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compatMode="1" strictFirstAndLastChars="0" saveSubsetFonts="1" autoCompressPictures="0">
  <p:sldMasterIdLst>
    <p:sldMasterId id="2147483648" r:id="rId1"/>
  </p:sldMasterIdLst>
  <p:notesMasterIdLst>
    <p:notesMasterId r:id="rId3"/>
  </p:notesMasterIdLst>
  <p:sldIdLst>
    <p:sldId id="256" r:id="rId2"/>
  </p:sldIdLst>
  <p:sldSz cx="10080625" cy="7559675"/>
  <p:notesSz cx="7559675" cy="10691813"/>
  <p:defaultTextStyle>
    <a:defPPr>
      <a:defRPr lang="en-GB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1pPr>
    <a:lvl2pPr marL="742950" indent="-28575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2pPr>
    <a:lvl3pPr marL="1143000" indent="-228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3pPr>
    <a:lvl4pPr marL="1600200" indent="-228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4pPr>
    <a:lvl5pPr marL="2057400" indent="-228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1"/>
    <p:restoredTop sz="94674"/>
  </p:normalViewPr>
  <p:slideViewPr>
    <p:cSldViewPr showGuides="1">
      <p:cViewPr varScale="1">
        <p:scale>
          <a:sx n="108" d="100"/>
          <a:sy n="108" d="100"/>
        </p:scale>
        <p:origin x="1896" y="200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" d="1"/>
        <a:sy n="1" d="1"/>
      </p:scale>
      <p:origin x="0" y="0"/>
    </p:cViewPr>
  </p:notesTextViewPr>
  <p:notesViewPr>
    <p:cSldViewPr showGuides="1"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notesMaster" Target="notesMasters/notesMaster1.xml"/><Relationship Id="rId7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5" Type="http://schemas.openxmlformats.org/officeDocument/2006/relationships/viewProps" Target="viewProps.xml"/><Relationship Id="rId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">
            <a:extLst>
              <a:ext uri="{FF2B5EF4-FFF2-40B4-BE49-F238E27FC236}">
                <a16:creationId xmlns:a16="http://schemas.microsoft.com/office/drawing/2014/main" id="{D1F5ED57-B826-E548-8D6A-E2D0C9BB1B05}"/>
              </a:ext>
            </a:extLst>
          </p:cNvPr>
          <p:cNvSpPr>
            <a:spLocks noGrp="1" noChangeArrowheads="1"/>
          </p:cNvSpPr>
          <p:nvPr>
            <p:ph type="sldImg"/>
          </p:nvPr>
        </p:nvSpPr>
        <p:spPr bwMode="auto">
          <a:xfrm>
            <a:off x="1106488" y="812800"/>
            <a:ext cx="5343525" cy="4006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sp>
      <p:sp>
        <p:nvSpPr>
          <p:cNvPr id="2" name="Rectangle 2">
            <a:extLst>
              <a:ext uri="{FF2B5EF4-FFF2-40B4-BE49-F238E27FC236}">
                <a16:creationId xmlns:a16="http://schemas.microsoft.com/office/drawing/2014/main" id="{AA713F20-05A6-5945-88EC-581C3933B998}"/>
              </a:ext>
            </a:extLst>
          </p:cNvPr>
          <p:cNvSpPr>
            <a:spLocks noGrp="1" noChangeArrowheads="1"/>
          </p:cNvSpPr>
          <p:nvPr>
            <p:ph type="body"/>
          </p:nvPr>
        </p:nvSpPr>
        <p:spPr bwMode="auto">
          <a:xfrm>
            <a:off x="755650" y="5078413"/>
            <a:ext cx="6046788" cy="4810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 noProof="0"/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D3667995-8630-8E4C-9BE6-9D82568FCF10}"/>
              </a:ext>
            </a:extLst>
          </p:cNvPr>
          <p:cNvSpPr>
            <a:spLocks noGrp="1" noChangeArrowheads="1"/>
          </p:cNvSpPr>
          <p:nvPr>
            <p:ph type="hdr"/>
          </p:nvPr>
        </p:nvSpPr>
        <p:spPr bwMode="auto">
          <a:xfrm>
            <a:off x="0" y="0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>
                <a:solidFill>
                  <a:srgbClr val="000000"/>
                </a:solidFill>
                <a:latin typeface="Tinos" pitchFamily="16" charset="0"/>
              </a:defRPr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2B1F5A5A-8CEE-2945-BA21-99B802EE8851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278313" y="0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>
                <a:solidFill>
                  <a:srgbClr val="000000"/>
                </a:solidFill>
                <a:latin typeface="Tinos" pitchFamily="16" charset="0"/>
              </a:defRPr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2053" name="Rectangle 5">
            <a:extLst>
              <a:ext uri="{FF2B5EF4-FFF2-40B4-BE49-F238E27FC236}">
                <a16:creationId xmlns:a16="http://schemas.microsoft.com/office/drawing/2014/main" id="{0AD6D3A7-0C53-4E46-AC76-C7AD85CF1C2B}"/>
              </a:ext>
            </a:extLst>
          </p:cNvPr>
          <p:cNvSpPr>
            <a:spLocks noGrp="1" noChangeArrowheads="1"/>
          </p:cNvSpPr>
          <p:nvPr>
            <p:ph type="ftr"/>
          </p:nvPr>
        </p:nvSpPr>
        <p:spPr bwMode="auto">
          <a:xfrm>
            <a:off x="0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>
                <a:solidFill>
                  <a:srgbClr val="000000"/>
                </a:solidFill>
                <a:latin typeface="Tinos" pitchFamily="16" charset="0"/>
              </a:defRPr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2054" name="Rectangle 6">
            <a:extLst>
              <a:ext uri="{FF2B5EF4-FFF2-40B4-BE49-F238E27FC236}">
                <a16:creationId xmlns:a16="http://schemas.microsoft.com/office/drawing/2014/main" id="{BD856157-A99B-414D-AA6D-6AB14293978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 smtClean="0">
                <a:solidFill>
                  <a:srgbClr val="000000"/>
                </a:solidFill>
                <a:latin typeface="Tinos" pitchFamily="16" charset="0"/>
              </a:defRPr>
            </a:lvl1pPr>
          </a:lstStyle>
          <a:p>
            <a:pPr>
              <a:defRPr/>
            </a:pPr>
            <a:fld id="{9E143CF2-F73D-1149-BDD3-90C3069F8430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2" charset="0"/>
      <a:defRPr sz="1200" kern="1200">
        <a:solidFill>
          <a:srgbClr val="000000"/>
        </a:solidFill>
        <a:latin typeface="Times New Roman" pitchFamily="2" charset="0"/>
        <a:ea typeface="+mn-ea"/>
        <a:cs typeface="+mn-cs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2" charset="0"/>
      <a:defRPr sz="1200" kern="1200">
        <a:solidFill>
          <a:srgbClr val="000000"/>
        </a:solidFill>
        <a:latin typeface="Times New Roman" pitchFamily="2" charset="0"/>
        <a:ea typeface="+mn-ea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2" charset="0"/>
      <a:defRPr sz="1200" kern="1200">
        <a:solidFill>
          <a:srgbClr val="000000"/>
        </a:solidFill>
        <a:latin typeface="Times New Roman" pitchFamily="2" charset="0"/>
        <a:ea typeface="+mn-ea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2" charset="0"/>
      <a:defRPr sz="1200" kern="1200">
        <a:solidFill>
          <a:srgbClr val="000000"/>
        </a:solidFill>
        <a:latin typeface="Times New Roman" pitchFamily="2" charset="0"/>
        <a:ea typeface="+mn-ea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2" charset="0"/>
      <a:defRPr sz="1200" kern="1200">
        <a:solidFill>
          <a:srgbClr val="000000"/>
        </a:solidFill>
        <a:latin typeface="Times New Roman" pitchFamily="2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6">
            <a:extLst>
              <a:ext uri="{FF2B5EF4-FFF2-40B4-BE49-F238E27FC236}">
                <a16:creationId xmlns:a16="http://schemas.microsoft.com/office/drawing/2014/main" id="{3CFE2DB5-625A-3E4F-B6F8-C37C34F3044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2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2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2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2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7546912D-75B5-3241-B953-8FA335E0F50F}" type="slidenum">
              <a:rPr lang="en-ID" altLang="en-US">
                <a:solidFill>
                  <a:srgbClr val="000000"/>
                </a:solidFill>
                <a:latin typeface="Tinos" pitchFamily="16" charset="0"/>
              </a:rPr>
              <a:pPr/>
              <a:t>1</a:t>
            </a:fld>
            <a:endParaRPr lang="en-ID" altLang="en-US">
              <a:solidFill>
                <a:srgbClr val="000000"/>
              </a:solidFill>
              <a:latin typeface="Tinos" pitchFamily="16" charset="0"/>
            </a:endParaRPr>
          </a:p>
        </p:txBody>
      </p:sp>
      <p:sp>
        <p:nvSpPr>
          <p:cNvPr id="4099" name="Text Box 1">
            <a:extLst>
              <a:ext uri="{FF2B5EF4-FFF2-40B4-BE49-F238E27FC236}">
                <a16:creationId xmlns:a16="http://schemas.microsoft.com/office/drawing/2014/main" id="{942F118D-C272-AC4A-BB27-C7E3EC7FC030}"/>
              </a:ext>
            </a:extLst>
          </p:cNvPr>
          <p:cNvSpPr txBox="1">
            <a:spLocks noChangeArrowheads="1" noTextEdit="1"/>
          </p:cNvSpPr>
          <p:nvPr>
            <p:ph type="sldImg"/>
          </p:nvPr>
        </p:nvSpPr>
        <p:spPr>
          <a:xfrm>
            <a:off x="1106488" y="812800"/>
            <a:ext cx="5345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00" name="Text Box 2">
            <a:extLst>
              <a:ext uri="{FF2B5EF4-FFF2-40B4-BE49-F238E27FC236}">
                <a16:creationId xmlns:a16="http://schemas.microsoft.com/office/drawing/2014/main" id="{B647198F-FD4F-9342-83BD-9591F3D6DEBC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827ACC-7CCB-2F4A-9F2C-7E4A1CCEBED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60475" y="1236663"/>
            <a:ext cx="7559675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435EC2A-55EB-AC43-ADA3-447CAA5184A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60475" y="3970338"/>
            <a:ext cx="7559675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5BB955F-6C84-9F4D-91D6-FD50ED2EACF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2D62F38-11AD-274D-AECB-46FBE5E1097D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BA70E65-5B1A-0342-A86B-564DFB6AD8C1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B3AADE-CBD8-BA4A-AE47-BEE9F8465AF5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259117489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2C4A23-90C0-DE4A-85E1-7B3B771017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DE0AF23-114B-E043-AFCE-AD3DE3D99F4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803F432-F657-A843-89EE-4CBD16EE9B4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D6A6C61-0007-1742-BE9E-0C1ECAFA2F7F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795DEDA-04AB-2C4E-91A1-084D2688E62D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C268E8-78BD-0A47-9F3C-69960FBD3003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30981835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1924D39-4E5D-A44B-A588-F92D1D4B256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7305675" y="301625"/>
            <a:ext cx="2266950" cy="64547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2159CFA-F00A-8946-BBE6-DB7CE1702E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503238" y="301625"/>
            <a:ext cx="6650037" cy="645477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16418B7-6A17-0D43-9135-EEB617F0A42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480D0A4-68F6-4146-86DF-1F31FE65F4A3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52CF8D7-ABC5-0D45-BFAA-6FB63D16514E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5FEB51-3E69-4543-98BE-53AD83EE6747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25287881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D8AA92-7B44-B149-B8CF-525AACF90F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802DD4-9614-894A-94D8-D3E6B8E396C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479E187-78BE-F240-A87B-B5F6D9DA774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B22C885-F0D8-7D4E-94AF-EDFAA3A30091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7F05EBC-B83C-5C42-BFED-B2704F5BA32C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807427-F688-8A40-A45A-A64F273679E5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31866082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0FF381-5DB2-3A4A-975B-C893ACEC70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7388" y="1884363"/>
            <a:ext cx="8694737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EF1BD10-7793-8746-ADF4-62432286F13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7388" y="5059363"/>
            <a:ext cx="8694737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C51D9EA-7E35-434D-BF9D-84EC7CC41FE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5077385-47D9-EF47-8221-E9ACCD4BBFF7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0F8ABD-EFF3-B54F-A35A-CA1D86D08AF6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818DE7-D626-8144-B3BF-EC8EC90FF99F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38319917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7D8A76-88A3-B942-B99E-D9F179385B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DB0FD66-2E01-DA4D-86E7-B1BF0BA4F3F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03238" y="1768475"/>
            <a:ext cx="4457700" cy="498792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5F1D827-337E-A149-BEFF-59A73E58FD0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113338" y="1768475"/>
            <a:ext cx="4459287" cy="498792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961483F-FF3F-E94E-9513-C384B69F036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018FC9E0-6969-944D-BEB8-B08D3F8861EE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5F41A700-CA28-C948-92E7-214920B34063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6E811F-006D-0743-804F-E267945F89CB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28927195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B37EB1-040D-BA48-8FDA-38A11EA8B2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738" y="403225"/>
            <a:ext cx="8694737" cy="14605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F7415B5-A45A-064A-A5E8-7973BA22A0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3738" y="1852613"/>
            <a:ext cx="426561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E35E822-2DE8-A14F-870F-8D5F1AD8011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93738" y="2760663"/>
            <a:ext cx="4265612" cy="40624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9638F4A-EA69-0F4F-925B-D178C3FB637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103813" y="1852613"/>
            <a:ext cx="428466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959E574-0F7B-CE48-B007-1981ADBFCC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103813" y="2760663"/>
            <a:ext cx="4284662" cy="40624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0FDCC19E-9354-E14E-8E71-2B20DB214F5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A6541421-AD22-4144-898A-1C92348A4AB6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12DC09F4-4C33-FC4F-A4D3-68963DEED149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51C627-660F-9F42-A6C9-A47ACE63A20F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11722824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8BAC54-A0B4-D949-837A-3EDBF6D58E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5EDED6C-3C6E-8B4C-B641-F2C784F46EA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D66B69B-5EB6-1E44-8C1E-EB284E278DD8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B98D4EC-05C6-3C4C-9722-0DF41022D43A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E3B467-DADA-964C-B733-C12050427C13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16153316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BD3D30E-448F-334E-94E5-4AF06A8BDB9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A2361CFE-060C-E443-86A8-1BF3FB9348DB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126A7D4-2556-E248-B3D6-0588D4F03CC3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D1937F-5043-114B-9672-75D7DF52F91D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335765587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1113DB-6BA8-D742-8D28-C9B90DBF9A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DD70F0-D5B9-6348-B07F-AEE5C6AF3A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44439F-1C75-6F40-8E6A-F07544A2079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5C0A0E5-013E-C047-B1A3-966A8FC8C62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A17E32B-67C0-634F-9AD5-EBD0BE7F7F1B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029DD423-C9B3-C549-BB13-B28DC2C37167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3307CC-5A54-374F-85CD-3A08D556BB9E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41288759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55541C-8A99-FC45-87C1-E436D8D66E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9FAF38C-6F74-F94D-A751-2C055AEEA04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AABABA5-0583-5745-A878-F395573E3F3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D456608-EE51-4E4E-B3D7-1D7F3C91E20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9FF5BE4E-F749-AC43-89FC-F42CF76A8BCC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92A496B-74F4-2B4A-89BB-BA035DCA03D5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28B9C3-EA07-D843-ACF6-73CDE3A24AA2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3950369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">
            <a:extLst>
              <a:ext uri="{FF2B5EF4-FFF2-40B4-BE49-F238E27FC236}">
                <a16:creationId xmlns:a16="http://schemas.microsoft.com/office/drawing/2014/main" id="{5AD7C2BD-CACD-D246-B1C1-C629927D14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03238" y="301625"/>
            <a:ext cx="9069387" cy="126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the title text format</a:t>
            </a:r>
          </a:p>
        </p:txBody>
      </p:sp>
      <p:sp>
        <p:nvSpPr>
          <p:cNvPr id="1027" name="Rectangle 2">
            <a:extLst>
              <a:ext uri="{FF2B5EF4-FFF2-40B4-BE49-F238E27FC236}">
                <a16:creationId xmlns:a16="http://schemas.microsoft.com/office/drawing/2014/main" id="{8764C10B-17A3-B747-BDA1-6A55A93BDC2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03238" y="1768475"/>
            <a:ext cx="9069387" cy="4987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28224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the outline text format</a:t>
            </a:r>
          </a:p>
          <a:p>
            <a:pPr lvl="1"/>
            <a:r>
              <a:rPr lang="en-GB" altLang="en-US"/>
              <a:t>Second Outline Level</a:t>
            </a:r>
          </a:p>
          <a:p>
            <a:pPr lvl="2"/>
            <a:r>
              <a:rPr lang="en-GB" altLang="en-US"/>
              <a:t>Third Outline Level</a:t>
            </a:r>
          </a:p>
          <a:p>
            <a:pPr lvl="3"/>
            <a:r>
              <a:rPr lang="en-GB" altLang="en-US"/>
              <a:t>Fourth Outline Level</a:t>
            </a:r>
          </a:p>
          <a:p>
            <a:pPr lvl="4"/>
            <a:r>
              <a:rPr lang="en-GB" altLang="en-US"/>
              <a:t>Fifth Outline Level</a:t>
            </a:r>
          </a:p>
          <a:p>
            <a:pPr lvl="4"/>
            <a:r>
              <a:rPr lang="en-GB" altLang="en-US"/>
              <a:t>Sixth Outline Level</a:t>
            </a:r>
          </a:p>
          <a:p>
            <a:pPr lvl="4"/>
            <a:r>
              <a:rPr lang="en-GB" altLang="en-US"/>
              <a:t>Seventh Outline Level</a:t>
            </a:r>
          </a:p>
          <a:p>
            <a:pPr lvl="4"/>
            <a:r>
              <a:rPr lang="en-GB" altLang="en-US"/>
              <a:t>Eighth Outline Level</a:t>
            </a:r>
          </a:p>
          <a:p>
            <a:pPr lvl="4"/>
            <a:r>
              <a:rPr lang="en-GB" altLang="en-US"/>
              <a:t>Ninth Outline Level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6AF3F1E1-3C37-FA4A-B13B-F274F008FDF5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503238" y="6886575"/>
            <a:ext cx="2346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buNone/>
              <a:tabLst>
                <a:tab pos="723900" algn="l"/>
                <a:tab pos="1447800" algn="l"/>
                <a:tab pos="2171700" algn="l"/>
              </a:tabLst>
              <a:defRPr sz="1400">
                <a:solidFill>
                  <a:srgbClr val="000000"/>
                </a:solidFill>
                <a:latin typeface="Tinos" pitchFamily="16" charset="0"/>
              </a:defRPr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DE7AE4AE-6807-7047-9184-CD62488F1A5D}"/>
              </a:ext>
            </a:extLst>
          </p:cNvPr>
          <p:cNvSpPr>
            <a:spLocks noGrp="1" noChangeArrowheads="1"/>
          </p:cNvSpPr>
          <p:nvPr>
            <p:ph type="ftr"/>
          </p:nvPr>
        </p:nvSpPr>
        <p:spPr bwMode="auto">
          <a:xfrm>
            <a:off x="3448050" y="6886575"/>
            <a:ext cx="31940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>
                <a:solidFill>
                  <a:srgbClr val="000000"/>
                </a:solidFill>
                <a:latin typeface="Tinos" pitchFamily="16" charset="0"/>
              </a:defRPr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DBDDDA97-962C-8A4C-AC8B-04C4E217EE9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227888" y="6886575"/>
            <a:ext cx="2346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buNone/>
              <a:tabLst>
                <a:tab pos="723900" algn="l"/>
                <a:tab pos="1447800" algn="l"/>
                <a:tab pos="2171700" algn="l"/>
              </a:tabLst>
              <a:defRPr sz="1400" smtClean="0">
                <a:solidFill>
                  <a:srgbClr val="000000"/>
                </a:solidFill>
                <a:latin typeface="Tinos" pitchFamily="16" charset="0"/>
              </a:defRPr>
            </a:lvl1pPr>
          </a:lstStyle>
          <a:p>
            <a:pPr>
              <a:defRPr/>
            </a:pPr>
            <a:fld id="{409710FA-8060-8844-876C-EC650E975F75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 kern="12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2pPr>
      <a:lvl3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3pPr>
      <a:lvl4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4pPr>
      <a:lvl5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5pPr>
      <a:lvl6pPr marL="25146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6pPr>
      <a:lvl7pPr marL="29718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7pPr>
      <a:lvl8pPr marL="34290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8pPr>
      <a:lvl9pPr marL="38862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9pPr>
    </p:titleStyle>
    <p:bodyStyle>
      <a:lvl1pPr marL="342900" indent="-342900" algn="l" defTabSz="457200" rtl="0" eaLnBrk="0" fontAlgn="base" hangingPunct="0">
        <a:lnSpc>
          <a:spcPct val="93000"/>
        </a:lnSpc>
        <a:spcBef>
          <a:spcPct val="0"/>
        </a:spcBef>
        <a:spcAft>
          <a:spcPts val="1425"/>
        </a:spcAft>
        <a:buClr>
          <a:srgbClr val="000000"/>
        </a:buClr>
        <a:buSzPct val="100000"/>
        <a:buFont typeface="Times New Roman" pitchFamily="2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lnSpc>
          <a:spcPct val="93000"/>
        </a:lnSpc>
        <a:spcBef>
          <a:spcPct val="0"/>
        </a:spcBef>
        <a:spcAft>
          <a:spcPts val="1138"/>
        </a:spcAft>
        <a:buClr>
          <a:srgbClr val="000000"/>
        </a:buClr>
        <a:buSzPct val="100000"/>
        <a:buFont typeface="Times New Roman" pitchFamily="2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lnSpc>
          <a:spcPct val="93000"/>
        </a:lnSpc>
        <a:spcBef>
          <a:spcPct val="0"/>
        </a:spcBef>
        <a:spcAft>
          <a:spcPts val="850"/>
        </a:spcAft>
        <a:buClr>
          <a:srgbClr val="000000"/>
        </a:buClr>
        <a:buSzPct val="100000"/>
        <a:buFont typeface="Times New Roman" pitchFamily="2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lnSpc>
          <a:spcPct val="93000"/>
        </a:lnSpc>
        <a:spcBef>
          <a:spcPct val="0"/>
        </a:spcBef>
        <a:spcAft>
          <a:spcPts val="575"/>
        </a:spcAft>
        <a:buClr>
          <a:srgbClr val="000000"/>
        </a:buClr>
        <a:buSzPct val="100000"/>
        <a:buFont typeface="Times New Roman" pitchFamily="2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lnSpc>
          <a:spcPct val="93000"/>
        </a:lnSpc>
        <a:spcBef>
          <a:spcPct val="0"/>
        </a:spcBef>
        <a:spcAft>
          <a:spcPts val="288"/>
        </a:spcAft>
        <a:buClr>
          <a:srgbClr val="000000"/>
        </a:buClr>
        <a:buSzPct val="100000"/>
        <a:buFont typeface="Times New Roman" pitchFamily="2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Freeform 1">
            <a:extLst>
              <a:ext uri="{FF2B5EF4-FFF2-40B4-BE49-F238E27FC236}">
                <a16:creationId xmlns:a16="http://schemas.microsoft.com/office/drawing/2014/main" id="{BF459C0A-B37C-3E4C-9176-E882E3266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5088" y="2046288"/>
            <a:ext cx="23812" cy="41275"/>
          </a:xfrm>
          <a:custGeom>
            <a:avLst/>
            <a:gdLst>
              <a:gd name="T0" fmla="*/ 0 w 65"/>
              <a:gd name="T1" fmla="*/ 0 h 114"/>
              <a:gd name="T2" fmla="*/ 5495 w 65"/>
              <a:gd name="T3" fmla="*/ 0 h 114"/>
              <a:gd name="T4" fmla="*/ 5495 w 65"/>
              <a:gd name="T5" fmla="*/ 36568 h 114"/>
              <a:gd name="T6" fmla="*/ 23446 w 65"/>
              <a:gd name="T7" fmla="*/ 36568 h 114"/>
              <a:gd name="T8" fmla="*/ 23446 w 65"/>
              <a:gd name="T9" fmla="*/ 40913 h 114"/>
              <a:gd name="T10" fmla="*/ 0 w 65"/>
              <a:gd name="T11" fmla="*/ 40913 h 114"/>
              <a:gd name="T12" fmla="*/ 0 w 65"/>
              <a:gd name="T13" fmla="*/ 0 h 1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5" h="114">
                <a:moveTo>
                  <a:pt x="0" y="0"/>
                </a:moveTo>
                <a:lnTo>
                  <a:pt x="15" y="0"/>
                </a:lnTo>
                <a:lnTo>
                  <a:pt x="15" y="101"/>
                </a:lnTo>
                <a:lnTo>
                  <a:pt x="64" y="101"/>
                </a:lnTo>
                <a:lnTo>
                  <a:pt x="64" y="113"/>
                </a:lnTo>
                <a:lnTo>
                  <a:pt x="0" y="11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" name="Freeform 2">
            <a:extLst>
              <a:ext uri="{FF2B5EF4-FFF2-40B4-BE49-F238E27FC236}">
                <a16:creationId xmlns:a16="http://schemas.microsoft.com/office/drawing/2014/main" id="{5437ED3F-6A76-4542-B055-AFAD31ED3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057400"/>
            <a:ext cx="25400" cy="30163"/>
          </a:xfrm>
          <a:custGeom>
            <a:avLst/>
            <a:gdLst>
              <a:gd name="T0" fmla="*/ 24327 w 71"/>
              <a:gd name="T1" fmla="*/ 21646 h 85"/>
              <a:gd name="T2" fmla="*/ 25042 w 71"/>
              <a:gd name="T3" fmla="*/ 29098 h 85"/>
              <a:gd name="T4" fmla="*/ 20034 w 71"/>
              <a:gd name="T5" fmla="*/ 29098 h 85"/>
              <a:gd name="T6" fmla="*/ 18961 w 71"/>
              <a:gd name="T7" fmla="*/ 24485 h 85"/>
              <a:gd name="T8" fmla="*/ 18961 w 71"/>
              <a:gd name="T9" fmla="*/ 24485 h 85"/>
              <a:gd name="T10" fmla="*/ 9659 w 71"/>
              <a:gd name="T11" fmla="*/ 29808 h 85"/>
              <a:gd name="T12" fmla="*/ 0 w 71"/>
              <a:gd name="T13" fmla="*/ 17033 h 85"/>
              <a:gd name="T14" fmla="*/ 0 w 71"/>
              <a:gd name="T15" fmla="*/ 0 h 85"/>
              <a:gd name="T16" fmla="*/ 5008 w 71"/>
              <a:gd name="T17" fmla="*/ 0 h 85"/>
              <a:gd name="T18" fmla="*/ 5008 w 71"/>
              <a:gd name="T19" fmla="*/ 16324 h 85"/>
              <a:gd name="T20" fmla="*/ 11448 w 71"/>
              <a:gd name="T21" fmla="*/ 25195 h 85"/>
              <a:gd name="T22" fmla="*/ 18603 w 71"/>
              <a:gd name="T23" fmla="*/ 20937 h 85"/>
              <a:gd name="T24" fmla="*/ 18603 w 71"/>
              <a:gd name="T25" fmla="*/ 18453 h 85"/>
              <a:gd name="T26" fmla="*/ 18603 w 71"/>
              <a:gd name="T27" fmla="*/ 0 h 85"/>
              <a:gd name="T28" fmla="*/ 24327 w 71"/>
              <a:gd name="T29" fmla="*/ 0 h 85"/>
              <a:gd name="T30" fmla="*/ 24327 w 71"/>
              <a:gd name="T31" fmla="*/ 21646 h 8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1" h="85">
                <a:moveTo>
                  <a:pt x="68" y="61"/>
                </a:moveTo>
                <a:cubicBezTo>
                  <a:pt x="68" y="68"/>
                  <a:pt x="68" y="75"/>
                  <a:pt x="70" y="82"/>
                </a:cubicBezTo>
                <a:lnTo>
                  <a:pt x="56" y="82"/>
                </a:lnTo>
                <a:lnTo>
                  <a:pt x="53" y="69"/>
                </a:lnTo>
                <a:cubicBezTo>
                  <a:pt x="50" y="75"/>
                  <a:pt x="41" y="84"/>
                  <a:pt x="27" y="84"/>
                </a:cubicBezTo>
                <a:cubicBezTo>
                  <a:pt x="15" y="84"/>
                  <a:pt x="0" y="77"/>
                  <a:pt x="0" y="48"/>
                </a:cubicBezTo>
                <a:lnTo>
                  <a:pt x="0" y="0"/>
                </a:lnTo>
                <a:lnTo>
                  <a:pt x="14" y="0"/>
                </a:lnTo>
                <a:lnTo>
                  <a:pt x="14" y="46"/>
                </a:lnTo>
                <a:cubicBezTo>
                  <a:pt x="14" y="61"/>
                  <a:pt x="20" y="71"/>
                  <a:pt x="32" y="71"/>
                </a:cubicBezTo>
                <a:cubicBezTo>
                  <a:pt x="41" y="71"/>
                  <a:pt x="49" y="65"/>
                  <a:pt x="52" y="59"/>
                </a:cubicBezTo>
                <a:cubicBezTo>
                  <a:pt x="52" y="56"/>
                  <a:pt x="52" y="54"/>
                  <a:pt x="52" y="52"/>
                </a:cubicBezTo>
                <a:lnTo>
                  <a:pt x="52" y="0"/>
                </a:lnTo>
                <a:lnTo>
                  <a:pt x="68" y="0"/>
                </a:lnTo>
                <a:lnTo>
                  <a:pt x="68" y="6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" name="Freeform 3">
            <a:extLst>
              <a:ext uri="{FF2B5EF4-FFF2-40B4-BE49-F238E27FC236}">
                <a16:creationId xmlns:a16="http://schemas.microsoft.com/office/drawing/2014/main" id="{CA52DCD5-3300-1C48-92C2-525F5BA75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2057400"/>
            <a:ext cx="26987" cy="30163"/>
          </a:xfrm>
          <a:custGeom>
            <a:avLst/>
            <a:gdLst>
              <a:gd name="T0" fmla="*/ 6309 w 77"/>
              <a:gd name="T1" fmla="*/ 0 h 83"/>
              <a:gd name="T2" fmla="*/ 10865 w 77"/>
              <a:gd name="T3" fmla="*/ 6541 h 83"/>
              <a:gd name="T4" fmla="*/ 13669 w 77"/>
              <a:gd name="T5" fmla="*/ 11266 h 83"/>
              <a:gd name="T6" fmla="*/ 13669 w 77"/>
              <a:gd name="T7" fmla="*/ 11266 h 83"/>
              <a:gd name="T8" fmla="*/ 16473 w 77"/>
              <a:gd name="T9" fmla="*/ 6541 h 83"/>
              <a:gd name="T10" fmla="*/ 20678 w 77"/>
              <a:gd name="T11" fmla="*/ 0 h 83"/>
              <a:gd name="T12" fmla="*/ 26637 w 77"/>
              <a:gd name="T13" fmla="*/ 0 h 83"/>
              <a:gd name="T14" fmla="*/ 16473 w 77"/>
              <a:gd name="T15" fmla="*/ 14173 h 83"/>
              <a:gd name="T16" fmla="*/ 26637 w 77"/>
              <a:gd name="T17" fmla="*/ 29800 h 83"/>
              <a:gd name="T18" fmla="*/ 20678 w 77"/>
              <a:gd name="T19" fmla="*/ 29800 h 83"/>
              <a:gd name="T20" fmla="*/ 16473 w 77"/>
              <a:gd name="T21" fmla="*/ 23258 h 83"/>
              <a:gd name="T22" fmla="*/ 13318 w 77"/>
              <a:gd name="T23" fmla="*/ 18170 h 83"/>
              <a:gd name="T24" fmla="*/ 13318 w 77"/>
              <a:gd name="T25" fmla="*/ 18170 h 83"/>
              <a:gd name="T26" fmla="*/ 10514 w 77"/>
              <a:gd name="T27" fmla="*/ 23258 h 83"/>
              <a:gd name="T28" fmla="*/ 6309 w 77"/>
              <a:gd name="T29" fmla="*/ 29800 h 83"/>
              <a:gd name="T30" fmla="*/ 0 w 77"/>
              <a:gd name="T31" fmla="*/ 29800 h 83"/>
              <a:gd name="T32" fmla="*/ 10514 w 77"/>
              <a:gd name="T33" fmla="*/ 14173 h 83"/>
              <a:gd name="T34" fmla="*/ 350 w 77"/>
              <a:gd name="T35" fmla="*/ 0 h 83"/>
              <a:gd name="T36" fmla="*/ 6309 w 77"/>
              <a:gd name="T37" fmla="*/ 0 h 8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7" h="83">
                <a:moveTo>
                  <a:pt x="18" y="0"/>
                </a:moveTo>
                <a:lnTo>
                  <a:pt x="31" y="18"/>
                </a:lnTo>
                <a:cubicBezTo>
                  <a:pt x="35" y="23"/>
                  <a:pt x="36" y="26"/>
                  <a:pt x="39" y="31"/>
                </a:cubicBezTo>
                <a:cubicBezTo>
                  <a:pt x="42" y="26"/>
                  <a:pt x="45" y="22"/>
                  <a:pt x="47" y="18"/>
                </a:cubicBezTo>
                <a:lnTo>
                  <a:pt x="59" y="0"/>
                </a:lnTo>
                <a:lnTo>
                  <a:pt x="76" y="0"/>
                </a:lnTo>
                <a:lnTo>
                  <a:pt x="47" y="39"/>
                </a:lnTo>
                <a:lnTo>
                  <a:pt x="76" y="82"/>
                </a:lnTo>
                <a:lnTo>
                  <a:pt x="59" y="82"/>
                </a:lnTo>
                <a:lnTo>
                  <a:pt x="47" y="64"/>
                </a:lnTo>
                <a:cubicBezTo>
                  <a:pt x="44" y="59"/>
                  <a:pt x="41" y="55"/>
                  <a:pt x="38" y="50"/>
                </a:cubicBezTo>
                <a:cubicBezTo>
                  <a:pt x="36" y="55"/>
                  <a:pt x="33" y="59"/>
                  <a:pt x="30" y="64"/>
                </a:cubicBezTo>
                <a:lnTo>
                  <a:pt x="18" y="82"/>
                </a:lnTo>
                <a:lnTo>
                  <a:pt x="0" y="82"/>
                </a:lnTo>
                <a:lnTo>
                  <a:pt x="30" y="39"/>
                </a:lnTo>
                <a:lnTo>
                  <a:pt x="1" y="0"/>
                </a:lnTo>
                <a:lnTo>
                  <a:pt x="18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" name="Freeform 4">
            <a:extLst>
              <a:ext uri="{FF2B5EF4-FFF2-40B4-BE49-F238E27FC236}">
                <a16:creationId xmlns:a16="http://schemas.microsoft.com/office/drawing/2014/main" id="{1F6BFC80-544C-8542-AEF2-4324DC19C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2055813"/>
            <a:ext cx="26987" cy="31750"/>
          </a:xfrm>
          <a:custGeom>
            <a:avLst/>
            <a:gdLst>
              <a:gd name="T0" fmla="*/ 5545 w 73"/>
              <a:gd name="T1" fmla="*/ 16613 h 86"/>
              <a:gd name="T2" fmla="*/ 15527 w 73"/>
              <a:gd name="T3" fmla="*/ 26951 h 86"/>
              <a:gd name="T4" fmla="*/ 23290 w 73"/>
              <a:gd name="T5" fmla="*/ 25474 h 86"/>
              <a:gd name="T6" fmla="*/ 24399 w 73"/>
              <a:gd name="T7" fmla="*/ 29535 h 86"/>
              <a:gd name="T8" fmla="*/ 14418 w 73"/>
              <a:gd name="T9" fmla="*/ 31381 h 86"/>
              <a:gd name="T10" fmla="*/ 0 w 73"/>
              <a:gd name="T11" fmla="*/ 15875 h 86"/>
              <a:gd name="T12" fmla="*/ 13678 w 73"/>
              <a:gd name="T13" fmla="*/ 0 h 86"/>
              <a:gd name="T14" fmla="*/ 26617 w 73"/>
              <a:gd name="T15" fmla="*/ 14029 h 86"/>
              <a:gd name="T16" fmla="*/ 25508 w 73"/>
              <a:gd name="T17" fmla="*/ 16613 h 86"/>
              <a:gd name="T18" fmla="*/ 5545 w 73"/>
              <a:gd name="T19" fmla="*/ 16613 h 86"/>
              <a:gd name="T20" fmla="*/ 20702 w 73"/>
              <a:gd name="T21" fmla="*/ 12552 h 86"/>
              <a:gd name="T22" fmla="*/ 13309 w 73"/>
              <a:gd name="T23" fmla="*/ 4061 h 86"/>
              <a:gd name="T24" fmla="*/ 5545 w 73"/>
              <a:gd name="T25" fmla="*/ 12552 h 86"/>
              <a:gd name="T26" fmla="*/ 20702 w 73"/>
              <a:gd name="T27" fmla="*/ 12552 h 8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3" h="86">
                <a:moveTo>
                  <a:pt x="15" y="45"/>
                </a:moveTo>
                <a:cubicBezTo>
                  <a:pt x="15" y="65"/>
                  <a:pt x="27" y="73"/>
                  <a:pt x="42" y="73"/>
                </a:cubicBezTo>
                <a:cubicBezTo>
                  <a:pt x="53" y="73"/>
                  <a:pt x="59" y="72"/>
                  <a:pt x="63" y="69"/>
                </a:cubicBezTo>
                <a:lnTo>
                  <a:pt x="66" y="80"/>
                </a:lnTo>
                <a:cubicBezTo>
                  <a:pt x="62" y="81"/>
                  <a:pt x="53" y="85"/>
                  <a:pt x="39" y="85"/>
                </a:cubicBezTo>
                <a:cubicBezTo>
                  <a:pt x="16" y="85"/>
                  <a:pt x="0" y="69"/>
                  <a:pt x="0" y="43"/>
                </a:cubicBezTo>
                <a:cubicBezTo>
                  <a:pt x="0" y="19"/>
                  <a:pt x="15" y="0"/>
                  <a:pt x="37" y="0"/>
                </a:cubicBezTo>
                <a:cubicBezTo>
                  <a:pt x="63" y="0"/>
                  <a:pt x="72" y="23"/>
                  <a:pt x="72" y="38"/>
                </a:cubicBezTo>
                <a:cubicBezTo>
                  <a:pt x="72" y="40"/>
                  <a:pt x="72" y="42"/>
                  <a:pt x="69" y="45"/>
                </a:cubicBezTo>
                <a:lnTo>
                  <a:pt x="15" y="45"/>
                </a:lnTo>
                <a:close/>
                <a:moveTo>
                  <a:pt x="56" y="34"/>
                </a:moveTo>
                <a:cubicBezTo>
                  <a:pt x="56" y="25"/>
                  <a:pt x="54" y="11"/>
                  <a:pt x="36" y="11"/>
                </a:cubicBezTo>
                <a:cubicBezTo>
                  <a:pt x="21" y="11"/>
                  <a:pt x="16" y="24"/>
                  <a:pt x="15" y="34"/>
                </a:cubicBezTo>
                <a:lnTo>
                  <a:pt x="56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" name="Freeform 5">
            <a:extLst>
              <a:ext uri="{FF2B5EF4-FFF2-40B4-BE49-F238E27FC236}">
                <a16:creationId xmlns:a16="http://schemas.microsoft.com/office/drawing/2014/main" id="{B687C4E4-0B45-FA44-AE4F-7064EBFBA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2055813"/>
            <a:ext cx="41275" cy="30162"/>
          </a:xfrm>
          <a:custGeom>
            <a:avLst/>
            <a:gdLst>
              <a:gd name="T0" fmla="*/ 0 w 116"/>
              <a:gd name="T1" fmla="*/ 8618 h 84"/>
              <a:gd name="T2" fmla="*/ 0 w 116"/>
              <a:gd name="T3" fmla="*/ 359 h 84"/>
              <a:gd name="T4" fmla="*/ 3558 w 116"/>
              <a:gd name="T5" fmla="*/ 359 h 84"/>
              <a:gd name="T6" fmla="*/ 4270 w 116"/>
              <a:gd name="T7" fmla="*/ 5745 h 84"/>
              <a:gd name="T8" fmla="*/ 4270 w 116"/>
              <a:gd name="T9" fmla="*/ 5745 h 84"/>
              <a:gd name="T10" fmla="*/ 13877 w 116"/>
              <a:gd name="T11" fmla="*/ 0 h 84"/>
              <a:gd name="T12" fmla="*/ 21349 w 116"/>
              <a:gd name="T13" fmla="*/ 5745 h 84"/>
              <a:gd name="T14" fmla="*/ 21349 w 116"/>
              <a:gd name="T15" fmla="*/ 5745 h 84"/>
              <a:gd name="T16" fmla="*/ 24552 w 116"/>
              <a:gd name="T17" fmla="*/ 2154 h 84"/>
              <a:gd name="T18" fmla="*/ 31668 w 116"/>
              <a:gd name="T19" fmla="*/ 0 h 84"/>
              <a:gd name="T20" fmla="*/ 40919 w 116"/>
              <a:gd name="T21" fmla="*/ 12208 h 84"/>
              <a:gd name="T22" fmla="*/ 40919 w 116"/>
              <a:gd name="T23" fmla="*/ 29803 h 84"/>
              <a:gd name="T24" fmla="*/ 35938 w 116"/>
              <a:gd name="T25" fmla="*/ 29803 h 84"/>
              <a:gd name="T26" fmla="*/ 35938 w 116"/>
              <a:gd name="T27" fmla="*/ 13286 h 84"/>
              <a:gd name="T28" fmla="*/ 30245 w 116"/>
              <a:gd name="T29" fmla="*/ 4309 h 84"/>
              <a:gd name="T30" fmla="*/ 23484 w 116"/>
              <a:gd name="T31" fmla="*/ 8977 h 84"/>
              <a:gd name="T32" fmla="*/ 23128 w 116"/>
              <a:gd name="T33" fmla="*/ 11849 h 84"/>
              <a:gd name="T34" fmla="*/ 23128 w 116"/>
              <a:gd name="T35" fmla="*/ 29803 h 84"/>
              <a:gd name="T36" fmla="*/ 17791 w 116"/>
              <a:gd name="T37" fmla="*/ 29803 h 84"/>
              <a:gd name="T38" fmla="*/ 17791 w 116"/>
              <a:gd name="T39" fmla="*/ 12208 h 84"/>
              <a:gd name="T40" fmla="*/ 11742 w 116"/>
              <a:gd name="T41" fmla="*/ 4309 h 84"/>
              <a:gd name="T42" fmla="*/ 5337 w 116"/>
              <a:gd name="T43" fmla="*/ 9336 h 84"/>
              <a:gd name="T44" fmla="*/ 4626 w 116"/>
              <a:gd name="T45" fmla="*/ 11849 h 84"/>
              <a:gd name="T46" fmla="*/ 4626 w 116"/>
              <a:gd name="T47" fmla="*/ 29803 h 84"/>
              <a:gd name="T48" fmla="*/ 0 w 116"/>
              <a:gd name="T49" fmla="*/ 29803 h 84"/>
              <a:gd name="T50" fmla="*/ 0 w 116"/>
              <a:gd name="T51" fmla="*/ 8618 h 8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6" h="84">
                <a:moveTo>
                  <a:pt x="0" y="24"/>
                </a:moveTo>
                <a:cubicBezTo>
                  <a:pt x="0" y="16"/>
                  <a:pt x="0" y="9"/>
                  <a:pt x="0" y="1"/>
                </a:cubicBezTo>
                <a:lnTo>
                  <a:pt x="10" y="1"/>
                </a:lnTo>
                <a:lnTo>
                  <a:pt x="12" y="16"/>
                </a:lnTo>
                <a:cubicBezTo>
                  <a:pt x="16" y="7"/>
                  <a:pt x="24" y="0"/>
                  <a:pt x="39" y="0"/>
                </a:cubicBezTo>
                <a:cubicBezTo>
                  <a:pt x="48" y="0"/>
                  <a:pt x="57" y="6"/>
                  <a:pt x="60" y="16"/>
                </a:cubicBezTo>
                <a:cubicBezTo>
                  <a:pt x="65" y="12"/>
                  <a:pt x="66" y="8"/>
                  <a:pt x="69" y="6"/>
                </a:cubicBezTo>
                <a:cubicBezTo>
                  <a:pt x="77" y="1"/>
                  <a:pt x="82" y="0"/>
                  <a:pt x="89" y="0"/>
                </a:cubicBezTo>
                <a:cubicBezTo>
                  <a:pt x="100" y="0"/>
                  <a:pt x="115" y="7"/>
                  <a:pt x="115" y="34"/>
                </a:cubicBezTo>
                <a:lnTo>
                  <a:pt x="115" y="83"/>
                </a:lnTo>
                <a:lnTo>
                  <a:pt x="101" y="83"/>
                </a:lnTo>
                <a:lnTo>
                  <a:pt x="101" y="37"/>
                </a:lnTo>
                <a:cubicBezTo>
                  <a:pt x="101" y="21"/>
                  <a:pt x="95" y="12"/>
                  <a:pt x="85" y="12"/>
                </a:cubicBezTo>
                <a:cubicBezTo>
                  <a:pt x="77" y="12"/>
                  <a:pt x="66" y="18"/>
                  <a:pt x="66" y="25"/>
                </a:cubicBezTo>
                <a:cubicBezTo>
                  <a:pt x="65" y="27"/>
                  <a:pt x="65" y="29"/>
                  <a:pt x="65" y="33"/>
                </a:cubicBezTo>
                <a:lnTo>
                  <a:pt x="65" y="83"/>
                </a:lnTo>
                <a:lnTo>
                  <a:pt x="50" y="83"/>
                </a:lnTo>
                <a:lnTo>
                  <a:pt x="50" y="34"/>
                </a:lnTo>
                <a:cubicBezTo>
                  <a:pt x="50" y="21"/>
                  <a:pt x="45" y="12"/>
                  <a:pt x="33" y="12"/>
                </a:cubicBezTo>
                <a:cubicBezTo>
                  <a:pt x="24" y="12"/>
                  <a:pt x="16" y="19"/>
                  <a:pt x="15" y="26"/>
                </a:cubicBezTo>
                <a:cubicBezTo>
                  <a:pt x="13" y="28"/>
                  <a:pt x="13" y="31"/>
                  <a:pt x="13" y="33"/>
                </a:cubicBezTo>
                <a:lnTo>
                  <a:pt x="13" y="83"/>
                </a:lnTo>
                <a:lnTo>
                  <a:pt x="0" y="83"/>
                </a:lnTo>
                <a:lnTo>
                  <a:pt x="0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" name="Freeform 6">
            <a:extLst>
              <a:ext uri="{FF2B5EF4-FFF2-40B4-BE49-F238E27FC236}">
                <a16:creationId xmlns:a16="http://schemas.microsoft.com/office/drawing/2014/main" id="{DC6EF7C3-E2F8-8C45-8CF2-325466541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2043113"/>
            <a:ext cx="28575" cy="44450"/>
          </a:xfrm>
          <a:custGeom>
            <a:avLst/>
            <a:gdLst>
              <a:gd name="T0" fmla="*/ 0 w 79"/>
              <a:gd name="T1" fmla="*/ 0 h 122"/>
              <a:gd name="T2" fmla="*/ 5064 w 79"/>
              <a:gd name="T3" fmla="*/ 0 h 122"/>
              <a:gd name="T4" fmla="*/ 5064 w 79"/>
              <a:gd name="T5" fmla="*/ 18946 h 122"/>
              <a:gd name="T6" fmla="*/ 5064 w 79"/>
              <a:gd name="T7" fmla="*/ 18946 h 122"/>
              <a:gd name="T8" fmla="*/ 15553 w 79"/>
              <a:gd name="T9" fmla="*/ 13116 h 122"/>
              <a:gd name="T10" fmla="*/ 28213 w 79"/>
              <a:gd name="T11" fmla="*/ 27690 h 122"/>
              <a:gd name="T12" fmla="*/ 14830 w 79"/>
              <a:gd name="T13" fmla="*/ 44086 h 122"/>
              <a:gd name="T14" fmla="*/ 4702 w 79"/>
              <a:gd name="T15" fmla="*/ 38620 h 122"/>
              <a:gd name="T16" fmla="*/ 4702 w 79"/>
              <a:gd name="T17" fmla="*/ 38620 h 122"/>
              <a:gd name="T18" fmla="*/ 3979 w 79"/>
              <a:gd name="T19" fmla="*/ 43357 h 122"/>
              <a:gd name="T20" fmla="*/ 0 w 79"/>
              <a:gd name="T21" fmla="*/ 43357 h 122"/>
              <a:gd name="T22" fmla="*/ 0 w 79"/>
              <a:gd name="T23" fmla="*/ 35706 h 122"/>
              <a:gd name="T24" fmla="*/ 0 w 79"/>
              <a:gd name="T25" fmla="*/ 0 h 122"/>
              <a:gd name="T26" fmla="*/ 5064 w 79"/>
              <a:gd name="T27" fmla="*/ 31698 h 122"/>
              <a:gd name="T28" fmla="*/ 5426 w 79"/>
              <a:gd name="T29" fmla="*/ 33520 h 122"/>
              <a:gd name="T30" fmla="*/ 13745 w 79"/>
              <a:gd name="T31" fmla="*/ 39714 h 122"/>
              <a:gd name="T32" fmla="*/ 23149 w 79"/>
              <a:gd name="T33" fmla="*/ 28419 h 122"/>
              <a:gd name="T34" fmla="*/ 13745 w 79"/>
              <a:gd name="T35" fmla="*/ 17489 h 122"/>
              <a:gd name="T36" fmla="*/ 5426 w 79"/>
              <a:gd name="T37" fmla="*/ 23682 h 122"/>
              <a:gd name="T38" fmla="*/ 5064 w 79"/>
              <a:gd name="T39" fmla="*/ 25868 h 122"/>
              <a:gd name="T40" fmla="*/ 5064 w 79"/>
              <a:gd name="T41" fmla="*/ 31698 h 1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9" h="122">
                <a:moveTo>
                  <a:pt x="0" y="0"/>
                </a:moveTo>
                <a:lnTo>
                  <a:pt x="14" y="0"/>
                </a:lnTo>
                <a:lnTo>
                  <a:pt x="14" y="52"/>
                </a:lnTo>
                <a:cubicBezTo>
                  <a:pt x="19" y="42"/>
                  <a:pt x="29" y="36"/>
                  <a:pt x="43" y="36"/>
                </a:cubicBezTo>
                <a:cubicBezTo>
                  <a:pt x="64" y="36"/>
                  <a:pt x="78" y="52"/>
                  <a:pt x="78" y="76"/>
                </a:cubicBezTo>
                <a:cubicBezTo>
                  <a:pt x="78" y="107"/>
                  <a:pt x="58" y="121"/>
                  <a:pt x="41" y="121"/>
                </a:cubicBezTo>
                <a:cubicBezTo>
                  <a:pt x="29" y="121"/>
                  <a:pt x="19" y="116"/>
                  <a:pt x="13" y="106"/>
                </a:cubicBezTo>
                <a:lnTo>
                  <a:pt x="11" y="119"/>
                </a:lnTo>
                <a:lnTo>
                  <a:pt x="0" y="119"/>
                </a:lnTo>
                <a:cubicBezTo>
                  <a:pt x="0" y="114"/>
                  <a:pt x="0" y="105"/>
                  <a:pt x="0" y="98"/>
                </a:cubicBezTo>
                <a:lnTo>
                  <a:pt x="0" y="0"/>
                </a:lnTo>
                <a:close/>
                <a:moveTo>
                  <a:pt x="14" y="87"/>
                </a:moveTo>
                <a:cubicBezTo>
                  <a:pt x="14" y="89"/>
                  <a:pt x="14" y="91"/>
                  <a:pt x="15" y="92"/>
                </a:cubicBezTo>
                <a:cubicBezTo>
                  <a:pt x="17" y="102"/>
                  <a:pt x="29" y="109"/>
                  <a:pt x="38" y="109"/>
                </a:cubicBezTo>
                <a:cubicBezTo>
                  <a:pt x="54" y="109"/>
                  <a:pt x="64" y="97"/>
                  <a:pt x="64" y="78"/>
                </a:cubicBezTo>
                <a:cubicBezTo>
                  <a:pt x="64" y="61"/>
                  <a:pt x="55" y="48"/>
                  <a:pt x="38" y="48"/>
                </a:cubicBezTo>
                <a:cubicBezTo>
                  <a:pt x="29" y="48"/>
                  <a:pt x="19" y="54"/>
                  <a:pt x="15" y="65"/>
                </a:cubicBezTo>
                <a:cubicBezTo>
                  <a:pt x="15" y="67"/>
                  <a:pt x="14" y="69"/>
                  <a:pt x="14" y="71"/>
                </a:cubicBezTo>
                <a:lnTo>
                  <a:pt x="14" y="8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9" name="Freeform 7">
            <a:extLst>
              <a:ext uri="{FF2B5EF4-FFF2-40B4-BE49-F238E27FC236}">
                <a16:creationId xmlns:a16="http://schemas.microsoft.com/office/drawing/2014/main" id="{ED931799-E5A2-924B-9F1F-FDFD18CA3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2055813"/>
            <a:ext cx="28575" cy="31750"/>
          </a:xfrm>
          <a:custGeom>
            <a:avLst/>
            <a:gdLst>
              <a:gd name="T0" fmla="*/ 28213 w 79"/>
              <a:gd name="T1" fmla="*/ 15506 h 86"/>
              <a:gd name="T2" fmla="*/ 14468 w 79"/>
              <a:gd name="T3" fmla="*/ 31381 h 86"/>
              <a:gd name="T4" fmla="*/ 0 w 79"/>
              <a:gd name="T5" fmla="*/ 15506 h 86"/>
              <a:gd name="T6" fmla="*/ 14468 w 79"/>
              <a:gd name="T7" fmla="*/ 0 h 86"/>
              <a:gd name="T8" fmla="*/ 28213 w 79"/>
              <a:gd name="T9" fmla="*/ 15506 h 86"/>
              <a:gd name="T10" fmla="*/ 5064 w 79"/>
              <a:gd name="T11" fmla="*/ 15506 h 86"/>
              <a:gd name="T12" fmla="*/ 14468 w 79"/>
              <a:gd name="T13" fmla="*/ 27320 h 86"/>
              <a:gd name="T14" fmla="*/ 23149 w 79"/>
              <a:gd name="T15" fmla="*/ 15506 h 86"/>
              <a:gd name="T16" fmla="*/ 14468 w 79"/>
              <a:gd name="T17" fmla="*/ 4061 h 86"/>
              <a:gd name="T18" fmla="*/ 5064 w 79"/>
              <a:gd name="T19" fmla="*/ 15506 h 8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9" h="86">
                <a:moveTo>
                  <a:pt x="78" y="42"/>
                </a:moveTo>
                <a:cubicBezTo>
                  <a:pt x="78" y="72"/>
                  <a:pt x="58" y="85"/>
                  <a:pt x="40" y="85"/>
                </a:cubicBezTo>
                <a:cubicBezTo>
                  <a:pt x="16" y="85"/>
                  <a:pt x="0" y="69"/>
                  <a:pt x="0" y="42"/>
                </a:cubicBezTo>
                <a:cubicBezTo>
                  <a:pt x="0" y="16"/>
                  <a:pt x="19" y="0"/>
                  <a:pt x="40" y="0"/>
                </a:cubicBezTo>
                <a:cubicBezTo>
                  <a:pt x="64" y="0"/>
                  <a:pt x="78" y="16"/>
                  <a:pt x="78" y="42"/>
                </a:cubicBezTo>
                <a:close/>
                <a:moveTo>
                  <a:pt x="14" y="42"/>
                </a:moveTo>
                <a:cubicBezTo>
                  <a:pt x="14" y="60"/>
                  <a:pt x="26" y="74"/>
                  <a:pt x="40" y="74"/>
                </a:cubicBezTo>
                <a:cubicBezTo>
                  <a:pt x="54" y="74"/>
                  <a:pt x="64" y="61"/>
                  <a:pt x="64" y="42"/>
                </a:cubicBezTo>
                <a:cubicBezTo>
                  <a:pt x="64" y="28"/>
                  <a:pt x="58" y="11"/>
                  <a:pt x="40" y="11"/>
                </a:cubicBezTo>
                <a:cubicBezTo>
                  <a:pt x="23" y="11"/>
                  <a:pt x="14" y="27"/>
                  <a:pt x="14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0" name="Freeform 8">
            <a:extLst>
              <a:ext uri="{FF2B5EF4-FFF2-40B4-BE49-F238E27FC236}">
                <a16:creationId xmlns:a16="http://schemas.microsoft.com/office/drawing/2014/main" id="{B1099D70-0F22-0247-BE21-F4C181984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25" y="2057400"/>
            <a:ext cx="25400" cy="30163"/>
          </a:xfrm>
          <a:custGeom>
            <a:avLst/>
            <a:gdLst>
              <a:gd name="T0" fmla="*/ 25047 w 72"/>
              <a:gd name="T1" fmla="*/ 29098 h 85"/>
              <a:gd name="T2" fmla="*/ 19756 w 72"/>
              <a:gd name="T3" fmla="*/ 29098 h 85"/>
              <a:gd name="T4" fmla="*/ 19756 w 72"/>
              <a:gd name="T5" fmla="*/ 24485 h 85"/>
              <a:gd name="T6" fmla="*/ 10231 w 72"/>
              <a:gd name="T7" fmla="*/ 29808 h 85"/>
              <a:gd name="T8" fmla="*/ 0 w 72"/>
              <a:gd name="T9" fmla="*/ 17033 h 85"/>
              <a:gd name="T10" fmla="*/ 0 w 72"/>
              <a:gd name="T11" fmla="*/ 0 h 85"/>
              <a:gd name="T12" fmla="*/ 5997 w 72"/>
              <a:gd name="T13" fmla="*/ 0 h 85"/>
              <a:gd name="T14" fmla="*/ 5997 w 72"/>
              <a:gd name="T15" fmla="*/ 16324 h 85"/>
              <a:gd name="T16" fmla="*/ 11642 w 72"/>
              <a:gd name="T17" fmla="*/ 25195 h 85"/>
              <a:gd name="T18" fmla="*/ 18697 w 72"/>
              <a:gd name="T19" fmla="*/ 20937 h 85"/>
              <a:gd name="T20" fmla="*/ 19756 w 72"/>
              <a:gd name="T21" fmla="*/ 18453 h 85"/>
              <a:gd name="T22" fmla="*/ 19756 w 72"/>
              <a:gd name="T23" fmla="*/ 0 h 85"/>
              <a:gd name="T24" fmla="*/ 25047 w 72"/>
              <a:gd name="T25" fmla="*/ 0 h 85"/>
              <a:gd name="T26" fmla="*/ 25047 w 72"/>
              <a:gd name="T27" fmla="*/ 21646 h 85"/>
              <a:gd name="T28" fmla="*/ 25047 w 72"/>
              <a:gd name="T29" fmla="*/ 29098 h 8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2" h="85">
                <a:moveTo>
                  <a:pt x="71" y="82"/>
                </a:moveTo>
                <a:lnTo>
                  <a:pt x="56" y="82"/>
                </a:lnTo>
                <a:lnTo>
                  <a:pt x="56" y="69"/>
                </a:lnTo>
                <a:cubicBezTo>
                  <a:pt x="52" y="75"/>
                  <a:pt x="44" y="84"/>
                  <a:pt x="29" y="84"/>
                </a:cubicBezTo>
                <a:cubicBezTo>
                  <a:pt x="17" y="84"/>
                  <a:pt x="0" y="77"/>
                  <a:pt x="0" y="48"/>
                </a:cubicBezTo>
                <a:lnTo>
                  <a:pt x="0" y="0"/>
                </a:lnTo>
                <a:lnTo>
                  <a:pt x="17" y="0"/>
                </a:lnTo>
                <a:lnTo>
                  <a:pt x="17" y="46"/>
                </a:lnTo>
                <a:cubicBezTo>
                  <a:pt x="17" y="61"/>
                  <a:pt x="20" y="71"/>
                  <a:pt x="33" y="71"/>
                </a:cubicBezTo>
                <a:cubicBezTo>
                  <a:pt x="44" y="71"/>
                  <a:pt x="50" y="65"/>
                  <a:pt x="53" y="59"/>
                </a:cubicBezTo>
                <a:cubicBezTo>
                  <a:pt x="56" y="56"/>
                  <a:pt x="56" y="54"/>
                  <a:pt x="56" y="52"/>
                </a:cubicBezTo>
                <a:lnTo>
                  <a:pt x="56" y="0"/>
                </a:lnTo>
                <a:lnTo>
                  <a:pt x="71" y="0"/>
                </a:lnTo>
                <a:lnTo>
                  <a:pt x="71" y="61"/>
                </a:lnTo>
                <a:lnTo>
                  <a:pt x="71" y="8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1" name="Freeform 9">
            <a:extLst>
              <a:ext uri="{FF2B5EF4-FFF2-40B4-BE49-F238E27FC236}">
                <a16:creationId xmlns:a16="http://schemas.microsoft.com/office/drawing/2014/main" id="{D6EAF3DC-0F05-404B-97D8-86C30D75B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4963" y="2055813"/>
            <a:ext cx="15875" cy="30162"/>
          </a:xfrm>
          <a:custGeom>
            <a:avLst/>
            <a:gdLst>
              <a:gd name="T0" fmla="*/ 0 w 43"/>
              <a:gd name="T1" fmla="*/ 359 h 84"/>
              <a:gd name="T2" fmla="*/ 5538 w 43"/>
              <a:gd name="T3" fmla="*/ 359 h 84"/>
              <a:gd name="T4" fmla="*/ 5538 w 43"/>
              <a:gd name="T5" fmla="*/ 6463 h 84"/>
              <a:gd name="T6" fmla="*/ 5907 w 43"/>
              <a:gd name="T7" fmla="*/ 6463 h 84"/>
              <a:gd name="T8" fmla="*/ 14029 w 43"/>
              <a:gd name="T9" fmla="*/ 0 h 84"/>
              <a:gd name="T10" fmla="*/ 15506 w 43"/>
              <a:gd name="T11" fmla="*/ 359 h 84"/>
              <a:gd name="T12" fmla="*/ 15506 w 43"/>
              <a:gd name="T13" fmla="*/ 5386 h 84"/>
              <a:gd name="T14" fmla="*/ 14029 w 43"/>
              <a:gd name="T15" fmla="*/ 5027 h 84"/>
              <a:gd name="T16" fmla="*/ 6645 w 43"/>
              <a:gd name="T17" fmla="*/ 11849 h 84"/>
              <a:gd name="T18" fmla="*/ 6645 w 43"/>
              <a:gd name="T19" fmla="*/ 14004 h 84"/>
              <a:gd name="T20" fmla="*/ 6645 w 43"/>
              <a:gd name="T21" fmla="*/ 29803 h 84"/>
              <a:gd name="T22" fmla="*/ 369 w 43"/>
              <a:gd name="T23" fmla="*/ 29803 h 84"/>
              <a:gd name="T24" fmla="*/ 369 w 43"/>
              <a:gd name="T25" fmla="*/ 9695 h 84"/>
              <a:gd name="T26" fmla="*/ 0 w 43"/>
              <a:gd name="T27" fmla="*/ 359 h 8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3" h="84">
                <a:moveTo>
                  <a:pt x="0" y="1"/>
                </a:moveTo>
                <a:lnTo>
                  <a:pt x="15" y="1"/>
                </a:lnTo>
                <a:lnTo>
                  <a:pt x="15" y="18"/>
                </a:lnTo>
                <a:lnTo>
                  <a:pt x="16" y="18"/>
                </a:lnTo>
                <a:cubicBezTo>
                  <a:pt x="19" y="6"/>
                  <a:pt x="28" y="0"/>
                  <a:pt x="38" y="0"/>
                </a:cubicBezTo>
                <a:cubicBezTo>
                  <a:pt x="39" y="0"/>
                  <a:pt x="40" y="0"/>
                  <a:pt x="42" y="1"/>
                </a:cubicBezTo>
                <a:lnTo>
                  <a:pt x="42" y="15"/>
                </a:lnTo>
                <a:cubicBezTo>
                  <a:pt x="40" y="14"/>
                  <a:pt x="39" y="14"/>
                  <a:pt x="38" y="14"/>
                </a:cubicBezTo>
                <a:cubicBezTo>
                  <a:pt x="28" y="14"/>
                  <a:pt x="19" y="21"/>
                  <a:pt x="18" y="33"/>
                </a:cubicBezTo>
                <a:lnTo>
                  <a:pt x="18" y="39"/>
                </a:lnTo>
                <a:lnTo>
                  <a:pt x="18" y="83"/>
                </a:lnTo>
                <a:lnTo>
                  <a:pt x="1" y="83"/>
                </a:lnTo>
                <a:lnTo>
                  <a:pt x="1" y="27"/>
                </a:lnTo>
                <a:cubicBezTo>
                  <a:pt x="1" y="17"/>
                  <a:pt x="1" y="9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2" name="Freeform 10">
            <a:extLst>
              <a:ext uri="{FF2B5EF4-FFF2-40B4-BE49-F238E27FC236}">
                <a16:creationId xmlns:a16="http://schemas.microsoft.com/office/drawing/2014/main" id="{963CDBDB-A6F4-7E4D-8F8F-9E496C58C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2425" y="2055813"/>
            <a:ext cx="26988" cy="42862"/>
          </a:xfrm>
          <a:custGeom>
            <a:avLst/>
            <a:gdLst>
              <a:gd name="T0" fmla="*/ 25937 w 77"/>
              <a:gd name="T1" fmla="*/ 25573 h 119"/>
              <a:gd name="T2" fmla="*/ 21731 w 77"/>
              <a:gd name="T3" fmla="*/ 38900 h 119"/>
              <a:gd name="T4" fmla="*/ 11216 w 77"/>
              <a:gd name="T5" fmla="*/ 42502 h 119"/>
              <a:gd name="T6" fmla="*/ 2103 w 77"/>
              <a:gd name="T7" fmla="*/ 40341 h 119"/>
              <a:gd name="T8" fmla="*/ 3505 w 77"/>
              <a:gd name="T9" fmla="*/ 36018 h 119"/>
              <a:gd name="T10" fmla="*/ 11566 w 77"/>
              <a:gd name="T11" fmla="*/ 38540 h 119"/>
              <a:gd name="T12" fmla="*/ 21030 w 77"/>
              <a:gd name="T13" fmla="*/ 28455 h 119"/>
              <a:gd name="T14" fmla="*/ 21030 w 77"/>
              <a:gd name="T15" fmla="*/ 25213 h 119"/>
              <a:gd name="T16" fmla="*/ 21030 w 77"/>
              <a:gd name="T17" fmla="*/ 25213 h 119"/>
              <a:gd name="T18" fmla="*/ 11566 w 77"/>
              <a:gd name="T19" fmla="*/ 29895 h 119"/>
              <a:gd name="T20" fmla="*/ 0 w 77"/>
              <a:gd name="T21" fmla="*/ 15128 h 119"/>
              <a:gd name="T22" fmla="*/ 12267 w 77"/>
              <a:gd name="T23" fmla="*/ 0 h 119"/>
              <a:gd name="T24" fmla="*/ 21030 w 77"/>
              <a:gd name="T25" fmla="*/ 5043 h 119"/>
              <a:gd name="T26" fmla="*/ 21731 w 77"/>
              <a:gd name="T27" fmla="*/ 5043 h 119"/>
              <a:gd name="T28" fmla="*/ 21731 w 77"/>
              <a:gd name="T29" fmla="*/ 360 h 119"/>
              <a:gd name="T30" fmla="*/ 26638 w 77"/>
              <a:gd name="T31" fmla="*/ 360 h 119"/>
              <a:gd name="T32" fmla="*/ 25937 w 77"/>
              <a:gd name="T33" fmla="*/ 8644 h 119"/>
              <a:gd name="T34" fmla="*/ 25937 w 77"/>
              <a:gd name="T35" fmla="*/ 25573 h 119"/>
              <a:gd name="T36" fmla="*/ 21030 w 77"/>
              <a:gd name="T37" fmla="*/ 11886 h 119"/>
              <a:gd name="T38" fmla="*/ 21030 w 77"/>
              <a:gd name="T39" fmla="*/ 9725 h 119"/>
              <a:gd name="T40" fmla="*/ 13319 w 77"/>
              <a:gd name="T41" fmla="*/ 4322 h 119"/>
              <a:gd name="T42" fmla="*/ 4556 w 77"/>
              <a:gd name="T43" fmla="*/ 15128 h 119"/>
              <a:gd name="T44" fmla="*/ 13319 w 77"/>
              <a:gd name="T45" fmla="*/ 25933 h 119"/>
              <a:gd name="T46" fmla="*/ 21030 w 77"/>
              <a:gd name="T47" fmla="*/ 20531 h 119"/>
              <a:gd name="T48" fmla="*/ 21030 w 77"/>
              <a:gd name="T49" fmla="*/ 17649 h 119"/>
              <a:gd name="T50" fmla="*/ 21030 w 77"/>
              <a:gd name="T51" fmla="*/ 11886 h 1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7" h="119">
                <a:moveTo>
                  <a:pt x="74" y="71"/>
                </a:moveTo>
                <a:cubicBezTo>
                  <a:pt x="74" y="89"/>
                  <a:pt x="71" y="102"/>
                  <a:pt x="62" y="108"/>
                </a:cubicBezTo>
                <a:cubicBezTo>
                  <a:pt x="56" y="116"/>
                  <a:pt x="42" y="118"/>
                  <a:pt x="32" y="118"/>
                </a:cubicBezTo>
                <a:cubicBezTo>
                  <a:pt x="23" y="118"/>
                  <a:pt x="13" y="116"/>
                  <a:pt x="6" y="112"/>
                </a:cubicBezTo>
                <a:lnTo>
                  <a:pt x="10" y="100"/>
                </a:lnTo>
                <a:cubicBezTo>
                  <a:pt x="15" y="103"/>
                  <a:pt x="24" y="107"/>
                  <a:pt x="33" y="107"/>
                </a:cubicBezTo>
                <a:cubicBezTo>
                  <a:pt x="50" y="107"/>
                  <a:pt x="60" y="99"/>
                  <a:pt x="60" y="79"/>
                </a:cubicBezTo>
                <a:lnTo>
                  <a:pt x="60" y="70"/>
                </a:lnTo>
                <a:cubicBezTo>
                  <a:pt x="56" y="76"/>
                  <a:pt x="47" y="83"/>
                  <a:pt x="33" y="83"/>
                </a:cubicBezTo>
                <a:cubicBezTo>
                  <a:pt x="13" y="83"/>
                  <a:pt x="0" y="66"/>
                  <a:pt x="0" y="42"/>
                </a:cubicBezTo>
                <a:cubicBezTo>
                  <a:pt x="0" y="16"/>
                  <a:pt x="19" y="0"/>
                  <a:pt x="35" y="0"/>
                </a:cubicBezTo>
                <a:cubicBezTo>
                  <a:pt x="52" y="0"/>
                  <a:pt x="59" y="7"/>
                  <a:pt x="60" y="14"/>
                </a:cubicBezTo>
                <a:lnTo>
                  <a:pt x="62" y="14"/>
                </a:lnTo>
                <a:lnTo>
                  <a:pt x="62" y="1"/>
                </a:lnTo>
                <a:lnTo>
                  <a:pt x="76" y="1"/>
                </a:lnTo>
                <a:cubicBezTo>
                  <a:pt x="76" y="7"/>
                  <a:pt x="74" y="15"/>
                  <a:pt x="74" y="24"/>
                </a:cubicBezTo>
                <a:lnTo>
                  <a:pt x="74" y="71"/>
                </a:lnTo>
                <a:close/>
                <a:moveTo>
                  <a:pt x="60" y="33"/>
                </a:moveTo>
                <a:cubicBezTo>
                  <a:pt x="60" y="31"/>
                  <a:pt x="60" y="28"/>
                  <a:pt x="60" y="27"/>
                </a:cubicBezTo>
                <a:cubicBezTo>
                  <a:pt x="57" y="18"/>
                  <a:pt x="50" y="12"/>
                  <a:pt x="38" y="12"/>
                </a:cubicBezTo>
                <a:cubicBezTo>
                  <a:pt x="24" y="12"/>
                  <a:pt x="13" y="23"/>
                  <a:pt x="13" y="42"/>
                </a:cubicBezTo>
                <a:cubicBezTo>
                  <a:pt x="13" y="59"/>
                  <a:pt x="23" y="72"/>
                  <a:pt x="38" y="72"/>
                </a:cubicBezTo>
                <a:cubicBezTo>
                  <a:pt x="48" y="72"/>
                  <a:pt x="56" y="66"/>
                  <a:pt x="60" y="57"/>
                </a:cubicBezTo>
                <a:cubicBezTo>
                  <a:pt x="60" y="54"/>
                  <a:pt x="60" y="52"/>
                  <a:pt x="60" y="49"/>
                </a:cubicBezTo>
                <a:lnTo>
                  <a:pt x="60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3" name="Freeform 11">
            <a:extLst>
              <a:ext uri="{FF2B5EF4-FFF2-40B4-BE49-F238E27FC236}">
                <a16:creationId xmlns:a16="http://schemas.microsoft.com/office/drawing/2014/main" id="{7E0885E7-94D1-4D40-B76A-2FE39051E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1933575"/>
            <a:ext cx="431800" cy="84138"/>
          </a:xfrm>
          <a:custGeom>
            <a:avLst/>
            <a:gdLst>
              <a:gd name="T0" fmla="*/ 0 w 1199"/>
              <a:gd name="T1" fmla="*/ 0 h 234"/>
              <a:gd name="T2" fmla="*/ 431440 w 1199"/>
              <a:gd name="T3" fmla="*/ 0 h 234"/>
              <a:gd name="T4" fmla="*/ 431440 w 1199"/>
              <a:gd name="T5" fmla="*/ 83778 h 234"/>
              <a:gd name="T6" fmla="*/ 215720 w 1199"/>
              <a:gd name="T7" fmla="*/ 83778 h 234"/>
              <a:gd name="T8" fmla="*/ 0 w 1199"/>
              <a:gd name="T9" fmla="*/ 83778 h 234"/>
              <a:gd name="T10" fmla="*/ 0 w 1199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0" y="0"/>
                </a:move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4BA0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4" name="Freeform 12">
            <a:extLst>
              <a:ext uri="{FF2B5EF4-FFF2-40B4-BE49-F238E27FC236}">
                <a16:creationId xmlns:a16="http://schemas.microsoft.com/office/drawing/2014/main" id="{22D3115F-1B0C-6A49-B2DA-F56B8CFCA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1849438"/>
            <a:ext cx="431800" cy="84137"/>
          </a:xfrm>
          <a:custGeom>
            <a:avLst/>
            <a:gdLst>
              <a:gd name="T0" fmla="*/ 0 w 1199"/>
              <a:gd name="T1" fmla="*/ 0 h 234"/>
              <a:gd name="T2" fmla="*/ 431440 w 1199"/>
              <a:gd name="T3" fmla="*/ 0 h 234"/>
              <a:gd name="T4" fmla="*/ 431440 w 1199"/>
              <a:gd name="T5" fmla="*/ 83777 h 234"/>
              <a:gd name="T6" fmla="*/ 215720 w 1199"/>
              <a:gd name="T7" fmla="*/ 83777 h 234"/>
              <a:gd name="T8" fmla="*/ 0 w 1199"/>
              <a:gd name="T9" fmla="*/ 83777 h 234"/>
              <a:gd name="T10" fmla="*/ 0 w 1199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0" y="0"/>
                </a:move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5" name="Freeform 13">
            <a:extLst>
              <a:ext uri="{FF2B5EF4-FFF2-40B4-BE49-F238E27FC236}">
                <a16:creationId xmlns:a16="http://schemas.microsoft.com/office/drawing/2014/main" id="{C16A5A48-0ACA-054E-B795-9E5CEEF5D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1765300"/>
            <a:ext cx="431800" cy="84138"/>
          </a:xfrm>
          <a:custGeom>
            <a:avLst/>
            <a:gdLst>
              <a:gd name="T0" fmla="*/ 0 w 1199"/>
              <a:gd name="T1" fmla="*/ 0 h 234"/>
              <a:gd name="T2" fmla="*/ 431440 w 1199"/>
              <a:gd name="T3" fmla="*/ 0 h 234"/>
              <a:gd name="T4" fmla="*/ 431440 w 1199"/>
              <a:gd name="T5" fmla="*/ 83778 h 234"/>
              <a:gd name="T6" fmla="*/ 215720 w 1199"/>
              <a:gd name="T7" fmla="*/ 83778 h 234"/>
              <a:gd name="T8" fmla="*/ 0 w 1199"/>
              <a:gd name="T9" fmla="*/ 83778 h 234"/>
              <a:gd name="T10" fmla="*/ 0 w 1199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0" y="0"/>
                </a:move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DC1C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6" name="Freeform 14">
            <a:extLst>
              <a:ext uri="{FF2B5EF4-FFF2-40B4-BE49-F238E27FC236}">
                <a16:creationId xmlns:a16="http://schemas.microsoft.com/office/drawing/2014/main" id="{D648B8BA-E5A1-104A-BDBA-50DCB827D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1765300"/>
            <a:ext cx="431800" cy="252413"/>
          </a:xfrm>
          <a:custGeom>
            <a:avLst/>
            <a:gdLst>
              <a:gd name="T0" fmla="*/ 0 w 1200"/>
              <a:gd name="T1" fmla="*/ 0 h 700"/>
              <a:gd name="T2" fmla="*/ 431440 w 1200"/>
              <a:gd name="T3" fmla="*/ 0 h 700"/>
              <a:gd name="T4" fmla="*/ 431440 w 1200"/>
              <a:gd name="T5" fmla="*/ 252052 h 700"/>
              <a:gd name="T6" fmla="*/ 215540 w 1200"/>
              <a:gd name="T7" fmla="*/ 252052 h 700"/>
              <a:gd name="T8" fmla="*/ 0 w 1200"/>
              <a:gd name="T9" fmla="*/ 252052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7" name="Freeform 15">
            <a:extLst>
              <a:ext uri="{FF2B5EF4-FFF2-40B4-BE49-F238E27FC236}">
                <a16:creationId xmlns:a16="http://schemas.microsoft.com/office/drawing/2014/main" id="{D21A1BEB-26A8-364E-AAA9-1C71B9263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3813" y="1828800"/>
            <a:ext cx="306387" cy="127000"/>
          </a:xfrm>
          <a:custGeom>
            <a:avLst/>
            <a:gdLst>
              <a:gd name="T0" fmla="*/ 153013 w 849"/>
              <a:gd name="T1" fmla="*/ 126638 h 351"/>
              <a:gd name="T2" fmla="*/ 0 w 849"/>
              <a:gd name="T3" fmla="*/ 126638 h 351"/>
              <a:gd name="T4" fmla="*/ 0 w 849"/>
              <a:gd name="T5" fmla="*/ 0 h 351"/>
              <a:gd name="T6" fmla="*/ 306026 w 849"/>
              <a:gd name="T7" fmla="*/ 0 h 351"/>
              <a:gd name="T8" fmla="*/ 306026 w 849"/>
              <a:gd name="T9" fmla="*/ 126638 h 351"/>
              <a:gd name="T10" fmla="*/ 153013 w 849"/>
              <a:gd name="T11" fmla="*/ 126638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49" h="351">
                <a:moveTo>
                  <a:pt x="424" y="350"/>
                </a:moveTo>
                <a:lnTo>
                  <a:pt x="0" y="350"/>
                </a:lnTo>
                <a:lnTo>
                  <a:pt x="0" y="0"/>
                </a:lnTo>
                <a:lnTo>
                  <a:pt x="848" y="0"/>
                </a:lnTo>
                <a:lnTo>
                  <a:pt x="848" y="350"/>
                </a:lnTo>
                <a:lnTo>
                  <a:pt x="424" y="350"/>
                </a:lnTo>
              </a:path>
            </a:pathLst>
          </a:custGeom>
          <a:solidFill>
            <a:srgbClr val="347F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8" name="Freeform 16">
            <a:extLst>
              <a:ext uri="{FF2B5EF4-FFF2-40B4-BE49-F238E27FC236}">
                <a16:creationId xmlns:a16="http://schemas.microsoft.com/office/drawing/2014/main" id="{CF94ABF5-F747-E448-95B5-143862E48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9225" y="1849438"/>
            <a:ext cx="85725" cy="84137"/>
          </a:xfrm>
          <a:custGeom>
            <a:avLst/>
            <a:gdLst>
              <a:gd name="T0" fmla="*/ 85362 w 236"/>
              <a:gd name="T1" fmla="*/ 41709 h 234"/>
              <a:gd name="T2" fmla="*/ 43589 w 236"/>
              <a:gd name="T3" fmla="*/ 83777 h 234"/>
              <a:gd name="T4" fmla="*/ 0 w 236"/>
              <a:gd name="T5" fmla="*/ 41709 h 234"/>
              <a:gd name="T6" fmla="*/ 43589 w 236"/>
              <a:gd name="T7" fmla="*/ 0 h 234"/>
              <a:gd name="T8" fmla="*/ 85362 w 236"/>
              <a:gd name="T9" fmla="*/ 41709 h 2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6" h="234">
                <a:moveTo>
                  <a:pt x="235" y="116"/>
                </a:moveTo>
                <a:cubicBezTo>
                  <a:pt x="235" y="182"/>
                  <a:pt x="183" y="233"/>
                  <a:pt x="120" y="233"/>
                </a:cubicBezTo>
                <a:cubicBezTo>
                  <a:pt x="56" y="233"/>
                  <a:pt x="0" y="182"/>
                  <a:pt x="0" y="116"/>
                </a:cubicBezTo>
                <a:cubicBezTo>
                  <a:pt x="0" y="53"/>
                  <a:pt x="56" y="0"/>
                  <a:pt x="120" y="0"/>
                </a:cubicBezTo>
                <a:cubicBezTo>
                  <a:pt x="183" y="0"/>
                  <a:pt x="235" y="53"/>
                  <a:pt x="235" y="1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9" name="Freeform 17">
            <a:extLst>
              <a:ext uri="{FF2B5EF4-FFF2-40B4-BE49-F238E27FC236}">
                <a16:creationId xmlns:a16="http://schemas.microsoft.com/office/drawing/2014/main" id="{263897DA-F34F-1B44-AA26-BDE2DCF08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1849438"/>
            <a:ext cx="82550" cy="84137"/>
          </a:xfrm>
          <a:custGeom>
            <a:avLst/>
            <a:gdLst>
              <a:gd name="T0" fmla="*/ 82193 w 231"/>
              <a:gd name="T1" fmla="*/ 41709 h 234"/>
              <a:gd name="T2" fmla="*/ 41096 w 231"/>
              <a:gd name="T3" fmla="*/ 83777 h 234"/>
              <a:gd name="T4" fmla="*/ 0 w 231"/>
              <a:gd name="T5" fmla="*/ 41709 h 234"/>
              <a:gd name="T6" fmla="*/ 41096 w 231"/>
              <a:gd name="T7" fmla="*/ 0 h 234"/>
              <a:gd name="T8" fmla="*/ 82193 w 231"/>
              <a:gd name="T9" fmla="*/ 41709 h 2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1" h="234">
                <a:moveTo>
                  <a:pt x="230" y="116"/>
                </a:moveTo>
                <a:cubicBezTo>
                  <a:pt x="230" y="182"/>
                  <a:pt x="179" y="233"/>
                  <a:pt x="115" y="233"/>
                </a:cubicBezTo>
                <a:cubicBezTo>
                  <a:pt x="50" y="233"/>
                  <a:pt x="0" y="182"/>
                  <a:pt x="0" y="116"/>
                </a:cubicBezTo>
                <a:cubicBezTo>
                  <a:pt x="0" y="53"/>
                  <a:pt x="50" y="0"/>
                  <a:pt x="115" y="0"/>
                </a:cubicBezTo>
                <a:cubicBezTo>
                  <a:pt x="179" y="0"/>
                  <a:pt x="230" y="53"/>
                  <a:pt x="230" y="116"/>
                </a:cubicBezTo>
              </a:path>
            </a:pathLst>
          </a:custGeom>
          <a:solidFill>
            <a:srgbClr val="347F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0" name="Freeform 18">
            <a:extLst>
              <a:ext uri="{FF2B5EF4-FFF2-40B4-BE49-F238E27FC236}">
                <a16:creationId xmlns:a16="http://schemas.microsoft.com/office/drawing/2014/main" id="{D4AFAE37-E18F-A247-85F0-47C6DD20C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1765300"/>
            <a:ext cx="431800" cy="252413"/>
          </a:xfrm>
          <a:custGeom>
            <a:avLst/>
            <a:gdLst>
              <a:gd name="T0" fmla="*/ 431440 w 1199"/>
              <a:gd name="T1" fmla="*/ 252052 h 700"/>
              <a:gd name="T2" fmla="*/ 215720 w 1199"/>
              <a:gd name="T3" fmla="*/ 252052 h 700"/>
              <a:gd name="T4" fmla="*/ 0 w 1199"/>
              <a:gd name="T5" fmla="*/ 252052 h 700"/>
              <a:gd name="T6" fmla="*/ 0 w 1199"/>
              <a:gd name="T7" fmla="*/ 0 h 700"/>
              <a:gd name="T8" fmla="*/ 431440 w 1199"/>
              <a:gd name="T9" fmla="*/ 0 h 700"/>
              <a:gd name="T10" fmla="*/ 431440 w 1199"/>
              <a:gd name="T11" fmla="*/ 252052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1198" y="699"/>
                </a:move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1" name="Freeform 19">
            <a:extLst>
              <a:ext uri="{FF2B5EF4-FFF2-40B4-BE49-F238E27FC236}">
                <a16:creationId xmlns:a16="http://schemas.microsoft.com/office/drawing/2014/main" id="{2D1332CD-1220-594A-AF5C-C18DE481F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1941513"/>
            <a:ext cx="431800" cy="76200"/>
          </a:xfrm>
          <a:custGeom>
            <a:avLst/>
            <a:gdLst>
              <a:gd name="T0" fmla="*/ 431440 w 1199"/>
              <a:gd name="T1" fmla="*/ 75839 h 211"/>
              <a:gd name="T2" fmla="*/ 215720 w 1199"/>
              <a:gd name="T3" fmla="*/ 75839 h 211"/>
              <a:gd name="T4" fmla="*/ 0 w 1199"/>
              <a:gd name="T5" fmla="*/ 75839 h 211"/>
              <a:gd name="T6" fmla="*/ 0 w 1199"/>
              <a:gd name="T7" fmla="*/ 0 h 211"/>
              <a:gd name="T8" fmla="*/ 431440 w 1199"/>
              <a:gd name="T9" fmla="*/ 0 h 211"/>
              <a:gd name="T10" fmla="*/ 431440 w 1199"/>
              <a:gd name="T11" fmla="*/ 75839 h 2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11">
                <a:moveTo>
                  <a:pt x="1198" y="210"/>
                </a:moveTo>
                <a:lnTo>
                  <a:pt x="599" y="210"/>
                </a:lnTo>
                <a:lnTo>
                  <a:pt x="0" y="210"/>
                </a:lnTo>
                <a:lnTo>
                  <a:pt x="0" y="0"/>
                </a:lnTo>
                <a:lnTo>
                  <a:pt x="1198" y="0"/>
                </a:lnTo>
                <a:lnTo>
                  <a:pt x="1198" y="210"/>
                </a:ln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2" name="Freeform 20">
            <a:extLst>
              <a:ext uri="{FF2B5EF4-FFF2-40B4-BE49-F238E27FC236}">
                <a16:creationId xmlns:a16="http://schemas.microsoft.com/office/drawing/2014/main" id="{F3798B25-7580-2F4F-AE43-39564A1E5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1765300"/>
            <a:ext cx="431800" cy="76200"/>
          </a:xfrm>
          <a:custGeom>
            <a:avLst/>
            <a:gdLst>
              <a:gd name="T0" fmla="*/ 431440 w 1199"/>
              <a:gd name="T1" fmla="*/ 75837 h 210"/>
              <a:gd name="T2" fmla="*/ 215720 w 1199"/>
              <a:gd name="T3" fmla="*/ 75837 h 210"/>
              <a:gd name="T4" fmla="*/ 0 w 1199"/>
              <a:gd name="T5" fmla="*/ 75837 h 210"/>
              <a:gd name="T6" fmla="*/ 0 w 1199"/>
              <a:gd name="T7" fmla="*/ 0 h 210"/>
              <a:gd name="T8" fmla="*/ 431440 w 1199"/>
              <a:gd name="T9" fmla="*/ 0 h 210"/>
              <a:gd name="T10" fmla="*/ 431440 w 1199"/>
              <a:gd name="T11" fmla="*/ 75837 h 2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10">
                <a:moveTo>
                  <a:pt x="1198" y="209"/>
                </a:moveTo>
                <a:lnTo>
                  <a:pt x="599" y="209"/>
                </a:lnTo>
                <a:lnTo>
                  <a:pt x="0" y="209"/>
                </a:lnTo>
                <a:lnTo>
                  <a:pt x="0" y="0"/>
                </a:lnTo>
                <a:lnTo>
                  <a:pt x="1198" y="0"/>
                </a:lnTo>
                <a:lnTo>
                  <a:pt x="1198" y="209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3" name="Freeform 21">
            <a:extLst>
              <a:ext uri="{FF2B5EF4-FFF2-40B4-BE49-F238E27FC236}">
                <a16:creationId xmlns:a16="http://schemas.microsoft.com/office/drawing/2014/main" id="{7445D110-3652-934D-8FF3-BC89E150D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1844675"/>
            <a:ext cx="80963" cy="92075"/>
          </a:xfrm>
          <a:custGeom>
            <a:avLst/>
            <a:gdLst>
              <a:gd name="T0" fmla="*/ 39942 w 225"/>
              <a:gd name="T1" fmla="*/ 0 h 255"/>
              <a:gd name="T2" fmla="*/ 43540 w 225"/>
              <a:gd name="T3" fmla="*/ 1444 h 255"/>
              <a:gd name="T4" fmla="*/ 43180 w 225"/>
              <a:gd name="T5" fmla="*/ 18054 h 255"/>
              <a:gd name="T6" fmla="*/ 48938 w 225"/>
              <a:gd name="T7" fmla="*/ 23831 h 255"/>
              <a:gd name="T8" fmla="*/ 44620 w 225"/>
              <a:gd name="T9" fmla="*/ 23831 h 255"/>
              <a:gd name="T10" fmla="*/ 44620 w 225"/>
              <a:gd name="T11" fmla="*/ 33941 h 255"/>
              <a:gd name="T12" fmla="*/ 70168 w 225"/>
              <a:gd name="T13" fmla="*/ 68605 h 255"/>
              <a:gd name="T14" fmla="*/ 74126 w 225"/>
              <a:gd name="T15" fmla="*/ 67161 h 255"/>
              <a:gd name="T16" fmla="*/ 80603 w 225"/>
              <a:gd name="T17" fmla="*/ 80882 h 255"/>
              <a:gd name="T18" fmla="*/ 40661 w 225"/>
              <a:gd name="T19" fmla="*/ 91353 h 255"/>
              <a:gd name="T20" fmla="*/ 0 w 225"/>
              <a:gd name="T21" fmla="*/ 81604 h 255"/>
              <a:gd name="T22" fmla="*/ 6477 w 225"/>
              <a:gd name="T23" fmla="*/ 67161 h 255"/>
              <a:gd name="T24" fmla="*/ 10795 w 225"/>
              <a:gd name="T25" fmla="*/ 68605 h 255"/>
              <a:gd name="T26" fmla="*/ 36343 w 225"/>
              <a:gd name="T27" fmla="*/ 33941 h 255"/>
              <a:gd name="T28" fmla="*/ 36343 w 225"/>
              <a:gd name="T29" fmla="*/ 24192 h 255"/>
              <a:gd name="T30" fmla="*/ 32025 w 225"/>
              <a:gd name="T31" fmla="*/ 24192 h 255"/>
              <a:gd name="T32" fmla="*/ 37063 w 225"/>
              <a:gd name="T33" fmla="*/ 18415 h 255"/>
              <a:gd name="T34" fmla="*/ 37063 w 225"/>
              <a:gd name="T35" fmla="*/ 1444 h 255"/>
              <a:gd name="T36" fmla="*/ 39942 w 225"/>
              <a:gd name="T37" fmla="*/ 0 h 2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5" h="255">
                <a:moveTo>
                  <a:pt x="111" y="0"/>
                </a:moveTo>
                <a:cubicBezTo>
                  <a:pt x="116" y="0"/>
                  <a:pt x="121" y="4"/>
                  <a:pt x="121" y="4"/>
                </a:cubicBezTo>
                <a:lnTo>
                  <a:pt x="120" y="50"/>
                </a:lnTo>
                <a:lnTo>
                  <a:pt x="136" y="66"/>
                </a:lnTo>
                <a:lnTo>
                  <a:pt x="124" y="66"/>
                </a:lnTo>
                <a:lnTo>
                  <a:pt x="124" y="94"/>
                </a:lnTo>
                <a:lnTo>
                  <a:pt x="195" y="190"/>
                </a:lnTo>
                <a:lnTo>
                  <a:pt x="206" y="186"/>
                </a:lnTo>
                <a:lnTo>
                  <a:pt x="224" y="224"/>
                </a:lnTo>
                <a:cubicBezTo>
                  <a:pt x="224" y="224"/>
                  <a:pt x="185" y="252"/>
                  <a:pt x="113" y="253"/>
                </a:cubicBezTo>
                <a:cubicBezTo>
                  <a:pt x="46" y="254"/>
                  <a:pt x="0" y="226"/>
                  <a:pt x="0" y="226"/>
                </a:cubicBezTo>
                <a:lnTo>
                  <a:pt x="18" y="186"/>
                </a:lnTo>
                <a:lnTo>
                  <a:pt x="30" y="190"/>
                </a:lnTo>
                <a:lnTo>
                  <a:pt x="101" y="94"/>
                </a:lnTo>
                <a:lnTo>
                  <a:pt x="101" y="67"/>
                </a:lnTo>
                <a:lnTo>
                  <a:pt x="89" y="67"/>
                </a:lnTo>
                <a:lnTo>
                  <a:pt x="103" y="51"/>
                </a:lnTo>
                <a:lnTo>
                  <a:pt x="103" y="4"/>
                </a:lnTo>
                <a:cubicBezTo>
                  <a:pt x="103" y="4"/>
                  <a:pt x="106" y="0"/>
                  <a:pt x="11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4" name="Freeform 22">
            <a:extLst>
              <a:ext uri="{FF2B5EF4-FFF2-40B4-BE49-F238E27FC236}">
                <a16:creationId xmlns:a16="http://schemas.microsoft.com/office/drawing/2014/main" id="{DAC11953-29BA-0240-B48B-AEC0E211C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1844675"/>
            <a:ext cx="80963" cy="92075"/>
          </a:xfrm>
          <a:custGeom>
            <a:avLst/>
            <a:gdLst>
              <a:gd name="T0" fmla="*/ 80247 w 226"/>
              <a:gd name="T1" fmla="*/ 81200 h 254"/>
              <a:gd name="T2" fmla="*/ 73798 w 226"/>
              <a:gd name="T3" fmla="*/ 67425 h 254"/>
              <a:gd name="T4" fmla="*/ 70216 w 226"/>
              <a:gd name="T5" fmla="*/ 68875 h 254"/>
              <a:gd name="T6" fmla="*/ 44064 w 226"/>
              <a:gd name="T7" fmla="*/ 34075 h 254"/>
              <a:gd name="T8" fmla="*/ 44064 w 226"/>
              <a:gd name="T9" fmla="*/ 23925 h 254"/>
              <a:gd name="T10" fmla="*/ 48721 w 226"/>
              <a:gd name="T11" fmla="*/ 23925 h 254"/>
              <a:gd name="T12" fmla="*/ 44422 w 226"/>
              <a:gd name="T13" fmla="*/ 24288 h 254"/>
              <a:gd name="T14" fmla="*/ 44780 w 226"/>
              <a:gd name="T15" fmla="*/ 34075 h 254"/>
              <a:gd name="T16" fmla="*/ 70216 w 226"/>
              <a:gd name="T17" fmla="*/ 68875 h 254"/>
              <a:gd name="T18" fmla="*/ 73798 w 226"/>
              <a:gd name="T19" fmla="*/ 67063 h 254"/>
              <a:gd name="T20" fmla="*/ 80605 w 226"/>
              <a:gd name="T21" fmla="*/ 81200 h 254"/>
              <a:gd name="T22" fmla="*/ 40482 w 226"/>
              <a:gd name="T23" fmla="*/ 91713 h 254"/>
              <a:gd name="T24" fmla="*/ 80247 w 226"/>
              <a:gd name="T25" fmla="*/ 81200 h 254"/>
              <a:gd name="T26" fmla="*/ 0 w 226"/>
              <a:gd name="T27" fmla="*/ 81925 h 254"/>
              <a:gd name="T28" fmla="*/ 6448 w 226"/>
              <a:gd name="T29" fmla="*/ 67425 h 254"/>
              <a:gd name="T30" fmla="*/ 10747 w 226"/>
              <a:gd name="T31" fmla="*/ 68875 h 254"/>
              <a:gd name="T32" fmla="*/ 35824 w 226"/>
              <a:gd name="T33" fmla="*/ 34075 h 254"/>
              <a:gd name="T34" fmla="*/ 35824 w 226"/>
              <a:gd name="T35" fmla="*/ 24288 h 254"/>
              <a:gd name="T36" fmla="*/ 31884 w 226"/>
              <a:gd name="T37" fmla="*/ 24288 h 254"/>
              <a:gd name="T38" fmla="*/ 36899 w 226"/>
              <a:gd name="T39" fmla="*/ 18488 h 254"/>
              <a:gd name="T40" fmla="*/ 36541 w 226"/>
              <a:gd name="T41" fmla="*/ 1450 h 254"/>
              <a:gd name="T42" fmla="*/ 39765 w 226"/>
              <a:gd name="T43" fmla="*/ 0 h 254"/>
              <a:gd name="T44" fmla="*/ 36899 w 226"/>
              <a:gd name="T45" fmla="*/ 1450 h 254"/>
              <a:gd name="T46" fmla="*/ 37257 w 226"/>
              <a:gd name="T47" fmla="*/ 18488 h 254"/>
              <a:gd name="T48" fmla="*/ 31884 w 226"/>
              <a:gd name="T49" fmla="*/ 24288 h 254"/>
              <a:gd name="T50" fmla="*/ 36183 w 226"/>
              <a:gd name="T51" fmla="*/ 23925 h 254"/>
              <a:gd name="T52" fmla="*/ 36183 w 226"/>
              <a:gd name="T53" fmla="*/ 34075 h 254"/>
              <a:gd name="T54" fmla="*/ 10747 w 226"/>
              <a:gd name="T55" fmla="*/ 69238 h 254"/>
              <a:gd name="T56" fmla="*/ 6448 w 226"/>
              <a:gd name="T57" fmla="*/ 68150 h 254"/>
              <a:gd name="T58" fmla="*/ 358 w 226"/>
              <a:gd name="T59" fmla="*/ 81925 h 254"/>
              <a:gd name="T60" fmla="*/ 39049 w 226"/>
              <a:gd name="T61" fmla="*/ 91713 h 254"/>
              <a:gd name="T62" fmla="*/ 0 w 226"/>
              <a:gd name="T63" fmla="*/ 81925 h 254"/>
              <a:gd name="T64" fmla="*/ 43347 w 226"/>
              <a:gd name="T65" fmla="*/ 1450 h 254"/>
              <a:gd name="T66" fmla="*/ 43347 w 226"/>
              <a:gd name="T67" fmla="*/ 18125 h 254"/>
              <a:gd name="T68" fmla="*/ 48721 w 226"/>
              <a:gd name="T69" fmla="*/ 23925 h 254"/>
              <a:gd name="T70" fmla="*/ 42989 w 226"/>
              <a:gd name="T71" fmla="*/ 18488 h 254"/>
              <a:gd name="T72" fmla="*/ 42989 w 226"/>
              <a:gd name="T73" fmla="*/ 1450 h 254"/>
              <a:gd name="T74" fmla="*/ 40482 w 226"/>
              <a:gd name="T75" fmla="*/ 0 h 254"/>
              <a:gd name="T76" fmla="*/ 43347 w 226"/>
              <a:gd name="T77" fmla="*/ 1450 h 2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26" h="254">
                <a:moveTo>
                  <a:pt x="224" y="224"/>
                </a:moveTo>
                <a:lnTo>
                  <a:pt x="206" y="186"/>
                </a:lnTo>
                <a:lnTo>
                  <a:pt x="196" y="190"/>
                </a:lnTo>
                <a:lnTo>
                  <a:pt x="123" y="94"/>
                </a:lnTo>
                <a:lnTo>
                  <a:pt x="123" y="66"/>
                </a:lnTo>
                <a:lnTo>
                  <a:pt x="136" y="66"/>
                </a:lnTo>
                <a:lnTo>
                  <a:pt x="124" y="67"/>
                </a:lnTo>
                <a:lnTo>
                  <a:pt x="125" y="94"/>
                </a:lnTo>
                <a:lnTo>
                  <a:pt x="196" y="190"/>
                </a:lnTo>
                <a:lnTo>
                  <a:pt x="206" y="185"/>
                </a:lnTo>
                <a:lnTo>
                  <a:pt x="225" y="224"/>
                </a:lnTo>
                <a:cubicBezTo>
                  <a:pt x="225" y="224"/>
                  <a:pt x="183" y="253"/>
                  <a:pt x="113" y="253"/>
                </a:cubicBezTo>
                <a:cubicBezTo>
                  <a:pt x="183" y="252"/>
                  <a:pt x="224" y="224"/>
                  <a:pt x="224" y="224"/>
                </a:cubicBezTo>
                <a:close/>
                <a:moveTo>
                  <a:pt x="0" y="226"/>
                </a:moveTo>
                <a:lnTo>
                  <a:pt x="18" y="186"/>
                </a:lnTo>
                <a:lnTo>
                  <a:pt x="30" y="190"/>
                </a:lnTo>
                <a:lnTo>
                  <a:pt x="100" y="94"/>
                </a:lnTo>
                <a:lnTo>
                  <a:pt x="100" y="67"/>
                </a:lnTo>
                <a:lnTo>
                  <a:pt x="89" y="67"/>
                </a:lnTo>
                <a:lnTo>
                  <a:pt x="103" y="51"/>
                </a:lnTo>
                <a:lnTo>
                  <a:pt x="102" y="4"/>
                </a:lnTo>
                <a:cubicBezTo>
                  <a:pt x="102" y="4"/>
                  <a:pt x="106" y="0"/>
                  <a:pt x="111" y="0"/>
                </a:cubicBezTo>
                <a:cubicBezTo>
                  <a:pt x="107" y="0"/>
                  <a:pt x="103" y="4"/>
                  <a:pt x="103" y="4"/>
                </a:cubicBezTo>
                <a:lnTo>
                  <a:pt x="104" y="51"/>
                </a:lnTo>
                <a:lnTo>
                  <a:pt x="89" y="67"/>
                </a:lnTo>
                <a:lnTo>
                  <a:pt x="101" y="66"/>
                </a:lnTo>
                <a:lnTo>
                  <a:pt x="101" y="94"/>
                </a:lnTo>
                <a:lnTo>
                  <a:pt x="30" y="191"/>
                </a:lnTo>
                <a:lnTo>
                  <a:pt x="18" y="188"/>
                </a:lnTo>
                <a:lnTo>
                  <a:pt x="1" y="226"/>
                </a:lnTo>
                <a:cubicBezTo>
                  <a:pt x="1" y="226"/>
                  <a:pt x="47" y="253"/>
                  <a:pt x="109" y="253"/>
                </a:cubicBezTo>
                <a:cubicBezTo>
                  <a:pt x="46" y="253"/>
                  <a:pt x="0" y="226"/>
                  <a:pt x="0" y="226"/>
                </a:cubicBezTo>
                <a:close/>
                <a:moveTo>
                  <a:pt x="121" y="4"/>
                </a:moveTo>
                <a:lnTo>
                  <a:pt x="121" y="50"/>
                </a:lnTo>
                <a:lnTo>
                  <a:pt x="136" y="66"/>
                </a:lnTo>
                <a:lnTo>
                  <a:pt x="120" y="51"/>
                </a:lnTo>
                <a:lnTo>
                  <a:pt x="120" y="4"/>
                </a:lnTo>
                <a:cubicBezTo>
                  <a:pt x="120" y="4"/>
                  <a:pt x="117" y="1"/>
                  <a:pt x="113" y="0"/>
                </a:cubicBezTo>
                <a:cubicBezTo>
                  <a:pt x="117" y="1"/>
                  <a:pt x="121" y="3"/>
                  <a:pt x="12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5" name="Freeform 23">
            <a:extLst>
              <a:ext uri="{FF2B5EF4-FFF2-40B4-BE49-F238E27FC236}">
                <a16:creationId xmlns:a16="http://schemas.microsoft.com/office/drawing/2014/main" id="{3745F09C-BFDB-1745-A7D6-AFD61D1AF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513" y="1847850"/>
            <a:ext cx="33337" cy="39688"/>
          </a:xfrm>
          <a:custGeom>
            <a:avLst/>
            <a:gdLst>
              <a:gd name="T0" fmla="*/ 25727 w 92"/>
              <a:gd name="T1" fmla="*/ 39327 h 110"/>
              <a:gd name="T2" fmla="*/ 6522 w 92"/>
              <a:gd name="T3" fmla="*/ 39327 h 110"/>
              <a:gd name="T4" fmla="*/ 6160 w 92"/>
              <a:gd name="T5" fmla="*/ 38606 h 110"/>
              <a:gd name="T6" fmla="*/ 1087 w 92"/>
              <a:gd name="T7" fmla="*/ 14432 h 110"/>
              <a:gd name="T8" fmla="*/ 15944 w 92"/>
              <a:gd name="T9" fmla="*/ 0 h 110"/>
              <a:gd name="T10" fmla="*/ 15944 w 92"/>
              <a:gd name="T11" fmla="*/ 0 h 110"/>
              <a:gd name="T12" fmla="*/ 31525 w 92"/>
              <a:gd name="T13" fmla="*/ 14432 h 110"/>
              <a:gd name="T14" fmla="*/ 26090 w 92"/>
              <a:gd name="T15" fmla="*/ 38606 h 110"/>
              <a:gd name="T16" fmla="*/ 25727 w 92"/>
              <a:gd name="T17" fmla="*/ 39327 h 110"/>
              <a:gd name="T18" fmla="*/ 7610 w 92"/>
              <a:gd name="T19" fmla="*/ 37523 h 110"/>
              <a:gd name="T20" fmla="*/ 24278 w 92"/>
              <a:gd name="T21" fmla="*/ 37523 h 110"/>
              <a:gd name="T22" fmla="*/ 29351 w 92"/>
              <a:gd name="T23" fmla="*/ 14432 h 110"/>
              <a:gd name="T24" fmla="*/ 15944 w 92"/>
              <a:gd name="T25" fmla="*/ 2165 h 110"/>
              <a:gd name="T26" fmla="*/ 2537 w 92"/>
              <a:gd name="T27" fmla="*/ 14793 h 110"/>
              <a:gd name="T28" fmla="*/ 7610 w 92"/>
              <a:gd name="T29" fmla="*/ 37523 h 1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2" h="110">
                <a:moveTo>
                  <a:pt x="71" y="109"/>
                </a:moveTo>
                <a:lnTo>
                  <a:pt x="18" y="109"/>
                </a:lnTo>
                <a:lnTo>
                  <a:pt x="17" y="107"/>
                </a:lnTo>
                <a:cubicBezTo>
                  <a:pt x="16" y="105"/>
                  <a:pt x="0" y="68"/>
                  <a:pt x="3" y="40"/>
                </a:cubicBezTo>
                <a:cubicBezTo>
                  <a:pt x="5" y="15"/>
                  <a:pt x="21" y="0"/>
                  <a:pt x="44" y="0"/>
                </a:cubicBezTo>
                <a:cubicBezTo>
                  <a:pt x="69" y="0"/>
                  <a:pt x="82" y="13"/>
                  <a:pt x="87" y="40"/>
                </a:cubicBezTo>
                <a:cubicBezTo>
                  <a:pt x="91" y="67"/>
                  <a:pt x="72" y="105"/>
                  <a:pt x="72" y="107"/>
                </a:cubicBezTo>
                <a:lnTo>
                  <a:pt x="71" y="109"/>
                </a:lnTo>
                <a:close/>
                <a:moveTo>
                  <a:pt x="21" y="104"/>
                </a:moveTo>
                <a:lnTo>
                  <a:pt x="67" y="104"/>
                </a:lnTo>
                <a:cubicBezTo>
                  <a:pt x="71" y="97"/>
                  <a:pt x="85" y="63"/>
                  <a:pt x="81" y="40"/>
                </a:cubicBezTo>
                <a:cubicBezTo>
                  <a:pt x="78" y="16"/>
                  <a:pt x="66" y="6"/>
                  <a:pt x="44" y="6"/>
                </a:cubicBezTo>
                <a:cubicBezTo>
                  <a:pt x="22" y="6"/>
                  <a:pt x="10" y="18"/>
                  <a:pt x="7" y="41"/>
                </a:cubicBezTo>
                <a:cubicBezTo>
                  <a:pt x="5" y="65"/>
                  <a:pt x="18" y="97"/>
                  <a:pt x="21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6" name="Freeform 24">
            <a:extLst>
              <a:ext uri="{FF2B5EF4-FFF2-40B4-BE49-F238E27FC236}">
                <a16:creationId xmlns:a16="http://schemas.microsoft.com/office/drawing/2014/main" id="{013312B3-553A-CD46-9C27-FB249A5F8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1917700"/>
            <a:ext cx="4763" cy="4763"/>
          </a:xfrm>
          <a:custGeom>
            <a:avLst/>
            <a:gdLst>
              <a:gd name="T0" fmla="*/ 2778 w 12"/>
              <a:gd name="T1" fmla="*/ 0 h 14"/>
              <a:gd name="T2" fmla="*/ 4366 w 12"/>
              <a:gd name="T3" fmla="*/ 3402 h 14"/>
              <a:gd name="T4" fmla="*/ 0 w 12"/>
              <a:gd name="T5" fmla="*/ 4423 h 14"/>
              <a:gd name="T6" fmla="*/ 2778 w 1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4">
                <a:moveTo>
                  <a:pt x="7" y="0"/>
                </a:moveTo>
                <a:lnTo>
                  <a:pt x="11" y="10"/>
                </a:lnTo>
                <a:lnTo>
                  <a:pt x="0" y="13"/>
                </a:lnTo>
                <a:cubicBezTo>
                  <a:pt x="0" y="13"/>
                  <a:pt x="7" y="1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7" name="Freeform 25">
            <a:extLst>
              <a:ext uri="{FF2B5EF4-FFF2-40B4-BE49-F238E27FC236}">
                <a16:creationId xmlns:a16="http://schemas.microsoft.com/office/drawing/2014/main" id="{886F33C9-E97E-1D4C-A4F3-D58B7FDFF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1924050"/>
            <a:ext cx="4763" cy="3175"/>
          </a:xfrm>
          <a:custGeom>
            <a:avLst/>
            <a:gdLst>
              <a:gd name="T0" fmla="*/ 4083 w 14"/>
              <a:gd name="T1" fmla="*/ 0 h 9"/>
              <a:gd name="T2" fmla="*/ 4423 w 14"/>
              <a:gd name="T3" fmla="*/ 2822 h 9"/>
              <a:gd name="T4" fmla="*/ 0 w 14"/>
              <a:gd name="T5" fmla="*/ 1058 h 9"/>
              <a:gd name="T6" fmla="*/ 4083 w 14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9">
                <a:moveTo>
                  <a:pt x="12" y="0"/>
                </a:moveTo>
                <a:lnTo>
                  <a:pt x="13" y="8"/>
                </a:lnTo>
                <a:lnTo>
                  <a:pt x="0" y="3"/>
                </a:lnTo>
                <a:lnTo>
                  <a:pt x="1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8" name="Freeform 26">
            <a:extLst>
              <a:ext uri="{FF2B5EF4-FFF2-40B4-BE49-F238E27FC236}">
                <a16:creationId xmlns:a16="http://schemas.microsoft.com/office/drawing/2014/main" id="{DE8BF873-AC62-6F44-A261-E4F9072CC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1917700"/>
            <a:ext cx="6350" cy="6350"/>
          </a:xfrm>
          <a:custGeom>
            <a:avLst/>
            <a:gdLst>
              <a:gd name="T0" fmla="*/ 0 w 19"/>
              <a:gd name="T1" fmla="*/ 0 h 17"/>
              <a:gd name="T2" fmla="*/ 4679 w 19"/>
              <a:gd name="T3" fmla="*/ 1494 h 17"/>
              <a:gd name="T4" fmla="*/ 6016 w 19"/>
              <a:gd name="T5" fmla="*/ 4109 h 17"/>
              <a:gd name="T6" fmla="*/ 1671 w 19"/>
              <a:gd name="T7" fmla="*/ 5976 h 17"/>
              <a:gd name="T8" fmla="*/ 0 w 19"/>
              <a:gd name="T9" fmla="*/ 0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7">
                <a:moveTo>
                  <a:pt x="0" y="0"/>
                </a:moveTo>
                <a:lnTo>
                  <a:pt x="14" y="4"/>
                </a:lnTo>
                <a:lnTo>
                  <a:pt x="18" y="11"/>
                </a:lnTo>
                <a:lnTo>
                  <a:pt x="5" y="1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9" name="Freeform 27">
            <a:extLst>
              <a:ext uri="{FF2B5EF4-FFF2-40B4-BE49-F238E27FC236}">
                <a16:creationId xmlns:a16="http://schemas.microsoft.com/office/drawing/2014/main" id="{1D2026A5-620C-B948-8F1C-D3117646E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1925638"/>
            <a:ext cx="7938" cy="6350"/>
          </a:xfrm>
          <a:custGeom>
            <a:avLst/>
            <a:gdLst>
              <a:gd name="T0" fmla="*/ 0 w 20"/>
              <a:gd name="T1" fmla="*/ 1191 h 16"/>
              <a:gd name="T2" fmla="*/ 4366 w 20"/>
              <a:gd name="T3" fmla="*/ 0 h 16"/>
              <a:gd name="T4" fmla="*/ 7541 w 20"/>
              <a:gd name="T5" fmla="*/ 5953 h 16"/>
              <a:gd name="T6" fmla="*/ 397 w 20"/>
              <a:gd name="T7" fmla="*/ 3572 h 16"/>
              <a:gd name="T8" fmla="*/ 0 w 20"/>
              <a:gd name="T9" fmla="*/ 119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6">
                <a:moveTo>
                  <a:pt x="0" y="3"/>
                </a:moveTo>
                <a:lnTo>
                  <a:pt x="11" y="0"/>
                </a:lnTo>
                <a:lnTo>
                  <a:pt x="19" y="15"/>
                </a:lnTo>
                <a:lnTo>
                  <a:pt x="1" y="9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0" name="Freeform 28">
            <a:extLst>
              <a:ext uri="{FF2B5EF4-FFF2-40B4-BE49-F238E27FC236}">
                <a16:creationId xmlns:a16="http://schemas.microsoft.com/office/drawing/2014/main" id="{F9C63C1F-D7F1-3F4B-A08C-7B70D75B5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1920875"/>
            <a:ext cx="7938" cy="6350"/>
          </a:xfrm>
          <a:custGeom>
            <a:avLst/>
            <a:gdLst>
              <a:gd name="T0" fmla="*/ 0 w 20"/>
              <a:gd name="T1" fmla="*/ 0 h 16"/>
              <a:gd name="T2" fmla="*/ 5954 w 20"/>
              <a:gd name="T3" fmla="*/ 1191 h 16"/>
              <a:gd name="T4" fmla="*/ 7541 w 20"/>
              <a:gd name="T5" fmla="*/ 3969 h 16"/>
              <a:gd name="T6" fmla="*/ 2381 w 20"/>
              <a:gd name="T7" fmla="*/ 5953 h 16"/>
              <a:gd name="T8" fmla="*/ 0 w 20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6">
                <a:moveTo>
                  <a:pt x="0" y="0"/>
                </a:moveTo>
                <a:lnTo>
                  <a:pt x="15" y="3"/>
                </a:lnTo>
                <a:lnTo>
                  <a:pt x="19" y="10"/>
                </a:lnTo>
                <a:lnTo>
                  <a:pt x="6" y="1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1" name="Freeform 29">
            <a:extLst>
              <a:ext uri="{FF2B5EF4-FFF2-40B4-BE49-F238E27FC236}">
                <a16:creationId xmlns:a16="http://schemas.microsoft.com/office/drawing/2014/main" id="{37BF1269-F494-3D46-A488-DE4DBC728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1927225"/>
            <a:ext cx="7938" cy="4763"/>
          </a:xfrm>
          <a:custGeom>
            <a:avLst/>
            <a:gdLst>
              <a:gd name="T0" fmla="*/ 0 w 23"/>
              <a:gd name="T1" fmla="*/ 1270 h 15"/>
              <a:gd name="T2" fmla="*/ 4832 w 23"/>
              <a:gd name="T3" fmla="*/ 0 h 15"/>
              <a:gd name="T4" fmla="*/ 7593 w 23"/>
              <a:gd name="T5" fmla="*/ 4445 h 15"/>
              <a:gd name="T6" fmla="*/ 690 w 23"/>
              <a:gd name="T7" fmla="*/ 3493 h 15"/>
              <a:gd name="T8" fmla="*/ 0 w 23"/>
              <a:gd name="T9" fmla="*/ 127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5">
                <a:moveTo>
                  <a:pt x="0" y="4"/>
                </a:moveTo>
                <a:lnTo>
                  <a:pt x="14" y="0"/>
                </a:lnTo>
                <a:lnTo>
                  <a:pt x="22" y="14"/>
                </a:lnTo>
                <a:lnTo>
                  <a:pt x="2" y="11"/>
                </a:ln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2" name="Freeform 30">
            <a:extLst>
              <a:ext uri="{FF2B5EF4-FFF2-40B4-BE49-F238E27FC236}">
                <a16:creationId xmlns:a16="http://schemas.microsoft.com/office/drawing/2014/main" id="{803DAD83-D9D4-114F-AFC7-90819B289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1922463"/>
            <a:ext cx="9525" cy="4762"/>
          </a:xfrm>
          <a:custGeom>
            <a:avLst/>
            <a:gdLst>
              <a:gd name="T0" fmla="*/ 0 w 28"/>
              <a:gd name="T1" fmla="*/ 0 h 14"/>
              <a:gd name="T2" fmla="*/ 8164 w 28"/>
              <a:gd name="T3" fmla="*/ 680 h 14"/>
              <a:gd name="T4" fmla="*/ 9185 w 28"/>
              <a:gd name="T5" fmla="*/ 2041 h 14"/>
              <a:gd name="T6" fmla="*/ 2381 w 28"/>
              <a:gd name="T7" fmla="*/ 4422 h 14"/>
              <a:gd name="T8" fmla="*/ 0 w 28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4">
                <a:moveTo>
                  <a:pt x="0" y="0"/>
                </a:moveTo>
                <a:lnTo>
                  <a:pt x="24" y="2"/>
                </a:lnTo>
                <a:lnTo>
                  <a:pt x="27" y="6"/>
                </a:lnTo>
                <a:lnTo>
                  <a:pt x="7" y="1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3" name="Freeform 31">
            <a:extLst>
              <a:ext uri="{FF2B5EF4-FFF2-40B4-BE49-F238E27FC236}">
                <a16:creationId xmlns:a16="http://schemas.microsoft.com/office/drawing/2014/main" id="{6393B328-58C4-F14B-9E13-0D580175D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1927225"/>
            <a:ext cx="11112" cy="4763"/>
          </a:xfrm>
          <a:custGeom>
            <a:avLst/>
            <a:gdLst>
              <a:gd name="T0" fmla="*/ 0 w 29"/>
              <a:gd name="T1" fmla="*/ 2223 h 15"/>
              <a:gd name="T2" fmla="*/ 7663 w 29"/>
              <a:gd name="T3" fmla="*/ 0 h 15"/>
              <a:gd name="T4" fmla="*/ 10729 w 29"/>
              <a:gd name="T5" fmla="*/ 4128 h 15"/>
              <a:gd name="T6" fmla="*/ 1533 w 29"/>
              <a:gd name="T7" fmla="*/ 4445 h 15"/>
              <a:gd name="T8" fmla="*/ 0 w 29"/>
              <a:gd name="T9" fmla="*/ 222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15">
                <a:moveTo>
                  <a:pt x="0" y="7"/>
                </a:moveTo>
                <a:lnTo>
                  <a:pt x="20" y="0"/>
                </a:lnTo>
                <a:lnTo>
                  <a:pt x="28" y="13"/>
                </a:lnTo>
                <a:lnTo>
                  <a:pt x="4" y="14"/>
                </a:lnTo>
                <a:lnTo>
                  <a:pt x="0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4" name="Freeform 32">
            <a:extLst>
              <a:ext uri="{FF2B5EF4-FFF2-40B4-BE49-F238E27FC236}">
                <a16:creationId xmlns:a16="http://schemas.microsoft.com/office/drawing/2014/main" id="{3D9AB958-D262-D447-BB84-D36FEB246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1922463"/>
            <a:ext cx="7937" cy="4762"/>
          </a:xfrm>
          <a:custGeom>
            <a:avLst/>
            <a:gdLst>
              <a:gd name="T0" fmla="*/ 0 w 22"/>
              <a:gd name="T1" fmla="*/ 1020 h 14"/>
              <a:gd name="T2" fmla="*/ 6133 w 22"/>
              <a:gd name="T3" fmla="*/ 0 h 14"/>
              <a:gd name="T4" fmla="*/ 7576 w 22"/>
              <a:gd name="T5" fmla="*/ 2041 h 14"/>
              <a:gd name="T6" fmla="*/ 2165 w 22"/>
              <a:gd name="T7" fmla="*/ 4422 h 14"/>
              <a:gd name="T8" fmla="*/ 0 w 22"/>
              <a:gd name="T9" fmla="*/ 102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4">
                <a:moveTo>
                  <a:pt x="0" y="3"/>
                </a:moveTo>
                <a:lnTo>
                  <a:pt x="17" y="0"/>
                </a:lnTo>
                <a:lnTo>
                  <a:pt x="21" y="6"/>
                </a:lnTo>
                <a:lnTo>
                  <a:pt x="6" y="13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5" name="Freeform 33">
            <a:extLst>
              <a:ext uri="{FF2B5EF4-FFF2-40B4-BE49-F238E27FC236}">
                <a16:creationId xmlns:a16="http://schemas.microsoft.com/office/drawing/2014/main" id="{CC77B740-68AF-194E-A4C0-A7BC5ACAD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1925638"/>
            <a:ext cx="9525" cy="6350"/>
          </a:xfrm>
          <a:custGeom>
            <a:avLst/>
            <a:gdLst>
              <a:gd name="T0" fmla="*/ 5715 w 25"/>
              <a:gd name="T1" fmla="*/ 0 h 16"/>
              <a:gd name="T2" fmla="*/ 9144 w 25"/>
              <a:gd name="T3" fmla="*/ 4763 h 16"/>
              <a:gd name="T4" fmla="*/ 1143 w 25"/>
              <a:gd name="T5" fmla="*/ 5953 h 16"/>
              <a:gd name="T6" fmla="*/ 0 w 25"/>
              <a:gd name="T7" fmla="*/ 3175 h 16"/>
              <a:gd name="T8" fmla="*/ 5715 w 25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16">
                <a:moveTo>
                  <a:pt x="15" y="0"/>
                </a:moveTo>
                <a:lnTo>
                  <a:pt x="24" y="12"/>
                </a:lnTo>
                <a:lnTo>
                  <a:pt x="3" y="15"/>
                </a:lnTo>
                <a:lnTo>
                  <a:pt x="0" y="8"/>
                </a:lnTo>
                <a:lnTo>
                  <a:pt x="1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6" name="Freeform 34">
            <a:extLst>
              <a:ext uri="{FF2B5EF4-FFF2-40B4-BE49-F238E27FC236}">
                <a16:creationId xmlns:a16="http://schemas.microsoft.com/office/drawing/2014/main" id="{46F488FD-B52C-F949-A793-35CB9B660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1919288"/>
            <a:ext cx="7938" cy="4762"/>
          </a:xfrm>
          <a:custGeom>
            <a:avLst/>
            <a:gdLst>
              <a:gd name="T0" fmla="*/ 0 w 20"/>
              <a:gd name="T1" fmla="*/ 1587 h 15"/>
              <a:gd name="T2" fmla="*/ 5954 w 20"/>
              <a:gd name="T3" fmla="*/ 0 h 15"/>
              <a:gd name="T4" fmla="*/ 7541 w 20"/>
              <a:gd name="T5" fmla="*/ 1587 h 15"/>
              <a:gd name="T6" fmla="*/ 2778 w 20"/>
              <a:gd name="T7" fmla="*/ 4445 h 15"/>
              <a:gd name="T8" fmla="*/ 0 w 20"/>
              <a:gd name="T9" fmla="*/ 1587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5">
                <a:moveTo>
                  <a:pt x="0" y="5"/>
                </a:moveTo>
                <a:lnTo>
                  <a:pt x="15" y="0"/>
                </a:lnTo>
                <a:lnTo>
                  <a:pt x="19" y="5"/>
                </a:lnTo>
                <a:lnTo>
                  <a:pt x="7" y="14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7" name="Freeform 35">
            <a:extLst>
              <a:ext uri="{FF2B5EF4-FFF2-40B4-BE49-F238E27FC236}">
                <a16:creationId xmlns:a16="http://schemas.microsoft.com/office/drawing/2014/main" id="{5CF6978F-0DCD-7244-852F-6FBE1868A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1924050"/>
            <a:ext cx="7938" cy="6350"/>
          </a:xfrm>
          <a:custGeom>
            <a:avLst/>
            <a:gdLst>
              <a:gd name="T0" fmla="*/ 4763 w 20"/>
              <a:gd name="T1" fmla="*/ 0 h 16"/>
              <a:gd name="T2" fmla="*/ 7541 w 20"/>
              <a:gd name="T3" fmla="*/ 3572 h 16"/>
              <a:gd name="T4" fmla="*/ 1191 w 20"/>
              <a:gd name="T5" fmla="*/ 5953 h 16"/>
              <a:gd name="T6" fmla="*/ 0 w 20"/>
              <a:gd name="T7" fmla="*/ 3175 h 16"/>
              <a:gd name="T8" fmla="*/ 4763 w 20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19" y="9"/>
                </a:lnTo>
                <a:lnTo>
                  <a:pt x="3" y="15"/>
                </a:lnTo>
                <a:lnTo>
                  <a:pt x="0" y="8"/>
                </a:lnTo>
                <a:lnTo>
                  <a:pt x="1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8" name="Freeform 36">
            <a:extLst>
              <a:ext uri="{FF2B5EF4-FFF2-40B4-BE49-F238E27FC236}">
                <a16:creationId xmlns:a16="http://schemas.microsoft.com/office/drawing/2014/main" id="{7F1E1CFC-8426-0049-8E5A-6F282DEE1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1917700"/>
            <a:ext cx="6350" cy="6350"/>
          </a:xfrm>
          <a:custGeom>
            <a:avLst/>
            <a:gdLst>
              <a:gd name="T0" fmla="*/ 4939 w 18"/>
              <a:gd name="T1" fmla="*/ 0 h 17"/>
              <a:gd name="T2" fmla="*/ 5997 w 18"/>
              <a:gd name="T3" fmla="*/ 1494 h 17"/>
              <a:gd name="T4" fmla="*/ 2822 w 18"/>
              <a:gd name="T5" fmla="*/ 5976 h 17"/>
              <a:gd name="T6" fmla="*/ 0 w 18"/>
              <a:gd name="T7" fmla="*/ 1868 h 17"/>
              <a:gd name="T8" fmla="*/ 4939 w 18"/>
              <a:gd name="T9" fmla="*/ 0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7">
                <a:moveTo>
                  <a:pt x="14" y="0"/>
                </a:moveTo>
                <a:lnTo>
                  <a:pt x="17" y="4"/>
                </a:lnTo>
                <a:lnTo>
                  <a:pt x="8" y="16"/>
                </a:lnTo>
                <a:lnTo>
                  <a:pt x="0" y="5"/>
                </a:lnTo>
                <a:lnTo>
                  <a:pt x="1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9" name="Freeform 37">
            <a:extLst>
              <a:ext uri="{FF2B5EF4-FFF2-40B4-BE49-F238E27FC236}">
                <a16:creationId xmlns:a16="http://schemas.microsoft.com/office/drawing/2014/main" id="{31E489A5-911B-4F4F-BC08-2B8688955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1920875"/>
            <a:ext cx="4763" cy="4763"/>
          </a:xfrm>
          <a:custGeom>
            <a:avLst/>
            <a:gdLst>
              <a:gd name="T0" fmla="*/ 2931 w 13"/>
              <a:gd name="T1" fmla="*/ 0 h 15"/>
              <a:gd name="T2" fmla="*/ 4397 w 13"/>
              <a:gd name="T3" fmla="*/ 3175 h 15"/>
              <a:gd name="T4" fmla="*/ 366 w 13"/>
              <a:gd name="T5" fmla="*/ 4445 h 15"/>
              <a:gd name="T6" fmla="*/ 0 w 13"/>
              <a:gd name="T7" fmla="*/ 2858 h 15"/>
              <a:gd name="T8" fmla="*/ 2931 w 13"/>
              <a:gd name="T9" fmla="*/ 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5">
                <a:moveTo>
                  <a:pt x="8" y="0"/>
                </a:moveTo>
                <a:lnTo>
                  <a:pt x="12" y="10"/>
                </a:lnTo>
                <a:lnTo>
                  <a:pt x="1" y="14"/>
                </a:lnTo>
                <a:lnTo>
                  <a:pt x="0" y="9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10" name="Freeform 38">
            <a:extLst>
              <a:ext uri="{FF2B5EF4-FFF2-40B4-BE49-F238E27FC236}">
                <a16:creationId xmlns:a16="http://schemas.microsoft.com/office/drawing/2014/main" id="{EAAD4528-5DB7-5941-B8DF-BAB4958ED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1765300"/>
            <a:ext cx="125412" cy="252413"/>
          </a:xfrm>
          <a:custGeom>
            <a:avLst/>
            <a:gdLst>
              <a:gd name="T0" fmla="*/ 62346 w 348"/>
              <a:gd name="T1" fmla="*/ 252052 h 700"/>
              <a:gd name="T2" fmla="*/ 0 w 348"/>
              <a:gd name="T3" fmla="*/ 252052 h 700"/>
              <a:gd name="T4" fmla="*/ 0 w 348"/>
              <a:gd name="T5" fmla="*/ 0 h 700"/>
              <a:gd name="T6" fmla="*/ 125052 w 348"/>
              <a:gd name="T7" fmla="*/ 0 h 700"/>
              <a:gd name="T8" fmla="*/ 125052 w 348"/>
              <a:gd name="T9" fmla="*/ 252052 h 700"/>
              <a:gd name="T10" fmla="*/ 62346 w 348"/>
              <a:gd name="T11" fmla="*/ 252052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8" h="700">
                <a:moveTo>
                  <a:pt x="173" y="699"/>
                </a:moveTo>
                <a:lnTo>
                  <a:pt x="0" y="699"/>
                </a:lnTo>
                <a:lnTo>
                  <a:pt x="0" y="0"/>
                </a:lnTo>
                <a:lnTo>
                  <a:pt x="347" y="0"/>
                </a:lnTo>
                <a:lnTo>
                  <a:pt x="347" y="699"/>
                </a:lnTo>
                <a:lnTo>
                  <a:pt x="173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11" name="Freeform 39">
            <a:extLst>
              <a:ext uri="{FF2B5EF4-FFF2-40B4-BE49-F238E27FC236}">
                <a16:creationId xmlns:a16="http://schemas.microsoft.com/office/drawing/2014/main" id="{79E28550-485F-E74E-AD9C-FB3697D19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4525" y="1765300"/>
            <a:ext cx="307975" cy="125413"/>
          </a:xfrm>
          <a:custGeom>
            <a:avLst/>
            <a:gdLst>
              <a:gd name="T0" fmla="*/ 307614 w 854"/>
              <a:gd name="T1" fmla="*/ 125055 h 350"/>
              <a:gd name="T2" fmla="*/ 153627 w 854"/>
              <a:gd name="T3" fmla="*/ 125055 h 350"/>
              <a:gd name="T4" fmla="*/ 0 w 854"/>
              <a:gd name="T5" fmla="*/ 125055 h 350"/>
              <a:gd name="T6" fmla="*/ 0 w 854"/>
              <a:gd name="T7" fmla="*/ 0 h 350"/>
              <a:gd name="T8" fmla="*/ 307614 w 854"/>
              <a:gd name="T9" fmla="*/ 0 h 350"/>
              <a:gd name="T10" fmla="*/ 307614 w 854"/>
              <a:gd name="T11" fmla="*/ 125055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54" h="350">
                <a:moveTo>
                  <a:pt x="853" y="349"/>
                </a:moveTo>
                <a:lnTo>
                  <a:pt x="426" y="349"/>
                </a:lnTo>
                <a:lnTo>
                  <a:pt x="0" y="349"/>
                </a:lnTo>
                <a:lnTo>
                  <a:pt x="0" y="0"/>
                </a:lnTo>
                <a:lnTo>
                  <a:pt x="853" y="0"/>
                </a:lnTo>
                <a:lnTo>
                  <a:pt x="853" y="349"/>
                </a:lnTo>
              </a:path>
            </a:pathLst>
          </a:custGeom>
          <a:solidFill>
            <a:srgbClr val="E83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12" name="Freeform 40">
            <a:extLst>
              <a:ext uri="{FF2B5EF4-FFF2-40B4-BE49-F238E27FC236}">
                <a16:creationId xmlns:a16="http://schemas.microsoft.com/office/drawing/2014/main" id="{6FD542B6-E452-AE45-A71A-E1F0B62A6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4525" y="1890713"/>
            <a:ext cx="307975" cy="127000"/>
          </a:xfrm>
          <a:custGeom>
            <a:avLst/>
            <a:gdLst>
              <a:gd name="T0" fmla="*/ 307614 w 854"/>
              <a:gd name="T1" fmla="*/ 126638 h 351"/>
              <a:gd name="T2" fmla="*/ 153627 w 854"/>
              <a:gd name="T3" fmla="*/ 126638 h 351"/>
              <a:gd name="T4" fmla="*/ 0 w 854"/>
              <a:gd name="T5" fmla="*/ 126638 h 351"/>
              <a:gd name="T6" fmla="*/ 0 w 854"/>
              <a:gd name="T7" fmla="*/ 0 h 351"/>
              <a:gd name="T8" fmla="*/ 307614 w 854"/>
              <a:gd name="T9" fmla="*/ 0 h 351"/>
              <a:gd name="T10" fmla="*/ 307614 w 854"/>
              <a:gd name="T11" fmla="*/ 126638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54" h="351">
                <a:moveTo>
                  <a:pt x="853" y="350"/>
                </a:moveTo>
                <a:lnTo>
                  <a:pt x="426" y="350"/>
                </a:lnTo>
                <a:lnTo>
                  <a:pt x="0" y="350"/>
                </a:lnTo>
                <a:lnTo>
                  <a:pt x="0" y="0"/>
                </a:lnTo>
                <a:lnTo>
                  <a:pt x="853" y="0"/>
                </a:lnTo>
                <a:lnTo>
                  <a:pt x="853" y="350"/>
                </a:lnTo>
              </a:path>
            </a:pathLst>
          </a:custGeom>
          <a:solidFill>
            <a:srgbClr val="347F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13" name="Freeform 41">
            <a:extLst>
              <a:ext uri="{FF2B5EF4-FFF2-40B4-BE49-F238E27FC236}">
                <a16:creationId xmlns:a16="http://schemas.microsoft.com/office/drawing/2014/main" id="{C8E89D3E-C9EA-E04C-8010-ECB7861EB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765300"/>
            <a:ext cx="431800" cy="19050"/>
          </a:xfrm>
          <a:custGeom>
            <a:avLst/>
            <a:gdLst>
              <a:gd name="T0" fmla="*/ 0 w 1200"/>
              <a:gd name="T1" fmla="*/ 0 h 51"/>
              <a:gd name="T2" fmla="*/ 431440 w 1200"/>
              <a:gd name="T3" fmla="*/ 0 h 51"/>
              <a:gd name="T4" fmla="*/ 431440 w 1200"/>
              <a:gd name="T5" fmla="*/ 18676 h 51"/>
              <a:gd name="T6" fmla="*/ 215900 w 1200"/>
              <a:gd name="T7" fmla="*/ 18676 h 51"/>
              <a:gd name="T8" fmla="*/ 0 w 1200"/>
              <a:gd name="T9" fmla="*/ 18676 h 51"/>
              <a:gd name="T10" fmla="*/ 0 w 1200"/>
              <a:gd name="T11" fmla="*/ 0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1">
                <a:moveTo>
                  <a:pt x="0" y="0"/>
                </a:moveTo>
                <a:lnTo>
                  <a:pt x="1199" y="0"/>
                </a:lnTo>
                <a:lnTo>
                  <a:pt x="1199" y="50"/>
                </a:lnTo>
                <a:lnTo>
                  <a:pt x="600" y="50"/>
                </a:lnTo>
                <a:lnTo>
                  <a:pt x="0" y="50"/>
                </a:lnTo>
                <a:lnTo>
                  <a:pt x="0" y="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14" name="Freeform 42">
            <a:extLst>
              <a:ext uri="{FF2B5EF4-FFF2-40B4-BE49-F238E27FC236}">
                <a16:creationId xmlns:a16="http://schemas.microsoft.com/office/drawing/2014/main" id="{0887A6CB-CA1C-6F49-9DBF-33A07A236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782763"/>
            <a:ext cx="431800" cy="19050"/>
          </a:xfrm>
          <a:custGeom>
            <a:avLst/>
            <a:gdLst>
              <a:gd name="T0" fmla="*/ 0 w 1200"/>
              <a:gd name="T1" fmla="*/ 0 h 51"/>
              <a:gd name="T2" fmla="*/ 431440 w 1200"/>
              <a:gd name="T3" fmla="*/ 0 h 51"/>
              <a:gd name="T4" fmla="*/ 431440 w 1200"/>
              <a:gd name="T5" fmla="*/ 18676 h 51"/>
              <a:gd name="T6" fmla="*/ 215900 w 1200"/>
              <a:gd name="T7" fmla="*/ 18676 h 51"/>
              <a:gd name="T8" fmla="*/ 0 w 1200"/>
              <a:gd name="T9" fmla="*/ 18676 h 51"/>
              <a:gd name="T10" fmla="*/ 0 w 1200"/>
              <a:gd name="T11" fmla="*/ 0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1">
                <a:moveTo>
                  <a:pt x="0" y="0"/>
                </a:moveTo>
                <a:lnTo>
                  <a:pt x="1199" y="0"/>
                </a:lnTo>
                <a:lnTo>
                  <a:pt x="1199" y="50"/>
                </a:lnTo>
                <a:lnTo>
                  <a:pt x="600" y="50"/>
                </a:lnTo>
                <a:lnTo>
                  <a:pt x="0" y="5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15" name="Freeform 43">
            <a:extLst>
              <a:ext uri="{FF2B5EF4-FFF2-40B4-BE49-F238E27FC236}">
                <a16:creationId xmlns:a16="http://schemas.microsoft.com/office/drawing/2014/main" id="{DFE34077-A531-E744-AA59-0F1D2B3C4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801813"/>
            <a:ext cx="431800" cy="19050"/>
          </a:xfrm>
          <a:custGeom>
            <a:avLst/>
            <a:gdLst>
              <a:gd name="T0" fmla="*/ 0 w 1200"/>
              <a:gd name="T1" fmla="*/ 0 h 52"/>
              <a:gd name="T2" fmla="*/ 431440 w 1200"/>
              <a:gd name="T3" fmla="*/ 0 h 52"/>
              <a:gd name="T4" fmla="*/ 431440 w 1200"/>
              <a:gd name="T5" fmla="*/ 18684 h 52"/>
              <a:gd name="T6" fmla="*/ 215900 w 1200"/>
              <a:gd name="T7" fmla="*/ 18684 h 52"/>
              <a:gd name="T8" fmla="*/ 0 w 1200"/>
              <a:gd name="T9" fmla="*/ 18684 h 52"/>
              <a:gd name="T10" fmla="*/ 0 w 1200"/>
              <a:gd name="T11" fmla="*/ 0 h 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2">
                <a:moveTo>
                  <a:pt x="0" y="0"/>
                </a:moveTo>
                <a:lnTo>
                  <a:pt x="1199" y="0"/>
                </a:lnTo>
                <a:lnTo>
                  <a:pt x="1199" y="51"/>
                </a:lnTo>
                <a:lnTo>
                  <a:pt x="600" y="51"/>
                </a:lnTo>
                <a:lnTo>
                  <a:pt x="0" y="51"/>
                </a:lnTo>
                <a:lnTo>
                  <a:pt x="0" y="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16" name="Freeform 44">
            <a:extLst>
              <a:ext uri="{FF2B5EF4-FFF2-40B4-BE49-F238E27FC236}">
                <a16:creationId xmlns:a16="http://schemas.microsoft.com/office/drawing/2014/main" id="{84E0B0CB-C075-934C-BB65-159C9DD58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819275"/>
            <a:ext cx="431800" cy="17463"/>
          </a:xfrm>
          <a:custGeom>
            <a:avLst/>
            <a:gdLst>
              <a:gd name="T0" fmla="*/ 0 w 1200"/>
              <a:gd name="T1" fmla="*/ 0 h 50"/>
              <a:gd name="T2" fmla="*/ 431440 w 1200"/>
              <a:gd name="T3" fmla="*/ 0 h 50"/>
              <a:gd name="T4" fmla="*/ 431440 w 1200"/>
              <a:gd name="T5" fmla="*/ 17114 h 50"/>
              <a:gd name="T6" fmla="*/ 215900 w 1200"/>
              <a:gd name="T7" fmla="*/ 17114 h 50"/>
              <a:gd name="T8" fmla="*/ 0 w 1200"/>
              <a:gd name="T9" fmla="*/ 17114 h 50"/>
              <a:gd name="T10" fmla="*/ 0 w 1200"/>
              <a:gd name="T11" fmla="*/ 0 h 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0">
                <a:moveTo>
                  <a:pt x="0" y="0"/>
                </a:moveTo>
                <a:lnTo>
                  <a:pt x="1199" y="0"/>
                </a:lnTo>
                <a:lnTo>
                  <a:pt x="1199" y="49"/>
                </a:lnTo>
                <a:lnTo>
                  <a:pt x="600" y="49"/>
                </a:lnTo>
                <a:lnTo>
                  <a:pt x="0" y="4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17" name="Freeform 45">
            <a:extLst>
              <a:ext uri="{FF2B5EF4-FFF2-40B4-BE49-F238E27FC236}">
                <a16:creationId xmlns:a16="http://schemas.microsoft.com/office/drawing/2014/main" id="{B7A05D11-2035-6F41-87B4-F5C9C4F75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836738"/>
            <a:ext cx="431800" cy="19050"/>
          </a:xfrm>
          <a:custGeom>
            <a:avLst/>
            <a:gdLst>
              <a:gd name="T0" fmla="*/ 0 w 1200"/>
              <a:gd name="T1" fmla="*/ 0 h 51"/>
              <a:gd name="T2" fmla="*/ 431440 w 1200"/>
              <a:gd name="T3" fmla="*/ 0 h 51"/>
              <a:gd name="T4" fmla="*/ 431440 w 1200"/>
              <a:gd name="T5" fmla="*/ 18676 h 51"/>
              <a:gd name="T6" fmla="*/ 215900 w 1200"/>
              <a:gd name="T7" fmla="*/ 18676 h 51"/>
              <a:gd name="T8" fmla="*/ 0 w 1200"/>
              <a:gd name="T9" fmla="*/ 18676 h 51"/>
              <a:gd name="T10" fmla="*/ 0 w 1200"/>
              <a:gd name="T11" fmla="*/ 0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1">
                <a:moveTo>
                  <a:pt x="0" y="0"/>
                </a:moveTo>
                <a:lnTo>
                  <a:pt x="1199" y="0"/>
                </a:lnTo>
                <a:lnTo>
                  <a:pt x="1199" y="50"/>
                </a:lnTo>
                <a:lnTo>
                  <a:pt x="600" y="50"/>
                </a:lnTo>
                <a:lnTo>
                  <a:pt x="0" y="50"/>
                </a:lnTo>
                <a:lnTo>
                  <a:pt x="0" y="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18" name="Freeform 46">
            <a:extLst>
              <a:ext uri="{FF2B5EF4-FFF2-40B4-BE49-F238E27FC236}">
                <a16:creationId xmlns:a16="http://schemas.microsoft.com/office/drawing/2014/main" id="{003FF680-7F75-D34D-A833-58366B8EF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855788"/>
            <a:ext cx="431800" cy="17462"/>
          </a:xfrm>
          <a:custGeom>
            <a:avLst/>
            <a:gdLst>
              <a:gd name="T0" fmla="*/ 0 w 1200"/>
              <a:gd name="T1" fmla="*/ 0 h 50"/>
              <a:gd name="T2" fmla="*/ 431440 w 1200"/>
              <a:gd name="T3" fmla="*/ 0 h 50"/>
              <a:gd name="T4" fmla="*/ 431440 w 1200"/>
              <a:gd name="T5" fmla="*/ 17113 h 50"/>
              <a:gd name="T6" fmla="*/ 215900 w 1200"/>
              <a:gd name="T7" fmla="*/ 17113 h 50"/>
              <a:gd name="T8" fmla="*/ 0 w 1200"/>
              <a:gd name="T9" fmla="*/ 17113 h 50"/>
              <a:gd name="T10" fmla="*/ 0 w 1200"/>
              <a:gd name="T11" fmla="*/ 0 h 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0">
                <a:moveTo>
                  <a:pt x="0" y="0"/>
                </a:moveTo>
                <a:lnTo>
                  <a:pt x="1199" y="0"/>
                </a:lnTo>
                <a:lnTo>
                  <a:pt x="1199" y="49"/>
                </a:lnTo>
                <a:lnTo>
                  <a:pt x="600" y="49"/>
                </a:lnTo>
                <a:lnTo>
                  <a:pt x="0" y="4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19" name="Freeform 47">
            <a:extLst>
              <a:ext uri="{FF2B5EF4-FFF2-40B4-BE49-F238E27FC236}">
                <a16:creationId xmlns:a16="http://schemas.microsoft.com/office/drawing/2014/main" id="{298FB98A-D47A-9A4D-A60E-A136BBE4E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873250"/>
            <a:ext cx="431800" cy="19050"/>
          </a:xfrm>
          <a:custGeom>
            <a:avLst/>
            <a:gdLst>
              <a:gd name="T0" fmla="*/ 0 w 1200"/>
              <a:gd name="T1" fmla="*/ 0 h 51"/>
              <a:gd name="T2" fmla="*/ 431440 w 1200"/>
              <a:gd name="T3" fmla="*/ 0 h 51"/>
              <a:gd name="T4" fmla="*/ 431440 w 1200"/>
              <a:gd name="T5" fmla="*/ 18676 h 51"/>
              <a:gd name="T6" fmla="*/ 215900 w 1200"/>
              <a:gd name="T7" fmla="*/ 18676 h 51"/>
              <a:gd name="T8" fmla="*/ 0 w 1200"/>
              <a:gd name="T9" fmla="*/ 18676 h 51"/>
              <a:gd name="T10" fmla="*/ 0 w 1200"/>
              <a:gd name="T11" fmla="*/ 0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1">
                <a:moveTo>
                  <a:pt x="0" y="0"/>
                </a:moveTo>
                <a:lnTo>
                  <a:pt x="1199" y="0"/>
                </a:lnTo>
                <a:lnTo>
                  <a:pt x="1199" y="50"/>
                </a:lnTo>
                <a:lnTo>
                  <a:pt x="600" y="50"/>
                </a:lnTo>
                <a:lnTo>
                  <a:pt x="0" y="50"/>
                </a:lnTo>
                <a:lnTo>
                  <a:pt x="0" y="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0" name="Freeform 48">
            <a:extLst>
              <a:ext uri="{FF2B5EF4-FFF2-40B4-BE49-F238E27FC236}">
                <a16:creationId xmlns:a16="http://schemas.microsoft.com/office/drawing/2014/main" id="{3800D42F-3AA5-1643-9DF3-D1C3FDC15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890713"/>
            <a:ext cx="431800" cy="19050"/>
          </a:xfrm>
          <a:custGeom>
            <a:avLst/>
            <a:gdLst>
              <a:gd name="T0" fmla="*/ 0 w 1200"/>
              <a:gd name="T1" fmla="*/ 0 h 51"/>
              <a:gd name="T2" fmla="*/ 431440 w 1200"/>
              <a:gd name="T3" fmla="*/ 0 h 51"/>
              <a:gd name="T4" fmla="*/ 431440 w 1200"/>
              <a:gd name="T5" fmla="*/ 18676 h 51"/>
              <a:gd name="T6" fmla="*/ 215900 w 1200"/>
              <a:gd name="T7" fmla="*/ 18676 h 51"/>
              <a:gd name="T8" fmla="*/ 0 w 1200"/>
              <a:gd name="T9" fmla="*/ 18676 h 51"/>
              <a:gd name="T10" fmla="*/ 0 w 1200"/>
              <a:gd name="T11" fmla="*/ 0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1">
                <a:moveTo>
                  <a:pt x="0" y="0"/>
                </a:moveTo>
                <a:lnTo>
                  <a:pt x="1199" y="0"/>
                </a:lnTo>
                <a:lnTo>
                  <a:pt x="1199" y="50"/>
                </a:lnTo>
                <a:lnTo>
                  <a:pt x="600" y="50"/>
                </a:lnTo>
                <a:lnTo>
                  <a:pt x="0" y="5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1" name="Freeform 49">
            <a:extLst>
              <a:ext uri="{FF2B5EF4-FFF2-40B4-BE49-F238E27FC236}">
                <a16:creationId xmlns:a16="http://schemas.microsoft.com/office/drawing/2014/main" id="{734E4222-5238-E140-82F4-C6704326C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908175"/>
            <a:ext cx="431800" cy="19050"/>
          </a:xfrm>
          <a:custGeom>
            <a:avLst/>
            <a:gdLst>
              <a:gd name="T0" fmla="*/ 0 w 1200"/>
              <a:gd name="T1" fmla="*/ 0 h 51"/>
              <a:gd name="T2" fmla="*/ 431440 w 1200"/>
              <a:gd name="T3" fmla="*/ 0 h 51"/>
              <a:gd name="T4" fmla="*/ 431440 w 1200"/>
              <a:gd name="T5" fmla="*/ 18676 h 51"/>
              <a:gd name="T6" fmla="*/ 215900 w 1200"/>
              <a:gd name="T7" fmla="*/ 18676 h 51"/>
              <a:gd name="T8" fmla="*/ 0 w 1200"/>
              <a:gd name="T9" fmla="*/ 18676 h 51"/>
              <a:gd name="T10" fmla="*/ 0 w 1200"/>
              <a:gd name="T11" fmla="*/ 0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1">
                <a:moveTo>
                  <a:pt x="0" y="0"/>
                </a:moveTo>
                <a:lnTo>
                  <a:pt x="1199" y="0"/>
                </a:lnTo>
                <a:lnTo>
                  <a:pt x="1199" y="50"/>
                </a:lnTo>
                <a:lnTo>
                  <a:pt x="600" y="50"/>
                </a:lnTo>
                <a:lnTo>
                  <a:pt x="0" y="50"/>
                </a:lnTo>
                <a:lnTo>
                  <a:pt x="0" y="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2" name="Freeform 50">
            <a:extLst>
              <a:ext uri="{FF2B5EF4-FFF2-40B4-BE49-F238E27FC236}">
                <a16:creationId xmlns:a16="http://schemas.microsoft.com/office/drawing/2014/main" id="{04598E14-8C2C-324D-A328-C887FE483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927225"/>
            <a:ext cx="431800" cy="19050"/>
          </a:xfrm>
          <a:custGeom>
            <a:avLst/>
            <a:gdLst>
              <a:gd name="T0" fmla="*/ 0 w 1200"/>
              <a:gd name="T1" fmla="*/ 0 h 52"/>
              <a:gd name="T2" fmla="*/ 431440 w 1200"/>
              <a:gd name="T3" fmla="*/ 0 h 52"/>
              <a:gd name="T4" fmla="*/ 431440 w 1200"/>
              <a:gd name="T5" fmla="*/ 18684 h 52"/>
              <a:gd name="T6" fmla="*/ 215900 w 1200"/>
              <a:gd name="T7" fmla="*/ 18684 h 52"/>
              <a:gd name="T8" fmla="*/ 0 w 1200"/>
              <a:gd name="T9" fmla="*/ 18684 h 52"/>
              <a:gd name="T10" fmla="*/ 0 w 1200"/>
              <a:gd name="T11" fmla="*/ 0 h 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2">
                <a:moveTo>
                  <a:pt x="0" y="0"/>
                </a:moveTo>
                <a:lnTo>
                  <a:pt x="1199" y="0"/>
                </a:lnTo>
                <a:lnTo>
                  <a:pt x="1199" y="51"/>
                </a:lnTo>
                <a:lnTo>
                  <a:pt x="600" y="51"/>
                </a:lnTo>
                <a:lnTo>
                  <a:pt x="0" y="5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3" name="Freeform 51">
            <a:extLst>
              <a:ext uri="{FF2B5EF4-FFF2-40B4-BE49-F238E27FC236}">
                <a16:creationId xmlns:a16="http://schemas.microsoft.com/office/drawing/2014/main" id="{827031A5-BCDA-5C48-8093-7E0346225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944688"/>
            <a:ext cx="431800" cy="19050"/>
          </a:xfrm>
          <a:custGeom>
            <a:avLst/>
            <a:gdLst>
              <a:gd name="T0" fmla="*/ 0 w 1200"/>
              <a:gd name="T1" fmla="*/ 0 h 51"/>
              <a:gd name="T2" fmla="*/ 431440 w 1200"/>
              <a:gd name="T3" fmla="*/ 0 h 51"/>
              <a:gd name="T4" fmla="*/ 431440 w 1200"/>
              <a:gd name="T5" fmla="*/ 18676 h 51"/>
              <a:gd name="T6" fmla="*/ 215900 w 1200"/>
              <a:gd name="T7" fmla="*/ 18676 h 51"/>
              <a:gd name="T8" fmla="*/ 0 w 1200"/>
              <a:gd name="T9" fmla="*/ 18676 h 51"/>
              <a:gd name="T10" fmla="*/ 0 w 1200"/>
              <a:gd name="T11" fmla="*/ 0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1">
                <a:moveTo>
                  <a:pt x="0" y="0"/>
                </a:moveTo>
                <a:lnTo>
                  <a:pt x="1199" y="0"/>
                </a:lnTo>
                <a:lnTo>
                  <a:pt x="1199" y="50"/>
                </a:lnTo>
                <a:lnTo>
                  <a:pt x="600" y="50"/>
                </a:lnTo>
                <a:lnTo>
                  <a:pt x="0" y="50"/>
                </a:lnTo>
                <a:lnTo>
                  <a:pt x="0" y="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4" name="Freeform 52">
            <a:extLst>
              <a:ext uri="{FF2B5EF4-FFF2-40B4-BE49-F238E27FC236}">
                <a16:creationId xmlns:a16="http://schemas.microsoft.com/office/drawing/2014/main" id="{1712BD80-C5EA-D342-B8C2-8E4762885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963738"/>
            <a:ext cx="431800" cy="19050"/>
          </a:xfrm>
          <a:custGeom>
            <a:avLst/>
            <a:gdLst>
              <a:gd name="T0" fmla="*/ 0 w 1200"/>
              <a:gd name="T1" fmla="*/ 0 h 51"/>
              <a:gd name="T2" fmla="*/ 431440 w 1200"/>
              <a:gd name="T3" fmla="*/ 0 h 51"/>
              <a:gd name="T4" fmla="*/ 431440 w 1200"/>
              <a:gd name="T5" fmla="*/ 18676 h 51"/>
              <a:gd name="T6" fmla="*/ 215900 w 1200"/>
              <a:gd name="T7" fmla="*/ 18676 h 51"/>
              <a:gd name="T8" fmla="*/ 0 w 1200"/>
              <a:gd name="T9" fmla="*/ 18676 h 51"/>
              <a:gd name="T10" fmla="*/ 0 w 1200"/>
              <a:gd name="T11" fmla="*/ 0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1">
                <a:moveTo>
                  <a:pt x="0" y="0"/>
                </a:moveTo>
                <a:lnTo>
                  <a:pt x="1199" y="0"/>
                </a:lnTo>
                <a:lnTo>
                  <a:pt x="1199" y="50"/>
                </a:lnTo>
                <a:lnTo>
                  <a:pt x="600" y="50"/>
                </a:lnTo>
                <a:lnTo>
                  <a:pt x="0" y="5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5" name="Freeform 53">
            <a:extLst>
              <a:ext uri="{FF2B5EF4-FFF2-40B4-BE49-F238E27FC236}">
                <a16:creationId xmlns:a16="http://schemas.microsoft.com/office/drawing/2014/main" id="{05036A5A-7A7C-CF4A-BA22-EAE5101E1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981200"/>
            <a:ext cx="431800" cy="17463"/>
          </a:xfrm>
          <a:custGeom>
            <a:avLst/>
            <a:gdLst>
              <a:gd name="T0" fmla="*/ 0 w 1200"/>
              <a:gd name="T1" fmla="*/ 0 h 50"/>
              <a:gd name="T2" fmla="*/ 431440 w 1200"/>
              <a:gd name="T3" fmla="*/ 0 h 50"/>
              <a:gd name="T4" fmla="*/ 431440 w 1200"/>
              <a:gd name="T5" fmla="*/ 17114 h 50"/>
              <a:gd name="T6" fmla="*/ 215900 w 1200"/>
              <a:gd name="T7" fmla="*/ 17114 h 50"/>
              <a:gd name="T8" fmla="*/ 0 w 1200"/>
              <a:gd name="T9" fmla="*/ 17114 h 50"/>
              <a:gd name="T10" fmla="*/ 0 w 1200"/>
              <a:gd name="T11" fmla="*/ 0 h 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0">
                <a:moveTo>
                  <a:pt x="0" y="0"/>
                </a:moveTo>
                <a:lnTo>
                  <a:pt x="1199" y="0"/>
                </a:lnTo>
                <a:lnTo>
                  <a:pt x="1199" y="49"/>
                </a:lnTo>
                <a:lnTo>
                  <a:pt x="600" y="49"/>
                </a:lnTo>
                <a:lnTo>
                  <a:pt x="0" y="49"/>
                </a:lnTo>
                <a:lnTo>
                  <a:pt x="0" y="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6" name="Freeform 54">
            <a:extLst>
              <a:ext uri="{FF2B5EF4-FFF2-40B4-BE49-F238E27FC236}">
                <a16:creationId xmlns:a16="http://schemas.microsoft.com/office/drawing/2014/main" id="{CD0C4D8E-0811-EA4B-9D89-291180C83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998663"/>
            <a:ext cx="431800" cy="19050"/>
          </a:xfrm>
          <a:custGeom>
            <a:avLst/>
            <a:gdLst>
              <a:gd name="T0" fmla="*/ 0 w 1200"/>
              <a:gd name="T1" fmla="*/ 0 h 51"/>
              <a:gd name="T2" fmla="*/ 431440 w 1200"/>
              <a:gd name="T3" fmla="*/ 0 h 51"/>
              <a:gd name="T4" fmla="*/ 431440 w 1200"/>
              <a:gd name="T5" fmla="*/ 18676 h 51"/>
              <a:gd name="T6" fmla="*/ 215900 w 1200"/>
              <a:gd name="T7" fmla="*/ 18676 h 51"/>
              <a:gd name="T8" fmla="*/ 0 w 1200"/>
              <a:gd name="T9" fmla="*/ 18676 h 51"/>
              <a:gd name="T10" fmla="*/ 0 w 1200"/>
              <a:gd name="T11" fmla="*/ 0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51">
                <a:moveTo>
                  <a:pt x="0" y="0"/>
                </a:moveTo>
                <a:lnTo>
                  <a:pt x="1199" y="0"/>
                </a:lnTo>
                <a:lnTo>
                  <a:pt x="1199" y="50"/>
                </a:lnTo>
                <a:lnTo>
                  <a:pt x="600" y="50"/>
                </a:lnTo>
                <a:lnTo>
                  <a:pt x="0" y="5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7" name="Freeform 55">
            <a:extLst>
              <a:ext uri="{FF2B5EF4-FFF2-40B4-BE49-F238E27FC236}">
                <a16:creationId xmlns:a16="http://schemas.microsoft.com/office/drawing/2014/main" id="{694DED1F-BDB1-A944-9D02-791B88148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765300"/>
            <a:ext cx="252413" cy="144463"/>
          </a:xfrm>
          <a:custGeom>
            <a:avLst/>
            <a:gdLst>
              <a:gd name="T0" fmla="*/ 0 w 701"/>
              <a:gd name="T1" fmla="*/ 0 h 400"/>
              <a:gd name="T2" fmla="*/ 252053 w 701"/>
              <a:gd name="T3" fmla="*/ 0 h 400"/>
              <a:gd name="T4" fmla="*/ 252053 w 701"/>
              <a:gd name="T5" fmla="*/ 144102 h 400"/>
              <a:gd name="T6" fmla="*/ 126026 w 701"/>
              <a:gd name="T7" fmla="*/ 144102 h 400"/>
              <a:gd name="T8" fmla="*/ 0 w 701"/>
              <a:gd name="T9" fmla="*/ 144102 h 400"/>
              <a:gd name="T10" fmla="*/ 0 w 701"/>
              <a:gd name="T11" fmla="*/ 0 h 4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01" h="400">
                <a:moveTo>
                  <a:pt x="0" y="0"/>
                </a:moveTo>
                <a:lnTo>
                  <a:pt x="700" y="0"/>
                </a:lnTo>
                <a:lnTo>
                  <a:pt x="700" y="399"/>
                </a:lnTo>
                <a:lnTo>
                  <a:pt x="350" y="399"/>
                </a:lnTo>
                <a:lnTo>
                  <a:pt x="0" y="399"/>
                </a:lnTo>
                <a:lnTo>
                  <a:pt x="0" y="0"/>
                </a:lnTo>
              </a:path>
            </a:pathLst>
          </a:custGeom>
          <a:solidFill>
            <a:srgbClr val="2530A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8" name="Freeform 56">
            <a:extLst>
              <a:ext uri="{FF2B5EF4-FFF2-40B4-BE49-F238E27FC236}">
                <a16:creationId xmlns:a16="http://schemas.microsoft.com/office/drawing/2014/main" id="{5073B4AC-A4A7-7F42-9935-1C1E62557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0713" y="1782763"/>
            <a:ext cx="90487" cy="107950"/>
          </a:xfrm>
          <a:custGeom>
            <a:avLst/>
            <a:gdLst>
              <a:gd name="T0" fmla="*/ 65513 w 250"/>
              <a:gd name="T1" fmla="*/ 6837 h 300"/>
              <a:gd name="T2" fmla="*/ 18459 w 250"/>
              <a:gd name="T3" fmla="*/ 53975 h 300"/>
              <a:gd name="T4" fmla="*/ 65513 w 250"/>
              <a:gd name="T5" fmla="*/ 101113 h 300"/>
              <a:gd name="T6" fmla="*/ 90125 w 250"/>
              <a:gd name="T7" fmla="*/ 93917 h 300"/>
              <a:gd name="T8" fmla="*/ 54654 w 250"/>
              <a:gd name="T9" fmla="*/ 107590 h 300"/>
              <a:gd name="T10" fmla="*/ 0 w 250"/>
              <a:gd name="T11" fmla="*/ 53975 h 300"/>
              <a:gd name="T12" fmla="*/ 54654 w 250"/>
              <a:gd name="T13" fmla="*/ 0 h 300"/>
              <a:gd name="T14" fmla="*/ 90125 w 250"/>
              <a:gd name="T15" fmla="*/ 13314 h 300"/>
              <a:gd name="T16" fmla="*/ 65513 w 250"/>
              <a:gd name="T17" fmla="*/ 6837 h 30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0" h="300">
                <a:moveTo>
                  <a:pt x="181" y="19"/>
                </a:moveTo>
                <a:cubicBezTo>
                  <a:pt x="108" y="19"/>
                  <a:pt x="51" y="77"/>
                  <a:pt x="51" y="150"/>
                </a:cubicBezTo>
                <a:cubicBezTo>
                  <a:pt x="51" y="222"/>
                  <a:pt x="108" y="281"/>
                  <a:pt x="181" y="281"/>
                </a:cubicBezTo>
                <a:cubicBezTo>
                  <a:pt x="207" y="281"/>
                  <a:pt x="230" y="274"/>
                  <a:pt x="249" y="261"/>
                </a:cubicBezTo>
                <a:cubicBezTo>
                  <a:pt x="224" y="285"/>
                  <a:pt x="189" y="299"/>
                  <a:pt x="151" y="299"/>
                </a:cubicBezTo>
                <a:cubicBezTo>
                  <a:pt x="69" y="299"/>
                  <a:pt x="0" y="233"/>
                  <a:pt x="0" y="150"/>
                </a:cubicBezTo>
                <a:cubicBezTo>
                  <a:pt x="0" y="67"/>
                  <a:pt x="69" y="0"/>
                  <a:pt x="151" y="0"/>
                </a:cubicBezTo>
                <a:cubicBezTo>
                  <a:pt x="189" y="0"/>
                  <a:pt x="224" y="15"/>
                  <a:pt x="249" y="37"/>
                </a:cubicBezTo>
                <a:cubicBezTo>
                  <a:pt x="230" y="26"/>
                  <a:pt x="207" y="19"/>
                  <a:pt x="181" y="19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9" name="Freeform 57">
            <a:extLst>
              <a:ext uri="{FF2B5EF4-FFF2-40B4-BE49-F238E27FC236}">
                <a16:creationId xmlns:a16="http://schemas.microsoft.com/office/drawing/2014/main" id="{9A60E42B-F266-2844-BBFA-6CFD9DFBC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5800" y="1792288"/>
            <a:ext cx="87313" cy="90487"/>
          </a:xfrm>
          <a:custGeom>
            <a:avLst/>
            <a:gdLst>
              <a:gd name="T0" fmla="*/ 61083 w 243"/>
              <a:gd name="T1" fmla="*/ 45063 h 251"/>
              <a:gd name="T2" fmla="*/ 86954 w 243"/>
              <a:gd name="T3" fmla="*/ 54797 h 251"/>
              <a:gd name="T4" fmla="*/ 59646 w 243"/>
              <a:gd name="T5" fmla="*/ 52634 h 251"/>
              <a:gd name="T6" fmla="*/ 78330 w 243"/>
              <a:gd name="T7" fmla="*/ 73183 h 251"/>
              <a:gd name="T8" fmla="*/ 54256 w 243"/>
              <a:gd name="T9" fmla="*/ 59123 h 251"/>
              <a:gd name="T10" fmla="*/ 62880 w 243"/>
              <a:gd name="T11" fmla="*/ 85440 h 251"/>
              <a:gd name="T12" fmla="*/ 47429 w 243"/>
              <a:gd name="T13" fmla="*/ 62728 h 251"/>
              <a:gd name="T14" fmla="*/ 42758 w 243"/>
              <a:gd name="T15" fmla="*/ 90126 h 251"/>
              <a:gd name="T16" fmla="*/ 40243 w 243"/>
              <a:gd name="T17" fmla="*/ 70299 h 251"/>
              <a:gd name="T18" fmla="*/ 39165 w 243"/>
              <a:gd name="T19" fmla="*/ 64531 h 251"/>
              <a:gd name="T20" fmla="*/ 38446 w 243"/>
              <a:gd name="T21" fmla="*/ 62728 h 251"/>
              <a:gd name="T22" fmla="*/ 23715 w 243"/>
              <a:gd name="T23" fmla="*/ 85440 h 251"/>
              <a:gd name="T24" fmla="*/ 31979 w 243"/>
              <a:gd name="T25" fmla="*/ 59123 h 251"/>
              <a:gd name="T26" fmla="*/ 7905 w 243"/>
              <a:gd name="T27" fmla="*/ 73183 h 251"/>
              <a:gd name="T28" fmla="*/ 26948 w 243"/>
              <a:gd name="T29" fmla="*/ 52634 h 251"/>
              <a:gd name="T30" fmla="*/ 0 w 243"/>
              <a:gd name="T31" fmla="*/ 54797 h 251"/>
              <a:gd name="T32" fmla="*/ 24793 w 243"/>
              <a:gd name="T33" fmla="*/ 45063 h 251"/>
              <a:gd name="T34" fmla="*/ 0 w 243"/>
              <a:gd name="T35" fmla="*/ 34609 h 251"/>
              <a:gd name="T36" fmla="*/ 26948 w 243"/>
              <a:gd name="T37" fmla="*/ 37132 h 251"/>
              <a:gd name="T38" fmla="*/ 7905 w 243"/>
              <a:gd name="T39" fmla="*/ 16583 h 251"/>
              <a:gd name="T40" fmla="*/ 31979 w 243"/>
              <a:gd name="T41" fmla="*/ 31004 h 251"/>
              <a:gd name="T42" fmla="*/ 23715 w 243"/>
              <a:gd name="T43" fmla="*/ 4326 h 251"/>
              <a:gd name="T44" fmla="*/ 38446 w 243"/>
              <a:gd name="T45" fmla="*/ 27398 h 251"/>
              <a:gd name="T46" fmla="*/ 39165 w 243"/>
              <a:gd name="T47" fmla="*/ 25235 h 251"/>
              <a:gd name="T48" fmla="*/ 40243 w 243"/>
              <a:gd name="T49" fmla="*/ 19467 h 251"/>
              <a:gd name="T50" fmla="*/ 42758 w 243"/>
              <a:gd name="T51" fmla="*/ 0 h 251"/>
              <a:gd name="T52" fmla="*/ 47429 w 243"/>
              <a:gd name="T53" fmla="*/ 27398 h 251"/>
              <a:gd name="T54" fmla="*/ 62880 w 243"/>
              <a:gd name="T55" fmla="*/ 4326 h 251"/>
              <a:gd name="T56" fmla="*/ 54256 w 243"/>
              <a:gd name="T57" fmla="*/ 31004 h 251"/>
              <a:gd name="T58" fmla="*/ 78330 w 243"/>
              <a:gd name="T59" fmla="*/ 16583 h 251"/>
              <a:gd name="T60" fmla="*/ 59646 w 243"/>
              <a:gd name="T61" fmla="*/ 37132 h 251"/>
              <a:gd name="T62" fmla="*/ 86954 w 243"/>
              <a:gd name="T63" fmla="*/ 34609 h 251"/>
              <a:gd name="T64" fmla="*/ 61083 w 243"/>
              <a:gd name="T65" fmla="*/ 45063 h 25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3" h="251">
                <a:moveTo>
                  <a:pt x="170" y="125"/>
                </a:moveTo>
                <a:lnTo>
                  <a:pt x="242" y="152"/>
                </a:lnTo>
                <a:lnTo>
                  <a:pt x="166" y="146"/>
                </a:lnTo>
                <a:lnTo>
                  <a:pt x="218" y="203"/>
                </a:lnTo>
                <a:lnTo>
                  <a:pt x="151" y="164"/>
                </a:lnTo>
                <a:lnTo>
                  <a:pt x="175" y="237"/>
                </a:lnTo>
                <a:lnTo>
                  <a:pt x="132" y="174"/>
                </a:lnTo>
                <a:lnTo>
                  <a:pt x="119" y="250"/>
                </a:lnTo>
                <a:lnTo>
                  <a:pt x="112" y="195"/>
                </a:lnTo>
                <a:lnTo>
                  <a:pt x="109" y="179"/>
                </a:lnTo>
                <a:lnTo>
                  <a:pt x="107" y="174"/>
                </a:lnTo>
                <a:lnTo>
                  <a:pt x="66" y="237"/>
                </a:lnTo>
                <a:lnTo>
                  <a:pt x="89" y="164"/>
                </a:lnTo>
                <a:lnTo>
                  <a:pt x="22" y="203"/>
                </a:lnTo>
                <a:lnTo>
                  <a:pt x="75" y="146"/>
                </a:lnTo>
                <a:lnTo>
                  <a:pt x="0" y="152"/>
                </a:lnTo>
                <a:lnTo>
                  <a:pt x="69" y="125"/>
                </a:lnTo>
                <a:lnTo>
                  <a:pt x="0" y="96"/>
                </a:lnTo>
                <a:lnTo>
                  <a:pt x="75" y="103"/>
                </a:lnTo>
                <a:lnTo>
                  <a:pt x="22" y="46"/>
                </a:lnTo>
                <a:lnTo>
                  <a:pt x="89" y="86"/>
                </a:lnTo>
                <a:lnTo>
                  <a:pt x="66" y="12"/>
                </a:lnTo>
                <a:lnTo>
                  <a:pt x="107" y="76"/>
                </a:lnTo>
                <a:lnTo>
                  <a:pt x="109" y="70"/>
                </a:lnTo>
                <a:lnTo>
                  <a:pt x="112" y="54"/>
                </a:lnTo>
                <a:lnTo>
                  <a:pt x="119" y="0"/>
                </a:lnTo>
                <a:lnTo>
                  <a:pt x="132" y="76"/>
                </a:lnTo>
                <a:lnTo>
                  <a:pt x="175" y="12"/>
                </a:lnTo>
                <a:lnTo>
                  <a:pt x="151" y="86"/>
                </a:lnTo>
                <a:lnTo>
                  <a:pt x="218" y="46"/>
                </a:lnTo>
                <a:lnTo>
                  <a:pt x="166" y="103"/>
                </a:lnTo>
                <a:lnTo>
                  <a:pt x="242" y="96"/>
                </a:lnTo>
                <a:lnTo>
                  <a:pt x="170" y="125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30" name="Freeform 58">
            <a:extLst>
              <a:ext uri="{FF2B5EF4-FFF2-40B4-BE49-F238E27FC236}">
                <a16:creationId xmlns:a16="http://schemas.microsoft.com/office/drawing/2014/main" id="{AC46D5E2-E3FB-8A44-AD51-68D3DF612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1765300"/>
            <a:ext cx="431800" cy="252413"/>
          </a:xfrm>
          <a:custGeom>
            <a:avLst/>
            <a:gdLst>
              <a:gd name="T0" fmla="*/ 0 w 1201"/>
              <a:gd name="T1" fmla="*/ 0 h 700"/>
              <a:gd name="T2" fmla="*/ 431440 w 1201"/>
              <a:gd name="T3" fmla="*/ 0 h 700"/>
              <a:gd name="T4" fmla="*/ 431440 w 1201"/>
              <a:gd name="T5" fmla="*/ 252052 h 700"/>
              <a:gd name="T6" fmla="*/ 215720 w 1201"/>
              <a:gd name="T7" fmla="*/ 252052 h 700"/>
              <a:gd name="T8" fmla="*/ 0 w 1201"/>
              <a:gd name="T9" fmla="*/ 252052 h 700"/>
              <a:gd name="T10" fmla="*/ 0 w 120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0" y="0"/>
                </a:move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31" name="Freeform 59">
            <a:extLst>
              <a:ext uri="{FF2B5EF4-FFF2-40B4-BE49-F238E27FC236}">
                <a16:creationId xmlns:a16="http://schemas.microsoft.com/office/drawing/2014/main" id="{3910AC0B-A747-814B-8D8D-2246FA19A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1828800"/>
            <a:ext cx="431800" cy="127000"/>
          </a:xfrm>
          <a:custGeom>
            <a:avLst/>
            <a:gdLst>
              <a:gd name="T0" fmla="*/ 0 w 1201"/>
              <a:gd name="T1" fmla="*/ 0 h 351"/>
              <a:gd name="T2" fmla="*/ 431440 w 1201"/>
              <a:gd name="T3" fmla="*/ 0 h 351"/>
              <a:gd name="T4" fmla="*/ 431440 w 1201"/>
              <a:gd name="T5" fmla="*/ 126638 h 351"/>
              <a:gd name="T6" fmla="*/ 215720 w 1201"/>
              <a:gd name="T7" fmla="*/ 126638 h 351"/>
              <a:gd name="T8" fmla="*/ 0 w 1201"/>
              <a:gd name="T9" fmla="*/ 126638 h 351"/>
              <a:gd name="T10" fmla="*/ 0 w 1201"/>
              <a:gd name="T11" fmla="*/ 0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351">
                <a:moveTo>
                  <a:pt x="0" y="0"/>
                </a:moveTo>
                <a:lnTo>
                  <a:pt x="1200" y="0"/>
                </a:lnTo>
                <a:lnTo>
                  <a:pt x="1200" y="350"/>
                </a:lnTo>
                <a:lnTo>
                  <a:pt x="600" y="350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rgbClr val="1929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32" name="Freeform 60">
            <a:extLst>
              <a:ext uri="{FF2B5EF4-FFF2-40B4-BE49-F238E27FC236}">
                <a16:creationId xmlns:a16="http://schemas.microsoft.com/office/drawing/2014/main" id="{AA3D2E05-31F2-5D49-AA95-11D95CD47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1839913"/>
            <a:ext cx="101600" cy="101600"/>
          </a:xfrm>
          <a:custGeom>
            <a:avLst/>
            <a:gdLst>
              <a:gd name="T0" fmla="*/ 101240 w 282"/>
              <a:gd name="T1" fmla="*/ 50619 h 281"/>
              <a:gd name="T2" fmla="*/ 50440 w 282"/>
              <a:gd name="T3" fmla="*/ 101238 h 281"/>
              <a:gd name="T4" fmla="*/ 0 w 282"/>
              <a:gd name="T5" fmla="*/ 50619 h 281"/>
              <a:gd name="T6" fmla="*/ 50440 w 282"/>
              <a:gd name="T7" fmla="*/ 0 h 281"/>
              <a:gd name="T8" fmla="*/ 101240 w 282"/>
              <a:gd name="T9" fmla="*/ 50619 h 2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2" h="281">
                <a:moveTo>
                  <a:pt x="281" y="140"/>
                </a:moveTo>
                <a:cubicBezTo>
                  <a:pt x="281" y="218"/>
                  <a:pt x="218" y="280"/>
                  <a:pt x="140" y="280"/>
                </a:cubicBezTo>
                <a:cubicBezTo>
                  <a:pt x="64" y="280"/>
                  <a:pt x="0" y="218"/>
                  <a:pt x="0" y="140"/>
                </a:cubicBezTo>
                <a:cubicBezTo>
                  <a:pt x="0" y="63"/>
                  <a:pt x="64" y="0"/>
                  <a:pt x="140" y="0"/>
                </a:cubicBezTo>
                <a:cubicBezTo>
                  <a:pt x="218" y="0"/>
                  <a:pt x="281" y="63"/>
                  <a:pt x="281" y="14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33" name="Freeform 61">
            <a:extLst>
              <a:ext uri="{FF2B5EF4-FFF2-40B4-BE49-F238E27FC236}">
                <a16:creationId xmlns:a16="http://schemas.microsoft.com/office/drawing/2014/main" id="{2521B023-0F59-4242-BCBB-85DD4A8F5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1765300"/>
            <a:ext cx="431800" cy="252413"/>
          </a:xfrm>
          <a:custGeom>
            <a:avLst/>
            <a:gdLst>
              <a:gd name="T0" fmla="*/ 0 w 1201"/>
              <a:gd name="T1" fmla="*/ 0 h 700"/>
              <a:gd name="T2" fmla="*/ 431440 w 1201"/>
              <a:gd name="T3" fmla="*/ 0 h 700"/>
              <a:gd name="T4" fmla="*/ 431440 w 1201"/>
              <a:gd name="T5" fmla="*/ 252052 h 700"/>
              <a:gd name="T6" fmla="*/ 215720 w 1201"/>
              <a:gd name="T7" fmla="*/ 252052 h 700"/>
              <a:gd name="T8" fmla="*/ 0 w 1201"/>
              <a:gd name="T9" fmla="*/ 252052 h 700"/>
              <a:gd name="T10" fmla="*/ 0 w 120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0" y="0"/>
                </a:move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34" name="Freeform 62">
            <a:extLst>
              <a:ext uri="{FF2B5EF4-FFF2-40B4-BE49-F238E27FC236}">
                <a16:creationId xmlns:a16="http://schemas.microsoft.com/office/drawing/2014/main" id="{587988ED-0693-F14D-9F83-DB3A7832D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1765300"/>
            <a:ext cx="144463" cy="252413"/>
          </a:xfrm>
          <a:custGeom>
            <a:avLst/>
            <a:gdLst>
              <a:gd name="T0" fmla="*/ 0 w 403"/>
              <a:gd name="T1" fmla="*/ 0 h 700"/>
              <a:gd name="T2" fmla="*/ 144105 w 403"/>
              <a:gd name="T3" fmla="*/ 0 h 700"/>
              <a:gd name="T4" fmla="*/ 144105 w 403"/>
              <a:gd name="T5" fmla="*/ 252052 h 700"/>
              <a:gd name="T6" fmla="*/ 71694 w 403"/>
              <a:gd name="T7" fmla="*/ 252052 h 700"/>
              <a:gd name="T8" fmla="*/ 0 w 403"/>
              <a:gd name="T9" fmla="*/ 252052 h 700"/>
              <a:gd name="T10" fmla="*/ 0 w 403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3" h="700">
                <a:moveTo>
                  <a:pt x="0" y="0"/>
                </a:moveTo>
                <a:lnTo>
                  <a:pt x="402" y="0"/>
                </a:lnTo>
                <a:lnTo>
                  <a:pt x="402" y="699"/>
                </a:lnTo>
                <a:lnTo>
                  <a:pt x="2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2C6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35" name="Freeform 63">
            <a:extLst>
              <a:ext uri="{FF2B5EF4-FFF2-40B4-BE49-F238E27FC236}">
                <a16:creationId xmlns:a16="http://schemas.microsoft.com/office/drawing/2014/main" id="{94200ED4-3C89-C845-8D75-8915DB063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8438" y="1765300"/>
            <a:ext cx="144462" cy="252413"/>
          </a:xfrm>
          <a:custGeom>
            <a:avLst/>
            <a:gdLst>
              <a:gd name="T0" fmla="*/ 72231 w 402"/>
              <a:gd name="T1" fmla="*/ 252052 h 700"/>
              <a:gd name="T2" fmla="*/ 0 w 402"/>
              <a:gd name="T3" fmla="*/ 252052 h 700"/>
              <a:gd name="T4" fmla="*/ 0 w 402"/>
              <a:gd name="T5" fmla="*/ 0 h 700"/>
              <a:gd name="T6" fmla="*/ 144103 w 402"/>
              <a:gd name="T7" fmla="*/ 0 h 700"/>
              <a:gd name="T8" fmla="*/ 144103 w 402"/>
              <a:gd name="T9" fmla="*/ 252052 h 700"/>
              <a:gd name="T10" fmla="*/ 72231 w 402"/>
              <a:gd name="T11" fmla="*/ 252052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2" h="700">
                <a:moveTo>
                  <a:pt x="201" y="699"/>
                </a:moveTo>
                <a:lnTo>
                  <a:pt x="0" y="699"/>
                </a:lnTo>
                <a:lnTo>
                  <a:pt x="0" y="0"/>
                </a:lnTo>
                <a:lnTo>
                  <a:pt x="401" y="0"/>
                </a:lnTo>
                <a:lnTo>
                  <a:pt x="401" y="699"/>
                </a:lnTo>
                <a:lnTo>
                  <a:pt x="201" y="699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36" name="Freeform 64">
            <a:extLst>
              <a:ext uri="{FF2B5EF4-FFF2-40B4-BE49-F238E27FC236}">
                <a16:creationId xmlns:a16="http://schemas.microsoft.com/office/drawing/2014/main" id="{21C2B89F-DDB1-E045-BBB4-72911D63D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851025"/>
            <a:ext cx="7937" cy="12700"/>
          </a:xfrm>
          <a:custGeom>
            <a:avLst/>
            <a:gdLst>
              <a:gd name="T0" fmla="*/ 6803 w 21"/>
              <a:gd name="T1" fmla="*/ 11953 h 34"/>
              <a:gd name="T2" fmla="*/ 2268 w 21"/>
              <a:gd name="T3" fmla="*/ 11579 h 34"/>
              <a:gd name="T4" fmla="*/ 756 w 21"/>
              <a:gd name="T5" fmla="*/ 7097 h 34"/>
              <a:gd name="T6" fmla="*/ 0 w 21"/>
              <a:gd name="T7" fmla="*/ 4482 h 34"/>
              <a:gd name="T8" fmla="*/ 4157 w 21"/>
              <a:gd name="T9" fmla="*/ 747 h 34"/>
              <a:gd name="T10" fmla="*/ 4535 w 21"/>
              <a:gd name="T11" fmla="*/ 1121 h 34"/>
              <a:gd name="T12" fmla="*/ 5669 w 21"/>
              <a:gd name="T13" fmla="*/ 0 h 34"/>
              <a:gd name="T14" fmla="*/ 6425 w 21"/>
              <a:gd name="T15" fmla="*/ 747 h 34"/>
              <a:gd name="T16" fmla="*/ 4535 w 21"/>
              <a:gd name="T17" fmla="*/ 2241 h 34"/>
              <a:gd name="T18" fmla="*/ 4535 w 21"/>
              <a:gd name="T19" fmla="*/ 3362 h 34"/>
              <a:gd name="T20" fmla="*/ 4157 w 21"/>
              <a:gd name="T21" fmla="*/ 5229 h 34"/>
              <a:gd name="T22" fmla="*/ 4157 w 21"/>
              <a:gd name="T23" fmla="*/ 5976 h 34"/>
              <a:gd name="T24" fmla="*/ 6425 w 21"/>
              <a:gd name="T25" fmla="*/ 5976 h 34"/>
              <a:gd name="T26" fmla="*/ 5669 w 21"/>
              <a:gd name="T27" fmla="*/ 6350 h 34"/>
              <a:gd name="T28" fmla="*/ 4157 w 21"/>
              <a:gd name="T29" fmla="*/ 7097 h 34"/>
              <a:gd name="T30" fmla="*/ 4535 w 21"/>
              <a:gd name="T31" fmla="*/ 8965 h 34"/>
              <a:gd name="T32" fmla="*/ 7559 w 21"/>
              <a:gd name="T33" fmla="*/ 8218 h 34"/>
              <a:gd name="T34" fmla="*/ 6803 w 21"/>
              <a:gd name="T35" fmla="*/ 11953 h 34"/>
              <a:gd name="T36" fmla="*/ 7559 w 21"/>
              <a:gd name="T37" fmla="*/ 4856 h 34"/>
              <a:gd name="T38" fmla="*/ 6425 w 21"/>
              <a:gd name="T39" fmla="*/ 5976 h 34"/>
              <a:gd name="T40" fmla="*/ 7559 w 21"/>
              <a:gd name="T41" fmla="*/ 4856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1" h="34">
                <a:moveTo>
                  <a:pt x="18" y="32"/>
                </a:moveTo>
                <a:cubicBezTo>
                  <a:pt x="18" y="32"/>
                  <a:pt x="11" y="33"/>
                  <a:pt x="6" y="31"/>
                </a:cubicBezTo>
                <a:cubicBezTo>
                  <a:pt x="2" y="31"/>
                  <a:pt x="2" y="19"/>
                  <a:pt x="2" y="19"/>
                </a:cubicBezTo>
                <a:cubicBezTo>
                  <a:pt x="2" y="18"/>
                  <a:pt x="0" y="16"/>
                  <a:pt x="0" y="12"/>
                </a:cubicBezTo>
                <a:cubicBezTo>
                  <a:pt x="0" y="9"/>
                  <a:pt x="9" y="3"/>
                  <a:pt x="11" y="2"/>
                </a:cubicBezTo>
                <a:lnTo>
                  <a:pt x="12" y="3"/>
                </a:lnTo>
                <a:lnTo>
                  <a:pt x="15" y="0"/>
                </a:lnTo>
                <a:cubicBezTo>
                  <a:pt x="17" y="0"/>
                  <a:pt x="17" y="1"/>
                  <a:pt x="17" y="2"/>
                </a:cubicBezTo>
                <a:cubicBezTo>
                  <a:pt x="17" y="2"/>
                  <a:pt x="12" y="4"/>
                  <a:pt x="12" y="6"/>
                </a:cubicBezTo>
                <a:lnTo>
                  <a:pt x="12" y="9"/>
                </a:lnTo>
                <a:cubicBezTo>
                  <a:pt x="11" y="11"/>
                  <a:pt x="11" y="13"/>
                  <a:pt x="11" y="14"/>
                </a:cubicBezTo>
                <a:cubicBezTo>
                  <a:pt x="11" y="16"/>
                  <a:pt x="9" y="16"/>
                  <a:pt x="11" y="16"/>
                </a:cubicBezTo>
                <a:cubicBezTo>
                  <a:pt x="11" y="17"/>
                  <a:pt x="12" y="16"/>
                  <a:pt x="17" y="16"/>
                </a:cubicBezTo>
                <a:cubicBezTo>
                  <a:pt x="16" y="16"/>
                  <a:pt x="16" y="17"/>
                  <a:pt x="15" y="17"/>
                </a:cubicBezTo>
                <a:cubicBezTo>
                  <a:pt x="12" y="19"/>
                  <a:pt x="11" y="20"/>
                  <a:pt x="11" y="19"/>
                </a:cubicBezTo>
                <a:cubicBezTo>
                  <a:pt x="11" y="19"/>
                  <a:pt x="9" y="24"/>
                  <a:pt x="12" y="24"/>
                </a:cubicBezTo>
                <a:cubicBezTo>
                  <a:pt x="18" y="24"/>
                  <a:pt x="20" y="22"/>
                  <a:pt x="20" y="22"/>
                </a:cubicBezTo>
                <a:lnTo>
                  <a:pt x="18" y="32"/>
                </a:lnTo>
                <a:close/>
                <a:moveTo>
                  <a:pt x="20" y="13"/>
                </a:moveTo>
                <a:cubicBezTo>
                  <a:pt x="20" y="13"/>
                  <a:pt x="19" y="15"/>
                  <a:pt x="17" y="16"/>
                </a:cubicBezTo>
                <a:cubicBezTo>
                  <a:pt x="18" y="14"/>
                  <a:pt x="18" y="13"/>
                  <a:pt x="20" y="13"/>
                </a:cubicBezTo>
                <a:close/>
              </a:path>
            </a:pathLst>
          </a:custGeom>
          <a:solidFill>
            <a:srgbClr val="A5AB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37" name="Freeform 65">
            <a:extLst>
              <a:ext uri="{FF2B5EF4-FFF2-40B4-BE49-F238E27FC236}">
                <a16:creationId xmlns:a16="http://schemas.microsoft.com/office/drawing/2014/main" id="{7A26E4FA-7B30-3645-8C4F-6FE285D0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1870075"/>
            <a:ext cx="15875" cy="23813"/>
          </a:xfrm>
          <a:custGeom>
            <a:avLst/>
            <a:gdLst>
              <a:gd name="T0" fmla="*/ 1134 w 42"/>
              <a:gd name="T1" fmla="*/ 2886 h 66"/>
              <a:gd name="T2" fmla="*/ 0 w 42"/>
              <a:gd name="T3" fmla="*/ 2886 h 66"/>
              <a:gd name="T4" fmla="*/ 378 w 42"/>
              <a:gd name="T5" fmla="*/ 0 h 66"/>
              <a:gd name="T6" fmla="*/ 1512 w 42"/>
              <a:gd name="T7" fmla="*/ 1082 h 66"/>
              <a:gd name="T8" fmla="*/ 5292 w 42"/>
              <a:gd name="T9" fmla="*/ 4330 h 66"/>
              <a:gd name="T10" fmla="*/ 4536 w 42"/>
              <a:gd name="T11" fmla="*/ 9742 h 66"/>
              <a:gd name="T12" fmla="*/ 8693 w 42"/>
              <a:gd name="T13" fmla="*/ 14793 h 66"/>
              <a:gd name="T14" fmla="*/ 9071 w 42"/>
              <a:gd name="T15" fmla="*/ 18040 h 66"/>
              <a:gd name="T16" fmla="*/ 10961 w 42"/>
              <a:gd name="T17" fmla="*/ 19483 h 66"/>
              <a:gd name="T18" fmla="*/ 12473 w 42"/>
              <a:gd name="T19" fmla="*/ 19483 h 66"/>
              <a:gd name="T20" fmla="*/ 15497 w 42"/>
              <a:gd name="T21" fmla="*/ 21287 h 66"/>
              <a:gd name="T22" fmla="*/ 10205 w 42"/>
              <a:gd name="T23" fmla="*/ 23452 h 66"/>
              <a:gd name="T24" fmla="*/ 5670 w 42"/>
              <a:gd name="T25" fmla="*/ 18040 h 66"/>
              <a:gd name="T26" fmla="*/ 5292 w 42"/>
              <a:gd name="T27" fmla="*/ 16236 h 66"/>
              <a:gd name="T28" fmla="*/ 1134 w 42"/>
              <a:gd name="T29" fmla="*/ 10824 h 66"/>
              <a:gd name="T30" fmla="*/ 2268 w 42"/>
              <a:gd name="T31" fmla="*/ 4690 h 66"/>
              <a:gd name="T32" fmla="*/ 1134 w 42"/>
              <a:gd name="T33" fmla="*/ 2886 h 6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2" h="66">
                <a:moveTo>
                  <a:pt x="3" y="8"/>
                </a:moveTo>
                <a:lnTo>
                  <a:pt x="0" y="8"/>
                </a:lnTo>
                <a:lnTo>
                  <a:pt x="1" y="0"/>
                </a:lnTo>
                <a:lnTo>
                  <a:pt x="4" y="3"/>
                </a:lnTo>
                <a:cubicBezTo>
                  <a:pt x="4" y="3"/>
                  <a:pt x="14" y="5"/>
                  <a:pt x="14" y="12"/>
                </a:cubicBezTo>
                <a:cubicBezTo>
                  <a:pt x="15" y="21"/>
                  <a:pt x="12" y="21"/>
                  <a:pt x="12" y="27"/>
                </a:cubicBezTo>
                <a:cubicBezTo>
                  <a:pt x="12" y="34"/>
                  <a:pt x="18" y="35"/>
                  <a:pt x="23" y="41"/>
                </a:cubicBezTo>
                <a:cubicBezTo>
                  <a:pt x="23" y="43"/>
                  <a:pt x="23" y="49"/>
                  <a:pt x="24" y="50"/>
                </a:cubicBezTo>
                <a:cubicBezTo>
                  <a:pt x="24" y="53"/>
                  <a:pt x="28" y="54"/>
                  <a:pt x="29" y="54"/>
                </a:cubicBezTo>
                <a:cubicBezTo>
                  <a:pt x="31" y="54"/>
                  <a:pt x="33" y="54"/>
                  <a:pt x="33" y="54"/>
                </a:cubicBezTo>
                <a:lnTo>
                  <a:pt x="41" y="59"/>
                </a:lnTo>
                <a:cubicBezTo>
                  <a:pt x="41" y="59"/>
                  <a:pt x="38" y="65"/>
                  <a:pt x="27" y="65"/>
                </a:cubicBezTo>
                <a:cubicBezTo>
                  <a:pt x="18" y="65"/>
                  <a:pt x="17" y="52"/>
                  <a:pt x="15" y="50"/>
                </a:cubicBezTo>
                <a:cubicBezTo>
                  <a:pt x="15" y="47"/>
                  <a:pt x="14" y="45"/>
                  <a:pt x="14" y="45"/>
                </a:cubicBezTo>
                <a:cubicBezTo>
                  <a:pt x="4" y="37"/>
                  <a:pt x="3" y="37"/>
                  <a:pt x="3" y="30"/>
                </a:cubicBezTo>
                <a:cubicBezTo>
                  <a:pt x="3" y="21"/>
                  <a:pt x="6" y="17"/>
                  <a:pt x="6" y="13"/>
                </a:cubicBezTo>
                <a:cubicBezTo>
                  <a:pt x="6" y="9"/>
                  <a:pt x="3" y="8"/>
                  <a:pt x="3" y="8"/>
                </a:cubicBezTo>
              </a:path>
            </a:pathLst>
          </a:custGeom>
          <a:solidFill>
            <a:srgbClr val="A5AB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38" name="Freeform 66">
            <a:extLst>
              <a:ext uri="{FF2B5EF4-FFF2-40B4-BE49-F238E27FC236}">
                <a16:creationId xmlns:a16="http://schemas.microsoft.com/office/drawing/2014/main" id="{9A182A2E-B33D-4248-88A1-355E843BE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52613"/>
            <a:ext cx="1587" cy="3175"/>
          </a:xfrm>
          <a:custGeom>
            <a:avLst/>
            <a:gdLst>
              <a:gd name="T0" fmla="*/ 952 w 5"/>
              <a:gd name="T1" fmla="*/ 0 h 9"/>
              <a:gd name="T2" fmla="*/ 317 w 5"/>
              <a:gd name="T3" fmla="*/ 2822 h 9"/>
              <a:gd name="T4" fmla="*/ 952 w 5"/>
              <a:gd name="T5" fmla="*/ 1411 h 9"/>
              <a:gd name="T6" fmla="*/ 0 w 5"/>
              <a:gd name="T7" fmla="*/ 353 h 9"/>
              <a:gd name="T8" fmla="*/ 952 w 5"/>
              <a:gd name="T9" fmla="*/ 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9">
                <a:moveTo>
                  <a:pt x="3" y="0"/>
                </a:moveTo>
                <a:cubicBezTo>
                  <a:pt x="3" y="0"/>
                  <a:pt x="4" y="7"/>
                  <a:pt x="1" y="8"/>
                </a:cubicBezTo>
                <a:cubicBezTo>
                  <a:pt x="1" y="8"/>
                  <a:pt x="3" y="6"/>
                  <a:pt x="3" y="4"/>
                </a:cubicBezTo>
                <a:cubicBezTo>
                  <a:pt x="3" y="3"/>
                  <a:pt x="0" y="1"/>
                  <a:pt x="0" y="1"/>
                </a:cubicBezTo>
                <a:lnTo>
                  <a:pt x="3" y="0"/>
                </a:lnTo>
              </a:path>
            </a:pathLst>
          </a:custGeom>
          <a:solidFill>
            <a:srgbClr val="E4A5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39" name="Freeform 67">
            <a:extLst>
              <a:ext uri="{FF2B5EF4-FFF2-40B4-BE49-F238E27FC236}">
                <a16:creationId xmlns:a16="http://schemas.microsoft.com/office/drawing/2014/main" id="{592CB56A-81E2-824D-B901-F6760A79F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860550"/>
            <a:ext cx="14288" cy="23813"/>
          </a:xfrm>
          <a:custGeom>
            <a:avLst/>
            <a:gdLst>
              <a:gd name="T0" fmla="*/ 4644 w 40"/>
              <a:gd name="T1" fmla="*/ 22731 h 66"/>
              <a:gd name="T2" fmla="*/ 5715 w 40"/>
              <a:gd name="T3" fmla="*/ 23452 h 66"/>
              <a:gd name="T4" fmla="*/ 357 w 40"/>
              <a:gd name="T5" fmla="*/ 16958 h 66"/>
              <a:gd name="T6" fmla="*/ 1072 w 40"/>
              <a:gd name="T7" fmla="*/ 12628 h 66"/>
              <a:gd name="T8" fmla="*/ 2500 w 40"/>
              <a:gd name="T9" fmla="*/ 10463 h 66"/>
              <a:gd name="T10" fmla="*/ 4644 w 40"/>
              <a:gd name="T11" fmla="*/ 8659 h 66"/>
              <a:gd name="T12" fmla="*/ 8930 w 40"/>
              <a:gd name="T13" fmla="*/ 5773 h 66"/>
              <a:gd name="T14" fmla="*/ 10002 w 40"/>
              <a:gd name="T15" fmla="*/ 3969 h 66"/>
              <a:gd name="T16" fmla="*/ 9644 w 40"/>
              <a:gd name="T17" fmla="*/ 3608 h 66"/>
              <a:gd name="T18" fmla="*/ 7501 w 40"/>
              <a:gd name="T19" fmla="*/ 1443 h 66"/>
              <a:gd name="T20" fmla="*/ 8930 w 40"/>
              <a:gd name="T21" fmla="*/ 0 h 66"/>
              <a:gd name="T22" fmla="*/ 12502 w 40"/>
              <a:gd name="T23" fmla="*/ 7577 h 66"/>
              <a:gd name="T24" fmla="*/ 3215 w 40"/>
              <a:gd name="T25" fmla="*/ 16958 h 66"/>
              <a:gd name="T26" fmla="*/ 4644 w 40"/>
              <a:gd name="T27" fmla="*/ 22731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66">
                <a:moveTo>
                  <a:pt x="13" y="63"/>
                </a:moveTo>
                <a:lnTo>
                  <a:pt x="16" y="65"/>
                </a:lnTo>
                <a:cubicBezTo>
                  <a:pt x="1" y="62"/>
                  <a:pt x="1" y="47"/>
                  <a:pt x="1" y="47"/>
                </a:cubicBezTo>
                <a:cubicBezTo>
                  <a:pt x="1" y="47"/>
                  <a:pt x="0" y="41"/>
                  <a:pt x="3" y="35"/>
                </a:cubicBezTo>
                <a:cubicBezTo>
                  <a:pt x="6" y="30"/>
                  <a:pt x="7" y="29"/>
                  <a:pt x="7" y="29"/>
                </a:cubicBezTo>
                <a:cubicBezTo>
                  <a:pt x="7" y="29"/>
                  <a:pt x="12" y="25"/>
                  <a:pt x="13" y="24"/>
                </a:cubicBezTo>
                <a:lnTo>
                  <a:pt x="25" y="16"/>
                </a:lnTo>
                <a:cubicBezTo>
                  <a:pt x="27" y="14"/>
                  <a:pt x="28" y="11"/>
                  <a:pt x="28" y="11"/>
                </a:cubicBezTo>
                <a:cubicBezTo>
                  <a:pt x="28" y="9"/>
                  <a:pt x="27" y="10"/>
                  <a:pt x="27" y="10"/>
                </a:cubicBezTo>
                <a:lnTo>
                  <a:pt x="21" y="4"/>
                </a:lnTo>
                <a:lnTo>
                  <a:pt x="25" y="0"/>
                </a:lnTo>
                <a:cubicBezTo>
                  <a:pt x="39" y="13"/>
                  <a:pt x="35" y="16"/>
                  <a:pt x="35" y="21"/>
                </a:cubicBezTo>
                <a:cubicBezTo>
                  <a:pt x="33" y="25"/>
                  <a:pt x="10" y="33"/>
                  <a:pt x="9" y="47"/>
                </a:cubicBezTo>
                <a:cubicBezTo>
                  <a:pt x="9" y="59"/>
                  <a:pt x="13" y="63"/>
                  <a:pt x="13" y="63"/>
                </a:cubicBezTo>
              </a:path>
            </a:pathLst>
          </a:custGeom>
          <a:solidFill>
            <a:srgbClr val="A5AB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40" name="Freeform 68">
            <a:extLst>
              <a:ext uri="{FF2B5EF4-FFF2-40B4-BE49-F238E27FC236}">
                <a16:creationId xmlns:a16="http://schemas.microsoft.com/office/drawing/2014/main" id="{CB64A654-5308-B84C-B148-1C0A24FCA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887538"/>
            <a:ext cx="3175" cy="3175"/>
          </a:xfrm>
          <a:custGeom>
            <a:avLst/>
            <a:gdLst>
              <a:gd name="T0" fmla="*/ 2540 w 10"/>
              <a:gd name="T1" fmla="*/ 0 h 10"/>
              <a:gd name="T2" fmla="*/ 2858 w 10"/>
              <a:gd name="T3" fmla="*/ 1588 h 10"/>
              <a:gd name="T4" fmla="*/ 2540 w 10"/>
              <a:gd name="T5" fmla="*/ 2223 h 10"/>
              <a:gd name="T6" fmla="*/ 1905 w 10"/>
              <a:gd name="T7" fmla="*/ 2223 h 10"/>
              <a:gd name="T8" fmla="*/ 1588 w 10"/>
              <a:gd name="T9" fmla="*/ 2223 h 10"/>
              <a:gd name="T10" fmla="*/ 635 w 10"/>
              <a:gd name="T11" fmla="*/ 2858 h 10"/>
              <a:gd name="T12" fmla="*/ 635 w 10"/>
              <a:gd name="T13" fmla="*/ 2858 h 10"/>
              <a:gd name="T14" fmla="*/ 635 w 10"/>
              <a:gd name="T15" fmla="*/ 2540 h 10"/>
              <a:gd name="T16" fmla="*/ 0 w 10"/>
              <a:gd name="T17" fmla="*/ 1588 h 10"/>
              <a:gd name="T18" fmla="*/ 1588 w 10"/>
              <a:gd name="T19" fmla="*/ 2223 h 10"/>
              <a:gd name="T20" fmla="*/ 1588 w 10"/>
              <a:gd name="T21" fmla="*/ 2223 h 10"/>
              <a:gd name="T22" fmla="*/ 1905 w 10"/>
              <a:gd name="T23" fmla="*/ 1905 h 10"/>
              <a:gd name="T24" fmla="*/ 2540 w 10"/>
              <a:gd name="T25" fmla="*/ 1270 h 10"/>
              <a:gd name="T26" fmla="*/ 2540 w 10"/>
              <a:gd name="T27" fmla="*/ 0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10">
                <a:moveTo>
                  <a:pt x="8" y="0"/>
                </a:moveTo>
                <a:lnTo>
                  <a:pt x="9" y="5"/>
                </a:lnTo>
                <a:lnTo>
                  <a:pt x="8" y="7"/>
                </a:lnTo>
                <a:lnTo>
                  <a:pt x="6" y="7"/>
                </a:lnTo>
                <a:lnTo>
                  <a:pt x="5" y="7"/>
                </a:lnTo>
                <a:lnTo>
                  <a:pt x="2" y="9"/>
                </a:lnTo>
                <a:cubicBezTo>
                  <a:pt x="2" y="9"/>
                  <a:pt x="2" y="9"/>
                  <a:pt x="2" y="8"/>
                </a:cubicBezTo>
                <a:cubicBezTo>
                  <a:pt x="2" y="7"/>
                  <a:pt x="0" y="5"/>
                  <a:pt x="0" y="5"/>
                </a:cubicBez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8" y="0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41" name="Freeform 69">
            <a:extLst>
              <a:ext uri="{FF2B5EF4-FFF2-40B4-BE49-F238E27FC236}">
                <a16:creationId xmlns:a16="http://schemas.microsoft.com/office/drawing/2014/main" id="{EDC4E3AE-E244-F548-84AB-C4BC4F4AD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885950"/>
            <a:ext cx="1587" cy="1588"/>
          </a:xfrm>
          <a:custGeom>
            <a:avLst/>
            <a:gdLst>
              <a:gd name="T0" fmla="*/ 529 w 6"/>
              <a:gd name="T1" fmla="*/ 953 h 5"/>
              <a:gd name="T2" fmla="*/ 0 w 6"/>
              <a:gd name="T3" fmla="*/ 318 h 5"/>
              <a:gd name="T4" fmla="*/ 529 w 6"/>
              <a:gd name="T5" fmla="*/ 0 h 5"/>
              <a:gd name="T6" fmla="*/ 1323 w 6"/>
              <a:gd name="T7" fmla="*/ 0 h 5"/>
              <a:gd name="T8" fmla="*/ 794 w 6"/>
              <a:gd name="T9" fmla="*/ 953 h 5"/>
              <a:gd name="T10" fmla="*/ 794 w 6"/>
              <a:gd name="T11" fmla="*/ 1270 h 5"/>
              <a:gd name="T12" fmla="*/ 529 w 6"/>
              <a:gd name="T13" fmla="*/ 953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5">
                <a:moveTo>
                  <a:pt x="2" y="3"/>
                </a:moveTo>
                <a:cubicBezTo>
                  <a:pt x="2" y="2"/>
                  <a:pt x="2" y="2"/>
                  <a:pt x="0" y="1"/>
                </a:cubicBezTo>
                <a:lnTo>
                  <a:pt x="2" y="0"/>
                </a:lnTo>
                <a:lnTo>
                  <a:pt x="5" y="0"/>
                </a:lnTo>
                <a:lnTo>
                  <a:pt x="3" y="3"/>
                </a:lnTo>
                <a:lnTo>
                  <a:pt x="3" y="4"/>
                </a:lnTo>
                <a:lnTo>
                  <a:pt x="2" y="3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42" name="Freeform 70">
            <a:extLst>
              <a:ext uri="{FF2B5EF4-FFF2-40B4-BE49-F238E27FC236}">
                <a16:creationId xmlns:a16="http://schemas.microsoft.com/office/drawing/2014/main" id="{CF599552-8BBC-8448-9396-0748F577C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884363"/>
            <a:ext cx="3175" cy="1587"/>
          </a:xfrm>
          <a:custGeom>
            <a:avLst/>
            <a:gdLst>
              <a:gd name="T0" fmla="*/ 1361 w 7"/>
              <a:gd name="T1" fmla="*/ 0 h 4"/>
              <a:gd name="T2" fmla="*/ 2721 w 7"/>
              <a:gd name="T3" fmla="*/ 397 h 4"/>
              <a:gd name="T4" fmla="*/ 2721 w 7"/>
              <a:gd name="T5" fmla="*/ 1190 h 4"/>
              <a:gd name="T6" fmla="*/ 1361 w 7"/>
              <a:gd name="T7" fmla="*/ 1190 h 4"/>
              <a:gd name="T8" fmla="*/ 0 w 7"/>
              <a:gd name="T9" fmla="*/ 794 h 4"/>
              <a:gd name="T10" fmla="*/ 454 w 7"/>
              <a:gd name="T11" fmla="*/ 397 h 4"/>
              <a:gd name="T12" fmla="*/ 1361 w 7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4">
                <a:moveTo>
                  <a:pt x="3" y="0"/>
                </a:moveTo>
                <a:lnTo>
                  <a:pt x="6" y="1"/>
                </a:lnTo>
                <a:cubicBezTo>
                  <a:pt x="6" y="2"/>
                  <a:pt x="6" y="3"/>
                  <a:pt x="6" y="3"/>
                </a:cubicBezTo>
                <a:lnTo>
                  <a:pt x="3" y="3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43" name="Freeform 71">
            <a:extLst>
              <a:ext uri="{FF2B5EF4-FFF2-40B4-BE49-F238E27FC236}">
                <a16:creationId xmlns:a16="http://schemas.microsoft.com/office/drawing/2014/main" id="{9B6B8C32-AD2D-574F-A22F-1EF5E3930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890713"/>
            <a:ext cx="3175" cy="1587"/>
          </a:xfrm>
          <a:custGeom>
            <a:avLst/>
            <a:gdLst>
              <a:gd name="T0" fmla="*/ 1361 w 7"/>
              <a:gd name="T1" fmla="*/ 1323 h 6"/>
              <a:gd name="T2" fmla="*/ 454 w 7"/>
              <a:gd name="T3" fmla="*/ 794 h 6"/>
              <a:gd name="T4" fmla="*/ 0 w 7"/>
              <a:gd name="T5" fmla="*/ 0 h 6"/>
              <a:gd name="T6" fmla="*/ 1361 w 7"/>
              <a:gd name="T7" fmla="*/ 0 h 6"/>
              <a:gd name="T8" fmla="*/ 2721 w 7"/>
              <a:gd name="T9" fmla="*/ 265 h 6"/>
              <a:gd name="T10" fmla="*/ 2721 w 7"/>
              <a:gd name="T11" fmla="*/ 529 h 6"/>
              <a:gd name="T12" fmla="*/ 2721 w 7"/>
              <a:gd name="T13" fmla="*/ 794 h 6"/>
              <a:gd name="T14" fmla="*/ 1361 w 7"/>
              <a:gd name="T15" fmla="*/ 132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6">
                <a:moveTo>
                  <a:pt x="3" y="5"/>
                </a:moveTo>
                <a:lnTo>
                  <a:pt x="1" y="3"/>
                </a:lnTo>
                <a:cubicBezTo>
                  <a:pt x="0" y="3"/>
                  <a:pt x="0" y="0"/>
                  <a:pt x="0" y="0"/>
                </a:cubicBezTo>
                <a:lnTo>
                  <a:pt x="3" y="0"/>
                </a:lnTo>
                <a:lnTo>
                  <a:pt x="6" y="1"/>
                </a:lnTo>
                <a:lnTo>
                  <a:pt x="6" y="2"/>
                </a:lnTo>
                <a:lnTo>
                  <a:pt x="6" y="3"/>
                </a:lnTo>
                <a:lnTo>
                  <a:pt x="3" y="5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44" name="Freeform 72">
            <a:extLst>
              <a:ext uri="{FF2B5EF4-FFF2-40B4-BE49-F238E27FC236}">
                <a16:creationId xmlns:a16="http://schemas.microsoft.com/office/drawing/2014/main" id="{9665274E-DB8E-5846-B638-684D7EDFD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889125"/>
            <a:ext cx="3175" cy="3175"/>
          </a:xfrm>
          <a:custGeom>
            <a:avLst/>
            <a:gdLst>
              <a:gd name="T0" fmla="*/ 1361 w 7"/>
              <a:gd name="T1" fmla="*/ 907 h 7"/>
              <a:gd name="T2" fmla="*/ 2721 w 7"/>
              <a:gd name="T3" fmla="*/ 1361 h 7"/>
              <a:gd name="T4" fmla="*/ 1814 w 7"/>
              <a:gd name="T5" fmla="*/ 1361 h 7"/>
              <a:gd name="T6" fmla="*/ 1361 w 7"/>
              <a:gd name="T7" fmla="*/ 2268 h 7"/>
              <a:gd name="T8" fmla="*/ 0 w 7"/>
              <a:gd name="T9" fmla="*/ 2721 h 7"/>
              <a:gd name="T10" fmla="*/ 0 w 7"/>
              <a:gd name="T11" fmla="*/ 2268 h 7"/>
              <a:gd name="T12" fmla="*/ 454 w 7"/>
              <a:gd name="T13" fmla="*/ 1361 h 7"/>
              <a:gd name="T14" fmla="*/ 454 w 7"/>
              <a:gd name="T15" fmla="*/ 0 h 7"/>
              <a:gd name="T16" fmla="*/ 1361 w 7"/>
              <a:gd name="T17" fmla="*/ 907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7">
                <a:moveTo>
                  <a:pt x="3" y="2"/>
                </a:moveTo>
                <a:lnTo>
                  <a:pt x="6" y="3"/>
                </a:lnTo>
                <a:lnTo>
                  <a:pt x="4" y="3"/>
                </a:lnTo>
                <a:cubicBezTo>
                  <a:pt x="4" y="4"/>
                  <a:pt x="3" y="5"/>
                  <a:pt x="3" y="5"/>
                </a:cubicBezTo>
                <a:cubicBezTo>
                  <a:pt x="3" y="5"/>
                  <a:pt x="1" y="6"/>
                  <a:pt x="0" y="6"/>
                </a:cubicBezTo>
                <a:lnTo>
                  <a:pt x="0" y="5"/>
                </a:lnTo>
                <a:lnTo>
                  <a:pt x="1" y="3"/>
                </a:lnTo>
                <a:lnTo>
                  <a:pt x="1" y="0"/>
                </a:lnTo>
                <a:lnTo>
                  <a:pt x="3" y="2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45" name="Freeform 73">
            <a:extLst>
              <a:ext uri="{FF2B5EF4-FFF2-40B4-BE49-F238E27FC236}">
                <a16:creationId xmlns:a16="http://schemas.microsoft.com/office/drawing/2014/main" id="{87D8A576-91CA-CF42-B392-B4FE3D216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892300"/>
            <a:ext cx="3175" cy="1588"/>
          </a:xfrm>
          <a:custGeom>
            <a:avLst/>
            <a:gdLst>
              <a:gd name="T0" fmla="*/ 0 w 7"/>
              <a:gd name="T1" fmla="*/ 635 h 5"/>
              <a:gd name="T2" fmla="*/ 454 w 7"/>
              <a:gd name="T3" fmla="*/ 318 h 5"/>
              <a:gd name="T4" fmla="*/ 2721 w 7"/>
              <a:gd name="T5" fmla="*/ 0 h 5"/>
              <a:gd name="T6" fmla="*/ 2721 w 7"/>
              <a:gd name="T7" fmla="*/ 0 h 5"/>
              <a:gd name="T8" fmla="*/ 1814 w 7"/>
              <a:gd name="T9" fmla="*/ 635 h 5"/>
              <a:gd name="T10" fmla="*/ 1814 w 7"/>
              <a:gd name="T11" fmla="*/ 1270 h 5"/>
              <a:gd name="T12" fmla="*/ 1361 w 7"/>
              <a:gd name="T13" fmla="*/ 953 h 5"/>
              <a:gd name="T14" fmla="*/ 0 w 7"/>
              <a:gd name="T15" fmla="*/ 635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5">
                <a:moveTo>
                  <a:pt x="0" y="2"/>
                </a:moveTo>
                <a:lnTo>
                  <a:pt x="1" y="1"/>
                </a:lnTo>
                <a:lnTo>
                  <a:pt x="6" y="0"/>
                </a:lnTo>
                <a:lnTo>
                  <a:pt x="4" y="2"/>
                </a:lnTo>
                <a:lnTo>
                  <a:pt x="4" y="4"/>
                </a:lnTo>
                <a:lnTo>
                  <a:pt x="3" y="3"/>
                </a:lnTo>
                <a:cubicBezTo>
                  <a:pt x="1" y="2"/>
                  <a:pt x="0" y="2"/>
                  <a:pt x="0" y="2"/>
                </a:cubicBez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46" name="Freeform 74">
            <a:extLst>
              <a:ext uri="{FF2B5EF4-FFF2-40B4-BE49-F238E27FC236}">
                <a16:creationId xmlns:a16="http://schemas.microsoft.com/office/drawing/2014/main" id="{5311100D-68C5-8347-87D4-E61FFBFDE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90713"/>
            <a:ext cx="1587" cy="3175"/>
          </a:xfrm>
          <a:custGeom>
            <a:avLst/>
            <a:gdLst>
              <a:gd name="T0" fmla="*/ 0 w 6"/>
              <a:gd name="T1" fmla="*/ 2721 h 7"/>
              <a:gd name="T2" fmla="*/ 529 w 6"/>
              <a:gd name="T3" fmla="*/ 1814 h 7"/>
              <a:gd name="T4" fmla="*/ 529 w 6"/>
              <a:gd name="T5" fmla="*/ 0 h 7"/>
              <a:gd name="T6" fmla="*/ 794 w 6"/>
              <a:gd name="T7" fmla="*/ 0 h 7"/>
              <a:gd name="T8" fmla="*/ 794 w 6"/>
              <a:gd name="T9" fmla="*/ 0 h 7"/>
              <a:gd name="T10" fmla="*/ 1323 w 6"/>
              <a:gd name="T11" fmla="*/ 0 h 7"/>
              <a:gd name="T12" fmla="*/ 1323 w 6"/>
              <a:gd name="T13" fmla="*/ 1814 h 7"/>
              <a:gd name="T14" fmla="*/ 0 w 6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2" y="4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5" y="4"/>
                </a:lnTo>
                <a:lnTo>
                  <a:pt x="0" y="6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47" name="Freeform 75">
            <a:extLst>
              <a:ext uri="{FF2B5EF4-FFF2-40B4-BE49-F238E27FC236}">
                <a16:creationId xmlns:a16="http://schemas.microsoft.com/office/drawing/2014/main" id="{ACACBA6E-4E4E-BA48-84F2-C014C4A23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892300"/>
            <a:ext cx="4763" cy="1588"/>
          </a:xfrm>
          <a:custGeom>
            <a:avLst/>
            <a:gdLst>
              <a:gd name="T0" fmla="*/ 0 w 15"/>
              <a:gd name="T1" fmla="*/ 1059 h 6"/>
              <a:gd name="T2" fmla="*/ 1905 w 15"/>
              <a:gd name="T3" fmla="*/ 529 h 6"/>
              <a:gd name="T4" fmla="*/ 2858 w 15"/>
              <a:gd name="T5" fmla="*/ 0 h 6"/>
              <a:gd name="T6" fmla="*/ 4445 w 15"/>
              <a:gd name="T7" fmla="*/ 265 h 6"/>
              <a:gd name="T8" fmla="*/ 2858 w 15"/>
              <a:gd name="T9" fmla="*/ 794 h 6"/>
              <a:gd name="T10" fmla="*/ 0 w 15"/>
              <a:gd name="T11" fmla="*/ 1059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6">
                <a:moveTo>
                  <a:pt x="0" y="4"/>
                </a:moveTo>
                <a:lnTo>
                  <a:pt x="6" y="2"/>
                </a:lnTo>
                <a:lnTo>
                  <a:pt x="9" y="0"/>
                </a:lnTo>
                <a:lnTo>
                  <a:pt x="14" y="1"/>
                </a:lnTo>
                <a:cubicBezTo>
                  <a:pt x="14" y="1"/>
                  <a:pt x="14" y="2"/>
                  <a:pt x="9" y="3"/>
                </a:cubicBezTo>
                <a:cubicBezTo>
                  <a:pt x="3" y="5"/>
                  <a:pt x="0" y="4"/>
                  <a:pt x="0" y="4"/>
                </a:cubicBez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48" name="Freeform 76">
            <a:extLst>
              <a:ext uri="{FF2B5EF4-FFF2-40B4-BE49-F238E27FC236}">
                <a16:creationId xmlns:a16="http://schemas.microsoft.com/office/drawing/2014/main" id="{42ED1C6B-FBD5-3140-A1D8-58C25642E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878013"/>
            <a:ext cx="1587" cy="1587"/>
          </a:xfrm>
          <a:custGeom>
            <a:avLst/>
            <a:gdLst>
              <a:gd name="T0" fmla="*/ 529 w 6"/>
              <a:gd name="T1" fmla="*/ 529 h 6"/>
              <a:gd name="T2" fmla="*/ 0 w 6"/>
              <a:gd name="T3" fmla="*/ 0 h 6"/>
              <a:gd name="T4" fmla="*/ 529 w 6"/>
              <a:gd name="T5" fmla="*/ 0 h 6"/>
              <a:gd name="T6" fmla="*/ 1323 w 6"/>
              <a:gd name="T7" fmla="*/ 794 h 6"/>
              <a:gd name="T8" fmla="*/ 794 w 6"/>
              <a:gd name="T9" fmla="*/ 1323 h 6"/>
              <a:gd name="T10" fmla="*/ 529 w 6"/>
              <a:gd name="T11" fmla="*/ 1323 h 6"/>
              <a:gd name="T12" fmla="*/ 529 w 6"/>
              <a:gd name="T13" fmla="*/ 529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6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5" y="3"/>
                </a:lnTo>
                <a:lnTo>
                  <a:pt x="3" y="5"/>
                </a:lnTo>
                <a:lnTo>
                  <a:pt x="2" y="5"/>
                </a:lnTo>
                <a:lnTo>
                  <a:pt x="2" y="2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49" name="Freeform 77">
            <a:extLst>
              <a:ext uri="{FF2B5EF4-FFF2-40B4-BE49-F238E27FC236}">
                <a16:creationId xmlns:a16="http://schemas.microsoft.com/office/drawing/2014/main" id="{CBE93766-BAE2-F24E-B349-D7229B74F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881188"/>
            <a:ext cx="1587" cy="1587"/>
          </a:xfrm>
          <a:custGeom>
            <a:avLst/>
            <a:gdLst>
              <a:gd name="T0" fmla="*/ 794 w 4"/>
              <a:gd name="T1" fmla="*/ 1270 h 5"/>
              <a:gd name="T2" fmla="*/ 794 w 4"/>
              <a:gd name="T3" fmla="*/ 317 h 5"/>
              <a:gd name="T4" fmla="*/ 0 w 4"/>
              <a:gd name="T5" fmla="*/ 0 h 5"/>
              <a:gd name="T6" fmla="*/ 794 w 4"/>
              <a:gd name="T7" fmla="*/ 0 h 5"/>
              <a:gd name="T8" fmla="*/ 1190 w 4"/>
              <a:gd name="T9" fmla="*/ 317 h 5"/>
              <a:gd name="T10" fmla="*/ 794 w 4"/>
              <a:gd name="T11" fmla="*/ 127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">
                <a:moveTo>
                  <a:pt x="2" y="4"/>
                </a:moveTo>
                <a:cubicBezTo>
                  <a:pt x="2" y="4"/>
                  <a:pt x="2" y="3"/>
                  <a:pt x="2" y="1"/>
                </a:cubicBezTo>
                <a:lnTo>
                  <a:pt x="0" y="0"/>
                </a:lnTo>
                <a:lnTo>
                  <a:pt x="2" y="0"/>
                </a:lnTo>
                <a:lnTo>
                  <a:pt x="3" y="1"/>
                </a:lnTo>
                <a:lnTo>
                  <a:pt x="2" y="4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0" name="Freeform 78">
            <a:extLst>
              <a:ext uri="{FF2B5EF4-FFF2-40B4-BE49-F238E27FC236}">
                <a16:creationId xmlns:a16="http://schemas.microsoft.com/office/drawing/2014/main" id="{A794EA70-BE83-8A45-B4F0-67FBC49DF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851025"/>
            <a:ext cx="4762" cy="4763"/>
          </a:xfrm>
          <a:custGeom>
            <a:avLst/>
            <a:gdLst>
              <a:gd name="T0" fmla="*/ 733 w 13"/>
              <a:gd name="T1" fmla="*/ 4397 h 13"/>
              <a:gd name="T2" fmla="*/ 733 w 13"/>
              <a:gd name="T3" fmla="*/ 3297 h 13"/>
              <a:gd name="T4" fmla="*/ 3297 w 13"/>
              <a:gd name="T5" fmla="*/ 733 h 13"/>
              <a:gd name="T6" fmla="*/ 4396 w 13"/>
              <a:gd name="T7" fmla="*/ 733 h 13"/>
              <a:gd name="T8" fmla="*/ 4029 w 13"/>
              <a:gd name="T9" fmla="*/ 1099 h 13"/>
              <a:gd name="T10" fmla="*/ 4029 w 13"/>
              <a:gd name="T11" fmla="*/ 2931 h 13"/>
              <a:gd name="T12" fmla="*/ 733 w 13"/>
              <a:gd name="T13" fmla="*/ 439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3">
                <a:moveTo>
                  <a:pt x="2" y="12"/>
                </a:moveTo>
                <a:cubicBezTo>
                  <a:pt x="0" y="12"/>
                  <a:pt x="0" y="10"/>
                  <a:pt x="2" y="9"/>
                </a:cubicBezTo>
                <a:cubicBezTo>
                  <a:pt x="2" y="9"/>
                  <a:pt x="6" y="3"/>
                  <a:pt x="9" y="2"/>
                </a:cubicBezTo>
                <a:cubicBezTo>
                  <a:pt x="11" y="0"/>
                  <a:pt x="12" y="2"/>
                  <a:pt x="12" y="2"/>
                </a:cubicBezTo>
                <a:lnTo>
                  <a:pt x="11" y="3"/>
                </a:lnTo>
                <a:lnTo>
                  <a:pt x="11" y="8"/>
                </a:lnTo>
                <a:cubicBezTo>
                  <a:pt x="6" y="12"/>
                  <a:pt x="2" y="12"/>
                  <a:pt x="2" y="12"/>
                </a:cubicBezTo>
              </a:path>
            </a:pathLst>
          </a:custGeom>
          <a:solidFill>
            <a:srgbClr val="C3C6A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1" name="Freeform 79">
            <a:extLst>
              <a:ext uri="{FF2B5EF4-FFF2-40B4-BE49-F238E27FC236}">
                <a16:creationId xmlns:a16="http://schemas.microsoft.com/office/drawing/2014/main" id="{23990D97-1C0F-3843-8EBE-0ECE98280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852613"/>
            <a:ext cx="1588" cy="1587"/>
          </a:xfrm>
          <a:custGeom>
            <a:avLst/>
            <a:gdLst>
              <a:gd name="T0" fmla="*/ 794 w 2"/>
              <a:gd name="T1" fmla="*/ 794 h 2"/>
              <a:gd name="T2" fmla="*/ 0 w 2"/>
              <a:gd name="T3" fmla="*/ 794 h 2"/>
              <a:gd name="T4" fmla="*/ 0 w 2"/>
              <a:gd name="T5" fmla="*/ 794 h 2"/>
              <a:gd name="T6" fmla="*/ 0 w 2"/>
              <a:gd name="T7" fmla="*/ 0 h 2"/>
              <a:gd name="T8" fmla="*/ 794 w 2"/>
              <a:gd name="T9" fmla="*/ 794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lnTo>
                  <a:pt x="0" y="0"/>
                </a:lnTo>
                <a:cubicBezTo>
                  <a:pt x="1" y="0"/>
                  <a:pt x="1" y="0"/>
                  <a:pt x="1" y="1"/>
                </a:cubicBezTo>
              </a:path>
            </a:pathLst>
          </a:custGeom>
          <a:solidFill>
            <a:srgbClr val="232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2" name="Freeform 80">
            <a:extLst>
              <a:ext uri="{FF2B5EF4-FFF2-40B4-BE49-F238E27FC236}">
                <a16:creationId xmlns:a16="http://schemas.microsoft.com/office/drawing/2014/main" id="{12DD176F-F5AC-E942-990C-4BC9E4E10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852613"/>
            <a:ext cx="3175" cy="1587"/>
          </a:xfrm>
          <a:custGeom>
            <a:avLst/>
            <a:gdLst>
              <a:gd name="T0" fmla="*/ 0 w 10"/>
              <a:gd name="T1" fmla="*/ 1323 h 6"/>
              <a:gd name="T2" fmla="*/ 953 w 10"/>
              <a:gd name="T3" fmla="*/ 529 h 6"/>
              <a:gd name="T4" fmla="*/ 2540 w 10"/>
              <a:gd name="T5" fmla="*/ 0 h 6"/>
              <a:gd name="T6" fmla="*/ 2858 w 10"/>
              <a:gd name="T7" fmla="*/ 265 h 6"/>
              <a:gd name="T8" fmla="*/ 1588 w 10"/>
              <a:gd name="T9" fmla="*/ 529 h 6"/>
              <a:gd name="T10" fmla="*/ 0 w 10"/>
              <a:gd name="T11" fmla="*/ 132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6">
                <a:moveTo>
                  <a:pt x="0" y="5"/>
                </a:moveTo>
                <a:cubicBezTo>
                  <a:pt x="0" y="5"/>
                  <a:pt x="2" y="4"/>
                  <a:pt x="3" y="2"/>
                </a:cubicBezTo>
                <a:cubicBezTo>
                  <a:pt x="5" y="1"/>
                  <a:pt x="8" y="0"/>
                  <a:pt x="8" y="0"/>
                </a:cubicBezTo>
                <a:lnTo>
                  <a:pt x="9" y="1"/>
                </a:lnTo>
                <a:cubicBezTo>
                  <a:pt x="8" y="1"/>
                  <a:pt x="8" y="2"/>
                  <a:pt x="5" y="2"/>
                </a:cubicBezTo>
                <a:cubicBezTo>
                  <a:pt x="3" y="5"/>
                  <a:pt x="0" y="5"/>
                  <a:pt x="0" y="5"/>
                </a:cubicBezTo>
              </a:path>
            </a:pathLst>
          </a:custGeom>
          <a:solidFill>
            <a:srgbClr val="A5AB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3" name="Freeform 81">
            <a:extLst>
              <a:ext uri="{FF2B5EF4-FFF2-40B4-BE49-F238E27FC236}">
                <a16:creationId xmlns:a16="http://schemas.microsoft.com/office/drawing/2014/main" id="{54B1B972-FB63-3D41-A7E2-1E1DA85C5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878013"/>
            <a:ext cx="1588" cy="3175"/>
          </a:xfrm>
          <a:custGeom>
            <a:avLst/>
            <a:gdLst>
              <a:gd name="T0" fmla="*/ 1191 w 4"/>
              <a:gd name="T1" fmla="*/ 2721 h 7"/>
              <a:gd name="T2" fmla="*/ 0 w 4"/>
              <a:gd name="T3" fmla="*/ 1814 h 7"/>
              <a:gd name="T4" fmla="*/ 397 w 4"/>
              <a:gd name="T5" fmla="*/ 454 h 7"/>
              <a:gd name="T6" fmla="*/ 1191 w 4"/>
              <a:gd name="T7" fmla="*/ 0 h 7"/>
              <a:gd name="T8" fmla="*/ 1191 w 4"/>
              <a:gd name="T9" fmla="*/ 454 h 7"/>
              <a:gd name="T10" fmla="*/ 1191 w 4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3" y="6"/>
                </a:moveTo>
                <a:lnTo>
                  <a:pt x="0" y="4"/>
                </a:lnTo>
                <a:lnTo>
                  <a:pt x="1" y="1"/>
                </a:lnTo>
                <a:lnTo>
                  <a:pt x="3" y="0"/>
                </a:lnTo>
                <a:cubicBezTo>
                  <a:pt x="3" y="0"/>
                  <a:pt x="3" y="0"/>
                  <a:pt x="3" y="1"/>
                </a:cubicBezTo>
                <a:cubicBezTo>
                  <a:pt x="3" y="4"/>
                  <a:pt x="3" y="6"/>
                  <a:pt x="3" y="6"/>
                </a:cubicBez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4" name="Freeform 82">
            <a:extLst>
              <a:ext uri="{FF2B5EF4-FFF2-40B4-BE49-F238E27FC236}">
                <a16:creationId xmlns:a16="http://schemas.microsoft.com/office/drawing/2014/main" id="{0894A761-2A6E-E748-AD8E-D275B7DD0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874838"/>
            <a:ext cx="3175" cy="4762"/>
          </a:xfrm>
          <a:custGeom>
            <a:avLst/>
            <a:gdLst>
              <a:gd name="T0" fmla="*/ 0 w 7"/>
              <a:gd name="T1" fmla="*/ 2381 h 12"/>
              <a:gd name="T2" fmla="*/ 907 w 7"/>
              <a:gd name="T3" fmla="*/ 0 h 12"/>
              <a:gd name="T4" fmla="*/ 907 w 7"/>
              <a:gd name="T5" fmla="*/ 794 h 12"/>
              <a:gd name="T6" fmla="*/ 2268 w 7"/>
              <a:gd name="T7" fmla="*/ 2778 h 12"/>
              <a:gd name="T8" fmla="*/ 2721 w 7"/>
              <a:gd name="T9" fmla="*/ 3175 h 12"/>
              <a:gd name="T10" fmla="*/ 2268 w 7"/>
              <a:gd name="T11" fmla="*/ 4365 h 12"/>
              <a:gd name="T12" fmla="*/ 907 w 7"/>
              <a:gd name="T13" fmla="*/ 4365 h 12"/>
              <a:gd name="T14" fmla="*/ 0 w 7"/>
              <a:gd name="T15" fmla="*/ 4365 h 12"/>
              <a:gd name="T16" fmla="*/ 0 w 7"/>
              <a:gd name="T17" fmla="*/ 2381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2">
                <a:moveTo>
                  <a:pt x="0" y="6"/>
                </a:moveTo>
                <a:cubicBezTo>
                  <a:pt x="0" y="4"/>
                  <a:pt x="2" y="0"/>
                  <a:pt x="2" y="0"/>
                </a:cubicBezTo>
                <a:lnTo>
                  <a:pt x="2" y="2"/>
                </a:lnTo>
                <a:lnTo>
                  <a:pt x="5" y="7"/>
                </a:lnTo>
                <a:lnTo>
                  <a:pt x="6" y="8"/>
                </a:lnTo>
                <a:lnTo>
                  <a:pt x="5" y="11"/>
                </a:lnTo>
                <a:lnTo>
                  <a:pt x="2" y="11"/>
                </a:lnTo>
                <a:lnTo>
                  <a:pt x="0" y="11"/>
                </a:lnTo>
                <a:lnTo>
                  <a:pt x="0" y="6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5" name="Freeform 83">
            <a:extLst>
              <a:ext uri="{FF2B5EF4-FFF2-40B4-BE49-F238E27FC236}">
                <a16:creationId xmlns:a16="http://schemas.microsoft.com/office/drawing/2014/main" id="{C345F166-26D4-974F-9EAF-2E5BD233F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876425"/>
            <a:ext cx="1588" cy="1588"/>
          </a:xfrm>
          <a:custGeom>
            <a:avLst/>
            <a:gdLst>
              <a:gd name="T0" fmla="*/ 1191 w 4"/>
              <a:gd name="T1" fmla="*/ 635 h 5"/>
              <a:gd name="T2" fmla="*/ 794 w 4"/>
              <a:gd name="T3" fmla="*/ 1270 h 5"/>
              <a:gd name="T4" fmla="*/ 0 w 4"/>
              <a:gd name="T5" fmla="*/ 953 h 5"/>
              <a:gd name="T6" fmla="*/ 0 w 4"/>
              <a:gd name="T7" fmla="*/ 635 h 5"/>
              <a:gd name="T8" fmla="*/ 1191 w 4"/>
              <a:gd name="T9" fmla="*/ 0 h 5"/>
              <a:gd name="T10" fmla="*/ 1191 w 4"/>
              <a:gd name="T11" fmla="*/ 635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">
                <a:moveTo>
                  <a:pt x="3" y="2"/>
                </a:moveTo>
                <a:cubicBezTo>
                  <a:pt x="2" y="3"/>
                  <a:pt x="2" y="4"/>
                  <a:pt x="2" y="4"/>
                </a:cubicBezTo>
                <a:lnTo>
                  <a:pt x="0" y="3"/>
                </a:lnTo>
                <a:lnTo>
                  <a:pt x="0" y="2"/>
                </a:lnTo>
                <a:lnTo>
                  <a:pt x="3" y="0"/>
                </a:lnTo>
                <a:lnTo>
                  <a:pt x="3" y="2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6" name="Freeform 84">
            <a:extLst>
              <a:ext uri="{FF2B5EF4-FFF2-40B4-BE49-F238E27FC236}">
                <a16:creationId xmlns:a16="http://schemas.microsoft.com/office/drawing/2014/main" id="{0A152910-08E5-7948-9DFC-DD4A5FB04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871663"/>
            <a:ext cx="3175" cy="3175"/>
          </a:xfrm>
          <a:custGeom>
            <a:avLst/>
            <a:gdLst>
              <a:gd name="T0" fmla="*/ 1361 w 7"/>
              <a:gd name="T1" fmla="*/ 953 h 10"/>
              <a:gd name="T2" fmla="*/ 1814 w 7"/>
              <a:gd name="T3" fmla="*/ 0 h 10"/>
              <a:gd name="T4" fmla="*/ 1814 w 7"/>
              <a:gd name="T5" fmla="*/ 1270 h 10"/>
              <a:gd name="T6" fmla="*/ 2721 w 7"/>
              <a:gd name="T7" fmla="*/ 2223 h 10"/>
              <a:gd name="T8" fmla="*/ 2721 w 7"/>
              <a:gd name="T9" fmla="*/ 2540 h 10"/>
              <a:gd name="T10" fmla="*/ 1814 w 7"/>
              <a:gd name="T11" fmla="*/ 2858 h 10"/>
              <a:gd name="T12" fmla="*/ 1361 w 7"/>
              <a:gd name="T13" fmla="*/ 2540 h 10"/>
              <a:gd name="T14" fmla="*/ 0 w 7"/>
              <a:gd name="T15" fmla="*/ 1905 h 10"/>
              <a:gd name="T16" fmla="*/ 1361 w 7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3" y="3"/>
                </a:moveTo>
                <a:cubicBezTo>
                  <a:pt x="3" y="0"/>
                  <a:pt x="4" y="0"/>
                  <a:pt x="4" y="0"/>
                </a:cubicBezTo>
                <a:lnTo>
                  <a:pt x="4" y="4"/>
                </a:lnTo>
                <a:lnTo>
                  <a:pt x="6" y="7"/>
                </a:lnTo>
                <a:lnTo>
                  <a:pt x="6" y="8"/>
                </a:lnTo>
                <a:lnTo>
                  <a:pt x="4" y="9"/>
                </a:lnTo>
                <a:lnTo>
                  <a:pt x="3" y="8"/>
                </a:lnTo>
                <a:cubicBezTo>
                  <a:pt x="3" y="7"/>
                  <a:pt x="0" y="6"/>
                  <a:pt x="0" y="6"/>
                </a:cubicBezTo>
                <a:cubicBezTo>
                  <a:pt x="0" y="6"/>
                  <a:pt x="1" y="4"/>
                  <a:pt x="3" y="3"/>
                </a:cubicBez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7" name="Freeform 85">
            <a:extLst>
              <a:ext uri="{FF2B5EF4-FFF2-40B4-BE49-F238E27FC236}">
                <a16:creationId xmlns:a16="http://schemas.microsoft.com/office/drawing/2014/main" id="{A9CF0190-7611-DD44-8C78-4D4339F0C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74838"/>
            <a:ext cx="3175" cy="1587"/>
          </a:xfrm>
          <a:custGeom>
            <a:avLst/>
            <a:gdLst>
              <a:gd name="T0" fmla="*/ 1361 w 7"/>
              <a:gd name="T1" fmla="*/ 1190 h 4"/>
              <a:gd name="T2" fmla="*/ 454 w 7"/>
              <a:gd name="T3" fmla="*/ 1190 h 4"/>
              <a:gd name="T4" fmla="*/ 0 w 7"/>
              <a:gd name="T5" fmla="*/ 397 h 4"/>
              <a:gd name="T6" fmla="*/ 2721 w 7"/>
              <a:gd name="T7" fmla="*/ 0 h 4"/>
              <a:gd name="T8" fmla="*/ 1814 w 7"/>
              <a:gd name="T9" fmla="*/ 794 h 4"/>
              <a:gd name="T10" fmla="*/ 1361 w 7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">
                <a:moveTo>
                  <a:pt x="3" y="3"/>
                </a:moveTo>
                <a:lnTo>
                  <a:pt x="1" y="3"/>
                </a:lnTo>
                <a:lnTo>
                  <a:pt x="0" y="1"/>
                </a:lnTo>
                <a:lnTo>
                  <a:pt x="6" y="0"/>
                </a:lnTo>
                <a:lnTo>
                  <a:pt x="4" y="2"/>
                </a:lnTo>
                <a:lnTo>
                  <a:pt x="3" y="3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8" name="Freeform 86">
            <a:extLst>
              <a:ext uri="{FF2B5EF4-FFF2-40B4-BE49-F238E27FC236}">
                <a16:creationId xmlns:a16="http://schemas.microsoft.com/office/drawing/2014/main" id="{D08A2D9F-DD87-454D-8460-EAA1F3DF5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870075"/>
            <a:ext cx="3175" cy="3175"/>
          </a:xfrm>
          <a:custGeom>
            <a:avLst/>
            <a:gdLst>
              <a:gd name="T0" fmla="*/ 0 w 7"/>
              <a:gd name="T1" fmla="*/ 1814 h 7"/>
              <a:gd name="T2" fmla="*/ 1361 w 7"/>
              <a:gd name="T3" fmla="*/ 454 h 7"/>
              <a:gd name="T4" fmla="*/ 2721 w 7"/>
              <a:gd name="T5" fmla="*/ 454 h 7"/>
              <a:gd name="T6" fmla="*/ 2721 w 7"/>
              <a:gd name="T7" fmla="*/ 2721 h 7"/>
              <a:gd name="T8" fmla="*/ 1361 w 7"/>
              <a:gd name="T9" fmla="*/ 2268 h 7"/>
              <a:gd name="T10" fmla="*/ 0 w 7"/>
              <a:gd name="T11" fmla="*/ 1814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0" y="4"/>
                </a:moveTo>
                <a:cubicBezTo>
                  <a:pt x="0" y="4"/>
                  <a:pt x="0" y="4"/>
                  <a:pt x="3" y="1"/>
                </a:cubicBezTo>
                <a:cubicBezTo>
                  <a:pt x="5" y="0"/>
                  <a:pt x="6" y="1"/>
                  <a:pt x="6" y="1"/>
                </a:cubicBezTo>
                <a:lnTo>
                  <a:pt x="6" y="6"/>
                </a:lnTo>
                <a:lnTo>
                  <a:pt x="3" y="5"/>
                </a:lnTo>
                <a:lnTo>
                  <a:pt x="0" y="4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9" name="Freeform 87">
            <a:extLst>
              <a:ext uri="{FF2B5EF4-FFF2-40B4-BE49-F238E27FC236}">
                <a16:creationId xmlns:a16="http://schemas.microsoft.com/office/drawing/2014/main" id="{647CE14B-574D-AD4D-9BB0-30FDE1A55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71663"/>
            <a:ext cx="3175" cy="1587"/>
          </a:xfrm>
          <a:custGeom>
            <a:avLst/>
            <a:gdLst>
              <a:gd name="T0" fmla="*/ 706 w 9"/>
              <a:gd name="T1" fmla="*/ 1323 h 6"/>
              <a:gd name="T2" fmla="*/ 0 w 9"/>
              <a:gd name="T3" fmla="*/ 1323 h 6"/>
              <a:gd name="T4" fmla="*/ 0 w 9"/>
              <a:gd name="T5" fmla="*/ 0 h 6"/>
              <a:gd name="T6" fmla="*/ 2822 w 9"/>
              <a:gd name="T7" fmla="*/ 529 h 6"/>
              <a:gd name="T8" fmla="*/ 706 w 9"/>
              <a:gd name="T9" fmla="*/ 132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6">
                <a:moveTo>
                  <a:pt x="2" y="5"/>
                </a:moveTo>
                <a:lnTo>
                  <a:pt x="0" y="5"/>
                </a:lnTo>
                <a:lnTo>
                  <a:pt x="0" y="0"/>
                </a:lnTo>
                <a:lnTo>
                  <a:pt x="8" y="2"/>
                </a:lnTo>
                <a:lnTo>
                  <a:pt x="2" y="5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60" name="Freeform 88">
            <a:extLst>
              <a:ext uri="{FF2B5EF4-FFF2-40B4-BE49-F238E27FC236}">
                <a16:creationId xmlns:a16="http://schemas.microsoft.com/office/drawing/2014/main" id="{3C6CF7F7-B91B-EB48-8839-4B359F971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68488"/>
            <a:ext cx="3175" cy="1587"/>
          </a:xfrm>
          <a:custGeom>
            <a:avLst/>
            <a:gdLst>
              <a:gd name="T0" fmla="*/ 2822 w 9"/>
              <a:gd name="T1" fmla="*/ 1323 h 6"/>
              <a:gd name="T2" fmla="*/ 1058 w 9"/>
              <a:gd name="T3" fmla="*/ 1323 h 6"/>
              <a:gd name="T4" fmla="*/ 0 w 9"/>
              <a:gd name="T5" fmla="*/ 1323 h 6"/>
              <a:gd name="T6" fmla="*/ 0 w 9"/>
              <a:gd name="T7" fmla="*/ 794 h 6"/>
              <a:gd name="T8" fmla="*/ 706 w 9"/>
              <a:gd name="T9" fmla="*/ 529 h 6"/>
              <a:gd name="T10" fmla="*/ 2822 w 9"/>
              <a:gd name="T11" fmla="*/ 0 h 6"/>
              <a:gd name="T12" fmla="*/ 2822 w 9"/>
              <a:gd name="T13" fmla="*/ 1323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6">
                <a:moveTo>
                  <a:pt x="8" y="5"/>
                </a:move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cubicBezTo>
                  <a:pt x="0" y="3"/>
                  <a:pt x="0" y="3"/>
                  <a:pt x="2" y="2"/>
                </a:cubicBezTo>
                <a:cubicBezTo>
                  <a:pt x="3" y="0"/>
                  <a:pt x="8" y="0"/>
                  <a:pt x="8" y="0"/>
                </a:cubicBezTo>
                <a:lnTo>
                  <a:pt x="8" y="5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61" name="Freeform 89">
            <a:extLst>
              <a:ext uri="{FF2B5EF4-FFF2-40B4-BE49-F238E27FC236}">
                <a16:creationId xmlns:a16="http://schemas.microsoft.com/office/drawing/2014/main" id="{260E780C-43DB-EB4D-A37A-9EDEE4806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66900"/>
            <a:ext cx="1587" cy="1588"/>
          </a:xfrm>
          <a:custGeom>
            <a:avLst/>
            <a:gdLst>
              <a:gd name="T0" fmla="*/ 1270 w 5"/>
              <a:gd name="T1" fmla="*/ 1270 h 5"/>
              <a:gd name="T2" fmla="*/ 0 w 5"/>
              <a:gd name="T3" fmla="*/ 953 h 5"/>
              <a:gd name="T4" fmla="*/ 952 w 5"/>
              <a:gd name="T5" fmla="*/ 318 h 5"/>
              <a:gd name="T6" fmla="*/ 1270 w 5"/>
              <a:gd name="T7" fmla="*/ 0 h 5"/>
              <a:gd name="T8" fmla="*/ 1270 w 5"/>
              <a:gd name="T9" fmla="*/ 0 h 5"/>
              <a:gd name="T10" fmla="*/ 1270 w 5"/>
              <a:gd name="T11" fmla="*/ 127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5">
                <a:moveTo>
                  <a:pt x="4" y="4"/>
                </a:moveTo>
                <a:lnTo>
                  <a:pt x="0" y="3"/>
                </a:lnTo>
                <a:cubicBezTo>
                  <a:pt x="0" y="3"/>
                  <a:pt x="0" y="3"/>
                  <a:pt x="3" y="1"/>
                </a:cubicBezTo>
                <a:lnTo>
                  <a:pt x="4" y="0"/>
                </a:lnTo>
                <a:lnTo>
                  <a:pt x="4" y="4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62" name="Freeform 90">
            <a:extLst>
              <a:ext uri="{FF2B5EF4-FFF2-40B4-BE49-F238E27FC236}">
                <a16:creationId xmlns:a16="http://schemas.microsoft.com/office/drawing/2014/main" id="{1800D80D-A505-D144-9917-4663BAB76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68488"/>
            <a:ext cx="3175" cy="3175"/>
          </a:xfrm>
          <a:custGeom>
            <a:avLst/>
            <a:gdLst>
              <a:gd name="T0" fmla="*/ 866 w 11"/>
              <a:gd name="T1" fmla="*/ 2778 h 8"/>
              <a:gd name="T2" fmla="*/ 577 w 11"/>
              <a:gd name="T3" fmla="*/ 1588 h 8"/>
              <a:gd name="T4" fmla="*/ 0 w 11"/>
              <a:gd name="T5" fmla="*/ 0 h 8"/>
              <a:gd name="T6" fmla="*/ 2886 w 11"/>
              <a:gd name="T7" fmla="*/ 794 h 8"/>
              <a:gd name="T8" fmla="*/ 1732 w 11"/>
              <a:gd name="T9" fmla="*/ 1984 h 8"/>
              <a:gd name="T10" fmla="*/ 866 w 11"/>
              <a:gd name="T11" fmla="*/ 2778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8">
                <a:moveTo>
                  <a:pt x="3" y="7"/>
                </a:moveTo>
                <a:lnTo>
                  <a:pt x="2" y="4"/>
                </a:lnTo>
                <a:lnTo>
                  <a:pt x="0" y="0"/>
                </a:lnTo>
                <a:lnTo>
                  <a:pt x="10" y="2"/>
                </a:lnTo>
                <a:cubicBezTo>
                  <a:pt x="10" y="2"/>
                  <a:pt x="8" y="3"/>
                  <a:pt x="6" y="5"/>
                </a:cubicBezTo>
                <a:cubicBezTo>
                  <a:pt x="5" y="5"/>
                  <a:pt x="3" y="7"/>
                  <a:pt x="3" y="7"/>
                </a:cubicBez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63" name="Freeform 91">
            <a:extLst>
              <a:ext uri="{FF2B5EF4-FFF2-40B4-BE49-F238E27FC236}">
                <a16:creationId xmlns:a16="http://schemas.microsoft.com/office/drawing/2014/main" id="{2B1601B1-A86D-7245-B71D-CFF289EFC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860550"/>
            <a:ext cx="3175" cy="1588"/>
          </a:xfrm>
          <a:custGeom>
            <a:avLst/>
            <a:gdLst>
              <a:gd name="T0" fmla="*/ 0 w 7"/>
              <a:gd name="T1" fmla="*/ 1323 h 6"/>
              <a:gd name="T2" fmla="*/ 0 w 7"/>
              <a:gd name="T3" fmla="*/ 529 h 6"/>
              <a:gd name="T4" fmla="*/ 0 w 7"/>
              <a:gd name="T5" fmla="*/ 0 h 6"/>
              <a:gd name="T6" fmla="*/ 1361 w 7"/>
              <a:gd name="T7" fmla="*/ 529 h 6"/>
              <a:gd name="T8" fmla="*/ 2268 w 7"/>
              <a:gd name="T9" fmla="*/ 794 h 6"/>
              <a:gd name="T10" fmla="*/ 2721 w 7"/>
              <a:gd name="T11" fmla="*/ 1323 h 6"/>
              <a:gd name="T12" fmla="*/ 0 w 7"/>
              <a:gd name="T13" fmla="*/ 1323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">
                <a:moveTo>
                  <a:pt x="0" y="5"/>
                </a:moveTo>
                <a:lnTo>
                  <a:pt x="0" y="2"/>
                </a:lnTo>
                <a:lnTo>
                  <a:pt x="0" y="0"/>
                </a:lnTo>
                <a:lnTo>
                  <a:pt x="3" y="2"/>
                </a:lnTo>
                <a:lnTo>
                  <a:pt x="5" y="3"/>
                </a:lnTo>
                <a:lnTo>
                  <a:pt x="6" y="5"/>
                </a:lnTo>
                <a:lnTo>
                  <a:pt x="0" y="5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64" name="Freeform 92">
            <a:extLst>
              <a:ext uri="{FF2B5EF4-FFF2-40B4-BE49-F238E27FC236}">
                <a16:creationId xmlns:a16="http://schemas.microsoft.com/office/drawing/2014/main" id="{F64F58D2-C64D-0D42-A52E-729CA566E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70075"/>
            <a:ext cx="3175" cy="1588"/>
          </a:xfrm>
          <a:custGeom>
            <a:avLst/>
            <a:gdLst>
              <a:gd name="T0" fmla="*/ 0 w 7"/>
              <a:gd name="T1" fmla="*/ 1323 h 6"/>
              <a:gd name="T2" fmla="*/ 0 w 7"/>
              <a:gd name="T3" fmla="*/ 1059 h 6"/>
              <a:gd name="T4" fmla="*/ 0 w 7"/>
              <a:gd name="T5" fmla="*/ 0 h 6"/>
              <a:gd name="T6" fmla="*/ 2721 w 7"/>
              <a:gd name="T7" fmla="*/ 529 h 6"/>
              <a:gd name="T8" fmla="*/ 1814 w 7"/>
              <a:gd name="T9" fmla="*/ 794 h 6"/>
              <a:gd name="T10" fmla="*/ 0 w 7"/>
              <a:gd name="T11" fmla="*/ 132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">
                <a:moveTo>
                  <a:pt x="0" y="5"/>
                </a:moveTo>
                <a:lnTo>
                  <a:pt x="0" y="4"/>
                </a:lnTo>
                <a:lnTo>
                  <a:pt x="0" y="0"/>
                </a:lnTo>
                <a:lnTo>
                  <a:pt x="6" y="2"/>
                </a:lnTo>
                <a:cubicBezTo>
                  <a:pt x="6" y="2"/>
                  <a:pt x="6" y="3"/>
                  <a:pt x="4" y="3"/>
                </a:cubicBezTo>
                <a:lnTo>
                  <a:pt x="0" y="5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65" name="Freeform 93">
            <a:extLst>
              <a:ext uri="{FF2B5EF4-FFF2-40B4-BE49-F238E27FC236}">
                <a16:creationId xmlns:a16="http://schemas.microsoft.com/office/drawing/2014/main" id="{FDDBBF41-7B3D-8649-AE7E-04B2A4E5D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65313"/>
            <a:ext cx="1587" cy="3175"/>
          </a:xfrm>
          <a:custGeom>
            <a:avLst/>
            <a:gdLst>
              <a:gd name="T0" fmla="*/ 1323 w 6"/>
              <a:gd name="T1" fmla="*/ 2822 h 9"/>
              <a:gd name="T2" fmla="*/ 794 w 6"/>
              <a:gd name="T3" fmla="*/ 2469 h 9"/>
              <a:gd name="T4" fmla="*/ 0 w 6"/>
              <a:gd name="T5" fmla="*/ 1764 h 9"/>
              <a:gd name="T6" fmla="*/ 0 w 6"/>
              <a:gd name="T7" fmla="*/ 1411 h 9"/>
              <a:gd name="T8" fmla="*/ 1323 w 6"/>
              <a:gd name="T9" fmla="*/ 0 h 9"/>
              <a:gd name="T10" fmla="*/ 1323 w 6"/>
              <a:gd name="T11" fmla="*/ 1411 h 9"/>
              <a:gd name="T12" fmla="*/ 1323 w 6"/>
              <a:gd name="T13" fmla="*/ 2822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9">
                <a:moveTo>
                  <a:pt x="5" y="8"/>
                </a:moveTo>
                <a:lnTo>
                  <a:pt x="3" y="7"/>
                </a:lnTo>
                <a:lnTo>
                  <a:pt x="0" y="5"/>
                </a:lnTo>
                <a:lnTo>
                  <a:pt x="0" y="4"/>
                </a:lnTo>
                <a:lnTo>
                  <a:pt x="5" y="0"/>
                </a:lnTo>
                <a:cubicBezTo>
                  <a:pt x="5" y="0"/>
                  <a:pt x="5" y="1"/>
                  <a:pt x="5" y="4"/>
                </a:cubicBezTo>
                <a:cubicBezTo>
                  <a:pt x="5" y="6"/>
                  <a:pt x="5" y="8"/>
                  <a:pt x="5" y="8"/>
                </a:cubicBez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66" name="Freeform 94">
            <a:extLst>
              <a:ext uri="{FF2B5EF4-FFF2-40B4-BE49-F238E27FC236}">
                <a16:creationId xmlns:a16="http://schemas.microsoft.com/office/drawing/2014/main" id="{3A72519F-AE02-B449-A472-05EBD2D1F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65313"/>
            <a:ext cx="3175" cy="1587"/>
          </a:xfrm>
          <a:custGeom>
            <a:avLst/>
            <a:gdLst>
              <a:gd name="T0" fmla="*/ 0 w 9"/>
              <a:gd name="T1" fmla="*/ 265 h 6"/>
              <a:gd name="T2" fmla="*/ 0 w 9"/>
              <a:gd name="T3" fmla="*/ 0 h 6"/>
              <a:gd name="T4" fmla="*/ 2117 w 9"/>
              <a:gd name="T5" fmla="*/ 265 h 6"/>
              <a:gd name="T6" fmla="*/ 2822 w 9"/>
              <a:gd name="T7" fmla="*/ 265 h 6"/>
              <a:gd name="T8" fmla="*/ 2117 w 9"/>
              <a:gd name="T9" fmla="*/ 794 h 6"/>
              <a:gd name="T10" fmla="*/ 1058 w 9"/>
              <a:gd name="T11" fmla="*/ 1323 h 6"/>
              <a:gd name="T12" fmla="*/ 0 w 9"/>
              <a:gd name="T13" fmla="*/ 1323 h 6"/>
              <a:gd name="T14" fmla="*/ 0 w 9"/>
              <a:gd name="T15" fmla="*/ 1058 h 6"/>
              <a:gd name="T16" fmla="*/ 0 w 9"/>
              <a:gd name="T17" fmla="*/ 265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6">
                <a:moveTo>
                  <a:pt x="0" y="1"/>
                </a:moveTo>
                <a:lnTo>
                  <a:pt x="0" y="0"/>
                </a:lnTo>
                <a:lnTo>
                  <a:pt x="6" y="1"/>
                </a:lnTo>
                <a:lnTo>
                  <a:pt x="8" y="1"/>
                </a:lnTo>
                <a:lnTo>
                  <a:pt x="6" y="3"/>
                </a:lnTo>
                <a:lnTo>
                  <a:pt x="3" y="5"/>
                </a:lnTo>
                <a:lnTo>
                  <a:pt x="0" y="5"/>
                </a:lnTo>
                <a:lnTo>
                  <a:pt x="0" y="4"/>
                </a:lnTo>
                <a:lnTo>
                  <a:pt x="0" y="1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67" name="Freeform 95">
            <a:extLst>
              <a:ext uri="{FF2B5EF4-FFF2-40B4-BE49-F238E27FC236}">
                <a16:creationId xmlns:a16="http://schemas.microsoft.com/office/drawing/2014/main" id="{2127F685-8F15-7149-A3AF-4517EA041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63725"/>
            <a:ext cx="3175" cy="3175"/>
          </a:xfrm>
          <a:custGeom>
            <a:avLst/>
            <a:gdLst>
              <a:gd name="T0" fmla="*/ 2778 w 8"/>
              <a:gd name="T1" fmla="*/ 2721 h 7"/>
              <a:gd name="T2" fmla="*/ 0 w 8"/>
              <a:gd name="T3" fmla="*/ 2721 h 7"/>
              <a:gd name="T4" fmla="*/ 794 w 8"/>
              <a:gd name="T5" fmla="*/ 0 h 7"/>
              <a:gd name="T6" fmla="*/ 1191 w 8"/>
              <a:gd name="T7" fmla="*/ 907 h 7"/>
              <a:gd name="T8" fmla="*/ 2778 w 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6"/>
                </a:moveTo>
                <a:lnTo>
                  <a:pt x="0" y="6"/>
                </a:lnTo>
                <a:lnTo>
                  <a:pt x="2" y="0"/>
                </a:lnTo>
                <a:cubicBezTo>
                  <a:pt x="2" y="0"/>
                  <a:pt x="3" y="1"/>
                  <a:pt x="3" y="2"/>
                </a:cubicBezTo>
                <a:cubicBezTo>
                  <a:pt x="5" y="4"/>
                  <a:pt x="7" y="6"/>
                  <a:pt x="7" y="6"/>
                </a:cubicBez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68" name="Freeform 96">
            <a:extLst>
              <a:ext uri="{FF2B5EF4-FFF2-40B4-BE49-F238E27FC236}">
                <a16:creationId xmlns:a16="http://schemas.microsoft.com/office/drawing/2014/main" id="{8C00CECB-2B75-6B41-AE45-4456F2AA9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1852613"/>
            <a:ext cx="19050" cy="42862"/>
          </a:xfrm>
          <a:custGeom>
            <a:avLst/>
            <a:gdLst>
              <a:gd name="T0" fmla="*/ 4030 w 52"/>
              <a:gd name="T1" fmla="*/ 27476 h 117"/>
              <a:gd name="T2" fmla="*/ 2198 w 52"/>
              <a:gd name="T3" fmla="*/ 21248 h 117"/>
              <a:gd name="T4" fmla="*/ 4763 w 52"/>
              <a:gd name="T5" fmla="*/ 25278 h 117"/>
              <a:gd name="T6" fmla="*/ 3297 w 52"/>
              <a:gd name="T7" fmla="*/ 24179 h 117"/>
              <a:gd name="T8" fmla="*/ 2198 w 52"/>
              <a:gd name="T9" fmla="*/ 20149 h 117"/>
              <a:gd name="T10" fmla="*/ 733 w 52"/>
              <a:gd name="T11" fmla="*/ 21614 h 117"/>
              <a:gd name="T12" fmla="*/ 5862 w 52"/>
              <a:gd name="T13" fmla="*/ 7327 h 117"/>
              <a:gd name="T14" fmla="*/ 6961 w 52"/>
              <a:gd name="T15" fmla="*/ 8426 h 117"/>
              <a:gd name="T16" fmla="*/ 8060 w 52"/>
              <a:gd name="T17" fmla="*/ 8060 h 117"/>
              <a:gd name="T18" fmla="*/ 10258 w 52"/>
              <a:gd name="T19" fmla="*/ 7693 h 117"/>
              <a:gd name="T20" fmla="*/ 9159 w 52"/>
              <a:gd name="T21" fmla="*/ 8792 h 117"/>
              <a:gd name="T22" fmla="*/ 6961 w 52"/>
              <a:gd name="T23" fmla="*/ 9159 h 117"/>
              <a:gd name="T24" fmla="*/ 1832 w 52"/>
              <a:gd name="T25" fmla="*/ 23446 h 117"/>
              <a:gd name="T26" fmla="*/ 3297 w 52"/>
              <a:gd name="T27" fmla="*/ 23080 h 117"/>
              <a:gd name="T28" fmla="*/ 18684 w 52"/>
              <a:gd name="T29" fmla="*/ 17218 h 117"/>
              <a:gd name="T30" fmla="*/ 15753 w 52"/>
              <a:gd name="T31" fmla="*/ 19416 h 117"/>
              <a:gd name="T32" fmla="*/ 13555 w 52"/>
              <a:gd name="T33" fmla="*/ 16485 h 117"/>
              <a:gd name="T34" fmla="*/ 16852 w 52"/>
              <a:gd name="T35" fmla="*/ 15020 h 117"/>
              <a:gd name="T36" fmla="*/ 16852 w 52"/>
              <a:gd name="T37" fmla="*/ 15020 h 117"/>
              <a:gd name="T38" fmla="*/ 11357 w 52"/>
              <a:gd name="T39" fmla="*/ 21981 h 117"/>
              <a:gd name="T40" fmla="*/ 8426 w 52"/>
              <a:gd name="T41" fmla="*/ 25278 h 117"/>
              <a:gd name="T42" fmla="*/ 8060 w 52"/>
              <a:gd name="T43" fmla="*/ 24911 h 117"/>
              <a:gd name="T44" fmla="*/ 6961 w 52"/>
              <a:gd name="T45" fmla="*/ 22347 h 117"/>
              <a:gd name="T46" fmla="*/ 9159 w 52"/>
              <a:gd name="T47" fmla="*/ 22347 h 117"/>
              <a:gd name="T48" fmla="*/ 8426 w 52"/>
              <a:gd name="T49" fmla="*/ 19416 h 117"/>
              <a:gd name="T50" fmla="*/ 8792 w 52"/>
              <a:gd name="T51" fmla="*/ 25644 h 117"/>
              <a:gd name="T52" fmla="*/ 8426 w 52"/>
              <a:gd name="T53" fmla="*/ 27842 h 117"/>
              <a:gd name="T54" fmla="*/ 6961 w 52"/>
              <a:gd name="T55" fmla="*/ 28575 h 117"/>
              <a:gd name="T56" fmla="*/ 7327 w 52"/>
              <a:gd name="T57" fmla="*/ 26010 h 117"/>
              <a:gd name="T58" fmla="*/ 17218 w 52"/>
              <a:gd name="T59" fmla="*/ 15020 h 117"/>
              <a:gd name="T60" fmla="*/ 18684 w 52"/>
              <a:gd name="T61" fmla="*/ 13555 h 117"/>
              <a:gd name="T62" fmla="*/ 16119 w 52"/>
              <a:gd name="T63" fmla="*/ 11723 h 117"/>
              <a:gd name="T64" fmla="*/ 15753 w 52"/>
              <a:gd name="T65" fmla="*/ 10990 h 117"/>
              <a:gd name="T66" fmla="*/ 17218 w 52"/>
              <a:gd name="T67" fmla="*/ 13188 h 117"/>
              <a:gd name="T68" fmla="*/ 10624 w 52"/>
              <a:gd name="T69" fmla="*/ 18317 h 117"/>
              <a:gd name="T70" fmla="*/ 13555 w 52"/>
              <a:gd name="T71" fmla="*/ 16485 h 117"/>
              <a:gd name="T72" fmla="*/ 8426 w 52"/>
              <a:gd name="T73" fmla="*/ 30040 h 117"/>
              <a:gd name="T74" fmla="*/ 9525 w 52"/>
              <a:gd name="T75" fmla="*/ 30406 h 117"/>
              <a:gd name="T76" fmla="*/ 7327 w 52"/>
              <a:gd name="T77" fmla="*/ 30040 h 117"/>
              <a:gd name="T78" fmla="*/ 9159 w 52"/>
              <a:gd name="T79" fmla="*/ 31872 h 117"/>
              <a:gd name="T80" fmla="*/ 10624 w 52"/>
              <a:gd name="T81" fmla="*/ 31872 h 117"/>
              <a:gd name="T82" fmla="*/ 733 w 52"/>
              <a:gd name="T83" fmla="*/ 29674 h 117"/>
              <a:gd name="T84" fmla="*/ 9159 w 52"/>
              <a:gd name="T85" fmla="*/ 42129 h 117"/>
              <a:gd name="T86" fmla="*/ 6961 w 52"/>
              <a:gd name="T87" fmla="*/ 41030 h 117"/>
              <a:gd name="T88" fmla="*/ 8060 w 52"/>
              <a:gd name="T89" fmla="*/ 39931 h 117"/>
              <a:gd name="T90" fmla="*/ 5129 w 52"/>
              <a:gd name="T91" fmla="*/ 37001 h 117"/>
              <a:gd name="T92" fmla="*/ 8060 w 52"/>
              <a:gd name="T93" fmla="*/ 38100 h 117"/>
              <a:gd name="T94" fmla="*/ 9525 w 52"/>
              <a:gd name="T95" fmla="*/ 38466 h 117"/>
              <a:gd name="T96" fmla="*/ 9159 w 52"/>
              <a:gd name="T97" fmla="*/ 42129 h 117"/>
              <a:gd name="T98" fmla="*/ 7327 w 52"/>
              <a:gd name="T99" fmla="*/ 38100 h 117"/>
              <a:gd name="T100" fmla="*/ 5862 w 52"/>
              <a:gd name="T101" fmla="*/ 34436 h 117"/>
              <a:gd name="T102" fmla="*/ 4030 w 52"/>
              <a:gd name="T103" fmla="*/ 34436 h 117"/>
              <a:gd name="T104" fmla="*/ 8060 w 52"/>
              <a:gd name="T105" fmla="*/ 34436 h 117"/>
              <a:gd name="T106" fmla="*/ 2198 w 52"/>
              <a:gd name="T107" fmla="*/ 30406 h 117"/>
              <a:gd name="T108" fmla="*/ 5129 w 52"/>
              <a:gd name="T109" fmla="*/ 31872 h 117"/>
              <a:gd name="T110" fmla="*/ 4030 w 52"/>
              <a:gd name="T111" fmla="*/ 32238 h 117"/>
              <a:gd name="T112" fmla="*/ 1099 w 52"/>
              <a:gd name="T113" fmla="*/ 32238 h 117"/>
              <a:gd name="T114" fmla="*/ 6961 w 52"/>
              <a:gd name="T115" fmla="*/ 1099 h 117"/>
              <a:gd name="T116" fmla="*/ 8426 w 52"/>
              <a:gd name="T117" fmla="*/ 366 h 117"/>
              <a:gd name="T118" fmla="*/ 7327 w 52"/>
              <a:gd name="T119" fmla="*/ 2931 h 117"/>
              <a:gd name="T120" fmla="*/ 7327 w 52"/>
              <a:gd name="T121" fmla="*/ 5861 h 1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2" h="117">
                <a:moveTo>
                  <a:pt x="3" y="73"/>
                </a:moveTo>
                <a:lnTo>
                  <a:pt x="3" y="72"/>
                </a:lnTo>
                <a:cubicBezTo>
                  <a:pt x="3" y="72"/>
                  <a:pt x="5" y="70"/>
                  <a:pt x="6" y="70"/>
                </a:cubicBezTo>
                <a:cubicBezTo>
                  <a:pt x="8" y="70"/>
                  <a:pt x="11" y="73"/>
                  <a:pt x="11" y="73"/>
                </a:cubicBezTo>
                <a:lnTo>
                  <a:pt x="11" y="75"/>
                </a:lnTo>
                <a:cubicBezTo>
                  <a:pt x="11" y="75"/>
                  <a:pt x="8" y="72"/>
                  <a:pt x="6" y="72"/>
                </a:cubicBezTo>
                <a:cubicBezTo>
                  <a:pt x="5" y="72"/>
                  <a:pt x="3" y="73"/>
                  <a:pt x="3" y="73"/>
                </a:cubicBezTo>
                <a:close/>
                <a:moveTo>
                  <a:pt x="5" y="62"/>
                </a:moveTo>
                <a:lnTo>
                  <a:pt x="3" y="61"/>
                </a:lnTo>
                <a:lnTo>
                  <a:pt x="6" y="58"/>
                </a:lnTo>
                <a:cubicBezTo>
                  <a:pt x="8" y="57"/>
                  <a:pt x="8" y="57"/>
                  <a:pt x="9" y="57"/>
                </a:cubicBezTo>
                <a:cubicBezTo>
                  <a:pt x="11" y="58"/>
                  <a:pt x="11" y="59"/>
                  <a:pt x="11" y="59"/>
                </a:cubicBezTo>
                <a:cubicBezTo>
                  <a:pt x="11" y="59"/>
                  <a:pt x="11" y="58"/>
                  <a:pt x="8" y="59"/>
                </a:cubicBezTo>
                <a:cubicBezTo>
                  <a:pt x="5" y="60"/>
                  <a:pt x="5" y="62"/>
                  <a:pt x="5" y="62"/>
                </a:cubicBezTo>
                <a:close/>
                <a:moveTo>
                  <a:pt x="13" y="69"/>
                </a:moveTo>
                <a:lnTo>
                  <a:pt x="11" y="72"/>
                </a:lnTo>
                <a:cubicBezTo>
                  <a:pt x="11" y="72"/>
                  <a:pt x="11" y="68"/>
                  <a:pt x="9" y="67"/>
                </a:cubicBezTo>
                <a:cubicBezTo>
                  <a:pt x="6" y="67"/>
                  <a:pt x="3" y="68"/>
                  <a:pt x="3" y="68"/>
                </a:cubicBezTo>
                <a:lnTo>
                  <a:pt x="5" y="67"/>
                </a:lnTo>
                <a:cubicBezTo>
                  <a:pt x="5" y="67"/>
                  <a:pt x="8" y="66"/>
                  <a:pt x="9" y="66"/>
                </a:cubicBezTo>
                <a:cubicBezTo>
                  <a:pt x="11" y="66"/>
                  <a:pt x="13" y="69"/>
                  <a:pt x="13" y="69"/>
                </a:cubicBezTo>
                <a:close/>
                <a:moveTo>
                  <a:pt x="3" y="60"/>
                </a:moveTo>
                <a:lnTo>
                  <a:pt x="3" y="57"/>
                </a:lnTo>
                <a:cubicBezTo>
                  <a:pt x="3" y="55"/>
                  <a:pt x="5" y="54"/>
                  <a:pt x="5" y="54"/>
                </a:cubicBezTo>
                <a:lnTo>
                  <a:pt x="6" y="55"/>
                </a:lnTo>
                <a:cubicBezTo>
                  <a:pt x="6" y="55"/>
                  <a:pt x="5" y="55"/>
                  <a:pt x="5" y="57"/>
                </a:cubicBezTo>
                <a:cubicBezTo>
                  <a:pt x="3" y="58"/>
                  <a:pt x="3" y="60"/>
                  <a:pt x="3" y="60"/>
                </a:cubicBezTo>
                <a:close/>
                <a:moveTo>
                  <a:pt x="3" y="54"/>
                </a:moveTo>
                <a:lnTo>
                  <a:pt x="3" y="55"/>
                </a:lnTo>
                <a:cubicBezTo>
                  <a:pt x="2" y="57"/>
                  <a:pt x="2" y="59"/>
                  <a:pt x="2" y="59"/>
                </a:cubicBezTo>
                <a:lnTo>
                  <a:pt x="0" y="59"/>
                </a:lnTo>
                <a:cubicBezTo>
                  <a:pt x="0" y="59"/>
                  <a:pt x="0" y="57"/>
                  <a:pt x="2" y="55"/>
                </a:cubicBezTo>
                <a:lnTo>
                  <a:pt x="3" y="54"/>
                </a:lnTo>
                <a:close/>
                <a:moveTo>
                  <a:pt x="19" y="20"/>
                </a:moveTo>
                <a:lnTo>
                  <a:pt x="16" y="20"/>
                </a:lnTo>
                <a:cubicBezTo>
                  <a:pt x="14" y="21"/>
                  <a:pt x="13" y="22"/>
                  <a:pt x="13" y="22"/>
                </a:cubicBezTo>
                <a:cubicBezTo>
                  <a:pt x="13" y="22"/>
                  <a:pt x="14" y="20"/>
                  <a:pt x="16" y="20"/>
                </a:cubicBezTo>
                <a:lnTo>
                  <a:pt x="22" y="18"/>
                </a:lnTo>
                <a:lnTo>
                  <a:pt x="22" y="19"/>
                </a:lnTo>
                <a:cubicBezTo>
                  <a:pt x="22" y="19"/>
                  <a:pt x="19" y="22"/>
                  <a:pt x="19" y="23"/>
                </a:cubicBezTo>
                <a:lnTo>
                  <a:pt x="19" y="24"/>
                </a:lnTo>
                <a:lnTo>
                  <a:pt x="19" y="25"/>
                </a:lnTo>
                <a:cubicBezTo>
                  <a:pt x="22" y="27"/>
                  <a:pt x="22" y="28"/>
                  <a:pt x="22" y="28"/>
                </a:cubicBezTo>
                <a:cubicBezTo>
                  <a:pt x="22" y="28"/>
                  <a:pt x="22" y="26"/>
                  <a:pt x="23" y="24"/>
                </a:cubicBezTo>
                <a:lnTo>
                  <a:pt x="22" y="22"/>
                </a:lnTo>
                <a:lnTo>
                  <a:pt x="20" y="22"/>
                </a:lnTo>
                <a:cubicBezTo>
                  <a:pt x="22" y="21"/>
                  <a:pt x="22" y="20"/>
                  <a:pt x="22" y="20"/>
                </a:cubicBezTo>
                <a:lnTo>
                  <a:pt x="23" y="21"/>
                </a:lnTo>
                <a:lnTo>
                  <a:pt x="23" y="23"/>
                </a:lnTo>
                <a:cubicBezTo>
                  <a:pt x="25" y="22"/>
                  <a:pt x="28" y="21"/>
                  <a:pt x="28" y="21"/>
                </a:cubicBezTo>
                <a:lnTo>
                  <a:pt x="29" y="21"/>
                </a:lnTo>
                <a:lnTo>
                  <a:pt x="29" y="22"/>
                </a:lnTo>
                <a:lnTo>
                  <a:pt x="28" y="21"/>
                </a:lnTo>
                <a:cubicBezTo>
                  <a:pt x="28" y="21"/>
                  <a:pt x="26" y="22"/>
                  <a:pt x="25" y="23"/>
                </a:cubicBezTo>
                <a:lnTo>
                  <a:pt x="25" y="24"/>
                </a:lnTo>
                <a:cubicBezTo>
                  <a:pt x="26" y="26"/>
                  <a:pt x="28" y="27"/>
                  <a:pt x="28" y="27"/>
                </a:cubicBezTo>
                <a:cubicBezTo>
                  <a:pt x="28" y="27"/>
                  <a:pt x="26" y="27"/>
                  <a:pt x="23" y="25"/>
                </a:cubicBezTo>
                <a:lnTo>
                  <a:pt x="23" y="29"/>
                </a:lnTo>
                <a:lnTo>
                  <a:pt x="22" y="29"/>
                </a:lnTo>
                <a:cubicBezTo>
                  <a:pt x="22" y="29"/>
                  <a:pt x="20" y="28"/>
                  <a:pt x="19" y="25"/>
                </a:cubicBezTo>
                <a:cubicBezTo>
                  <a:pt x="17" y="27"/>
                  <a:pt x="17" y="28"/>
                  <a:pt x="17" y="28"/>
                </a:cubicBezTo>
                <a:lnTo>
                  <a:pt x="16" y="28"/>
                </a:lnTo>
                <a:cubicBezTo>
                  <a:pt x="16" y="28"/>
                  <a:pt x="16" y="27"/>
                  <a:pt x="19" y="25"/>
                </a:cubicBezTo>
                <a:cubicBezTo>
                  <a:pt x="17" y="22"/>
                  <a:pt x="19" y="20"/>
                  <a:pt x="19" y="20"/>
                </a:cubicBezTo>
                <a:close/>
                <a:moveTo>
                  <a:pt x="5" y="64"/>
                </a:moveTo>
                <a:lnTo>
                  <a:pt x="5" y="63"/>
                </a:lnTo>
                <a:cubicBezTo>
                  <a:pt x="5" y="63"/>
                  <a:pt x="8" y="61"/>
                  <a:pt x="9" y="61"/>
                </a:cubicBezTo>
                <a:cubicBezTo>
                  <a:pt x="11" y="61"/>
                  <a:pt x="13" y="63"/>
                  <a:pt x="13" y="63"/>
                </a:cubicBezTo>
                <a:lnTo>
                  <a:pt x="13" y="64"/>
                </a:lnTo>
                <a:cubicBezTo>
                  <a:pt x="13" y="64"/>
                  <a:pt x="11" y="63"/>
                  <a:pt x="9" y="63"/>
                </a:cubicBezTo>
                <a:cubicBezTo>
                  <a:pt x="6" y="63"/>
                  <a:pt x="5" y="64"/>
                  <a:pt x="5" y="64"/>
                </a:cubicBezTo>
                <a:close/>
                <a:moveTo>
                  <a:pt x="46" y="41"/>
                </a:moveTo>
                <a:lnTo>
                  <a:pt x="47" y="42"/>
                </a:lnTo>
                <a:cubicBezTo>
                  <a:pt x="49" y="44"/>
                  <a:pt x="51" y="45"/>
                  <a:pt x="51" y="45"/>
                </a:cubicBezTo>
                <a:lnTo>
                  <a:pt x="51" y="47"/>
                </a:lnTo>
                <a:cubicBezTo>
                  <a:pt x="51" y="47"/>
                  <a:pt x="47" y="46"/>
                  <a:pt x="44" y="47"/>
                </a:cubicBezTo>
                <a:cubicBezTo>
                  <a:pt x="43" y="47"/>
                  <a:pt x="43" y="46"/>
                  <a:pt x="43" y="46"/>
                </a:cubicBezTo>
                <a:lnTo>
                  <a:pt x="43" y="47"/>
                </a:lnTo>
                <a:cubicBezTo>
                  <a:pt x="43" y="48"/>
                  <a:pt x="44" y="52"/>
                  <a:pt x="44" y="52"/>
                </a:cubicBezTo>
                <a:lnTo>
                  <a:pt x="43" y="53"/>
                </a:lnTo>
                <a:cubicBezTo>
                  <a:pt x="43" y="53"/>
                  <a:pt x="41" y="52"/>
                  <a:pt x="37" y="52"/>
                </a:cubicBezTo>
                <a:cubicBezTo>
                  <a:pt x="31" y="51"/>
                  <a:pt x="29" y="50"/>
                  <a:pt x="29" y="50"/>
                </a:cubicBezTo>
                <a:lnTo>
                  <a:pt x="29" y="48"/>
                </a:lnTo>
                <a:cubicBezTo>
                  <a:pt x="29" y="48"/>
                  <a:pt x="29" y="50"/>
                  <a:pt x="37" y="50"/>
                </a:cubicBezTo>
                <a:cubicBezTo>
                  <a:pt x="32" y="48"/>
                  <a:pt x="37" y="45"/>
                  <a:pt x="37" y="45"/>
                </a:cubicBezTo>
                <a:lnTo>
                  <a:pt x="37" y="44"/>
                </a:lnTo>
                <a:lnTo>
                  <a:pt x="41" y="45"/>
                </a:lnTo>
                <a:lnTo>
                  <a:pt x="41" y="41"/>
                </a:lnTo>
                <a:lnTo>
                  <a:pt x="43" y="40"/>
                </a:lnTo>
                <a:cubicBezTo>
                  <a:pt x="43" y="40"/>
                  <a:pt x="44" y="41"/>
                  <a:pt x="46" y="41"/>
                </a:cubicBezTo>
                <a:lnTo>
                  <a:pt x="43" y="41"/>
                </a:lnTo>
                <a:lnTo>
                  <a:pt x="43" y="45"/>
                </a:lnTo>
                <a:lnTo>
                  <a:pt x="49" y="45"/>
                </a:lnTo>
                <a:cubicBezTo>
                  <a:pt x="49" y="45"/>
                  <a:pt x="47" y="44"/>
                  <a:pt x="46" y="43"/>
                </a:cubicBezTo>
                <a:lnTo>
                  <a:pt x="46" y="41"/>
                </a:lnTo>
                <a:close/>
                <a:moveTo>
                  <a:pt x="29" y="55"/>
                </a:moveTo>
                <a:cubicBezTo>
                  <a:pt x="32" y="56"/>
                  <a:pt x="37" y="55"/>
                  <a:pt x="37" y="55"/>
                </a:cubicBezTo>
                <a:lnTo>
                  <a:pt x="37" y="57"/>
                </a:lnTo>
                <a:cubicBezTo>
                  <a:pt x="37" y="57"/>
                  <a:pt x="32" y="57"/>
                  <a:pt x="29" y="56"/>
                </a:cubicBezTo>
                <a:cubicBezTo>
                  <a:pt x="29" y="58"/>
                  <a:pt x="31" y="60"/>
                  <a:pt x="31" y="60"/>
                </a:cubicBezTo>
                <a:lnTo>
                  <a:pt x="31" y="61"/>
                </a:lnTo>
                <a:lnTo>
                  <a:pt x="25" y="63"/>
                </a:lnTo>
                <a:cubicBezTo>
                  <a:pt x="26" y="64"/>
                  <a:pt x="28" y="64"/>
                  <a:pt x="28" y="64"/>
                </a:cubicBezTo>
                <a:lnTo>
                  <a:pt x="26" y="66"/>
                </a:lnTo>
                <a:cubicBezTo>
                  <a:pt x="26" y="66"/>
                  <a:pt x="26" y="66"/>
                  <a:pt x="23" y="69"/>
                </a:cubicBezTo>
                <a:lnTo>
                  <a:pt x="21" y="71"/>
                </a:lnTo>
                <a:cubicBezTo>
                  <a:pt x="22" y="70"/>
                  <a:pt x="22" y="70"/>
                  <a:pt x="22" y="69"/>
                </a:cubicBezTo>
                <a:lnTo>
                  <a:pt x="22" y="68"/>
                </a:lnTo>
                <a:cubicBezTo>
                  <a:pt x="19" y="67"/>
                  <a:pt x="19" y="63"/>
                  <a:pt x="19" y="62"/>
                </a:cubicBezTo>
                <a:cubicBezTo>
                  <a:pt x="19" y="64"/>
                  <a:pt x="22" y="66"/>
                  <a:pt x="22" y="68"/>
                </a:cubicBezTo>
                <a:lnTo>
                  <a:pt x="23" y="68"/>
                </a:lnTo>
                <a:cubicBezTo>
                  <a:pt x="25" y="66"/>
                  <a:pt x="26" y="66"/>
                  <a:pt x="26" y="66"/>
                </a:cubicBezTo>
                <a:cubicBezTo>
                  <a:pt x="26" y="66"/>
                  <a:pt x="25" y="64"/>
                  <a:pt x="25" y="63"/>
                </a:cubicBezTo>
                <a:lnTo>
                  <a:pt x="22" y="63"/>
                </a:lnTo>
                <a:lnTo>
                  <a:pt x="19" y="61"/>
                </a:lnTo>
                <a:lnTo>
                  <a:pt x="19" y="60"/>
                </a:lnTo>
                <a:cubicBezTo>
                  <a:pt x="19" y="60"/>
                  <a:pt x="22" y="62"/>
                  <a:pt x="23" y="62"/>
                </a:cubicBezTo>
                <a:lnTo>
                  <a:pt x="23" y="61"/>
                </a:lnTo>
                <a:lnTo>
                  <a:pt x="23" y="55"/>
                </a:lnTo>
                <a:cubicBezTo>
                  <a:pt x="23" y="56"/>
                  <a:pt x="23" y="59"/>
                  <a:pt x="25" y="61"/>
                </a:cubicBezTo>
                <a:lnTo>
                  <a:pt x="25" y="62"/>
                </a:lnTo>
                <a:cubicBezTo>
                  <a:pt x="28" y="61"/>
                  <a:pt x="29" y="60"/>
                  <a:pt x="29" y="60"/>
                </a:cubicBezTo>
                <a:lnTo>
                  <a:pt x="29" y="56"/>
                </a:lnTo>
                <a:lnTo>
                  <a:pt x="23" y="54"/>
                </a:lnTo>
                <a:lnTo>
                  <a:pt x="23" y="53"/>
                </a:lnTo>
                <a:lnTo>
                  <a:pt x="29" y="55"/>
                </a:lnTo>
                <a:close/>
                <a:moveTo>
                  <a:pt x="24" y="70"/>
                </a:moveTo>
                <a:cubicBezTo>
                  <a:pt x="23" y="70"/>
                  <a:pt x="23" y="69"/>
                  <a:pt x="23" y="69"/>
                </a:cubicBezTo>
                <a:cubicBezTo>
                  <a:pt x="23" y="69"/>
                  <a:pt x="24" y="70"/>
                  <a:pt x="24" y="70"/>
                </a:cubicBezTo>
                <a:close/>
                <a:moveTo>
                  <a:pt x="24" y="70"/>
                </a:moveTo>
                <a:cubicBezTo>
                  <a:pt x="24" y="70"/>
                  <a:pt x="24" y="70"/>
                  <a:pt x="24" y="70"/>
                </a:cubicBezTo>
                <a:cubicBezTo>
                  <a:pt x="24" y="70"/>
                  <a:pt x="24" y="70"/>
                  <a:pt x="24" y="70"/>
                </a:cubicBezTo>
                <a:lnTo>
                  <a:pt x="25" y="70"/>
                </a:lnTo>
                <a:lnTo>
                  <a:pt x="25" y="72"/>
                </a:lnTo>
                <a:cubicBezTo>
                  <a:pt x="25" y="72"/>
                  <a:pt x="23" y="75"/>
                  <a:pt x="23" y="76"/>
                </a:cubicBezTo>
                <a:lnTo>
                  <a:pt x="22" y="76"/>
                </a:lnTo>
                <a:cubicBezTo>
                  <a:pt x="23" y="78"/>
                  <a:pt x="25" y="78"/>
                  <a:pt x="25" y="78"/>
                </a:cubicBezTo>
                <a:lnTo>
                  <a:pt x="22" y="78"/>
                </a:lnTo>
                <a:lnTo>
                  <a:pt x="19" y="80"/>
                </a:lnTo>
                <a:lnTo>
                  <a:pt x="19" y="78"/>
                </a:lnTo>
                <a:lnTo>
                  <a:pt x="22" y="78"/>
                </a:lnTo>
                <a:lnTo>
                  <a:pt x="22" y="76"/>
                </a:lnTo>
                <a:cubicBezTo>
                  <a:pt x="19" y="75"/>
                  <a:pt x="17" y="73"/>
                  <a:pt x="17" y="73"/>
                </a:cubicBezTo>
                <a:lnTo>
                  <a:pt x="17" y="72"/>
                </a:lnTo>
                <a:cubicBezTo>
                  <a:pt x="17" y="72"/>
                  <a:pt x="19" y="72"/>
                  <a:pt x="20" y="71"/>
                </a:cubicBezTo>
                <a:lnTo>
                  <a:pt x="19" y="72"/>
                </a:lnTo>
                <a:cubicBezTo>
                  <a:pt x="19" y="72"/>
                  <a:pt x="19" y="73"/>
                  <a:pt x="22" y="75"/>
                </a:cubicBezTo>
                <a:cubicBezTo>
                  <a:pt x="23" y="73"/>
                  <a:pt x="25" y="72"/>
                  <a:pt x="25" y="72"/>
                </a:cubicBezTo>
                <a:lnTo>
                  <a:pt x="24" y="70"/>
                </a:lnTo>
                <a:close/>
                <a:moveTo>
                  <a:pt x="47" y="41"/>
                </a:moveTo>
                <a:lnTo>
                  <a:pt x="46" y="41"/>
                </a:lnTo>
                <a:cubicBezTo>
                  <a:pt x="46" y="40"/>
                  <a:pt x="43" y="38"/>
                  <a:pt x="43" y="38"/>
                </a:cubicBezTo>
                <a:lnTo>
                  <a:pt x="43" y="37"/>
                </a:lnTo>
                <a:lnTo>
                  <a:pt x="46" y="40"/>
                </a:lnTo>
                <a:cubicBezTo>
                  <a:pt x="49" y="39"/>
                  <a:pt x="51" y="37"/>
                  <a:pt x="51" y="37"/>
                </a:cubicBezTo>
                <a:lnTo>
                  <a:pt x="47" y="37"/>
                </a:lnTo>
                <a:cubicBezTo>
                  <a:pt x="46" y="37"/>
                  <a:pt x="43" y="36"/>
                  <a:pt x="43" y="36"/>
                </a:cubicBezTo>
                <a:lnTo>
                  <a:pt x="44" y="35"/>
                </a:lnTo>
                <a:lnTo>
                  <a:pt x="43" y="35"/>
                </a:lnTo>
                <a:cubicBezTo>
                  <a:pt x="43" y="35"/>
                  <a:pt x="44" y="33"/>
                  <a:pt x="44" y="32"/>
                </a:cubicBezTo>
                <a:cubicBezTo>
                  <a:pt x="44" y="30"/>
                  <a:pt x="46" y="30"/>
                  <a:pt x="46" y="30"/>
                </a:cubicBezTo>
                <a:lnTo>
                  <a:pt x="43" y="30"/>
                </a:lnTo>
                <a:cubicBezTo>
                  <a:pt x="41" y="30"/>
                  <a:pt x="37" y="29"/>
                  <a:pt x="37" y="29"/>
                </a:cubicBezTo>
                <a:lnTo>
                  <a:pt x="37" y="28"/>
                </a:lnTo>
                <a:cubicBezTo>
                  <a:pt x="37" y="28"/>
                  <a:pt x="41" y="30"/>
                  <a:pt x="43" y="30"/>
                </a:cubicBezTo>
                <a:cubicBezTo>
                  <a:pt x="46" y="29"/>
                  <a:pt x="46" y="28"/>
                  <a:pt x="46" y="28"/>
                </a:cubicBezTo>
                <a:lnTo>
                  <a:pt x="46" y="30"/>
                </a:lnTo>
                <a:lnTo>
                  <a:pt x="46" y="32"/>
                </a:lnTo>
                <a:cubicBezTo>
                  <a:pt x="44" y="35"/>
                  <a:pt x="44" y="36"/>
                  <a:pt x="44" y="36"/>
                </a:cubicBezTo>
                <a:lnTo>
                  <a:pt x="47" y="36"/>
                </a:lnTo>
                <a:lnTo>
                  <a:pt x="51" y="36"/>
                </a:lnTo>
                <a:lnTo>
                  <a:pt x="51" y="37"/>
                </a:lnTo>
                <a:cubicBezTo>
                  <a:pt x="51" y="37"/>
                  <a:pt x="51" y="39"/>
                  <a:pt x="47" y="41"/>
                </a:cubicBezTo>
                <a:close/>
                <a:moveTo>
                  <a:pt x="29" y="55"/>
                </a:moveTo>
                <a:cubicBezTo>
                  <a:pt x="28" y="52"/>
                  <a:pt x="29" y="50"/>
                  <a:pt x="29" y="50"/>
                </a:cubicBezTo>
                <a:lnTo>
                  <a:pt x="29" y="55"/>
                </a:lnTo>
                <a:close/>
                <a:moveTo>
                  <a:pt x="37" y="51"/>
                </a:moveTo>
                <a:cubicBezTo>
                  <a:pt x="41" y="52"/>
                  <a:pt x="43" y="50"/>
                  <a:pt x="43" y="50"/>
                </a:cubicBezTo>
                <a:cubicBezTo>
                  <a:pt x="43" y="50"/>
                  <a:pt x="41" y="49"/>
                  <a:pt x="41" y="46"/>
                </a:cubicBezTo>
                <a:lnTo>
                  <a:pt x="37" y="45"/>
                </a:lnTo>
                <a:lnTo>
                  <a:pt x="37" y="50"/>
                </a:lnTo>
                <a:lnTo>
                  <a:pt x="37" y="51"/>
                </a:lnTo>
                <a:close/>
                <a:moveTo>
                  <a:pt x="25" y="80"/>
                </a:moveTo>
                <a:lnTo>
                  <a:pt x="26" y="81"/>
                </a:lnTo>
                <a:cubicBezTo>
                  <a:pt x="26" y="81"/>
                  <a:pt x="25" y="82"/>
                  <a:pt x="23" y="82"/>
                </a:cubicBezTo>
                <a:cubicBezTo>
                  <a:pt x="23" y="81"/>
                  <a:pt x="25" y="80"/>
                  <a:pt x="25" y="80"/>
                </a:cubicBezTo>
                <a:close/>
                <a:moveTo>
                  <a:pt x="20" y="81"/>
                </a:moveTo>
                <a:cubicBezTo>
                  <a:pt x="20" y="81"/>
                  <a:pt x="22" y="82"/>
                  <a:pt x="23" y="82"/>
                </a:cubicBezTo>
                <a:lnTo>
                  <a:pt x="26" y="82"/>
                </a:lnTo>
                <a:lnTo>
                  <a:pt x="26" y="83"/>
                </a:lnTo>
                <a:lnTo>
                  <a:pt x="23" y="83"/>
                </a:lnTo>
                <a:lnTo>
                  <a:pt x="23" y="87"/>
                </a:lnTo>
                <a:lnTo>
                  <a:pt x="22" y="86"/>
                </a:lnTo>
                <a:cubicBezTo>
                  <a:pt x="22" y="86"/>
                  <a:pt x="23" y="84"/>
                  <a:pt x="23" y="83"/>
                </a:cubicBezTo>
                <a:cubicBezTo>
                  <a:pt x="22" y="82"/>
                  <a:pt x="20" y="82"/>
                  <a:pt x="20" y="82"/>
                </a:cubicBezTo>
                <a:lnTo>
                  <a:pt x="20" y="81"/>
                </a:lnTo>
                <a:close/>
                <a:moveTo>
                  <a:pt x="25" y="85"/>
                </a:moveTo>
                <a:cubicBezTo>
                  <a:pt x="26" y="84"/>
                  <a:pt x="26" y="83"/>
                  <a:pt x="26" y="83"/>
                </a:cubicBezTo>
                <a:lnTo>
                  <a:pt x="26" y="85"/>
                </a:lnTo>
                <a:lnTo>
                  <a:pt x="25" y="87"/>
                </a:lnTo>
                <a:lnTo>
                  <a:pt x="25" y="85"/>
                </a:lnTo>
                <a:close/>
                <a:moveTo>
                  <a:pt x="26" y="88"/>
                </a:moveTo>
                <a:lnTo>
                  <a:pt x="25" y="87"/>
                </a:lnTo>
                <a:lnTo>
                  <a:pt x="28" y="87"/>
                </a:lnTo>
                <a:lnTo>
                  <a:pt x="29" y="87"/>
                </a:lnTo>
                <a:lnTo>
                  <a:pt x="29" y="88"/>
                </a:lnTo>
                <a:lnTo>
                  <a:pt x="26" y="88"/>
                </a:lnTo>
                <a:close/>
                <a:moveTo>
                  <a:pt x="11" y="80"/>
                </a:moveTo>
                <a:cubicBezTo>
                  <a:pt x="11" y="80"/>
                  <a:pt x="8" y="78"/>
                  <a:pt x="5" y="78"/>
                </a:cubicBezTo>
                <a:cubicBezTo>
                  <a:pt x="3" y="78"/>
                  <a:pt x="2" y="81"/>
                  <a:pt x="2" y="81"/>
                </a:cubicBezTo>
                <a:lnTo>
                  <a:pt x="2" y="78"/>
                </a:lnTo>
                <a:cubicBezTo>
                  <a:pt x="2" y="78"/>
                  <a:pt x="3" y="75"/>
                  <a:pt x="5" y="75"/>
                </a:cubicBezTo>
                <a:cubicBezTo>
                  <a:pt x="8" y="75"/>
                  <a:pt x="11" y="78"/>
                  <a:pt x="11" y="78"/>
                </a:cubicBezTo>
                <a:lnTo>
                  <a:pt x="11" y="80"/>
                </a:lnTo>
                <a:close/>
                <a:moveTo>
                  <a:pt x="25" y="115"/>
                </a:moveTo>
                <a:cubicBezTo>
                  <a:pt x="25" y="115"/>
                  <a:pt x="28" y="115"/>
                  <a:pt x="29" y="114"/>
                </a:cubicBezTo>
                <a:cubicBezTo>
                  <a:pt x="28" y="116"/>
                  <a:pt x="23" y="116"/>
                  <a:pt x="23" y="116"/>
                </a:cubicBezTo>
                <a:cubicBezTo>
                  <a:pt x="23" y="116"/>
                  <a:pt x="23" y="114"/>
                  <a:pt x="25" y="112"/>
                </a:cubicBezTo>
                <a:cubicBezTo>
                  <a:pt x="22" y="113"/>
                  <a:pt x="19" y="113"/>
                  <a:pt x="19" y="113"/>
                </a:cubicBezTo>
                <a:lnTo>
                  <a:pt x="19" y="112"/>
                </a:lnTo>
                <a:lnTo>
                  <a:pt x="22" y="109"/>
                </a:lnTo>
                <a:lnTo>
                  <a:pt x="20" y="112"/>
                </a:lnTo>
                <a:cubicBezTo>
                  <a:pt x="20" y="112"/>
                  <a:pt x="22" y="112"/>
                  <a:pt x="26" y="111"/>
                </a:cubicBezTo>
                <a:cubicBezTo>
                  <a:pt x="28" y="109"/>
                  <a:pt x="26" y="106"/>
                  <a:pt x="26" y="106"/>
                </a:cubicBezTo>
                <a:cubicBezTo>
                  <a:pt x="26" y="106"/>
                  <a:pt x="25" y="109"/>
                  <a:pt x="22" y="109"/>
                </a:cubicBezTo>
                <a:lnTo>
                  <a:pt x="16" y="107"/>
                </a:lnTo>
                <a:lnTo>
                  <a:pt x="16" y="105"/>
                </a:lnTo>
                <a:cubicBezTo>
                  <a:pt x="16" y="105"/>
                  <a:pt x="17" y="105"/>
                  <a:pt x="19" y="104"/>
                </a:cubicBezTo>
                <a:cubicBezTo>
                  <a:pt x="16" y="103"/>
                  <a:pt x="14" y="102"/>
                  <a:pt x="14" y="102"/>
                </a:cubicBezTo>
                <a:lnTo>
                  <a:pt x="14" y="101"/>
                </a:lnTo>
                <a:cubicBezTo>
                  <a:pt x="14" y="101"/>
                  <a:pt x="17" y="103"/>
                  <a:pt x="19" y="103"/>
                </a:cubicBezTo>
                <a:lnTo>
                  <a:pt x="20" y="102"/>
                </a:lnTo>
                <a:cubicBezTo>
                  <a:pt x="22" y="101"/>
                  <a:pt x="22" y="97"/>
                  <a:pt x="22" y="97"/>
                </a:cubicBezTo>
                <a:cubicBezTo>
                  <a:pt x="22" y="97"/>
                  <a:pt x="22" y="101"/>
                  <a:pt x="20" y="104"/>
                </a:cubicBezTo>
                <a:lnTo>
                  <a:pt x="22" y="104"/>
                </a:lnTo>
                <a:lnTo>
                  <a:pt x="23" y="101"/>
                </a:lnTo>
                <a:lnTo>
                  <a:pt x="23" y="103"/>
                </a:lnTo>
                <a:lnTo>
                  <a:pt x="23" y="104"/>
                </a:lnTo>
                <a:lnTo>
                  <a:pt x="23" y="107"/>
                </a:lnTo>
                <a:cubicBezTo>
                  <a:pt x="25" y="107"/>
                  <a:pt x="26" y="105"/>
                  <a:pt x="26" y="105"/>
                </a:cubicBezTo>
                <a:lnTo>
                  <a:pt x="28" y="105"/>
                </a:lnTo>
                <a:cubicBezTo>
                  <a:pt x="28" y="105"/>
                  <a:pt x="28" y="109"/>
                  <a:pt x="26" y="111"/>
                </a:cubicBezTo>
                <a:cubicBezTo>
                  <a:pt x="29" y="110"/>
                  <a:pt x="31" y="107"/>
                  <a:pt x="31" y="107"/>
                </a:cubicBezTo>
                <a:cubicBezTo>
                  <a:pt x="31" y="107"/>
                  <a:pt x="29" y="110"/>
                  <a:pt x="26" y="112"/>
                </a:cubicBezTo>
                <a:cubicBezTo>
                  <a:pt x="25" y="114"/>
                  <a:pt x="25" y="115"/>
                  <a:pt x="25" y="115"/>
                </a:cubicBezTo>
                <a:close/>
                <a:moveTo>
                  <a:pt x="32" y="111"/>
                </a:moveTo>
                <a:cubicBezTo>
                  <a:pt x="32" y="111"/>
                  <a:pt x="32" y="113"/>
                  <a:pt x="29" y="114"/>
                </a:cubicBezTo>
                <a:cubicBezTo>
                  <a:pt x="32" y="113"/>
                  <a:pt x="32" y="110"/>
                  <a:pt x="32" y="110"/>
                </a:cubicBezTo>
                <a:lnTo>
                  <a:pt x="32" y="111"/>
                </a:lnTo>
                <a:close/>
                <a:moveTo>
                  <a:pt x="20" y="104"/>
                </a:moveTo>
                <a:cubicBezTo>
                  <a:pt x="19" y="105"/>
                  <a:pt x="17" y="106"/>
                  <a:pt x="17" y="106"/>
                </a:cubicBezTo>
                <a:cubicBezTo>
                  <a:pt x="17" y="106"/>
                  <a:pt x="20" y="107"/>
                  <a:pt x="22" y="107"/>
                </a:cubicBezTo>
                <a:cubicBezTo>
                  <a:pt x="23" y="105"/>
                  <a:pt x="23" y="104"/>
                  <a:pt x="23" y="104"/>
                </a:cubicBezTo>
                <a:cubicBezTo>
                  <a:pt x="23" y="104"/>
                  <a:pt x="22" y="105"/>
                  <a:pt x="20" y="104"/>
                </a:cubicBezTo>
                <a:close/>
                <a:moveTo>
                  <a:pt x="16" y="94"/>
                </a:moveTo>
                <a:lnTo>
                  <a:pt x="14" y="100"/>
                </a:lnTo>
                <a:lnTo>
                  <a:pt x="13" y="98"/>
                </a:lnTo>
                <a:cubicBezTo>
                  <a:pt x="13" y="98"/>
                  <a:pt x="14" y="96"/>
                  <a:pt x="16" y="94"/>
                </a:cubicBezTo>
                <a:cubicBezTo>
                  <a:pt x="13" y="94"/>
                  <a:pt x="11" y="95"/>
                  <a:pt x="11" y="95"/>
                </a:cubicBezTo>
                <a:lnTo>
                  <a:pt x="11" y="94"/>
                </a:lnTo>
                <a:cubicBezTo>
                  <a:pt x="11" y="94"/>
                  <a:pt x="13" y="92"/>
                  <a:pt x="16" y="92"/>
                </a:cubicBezTo>
                <a:cubicBezTo>
                  <a:pt x="17" y="90"/>
                  <a:pt x="19" y="90"/>
                  <a:pt x="19" y="90"/>
                </a:cubicBezTo>
                <a:lnTo>
                  <a:pt x="20" y="90"/>
                </a:lnTo>
                <a:lnTo>
                  <a:pt x="17" y="92"/>
                </a:lnTo>
                <a:cubicBezTo>
                  <a:pt x="19" y="93"/>
                  <a:pt x="22" y="94"/>
                  <a:pt x="22" y="94"/>
                </a:cubicBezTo>
                <a:lnTo>
                  <a:pt x="22" y="96"/>
                </a:lnTo>
                <a:cubicBezTo>
                  <a:pt x="22" y="96"/>
                  <a:pt x="19" y="94"/>
                  <a:pt x="16" y="94"/>
                </a:cubicBezTo>
                <a:close/>
                <a:moveTo>
                  <a:pt x="11" y="82"/>
                </a:moveTo>
                <a:lnTo>
                  <a:pt x="11" y="83"/>
                </a:lnTo>
                <a:cubicBezTo>
                  <a:pt x="11" y="83"/>
                  <a:pt x="8" y="82"/>
                  <a:pt x="6" y="83"/>
                </a:cubicBezTo>
                <a:cubicBezTo>
                  <a:pt x="3" y="84"/>
                  <a:pt x="3" y="87"/>
                  <a:pt x="3" y="87"/>
                </a:cubicBezTo>
                <a:lnTo>
                  <a:pt x="2" y="85"/>
                </a:lnTo>
                <a:cubicBezTo>
                  <a:pt x="2" y="85"/>
                  <a:pt x="3" y="82"/>
                  <a:pt x="5" y="82"/>
                </a:cubicBezTo>
                <a:cubicBezTo>
                  <a:pt x="8" y="80"/>
                  <a:pt x="11" y="82"/>
                  <a:pt x="11" y="82"/>
                </a:cubicBezTo>
                <a:close/>
                <a:moveTo>
                  <a:pt x="14" y="87"/>
                </a:moveTo>
                <a:lnTo>
                  <a:pt x="16" y="87"/>
                </a:lnTo>
                <a:cubicBezTo>
                  <a:pt x="16" y="87"/>
                  <a:pt x="13" y="88"/>
                  <a:pt x="13" y="90"/>
                </a:cubicBezTo>
                <a:cubicBezTo>
                  <a:pt x="11" y="92"/>
                  <a:pt x="11" y="94"/>
                  <a:pt x="11" y="94"/>
                </a:cubicBezTo>
                <a:cubicBezTo>
                  <a:pt x="11" y="94"/>
                  <a:pt x="9" y="93"/>
                  <a:pt x="9" y="92"/>
                </a:cubicBezTo>
                <a:cubicBezTo>
                  <a:pt x="8" y="92"/>
                  <a:pt x="9" y="89"/>
                  <a:pt x="11" y="88"/>
                </a:cubicBezTo>
                <a:lnTo>
                  <a:pt x="14" y="87"/>
                </a:lnTo>
                <a:close/>
                <a:moveTo>
                  <a:pt x="13" y="85"/>
                </a:moveTo>
                <a:cubicBezTo>
                  <a:pt x="13" y="85"/>
                  <a:pt x="11" y="85"/>
                  <a:pt x="9" y="87"/>
                </a:cubicBezTo>
                <a:cubicBezTo>
                  <a:pt x="8" y="87"/>
                  <a:pt x="5" y="91"/>
                  <a:pt x="5" y="91"/>
                </a:cubicBezTo>
                <a:lnTo>
                  <a:pt x="3" y="88"/>
                </a:lnTo>
                <a:cubicBezTo>
                  <a:pt x="3" y="88"/>
                  <a:pt x="6" y="87"/>
                  <a:pt x="8" y="85"/>
                </a:cubicBezTo>
                <a:cubicBezTo>
                  <a:pt x="9" y="84"/>
                  <a:pt x="11" y="83"/>
                  <a:pt x="11" y="83"/>
                </a:cubicBezTo>
                <a:lnTo>
                  <a:pt x="13" y="85"/>
                </a:lnTo>
                <a:close/>
                <a:moveTo>
                  <a:pt x="22" y="1"/>
                </a:moveTo>
                <a:cubicBezTo>
                  <a:pt x="22" y="1"/>
                  <a:pt x="20" y="1"/>
                  <a:pt x="19" y="3"/>
                </a:cubicBezTo>
                <a:cubicBezTo>
                  <a:pt x="17" y="4"/>
                  <a:pt x="14" y="4"/>
                  <a:pt x="14" y="4"/>
                </a:cubicBezTo>
                <a:cubicBezTo>
                  <a:pt x="14" y="4"/>
                  <a:pt x="17" y="3"/>
                  <a:pt x="17" y="2"/>
                </a:cubicBezTo>
                <a:cubicBezTo>
                  <a:pt x="19" y="0"/>
                  <a:pt x="20" y="0"/>
                  <a:pt x="22" y="0"/>
                </a:cubicBezTo>
                <a:lnTo>
                  <a:pt x="23" y="0"/>
                </a:lnTo>
                <a:lnTo>
                  <a:pt x="23" y="1"/>
                </a:lnTo>
                <a:lnTo>
                  <a:pt x="22" y="1"/>
                </a:lnTo>
                <a:close/>
                <a:moveTo>
                  <a:pt x="22" y="5"/>
                </a:moveTo>
                <a:cubicBezTo>
                  <a:pt x="22" y="3"/>
                  <a:pt x="22" y="1"/>
                  <a:pt x="23" y="1"/>
                </a:cubicBezTo>
                <a:cubicBezTo>
                  <a:pt x="23" y="1"/>
                  <a:pt x="22" y="4"/>
                  <a:pt x="22" y="5"/>
                </a:cubicBezTo>
                <a:close/>
                <a:moveTo>
                  <a:pt x="20" y="8"/>
                </a:moveTo>
                <a:cubicBezTo>
                  <a:pt x="22" y="7"/>
                  <a:pt x="22" y="7"/>
                  <a:pt x="22" y="5"/>
                </a:cubicBezTo>
                <a:lnTo>
                  <a:pt x="22" y="9"/>
                </a:lnTo>
                <a:cubicBezTo>
                  <a:pt x="20" y="10"/>
                  <a:pt x="19" y="13"/>
                  <a:pt x="19" y="13"/>
                </a:cubicBezTo>
                <a:lnTo>
                  <a:pt x="19" y="16"/>
                </a:lnTo>
                <a:cubicBezTo>
                  <a:pt x="20" y="16"/>
                  <a:pt x="20" y="15"/>
                  <a:pt x="20" y="16"/>
                </a:cubicBezTo>
                <a:lnTo>
                  <a:pt x="19" y="17"/>
                </a:lnTo>
                <a:cubicBezTo>
                  <a:pt x="19" y="16"/>
                  <a:pt x="17" y="16"/>
                  <a:pt x="19" y="12"/>
                </a:cubicBezTo>
                <a:cubicBezTo>
                  <a:pt x="19" y="12"/>
                  <a:pt x="19" y="10"/>
                  <a:pt x="20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69" name="Freeform 97">
            <a:extLst>
              <a:ext uri="{FF2B5EF4-FFF2-40B4-BE49-F238E27FC236}">
                <a16:creationId xmlns:a16="http://schemas.microsoft.com/office/drawing/2014/main" id="{36431AF3-DABA-B74F-8178-A528BD269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860550"/>
            <a:ext cx="1588" cy="1588"/>
          </a:xfrm>
          <a:custGeom>
            <a:avLst/>
            <a:gdLst>
              <a:gd name="T0" fmla="*/ 1323 w 6"/>
              <a:gd name="T1" fmla="*/ 0 h 4"/>
              <a:gd name="T2" fmla="*/ 0 w 6"/>
              <a:gd name="T3" fmla="*/ 1191 h 4"/>
              <a:gd name="T4" fmla="*/ 0 w 6"/>
              <a:gd name="T5" fmla="*/ 0 h 4"/>
              <a:gd name="T6" fmla="*/ 1323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0"/>
                </a:moveTo>
                <a:lnTo>
                  <a:pt x="0" y="3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0" name="Freeform 98">
            <a:extLst>
              <a:ext uri="{FF2B5EF4-FFF2-40B4-BE49-F238E27FC236}">
                <a16:creationId xmlns:a16="http://schemas.microsoft.com/office/drawing/2014/main" id="{DE99B11B-8060-9E45-9200-F193038E0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858963"/>
            <a:ext cx="1587" cy="1587"/>
          </a:xfrm>
          <a:custGeom>
            <a:avLst/>
            <a:gdLst>
              <a:gd name="T0" fmla="*/ 1190 w 4"/>
              <a:gd name="T1" fmla="*/ 317 h 5"/>
              <a:gd name="T2" fmla="*/ 0 w 4"/>
              <a:gd name="T3" fmla="*/ 1270 h 5"/>
              <a:gd name="T4" fmla="*/ 0 w 4"/>
              <a:gd name="T5" fmla="*/ 1270 h 5"/>
              <a:gd name="T6" fmla="*/ 0 w 4"/>
              <a:gd name="T7" fmla="*/ 317 h 5"/>
              <a:gd name="T8" fmla="*/ 1190 w 4"/>
              <a:gd name="T9" fmla="*/ 0 h 5"/>
              <a:gd name="T10" fmla="*/ 1190 w 4"/>
              <a:gd name="T11" fmla="*/ 317 h 5"/>
              <a:gd name="T12" fmla="*/ 1190 w 4"/>
              <a:gd name="T13" fmla="*/ 317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3" y="1"/>
                </a:moveTo>
                <a:lnTo>
                  <a:pt x="0" y="4"/>
                </a:lnTo>
                <a:lnTo>
                  <a:pt x="0" y="1"/>
                </a:lnTo>
                <a:lnTo>
                  <a:pt x="3" y="0"/>
                </a:lnTo>
                <a:lnTo>
                  <a:pt x="3" y="1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1" name="Freeform 99">
            <a:extLst>
              <a:ext uri="{FF2B5EF4-FFF2-40B4-BE49-F238E27FC236}">
                <a16:creationId xmlns:a16="http://schemas.microsoft.com/office/drawing/2014/main" id="{75C1D04D-F9FA-3A48-B67C-F3C12B8B0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860550"/>
            <a:ext cx="3175" cy="1588"/>
          </a:xfrm>
          <a:custGeom>
            <a:avLst/>
            <a:gdLst>
              <a:gd name="T0" fmla="*/ 1361 w 7"/>
              <a:gd name="T1" fmla="*/ 0 h 5"/>
              <a:gd name="T2" fmla="*/ 2721 w 7"/>
              <a:gd name="T3" fmla="*/ 1270 h 5"/>
              <a:gd name="T4" fmla="*/ 1814 w 7"/>
              <a:gd name="T5" fmla="*/ 953 h 5"/>
              <a:gd name="T6" fmla="*/ 454 w 7"/>
              <a:gd name="T7" fmla="*/ 953 h 5"/>
              <a:gd name="T8" fmla="*/ 0 w 7"/>
              <a:gd name="T9" fmla="*/ 953 h 5"/>
              <a:gd name="T10" fmla="*/ 1361 w 7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">
                <a:moveTo>
                  <a:pt x="3" y="0"/>
                </a:moveTo>
                <a:lnTo>
                  <a:pt x="6" y="4"/>
                </a:lnTo>
                <a:lnTo>
                  <a:pt x="4" y="3"/>
                </a:lnTo>
                <a:lnTo>
                  <a:pt x="1" y="3"/>
                </a:lnTo>
                <a:lnTo>
                  <a:pt x="0" y="3"/>
                </a:lnTo>
                <a:lnTo>
                  <a:pt x="3" y="0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2" name="Freeform 100">
            <a:extLst>
              <a:ext uri="{FF2B5EF4-FFF2-40B4-BE49-F238E27FC236}">
                <a16:creationId xmlns:a16="http://schemas.microsoft.com/office/drawing/2014/main" id="{5A1BA83D-8D24-A14A-A914-F683890F6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1873250"/>
            <a:ext cx="14287" cy="20638"/>
          </a:xfrm>
          <a:custGeom>
            <a:avLst/>
            <a:gdLst>
              <a:gd name="T0" fmla="*/ 13921 w 39"/>
              <a:gd name="T1" fmla="*/ 19239 h 59"/>
              <a:gd name="T2" fmla="*/ 13921 w 39"/>
              <a:gd name="T3" fmla="*/ 19589 h 59"/>
              <a:gd name="T4" fmla="*/ 9891 w 39"/>
              <a:gd name="T5" fmla="*/ 20288 h 59"/>
              <a:gd name="T6" fmla="*/ 13921 w 39"/>
              <a:gd name="T7" fmla="*/ 19239 h 59"/>
              <a:gd name="T8" fmla="*/ 6594 w 39"/>
              <a:gd name="T9" fmla="*/ 18539 h 59"/>
              <a:gd name="T10" fmla="*/ 7693 w 39"/>
              <a:gd name="T11" fmla="*/ 19589 h 59"/>
              <a:gd name="T12" fmla="*/ 6594 w 39"/>
              <a:gd name="T13" fmla="*/ 18539 h 59"/>
              <a:gd name="T14" fmla="*/ 6228 w 39"/>
              <a:gd name="T15" fmla="*/ 16790 h 59"/>
              <a:gd name="T16" fmla="*/ 5129 w 39"/>
              <a:gd name="T17" fmla="*/ 13642 h 59"/>
              <a:gd name="T18" fmla="*/ 2564 w 39"/>
              <a:gd name="T19" fmla="*/ 11893 h 59"/>
              <a:gd name="T20" fmla="*/ 366 w 39"/>
              <a:gd name="T21" fmla="*/ 8045 h 59"/>
              <a:gd name="T22" fmla="*/ 366 w 39"/>
              <a:gd name="T23" fmla="*/ 7696 h 59"/>
              <a:gd name="T24" fmla="*/ 1465 w 39"/>
              <a:gd name="T25" fmla="*/ 4198 h 59"/>
              <a:gd name="T26" fmla="*/ 1099 w 39"/>
              <a:gd name="T27" fmla="*/ 7696 h 59"/>
              <a:gd name="T28" fmla="*/ 1099 w 39"/>
              <a:gd name="T29" fmla="*/ 8395 h 59"/>
              <a:gd name="T30" fmla="*/ 2564 w 39"/>
              <a:gd name="T31" fmla="*/ 11893 h 59"/>
              <a:gd name="T32" fmla="*/ 5129 w 39"/>
              <a:gd name="T33" fmla="*/ 13642 h 59"/>
              <a:gd name="T34" fmla="*/ 6228 w 39"/>
              <a:gd name="T35" fmla="*/ 16091 h 59"/>
              <a:gd name="T36" fmla="*/ 6594 w 39"/>
              <a:gd name="T37" fmla="*/ 18539 h 59"/>
              <a:gd name="T38" fmla="*/ 1832 w 39"/>
              <a:gd name="T39" fmla="*/ 1049 h 59"/>
              <a:gd name="T40" fmla="*/ 2198 w 39"/>
              <a:gd name="T41" fmla="*/ 1749 h 59"/>
              <a:gd name="T42" fmla="*/ 1832 w 39"/>
              <a:gd name="T43" fmla="*/ 1049 h 59"/>
              <a:gd name="T44" fmla="*/ 1465 w 39"/>
              <a:gd name="T45" fmla="*/ 700 h 59"/>
              <a:gd name="T46" fmla="*/ 1832 w 39"/>
              <a:gd name="T47" fmla="*/ 1049 h 59"/>
              <a:gd name="T48" fmla="*/ 1465 w 39"/>
              <a:gd name="T49" fmla="*/ 700 h 59"/>
              <a:gd name="T50" fmla="*/ 366 w 39"/>
              <a:gd name="T51" fmla="*/ 350 h 59"/>
              <a:gd name="T52" fmla="*/ 0 w 39"/>
              <a:gd name="T53" fmla="*/ 0 h 59"/>
              <a:gd name="T54" fmla="*/ 366 w 39"/>
              <a:gd name="T55" fmla="*/ 0 h 59"/>
              <a:gd name="T56" fmla="*/ 1465 w 39"/>
              <a:gd name="T57" fmla="*/ 700 h 5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9" h="59">
                <a:moveTo>
                  <a:pt x="38" y="55"/>
                </a:moveTo>
                <a:lnTo>
                  <a:pt x="38" y="56"/>
                </a:lnTo>
                <a:cubicBezTo>
                  <a:pt x="38" y="56"/>
                  <a:pt x="32" y="58"/>
                  <a:pt x="27" y="58"/>
                </a:cubicBezTo>
                <a:cubicBezTo>
                  <a:pt x="30" y="58"/>
                  <a:pt x="38" y="55"/>
                  <a:pt x="38" y="55"/>
                </a:cubicBezTo>
                <a:close/>
                <a:moveTo>
                  <a:pt x="18" y="53"/>
                </a:moveTo>
                <a:cubicBezTo>
                  <a:pt x="20" y="54"/>
                  <a:pt x="20" y="55"/>
                  <a:pt x="21" y="56"/>
                </a:cubicBezTo>
                <a:cubicBezTo>
                  <a:pt x="20" y="56"/>
                  <a:pt x="18" y="55"/>
                  <a:pt x="18" y="53"/>
                </a:cubicBezTo>
                <a:cubicBezTo>
                  <a:pt x="17" y="52"/>
                  <a:pt x="17" y="50"/>
                  <a:pt x="17" y="48"/>
                </a:cubicBezTo>
                <a:cubicBezTo>
                  <a:pt x="15" y="46"/>
                  <a:pt x="15" y="42"/>
                  <a:pt x="14" y="39"/>
                </a:cubicBezTo>
                <a:cubicBezTo>
                  <a:pt x="14" y="37"/>
                  <a:pt x="10" y="36"/>
                  <a:pt x="7" y="34"/>
                </a:cubicBezTo>
                <a:cubicBezTo>
                  <a:pt x="4" y="31"/>
                  <a:pt x="3" y="29"/>
                  <a:pt x="1" y="23"/>
                </a:cubicBezTo>
                <a:lnTo>
                  <a:pt x="1" y="22"/>
                </a:lnTo>
                <a:cubicBezTo>
                  <a:pt x="1" y="18"/>
                  <a:pt x="4" y="14"/>
                  <a:pt x="4" y="12"/>
                </a:cubicBezTo>
                <a:cubicBezTo>
                  <a:pt x="4" y="15"/>
                  <a:pt x="3" y="18"/>
                  <a:pt x="3" y="22"/>
                </a:cubicBezTo>
                <a:lnTo>
                  <a:pt x="3" y="24"/>
                </a:lnTo>
                <a:cubicBezTo>
                  <a:pt x="4" y="29"/>
                  <a:pt x="4" y="30"/>
                  <a:pt x="7" y="34"/>
                </a:cubicBezTo>
                <a:cubicBezTo>
                  <a:pt x="10" y="35"/>
                  <a:pt x="14" y="37"/>
                  <a:pt x="14" y="39"/>
                </a:cubicBezTo>
                <a:cubicBezTo>
                  <a:pt x="15" y="41"/>
                  <a:pt x="15" y="43"/>
                  <a:pt x="17" y="46"/>
                </a:cubicBezTo>
                <a:cubicBezTo>
                  <a:pt x="17" y="48"/>
                  <a:pt x="17" y="51"/>
                  <a:pt x="18" y="53"/>
                </a:cubicBezTo>
                <a:close/>
                <a:moveTo>
                  <a:pt x="5" y="3"/>
                </a:moveTo>
                <a:lnTo>
                  <a:pt x="6" y="5"/>
                </a:lnTo>
                <a:cubicBezTo>
                  <a:pt x="6" y="5"/>
                  <a:pt x="5" y="4"/>
                  <a:pt x="5" y="3"/>
                </a:cubicBezTo>
                <a:close/>
                <a:moveTo>
                  <a:pt x="4" y="2"/>
                </a:moveTo>
                <a:cubicBezTo>
                  <a:pt x="4" y="2"/>
                  <a:pt x="5" y="2"/>
                  <a:pt x="5" y="3"/>
                </a:cubicBezTo>
                <a:lnTo>
                  <a:pt x="4" y="2"/>
                </a:ln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  <a:cubicBezTo>
                  <a:pt x="1" y="0"/>
                  <a:pt x="3" y="1"/>
                  <a:pt x="4" y="2"/>
                </a:cubicBezTo>
                <a:close/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3" name="Freeform 101">
            <a:extLst>
              <a:ext uri="{FF2B5EF4-FFF2-40B4-BE49-F238E27FC236}">
                <a16:creationId xmlns:a16="http://schemas.microsoft.com/office/drawing/2014/main" id="{901558F1-773A-1144-875E-7B59FB251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1871663"/>
            <a:ext cx="11113" cy="19050"/>
          </a:xfrm>
          <a:custGeom>
            <a:avLst/>
            <a:gdLst>
              <a:gd name="T0" fmla="*/ 9963 w 29"/>
              <a:gd name="T1" fmla="*/ 18691 h 53"/>
              <a:gd name="T2" fmla="*/ 10730 w 29"/>
              <a:gd name="T3" fmla="*/ 18331 h 53"/>
              <a:gd name="T4" fmla="*/ 10730 w 29"/>
              <a:gd name="T5" fmla="*/ 18691 h 53"/>
              <a:gd name="T6" fmla="*/ 9963 w 29"/>
              <a:gd name="T7" fmla="*/ 18691 h 53"/>
              <a:gd name="T8" fmla="*/ 7664 w 29"/>
              <a:gd name="T9" fmla="*/ 17253 h 53"/>
              <a:gd name="T10" fmla="*/ 8431 w 29"/>
              <a:gd name="T11" fmla="*/ 18331 h 53"/>
              <a:gd name="T12" fmla="*/ 7281 w 29"/>
              <a:gd name="T13" fmla="*/ 16893 h 53"/>
              <a:gd name="T14" fmla="*/ 7281 w 29"/>
              <a:gd name="T15" fmla="*/ 14377 h 53"/>
              <a:gd name="T16" fmla="*/ 4982 w 29"/>
              <a:gd name="T17" fmla="*/ 12221 h 53"/>
              <a:gd name="T18" fmla="*/ 3066 w 29"/>
              <a:gd name="T19" fmla="*/ 9705 h 53"/>
              <a:gd name="T20" fmla="*/ 2299 w 29"/>
              <a:gd name="T21" fmla="*/ 8986 h 53"/>
              <a:gd name="T22" fmla="*/ 3066 w 29"/>
              <a:gd name="T23" fmla="*/ 6829 h 53"/>
              <a:gd name="T24" fmla="*/ 3066 w 29"/>
              <a:gd name="T25" fmla="*/ 8986 h 53"/>
              <a:gd name="T26" fmla="*/ 3066 w 29"/>
              <a:gd name="T27" fmla="*/ 9705 h 53"/>
              <a:gd name="T28" fmla="*/ 4982 w 29"/>
              <a:gd name="T29" fmla="*/ 12221 h 53"/>
              <a:gd name="T30" fmla="*/ 7281 w 29"/>
              <a:gd name="T31" fmla="*/ 14377 h 53"/>
              <a:gd name="T32" fmla="*/ 7664 w 29"/>
              <a:gd name="T33" fmla="*/ 17253 h 53"/>
              <a:gd name="T34" fmla="*/ 1916 w 29"/>
              <a:gd name="T35" fmla="*/ 719 h 53"/>
              <a:gd name="T36" fmla="*/ 3832 w 29"/>
              <a:gd name="T37" fmla="*/ 3594 h 53"/>
              <a:gd name="T38" fmla="*/ 1916 w 29"/>
              <a:gd name="T39" fmla="*/ 1078 h 53"/>
              <a:gd name="T40" fmla="*/ 0 w 29"/>
              <a:gd name="T41" fmla="*/ 359 h 53"/>
              <a:gd name="T42" fmla="*/ 0 w 29"/>
              <a:gd name="T43" fmla="*/ 0 h 53"/>
              <a:gd name="T44" fmla="*/ 1916 w 29"/>
              <a:gd name="T45" fmla="*/ 719 h 5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9" h="53">
                <a:moveTo>
                  <a:pt x="26" y="52"/>
                </a:moveTo>
                <a:lnTo>
                  <a:pt x="28" y="51"/>
                </a:lnTo>
                <a:lnTo>
                  <a:pt x="28" y="52"/>
                </a:lnTo>
                <a:lnTo>
                  <a:pt x="26" y="52"/>
                </a:lnTo>
                <a:close/>
                <a:moveTo>
                  <a:pt x="20" y="48"/>
                </a:moveTo>
                <a:cubicBezTo>
                  <a:pt x="20" y="48"/>
                  <a:pt x="20" y="49"/>
                  <a:pt x="22" y="51"/>
                </a:cubicBezTo>
                <a:cubicBezTo>
                  <a:pt x="20" y="49"/>
                  <a:pt x="20" y="48"/>
                  <a:pt x="19" y="47"/>
                </a:cubicBezTo>
                <a:lnTo>
                  <a:pt x="19" y="40"/>
                </a:lnTo>
                <a:cubicBezTo>
                  <a:pt x="19" y="39"/>
                  <a:pt x="14" y="35"/>
                  <a:pt x="13" y="34"/>
                </a:cubicBezTo>
                <a:cubicBezTo>
                  <a:pt x="10" y="32"/>
                  <a:pt x="8" y="30"/>
                  <a:pt x="8" y="27"/>
                </a:cubicBezTo>
                <a:cubicBezTo>
                  <a:pt x="6" y="27"/>
                  <a:pt x="6" y="26"/>
                  <a:pt x="6" y="25"/>
                </a:cubicBezTo>
                <a:cubicBezTo>
                  <a:pt x="6" y="25"/>
                  <a:pt x="8" y="20"/>
                  <a:pt x="8" y="19"/>
                </a:cubicBezTo>
                <a:lnTo>
                  <a:pt x="8" y="25"/>
                </a:lnTo>
                <a:lnTo>
                  <a:pt x="8" y="27"/>
                </a:lnTo>
                <a:cubicBezTo>
                  <a:pt x="8" y="29"/>
                  <a:pt x="10" y="32"/>
                  <a:pt x="13" y="34"/>
                </a:cubicBezTo>
                <a:cubicBezTo>
                  <a:pt x="16" y="35"/>
                  <a:pt x="19" y="38"/>
                  <a:pt x="19" y="40"/>
                </a:cubicBezTo>
                <a:cubicBezTo>
                  <a:pt x="19" y="43"/>
                  <a:pt x="20" y="44"/>
                  <a:pt x="20" y="48"/>
                </a:cubicBezTo>
                <a:close/>
                <a:moveTo>
                  <a:pt x="5" y="2"/>
                </a:moveTo>
                <a:cubicBezTo>
                  <a:pt x="8" y="4"/>
                  <a:pt x="10" y="6"/>
                  <a:pt x="10" y="10"/>
                </a:cubicBezTo>
                <a:cubicBezTo>
                  <a:pt x="10" y="7"/>
                  <a:pt x="8" y="5"/>
                  <a:pt x="5" y="3"/>
                </a:cubicBezTo>
                <a:cubicBezTo>
                  <a:pt x="3" y="1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2" y="1"/>
                  <a:pt x="5" y="2"/>
                </a:cubicBezTo>
                <a:close/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4" name="Freeform 102">
            <a:extLst>
              <a:ext uri="{FF2B5EF4-FFF2-40B4-BE49-F238E27FC236}">
                <a16:creationId xmlns:a16="http://schemas.microsoft.com/office/drawing/2014/main" id="{E76A37ED-78AE-8E48-8360-E711CEF7C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84363"/>
            <a:ext cx="1588" cy="3175"/>
          </a:xfrm>
          <a:custGeom>
            <a:avLst/>
            <a:gdLst>
              <a:gd name="T0" fmla="*/ 529 w 6"/>
              <a:gd name="T1" fmla="*/ 0 h 10"/>
              <a:gd name="T2" fmla="*/ 1323 w 6"/>
              <a:gd name="T3" fmla="*/ 953 h 10"/>
              <a:gd name="T4" fmla="*/ 794 w 6"/>
              <a:gd name="T5" fmla="*/ 2858 h 10"/>
              <a:gd name="T6" fmla="*/ 0 w 6"/>
              <a:gd name="T7" fmla="*/ 1588 h 10"/>
              <a:gd name="T8" fmla="*/ 529 w 6"/>
              <a:gd name="T9" fmla="*/ 953 h 10"/>
              <a:gd name="T10" fmla="*/ 529 w 6"/>
              <a:gd name="T11" fmla="*/ 318 h 10"/>
              <a:gd name="T12" fmla="*/ 529 w 6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2" y="0"/>
                </a:moveTo>
                <a:cubicBezTo>
                  <a:pt x="2" y="0"/>
                  <a:pt x="5" y="1"/>
                  <a:pt x="5" y="3"/>
                </a:cubicBezTo>
                <a:cubicBezTo>
                  <a:pt x="5" y="5"/>
                  <a:pt x="3" y="9"/>
                  <a:pt x="3" y="9"/>
                </a:cubicBez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2" y="0"/>
                </a:lnTo>
              </a:path>
            </a:pathLst>
          </a:custGeom>
          <a:solidFill>
            <a:srgbClr val="A5AB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" name="Freeform 103">
            <a:extLst>
              <a:ext uri="{FF2B5EF4-FFF2-40B4-BE49-F238E27FC236}">
                <a16:creationId xmlns:a16="http://schemas.microsoft.com/office/drawing/2014/main" id="{E5CED5F6-CE10-0642-9E28-A195AFC6F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870075"/>
            <a:ext cx="3175" cy="4763"/>
          </a:xfrm>
          <a:custGeom>
            <a:avLst/>
            <a:gdLst>
              <a:gd name="T0" fmla="*/ 2540 w 10"/>
              <a:gd name="T1" fmla="*/ 3969 h 12"/>
              <a:gd name="T2" fmla="*/ 953 w 10"/>
              <a:gd name="T3" fmla="*/ 3572 h 12"/>
              <a:gd name="T4" fmla="*/ 953 w 10"/>
              <a:gd name="T5" fmla="*/ 2382 h 12"/>
              <a:gd name="T6" fmla="*/ 635 w 10"/>
              <a:gd name="T7" fmla="*/ 1985 h 12"/>
              <a:gd name="T8" fmla="*/ 1588 w 10"/>
              <a:gd name="T9" fmla="*/ 794 h 12"/>
              <a:gd name="T10" fmla="*/ 2540 w 10"/>
              <a:gd name="T11" fmla="*/ 0 h 12"/>
              <a:gd name="T12" fmla="*/ 2858 w 10"/>
              <a:gd name="T13" fmla="*/ 794 h 12"/>
              <a:gd name="T14" fmla="*/ 2540 w 10"/>
              <a:gd name="T15" fmla="*/ 3969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2">
                <a:moveTo>
                  <a:pt x="8" y="10"/>
                </a:moveTo>
                <a:cubicBezTo>
                  <a:pt x="8" y="10"/>
                  <a:pt x="5" y="11"/>
                  <a:pt x="3" y="9"/>
                </a:cubicBezTo>
                <a:cubicBezTo>
                  <a:pt x="3" y="8"/>
                  <a:pt x="3" y="6"/>
                  <a:pt x="3" y="6"/>
                </a:cubicBezTo>
                <a:cubicBezTo>
                  <a:pt x="3" y="6"/>
                  <a:pt x="0" y="6"/>
                  <a:pt x="2" y="5"/>
                </a:cubicBezTo>
                <a:cubicBezTo>
                  <a:pt x="2" y="2"/>
                  <a:pt x="3" y="2"/>
                  <a:pt x="5" y="2"/>
                </a:cubicBezTo>
                <a:cubicBezTo>
                  <a:pt x="5" y="2"/>
                  <a:pt x="5" y="0"/>
                  <a:pt x="8" y="0"/>
                </a:cubicBezTo>
                <a:cubicBezTo>
                  <a:pt x="9" y="0"/>
                  <a:pt x="9" y="2"/>
                  <a:pt x="9" y="2"/>
                </a:cubicBezTo>
                <a:lnTo>
                  <a:pt x="8" y="10"/>
                </a:ln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" name="Freeform 104">
            <a:extLst>
              <a:ext uri="{FF2B5EF4-FFF2-40B4-BE49-F238E27FC236}">
                <a16:creationId xmlns:a16="http://schemas.microsoft.com/office/drawing/2014/main" id="{B0038E0F-05D1-BA44-A4D0-F537B9095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870075"/>
            <a:ext cx="3175" cy="3175"/>
          </a:xfrm>
          <a:custGeom>
            <a:avLst/>
            <a:gdLst>
              <a:gd name="T0" fmla="*/ 2540 w 10"/>
              <a:gd name="T1" fmla="*/ 2886 h 11"/>
              <a:gd name="T2" fmla="*/ 2858 w 10"/>
              <a:gd name="T3" fmla="*/ 2886 h 11"/>
              <a:gd name="T4" fmla="*/ 2540 w 10"/>
              <a:gd name="T5" fmla="*/ 2886 h 11"/>
              <a:gd name="T6" fmla="*/ 2858 w 10"/>
              <a:gd name="T7" fmla="*/ 577 h 11"/>
              <a:gd name="T8" fmla="*/ 2540 w 10"/>
              <a:gd name="T9" fmla="*/ 0 h 11"/>
              <a:gd name="T10" fmla="*/ 2858 w 10"/>
              <a:gd name="T11" fmla="*/ 289 h 11"/>
              <a:gd name="T12" fmla="*/ 2858 w 10"/>
              <a:gd name="T13" fmla="*/ 577 h 11"/>
              <a:gd name="T14" fmla="*/ 2858 w 10"/>
              <a:gd name="T15" fmla="*/ 2886 h 11"/>
              <a:gd name="T16" fmla="*/ 2540 w 10"/>
              <a:gd name="T17" fmla="*/ 2886 h 11"/>
              <a:gd name="T18" fmla="*/ 635 w 10"/>
              <a:gd name="T19" fmla="*/ 1732 h 11"/>
              <a:gd name="T20" fmla="*/ 0 w 10"/>
              <a:gd name="T21" fmla="*/ 1443 h 11"/>
              <a:gd name="T22" fmla="*/ 953 w 10"/>
              <a:gd name="T23" fmla="*/ 577 h 11"/>
              <a:gd name="T24" fmla="*/ 635 w 10"/>
              <a:gd name="T25" fmla="*/ 1443 h 11"/>
              <a:gd name="T26" fmla="*/ 635 w 10"/>
              <a:gd name="T27" fmla="*/ 1732 h 11"/>
              <a:gd name="T28" fmla="*/ 1905 w 10"/>
              <a:gd name="T29" fmla="*/ 289 h 11"/>
              <a:gd name="T30" fmla="*/ 1588 w 10"/>
              <a:gd name="T31" fmla="*/ 577 h 11"/>
              <a:gd name="T32" fmla="*/ 1905 w 10"/>
              <a:gd name="T33" fmla="*/ 0 h 11"/>
              <a:gd name="T34" fmla="*/ 2223 w 10"/>
              <a:gd name="T35" fmla="*/ 0 h 11"/>
              <a:gd name="T36" fmla="*/ 1905 w 10"/>
              <a:gd name="T37" fmla="*/ 289 h 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11">
                <a:moveTo>
                  <a:pt x="8" y="10"/>
                </a:moveTo>
                <a:lnTo>
                  <a:pt x="9" y="10"/>
                </a:lnTo>
                <a:lnTo>
                  <a:pt x="8" y="10"/>
                </a:lnTo>
                <a:lnTo>
                  <a:pt x="9" y="2"/>
                </a:lnTo>
                <a:cubicBezTo>
                  <a:pt x="9" y="1"/>
                  <a:pt x="8" y="1"/>
                  <a:pt x="8" y="0"/>
                </a:cubicBezTo>
                <a:lnTo>
                  <a:pt x="9" y="1"/>
                </a:lnTo>
                <a:lnTo>
                  <a:pt x="9" y="2"/>
                </a:lnTo>
                <a:lnTo>
                  <a:pt x="9" y="10"/>
                </a:lnTo>
                <a:lnTo>
                  <a:pt x="8" y="10"/>
                </a:lnTo>
                <a:close/>
                <a:moveTo>
                  <a:pt x="2" y="6"/>
                </a:moveTo>
                <a:lnTo>
                  <a:pt x="0" y="5"/>
                </a:lnTo>
                <a:cubicBezTo>
                  <a:pt x="0" y="3"/>
                  <a:pt x="2" y="2"/>
                  <a:pt x="3" y="2"/>
                </a:cubicBezTo>
                <a:cubicBezTo>
                  <a:pt x="2" y="3"/>
                  <a:pt x="2" y="4"/>
                  <a:pt x="2" y="5"/>
                </a:cubicBezTo>
                <a:lnTo>
                  <a:pt x="2" y="6"/>
                </a:lnTo>
                <a:close/>
                <a:moveTo>
                  <a:pt x="6" y="1"/>
                </a:move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1"/>
                  <a:pt x="6" y="0"/>
                </a:cubicBezTo>
                <a:lnTo>
                  <a:pt x="7" y="0"/>
                </a:lnTo>
                <a:cubicBezTo>
                  <a:pt x="6" y="0"/>
                  <a:pt x="6" y="1"/>
                  <a:pt x="6" y="1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" name="Freeform 105">
            <a:extLst>
              <a:ext uri="{FF2B5EF4-FFF2-40B4-BE49-F238E27FC236}">
                <a16:creationId xmlns:a16="http://schemas.microsoft.com/office/drawing/2014/main" id="{C19BCBDA-54DA-7844-8555-BCAA54C67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70075"/>
            <a:ext cx="3175" cy="4763"/>
          </a:xfrm>
          <a:custGeom>
            <a:avLst/>
            <a:gdLst>
              <a:gd name="T0" fmla="*/ 706 w 9"/>
              <a:gd name="T1" fmla="*/ 3969 h 12"/>
              <a:gd name="T2" fmla="*/ 706 w 9"/>
              <a:gd name="T3" fmla="*/ 2382 h 12"/>
              <a:gd name="T4" fmla="*/ 0 w 9"/>
              <a:gd name="T5" fmla="*/ 1985 h 12"/>
              <a:gd name="T6" fmla="*/ 1058 w 9"/>
              <a:gd name="T7" fmla="*/ 794 h 12"/>
              <a:gd name="T8" fmla="*/ 1764 w 9"/>
              <a:gd name="T9" fmla="*/ 397 h 12"/>
              <a:gd name="T10" fmla="*/ 2822 w 9"/>
              <a:gd name="T11" fmla="*/ 397 h 12"/>
              <a:gd name="T12" fmla="*/ 1764 w 9"/>
              <a:gd name="T13" fmla="*/ 3572 h 12"/>
              <a:gd name="T14" fmla="*/ 706 w 9"/>
              <a:gd name="T15" fmla="*/ 3969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2">
                <a:moveTo>
                  <a:pt x="2" y="10"/>
                </a:moveTo>
                <a:lnTo>
                  <a:pt x="2" y="6"/>
                </a:lnTo>
                <a:lnTo>
                  <a:pt x="0" y="5"/>
                </a:lnTo>
                <a:cubicBezTo>
                  <a:pt x="0" y="2"/>
                  <a:pt x="2" y="3"/>
                  <a:pt x="3" y="2"/>
                </a:cubicBezTo>
                <a:cubicBezTo>
                  <a:pt x="3" y="1"/>
                  <a:pt x="3" y="0"/>
                  <a:pt x="5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7" y="8"/>
                  <a:pt x="5" y="9"/>
                </a:cubicBezTo>
                <a:cubicBezTo>
                  <a:pt x="5" y="9"/>
                  <a:pt x="3" y="11"/>
                  <a:pt x="2" y="10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" name="Freeform 106">
            <a:extLst>
              <a:ext uri="{FF2B5EF4-FFF2-40B4-BE49-F238E27FC236}">
                <a16:creationId xmlns:a16="http://schemas.microsoft.com/office/drawing/2014/main" id="{75825827-FD2E-0243-8DBF-C6A25EFE6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70075"/>
            <a:ext cx="3175" cy="4763"/>
          </a:xfrm>
          <a:custGeom>
            <a:avLst/>
            <a:gdLst>
              <a:gd name="T0" fmla="*/ 1058 w 9"/>
              <a:gd name="T1" fmla="*/ 3969 h 12"/>
              <a:gd name="T2" fmla="*/ 1764 w 9"/>
              <a:gd name="T3" fmla="*/ 3572 h 12"/>
              <a:gd name="T4" fmla="*/ 2469 w 9"/>
              <a:gd name="T5" fmla="*/ 1985 h 12"/>
              <a:gd name="T6" fmla="*/ 2822 w 9"/>
              <a:gd name="T7" fmla="*/ 397 h 12"/>
              <a:gd name="T8" fmla="*/ 2822 w 9"/>
              <a:gd name="T9" fmla="*/ 1985 h 12"/>
              <a:gd name="T10" fmla="*/ 2469 w 9"/>
              <a:gd name="T11" fmla="*/ 3969 h 12"/>
              <a:gd name="T12" fmla="*/ 1764 w 9"/>
              <a:gd name="T13" fmla="*/ 3969 h 12"/>
              <a:gd name="T14" fmla="*/ 1058 w 9"/>
              <a:gd name="T15" fmla="*/ 4366 h 12"/>
              <a:gd name="T16" fmla="*/ 706 w 9"/>
              <a:gd name="T17" fmla="*/ 3969 h 12"/>
              <a:gd name="T18" fmla="*/ 706 w 9"/>
              <a:gd name="T19" fmla="*/ 3572 h 12"/>
              <a:gd name="T20" fmla="*/ 1058 w 9"/>
              <a:gd name="T21" fmla="*/ 3572 h 12"/>
              <a:gd name="T22" fmla="*/ 1058 w 9"/>
              <a:gd name="T23" fmla="*/ 3969 h 12"/>
              <a:gd name="T24" fmla="*/ 706 w 9"/>
              <a:gd name="T25" fmla="*/ 2382 h 12"/>
              <a:gd name="T26" fmla="*/ 0 w 9"/>
              <a:gd name="T27" fmla="*/ 1985 h 12"/>
              <a:gd name="T28" fmla="*/ 706 w 9"/>
              <a:gd name="T29" fmla="*/ 1985 h 12"/>
              <a:gd name="T30" fmla="*/ 706 w 9"/>
              <a:gd name="T31" fmla="*/ 2382 h 12"/>
              <a:gd name="T32" fmla="*/ 706 w 9"/>
              <a:gd name="T33" fmla="*/ 1191 h 12"/>
              <a:gd name="T34" fmla="*/ 0 w 9"/>
              <a:gd name="T35" fmla="*/ 1588 h 12"/>
              <a:gd name="T36" fmla="*/ 0 w 9"/>
              <a:gd name="T37" fmla="*/ 794 h 12"/>
              <a:gd name="T38" fmla="*/ 706 w 9"/>
              <a:gd name="T39" fmla="*/ 794 h 12"/>
              <a:gd name="T40" fmla="*/ 1058 w 9"/>
              <a:gd name="T41" fmla="*/ 794 h 12"/>
              <a:gd name="T42" fmla="*/ 1058 w 9"/>
              <a:gd name="T43" fmla="*/ 1191 h 12"/>
              <a:gd name="T44" fmla="*/ 706 w 9"/>
              <a:gd name="T45" fmla="*/ 1191 h 12"/>
              <a:gd name="T46" fmla="*/ 1764 w 9"/>
              <a:gd name="T47" fmla="*/ 397 h 12"/>
              <a:gd name="T48" fmla="*/ 1058 w 9"/>
              <a:gd name="T49" fmla="*/ 397 h 12"/>
              <a:gd name="T50" fmla="*/ 1764 w 9"/>
              <a:gd name="T51" fmla="*/ 0 h 12"/>
              <a:gd name="T52" fmla="*/ 2469 w 9"/>
              <a:gd name="T53" fmla="*/ 397 h 12"/>
              <a:gd name="T54" fmla="*/ 1764 w 9"/>
              <a:gd name="T55" fmla="*/ 397 h 1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9" h="12">
                <a:moveTo>
                  <a:pt x="3" y="10"/>
                </a:moveTo>
                <a:cubicBezTo>
                  <a:pt x="3" y="10"/>
                  <a:pt x="5" y="10"/>
                  <a:pt x="5" y="9"/>
                </a:cubicBezTo>
                <a:cubicBezTo>
                  <a:pt x="5" y="9"/>
                  <a:pt x="7" y="7"/>
                  <a:pt x="7" y="5"/>
                </a:cubicBezTo>
                <a:cubicBezTo>
                  <a:pt x="8" y="4"/>
                  <a:pt x="8" y="1"/>
                  <a:pt x="8" y="1"/>
                </a:cubicBezTo>
                <a:lnTo>
                  <a:pt x="8" y="5"/>
                </a:lnTo>
                <a:cubicBezTo>
                  <a:pt x="7" y="7"/>
                  <a:pt x="7" y="9"/>
                  <a:pt x="7" y="10"/>
                </a:cubicBezTo>
                <a:lnTo>
                  <a:pt x="5" y="10"/>
                </a:lnTo>
                <a:lnTo>
                  <a:pt x="3" y="11"/>
                </a:lnTo>
                <a:lnTo>
                  <a:pt x="2" y="10"/>
                </a:lnTo>
                <a:lnTo>
                  <a:pt x="2" y="9"/>
                </a:lnTo>
                <a:lnTo>
                  <a:pt x="3" y="9"/>
                </a:lnTo>
                <a:lnTo>
                  <a:pt x="3" y="10"/>
                </a:lnTo>
                <a:close/>
                <a:moveTo>
                  <a:pt x="2" y="6"/>
                </a:moveTo>
                <a:lnTo>
                  <a:pt x="0" y="5"/>
                </a:lnTo>
                <a:lnTo>
                  <a:pt x="2" y="5"/>
                </a:lnTo>
                <a:lnTo>
                  <a:pt x="2" y="6"/>
                </a:lnTo>
                <a:close/>
                <a:moveTo>
                  <a:pt x="2" y="3"/>
                </a:moveTo>
                <a:cubicBezTo>
                  <a:pt x="2" y="3"/>
                  <a:pt x="0" y="3"/>
                  <a:pt x="0" y="4"/>
                </a:cubicBezTo>
                <a:lnTo>
                  <a:pt x="0" y="2"/>
                </a:lnTo>
                <a:lnTo>
                  <a:pt x="2" y="2"/>
                </a:lnTo>
                <a:lnTo>
                  <a:pt x="3" y="2"/>
                </a:lnTo>
                <a:lnTo>
                  <a:pt x="3" y="3"/>
                </a:lnTo>
                <a:lnTo>
                  <a:pt x="2" y="3"/>
                </a:lnTo>
                <a:close/>
                <a:moveTo>
                  <a:pt x="5" y="1"/>
                </a:moveTo>
                <a:cubicBezTo>
                  <a:pt x="3" y="1"/>
                  <a:pt x="3" y="1"/>
                  <a:pt x="3" y="1"/>
                </a:cubicBezTo>
                <a:cubicBezTo>
                  <a:pt x="3" y="0"/>
                  <a:pt x="5" y="0"/>
                  <a:pt x="5" y="0"/>
                </a:cubicBezTo>
                <a:cubicBezTo>
                  <a:pt x="6" y="0"/>
                  <a:pt x="7" y="1"/>
                  <a:pt x="7" y="1"/>
                </a:cubicBezTo>
                <a:lnTo>
                  <a:pt x="5" y="1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" name="Freeform 107">
            <a:extLst>
              <a:ext uri="{FF2B5EF4-FFF2-40B4-BE49-F238E27FC236}">
                <a16:creationId xmlns:a16="http://schemas.microsoft.com/office/drawing/2014/main" id="{E6C0EE36-7732-0744-B7BF-7FC80E5A1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70075"/>
            <a:ext cx="3175" cy="3175"/>
          </a:xfrm>
          <a:custGeom>
            <a:avLst/>
            <a:gdLst>
              <a:gd name="T0" fmla="*/ 1588 w 10"/>
              <a:gd name="T1" fmla="*/ 2886 h 11"/>
              <a:gd name="T2" fmla="*/ 1270 w 10"/>
              <a:gd name="T3" fmla="*/ 2020 h 11"/>
              <a:gd name="T4" fmla="*/ 0 w 10"/>
              <a:gd name="T5" fmla="*/ 1155 h 11"/>
              <a:gd name="T6" fmla="*/ 1588 w 10"/>
              <a:gd name="T7" fmla="*/ 866 h 11"/>
              <a:gd name="T8" fmla="*/ 1905 w 10"/>
              <a:gd name="T9" fmla="*/ 0 h 11"/>
              <a:gd name="T10" fmla="*/ 2858 w 10"/>
              <a:gd name="T11" fmla="*/ 1155 h 11"/>
              <a:gd name="T12" fmla="*/ 1905 w 10"/>
              <a:gd name="T13" fmla="*/ 1443 h 11"/>
              <a:gd name="T14" fmla="*/ 2540 w 10"/>
              <a:gd name="T15" fmla="*/ 2598 h 11"/>
              <a:gd name="T16" fmla="*/ 1588 w 10"/>
              <a:gd name="T17" fmla="*/ 2886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1">
                <a:moveTo>
                  <a:pt x="5" y="10"/>
                </a:moveTo>
                <a:cubicBezTo>
                  <a:pt x="2" y="10"/>
                  <a:pt x="4" y="7"/>
                  <a:pt x="4" y="7"/>
                </a:cubicBezTo>
                <a:cubicBezTo>
                  <a:pt x="2" y="7"/>
                  <a:pt x="0" y="6"/>
                  <a:pt x="0" y="4"/>
                </a:cubicBezTo>
                <a:cubicBezTo>
                  <a:pt x="2" y="3"/>
                  <a:pt x="4" y="4"/>
                  <a:pt x="5" y="3"/>
                </a:cubicBezTo>
                <a:lnTo>
                  <a:pt x="6" y="0"/>
                </a:lnTo>
                <a:cubicBezTo>
                  <a:pt x="9" y="0"/>
                  <a:pt x="9" y="2"/>
                  <a:pt x="9" y="4"/>
                </a:cubicBezTo>
                <a:lnTo>
                  <a:pt x="6" y="5"/>
                </a:lnTo>
                <a:cubicBezTo>
                  <a:pt x="6" y="7"/>
                  <a:pt x="8" y="9"/>
                  <a:pt x="8" y="9"/>
                </a:cubicBezTo>
                <a:cubicBezTo>
                  <a:pt x="8" y="9"/>
                  <a:pt x="6" y="10"/>
                  <a:pt x="5" y="10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" name="Freeform 108">
            <a:extLst>
              <a:ext uri="{FF2B5EF4-FFF2-40B4-BE49-F238E27FC236}">
                <a16:creationId xmlns:a16="http://schemas.microsoft.com/office/drawing/2014/main" id="{C2AD34A8-ED30-3B43-89FD-B9B12673D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70075"/>
            <a:ext cx="3175" cy="3175"/>
          </a:xfrm>
          <a:custGeom>
            <a:avLst/>
            <a:gdLst>
              <a:gd name="T0" fmla="*/ 2540 w 10"/>
              <a:gd name="T1" fmla="*/ 2598 h 11"/>
              <a:gd name="T2" fmla="*/ 1905 w 10"/>
              <a:gd name="T3" fmla="*/ 2886 h 11"/>
              <a:gd name="T4" fmla="*/ 2540 w 10"/>
              <a:gd name="T5" fmla="*/ 2598 h 11"/>
              <a:gd name="T6" fmla="*/ 1270 w 10"/>
              <a:gd name="T7" fmla="*/ 2309 h 11"/>
              <a:gd name="T8" fmla="*/ 1270 w 10"/>
              <a:gd name="T9" fmla="*/ 2598 h 11"/>
              <a:gd name="T10" fmla="*/ 635 w 10"/>
              <a:gd name="T11" fmla="*/ 2020 h 11"/>
              <a:gd name="T12" fmla="*/ 0 w 10"/>
              <a:gd name="T13" fmla="*/ 1155 h 11"/>
              <a:gd name="T14" fmla="*/ 635 w 10"/>
              <a:gd name="T15" fmla="*/ 1732 h 11"/>
              <a:gd name="T16" fmla="*/ 1270 w 10"/>
              <a:gd name="T17" fmla="*/ 2020 h 11"/>
              <a:gd name="T18" fmla="*/ 1270 w 10"/>
              <a:gd name="T19" fmla="*/ 2309 h 11"/>
              <a:gd name="T20" fmla="*/ 1270 w 10"/>
              <a:gd name="T21" fmla="*/ 1155 h 11"/>
              <a:gd name="T22" fmla="*/ 635 w 10"/>
              <a:gd name="T23" fmla="*/ 1155 h 11"/>
              <a:gd name="T24" fmla="*/ 1270 w 10"/>
              <a:gd name="T25" fmla="*/ 866 h 11"/>
              <a:gd name="T26" fmla="*/ 1588 w 10"/>
              <a:gd name="T27" fmla="*/ 866 h 11"/>
              <a:gd name="T28" fmla="*/ 1588 w 10"/>
              <a:gd name="T29" fmla="*/ 1155 h 11"/>
              <a:gd name="T30" fmla="*/ 1270 w 10"/>
              <a:gd name="T31" fmla="*/ 1155 h 11"/>
              <a:gd name="T32" fmla="*/ 1905 w 10"/>
              <a:gd name="T33" fmla="*/ 0 h 11"/>
              <a:gd name="T34" fmla="*/ 1588 w 10"/>
              <a:gd name="T35" fmla="*/ 866 h 11"/>
              <a:gd name="T36" fmla="*/ 1588 w 10"/>
              <a:gd name="T37" fmla="*/ 577 h 11"/>
              <a:gd name="T38" fmla="*/ 1588 w 10"/>
              <a:gd name="T39" fmla="*/ 289 h 11"/>
              <a:gd name="T40" fmla="*/ 1905 w 10"/>
              <a:gd name="T41" fmla="*/ 0 h 11"/>
              <a:gd name="T42" fmla="*/ 2858 w 10"/>
              <a:gd name="T43" fmla="*/ 0 h 11"/>
              <a:gd name="T44" fmla="*/ 2858 w 10"/>
              <a:gd name="T45" fmla="*/ 289 h 11"/>
              <a:gd name="T46" fmla="*/ 1905 w 10"/>
              <a:gd name="T47" fmla="*/ 0 h 11"/>
              <a:gd name="T48" fmla="*/ 2858 w 10"/>
              <a:gd name="T49" fmla="*/ 1155 h 11"/>
              <a:gd name="T50" fmla="*/ 2858 w 10"/>
              <a:gd name="T51" fmla="*/ 866 h 11"/>
              <a:gd name="T52" fmla="*/ 2858 w 10"/>
              <a:gd name="T53" fmla="*/ 1155 h 11"/>
              <a:gd name="T54" fmla="*/ 2540 w 10"/>
              <a:gd name="T55" fmla="*/ 1155 h 11"/>
              <a:gd name="T56" fmla="*/ 1905 w 10"/>
              <a:gd name="T57" fmla="*/ 1443 h 11"/>
              <a:gd name="T58" fmla="*/ 1905 w 10"/>
              <a:gd name="T59" fmla="*/ 1155 h 11"/>
              <a:gd name="T60" fmla="*/ 2540 w 10"/>
              <a:gd name="T61" fmla="*/ 1155 h 11"/>
              <a:gd name="T62" fmla="*/ 2858 w 10"/>
              <a:gd name="T63" fmla="*/ 866 h 11"/>
              <a:gd name="T64" fmla="*/ 2858 w 10"/>
              <a:gd name="T65" fmla="*/ 1155 h 11"/>
              <a:gd name="T66" fmla="*/ 1905 w 10"/>
              <a:gd name="T67" fmla="*/ 1732 h 11"/>
              <a:gd name="T68" fmla="*/ 2540 w 10"/>
              <a:gd name="T69" fmla="*/ 2598 h 11"/>
              <a:gd name="T70" fmla="*/ 1905 w 10"/>
              <a:gd name="T71" fmla="*/ 1732 h 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" h="11">
                <a:moveTo>
                  <a:pt x="8" y="9"/>
                </a:moveTo>
                <a:cubicBezTo>
                  <a:pt x="8" y="9"/>
                  <a:pt x="8" y="10"/>
                  <a:pt x="6" y="10"/>
                </a:cubicBezTo>
                <a:lnTo>
                  <a:pt x="8" y="9"/>
                </a:lnTo>
                <a:close/>
                <a:moveTo>
                  <a:pt x="4" y="8"/>
                </a:moveTo>
                <a:lnTo>
                  <a:pt x="4" y="9"/>
                </a:lnTo>
                <a:cubicBezTo>
                  <a:pt x="2" y="8"/>
                  <a:pt x="2" y="7"/>
                  <a:pt x="2" y="7"/>
                </a:cubicBezTo>
                <a:cubicBezTo>
                  <a:pt x="0" y="6"/>
                  <a:pt x="0" y="4"/>
                  <a:pt x="0" y="4"/>
                </a:cubicBezTo>
                <a:lnTo>
                  <a:pt x="2" y="6"/>
                </a:lnTo>
                <a:lnTo>
                  <a:pt x="4" y="7"/>
                </a:lnTo>
                <a:lnTo>
                  <a:pt x="4" y="8"/>
                </a:lnTo>
                <a:close/>
                <a:moveTo>
                  <a:pt x="4" y="4"/>
                </a:moveTo>
                <a:lnTo>
                  <a:pt x="2" y="4"/>
                </a:lnTo>
                <a:lnTo>
                  <a:pt x="4" y="3"/>
                </a:lnTo>
                <a:lnTo>
                  <a:pt x="5" y="3"/>
                </a:lnTo>
                <a:lnTo>
                  <a:pt x="5" y="4"/>
                </a:lnTo>
                <a:lnTo>
                  <a:pt x="4" y="4"/>
                </a:lnTo>
                <a:close/>
                <a:moveTo>
                  <a:pt x="6" y="0"/>
                </a:moveTo>
                <a:cubicBezTo>
                  <a:pt x="6" y="1"/>
                  <a:pt x="5" y="2"/>
                  <a:pt x="5" y="3"/>
                </a:cubicBezTo>
                <a:lnTo>
                  <a:pt x="5" y="2"/>
                </a:lnTo>
                <a:lnTo>
                  <a:pt x="5" y="1"/>
                </a:lnTo>
                <a:cubicBezTo>
                  <a:pt x="5" y="0"/>
                  <a:pt x="5" y="0"/>
                  <a:pt x="6" y="0"/>
                </a:cubicBezTo>
                <a:lnTo>
                  <a:pt x="9" y="0"/>
                </a:lnTo>
                <a:lnTo>
                  <a:pt x="9" y="1"/>
                </a:lnTo>
                <a:cubicBezTo>
                  <a:pt x="8" y="0"/>
                  <a:pt x="8" y="0"/>
                  <a:pt x="6" y="0"/>
                </a:cubicBezTo>
                <a:close/>
                <a:moveTo>
                  <a:pt x="9" y="4"/>
                </a:moveTo>
                <a:lnTo>
                  <a:pt x="9" y="3"/>
                </a:lnTo>
                <a:lnTo>
                  <a:pt x="9" y="4"/>
                </a:lnTo>
                <a:lnTo>
                  <a:pt x="8" y="4"/>
                </a:lnTo>
                <a:lnTo>
                  <a:pt x="6" y="5"/>
                </a:lnTo>
                <a:lnTo>
                  <a:pt x="6" y="4"/>
                </a:lnTo>
                <a:lnTo>
                  <a:pt x="8" y="4"/>
                </a:lnTo>
                <a:cubicBezTo>
                  <a:pt x="9" y="4"/>
                  <a:pt x="9" y="3"/>
                  <a:pt x="9" y="3"/>
                </a:cubicBezTo>
                <a:lnTo>
                  <a:pt x="9" y="4"/>
                </a:lnTo>
                <a:close/>
                <a:moveTo>
                  <a:pt x="6" y="6"/>
                </a:moveTo>
                <a:cubicBezTo>
                  <a:pt x="6" y="7"/>
                  <a:pt x="8" y="9"/>
                  <a:pt x="8" y="9"/>
                </a:cubicBezTo>
                <a:cubicBezTo>
                  <a:pt x="8" y="9"/>
                  <a:pt x="6" y="8"/>
                  <a:pt x="6" y="6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1" name="Freeform 109">
            <a:extLst>
              <a:ext uri="{FF2B5EF4-FFF2-40B4-BE49-F238E27FC236}">
                <a16:creationId xmlns:a16="http://schemas.microsoft.com/office/drawing/2014/main" id="{0ECCAEED-1AC5-C84F-A252-23DEE4597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874838"/>
            <a:ext cx="9525" cy="11112"/>
          </a:xfrm>
          <a:custGeom>
            <a:avLst/>
            <a:gdLst>
              <a:gd name="T0" fmla="*/ 7239 w 25"/>
              <a:gd name="T1" fmla="*/ 8519 h 30"/>
              <a:gd name="T2" fmla="*/ 9144 w 25"/>
              <a:gd name="T3" fmla="*/ 10371 h 30"/>
              <a:gd name="T4" fmla="*/ 8001 w 25"/>
              <a:gd name="T5" fmla="*/ 10371 h 30"/>
              <a:gd name="T6" fmla="*/ 3810 w 25"/>
              <a:gd name="T7" fmla="*/ 10742 h 30"/>
              <a:gd name="T8" fmla="*/ 1524 w 25"/>
              <a:gd name="T9" fmla="*/ 7408 h 30"/>
              <a:gd name="T10" fmla="*/ 2667 w 25"/>
              <a:gd name="T11" fmla="*/ 0 h 30"/>
              <a:gd name="T12" fmla="*/ 2667 w 25"/>
              <a:gd name="T13" fmla="*/ 741 h 30"/>
              <a:gd name="T14" fmla="*/ 2286 w 25"/>
              <a:gd name="T15" fmla="*/ 1852 h 30"/>
              <a:gd name="T16" fmla="*/ 2286 w 25"/>
              <a:gd name="T17" fmla="*/ 3704 h 30"/>
              <a:gd name="T18" fmla="*/ 2667 w 25"/>
              <a:gd name="T19" fmla="*/ 5926 h 30"/>
              <a:gd name="T20" fmla="*/ 5715 w 25"/>
              <a:gd name="T21" fmla="*/ 6667 h 30"/>
              <a:gd name="T22" fmla="*/ 7239 w 25"/>
              <a:gd name="T23" fmla="*/ 8519 h 3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30">
                <a:moveTo>
                  <a:pt x="19" y="23"/>
                </a:moveTo>
                <a:cubicBezTo>
                  <a:pt x="21" y="25"/>
                  <a:pt x="24" y="28"/>
                  <a:pt x="24" y="28"/>
                </a:cubicBezTo>
                <a:lnTo>
                  <a:pt x="21" y="28"/>
                </a:lnTo>
                <a:lnTo>
                  <a:pt x="10" y="29"/>
                </a:lnTo>
                <a:cubicBezTo>
                  <a:pt x="10" y="29"/>
                  <a:pt x="6" y="27"/>
                  <a:pt x="4" y="20"/>
                </a:cubicBezTo>
                <a:cubicBezTo>
                  <a:pt x="0" y="3"/>
                  <a:pt x="7" y="0"/>
                  <a:pt x="7" y="0"/>
                </a:cubicBezTo>
                <a:lnTo>
                  <a:pt x="7" y="2"/>
                </a:lnTo>
                <a:lnTo>
                  <a:pt x="6" y="5"/>
                </a:lnTo>
                <a:lnTo>
                  <a:pt x="6" y="10"/>
                </a:lnTo>
                <a:lnTo>
                  <a:pt x="7" y="16"/>
                </a:lnTo>
                <a:lnTo>
                  <a:pt x="15" y="18"/>
                </a:lnTo>
                <a:cubicBezTo>
                  <a:pt x="15" y="18"/>
                  <a:pt x="19" y="20"/>
                  <a:pt x="19" y="23"/>
                </a:cubicBezTo>
              </a:path>
            </a:pathLst>
          </a:custGeom>
          <a:solidFill>
            <a:srgbClr val="A46F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2" name="Freeform 110">
            <a:extLst>
              <a:ext uri="{FF2B5EF4-FFF2-40B4-BE49-F238E27FC236}">
                <a16:creationId xmlns:a16="http://schemas.microsoft.com/office/drawing/2014/main" id="{F550D0A6-E707-884B-8D71-27C2A68E0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863725"/>
            <a:ext cx="12700" cy="22225"/>
          </a:xfrm>
          <a:custGeom>
            <a:avLst/>
            <a:gdLst>
              <a:gd name="T0" fmla="*/ 8709 w 35"/>
              <a:gd name="T1" fmla="*/ 353 h 63"/>
              <a:gd name="T2" fmla="*/ 8709 w 35"/>
              <a:gd name="T3" fmla="*/ 0 h 63"/>
              <a:gd name="T4" fmla="*/ 9434 w 35"/>
              <a:gd name="T5" fmla="*/ 353 h 63"/>
              <a:gd name="T6" fmla="*/ 8709 w 35"/>
              <a:gd name="T7" fmla="*/ 353 h 63"/>
              <a:gd name="T8" fmla="*/ 9434 w 35"/>
              <a:gd name="T9" fmla="*/ 353 h 63"/>
              <a:gd name="T10" fmla="*/ 9797 w 35"/>
              <a:gd name="T11" fmla="*/ 706 h 63"/>
              <a:gd name="T12" fmla="*/ 9797 w 35"/>
              <a:gd name="T13" fmla="*/ 1058 h 63"/>
              <a:gd name="T14" fmla="*/ 5080 w 35"/>
              <a:gd name="T15" fmla="*/ 4586 h 63"/>
              <a:gd name="T16" fmla="*/ 1814 w 35"/>
              <a:gd name="T17" fmla="*/ 8114 h 63"/>
              <a:gd name="T18" fmla="*/ 0 w 35"/>
              <a:gd name="T19" fmla="*/ 11289 h 63"/>
              <a:gd name="T20" fmla="*/ 1089 w 35"/>
              <a:gd name="T21" fmla="*/ 8114 h 63"/>
              <a:gd name="T22" fmla="*/ 3266 w 35"/>
              <a:gd name="T23" fmla="*/ 5644 h 63"/>
              <a:gd name="T24" fmla="*/ 9434 w 35"/>
              <a:gd name="T25" fmla="*/ 1058 h 63"/>
              <a:gd name="T26" fmla="*/ 9434 w 35"/>
              <a:gd name="T27" fmla="*/ 706 h 63"/>
              <a:gd name="T28" fmla="*/ 9434 w 35"/>
              <a:gd name="T29" fmla="*/ 353 h 63"/>
              <a:gd name="T30" fmla="*/ 9434 w 35"/>
              <a:gd name="T31" fmla="*/ 353 h 63"/>
              <a:gd name="T32" fmla="*/ 2177 w 35"/>
              <a:gd name="T33" fmla="*/ 18697 h 63"/>
              <a:gd name="T34" fmla="*/ 0 w 35"/>
              <a:gd name="T35" fmla="*/ 14111 h 63"/>
              <a:gd name="T36" fmla="*/ 2903 w 35"/>
              <a:gd name="T37" fmla="*/ 18697 h 63"/>
              <a:gd name="T38" fmla="*/ 7257 w 35"/>
              <a:gd name="T39" fmla="*/ 19756 h 63"/>
              <a:gd name="T40" fmla="*/ 10523 w 35"/>
              <a:gd name="T41" fmla="*/ 19403 h 63"/>
              <a:gd name="T42" fmla="*/ 12337 w 35"/>
              <a:gd name="T43" fmla="*/ 19756 h 63"/>
              <a:gd name="T44" fmla="*/ 10523 w 35"/>
              <a:gd name="T45" fmla="*/ 19756 h 63"/>
              <a:gd name="T46" fmla="*/ 8709 w 35"/>
              <a:gd name="T47" fmla="*/ 19756 h 63"/>
              <a:gd name="T48" fmla="*/ 7257 w 35"/>
              <a:gd name="T49" fmla="*/ 20108 h 63"/>
              <a:gd name="T50" fmla="*/ 2177 w 35"/>
              <a:gd name="T51" fmla="*/ 18697 h 63"/>
              <a:gd name="T52" fmla="*/ 11611 w 35"/>
              <a:gd name="T53" fmla="*/ 21519 h 63"/>
              <a:gd name="T54" fmla="*/ 12337 w 35"/>
              <a:gd name="T55" fmla="*/ 21167 h 63"/>
              <a:gd name="T56" fmla="*/ 12337 w 35"/>
              <a:gd name="T57" fmla="*/ 21519 h 63"/>
              <a:gd name="T58" fmla="*/ 11611 w 35"/>
              <a:gd name="T59" fmla="*/ 21872 h 63"/>
              <a:gd name="T60" fmla="*/ 11611 w 35"/>
              <a:gd name="T61" fmla="*/ 21519 h 6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5" h="63">
                <a:moveTo>
                  <a:pt x="24" y="1"/>
                </a:moveTo>
                <a:lnTo>
                  <a:pt x="24" y="0"/>
                </a:lnTo>
                <a:cubicBezTo>
                  <a:pt x="26" y="0"/>
                  <a:pt x="26" y="1"/>
                  <a:pt x="26" y="1"/>
                </a:cubicBezTo>
                <a:cubicBezTo>
                  <a:pt x="26" y="1"/>
                  <a:pt x="26" y="1"/>
                  <a:pt x="24" y="1"/>
                </a:cubicBezTo>
                <a:close/>
                <a:moveTo>
                  <a:pt x="26" y="1"/>
                </a:moveTo>
                <a:cubicBezTo>
                  <a:pt x="27" y="1"/>
                  <a:pt x="27" y="2"/>
                  <a:pt x="27" y="2"/>
                </a:cubicBezTo>
                <a:lnTo>
                  <a:pt x="27" y="3"/>
                </a:lnTo>
                <a:cubicBezTo>
                  <a:pt x="24" y="8"/>
                  <a:pt x="20" y="11"/>
                  <a:pt x="14" y="13"/>
                </a:cubicBezTo>
                <a:cubicBezTo>
                  <a:pt x="11" y="16"/>
                  <a:pt x="6" y="20"/>
                  <a:pt x="5" y="23"/>
                </a:cubicBezTo>
                <a:cubicBezTo>
                  <a:pt x="2" y="26"/>
                  <a:pt x="1" y="28"/>
                  <a:pt x="0" y="32"/>
                </a:cubicBezTo>
                <a:cubicBezTo>
                  <a:pt x="1" y="28"/>
                  <a:pt x="2" y="25"/>
                  <a:pt x="3" y="23"/>
                </a:cubicBezTo>
                <a:cubicBezTo>
                  <a:pt x="5" y="20"/>
                  <a:pt x="6" y="17"/>
                  <a:pt x="9" y="16"/>
                </a:cubicBezTo>
                <a:cubicBezTo>
                  <a:pt x="15" y="11"/>
                  <a:pt x="24" y="9"/>
                  <a:pt x="26" y="3"/>
                </a:cubicBezTo>
                <a:lnTo>
                  <a:pt x="26" y="2"/>
                </a:lnTo>
                <a:lnTo>
                  <a:pt x="26" y="1"/>
                </a:lnTo>
                <a:close/>
                <a:moveTo>
                  <a:pt x="6" y="53"/>
                </a:moveTo>
                <a:cubicBezTo>
                  <a:pt x="5" y="52"/>
                  <a:pt x="2" y="48"/>
                  <a:pt x="0" y="40"/>
                </a:cubicBezTo>
                <a:cubicBezTo>
                  <a:pt x="2" y="47"/>
                  <a:pt x="5" y="51"/>
                  <a:pt x="8" y="53"/>
                </a:cubicBezTo>
                <a:cubicBezTo>
                  <a:pt x="12" y="56"/>
                  <a:pt x="15" y="56"/>
                  <a:pt x="20" y="56"/>
                </a:cubicBezTo>
                <a:cubicBezTo>
                  <a:pt x="20" y="56"/>
                  <a:pt x="24" y="55"/>
                  <a:pt x="29" y="55"/>
                </a:cubicBezTo>
                <a:cubicBezTo>
                  <a:pt x="30" y="55"/>
                  <a:pt x="32" y="55"/>
                  <a:pt x="34" y="56"/>
                </a:cubicBezTo>
                <a:lnTo>
                  <a:pt x="29" y="56"/>
                </a:lnTo>
                <a:lnTo>
                  <a:pt x="24" y="56"/>
                </a:lnTo>
                <a:lnTo>
                  <a:pt x="20" y="57"/>
                </a:lnTo>
                <a:cubicBezTo>
                  <a:pt x="15" y="57"/>
                  <a:pt x="12" y="57"/>
                  <a:pt x="6" y="53"/>
                </a:cubicBezTo>
                <a:close/>
                <a:moveTo>
                  <a:pt x="32" y="61"/>
                </a:moveTo>
                <a:cubicBezTo>
                  <a:pt x="32" y="61"/>
                  <a:pt x="34" y="61"/>
                  <a:pt x="34" y="60"/>
                </a:cubicBezTo>
                <a:lnTo>
                  <a:pt x="34" y="61"/>
                </a:lnTo>
                <a:cubicBezTo>
                  <a:pt x="34" y="61"/>
                  <a:pt x="34" y="62"/>
                  <a:pt x="32" y="62"/>
                </a:cubicBezTo>
                <a:lnTo>
                  <a:pt x="32" y="61"/>
                </a:lnTo>
                <a:close/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3" name="Freeform 111">
            <a:extLst>
              <a:ext uri="{FF2B5EF4-FFF2-40B4-BE49-F238E27FC236}">
                <a16:creationId xmlns:a16="http://schemas.microsoft.com/office/drawing/2014/main" id="{0E1C5E05-713E-124E-BB62-49DB0C28B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85950"/>
            <a:ext cx="1588" cy="3175"/>
          </a:xfrm>
          <a:custGeom>
            <a:avLst/>
            <a:gdLst>
              <a:gd name="T0" fmla="*/ 1191 w 4"/>
              <a:gd name="T1" fmla="*/ 0 h 7"/>
              <a:gd name="T2" fmla="*/ 0 w 4"/>
              <a:gd name="T3" fmla="*/ 1814 h 7"/>
              <a:gd name="T4" fmla="*/ 1191 w 4"/>
              <a:gd name="T5" fmla="*/ 2268 h 7"/>
              <a:gd name="T6" fmla="*/ 397 w 4"/>
              <a:gd name="T7" fmla="*/ 2721 h 7"/>
              <a:gd name="T8" fmla="*/ 0 w 4"/>
              <a:gd name="T9" fmla="*/ 2268 h 7"/>
              <a:gd name="T10" fmla="*/ 0 w 4"/>
              <a:gd name="T11" fmla="*/ 1814 h 7"/>
              <a:gd name="T12" fmla="*/ 0 w 4"/>
              <a:gd name="T13" fmla="*/ 907 h 7"/>
              <a:gd name="T14" fmla="*/ 397 w 4"/>
              <a:gd name="T15" fmla="*/ 0 h 7"/>
              <a:gd name="T16" fmla="*/ 1191 w 4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7">
                <a:moveTo>
                  <a:pt x="3" y="0"/>
                </a:moveTo>
                <a:lnTo>
                  <a:pt x="0" y="4"/>
                </a:lnTo>
                <a:cubicBezTo>
                  <a:pt x="0" y="4"/>
                  <a:pt x="1" y="5"/>
                  <a:pt x="3" y="5"/>
                </a:cubicBezTo>
                <a:lnTo>
                  <a:pt x="1" y="6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cubicBezTo>
                  <a:pt x="0" y="1"/>
                  <a:pt x="1" y="0"/>
                  <a:pt x="1" y="0"/>
                </a:cubicBez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4" name="Freeform 112">
            <a:extLst>
              <a:ext uri="{FF2B5EF4-FFF2-40B4-BE49-F238E27FC236}">
                <a16:creationId xmlns:a16="http://schemas.microsoft.com/office/drawing/2014/main" id="{0DB24FE7-ED8C-F24A-8C03-E4A4FC8BC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1879600"/>
            <a:ext cx="11113" cy="6350"/>
          </a:xfrm>
          <a:custGeom>
            <a:avLst/>
            <a:gdLst>
              <a:gd name="T0" fmla="*/ 10743 w 30"/>
              <a:gd name="T1" fmla="*/ 5682 h 19"/>
              <a:gd name="T2" fmla="*/ 9261 w 30"/>
              <a:gd name="T3" fmla="*/ 6016 h 19"/>
              <a:gd name="T4" fmla="*/ 8150 w 30"/>
              <a:gd name="T5" fmla="*/ 5347 h 19"/>
              <a:gd name="T6" fmla="*/ 7409 w 30"/>
              <a:gd name="T7" fmla="*/ 4679 h 19"/>
              <a:gd name="T8" fmla="*/ 7038 w 30"/>
              <a:gd name="T9" fmla="*/ 4345 h 19"/>
              <a:gd name="T10" fmla="*/ 5186 w 30"/>
              <a:gd name="T11" fmla="*/ 3676 h 19"/>
              <a:gd name="T12" fmla="*/ 0 w 30"/>
              <a:gd name="T13" fmla="*/ 668 h 19"/>
              <a:gd name="T14" fmla="*/ 2963 w 30"/>
              <a:gd name="T15" fmla="*/ 668 h 19"/>
              <a:gd name="T16" fmla="*/ 5186 w 30"/>
              <a:gd name="T17" fmla="*/ 334 h 19"/>
              <a:gd name="T18" fmla="*/ 7038 w 30"/>
              <a:gd name="T19" fmla="*/ 0 h 19"/>
              <a:gd name="T20" fmla="*/ 7409 w 30"/>
              <a:gd name="T21" fmla="*/ 334 h 19"/>
              <a:gd name="T22" fmla="*/ 8520 w 30"/>
              <a:gd name="T23" fmla="*/ 668 h 19"/>
              <a:gd name="T24" fmla="*/ 9261 w 30"/>
              <a:gd name="T25" fmla="*/ 1337 h 19"/>
              <a:gd name="T26" fmla="*/ 10372 w 30"/>
              <a:gd name="T27" fmla="*/ 1337 h 19"/>
              <a:gd name="T28" fmla="*/ 10372 w 30"/>
              <a:gd name="T29" fmla="*/ 2339 h 19"/>
              <a:gd name="T30" fmla="*/ 10743 w 30"/>
              <a:gd name="T31" fmla="*/ 3342 h 19"/>
              <a:gd name="T32" fmla="*/ 10743 w 30"/>
              <a:gd name="T33" fmla="*/ 4679 h 19"/>
              <a:gd name="T34" fmla="*/ 10743 w 30"/>
              <a:gd name="T35" fmla="*/ 5682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0" h="19">
                <a:moveTo>
                  <a:pt x="29" y="17"/>
                </a:moveTo>
                <a:lnTo>
                  <a:pt x="25" y="18"/>
                </a:lnTo>
                <a:lnTo>
                  <a:pt x="22" y="16"/>
                </a:lnTo>
                <a:cubicBezTo>
                  <a:pt x="22" y="16"/>
                  <a:pt x="22" y="14"/>
                  <a:pt x="20" y="14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1"/>
                  <a:pt x="14" y="11"/>
                  <a:pt x="14" y="11"/>
                </a:cubicBezTo>
                <a:lnTo>
                  <a:pt x="0" y="2"/>
                </a:lnTo>
                <a:lnTo>
                  <a:pt x="8" y="2"/>
                </a:lnTo>
                <a:lnTo>
                  <a:pt x="14" y="1"/>
                </a:lnTo>
                <a:lnTo>
                  <a:pt x="19" y="0"/>
                </a:lnTo>
                <a:lnTo>
                  <a:pt x="20" y="1"/>
                </a:lnTo>
                <a:lnTo>
                  <a:pt x="23" y="2"/>
                </a:lnTo>
                <a:lnTo>
                  <a:pt x="25" y="4"/>
                </a:lnTo>
                <a:lnTo>
                  <a:pt x="28" y="4"/>
                </a:lnTo>
                <a:lnTo>
                  <a:pt x="28" y="7"/>
                </a:lnTo>
                <a:lnTo>
                  <a:pt x="29" y="10"/>
                </a:lnTo>
                <a:lnTo>
                  <a:pt x="29" y="14"/>
                </a:lnTo>
                <a:lnTo>
                  <a:pt x="29" y="17"/>
                </a:lnTo>
              </a:path>
            </a:pathLst>
          </a:custGeom>
          <a:solidFill>
            <a:srgbClr val="F2C9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5" name="Freeform 113">
            <a:extLst>
              <a:ext uri="{FF2B5EF4-FFF2-40B4-BE49-F238E27FC236}">
                <a16:creationId xmlns:a16="http://schemas.microsoft.com/office/drawing/2014/main" id="{B03F7850-FBC3-2D41-87B4-7C91A5247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85950"/>
            <a:ext cx="3175" cy="4763"/>
          </a:xfrm>
          <a:custGeom>
            <a:avLst/>
            <a:gdLst>
              <a:gd name="T0" fmla="*/ 1905 w 10"/>
              <a:gd name="T1" fmla="*/ 397 h 12"/>
              <a:gd name="T2" fmla="*/ 2858 w 10"/>
              <a:gd name="T3" fmla="*/ 0 h 12"/>
              <a:gd name="T4" fmla="*/ 2858 w 10"/>
              <a:gd name="T5" fmla="*/ 1588 h 12"/>
              <a:gd name="T6" fmla="*/ 2540 w 10"/>
              <a:gd name="T7" fmla="*/ 3969 h 12"/>
              <a:gd name="T8" fmla="*/ 1905 w 10"/>
              <a:gd name="T9" fmla="*/ 4366 h 12"/>
              <a:gd name="T10" fmla="*/ 0 w 10"/>
              <a:gd name="T11" fmla="*/ 4366 h 12"/>
              <a:gd name="T12" fmla="*/ 0 w 10"/>
              <a:gd name="T13" fmla="*/ 1985 h 12"/>
              <a:gd name="T14" fmla="*/ 635 w 10"/>
              <a:gd name="T15" fmla="*/ 794 h 12"/>
              <a:gd name="T16" fmla="*/ 635 w 10"/>
              <a:gd name="T17" fmla="*/ 0 h 12"/>
              <a:gd name="T18" fmla="*/ 1905 w 10"/>
              <a:gd name="T19" fmla="*/ 39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2">
                <a:moveTo>
                  <a:pt x="6" y="1"/>
                </a:moveTo>
                <a:cubicBezTo>
                  <a:pt x="8" y="1"/>
                  <a:pt x="9" y="0"/>
                  <a:pt x="9" y="0"/>
                </a:cubicBezTo>
                <a:lnTo>
                  <a:pt x="9" y="4"/>
                </a:lnTo>
                <a:lnTo>
                  <a:pt x="8" y="10"/>
                </a:lnTo>
                <a:lnTo>
                  <a:pt x="6" y="11"/>
                </a:lnTo>
                <a:lnTo>
                  <a:pt x="0" y="11"/>
                </a:lnTo>
                <a:lnTo>
                  <a:pt x="0" y="5"/>
                </a:lnTo>
                <a:cubicBezTo>
                  <a:pt x="0" y="5"/>
                  <a:pt x="0" y="3"/>
                  <a:pt x="2" y="2"/>
                </a:cubicBezTo>
                <a:lnTo>
                  <a:pt x="2" y="0"/>
                </a:lnTo>
                <a:cubicBezTo>
                  <a:pt x="2" y="0"/>
                  <a:pt x="3" y="1"/>
                  <a:pt x="6" y="1"/>
                </a:cubicBezTo>
              </a:path>
            </a:pathLst>
          </a:custGeom>
          <a:solidFill>
            <a:srgbClr val="A46F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6" name="Freeform 114">
            <a:extLst>
              <a:ext uri="{FF2B5EF4-FFF2-40B4-BE49-F238E27FC236}">
                <a16:creationId xmlns:a16="http://schemas.microsoft.com/office/drawing/2014/main" id="{B22A8E9E-B1B8-9647-91C2-EC4E4A2EB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85950"/>
            <a:ext cx="1588" cy="1588"/>
          </a:xfrm>
          <a:custGeom>
            <a:avLst/>
            <a:gdLst>
              <a:gd name="T0" fmla="*/ 0 w 2"/>
              <a:gd name="T1" fmla="*/ 0 h 3"/>
              <a:gd name="T2" fmla="*/ 794 w 2"/>
              <a:gd name="T3" fmla="*/ 0 h 3"/>
              <a:gd name="T4" fmla="*/ 794 w 2"/>
              <a:gd name="T5" fmla="*/ 1059 h 3"/>
              <a:gd name="T6" fmla="*/ 0 w 2"/>
              <a:gd name="T7" fmla="*/ 1059 h 3"/>
              <a:gd name="T8" fmla="*/ 0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1" y="0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F2C9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7" name="Freeform 115">
            <a:extLst>
              <a:ext uri="{FF2B5EF4-FFF2-40B4-BE49-F238E27FC236}">
                <a16:creationId xmlns:a16="http://schemas.microsoft.com/office/drawing/2014/main" id="{8BD0EE02-9A74-5D4A-951F-82B766268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60550"/>
            <a:ext cx="6350" cy="6350"/>
          </a:xfrm>
          <a:custGeom>
            <a:avLst/>
            <a:gdLst>
              <a:gd name="T0" fmla="*/ 5997 w 18"/>
              <a:gd name="T1" fmla="*/ 4679 h 19"/>
              <a:gd name="T2" fmla="*/ 5292 w 18"/>
              <a:gd name="T3" fmla="*/ 5682 h 19"/>
              <a:gd name="T4" fmla="*/ 5292 w 18"/>
              <a:gd name="T5" fmla="*/ 6016 h 19"/>
              <a:gd name="T6" fmla="*/ 3881 w 18"/>
              <a:gd name="T7" fmla="*/ 4679 h 19"/>
              <a:gd name="T8" fmla="*/ 0 w 18"/>
              <a:gd name="T9" fmla="*/ 1003 h 19"/>
              <a:gd name="T10" fmla="*/ 1058 w 18"/>
              <a:gd name="T11" fmla="*/ 0 h 19"/>
              <a:gd name="T12" fmla="*/ 3175 w 18"/>
              <a:gd name="T13" fmla="*/ 0 h 19"/>
              <a:gd name="T14" fmla="*/ 3175 w 18"/>
              <a:gd name="T15" fmla="*/ 0 h 19"/>
              <a:gd name="T16" fmla="*/ 3881 w 18"/>
              <a:gd name="T17" fmla="*/ 334 h 19"/>
              <a:gd name="T18" fmla="*/ 3881 w 18"/>
              <a:gd name="T19" fmla="*/ 1337 h 19"/>
              <a:gd name="T20" fmla="*/ 4939 w 18"/>
              <a:gd name="T21" fmla="*/ 2005 h 19"/>
              <a:gd name="T22" fmla="*/ 5292 w 18"/>
              <a:gd name="T23" fmla="*/ 3008 h 19"/>
              <a:gd name="T24" fmla="*/ 5997 w 18"/>
              <a:gd name="T25" fmla="*/ 4679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19">
                <a:moveTo>
                  <a:pt x="17" y="14"/>
                </a:moveTo>
                <a:lnTo>
                  <a:pt x="15" y="17"/>
                </a:lnTo>
                <a:lnTo>
                  <a:pt x="15" y="18"/>
                </a:lnTo>
                <a:cubicBezTo>
                  <a:pt x="14" y="16"/>
                  <a:pt x="11" y="14"/>
                  <a:pt x="11" y="14"/>
                </a:cubicBezTo>
                <a:cubicBezTo>
                  <a:pt x="7" y="8"/>
                  <a:pt x="0" y="3"/>
                  <a:pt x="0" y="3"/>
                </a:cubicBezTo>
                <a:lnTo>
                  <a:pt x="3" y="0"/>
                </a:lnTo>
                <a:lnTo>
                  <a:pt x="9" y="0"/>
                </a:lnTo>
                <a:lnTo>
                  <a:pt x="11" y="1"/>
                </a:lnTo>
                <a:lnTo>
                  <a:pt x="11" y="4"/>
                </a:lnTo>
                <a:lnTo>
                  <a:pt x="14" y="6"/>
                </a:lnTo>
                <a:lnTo>
                  <a:pt x="15" y="9"/>
                </a:lnTo>
                <a:lnTo>
                  <a:pt x="17" y="14"/>
                </a:lnTo>
              </a:path>
            </a:pathLst>
          </a:custGeom>
          <a:solidFill>
            <a:srgbClr val="F2C9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8" name="Freeform 116">
            <a:extLst>
              <a:ext uri="{FF2B5EF4-FFF2-40B4-BE49-F238E27FC236}">
                <a16:creationId xmlns:a16="http://schemas.microsoft.com/office/drawing/2014/main" id="{CFE30756-EDC0-064E-9D06-E10A726B3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65313"/>
            <a:ext cx="1588" cy="3175"/>
          </a:xfrm>
          <a:custGeom>
            <a:avLst/>
            <a:gdLst>
              <a:gd name="T0" fmla="*/ 0 w 5"/>
              <a:gd name="T1" fmla="*/ 2886 h 11"/>
              <a:gd name="T2" fmla="*/ 0 w 5"/>
              <a:gd name="T3" fmla="*/ 1155 h 11"/>
              <a:gd name="T4" fmla="*/ 0 w 5"/>
              <a:gd name="T5" fmla="*/ 0 h 11"/>
              <a:gd name="T6" fmla="*/ 1270 w 5"/>
              <a:gd name="T7" fmla="*/ 866 h 11"/>
              <a:gd name="T8" fmla="*/ 318 w 5"/>
              <a:gd name="T9" fmla="*/ 2020 h 11"/>
              <a:gd name="T10" fmla="*/ 0 w 5"/>
              <a:gd name="T11" fmla="*/ 2886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1">
                <a:moveTo>
                  <a:pt x="0" y="10"/>
                </a:moveTo>
                <a:lnTo>
                  <a:pt x="0" y="4"/>
                </a:lnTo>
                <a:lnTo>
                  <a:pt x="0" y="0"/>
                </a:lnTo>
                <a:cubicBezTo>
                  <a:pt x="0" y="0"/>
                  <a:pt x="3" y="1"/>
                  <a:pt x="4" y="3"/>
                </a:cubicBezTo>
                <a:lnTo>
                  <a:pt x="1" y="7"/>
                </a:lnTo>
                <a:lnTo>
                  <a:pt x="0" y="10"/>
                </a:lnTo>
              </a:path>
            </a:pathLst>
          </a:custGeom>
          <a:solidFill>
            <a:srgbClr val="A46F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9" name="Freeform 117">
            <a:extLst>
              <a:ext uri="{FF2B5EF4-FFF2-40B4-BE49-F238E27FC236}">
                <a16:creationId xmlns:a16="http://schemas.microsoft.com/office/drawing/2014/main" id="{90C050D2-CD4C-584D-8E69-92E241B74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87538"/>
            <a:ext cx="1587" cy="1587"/>
          </a:xfrm>
          <a:custGeom>
            <a:avLst/>
            <a:gdLst>
              <a:gd name="T0" fmla="*/ 1190 w 4"/>
              <a:gd name="T1" fmla="*/ 1190 h 4"/>
              <a:gd name="T2" fmla="*/ 0 w 4"/>
              <a:gd name="T3" fmla="*/ 397 h 4"/>
              <a:gd name="T4" fmla="*/ 0 w 4"/>
              <a:gd name="T5" fmla="*/ 0 h 4"/>
              <a:gd name="T6" fmla="*/ 1190 w 4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2" y="2"/>
                  <a:pt x="2" y="1"/>
                  <a:pt x="0" y="1"/>
                </a:cubicBezTo>
                <a:lnTo>
                  <a:pt x="0" y="0"/>
                </a:lnTo>
                <a:cubicBezTo>
                  <a:pt x="0" y="0"/>
                  <a:pt x="2" y="1"/>
                  <a:pt x="3" y="3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0" name="Freeform 118">
            <a:extLst>
              <a:ext uri="{FF2B5EF4-FFF2-40B4-BE49-F238E27FC236}">
                <a16:creationId xmlns:a16="http://schemas.microsoft.com/office/drawing/2014/main" id="{D55BAC55-F5A1-E745-AC80-3A1CE26CD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87538"/>
            <a:ext cx="3175" cy="3175"/>
          </a:xfrm>
          <a:custGeom>
            <a:avLst/>
            <a:gdLst>
              <a:gd name="T0" fmla="*/ 2117 w 9"/>
              <a:gd name="T1" fmla="*/ 0 h 9"/>
              <a:gd name="T2" fmla="*/ 2822 w 9"/>
              <a:gd name="T3" fmla="*/ 1764 h 9"/>
              <a:gd name="T4" fmla="*/ 1764 w 9"/>
              <a:gd name="T5" fmla="*/ 2822 h 9"/>
              <a:gd name="T6" fmla="*/ 0 w 9"/>
              <a:gd name="T7" fmla="*/ 2469 h 9"/>
              <a:gd name="T8" fmla="*/ 1764 w 9"/>
              <a:gd name="T9" fmla="*/ 1411 h 9"/>
              <a:gd name="T10" fmla="*/ 2117 w 9"/>
              <a:gd name="T11" fmla="*/ 0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9">
                <a:moveTo>
                  <a:pt x="6" y="0"/>
                </a:moveTo>
                <a:lnTo>
                  <a:pt x="8" y="5"/>
                </a:lnTo>
                <a:lnTo>
                  <a:pt x="5" y="8"/>
                </a:lnTo>
                <a:lnTo>
                  <a:pt x="0" y="7"/>
                </a:lnTo>
                <a:cubicBezTo>
                  <a:pt x="0" y="7"/>
                  <a:pt x="2" y="5"/>
                  <a:pt x="5" y="4"/>
                </a:cubicBezTo>
                <a:lnTo>
                  <a:pt x="6" y="0"/>
                </a:lnTo>
              </a:path>
            </a:pathLst>
          </a:custGeom>
          <a:solidFill>
            <a:srgbClr val="6B5C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1" name="Freeform 119">
            <a:extLst>
              <a:ext uri="{FF2B5EF4-FFF2-40B4-BE49-F238E27FC236}">
                <a16:creationId xmlns:a16="http://schemas.microsoft.com/office/drawing/2014/main" id="{59CF484C-E4DF-2B40-96CC-A8EDFB454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87538"/>
            <a:ext cx="1588" cy="1587"/>
          </a:xfrm>
          <a:custGeom>
            <a:avLst/>
            <a:gdLst>
              <a:gd name="T0" fmla="*/ 794 w 2"/>
              <a:gd name="T1" fmla="*/ 0 h 5"/>
              <a:gd name="T2" fmla="*/ 794 w 2"/>
              <a:gd name="T3" fmla="*/ 635 h 5"/>
              <a:gd name="T4" fmla="*/ 794 w 2"/>
              <a:gd name="T5" fmla="*/ 635 h 5"/>
              <a:gd name="T6" fmla="*/ 794 w 2"/>
              <a:gd name="T7" fmla="*/ 952 h 5"/>
              <a:gd name="T8" fmla="*/ 0 w 2"/>
              <a:gd name="T9" fmla="*/ 1270 h 5"/>
              <a:gd name="T10" fmla="*/ 794 w 2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5">
                <a:moveTo>
                  <a:pt x="1" y="0"/>
                </a:moveTo>
                <a:lnTo>
                  <a:pt x="1" y="2"/>
                </a:lnTo>
                <a:lnTo>
                  <a:pt x="1" y="3"/>
                </a:lnTo>
                <a:lnTo>
                  <a:pt x="0" y="4"/>
                </a:lnTo>
                <a:lnTo>
                  <a:pt x="1" y="0"/>
                </a:lnTo>
              </a:path>
            </a:pathLst>
          </a:custGeom>
          <a:solidFill>
            <a:srgbClr val="4244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2" name="Freeform 120">
            <a:extLst>
              <a:ext uri="{FF2B5EF4-FFF2-40B4-BE49-F238E27FC236}">
                <a16:creationId xmlns:a16="http://schemas.microsoft.com/office/drawing/2014/main" id="{B43D0243-1772-0F4F-B2E2-B49D67C11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24050"/>
            <a:ext cx="1587" cy="3175"/>
          </a:xfrm>
          <a:custGeom>
            <a:avLst/>
            <a:gdLst>
              <a:gd name="T0" fmla="*/ 0 w 4"/>
              <a:gd name="T1" fmla="*/ 318 h 10"/>
              <a:gd name="T2" fmla="*/ 794 w 4"/>
              <a:gd name="T3" fmla="*/ 0 h 10"/>
              <a:gd name="T4" fmla="*/ 1190 w 4"/>
              <a:gd name="T5" fmla="*/ 1905 h 10"/>
              <a:gd name="T6" fmla="*/ 0 w 4"/>
              <a:gd name="T7" fmla="*/ 2858 h 10"/>
              <a:gd name="T8" fmla="*/ 0 w 4"/>
              <a:gd name="T9" fmla="*/ 31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0" y="1"/>
                </a:moveTo>
                <a:lnTo>
                  <a:pt x="2" y="0"/>
                </a:lnTo>
                <a:lnTo>
                  <a:pt x="3" y="6"/>
                </a:lnTo>
                <a:lnTo>
                  <a:pt x="0" y="9"/>
                </a:lnTo>
                <a:lnTo>
                  <a:pt x="0" y="1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3" name="Freeform 121">
            <a:extLst>
              <a:ext uri="{FF2B5EF4-FFF2-40B4-BE49-F238E27FC236}">
                <a16:creationId xmlns:a16="http://schemas.microsoft.com/office/drawing/2014/main" id="{1ECCA32E-20D3-5345-B386-B897F3436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24050"/>
            <a:ext cx="1587" cy="3175"/>
          </a:xfrm>
          <a:custGeom>
            <a:avLst/>
            <a:gdLst>
              <a:gd name="T0" fmla="*/ 1190 w 4"/>
              <a:gd name="T1" fmla="*/ 2223 h 10"/>
              <a:gd name="T2" fmla="*/ 0 w 4"/>
              <a:gd name="T3" fmla="*/ 2858 h 10"/>
              <a:gd name="T4" fmla="*/ 1190 w 4"/>
              <a:gd name="T5" fmla="*/ 1905 h 10"/>
              <a:gd name="T6" fmla="*/ 1190 w 4"/>
              <a:gd name="T7" fmla="*/ 2223 h 10"/>
              <a:gd name="T8" fmla="*/ 794 w 4"/>
              <a:gd name="T9" fmla="*/ 0 h 10"/>
              <a:gd name="T10" fmla="*/ 1190 w 4"/>
              <a:gd name="T11" fmla="*/ 1588 h 10"/>
              <a:gd name="T12" fmla="*/ 0 w 4"/>
              <a:gd name="T13" fmla="*/ 0 h 10"/>
              <a:gd name="T14" fmla="*/ 794 w 4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10">
                <a:moveTo>
                  <a:pt x="3" y="7"/>
                </a:moveTo>
                <a:lnTo>
                  <a:pt x="0" y="9"/>
                </a:lnTo>
                <a:lnTo>
                  <a:pt x="3" y="6"/>
                </a:lnTo>
                <a:lnTo>
                  <a:pt x="3" y="7"/>
                </a:lnTo>
                <a:close/>
                <a:moveTo>
                  <a:pt x="2" y="0"/>
                </a:moveTo>
                <a:lnTo>
                  <a:pt x="3" y="5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4" name="Freeform 122">
            <a:extLst>
              <a:ext uri="{FF2B5EF4-FFF2-40B4-BE49-F238E27FC236}">
                <a16:creationId xmlns:a16="http://schemas.microsoft.com/office/drawing/2014/main" id="{0631876D-DC05-AE43-8F39-3737B5F0F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22463"/>
            <a:ext cx="1587" cy="3175"/>
          </a:xfrm>
          <a:custGeom>
            <a:avLst/>
            <a:gdLst>
              <a:gd name="T0" fmla="*/ 794 w 6"/>
              <a:gd name="T1" fmla="*/ 2721 h 7"/>
              <a:gd name="T2" fmla="*/ 0 w 6"/>
              <a:gd name="T3" fmla="*/ 1361 h 7"/>
              <a:gd name="T4" fmla="*/ 794 w 6"/>
              <a:gd name="T5" fmla="*/ 0 h 7"/>
              <a:gd name="T6" fmla="*/ 1323 w 6"/>
              <a:gd name="T7" fmla="*/ 1361 h 7"/>
              <a:gd name="T8" fmla="*/ 794 w 6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3" y="6"/>
                </a:moveTo>
                <a:cubicBezTo>
                  <a:pt x="2" y="6"/>
                  <a:pt x="0" y="5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5" y="0"/>
                  <a:pt x="5" y="1"/>
                  <a:pt x="5" y="3"/>
                </a:cubicBezTo>
                <a:cubicBezTo>
                  <a:pt x="5" y="5"/>
                  <a:pt x="5" y="6"/>
                  <a:pt x="3" y="6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" name="Freeform 123">
            <a:extLst>
              <a:ext uri="{FF2B5EF4-FFF2-40B4-BE49-F238E27FC236}">
                <a16:creationId xmlns:a16="http://schemas.microsoft.com/office/drawing/2014/main" id="{8BD163EF-567D-2E4D-BB24-07388D59A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22463"/>
            <a:ext cx="1587" cy="3175"/>
          </a:xfrm>
          <a:custGeom>
            <a:avLst/>
            <a:gdLst>
              <a:gd name="T0" fmla="*/ 1323 w 6"/>
              <a:gd name="T1" fmla="*/ 1361 h 7"/>
              <a:gd name="T2" fmla="*/ 794 w 6"/>
              <a:gd name="T3" fmla="*/ 2721 h 7"/>
              <a:gd name="T4" fmla="*/ 1323 w 6"/>
              <a:gd name="T5" fmla="*/ 1361 h 7"/>
              <a:gd name="T6" fmla="*/ 0 w 6"/>
              <a:gd name="T7" fmla="*/ 1361 h 7"/>
              <a:gd name="T8" fmla="*/ 794 w 6"/>
              <a:gd name="T9" fmla="*/ 0 h 7"/>
              <a:gd name="T10" fmla="*/ 1323 w 6"/>
              <a:gd name="T11" fmla="*/ 1361 h 7"/>
              <a:gd name="T12" fmla="*/ 794 w 6"/>
              <a:gd name="T13" fmla="*/ 454 h 7"/>
              <a:gd name="T14" fmla="*/ 0 w 6"/>
              <a:gd name="T15" fmla="*/ 136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5" y="5"/>
                  <a:pt x="5" y="6"/>
                  <a:pt x="3" y="6"/>
                </a:cubicBezTo>
                <a:cubicBezTo>
                  <a:pt x="3" y="6"/>
                  <a:pt x="5" y="5"/>
                  <a:pt x="5" y="3"/>
                </a:cubicBezTo>
                <a:close/>
                <a:moveTo>
                  <a:pt x="0" y="3"/>
                </a:moveTo>
                <a:cubicBezTo>
                  <a:pt x="0" y="1"/>
                  <a:pt x="2" y="0"/>
                  <a:pt x="3" y="0"/>
                </a:cubicBezTo>
                <a:cubicBezTo>
                  <a:pt x="5" y="0"/>
                  <a:pt x="5" y="1"/>
                  <a:pt x="5" y="3"/>
                </a:cubicBezTo>
                <a:cubicBezTo>
                  <a:pt x="5" y="2"/>
                  <a:pt x="3" y="1"/>
                  <a:pt x="3" y="1"/>
                </a:cubicBezTo>
                <a:cubicBezTo>
                  <a:pt x="2" y="1"/>
                  <a:pt x="0" y="4"/>
                  <a:pt x="0" y="3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6" name="Freeform 124">
            <a:extLst>
              <a:ext uri="{FF2B5EF4-FFF2-40B4-BE49-F238E27FC236}">
                <a16:creationId xmlns:a16="http://schemas.microsoft.com/office/drawing/2014/main" id="{0E0ED884-805E-1448-A68A-6EE60A195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24050"/>
            <a:ext cx="1587" cy="1588"/>
          </a:xfrm>
          <a:custGeom>
            <a:avLst/>
            <a:gdLst>
              <a:gd name="T0" fmla="*/ 1058 w 3"/>
              <a:gd name="T1" fmla="*/ 529 h 3"/>
              <a:gd name="T2" fmla="*/ 0 w 3"/>
              <a:gd name="T3" fmla="*/ 1059 h 3"/>
              <a:gd name="T4" fmla="*/ 0 w 3"/>
              <a:gd name="T5" fmla="*/ 529 h 3"/>
              <a:gd name="T6" fmla="*/ 0 w 3"/>
              <a:gd name="T7" fmla="*/ 0 h 3"/>
              <a:gd name="T8" fmla="*/ 1058 w 3"/>
              <a:gd name="T9" fmla="*/ 52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7" name="Freeform 125">
            <a:extLst>
              <a:ext uri="{FF2B5EF4-FFF2-40B4-BE49-F238E27FC236}">
                <a16:creationId xmlns:a16="http://schemas.microsoft.com/office/drawing/2014/main" id="{574D64CA-2AE0-7C47-860B-940F665B4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22463"/>
            <a:ext cx="1587" cy="1587"/>
          </a:xfrm>
          <a:custGeom>
            <a:avLst/>
            <a:gdLst>
              <a:gd name="T0" fmla="*/ 1190 w 4"/>
              <a:gd name="T1" fmla="*/ 1058 h 6"/>
              <a:gd name="T2" fmla="*/ 1190 w 4"/>
              <a:gd name="T3" fmla="*/ 1323 h 6"/>
              <a:gd name="T4" fmla="*/ 794 w 4"/>
              <a:gd name="T5" fmla="*/ 1058 h 6"/>
              <a:gd name="T6" fmla="*/ 0 w 4"/>
              <a:gd name="T7" fmla="*/ 1058 h 6"/>
              <a:gd name="T8" fmla="*/ 0 w 4"/>
              <a:gd name="T9" fmla="*/ 794 h 6"/>
              <a:gd name="T10" fmla="*/ 1190 w 4"/>
              <a:gd name="T11" fmla="*/ 1058 h 6"/>
              <a:gd name="T12" fmla="*/ 0 w 4"/>
              <a:gd name="T13" fmla="*/ 0 h 6"/>
              <a:gd name="T14" fmla="*/ 0 w 4"/>
              <a:gd name="T15" fmla="*/ 265 h 6"/>
              <a:gd name="T16" fmla="*/ 0 w 4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3" y="4"/>
                </a:moveTo>
                <a:lnTo>
                  <a:pt x="3" y="5"/>
                </a:lnTo>
                <a:lnTo>
                  <a:pt x="2" y="4"/>
                </a:lnTo>
                <a:lnTo>
                  <a:pt x="0" y="4"/>
                </a:lnTo>
                <a:lnTo>
                  <a:pt x="0" y="3"/>
                </a:lnTo>
                <a:cubicBezTo>
                  <a:pt x="0" y="4"/>
                  <a:pt x="2" y="4"/>
                  <a:pt x="3" y="4"/>
                </a:cubicBezTo>
                <a:close/>
                <a:moveTo>
                  <a:pt x="0" y="0"/>
                </a:moveTo>
                <a:cubicBezTo>
                  <a:pt x="2" y="0"/>
                  <a:pt x="0" y="1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8" name="Freeform 126">
            <a:extLst>
              <a:ext uri="{FF2B5EF4-FFF2-40B4-BE49-F238E27FC236}">
                <a16:creationId xmlns:a16="http://schemas.microsoft.com/office/drawing/2014/main" id="{8FF5D2CD-45FD-C546-8AFD-43262590C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2400" y="1925638"/>
            <a:ext cx="3175" cy="3175"/>
          </a:xfrm>
          <a:custGeom>
            <a:avLst/>
            <a:gdLst>
              <a:gd name="T0" fmla="*/ 2778 w 8"/>
              <a:gd name="T1" fmla="*/ 2117 h 9"/>
              <a:gd name="T2" fmla="*/ 2778 w 8"/>
              <a:gd name="T3" fmla="*/ 2822 h 9"/>
              <a:gd name="T4" fmla="*/ 0 w 8"/>
              <a:gd name="T5" fmla="*/ 706 h 9"/>
              <a:gd name="T6" fmla="*/ 397 w 8"/>
              <a:gd name="T7" fmla="*/ 0 h 9"/>
              <a:gd name="T8" fmla="*/ 2778 w 8"/>
              <a:gd name="T9" fmla="*/ 2117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9">
                <a:moveTo>
                  <a:pt x="7" y="6"/>
                </a:moveTo>
                <a:lnTo>
                  <a:pt x="7" y="8"/>
                </a:lnTo>
                <a:lnTo>
                  <a:pt x="0" y="2"/>
                </a:lnTo>
                <a:lnTo>
                  <a:pt x="1" y="0"/>
                </a:lnTo>
                <a:lnTo>
                  <a:pt x="7" y="6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9" name="Freeform 127">
            <a:extLst>
              <a:ext uri="{FF2B5EF4-FFF2-40B4-BE49-F238E27FC236}">
                <a16:creationId xmlns:a16="http://schemas.microsoft.com/office/drawing/2014/main" id="{511DB2D7-BE5E-3C45-A63A-14186D7DB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25638"/>
            <a:ext cx="3175" cy="3175"/>
          </a:xfrm>
          <a:custGeom>
            <a:avLst/>
            <a:gdLst>
              <a:gd name="T0" fmla="*/ 0 w 10"/>
              <a:gd name="T1" fmla="*/ 706 h 9"/>
              <a:gd name="T2" fmla="*/ 953 w 10"/>
              <a:gd name="T3" fmla="*/ 0 h 9"/>
              <a:gd name="T4" fmla="*/ 635 w 10"/>
              <a:gd name="T5" fmla="*/ 706 h 9"/>
              <a:gd name="T6" fmla="*/ 2540 w 10"/>
              <a:gd name="T7" fmla="*/ 2117 h 9"/>
              <a:gd name="T8" fmla="*/ 2858 w 10"/>
              <a:gd name="T9" fmla="*/ 2117 h 9"/>
              <a:gd name="T10" fmla="*/ 2858 w 10"/>
              <a:gd name="T11" fmla="*/ 2822 h 9"/>
              <a:gd name="T12" fmla="*/ 0 w 10"/>
              <a:gd name="T13" fmla="*/ 706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9">
                <a:moveTo>
                  <a:pt x="0" y="2"/>
                </a:moveTo>
                <a:lnTo>
                  <a:pt x="3" y="0"/>
                </a:lnTo>
                <a:lnTo>
                  <a:pt x="2" y="2"/>
                </a:lnTo>
                <a:lnTo>
                  <a:pt x="8" y="6"/>
                </a:lnTo>
                <a:lnTo>
                  <a:pt x="9" y="6"/>
                </a:lnTo>
                <a:lnTo>
                  <a:pt x="9" y="8"/>
                </a:lnTo>
                <a:lnTo>
                  <a:pt x="0" y="2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00" name="Freeform 128">
            <a:extLst>
              <a:ext uri="{FF2B5EF4-FFF2-40B4-BE49-F238E27FC236}">
                <a16:creationId xmlns:a16="http://schemas.microsoft.com/office/drawing/2014/main" id="{D2DB7E51-ABA0-ED46-9B2F-307ABCF8B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1927225"/>
            <a:ext cx="3175" cy="3175"/>
          </a:xfrm>
          <a:custGeom>
            <a:avLst/>
            <a:gdLst>
              <a:gd name="T0" fmla="*/ 454 w 7"/>
              <a:gd name="T1" fmla="*/ 397 h 8"/>
              <a:gd name="T2" fmla="*/ 2721 w 7"/>
              <a:gd name="T3" fmla="*/ 397 h 8"/>
              <a:gd name="T4" fmla="*/ 1814 w 7"/>
              <a:gd name="T5" fmla="*/ 2381 h 8"/>
              <a:gd name="T6" fmla="*/ 454 w 7"/>
              <a:gd name="T7" fmla="*/ 1984 h 8"/>
              <a:gd name="T8" fmla="*/ 454 w 7"/>
              <a:gd name="T9" fmla="*/ 397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8">
                <a:moveTo>
                  <a:pt x="1" y="1"/>
                </a:moveTo>
                <a:cubicBezTo>
                  <a:pt x="3" y="0"/>
                  <a:pt x="4" y="0"/>
                  <a:pt x="6" y="1"/>
                </a:cubicBezTo>
                <a:cubicBezTo>
                  <a:pt x="6" y="3"/>
                  <a:pt x="6" y="4"/>
                  <a:pt x="4" y="6"/>
                </a:cubicBezTo>
                <a:cubicBezTo>
                  <a:pt x="4" y="6"/>
                  <a:pt x="1" y="7"/>
                  <a:pt x="1" y="5"/>
                </a:cubicBezTo>
                <a:cubicBezTo>
                  <a:pt x="0" y="4"/>
                  <a:pt x="0" y="1"/>
                  <a:pt x="1" y="1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01" name="Freeform 129">
            <a:extLst>
              <a:ext uri="{FF2B5EF4-FFF2-40B4-BE49-F238E27FC236}">
                <a16:creationId xmlns:a16="http://schemas.microsoft.com/office/drawing/2014/main" id="{CBE4717A-492D-8D46-8304-D061FCABD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1927225"/>
            <a:ext cx="3175" cy="3175"/>
          </a:xfrm>
          <a:custGeom>
            <a:avLst/>
            <a:gdLst>
              <a:gd name="T0" fmla="*/ 454 w 7"/>
              <a:gd name="T1" fmla="*/ 1984 h 8"/>
              <a:gd name="T2" fmla="*/ 0 w 7"/>
              <a:gd name="T3" fmla="*/ 1588 h 8"/>
              <a:gd name="T4" fmla="*/ 0 w 7"/>
              <a:gd name="T5" fmla="*/ 1191 h 8"/>
              <a:gd name="T6" fmla="*/ 454 w 7"/>
              <a:gd name="T7" fmla="*/ 397 h 8"/>
              <a:gd name="T8" fmla="*/ 1361 w 7"/>
              <a:gd name="T9" fmla="*/ 0 h 8"/>
              <a:gd name="T10" fmla="*/ 1361 w 7"/>
              <a:gd name="T11" fmla="*/ 0 h 8"/>
              <a:gd name="T12" fmla="*/ 454 w 7"/>
              <a:gd name="T13" fmla="*/ 397 h 8"/>
              <a:gd name="T14" fmla="*/ 0 w 7"/>
              <a:gd name="T15" fmla="*/ 1191 h 8"/>
              <a:gd name="T16" fmla="*/ 454 w 7"/>
              <a:gd name="T17" fmla="*/ 1984 h 8"/>
              <a:gd name="T18" fmla="*/ 1361 w 7"/>
              <a:gd name="T19" fmla="*/ 0 h 8"/>
              <a:gd name="T20" fmla="*/ 2721 w 7"/>
              <a:gd name="T21" fmla="*/ 397 h 8"/>
              <a:gd name="T22" fmla="*/ 1361 w 7"/>
              <a:gd name="T23" fmla="*/ 0 h 8"/>
              <a:gd name="T24" fmla="*/ 1361 w 7"/>
              <a:gd name="T25" fmla="*/ 0 h 8"/>
              <a:gd name="T26" fmla="*/ 1814 w 7"/>
              <a:gd name="T27" fmla="*/ 1984 h 8"/>
              <a:gd name="T28" fmla="*/ 2721 w 7"/>
              <a:gd name="T29" fmla="*/ 1588 h 8"/>
              <a:gd name="T30" fmla="*/ 1814 w 7"/>
              <a:gd name="T31" fmla="*/ 2381 h 8"/>
              <a:gd name="T32" fmla="*/ 454 w 7"/>
              <a:gd name="T33" fmla="*/ 2778 h 8"/>
              <a:gd name="T34" fmla="*/ 0 w 7"/>
              <a:gd name="T35" fmla="*/ 1984 h 8"/>
              <a:gd name="T36" fmla="*/ 454 w 7"/>
              <a:gd name="T37" fmla="*/ 1984 h 8"/>
              <a:gd name="T38" fmla="*/ 1361 w 7"/>
              <a:gd name="T39" fmla="*/ 2381 h 8"/>
              <a:gd name="T40" fmla="*/ 1814 w 7"/>
              <a:gd name="T41" fmla="*/ 1984 h 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" h="8">
                <a:moveTo>
                  <a:pt x="1" y="5"/>
                </a:moveTo>
                <a:lnTo>
                  <a:pt x="0" y="4"/>
                </a:lnTo>
                <a:lnTo>
                  <a:pt x="0" y="3"/>
                </a:lnTo>
                <a:cubicBezTo>
                  <a:pt x="0" y="1"/>
                  <a:pt x="0" y="1"/>
                  <a:pt x="1" y="1"/>
                </a:cubicBezTo>
                <a:cubicBezTo>
                  <a:pt x="1" y="0"/>
                  <a:pt x="3" y="0"/>
                  <a:pt x="3" y="0"/>
                </a:cubicBezTo>
                <a:lnTo>
                  <a:pt x="1" y="1"/>
                </a:lnTo>
                <a:lnTo>
                  <a:pt x="0" y="3"/>
                </a:lnTo>
                <a:cubicBezTo>
                  <a:pt x="0" y="4"/>
                  <a:pt x="0" y="4"/>
                  <a:pt x="1" y="5"/>
                </a:cubicBezTo>
                <a:close/>
                <a:moveTo>
                  <a:pt x="3" y="0"/>
                </a:moveTo>
                <a:cubicBezTo>
                  <a:pt x="4" y="0"/>
                  <a:pt x="4" y="0"/>
                  <a:pt x="6" y="1"/>
                </a:cubicBezTo>
                <a:cubicBezTo>
                  <a:pt x="4" y="1"/>
                  <a:pt x="4" y="0"/>
                  <a:pt x="3" y="0"/>
                </a:cubicBezTo>
                <a:close/>
                <a:moveTo>
                  <a:pt x="4" y="5"/>
                </a:moveTo>
                <a:cubicBezTo>
                  <a:pt x="5" y="5"/>
                  <a:pt x="6" y="5"/>
                  <a:pt x="6" y="4"/>
                </a:cubicBezTo>
                <a:cubicBezTo>
                  <a:pt x="6" y="5"/>
                  <a:pt x="5" y="5"/>
                  <a:pt x="4" y="6"/>
                </a:cubicBezTo>
                <a:cubicBezTo>
                  <a:pt x="4" y="6"/>
                  <a:pt x="4" y="7"/>
                  <a:pt x="1" y="7"/>
                </a:cubicBezTo>
                <a:cubicBezTo>
                  <a:pt x="1" y="7"/>
                  <a:pt x="1" y="6"/>
                  <a:pt x="0" y="5"/>
                </a:cubicBezTo>
                <a:lnTo>
                  <a:pt x="1" y="5"/>
                </a:lnTo>
                <a:cubicBezTo>
                  <a:pt x="1" y="6"/>
                  <a:pt x="3" y="6"/>
                  <a:pt x="3" y="6"/>
                </a:cubicBezTo>
                <a:cubicBezTo>
                  <a:pt x="4" y="6"/>
                  <a:pt x="4" y="6"/>
                  <a:pt x="4" y="5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02" name="Freeform 130">
            <a:extLst>
              <a:ext uri="{FF2B5EF4-FFF2-40B4-BE49-F238E27FC236}">
                <a16:creationId xmlns:a16="http://schemas.microsoft.com/office/drawing/2014/main" id="{E958A596-6051-A647-B73C-0101ABAA2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2400" y="1927225"/>
            <a:ext cx="3175" cy="1588"/>
          </a:xfrm>
          <a:custGeom>
            <a:avLst/>
            <a:gdLst>
              <a:gd name="T0" fmla="*/ 0 w 7"/>
              <a:gd name="T1" fmla="*/ 0 h 5"/>
              <a:gd name="T2" fmla="*/ 2721 w 7"/>
              <a:gd name="T3" fmla="*/ 1270 h 5"/>
              <a:gd name="T4" fmla="*/ 0 w 7"/>
              <a:gd name="T5" fmla="*/ 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5">
                <a:moveTo>
                  <a:pt x="0" y="0"/>
                </a:moveTo>
                <a:lnTo>
                  <a:pt x="6" y="4"/>
                </a:lnTo>
                <a:cubicBezTo>
                  <a:pt x="3" y="3"/>
                  <a:pt x="0" y="0"/>
                  <a:pt x="0" y="0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03" name="Freeform 131">
            <a:extLst>
              <a:ext uri="{FF2B5EF4-FFF2-40B4-BE49-F238E27FC236}">
                <a16:creationId xmlns:a16="http://schemas.microsoft.com/office/drawing/2014/main" id="{8B17FE51-F03F-EC45-8D6F-8B8975365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1928813"/>
            <a:ext cx="3175" cy="1587"/>
          </a:xfrm>
          <a:custGeom>
            <a:avLst/>
            <a:gdLst>
              <a:gd name="T0" fmla="*/ 2721 w 7"/>
              <a:gd name="T1" fmla="*/ 0 h 5"/>
              <a:gd name="T2" fmla="*/ 2721 w 7"/>
              <a:gd name="T3" fmla="*/ 317 h 5"/>
              <a:gd name="T4" fmla="*/ 2721 w 7"/>
              <a:gd name="T5" fmla="*/ 317 h 5"/>
              <a:gd name="T6" fmla="*/ 1814 w 7"/>
              <a:gd name="T7" fmla="*/ 952 h 5"/>
              <a:gd name="T8" fmla="*/ 1361 w 7"/>
              <a:gd name="T9" fmla="*/ 1270 h 5"/>
              <a:gd name="T10" fmla="*/ 454 w 7"/>
              <a:gd name="T11" fmla="*/ 952 h 5"/>
              <a:gd name="T12" fmla="*/ 0 w 7"/>
              <a:gd name="T13" fmla="*/ 317 h 5"/>
              <a:gd name="T14" fmla="*/ 0 w 7"/>
              <a:gd name="T15" fmla="*/ 317 h 5"/>
              <a:gd name="T16" fmla="*/ 454 w 7"/>
              <a:gd name="T17" fmla="*/ 635 h 5"/>
              <a:gd name="T18" fmla="*/ 1814 w 7"/>
              <a:gd name="T19" fmla="*/ 635 h 5"/>
              <a:gd name="T20" fmla="*/ 2721 w 7"/>
              <a:gd name="T21" fmla="*/ 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5">
                <a:moveTo>
                  <a:pt x="6" y="0"/>
                </a:moveTo>
                <a:lnTo>
                  <a:pt x="6" y="1"/>
                </a:lnTo>
                <a:lnTo>
                  <a:pt x="4" y="3"/>
                </a:lnTo>
                <a:lnTo>
                  <a:pt x="3" y="4"/>
                </a:lnTo>
                <a:lnTo>
                  <a:pt x="1" y="3"/>
                </a:ln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ubicBezTo>
                  <a:pt x="1" y="3"/>
                  <a:pt x="3" y="3"/>
                  <a:pt x="4" y="2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04" name="Freeform 132">
            <a:extLst>
              <a:ext uri="{FF2B5EF4-FFF2-40B4-BE49-F238E27FC236}">
                <a16:creationId xmlns:a16="http://schemas.microsoft.com/office/drawing/2014/main" id="{7241CDCE-9165-B845-81AB-84E5E4D49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1897063"/>
            <a:ext cx="3175" cy="3175"/>
          </a:xfrm>
          <a:custGeom>
            <a:avLst/>
            <a:gdLst>
              <a:gd name="T0" fmla="*/ 0 w 8"/>
              <a:gd name="T1" fmla="*/ 454 h 7"/>
              <a:gd name="T2" fmla="*/ 794 w 8"/>
              <a:gd name="T3" fmla="*/ 0 h 7"/>
              <a:gd name="T4" fmla="*/ 2778 w 8"/>
              <a:gd name="T5" fmla="*/ 1814 h 7"/>
              <a:gd name="T6" fmla="*/ 2778 w 8"/>
              <a:gd name="T7" fmla="*/ 2721 h 7"/>
              <a:gd name="T8" fmla="*/ 0 w 8"/>
              <a:gd name="T9" fmla="*/ 45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0" y="1"/>
                </a:moveTo>
                <a:lnTo>
                  <a:pt x="2" y="0"/>
                </a:lnTo>
                <a:lnTo>
                  <a:pt x="7" y="4"/>
                </a:lnTo>
                <a:lnTo>
                  <a:pt x="7" y="6"/>
                </a:lnTo>
                <a:lnTo>
                  <a:pt x="0" y="1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05" name="Freeform 133">
            <a:extLst>
              <a:ext uri="{FF2B5EF4-FFF2-40B4-BE49-F238E27FC236}">
                <a16:creationId xmlns:a16="http://schemas.microsoft.com/office/drawing/2014/main" id="{7321DF7D-2D3C-3645-A5A5-7E79B4EBD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1897063"/>
            <a:ext cx="3175" cy="3175"/>
          </a:xfrm>
          <a:custGeom>
            <a:avLst/>
            <a:gdLst>
              <a:gd name="T0" fmla="*/ 0 w 8"/>
              <a:gd name="T1" fmla="*/ 353 h 9"/>
              <a:gd name="T2" fmla="*/ 2778 w 8"/>
              <a:gd name="T3" fmla="*/ 2117 h 9"/>
              <a:gd name="T4" fmla="*/ 2778 w 8"/>
              <a:gd name="T5" fmla="*/ 2822 h 9"/>
              <a:gd name="T6" fmla="*/ 0 w 8"/>
              <a:gd name="T7" fmla="*/ 353 h 9"/>
              <a:gd name="T8" fmla="*/ 794 w 8"/>
              <a:gd name="T9" fmla="*/ 0 h 9"/>
              <a:gd name="T10" fmla="*/ 2778 w 8"/>
              <a:gd name="T11" fmla="*/ 1411 h 9"/>
              <a:gd name="T12" fmla="*/ 794 w 8"/>
              <a:gd name="T13" fmla="*/ 353 h 9"/>
              <a:gd name="T14" fmla="*/ 0 w 8"/>
              <a:gd name="T15" fmla="*/ 353 h 9"/>
              <a:gd name="T16" fmla="*/ 794 w 8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9">
                <a:moveTo>
                  <a:pt x="0" y="1"/>
                </a:moveTo>
                <a:lnTo>
                  <a:pt x="7" y="6"/>
                </a:lnTo>
                <a:lnTo>
                  <a:pt x="7" y="8"/>
                </a:lnTo>
                <a:lnTo>
                  <a:pt x="0" y="1"/>
                </a:lnTo>
                <a:close/>
                <a:moveTo>
                  <a:pt x="2" y="0"/>
                </a:moveTo>
                <a:lnTo>
                  <a:pt x="7" y="4"/>
                </a:lnTo>
                <a:lnTo>
                  <a:pt x="2" y="1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06" name="Freeform 134">
            <a:extLst>
              <a:ext uri="{FF2B5EF4-FFF2-40B4-BE49-F238E27FC236}">
                <a16:creationId xmlns:a16="http://schemas.microsoft.com/office/drawing/2014/main" id="{3BBF8B26-4CF9-0B49-A8A1-59584B34F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0" y="1895475"/>
            <a:ext cx="1588" cy="3175"/>
          </a:xfrm>
          <a:custGeom>
            <a:avLst/>
            <a:gdLst>
              <a:gd name="T0" fmla="*/ 794 w 6"/>
              <a:gd name="T1" fmla="*/ 2721 h 7"/>
              <a:gd name="T2" fmla="*/ 0 w 6"/>
              <a:gd name="T3" fmla="*/ 1361 h 7"/>
              <a:gd name="T4" fmla="*/ 794 w 6"/>
              <a:gd name="T5" fmla="*/ 0 h 7"/>
              <a:gd name="T6" fmla="*/ 1323 w 6"/>
              <a:gd name="T7" fmla="*/ 1361 h 7"/>
              <a:gd name="T8" fmla="*/ 794 w 6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3" y="6"/>
                </a:moveTo>
                <a:cubicBezTo>
                  <a:pt x="0" y="6"/>
                  <a:pt x="0" y="5"/>
                  <a:pt x="0" y="3"/>
                </a:cubicBezTo>
                <a:cubicBezTo>
                  <a:pt x="0" y="1"/>
                  <a:pt x="0" y="0"/>
                  <a:pt x="3" y="0"/>
                </a:cubicBezTo>
                <a:cubicBezTo>
                  <a:pt x="3" y="0"/>
                  <a:pt x="5" y="1"/>
                  <a:pt x="5" y="3"/>
                </a:cubicBezTo>
                <a:cubicBezTo>
                  <a:pt x="5" y="5"/>
                  <a:pt x="3" y="6"/>
                  <a:pt x="3" y="6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07" name="Freeform 135">
            <a:extLst>
              <a:ext uri="{FF2B5EF4-FFF2-40B4-BE49-F238E27FC236}">
                <a16:creationId xmlns:a16="http://schemas.microsoft.com/office/drawing/2014/main" id="{85FE841B-4F38-8F42-8414-E7D25B149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1895475"/>
            <a:ext cx="1587" cy="3175"/>
          </a:xfrm>
          <a:custGeom>
            <a:avLst/>
            <a:gdLst>
              <a:gd name="T0" fmla="*/ 0 w 4"/>
              <a:gd name="T1" fmla="*/ 2721 h 7"/>
              <a:gd name="T2" fmla="*/ 794 w 4"/>
              <a:gd name="T3" fmla="*/ 1361 h 7"/>
              <a:gd name="T4" fmla="*/ 0 w 4"/>
              <a:gd name="T5" fmla="*/ 0 h 7"/>
              <a:gd name="T6" fmla="*/ 1190 w 4"/>
              <a:gd name="T7" fmla="*/ 1361 h 7"/>
              <a:gd name="T8" fmla="*/ 0 w 4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0" y="6"/>
                </a:moveTo>
                <a:cubicBezTo>
                  <a:pt x="0" y="6"/>
                  <a:pt x="2" y="5"/>
                  <a:pt x="2" y="3"/>
                </a:cubicBezTo>
                <a:cubicBezTo>
                  <a:pt x="2" y="1"/>
                  <a:pt x="0" y="0"/>
                  <a:pt x="0" y="0"/>
                </a:cubicBezTo>
                <a:cubicBezTo>
                  <a:pt x="0" y="0"/>
                  <a:pt x="3" y="1"/>
                  <a:pt x="3" y="3"/>
                </a:cubicBezTo>
                <a:cubicBezTo>
                  <a:pt x="3" y="5"/>
                  <a:pt x="0" y="6"/>
                  <a:pt x="0" y="6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08" name="Freeform 136">
            <a:extLst>
              <a:ext uri="{FF2B5EF4-FFF2-40B4-BE49-F238E27FC236}">
                <a16:creationId xmlns:a16="http://schemas.microsoft.com/office/drawing/2014/main" id="{A11B497A-BB31-DE45-BDC6-FD924DD85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1897063"/>
            <a:ext cx="1587" cy="1587"/>
          </a:xfrm>
          <a:custGeom>
            <a:avLst/>
            <a:gdLst>
              <a:gd name="T0" fmla="*/ 1190 w 4"/>
              <a:gd name="T1" fmla="*/ 0 h 3"/>
              <a:gd name="T2" fmla="*/ 1190 w 4"/>
              <a:gd name="T3" fmla="*/ 529 h 3"/>
              <a:gd name="T4" fmla="*/ 1190 w 4"/>
              <a:gd name="T5" fmla="*/ 1058 h 3"/>
              <a:gd name="T6" fmla="*/ 0 w 4"/>
              <a:gd name="T7" fmla="*/ 0 h 3"/>
              <a:gd name="T8" fmla="*/ 794 w 4"/>
              <a:gd name="T9" fmla="*/ 0 h 3"/>
              <a:gd name="T10" fmla="*/ 1190 w 4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1"/>
                </a:lnTo>
                <a:lnTo>
                  <a:pt x="3" y="2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09" name="Freeform 137">
            <a:extLst>
              <a:ext uri="{FF2B5EF4-FFF2-40B4-BE49-F238E27FC236}">
                <a16:creationId xmlns:a16="http://schemas.microsoft.com/office/drawing/2014/main" id="{E34F83AF-3EA4-B440-B308-D84D4E4BE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0" y="1895475"/>
            <a:ext cx="1588" cy="1588"/>
          </a:xfrm>
          <a:custGeom>
            <a:avLst/>
            <a:gdLst>
              <a:gd name="T0" fmla="*/ 1323 w 6"/>
              <a:gd name="T1" fmla="*/ 0 h 4"/>
              <a:gd name="T2" fmla="*/ 1323 w 6"/>
              <a:gd name="T3" fmla="*/ 397 h 4"/>
              <a:gd name="T4" fmla="*/ 1323 w 6"/>
              <a:gd name="T5" fmla="*/ 794 h 4"/>
              <a:gd name="T6" fmla="*/ 794 w 6"/>
              <a:gd name="T7" fmla="*/ 1191 h 4"/>
              <a:gd name="T8" fmla="*/ 0 w 6"/>
              <a:gd name="T9" fmla="*/ 1191 h 4"/>
              <a:gd name="T10" fmla="*/ 0 w 6"/>
              <a:gd name="T11" fmla="*/ 794 h 4"/>
              <a:gd name="T12" fmla="*/ 1323 w 6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4">
                <a:moveTo>
                  <a:pt x="5" y="0"/>
                </a:moveTo>
                <a:lnTo>
                  <a:pt x="5" y="1"/>
                </a:lnTo>
                <a:lnTo>
                  <a:pt x="5" y="2"/>
                </a:lnTo>
                <a:lnTo>
                  <a:pt x="3" y="3"/>
                </a:lnTo>
                <a:lnTo>
                  <a:pt x="0" y="3"/>
                </a:lnTo>
                <a:lnTo>
                  <a:pt x="0" y="2"/>
                </a:lnTo>
                <a:cubicBezTo>
                  <a:pt x="3" y="3"/>
                  <a:pt x="5" y="1"/>
                  <a:pt x="5" y="0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0" name="Freeform 138">
            <a:extLst>
              <a:ext uri="{FF2B5EF4-FFF2-40B4-BE49-F238E27FC236}">
                <a16:creationId xmlns:a16="http://schemas.microsoft.com/office/drawing/2014/main" id="{A990B3EC-4F6C-C748-9831-A0767F998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25" y="1897063"/>
            <a:ext cx="3175" cy="1587"/>
          </a:xfrm>
          <a:custGeom>
            <a:avLst/>
            <a:gdLst>
              <a:gd name="T0" fmla="*/ 2886 w 11"/>
              <a:gd name="T1" fmla="*/ 635 h 5"/>
              <a:gd name="T2" fmla="*/ 0 w 11"/>
              <a:gd name="T3" fmla="*/ 1270 h 5"/>
              <a:gd name="T4" fmla="*/ 0 w 11"/>
              <a:gd name="T5" fmla="*/ 317 h 5"/>
              <a:gd name="T6" fmla="*/ 2886 w 11"/>
              <a:gd name="T7" fmla="*/ 0 h 5"/>
              <a:gd name="T8" fmla="*/ 2886 w 11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5">
                <a:moveTo>
                  <a:pt x="10" y="2"/>
                </a:moveTo>
                <a:lnTo>
                  <a:pt x="0" y="4"/>
                </a:lnTo>
                <a:lnTo>
                  <a:pt x="0" y="1"/>
                </a:lnTo>
                <a:lnTo>
                  <a:pt x="10" y="0"/>
                </a:lnTo>
                <a:lnTo>
                  <a:pt x="10" y="2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1" name="Freeform 139">
            <a:extLst>
              <a:ext uri="{FF2B5EF4-FFF2-40B4-BE49-F238E27FC236}">
                <a16:creationId xmlns:a16="http://schemas.microsoft.com/office/drawing/2014/main" id="{C0B3F2CC-AD66-5144-A68B-80E19E064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25" y="1898650"/>
            <a:ext cx="3175" cy="1588"/>
          </a:xfrm>
          <a:custGeom>
            <a:avLst/>
            <a:gdLst>
              <a:gd name="T0" fmla="*/ 2886 w 11"/>
              <a:gd name="T1" fmla="*/ 318 h 5"/>
              <a:gd name="T2" fmla="*/ 2886 w 11"/>
              <a:gd name="T3" fmla="*/ 0 h 5"/>
              <a:gd name="T4" fmla="*/ 2886 w 11"/>
              <a:gd name="T5" fmla="*/ 318 h 5"/>
              <a:gd name="T6" fmla="*/ 0 w 11"/>
              <a:gd name="T7" fmla="*/ 1270 h 5"/>
              <a:gd name="T8" fmla="*/ 0 w 11"/>
              <a:gd name="T9" fmla="*/ 635 h 5"/>
              <a:gd name="T10" fmla="*/ 2886 w 11"/>
              <a:gd name="T11" fmla="*/ 0 h 5"/>
              <a:gd name="T12" fmla="*/ 2886 w 11"/>
              <a:gd name="T13" fmla="*/ 318 h 5"/>
              <a:gd name="T14" fmla="*/ 2886 w 11"/>
              <a:gd name="T15" fmla="*/ 0 h 5"/>
              <a:gd name="T16" fmla="*/ 2886 w 11"/>
              <a:gd name="T17" fmla="*/ 318 h 5"/>
              <a:gd name="T18" fmla="*/ 2886 w 11"/>
              <a:gd name="T19" fmla="*/ 0 h 5"/>
              <a:gd name="T20" fmla="*/ 2886 w 11"/>
              <a:gd name="T21" fmla="*/ 318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5">
                <a:moveTo>
                  <a:pt x="10" y="1"/>
                </a:moveTo>
                <a:lnTo>
                  <a:pt x="10" y="0"/>
                </a:lnTo>
                <a:lnTo>
                  <a:pt x="10" y="1"/>
                </a:lnTo>
                <a:lnTo>
                  <a:pt x="0" y="4"/>
                </a:lnTo>
                <a:lnTo>
                  <a:pt x="0" y="2"/>
                </a:lnTo>
                <a:lnTo>
                  <a:pt x="10" y="0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2" name="Freeform 140">
            <a:extLst>
              <a:ext uri="{FF2B5EF4-FFF2-40B4-BE49-F238E27FC236}">
                <a16:creationId xmlns:a16="http://schemas.microsoft.com/office/drawing/2014/main" id="{3C9107E9-40C2-BF41-8D13-4B399C97D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1897063"/>
            <a:ext cx="1588" cy="1587"/>
          </a:xfrm>
          <a:custGeom>
            <a:avLst/>
            <a:gdLst>
              <a:gd name="T0" fmla="*/ 397 w 4"/>
              <a:gd name="T1" fmla="*/ 1323 h 6"/>
              <a:gd name="T2" fmla="*/ 0 w 4"/>
              <a:gd name="T3" fmla="*/ 529 h 6"/>
              <a:gd name="T4" fmla="*/ 397 w 4"/>
              <a:gd name="T5" fmla="*/ 0 h 6"/>
              <a:gd name="T6" fmla="*/ 1191 w 4"/>
              <a:gd name="T7" fmla="*/ 529 h 6"/>
              <a:gd name="T8" fmla="*/ 397 w 4"/>
              <a:gd name="T9" fmla="*/ 132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1" y="5"/>
                </a:moveTo>
                <a:cubicBezTo>
                  <a:pt x="0" y="5"/>
                  <a:pt x="0" y="4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4"/>
                  <a:pt x="3" y="5"/>
                  <a:pt x="1" y="5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3" name="Freeform 141">
            <a:extLst>
              <a:ext uri="{FF2B5EF4-FFF2-40B4-BE49-F238E27FC236}">
                <a16:creationId xmlns:a16="http://schemas.microsoft.com/office/drawing/2014/main" id="{2A36E645-D543-824C-9FFB-AF31D9399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1897063"/>
            <a:ext cx="3175" cy="1587"/>
          </a:xfrm>
          <a:custGeom>
            <a:avLst/>
            <a:gdLst>
              <a:gd name="T0" fmla="*/ 1361 w 7"/>
              <a:gd name="T1" fmla="*/ 1323 h 6"/>
              <a:gd name="T2" fmla="*/ 2268 w 7"/>
              <a:gd name="T3" fmla="*/ 529 h 6"/>
              <a:gd name="T4" fmla="*/ 1361 w 7"/>
              <a:gd name="T5" fmla="*/ 0 h 6"/>
              <a:gd name="T6" fmla="*/ 1361 w 7"/>
              <a:gd name="T7" fmla="*/ 0 h 6"/>
              <a:gd name="T8" fmla="*/ 2721 w 7"/>
              <a:gd name="T9" fmla="*/ 529 h 6"/>
              <a:gd name="T10" fmla="*/ 1361 w 7"/>
              <a:gd name="T11" fmla="*/ 1323 h 6"/>
              <a:gd name="T12" fmla="*/ 1361 w 7"/>
              <a:gd name="T13" fmla="*/ 1323 h 6"/>
              <a:gd name="T14" fmla="*/ 907 w 7"/>
              <a:gd name="T15" fmla="*/ 529 h 6"/>
              <a:gd name="T16" fmla="*/ 1361 w 7"/>
              <a:gd name="T17" fmla="*/ 1323 h 6"/>
              <a:gd name="T18" fmla="*/ 0 w 7"/>
              <a:gd name="T19" fmla="*/ 529 h 6"/>
              <a:gd name="T20" fmla="*/ 1361 w 7"/>
              <a:gd name="T21" fmla="*/ 0 h 6"/>
              <a:gd name="T22" fmla="*/ 907 w 7"/>
              <a:gd name="T23" fmla="*/ 529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6">
                <a:moveTo>
                  <a:pt x="3" y="5"/>
                </a:moveTo>
                <a:cubicBezTo>
                  <a:pt x="5" y="5"/>
                  <a:pt x="5" y="4"/>
                  <a:pt x="5" y="2"/>
                </a:cubicBezTo>
                <a:cubicBezTo>
                  <a:pt x="5" y="1"/>
                  <a:pt x="5" y="0"/>
                  <a:pt x="3" y="0"/>
                </a:cubicBezTo>
                <a:cubicBezTo>
                  <a:pt x="5" y="0"/>
                  <a:pt x="6" y="1"/>
                  <a:pt x="6" y="2"/>
                </a:cubicBezTo>
                <a:cubicBezTo>
                  <a:pt x="6" y="4"/>
                  <a:pt x="5" y="5"/>
                  <a:pt x="3" y="5"/>
                </a:cubicBezTo>
                <a:close/>
                <a:moveTo>
                  <a:pt x="2" y="2"/>
                </a:moveTo>
                <a:cubicBezTo>
                  <a:pt x="2" y="4"/>
                  <a:pt x="2" y="4"/>
                  <a:pt x="3" y="5"/>
                </a:cubicBezTo>
                <a:cubicBezTo>
                  <a:pt x="2" y="4"/>
                  <a:pt x="0" y="4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4" name="Freeform 142">
            <a:extLst>
              <a:ext uri="{FF2B5EF4-FFF2-40B4-BE49-F238E27FC236}">
                <a16:creationId xmlns:a16="http://schemas.microsoft.com/office/drawing/2014/main" id="{6FC44453-B5C4-5841-8C6F-649C916B8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1897063"/>
            <a:ext cx="1588" cy="1587"/>
          </a:xfrm>
          <a:custGeom>
            <a:avLst/>
            <a:gdLst>
              <a:gd name="T0" fmla="*/ 1191 w 4"/>
              <a:gd name="T1" fmla="*/ 0 h 5"/>
              <a:gd name="T2" fmla="*/ 1191 w 4"/>
              <a:gd name="T3" fmla="*/ 317 h 5"/>
              <a:gd name="T4" fmla="*/ 1191 w 4"/>
              <a:gd name="T5" fmla="*/ 635 h 5"/>
              <a:gd name="T6" fmla="*/ 1191 w 4"/>
              <a:gd name="T7" fmla="*/ 952 h 5"/>
              <a:gd name="T8" fmla="*/ 397 w 4"/>
              <a:gd name="T9" fmla="*/ 1270 h 5"/>
              <a:gd name="T10" fmla="*/ 0 w 4"/>
              <a:gd name="T11" fmla="*/ 1270 h 5"/>
              <a:gd name="T12" fmla="*/ 0 w 4"/>
              <a:gd name="T13" fmla="*/ 1270 h 5"/>
              <a:gd name="T14" fmla="*/ 1191 w 4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5">
                <a:moveTo>
                  <a:pt x="3" y="0"/>
                </a:moveTo>
                <a:lnTo>
                  <a:pt x="3" y="1"/>
                </a:lnTo>
                <a:lnTo>
                  <a:pt x="3" y="2"/>
                </a:lnTo>
                <a:lnTo>
                  <a:pt x="3" y="3"/>
                </a:lnTo>
                <a:lnTo>
                  <a:pt x="1" y="4"/>
                </a:lnTo>
                <a:lnTo>
                  <a:pt x="0" y="4"/>
                </a:lnTo>
                <a:cubicBezTo>
                  <a:pt x="3" y="4"/>
                  <a:pt x="3" y="1"/>
                  <a:pt x="3" y="0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" name="Freeform 143">
            <a:extLst>
              <a:ext uri="{FF2B5EF4-FFF2-40B4-BE49-F238E27FC236}">
                <a16:creationId xmlns:a16="http://schemas.microsoft.com/office/drawing/2014/main" id="{9EB64A7F-6ECC-1142-B8C7-A5AE961DE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1897063"/>
            <a:ext cx="1588" cy="1587"/>
          </a:xfrm>
          <a:custGeom>
            <a:avLst/>
            <a:gdLst>
              <a:gd name="T0" fmla="*/ 397 w 4"/>
              <a:gd name="T1" fmla="*/ 529 h 3"/>
              <a:gd name="T2" fmla="*/ 1191 w 4"/>
              <a:gd name="T3" fmla="*/ 0 h 3"/>
              <a:gd name="T4" fmla="*/ 1191 w 4"/>
              <a:gd name="T5" fmla="*/ 1058 h 3"/>
              <a:gd name="T6" fmla="*/ 0 w 4"/>
              <a:gd name="T7" fmla="*/ 1058 h 3"/>
              <a:gd name="T8" fmla="*/ 397 w 4"/>
              <a:gd name="T9" fmla="*/ 52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1"/>
                </a:moveTo>
                <a:lnTo>
                  <a:pt x="3" y="0"/>
                </a:lnTo>
                <a:lnTo>
                  <a:pt x="3" y="2"/>
                </a:lnTo>
                <a:lnTo>
                  <a:pt x="0" y="2"/>
                </a:lnTo>
                <a:lnTo>
                  <a:pt x="1" y="1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" name="Freeform 144">
            <a:extLst>
              <a:ext uri="{FF2B5EF4-FFF2-40B4-BE49-F238E27FC236}">
                <a16:creationId xmlns:a16="http://schemas.microsoft.com/office/drawing/2014/main" id="{2C0C7F7D-DA79-2F40-9B73-6CCF85CE3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3513" y="1911350"/>
            <a:ext cx="3175" cy="4763"/>
          </a:xfrm>
          <a:custGeom>
            <a:avLst/>
            <a:gdLst>
              <a:gd name="T0" fmla="*/ 1764 w 9"/>
              <a:gd name="T1" fmla="*/ 4397 h 13"/>
              <a:gd name="T2" fmla="*/ 0 w 9"/>
              <a:gd name="T3" fmla="*/ 733 h 13"/>
              <a:gd name="T4" fmla="*/ 0 w 9"/>
              <a:gd name="T5" fmla="*/ 0 h 13"/>
              <a:gd name="T6" fmla="*/ 2822 w 9"/>
              <a:gd name="T7" fmla="*/ 3297 h 13"/>
              <a:gd name="T8" fmla="*/ 1764 w 9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3">
                <a:moveTo>
                  <a:pt x="5" y="12"/>
                </a:moveTo>
                <a:lnTo>
                  <a:pt x="0" y="2"/>
                </a:lnTo>
                <a:lnTo>
                  <a:pt x="0" y="0"/>
                </a:lnTo>
                <a:lnTo>
                  <a:pt x="8" y="9"/>
                </a:lnTo>
                <a:lnTo>
                  <a:pt x="5" y="12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7" name="Freeform 145">
            <a:extLst>
              <a:ext uri="{FF2B5EF4-FFF2-40B4-BE49-F238E27FC236}">
                <a16:creationId xmlns:a16="http://schemas.microsoft.com/office/drawing/2014/main" id="{92CEEF6F-6712-7D4C-8C7E-CAB11D726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3513" y="1911350"/>
            <a:ext cx="3175" cy="3175"/>
          </a:xfrm>
          <a:custGeom>
            <a:avLst/>
            <a:gdLst>
              <a:gd name="T0" fmla="*/ 2822 w 9"/>
              <a:gd name="T1" fmla="*/ 2858 h 10"/>
              <a:gd name="T2" fmla="*/ 0 w 9"/>
              <a:gd name="T3" fmla="*/ 635 h 10"/>
              <a:gd name="T4" fmla="*/ 0 w 9"/>
              <a:gd name="T5" fmla="*/ 0 h 10"/>
              <a:gd name="T6" fmla="*/ 2822 w 9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8" y="9"/>
                </a:moveTo>
                <a:lnTo>
                  <a:pt x="0" y="2"/>
                </a:lnTo>
                <a:lnTo>
                  <a:pt x="0" y="0"/>
                </a:lnTo>
                <a:lnTo>
                  <a:pt x="8" y="9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8" name="Freeform 146">
            <a:extLst>
              <a:ext uri="{FF2B5EF4-FFF2-40B4-BE49-F238E27FC236}">
                <a16:creationId xmlns:a16="http://schemas.microsoft.com/office/drawing/2014/main" id="{85922ADC-C510-2E42-9A03-FE077C0B2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1909763"/>
            <a:ext cx="1588" cy="1587"/>
          </a:xfrm>
          <a:custGeom>
            <a:avLst/>
            <a:gdLst>
              <a:gd name="T0" fmla="*/ 1270 w 5"/>
              <a:gd name="T1" fmla="*/ 529 h 6"/>
              <a:gd name="T2" fmla="*/ 953 w 5"/>
              <a:gd name="T3" fmla="*/ 1323 h 6"/>
              <a:gd name="T4" fmla="*/ 0 w 5"/>
              <a:gd name="T5" fmla="*/ 529 h 6"/>
              <a:gd name="T6" fmla="*/ 953 w 5"/>
              <a:gd name="T7" fmla="*/ 0 h 6"/>
              <a:gd name="T8" fmla="*/ 1270 w 5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2"/>
                </a:moveTo>
                <a:cubicBezTo>
                  <a:pt x="4" y="3"/>
                  <a:pt x="4" y="5"/>
                  <a:pt x="3" y="5"/>
                </a:cubicBezTo>
                <a:cubicBezTo>
                  <a:pt x="1" y="5"/>
                  <a:pt x="0" y="3"/>
                  <a:pt x="0" y="2"/>
                </a:cubicBezTo>
                <a:cubicBezTo>
                  <a:pt x="0" y="0"/>
                  <a:pt x="1" y="0"/>
                  <a:pt x="3" y="0"/>
                </a:cubicBezTo>
                <a:cubicBezTo>
                  <a:pt x="4" y="0"/>
                  <a:pt x="4" y="0"/>
                  <a:pt x="4" y="2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9" name="Freeform 147">
            <a:extLst>
              <a:ext uri="{FF2B5EF4-FFF2-40B4-BE49-F238E27FC236}">
                <a16:creationId xmlns:a16="http://schemas.microsoft.com/office/drawing/2014/main" id="{8F62E9E8-F241-1E47-90AE-DCEEC1F2D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1909763"/>
            <a:ext cx="3175" cy="3175"/>
          </a:xfrm>
          <a:custGeom>
            <a:avLst/>
            <a:gdLst>
              <a:gd name="T0" fmla="*/ 1361 w 7"/>
              <a:gd name="T1" fmla="*/ 2268 h 7"/>
              <a:gd name="T2" fmla="*/ 1814 w 7"/>
              <a:gd name="T3" fmla="*/ 907 h 7"/>
              <a:gd name="T4" fmla="*/ 1361 w 7"/>
              <a:gd name="T5" fmla="*/ 0 h 7"/>
              <a:gd name="T6" fmla="*/ 2721 w 7"/>
              <a:gd name="T7" fmla="*/ 907 h 7"/>
              <a:gd name="T8" fmla="*/ 1361 w 7"/>
              <a:gd name="T9" fmla="*/ 2721 h 7"/>
              <a:gd name="T10" fmla="*/ 0 w 7"/>
              <a:gd name="T11" fmla="*/ 907 h 7"/>
              <a:gd name="T12" fmla="*/ 1361 w 7"/>
              <a:gd name="T13" fmla="*/ 22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7">
                <a:moveTo>
                  <a:pt x="3" y="5"/>
                </a:moveTo>
                <a:cubicBezTo>
                  <a:pt x="4" y="5"/>
                  <a:pt x="4" y="3"/>
                  <a:pt x="4" y="2"/>
                </a:cubicBezTo>
                <a:cubicBezTo>
                  <a:pt x="4" y="1"/>
                  <a:pt x="4" y="0"/>
                  <a:pt x="3" y="0"/>
                </a:cubicBezTo>
                <a:cubicBezTo>
                  <a:pt x="5" y="0"/>
                  <a:pt x="6" y="1"/>
                  <a:pt x="6" y="2"/>
                </a:cubicBezTo>
                <a:cubicBezTo>
                  <a:pt x="6" y="3"/>
                  <a:pt x="4" y="6"/>
                  <a:pt x="3" y="6"/>
                </a:cubicBezTo>
                <a:cubicBezTo>
                  <a:pt x="1" y="6"/>
                  <a:pt x="0" y="3"/>
                  <a:pt x="0" y="2"/>
                </a:cubicBezTo>
                <a:cubicBezTo>
                  <a:pt x="0" y="3"/>
                  <a:pt x="1" y="5"/>
                  <a:pt x="3" y="5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20" name="Freeform 148">
            <a:extLst>
              <a:ext uri="{FF2B5EF4-FFF2-40B4-BE49-F238E27FC236}">
                <a16:creationId xmlns:a16="http://schemas.microsoft.com/office/drawing/2014/main" id="{8DCB550B-2887-BD47-8238-093489262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3513" y="1911350"/>
            <a:ext cx="1587" cy="1588"/>
          </a:xfrm>
          <a:custGeom>
            <a:avLst/>
            <a:gdLst>
              <a:gd name="T0" fmla="*/ 1058 w 3"/>
              <a:gd name="T1" fmla="*/ 794 h 6"/>
              <a:gd name="T2" fmla="*/ 1058 w 3"/>
              <a:gd name="T3" fmla="*/ 1059 h 6"/>
              <a:gd name="T4" fmla="*/ 1058 w 3"/>
              <a:gd name="T5" fmla="*/ 1323 h 6"/>
              <a:gd name="T6" fmla="*/ 0 w 3"/>
              <a:gd name="T7" fmla="*/ 0 h 6"/>
              <a:gd name="T8" fmla="*/ 0 w 3"/>
              <a:gd name="T9" fmla="*/ 0 h 6"/>
              <a:gd name="T10" fmla="*/ 1058 w 3"/>
              <a:gd name="T11" fmla="*/ 79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6">
                <a:moveTo>
                  <a:pt x="2" y="3"/>
                </a:moveTo>
                <a:lnTo>
                  <a:pt x="2" y="4"/>
                </a:lnTo>
                <a:lnTo>
                  <a:pt x="2" y="5"/>
                </a:lnTo>
                <a:lnTo>
                  <a:pt x="0" y="0"/>
                </a:lnTo>
                <a:lnTo>
                  <a:pt x="2" y="3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21" name="Freeform 149">
            <a:extLst>
              <a:ext uri="{FF2B5EF4-FFF2-40B4-BE49-F238E27FC236}">
                <a16:creationId xmlns:a16="http://schemas.microsoft.com/office/drawing/2014/main" id="{4D420ACC-46C4-584E-8DC3-C41ACC99C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1909763"/>
            <a:ext cx="1588" cy="1587"/>
          </a:xfrm>
          <a:custGeom>
            <a:avLst/>
            <a:gdLst>
              <a:gd name="T0" fmla="*/ 318 w 5"/>
              <a:gd name="T1" fmla="*/ 1323 h 6"/>
              <a:gd name="T2" fmla="*/ 1270 w 5"/>
              <a:gd name="T3" fmla="*/ 794 h 6"/>
              <a:gd name="T4" fmla="*/ 1270 w 5"/>
              <a:gd name="T5" fmla="*/ 1323 h 6"/>
              <a:gd name="T6" fmla="*/ 953 w 5"/>
              <a:gd name="T7" fmla="*/ 1323 h 6"/>
              <a:gd name="T8" fmla="*/ 318 w 5"/>
              <a:gd name="T9" fmla="*/ 1323 h 6"/>
              <a:gd name="T10" fmla="*/ 318 w 5"/>
              <a:gd name="T11" fmla="*/ 0 h 6"/>
              <a:gd name="T12" fmla="*/ 318 w 5"/>
              <a:gd name="T13" fmla="*/ 794 h 6"/>
              <a:gd name="T14" fmla="*/ 0 w 5"/>
              <a:gd name="T15" fmla="*/ 529 h 6"/>
              <a:gd name="T16" fmla="*/ 0 w 5"/>
              <a:gd name="T17" fmla="*/ 0 h 6"/>
              <a:gd name="T18" fmla="*/ 318 w 5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6">
                <a:moveTo>
                  <a:pt x="1" y="5"/>
                </a:moveTo>
                <a:cubicBezTo>
                  <a:pt x="3" y="5"/>
                  <a:pt x="4" y="5"/>
                  <a:pt x="4" y="3"/>
                </a:cubicBezTo>
                <a:lnTo>
                  <a:pt x="4" y="5"/>
                </a:lnTo>
                <a:lnTo>
                  <a:pt x="3" y="5"/>
                </a:lnTo>
                <a:lnTo>
                  <a:pt x="1" y="5"/>
                </a:lnTo>
                <a:close/>
                <a:moveTo>
                  <a:pt x="1" y="0"/>
                </a:moveTo>
                <a:cubicBezTo>
                  <a:pt x="0" y="1"/>
                  <a:pt x="0" y="2"/>
                  <a:pt x="1" y="3"/>
                </a:cubicBez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22" name="Freeform 150">
            <a:extLst>
              <a:ext uri="{FF2B5EF4-FFF2-40B4-BE49-F238E27FC236}">
                <a16:creationId xmlns:a16="http://schemas.microsoft.com/office/drawing/2014/main" id="{86D118E1-5644-5F43-97EC-F9F4DDD14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6688" y="1914525"/>
            <a:ext cx="3175" cy="1588"/>
          </a:xfrm>
          <a:custGeom>
            <a:avLst/>
            <a:gdLst>
              <a:gd name="T0" fmla="*/ 0 w 10"/>
              <a:gd name="T1" fmla="*/ 1191 h 4"/>
              <a:gd name="T2" fmla="*/ 635 w 10"/>
              <a:gd name="T3" fmla="*/ 0 h 4"/>
              <a:gd name="T4" fmla="*/ 2858 w 10"/>
              <a:gd name="T5" fmla="*/ 1191 h 4"/>
              <a:gd name="T6" fmla="*/ 1905 w 10"/>
              <a:gd name="T7" fmla="*/ 1191 h 4"/>
              <a:gd name="T8" fmla="*/ 0 w 10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4">
                <a:moveTo>
                  <a:pt x="0" y="3"/>
                </a:moveTo>
                <a:lnTo>
                  <a:pt x="2" y="0"/>
                </a:lnTo>
                <a:lnTo>
                  <a:pt x="9" y="3"/>
                </a:lnTo>
                <a:lnTo>
                  <a:pt x="6" y="3"/>
                </a:lnTo>
                <a:lnTo>
                  <a:pt x="0" y="3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23" name="Freeform 151">
            <a:extLst>
              <a:ext uri="{FF2B5EF4-FFF2-40B4-BE49-F238E27FC236}">
                <a16:creationId xmlns:a16="http://schemas.microsoft.com/office/drawing/2014/main" id="{2FFB1FD2-5C8E-CC49-82F9-5B6FD3432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5100" y="1914525"/>
            <a:ext cx="3175" cy="1588"/>
          </a:xfrm>
          <a:custGeom>
            <a:avLst/>
            <a:gdLst>
              <a:gd name="T0" fmla="*/ 289 w 11"/>
              <a:gd name="T1" fmla="*/ 953 h 5"/>
              <a:gd name="T2" fmla="*/ 2020 w 11"/>
              <a:gd name="T3" fmla="*/ 953 h 5"/>
              <a:gd name="T4" fmla="*/ 2020 w 11"/>
              <a:gd name="T5" fmla="*/ 953 h 5"/>
              <a:gd name="T6" fmla="*/ 866 w 11"/>
              <a:gd name="T7" fmla="*/ 0 h 5"/>
              <a:gd name="T8" fmla="*/ 289 w 11"/>
              <a:gd name="T9" fmla="*/ 953 h 5"/>
              <a:gd name="T10" fmla="*/ 289 w 11"/>
              <a:gd name="T11" fmla="*/ 953 h 5"/>
              <a:gd name="T12" fmla="*/ 289 w 11"/>
              <a:gd name="T13" fmla="*/ 953 h 5"/>
              <a:gd name="T14" fmla="*/ 0 w 11"/>
              <a:gd name="T15" fmla="*/ 953 h 5"/>
              <a:gd name="T16" fmla="*/ 866 w 11"/>
              <a:gd name="T17" fmla="*/ 0 h 5"/>
              <a:gd name="T18" fmla="*/ 2886 w 11"/>
              <a:gd name="T19" fmla="*/ 953 h 5"/>
              <a:gd name="T20" fmla="*/ 2020 w 11"/>
              <a:gd name="T21" fmla="*/ 1270 h 5"/>
              <a:gd name="T22" fmla="*/ 289 w 11"/>
              <a:gd name="T23" fmla="*/ 953 h 5"/>
              <a:gd name="T24" fmla="*/ 289 w 11"/>
              <a:gd name="T25" fmla="*/ 953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5">
                <a:moveTo>
                  <a:pt x="1" y="3"/>
                </a:moveTo>
                <a:lnTo>
                  <a:pt x="7" y="3"/>
                </a:lnTo>
                <a:lnTo>
                  <a:pt x="3" y="0"/>
                </a:lnTo>
                <a:lnTo>
                  <a:pt x="1" y="3"/>
                </a:lnTo>
                <a:lnTo>
                  <a:pt x="0" y="3"/>
                </a:lnTo>
                <a:lnTo>
                  <a:pt x="3" y="0"/>
                </a:lnTo>
                <a:lnTo>
                  <a:pt x="10" y="3"/>
                </a:lnTo>
                <a:lnTo>
                  <a:pt x="7" y="4"/>
                </a:lnTo>
                <a:lnTo>
                  <a:pt x="1" y="3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24" name="Freeform 152">
            <a:extLst>
              <a:ext uri="{FF2B5EF4-FFF2-40B4-BE49-F238E27FC236}">
                <a16:creationId xmlns:a16="http://schemas.microsoft.com/office/drawing/2014/main" id="{287699B4-CF18-EA45-8CF5-2AB168B3D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8275" y="1914525"/>
            <a:ext cx="3175" cy="3175"/>
          </a:xfrm>
          <a:custGeom>
            <a:avLst/>
            <a:gdLst>
              <a:gd name="T0" fmla="*/ 1058 w 9"/>
              <a:gd name="T1" fmla="*/ 2721 h 7"/>
              <a:gd name="T2" fmla="*/ 0 w 9"/>
              <a:gd name="T3" fmla="*/ 1361 h 7"/>
              <a:gd name="T4" fmla="*/ 1058 w 9"/>
              <a:gd name="T5" fmla="*/ 0 h 7"/>
              <a:gd name="T6" fmla="*/ 2822 w 9"/>
              <a:gd name="T7" fmla="*/ 1361 h 7"/>
              <a:gd name="T8" fmla="*/ 1058 w 9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3" y="6"/>
                </a:moveTo>
                <a:cubicBezTo>
                  <a:pt x="3" y="6"/>
                  <a:pt x="0" y="5"/>
                  <a:pt x="0" y="3"/>
                </a:cubicBezTo>
                <a:cubicBezTo>
                  <a:pt x="0" y="2"/>
                  <a:pt x="3" y="0"/>
                  <a:pt x="3" y="0"/>
                </a:cubicBezTo>
                <a:cubicBezTo>
                  <a:pt x="8" y="0"/>
                  <a:pt x="8" y="2"/>
                  <a:pt x="8" y="3"/>
                </a:cubicBezTo>
                <a:cubicBezTo>
                  <a:pt x="8" y="5"/>
                  <a:pt x="8" y="6"/>
                  <a:pt x="3" y="6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25" name="Freeform 153">
            <a:extLst>
              <a:ext uri="{FF2B5EF4-FFF2-40B4-BE49-F238E27FC236}">
                <a16:creationId xmlns:a16="http://schemas.microsoft.com/office/drawing/2014/main" id="{25A43467-3217-584F-BA9E-EA02AFB4C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8275" y="1914525"/>
            <a:ext cx="3175" cy="1588"/>
          </a:xfrm>
          <a:custGeom>
            <a:avLst/>
            <a:gdLst>
              <a:gd name="T0" fmla="*/ 1058 w 9"/>
              <a:gd name="T1" fmla="*/ 0 h 4"/>
              <a:gd name="T2" fmla="*/ 2822 w 9"/>
              <a:gd name="T3" fmla="*/ 1191 h 4"/>
              <a:gd name="T4" fmla="*/ 1058 w 9"/>
              <a:gd name="T5" fmla="*/ 397 h 4"/>
              <a:gd name="T6" fmla="*/ 0 w 9"/>
              <a:gd name="T7" fmla="*/ 1191 h 4"/>
              <a:gd name="T8" fmla="*/ 1058 w 9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3" y="0"/>
                </a:moveTo>
                <a:cubicBezTo>
                  <a:pt x="8" y="0"/>
                  <a:pt x="8" y="2"/>
                  <a:pt x="8" y="3"/>
                </a:cubicBezTo>
                <a:cubicBezTo>
                  <a:pt x="8" y="2"/>
                  <a:pt x="8" y="1"/>
                  <a:pt x="3" y="1"/>
                </a:cubicBezTo>
                <a:cubicBezTo>
                  <a:pt x="3" y="1"/>
                  <a:pt x="0" y="2"/>
                  <a:pt x="0" y="3"/>
                </a:cubicBezTo>
                <a:cubicBezTo>
                  <a:pt x="0" y="1"/>
                  <a:pt x="3" y="0"/>
                  <a:pt x="3" y="0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26" name="Freeform 154">
            <a:extLst>
              <a:ext uri="{FF2B5EF4-FFF2-40B4-BE49-F238E27FC236}">
                <a16:creationId xmlns:a16="http://schemas.microsoft.com/office/drawing/2014/main" id="{1BCD399D-59CC-8149-836D-ABAC0A12B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8275" y="1916113"/>
            <a:ext cx="3175" cy="1587"/>
          </a:xfrm>
          <a:custGeom>
            <a:avLst/>
            <a:gdLst>
              <a:gd name="T0" fmla="*/ 2822 w 9"/>
              <a:gd name="T1" fmla="*/ 0 h 5"/>
              <a:gd name="T2" fmla="*/ 2822 w 9"/>
              <a:gd name="T3" fmla="*/ 635 h 5"/>
              <a:gd name="T4" fmla="*/ 2822 w 9"/>
              <a:gd name="T5" fmla="*/ 1270 h 5"/>
              <a:gd name="T6" fmla="*/ 1058 w 9"/>
              <a:gd name="T7" fmla="*/ 1270 h 5"/>
              <a:gd name="T8" fmla="*/ 1058 w 9"/>
              <a:gd name="T9" fmla="*/ 1270 h 5"/>
              <a:gd name="T10" fmla="*/ 0 w 9"/>
              <a:gd name="T11" fmla="*/ 952 h 5"/>
              <a:gd name="T12" fmla="*/ 0 w 9"/>
              <a:gd name="T13" fmla="*/ 0 h 5"/>
              <a:gd name="T14" fmla="*/ 0 w 9"/>
              <a:gd name="T15" fmla="*/ 0 h 5"/>
              <a:gd name="T16" fmla="*/ 1058 w 9"/>
              <a:gd name="T17" fmla="*/ 952 h 5"/>
              <a:gd name="T18" fmla="*/ 2822 w 9"/>
              <a:gd name="T19" fmla="*/ 0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5">
                <a:moveTo>
                  <a:pt x="8" y="0"/>
                </a:moveTo>
                <a:lnTo>
                  <a:pt x="8" y="2"/>
                </a:lnTo>
                <a:lnTo>
                  <a:pt x="8" y="4"/>
                </a:lnTo>
                <a:lnTo>
                  <a:pt x="3" y="4"/>
                </a:lnTo>
                <a:lnTo>
                  <a:pt x="0" y="3"/>
                </a:lnTo>
                <a:lnTo>
                  <a:pt x="0" y="0"/>
                </a:lnTo>
                <a:cubicBezTo>
                  <a:pt x="0" y="0"/>
                  <a:pt x="0" y="3"/>
                  <a:pt x="3" y="3"/>
                </a:cubicBezTo>
                <a:cubicBezTo>
                  <a:pt x="8" y="4"/>
                  <a:pt x="8" y="2"/>
                  <a:pt x="8" y="0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27" name="Freeform 155">
            <a:extLst>
              <a:ext uri="{FF2B5EF4-FFF2-40B4-BE49-F238E27FC236}">
                <a16:creationId xmlns:a16="http://schemas.microsoft.com/office/drawing/2014/main" id="{4AF096EC-59CA-1C49-A275-362A44D61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82775"/>
            <a:ext cx="52387" cy="52388"/>
          </a:xfrm>
          <a:custGeom>
            <a:avLst/>
            <a:gdLst>
              <a:gd name="T0" fmla="*/ 45972 w 147"/>
              <a:gd name="T1" fmla="*/ 14188 h 144"/>
              <a:gd name="T2" fmla="*/ 45260 w 147"/>
              <a:gd name="T3" fmla="*/ 16371 h 144"/>
              <a:gd name="T4" fmla="*/ 45260 w 147"/>
              <a:gd name="T5" fmla="*/ 18554 h 144"/>
              <a:gd name="T6" fmla="*/ 47041 w 147"/>
              <a:gd name="T7" fmla="*/ 20009 h 144"/>
              <a:gd name="T8" fmla="*/ 46685 w 147"/>
              <a:gd name="T9" fmla="*/ 22192 h 144"/>
              <a:gd name="T10" fmla="*/ 38488 w 147"/>
              <a:gd name="T11" fmla="*/ 29832 h 144"/>
              <a:gd name="T12" fmla="*/ 37419 w 147"/>
              <a:gd name="T13" fmla="*/ 31651 h 144"/>
              <a:gd name="T14" fmla="*/ 35637 w 147"/>
              <a:gd name="T15" fmla="*/ 32743 h 144"/>
              <a:gd name="T16" fmla="*/ 35281 w 147"/>
              <a:gd name="T17" fmla="*/ 34198 h 144"/>
              <a:gd name="T18" fmla="*/ 35637 w 147"/>
              <a:gd name="T19" fmla="*/ 35653 h 144"/>
              <a:gd name="T20" fmla="*/ 36350 w 147"/>
              <a:gd name="T21" fmla="*/ 36381 h 144"/>
              <a:gd name="T22" fmla="*/ 24946 w 147"/>
              <a:gd name="T23" fmla="*/ 42565 h 144"/>
              <a:gd name="T24" fmla="*/ 22808 w 147"/>
              <a:gd name="T25" fmla="*/ 43657 h 144"/>
              <a:gd name="T26" fmla="*/ 19957 w 147"/>
              <a:gd name="T27" fmla="*/ 46931 h 144"/>
              <a:gd name="T28" fmla="*/ 19957 w 147"/>
              <a:gd name="T29" fmla="*/ 48386 h 144"/>
              <a:gd name="T30" fmla="*/ 19957 w 147"/>
              <a:gd name="T31" fmla="*/ 49478 h 144"/>
              <a:gd name="T32" fmla="*/ 6415 w 147"/>
              <a:gd name="T33" fmla="*/ 49114 h 144"/>
              <a:gd name="T34" fmla="*/ 3207 w 147"/>
              <a:gd name="T35" fmla="*/ 47659 h 144"/>
              <a:gd name="T36" fmla="*/ 713 w 147"/>
              <a:gd name="T37" fmla="*/ 47295 h 144"/>
              <a:gd name="T38" fmla="*/ 2851 w 147"/>
              <a:gd name="T39" fmla="*/ 46931 h 144"/>
              <a:gd name="T40" fmla="*/ 8553 w 147"/>
              <a:gd name="T41" fmla="*/ 47295 h 144"/>
              <a:gd name="T42" fmla="*/ 15680 w 147"/>
              <a:gd name="T43" fmla="*/ 42565 h 144"/>
              <a:gd name="T44" fmla="*/ 18531 w 147"/>
              <a:gd name="T45" fmla="*/ 42929 h 144"/>
              <a:gd name="T46" fmla="*/ 18531 w 147"/>
              <a:gd name="T47" fmla="*/ 43657 h 144"/>
              <a:gd name="T48" fmla="*/ 17819 w 147"/>
              <a:gd name="T49" fmla="*/ 45112 h 144"/>
              <a:gd name="T50" fmla="*/ 21026 w 147"/>
              <a:gd name="T51" fmla="*/ 44748 h 144"/>
              <a:gd name="T52" fmla="*/ 23877 w 147"/>
              <a:gd name="T53" fmla="*/ 41838 h 144"/>
              <a:gd name="T54" fmla="*/ 25303 w 147"/>
              <a:gd name="T55" fmla="*/ 38927 h 144"/>
              <a:gd name="T56" fmla="*/ 28154 w 147"/>
              <a:gd name="T57" fmla="*/ 35289 h 144"/>
              <a:gd name="T58" fmla="*/ 30648 w 147"/>
              <a:gd name="T59" fmla="*/ 31287 h 144"/>
              <a:gd name="T60" fmla="*/ 31361 w 147"/>
              <a:gd name="T61" fmla="*/ 32743 h 144"/>
              <a:gd name="T62" fmla="*/ 33499 w 147"/>
              <a:gd name="T63" fmla="*/ 33106 h 144"/>
              <a:gd name="T64" fmla="*/ 36707 w 147"/>
              <a:gd name="T65" fmla="*/ 31287 h 144"/>
              <a:gd name="T66" fmla="*/ 37419 w 147"/>
              <a:gd name="T67" fmla="*/ 28013 h 144"/>
              <a:gd name="T68" fmla="*/ 38845 w 147"/>
              <a:gd name="T69" fmla="*/ 19646 h 144"/>
              <a:gd name="T70" fmla="*/ 42765 w 147"/>
              <a:gd name="T71" fmla="*/ 17099 h 144"/>
              <a:gd name="T72" fmla="*/ 41696 w 147"/>
              <a:gd name="T73" fmla="*/ 18918 h 144"/>
              <a:gd name="T74" fmla="*/ 44903 w 147"/>
              <a:gd name="T75" fmla="*/ 16735 h 144"/>
              <a:gd name="T76" fmla="*/ 45260 w 147"/>
              <a:gd name="T77" fmla="*/ 13461 h 144"/>
              <a:gd name="T78" fmla="*/ 44903 w 147"/>
              <a:gd name="T79" fmla="*/ 9823 h 144"/>
              <a:gd name="T80" fmla="*/ 43834 w 147"/>
              <a:gd name="T81" fmla="*/ 3274 h 144"/>
              <a:gd name="T82" fmla="*/ 44903 w 147"/>
              <a:gd name="T83" fmla="*/ 3274 h 144"/>
              <a:gd name="T84" fmla="*/ 48111 w 147"/>
              <a:gd name="T85" fmla="*/ 0 h 144"/>
              <a:gd name="T86" fmla="*/ 49180 w 147"/>
              <a:gd name="T87" fmla="*/ 4002 h 144"/>
              <a:gd name="T88" fmla="*/ 50249 w 147"/>
              <a:gd name="T89" fmla="*/ 2910 h 144"/>
              <a:gd name="T90" fmla="*/ 48111 w 147"/>
              <a:gd name="T91" fmla="*/ 11642 h 144"/>
              <a:gd name="T92" fmla="*/ 5346 w 147"/>
              <a:gd name="T93" fmla="*/ 51297 h 144"/>
              <a:gd name="T94" fmla="*/ 0 w 147"/>
              <a:gd name="T95" fmla="*/ 48750 h 144"/>
              <a:gd name="T96" fmla="*/ 4276 w 147"/>
              <a:gd name="T97" fmla="*/ 49114 h 1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47" h="144">
                <a:moveTo>
                  <a:pt x="135" y="32"/>
                </a:moveTo>
                <a:cubicBezTo>
                  <a:pt x="129" y="35"/>
                  <a:pt x="129" y="39"/>
                  <a:pt x="129" y="39"/>
                </a:cubicBezTo>
                <a:lnTo>
                  <a:pt x="127" y="42"/>
                </a:lnTo>
                <a:lnTo>
                  <a:pt x="127" y="45"/>
                </a:lnTo>
                <a:lnTo>
                  <a:pt x="127" y="46"/>
                </a:lnTo>
                <a:lnTo>
                  <a:pt x="127" y="51"/>
                </a:lnTo>
                <a:lnTo>
                  <a:pt x="127" y="58"/>
                </a:lnTo>
                <a:lnTo>
                  <a:pt x="132" y="55"/>
                </a:lnTo>
                <a:lnTo>
                  <a:pt x="137" y="53"/>
                </a:lnTo>
                <a:cubicBezTo>
                  <a:pt x="137" y="53"/>
                  <a:pt x="132" y="57"/>
                  <a:pt x="131" y="61"/>
                </a:cubicBezTo>
                <a:cubicBezTo>
                  <a:pt x="129" y="65"/>
                  <a:pt x="127" y="74"/>
                  <a:pt x="122" y="77"/>
                </a:cubicBezTo>
                <a:cubicBezTo>
                  <a:pt x="117" y="82"/>
                  <a:pt x="109" y="80"/>
                  <a:pt x="108" y="82"/>
                </a:cubicBezTo>
                <a:cubicBezTo>
                  <a:pt x="106" y="83"/>
                  <a:pt x="106" y="84"/>
                  <a:pt x="106" y="84"/>
                </a:cubicBezTo>
                <a:lnTo>
                  <a:pt x="105" y="87"/>
                </a:lnTo>
                <a:lnTo>
                  <a:pt x="102" y="89"/>
                </a:lnTo>
                <a:lnTo>
                  <a:pt x="100" y="90"/>
                </a:lnTo>
                <a:lnTo>
                  <a:pt x="99" y="92"/>
                </a:lnTo>
                <a:lnTo>
                  <a:pt x="99" y="94"/>
                </a:lnTo>
                <a:cubicBezTo>
                  <a:pt x="97" y="97"/>
                  <a:pt x="97" y="99"/>
                  <a:pt x="97" y="99"/>
                </a:cubicBezTo>
                <a:cubicBezTo>
                  <a:pt x="97" y="99"/>
                  <a:pt x="99" y="98"/>
                  <a:pt x="100" y="98"/>
                </a:cubicBezTo>
                <a:lnTo>
                  <a:pt x="103" y="98"/>
                </a:lnTo>
                <a:cubicBezTo>
                  <a:pt x="103" y="98"/>
                  <a:pt x="102" y="99"/>
                  <a:pt x="102" y="100"/>
                </a:cubicBezTo>
                <a:cubicBezTo>
                  <a:pt x="102" y="102"/>
                  <a:pt x="102" y="108"/>
                  <a:pt x="94" y="113"/>
                </a:cubicBezTo>
                <a:cubicBezTo>
                  <a:pt x="88" y="117"/>
                  <a:pt x="70" y="117"/>
                  <a:pt x="70" y="117"/>
                </a:cubicBezTo>
                <a:lnTo>
                  <a:pt x="67" y="118"/>
                </a:lnTo>
                <a:lnTo>
                  <a:pt x="64" y="120"/>
                </a:lnTo>
                <a:lnTo>
                  <a:pt x="62" y="124"/>
                </a:lnTo>
                <a:cubicBezTo>
                  <a:pt x="62" y="124"/>
                  <a:pt x="59" y="127"/>
                  <a:pt x="56" y="129"/>
                </a:cubicBezTo>
                <a:cubicBezTo>
                  <a:pt x="55" y="130"/>
                  <a:pt x="53" y="132"/>
                  <a:pt x="53" y="132"/>
                </a:cubicBezTo>
                <a:cubicBezTo>
                  <a:pt x="53" y="132"/>
                  <a:pt x="55" y="132"/>
                  <a:pt x="56" y="133"/>
                </a:cubicBezTo>
                <a:lnTo>
                  <a:pt x="62" y="135"/>
                </a:lnTo>
                <a:cubicBezTo>
                  <a:pt x="62" y="135"/>
                  <a:pt x="58" y="135"/>
                  <a:pt x="56" y="136"/>
                </a:cubicBezTo>
                <a:cubicBezTo>
                  <a:pt x="53" y="137"/>
                  <a:pt x="41" y="143"/>
                  <a:pt x="35" y="143"/>
                </a:cubicBezTo>
                <a:cubicBezTo>
                  <a:pt x="29" y="143"/>
                  <a:pt x="18" y="135"/>
                  <a:pt x="18" y="135"/>
                </a:cubicBezTo>
                <a:lnTo>
                  <a:pt x="15" y="133"/>
                </a:lnTo>
                <a:lnTo>
                  <a:pt x="9" y="131"/>
                </a:lnTo>
                <a:lnTo>
                  <a:pt x="2" y="130"/>
                </a:lnTo>
                <a:lnTo>
                  <a:pt x="2" y="128"/>
                </a:lnTo>
                <a:cubicBezTo>
                  <a:pt x="2" y="128"/>
                  <a:pt x="4" y="128"/>
                  <a:pt x="8" y="129"/>
                </a:cubicBezTo>
                <a:cubicBezTo>
                  <a:pt x="12" y="129"/>
                  <a:pt x="14" y="130"/>
                  <a:pt x="15" y="130"/>
                </a:cubicBezTo>
                <a:cubicBezTo>
                  <a:pt x="20" y="130"/>
                  <a:pt x="24" y="130"/>
                  <a:pt x="24" y="130"/>
                </a:cubicBezTo>
                <a:cubicBezTo>
                  <a:pt x="26" y="130"/>
                  <a:pt x="35" y="120"/>
                  <a:pt x="35" y="120"/>
                </a:cubicBezTo>
                <a:lnTo>
                  <a:pt x="44" y="117"/>
                </a:lnTo>
                <a:lnTo>
                  <a:pt x="50" y="117"/>
                </a:lnTo>
                <a:lnTo>
                  <a:pt x="52" y="118"/>
                </a:lnTo>
                <a:lnTo>
                  <a:pt x="53" y="118"/>
                </a:lnTo>
                <a:cubicBezTo>
                  <a:pt x="53" y="118"/>
                  <a:pt x="53" y="120"/>
                  <a:pt x="52" y="120"/>
                </a:cubicBezTo>
                <a:cubicBezTo>
                  <a:pt x="50" y="121"/>
                  <a:pt x="49" y="122"/>
                  <a:pt x="49" y="122"/>
                </a:cubicBezTo>
                <a:lnTo>
                  <a:pt x="50" y="124"/>
                </a:lnTo>
                <a:lnTo>
                  <a:pt x="56" y="122"/>
                </a:lnTo>
                <a:lnTo>
                  <a:pt x="59" y="123"/>
                </a:lnTo>
                <a:cubicBezTo>
                  <a:pt x="59" y="123"/>
                  <a:pt x="61" y="121"/>
                  <a:pt x="62" y="121"/>
                </a:cubicBezTo>
                <a:cubicBezTo>
                  <a:pt x="62" y="121"/>
                  <a:pt x="65" y="116"/>
                  <a:pt x="67" y="115"/>
                </a:cubicBezTo>
                <a:cubicBezTo>
                  <a:pt x="68" y="115"/>
                  <a:pt x="70" y="115"/>
                  <a:pt x="70" y="115"/>
                </a:cubicBezTo>
                <a:cubicBezTo>
                  <a:pt x="70" y="113"/>
                  <a:pt x="71" y="107"/>
                  <a:pt x="71" y="107"/>
                </a:cubicBezTo>
                <a:lnTo>
                  <a:pt x="71" y="105"/>
                </a:lnTo>
                <a:lnTo>
                  <a:pt x="79" y="97"/>
                </a:lnTo>
                <a:lnTo>
                  <a:pt x="85" y="93"/>
                </a:lnTo>
                <a:lnTo>
                  <a:pt x="86" y="86"/>
                </a:lnTo>
                <a:lnTo>
                  <a:pt x="86" y="84"/>
                </a:lnTo>
                <a:cubicBezTo>
                  <a:pt x="86" y="84"/>
                  <a:pt x="88" y="86"/>
                  <a:pt x="88" y="90"/>
                </a:cubicBezTo>
                <a:cubicBezTo>
                  <a:pt x="88" y="94"/>
                  <a:pt x="86" y="96"/>
                  <a:pt x="86" y="96"/>
                </a:cubicBezTo>
                <a:cubicBezTo>
                  <a:pt x="86" y="96"/>
                  <a:pt x="91" y="92"/>
                  <a:pt x="94" y="91"/>
                </a:cubicBezTo>
                <a:cubicBezTo>
                  <a:pt x="97" y="89"/>
                  <a:pt x="99" y="89"/>
                  <a:pt x="99" y="90"/>
                </a:cubicBezTo>
                <a:cubicBezTo>
                  <a:pt x="99" y="89"/>
                  <a:pt x="102" y="89"/>
                  <a:pt x="103" y="86"/>
                </a:cubicBezTo>
                <a:cubicBezTo>
                  <a:pt x="105" y="84"/>
                  <a:pt x="105" y="83"/>
                  <a:pt x="105" y="83"/>
                </a:cubicBezTo>
                <a:lnTo>
                  <a:pt x="105" y="77"/>
                </a:lnTo>
                <a:lnTo>
                  <a:pt x="105" y="64"/>
                </a:lnTo>
                <a:lnTo>
                  <a:pt x="109" y="54"/>
                </a:lnTo>
                <a:lnTo>
                  <a:pt x="117" y="48"/>
                </a:lnTo>
                <a:lnTo>
                  <a:pt x="120" y="47"/>
                </a:lnTo>
                <a:cubicBezTo>
                  <a:pt x="120" y="47"/>
                  <a:pt x="117" y="48"/>
                  <a:pt x="117" y="50"/>
                </a:cubicBezTo>
                <a:lnTo>
                  <a:pt x="117" y="52"/>
                </a:lnTo>
                <a:cubicBezTo>
                  <a:pt x="117" y="52"/>
                  <a:pt x="122" y="48"/>
                  <a:pt x="125" y="47"/>
                </a:cubicBezTo>
                <a:cubicBezTo>
                  <a:pt x="125" y="47"/>
                  <a:pt x="125" y="46"/>
                  <a:pt x="126" y="46"/>
                </a:cubicBezTo>
                <a:cubicBezTo>
                  <a:pt x="126" y="46"/>
                  <a:pt x="126" y="44"/>
                  <a:pt x="127" y="42"/>
                </a:cubicBezTo>
                <a:lnTo>
                  <a:pt x="127" y="37"/>
                </a:lnTo>
                <a:lnTo>
                  <a:pt x="127" y="31"/>
                </a:lnTo>
                <a:lnTo>
                  <a:pt x="126" y="27"/>
                </a:lnTo>
                <a:lnTo>
                  <a:pt x="123" y="18"/>
                </a:lnTo>
                <a:lnTo>
                  <a:pt x="123" y="9"/>
                </a:lnTo>
                <a:lnTo>
                  <a:pt x="120" y="5"/>
                </a:lnTo>
                <a:cubicBezTo>
                  <a:pt x="120" y="5"/>
                  <a:pt x="123" y="5"/>
                  <a:pt x="126" y="9"/>
                </a:cubicBezTo>
                <a:cubicBezTo>
                  <a:pt x="127" y="13"/>
                  <a:pt x="129" y="18"/>
                  <a:pt x="129" y="18"/>
                </a:cubicBezTo>
                <a:lnTo>
                  <a:pt x="135" y="0"/>
                </a:lnTo>
                <a:cubicBezTo>
                  <a:pt x="135" y="0"/>
                  <a:pt x="137" y="1"/>
                  <a:pt x="137" y="5"/>
                </a:cubicBezTo>
                <a:cubicBezTo>
                  <a:pt x="138" y="9"/>
                  <a:pt x="138" y="11"/>
                  <a:pt x="138" y="11"/>
                </a:cubicBezTo>
                <a:lnTo>
                  <a:pt x="141" y="6"/>
                </a:lnTo>
                <a:lnTo>
                  <a:pt x="141" y="8"/>
                </a:lnTo>
                <a:cubicBezTo>
                  <a:pt x="143" y="10"/>
                  <a:pt x="146" y="13"/>
                  <a:pt x="146" y="19"/>
                </a:cubicBezTo>
                <a:cubicBezTo>
                  <a:pt x="146" y="26"/>
                  <a:pt x="137" y="29"/>
                  <a:pt x="135" y="32"/>
                </a:cubicBezTo>
                <a:close/>
                <a:moveTo>
                  <a:pt x="17" y="140"/>
                </a:moveTo>
                <a:lnTo>
                  <a:pt x="15" y="141"/>
                </a:lnTo>
                <a:lnTo>
                  <a:pt x="9" y="138"/>
                </a:lnTo>
                <a:lnTo>
                  <a:pt x="0" y="134"/>
                </a:lnTo>
                <a:lnTo>
                  <a:pt x="0" y="132"/>
                </a:lnTo>
                <a:cubicBezTo>
                  <a:pt x="0" y="132"/>
                  <a:pt x="6" y="133"/>
                  <a:pt x="12" y="135"/>
                </a:cubicBezTo>
                <a:cubicBezTo>
                  <a:pt x="17" y="138"/>
                  <a:pt x="17" y="140"/>
                  <a:pt x="17" y="140"/>
                </a:cubicBezTo>
                <a:close/>
              </a:path>
            </a:pathLst>
          </a:custGeom>
          <a:solidFill>
            <a:srgbClr val="99A0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28" name="Freeform 156">
            <a:extLst>
              <a:ext uri="{FF2B5EF4-FFF2-40B4-BE49-F238E27FC236}">
                <a16:creationId xmlns:a16="http://schemas.microsoft.com/office/drawing/2014/main" id="{6AEADC3B-D73B-664D-A9B3-BCA26621D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82775"/>
            <a:ext cx="50800" cy="52388"/>
          </a:xfrm>
          <a:custGeom>
            <a:avLst/>
            <a:gdLst>
              <a:gd name="T0" fmla="*/ 22180 w 142"/>
              <a:gd name="T1" fmla="*/ 44748 h 144"/>
              <a:gd name="T2" fmla="*/ 22538 w 142"/>
              <a:gd name="T3" fmla="*/ 44384 h 144"/>
              <a:gd name="T4" fmla="*/ 25042 w 142"/>
              <a:gd name="T5" fmla="*/ 42201 h 144"/>
              <a:gd name="T6" fmla="*/ 34701 w 142"/>
              <a:gd name="T7" fmla="*/ 36017 h 144"/>
              <a:gd name="T8" fmla="*/ 30766 w 142"/>
              <a:gd name="T9" fmla="*/ 41110 h 144"/>
              <a:gd name="T10" fmla="*/ 25042 w 142"/>
              <a:gd name="T11" fmla="*/ 42201 h 144"/>
              <a:gd name="T12" fmla="*/ 35417 w 142"/>
              <a:gd name="T13" fmla="*/ 32743 h 144"/>
              <a:gd name="T14" fmla="*/ 30051 w 142"/>
              <a:gd name="T15" fmla="*/ 37472 h 144"/>
              <a:gd name="T16" fmla="*/ 24327 w 142"/>
              <a:gd name="T17" fmla="*/ 41838 h 144"/>
              <a:gd name="T18" fmla="*/ 30408 w 142"/>
              <a:gd name="T19" fmla="*/ 32379 h 144"/>
              <a:gd name="T20" fmla="*/ 26473 w 142"/>
              <a:gd name="T21" fmla="*/ 38563 h 144"/>
              <a:gd name="T22" fmla="*/ 31124 w 142"/>
              <a:gd name="T23" fmla="*/ 31651 h 144"/>
              <a:gd name="T24" fmla="*/ 22180 w 142"/>
              <a:gd name="T25" fmla="*/ 49114 h 144"/>
              <a:gd name="T26" fmla="*/ 6082 w 142"/>
              <a:gd name="T27" fmla="*/ 48750 h 144"/>
              <a:gd name="T28" fmla="*/ 715 w 142"/>
              <a:gd name="T29" fmla="*/ 47295 h 144"/>
              <a:gd name="T30" fmla="*/ 715 w 142"/>
              <a:gd name="T31" fmla="*/ 47659 h 144"/>
              <a:gd name="T32" fmla="*/ 6082 w 142"/>
              <a:gd name="T33" fmla="*/ 47295 h 144"/>
              <a:gd name="T34" fmla="*/ 15741 w 142"/>
              <a:gd name="T35" fmla="*/ 42201 h 144"/>
              <a:gd name="T36" fmla="*/ 10732 w 142"/>
              <a:gd name="T37" fmla="*/ 46567 h 144"/>
              <a:gd name="T38" fmla="*/ 6082 w 142"/>
              <a:gd name="T39" fmla="*/ 50933 h 144"/>
              <a:gd name="T40" fmla="*/ 2862 w 142"/>
              <a:gd name="T41" fmla="*/ 49841 h 144"/>
              <a:gd name="T42" fmla="*/ 5008 w 142"/>
              <a:gd name="T43" fmla="*/ 50933 h 144"/>
              <a:gd name="T44" fmla="*/ 1073 w 142"/>
              <a:gd name="T45" fmla="*/ 49114 h 144"/>
              <a:gd name="T46" fmla="*/ 7513 w 142"/>
              <a:gd name="T47" fmla="*/ 48386 h 144"/>
              <a:gd name="T48" fmla="*/ 22180 w 142"/>
              <a:gd name="T49" fmla="*/ 45112 h 144"/>
              <a:gd name="T50" fmla="*/ 41856 w 142"/>
              <a:gd name="T51" fmla="*/ 27649 h 144"/>
              <a:gd name="T52" fmla="*/ 46149 w 142"/>
              <a:gd name="T53" fmla="*/ 21101 h 144"/>
              <a:gd name="T54" fmla="*/ 41856 w 142"/>
              <a:gd name="T55" fmla="*/ 27649 h 144"/>
              <a:gd name="T56" fmla="*/ 38637 w 142"/>
              <a:gd name="T57" fmla="*/ 29832 h 144"/>
              <a:gd name="T58" fmla="*/ 38637 w 142"/>
              <a:gd name="T59" fmla="*/ 29832 h 144"/>
              <a:gd name="T60" fmla="*/ 37921 w 142"/>
              <a:gd name="T61" fmla="*/ 30196 h 144"/>
              <a:gd name="T62" fmla="*/ 36490 w 142"/>
              <a:gd name="T63" fmla="*/ 32379 h 144"/>
              <a:gd name="T64" fmla="*/ 36490 w 142"/>
              <a:gd name="T65" fmla="*/ 32743 h 144"/>
              <a:gd name="T66" fmla="*/ 36490 w 142"/>
              <a:gd name="T67" fmla="*/ 32743 h 144"/>
              <a:gd name="T68" fmla="*/ 36490 w 142"/>
              <a:gd name="T69" fmla="*/ 32743 h 144"/>
              <a:gd name="T70" fmla="*/ 38637 w 142"/>
              <a:gd name="T71" fmla="*/ 27649 h 144"/>
              <a:gd name="T72" fmla="*/ 38994 w 142"/>
              <a:gd name="T73" fmla="*/ 26922 h 144"/>
              <a:gd name="T74" fmla="*/ 43645 w 142"/>
              <a:gd name="T75" fmla="*/ 18190 h 144"/>
              <a:gd name="T76" fmla="*/ 41856 w 142"/>
              <a:gd name="T77" fmla="*/ 24375 h 144"/>
              <a:gd name="T78" fmla="*/ 37563 w 142"/>
              <a:gd name="T79" fmla="*/ 30560 h 144"/>
              <a:gd name="T80" fmla="*/ 38637 w 142"/>
              <a:gd name="T81" fmla="*/ 18554 h 144"/>
              <a:gd name="T82" fmla="*/ 37921 w 142"/>
              <a:gd name="T83" fmla="*/ 28013 h 144"/>
              <a:gd name="T84" fmla="*/ 45434 w 142"/>
              <a:gd name="T85" fmla="*/ 15280 h 144"/>
              <a:gd name="T86" fmla="*/ 45434 w 142"/>
              <a:gd name="T87" fmla="*/ 6912 h 144"/>
              <a:gd name="T88" fmla="*/ 48296 w 142"/>
              <a:gd name="T89" fmla="*/ 4366 h 144"/>
              <a:gd name="T90" fmla="*/ 46149 w 142"/>
              <a:gd name="T91" fmla="*/ 13461 h 144"/>
              <a:gd name="T92" fmla="*/ 46865 w 142"/>
              <a:gd name="T93" fmla="*/ 12006 h 144"/>
              <a:gd name="T94" fmla="*/ 46865 w 142"/>
              <a:gd name="T95" fmla="*/ 12006 h 144"/>
              <a:gd name="T96" fmla="*/ 50442 w 142"/>
              <a:gd name="T97" fmla="*/ 2183 h 144"/>
              <a:gd name="T98" fmla="*/ 44003 w 142"/>
              <a:gd name="T99" fmla="*/ 4729 h 144"/>
              <a:gd name="T100" fmla="*/ 45076 w 142"/>
              <a:gd name="T101" fmla="*/ 8368 h 144"/>
              <a:gd name="T102" fmla="*/ 43645 w 142"/>
              <a:gd name="T103" fmla="*/ 8368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42" h="144">
                <a:moveTo>
                  <a:pt x="63" y="122"/>
                </a:moveTo>
                <a:cubicBezTo>
                  <a:pt x="62" y="123"/>
                  <a:pt x="62" y="124"/>
                  <a:pt x="62" y="124"/>
                </a:cubicBezTo>
                <a:lnTo>
                  <a:pt x="62" y="123"/>
                </a:lnTo>
                <a:cubicBezTo>
                  <a:pt x="62" y="123"/>
                  <a:pt x="62" y="122"/>
                  <a:pt x="63" y="122"/>
                </a:cubicBezTo>
                <a:close/>
                <a:moveTo>
                  <a:pt x="65" y="119"/>
                </a:moveTo>
                <a:cubicBezTo>
                  <a:pt x="64" y="120"/>
                  <a:pt x="63" y="121"/>
                  <a:pt x="63" y="122"/>
                </a:cubicBezTo>
                <a:cubicBezTo>
                  <a:pt x="63" y="121"/>
                  <a:pt x="63" y="120"/>
                  <a:pt x="64" y="120"/>
                </a:cubicBezTo>
                <a:cubicBezTo>
                  <a:pt x="64" y="119"/>
                  <a:pt x="65" y="119"/>
                  <a:pt x="65" y="119"/>
                </a:cubicBezTo>
                <a:close/>
                <a:moveTo>
                  <a:pt x="70" y="116"/>
                </a:moveTo>
                <a:cubicBezTo>
                  <a:pt x="71" y="115"/>
                  <a:pt x="74" y="115"/>
                  <a:pt x="74" y="115"/>
                </a:cubicBezTo>
                <a:cubicBezTo>
                  <a:pt x="79" y="114"/>
                  <a:pt x="79" y="115"/>
                  <a:pt x="86" y="111"/>
                </a:cubicBezTo>
                <a:cubicBezTo>
                  <a:pt x="94" y="105"/>
                  <a:pt x="97" y="101"/>
                  <a:pt x="97" y="99"/>
                </a:cubicBezTo>
                <a:cubicBezTo>
                  <a:pt x="99" y="98"/>
                  <a:pt x="103" y="98"/>
                  <a:pt x="103" y="98"/>
                </a:cubicBezTo>
                <a:cubicBezTo>
                  <a:pt x="103" y="98"/>
                  <a:pt x="99" y="101"/>
                  <a:pt x="97" y="105"/>
                </a:cubicBezTo>
                <a:cubicBezTo>
                  <a:pt x="93" y="108"/>
                  <a:pt x="90" y="111"/>
                  <a:pt x="86" y="113"/>
                </a:cubicBezTo>
                <a:cubicBezTo>
                  <a:pt x="81" y="116"/>
                  <a:pt x="71" y="116"/>
                  <a:pt x="71" y="116"/>
                </a:cubicBezTo>
                <a:lnTo>
                  <a:pt x="65" y="119"/>
                </a:lnTo>
                <a:cubicBezTo>
                  <a:pt x="67" y="118"/>
                  <a:pt x="69" y="116"/>
                  <a:pt x="70" y="116"/>
                </a:cubicBezTo>
                <a:close/>
                <a:moveTo>
                  <a:pt x="73" y="112"/>
                </a:moveTo>
                <a:cubicBezTo>
                  <a:pt x="73" y="112"/>
                  <a:pt x="76" y="106"/>
                  <a:pt x="84" y="99"/>
                </a:cubicBezTo>
                <a:cubicBezTo>
                  <a:pt x="97" y="88"/>
                  <a:pt x="99" y="90"/>
                  <a:pt x="99" y="90"/>
                </a:cubicBezTo>
                <a:cubicBezTo>
                  <a:pt x="99" y="90"/>
                  <a:pt x="97" y="90"/>
                  <a:pt x="97" y="92"/>
                </a:cubicBezTo>
                <a:cubicBezTo>
                  <a:pt x="96" y="93"/>
                  <a:pt x="96" y="95"/>
                  <a:pt x="93" y="97"/>
                </a:cubicBezTo>
                <a:cubicBezTo>
                  <a:pt x="91" y="99"/>
                  <a:pt x="86" y="100"/>
                  <a:pt x="84" y="103"/>
                </a:cubicBezTo>
                <a:cubicBezTo>
                  <a:pt x="79" y="107"/>
                  <a:pt x="73" y="112"/>
                  <a:pt x="73" y="112"/>
                </a:cubicBezTo>
                <a:close/>
                <a:moveTo>
                  <a:pt x="71" y="111"/>
                </a:moveTo>
                <a:cubicBezTo>
                  <a:pt x="70" y="114"/>
                  <a:pt x="68" y="115"/>
                  <a:pt x="68" y="115"/>
                </a:cubicBezTo>
                <a:cubicBezTo>
                  <a:pt x="68" y="115"/>
                  <a:pt x="70" y="114"/>
                  <a:pt x="71" y="109"/>
                </a:cubicBezTo>
                <a:cubicBezTo>
                  <a:pt x="71" y="107"/>
                  <a:pt x="70" y="107"/>
                  <a:pt x="71" y="102"/>
                </a:cubicBezTo>
                <a:cubicBezTo>
                  <a:pt x="73" y="99"/>
                  <a:pt x="84" y="93"/>
                  <a:pt x="85" y="89"/>
                </a:cubicBezTo>
                <a:cubicBezTo>
                  <a:pt x="86" y="89"/>
                  <a:pt x="87" y="88"/>
                  <a:pt x="87" y="87"/>
                </a:cubicBezTo>
                <a:cubicBezTo>
                  <a:pt x="87" y="89"/>
                  <a:pt x="86" y="92"/>
                  <a:pt x="84" y="96"/>
                </a:cubicBezTo>
                <a:cubicBezTo>
                  <a:pt x="81" y="98"/>
                  <a:pt x="74" y="106"/>
                  <a:pt x="74" y="106"/>
                </a:cubicBezTo>
                <a:cubicBezTo>
                  <a:pt x="71" y="108"/>
                  <a:pt x="73" y="108"/>
                  <a:pt x="71" y="111"/>
                </a:cubicBezTo>
                <a:close/>
                <a:moveTo>
                  <a:pt x="86" y="84"/>
                </a:moveTo>
                <a:cubicBezTo>
                  <a:pt x="86" y="84"/>
                  <a:pt x="87" y="85"/>
                  <a:pt x="87" y="87"/>
                </a:cubicBezTo>
                <a:cubicBezTo>
                  <a:pt x="87" y="86"/>
                  <a:pt x="86" y="84"/>
                  <a:pt x="86" y="84"/>
                </a:cubicBezTo>
                <a:close/>
                <a:moveTo>
                  <a:pt x="53" y="133"/>
                </a:moveTo>
                <a:cubicBezTo>
                  <a:pt x="58" y="133"/>
                  <a:pt x="61" y="134"/>
                  <a:pt x="62" y="135"/>
                </a:cubicBezTo>
                <a:cubicBezTo>
                  <a:pt x="62" y="135"/>
                  <a:pt x="60" y="134"/>
                  <a:pt x="53" y="134"/>
                </a:cubicBezTo>
                <a:cubicBezTo>
                  <a:pt x="50" y="134"/>
                  <a:pt x="42" y="139"/>
                  <a:pt x="32" y="140"/>
                </a:cubicBezTo>
                <a:cubicBezTo>
                  <a:pt x="27" y="140"/>
                  <a:pt x="22" y="136"/>
                  <a:pt x="17" y="134"/>
                </a:cubicBezTo>
                <a:cubicBezTo>
                  <a:pt x="24" y="136"/>
                  <a:pt x="26" y="139"/>
                  <a:pt x="32" y="139"/>
                </a:cubicBezTo>
                <a:cubicBezTo>
                  <a:pt x="38" y="139"/>
                  <a:pt x="44" y="133"/>
                  <a:pt x="53" y="133"/>
                </a:cubicBezTo>
                <a:close/>
                <a:moveTo>
                  <a:pt x="2" y="130"/>
                </a:moveTo>
                <a:cubicBezTo>
                  <a:pt x="2" y="130"/>
                  <a:pt x="13" y="130"/>
                  <a:pt x="17" y="133"/>
                </a:cubicBezTo>
                <a:cubicBezTo>
                  <a:pt x="16" y="133"/>
                  <a:pt x="15" y="132"/>
                  <a:pt x="14" y="132"/>
                </a:cubicBezTo>
                <a:cubicBezTo>
                  <a:pt x="9" y="131"/>
                  <a:pt x="2" y="131"/>
                  <a:pt x="2" y="131"/>
                </a:cubicBezTo>
                <a:lnTo>
                  <a:pt x="2" y="130"/>
                </a:lnTo>
                <a:close/>
                <a:moveTo>
                  <a:pt x="30" y="128"/>
                </a:moveTo>
                <a:cubicBezTo>
                  <a:pt x="26" y="132"/>
                  <a:pt x="17" y="130"/>
                  <a:pt x="17" y="130"/>
                </a:cubicBezTo>
                <a:cubicBezTo>
                  <a:pt x="17" y="130"/>
                  <a:pt x="21" y="130"/>
                  <a:pt x="26" y="127"/>
                </a:cubicBezTo>
                <a:cubicBezTo>
                  <a:pt x="29" y="124"/>
                  <a:pt x="32" y="121"/>
                  <a:pt x="35" y="119"/>
                </a:cubicBezTo>
                <a:cubicBezTo>
                  <a:pt x="38" y="117"/>
                  <a:pt x="41" y="116"/>
                  <a:pt x="44" y="116"/>
                </a:cubicBezTo>
                <a:cubicBezTo>
                  <a:pt x="49" y="116"/>
                  <a:pt x="53" y="118"/>
                  <a:pt x="53" y="118"/>
                </a:cubicBezTo>
                <a:cubicBezTo>
                  <a:pt x="53" y="118"/>
                  <a:pt x="50" y="117"/>
                  <a:pt x="46" y="118"/>
                </a:cubicBezTo>
                <a:cubicBezTo>
                  <a:pt x="42" y="118"/>
                  <a:pt x="35" y="123"/>
                  <a:pt x="30" y="128"/>
                </a:cubicBezTo>
                <a:close/>
                <a:moveTo>
                  <a:pt x="14" y="140"/>
                </a:moveTo>
                <a:lnTo>
                  <a:pt x="15" y="139"/>
                </a:lnTo>
                <a:cubicBezTo>
                  <a:pt x="17" y="139"/>
                  <a:pt x="17" y="139"/>
                  <a:pt x="17" y="140"/>
                </a:cubicBezTo>
                <a:cubicBezTo>
                  <a:pt x="18" y="141"/>
                  <a:pt x="17" y="143"/>
                  <a:pt x="15" y="143"/>
                </a:cubicBezTo>
                <a:cubicBezTo>
                  <a:pt x="14" y="143"/>
                  <a:pt x="14" y="140"/>
                  <a:pt x="14" y="140"/>
                </a:cubicBezTo>
                <a:cubicBezTo>
                  <a:pt x="14" y="140"/>
                  <a:pt x="11" y="139"/>
                  <a:pt x="8" y="137"/>
                </a:cubicBezTo>
                <a:cubicBezTo>
                  <a:pt x="7" y="136"/>
                  <a:pt x="4" y="135"/>
                  <a:pt x="3" y="135"/>
                </a:cubicBezTo>
                <a:cubicBezTo>
                  <a:pt x="5" y="135"/>
                  <a:pt x="7" y="136"/>
                  <a:pt x="8" y="136"/>
                </a:cubicBezTo>
                <a:cubicBezTo>
                  <a:pt x="12" y="138"/>
                  <a:pt x="14" y="140"/>
                  <a:pt x="14" y="140"/>
                </a:cubicBezTo>
                <a:close/>
                <a:moveTo>
                  <a:pt x="0" y="134"/>
                </a:moveTo>
                <a:lnTo>
                  <a:pt x="2" y="134"/>
                </a:lnTo>
                <a:lnTo>
                  <a:pt x="3" y="135"/>
                </a:lnTo>
                <a:cubicBezTo>
                  <a:pt x="1" y="134"/>
                  <a:pt x="0" y="134"/>
                  <a:pt x="0" y="134"/>
                </a:cubicBezTo>
                <a:close/>
                <a:moveTo>
                  <a:pt x="29" y="134"/>
                </a:moveTo>
                <a:cubicBezTo>
                  <a:pt x="26" y="134"/>
                  <a:pt x="21" y="133"/>
                  <a:pt x="21" y="133"/>
                </a:cubicBezTo>
                <a:cubicBezTo>
                  <a:pt x="21" y="133"/>
                  <a:pt x="26" y="133"/>
                  <a:pt x="29" y="131"/>
                </a:cubicBezTo>
                <a:cubicBezTo>
                  <a:pt x="33" y="130"/>
                  <a:pt x="44" y="121"/>
                  <a:pt x="53" y="121"/>
                </a:cubicBezTo>
                <a:cubicBezTo>
                  <a:pt x="56" y="121"/>
                  <a:pt x="61" y="123"/>
                  <a:pt x="62" y="124"/>
                </a:cubicBezTo>
                <a:cubicBezTo>
                  <a:pt x="62" y="124"/>
                  <a:pt x="58" y="122"/>
                  <a:pt x="52" y="124"/>
                </a:cubicBezTo>
                <a:cubicBezTo>
                  <a:pt x="44" y="128"/>
                  <a:pt x="39" y="134"/>
                  <a:pt x="29" y="134"/>
                </a:cubicBezTo>
                <a:close/>
                <a:moveTo>
                  <a:pt x="117" y="76"/>
                </a:moveTo>
                <a:cubicBezTo>
                  <a:pt x="117" y="73"/>
                  <a:pt x="125" y="61"/>
                  <a:pt x="127" y="58"/>
                </a:cubicBezTo>
                <a:cubicBezTo>
                  <a:pt x="132" y="52"/>
                  <a:pt x="137" y="53"/>
                  <a:pt x="137" y="53"/>
                </a:cubicBezTo>
                <a:cubicBezTo>
                  <a:pt x="137" y="53"/>
                  <a:pt x="132" y="55"/>
                  <a:pt x="129" y="58"/>
                </a:cubicBezTo>
                <a:cubicBezTo>
                  <a:pt x="127" y="60"/>
                  <a:pt x="122" y="71"/>
                  <a:pt x="120" y="74"/>
                </a:cubicBezTo>
                <a:cubicBezTo>
                  <a:pt x="117" y="76"/>
                  <a:pt x="113" y="79"/>
                  <a:pt x="108" y="82"/>
                </a:cubicBezTo>
                <a:cubicBezTo>
                  <a:pt x="109" y="80"/>
                  <a:pt x="112" y="79"/>
                  <a:pt x="117" y="76"/>
                </a:cubicBezTo>
                <a:close/>
                <a:moveTo>
                  <a:pt x="108" y="82"/>
                </a:moveTo>
                <a:cubicBezTo>
                  <a:pt x="108" y="82"/>
                  <a:pt x="108" y="82"/>
                  <a:pt x="108" y="82"/>
                </a:cubicBezTo>
                <a:cubicBezTo>
                  <a:pt x="108" y="82"/>
                  <a:pt x="108" y="82"/>
                  <a:pt x="108" y="82"/>
                </a:cubicBezTo>
                <a:cubicBezTo>
                  <a:pt x="108" y="82"/>
                  <a:pt x="108" y="82"/>
                  <a:pt x="108" y="82"/>
                </a:cubicBezTo>
                <a:close/>
                <a:moveTo>
                  <a:pt x="107" y="82"/>
                </a:moveTo>
                <a:cubicBezTo>
                  <a:pt x="107" y="82"/>
                  <a:pt x="108" y="82"/>
                  <a:pt x="108" y="82"/>
                </a:cubicBezTo>
                <a:cubicBezTo>
                  <a:pt x="108" y="82"/>
                  <a:pt x="108" y="82"/>
                  <a:pt x="107" y="82"/>
                </a:cubicBezTo>
                <a:close/>
                <a:moveTo>
                  <a:pt x="106" y="84"/>
                </a:moveTo>
                <a:lnTo>
                  <a:pt x="106" y="83"/>
                </a:lnTo>
                <a:cubicBezTo>
                  <a:pt x="106" y="83"/>
                  <a:pt x="107" y="82"/>
                  <a:pt x="107" y="82"/>
                </a:cubicBezTo>
                <a:cubicBezTo>
                  <a:pt x="107" y="83"/>
                  <a:pt x="107" y="83"/>
                  <a:pt x="106" y="84"/>
                </a:cubicBezTo>
                <a:close/>
                <a:moveTo>
                  <a:pt x="102" y="89"/>
                </a:moveTo>
                <a:cubicBezTo>
                  <a:pt x="103" y="88"/>
                  <a:pt x="104" y="86"/>
                  <a:pt x="106" y="84"/>
                </a:cubicBezTo>
                <a:cubicBezTo>
                  <a:pt x="105" y="85"/>
                  <a:pt x="105" y="87"/>
                  <a:pt x="105" y="89"/>
                </a:cubicBezTo>
                <a:cubicBezTo>
                  <a:pt x="103" y="89"/>
                  <a:pt x="103" y="89"/>
                  <a:pt x="102" y="90"/>
                </a:cubicBezTo>
                <a:cubicBezTo>
                  <a:pt x="102" y="89"/>
                  <a:pt x="102" y="89"/>
                  <a:pt x="102" y="89"/>
                </a:cubicBezTo>
                <a:close/>
                <a:moveTo>
                  <a:pt x="102" y="90"/>
                </a:moveTo>
                <a:cubicBezTo>
                  <a:pt x="102" y="90"/>
                  <a:pt x="102" y="90"/>
                  <a:pt x="102" y="90"/>
                </a:cubicBezTo>
                <a:cubicBezTo>
                  <a:pt x="102" y="90"/>
                  <a:pt x="102" y="90"/>
                  <a:pt x="102" y="90"/>
                </a:cubicBezTo>
                <a:close/>
                <a:moveTo>
                  <a:pt x="100" y="90"/>
                </a:moveTo>
                <a:cubicBezTo>
                  <a:pt x="101" y="90"/>
                  <a:pt x="102" y="90"/>
                  <a:pt x="102" y="90"/>
                </a:cubicBezTo>
                <a:cubicBezTo>
                  <a:pt x="101" y="90"/>
                  <a:pt x="101" y="90"/>
                  <a:pt x="100" y="91"/>
                </a:cubicBezTo>
                <a:cubicBezTo>
                  <a:pt x="99" y="91"/>
                  <a:pt x="99" y="91"/>
                  <a:pt x="100" y="90"/>
                </a:cubicBezTo>
                <a:close/>
                <a:moveTo>
                  <a:pt x="108" y="76"/>
                </a:moveTo>
                <a:lnTo>
                  <a:pt x="108" y="79"/>
                </a:lnTo>
                <a:cubicBezTo>
                  <a:pt x="108" y="79"/>
                  <a:pt x="107" y="78"/>
                  <a:pt x="108" y="76"/>
                </a:cubicBezTo>
                <a:close/>
                <a:moveTo>
                  <a:pt x="109" y="74"/>
                </a:moveTo>
                <a:cubicBezTo>
                  <a:pt x="109" y="75"/>
                  <a:pt x="108" y="75"/>
                  <a:pt x="108" y="76"/>
                </a:cubicBezTo>
                <a:cubicBezTo>
                  <a:pt x="108" y="73"/>
                  <a:pt x="108" y="69"/>
                  <a:pt x="109" y="65"/>
                </a:cubicBezTo>
                <a:cubicBezTo>
                  <a:pt x="112" y="59"/>
                  <a:pt x="117" y="53"/>
                  <a:pt x="122" y="50"/>
                </a:cubicBezTo>
                <a:cubicBezTo>
                  <a:pt x="125" y="46"/>
                  <a:pt x="127" y="46"/>
                  <a:pt x="127" y="46"/>
                </a:cubicBezTo>
                <a:cubicBezTo>
                  <a:pt x="127" y="46"/>
                  <a:pt x="125" y="51"/>
                  <a:pt x="123" y="55"/>
                </a:cubicBezTo>
                <a:cubicBezTo>
                  <a:pt x="120" y="59"/>
                  <a:pt x="120" y="63"/>
                  <a:pt x="117" y="67"/>
                </a:cubicBezTo>
                <a:cubicBezTo>
                  <a:pt x="117" y="71"/>
                  <a:pt x="112" y="70"/>
                  <a:pt x="109" y="74"/>
                </a:cubicBezTo>
                <a:close/>
                <a:moveTo>
                  <a:pt x="106" y="77"/>
                </a:moveTo>
                <a:cubicBezTo>
                  <a:pt x="106" y="83"/>
                  <a:pt x="105" y="84"/>
                  <a:pt x="105" y="84"/>
                </a:cubicBezTo>
                <a:lnTo>
                  <a:pt x="105" y="76"/>
                </a:lnTo>
                <a:cubicBezTo>
                  <a:pt x="105" y="72"/>
                  <a:pt x="102" y="68"/>
                  <a:pt x="102" y="64"/>
                </a:cubicBezTo>
                <a:cubicBezTo>
                  <a:pt x="102" y="60"/>
                  <a:pt x="105" y="55"/>
                  <a:pt x="108" y="51"/>
                </a:cubicBezTo>
                <a:lnTo>
                  <a:pt x="120" y="47"/>
                </a:lnTo>
                <a:cubicBezTo>
                  <a:pt x="120" y="47"/>
                  <a:pt x="108" y="56"/>
                  <a:pt x="106" y="60"/>
                </a:cubicBezTo>
                <a:lnTo>
                  <a:pt x="106" y="77"/>
                </a:lnTo>
                <a:close/>
                <a:moveTo>
                  <a:pt x="129" y="37"/>
                </a:moveTo>
                <a:lnTo>
                  <a:pt x="127" y="45"/>
                </a:lnTo>
                <a:lnTo>
                  <a:pt x="127" y="42"/>
                </a:lnTo>
                <a:cubicBezTo>
                  <a:pt x="127" y="38"/>
                  <a:pt x="127" y="40"/>
                  <a:pt x="129" y="37"/>
                </a:cubicBezTo>
                <a:lnTo>
                  <a:pt x="129" y="30"/>
                </a:lnTo>
                <a:cubicBezTo>
                  <a:pt x="129" y="27"/>
                  <a:pt x="127" y="23"/>
                  <a:pt x="127" y="19"/>
                </a:cubicBezTo>
                <a:cubicBezTo>
                  <a:pt x="127" y="15"/>
                  <a:pt x="129" y="9"/>
                  <a:pt x="129" y="5"/>
                </a:cubicBezTo>
                <a:cubicBezTo>
                  <a:pt x="132" y="2"/>
                  <a:pt x="135" y="0"/>
                  <a:pt x="135" y="0"/>
                </a:cubicBezTo>
                <a:lnTo>
                  <a:pt x="135" y="12"/>
                </a:lnTo>
                <a:cubicBezTo>
                  <a:pt x="134" y="15"/>
                  <a:pt x="132" y="17"/>
                  <a:pt x="131" y="22"/>
                </a:cubicBezTo>
                <a:cubicBezTo>
                  <a:pt x="129" y="27"/>
                  <a:pt x="131" y="32"/>
                  <a:pt x="131" y="33"/>
                </a:cubicBezTo>
                <a:cubicBezTo>
                  <a:pt x="130" y="35"/>
                  <a:pt x="129" y="36"/>
                  <a:pt x="129" y="37"/>
                </a:cubicBezTo>
                <a:close/>
                <a:moveTo>
                  <a:pt x="131" y="33"/>
                </a:moveTo>
                <a:cubicBezTo>
                  <a:pt x="131" y="33"/>
                  <a:pt x="131" y="33"/>
                  <a:pt x="131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1" y="33"/>
                  <a:pt x="131" y="33"/>
                  <a:pt x="131" y="33"/>
                </a:cubicBezTo>
                <a:close/>
                <a:moveTo>
                  <a:pt x="135" y="28"/>
                </a:moveTo>
                <a:cubicBezTo>
                  <a:pt x="133" y="30"/>
                  <a:pt x="132" y="31"/>
                  <a:pt x="131" y="33"/>
                </a:cubicBezTo>
                <a:cubicBezTo>
                  <a:pt x="132" y="31"/>
                  <a:pt x="137" y="23"/>
                  <a:pt x="137" y="20"/>
                </a:cubicBezTo>
                <a:cubicBezTo>
                  <a:pt x="140" y="18"/>
                  <a:pt x="138" y="11"/>
                  <a:pt x="140" y="9"/>
                </a:cubicBezTo>
                <a:lnTo>
                  <a:pt x="141" y="6"/>
                </a:lnTo>
                <a:cubicBezTo>
                  <a:pt x="141" y="6"/>
                  <a:pt x="141" y="17"/>
                  <a:pt x="140" y="20"/>
                </a:cubicBezTo>
                <a:cubicBezTo>
                  <a:pt x="140" y="23"/>
                  <a:pt x="137" y="26"/>
                  <a:pt x="135" y="28"/>
                </a:cubicBezTo>
                <a:close/>
                <a:moveTo>
                  <a:pt x="123" y="13"/>
                </a:moveTo>
                <a:cubicBezTo>
                  <a:pt x="123" y="9"/>
                  <a:pt x="120" y="5"/>
                  <a:pt x="120" y="5"/>
                </a:cubicBezTo>
                <a:cubicBezTo>
                  <a:pt x="120" y="5"/>
                  <a:pt x="123" y="7"/>
                  <a:pt x="125" y="10"/>
                </a:cubicBezTo>
                <a:cubicBezTo>
                  <a:pt x="126" y="14"/>
                  <a:pt x="125" y="20"/>
                  <a:pt x="126" y="23"/>
                </a:cubicBezTo>
                <a:cubicBezTo>
                  <a:pt x="127" y="25"/>
                  <a:pt x="127" y="24"/>
                  <a:pt x="127" y="26"/>
                </a:cubicBezTo>
                <a:lnTo>
                  <a:pt x="127" y="30"/>
                </a:lnTo>
                <a:cubicBezTo>
                  <a:pt x="126" y="28"/>
                  <a:pt x="123" y="27"/>
                  <a:pt x="122" y="23"/>
                </a:cubicBezTo>
                <a:cubicBezTo>
                  <a:pt x="120" y="20"/>
                  <a:pt x="122" y="16"/>
                  <a:pt x="123" y="13"/>
                </a:cubicBezTo>
                <a:close/>
              </a:path>
            </a:pathLst>
          </a:custGeom>
          <a:solidFill>
            <a:srgbClr val="7078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29" name="Freeform 157">
            <a:extLst>
              <a:ext uri="{FF2B5EF4-FFF2-40B4-BE49-F238E27FC236}">
                <a16:creationId xmlns:a16="http://schemas.microsoft.com/office/drawing/2014/main" id="{01839C52-01A4-2742-99C8-BEC5A5B91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922463"/>
            <a:ext cx="1588" cy="1587"/>
          </a:xfrm>
          <a:custGeom>
            <a:avLst/>
            <a:gdLst>
              <a:gd name="T0" fmla="*/ 318 w 5"/>
              <a:gd name="T1" fmla="*/ 1323 h 6"/>
              <a:gd name="T2" fmla="*/ 0 w 5"/>
              <a:gd name="T3" fmla="*/ 529 h 6"/>
              <a:gd name="T4" fmla="*/ 318 w 5"/>
              <a:gd name="T5" fmla="*/ 0 h 6"/>
              <a:gd name="T6" fmla="*/ 1270 w 5"/>
              <a:gd name="T7" fmla="*/ 529 h 6"/>
              <a:gd name="T8" fmla="*/ 318 w 5"/>
              <a:gd name="T9" fmla="*/ 132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1" y="5"/>
                </a:move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5"/>
                  <a:pt x="3" y="5"/>
                  <a:pt x="1" y="5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30" name="Freeform 158">
            <a:extLst>
              <a:ext uri="{FF2B5EF4-FFF2-40B4-BE49-F238E27FC236}">
                <a16:creationId xmlns:a16="http://schemas.microsoft.com/office/drawing/2014/main" id="{EF074B78-EE7E-FE4F-9083-44BC9EAD8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922463"/>
            <a:ext cx="1588" cy="1587"/>
          </a:xfrm>
          <a:custGeom>
            <a:avLst/>
            <a:gdLst>
              <a:gd name="T0" fmla="*/ 953 w 5"/>
              <a:gd name="T1" fmla="*/ 1323 h 6"/>
              <a:gd name="T2" fmla="*/ 318 w 5"/>
              <a:gd name="T3" fmla="*/ 1323 h 6"/>
              <a:gd name="T4" fmla="*/ 953 w 5"/>
              <a:gd name="T5" fmla="*/ 1058 h 6"/>
              <a:gd name="T6" fmla="*/ 953 w 5"/>
              <a:gd name="T7" fmla="*/ 1323 h 6"/>
              <a:gd name="T8" fmla="*/ 318 w 5"/>
              <a:gd name="T9" fmla="*/ 529 h 6"/>
              <a:gd name="T10" fmla="*/ 318 w 5"/>
              <a:gd name="T11" fmla="*/ 1323 h 6"/>
              <a:gd name="T12" fmla="*/ 0 w 5"/>
              <a:gd name="T13" fmla="*/ 529 h 6"/>
              <a:gd name="T14" fmla="*/ 318 w 5"/>
              <a:gd name="T15" fmla="*/ 265 h 6"/>
              <a:gd name="T16" fmla="*/ 318 w 5"/>
              <a:gd name="T17" fmla="*/ 529 h 6"/>
              <a:gd name="T18" fmla="*/ 953 w 5"/>
              <a:gd name="T19" fmla="*/ 265 h 6"/>
              <a:gd name="T20" fmla="*/ 318 w 5"/>
              <a:gd name="T21" fmla="*/ 0 h 6"/>
              <a:gd name="T22" fmla="*/ 1270 w 5"/>
              <a:gd name="T23" fmla="*/ 265 h 6"/>
              <a:gd name="T24" fmla="*/ 1270 w 5"/>
              <a:gd name="T25" fmla="*/ 529 h 6"/>
              <a:gd name="T26" fmla="*/ 953 w 5"/>
              <a:gd name="T27" fmla="*/ 265 h 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" h="6">
                <a:moveTo>
                  <a:pt x="3" y="5"/>
                </a:moveTo>
                <a:lnTo>
                  <a:pt x="1" y="5"/>
                </a:lnTo>
                <a:cubicBezTo>
                  <a:pt x="2" y="5"/>
                  <a:pt x="2" y="5"/>
                  <a:pt x="3" y="4"/>
                </a:cubicBezTo>
                <a:cubicBezTo>
                  <a:pt x="3" y="5"/>
                  <a:pt x="3" y="5"/>
                  <a:pt x="3" y="5"/>
                </a:cubicBezTo>
                <a:close/>
                <a:moveTo>
                  <a:pt x="1" y="2"/>
                </a:moveTo>
                <a:lnTo>
                  <a:pt x="1" y="5"/>
                </a:lnTo>
                <a:cubicBezTo>
                  <a:pt x="0" y="5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lnTo>
                  <a:pt x="1" y="2"/>
                </a:lnTo>
                <a:close/>
                <a:moveTo>
                  <a:pt x="3" y="1"/>
                </a:moveTo>
                <a:cubicBezTo>
                  <a:pt x="3" y="1"/>
                  <a:pt x="3" y="0"/>
                  <a:pt x="1" y="0"/>
                </a:cubicBezTo>
                <a:cubicBezTo>
                  <a:pt x="3" y="0"/>
                  <a:pt x="3" y="0"/>
                  <a:pt x="4" y="1"/>
                </a:cubicBezTo>
                <a:lnTo>
                  <a:pt x="4" y="2"/>
                </a:ln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31" name="Freeform 159">
            <a:extLst>
              <a:ext uri="{FF2B5EF4-FFF2-40B4-BE49-F238E27FC236}">
                <a16:creationId xmlns:a16="http://schemas.microsoft.com/office/drawing/2014/main" id="{CB6160B6-9209-5F4E-879D-58FFA3642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24050"/>
            <a:ext cx="1587" cy="3175"/>
          </a:xfrm>
          <a:custGeom>
            <a:avLst/>
            <a:gdLst>
              <a:gd name="T0" fmla="*/ 397 w 4"/>
              <a:gd name="T1" fmla="*/ 0 h 10"/>
              <a:gd name="T2" fmla="*/ 1190 w 4"/>
              <a:gd name="T3" fmla="*/ 2858 h 10"/>
              <a:gd name="T4" fmla="*/ 397 w 4"/>
              <a:gd name="T5" fmla="*/ 2223 h 10"/>
              <a:gd name="T6" fmla="*/ 0 w 4"/>
              <a:gd name="T7" fmla="*/ 0 h 10"/>
              <a:gd name="T8" fmla="*/ 397 w 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1" y="0"/>
                </a:moveTo>
                <a:lnTo>
                  <a:pt x="3" y="9"/>
                </a:lnTo>
                <a:lnTo>
                  <a:pt x="1" y="7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32" name="Freeform 160">
            <a:extLst>
              <a:ext uri="{FF2B5EF4-FFF2-40B4-BE49-F238E27FC236}">
                <a16:creationId xmlns:a16="http://schemas.microsoft.com/office/drawing/2014/main" id="{FB4976A6-C26F-4940-8CD4-F5E027515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24050"/>
            <a:ext cx="1587" cy="3175"/>
          </a:xfrm>
          <a:custGeom>
            <a:avLst/>
            <a:gdLst>
              <a:gd name="T0" fmla="*/ 317 w 5"/>
              <a:gd name="T1" fmla="*/ 0 h 10"/>
              <a:gd name="T2" fmla="*/ 1270 w 5"/>
              <a:gd name="T3" fmla="*/ 2858 h 10"/>
              <a:gd name="T4" fmla="*/ 0 w 5"/>
              <a:gd name="T5" fmla="*/ 2223 h 10"/>
              <a:gd name="T6" fmla="*/ 0 w 5"/>
              <a:gd name="T7" fmla="*/ 0 h 10"/>
              <a:gd name="T8" fmla="*/ 317 w 5"/>
              <a:gd name="T9" fmla="*/ 2223 h 10"/>
              <a:gd name="T10" fmla="*/ 952 w 5"/>
              <a:gd name="T11" fmla="*/ 2540 h 10"/>
              <a:gd name="T12" fmla="*/ 317 w 5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0">
                <a:moveTo>
                  <a:pt x="1" y="0"/>
                </a:moveTo>
                <a:lnTo>
                  <a:pt x="4" y="9"/>
                </a:lnTo>
                <a:lnTo>
                  <a:pt x="0" y="7"/>
                </a:lnTo>
                <a:lnTo>
                  <a:pt x="0" y="0"/>
                </a:lnTo>
                <a:lnTo>
                  <a:pt x="1" y="7"/>
                </a:lnTo>
                <a:lnTo>
                  <a:pt x="3" y="8"/>
                </a:lnTo>
                <a:lnTo>
                  <a:pt x="1" y="0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33" name="Freeform 161">
            <a:extLst>
              <a:ext uri="{FF2B5EF4-FFF2-40B4-BE49-F238E27FC236}">
                <a16:creationId xmlns:a16="http://schemas.microsoft.com/office/drawing/2014/main" id="{04A942BA-CA2B-3C44-A9ED-C38971C8D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922463"/>
            <a:ext cx="3175" cy="3175"/>
          </a:xfrm>
          <a:custGeom>
            <a:avLst/>
            <a:gdLst>
              <a:gd name="T0" fmla="*/ 1191 w 8"/>
              <a:gd name="T1" fmla="*/ 2381 h 8"/>
              <a:gd name="T2" fmla="*/ 0 w 8"/>
              <a:gd name="T3" fmla="*/ 1588 h 8"/>
              <a:gd name="T4" fmla="*/ 1191 w 8"/>
              <a:gd name="T5" fmla="*/ 1191 h 8"/>
              <a:gd name="T6" fmla="*/ 2778 w 8"/>
              <a:gd name="T7" fmla="*/ 794 h 8"/>
              <a:gd name="T8" fmla="*/ 1191 w 8"/>
              <a:gd name="T9" fmla="*/ 2381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8">
                <a:moveTo>
                  <a:pt x="3" y="6"/>
                </a:moveTo>
                <a:cubicBezTo>
                  <a:pt x="1" y="7"/>
                  <a:pt x="0" y="5"/>
                  <a:pt x="0" y="4"/>
                </a:cubicBezTo>
                <a:cubicBezTo>
                  <a:pt x="0" y="2"/>
                  <a:pt x="1" y="3"/>
                  <a:pt x="3" y="3"/>
                </a:cubicBezTo>
                <a:cubicBezTo>
                  <a:pt x="4" y="3"/>
                  <a:pt x="6" y="0"/>
                  <a:pt x="7" y="2"/>
                </a:cubicBezTo>
                <a:cubicBezTo>
                  <a:pt x="7" y="3"/>
                  <a:pt x="6" y="5"/>
                  <a:pt x="3" y="6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34" name="Freeform 162">
            <a:extLst>
              <a:ext uri="{FF2B5EF4-FFF2-40B4-BE49-F238E27FC236}">
                <a16:creationId xmlns:a16="http://schemas.microsoft.com/office/drawing/2014/main" id="{C8E9910D-9F39-D041-9060-743BA51BC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922463"/>
            <a:ext cx="3175" cy="3175"/>
          </a:xfrm>
          <a:custGeom>
            <a:avLst/>
            <a:gdLst>
              <a:gd name="T0" fmla="*/ 2778 w 8"/>
              <a:gd name="T1" fmla="*/ 794 h 8"/>
              <a:gd name="T2" fmla="*/ 2778 w 8"/>
              <a:gd name="T3" fmla="*/ 1191 h 8"/>
              <a:gd name="T4" fmla="*/ 2778 w 8"/>
              <a:gd name="T5" fmla="*/ 1191 h 8"/>
              <a:gd name="T6" fmla="*/ 2778 w 8"/>
              <a:gd name="T7" fmla="*/ 1588 h 8"/>
              <a:gd name="T8" fmla="*/ 2381 w 8"/>
              <a:gd name="T9" fmla="*/ 1984 h 8"/>
              <a:gd name="T10" fmla="*/ 1588 w 8"/>
              <a:gd name="T11" fmla="*/ 2381 h 8"/>
              <a:gd name="T12" fmla="*/ 397 w 8"/>
              <a:gd name="T13" fmla="*/ 2778 h 8"/>
              <a:gd name="T14" fmla="*/ 0 w 8"/>
              <a:gd name="T15" fmla="*/ 1984 h 8"/>
              <a:gd name="T16" fmla="*/ 0 w 8"/>
              <a:gd name="T17" fmla="*/ 1984 h 8"/>
              <a:gd name="T18" fmla="*/ 397 w 8"/>
              <a:gd name="T19" fmla="*/ 2381 h 8"/>
              <a:gd name="T20" fmla="*/ 1191 w 8"/>
              <a:gd name="T21" fmla="*/ 1984 h 8"/>
              <a:gd name="T22" fmla="*/ 2381 w 8"/>
              <a:gd name="T23" fmla="*/ 1588 h 8"/>
              <a:gd name="T24" fmla="*/ 2778 w 8"/>
              <a:gd name="T25" fmla="*/ 1191 h 8"/>
              <a:gd name="T26" fmla="*/ 2381 w 8"/>
              <a:gd name="T27" fmla="*/ 794 h 8"/>
              <a:gd name="T28" fmla="*/ 2381 w 8"/>
              <a:gd name="T29" fmla="*/ 397 h 8"/>
              <a:gd name="T30" fmla="*/ 1588 w 8"/>
              <a:gd name="T31" fmla="*/ 794 h 8"/>
              <a:gd name="T32" fmla="*/ 1191 w 8"/>
              <a:gd name="T33" fmla="*/ 1191 h 8"/>
              <a:gd name="T34" fmla="*/ 1588 w 8"/>
              <a:gd name="T35" fmla="*/ 397 h 8"/>
              <a:gd name="T36" fmla="*/ 2381 w 8"/>
              <a:gd name="T37" fmla="*/ 0 h 8"/>
              <a:gd name="T38" fmla="*/ 2778 w 8"/>
              <a:gd name="T39" fmla="*/ 794 h 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" h="8">
                <a:moveTo>
                  <a:pt x="7" y="2"/>
                </a:moveTo>
                <a:lnTo>
                  <a:pt x="7" y="3"/>
                </a:lnTo>
                <a:lnTo>
                  <a:pt x="7" y="4"/>
                </a:lnTo>
                <a:cubicBezTo>
                  <a:pt x="7" y="4"/>
                  <a:pt x="7" y="4"/>
                  <a:pt x="6" y="5"/>
                </a:cubicBezTo>
                <a:lnTo>
                  <a:pt x="4" y="6"/>
                </a:lnTo>
                <a:cubicBezTo>
                  <a:pt x="3" y="7"/>
                  <a:pt x="3" y="7"/>
                  <a:pt x="1" y="7"/>
                </a:cubicBezTo>
                <a:cubicBezTo>
                  <a:pt x="1" y="7"/>
                  <a:pt x="1" y="6"/>
                  <a:pt x="0" y="5"/>
                </a:cubicBezTo>
                <a:cubicBezTo>
                  <a:pt x="1" y="5"/>
                  <a:pt x="1" y="6"/>
                  <a:pt x="1" y="6"/>
                </a:cubicBezTo>
                <a:cubicBezTo>
                  <a:pt x="3" y="6"/>
                  <a:pt x="3" y="6"/>
                  <a:pt x="3" y="5"/>
                </a:cubicBezTo>
                <a:cubicBezTo>
                  <a:pt x="4" y="5"/>
                  <a:pt x="6" y="4"/>
                  <a:pt x="6" y="4"/>
                </a:cubicBezTo>
                <a:lnTo>
                  <a:pt x="7" y="3"/>
                </a:lnTo>
                <a:lnTo>
                  <a:pt x="6" y="2"/>
                </a:lnTo>
                <a:lnTo>
                  <a:pt x="6" y="1"/>
                </a:lnTo>
                <a:lnTo>
                  <a:pt x="4" y="2"/>
                </a:lnTo>
                <a:cubicBezTo>
                  <a:pt x="4" y="3"/>
                  <a:pt x="3" y="3"/>
                  <a:pt x="3" y="3"/>
                </a:cubicBezTo>
                <a:cubicBezTo>
                  <a:pt x="3" y="3"/>
                  <a:pt x="3" y="2"/>
                  <a:pt x="4" y="1"/>
                </a:cubicBezTo>
                <a:cubicBezTo>
                  <a:pt x="4" y="1"/>
                  <a:pt x="4" y="0"/>
                  <a:pt x="6" y="0"/>
                </a:cubicBezTo>
                <a:cubicBezTo>
                  <a:pt x="6" y="0"/>
                  <a:pt x="6" y="1"/>
                  <a:pt x="7" y="2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35" name="Freeform 163">
            <a:extLst>
              <a:ext uri="{FF2B5EF4-FFF2-40B4-BE49-F238E27FC236}">
                <a16:creationId xmlns:a16="http://schemas.microsoft.com/office/drawing/2014/main" id="{3D2DBFB7-1CE2-F045-BB38-266B3B197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922463"/>
            <a:ext cx="3175" cy="1587"/>
          </a:xfrm>
          <a:custGeom>
            <a:avLst/>
            <a:gdLst>
              <a:gd name="T0" fmla="*/ 1588 w 8"/>
              <a:gd name="T1" fmla="*/ 952 h 5"/>
              <a:gd name="T2" fmla="*/ 2381 w 8"/>
              <a:gd name="T3" fmla="*/ 0 h 5"/>
              <a:gd name="T4" fmla="*/ 2778 w 8"/>
              <a:gd name="T5" fmla="*/ 0 h 5"/>
              <a:gd name="T6" fmla="*/ 2778 w 8"/>
              <a:gd name="T7" fmla="*/ 317 h 5"/>
              <a:gd name="T8" fmla="*/ 2778 w 8"/>
              <a:gd name="T9" fmla="*/ 635 h 5"/>
              <a:gd name="T10" fmla="*/ 2381 w 8"/>
              <a:gd name="T11" fmla="*/ 635 h 5"/>
              <a:gd name="T12" fmla="*/ 2381 w 8"/>
              <a:gd name="T13" fmla="*/ 952 h 5"/>
              <a:gd name="T14" fmla="*/ 1588 w 8"/>
              <a:gd name="T15" fmla="*/ 1270 h 5"/>
              <a:gd name="T16" fmla="*/ 1191 w 8"/>
              <a:gd name="T17" fmla="*/ 1270 h 5"/>
              <a:gd name="T18" fmla="*/ 794 w 8"/>
              <a:gd name="T19" fmla="*/ 1270 h 5"/>
              <a:gd name="T20" fmla="*/ 1588 w 8"/>
              <a:gd name="T21" fmla="*/ 952 h 5"/>
              <a:gd name="T22" fmla="*/ 0 w 8"/>
              <a:gd name="T23" fmla="*/ 952 h 5"/>
              <a:gd name="T24" fmla="*/ 794 w 8"/>
              <a:gd name="T25" fmla="*/ 1270 h 5"/>
              <a:gd name="T26" fmla="*/ 0 w 8"/>
              <a:gd name="T27" fmla="*/ 952 h 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5">
                <a:moveTo>
                  <a:pt x="4" y="3"/>
                </a:moveTo>
                <a:cubicBezTo>
                  <a:pt x="6" y="2"/>
                  <a:pt x="7" y="1"/>
                  <a:pt x="6" y="0"/>
                </a:cubicBezTo>
                <a:lnTo>
                  <a:pt x="7" y="0"/>
                </a:lnTo>
                <a:lnTo>
                  <a:pt x="7" y="1"/>
                </a:lnTo>
                <a:lnTo>
                  <a:pt x="7" y="2"/>
                </a:lnTo>
                <a:lnTo>
                  <a:pt x="6" y="2"/>
                </a:lnTo>
                <a:lnTo>
                  <a:pt x="6" y="3"/>
                </a:lnTo>
                <a:lnTo>
                  <a:pt x="4" y="4"/>
                </a:lnTo>
                <a:lnTo>
                  <a:pt x="3" y="4"/>
                </a:lnTo>
                <a:lnTo>
                  <a:pt x="2" y="4"/>
                </a:lnTo>
                <a:cubicBezTo>
                  <a:pt x="3" y="4"/>
                  <a:pt x="3" y="3"/>
                  <a:pt x="4" y="3"/>
                </a:cubicBezTo>
                <a:close/>
                <a:moveTo>
                  <a:pt x="0" y="3"/>
                </a:moveTo>
                <a:lnTo>
                  <a:pt x="2" y="4"/>
                </a:lnTo>
                <a:cubicBezTo>
                  <a:pt x="1" y="4"/>
                  <a:pt x="0" y="3"/>
                  <a:pt x="0" y="3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36" name="Freeform 164">
            <a:extLst>
              <a:ext uri="{FF2B5EF4-FFF2-40B4-BE49-F238E27FC236}">
                <a16:creationId xmlns:a16="http://schemas.microsoft.com/office/drawing/2014/main" id="{A6B6ECB8-E871-D846-91A8-1CDFCB812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24050"/>
            <a:ext cx="1587" cy="1588"/>
          </a:xfrm>
          <a:custGeom>
            <a:avLst/>
            <a:gdLst>
              <a:gd name="T0" fmla="*/ 794 w 2"/>
              <a:gd name="T1" fmla="*/ 1059 h 3"/>
              <a:gd name="T2" fmla="*/ 0 w 2"/>
              <a:gd name="T3" fmla="*/ 1059 h 3"/>
              <a:gd name="T4" fmla="*/ 0 w 2"/>
              <a:gd name="T5" fmla="*/ 1059 h 3"/>
              <a:gd name="T6" fmla="*/ 794 w 2"/>
              <a:gd name="T7" fmla="*/ 0 h 3"/>
              <a:gd name="T8" fmla="*/ 794 w 2"/>
              <a:gd name="T9" fmla="*/ 105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1" y="2"/>
                </a:moveTo>
                <a:lnTo>
                  <a:pt x="0" y="2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37" name="Freeform 165">
            <a:extLst>
              <a:ext uri="{FF2B5EF4-FFF2-40B4-BE49-F238E27FC236}">
                <a16:creationId xmlns:a16="http://schemas.microsoft.com/office/drawing/2014/main" id="{149C3F8D-2832-354C-A09E-B462EA9D5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927225"/>
            <a:ext cx="1587" cy="1588"/>
          </a:xfrm>
          <a:custGeom>
            <a:avLst/>
            <a:gdLst>
              <a:gd name="T0" fmla="*/ 529 w 6"/>
              <a:gd name="T1" fmla="*/ 1323 h 6"/>
              <a:gd name="T2" fmla="*/ 0 w 6"/>
              <a:gd name="T3" fmla="*/ 794 h 6"/>
              <a:gd name="T4" fmla="*/ 529 w 6"/>
              <a:gd name="T5" fmla="*/ 0 h 6"/>
              <a:gd name="T6" fmla="*/ 1323 w 6"/>
              <a:gd name="T7" fmla="*/ 794 h 6"/>
              <a:gd name="T8" fmla="*/ 529 w 6"/>
              <a:gd name="T9" fmla="*/ 132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2" y="5"/>
                </a:moveTo>
                <a:cubicBezTo>
                  <a:pt x="0" y="5"/>
                  <a:pt x="0" y="3"/>
                  <a:pt x="0" y="3"/>
                </a:cubicBezTo>
                <a:cubicBezTo>
                  <a:pt x="0" y="2"/>
                  <a:pt x="0" y="0"/>
                  <a:pt x="2" y="0"/>
                </a:cubicBezTo>
                <a:cubicBezTo>
                  <a:pt x="3" y="0"/>
                  <a:pt x="5" y="2"/>
                  <a:pt x="5" y="3"/>
                </a:cubicBezTo>
                <a:cubicBezTo>
                  <a:pt x="5" y="3"/>
                  <a:pt x="3" y="5"/>
                  <a:pt x="2" y="5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38" name="Freeform 166">
            <a:extLst>
              <a:ext uri="{FF2B5EF4-FFF2-40B4-BE49-F238E27FC236}">
                <a16:creationId xmlns:a16="http://schemas.microsoft.com/office/drawing/2014/main" id="{BFF0C948-1CE0-A947-A826-E9FC00FAA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927225"/>
            <a:ext cx="1587" cy="3175"/>
          </a:xfrm>
          <a:custGeom>
            <a:avLst/>
            <a:gdLst>
              <a:gd name="T0" fmla="*/ 1323 w 6"/>
              <a:gd name="T1" fmla="*/ 1361 h 7"/>
              <a:gd name="T2" fmla="*/ 794 w 6"/>
              <a:gd name="T3" fmla="*/ 2268 h 7"/>
              <a:gd name="T4" fmla="*/ 529 w 6"/>
              <a:gd name="T5" fmla="*/ 2721 h 7"/>
              <a:gd name="T6" fmla="*/ 0 w 6"/>
              <a:gd name="T7" fmla="*/ 2268 h 7"/>
              <a:gd name="T8" fmla="*/ 529 w 6"/>
              <a:gd name="T9" fmla="*/ 2268 h 7"/>
              <a:gd name="T10" fmla="*/ 794 w 6"/>
              <a:gd name="T11" fmla="*/ 2268 h 7"/>
              <a:gd name="T12" fmla="*/ 1323 w 6"/>
              <a:gd name="T13" fmla="*/ 1361 h 7"/>
              <a:gd name="T14" fmla="*/ 794 w 6"/>
              <a:gd name="T15" fmla="*/ 454 h 7"/>
              <a:gd name="T16" fmla="*/ 529 w 6"/>
              <a:gd name="T17" fmla="*/ 0 h 7"/>
              <a:gd name="T18" fmla="*/ 794 w 6"/>
              <a:gd name="T19" fmla="*/ 454 h 7"/>
              <a:gd name="T20" fmla="*/ 1323 w 6"/>
              <a:gd name="T21" fmla="*/ 1361 h 7"/>
              <a:gd name="T22" fmla="*/ 794 w 6"/>
              <a:gd name="T23" fmla="*/ 454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5" y="3"/>
                  <a:pt x="5" y="5"/>
                  <a:pt x="3" y="5"/>
                </a:cubicBezTo>
                <a:lnTo>
                  <a:pt x="2" y="6"/>
                </a:lnTo>
                <a:lnTo>
                  <a:pt x="0" y="5"/>
                </a:lnTo>
                <a:lnTo>
                  <a:pt x="2" y="5"/>
                </a:lnTo>
                <a:lnTo>
                  <a:pt x="3" y="5"/>
                </a:lnTo>
                <a:cubicBezTo>
                  <a:pt x="3" y="3"/>
                  <a:pt x="5" y="3"/>
                  <a:pt x="5" y="3"/>
                </a:cubicBezTo>
                <a:close/>
                <a:moveTo>
                  <a:pt x="3" y="1"/>
                </a:moveTo>
                <a:cubicBezTo>
                  <a:pt x="2" y="1"/>
                  <a:pt x="2" y="0"/>
                  <a:pt x="2" y="0"/>
                </a:cubicBezTo>
                <a:lnTo>
                  <a:pt x="3" y="1"/>
                </a:lnTo>
                <a:cubicBezTo>
                  <a:pt x="5" y="1"/>
                  <a:pt x="5" y="2"/>
                  <a:pt x="5" y="3"/>
                </a:cubicBezTo>
                <a:cubicBezTo>
                  <a:pt x="5" y="3"/>
                  <a:pt x="3" y="2"/>
                  <a:pt x="3" y="1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39" name="Freeform 167">
            <a:extLst>
              <a:ext uri="{FF2B5EF4-FFF2-40B4-BE49-F238E27FC236}">
                <a16:creationId xmlns:a16="http://schemas.microsoft.com/office/drawing/2014/main" id="{A8AC5BCE-31C9-4B4E-B687-2BC1A666A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927225"/>
            <a:ext cx="3175" cy="1588"/>
          </a:xfrm>
          <a:custGeom>
            <a:avLst/>
            <a:gdLst>
              <a:gd name="T0" fmla="*/ 0 w 10"/>
              <a:gd name="T1" fmla="*/ 1270 h 5"/>
              <a:gd name="T2" fmla="*/ 0 w 10"/>
              <a:gd name="T3" fmla="*/ 318 h 5"/>
              <a:gd name="T4" fmla="*/ 1905 w 10"/>
              <a:gd name="T5" fmla="*/ 0 h 5"/>
              <a:gd name="T6" fmla="*/ 2858 w 10"/>
              <a:gd name="T7" fmla="*/ 953 h 5"/>
              <a:gd name="T8" fmla="*/ 0 w 10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5">
                <a:moveTo>
                  <a:pt x="0" y="4"/>
                </a:moveTo>
                <a:lnTo>
                  <a:pt x="0" y="1"/>
                </a:lnTo>
                <a:lnTo>
                  <a:pt x="6" y="0"/>
                </a:lnTo>
                <a:lnTo>
                  <a:pt x="9" y="3"/>
                </a:lnTo>
                <a:lnTo>
                  <a:pt x="0" y="4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40" name="Freeform 168">
            <a:extLst>
              <a:ext uri="{FF2B5EF4-FFF2-40B4-BE49-F238E27FC236}">
                <a16:creationId xmlns:a16="http://schemas.microsoft.com/office/drawing/2014/main" id="{5CE82166-8C87-2240-AD3B-20A83873D5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927225"/>
            <a:ext cx="3175" cy="1588"/>
          </a:xfrm>
          <a:custGeom>
            <a:avLst/>
            <a:gdLst>
              <a:gd name="T0" fmla="*/ 0 w 10"/>
              <a:gd name="T1" fmla="*/ 1270 h 5"/>
              <a:gd name="T2" fmla="*/ 0 w 10"/>
              <a:gd name="T3" fmla="*/ 953 h 5"/>
              <a:gd name="T4" fmla="*/ 0 w 10"/>
              <a:gd name="T5" fmla="*/ 1270 h 5"/>
              <a:gd name="T6" fmla="*/ 0 w 10"/>
              <a:gd name="T7" fmla="*/ 953 h 5"/>
              <a:gd name="T8" fmla="*/ 2540 w 10"/>
              <a:gd name="T9" fmla="*/ 953 h 5"/>
              <a:gd name="T10" fmla="*/ 1905 w 10"/>
              <a:gd name="T11" fmla="*/ 318 h 5"/>
              <a:gd name="T12" fmla="*/ 2540 w 10"/>
              <a:gd name="T13" fmla="*/ 0 h 5"/>
              <a:gd name="T14" fmla="*/ 2858 w 10"/>
              <a:gd name="T15" fmla="*/ 953 h 5"/>
              <a:gd name="T16" fmla="*/ 0 w 10"/>
              <a:gd name="T17" fmla="*/ 1270 h 5"/>
              <a:gd name="T18" fmla="*/ 1588 w 10"/>
              <a:gd name="T19" fmla="*/ 318 h 5"/>
              <a:gd name="T20" fmla="*/ 1905 w 10"/>
              <a:gd name="T21" fmla="*/ 0 h 5"/>
              <a:gd name="T22" fmla="*/ 1905 w 10"/>
              <a:gd name="T23" fmla="*/ 318 h 5"/>
              <a:gd name="T24" fmla="*/ 1588 w 10"/>
              <a:gd name="T25" fmla="*/ 318 h 5"/>
              <a:gd name="T26" fmla="*/ 0 w 10"/>
              <a:gd name="T27" fmla="*/ 318 h 5"/>
              <a:gd name="T28" fmla="*/ 1588 w 10"/>
              <a:gd name="T29" fmla="*/ 318 h 5"/>
              <a:gd name="T30" fmla="*/ 0 w 10"/>
              <a:gd name="T31" fmla="*/ 635 h 5"/>
              <a:gd name="T32" fmla="*/ 0 w 10"/>
              <a:gd name="T33" fmla="*/ 318 h 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" h="5">
                <a:moveTo>
                  <a:pt x="0" y="4"/>
                </a:moveTo>
                <a:lnTo>
                  <a:pt x="0" y="3"/>
                </a:lnTo>
                <a:lnTo>
                  <a:pt x="0" y="4"/>
                </a:lnTo>
                <a:lnTo>
                  <a:pt x="0" y="3"/>
                </a:lnTo>
                <a:lnTo>
                  <a:pt x="8" y="3"/>
                </a:lnTo>
                <a:lnTo>
                  <a:pt x="6" y="1"/>
                </a:lnTo>
                <a:lnTo>
                  <a:pt x="8" y="0"/>
                </a:lnTo>
                <a:lnTo>
                  <a:pt x="9" y="3"/>
                </a:lnTo>
                <a:lnTo>
                  <a:pt x="0" y="4"/>
                </a:lnTo>
                <a:close/>
                <a:moveTo>
                  <a:pt x="5" y="1"/>
                </a:moveTo>
                <a:lnTo>
                  <a:pt x="6" y="0"/>
                </a:lnTo>
                <a:lnTo>
                  <a:pt x="6" y="1"/>
                </a:lnTo>
                <a:lnTo>
                  <a:pt x="5" y="1"/>
                </a:lnTo>
                <a:close/>
                <a:moveTo>
                  <a:pt x="0" y="1"/>
                </a:moveTo>
                <a:lnTo>
                  <a:pt x="5" y="1"/>
                </a:lnTo>
                <a:lnTo>
                  <a:pt x="0" y="2"/>
                </a:lnTo>
                <a:lnTo>
                  <a:pt x="0" y="1"/>
                </a:ln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41" name="Freeform 169">
            <a:extLst>
              <a:ext uri="{FF2B5EF4-FFF2-40B4-BE49-F238E27FC236}">
                <a16:creationId xmlns:a16="http://schemas.microsoft.com/office/drawing/2014/main" id="{6B2DF19C-7F58-154A-95F9-4013F3344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925638"/>
            <a:ext cx="3175" cy="3175"/>
          </a:xfrm>
          <a:custGeom>
            <a:avLst/>
            <a:gdLst>
              <a:gd name="T0" fmla="*/ 1361 w 7"/>
              <a:gd name="T1" fmla="*/ 2886 h 11"/>
              <a:gd name="T2" fmla="*/ 454 w 7"/>
              <a:gd name="T3" fmla="*/ 1732 h 11"/>
              <a:gd name="T4" fmla="*/ 0 w 7"/>
              <a:gd name="T5" fmla="*/ 577 h 11"/>
              <a:gd name="T6" fmla="*/ 2721 w 7"/>
              <a:gd name="T7" fmla="*/ 1155 h 11"/>
              <a:gd name="T8" fmla="*/ 1361 w 7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1">
                <a:moveTo>
                  <a:pt x="3" y="10"/>
                </a:moveTo>
                <a:cubicBezTo>
                  <a:pt x="0" y="9"/>
                  <a:pt x="1" y="6"/>
                  <a:pt x="1" y="6"/>
                </a:cubicBezTo>
                <a:cubicBezTo>
                  <a:pt x="0" y="4"/>
                  <a:pt x="0" y="2"/>
                  <a:pt x="0" y="2"/>
                </a:cubicBezTo>
                <a:cubicBezTo>
                  <a:pt x="3" y="0"/>
                  <a:pt x="4" y="2"/>
                  <a:pt x="6" y="4"/>
                </a:cubicBezTo>
                <a:cubicBezTo>
                  <a:pt x="6" y="6"/>
                  <a:pt x="6" y="10"/>
                  <a:pt x="3" y="10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42" name="Freeform 170">
            <a:extLst>
              <a:ext uri="{FF2B5EF4-FFF2-40B4-BE49-F238E27FC236}">
                <a16:creationId xmlns:a16="http://schemas.microsoft.com/office/drawing/2014/main" id="{54F18FED-C127-C740-9D15-9AEF77D3A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925638"/>
            <a:ext cx="3175" cy="3175"/>
          </a:xfrm>
          <a:custGeom>
            <a:avLst/>
            <a:gdLst>
              <a:gd name="T0" fmla="*/ 1361 w 7"/>
              <a:gd name="T1" fmla="*/ 2598 h 11"/>
              <a:gd name="T2" fmla="*/ 1814 w 7"/>
              <a:gd name="T3" fmla="*/ 2886 h 11"/>
              <a:gd name="T4" fmla="*/ 1361 w 7"/>
              <a:gd name="T5" fmla="*/ 2886 h 11"/>
              <a:gd name="T6" fmla="*/ 454 w 7"/>
              <a:gd name="T7" fmla="*/ 2598 h 11"/>
              <a:gd name="T8" fmla="*/ 454 w 7"/>
              <a:gd name="T9" fmla="*/ 2309 h 11"/>
              <a:gd name="T10" fmla="*/ 1361 w 7"/>
              <a:gd name="T11" fmla="*/ 2598 h 11"/>
              <a:gd name="T12" fmla="*/ 454 w 7"/>
              <a:gd name="T13" fmla="*/ 2309 h 11"/>
              <a:gd name="T14" fmla="*/ 0 w 7"/>
              <a:gd name="T15" fmla="*/ 1732 h 11"/>
              <a:gd name="T16" fmla="*/ 0 w 7"/>
              <a:gd name="T17" fmla="*/ 577 h 11"/>
              <a:gd name="T18" fmla="*/ 454 w 7"/>
              <a:gd name="T19" fmla="*/ 1732 h 11"/>
              <a:gd name="T20" fmla="*/ 454 w 7"/>
              <a:gd name="T21" fmla="*/ 2309 h 11"/>
              <a:gd name="T22" fmla="*/ 0 w 7"/>
              <a:gd name="T23" fmla="*/ 577 h 11"/>
              <a:gd name="T24" fmla="*/ 454 w 7"/>
              <a:gd name="T25" fmla="*/ 0 h 11"/>
              <a:gd name="T26" fmla="*/ 1814 w 7"/>
              <a:gd name="T27" fmla="*/ 577 h 11"/>
              <a:gd name="T28" fmla="*/ 2721 w 7"/>
              <a:gd name="T29" fmla="*/ 1155 h 11"/>
              <a:gd name="T30" fmla="*/ 1814 w 7"/>
              <a:gd name="T31" fmla="*/ 577 h 11"/>
              <a:gd name="T32" fmla="*/ 454 w 7"/>
              <a:gd name="T33" fmla="*/ 289 h 11"/>
              <a:gd name="T34" fmla="*/ 0 w 7"/>
              <a:gd name="T35" fmla="*/ 577 h 1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" h="11">
                <a:moveTo>
                  <a:pt x="3" y="9"/>
                </a:moveTo>
                <a:lnTo>
                  <a:pt x="4" y="10"/>
                </a:lnTo>
                <a:lnTo>
                  <a:pt x="3" y="10"/>
                </a:lnTo>
                <a:lnTo>
                  <a:pt x="1" y="9"/>
                </a:lnTo>
                <a:lnTo>
                  <a:pt x="1" y="8"/>
                </a:lnTo>
                <a:cubicBezTo>
                  <a:pt x="1" y="8"/>
                  <a:pt x="1" y="9"/>
                  <a:pt x="3" y="9"/>
                </a:cubicBezTo>
                <a:close/>
                <a:moveTo>
                  <a:pt x="1" y="8"/>
                </a:moveTo>
                <a:cubicBezTo>
                  <a:pt x="0" y="8"/>
                  <a:pt x="1" y="6"/>
                  <a:pt x="0" y="6"/>
                </a:cubicBezTo>
                <a:lnTo>
                  <a:pt x="0" y="2"/>
                </a:lnTo>
                <a:cubicBezTo>
                  <a:pt x="0" y="4"/>
                  <a:pt x="1" y="5"/>
                  <a:pt x="1" y="6"/>
                </a:cubicBezTo>
                <a:lnTo>
                  <a:pt x="1" y="8"/>
                </a:lnTo>
                <a:close/>
                <a:moveTo>
                  <a:pt x="0" y="2"/>
                </a:moveTo>
                <a:lnTo>
                  <a:pt x="1" y="0"/>
                </a:lnTo>
                <a:cubicBezTo>
                  <a:pt x="3" y="0"/>
                  <a:pt x="3" y="2"/>
                  <a:pt x="4" y="2"/>
                </a:cubicBezTo>
                <a:cubicBezTo>
                  <a:pt x="4" y="2"/>
                  <a:pt x="6" y="2"/>
                  <a:pt x="6" y="4"/>
                </a:cubicBezTo>
                <a:cubicBezTo>
                  <a:pt x="4" y="3"/>
                  <a:pt x="4" y="2"/>
                  <a:pt x="4" y="2"/>
                </a:cubicBezTo>
                <a:cubicBezTo>
                  <a:pt x="3" y="2"/>
                  <a:pt x="3" y="1"/>
                  <a:pt x="1" y="1"/>
                </a:cubicBezTo>
                <a:cubicBezTo>
                  <a:pt x="1" y="1"/>
                  <a:pt x="1" y="2"/>
                  <a:pt x="0" y="2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43" name="Freeform 171">
            <a:extLst>
              <a:ext uri="{FF2B5EF4-FFF2-40B4-BE49-F238E27FC236}">
                <a16:creationId xmlns:a16="http://schemas.microsoft.com/office/drawing/2014/main" id="{E3AD935E-07EA-8740-B450-28C571143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927225"/>
            <a:ext cx="1587" cy="1588"/>
          </a:xfrm>
          <a:custGeom>
            <a:avLst/>
            <a:gdLst>
              <a:gd name="T0" fmla="*/ 397 w 4"/>
              <a:gd name="T1" fmla="*/ 0 h 3"/>
              <a:gd name="T2" fmla="*/ 397 w 4"/>
              <a:gd name="T3" fmla="*/ 529 h 3"/>
              <a:gd name="T4" fmla="*/ 1190 w 4"/>
              <a:gd name="T5" fmla="*/ 1059 h 3"/>
              <a:gd name="T6" fmla="*/ 0 w 4"/>
              <a:gd name="T7" fmla="*/ 1059 h 3"/>
              <a:gd name="T8" fmla="*/ 0 w 4"/>
              <a:gd name="T9" fmla="*/ 0 h 3"/>
              <a:gd name="T10" fmla="*/ 397 w 4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1" y="0"/>
                </a:moveTo>
                <a:lnTo>
                  <a:pt x="1" y="1"/>
                </a:lnTo>
                <a:cubicBezTo>
                  <a:pt x="3" y="2"/>
                  <a:pt x="3" y="2"/>
                  <a:pt x="3" y="2"/>
                </a:cubicBez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44" name="Freeform 172">
            <a:extLst>
              <a:ext uri="{FF2B5EF4-FFF2-40B4-BE49-F238E27FC236}">
                <a16:creationId xmlns:a16="http://schemas.microsoft.com/office/drawing/2014/main" id="{03C6AE5C-5D04-F346-BA9C-13E26085E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928813"/>
            <a:ext cx="1588" cy="1587"/>
          </a:xfrm>
          <a:custGeom>
            <a:avLst/>
            <a:gdLst>
              <a:gd name="T0" fmla="*/ 529 w 6"/>
              <a:gd name="T1" fmla="*/ 952 h 5"/>
              <a:gd name="T2" fmla="*/ 1323 w 6"/>
              <a:gd name="T3" fmla="*/ 635 h 5"/>
              <a:gd name="T4" fmla="*/ 1323 w 6"/>
              <a:gd name="T5" fmla="*/ 952 h 5"/>
              <a:gd name="T6" fmla="*/ 794 w 6"/>
              <a:gd name="T7" fmla="*/ 1270 h 5"/>
              <a:gd name="T8" fmla="*/ 529 w 6"/>
              <a:gd name="T9" fmla="*/ 1270 h 5"/>
              <a:gd name="T10" fmla="*/ 0 w 6"/>
              <a:gd name="T11" fmla="*/ 952 h 5"/>
              <a:gd name="T12" fmla="*/ 0 w 6"/>
              <a:gd name="T13" fmla="*/ 0 h 5"/>
              <a:gd name="T14" fmla="*/ 529 w 6"/>
              <a:gd name="T15" fmla="*/ 952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5">
                <a:moveTo>
                  <a:pt x="2" y="3"/>
                </a:moveTo>
                <a:cubicBezTo>
                  <a:pt x="3" y="3"/>
                  <a:pt x="5" y="2"/>
                  <a:pt x="5" y="2"/>
                </a:cubicBezTo>
                <a:lnTo>
                  <a:pt x="5" y="3"/>
                </a:lnTo>
                <a:lnTo>
                  <a:pt x="3" y="4"/>
                </a:lnTo>
                <a:lnTo>
                  <a:pt x="2" y="4"/>
                </a:lnTo>
                <a:lnTo>
                  <a:pt x="0" y="3"/>
                </a:lnTo>
                <a:lnTo>
                  <a:pt x="0" y="0"/>
                </a:lnTo>
                <a:cubicBezTo>
                  <a:pt x="0" y="2"/>
                  <a:pt x="2" y="3"/>
                  <a:pt x="2" y="3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45" name="Freeform 173">
            <a:extLst>
              <a:ext uri="{FF2B5EF4-FFF2-40B4-BE49-F238E27FC236}">
                <a16:creationId xmlns:a16="http://schemas.microsoft.com/office/drawing/2014/main" id="{B01C83BA-7C28-AB4D-A8BC-4E6B531A9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928813"/>
            <a:ext cx="1587" cy="1587"/>
          </a:xfrm>
          <a:custGeom>
            <a:avLst/>
            <a:gdLst>
              <a:gd name="T0" fmla="*/ 0 w 4"/>
              <a:gd name="T1" fmla="*/ 0 h 3"/>
              <a:gd name="T2" fmla="*/ 794 w 4"/>
              <a:gd name="T3" fmla="*/ 1058 h 3"/>
              <a:gd name="T4" fmla="*/ 1190 w 4"/>
              <a:gd name="T5" fmla="*/ 0 h 3"/>
              <a:gd name="T6" fmla="*/ 1190 w 4"/>
              <a:gd name="T7" fmla="*/ 1058 h 3"/>
              <a:gd name="T8" fmla="*/ 794 w 4"/>
              <a:gd name="T9" fmla="*/ 1058 h 3"/>
              <a:gd name="T10" fmla="*/ 794 w 4"/>
              <a:gd name="T11" fmla="*/ 1058 h 3"/>
              <a:gd name="T12" fmla="*/ 0 w 4"/>
              <a:gd name="T13" fmla="*/ 1058 h 3"/>
              <a:gd name="T14" fmla="*/ 0 w 4"/>
              <a:gd name="T15" fmla="*/ 1058 h 3"/>
              <a:gd name="T16" fmla="*/ 0 w 4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3">
                <a:moveTo>
                  <a:pt x="0" y="0"/>
                </a:moveTo>
                <a:cubicBezTo>
                  <a:pt x="0" y="0"/>
                  <a:pt x="0" y="2"/>
                  <a:pt x="2" y="2"/>
                </a:cubicBez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46" name="Freeform 174">
            <a:extLst>
              <a:ext uri="{FF2B5EF4-FFF2-40B4-BE49-F238E27FC236}">
                <a16:creationId xmlns:a16="http://schemas.microsoft.com/office/drawing/2014/main" id="{7F0BC228-4700-AA4E-8CFC-44264814E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1908175"/>
            <a:ext cx="1588" cy="3175"/>
          </a:xfrm>
          <a:custGeom>
            <a:avLst/>
            <a:gdLst>
              <a:gd name="T0" fmla="*/ 1270 w 5"/>
              <a:gd name="T1" fmla="*/ 1361 h 7"/>
              <a:gd name="T2" fmla="*/ 318 w 5"/>
              <a:gd name="T3" fmla="*/ 2721 h 7"/>
              <a:gd name="T4" fmla="*/ 0 w 5"/>
              <a:gd name="T5" fmla="*/ 1361 h 7"/>
              <a:gd name="T6" fmla="*/ 318 w 5"/>
              <a:gd name="T7" fmla="*/ 0 h 7"/>
              <a:gd name="T8" fmla="*/ 1270 w 5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4" y="3"/>
                </a:moveTo>
                <a:cubicBezTo>
                  <a:pt x="4" y="3"/>
                  <a:pt x="3" y="6"/>
                  <a:pt x="1" y="6"/>
                </a:cubicBezTo>
                <a:lnTo>
                  <a:pt x="0" y="3"/>
                </a:lnTo>
                <a:cubicBezTo>
                  <a:pt x="0" y="1"/>
                  <a:pt x="1" y="0"/>
                  <a:pt x="1" y="0"/>
                </a:cubicBezTo>
                <a:cubicBezTo>
                  <a:pt x="3" y="0"/>
                  <a:pt x="4" y="1"/>
                  <a:pt x="4" y="3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47" name="Freeform 175">
            <a:extLst>
              <a:ext uri="{FF2B5EF4-FFF2-40B4-BE49-F238E27FC236}">
                <a16:creationId xmlns:a16="http://schemas.microsoft.com/office/drawing/2014/main" id="{4F66F619-BBB6-F047-8D53-DFC5E5E73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1908175"/>
            <a:ext cx="1588" cy="3175"/>
          </a:xfrm>
          <a:custGeom>
            <a:avLst/>
            <a:gdLst>
              <a:gd name="T0" fmla="*/ 1270 w 5"/>
              <a:gd name="T1" fmla="*/ 1361 h 7"/>
              <a:gd name="T2" fmla="*/ 1270 w 5"/>
              <a:gd name="T3" fmla="*/ 1814 h 7"/>
              <a:gd name="T4" fmla="*/ 318 w 5"/>
              <a:gd name="T5" fmla="*/ 2721 h 7"/>
              <a:gd name="T6" fmla="*/ 953 w 5"/>
              <a:gd name="T7" fmla="*/ 1814 h 7"/>
              <a:gd name="T8" fmla="*/ 1270 w 5"/>
              <a:gd name="T9" fmla="*/ 1361 h 7"/>
              <a:gd name="T10" fmla="*/ 0 w 5"/>
              <a:gd name="T11" fmla="*/ 1361 h 7"/>
              <a:gd name="T12" fmla="*/ 318 w 5"/>
              <a:gd name="T13" fmla="*/ 1814 h 7"/>
              <a:gd name="T14" fmla="*/ 0 w 5"/>
              <a:gd name="T15" fmla="*/ 1361 h 7"/>
              <a:gd name="T16" fmla="*/ 318 w 5"/>
              <a:gd name="T17" fmla="*/ 454 h 7"/>
              <a:gd name="T18" fmla="*/ 0 w 5"/>
              <a:gd name="T19" fmla="*/ 1361 h 7"/>
              <a:gd name="T20" fmla="*/ 318 w 5"/>
              <a:gd name="T21" fmla="*/ 454 h 7"/>
              <a:gd name="T22" fmla="*/ 953 w 5"/>
              <a:gd name="T23" fmla="*/ 454 h 7"/>
              <a:gd name="T24" fmla="*/ 318 w 5"/>
              <a:gd name="T25" fmla="*/ 0 h 7"/>
              <a:gd name="T26" fmla="*/ 1270 w 5"/>
              <a:gd name="T27" fmla="*/ 454 h 7"/>
              <a:gd name="T28" fmla="*/ 1270 w 5"/>
              <a:gd name="T29" fmla="*/ 1361 h 7"/>
              <a:gd name="T30" fmla="*/ 953 w 5"/>
              <a:gd name="T31" fmla="*/ 454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" h="7">
                <a:moveTo>
                  <a:pt x="4" y="3"/>
                </a:moveTo>
                <a:lnTo>
                  <a:pt x="4" y="4"/>
                </a:lnTo>
                <a:cubicBezTo>
                  <a:pt x="3" y="6"/>
                  <a:pt x="3" y="6"/>
                  <a:pt x="1" y="6"/>
                </a:cubicBezTo>
                <a:cubicBezTo>
                  <a:pt x="3" y="6"/>
                  <a:pt x="3" y="6"/>
                  <a:pt x="3" y="4"/>
                </a:cubicBezTo>
                <a:cubicBezTo>
                  <a:pt x="4" y="4"/>
                  <a:pt x="4" y="3"/>
                  <a:pt x="4" y="3"/>
                </a:cubicBezTo>
                <a:close/>
                <a:moveTo>
                  <a:pt x="0" y="3"/>
                </a:moveTo>
                <a:lnTo>
                  <a:pt x="1" y="4"/>
                </a:lnTo>
                <a:cubicBezTo>
                  <a:pt x="0" y="4"/>
                  <a:pt x="0" y="3"/>
                  <a:pt x="0" y="3"/>
                </a:cubicBezTo>
                <a:close/>
                <a:moveTo>
                  <a:pt x="1" y="1"/>
                </a:moveTo>
                <a:lnTo>
                  <a:pt x="0" y="3"/>
                </a:lnTo>
                <a:cubicBezTo>
                  <a:pt x="0" y="2"/>
                  <a:pt x="0" y="1"/>
                  <a:pt x="1" y="1"/>
                </a:cubicBezTo>
                <a:close/>
                <a:moveTo>
                  <a:pt x="3" y="1"/>
                </a:moveTo>
                <a:cubicBezTo>
                  <a:pt x="3" y="0"/>
                  <a:pt x="3" y="0"/>
                  <a:pt x="1" y="0"/>
                </a:cubicBezTo>
                <a:cubicBezTo>
                  <a:pt x="3" y="0"/>
                  <a:pt x="3" y="0"/>
                  <a:pt x="4" y="1"/>
                </a:cubicBezTo>
                <a:lnTo>
                  <a:pt x="4" y="3"/>
                </a:lnTo>
                <a:cubicBezTo>
                  <a:pt x="4" y="3"/>
                  <a:pt x="4" y="1"/>
                  <a:pt x="3" y="1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48" name="Freeform 176">
            <a:extLst>
              <a:ext uri="{FF2B5EF4-FFF2-40B4-BE49-F238E27FC236}">
                <a16:creationId xmlns:a16="http://schemas.microsoft.com/office/drawing/2014/main" id="{C6939A03-E905-6045-A744-E180B32E5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1911350"/>
            <a:ext cx="1588" cy="3175"/>
          </a:xfrm>
          <a:custGeom>
            <a:avLst/>
            <a:gdLst>
              <a:gd name="T0" fmla="*/ 794 w 2"/>
              <a:gd name="T1" fmla="*/ 0 h 11"/>
              <a:gd name="T2" fmla="*/ 794 w 2"/>
              <a:gd name="T3" fmla="*/ 2886 h 11"/>
              <a:gd name="T4" fmla="*/ 0 w 2"/>
              <a:gd name="T5" fmla="*/ 2020 h 11"/>
              <a:gd name="T6" fmla="*/ 0 w 2"/>
              <a:gd name="T7" fmla="*/ 0 h 11"/>
              <a:gd name="T8" fmla="*/ 794 w 2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1">
                <a:moveTo>
                  <a:pt x="1" y="0"/>
                </a:moveTo>
                <a:lnTo>
                  <a:pt x="1" y="10"/>
                </a:lnTo>
                <a:lnTo>
                  <a:pt x="0" y="7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49" name="Freeform 177">
            <a:extLst>
              <a:ext uri="{FF2B5EF4-FFF2-40B4-BE49-F238E27FC236}">
                <a16:creationId xmlns:a16="http://schemas.microsoft.com/office/drawing/2014/main" id="{4315CCBF-4185-E544-B3B5-CFEFB22EC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1911350"/>
            <a:ext cx="1588" cy="3175"/>
          </a:xfrm>
          <a:custGeom>
            <a:avLst/>
            <a:gdLst>
              <a:gd name="T0" fmla="*/ 397 w 4"/>
              <a:gd name="T1" fmla="*/ 0 h 11"/>
              <a:gd name="T2" fmla="*/ 1191 w 4"/>
              <a:gd name="T3" fmla="*/ 2886 h 11"/>
              <a:gd name="T4" fmla="*/ 397 w 4"/>
              <a:gd name="T5" fmla="*/ 2309 h 11"/>
              <a:gd name="T6" fmla="*/ 397 w 4"/>
              <a:gd name="T7" fmla="*/ 289 h 11"/>
              <a:gd name="T8" fmla="*/ 0 w 4"/>
              <a:gd name="T9" fmla="*/ 0 h 11"/>
              <a:gd name="T10" fmla="*/ 397 w 4"/>
              <a:gd name="T11" fmla="*/ 0 h 11"/>
              <a:gd name="T12" fmla="*/ 397 w 4"/>
              <a:gd name="T13" fmla="*/ 2886 h 11"/>
              <a:gd name="T14" fmla="*/ 0 w 4"/>
              <a:gd name="T15" fmla="*/ 2020 h 11"/>
              <a:gd name="T16" fmla="*/ 397 w 4"/>
              <a:gd name="T17" fmla="*/ 2309 h 11"/>
              <a:gd name="T18" fmla="*/ 397 w 4"/>
              <a:gd name="T19" fmla="*/ 288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11">
                <a:moveTo>
                  <a:pt x="1" y="0"/>
                </a:moveTo>
                <a:lnTo>
                  <a:pt x="3" y="10"/>
                </a:lnTo>
                <a:lnTo>
                  <a:pt x="1" y="8"/>
                </a:ln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  <a:close/>
                <a:moveTo>
                  <a:pt x="1" y="10"/>
                </a:moveTo>
                <a:lnTo>
                  <a:pt x="0" y="7"/>
                </a:lnTo>
                <a:lnTo>
                  <a:pt x="1" y="8"/>
                </a:lnTo>
                <a:lnTo>
                  <a:pt x="1" y="10"/>
                </a:ln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50" name="Freeform 178">
            <a:extLst>
              <a:ext uri="{FF2B5EF4-FFF2-40B4-BE49-F238E27FC236}">
                <a16:creationId xmlns:a16="http://schemas.microsoft.com/office/drawing/2014/main" id="{4846DB41-61A6-6C47-9DF0-EDA81EA35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909763"/>
            <a:ext cx="3175" cy="3175"/>
          </a:xfrm>
          <a:custGeom>
            <a:avLst/>
            <a:gdLst>
              <a:gd name="T0" fmla="*/ 1058 w 9"/>
              <a:gd name="T1" fmla="*/ 2721 h 7"/>
              <a:gd name="T2" fmla="*/ 0 w 9"/>
              <a:gd name="T3" fmla="*/ 907 h 7"/>
              <a:gd name="T4" fmla="*/ 1058 w 9"/>
              <a:gd name="T5" fmla="*/ 0 h 7"/>
              <a:gd name="T6" fmla="*/ 2822 w 9"/>
              <a:gd name="T7" fmla="*/ 907 h 7"/>
              <a:gd name="T8" fmla="*/ 1058 w 9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3" y="6"/>
                </a:moveTo>
                <a:cubicBezTo>
                  <a:pt x="0" y="5"/>
                  <a:pt x="0" y="3"/>
                  <a:pt x="0" y="2"/>
                </a:cubicBezTo>
                <a:cubicBezTo>
                  <a:pt x="0" y="0"/>
                  <a:pt x="2" y="0"/>
                  <a:pt x="3" y="0"/>
                </a:cubicBezTo>
                <a:cubicBezTo>
                  <a:pt x="3" y="2"/>
                  <a:pt x="8" y="0"/>
                  <a:pt x="8" y="2"/>
                </a:cubicBezTo>
                <a:cubicBezTo>
                  <a:pt x="8" y="5"/>
                  <a:pt x="5" y="6"/>
                  <a:pt x="3" y="6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51" name="Freeform 179">
            <a:extLst>
              <a:ext uri="{FF2B5EF4-FFF2-40B4-BE49-F238E27FC236}">
                <a16:creationId xmlns:a16="http://schemas.microsoft.com/office/drawing/2014/main" id="{43CBB471-3F1D-0344-A99E-469DDBA65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909763"/>
            <a:ext cx="3175" cy="3175"/>
          </a:xfrm>
          <a:custGeom>
            <a:avLst/>
            <a:gdLst>
              <a:gd name="T0" fmla="*/ 1058 w 9"/>
              <a:gd name="T1" fmla="*/ 2268 h 7"/>
              <a:gd name="T2" fmla="*/ 2117 w 9"/>
              <a:gd name="T3" fmla="*/ 2268 h 7"/>
              <a:gd name="T4" fmla="*/ 1058 w 9"/>
              <a:gd name="T5" fmla="*/ 2721 h 7"/>
              <a:gd name="T6" fmla="*/ 0 w 9"/>
              <a:gd name="T7" fmla="*/ 2268 h 7"/>
              <a:gd name="T8" fmla="*/ 1058 w 9"/>
              <a:gd name="T9" fmla="*/ 2268 h 7"/>
              <a:gd name="T10" fmla="*/ 1058 w 9"/>
              <a:gd name="T11" fmla="*/ 907 h 7"/>
              <a:gd name="T12" fmla="*/ 1058 w 9"/>
              <a:gd name="T13" fmla="*/ 0 h 7"/>
              <a:gd name="T14" fmla="*/ 2117 w 9"/>
              <a:gd name="T15" fmla="*/ 0 h 7"/>
              <a:gd name="T16" fmla="*/ 2822 w 9"/>
              <a:gd name="T17" fmla="*/ 0 h 7"/>
              <a:gd name="T18" fmla="*/ 2822 w 9"/>
              <a:gd name="T19" fmla="*/ 907 h 7"/>
              <a:gd name="T20" fmla="*/ 2117 w 9"/>
              <a:gd name="T21" fmla="*/ 907 h 7"/>
              <a:gd name="T22" fmla="*/ 2117 w 9"/>
              <a:gd name="T23" fmla="*/ 0 h 7"/>
              <a:gd name="T24" fmla="*/ 1058 w 9"/>
              <a:gd name="T25" fmla="*/ 907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7">
                <a:moveTo>
                  <a:pt x="3" y="5"/>
                </a:moveTo>
                <a:lnTo>
                  <a:pt x="6" y="5"/>
                </a:lnTo>
                <a:cubicBezTo>
                  <a:pt x="6" y="6"/>
                  <a:pt x="5" y="6"/>
                  <a:pt x="3" y="6"/>
                </a:cubicBezTo>
                <a:cubicBezTo>
                  <a:pt x="2" y="6"/>
                  <a:pt x="0" y="5"/>
                  <a:pt x="0" y="5"/>
                </a:cubicBezTo>
                <a:lnTo>
                  <a:pt x="3" y="5"/>
                </a:lnTo>
                <a:close/>
                <a:moveTo>
                  <a:pt x="3" y="2"/>
                </a:move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cubicBezTo>
                  <a:pt x="5" y="0"/>
                  <a:pt x="3" y="2"/>
                  <a:pt x="3" y="2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52" name="Freeform 180">
            <a:extLst>
              <a:ext uri="{FF2B5EF4-FFF2-40B4-BE49-F238E27FC236}">
                <a16:creationId xmlns:a16="http://schemas.microsoft.com/office/drawing/2014/main" id="{0CE81DAF-B8BC-8549-8076-A1F11DDDF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911350"/>
            <a:ext cx="3175" cy="1588"/>
          </a:xfrm>
          <a:custGeom>
            <a:avLst/>
            <a:gdLst>
              <a:gd name="T0" fmla="*/ 2117 w 9"/>
              <a:gd name="T1" fmla="*/ 1059 h 3"/>
              <a:gd name="T2" fmla="*/ 1764 w 9"/>
              <a:gd name="T3" fmla="*/ 1059 h 3"/>
              <a:gd name="T4" fmla="*/ 1058 w 9"/>
              <a:gd name="T5" fmla="*/ 1059 h 3"/>
              <a:gd name="T6" fmla="*/ 0 w 9"/>
              <a:gd name="T7" fmla="*/ 1059 h 3"/>
              <a:gd name="T8" fmla="*/ 0 w 9"/>
              <a:gd name="T9" fmla="*/ 0 h 3"/>
              <a:gd name="T10" fmla="*/ 1058 w 9"/>
              <a:gd name="T11" fmla="*/ 1059 h 3"/>
              <a:gd name="T12" fmla="*/ 2822 w 9"/>
              <a:gd name="T13" fmla="*/ 0 h 3"/>
              <a:gd name="T14" fmla="*/ 2117 w 9"/>
              <a:gd name="T15" fmla="*/ 1059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3">
                <a:moveTo>
                  <a:pt x="6" y="2"/>
                </a:moveTo>
                <a:lnTo>
                  <a:pt x="5" y="2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cubicBezTo>
                  <a:pt x="0" y="2"/>
                  <a:pt x="2" y="2"/>
                  <a:pt x="3" y="2"/>
                </a:cubicBezTo>
                <a:cubicBezTo>
                  <a:pt x="6" y="2"/>
                  <a:pt x="8" y="0"/>
                  <a:pt x="8" y="0"/>
                </a:cubicBezTo>
                <a:lnTo>
                  <a:pt x="6" y="2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53" name="Freeform 181">
            <a:extLst>
              <a:ext uri="{FF2B5EF4-FFF2-40B4-BE49-F238E27FC236}">
                <a16:creationId xmlns:a16="http://schemas.microsoft.com/office/drawing/2014/main" id="{A02472CE-8834-844B-859D-37D2E1A7B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1911350"/>
            <a:ext cx="1588" cy="1588"/>
          </a:xfrm>
          <a:custGeom>
            <a:avLst/>
            <a:gdLst>
              <a:gd name="T0" fmla="*/ 794 w 2"/>
              <a:gd name="T1" fmla="*/ 953 h 5"/>
              <a:gd name="T2" fmla="*/ 794 w 2"/>
              <a:gd name="T3" fmla="*/ 953 h 5"/>
              <a:gd name="T4" fmla="*/ 0 w 2"/>
              <a:gd name="T5" fmla="*/ 1270 h 5"/>
              <a:gd name="T6" fmla="*/ 0 w 2"/>
              <a:gd name="T7" fmla="*/ 0 h 5"/>
              <a:gd name="T8" fmla="*/ 794 w 2"/>
              <a:gd name="T9" fmla="*/ 318 h 5"/>
              <a:gd name="T10" fmla="*/ 794 w 2"/>
              <a:gd name="T11" fmla="*/ 953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5">
                <a:moveTo>
                  <a:pt x="1" y="3"/>
                </a:moveTo>
                <a:lnTo>
                  <a:pt x="1" y="3"/>
                </a:lnTo>
                <a:cubicBezTo>
                  <a:pt x="0" y="3"/>
                  <a:pt x="0" y="4"/>
                  <a:pt x="0" y="4"/>
                </a:cubicBezTo>
                <a:lnTo>
                  <a:pt x="0" y="0"/>
                </a:lnTo>
                <a:lnTo>
                  <a:pt x="1" y="1"/>
                </a:lnTo>
                <a:lnTo>
                  <a:pt x="1" y="3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54" name="Freeform 182">
            <a:extLst>
              <a:ext uri="{FF2B5EF4-FFF2-40B4-BE49-F238E27FC236}">
                <a16:creationId xmlns:a16="http://schemas.microsoft.com/office/drawing/2014/main" id="{0BA9832E-CACC-E141-BC98-4D11BA133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1914525"/>
            <a:ext cx="1587" cy="1588"/>
          </a:xfrm>
          <a:custGeom>
            <a:avLst/>
            <a:gdLst>
              <a:gd name="T0" fmla="*/ 1323 w 6"/>
              <a:gd name="T1" fmla="*/ 794 h 4"/>
              <a:gd name="T2" fmla="*/ 794 w 6"/>
              <a:gd name="T3" fmla="*/ 1191 h 4"/>
              <a:gd name="T4" fmla="*/ 0 w 6"/>
              <a:gd name="T5" fmla="*/ 794 h 4"/>
              <a:gd name="T6" fmla="*/ 794 w 6"/>
              <a:gd name="T7" fmla="*/ 0 h 4"/>
              <a:gd name="T8" fmla="*/ 1323 w 6"/>
              <a:gd name="T9" fmla="*/ 397 h 4"/>
              <a:gd name="T10" fmla="*/ 1323 w 6"/>
              <a:gd name="T11" fmla="*/ 794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5" y="2"/>
                </a:moveTo>
                <a:cubicBezTo>
                  <a:pt x="5" y="3"/>
                  <a:pt x="4" y="3"/>
                  <a:pt x="3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5" y="1"/>
                  <a:pt x="5" y="1"/>
                </a:cubicBezTo>
                <a:lnTo>
                  <a:pt x="5" y="2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55" name="Freeform 183">
            <a:extLst>
              <a:ext uri="{FF2B5EF4-FFF2-40B4-BE49-F238E27FC236}">
                <a16:creationId xmlns:a16="http://schemas.microsoft.com/office/drawing/2014/main" id="{CBC417B6-0B21-D942-87BB-5766B0425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1914525"/>
            <a:ext cx="1587" cy="1588"/>
          </a:xfrm>
          <a:custGeom>
            <a:avLst/>
            <a:gdLst>
              <a:gd name="T0" fmla="*/ 1323 w 6"/>
              <a:gd name="T1" fmla="*/ 794 h 4"/>
              <a:gd name="T2" fmla="*/ 1058 w 6"/>
              <a:gd name="T3" fmla="*/ 1191 h 4"/>
              <a:gd name="T4" fmla="*/ 1058 w 6"/>
              <a:gd name="T5" fmla="*/ 1191 h 4"/>
              <a:gd name="T6" fmla="*/ 1058 w 6"/>
              <a:gd name="T7" fmla="*/ 1191 h 4"/>
              <a:gd name="T8" fmla="*/ 1058 w 6"/>
              <a:gd name="T9" fmla="*/ 1191 h 4"/>
              <a:gd name="T10" fmla="*/ 1058 w 6"/>
              <a:gd name="T11" fmla="*/ 794 h 4"/>
              <a:gd name="T12" fmla="*/ 1058 w 6"/>
              <a:gd name="T13" fmla="*/ 794 h 4"/>
              <a:gd name="T14" fmla="*/ 1058 w 6"/>
              <a:gd name="T15" fmla="*/ 397 h 4"/>
              <a:gd name="T16" fmla="*/ 529 w 6"/>
              <a:gd name="T17" fmla="*/ 0 h 4"/>
              <a:gd name="T18" fmla="*/ 0 w 6"/>
              <a:gd name="T19" fmla="*/ 397 h 4"/>
              <a:gd name="T20" fmla="*/ 265 w 6"/>
              <a:gd name="T21" fmla="*/ 0 h 4"/>
              <a:gd name="T22" fmla="*/ 794 w 6"/>
              <a:gd name="T23" fmla="*/ 0 h 4"/>
              <a:gd name="T24" fmla="*/ 1058 w 6"/>
              <a:gd name="T25" fmla="*/ 397 h 4"/>
              <a:gd name="T26" fmla="*/ 1323 w 6"/>
              <a:gd name="T27" fmla="*/ 794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" h="4">
                <a:moveTo>
                  <a:pt x="5" y="2"/>
                </a:moveTo>
                <a:lnTo>
                  <a:pt x="4" y="3"/>
                </a:lnTo>
                <a:lnTo>
                  <a:pt x="4" y="2"/>
                </a:lnTo>
                <a:lnTo>
                  <a:pt x="4" y="1"/>
                </a:lnTo>
                <a:cubicBezTo>
                  <a:pt x="4" y="0"/>
                  <a:pt x="4" y="0"/>
                  <a:pt x="2" y="0"/>
                </a:cubicBezTo>
                <a:cubicBezTo>
                  <a:pt x="1" y="0"/>
                  <a:pt x="1" y="0"/>
                  <a:pt x="0" y="1"/>
                </a:cubicBezTo>
                <a:cubicBezTo>
                  <a:pt x="0" y="0"/>
                  <a:pt x="1" y="0"/>
                  <a:pt x="1" y="0"/>
                </a:cubicBezTo>
                <a:lnTo>
                  <a:pt x="3" y="0"/>
                </a:lnTo>
                <a:cubicBezTo>
                  <a:pt x="4" y="0"/>
                  <a:pt x="4" y="0"/>
                  <a:pt x="4" y="1"/>
                </a:cubicBezTo>
                <a:lnTo>
                  <a:pt x="5" y="2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56" name="Freeform 184">
            <a:extLst>
              <a:ext uri="{FF2B5EF4-FFF2-40B4-BE49-F238E27FC236}">
                <a16:creationId xmlns:a16="http://schemas.microsoft.com/office/drawing/2014/main" id="{C92BBDEC-8915-3541-A70A-D0F1B5CBF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5725" y="1914525"/>
            <a:ext cx="3175" cy="1588"/>
          </a:xfrm>
          <a:custGeom>
            <a:avLst/>
            <a:gdLst>
              <a:gd name="T0" fmla="*/ 0 w 10"/>
              <a:gd name="T1" fmla="*/ 529 h 3"/>
              <a:gd name="T2" fmla="*/ 1905 w 10"/>
              <a:gd name="T3" fmla="*/ 0 h 3"/>
              <a:gd name="T4" fmla="*/ 2858 w 10"/>
              <a:gd name="T5" fmla="*/ 1059 h 3"/>
              <a:gd name="T6" fmla="*/ 0 w 10"/>
              <a:gd name="T7" fmla="*/ 1059 h 3"/>
              <a:gd name="T8" fmla="*/ 0 w 10"/>
              <a:gd name="T9" fmla="*/ 52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3">
                <a:moveTo>
                  <a:pt x="0" y="1"/>
                </a:moveTo>
                <a:lnTo>
                  <a:pt x="6" y="0"/>
                </a:lnTo>
                <a:lnTo>
                  <a:pt x="9" y="2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57" name="Freeform 185">
            <a:extLst>
              <a:ext uri="{FF2B5EF4-FFF2-40B4-BE49-F238E27FC236}">
                <a16:creationId xmlns:a16="http://schemas.microsoft.com/office/drawing/2014/main" id="{61E8627B-3656-8A4C-8EFC-ED5C74AF4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5725" y="1914525"/>
            <a:ext cx="4763" cy="1588"/>
          </a:xfrm>
          <a:custGeom>
            <a:avLst/>
            <a:gdLst>
              <a:gd name="T0" fmla="*/ 0 w 12"/>
              <a:gd name="T1" fmla="*/ 529 h 3"/>
              <a:gd name="T2" fmla="*/ 0 w 12"/>
              <a:gd name="T3" fmla="*/ 0 h 3"/>
              <a:gd name="T4" fmla="*/ 2382 w 12"/>
              <a:gd name="T5" fmla="*/ 0 h 3"/>
              <a:gd name="T6" fmla="*/ 4366 w 12"/>
              <a:gd name="T7" fmla="*/ 1059 h 3"/>
              <a:gd name="T8" fmla="*/ 3572 w 12"/>
              <a:gd name="T9" fmla="*/ 1059 h 3"/>
              <a:gd name="T10" fmla="*/ 2382 w 12"/>
              <a:gd name="T11" fmla="*/ 0 h 3"/>
              <a:gd name="T12" fmla="*/ 0 w 12"/>
              <a:gd name="T13" fmla="*/ 529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3">
                <a:moveTo>
                  <a:pt x="0" y="1"/>
                </a:moveTo>
                <a:lnTo>
                  <a:pt x="0" y="0"/>
                </a:lnTo>
                <a:lnTo>
                  <a:pt x="6" y="0"/>
                </a:lnTo>
                <a:lnTo>
                  <a:pt x="11" y="2"/>
                </a:lnTo>
                <a:lnTo>
                  <a:pt x="9" y="2"/>
                </a:lnTo>
                <a:lnTo>
                  <a:pt x="6" y="0"/>
                </a:lnTo>
                <a:lnTo>
                  <a:pt x="0" y="1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58" name="Freeform 186">
            <a:extLst>
              <a:ext uri="{FF2B5EF4-FFF2-40B4-BE49-F238E27FC236}">
                <a16:creationId xmlns:a16="http://schemas.microsoft.com/office/drawing/2014/main" id="{1D5FFB63-89FC-144C-9677-F2031BD88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1914525"/>
            <a:ext cx="1587" cy="3175"/>
          </a:xfrm>
          <a:custGeom>
            <a:avLst/>
            <a:gdLst>
              <a:gd name="T0" fmla="*/ 1323 w 6"/>
              <a:gd name="T1" fmla="*/ 1764 h 9"/>
              <a:gd name="T2" fmla="*/ 265 w 6"/>
              <a:gd name="T3" fmla="*/ 2822 h 9"/>
              <a:gd name="T4" fmla="*/ 0 w 6"/>
              <a:gd name="T5" fmla="*/ 1764 h 9"/>
              <a:gd name="T6" fmla="*/ 0 w 6"/>
              <a:gd name="T7" fmla="*/ 1411 h 9"/>
              <a:gd name="T8" fmla="*/ 0 w 6"/>
              <a:gd name="T9" fmla="*/ 0 h 9"/>
              <a:gd name="T10" fmla="*/ 1323 w 6"/>
              <a:gd name="T11" fmla="*/ 1764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9">
                <a:moveTo>
                  <a:pt x="5" y="5"/>
                </a:moveTo>
                <a:cubicBezTo>
                  <a:pt x="3" y="6"/>
                  <a:pt x="1" y="8"/>
                  <a:pt x="1" y="8"/>
                </a:cubicBezTo>
                <a:cubicBezTo>
                  <a:pt x="1" y="8"/>
                  <a:pt x="0" y="6"/>
                  <a:pt x="0" y="5"/>
                </a:cubicBezTo>
                <a:lnTo>
                  <a:pt x="0" y="4"/>
                </a:lnTo>
                <a:cubicBezTo>
                  <a:pt x="0" y="4"/>
                  <a:pt x="0" y="2"/>
                  <a:pt x="0" y="0"/>
                </a:cubicBezTo>
                <a:cubicBezTo>
                  <a:pt x="3" y="0"/>
                  <a:pt x="5" y="2"/>
                  <a:pt x="5" y="5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59" name="Freeform 187">
            <a:extLst>
              <a:ext uri="{FF2B5EF4-FFF2-40B4-BE49-F238E27FC236}">
                <a16:creationId xmlns:a16="http://schemas.microsoft.com/office/drawing/2014/main" id="{72D5C38B-2FB0-0F4C-91D3-8FE7D0213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1914525"/>
            <a:ext cx="1587" cy="3175"/>
          </a:xfrm>
          <a:custGeom>
            <a:avLst/>
            <a:gdLst>
              <a:gd name="T0" fmla="*/ 794 w 6"/>
              <a:gd name="T1" fmla="*/ 353 h 9"/>
              <a:gd name="T2" fmla="*/ 794 w 6"/>
              <a:gd name="T3" fmla="*/ 353 h 9"/>
              <a:gd name="T4" fmla="*/ 265 w 6"/>
              <a:gd name="T5" fmla="*/ 0 h 9"/>
              <a:gd name="T6" fmla="*/ 794 w 6"/>
              <a:gd name="T7" fmla="*/ 353 h 9"/>
              <a:gd name="T8" fmla="*/ 265 w 6"/>
              <a:gd name="T9" fmla="*/ 0 h 9"/>
              <a:gd name="T10" fmla="*/ 265 w 6"/>
              <a:gd name="T11" fmla="*/ 0 h 9"/>
              <a:gd name="T12" fmla="*/ 0 w 6"/>
              <a:gd name="T13" fmla="*/ 0 h 9"/>
              <a:gd name="T14" fmla="*/ 265 w 6"/>
              <a:gd name="T15" fmla="*/ 0 h 9"/>
              <a:gd name="T16" fmla="*/ 794 w 6"/>
              <a:gd name="T17" fmla="*/ 1411 h 9"/>
              <a:gd name="T18" fmla="*/ 794 w 6"/>
              <a:gd name="T19" fmla="*/ 353 h 9"/>
              <a:gd name="T20" fmla="*/ 1323 w 6"/>
              <a:gd name="T21" fmla="*/ 1411 h 9"/>
              <a:gd name="T22" fmla="*/ 1323 w 6"/>
              <a:gd name="T23" fmla="*/ 1764 h 9"/>
              <a:gd name="T24" fmla="*/ 794 w 6"/>
              <a:gd name="T25" fmla="*/ 2117 h 9"/>
              <a:gd name="T26" fmla="*/ 794 w 6"/>
              <a:gd name="T27" fmla="*/ 1764 h 9"/>
              <a:gd name="T28" fmla="*/ 794 w 6"/>
              <a:gd name="T29" fmla="*/ 1411 h 9"/>
              <a:gd name="T30" fmla="*/ 265 w 6"/>
              <a:gd name="T31" fmla="*/ 2822 h 9"/>
              <a:gd name="T32" fmla="*/ 0 w 6"/>
              <a:gd name="T33" fmla="*/ 2822 h 9"/>
              <a:gd name="T34" fmla="*/ 794 w 6"/>
              <a:gd name="T35" fmla="*/ 2117 h 9"/>
              <a:gd name="T36" fmla="*/ 265 w 6"/>
              <a:gd name="T37" fmla="*/ 2822 h 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" h="9">
                <a:moveTo>
                  <a:pt x="3" y="1"/>
                </a:moveTo>
                <a:cubicBezTo>
                  <a:pt x="3" y="1"/>
                  <a:pt x="2" y="1"/>
                  <a:pt x="3" y="1"/>
                </a:cubicBezTo>
                <a:lnTo>
                  <a:pt x="1" y="0"/>
                </a:lnTo>
                <a:cubicBezTo>
                  <a:pt x="2" y="0"/>
                  <a:pt x="2" y="0"/>
                  <a:pt x="3" y="1"/>
                </a:cubicBezTo>
                <a:close/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0"/>
                </a:cubicBezTo>
                <a:lnTo>
                  <a:pt x="1" y="0"/>
                </a:lnTo>
                <a:close/>
                <a:moveTo>
                  <a:pt x="3" y="4"/>
                </a:moveTo>
                <a:lnTo>
                  <a:pt x="3" y="1"/>
                </a:lnTo>
                <a:cubicBezTo>
                  <a:pt x="3" y="2"/>
                  <a:pt x="5" y="2"/>
                  <a:pt x="5" y="4"/>
                </a:cubicBezTo>
                <a:lnTo>
                  <a:pt x="5" y="5"/>
                </a:lnTo>
                <a:cubicBezTo>
                  <a:pt x="4" y="5"/>
                  <a:pt x="3" y="6"/>
                  <a:pt x="3" y="6"/>
                </a:cubicBezTo>
                <a:lnTo>
                  <a:pt x="3" y="5"/>
                </a:lnTo>
                <a:lnTo>
                  <a:pt x="3" y="4"/>
                </a:lnTo>
                <a:close/>
                <a:moveTo>
                  <a:pt x="1" y="8"/>
                </a:moveTo>
                <a:lnTo>
                  <a:pt x="0" y="8"/>
                </a:lnTo>
                <a:cubicBezTo>
                  <a:pt x="0" y="8"/>
                  <a:pt x="1" y="7"/>
                  <a:pt x="3" y="6"/>
                </a:cubicBezTo>
                <a:lnTo>
                  <a:pt x="1" y="8"/>
                </a:ln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0" name="Freeform 188">
            <a:extLst>
              <a:ext uri="{FF2B5EF4-FFF2-40B4-BE49-F238E27FC236}">
                <a16:creationId xmlns:a16="http://schemas.microsoft.com/office/drawing/2014/main" id="{EE1D60A1-F58A-4D4D-B181-E9D2D51A5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5725" y="1914525"/>
            <a:ext cx="1588" cy="1588"/>
          </a:xfrm>
          <a:custGeom>
            <a:avLst/>
            <a:gdLst>
              <a:gd name="T0" fmla="*/ 794 w 4"/>
              <a:gd name="T1" fmla="*/ 0 h 2"/>
              <a:gd name="T2" fmla="*/ 1191 w 4"/>
              <a:gd name="T3" fmla="*/ 794 h 2"/>
              <a:gd name="T4" fmla="*/ 0 w 4"/>
              <a:gd name="T5" fmla="*/ 794 h 2"/>
              <a:gd name="T6" fmla="*/ 794 w 4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3" y="1"/>
                </a:lnTo>
                <a:lnTo>
                  <a:pt x="0" y="1"/>
                </a:lnTo>
                <a:lnTo>
                  <a:pt x="2" y="0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1" name="Freeform 189">
            <a:extLst>
              <a:ext uri="{FF2B5EF4-FFF2-40B4-BE49-F238E27FC236}">
                <a16:creationId xmlns:a16="http://schemas.microsoft.com/office/drawing/2014/main" id="{6E72CEB3-3D75-CE49-946D-7285E2410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1916113"/>
            <a:ext cx="1587" cy="1587"/>
          </a:xfrm>
          <a:custGeom>
            <a:avLst/>
            <a:gdLst>
              <a:gd name="T0" fmla="*/ 0 w 4"/>
              <a:gd name="T1" fmla="*/ 1190 h 4"/>
              <a:gd name="T2" fmla="*/ 1190 w 4"/>
              <a:gd name="T3" fmla="*/ 0 h 4"/>
              <a:gd name="T4" fmla="*/ 1190 w 4"/>
              <a:gd name="T5" fmla="*/ 0 h 4"/>
              <a:gd name="T6" fmla="*/ 1190 w 4"/>
              <a:gd name="T7" fmla="*/ 397 h 4"/>
              <a:gd name="T8" fmla="*/ 397 w 4"/>
              <a:gd name="T9" fmla="*/ 1190 h 4"/>
              <a:gd name="T10" fmla="*/ 0 w 4"/>
              <a:gd name="T11" fmla="*/ 1190 h 4"/>
              <a:gd name="T12" fmla="*/ 0 w 4"/>
              <a:gd name="T13" fmla="*/ 119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0" y="3"/>
                </a:moveTo>
                <a:lnTo>
                  <a:pt x="3" y="0"/>
                </a:lnTo>
                <a:lnTo>
                  <a:pt x="3" y="1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2" name="Freeform 190">
            <a:extLst>
              <a:ext uri="{FF2B5EF4-FFF2-40B4-BE49-F238E27FC236}">
                <a16:creationId xmlns:a16="http://schemas.microsoft.com/office/drawing/2014/main" id="{F7CB5D15-D271-944A-9E57-1B5D2DFAE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1893888"/>
            <a:ext cx="1588" cy="1587"/>
          </a:xfrm>
          <a:custGeom>
            <a:avLst/>
            <a:gdLst>
              <a:gd name="T0" fmla="*/ 318 w 5"/>
              <a:gd name="T1" fmla="*/ 1323 h 6"/>
              <a:gd name="T2" fmla="*/ 318 w 5"/>
              <a:gd name="T3" fmla="*/ 265 h 6"/>
              <a:gd name="T4" fmla="*/ 1270 w 5"/>
              <a:gd name="T5" fmla="*/ 0 h 6"/>
              <a:gd name="T6" fmla="*/ 1270 w 5"/>
              <a:gd name="T7" fmla="*/ 794 h 6"/>
              <a:gd name="T8" fmla="*/ 318 w 5"/>
              <a:gd name="T9" fmla="*/ 132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1" y="5"/>
                </a:moveTo>
                <a:cubicBezTo>
                  <a:pt x="0" y="4"/>
                  <a:pt x="0" y="2"/>
                  <a:pt x="1" y="1"/>
                </a:cubicBezTo>
                <a:cubicBezTo>
                  <a:pt x="1" y="0"/>
                  <a:pt x="3" y="0"/>
                  <a:pt x="4" y="0"/>
                </a:cubicBezTo>
                <a:lnTo>
                  <a:pt x="4" y="3"/>
                </a:lnTo>
                <a:cubicBezTo>
                  <a:pt x="3" y="4"/>
                  <a:pt x="1" y="5"/>
                  <a:pt x="1" y="5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3" name="Freeform 191">
            <a:extLst>
              <a:ext uri="{FF2B5EF4-FFF2-40B4-BE49-F238E27FC236}">
                <a16:creationId xmlns:a16="http://schemas.microsoft.com/office/drawing/2014/main" id="{534D7FA5-F1CE-9D4C-B679-480DB3D67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1893888"/>
            <a:ext cx="1588" cy="1587"/>
          </a:xfrm>
          <a:custGeom>
            <a:avLst/>
            <a:gdLst>
              <a:gd name="T0" fmla="*/ 1270 w 5"/>
              <a:gd name="T1" fmla="*/ 794 h 6"/>
              <a:gd name="T2" fmla="*/ 953 w 5"/>
              <a:gd name="T3" fmla="*/ 1323 h 6"/>
              <a:gd name="T4" fmla="*/ 318 w 5"/>
              <a:gd name="T5" fmla="*/ 1323 h 6"/>
              <a:gd name="T6" fmla="*/ 0 w 5"/>
              <a:gd name="T7" fmla="*/ 1323 h 6"/>
              <a:gd name="T8" fmla="*/ 0 w 5"/>
              <a:gd name="T9" fmla="*/ 1058 h 6"/>
              <a:gd name="T10" fmla="*/ 318 w 5"/>
              <a:gd name="T11" fmla="*/ 265 h 6"/>
              <a:gd name="T12" fmla="*/ 953 w 5"/>
              <a:gd name="T13" fmla="*/ 0 h 6"/>
              <a:gd name="T14" fmla="*/ 1270 w 5"/>
              <a:gd name="T15" fmla="*/ 0 h 6"/>
              <a:gd name="T16" fmla="*/ 1270 w 5"/>
              <a:gd name="T17" fmla="*/ 265 h 6"/>
              <a:gd name="T18" fmla="*/ 1270 w 5"/>
              <a:gd name="T19" fmla="*/ 794 h 6"/>
              <a:gd name="T20" fmla="*/ 318 w 5"/>
              <a:gd name="T21" fmla="*/ 1058 h 6"/>
              <a:gd name="T22" fmla="*/ 953 w 5"/>
              <a:gd name="T23" fmla="*/ 794 h 6"/>
              <a:gd name="T24" fmla="*/ 1270 w 5"/>
              <a:gd name="T25" fmla="*/ 265 h 6"/>
              <a:gd name="T26" fmla="*/ 953 w 5"/>
              <a:gd name="T27" fmla="*/ 0 h 6"/>
              <a:gd name="T28" fmla="*/ 318 w 5"/>
              <a:gd name="T29" fmla="*/ 529 h 6"/>
              <a:gd name="T30" fmla="*/ 0 w 5"/>
              <a:gd name="T31" fmla="*/ 1058 h 6"/>
              <a:gd name="T32" fmla="*/ 318 w 5"/>
              <a:gd name="T33" fmla="*/ 1323 h 6"/>
              <a:gd name="T34" fmla="*/ 318 w 5"/>
              <a:gd name="T35" fmla="*/ 1058 h 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" h="6">
                <a:moveTo>
                  <a:pt x="4" y="3"/>
                </a:moveTo>
                <a:cubicBezTo>
                  <a:pt x="3" y="4"/>
                  <a:pt x="3" y="5"/>
                  <a:pt x="3" y="5"/>
                </a:cubicBez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  <a:cubicBezTo>
                  <a:pt x="0" y="2"/>
                  <a:pt x="0" y="2"/>
                  <a:pt x="1" y="1"/>
                </a:cubicBezTo>
                <a:cubicBezTo>
                  <a:pt x="1" y="0"/>
                  <a:pt x="1" y="0"/>
                  <a:pt x="3" y="0"/>
                </a:cubicBezTo>
                <a:lnTo>
                  <a:pt x="4" y="0"/>
                </a:lnTo>
                <a:lnTo>
                  <a:pt x="4" y="1"/>
                </a:lnTo>
                <a:lnTo>
                  <a:pt x="4" y="3"/>
                </a:lnTo>
                <a:close/>
                <a:moveTo>
                  <a:pt x="1" y="4"/>
                </a:moveTo>
                <a:cubicBezTo>
                  <a:pt x="3" y="4"/>
                  <a:pt x="3" y="4"/>
                  <a:pt x="3" y="3"/>
                </a:cubicBezTo>
                <a:cubicBezTo>
                  <a:pt x="4" y="2"/>
                  <a:pt x="4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1" y="0"/>
                  <a:pt x="1" y="2"/>
                </a:cubicBezTo>
                <a:cubicBezTo>
                  <a:pt x="1" y="2"/>
                  <a:pt x="0" y="3"/>
                  <a:pt x="0" y="4"/>
                </a:cubicBezTo>
                <a:lnTo>
                  <a:pt x="1" y="5"/>
                </a:lnTo>
                <a:lnTo>
                  <a:pt x="1" y="4"/>
                </a:ln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4" name="Freeform 192">
            <a:extLst>
              <a:ext uri="{FF2B5EF4-FFF2-40B4-BE49-F238E27FC236}">
                <a16:creationId xmlns:a16="http://schemas.microsoft.com/office/drawing/2014/main" id="{7B689C0B-76C8-434A-8094-96595029E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1895475"/>
            <a:ext cx="1587" cy="3175"/>
          </a:xfrm>
          <a:custGeom>
            <a:avLst/>
            <a:gdLst>
              <a:gd name="T0" fmla="*/ 397 w 4"/>
              <a:gd name="T1" fmla="*/ 2858 h 10"/>
              <a:gd name="T2" fmla="*/ 0 w 4"/>
              <a:gd name="T3" fmla="*/ 2223 h 10"/>
              <a:gd name="T4" fmla="*/ 1190 w 4"/>
              <a:gd name="T5" fmla="*/ 0 h 10"/>
              <a:gd name="T6" fmla="*/ 1190 w 4"/>
              <a:gd name="T7" fmla="*/ 0 h 10"/>
              <a:gd name="T8" fmla="*/ 397 w 4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1" y="9"/>
                </a:moveTo>
                <a:lnTo>
                  <a:pt x="0" y="7"/>
                </a:lnTo>
                <a:lnTo>
                  <a:pt x="3" y="0"/>
                </a:lnTo>
                <a:lnTo>
                  <a:pt x="1" y="9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5" name="Freeform 193">
            <a:extLst>
              <a:ext uri="{FF2B5EF4-FFF2-40B4-BE49-F238E27FC236}">
                <a16:creationId xmlns:a16="http://schemas.microsoft.com/office/drawing/2014/main" id="{94FD254C-2F9C-194A-9BD8-684E5895C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1895475"/>
            <a:ext cx="1587" cy="4763"/>
          </a:xfrm>
          <a:custGeom>
            <a:avLst/>
            <a:gdLst>
              <a:gd name="T0" fmla="*/ 265 w 6"/>
              <a:gd name="T1" fmla="*/ 4366 h 12"/>
              <a:gd name="T2" fmla="*/ 794 w 6"/>
              <a:gd name="T3" fmla="*/ 794 h 12"/>
              <a:gd name="T4" fmla="*/ 0 w 6"/>
              <a:gd name="T5" fmla="*/ 3175 h 12"/>
              <a:gd name="T6" fmla="*/ 0 w 6"/>
              <a:gd name="T7" fmla="*/ 3175 h 12"/>
              <a:gd name="T8" fmla="*/ 794 w 6"/>
              <a:gd name="T9" fmla="*/ 0 h 12"/>
              <a:gd name="T10" fmla="*/ 1323 w 6"/>
              <a:gd name="T11" fmla="*/ 794 h 12"/>
              <a:gd name="T12" fmla="*/ 265 w 6"/>
              <a:gd name="T13" fmla="*/ 4366 h 12"/>
              <a:gd name="T14" fmla="*/ 265 w 6"/>
              <a:gd name="T15" fmla="*/ 3969 h 12"/>
              <a:gd name="T16" fmla="*/ 0 w 6"/>
              <a:gd name="T17" fmla="*/ 3572 h 12"/>
              <a:gd name="T18" fmla="*/ 0 w 6"/>
              <a:gd name="T19" fmla="*/ 3175 h 12"/>
              <a:gd name="T20" fmla="*/ 265 w 6"/>
              <a:gd name="T21" fmla="*/ 3969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12">
                <a:moveTo>
                  <a:pt x="1" y="11"/>
                </a:moveTo>
                <a:lnTo>
                  <a:pt x="3" y="2"/>
                </a:lnTo>
                <a:lnTo>
                  <a:pt x="0" y="8"/>
                </a:lnTo>
                <a:lnTo>
                  <a:pt x="3" y="0"/>
                </a:lnTo>
                <a:lnTo>
                  <a:pt x="5" y="2"/>
                </a:lnTo>
                <a:lnTo>
                  <a:pt x="1" y="11"/>
                </a:lnTo>
                <a:close/>
                <a:moveTo>
                  <a:pt x="1" y="10"/>
                </a:moveTo>
                <a:lnTo>
                  <a:pt x="0" y="9"/>
                </a:lnTo>
                <a:lnTo>
                  <a:pt x="0" y="8"/>
                </a:lnTo>
                <a:lnTo>
                  <a:pt x="1" y="10"/>
                </a:ln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" name="Freeform 194">
            <a:extLst>
              <a:ext uri="{FF2B5EF4-FFF2-40B4-BE49-F238E27FC236}">
                <a16:creationId xmlns:a16="http://schemas.microsoft.com/office/drawing/2014/main" id="{2AB747FF-1FA2-B64E-AF68-8D850D4E8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1893888"/>
            <a:ext cx="3175" cy="3175"/>
          </a:xfrm>
          <a:custGeom>
            <a:avLst/>
            <a:gdLst>
              <a:gd name="T0" fmla="*/ 706 w 9"/>
              <a:gd name="T1" fmla="*/ 706 h 9"/>
              <a:gd name="T2" fmla="*/ 706 w 9"/>
              <a:gd name="T3" fmla="*/ 353 h 9"/>
              <a:gd name="T4" fmla="*/ 706 w 9"/>
              <a:gd name="T5" fmla="*/ 353 h 9"/>
              <a:gd name="T6" fmla="*/ 1764 w 9"/>
              <a:gd name="T7" fmla="*/ 706 h 9"/>
              <a:gd name="T8" fmla="*/ 2822 w 9"/>
              <a:gd name="T9" fmla="*/ 1411 h 9"/>
              <a:gd name="T10" fmla="*/ 2469 w 9"/>
              <a:gd name="T11" fmla="*/ 2117 h 9"/>
              <a:gd name="T12" fmla="*/ 706 w 9"/>
              <a:gd name="T13" fmla="*/ 2117 h 9"/>
              <a:gd name="T14" fmla="*/ 706 w 9"/>
              <a:gd name="T15" fmla="*/ 706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9">
                <a:moveTo>
                  <a:pt x="2" y="2"/>
                </a:moveTo>
                <a:lnTo>
                  <a:pt x="2" y="1"/>
                </a:lnTo>
                <a:cubicBezTo>
                  <a:pt x="2" y="0"/>
                  <a:pt x="2" y="1"/>
                  <a:pt x="2" y="1"/>
                </a:cubicBezTo>
                <a:cubicBezTo>
                  <a:pt x="2" y="1"/>
                  <a:pt x="4" y="2"/>
                  <a:pt x="5" y="2"/>
                </a:cubicBezTo>
                <a:cubicBezTo>
                  <a:pt x="5" y="2"/>
                  <a:pt x="7" y="2"/>
                  <a:pt x="8" y="4"/>
                </a:cubicBezTo>
                <a:cubicBezTo>
                  <a:pt x="8" y="4"/>
                  <a:pt x="8" y="6"/>
                  <a:pt x="7" y="6"/>
                </a:cubicBezTo>
                <a:cubicBezTo>
                  <a:pt x="7" y="7"/>
                  <a:pt x="5" y="8"/>
                  <a:pt x="2" y="6"/>
                </a:cubicBezTo>
                <a:cubicBezTo>
                  <a:pt x="2" y="4"/>
                  <a:pt x="0" y="3"/>
                  <a:pt x="2" y="2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" name="Freeform 195">
            <a:extLst>
              <a:ext uri="{FF2B5EF4-FFF2-40B4-BE49-F238E27FC236}">
                <a16:creationId xmlns:a16="http://schemas.microsoft.com/office/drawing/2014/main" id="{9FC75130-D27A-AE4D-968C-B47194DF4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1893888"/>
            <a:ext cx="3175" cy="3175"/>
          </a:xfrm>
          <a:custGeom>
            <a:avLst/>
            <a:gdLst>
              <a:gd name="T0" fmla="*/ 706 w 9"/>
              <a:gd name="T1" fmla="*/ 2268 h 7"/>
              <a:gd name="T2" fmla="*/ 0 w 9"/>
              <a:gd name="T3" fmla="*/ 454 h 7"/>
              <a:gd name="T4" fmla="*/ 706 w 9"/>
              <a:gd name="T5" fmla="*/ 454 h 7"/>
              <a:gd name="T6" fmla="*/ 706 w 9"/>
              <a:gd name="T7" fmla="*/ 907 h 7"/>
              <a:gd name="T8" fmla="*/ 706 w 9"/>
              <a:gd name="T9" fmla="*/ 2268 h 7"/>
              <a:gd name="T10" fmla="*/ 1764 w 9"/>
              <a:gd name="T11" fmla="*/ 907 h 7"/>
              <a:gd name="T12" fmla="*/ 706 w 9"/>
              <a:gd name="T13" fmla="*/ 0 h 7"/>
              <a:gd name="T14" fmla="*/ 1411 w 9"/>
              <a:gd name="T15" fmla="*/ 454 h 7"/>
              <a:gd name="T16" fmla="*/ 1764 w 9"/>
              <a:gd name="T17" fmla="*/ 454 h 7"/>
              <a:gd name="T18" fmla="*/ 2822 w 9"/>
              <a:gd name="T19" fmla="*/ 907 h 7"/>
              <a:gd name="T20" fmla="*/ 2822 w 9"/>
              <a:gd name="T21" fmla="*/ 1361 h 7"/>
              <a:gd name="T22" fmla="*/ 2469 w 9"/>
              <a:gd name="T23" fmla="*/ 2721 h 7"/>
              <a:gd name="T24" fmla="*/ 1764 w 9"/>
              <a:gd name="T25" fmla="*/ 2721 h 7"/>
              <a:gd name="T26" fmla="*/ 2469 w 9"/>
              <a:gd name="T27" fmla="*/ 2268 h 7"/>
              <a:gd name="T28" fmla="*/ 2822 w 9"/>
              <a:gd name="T29" fmla="*/ 1361 h 7"/>
              <a:gd name="T30" fmla="*/ 2469 w 9"/>
              <a:gd name="T31" fmla="*/ 1361 h 7"/>
              <a:gd name="T32" fmla="*/ 1764 w 9"/>
              <a:gd name="T33" fmla="*/ 907 h 7"/>
              <a:gd name="T34" fmla="*/ 706 w 9"/>
              <a:gd name="T35" fmla="*/ 2268 h 7"/>
              <a:gd name="T36" fmla="*/ 1764 w 9"/>
              <a:gd name="T37" fmla="*/ 2721 h 7"/>
              <a:gd name="T38" fmla="*/ 706 w 9"/>
              <a:gd name="T39" fmla="*/ 2268 h 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" h="7">
                <a:moveTo>
                  <a:pt x="2" y="5"/>
                </a:moveTo>
                <a:cubicBezTo>
                  <a:pt x="2" y="3"/>
                  <a:pt x="0" y="3"/>
                  <a:pt x="0" y="1"/>
                </a:cubicBezTo>
                <a:lnTo>
                  <a:pt x="2" y="1"/>
                </a:lnTo>
                <a:lnTo>
                  <a:pt x="2" y="2"/>
                </a:lnTo>
                <a:lnTo>
                  <a:pt x="2" y="5"/>
                </a:lnTo>
                <a:close/>
                <a:moveTo>
                  <a:pt x="5" y="2"/>
                </a:moveTo>
                <a:cubicBezTo>
                  <a:pt x="4" y="1"/>
                  <a:pt x="2" y="0"/>
                  <a:pt x="2" y="0"/>
                </a:cubicBezTo>
                <a:lnTo>
                  <a:pt x="4" y="1"/>
                </a:lnTo>
                <a:lnTo>
                  <a:pt x="5" y="1"/>
                </a:lnTo>
                <a:cubicBezTo>
                  <a:pt x="7" y="2"/>
                  <a:pt x="7" y="2"/>
                  <a:pt x="8" y="2"/>
                </a:cubicBezTo>
                <a:lnTo>
                  <a:pt x="8" y="3"/>
                </a:lnTo>
                <a:cubicBezTo>
                  <a:pt x="8" y="5"/>
                  <a:pt x="8" y="5"/>
                  <a:pt x="7" y="6"/>
                </a:cubicBezTo>
                <a:lnTo>
                  <a:pt x="5" y="6"/>
                </a:lnTo>
                <a:lnTo>
                  <a:pt x="7" y="5"/>
                </a:lnTo>
                <a:cubicBezTo>
                  <a:pt x="7" y="5"/>
                  <a:pt x="8" y="5"/>
                  <a:pt x="8" y="3"/>
                </a:cubicBezTo>
                <a:lnTo>
                  <a:pt x="7" y="3"/>
                </a:lnTo>
                <a:cubicBezTo>
                  <a:pt x="7" y="2"/>
                  <a:pt x="7" y="2"/>
                  <a:pt x="5" y="2"/>
                </a:cubicBezTo>
                <a:close/>
                <a:moveTo>
                  <a:pt x="2" y="5"/>
                </a:moveTo>
                <a:cubicBezTo>
                  <a:pt x="4" y="5"/>
                  <a:pt x="5" y="6"/>
                  <a:pt x="5" y="6"/>
                </a:cubicBezTo>
                <a:cubicBezTo>
                  <a:pt x="4" y="6"/>
                  <a:pt x="2" y="6"/>
                  <a:pt x="2" y="5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8" name="Freeform 196">
            <a:extLst>
              <a:ext uri="{FF2B5EF4-FFF2-40B4-BE49-F238E27FC236}">
                <a16:creationId xmlns:a16="http://schemas.microsoft.com/office/drawing/2014/main" id="{5957561C-BD8C-5342-B0B2-277E3BC00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1895475"/>
            <a:ext cx="3175" cy="1588"/>
          </a:xfrm>
          <a:custGeom>
            <a:avLst/>
            <a:gdLst>
              <a:gd name="T0" fmla="*/ 2721 w 7"/>
              <a:gd name="T1" fmla="*/ 318 h 5"/>
              <a:gd name="T2" fmla="*/ 2721 w 7"/>
              <a:gd name="T3" fmla="*/ 953 h 5"/>
              <a:gd name="T4" fmla="*/ 2268 w 7"/>
              <a:gd name="T5" fmla="*/ 1270 h 5"/>
              <a:gd name="T6" fmla="*/ 1361 w 7"/>
              <a:gd name="T7" fmla="*/ 1270 h 5"/>
              <a:gd name="T8" fmla="*/ 0 w 7"/>
              <a:gd name="T9" fmla="*/ 953 h 5"/>
              <a:gd name="T10" fmla="*/ 0 w 7"/>
              <a:gd name="T11" fmla="*/ 318 h 5"/>
              <a:gd name="T12" fmla="*/ 0 w 7"/>
              <a:gd name="T13" fmla="*/ 0 h 5"/>
              <a:gd name="T14" fmla="*/ 907 w 7"/>
              <a:gd name="T15" fmla="*/ 953 h 5"/>
              <a:gd name="T16" fmla="*/ 2268 w 7"/>
              <a:gd name="T17" fmla="*/ 953 h 5"/>
              <a:gd name="T18" fmla="*/ 2721 w 7"/>
              <a:gd name="T19" fmla="*/ 318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5">
                <a:moveTo>
                  <a:pt x="6" y="1"/>
                </a:moveTo>
                <a:lnTo>
                  <a:pt x="6" y="3"/>
                </a:lnTo>
                <a:lnTo>
                  <a:pt x="5" y="4"/>
                </a:lnTo>
                <a:lnTo>
                  <a:pt x="3" y="4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cubicBezTo>
                  <a:pt x="0" y="0"/>
                  <a:pt x="0" y="3"/>
                  <a:pt x="2" y="3"/>
                </a:cubicBezTo>
                <a:cubicBezTo>
                  <a:pt x="3" y="4"/>
                  <a:pt x="5" y="3"/>
                  <a:pt x="5" y="3"/>
                </a:cubicBezTo>
                <a:cubicBezTo>
                  <a:pt x="6" y="1"/>
                  <a:pt x="6" y="1"/>
                  <a:pt x="6" y="1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9" name="Freeform 197">
            <a:extLst>
              <a:ext uri="{FF2B5EF4-FFF2-40B4-BE49-F238E27FC236}">
                <a16:creationId xmlns:a16="http://schemas.microsoft.com/office/drawing/2014/main" id="{82A59CBB-43C3-EB4B-AAEA-8D104B9EC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4613" y="1895475"/>
            <a:ext cx="3175" cy="1588"/>
          </a:xfrm>
          <a:custGeom>
            <a:avLst/>
            <a:gdLst>
              <a:gd name="T0" fmla="*/ 1814 w 7"/>
              <a:gd name="T1" fmla="*/ 1059 h 6"/>
              <a:gd name="T2" fmla="*/ 0 w 7"/>
              <a:gd name="T3" fmla="*/ 1059 h 6"/>
              <a:gd name="T4" fmla="*/ 0 w 7"/>
              <a:gd name="T5" fmla="*/ 0 h 6"/>
              <a:gd name="T6" fmla="*/ 1361 w 7"/>
              <a:gd name="T7" fmla="*/ 0 h 6"/>
              <a:gd name="T8" fmla="*/ 1814 w 7"/>
              <a:gd name="T9" fmla="*/ 105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6">
                <a:moveTo>
                  <a:pt x="4" y="4"/>
                </a:moveTo>
                <a:cubicBezTo>
                  <a:pt x="4" y="4"/>
                  <a:pt x="3" y="5"/>
                  <a:pt x="0" y="4"/>
                </a:cubicBezTo>
                <a:lnTo>
                  <a:pt x="0" y="0"/>
                </a:lnTo>
                <a:cubicBezTo>
                  <a:pt x="0" y="0"/>
                  <a:pt x="1" y="0"/>
                  <a:pt x="3" y="0"/>
                </a:cubicBezTo>
                <a:cubicBezTo>
                  <a:pt x="4" y="2"/>
                  <a:pt x="6" y="3"/>
                  <a:pt x="4" y="4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0" name="Freeform 198">
            <a:extLst>
              <a:ext uri="{FF2B5EF4-FFF2-40B4-BE49-F238E27FC236}">
                <a16:creationId xmlns:a16="http://schemas.microsoft.com/office/drawing/2014/main" id="{FF168B7D-5A9A-9D44-9D08-82F2410F6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4613" y="1895475"/>
            <a:ext cx="3175" cy="1588"/>
          </a:xfrm>
          <a:custGeom>
            <a:avLst/>
            <a:gdLst>
              <a:gd name="T0" fmla="*/ 1361 w 7"/>
              <a:gd name="T1" fmla="*/ 0 h 6"/>
              <a:gd name="T2" fmla="*/ 2721 w 7"/>
              <a:gd name="T3" fmla="*/ 1059 h 6"/>
              <a:gd name="T4" fmla="*/ 1814 w 7"/>
              <a:gd name="T5" fmla="*/ 1059 h 6"/>
              <a:gd name="T6" fmla="*/ 1361 w 7"/>
              <a:gd name="T7" fmla="*/ 1323 h 6"/>
              <a:gd name="T8" fmla="*/ 0 w 7"/>
              <a:gd name="T9" fmla="*/ 1059 h 6"/>
              <a:gd name="T10" fmla="*/ 0 w 7"/>
              <a:gd name="T11" fmla="*/ 529 h 6"/>
              <a:gd name="T12" fmla="*/ 454 w 7"/>
              <a:gd name="T13" fmla="*/ 1059 h 6"/>
              <a:gd name="T14" fmla="*/ 1361 w 7"/>
              <a:gd name="T15" fmla="*/ 1059 h 6"/>
              <a:gd name="T16" fmla="*/ 1814 w 7"/>
              <a:gd name="T17" fmla="*/ 1059 h 6"/>
              <a:gd name="T18" fmla="*/ 1361 w 7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4" y="2"/>
                  <a:pt x="6" y="2"/>
                  <a:pt x="6" y="4"/>
                </a:cubicBezTo>
                <a:lnTo>
                  <a:pt x="4" y="4"/>
                </a:lnTo>
                <a:lnTo>
                  <a:pt x="3" y="5"/>
                </a:lnTo>
                <a:cubicBezTo>
                  <a:pt x="3" y="5"/>
                  <a:pt x="1" y="4"/>
                  <a:pt x="0" y="4"/>
                </a:cubicBezTo>
                <a:lnTo>
                  <a:pt x="0" y="2"/>
                </a:lnTo>
                <a:cubicBezTo>
                  <a:pt x="0" y="2"/>
                  <a:pt x="0" y="4"/>
                  <a:pt x="1" y="4"/>
                </a:cubicBezTo>
                <a:lnTo>
                  <a:pt x="3" y="4"/>
                </a:lnTo>
                <a:lnTo>
                  <a:pt x="4" y="4"/>
                </a:lnTo>
                <a:cubicBezTo>
                  <a:pt x="4" y="3"/>
                  <a:pt x="4" y="2"/>
                  <a:pt x="3" y="0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1" name="Freeform 199">
            <a:extLst>
              <a:ext uri="{FF2B5EF4-FFF2-40B4-BE49-F238E27FC236}">
                <a16:creationId xmlns:a16="http://schemas.microsoft.com/office/drawing/2014/main" id="{399CE4BF-6651-5A44-AE9F-187071714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8" y="1897063"/>
            <a:ext cx="3175" cy="3175"/>
          </a:xfrm>
          <a:custGeom>
            <a:avLst/>
            <a:gdLst>
              <a:gd name="T0" fmla="*/ 353 w 9"/>
              <a:gd name="T1" fmla="*/ 0 h 8"/>
              <a:gd name="T2" fmla="*/ 2822 w 9"/>
              <a:gd name="T3" fmla="*/ 1588 h 8"/>
              <a:gd name="T4" fmla="*/ 2822 w 9"/>
              <a:gd name="T5" fmla="*/ 2778 h 8"/>
              <a:gd name="T6" fmla="*/ 0 w 9"/>
              <a:gd name="T7" fmla="*/ 397 h 8"/>
              <a:gd name="T8" fmla="*/ 353 w 9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8">
                <a:moveTo>
                  <a:pt x="1" y="0"/>
                </a:moveTo>
                <a:lnTo>
                  <a:pt x="8" y="4"/>
                </a:lnTo>
                <a:lnTo>
                  <a:pt x="8" y="7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2" name="Freeform 200">
            <a:extLst>
              <a:ext uri="{FF2B5EF4-FFF2-40B4-BE49-F238E27FC236}">
                <a16:creationId xmlns:a16="http://schemas.microsoft.com/office/drawing/2014/main" id="{051B87E5-24B4-B547-B944-9869E4EBC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8" y="1897063"/>
            <a:ext cx="3175" cy="3175"/>
          </a:xfrm>
          <a:custGeom>
            <a:avLst/>
            <a:gdLst>
              <a:gd name="T0" fmla="*/ 318 w 10"/>
              <a:gd name="T1" fmla="*/ 0 h 9"/>
              <a:gd name="T2" fmla="*/ 2858 w 10"/>
              <a:gd name="T3" fmla="*/ 1411 h 9"/>
              <a:gd name="T4" fmla="*/ 2540 w 10"/>
              <a:gd name="T5" fmla="*/ 2822 h 9"/>
              <a:gd name="T6" fmla="*/ 0 w 10"/>
              <a:gd name="T7" fmla="*/ 353 h 9"/>
              <a:gd name="T8" fmla="*/ 318 w 10"/>
              <a:gd name="T9" fmla="*/ 0 h 9"/>
              <a:gd name="T10" fmla="*/ 318 w 10"/>
              <a:gd name="T11" fmla="*/ 0 h 9"/>
              <a:gd name="T12" fmla="*/ 318 w 10"/>
              <a:gd name="T13" fmla="*/ 0 h 9"/>
              <a:gd name="T14" fmla="*/ 318 w 10"/>
              <a:gd name="T15" fmla="*/ 0 h 9"/>
              <a:gd name="T16" fmla="*/ 318 w 10"/>
              <a:gd name="T17" fmla="*/ 0 h 9"/>
              <a:gd name="T18" fmla="*/ 318 w 10"/>
              <a:gd name="T19" fmla="*/ 353 h 9"/>
              <a:gd name="T20" fmla="*/ 2540 w 10"/>
              <a:gd name="T21" fmla="*/ 2469 h 9"/>
              <a:gd name="T22" fmla="*/ 2540 w 10"/>
              <a:gd name="T23" fmla="*/ 1411 h 9"/>
              <a:gd name="T24" fmla="*/ 318 w 10"/>
              <a:gd name="T25" fmla="*/ 0 h 9"/>
              <a:gd name="T26" fmla="*/ 318 w 10"/>
              <a:gd name="T27" fmla="*/ 0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9">
                <a:moveTo>
                  <a:pt x="1" y="0"/>
                </a:moveTo>
                <a:lnTo>
                  <a:pt x="9" y="4"/>
                </a:lnTo>
                <a:lnTo>
                  <a:pt x="8" y="8"/>
                </a:lnTo>
                <a:lnTo>
                  <a:pt x="0" y="1"/>
                </a:lnTo>
                <a:lnTo>
                  <a:pt x="1" y="0"/>
                </a:lnTo>
                <a:lnTo>
                  <a:pt x="1" y="1"/>
                </a:lnTo>
                <a:lnTo>
                  <a:pt x="8" y="7"/>
                </a:lnTo>
                <a:lnTo>
                  <a:pt x="8" y="4"/>
                </a:lnTo>
                <a:lnTo>
                  <a:pt x="1" y="0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3" name="Freeform 201">
            <a:extLst>
              <a:ext uri="{FF2B5EF4-FFF2-40B4-BE49-F238E27FC236}">
                <a16:creationId xmlns:a16="http://schemas.microsoft.com/office/drawing/2014/main" id="{660A13CA-C84A-9444-B2A5-4F20FD407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4613" y="1895475"/>
            <a:ext cx="3175" cy="3175"/>
          </a:xfrm>
          <a:custGeom>
            <a:avLst/>
            <a:gdLst>
              <a:gd name="T0" fmla="*/ 953 w 10"/>
              <a:gd name="T1" fmla="*/ 2822 h 9"/>
              <a:gd name="T2" fmla="*/ 953 w 10"/>
              <a:gd name="T3" fmla="*/ 1764 h 9"/>
              <a:gd name="T4" fmla="*/ 953 w 10"/>
              <a:gd name="T5" fmla="*/ 1411 h 9"/>
              <a:gd name="T6" fmla="*/ 1905 w 10"/>
              <a:gd name="T7" fmla="*/ 0 h 9"/>
              <a:gd name="T8" fmla="*/ 2858 w 10"/>
              <a:gd name="T9" fmla="*/ 706 h 9"/>
              <a:gd name="T10" fmla="*/ 2223 w 10"/>
              <a:gd name="T11" fmla="*/ 2117 h 9"/>
              <a:gd name="T12" fmla="*/ 953 w 10"/>
              <a:gd name="T13" fmla="*/ 2822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9">
                <a:moveTo>
                  <a:pt x="3" y="8"/>
                </a:moveTo>
                <a:cubicBezTo>
                  <a:pt x="0" y="6"/>
                  <a:pt x="3" y="5"/>
                  <a:pt x="3" y="5"/>
                </a:cubicBezTo>
                <a:lnTo>
                  <a:pt x="3" y="4"/>
                </a:lnTo>
                <a:cubicBezTo>
                  <a:pt x="4" y="3"/>
                  <a:pt x="4" y="2"/>
                  <a:pt x="6" y="0"/>
                </a:cubicBezTo>
                <a:cubicBezTo>
                  <a:pt x="7" y="0"/>
                  <a:pt x="7" y="0"/>
                  <a:pt x="9" y="2"/>
                </a:cubicBezTo>
                <a:cubicBezTo>
                  <a:pt x="9" y="2"/>
                  <a:pt x="9" y="4"/>
                  <a:pt x="7" y="6"/>
                </a:cubicBezTo>
                <a:cubicBezTo>
                  <a:pt x="6" y="7"/>
                  <a:pt x="3" y="8"/>
                  <a:pt x="3" y="8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4" name="Freeform 202">
            <a:extLst>
              <a:ext uri="{FF2B5EF4-FFF2-40B4-BE49-F238E27FC236}">
                <a16:creationId xmlns:a16="http://schemas.microsoft.com/office/drawing/2014/main" id="{4CA0B67D-8334-3244-ABE3-E3BB10540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1895475"/>
            <a:ext cx="3175" cy="3175"/>
          </a:xfrm>
          <a:custGeom>
            <a:avLst/>
            <a:gdLst>
              <a:gd name="T0" fmla="*/ 2117 w 9"/>
              <a:gd name="T1" fmla="*/ 2117 h 9"/>
              <a:gd name="T2" fmla="*/ 1058 w 9"/>
              <a:gd name="T3" fmla="*/ 2822 h 9"/>
              <a:gd name="T4" fmla="*/ 706 w 9"/>
              <a:gd name="T5" fmla="*/ 2469 h 9"/>
              <a:gd name="T6" fmla="*/ 0 w 9"/>
              <a:gd name="T7" fmla="*/ 2117 h 9"/>
              <a:gd name="T8" fmla="*/ 706 w 9"/>
              <a:gd name="T9" fmla="*/ 1764 h 9"/>
              <a:gd name="T10" fmla="*/ 706 w 9"/>
              <a:gd name="T11" fmla="*/ 2117 h 9"/>
              <a:gd name="T12" fmla="*/ 706 w 9"/>
              <a:gd name="T13" fmla="*/ 2469 h 9"/>
              <a:gd name="T14" fmla="*/ 1058 w 9"/>
              <a:gd name="T15" fmla="*/ 2469 h 9"/>
              <a:gd name="T16" fmla="*/ 2117 w 9"/>
              <a:gd name="T17" fmla="*/ 2117 h 9"/>
              <a:gd name="T18" fmla="*/ 1058 w 9"/>
              <a:gd name="T19" fmla="*/ 1411 h 9"/>
              <a:gd name="T20" fmla="*/ 706 w 9"/>
              <a:gd name="T21" fmla="*/ 1764 h 9"/>
              <a:gd name="T22" fmla="*/ 706 w 9"/>
              <a:gd name="T23" fmla="*/ 1411 h 9"/>
              <a:gd name="T24" fmla="*/ 1058 w 9"/>
              <a:gd name="T25" fmla="*/ 706 h 9"/>
              <a:gd name="T26" fmla="*/ 1058 w 9"/>
              <a:gd name="T27" fmla="*/ 1411 h 9"/>
              <a:gd name="T28" fmla="*/ 1764 w 9"/>
              <a:gd name="T29" fmla="*/ 0 h 9"/>
              <a:gd name="T30" fmla="*/ 1058 w 9"/>
              <a:gd name="T31" fmla="*/ 706 h 9"/>
              <a:gd name="T32" fmla="*/ 1764 w 9"/>
              <a:gd name="T33" fmla="*/ 0 h 9"/>
              <a:gd name="T34" fmla="*/ 2117 w 9"/>
              <a:gd name="T35" fmla="*/ 706 h 9"/>
              <a:gd name="T36" fmla="*/ 1764 w 9"/>
              <a:gd name="T37" fmla="*/ 0 h 9"/>
              <a:gd name="T38" fmla="*/ 2822 w 9"/>
              <a:gd name="T39" fmla="*/ 706 h 9"/>
              <a:gd name="T40" fmla="*/ 2117 w 9"/>
              <a:gd name="T41" fmla="*/ 706 h 9"/>
              <a:gd name="T42" fmla="*/ 2117 w 9"/>
              <a:gd name="T43" fmla="*/ 2117 h 9"/>
              <a:gd name="T44" fmla="*/ 2822 w 9"/>
              <a:gd name="T45" fmla="*/ 1058 h 9"/>
              <a:gd name="T46" fmla="*/ 2117 w 9"/>
              <a:gd name="T47" fmla="*/ 2117 h 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9" h="9">
                <a:moveTo>
                  <a:pt x="6" y="6"/>
                </a:moveTo>
                <a:cubicBezTo>
                  <a:pt x="5" y="7"/>
                  <a:pt x="5" y="8"/>
                  <a:pt x="3" y="8"/>
                </a:cubicBezTo>
                <a:cubicBezTo>
                  <a:pt x="2" y="8"/>
                  <a:pt x="2" y="7"/>
                  <a:pt x="2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5"/>
                  <a:pt x="2" y="5"/>
                  <a:pt x="2" y="5"/>
                </a:cubicBezTo>
                <a:lnTo>
                  <a:pt x="2" y="6"/>
                </a:lnTo>
                <a:lnTo>
                  <a:pt x="2" y="7"/>
                </a:lnTo>
                <a:lnTo>
                  <a:pt x="3" y="7"/>
                </a:lnTo>
                <a:cubicBezTo>
                  <a:pt x="3" y="7"/>
                  <a:pt x="5" y="7"/>
                  <a:pt x="6" y="6"/>
                </a:cubicBezTo>
                <a:close/>
                <a:moveTo>
                  <a:pt x="3" y="4"/>
                </a:moveTo>
                <a:cubicBezTo>
                  <a:pt x="2" y="4"/>
                  <a:pt x="2" y="5"/>
                  <a:pt x="2" y="5"/>
                </a:cubicBezTo>
                <a:lnTo>
                  <a:pt x="2" y="4"/>
                </a:lnTo>
                <a:cubicBezTo>
                  <a:pt x="2" y="3"/>
                  <a:pt x="3" y="3"/>
                  <a:pt x="3" y="2"/>
                </a:cubicBezTo>
                <a:lnTo>
                  <a:pt x="3" y="4"/>
                </a:lnTo>
                <a:close/>
                <a:moveTo>
                  <a:pt x="5" y="0"/>
                </a:moveTo>
                <a:lnTo>
                  <a:pt x="3" y="2"/>
                </a:lnTo>
                <a:cubicBezTo>
                  <a:pt x="3" y="2"/>
                  <a:pt x="3" y="0"/>
                  <a:pt x="5" y="0"/>
                </a:cubicBezTo>
                <a:close/>
                <a:moveTo>
                  <a:pt x="6" y="2"/>
                </a:moveTo>
                <a:cubicBezTo>
                  <a:pt x="6" y="0"/>
                  <a:pt x="6" y="0"/>
                  <a:pt x="5" y="0"/>
                </a:cubicBezTo>
                <a:cubicBezTo>
                  <a:pt x="6" y="0"/>
                  <a:pt x="8" y="0"/>
                  <a:pt x="8" y="2"/>
                </a:cubicBezTo>
                <a:lnTo>
                  <a:pt x="6" y="2"/>
                </a:lnTo>
                <a:close/>
                <a:moveTo>
                  <a:pt x="6" y="6"/>
                </a:moveTo>
                <a:cubicBezTo>
                  <a:pt x="6" y="5"/>
                  <a:pt x="8" y="4"/>
                  <a:pt x="8" y="3"/>
                </a:cubicBezTo>
                <a:cubicBezTo>
                  <a:pt x="8" y="4"/>
                  <a:pt x="8" y="5"/>
                  <a:pt x="6" y="6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5" name="Freeform 203">
            <a:extLst>
              <a:ext uri="{FF2B5EF4-FFF2-40B4-BE49-F238E27FC236}">
                <a16:creationId xmlns:a16="http://schemas.microsoft.com/office/drawing/2014/main" id="{FCAD591F-F73C-DA4C-84D5-BB6E2E4FD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8" y="1897063"/>
            <a:ext cx="1587" cy="1587"/>
          </a:xfrm>
          <a:custGeom>
            <a:avLst/>
            <a:gdLst>
              <a:gd name="T0" fmla="*/ 794 w 4"/>
              <a:gd name="T1" fmla="*/ 317 h 5"/>
              <a:gd name="T2" fmla="*/ 794 w 4"/>
              <a:gd name="T3" fmla="*/ 317 h 5"/>
              <a:gd name="T4" fmla="*/ 1190 w 4"/>
              <a:gd name="T5" fmla="*/ 1270 h 5"/>
              <a:gd name="T6" fmla="*/ 0 w 4"/>
              <a:gd name="T7" fmla="*/ 317 h 5"/>
              <a:gd name="T8" fmla="*/ 0 w 4"/>
              <a:gd name="T9" fmla="*/ 0 h 5"/>
              <a:gd name="T10" fmla="*/ 794 w 4"/>
              <a:gd name="T11" fmla="*/ 317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">
                <a:moveTo>
                  <a:pt x="2" y="1"/>
                </a:moveTo>
                <a:lnTo>
                  <a:pt x="2" y="1"/>
                </a:lnTo>
                <a:cubicBezTo>
                  <a:pt x="2" y="2"/>
                  <a:pt x="2" y="3"/>
                  <a:pt x="3" y="4"/>
                </a:cubicBez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6" name="Freeform 204">
            <a:extLst>
              <a:ext uri="{FF2B5EF4-FFF2-40B4-BE49-F238E27FC236}">
                <a16:creationId xmlns:a16="http://schemas.microsoft.com/office/drawing/2014/main" id="{46321B33-9348-AA49-B70F-8F4DC3691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1897063"/>
            <a:ext cx="1588" cy="1587"/>
          </a:xfrm>
          <a:custGeom>
            <a:avLst/>
            <a:gdLst>
              <a:gd name="T0" fmla="*/ 1323 w 6"/>
              <a:gd name="T1" fmla="*/ 529 h 3"/>
              <a:gd name="T2" fmla="*/ 1323 w 6"/>
              <a:gd name="T3" fmla="*/ 1058 h 3"/>
              <a:gd name="T4" fmla="*/ 794 w 6"/>
              <a:gd name="T5" fmla="*/ 1058 h 3"/>
              <a:gd name="T6" fmla="*/ 529 w 6"/>
              <a:gd name="T7" fmla="*/ 1058 h 3"/>
              <a:gd name="T8" fmla="*/ 529 w 6"/>
              <a:gd name="T9" fmla="*/ 1058 h 3"/>
              <a:gd name="T10" fmla="*/ 0 w 6"/>
              <a:gd name="T11" fmla="*/ 529 h 3"/>
              <a:gd name="T12" fmla="*/ 529 w 6"/>
              <a:gd name="T13" fmla="*/ 0 h 3"/>
              <a:gd name="T14" fmla="*/ 529 w 6"/>
              <a:gd name="T15" fmla="*/ 529 h 3"/>
              <a:gd name="T16" fmla="*/ 794 w 6"/>
              <a:gd name="T17" fmla="*/ 1058 h 3"/>
              <a:gd name="T18" fmla="*/ 1323 w 6"/>
              <a:gd name="T19" fmla="*/ 529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3">
                <a:moveTo>
                  <a:pt x="5" y="1"/>
                </a:moveTo>
                <a:lnTo>
                  <a:pt x="5" y="2"/>
                </a:lnTo>
                <a:lnTo>
                  <a:pt x="3" y="2"/>
                </a:lnTo>
                <a:lnTo>
                  <a:pt x="2" y="2"/>
                </a:lnTo>
                <a:lnTo>
                  <a:pt x="0" y="1"/>
                </a:lnTo>
                <a:lnTo>
                  <a:pt x="2" y="0"/>
                </a:ln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3" y="2"/>
                </a:cubicBezTo>
                <a:cubicBezTo>
                  <a:pt x="5" y="2"/>
                  <a:pt x="5" y="1"/>
                  <a:pt x="5" y="1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" name="Freeform 205">
            <a:extLst>
              <a:ext uri="{FF2B5EF4-FFF2-40B4-BE49-F238E27FC236}">
                <a16:creationId xmlns:a16="http://schemas.microsoft.com/office/drawing/2014/main" id="{9A13676E-1060-944B-A110-E288CA0E5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4613" y="1895475"/>
            <a:ext cx="1587" cy="1588"/>
          </a:xfrm>
          <a:custGeom>
            <a:avLst/>
            <a:gdLst>
              <a:gd name="T0" fmla="*/ 1190 w 4"/>
              <a:gd name="T1" fmla="*/ 1059 h 3"/>
              <a:gd name="T2" fmla="*/ 0 w 4"/>
              <a:gd name="T3" fmla="*/ 1059 h 3"/>
              <a:gd name="T4" fmla="*/ 0 w 4"/>
              <a:gd name="T5" fmla="*/ 0 h 3"/>
              <a:gd name="T6" fmla="*/ 1190 w 4"/>
              <a:gd name="T7" fmla="*/ 1059 h 3"/>
              <a:gd name="T8" fmla="*/ 1190 w 4"/>
              <a:gd name="T9" fmla="*/ 105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lnTo>
                  <a:pt x="0" y="2"/>
                </a:lnTo>
                <a:lnTo>
                  <a:pt x="0" y="0"/>
                </a:lnTo>
                <a:cubicBezTo>
                  <a:pt x="0" y="0"/>
                  <a:pt x="0" y="2"/>
                  <a:pt x="3" y="2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" name="Freeform 206">
            <a:extLst>
              <a:ext uri="{FF2B5EF4-FFF2-40B4-BE49-F238E27FC236}">
                <a16:creationId xmlns:a16="http://schemas.microsoft.com/office/drawing/2014/main" id="{84400C86-3182-9B4D-84A9-9E6EC7BBD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930400"/>
            <a:ext cx="7937" cy="3175"/>
          </a:xfrm>
          <a:custGeom>
            <a:avLst/>
            <a:gdLst>
              <a:gd name="T0" fmla="*/ 0 w 20"/>
              <a:gd name="T1" fmla="*/ 2858 h 10"/>
              <a:gd name="T2" fmla="*/ 2778 w 20"/>
              <a:gd name="T3" fmla="*/ 1588 h 10"/>
              <a:gd name="T4" fmla="*/ 7540 w 20"/>
              <a:gd name="T5" fmla="*/ 0 h 10"/>
              <a:gd name="T6" fmla="*/ 7540 w 20"/>
              <a:gd name="T7" fmla="*/ 953 h 10"/>
              <a:gd name="T8" fmla="*/ 5953 w 20"/>
              <a:gd name="T9" fmla="*/ 1588 h 10"/>
              <a:gd name="T10" fmla="*/ 3572 w 20"/>
              <a:gd name="T11" fmla="*/ 2223 h 10"/>
              <a:gd name="T12" fmla="*/ 2778 w 20"/>
              <a:gd name="T13" fmla="*/ 2858 h 10"/>
              <a:gd name="T14" fmla="*/ 0 w 20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0">
                <a:moveTo>
                  <a:pt x="0" y="9"/>
                </a:moveTo>
                <a:cubicBezTo>
                  <a:pt x="0" y="9"/>
                  <a:pt x="1" y="8"/>
                  <a:pt x="7" y="5"/>
                </a:cubicBezTo>
                <a:cubicBezTo>
                  <a:pt x="10" y="3"/>
                  <a:pt x="19" y="0"/>
                  <a:pt x="19" y="0"/>
                </a:cubicBezTo>
                <a:lnTo>
                  <a:pt x="19" y="3"/>
                </a:lnTo>
                <a:lnTo>
                  <a:pt x="15" y="5"/>
                </a:lnTo>
                <a:lnTo>
                  <a:pt x="9" y="7"/>
                </a:lnTo>
                <a:lnTo>
                  <a:pt x="7" y="9"/>
                </a:lnTo>
                <a:lnTo>
                  <a:pt x="0" y="9"/>
                </a:lnTo>
              </a:path>
            </a:pathLst>
          </a:custGeom>
          <a:solidFill>
            <a:srgbClr val="99A0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" name="Freeform 207">
            <a:extLst>
              <a:ext uri="{FF2B5EF4-FFF2-40B4-BE49-F238E27FC236}">
                <a16:creationId xmlns:a16="http://schemas.microsoft.com/office/drawing/2014/main" id="{240D4A79-85FF-5947-98AE-32415133C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4613" y="1882775"/>
            <a:ext cx="50800" cy="53975"/>
          </a:xfrm>
          <a:custGeom>
            <a:avLst/>
            <a:gdLst>
              <a:gd name="T0" fmla="*/ 50437 w 140"/>
              <a:gd name="T1" fmla="*/ 47775 h 148"/>
              <a:gd name="T2" fmla="*/ 48986 w 140"/>
              <a:gd name="T3" fmla="*/ 48140 h 148"/>
              <a:gd name="T4" fmla="*/ 43906 w 140"/>
              <a:gd name="T5" fmla="*/ 49599 h 148"/>
              <a:gd name="T6" fmla="*/ 39189 w 140"/>
              <a:gd name="T7" fmla="*/ 52881 h 148"/>
              <a:gd name="T8" fmla="*/ 35197 w 140"/>
              <a:gd name="T9" fmla="*/ 52516 h 148"/>
              <a:gd name="T10" fmla="*/ 29754 w 140"/>
              <a:gd name="T11" fmla="*/ 51057 h 148"/>
              <a:gd name="T12" fmla="*/ 27577 w 140"/>
              <a:gd name="T13" fmla="*/ 48869 h 148"/>
              <a:gd name="T14" fmla="*/ 26489 w 140"/>
              <a:gd name="T15" fmla="*/ 49234 h 148"/>
              <a:gd name="T16" fmla="*/ 30117 w 140"/>
              <a:gd name="T17" fmla="*/ 47410 h 148"/>
              <a:gd name="T18" fmla="*/ 33383 w 140"/>
              <a:gd name="T19" fmla="*/ 47410 h 148"/>
              <a:gd name="T20" fmla="*/ 38100 w 140"/>
              <a:gd name="T21" fmla="*/ 48140 h 148"/>
              <a:gd name="T22" fmla="*/ 41729 w 140"/>
              <a:gd name="T23" fmla="*/ 48140 h 148"/>
              <a:gd name="T24" fmla="*/ 43543 w 140"/>
              <a:gd name="T25" fmla="*/ 48140 h 148"/>
              <a:gd name="T26" fmla="*/ 29029 w 140"/>
              <a:gd name="T27" fmla="*/ 47046 h 148"/>
              <a:gd name="T28" fmla="*/ 20683 w 140"/>
              <a:gd name="T29" fmla="*/ 43764 h 148"/>
              <a:gd name="T30" fmla="*/ 15240 w 140"/>
              <a:gd name="T31" fmla="*/ 40846 h 148"/>
              <a:gd name="T32" fmla="*/ 13789 w 140"/>
              <a:gd name="T33" fmla="*/ 36834 h 148"/>
              <a:gd name="T34" fmla="*/ 15966 w 140"/>
              <a:gd name="T35" fmla="*/ 34646 h 148"/>
              <a:gd name="T36" fmla="*/ 8346 w 140"/>
              <a:gd name="T37" fmla="*/ 28811 h 148"/>
              <a:gd name="T38" fmla="*/ 5443 w 140"/>
              <a:gd name="T39" fmla="*/ 26258 h 148"/>
              <a:gd name="T40" fmla="*/ 3266 w 140"/>
              <a:gd name="T41" fmla="*/ 22611 h 148"/>
              <a:gd name="T42" fmla="*/ 3991 w 140"/>
              <a:gd name="T43" fmla="*/ 18964 h 148"/>
              <a:gd name="T44" fmla="*/ 5080 w 140"/>
              <a:gd name="T45" fmla="*/ 18235 h 148"/>
              <a:gd name="T46" fmla="*/ 5080 w 140"/>
              <a:gd name="T47" fmla="*/ 16776 h 148"/>
              <a:gd name="T48" fmla="*/ 4354 w 140"/>
              <a:gd name="T49" fmla="*/ 12764 h 148"/>
              <a:gd name="T50" fmla="*/ 2177 w 140"/>
              <a:gd name="T51" fmla="*/ 10576 h 148"/>
              <a:gd name="T52" fmla="*/ 1451 w 140"/>
              <a:gd name="T53" fmla="*/ 8023 h 148"/>
              <a:gd name="T54" fmla="*/ 2540 w 140"/>
              <a:gd name="T55" fmla="*/ 5470 h 148"/>
              <a:gd name="T56" fmla="*/ 5080 w 140"/>
              <a:gd name="T57" fmla="*/ 2188 h 148"/>
              <a:gd name="T58" fmla="*/ 5443 w 140"/>
              <a:gd name="T59" fmla="*/ 4376 h 148"/>
              <a:gd name="T60" fmla="*/ 6531 w 140"/>
              <a:gd name="T61" fmla="*/ 7294 h 148"/>
              <a:gd name="T62" fmla="*/ 5080 w 140"/>
              <a:gd name="T63" fmla="*/ 12400 h 148"/>
              <a:gd name="T64" fmla="*/ 6531 w 140"/>
              <a:gd name="T65" fmla="*/ 20788 h 148"/>
              <a:gd name="T66" fmla="*/ 8346 w 140"/>
              <a:gd name="T67" fmla="*/ 21882 h 148"/>
              <a:gd name="T68" fmla="*/ 10523 w 140"/>
              <a:gd name="T69" fmla="*/ 21517 h 148"/>
              <a:gd name="T70" fmla="*/ 11974 w 140"/>
              <a:gd name="T71" fmla="*/ 26258 h 148"/>
              <a:gd name="T72" fmla="*/ 13789 w 140"/>
              <a:gd name="T73" fmla="*/ 32093 h 148"/>
              <a:gd name="T74" fmla="*/ 16329 w 140"/>
              <a:gd name="T75" fmla="*/ 31364 h 148"/>
              <a:gd name="T76" fmla="*/ 19594 w 140"/>
              <a:gd name="T77" fmla="*/ 33187 h 148"/>
              <a:gd name="T78" fmla="*/ 21409 w 140"/>
              <a:gd name="T79" fmla="*/ 35740 h 148"/>
              <a:gd name="T80" fmla="*/ 23223 w 140"/>
              <a:gd name="T81" fmla="*/ 40117 h 148"/>
              <a:gd name="T82" fmla="*/ 25400 w 140"/>
              <a:gd name="T83" fmla="*/ 42669 h 148"/>
              <a:gd name="T84" fmla="*/ 29029 w 140"/>
              <a:gd name="T85" fmla="*/ 45587 h 1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0" h="148">
                <a:moveTo>
                  <a:pt x="121" y="132"/>
                </a:moveTo>
                <a:cubicBezTo>
                  <a:pt x="124" y="131"/>
                  <a:pt x="127" y="129"/>
                  <a:pt x="133" y="129"/>
                </a:cubicBezTo>
                <a:cubicBezTo>
                  <a:pt x="137" y="129"/>
                  <a:pt x="139" y="131"/>
                  <a:pt x="139" y="131"/>
                </a:cubicBezTo>
                <a:lnTo>
                  <a:pt x="139" y="133"/>
                </a:lnTo>
                <a:lnTo>
                  <a:pt x="137" y="133"/>
                </a:lnTo>
                <a:lnTo>
                  <a:pt x="135" y="132"/>
                </a:lnTo>
                <a:lnTo>
                  <a:pt x="130" y="132"/>
                </a:lnTo>
                <a:lnTo>
                  <a:pt x="126" y="135"/>
                </a:lnTo>
                <a:cubicBezTo>
                  <a:pt x="126" y="135"/>
                  <a:pt x="123" y="136"/>
                  <a:pt x="121" y="136"/>
                </a:cubicBezTo>
                <a:lnTo>
                  <a:pt x="120" y="137"/>
                </a:lnTo>
                <a:cubicBezTo>
                  <a:pt x="117" y="139"/>
                  <a:pt x="115" y="142"/>
                  <a:pt x="114" y="144"/>
                </a:cubicBezTo>
                <a:cubicBezTo>
                  <a:pt x="112" y="145"/>
                  <a:pt x="109" y="147"/>
                  <a:pt x="108" y="145"/>
                </a:cubicBezTo>
                <a:cubicBezTo>
                  <a:pt x="106" y="143"/>
                  <a:pt x="111" y="141"/>
                  <a:pt x="111" y="138"/>
                </a:cubicBezTo>
                <a:cubicBezTo>
                  <a:pt x="109" y="137"/>
                  <a:pt x="105" y="143"/>
                  <a:pt x="102" y="145"/>
                </a:cubicBezTo>
                <a:cubicBezTo>
                  <a:pt x="102" y="145"/>
                  <a:pt x="97" y="146"/>
                  <a:pt x="97" y="144"/>
                </a:cubicBezTo>
                <a:cubicBezTo>
                  <a:pt x="94" y="141"/>
                  <a:pt x="102" y="139"/>
                  <a:pt x="100" y="136"/>
                </a:cubicBezTo>
                <a:cubicBezTo>
                  <a:pt x="98" y="136"/>
                  <a:pt x="94" y="140"/>
                  <a:pt x="92" y="141"/>
                </a:cubicBezTo>
                <a:cubicBezTo>
                  <a:pt x="92" y="141"/>
                  <a:pt x="83" y="141"/>
                  <a:pt x="82" y="140"/>
                </a:cubicBezTo>
                <a:cubicBezTo>
                  <a:pt x="82" y="137"/>
                  <a:pt x="92" y="136"/>
                  <a:pt x="88" y="134"/>
                </a:cubicBezTo>
                <a:cubicBezTo>
                  <a:pt x="83" y="132"/>
                  <a:pt x="79" y="136"/>
                  <a:pt x="79" y="136"/>
                </a:cubicBezTo>
                <a:cubicBezTo>
                  <a:pt x="77" y="136"/>
                  <a:pt x="76" y="134"/>
                  <a:pt x="76" y="134"/>
                </a:cubicBezTo>
                <a:cubicBezTo>
                  <a:pt x="76" y="133"/>
                  <a:pt x="76" y="135"/>
                  <a:pt x="74" y="136"/>
                </a:cubicBezTo>
                <a:lnTo>
                  <a:pt x="73" y="136"/>
                </a:lnTo>
                <a:lnTo>
                  <a:pt x="73" y="135"/>
                </a:lnTo>
                <a:lnTo>
                  <a:pt x="73" y="132"/>
                </a:lnTo>
                <a:cubicBezTo>
                  <a:pt x="74" y="132"/>
                  <a:pt x="74" y="131"/>
                  <a:pt x="74" y="131"/>
                </a:cubicBezTo>
                <a:lnTo>
                  <a:pt x="83" y="130"/>
                </a:lnTo>
                <a:lnTo>
                  <a:pt x="80" y="126"/>
                </a:lnTo>
                <a:lnTo>
                  <a:pt x="83" y="125"/>
                </a:lnTo>
                <a:lnTo>
                  <a:pt x="92" y="130"/>
                </a:lnTo>
                <a:lnTo>
                  <a:pt x="95" y="130"/>
                </a:lnTo>
                <a:lnTo>
                  <a:pt x="95" y="122"/>
                </a:lnTo>
                <a:lnTo>
                  <a:pt x="105" y="132"/>
                </a:lnTo>
                <a:lnTo>
                  <a:pt x="105" y="129"/>
                </a:lnTo>
                <a:lnTo>
                  <a:pt x="108" y="122"/>
                </a:lnTo>
                <a:lnTo>
                  <a:pt x="115" y="132"/>
                </a:lnTo>
                <a:lnTo>
                  <a:pt x="115" y="126"/>
                </a:lnTo>
                <a:lnTo>
                  <a:pt x="118" y="129"/>
                </a:lnTo>
                <a:cubicBezTo>
                  <a:pt x="118" y="129"/>
                  <a:pt x="118" y="131"/>
                  <a:pt x="120" y="132"/>
                </a:cubicBezTo>
                <a:lnTo>
                  <a:pt x="121" y="132"/>
                </a:lnTo>
                <a:close/>
                <a:moveTo>
                  <a:pt x="80" y="126"/>
                </a:moveTo>
                <a:lnTo>
                  <a:pt x="80" y="129"/>
                </a:lnTo>
                <a:cubicBezTo>
                  <a:pt x="80" y="129"/>
                  <a:pt x="77" y="126"/>
                  <a:pt x="74" y="122"/>
                </a:cubicBezTo>
                <a:cubicBezTo>
                  <a:pt x="73" y="121"/>
                  <a:pt x="68" y="119"/>
                  <a:pt x="65" y="119"/>
                </a:cubicBezTo>
                <a:cubicBezTo>
                  <a:pt x="62" y="117"/>
                  <a:pt x="61" y="122"/>
                  <a:pt x="57" y="120"/>
                </a:cubicBezTo>
                <a:cubicBezTo>
                  <a:pt x="54" y="120"/>
                  <a:pt x="59" y="119"/>
                  <a:pt x="57" y="117"/>
                </a:cubicBezTo>
                <a:cubicBezTo>
                  <a:pt x="56" y="114"/>
                  <a:pt x="54" y="119"/>
                  <a:pt x="51" y="119"/>
                </a:cubicBezTo>
                <a:cubicBezTo>
                  <a:pt x="49" y="119"/>
                  <a:pt x="42" y="115"/>
                  <a:pt x="42" y="112"/>
                </a:cubicBezTo>
                <a:cubicBezTo>
                  <a:pt x="44" y="109"/>
                  <a:pt x="51" y="113"/>
                  <a:pt x="54" y="110"/>
                </a:cubicBezTo>
                <a:cubicBezTo>
                  <a:pt x="54" y="108"/>
                  <a:pt x="45" y="109"/>
                  <a:pt x="42" y="108"/>
                </a:cubicBezTo>
                <a:cubicBezTo>
                  <a:pt x="39" y="107"/>
                  <a:pt x="36" y="104"/>
                  <a:pt x="38" y="101"/>
                </a:cubicBezTo>
                <a:cubicBezTo>
                  <a:pt x="39" y="98"/>
                  <a:pt x="42" y="103"/>
                  <a:pt x="45" y="102"/>
                </a:cubicBezTo>
                <a:cubicBezTo>
                  <a:pt x="50" y="101"/>
                  <a:pt x="36" y="97"/>
                  <a:pt x="38" y="95"/>
                </a:cubicBezTo>
                <a:cubicBezTo>
                  <a:pt x="39" y="95"/>
                  <a:pt x="42" y="95"/>
                  <a:pt x="44" y="95"/>
                </a:cubicBezTo>
                <a:cubicBezTo>
                  <a:pt x="42" y="94"/>
                  <a:pt x="36" y="91"/>
                  <a:pt x="36" y="88"/>
                </a:cubicBezTo>
                <a:cubicBezTo>
                  <a:pt x="32" y="86"/>
                  <a:pt x="27" y="81"/>
                  <a:pt x="27" y="79"/>
                </a:cubicBezTo>
                <a:lnTo>
                  <a:pt x="23" y="79"/>
                </a:lnTo>
                <a:cubicBezTo>
                  <a:pt x="21" y="79"/>
                  <a:pt x="16" y="79"/>
                  <a:pt x="18" y="76"/>
                </a:cubicBezTo>
                <a:cubicBezTo>
                  <a:pt x="18" y="73"/>
                  <a:pt x="24" y="76"/>
                  <a:pt x="24" y="74"/>
                </a:cubicBezTo>
                <a:cubicBezTo>
                  <a:pt x="24" y="72"/>
                  <a:pt x="18" y="73"/>
                  <a:pt x="15" y="72"/>
                </a:cubicBezTo>
                <a:cubicBezTo>
                  <a:pt x="14" y="71"/>
                  <a:pt x="11" y="70"/>
                  <a:pt x="11" y="66"/>
                </a:cubicBezTo>
                <a:cubicBezTo>
                  <a:pt x="9" y="62"/>
                  <a:pt x="18" y="67"/>
                  <a:pt x="18" y="66"/>
                </a:cubicBezTo>
                <a:cubicBezTo>
                  <a:pt x="20" y="65"/>
                  <a:pt x="12" y="63"/>
                  <a:pt x="9" y="62"/>
                </a:cubicBezTo>
                <a:cubicBezTo>
                  <a:pt x="7" y="62"/>
                  <a:pt x="6" y="60"/>
                  <a:pt x="6" y="57"/>
                </a:cubicBezTo>
                <a:cubicBezTo>
                  <a:pt x="7" y="57"/>
                  <a:pt x="12" y="57"/>
                  <a:pt x="12" y="57"/>
                </a:cubicBezTo>
                <a:cubicBezTo>
                  <a:pt x="14" y="57"/>
                  <a:pt x="9" y="53"/>
                  <a:pt x="11" y="52"/>
                </a:cubicBezTo>
                <a:cubicBezTo>
                  <a:pt x="11" y="52"/>
                  <a:pt x="12" y="53"/>
                  <a:pt x="14" y="53"/>
                </a:cubicBezTo>
                <a:lnTo>
                  <a:pt x="14" y="52"/>
                </a:lnTo>
                <a:lnTo>
                  <a:pt x="14" y="50"/>
                </a:lnTo>
                <a:lnTo>
                  <a:pt x="14" y="48"/>
                </a:lnTo>
                <a:lnTo>
                  <a:pt x="14" y="46"/>
                </a:lnTo>
                <a:lnTo>
                  <a:pt x="14" y="43"/>
                </a:lnTo>
                <a:lnTo>
                  <a:pt x="12" y="39"/>
                </a:lnTo>
                <a:lnTo>
                  <a:pt x="12" y="35"/>
                </a:lnTo>
                <a:lnTo>
                  <a:pt x="9" y="34"/>
                </a:lnTo>
                <a:lnTo>
                  <a:pt x="9" y="33"/>
                </a:lnTo>
                <a:lnTo>
                  <a:pt x="6" y="29"/>
                </a:lnTo>
                <a:lnTo>
                  <a:pt x="1" y="26"/>
                </a:lnTo>
                <a:lnTo>
                  <a:pt x="0" y="22"/>
                </a:lnTo>
                <a:lnTo>
                  <a:pt x="4" y="22"/>
                </a:lnTo>
                <a:lnTo>
                  <a:pt x="3" y="17"/>
                </a:lnTo>
                <a:lnTo>
                  <a:pt x="1" y="12"/>
                </a:lnTo>
                <a:lnTo>
                  <a:pt x="7" y="15"/>
                </a:lnTo>
                <a:lnTo>
                  <a:pt x="9" y="10"/>
                </a:lnTo>
                <a:lnTo>
                  <a:pt x="9" y="4"/>
                </a:lnTo>
                <a:lnTo>
                  <a:pt x="14" y="6"/>
                </a:lnTo>
                <a:cubicBezTo>
                  <a:pt x="14" y="6"/>
                  <a:pt x="18" y="0"/>
                  <a:pt x="18" y="2"/>
                </a:cubicBezTo>
                <a:lnTo>
                  <a:pt x="18" y="5"/>
                </a:lnTo>
                <a:cubicBezTo>
                  <a:pt x="18" y="7"/>
                  <a:pt x="15" y="10"/>
                  <a:pt x="15" y="12"/>
                </a:cubicBezTo>
                <a:cubicBezTo>
                  <a:pt x="15" y="13"/>
                  <a:pt x="21" y="8"/>
                  <a:pt x="21" y="11"/>
                </a:cubicBezTo>
                <a:cubicBezTo>
                  <a:pt x="21" y="16"/>
                  <a:pt x="15" y="16"/>
                  <a:pt x="14" y="20"/>
                </a:cubicBezTo>
                <a:cubicBezTo>
                  <a:pt x="12" y="24"/>
                  <a:pt x="18" y="19"/>
                  <a:pt x="18" y="20"/>
                </a:cubicBezTo>
                <a:cubicBezTo>
                  <a:pt x="21" y="22"/>
                  <a:pt x="15" y="26"/>
                  <a:pt x="14" y="29"/>
                </a:cubicBezTo>
                <a:cubicBezTo>
                  <a:pt x="14" y="30"/>
                  <a:pt x="15" y="29"/>
                  <a:pt x="15" y="29"/>
                </a:cubicBezTo>
                <a:cubicBezTo>
                  <a:pt x="15" y="31"/>
                  <a:pt x="14" y="31"/>
                  <a:pt x="14" y="34"/>
                </a:cubicBezTo>
                <a:cubicBezTo>
                  <a:pt x="14" y="38"/>
                  <a:pt x="15" y="40"/>
                  <a:pt x="16" y="44"/>
                </a:cubicBezTo>
                <a:lnTo>
                  <a:pt x="16" y="52"/>
                </a:lnTo>
                <a:cubicBezTo>
                  <a:pt x="18" y="53"/>
                  <a:pt x="18" y="57"/>
                  <a:pt x="18" y="57"/>
                </a:cubicBezTo>
                <a:lnTo>
                  <a:pt x="21" y="53"/>
                </a:lnTo>
                <a:lnTo>
                  <a:pt x="23" y="53"/>
                </a:lnTo>
                <a:lnTo>
                  <a:pt x="23" y="60"/>
                </a:lnTo>
                <a:lnTo>
                  <a:pt x="24" y="63"/>
                </a:lnTo>
                <a:lnTo>
                  <a:pt x="29" y="56"/>
                </a:lnTo>
                <a:lnTo>
                  <a:pt x="29" y="59"/>
                </a:lnTo>
                <a:lnTo>
                  <a:pt x="29" y="70"/>
                </a:lnTo>
                <a:lnTo>
                  <a:pt x="35" y="67"/>
                </a:lnTo>
                <a:lnTo>
                  <a:pt x="33" y="72"/>
                </a:lnTo>
                <a:lnTo>
                  <a:pt x="32" y="76"/>
                </a:lnTo>
                <a:lnTo>
                  <a:pt x="33" y="82"/>
                </a:lnTo>
                <a:cubicBezTo>
                  <a:pt x="33" y="82"/>
                  <a:pt x="35" y="84"/>
                  <a:pt x="38" y="88"/>
                </a:cubicBezTo>
                <a:cubicBezTo>
                  <a:pt x="41" y="91"/>
                  <a:pt x="42" y="91"/>
                  <a:pt x="44" y="92"/>
                </a:cubicBezTo>
                <a:lnTo>
                  <a:pt x="44" y="87"/>
                </a:lnTo>
                <a:lnTo>
                  <a:pt x="45" y="86"/>
                </a:lnTo>
                <a:lnTo>
                  <a:pt x="50" y="95"/>
                </a:lnTo>
                <a:lnTo>
                  <a:pt x="51" y="92"/>
                </a:lnTo>
                <a:lnTo>
                  <a:pt x="54" y="91"/>
                </a:lnTo>
                <a:lnTo>
                  <a:pt x="54" y="100"/>
                </a:lnTo>
                <a:lnTo>
                  <a:pt x="56" y="104"/>
                </a:lnTo>
                <a:lnTo>
                  <a:pt x="59" y="98"/>
                </a:lnTo>
                <a:lnTo>
                  <a:pt x="62" y="98"/>
                </a:lnTo>
                <a:lnTo>
                  <a:pt x="62" y="99"/>
                </a:lnTo>
                <a:lnTo>
                  <a:pt x="64" y="110"/>
                </a:lnTo>
                <a:lnTo>
                  <a:pt x="67" y="109"/>
                </a:lnTo>
                <a:lnTo>
                  <a:pt x="67" y="111"/>
                </a:lnTo>
                <a:lnTo>
                  <a:pt x="70" y="117"/>
                </a:lnTo>
                <a:cubicBezTo>
                  <a:pt x="70" y="117"/>
                  <a:pt x="73" y="118"/>
                  <a:pt x="73" y="119"/>
                </a:cubicBezTo>
                <a:cubicBezTo>
                  <a:pt x="73" y="119"/>
                  <a:pt x="74" y="120"/>
                  <a:pt x="76" y="122"/>
                </a:cubicBezTo>
                <a:cubicBezTo>
                  <a:pt x="79" y="123"/>
                  <a:pt x="80" y="125"/>
                  <a:pt x="80" y="125"/>
                </a:cubicBezTo>
                <a:lnTo>
                  <a:pt x="80" y="126"/>
                </a:lnTo>
                <a:close/>
              </a:path>
            </a:pathLst>
          </a:custGeom>
          <a:solidFill>
            <a:srgbClr val="99A0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" name="Freeform 208">
            <a:extLst>
              <a:ext uri="{FF2B5EF4-FFF2-40B4-BE49-F238E27FC236}">
                <a16:creationId xmlns:a16="http://schemas.microsoft.com/office/drawing/2014/main" id="{C95F1FA2-476C-6345-8673-14361EA39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1438" y="1882775"/>
            <a:ext cx="53975" cy="52388"/>
          </a:xfrm>
          <a:custGeom>
            <a:avLst/>
            <a:gdLst>
              <a:gd name="T0" fmla="*/ 51057 w 148"/>
              <a:gd name="T1" fmla="*/ 49859 h 145"/>
              <a:gd name="T2" fmla="*/ 48140 w 148"/>
              <a:gd name="T3" fmla="*/ 50943 h 145"/>
              <a:gd name="T4" fmla="*/ 53246 w 148"/>
              <a:gd name="T5" fmla="*/ 48052 h 145"/>
              <a:gd name="T6" fmla="*/ 48140 w 148"/>
              <a:gd name="T7" fmla="*/ 48775 h 145"/>
              <a:gd name="T8" fmla="*/ 18964 w 148"/>
              <a:gd name="T9" fmla="*/ 33962 h 145"/>
              <a:gd name="T10" fmla="*/ 18964 w 148"/>
              <a:gd name="T11" fmla="*/ 33962 h 145"/>
              <a:gd name="T12" fmla="*/ 44858 w 148"/>
              <a:gd name="T13" fmla="*/ 49498 h 145"/>
              <a:gd name="T14" fmla="*/ 44493 w 148"/>
              <a:gd name="T15" fmla="*/ 48414 h 145"/>
              <a:gd name="T16" fmla="*/ 42669 w 148"/>
              <a:gd name="T17" fmla="*/ 47330 h 145"/>
              <a:gd name="T18" fmla="*/ 40117 w 148"/>
              <a:gd name="T19" fmla="*/ 50943 h 145"/>
              <a:gd name="T20" fmla="*/ 40117 w 148"/>
              <a:gd name="T21" fmla="*/ 47691 h 145"/>
              <a:gd name="T22" fmla="*/ 37199 w 148"/>
              <a:gd name="T23" fmla="*/ 48775 h 145"/>
              <a:gd name="T24" fmla="*/ 33187 w 148"/>
              <a:gd name="T25" fmla="*/ 45523 h 145"/>
              <a:gd name="T26" fmla="*/ 29540 w 148"/>
              <a:gd name="T27" fmla="*/ 48775 h 145"/>
              <a:gd name="T28" fmla="*/ 33187 w 148"/>
              <a:gd name="T29" fmla="*/ 44439 h 145"/>
              <a:gd name="T30" fmla="*/ 41211 w 148"/>
              <a:gd name="T31" fmla="*/ 46607 h 145"/>
              <a:gd name="T32" fmla="*/ 44858 w 148"/>
              <a:gd name="T33" fmla="*/ 45523 h 145"/>
              <a:gd name="T34" fmla="*/ 45952 w 148"/>
              <a:gd name="T35" fmla="*/ 47691 h 145"/>
              <a:gd name="T36" fmla="*/ 44858 w 148"/>
              <a:gd name="T37" fmla="*/ 49498 h 145"/>
              <a:gd name="T38" fmla="*/ 29540 w 148"/>
              <a:gd name="T39" fmla="*/ 42994 h 145"/>
              <a:gd name="T40" fmla="*/ 26258 w 148"/>
              <a:gd name="T41" fmla="*/ 42272 h 145"/>
              <a:gd name="T42" fmla="*/ 24799 w 148"/>
              <a:gd name="T43" fmla="*/ 40827 h 145"/>
              <a:gd name="T44" fmla="*/ 24435 w 148"/>
              <a:gd name="T45" fmla="*/ 39743 h 145"/>
              <a:gd name="T46" fmla="*/ 23705 w 148"/>
              <a:gd name="T47" fmla="*/ 39381 h 145"/>
              <a:gd name="T48" fmla="*/ 20788 w 148"/>
              <a:gd name="T49" fmla="*/ 37214 h 145"/>
              <a:gd name="T50" fmla="*/ 22246 w 148"/>
              <a:gd name="T51" fmla="*/ 32878 h 145"/>
              <a:gd name="T52" fmla="*/ 19329 w 148"/>
              <a:gd name="T53" fmla="*/ 35046 h 145"/>
              <a:gd name="T54" fmla="*/ 19329 w 148"/>
              <a:gd name="T55" fmla="*/ 33239 h 145"/>
              <a:gd name="T56" fmla="*/ 21517 w 148"/>
              <a:gd name="T57" fmla="*/ 31433 h 145"/>
              <a:gd name="T58" fmla="*/ 26258 w 148"/>
              <a:gd name="T59" fmla="*/ 35768 h 145"/>
              <a:gd name="T60" fmla="*/ 29540 w 148"/>
              <a:gd name="T61" fmla="*/ 42994 h 145"/>
              <a:gd name="T62" fmla="*/ 8023 w 148"/>
              <a:gd name="T63" fmla="*/ 15897 h 145"/>
              <a:gd name="T64" fmla="*/ 4012 w 148"/>
              <a:gd name="T65" fmla="*/ 10478 h 145"/>
              <a:gd name="T66" fmla="*/ 3282 w 148"/>
              <a:gd name="T67" fmla="*/ 3252 h 145"/>
              <a:gd name="T68" fmla="*/ 7294 w 148"/>
              <a:gd name="T69" fmla="*/ 1445 h 145"/>
              <a:gd name="T70" fmla="*/ 6929 w 148"/>
              <a:gd name="T71" fmla="*/ 2529 h 145"/>
              <a:gd name="T72" fmla="*/ 6200 w 148"/>
              <a:gd name="T73" fmla="*/ 5419 h 145"/>
              <a:gd name="T74" fmla="*/ 7294 w 148"/>
              <a:gd name="T75" fmla="*/ 6142 h 145"/>
              <a:gd name="T76" fmla="*/ 5106 w 148"/>
              <a:gd name="T77" fmla="*/ 6865 h 145"/>
              <a:gd name="T78" fmla="*/ 6200 w 148"/>
              <a:gd name="T79" fmla="*/ 9394 h 145"/>
              <a:gd name="T80" fmla="*/ 6200 w 148"/>
              <a:gd name="T81" fmla="*/ 10116 h 145"/>
              <a:gd name="T82" fmla="*/ 6929 w 148"/>
              <a:gd name="T83" fmla="*/ 11923 h 145"/>
              <a:gd name="T84" fmla="*/ 15682 w 148"/>
              <a:gd name="T85" fmla="*/ 30349 h 145"/>
              <a:gd name="T86" fmla="*/ 11306 w 148"/>
              <a:gd name="T87" fmla="*/ 27459 h 145"/>
              <a:gd name="T88" fmla="*/ 14588 w 148"/>
              <a:gd name="T89" fmla="*/ 26375 h 145"/>
              <a:gd name="T90" fmla="*/ 12764 w 148"/>
              <a:gd name="T91" fmla="*/ 25652 h 145"/>
              <a:gd name="T92" fmla="*/ 12764 w 148"/>
              <a:gd name="T93" fmla="*/ 25291 h 145"/>
              <a:gd name="T94" fmla="*/ 12035 w 148"/>
              <a:gd name="T95" fmla="*/ 24207 h 145"/>
              <a:gd name="T96" fmla="*/ 7294 w 148"/>
              <a:gd name="T97" fmla="*/ 21678 h 145"/>
              <a:gd name="T98" fmla="*/ 9482 w 148"/>
              <a:gd name="T99" fmla="*/ 21316 h 145"/>
              <a:gd name="T100" fmla="*/ 11670 w 148"/>
              <a:gd name="T101" fmla="*/ 19149 h 145"/>
              <a:gd name="T102" fmla="*/ 14588 w 148"/>
              <a:gd name="T103" fmla="*/ 24568 h 14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48" h="145">
                <a:moveTo>
                  <a:pt x="134" y="141"/>
                </a:moveTo>
                <a:cubicBezTo>
                  <a:pt x="135" y="141"/>
                  <a:pt x="137" y="139"/>
                  <a:pt x="140" y="138"/>
                </a:cubicBezTo>
                <a:cubicBezTo>
                  <a:pt x="143" y="136"/>
                  <a:pt x="147" y="135"/>
                  <a:pt x="147" y="135"/>
                </a:cubicBezTo>
                <a:cubicBezTo>
                  <a:pt x="147" y="135"/>
                  <a:pt x="143" y="137"/>
                  <a:pt x="140" y="138"/>
                </a:cubicBezTo>
                <a:cubicBezTo>
                  <a:pt x="137" y="141"/>
                  <a:pt x="135" y="141"/>
                  <a:pt x="135" y="142"/>
                </a:cubicBezTo>
                <a:cubicBezTo>
                  <a:pt x="135" y="142"/>
                  <a:pt x="132" y="144"/>
                  <a:pt x="131" y="144"/>
                </a:cubicBezTo>
                <a:cubicBezTo>
                  <a:pt x="129" y="144"/>
                  <a:pt x="128" y="142"/>
                  <a:pt x="128" y="141"/>
                </a:cubicBezTo>
                <a:lnTo>
                  <a:pt x="132" y="141"/>
                </a:lnTo>
                <a:lnTo>
                  <a:pt x="134" y="141"/>
                </a:lnTo>
                <a:close/>
                <a:moveTo>
                  <a:pt x="147" y="133"/>
                </a:moveTo>
                <a:lnTo>
                  <a:pt x="147" y="134"/>
                </a:lnTo>
                <a:cubicBezTo>
                  <a:pt x="147" y="134"/>
                  <a:pt x="146" y="135"/>
                  <a:pt x="146" y="133"/>
                </a:cubicBezTo>
                <a:cubicBezTo>
                  <a:pt x="145" y="133"/>
                  <a:pt x="143" y="132"/>
                  <a:pt x="141" y="132"/>
                </a:cubicBezTo>
                <a:cubicBezTo>
                  <a:pt x="138" y="132"/>
                  <a:pt x="137" y="133"/>
                  <a:pt x="134" y="135"/>
                </a:cubicBezTo>
                <a:cubicBezTo>
                  <a:pt x="132" y="136"/>
                  <a:pt x="131" y="136"/>
                  <a:pt x="129" y="136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5" y="132"/>
                  <a:pt x="137" y="131"/>
                  <a:pt x="140" y="131"/>
                </a:cubicBezTo>
                <a:cubicBezTo>
                  <a:pt x="143" y="131"/>
                  <a:pt x="145" y="132"/>
                  <a:pt x="146" y="132"/>
                </a:cubicBezTo>
                <a:lnTo>
                  <a:pt x="147" y="133"/>
                </a:lnTo>
                <a:close/>
                <a:moveTo>
                  <a:pt x="52" y="94"/>
                </a:moveTo>
                <a:cubicBezTo>
                  <a:pt x="53" y="95"/>
                  <a:pt x="53" y="95"/>
                  <a:pt x="52" y="95"/>
                </a:cubicBezTo>
                <a:cubicBezTo>
                  <a:pt x="52" y="95"/>
                  <a:pt x="49" y="93"/>
                  <a:pt x="46" y="91"/>
                </a:cubicBezTo>
                <a:cubicBezTo>
                  <a:pt x="46" y="91"/>
                  <a:pt x="47" y="91"/>
                  <a:pt x="47" y="91"/>
                </a:cubicBezTo>
                <a:cubicBezTo>
                  <a:pt x="50" y="93"/>
                  <a:pt x="52" y="94"/>
                  <a:pt x="52" y="94"/>
                </a:cubicBezTo>
                <a:close/>
                <a:moveTo>
                  <a:pt x="44" y="89"/>
                </a:moveTo>
                <a:cubicBezTo>
                  <a:pt x="45" y="89"/>
                  <a:pt x="45" y="90"/>
                  <a:pt x="46" y="91"/>
                </a:cubicBezTo>
                <a:cubicBezTo>
                  <a:pt x="45" y="90"/>
                  <a:pt x="45" y="89"/>
                  <a:pt x="44" y="89"/>
                </a:cubicBezTo>
                <a:close/>
                <a:moveTo>
                  <a:pt x="123" y="137"/>
                </a:moveTo>
                <a:lnTo>
                  <a:pt x="120" y="141"/>
                </a:lnTo>
                <a:cubicBezTo>
                  <a:pt x="120" y="141"/>
                  <a:pt x="120" y="140"/>
                  <a:pt x="122" y="137"/>
                </a:cubicBezTo>
                <a:cubicBezTo>
                  <a:pt x="123" y="135"/>
                  <a:pt x="123" y="135"/>
                  <a:pt x="123" y="134"/>
                </a:cubicBezTo>
                <a:lnTo>
                  <a:pt x="122" y="134"/>
                </a:lnTo>
                <a:lnTo>
                  <a:pt x="120" y="135"/>
                </a:lnTo>
                <a:cubicBezTo>
                  <a:pt x="120" y="135"/>
                  <a:pt x="119" y="132"/>
                  <a:pt x="119" y="131"/>
                </a:cubicBezTo>
                <a:cubicBezTo>
                  <a:pt x="117" y="129"/>
                  <a:pt x="116" y="126"/>
                  <a:pt x="116" y="126"/>
                </a:cubicBezTo>
                <a:cubicBezTo>
                  <a:pt x="116" y="126"/>
                  <a:pt x="116" y="129"/>
                  <a:pt x="117" y="131"/>
                </a:cubicBezTo>
                <a:cubicBezTo>
                  <a:pt x="119" y="133"/>
                  <a:pt x="119" y="134"/>
                  <a:pt x="119" y="134"/>
                </a:cubicBezTo>
                <a:lnTo>
                  <a:pt x="116" y="134"/>
                </a:lnTo>
                <a:lnTo>
                  <a:pt x="113" y="137"/>
                </a:lnTo>
                <a:cubicBezTo>
                  <a:pt x="111" y="138"/>
                  <a:pt x="110" y="141"/>
                  <a:pt x="110" y="141"/>
                </a:cubicBezTo>
                <a:cubicBezTo>
                  <a:pt x="110" y="141"/>
                  <a:pt x="110" y="138"/>
                  <a:pt x="111" y="136"/>
                </a:cubicBezTo>
                <a:cubicBezTo>
                  <a:pt x="113" y="135"/>
                  <a:pt x="113" y="133"/>
                  <a:pt x="113" y="133"/>
                </a:cubicBezTo>
                <a:lnTo>
                  <a:pt x="110" y="133"/>
                </a:lnTo>
                <a:lnTo>
                  <a:pt x="110" y="132"/>
                </a:lnTo>
                <a:lnTo>
                  <a:pt x="106" y="132"/>
                </a:lnTo>
                <a:cubicBezTo>
                  <a:pt x="106" y="132"/>
                  <a:pt x="103" y="134"/>
                  <a:pt x="102" y="135"/>
                </a:cubicBezTo>
                <a:lnTo>
                  <a:pt x="100" y="137"/>
                </a:lnTo>
                <a:cubicBezTo>
                  <a:pt x="100" y="137"/>
                  <a:pt x="100" y="136"/>
                  <a:pt x="102" y="135"/>
                </a:cubicBezTo>
                <a:cubicBezTo>
                  <a:pt x="103" y="133"/>
                  <a:pt x="105" y="132"/>
                  <a:pt x="105" y="132"/>
                </a:cubicBezTo>
                <a:lnTo>
                  <a:pt x="100" y="132"/>
                </a:lnTo>
                <a:cubicBezTo>
                  <a:pt x="100" y="132"/>
                  <a:pt x="99" y="131"/>
                  <a:pt x="96" y="129"/>
                </a:cubicBezTo>
                <a:cubicBezTo>
                  <a:pt x="96" y="128"/>
                  <a:pt x="91" y="126"/>
                  <a:pt x="91" y="126"/>
                </a:cubicBezTo>
                <a:cubicBezTo>
                  <a:pt x="91" y="126"/>
                  <a:pt x="91" y="128"/>
                  <a:pt x="96" y="129"/>
                </a:cubicBezTo>
                <a:lnTo>
                  <a:pt x="96" y="131"/>
                </a:lnTo>
                <a:lnTo>
                  <a:pt x="85" y="131"/>
                </a:lnTo>
                <a:cubicBezTo>
                  <a:pt x="82" y="132"/>
                  <a:pt x="81" y="135"/>
                  <a:pt x="81" y="135"/>
                </a:cubicBezTo>
                <a:cubicBezTo>
                  <a:pt x="81" y="135"/>
                  <a:pt x="82" y="132"/>
                  <a:pt x="84" y="130"/>
                </a:cubicBezTo>
                <a:cubicBezTo>
                  <a:pt x="85" y="129"/>
                  <a:pt x="88" y="128"/>
                  <a:pt x="88" y="128"/>
                </a:cubicBezTo>
                <a:cubicBezTo>
                  <a:pt x="88" y="128"/>
                  <a:pt x="87" y="126"/>
                  <a:pt x="88" y="125"/>
                </a:cubicBezTo>
                <a:cubicBezTo>
                  <a:pt x="88" y="124"/>
                  <a:pt x="88" y="124"/>
                  <a:pt x="91" y="123"/>
                </a:cubicBezTo>
                <a:cubicBezTo>
                  <a:pt x="96" y="122"/>
                  <a:pt x="100" y="131"/>
                  <a:pt x="102" y="128"/>
                </a:cubicBezTo>
                <a:cubicBezTo>
                  <a:pt x="102" y="125"/>
                  <a:pt x="100" y="123"/>
                  <a:pt x="99" y="122"/>
                </a:cubicBezTo>
                <a:cubicBezTo>
                  <a:pt x="99" y="122"/>
                  <a:pt x="99" y="121"/>
                  <a:pt x="102" y="122"/>
                </a:cubicBezTo>
                <a:cubicBezTo>
                  <a:pt x="106" y="122"/>
                  <a:pt x="110" y="130"/>
                  <a:pt x="113" y="129"/>
                </a:cubicBezTo>
                <a:cubicBezTo>
                  <a:pt x="114" y="129"/>
                  <a:pt x="110" y="122"/>
                  <a:pt x="110" y="122"/>
                </a:cubicBezTo>
                <a:cubicBezTo>
                  <a:pt x="110" y="122"/>
                  <a:pt x="110" y="121"/>
                  <a:pt x="114" y="122"/>
                </a:cubicBezTo>
                <a:cubicBezTo>
                  <a:pt x="119" y="122"/>
                  <a:pt x="120" y="131"/>
                  <a:pt x="123" y="130"/>
                </a:cubicBezTo>
                <a:cubicBezTo>
                  <a:pt x="123" y="130"/>
                  <a:pt x="122" y="126"/>
                  <a:pt x="123" y="126"/>
                </a:cubicBezTo>
                <a:cubicBezTo>
                  <a:pt x="126" y="126"/>
                  <a:pt x="126" y="130"/>
                  <a:pt x="128" y="131"/>
                </a:cubicBezTo>
                <a:cubicBezTo>
                  <a:pt x="129" y="132"/>
                  <a:pt x="129" y="131"/>
                  <a:pt x="131" y="132"/>
                </a:cubicBezTo>
                <a:lnTo>
                  <a:pt x="128" y="133"/>
                </a:lnTo>
                <a:cubicBezTo>
                  <a:pt x="128" y="133"/>
                  <a:pt x="128" y="132"/>
                  <a:pt x="126" y="132"/>
                </a:cubicBezTo>
                <a:lnTo>
                  <a:pt x="125" y="129"/>
                </a:lnTo>
                <a:lnTo>
                  <a:pt x="125" y="131"/>
                </a:lnTo>
                <a:cubicBezTo>
                  <a:pt x="126" y="132"/>
                  <a:pt x="126" y="133"/>
                  <a:pt x="126" y="133"/>
                </a:cubicBezTo>
                <a:cubicBezTo>
                  <a:pt x="126" y="134"/>
                  <a:pt x="125" y="135"/>
                  <a:pt x="123" y="137"/>
                </a:cubicBezTo>
                <a:close/>
                <a:moveTo>
                  <a:pt x="105" y="124"/>
                </a:moveTo>
                <a:cubicBezTo>
                  <a:pt x="105" y="124"/>
                  <a:pt x="105" y="126"/>
                  <a:pt x="108" y="129"/>
                </a:cubicBezTo>
                <a:cubicBezTo>
                  <a:pt x="106" y="126"/>
                  <a:pt x="105" y="124"/>
                  <a:pt x="105" y="124"/>
                </a:cubicBezTo>
                <a:close/>
                <a:moveTo>
                  <a:pt x="81" y="119"/>
                </a:moveTo>
                <a:lnTo>
                  <a:pt x="78" y="117"/>
                </a:lnTo>
                <a:lnTo>
                  <a:pt x="75" y="117"/>
                </a:lnTo>
                <a:lnTo>
                  <a:pt x="73" y="116"/>
                </a:lnTo>
                <a:lnTo>
                  <a:pt x="72" y="117"/>
                </a:lnTo>
                <a:lnTo>
                  <a:pt x="70" y="117"/>
                </a:lnTo>
                <a:cubicBezTo>
                  <a:pt x="72" y="117"/>
                  <a:pt x="72" y="116"/>
                  <a:pt x="72" y="115"/>
                </a:cubicBezTo>
                <a:lnTo>
                  <a:pt x="70" y="114"/>
                </a:lnTo>
                <a:cubicBezTo>
                  <a:pt x="70" y="114"/>
                  <a:pt x="70" y="113"/>
                  <a:pt x="68" y="113"/>
                </a:cubicBezTo>
                <a:cubicBezTo>
                  <a:pt x="67" y="112"/>
                  <a:pt x="67" y="113"/>
                  <a:pt x="64" y="114"/>
                </a:cubicBezTo>
                <a:lnTo>
                  <a:pt x="58" y="114"/>
                </a:lnTo>
                <a:cubicBezTo>
                  <a:pt x="58" y="114"/>
                  <a:pt x="62" y="113"/>
                  <a:pt x="64" y="113"/>
                </a:cubicBezTo>
                <a:cubicBezTo>
                  <a:pt x="65" y="113"/>
                  <a:pt x="67" y="110"/>
                  <a:pt x="67" y="110"/>
                </a:cubicBezTo>
                <a:cubicBezTo>
                  <a:pt x="68" y="110"/>
                  <a:pt x="70" y="106"/>
                  <a:pt x="70" y="103"/>
                </a:cubicBezTo>
                <a:cubicBezTo>
                  <a:pt x="68" y="101"/>
                  <a:pt x="68" y="99"/>
                  <a:pt x="68" y="99"/>
                </a:cubicBezTo>
                <a:lnTo>
                  <a:pt x="68" y="103"/>
                </a:lnTo>
                <a:cubicBezTo>
                  <a:pt x="67" y="107"/>
                  <a:pt x="65" y="109"/>
                  <a:pt x="65" y="109"/>
                </a:cubicBezTo>
                <a:lnTo>
                  <a:pt x="62" y="105"/>
                </a:lnTo>
                <a:lnTo>
                  <a:pt x="55" y="105"/>
                </a:lnTo>
                <a:cubicBezTo>
                  <a:pt x="53" y="105"/>
                  <a:pt x="50" y="103"/>
                  <a:pt x="50" y="103"/>
                </a:cubicBezTo>
                <a:lnTo>
                  <a:pt x="57" y="103"/>
                </a:lnTo>
                <a:lnTo>
                  <a:pt x="62" y="103"/>
                </a:lnTo>
                <a:lnTo>
                  <a:pt x="61" y="102"/>
                </a:lnTo>
                <a:cubicBezTo>
                  <a:pt x="61" y="102"/>
                  <a:pt x="62" y="98"/>
                  <a:pt x="62" y="97"/>
                </a:cubicBezTo>
                <a:cubicBezTo>
                  <a:pt x="62" y="95"/>
                  <a:pt x="61" y="91"/>
                  <a:pt x="61" y="91"/>
                </a:cubicBezTo>
                <a:lnTo>
                  <a:pt x="61" y="97"/>
                </a:lnTo>
                <a:cubicBezTo>
                  <a:pt x="59" y="99"/>
                  <a:pt x="59" y="100"/>
                  <a:pt x="59" y="100"/>
                </a:cubicBezTo>
                <a:cubicBezTo>
                  <a:pt x="59" y="100"/>
                  <a:pt x="58" y="98"/>
                  <a:pt x="57" y="98"/>
                </a:cubicBezTo>
                <a:cubicBezTo>
                  <a:pt x="57" y="96"/>
                  <a:pt x="53" y="97"/>
                  <a:pt x="53" y="97"/>
                </a:cubicBezTo>
                <a:lnTo>
                  <a:pt x="50" y="96"/>
                </a:lnTo>
                <a:lnTo>
                  <a:pt x="53" y="96"/>
                </a:lnTo>
                <a:lnTo>
                  <a:pt x="55" y="95"/>
                </a:lnTo>
                <a:cubicBezTo>
                  <a:pt x="55" y="95"/>
                  <a:pt x="53" y="94"/>
                  <a:pt x="53" y="92"/>
                </a:cubicBezTo>
                <a:lnTo>
                  <a:pt x="53" y="90"/>
                </a:lnTo>
                <a:cubicBezTo>
                  <a:pt x="53" y="90"/>
                  <a:pt x="55" y="88"/>
                  <a:pt x="55" y="89"/>
                </a:cubicBezTo>
                <a:cubicBezTo>
                  <a:pt x="57" y="89"/>
                  <a:pt x="57" y="93"/>
                  <a:pt x="58" y="93"/>
                </a:cubicBezTo>
                <a:cubicBezTo>
                  <a:pt x="59" y="93"/>
                  <a:pt x="59" y="88"/>
                  <a:pt x="59" y="87"/>
                </a:cubicBezTo>
                <a:cubicBezTo>
                  <a:pt x="61" y="86"/>
                  <a:pt x="62" y="88"/>
                  <a:pt x="62" y="91"/>
                </a:cubicBezTo>
                <a:cubicBezTo>
                  <a:pt x="64" y="94"/>
                  <a:pt x="62" y="99"/>
                  <a:pt x="62" y="100"/>
                </a:cubicBezTo>
                <a:cubicBezTo>
                  <a:pt x="65" y="102"/>
                  <a:pt x="65" y="95"/>
                  <a:pt x="65" y="95"/>
                </a:cubicBezTo>
                <a:cubicBezTo>
                  <a:pt x="67" y="94"/>
                  <a:pt x="70" y="95"/>
                  <a:pt x="72" y="99"/>
                </a:cubicBezTo>
                <a:lnTo>
                  <a:pt x="72" y="109"/>
                </a:lnTo>
                <a:cubicBezTo>
                  <a:pt x="73" y="110"/>
                  <a:pt x="75" y="107"/>
                  <a:pt x="76" y="106"/>
                </a:cubicBezTo>
                <a:cubicBezTo>
                  <a:pt x="78" y="106"/>
                  <a:pt x="76" y="112"/>
                  <a:pt x="78" y="114"/>
                </a:cubicBezTo>
                <a:cubicBezTo>
                  <a:pt x="78" y="117"/>
                  <a:pt x="81" y="119"/>
                  <a:pt x="81" y="119"/>
                </a:cubicBezTo>
                <a:close/>
                <a:moveTo>
                  <a:pt x="53" y="86"/>
                </a:moveTo>
                <a:lnTo>
                  <a:pt x="53" y="89"/>
                </a:lnTo>
                <a:cubicBezTo>
                  <a:pt x="52" y="88"/>
                  <a:pt x="52" y="86"/>
                  <a:pt x="53" y="86"/>
                </a:cubicBezTo>
                <a:close/>
                <a:moveTo>
                  <a:pt x="22" y="44"/>
                </a:moveTo>
                <a:lnTo>
                  <a:pt x="22" y="46"/>
                </a:lnTo>
                <a:cubicBezTo>
                  <a:pt x="22" y="42"/>
                  <a:pt x="19" y="37"/>
                  <a:pt x="17" y="35"/>
                </a:cubicBezTo>
                <a:cubicBezTo>
                  <a:pt x="17" y="34"/>
                  <a:pt x="15" y="33"/>
                  <a:pt x="14" y="31"/>
                </a:cubicBezTo>
                <a:cubicBezTo>
                  <a:pt x="11" y="29"/>
                  <a:pt x="12" y="29"/>
                  <a:pt x="11" y="29"/>
                </a:cubicBezTo>
                <a:cubicBezTo>
                  <a:pt x="11" y="28"/>
                  <a:pt x="0" y="24"/>
                  <a:pt x="3" y="20"/>
                </a:cubicBezTo>
                <a:cubicBezTo>
                  <a:pt x="6" y="17"/>
                  <a:pt x="9" y="22"/>
                  <a:pt x="11" y="21"/>
                </a:cubicBezTo>
                <a:cubicBezTo>
                  <a:pt x="12" y="20"/>
                  <a:pt x="8" y="15"/>
                  <a:pt x="8" y="15"/>
                </a:cubicBezTo>
                <a:cubicBezTo>
                  <a:pt x="8" y="13"/>
                  <a:pt x="8" y="10"/>
                  <a:pt x="9" y="9"/>
                </a:cubicBezTo>
                <a:cubicBezTo>
                  <a:pt x="12" y="9"/>
                  <a:pt x="14" y="13"/>
                  <a:pt x="15" y="12"/>
                </a:cubicBezTo>
                <a:lnTo>
                  <a:pt x="15" y="7"/>
                </a:lnTo>
                <a:cubicBezTo>
                  <a:pt x="15" y="5"/>
                  <a:pt x="17" y="3"/>
                  <a:pt x="19" y="2"/>
                </a:cubicBezTo>
                <a:lnTo>
                  <a:pt x="20" y="4"/>
                </a:lnTo>
                <a:cubicBezTo>
                  <a:pt x="23" y="4"/>
                  <a:pt x="22" y="2"/>
                  <a:pt x="24" y="2"/>
                </a:cubicBezTo>
                <a:cubicBezTo>
                  <a:pt x="26" y="0"/>
                  <a:pt x="26" y="3"/>
                  <a:pt x="26" y="3"/>
                </a:cubicBezTo>
                <a:cubicBezTo>
                  <a:pt x="26" y="5"/>
                  <a:pt x="20" y="9"/>
                  <a:pt x="19" y="9"/>
                </a:cubicBezTo>
                <a:cubicBezTo>
                  <a:pt x="17" y="9"/>
                  <a:pt x="19" y="8"/>
                  <a:pt x="19" y="7"/>
                </a:cubicBezTo>
                <a:lnTo>
                  <a:pt x="17" y="6"/>
                </a:lnTo>
                <a:lnTo>
                  <a:pt x="17" y="11"/>
                </a:lnTo>
                <a:lnTo>
                  <a:pt x="19" y="12"/>
                </a:lnTo>
                <a:cubicBezTo>
                  <a:pt x="19" y="12"/>
                  <a:pt x="17" y="14"/>
                  <a:pt x="17" y="15"/>
                </a:cubicBezTo>
                <a:lnTo>
                  <a:pt x="17" y="17"/>
                </a:lnTo>
                <a:lnTo>
                  <a:pt x="20" y="16"/>
                </a:lnTo>
                <a:lnTo>
                  <a:pt x="26" y="14"/>
                </a:lnTo>
                <a:lnTo>
                  <a:pt x="20" y="17"/>
                </a:lnTo>
                <a:cubicBezTo>
                  <a:pt x="19" y="19"/>
                  <a:pt x="17" y="19"/>
                  <a:pt x="17" y="19"/>
                </a:cubicBezTo>
                <a:lnTo>
                  <a:pt x="14" y="16"/>
                </a:lnTo>
                <a:cubicBezTo>
                  <a:pt x="12" y="16"/>
                  <a:pt x="11" y="13"/>
                  <a:pt x="11" y="13"/>
                </a:cubicBezTo>
                <a:cubicBezTo>
                  <a:pt x="11" y="13"/>
                  <a:pt x="12" y="16"/>
                  <a:pt x="14" y="19"/>
                </a:cubicBezTo>
                <a:cubicBezTo>
                  <a:pt x="15" y="20"/>
                  <a:pt x="17" y="20"/>
                  <a:pt x="17" y="20"/>
                </a:cubicBezTo>
                <a:lnTo>
                  <a:pt x="17" y="25"/>
                </a:lnTo>
                <a:lnTo>
                  <a:pt x="20" y="25"/>
                </a:lnTo>
                <a:cubicBezTo>
                  <a:pt x="19" y="25"/>
                  <a:pt x="17" y="26"/>
                  <a:pt x="17" y="26"/>
                </a:cubicBezTo>
                <a:cubicBezTo>
                  <a:pt x="17" y="26"/>
                  <a:pt x="15" y="26"/>
                  <a:pt x="14" y="25"/>
                </a:cubicBezTo>
                <a:cubicBezTo>
                  <a:pt x="11" y="25"/>
                  <a:pt x="8" y="22"/>
                  <a:pt x="8" y="22"/>
                </a:cubicBezTo>
                <a:cubicBezTo>
                  <a:pt x="8" y="22"/>
                  <a:pt x="11" y="25"/>
                  <a:pt x="14" y="26"/>
                </a:cubicBezTo>
                <a:cubicBezTo>
                  <a:pt x="17" y="27"/>
                  <a:pt x="17" y="28"/>
                  <a:pt x="17" y="28"/>
                </a:cubicBezTo>
                <a:lnTo>
                  <a:pt x="17" y="31"/>
                </a:lnTo>
                <a:lnTo>
                  <a:pt x="17" y="33"/>
                </a:lnTo>
                <a:lnTo>
                  <a:pt x="20" y="31"/>
                </a:lnTo>
                <a:lnTo>
                  <a:pt x="19" y="33"/>
                </a:lnTo>
                <a:lnTo>
                  <a:pt x="19" y="35"/>
                </a:lnTo>
                <a:cubicBezTo>
                  <a:pt x="20" y="35"/>
                  <a:pt x="22" y="41"/>
                  <a:pt x="22" y="44"/>
                </a:cubicBezTo>
                <a:close/>
                <a:moveTo>
                  <a:pt x="41" y="76"/>
                </a:moveTo>
                <a:cubicBezTo>
                  <a:pt x="41" y="81"/>
                  <a:pt x="43" y="84"/>
                  <a:pt x="43" y="84"/>
                </a:cubicBezTo>
                <a:lnTo>
                  <a:pt x="40" y="81"/>
                </a:lnTo>
                <a:cubicBezTo>
                  <a:pt x="38" y="79"/>
                  <a:pt x="38" y="78"/>
                  <a:pt x="38" y="78"/>
                </a:cubicBezTo>
                <a:lnTo>
                  <a:pt x="35" y="78"/>
                </a:lnTo>
                <a:cubicBezTo>
                  <a:pt x="33" y="76"/>
                  <a:pt x="31" y="76"/>
                  <a:pt x="31" y="76"/>
                </a:cubicBezTo>
                <a:lnTo>
                  <a:pt x="35" y="76"/>
                </a:lnTo>
                <a:lnTo>
                  <a:pt x="36" y="76"/>
                </a:lnTo>
                <a:lnTo>
                  <a:pt x="38" y="76"/>
                </a:lnTo>
                <a:cubicBezTo>
                  <a:pt x="38" y="76"/>
                  <a:pt x="38" y="75"/>
                  <a:pt x="40" y="73"/>
                </a:cubicBezTo>
                <a:cubicBezTo>
                  <a:pt x="40" y="71"/>
                  <a:pt x="41" y="69"/>
                  <a:pt x="41" y="69"/>
                </a:cubicBezTo>
                <a:cubicBezTo>
                  <a:pt x="41" y="69"/>
                  <a:pt x="40" y="71"/>
                  <a:pt x="38" y="72"/>
                </a:cubicBezTo>
                <a:cubicBezTo>
                  <a:pt x="36" y="74"/>
                  <a:pt x="36" y="76"/>
                  <a:pt x="36" y="76"/>
                </a:cubicBezTo>
                <a:lnTo>
                  <a:pt x="35" y="71"/>
                </a:lnTo>
                <a:cubicBezTo>
                  <a:pt x="35" y="71"/>
                  <a:pt x="33" y="71"/>
                  <a:pt x="29" y="70"/>
                </a:cubicBezTo>
                <a:lnTo>
                  <a:pt x="23" y="68"/>
                </a:lnTo>
                <a:cubicBezTo>
                  <a:pt x="23" y="68"/>
                  <a:pt x="26" y="69"/>
                  <a:pt x="29" y="69"/>
                </a:cubicBezTo>
                <a:cubicBezTo>
                  <a:pt x="33" y="70"/>
                  <a:pt x="35" y="70"/>
                  <a:pt x="35" y="70"/>
                </a:cubicBezTo>
                <a:lnTo>
                  <a:pt x="35" y="64"/>
                </a:lnTo>
                <a:cubicBezTo>
                  <a:pt x="35" y="62"/>
                  <a:pt x="36" y="58"/>
                  <a:pt x="36" y="57"/>
                </a:cubicBezTo>
                <a:cubicBezTo>
                  <a:pt x="36" y="58"/>
                  <a:pt x="35" y="62"/>
                  <a:pt x="35" y="63"/>
                </a:cubicBezTo>
                <a:cubicBezTo>
                  <a:pt x="33" y="66"/>
                  <a:pt x="33" y="67"/>
                  <a:pt x="33" y="67"/>
                </a:cubicBezTo>
                <a:cubicBezTo>
                  <a:pt x="33" y="67"/>
                  <a:pt x="32" y="66"/>
                  <a:pt x="32" y="65"/>
                </a:cubicBezTo>
                <a:cubicBezTo>
                  <a:pt x="31" y="63"/>
                  <a:pt x="29" y="63"/>
                  <a:pt x="29" y="63"/>
                </a:cubicBezTo>
                <a:cubicBezTo>
                  <a:pt x="29" y="63"/>
                  <a:pt x="26" y="62"/>
                  <a:pt x="24" y="62"/>
                </a:cubicBezTo>
                <a:lnTo>
                  <a:pt x="20" y="60"/>
                </a:lnTo>
                <a:cubicBezTo>
                  <a:pt x="20" y="60"/>
                  <a:pt x="23" y="61"/>
                  <a:pt x="26" y="61"/>
                </a:cubicBezTo>
                <a:lnTo>
                  <a:pt x="29" y="61"/>
                </a:lnTo>
                <a:lnTo>
                  <a:pt x="29" y="57"/>
                </a:lnTo>
                <a:cubicBezTo>
                  <a:pt x="28" y="58"/>
                  <a:pt x="26" y="59"/>
                  <a:pt x="26" y="59"/>
                </a:cubicBezTo>
                <a:cubicBezTo>
                  <a:pt x="26" y="59"/>
                  <a:pt x="20" y="52"/>
                  <a:pt x="23" y="51"/>
                </a:cubicBezTo>
                <a:cubicBezTo>
                  <a:pt x="24" y="50"/>
                  <a:pt x="26" y="55"/>
                  <a:pt x="26" y="55"/>
                </a:cubicBezTo>
                <a:cubicBezTo>
                  <a:pt x="26" y="55"/>
                  <a:pt x="28" y="52"/>
                  <a:pt x="29" y="51"/>
                </a:cubicBezTo>
                <a:cubicBezTo>
                  <a:pt x="31" y="50"/>
                  <a:pt x="31" y="52"/>
                  <a:pt x="32" y="53"/>
                </a:cubicBezTo>
                <a:cubicBezTo>
                  <a:pt x="32" y="55"/>
                  <a:pt x="31" y="58"/>
                  <a:pt x="32" y="60"/>
                </a:cubicBezTo>
                <a:cubicBezTo>
                  <a:pt x="33" y="61"/>
                  <a:pt x="33" y="53"/>
                  <a:pt x="35" y="53"/>
                </a:cubicBezTo>
                <a:cubicBezTo>
                  <a:pt x="38" y="53"/>
                  <a:pt x="38" y="55"/>
                  <a:pt x="40" y="57"/>
                </a:cubicBezTo>
                <a:cubicBezTo>
                  <a:pt x="41" y="60"/>
                  <a:pt x="38" y="66"/>
                  <a:pt x="40" y="68"/>
                </a:cubicBezTo>
                <a:cubicBezTo>
                  <a:pt x="40" y="69"/>
                  <a:pt x="43" y="64"/>
                  <a:pt x="44" y="65"/>
                </a:cubicBezTo>
                <a:cubicBezTo>
                  <a:pt x="44" y="66"/>
                  <a:pt x="43" y="72"/>
                  <a:pt x="41" y="76"/>
                </a:cubicBezTo>
                <a:close/>
              </a:path>
            </a:pathLst>
          </a:custGeom>
          <a:solidFill>
            <a:srgbClr val="7078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" name="Freeform 209">
            <a:extLst>
              <a:ext uri="{FF2B5EF4-FFF2-40B4-BE49-F238E27FC236}">
                <a16:creationId xmlns:a16="http://schemas.microsoft.com/office/drawing/2014/main" id="{8B606976-EF80-A943-BAAE-F8114B0D5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928813"/>
            <a:ext cx="12700" cy="11112"/>
          </a:xfrm>
          <a:custGeom>
            <a:avLst/>
            <a:gdLst>
              <a:gd name="T0" fmla="*/ 2241 w 34"/>
              <a:gd name="T1" fmla="*/ 10729 h 29"/>
              <a:gd name="T2" fmla="*/ 1121 w 34"/>
              <a:gd name="T3" fmla="*/ 9579 h 29"/>
              <a:gd name="T4" fmla="*/ 0 w 34"/>
              <a:gd name="T5" fmla="*/ 9579 h 29"/>
              <a:gd name="T6" fmla="*/ 0 w 34"/>
              <a:gd name="T7" fmla="*/ 9196 h 29"/>
              <a:gd name="T8" fmla="*/ 374 w 34"/>
              <a:gd name="T9" fmla="*/ 7663 h 29"/>
              <a:gd name="T10" fmla="*/ 4482 w 34"/>
              <a:gd name="T11" fmla="*/ 4215 h 29"/>
              <a:gd name="T12" fmla="*/ 4856 w 34"/>
              <a:gd name="T13" fmla="*/ 0 h 29"/>
              <a:gd name="T14" fmla="*/ 4856 w 34"/>
              <a:gd name="T15" fmla="*/ 0 h 29"/>
              <a:gd name="T16" fmla="*/ 7471 w 34"/>
              <a:gd name="T17" fmla="*/ 0 h 29"/>
              <a:gd name="T18" fmla="*/ 7471 w 34"/>
              <a:gd name="T19" fmla="*/ 5748 h 29"/>
              <a:gd name="T20" fmla="*/ 7844 w 34"/>
              <a:gd name="T21" fmla="*/ 5748 h 29"/>
              <a:gd name="T22" fmla="*/ 12326 w 34"/>
              <a:gd name="T23" fmla="*/ 8430 h 29"/>
              <a:gd name="T24" fmla="*/ 12326 w 34"/>
              <a:gd name="T25" fmla="*/ 9579 h 29"/>
              <a:gd name="T26" fmla="*/ 11953 w 34"/>
              <a:gd name="T27" fmla="*/ 9962 h 29"/>
              <a:gd name="T28" fmla="*/ 11206 w 34"/>
              <a:gd name="T29" fmla="*/ 10346 h 29"/>
              <a:gd name="T30" fmla="*/ 9338 w 34"/>
              <a:gd name="T31" fmla="*/ 10729 h 29"/>
              <a:gd name="T32" fmla="*/ 6724 w 34"/>
              <a:gd name="T33" fmla="*/ 8047 h 29"/>
              <a:gd name="T34" fmla="*/ 5603 w 34"/>
              <a:gd name="T35" fmla="*/ 7280 h 29"/>
              <a:gd name="T36" fmla="*/ 3362 w 34"/>
              <a:gd name="T37" fmla="*/ 9579 h 29"/>
              <a:gd name="T38" fmla="*/ 2241 w 34"/>
              <a:gd name="T39" fmla="*/ 10729 h 2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4" h="29">
                <a:moveTo>
                  <a:pt x="6" y="28"/>
                </a:moveTo>
                <a:cubicBezTo>
                  <a:pt x="6" y="28"/>
                  <a:pt x="6" y="26"/>
                  <a:pt x="3" y="25"/>
                </a:cubicBezTo>
                <a:cubicBezTo>
                  <a:pt x="0" y="24"/>
                  <a:pt x="0" y="25"/>
                  <a:pt x="0" y="25"/>
                </a:cubicBezTo>
                <a:lnTo>
                  <a:pt x="0" y="24"/>
                </a:lnTo>
                <a:lnTo>
                  <a:pt x="1" y="20"/>
                </a:lnTo>
                <a:lnTo>
                  <a:pt x="12" y="11"/>
                </a:lnTo>
                <a:lnTo>
                  <a:pt x="13" y="0"/>
                </a:lnTo>
                <a:lnTo>
                  <a:pt x="20" y="0"/>
                </a:lnTo>
                <a:lnTo>
                  <a:pt x="20" y="15"/>
                </a:lnTo>
                <a:lnTo>
                  <a:pt x="21" y="15"/>
                </a:lnTo>
                <a:lnTo>
                  <a:pt x="33" y="22"/>
                </a:lnTo>
                <a:lnTo>
                  <a:pt x="33" y="25"/>
                </a:lnTo>
                <a:cubicBezTo>
                  <a:pt x="33" y="25"/>
                  <a:pt x="33" y="25"/>
                  <a:pt x="32" y="26"/>
                </a:cubicBezTo>
                <a:cubicBezTo>
                  <a:pt x="30" y="26"/>
                  <a:pt x="30" y="27"/>
                  <a:pt x="30" y="27"/>
                </a:cubicBezTo>
                <a:lnTo>
                  <a:pt x="25" y="28"/>
                </a:lnTo>
                <a:lnTo>
                  <a:pt x="18" y="21"/>
                </a:lnTo>
                <a:lnTo>
                  <a:pt x="15" y="19"/>
                </a:lnTo>
                <a:lnTo>
                  <a:pt x="9" y="25"/>
                </a:lnTo>
                <a:lnTo>
                  <a:pt x="6" y="2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" name="Freeform 210">
            <a:extLst>
              <a:ext uri="{FF2B5EF4-FFF2-40B4-BE49-F238E27FC236}">
                <a16:creationId xmlns:a16="http://schemas.microsoft.com/office/drawing/2014/main" id="{CD3FCD45-1B1D-7A40-858A-77A4FE186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928813"/>
            <a:ext cx="7937" cy="11112"/>
          </a:xfrm>
          <a:custGeom>
            <a:avLst/>
            <a:gdLst>
              <a:gd name="T0" fmla="*/ 7540 w 20"/>
              <a:gd name="T1" fmla="*/ 1150 h 29"/>
              <a:gd name="T2" fmla="*/ 7540 w 20"/>
              <a:gd name="T3" fmla="*/ 4598 h 29"/>
              <a:gd name="T4" fmla="*/ 3572 w 20"/>
              <a:gd name="T5" fmla="*/ 7280 h 29"/>
              <a:gd name="T6" fmla="*/ 1984 w 20"/>
              <a:gd name="T7" fmla="*/ 9579 h 29"/>
              <a:gd name="T8" fmla="*/ 1191 w 20"/>
              <a:gd name="T9" fmla="*/ 9579 h 29"/>
              <a:gd name="T10" fmla="*/ 0 w 20"/>
              <a:gd name="T11" fmla="*/ 10729 h 29"/>
              <a:gd name="T12" fmla="*/ 1984 w 20"/>
              <a:gd name="T13" fmla="*/ 6897 h 29"/>
              <a:gd name="T14" fmla="*/ 5556 w 20"/>
              <a:gd name="T15" fmla="*/ 4598 h 29"/>
              <a:gd name="T16" fmla="*/ 5556 w 20"/>
              <a:gd name="T17" fmla="*/ 1150 h 29"/>
              <a:gd name="T18" fmla="*/ 5953 w 20"/>
              <a:gd name="T19" fmla="*/ 0 h 29"/>
              <a:gd name="T20" fmla="*/ 7540 w 20"/>
              <a:gd name="T21" fmla="*/ 0 h 29"/>
              <a:gd name="T22" fmla="*/ 7540 w 20"/>
              <a:gd name="T23" fmla="*/ 1150 h 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0" h="29">
                <a:moveTo>
                  <a:pt x="19" y="3"/>
                </a:moveTo>
                <a:lnTo>
                  <a:pt x="19" y="12"/>
                </a:lnTo>
                <a:cubicBezTo>
                  <a:pt x="19" y="15"/>
                  <a:pt x="14" y="17"/>
                  <a:pt x="9" y="19"/>
                </a:cubicBezTo>
                <a:cubicBezTo>
                  <a:pt x="5" y="22"/>
                  <a:pt x="5" y="25"/>
                  <a:pt x="5" y="25"/>
                </a:cubicBezTo>
                <a:lnTo>
                  <a:pt x="3" y="25"/>
                </a:lnTo>
                <a:cubicBezTo>
                  <a:pt x="2" y="26"/>
                  <a:pt x="0" y="28"/>
                  <a:pt x="0" y="28"/>
                </a:cubicBezTo>
                <a:cubicBezTo>
                  <a:pt x="0" y="28"/>
                  <a:pt x="2" y="22"/>
                  <a:pt x="5" y="18"/>
                </a:cubicBezTo>
                <a:cubicBezTo>
                  <a:pt x="13" y="13"/>
                  <a:pt x="14" y="12"/>
                  <a:pt x="14" y="12"/>
                </a:cubicBezTo>
                <a:cubicBezTo>
                  <a:pt x="15" y="11"/>
                  <a:pt x="14" y="3"/>
                  <a:pt x="14" y="3"/>
                </a:cubicBezTo>
                <a:lnTo>
                  <a:pt x="15" y="0"/>
                </a:lnTo>
                <a:lnTo>
                  <a:pt x="19" y="0"/>
                </a:lnTo>
                <a:lnTo>
                  <a:pt x="19" y="3"/>
                </a:lnTo>
              </a:path>
            </a:pathLst>
          </a:custGeom>
          <a:solidFill>
            <a:srgbClr val="2C69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3" name="Freeform 211">
            <a:extLst>
              <a:ext uri="{FF2B5EF4-FFF2-40B4-BE49-F238E27FC236}">
                <a16:creationId xmlns:a16="http://schemas.microsoft.com/office/drawing/2014/main" id="{DC3EB138-D7AF-1449-A7F9-F0E9A8987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1935163"/>
            <a:ext cx="6350" cy="4762"/>
          </a:xfrm>
          <a:custGeom>
            <a:avLst/>
            <a:gdLst>
              <a:gd name="T0" fmla="*/ 4763 w 16"/>
              <a:gd name="T1" fmla="*/ 3572 h 12"/>
              <a:gd name="T2" fmla="*/ 4763 w 16"/>
              <a:gd name="T3" fmla="*/ 4365 h 12"/>
              <a:gd name="T4" fmla="*/ 3572 w 16"/>
              <a:gd name="T5" fmla="*/ 3572 h 12"/>
              <a:gd name="T6" fmla="*/ 1191 w 16"/>
              <a:gd name="T7" fmla="*/ 2381 h 12"/>
              <a:gd name="T8" fmla="*/ 0 w 16"/>
              <a:gd name="T9" fmla="*/ 794 h 12"/>
              <a:gd name="T10" fmla="*/ 1191 w 16"/>
              <a:gd name="T11" fmla="*/ 0 h 12"/>
              <a:gd name="T12" fmla="*/ 2381 w 16"/>
              <a:gd name="T13" fmla="*/ 1587 h 12"/>
              <a:gd name="T14" fmla="*/ 4763 w 16"/>
              <a:gd name="T15" fmla="*/ 2381 h 12"/>
              <a:gd name="T16" fmla="*/ 5953 w 16"/>
              <a:gd name="T17" fmla="*/ 3175 h 12"/>
              <a:gd name="T18" fmla="*/ 4763 w 16"/>
              <a:gd name="T19" fmla="*/ 3572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2">
                <a:moveTo>
                  <a:pt x="12" y="9"/>
                </a:moveTo>
                <a:lnTo>
                  <a:pt x="12" y="11"/>
                </a:lnTo>
                <a:cubicBezTo>
                  <a:pt x="12" y="11"/>
                  <a:pt x="10" y="9"/>
                  <a:pt x="9" y="9"/>
                </a:cubicBezTo>
                <a:cubicBezTo>
                  <a:pt x="8" y="9"/>
                  <a:pt x="3" y="8"/>
                  <a:pt x="3" y="6"/>
                </a:cubicBezTo>
                <a:cubicBezTo>
                  <a:pt x="1" y="4"/>
                  <a:pt x="0" y="2"/>
                  <a:pt x="0" y="2"/>
                </a:cubicBezTo>
                <a:lnTo>
                  <a:pt x="3" y="0"/>
                </a:lnTo>
                <a:cubicBezTo>
                  <a:pt x="3" y="0"/>
                  <a:pt x="3" y="2"/>
                  <a:pt x="6" y="4"/>
                </a:cubicBezTo>
                <a:cubicBezTo>
                  <a:pt x="8" y="5"/>
                  <a:pt x="9" y="5"/>
                  <a:pt x="12" y="6"/>
                </a:cubicBezTo>
                <a:cubicBezTo>
                  <a:pt x="15" y="7"/>
                  <a:pt x="15" y="8"/>
                  <a:pt x="15" y="8"/>
                </a:cubicBezTo>
                <a:lnTo>
                  <a:pt x="12" y="9"/>
                </a:lnTo>
              </a:path>
            </a:pathLst>
          </a:custGeom>
          <a:solidFill>
            <a:srgbClr val="2C69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4" name="Freeform 212">
            <a:extLst>
              <a:ext uri="{FF2B5EF4-FFF2-40B4-BE49-F238E27FC236}">
                <a16:creationId xmlns:a16="http://schemas.microsoft.com/office/drawing/2014/main" id="{370C223C-71E7-AB43-A237-442737552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928813"/>
            <a:ext cx="6350" cy="11112"/>
          </a:xfrm>
          <a:custGeom>
            <a:avLst/>
            <a:gdLst>
              <a:gd name="T0" fmla="*/ 5997 w 18"/>
              <a:gd name="T1" fmla="*/ 0 h 30"/>
              <a:gd name="T2" fmla="*/ 5997 w 18"/>
              <a:gd name="T3" fmla="*/ 741 h 30"/>
              <a:gd name="T4" fmla="*/ 5997 w 18"/>
              <a:gd name="T5" fmla="*/ 4445 h 30"/>
              <a:gd name="T6" fmla="*/ 4939 w 18"/>
              <a:gd name="T7" fmla="*/ 6667 h 30"/>
              <a:gd name="T8" fmla="*/ 2117 w 18"/>
              <a:gd name="T9" fmla="*/ 9260 h 30"/>
              <a:gd name="T10" fmla="*/ 1058 w 18"/>
              <a:gd name="T11" fmla="*/ 10742 h 30"/>
              <a:gd name="T12" fmla="*/ 706 w 18"/>
              <a:gd name="T13" fmla="*/ 10371 h 30"/>
              <a:gd name="T14" fmla="*/ 0 w 18"/>
              <a:gd name="T15" fmla="*/ 9630 h 30"/>
              <a:gd name="T16" fmla="*/ 1411 w 18"/>
              <a:gd name="T17" fmla="*/ 7038 h 30"/>
              <a:gd name="T18" fmla="*/ 4233 w 18"/>
              <a:gd name="T19" fmla="*/ 4074 h 30"/>
              <a:gd name="T20" fmla="*/ 4233 w 18"/>
              <a:gd name="T21" fmla="*/ 0 h 30"/>
              <a:gd name="T22" fmla="*/ 5997 w 18"/>
              <a:gd name="T23" fmla="*/ 0 h 3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" h="30">
                <a:moveTo>
                  <a:pt x="17" y="0"/>
                </a:moveTo>
                <a:lnTo>
                  <a:pt x="17" y="2"/>
                </a:lnTo>
                <a:lnTo>
                  <a:pt x="17" y="12"/>
                </a:lnTo>
                <a:cubicBezTo>
                  <a:pt x="15" y="15"/>
                  <a:pt x="14" y="17"/>
                  <a:pt x="14" y="18"/>
                </a:cubicBezTo>
                <a:cubicBezTo>
                  <a:pt x="12" y="19"/>
                  <a:pt x="9" y="22"/>
                  <a:pt x="6" y="25"/>
                </a:cubicBezTo>
                <a:cubicBezTo>
                  <a:pt x="4" y="27"/>
                  <a:pt x="3" y="29"/>
                  <a:pt x="3" y="29"/>
                </a:cubicBezTo>
                <a:cubicBezTo>
                  <a:pt x="3" y="29"/>
                  <a:pt x="3" y="28"/>
                  <a:pt x="2" y="28"/>
                </a:cubicBezTo>
                <a:cubicBezTo>
                  <a:pt x="0" y="28"/>
                  <a:pt x="0" y="27"/>
                  <a:pt x="0" y="26"/>
                </a:cubicBezTo>
                <a:cubicBezTo>
                  <a:pt x="0" y="26"/>
                  <a:pt x="3" y="22"/>
                  <a:pt x="4" y="19"/>
                </a:cubicBezTo>
                <a:cubicBezTo>
                  <a:pt x="9" y="18"/>
                  <a:pt x="12" y="15"/>
                  <a:pt x="12" y="11"/>
                </a:cubicBezTo>
                <a:cubicBezTo>
                  <a:pt x="12" y="7"/>
                  <a:pt x="12" y="0"/>
                  <a:pt x="12" y="0"/>
                </a:cubicBezTo>
                <a:lnTo>
                  <a:pt x="17" y="0"/>
                </a:lnTo>
              </a:path>
            </a:pathLst>
          </a:custGeom>
          <a:solidFill>
            <a:srgbClr val="BB10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5" name="Freeform 213">
            <a:extLst>
              <a:ext uri="{FF2B5EF4-FFF2-40B4-BE49-F238E27FC236}">
                <a16:creationId xmlns:a16="http://schemas.microsoft.com/office/drawing/2014/main" id="{E3C5463E-AA24-244D-9E30-8FC53EE0E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931988"/>
            <a:ext cx="7937" cy="4762"/>
          </a:xfrm>
          <a:custGeom>
            <a:avLst/>
            <a:gdLst>
              <a:gd name="T0" fmla="*/ 7143 w 20"/>
              <a:gd name="T1" fmla="*/ 4445 h 15"/>
              <a:gd name="T2" fmla="*/ 5953 w 20"/>
              <a:gd name="T3" fmla="*/ 4445 h 15"/>
              <a:gd name="T4" fmla="*/ 4365 w 20"/>
              <a:gd name="T5" fmla="*/ 3492 h 15"/>
              <a:gd name="T6" fmla="*/ 1984 w 20"/>
              <a:gd name="T7" fmla="*/ 2540 h 15"/>
              <a:gd name="T8" fmla="*/ 0 w 20"/>
              <a:gd name="T9" fmla="*/ 1270 h 15"/>
              <a:gd name="T10" fmla="*/ 1191 w 20"/>
              <a:gd name="T11" fmla="*/ 0 h 15"/>
              <a:gd name="T12" fmla="*/ 2778 w 20"/>
              <a:gd name="T13" fmla="*/ 1270 h 15"/>
              <a:gd name="T14" fmla="*/ 6746 w 20"/>
              <a:gd name="T15" fmla="*/ 2857 h 15"/>
              <a:gd name="T16" fmla="*/ 7540 w 20"/>
              <a:gd name="T17" fmla="*/ 4445 h 15"/>
              <a:gd name="T18" fmla="*/ 7143 w 20"/>
              <a:gd name="T19" fmla="*/ 4445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15">
                <a:moveTo>
                  <a:pt x="18" y="14"/>
                </a:moveTo>
                <a:lnTo>
                  <a:pt x="15" y="14"/>
                </a:lnTo>
                <a:cubicBezTo>
                  <a:pt x="15" y="14"/>
                  <a:pt x="14" y="12"/>
                  <a:pt x="11" y="11"/>
                </a:cubicBezTo>
                <a:cubicBezTo>
                  <a:pt x="9" y="9"/>
                  <a:pt x="7" y="9"/>
                  <a:pt x="5" y="8"/>
                </a:cubicBezTo>
                <a:cubicBezTo>
                  <a:pt x="2" y="6"/>
                  <a:pt x="0" y="4"/>
                  <a:pt x="0" y="4"/>
                </a:cubicBezTo>
                <a:lnTo>
                  <a:pt x="3" y="0"/>
                </a:lnTo>
                <a:cubicBezTo>
                  <a:pt x="3" y="0"/>
                  <a:pt x="5" y="4"/>
                  <a:pt x="7" y="4"/>
                </a:cubicBezTo>
                <a:cubicBezTo>
                  <a:pt x="9" y="6"/>
                  <a:pt x="15" y="8"/>
                  <a:pt x="17" y="9"/>
                </a:cubicBezTo>
                <a:cubicBezTo>
                  <a:pt x="17" y="10"/>
                  <a:pt x="19" y="13"/>
                  <a:pt x="19" y="14"/>
                </a:cubicBezTo>
                <a:cubicBezTo>
                  <a:pt x="19" y="14"/>
                  <a:pt x="19" y="14"/>
                  <a:pt x="18" y="14"/>
                </a:cubicBezTo>
              </a:path>
            </a:pathLst>
          </a:custGeom>
          <a:solidFill>
            <a:srgbClr val="BB10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6" name="Freeform 214">
            <a:extLst>
              <a:ext uri="{FF2B5EF4-FFF2-40B4-BE49-F238E27FC236}">
                <a16:creationId xmlns:a16="http://schemas.microsoft.com/office/drawing/2014/main" id="{A86C3FF4-5B0D-204A-B8C8-1AC0D5830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909763"/>
            <a:ext cx="47625" cy="17462"/>
          </a:xfrm>
          <a:custGeom>
            <a:avLst/>
            <a:gdLst>
              <a:gd name="T0" fmla="*/ 43656 w 132"/>
              <a:gd name="T1" fmla="*/ 11278 h 48"/>
              <a:gd name="T2" fmla="*/ 43295 w 132"/>
              <a:gd name="T3" fmla="*/ 12369 h 48"/>
              <a:gd name="T4" fmla="*/ 40048 w 132"/>
              <a:gd name="T5" fmla="*/ 13460 h 48"/>
              <a:gd name="T6" fmla="*/ 33554 w 132"/>
              <a:gd name="T7" fmla="*/ 16734 h 48"/>
              <a:gd name="T8" fmla="*/ 20205 w 132"/>
              <a:gd name="T9" fmla="*/ 16734 h 48"/>
              <a:gd name="T10" fmla="*/ 16957 w 132"/>
              <a:gd name="T11" fmla="*/ 13824 h 48"/>
              <a:gd name="T12" fmla="*/ 11545 w 132"/>
              <a:gd name="T13" fmla="*/ 13460 h 48"/>
              <a:gd name="T14" fmla="*/ 11545 w 132"/>
              <a:gd name="T15" fmla="*/ 12733 h 48"/>
              <a:gd name="T16" fmla="*/ 11185 w 132"/>
              <a:gd name="T17" fmla="*/ 12005 h 48"/>
              <a:gd name="T18" fmla="*/ 12989 w 132"/>
              <a:gd name="T19" fmla="*/ 10186 h 48"/>
              <a:gd name="T20" fmla="*/ 3247 w 132"/>
              <a:gd name="T21" fmla="*/ 8003 h 48"/>
              <a:gd name="T22" fmla="*/ 3247 w 132"/>
              <a:gd name="T23" fmla="*/ 6912 h 48"/>
              <a:gd name="T24" fmla="*/ 4330 w 132"/>
              <a:gd name="T25" fmla="*/ 5457 h 48"/>
              <a:gd name="T26" fmla="*/ 0 w 132"/>
              <a:gd name="T27" fmla="*/ 1819 h 48"/>
              <a:gd name="T28" fmla="*/ 722 w 132"/>
              <a:gd name="T29" fmla="*/ 0 h 48"/>
              <a:gd name="T30" fmla="*/ 11185 w 132"/>
              <a:gd name="T31" fmla="*/ 4366 h 48"/>
              <a:gd name="T32" fmla="*/ 11185 w 132"/>
              <a:gd name="T33" fmla="*/ 2183 h 48"/>
              <a:gd name="T34" fmla="*/ 12267 w 132"/>
              <a:gd name="T35" fmla="*/ 1819 h 48"/>
              <a:gd name="T36" fmla="*/ 15875 w 132"/>
              <a:gd name="T37" fmla="*/ 6184 h 48"/>
              <a:gd name="T38" fmla="*/ 16957 w 132"/>
              <a:gd name="T39" fmla="*/ 6184 h 48"/>
              <a:gd name="T40" fmla="*/ 36080 w 132"/>
              <a:gd name="T41" fmla="*/ 7276 h 48"/>
              <a:gd name="T42" fmla="*/ 38966 w 132"/>
              <a:gd name="T43" fmla="*/ 7640 h 48"/>
              <a:gd name="T44" fmla="*/ 44378 w 132"/>
              <a:gd name="T45" fmla="*/ 6548 h 48"/>
              <a:gd name="T46" fmla="*/ 47264 w 132"/>
              <a:gd name="T47" fmla="*/ 6184 h 48"/>
              <a:gd name="T48" fmla="*/ 47264 w 132"/>
              <a:gd name="T49" fmla="*/ 7640 h 48"/>
              <a:gd name="T50" fmla="*/ 41131 w 132"/>
              <a:gd name="T51" fmla="*/ 9822 h 48"/>
              <a:gd name="T52" fmla="*/ 43656 w 132"/>
              <a:gd name="T53" fmla="*/ 11278 h 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32" h="48">
                <a:moveTo>
                  <a:pt x="121" y="31"/>
                </a:moveTo>
                <a:lnTo>
                  <a:pt x="120" y="34"/>
                </a:lnTo>
                <a:cubicBezTo>
                  <a:pt x="120" y="34"/>
                  <a:pt x="118" y="34"/>
                  <a:pt x="111" y="37"/>
                </a:cubicBezTo>
                <a:cubicBezTo>
                  <a:pt x="103" y="39"/>
                  <a:pt x="97" y="44"/>
                  <a:pt x="93" y="46"/>
                </a:cubicBezTo>
                <a:cubicBezTo>
                  <a:pt x="88" y="47"/>
                  <a:pt x="61" y="47"/>
                  <a:pt x="56" y="46"/>
                </a:cubicBezTo>
                <a:cubicBezTo>
                  <a:pt x="53" y="43"/>
                  <a:pt x="50" y="41"/>
                  <a:pt x="47" y="38"/>
                </a:cubicBezTo>
                <a:cubicBezTo>
                  <a:pt x="44" y="37"/>
                  <a:pt x="32" y="37"/>
                  <a:pt x="32" y="37"/>
                </a:cubicBezTo>
                <a:lnTo>
                  <a:pt x="32" y="35"/>
                </a:lnTo>
                <a:lnTo>
                  <a:pt x="31" y="33"/>
                </a:lnTo>
                <a:cubicBezTo>
                  <a:pt x="31" y="33"/>
                  <a:pt x="36" y="31"/>
                  <a:pt x="36" y="28"/>
                </a:cubicBezTo>
                <a:cubicBezTo>
                  <a:pt x="35" y="23"/>
                  <a:pt x="11" y="22"/>
                  <a:pt x="9" y="22"/>
                </a:cubicBezTo>
                <a:lnTo>
                  <a:pt x="9" y="19"/>
                </a:lnTo>
                <a:cubicBezTo>
                  <a:pt x="9" y="19"/>
                  <a:pt x="12" y="19"/>
                  <a:pt x="12" y="15"/>
                </a:cubicBezTo>
                <a:cubicBezTo>
                  <a:pt x="12" y="13"/>
                  <a:pt x="0" y="5"/>
                  <a:pt x="0" y="5"/>
                </a:cubicBezTo>
                <a:lnTo>
                  <a:pt x="2" y="0"/>
                </a:lnTo>
                <a:cubicBezTo>
                  <a:pt x="2" y="0"/>
                  <a:pt x="26" y="13"/>
                  <a:pt x="31" y="12"/>
                </a:cubicBezTo>
                <a:lnTo>
                  <a:pt x="31" y="6"/>
                </a:lnTo>
                <a:lnTo>
                  <a:pt x="34" y="5"/>
                </a:lnTo>
                <a:cubicBezTo>
                  <a:pt x="34" y="5"/>
                  <a:pt x="38" y="16"/>
                  <a:pt x="44" y="17"/>
                </a:cubicBezTo>
                <a:cubicBezTo>
                  <a:pt x="46" y="17"/>
                  <a:pt x="47" y="17"/>
                  <a:pt x="47" y="17"/>
                </a:cubicBezTo>
                <a:cubicBezTo>
                  <a:pt x="49" y="17"/>
                  <a:pt x="100" y="20"/>
                  <a:pt x="100" y="20"/>
                </a:cubicBezTo>
                <a:cubicBezTo>
                  <a:pt x="103" y="20"/>
                  <a:pt x="105" y="21"/>
                  <a:pt x="108" y="21"/>
                </a:cubicBezTo>
                <a:cubicBezTo>
                  <a:pt x="114" y="21"/>
                  <a:pt x="121" y="19"/>
                  <a:pt x="123" y="18"/>
                </a:cubicBezTo>
                <a:cubicBezTo>
                  <a:pt x="128" y="17"/>
                  <a:pt x="131" y="17"/>
                  <a:pt x="131" y="17"/>
                </a:cubicBezTo>
                <a:lnTo>
                  <a:pt x="131" y="21"/>
                </a:lnTo>
                <a:cubicBezTo>
                  <a:pt x="131" y="21"/>
                  <a:pt x="116" y="24"/>
                  <a:pt x="114" y="27"/>
                </a:cubicBezTo>
                <a:cubicBezTo>
                  <a:pt x="114" y="29"/>
                  <a:pt x="121" y="31"/>
                  <a:pt x="121" y="31"/>
                </a:cubicBezTo>
              </a:path>
            </a:pathLst>
          </a:custGeom>
          <a:solidFill>
            <a:srgbClr val="60C0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7" name="Freeform 215">
            <a:extLst>
              <a:ext uri="{FF2B5EF4-FFF2-40B4-BE49-F238E27FC236}">
                <a16:creationId xmlns:a16="http://schemas.microsoft.com/office/drawing/2014/main" id="{661AECB5-9E9A-744B-9C7A-C31D990CA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909763"/>
            <a:ext cx="47625" cy="17462"/>
          </a:xfrm>
          <a:custGeom>
            <a:avLst/>
            <a:gdLst>
              <a:gd name="T0" fmla="*/ 43328 w 133"/>
              <a:gd name="T1" fmla="*/ 11641 h 48"/>
              <a:gd name="T2" fmla="*/ 42254 w 133"/>
              <a:gd name="T3" fmla="*/ 12369 h 48"/>
              <a:gd name="T4" fmla="*/ 33302 w 133"/>
              <a:gd name="T5" fmla="*/ 16734 h 48"/>
              <a:gd name="T6" fmla="*/ 26498 w 133"/>
              <a:gd name="T7" fmla="*/ 17098 h 48"/>
              <a:gd name="T8" fmla="*/ 18620 w 133"/>
              <a:gd name="T9" fmla="*/ 14915 h 48"/>
              <a:gd name="T10" fmla="*/ 14681 w 133"/>
              <a:gd name="T11" fmla="*/ 13824 h 48"/>
              <a:gd name="T12" fmla="*/ 16830 w 133"/>
              <a:gd name="T13" fmla="*/ 13824 h 48"/>
              <a:gd name="T14" fmla="*/ 20769 w 133"/>
              <a:gd name="T15" fmla="*/ 16734 h 48"/>
              <a:gd name="T16" fmla="*/ 32586 w 133"/>
              <a:gd name="T17" fmla="*/ 16734 h 48"/>
              <a:gd name="T18" fmla="*/ 39031 w 133"/>
              <a:gd name="T19" fmla="*/ 13460 h 48"/>
              <a:gd name="T20" fmla="*/ 41538 w 133"/>
              <a:gd name="T21" fmla="*/ 10550 h 48"/>
              <a:gd name="T22" fmla="*/ 41538 w 133"/>
              <a:gd name="T23" fmla="*/ 9095 h 48"/>
              <a:gd name="T24" fmla="*/ 46909 w 133"/>
              <a:gd name="T25" fmla="*/ 7276 h 48"/>
              <a:gd name="T26" fmla="*/ 38673 w 133"/>
              <a:gd name="T27" fmla="*/ 8003 h 48"/>
              <a:gd name="T28" fmla="*/ 35808 w 133"/>
              <a:gd name="T29" fmla="*/ 7640 h 48"/>
              <a:gd name="T30" fmla="*/ 35808 w 133"/>
              <a:gd name="T31" fmla="*/ 7276 h 48"/>
              <a:gd name="T32" fmla="*/ 28289 w 133"/>
              <a:gd name="T33" fmla="*/ 6912 h 48"/>
              <a:gd name="T34" fmla="*/ 15756 w 133"/>
              <a:gd name="T35" fmla="*/ 6548 h 48"/>
              <a:gd name="T36" fmla="*/ 16830 w 133"/>
              <a:gd name="T37" fmla="*/ 5821 h 48"/>
              <a:gd name="T38" fmla="*/ 24350 w 133"/>
              <a:gd name="T39" fmla="*/ 6548 h 48"/>
              <a:gd name="T40" fmla="*/ 38673 w 133"/>
              <a:gd name="T41" fmla="*/ 7276 h 48"/>
              <a:gd name="T42" fmla="*/ 47267 w 133"/>
              <a:gd name="T43" fmla="*/ 5821 h 48"/>
              <a:gd name="T44" fmla="*/ 44760 w 133"/>
              <a:gd name="T45" fmla="*/ 8367 h 48"/>
              <a:gd name="T46" fmla="*/ 41538 w 133"/>
              <a:gd name="T47" fmla="*/ 10186 h 48"/>
              <a:gd name="T48" fmla="*/ 11459 w 133"/>
              <a:gd name="T49" fmla="*/ 13460 h 48"/>
              <a:gd name="T50" fmla="*/ 11101 w 133"/>
              <a:gd name="T51" fmla="*/ 12005 h 48"/>
              <a:gd name="T52" fmla="*/ 12533 w 133"/>
              <a:gd name="T53" fmla="*/ 10550 h 48"/>
              <a:gd name="T54" fmla="*/ 9310 w 133"/>
              <a:gd name="T55" fmla="*/ 8731 h 48"/>
              <a:gd name="T56" fmla="*/ 6087 w 133"/>
              <a:gd name="T57" fmla="*/ 8003 h 48"/>
              <a:gd name="T58" fmla="*/ 13249 w 133"/>
              <a:gd name="T59" fmla="*/ 10186 h 48"/>
              <a:gd name="T60" fmla="*/ 12175 w 133"/>
              <a:gd name="T61" fmla="*/ 11641 h 48"/>
              <a:gd name="T62" fmla="*/ 3223 w 133"/>
              <a:gd name="T63" fmla="*/ 6912 h 48"/>
              <a:gd name="T64" fmla="*/ 3223 w 133"/>
              <a:gd name="T65" fmla="*/ 6548 h 48"/>
              <a:gd name="T66" fmla="*/ 3939 w 133"/>
              <a:gd name="T67" fmla="*/ 6912 h 48"/>
              <a:gd name="T68" fmla="*/ 4297 w 133"/>
              <a:gd name="T69" fmla="*/ 5457 h 48"/>
              <a:gd name="T70" fmla="*/ 3223 w 133"/>
              <a:gd name="T71" fmla="*/ 4002 h 48"/>
              <a:gd name="T72" fmla="*/ 2865 w 133"/>
              <a:gd name="T73" fmla="*/ 3638 h 48"/>
              <a:gd name="T74" fmla="*/ 2507 w 133"/>
              <a:gd name="T75" fmla="*/ 3638 h 48"/>
              <a:gd name="T76" fmla="*/ 0 w 133"/>
              <a:gd name="T77" fmla="*/ 1819 h 48"/>
              <a:gd name="T78" fmla="*/ 12891 w 133"/>
              <a:gd name="T79" fmla="*/ 3274 h 48"/>
              <a:gd name="T80" fmla="*/ 11817 w 133"/>
              <a:gd name="T81" fmla="*/ 2183 h 48"/>
              <a:gd name="T82" fmla="*/ 11459 w 133"/>
              <a:gd name="T83" fmla="*/ 1819 h 48"/>
              <a:gd name="T84" fmla="*/ 12891 w 133"/>
              <a:gd name="T85" fmla="*/ 3274 h 48"/>
              <a:gd name="T86" fmla="*/ 9310 w 133"/>
              <a:gd name="T87" fmla="*/ 4366 h 48"/>
              <a:gd name="T88" fmla="*/ 3581 w 133"/>
              <a:gd name="T89" fmla="*/ 1819 h 48"/>
              <a:gd name="T90" fmla="*/ 3223 w 133"/>
              <a:gd name="T91" fmla="*/ 1819 h 48"/>
              <a:gd name="T92" fmla="*/ 1074 w 133"/>
              <a:gd name="T93" fmla="*/ 0 h 48"/>
              <a:gd name="T94" fmla="*/ 1074 w 133"/>
              <a:gd name="T95" fmla="*/ 0 h 4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33" h="48">
                <a:moveTo>
                  <a:pt x="118" y="29"/>
                </a:moveTo>
                <a:cubicBezTo>
                  <a:pt x="118" y="30"/>
                  <a:pt x="120" y="31"/>
                  <a:pt x="121" y="31"/>
                </a:cubicBezTo>
                <a:lnTo>
                  <a:pt x="121" y="32"/>
                </a:lnTo>
                <a:lnTo>
                  <a:pt x="121" y="34"/>
                </a:lnTo>
                <a:lnTo>
                  <a:pt x="120" y="34"/>
                </a:lnTo>
                <a:lnTo>
                  <a:pt x="118" y="34"/>
                </a:lnTo>
                <a:cubicBezTo>
                  <a:pt x="117" y="35"/>
                  <a:pt x="114" y="36"/>
                  <a:pt x="111" y="37"/>
                </a:cubicBezTo>
                <a:cubicBezTo>
                  <a:pt x="106" y="38"/>
                  <a:pt x="105" y="41"/>
                  <a:pt x="100" y="41"/>
                </a:cubicBezTo>
                <a:cubicBezTo>
                  <a:pt x="97" y="44"/>
                  <a:pt x="94" y="46"/>
                  <a:pt x="93" y="46"/>
                </a:cubicBezTo>
                <a:lnTo>
                  <a:pt x="91" y="47"/>
                </a:lnTo>
                <a:lnTo>
                  <a:pt x="85" y="47"/>
                </a:lnTo>
                <a:lnTo>
                  <a:pt x="74" y="47"/>
                </a:lnTo>
                <a:cubicBezTo>
                  <a:pt x="68" y="47"/>
                  <a:pt x="64" y="47"/>
                  <a:pt x="58" y="46"/>
                </a:cubicBezTo>
                <a:lnTo>
                  <a:pt x="56" y="46"/>
                </a:lnTo>
                <a:cubicBezTo>
                  <a:pt x="55" y="44"/>
                  <a:pt x="53" y="43"/>
                  <a:pt x="52" y="41"/>
                </a:cubicBezTo>
                <a:cubicBezTo>
                  <a:pt x="49" y="41"/>
                  <a:pt x="49" y="40"/>
                  <a:pt x="47" y="39"/>
                </a:cubicBezTo>
                <a:cubicBezTo>
                  <a:pt x="47" y="39"/>
                  <a:pt x="46" y="38"/>
                  <a:pt x="44" y="38"/>
                </a:cubicBezTo>
                <a:lnTo>
                  <a:pt x="41" y="38"/>
                </a:lnTo>
                <a:cubicBezTo>
                  <a:pt x="40" y="37"/>
                  <a:pt x="36" y="37"/>
                  <a:pt x="34" y="37"/>
                </a:cubicBezTo>
                <a:lnTo>
                  <a:pt x="44" y="37"/>
                </a:lnTo>
                <a:cubicBezTo>
                  <a:pt x="46" y="37"/>
                  <a:pt x="47" y="38"/>
                  <a:pt x="47" y="38"/>
                </a:cubicBezTo>
                <a:cubicBezTo>
                  <a:pt x="49" y="39"/>
                  <a:pt x="50" y="41"/>
                  <a:pt x="52" y="41"/>
                </a:cubicBezTo>
                <a:cubicBezTo>
                  <a:pt x="53" y="42"/>
                  <a:pt x="55" y="43"/>
                  <a:pt x="58" y="45"/>
                </a:cubicBezTo>
                <a:lnTo>
                  <a:pt x="58" y="46"/>
                </a:lnTo>
                <a:lnTo>
                  <a:pt x="64" y="46"/>
                </a:lnTo>
                <a:lnTo>
                  <a:pt x="74" y="46"/>
                </a:lnTo>
                <a:lnTo>
                  <a:pt x="91" y="46"/>
                </a:lnTo>
                <a:lnTo>
                  <a:pt x="93" y="46"/>
                </a:lnTo>
                <a:cubicBezTo>
                  <a:pt x="94" y="45"/>
                  <a:pt x="96" y="43"/>
                  <a:pt x="99" y="41"/>
                </a:cubicBezTo>
                <a:cubicBezTo>
                  <a:pt x="103" y="39"/>
                  <a:pt x="106" y="38"/>
                  <a:pt x="109" y="37"/>
                </a:cubicBezTo>
                <a:cubicBezTo>
                  <a:pt x="118" y="34"/>
                  <a:pt x="120" y="33"/>
                  <a:pt x="120" y="33"/>
                </a:cubicBezTo>
                <a:lnTo>
                  <a:pt x="120" y="31"/>
                </a:lnTo>
                <a:cubicBezTo>
                  <a:pt x="119" y="31"/>
                  <a:pt x="117" y="30"/>
                  <a:pt x="116" y="29"/>
                </a:cubicBezTo>
                <a:cubicBezTo>
                  <a:pt x="116" y="29"/>
                  <a:pt x="114" y="28"/>
                  <a:pt x="114" y="27"/>
                </a:cubicBezTo>
                <a:lnTo>
                  <a:pt x="114" y="26"/>
                </a:lnTo>
                <a:lnTo>
                  <a:pt x="116" y="25"/>
                </a:lnTo>
                <a:lnTo>
                  <a:pt x="117" y="24"/>
                </a:lnTo>
                <a:cubicBezTo>
                  <a:pt x="118" y="24"/>
                  <a:pt x="121" y="23"/>
                  <a:pt x="123" y="23"/>
                </a:cubicBezTo>
                <a:cubicBezTo>
                  <a:pt x="126" y="22"/>
                  <a:pt x="131" y="20"/>
                  <a:pt x="131" y="20"/>
                </a:cubicBezTo>
                <a:lnTo>
                  <a:pt x="131" y="18"/>
                </a:lnTo>
                <a:cubicBezTo>
                  <a:pt x="131" y="18"/>
                  <a:pt x="128" y="18"/>
                  <a:pt x="123" y="19"/>
                </a:cubicBezTo>
                <a:cubicBezTo>
                  <a:pt x="121" y="20"/>
                  <a:pt x="114" y="22"/>
                  <a:pt x="108" y="22"/>
                </a:cubicBezTo>
                <a:cubicBezTo>
                  <a:pt x="105" y="22"/>
                  <a:pt x="103" y="21"/>
                  <a:pt x="100" y="21"/>
                </a:cubicBezTo>
                <a:lnTo>
                  <a:pt x="100" y="20"/>
                </a:lnTo>
                <a:lnTo>
                  <a:pt x="100" y="21"/>
                </a:lnTo>
                <a:lnTo>
                  <a:pt x="100" y="20"/>
                </a:lnTo>
                <a:lnTo>
                  <a:pt x="100" y="21"/>
                </a:lnTo>
                <a:lnTo>
                  <a:pt x="100" y="20"/>
                </a:lnTo>
                <a:lnTo>
                  <a:pt x="99" y="20"/>
                </a:lnTo>
                <a:lnTo>
                  <a:pt x="94" y="20"/>
                </a:lnTo>
                <a:cubicBezTo>
                  <a:pt x="90" y="20"/>
                  <a:pt x="85" y="19"/>
                  <a:pt x="79" y="19"/>
                </a:cubicBezTo>
                <a:cubicBezTo>
                  <a:pt x="68" y="19"/>
                  <a:pt x="56" y="18"/>
                  <a:pt x="49" y="18"/>
                </a:cubicBezTo>
                <a:lnTo>
                  <a:pt x="47" y="18"/>
                </a:lnTo>
                <a:lnTo>
                  <a:pt x="44" y="18"/>
                </a:lnTo>
                <a:cubicBezTo>
                  <a:pt x="43" y="17"/>
                  <a:pt x="41" y="16"/>
                  <a:pt x="40" y="15"/>
                </a:cubicBezTo>
                <a:cubicBezTo>
                  <a:pt x="41" y="15"/>
                  <a:pt x="43" y="16"/>
                  <a:pt x="44" y="16"/>
                </a:cubicBezTo>
                <a:lnTo>
                  <a:pt x="47" y="16"/>
                </a:lnTo>
                <a:lnTo>
                  <a:pt x="49" y="16"/>
                </a:lnTo>
                <a:cubicBezTo>
                  <a:pt x="50" y="16"/>
                  <a:pt x="52" y="16"/>
                  <a:pt x="55" y="17"/>
                </a:cubicBezTo>
                <a:cubicBezTo>
                  <a:pt x="58" y="17"/>
                  <a:pt x="64" y="18"/>
                  <a:pt x="68" y="18"/>
                </a:cubicBezTo>
                <a:cubicBezTo>
                  <a:pt x="81" y="19"/>
                  <a:pt x="93" y="19"/>
                  <a:pt x="97" y="19"/>
                </a:cubicBezTo>
                <a:lnTo>
                  <a:pt x="100" y="19"/>
                </a:lnTo>
                <a:cubicBezTo>
                  <a:pt x="103" y="20"/>
                  <a:pt x="105" y="20"/>
                  <a:pt x="108" y="20"/>
                </a:cubicBezTo>
                <a:cubicBezTo>
                  <a:pt x="114" y="20"/>
                  <a:pt x="121" y="19"/>
                  <a:pt x="123" y="18"/>
                </a:cubicBezTo>
                <a:cubicBezTo>
                  <a:pt x="128" y="16"/>
                  <a:pt x="131" y="16"/>
                  <a:pt x="131" y="16"/>
                </a:cubicBezTo>
                <a:lnTo>
                  <a:pt x="132" y="16"/>
                </a:lnTo>
                <a:lnTo>
                  <a:pt x="131" y="22"/>
                </a:lnTo>
                <a:lnTo>
                  <a:pt x="129" y="22"/>
                </a:lnTo>
                <a:cubicBezTo>
                  <a:pt x="128" y="22"/>
                  <a:pt x="126" y="22"/>
                  <a:pt x="125" y="23"/>
                </a:cubicBezTo>
                <a:cubicBezTo>
                  <a:pt x="121" y="23"/>
                  <a:pt x="118" y="24"/>
                  <a:pt x="117" y="26"/>
                </a:cubicBezTo>
                <a:cubicBezTo>
                  <a:pt x="116" y="26"/>
                  <a:pt x="116" y="27"/>
                  <a:pt x="116" y="27"/>
                </a:cubicBezTo>
                <a:lnTo>
                  <a:pt x="116" y="28"/>
                </a:lnTo>
                <a:cubicBezTo>
                  <a:pt x="116" y="28"/>
                  <a:pt x="117" y="28"/>
                  <a:pt x="118" y="29"/>
                </a:cubicBezTo>
                <a:close/>
                <a:moveTo>
                  <a:pt x="32" y="35"/>
                </a:moveTo>
                <a:lnTo>
                  <a:pt x="32" y="37"/>
                </a:lnTo>
                <a:lnTo>
                  <a:pt x="31" y="37"/>
                </a:lnTo>
                <a:lnTo>
                  <a:pt x="31" y="36"/>
                </a:lnTo>
                <a:lnTo>
                  <a:pt x="31" y="33"/>
                </a:lnTo>
                <a:lnTo>
                  <a:pt x="31" y="32"/>
                </a:lnTo>
                <a:cubicBezTo>
                  <a:pt x="32" y="32"/>
                  <a:pt x="34" y="31"/>
                  <a:pt x="34" y="31"/>
                </a:cubicBezTo>
                <a:cubicBezTo>
                  <a:pt x="35" y="30"/>
                  <a:pt x="35" y="29"/>
                  <a:pt x="35" y="29"/>
                </a:cubicBezTo>
                <a:cubicBezTo>
                  <a:pt x="35" y="28"/>
                  <a:pt x="35" y="28"/>
                  <a:pt x="34" y="27"/>
                </a:cubicBezTo>
                <a:lnTo>
                  <a:pt x="32" y="26"/>
                </a:lnTo>
                <a:cubicBezTo>
                  <a:pt x="31" y="25"/>
                  <a:pt x="31" y="24"/>
                  <a:pt x="26" y="24"/>
                </a:cubicBezTo>
                <a:cubicBezTo>
                  <a:pt x="21" y="23"/>
                  <a:pt x="17" y="22"/>
                  <a:pt x="11" y="22"/>
                </a:cubicBezTo>
                <a:lnTo>
                  <a:pt x="12" y="22"/>
                </a:lnTo>
                <a:lnTo>
                  <a:pt x="17" y="22"/>
                </a:lnTo>
                <a:cubicBezTo>
                  <a:pt x="23" y="22"/>
                  <a:pt x="26" y="23"/>
                  <a:pt x="31" y="23"/>
                </a:cubicBezTo>
                <a:cubicBezTo>
                  <a:pt x="31" y="24"/>
                  <a:pt x="34" y="25"/>
                  <a:pt x="35" y="27"/>
                </a:cubicBezTo>
                <a:cubicBezTo>
                  <a:pt x="37" y="27"/>
                  <a:pt x="37" y="27"/>
                  <a:pt x="37" y="28"/>
                </a:cubicBezTo>
                <a:lnTo>
                  <a:pt x="37" y="29"/>
                </a:lnTo>
                <a:cubicBezTo>
                  <a:pt x="37" y="30"/>
                  <a:pt x="37" y="31"/>
                  <a:pt x="35" y="31"/>
                </a:cubicBezTo>
                <a:cubicBezTo>
                  <a:pt x="35" y="32"/>
                  <a:pt x="34" y="32"/>
                  <a:pt x="34" y="32"/>
                </a:cubicBezTo>
                <a:cubicBezTo>
                  <a:pt x="32" y="33"/>
                  <a:pt x="31" y="33"/>
                  <a:pt x="31" y="33"/>
                </a:cubicBezTo>
                <a:lnTo>
                  <a:pt x="32" y="35"/>
                </a:lnTo>
                <a:close/>
                <a:moveTo>
                  <a:pt x="9" y="19"/>
                </a:moveTo>
                <a:lnTo>
                  <a:pt x="9" y="22"/>
                </a:lnTo>
                <a:lnTo>
                  <a:pt x="8" y="18"/>
                </a:lnTo>
                <a:lnTo>
                  <a:pt x="9" y="18"/>
                </a:lnTo>
                <a:cubicBezTo>
                  <a:pt x="11" y="18"/>
                  <a:pt x="11" y="18"/>
                  <a:pt x="12" y="16"/>
                </a:cubicBezTo>
                <a:lnTo>
                  <a:pt x="12" y="18"/>
                </a:lnTo>
                <a:lnTo>
                  <a:pt x="11" y="19"/>
                </a:lnTo>
                <a:lnTo>
                  <a:pt x="9" y="19"/>
                </a:lnTo>
                <a:close/>
                <a:moveTo>
                  <a:pt x="9" y="11"/>
                </a:moveTo>
                <a:cubicBezTo>
                  <a:pt x="11" y="12"/>
                  <a:pt x="12" y="13"/>
                  <a:pt x="12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9" y="13"/>
                  <a:pt x="9" y="12"/>
                  <a:pt x="8" y="10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7" y="10"/>
                </a:moveTo>
                <a:cubicBezTo>
                  <a:pt x="7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7" y="10"/>
                  <a:pt x="7" y="10"/>
                </a:cubicBezTo>
                <a:close/>
                <a:moveTo>
                  <a:pt x="2" y="5"/>
                </a:moveTo>
                <a:cubicBezTo>
                  <a:pt x="2" y="5"/>
                  <a:pt x="4" y="7"/>
                  <a:pt x="7" y="10"/>
                </a:cubicBezTo>
                <a:cubicBezTo>
                  <a:pt x="3" y="8"/>
                  <a:pt x="2" y="6"/>
                  <a:pt x="2" y="6"/>
                </a:cubicBezTo>
                <a:lnTo>
                  <a:pt x="0" y="6"/>
                </a:lnTo>
                <a:lnTo>
                  <a:pt x="0" y="5"/>
                </a:lnTo>
                <a:lnTo>
                  <a:pt x="2" y="0"/>
                </a:lnTo>
                <a:lnTo>
                  <a:pt x="2" y="5"/>
                </a:lnTo>
                <a:close/>
                <a:moveTo>
                  <a:pt x="36" y="9"/>
                </a:moveTo>
                <a:cubicBezTo>
                  <a:pt x="36" y="10"/>
                  <a:pt x="40" y="13"/>
                  <a:pt x="40" y="15"/>
                </a:cubicBezTo>
                <a:cubicBezTo>
                  <a:pt x="39" y="14"/>
                  <a:pt x="37" y="12"/>
                  <a:pt x="37" y="11"/>
                </a:cubicBezTo>
                <a:cubicBezTo>
                  <a:pt x="35" y="10"/>
                  <a:pt x="34" y="8"/>
                  <a:pt x="33" y="6"/>
                </a:cubicBezTo>
                <a:lnTo>
                  <a:pt x="31" y="6"/>
                </a:lnTo>
                <a:lnTo>
                  <a:pt x="31" y="5"/>
                </a:lnTo>
                <a:lnTo>
                  <a:pt x="32" y="5"/>
                </a:lnTo>
                <a:lnTo>
                  <a:pt x="34" y="5"/>
                </a:lnTo>
                <a:lnTo>
                  <a:pt x="34" y="6"/>
                </a:lnTo>
                <a:cubicBezTo>
                  <a:pt x="34" y="6"/>
                  <a:pt x="35" y="8"/>
                  <a:pt x="36" y="9"/>
                </a:cubicBezTo>
                <a:close/>
                <a:moveTo>
                  <a:pt x="27" y="11"/>
                </a:moveTo>
                <a:cubicBezTo>
                  <a:pt x="29" y="11"/>
                  <a:pt x="29" y="12"/>
                  <a:pt x="31" y="12"/>
                </a:cubicBezTo>
                <a:lnTo>
                  <a:pt x="26" y="12"/>
                </a:lnTo>
                <a:cubicBezTo>
                  <a:pt x="26" y="12"/>
                  <a:pt x="24" y="11"/>
                  <a:pt x="23" y="10"/>
                </a:cubicBezTo>
                <a:cubicBezTo>
                  <a:pt x="21" y="9"/>
                  <a:pt x="17" y="9"/>
                  <a:pt x="11" y="6"/>
                </a:cubicBezTo>
                <a:cubicBezTo>
                  <a:pt x="11" y="6"/>
                  <a:pt x="10" y="5"/>
                  <a:pt x="10" y="5"/>
                </a:cubicBezTo>
                <a:cubicBezTo>
                  <a:pt x="18" y="8"/>
                  <a:pt x="23" y="10"/>
                  <a:pt x="27" y="11"/>
                </a:cubicBezTo>
                <a:close/>
                <a:moveTo>
                  <a:pt x="9" y="5"/>
                </a:moveTo>
                <a:cubicBezTo>
                  <a:pt x="9" y="5"/>
                  <a:pt x="9" y="5"/>
                  <a:pt x="9" y="5"/>
                </a:cubicBezTo>
                <a:cubicBezTo>
                  <a:pt x="9" y="5"/>
                  <a:pt x="10" y="5"/>
                  <a:pt x="10" y="5"/>
                </a:cubicBezTo>
                <a:cubicBezTo>
                  <a:pt x="10" y="5"/>
                  <a:pt x="9" y="5"/>
                  <a:pt x="9" y="5"/>
                </a:cubicBezTo>
                <a:close/>
                <a:moveTo>
                  <a:pt x="3" y="0"/>
                </a:moveTo>
                <a:cubicBezTo>
                  <a:pt x="5" y="2"/>
                  <a:pt x="8" y="3"/>
                  <a:pt x="9" y="5"/>
                </a:cubicBezTo>
                <a:cubicBezTo>
                  <a:pt x="5" y="2"/>
                  <a:pt x="2" y="1"/>
                  <a:pt x="2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3771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8" name="Freeform 216">
            <a:extLst>
              <a:ext uri="{FF2B5EF4-FFF2-40B4-BE49-F238E27FC236}">
                <a16:creationId xmlns:a16="http://schemas.microsoft.com/office/drawing/2014/main" id="{CBBF246B-8D9A-774A-8BFC-7E029FAFB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916113"/>
            <a:ext cx="3175" cy="3175"/>
          </a:xfrm>
          <a:custGeom>
            <a:avLst/>
            <a:gdLst>
              <a:gd name="T0" fmla="*/ 1588 w 8"/>
              <a:gd name="T1" fmla="*/ 2778 h 8"/>
              <a:gd name="T2" fmla="*/ 0 w 8"/>
              <a:gd name="T3" fmla="*/ 1588 h 8"/>
              <a:gd name="T4" fmla="*/ 1588 w 8"/>
              <a:gd name="T5" fmla="*/ 0 h 8"/>
              <a:gd name="T6" fmla="*/ 2778 w 8"/>
              <a:gd name="T7" fmla="*/ 1588 h 8"/>
              <a:gd name="T8" fmla="*/ 1588 w 8"/>
              <a:gd name="T9" fmla="*/ 277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8">
                <a:moveTo>
                  <a:pt x="4" y="7"/>
                </a:moveTo>
                <a:cubicBezTo>
                  <a:pt x="1" y="7"/>
                  <a:pt x="0" y="5"/>
                  <a:pt x="0" y="4"/>
                </a:cubicBezTo>
                <a:cubicBezTo>
                  <a:pt x="0" y="1"/>
                  <a:pt x="1" y="0"/>
                  <a:pt x="4" y="0"/>
                </a:cubicBezTo>
                <a:cubicBezTo>
                  <a:pt x="6" y="0"/>
                  <a:pt x="7" y="1"/>
                  <a:pt x="7" y="4"/>
                </a:cubicBezTo>
                <a:cubicBezTo>
                  <a:pt x="7" y="5"/>
                  <a:pt x="6" y="7"/>
                  <a:pt x="4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9" name="Freeform 217">
            <a:extLst>
              <a:ext uri="{FF2B5EF4-FFF2-40B4-BE49-F238E27FC236}">
                <a16:creationId xmlns:a16="http://schemas.microsoft.com/office/drawing/2014/main" id="{745E549C-0165-204C-B2C9-AA27EACFC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916113"/>
            <a:ext cx="3175" cy="3175"/>
          </a:xfrm>
          <a:custGeom>
            <a:avLst/>
            <a:gdLst>
              <a:gd name="T0" fmla="*/ 1270 w 10"/>
              <a:gd name="T1" fmla="*/ 2309 h 11"/>
              <a:gd name="T2" fmla="*/ 2223 w 10"/>
              <a:gd name="T3" fmla="*/ 1732 h 11"/>
              <a:gd name="T4" fmla="*/ 1270 w 10"/>
              <a:gd name="T5" fmla="*/ 866 h 11"/>
              <a:gd name="T6" fmla="*/ 318 w 10"/>
              <a:gd name="T7" fmla="*/ 1732 h 11"/>
              <a:gd name="T8" fmla="*/ 1270 w 10"/>
              <a:gd name="T9" fmla="*/ 2309 h 11"/>
              <a:gd name="T10" fmla="*/ 1270 w 10"/>
              <a:gd name="T11" fmla="*/ 0 h 11"/>
              <a:gd name="T12" fmla="*/ 2858 w 10"/>
              <a:gd name="T13" fmla="*/ 1732 h 11"/>
              <a:gd name="T14" fmla="*/ 1270 w 10"/>
              <a:gd name="T15" fmla="*/ 2886 h 11"/>
              <a:gd name="T16" fmla="*/ 0 w 10"/>
              <a:gd name="T17" fmla="*/ 1732 h 11"/>
              <a:gd name="T18" fmla="*/ 1270 w 10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1">
                <a:moveTo>
                  <a:pt x="4" y="8"/>
                </a:moveTo>
                <a:cubicBezTo>
                  <a:pt x="6" y="8"/>
                  <a:pt x="7" y="7"/>
                  <a:pt x="7" y="6"/>
                </a:cubicBezTo>
                <a:cubicBezTo>
                  <a:pt x="7" y="4"/>
                  <a:pt x="6" y="3"/>
                  <a:pt x="4" y="3"/>
                </a:cubicBezTo>
                <a:cubicBezTo>
                  <a:pt x="1" y="3"/>
                  <a:pt x="1" y="4"/>
                  <a:pt x="1" y="6"/>
                </a:cubicBezTo>
                <a:cubicBezTo>
                  <a:pt x="1" y="7"/>
                  <a:pt x="1" y="8"/>
                  <a:pt x="4" y="8"/>
                </a:cubicBezTo>
                <a:close/>
                <a:moveTo>
                  <a:pt x="4" y="0"/>
                </a:moveTo>
                <a:cubicBezTo>
                  <a:pt x="7" y="0"/>
                  <a:pt x="9" y="3"/>
                  <a:pt x="9" y="6"/>
                </a:cubicBezTo>
                <a:cubicBezTo>
                  <a:pt x="9" y="8"/>
                  <a:pt x="7" y="10"/>
                  <a:pt x="4" y="10"/>
                </a:cubicBezTo>
                <a:cubicBezTo>
                  <a:pt x="1" y="10"/>
                  <a:pt x="0" y="8"/>
                  <a:pt x="0" y="6"/>
                </a:cubicBezTo>
                <a:cubicBezTo>
                  <a:pt x="0" y="3"/>
                  <a:pt x="1" y="0"/>
                  <a:pt x="4" y="0"/>
                </a:cubicBezTo>
                <a:close/>
              </a:path>
            </a:pathLst>
          </a:custGeom>
          <a:solidFill>
            <a:srgbClr val="3771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0" name="Freeform 218">
            <a:extLst>
              <a:ext uri="{FF2B5EF4-FFF2-40B4-BE49-F238E27FC236}">
                <a16:creationId xmlns:a16="http://schemas.microsoft.com/office/drawing/2014/main" id="{1DB0AF9E-9FC9-344B-98CB-B8F511406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909763"/>
            <a:ext cx="3175" cy="3175"/>
          </a:xfrm>
          <a:custGeom>
            <a:avLst/>
            <a:gdLst>
              <a:gd name="T0" fmla="*/ 1411 w 9"/>
              <a:gd name="T1" fmla="*/ 2778 h 8"/>
              <a:gd name="T2" fmla="*/ 0 w 9"/>
              <a:gd name="T3" fmla="*/ 1191 h 8"/>
              <a:gd name="T4" fmla="*/ 1411 w 9"/>
              <a:gd name="T5" fmla="*/ 0 h 8"/>
              <a:gd name="T6" fmla="*/ 2822 w 9"/>
              <a:gd name="T7" fmla="*/ 1191 h 8"/>
              <a:gd name="T8" fmla="*/ 1411 w 9"/>
              <a:gd name="T9" fmla="*/ 277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8">
                <a:moveTo>
                  <a:pt x="4" y="7"/>
                </a:moveTo>
                <a:cubicBezTo>
                  <a:pt x="2" y="7"/>
                  <a:pt x="0" y="6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5" y="0"/>
                  <a:pt x="8" y="1"/>
                  <a:pt x="8" y="3"/>
                </a:cubicBezTo>
                <a:cubicBezTo>
                  <a:pt x="8" y="6"/>
                  <a:pt x="5" y="7"/>
                  <a:pt x="4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" name="Freeform 219">
            <a:extLst>
              <a:ext uri="{FF2B5EF4-FFF2-40B4-BE49-F238E27FC236}">
                <a16:creationId xmlns:a16="http://schemas.microsoft.com/office/drawing/2014/main" id="{BC974EA6-5959-004D-9926-38111BB7B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909763"/>
            <a:ext cx="4762" cy="4762"/>
          </a:xfrm>
          <a:custGeom>
            <a:avLst/>
            <a:gdLst>
              <a:gd name="T0" fmla="*/ 1984 w 12"/>
              <a:gd name="T1" fmla="*/ 3297 h 13"/>
              <a:gd name="T2" fmla="*/ 3175 w 12"/>
              <a:gd name="T3" fmla="*/ 1832 h 13"/>
              <a:gd name="T4" fmla="*/ 1984 w 12"/>
              <a:gd name="T5" fmla="*/ 1099 h 13"/>
              <a:gd name="T6" fmla="*/ 1191 w 12"/>
              <a:gd name="T7" fmla="*/ 1832 h 13"/>
              <a:gd name="T8" fmla="*/ 1984 w 12"/>
              <a:gd name="T9" fmla="*/ 3297 h 13"/>
              <a:gd name="T10" fmla="*/ 1984 w 12"/>
              <a:gd name="T11" fmla="*/ 0 h 13"/>
              <a:gd name="T12" fmla="*/ 4365 w 12"/>
              <a:gd name="T13" fmla="*/ 1832 h 13"/>
              <a:gd name="T14" fmla="*/ 1984 w 12"/>
              <a:gd name="T15" fmla="*/ 4396 h 13"/>
              <a:gd name="T16" fmla="*/ 0 w 12"/>
              <a:gd name="T17" fmla="*/ 1832 h 13"/>
              <a:gd name="T18" fmla="*/ 1984 w 12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3">
                <a:moveTo>
                  <a:pt x="5" y="9"/>
                </a:moveTo>
                <a:cubicBezTo>
                  <a:pt x="6" y="9"/>
                  <a:pt x="8" y="8"/>
                  <a:pt x="8" y="5"/>
                </a:cubicBezTo>
                <a:cubicBezTo>
                  <a:pt x="8" y="3"/>
                  <a:pt x="6" y="3"/>
                  <a:pt x="5" y="3"/>
                </a:cubicBezTo>
                <a:cubicBezTo>
                  <a:pt x="5" y="3"/>
                  <a:pt x="3" y="3"/>
                  <a:pt x="3" y="5"/>
                </a:cubicBezTo>
                <a:cubicBezTo>
                  <a:pt x="3" y="8"/>
                  <a:pt x="5" y="9"/>
                  <a:pt x="5" y="9"/>
                </a:cubicBezTo>
                <a:close/>
                <a:moveTo>
                  <a:pt x="5" y="0"/>
                </a:moveTo>
                <a:cubicBezTo>
                  <a:pt x="8" y="0"/>
                  <a:pt x="11" y="3"/>
                  <a:pt x="11" y="5"/>
                </a:cubicBezTo>
                <a:cubicBezTo>
                  <a:pt x="11" y="8"/>
                  <a:pt x="8" y="12"/>
                  <a:pt x="5" y="12"/>
                </a:cubicBezTo>
                <a:cubicBezTo>
                  <a:pt x="3" y="12"/>
                  <a:pt x="0" y="8"/>
                  <a:pt x="0" y="5"/>
                </a:cubicBezTo>
                <a:cubicBezTo>
                  <a:pt x="0" y="3"/>
                  <a:pt x="3" y="0"/>
                  <a:pt x="5" y="0"/>
                </a:cubicBezTo>
                <a:close/>
              </a:path>
            </a:pathLst>
          </a:custGeom>
          <a:solidFill>
            <a:srgbClr val="3771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2" name="Freeform 220">
            <a:extLst>
              <a:ext uri="{FF2B5EF4-FFF2-40B4-BE49-F238E27FC236}">
                <a16:creationId xmlns:a16="http://schemas.microsoft.com/office/drawing/2014/main" id="{2BCBAC39-5F7D-2F42-8977-46ECB0C94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1919288"/>
            <a:ext cx="3175" cy="3175"/>
          </a:xfrm>
          <a:custGeom>
            <a:avLst/>
            <a:gdLst>
              <a:gd name="T0" fmla="*/ 1058 w 9"/>
              <a:gd name="T1" fmla="*/ 2886 h 11"/>
              <a:gd name="T2" fmla="*/ 0 w 9"/>
              <a:gd name="T3" fmla="*/ 1443 h 11"/>
              <a:gd name="T4" fmla="*/ 1058 w 9"/>
              <a:gd name="T5" fmla="*/ 289 h 11"/>
              <a:gd name="T6" fmla="*/ 2822 w 9"/>
              <a:gd name="T7" fmla="*/ 1443 h 11"/>
              <a:gd name="T8" fmla="*/ 1058 w 9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3" y="10"/>
                </a:moveTo>
                <a:cubicBezTo>
                  <a:pt x="1" y="10"/>
                  <a:pt x="0" y="7"/>
                  <a:pt x="0" y="5"/>
                </a:cubicBezTo>
                <a:cubicBezTo>
                  <a:pt x="0" y="2"/>
                  <a:pt x="1" y="1"/>
                  <a:pt x="3" y="1"/>
                </a:cubicBezTo>
                <a:cubicBezTo>
                  <a:pt x="6" y="0"/>
                  <a:pt x="8" y="2"/>
                  <a:pt x="8" y="5"/>
                </a:cubicBezTo>
                <a:cubicBezTo>
                  <a:pt x="8" y="7"/>
                  <a:pt x="6" y="10"/>
                  <a:pt x="3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3" name="Freeform 221">
            <a:extLst>
              <a:ext uri="{FF2B5EF4-FFF2-40B4-BE49-F238E27FC236}">
                <a16:creationId xmlns:a16="http://schemas.microsoft.com/office/drawing/2014/main" id="{18356825-C60F-FA4E-805A-8B302556B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1919288"/>
            <a:ext cx="4763" cy="3175"/>
          </a:xfrm>
          <a:custGeom>
            <a:avLst/>
            <a:gdLst>
              <a:gd name="T0" fmla="*/ 1985 w 12"/>
              <a:gd name="T1" fmla="*/ 2309 h 11"/>
              <a:gd name="T2" fmla="*/ 3175 w 12"/>
              <a:gd name="T3" fmla="*/ 1443 h 11"/>
              <a:gd name="T4" fmla="*/ 1985 w 12"/>
              <a:gd name="T5" fmla="*/ 289 h 11"/>
              <a:gd name="T6" fmla="*/ 1191 w 12"/>
              <a:gd name="T7" fmla="*/ 1443 h 11"/>
              <a:gd name="T8" fmla="*/ 1985 w 12"/>
              <a:gd name="T9" fmla="*/ 2309 h 11"/>
              <a:gd name="T10" fmla="*/ 1985 w 12"/>
              <a:gd name="T11" fmla="*/ 0 h 11"/>
              <a:gd name="T12" fmla="*/ 4366 w 12"/>
              <a:gd name="T13" fmla="*/ 1443 h 11"/>
              <a:gd name="T14" fmla="*/ 1985 w 12"/>
              <a:gd name="T15" fmla="*/ 2886 h 11"/>
              <a:gd name="T16" fmla="*/ 0 w 12"/>
              <a:gd name="T17" fmla="*/ 1443 h 11"/>
              <a:gd name="T18" fmla="*/ 1985 w 12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1">
                <a:moveTo>
                  <a:pt x="5" y="8"/>
                </a:moveTo>
                <a:cubicBezTo>
                  <a:pt x="7" y="8"/>
                  <a:pt x="8" y="5"/>
                  <a:pt x="8" y="5"/>
                </a:cubicBezTo>
                <a:cubicBezTo>
                  <a:pt x="8" y="3"/>
                  <a:pt x="7" y="1"/>
                  <a:pt x="5" y="1"/>
                </a:cubicBezTo>
                <a:cubicBezTo>
                  <a:pt x="5" y="1"/>
                  <a:pt x="3" y="3"/>
                  <a:pt x="3" y="5"/>
                </a:cubicBezTo>
                <a:lnTo>
                  <a:pt x="5" y="8"/>
                </a:lnTo>
                <a:close/>
                <a:moveTo>
                  <a:pt x="5" y="0"/>
                </a:moveTo>
                <a:cubicBezTo>
                  <a:pt x="8" y="0"/>
                  <a:pt x="11" y="2"/>
                  <a:pt x="11" y="5"/>
                </a:cubicBezTo>
                <a:cubicBezTo>
                  <a:pt x="11" y="7"/>
                  <a:pt x="8" y="10"/>
                  <a:pt x="5" y="10"/>
                </a:cubicBezTo>
                <a:cubicBezTo>
                  <a:pt x="3" y="10"/>
                  <a:pt x="0" y="7"/>
                  <a:pt x="0" y="5"/>
                </a:cubicBezTo>
                <a:cubicBezTo>
                  <a:pt x="0" y="2"/>
                  <a:pt x="3" y="0"/>
                  <a:pt x="5" y="0"/>
                </a:cubicBezTo>
                <a:close/>
              </a:path>
            </a:pathLst>
          </a:custGeom>
          <a:solidFill>
            <a:srgbClr val="3771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4" name="Freeform 222">
            <a:extLst>
              <a:ext uri="{FF2B5EF4-FFF2-40B4-BE49-F238E27FC236}">
                <a16:creationId xmlns:a16="http://schemas.microsoft.com/office/drawing/2014/main" id="{4F80F70B-0663-7044-8297-E14B88505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908175"/>
            <a:ext cx="4762" cy="4763"/>
          </a:xfrm>
          <a:custGeom>
            <a:avLst/>
            <a:gdLst>
              <a:gd name="T0" fmla="*/ 2540 w 15"/>
              <a:gd name="T1" fmla="*/ 4423 h 14"/>
              <a:gd name="T2" fmla="*/ 317 w 15"/>
              <a:gd name="T3" fmla="*/ 1021 h 14"/>
              <a:gd name="T4" fmla="*/ 4445 w 15"/>
              <a:gd name="T5" fmla="*/ 2382 h 14"/>
              <a:gd name="T6" fmla="*/ 4445 w 15"/>
              <a:gd name="T7" fmla="*/ 3402 h 14"/>
              <a:gd name="T8" fmla="*/ 2540 w 15"/>
              <a:gd name="T9" fmla="*/ 4423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4">
                <a:moveTo>
                  <a:pt x="8" y="13"/>
                </a:moveTo>
                <a:cubicBezTo>
                  <a:pt x="5" y="12"/>
                  <a:pt x="0" y="7"/>
                  <a:pt x="1" y="3"/>
                </a:cubicBezTo>
                <a:cubicBezTo>
                  <a:pt x="3" y="0"/>
                  <a:pt x="12" y="3"/>
                  <a:pt x="14" y="7"/>
                </a:cubicBezTo>
                <a:lnTo>
                  <a:pt x="14" y="10"/>
                </a:lnTo>
                <a:cubicBezTo>
                  <a:pt x="14" y="13"/>
                  <a:pt x="12" y="13"/>
                  <a:pt x="8" y="13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5" name="Freeform 223">
            <a:extLst>
              <a:ext uri="{FF2B5EF4-FFF2-40B4-BE49-F238E27FC236}">
                <a16:creationId xmlns:a16="http://schemas.microsoft.com/office/drawing/2014/main" id="{9B9AEC85-177D-634D-BC1E-59E22712E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909763"/>
            <a:ext cx="3175" cy="3175"/>
          </a:xfrm>
          <a:custGeom>
            <a:avLst/>
            <a:gdLst>
              <a:gd name="T0" fmla="*/ 1588 w 10"/>
              <a:gd name="T1" fmla="*/ 0 h 9"/>
              <a:gd name="T2" fmla="*/ 2858 w 10"/>
              <a:gd name="T3" fmla="*/ 1058 h 9"/>
              <a:gd name="T4" fmla="*/ 2540 w 10"/>
              <a:gd name="T5" fmla="*/ 2117 h 9"/>
              <a:gd name="T6" fmla="*/ 1588 w 10"/>
              <a:gd name="T7" fmla="*/ 2117 h 9"/>
              <a:gd name="T8" fmla="*/ 1905 w 10"/>
              <a:gd name="T9" fmla="*/ 1764 h 9"/>
              <a:gd name="T10" fmla="*/ 635 w 10"/>
              <a:gd name="T11" fmla="*/ 706 h 9"/>
              <a:gd name="T12" fmla="*/ 1588 w 10"/>
              <a:gd name="T13" fmla="*/ 0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9">
                <a:moveTo>
                  <a:pt x="5" y="0"/>
                </a:moveTo>
                <a:cubicBezTo>
                  <a:pt x="6" y="0"/>
                  <a:pt x="9" y="3"/>
                  <a:pt x="9" y="3"/>
                </a:cubicBezTo>
                <a:cubicBezTo>
                  <a:pt x="9" y="5"/>
                  <a:pt x="9" y="5"/>
                  <a:pt x="8" y="6"/>
                </a:cubicBezTo>
                <a:cubicBezTo>
                  <a:pt x="8" y="6"/>
                  <a:pt x="6" y="8"/>
                  <a:pt x="5" y="6"/>
                </a:cubicBezTo>
                <a:lnTo>
                  <a:pt x="6" y="5"/>
                </a:lnTo>
                <a:cubicBezTo>
                  <a:pt x="6" y="3"/>
                  <a:pt x="2" y="2"/>
                  <a:pt x="2" y="2"/>
                </a:cubicBezTo>
                <a:cubicBezTo>
                  <a:pt x="0" y="0"/>
                  <a:pt x="2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6" name="Freeform 224">
            <a:extLst>
              <a:ext uri="{FF2B5EF4-FFF2-40B4-BE49-F238E27FC236}">
                <a16:creationId xmlns:a16="http://schemas.microsoft.com/office/drawing/2014/main" id="{1774D6AC-735B-C447-A042-D2D93EF9A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920875"/>
            <a:ext cx="6350" cy="3175"/>
          </a:xfrm>
          <a:custGeom>
            <a:avLst/>
            <a:gdLst>
              <a:gd name="T0" fmla="*/ 4939 w 18"/>
              <a:gd name="T1" fmla="*/ 2886 h 11"/>
              <a:gd name="T2" fmla="*/ 1411 w 18"/>
              <a:gd name="T3" fmla="*/ 2020 h 11"/>
              <a:gd name="T4" fmla="*/ 3175 w 18"/>
              <a:gd name="T5" fmla="*/ 289 h 11"/>
              <a:gd name="T6" fmla="*/ 5997 w 18"/>
              <a:gd name="T7" fmla="*/ 1155 h 11"/>
              <a:gd name="T8" fmla="*/ 4939 w 18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1">
                <a:moveTo>
                  <a:pt x="14" y="10"/>
                </a:moveTo>
                <a:cubicBezTo>
                  <a:pt x="10" y="10"/>
                  <a:pt x="4" y="10"/>
                  <a:pt x="4" y="7"/>
                </a:cubicBezTo>
                <a:cubicBezTo>
                  <a:pt x="0" y="6"/>
                  <a:pt x="6" y="2"/>
                  <a:pt x="9" y="1"/>
                </a:cubicBezTo>
                <a:cubicBezTo>
                  <a:pt x="12" y="0"/>
                  <a:pt x="15" y="2"/>
                  <a:pt x="17" y="4"/>
                </a:cubicBezTo>
                <a:cubicBezTo>
                  <a:pt x="17" y="7"/>
                  <a:pt x="15" y="8"/>
                  <a:pt x="14" y="10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7" name="Freeform 225">
            <a:extLst>
              <a:ext uri="{FF2B5EF4-FFF2-40B4-BE49-F238E27FC236}">
                <a16:creationId xmlns:a16="http://schemas.microsoft.com/office/drawing/2014/main" id="{7515155D-C8A4-0841-85C6-C3F9C37A2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922463"/>
            <a:ext cx="3175" cy="3175"/>
          </a:xfrm>
          <a:custGeom>
            <a:avLst/>
            <a:gdLst>
              <a:gd name="T0" fmla="*/ 2886 w 11"/>
              <a:gd name="T1" fmla="*/ 2268 h 7"/>
              <a:gd name="T2" fmla="*/ 2309 w 11"/>
              <a:gd name="T3" fmla="*/ 1814 h 7"/>
              <a:gd name="T4" fmla="*/ 1443 w 11"/>
              <a:gd name="T5" fmla="*/ 2268 h 7"/>
              <a:gd name="T6" fmla="*/ 577 w 11"/>
              <a:gd name="T7" fmla="*/ 2268 h 7"/>
              <a:gd name="T8" fmla="*/ 2309 w 11"/>
              <a:gd name="T9" fmla="*/ 0 h 7"/>
              <a:gd name="T10" fmla="*/ 2886 w 11"/>
              <a:gd name="T11" fmla="*/ 1361 h 7"/>
              <a:gd name="T12" fmla="*/ 2886 w 11"/>
              <a:gd name="T13" fmla="*/ 22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7">
                <a:moveTo>
                  <a:pt x="10" y="5"/>
                </a:moveTo>
                <a:cubicBezTo>
                  <a:pt x="10" y="5"/>
                  <a:pt x="10" y="4"/>
                  <a:pt x="8" y="4"/>
                </a:cubicBezTo>
                <a:cubicBezTo>
                  <a:pt x="6" y="4"/>
                  <a:pt x="5" y="5"/>
                  <a:pt x="5" y="5"/>
                </a:cubicBezTo>
                <a:cubicBezTo>
                  <a:pt x="3" y="6"/>
                  <a:pt x="2" y="6"/>
                  <a:pt x="2" y="5"/>
                </a:cubicBezTo>
                <a:cubicBezTo>
                  <a:pt x="0" y="4"/>
                  <a:pt x="5" y="0"/>
                  <a:pt x="8" y="0"/>
                </a:cubicBezTo>
                <a:cubicBezTo>
                  <a:pt x="10" y="0"/>
                  <a:pt x="10" y="1"/>
                  <a:pt x="10" y="3"/>
                </a:cubicBezTo>
                <a:lnTo>
                  <a:pt x="1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8" name="Freeform 226">
            <a:extLst>
              <a:ext uri="{FF2B5EF4-FFF2-40B4-BE49-F238E27FC236}">
                <a16:creationId xmlns:a16="http://schemas.microsoft.com/office/drawing/2014/main" id="{2F69BC63-460C-7647-B144-47D0AA998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1914525"/>
            <a:ext cx="4763" cy="3175"/>
          </a:xfrm>
          <a:custGeom>
            <a:avLst/>
            <a:gdLst>
              <a:gd name="T0" fmla="*/ 2382 w 14"/>
              <a:gd name="T1" fmla="*/ 2309 h 11"/>
              <a:gd name="T2" fmla="*/ 340 w 14"/>
              <a:gd name="T3" fmla="*/ 2309 h 11"/>
              <a:gd name="T4" fmla="*/ 340 w 14"/>
              <a:gd name="T5" fmla="*/ 1155 h 11"/>
              <a:gd name="T6" fmla="*/ 2041 w 14"/>
              <a:gd name="T7" fmla="*/ 289 h 11"/>
              <a:gd name="T8" fmla="*/ 4423 w 14"/>
              <a:gd name="T9" fmla="*/ 289 h 11"/>
              <a:gd name="T10" fmla="*/ 2382 w 14"/>
              <a:gd name="T11" fmla="*/ 2309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1">
                <a:moveTo>
                  <a:pt x="7" y="8"/>
                </a:moveTo>
                <a:cubicBezTo>
                  <a:pt x="7" y="8"/>
                  <a:pt x="4" y="10"/>
                  <a:pt x="1" y="8"/>
                </a:cubicBezTo>
                <a:cubicBezTo>
                  <a:pt x="0" y="7"/>
                  <a:pt x="1" y="5"/>
                  <a:pt x="1" y="4"/>
                </a:cubicBezTo>
                <a:cubicBezTo>
                  <a:pt x="3" y="2"/>
                  <a:pt x="4" y="1"/>
                  <a:pt x="6" y="1"/>
                </a:cubicBezTo>
                <a:cubicBezTo>
                  <a:pt x="7" y="1"/>
                  <a:pt x="10" y="0"/>
                  <a:pt x="13" y="1"/>
                </a:cubicBezTo>
                <a:cubicBezTo>
                  <a:pt x="13" y="4"/>
                  <a:pt x="10" y="6"/>
                  <a:pt x="7" y="8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9" name="Freeform 227">
            <a:extLst>
              <a:ext uri="{FF2B5EF4-FFF2-40B4-BE49-F238E27FC236}">
                <a16:creationId xmlns:a16="http://schemas.microsoft.com/office/drawing/2014/main" id="{362C1B0C-9A51-F143-A22E-F020FE594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1916113"/>
            <a:ext cx="3175" cy="1587"/>
          </a:xfrm>
          <a:custGeom>
            <a:avLst/>
            <a:gdLst>
              <a:gd name="T0" fmla="*/ 397 w 8"/>
              <a:gd name="T1" fmla="*/ 0 h 5"/>
              <a:gd name="T2" fmla="*/ 1588 w 8"/>
              <a:gd name="T3" fmla="*/ 635 h 5"/>
              <a:gd name="T4" fmla="*/ 2778 w 8"/>
              <a:gd name="T5" fmla="*/ 317 h 5"/>
              <a:gd name="T6" fmla="*/ 1588 w 8"/>
              <a:gd name="T7" fmla="*/ 952 h 5"/>
              <a:gd name="T8" fmla="*/ 397 w 8"/>
              <a:gd name="T9" fmla="*/ 635 h 5"/>
              <a:gd name="T10" fmla="*/ 0 w 8"/>
              <a:gd name="T11" fmla="*/ 1270 h 5"/>
              <a:gd name="T12" fmla="*/ 397 w 8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3" y="0"/>
                  <a:pt x="4" y="1"/>
                  <a:pt x="4" y="2"/>
                </a:cubicBezTo>
                <a:cubicBezTo>
                  <a:pt x="6" y="3"/>
                  <a:pt x="7" y="1"/>
                  <a:pt x="7" y="1"/>
                </a:cubicBezTo>
                <a:cubicBezTo>
                  <a:pt x="7" y="1"/>
                  <a:pt x="7" y="3"/>
                  <a:pt x="4" y="3"/>
                </a:cubicBezTo>
                <a:cubicBezTo>
                  <a:pt x="1" y="3"/>
                  <a:pt x="3" y="3"/>
                  <a:pt x="1" y="2"/>
                </a:cubicBezTo>
                <a:cubicBezTo>
                  <a:pt x="0" y="2"/>
                  <a:pt x="0" y="4"/>
                  <a:pt x="0" y="4"/>
                </a:cubicBezTo>
                <a:cubicBezTo>
                  <a:pt x="0" y="4"/>
                  <a:pt x="0" y="0"/>
                  <a:pt x="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0" name="Freeform 228">
            <a:extLst>
              <a:ext uri="{FF2B5EF4-FFF2-40B4-BE49-F238E27FC236}">
                <a16:creationId xmlns:a16="http://schemas.microsoft.com/office/drawing/2014/main" id="{8D491428-2506-4A42-AEAD-6FBAECB0C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914525"/>
            <a:ext cx="7938" cy="11113"/>
          </a:xfrm>
          <a:custGeom>
            <a:avLst/>
            <a:gdLst>
              <a:gd name="T0" fmla="*/ 3451 w 23"/>
              <a:gd name="T1" fmla="*/ 717 h 31"/>
              <a:gd name="T2" fmla="*/ 6557 w 23"/>
              <a:gd name="T3" fmla="*/ 3585 h 31"/>
              <a:gd name="T4" fmla="*/ 7593 w 23"/>
              <a:gd name="T5" fmla="*/ 9679 h 31"/>
              <a:gd name="T6" fmla="*/ 7248 w 23"/>
              <a:gd name="T7" fmla="*/ 10396 h 31"/>
              <a:gd name="T8" fmla="*/ 5177 w 23"/>
              <a:gd name="T9" fmla="*/ 10755 h 31"/>
              <a:gd name="T10" fmla="*/ 4142 w 23"/>
              <a:gd name="T11" fmla="*/ 10396 h 31"/>
              <a:gd name="T12" fmla="*/ 1381 w 23"/>
              <a:gd name="T13" fmla="*/ 6811 h 31"/>
              <a:gd name="T14" fmla="*/ 0 w 23"/>
              <a:gd name="T15" fmla="*/ 0 h 31"/>
              <a:gd name="T16" fmla="*/ 1381 w 23"/>
              <a:gd name="T17" fmla="*/ 0 h 31"/>
              <a:gd name="T18" fmla="*/ 3451 w 23"/>
              <a:gd name="T19" fmla="*/ 0 h 31"/>
              <a:gd name="T20" fmla="*/ 3451 w 23"/>
              <a:gd name="T21" fmla="*/ 717 h 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" h="31">
                <a:moveTo>
                  <a:pt x="10" y="2"/>
                </a:moveTo>
                <a:lnTo>
                  <a:pt x="19" y="10"/>
                </a:lnTo>
                <a:lnTo>
                  <a:pt x="22" y="27"/>
                </a:lnTo>
                <a:lnTo>
                  <a:pt x="21" y="29"/>
                </a:lnTo>
                <a:lnTo>
                  <a:pt x="15" y="30"/>
                </a:lnTo>
                <a:lnTo>
                  <a:pt x="12" y="29"/>
                </a:lnTo>
                <a:lnTo>
                  <a:pt x="4" y="19"/>
                </a:lnTo>
                <a:lnTo>
                  <a:pt x="0" y="0"/>
                </a:lnTo>
                <a:cubicBezTo>
                  <a:pt x="0" y="0"/>
                  <a:pt x="2" y="0"/>
                  <a:pt x="4" y="0"/>
                </a:cubicBezTo>
                <a:cubicBezTo>
                  <a:pt x="7" y="0"/>
                  <a:pt x="10" y="0"/>
                  <a:pt x="10" y="0"/>
                </a:cubicBezTo>
                <a:lnTo>
                  <a:pt x="10" y="2"/>
                </a:lnTo>
              </a:path>
            </a:pathLst>
          </a:custGeom>
          <a:solidFill>
            <a:srgbClr val="ECA7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1" name="Freeform 229">
            <a:extLst>
              <a:ext uri="{FF2B5EF4-FFF2-40B4-BE49-F238E27FC236}">
                <a16:creationId xmlns:a16="http://schemas.microsoft.com/office/drawing/2014/main" id="{DC065267-9AFA-DD4B-A54E-C385A5D80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914525"/>
            <a:ext cx="9525" cy="11113"/>
          </a:xfrm>
          <a:custGeom>
            <a:avLst/>
            <a:gdLst>
              <a:gd name="T0" fmla="*/ 4572 w 25"/>
              <a:gd name="T1" fmla="*/ 695 h 32"/>
              <a:gd name="T2" fmla="*/ 4572 w 25"/>
              <a:gd name="T3" fmla="*/ 347 h 32"/>
              <a:gd name="T4" fmla="*/ 3810 w 25"/>
              <a:gd name="T5" fmla="*/ 347 h 32"/>
              <a:gd name="T6" fmla="*/ 3048 w 25"/>
              <a:gd name="T7" fmla="*/ 347 h 32"/>
              <a:gd name="T8" fmla="*/ 2286 w 25"/>
              <a:gd name="T9" fmla="*/ 347 h 32"/>
              <a:gd name="T10" fmla="*/ 1143 w 25"/>
              <a:gd name="T11" fmla="*/ 347 h 32"/>
              <a:gd name="T12" fmla="*/ 762 w 25"/>
              <a:gd name="T13" fmla="*/ 347 h 32"/>
              <a:gd name="T14" fmla="*/ 3048 w 25"/>
              <a:gd name="T15" fmla="*/ 6251 h 32"/>
              <a:gd name="T16" fmla="*/ 5334 w 25"/>
              <a:gd name="T17" fmla="*/ 10071 h 32"/>
              <a:gd name="T18" fmla="*/ 6477 w 25"/>
              <a:gd name="T19" fmla="*/ 10071 h 32"/>
              <a:gd name="T20" fmla="*/ 8001 w 25"/>
              <a:gd name="T21" fmla="*/ 10071 h 32"/>
              <a:gd name="T22" fmla="*/ 8763 w 25"/>
              <a:gd name="T23" fmla="*/ 9377 h 32"/>
              <a:gd name="T24" fmla="*/ 8001 w 25"/>
              <a:gd name="T25" fmla="*/ 3473 h 32"/>
              <a:gd name="T26" fmla="*/ 4572 w 25"/>
              <a:gd name="T27" fmla="*/ 695 h 32"/>
              <a:gd name="T28" fmla="*/ 8001 w 25"/>
              <a:gd name="T29" fmla="*/ 3473 h 32"/>
              <a:gd name="T30" fmla="*/ 9144 w 25"/>
              <a:gd name="T31" fmla="*/ 9377 h 32"/>
              <a:gd name="T32" fmla="*/ 8763 w 25"/>
              <a:gd name="T33" fmla="*/ 10071 h 32"/>
              <a:gd name="T34" fmla="*/ 8763 w 25"/>
              <a:gd name="T35" fmla="*/ 10418 h 32"/>
              <a:gd name="T36" fmla="*/ 6477 w 25"/>
              <a:gd name="T37" fmla="*/ 10766 h 32"/>
              <a:gd name="T38" fmla="*/ 5334 w 25"/>
              <a:gd name="T39" fmla="*/ 10071 h 32"/>
              <a:gd name="T40" fmla="*/ 2286 w 25"/>
              <a:gd name="T41" fmla="*/ 6598 h 32"/>
              <a:gd name="T42" fmla="*/ 0 w 25"/>
              <a:gd name="T43" fmla="*/ 0 h 32"/>
              <a:gd name="T44" fmla="*/ 762 w 25"/>
              <a:gd name="T45" fmla="*/ 0 h 32"/>
              <a:gd name="T46" fmla="*/ 2286 w 25"/>
              <a:gd name="T47" fmla="*/ 0 h 32"/>
              <a:gd name="T48" fmla="*/ 3048 w 25"/>
              <a:gd name="T49" fmla="*/ 0 h 32"/>
              <a:gd name="T50" fmla="*/ 4572 w 25"/>
              <a:gd name="T51" fmla="*/ 0 h 32"/>
              <a:gd name="T52" fmla="*/ 5334 w 25"/>
              <a:gd name="T53" fmla="*/ 347 h 32"/>
              <a:gd name="T54" fmla="*/ 8001 w 25"/>
              <a:gd name="T55" fmla="*/ 3473 h 3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" h="32">
                <a:moveTo>
                  <a:pt x="12" y="2"/>
                </a:moveTo>
                <a:lnTo>
                  <a:pt x="12" y="1"/>
                </a:lnTo>
                <a:lnTo>
                  <a:pt x="10" y="1"/>
                </a:lnTo>
                <a:lnTo>
                  <a:pt x="8" y="1"/>
                </a:lnTo>
                <a:lnTo>
                  <a:pt x="6" y="1"/>
                </a:lnTo>
                <a:lnTo>
                  <a:pt x="3" y="1"/>
                </a:lnTo>
                <a:lnTo>
                  <a:pt x="2" y="1"/>
                </a:lnTo>
                <a:lnTo>
                  <a:pt x="8" y="18"/>
                </a:lnTo>
                <a:lnTo>
                  <a:pt x="14" y="29"/>
                </a:lnTo>
                <a:lnTo>
                  <a:pt x="17" y="29"/>
                </a:lnTo>
                <a:lnTo>
                  <a:pt x="21" y="29"/>
                </a:lnTo>
                <a:lnTo>
                  <a:pt x="23" y="27"/>
                </a:lnTo>
                <a:lnTo>
                  <a:pt x="21" y="10"/>
                </a:lnTo>
                <a:lnTo>
                  <a:pt x="12" y="2"/>
                </a:lnTo>
                <a:close/>
                <a:moveTo>
                  <a:pt x="21" y="10"/>
                </a:moveTo>
                <a:lnTo>
                  <a:pt x="24" y="27"/>
                </a:lnTo>
                <a:lnTo>
                  <a:pt x="23" y="29"/>
                </a:lnTo>
                <a:lnTo>
                  <a:pt x="23" y="30"/>
                </a:lnTo>
                <a:lnTo>
                  <a:pt x="17" y="31"/>
                </a:lnTo>
                <a:lnTo>
                  <a:pt x="14" y="29"/>
                </a:lnTo>
                <a:lnTo>
                  <a:pt x="6" y="19"/>
                </a:lnTo>
                <a:lnTo>
                  <a:pt x="0" y="0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4" y="1"/>
                </a:lnTo>
                <a:lnTo>
                  <a:pt x="21" y="10"/>
                </a:lnTo>
                <a:close/>
              </a:path>
            </a:pathLst>
          </a:custGeom>
          <a:solidFill>
            <a:srgbClr val="8831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2" name="Freeform 230">
            <a:extLst>
              <a:ext uri="{FF2B5EF4-FFF2-40B4-BE49-F238E27FC236}">
                <a16:creationId xmlns:a16="http://schemas.microsoft.com/office/drawing/2014/main" id="{D67C639F-9800-0741-B9DF-450077F60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914525"/>
            <a:ext cx="7937" cy="11113"/>
          </a:xfrm>
          <a:custGeom>
            <a:avLst/>
            <a:gdLst>
              <a:gd name="T0" fmla="*/ 0 w 24"/>
              <a:gd name="T1" fmla="*/ 1075 h 31"/>
              <a:gd name="T2" fmla="*/ 0 w 24"/>
              <a:gd name="T3" fmla="*/ 0 h 31"/>
              <a:gd name="T4" fmla="*/ 331 w 24"/>
              <a:gd name="T5" fmla="*/ 0 h 31"/>
              <a:gd name="T6" fmla="*/ 2646 w 24"/>
              <a:gd name="T7" fmla="*/ 0 h 31"/>
              <a:gd name="T8" fmla="*/ 3969 w 24"/>
              <a:gd name="T9" fmla="*/ 3585 h 31"/>
              <a:gd name="T10" fmla="*/ 5953 w 24"/>
              <a:gd name="T11" fmla="*/ 7528 h 31"/>
              <a:gd name="T12" fmla="*/ 7606 w 24"/>
              <a:gd name="T13" fmla="*/ 10755 h 31"/>
              <a:gd name="T14" fmla="*/ 5953 w 24"/>
              <a:gd name="T15" fmla="*/ 10755 h 31"/>
              <a:gd name="T16" fmla="*/ 5291 w 24"/>
              <a:gd name="T17" fmla="*/ 10755 h 31"/>
              <a:gd name="T18" fmla="*/ 3969 w 24"/>
              <a:gd name="T19" fmla="*/ 10396 h 31"/>
              <a:gd name="T20" fmla="*/ 331 w 24"/>
              <a:gd name="T21" fmla="*/ 4302 h 31"/>
              <a:gd name="T22" fmla="*/ 0 w 24"/>
              <a:gd name="T23" fmla="*/ 1075 h 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" h="31">
                <a:moveTo>
                  <a:pt x="0" y="3"/>
                </a:moveTo>
                <a:lnTo>
                  <a:pt x="0" y="0"/>
                </a:lnTo>
                <a:cubicBezTo>
                  <a:pt x="0" y="0"/>
                  <a:pt x="0" y="0"/>
                  <a:pt x="1" y="0"/>
                </a:cubicBezTo>
                <a:cubicBezTo>
                  <a:pt x="4" y="0"/>
                  <a:pt x="8" y="0"/>
                  <a:pt x="8" y="0"/>
                </a:cubicBezTo>
                <a:cubicBezTo>
                  <a:pt x="8" y="0"/>
                  <a:pt x="10" y="6"/>
                  <a:pt x="12" y="10"/>
                </a:cubicBezTo>
                <a:cubicBezTo>
                  <a:pt x="14" y="12"/>
                  <a:pt x="15" y="17"/>
                  <a:pt x="18" y="21"/>
                </a:cubicBezTo>
                <a:cubicBezTo>
                  <a:pt x="18" y="25"/>
                  <a:pt x="23" y="30"/>
                  <a:pt x="23" y="30"/>
                </a:cubicBezTo>
                <a:cubicBezTo>
                  <a:pt x="23" y="30"/>
                  <a:pt x="21" y="30"/>
                  <a:pt x="18" y="30"/>
                </a:cubicBezTo>
                <a:lnTo>
                  <a:pt x="16" y="30"/>
                </a:lnTo>
                <a:lnTo>
                  <a:pt x="12" y="29"/>
                </a:lnTo>
                <a:lnTo>
                  <a:pt x="1" y="12"/>
                </a:lnTo>
                <a:lnTo>
                  <a:pt x="0" y="3"/>
                </a:lnTo>
              </a:path>
            </a:pathLst>
          </a:custGeom>
          <a:solidFill>
            <a:srgbClr val="ECA7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3" name="Freeform 231">
            <a:extLst>
              <a:ext uri="{FF2B5EF4-FFF2-40B4-BE49-F238E27FC236}">
                <a16:creationId xmlns:a16="http://schemas.microsoft.com/office/drawing/2014/main" id="{481D0C23-B463-5F4E-B4C3-EBD195E4B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1914525"/>
            <a:ext cx="9525" cy="11113"/>
          </a:xfrm>
          <a:custGeom>
            <a:avLst/>
            <a:gdLst>
              <a:gd name="T0" fmla="*/ 733 w 26"/>
              <a:gd name="T1" fmla="*/ 347 h 32"/>
              <a:gd name="T2" fmla="*/ 733 w 26"/>
              <a:gd name="T3" fmla="*/ 1042 h 32"/>
              <a:gd name="T4" fmla="*/ 1099 w 26"/>
              <a:gd name="T5" fmla="*/ 4167 h 32"/>
              <a:gd name="T6" fmla="*/ 5129 w 26"/>
              <a:gd name="T7" fmla="*/ 10071 h 32"/>
              <a:gd name="T8" fmla="*/ 733 w 26"/>
              <a:gd name="T9" fmla="*/ 4515 h 32"/>
              <a:gd name="T10" fmla="*/ 733 w 26"/>
              <a:gd name="T11" fmla="*/ 4167 h 32"/>
              <a:gd name="T12" fmla="*/ 0 w 26"/>
              <a:gd name="T13" fmla="*/ 1042 h 32"/>
              <a:gd name="T14" fmla="*/ 0 w 26"/>
              <a:gd name="T15" fmla="*/ 0 h 32"/>
              <a:gd name="T16" fmla="*/ 733 w 26"/>
              <a:gd name="T17" fmla="*/ 0 h 32"/>
              <a:gd name="T18" fmla="*/ 1099 w 26"/>
              <a:gd name="T19" fmla="*/ 0 h 32"/>
              <a:gd name="T20" fmla="*/ 733 w 26"/>
              <a:gd name="T21" fmla="*/ 347 h 32"/>
              <a:gd name="T22" fmla="*/ 2931 w 26"/>
              <a:gd name="T23" fmla="*/ 0 h 32"/>
              <a:gd name="T24" fmla="*/ 3663 w 26"/>
              <a:gd name="T25" fmla="*/ 0 h 32"/>
              <a:gd name="T26" fmla="*/ 4030 w 26"/>
              <a:gd name="T27" fmla="*/ 347 h 32"/>
              <a:gd name="T28" fmla="*/ 4030 w 26"/>
              <a:gd name="T29" fmla="*/ 1042 h 32"/>
              <a:gd name="T30" fmla="*/ 5129 w 26"/>
              <a:gd name="T31" fmla="*/ 3126 h 32"/>
              <a:gd name="T32" fmla="*/ 6228 w 26"/>
              <a:gd name="T33" fmla="*/ 5209 h 32"/>
              <a:gd name="T34" fmla="*/ 7327 w 26"/>
              <a:gd name="T35" fmla="*/ 7293 h 32"/>
              <a:gd name="T36" fmla="*/ 9159 w 26"/>
              <a:gd name="T37" fmla="*/ 10071 h 32"/>
              <a:gd name="T38" fmla="*/ 9159 w 26"/>
              <a:gd name="T39" fmla="*/ 10418 h 32"/>
              <a:gd name="T40" fmla="*/ 9159 w 26"/>
              <a:gd name="T41" fmla="*/ 10766 h 32"/>
              <a:gd name="T42" fmla="*/ 7327 w 26"/>
              <a:gd name="T43" fmla="*/ 10766 h 32"/>
              <a:gd name="T44" fmla="*/ 6594 w 26"/>
              <a:gd name="T45" fmla="*/ 10766 h 32"/>
              <a:gd name="T46" fmla="*/ 6228 w 26"/>
              <a:gd name="T47" fmla="*/ 10766 h 32"/>
              <a:gd name="T48" fmla="*/ 5129 w 26"/>
              <a:gd name="T49" fmla="*/ 10071 h 32"/>
              <a:gd name="T50" fmla="*/ 6594 w 26"/>
              <a:gd name="T51" fmla="*/ 10071 h 32"/>
              <a:gd name="T52" fmla="*/ 7327 w 26"/>
              <a:gd name="T53" fmla="*/ 10071 h 32"/>
              <a:gd name="T54" fmla="*/ 8426 w 26"/>
              <a:gd name="T55" fmla="*/ 10071 h 32"/>
              <a:gd name="T56" fmla="*/ 8792 w 26"/>
              <a:gd name="T57" fmla="*/ 10071 h 32"/>
              <a:gd name="T58" fmla="*/ 6594 w 26"/>
              <a:gd name="T59" fmla="*/ 6946 h 32"/>
              <a:gd name="T60" fmla="*/ 5495 w 26"/>
              <a:gd name="T61" fmla="*/ 5209 h 32"/>
              <a:gd name="T62" fmla="*/ 4396 w 26"/>
              <a:gd name="T63" fmla="*/ 3473 h 32"/>
              <a:gd name="T64" fmla="*/ 3663 w 26"/>
              <a:gd name="T65" fmla="*/ 347 h 32"/>
              <a:gd name="T66" fmla="*/ 2931 w 26"/>
              <a:gd name="T67" fmla="*/ 347 h 32"/>
              <a:gd name="T68" fmla="*/ 1832 w 26"/>
              <a:gd name="T69" fmla="*/ 0 h 32"/>
              <a:gd name="T70" fmla="*/ 2931 w 26"/>
              <a:gd name="T71" fmla="*/ 0 h 32"/>
              <a:gd name="T72" fmla="*/ 9159 w 26"/>
              <a:gd name="T73" fmla="*/ 10071 h 32"/>
              <a:gd name="T74" fmla="*/ 9159 w 26"/>
              <a:gd name="T75" fmla="*/ 10418 h 32"/>
              <a:gd name="T76" fmla="*/ 8792 w 26"/>
              <a:gd name="T77" fmla="*/ 10071 h 32"/>
              <a:gd name="T78" fmla="*/ 9159 w 26"/>
              <a:gd name="T79" fmla="*/ 10071 h 3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6" h="32">
                <a:moveTo>
                  <a:pt x="2" y="1"/>
                </a:moveTo>
                <a:lnTo>
                  <a:pt x="2" y="3"/>
                </a:lnTo>
                <a:lnTo>
                  <a:pt x="3" y="12"/>
                </a:lnTo>
                <a:lnTo>
                  <a:pt x="14" y="29"/>
                </a:lnTo>
                <a:lnTo>
                  <a:pt x="2" y="13"/>
                </a:lnTo>
                <a:lnTo>
                  <a:pt x="2" y="12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2" y="1"/>
                </a:lnTo>
                <a:close/>
                <a:moveTo>
                  <a:pt x="8" y="0"/>
                </a:moveTo>
                <a:lnTo>
                  <a:pt x="10" y="0"/>
                </a:lnTo>
                <a:cubicBezTo>
                  <a:pt x="11" y="0"/>
                  <a:pt x="11" y="1"/>
                  <a:pt x="11" y="1"/>
                </a:cubicBezTo>
                <a:lnTo>
                  <a:pt x="11" y="3"/>
                </a:lnTo>
                <a:cubicBezTo>
                  <a:pt x="12" y="5"/>
                  <a:pt x="14" y="7"/>
                  <a:pt x="14" y="9"/>
                </a:cubicBezTo>
                <a:cubicBezTo>
                  <a:pt x="16" y="11"/>
                  <a:pt x="16" y="13"/>
                  <a:pt x="17" y="15"/>
                </a:cubicBezTo>
                <a:cubicBezTo>
                  <a:pt x="18" y="17"/>
                  <a:pt x="18" y="19"/>
                  <a:pt x="20" y="21"/>
                </a:cubicBezTo>
                <a:cubicBezTo>
                  <a:pt x="20" y="24"/>
                  <a:pt x="23" y="27"/>
                  <a:pt x="25" y="29"/>
                </a:cubicBezTo>
                <a:lnTo>
                  <a:pt x="25" y="30"/>
                </a:lnTo>
                <a:lnTo>
                  <a:pt x="25" y="31"/>
                </a:lnTo>
                <a:lnTo>
                  <a:pt x="20" y="31"/>
                </a:lnTo>
                <a:lnTo>
                  <a:pt x="18" y="31"/>
                </a:lnTo>
                <a:lnTo>
                  <a:pt x="17" y="31"/>
                </a:lnTo>
                <a:lnTo>
                  <a:pt x="14" y="29"/>
                </a:lnTo>
                <a:lnTo>
                  <a:pt x="18" y="29"/>
                </a:lnTo>
                <a:lnTo>
                  <a:pt x="20" y="29"/>
                </a:lnTo>
                <a:lnTo>
                  <a:pt x="23" y="29"/>
                </a:lnTo>
                <a:cubicBezTo>
                  <a:pt x="24" y="29"/>
                  <a:pt x="24" y="29"/>
                  <a:pt x="24" y="29"/>
                </a:cubicBezTo>
                <a:cubicBezTo>
                  <a:pt x="23" y="28"/>
                  <a:pt x="20" y="24"/>
                  <a:pt x="18" y="20"/>
                </a:cubicBezTo>
                <a:cubicBezTo>
                  <a:pt x="18" y="20"/>
                  <a:pt x="17" y="17"/>
                  <a:pt x="15" y="15"/>
                </a:cubicBezTo>
                <a:cubicBezTo>
                  <a:pt x="15" y="13"/>
                  <a:pt x="14" y="11"/>
                  <a:pt x="12" y="10"/>
                </a:cubicBezTo>
                <a:cubicBezTo>
                  <a:pt x="12" y="7"/>
                  <a:pt x="11" y="3"/>
                  <a:pt x="10" y="1"/>
                </a:cubicBezTo>
                <a:lnTo>
                  <a:pt x="8" y="1"/>
                </a:lnTo>
                <a:cubicBezTo>
                  <a:pt x="8" y="1"/>
                  <a:pt x="6" y="0"/>
                  <a:pt x="5" y="0"/>
                </a:cubicBezTo>
                <a:lnTo>
                  <a:pt x="8" y="0"/>
                </a:lnTo>
                <a:close/>
                <a:moveTo>
                  <a:pt x="25" y="29"/>
                </a:moveTo>
                <a:lnTo>
                  <a:pt x="25" y="30"/>
                </a:lnTo>
                <a:cubicBezTo>
                  <a:pt x="25" y="30"/>
                  <a:pt x="24" y="30"/>
                  <a:pt x="24" y="29"/>
                </a:cubicBezTo>
                <a:lnTo>
                  <a:pt x="25" y="29"/>
                </a:lnTo>
                <a:close/>
              </a:path>
            </a:pathLst>
          </a:custGeom>
          <a:solidFill>
            <a:srgbClr val="8831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4" name="Freeform 232">
            <a:extLst>
              <a:ext uri="{FF2B5EF4-FFF2-40B4-BE49-F238E27FC236}">
                <a16:creationId xmlns:a16="http://schemas.microsoft.com/office/drawing/2014/main" id="{02FFBD05-A27B-9E4F-87F7-B3BC31528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914525"/>
            <a:ext cx="9525" cy="11113"/>
          </a:xfrm>
          <a:custGeom>
            <a:avLst/>
            <a:gdLst>
              <a:gd name="T0" fmla="*/ 1099 w 26"/>
              <a:gd name="T1" fmla="*/ 0 h 32"/>
              <a:gd name="T2" fmla="*/ 3297 w 26"/>
              <a:gd name="T3" fmla="*/ 0 h 32"/>
              <a:gd name="T4" fmla="*/ 6228 w 26"/>
              <a:gd name="T5" fmla="*/ 3473 h 32"/>
              <a:gd name="T6" fmla="*/ 6594 w 26"/>
              <a:gd name="T7" fmla="*/ 7293 h 32"/>
              <a:gd name="T8" fmla="*/ 9159 w 26"/>
              <a:gd name="T9" fmla="*/ 10418 h 32"/>
              <a:gd name="T10" fmla="*/ 4763 w 26"/>
              <a:gd name="T11" fmla="*/ 10418 h 32"/>
              <a:gd name="T12" fmla="*/ 2564 w 26"/>
              <a:gd name="T13" fmla="*/ 10071 h 32"/>
              <a:gd name="T14" fmla="*/ 1465 w 26"/>
              <a:gd name="T15" fmla="*/ 9029 h 32"/>
              <a:gd name="T16" fmla="*/ 0 w 26"/>
              <a:gd name="T17" fmla="*/ 9029 h 32"/>
              <a:gd name="T18" fmla="*/ 0 w 26"/>
              <a:gd name="T19" fmla="*/ 6946 h 32"/>
              <a:gd name="T20" fmla="*/ 0 w 26"/>
              <a:gd name="T21" fmla="*/ 2778 h 32"/>
              <a:gd name="T22" fmla="*/ 0 w 26"/>
              <a:gd name="T23" fmla="*/ 347 h 32"/>
              <a:gd name="T24" fmla="*/ 1099 w 26"/>
              <a:gd name="T25" fmla="*/ 0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" h="32">
                <a:moveTo>
                  <a:pt x="3" y="0"/>
                </a:moveTo>
                <a:lnTo>
                  <a:pt x="9" y="0"/>
                </a:lnTo>
                <a:cubicBezTo>
                  <a:pt x="9" y="0"/>
                  <a:pt x="13" y="5"/>
                  <a:pt x="17" y="10"/>
                </a:cubicBezTo>
                <a:cubicBezTo>
                  <a:pt x="18" y="15"/>
                  <a:pt x="18" y="15"/>
                  <a:pt x="18" y="21"/>
                </a:cubicBezTo>
                <a:cubicBezTo>
                  <a:pt x="21" y="27"/>
                  <a:pt x="25" y="30"/>
                  <a:pt x="25" y="30"/>
                </a:cubicBezTo>
                <a:cubicBezTo>
                  <a:pt x="25" y="30"/>
                  <a:pt x="18" y="31"/>
                  <a:pt x="13" y="30"/>
                </a:cubicBezTo>
                <a:cubicBezTo>
                  <a:pt x="9" y="29"/>
                  <a:pt x="9" y="29"/>
                  <a:pt x="7" y="29"/>
                </a:cubicBezTo>
                <a:cubicBezTo>
                  <a:pt x="6" y="27"/>
                  <a:pt x="4" y="26"/>
                  <a:pt x="4" y="26"/>
                </a:cubicBezTo>
                <a:lnTo>
                  <a:pt x="0" y="26"/>
                </a:lnTo>
                <a:lnTo>
                  <a:pt x="0" y="20"/>
                </a:lnTo>
                <a:lnTo>
                  <a:pt x="0" y="8"/>
                </a:lnTo>
                <a:lnTo>
                  <a:pt x="0" y="1"/>
                </a:lnTo>
                <a:lnTo>
                  <a:pt x="3" y="0"/>
                </a:lnTo>
              </a:path>
            </a:pathLst>
          </a:custGeom>
          <a:solidFill>
            <a:srgbClr val="ECA7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5" name="Freeform 233">
            <a:extLst>
              <a:ext uri="{FF2B5EF4-FFF2-40B4-BE49-F238E27FC236}">
                <a16:creationId xmlns:a16="http://schemas.microsoft.com/office/drawing/2014/main" id="{D9D36E67-04A0-924A-AE3B-DBC10C4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914525"/>
            <a:ext cx="9525" cy="11113"/>
          </a:xfrm>
          <a:custGeom>
            <a:avLst/>
            <a:gdLst>
              <a:gd name="T0" fmla="*/ 2198 w 26"/>
              <a:gd name="T1" fmla="*/ 347 h 32"/>
              <a:gd name="T2" fmla="*/ 1465 w 26"/>
              <a:gd name="T3" fmla="*/ 347 h 32"/>
              <a:gd name="T4" fmla="*/ 0 w 26"/>
              <a:gd name="T5" fmla="*/ 695 h 32"/>
              <a:gd name="T6" fmla="*/ 0 w 26"/>
              <a:gd name="T7" fmla="*/ 347 h 32"/>
              <a:gd name="T8" fmla="*/ 0 w 26"/>
              <a:gd name="T9" fmla="*/ 0 h 32"/>
              <a:gd name="T10" fmla="*/ 1099 w 26"/>
              <a:gd name="T11" fmla="*/ 0 h 32"/>
              <a:gd name="T12" fmla="*/ 2198 w 26"/>
              <a:gd name="T13" fmla="*/ 0 h 32"/>
              <a:gd name="T14" fmla="*/ 2564 w 26"/>
              <a:gd name="T15" fmla="*/ 0 h 32"/>
              <a:gd name="T16" fmla="*/ 3297 w 26"/>
              <a:gd name="T17" fmla="*/ 0 h 32"/>
              <a:gd name="T18" fmla="*/ 3297 w 26"/>
              <a:gd name="T19" fmla="*/ 347 h 32"/>
              <a:gd name="T20" fmla="*/ 2564 w 26"/>
              <a:gd name="T21" fmla="*/ 347 h 32"/>
              <a:gd name="T22" fmla="*/ 2198 w 26"/>
              <a:gd name="T23" fmla="*/ 347 h 32"/>
              <a:gd name="T24" fmla="*/ 2564 w 26"/>
              <a:gd name="T25" fmla="*/ 10071 h 32"/>
              <a:gd name="T26" fmla="*/ 1465 w 26"/>
              <a:gd name="T27" fmla="*/ 9029 h 32"/>
              <a:gd name="T28" fmla="*/ 2198 w 26"/>
              <a:gd name="T29" fmla="*/ 9377 h 32"/>
              <a:gd name="T30" fmla="*/ 2564 w 26"/>
              <a:gd name="T31" fmla="*/ 10071 h 32"/>
              <a:gd name="T32" fmla="*/ 3297 w 26"/>
              <a:gd name="T33" fmla="*/ 10071 h 32"/>
              <a:gd name="T34" fmla="*/ 4763 w 26"/>
              <a:gd name="T35" fmla="*/ 10071 h 32"/>
              <a:gd name="T36" fmla="*/ 6961 w 26"/>
              <a:gd name="T37" fmla="*/ 10071 h 32"/>
              <a:gd name="T38" fmla="*/ 8060 w 26"/>
              <a:gd name="T39" fmla="*/ 10071 h 32"/>
              <a:gd name="T40" fmla="*/ 6594 w 26"/>
              <a:gd name="T41" fmla="*/ 7640 h 32"/>
              <a:gd name="T42" fmla="*/ 6594 w 26"/>
              <a:gd name="T43" fmla="*/ 5904 h 32"/>
              <a:gd name="T44" fmla="*/ 6961 w 26"/>
              <a:gd name="T45" fmla="*/ 7293 h 32"/>
              <a:gd name="T46" fmla="*/ 9159 w 26"/>
              <a:gd name="T47" fmla="*/ 10071 h 32"/>
              <a:gd name="T48" fmla="*/ 9159 w 26"/>
              <a:gd name="T49" fmla="*/ 10418 h 32"/>
              <a:gd name="T50" fmla="*/ 9159 w 26"/>
              <a:gd name="T51" fmla="*/ 10766 h 32"/>
              <a:gd name="T52" fmla="*/ 8792 w 26"/>
              <a:gd name="T53" fmla="*/ 10766 h 32"/>
              <a:gd name="T54" fmla="*/ 6961 w 26"/>
              <a:gd name="T55" fmla="*/ 10766 h 32"/>
              <a:gd name="T56" fmla="*/ 4763 w 26"/>
              <a:gd name="T57" fmla="*/ 10766 h 32"/>
              <a:gd name="T58" fmla="*/ 2564 w 26"/>
              <a:gd name="T59" fmla="*/ 10071 h 32"/>
              <a:gd name="T60" fmla="*/ 5495 w 26"/>
              <a:gd name="T61" fmla="*/ 3473 h 32"/>
              <a:gd name="T62" fmla="*/ 3297 w 26"/>
              <a:gd name="T63" fmla="*/ 347 h 32"/>
              <a:gd name="T64" fmla="*/ 3663 w 26"/>
              <a:gd name="T65" fmla="*/ 1042 h 32"/>
              <a:gd name="T66" fmla="*/ 6228 w 26"/>
              <a:gd name="T67" fmla="*/ 3473 h 32"/>
              <a:gd name="T68" fmla="*/ 6594 w 26"/>
              <a:gd name="T69" fmla="*/ 5209 h 32"/>
              <a:gd name="T70" fmla="*/ 5495 w 26"/>
              <a:gd name="T71" fmla="*/ 3473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6" h="32">
                <a:moveTo>
                  <a:pt x="6" y="1"/>
                </a:moveTo>
                <a:lnTo>
                  <a:pt x="4" y="1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1"/>
                </a:lnTo>
                <a:lnTo>
                  <a:pt x="7" y="1"/>
                </a:lnTo>
                <a:lnTo>
                  <a:pt x="6" y="1"/>
                </a:lnTo>
                <a:close/>
                <a:moveTo>
                  <a:pt x="7" y="29"/>
                </a:moveTo>
                <a:lnTo>
                  <a:pt x="4" y="26"/>
                </a:lnTo>
                <a:lnTo>
                  <a:pt x="6" y="27"/>
                </a:lnTo>
                <a:cubicBezTo>
                  <a:pt x="6" y="27"/>
                  <a:pt x="7" y="27"/>
                  <a:pt x="7" y="29"/>
                </a:cubicBezTo>
                <a:lnTo>
                  <a:pt x="9" y="29"/>
                </a:lnTo>
                <a:lnTo>
                  <a:pt x="13" y="29"/>
                </a:lnTo>
                <a:lnTo>
                  <a:pt x="19" y="29"/>
                </a:lnTo>
                <a:lnTo>
                  <a:pt x="22" y="29"/>
                </a:lnTo>
                <a:cubicBezTo>
                  <a:pt x="21" y="28"/>
                  <a:pt x="19" y="25"/>
                  <a:pt x="18" y="22"/>
                </a:cubicBezTo>
                <a:lnTo>
                  <a:pt x="18" y="17"/>
                </a:lnTo>
                <a:cubicBezTo>
                  <a:pt x="18" y="18"/>
                  <a:pt x="18" y="19"/>
                  <a:pt x="19" y="21"/>
                </a:cubicBezTo>
                <a:cubicBezTo>
                  <a:pt x="21" y="26"/>
                  <a:pt x="24" y="29"/>
                  <a:pt x="25" y="29"/>
                </a:cubicBezTo>
                <a:lnTo>
                  <a:pt x="25" y="30"/>
                </a:lnTo>
                <a:lnTo>
                  <a:pt x="25" y="31"/>
                </a:lnTo>
                <a:lnTo>
                  <a:pt x="24" y="31"/>
                </a:lnTo>
                <a:lnTo>
                  <a:pt x="19" y="31"/>
                </a:lnTo>
                <a:lnTo>
                  <a:pt x="13" y="31"/>
                </a:lnTo>
                <a:cubicBezTo>
                  <a:pt x="9" y="29"/>
                  <a:pt x="9" y="29"/>
                  <a:pt x="7" y="29"/>
                </a:cubicBezTo>
                <a:close/>
                <a:moveTo>
                  <a:pt x="15" y="10"/>
                </a:moveTo>
                <a:cubicBezTo>
                  <a:pt x="13" y="6"/>
                  <a:pt x="9" y="3"/>
                  <a:pt x="9" y="1"/>
                </a:cubicBezTo>
                <a:lnTo>
                  <a:pt x="10" y="3"/>
                </a:lnTo>
                <a:cubicBezTo>
                  <a:pt x="13" y="5"/>
                  <a:pt x="15" y="7"/>
                  <a:pt x="17" y="10"/>
                </a:cubicBezTo>
                <a:cubicBezTo>
                  <a:pt x="18" y="12"/>
                  <a:pt x="18" y="14"/>
                  <a:pt x="18" y="15"/>
                </a:cubicBezTo>
                <a:cubicBezTo>
                  <a:pt x="17" y="14"/>
                  <a:pt x="17" y="12"/>
                  <a:pt x="15" y="10"/>
                </a:cubicBezTo>
                <a:close/>
              </a:path>
            </a:pathLst>
          </a:custGeom>
          <a:solidFill>
            <a:srgbClr val="8831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6" name="Freeform 234">
            <a:extLst>
              <a:ext uri="{FF2B5EF4-FFF2-40B4-BE49-F238E27FC236}">
                <a16:creationId xmlns:a16="http://schemas.microsoft.com/office/drawing/2014/main" id="{2C533201-EDFC-5741-9757-D01F36141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914525"/>
            <a:ext cx="9525" cy="11113"/>
          </a:xfrm>
          <a:custGeom>
            <a:avLst/>
            <a:gdLst>
              <a:gd name="T0" fmla="*/ 6858 w 25"/>
              <a:gd name="T1" fmla="*/ 1042 h 32"/>
              <a:gd name="T2" fmla="*/ 8763 w 25"/>
              <a:gd name="T3" fmla="*/ 1042 h 32"/>
              <a:gd name="T4" fmla="*/ 9144 w 25"/>
              <a:gd name="T5" fmla="*/ 2084 h 32"/>
              <a:gd name="T6" fmla="*/ 8763 w 25"/>
              <a:gd name="T7" fmla="*/ 6946 h 32"/>
              <a:gd name="T8" fmla="*/ 8763 w 25"/>
              <a:gd name="T9" fmla="*/ 7640 h 32"/>
              <a:gd name="T10" fmla="*/ 9144 w 25"/>
              <a:gd name="T11" fmla="*/ 9377 h 32"/>
              <a:gd name="T12" fmla="*/ 6858 w 25"/>
              <a:gd name="T13" fmla="*/ 9724 h 32"/>
              <a:gd name="T14" fmla="*/ 3429 w 25"/>
              <a:gd name="T15" fmla="*/ 10071 h 32"/>
              <a:gd name="T16" fmla="*/ 1905 w 25"/>
              <a:gd name="T17" fmla="*/ 7293 h 32"/>
              <a:gd name="T18" fmla="*/ 0 w 25"/>
              <a:gd name="T19" fmla="*/ 2431 h 32"/>
              <a:gd name="T20" fmla="*/ 0 w 25"/>
              <a:gd name="T21" fmla="*/ 0 h 32"/>
              <a:gd name="T22" fmla="*/ 4572 w 25"/>
              <a:gd name="T23" fmla="*/ 347 h 32"/>
              <a:gd name="T24" fmla="*/ 6858 w 25"/>
              <a:gd name="T25" fmla="*/ 1042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5" h="32">
                <a:moveTo>
                  <a:pt x="18" y="3"/>
                </a:moveTo>
                <a:lnTo>
                  <a:pt x="23" y="3"/>
                </a:lnTo>
                <a:lnTo>
                  <a:pt x="24" y="6"/>
                </a:lnTo>
                <a:lnTo>
                  <a:pt x="23" y="20"/>
                </a:lnTo>
                <a:lnTo>
                  <a:pt x="23" y="22"/>
                </a:lnTo>
                <a:lnTo>
                  <a:pt x="24" y="27"/>
                </a:lnTo>
                <a:lnTo>
                  <a:pt x="18" y="28"/>
                </a:lnTo>
                <a:cubicBezTo>
                  <a:pt x="18" y="28"/>
                  <a:pt x="12" y="31"/>
                  <a:pt x="9" y="29"/>
                </a:cubicBezTo>
                <a:cubicBezTo>
                  <a:pt x="9" y="29"/>
                  <a:pt x="7" y="25"/>
                  <a:pt x="5" y="21"/>
                </a:cubicBezTo>
                <a:cubicBezTo>
                  <a:pt x="3" y="17"/>
                  <a:pt x="0" y="10"/>
                  <a:pt x="0" y="7"/>
                </a:cubicBezTo>
                <a:cubicBezTo>
                  <a:pt x="0" y="3"/>
                  <a:pt x="0" y="0"/>
                  <a:pt x="0" y="0"/>
                </a:cubicBezTo>
                <a:lnTo>
                  <a:pt x="12" y="1"/>
                </a:lnTo>
                <a:lnTo>
                  <a:pt x="18" y="3"/>
                </a:lnTo>
              </a:path>
            </a:pathLst>
          </a:custGeom>
          <a:solidFill>
            <a:srgbClr val="ECA7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7" name="Freeform 235">
            <a:extLst>
              <a:ext uri="{FF2B5EF4-FFF2-40B4-BE49-F238E27FC236}">
                <a16:creationId xmlns:a16="http://schemas.microsoft.com/office/drawing/2014/main" id="{20E06A78-2C0E-3F48-8602-77BF3E158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914525"/>
            <a:ext cx="9525" cy="11113"/>
          </a:xfrm>
          <a:custGeom>
            <a:avLst/>
            <a:gdLst>
              <a:gd name="T0" fmla="*/ 4572 w 25"/>
              <a:gd name="T1" fmla="*/ 0 h 32"/>
              <a:gd name="T2" fmla="*/ 6858 w 25"/>
              <a:gd name="T3" fmla="*/ 1042 h 32"/>
              <a:gd name="T4" fmla="*/ 8763 w 25"/>
              <a:gd name="T5" fmla="*/ 1042 h 32"/>
              <a:gd name="T6" fmla="*/ 9144 w 25"/>
              <a:gd name="T7" fmla="*/ 2084 h 32"/>
              <a:gd name="T8" fmla="*/ 8763 w 25"/>
              <a:gd name="T9" fmla="*/ 6946 h 32"/>
              <a:gd name="T10" fmla="*/ 9144 w 25"/>
              <a:gd name="T11" fmla="*/ 7640 h 32"/>
              <a:gd name="T12" fmla="*/ 9144 w 25"/>
              <a:gd name="T13" fmla="*/ 9377 h 32"/>
              <a:gd name="T14" fmla="*/ 9144 w 25"/>
              <a:gd name="T15" fmla="*/ 9724 h 32"/>
              <a:gd name="T16" fmla="*/ 6858 w 25"/>
              <a:gd name="T17" fmla="*/ 10071 h 32"/>
              <a:gd name="T18" fmla="*/ 5334 w 25"/>
              <a:gd name="T19" fmla="*/ 10418 h 32"/>
              <a:gd name="T20" fmla="*/ 4191 w 25"/>
              <a:gd name="T21" fmla="*/ 10766 h 32"/>
              <a:gd name="T22" fmla="*/ 4191 w 25"/>
              <a:gd name="T23" fmla="*/ 10418 h 32"/>
              <a:gd name="T24" fmla="*/ 3429 w 25"/>
              <a:gd name="T25" fmla="*/ 10418 h 32"/>
              <a:gd name="T26" fmla="*/ 3429 w 25"/>
              <a:gd name="T27" fmla="*/ 10071 h 32"/>
              <a:gd name="T28" fmla="*/ 3429 w 25"/>
              <a:gd name="T29" fmla="*/ 10071 h 32"/>
              <a:gd name="T30" fmla="*/ 2667 w 25"/>
              <a:gd name="T31" fmla="*/ 9377 h 32"/>
              <a:gd name="T32" fmla="*/ 1905 w 25"/>
              <a:gd name="T33" fmla="*/ 7293 h 32"/>
              <a:gd name="T34" fmla="*/ 0 w 25"/>
              <a:gd name="T35" fmla="*/ 2431 h 32"/>
              <a:gd name="T36" fmla="*/ 2286 w 25"/>
              <a:gd name="T37" fmla="*/ 6946 h 32"/>
              <a:gd name="T38" fmla="*/ 3429 w 25"/>
              <a:gd name="T39" fmla="*/ 10071 h 32"/>
              <a:gd name="T40" fmla="*/ 3429 w 25"/>
              <a:gd name="T41" fmla="*/ 10071 h 32"/>
              <a:gd name="T42" fmla="*/ 4191 w 25"/>
              <a:gd name="T43" fmla="*/ 10071 h 32"/>
              <a:gd name="T44" fmla="*/ 5715 w 25"/>
              <a:gd name="T45" fmla="*/ 10071 h 32"/>
              <a:gd name="T46" fmla="*/ 6858 w 25"/>
              <a:gd name="T47" fmla="*/ 9724 h 32"/>
              <a:gd name="T48" fmla="*/ 6858 w 25"/>
              <a:gd name="T49" fmla="*/ 9377 h 32"/>
              <a:gd name="T50" fmla="*/ 9144 w 25"/>
              <a:gd name="T51" fmla="*/ 9377 h 32"/>
              <a:gd name="T52" fmla="*/ 8763 w 25"/>
              <a:gd name="T53" fmla="*/ 7640 h 32"/>
              <a:gd name="T54" fmla="*/ 8001 w 25"/>
              <a:gd name="T55" fmla="*/ 7293 h 32"/>
              <a:gd name="T56" fmla="*/ 8001 w 25"/>
              <a:gd name="T57" fmla="*/ 6946 h 32"/>
              <a:gd name="T58" fmla="*/ 8763 w 25"/>
              <a:gd name="T59" fmla="*/ 2084 h 32"/>
              <a:gd name="T60" fmla="*/ 8763 w 25"/>
              <a:gd name="T61" fmla="*/ 1389 h 32"/>
              <a:gd name="T62" fmla="*/ 6858 w 25"/>
              <a:gd name="T63" fmla="*/ 1389 h 32"/>
              <a:gd name="T64" fmla="*/ 4572 w 25"/>
              <a:gd name="T65" fmla="*/ 347 h 32"/>
              <a:gd name="T66" fmla="*/ 0 w 25"/>
              <a:gd name="T67" fmla="*/ 0 h 32"/>
              <a:gd name="T68" fmla="*/ 4572 w 25"/>
              <a:gd name="T69" fmla="*/ 0 h 3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" h="32">
                <a:moveTo>
                  <a:pt x="12" y="0"/>
                </a:moveTo>
                <a:lnTo>
                  <a:pt x="18" y="3"/>
                </a:lnTo>
                <a:lnTo>
                  <a:pt x="23" y="3"/>
                </a:lnTo>
                <a:lnTo>
                  <a:pt x="24" y="6"/>
                </a:lnTo>
                <a:lnTo>
                  <a:pt x="23" y="20"/>
                </a:lnTo>
                <a:lnTo>
                  <a:pt x="24" y="22"/>
                </a:lnTo>
                <a:lnTo>
                  <a:pt x="24" y="27"/>
                </a:lnTo>
                <a:lnTo>
                  <a:pt x="24" y="28"/>
                </a:lnTo>
                <a:lnTo>
                  <a:pt x="18" y="29"/>
                </a:lnTo>
                <a:cubicBezTo>
                  <a:pt x="18" y="29"/>
                  <a:pt x="17" y="29"/>
                  <a:pt x="14" y="30"/>
                </a:cubicBezTo>
                <a:cubicBezTo>
                  <a:pt x="12" y="30"/>
                  <a:pt x="12" y="31"/>
                  <a:pt x="11" y="31"/>
                </a:cubicBezTo>
                <a:lnTo>
                  <a:pt x="11" y="30"/>
                </a:lnTo>
                <a:lnTo>
                  <a:pt x="9" y="30"/>
                </a:lnTo>
                <a:lnTo>
                  <a:pt x="9" y="29"/>
                </a:lnTo>
                <a:cubicBezTo>
                  <a:pt x="9" y="29"/>
                  <a:pt x="9" y="29"/>
                  <a:pt x="9" y="29"/>
                </a:cubicBezTo>
                <a:cubicBezTo>
                  <a:pt x="9" y="29"/>
                  <a:pt x="9" y="27"/>
                  <a:pt x="7" y="27"/>
                </a:cubicBezTo>
                <a:cubicBezTo>
                  <a:pt x="7" y="25"/>
                  <a:pt x="6" y="22"/>
                  <a:pt x="5" y="21"/>
                </a:cubicBezTo>
                <a:cubicBezTo>
                  <a:pt x="3" y="17"/>
                  <a:pt x="0" y="10"/>
                  <a:pt x="0" y="7"/>
                </a:cubicBezTo>
                <a:cubicBezTo>
                  <a:pt x="2" y="10"/>
                  <a:pt x="5" y="17"/>
                  <a:pt x="6" y="20"/>
                </a:cubicBezTo>
                <a:cubicBezTo>
                  <a:pt x="7" y="23"/>
                  <a:pt x="9" y="26"/>
                  <a:pt x="9" y="29"/>
                </a:cubicBezTo>
                <a:cubicBezTo>
                  <a:pt x="9" y="29"/>
                  <a:pt x="9" y="29"/>
                  <a:pt x="9" y="29"/>
                </a:cubicBezTo>
                <a:lnTo>
                  <a:pt x="11" y="29"/>
                </a:lnTo>
                <a:lnTo>
                  <a:pt x="15" y="29"/>
                </a:lnTo>
                <a:cubicBezTo>
                  <a:pt x="17" y="29"/>
                  <a:pt x="17" y="29"/>
                  <a:pt x="18" y="28"/>
                </a:cubicBezTo>
                <a:lnTo>
                  <a:pt x="18" y="27"/>
                </a:lnTo>
                <a:lnTo>
                  <a:pt x="24" y="27"/>
                </a:lnTo>
                <a:lnTo>
                  <a:pt x="23" y="22"/>
                </a:lnTo>
                <a:lnTo>
                  <a:pt x="21" y="21"/>
                </a:lnTo>
                <a:lnTo>
                  <a:pt x="21" y="20"/>
                </a:lnTo>
                <a:lnTo>
                  <a:pt x="23" y="6"/>
                </a:lnTo>
                <a:lnTo>
                  <a:pt x="23" y="4"/>
                </a:lnTo>
                <a:lnTo>
                  <a:pt x="18" y="4"/>
                </a:lnTo>
                <a:lnTo>
                  <a:pt x="12" y="1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8831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8" name="Freeform 236">
            <a:extLst>
              <a:ext uri="{FF2B5EF4-FFF2-40B4-BE49-F238E27FC236}">
                <a16:creationId xmlns:a16="http://schemas.microsoft.com/office/drawing/2014/main" id="{F43BCF27-5419-A14E-B439-DCECC8F71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914525"/>
            <a:ext cx="3175" cy="11113"/>
          </a:xfrm>
          <a:custGeom>
            <a:avLst/>
            <a:gdLst>
              <a:gd name="T0" fmla="*/ 1155 w 11"/>
              <a:gd name="T1" fmla="*/ 1736 h 32"/>
              <a:gd name="T2" fmla="*/ 1155 w 11"/>
              <a:gd name="T3" fmla="*/ 9377 h 32"/>
              <a:gd name="T4" fmla="*/ 2020 w 11"/>
              <a:gd name="T5" fmla="*/ 8682 h 32"/>
              <a:gd name="T6" fmla="*/ 2886 w 11"/>
              <a:gd name="T7" fmla="*/ 9724 h 32"/>
              <a:gd name="T8" fmla="*/ 1155 w 11"/>
              <a:gd name="T9" fmla="*/ 10766 h 32"/>
              <a:gd name="T10" fmla="*/ 0 w 11"/>
              <a:gd name="T11" fmla="*/ 9724 h 32"/>
              <a:gd name="T12" fmla="*/ 866 w 11"/>
              <a:gd name="T13" fmla="*/ 7640 h 32"/>
              <a:gd name="T14" fmla="*/ 0 w 11"/>
              <a:gd name="T15" fmla="*/ 5557 h 32"/>
              <a:gd name="T16" fmla="*/ 866 w 11"/>
              <a:gd name="T17" fmla="*/ 3126 h 32"/>
              <a:gd name="T18" fmla="*/ 0 w 11"/>
              <a:gd name="T19" fmla="*/ 2084 h 32"/>
              <a:gd name="T20" fmla="*/ 1155 w 11"/>
              <a:gd name="T21" fmla="*/ 0 h 32"/>
              <a:gd name="T22" fmla="*/ 2598 w 11"/>
              <a:gd name="T23" fmla="*/ 1736 h 32"/>
              <a:gd name="T24" fmla="*/ 2020 w 11"/>
              <a:gd name="T25" fmla="*/ 2778 h 32"/>
              <a:gd name="T26" fmla="*/ 1155 w 11"/>
              <a:gd name="T27" fmla="*/ 1736 h 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32">
                <a:moveTo>
                  <a:pt x="4" y="5"/>
                </a:moveTo>
                <a:lnTo>
                  <a:pt x="4" y="27"/>
                </a:lnTo>
                <a:cubicBezTo>
                  <a:pt x="4" y="27"/>
                  <a:pt x="4" y="25"/>
                  <a:pt x="7" y="25"/>
                </a:cubicBezTo>
                <a:cubicBezTo>
                  <a:pt x="7" y="25"/>
                  <a:pt x="10" y="27"/>
                  <a:pt x="10" y="28"/>
                </a:cubicBezTo>
                <a:cubicBezTo>
                  <a:pt x="10" y="31"/>
                  <a:pt x="7" y="31"/>
                  <a:pt x="4" y="31"/>
                </a:cubicBezTo>
                <a:cubicBezTo>
                  <a:pt x="3" y="31"/>
                  <a:pt x="0" y="31"/>
                  <a:pt x="0" y="28"/>
                </a:cubicBezTo>
                <a:cubicBezTo>
                  <a:pt x="0" y="24"/>
                  <a:pt x="3" y="22"/>
                  <a:pt x="3" y="22"/>
                </a:cubicBezTo>
                <a:cubicBezTo>
                  <a:pt x="3" y="22"/>
                  <a:pt x="0" y="19"/>
                  <a:pt x="0" y="16"/>
                </a:cubicBezTo>
                <a:cubicBezTo>
                  <a:pt x="0" y="12"/>
                  <a:pt x="3" y="9"/>
                  <a:pt x="3" y="9"/>
                </a:cubicBezTo>
                <a:cubicBezTo>
                  <a:pt x="3" y="9"/>
                  <a:pt x="0" y="9"/>
                  <a:pt x="0" y="6"/>
                </a:cubicBezTo>
                <a:cubicBezTo>
                  <a:pt x="0" y="4"/>
                  <a:pt x="1" y="0"/>
                  <a:pt x="4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8"/>
                  <a:pt x="7" y="8"/>
                </a:cubicBezTo>
                <a:cubicBezTo>
                  <a:pt x="6" y="8"/>
                  <a:pt x="4" y="8"/>
                  <a:pt x="4" y="5"/>
                </a:cubicBezTo>
              </a:path>
            </a:pathLst>
          </a:custGeom>
          <a:solidFill>
            <a:srgbClr val="ECA7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9" name="Freeform 237">
            <a:extLst>
              <a:ext uri="{FF2B5EF4-FFF2-40B4-BE49-F238E27FC236}">
                <a16:creationId xmlns:a16="http://schemas.microsoft.com/office/drawing/2014/main" id="{5A2902B1-D7CE-0E42-A2BF-C8C63013E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914525"/>
            <a:ext cx="3175" cy="11113"/>
          </a:xfrm>
          <a:custGeom>
            <a:avLst/>
            <a:gdLst>
              <a:gd name="T0" fmla="*/ 866 w 11"/>
              <a:gd name="T1" fmla="*/ 2021 h 33"/>
              <a:gd name="T2" fmla="*/ 866 w 11"/>
              <a:gd name="T3" fmla="*/ 1684 h 33"/>
              <a:gd name="T4" fmla="*/ 1155 w 11"/>
              <a:gd name="T5" fmla="*/ 1684 h 33"/>
              <a:gd name="T6" fmla="*/ 1155 w 11"/>
              <a:gd name="T7" fmla="*/ 2021 h 33"/>
              <a:gd name="T8" fmla="*/ 1732 w 11"/>
              <a:gd name="T9" fmla="*/ 2357 h 33"/>
              <a:gd name="T10" fmla="*/ 2020 w 11"/>
              <a:gd name="T11" fmla="*/ 2021 h 33"/>
              <a:gd name="T12" fmla="*/ 2020 w 11"/>
              <a:gd name="T13" fmla="*/ 1684 h 33"/>
              <a:gd name="T14" fmla="*/ 2020 w 11"/>
              <a:gd name="T15" fmla="*/ 674 h 33"/>
              <a:gd name="T16" fmla="*/ 1155 w 11"/>
              <a:gd name="T17" fmla="*/ 337 h 33"/>
              <a:gd name="T18" fmla="*/ 866 w 11"/>
              <a:gd name="T19" fmla="*/ 337 h 33"/>
              <a:gd name="T20" fmla="*/ 289 w 11"/>
              <a:gd name="T21" fmla="*/ 674 h 33"/>
              <a:gd name="T22" fmla="*/ 289 w 11"/>
              <a:gd name="T23" fmla="*/ 2021 h 33"/>
              <a:gd name="T24" fmla="*/ 289 w 11"/>
              <a:gd name="T25" fmla="*/ 3031 h 33"/>
              <a:gd name="T26" fmla="*/ 866 w 11"/>
              <a:gd name="T27" fmla="*/ 3368 h 33"/>
              <a:gd name="T28" fmla="*/ 866 w 11"/>
              <a:gd name="T29" fmla="*/ 3704 h 33"/>
              <a:gd name="T30" fmla="*/ 289 w 11"/>
              <a:gd name="T31" fmla="*/ 4041 h 33"/>
              <a:gd name="T32" fmla="*/ 289 w 11"/>
              <a:gd name="T33" fmla="*/ 5051 h 33"/>
              <a:gd name="T34" fmla="*/ 289 w 11"/>
              <a:gd name="T35" fmla="*/ 5388 h 33"/>
              <a:gd name="T36" fmla="*/ 866 w 11"/>
              <a:gd name="T37" fmla="*/ 7409 h 33"/>
              <a:gd name="T38" fmla="*/ 866 w 11"/>
              <a:gd name="T39" fmla="*/ 7745 h 33"/>
              <a:gd name="T40" fmla="*/ 289 w 11"/>
              <a:gd name="T41" fmla="*/ 8082 h 33"/>
              <a:gd name="T42" fmla="*/ 289 w 11"/>
              <a:gd name="T43" fmla="*/ 9429 h 33"/>
              <a:gd name="T44" fmla="*/ 289 w 11"/>
              <a:gd name="T45" fmla="*/ 10439 h 33"/>
              <a:gd name="T46" fmla="*/ 1155 w 11"/>
              <a:gd name="T47" fmla="*/ 10439 h 33"/>
              <a:gd name="T48" fmla="*/ 2020 w 11"/>
              <a:gd name="T49" fmla="*/ 10439 h 33"/>
              <a:gd name="T50" fmla="*/ 2598 w 11"/>
              <a:gd name="T51" fmla="*/ 9766 h 33"/>
              <a:gd name="T52" fmla="*/ 2886 w 11"/>
              <a:gd name="T53" fmla="*/ 9429 h 33"/>
              <a:gd name="T54" fmla="*/ 2886 w 11"/>
              <a:gd name="T55" fmla="*/ 9766 h 33"/>
              <a:gd name="T56" fmla="*/ 2886 w 11"/>
              <a:gd name="T57" fmla="*/ 10103 h 33"/>
              <a:gd name="T58" fmla="*/ 2598 w 11"/>
              <a:gd name="T59" fmla="*/ 10439 h 33"/>
              <a:gd name="T60" fmla="*/ 1155 w 11"/>
              <a:gd name="T61" fmla="*/ 10776 h 33"/>
              <a:gd name="T62" fmla="*/ 289 w 11"/>
              <a:gd name="T63" fmla="*/ 10439 h 33"/>
              <a:gd name="T64" fmla="*/ 0 w 11"/>
              <a:gd name="T65" fmla="*/ 9429 h 33"/>
              <a:gd name="T66" fmla="*/ 289 w 11"/>
              <a:gd name="T67" fmla="*/ 8082 h 33"/>
              <a:gd name="T68" fmla="*/ 866 w 11"/>
              <a:gd name="T69" fmla="*/ 7745 h 33"/>
              <a:gd name="T70" fmla="*/ 289 w 11"/>
              <a:gd name="T71" fmla="*/ 7072 h 33"/>
              <a:gd name="T72" fmla="*/ 0 w 11"/>
              <a:gd name="T73" fmla="*/ 5388 h 33"/>
              <a:gd name="T74" fmla="*/ 0 w 11"/>
              <a:gd name="T75" fmla="*/ 5051 h 33"/>
              <a:gd name="T76" fmla="*/ 289 w 11"/>
              <a:gd name="T77" fmla="*/ 4041 h 33"/>
              <a:gd name="T78" fmla="*/ 289 w 11"/>
              <a:gd name="T79" fmla="*/ 3368 h 33"/>
              <a:gd name="T80" fmla="*/ 289 w 11"/>
              <a:gd name="T81" fmla="*/ 3031 h 33"/>
              <a:gd name="T82" fmla="*/ 0 w 11"/>
              <a:gd name="T83" fmla="*/ 2021 h 33"/>
              <a:gd name="T84" fmla="*/ 289 w 11"/>
              <a:gd name="T85" fmla="*/ 674 h 33"/>
              <a:gd name="T86" fmla="*/ 866 w 11"/>
              <a:gd name="T87" fmla="*/ 0 h 33"/>
              <a:gd name="T88" fmla="*/ 1155 w 11"/>
              <a:gd name="T89" fmla="*/ 0 h 33"/>
              <a:gd name="T90" fmla="*/ 2020 w 11"/>
              <a:gd name="T91" fmla="*/ 337 h 33"/>
              <a:gd name="T92" fmla="*/ 2598 w 11"/>
              <a:gd name="T93" fmla="*/ 1684 h 33"/>
              <a:gd name="T94" fmla="*/ 2598 w 11"/>
              <a:gd name="T95" fmla="*/ 2357 h 33"/>
              <a:gd name="T96" fmla="*/ 2020 w 11"/>
              <a:gd name="T97" fmla="*/ 2694 h 33"/>
              <a:gd name="T98" fmla="*/ 1732 w 11"/>
              <a:gd name="T99" fmla="*/ 2694 h 33"/>
              <a:gd name="T100" fmla="*/ 1155 w 11"/>
              <a:gd name="T101" fmla="*/ 2694 h 33"/>
              <a:gd name="T102" fmla="*/ 866 w 11"/>
              <a:gd name="T103" fmla="*/ 2021 h 33"/>
              <a:gd name="T104" fmla="*/ 2598 w 11"/>
              <a:gd name="T105" fmla="*/ 8756 h 33"/>
              <a:gd name="T106" fmla="*/ 2886 w 11"/>
              <a:gd name="T107" fmla="*/ 9429 h 33"/>
              <a:gd name="T108" fmla="*/ 2598 w 11"/>
              <a:gd name="T109" fmla="*/ 9092 h 33"/>
              <a:gd name="T110" fmla="*/ 2020 w 11"/>
              <a:gd name="T111" fmla="*/ 8756 h 33"/>
              <a:gd name="T112" fmla="*/ 1155 w 11"/>
              <a:gd name="T113" fmla="*/ 9092 h 33"/>
              <a:gd name="T114" fmla="*/ 866 w 11"/>
              <a:gd name="T115" fmla="*/ 9092 h 33"/>
              <a:gd name="T116" fmla="*/ 1155 w 11"/>
              <a:gd name="T117" fmla="*/ 8419 h 33"/>
              <a:gd name="T118" fmla="*/ 2020 w 11"/>
              <a:gd name="T119" fmla="*/ 8082 h 33"/>
              <a:gd name="T120" fmla="*/ 2598 w 11"/>
              <a:gd name="T121" fmla="*/ 8756 h 3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" h="33">
                <a:moveTo>
                  <a:pt x="3" y="6"/>
                </a:moveTo>
                <a:lnTo>
                  <a:pt x="3" y="5"/>
                </a:lnTo>
                <a:lnTo>
                  <a:pt x="4" y="5"/>
                </a:lnTo>
                <a:lnTo>
                  <a:pt x="4" y="6"/>
                </a:lnTo>
                <a:lnTo>
                  <a:pt x="6" y="7"/>
                </a:lnTo>
                <a:cubicBezTo>
                  <a:pt x="7" y="7"/>
                  <a:pt x="7" y="6"/>
                  <a:pt x="7" y="6"/>
                </a:cubicBezTo>
                <a:lnTo>
                  <a:pt x="7" y="5"/>
                </a:lnTo>
                <a:lnTo>
                  <a:pt x="7" y="2"/>
                </a:lnTo>
                <a:cubicBezTo>
                  <a:pt x="7" y="1"/>
                  <a:pt x="6" y="1"/>
                  <a:pt x="4" y="1"/>
                </a:cubicBezTo>
                <a:lnTo>
                  <a:pt x="3" y="1"/>
                </a:lnTo>
                <a:cubicBezTo>
                  <a:pt x="3" y="1"/>
                  <a:pt x="3" y="2"/>
                  <a:pt x="1" y="2"/>
                </a:cubicBezTo>
                <a:lnTo>
                  <a:pt x="1" y="6"/>
                </a:lnTo>
                <a:lnTo>
                  <a:pt x="1" y="9"/>
                </a:lnTo>
                <a:cubicBezTo>
                  <a:pt x="1" y="9"/>
                  <a:pt x="2" y="10"/>
                  <a:pt x="3" y="10"/>
                </a:cubicBezTo>
                <a:lnTo>
                  <a:pt x="3" y="11"/>
                </a:lnTo>
                <a:lnTo>
                  <a:pt x="1" y="12"/>
                </a:lnTo>
                <a:lnTo>
                  <a:pt x="1" y="15"/>
                </a:lnTo>
                <a:lnTo>
                  <a:pt x="1" y="16"/>
                </a:lnTo>
                <a:cubicBezTo>
                  <a:pt x="1" y="19"/>
                  <a:pt x="3" y="22"/>
                  <a:pt x="3" y="22"/>
                </a:cubicBezTo>
                <a:lnTo>
                  <a:pt x="3" y="23"/>
                </a:lnTo>
                <a:cubicBezTo>
                  <a:pt x="3" y="23"/>
                  <a:pt x="3" y="24"/>
                  <a:pt x="1" y="24"/>
                </a:cubicBezTo>
                <a:lnTo>
                  <a:pt x="1" y="28"/>
                </a:lnTo>
                <a:lnTo>
                  <a:pt x="1" y="31"/>
                </a:lnTo>
                <a:lnTo>
                  <a:pt x="4" y="31"/>
                </a:lnTo>
                <a:lnTo>
                  <a:pt x="7" y="31"/>
                </a:lnTo>
                <a:cubicBezTo>
                  <a:pt x="7" y="31"/>
                  <a:pt x="9" y="30"/>
                  <a:pt x="9" y="29"/>
                </a:cubicBezTo>
                <a:cubicBezTo>
                  <a:pt x="10" y="29"/>
                  <a:pt x="10" y="28"/>
                  <a:pt x="10" y="28"/>
                </a:cubicBez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cubicBezTo>
                  <a:pt x="7" y="31"/>
                  <a:pt x="6" y="32"/>
                  <a:pt x="4" y="32"/>
                </a:cubicBezTo>
                <a:cubicBezTo>
                  <a:pt x="3" y="32"/>
                  <a:pt x="3" y="31"/>
                  <a:pt x="1" y="31"/>
                </a:cubicBezTo>
                <a:cubicBezTo>
                  <a:pt x="0" y="31"/>
                  <a:pt x="0" y="29"/>
                  <a:pt x="0" y="28"/>
                </a:cubicBezTo>
                <a:lnTo>
                  <a:pt x="1" y="24"/>
                </a:lnTo>
                <a:cubicBezTo>
                  <a:pt x="2" y="23"/>
                  <a:pt x="2" y="23"/>
                  <a:pt x="3" y="23"/>
                </a:cubicBezTo>
                <a:lnTo>
                  <a:pt x="1" y="21"/>
                </a:lnTo>
                <a:cubicBezTo>
                  <a:pt x="1" y="19"/>
                  <a:pt x="0" y="18"/>
                  <a:pt x="0" y="16"/>
                </a:cubicBezTo>
                <a:lnTo>
                  <a:pt x="0" y="15"/>
                </a:lnTo>
                <a:cubicBezTo>
                  <a:pt x="0" y="14"/>
                  <a:pt x="0" y="12"/>
                  <a:pt x="1" y="12"/>
                </a:cubicBezTo>
                <a:lnTo>
                  <a:pt x="1" y="10"/>
                </a:lnTo>
                <a:lnTo>
                  <a:pt x="1" y="9"/>
                </a:lnTo>
                <a:cubicBezTo>
                  <a:pt x="0" y="9"/>
                  <a:pt x="0" y="8"/>
                  <a:pt x="0" y="6"/>
                </a:cubicBezTo>
                <a:cubicBezTo>
                  <a:pt x="0" y="5"/>
                  <a:pt x="0" y="3"/>
                  <a:pt x="1" y="2"/>
                </a:cubicBezTo>
                <a:cubicBezTo>
                  <a:pt x="1" y="1"/>
                  <a:pt x="3" y="0"/>
                  <a:pt x="3" y="0"/>
                </a:cubicBezTo>
                <a:lnTo>
                  <a:pt x="4" y="0"/>
                </a:lnTo>
                <a:cubicBezTo>
                  <a:pt x="6" y="0"/>
                  <a:pt x="7" y="1"/>
                  <a:pt x="7" y="1"/>
                </a:cubicBezTo>
                <a:cubicBezTo>
                  <a:pt x="9" y="2"/>
                  <a:pt x="9" y="3"/>
                  <a:pt x="9" y="5"/>
                </a:cubicBezTo>
                <a:lnTo>
                  <a:pt x="9" y="7"/>
                </a:lnTo>
                <a:lnTo>
                  <a:pt x="7" y="8"/>
                </a:lnTo>
                <a:lnTo>
                  <a:pt x="6" y="8"/>
                </a:lnTo>
                <a:lnTo>
                  <a:pt x="4" y="8"/>
                </a:lnTo>
                <a:lnTo>
                  <a:pt x="3" y="6"/>
                </a:lnTo>
                <a:close/>
                <a:moveTo>
                  <a:pt x="9" y="26"/>
                </a:moveTo>
                <a:cubicBezTo>
                  <a:pt x="10" y="27"/>
                  <a:pt x="10" y="27"/>
                  <a:pt x="10" y="28"/>
                </a:cubicBezTo>
                <a:lnTo>
                  <a:pt x="9" y="27"/>
                </a:lnTo>
                <a:cubicBezTo>
                  <a:pt x="7" y="27"/>
                  <a:pt x="7" y="26"/>
                  <a:pt x="7" y="26"/>
                </a:cubicBezTo>
                <a:cubicBezTo>
                  <a:pt x="6" y="26"/>
                  <a:pt x="6" y="26"/>
                  <a:pt x="4" y="27"/>
                </a:cubicBezTo>
                <a:lnTo>
                  <a:pt x="3" y="27"/>
                </a:lnTo>
                <a:cubicBezTo>
                  <a:pt x="3" y="27"/>
                  <a:pt x="3" y="26"/>
                  <a:pt x="4" y="25"/>
                </a:cubicBezTo>
                <a:cubicBezTo>
                  <a:pt x="4" y="25"/>
                  <a:pt x="6" y="24"/>
                  <a:pt x="7" y="24"/>
                </a:cubicBezTo>
                <a:lnTo>
                  <a:pt x="9" y="26"/>
                </a:lnTo>
                <a:close/>
              </a:path>
            </a:pathLst>
          </a:custGeom>
          <a:solidFill>
            <a:srgbClr val="8831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0" name="Freeform 238">
            <a:extLst>
              <a:ext uri="{FF2B5EF4-FFF2-40B4-BE49-F238E27FC236}">
                <a16:creationId xmlns:a16="http://schemas.microsoft.com/office/drawing/2014/main" id="{852C1D54-470E-0440-91E9-4D2C88F05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1914525"/>
            <a:ext cx="4763" cy="11113"/>
          </a:xfrm>
          <a:custGeom>
            <a:avLst/>
            <a:gdLst>
              <a:gd name="T0" fmla="*/ 1466 w 13"/>
              <a:gd name="T1" fmla="*/ 1482 h 30"/>
              <a:gd name="T2" fmla="*/ 366 w 13"/>
              <a:gd name="T3" fmla="*/ 2223 h 30"/>
              <a:gd name="T4" fmla="*/ 366 w 13"/>
              <a:gd name="T5" fmla="*/ 1111 h 30"/>
              <a:gd name="T6" fmla="*/ 1466 w 13"/>
              <a:gd name="T7" fmla="*/ 0 h 30"/>
              <a:gd name="T8" fmla="*/ 4397 w 13"/>
              <a:gd name="T9" fmla="*/ 1852 h 30"/>
              <a:gd name="T10" fmla="*/ 2565 w 13"/>
              <a:gd name="T11" fmla="*/ 3704 h 30"/>
              <a:gd name="T12" fmla="*/ 3664 w 13"/>
              <a:gd name="T13" fmla="*/ 5186 h 30"/>
              <a:gd name="T14" fmla="*/ 2198 w 13"/>
              <a:gd name="T15" fmla="*/ 7409 h 30"/>
              <a:gd name="T16" fmla="*/ 4397 w 13"/>
              <a:gd name="T17" fmla="*/ 9261 h 30"/>
              <a:gd name="T18" fmla="*/ 1466 w 13"/>
              <a:gd name="T19" fmla="*/ 10743 h 30"/>
              <a:gd name="T20" fmla="*/ 0 w 13"/>
              <a:gd name="T21" fmla="*/ 9631 h 30"/>
              <a:gd name="T22" fmla="*/ 1099 w 13"/>
              <a:gd name="T23" fmla="*/ 8150 h 30"/>
              <a:gd name="T24" fmla="*/ 2198 w 13"/>
              <a:gd name="T25" fmla="*/ 9261 h 30"/>
              <a:gd name="T26" fmla="*/ 1466 w 13"/>
              <a:gd name="T27" fmla="*/ 1482 h 30"/>
              <a:gd name="T28" fmla="*/ 2198 w 13"/>
              <a:gd name="T29" fmla="*/ 9261 h 30"/>
              <a:gd name="T30" fmla="*/ 2198 w 13"/>
              <a:gd name="T31" fmla="*/ 9261 h 30"/>
              <a:gd name="T32" fmla="*/ 2198 w 13"/>
              <a:gd name="T33" fmla="*/ 9261 h 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30">
                <a:moveTo>
                  <a:pt x="4" y="4"/>
                </a:moveTo>
                <a:cubicBezTo>
                  <a:pt x="4" y="6"/>
                  <a:pt x="3" y="6"/>
                  <a:pt x="1" y="6"/>
                </a:cubicBezTo>
                <a:lnTo>
                  <a:pt x="1" y="3"/>
                </a:lnTo>
                <a:cubicBezTo>
                  <a:pt x="1" y="2"/>
                  <a:pt x="3" y="0"/>
                  <a:pt x="4" y="0"/>
                </a:cubicBezTo>
                <a:cubicBezTo>
                  <a:pt x="7" y="0"/>
                  <a:pt x="12" y="2"/>
                  <a:pt x="12" y="5"/>
                </a:cubicBezTo>
                <a:cubicBezTo>
                  <a:pt x="12" y="8"/>
                  <a:pt x="7" y="10"/>
                  <a:pt x="7" y="10"/>
                </a:cubicBezTo>
                <a:cubicBezTo>
                  <a:pt x="7" y="10"/>
                  <a:pt x="10" y="10"/>
                  <a:pt x="10" y="14"/>
                </a:cubicBezTo>
                <a:cubicBezTo>
                  <a:pt x="10" y="17"/>
                  <a:pt x="6" y="20"/>
                  <a:pt x="6" y="20"/>
                </a:cubicBezTo>
                <a:cubicBezTo>
                  <a:pt x="6" y="20"/>
                  <a:pt x="12" y="21"/>
                  <a:pt x="12" y="25"/>
                </a:cubicBezTo>
                <a:cubicBezTo>
                  <a:pt x="12" y="28"/>
                  <a:pt x="7" y="29"/>
                  <a:pt x="4" y="29"/>
                </a:cubicBezTo>
                <a:cubicBezTo>
                  <a:pt x="3" y="29"/>
                  <a:pt x="0" y="28"/>
                  <a:pt x="0" y="26"/>
                </a:cubicBezTo>
                <a:cubicBezTo>
                  <a:pt x="0" y="24"/>
                  <a:pt x="1" y="22"/>
                  <a:pt x="3" y="22"/>
                </a:cubicBezTo>
                <a:cubicBezTo>
                  <a:pt x="4" y="22"/>
                  <a:pt x="6" y="24"/>
                  <a:pt x="6" y="25"/>
                </a:cubicBezTo>
                <a:lnTo>
                  <a:pt x="4" y="4"/>
                </a:lnTo>
                <a:close/>
                <a:moveTo>
                  <a:pt x="6" y="25"/>
                </a:moveTo>
                <a:lnTo>
                  <a:pt x="6" y="25"/>
                </a:lnTo>
                <a:cubicBezTo>
                  <a:pt x="6" y="25"/>
                  <a:pt x="6" y="25"/>
                  <a:pt x="6" y="25"/>
                </a:cubicBezTo>
                <a:close/>
              </a:path>
            </a:pathLst>
          </a:custGeom>
          <a:solidFill>
            <a:srgbClr val="ECA7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1" name="Freeform 239">
            <a:extLst>
              <a:ext uri="{FF2B5EF4-FFF2-40B4-BE49-F238E27FC236}">
                <a16:creationId xmlns:a16="http://schemas.microsoft.com/office/drawing/2014/main" id="{BD50C88C-FF45-A347-B14A-D858F8538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1914525"/>
            <a:ext cx="4763" cy="11113"/>
          </a:xfrm>
          <a:custGeom>
            <a:avLst/>
            <a:gdLst>
              <a:gd name="T0" fmla="*/ 1099 w 13"/>
              <a:gd name="T1" fmla="*/ 1736 h 32"/>
              <a:gd name="T2" fmla="*/ 1466 w 13"/>
              <a:gd name="T3" fmla="*/ 1736 h 32"/>
              <a:gd name="T4" fmla="*/ 1099 w 13"/>
              <a:gd name="T5" fmla="*/ 2431 h 32"/>
              <a:gd name="T6" fmla="*/ 366 w 13"/>
              <a:gd name="T7" fmla="*/ 2431 h 32"/>
              <a:gd name="T8" fmla="*/ 366 w 13"/>
              <a:gd name="T9" fmla="*/ 1042 h 32"/>
              <a:gd name="T10" fmla="*/ 366 w 13"/>
              <a:gd name="T11" fmla="*/ 2084 h 32"/>
              <a:gd name="T12" fmla="*/ 1099 w 13"/>
              <a:gd name="T13" fmla="*/ 695 h 32"/>
              <a:gd name="T14" fmla="*/ 366 w 13"/>
              <a:gd name="T15" fmla="*/ 347 h 32"/>
              <a:gd name="T16" fmla="*/ 2565 w 13"/>
              <a:gd name="T17" fmla="*/ 347 h 32"/>
              <a:gd name="T18" fmla="*/ 4397 w 13"/>
              <a:gd name="T19" fmla="*/ 2084 h 32"/>
              <a:gd name="T20" fmla="*/ 3297 w 13"/>
              <a:gd name="T21" fmla="*/ 3820 h 32"/>
              <a:gd name="T22" fmla="*/ 4397 w 13"/>
              <a:gd name="T23" fmla="*/ 5209 h 32"/>
              <a:gd name="T24" fmla="*/ 3664 w 13"/>
              <a:gd name="T25" fmla="*/ 7293 h 32"/>
              <a:gd name="T26" fmla="*/ 3664 w 13"/>
              <a:gd name="T27" fmla="*/ 10071 h 32"/>
              <a:gd name="T28" fmla="*/ 366 w 13"/>
              <a:gd name="T29" fmla="*/ 10071 h 32"/>
              <a:gd name="T30" fmla="*/ 0 w 13"/>
              <a:gd name="T31" fmla="*/ 9377 h 32"/>
              <a:gd name="T32" fmla="*/ 1099 w 13"/>
              <a:gd name="T33" fmla="*/ 7640 h 32"/>
              <a:gd name="T34" fmla="*/ 2198 w 13"/>
              <a:gd name="T35" fmla="*/ 9029 h 32"/>
              <a:gd name="T36" fmla="*/ 1466 w 13"/>
              <a:gd name="T37" fmla="*/ 9029 h 32"/>
              <a:gd name="T38" fmla="*/ 1099 w 13"/>
              <a:gd name="T39" fmla="*/ 8335 h 32"/>
              <a:gd name="T40" fmla="*/ 366 w 13"/>
              <a:gd name="T41" fmla="*/ 9377 h 32"/>
              <a:gd name="T42" fmla="*/ 366 w 13"/>
              <a:gd name="T43" fmla="*/ 10071 h 32"/>
              <a:gd name="T44" fmla="*/ 2565 w 13"/>
              <a:gd name="T45" fmla="*/ 10071 h 32"/>
              <a:gd name="T46" fmla="*/ 2565 w 13"/>
              <a:gd name="T47" fmla="*/ 7640 h 32"/>
              <a:gd name="T48" fmla="*/ 2198 w 13"/>
              <a:gd name="T49" fmla="*/ 7293 h 32"/>
              <a:gd name="T50" fmla="*/ 2198 w 13"/>
              <a:gd name="T51" fmla="*/ 7293 h 32"/>
              <a:gd name="T52" fmla="*/ 2565 w 13"/>
              <a:gd name="T53" fmla="*/ 6598 h 32"/>
              <a:gd name="T54" fmla="*/ 2565 w 13"/>
              <a:gd name="T55" fmla="*/ 3820 h 32"/>
              <a:gd name="T56" fmla="*/ 2565 w 13"/>
              <a:gd name="T57" fmla="*/ 3820 h 32"/>
              <a:gd name="T58" fmla="*/ 2565 w 13"/>
              <a:gd name="T59" fmla="*/ 3473 h 32"/>
              <a:gd name="T60" fmla="*/ 3664 w 13"/>
              <a:gd name="T61" fmla="*/ 3473 h 32"/>
              <a:gd name="T62" fmla="*/ 3664 w 13"/>
              <a:gd name="T63" fmla="*/ 1042 h 32"/>
              <a:gd name="T64" fmla="*/ 1466 w 13"/>
              <a:gd name="T65" fmla="*/ 347 h 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" h="32">
                <a:moveTo>
                  <a:pt x="3" y="6"/>
                </a:moveTo>
                <a:lnTo>
                  <a:pt x="3" y="5"/>
                </a:lnTo>
                <a:lnTo>
                  <a:pt x="4" y="4"/>
                </a:lnTo>
                <a:lnTo>
                  <a:pt x="4" y="5"/>
                </a:lnTo>
                <a:lnTo>
                  <a:pt x="4" y="7"/>
                </a:lnTo>
                <a:cubicBezTo>
                  <a:pt x="4" y="7"/>
                  <a:pt x="4" y="7"/>
                  <a:pt x="3" y="7"/>
                </a:cubicBezTo>
                <a:lnTo>
                  <a:pt x="1" y="7"/>
                </a:lnTo>
                <a:cubicBezTo>
                  <a:pt x="0" y="6"/>
                  <a:pt x="0" y="4"/>
                  <a:pt x="0" y="4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4"/>
                </a:cubicBezTo>
                <a:lnTo>
                  <a:pt x="1" y="6"/>
                </a:lnTo>
                <a:lnTo>
                  <a:pt x="3" y="6"/>
                </a:lnTo>
                <a:close/>
                <a:moveTo>
                  <a:pt x="3" y="2"/>
                </a:moveTo>
                <a:cubicBezTo>
                  <a:pt x="1" y="3"/>
                  <a:pt x="1" y="3"/>
                  <a:pt x="1" y="3"/>
                </a:cubicBezTo>
                <a:lnTo>
                  <a:pt x="1" y="1"/>
                </a:lnTo>
                <a:cubicBezTo>
                  <a:pt x="1" y="0"/>
                  <a:pt x="3" y="0"/>
                  <a:pt x="4" y="0"/>
                </a:cubicBezTo>
                <a:cubicBezTo>
                  <a:pt x="4" y="0"/>
                  <a:pt x="6" y="0"/>
                  <a:pt x="7" y="1"/>
                </a:cubicBezTo>
                <a:cubicBezTo>
                  <a:pt x="7" y="1"/>
                  <a:pt x="7" y="2"/>
                  <a:pt x="10" y="3"/>
                </a:cubicBezTo>
                <a:cubicBezTo>
                  <a:pt x="10" y="3"/>
                  <a:pt x="12" y="4"/>
                  <a:pt x="12" y="6"/>
                </a:cubicBezTo>
                <a:cubicBezTo>
                  <a:pt x="12" y="7"/>
                  <a:pt x="12" y="9"/>
                  <a:pt x="10" y="10"/>
                </a:cubicBezTo>
                <a:cubicBezTo>
                  <a:pt x="10" y="10"/>
                  <a:pt x="10" y="10"/>
                  <a:pt x="9" y="11"/>
                </a:cubicBezTo>
                <a:lnTo>
                  <a:pt x="10" y="11"/>
                </a:lnTo>
                <a:cubicBezTo>
                  <a:pt x="10" y="12"/>
                  <a:pt x="12" y="13"/>
                  <a:pt x="12" y="15"/>
                </a:cubicBezTo>
                <a:cubicBezTo>
                  <a:pt x="11" y="17"/>
                  <a:pt x="9" y="19"/>
                  <a:pt x="8" y="20"/>
                </a:cubicBezTo>
                <a:cubicBezTo>
                  <a:pt x="7" y="20"/>
                  <a:pt x="8" y="20"/>
                  <a:pt x="10" y="21"/>
                </a:cubicBezTo>
                <a:cubicBezTo>
                  <a:pt x="10" y="22"/>
                  <a:pt x="12" y="24"/>
                  <a:pt x="12" y="26"/>
                </a:cubicBezTo>
                <a:cubicBezTo>
                  <a:pt x="12" y="27"/>
                  <a:pt x="12" y="29"/>
                  <a:pt x="10" y="29"/>
                </a:cubicBezTo>
                <a:cubicBezTo>
                  <a:pt x="7" y="30"/>
                  <a:pt x="6" y="31"/>
                  <a:pt x="4" y="31"/>
                </a:cubicBezTo>
                <a:cubicBezTo>
                  <a:pt x="4" y="31"/>
                  <a:pt x="3" y="30"/>
                  <a:pt x="1" y="29"/>
                </a:cubicBezTo>
                <a:lnTo>
                  <a:pt x="0" y="29"/>
                </a:lnTo>
                <a:lnTo>
                  <a:pt x="0" y="27"/>
                </a:lnTo>
                <a:cubicBezTo>
                  <a:pt x="0" y="26"/>
                  <a:pt x="0" y="25"/>
                  <a:pt x="1" y="23"/>
                </a:cubicBezTo>
                <a:cubicBezTo>
                  <a:pt x="1" y="23"/>
                  <a:pt x="1" y="22"/>
                  <a:pt x="3" y="22"/>
                </a:cubicBezTo>
                <a:lnTo>
                  <a:pt x="4" y="24"/>
                </a:lnTo>
                <a:cubicBezTo>
                  <a:pt x="6" y="25"/>
                  <a:pt x="6" y="25"/>
                  <a:pt x="6" y="26"/>
                </a:cubicBezTo>
                <a:lnTo>
                  <a:pt x="6" y="27"/>
                </a:lnTo>
                <a:cubicBezTo>
                  <a:pt x="4" y="27"/>
                  <a:pt x="4" y="26"/>
                  <a:pt x="4" y="26"/>
                </a:cubicBezTo>
                <a:lnTo>
                  <a:pt x="4" y="25"/>
                </a:lnTo>
                <a:cubicBezTo>
                  <a:pt x="3" y="25"/>
                  <a:pt x="3" y="24"/>
                  <a:pt x="3" y="24"/>
                </a:cubicBezTo>
                <a:cubicBezTo>
                  <a:pt x="1" y="24"/>
                  <a:pt x="1" y="25"/>
                  <a:pt x="1" y="25"/>
                </a:cubicBezTo>
                <a:lnTo>
                  <a:pt x="1" y="27"/>
                </a:lnTo>
                <a:lnTo>
                  <a:pt x="1" y="29"/>
                </a:lnTo>
                <a:lnTo>
                  <a:pt x="4" y="29"/>
                </a:lnTo>
                <a:lnTo>
                  <a:pt x="7" y="29"/>
                </a:lnTo>
                <a:cubicBezTo>
                  <a:pt x="10" y="29"/>
                  <a:pt x="10" y="27"/>
                  <a:pt x="10" y="26"/>
                </a:cubicBezTo>
                <a:cubicBezTo>
                  <a:pt x="10" y="24"/>
                  <a:pt x="10" y="22"/>
                  <a:pt x="7" y="22"/>
                </a:cubicBezTo>
                <a:cubicBezTo>
                  <a:pt x="7" y="21"/>
                  <a:pt x="7" y="21"/>
                  <a:pt x="6" y="21"/>
                </a:cubicBezTo>
                <a:lnTo>
                  <a:pt x="6" y="20"/>
                </a:lnTo>
                <a:cubicBezTo>
                  <a:pt x="7" y="19"/>
                  <a:pt x="7" y="19"/>
                  <a:pt x="7" y="19"/>
                </a:cubicBezTo>
                <a:cubicBezTo>
                  <a:pt x="7" y="17"/>
                  <a:pt x="10" y="15"/>
                  <a:pt x="10" y="15"/>
                </a:cubicBezTo>
                <a:cubicBezTo>
                  <a:pt x="10" y="12"/>
                  <a:pt x="8" y="11"/>
                  <a:pt x="7" y="11"/>
                </a:cubicBezTo>
                <a:lnTo>
                  <a:pt x="7" y="10"/>
                </a:lnTo>
                <a:lnTo>
                  <a:pt x="10" y="10"/>
                </a:lnTo>
                <a:lnTo>
                  <a:pt x="10" y="6"/>
                </a:lnTo>
                <a:lnTo>
                  <a:pt x="10" y="3"/>
                </a:lnTo>
                <a:cubicBezTo>
                  <a:pt x="7" y="3"/>
                  <a:pt x="7" y="3"/>
                  <a:pt x="6" y="2"/>
                </a:cubicBezTo>
                <a:lnTo>
                  <a:pt x="4" y="1"/>
                </a:lnTo>
                <a:lnTo>
                  <a:pt x="3" y="2"/>
                </a:lnTo>
                <a:close/>
              </a:path>
            </a:pathLst>
          </a:custGeom>
          <a:solidFill>
            <a:srgbClr val="8831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2" name="Freeform 240">
            <a:extLst>
              <a:ext uri="{FF2B5EF4-FFF2-40B4-BE49-F238E27FC236}">
                <a16:creationId xmlns:a16="http://schemas.microsoft.com/office/drawing/2014/main" id="{2EC0A12C-B2EE-B54E-B79A-99B076CFA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1922463"/>
            <a:ext cx="14288" cy="3175"/>
          </a:xfrm>
          <a:custGeom>
            <a:avLst/>
            <a:gdLst>
              <a:gd name="T0" fmla="*/ 0 w 40"/>
              <a:gd name="T1" fmla="*/ 0 h 8"/>
              <a:gd name="T2" fmla="*/ 357 w 40"/>
              <a:gd name="T3" fmla="*/ 397 h 8"/>
              <a:gd name="T4" fmla="*/ 1072 w 40"/>
              <a:gd name="T5" fmla="*/ 1191 h 8"/>
              <a:gd name="T6" fmla="*/ 6787 w 40"/>
              <a:gd name="T7" fmla="*/ 1984 h 8"/>
              <a:gd name="T8" fmla="*/ 12859 w 40"/>
              <a:gd name="T9" fmla="*/ 1984 h 8"/>
              <a:gd name="T10" fmla="*/ 13931 w 40"/>
              <a:gd name="T11" fmla="*/ 397 h 8"/>
              <a:gd name="T12" fmla="*/ 13931 w 40"/>
              <a:gd name="T13" fmla="*/ 1191 h 8"/>
              <a:gd name="T14" fmla="*/ 13931 w 40"/>
              <a:gd name="T15" fmla="*/ 1984 h 8"/>
              <a:gd name="T16" fmla="*/ 13574 w 40"/>
              <a:gd name="T17" fmla="*/ 2381 h 8"/>
              <a:gd name="T18" fmla="*/ 11788 w 40"/>
              <a:gd name="T19" fmla="*/ 2778 h 8"/>
              <a:gd name="T20" fmla="*/ 2143 w 40"/>
              <a:gd name="T21" fmla="*/ 2778 h 8"/>
              <a:gd name="T22" fmla="*/ 357 w 40"/>
              <a:gd name="T23" fmla="*/ 1984 h 8"/>
              <a:gd name="T24" fmla="*/ 0 w 40"/>
              <a:gd name="T25" fmla="*/ 1984 h 8"/>
              <a:gd name="T26" fmla="*/ 357 w 40"/>
              <a:gd name="T27" fmla="*/ 794 h 8"/>
              <a:gd name="T28" fmla="*/ 0 w 40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0" h="8">
                <a:moveTo>
                  <a:pt x="0" y="0"/>
                </a:moveTo>
                <a:lnTo>
                  <a:pt x="1" y="1"/>
                </a:lnTo>
                <a:cubicBezTo>
                  <a:pt x="1" y="1"/>
                  <a:pt x="1" y="3"/>
                  <a:pt x="3" y="3"/>
                </a:cubicBezTo>
                <a:cubicBezTo>
                  <a:pt x="3" y="5"/>
                  <a:pt x="15" y="5"/>
                  <a:pt x="19" y="5"/>
                </a:cubicBezTo>
                <a:cubicBezTo>
                  <a:pt x="21" y="5"/>
                  <a:pt x="33" y="5"/>
                  <a:pt x="36" y="5"/>
                </a:cubicBezTo>
                <a:cubicBezTo>
                  <a:pt x="38" y="3"/>
                  <a:pt x="38" y="1"/>
                  <a:pt x="39" y="1"/>
                </a:cubicBezTo>
                <a:lnTo>
                  <a:pt x="39" y="3"/>
                </a:lnTo>
                <a:lnTo>
                  <a:pt x="39" y="5"/>
                </a:lnTo>
                <a:lnTo>
                  <a:pt x="38" y="6"/>
                </a:lnTo>
                <a:cubicBezTo>
                  <a:pt x="38" y="7"/>
                  <a:pt x="36" y="7"/>
                  <a:pt x="33" y="7"/>
                </a:cubicBezTo>
                <a:cubicBezTo>
                  <a:pt x="32" y="7"/>
                  <a:pt x="11" y="7"/>
                  <a:pt x="6" y="7"/>
                </a:cubicBezTo>
                <a:cubicBezTo>
                  <a:pt x="3" y="6"/>
                  <a:pt x="3" y="6"/>
                  <a:pt x="1" y="5"/>
                </a:cubicBezTo>
                <a:lnTo>
                  <a:pt x="0" y="5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solidFill>
            <a:srgbClr val="8831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3" name="Freeform 241">
            <a:extLst>
              <a:ext uri="{FF2B5EF4-FFF2-40B4-BE49-F238E27FC236}">
                <a16:creationId xmlns:a16="http://schemas.microsoft.com/office/drawing/2014/main" id="{9E61412C-439D-7B44-8E34-1235270F6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916113"/>
            <a:ext cx="6350" cy="3175"/>
          </a:xfrm>
          <a:custGeom>
            <a:avLst/>
            <a:gdLst>
              <a:gd name="T0" fmla="*/ 5292 w 18"/>
              <a:gd name="T1" fmla="*/ 0 h 10"/>
              <a:gd name="T2" fmla="*/ 5997 w 18"/>
              <a:gd name="T3" fmla="*/ 0 h 10"/>
              <a:gd name="T4" fmla="*/ 5292 w 18"/>
              <a:gd name="T5" fmla="*/ 1270 h 10"/>
              <a:gd name="T6" fmla="*/ 4939 w 18"/>
              <a:gd name="T7" fmla="*/ 2858 h 10"/>
              <a:gd name="T8" fmla="*/ 1058 w 18"/>
              <a:gd name="T9" fmla="*/ 2858 h 10"/>
              <a:gd name="T10" fmla="*/ 0 w 18"/>
              <a:gd name="T11" fmla="*/ 1588 h 10"/>
              <a:gd name="T12" fmla="*/ 5292 w 18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0">
                <a:moveTo>
                  <a:pt x="15" y="0"/>
                </a:moveTo>
                <a:lnTo>
                  <a:pt x="17" y="0"/>
                </a:lnTo>
                <a:cubicBezTo>
                  <a:pt x="17" y="0"/>
                  <a:pt x="15" y="0"/>
                  <a:pt x="15" y="4"/>
                </a:cubicBezTo>
                <a:cubicBezTo>
                  <a:pt x="12" y="8"/>
                  <a:pt x="15" y="9"/>
                  <a:pt x="14" y="9"/>
                </a:cubicBezTo>
                <a:cubicBezTo>
                  <a:pt x="12" y="9"/>
                  <a:pt x="3" y="9"/>
                  <a:pt x="3" y="9"/>
                </a:cubicBezTo>
                <a:lnTo>
                  <a:pt x="0" y="5"/>
                </a:lnTo>
                <a:lnTo>
                  <a:pt x="15" y="0"/>
                </a:lnTo>
              </a:path>
            </a:pathLst>
          </a:custGeom>
          <a:solidFill>
            <a:srgbClr val="8831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" name="Freeform 242">
            <a:extLst>
              <a:ext uri="{FF2B5EF4-FFF2-40B4-BE49-F238E27FC236}">
                <a16:creationId xmlns:a16="http://schemas.microsoft.com/office/drawing/2014/main" id="{C45F8184-F343-BA44-9893-65369EF85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1912938"/>
            <a:ext cx="1587" cy="3175"/>
          </a:xfrm>
          <a:custGeom>
            <a:avLst/>
            <a:gdLst>
              <a:gd name="T0" fmla="*/ 397 w 4"/>
              <a:gd name="T1" fmla="*/ 1588 h 8"/>
              <a:gd name="T2" fmla="*/ 0 w 4"/>
              <a:gd name="T3" fmla="*/ 794 h 8"/>
              <a:gd name="T4" fmla="*/ 1190 w 4"/>
              <a:gd name="T5" fmla="*/ 1191 h 8"/>
              <a:gd name="T6" fmla="*/ 1190 w 4"/>
              <a:gd name="T7" fmla="*/ 2778 h 8"/>
              <a:gd name="T8" fmla="*/ 397 w 4"/>
              <a:gd name="T9" fmla="*/ 158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8">
                <a:moveTo>
                  <a:pt x="1" y="4"/>
                </a:moveTo>
                <a:cubicBezTo>
                  <a:pt x="0" y="3"/>
                  <a:pt x="0" y="2"/>
                  <a:pt x="0" y="2"/>
                </a:cubicBezTo>
                <a:cubicBezTo>
                  <a:pt x="1" y="0"/>
                  <a:pt x="3" y="3"/>
                  <a:pt x="3" y="3"/>
                </a:cubicBezTo>
                <a:cubicBezTo>
                  <a:pt x="1" y="4"/>
                  <a:pt x="3" y="7"/>
                  <a:pt x="3" y="7"/>
                </a:cubicBezTo>
                <a:cubicBezTo>
                  <a:pt x="3" y="7"/>
                  <a:pt x="1" y="6"/>
                  <a:pt x="1" y="4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5" name="Freeform 243">
            <a:extLst>
              <a:ext uri="{FF2B5EF4-FFF2-40B4-BE49-F238E27FC236}">
                <a16:creationId xmlns:a16="http://schemas.microsoft.com/office/drawing/2014/main" id="{A0B6B8F7-0267-464F-B6EC-25078CEC2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12938"/>
            <a:ext cx="3175" cy="1587"/>
          </a:xfrm>
          <a:custGeom>
            <a:avLst/>
            <a:gdLst>
              <a:gd name="T0" fmla="*/ 907 w 7"/>
              <a:gd name="T1" fmla="*/ 0 h 4"/>
              <a:gd name="T2" fmla="*/ 1361 w 7"/>
              <a:gd name="T3" fmla="*/ 794 h 4"/>
              <a:gd name="T4" fmla="*/ 2721 w 7"/>
              <a:gd name="T5" fmla="*/ 1190 h 4"/>
              <a:gd name="T6" fmla="*/ 907 w 7"/>
              <a:gd name="T7" fmla="*/ 794 h 4"/>
              <a:gd name="T8" fmla="*/ 0 w 7"/>
              <a:gd name="T9" fmla="*/ 0 h 4"/>
              <a:gd name="T10" fmla="*/ 907 w 7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">
                <a:moveTo>
                  <a:pt x="2" y="0"/>
                </a:moveTo>
                <a:lnTo>
                  <a:pt x="3" y="2"/>
                </a:lnTo>
                <a:lnTo>
                  <a:pt x="6" y="3"/>
                </a:lnTo>
                <a:cubicBezTo>
                  <a:pt x="6" y="3"/>
                  <a:pt x="3" y="3"/>
                  <a:pt x="2" y="2"/>
                </a:cubicBezTo>
                <a:cubicBezTo>
                  <a:pt x="2" y="1"/>
                  <a:pt x="0" y="0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6" name="Freeform 244">
            <a:extLst>
              <a:ext uri="{FF2B5EF4-FFF2-40B4-BE49-F238E27FC236}">
                <a16:creationId xmlns:a16="http://schemas.microsoft.com/office/drawing/2014/main" id="{ACFDAE7A-D488-2642-BDC6-F33090634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2400" y="1912938"/>
            <a:ext cx="3175" cy="1587"/>
          </a:xfrm>
          <a:custGeom>
            <a:avLst/>
            <a:gdLst>
              <a:gd name="T0" fmla="*/ 1361 w 7"/>
              <a:gd name="T1" fmla="*/ 1270 h 5"/>
              <a:gd name="T2" fmla="*/ 454 w 7"/>
              <a:gd name="T3" fmla="*/ 635 h 5"/>
              <a:gd name="T4" fmla="*/ 1361 w 7"/>
              <a:gd name="T5" fmla="*/ 952 h 5"/>
              <a:gd name="T6" fmla="*/ 2721 w 7"/>
              <a:gd name="T7" fmla="*/ 952 h 5"/>
              <a:gd name="T8" fmla="*/ 1361 w 7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5">
                <a:moveTo>
                  <a:pt x="3" y="4"/>
                </a:moveTo>
                <a:cubicBezTo>
                  <a:pt x="1" y="3"/>
                  <a:pt x="0" y="3"/>
                  <a:pt x="1" y="2"/>
                </a:cubicBezTo>
                <a:cubicBezTo>
                  <a:pt x="1" y="0"/>
                  <a:pt x="1" y="2"/>
                  <a:pt x="3" y="3"/>
                </a:cubicBezTo>
                <a:lnTo>
                  <a:pt x="6" y="3"/>
                </a:lnTo>
                <a:cubicBezTo>
                  <a:pt x="6" y="3"/>
                  <a:pt x="4" y="4"/>
                  <a:pt x="3" y="4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7" name="Freeform 245">
            <a:extLst>
              <a:ext uri="{FF2B5EF4-FFF2-40B4-BE49-F238E27FC236}">
                <a16:creationId xmlns:a16="http://schemas.microsoft.com/office/drawing/2014/main" id="{DD50C4C5-0799-CC42-9BAF-8E36406D1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5575" y="1909763"/>
            <a:ext cx="1588" cy="1587"/>
          </a:xfrm>
          <a:custGeom>
            <a:avLst/>
            <a:gdLst>
              <a:gd name="T0" fmla="*/ 794 w 6"/>
              <a:gd name="T1" fmla="*/ 1058 h 3"/>
              <a:gd name="T2" fmla="*/ 0 w 6"/>
              <a:gd name="T3" fmla="*/ 0 h 3"/>
              <a:gd name="T4" fmla="*/ 794 w 6"/>
              <a:gd name="T5" fmla="*/ 0 h 3"/>
              <a:gd name="T6" fmla="*/ 1323 w 6"/>
              <a:gd name="T7" fmla="*/ 0 h 3"/>
              <a:gd name="T8" fmla="*/ 794 w 6"/>
              <a:gd name="T9" fmla="*/ 1058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3">
                <a:moveTo>
                  <a:pt x="3" y="2"/>
                </a:moveTo>
                <a:cubicBezTo>
                  <a:pt x="2" y="2"/>
                  <a:pt x="0" y="0"/>
                  <a:pt x="0" y="0"/>
                </a:cubicBezTo>
                <a:lnTo>
                  <a:pt x="3" y="0"/>
                </a:lnTo>
                <a:lnTo>
                  <a:pt x="5" y="0"/>
                </a:lnTo>
                <a:lnTo>
                  <a:pt x="3" y="2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8" name="Freeform 246">
            <a:extLst>
              <a:ext uri="{FF2B5EF4-FFF2-40B4-BE49-F238E27FC236}">
                <a16:creationId xmlns:a16="http://schemas.microsoft.com/office/drawing/2014/main" id="{D46401AB-6108-F249-837E-3F50C304D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03413"/>
            <a:ext cx="1587" cy="1587"/>
          </a:xfrm>
          <a:custGeom>
            <a:avLst/>
            <a:gdLst>
              <a:gd name="T0" fmla="*/ 0 w 4"/>
              <a:gd name="T1" fmla="*/ 397 h 4"/>
              <a:gd name="T2" fmla="*/ 1190 w 4"/>
              <a:gd name="T3" fmla="*/ 0 h 4"/>
              <a:gd name="T4" fmla="*/ 794 w 4"/>
              <a:gd name="T5" fmla="*/ 794 h 4"/>
              <a:gd name="T6" fmla="*/ 0 w 4"/>
              <a:gd name="T7" fmla="*/ 1190 h 4"/>
              <a:gd name="T8" fmla="*/ 0 w 4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1"/>
                </a:moveTo>
                <a:cubicBezTo>
                  <a:pt x="0" y="0"/>
                  <a:pt x="3" y="0"/>
                  <a:pt x="3" y="0"/>
                </a:cubicBezTo>
                <a:lnTo>
                  <a:pt x="2" y="2"/>
                </a:lnTo>
                <a:cubicBezTo>
                  <a:pt x="2" y="2"/>
                  <a:pt x="2" y="3"/>
                  <a:pt x="0" y="3"/>
                </a:cubicBezTo>
                <a:lnTo>
                  <a:pt x="0" y="1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9" name="Freeform 247">
            <a:extLst>
              <a:ext uri="{FF2B5EF4-FFF2-40B4-BE49-F238E27FC236}">
                <a16:creationId xmlns:a16="http://schemas.microsoft.com/office/drawing/2014/main" id="{E655ABFC-0D47-C040-9747-9112AF940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1905000"/>
            <a:ext cx="1587" cy="1588"/>
          </a:xfrm>
          <a:custGeom>
            <a:avLst/>
            <a:gdLst>
              <a:gd name="T0" fmla="*/ 0 w 3"/>
              <a:gd name="T1" fmla="*/ 529 h 3"/>
              <a:gd name="T2" fmla="*/ 1058 w 3"/>
              <a:gd name="T3" fmla="*/ 0 h 3"/>
              <a:gd name="T4" fmla="*/ 0 w 3"/>
              <a:gd name="T5" fmla="*/ 1059 h 3"/>
              <a:gd name="T6" fmla="*/ 0 w 3"/>
              <a:gd name="T7" fmla="*/ 529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0" y="1"/>
                </a:moveTo>
                <a:lnTo>
                  <a:pt x="2" y="0"/>
                </a:lnTo>
                <a:cubicBezTo>
                  <a:pt x="2" y="0"/>
                  <a:pt x="0" y="1"/>
                  <a:pt x="0" y="2"/>
                </a:cubicBezTo>
                <a:lnTo>
                  <a:pt x="0" y="1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20" name="Freeform 248">
            <a:extLst>
              <a:ext uri="{FF2B5EF4-FFF2-40B4-BE49-F238E27FC236}">
                <a16:creationId xmlns:a16="http://schemas.microsoft.com/office/drawing/2014/main" id="{456430B0-39CD-054E-91EC-BA5D0A905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1903413"/>
            <a:ext cx="15875" cy="11112"/>
          </a:xfrm>
          <a:custGeom>
            <a:avLst/>
            <a:gdLst>
              <a:gd name="T0" fmla="*/ 0 w 44"/>
              <a:gd name="T1" fmla="*/ 7663 h 29"/>
              <a:gd name="T2" fmla="*/ 1804 w 44"/>
              <a:gd name="T3" fmla="*/ 5364 h 29"/>
              <a:gd name="T4" fmla="*/ 3969 w 44"/>
              <a:gd name="T5" fmla="*/ 5748 h 29"/>
              <a:gd name="T6" fmla="*/ 7216 w 44"/>
              <a:gd name="T7" fmla="*/ 2682 h 29"/>
              <a:gd name="T8" fmla="*/ 11185 w 44"/>
              <a:gd name="T9" fmla="*/ 383 h 29"/>
              <a:gd name="T10" fmla="*/ 14793 w 44"/>
              <a:gd name="T11" fmla="*/ 2682 h 29"/>
              <a:gd name="T12" fmla="*/ 14793 w 44"/>
              <a:gd name="T13" fmla="*/ 6514 h 29"/>
              <a:gd name="T14" fmla="*/ 7216 w 44"/>
              <a:gd name="T15" fmla="*/ 10346 h 29"/>
              <a:gd name="T16" fmla="*/ 0 w 44"/>
              <a:gd name="T17" fmla="*/ 7663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4" h="29">
                <a:moveTo>
                  <a:pt x="0" y="20"/>
                </a:moveTo>
                <a:lnTo>
                  <a:pt x="5" y="14"/>
                </a:lnTo>
                <a:lnTo>
                  <a:pt x="11" y="15"/>
                </a:lnTo>
                <a:cubicBezTo>
                  <a:pt x="17" y="15"/>
                  <a:pt x="16" y="12"/>
                  <a:pt x="20" y="7"/>
                </a:cubicBezTo>
                <a:cubicBezTo>
                  <a:pt x="23" y="4"/>
                  <a:pt x="29" y="1"/>
                  <a:pt x="31" y="1"/>
                </a:cubicBezTo>
                <a:cubicBezTo>
                  <a:pt x="32" y="0"/>
                  <a:pt x="38" y="5"/>
                  <a:pt x="41" y="7"/>
                </a:cubicBezTo>
                <a:cubicBezTo>
                  <a:pt x="41" y="9"/>
                  <a:pt x="43" y="16"/>
                  <a:pt x="41" y="17"/>
                </a:cubicBezTo>
                <a:cubicBezTo>
                  <a:pt x="41" y="19"/>
                  <a:pt x="31" y="27"/>
                  <a:pt x="20" y="27"/>
                </a:cubicBezTo>
                <a:cubicBezTo>
                  <a:pt x="11" y="28"/>
                  <a:pt x="0" y="20"/>
                  <a:pt x="0" y="2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21" name="Freeform 249">
            <a:extLst>
              <a:ext uri="{FF2B5EF4-FFF2-40B4-BE49-F238E27FC236}">
                <a16:creationId xmlns:a16="http://schemas.microsoft.com/office/drawing/2014/main" id="{0F836551-C6AA-6B48-BB7E-600CCEBFC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1903413"/>
            <a:ext cx="15875" cy="11112"/>
          </a:xfrm>
          <a:custGeom>
            <a:avLst/>
            <a:gdLst>
              <a:gd name="T0" fmla="*/ 0 w 45"/>
              <a:gd name="T1" fmla="*/ 7663 h 29"/>
              <a:gd name="T2" fmla="*/ 2117 w 45"/>
              <a:gd name="T3" fmla="*/ 5364 h 29"/>
              <a:gd name="T4" fmla="*/ 4233 w 45"/>
              <a:gd name="T5" fmla="*/ 5364 h 29"/>
              <a:gd name="T6" fmla="*/ 5292 w 45"/>
              <a:gd name="T7" fmla="*/ 4981 h 29"/>
              <a:gd name="T8" fmla="*/ 5997 w 45"/>
              <a:gd name="T9" fmla="*/ 4598 h 29"/>
              <a:gd name="T10" fmla="*/ 7408 w 45"/>
              <a:gd name="T11" fmla="*/ 2682 h 29"/>
              <a:gd name="T12" fmla="*/ 9525 w 45"/>
              <a:gd name="T13" fmla="*/ 1150 h 29"/>
              <a:gd name="T14" fmla="*/ 11289 w 45"/>
              <a:gd name="T15" fmla="*/ 0 h 29"/>
              <a:gd name="T16" fmla="*/ 11642 w 45"/>
              <a:gd name="T17" fmla="*/ 383 h 29"/>
              <a:gd name="T18" fmla="*/ 12700 w 45"/>
              <a:gd name="T19" fmla="*/ 383 h 29"/>
              <a:gd name="T20" fmla="*/ 13758 w 45"/>
              <a:gd name="T21" fmla="*/ 1916 h 29"/>
              <a:gd name="T22" fmla="*/ 14817 w 45"/>
              <a:gd name="T23" fmla="*/ 2682 h 29"/>
              <a:gd name="T24" fmla="*/ 14817 w 45"/>
              <a:gd name="T25" fmla="*/ 4215 h 29"/>
              <a:gd name="T26" fmla="*/ 14464 w 45"/>
              <a:gd name="T27" fmla="*/ 2682 h 29"/>
              <a:gd name="T28" fmla="*/ 13758 w 45"/>
              <a:gd name="T29" fmla="*/ 2299 h 29"/>
              <a:gd name="T30" fmla="*/ 13406 w 45"/>
              <a:gd name="T31" fmla="*/ 1533 h 29"/>
              <a:gd name="T32" fmla="*/ 11642 w 45"/>
              <a:gd name="T33" fmla="*/ 383 h 29"/>
              <a:gd name="T34" fmla="*/ 11289 w 45"/>
              <a:gd name="T35" fmla="*/ 383 h 29"/>
              <a:gd name="T36" fmla="*/ 9525 w 45"/>
              <a:gd name="T37" fmla="*/ 1150 h 29"/>
              <a:gd name="T38" fmla="*/ 7408 w 45"/>
              <a:gd name="T39" fmla="*/ 3449 h 29"/>
              <a:gd name="T40" fmla="*/ 6350 w 45"/>
              <a:gd name="T41" fmla="*/ 4598 h 29"/>
              <a:gd name="T42" fmla="*/ 5292 w 45"/>
              <a:gd name="T43" fmla="*/ 5364 h 29"/>
              <a:gd name="T44" fmla="*/ 4233 w 45"/>
              <a:gd name="T45" fmla="*/ 6131 h 29"/>
              <a:gd name="T46" fmla="*/ 4233 w 45"/>
              <a:gd name="T47" fmla="*/ 5748 h 29"/>
              <a:gd name="T48" fmla="*/ 2117 w 45"/>
              <a:gd name="T49" fmla="*/ 5748 h 29"/>
              <a:gd name="T50" fmla="*/ 2117 w 45"/>
              <a:gd name="T51" fmla="*/ 5748 h 29"/>
              <a:gd name="T52" fmla="*/ 353 w 45"/>
              <a:gd name="T53" fmla="*/ 7663 h 29"/>
              <a:gd name="T54" fmla="*/ 1058 w 45"/>
              <a:gd name="T55" fmla="*/ 7663 h 29"/>
              <a:gd name="T56" fmla="*/ 2469 w 45"/>
              <a:gd name="T57" fmla="*/ 8813 h 29"/>
              <a:gd name="T58" fmla="*/ 7408 w 45"/>
              <a:gd name="T59" fmla="*/ 10346 h 29"/>
              <a:gd name="T60" fmla="*/ 11642 w 45"/>
              <a:gd name="T61" fmla="*/ 8813 h 29"/>
              <a:gd name="T62" fmla="*/ 14817 w 45"/>
              <a:gd name="T63" fmla="*/ 6514 h 29"/>
              <a:gd name="T64" fmla="*/ 14817 w 45"/>
              <a:gd name="T65" fmla="*/ 7280 h 29"/>
              <a:gd name="T66" fmla="*/ 13758 w 45"/>
              <a:gd name="T67" fmla="*/ 7663 h 29"/>
              <a:gd name="T68" fmla="*/ 12700 w 45"/>
              <a:gd name="T69" fmla="*/ 8813 h 29"/>
              <a:gd name="T70" fmla="*/ 7408 w 45"/>
              <a:gd name="T71" fmla="*/ 10729 h 29"/>
              <a:gd name="T72" fmla="*/ 2469 w 45"/>
              <a:gd name="T73" fmla="*/ 9579 h 29"/>
              <a:gd name="T74" fmla="*/ 353 w 45"/>
              <a:gd name="T75" fmla="*/ 7663 h 29"/>
              <a:gd name="T76" fmla="*/ 0 w 45"/>
              <a:gd name="T77" fmla="*/ 7663 h 29"/>
              <a:gd name="T78" fmla="*/ 14817 w 45"/>
              <a:gd name="T79" fmla="*/ 6514 h 29"/>
              <a:gd name="T80" fmla="*/ 14817 w 45"/>
              <a:gd name="T81" fmla="*/ 5748 h 29"/>
              <a:gd name="T82" fmla="*/ 14817 w 45"/>
              <a:gd name="T83" fmla="*/ 4215 h 29"/>
              <a:gd name="T84" fmla="*/ 14817 w 45"/>
              <a:gd name="T85" fmla="*/ 4215 h 29"/>
              <a:gd name="T86" fmla="*/ 15522 w 45"/>
              <a:gd name="T87" fmla="*/ 5748 h 29"/>
              <a:gd name="T88" fmla="*/ 15522 w 45"/>
              <a:gd name="T89" fmla="*/ 6514 h 29"/>
              <a:gd name="T90" fmla="*/ 14817 w 45"/>
              <a:gd name="T91" fmla="*/ 6514 h 29"/>
              <a:gd name="T92" fmla="*/ 14817 w 45"/>
              <a:gd name="T93" fmla="*/ 6514 h 2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5" h="29">
                <a:moveTo>
                  <a:pt x="0" y="20"/>
                </a:moveTo>
                <a:lnTo>
                  <a:pt x="6" y="14"/>
                </a:lnTo>
                <a:lnTo>
                  <a:pt x="12" y="14"/>
                </a:lnTo>
                <a:cubicBezTo>
                  <a:pt x="12" y="14"/>
                  <a:pt x="14" y="14"/>
                  <a:pt x="15" y="13"/>
                </a:cubicBezTo>
                <a:lnTo>
                  <a:pt x="17" y="12"/>
                </a:lnTo>
                <a:cubicBezTo>
                  <a:pt x="18" y="11"/>
                  <a:pt x="20" y="9"/>
                  <a:pt x="21" y="7"/>
                </a:cubicBezTo>
                <a:cubicBezTo>
                  <a:pt x="21" y="5"/>
                  <a:pt x="24" y="4"/>
                  <a:pt x="27" y="3"/>
                </a:cubicBezTo>
                <a:cubicBezTo>
                  <a:pt x="30" y="1"/>
                  <a:pt x="30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5" y="1"/>
                  <a:pt x="35" y="1"/>
                  <a:pt x="36" y="1"/>
                </a:cubicBezTo>
                <a:cubicBezTo>
                  <a:pt x="38" y="3"/>
                  <a:pt x="38" y="4"/>
                  <a:pt x="39" y="5"/>
                </a:cubicBezTo>
                <a:lnTo>
                  <a:pt x="42" y="7"/>
                </a:lnTo>
                <a:lnTo>
                  <a:pt x="42" y="11"/>
                </a:lnTo>
                <a:cubicBezTo>
                  <a:pt x="42" y="9"/>
                  <a:pt x="41" y="7"/>
                  <a:pt x="41" y="7"/>
                </a:cubicBezTo>
                <a:cubicBezTo>
                  <a:pt x="41" y="7"/>
                  <a:pt x="39" y="7"/>
                  <a:pt x="39" y="6"/>
                </a:cubicBezTo>
                <a:cubicBezTo>
                  <a:pt x="39" y="6"/>
                  <a:pt x="38" y="5"/>
                  <a:pt x="38" y="4"/>
                </a:cubicBezTo>
                <a:cubicBezTo>
                  <a:pt x="38" y="3"/>
                  <a:pt x="35" y="3"/>
                  <a:pt x="33" y="1"/>
                </a:cubicBezTo>
                <a:lnTo>
                  <a:pt x="32" y="1"/>
                </a:lnTo>
                <a:cubicBezTo>
                  <a:pt x="30" y="1"/>
                  <a:pt x="30" y="2"/>
                  <a:pt x="27" y="3"/>
                </a:cubicBezTo>
                <a:cubicBezTo>
                  <a:pt x="24" y="4"/>
                  <a:pt x="23" y="6"/>
                  <a:pt x="21" y="9"/>
                </a:cubicBezTo>
                <a:cubicBezTo>
                  <a:pt x="21" y="9"/>
                  <a:pt x="20" y="11"/>
                  <a:pt x="18" y="12"/>
                </a:cubicBezTo>
                <a:cubicBezTo>
                  <a:pt x="18" y="13"/>
                  <a:pt x="17" y="14"/>
                  <a:pt x="15" y="14"/>
                </a:cubicBezTo>
                <a:cubicBezTo>
                  <a:pt x="14" y="15"/>
                  <a:pt x="14" y="16"/>
                  <a:pt x="12" y="16"/>
                </a:cubicBezTo>
                <a:lnTo>
                  <a:pt x="12" y="15"/>
                </a:lnTo>
                <a:lnTo>
                  <a:pt x="6" y="15"/>
                </a:lnTo>
                <a:lnTo>
                  <a:pt x="1" y="20"/>
                </a:lnTo>
                <a:lnTo>
                  <a:pt x="3" y="20"/>
                </a:lnTo>
                <a:cubicBezTo>
                  <a:pt x="5" y="22"/>
                  <a:pt x="6" y="23"/>
                  <a:pt x="7" y="23"/>
                </a:cubicBezTo>
                <a:cubicBezTo>
                  <a:pt x="12" y="26"/>
                  <a:pt x="17" y="27"/>
                  <a:pt x="21" y="27"/>
                </a:cubicBezTo>
                <a:cubicBezTo>
                  <a:pt x="26" y="27"/>
                  <a:pt x="30" y="26"/>
                  <a:pt x="33" y="23"/>
                </a:cubicBezTo>
                <a:cubicBezTo>
                  <a:pt x="38" y="22"/>
                  <a:pt x="39" y="19"/>
                  <a:pt x="42" y="17"/>
                </a:cubicBezTo>
                <a:lnTo>
                  <a:pt x="42" y="19"/>
                </a:lnTo>
                <a:lnTo>
                  <a:pt x="39" y="20"/>
                </a:lnTo>
                <a:cubicBezTo>
                  <a:pt x="39" y="22"/>
                  <a:pt x="38" y="22"/>
                  <a:pt x="36" y="23"/>
                </a:cubicBezTo>
                <a:cubicBezTo>
                  <a:pt x="32" y="26"/>
                  <a:pt x="27" y="28"/>
                  <a:pt x="21" y="28"/>
                </a:cubicBezTo>
                <a:cubicBezTo>
                  <a:pt x="17" y="28"/>
                  <a:pt x="12" y="26"/>
                  <a:pt x="7" y="25"/>
                </a:cubicBezTo>
                <a:cubicBezTo>
                  <a:pt x="3" y="23"/>
                  <a:pt x="1" y="20"/>
                  <a:pt x="1" y="20"/>
                </a:cubicBezTo>
                <a:lnTo>
                  <a:pt x="0" y="20"/>
                </a:lnTo>
                <a:close/>
                <a:moveTo>
                  <a:pt x="42" y="17"/>
                </a:moveTo>
                <a:lnTo>
                  <a:pt x="42" y="15"/>
                </a:lnTo>
                <a:lnTo>
                  <a:pt x="42" y="11"/>
                </a:lnTo>
                <a:cubicBezTo>
                  <a:pt x="44" y="12"/>
                  <a:pt x="44" y="13"/>
                  <a:pt x="44" y="15"/>
                </a:cubicBezTo>
                <a:lnTo>
                  <a:pt x="44" y="17"/>
                </a:lnTo>
                <a:lnTo>
                  <a:pt x="42" y="17"/>
                </a:lnTo>
                <a:close/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22" name="Freeform 250">
            <a:extLst>
              <a:ext uri="{FF2B5EF4-FFF2-40B4-BE49-F238E27FC236}">
                <a16:creationId xmlns:a16="http://schemas.microsoft.com/office/drawing/2014/main" id="{4FEE8570-F8A3-1C4D-A59B-FF115D7FA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1905000"/>
            <a:ext cx="14287" cy="9525"/>
          </a:xfrm>
          <a:custGeom>
            <a:avLst/>
            <a:gdLst>
              <a:gd name="T0" fmla="*/ 714 w 40"/>
              <a:gd name="T1" fmla="*/ 5334 h 25"/>
              <a:gd name="T2" fmla="*/ 6429 w 40"/>
              <a:gd name="T3" fmla="*/ 4953 h 25"/>
              <a:gd name="T4" fmla="*/ 10358 w 40"/>
              <a:gd name="T5" fmla="*/ 381 h 25"/>
              <a:gd name="T6" fmla="*/ 11430 w 40"/>
              <a:gd name="T7" fmla="*/ 0 h 25"/>
              <a:gd name="T8" fmla="*/ 12501 w 40"/>
              <a:gd name="T9" fmla="*/ 381 h 25"/>
              <a:gd name="T10" fmla="*/ 13930 w 40"/>
              <a:gd name="T11" fmla="*/ 1524 h 25"/>
              <a:gd name="T12" fmla="*/ 13930 w 40"/>
              <a:gd name="T13" fmla="*/ 3810 h 25"/>
              <a:gd name="T14" fmla="*/ 13930 w 40"/>
              <a:gd name="T15" fmla="*/ 5334 h 25"/>
              <a:gd name="T16" fmla="*/ 12501 w 40"/>
              <a:gd name="T17" fmla="*/ 6477 h 25"/>
              <a:gd name="T18" fmla="*/ 10358 w 40"/>
              <a:gd name="T19" fmla="*/ 8382 h 25"/>
              <a:gd name="T20" fmla="*/ 7501 w 40"/>
              <a:gd name="T21" fmla="*/ 9144 h 25"/>
              <a:gd name="T22" fmla="*/ 5358 w 40"/>
              <a:gd name="T23" fmla="*/ 9144 h 25"/>
              <a:gd name="T24" fmla="*/ 1072 w 40"/>
              <a:gd name="T25" fmla="*/ 7620 h 25"/>
              <a:gd name="T26" fmla="*/ 0 w 40"/>
              <a:gd name="T27" fmla="*/ 6477 h 25"/>
              <a:gd name="T28" fmla="*/ 0 w 40"/>
              <a:gd name="T29" fmla="*/ 6477 h 25"/>
              <a:gd name="T30" fmla="*/ 714 w 40"/>
              <a:gd name="T31" fmla="*/ 5334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0" h="25">
                <a:moveTo>
                  <a:pt x="2" y="14"/>
                </a:moveTo>
                <a:cubicBezTo>
                  <a:pt x="2" y="14"/>
                  <a:pt x="15" y="16"/>
                  <a:pt x="18" y="13"/>
                </a:cubicBezTo>
                <a:cubicBezTo>
                  <a:pt x="21" y="9"/>
                  <a:pt x="27" y="2"/>
                  <a:pt x="29" y="1"/>
                </a:cubicBezTo>
                <a:cubicBezTo>
                  <a:pt x="32" y="0"/>
                  <a:pt x="32" y="0"/>
                  <a:pt x="32" y="0"/>
                </a:cubicBezTo>
                <a:lnTo>
                  <a:pt x="35" y="1"/>
                </a:lnTo>
                <a:cubicBezTo>
                  <a:pt x="36" y="2"/>
                  <a:pt x="39" y="4"/>
                  <a:pt x="39" y="4"/>
                </a:cubicBezTo>
                <a:lnTo>
                  <a:pt x="39" y="10"/>
                </a:lnTo>
                <a:lnTo>
                  <a:pt x="39" y="14"/>
                </a:lnTo>
                <a:lnTo>
                  <a:pt x="35" y="17"/>
                </a:lnTo>
                <a:lnTo>
                  <a:pt x="29" y="22"/>
                </a:lnTo>
                <a:lnTo>
                  <a:pt x="21" y="24"/>
                </a:lnTo>
                <a:lnTo>
                  <a:pt x="15" y="24"/>
                </a:lnTo>
                <a:lnTo>
                  <a:pt x="3" y="20"/>
                </a:lnTo>
                <a:lnTo>
                  <a:pt x="0" y="17"/>
                </a:lnTo>
                <a:lnTo>
                  <a:pt x="2" y="14"/>
                </a:lnTo>
              </a:path>
            </a:pathLst>
          </a:custGeom>
          <a:solidFill>
            <a:srgbClr val="3C838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23" name="Freeform 251">
            <a:extLst>
              <a:ext uri="{FF2B5EF4-FFF2-40B4-BE49-F238E27FC236}">
                <a16:creationId xmlns:a16="http://schemas.microsoft.com/office/drawing/2014/main" id="{1750B542-6EB6-A647-9A3C-AB78BA228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1906588"/>
            <a:ext cx="1588" cy="1587"/>
          </a:xfrm>
          <a:custGeom>
            <a:avLst/>
            <a:gdLst>
              <a:gd name="T0" fmla="*/ 529 w 6"/>
              <a:gd name="T1" fmla="*/ 0 h 6"/>
              <a:gd name="T2" fmla="*/ 1323 w 6"/>
              <a:gd name="T3" fmla="*/ 265 h 6"/>
              <a:gd name="T4" fmla="*/ 529 w 6"/>
              <a:gd name="T5" fmla="*/ 1323 h 6"/>
              <a:gd name="T6" fmla="*/ 0 w 6"/>
              <a:gd name="T7" fmla="*/ 529 h 6"/>
              <a:gd name="T8" fmla="*/ 529 w 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2" y="0"/>
                </a:moveTo>
                <a:cubicBezTo>
                  <a:pt x="3" y="0"/>
                  <a:pt x="5" y="1"/>
                  <a:pt x="5" y="1"/>
                </a:cubicBezTo>
                <a:cubicBezTo>
                  <a:pt x="5" y="3"/>
                  <a:pt x="3" y="5"/>
                  <a:pt x="2" y="5"/>
                </a:cubicBezTo>
                <a:cubicBezTo>
                  <a:pt x="0" y="5"/>
                  <a:pt x="0" y="3"/>
                  <a:pt x="0" y="2"/>
                </a:cubicBez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24" name="Freeform 252">
            <a:extLst>
              <a:ext uri="{FF2B5EF4-FFF2-40B4-BE49-F238E27FC236}">
                <a16:creationId xmlns:a16="http://schemas.microsoft.com/office/drawing/2014/main" id="{E0F60743-51D2-8F4A-B75F-5D4EBD0F3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08175"/>
            <a:ext cx="1587" cy="1588"/>
          </a:xfrm>
          <a:custGeom>
            <a:avLst/>
            <a:gdLst>
              <a:gd name="T0" fmla="*/ 794 w 4"/>
              <a:gd name="T1" fmla="*/ 0 h 5"/>
              <a:gd name="T2" fmla="*/ 1190 w 4"/>
              <a:gd name="T3" fmla="*/ 635 h 5"/>
              <a:gd name="T4" fmla="*/ 794 w 4"/>
              <a:gd name="T5" fmla="*/ 1270 h 5"/>
              <a:gd name="T6" fmla="*/ 0 w 4"/>
              <a:gd name="T7" fmla="*/ 318 h 5"/>
              <a:gd name="T8" fmla="*/ 794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3" y="0"/>
                  <a:pt x="3" y="1"/>
                  <a:pt x="3" y="2"/>
                </a:cubicBezTo>
                <a:cubicBezTo>
                  <a:pt x="3" y="3"/>
                  <a:pt x="3" y="4"/>
                  <a:pt x="2" y="4"/>
                </a:cubicBezTo>
                <a:cubicBezTo>
                  <a:pt x="0" y="4"/>
                  <a:pt x="0" y="2"/>
                  <a:pt x="0" y="1"/>
                </a:cubicBezTo>
                <a:cubicBezTo>
                  <a:pt x="0" y="1"/>
                  <a:pt x="0" y="0"/>
                  <a:pt x="2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25" name="Freeform 253">
            <a:extLst>
              <a:ext uri="{FF2B5EF4-FFF2-40B4-BE49-F238E27FC236}">
                <a16:creationId xmlns:a16="http://schemas.microsoft.com/office/drawing/2014/main" id="{15063EA1-2091-F045-8BC3-B94D0C301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11350"/>
            <a:ext cx="1587" cy="1588"/>
          </a:xfrm>
          <a:custGeom>
            <a:avLst/>
            <a:gdLst>
              <a:gd name="T0" fmla="*/ 794 w 6"/>
              <a:gd name="T1" fmla="*/ 0 h 5"/>
              <a:gd name="T2" fmla="*/ 1323 w 6"/>
              <a:gd name="T3" fmla="*/ 318 h 5"/>
              <a:gd name="T4" fmla="*/ 794 w 6"/>
              <a:gd name="T5" fmla="*/ 1270 h 5"/>
              <a:gd name="T6" fmla="*/ 0 w 6"/>
              <a:gd name="T7" fmla="*/ 318 h 5"/>
              <a:gd name="T8" fmla="*/ 794 w 6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3" y="0"/>
                </a:moveTo>
                <a:lnTo>
                  <a:pt x="5" y="1"/>
                </a:lnTo>
                <a:cubicBezTo>
                  <a:pt x="5" y="3"/>
                  <a:pt x="3" y="4"/>
                  <a:pt x="3" y="4"/>
                </a:cubicBezTo>
                <a:cubicBezTo>
                  <a:pt x="2" y="4"/>
                  <a:pt x="0" y="3"/>
                  <a:pt x="0" y="1"/>
                </a:cubicBezTo>
                <a:cubicBezTo>
                  <a:pt x="0" y="0"/>
                  <a:pt x="3" y="0"/>
                  <a:pt x="3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26" name="Freeform 254">
            <a:extLst>
              <a:ext uri="{FF2B5EF4-FFF2-40B4-BE49-F238E27FC236}">
                <a16:creationId xmlns:a16="http://schemas.microsoft.com/office/drawing/2014/main" id="{1550B02F-206C-1345-BA59-6E40AD615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1909763"/>
            <a:ext cx="1587" cy="1587"/>
          </a:xfrm>
          <a:custGeom>
            <a:avLst/>
            <a:gdLst>
              <a:gd name="T0" fmla="*/ 794 w 4"/>
              <a:gd name="T1" fmla="*/ 0 h 6"/>
              <a:gd name="T2" fmla="*/ 1190 w 4"/>
              <a:gd name="T3" fmla="*/ 529 h 6"/>
              <a:gd name="T4" fmla="*/ 794 w 4"/>
              <a:gd name="T5" fmla="*/ 1323 h 6"/>
              <a:gd name="T6" fmla="*/ 0 w 4"/>
              <a:gd name="T7" fmla="*/ 0 h 6"/>
              <a:gd name="T8" fmla="*/ 794 w 4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2" y="0"/>
                </a:moveTo>
                <a:cubicBezTo>
                  <a:pt x="3" y="0"/>
                  <a:pt x="3" y="0"/>
                  <a:pt x="3" y="2"/>
                </a:cubicBezTo>
                <a:cubicBezTo>
                  <a:pt x="3" y="3"/>
                  <a:pt x="3" y="5"/>
                  <a:pt x="2" y="5"/>
                </a:cubicBezTo>
                <a:cubicBezTo>
                  <a:pt x="0" y="5"/>
                  <a:pt x="0" y="2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27" name="Freeform 255">
            <a:extLst>
              <a:ext uri="{FF2B5EF4-FFF2-40B4-BE49-F238E27FC236}">
                <a16:creationId xmlns:a16="http://schemas.microsoft.com/office/drawing/2014/main" id="{214F8B37-2F0A-1844-9733-B2C906F34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1909763"/>
            <a:ext cx="1587" cy="1587"/>
          </a:xfrm>
          <a:custGeom>
            <a:avLst/>
            <a:gdLst>
              <a:gd name="T0" fmla="*/ 529 w 6"/>
              <a:gd name="T1" fmla="*/ 0 h 6"/>
              <a:gd name="T2" fmla="*/ 1323 w 6"/>
              <a:gd name="T3" fmla="*/ 529 h 6"/>
              <a:gd name="T4" fmla="*/ 529 w 6"/>
              <a:gd name="T5" fmla="*/ 1323 h 6"/>
              <a:gd name="T6" fmla="*/ 0 w 6"/>
              <a:gd name="T7" fmla="*/ 529 h 6"/>
              <a:gd name="T8" fmla="*/ 529 w 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2" y="0"/>
                </a:moveTo>
                <a:cubicBezTo>
                  <a:pt x="4" y="0"/>
                  <a:pt x="5" y="0"/>
                  <a:pt x="5" y="2"/>
                </a:cubicBezTo>
                <a:cubicBezTo>
                  <a:pt x="5" y="3"/>
                  <a:pt x="4" y="5"/>
                  <a:pt x="2" y="5"/>
                </a:cubicBezTo>
                <a:cubicBezTo>
                  <a:pt x="2" y="5"/>
                  <a:pt x="0" y="3"/>
                  <a:pt x="0" y="2"/>
                </a:cubicBez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28" name="Freeform 256">
            <a:extLst>
              <a:ext uri="{FF2B5EF4-FFF2-40B4-BE49-F238E27FC236}">
                <a16:creationId xmlns:a16="http://schemas.microsoft.com/office/drawing/2014/main" id="{6A587F8E-1126-5540-BE4A-CBC91189C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08175"/>
            <a:ext cx="1587" cy="1588"/>
          </a:xfrm>
          <a:custGeom>
            <a:avLst/>
            <a:gdLst>
              <a:gd name="T0" fmla="*/ 794 w 4"/>
              <a:gd name="T1" fmla="*/ 0 h 4"/>
              <a:gd name="T2" fmla="*/ 1190 w 4"/>
              <a:gd name="T3" fmla="*/ 397 h 4"/>
              <a:gd name="T4" fmla="*/ 794 w 4"/>
              <a:gd name="T5" fmla="*/ 1191 h 4"/>
              <a:gd name="T6" fmla="*/ 0 w 4"/>
              <a:gd name="T7" fmla="*/ 397 h 4"/>
              <a:gd name="T8" fmla="*/ 794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3" y="1"/>
                </a:lnTo>
                <a:cubicBezTo>
                  <a:pt x="3" y="2"/>
                  <a:pt x="2" y="3"/>
                  <a:pt x="2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2" y="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29" name="Freeform 257">
            <a:extLst>
              <a:ext uri="{FF2B5EF4-FFF2-40B4-BE49-F238E27FC236}">
                <a16:creationId xmlns:a16="http://schemas.microsoft.com/office/drawing/2014/main" id="{C5665071-49F8-5643-95E5-888CE22EB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11350"/>
            <a:ext cx="1587" cy="1588"/>
          </a:xfrm>
          <a:custGeom>
            <a:avLst/>
            <a:gdLst>
              <a:gd name="T0" fmla="*/ 794 w 6"/>
              <a:gd name="T1" fmla="*/ 0 h 4"/>
              <a:gd name="T2" fmla="*/ 1323 w 6"/>
              <a:gd name="T3" fmla="*/ 397 h 4"/>
              <a:gd name="T4" fmla="*/ 794 w 6"/>
              <a:gd name="T5" fmla="*/ 1191 h 4"/>
              <a:gd name="T6" fmla="*/ 0 w 6"/>
              <a:gd name="T7" fmla="*/ 397 h 4"/>
              <a:gd name="T8" fmla="*/ 794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3" y="0"/>
                </a:moveTo>
                <a:cubicBezTo>
                  <a:pt x="5" y="0"/>
                  <a:pt x="5" y="0"/>
                  <a:pt x="5" y="1"/>
                </a:cubicBezTo>
                <a:cubicBezTo>
                  <a:pt x="5" y="3"/>
                  <a:pt x="3" y="3"/>
                  <a:pt x="3" y="3"/>
                </a:cubicBezTo>
                <a:cubicBezTo>
                  <a:pt x="3" y="3"/>
                  <a:pt x="0" y="3"/>
                  <a:pt x="0" y="1"/>
                </a:cubicBezTo>
                <a:cubicBezTo>
                  <a:pt x="0" y="0"/>
                  <a:pt x="3" y="0"/>
                  <a:pt x="3" y="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0" name="Freeform 258">
            <a:extLst>
              <a:ext uri="{FF2B5EF4-FFF2-40B4-BE49-F238E27FC236}">
                <a16:creationId xmlns:a16="http://schemas.microsoft.com/office/drawing/2014/main" id="{097E2D0D-A652-6F46-B385-139B6EB32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1909763"/>
            <a:ext cx="1587" cy="1587"/>
          </a:xfrm>
          <a:custGeom>
            <a:avLst/>
            <a:gdLst>
              <a:gd name="T0" fmla="*/ 794 w 4"/>
              <a:gd name="T1" fmla="*/ 0 h 4"/>
              <a:gd name="T2" fmla="*/ 1190 w 4"/>
              <a:gd name="T3" fmla="*/ 0 h 4"/>
              <a:gd name="T4" fmla="*/ 0 w 4"/>
              <a:gd name="T5" fmla="*/ 1190 h 4"/>
              <a:gd name="T6" fmla="*/ 0 w 4"/>
              <a:gd name="T7" fmla="*/ 0 h 4"/>
              <a:gd name="T8" fmla="*/ 794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3" y="0"/>
                </a:lnTo>
                <a:cubicBezTo>
                  <a:pt x="3" y="2"/>
                  <a:pt x="2" y="3"/>
                  <a:pt x="0" y="3"/>
                </a:cubicBez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1" name="Freeform 259">
            <a:extLst>
              <a:ext uri="{FF2B5EF4-FFF2-40B4-BE49-F238E27FC236}">
                <a16:creationId xmlns:a16="http://schemas.microsoft.com/office/drawing/2014/main" id="{7CB1151C-72B2-D640-A9EC-136D22A0D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1906588"/>
            <a:ext cx="1588" cy="1587"/>
          </a:xfrm>
          <a:custGeom>
            <a:avLst/>
            <a:gdLst>
              <a:gd name="T0" fmla="*/ 794 w 4"/>
              <a:gd name="T1" fmla="*/ 0 h 5"/>
              <a:gd name="T2" fmla="*/ 1191 w 4"/>
              <a:gd name="T3" fmla="*/ 635 h 5"/>
              <a:gd name="T4" fmla="*/ 794 w 4"/>
              <a:gd name="T5" fmla="*/ 1270 h 5"/>
              <a:gd name="T6" fmla="*/ 0 w 4"/>
              <a:gd name="T7" fmla="*/ 635 h 5"/>
              <a:gd name="T8" fmla="*/ 794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2" y="0"/>
                </a:moveTo>
                <a:lnTo>
                  <a:pt x="3" y="2"/>
                </a:lnTo>
                <a:cubicBezTo>
                  <a:pt x="3" y="3"/>
                  <a:pt x="2" y="4"/>
                  <a:pt x="2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2" name="Freeform 260">
            <a:extLst>
              <a:ext uri="{FF2B5EF4-FFF2-40B4-BE49-F238E27FC236}">
                <a16:creationId xmlns:a16="http://schemas.microsoft.com/office/drawing/2014/main" id="{9EC802D8-5EA7-2045-AF3C-886081B8F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1909763"/>
            <a:ext cx="1587" cy="1587"/>
          </a:xfrm>
          <a:custGeom>
            <a:avLst/>
            <a:gdLst>
              <a:gd name="T0" fmla="*/ 529 w 6"/>
              <a:gd name="T1" fmla="*/ 0 h 6"/>
              <a:gd name="T2" fmla="*/ 1323 w 6"/>
              <a:gd name="T3" fmla="*/ 0 h 6"/>
              <a:gd name="T4" fmla="*/ 529 w 6"/>
              <a:gd name="T5" fmla="*/ 1323 h 6"/>
              <a:gd name="T6" fmla="*/ 0 w 6"/>
              <a:gd name="T7" fmla="*/ 529 h 6"/>
              <a:gd name="T8" fmla="*/ 529 w 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2" y="0"/>
                </a:moveTo>
                <a:lnTo>
                  <a:pt x="5" y="0"/>
                </a:lnTo>
                <a:cubicBezTo>
                  <a:pt x="5" y="2"/>
                  <a:pt x="4" y="5"/>
                  <a:pt x="2" y="5"/>
                </a:cubicBezTo>
                <a:cubicBezTo>
                  <a:pt x="0" y="5"/>
                  <a:pt x="0" y="3"/>
                  <a:pt x="0" y="2"/>
                </a:cubicBez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3" name="Freeform 261">
            <a:extLst>
              <a:ext uri="{FF2B5EF4-FFF2-40B4-BE49-F238E27FC236}">
                <a16:creationId xmlns:a16="http://schemas.microsoft.com/office/drawing/2014/main" id="{20E23AEA-B4E1-5A46-96DD-68BE3E901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1909763"/>
            <a:ext cx="1587" cy="1587"/>
          </a:xfrm>
          <a:custGeom>
            <a:avLst/>
            <a:gdLst>
              <a:gd name="T0" fmla="*/ 0 w 4"/>
              <a:gd name="T1" fmla="*/ 0 h 3"/>
              <a:gd name="T2" fmla="*/ 1190 w 4"/>
              <a:gd name="T3" fmla="*/ 0 h 3"/>
              <a:gd name="T4" fmla="*/ 0 w 4"/>
              <a:gd name="T5" fmla="*/ 1058 h 3"/>
              <a:gd name="T6" fmla="*/ 0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3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4" name="Freeform 262">
            <a:extLst>
              <a:ext uri="{FF2B5EF4-FFF2-40B4-BE49-F238E27FC236}">
                <a16:creationId xmlns:a16="http://schemas.microsoft.com/office/drawing/2014/main" id="{579AB7BB-97E2-E24E-9874-AD2165AB2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1909763"/>
            <a:ext cx="1587" cy="1587"/>
          </a:xfrm>
          <a:custGeom>
            <a:avLst/>
            <a:gdLst>
              <a:gd name="T0" fmla="*/ 0 w 3"/>
              <a:gd name="T1" fmla="*/ 1058 h 3"/>
              <a:gd name="T2" fmla="*/ 0 w 3"/>
              <a:gd name="T3" fmla="*/ 0 h 3"/>
              <a:gd name="T4" fmla="*/ 0 w 3"/>
              <a:gd name="T5" fmla="*/ 1058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3">
                <a:moveTo>
                  <a:pt x="0" y="2"/>
                </a:moveTo>
                <a:lnTo>
                  <a:pt x="0" y="0"/>
                </a:lnTo>
                <a:cubicBezTo>
                  <a:pt x="2" y="0"/>
                  <a:pt x="0" y="2"/>
                  <a:pt x="0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5" name="Freeform 263">
            <a:extLst>
              <a:ext uri="{FF2B5EF4-FFF2-40B4-BE49-F238E27FC236}">
                <a16:creationId xmlns:a16="http://schemas.microsoft.com/office/drawing/2014/main" id="{C748E7FD-077A-1C40-B8C1-E5B3E6650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1909763"/>
            <a:ext cx="1587" cy="1587"/>
          </a:xfrm>
          <a:custGeom>
            <a:avLst/>
            <a:gdLst>
              <a:gd name="T0" fmla="*/ 0 w 3"/>
              <a:gd name="T1" fmla="*/ 1058 h 3"/>
              <a:gd name="T2" fmla="*/ 1058 w 3"/>
              <a:gd name="T3" fmla="*/ 0 h 3"/>
              <a:gd name="T4" fmla="*/ 0 w 3"/>
              <a:gd name="T5" fmla="*/ 1058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2"/>
                  <a:pt x="0" y="0"/>
                  <a:pt x="2" y="0"/>
                </a:cubicBezTo>
                <a:cubicBezTo>
                  <a:pt x="2" y="2"/>
                  <a:pt x="0" y="2"/>
                  <a:pt x="0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6" name="Freeform 264">
            <a:extLst>
              <a:ext uri="{FF2B5EF4-FFF2-40B4-BE49-F238E27FC236}">
                <a16:creationId xmlns:a16="http://schemas.microsoft.com/office/drawing/2014/main" id="{62D9DF3C-9B3B-4143-B8FD-4AB715F66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1906588"/>
            <a:ext cx="1588" cy="1587"/>
          </a:xfrm>
          <a:custGeom>
            <a:avLst/>
            <a:gdLst>
              <a:gd name="T0" fmla="*/ 794 w 4"/>
              <a:gd name="T1" fmla="*/ 397 h 4"/>
              <a:gd name="T2" fmla="*/ 1191 w 4"/>
              <a:gd name="T3" fmla="*/ 0 h 4"/>
              <a:gd name="T4" fmla="*/ 1191 w 4"/>
              <a:gd name="T5" fmla="*/ 397 h 4"/>
              <a:gd name="T6" fmla="*/ 0 w 4"/>
              <a:gd name="T7" fmla="*/ 794 h 4"/>
              <a:gd name="T8" fmla="*/ 794 w 4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1"/>
                </a:moveTo>
                <a:lnTo>
                  <a:pt x="3" y="0"/>
                </a:lnTo>
                <a:lnTo>
                  <a:pt x="3" y="1"/>
                </a:lnTo>
                <a:cubicBezTo>
                  <a:pt x="2" y="3"/>
                  <a:pt x="2" y="3"/>
                  <a:pt x="0" y="2"/>
                </a:cubicBezTo>
                <a:cubicBezTo>
                  <a:pt x="0" y="2"/>
                  <a:pt x="0" y="1"/>
                  <a:pt x="2" y="1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7" name="Freeform 265">
            <a:extLst>
              <a:ext uri="{FF2B5EF4-FFF2-40B4-BE49-F238E27FC236}">
                <a16:creationId xmlns:a16="http://schemas.microsoft.com/office/drawing/2014/main" id="{8C314D14-9D17-794E-8004-16E55E918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08175"/>
            <a:ext cx="1587" cy="1588"/>
          </a:xfrm>
          <a:custGeom>
            <a:avLst/>
            <a:gdLst>
              <a:gd name="T0" fmla="*/ 794 w 4"/>
              <a:gd name="T1" fmla="*/ 397 h 4"/>
              <a:gd name="T2" fmla="*/ 1190 w 4"/>
              <a:gd name="T3" fmla="*/ 0 h 4"/>
              <a:gd name="T4" fmla="*/ 794 w 4"/>
              <a:gd name="T5" fmla="*/ 794 h 4"/>
              <a:gd name="T6" fmla="*/ 794 w 4"/>
              <a:gd name="T7" fmla="*/ 1191 h 4"/>
              <a:gd name="T8" fmla="*/ 794 w 4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1"/>
                </a:moveTo>
                <a:lnTo>
                  <a:pt x="3" y="0"/>
                </a:lnTo>
                <a:cubicBezTo>
                  <a:pt x="3" y="0"/>
                  <a:pt x="3" y="1"/>
                  <a:pt x="2" y="2"/>
                </a:cubicBezTo>
                <a:lnTo>
                  <a:pt x="2" y="3"/>
                </a:lnTo>
                <a:cubicBezTo>
                  <a:pt x="0" y="3"/>
                  <a:pt x="0" y="2"/>
                  <a:pt x="2" y="1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" name="Freeform 266">
            <a:extLst>
              <a:ext uri="{FF2B5EF4-FFF2-40B4-BE49-F238E27FC236}">
                <a16:creationId xmlns:a16="http://schemas.microsoft.com/office/drawing/2014/main" id="{179B0240-D310-5246-9468-5CB0DCB55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911350"/>
            <a:ext cx="1587" cy="1588"/>
          </a:xfrm>
          <a:custGeom>
            <a:avLst/>
            <a:gdLst>
              <a:gd name="T0" fmla="*/ 1058 w 3"/>
              <a:gd name="T1" fmla="*/ 397 h 4"/>
              <a:gd name="T2" fmla="*/ 0 w 3"/>
              <a:gd name="T3" fmla="*/ 397 h 4"/>
              <a:gd name="T4" fmla="*/ 0 w 3"/>
              <a:gd name="T5" fmla="*/ 0 h 4"/>
              <a:gd name="T6" fmla="*/ 1058 w 3"/>
              <a:gd name="T7" fmla="*/ 0 h 4"/>
              <a:gd name="T8" fmla="*/ 1058 w 3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1"/>
                </a:moveTo>
                <a:cubicBezTo>
                  <a:pt x="0" y="1"/>
                  <a:pt x="0" y="3"/>
                  <a:pt x="0" y="1"/>
                </a:cubicBezTo>
                <a:lnTo>
                  <a:pt x="0" y="0"/>
                </a:lnTo>
                <a:lnTo>
                  <a:pt x="2" y="0"/>
                </a:lnTo>
                <a:lnTo>
                  <a:pt x="2" y="1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9" name="Freeform 267">
            <a:extLst>
              <a:ext uri="{FF2B5EF4-FFF2-40B4-BE49-F238E27FC236}">
                <a16:creationId xmlns:a16="http://schemas.microsoft.com/office/drawing/2014/main" id="{CFF20494-5041-DC44-9671-B9171E4E1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1908175"/>
            <a:ext cx="15875" cy="6350"/>
          </a:xfrm>
          <a:custGeom>
            <a:avLst/>
            <a:gdLst>
              <a:gd name="T0" fmla="*/ 15137 w 43"/>
              <a:gd name="T1" fmla="*/ 1588 h 16"/>
              <a:gd name="T2" fmla="*/ 15137 w 43"/>
              <a:gd name="T3" fmla="*/ 1588 h 16"/>
              <a:gd name="T4" fmla="*/ 15137 w 43"/>
              <a:gd name="T5" fmla="*/ 397 h 16"/>
              <a:gd name="T6" fmla="*/ 15137 w 43"/>
              <a:gd name="T7" fmla="*/ 0 h 16"/>
              <a:gd name="T8" fmla="*/ 15137 w 43"/>
              <a:gd name="T9" fmla="*/ 1588 h 16"/>
              <a:gd name="T10" fmla="*/ 14029 w 43"/>
              <a:gd name="T11" fmla="*/ 2778 h 16"/>
              <a:gd name="T12" fmla="*/ 15137 w 43"/>
              <a:gd name="T13" fmla="*/ 1588 h 16"/>
              <a:gd name="T14" fmla="*/ 15137 w 43"/>
              <a:gd name="T15" fmla="*/ 1984 h 16"/>
              <a:gd name="T16" fmla="*/ 13660 w 43"/>
              <a:gd name="T17" fmla="*/ 3175 h 16"/>
              <a:gd name="T18" fmla="*/ 11814 w 43"/>
              <a:gd name="T19" fmla="*/ 5159 h 16"/>
              <a:gd name="T20" fmla="*/ 9230 w 43"/>
              <a:gd name="T21" fmla="*/ 5953 h 16"/>
              <a:gd name="T22" fmla="*/ 7384 w 43"/>
              <a:gd name="T23" fmla="*/ 5953 h 16"/>
              <a:gd name="T24" fmla="*/ 6276 w 43"/>
              <a:gd name="T25" fmla="*/ 5953 h 16"/>
              <a:gd name="T26" fmla="*/ 3323 w 43"/>
              <a:gd name="T27" fmla="*/ 5556 h 16"/>
              <a:gd name="T28" fmla="*/ 738 w 43"/>
              <a:gd name="T29" fmla="*/ 3969 h 16"/>
              <a:gd name="T30" fmla="*/ 0 w 43"/>
              <a:gd name="T31" fmla="*/ 3175 h 16"/>
              <a:gd name="T32" fmla="*/ 738 w 43"/>
              <a:gd name="T33" fmla="*/ 3175 h 16"/>
              <a:gd name="T34" fmla="*/ 7384 w 43"/>
              <a:gd name="T35" fmla="*/ 5556 h 16"/>
              <a:gd name="T36" fmla="*/ 14029 w 43"/>
              <a:gd name="T37" fmla="*/ 2778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3" h="16">
                <a:moveTo>
                  <a:pt x="41" y="4"/>
                </a:moveTo>
                <a:lnTo>
                  <a:pt x="41" y="4"/>
                </a:lnTo>
                <a:lnTo>
                  <a:pt x="41" y="1"/>
                </a:lnTo>
                <a:lnTo>
                  <a:pt x="41" y="0"/>
                </a:lnTo>
                <a:cubicBezTo>
                  <a:pt x="41" y="0"/>
                  <a:pt x="42" y="2"/>
                  <a:pt x="41" y="4"/>
                </a:cubicBezTo>
                <a:close/>
                <a:moveTo>
                  <a:pt x="38" y="7"/>
                </a:moveTo>
                <a:cubicBezTo>
                  <a:pt x="40" y="6"/>
                  <a:pt x="41" y="5"/>
                  <a:pt x="41" y="4"/>
                </a:cubicBezTo>
                <a:lnTo>
                  <a:pt x="41" y="5"/>
                </a:lnTo>
                <a:lnTo>
                  <a:pt x="37" y="8"/>
                </a:lnTo>
                <a:lnTo>
                  <a:pt x="32" y="13"/>
                </a:lnTo>
                <a:lnTo>
                  <a:pt x="25" y="15"/>
                </a:lnTo>
                <a:lnTo>
                  <a:pt x="20" y="15"/>
                </a:lnTo>
                <a:lnTo>
                  <a:pt x="17" y="15"/>
                </a:lnTo>
                <a:lnTo>
                  <a:pt x="9" y="14"/>
                </a:lnTo>
                <a:lnTo>
                  <a:pt x="2" y="10"/>
                </a:lnTo>
                <a:lnTo>
                  <a:pt x="0" y="8"/>
                </a:lnTo>
                <a:lnTo>
                  <a:pt x="2" y="8"/>
                </a:lnTo>
                <a:cubicBezTo>
                  <a:pt x="2" y="8"/>
                  <a:pt x="11" y="14"/>
                  <a:pt x="20" y="14"/>
                </a:cubicBezTo>
                <a:cubicBezTo>
                  <a:pt x="29" y="15"/>
                  <a:pt x="37" y="8"/>
                  <a:pt x="38" y="7"/>
                </a:cubicBezTo>
                <a:close/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0" name="Freeform 268">
            <a:extLst>
              <a:ext uri="{FF2B5EF4-FFF2-40B4-BE49-F238E27FC236}">
                <a16:creationId xmlns:a16="http://schemas.microsoft.com/office/drawing/2014/main" id="{CC9F976B-D396-5947-B7EE-258EE0B63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892300"/>
            <a:ext cx="1587" cy="1588"/>
          </a:xfrm>
          <a:custGeom>
            <a:avLst/>
            <a:gdLst>
              <a:gd name="T0" fmla="*/ 1058 w 3"/>
              <a:gd name="T1" fmla="*/ 953 h 5"/>
              <a:gd name="T2" fmla="*/ 0 w 3"/>
              <a:gd name="T3" fmla="*/ 1270 h 5"/>
              <a:gd name="T4" fmla="*/ 0 w 3"/>
              <a:gd name="T5" fmla="*/ 635 h 5"/>
              <a:gd name="T6" fmla="*/ 0 w 3"/>
              <a:gd name="T7" fmla="*/ 0 h 5"/>
              <a:gd name="T8" fmla="*/ 1058 w 3"/>
              <a:gd name="T9" fmla="*/ 953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3"/>
                </a:moveTo>
                <a:cubicBezTo>
                  <a:pt x="2" y="4"/>
                  <a:pt x="2" y="4"/>
                  <a:pt x="0" y="4"/>
                </a:cubicBezTo>
                <a:lnTo>
                  <a:pt x="0" y="2"/>
                </a:lnTo>
                <a:lnTo>
                  <a:pt x="0" y="0"/>
                </a:lnTo>
                <a:cubicBezTo>
                  <a:pt x="0" y="0"/>
                  <a:pt x="2" y="1"/>
                  <a:pt x="2" y="3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1" name="Freeform 269">
            <a:extLst>
              <a:ext uri="{FF2B5EF4-FFF2-40B4-BE49-F238E27FC236}">
                <a16:creationId xmlns:a16="http://schemas.microsoft.com/office/drawing/2014/main" id="{CB414F4B-4D80-DE42-AF94-965AAA63C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897063"/>
            <a:ext cx="1587" cy="1587"/>
          </a:xfrm>
          <a:custGeom>
            <a:avLst/>
            <a:gdLst>
              <a:gd name="T0" fmla="*/ 1058 w 3"/>
              <a:gd name="T1" fmla="*/ 1058 h 3"/>
              <a:gd name="T2" fmla="*/ 0 w 3"/>
              <a:gd name="T3" fmla="*/ 529 h 3"/>
              <a:gd name="T4" fmla="*/ 1058 w 3"/>
              <a:gd name="T5" fmla="*/ 0 h 3"/>
              <a:gd name="T6" fmla="*/ 1058 w 3"/>
              <a:gd name="T7" fmla="*/ 1058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2" y="2"/>
                </a:moveTo>
                <a:lnTo>
                  <a:pt x="0" y="1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2" name="Freeform 270">
            <a:extLst>
              <a:ext uri="{FF2B5EF4-FFF2-40B4-BE49-F238E27FC236}">
                <a16:creationId xmlns:a16="http://schemas.microsoft.com/office/drawing/2014/main" id="{26807CDF-B7B3-1A48-B9B0-664566563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97063"/>
            <a:ext cx="1587" cy="1587"/>
          </a:xfrm>
          <a:custGeom>
            <a:avLst/>
            <a:gdLst>
              <a:gd name="T0" fmla="*/ 397 w 4"/>
              <a:gd name="T1" fmla="*/ 1058 h 3"/>
              <a:gd name="T2" fmla="*/ 0 w 4"/>
              <a:gd name="T3" fmla="*/ 0 h 3"/>
              <a:gd name="T4" fmla="*/ 397 w 4"/>
              <a:gd name="T5" fmla="*/ 529 h 3"/>
              <a:gd name="T6" fmla="*/ 1190 w 4"/>
              <a:gd name="T7" fmla="*/ 529 h 3"/>
              <a:gd name="T8" fmla="*/ 397 w 4"/>
              <a:gd name="T9" fmla="*/ 1058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0" y="2"/>
                  <a:pt x="0" y="0"/>
                  <a:pt x="0" y="0"/>
                </a:cubicBezTo>
                <a:lnTo>
                  <a:pt x="1" y="1"/>
                </a:lnTo>
                <a:lnTo>
                  <a:pt x="3" y="1"/>
                </a:lnTo>
                <a:lnTo>
                  <a:pt x="1" y="2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3" name="Freeform 271">
            <a:extLst>
              <a:ext uri="{FF2B5EF4-FFF2-40B4-BE49-F238E27FC236}">
                <a16:creationId xmlns:a16="http://schemas.microsoft.com/office/drawing/2014/main" id="{C15D03D5-D154-2B48-8980-545618268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2075" y="1901825"/>
            <a:ext cx="1588" cy="1588"/>
          </a:xfrm>
          <a:custGeom>
            <a:avLst/>
            <a:gdLst>
              <a:gd name="T0" fmla="*/ 529 w 6"/>
              <a:gd name="T1" fmla="*/ 1059 h 3"/>
              <a:gd name="T2" fmla="*/ 0 w 6"/>
              <a:gd name="T3" fmla="*/ 0 h 3"/>
              <a:gd name="T4" fmla="*/ 529 w 6"/>
              <a:gd name="T5" fmla="*/ 529 h 3"/>
              <a:gd name="T6" fmla="*/ 1323 w 6"/>
              <a:gd name="T7" fmla="*/ 529 h 3"/>
              <a:gd name="T8" fmla="*/ 529 w 6"/>
              <a:gd name="T9" fmla="*/ 105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3">
                <a:moveTo>
                  <a:pt x="2" y="2"/>
                </a:moveTo>
                <a:cubicBezTo>
                  <a:pt x="1" y="2"/>
                  <a:pt x="0" y="0"/>
                  <a:pt x="0" y="0"/>
                </a:cubicBezTo>
                <a:lnTo>
                  <a:pt x="2" y="1"/>
                </a:lnTo>
                <a:cubicBezTo>
                  <a:pt x="4" y="0"/>
                  <a:pt x="5" y="0"/>
                  <a:pt x="5" y="1"/>
                </a:cubicBezTo>
                <a:cubicBezTo>
                  <a:pt x="5" y="1"/>
                  <a:pt x="5" y="2"/>
                  <a:pt x="2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4" name="Freeform 272">
            <a:extLst>
              <a:ext uri="{FF2B5EF4-FFF2-40B4-BE49-F238E27FC236}">
                <a16:creationId xmlns:a16="http://schemas.microsoft.com/office/drawing/2014/main" id="{CDC531AD-1712-5B41-A4BD-2E72797AC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903413"/>
            <a:ext cx="1587" cy="1587"/>
          </a:xfrm>
          <a:custGeom>
            <a:avLst/>
            <a:gdLst>
              <a:gd name="T0" fmla="*/ 1190 w 4"/>
              <a:gd name="T1" fmla="*/ 397 h 4"/>
              <a:gd name="T2" fmla="*/ 0 w 4"/>
              <a:gd name="T3" fmla="*/ 1190 h 4"/>
              <a:gd name="T4" fmla="*/ 1190 w 4"/>
              <a:gd name="T5" fmla="*/ 0 h 4"/>
              <a:gd name="T6" fmla="*/ 1190 w 4"/>
              <a:gd name="T7" fmla="*/ 39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1"/>
                </a:moveTo>
                <a:lnTo>
                  <a:pt x="0" y="3"/>
                </a:lnTo>
                <a:cubicBezTo>
                  <a:pt x="0" y="3"/>
                  <a:pt x="1" y="1"/>
                  <a:pt x="3" y="0"/>
                </a:cubicBezTo>
                <a:lnTo>
                  <a:pt x="3" y="1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5" name="Freeform 273">
            <a:extLst>
              <a:ext uri="{FF2B5EF4-FFF2-40B4-BE49-F238E27FC236}">
                <a16:creationId xmlns:a16="http://schemas.microsoft.com/office/drawing/2014/main" id="{BF6BD3F0-6FE8-8647-B340-2CE35A588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92300"/>
            <a:ext cx="11112" cy="12700"/>
          </a:xfrm>
          <a:custGeom>
            <a:avLst/>
            <a:gdLst>
              <a:gd name="T0" fmla="*/ 8418 w 33"/>
              <a:gd name="T1" fmla="*/ 2822 h 36"/>
              <a:gd name="T2" fmla="*/ 10439 w 33"/>
              <a:gd name="T3" fmla="*/ 9878 h 36"/>
              <a:gd name="T4" fmla="*/ 10439 w 33"/>
              <a:gd name="T5" fmla="*/ 11289 h 36"/>
              <a:gd name="T6" fmla="*/ 3704 w 33"/>
              <a:gd name="T7" fmla="*/ 9525 h 36"/>
              <a:gd name="T8" fmla="*/ 2357 w 33"/>
              <a:gd name="T9" fmla="*/ 1764 h 36"/>
              <a:gd name="T10" fmla="*/ 8418 w 33"/>
              <a:gd name="T11" fmla="*/ 2822 h 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" h="36">
                <a:moveTo>
                  <a:pt x="25" y="8"/>
                </a:moveTo>
                <a:cubicBezTo>
                  <a:pt x="32" y="16"/>
                  <a:pt x="31" y="28"/>
                  <a:pt x="31" y="28"/>
                </a:cubicBezTo>
                <a:lnTo>
                  <a:pt x="31" y="32"/>
                </a:lnTo>
                <a:cubicBezTo>
                  <a:pt x="31" y="32"/>
                  <a:pt x="20" y="35"/>
                  <a:pt x="11" y="27"/>
                </a:cubicBezTo>
                <a:cubicBezTo>
                  <a:pt x="0" y="19"/>
                  <a:pt x="3" y="8"/>
                  <a:pt x="7" y="5"/>
                </a:cubicBezTo>
                <a:cubicBezTo>
                  <a:pt x="9" y="2"/>
                  <a:pt x="15" y="0"/>
                  <a:pt x="25" y="8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6" name="Freeform 274">
            <a:extLst>
              <a:ext uri="{FF2B5EF4-FFF2-40B4-BE49-F238E27FC236}">
                <a16:creationId xmlns:a16="http://schemas.microsoft.com/office/drawing/2014/main" id="{554C05CF-82B2-B749-BB28-2EEE71D7E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92300"/>
            <a:ext cx="11112" cy="11113"/>
          </a:xfrm>
          <a:custGeom>
            <a:avLst/>
            <a:gdLst>
              <a:gd name="T0" fmla="*/ 10371 w 30"/>
              <a:gd name="T1" fmla="*/ 9029 h 32"/>
              <a:gd name="T2" fmla="*/ 10371 w 30"/>
              <a:gd name="T3" fmla="*/ 8682 h 32"/>
              <a:gd name="T4" fmla="*/ 10371 w 30"/>
              <a:gd name="T5" fmla="*/ 7987 h 32"/>
              <a:gd name="T6" fmla="*/ 8149 w 30"/>
              <a:gd name="T7" fmla="*/ 2431 h 32"/>
              <a:gd name="T8" fmla="*/ 3334 w 30"/>
              <a:gd name="T9" fmla="*/ 347 h 32"/>
              <a:gd name="T10" fmla="*/ 1852 w 30"/>
              <a:gd name="T11" fmla="*/ 1042 h 32"/>
              <a:gd name="T12" fmla="*/ 0 w 30"/>
              <a:gd name="T13" fmla="*/ 4167 h 32"/>
              <a:gd name="T14" fmla="*/ 1482 w 30"/>
              <a:gd name="T15" fmla="*/ 695 h 32"/>
              <a:gd name="T16" fmla="*/ 3334 w 30"/>
              <a:gd name="T17" fmla="*/ 0 h 32"/>
              <a:gd name="T18" fmla="*/ 8149 w 30"/>
              <a:gd name="T19" fmla="*/ 2084 h 32"/>
              <a:gd name="T20" fmla="*/ 10742 w 30"/>
              <a:gd name="T21" fmla="*/ 7987 h 32"/>
              <a:gd name="T22" fmla="*/ 10742 w 30"/>
              <a:gd name="T23" fmla="*/ 9029 h 32"/>
              <a:gd name="T24" fmla="*/ 10742 w 30"/>
              <a:gd name="T25" fmla="*/ 10418 h 32"/>
              <a:gd name="T26" fmla="*/ 10371 w 30"/>
              <a:gd name="T27" fmla="*/ 10418 h 32"/>
              <a:gd name="T28" fmla="*/ 9260 w 30"/>
              <a:gd name="T29" fmla="*/ 10766 h 32"/>
              <a:gd name="T30" fmla="*/ 2963 w 30"/>
              <a:gd name="T31" fmla="*/ 8682 h 32"/>
              <a:gd name="T32" fmla="*/ 0 w 30"/>
              <a:gd name="T33" fmla="*/ 4167 h 32"/>
              <a:gd name="T34" fmla="*/ 2963 w 30"/>
              <a:gd name="T35" fmla="*/ 8335 h 32"/>
              <a:gd name="T36" fmla="*/ 9260 w 30"/>
              <a:gd name="T37" fmla="*/ 10418 h 32"/>
              <a:gd name="T38" fmla="*/ 10371 w 30"/>
              <a:gd name="T39" fmla="*/ 10418 h 32"/>
              <a:gd name="T40" fmla="*/ 10371 w 30"/>
              <a:gd name="T41" fmla="*/ 9029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0" h="32">
                <a:moveTo>
                  <a:pt x="28" y="26"/>
                </a:moveTo>
                <a:lnTo>
                  <a:pt x="28" y="25"/>
                </a:lnTo>
                <a:lnTo>
                  <a:pt x="28" y="23"/>
                </a:lnTo>
                <a:cubicBezTo>
                  <a:pt x="28" y="20"/>
                  <a:pt x="28" y="13"/>
                  <a:pt x="22" y="7"/>
                </a:cubicBezTo>
                <a:cubicBezTo>
                  <a:pt x="17" y="2"/>
                  <a:pt x="12" y="1"/>
                  <a:pt x="9" y="1"/>
                </a:cubicBezTo>
                <a:cubicBezTo>
                  <a:pt x="8" y="1"/>
                  <a:pt x="6" y="2"/>
                  <a:pt x="5" y="3"/>
                </a:cubicBezTo>
                <a:cubicBezTo>
                  <a:pt x="2" y="4"/>
                  <a:pt x="0" y="8"/>
                  <a:pt x="0" y="12"/>
                </a:cubicBezTo>
                <a:cubicBezTo>
                  <a:pt x="0" y="7"/>
                  <a:pt x="0" y="4"/>
                  <a:pt x="4" y="2"/>
                </a:cubicBezTo>
                <a:cubicBezTo>
                  <a:pt x="5" y="1"/>
                  <a:pt x="8" y="0"/>
                  <a:pt x="9" y="0"/>
                </a:cubicBezTo>
                <a:cubicBezTo>
                  <a:pt x="12" y="0"/>
                  <a:pt x="17" y="1"/>
                  <a:pt x="22" y="6"/>
                </a:cubicBezTo>
                <a:cubicBezTo>
                  <a:pt x="28" y="12"/>
                  <a:pt x="29" y="20"/>
                  <a:pt x="29" y="23"/>
                </a:cubicBezTo>
                <a:lnTo>
                  <a:pt x="29" y="26"/>
                </a:lnTo>
                <a:lnTo>
                  <a:pt x="29" y="30"/>
                </a:lnTo>
                <a:lnTo>
                  <a:pt x="28" y="30"/>
                </a:lnTo>
                <a:cubicBezTo>
                  <a:pt x="28" y="30"/>
                  <a:pt x="28" y="31"/>
                  <a:pt x="25" y="31"/>
                </a:cubicBezTo>
                <a:cubicBezTo>
                  <a:pt x="19" y="31"/>
                  <a:pt x="12" y="30"/>
                  <a:pt x="8" y="25"/>
                </a:cubicBezTo>
                <a:cubicBezTo>
                  <a:pt x="2" y="20"/>
                  <a:pt x="0" y="15"/>
                  <a:pt x="0" y="12"/>
                </a:cubicBezTo>
                <a:cubicBezTo>
                  <a:pt x="0" y="15"/>
                  <a:pt x="2" y="20"/>
                  <a:pt x="8" y="24"/>
                </a:cubicBezTo>
                <a:cubicBezTo>
                  <a:pt x="14" y="29"/>
                  <a:pt x="19" y="30"/>
                  <a:pt x="25" y="30"/>
                </a:cubicBezTo>
                <a:lnTo>
                  <a:pt x="28" y="30"/>
                </a:lnTo>
                <a:lnTo>
                  <a:pt x="28" y="26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7" name="Freeform 275">
            <a:extLst>
              <a:ext uri="{FF2B5EF4-FFF2-40B4-BE49-F238E27FC236}">
                <a16:creationId xmlns:a16="http://schemas.microsoft.com/office/drawing/2014/main" id="{BABFB08A-2E59-A34A-958A-8D82C82E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93888"/>
            <a:ext cx="9525" cy="11112"/>
          </a:xfrm>
          <a:custGeom>
            <a:avLst/>
            <a:gdLst>
              <a:gd name="T0" fmla="*/ 0 w 27"/>
              <a:gd name="T1" fmla="*/ 4598 h 29"/>
              <a:gd name="T2" fmla="*/ 1764 w 27"/>
              <a:gd name="T3" fmla="*/ 1150 h 29"/>
              <a:gd name="T4" fmla="*/ 7761 w 27"/>
              <a:gd name="T5" fmla="*/ 3832 h 29"/>
              <a:gd name="T6" fmla="*/ 8819 w 27"/>
              <a:gd name="T7" fmla="*/ 10729 h 29"/>
              <a:gd name="T8" fmla="*/ 6703 w 27"/>
              <a:gd name="T9" fmla="*/ 10729 h 29"/>
              <a:gd name="T10" fmla="*/ 4233 w 27"/>
              <a:gd name="T11" fmla="*/ 9196 h 29"/>
              <a:gd name="T12" fmla="*/ 2117 w 27"/>
              <a:gd name="T13" fmla="*/ 7663 h 29"/>
              <a:gd name="T14" fmla="*/ 0 w 27"/>
              <a:gd name="T15" fmla="*/ 4598 h 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" h="29">
                <a:moveTo>
                  <a:pt x="0" y="12"/>
                </a:moveTo>
                <a:cubicBezTo>
                  <a:pt x="0" y="12"/>
                  <a:pt x="0" y="5"/>
                  <a:pt x="5" y="3"/>
                </a:cubicBezTo>
                <a:cubicBezTo>
                  <a:pt x="8" y="1"/>
                  <a:pt x="17" y="0"/>
                  <a:pt x="22" y="10"/>
                </a:cubicBezTo>
                <a:cubicBezTo>
                  <a:pt x="26" y="19"/>
                  <a:pt x="26" y="24"/>
                  <a:pt x="25" y="28"/>
                </a:cubicBezTo>
                <a:lnTo>
                  <a:pt x="19" y="28"/>
                </a:lnTo>
                <a:lnTo>
                  <a:pt x="12" y="24"/>
                </a:lnTo>
                <a:lnTo>
                  <a:pt x="6" y="20"/>
                </a:lnTo>
                <a:lnTo>
                  <a:pt x="0" y="12"/>
                </a:lnTo>
              </a:path>
            </a:pathLst>
          </a:custGeom>
          <a:solidFill>
            <a:srgbClr val="3C838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8" name="Freeform 276">
            <a:extLst>
              <a:ext uri="{FF2B5EF4-FFF2-40B4-BE49-F238E27FC236}">
                <a16:creationId xmlns:a16="http://schemas.microsoft.com/office/drawing/2014/main" id="{883EAC4C-8E87-6A47-A297-C3799CC16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97063"/>
            <a:ext cx="9525" cy="7937"/>
          </a:xfrm>
          <a:custGeom>
            <a:avLst/>
            <a:gdLst>
              <a:gd name="T0" fmla="*/ 7824 w 28"/>
              <a:gd name="T1" fmla="*/ 7540 h 20"/>
              <a:gd name="T2" fmla="*/ 9185 w 28"/>
              <a:gd name="T3" fmla="*/ 6746 h 20"/>
              <a:gd name="T4" fmla="*/ 8504 w 28"/>
              <a:gd name="T5" fmla="*/ 7540 h 20"/>
              <a:gd name="T6" fmla="*/ 7484 w 28"/>
              <a:gd name="T7" fmla="*/ 7540 h 20"/>
              <a:gd name="T8" fmla="*/ 6463 w 28"/>
              <a:gd name="T9" fmla="*/ 7540 h 20"/>
              <a:gd name="T10" fmla="*/ 4763 w 28"/>
              <a:gd name="T11" fmla="*/ 7143 h 20"/>
              <a:gd name="T12" fmla="*/ 3062 w 28"/>
              <a:gd name="T13" fmla="*/ 5953 h 20"/>
              <a:gd name="T14" fmla="*/ 2041 w 28"/>
              <a:gd name="T15" fmla="*/ 4762 h 20"/>
              <a:gd name="T16" fmla="*/ 680 w 28"/>
              <a:gd name="T17" fmla="*/ 2381 h 20"/>
              <a:gd name="T18" fmla="*/ 0 w 28"/>
              <a:gd name="T19" fmla="*/ 1587 h 20"/>
              <a:gd name="T20" fmla="*/ 0 w 28"/>
              <a:gd name="T21" fmla="*/ 1191 h 20"/>
              <a:gd name="T22" fmla="*/ 0 w 28"/>
              <a:gd name="T23" fmla="*/ 0 h 20"/>
              <a:gd name="T24" fmla="*/ 7824 w 28"/>
              <a:gd name="T25" fmla="*/ 754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8" h="20">
                <a:moveTo>
                  <a:pt x="23" y="19"/>
                </a:moveTo>
                <a:cubicBezTo>
                  <a:pt x="25" y="19"/>
                  <a:pt x="26" y="18"/>
                  <a:pt x="27" y="17"/>
                </a:cubicBezTo>
                <a:lnTo>
                  <a:pt x="25" y="19"/>
                </a:lnTo>
                <a:lnTo>
                  <a:pt x="22" y="19"/>
                </a:lnTo>
                <a:lnTo>
                  <a:pt x="19" y="19"/>
                </a:lnTo>
                <a:lnTo>
                  <a:pt x="14" y="18"/>
                </a:lnTo>
                <a:lnTo>
                  <a:pt x="9" y="15"/>
                </a:lnTo>
                <a:lnTo>
                  <a:pt x="6" y="12"/>
                </a:lnTo>
                <a:lnTo>
                  <a:pt x="2" y="6"/>
                </a:lnTo>
                <a:lnTo>
                  <a:pt x="0" y="4"/>
                </a:lnTo>
                <a:lnTo>
                  <a:pt x="0" y="3"/>
                </a:lnTo>
                <a:lnTo>
                  <a:pt x="0" y="0"/>
                </a:lnTo>
                <a:cubicBezTo>
                  <a:pt x="5" y="14"/>
                  <a:pt x="19" y="18"/>
                  <a:pt x="23" y="19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9" name="Freeform 277">
            <a:extLst>
              <a:ext uri="{FF2B5EF4-FFF2-40B4-BE49-F238E27FC236}">
                <a16:creationId xmlns:a16="http://schemas.microsoft.com/office/drawing/2014/main" id="{675528ED-5550-BF45-97E5-C29CC117B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900238"/>
            <a:ext cx="1588" cy="1587"/>
          </a:xfrm>
          <a:custGeom>
            <a:avLst/>
            <a:gdLst>
              <a:gd name="T0" fmla="*/ 953 w 5"/>
              <a:gd name="T1" fmla="*/ 0 h 5"/>
              <a:gd name="T2" fmla="*/ 1270 w 5"/>
              <a:gd name="T3" fmla="*/ 317 h 5"/>
              <a:gd name="T4" fmla="*/ 953 w 5"/>
              <a:gd name="T5" fmla="*/ 1270 h 5"/>
              <a:gd name="T6" fmla="*/ 0 w 5"/>
              <a:gd name="T7" fmla="*/ 317 h 5"/>
              <a:gd name="T8" fmla="*/ 953 w 5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3" y="0"/>
                  <a:pt x="4" y="0"/>
                  <a:pt x="4" y="1"/>
                </a:cubicBezTo>
                <a:cubicBezTo>
                  <a:pt x="4" y="3"/>
                  <a:pt x="3" y="4"/>
                  <a:pt x="3" y="4"/>
                </a:cubicBezTo>
                <a:cubicBezTo>
                  <a:pt x="1" y="4"/>
                  <a:pt x="0" y="3"/>
                  <a:pt x="0" y="1"/>
                </a:cubicBezTo>
                <a:cubicBezTo>
                  <a:pt x="0" y="0"/>
                  <a:pt x="1" y="0"/>
                  <a:pt x="3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0" name="Freeform 278">
            <a:extLst>
              <a:ext uri="{FF2B5EF4-FFF2-40B4-BE49-F238E27FC236}">
                <a16:creationId xmlns:a16="http://schemas.microsoft.com/office/drawing/2014/main" id="{51D601B8-341A-1F4F-92B9-FEE99E875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898650"/>
            <a:ext cx="1588" cy="1588"/>
          </a:xfrm>
          <a:custGeom>
            <a:avLst/>
            <a:gdLst>
              <a:gd name="T0" fmla="*/ 529 w 6"/>
              <a:gd name="T1" fmla="*/ 0 h 3"/>
              <a:gd name="T2" fmla="*/ 1323 w 6"/>
              <a:gd name="T3" fmla="*/ 0 h 3"/>
              <a:gd name="T4" fmla="*/ 529 w 6"/>
              <a:gd name="T5" fmla="*/ 1059 h 3"/>
              <a:gd name="T6" fmla="*/ 0 w 6"/>
              <a:gd name="T7" fmla="*/ 1059 h 3"/>
              <a:gd name="T8" fmla="*/ 529 w 6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3">
                <a:moveTo>
                  <a:pt x="2" y="0"/>
                </a:moveTo>
                <a:lnTo>
                  <a:pt x="5" y="0"/>
                </a:lnTo>
                <a:cubicBezTo>
                  <a:pt x="5" y="0"/>
                  <a:pt x="3" y="2"/>
                  <a:pt x="2" y="2"/>
                </a:cubicBez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1" name="Freeform 279">
            <a:extLst>
              <a:ext uri="{FF2B5EF4-FFF2-40B4-BE49-F238E27FC236}">
                <a16:creationId xmlns:a16="http://schemas.microsoft.com/office/drawing/2014/main" id="{C9B568B5-BF09-094A-9B0F-A1294CE1A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900238"/>
            <a:ext cx="1587" cy="1587"/>
          </a:xfrm>
          <a:custGeom>
            <a:avLst/>
            <a:gdLst>
              <a:gd name="T0" fmla="*/ 1190 w 4"/>
              <a:gd name="T1" fmla="*/ 0 h 4"/>
              <a:gd name="T2" fmla="*/ 1190 w 4"/>
              <a:gd name="T3" fmla="*/ 794 h 4"/>
              <a:gd name="T4" fmla="*/ 0 w 4"/>
              <a:gd name="T5" fmla="*/ 1190 h 4"/>
              <a:gd name="T6" fmla="*/ 0 w 4"/>
              <a:gd name="T7" fmla="*/ 794 h 4"/>
              <a:gd name="T8" fmla="*/ 119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0"/>
                </a:moveTo>
                <a:lnTo>
                  <a:pt x="3" y="2"/>
                </a:lnTo>
                <a:cubicBezTo>
                  <a:pt x="3" y="2"/>
                  <a:pt x="3" y="3"/>
                  <a:pt x="0" y="3"/>
                </a:cubicBezTo>
                <a:lnTo>
                  <a:pt x="0" y="2"/>
                </a:lnTo>
                <a:cubicBezTo>
                  <a:pt x="0" y="0"/>
                  <a:pt x="0" y="0"/>
                  <a:pt x="3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2" name="Freeform 280">
            <a:extLst>
              <a:ext uri="{FF2B5EF4-FFF2-40B4-BE49-F238E27FC236}">
                <a16:creationId xmlns:a16="http://schemas.microsoft.com/office/drawing/2014/main" id="{AF76B56E-D55C-CB42-9129-00EB57FEF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1898650"/>
            <a:ext cx="1588" cy="1588"/>
          </a:xfrm>
          <a:custGeom>
            <a:avLst/>
            <a:gdLst>
              <a:gd name="T0" fmla="*/ 529 w 6"/>
              <a:gd name="T1" fmla="*/ 0 h 5"/>
              <a:gd name="T2" fmla="*/ 1323 w 6"/>
              <a:gd name="T3" fmla="*/ 0 h 5"/>
              <a:gd name="T4" fmla="*/ 529 w 6"/>
              <a:gd name="T5" fmla="*/ 1270 h 5"/>
              <a:gd name="T6" fmla="*/ 0 w 6"/>
              <a:gd name="T7" fmla="*/ 318 h 5"/>
              <a:gd name="T8" fmla="*/ 529 w 6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2" y="0"/>
                </a:moveTo>
                <a:lnTo>
                  <a:pt x="5" y="0"/>
                </a:lnTo>
                <a:cubicBezTo>
                  <a:pt x="5" y="2"/>
                  <a:pt x="3" y="4"/>
                  <a:pt x="2" y="4"/>
                </a:cubicBezTo>
                <a:lnTo>
                  <a:pt x="0" y="1"/>
                </a:lnTo>
                <a:lnTo>
                  <a:pt x="2" y="0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3" name="Freeform 281">
            <a:extLst>
              <a:ext uri="{FF2B5EF4-FFF2-40B4-BE49-F238E27FC236}">
                <a16:creationId xmlns:a16="http://schemas.microsoft.com/office/drawing/2014/main" id="{27C10474-4F1A-1044-829D-04E6D6F03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1898650"/>
            <a:ext cx="1587" cy="1588"/>
          </a:xfrm>
          <a:custGeom>
            <a:avLst/>
            <a:gdLst>
              <a:gd name="T0" fmla="*/ 794 w 6"/>
              <a:gd name="T1" fmla="*/ 0 h 5"/>
              <a:gd name="T2" fmla="*/ 1323 w 6"/>
              <a:gd name="T3" fmla="*/ 635 h 5"/>
              <a:gd name="T4" fmla="*/ 794 w 6"/>
              <a:gd name="T5" fmla="*/ 1270 h 5"/>
              <a:gd name="T6" fmla="*/ 0 w 6"/>
              <a:gd name="T7" fmla="*/ 635 h 5"/>
              <a:gd name="T8" fmla="*/ 794 w 6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3" y="0"/>
                </a:moveTo>
                <a:lnTo>
                  <a:pt x="5" y="2"/>
                </a:lnTo>
                <a:lnTo>
                  <a:pt x="3" y="4"/>
                </a:lnTo>
                <a:cubicBezTo>
                  <a:pt x="2" y="4"/>
                  <a:pt x="0" y="2"/>
                  <a:pt x="0" y="2"/>
                </a:cubicBezTo>
                <a:cubicBezTo>
                  <a:pt x="0" y="2"/>
                  <a:pt x="2" y="0"/>
                  <a:pt x="3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4" name="Freeform 282">
            <a:extLst>
              <a:ext uri="{FF2B5EF4-FFF2-40B4-BE49-F238E27FC236}">
                <a16:creationId xmlns:a16="http://schemas.microsoft.com/office/drawing/2014/main" id="{10157382-CFFC-464A-A9B5-4CEC41E9E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1895475"/>
            <a:ext cx="1588" cy="1588"/>
          </a:xfrm>
          <a:custGeom>
            <a:avLst/>
            <a:gdLst>
              <a:gd name="T0" fmla="*/ 0 w 3"/>
              <a:gd name="T1" fmla="*/ 0 h 5"/>
              <a:gd name="T2" fmla="*/ 1059 w 3"/>
              <a:gd name="T3" fmla="*/ 635 h 5"/>
              <a:gd name="T4" fmla="*/ 0 w 3"/>
              <a:gd name="T5" fmla="*/ 1270 h 5"/>
              <a:gd name="T6" fmla="*/ 0 w 3"/>
              <a:gd name="T7" fmla="*/ 635 h 5"/>
              <a:gd name="T8" fmla="*/ 0 w 3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2" y="0"/>
                  <a:pt x="2" y="0"/>
                  <a:pt x="2" y="2"/>
                </a:cubicBezTo>
                <a:cubicBezTo>
                  <a:pt x="2" y="3"/>
                  <a:pt x="0" y="4"/>
                  <a:pt x="0" y="4"/>
                </a:cubicBez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5" name="Freeform 283">
            <a:extLst>
              <a:ext uri="{FF2B5EF4-FFF2-40B4-BE49-F238E27FC236}">
                <a16:creationId xmlns:a16="http://schemas.microsoft.com/office/drawing/2014/main" id="{B9F5013F-2576-4D40-825F-4D98E1E16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895475"/>
            <a:ext cx="1587" cy="1588"/>
          </a:xfrm>
          <a:custGeom>
            <a:avLst/>
            <a:gdLst>
              <a:gd name="T0" fmla="*/ 794 w 6"/>
              <a:gd name="T1" fmla="*/ 0 h 5"/>
              <a:gd name="T2" fmla="*/ 1323 w 6"/>
              <a:gd name="T3" fmla="*/ 635 h 5"/>
              <a:gd name="T4" fmla="*/ 794 w 6"/>
              <a:gd name="T5" fmla="*/ 1270 h 5"/>
              <a:gd name="T6" fmla="*/ 0 w 6"/>
              <a:gd name="T7" fmla="*/ 0 h 5"/>
              <a:gd name="T8" fmla="*/ 794 w 6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5" y="0"/>
                  <a:pt x="5" y="0"/>
                  <a:pt x="5" y="2"/>
                </a:cubicBezTo>
                <a:cubicBezTo>
                  <a:pt x="5" y="3"/>
                  <a:pt x="3" y="4"/>
                  <a:pt x="3" y="4"/>
                </a:cubicBezTo>
                <a:cubicBezTo>
                  <a:pt x="1" y="4"/>
                  <a:pt x="0" y="2"/>
                  <a:pt x="0" y="0"/>
                </a:cubicBezTo>
                <a:cubicBezTo>
                  <a:pt x="0" y="0"/>
                  <a:pt x="1" y="0"/>
                  <a:pt x="3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6" name="Freeform 284">
            <a:extLst>
              <a:ext uri="{FF2B5EF4-FFF2-40B4-BE49-F238E27FC236}">
                <a16:creationId xmlns:a16="http://schemas.microsoft.com/office/drawing/2014/main" id="{D6C1B7CD-BC92-7444-88F1-ED0D99B87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1895475"/>
            <a:ext cx="1587" cy="1588"/>
          </a:xfrm>
          <a:custGeom>
            <a:avLst/>
            <a:gdLst>
              <a:gd name="T0" fmla="*/ 397 w 4"/>
              <a:gd name="T1" fmla="*/ 0 h 4"/>
              <a:gd name="T2" fmla="*/ 1190 w 4"/>
              <a:gd name="T3" fmla="*/ 0 h 4"/>
              <a:gd name="T4" fmla="*/ 397 w 4"/>
              <a:gd name="T5" fmla="*/ 1191 h 4"/>
              <a:gd name="T6" fmla="*/ 397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1" y="0"/>
                </a:moveTo>
                <a:lnTo>
                  <a:pt x="3" y="0"/>
                </a:lnTo>
                <a:cubicBezTo>
                  <a:pt x="3" y="2"/>
                  <a:pt x="1" y="3"/>
                  <a:pt x="1" y="3"/>
                </a:cubicBezTo>
                <a:cubicBezTo>
                  <a:pt x="1" y="3"/>
                  <a:pt x="0" y="2"/>
                  <a:pt x="1" y="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7" name="Freeform 285">
            <a:extLst>
              <a:ext uri="{FF2B5EF4-FFF2-40B4-BE49-F238E27FC236}">
                <a16:creationId xmlns:a16="http://schemas.microsoft.com/office/drawing/2014/main" id="{414B36B6-9EBF-7B46-9ADA-235FE4FA9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1898650"/>
            <a:ext cx="1587" cy="1588"/>
          </a:xfrm>
          <a:custGeom>
            <a:avLst/>
            <a:gdLst>
              <a:gd name="T0" fmla="*/ 1190 w 4"/>
              <a:gd name="T1" fmla="*/ 0 h 3"/>
              <a:gd name="T2" fmla="*/ 1190 w 4"/>
              <a:gd name="T3" fmla="*/ 1059 h 3"/>
              <a:gd name="T4" fmla="*/ 1190 w 4"/>
              <a:gd name="T5" fmla="*/ 1059 h 3"/>
              <a:gd name="T6" fmla="*/ 0 w 4"/>
              <a:gd name="T7" fmla="*/ 1059 h 3"/>
              <a:gd name="T8" fmla="*/ 1190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2"/>
                </a:lnTo>
                <a:cubicBezTo>
                  <a:pt x="0" y="2"/>
                  <a:pt x="0" y="2"/>
                  <a:pt x="0" y="2"/>
                </a:cubicBezTo>
                <a:cubicBezTo>
                  <a:pt x="0" y="2"/>
                  <a:pt x="2" y="0"/>
                  <a:pt x="3" y="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8" name="Freeform 286">
            <a:extLst>
              <a:ext uri="{FF2B5EF4-FFF2-40B4-BE49-F238E27FC236}">
                <a16:creationId xmlns:a16="http://schemas.microsoft.com/office/drawing/2014/main" id="{1B7D80BD-F39A-E844-A180-1C2E0858B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895475"/>
            <a:ext cx="1587" cy="1588"/>
          </a:xfrm>
          <a:custGeom>
            <a:avLst/>
            <a:gdLst>
              <a:gd name="T0" fmla="*/ 794 w 6"/>
              <a:gd name="T1" fmla="*/ 0 h 3"/>
              <a:gd name="T2" fmla="*/ 1323 w 6"/>
              <a:gd name="T3" fmla="*/ 0 h 3"/>
              <a:gd name="T4" fmla="*/ 794 w 6"/>
              <a:gd name="T5" fmla="*/ 1059 h 3"/>
              <a:gd name="T6" fmla="*/ 0 w 6"/>
              <a:gd name="T7" fmla="*/ 0 h 3"/>
              <a:gd name="T8" fmla="*/ 794 w 6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3">
                <a:moveTo>
                  <a:pt x="3" y="0"/>
                </a:moveTo>
                <a:lnTo>
                  <a:pt x="5" y="0"/>
                </a:lnTo>
                <a:cubicBezTo>
                  <a:pt x="5" y="2"/>
                  <a:pt x="3" y="2"/>
                  <a:pt x="3" y="2"/>
                </a:cubicBezTo>
                <a:cubicBezTo>
                  <a:pt x="1" y="2"/>
                  <a:pt x="0" y="2"/>
                  <a:pt x="0" y="0"/>
                </a:cubicBezTo>
                <a:cubicBezTo>
                  <a:pt x="0" y="0"/>
                  <a:pt x="1" y="0"/>
                  <a:pt x="3" y="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9" name="Freeform 287">
            <a:extLst>
              <a:ext uri="{FF2B5EF4-FFF2-40B4-BE49-F238E27FC236}">
                <a16:creationId xmlns:a16="http://schemas.microsoft.com/office/drawing/2014/main" id="{FBCD7315-754F-C04F-8A2E-D6D27CDB7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1897063"/>
            <a:ext cx="1588" cy="1587"/>
          </a:xfrm>
          <a:custGeom>
            <a:avLst/>
            <a:gdLst>
              <a:gd name="T0" fmla="*/ 529 w 6"/>
              <a:gd name="T1" fmla="*/ 1190 h 4"/>
              <a:gd name="T2" fmla="*/ 0 w 6"/>
              <a:gd name="T3" fmla="*/ 1190 h 4"/>
              <a:gd name="T4" fmla="*/ 529 w 6"/>
              <a:gd name="T5" fmla="*/ 0 h 4"/>
              <a:gd name="T6" fmla="*/ 1323 w 6"/>
              <a:gd name="T7" fmla="*/ 1190 h 4"/>
              <a:gd name="T8" fmla="*/ 529 w 6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3"/>
                </a:moveTo>
                <a:lnTo>
                  <a:pt x="0" y="3"/>
                </a:lnTo>
                <a:lnTo>
                  <a:pt x="2" y="0"/>
                </a:lnTo>
                <a:cubicBezTo>
                  <a:pt x="5" y="0"/>
                  <a:pt x="5" y="3"/>
                  <a:pt x="5" y="3"/>
                </a:cubicBezTo>
                <a:cubicBezTo>
                  <a:pt x="5" y="3"/>
                  <a:pt x="5" y="3"/>
                  <a:pt x="2" y="3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60" name="Freeform 288">
            <a:extLst>
              <a:ext uri="{FF2B5EF4-FFF2-40B4-BE49-F238E27FC236}">
                <a16:creationId xmlns:a16="http://schemas.microsoft.com/office/drawing/2014/main" id="{B1E58EF5-4BA2-7F4C-A57A-A8AB5BE7F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897063"/>
            <a:ext cx="1588" cy="1587"/>
          </a:xfrm>
          <a:custGeom>
            <a:avLst/>
            <a:gdLst>
              <a:gd name="T0" fmla="*/ 529 w 6"/>
              <a:gd name="T1" fmla="*/ 1270 h 5"/>
              <a:gd name="T2" fmla="*/ 0 w 6"/>
              <a:gd name="T3" fmla="*/ 635 h 5"/>
              <a:gd name="T4" fmla="*/ 529 w 6"/>
              <a:gd name="T5" fmla="*/ 0 h 5"/>
              <a:gd name="T6" fmla="*/ 1323 w 6"/>
              <a:gd name="T7" fmla="*/ 952 h 5"/>
              <a:gd name="T8" fmla="*/ 529 w 6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2" y="4"/>
                </a:moveTo>
                <a:lnTo>
                  <a:pt x="0" y="2"/>
                </a:lnTo>
                <a:cubicBezTo>
                  <a:pt x="0" y="1"/>
                  <a:pt x="2" y="0"/>
                  <a:pt x="2" y="0"/>
                </a:cubicBezTo>
                <a:cubicBezTo>
                  <a:pt x="3" y="0"/>
                  <a:pt x="5" y="1"/>
                  <a:pt x="5" y="3"/>
                </a:cubicBezTo>
                <a:cubicBezTo>
                  <a:pt x="5" y="3"/>
                  <a:pt x="3" y="4"/>
                  <a:pt x="2" y="4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61" name="Freeform 289">
            <a:extLst>
              <a:ext uri="{FF2B5EF4-FFF2-40B4-BE49-F238E27FC236}">
                <a16:creationId xmlns:a16="http://schemas.microsoft.com/office/drawing/2014/main" id="{01827F90-24E4-EF4A-B729-1428AC43B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900238"/>
            <a:ext cx="1587" cy="1587"/>
          </a:xfrm>
          <a:custGeom>
            <a:avLst/>
            <a:gdLst>
              <a:gd name="T0" fmla="*/ 397 w 4"/>
              <a:gd name="T1" fmla="*/ 0 h 4"/>
              <a:gd name="T2" fmla="*/ 1190 w 4"/>
              <a:gd name="T3" fmla="*/ 0 h 4"/>
              <a:gd name="T4" fmla="*/ 0 w 4"/>
              <a:gd name="T5" fmla="*/ 1190 h 4"/>
              <a:gd name="T6" fmla="*/ 0 w 4"/>
              <a:gd name="T7" fmla="*/ 397 h 4"/>
              <a:gd name="T8" fmla="*/ 397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1" y="0"/>
                </a:moveTo>
                <a:cubicBezTo>
                  <a:pt x="3" y="0"/>
                  <a:pt x="3" y="0"/>
                  <a:pt x="3" y="0"/>
                </a:cubicBezTo>
                <a:cubicBezTo>
                  <a:pt x="3" y="2"/>
                  <a:pt x="1" y="3"/>
                  <a:pt x="0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62" name="Freeform 290">
            <a:extLst>
              <a:ext uri="{FF2B5EF4-FFF2-40B4-BE49-F238E27FC236}">
                <a16:creationId xmlns:a16="http://schemas.microsoft.com/office/drawing/2014/main" id="{DB9D5D77-4969-9942-8055-24A85D27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900238"/>
            <a:ext cx="1588" cy="1587"/>
          </a:xfrm>
          <a:custGeom>
            <a:avLst/>
            <a:gdLst>
              <a:gd name="T0" fmla="*/ 0 w 5"/>
              <a:gd name="T1" fmla="*/ 397 h 4"/>
              <a:gd name="T2" fmla="*/ 953 w 5"/>
              <a:gd name="T3" fmla="*/ 0 h 4"/>
              <a:gd name="T4" fmla="*/ 1270 w 5"/>
              <a:gd name="T5" fmla="*/ 397 h 4"/>
              <a:gd name="T6" fmla="*/ 953 w 5"/>
              <a:gd name="T7" fmla="*/ 1190 h 4"/>
              <a:gd name="T8" fmla="*/ 0 w 5"/>
              <a:gd name="T9" fmla="*/ 794 h 4"/>
              <a:gd name="T10" fmla="*/ 0 w 5"/>
              <a:gd name="T11" fmla="*/ 39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0" y="1"/>
                </a:moveTo>
                <a:cubicBezTo>
                  <a:pt x="0" y="0"/>
                  <a:pt x="1" y="0"/>
                  <a:pt x="3" y="0"/>
                </a:cubicBezTo>
                <a:cubicBezTo>
                  <a:pt x="3" y="0"/>
                  <a:pt x="4" y="0"/>
                  <a:pt x="4" y="1"/>
                </a:cubicBezTo>
                <a:lnTo>
                  <a:pt x="3" y="3"/>
                </a:lnTo>
                <a:cubicBezTo>
                  <a:pt x="1" y="3"/>
                  <a:pt x="0" y="2"/>
                  <a:pt x="0" y="2"/>
                </a:cubicBezTo>
                <a:lnTo>
                  <a:pt x="0" y="1"/>
                </a:ln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63" name="Freeform 291">
            <a:extLst>
              <a:ext uri="{FF2B5EF4-FFF2-40B4-BE49-F238E27FC236}">
                <a16:creationId xmlns:a16="http://schemas.microsoft.com/office/drawing/2014/main" id="{F274703C-026E-A94B-825D-9B23E2735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897063"/>
            <a:ext cx="1588" cy="1587"/>
          </a:xfrm>
          <a:custGeom>
            <a:avLst/>
            <a:gdLst>
              <a:gd name="T0" fmla="*/ 794 w 2"/>
              <a:gd name="T1" fmla="*/ 529 h 6"/>
              <a:gd name="T2" fmla="*/ 794 w 2"/>
              <a:gd name="T3" fmla="*/ 1058 h 6"/>
              <a:gd name="T4" fmla="*/ 0 w 2"/>
              <a:gd name="T5" fmla="*/ 529 h 6"/>
              <a:gd name="T6" fmla="*/ 0 w 2"/>
              <a:gd name="T7" fmla="*/ 0 h 6"/>
              <a:gd name="T8" fmla="*/ 794 w 2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6">
                <a:moveTo>
                  <a:pt x="1" y="2"/>
                </a:moveTo>
                <a:lnTo>
                  <a:pt x="1" y="4"/>
                </a:lnTo>
                <a:cubicBezTo>
                  <a:pt x="0" y="5"/>
                  <a:pt x="0" y="3"/>
                  <a:pt x="0" y="2"/>
                </a:cubicBezTo>
                <a:lnTo>
                  <a:pt x="0" y="0"/>
                </a:lnTo>
                <a:cubicBezTo>
                  <a:pt x="0" y="0"/>
                  <a:pt x="1" y="1"/>
                  <a:pt x="1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64" name="Freeform 292">
            <a:extLst>
              <a:ext uri="{FF2B5EF4-FFF2-40B4-BE49-F238E27FC236}">
                <a16:creationId xmlns:a16="http://schemas.microsoft.com/office/drawing/2014/main" id="{EE8C32D9-6DE7-A242-B8FD-E6758E686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1895475"/>
            <a:ext cx="1587" cy="1588"/>
          </a:xfrm>
          <a:custGeom>
            <a:avLst/>
            <a:gdLst>
              <a:gd name="T0" fmla="*/ 1190 w 4"/>
              <a:gd name="T1" fmla="*/ 397 h 4"/>
              <a:gd name="T2" fmla="*/ 1190 w 4"/>
              <a:gd name="T3" fmla="*/ 1191 h 4"/>
              <a:gd name="T4" fmla="*/ 0 w 4"/>
              <a:gd name="T5" fmla="*/ 0 h 4"/>
              <a:gd name="T6" fmla="*/ 1190 w 4"/>
              <a:gd name="T7" fmla="*/ 39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1"/>
                </a:moveTo>
                <a:lnTo>
                  <a:pt x="3" y="3"/>
                </a:lnTo>
                <a:cubicBezTo>
                  <a:pt x="3" y="1"/>
                  <a:pt x="0" y="0"/>
                  <a:pt x="0" y="0"/>
                </a:cubicBezTo>
                <a:cubicBezTo>
                  <a:pt x="0" y="0"/>
                  <a:pt x="2" y="0"/>
                  <a:pt x="3" y="1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65" name="Freeform 293">
            <a:extLst>
              <a:ext uri="{FF2B5EF4-FFF2-40B4-BE49-F238E27FC236}">
                <a16:creationId xmlns:a16="http://schemas.microsoft.com/office/drawing/2014/main" id="{3F3D3BD2-0272-744A-8F9E-5EC3A4D40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1898650"/>
            <a:ext cx="1588" cy="1588"/>
          </a:xfrm>
          <a:custGeom>
            <a:avLst/>
            <a:gdLst>
              <a:gd name="T0" fmla="*/ 794 w 4"/>
              <a:gd name="T1" fmla="*/ 529 h 3"/>
              <a:gd name="T2" fmla="*/ 1191 w 4"/>
              <a:gd name="T3" fmla="*/ 1059 h 3"/>
              <a:gd name="T4" fmla="*/ 0 w 4"/>
              <a:gd name="T5" fmla="*/ 1059 h 3"/>
              <a:gd name="T6" fmla="*/ 0 w 4"/>
              <a:gd name="T7" fmla="*/ 0 h 3"/>
              <a:gd name="T8" fmla="*/ 794 w 4"/>
              <a:gd name="T9" fmla="*/ 52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2" y="1"/>
                </a:moveTo>
                <a:lnTo>
                  <a:pt x="3" y="2"/>
                </a:lnTo>
                <a:cubicBezTo>
                  <a:pt x="2" y="2"/>
                  <a:pt x="2" y="2"/>
                  <a:pt x="0" y="2"/>
                </a:cubicBezTo>
                <a:lnTo>
                  <a:pt x="0" y="0"/>
                </a:lnTo>
                <a:lnTo>
                  <a:pt x="2" y="1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66" name="Freeform 294">
            <a:extLst>
              <a:ext uri="{FF2B5EF4-FFF2-40B4-BE49-F238E27FC236}">
                <a16:creationId xmlns:a16="http://schemas.microsoft.com/office/drawing/2014/main" id="{ABC845C6-A450-4148-AC31-6808372BD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1897063"/>
            <a:ext cx="1587" cy="1587"/>
          </a:xfrm>
          <a:custGeom>
            <a:avLst/>
            <a:gdLst>
              <a:gd name="T0" fmla="*/ 794 w 4"/>
              <a:gd name="T1" fmla="*/ 397 h 4"/>
              <a:gd name="T2" fmla="*/ 1190 w 4"/>
              <a:gd name="T3" fmla="*/ 1190 h 4"/>
              <a:gd name="T4" fmla="*/ 0 w 4"/>
              <a:gd name="T5" fmla="*/ 1190 h 4"/>
              <a:gd name="T6" fmla="*/ 0 w 4"/>
              <a:gd name="T7" fmla="*/ 0 h 4"/>
              <a:gd name="T8" fmla="*/ 794 w 4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1"/>
                </a:moveTo>
                <a:cubicBezTo>
                  <a:pt x="3" y="2"/>
                  <a:pt x="3" y="3"/>
                  <a:pt x="3" y="3"/>
                </a:cubicBezTo>
                <a:lnTo>
                  <a:pt x="0" y="3"/>
                </a:lnTo>
                <a:lnTo>
                  <a:pt x="0" y="0"/>
                </a:lnTo>
                <a:cubicBezTo>
                  <a:pt x="0" y="0"/>
                  <a:pt x="0" y="1"/>
                  <a:pt x="2" y="1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67" name="Freeform 295">
            <a:extLst>
              <a:ext uri="{FF2B5EF4-FFF2-40B4-BE49-F238E27FC236}">
                <a16:creationId xmlns:a16="http://schemas.microsoft.com/office/drawing/2014/main" id="{88ABB2AC-48DD-644B-B115-407895616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898650"/>
            <a:ext cx="1588" cy="1588"/>
          </a:xfrm>
          <a:custGeom>
            <a:avLst/>
            <a:gdLst>
              <a:gd name="T0" fmla="*/ 1059 w 3"/>
              <a:gd name="T1" fmla="*/ 794 h 6"/>
              <a:gd name="T2" fmla="*/ 0 w 3"/>
              <a:gd name="T3" fmla="*/ 1323 h 6"/>
              <a:gd name="T4" fmla="*/ 0 w 3"/>
              <a:gd name="T5" fmla="*/ 794 h 6"/>
              <a:gd name="T6" fmla="*/ 0 w 3"/>
              <a:gd name="T7" fmla="*/ 0 h 6"/>
              <a:gd name="T8" fmla="*/ 1059 w 3"/>
              <a:gd name="T9" fmla="*/ 79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6">
                <a:moveTo>
                  <a:pt x="2" y="3"/>
                </a:moveTo>
                <a:cubicBezTo>
                  <a:pt x="2" y="3"/>
                  <a:pt x="2" y="5"/>
                  <a:pt x="0" y="5"/>
                </a:cubicBezTo>
                <a:lnTo>
                  <a:pt x="0" y="3"/>
                </a:lnTo>
                <a:lnTo>
                  <a:pt x="0" y="0"/>
                </a:lnTo>
                <a:cubicBezTo>
                  <a:pt x="0" y="0"/>
                  <a:pt x="2" y="2"/>
                  <a:pt x="2" y="3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68" name="Freeform 296">
            <a:extLst>
              <a:ext uri="{FF2B5EF4-FFF2-40B4-BE49-F238E27FC236}">
                <a16:creationId xmlns:a16="http://schemas.microsoft.com/office/drawing/2014/main" id="{C82BC624-D62E-A144-BF93-EE3680E8E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900238"/>
            <a:ext cx="1588" cy="1587"/>
          </a:xfrm>
          <a:custGeom>
            <a:avLst/>
            <a:gdLst>
              <a:gd name="T0" fmla="*/ 397 w 4"/>
              <a:gd name="T1" fmla="*/ 529 h 3"/>
              <a:gd name="T2" fmla="*/ 397 w 4"/>
              <a:gd name="T3" fmla="*/ 1058 h 3"/>
              <a:gd name="T4" fmla="*/ 0 w 4"/>
              <a:gd name="T5" fmla="*/ 529 h 3"/>
              <a:gd name="T6" fmla="*/ 0 w 4"/>
              <a:gd name="T7" fmla="*/ 0 h 3"/>
              <a:gd name="T8" fmla="*/ 397 w 4"/>
              <a:gd name="T9" fmla="*/ 52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1"/>
                </a:moveTo>
                <a:cubicBezTo>
                  <a:pt x="3" y="1"/>
                  <a:pt x="3" y="1"/>
                  <a:pt x="1" y="2"/>
                </a:cubicBezTo>
                <a:cubicBezTo>
                  <a:pt x="1" y="2"/>
                  <a:pt x="1" y="1"/>
                  <a:pt x="0" y="1"/>
                </a:cubicBezTo>
                <a:lnTo>
                  <a:pt x="0" y="0"/>
                </a:lnTo>
                <a:lnTo>
                  <a:pt x="1" y="1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69" name="Freeform 297">
            <a:extLst>
              <a:ext uri="{FF2B5EF4-FFF2-40B4-BE49-F238E27FC236}">
                <a16:creationId xmlns:a16="http://schemas.microsoft.com/office/drawing/2014/main" id="{334AB247-B51A-1D48-8F63-3E99E52AA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1900238"/>
            <a:ext cx="1588" cy="1587"/>
          </a:xfrm>
          <a:custGeom>
            <a:avLst/>
            <a:gdLst>
              <a:gd name="T0" fmla="*/ 1059 w 3"/>
              <a:gd name="T1" fmla="*/ 529 h 3"/>
              <a:gd name="T2" fmla="*/ 1059 w 3"/>
              <a:gd name="T3" fmla="*/ 1058 h 3"/>
              <a:gd name="T4" fmla="*/ 0 w 3"/>
              <a:gd name="T5" fmla="*/ 0 h 3"/>
              <a:gd name="T6" fmla="*/ 1059 w 3"/>
              <a:gd name="T7" fmla="*/ 529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2" y="2"/>
                </a:lnTo>
                <a:cubicBezTo>
                  <a:pt x="0" y="1"/>
                  <a:pt x="0" y="0"/>
                  <a:pt x="0" y="0"/>
                </a:cubicBezTo>
                <a:lnTo>
                  <a:pt x="2" y="1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0" name="Freeform 298">
            <a:extLst>
              <a:ext uri="{FF2B5EF4-FFF2-40B4-BE49-F238E27FC236}">
                <a16:creationId xmlns:a16="http://schemas.microsoft.com/office/drawing/2014/main" id="{78DBC02A-139B-0F40-B2EC-65A754C7B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92300"/>
            <a:ext cx="3175" cy="6350"/>
          </a:xfrm>
          <a:custGeom>
            <a:avLst/>
            <a:gdLst>
              <a:gd name="T0" fmla="*/ 2858 w 10"/>
              <a:gd name="T1" fmla="*/ 397 h 16"/>
              <a:gd name="T2" fmla="*/ 1270 w 10"/>
              <a:gd name="T3" fmla="*/ 1191 h 16"/>
              <a:gd name="T4" fmla="*/ 1270 w 10"/>
              <a:gd name="T5" fmla="*/ 1191 h 16"/>
              <a:gd name="T6" fmla="*/ 1905 w 10"/>
              <a:gd name="T7" fmla="*/ 397 h 16"/>
              <a:gd name="T8" fmla="*/ 2858 w 10"/>
              <a:gd name="T9" fmla="*/ 0 h 16"/>
              <a:gd name="T10" fmla="*/ 2858 w 10"/>
              <a:gd name="T11" fmla="*/ 397 h 16"/>
              <a:gd name="T12" fmla="*/ 635 w 10"/>
              <a:gd name="T13" fmla="*/ 1984 h 16"/>
              <a:gd name="T14" fmla="*/ 1270 w 10"/>
              <a:gd name="T15" fmla="*/ 1191 h 16"/>
              <a:gd name="T16" fmla="*/ 635 w 10"/>
              <a:gd name="T17" fmla="*/ 1984 h 16"/>
              <a:gd name="T18" fmla="*/ 0 w 10"/>
              <a:gd name="T19" fmla="*/ 5953 h 16"/>
              <a:gd name="T20" fmla="*/ 0 w 10"/>
              <a:gd name="T21" fmla="*/ 3969 h 16"/>
              <a:gd name="T22" fmla="*/ 635 w 10"/>
              <a:gd name="T23" fmla="*/ 2381 h 16"/>
              <a:gd name="T24" fmla="*/ 0 w 10"/>
              <a:gd name="T25" fmla="*/ 5953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16">
                <a:moveTo>
                  <a:pt x="9" y="1"/>
                </a:moveTo>
                <a:cubicBezTo>
                  <a:pt x="9" y="1"/>
                  <a:pt x="6" y="1"/>
                  <a:pt x="4" y="3"/>
                </a:cubicBezTo>
                <a:lnTo>
                  <a:pt x="6" y="1"/>
                </a:lnTo>
                <a:lnTo>
                  <a:pt x="9" y="0"/>
                </a:lnTo>
                <a:lnTo>
                  <a:pt x="9" y="1"/>
                </a:lnTo>
                <a:close/>
                <a:moveTo>
                  <a:pt x="2" y="5"/>
                </a:moveTo>
                <a:cubicBezTo>
                  <a:pt x="3" y="4"/>
                  <a:pt x="3" y="4"/>
                  <a:pt x="4" y="3"/>
                </a:cubicBezTo>
                <a:lnTo>
                  <a:pt x="2" y="5"/>
                </a:lnTo>
                <a:close/>
                <a:moveTo>
                  <a:pt x="0" y="15"/>
                </a:moveTo>
                <a:lnTo>
                  <a:pt x="0" y="10"/>
                </a:lnTo>
                <a:lnTo>
                  <a:pt x="2" y="6"/>
                </a:lnTo>
                <a:cubicBezTo>
                  <a:pt x="0" y="10"/>
                  <a:pt x="0" y="15"/>
                  <a:pt x="0" y="15"/>
                </a:cubicBezTo>
                <a:close/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1" name="Freeform 299">
            <a:extLst>
              <a:ext uri="{FF2B5EF4-FFF2-40B4-BE49-F238E27FC236}">
                <a16:creationId xmlns:a16="http://schemas.microsoft.com/office/drawing/2014/main" id="{E6AE9738-9839-824B-A156-E916C47F6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1895475"/>
            <a:ext cx="3175" cy="3175"/>
          </a:xfrm>
          <a:custGeom>
            <a:avLst/>
            <a:gdLst>
              <a:gd name="T0" fmla="*/ 0 w 7"/>
              <a:gd name="T1" fmla="*/ 0 h 11"/>
              <a:gd name="T2" fmla="*/ 1361 w 7"/>
              <a:gd name="T3" fmla="*/ 866 h 11"/>
              <a:gd name="T4" fmla="*/ 2721 w 7"/>
              <a:gd name="T5" fmla="*/ 2020 h 11"/>
              <a:gd name="T6" fmla="*/ 2721 w 7"/>
              <a:gd name="T7" fmla="*/ 2886 h 11"/>
              <a:gd name="T8" fmla="*/ 0 w 7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1">
                <a:moveTo>
                  <a:pt x="0" y="0"/>
                </a:moveTo>
                <a:lnTo>
                  <a:pt x="3" y="3"/>
                </a:lnTo>
                <a:lnTo>
                  <a:pt x="6" y="7"/>
                </a:lnTo>
                <a:lnTo>
                  <a:pt x="6" y="10"/>
                </a:lnTo>
                <a:cubicBezTo>
                  <a:pt x="4" y="6"/>
                  <a:pt x="0" y="0"/>
                  <a:pt x="0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2" name="Freeform 300">
            <a:extLst>
              <a:ext uri="{FF2B5EF4-FFF2-40B4-BE49-F238E27FC236}">
                <a16:creationId xmlns:a16="http://schemas.microsoft.com/office/drawing/2014/main" id="{81910791-6A4B-C04B-A42F-6923D6CD0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98650"/>
            <a:ext cx="1587" cy="1588"/>
          </a:xfrm>
          <a:custGeom>
            <a:avLst/>
            <a:gdLst>
              <a:gd name="T0" fmla="*/ 397 w 4"/>
              <a:gd name="T1" fmla="*/ 794 h 4"/>
              <a:gd name="T2" fmla="*/ 397 w 4"/>
              <a:gd name="T3" fmla="*/ 1191 h 4"/>
              <a:gd name="T4" fmla="*/ 397 w 4"/>
              <a:gd name="T5" fmla="*/ 794 h 4"/>
              <a:gd name="T6" fmla="*/ 0 w 4"/>
              <a:gd name="T7" fmla="*/ 0 h 4"/>
              <a:gd name="T8" fmla="*/ 397 w 4"/>
              <a:gd name="T9" fmla="*/ 7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1" y="2"/>
                </a:moveTo>
                <a:cubicBezTo>
                  <a:pt x="1" y="2"/>
                  <a:pt x="3" y="3"/>
                  <a:pt x="1" y="3"/>
                </a:cubicBezTo>
                <a:lnTo>
                  <a:pt x="1" y="2"/>
                </a:lnTo>
                <a:cubicBezTo>
                  <a:pt x="1" y="1"/>
                  <a:pt x="0" y="0"/>
                  <a:pt x="0" y="0"/>
                </a:cubicBezTo>
                <a:cubicBezTo>
                  <a:pt x="0" y="0"/>
                  <a:pt x="1" y="0"/>
                  <a:pt x="1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3" name="Freeform 301">
            <a:extLst>
              <a:ext uri="{FF2B5EF4-FFF2-40B4-BE49-F238E27FC236}">
                <a16:creationId xmlns:a16="http://schemas.microsoft.com/office/drawing/2014/main" id="{47037AB1-5233-724B-846B-23B1542B9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906588"/>
            <a:ext cx="1587" cy="1587"/>
          </a:xfrm>
          <a:custGeom>
            <a:avLst/>
            <a:gdLst>
              <a:gd name="T0" fmla="*/ 529 w 6"/>
              <a:gd name="T1" fmla="*/ 397 h 4"/>
              <a:gd name="T2" fmla="*/ 794 w 6"/>
              <a:gd name="T3" fmla="*/ 0 h 4"/>
              <a:gd name="T4" fmla="*/ 529 w 6"/>
              <a:gd name="T5" fmla="*/ 794 h 4"/>
              <a:gd name="T6" fmla="*/ 0 w 6"/>
              <a:gd name="T7" fmla="*/ 1190 h 4"/>
              <a:gd name="T8" fmla="*/ 529 w 6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1"/>
                </a:moveTo>
                <a:lnTo>
                  <a:pt x="3" y="0"/>
                </a:lnTo>
                <a:cubicBezTo>
                  <a:pt x="5" y="1"/>
                  <a:pt x="3" y="2"/>
                  <a:pt x="2" y="2"/>
                </a:cubicBezTo>
                <a:lnTo>
                  <a:pt x="0" y="3"/>
                </a:lnTo>
                <a:cubicBezTo>
                  <a:pt x="0" y="3"/>
                  <a:pt x="2" y="2"/>
                  <a:pt x="2" y="1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4" name="Freeform 302">
            <a:extLst>
              <a:ext uri="{FF2B5EF4-FFF2-40B4-BE49-F238E27FC236}">
                <a16:creationId xmlns:a16="http://schemas.microsoft.com/office/drawing/2014/main" id="{C226EA4A-7AFD-0641-8C36-3CB685D66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908175"/>
            <a:ext cx="1587" cy="1588"/>
          </a:xfrm>
          <a:custGeom>
            <a:avLst/>
            <a:gdLst>
              <a:gd name="T0" fmla="*/ 952 w 5"/>
              <a:gd name="T1" fmla="*/ 635 h 5"/>
              <a:gd name="T2" fmla="*/ 0 w 5"/>
              <a:gd name="T3" fmla="*/ 1270 h 5"/>
              <a:gd name="T4" fmla="*/ 0 w 5"/>
              <a:gd name="T5" fmla="*/ 318 h 5"/>
              <a:gd name="T6" fmla="*/ 1270 w 5"/>
              <a:gd name="T7" fmla="*/ 0 h 5"/>
              <a:gd name="T8" fmla="*/ 952 w 5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3" y="2"/>
                </a:moveTo>
                <a:cubicBezTo>
                  <a:pt x="0" y="3"/>
                  <a:pt x="0" y="4"/>
                  <a:pt x="0" y="4"/>
                </a:cubicBezTo>
                <a:lnTo>
                  <a:pt x="0" y="1"/>
                </a:lnTo>
                <a:cubicBezTo>
                  <a:pt x="0" y="0"/>
                  <a:pt x="4" y="0"/>
                  <a:pt x="4" y="0"/>
                </a:cubicBezTo>
                <a:lnTo>
                  <a:pt x="3" y="2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5" name="Freeform 303">
            <a:extLst>
              <a:ext uri="{FF2B5EF4-FFF2-40B4-BE49-F238E27FC236}">
                <a16:creationId xmlns:a16="http://schemas.microsoft.com/office/drawing/2014/main" id="{493A0897-7303-194D-AA5A-59DDEF52F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1908175"/>
            <a:ext cx="1588" cy="1588"/>
          </a:xfrm>
          <a:custGeom>
            <a:avLst/>
            <a:gdLst>
              <a:gd name="T0" fmla="*/ 1323 w 6"/>
              <a:gd name="T1" fmla="*/ 0 h 3"/>
              <a:gd name="T2" fmla="*/ 1323 w 6"/>
              <a:gd name="T3" fmla="*/ 529 h 3"/>
              <a:gd name="T4" fmla="*/ 0 w 6"/>
              <a:gd name="T5" fmla="*/ 1059 h 3"/>
              <a:gd name="T6" fmla="*/ 1323 w 6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5" y="0"/>
                </a:moveTo>
                <a:lnTo>
                  <a:pt x="5" y="1"/>
                </a:lnTo>
                <a:lnTo>
                  <a:pt x="0" y="2"/>
                </a:lnTo>
                <a:cubicBezTo>
                  <a:pt x="0" y="2"/>
                  <a:pt x="0" y="1"/>
                  <a:pt x="5" y="0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6" name="Freeform 304">
            <a:extLst>
              <a:ext uri="{FF2B5EF4-FFF2-40B4-BE49-F238E27FC236}">
                <a16:creationId xmlns:a16="http://schemas.microsoft.com/office/drawing/2014/main" id="{015D2600-12D6-6640-A5D8-A918FAC28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898650"/>
            <a:ext cx="15875" cy="9525"/>
          </a:xfrm>
          <a:custGeom>
            <a:avLst/>
            <a:gdLst>
              <a:gd name="T0" fmla="*/ 6645 w 43"/>
              <a:gd name="T1" fmla="*/ 0 h 26"/>
              <a:gd name="T2" fmla="*/ 15137 w 43"/>
              <a:gd name="T3" fmla="*/ 5129 h 26"/>
              <a:gd name="T4" fmla="*/ 15137 w 43"/>
              <a:gd name="T5" fmla="*/ 5862 h 26"/>
              <a:gd name="T6" fmla="*/ 8122 w 43"/>
              <a:gd name="T7" fmla="*/ 8792 h 26"/>
              <a:gd name="T8" fmla="*/ 369 w 43"/>
              <a:gd name="T9" fmla="*/ 4763 h 26"/>
              <a:gd name="T10" fmla="*/ 6645 w 43"/>
              <a:gd name="T11" fmla="*/ 0 h 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3" h="26">
                <a:moveTo>
                  <a:pt x="18" y="0"/>
                </a:moveTo>
                <a:cubicBezTo>
                  <a:pt x="32" y="1"/>
                  <a:pt x="41" y="14"/>
                  <a:pt x="41" y="14"/>
                </a:cubicBezTo>
                <a:cubicBezTo>
                  <a:pt x="41" y="14"/>
                  <a:pt x="42" y="16"/>
                  <a:pt x="41" y="16"/>
                </a:cubicBezTo>
                <a:cubicBezTo>
                  <a:pt x="41" y="16"/>
                  <a:pt x="39" y="25"/>
                  <a:pt x="22" y="24"/>
                </a:cubicBezTo>
                <a:cubicBezTo>
                  <a:pt x="4" y="23"/>
                  <a:pt x="1" y="16"/>
                  <a:pt x="1" y="13"/>
                </a:cubicBezTo>
                <a:cubicBezTo>
                  <a:pt x="0" y="10"/>
                  <a:pt x="3" y="0"/>
                  <a:pt x="18" y="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7" name="Freeform 305">
            <a:extLst>
              <a:ext uri="{FF2B5EF4-FFF2-40B4-BE49-F238E27FC236}">
                <a16:creationId xmlns:a16="http://schemas.microsoft.com/office/drawing/2014/main" id="{D66704EC-0A6D-8B4D-8A9A-0D4428091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898650"/>
            <a:ext cx="15875" cy="9525"/>
          </a:xfrm>
          <a:custGeom>
            <a:avLst/>
            <a:gdLst>
              <a:gd name="T0" fmla="*/ 14767 w 43"/>
              <a:gd name="T1" fmla="*/ 4572 h 25"/>
              <a:gd name="T2" fmla="*/ 15137 w 43"/>
              <a:gd name="T3" fmla="*/ 4572 h 25"/>
              <a:gd name="T4" fmla="*/ 15137 w 43"/>
              <a:gd name="T5" fmla="*/ 5334 h 25"/>
              <a:gd name="T6" fmla="*/ 14767 w 43"/>
              <a:gd name="T7" fmla="*/ 4572 h 25"/>
              <a:gd name="T8" fmla="*/ 12922 w 43"/>
              <a:gd name="T9" fmla="*/ 2667 h 25"/>
              <a:gd name="T10" fmla="*/ 14767 w 43"/>
              <a:gd name="T11" fmla="*/ 4572 h 25"/>
              <a:gd name="T12" fmla="*/ 12922 w 43"/>
              <a:gd name="T13" fmla="*/ 2667 h 25"/>
              <a:gd name="T14" fmla="*/ 6645 w 43"/>
              <a:gd name="T15" fmla="*/ 381 h 25"/>
              <a:gd name="T16" fmla="*/ 4799 w 43"/>
              <a:gd name="T17" fmla="*/ 381 h 25"/>
              <a:gd name="T18" fmla="*/ 1477 w 43"/>
              <a:gd name="T19" fmla="*/ 1524 h 25"/>
              <a:gd name="T20" fmla="*/ 1108 w 43"/>
              <a:gd name="T21" fmla="*/ 3810 h 25"/>
              <a:gd name="T22" fmla="*/ 369 w 43"/>
              <a:gd name="T23" fmla="*/ 4572 h 25"/>
              <a:gd name="T24" fmla="*/ 369 w 43"/>
              <a:gd name="T25" fmla="*/ 4953 h 25"/>
              <a:gd name="T26" fmla="*/ 8122 w 43"/>
              <a:gd name="T27" fmla="*/ 8763 h 25"/>
              <a:gd name="T28" fmla="*/ 9230 w 43"/>
              <a:gd name="T29" fmla="*/ 8763 h 25"/>
              <a:gd name="T30" fmla="*/ 14029 w 43"/>
              <a:gd name="T31" fmla="*/ 7620 h 25"/>
              <a:gd name="T32" fmla="*/ 15137 w 43"/>
              <a:gd name="T33" fmla="*/ 6477 h 25"/>
              <a:gd name="T34" fmla="*/ 14398 w 43"/>
              <a:gd name="T35" fmla="*/ 7620 h 25"/>
              <a:gd name="T36" fmla="*/ 9230 w 43"/>
              <a:gd name="T37" fmla="*/ 9144 h 25"/>
              <a:gd name="T38" fmla="*/ 8122 w 43"/>
              <a:gd name="T39" fmla="*/ 9144 h 25"/>
              <a:gd name="T40" fmla="*/ 0 w 43"/>
              <a:gd name="T41" fmla="*/ 4953 h 25"/>
              <a:gd name="T42" fmla="*/ 0 w 43"/>
              <a:gd name="T43" fmla="*/ 4572 h 25"/>
              <a:gd name="T44" fmla="*/ 369 w 43"/>
              <a:gd name="T45" fmla="*/ 3429 h 25"/>
              <a:gd name="T46" fmla="*/ 1108 w 43"/>
              <a:gd name="T47" fmla="*/ 1905 h 25"/>
              <a:gd name="T48" fmla="*/ 4799 w 43"/>
              <a:gd name="T49" fmla="*/ 0 h 25"/>
              <a:gd name="T50" fmla="*/ 6645 w 43"/>
              <a:gd name="T51" fmla="*/ 0 h 25"/>
              <a:gd name="T52" fmla="*/ 12922 w 43"/>
              <a:gd name="T53" fmla="*/ 2667 h 25"/>
              <a:gd name="T54" fmla="*/ 15506 w 43"/>
              <a:gd name="T55" fmla="*/ 6096 h 25"/>
              <a:gd name="T56" fmla="*/ 15137 w 43"/>
              <a:gd name="T57" fmla="*/ 6096 h 25"/>
              <a:gd name="T58" fmla="*/ 15137 w 43"/>
              <a:gd name="T59" fmla="*/ 5715 h 25"/>
              <a:gd name="T60" fmla="*/ 15137 w 43"/>
              <a:gd name="T61" fmla="*/ 5334 h 25"/>
              <a:gd name="T62" fmla="*/ 15506 w 43"/>
              <a:gd name="T63" fmla="*/ 5334 h 25"/>
              <a:gd name="T64" fmla="*/ 15506 w 43"/>
              <a:gd name="T65" fmla="*/ 6096 h 2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3" h="25">
                <a:moveTo>
                  <a:pt x="40" y="12"/>
                </a:moveTo>
                <a:lnTo>
                  <a:pt x="41" y="12"/>
                </a:lnTo>
                <a:lnTo>
                  <a:pt x="41" y="14"/>
                </a:lnTo>
                <a:cubicBezTo>
                  <a:pt x="41" y="14"/>
                  <a:pt x="40" y="13"/>
                  <a:pt x="40" y="12"/>
                </a:cubicBezTo>
                <a:close/>
                <a:moveTo>
                  <a:pt x="35" y="7"/>
                </a:moveTo>
                <a:cubicBezTo>
                  <a:pt x="37" y="9"/>
                  <a:pt x="39" y="10"/>
                  <a:pt x="40" y="12"/>
                </a:cubicBezTo>
                <a:cubicBezTo>
                  <a:pt x="37" y="11"/>
                  <a:pt x="37" y="9"/>
                  <a:pt x="35" y="7"/>
                </a:cubicBezTo>
                <a:cubicBezTo>
                  <a:pt x="32" y="4"/>
                  <a:pt x="24" y="1"/>
                  <a:pt x="18" y="1"/>
                </a:cubicBezTo>
                <a:lnTo>
                  <a:pt x="13" y="1"/>
                </a:lnTo>
                <a:cubicBezTo>
                  <a:pt x="10" y="1"/>
                  <a:pt x="7" y="2"/>
                  <a:pt x="4" y="4"/>
                </a:cubicBezTo>
                <a:cubicBezTo>
                  <a:pt x="3" y="6"/>
                  <a:pt x="3" y="7"/>
                  <a:pt x="3" y="10"/>
                </a:cubicBezTo>
                <a:cubicBezTo>
                  <a:pt x="1" y="11"/>
                  <a:pt x="1" y="11"/>
                  <a:pt x="1" y="12"/>
                </a:cubicBezTo>
                <a:lnTo>
                  <a:pt x="1" y="13"/>
                </a:lnTo>
                <a:cubicBezTo>
                  <a:pt x="3" y="16"/>
                  <a:pt x="4" y="22"/>
                  <a:pt x="22" y="23"/>
                </a:cubicBezTo>
                <a:lnTo>
                  <a:pt x="25" y="23"/>
                </a:lnTo>
                <a:cubicBezTo>
                  <a:pt x="32" y="23"/>
                  <a:pt x="35" y="22"/>
                  <a:pt x="38" y="20"/>
                </a:cubicBezTo>
                <a:cubicBezTo>
                  <a:pt x="39" y="20"/>
                  <a:pt x="41" y="17"/>
                  <a:pt x="41" y="17"/>
                </a:cubicBezTo>
                <a:cubicBezTo>
                  <a:pt x="41" y="18"/>
                  <a:pt x="41" y="20"/>
                  <a:pt x="39" y="20"/>
                </a:cubicBezTo>
                <a:cubicBezTo>
                  <a:pt x="36" y="22"/>
                  <a:pt x="32" y="24"/>
                  <a:pt x="25" y="24"/>
                </a:cubicBezTo>
                <a:lnTo>
                  <a:pt x="22" y="24"/>
                </a:lnTo>
                <a:cubicBezTo>
                  <a:pt x="4" y="23"/>
                  <a:pt x="1" y="16"/>
                  <a:pt x="0" y="13"/>
                </a:cubicBezTo>
                <a:lnTo>
                  <a:pt x="0" y="12"/>
                </a:lnTo>
                <a:cubicBezTo>
                  <a:pt x="0" y="11"/>
                  <a:pt x="0" y="11"/>
                  <a:pt x="1" y="9"/>
                </a:cubicBezTo>
                <a:cubicBezTo>
                  <a:pt x="1" y="7"/>
                  <a:pt x="3" y="7"/>
                  <a:pt x="3" y="5"/>
                </a:cubicBezTo>
                <a:cubicBezTo>
                  <a:pt x="4" y="2"/>
                  <a:pt x="9" y="0"/>
                  <a:pt x="13" y="0"/>
                </a:cubicBezTo>
                <a:lnTo>
                  <a:pt x="18" y="0"/>
                </a:lnTo>
                <a:cubicBezTo>
                  <a:pt x="25" y="0"/>
                  <a:pt x="32" y="4"/>
                  <a:pt x="35" y="7"/>
                </a:cubicBezTo>
                <a:close/>
                <a:moveTo>
                  <a:pt x="42" y="16"/>
                </a:moveTo>
                <a:lnTo>
                  <a:pt x="41" y="16"/>
                </a:lnTo>
                <a:lnTo>
                  <a:pt x="41" y="15"/>
                </a:lnTo>
                <a:lnTo>
                  <a:pt x="41" y="14"/>
                </a:lnTo>
                <a:lnTo>
                  <a:pt x="42" y="14"/>
                </a:lnTo>
                <a:lnTo>
                  <a:pt x="42" y="16"/>
                </a:lnTo>
                <a:close/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8" name="Freeform 306">
            <a:extLst>
              <a:ext uri="{FF2B5EF4-FFF2-40B4-BE49-F238E27FC236}">
                <a16:creationId xmlns:a16="http://schemas.microsoft.com/office/drawing/2014/main" id="{9E9FCBBC-0365-4D41-97F3-B5A05EAE5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900238"/>
            <a:ext cx="14288" cy="7937"/>
          </a:xfrm>
          <a:custGeom>
            <a:avLst/>
            <a:gdLst>
              <a:gd name="T0" fmla="*/ 10624 w 39"/>
              <a:gd name="T1" fmla="*/ 397 h 20"/>
              <a:gd name="T2" fmla="*/ 12823 w 39"/>
              <a:gd name="T3" fmla="*/ 2381 h 20"/>
              <a:gd name="T4" fmla="*/ 13922 w 39"/>
              <a:gd name="T5" fmla="*/ 3969 h 20"/>
              <a:gd name="T6" fmla="*/ 13922 w 39"/>
              <a:gd name="T7" fmla="*/ 3969 h 20"/>
              <a:gd name="T8" fmla="*/ 13189 w 39"/>
              <a:gd name="T9" fmla="*/ 5159 h 20"/>
              <a:gd name="T10" fmla="*/ 12823 w 39"/>
              <a:gd name="T11" fmla="*/ 6350 h 20"/>
              <a:gd name="T12" fmla="*/ 10991 w 39"/>
              <a:gd name="T13" fmla="*/ 7143 h 20"/>
              <a:gd name="T14" fmla="*/ 8793 w 39"/>
              <a:gd name="T15" fmla="*/ 7540 h 20"/>
              <a:gd name="T16" fmla="*/ 1099 w 39"/>
              <a:gd name="T17" fmla="*/ 5953 h 20"/>
              <a:gd name="T18" fmla="*/ 366 w 39"/>
              <a:gd name="T19" fmla="*/ 1984 h 20"/>
              <a:gd name="T20" fmla="*/ 6594 w 39"/>
              <a:gd name="T21" fmla="*/ 794 h 20"/>
              <a:gd name="T22" fmla="*/ 12823 w 39"/>
              <a:gd name="T23" fmla="*/ 3969 h 20"/>
              <a:gd name="T24" fmla="*/ 12090 w 39"/>
              <a:gd name="T25" fmla="*/ 2778 h 20"/>
              <a:gd name="T26" fmla="*/ 10624 w 39"/>
              <a:gd name="T27" fmla="*/ 397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20">
                <a:moveTo>
                  <a:pt x="29" y="1"/>
                </a:moveTo>
                <a:lnTo>
                  <a:pt x="35" y="6"/>
                </a:lnTo>
                <a:lnTo>
                  <a:pt x="38" y="10"/>
                </a:lnTo>
                <a:lnTo>
                  <a:pt x="36" y="13"/>
                </a:lnTo>
                <a:lnTo>
                  <a:pt x="35" y="16"/>
                </a:lnTo>
                <a:lnTo>
                  <a:pt x="30" y="18"/>
                </a:lnTo>
                <a:lnTo>
                  <a:pt x="24" y="19"/>
                </a:lnTo>
                <a:cubicBezTo>
                  <a:pt x="24" y="19"/>
                  <a:pt x="6" y="16"/>
                  <a:pt x="3" y="15"/>
                </a:cubicBezTo>
                <a:cubicBezTo>
                  <a:pt x="0" y="13"/>
                  <a:pt x="0" y="8"/>
                  <a:pt x="1" y="5"/>
                </a:cubicBezTo>
                <a:cubicBezTo>
                  <a:pt x="1" y="2"/>
                  <a:pt x="7" y="0"/>
                  <a:pt x="18" y="2"/>
                </a:cubicBezTo>
                <a:cubicBezTo>
                  <a:pt x="25" y="3"/>
                  <a:pt x="33" y="11"/>
                  <a:pt x="35" y="10"/>
                </a:cubicBezTo>
                <a:cubicBezTo>
                  <a:pt x="35" y="10"/>
                  <a:pt x="35" y="8"/>
                  <a:pt x="33" y="7"/>
                </a:cubicBezTo>
                <a:cubicBezTo>
                  <a:pt x="30" y="4"/>
                  <a:pt x="29" y="1"/>
                  <a:pt x="29" y="1"/>
                </a:cubicBezTo>
              </a:path>
            </a:pathLst>
          </a:custGeom>
          <a:solidFill>
            <a:srgbClr val="3C838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9" name="Freeform 307">
            <a:extLst>
              <a:ext uri="{FF2B5EF4-FFF2-40B4-BE49-F238E27FC236}">
                <a16:creationId xmlns:a16="http://schemas.microsoft.com/office/drawing/2014/main" id="{60CA8EFB-68EB-2446-8A03-1474B7931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1901825"/>
            <a:ext cx="3175" cy="1588"/>
          </a:xfrm>
          <a:custGeom>
            <a:avLst/>
            <a:gdLst>
              <a:gd name="T0" fmla="*/ 454 w 7"/>
              <a:gd name="T1" fmla="*/ 1059 h 3"/>
              <a:gd name="T2" fmla="*/ 0 w 7"/>
              <a:gd name="T3" fmla="*/ 529 h 3"/>
              <a:gd name="T4" fmla="*/ 454 w 7"/>
              <a:gd name="T5" fmla="*/ 0 h 3"/>
              <a:gd name="T6" fmla="*/ 2721 w 7"/>
              <a:gd name="T7" fmla="*/ 529 h 3"/>
              <a:gd name="T8" fmla="*/ 454 w 7"/>
              <a:gd name="T9" fmla="*/ 105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3">
                <a:moveTo>
                  <a:pt x="1" y="2"/>
                </a:moveTo>
                <a:lnTo>
                  <a:pt x="0" y="1"/>
                </a:lnTo>
                <a:lnTo>
                  <a:pt x="1" y="0"/>
                </a:lnTo>
                <a:cubicBezTo>
                  <a:pt x="6" y="0"/>
                  <a:pt x="6" y="1"/>
                  <a:pt x="6" y="1"/>
                </a:cubicBezTo>
                <a:cubicBezTo>
                  <a:pt x="6" y="1"/>
                  <a:pt x="6" y="2"/>
                  <a:pt x="1" y="2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" name="Freeform 308">
            <a:extLst>
              <a:ext uri="{FF2B5EF4-FFF2-40B4-BE49-F238E27FC236}">
                <a16:creationId xmlns:a16="http://schemas.microsoft.com/office/drawing/2014/main" id="{98D2663D-AAA9-2A4E-8263-77C3636A1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01825"/>
            <a:ext cx="1587" cy="1588"/>
          </a:xfrm>
          <a:custGeom>
            <a:avLst/>
            <a:gdLst>
              <a:gd name="T0" fmla="*/ 0 w 4"/>
              <a:gd name="T1" fmla="*/ 794 h 4"/>
              <a:gd name="T2" fmla="*/ 1190 w 4"/>
              <a:gd name="T3" fmla="*/ 0 h 4"/>
              <a:gd name="T4" fmla="*/ 1190 w 4"/>
              <a:gd name="T5" fmla="*/ 794 h 4"/>
              <a:gd name="T6" fmla="*/ 794 w 4"/>
              <a:gd name="T7" fmla="*/ 1191 h 4"/>
              <a:gd name="T8" fmla="*/ 0 w 4"/>
              <a:gd name="T9" fmla="*/ 7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2"/>
                </a:moveTo>
                <a:cubicBezTo>
                  <a:pt x="0" y="0"/>
                  <a:pt x="2" y="0"/>
                  <a:pt x="3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0" y="2"/>
                  <a:pt x="0" y="2"/>
                  <a:pt x="0" y="2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" name="Freeform 309">
            <a:extLst>
              <a:ext uri="{FF2B5EF4-FFF2-40B4-BE49-F238E27FC236}">
                <a16:creationId xmlns:a16="http://schemas.microsoft.com/office/drawing/2014/main" id="{254AD1CF-3527-4A40-9509-A96D6B076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903413"/>
            <a:ext cx="3175" cy="1587"/>
          </a:xfrm>
          <a:custGeom>
            <a:avLst/>
            <a:gdLst>
              <a:gd name="T0" fmla="*/ 0 w 7"/>
              <a:gd name="T1" fmla="*/ 635 h 5"/>
              <a:gd name="T2" fmla="*/ 1814 w 7"/>
              <a:gd name="T3" fmla="*/ 0 h 5"/>
              <a:gd name="T4" fmla="*/ 2721 w 7"/>
              <a:gd name="T5" fmla="*/ 635 h 5"/>
              <a:gd name="T6" fmla="*/ 1361 w 7"/>
              <a:gd name="T7" fmla="*/ 1270 h 5"/>
              <a:gd name="T8" fmla="*/ 0 w 7"/>
              <a:gd name="T9" fmla="*/ 952 h 5"/>
              <a:gd name="T10" fmla="*/ 0 w 7"/>
              <a:gd name="T11" fmla="*/ 635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">
                <a:moveTo>
                  <a:pt x="0" y="2"/>
                </a:moveTo>
                <a:cubicBezTo>
                  <a:pt x="0" y="1"/>
                  <a:pt x="0" y="0"/>
                  <a:pt x="4" y="0"/>
                </a:cubicBezTo>
                <a:cubicBezTo>
                  <a:pt x="4" y="0"/>
                  <a:pt x="6" y="1"/>
                  <a:pt x="6" y="2"/>
                </a:cubicBezTo>
                <a:lnTo>
                  <a:pt x="3" y="4"/>
                </a:lnTo>
                <a:cubicBezTo>
                  <a:pt x="0" y="4"/>
                  <a:pt x="0" y="3"/>
                  <a:pt x="0" y="3"/>
                </a:cubicBezTo>
                <a:lnTo>
                  <a:pt x="0" y="2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" name="Freeform 310">
            <a:extLst>
              <a:ext uri="{FF2B5EF4-FFF2-40B4-BE49-F238E27FC236}">
                <a16:creationId xmlns:a16="http://schemas.microsoft.com/office/drawing/2014/main" id="{2A24842C-478B-4643-94AB-7E192FE1A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05000"/>
            <a:ext cx="1587" cy="1588"/>
          </a:xfrm>
          <a:custGeom>
            <a:avLst/>
            <a:gdLst>
              <a:gd name="T0" fmla="*/ 0 w 4"/>
              <a:gd name="T1" fmla="*/ 0 h 4"/>
              <a:gd name="T2" fmla="*/ 1190 w 4"/>
              <a:gd name="T3" fmla="*/ 397 h 4"/>
              <a:gd name="T4" fmla="*/ 0 w 4"/>
              <a:gd name="T5" fmla="*/ 1191 h 4"/>
              <a:gd name="T6" fmla="*/ 0 w 4"/>
              <a:gd name="T7" fmla="*/ 397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2" y="0"/>
                  <a:pt x="3" y="1"/>
                  <a:pt x="3" y="1"/>
                </a:cubicBezTo>
                <a:cubicBezTo>
                  <a:pt x="3" y="2"/>
                  <a:pt x="2" y="3"/>
                  <a:pt x="0" y="3"/>
                </a:cubicBez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" name="Freeform 311">
            <a:extLst>
              <a:ext uri="{FF2B5EF4-FFF2-40B4-BE49-F238E27FC236}">
                <a16:creationId xmlns:a16="http://schemas.microsoft.com/office/drawing/2014/main" id="{7AD110A4-572A-6C48-9DBC-A8DAC769E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906588"/>
            <a:ext cx="1587" cy="1587"/>
          </a:xfrm>
          <a:custGeom>
            <a:avLst/>
            <a:gdLst>
              <a:gd name="T0" fmla="*/ 952 w 5"/>
              <a:gd name="T1" fmla="*/ 0 h 3"/>
              <a:gd name="T2" fmla="*/ 1270 w 5"/>
              <a:gd name="T3" fmla="*/ 529 h 3"/>
              <a:gd name="T4" fmla="*/ 952 w 5"/>
              <a:gd name="T5" fmla="*/ 1058 h 3"/>
              <a:gd name="T6" fmla="*/ 0 w 5"/>
              <a:gd name="T7" fmla="*/ 529 h 3"/>
              <a:gd name="T8" fmla="*/ 952 w 5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3">
                <a:moveTo>
                  <a:pt x="3" y="0"/>
                </a:moveTo>
                <a:cubicBezTo>
                  <a:pt x="3" y="0"/>
                  <a:pt x="4" y="0"/>
                  <a:pt x="4" y="1"/>
                </a:cubicBezTo>
                <a:lnTo>
                  <a:pt x="3" y="2"/>
                </a:lnTo>
                <a:cubicBezTo>
                  <a:pt x="1" y="2"/>
                  <a:pt x="0" y="1"/>
                  <a:pt x="0" y="1"/>
                </a:cubicBezTo>
                <a:cubicBezTo>
                  <a:pt x="0" y="1"/>
                  <a:pt x="1" y="0"/>
                  <a:pt x="3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" name="Freeform 312">
            <a:extLst>
              <a:ext uri="{FF2B5EF4-FFF2-40B4-BE49-F238E27FC236}">
                <a16:creationId xmlns:a16="http://schemas.microsoft.com/office/drawing/2014/main" id="{313BB081-9BF9-4348-9D61-0936DB802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905000"/>
            <a:ext cx="1588" cy="1588"/>
          </a:xfrm>
          <a:custGeom>
            <a:avLst/>
            <a:gdLst>
              <a:gd name="T0" fmla="*/ 0 w 2"/>
              <a:gd name="T1" fmla="*/ 0 h 4"/>
              <a:gd name="T2" fmla="*/ 794 w 2"/>
              <a:gd name="T3" fmla="*/ 794 h 4"/>
              <a:gd name="T4" fmla="*/ 0 w 2"/>
              <a:gd name="T5" fmla="*/ 1191 h 4"/>
              <a:gd name="T6" fmla="*/ 0 w 2"/>
              <a:gd name="T7" fmla="*/ 397 h 4"/>
              <a:gd name="T8" fmla="*/ 0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0" y="0"/>
                  <a:pt x="1" y="1"/>
                  <a:pt x="1" y="2"/>
                </a:cubicBez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5" name="Freeform 313">
            <a:extLst>
              <a:ext uri="{FF2B5EF4-FFF2-40B4-BE49-F238E27FC236}">
                <a16:creationId xmlns:a16="http://schemas.microsoft.com/office/drawing/2014/main" id="{E5749C7E-E673-364E-B941-8F186CD4F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1901825"/>
            <a:ext cx="3175" cy="1588"/>
          </a:xfrm>
          <a:custGeom>
            <a:avLst/>
            <a:gdLst>
              <a:gd name="T0" fmla="*/ 454 w 7"/>
              <a:gd name="T1" fmla="*/ 794 h 2"/>
              <a:gd name="T2" fmla="*/ 0 w 7"/>
              <a:gd name="T3" fmla="*/ 794 h 2"/>
              <a:gd name="T4" fmla="*/ 454 w 7"/>
              <a:gd name="T5" fmla="*/ 0 h 2"/>
              <a:gd name="T6" fmla="*/ 2721 w 7"/>
              <a:gd name="T7" fmla="*/ 794 h 2"/>
              <a:gd name="T8" fmla="*/ 454 w 7"/>
              <a:gd name="T9" fmla="*/ 794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2">
                <a:moveTo>
                  <a:pt x="1" y="1"/>
                </a:moveTo>
                <a:lnTo>
                  <a:pt x="0" y="1"/>
                </a:lnTo>
                <a:lnTo>
                  <a:pt x="1" y="0"/>
                </a:lnTo>
                <a:lnTo>
                  <a:pt x="6" y="1"/>
                </a:lnTo>
                <a:cubicBezTo>
                  <a:pt x="6" y="1"/>
                  <a:pt x="6" y="1"/>
                  <a:pt x="1" y="1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6" name="Freeform 314">
            <a:extLst>
              <a:ext uri="{FF2B5EF4-FFF2-40B4-BE49-F238E27FC236}">
                <a16:creationId xmlns:a16="http://schemas.microsoft.com/office/drawing/2014/main" id="{7D7B193D-7B01-2F44-A9D2-46AAF1B75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01825"/>
            <a:ext cx="1587" cy="1588"/>
          </a:xfrm>
          <a:custGeom>
            <a:avLst/>
            <a:gdLst>
              <a:gd name="T0" fmla="*/ 1190 w 4"/>
              <a:gd name="T1" fmla="*/ 529 h 3"/>
              <a:gd name="T2" fmla="*/ 794 w 4"/>
              <a:gd name="T3" fmla="*/ 1059 h 3"/>
              <a:gd name="T4" fmla="*/ 0 w 4"/>
              <a:gd name="T5" fmla="*/ 529 h 3"/>
              <a:gd name="T6" fmla="*/ 794 w 4"/>
              <a:gd name="T7" fmla="*/ 0 h 3"/>
              <a:gd name="T8" fmla="*/ 1190 w 4"/>
              <a:gd name="T9" fmla="*/ 0 h 3"/>
              <a:gd name="T10" fmla="*/ 1190 w 4"/>
              <a:gd name="T11" fmla="*/ 529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3" y="1"/>
                </a:moveTo>
                <a:cubicBezTo>
                  <a:pt x="3" y="2"/>
                  <a:pt x="3" y="2"/>
                  <a:pt x="2" y="2"/>
                </a:cubicBezTo>
                <a:cubicBezTo>
                  <a:pt x="2" y="2"/>
                  <a:pt x="0" y="2"/>
                  <a:pt x="0" y="1"/>
                </a:cubicBezTo>
                <a:lnTo>
                  <a:pt x="2" y="0"/>
                </a:lnTo>
                <a:cubicBezTo>
                  <a:pt x="3" y="0"/>
                  <a:pt x="3" y="0"/>
                  <a:pt x="3" y="0"/>
                </a:cubicBezTo>
                <a:lnTo>
                  <a:pt x="3" y="1"/>
                </a:ln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7" name="Freeform 315">
            <a:extLst>
              <a:ext uri="{FF2B5EF4-FFF2-40B4-BE49-F238E27FC236}">
                <a16:creationId xmlns:a16="http://schemas.microsoft.com/office/drawing/2014/main" id="{04FDFC82-D5BC-A747-AAD5-338B30A77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05000"/>
            <a:ext cx="1587" cy="1588"/>
          </a:xfrm>
          <a:custGeom>
            <a:avLst/>
            <a:gdLst>
              <a:gd name="T0" fmla="*/ 0 w 4"/>
              <a:gd name="T1" fmla="*/ 1059 h 3"/>
              <a:gd name="T2" fmla="*/ 0 w 4"/>
              <a:gd name="T3" fmla="*/ 529 h 3"/>
              <a:gd name="T4" fmla="*/ 0 w 4"/>
              <a:gd name="T5" fmla="*/ 0 h 3"/>
              <a:gd name="T6" fmla="*/ 1190 w 4"/>
              <a:gd name="T7" fmla="*/ 529 h 3"/>
              <a:gd name="T8" fmla="*/ 0 w 4"/>
              <a:gd name="T9" fmla="*/ 105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cubicBezTo>
                  <a:pt x="0" y="0"/>
                  <a:pt x="3" y="0"/>
                  <a:pt x="3" y="1"/>
                </a:cubicBezTo>
                <a:cubicBezTo>
                  <a:pt x="3" y="1"/>
                  <a:pt x="2" y="2"/>
                  <a:pt x="0" y="2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8" name="Freeform 316">
            <a:extLst>
              <a:ext uri="{FF2B5EF4-FFF2-40B4-BE49-F238E27FC236}">
                <a16:creationId xmlns:a16="http://schemas.microsoft.com/office/drawing/2014/main" id="{0442CD5A-A6A7-9647-BC98-A906D9B9B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903413"/>
            <a:ext cx="1587" cy="1587"/>
          </a:xfrm>
          <a:custGeom>
            <a:avLst/>
            <a:gdLst>
              <a:gd name="T0" fmla="*/ 1270 w 5"/>
              <a:gd name="T1" fmla="*/ 1270 h 5"/>
              <a:gd name="T2" fmla="*/ 0 w 5"/>
              <a:gd name="T3" fmla="*/ 635 h 5"/>
              <a:gd name="T4" fmla="*/ 1270 w 5"/>
              <a:gd name="T5" fmla="*/ 0 h 5"/>
              <a:gd name="T6" fmla="*/ 1270 w 5"/>
              <a:gd name="T7" fmla="*/ 635 h 5"/>
              <a:gd name="T8" fmla="*/ 1270 w 5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4" y="4"/>
                </a:moveTo>
                <a:cubicBezTo>
                  <a:pt x="0" y="4"/>
                  <a:pt x="0" y="2"/>
                  <a:pt x="0" y="2"/>
                </a:cubicBezTo>
                <a:cubicBezTo>
                  <a:pt x="0" y="1"/>
                  <a:pt x="0" y="0"/>
                  <a:pt x="4" y="0"/>
                </a:cubicBezTo>
                <a:lnTo>
                  <a:pt x="4" y="2"/>
                </a:lnTo>
                <a:lnTo>
                  <a:pt x="4" y="4"/>
                </a:ln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9" name="Freeform 317">
            <a:extLst>
              <a:ext uri="{FF2B5EF4-FFF2-40B4-BE49-F238E27FC236}">
                <a16:creationId xmlns:a16="http://schemas.microsoft.com/office/drawing/2014/main" id="{81FD870A-6EE1-7547-9910-5A2554853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905000"/>
            <a:ext cx="1588" cy="1588"/>
          </a:xfrm>
          <a:custGeom>
            <a:avLst/>
            <a:gdLst>
              <a:gd name="T0" fmla="*/ 0 w 2"/>
              <a:gd name="T1" fmla="*/ 1191 h 4"/>
              <a:gd name="T2" fmla="*/ 0 w 2"/>
              <a:gd name="T3" fmla="*/ 794 h 4"/>
              <a:gd name="T4" fmla="*/ 0 w 2"/>
              <a:gd name="T5" fmla="*/ 0 h 4"/>
              <a:gd name="T6" fmla="*/ 794 w 2"/>
              <a:gd name="T7" fmla="*/ 1191 h 4"/>
              <a:gd name="T8" fmla="*/ 0 w 2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3"/>
                </a:moveTo>
                <a:lnTo>
                  <a:pt x="0" y="2"/>
                </a:lnTo>
                <a:lnTo>
                  <a:pt x="0" y="0"/>
                </a:lnTo>
                <a:cubicBezTo>
                  <a:pt x="0" y="0"/>
                  <a:pt x="1" y="2"/>
                  <a:pt x="1" y="3"/>
                </a:cubicBezTo>
                <a:lnTo>
                  <a:pt x="0" y="3"/>
                </a:ln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0" name="Freeform 318">
            <a:extLst>
              <a:ext uri="{FF2B5EF4-FFF2-40B4-BE49-F238E27FC236}">
                <a16:creationId xmlns:a16="http://schemas.microsoft.com/office/drawing/2014/main" id="{1C404BE1-8EA8-DE4C-B78B-E74E21C08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906588"/>
            <a:ext cx="1587" cy="1587"/>
          </a:xfrm>
          <a:custGeom>
            <a:avLst/>
            <a:gdLst>
              <a:gd name="T0" fmla="*/ 1190 w 4"/>
              <a:gd name="T1" fmla="*/ 1058 h 3"/>
              <a:gd name="T2" fmla="*/ 0 w 4"/>
              <a:gd name="T3" fmla="*/ 529 h 3"/>
              <a:gd name="T4" fmla="*/ 1190 w 4"/>
              <a:gd name="T5" fmla="*/ 0 h 3"/>
              <a:gd name="T6" fmla="*/ 1190 w 4"/>
              <a:gd name="T7" fmla="*/ 529 h 3"/>
              <a:gd name="T8" fmla="*/ 1190 w 4"/>
              <a:gd name="T9" fmla="*/ 1058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3" y="0"/>
                </a:cubicBezTo>
                <a:cubicBezTo>
                  <a:pt x="3" y="0"/>
                  <a:pt x="3" y="0"/>
                  <a:pt x="3" y="1"/>
                </a:cubicBezTo>
                <a:lnTo>
                  <a:pt x="3" y="2"/>
                </a:ln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1" name="Freeform 319">
            <a:extLst>
              <a:ext uri="{FF2B5EF4-FFF2-40B4-BE49-F238E27FC236}">
                <a16:creationId xmlns:a16="http://schemas.microsoft.com/office/drawing/2014/main" id="{CA42914B-6DF8-2F48-9A04-3EF500FFB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905000"/>
            <a:ext cx="1588" cy="1588"/>
          </a:xfrm>
          <a:custGeom>
            <a:avLst/>
            <a:gdLst>
              <a:gd name="T0" fmla="*/ 1270 w 5"/>
              <a:gd name="T1" fmla="*/ 0 h 2"/>
              <a:gd name="T2" fmla="*/ 1270 w 5"/>
              <a:gd name="T3" fmla="*/ 794 h 2"/>
              <a:gd name="T4" fmla="*/ 0 w 5"/>
              <a:gd name="T5" fmla="*/ 794 h 2"/>
              <a:gd name="T6" fmla="*/ 1270 w 5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2">
                <a:moveTo>
                  <a:pt x="4" y="0"/>
                </a:moveTo>
                <a:lnTo>
                  <a:pt x="4" y="1"/>
                </a:lnTo>
                <a:lnTo>
                  <a:pt x="0" y="1"/>
                </a:lnTo>
                <a:cubicBezTo>
                  <a:pt x="0" y="1"/>
                  <a:pt x="2" y="0"/>
                  <a:pt x="4" y="0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2" name="Freeform 320">
            <a:extLst>
              <a:ext uri="{FF2B5EF4-FFF2-40B4-BE49-F238E27FC236}">
                <a16:creationId xmlns:a16="http://schemas.microsoft.com/office/drawing/2014/main" id="{F3C10016-385D-0B4F-94F2-C3508D254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906588"/>
            <a:ext cx="1588" cy="1587"/>
          </a:xfrm>
          <a:custGeom>
            <a:avLst/>
            <a:gdLst>
              <a:gd name="T0" fmla="*/ 794 w 4"/>
              <a:gd name="T1" fmla="*/ 0 h 2"/>
              <a:gd name="T2" fmla="*/ 1191 w 4"/>
              <a:gd name="T3" fmla="*/ 0 h 2"/>
              <a:gd name="T4" fmla="*/ 794 w 4"/>
              <a:gd name="T5" fmla="*/ 794 h 2"/>
              <a:gd name="T6" fmla="*/ 0 w 4"/>
              <a:gd name="T7" fmla="*/ 0 h 2"/>
              <a:gd name="T8" fmla="*/ 794 w 4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3" y="0"/>
                </a:lnTo>
                <a:cubicBezTo>
                  <a:pt x="3" y="0"/>
                  <a:pt x="3" y="1"/>
                  <a:pt x="2" y="1"/>
                </a:cubicBez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3" name="Freeform 321">
            <a:extLst>
              <a:ext uri="{FF2B5EF4-FFF2-40B4-BE49-F238E27FC236}">
                <a16:creationId xmlns:a16="http://schemas.microsoft.com/office/drawing/2014/main" id="{4814DCCA-347F-7542-8ABD-C76A34342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903413"/>
            <a:ext cx="1587" cy="1587"/>
          </a:xfrm>
          <a:custGeom>
            <a:avLst/>
            <a:gdLst>
              <a:gd name="T0" fmla="*/ 1270 w 5"/>
              <a:gd name="T1" fmla="*/ 952 h 5"/>
              <a:gd name="T2" fmla="*/ 1270 w 5"/>
              <a:gd name="T3" fmla="*/ 1270 h 5"/>
              <a:gd name="T4" fmla="*/ 0 w 5"/>
              <a:gd name="T5" fmla="*/ 952 h 5"/>
              <a:gd name="T6" fmla="*/ 0 w 5"/>
              <a:gd name="T7" fmla="*/ 0 h 5"/>
              <a:gd name="T8" fmla="*/ 1270 w 5"/>
              <a:gd name="T9" fmla="*/ 9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4" y="3"/>
                </a:moveTo>
                <a:lnTo>
                  <a:pt x="4" y="4"/>
                </a:lnTo>
                <a:cubicBezTo>
                  <a:pt x="4" y="4"/>
                  <a:pt x="0" y="4"/>
                  <a:pt x="0" y="3"/>
                </a:cubicBezTo>
                <a:lnTo>
                  <a:pt x="0" y="0"/>
                </a:lnTo>
                <a:cubicBezTo>
                  <a:pt x="0" y="0"/>
                  <a:pt x="3" y="1"/>
                  <a:pt x="4" y="3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4" name="Freeform 322">
            <a:extLst>
              <a:ext uri="{FF2B5EF4-FFF2-40B4-BE49-F238E27FC236}">
                <a16:creationId xmlns:a16="http://schemas.microsoft.com/office/drawing/2014/main" id="{15B0B72C-0688-934A-855A-A2CCA2D39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905000"/>
            <a:ext cx="1587" cy="1588"/>
          </a:xfrm>
          <a:custGeom>
            <a:avLst/>
            <a:gdLst>
              <a:gd name="T0" fmla="*/ 0 w 5"/>
              <a:gd name="T1" fmla="*/ 0 h 3"/>
              <a:gd name="T2" fmla="*/ 1270 w 5"/>
              <a:gd name="T3" fmla="*/ 529 h 3"/>
              <a:gd name="T4" fmla="*/ 952 w 5"/>
              <a:gd name="T5" fmla="*/ 1059 h 3"/>
              <a:gd name="T6" fmla="*/ 0 w 5"/>
              <a:gd name="T7" fmla="*/ 529 h 3"/>
              <a:gd name="T8" fmla="*/ 0 w 5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4" y="0"/>
                  <a:pt x="4" y="0"/>
                  <a:pt x="4" y="1"/>
                </a:cubicBezTo>
                <a:lnTo>
                  <a:pt x="3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5" name="Freeform 323">
            <a:extLst>
              <a:ext uri="{FF2B5EF4-FFF2-40B4-BE49-F238E27FC236}">
                <a16:creationId xmlns:a16="http://schemas.microsoft.com/office/drawing/2014/main" id="{CB539392-D07D-8949-B2F2-45315C845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05000"/>
            <a:ext cx="1587" cy="1588"/>
          </a:xfrm>
          <a:custGeom>
            <a:avLst/>
            <a:gdLst>
              <a:gd name="T0" fmla="*/ 794 w 2"/>
              <a:gd name="T1" fmla="*/ 529 h 3"/>
              <a:gd name="T2" fmla="*/ 794 w 2"/>
              <a:gd name="T3" fmla="*/ 1059 h 3"/>
              <a:gd name="T4" fmla="*/ 0 w 2"/>
              <a:gd name="T5" fmla="*/ 0 h 3"/>
              <a:gd name="T6" fmla="*/ 794 w 2"/>
              <a:gd name="T7" fmla="*/ 529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1" y="1"/>
                </a:moveTo>
                <a:lnTo>
                  <a:pt x="1" y="2"/>
                </a:lnTo>
                <a:cubicBezTo>
                  <a:pt x="1" y="1"/>
                  <a:pt x="0" y="0"/>
                  <a:pt x="0" y="0"/>
                </a:cubicBezTo>
                <a:lnTo>
                  <a:pt x="1" y="1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6" name="Freeform 324">
            <a:extLst>
              <a:ext uri="{FF2B5EF4-FFF2-40B4-BE49-F238E27FC236}">
                <a16:creationId xmlns:a16="http://schemas.microsoft.com/office/drawing/2014/main" id="{05C3D469-95D2-EE43-8D79-817501B7F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05000"/>
            <a:ext cx="1587" cy="1588"/>
          </a:xfrm>
          <a:custGeom>
            <a:avLst/>
            <a:gdLst>
              <a:gd name="T0" fmla="*/ 794 w 2"/>
              <a:gd name="T1" fmla="*/ 0 h 3"/>
              <a:gd name="T2" fmla="*/ 794 w 2"/>
              <a:gd name="T3" fmla="*/ 529 h 3"/>
              <a:gd name="T4" fmla="*/ 794 w 2"/>
              <a:gd name="T5" fmla="*/ 1059 h 3"/>
              <a:gd name="T6" fmla="*/ 0 w 2"/>
              <a:gd name="T7" fmla="*/ 1059 h 3"/>
              <a:gd name="T8" fmla="*/ 794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  <a:cubicBezTo>
                  <a:pt x="0" y="2"/>
                  <a:pt x="0" y="1"/>
                  <a:pt x="1" y="0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7" name="Freeform 325">
            <a:extLst>
              <a:ext uri="{FF2B5EF4-FFF2-40B4-BE49-F238E27FC236}">
                <a16:creationId xmlns:a16="http://schemas.microsoft.com/office/drawing/2014/main" id="{EED1FC5F-9D3B-B74C-BD82-45DDA8F5B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01825"/>
            <a:ext cx="1587" cy="1588"/>
          </a:xfrm>
          <a:custGeom>
            <a:avLst/>
            <a:gdLst>
              <a:gd name="T0" fmla="*/ 952 w 5"/>
              <a:gd name="T1" fmla="*/ 529 h 3"/>
              <a:gd name="T2" fmla="*/ 952 w 5"/>
              <a:gd name="T3" fmla="*/ 1059 h 3"/>
              <a:gd name="T4" fmla="*/ 317 w 5"/>
              <a:gd name="T5" fmla="*/ 1059 h 3"/>
              <a:gd name="T6" fmla="*/ 0 w 5"/>
              <a:gd name="T7" fmla="*/ 0 h 3"/>
              <a:gd name="T8" fmla="*/ 952 w 5"/>
              <a:gd name="T9" fmla="*/ 52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3">
                <a:moveTo>
                  <a:pt x="3" y="1"/>
                </a:moveTo>
                <a:cubicBezTo>
                  <a:pt x="3" y="1"/>
                  <a:pt x="4" y="2"/>
                  <a:pt x="3" y="2"/>
                </a:cubicBezTo>
                <a:lnTo>
                  <a:pt x="1" y="2"/>
                </a:lnTo>
                <a:cubicBezTo>
                  <a:pt x="1" y="1"/>
                  <a:pt x="0" y="0"/>
                  <a:pt x="0" y="0"/>
                </a:cubicBezTo>
                <a:cubicBezTo>
                  <a:pt x="0" y="0"/>
                  <a:pt x="1" y="0"/>
                  <a:pt x="3" y="1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8" name="Freeform 326">
            <a:extLst>
              <a:ext uri="{FF2B5EF4-FFF2-40B4-BE49-F238E27FC236}">
                <a16:creationId xmlns:a16="http://schemas.microsoft.com/office/drawing/2014/main" id="{A73598B6-09D3-A04A-99AD-EAE450A54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00238"/>
            <a:ext cx="3175" cy="1587"/>
          </a:xfrm>
          <a:custGeom>
            <a:avLst/>
            <a:gdLst>
              <a:gd name="T0" fmla="*/ 1058 w 9"/>
              <a:gd name="T1" fmla="*/ 397 h 4"/>
              <a:gd name="T2" fmla="*/ 1058 w 9"/>
              <a:gd name="T3" fmla="*/ 1190 h 4"/>
              <a:gd name="T4" fmla="*/ 706 w 9"/>
              <a:gd name="T5" fmla="*/ 794 h 4"/>
              <a:gd name="T6" fmla="*/ 0 w 9"/>
              <a:gd name="T7" fmla="*/ 0 h 4"/>
              <a:gd name="T8" fmla="*/ 1058 w 9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3" y="1"/>
                </a:moveTo>
                <a:cubicBezTo>
                  <a:pt x="8" y="2"/>
                  <a:pt x="3" y="3"/>
                  <a:pt x="3" y="3"/>
                </a:cubicBezTo>
                <a:lnTo>
                  <a:pt x="2" y="2"/>
                </a:lnTo>
                <a:lnTo>
                  <a:pt x="0" y="0"/>
                </a:lnTo>
                <a:cubicBezTo>
                  <a:pt x="0" y="0"/>
                  <a:pt x="3" y="0"/>
                  <a:pt x="3" y="1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9" name="Freeform 327">
            <a:extLst>
              <a:ext uri="{FF2B5EF4-FFF2-40B4-BE49-F238E27FC236}">
                <a16:creationId xmlns:a16="http://schemas.microsoft.com/office/drawing/2014/main" id="{E1D260B6-5DCA-874C-AB8F-A417193F1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1903413"/>
            <a:ext cx="14287" cy="4762"/>
          </a:xfrm>
          <a:custGeom>
            <a:avLst/>
            <a:gdLst>
              <a:gd name="T0" fmla="*/ 8426 w 39"/>
              <a:gd name="T1" fmla="*/ 3572 h 12"/>
              <a:gd name="T2" fmla="*/ 13921 w 39"/>
              <a:gd name="T3" fmla="*/ 2381 h 12"/>
              <a:gd name="T4" fmla="*/ 13921 w 39"/>
              <a:gd name="T5" fmla="*/ 2778 h 12"/>
              <a:gd name="T6" fmla="*/ 13554 w 39"/>
              <a:gd name="T7" fmla="*/ 2778 h 12"/>
              <a:gd name="T8" fmla="*/ 11356 w 39"/>
              <a:gd name="T9" fmla="*/ 3968 h 12"/>
              <a:gd name="T10" fmla="*/ 9525 w 39"/>
              <a:gd name="T11" fmla="*/ 4365 h 12"/>
              <a:gd name="T12" fmla="*/ 7693 w 39"/>
              <a:gd name="T13" fmla="*/ 4365 h 12"/>
              <a:gd name="T14" fmla="*/ 3297 w 39"/>
              <a:gd name="T15" fmla="*/ 3175 h 12"/>
              <a:gd name="T16" fmla="*/ 733 w 39"/>
              <a:gd name="T17" fmla="*/ 1984 h 12"/>
              <a:gd name="T18" fmla="*/ 733 w 39"/>
              <a:gd name="T19" fmla="*/ 1191 h 12"/>
              <a:gd name="T20" fmla="*/ 8426 w 39"/>
              <a:gd name="T21" fmla="*/ 3572 h 12"/>
              <a:gd name="T22" fmla="*/ 0 w 39"/>
              <a:gd name="T23" fmla="*/ 0 h 12"/>
              <a:gd name="T24" fmla="*/ 733 w 39"/>
              <a:gd name="T25" fmla="*/ 794 h 12"/>
              <a:gd name="T26" fmla="*/ 733 w 39"/>
              <a:gd name="T27" fmla="*/ 1191 h 12"/>
              <a:gd name="T28" fmla="*/ 0 w 39"/>
              <a:gd name="T29" fmla="*/ 0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9" h="12">
                <a:moveTo>
                  <a:pt x="23" y="9"/>
                </a:moveTo>
                <a:cubicBezTo>
                  <a:pt x="34" y="10"/>
                  <a:pt x="38" y="6"/>
                  <a:pt x="38" y="6"/>
                </a:cubicBezTo>
                <a:lnTo>
                  <a:pt x="38" y="7"/>
                </a:lnTo>
                <a:lnTo>
                  <a:pt x="37" y="7"/>
                </a:lnTo>
                <a:lnTo>
                  <a:pt x="31" y="10"/>
                </a:lnTo>
                <a:lnTo>
                  <a:pt x="26" y="11"/>
                </a:lnTo>
                <a:lnTo>
                  <a:pt x="21" y="11"/>
                </a:lnTo>
                <a:lnTo>
                  <a:pt x="9" y="8"/>
                </a:lnTo>
                <a:lnTo>
                  <a:pt x="2" y="5"/>
                </a:lnTo>
                <a:lnTo>
                  <a:pt x="2" y="3"/>
                </a:lnTo>
                <a:cubicBezTo>
                  <a:pt x="5" y="6"/>
                  <a:pt x="12" y="8"/>
                  <a:pt x="23" y="9"/>
                </a:cubicBezTo>
                <a:close/>
                <a:moveTo>
                  <a:pt x="0" y="0"/>
                </a:moveTo>
                <a:lnTo>
                  <a:pt x="2" y="2"/>
                </a:lnTo>
                <a:lnTo>
                  <a:pt x="2" y="3"/>
                </a:ln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00" name="Freeform 328">
            <a:extLst>
              <a:ext uri="{FF2B5EF4-FFF2-40B4-BE49-F238E27FC236}">
                <a16:creationId xmlns:a16="http://schemas.microsoft.com/office/drawing/2014/main" id="{4F51F3E7-63F5-FF4E-8395-FFDC5F6B1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900238"/>
            <a:ext cx="6350" cy="4762"/>
          </a:xfrm>
          <a:custGeom>
            <a:avLst/>
            <a:gdLst>
              <a:gd name="T0" fmla="*/ 4233 w 18"/>
              <a:gd name="T1" fmla="*/ 2930 h 13"/>
              <a:gd name="T2" fmla="*/ 0 w 18"/>
              <a:gd name="T3" fmla="*/ 0 h 13"/>
              <a:gd name="T4" fmla="*/ 2822 w 18"/>
              <a:gd name="T5" fmla="*/ 1465 h 13"/>
              <a:gd name="T6" fmla="*/ 4939 w 18"/>
              <a:gd name="T7" fmla="*/ 2930 h 13"/>
              <a:gd name="T8" fmla="*/ 5997 w 18"/>
              <a:gd name="T9" fmla="*/ 4029 h 13"/>
              <a:gd name="T10" fmla="*/ 5997 w 18"/>
              <a:gd name="T11" fmla="*/ 4396 h 13"/>
              <a:gd name="T12" fmla="*/ 4233 w 18"/>
              <a:gd name="T13" fmla="*/ 2930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3">
                <a:moveTo>
                  <a:pt x="12" y="8"/>
                </a:moveTo>
                <a:cubicBezTo>
                  <a:pt x="9" y="5"/>
                  <a:pt x="0" y="0"/>
                  <a:pt x="0" y="0"/>
                </a:cubicBezTo>
                <a:lnTo>
                  <a:pt x="8" y="4"/>
                </a:lnTo>
                <a:lnTo>
                  <a:pt x="14" y="8"/>
                </a:lnTo>
                <a:lnTo>
                  <a:pt x="17" y="11"/>
                </a:lnTo>
                <a:lnTo>
                  <a:pt x="17" y="12"/>
                </a:lnTo>
                <a:cubicBezTo>
                  <a:pt x="17" y="12"/>
                  <a:pt x="15" y="10"/>
                  <a:pt x="12" y="8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01" name="Freeform 329">
            <a:extLst>
              <a:ext uri="{FF2B5EF4-FFF2-40B4-BE49-F238E27FC236}">
                <a16:creationId xmlns:a16="http://schemas.microsoft.com/office/drawing/2014/main" id="{A7227D61-02D8-BA41-A804-A3C2D84AE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901825"/>
            <a:ext cx="1588" cy="1588"/>
          </a:xfrm>
          <a:custGeom>
            <a:avLst/>
            <a:gdLst>
              <a:gd name="T0" fmla="*/ 397 w 4"/>
              <a:gd name="T1" fmla="*/ 318 h 5"/>
              <a:gd name="T2" fmla="*/ 1191 w 4"/>
              <a:gd name="T3" fmla="*/ 635 h 5"/>
              <a:gd name="T4" fmla="*/ 397 w 4"/>
              <a:gd name="T5" fmla="*/ 953 h 5"/>
              <a:gd name="T6" fmla="*/ 0 w 4"/>
              <a:gd name="T7" fmla="*/ 318 h 5"/>
              <a:gd name="T8" fmla="*/ 0 w 4"/>
              <a:gd name="T9" fmla="*/ 0 h 5"/>
              <a:gd name="T10" fmla="*/ 397 w 4"/>
              <a:gd name="T11" fmla="*/ 31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">
                <a:moveTo>
                  <a:pt x="1" y="1"/>
                </a:moveTo>
                <a:cubicBezTo>
                  <a:pt x="3" y="1"/>
                  <a:pt x="3" y="2"/>
                  <a:pt x="3" y="2"/>
                </a:cubicBezTo>
                <a:cubicBezTo>
                  <a:pt x="3" y="2"/>
                  <a:pt x="3" y="4"/>
                  <a:pt x="1" y="3"/>
                </a:cubicBezTo>
                <a:cubicBezTo>
                  <a:pt x="1" y="2"/>
                  <a:pt x="1" y="2"/>
                  <a:pt x="0" y="1"/>
                </a:cubicBezTo>
                <a:lnTo>
                  <a:pt x="0" y="0"/>
                </a:lnTo>
                <a:lnTo>
                  <a:pt x="1" y="1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02" name="Freeform 330">
            <a:extLst>
              <a:ext uri="{FF2B5EF4-FFF2-40B4-BE49-F238E27FC236}">
                <a16:creationId xmlns:a16="http://schemas.microsoft.com/office/drawing/2014/main" id="{8F3C8AC6-5DAD-0B4D-86F9-A3E9DEF96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900238"/>
            <a:ext cx="1588" cy="1587"/>
          </a:xfrm>
          <a:custGeom>
            <a:avLst/>
            <a:gdLst>
              <a:gd name="T0" fmla="*/ 794 w 4"/>
              <a:gd name="T1" fmla="*/ 794 h 6"/>
              <a:gd name="T2" fmla="*/ 794 w 4"/>
              <a:gd name="T3" fmla="*/ 1323 h 6"/>
              <a:gd name="T4" fmla="*/ 794 w 4"/>
              <a:gd name="T5" fmla="*/ 794 h 6"/>
              <a:gd name="T6" fmla="*/ 0 w 4"/>
              <a:gd name="T7" fmla="*/ 0 h 6"/>
              <a:gd name="T8" fmla="*/ 794 w 4"/>
              <a:gd name="T9" fmla="*/ 79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2" y="3"/>
                </a:moveTo>
                <a:cubicBezTo>
                  <a:pt x="3" y="3"/>
                  <a:pt x="3" y="5"/>
                  <a:pt x="2" y="5"/>
                </a:cubicBezTo>
                <a:lnTo>
                  <a:pt x="2" y="3"/>
                </a:lnTo>
                <a:cubicBezTo>
                  <a:pt x="0" y="3"/>
                  <a:pt x="0" y="0"/>
                  <a:pt x="0" y="0"/>
                </a:cubicBezTo>
                <a:cubicBezTo>
                  <a:pt x="0" y="0"/>
                  <a:pt x="2" y="1"/>
                  <a:pt x="2" y="3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03" name="Freeform 331">
            <a:extLst>
              <a:ext uri="{FF2B5EF4-FFF2-40B4-BE49-F238E27FC236}">
                <a16:creationId xmlns:a16="http://schemas.microsoft.com/office/drawing/2014/main" id="{0999472B-4155-2940-9405-EF982A04F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900238"/>
            <a:ext cx="1587" cy="1587"/>
          </a:xfrm>
          <a:custGeom>
            <a:avLst/>
            <a:gdLst>
              <a:gd name="T0" fmla="*/ 952 w 5"/>
              <a:gd name="T1" fmla="*/ 529 h 6"/>
              <a:gd name="T2" fmla="*/ 952 w 5"/>
              <a:gd name="T3" fmla="*/ 1058 h 6"/>
              <a:gd name="T4" fmla="*/ 0 w 5"/>
              <a:gd name="T5" fmla="*/ 794 h 6"/>
              <a:gd name="T6" fmla="*/ 0 w 5"/>
              <a:gd name="T7" fmla="*/ 0 h 6"/>
              <a:gd name="T8" fmla="*/ 952 w 5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3" y="2"/>
                </a:moveTo>
                <a:cubicBezTo>
                  <a:pt x="3" y="3"/>
                  <a:pt x="4" y="4"/>
                  <a:pt x="3" y="4"/>
                </a:cubicBezTo>
                <a:cubicBezTo>
                  <a:pt x="1" y="5"/>
                  <a:pt x="0" y="3"/>
                  <a:pt x="0" y="3"/>
                </a:cubicBezTo>
                <a:lnTo>
                  <a:pt x="0" y="0"/>
                </a:lnTo>
                <a:cubicBezTo>
                  <a:pt x="0" y="0"/>
                  <a:pt x="1" y="1"/>
                  <a:pt x="3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04" name="Freeform 332">
            <a:extLst>
              <a:ext uri="{FF2B5EF4-FFF2-40B4-BE49-F238E27FC236}">
                <a16:creationId xmlns:a16="http://schemas.microsoft.com/office/drawing/2014/main" id="{324885DE-A5AA-0B43-940C-CA6EE4AFA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900238"/>
            <a:ext cx="1587" cy="1587"/>
          </a:xfrm>
          <a:custGeom>
            <a:avLst/>
            <a:gdLst>
              <a:gd name="T0" fmla="*/ 1190 w 4"/>
              <a:gd name="T1" fmla="*/ 635 h 5"/>
              <a:gd name="T2" fmla="*/ 1190 w 4"/>
              <a:gd name="T3" fmla="*/ 1270 h 5"/>
              <a:gd name="T4" fmla="*/ 397 w 4"/>
              <a:gd name="T5" fmla="*/ 952 h 5"/>
              <a:gd name="T6" fmla="*/ 397 w 4"/>
              <a:gd name="T7" fmla="*/ 635 h 5"/>
              <a:gd name="T8" fmla="*/ 0 w 4"/>
              <a:gd name="T9" fmla="*/ 0 h 5"/>
              <a:gd name="T10" fmla="*/ 1190 w 4"/>
              <a:gd name="T11" fmla="*/ 635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">
                <a:moveTo>
                  <a:pt x="3" y="2"/>
                </a:moveTo>
                <a:lnTo>
                  <a:pt x="3" y="4"/>
                </a:lnTo>
                <a:lnTo>
                  <a:pt x="1" y="3"/>
                </a:lnTo>
                <a:lnTo>
                  <a:pt x="1" y="2"/>
                </a:lnTo>
                <a:cubicBezTo>
                  <a:pt x="1" y="1"/>
                  <a:pt x="0" y="0"/>
                  <a:pt x="0" y="0"/>
                </a:cubicBezTo>
                <a:cubicBezTo>
                  <a:pt x="0" y="0"/>
                  <a:pt x="3" y="0"/>
                  <a:pt x="3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05" name="Freeform 333">
            <a:extLst>
              <a:ext uri="{FF2B5EF4-FFF2-40B4-BE49-F238E27FC236}">
                <a16:creationId xmlns:a16="http://schemas.microsoft.com/office/drawing/2014/main" id="{E91714E1-91CB-A040-A559-45F9C8874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901825"/>
            <a:ext cx="1588" cy="1588"/>
          </a:xfrm>
          <a:custGeom>
            <a:avLst/>
            <a:gdLst>
              <a:gd name="T0" fmla="*/ 794 w 2"/>
              <a:gd name="T1" fmla="*/ 635 h 5"/>
              <a:gd name="T2" fmla="*/ 794 w 2"/>
              <a:gd name="T3" fmla="*/ 1270 h 5"/>
              <a:gd name="T4" fmla="*/ 0 w 2"/>
              <a:gd name="T5" fmla="*/ 635 h 5"/>
              <a:gd name="T6" fmla="*/ 0 w 2"/>
              <a:gd name="T7" fmla="*/ 0 h 5"/>
              <a:gd name="T8" fmla="*/ 794 w 2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1" y="2"/>
                </a:moveTo>
                <a:lnTo>
                  <a:pt x="1" y="4"/>
                </a:lnTo>
                <a:cubicBezTo>
                  <a:pt x="1" y="4"/>
                  <a:pt x="0" y="3"/>
                  <a:pt x="0" y="2"/>
                </a:cubicBezTo>
                <a:lnTo>
                  <a:pt x="0" y="0"/>
                </a:lnTo>
                <a:lnTo>
                  <a:pt x="1" y="2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06" name="Freeform 334">
            <a:extLst>
              <a:ext uri="{FF2B5EF4-FFF2-40B4-BE49-F238E27FC236}">
                <a16:creationId xmlns:a16="http://schemas.microsoft.com/office/drawing/2014/main" id="{D4FCD9B5-95A9-6B44-849F-6B305E987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909763"/>
            <a:ext cx="1587" cy="1587"/>
          </a:xfrm>
          <a:custGeom>
            <a:avLst/>
            <a:gdLst>
              <a:gd name="T0" fmla="*/ 317 w 5"/>
              <a:gd name="T1" fmla="*/ 1190 h 4"/>
              <a:gd name="T2" fmla="*/ 0 w 5"/>
              <a:gd name="T3" fmla="*/ 1190 h 4"/>
              <a:gd name="T4" fmla="*/ 0 w 5"/>
              <a:gd name="T5" fmla="*/ 794 h 4"/>
              <a:gd name="T6" fmla="*/ 317 w 5"/>
              <a:gd name="T7" fmla="*/ 0 h 4"/>
              <a:gd name="T8" fmla="*/ 1270 w 5"/>
              <a:gd name="T9" fmla="*/ 0 h 4"/>
              <a:gd name="T10" fmla="*/ 317 w 5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1" y="3"/>
                </a:moveTo>
                <a:lnTo>
                  <a:pt x="0" y="3"/>
                </a:lnTo>
                <a:lnTo>
                  <a:pt x="0" y="2"/>
                </a:lnTo>
                <a:cubicBezTo>
                  <a:pt x="1" y="2"/>
                  <a:pt x="1" y="2"/>
                  <a:pt x="1" y="0"/>
                </a:cubicBezTo>
                <a:lnTo>
                  <a:pt x="4" y="0"/>
                </a:lnTo>
                <a:cubicBezTo>
                  <a:pt x="4" y="2"/>
                  <a:pt x="3" y="2"/>
                  <a:pt x="1" y="3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07" name="Freeform 335">
            <a:extLst>
              <a:ext uri="{FF2B5EF4-FFF2-40B4-BE49-F238E27FC236}">
                <a16:creationId xmlns:a16="http://schemas.microsoft.com/office/drawing/2014/main" id="{27DA7378-F417-8843-A9C6-D7D25BE4E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1911350"/>
            <a:ext cx="1588" cy="1588"/>
          </a:xfrm>
          <a:custGeom>
            <a:avLst/>
            <a:gdLst>
              <a:gd name="T0" fmla="*/ 1191 w 4"/>
              <a:gd name="T1" fmla="*/ 953 h 5"/>
              <a:gd name="T2" fmla="*/ 0 w 4"/>
              <a:gd name="T3" fmla="*/ 1270 h 5"/>
              <a:gd name="T4" fmla="*/ 397 w 4"/>
              <a:gd name="T5" fmla="*/ 318 h 5"/>
              <a:gd name="T6" fmla="*/ 1191 w 4"/>
              <a:gd name="T7" fmla="*/ 0 h 5"/>
              <a:gd name="T8" fmla="*/ 1191 w 4"/>
              <a:gd name="T9" fmla="*/ 953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3" y="3"/>
                </a:moveTo>
                <a:cubicBezTo>
                  <a:pt x="1" y="4"/>
                  <a:pt x="0" y="4"/>
                  <a:pt x="0" y="4"/>
                </a:cubicBezTo>
                <a:cubicBezTo>
                  <a:pt x="0" y="4"/>
                  <a:pt x="1" y="3"/>
                  <a:pt x="1" y="1"/>
                </a:cubicBezTo>
                <a:cubicBezTo>
                  <a:pt x="1" y="0"/>
                  <a:pt x="3" y="0"/>
                  <a:pt x="3" y="0"/>
                </a:cubicBezTo>
                <a:lnTo>
                  <a:pt x="3" y="3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08" name="Freeform 336">
            <a:extLst>
              <a:ext uri="{FF2B5EF4-FFF2-40B4-BE49-F238E27FC236}">
                <a16:creationId xmlns:a16="http://schemas.microsoft.com/office/drawing/2014/main" id="{684EFF70-65AF-8049-86CE-BFF0E25FD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911350"/>
            <a:ext cx="1588" cy="3175"/>
          </a:xfrm>
          <a:custGeom>
            <a:avLst/>
            <a:gdLst>
              <a:gd name="T0" fmla="*/ 529 w 3"/>
              <a:gd name="T1" fmla="*/ 1361 h 7"/>
              <a:gd name="T2" fmla="*/ 0 w 3"/>
              <a:gd name="T3" fmla="*/ 2721 h 7"/>
              <a:gd name="T4" fmla="*/ 529 w 3"/>
              <a:gd name="T5" fmla="*/ 1361 h 7"/>
              <a:gd name="T6" fmla="*/ 529 w 3"/>
              <a:gd name="T7" fmla="*/ 454 h 7"/>
              <a:gd name="T8" fmla="*/ 1059 w 3"/>
              <a:gd name="T9" fmla="*/ 454 h 7"/>
              <a:gd name="T10" fmla="*/ 529 w 3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7">
                <a:moveTo>
                  <a:pt x="1" y="3"/>
                </a:moveTo>
                <a:cubicBezTo>
                  <a:pt x="1" y="4"/>
                  <a:pt x="0" y="6"/>
                  <a:pt x="0" y="6"/>
                </a:cubicBezTo>
                <a:lnTo>
                  <a:pt x="1" y="3"/>
                </a:lnTo>
                <a:lnTo>
                  <a:pt x="1" y="1"/>
                </a:lnTo>
                <a:cubicBezTo>
                  <a:pt x="1" y="1"/>
                  <a:pt x="1" y="0"/>
                  <a:pt x="2" y="1"/>
                </a:cubicBezTo>
                <a:cubicBezTo>
                  <a:pt x="2" y="1"/>
                  <a:pt x="2" y="3"/>
                  <a:pt x="1" y="3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09" name="Freeform 337">
            <a:extLst>
              <a:ext uri="{FF2B5EF4-FFF2-40B4-BE49-F238E27FC236}">
                <a16:creationId xmlns:a16="http://schemas.microsoft.com/office/drawing/2014/main" id="{F2B93813-AA79-D346-A089-0928D9338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911350"/>
            <a:ext cx="1587" cy="1588"/>
          </a:xfrm>
          <a:custGeom>
            <a:avLst/>
            <a:gdLst>
              <a:gd name="T0" fmla="*/ 0 w 3"/>
              <a:gd name="T1" fmla="*/ 0 h 4"/>
              <a:gd name="T2" fmla="*/ 0 w 3"/>
              <a:gd name="T3" fmla="*/ 1191 h 4"/>
              <a:gd name="T4" fmla="*/ 0 w 3"/>
              <a:gd name="T5" fmla="*/ 397 h 4"/>
              <a:gd name="T6" fmla="*/ 0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2" y="0"/>
                  <a:pt x="2" y="1"/>
                  <a:pt x="0" y="3"/>
                </a:cubicBez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10" name="Freeform 338">
            <a:extLst>
              <a:ext uri="{FF2B5EF4-FFF2-40B4-BE49-F238E27FC236}">
                <a16:creationId xmlns:a16="http://schemas.microsoft.com/office/drawing/2014/main" id="{553F7E4D-D1E7-E24C-8BC0-0605AB075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901825"/>
            <a:ext cx="19050" cy="11113"/>
          </a:xfrm>
          <a:custGeom>
            <a:avLst/>
            <a:gdLst>
              <a:gd name="T0" fmla="*/ 4763 w 52"/>
              <a:gd name="T1" fmla="*/ 0 h 31"/>
              <a:gd name="T2" fmla="*/ 10624 w 52"/>
              <a:gd name="T3" fmla="*/ 1434 h 31"/>
              <a:gd name="T4" fmla="*/ 13188 w 52"/>
              <a:gd name="T5" fmla="*/ 2868 h 31"/>
              <a:gd name="T6" fmla="*/ 15387 w 52"/>
              <a:gd name="T7" fmla="*/ 3226 h 31"/>
              <a:gd name="T8" fmla="*/ 18684 w 52"/>
              <a:gd name="T9" fmla="*/ 2509 h 31"/>
              <a:gd name="T10" fmla="*/ 16119 w 52"/>
              <a:gd name="T11" fmla="*/ 6453 h 31"/>
              <a:gd name="T12" fmla="*/ 15387 w 52"/>
              <a:gd name="T13" fmla="*/ 7170 h 31"/>
              <a:gd name="T14" fmla="*/ 12089 w 52"/>
              <a:gd name="T15" fmla="*/ 9679 h 31"/>
              <a:gd name="T16" fmla="*/ 3663 w 52"/>
              <a:gd name="T17" fmla="*/ 9679 h 31"/>
              <a:gd name="T18" fmla="*/ 366 w 52"/>
              <a:gd name="T19" fmla="*/ 5377 h 31"/>
              <a:gd name="T20" fmla="*/ 4763 w 52"/>
              <a:gd name="T21" fmla="*/ 0 h 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31">
                <a:moveTo>
                  <a:pt x="13" y="0"/>
                </a:moveTo>
                <a:cubicBezTo>
                  <a:pt x="16" y="0"/>
                  <a:pt x="22" y="2"/>
                  <a:pt x="29" y="4"/>
                </a:cubicBezTo>
                <a:cubicBezTo>
                  <a:pt x="31" y="6"/>
                  <a:pt x="33" y="7"/>
                  <a:pt x="36" y="8"/>
                </a:cubicBezTo>
                <a:cubicBezTo>
                  <a:pt x="39" y="9"/>
                  <a:pt x="42" y="9"/>
                  <a:pt x="42" y="9"/>
                </a:cubicBezTo>
                <a:lnTo>
                  <a:pt x="51" y="7"/>
                </a:lnTo>
                <a:lnTo>
                  <a:pt x="44" y="18"/>
                </a:lnTo>
                <a:lnTo>
                  <a:pt x="42" y="20"/>
                </a:lnTo>
                <a:cubicBezTo>
                  <a:pt x="42" y="20"/>
                  <a:pt x="39" y="25"/>
                  <a:pt x="33" y="27"/>
                </a:cubicBezTo>
                <a:cubicBezTo>
                  <a:pt x="27" y="30"/>
                  <a:pt x="16" y="28"/>
                  <a:pt x="10" y="27"/>
                </a:cubicBezTo>
                <a:cubicBezTo>
                  <a:pt x="6" y="25"/>
                  <a:pt x="0" y="20"/>
                  <a:pt x="1" y="15"/>
                </a:cubicBezTo>
                <a:cubicBezTo>
                  <a:pt x="1" y="10"/>
                  <a:pt x="6" y="0"/>
                  <a:pt x="13" y="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11" name="Freeform 339">
            <a:extLst>
              <a:ext uri="{FF2B5EF4-FFF2-40B4-BE49-F238E27FC236}">
                <a16:creationId xmlns:a16="http://schemas.microsoft.com/office/drawing/2014/main" id="{E9A3558D-4901-4345-9120-C3EBAE771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900238"/>
            <a:ext cx="19050" cy="11112"/>
          </a:xfrm>
          <a:custGeom>
            <a:avLst/>
            <a:gdLst>
              <a:gd name="T0" fmla="*/ 1058 w 54"/>
              <a:gd name="T1" fmla="*/ 4167 h 32"/>
              <a:gd name="T2" fmla="*/ 353 w 54"/>
              <a:gd name="T3" fmla="*/ 5556 h 32"/>
              <a:gd name="T4" fmla="*/ 1411 w 54"/>
              <a:gd name="T5" fmla="*/ 7987 h 32"/>
              <a:gd name="T6" fmla="*/ 4233 w 54"/>
              <a:gd name="T7" fmla="*/ 9723 h 32"/>
              <a:gd name="T8" fmla="*/ 8819 w 54"/>
              <a:gd name="T9" fmla="*/ 10070 h 32"/>
              <a:gd name="T10" fmla="*/ 11642 w 54"/>
              <a:gd name="T11" fmla="*/ 9723 h 32"/>
              <a:gd name="T12" fmla="*/ 14464 w 54"/>
              <a:gd name="T13" fmla="*/ 7292 h 32"/>
              <a:gd name="T14" fmla="*/ 15522 w 54"/>
              <a:gd name="T15" fmla="*/ 6251 h 32"/>
              <a:gd name="T16" fmla="*/ 17639 w 54"/>
              <a:gd name="T17" fmla="*/ 3125 h 32"/>
              <a:gd name="T18" fmla="*/ 14817 w 54"/>
              <a:gd name="T19" fmla="*/ 3473 h 32"/>
              <a:gd name="T20" fmla="*/ 13758 w 54"/>
              <a:gd name="T21" fmla="*/ 3473 h 32"/>
              <a:gd name="T22" fmla="*/ 12700 w 54"/>
              <a:gd name="T23" fmla="*/ 3473 h 32"/>
              <a:gd name="T24" fmla="*/ 10936 w 54"/>
              <a:gd name="T25" fmla="*/ 2431 h 32"/>
              <a:gd name="T26" fmla="*/ 10231 w 54"/>
              <a:gd name="T27" fmla="*/ 1736 h 32"/>
              <a:gd name="T28" fmla="*/ 7408 w 54"/>
              <a:gd name="T29" fmla="*/ 1042 h 32"/>
              <a:gd name="T30" fmla="*/ 4586 w 54"/>
              <a:gd name="T31" fmla="*/ 695 h 32"/>
              <a:gd name="T32" fmla="*/ 2117 w 54"/>
              <a:gd name="T33" fmla="*/ 1736 h 32"/>
              <a:gd name="T34" fmla="*/ 1058 w 54"/>
              <a:gd name="T35" fmla="*/ 4167 h 32"/>
              <a:gd name="T36" fmla="*/ 1058 w 54"/>
              <a:gd name="T37" fmla="*/ 2778 h 32"/>
              <a:gd name="T38" fmla="*/ 2469 w 54"/>
              <a:gd name="T39" fmla="*/ 1042 h 32"/>
              <a:gd name="T40" fmla="*/ 4586 w 54"/>
              <a:gd name="T41" fmla="*/ 0 h 32"/>
              <a:gd name="T42" fmla="*/ 7408 w 54"/>
              <a:gd name="T43" fmla="*/ 695 h 32"/>
              <a:gd name="T44" fmla="*/ 10231 w 54"/>
              <a:gd name="T45" fmla="*/ 1389 h 32"/>
              <a:gd name="T46" fmla="*/ 10936 w 54"/>
              <a:gd name="T47" fmla="*/ 2431 h 32"/>
              <a:gd name="T48" fmla="*/ 12700 w 54"/>
              <a:gd name="T49" fmla="*/ 2778 h 32"/>
              <a:gd name="T50" fmla="*/ 13758 w 54"/>
              <a:gd name="T51" fmla="*/ 3125 h 32"/>
              <a:gd name="T52" fmla="*/ 14817 w 54"/>
              <a:gd name="T53" fmla="*/ 3125 h 32"/>
              <a:gd name="T54" fmla="*/ 18697 w 54"/>
              <a:gd name="T55" fmla="*/ 2431 h 32"/>
              <a:gd name="T56" fmla="*/ 15875 w 54"/>
              <a:gd name="T57" fmla="*/ 6598 h 32"/>
              <a:gd name="T58" fmla="*/ 14817 w 54"/>
              <a:gd name="T59" fmla="*/ 7292 h 32"/>
              <a:gd name="T60" fmla="*/ 11642 w 54"/>
              <a:gd name="T61" fmla="*/ 10070 h 32"/>
              <a:gd name="T62" fmla="*/ 8819 w 54"/>
              <a:gd name="T63" fmla="*/ 10765 h 32"/>
              <a:gd name="T64" fmla="*/ 3528 w 54"/>
              <a:gd name="T65" fmla="*/ 9723 h 32"/>
              <a:gd name="T66" fmla="*/ 1058 w 54"/>
              <a:gd name="T67" fmla="*/ 8334 h 32"/>
              <a:gd name="T68" fmla="*/ 0 w 54"/>
              <a:gd name="T69" fmla="*/ 5556 h 32"/>
              <a:gd name="T70" fmla="*/ 1058 w 54"/>
              <a:gd name="T71" fmla="*/ 2778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" h="32">
                <a:moveTo>
                  <a:pt x="3" y="12"/>
                </a:moveTo>
                <a:cubicBezTo>
                  <a:pt x="1" y="13"/>
                  <a:pt x="1" y="14"/>
                  <a:pt x="1" y="16"/>
                </a:cubicBezTo>
                <a:cubicBezTo>
                  <a:pt x="1" y="18"/>
                  <a:pt x="3" y="21"/>
                  <a:pt x="4" y="23"/>
                </a:cubicBezTo>
                <a:cubicBezTo>
                  <a:pt x="6" y="26"/>
                  <a:pt x="9" y="26"/>
                  <a:pt x="12" y="28"/>
                </a:cubicBezTo>
                <a:cubicBezTo>
                  <a:pt x="13" y="28"/>
                  <a:pt x="19" y="29"/>
                  <a:pt x="25" y="29"/>
                </a:cubicBezTo>
                <a:cubicBezTo>
                  <a:pt x="29" y="29"/>
                  <a:pt x="30" y="29"/>
                  <a:pt x="33" y="28"/>
                </a:cubicBezTo>
                <a:cubicBezTo>
                  <a:pt x="39" y="26"/>
                  <a:pt x="41" y="21"/>
                  <a:pt x="41" y="21"/>
                </a:cubicBezTo>
                <a:lnTo>
                  <a:pt x="44" y="18"/>
                </a:lnTo>
                <a:lnTo>
                  <a:pt x="50" y="9"/>
                </a:lnTo>
                <a:lnTo>
                  <a:pt x="42" y="10"/>
                </a:lnTo>
                <a:lnTo>
                  <a:pt x="39" y="10"/>
                </a:lnTo>
                <a:lnTo>
                  <a:pt x="36" y="10"/>
                </a:lnTo>
                <a:cubicBezTo>
                  <a:pt x="34" y="10"/>
                  <a:pt x="33" y="8"/>
                  <a:pt x="31" y="7"/>
                </a:cubicBezTo>
                <a:cubicBezTo>
                  <a:pt x="30" y="7"/>
                  <a:pt x="30" y="7"/>
                  <a:pt x="29" y="5"/>
                </a:cubicBezTo>
                <a:lnTo>
                  <a:pt x="21" y="3"/>
                </a:lnTo>
                <a:cubicBezTo>
                  <a:pt x="18" y="2"/>
                  <a:pt x="15" y="2"/>
                  <a:pt x="13" y="2"/>
                </a:cubicBezTo>
                <a:cubicBezTo>
                  <a:pt x="12" y="2"/>
                  <a:pt x="9" y="3"/>
                  <a:pt x="6" y="5"/>
                </a:cubicBezTo>
                <a:cubicBezTo>
                  <a:pt x="4" y="7"/>
                  <a:pt x="3" y="10"/>
                  <a:pt x="3" y="12"/>
                </a:cubicBezTo>
                <a:close/>
                <a:moveTo>
                  <a:pt x="3" y="8"/>
                </a:moveTo>
                <a:cubicBezTo>
                  <a:pt x="4" y="7"/>
                  <a:pt x="6" y="3"/>
                  <a:pt x="7" y="3"/>
                </a:cubicBezTo>
                <a:cubicBezTo>
                  <a:pt x="10" y="1"/>
                  <a:pt x="12" y="0"/>
                  <a:pt x="13" y="0"/>
                </a:cubicBezTo>
                <a:cubicBezTo>
                  <a:pt x="15" y="0"/>
                  <a:pt x="18" y="1"/>
                  <a:pt x="21" y="2"/>
                </a:cubicBezTo>
                <a:cubicBezTo>
                  <a:pt x="22" y="3"/>
                  <a:pt x="25" y="3"/>
                  <a:pt x="29" y="4"/>
                </a:cubicBezTo>
                <a:cubicBezTo>
                  <a:pt x="30" y="5"/>
                  <a:pt x="31" y="7"/>
                  <a:pt x="31" y="7"/>
                </a:cubicBezTo>
                <a:cubicBezTo>
                  <a:pt x="33" y="7"/>
                  <a:pt x="35" y="8"/>
                  <a:pt x="36" y="8"/>
                </a:cubicBezTo>
                <a:cubicBezTo>
                  <a:pt x="37" y="9"/>
                  <a:pt x="39" y="9"/>
                  <a:pt x="39" y="9"/>
                </a:cubicBezTo>
                <a:lnTo>
                  <a:pt x="42" y="9"/>
                </a:lnTo>
                <a:lnTo>
                  <a:pt x="53" y="7"/>
                </a:lnTo>
                <a:lnTo>
                  <a:pt x="45" y="19"/>
                </a:lnTo>
                <a:lnTo>
                  <a:pt x="42" y="21"/>
                </a:lnTo>
                <a:cubicBezTo>
                  <a:pt x="42" y="21"/>
                  <a:pt x="39" y="26"/>
                  <a:pt x="33" y="29"/>
                </a:cubicBezTo>
                <a:cubicBezTo>
                  <a:pt x="31" y="29"/>
                  <a:pt x="29" y="31"/>
                  <a:pt x="25" y="31"/>
                </a:cubicBezTo>
                <a:cubicBezTo>
                  <a:pt x="19" y="31"/>
                  <a:pt x="13" y="29"/>
                  <a:pt x="10" y="28"/>
                </a:cubicBezTo>
                <a:cubicBezTo>
                  <a:pt x="7" y="28"/>
                  <a:pt x="6" y="26"/>
                  <a:pt x="3" y="24"/>
                </a:cubicBezTo>
                <a:cubicBezTo>
                  <a:pt x="3" y="21"/>
                  <a:pt x="0" y="19"/>
                  <a:pt x="0" y="16"/>
                </a:cubicBezTo>
                <a:cubicBezTo>
                  <a:pt x="0" y="13"/>
                  <a:pt x="1" y="11"/>
                  <a:pt x="3" y="8"/>
                </a:cubicBezTo>
                <a:close/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12" name="Freeform 340">
            <a:extLst>
              <a:ext uri="{FF2B5EF4-FFF2-40B4-BE49-F238E27FC236}">
                <a16:creationId xmlns:a16="http://schemas.microsoft.com/office/drawing/2014/main" id="{3698AE6D-13A4-B445-9975-C84943B75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901825"/>
            <a:ext cx="15875" cy="9525"/>
          </a:xfrm>
          <a:custGeom>
            <a:avLst/>
            <a:gdLst>
              <a:gd name="T0" fmla="*/ 15497 w 42"/>
              <a:gd name="T1" fmla="*/ 4191 h 25"/>
              <a:gd name="T2" fmla="*/ 15119 w 42"/>
              <a:gd name="T3" fmla="*/ 4572 h 25"/>
              <a:gd name="T4" fmla="*/ 15497 w 42"/>
              <a:gd name="T5" fmla="*/ 4191 h 25"/>
              <a:gd name="T6" fmla="*/ 14741 w 42"/>
              <a:gd name="T7" fmla="*/ 4572 h 25"/>
              <a:gd name="T8" fmla="*/ 15119 w 42"/>
              <a:gd name="T9" fmla="*/ 4572 h 25"/>
              <a:gd name="T10" fmla="*/ 14741 w 42"/>
              <a:gd name="T11" fmla="*/ 5715 h 25"/>
              <a:gd name="T12" fmla="*/ 13607 w 42"/>
              <a:gd name="T13" fmla="*/ 6477 h 25"/>
              <a:gd name="T14" fmla="*/ 12851 w 42"/>
              <a:gd name="T15" fmla="*/ 7620 h 25"/>
              <a:gd name="T16" fmla="*/ 10583 w 42"/>
              <a:gd name="T17" fmla="*/ 8763 h 25"/>
              <a:gd name="T18" fmla="*/ 9071 w 42"/>
              <a:gd name="T19" fmla="*/ 9144 h 25"/>
              <a:gd name="T20" fmla="*/ 6048 w 42"/>
              <a:gd name="T21" fmla="*/ 9144 h 25"/>
              <a:gd name="T22" fmla="*/ 378 w 42"/>
              <a:gd name="T23" fmla="*/ 7239 h 25"/>
              <a:gd name="T24" fmla="*/ 0 w 42"/>
              <a:gd name="T25" fmla="*/ 4191 h 25"/>
              <a:gd name="T26" fmla="*/ 3780 w 42"/>
              <a:gd name="T27" fmla="*/ 381 h 25"/>
              <a:gd name="T28" fmla="*/ 14741 w 42"/>
              <a:gd name="T29" fmla="*/ 4572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2" h="25">
                <a:moveTo>
                  <a:pt x="41" y="11"/>
                </a:moveTo>
                <a:cubicBezTo>
                  <a:pt x="41" y="12"/>
                  <a:pt x="40" y="12"/>
                  <a:pt x="40" y="12"/>
                </a:cubicBezTo>
                <a:lnTo>
                  <a:pt x="41" y="11"/>
                </a:lnTo>
                <a:close/>
                <a:moveTo>
                  <a:pt x="39" y="12"/>
                </a:moveTo>
                <a:lnTo>
                  <a:pt x="40" y="12"/>
                </a:lnTo>
                <a:lnTo>
                  <a:pt x="39" y="15"/>
                </a:lnTo>
                <a:lnTo>
                  <a:pt x="36" y="17"/>
                </a:lnTo>
                <a:lnTo>
                  <a:pt x="34" y="20"/>
                </a:lnTo>
                <a:lnTo>
                  <a:pt x="28" y="23"/>
                </a:lnTo>
                <a:lnTo>
                  <a:pt x="24" y="24"/>
                </a:lnTo>
                <a:lnTo>
                  <a:pt x="16" y="24"/>
                </a:lnTo>
                <a:cubicBezTo>
                  <a:pt x="16" y="24"/>
                  <a:pt x="3" y="21"/>
                  <a:pt x="1" y="19"/>
                </a:cubicBezTo>
                <a:cubicBezTo>
                  <a:pt x="0" y="17"/>
                  <a:pt x="0" y="17"/>
                  <a:pt x="0" y="11"/>
                </a:cubicBezTo>
                <a:cubicBezTo>
                  <a:pt x="0" y="4"/>
                  <a:pt x="4" y="2"/>
                  <a:pt x="10" y="1"/>
                </a:cubicBezTo>
                <a:cubicBezTo>
                  <a:pt x="18" y="0"/>
                  <a:pt x="38" y="12"/>
                  <a:pt x="39" y="12"/>
                </a:cubicBezTo>
                <a:close/>
              </a:path>
            </a:pathLst>
          </a:custGeom>
          <a:solidFill>
            <a:srgbClr val="3C838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13" name="Freeform 341">
            <a:extLst>
              <a:ext uri="{FF2B5EF4-FFF2-40B4-BE49-F238E27FC236}">
                <a16:creationId xmlns:a16="http://schemas.microsoft.com/office/drawing/2014/main" id="{C3CC31EC-D7CD-E042-B03E-90F86685D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905000"/>
            <a:ext cx="1588" cy="1588"/>
          </a:xfrm>
          <a:custGeom>
            <a:avLst/>
            <a:gdLst>
              <a:gd name="T0" fmla="*/ 397 w 4"/>
              <a:gd name="T1" fmla="*/ 1270 h 5"/>
              <a:gd name="T2" fmla="*/ 0 w 4"/>
              <a:gd name="T3" fmla="*/ 635 h 5"/>
              <a:gd name="T4" fmla="*/ 397 w 4"/>
              <a:gd name="T5" fmla="*/ 0 h 5"/>
              <a:gd name="T6" fmla="*/ 1191 w 4"/>
              <a:gd name="T7" fmla="*/ 318 h 5"/>
              <a:gd name="T8" fmla="*/ 397 w 4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1" y="4"/>
                </a:moveTo>
                <a:lnTo>
                  <a:pt x="0" y="2"/>
                </a:ln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1"/>
                </a:cubicBezTo>
                <a:cubicBezTo>
                  <a:pt x="3" y="3"/>
                  <a:pt x="3" y="4"/>
                  <a:pt x="1" y="4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14" name="Freeform 342">
            <a:extLst>
              <a:ext uri="{FF2B5EF4-FFF2-40B4-BE49-F238E27FC236}">
                <a16:creationId xmlns:a16="http://schemas.microsoft.com/office/drawing/2014/main" id="{89F165B6-C152-274F-A384-28E3D34DD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903413"/>
            <a:ext cx="1587" cy="1587"/>
          </a:xfrm>
          <a:custGeom>
            <a:avLst/>
            <a:gdLst>
              <a:gd name="T0" fmla="*/ 0 w 5"/>
              <a:gd name="T1" fmla="*/ 397 h 4"/>
              <a:gd name="T2" fmla="*/ 317 w 5"/>
              <a:gd name="T3" fmla="*/ 0 h 4"/>
              <a:gd name="T4" fmla="*/ 1270 w 5"/>
              <a:gd name="T5" fmla="*/ 397 h 4"/>
              <a:gd name="T6" fmla="*/ 317 w 5"/>
              <a:gd name="T7" fmla="*/ 1190 h 4"/>
              <a:gd name="T8" fmla="*/ 0 w 5"/>
              <a:gd name="T9" fmla="*/ 794 h 4"/>
              <a:gd name="T10" fmla="*/ 0 w 5"/>
              <a:gd name="T11" fmla="*/ 39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0" y="1"/>
                </a:moveTo>
                <a:cubicBezTo>
                  <a:pt x="0" y="0"/>
                  <a:pt x="0" y="0"/>
                  <a:pt x="1" y="0"/>
                </a:cubicBezTo>
                <a:cubicBezTo>
                  <a:pt x="3" y="0"/>
                  <a:pt x="4" y="0"/>
                  <a:pt x="4" y="1"/>
                </a:cubicBezTo>
                <a:cubicBezTo>
                  <a:pt x="4" y="1"/>
                  <a:pt x="3" y="3"/>
                  <a:pt x="1" y="3"/>
                </a:cubicBezTo>
                <a:cubicBezTo>
                  <a:pt x="0" y="3"/>
                  <a:pt x="0" y="2"/>
                  <a:pt x="0" y="2"/>
                </a:cubicBezTo>
                <a:lnTo>
                  <a:pt x="0" y="1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15" name="Freeform 343">
            <a:extLst>
              <a:ext uri="{FF2B5EF4-FFF2-40B4-BE49-F238E27FC236}">
                <a16:creationId xmlns:a16="http://schemas.microsoft.com/office/drawing/2014/main" id="{3B755B2A-601F-914D-BD4B-EE46F5F6C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905000"/>
            <a:ext cx="1588" cy="1588"/>
          </a:xfrm>
          <a:custGeom>
            <a:avLst/>
            <a:gdLst>
              <a:gd name="T0" fmla="*/ 0 w 4"/>
              <a:gd name="T1" fmla="*/ 397 h 4"/>
              <a:gd name="T2" fmla="*/ 1191 w 4"/>
              <a:gd name="T3" fmla="*/ 0 h 4"/>
              <a:gd name="T4" fmla="*/ 1191 w 4"/>
              <a:gd name="T5" fmla="*/ 397 h 4"/>
              <a:gd name="T6" fmla="*/ 1191 w 4"/>
              <a:gd name="T7" fmla="*/ 1191 h 4"/>
              <a:gd name="T8" fmla="*/ 0 w 4"/>
              <a:gd name="T9" fmla="*/ 794 h 4"/>
              <a:gd name="T10" fmla="*/ 0 w 4"/>
              <a:gd name="T11" fmla="*/ 39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0" y="1"/>
                </a:moveTo>
                <a:cubicBezTo>
                  <a:pt x="0" y="0"/>
                  <a:pt x="2" y="0"/>
                  <a:pt x="3" y="0"/>
                </a:cubicBezTo>
                <a:cubicBezTo>
                  <a:pt x="3" y="0"/>
                  <a:pt x="3" y="0"/>
                  <a:pt x="3" y="1"/>
                </a:cubicBezTo>
                <a:lnTo>
                  <a:pt x="3" y="3"/>
                </a:lnTo>
                <a:cubicBezTo>
                  <a:pt x="2" y="3"/>
                  <a:pt x="0" y="2"/>
                  <a:pt x="0" y="2"/>
                </a:cubicBezTo>
                <a:lnTo>
                  <a:pt x="0" y="1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16" name="Freeform 344">
            <a:extLst>
              <a:ext uri="{FF2B5EF4-FFF2-40B4-BE49-F238E27FC236}">
                <a16:creationId xmlns:a16="http://schemas.microsoft.com/office/drawing/2014/main" id="{EDC3C004-2CB7-1B48-99B6-63E30DCD5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906588"/>
            <a:ext cx="1587" cy="1587"/>
          </a:xfrm>
          <a:custGeom>
            <a:avLst/>
            <a:gdLst>
              <a:gd name="T0" fmla="*/ 397 w 4"/>
              <a:gd name="T1" fmla="*/ 0 h 6"/>
              <a:gd name="T2" fmla="*/ 1190 w 4"/>
              <a:gd name="T3" fmla="*/ 529 h 6"/>
              <a:gd name="T4" fmla="*/ 397 w 4"/>
              <a:gd name="T5" fmla="*/ 1323 h 6"/>
              <a:gd name="T6" fmla="*/ 0 w 4"/>
              <a:gd name="T7" fmla="*/ 794 h 6"/>
              <a:gd name="T8" fmla="*/ 397 w 4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0"/>
                  <a:pt x="3" y="0"/>
                  <a:pt x="3" y="2"/>
                </a:cubicBezTo>
                <a:cubicBezTo>
                  <a:pt x="3" y="3"/>
                  <a:pt x="1" y="5"/>
                  <a:pt x="1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1"/>
                  <a:pt x="0" y="0"/>
                  <a:pt x="1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17" name="Freeform 345">
            <a:extLst>
              <a:ext uri="{FF2B5EF4-FFF2-40B4-BE49-F238E27FC236}">
                <a16:creationId xmlns:a16="http://schemas.microsoft.com/office/drawing/2014/main" id="{F3B4B6EA-227B-754F-ACB4-A20FD7CE5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908175"/>
            <a:ext cx="1587" cy="1588"/>
          </a:xfrm>
          <a:custGeom>
            <a:avLst/>
            <a:gdLst>
              <a:gd name="T0" fmla="*/ 794 w 6"/>
              <a:gd name="T1" fmla="*/ 0 h 6"/>
              <a:gd name="T2" fmla="*/ 1323 w 6"/>
              <a:gd name="T3" fmla="*/ 529 h 6"/>
              <a:gd name="T4" fmla="*/ 794 w 6"/>
              <a:gd name="T5" fmla="*/ 1323 h 6"/>
              <a:gd name="T6" fmla="*/ 0 w 6"/>
              <a:gd name="T7" fmla="*/ 529 h 6"/>
              <a:gd name="T8" fmla="*/ 794 w 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3" y="0"/>
                </a:moveTo>
                <a:cubicBezTo>
                  <a:pt x="5" y="0"/>
                  <a:pt x="5" y="1"/>
                  <a:pt x="5" y="2"/>
                </a:cubicBezTo>
                <a:cubicBezTo>
                  <a:pt x="5" y="4"/>
                  <a:pt x="5" y="5"/>
                  <a:pt x="3" y="5"/>
                </a:cubicBezTo>
                <a:cubicBezTo>
                  <a:pt x="2" y="5"/>
                  <a:pt x="0" y="4"/>
                  <a:pt x="0" y="2"/>
                </a:cubicBezTo>
                <a:cubicBezTo>
                  <a:pt x="0" y="1"/>
                  <a:pt x="2" y="0"/>
                  <a:pt x="3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18" name="Freeform 346">
            <a:extLst>
              <a:ext uri="{FF2B5EF4-FFF2-40B4-BE49-F238E27FC236}">
                <a16:creationId xmlns:a16="http://schemas.microsoft.com/office/drawing/2014/main" id="{B5467142-072B-A84A-9B91-EB30199EA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908175"/>
            <a:ext cx="1587" cy="1588"/>
          </a:xfrm>
          <a:custGeom>
            <a:avLst/>
            <a:gdLst>
              <a:gd name="T0" fmla="*/ 397 w 4"/>
              <a:gd name="T1" fmla="*/ 0 h 4"/>
              <a:gd name="T2" fmla="*/ 1190 w 4"/>
              <a:gd name="T3" fmla="*/ 397 h 4"/>
              <a:gd name="T4" fmla="*/ 397 w 4"/>
              <a:gd name="T5" fmla="*/ 1191 h 4"/>
              <a:gd name="T6" fmla="*/ 0 w 4"/>
              <a:gd name="T7" fmla="*/ 397 h 4"/>
              <a:gd name="T8" fmla="*/ 397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1" y="0"/>
                </a:moveTo>
                <a:cubicBezTo>
                  <a:pt x="3" y="0"/>
                  <a:pt x="3" y="1"/>
                  <a:pt x="3" y="1"/>
                </a:cubicBezTo>
                <a:cubicBezTo>
                  <a:pt x="3" y="2"/>
                  <a:pt x="3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19" name="Freeform 347">
            <a:extLst>
              <a:ext uri="{FF2B5EF4-FFF2-40B4-BE49-F238E27FC236}">
                <a16:creationId xmlns:a16="http://schemas.microsoft.com/office/drawing/2014/main" id="{94422AFB-831A-A646-8938-855408118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905000"/>
            <a:ext cx="1588" cy="1588"/>
          </a:xfrm>
          <a:custGeom>
            <a:avLst/>
            <a:gdLst>
              <a:gd name="T0" fmla="*/ 397 w 4"/>
              <a:gd name="T1" fmla="*/ 1191 h 4"/>
              <a:gd name="T2" fmla="*/ 0 w 4"/>
              <a:gd name="T3" fmla="*/ 397 h 4"/>
              <a:gd name="T4" fmla="*/ 397 w 4"/>
              <a:gd name="T5" fmla="*/ 0 h 4"/>
              <a:gd name="T6" fmla="*/ 1191 w 4"/>
              <a:gd name="T7" fmla="*/ 397 h 4"/>
              <a:gd name="T8" fmla="*/ 397 w 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1" y="3"/>
                </a:moveTo>
                <a:cubicBezTo>
                  <a:pt x="1" y="3"/>
                  <a:pt x="0" y="2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1"/>
                </a:cubicBezTo>
                <a:cubicBezTo>
                  <a:pt x="3" y="2"/>
                  <a:pt x="3" y="3"/>
                  <a:pt x="1" y="3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20" name="Freeform 348">
            <a:extLst>
              <a:ext uri="{FF2B5EF4-FFF2-40B4-BE49-F238E27FC236}">
                <a16:creationId xmlns:a16="http://schemas.microsoft.com/office/drawing/2014/main" id="{EB3AA7B7-C4BF-9849-9BE0-306C281E8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903413"/>
            <a:ext cx="1587" cy="1587"/>
          </a:xfrm>
          <a:custGeom>
            <a:avLst/>
            <a:gdLst>
              <a:gd name="T0" fmla="*/ 317 w 5"/>
              <a:gd name="T1" fmla="*/ 1190 h 4"/>
              <a:gd name="T2" fmla="*/ 0 w 5"/>
              <a:gd name="T3" fmla="*/ 397 h 4"/>
              <a:gd name="T4" fmla="*/ 317 w 5"/>
              <a:gd name="T5" fmla="*/ 0 h 4"/>
              <a:gd name="T6" fmla="*/ 1270 w 5"/>
              <a:gd name="T7" fmla="*/ 397 h 4"/>
              <a:gd name="T8" fmla="*/ 317 w 5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1" y="3"/>
                </a:moveTo>
                <a:cubicBezTo>
                  <a:pt x="1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4" y="1"/>
                  <a:pt x="4" y="1"/>
                </a:cubicBezTo>
                <a:cubicBezTo>
                  <a:pt x="4" y="2"/>
                  <a:pt x="3" y="3"/>
                  <a:pt x="1" y="3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21" name="Freeform 349">
            <a:extLst>
              <a:ext uri="{FF2B5EF4-FFF2-40B4-BE49-F238E27FC236}">
                <a16:creationId xmlns:a16="http://schemas.microsoft.com/office/drawing/2014/main" id="{769C3D42-EC77-D646-B23E-D96DE1179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905000"/>
            <a:ext cx="1588" cy="1588"/>
          </a:xfrm>
          <a:custGeom>
            <a:avLst/>
            <a:gdLst>
              <a:gd name="T0" fmla="*/ 1191 w 4"/>
              <a:gd name="T1" fmla="*/ 1059 h 3"/>
              <a:gd name="T2" fmla="*/ 0 w 4"/>
              <a:gd name="T3" fmla="*/ 1059 h 3"/>
              <a:gd name="T4" fmla="*/ 1191 w 4"/>
              <a:gd name="T5" fmla="*/ 0 h 3"/>
              <a:gd name="T6" fmla="*/ 1191 w 4"/>
              <a:gd name="T7" fmla="*/ 529 h 3"/>
              <a:gd name="T8" fmla="*/ 1191 w 4"/>
              <a:gd name="T9" fmla="*/ 105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lnTo>
                  <a:pt x="0" y="2"/>
                </a:lnTo>
                <a:cubicBezTo>
                  <a:pt x="0" y="0"/>
                  <a:pt x="2" y="0"/>
                  <a:pt x="3" y="0"/>
                </a:cubicBezTo>
                <a:lnTo>
                  <a:pt x="3" y="1"/>
                </a:lnTo>
                <a:lnTo>
                  <a:pt x="3" y="2"/>
                </a:ln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22" name="Freeform 350">
            <a:extLst>
              <a:ext uri="{FF2B5EF4-FFF2-40B4-BE49-F238E27FC236}">
                <a16:creationId xmlns:a16="http://schemas.microsoft.com/office/drawing/2014/main" id="{9CBDFB67-BAAD-6344-B361-4CF2DDE36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1906588"/>
            <a:ext cx="1588" cy="1587"/>
          </a:xfrm>
          <a:custGeom>
            <a:avLst/>
            <a:gdLst>
              <a:gd name="T0" fmla="*/ 794 w 4"/>
              <a:gd name="T1" fmla="*/ 1190 h 4"/>
              <a:gd name="T2" fmla="*/ 0 w 4"/>
              <a:gd name="T3" fmla="*/ 794 h 4"/>
              <a:gd name="T4" fmla="*/ 794 w 4"/>
              <a:gd name="T5" fmla="*/ 0 h 4"/>
              <a:gd name="T6" fmla="*/ 1191 w 4"/>
              <a:gd name="T7" fmla="*/ 794 h 4"/>
              <a:gd name="T8" fmla="*/ 794 w 4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3"/>
                </a:moveTo>
                <a:cubicBezTo>
                  <a:pt x="2" y="3"/>
                  <a:pt x="0" y="3"/>
                  <a:pt x="0" y="2"/>
                </a:cubicBezTo>
                <a:cubicBezTo>
                  <a:pt x="0" y="1"/>
                  <a:pt x="2" y="0"/>
                  <a:pt x="2" y="0"/>
                </a:cubicBezTo>
                <a:cubicBezTo>
                  <a:pt x="3" y="0"/>
                  <a:pt x="3" y="0"/>
                  <a:pt x="3" y="2"/>
                </a:cubicBezTo>
                <a:cubicBezTo>
                  <a:pt x="3" y="2"/>
                  <a:pt x="3" y="3"/>
                  <a:pt x="2" y="3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23" name="Freeform 351">
            <a:extLst>
              <a:ext uri="{FF2B5EF4-FFF2-40B4-BE49-F238E27FC236}">
                <a16:creationId xmlns:a16="http://schemas.microsoft.com/office/drawing/2014/main" id="{9B7E4BE4-31C9-1C47-A58E-875ACBC09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908175"/>
            <a:ext cx="1587" cy="1588"/>
          </a:xfrm>
          <a:custGeom>
            <a:avLst/>
            <a:gdLst>
              <a:gd name="T0" fmla="*/ 1190 w 4"/>
              <a:gd name="T1" fmla="*/ 397 h 4"/>
              <a:gd name="T2" fmla="*/ 0 w 4"/>
              <a:gd name="T3" fmla="*/ 1191 h 4"/>
              <a:gd name="T4" fmla="*/ 0 w 4"/>
              <a:gd name="T5" fmla="*/ 397 h 4"/>
              <a:gd name="T6" fmla="*/ 397 w 4"/>
              <a:gd name="T7" fmla="*/ 0 h 4"/>
              <a:gd name="T8" fmla="*/ 1190 w 4"/>
              <a:gd name="T9" fmla="*/ 0 h 4"/>
              <a:gd name="T10" fmla="*/ 1190 w 4"/>
              <a:gd name="T11" fmla="*/ 39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3" y="1"/>
                </a:moveTo>
                <a:cubicBezTo>
                  <a:pt x="3" y="2"/>
                  <a:pt x="1" y="3"/>
                  <a:pt x="0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lnTo>
                  <a:pt x="3" y="1"/>
                </a:ln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24" name="Freeform 352">
            <a:extLst>
              <a:ext uri="{FF2B5EF4-FFF2-40B4-BE49-F238E27FC236}">
                <a16:creationId xmlns:a16="http://schemas.microsoft.com/office/drawing/2014/main" id="{BB550781-74B3-5A4F-BB66-9EE214697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1905000"/>
            <a:ext cx="1588" cy="1588"/>
          </a:xfrm>
          <a:custGeom>
            <a:avLst/>
            <a:gdLst>
              <a:gd name="T0" fmla="*/ 794 w 4"/>
              <a:gd name="T1" fmla="*/ 1270 h 5"/>
              <a:gd name="T2" fmla="*/ 0 w 4"/>
              <a:gd name="T3" fmla="*/ 953 h 5"/>
              <a:gd name="T4" fmla="*/ 794 w 4"/>
              <a:gd name="T5" fmla="*/ 0 h 5"/>
              <a:gd name="T6" fmla="*/ 1191 w 4"/>
              <a:gd name="T7" fmla="*/ 953 h 5"/>
              <a:gd name="T8" fmla="*/ 794 w 4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2" y="4"/>
                </a:moveTo>
                <a:lnTo>
                  <a:pt x="0" y="3"/>
                </a:lnTo>
                <a:cubicBezTo>
                  <a:pt x="0" y="1"/>
                  <a:pt x="2" y="0"/>
                  <a:pt x="2" y="0"/>
                </a:cubicBezTo>
                <a:cubicBezTo>
                  <a:pt x="2" y="0"/>
                  <a:pt x="3" y="1"/>
                  <a:pt x="3" y="3"/>
                </a:cubicBezTo>
                <a:lnTo>
                  <a:pt x="2" y="4"/>
                </a:ln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25" name="Freeform 353">
            <a:extLst>
              <a:ext uri="{FF2B5EF4-FFF2-40B4-BE49-F238E27FC236}">
                <a16:creationId xmlns:a16="http://schemas.microsoft.com/office/drawing/2014/main" id="{7AD3BA11-3C5E-2A46-AC6A-1BD56672D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906588"/>
            <a:ext cx="1587" cy="1587"/>
          </a:xfrm>
          <a:custGeom>
            <a:avLst/>
            <a:gdLst>
              <a:gd name="T0" fmla="*/ 397 w 4"/>
              <a:gd name="T1" fmla="*/ 1270 h 5"/>
              <a:gd name="T2" fmla="*/ 0 w 4"/>
              <a:gd name="T3" fmla="*/ 635 h 5"/>
              <a:gd name="T4" fmla="*/ 0 w 4"/>
              <a:gd name="T5" fmla="*/ 0 h 5"/>
              <a:gd name="T6" fmla="*/ 1190 w 4"/>
              <a:gd name="T7" fmla="*/ 635 h 5"/>
              <a:gd name="T8" fmla="*/ 397 w 4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1" y="4"/>
                </a:moveTo>
                <a:cubicBezTo>
                  <a:pt x="0" y="4"/>
                  <a:pt x="0" y="3"/>
                  <a:pt x="0" y="2"/>
                </a:cubicBezTo>
                <a:lnTo>
                  <a:pt x="0" y="0"/>
                </a:lnTo>
                <a:cubicBezTo>
                  <a:pt x="1" y="0"/>
                  <a:pt x="3" y="0"/>
                  <a:pt x="3" y="2"/>
                </a:cubicBezTo>
                <a:cubicBezTo>
                  <a:pt x="3" y="3"/>
                  <a:pt x="1" y="4"/>
                  <a:pt x="1" y="4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26" name="Freeform 354">
            <a:extLst>
              <a:ext uri="{FF2B5EF4-FFF2-40B4-BE49-F238E27FC236}">
                <a16:creationId xmlns:a16="http://schemas.microsoft.com/office/drawing/2014/main" id="{450D9FF8-DF00-AD40-B38A-07E2C10AB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908175"/>
            <a:ext cx="1587" cy="1588"/>
          </a:xfrm>
          <a:custGeom>
            <a:avLst/>
            <a:gdLst>
              <a:gd name="T0" fmla="*/ 794 w 6"/>
              <a:gd name="T1" fmla="*/ 1270 h 5"/>
              <a:gd name="T2" fmla="*/ 0 w 6"/>
              <a:gd name="T3" fmla="*/ 953 h 5"/>
              <a:gd name="T4" fmla="*/ 794 w 6"/>
              <a:gd name="T5" fmla="*/ 0 h 5"/>
              <a:gd name="T6" fmla="*/ 1323 w 6"/>
              <a:gd name="T7" fmla="*/ 635 h 5"/>
              <a:gd name="T8" fmla="*/ 794 w 6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3" y="4"/>
                </a:moveTo>
                <a:cubicBezTo>
                  <a:pt x="2" y="4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5" y="0"/>
                  <a:pt x="5" y="1"/>
                  <a:pt x="5" y="2"/>
                </a:cubicBezTo>
                <a:cubicBezTo>
                  <a:pt x="5" y="2"/>
                  <a:pt x="5" y="4"/>
                  <a:pt x="3" y="4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27" name="Freeform 355">
            <a:extLst>
              <a:ext uri="{FF2B5EF4-FFF2-40B4-BE49-F238E27FC236}">
                <a16:creationId xmlns:a16="http://schemas.microsoft.com/office/drawing/2014/main" id="{9611626C-F352-CF42-B6F3-00B4244F2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906588"/>
            <a:ext cx="1588" cy="1587"/>
          </a:xfrm>
          <a:custGeom>
            <a:avLst/>
            <a:gdLst>
              <a:gd name="T0" fmla="*/ 1059 w 3"/>
              <a:gd name="T1" fmla="*/ 397 h 4"/>
              <a:gd name="T2" fmla="*/ 1059 w 3"/>
              <a:gd name="T3" fmla="*/ 1190 h 4"/>
              <a:gd name="T4" fmla="*/ 529 w 3"/>
              <a:gd name="T5" fmla="*/ 1190 h 4"/>
              <a:gd name="T6" fmla="*/ 0 w 3"/>
              <a:gd name="T7" fmla="*/ 0 h 4"/>
              <a:gd name="T8" fmla="*/ 1059 w 3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1"/>
                </a:moveTo>
                <a:lnTo>
                  <a:pt x="2" y="3"/>
                </a:lnTo>
                <a:lnTo>
                  <a:pt x="1" y="3"/>
                </a:lnTo>
                <a:cubicBezTo>
                  <a:pt x="1" y="2"/>
                  <a:pt x="0" y="0"/>
                  <a:pt x="0" y="0"/>
                </a:cubicBezTo>
                <a:cubicBezTo>
                  <a:pt x="0" y="0"/>
                  <a:pt x="1" y="0"/>
                  <a:pt x="2" y="1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28" name="Freeform 356">
            <a:extLst>
              <a:ext uri="{FF2B5EF4-FFF2-40B4-BE49-F238E27FC236}">
                <a16:creationId xmlns:a16="http://schemas.microsoft.com/office/drawing/2014/main" id="{ACEA431B-9736-BD4A-8B72-FEF8FB9AE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903413"/>
            <a:ext cx="3175" cy="1587"/>
          </a:xfrm>
          <a:custGeom>
            <a:avLst/>
            <a:gdLst>
              <a:gd name="T0" fmla="*/ 2268 w 7"/>
              <a:gd name="T1" fmla="*/ 635 h 5"/>
              <a:gd name="T2" fmla="*/ 2721 w 7"/>
              <a:gd name="T3" fmla="*/ 1270 h 5"/>
              <a:gd name="T4" fmla="*/ 1361 w 7"/>
              <a:gd name="T5" fmla="*/ 952 h 5"/>
              <a:gd name="T6" fmla="*/ 0 w 7"/>
              <a:gd name="T7" fmla="*/ 0 h 5"/>
              <a:gd name="T8" fmla="*/ 2268 w 7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5">
                <a:moveTo>
                  <a:pt x="5" y="2"/>
                </a:moveTo>
                <a:cubicBezTo>
                  <a:pt x="6" y="3"/>
                  <a:pt x="6" y="4"/>
                  <a:pt x="6" y="4"/>
                </a:cubicBezTo>
                <a:cubicBezTo>
                  <a:pt x="6" y="4"/>
                  <a:pt x="5" y="4"/>
                  <a:pt x="3" y="3"/>
                </a:cubicBezTo>
                <a:lnTo>
                  <a:pt x="0" y="0"/>
                </a:lnTo>
                <a:cubicBezTo>
                  <a:pt x="0" y="0"/>
                  <a:pt x="3" y="1"/>
                  <a:pt x="5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29" name="Freeform 357">
            <a:extLst>
              <a:ext uri="{FF2B5EF4-FFF2-40B4-BE49-F238E27FC236}">
                <a16:creationId xmlns:a16="http://schemas.microsoft.com/office/drawing/2014/main" id="{625280E8-BC12-8B40-826D-8FD995D2C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1905000"/>
            <a:ext cx="1588" cy="1588"/>
          </a:xfrm>
          <a:custGeom>
            <a:avLst/>
            <a:gdLst>
              <a:gd name="T0" fmla="*/ 1191 w 4"/>
              <a:gd name="T1" fmla="*/ 635 h 5"/>
              <a:gd name="T2" fmla="*/ 1191 w 4"/>
              <a:gd name="T3" fmla="*/ 1270 h 5"/>
              <a:gd name="T4" fmla="*/ 397 w 4"/>
              <a:gd name="T5" fmla="*/ 1270 h 5"/>
              <a:gd name="T6" fmla="*/ 0 w 4"/>
              <a:gd name="T7" fmla="*/ 0 h 5"/>
              <a:gd name="T8" fmla="*/ 1191 w 4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3" y="2"/>
                </a:moveTo>
                <a:lnTo>
                  <a:pt x="3" y="4"/>
                </a:lnTo>
                <a:lnTo>
                  <a:pt x="1" y="4"/>
                </a:lnTo>
                <a:cubicBezTo>
                  <a:pt x="1" y="3"/>
                  <a:pt x="0" y="0"/>
                  <a:pt x="0" y="0"/>
                </a:cubicBezTo>
                <a:cubicBezTo>
                  <a:pt x="0" y="0"/>
                  <a:pt x="3" y="1"/>
                  <a:pt x="3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30" name="Freeform 358">
            <a:extLst>
              <a:ext uri="{FF2B5EF4-FFF2-40B4-BE49-F238E27FC236}">
                <a16:creationId xmlns:a16="http://schemas.microsoft.com/office/drawing/2014/main" id="{49CA9597-8E69-A643-B950-7686BF51C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906588"/>
            <a:ext cx="1587" cy="1587"/>
          </a:xfrm>
          <a:custGeom>
            <a:avLst/>
            <a:gdLst>
              <a:gd name="T0" fmla="*/ 1323 w 6"/>
              <a:gd name="T1" fmla="*/ 529 h 3"/>
              <a:gd name="T2" fmla="*/ 1323 w 6"/>
              <a:gd name="T3" fmla="*/ 1058 h 3"/>
              <a:gd name="T4" fmla="*/ 1323 w 6"/>
              <a:gd name="T5" fmla="*/ 1058 h 3"/>
              <a:gd name="T6" fmla="*/ 794 w 6"/>
              <a:gd name="T7" fmla="*/ 1058 h 3"/>
              <a:gd name="T8" fmla="*/ 0 w 6"/>
              <a:gd name="T9" fmla="*/ 0 h 3"/>
              <a:gd name="T10" fmla="*/ 1323 w 6"/>
              <a:gd name="T11" fmla="*/ 529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3">
                <a:moveTo>
                  <a:pt x="5" y="1"/>
                </a:move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  <a:cubicBezTo>
                  <a:pt x="0" y="0"/>
                  <a:pt x="3" y="0"/>
                  <a:pt x="5" y="1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31" name="Freeform 359">
            <a:extLst>
              <a:ext uri="{FF2B5EF4-FFF2-40B4-BE49-F238E27FC236}">
                <a16:creationId xmlns:a16="http://schemas.microsoft.com/office/drawing/2014/main" id="{270F9CC4-93C3-F04F-8754-594CFC27F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901825"/>
            <a:ext cx="3175" cy="1588"/>
          </a:xfrm>
          <a:custGeom>
            <a:avLst/>
            <a:gdLst>
              <a:gd name="T0" fmla="*/ 1814 w 7"/>
              <a:gd name="T1" fmla="*/ 794 h 4"/>
              <a:gd name="T2" fmla="*/ 1814 w 7"/>
              <a:gd name="T3" fmla="*/ 1191 h 4"/>
              <a:gd name="T4" fmla="*/ 1361 w 7"/>
              <a:gd name="T5" fmla="*/ 794 h 4"/>
              <a:gd name="T6" fmla="*/ 0 w 7"/>
              <a:gd name="T7" fmla="*/ 0 h 4"/>
              <a:gd name="T8" fmla="*/ 1814 w 7"/>
              <a:gd name="T9" fmla="*/ 7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4" y="2"/>
                </a:moveTo>
                <a:cubicBezTo>
                  <a:pt x="6" y="2"/>
                  <a:pt x="6" y="3"/>
                  <a:pt x="4" y="3"/>
                </a:cubicBezTo>
                <a:cubicBezTo>
                  <a:pt x="4" y="3"/>
                  <a:pt x="3" y="3"/>
                  <a:pt x="3" y="2"/>
                </a:cubicBezTo>
                <a:lnTo>
                  <a:pt x="0" y="0"/>
                </a:lnTo>
                <a:cubicBezTo>
                  <a:pt x="0" y="0"/>
                  <a:pt x="4" y="1"/>
                  <a:pt x="4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32" name="Freeform 360">
            <a:extLst>
              <a:ext uri="{FF2B5EF4-FFF2-40B4-BE49-F238E27FC236}">
                <a16:creationId xmlns:a16="http://schemas.microsoft.com/office/drawing/2014/main" id="{3E0B6E41-B3B9-BD45-A86D-F3968A1FB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905000"/>
            <a:ext cx="1587" cy="1588"/>
          </a:xfrm>
          <a:custGeom>
            <a:avLst/>
            <a:gdLst>
              <a:gd name="T0" fmla="*/ 1270 w 5"/>
              <a:gd name="T1" fmla="*/ 635 h 5"/>
              <a:gd name="T2" fmla="*/ 1270 w 5"/>
              <a:gd name="T3" fmla="*/ 1270 h 5"/>
              <a:gd name="T4" fmla="*/ 317 w 5"/>
              <a:gd name="T5" fmla="*/ 635 h 5"/>
              <a:gd name="T6" fmla="*/ 0 w 5"/>
              <a:gd name="T7" fmla="*/ 0 h 5"/>
              <a:gd name="T8" fmla="*/ 1270 w 5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4" y="2"/>
                </a:moveTo>
                <a:lnTo>
                  <a:pt x="4" y="4"/>
                </a:lnTo>
                <a:cubicBezTo>
                  <a:pt x="4" y="4"/>
                  <a:pt x="1" y="3"/>
                  <a:pt x="1" y="2"/>
                </a:cubicBezTo>
                <a:lnTo>
                  <a:pt x="0" y="0"/>
                </a:lnTo>
                <a:cubicBezTo>
                  <a:pt x="0" y="0"/>
                  <a:pt x="3" y="1"/>
                  <a:pt x="4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33" name="Freeform 361">
            <a:extLst>
              <a:ext uri="{FF2B5EF4-FFF2-40B4-BE49-F238E27FC236}">
                <a16:creationId xmlns:a16="http://schemas.microsoft.com/office/drawing/2014/main" id="{A632DDAC-2E25-0A4E-9B34-952893DFA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905000"/>
            <a:ext cx="1587" cy="1588"/>
          </a:xfrm>
          <a:custGeom>
            <a:avLst/>
            <a:gdLst>
              <a:gd name="T0" fmla="*/ 317 w 5"/>
              <a:gd name="T1" fmla="*/ 0 h 2"/>
              <a:gd name="T2" fmla="*/ 1270 w 5"/>
              <a:gd name="T3" fmla="*/ 0 h 2"/>
              <a:gd name="T4" fmla="*/ 952 w 5"/>
              <a:gd name="T5" fmla="*/ 794 h 2"/>
              <a:gd name="T6" fmla="*/ 0 w 5"/>
              <a:gd name="T7" fmla="*/ 0 h 2"/>
              <a:gd name="T8" fmla="*/ 317 w 5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2"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3" y="1"/>
                </a:cubicBezTo>
                <a:cubicBezTo>
                  <a:pt x="1" y="1"/>
                  <a:pt x="0" y="0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34" name="Freeform 362">
            <a:extLst>
              <a:ext uri="{FF2B5EF4-FFF2-40B4-BE49-F238E27FC236}">
                <a16:creationId xmlns:a16="http://schemas.microsoft.com/office/drawing/2014/main" id="{493AE32A-8B5E-6D4C-87D6-109BBA3B3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908175"/>
            <a:ext cx="3175" cy="1588"/>
          </a:xfrm>
          <a:custGeom>
            <a:avLst/>
            <a:gdLst>
              <a:gd name="T0" fmla="*/ 1361 w 7"/>
              <a:gd name="T1" fmla="*/ 0 h 3"/>
              <a:gd name="T2" fmla="*/ 2721 w 7"/>
              <a:gd name="T3" fmla="*/ 529 h 3"/>
              <a:gd name="T4" fmla="*/ 1361 w 7"/>
              <a:gd name="T5" fmla="*/ 1059 h 3"/>
              <a:gd name="T6" fmla="*/ 0 w 7"/>
              <a:gd name="T7" fmla="*/ 1059 h 3"/>
              <a:gd name="T8" fmla="*/ 1361 w 7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3">
                <a:moveTo>
                  <a:pt x="3" y="0"/>
                </a:moveTo>
                <a:cubicBezTo>
                  <a:pt x="4" y="1"/>
                  <a:pt x="6" y="1"/>
                  <a:pt x="6" y="1"/>
                </a:cubicBezTo>
                <a:lnTo>
                  <a:pt x="3" y="2"/>
                </a:lnTo>
                <a:lnTo>
                  <a:pt x="0" y="2"/>
                </a:lnTo>
                <a:cubicBezTo>
                  <a:pt x="0" y="2"/>
                  <a:pt x="1" y="0"/>
                  <a:pt x="3" y="0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35" name="Freeform 363">
            <a:extLst>
              <a:ext uri="{FF2B5EF4-FFF2-40B4-BE49-F238E27FC236}">
                <a16:creationId xmlns:a16="http://schemas.microsoft.com/office/drawing/2014/main" id="{97EAAF7E-3145-AF46-B2EE-DD01C3B9B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908175"/>
            <a:ext cx="1588" cy="1588"/>
          </a:xfrm>
          <a:custGeom>
            <a:avLst/>
            <a:gdLst>
              <a:gd name="T0" fmla="*/ 794 w 4"/>
              <a:gd name="T1" fmla="*/ 0 h 2"/>
              <a:gd name="T2" fmla="*/ 794 w 4"/>
              <a:gd name="T3" fmla="*/ 794 h 2"/>
              <a:gd name="T4" fmla="*/ 0 w 4"/>
              <a:gd name="T5" fmla="*/ 794 h 2"/>
              <a:gd name="T6" fmla="*/ 794 w 4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2" y="0"/>
                </a:moveTo>
                <a:cubicBezTo>
                  <a:pt x="3" y="0"/>
                  <a:pt x="2" y="1"/>
                  <a:pt x="2" y="1"/>
                </a:cubicBezTo>
                <a:lnTo>
                  <a:pt x="0" y="1"/>
                </a:lnTo>
                <a:lnTo>
                  <a:pt x="2" y="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36" name="Freeform 364">
            <a:extLst>
              <a:ext uri="{FF2B5EF4-FFF2-40B4-BE49-F238E27FC236}">
                <a16:creationId xmlns:a16="http://schemas.microsoft.com/office/drawing/2014/main" id="{43872B96-3B19-2A46-A03E-C093DB040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906588"/>
            <a:ext cx="15875" cy="4762"/>
          </a:xfrm>
          <a:custGeom>
            <a:avLst/>
            <a:gdLst>
              <a:gd name="T0" fmla="*/ 15497 w 42"/>
              <a:gd name="T1" fmla="*/ 1099 h 13"/>
              <a:gd name="T2" fmla="*/ 14363 w 42"/>
              <a:gd name="T3" fmla="*/ 2564 h 13"/>
              <a:gd name="T4" fmla="*/ 13607 w 42"/>
              <a:gd name="T5" fmla="*/ 3297 h 13"/>
              <a:gd name="T6" fmla="*/ 13229 w 42"/>
              <a:gd name="T7" fmla="*/ 4029 h 13"/>
              <a:gd name="T8" fmla="*/ 11339 w 42"/>
              <a:gd name="T9" fmla="*/ 4396 h 13"/>
              <a:gd name="T10" fmla="*/ 9827 w 42"/>
              <a:gd name="T11" fmla="*/ 4396 h 13"/>
              <a:gd name="T12" fmla="*/ 7560 w 42"/>
              <a:gd name="T13" fmla="*/ 4396 h 13"/>
              <a:gd name="T14" fmla="*/ 5670 w 42"/>
              <a:gd name="T15" fmla="*/ 4396 h 13"/>
              <a:gd name="T16" fmla="*/ 3402 w 42"/>
              <a:gd name="T17" fmla="*/ 3297 h 13"/>
              <a:gd name="T18" fmla="*/ 1134 w 42"/>
              <a:gd name="T19" fmla="*/ 3297 h 13"/>
              <a:gd name="T20" fmla="*/ 756 w 42"/>
              <a:gd name="T21" fmla="*/ 1099 h 13"/>
              <a:gd name="T22" fmla="*/ 378 w 42"/>
              <a:gd name="T23" fmla="*/ 733 h 13"/>
              <a:gd name="T24" fmla="*/ 3024 w 42"/>
              <a:gd name="T25" fmla="*/ 2930 h 13"/>
              <a:gd name="T26" fmla="*/ 7560 w 42"/>
              <a:gd name="T27" fmla="*/ 4029 h 13"/>
              <a:gd name="T28" fmla="*/ 12473 w 42"/>
              <a:gd name="T29" fmla="*/ 3297 h 13"/>
              <a:gd name="T30" fmla="*/ 15497 w 42"/>
              <a:gd name="T31" fmla="*/ 1099 h 13"/>
              <a:gd name="T32" fmla="*/ 0 w 42"/>
              <a:gd name="T33" fmla="*/ 366 h 13"/>
              <a:gd name="T34" fmla="*/ 378 w 42"/>
              <a:gd name="T35" fmla="*/ 733 h 13"/>
              <a:gd name="T36" fmla="*/ 0 w 42"/>
              <a:gd name="T37" fmla="*/ 366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2" h="13">
                <a:moveTo>
                  <a:pt x="41" y="3"/>
                </a:moveTo>
                <a:lnTo>
                  <a:pt x="38" y="7"/>
                </a:lnTo>
                <a:lnTo>
                  <a:pt x="36" y="9"/>
                </a:lnTo>
                <a:lnTo>
                  <a:pt x="35" y="11"/>
                </a:lnTo>
                <a:lnTo>
                  <a:pt x="30" y="12"/>
                </a:lnTo>
                <a:lnTo>
                  <a:pt x="26" y="12"/>
                </a:lnTo>
                <a:lnTo>
                  <a:pt x="20" y="12"/>
                </a:lnTo>
                <a:lnTo>
                  <a:pt x="15" y="12"/>
                </a:lnTo>
                <a:lnTo>
                  <a:pt x="9" y="9"/>
                </a:lnTo>
                <a:lnTo>
                  <a:pt x="3" y="9"/>
                </a:lnTo>
                <a:lnTo>
                  <a:pt x="2" y="3"/>
                </a:lnTo>
                <a:cubicBezTo>
                  <a:pt x="2" y="3"/>
                  <a:pt x="1" y="3"/>
                  <a:pt x="1" y="2"/>
                </a:cubicBezTo>
                <a:cubicBezTo>
                  <a:pt x="2" y="3"/>
                  <a:pt x="4" y="5"/>
                  <a:pt x="8" y="8"/>
                </a:cubicBezTo>
                <a:cubicBezTo>
                  <a:pt x="11" y="9"/>
                  <a:pt x="14" y="11"/>
                  <a:pt x="20" y="11"/>
                </a:cubicBezTo>
                <a:cubicBezTo>
                  <a:pt x="28" y="11"/>
                  <a:pt x="29" y="11"/>
                  <a:pt x="33" y="9"/>
                </a:cubicBezTo>
                <a:cubicBezTo>
                  <a:pt x="38" y="7"/>
                  <a:pt x="41" y="3"/>
                  <a:pt x="41" y="3"/>
                </a:cubicBezTo>
                <a:close/>
                <a:moveTo>
                  <a:pt x="0" y="1"/>
                </a:moveTo>
                <a:cubicBezTo>
                  <a:pt x="0" y="0"/>
                  <a:pt x="1" y="1"/>
                  <a:pt x="1" y="2"/>
                </a:cubicBezTo>
                <a:lnTo>
                  <a:pt x="0" y="1"/>
                </a:lnTo>
                <a:close/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37" name="Freeform 365">
            <a:extLst>
              <a:ext uri="{FF2B5EF4-FFF2-40B4-BE49-F238E27FC236}">
                <a16:creationId xmlns:a16="http://schemas.microsoft.com/office/drawing/2014/main" id="{51B47823-C284-224C-8FAD-4637397C9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901825"/>
            <a:ext cx="12700" cy="3175"/>
          </a:xfrm>
          <a:custGeom>
            <a:avLst/>
            <a:gdLst>
              <a:gd name="T0" fmla="*/ 12326 w 34"/>
              <a:gd name="T1" fmla="*/ 2858 h 10"/>
              <a:gd name="T2" fmla="*/ 10459 w 34"/>
              <a:gd name="T3" fmla="*/ 1905 h 10"/>
              <a:gd name="T4" fmla="*/ 11953 w 34"/>
              <a:gd name="T5" fmla="*/ 2223 h 10"/>
              <a:gd name="T6" fmla="*/ 12326 w 34"/>
              <a:gd name="T7" fmla="*/ 2858 h 10"/>
              <a:gd name="T8" fmla="*/ 10459 w 34"/>
              <a:gd name="T9" fmla="*/ 1905 h 10"/>
              <a:gd name="T10" fmla="*/ 10459 w 34"/>
              <a:gd name="T11" fmla="*/ 1905 h 10"/>
              <a:gd name="T12" fmla="*/ 10085 w 34"/>
              <a:gd name="T13" fmla="*/ 1905 h 10"/>
              <a:gd name="T14" fmla="*/ 10459 w 34"/>
              <a:gd name="T15" fmla="*/ 1905 h 10"/>
              <a:gd name="T16" fmla="*/ 4482 w 34"/>
              <a:gd name="T17" fmla="*/ 635 h 10"/>
              <a:gd name="T18" fmla="*/ 0 w 34"/>
              <a:gd name="T19" fmla="*/ 2223 h 10"/>
              <a:gd name="T20" fmla="*/ 1494 w 34"/>
              <a:gd name="T21" fmla="*/ 635 h 10"/>
              <a:gd name="T22" fmla="*/ 2615 w 34"/>
              <a:gd name="T23" fmla="*/ 318 h 10"/>
              <a:gd name="T24" fmla="*/ 3735 w 34"/>
              <a:gd name="T25" fmla="*/ 0 h 10"/>
              <a:gd name="T26" fmla="*/ 4856 w 34"/>
              <a:gd name="T27" fmla="*/ 318 h 10"/>
              <a:gd name="T28" fmla="*/ 6724 w 34"/>
              <a:gd name="T29" fmla="*/ 635 h 10"/>
              <a:gd name="T30" fmla="*/ 7097 w 34"/>
              <a:gd name="T31" fmla="*/ 635 h 10"/>
              <a:gd name="T32" fmla="*/ 9712 w 34"/>
              <a:gd name="T33" fmla="*/ 953 h 10"/>
              <a:gd name="T34" fmla="*/ 10085 w 34"/>
              <a:gd name="T35" fmla="*/ 1588 h 10"/>
              <a:gd name="T36" fmla="*/ 4482 w 34"/>
              <a:gd name="T37" fmla="*/ 635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4" h="10">
                <a:moveTo>
                  <a:pt x="33" y="9"/>
                </a:moveTo>
                <a:cubicBezTo>
                  <a:pt x="33" y="9"/>
                  <a:pt x="31" y="9"/>
                  <a:pt x="28" y="6"/>
                </a:cubicBezTo>
                <a:lnTo>
                  <a:pt x="32" y="7"/>
                </a:lnTo>
                <a:lnTo>
                  <a:pt x="33" y="9"/>
                </a:ln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lnTo>
                  <a:pt x="27" y="6"/>
                </a:lnTo>
                <a:lnTo>
                  <a:pt x="28" y="6"/>
                </a:lnTo>
                <a:close/>
                <a:moveTo>
                  <a:pt x="12" y="2"/>
                </a:moveTo>
                <a:cubicBezTo>
                  <a:pt x="3" y="2"/>
                  <a:pt x="1" y="7"/>
                  <a:pt x="0" y="7"/>
                </a:cubicBezTo>
                <a:lnTo>
                  <a:pt x="4" y="2"/>
                </a:lnTo>
                <a:lnTo>
                  <a:pt x="7" y="1"/>
                </a:lnTo>
                <a:lnTo>
                  <a:pt x="10" y="0"/>
                </a:lnTo>
                <a:lnTo>
                  <a:pt x="13" y="1"/>
                </a:lnTo>
                <a:lnTo>
                  <a:pt x="18" y="2"/>
                </a:lnTo>
                <a:lnTo>
                  <a:pt x="19" y="2"/>
                </a:lnTo>
                <a:lnTo>
                  <a:pt x="26" y="3"/>
                </a:lnTo>
                <a:lnTo>
                  <a:pt x="27" y="5"/>
                </a:lnTo>
                <a:cubicBezTo>
                  <a:pt x="24" y="4"/>
                  <a:pt x="18" y="2"/>
                  <a:pt x="12" y="2"/>
                </a:cubicBezTo>
                <a:close/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38" name="Freeform 366">
            <a:extLst>
              <a:ext uri="{FF2B5EF4-FFF2-40B4-BE49-F238E27FC236}">
                <a16:creationId xmlns:a16="http://schemas.microsoft.com/office/drawing/2014/main" id="{7B2CECD3-D8A3-AE45-829B-6CF3D080B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1905000"/>
            <a:ext cx="4763" cy="1588"/>
          </a:xfrm>
          <a:custGeom>
            <a:avLst/>
            <a:gdLst>
              <a:gd name="T0" fmla="*/ 1588 w 12"/>
              <a:gd name="T1" fmla="*/ 794 h 4"/>
              <a:gd name="T2" fmla="*/ 794 w 12"/>
              <a:gd name="T3" fmla="*/ 794 h 4"/>
              <a:gd name="T4" fmla="*/ 794 w 12"/>
              <a:gd name="T5" fmla="*/ 1191 h 4"/>
              <a:gd name="T6" fmla="*/ 0 w 12"/>
              <a:gd name="T7" fmla="*/ 0 h 4"/>
              <a:gd name="T8" fmla="*/ 2778 w 12"/>
              <a:gd name="T9" fmla="*/ 0 h 4"/>
              <a:gd name="T10" fmla="*/ 4366 w 12"/>
              <a:gd name="T11" fmla="*/ 0 h 4"/>
              <a:gd name="T12" fmla="*/ 4366 w 12"/>
              <a:gd name="T13" fmla="*/ 794 h 4"/>
              <a:gd name="T14" fmla="*/ 1588 w 12"/>
              <a:gd name="T15" fmla="*/ 794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4">
                <a:moveTo>
                  <a:pt x="4" y="2"/>
                </a:moveTo>
                <a:lnTo>
                  <a:pt x="2" y="2"/>
                </a:lnTo>
                <a:lnTo>
                  <a:pt x="2" y="3"/>
                </a:lnTo>
                <a:lnTo>
                  <a:pt x="0" y="0"/>
                </a:lnTo>
                <a:lnTo>
                  <a:pt x="7" y="0"/>
                </a:lnTo>
                <a:lnTo>
                  <a:pt x="11" y="0"/>
                </a:lnTo>
                <a:lnTo>
                  <a:pt x="11" y="2"/>
                </a:lnTo>
                <a:lnTo>
                  <a:pt x="4" y="2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39" name="Freeform 367">
            <a:extLst>
              <a:ext uri="{FF2B5EF4-FFF2-40B4-BE49-F238E27FC236}">
                <a16:creationId xmlns:a16="http://schemas.microsoft.com/office/drawing/2014/main" id="{59A9FE14-3FA8-EC4E-91AE-CD91767B6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905000"/>
            <a:ext cx="15875" cy="14288"/>
          </a:xfrm>
          <a:custGeom>
            <a:avLst/>
            <a:gdLst>
              <a:gd name="T0" fmla="*/ 0 w 45"/>
              <a:gd name="T1" fmla="*/ 13931 h 40"/>
              <a:gd name="T2" fmla="*/ 0 w 45"/>
              <a:gd name="T3" fmla="*/ 13216 h 40"/>
              <a:gd name="T4" fmla="*/ 0 w 45"/>
              <a:gd name="T5" fmla="*/ 8573 h 40"/>
              <a:gd name="T6" fmla="*/ 706 w 45"/>
              <a:gd name="T7" fmla="*/ 3929 h 40"/>
              <a:gd name="T8" fmla="*/ 3175 w 45"/>
              <a:gd name="T9" fmla="*/ 1429 h 40"/>
              <a:gd name="T10" fmla="*/ 7056 w 45"/>
              <a:gd name="T11" fmla="*/ 714 h 40"/>
              <a:gd name="T12" fmla="*/ 9525 w 45"/>
              <a:gd name="T13" fmla="*/ 0 h 40"/>
              <a:gd name="T14" fmla="*/ 11289 w 45"/>
              <a:gd name="T15" fmla="*/ 0 h 40"/>
              <a:gd name="T16" fmla="*/ 13406 w 45"/>
              <a:gd name="T17" fmla="*/ 714 h 40"/>
              <a:gd name="T18" fmla="*/ 14817 w 45"/>
              <a:gd name="T19" fmla="*/ 2500 h 40"/>
              <a:gd name="T20" fmla="*/ 15522 w 45"/>
              <a:gd name="T21" fmla="*/ 4286 h 40"/>
              <a:gd name="T22" fmla="*/ 14817 w 45"/>
              <a:gd name="T23" fmla="*/ 5715 h 40"/>
              <a:gd name="T24" fmla="*/ 14111 w 45"/>
              <a:gd name="T25" fmla="*/ 6430 h 40"/>
              <a:gd name="T26" fmla="*/ 13406 w 45"/>
              <a:gd name="T27" fmla="*/ 6787 h 40"/>
              <a:gd name="T28" fmla="*/ 11289 w 45"/>
              <a:gd name="T29" fmla="*/ 7501 h 40"/>
              <a:gd name="T30" fmla="*/ 10231 w 45"/>
              <a:gd name="T31" fmla="*/ 7858 h 40"/>
              <a:gd name="T32" fmla="*/ 8114 w 45"/>
              <a:gd name="T33" fmla="*/ 8573 h 40"/>
              <a:gd name="T34" fmla="*/ 5997 w 45"/>
              <a:gd name="T35" fmla="*/ 9644 h 40"/>
              <a:gd name="T36" fmla="*/ 5292 w 45"/>
              <a:gd name="T37" fmla="*/ 10716 h 40"/>
              <a:gd name="T38" fmla="*/ 4233 w 45"/>
              <a:gd name="T39" fmla="*/ 12502 h 40"/>
              <a:gd name="T40" fmla="*/ 3881 w 45"/>
              <a:gd name="T41" fmla="*/ 13574 h 40"/>
              <a:gd name="T42" fmla="*/ 1764 w 45"/>
              <a:gd name="T43" fmla="*/ 13931 h 40"/>
              <a:gd name="T44" fmla="*/ 0 w 45"/>
              <a:gd name="T45" fmla="*/ 13931 h 4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5" h="40">
                <a:moveTo>
                  <a:pt x="0" y="39"/>
                </a:moveTo>
                <a:lnTo>
                  <a:pt x="0" y="37"/>
                </a:lnTo>
                <a:lnTo>
                  <a:pt x="0" y="24"/>
                </a:lnTo>
                <a:cubicBezTo>
                  <a:pt x="0" y="16"/>
                  <a:pt x="0" y="16"/>
                  <a:pt x="2" y="11"/>
                </a:cubicBezTo>
                <a:cubicBezTo>
                  <a:pt x="5" y="6"/>
                  <a:pt x="9" y="4"/>
                  <a:pt x="9" y="4"/>
                </a:cubicBezTo>
                <a:lnTo>
                  <a:pt x="20" y="2"/>
                </a:lnTo>
                <a:lnTo>
                  <a:pt x="27" y="0"/>
                </a:lnTo>
                <a:lnTo>
                  <a:pt x="32" y="0"/>
                </a:lnTo>
                <a:lnTo>
                  <a:pt x="38" y="2"/>
                </a:lnTo>
                <a:lnTo>
                  <a:pt x="42" y="7"/>
                </a:lnTo>
                <a:lnTo>
                  <a:pt x="44" y="12"/>
                </a:lnTo>
                <a:lnTo>
                  <a:pt x="42" y="16"/>
                </a:lnTo>
                <a:lnTo>
                  <a:pt x="40" y="18"/>
                </a:lnTo>
                <a:lnTo>
                  <a:pt x="38" y="19"/>
                </a:lnTo>
                <a:lnTo>
                  <a:pt x="32" y="21"/>
                </a:lnTo>
                <a:lnTo>
                  <a:pt x="29" y="22"/>
                </a:lnTo>
                <a:lnTo>
                  <a:pt x="23" y="24"/>
                </a:lnTo>
                <a:lnTo>
                  <a:pt x="17" y="27"/>
                </a:lnTo>
                <a:lnTo>
                  <a:pt x="15" y="30"/>
                </a:lnTo>
                <a:lnTo>
                  <a:pt x="12" y="35"/>
                </a:lnTo>
                <a:lnTo>
                  <a:pt x="11" y="38"/>
                </a:lnTo>
                <a:lnTo>
                  <a:pt x="5" y="39"/>
                </a:lnTo>
                <a:lnTo>
                  <a:pt x="0" y="39"/>
                </a:lnTo>
              </a:path>
            </a:pathLst>
          </a:custGeom>
          <a:solidFill>
            <a:srgbClr val="3C838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40" name="Freeform 368">
            <a:extLst>
              <a:ext uri="{FF2B5EF4-FFF2-40B4-BE49-F238E27FC236}">
                <a16:creationId xmlns:a16="http://schemas.microsoft.com/office/drawing/2014/main" id="{7BCCD4B0-C350-894F-8EF6-E11D87241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1905000"/>
            <a:ext cx="17463" cy="14288"/>
          </a:xfrm>
          <a:custGeom>
            <a:avLst/>
            <a:gdLst>
              <a:gd name="T0" fmla="*/ 0 w 47"/>
              <a:gd name="T1" fmla="*/ 13216 h 40"/>
              <a:gd name="T2" fmla="*/ 0 w 47"/>
              <a:gd name="T3" fmla="*/ 8573 h 40"/>
              <a:gd name="T4" fmla="*/ 1486 w 47"/>
              <a:gd name="T5" fmla="*/ 3929 h 40"/>
              <a:gd name="T6" fmla="*/ 4087 w 47"/>
              <a:gd name="T7" fmla="*/ 1429 h 40"/>
              <a:gd name="T8" fmla="*/ 10775 w 47"/>
              <a:gd name="T9" fmla="*/ 0 h 40"/>
              <a:gd name="T10" fmla="*/ 4087 w 47"/>
              <a:gd name="T11" fmla="*/ 1786 h 40"/>
              <a:gd name="T12" fmla="*/ 3344 w 47"/>
              <a:gd name="T13" fmla="*/ 2143 h 40"/>
              <a:gd name="T14" fmla="*/ 743 w 47"/>
              <a:gd name="T15" fmla="*/ 5715 h 40"/>
              <a:gd name="T16" fmla="*/ 743 w 47"/>
              <a:gd name="T17" fmla="*/ 11073 h 40"/>
              <a:gd name="T18" fmla="*/ 743 w 47"/>
              <a:gd name="T19" fmla="*/ 13216 h 40"/>
              <a:gd name="T20" fmla="*/ 1486 w 47"/>
              <a:gd name="T21" fmla="*/ 13574 h 40"/>
              <a:gd name="T22" fmla="*/ 4830 w 47"/>
              <a:gd name="T23" fmla="*/ 13574 h 40"/>
              <a:gd name="T24" fmla="*/ 6316 w 47"/>
              <a:gd name="T25" fmla="*/ 10359 h 40"/>
              <a:gd name="T26" fmla="*/ 7060 w 47"/>
              <a:gd name="T27" fmla="*/ 9644 h 40"/>
              <a:gd name="T28" fmla="*/ 7431 w 47"/>
              <a:gd name="T29" fmla="*/ 8930 h 40"/>
              <a:gd name="T30" fmla="*/ 11518 w 47"/>
              <a:gd name="T31" fmla="*/ 7501 h 40"/>
              <a:gd name="T32" fmla="*/ 14862 w 47"/>
              <a:gd name="T33" fmla="*/ 6787 h 40"/>
              <a:gd name="T34" fmla="*/ 15977 w 47"/>
              <a:gd name="T35" fmla="*/ 5715 h 40"/>
              <a:gd name="T36" fmla="*/ 15977 w 47"/>
              <a:gd name="T37" fmla="*/ 2500 h 40"/>
              <a:gd name="T38" fmla="*/ 12633 w 47"/>
              <a:gd name="T39" fmla="*/ 0 h 40"/>
              <a:gd name="T40" fmla="*/ 16348 w 47"/>
              <a:gd name="T41" fmla="*/ 2143 h 40"/>
              <a:gd name="T42" fmla="*/ 16348 w 47"/>
              <a:gd name="T43" fmla="*/ 5715 h 40"/>
              <a:gd name="T44" fmla="*/ 14862 w 47"/>
              <a:gd name="T45" fmla="*/ 7501 h 40"/>
              <a:gd name="T46" fmla="*/ 11518 w 47"/>
              <a:gd name="T47" fmla="*/ 7858 h 40"/>
              <a:gd name="T48" fmla="*/ 8174 w 47"/>
              <a:gd name="T49" fmla="*/ 8930 h 40"/>
              <a:gd name="T50" fmla="*/ 7060 w 47"/>
              <a:gd name="T51" fmla="*/ 10002 h 40"/>
              <a:gd name="T52" fmla="*/ 7060 w 47"/>
              <a:gd name="T53" fmla="*/ 10002 h 40"/>
              <a:gd name="T54" fmla="*/ 7060 w 47"/>
              <a:gd name="T55" fmla="*/ 10002 h 40"/>
              <a:gd name="T56" fmla="*/ 7060 w 47"/>
              <a:gd name="T57" fmla="*/ 10002 h 40"/>
              <a:gd name="T58" fmla="*/ 7060 w 47"/>
              <a:gd name="T59" fmla="*/ 10002 h 40"/>
              <a:gd name="T60" fmla="*/ 6316 w 47"/>
              <a:gd name="T61" fmla="*/ 11073 h 40"/>
              <a:gd name="T62" fmla="*/ 5945 w 47"/>
              <a:gd name="T63" fmla="*/ 12859 h 40"/>
              <a:gd name="T64" fmla="*/ 2601 w 47"/>
              <a:gd name="T65" fmla="*/ 13931 h 40"/>
              <a:gd name="T66" fmla="*/ 743 w 47"/>
              <a:gd name="T67" fmla="*/ 13931 h 40"/>
              <a:gd name="T68" fmla="*/ 0 w 47"/>
              <a:gd name="T69" fmla="*/ 13574 h 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40">
                <a:moveTo>
                  <a:pt x="0" y="38"/>
                </a:moveTo>
                <a:lnTo>
                  <a:pt x="0" y="37"/>
                </a:lnTo>
                <a:lnTo>
                  <a:pt x="0" y="31"/>
                </a:lnTo>
                <a:lnTo>
                  <a:pt x="0" y="24"/>
                </a:lnTo>
                <a:cubicBezTo>
                  <a:pt x="2" y="19"/>
                  <a:pt x="2" y="18"/>
                  <a:pt x="2" y="15"/>
                </a:cubicBezTo>
                <a:cubicBezTo>
                  <a:pt x="2" y="15"/>
                  <a:pt x="2" y="13"/>
                  <a:pt x="4" y="11"/>
                </a:cubicBezTo>
                <a:cubicBezTo>
                  <a:pt x="5" y="9"/>
                  <a:pt x="7" y="6"/>
                  <a:pt x="8" y="6"/>
                </a:cubicBezTo>
                <a:lnTo>
                  <a:pt x="11" y="4"/>
                </a:lnTo>
                <a:lnTo>
                  <a:pt x="20" y="2"/>
                </a:lnTo>
                <a:lnTo>
                  <a:pt x="29" y="0"/>
                </a:lnTo>
                <a:lnTo>
                  <a:pt x="22" y="2"/>
                </a:lnTo>
                <a:lnTo>
                  <a:pt x="11" y="5"/>
                </a:lnTo>
                <a:lnTo>
                  <a:pt x="11" y="6"/>
                </a:lnTo>
                <a:lnTo>
                  <a:pt x="9" y="6"/>
                </a:lnTo>
                <a:cubicBezTo>
                  <a:pt x="7" y="7"/>
                  <a:pt x="5" y="9"/>
                  <a:pt x="4" y="11"/>
                </a:cubicBezTo>
                <a:cubicBezTo>
                  <a:pt x="2" y="13"/>
                  <a:pt x="2" y="16"/>
                  <a:pt x="2" y="16"/>
                </a:cubicBezTo>
                <a:lnTo>
                  <a:pt x="2" y="24"/>
                </a:lnTo>
                <a:lnTo>
                  <a:pt x="2" y="31"/>
                </a:lnTo>
                <a:lnTo>
                  <a:pt x="2" y="35"/>
                </a:lnTo>
                <a:lnTo>
                  <a:pt x="2" y="37"/>
                </a:lnTo>
                <a:lnTo>
                  <a:pt x="2" y="38"/>
                </a:lnTo>
                <a:lnTo>
                  <a:pt x="4" y="38"/>
                </a:lnTo>
                <a:lnTo>
                  <a:pt x="7" y="38"/>
                </a:lnTo>
                <a:lnTo>
                  <a:pt x="13" y="38"/>
                </a:lnTo>
                <a:lnTo>
                  <a:pt x="14" y="35"/>
                </a:lnTo>
                <a:lnTo>
                  <a:pt x="17" y="29"/>
                </a:lnTo>
                <a:lnTo>
                  <a:pt x="17" y="28"/>
                </a:lnTo>
                <a:cubicBezTo>
                  <a:pt x="17" y="27"/>
                  <a:pt x="19" y="27"/>
                  <a:pt x="19" y="27"/>
                </a:cubicBezTo>
                <a:lnTo>
                  <a:pt x="19" y="26"/>
                </a:lnTo>
                <a:cubicBezTo>
                  <a:pt x="20" y="26"/>
                  <a:pt x="20" y="25"/>
                  <a:pt x="20" y="25"/>
                </a:cubicBezTo>
                <a:cubicBezTo>
                  <a:pt x="22" y="25"/>
                  <a:pt x="23" y="24"/>
                  <a:pt x="23" y="24"/>
                </a:cubicBezTo>
                <a:lnTo>
                  <a:pt x="31" y="21"/>
                </a:lnTo>
                <a:lnTo>
                  <a:pt x="34" y="21"/>
                </a:lnTo>
                <a:lnTo>
                  <a:pt x="40" y="19"/>
                </a:lnTo>
                <a:lnTo>
                  <a:pt x="42" y="18"/>
                </a:lnTo>
                <a:lnTo>
                  <a:pt x="43" y="16"/>
                </a:lnTo>
                <a:lnTo>
                  <a:pt x="44" y="12"/>
                </a:lnTo>
                <a:lnTo>
                  <a:pt x="43" y="7"/>
                </a:lnTo>
                <a:lnTo>
                  <a:pt x="40" y="3"/>
                </a:lnTo>
                <a:lnTo>
                  <a:pt x="34" y="0"/>
                </a:lnTo>
                <a:lnTo>
                  <a:pt x="40" y="2"/>
                </a:lnTo>
                <a:lnTo>
                  <a:pt x="44" y="6"/>
                </a:lnTo>
                <a:lnTo>
                  <a:pt x="46" y="12"/>
                </a:lnTo>
                <a:lnTo>
                  <a:pt x="44" y="16"/>
                </a:lnTo>
                <a:lnTo>
                  <a:pt x="43" y="18"/>
                </a:lnTo>
                <a:lnTo>
                  <a:pt x="40" y="21"/>
                </a:lnTo>
                <a:lnTo>
                  <a:pt x="34" y="22"/>
                </a:lnTo>
                <a:lnTo>
                  <a:pt x="31" y="22"/>
                </a:lnTo>
                <a:lnTo>
                  <a:pt x="25" y="25"/>
                </a:lnTo>
                <a:lnTo>
                  <a:pt x="22" y="25"/>
                </a:lnTo>
                <a:cubicBezTo>
                  <a:pt x="20" y="26"/>
                  <a:pt x="20" y="27"/>
                  <a:pt x="19" y="27"/>
                </a:cubicBezTo>
                <a:lnTo>
                  <a:pt x="19" y="28"/>
                </a:lnTo>
                <a:lnTo>
                  <a:pt x="19" y="27"/>
                </a:lnTo>
                <a:lnTo>
                  <a:pt x="19" y="28"/>
                </a:lnTo>
                <a:lnTo>
                  <a:pt x="19" y="27"/>
                </a:lnTo>
                <a:lnTo>
                  <a:pt x="19" y="28"/>
                </a:lnTo>
                <a:lnTo>
                  <a:pt x="19" y="27"/>
                </a:lnTo>
                <a:lnTo>
                  <a:pt x="19" y="28"/>
                </a:lnTo>
                <a:lnTo>
                  <a:pt x="19" y="27"/>
                </a:lnTo>
                <a:lnTo>
                  <a:pt x="19" y="28"/>
                </a:lnTo>
                <a:lnTo>
                  <a:pt x="19" y="29"/>
                </a:lnTo>
                <a:cubicBezTo>
                  <a:pt x="17" y="29"/>
                  <a:pt x="17" y="31"/>
                  <a:pt x="17" y="31"/>
                </a:cubicBezTo>
                <a:lnTo>
                  <a:pt x="17" y="30"/>
                </a:lnTo>
                <a:lnTo>
                  <a:pt x="16" y="36"/>
                </a:lnTo>
                <a:lnTo>
                  <a:pt x="13" y="39"/>
                </a:lnTo>
                <a:lnTo>
                  <a:pt x="7" y="39"/>
                </a:lnTo>
                <a:lnTo>
                  <a:pt x="4" y="39"/>
                </a:lnTo>
                <a:lnTo>
                  <a:pt x="2" y="39"/>
                </a:lnTo>
                <a:lnTo>
                  <a:pt x="2" y="38"/>
                </a:lnTo>
                <a:lnTo>
                  <a:pt x="0" y="38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41" name="Freeform 369">
            <a:extLst>
              <a:ext uri="{FF2B5EF4-FFF2-40B4-BE49-F238E27FC236}">
                <a16:creationId xmlns:a16="http://schemas.microsoft.com/office/drawing/2014/main" id="{113701B3-D077-0D4A-9779-8B71ECEA3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905000"/>
            <a:ext cx="15875" cy="12700"/>
          </a:xfrm>
          <a:custGeom>
            <a:avLst/>
            <a:gdLst>
              <a:gd name="T0" fmla="*/ 1846 w 43"/>
              <a:gd name="T1" fmla="*/ 9797 h 35"/>
              <a:gd name="T2" fmla="*/ 738 w 43"/>
              <a:gd name="T3" fmla="*/ 12337 h 35"/>
              <a:gd name="T4" fmla="*/ 0 w 43"/>
              <a:gd name="T5" fmla="*/ 10160 h 35"/>
              <a:gd name="T6" fmla="*/ 738 w 43"/>
              <a:gd name="T7" fmla="*/ 6169 h 35"/>
              <a:gd name="T8" fmla="*/ 1846 w 43"/>
              <a:gd name="T9" fmla="*/ 3266 h 35"/>
              <a:gd name="T10" fmla="*/ 2584 w 43"/>
              <a:gd name="T11" fmla="*/ 4354 h 35"/>
              <a:gd name="T12" fmla="*/ 3323 w 43"/>
              <a:gd name="T13" fmla="*/ 2903 h 35"/>
              <a:gd name="T14" fmla="*/ 6276 w 43"/>
              <a:gd name="T15" fmla="*/ 1814 h 35"/>
              <a:gd name="T16" fmla="*/ 8860 w 43"/>
              <a:gd name="T17" fmla="*/ 363 h 35"/>
              <a:gd name="T18" fmla="*/ 11814 w 43"/>
              <a:gd name="T19" fmla="*/ 0 h 35"/>
              <a:gd name="T20" fmla="*/ 14029 w 43"/>
              <a:gd name="T21" fmla="*/ 726 h 35"/>
              <a:gd name="T22" fmla="*/ 15137 w 43"/>
              <a:gd name="T23" fmla="*/ 2177 h 35"/>
              <a:gd name="T24" fmla="*/ 15137 w 43"/>
              <a:gd name="T25" fmla="*/ 3629 h 35"/>
              <a:gd name="T26" fmla="*/ 14029 w 43"/>
              <a:gd name="T27" fmla="*/ 2903 h 35"/>
              <a:gd name="T28" fmla="*/ 14029 w 43"/>
              <a:gd name="T29" fmla="*/ 3266 h 35"/>
              <a:gd name="T30" fmla="*/ 14029 w 43"/>
              <a:gd name="T31" fmla="*/ 3629 h 35"/>
              <a:gd name="T32" fmla="*/ 14029 w 43"/>
              <a:gd name="T33" fmla="*/ 3991 h 35"/>
              <a:gd name="T34" fmla="*/ 12922 w 43"/>
              <a:gd name="T35" fmla="*/ 4354 h 35"/>
              <a:gd name="T36" fmla="*/ 11814 w 43"/>
              <a:gd name="T37" fmla="*/ 3629 h 35"/>
              <a:gd name="T38" fmla="*/ 11814 w 43"/>
              <a:gd name="T39" fmla="*/ 3266 h 35"/>
              <a:gd name="T40" fmla="*/ 12183 w 43"/>
              <a:gd name="T41" fmla="*/ 2903 h 35"/>
              <a:gd name="T42" fmla="*/ 11076 w 43"/>
              <a:gd name="T43" fmla="*/ 2177 h 35"/>
              <a:gd name="T44" fmla="*/ 10706 w 43"/>
              <a:gd name="T45" fmla="*/ 2540 h 35"/>
              <a:gd name="T46" fmla="*/ 9968 w 43"/>
              <a:gd name="T47" fmla="*/ 3629 h 35"/>
              <a:gd name="T48" fmla="*/ 8491 w 43"/>
              <a:gd name="T49" fmla="*/ 3629 h 35"/>
              <a:gd name="T50" fmla="*/ 8491 w 43"/>
              <a:gd name="T51" fmla="*/ 2903 h 35"/>
              <a:gd name="T52" fmla="*/ 7384 w 43"/>
              <a:gd name="T53" fmla="*/ 2903 h 35"/>
              <a:gd name="T54" fmla="*/ 5538 w 43"/>
              <a:gd name="T55" fmla="*/ 3991 h 35"/>
              <a:gd name="T56" fmla="*/ 5538 w 43"/>
              <a:gd name="T57" fmla="*/ 5443 h 35"/>
              <a:gd name="T58" fmla="*/ 4430 w 43"/>
              <a:gd name="T59" fmla="*/ 6531 h 35"/>
              <a:gd name="T60" fmla="*/ 3323 w 43"/>
              <a:gd name="T61" fmla="*/ 6169 h 35"/>
              <a:gd name="T62" fmla="*/ 1846 w 43"/>
              <a:gd name="T63" fmla="*/ 9797 h 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3" h="35">
                <a:moveTo>
                  <a:pt x="5" y="27"/>
                </a:moveTo>
                <a:cubicBezTo>
                  <a:pt x="2" y="30"/>
                  <a:pt x="5" y="34"/>
                  <a:pt x="2" y="34"/>
                </a:cubicBezTo>
                <a:cubicBezTo>
                  <a:pt x="0" y="34"/>
                  <a:pt x="0" y="30"/>
                  <a:pt x="0" y="28"/>
                </a:cubicBezTo>
                <a:cubicBezTo>
                  <a:pt x="0" y="26"/>
                  <a:pt x="2" y="20"/>
                  <a:pt x="2" y="17"/>
                </a:cubicBezTo>
                <a:cubicBezTo>
                  <a:pt x="3" y="15"/>
                  <a:pt x="5" y="9"/>
                  <a:pt x="5" y="9"/>
                </a:cubicBezTo>
                <a:cubicBezTo>
                  <a:pt x="5" y="9"/>
                  <a:pt x="6" y="11"/>
                  <a:pt x="7" y="12"/>
                </a:cubicBezTo>
                <a:cubicBezTo>
                  <a:pt x="9" y="14"/>
                  <a:pt x="9" y="8"/>
                  <a:pt x="9" y="8"/>
                </a:cubicBezTo>
                <a:lnTo>
                  <a:pt x="17" y="5"/>
                </a:lnTo>
                <a:lnTo>
                  <a:pt x="24" y="1"/>
                </a:lnTo>
                <a:lnTo>
                  <a:pt x="32" y="0"/>
                </a:lnTo>
                <a:lnTo>
                  <a:pt x="38" y="2"/>
                </a:lnTo>
                <a:lnTo>
                  <a:pt x="41" y="6"/>
                </a:lnTo>
                <a:cubicBezTo>
                  <a:pt x="42" y="7"/>
                  <a:pt x="42" y="9"/>
                  <a:pt x="41" y="10"/>
                </a:cubicBezTo>
                <a:cubicBezTo>
                  <a:pt x="40" y="11"/>
                  <a:pt x="38" y="9"/>
                  <a:pt x="38" y="8"/>
                </a:cubicBezTo>
                <a:cubicBezTo>
                  <a:pt x="38" y="8"/>
                  <a:pt x="36" y="9"/>
                  <a:pt x="38" y="9"/>
                </a:cubicBezTo>
                <a:lnTo>
                  <a:pt x="38" y="10"/>
                </a:lnTo>
                <a:lnTo>
                  <a:pt x="38" y="11"/>
                </a:lnTo>
                <a:cubicBezTo>
                  <a:pt x="38" y="11"/>
                  <a:pt x="36" y="12"/>
                  <a:pt x="35" y="12"/>
                </a:cubicBezTo>
                <a:cubicBezTo>
                  <a:pt x="33" y="12"/>
                  <a:pt x="32" y="10"/>
                  <a:pt x="32" y="10"/>
                </a:cubicBezTo>
                <a:lnTo>
                  <a:pt x="32" y="9"/>
                </a:lnTo>
                <a:lnTo>
                  <a:pt x="33" y="8"/>
                </a:lnTo>
                <a:cubicBezTo>
                  <a:pt x="33" y="6"/>
                  <a:pt x="32" y="6"/>
                  <a:pt x="30" y="6"/>
                </a:cubicBezTo>
                <a:cubicBezTo>
                  <a:pt x="29" y="5"/>
                  <a:pt x="29" y="7"/>
                  <a:pt x="29" y="7"/>
                </a:cubicBezTo>
                <a:cubicBezTo>
                  <a:pt x="29" y="7"/>
                  <a:pt x="29" y="8"/>
                  <a:pt x="27" y="10"/>
                </a:cubicBezTo>
                <a:lnTo>
                  <a:pt x="23" y="10"/>
                </a:lnTo>
                <a:cubicBezTo>
                  <a:pt x="21" y="10"/>
                  <a:pt x="23" y="9"/>
                  <a:pt x="23" y="8"/>
                </a:cubicBezTo>
                <a:cubicBezTo>
                  <a:pt x="23" y="8"/>
                  <a:pt x="21" y="8"/>
                  <a:pt x="20" y="8"/>
                </a:cubicBezTo>
                <a:cubicBezTo>
                  <a:pt x="18" y="8"/>
                  <a:pt x="17" y="10"/>
                  <a:pt x="15" y="11"/>
                </a:cubicBezTo>
                <a:lnTo>
                  <a:pt x="15" y="15"/>
                </a:lnTo>
                <a:cubicBezTo>
                  <a:pt x="14" y="15"/>
                  <a:pt x="12" y="17"/>
                  <a:pt x="12" y="18"/>
                </a:cubicBezTo>
                <a:cubicBezTo>
                  <a:pt x="11" y="18"/>
                  <a:pt x="9" y="17"/>
                  <a:pt x="9" y="17"/>
                </a:cubicBezTo>
                <a:cubicBezTo>
                  <a:pt x="9" y="17"/>
                  <a:pt x="6" y="23"/>
                  <a:pt x="5" y="27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42" name="Freeform 370">
            <a:extLst>
              <a:ext uri="{FF2B5EF4-FFF2-40B4-BE49-F238E27FC236}">
                <a16:creationId xmlns:a16="http://schemas.microsoft.com/office/drawing/2014/main" id="{9A850F12-9E1E-F247-80E5-205B04262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914525"/>
            <a:ext cx="1588" cy="1588"/>
          </a:xfrm>
          <a:custGeom>
            <a:avLst/>
            <a:gdLst>
              <a:gd name="T0" fmla="*/ 794 w 6"/>
              <a:gd name="T1" fmla="*/ 0 h 6"/>
              <a:gd name="T2" fmla="*/ 1323 w 6"/>
              <a:gd name="T3" fmla="*/ 0 h 6"/>
              <a:gd name="T4" fmla="*/ 1323 w 6"/>
              <a:gd name="T5" fmla="*/ 529 h 6"/>
              <a:gd name="T6" fmla="*/ 1323 w 6"/>
              <a:gd name="T7" fmla="*/ 794 h 6"/>
              <a:gd name="T8" fmla="*/ 794 w 6"/>
              <a:gd name="T9" fmla="*/ 1059 h 6"/>
              <a:gd name="T10" fmla="*/ 265 w 6"/>
              <a:gd name="T11" fmla="*/ 1323 h 6"/>
              <a:gd name="T12" fmla="*/ 0 w 6"/>
              <a:gd name="T13" fmla="*/ 529 h 6"/>
              <a:gd name="T14" fmla="*/ 265 w 6"/>
              <a:gd name="T15" fmla="*/ 0 h 6"/>
              <a:gd name="T16" fmla="*/ 794 w 6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6">
                <a:moveTo>
                  <a:pt x="3" y="0"/>
                </a:moveTo>
                <a:lnTo>
                  <a:pt x="5" y="0"/>
                </a:lnTo>
                <a:cubicBezTo>
                  <a:pt x="5" y="0"/>
                  <a:pt x="5" y="1"/>
                  <a:pt x="5" y="2"/>
                </a:cubicBezTo>
                <a:lnTo>
                  <a:pt x="5" y="3"/>
                </a:lnTo>
                <a:lnTo>
                  <a:pt x="3" y="4"/>
                </a:lnTo>
                <a:lnTo>
                  <a:pt x="1" y="5"/>
                </a:lnTo>
                <a:cubicBezTo>
                  <a:pt x="1" y="4"/>
                  <a:pt x="1" y="3"/>
                  <a:pt x="0" y="2"/>
                </a:cubicBezTo>
                <a:cubicBezTo>
                  <a:pt x="0" y="2"/>
                  <a:pt x="0" y="1"/>
                  <a:pt x="1" y="0"/>
                </a:cubicBezTo>
                <a:cubicBezTo>
                  <a:pt x="1" y="0"/>
                  <a:pt x="1" y="0"/>
                  <a:pt x="3" y="0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43" name="Freeform 371">
            <a:extLst>
              <a:ext uri="{FF2B5EF4-FFF2-40B4-BE49-F238E27FC236}">
                <a16:creationId xmlns:a16="http://schemas.microsoft.com/office/drawing/2014/main" id="{5F38F04B-D198-9A47-BC4B-66BB67CBC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909763"/>
            <a:ext cx="1587" cy="1587"/>
          </a:xfrm>
          <a:custGeom>
            <a:avLst/>
            <a:gdLst>
              <a:gd name="T0" fmla="*/ 794 w 4"/>
              <a:gd name="T1" fmla="*/ 317 h 5"/>
              <a:gd name="T2" fmla="*/ 1190 w 4"/>
              <a:gd name="T3" fmla="*/ 952 h 5"/>
              <a:gd name="T4" fmla="*/ 1190 w 4"/>
              <a:gd name="T5" fmla="*/ 1270 h 5"/>
              <a:gd name="T6" fmla="*/ 0 w 4"/>
              <a:gd name="T7" fmla="*/ 1270 h 5"/>
              <a:gd name="T8" fmla="*/ 0 w 4"/>
              <a:gd name="T9" fmla="*/ 317 h 5"/>
              <a:gd name="T10" fmla="*/ 0 w 4"/>
              <a:gd name="T11" fmla="*/ 317 h 5"/>
              <a:gd name="T12" fmla="*/ 794 w 4"/>
              <a:gd name="T13" fmla="*/ 317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2" y="1"/>
                </a:moveTo>
                <a:cubicBezTo>
                  <a:pt x="2" y="1"/>
                  <a:pt x="3" y="1"/>
                  <a:pt x="3" y="3"/>
                </a:cubicBezTo>
                <a:lnTo>
                  <a:pt x="3" y="4"/>
                </a:lnTo>
                <a:cubicBezTo>
                  <a:pt x="2" y="4"/>
                  <a:pt x="0" y="4"/>
                  <a:pt x="0" y="4"/>
                </a:cubicBezTo>
                <a:lnTo>
                  <a:pt x="0" y="1"/>
                </a:lnTo>
                <a:cubicBezTo>
                  <a:pt x="0" y="1"/>
                  <a:pt x="0" y="0"/>
                  <a:pt x="2" y="1"/>
                </a:cubicBez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44" name="Freeform 372">
            <a:extLst>
              <a:ext uri="{FF2B5EF4-FFF2-40B4-BE49-F238E27FC236}">
                <a16:creationId xmlns:a16="http://schemas.microsoft.com/office/drawing/2014/main" id="{6EB5D29B-AA21-1743-B33E-B92A22734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909763"/>
            <a:ext cx="1587" cy="1587"/>
          </a:xfrm>
          <a:custGeom>
            <a:avLst/>
            <a:gdLst>
              <a:gd name="T0" fmla="*/ 0 w 2"/>
              <a:gd name="T1" fmla="*/ 0 h 6"/>
              <a:gd name="T2" fmla="*/ 794 w 2"/>
              <a:gd name="T3" fmla="*/ 529 h 6"/>
              <a:gd name="T4" fmla="*/ 794 w 2"/>
              <a:gd name="T5" fmla="*/ 794 h 6"/>
              <a:gd name="T6" fmla="*/ 794 w 2"/>
              <a:gd name="T7" fmla="*/ 1323 h 6"/>
              <a:gd name="T8" fmla="*/ 0 w 2"/>
              <a:gd name="T9" fmla="*/ 794 h 6"/>
              <a:gd name="T10" fmla="*/ 0 w 2"/>
              <a:gd name="T11" fmla="*/ 0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6">
                <a:moveTo>
                  <a:pt x="0" y="0"/>
                </a:moveTo>
                <a:lnTo>
                  <a:pt x="1" y="2"/>
                </a:lnTo>
                <a:lnTo>
                  <a:pt x="1" y="3"/>
                </a:lnTo>
                <a:lnTo>
                  <a:pt x="1" y="5"/>
                </a:lnTo>
                <a:cubicBezTo>
                  <a:pt x="0" y="5"/>
                  <a:pt x="0" y="5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45" name="Freeform 373">
            <a:extLst>
              <a:ext uri="{FF2B5EF4-FFF2-40B4-BE49-F238E27FC236}">
                <a16:creationId xmlns:a16="http://schemas.microsoft.com/office/drawing/2014/main" id="{6DE6CF5C-4DA5-A746-B172-601856850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911350"/>
            <a:ext cx="1587" cy="1588"/>
          </a:xfrm>
          <a:custGeom>
            <a:avLst/>
            <a:gdLst>
              <a:gd name="T0" fmla="*/ 635 w 5"/>
              <a:gd name="T1" fmla="*/ 1191 h 4"/>
              <a:gd name="T2" fmla="*/ 0 w 5"/>
              <a:gd name="T3" fmla="*/ 1191 h 4"/>
              <a:gd name="T4" fmla="*/ 0 w 5"/>
              <a:gd name="T5" fmla="*/ 397 h 4"/>
              <a:gd name="T6" fmla="*/ 635 w 5"/>
              <a:gd name="T7" fmla="*/ 1191 h 4"/>
              <a:gd name="T8" fmla="*/ 1270 w 5"/>
              <a:gd name="T9" fmla="*/ 397 h 4"/>
              <a:gd name="T10" fmla="*/ 635 w 5"/>
              <a:gd name="T11" fmla="*/ 1191 h 4"/>
              <a:gd name="T12" fmla="*/ 1270 w 5"/>
              <a:gd name="T13" fmla="*/ 39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2" y="3"/>
                </a:moveTo>
                <a:lnTo>
                  <a:pt x="0" y="3"/>
                </a:lnTo>
                <a:lnTo>
                  <a:pt x="0" y="1"/>
                </a:lnTo>
                <a:cubicBezTo>
                  <a:pt x="0" y="3"/>
                  <a:pt x="0" y="3"/>
                  <a:pt x="2" y="3"/>
                </a:cubicBezTo>
                <a:close/>
                <a:moveTo>
                  <a:pt x="4" y="1"/>
                </a:moveTo>
                <a:cubicBezTo>
                  <a:pt x="4" y="3"/>
                  <a:pt x="3" y="3"/>
                  <a:pt x="2" y="3"/>
                </a:cubicBezTo>
                <a:cubicBezTo>
                  <a:pt x="3" y="3"/>
                  <a:pt x="4" y="0"/>
                  <a:pt x="4" y="1"/>
                </a:cubicBezTo>
                <a:close/>
              </a:path>
            </a:pathLst>
          </a:custGeom>
          <a:solidFill>
            <a:srgbClr val="93BC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46" name="Freeform 374">
            <a:extLst>
              <a:ext uri="{FF2B5EF4-FFF2-40B4-BE49-F238E27FC236}">
                <a16:creationId xmlns:a16="http://schemas.microsoft.com/office/drawing/2014/main" id="{DB374E2E-BA4F-D844-A9C7-D2CDA5F3E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914525"/>
            <a:ext cx="1588" cy="1588"/>
          </a:xfrm>
          <a:custGeom>
            <a:avLst/>
            <a:gdLst>
              <a:gd name="T0" fmla="*/ 1323 w 6"/>
              <a:gd name="T1" fmla="*/ 794 h 4"/>
              <a:gd name="T2" fmla="*/ 794 w 6"/>
              <a:gd name="T3" fmla="*/ 1191 h 4"/>
              <a:gd name="T4" fmla="*/ 265 w 6"/>
              <a:gd name="T5" fmla="*/ 794 h 4"/>
              <a:gd name="T6" fmla="*/ 265 w 6"/>
              <a:gd name="T7" fmla="*/ 794 h 4"/>
              <a:gd name="T8" fmla="*/ 794 w 6"/>
              <a:gd name="T9" fmla="*/ 794 h 4"/>
              <a:gd name="T10" fmla="*/ 1323 w 6"/>
              <a:gd name="T11" fmla="*/ 0 h 4"/>
              <a:gd name="T12" fmla="*/ 1323 w 6"/>
              <a:gd name="T13" fmla="*/ 794 h 4"/>
              <a:gd name="T14" fmla="*/ 0 w 6"/>
              <a:gd name="T15" fmla="*/ 0 h 4"/>
              <a:gd name="T16" fmla="*/ 265 w 6"/>
              <a:gd name="T17" fmla="*/ 794 h 4"/>
              <a:gd name="T18" fmla="*/ 0 w 6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4">
                <a:moveTo>
                  <a:pt x="5" y="2"/>
                </a:moveTo>
                <a:lnTo>
                  <a:pt x="3" y="3"/>
                </a:lnTo>
                <a:cubicBezTo>
                  <a:pt x="3" y="3"/>
                  <a:pt x="1" y="3"/>
                  <a:pt x="1" y="2"/>
                </a:cubicBezTo>
                <a:cubicBezTo>
                  <a:pt x="2" y="2"/>
                  <a:pt x="2" y="2"/>
                  <a:pt x="3" y="2"/>
                </a:cubicBezTo>
                <a:lnTo>
                  <a:pt x="5" y="0"/>
                </a:lnTo>
                <a:lnTo>
                  <a:pt x="5" y="2"/>
                </a:lnTo>
                <a:close/>
                <a:moveTo>
                  <a:pt x="0" y="0"/>
                </a:moveTo>
                <a:lnTo>
                  <a:pt x="1" y="2"/>
                </a:ln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47" name="Freeform 375">
            <a:extLst>
              <a:ext uri="{FF2B5EF4-FFF2-40B4-BE49-F238E27FC236}">
                <a16:creationId xmlns:a16="http://schemas.microsoft.com/office/drawing/2014/main" id="{77B2877F-1954-8548-BD42-EF01AA11A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00" y="1908175"/>
            <a:ext cx="3175" cy="1588"/>
          </a:xfrm>
          <a:custGeom>
            <a:avLst/>
            <a:gdLst>
              <a:gd name="T0" fmla="*/ 1814 w 7"/>
              <a:gd name="T1" fmla="*/ 1191 h 4"/>
              <a:gd name="T2" fmla="*/ 1361 w 7"/>
              <a:gd name="T3" fmla="*/ 1191 h 4"/>
              <a:gd name="T4" fmla="*/ 454 w 7"/>
              <a:gd name="T5" fmla="*/ 794 h 4"/>
              <a:gd name="T6" fmla="*/ 0 w 7"/>
              <a:gd name="T7" fmla="*/ 0 h 4"/>
              <a:gd name="T8" fmla="*/ 1361 w 7"/>
              <a:gd name="T9" fmla="*/ 794 h 4"/>
              <a:gd name="T10" fmla="*/ 2721 w 7"/>
              <a:gd name="T11" fmla="*/ 397 h 4"/>
              <a:gd name="T12" fmla="*/ 1814 w 7"/>
              <a:gd name="T13" fmla="*/ 1191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4">
                <a:moveTo>
                  <a:pt x="4" y="3"/>
                </a:moveTo>
                <a:lnTo>
                  <a:pt x="3" y="3"/>
                </a:lnTo>
                <a:cubicBezTo>
                  <a:pt x="3" y="3"/>
                  <a:pt x="1" y="3"/>
                  <a:pt x="1" y="2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2"/>
                  <a:pt x="3" y="2"/>
                </a:cubicBezTo>
                <a:cubicBezTo>
                  <a:pt x="4" y="2"/>
                  <a:pt x="6" y="1"/>
                  <a:pt x="6" y="1"/>
                </a:cubicBezTo>
                <a:cubicBezTo>
                  <a:pt x="6" y="1"/>
                  <a:pt x="6" y="2"/>
                  <a:pt x="4" y="3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48" name="Freeform 376">
            <a:extLst>
              <a:ext uri="{FF2B5EF4-FFF2-40B4-BE49-F238E27FC236}">
                <a16:creationId xmlns:a16="http://schemas.microsoft.com/office/drawing/2014/main" id="{4F923F5D-E2A4-044F-A6F3-FE52D0B09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909763"/>
            <a:ext cx="3175" cy="1587"/>
          </a:xfrm>
          <a:custGeom>
            <a:avLst/>
            <a:gdLst>
              <a:gd name="T0" fmla="*/ 1361 w 7"/>
              <a:gd name="T1" fmla="*/ 1190 h 4"/>
              <a:gd name="T2" fmla="*/ 0 w 7"/>
              <a:gd name="T3" fmla="*/ 794 h 4"/>
              <a:gd name="T4" fmla="*/ 1361 w 7"/>
              <a:gd name="T5" fmla="*/ 794 h 4"/>
              <a:gd name="T6" fmla="*/ 2721 w 7"/>
              <a:gd name="T7" fmla="*/ 0 h 4"/>
              <a:gd name="T8" fmla="*/ 1361 w 7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3" y="3"/>
                </a:moveTo>
                <a:cubicBezTo>
                  <a:pt x="0" y="3"/>
                  <a:pt x="0" y="3"/>
                  <a:pt x="0" y="2"/>
                </a:cubicBezTo>
                <a:cubicBezTo>
                  <a:pt x="0" y="2"/>
                  <a:pt x="2" y="3"/>
                  <a:pt x="3" y="2"/>
                </a:cubicBezTo>
                <a:lnTo>
                  <a:pt x="6" y="0"/>
                </a:lnTo>
                <a:cubicBezTo>
                  <a:pt x="6" y="0"/>
                  <a:pt x="5" y="3"/>
                  <a:pt x="3" y="3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49" name="Freeform 377">
            <a:extLst>
              <a:ext uri="{FF2B5EF4-FFF2-40B4-BE49-F238E27FC236}">
                <a16:creationId xmlns:a16="http://schemas.microsoft.com/office/drawing/2014/main" id="{64B3CBA1-D3BB-544B-A7D1-A867E1F73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911350"/>
            <a:ext cx="1587" cy="1588"/>
          </a:xfrm>
          <a:custGeom>
            <a:avLst/>
            <a:gdLst>
              <a:gd name="T0" fmla="*/ 0 w 6"/>
              <a:gd name="T1" fmla="*/ 794 h 2"/>
              <a:gd name="T2" fmla="*/ 0 w 6"/>
              <a:gd name="T3" fmla="*/ 0 h 2"/>
              <a:gd name="T4" fmla="*/ 529 w 6"/>
              <a:gd name="T5" fmla="*/ 794 h 2"/>
              <a:gd name="T6" fmla="*/ 794 w 6"/>
              <a:gd name="T7" fmla="*/ 0 h 2"/>
              <a:gd name="T8" fmla="*/ 794 w 6"/>
              <a:gd name="T9" fmla="*/ 794 h 2"/>
              <a:gd name="T10" fmla="*/ 529 w 6"/>
              <a:gd name="T11" fmla="*/ 794 h 2"/>
              <a:gd name="T12" fmla="*/ 0 w 6"/>
              <a:gd name="T13" fmla="*/ 794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">
                <a:moveTo>
                  <a:pt x="0" y="1"/>
                </a:moveTo>
                <a:lnTo>
                  <a:pt x="0" y="0"/>
                </a:lnTo>
                <a:cubicBezTo>
                  <a:pt x="0" y="1"/>
                  <a:pt x="2" y="1"/>
                  <a:pt x="2" y="1"/>
                </a:cubicBezTo>
                <a:cubicBezTo>
                  <a:pt x="2" y="1"/>
                  <a:pt x="3" y="1"/>
                  <a:pt x="3" y="0"/>
                </a:cubicBezTo>
                <a:cubicBezTo>
                  <a:pt x="3" y="0"/>
                  <a:pt x="5" y="0"/>
                  <a:pt x="3" y="1"/>
                </a:cubicBezTo>
                <a:lnTo>
                  <a:pt x="2" y="1"/>
                </a:lnTo>
                <a:lnTo>
                  <a:pt x="0" y="1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50" name="Freeform 378">
            <a:extLst>
              <a:ext uri="{FF2B5EF4-FFF2-40B4-BE49-F238E27FC236}">
                <a16:creationId xmlns:a16="http://schemas.microsoft.com/office/drawing/2014/main" id="{1D627D48-ADEC-334B-A716-AE6EFDB12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906588"/>
            <a:ext cx="1587" cy="1587"/>
          </a:xfrm>
          <a:custGeom>
            <a:avLst/>
            <a:gdLst>
              <a:gd name="T0" fmla="*/ 0 w 3"/>
              <a:gd name="T1" fmla="*/ 1058 h 3"/>
              <a:gd name="T2" fmla="*/ 1058 w 3"/>
              <a:gd name="T3" fmla="*/ 0 h 3"/>
              <a:gd name="T4" fmla="*/ 0 w 3"/>
              <a:gd name="T5" fmla="*/ 1058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2" y="0"/>
                  <a:pt x="2" y="0"/>
                </a:cubicBezTo>
                <a:cubicBezTo>
                  <a:pt x="2" y="0"/>
                  <a:pt x="2" y="1"/>
                  <a:pt x="0" y="2"/>
                </a:cubicBez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51" name="Freeform 379">
            <a:extLst>
              <a:ext uri="{FF2B5EF4-FFF2-40B4-BE49-F238E27FC236}">
                <a16:creationId xmlns:a16="http://schemas.microsoft.com/office/drawing/2014/main" id="{98AC0757-89EE-BD46-AF6A-323AC7195B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903413"/>
            <a:ext cx="15875" cy="15875"/>
          </a:xfrm>
          <a:custGeom>
            <a:avLst/>
            <a:gdLst>
              <a:gd name="T0" fmla="*/ 0 w 45"/>
              <a:gd name="T1" fmla="*/ 15137 h 43"/>
              <a:gd name="T2" fmla="*/ 3881 w 45"/>
              <a:gd name="T3" fmla="*/ 14767 h 43"/>
              <a:gd name="T4" fmla="*/ 5997 w 45"/>
              <a:gd name="T5" fmla="*/ 10706 h 43"/>
              <a:gd name="T6" fmla="*/ 10583 w 45"/>
              <a:gd name="T7" fmla="*/ 8860 h 43"/>
              <a:gd name="T8" fmla="*/ 14817 w 45"/>
              <a:gd name="T9" fmla="*/ 5538 h 43"/>
              <a:gd name="T10" fmla="*/ 12700 w 45"/>
              <a:gd name="T11" fmla="*/ 2953 h 43"/>
              <a:gd name="T12" fmla="*/ 10231 w 45"/>
              <a:gd name="T13" fmla="*/ 1846 h 43"/>
              <a:gd name="T14" fmla="*/ 7056 w 45"/>
              <a:gd name="T15" fmla="*/ 2953 h 43"/>
              <a:gd name="T16" fmla="*/ 6350 w 45"/>
              <a:gd name="T17" fmla="*/ 4430 h 43"/>
              <a:gd name="T18" fmla="*/ 3175 w 45"/>
              <a:gd name="T19" fmla="*/ 4799 h 43"/>
              <a:gd name="T20" fmla="*/ 3175 w 45"/>
              <a:gd name="T21" fmla="*/ 6276 h 43"/>
              <a:gd name="T22" fmla="*/ 2469 w 45"/>
              <a:gd name="T23" fmla="*/ 5538 h 43"/>
              <a:gd name="T24" fmla="*/ 3175 w 45"/>
              <a:gd name="T25" fmla="*/ 3692 h 43"/>
              <a:gd name="T26" fmla="*/ 5997 w 45"/>
              <a:gd name="T27" fmla="*/ 1846 h 43"/>
              <a:gd name="T28" fmla="*/ 9525 w 45"/>
              <a:gd name="T29" fmla="*/ 0 h 43"/>
              <a:gd name="T30" fmla="*/ 11642 w 45"/>
              <a:gd name="T31" fmla="*/ 0 h 43"/>
              <a:gd name="T32" fmla="*/ 14111 w 45"/>
              <a:gd name="T33" fmla="*/ 1477 h 43"/>
              <a:gd name="T34" fmla="*/ 14817 w 45"/>
              <a:gd name="T35" fmla="*/ 2584 h 43"/>
              <a:gd name="T36" fmla="*/ 15522 w 45"/>
              <a:gd name="T37" fmla="*/ 4430 h 43"/>
              <a:gd name="T38" fmla="*/ 15522 w 45"/>
              <a:gd name="T39" fmla="*/ 5538 h 43"/>
              <a:gd name="T40" fmla="*/ 11289 w 45"/>
              <a:gd name="T41" fmla="*/ 9230 h 43"/>
              <a:gd name="T42" fmla="*/ 5997 w 45"/>
              <a:gd name="T43" fmla="*/ 11076 h 43"/>
              <a:gd name="T44" fmla="*/ 4939 w 45"/>
              <a:gd name="T45" fmla="*/ 15137 h 43"/>
              <a:gd name="T46" fmla="*/ 0 w 45"/>
              <a:gd name="T47" fmla="*/ 15506 h 43"/>
              <a:gd name="T48" fmla="*/ 0 w 45"/>
              <a:gd name="T49" fmla="*/ 15137 h 4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5" h="43">
                <a:moveTo>
                  <a:pt x="0" y="41"/>
                </a:moveTo>
                <a:lnTo>
                  <a:pt x="11" y="40"/>
                </a:lnTo>
                <a:cubicBezTo>
                  <a:pt x="12" y="38"/>
                  <a:pt x="11" y="34"/>
                  <a:pt x="17" y="29"/>
                </a:cubicBezTo>
                <a:cubicBezTo>
                  <a:pt x="23" y="24"/>
                  <a:pt x="29" y="24"/>
                  <a:pt x="30" y="24"/>
                </a:cubicBezTo>
                <a:cubicBezTo>
                  <a:pt x="35" y="24"/>
                  <a:pt x="41" y="21"/>
                  <a:pt x="42" y="15"/>
                </a:cubicBezTo>
                <a:cubicBezTo>
                  <a:pt x="42" y="11"/>
                  <a:pt x="38" y="11"/>
                  <a:pt x="36" y="8"/>
                </a:cubicBezTo>
                <a:cubicBezTo>
                  <a:pt x="35" y="4"/>
                  <a:pt x="30" y="5"/>
                  <a:pt x="29" y="5"/>
                </a:cubicBezTo>
                <a:cubicBezTo>
                  <a:pt x="29" y="5"/>
                  <a:pt x="23" y="5"/>
                  <a:pt x="20" y="8"/>
                </a:cubicBezTo>
                <a:cubicBezTo>
                  <a:pt x="18" y="9"/>
                  <a:pt x="18" y="11"/>
                  <a:pt x="18" y="12"/>
                </a:cubicBezTo>
                <a:cubicBezTo>
                  <a:pt x="17" y="13"/>
                  <a:pt x="11" y="12"/>
                  <a:pt x="9" y="13"/>
                </a:cubicBezTo>
                <a:lnTo>
                  <a:pt x="9" y="17"/>
                </a:lnTo>
                <a:cubicBezTo>
                  <a:pt x="9" y="18"/>
                  <a:pt x="7" y="15"/>
                  <a:pt x="7" y="15"/>
                </a:cubicBezTo>
                <a:lnTo>
                  <a:pt x="9" y="10"/>
                </a:lnTo>
                <a:lnTo>
                  <a:pt x="17" y="5"/>
                </a:lnTo>
                <a:lnTo>
                  <a:pt x="27" y="0"/>
                </a:lnTo>
                <a:lnTo>
                  <a:pt x="33" y="0"/>
                </a:lnTo>
                <a:cubicBezTo>
                  <a:pt x="33" y="0"/>
                  <a:pt x="40" y="3"/>
                  <a:pt x="40" y="4"/>
                </a:cubicBezTo>
                <a:lnTo>
                  <a:pt x="42" y="7"/>
                </a:lnTo>
                <a:cubicBezTo>
                  <a:pt x="42" y="7"/>
                  <a:pt x="44" y="9"/>
                  <a:pt x="44" y="12"/>
                </a:cubicBezTo>
                <a:cubicBezTo>
                  <a:pt x="44" y="13"/>
                  <a:pt x="44" y="14"/>
                  <a:pt x="44" y="15"/>
                </a:cubicBezTo>
                <a:cubicBezTo>
                  <a:pt x="42" y="21"/>
                  <a:pt x="38" y="25"/>
                  <a:pt x="32" y="25"/>
                </a:cubicBezTo>
                <a:cubicBezTo>
                  <a:pt x="24" y="25"/>
                  <a:pt x="18" y="28"/>
                  <a:pt x="17" y="30"/>
                </a:cubicBezTo>
                <a:cubicBezTo>
                  <a:pt x="15" y="32"/>
                  <a:pt x="14" y="41"/>
                  <a:pt x="14" y="41"/>
                </a:cubicBezTo>
                <a:lnTo>
                  <a:pt x="0" y="42"/>
                </a:lnTo>
                <a:lnTo>
                  <a:pt x="0" y="41"/>
                </a:lnTo>
              </a:path>
            </a:pathLst>
          </a:custGeom>
          <a:solidFill>
            <a:srgbClr val="2655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52" name="Freeform 380">
            <a:extLst>
              <a:ext uri="{FF2B5EF4-FFF2-40B4-BE49-F238E27FC236}">
                <a16:creationId xmlns:a16="http://schemas.microsoft.com/office/drawing/2014/main" id="{56AFFA06-78E9-C241-B6A1-97D563BB0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909763"/>
            <a:ext cx="1587" cy="1587"/>
          </a:xfrm>
          <a:custGeom>
            <a:avLst/>
            <a:gdLst>
              <a:gd name="T0" fmla="*/ 1058 w 3"/>
              <a:gd name="T1" fmla="*/ 0 h 5"/>
              <a:gd name="T2" fmla="*/ 1058 w 3"/>
              <a:gd name="T3" fmla="*/ 635 h 5"/>
              <a:gd name="T4" fmla="*/ 1058 w 3"/>
              <a:gd name="T5" fmla="*/ 1270 h 5"/>
              <a:gd name="T6" fmla="*/ 1058 w 3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5">
                <a:moveTo>
                  <a:pt x="2" y="0"/>
                </a:moveTo>
                <a:lnTo>
                  <a:pt x="2" y="2"/>
                </a:lnTo>
                <a:lnTo>
                  <a:pt x="2" y="4"/>
                </a:lnTo>
                <a:cubicBezTo>
                  <a:pt x="0" y="2"/>
                  <a:pt x="2" y="0"/>
                  <a:pt x="2" y="0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53" name="Freeform 381">
            <a:extLst>
              <a:ext uri="{FF2B5EF4-FFF2-40B4-BE49-F238E27FC236}">
                <a16:creationId xmlns:a16="http://schemas.microsoft.com/office/drawing/2014/main" id="{9490EC50-79C8-E240-ADD1-D0AB3F2BD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908175"/>
            <a:ext cx="1587" cy="1588"/>
          </a:xfrm>
          <a:custGeom>
            <a:avLst/>
            <a:gdLst>
              <a:gd name="T0" fmla="*/ 0 w 5"/>
              <a:gd name="T1" fmla="*/ 1059 h 6"/>
              <a:gd name="T2" fmla="*/ 1270 w 5"/>
              <a:gd name="T3" fmla="*/ 0 h 6"/>
              <a:gd name="T4" fmla="*/ 317 w 5"/>
              <a:gd name="T5" fmla="*/ 1059 h 6"/>
              <a:gd name="T6" fmla="*/ 0 w 5"/>
              <a:gd name="T7" fmla="*/ 1323 h 6"/>
              <a:gd name="T8" fmla="*/ 0 w 5"/>
              <a:gd name="T9" fmla="*/ 105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0" y="4"/>
                </a:moveTo>
                <a:cubicBezTo>
                  <a:pt x="1" y="3"/>
                  <a:pt x="4" y="0"/>
                  <a:pt x="4" y="0"/>
                </a:cubicBezTo>
                <a:cubicBezTo>
                  <a:pt x="4" y="0"/>
                  <a:pt x="3" y="3"/>
                  <a:pt x="1" y="4"/>
                </a:cubicBezTo>
                <a:cubicBezTo>
                  <a:pt x="1" y="4"/>
                  <a:pt x="1" y="5"/>
                  <a:pt x="0" y="5"/>
                </a:cubicBezTo>
                <a:lnTo>
                  <a:pt x="0" y="4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54" name="Freeform 382">
            <a:extLst>
              <a:ext uri="{FF2B5EF4-FFF2-40B4-BE49-F238E27FC236}">
                <a16:creationId xmlns:a16="http://schemas.microsoft.com/office/drawing/2014/main" id="{892539C8-B8CA-3242-A8D0-27E4C442B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912938"/>
            <a:ext cx="1587" cy="1587"/>
          </a:xfrm>
          <a:custGeom>
            <a:avLst/>
            <a:gdLst>
              <a:gd name="T0" fmla="*/ 529 w 6"/>
              <a:gd name="T1" fmla="*/ 397 h 4"/>
              <a:gd name="T2" fmla="*/ 0 w 6"/>
              <a:gd name="T3" fmla="*/ 1190 h 4"/>
              <a:gd name="T4" fmla="*/ 0 w 6"/>
              <a:gd name="T5" fmla="*/ 397 h 4"/>
              <a:gd name="T6" fmla="*/ 1323 w 6"/>
              <a:gd name="T7" fmla="*/ 0 h 4"/>
              <a:gd name="T8" fmla="*/ 529 w 6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1"/>
                </a:moveTo>
                <a:lnTo>
                  <a:pt x="0" y="3"/>
                </a:lnTo>
                <a:lnTo>
                  <a:pt x="0" y="1"/>
                </a:lnTo>
                <a:cubicBezTo>
                  <a:pt x="2" y="0"/>
                  <a:pt x="5" y="0"/>
                  <a:pt x="5" y="0"/>
                </a:cubicBezTo>
                <a:cubicBezTo>
                  <a:pt x="5" y="0"/>
                  <a:pt x="3" y="1"/>
                  <a:pt x="2" y="1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55" name="Freeform 383">
            <a:extLst>
              <a:ext uri="{FF2B5EF4-FFF2-40B4-BE49-F238E27FC236}">
                <a16:creationId xmlns:a16="http://schemas.microsoft.com/office/drawing/2014/main" id="{01DE5497-814F-8A4C-B83F-231827EDE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908175"/>
            <a:ext cx="1587" cy="3175"/>
          </a:xfrm>
          <a:custGeom>
            <a:avLst/>
            <a:gdLst>
              <a:gd name="T0" fmla="*/ 794 w 4"/>
              <a:gd name="T1" fmla="*/ 907 h 7"/>
              <a:gd name="T2" fmla="*/ 1190 w 4"/>
              <a:gd name="T3" fmla="*/ 0 h 7"/>
              <a:gd name="T4" fmla="*/ 1190 w 4"/>
              <a:gd name="T5" fmla="*/ 1361 h 7"/>
              <a:gd name="T6" fmla="*/ 794 w 4"/>
              <a:gd name="T7" fmla="*/ 1814 h 7"/>
              <a:gd name="T8" fmla="*/ 794 w 4"/>
              <a:gd name="T9" fmla="*/ 90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2" y="2"/>
                </a:moveTo>
                <a:lnTo>
                  <a:pt x="3" y="0"/>
                </a:lnTo>
                <a:lnTo>
                  <a:pt x="3" y="3"/>
                </a:lnTo>
                <a:cubicBezTo>
                  <a:pt x="2" y="4"/>
                  <a:pt x="2" y="6"/>
                  <a:pt x="2" y="4"/>
                </a:cubicBezTo>
                <a:cubicBezTo>
                  <a:pt x="0" y="4"/>
                  <a:pt x="0" y="4"/>
                  <a:pt x="2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56" name="Freeform 384">
            <a:extLst>
              <a:ext uri="{FF2B5EF4-FFF2-40B4-BE49-F238E27FC236}">
                <a16:creationId xmlns:a16="http://schemas.microsoft.com/office/drawing/2014/main" id="{ADEB953D-4BAE-4B4A-ABB1-C3176DD92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909763"/>
            <a:ext cx="1587" cy="1587"/>
          </a:xfrm>
          <a:custGeom>
            <a:avLst/>
            <a:gdLst>
              <a:gd name="T0" fmla="*/ 529 w 6"/>
              <a:gd name="T1" fmla="*/ 397 h 4"/>
              <a:gd name="T2" fmla="*/ 1323 w 6"/>
              <a:gd name="T3" fmla="*/ 397 h 4"/>
              <a:gd name="T4" fmla="*/ 1323 w 6"/>
              <a:gd name="T5" fmla="*/ 397 h 4"/>
              <a:gd name="T6" fmla="*/ 794 w 6"/>
              <a:gd name="T7" fmla="*/ 397 h 4"/>
              <a:gd name="T8" fmla="*/ 0 w 6"/>
              <a:gd name="T9" fmla="*/ 397 h 4"/>
              <a:gd name="T10" fmla="*/ 529 w 6"/>
              <a:gd name="T11" fmla="*/ 39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2" y="1"/>
                </a:moveTo>
                <a:cubicBezTo>
                  <a:pt x="2" y="1"/>
                  <a:pt x="3" y="0"/>
                  <a:pt x="5" y="1"/>
                </a:cubicBezTo>
                <a:lnTo>
                  <a:pt x="3" y="1"/>
                </a:lnTo>
                <a:cubicBezTo>
                  <a:pt x="2" y="1"/>
                  <a:pt x="2" y="3"/>
                  <a:pt x="0" y="1"/>
                </a:cubicBezTo>
                <a:lnTo>
                  <a:pt x="2" y="1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57" name="Freeform 385">
            <a:extLst>
              <a:ext uri="{FF2B5EF4-FFF2-40B4-BE49-F238E27FC236}">
                <a16:creationId xmlns:a16="http://schemas.microsoft.com/office/drawing/2014/main" id="{A039C019-8CEB-6444-B30C-26E5F9741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1906588"/>
            <a:ext cx="3175" cy="1587"/>
          </a:xfrm>
          <a:custGeom>
            <a:avLst/>
            <a:gdLst>
              <a:gd name="T0" fmla="*/ 1814 w 7"/>
              <a:gd name="T1" fmla="*/ 397 h 4"/>
              <a:gd name="T2" fmla="*/ 0 w 7"/>
              <a:gd name="T3" fmla="*/ 1190 h 4"/>
              <a:gd name="T4" fmla="*/ 454 w 7"/>
              <a:gd name="T5" fmla="*/ 397 h 4"/>
              <a:gd name="T6" fmla="*/ 2721 w 7"/>
              <a:gd name="T7" fmla="*/ 0 h 4"/>
              <a:gd name="T8" fmla="*/ 1814 w 7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4" y="1"/>
                </a:moveTo>
                <a:cubicBezTo>
                  <a:pt x="1" y="2"/>
                  <a:pt x="1" y="3"/>
                  <a:pt x="0" y="3"/>
                </a:cubicBezTo>
                <a:lnTo>
                  <a:pt x="1" y="1"/>
                </a:lnTo>
                <a:lnTo>
                  <a:pt x="6" y="0"/>
                </a:lnTo>
                <a:lnTo>
                  <a:pt x="4" y="1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58" name="Freeform 386">
            <a:extLst>
              <a:ext uri="{FF2B5EF4-FFF2-40B4-BE49-F238E27FC236}">
                <a16:creationId xmlns:a16="http://schemas.microsoft.com/office/drawing/2014/main" id="{7C218BF9-99F0-AA47-997C-D70131FD8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00" y="1906588"/>
            <a:ext cx="1588" cy="1587"/>
          </a:xfrm>
          <a:custGeom>
            <a:avLst/>
            <a:gdLst>
              <a:gd name="T0" fmla="*/ 529 w 6"/>
              <a:gd name="T1" fmla="*/ 635 h 5"/>
              <a:gd name="T2" fmla="*/ 1323 w 6"/>
              <a:gd name="T3" fmla="*/ 0 h 5"/>
              <a:gd name="T4" fmla="*/ 794 w 6"/>
              <a:gd name="T5" fmla="*/ 952 h 5"/>
              <a:gd name="T6" fmla="*/ 529 w 6"/>
              <a:gd name="T7" fmla="*/ 1270 h 5"/>
              <a:gd name="T8" fmla="*/ 529 w 6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2" y="2"/>
                </a:moveTo>
                <a:cubicBezTo>
                  <a:pt x="2" y="1"/>
                  <a:pt x="5" y="0"/>
                  <a:pt x="5" y="0"/>
                </a:cubicBezTo>
                <a:lnTo>
                  <a:pt x="3" y="3"/>
                </a:lnTo>
                <a:lnTo>
                  <a:pt x="2" y="4"/>
                </a:lnTo>
                <a:cubicBezTo>
                  <a:pt x="0" y="4"/>
                  <a:pt x="2" y="3"/>
                  <a:pt x="2" y="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59" name="Freeform 387">
            <a:extLst>
              <a:ext uri="{FF2B5EF4-FFF2-40B4-BE49-F238E27FC236}">
                <a16:creationId xmlns:a16="http://schemas.microsoft.com/office/drawing/2014/main" id="{184945CD-3B93-5841-87FC-1261512F8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909763"/>
            <a:ext cx="1587" cy="1587"/>
          </a:xfrm>
          <a:custGeom>
            <a:avLst/>
            <a:gdLst>
              <a:gd name="T0" fmla="*/ 952 w 5"/>
              <a:gd name="T1" fmla="*/ 794 h 4"/>
              <a:gd name="T2" fmla="*/ 0 w 5"/>
              <a:gd name="T3" fmla="*/ 1190 h 4"/>
              <a:gd name="T4" fmla="*/ 317 w 5"/>
              <a:gd name="T5" fmla="*/ 794 h 4"/>
              <a:gd name="T6" fmla="*/ 317 w 5"/>
              <a:gd name="T7" fmla="*/ 0 h 4"/>
              <a:gd name="T8" fmla="*/ 1270 w 5"/>
              <a:gd name="T9" fmla="*/ 0 h 4"/>
              <a:gd name="T10" fmla="*/ 952 w 5"/>
              <a:gd name="T11" fmla="*/ 794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3" y="2"/>
                </a:moveTo>
                <a:cubicBezTo>
                  <a:pt x="1" y="3"/>
                  <a:pt x="0" y="3"/>
                  <a:pt x="0" y="3"/>
                </a:cubicBezTo>
                <a:cubicBezTo>
                  <a:pt x="0" y="3"/>
                  <a:pt x="0" y="2"/>
                  <a:pt x="1" y="2"/>
                </a:cubicBezTo>
                <a:lnTo>
                  <a:pt x="1" y="0"/>
                </a:lnTo>
                <a:lnTo>
                  <a:pt x="4" y="0"/>
                </a:lnTo>
                <a:lnTo>
                  <a:pt x="3" y="2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60" name="Freeform 388">
            <a:extLst>
              <a:ext uri="{FF2B5EF4-FFF2-40B4-BE49-F238E27FC236}">
                <a16:creationId xmlns:a16="http://schemas.microsoft.com/office/drawing/2014/main" id="{A0E62B0A-617F-C04B-A74E-F0B7DF92B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93888"/>
            <a:ext cx="1587" cy="3175"/>
          </a:xfrm>
          <a:custGeom>
            <a:avLst/>
            <a:gdLst>
              <a:gd name="T0" fmla="*/ 1323 w 6"/>
              <a:gd name="T1" fmla="*/ 0 h 10"/>
              <a:gd name="T2" fmla="*/ 1323 w 6"/>
              <a:gd name="T3" fmla="*/ 318 h 10"/>
              <a:gd name="T4" fmla="*/ 794 w 6"/>
              <a:gd name="T5" fmla="*/ 2540 h 10"/>
              <a:gd name="T6" fmla="*/ 0 w 6"/>
              <a:gd name="T7" fmla="*/ 2858 h 10"/>
              <a:gd name="T8" fmla="*/ 1323 w 6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5" y="0"/>
                </a:moveTo>
                <a:lnTo>
                  <a:pt x="5" y="1"/>
                </a:lnTo>
                <a:lnTo>
                  <a:pt x="3" y="8"/>
                </a:lnTo>
                <a:lnTo>
                  <a:pt x="0" y="9"/>
                </a:lnTo>
                <a:lnTo>
                  <a:pt x="5" y="0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61" name="Freeform 389">
            <a:extLst>
              <a:ext uri="{FF2B5EF4-FFF2-40B4-BE49-F238E27FC236}">
                <a16:creationId xmlns:a16="http://schemas.microsoft.com/office/drawing/2014/main" id="{F9186416-8F8A-414B-8A50-4767E3806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97063"/>
            <a:ext cx="3175" cy="6350"/>
          </a:xfrm>
          <a:custGeom>
            <a:avLst/>
            <a:gdLst>
              <a:gd name="T0" fmla="*/ 1443 w 11"/>
              <a:gd name="T1" fmla="*/ 5976 h 17"/>
              <a:gd name="T2" fmla="*/ 0 w 11"/>
              <a:gd name="T3" fmla="*/ 2615 h 17"/>
              <a:gd name="T4" fmla="*/ 1732 w 11"/>
              <a:gd name="T5" fmla="*/ 0 h 17"/>
              <a:gd name="T6" fmla="*/ 2886 w 11"/>
              <a:gd name="T7" fmla="*/ 3362 h 17"/>
              <a:gd name="T8" fmla="*/ 1443 w 11"/>
              <a:gd name="T9" fmla="*/ 597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7">
                <a:moveTo>
                  <a:pt x="5" y="16"/>
                </a:moveTo>
                <a:cubicBezTo>
                  <a:pt x="0" y="16"/>
                  <a:pt x="0" y="12"/>
                  <a:pt x="0" y="7"/>
                </a:cubicBezTo>
                <a:cubicBezTo>
                  <a:pt x="0" y="3"/>
                  <a:pt x="2" y="0"/>
                  <a:pt x="6" y="0"/>
                </a:cubicBezTo>
                <a:cubicBezTo>
                  <a:pt x="10" y="0"/>
                  <a:pt x="10" y="4"/>
                  <a:pt x="10" y="9"/>
                </a:cubicBezTo>
                <a:cubicBezTo>
                  <a:pt x="10" y="13"/>
                  <a:pt x="8" y="16"/>
                  <a:pt x="5" y="16"/>
                </a:cubicBezTo>
              </a:path>
            </a:pathLst>
          </a:custGeom>
          <a:solidFill>
            <a:srgbClr val="DF50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62" name="Freeform 390">
            <a:extLst>
              <a:ext uri="{FF2B5EF4-FFF2-40B4-BE49-F238E27FC236}">
                <a16:creationId xmlns:a16="http://schemas.microsoft.com/office/drawing/2014/main" id="{DA4B9494-575E-AB4C-9E92-A5DA85BAD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97063"/>
            <a:ext cx="3175" cy="6350"/>
          </a:xfrm>
          <a:custGeom>
            <a:avLst/>
            <a:gdLst>
              <a:gd name="T0" fmla="*/ 1443 w 11"/>
              <a:gd name="T1" fmla="*/ 5976 h 17"/>
              <a:gd name="T2" fmla="*/ 0 w 11"/>
              <a:gd name="T3" fmla="*/ 2615 h 17"/>
              <a:gd name="T4" fmla="*/ 1443 w 11"/>
              <a:gd name="T5" fmla="*/ 0 h 17"/>
              <a:gd name="T6" fmla="*/ 1732 w 11"/>
              <a:gd name="T7" fmla="*/ 374 h 17"/>
              <a:gd name="T8" fmla="*/ 2598 w 11"/>
              <a:gd name="T9" fmla="*/ 747 h 17"/>
              <a:gd name="T10" fmla="*/ 2886 w 11"/>
              <a:gd name="T11" fmla="*/ 3362 h 17"/>
              <a:gd name="T12" fmla="*/ 2020 w 11"/>
              <a:gd name="T13" fmla="*/ 5603 h 17"/>
              <a:gd name="T14" fmla="*/ 1732 w 11"/>
              <a:gd name="T15" fmla="*/ 5976 h 17"/>
              <a:gd name="T16" fmla="*/ 1443 w 11"/>
              <a:gd name="T17" fmla="*/ 5976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7">
                <a:moveTo>
                  <a:pt x="5" y="16"/>
                </a:moveTo>
                <a:cubicBezTo>
                  <a:pt x="0" y="16"/>
                  <a:pt x="0" y="12"/>
                  <a:pt x="0" y="7"/>
                </a:cubicBezTo>
                <a:cubicBezTo>
                  <a:pt x="0" y="4"/>
                  <a:pt x="2" y="1"/>
                  <a:pt x="5" y="0"/>
                </a:cubicBezTo>
                <a:cubicBezTo>
                  <a:pt x="5" y="0"/>
                  <a:pt x="6" y="0"/>
                  <a:pt x="6" y="1"/>
                </a:cubicBezTo>
                <a:cubicBezTo>
                  <a:pt x="7" y="1"/>
                  <a:pt x="8" y="1"/>
                  <a:pt x="9" y="2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9" y="14"/>
                  <a:pt x="7" y="15"/>
                </a:cubicBezTo>
                <a:cubicBezTo>
                  <a:pt x="7" y="15"/>
                  <a:pt x="6" y="16"/>
                  <a:pt x="6" y="16"/>
                </a:cubicBezTo>
                <a:cubicBezTo>
                  <a:pt x="5" y="16"/>
                  <a:pt x="5" y="16"/>
                  <a:pt x="5" y="16"/>
                </a:cubicBezTo>
              </a:path>
            </a:pathLst>
          </a:custGeom>
          <a:solidFill>
            <a:srgbClr val="DF50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63" name="Freeform 391">
            <a:extLst>
              <a:ext uri="{FF2B5EF4-FFF2-40B4-BE49-F238E27FC236}">
                <a16:creationId xmlns:a16="http://schemas.microsoft.com/office/drawing/2014/main" id="{D0145F5D-9E01-1C4C-9668-E202BB083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93888"/>
            <a:ext cx="1587" cy="3175"/>
          </a:xfrm>
          <a:custGeom>
            <a:avLst/>
            <a:gdLst>
              <a:gd name="T0" fmla="*/ 265 w 6"/>
              <a:gd name="T1" fmla="*/ 2223 h 10"/>
              <a:gd name="T2" fmla="*/ 794 w 6"/>
              <a:gd name="T3" fmla="*/ 0 h 10"/>
              <a:gd name="T4" fmla="*/ 1058 w 6"/>
              <a:gd name="T5" fmla="*/ 0 h 10"/>
              <a:gd name="T6" fmla="*/ 1323 w 6"/>
              <a:gd name="T7" fmla="*/ 0 h 10"/>
              <a:gd name="T8" fmla="*/ 1323 w 6"/>
              <a:gd name="T9" fmla="*/ 318 h 10"/>
              <a:gd name="T10" fmla="*/ 794 w 6"/>
              <a:gd name="T11" fmla="*/ 2858 h 10"/>
              <a:gd name="T12" fmla="*/ 0 w 6"/>
              <a:gd name="T13" fmla="*/ 2858 h 10"/>
              <a:gd name="T14" fmla="*/ 0 w 6"/>
              <a:gd name="T15" fmla="*/ 2540 h 10"/>
              <a:gd name="T16" fmla="*/ 794 w 6"/>
              <a:gd name="T17" fmla="*/ 2540 h 10"/>
              <a:gd name="T18" fmla="*/ 1323 w 6"/>
              <a:gd name="T19" fmla="*/ 318 h 10"/>
              <a:gd name="T20" fmla="*/ 265 w 6"/>
              <a:gd name="T21" fmla="*/ 222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10">
                <a:moveTo>
                  <a:pt x="1" y="7"/>
                </a:move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1"/>
                </a:lnTo>
                <a:lnTo>
                  <a:pt x="3" y="9"/>
                </a:lnTo>
                <a:lnTo>
                  <a:pt x="0" y="9"/>
                </a:lnTo>
                <a:lnTo>
                  <a:pt x="0" y="8"/>
                </a:lnTo>
                <a:lnTo>
                  <a:pt x="3" y="8"/>
                </a:lnTo>
                <a:lnTo>
                  <a:pt x="5" y="1"/>
                </a:lnTo>
                <a:lnTo>
                  <a:pt x="1" y="7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64" name="Freeform 392">
            <a:extLst>
              <a:ext uri="{FF2B5EF4-FFF2-40B4-BE49-F238E27FC236}">
                <a16:creationId xmlns:a16="http://schemas.microsoft.com/office/drawing/2014/main" id="{794FFAD2-DF0F-D044-9749-30D71490F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93888"/>
            <a:ext cx="1588" cy="1587"/>
          </a:xfrm>
          <a:custGeom>
            <a:avLst/>
            <a:gdLst>
              <a:gd name="T0" fmla="*/ 0 w 4"/>
              <a:gd name="T1" fmla="*/ 529 h 6"/>
              <a:gd name="T2" fmla="*/ 794 w 4"/>
              <a:gd name="T3" fmla="*/ 0 h 6"/>
              <a:gd name="T4" fmla="*/ 1191 w 4"/>
              <a:gd name="T5" fmla="*/ 794 h 6"/>
              <a:gd name="T6" fmla="*/ 794 w 4"/>
              <a:gd name="T7" fmla="*/ 1323 h 6"/>
              <a:gd name="T8" fmla="*/ 0 w 4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0" y="2"/>
                </a:moveTo>
                <a:cubicBezTo>
                  <a:pt x="0" y="1"/>
                  <a:pt x="2" y="0"/>
                  <a:pt x="2" y="0"/>
                </a:cubicBezTo>
                <a:cubicBezTo>
                  <a:pt x="2" y="0"/>
                  <a:pt x="3" y="1"/>
                  <a:pt x="3" y="3"/>
                </a:cubicBezTo>
                <a:lnTo>
                  <a:pt x="2" y="5"/>
                </a:lnTo>
                <a:cubicBezTo>
                  <a:pt x="0" y="4"/>
                  <a:pt x="0" y="3"/>
                  <a:pt x="0" y="2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65" name="Freeform 393">
            <a:extLst>
              <a:ext uri="{FF2B5EF4-FFF2-40B4-BE49-F238E27FC236}">
                <a16:creationId xmlns:a16="http://schemas.microsoft.com/office/drawing/2014/main" id="{C5BFBEAD-9E6B-B649-B3C8-759BB7236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93888"/>
            <a:ext cx="1588" cy="3175"/>
          </a:xfrm>
          <a:custGeom>
            <a:avLst/>
            <a:gdLst>
              <a:gd name="T0" fmla="*/ 794 w 4"/>
              <a:gd name="T1" fmla="*/ 454 h 7"/>
              <a:gd name="T2" fmla="*/ 0 w 4"/>
              <a:gd name="T3" fmla="*/ 1361 h 7"/>
              <a:gd name="T4" fmla="*/ 794 w 4"/>
              <a:gd name="T5" fmla="*/ 2268 h 7"/>
              <a:gd name="T6" fmla="*/ 794 w 4"/>
              <a:gd name="T7" fmla="*/ 1814 h 7"/>
              <a:gd name="T8" fmla="*/ 794 w 4"/>
              <a:gd name="T9" fmla="*/ 1361 h 7"/>
              <a:gd name="T10" fmla="*/ 794 w 4"/>
              <a:gd name="T11" fmla="*/ 454 h 7"/>
              <a:gd name="T12" fmla="*/ 0 w 4"/>
              <a:gd name="T13" fmla="*/ 1361 h 7"/>
              <a:gd name="T14" fmla="*/ 794 w 4"/>
              <a:gd name="T15" fmla="*/ 0 h 7"/>
              <a:gd name="T16" fmla="*/ 1191 w 4"/>
              <a:gd name="T17" fmla="*/ 1361 h 7"/>
              <a:gd name="T18" fmla="*/ 1191 w 4"/>
              <a:gd name="T19" fmla="*/ 1814 h 7"/>
              <a:gd name="T20" fmla="*/ 794 w 4"/>
              <a:gd name="T21" fmla="*/ 2721 h 7"/>
              <a:gd name="T22" fmla="*/ 0 w 4"/>
              <a:gd name="T23" fmla="*/ 136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7">
                <a:moveTo>
                  <a:pt x="2" y="1"/>
                </a:moveTo>
                <a:cubicBezTo>
                  <a:pt x="2" y="1"/>
                  <a:pt x="0" y="2"/>
                  <a:pt x="0" y="3"/>
                </a:cubicBezTo>
                <a:cubicBezTo>
                  <a:pt x="0" y="4"/>
                  <a:pt x="2" y="5"/>
                  <a:pt x="2" y="5"/>
                </a:cubicBezTo>
                <a:lnTo>
                  <a:pt x="2" y="4"/>
                </a:lnTo>
                <a:lnTo>
                  <a:pt x="2" y="3"/>
                </a:lnTo>
                <a:lnTo>
                  <a:pt x="2" y="1"/>
                </a:lnTo>
                <a:close/>
                <a:moveTo>
                  <a:pt x="0" y="3"/>
                </a:moveTo>
                <a:cubicBezTo>
                  <a:pt x="0" y="2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lnTo>
                  <a:pt x="3" y="4"/>
                </a:lnTo>
                <a:lnTo>
                  <a:pt x="2" y="6"/>
                </a:lnTo>
                <a:cubicBezTo>
                  <a:pt x="0" y="6"/>
                  <a:pt x="0" y="5"/>
                  <a:pt x="0" y="3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66" name="Freeform 394">
            <a:extLst>
              <a:ext uri="{FF2B5EF4-FFF2-40B4-BE49-F238E27FC236}">
                <a16:creationId xmlns:a16="http://schemas.microsoft.com/office/drawing/2014/main" id="{82F4C5F6-66D4-2847-A5B4-C5870DAA1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93888"/>
            <a:ext cx="1588" cy="1587"/>
          </a:xfrm>
          <a:custGeom>
            <a:avLst/>
            <a:gdLst>
              <a:gd name="T0" fmla="*/ 1059 w 3"/>
              <a:gd name="T1" fmla="*/ 0 h 5"/>
              <a:gd name="T2" fmla="*/ 0 w 3"/>
              <a:gd name="T3" fmla="*/ 317 h 5"/>
              <a:gd name="T4" fmla="*/ 1059 w 3"/>
              <a:gd name="T5" fmla="*/ 0 h 5"/>
              <a:gd name="T6" fmla="*/ 1059 w 3"/>
              <a:gd name="T7" fmla="*/ 1270 h 5"/>
              <a:gd name="T8" fmla="*/ 0 w 3"/>
              <a:gd name="T9" fmla="*/ 952 h 5"/>
              <a:gd name="T10" fmla="*/ 1059 w 3"/>
              <a:gd name="T11" fmla="*/ 127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">
                <a:moveTo>
                  <a:pt x="2" y="0"/>
                </a:moveTo>
                <a:lnTo>
                  <a:pt x="0" y="1"/>
                </a:lnTo>
                <a:cubicBezTo>
                  <a:pt x="1" y="0"/>
                  <a:pt x="2" y="0"/>
                  <a:pt x="2" y="0"/>
                </a:cubicBezTo>
                <a:close/>
                <a:moveTo>
                  <a:pt x="2" y="4"/>
                </a:moveTo>
                <a:cubicBezTo>
                  <a:pt x="2" y="4"/>
                  <a:pt x="1" y="4"/>
                  <a:pt x="0" y="3"/>
                </a:cubicBezTo>
                <a:lnTo>
                  <a:pt x="2" y="4"/>
                </a:ln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67" name="Freeform 395">
            <a:extLst>
              <a:ext uri="{FF2B5EF4-FFF2-40B4-BE49-F238E27FC236}">
                <a16:creationId xmlns:a16="http://schemas.microsoft.com/office/drawing/2014/main" id="{33BDED2C-0A3D-9841-AF60-ECF0C9912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95475"/>
            <a:ext cx="1588" cy="1588"/>
          </a:xfrm>
          <a:custGeom>
            <a:avLst/>
            <a:gdLst>
              <a:gd name="T0" fmla="*/ 1270 w 5"/>
              <a:gd name="T1" fmla="*/ 265 h 6"/>
              <a:gd name="T2" fmla="*/ 635 w 5"/>
              <a:gd name="T3" fmla="*/ 794 h 6"/>
              <a:gd name="T4" fmla="*/ 0 w 5"/>
              <a:gd name="T5" fmla="*/ 1323 h 6"/>
              <a:gd name="T6" fmla="*/ 635 w 5"/>
              <a:gd name="T7" fmla="*/ 0 h 6"/>
              <a:gd name="T8" fmla="*/ 1270 w 5"/>
              <a:gd name="T9" fmla="*/ 0 h 6"/>
              <a:gd name="T10" fmla="*/ 1270 w 5"/>
              <a:gd name="T11" fmla="*/ 265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">
                <a:moveTo>
                  <a:pt x="4" y="1"/>
                </a:moveTo>
                <a:cubicBezTo>
                  <a:pt x="4" y="1"/>
                  <a:pt x="4" y="1"/>
                  <a:pt x="2" y="3"/>
                </a:cubicBezTo>
                <a:lnTo>
                  <a:pt x="0" y="5"/>
                </a:lnTo>
                <a:lnTo>
                  <a:pt x="2" y="0"/>
                </a:lnTo>
                <a:lnTo>
                  <a:pt x="4" y="0"/>
                </a:lnTo>
                <a:lnTo>
                  <a:pt x="4" y="1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68" name="Freeform 396">
            <a:extLst>
              <a:ext uri="{FF2B5EF4-FFF2-40B4-BE49-F238E27FC236}">
                <a16:creationId xmlns:a16="http://schemas.microsoft.com/office/drawing/2014/main" id="{A6960C91-C13A-9F48-929A-57FE0B2F4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7163" y="1900238"/>
            <a:ext cx="3175" cy="3175"/>
          </a:xfrm>
          <a:custGeom>
            <a:avLst/>
            <a:gdLst>
              <a:gd name="T0" fmla="*/ 2858 w 10"/>
              <a:gd name="T1" fmla="*/ 0 h 9"/>
              <a:gd name="T2" fmla="*/ 2858 w 10"/>
              <a:gd name="T3" fmla="*/ 706 h 9"/>
              <a:gd name="T4" fmla="*/ 953 w 10"/>
              <a:gd name="T5" fmla="*/ 2822 h 9"/>
              <a:gd name="T6" fmla="*/ 0 w 10"/>
              <a:gd name="T7" fmla="*/ 2469 h 9"/>
              <a:gd name="T8" fmla="*/ 2858 w 10"/>
              <a:gd name="T9" fmla="*/ 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9" y="0"/>
                </a:moveTo>
                <a:lnTo>
                  <a:pt x="9" y="2"/>
                </a:lnTo>
                <a:lnTo>
                  <a:pt x="3" y="8"/>
                </a:lnTo>
                <a:lnTo>
                  <a:pt x="0" y="7"/>
                </a:lnTo>
                <a:lnTo>
                  <a:pt x="9" y="0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69" name="Freeform 397">
            <a:extLst>
              <a:ext uri="{FF2B5EF4-FFF2-40B4-BE49-F238E27FC236}">
                <a16:creationId xmlns:a16="http://schemas.microsoft.com/office/drawing/2014/main" id="{5D2A4AEE-2DFE-AF43-86E4-CF01437CA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7163" y="1900238"/>
            <a:ext cx="3175" cy="3175"/>
          </a:xfrm>
          <a:custGeom>
            <a:avLst/>
            <a:gdLst>
              <a:gd name="T0" fmla="*/ 2858 w 10"/>
              <a:gd name="T1" fmla="*/ 0 h 8"/>
              <a:gd name="T2" fmla="*/ 2223 w 10"/>
              <a:gd name="T3" fmla="*/ 0 h 8"/>
              <a:gd name="T4" fmla="*/ 2858 w 10"/>
              <a:gd name="T5" fmla="*/ 0 h 8"/>
              <a:gd name="T6" fmla="*/ 2858 w 10"/>
              <a:gd name="T7" fmla="*/ 794 h 8"/>
              <a:gd name="T8" fmla="*/ 2540 w 10"/>
              <a:gd name="T9" fmla="*/ 397 h 8"/>
              <a:gd name="T10" fmla="*/ 0 w 10"/>
              <a:gd name="T11" fmla="*/ 2778 h 8"/>
              <a:gd name="T12" fmla="*/ 2223 w 10"/>
              <a:gd name="T13" fmla="*/ 0 h 8"/>
              <a:gd name="T14" fmla="*/ 2858 w 10"/>
              <a:gd name="T15" fmla="*/ 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8">
                <a:moveTo>
                  <a:pt x="9" y="0"/>
                </a:move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8" y="1"/>
                </a:lnTo>
                <a:lnTo>
                  <a:pt x="0" y="7"/>
                </a:lnTo>
                <a:lnTo>
                  <a:pt x="7" y="0"/>
                </a:lnTo>
                <a:lnTo>
                  <a:pt x="9" y="0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70" name="Freeform 398">
            <a:extLst>
              <a:ext uri="{FF2B5EF4-FFF2-40B4-BE49-F238E27FC236}">
                <a16:creationId xmlns:a16="http://schemas.microsoft.com/office/drawing/2014/main" id="{BEA6B2C0-BA65-C34F-BA27-B6D8F0199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0338" y="1900238"/>
            <a:ext cx="1587" cy="3175"/>
          </a:xfrm>
          <a:custGeom>
            <a:avLst/>
            <a:gdLst>
              <a:gd name="T0" fmla="*/ 0 w 6"/>
              <a:gd name="T1" fmla="*/ 454 h 7"/>
              <a:gd name="T2" fmla="*/ 1058 w 6"/>
              <a:gd name="T3" fmla="*/ 0 h 7"/>
              <a:gd name="T4" fmla="*/ 1323 w 6"/>
              <a:gd name="T5" fmla="*/ 1814 h 7"/>
              <a:gd name="T6" fmla="*/ 529 w 6"/>
              <a:gd name="T7" fmla="*/ 2268 h 7"/>
              <a:gd name="T8" fmla="*/ 0 w 6"/>
              <a:gd name="T9" fmla="*/ 45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0" y="1"/>
                </a:moveTo>
                <a:cubicBezTo>
                  <a:pt x="2" y="0"/>
                  <a:pt x="2" y="0"/>
                  <a:pt x="4" y="0"/>
                </a:cubicBezTo>
                <a:cubicBezTo>
                  <a:pt x="5" y="1"/>
                  <a:pt x="5" y="3"/>
                  <a:pt x="5" y="4"/>
                </a:cubicBezTo>
                <a:cubicBezTo>
                  <a:pt x="4" y="6"/>
                  <a:pt x="2" y="5"/>
                  <a:pt x="2" y="5"/>
                </a:cubicBezTo>
                <a:cubicBezTo>
                  <a:pt x="0" y="4"/>
                  <a:pt x="0" y="3"/>
                  <a:pt x="0" y="1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71" name="Freeform 399">
            <a:extLst>
              <a:ext uri="{FF2B5EF4-FFF2-40B4-BE49-F238E27FC236}">
                <a16:creationId xmlns:a16="http://schemas.microsoft.com/office/drawing/2014/main" id="{DE9DBF77-456E-2449-8DB1-C2553B0B9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0338" y="1900238"/>
            <a:ext cx="1587" cy="3175"/>
          </a:xfrm>
          <a:custGeom>
            <a:avLst/>
            <a:gdLst>
              <a:gd name="T0" fmla="*/ 1058 w 6"/>
              <a:gd name="T1" fmla="*/ 0 h 7"/>
              <a:gd name="T2" fmla="*/ 1323 w 6"/>
              <a:gd name="T3" fmla="*/ 907 h 7"/>
              <a:gd name="T4" fmla="*/ 1058 w 6"/>
              <a:gd name="T5" fmla="*/ 0 h 7"/>
              <a:gd name="T6" fmla="*/ 0 w 6"/>
              <a:gd name="T7" fmla="*/ 454 h 7"/>
              <a:gd name="T8" fmla="*/ 529 w 6"/>
              <a:gd name="T9" fmla="*/ 0 h 7"/>
              <a:gd name="T10" fmla="*/ 529 w 6"/>
              <a:gd name="T11" fmla="*/ 454 h 7"/>
              <a:gd name="T12" fmla="*/ 265 w 6"/>
              <a:gd name="T13" fmla="*/ 1361 h 7"/>
              <a:gd name="T14" fmla="*/ 529 w 6"/>
              <a:gd name="T15" fmla="*/ 2268 h 7"/>
              <a:gd name="T16" fmla="*/ 1323 w 6"/>
              <a:gd name="T17" fmla="*/ 1361 h 7"/>
              <a:gd name="T18" fmla="*/ 1323 w 6"/>
              <a:gd name="T19" fmla="*/ 1814 h 7"/>
              <a:gd name="T20" fmla="*/ 529 w 6"/>
              <a:gd name="T21" fmla="*/ 2721 h 7"/>
              <a:gd name="T22" fmla="*/ 0 w 6"/>
              <a:gd name="T23" fmla="*/ 907 h 7"/>
              <a:gd name="T24" fmla="*/ 0 w 6"/>
              <a:gd name="T25" fmla="*/ 454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7">
                <a:moveTo>
                  <a:pt x="4" y="0"/>
                </a:moveTo>
                <a:cubicBezTo>
                  <a:pt x="5" y="0"/>
                  <a:pt x="5" y="1"/>
                  <a:pt x="5" y="2"/>
                </a:cubicBezTo>
                <a:cubicBezTo>
                  <a:pt x="5" y="1"/>
                  <a:pt x="5" y="1"/>
                  <a:pt x="4" y="0"/>
                </a:cubicBezTo>
                <a:close/>
                <a:moveTo>
                  <a:pt x="0" y="1"/>
                </a:moveTo>
                <a:lnTo>
                  <a:pt x="2" y="0"/>
                </a:lnTo>
                <a:lnTo>
                  <a:pt x="2" y="1"/>
                </a:lnTo>
                <a:cubicBezTo>
                  <a:pt x="1" y="2"/>
                  <a:pt x="1" y="3"/>
                  <a:pt x="1" y="3"/>
                </a:cubicBezTo>
                <a:lnTo>
                  <a:pt x="2" y="5"/>
                </a:lnTo>
                <a:cubicBezTo>
                  <a:pt x="2" y="5"/>
                  <a:pt x="4" y="5"/>
                  <a:pt x="5" y="3"/>
                </a:cubicBezTo>
                <a:lnTo>
                  <a:pt x="5" y="4"/>
                </a:lnTo>
                <a:cubicBezTo>
                  <a:pt x="5" y="5"/>
                  <a:pt x="4" y="6"/>
                  <a:pt x="2" y="6"/>
                </a:cubicBezTo>
                <a:cubicBezTo>
                  <a:pt x="0" y="5"/>
                  <a:pt x="0" y="3"/>
                  <a:pt x="0" y="2"/>
                </a:cubicBezTo>
                <a:lnTo>
                  <a:pt x="0" y="1"/>
                </a:ln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72" name="Freeform 400">
            <a:extLst>
              <a:ext uri="{FF2B5EF4-FFF2-40B4-BE49-F238E27FC236}">
                <a16:creationId xmlns:a16="http://schemas.microsoft.com/office/drawing/2014/main" id="{3C2D0957-5148-6B43-876C-85E053E1D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0338" y="1900238"/>
            <a:ext cx="1587" cy="1587"/>
          </a:xfrm>
          <a:custGeom>
            <a:avLst/>
            <a:gdLst>
              <a:gd name="T0" fmla="*/ 1270 w 5"/>
              <a:gd name="T1" fmla="*/ 265 h 6"/>
              <a:gd name="T2" fmla="*/ 1270 w 5"/>
              <a:gd name="T3" fmla="*/ 265 h 6"/>
              <a:gd name="T4" fmla="*/ 317 w 5"/>
              <a:gd name="T5" fmla="*/ 529 h 6"/>
              <a:gd name="T6" fmla="*/ 317 w 5"/>
              <a:gd name="T7" fmla="*/ 1323 h 6"/>
              <a:gd name="T8" fmla="*/ 317 w 5"/>
              <a:gd name="T9" fmla="*/ 1323 h 6"/>
              <a:gd name="T10" fmla="*/ 0 w 5"/>
              <a:gd name="T11" fmla="*/ 1058 h 6"/>
              <a:gd name="T12" fmla="*/ 0 w 5"/>
              <a:gd name="T13" fmla="*/ 794 h 6"/>
              <a:gd name="T14" fmla="*/ 0 w 5"/>
              <a:gd name="T15" fmla="*/ 529 h 6"/>
              <a:gd name="T16" fmla="*/ 317 w 5"/>
              <a:gd name="T17" fmla="*/ 265 h 6"/>
              <a:gd name="T18" fmla="*/ 317 w 5"/>
              <a:gd name="T19" fmla="*/ 0 h 6"/>
              <a:gd name="T20" fmla="*/ 952 w 5"/>
              <a:gd name="T21" fmla="*/ 0 h 6"/>
              <a:gd name="T22" fmla="*/ 952 w 5"/>
              <a:gd name="T23" fmla="*/ 0 h 6"/>
              <a:gd name="T24" fmla="*/ 1270 w 5"/>
              <a:gd name="T25" fmla="*/ 265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6">
                <a:moveTo>
                  <a:pt x="4" y="1"/>
                </a:moveTo>
                <a:lnTo>
                  <a:pt x="4" y="1"/>
                </a:lnTo>
                <a:cubicBezTo>
                  <a:pt x="3" y="0"/>
                  <a:pt x="1" y="0"/>
                  <a:pt x="1" y="2"/>
                </a:cubicBezTo>
                <a:cubicBezTo>
                  <a:pt x="0" y="3"/>
                  <a:pt x="1" y="5"/>
                  <a:pt x="1" y="5"/>
                </a:cubicBez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73" name="Freeform 401">
            <a:extLst>
              <a:ext uri="{FF2B5EF4-FFF2-40B4-BE49-F238E27FC236}">
                <a16:creationId xmlns:a16="http://schemas.microsoft.com/office/drawing/2014/main" id="{935B2D50-9B97-C74D-A6CE-E09255A3A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0" y="1901825"/>
            <a:ext cx="3175" cy="1588"/>
          </a:xfrm>
          <a:custGeom>
            <a:avLst/>
            <a:gdLst>
              <a:gd name="T0" fmla="*/ 1814 w 7"/>
              <a:gd name="T1" fmla="*/ 635 h 5"/>
              <a:gd name="T2" fmla="*/ 1361 w 7"/>
              <a:gd name="T3" fmla="*/ 635 h 5"/>
              <a:gd name="T4" fmla="*/ 0 w 7"/>
              <a:gd name="T5" fmla="*/ 1270 h 5"/>
              <a:gd name="T6" fmla="*/ 1814 w 7"/>
              <a:gd name="T7" fmla="*/ 0 h 5"/>
              <a:gd name="T8" fmla="*/ 2721 w 7"/>
              <a:gd name="T9" fmla="*/ 318 h 5"/>
              <a:gd name="T10" fmla="*/ 1814 w 7"/>
              <a:gd name="T11" fmla="*/ 635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">
                <a:moveTo>
                  <a:pt x="4" y="2"/>
                </a:moveTo>
                <a:cubicBezTo>
                  <a:pt x="4" y="2"/>
                  <a:pt x="4" y="2"/>
                  <a:pt x="3" y="2"/>
                </a:cubicBezTo>
                <a:lnTo>
                  <a:pt x="0" y="4"/>
                </a:lnTo>
                <a:lnTo>
                  <a:pt x="4" y="0"/>
                </a:lnTo>
                <a:lnTo>
                  <a:pt x="6" y="1"/>
                </a:lnTo>
                <a:lnTo>
                  <a:pt x="4" y="2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74" name="Freeform 402">
            <a:extLst>
              <a:ext uri="{FF2B5EF4-FFF2-40B4-BE49-F238E27FC236}">
                <a16:creationId xmlns:a16="http://schemas.microsoft.com/office/drawing/2014/main" id="{A99CB861-A591-554F-B507-0B5F37D53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885950"/>
            <a:ext cx="3175" cy="3175"/>
          </a:xfrm>
          <a:custGeom>
            <a:avLst/>
            <a:gdLst>
              <a:gd name="T0" fmla="*/ 0 w 9"/>
              <a:gd name="T1" fmla="*/ 0 h 11"/>
              <a:gd name="T2" fmla="*/ 706 w 9"/>
              <a:gd name="T3" fmla="*/ 0 h 11"/>
              <a:gd name="T4" fmla="*/ 2822 w 9"/>
              <a:gd name="T5" fmla="*/ 2309 h 11"/>
              <a:gd name="T6" fmla="*/ 1764 w 9"/>
              <a:gd name="T7" fmla="*/ 2886 h 11"/>
              <a:gd name="T8" fmla="*/ 0 w 9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0" y="0"/>
                </a:moveTo>
                <a:lnTo>
                  <a:pt x="2" y="0"/>
                </a:lnTo>
                <a:lnTo>
                  <a:pt x="8" y="8"/>
                </a:lnTo>
                <a:lnTo>
                  <a:pt x="5" y="10"/>
                </a:lnTo>
                <a:lnTo>
                  <a:pt x="0" y="0"/>
                </a:ln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75" name="Freeform 403">
            <a:extLst>
              <a:ext uri="{FF2B5EF4-FFF2-40B4-BE49-F238E27FC236}">
                <a16:creationId xmlns:a16="http://schemas.microsoft.com/office/drawing/2014/main" id="{8F5D7BC6-4E08-AD46-A893-0065CD24D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885950"/>
            <a:ext cx="3175" cy="3175"/>
          </a:xfrm>
          <a:custGeom>
            <a:avLst/>
            <a:gdLst>
              <a:gd name="T0" fmla="*/ 0 w 9"/>
              <a:gd name="T1" fmla="*/ 0 h 11"/>
              <a:gd name="T2" fmla="*/ 1764 w 9"/>
              <a:gd name="T3" fmla="*/ 2598 h 11"/>
              <a:gd name="T4" fmla="*/ 2117 w 9"/>
              <a:gd name="T5" fmla="*/ 2309 h 11"/>
              <a:gd name="T6" fmla="*/ 706 w 9"/>
              <a:gd name="T7" fmla="*/ 0 h 11"/>
              <a:gd name="T8" fmla="*/ 2822 w 9"/>
              <a:gd name="T9" fmla="*/ 2309 h 11"/>
              <a:gd name="T10" fmla="*/ 1764 w 9"/>
              <a:gd name="T11" fmla="*/ 2886 h 11"/>
              <a:gd name="T12" fmla="*/ 0 w 9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1">
                <a:moveTo>
                  <a:pt x="0" y="0"/>
                </a:moveTo>
                <a:lnTo>
                  <a:pt x="5" y="9"/>
                </a:lnTo>
                <a:lnTo>
                  <a:pt x="6" y="8"/>
                </a:lnTo>
                <a:lnTo>
                  <a:pt x="2" y="0"/>
                </a:lnTo>
                <a:lnTo>
                  <a:pt x="8" y="8"/>
                </a:lnTo>
                <a:lnTo>
                  <a:pt x="5" y="10"/>
                </a:lnTo>
                <a:lnTo>
                  <a:pt x="0" y="0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76" name="Freeform 404">
            <a:extLst>
              <a:ext uri="{FF2B5EF4-FFF2-40B4-BE49-F238E27FC236}">
                <a16:creationId xmlns:a16="http://schemas.microsoft.com/office/drawing/2014/main" id="{0DB62946-4F79-D941-86D5-D2ADF1CA0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884363"/>
            <a:ext cx="1587" cy="3175"/>
          </a:xfrm>
          <a:custGeom>
            <a:avLst/>
            <a:gdLst>
              <a:gd name="T0" fmla="*/ 317 w 5"/>
              <a:gd name="T1" fmla="*/ 1814 h 7"/>
              <a:gd name="T2" fmla="*/ 317 w 5"/>
              <a:gd name="T3" fmla="*/ 0 h 7"/>
              <a:gd name="T4" fmla="*/ 1270 w 5"/>
              <a:gd name="T5" fmla="*/ 454 h 7"/>
              <a:gd name="T6" fmla="*/ 1270 w 5"/>
              <a:gd name="T7" fmla="*/ 1814 h 7"/>
              <a:gd name="T8" fmla="*/ 317 w 5"/>
              <a:gd name="T9" fmla="*/ 181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1" y="4"/>
                </a:moveTo>
                <a:cubicBezTo>
                  <a:pt x="0" y="4"/>
                  <a:pt x="0" y="2"/>
                  <a:pt x="1" y="0"/>
                </a:cubicBezTo>
                <a:cubicBezTo>
                  <a:pt x="1" y="0"/>
                  <a:pt x="3" y="0"/>
                  <a:pt x="4" y="1"/>
                </a:cubicBezTo>
                <a:lnTo>
                  <a:pt x="4" y="4"/>
                </a:lnTo>
                <a:cubicBezTo>
                  <a:pt x="1" y="6"/>
                  <a:pt x="1" y="5"/>
                  <a:pt x="1" y="4"/>
                </a:cubicBezTo>
              </a:path>
            </a:pathLst>
          </a:custGeom>
          <a:solidFill>
            <a:srgbClr val="F2C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77" name="Freeform 405">
            <a:extLst>
              <a:ext uri="{FF2B5EF4-FFF2-40B4-BE49-F238E27FC236}">
                <a16:creationId xmlns:a16="http://schemas.microsoft.com/office/drawing/2014/main" id="{3D64A61C-768B-D94F-B215-CDE985878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1889125"/>
            <a:ext cx="6350" cy="6350"/>
          </a:xfrm>
          <a:custGeom>
            <a:avLst/>
            <a:gdLst>
              <a:gd name="T0" fmla="*/ 4763 w 16"/>
              <a:gd name="T1" fmla="*/ 5347 h 19"/>
              <a:gd name="T2" fmla="*/ 794 w 16"/>
              <a:gd name="T3" fmla="*/ 3676 h 19"/>
              <a:gd name="T4" fmla="*/ 1191 w 16"/>
              <a:gd name="T5" fmla="*/ 334 h 19"/>
              <a:gd name="T6" fmla="*/ 4763 w 16"/>
              <a:gd name="T7" fmla="*/ 2005 h 19"/>
              <a:gd name="T8" fmla="*/ 4763 w 16"/>
              <a:gd name="T9" fmla="*/ 5347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9">
                <a:moveTo>
                  <a:pt x="12" y="16"/>
                </a:moveTo>
                <a:cubicBezTo>
                  <a:pt x="10" y="18"/>
                  <a:pt x="5" y="15"/>
                  <a:pt x="2" y="11"/>
                </a:cubicBezTo>
                <a:cubicBezTo>
                  <a:pt x="0" y="7"/>
                  <a:pt x="0" y="3"/>
                  <a:pt x="3" y="1"/>
                </a:cubicBezTo>
                <a:cubicBezTo>
                  <a:pt x="6" y="0"/>
                  <a:pt x="11" y="2"/>
                  <a:pt x="12" y="6"/>
                </a:cubicBezTo>
                <a:cubicBezTo>
                  <a:pt x="15" y="10"/>
                  <a:pt x="15" y="15"/>
                  <a:pt x="12" y="16"/>
                </a:cubicBezTo>
              </a:path>
            </a:pathLst>
          </a:custGeom>
          <a:solidFill>
            <a:srgbClr val="DF50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78" name="Freeform 406">
            <a:extLst>
              <a:ext uri="{FF2B5EF4-FFF2-40B4-BE49-F238E27FC236}">
                <a16:creationId xmlns:a16="http://schemas.microsoft.com/office/drawing/2014/main" id="{83FAB97C-54F6-BF41-B2D2-04B496AD7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1889125"/>
            <a:ext cx="6350" cy="6350"/>
          </a:xfrm>
          <a:custGeom>
            <a:avLst/>
            <a:gdLst>
              <a:gd name="T0" fmla="*/ 747 w 17"/>
              <a:gd name="T1" fmla="*/ 3528 h 18"/>
              <a:gd name="T2" fmla="*/ 1121 w 17"/>
              <a:gd name="T3" fmla="*/ 0 h 18"/>
              <a:gd name="T4" fmla="*/ 2241 w 17"/>
              <a:gd name="T5" fmla="*/ 0 h 18"/>
              <a:gd name="T6" fmla="*/ 4856 w 17"/>
              <a:gd name="T7" fmla="*/ 1764 h 18"/>
              <a:gd name="T8" fmla="*/ 4856 w 17"/>
              <a:gd name="T9" fmla="*/ 5292 h 18"/>
              <a:gd name="T10" fmla="*/ 747 w 17"/>
              <a:gd name="T11" fmla="*/ 352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18">
                <a:moveTo>
                  <a:pt x="2" y="10"/>
                </a:moveTo>
                <a:cubicBezTo>
                  <a:pt x="0" y="6"/>
                  <a:pt x="0" y="2"/>
                  <a:pt x="3" y="0"/>
                </a:cubicBezTo>
                <a:cubicBezTo>
                  <a:pt x="5" y="0"/>
                  <a:pt x="5" y="0"/>
                  <a:pt x="6" y="0"/>
                </a:cubicBezTo>
                <a:cubicBezTo>
                  <a:pt x="8" y="0"/>
                  <a:pt x="11" y="2"/>
                  <a:pt x="13" y="5"/>
                </a:cubicBezTo>
                <a:cubicBezTo>
                  <a:pt x="16" y="9"/>
                  <a:pt x="16" y="14"/>
                  <a:pt x="13" y="15"/>
                </a:cubicBezTo>
                <a:cubicBezTo>
                  <a:pt x="10" y="17"/>
                  <a:pt x="5" y="14"/>
                  <a:pt x="2" y="10"/>
                </a:cubicBezTo>
              </a:path>
            </a:pathLst>
          </a:custGeom>
          <a:solidFill>
            <a:srgbClr val="DF50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79" name="Freeform 407">
            <a:extLst>
              <a:ext uri="{FF2B5EF4-FFF2-40B4-BE49-F238E27FC236}">
                <a16:creationId xmlns:a16="http://schemas.microsoft.com/office/drawing/2014/main" id="{CD3247C0-D35F-F949-A224-5C2510821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1889125"/>
            <a:ext cx="4763" cy="6350"/>
          </a:xfrm>
          <a:custGeom>
            <a:avLst/>
            <a:gdLst>
              <a:gd name="T0" fmla="*/ 340 w 14"/>
              <a:gd name="T1" fmla="*/ 3969 h 16"/>
              <a:gd name="T2" fmla="*/ 0 w 14"/>
              <a:gd name="T3" fmla="*/ 2381 h 16"/>
              <a:gd name="T4" fmla="*/ 0 w 14"/>
              <a:gd name="T5" fmla="*/ 1984 h 16"/>
              <a:gd name="T6" fmla="*/ 680 w 14"/>
              <a:gd name="T7" fmla="*/ 794 h 16"/>
              <a:gd name="T8" fmla="*/ 1701 w 14"/>
              <a:gd name="T9" fmla="*/ 0 h 16"/>
              <a:gd name="T10" fmla="*/ 1701 w 14"/>
              <a:gd name="T11" fmla="*/ 0 h 16"/>
              <a:gd name="T12" fmla="*/ 4083 w 14"/>
              <a:gd name="T13" fmla="*/ 1984 h 16"/>
              <a:gd name="T14" fmla="*/ 4423 w 14"/>
              <a:gd name="T15" fmla="*/ 3175 h 16"/>
              <a:gd name="T16" fmla="*/ 4083 w 14"/>
              <a:gd name="T17" fmla="*/ 4366 h 16"/>
              <a:gd name="T18" fmla="*/ 3402 w 14"/>
              <a:gd name="T19" fmla="*/ 5556 h 16"/>
              <a:gd name="T20" fmla="*/ 2382 w 14"/>
              <a:gd name="T21" fmla="*/ 5953 h 16"/>
              <a:gd name="T22" fmla="*/ 2382 w 14"/>
              <a:gd name="T23" fmla="*/ 5953 h 16"/>
              <a:gd name="T24" fmla="*/ 340 w 14"/>
              <a:gd name="T25" fmla="*/ 3969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6">
                <a:moveTo>
                  <a:pt x="1" y="10"/>
                </a:move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1" y="3"/>
                  <a:pt x="1" y="3"/>
                  <a:pt x="2" y="2"/>
                </a:cubicBezTo>
                <a:cubicBezTo>
                  <a:pt x="3" y="1"/>
                  <a:pt x="4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7" y="0"/>
                  <a:pt x="10" y="2"/>
                  <a:pt x="12" y="5"/>
                </a:cubicBezTo>
                <a:cubicBezTo>
                  <a:pt x="12" y="6"/>
                  <a:pt x="13" y="7"/>
                  <a:pt x="13" y="8"/>
                </a:cubicBezTo>
                <a:cubicBezTo>
                  <a:pt x="13" y="9"/>
                  <a:pt x="13" y="10"/>
                  <a:pt x="12" y="11"/>
                </a:cubicBezTo>
                <a:cubicBezTo>
                  <a:pt x="12" y="12"/>
                  <a:pt x="11" y="13"/>
                  <a:pt x="10" y="14"/>
                </a:cubicBezTo>
                <a:cubicBezTo>
                  <a:pt x="9" y="15"/>
                  <a:pt x="8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5" y="14"/>
                  <a:pt x="3" y="12"/>
                  <a:pt x="1" y="10"/>
                </a:cubicBezTo>
              </a:path>
            </a:pathLst>
          </a:custGeom>
          <a:solidFill>
            <a:srgbClr val="DF50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0" name="Freeform 408">
            <a:extLst>
              <a:ext uri="{FF2B5EF4-FFF2-40B4-BE49-F238E27FC236}">
                <a16:creationId xmlns:a16="http://schemas.microsoft.com/office/drawing/2014/main" id="{028B01B0-C2C0-824F-A206-7E063A38D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884363"/>
            <a:ext cx="1587" cy="3175"/>
          </a:xfrm>
          <a:custGeom>
            <a:avLst/>
            <a:gdLst>
              <a:gd name="T0" fmla="*/ 0 w 5"/>
              <a:gd name="T1" fmla="*/ 1361 h 7"/>
              <a:gd name="T2" fmla="*/ 317 w 5"/>
              <a:gd name="T3" fmla="*/ 0 h 7"/>
              <a:gd name="T4" fmla="*/ 317 w 5"/>
              <a:gd name="T5" fmla="*/ 454 h 7"/>
              <a:gd name="T6" fmla="*/ 317 w 5"/>
              <a:gd name="T7" fmla="*/ 1361 h 7"/>
              <a:gd name="T8" fmla="*/ 317 w 5"/>
              <a:gd name="T9" fmla="*/ 1814 h 7"/>
              <a:gd name="T10" fmla="*/ 0 w 5"/>
              <a:gd name="T11" fmla="*/ 1361 h 7"/>
              <a:gd name="T12" fmla="*/ 317 w 5"/>
              <a:gd name="T13" fmla="*/ 2721 h 7"/>
              <a:gd name="T14" fmla="*/ 317 w 5"/>
              <a:gd name="T15" fmla="*/ 2268 h 7"/>
              <a:gd name="T16" fmla="*/ 952 w 5"/>
              <a:gd name="T17" fmla="*/ 1814 h 7"/>
              <a:gd name="T18" fmla="*/ 1270 w 5"/>
              <a:gd name="T19" fmla="*/ 1814 h 7"/>
              <a:gd name="T20" fmla="*/ 1270 w 5"/>
              <a:gd name="T21" fmla="*/ 1814 h 7"/>
              <a:gd name="T22" fmla="*/ 317 w 5"/>
              <a:gd name="T23" fmla="*/ 2721 h 7"/>
              <a:gd name="T24" fmla="*/ 317 w 5"/>
              <a:gd name="T25" fmla="*/ 0 h 7"/>
              <a:gd name="T26" fmla="*/ 1270 w 5"/>
              <a:gd name="T27" fmla="*/ 454 h 7"/>
              <a:gd name="T28" fmla="*/ 317 w 5"/>
              <a:gd name="T29" fmla="*/ 0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7">
                <a:moveTo>
                  <a:pt x="0" y="3"/>
                </a:moveTo>
                <a:lnTo>
                  <a:pt x="1" y="0"/>
                </a:lnTo>
                <a:lnTo>
                  <a:pt x="1" y="1"/>
                </a:lnTo>
                <a:lnTo>
                  <a:pt x="1" y="3"/>
                </a:lnTo>
                <a:lnTo>
                  <a:pt x="1" y="4"/>
                </a:lnTo>
                <a:lnTo>
                  <a:pt x="0" y="3"/>
                </a:lnTo>
                <a:close/>
                <a:moveTo>
                  <a:pt x="1" y="6"/>
                </a:moveTo>
                <a:lnTo>
                  <a:pt x="1" y="5"/>
                </a:lnTo>
                <a:lnTo>
                  <a:pt x="3" y="4"/>
                </a:lnTo>
                <a:cubicBezTo>
                  <a:pt x="4" y="4"/>
                  <a:pt x="4" y="4"/>
                  <a:pt x="4" y="4"/>
                </a:cubicBezTo>
                <a:cubicBezTo>
                  <a:pt x="3" y="5"/>
                  <a:pt x="3" y="6"/>
                  <a:pt x="1" y="6"/>
                </a:cubicBezTo>
                <a:close/>
                <a:moveTo>
                  <a:pt x="1" y="0"/>
                </a:moveTo>
                <a:cubicBezTo>
                  <a:pt x="3" y="0"/>
                  <a:pt x="3" y="0"/>
                  <a:pt x="4" y="1"/>
                </a:cubicBezTo>
                <a:cubicBezTo>
                  <a:pt x="3" y="0"/>
                  <a:pt x="1" y="0"/>
                  <a:pt x="1" y="0"/>
                </a:cubicBezTo>
                <a:close/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1" name="Freeform 409">
            <a:extLst>
              <a:ext uri="{FF2B5EF4-FFF2-40B4-BE49-F238E27FC236}">
                <a16:creationId xmlns:a16="http://schemas.microsoft.com/office/drawing/2014/main" id="{B6D5F78C-0579-A44C-938E-DB6C339CC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885950"/>
            <a:ext cx="1587" cy="1588"/>
          </a:xfrm>
          <a:custGeom>
            <a:avLst/>
            <a:gdLst>
              <a:gd name="T0" fmla="*/ 1190 w 4"/>
              <a:gd name="T1" fmla="*/ 0 h 2"/>
              <a:gd name="T2" fmla="*/ 0 w 4"/>
              <a:gd name="T3" fmla="*/ 794 h 2"/>
              <a:gd name="T4" fmla="*/ 0 w 4"/>
              <a:gd name="T5" fmla="*/ 0 h 2"/>
              <a:gd name="T6" fmla="*/ 1190 w 4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3" y="0"/>
                </a:moveTo>
                <a:lnTo>
                  <a:pt x="0" y="1"/>
                </a:lnTo>
                <a:lnTo>
                  <a:pt x="0" y="0"/>
                </a:lnTo>
                <a:cubicBezTo>
                  <a:pt x="0" y="1"/>
                  <a:pt x="2" y="0"/>
                  <a:pt x="3" y="0"/>
                </a:cubicBez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" name="Freeform 410">
            <a:extLst>
              <a:ext uri="{FF2B5EF4-FFF2-40B4-BE49-F238E27FC236}">
                <a16:creationId xmlns:a16="http://schemas.microsoft.com/office/drawing/2014/main" id="{F61591EF-F21C-2243-BB56-92F84E214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885950"/>
            <a:ext cx="1587" cy="3175"/>
          </a:xfrm>
          <a:custGeom>
            <a:avLst/>
            <a:gdLst>
              <a:gd name="T0" fmla="*/ 1190 w 4"/>
              <a:gd name="T1" fmla="*/ 907 h 7"/>
              <a:gd name="T2" fmla="*/ 1190 w 4"/>
              <a:gd name="T3" fmla="*/ 1814 h 7"/>
              <a:gd name="T4" fmla="*/ 1190 w 4"/>
              <a:gd name="T5" fmla="*/ 2721 h 7"/>
              <a:gd name="T6" fmla="*/ 0 w 4"/>
              <a:gd name="T7" fmla="*/ 454 h 7"/>
              <a:gd name="T8" fmla="*/ 794 w 4"/>
              <a:gd name="T9" fmla="*/ 0 h 7"/>
              <a:gd name="T10" fmla="*/ 1190 w 4"/>
              <a:gd name="T11" fmla="*/ 907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3" y="2"/>
                </a:moveTo>
                <a:lnTo>
                  <a:pt x="3" y="4"/>
                </a:lnTo>
                <a:cubicBezTo>
                  <a:pt x="3" y="5"/>
                  <a:pt x="3" y="6"/>
                  <a:pt x="3" y="6"/>
                </a:cubicBezTo>
                <a:lnTo>
                  <a:pt x="0" y="1"/>
                </a:lnTo>
                <a:lnTo>
                  <a:pt x="2" y="0"/>
                </a:lnTo>
                <a:lnTo>
                  <a:pt x="3" y="2"/>
                </a:lnTo>
              </a:path>
            </a:pathLst>
          </a:custGeom>
          <a:solidFill>
            <a:srgbClr val="A28B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" name="Freeform 411">
            <a:extLst>
              <a:ext uri="{FF2B5EF4-FFF2-40B4-BE49-F238E27FC236}">
                <a16:creationId xmlns:a16="http://schemas.microsoft.com/office/drawing/2014/main" id="{B446AC76-33FD-6740-904B-24E11B087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889125"/>
            <a:ext cx="3175" cy="3175"/>
          </a:xfrm>
          <a:custGeom>
            <a:avLst/>
            <a:gdLst>
              <a:gd name="T0" fmla="*/ 1814 w 7"/>
              <a:gd name="T1" fmla="*/ 2381 h 8"/>
              <a:gd name="T2" fmla="*/ 454 w 7"/>
              <a:gd name="T3" fmla="*/ 2381 h 8"/>
              <a:gd name="T4" fmla="*/ 454 w 7"/>
              <a:gd name="T5" fmla="*/ 1984 h 8"/>
              <a:gd name="T6" fmla="*/ 454 w 7"/>
              <a:gd name="T7" fmla="*/ 1191 h 8"/>
              <a:gd name="T8" fmla="*/ 0 w 7"/>
              <a:gd name="T9" fmla="*/ 1191 h 8"/>
              <a:gd name="T10" fmla="*/ 454 w 7"/>
              <a:gd name="T11" fmla="*/ 0 h 8"/>
              <a:gd name="T12" fmla="*/ 454 w 7"/>
              <a:gd name="T13" fmla="*/ 397 h 8"/>
              <a:gd name="T14" fmla="*/ 1814 w 7"/>
              <a:gd name="T15" fmla="*/ 397 h 8"/>
              <a:gd name="T16" fmla="*/ 2721 w 7"/>
              <a:gd name="T17" fmla="*/ 1588 h 8"/>
              <a:gd name="T18" fmla="*/ 2721 w 7"/>
              <a:gd name="T19" fmla="*/ 1984 h 8"/>
              <a:gd name="T20" fmla="*/ 1814 w 7"/>
              <a:gd name="T21" fmla="*/ 2381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8">
                <a:moveTo>
                  <a:pt x="4" y="6"/>
                </a:moveTo>
                <a:cubicBezTo>
                  <a:pt x="3" y="7"/>
                  <a:pt x="1" y="6"/>
                  <a:pt x="1" y="6"/>
                </a:cubicBezTo>
                <a:lnTo>
                  <a:pt x="1" y="5"/>
                </a:lnTo>
                <a:lnTo>
                  <a:pt x="1" y="3"/>
                </a:lnTo>
                <a:cubicBezTo>
                  <a:pt x="1" y="3"/>
                  <a:pt x="1" y="4"/>
                  <a:pt x="0" y="3"/>
                </a:cubicBezTo>
                <a:lnTo>
                  <a:pt x="1" y="0"/>
                </a:lnTo>
                <a:cubicBezTo>
                  <a:pt x="3" y="0"/>
                  <a:pt x="1" y="1"/>
                  <a:pt x="1" y="1"/>
                </a:cubicBezTo>
                <a:lnTo>
                  <a:pt x="4" y="1"/>
                </a:lnTo>
                <a:lnTo>
                  <a:pt x="6" y="4"/>
                </a:lnTo>
                <a:lnTo>
                  <a:pt x="6" y="5"/>
                </a:lnTo>
                <a:cubicBezTo>
                  <a:pt x="6" y="5"/>
                  <a:pt x="6" y="6"/>
                  <a:pt x="4" y="6"/>
                </a:cubicBezTo>
              </a:path>
            </a:pathLst>
          </a:custGeom>
          <a:solidFill>
            <a:srgbClr val="D61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" name="Freeform 412">
            <a:extLst>
              <a:ext uri="{FF2B5EF4-FFF2-40B4-BE49-F238E27FC236}">
                <a16:creationId xmlns:a16="http://schemas.microsoft.com/office/drawing/2014/main" id="{C4FC0A0B-1017-444B-9DA5-3A7AF0A00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1887538"/>
            <a:ext cx="3175" cy="3175"/>
          </a:xfrm>
          <a:custGeom>
            <a:avLst/>
            <a:gdLst>
              <a:gd name="T0" fmla="*/ 1191 w 8"/>
              <a:gd name="T1" fmla="*/ 2778 h 8"/>
              <a:gd name="T2" fmla="*/ 397 w 8"/>
              <a:gd name="T3" fmla="*/ 1984 h 8"/>
              <a:gd name="T4" fmla="*/ 397 w 8"/>
              <a:gd name="T5" fmla="*/ 1191 h 8"/>
              <a:gd name="T6" fmla="*/ 0 w 8"/>
              <a:gd name="T7" fmla="*/ 1191 h 8"/>
              <a:gd name="T8" fmla="*/ 1588 w 8"/>
              <a:gd name="T9" fmla="*/ 0 h 8"/>
              <a:gd name="T10" fmla="*/ 2381 w 8"/>
              <a:gd name="T11" fmla="*/ 397 h 8"/>
              <a:gd name="T12" fmla="*/ 2381 w 8"/>
              <a:gd name="T13" fmla="*/ 794 h 8"/>
              <a:gd name="T14" fmla="*/ 2778 w 8"/>
              <a:gd name="T15" fmla="*/ 1588 h 8"/>
              <a:gd name="T16" fmla="*/ 2778 w 8"/>
              <a:gd name="T17" fmla="*/ 1984 h 8"/>
              <a:gd name="T18" fmla="*/ 2381 w 8"/>
              <a:gd name="T19" fmla="*/ 2778 h 8"/>
              <a:gd name="T20" fmla="*/ 1191 w 8"/>
              <a:gd name="T21" fmla="*/ 2778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8">
                <a:moveTo>
                  <a:pt x="3" y="7"/>
                </a:moveTo>
                <a:cubicBezTo>
                  <a:pt x="3" y="7"/>
                  <a:pt x="1" y="6"/>
                  <a:pt x="1" y="5"/>
                </a:cubicBezTo>
                <a:lnTo>
                  <a:pt x="1" y="3"/>
                </a:lnTo>
                <a:cubicBezTo>
                  <a:pt x="1" y="3"/>
                  <a:pt x="1" y="4"/>
                  <a:pt x="0" y="3"/>
                </a:cubicBezTo>
                <a:lnTo>
                  <a:pt x="4" y="0"/>
                </a:lnTo>
                <a:cubicBezTo>
                  <a:pt x="6" y="0"/>
                  <a:pt x="4" y="1"/>
                  <a:pt x="6" y="1"/>
                </a:cubicBezTo>
                <a:lnTo>
                  <a:pt x="6" y="2"/>
                </a:lnTo>
                <a:cubicBezTo>
                  <a:pt x="7" y="3"/>
                  <a:pt x="7" y="4"/>
                  <a:pt x="7" y="4"/>
                </a:cubicBezTo>
                <a:lnTo>
                  <a:pt x="7" y="5"/>
                </a:lnTo>
                <a:cubicBezTo>
                  <a:pt x="7" y="6"/>
                  <a:pt x="6" y="7"/>
                  <a:pt x="6" y="7"/>
                </a:cubicBezTo>
                <a:lnTo>
                  <a:pt x="3" y="7"/>
                </a:lnTo>
              </a:path>
            </a:pathLst>
          </a:custGeom>
          <a:solidFill>
            <a:srgbClr val="D61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" name="Freeform 413">
            <a:extLst>
              <a:ext uri="{FF2B5EF4-FFF2-40B4-BE49-F238E27FC236}">
                <a16:creationId xmlns:a16="http://schemas.microsoft.com/office/drawing/2014/main" id="{75428AC6-AE5E-2741-A8E2-A014C318E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87538"/>
            <a:ext cx="3175" cy="3175"/>
          </a:xfrm>
          <a:custGeom>
            <a:avLst/>
            <a:gdLst>
              <a:gd name="T0" fmla="*/ 2721 w 7"/>
              <a:gd name="T1" fmla="*/ 907 h 7"/>
              <a:gd name="T2" fmla="*/ 2721 w 7"/>
              <a:gd name="T3" fmla="*/ 2268 h 7"/>
              <a:gd name="T4" fmla="*/ 1814 w 7"/>
              <a:gd name="T5" fmla="*/ 2721 h 7"/>
              <a:gd name="T6" fmla="*/ 454 w 7"/>
              <a:gd name="T7" fmla="*/ 2721 h 7"/>
              <a:gd name="T8" fmla="*/ 454 w 7"/>
              <a:gd name="T9" fmla="*/ 2268 h 7"/>
              <a:gd name="T10" fmla="*/ 454 w 7"/>
              <a:gd name="T11" fmla="*/ 2268 h 7"/>
              <a:gd name="T12" fmla="*/ 0 w 7"/>
              <a:gd name="T13" fmla="*/ 907 h 7"/>
              <a:gd name="T14" fmla="*/ 454 w 7"/>
              <a:gd name="T15" fmla="*/ 454 h 7"/>
              <a:gd name="T16" fmla="*/ 0 w 7"/>
              <a:gd name="T17" fmla="*/ 454 h 7"/>
              <a:gd name="T18" fmla="*/ 1814 w 7"/>
              <a:gd name="T19" fmla="*/ 0 h 7"/>
              <a:gd name="T20" fmla="*/ 1814 w 7"/>
              <a:gd name="T21" fmla="*/ 454 h 7"/>
              <a:gd name="T22" fmla="*/ 2721 w 7"/>
              <a:gd name="T23" fmla="*/ 907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7">
                <a:moveTo>
                  <a:pt x="6" y="2"/>
                </a:moveTo>
                <a:lnTo>
                  <a:pt x="6" y="5"/>
                </a:lnTo>
                <a:cubicBezTo>
                  <a:pt x="6" y="6"/>
                  <a:pt x="6" y="5"/>
                  <a:pt x="4" y="6"/>
                </a:cubicBezTo>
                <a:lnTo>
                  <a:pt x="1" y="6"/>
                </a:lnTo>
                <a:lnTo>
                  <a:pt x="1" y="5"/>
                </a:lnTo>
                <a:cubicBezTo>
                  <a:pt x="1" y="5"/>
                  <a:pt x="0" y="4"/>
                  <a:pt x="0" y="2"/>
                </a:cubicBezTo>
                <a:cubicBezTo>
                  <a:pt x="0" y="2"/>
                  <a:pt x="1" y="2"/>
                  <a:pt x="1" y="1"/>
                </a:cubicBezTo>
                <a:lnTo>
                  <a:pt x="0" y="1"/>
                </a:lnTo>
                <a:lnTo>
                  <a:pt x="4" y="0"/>
                </a:lnTo>
                <a:lnTo>
                  <a:pt x="4" y="1"/>
                </a:lnTo>
                <a:lnTo>
                  <a:pt x="6" y="2"/>
                </a:lnTo>
              </a:path>
            </a:pathLst>
          </a:custGeom>
          <a:solidFill>
            <a:srgbClr val="D61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" name="Freeform 414">
            <a:extLst>
              <a:ext uri="{FF2B5EF4-FFF2-40B4-BE49-F238E27FC236}">
                <a16:creationId xmlns:a16="http://schemas.microsoft.com/office/drawing/2014/main" id="{EC503835-29B4-4344-AC5D-6224F73B2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1889125"/>
            <a:ext cx="1587" cy="1588"/>
          </a:xfrm>
          <a:custGeom>
            <a:avLst/>
            <a:gdLst>
              <a:gd name="T0" fmla="*/ 1190 w 4"/>
              <a:gd name="T1" fmla="*/ 1059 h 3"/>
              <a:gd name="T2" fmla="*/ 0 w 4"/>
              <a:gd name="T3" fmla="*/ 529 h 3"/>
              <a:gd name="T4" fmla="*/ 794 w 4"/>
              <a:gd name="T5" fmla="*/ 0 h 3"/>
              <a:gd name="T6" fmla="*/ 1190 w 4"/>
              <a:gd name="T7" fmla="*/ 0 h 3"/>
              <a:gd name="T8" fmla="*/ 1190 w 4"/>
              <a:gd name="T9" fmla="*/ 105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3" y="2"/>
                  <a:pt x="0" y="2"/>
                  <a:pt x="0" y="1"/>
                </a:cubicBezTo>
                <a:lnTo>
                  <a:pt x="2" y="0"/>
                </a:lnTo>
                <a:cubicBezTo>
                  <a:pt x="3" y="0"/>
                  <a:pt x="3" y="0"/>
                  <a:pt x="3" y="0"/>
                </a:cubicBezTo>
                <a:lnTo>
                  <a:pt x="3" y="2"/>
                </a:lnTo>
              </a:path>
            </a:pathLst>
          </a:custGeom>
          <a:solidFill>
            <a:srgbClr val="F0E3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7" name="Freeform 415">
            <a:extLst>
              <a:ext uri="{FF2B5EF4-FFF2-40B4-BE49-F238E27FC236}">
                <a16:creationId xmlns:a16="http://schemas.microsoft.com/office/drawing/2014/main" id="{FA39A9EB-DBE9-6E44-B081-1B978E856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1887538"/>
            <a:ext cx="1588" cy="1587"/>
          </a:xfrm>
          <a:custGeom>
            <a:avLst/>
            <a:gdLst>
              <a:gd name="T0" fmla="*/ 529 w 6"/>
              <a:gd name="T1" fmla="*/ 952 h 5"/>
              <a:gd name="T2" fmla="*/ 0 w 6"/>
              <a:gd name="T3" fmla="*/ 317 h 5"/>
              <a:gd name="T4" fmla="*/ 794 w 6"/>
              <a:gd name="T5" fmla="*/ 0 h 5"/>
              <a:gd name="T6" fmla="*/ 1323 w 6"/>
              <a:gd name="T7" fmla="*/ 317 h 5"/>
              <a:gd name="T8" fmla="*/ 1323 w 6"/>
              <a:gd name="T9" fmla="*/ 1270 h 5"/>
              <a:gd name="T10" fmla="*/ 529 w 6"/>
              <a:gd name="T11" fmla="*/ 952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5">
                <a:moveTo>
                  <a:pt x="2" y="3"/>
                </a:moveTo>
                <a:cubicBezTo>
                  <a:pt x="0" y="3"/>
                  <a:pt x="0" y="1"/>
                  <a:pt x="0" y="1"/>
                </a:cubicBezTo>
                <a:cubicBezTo>
                  <a:pt x="2" y="1"/>
                  <a:pt x="3" y="0"/>
                  <a:pt x="3" y="0"/>
                </a:cubicBezTo>
                <a:lnTo>
                  <a:pt x="5" y="1"/>
                </a:lnTo>
                <a:lnTo>
                  <a:pt x="5" y="4"/>
                </a:lnTo>
                <a:cubicBezTo>
                  <a:pt x="3" y="4"/>
                  <a:pt x="2" y="3"/>
                  <a:pt x="2" y="3"/>
                </a:cubicBezTo>
              </a:path>
            </a:pathLst>
          </a:custGeom>
          <a:solidFill>
            <a:srgbClr val="F0E3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8" name="Freeform 416">
            <a:extLst>
              <a:ext uri="{FF2B5EF4-FFF2-40B4-BE49-F238E27FC236}">
                <a16:creationId xmlns:a16="http://schemas.microsoft.com/office/drawing/2014/main" id="{1CF6BFAE-074E-9448-9BC3-AEA355C87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1887538"/>
            <a:ext cx="1587" cy="1587"/>
          </a:xfrm>
          <a:custGeom>
            <a:avLst/>
            <a:gdLst>
              <a:gd name="T0" fmla="*/ 0 w 5"/>
              <a:gd name="T1" fmla="*/ 1058 h 3"/>
              <a:gd name="T2" fmla="*/ 0 w 5"/>
              <a:gd name="T3" fmla="*/ 529 h 3"/>
              <a:gd name="T4" fmla="*/ 635 w 5"/>
              <a:gd name="T5" fmla="*/ 0 h 3"/>
              <a:gd name="T6" fmla="*/ 1270 w 5"/>
              <a:gd name="T7" fmla="*/ 529 h 3"/>
              <a:gd name="T8" fmla="*/ 635 w 5"/>
              <a:gd name="T9" fmla="*/ 1058 h 3"/>
              <a:gd name="T10" fmla="*/ 0 w 5"/>
              <a:gd name="T11" fmla="*/ 1058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3">
                <a:moveTo>
                  <a:pt x="0" y="2"/>
                </a:moveTo>
                <a:lnTo>
                  <a:pt x="0" y="1"/>
                </a:lnTo>
                <a:lnTo>
                  <a:pt x="2" y="0"/>
                </a:lnTo>
                <a:cubicBezTo>
                  <a:pt x="4" y="0"/>
                  <a:pt x="4" y="1"/>
                  <a:pt x="4" y="1"/>
                </a:cubicBezTo>
                <a:cubicBezTo>
                  <a:pt x="4" y="1"/>
                  <a:pt x="4" y="2"/>
                  <a:pt x="2" y="2"/>
                </a:cubicBezTo>
                <a:lnTo>
                  <a:pt x="0" y="2"/>
                </a:lnTo>
              </a:path>
            </a:pathLst>
          </a:custGeom>
          <a:solidFill>
            <a:srgbClr val="F0E3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9" name="Freeform 417">
            <a:extLst>
              <a:ext uri="{FF2B5EF4-FFF2-40B4-BE49-F238E27FC236}">
                <a16:creationId xmlns:a16="http://schemas.microsoft.com/office/drawing/2014/main" id="{22B55666-117C-614D-A473-FCB2B95E4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95475"/>
            <a:ext cx="1588" cy="3175"/>
          </a:xfrm>
          <a:custGeom>
            <a:avLst/>
            <a:gdLst>
              <a:gd name="T0" fmla="*/ 0 w 6"/>
              <a:gd name="T1" fmla="*/ 1984 h 8"/>
              <a:gd name="T2" fmla="*/ 0 w 6"/>
              <a:gd name="T3" fmla="*/ 1588 h 8"/>
              <a:gd name="T4" fmla="*/ 529 w 6"/>
              <a:gd name="T5" fmla="*/ 794 h 8"/>
              <a:gd name="T6" fmla="*/ 0 w 6"/>
              <a:gd name="T7" fmla="*/ 794 h 8"/>
              <a:gd name="T8" fmla="*/ 1323 w 6"/>
              <a:gd name="T9" fmla="*/ 794 h 8"/>
              <a:gd name="T10" fmla="*/ 1323 w 6"/>
              <a:gd name="T11" fmla="*/ 794 h 8"/>
              <a:gd name="T12" fmla="*/ 1323 w 6"/>
              <a:gd name="T13" fmla="*/ 1588 h 8"/>
              <a:gd name="T14" fmla="*/ 1323 w 6"/>
              <a:gd name="T15" fmla="*/ 2381 h 8"/>
              <a:gd name="T16" fmla="*/ 794 w 6"/>
              <a:gd name="T17" fmla="*/ 2778 h 8"/>
              <a:gd name="T18" fmla="*/ 529 w 6"/>
              <a:gd name="T19" fmla="*/ 2778 h 8"/>
              <a:gd name="T20" fmla="*/ 0 w 6"/>
              <a:gd name="T21" fmla="*/ 1984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8">
                <a:moveTo>
                  <a:pt x="0" y="5"/>
                </a:moveTo>
                <a:lnTo>
                  <a:pt x="0" y="4"/>
                </a:lnTo>
                <a:cubicBezTo>
                  <a:pt x="0" y="4"/>
                  <a:pt x="2" y="3"/>
                  <a:pt x="2" y="2"/>
                </a:cubicBezTo>
                <a:lnTo>
                  <a:pt x="0" y="2"/>
                </a:lnTo>
                <a:cubicBezTo>
                  <a:pt x="0" y="0"/>
                  <a:pt x="5" y="0"/>
                  <a:pt x="5" y="2"/>
                </a:cubicBezTo>
                <a:lnTo>
                  <a:pt x="5" y="4"/>
                </a:lnTo>
                <a:lnTo>
                  <a:pt x="5" y="6"/>
                </a:lnTo>
                <a:cubicBezTo>
                  <a:pt x="5" y="7"/>
                  <a:pt x="5" y="7"/>
                  <a:pt x="3" y="7"/>
                </a:cubicBezTo>
                <a:lnTo>
                  <a:pt x="2" y="7"/>
                </a:lnTo>
                <a:cubicBezTo>
                  <a:pt x="0" y="7"/>
                  <a:pt x="0" y="5"/>
                  <a:pt x="0" y="5"/>
                </a:cubicBezTo>
              </a:path>
            </a:pathLst>
          </a:custGeom>
          <a:solidFill>
            <a:srgbClr val="D61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0" name="Freeform 418">
            <a:extLst>
              <a:ext uri="{FF2B5EF4-FFF2-40B4-BE49-F238E27FC236}">
                <a16:creationId xmlns:a16="http://schemas.microsoft.com/office/drawing/2014/main" id="{E1D6C25E-C5A4-4445-97A9-6023FA4B3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95475"/>
            <a:ext cx="1587" cy="3175"/>
          </a:xfrm>
          <a:custGeom>
            <a:avLst/>
            <a:gdLst>
              <a:gd name="T0" fmla="*/ 0 w 6"/>
              <a:gd name="T1" fmla="*/ 2381 h 8"/>
              <a:gd name="T2" fmla="*/ 0 w 6"/>
              <a:gd name="T3" fmla="*/ 1588 h 8"/>
              <a:gd name="T4" fmla="*/ 794 w 6"/>
              <a:gd name="T5" fmla="*/ 794 h 8"/>
              <a:gd name="T6" fmla="*/ 265 w 6"/>
              <a:gd name="T7" fmla="*/ 794 h 8"/>
              <a:gd name="T8" fmla="*/ 1323 w 6"/>
              <a:gd name="T9" fmla="*/ 1191 h 8"/>
              <a:gd name="T10" fmla="*/ 1323 w 6"/>
              <a:gd name="T11" fmla="*/ 1588 h 8"/>
              <a:gd name="T12" fmla="*/ 1323 w 6"/>
              <a:gd name="T13" fmla="*/ 2381 h 8"/>
              <a:gd name="T14" fmla="*/ 1323 w 6"/>
              <a:gd name="T15" fmla="*/ 2778 h 8"/>
              <a:gd name="T16" fmla="*/ 265 w 6"/>
              <a:gd name="T17" fmla="*/ 2778 h 8"/>
              <a:gd name="T18" fmla="*/ 0 w 6"/>
              <a:gd name="T19" fmla="*/ 2381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8">
                <a:moveTo>
                  <a:pt x="0" y="6"/>
                </a:moveTo>
                <a:lnTo>
                  <a:pt x="0" y="4"/>
                </a:lnTo>
                <a:lnTo>
                  <a:pt x="3" y="2"/>
                </a:lnTo>
                <a:lnTo>
                  <a:pt x="1" y="2"/>
                </a:lnTo>
                <a:cubicBezTo>
                  <a:pt x="1" y="0"/>
                  <a:pt x="5" y="2"/>
                  <a:pt x="5" y="3"/>
                </a:cubicBezTo>
                <a:lnTo>
                  <a:pt x="5" y="4"/>
                </a:lnTo>
                <a:lnTo>
                  <a:pt x="5" y="6"/>
                </a:lnTo>
                <a:lnTo>
                  <a:pt x="5" y="7"/>
                </a:lnTo>
                <a:lnTo>
                  <a:pt x="1" y="7"/>
                </a:lnTo>
                <a:lnTo>
                  <a:pt x="0" y="6"/>
                </a:lnTo>
              </a:path>
            </a:pathLst>
          </a:custGeom>
          <a:solidFill>
            <a:srgbClr val="D61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1" name="Freeform 419">
            <a:extLst>
              <a:ext uri="{FF2B5EF4-FFF2-40B4-BE49-F238E27FC236}">
                <a16:creationId xmlns:a16="http://schemas.microsoft.com/office/drawing/2014/main" id="{EECF4FE3-45A3-E846-A043-FEAE613C9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97063"/>
            <a:ext cx="1588" cy="1587"/>
          </a:xfrm>
          <a:custGeom>
            <a:avLst/>
            <a:gdLst>
              <a:gd name="T0" fmla="*/ 953 w 5"/>
              <a:gd name="T1" fmla="*/ 794 h 6"/>
              <a:gd name="T2" fmla="*/ 318 w 5"/>
              <a:gd name="T3" fmla="*/ 1323 h 6"/>
              <a:gd name="T4" fmla="*/ 0 w 5"/>
              <a:gd name="T5" fmla="*/ 1323 h 6"/>
              <a:gd name="T6" fmla="*/ 0 w 5"/>
              <a:gd name="T7" fmla="*/ 1058 h 6"/>
              <a:gd name="T8" fmla="*/ 0 w 5"/>
              <a:gd name="T9" fmla="*/ 794 h 6"/>
              <a:gd name="T10" fmla="*/ 0 w 5"/>
              <a:gd name="T11" fmla="*/ 529 h 6"/>
              <a:gd name="T12" fmla="*/ 0 w 5"/>
              <a:gd name="T13" fmla="*/ 0 h 6"/>
              <a:gd name="T14" fmla="*/ 318 w 5"/>
              <a:gd name="T15" fmla="*/ 0 h 6"/>
              <a:gd name="T16" fmla="*/ 318 w 5"/>
              <a:gd name="T17" fmla="*/ 0 h 6"/>
              <a:gd name="T18" fmla="*/ 318 w 5"/>
              <a:gd name="T19" fmla="*/ 0 h 6"/>
              <a:gd name="T20" fmla="*/ 1270 w 5"/>
              <a:gd name="T21" fmla="*/ 529 h 6"/>
              <a:gd name="T22" fmla="*/ 953 w 5"/>
              <a:gd name="T23" fmla="*/ 529 h 6"/>
              <a:gd name="T24" fmla="*/ 953 w 5"/>
              <a:gd name="T25" fmla="*/ 794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6">
                <a:moveTo>
                  <a:pt x="3" y="3"/>
                </a:moveTo>
                <a:lnTo>
                  <a:pt x="1" y="5"/>
                </a:lnTo>
                <a:cubicBezTo>
                  <a:pt x="0" y="5"/>
                  <a:pt x="0" y="5"/>
                  <a:pt x="0" y="5"/>
                </a:cubicBez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cubicBezTo>
                  <a:pt x="0" y="0"/>
                  <a:pt x="0" y="0"/>
                  <a:pt x="1" y="0"/>
                </a:cubicBezTo>
                <a:cubicBezTo>
                  <a:pt x="2" y="1"/>
                  <a:pt x="4" y="2"/>
                  <a:pt x="4" y="2"/>
                </a:cubicBezTo>
                <a:lnTo>
                  <a:pt x="3" y="2"/>
                </a:lnTo>
                <a:lnTo>
                  <a:pt x="3" y="3"/>
                </a:lnTo>
              </a:path>
            </a:pathLst>
          </a:custGeom>
          <a:solidFill>
            <a:srgbClr val="D61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2" name="Freeform 420">
            <a:extLst>
              <a:ext uri="{FF2B5EF4-FFF2-40B4-BE49-F238E27FC236}">
                <a16:creationId xmlns:a16="http://schemas.microsoft.com/office/drawing/2014/main" id="{696B5FC8-7BF5-DB41-BECA-3805EDF87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97063"/>
            <a:ext cx="1588" cy="1587"/>
          </a:xfrm>
          <a:custGeom>
            <a:avLst/>
            <a:gdLst>
              <a:gd name="T0" fmla="*/ 529 w 6"/>
              <a:gd name="T1" fmla="*/ 1058 h 3"/>
              <a:gd name="T2" fmla="*/ 529 w 6"/>
              <a:gd name="T3" fmla="*/ 0 h 3"/>
              <a:gd name="T4" fmla="*/ 1323 w 6"/>
              <a:gd name="T5" fmla="*/ 0 h 3"/>
              <a:gd name="T6" fmla="*/ 1323 w 6"/>
              <a:gd name="T7" fmla="*/ 529 h 3"/>
              <a:gd name="T8" fmla="*/ 529 w 6"/>
              <a:gd name="T9" fmla="*/ 1058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3">
                <a:moveTo>
                  <a:pt x="2" y="2"/>
                </a:moveTo>
                <a:cubicBezTo>
                  <a:pt x="2" y="2"/>
                  <a:pt x="0" y="0"/>
                  <a:pt x="2" y="0"/>
                </a:cubicBezTo>
                <a:lnTo>
                  <a:pt x="5" y="0"/>
                </a:lnTo>
                <a:lnTo>
                  <a:pt x="5" y="1"/>
                </a:lnTo>
                <a:cubicBezTo>
                  <a:pt x="5" y="2"/>
                  <a:pt x="2" y="2"/>
                  <a:pt x="2" y="2"/>
                </a:cubicBezTo>
              </a:path>
            </a:pathLst>
          </a:custGeom>
          <a:solidFill>
            <a:srgbClr val="F0E3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3" name="Freeform 421">
            <a:extLst>
              <a:ext uri="{FF2B5EF4-FFF2-40B4-BE49-F238E27FC236}">
                <a16:creationId xmlns:a16="http://schemas.microsoft.com/office/drawing/2014/main" id="{D078E57D-6101-1045-9B67-90DB9B57E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97063"/>
            <a:ext cx="1588" cy="1587"/>
          </a:xfrm>
          <a:custGeom>
            <a:avLst/>
            <a:gdLst>
              <a:gd name="T0" fmla="*/ 0 w 5"/>
              <a:gd name="T1" fmla="*/ 529 h 3"/>
              <a:gd name="T2" fmla="*/ 0 w 5"/>
              <a:gd name="T3" fmla="*/ 0 h 3"/>
              <a:gd name="T4" fmla="*/ 1270 w 5"/>
              <a:gd name="T5" fmla="*/ 0 h 3"/>
              <a:gd name="T6" fmla="*/ 1270 w 5"/>
              <a:gd name="T7" fmla="*/ 529 h 3"/>
              <a:gd name="T8" fmla="*/ 635 w 5"/>
              <a:gd name="T9" fmla="*/ 1058 h 3"/>
              <a:gd name="T10" fmla="*/ 0 w 5"/>
              <a:gd name="T11" fmla="*/ 529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3">
                <a:moveTo>
                  <a:pt x="0" y="1"/>
                </a:moveTo>
                <a:lnTo>
                  <a:pt x="0" y="0"/>
                </a:lnTo>
                <a:lnTo>
                  <a:pt x="4" y="0"/>
                </a:lnTo>
                <a:lnTo>
                  <a:pt x="4" y="1"/>
                </a:lnTo>
                <a:cubicBezTo>
                  <a:pt x="4" y="2"/>
                  <a:pt x="2" y="2"/>
                  <a:pt x="2" y="2"/>
                </a:cubicBezTo>
                <a:cubicBezTo>
                  <a:pt x="0" y="2"/>
                  <a:pt x="0" y="1"/>
                  <a:pt x="0" y="1"/>
                </a:cubicBezTo>
              </a:path>
            </a:pathLst>
          </a:custGeom>
          <a:solidFill>
            <a:srgbClr val="F0E3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4" name="Freeform 422">
            <a:extLst>
              <a:ext uri="{FF2B5EF4-FFF2-40B4-BE49-F238E27FC236}">
                <a16:creationId xmlns:a16="http://schemas.microsoft.com/office/drawing/2014/main" id="{AD6B3EBD-5791-A24D-A73E-A85AB3C85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97063"/>
            <a:ext cx="1588" cy="1587"/>
          </a:xfrm>
          <a:custGeom>
            <a:avLst/>
            <a:gdLst>
              <a:gd name="T0" fmla="*/ 0 w 2"/>
              <a:gd name="T1" fmla="*/ 0 h 3"/>
              <a:gd name="T2" fmla="*/ 794 w 2"/>
              <a:gd name="T3" fmla="*/ 529 h 3"/>
              <a:gd name="T4" fmla="*/ 0 w 2"/>
              <a:gd name="T5" fmla="*/ 1058 h 3"/>
              <a:gd name="T6" fmla="*/ 0 w 2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F0E3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5" name="Freeform 423">
            <a:extLst>
              <a:ext uri="{FF2B5EF4-FFF2-40B4-BE49-F238E27FC236}">
                <a16:creationId xmlns:a16="http://schemas.microsoft.com/office/drawing/2014/main" id="{E0B811AB-F355-C34B-98EC-8C0CC9060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7163" y="1901825"/>
            <a:ext cx="1587" cy="1588"/>
          </a:xfrm>
          <a:custGeom>
            <a:avLst/>
            <a:gdLst>
              <a:gd name="T0" fmla="*/ 265 w 6"/>
              <a:gd name="T1" fmla="*/ 1323 h 6"/>
              <a:gd name="T2" fmla="*/ 0 w 6"/>
              <a:gd name="T3" fmla="*/ 529 h 6"/>
              <a:gd name="T4" fmla="*/ 265 w 6"/>
              <a:gd name="T5" fmla="*/ 265 h 6"/>
              <a:gd name="T6" fmla="*/ 265 w 6"/>
              <a:gd name="T7" fmla="*/ 0 h 6"/>
              <a:gd name="T8" fmla="*/ 1323 w 6"/>
              <a:gd name="T9" fmla="*/ 265 h 6"/>
              <a:gd name="T10" fmla="*/ 1323 w 6"/>
              <a:gd name="T11" fmla="*/ 265 h 6"/>
              <a:gd name="T12" fmla="*/ 1323 w 6"/>
              <a:gd name="T13" fmla="*/ 1059 h 6"/>
              <a:gd name="T14" fmla="*/ 794 w 6"/>
              <a:gd name="T15" fmla="*/ 1323 h 6"/>
              <a:gd name="T16" fmla="*/ 265 w 6"/>
              <a:gd name="T17" fmla="*/ 1323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6">
                <a:moveTo>
                  <a:pt x="1" y="5"/>
                </a:moveTo>
                <a:cubicBezTo>
                  <a:pt x="0" y="4"/>
                  <a:pt x="0" y="2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3" y="1"/>
                  <a:pt x="1" y="0"/>
                  <a:pt x="1" y="0"/>
                </a:cubicBezTo>
                <a:cubicBezTo>
                  <a:pt x="3" y="0"/>
                  <a:pt x="5" y="1"/>
                  <a:pt x="5" y="1"/>
                </a:cubicBezTo>
                <a:cubicBezTo>
                  <a:pt x="3" y="1"/>
                  <a:pt x="5" y="4"/>
                  <a:pt x="5" y="4"/>
                </a:cubicBezTo>
                <a:lnTo>
                  <a:pt x="3" y="5"/>
                </a:lnTo>
                <a:lnTo>
                  <a:pt x="1" y="5"/>
                </a:lnTo>
              </a:path>
            </a:pathLst>
          </a:custGeom>
          <a:solidFill>
            <a:srgbClr val="D61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6" name="Freeform 424">
            <a:extLst>
              <a:ext uri="{FF2B5EF4-FFF2-40B4-BE49-F238E27FC236}">
                <a16:creationId xmlns:a16="http://schemas.microsoft.com/office/drawing/2014/main" id="{4D120624-E25C-6E41-B181-481950B2D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7163" y="1901825"/>
            <a:ext cx="3175" cy="1588"/>
          </a:xfrm>
          <a:custGeom>
            <a:avLst/>
            <a:gdLst>
              <a:gd name="T0" fmla="*/ 0 w 7"/>
              <a:gd name="T1" fmla="*/ 794 h 6"/>
              <a:gd name="T2" fmla="*/ 0 w 7"/>
              <a:gd name="T3" fmla="*/ 529 h 6"/>
              <a:gd name="T4" fmla="*/ 1361 w 7"/>
              <a:gd name="T5" fmla="*/ 265 h 6"/>
              <a:gd name="T6" fmla="*/ 1361 w 7"/>
              <a:gd name="T7" fmla="*/ 0 h 6"/>
              <a:gd name="T8" fmla="*/ 2721 w 7"/>
              <a:gd name="T9" fmla="*/ 794 h 6"/>
              <a:gd name="T10" fmla="*/ 2268 w 7"/>
              <a:gd name="T11" fmla="*/ 794 h 6"/>
              <a:gd name="T12" fmla="*/ 2268 w 7"/>
              <a:gd name="T13" fmla="*/ 1059 h 6"/>
              <a:gd name="T14" fmla="*/ 1361 w 7"/>
              <a:gd name="T15" fmla="*/ 1059 h 6"/>
              <a:gd name="T16" fmla="*/ 907 w 7"/>
              <a:gd name="T17" fmla="*/ 1323 h 6"/>
              <a:gd name="T18" fmla="*/ 0 w 7"/>
              <a:gd name="T19" fmla="*/ 1059 h 6"/>
              <a:gd name="T20" fmla="*/ 0 w 7"/>
              <a:gd name="T21" fmla="*/ 794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6">
                <a:moveTo>
                  <a:pt x="0" y="3"/>
                </a:moveTo>
                <a:lnTo>
                  <a:pt x="0" y="2"/>
                </a:lnTo>
                <a:cubicBezTo>
                  <a:pt x="2" y="1"/>
                  <a:pt x="3" y="1"/>
                  <a:pt x="3" y="1"/>
                </a:cubicBezTo>
                <a:lnTo>
                  <a:pt x="3" y="0"/>
                </a:lnTo>
                <a:lnTo>
                  <a:pt x="6" y="3"/>
                </a:lnTo>
                <a:lnTo>
                  <a:pt x="5" y="3"/>
                </a:lnTo>
                <a:lnTo>
                  <a:pt x="5" y="4"/>
                </a:lnTo>
                <a:lnTo>
                  <a:pt x="3" y="4"/>
                </a:lnTo>
                <a:lnTo>
                  <a:pt x="2" y="5"/>
                </a:lnTo>
                <a:lnTo>
                  <a:pt x="0" y="4"/>
                </a:lnTo>
                <a:lnTo>
                  <a:pt x="0" y="3"/>
                </a:lnTo>
              </a:path>
            </a:pathLst>
          </a:custGeom>
          <a:solidFill>
            <a:srgbClr val="D61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7" name="Freeform 425">
            <a:extLst>
              <a:ext uri="{FF2B5EF4-FFF2-40B4-BE49-F238E27FC236}">
                <a16:creationId xmlns:a16="http://schemas.microsoft.com/office/drawing/2014/main" id="{BF896F0E-06A6-D24A-9F72-7F75B7935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0" y="1903413"/>
            <a:ext cx="3175" cy="1587"/>
          </a:xfrm>
          <a:custGeom>
            <a:avLst/>
            <a:gdLst>
              <a:gd name="T0" fmla="*/ 1361 w 7"/>
              <a:gd name="T1" fmla="*/ 1270 h 5"/>
              <a:gd name="T2" fmla="*/ 0 w 7"/>
              <a:gd name="T3" fmla="*/ 1270 h 5"/>
              <a:gd name="T4" fmla="*/ 0 w 7"/>
              <a:gd name="T5" fmla="*/ 635 h 5"/>
              <a:gd name="T6" fmla="*/ 0 w 7"/>
              <a:gd name="T7" fmla="*/ 0 h 5"/>
              <a:gd name="T8" fmla="*/ 454 w 7"/>
              <a:gd name="T9" fmla="*/ 0 h 5"/>
              <a:gd name="T10" fmla="*/ 1361 w 7"/>
              <a:gd name="T11" fmla="*/ 0 h 5"/>
              <a:gd name="T12" fmla="*/ 1814 w 7"/>
              <a:gd name="T13" fmla="*/ 317 h 5"/>
              <a:gd name="T14" fmla="*/ 1814 w 7"/>
              <a:gd name="T15" fmla="*/ 0 h 5"/>
              <a:gd name="T16" fmla="*/ 1814 w 7"/>
              <a:gd name="T17" fmla="*/ 1270 h 5"/>
              <a:gd name="T18" fmla="*/ 1814 w 7"/>
              <a:gd name="T19" fmla="*/ 952 h 5"/>
              <a:gd name="T20" fmla="*/ 1361 w 7"/>
              <a:gd name="T21" fmla="*/ 127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5">
                <a:moveTo>
                  <a:pt x="3" y="4"/>
                </a:move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cubicBezTo>
                  <a:pt x="3" y="0"/>
                  <a:pt x="3" y="1"/>
                  <a:pt x="4" y="1"/>
                </a:cubicBezTo>
                <a:lnTo>
                  <a:pt x="4" y="0"/>
                </a:lnTo>
                <a:cubicBezTo>
                  <a:pt x="4" y="0"/>
                  <a:pt x="6" y="4"/>
                  <a:pt x="4" y="4"/>
                </a:cubicBezTo>
                <a:lnTo>
                  <a:pt x="4" y="3"/>
                </a:lnTo>
                <a:lnTo>
                  <a:pt x="3" y="4"/>
                </a:lnTo>
              </a:path>
            </a:pathLst>
          </a:custGeom>
          <a:solidFill>
            <a:srgbClr val="D61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8" name="Freeform 426">
            <a:extLst>
              <a:ext uri="{FF2B5EF4-FFF2-40B4-BE49-F238E27FC236}">
                <a16:creationId xmlns:a16="http://schemas.microsoft.com/office/drawing/2014/main" id="{BD87B372-28A1-2D4F-8353-1232474AB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7163" y="1901825"/>
            <a:ext cx="1587" cy="1588"/>
          </a:xfrm>
          <a:custGeom>
            <a:avLst/>
            <a:gdLst>
              <a:gd name="T0" fmla="*/ 0 w 3"/>
              <a:gd name="T1" fmla="*/ 953 h 5"/>
              <a:gd name="T2" fmla="*/ 0 w 3"/>
              <a:gd name="T3" fmla="*/ 0 h 5"/>
              <a:gd name="T4" fmla="*/ 1058 w 3"/>
              <a:gd name="T5" fmla="*/ 0 h 5"/>
              <a:gd name="T6" fmla="*/ 1058 w 3"/>
              <a:gd name="T7" fmla="*/ 318 h 5"/>
              <a:gd name="T8" fmla="*/ 1058 w 3"/>
              <a:gd name="T9" fmla="*/ 953 h 5"/>
              <a:gd name="T10" fmla="*/ 0 w 3"/>
              <a:gd name="T11" fmla="*/ 953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">
                <a:moveTo>
                  <a:pt x="0" y="3"/>
                </a:moveTo>
                <a:lnTo>
                  <a:pt x="0" y="0"/>
                </a:lnTo>
                <a:cubicBezTo>
                  <a:pt x="0" y="0"/>
                  <a:pt x="0" y="0"/>
                  <a:pt x="2" y="0"/>
                </a:cubicBezTo>
                <a:lnTo>
                  <a:pt x="2" y="1"/>
                </a:lnTo>
                <a:lnTo>
                  <a:pt x="2" y="3"/>
                </a:lnTo>
                <a:cubicBezTo>
                  <a:pt x="2" y="4"/>
                  <a:pt x="0" y="3"/>
                  <a:pt x="0" y="3"/>
                </a:cubicBezTo>
              </a:path>
            </a:pathLst>
          </a:custGeom>
          <a:solidFill>
            <a:srgbClr val="F0E3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9" name="Freeform 427">
            <a:extLst>
              <a:ext uri="{FF2B5EF4-FFF2-40B4-BE49-F238E27FC236}">
                <a16:creationId xmlns:a16="http://schemas.microsoft.com/office/drawing/2014/main" id="{F89EFFD0-9471-9B43-86A4-5C584E0F2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7163" y="1903413"/>
            <a:ext cx="1587" cy="1587"/>
          </a:xfrm>
          <a:custGeom>
            <a:avLst/>
            <a:gdLst>
              <a:gd name="T0" fmla="*/ 0 w 4"/>
              <a:gd name="T1" fmla="*/ 529 h 3"/>
              <a:gd name="T2" fmla="*/ 794 w 4"/>
              <a:gd name="T3" fmla="*/ 0 h 3"/>
              <a:gd name="T4" fmla="*/ 1190 w 4"/>
              <a:gd name="T5" fmla="*/ 529 h 3"/>
              <a:gd name="T6" fmla="*/ 1190 w 4"/>
              <a:gd name="T7" fmla="*/ 1058 h 3"/>
              <a:gd name="T8" fmla="*/ 0 w 4"/>
              <a:gd name="T9" fmla="*/ 1058 h 3"/>
              <a:gd name="T10" fmla="*/ 0 w 4"/>
              <a:gd name="T11" fmla="*/ 529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0" y="1"/>
                </a:move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solidFill>
            <a:srgbClr val="F0E3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0" name="Freeform 428">
            <a:extLst>
              <a:ext uri="{FF2B5EF4-FFF2-40B4-BE49-F238E27FC236}">
                <a16:creationId xmlns:a16="http://schemas.microsoft.com/office/drawing/2014/main" id="{EB6D3409-9D07-4A46-9C2E-3D7E52FB6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0" y="1903413"/>
            <a:ext cx="1588" cy="1587"/>
          </a:xfrm>
          <a:custGeom>
            <a:avLst/>
            <a:gdLst>
              <a:gd name="T0" fmla="*/ 397 w 4"/>
              <a:gd name="T1" fmla="*/ 397 h 4"/>
              <a:gd name="T2" fmla="*/ 1191 w 4"/>
              <a:gd name="T3" fmla="*/ 397 h 4"/>
              <a:gd name="T4" fmla="*/ 1191 w 4"/>
              <a:gd name="T5" fmla="*/ 794 h 4"/>
              <a:gd name="T6" fmla="*/ 1191 w 4"/>
              <a:gd name="T7" fmla="*/ 1190 h 4"/>
              <a:gd name="T8" fmla="*/ 0 w 4"/>
              <a:gd name="T9" fmla="*/ 794 h 4"/>
              <a:gd name="T10" fmla="*/ 397 w 4"/>
              <a:gd name="T11" fmla="*/ 39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1" y="1"/>
                  <a:pt x="1" y="0"/>
                  <a:pt x="3" y="1"/>
                </a:cubicBezTo>
                <a:lnTo>
                  <a:pt x="3" y="2"/>
                </a:lnTo>
                <a:lnTo>
                  <a:pt x="3" y="3"/>
                </a:ln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1"/>
                  <a:pt x="1" y="1"/>
                </a:cubicBezTo>
              </a:path>
            </a:pathLst>
          </a:custGeom>
          <a:solidFill>
            <a:srgbClr val="F0E3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1" name="Freeform 429">
            <a:extLst>
              <a:ext uri="{FF2B5EF4-FFF2-40B4-BE49-F238E27FC236}">
                <a16:creationId xmlns:a16="http://schemas.microsoft.com/office/drawing/2014/main" id="{99B3C1E9-8C6F-E140-A427-F3682CBCA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55788"/>
            <a:ext cx="6350" cy="3175"/>
          </a:xfrm>
          <a:custGeom>
            <a:avLst/>
            <a:gdLst>
              <a:gd name="T0" fmla="*/ 4763 w 16"/>
              <a:gd name="T1" fmla="*/ 577 h 11"/>
              <a:gd name="T2" fmla="*/ 5953 w 16"/>
              <a:gd name="T3" fmla="*/ 1732 h 11"/>
              <a:gd name="T4" fmla="*/ 3175 w 16"/>
              <a:gd name="T5" fmla="*/ 2886 h 11"/>
              <a:gd name="T6" fmla="*/ 2381 w 16"/>
              <a:gd name="T7" fmla="*/ 2886 h 11"/>
              <a:gd name="T8" fmla="*/ 2381 w 16"/>
              <a:gd name="T9" fmla="*/ 2598 h 11"/>
              <a:gd name="T10" fmla="*/ 2381 w 16"/>
              <a:gd name="T11" fmla="*/ 1732 h 11"/>
              <a:gd name="T12" fmla="*/ 0 w 16"/>
              <a:gd name="T13" fmla="*/ 1155 h 11"/>
              <a:gd name="T14" fmla="*/ 0 w 16"/>
              <a:gd name="T15" fmla="*/ 1155 h 11"/>
              <a:gd name="T16" fmla="*/ 0 w 16"/>
              <a:gd name="T17" fmla="*/ 577 h 11"/>
              <a:gd name="T18" fmla="*/ 1191 w 16"/>
              <a:gd name="T19" fmla="*/ 0 h 11"/>
              <a:gd name="T20" fmla="*/ 3175 w 16"/>
              <a:gd name="T21" fmla="*/ 0 h 11"/>
              <a:gd name="T22" fmla="*/ 4366 w 16"/>
              <a:gd name="T23" fmla="*/ 0 h 11"/>
              <a:gd name="T24" fmla="*/ 4763 w 16"/>
              <a:gd name="T25" fmla="*/ 577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1">
                <a:moveTo>
                  <a:pt x="12" y="2"/>
                </a:moveTo>
                <a:lnTo>
                  <a:pt x="15" y="6"/>
                </a:lnTo>
                <a:lnTo>
                  <a:pt x="8" y="10"/>
                </a:lnTo>
                <a:lnTo>
                  <a:pt x="6" y="10"/>
                </a:lnTo>
                <a:lnTo>
                  <a:pt x="6" y="9"/>
                </a:lnTo>
                <a:lnTo>
                  <a:pt x="6" y="6"/>
                </a:lnTo>
                <a:lnTo>
                  <a:pt x="0" y="4"/>
                </a:lnTo>
                <a:lnTo>
                  <a:pt x="0" y="2"/>
                </a:lnTo>
                <a:lnTo>
                  <a:pt x="3" y="0"/>
                </a:lnTo>
                <a:lnTo>
                  <a:pt x="8" y="0"/>
                </a:lnTo>
                <a:lnTo>
                  <a:pt x="11" y="0"/>
                </a:lnTo>
                <a:lnTo>
                  <a:pt x="12" y="2"/>
                </a:lnTo>
              </a:path>
            </a:pathLst>
          </a:custGeom>
          <a:solidFill>
            <a:srgbClr val="8547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2" name="Freeform 430">
            <a:extLst>
              <a:ext uri="{FF2B5EF4-FFF2-40B4-BE49-F238E27FC236}">
                <a16:creationId xmlns:a16="http://schemas.microsoft.com/office/drawing/2014/main" id="{B649CD45-C9F6-214D-8B56-EB355868C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43088"/>
            <a:ext cx="15875" cy="22225"/>
          </a:xfrm>
          <a:custGeom>
            <a:avLst/>
            <a:gdLst>
              <a:gd name="T0" fmla="*/ 5292 w 42"/>
              <a:gd name="T1" fmla="*/ 706 h 63"/>
              <a:gd name="T2" fmla="*/ 13229 w 42"/>
              <a:gd name="T3" fmla="*/ 4233 h 63"/>
              <a:gd name="T4" fmla="*/ 15497 w 42"/>
              <a:gd name="T5" fmla="*/ 14464 h 63"/>
              <a:gd name="T6" fmla="*/ 13607 w 42"/>
              <a:gd name="T7" fmla="*/ 19756 h 63"/>
              <a:gd name="T8" fmla="*/ 10205 w 42"/>
              <a:gd name="T9" fmla="*/ 21872 h 63"/>
              <a:gd name="T10" fmla="*/ 9071 w 42"/>
              <a:gd name="T11" fmla="*/ 17992 h 63"/>
              <a:gd name="T12" fmla="*/ 7938 w 42"/>
              <a:gd name="T13" fmla="*/ 13053 h 63"/>
              <a:gd name="T14" fmla="*/ 8693 w 42"/>
              <a:gd name="T15" fmla="*/ 11289 h 63"/>
              <a:gd name="T16" fmla="*/ 6804 w 42"/>
              <a:gd name="T17" fmla="*/ 8114 h 63"/>
              <a:gd name="T18" fmla="*/ 1512 w 42"/>
              <a:gd name="T19" fmla="*/ 5997 h 63"/>
              <a:gd name="T20" fmla="*/ 0 w 42"/>
              <a:gd name="T21" fmla="*/ 3881 h 63"/>
              <a:gd name="T22" fmla="*/ 5292 w 42"/>
              <a:gd name="T23" fmla="*/ 706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2" h="63">
                <a:moveTo>
                  <a:pt x="14" y="2"/>
                </a:moveTo>
                <a:lnTo>
                  <a:pt x="35" y="12"/>
                </a:lnTo>
                <a:lnTo>
                  <a:pt x="41" y="41"/>
                </a:lnTo>
                <a:lnTo>
                  <a:pt x="36" y="56"/>
                </a:lnTo>
                <a:lnTo>
                  <a:pt x="27" y="62"/>
                </a:lnTo>
                <a:lnTo>
                  <a:pt x="24" y="51"/>
                </a:lnTo>
                <a:lnTo>
                  <a:pt x="21" y="37"/>
                </a:lnTo>
                <a:cubicBezTo>
                  <a:pt x="21" y="37"/>
                  <a:pt x="23" y="34"/>
                  <a:pt x="23" y="32"/>
                </a:cubicBezTo>
                <a:cubicBezTo>
                  <a:pt x="23" y="30"/>
                  <a:pt x="21" y="27"/>
                  <a:pt x="18" y="23"/>
                </a:cubicBezTo>
                <a:cubicBezTo>
                  <a:pt x="12" y="18"/>
                  <a:pt x="9" y="17"/>
                  <a:pt x="4" y="17"/>
                </a:cubicBezTo>
                <a:cubicBezTo>
                  <a:pt x="1" y="17"/>
                  <a:pt x="0" y="15"/>
                  <a:pt x="0" y="11"/>
                </a:cubicBezTo>
                <a:cubicBezTo>
                  <a:pt x="0" y="0"/>
                  <a:pt x="14" y="2"/>
                  <a:pt x="14" y="2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3" name="Freeform 431">
            <a:extLst>
              <a:ext uri="{FF2B5EF4-FFF2-40B4-BE49-F238E27FC236}">
                <a16:creationId xmlns:a16="http://schemas.microsoft.com/office/drawing/2014/main" id="{AECA8587-407A-4449-A40B-C554638BB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43088"/>
            <a:ext cx="15875" cy="22225"/>
          </a:xfrm>
          <a:custGeom>
            <a:avLst/>
            <a:gdLst>
              <a:gd name="T0" fmla="*/ 1512 w 42"/>
              <a:gd name="T1" fmla="*/ 358 h 62"/>
              <a:gd name="T2" fmla="*/ 3780 w 42"/>
              <a:gd name="T3" fmla="*/ 0 h 62"/>
              <a:gd name="T4" fmla="*/ 1512 w 42"/>
              <a:gd name="T5" fmla="*/ 717 h 62"/>
              <a:gd name="T6" fmla="*/ 0 w 42"/>
              <a:gd name="T7" fmla="*/ 2868 h 62"/>
              <a:gd name="T8" fmla="*/ 1512 w 42"/>
              <a:gd name="T9" fmla="*/ 358 h 62"/>
              <a:gd name="T10" fmla="*/ 0 w 42"/>
              <a:gd name="T11" fmla="*/ 4660 h 62"/>
              <a:gd name="T12" fmla="*/ 0 w 42"/>
              <a:gd name="T13" fmla="*/ 3585 h 62"/>
              <a:gd name="T14" fmla="*/ 378 w 42"/>
              <a:gd name="T15" fmla="*/ 4660 h 62"/>
              <a:gd name="T16" fmla="*/ 1512 w 42"/>
              <a:gd name="T17" fmla="*/ 5377 h 62"/>
              <a:gd name="T18" fmla="*/ 0 w 42"/>
              <a:gd name="T19" fmla="*/ 4660 h 62"/>
              <a:gd name="T20" fmla="*/ 3780 w 42"/>
              <a:gd name="T21" fmla="*/ 5735 h 62"/>
              <a:gd name="T22" fmla="*/ 1890 w 42"/>
              <a:gd name="T23" fmla="*/ 5377 h 62"/>
              <a:gd name="T24" fmla="*/ 3780 w 42"/>
              <a:gd name="T25" fmla="*/ 5377 h 62"/>
              <a:gd name="T26" fmla="*/ 6804 w 42"/>
              <a:gd name="T27" fmla="*/ 7169 h 62"/>
              <a:gd name="T28" fmla="*/ 7938 w 42"/>
              <a:gd name="T29" fmla="*/ 9320 h 62"/>
              <a:gd name="T30" fmla="*/ 8693 w 42"/>
              <a:gd name="T31" fmla="*/ 10754 h 62"/>
              <a:gd name="T32" fmla="*/ 7938 w 42"/>
              <a:gd name="T33" fmla="*/ 12546 h 62"/>
              <a:gd name="T34" fmla="*/ 7938 w 42"/>
              <a:gd name="T35" fmla="*/ 12188 h 62"/>
              <a:gd name="T36" fmla="*/ 7938 w 42"/>
              <a:gd name="T37" fmla="*/ 11829 h 62"/>
              <a:gd name="T38" fmla="*/ 7938 w 42"/>
              <a:gd name="T39" fmla="*/ 10754 h 62"/>
              <a:gd name="T40" fmla="*/ 7938 w 42"/>
              <a:gd name="T41" fmla="*/ 9320 h 62"/>
              <a:gd name="T42" fmla="*/ 6804 w 42"/>
              <a:gd name="T43" fmla="*/ 7528 h 62"/>
              <a:gd name="T44" fmla="*/ 3780 w 42"/>
              <a:gd name="T45" fmla="*/ 5735 h 62"/>
              <a:gd name="T46" fmla="*/ 8693 w 42"/>
              <a:gd name="T47" fmla="*/ 17565 h 62"/>
              <a:gd name="T48" fmla="*/ 7938 w 42"/>
              <a:gd name="T49" fmla="*/ 12546 h 62"/>
              <a:gd name="T50" fmla="*/ 9071 w 42"/>
              <a:gd name="T51" fmla="*/ 17565 h 62"/>
              <a:gd name="T52" fmla="*/ 10205 w 42"/>
              <a:gd name="T53" fmla="*/ 21508 h 62"/>
              <a:gd name="T54" fmla="*/ 13229 w 42"/>
              <a:gd name="T55" fmla="*/ 18999 h 62"/>
              <a:gd name="T56" fmla="*/ 14741 w 42"/>
              <a:gd name="T57" fmla="*/ 13980 h 62"/>
              <a:gd name="T58" fmla="*/ 13229 w 42"/>
              <a:gd name="T59" fmla="*/ 3585 h 62"/>
              <a:gd name="T60" fmla="*/ 15497 w 42"/>
              <a:gd name="T61" fmla="*/ 13980 h 62"/>
              <a:gd name="T62" fmla="*/ 13607 w 42"/>
              <a:gd name="T63" fmla="*/ 19357 h 62"/>
              <a:gd name="T64" fmla="*/ 10205 w 42"/>
              <a:gd name="T65" fmla="*/ 21867 h 62"/>
              <a:gd name="T66" fmla="*/ 8693 w 42"/>
              <a:gd name="T67" fmla="*/ 17565 h 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2" h="62">
                <a:moveTo>
                  <a:pt x="4" y="1"/>
                </a:moveTo>
                <a:cubicBezTo>
                  <a:pt x="8" y="0"/>
                  <a:pt x="9" y="0"/>
                  <a:pt x="10" y="0"/>
                </a:cubicBezTo>
                <a:cubicBezTo>
                  <a:pt x="9" y="0"/>
                  <a:pt x="8" y="0"/>
                  <a:pt x="4" y="2"/>
                </a:cubicBezTo>
                <a:cubicBezTo>
                  <a:pt x="3" y="3"/>
                  <a:pt x="0" y="5"/>
                  <a:pt x="0" y="8"/>
                </a:cubicBezTo>
                <a:cubicBezTo>
                  <a:pt x="0" y="5"/>
                  <a:pt x="1" y="3"/>
                  <a:pt x="4" y="1"/>
                </a:cubicBezTo>
                <a:close/>
                <a:moveTo>
                  <a:pt x="0" y="13"/>
                </a:moveTo>
                <a:lnTo>
                  <a:pt x="0" y="10"/>
                </a:lnTo>
                <a:cubicBezTo>
                  <a:pt x="0" y="11"/>
                  <a:pt x="0" y="12"/>
                  <a:pt x="1" y="13"/>
                </a:cubicBezTo>
                <a:cubicBezTo>
                  <a:pt x="1" y="13"/>
                  <a:pt x="3" y="15"/>
                  <a:pt x="4" y="15"/>
                </a:cubicBezTo>
                <a:cubicBezTo>
                  <a:pt x="3" y="15"/>
                  <a:pt x="1" y="15"/>
                  <a:pt x="0" y="13"/>
                </a:cubicBezTo>
                <a:close/>
                <a:moveTo>
                  <a:pt x="10" y="16"/>
                </a:moveTo>
                <a:cubicBezTo>
                  <a:pt x="9" y="16"/>
                  <a:pt x="7" y="16"/>
                  <a:pt x="5" y="15"/>
                </a:cubicBezTo>
                <a:lnTo>
                  <a:pt x="10" y="15"/>
                </a:lnTo>
                <a:cubicBezTo>
                  <a:pt x="12" y="16"/>
                  <a:pt x="15" y="19"/>
                  <a:pt x="18" y="20"/>
                </a:cubicBezTo>
                <a:cubicBezTo>
                  <a:pt x="20" y="22"/>
                  <a:pt x="21" y="25"/>
                  <a:pt x="21" y="26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3"/>
                  <a:pt x="21" y="34"/>
                  <a:pt x="21" y="35"/>
                </a:cubicBezTo>
                <a:lnTo>
                  <a:pt x="21" y="34"/>
                </a:lnTo>
                <a:lnTo>
                  <a:pt x="21" y="33"/>
                </a:lnTo>
                <a:lnTo>
                  <a:pt x="21" y="30"/>
                </a:lnTo>
                <a:lnTo>
                  <a:pt x="21" y="26"/>
                </a:lnTo>
                <a:cubicBezTo>
                  <a:pt x="20" y="25"/>
                  <a:pt x="18" y="23"/>
                  <a:pt x="18" y="21"/>
                </a:cubicBezTo>
                <a:cubicBezTo>
                  <a:pt x="15" y="19"/>
                  <a:pt x="12" y="18"/>
                  <a:pt x="10" y="16"/>
                </a:cubicBezTo>
                <a:close/>
                <a:moveTo>
                  <a:pt x="23" y="49"/>
                </a:moveTo>
                <a:lnTo>
                  <a:pt x="21" y="35"/>
                </a:lnTo>
                <a:lnTo>
                  <a:pt x="24" y="49"/>
                </a:lnTo>
                <a:lnTo>
                  <a:pt x="27" y="60"/>
                </a:lnTo>
                <a:lnTo>
                  <a:pt x="35" y="53"/>
                </a:lnTo>
                <a:lnTo>
                  <a:pt x="39" y="39"/>
                </a:lnTo>
                <a:lnTo>
                  <a:pt x="35" y="10"/>
                </a:lnTo>
                <a:lnTo>
                  <a:pt x="41" y="39"/>
                </a:lnTo>
                <a:lnTo>
                  <a:pt x="36" y="54"/>
                </a:lnTo>
                <a:lnTo>
                  <a:pt x="27" y="61"/>
                </a:lnTo>
                <a:lnTo>
                  <a:pt x="23" y="49"/>
                </a:lnTo>
                <a:close/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4" name="Freeform 432">
            <a:extLst>
              <a:ext uri="{FF2B5EF4-FFF2-40B4-BE49-F238E27FC236}">
                <a16:creationId xmlns:a16="http://schemas.microsoft.com/office/drawing/2014/main" id="{CE8A5CBE-FB72-8943-A22D-C38FF9228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44675"/>
            <a:ext cx="14287" cy="20638"/>
          </a:xfrm>
          <a:custGeom>
            <a:avLst/>
            <a:gdLst>
              <a:gd name="T0" fmla="*/ 10990 w 39"/>
              <a:gd name="T1" fmla="*/ 16440 h 59"/>
              <a:gd name="T2" fmla="*/ 8792 w 39"/>
              <a:gd name="T3" fmla="*/ 14691 h 59"/>
              <a:gd name="T4" fmla="*/ 9891 w 39"/>
              <a:gd name="T5" fmla="*/ 15391 h 59"/>
              <a:gd name="T6" fmla="*/ 10990 w 39"/>
              <a:gd name="T7" fmla="*/ 15741 h 59"/>
              <a:gd name="T8" fmla="*/ 11723 w 39"/>
              <a:gd name="T9" fmla="*/ 13642 h 59"/>
              <a:gd name="T10" fmla="*/ 9891 w 39"/>
              <a:gd name="T11" fmla="*/ 12243 h 59"/>
              <a:gd name="T12" fmla="*/ 9158 w 39"/>
              <a:gd name="T13" fmla="*/ 11893 h 59"/>
              <a:gd name="T14" fmla="*/ 10990 w 39"/>
              <a:gd name="T15" fmla="*/ 11543 h 59"/>
              <a:gd name="T16" fmla="*/ 11723 w 39"/>
              <a:gd name="T17" fmla="*/ 12243 h 59"/>
              <a:gd name="T18" fmla="*/ 10990 w 39"/>
              <a:gd name="T19" fmla="*/ 9794 h 59"/>
              <a:gd name="T20" fmla="*/ 9525 w 39"/>
              <a:gd name="T21" fmla="*/ 9095 h 59"/>
              <a:gd name="T22" fmla="*/ 8059 w 39"/>
              <a:gd name="T23" fmla="*/ 8745 h 59"/>
              <a:gd name="T24" fmla="*/ 9891 w 39"/>
              <a:gd name="T25" fmla="*/ 8745 h 59"/>
              <a:gd name="T26" fmla="*/ 10990 w 39"/>
              <a:gd name="T27" fmla="*/ 8745 h 59"/>
              <a:gd name="T28" fmla="*/ 9891 w 39"/>
              <a:gd name="T29" fmla="*/ 6996 h 59"/>
              <a:gd name="T30" fmla="*/ 8792 w 39"/>
              <a:gd name="T31" fmla="*/ 5947 h 59"/>
              <a:gd name="T32" fmla="*/ 7693 w 39"/>
              <a:gd name="T33" fmla="*/ 5947 h 59"/>
              <a:gd name="T34" fmla="*/ 7327 w 39"/>
              <a:gd name="T35" fmla="*/ 5947 h 59"/>
              <a:gd name="T36" fmla="*/ 8792 w 39"/>
              <a:gd name="T37" fmla="*/ 5597 h 59"/>
              <a:gd name="T38" fmla="*/ 6228 w 39"/>
              <a:gd name="T39" fmla="*/ 4198 h 59"/>
              <a:gd name="T40" fmla="*/ 3663 w 39"/>
              <a:gd name="T41" fmla="*/ 4198 h 59"/>
              <a:gd name="T42" fmla="*/ 4762 w 39"/>
              <a:gd name="T43" fmla="*/ 3148 h 59"/>
              <a:gd name="T44" fmla="*/ 5495 w 39"/>
              <a:gd name="T45" fmla="*/ 3148 h 59"/>
              <a:gd name="T46" fmla="*/ 3297 w 39"/>
              <a:gd name="T47" fmla="*/ 2449 h 59"/>
              <a:gd name="T48" fmla="*/ 2198 w 39"/>
              <a:gd name="T49" fmla="*/ 2449 h 59"/>
              <a:gd name="T50" fmla="*/ 0 w 39"/>
              <a:gd name="T51" fmla="*/ 2798 h 59"/>
              <a:gd name="T52" fmla="*/ 366 w 39"/>
              <a:gd name="T53" fmla="*/ 2099 h 59"/>
              <a:gd name="T54" fmla="*/ 1832 w 39"/>
              <a:gd name="T55" fmla="*/ 1399 h 59"/>
              <a:gd name="T56" fmla="*/ 1099 w 39"/>
              <a:gd name="T57" fmla="*/ 1049 h 59"/>
              <a:gd name="T58" fmla="*/ 2198 w 39"/>
              <a:gd name="T59" fmla="*/ 0 h 59"/>
              <a:gd name="T60" fmla="*/ 4396 w 39"/>
              <a:gd name="T61" fmla="*/ 0 h 59"/>
              <a:gd name="T62" fmla="*/ 9525 w 39"/>
              <a:gd name="T63" fmla="*/ 3498 h 59"/>
              <a:gd name="T64" fmla="*/ 12089 w 39"/>
              <a:gd name="T65" fmla="*/ 5947 h 59"/>
              <a:gd name="T66" fmla="*/ 13921 w 39"/>
              <a:gd name="T67" fmla="*/ 9794 h 59"/>
              <a:gd name="T68" fmla="*/ 13188 w 39"/>
              <a:gd name="T69" fmla="*/ 16790 h 59"/>
              <a:gd name="T70" fmla="*/ 9891 w 39"/>
              <a:gd name="T71" fmla="*/ 19938 h 59"/>
              <a:gd name="T72" fmla="*/ 8059 w 39"/>
              <a:gd name="T73" fmla="*/ 20288 h 59"/>
              <a:gd name="T74" fmla="*/ 8792 w 39"/>
              <a:gd name="T75" fmla="*/ 18189 h 59"/>
              <a:gd name="T76" fmla="*/ 10990 w 39"/>
              <a:gd name="T77" fmla="*/ 16440 h 59"/>
              <a:gd name="T78" fmla="*/ 10990 w 39"/>
              <a:gd name="T79" fmla="*/ 9095 h 59"/>
              <a:gd name="T80" fmla="*/ 10990 w 39"/>
              <a:gd name="T81" fmla="*/ 8745 h 59"/>
              <a:gd name="T82" fmla="*/ 10990 w 39"/>
              <a:gd name="T83" fmla="*/ 9095 h 5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9">
                <a:moveTo>
                  <a:pt x="30" y="47"/>
                </a:moveTo>
                <a:cubicBezTo>
                  <a:pt x="30" y="46"/>
                  <a:pt x="24" y="42"/>
                  <a:pt x="24" y="42"/>
                </a:cubicBezTo>
                <a:lnTo>
                  <a:pt x="27" y="44"/>
                </a:lnTo>
                <a:lnTo>
                  <a:pt x="30" y="45"/>
                </a:lnTo>
                <a:cubicBezTo>
                  <a:pt x="32" y="45"/>
                  <a:pt x="33" y="41"/>
                  <a:pt x="32" y="39"/>
                </a:cubicBezTo>
                <a:cubicBezTo>
                  <a:pt x="32" y="38"/>
                  <a:pt x="30" y="36"/>
                  <a:pt x="27" y="35"/>
                </a:cubicBezTo>
                <a:cubicBezTo>
                  <a:pt x="26" y="33"/>
                  <a:pt x="25" y="34"/>
                  <a:pt x="25" y="34"/>
                </a:cubicBezTo>
                <a:cubicBezTo>
                  <a:pt x="25" y="33"/>
                  <a:pt x="28" y="32"/>
                  <a:pt x="30" y="33"/>
                </a:cubicBezTo>
                <a:cubicBezTo>
                  <a:pt x="30" y="34"/>
                  <a:pt x="32" y="35"/>
                  <a:pt x="32" y="35"/>
                </a:cubicBezTo>
                <a:cubicBezTo>
                  <a:pt x="32" y="35"/>
                  <a:pt x="30" y="30"/>
                  <a:pt x="30" y="28"/>
                </a:cubicBezTo>
                <a:cubicBezTo>
                  <a:pt x="30" y="26"/>
                  <a:pt x="29" y="26"/>
                  <a:pt x="26" y="26"/>
                </a:cubicBezTo>
                <a:lnTo>
                  <a:pt x="22" y="25"/>
                </a:lnTo>
                <a:cubicBezTo>
                  <a:pt x="22" y="25"/>
                  <a:pt x="24" y="24"/>
                  <a:pt x="27" y="25"/>
                </a:cubicBezTo>
                <a:cubicBezTo>
                  <a:pt x="28" y="25"/>
                  <a:pt x="29" y="25"/>
                  <a:pt x="30" y="25"/>
                </a:cubicBezTo>
                <a:cubicBezTo>
                  <a:pt x="29" y="23"/>
                  <a:pt x="28" y="21"/>
                  <a:pt x="27" y="20"/>
                </a:cubicBezTo>
                <a:lnTo>
                  <a:pt x="24" y="17"/>
                </a:lnTo>
                <a:lnTo>
                  <a:pt x="21" y="17"/>
                </a:lnTo>
                <a:lnTo>
                  <a:pt x="20" y="17"/>
                </a:lnTo>
                <a:cubicBezTo>
                  <a:pt x="20" y="17"/>
                  <a:pt x="21" y="16"/>
                  <a:pt x="24" y="16"/>
                </a:cubicBezTo>
                <a:cubicBezTo>
                  <a:pt x="24" y="14"/>
                  <a:pt x="17" y="12"/>
                  <a:pt x="17" y="12"/>
                </a:cubicBezTo>
                <a:lnTo>
                  <a:pt x="10" y="12"/>
                </a:lnTo>
                <a:cubicBezTo>
                  <a:pt x="10" y="12"/>
                  <a:pt x="10" y="10"/>
                  <a:pt x="13" y="9"/>
                </a:cubicBezTo>
                <a:lnTo>
                  <a:pt x="15" y="9"/>
                </a:lnTo>
                <a:lnTo>
                  <a:pt x="9" y="7"/>
                </a:lnTo>
                <a:lnTo>
                  <a:pt x="6" y="7"/>
                </a:lnTo>
                <a:lnTo>
                  <a:pt x="0" y="8"/>
                </a:lnTo>
                <a:cubicBezTo>
                  <a:pt x="0" y="8"/>
                  <a:pt x="1" y="7"/>
                  <a:pt x="1" y="6"/>
                </a:cubicBezTo>
                <a:cubicBezTo>
                  <a:pt x="3" y="6"/>
                  <a:pt x="3" y="6"/>
                  <a:pt x="5" y="4"/>
                </a:cubicBezTo>
                <a:cubicBezTo>
                  <a:pt x="6" y="4"/>
                  <a:pt x="3" y="3"/>
                  <a:pt x="3" y="3"/>
                </a:cubicBezTo>
                <a:lnTo>
                  <a:pt x="6" y="0"/>
                </a:lnTo>
                <a:lnTo>
                  <a:pt x="12" y="0"/>
                </a:lnTo>
                <a:lnTo>
                  <a:pt x="26" y="10"/>
                </a:lnTo>
                <a:lnTo>
                  <a:pt x="33" y="17"/>
                </a:lnTo>
                <a:lnTo>
                  <a:pt x="38" y="28"/>
                </a:lnTo>
                <a:lnTo>
                  <a:pt x="36" y="48"/>
                </a:lnTo>
                <a:lnTo>
                  <a:pt x="27" y="57"/>
                </a:lnTo>
                <a:lnTo>
                  <a:pt x="22" y="58"/>
                </a:lnTo>
                <a:cubicBezTo>
                  <a:pt x="22" y="57"/>
                  <a:pt x="24" y="52"/>
                  <a:pt x="24" y="52"/>
                </a:cubicBezTo>
                <a:cubicBezTo>
                  <a:pt x="24" y="52"/>
                  <a:pt x="27" y="50"/>
                  <a:pt x="30" y="47"/>
                </a:cubicBezTo>
                <a:close/>
                <a:moveTo>
                  <a:pt x="30" y="26"/>
                </a:moveTo>
                <a:cubicBezTo>
                  <a:pt x="30" y="26"/>
                  <a:pt x="30" y="25"/>
                  <a:pt x="30" y="25"/>
                </a:cubicBezTo>
                <a:cubicBezTo>
                  <a:pt x="30" y="25"/>
                  <a:pt x="30" y="26"/>
                  <a:pt x="30" y="26"/>
                </a:cubicBezTo>
                <a:close/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5" name="Freeform 433">
            <a:extLst>
              <a:ext uri="{FF2B5EF4-FFF2-40B4-BE49-F238E27FC236}">
                <a16:creationId xmlns:a16="http://schemas.microsoft.com/office/drawing/2014/main" id="{BEB79A99-8ECB-AF40-A005-A994FA623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43088"/>
            <a:ext cx="4762" cy="4762"/>
          </a:xfrm>
          <a:custGeom>
            <a:avLst/>
            <a:gdLst>
              <a:gd name="T0" fmla="*/ 3810 w 15"/>
              <a:gd name="T1" fmla="*/ 794 h 12"/>
              <a:gd name="T2" fmla="*/ 4445 w 15"/>
              <a:gd name="T3" fmla="*/ 2381 h 12"/>
              <a:gd name="T4" fmla="*/ 3175 w 15"/>
              <a:gd name="T5" fmla="*/ 1587 h 12"/>
              <a:gd name="T6" fmla="*/ 2540 w 15"/>
              <a:gd name="T7" fmla="*/ 2381 h 12"/>
              <a:gd name="T8" fmla="*/ 3175 w 15"/>
              <a:gd name="T9" fmla="*/ 2381 h 12"/>
              <a:gd name="T10" fmla="*/ 3810 w 15"/>
              <a:gd name="T11" fmla="*/ 2778 h 12"/>
              <a:gd name="T12" fmla="*/ 2540 w 15"/>
              <a:gd name="T13" fmla="*/ 3572 h 12"/>
              <a:gd name="T14" fmla="*/ 952 w 15"/>
              <a:gd name="T15" fmla="*/ 4365 h 12"/>
              <a:gd name="T16" fmla="*/ 1905 w 15"/>
              <a:gd name="T17" fmla="*/ 1191 h 12"/>
              <a:gd name="T18" fmla="*/ 4445 w 15"/>
              <a:gd name="T19" fmla="*/ 0 h 12"/>
              <a:gd name="T20" fmla="*/ 3810 w 15"/>
              <a:gd name="T21" fmla="*/ 794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2">
                <a:moveTo>
                  <a:pt x="12" y="2"/>
                </a:moveTo>
                <a:cubicBezTo>
                  <a:pt x="12" y="4"/>
                  <a:pt x="14" y="6"/>
                  <a:pt x="14" y="6"/>
                </a:cubicBezTo>
                <a:cubicBezTo>
                  <a:pt x="14" y="6"/>
                  <a:pt x="12" y="6"/>
                  <a:pt x="10" y="4"/>
                </a:cubicBezTo>
                <a:cubicBezTo>
                  <a:pt x="9" y="4"/>
                  <a:pt x="8" y="6"/>
                  <a:pt x="8" y="6"/>
                </a:cubicBezTo>
                <a:lnTo>
                  <a:pt x="10" y="6"/>
                </a:lnTo>
                <a:lnTo>
                  <a:pt x="12" y="7"/>
                </a:lnTo>
                <a:cubicBezTo>
                  <a:pt x="12" y="7"/>
                  <a:pt x="9" y="7"/>
                  <a:pt x="8" y="9"/>
                </a:cubicBezTo>
                <a:cubicBezTo>
                  <a:pt x="6" y="9"/>
                  <a:pt x="3" y="11"/>
                  <a:pt x="3" y="11"/>
                </a:cubicBezTo>
                <a:cubicBezTo>
                  <a:pt x="3" y="11"/>
                  <a:pt x="0" y="6"/>
                  <a:pt x="6" y="3"/>
                </a:cubicBezTo>
                <a:cubicBezTo>
                  <a:pt x="9" y="0"/>
                  <a:pt x="14" y="0"/>
                  <a:pt x="14" y="0"/>
                </a:cubicBezTo>
                <a:cubicBezTo>
                  <a:pt x="14" y="0"/>
                  <a:pt x="12" y="0"/>
                  <a:pt x="12" y="2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6" name="Freeform 434">
            <a:extLst>
              <a:ext uri="{FF2B5EF4-FFF2-40B4-BE49-F238E27FC236}">
                <a16:creationId xmlns:a16="http://schemas.microsoft.com/office/drawing/2014/main" id="{3AD81236-AEE1-AA4D-9112-F0272D907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41500"/>
            <a:ext cx="41275" cy="49213"/>
          </a:xfrm>
          <a:custGeom>
            <a:avLst/>
            <a:gdLst>
              <a:gd name="T0" fmla="*/ 7178 w 115"/>
              <a:gd name="T1" fmla="*/ 21194 h 137"/>
              <a:gd name="T2" fmla="*/ 8255 w 115"/>
              <a:gd name="T3" fmla="*/ 10058 h 137"/>
              <a:gd name="T4" fmla="*/ 7537 w 115"/>
              <a:gd name="T5" fmla="*/ 8980 h 137"/>
              <a:gd name="T6" fmla="*/ 2153 w 115"/>
              <a:gd name="T7" fmla="*/ 4670 h 137"/>
              <a:gd name="T8" fmla="*/ 718 w 115"/>
              <a:gd name="T9" fmla="*/ 1078 h 137"/>
              <a:gd name="T10" fmla="*/ 3230 w 115"/>
              <a:gd name="T11" fmla="*/ 0 h 137"/>
              <a:gd name="T12" fmla="*/ 9332 w 115"/>
              <a:gd name="T13" fmla="*/ 0 h 137"/>
              <a:gd name="T14" fmla="*/ 16510 w 115"/>
              <a:gd name="T15" fmla="*/ 2155 h 137"/>
              <a:gd name="T16" fmla="*/ 22253 w 115"/>
              <a:gd name="T17" fmla="*/ 6107 h 137"/>
              <a:gd name="T18" fmla="*/ 25483 w 115"/>
              <a:gd name="T19" fmla="*/ 6107 h 137"/>
              <a:gd name="T20" fmla="*/ 25124 w 115"/>
              <a:gd name="T21" fmla="*/ 8262 h 137"/>
              <a:gd name="T22" fmla="*/ 29431 w 115"/>
              <a:gd name="T23" fmla="*/ 11854 h 137"/>
              <a:gd name="T24" fmla="*/ 35891 w 115"/>
              <a:gd name="T25" fmla="*/ 21553 h 137"/>
              <a:gd name="T26" fmla="*/ 39839 w 115"/>
              <a:gd name="T27" fmla="*/ 28378 h 137"/>
              <a:gd name="T28" fmla="*/ 40916 w 115"/>
              <a:gd name="T29" fmla="*/ 29815 h 137"/>
              <a:gd name="T30" fmla="*/ 36968 w 115"/>
              <a:gd name="T31" fmla="*/ 48854 h 137"/>
              <a:gd name="T32" fmla="*/ 36609 w 115"/>
              <a:gd name="T33" fmla="*/ 39873 h 137"/>
              <a:gd name="T34" fmla="*/ 35532 w 115"/>
              <a:gd name="T35" fmla="*/ 36281 h 137"/>
              <a:gd name="T36" fmla="*/ 34815 w 115"/>
              <a:gd name="T37" fmla="*/ 47776 h 137"/>
              <a:gd name="T38" fmla="*/ 34456 w 115"/>
              <a:gd name="T39" fmla="*/ 47776 h 137"/>
              <a:gd name="T40" fmla="*/ 33379 w 115"/>
              <a:gd name="T41" fmla="*/ 43106 h 137"/>
              <a:gd name="T42" fmla="*/ 32661 w 115"/>
              <a:gd name="T43" fmla="*/ 39873 h 137"/>
              <a:gd name="T44" fmla="*/ 31584 w 115"/>
              <a:gd name="T45" fmla="*/ 36281 h 137"/>
              <a:gd name="T46" fmla="*/ 31584 w 115"/>
              <a:gd name="T47" fmla="*/ 47058 h 137"/>
              <a:gd name="T48" fmla="*/ 30867 w 115"/>
              <a:gd name="T49" fmla="*/ 46339 h 137"/>
              <a:gd name="T50" fmla="*/ 29431 w 115"/>
              <a:gd name="T51" fmla="*/ 40951 h 137"/>
              <a:gd name="T52" fmla="*/ 28354 w 115"/>
              <a:gd name="T53" fmla="*/ 36281 h 137"/>
              <a:gd name="T54" fmla="*/ 27636 w 115"/>
              <a:gd name="T55" fmla="*/ 39514 h 137"/>
              <a:gd name="T56" fmla="*/ 28354 w 115"/>
              <a:gd name="T57" fmla="*/ 43106 h 137"/>
              <a:gd name="T58" fmla="*/ 27277 w 115"/>
              <a:gd name="T59" fmla="*/ 42029 h 137"/>
              <a:gd name="T60" fmla="*/ 26560 w 115"/>
              <a:gd name="T61" fmla="*/ 39873 h 137"/>
              <a:gd name="T62" fmla="*/ 25483 w 115"/>
              <a:gd name="T63" fmla="*/ 36281 h 137"/>
              <a:gd name="T64" fmla="*/ 24406 w 115"/>
              <a:gd name="T65" fmla="*/ 36640 h 137"/>
              <a:gd name="T66" fmla="*/ 26201 w 115"/>
              <a:gd name="T67" fmla="*/ 43106 h 137"/>
              <a:gd name="T68" fmla="*/ 25483 w 115"/>
              <a:gd name="T69" fmla="*/ 42029 h 137"/>
              <a:gd name="T70" fmla="*/ 24047 w 115"/>
              <a:gd name="T71" fmla="*/ 39873 h 137"/>
              <a:gd name="T72" fmla="*/ 23329 w 115"/>
              <a:gd name="T73" fmla="*/ 38436 h 137"/>
              <a:gd name="T74" fmla="*/ 21894 w 115"/>
              <a:gd name="T75" fmla="*/ 36281 h 137"/>
              <a:gd name="T76" fmla="*/ 19022 w 115"/>
              <a:gd name="T77" fmla="*/ 35563 h 137"/>
              <a:gd name="T78" fmla="*/ 20817 w 115"/>
              <a:gd name="T79" fmla="*/ 37359 h 137"/>
              <a:gd name="T80" fmla="*/ 21894 w 115"/>
              <a:gd name="T81" fmla="*/ 41669 h 137"/>
              <a:gd name="T82" fmla="*/ 16510 w 115"/>
              <a:gd name="T83" fmla="*/ 36281 h 137"/>
              <a:gd name="T84" fmla="*/ 13639 w 115"/>
              <a:gd name="T85" fmla="*/ 33407 h 137"/>
              <a:gd name="T86" fmla="*/ 9691 w 115"/>
              <a:gd name="T87" fmla="*/ 35563 h 137"/>
              <a:gd name="T88" fmla="*/ 4666 w 115"/>
              <a:gd name="T89" fmla="*/ 22631 h 13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5" h="137">
                <a:moveTo>
                  <a:pt x="15" y="61"/>
                </a:moveTo>
                <a:lnTo>
                  <a:pt x="20" y="59"/>
                </a:lnTo>
                <a:lnTo>
                  <a:pt x="24" y="48"/>
                </a:lnTo>
                <a:lnTo>
                  <a:pt x="23" y="28"/>
                </a:lnTo>
                <a:lnTo>
                  <a:pt x="23" y="26"/>
                </a:lnTo>
                <a:lnTo>
                  <a:pt x="21" y="25"/>
                </a:lnTo>
                <a:lnTo>
                  <a:pt x="17" y="20"/>
                </a:lnTo>
                <a:cubicBezTo>
                  <a:pt x="17" y="20"/>
                  <a:pt x="9" y="14"/>
                  <a:pt x="6" y="13"/>
                </a:cubicBezTo>
                <a:cubicBezTo>
                  <a:pt x="2" y="11"/>
                  <a:pt x="0" y="10"/>
                  <a:pt x="0" y="7"/>
                </a:cubicBezTo>
                <a:cubicBezTo>
                  <a:pt x="0" y="5"/>
                  <a:pt x="0" y="4"/>
                  <a:pt x="2" y="3"/>
                </a:cubicBezTo>
                <a:cubicBezTo>
                  <a:pt x="2" y="1"/>
                  <a:pt x="4" y="0"/>
                  <a:pt x="4" y="0"/>
                </a:cubicBezTo>
                <a:lnTo>
                  <a:pt x="9" y="0"/>
                </a:lnTo>
                <a:lnTo>
                  <a:pt x="15" y="0"/>
                </a:lnTo>
                <a:lnTo>
                  <a:pt x="26" y="0"/>
                </a:lnTo>
                <a:lnTo>
                  <a:pt x="41" y="4"/>
                </a:lnTo>
                <a:lnTo>
                  <a:pt x="46" y="6"/>
                </a:lnTo>
                <a:lnTo>
                  <a:pt x="53" y="10"/>
                </a:lnTo>
                <a:lnTo>
                  <a:pt x="62" y="17"/>
                </a:lnTo>
                <a:lnTo>
                  <a:pt x="65" y="17"/>
                </a:lnTo>
                <a:lnTo>
                  <a:pt x="71" y="17"/>
                </a:lnTo>
                <a:lnTo>
                  <a:pt x="71" y="20"/>
                </a:lnTo>
                <a:lnTo>
                  <a:pt x="70" y="23"/>
                </a:lnTo>
                <a:cubicBezTo>
                  <a:pt x="70" y="23"/>
                  <a:pt x="71" y="24"/>
                  <a:pt x="73" y="25"/>
                </a:cubicBezTo>
                <a:cubicBezTo>
                  <a:pt x="74" y="27"/>
                  <a:pt x="82" y="33"/>
                  <a:pt x="82" y="33"/>
                </a:cubicBezTo>
                <a:lnTo>
                  <a:pt x="94" y="48"/>
                </a:lnTo>
                <a:lnTo>
                  <a:pt x="100" y="60"/>
                </a:lnTo>
                <a:lnTo>
                  <a:pt x="106" y="70"/>
                </a:lnTo>
                <a:lnTo>
                  <a:pt x="111" y="79"/>
                </a:lnTo>
                <a:lnTo>
                  <a:pt x="114" y="81"/>
                </a:lnTo>
                <a:lnTo>
                  <a:pt x="114" y="83"/>
                </a:lnTo>
                <a:lnTo>
                  <a:pt x="109" y="83"/>
                </a:lnTo>
                <a:lnTo>
                  <a:pt x="103" y="136"/>
                </a:lnTo>
                <a:lnTo>
                  <a:pt x="103" y="130"/>
                </a:lnTo>
                <a:lnTo>
                  <a:pt x="102" y="111"/>
                </a:lnTo>
                <a:lnTo>
                  <a:pt x="100" y="102"/>
                </a:lnTo>
                <a:lnTo>
                  <a:pt x="99" y="101"/>
                </a:lnTo>
                <a:lnTo>
                  <a:pt x="97" y="99"/>
                </a:lnTo>
                <a:lnTo>
                  <a:pt x="97" y="133"/>
                </a:lnTo>
                <a:lnTo>
                  <a:pt x="97" y="136"/>
                </a:lnTo>
                <a:lnTo>
                  <a:pt x="96" y="133"/>
                </a:lnTo>
                <a:lnTo>
                  <a:pt x="93" y="126"/>
                </a:lnTo>
                <a:lnTo>
                  <a:pt x="93" y="120"/>
                </a:lnTo>
                <a:lnTo>
                  <a:pt x="91" y="114"/>
                </a:lnTo>
                <a:lnTo>
                  <a:pt x="91" y="111"/>
                </a:lnTo>
                <a:lnTo>
                  <a:pt x="90" y="105"/>
                </a:lnTo>
                <a:cubicBezTo>
                  <a:pt x="90" y="105"/>
                  <a:pt x="88" y="102"/>
                  <a:pt x="88" y="101"/>
                </a:cubicBezTo>
                <a:cubicBezTo>
                  <a:pt x="86" y="99"/>
                  <a:pt x="86" y="101"/>
                  <a:pt x="86" y="101"/>
                </a:cubicBezTo>
                <a:lnTo>
                  <a:pt x="88" y="131"/>
                </a:lnTo>
                <a:lnTo>
                  <a:pt x="88" y="133"/>
                </a:lnTo>
                <a:lnTo>
                  <a:pt x="86" y="129"/>
                </a:lnTo>
                <a:lnTo>
                  <a:pt x="83" y="121"/>
                </a:lnTo>
                <a:lnTo>
                  <a:pt x="82" y="114"/>
                </a:lnTo>
                <a:lnTo>
                  <a:pt x="80" y="107"/>
                </a:lnTo>
                <a:cubicBezTo>
                  <a:pt x="80" y="107"/>
                  <a:pt x="80" y="102"/>
                  <a:pt x="79" y="101"/>
                </a:cubicBezTo>
                <a:lnTo>
                  <a:pt x="77" y="101"/>
                </a:lnTo>
                <a:lnTo>
                  <a:pt x="77" y="110"/>
                </a:lnTo>
                <a:lnTo>
                  <a:pt x="79" y="117"/>
                </a:lnTo>
                <a:lnTo>
                  <a:pt x="79" y="120"/>
                </a:lnTo>
                <a:lnTo>
                  <a:pt x="79" y="121"/>
                </a:lnTo>
                <a:lnTo>
                  <a:pt x="76" y="117"/>
                </a:lnTo>
                <a:lnTo>
                  <a:pt x="76" y="114"/>
                </a:lnTo>
                <a:lnTo>
                  <a:pt x="74" y="111"/>
                </a:lnTo>
                <a:lnTo>
                  <a:pt x="73" y="107"/>
                </a:lnTo>
                <a:lnTo>
                  <a:pt x="71" y="101"/>
                </a:lnTo>
                <a:cubicBezTo>
                  <a:pt x="68" y="101"/>
                  <a:pt x="65" y="99"/>
                  <a:pt x="65" y="99"/>
                </a:cubicBezTo>
                <a:lnTo>
                  <a:pt x="68" y="102"/>
                </a:lnTo>
                <a:lnTo>
                  <a:pt x="71" y="116"/>
                </a:lnTo>
                <a:lnTo>
                  <a:pt x="73" y="120"/>
                </a:lnTo>
                <a:lnTo>
                  <a:pt x="73" y="121"/>
                </a:lnTo>
                <a:lnTo>
                  <a:pt x="71" y="117"/>
                </a:lnTo>
                <a:lnTo>
                  <a:pt x="68" y="114"/>
                </a:lnTo>
                <a:lnTo>
                  <a:pt x="67" y="111"/>
                </a:lnTo>
                <a:lnTo>
                  <a:pt x="67" y="108"/>
                </a:lnTo>
                <a:lnTo>
                  <a:pt x="65" y="107"/>
                </a:lnTo>
                <a:lnTo>
                  <a:pt x="62" y="102"/>
                </a:lnTo>
                <a:lnTo>
                  <a:pt x="61" y="101"/>
                </a:lnTo>
                <a:lnTo>
                  <a:pt x="58" y="99"/>
                </a:lnTo>
                <a:lnTo>
                  <a:pt x="53" y="99"/>
                </a:lnTo>
                <a:lnTo>
                  <a:pt x="55" y="101"/>
                </a:lnTo>
                <a:lnTo>
                  <a:pt x="58" y="104"/>
                </a:lnTo>
                <a:lnTo>
                  <a:pt x="61" y="111"/>
                </a:lnTo>
                <a:lnTo>
                  <a:pt x="61" y="116"/>
                </a:lnTo>
                <a:cubicBezTo>
                  <a:pt x="61" y="116"/>
                  <a:pt x="53" y="104"/>
                  <a:pt x="51" y="102"/>
                </a:cubicBezTo>
                <a:cubicBezTo>
                  <a:pt x="48" y="101"/>
                  <a:pt x="48" y="101"/>
                  <a:pt x="46" y="101"/>
                </a:cubicBezTo>
                <a:cubicBezTo>
                  <a:pt x="44" y="99"/>
                  <a:pt x="41" y="95"/>
                  <a:pt x="41" y="95"/>
                </a:cubicBezTo>
                <a:cubicBezTo>
                  <a:pt x="39" y="93"/>
                  <a:pt x="38" y="93"/>
                  <a:pt x="38" y="93"/>
                </a:cubicBezTo>
                <a:lnTo>
                  <a:pt x="36" y="97"/>
                </a:lnTo>
                <a:lnTo>
                  <a:pt x="27" y="99"/>
                </a:lnTo>
                <a:lnTo>
                  <a:pt x="15" y="76"/>
                </a:lnTo>
                <a:lnTo>
                  <a:pt x="13" y="63"/>
                </a:lnTo>
                <a:lnTo>
                  <a:pt x="15" y="61"/>
                </a:ln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7" name="Freeform 435">
            <a:extLst>
              <a:ext uri="{FF2B5EF4-FFF2-40B4-BE49-F238E27FC236}">
                <a16:creationId xmlns:a16="http://schemas.microsoft.com/office/drawing/2014/main" id="{8E57B9A5-9B61-9346-AA7F-B075B011E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1871663"/>
            <a:ext cx="3175" cy="6350"/>
          </a:xfrm>
          <a:custGeom>
            <a:avLst/>
            <a:gdLst>
              <a:gd name="T0" fmla="*/ 1905 w 10"/>
              <a:gd name="T1" fmla="*/ 4482 h 17"/>
              <a:gd name="T2" fmla="*/ 1588 w 10"/>
              <a:gd name="T3" fmla="*/ 0 h 17"/>
              <a:gd name="T4" fmla="*/ 1905 w 10"/>
              <a:gd name="T5" fmla="*/ 0 h 17"/>
              <a:gd name="T6" fmla="*/ 2540 w 10"/>
              <a:gd name="T7" fmla="*/ 1121 h 17"/>
              <a:gd name="T8" fmla="*/ 2858 w 10"/>
              <a:gd name="T9" fmla="*/ 3362 h 17"/>
              <a:gd name="T10" fmla="*/ 1588 w 10"/>
              <a:gd name="T11" fmla="*/ 5976 h 17"/>
              <a:gd name="T12" fmla="*/ 0 w 10"/>
              <a:gd name="T13" fmla="*/ 5603 h 17"/>
              <a:gd name="T14" fmla="*/ 0 w 10"/>
              <a:gd name="T15" fmla="*/ 3735 h 17"/>
              <a:gd name="T16" fmla="*/ 1905 w 10"/>
              <a:gd name="T17" fmla="*/ 4482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6" y="12"/>
                </a:moveTo>
                <a:cubicBezTo>
                  <a:pt x="9" y="9"/>
                  <a:pt x="5" y="0"/>
                  <a:pt x="5" y="0"/>
                </a:cubicBezTo>
                <a:lnTo>
                  <a:pt x="6" y="0"/>
                </a:lnTo>
                <a:lnTo>
                  <a:pt x="8" y="3"/>
                </a:lnTo>
                <a:cubicBezTo>
                  <a:pt x="8" y="3"/>
                  <a:pt x="9" y="6"/>
                  <a:pt x="9" y="9"/>
                </a:cubicBezTo>
                <a:cubicBezTo>
                  <a:pt x="8" y="12"/>
                  <a:pt x="5" y="16"/>
                  <a:pt x="5" y="16"/>
                </a:cubicBezTo>
                <a:lnTo>
                  <a:pt x="0" y="15"/>
                </a:lnTo>
                <a:lnTo>
                  <a:pt x="0" y="10"/>
                </a:lnTo>
                <a:cubicBezTo>
                  <a:pt x="0" y="10"/>
                  <a:pt x="3" y="14"/>
                  <a:pt x="6" y="12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8" name="Freeform 436">
            <a:extLst>
              <a:ext uri="{FF2B5EF4-FFF2-40B4-BE49-F238E27FC236}">
                <a16:creationId xmlns:a16="http://schemas.microsoft.com/office/drawing/2014/main" id="{8841F5FB-9E91-8F44-A2FD-ECBAC707F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0" y="1868488"/>
            <a:ext cx="7938" cy="25400"/>
          </a:xfrm>
          <a:custGeom>
            <a:avLst/>
            <a:gdLst>
              <a:gd name="T0" fmla="*/ 4961 w 24"/>
              <a:gd name="T1" fmla="*/ 25032 h 69"/>
              <a:gd name="T2" fmla="*/ 3969 w 24"/>
              <a:gd name="T3" fmla="*/ 22087 h 69"/>
              <a:gd name="T4" fmla="*/ 3969 w 24"/>
              <a:gd name="T5" fmla="*/ 19878 h 69"/>
              <a:gd name="T6" fmla="*/ 3638 w 24"/>
              <a:gd name="T7" fmla="*/ 13620 h 69"/>
              <a:gd name="T8" fmla="*/ 3638 w 24"/>
              <a:gd name="T9" fmla="*/ 11043 h 69"/>
              <a:gd name="T10" fmla="*/ 1985 w 24"/>
              <a:gd name="T11" fmla="*/ 9939 h 69"/>
              <a:gd name="T12" fmla="*/ 1985 w 24"/>
              <a:gd name="T13" fmla="*/ 8835 h 69"/>
              <a:gd name="T14" fmla="*/ 1985 w 24"/>
              <a:gd name="T15" fmla="*/ 8467 h 69"/>
              <a:gd name="T16" fmla="*/ 2646 w 24"/>
              <a:gd name="T17" fmla="*/ 8835 h 69"/>
              <a:gd name="T18" fmla="*/ 1985 w 24"/>
              <a:gd name="T19" fmla="*/ 5890 h 69"/>
              <a:gd name="T20" fmla="*/ 0 w 24"/>
              <a:gd name="T21" fmla="*/ 0 h 69"/>
              <a:gd name="T22" fmla="*/ 662 w 24"/>
              <a:gd name="T23" fmla="*/ 368 h 69"/>
              <a:gd name="T24" fmla="*/ 992 w 24"/>
              <a:gd name="T25" fmla="*/ 1104 h 69"/>
              <a:gd name="T26" fmla="*/ 1985 w 24"/>
              <a:gd name="T27" fmla="*/ 1841 h 69"/>
              <a:gd name="T28" fmla="*/ 4631 w 24"/>
              <a:gd name="T29" fmla="*/ 3313 h 69"/>
              <a:gd name="T30" fmla="*/ 5623 w 24"/>
              <a:gd name="T31" fmla="*/ 3313 h 69"/>
              <a:gd name="T32" fmla="*/ 6615 w 24"/>
              <a:gd name="T33" fmla="*/ 5522 h 69"/>
              <a:gd name="T34" fmla="*/ 7607 w 24"/>
              <a:gd name="T35" fmla="*/ 10307 h 69"/>
              <a:gd name="T36" fmla="*/ 6615 w 24"/>
              <a:gd name="T37" fmla="*/ 15461 h 69"/>
              <a:gd name="T38" fmla="*/ 5623 w 24"/>
              <a:gd name="T39" fmla="*/ 23191 h 69"/>
              <a:gd name="T40" fmla="*/ 4961 w 24"/>
              <a:gd name="T41" fmla="*/ 25032 h 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" h="69">
                <a:moveTo>
                  <a:pt x="15" y="68"/>
                </a:moveTo>
                <a:lnTo>
                  <a:pt x="12" y="60"/>
                </a:lnTo>
                <a:cubicBezTo>
                  <a:pt x="12" y="60"/>
                  <a:pt x="12" y="55"/>
                  <a:pt x="12" y="54"/>
                </a:cubicBezTo>
                <a:cubicBezTo>
                  <a:pt x="12" y="52"/>
                  <a:pt x="11" y="40"/>
                  <a:pt x="11" y="37"/>
                </a:cubicBezTo>
                <a:cubicBezTo>
                  <a:pt x="11" y="34"/>
                  <a:pt x="11" y="30"/>
                  <a:pt x="11" y="30"/>
                </a:cubicBezTo>
                <a:lnTo>
                  <a:pt x="6" y="27"/>
                </a:lnTo>
                <a:lnTo>
                  <a:pt x="6" y="24"/>
                </a:lnTo>
                <a:lnTo>
                  <a:pt x="6" y="23"/>
                </a:lnTo>
                <a:cubicBezTo>
                  <a:pt x="6" y="23"/>
                  <a:pt x="8" y="25"/>
                  <a:pt x="8" y="24"/>
                </a:cubicBezTo>
                <a:cubicBezTo>
                  <a:pt x="8" y="23"/>
                  <a:pt x="8" y="21"/>
                  <a:pt x="6" y="16"/>
                </a:cubicBezTo>
                <a:cubicBezTo>
                  <a:pt x="6" y="12"/>
                  <a:pt x="0" y="0"/>
                  <a:pt x="0" y="0"/>
                </a:cubicBezTo>
                <a:lnTo>
                  <a:pt x="2" y="1"/>
                </a:lnTo>
                <a:lnTo>
                  <a:pt x="3" y="3"/>
                </a:lnTo>
                <a:lnTo>
                  <a:pt x="6" y="5"/>
                </a:lnTo>
                <a:lnTo>
                  <a:pt x="14" y="9"/>
                </a:lnTo>
                <a:lnTo>
                  <a:pt x="17" y="9"/>
                </a:lnTo>
                <a:lnTo>
                  <a:pt x="20" y="15"/>
                </a:lnTo>
                <a:cubicBezTo>
                  <a:pt x="20" y="15"/>
                  <a:pt x="23" y="23"/>
                  <a:pt x="23" y="28"/>
                </a:cubicBezTo>
                <a:cubicBezTo>
                  <a:pt x="23" y="33"/>
                  <a:pt x="21" y="37"/>
                  <a:pt x="20" y="42"/>
                </a:cubicBezTo>
                <a:cubicBezTo>
                  <a:pt x="17" y="47"/>
                  <a:pt x="17" y="61"/>
                  <a:pt x="17" y="63"/>
                </a:cubicBezTo>
                <a:cubicBezTo>
                  <a:pt x="17" y="65"/>
                  <a:pt x="15" y="68"/>
                  <a:pt x="15" y="68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9" name="Freeform 437">
            <a:extLst>
              <a:ext uri="{FF2B5EF4-FFF2-40B4-BE49-F238E27FC236}">
                <a16:creationId xmlns:a16="http://schemas.microsoft.com/office/drawing/2014/main" id="{A1E2FBBF-C914-C045-AC45-E0676748E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1871663"/>
            <a:ext cx="3175" cy="12700"/>
          </a:xfrm>
          <a:custGeom>
            <a:avLst/>
            <a:gdLst>
              <a:gd name="T0" fmla="*/ 2598 w 11"/>
              <a:gd name="T1" fmla="*/ 10936 h 36"/>
              <a:gd name="T2" fmla="*/ 2020 w 11"/>
              <a:gd name="T3" fmla="*/ 12347 h 36"/>
              <a:gd name="T4" fmla="*/ 2020 w 11"/>
              <a:gd name="T5" fmla="*/ 8819 h 36"/>
              <a:gd name="T6" fmla="*/ 1732 w 11"/>
              <a:gd name="T7" fmla="*/ 4233 h 36"/>
              <a:gd name="T8" fmla="*/ 1155 w 11"/>
              <a:gd name="T9" fmla="*/ 3175 h 36"/>
              <a:gd name="T10" fmla="*/ 866 w 11"/>
              <a:gd name="T11" fmla="*/ 2469 h 36"/>
              <a:gd name="T12" fmla="*/ 0 w 11"/>
              <a:gd name="T13" fmla="*/ 0 h 36"/>
              <a:gd name="T14" fmla="*/ 2020 w 11"/>
              <a:gd name="T15" fmla="*/ 1764 h 36"/>
              <a:gd name="T16" fmla="*/ 2598 w 11"/>
              <a:gd name="T17" fmla="*/ 10936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36">
                <a:moveTo>
                  <a:pt x="9" y="31"/>
                </a:moveTo>
                <a:cubicBezTo>
                  <a:pt x="9" y="33"/>
                  <a:pt x="7" y="35"/>
                  <a:pt x="7" y="35"/>
                </a:cubicBezTo>
                <a:cubicBezTo>
                  <a:pt x="7" y="35"/>
                  <a:pt x="7" y="31"/>
                  <a:pt x="7" y="25"/>
                </a:cubicBezTo>
                <a:cubicBezTo>
                  <a:pt x="7" y="18"/>
                  <a:pt x="6" y="14"/>
                  <a:pt x="6" y="12"/>
                </a:cubicBezTo>
                <a:cubicBezTo>
                  <a:pt x="6" y="12"/>
                  <a:pt x="4" y="10"/>
                  <a:pt x="4" y="9"/>
                </a:cubicBezTo>
                <a:cubicBezTo>
                  <a:pt x="3" y="8"/>
                  <a:pt x="3" y="7"/>
                  <a:pt x="3" y="7"/>
                </a:cubicBezTo>
                <a:lnTo>
                  <a:pt x="0" y="0"/>
                </a:lnTo>
                <a:cubicBezTo>
                  <a:pt x="1" y="0"/>
                  <a:pt x="6" y="2"/>
                  <a:pt x="7" y="5"/>
                </a:cubicBezTo>
                <a:cubicBezTo>
                  <a:pt x="10" y="7"/>
                  <a:pt x="10" y="28"/>
                  <a:pt x="9" y="31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0" name="Freeform 438">
            <a:extLst>
              <a:ext uri="{FF2B5EF4-FFF2-40B4-BE49-F238E27FC236}">
                <a16:creationId xmlns:a16="http://schemas.microsoft.com/office/drawing/2014/main" id="{C648BA62-E059-3F4A-8E11-B2327FBFC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1866900"/>
            <a:ext cx="6350" cy="23813"/>
          </a:xfrm>
          <a:custGeom>
            <a:avLst/>
            <a:gdLst>
              <a:gd name="T0" fmla="*/ 5347 w 19"/>
              <a:gd name="T1" fmla="*/ 21011 h 68"/>
              <a:gd name="T2" fmla="*/ 5347 w 19"/>
              <a:gd name="T3" fmla="*/ 15408 h 68"/>
              <a:gd name="T4" fmla="*/ 5013 w 19"/>
              <a:gd name="T5" fmla="*/ 11907 h 68"/>
              <a:gd name="T6" fmla="*/ 3676 w 19"/>
              <a:gd name="T7" fmla="*/ 7354 h 68"/>
              <a:gd name="T8" fmla="*/ 2339 w 19"/>
              <a:gd name="T9" fmla="*/ 4202 h 68"/>
              <a:gd name="T10" fmla="*/ 1003 w 19"/>
              <a:gd name="T11" fmla="*/ 2802 h 68"/>
              <a:gd name="T12" fmla="*/ 1003 w 19"/>
              <a:gd name="T13" fmla="*/ 3152 h 68"/>
              <a:gd name="T14" fmla="*/ 0 w 19"/>
              <a:gd name="T15" fmla="*/ 2802 h 68"/>
              <a:gd name="T16" fmla="*/ 0 w 19"/>
              <a:gd name="T17" fmla="*/ 2451 h 68"/>
              <a:gd name="T18" fmla="*/ 0 w 19"/>
              <a:gd name="T19" fmla="*/ 1401 h 68"/>
              <a:gd name="T20" fmla="*/ 0 w 19"/>
              <a:gd name="T21" fmla="*/ 1051 h 68"/>
              <a:gd name="T22" fmla="*/ 0 w 19"/>
              <a:gd name="T23" fmla="*/ 0 h 68"/>
              <a:gd name="T24" fmla="*/ 1003 w 19"/>
              <a:gd name="T25" fmla="*/ 1051 h 68"/>
              <a:gd name="T26" fmla="*/ 3676 w 19"/>
              <a:gd name="T27" fmla="*/ 2802 h 68"/>
              <a:gd name="T28" fmla="*/ 5013 w 19"/>
              <a:gd name="T29" fmla="*/ 8405 h 68"/>
              <a:gd name="T30" fmla="*/ 6016 w 19"/>
              <a:gd name="T31" fmla="*/ 12607 h 68"/>
              <a:gd name="T32" fmla="*/ 6016 w 19"/>
              <a:gd name="T33" fmla="*/ 18210 h 68"/>
              <a:gd name="T34" fmla="*/ 6016 w 19"/>
              <a:gd name="T35" fmla="*/ 23463 h 68"/>
              <a:gd name="T36" fmla="*/ 5347 w 19"/>
              <a:gd name="T37" fmla="*/ 21011 h 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" h="68">
                <a:moveTo>
                  <a:pt x="16" y="60"/>
                </a:moveTo>
                <a:cubicBezTo>
                  <a:pt x="16" y="60"/>
                  <a:pt x="18" y="50"/>
                  <a:pt x="16" y="44"/>
                </a:cubicBezTo>
                <a:cubicBezTo>
                  <a:pt x="16" y="36"/>
                  <a:pt x="16" y="36"/>
                  <a:pt x="15" y="34"/>
                </a:cubicBezTo>
                <a:cubicBezTo>
                  <a:pt x="15" y="33"/>
                  <a:pt x="12" y="28"/>
                  <a:pt x="11" y="21"/>
                </a:cubicBezTo>
                <a:cubicBezTo>
                  <a:pt x="9" y="16"/>
                  <a:pt x="7" y="12"/>
                  <a:pt x="7" y="12"/>
                </a:cubicBezTo>
                <a:cubicBezTo>
                  <a:pt x="6" y="8"/>
                  <a:pt x="4" y="7"/>
                  <a:pt x="3" y="8"/>
                </a:cubicBezTo>
                <a:lnTo>
                  <a:pt x="3" y="9"/>
                </a:lnTo>
                <a:lnTo>
                  <a:pt x="0" y="8"/>
                </a:lnTo>
                <a:lnTo>
                  <a:pt x="0" y="7"/>
                </a:lnTo>
                <a:lnTo>
                  <a:pt x="0" y="4"/>
                </a:lnTo>
                <a:lnTo>
                  <a:pt x="0" y="3"/>
                </a:lnTo>
                <a:lnTo>
                  <a:pt x="0" y="0"/>
                </a:lnTo>
                <a:lnTo>
                  <a:pt x="3" y="3"/>
                </a:lnTo>
                <a:lnTo>
                  <a:pt x="11" y="8"/>
                </a:lnTo>
                <a:lnTo>
                  <a:pt x="15" y="24"/>
                </a:lnTo>
                <a:lnTo>
                  <a:pt x="18" y="36"/>
                </a:lnTo>
                <a:lnTo>
                  <a:pt x="18" y="52"/>
                </a:lnTo>
                <a:lnTo>
                  <a:pt x="18" y="67"/>
                </a:lnTo>
                <a:lnTo>
                  <a:pt x="16" y="60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1" name="Freeform 439">
            <a:extLst>
              <a:ext uri="{FF2B5EF4-FFF2-40B4-BE49-F238E27FC236}">
                <a16:creationId xmlns:a16="http://schemas.microsoft.com/office/drawing/2014/main" id="{5ACCFACC-F211-3848-ABB6-344B061A6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1871663"/>
            <a:ext cx="3175" cy="1587"/>
          </a:xfrm>
          <a:custGeom>
            <a:avLst/>
            <a:gdLst>
              <a:gd name="T0" fmla="*/ 0 w 8"/>
              <a:gd name="T1" fmla="*/ 0 h 6"/>
              <a:gd name="T2" fmla="*/ 1588 w 8"/>
              <a:gd name="T3" fmla="*/ 794 h 6"/>
              <a:gd name="T4" fmla="*/ 2778 w 8"/>
              <a:gd name="T5" fmla="*/ 1323 h 6"/>
              <a:gd name="T6" fmla="*/ 1191 w 8"/>
              <a:gd name="T7" fmla="*/ 1058 h 6"/>
              <a:gd name="T8" fmla="*/ 397 w 8"/>
              <a:gd name="T9" fmla="*/ 529 h 6"/>
              <a:gd name="T10" fmla="*/ 0 w 8"/>
              <a:gd name="T11" fmla="*/ 0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6">
                <a:moveTo>
                  <a:pt x="0" y="0"/>
                </a:moveTo>
                <a:cubicBezTo>
                  <a:pt x="0" y="0"/>
                  <a:pt x="3" y="2"/>
                  <a:pt x="4" y="3"/>
                </a:cubicBezTo>
                <a:cubicBezTo>
                  <a:pt x="6" y="4"/>
                  <a:pt x="7" y="5"/>
                  <a:pt x="7" y="5"/>
                </a:cubicBezTo>
                <a:cubicBezTo>
                  <a:pt x="7" y="5"/>
                  <a:pt x="4" y="5"/>
                  <a:pt x="3" y="4"/>
                </a:cubicBezTo>
                <a:cubicBezTo>
                  <a:pt x="1" y="3"/>
                  <a:pt x="1" y="2"/>
                  <a:pt x="1" y="2"/>
                </a:cubicBezTo>
                <a:lnTo>
                  <a:pt x="0" y="0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2" name="Freeform 440">
            <a:extLst>
              <a:ext uri="{FF2B5EF4-FFF2-40B4-BE49-F238E27FC236}">
                <a16:creationId xmlns:a16="http://schemas.microsoft.com/office/drawing/2014/main" id="{5DAB3421-4A5B-5E45-94F4-2078D8AE2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868488"/>
            <a:ext cx="6350" cy="22225"/>
          </a:xfrm>
          <a:custGeom>
            <a:avLst/>
            <a:gdLst>
              <a:gd name="T0" fmla="*/ 4939 w 18"/>
              <a:gd name="T1" fmla="*/ 18999 h 62"/>
              <a:gd name="T2" fmla="*/ 5292 w 18"/>
              <a:gd name="T3" fmla="*/ 16848 h 62"/>
              <a:gd name="T4" fmla="*/ 4233 w 18"/>
              <a:gd name="T5" fmla="*/ 10037 h 62"/>
              <a:gd name="T6" fmla="*/ 2117 w 18"/>
              <a:gd name="T7" fmla="*/ 7169 h 62"/>
              <a:gd name="T8" fmla="*/ 706 w 18"/>
              <a:gd name="T9" fmla="*/ 3943 h 62"/>
              <a:gd name="T10" fmla="*/ 0 w 18"/>
              <a:gd name="T11" fmla="*/ 2151 h 62"/>
              <a:gd name="T12" fmla="*/ 0 w 18"/>
              <a:gd name="T13" fmla="*/ 0 h 62"/>
              <a:gd name="T14" fmla="*/ 2117 w 18"/>
              <a:gd name="T15" fmla="*/ 1434 h 62"/>
              <a:gd name="T16" fmla="*/ 2822 w 18"/>
              <a:gd name="T17" fmla="*/ 1792 h 62"/>
              <a:gd name="T18" fmla="*/ 4233 w 18"/>
              <a:gd name="T19" fmla="*/ 7528 h 62"/>
              <a:gd name="T20" fmla="*/ 5292 w 18"/>
              <a:gd name="T21" fmla="*/ 9679 h 62"/>
              <a:gd name="T22" fmla="*/ 5292 w 18"/>
              <a:gd name="T23" fmla="*/ 11829 h 62"/>
              <a:gd name="T24" fmla="*/ 5997 w 18"/>
              <a:gd name="T25" fmla="*/ 17206 h 62"/>
              <a:gd name="T26" fmla="*/ 5997 w 18"/>
              <a:gd name="T27" fmla="*/ 21508 h 62"/>
              <a:gd name="T28" fmla="*/ 5997 w 18"/>
              <a:gd name="T29" fmla="*/ 21867 h 62"/>
              <a:gd name="T30" fmla="*/ 4939 w 18"/>
              <a:gd name="T31" fmla="*/ 18999 h 6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" h="62">
                <a:moveTo>
                  <a:pt x="14" y="53"/>
                </a:moveTo>
                <a:cubicBezTo>
                  <a:pt x="14" y="53"/>
                  <a:pt x="15" y="50"/>
                  <a:pt x="15" y="47"/>
                </a:cubicBezTo>
                <a:cubicBezTo>
                  <a:pt x="15" y="42"/>
                  <a:pt x="14" y="30"/>
                  <a:pt x="12" y="28"/>
                </a:cubicBezTo>
                <a:cubicBezTo>
                  <a:pt x="12" y="27"/>
                  <a:pt x="8" y="27"/>
                  <a:pt x="6" y="20"/>
                </a:cubicBezTo>
                <a:cubicBezTo>
                  <a:pt x="3" y="14"/>
                  <a:pt x="3" y="13"/>
                  <a:pt x="2" y="11"/>
                </a:cubicBezTo>
                <a:cubicBezTo>
                  <a:pt x="0" y="9"/>
                  <a:pt x="0" y="6"/>
                  <a:pt x="0" y="6"/>
                </a:cubicBezTo>
                <a:lnTo>
                  <a:pt x="0" y="0"/>
                </a:lnTo>
                <a:lnTo>
                  <a:pt x="6" y="4"/>
                </a:lnTo>
                <a:lnTo>
                  <a:pt x="8" y="5"/>
                </a:lnTo>
                <a:lnTo>
                  <a:pt x="12" y="21"/>
                </a:lnTo>
                <a:lnTo>
                  <a:pt x="15" y="27"/>
                </a:lnTo>
                <a:lnTo>
                  <a:pt x="15" y="33"/>
                </a:lnTo>
                <a:lnTo>
                  <a:pt x="17" y="48"/>
                </a:lnTo>
                <a:lnTo>
                  <a:pt x="17" y="60"/>
                </a:lnTo>
                <a:lnTo>
                  <a:pt x="17" y="61"/>
                </a:lnTo>
                <a:lnTo>
                  <a:pt x="14" y="53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3" name="Freeform 441">
            <a:extLst>
              <a:ext uri="{FF2B5EF4-FFF2-40B4-BE49-F238E27FC236}">
                <a16:creationId xmlns:a16="http://schemas.microsoft.com/office/drawing/2014/main" id="{796B7C06-8837-1B4E-A889-41D15ECA2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1870075"/>
            <a:ext cx="7937" cy="15875"/>
          </a:xfrm>
          <a:custGeom>
            <a:avLst/>
            <a:gdLst>
              <a:gd name="T0" fmla="*/ 6803 w 21"/>
              <a:gd name="T1" fmla="*/ 12267 h 44"/>
              <a:gd name="T2" fmla="*/ 5291 w 21"/>
              <a:gd name="T3" fmla="*/ 9020 h 44"/>
              <a:gd name="T4" fmla="*/ 2268 w 21"/>
              <a:gd name="T5" fmla="*/ 5412 h 44"/>
              <a:gd name="T6" fmla="*/ 0 w 21"/>
              <a:gd name="T7" fmla="*/ 2165 h 44"/>
              <a:gd name="T8" fmla="*/ 0 w 21"/>
              <a:gd name="T9" fmla="*/ 0 h 44"/>
              <a:gd name="T10" fmla="*/ 1134 w 21"/>
              <a:gd name="T11" fmla="*/ 722 h 44"/>
              <a:gd name="T12" fmla="*/ 3024 w 21"/>
              <a:gd name="T13" fmla="*/ 2165 h 44"/>
              <a:gd name="T14" fmla="*/ 3402 w 21"/>
              <a:gd name="T15" fmla="*/ 4330 h 44"/>
              <a:gd name="T16" fmla="*/ 4535 w 21"/>
              <a:gd name="T17" fmla="*/ 6134 h 44"/>
              <a:gd name="T18" fmla="*/ 5669 w 21"/>
              <a:gd name="T19" fmla="*/ 7938 h 44"/>
              <a:gd name="T20" fmla="*/ 6425 w 21"/>
              <a:gd name="T21" fmla="*/ 8659 h 44"/>
              <a:gd name="T22" fmla="*/ 6803 w 21"/>
              <a:gd name="T23" fmla="*/ 11545 h 44"/>
              <a:gd name="T24" fmla="*/ 7559 w 21"/>
              <a:gd name="T25" fmla="*/ 13349 h 44"/>
              <a:gd name="T26" fmla="*/ 7559 w 21"/>
              <a:gd name="T27" fmla="*/ 15153 h 44"/>
              <a:gd name="T28" fmla="*/ 7559 w 21"/>
              <a:gd name="T29" fmla="*/ 15514 h 44"/>
              <a:gd name="T30" fmla="*/ 6803 w 21"/>
              <a:gd name="T31" fmla="*/ 12267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1" h="44">
                <a:moveTo>
                  <a:pt x="18" y="34"/>
                </a:moveTo>
                <a:cubicBezTo>
                  <a:pt x="17" y="30"/>
                  <a:pt x="15" y="25"/>
                  <a:pt x="14" y="25"/>
                </a:cubicBezTo>
                <a:cubicBezTo>
                  <a:pt x="14" y="24"/>
                  <a:pt x="9" y="19"/>
                  <a:pt x="6" y="15"/>
                </a:cubicBezTo>
                <a:cubicBezTo>
                  <a:pt x="3" y="11"/>
                  <a:pt x="0" y="6"/>
                  <a:pt x="0" y="6"/>
                </a:cubicBezTo>
                <a:lnTo>
                  <a:pt x="0" y="0"/>
                </a:lnTo>
                <a:lnTo>
                  <a:pt x="3" y="2"/>
                </a:lnTo>
                <a:cubicBezTo>
                  <a:pt x="5" y="4"/>
                  <a:pt x="8" y="6"/>
                  <a:pt x="8" y="6"/>
                </a:cubicBezTo>
                <a:lnTo>
                  <a:pt x="9" y="12"/>
                </a:lnTo>
                <a:lnTo>
                  <a:pt x="12" y="17"/>
                </a:lnTo>
                <a:lnTo>
                  <a:pt x="15" y="22"/>
                </a:lnTo>
                <a:lnTo>
                  <a:pt x="17" y="24"/>
                </a:lnTo>
                <a:lnTo>
                  <a:pt x="18" y="32"/>
                </a:lnTo>
                <a:lnTo>
                  <a:pt x="20" y="37"/>
                </a:lnTo>
                <a:lnTo>
                  <a:pt x="20" y="42"/>
                </a:lnTo>
                <a:lnTo>
                  <a:pt x="20" y="43"/>
                </a:lnTo>
                <a:cubicBezTo>
                  <a:pt x="20" y="42"/>
                  <a:pt x="20" y="38"/>
                  <a:pt x="18" y="34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4" name="Freeform 442">
            <a:extLst>
              <a:ext uri="{FF2B5EF4-FFF2-40B4-BE49-F238E27FC236}">
                <a16:creationId xmlns:a16="http://schemas.microsoft.com/office/drawing/2014/main" id="{A1425411-5843-C54A-92A0-BC4436052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1871663"/>
            <a:ext cx="9525" cy="14287"/>
          </a:xfrm>
          <a:custGeom>
            <a:avLst/>
            <a:gdLst>
              <a:gd name="T0" fmla="*/ 9159 w 26"/>
              <a:gd name="T1" fmla="*/ 13939 h 41"/>
              <a:gd name="T2" fmla="*/ 8426 w 26"/>
              <a:gd name="T3" fmla="*/ 13242 h 41"/>
              <a:gd name="T4" fmla="*/ 8426 w 26"/>
              <a:gd name="T5" fmla="*/ 12196 h 41"/>
              <a:gd name="T6" fmla="*/ 7327 w 26"/>
              <a:gd name="T7" fmla="*/ 9757 h 41"/>
              <a:gd name="T8" fmla="*/ 6961 w 26"/>
              <a:gd name="T9" fmla="*/ 7318 h 41"/>
              <a:gd name="T10" fmla="*/ 4030 w 26"/>
              <a:gd name="T11" fmla="*/ 4878 h 41"/>
              <a:gd name="T12" fmla="*/ 1099 w 26"/>
              <a:gd name="T13" fmla="*/ 2788 h 41"/>
              <a:gd name="T14" fmla="*/ 0 w 26"/>
              <a:gd name="T15" fmla="*/ 2439 h 41"/>
              <a:gd name="T16" fmla="*/ 0 w 26"/>
              <a:gd name="T17" fmla="*/ 0 h 41"/>
              <a:gd name="T18" fmla="*/ 1099 w 26"/>
              <a:gd name="T19" fmla="*/ 1394 h 41"/>
              <a:gd name="T20" fmla="*/ 2564 w 26"/>
              <a:gd name="T21" fmla="*/ 1742 h 41"/>
              <a:gd name="T22" fmla="*/ 4763 w 26"/>
              <a:gd name="T23" fmla="*/ 4878 h 41"/>
              <a:gd name="T24" fmla="*/ 5129 w 26"/>
              <a:gd name="T25" fmla="*/ 5575 h 41"/>
              <a:gd name="T26" fmla="*/ 6961 w 26"/>
              <a:gd name="T27" fmla="*/ 6969 h 41"/>
              <a:gd name="T28" fmla="*/ 8060 w 26"/>
              <a:gd name="T29" fmla="*/ 9060 h 41"/>
              <a:gd name="T30" fmla="*/ 8426 w 26"/>
              <a:gd name="T31" fmla="*/ 10454 h 41"/>
              <a:gd name="T32" fmla="*/ 9159 w 26"/>
              <a:gd name="T33" fmla="*/ 12545 h 41"/>
              <a:gd name="T34" fmla="*/ 9159 w 26"/>
              <a:gd name="T35" fmla="*/ 13939 h 4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6" h="41">
                <a:moveTo>
                  <a:pt x="25" y="40"/>
                </a:moveTo>
                <a:lnTo>
                  <a:pt x="23" y="38"/>
                </a:lnTo>
                <a:lnTo>
                  <a:pt x="23" y="35"/>
                </a:lnTo>
                <a:cubicBezTo>
                  <a:pt x="23" y="32"/>
                  <a:pt x="23" y="30"/>
                  <a:pt x="20" y="28"/>
                </a:cubicBezTo>
                <a:cubicBezTo>
                  <a:pt x="20" y="26"/>
                  <a:pt x="19" y="23"/>
                  <a:pt x="19" y="21"/>
                </a:cubicBezTo>
                <a:cubicBezTo>
                  <a:pt x="17" y="21"/>
                  <a:pt x="13" y="16"/>
                  <a:pt x="11" y="14"/>
                </a:cubicBezTo>
                <a:cubicBezTo>
                  <a:pt x="8" y="13"/>
                  <a:pt x="5" y="10"/>
                  <a:pt x="3" y="8"/>
                </a:cubicBezTo>
                <a:cubicBezTo>
                  <a:pt x="2" y="8"/>
                  <a:pt x="0" y="7"/>
                  <a:pt x="0" y="7"/>
                </a:cubicBezTo>
                <a:lnTo>
                  <a:pt x="0" y="0"/>
                </a:lnTo>
                <a:cubicBezTo>
                  <a:pt x="0" y="0"/>
                  <a:pt x="2" y="3"/>
                  <a:pt x="3" y="4"/>
                </a:cubicBezTo>
                <a:cubicBezTo>
                  <a:pt x="5" y="4"/>
                  <a:pt x="7" y="5"/>
                  <a:pt x="7" y="5"/>
                </a:cubicBezTo>
                <a:lnTo>
                  <a:pt x="13" y="14"/>
                </a:lnTo>
                <a:lnTo>
                  <a:pt x="14" y="16"/>
                </a:lnTo>
                <a:lnTo>
                  <a:pt x="19" y="20"/>
                </a:lnTo>
                <a:lnTo>
                  <a:pt x="22" y="26"/>
                </a:lnTo>
                <a:lnTo>
                  <a:pt x="23" y="30"/>
                </a:lnTo>
                <a:lnTo>
                  <a:pt x="25" y="36"/>
                </a:lnTo>
                <a:lnTo>
                  <a:pt x="25" y="40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5" name="Freeform 443">
            <a:extLst>
              <a:ext uri="{FF2B5EF4-FFF2-40B4-BE49-F238E27FC236}">
                <a16:creationId xmlns:a16="http://schemas.microsoft.com/office/drawing/2014/main" id="{3E9649BD-5CFA-3444-B716-6D4690692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1873250"/>
            <a:ext cx="6350" cy="11113"/>
          </a:xfrm>
          <a:custGeom>
            <a:avLst/>
            <a:gdLst>
              <a:gd name="T0" fmla="*/ 5013 w 19"/>
              <a:gd name="T1" fmla="*/ 8604 h 31"/>
              <a:gd name="T2" fmla="*/ 4679 w 19"/>
              <a:gd name="T3" fmla="*/ 6453 h 31"/>
              <a:gd name="T4" fmla="*/ 2339 w 19"/>
              <a:gd name="T5" fmla="*/ 3226 h 31"/>
              <a:gd name="T6" fmla="*/ 0 w 19"/>
              <a:gd name="T7" fmla="*/ 1075 h 31"/>
              <a:gd name="T8" fmla="*/ 668 w 19"/>
              <a:gd name="T9" fmla="*/ 0 h 31"/>
              <a:gd name="T10" fmla="*/ 1003 w 19"/>
              <a:gd name="T11" fmla="*/ 717 h 31"/>
              <a:gd name="T12" fmla="*/ 3676 w 19"/>
              <a:gd name="T13" fmla="*/ 4302 h 31"/>
              <a:gd name="T14" fmla="*/ 4679 w 19"/>
              <a:gd name="T15" fmla="*/ 5736 h 31"/>
              <a:gd name="T16" fmla="*/ 5682 w 19"/>
              <a:gd name="T17" fmla="*/ 7887 h 31"/>
              <a:gd name="T18" fmla="*/ 6016 w 19"/>
              <a:gd name="T19" fmla="*/ 8962 h 31"/>
              <a:gd name="T20" fmla="*/ 6016 w 19"/>
              <a:gd name="T21" fmla="*/ 10038 h 31"/>
              <a:gd name="T22" fmla="*/ 6016 w 19"/>
              <a:gd name="T23" fmla="*/ 10755 h 31"/>
              <a:gd name="T24" fmla="*/ 5013 w 19"/>
              <a:gd name="T25" fmla="*/ 8604 h 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31">
                <a:moveTo>
                  <a:pt x="15" y="24"/>
                </a:moveTo>
                <a:cubicBezTo>
                  <a:pt x="14" y="22"/>
                  <a:pt x="15" y="22"/>
                  <a:pt x="14" y="18"/>
                </a:cubicBezTo>
                <a:cubicBezTo>
                  <a:pt x="12" y="15"/>
                  <a:pt x="9" y="12"/>
                  <a:pt x="7" y="9"/>
                </a:cubicBezTo>
                <a:cubicBezTo>
                  <a:pt x="4" y="7"/>
                  <a:pt x="0" y="4"/>
                  <a:pt x="0" y="3"/>
                </a:cubicBezTo>
                <a:lnTo>
                  <a:pt x="2" y="0"/>
                </a:lnTo>
                <a:lnTo>
                  <a:pt x="3" y="2"/>
                </a:lnTo>
                <a:lnTo>
                  <a:pt x="11" y="12"/>
                </a:lnTo>
                <a:lnTo>
                  <a:pt x="14" y="16"/>
                </a:lnTo>
                <a:lnTo>
                  <a:pt x="17" y="22"/>
                </a:lnTo>
                <a:lnTo>
                  <a:pt x="18" y="25"/>
                </a:lnTo>
                <a:lnTo>
                  <a:pt x="18" y="28"/>
                </a:lnTo>
                <a:lnTo>
                  <a:pt x="18" y="30"/>
                </a:lnTo>
                <a:cubicBezTo>
                  <a:pt x="18" y="30"/>
                  <a:pt x="15" y="27"/>
                  <a:pt x="15" y="24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6" name="Freeform 444">
            <a:extLst>
              <a:ext uri="{FF2B5EF4-FFF2-40B4-BE49-F238E27FC236}">
                <a16:creationId xmlns:a16="http://schemas.microsoft.com/office/drawing/2014/main" id="{FAA20DBF-3CDA-7646-BB16-B76D29360F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2400" y="1855788"/>
            <a:ext cx="9525" cy="15875"/>
          </a:xfrm>
          <a:custGeom>
            <a:avLst/>
            <a:gdLst>
              <a:gd name="T0" fmla="*/ 8467 w 27"/>
              <a:gd name="T1" fmla="*/ 12989 h 44"/>
              <a:gd name="T2" fmla="*/ 6350 w 27"/>
              <a:gd name="T3" fmla="*/ 12628 h 44"/>
              <a:gd name="T4" fmla="*/ 5997 w 27"/>
              <a:gd name="T5" fmla="*/ 12628 h 44"/>
              <a:gd name="T6" fmla="*/ 4586 w 27"/>
              <a:gd name="T7" fmla="*/ 6494 h 44"/>
              <a:gd name="T8" fmla="*/ 353 w 27"/>
              <a:gd name="T9" fmla="*/ 1082 h 44"/>
              <a:gd name="T10" fmla="*/ 0 w 27"/>
              <a:gd name="T11" fmla="*/ 0 h 44"/>
              <a:gd name="T12" fmla="*/ 2117 w 27"/>
              <a:gd name="T13" fmla="*/ 722 h 44"/>
              <a:gd name="T14" fmla="*/ 5997 w 27"/>
              <a:gd name="T15" fmla="*/ 5773 h 44"/>
              <a:gd name="T16" fmla="*/ 8467 w 27"/>
              <a:gd name="T17" fmla="*/ 10102 h 44"/>
              <a:gd name="T18" fmla="*/ 8467 w 27"/>
              <a:gd name="T19" fmla="*/ 12989 h 4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4">
                <a:moveTo>
                  <a:pt x="24" y="36"/>
                </a:moveTo>
                <a:cubicBezTo>
                  <a:pt x="24" y="43"/>
                  <a:pt x="18" y="35"/>
                  <a:pt x="18" y="35"/>
                </a:cubicBezTo>
                <a:lnTo>
                  <a:pt x="17" y="35"/>
                </a:lnTo>
                <a:cubicBezTo>
                  <a:pt x="17" y="35"/>
                  <a:pt x="18" y="30"/>
                  <a:pt x="13" y="18"/>
                </a:cubicBezTo>
                <a:cubicBezTo>
                  <a:pt x="6" y="8"/>
                  <a:pt x="1" y="3"/>
                  <a:pt x="1" y="3"/>
                </a:cubicBezTo>
                <a:lnTo>
                  <a:pt x="0" y="0"/>
                </a:lnTo>
                <a:lnTo>
                  <a:pt x="6" y="2"/>
                </a:lnTo>
                <a:cubicBezTo>
                  <a:pt x="6" y="2"/>
                  <a:pt x="15" y="13"/>
                  <a:pt x="17" y="16"/>
                </a:cubicBezTo>
                <a:cubicBezTo>
                  <a:pt x="18" y="18"/>
                  <a:pt x="24" y="28"/>
                  <a:pt x="24" y="28"/>
                </a:cubicBezTo>
                <a:cubicBezTo>
                  <a:pt x="24" y="28"/>
                  <a:pt x="26" y="34"/>
                  <a:pt x="24" y="36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7" name="Freeform 445">
            <a:extLst>
              <a:ext uri="{FF2B5EF4-FFF2-40B4-BE49-F238E27FC236}">
                <a16:creationId xmlns:a16="http://schemas.microsoft.com/office/drawing/2014/main" id="{C53A6BDF-4A1C-3B48-8489-DF577291B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1852613"/>
            <a:ext cx="12700" cy="15875"/>
          </a:xfrm>
          <a:custGeom>
            <a:avLst/>
            <a:gdLst>
              <a:gd name="T0" fmla="*/ 2241 w 34"/>
              <a:gd name="T1" fmla="*/ 0 h 42"/>
              <a:gd name="T2" fmla="*/ 8965 w 34"/>
              <a:gd name="T3" fmla="*/ 7182 h 42"/>
              <a:gd name="T4" fmla="*/ 12326 w 34"/>
              <a:gd name="T5" fmla="*/ 14741 h 42"/>
              <a:gd name="T6" fmla="*/ 9712 w 34"/>
              <a:gd name="T7" fmla="*/ 13229 h 42"/>
              <a:gd name="T8" fmla="*/ 5603 w 34"/>
              <a:gd name="T9" fmla="*/ 7182 h 42"/>
              <a:gd name="T10" fmla="*/ 1868 w 34"/>
              <a:gd name="T11" fmla="*/ 3780 h 42"/>
              <a:gd name="T12" fmla="*/ 0 w 34"/>
              <a:gd name="T13" fmla="*/ 756 h 42"/>
              <a:gd name="T14" fmla="*/ 2241 w 34"/>
              <a:gd name="T15" fmla="*/ 0 h 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4" h="42">
                <a:moveTo>
                  <a:pt x="6" y="0"/>
                </a:moveTo>
                <a:cubicBezTo>
                  <a:pt x="6" y="0"/>
                  <a:pt x="18" y="9"/>
                  <a:pt x="24" y="19"/>
                </a:cubicBezTo>
                <a:cubicBezTo>
                  <a:pt x="32" y="31"/>
                  <a:pt x="33" y="38"/>
                  <a:pt x="33" y="39"/>
                </a:cubicBezTo>
                <a:cubicBezTo>
                  <a:pt x="30" y="41"/>
                  <a:pt x="26" y="38"/>
                  <a:pt x="26" y="35"/>
                </a:cubicBezTo>
                <a:cubicBezTo>
                  <a:pt x="23" y="33"/>
                  <a:pt x="21" y="27"/>
                  <a:pt x="15" y="19"/>
                </a:cubicBezTo>
                <a:cubicBezTo>
                  <a:pt x="9" y="11"/>
                  <a:pt x="5" y="10"/>
                  <a:pt x="5" y="10"/>
                </a:cubicBezTo>
                <a:lnTo>
                  <a:pt x="0" y="2"/>
                </a:lnTo>
                <a:lnTo>
                  <a:pt x="6" y="0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8" name="Freeform 446">
            <a:extLst>
              <a:ext uri="{FF2B5EF4-FFF2-40B4-BE49-F238E27FC236}">
                <a16:creationId xmlns:a16="http://schemas.microsoft.com/office/drawing/2014/main" id="{D421BE4A-A527-CA4C-8684-FC0F2CCCA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1858963"/>
            <a:ext cx="7937" cy="9525"/>
          </a:xfrm>
          <a:custGeom>
            <a:avLst/>
            <a:gdLst>
              <a:gd name="T0" fmla="*/ 0 w 22"/>
              <a:gd name="T1" fmla="*/ 2041 h 28"/>
              <a:gd name="T2" fmla="*/ 0 w 22"/>
              <a:gd name="T3" fmla="*/ 0 h 28"/>
              <a:gd name="T4" fmla="*/ 7576 w 22"/>
              <a:gd name="T5" fmla="*/ 7484 h 28"/>
              <a:gd name="T6" fmla="*/ 7215 w 22"/>
              <a:gd name="T7" fmla="*/ 7824 h 28"/>
              <a:gd name="T8" fmla="*/ 7215 w 22"/>
              <a:gd name="T9" fmla="*/ 9185 h 28"/>
              <a:gd name="T10" fmla="*/ 6494 w 22"/>
              <a:gd name="T11" fmla="*/ 8164 h 28"/>
              <a:gd name="T12" fmla="*/ 3247 w 22"/>
              <a:gd name="T13" fmla="*/ 5443 h 28"/>
              <a:gd name="T14" fmla="*/ 0 w 22"/>
              <a:gd name="T15" fmla="*/ 2041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8">
                <a:moveTo>
                  <a:pt x="0" y="6"/>
                </a:moveTo>
                <a:lnTo>
                  <a:pt x="0" y="0"/>
                </a:lnTo>
                <a:lnTo>
                  <a:pt x="21" y="22"/>
                </a:lnTo>
                <a:lnTo>
                  <a:pt x="20" y="23"/>
                </a:lnTo>
                <a:cubicBezTo>
                  <a:pt x="18" y="24"/>
                  <a:pt x="20" y="27"/>
                  <a:pt x="20" y="27"/>
                </a:cubicBezTo>
                <a:lnTo>
                  <a:pt x="18" y="24"/>
                </a:lnTo>
                <a:cubicBezTo>
                  <a:pt x="18" y="24"/>
                  <a:pt x="15" y="21"/>
                  <a:pt x="9" y="16"/>
                </a:cubicBezTo>
                <a:cubicBezTo>
                  <a:pt x="8" y="11"/>
                  <a:pt x="0" y="6"/>
                  <a:pt x="0" y="6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9" name="Freeform 447">
            <a:extLst>
              <a:ext uri="{FF2B5EF4-FFF2-40B4-BE49-F238E27FC236}">
                <a16:creationId xmlns:a16="http://schemas.microsoft.com/office/drawing/2014/main" id="{A5F0D1A2-F75F-2444-B4D0-0925F7CBF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1862138"/>
            <a:ext cx="6350" cy="7937"/>
          </a:xfrm>
          <a:custGeom>
            <a:avLst/>
            <a:gdLst>
              <a:gd name="T0" fmla="*/ 1337 w 19"/>
              <a:gd name="T1" fmla="*/ 0 h 22"/>
              <a:gd name="T2" fmla="*/ 3008 w 19"/>
              <a:gd name="T3" fmla="*/ 3247 h 22"/>
              <a:gd name="T4" fmla="*/ 5682 w 19"/>
              <a:gd name="T5" fmla="*/ 5772 h 22"/>
              <a:gd name="T6" fmla="*/ 6016 w 19"/>
              <a:gd name="T7" fmla="*/ 7576 h 22"/>
              <a:gd name="T8" fmla="*/ 3008 w 19"/>
              <a:gd name="T9" fmla="*/ 5412 h 22"/>
              <a:gd name="T10" fmla="*/ 4011 w 19"/>
              <a:gd name="T11" fmla="*/ 7576 h 22"/>
              <a:gd name="T12" fmla="*/ 3008 w 19"/>
              <a:gd name="T13" fmla="*/ 6855 h 22"/>
              <a:gd name="T14" fmla="*/ 1337 w 19"/>
              <a:gd name="T15" fmla="*/ 5051 h 22"/>
              <a:gd name="T16" fmla="*/ 1003 w 19"/>
              <a:gd name="T17" fmla="*/ 3247 h 22"/>
              <a:gd name="T18" fmla="*/ 0 w 19"/>
              <a:gd name="T19" fmla="*/ 361 h 22"/>
              <a:gd name="T20" fmla="*/ 1337 w 19"/>
              <a:gd name="T21" fmla="*/ 0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9" h="22">
                <a:moveTo>
                  <a:pt x="4" y="0"/>
                </a:moveTo>
                <a:cubicBezTo>
                  <a:pt x="4" y="0"/>
                  <a:pt x="6" y="5"/>
                  <a:pt x="9" y="9"/>
                </a:cubicBezTo>
                <a:cubicBezTo>
                  <a:pt x="15" y="12"/>
                  <a:pt x="17" y="16"/>
                  <a:pt x="17" y="16"/>
                </a:cubicBezTo>
                <a:lnTo>
                  <a:pt x="18" y="21"/>
                </a:lnTo>
                <a:cubicBezTo>
                  <a:pt x="18" y="21"/>
                  <a:pt x="9" y="14"/>
                  <a:pt x="9" y="15"/>
                </a:cubicBezTo>
                <a:cubicBezTo>
                  <a:pt x="9" y="18"/>
                  <a:pt x="12" y="21"/>
                  <a:pt x="12" y="21"/>
                </a:cubicBezTo>
                <a:lnTo>
                  <a:pt x="9" y="19"/>
                </a:lnTo>
                <a:lnTo>
                  <a:pt x="4" y="14"/>
                </a:lnTo>
                <a:lnTo>
                  <a:pt x="3" y="9"/>
                </a:lnTo>
                <a:lnTo>
                  <a:pt x="0" y="1"/>
                </a:lnTo>
                <a:lnTo>
                  <a:pt x="4" y="0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20" name="Freeform 448">
            <a:extLst>
              <a:ext uri="{FF2B5EF4-FFF2-40B4-BE49-F238E27FC236}">
                <a16:creationId xmlns:a16="http://schemas.microsoft.com/office/drawing/2014/main" id="{8A3BD0C1-9E1E-A747-9F03-3459DF097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1849438"/>
            <a:ext cx="14288" cy="23812"/>
          </a:xfrm>
          <a:custGeom>
            <a:avLst/>
            <a:gdLst>
              <a:gd name="T0" fmla="*/ 0 w 38"/>
              <a:gd name="T1" fmla="*/ 21952 h 64"/>
              <a:gd name="T2" fmla="*/ 1128 w 38"/>
              <a:gd name="T3" fmla="*/ 20091 h 64"/>
              <a:gd name="T4" fmla="*/ 3008 w 38"/>
              <a:gd name="T5" fmla="*/ 18603 h 64"/>
              <a:gd name="T6" fmla="*/ 4512 w 38"/>
              <a:gd name="T7" fmla="*/ 17487 h 64"/>
              <a:gd name="T8" fmla="*/ 5264 w 38"/>
              <a:gd name="T9" fmla="*/ 15255 h 64"/>
              <a:gd name="T10" fmla="*/ 5640 w 38"/>
              <a:gd name="T11" fmla="*/ 14883 h 64"/>
              <a:gd name="T12" fmla="*/ 6392 w 38"/>
              <a:gd name="T13" fmla="*/ 14138 h 64"/>
              <a:gd name="T14" fmla="*/ 7520 w 38"/>
              <a:gd name="T15" fmla="*/ 11162 h 64"/>
              <a:gd name="T16" fmla="*/ 6768 w 38"/>
              <a:gd name="T17" fmla="*/ 7069 h 64"/>
              <a:gd name="T18" fmla="*/ 6768 w 38"/>
              <a:gd name="T19" fmla="*/ 5581 h 64"/>
              <a:gd name="T20" fmla="*/ 6392 w 38"/>
              <a:gd name="T21" fmla="*/ 1488 h 64"/>
              <a:gd name="T22" fmla="*/ 5640 w 38"/>
              <a:gd name="T23" fmla="*/ 0 h 64"/>
              <a:gd name="T24" fmla="*/ 7520 w 38"/>
              <a:gd name="T25" fmla="*/ 372 h 64"/>
              <a:gd name="T26" fmla="*/ 9400 w 38"/>
              <a:gd name="T27" fmla="*/ 1116 h 64"/>
              <a:gd name="T28" fmla="*/ 12032 w 38"/>
              <a:gd name="T29" fmla="*/ 2232 h 64"/>
              <a:gd name="T30" fmla="*/ 13160 w 38"/>
              <a:gd name="T31" fmla="*/ 2604 h 64"/>
              <a:gd name="T32" fmla="*/ 13160 w 38"/>
              <a:gd name="T33" fmla="*/ 3721 h 64"/>
              <a:gd name="T34" fmla="*/ 10152 w 38"/>
              <a:gd name="T35" fmla="*/ 4093 h 64"/>
              <a:gd name="T36" fmla="*/ 8648 w 38"/>
              <a:gd name="T37" fmla="*/ 4837 h 64"/>
              <a:gd name="T38" fmla="*/ 10904 w 38"/>
              <a:gd name="T39" fmla="*/ 7069 h 64"/>
              <a:gd name="T40" fmla="*/ 9400 w 38"/>
              <a:gd name="T41" fmla="*/ 7813 h 64"/>
              <a:gd name="T42" fmla="*/ 11280 w 38"/>
              <a:gd name="T43" fmla="*/ 11534 h 64"/>
              <a:gd name="T44" fmla="*/ 8648 w 38"/>
              <a:gd name="T45" fmla="*/ 12650 h 64"/>
              <a:gd name="T46" fmla="*/ 7520 w 38"/>
              <a:gd name="T47" fmla="*/ 11534 h 64"/>
              <a:gd name="T48" fmla="*/ 8648 w 38"/>
              <a:gd name="T49" fmla="*/ 14883 h 64"/>
              <a:gd name="T50" fmla="*/ 7520 w 38"/>
              <a:gd name="T51" fmla="*/ 17115 h 64"/>
              <a:gd name="T52" fmla="*/ 6392 w 38"/>
              <a:gd name="T53" fmla="*/ 14883 h 64"/>
              <a:gd name="T54" fmla="*/ 5640 w 38"/>
              <a:gd name="T55" fmla="*/ 15255 h 64"/>
              <a:gd name="T56" fmla="*/ 7520 w 38"/>
              <a:gd name="T57" fmla="*/ 18603 h 64"/>
              <a:gd name="T58" fmla="*/ 3384 w 38"/>
              <a:gd name="T59" fmla="*/ 18603 h 64"/>
              <a:gd name="T60" fmla="*/ 3008 w 38"/>
              <a:gd name="T61" fmla="*/ 21952 h 64"/>
              <a:gd name="T62" fmla="*/ 0 w 38"/>
              <a:gd name="T63" fmla="*/ 21952 h 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8" h="64">
                <a:moveTo>
                  <a:pt x="0" y="59"/>
                </a:moveTo>
                <a:lnTo>
                  <a:pt x="3" y="54"/>
                </a:lnTo>
                <a:lnTo>
                  <a:pt x="8" y="50"/>
                </a:lnTo>
                <a:lnTo>
                  <a:pt x="12" y="47"/>
                </a:lnTo>
                <a:lnTo>
                  <a:pt x="14" y="41"/>
                </a:lnTo>
                <a:lnTo>
                  <a:pt x="15" y="40"/>
                </a:lnTo>
                <a:lnTo>
                  <a:pt x="17" y="38"/>
                </a:lnTo>
                <a:lnTo>
                  <a:pt x="20" y="30"/>
                </a:lnTo>
                <a:lnTo>
                  <a:pt x="18" y="19"/>
                </a:lnTo>
                <a:lnTo>
                  <a:pt x="18" y="15"/>
                </a:lnTo>
                <a:lnTo>
                  <a:pt x="17" y="4"/>
                </a:lnTo>
                <a:lnTo>
                  <a:pt x="15" y="0"/>
                </a:lnTo>
                <a:lnTo>
                  <a:pt x="20" y="1"/>
                </a:lnTo>
                <a:lnTo>
                  <a:pt x="25" y="3"/>
                </a:lnTo>
                <a:cubicBezTo>
                  <a:pt x="25" y="3"/>
                  <a:pt x="30" y="6"/>
                  <a:pt x="32" y="6"/>
                </a:cubicBezTo>
                <a:lnTo>
                  <a:pt x="35" y="7"/>
                </a:lnTo>
                <a:cubicBezTo>
                  <a:pt x="35" y="7"/>
                  <a:pt x="37" y="8"/>
                  <a:pt x="35" y="10"/>
                </a:cubicBezTo>
                <a:cubicBezTo>
                  <a:pt x="32" y="13"/>
                  <a:pt x="30" y="12"/>
                  <a:pt x="27" y="11"/>
                </a:cubicBezTo>
                <a:cubicBezTo>
                  <a:pt x="25" y="9"/>
                  <a:pt x="23" y="13"/>
                  <a:pt x="23" y="13"/>
                </a:cubicBezTo>
                <a:cubicBezTo>
                  <a:pt x="23" y="15"/>
                  <a:pt x="29" y="17"/>
                  <a:pt x="29" y="19"/>
                </a:cubicBezTo>
                <a:cubicBezTo>
                  <a:pt x="29" y="22"/>
                  <a:pt x="25" y="21"/>
                  <a:pt x="25" y="21"/>
                </a:cubicBezTo>
                <a:cubicBezTo>
                  <a:pt x="25" y="21"/>
                  <a:pt x="30" y="26"/>
                  <a:pt x="30" y="31"/>
                </a:cubicBezTo>
                <a:cubicBezTo>
                  <a:pt x="30" y="34"/>
                  <a:pt x="23" y="34"/>
                  <a:pt x="23" y="34"/>
                </a:cubicBezTo>
                <a:lnTo>
                  <a:pt x="20" y="31"/>
                </a:lnTo>
                <a:cubicBezTo>
                  <a:pt x="20" y="31"/>
                  <a:pt x="23" y="35"/>
                  <a:pt x="23" y="40"/>
                </a:cubicBezTo>
                <a:cubicBezTo>
                  <a:pt x="23" y="45"/>
                  <a:pt x="20" y="46"/>
                  <a:pt x="20" y="46"/>
                </a:cubicBezTo>
                <a:lnTo>
                  <a:pt x="17" y="40"/>
                </a:lnTo>
                <a:lnTo>
                  <a:pt x="15" y="41"/>
                </a:lnTo>
                <a:cubicBezTo>
                  <a:pt x="15" y="41"/>
                  <a:pt x="20" y="49"/>
                  <a:pt x="20" y="50"/>
                </a:cubicBezTo>
                <a:cubicBezTo>
                  <a:pt x="17" y="59"/>
                  <a:pt x="9" y="50"/>
                  <a:pt x="9" y="50"/>
                </a:cubicBezTo>
                <a:cubicBezTo>
                  <a:pt x="9" y="50"/>
                  <a:pt x="12" y="54"/>
                  <a:pt x="8" y="59"/>
                </a:cubicBezTo>
                <a:cubicBezTo>
                  <a:pt x="5" y="63"/>
                  <a:pt x="0" y="59"/>
                  <a:pt x="0" y="59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21" name="Freeform 449">
            <a:extLst>
              <a:ext uri="{FF2B5EF4-FFF2-40B4-BE49-F238E27FC236}">
                <a16:creationId xmlns:a16="http://schemas.microsoft.com/office/drawing/2014/main" id="{DF8C58EB-3DB6-064D-980B-AF294F9DD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1874838"/>
            <a:ext cx="4763" cy="3175"/>
          </a:xfrm>
          <a:custGeom>
            <a:avLst/>
            <a:gdLst>
              <a:gd name="T0" fmla="*/ 4366 w 12"/>
              <a:gd name="T1" fmla="*/ 2469 h 9"/>
              <a:gd name="T2" fmla="*/ 2382 w 12"/>
              <a:gd name="T3" fmla="*/ 2822 h 9"/>
              <a:gd name="T4" fmla="*/ 0 w 12"/>
              <a:gd name="T5" fmla="*/ 0 h 9"/>
              <a:gd name="T6" fmla="*/ 2382 w 12"/>
              <a:gd name="T7" fmla="*/ 706 h 9"/>
              <a:gd name="T8" fmla="*/ 4366 w 12"/>
              <a:gd name="T9" fmla="*/ 24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9">
                <a:moveTo>
                  <a:pt x="11" y="7"/>
                </a:moveTo>
                <a:lnTo>
                  <a:pt x="6" y="8"/>
                </a:lnTo>
                <a:lnTo>
                  <a:pt x="0" y="0"/>
                </a:lnTo>
                <a:cubicBezTo>
                  <a:pt x="0" y="0"/>
                  <a:pt x="4" y="0"/>
                  <a:pt x="6" y="2"/>
                </a:cubicBezTo>
                <a:cubicBezTo>
                  <a:pt x="9" y="4"/>
                  <a:pt x="11" y="7"/>
                  <a:pt x="11" y="7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22" name="Freeform 450">
            <a:extLst>
              <a:ext uri="{FF2B5EF4-FFF2-40B4-BE49-F238E27FC236}">
                <a16:creationId xmlns:a16="http://schemas.microsoft.com/office/drawing/2014/main" id="{04B4E599-76E5-8048-A60B-09F5C8CEF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1873250"/>
            <a:ext cx="4763" cy="6350"/>
          </a:xfrm>
          <a:custGeom>
            <a:avLst/>
            <a:gdLst>
              <a:gd name="T0" fmla="*/ 2198 w 13"/>
              <a:gd name="T1" fmla="*/ 2381 h 16"/>
              <a:gd name="T2" fmla="*/ 4397 w 13"/>
              <a:gd name="T3" fmla="*/ 5953 h 16"/>
              <a:gd name="T4" fmla="*/ 2198 w 13"/>
              <a:gd name="T5" fmla="*/ 3969 h 16"/>
              <a:gd name="T6" fmla="*/ 0 w 13"/>
              <a:gd name="T7" fmla="*/ 2381 h 16"/>
              <a:gd name="T8" fmla="*/ 0 w 13"/>
              <a:gd name="T9" fmla="*/ 0 h 16"/>
              <a:gd name="T10" fmla="*/ 733 w 13"/>
              <a:gd name="T11" fmla="*/ 0 h 16"/>
              <a:gd name="T12" fmla="*/ 2198 w 13"/>
              <a:gd name="T13" fmla="*/ 2381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6">
                <a:moveTo>
                  <a:pt x="6" y="6"/>
                </a:moveTo>
                <a:cubicBezTo>
                  <a:pt x="9" y="9"/>
                  <a:pt x="12" y="15"/>
                  <a:pt x="12" y="15"/>
                </a:cubicBezTo>
                <a:cubicBezTo>
                  <a:pt x="11" y="15"/>
                  <a:pt x="6" y="10"/>
                  <a:pt x="6" y="10"/>
                </a:cubicBezTo>
                <a:lnTo>
                  <a:pt x="0" y="6"/>
                </a:lnTo>
                <a:lnTo>
                  <a:pt x="0" y="0"/>
                </a:lnTo>
                <a:lnTo>
                  <a:pt x="2" y="0"/>
                </a:lnTo>
                <a:cubicBezTo>
                  <a:pt x="3" y="0"/>
                  <a:pt x="5" y="3"/>
                  <a:pt x="6" y="6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23" name="Freeform 451">
            <a:extLst>
              <a:ext uri="{FF2B5EF4-FFF2-40B4-BE49-F238E27FC236}">
                <a16:creationId xmlns:a16="http://schemas.microsoft.com/office/drawing/2014/main" id="{EE1BA15C-B98D-D344-AE6E-94C6ACE56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1871663"/>
            <a:ext cx="3175" cy="7937"/>
          </a:xfrm>
          <a:custGeom>
            <a:avLst/>
            <a:gdLst>
              <a:gd name="T0" fmla="*/ 2886 w 11"/>
              <a:gd name="T1" fmla="*/ 7540 h 20"/>
              <a:gd name="T2" fmla="*/ 2020 w 11"/>
              <a:gd name="T3" fmla="*/ 6350 h 20"/>
              <a:gd name="T4" fmla="*/ 1155 w 11"/>
              <a:gd name="T5" fmla="*/ 3969 h 20"/>
              <a:gd name="T6" fmla="*/ 289 w 11"/>
              <a:gd name="T7" fmla="*/ 1984 h 20"/>
              <a:gd name="T8" fmla="*/ 0 w 11"/>
              <a:gd name="T9" fmla="*/ 0 h 20"/>
              <a:gd name="T10" fmla="*/ 1732 w 11"/>
              <a:gd name="T11" fmla="*/ 2778 h 20"/>
              <a:gd name="T12" fmla="*/ 2886 w 11"/>
              <a:gd name="T13" fmla="*/ 754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20">
                <a:moveTo>
                  <a:pt x="10" y="19"/>
                </a:moveTo>
                <a:lnTo>
                  <a:pt x="7" y="16"/>
                </a:lnTo>
                <a:lnTo>
                  <a:pt x="4" y="10"/>
                </a:lnTo>
                <a:lnTo>
                  <a:pt x="1" y="5"/>
                </a:lnTo>
                <a:lnTo>
                  <a:pt x="0" y="0"/>
                </a:lnTo>
                <a:cubicBezTo>
                  <a:pt x="0" y="0"/>
                  <a:pt x="4" y="1"/>
                  <a:pt x="6" y="7"/>
                </a:cubicBezTo>
                <a:cubicBezTo>
                  <a:pt x="9" y="13"/>
                  <a:pt x="10" y="19"/>
                  <a:pt x="10" y="19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24" name="Freeform 452">
            <a:extLst>
              <a:ext uri="{FF2B5EF4-FFF2-40B4-BE49-F238E27FC236}">
                <a16:creationId xmlns:a16="http://schemas.microsoft.com/office/drawing/2014/main" id="{2F864A2C-1B29-494F-B19A-77B877FE2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1870075"/>
            <a:ext cx="3175" cy="6350"/>
          </a:xfrm>
          <a:custGeom>
            <a:avLst/>
            <a:gdLst>
              <a:gd name="T0" fmla="*/ 1588 w 8"/>
              <a:gd name="T1" fmla="*/ 5997 h 18"/>
              <a:gd name="T2" fmla="*/ 397 w 8"/>
              <a:gd name="T3" fmla="*/ 5644 h 18"/>
              <a:gd name="T4" fmla="*/ 0 w 8"/>
              <a:gd name="T5" fmla="*/ 3175 h 18"/>
              <a:gd name="T6" fmla="*/ 0 w 8"/>
              <a:gd name="T7" fmla="*/ 0 h 18"/>
              <a:gd name="T8" fmla="*/ 0 w 8"/>
              <a:gd name="T9" fmla="*/ 0 h 18"/>
              <a:gd name="T10" fmla="*/ 1588 w 8"/>
              <a:gd name="T11" fmla="*/ 1411 h 18"/>
              <a:gd name="T12" fmla="*/ 1588 w 8"/>
              <a:gd name="T13" fmla="*/ 599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8">
                <a:moveTo>
                  <a:pt x="4" y="17"/>
                </a:moveTo>
                <a:lnTo>
                  <a:pt x="1" y="16"/>
                </a:lnTo>
                <a:lnTo>
                  <a:pt x="0" y="9"/>
                </a:lnTo>
                <a:lnTo>
                  <a:pt x="0" y="0"/>
                </a:lnTo>
                <a:cubicBezTo>
                  <a:pt x="0" y="0"/>
                  <a:pt x="3" y="0"/>
                  <a:pt x="4" y="4"/>
                </a:cubicBezTo>
                <a:cubicBezTo>
                  <a:pt x="7" y="7"/>
                  <a:pt x="4" y="17"/>
                  <a:pt x="4" y="17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25" name="Freeform 453">
            <a:extLst>
              <a:ext uri="{FF2B5EF4-FFF2-40B4-BE49-F238E27FC236}">
                <a16:creationId xmlns:a16="http://schemas.microsoft.com/office/drawing/2014/main" id="{46705BAC-D577-3C4F-9F7B-F19E94025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7163" y="1870075"/>
            <a:ext cx="3175" cy="7938"/>
          </a:xfrm>
          <a:custGeom>
            <a:avLst/>
            <a:gdLst>
              <a:gd name="T0" fmla="*/ 635 w 10"/>
              <a:gd name="T1" fmla="*/ 345 h 23"/>
              <a:gd name="T2" fmla="*/ 1905 w 10"/>
              <a:gd name="T3" fmla="*/ 2071 h 23"/>
              <a:gd name="T4" fmla="*/ 2858 w 10"/>
              <a:gd name="T5" fmla="*/ 7248 h 23"/>
              <a:gd name="T6" fmla="*/ 2858 w 10"/>
              <a:gd name="T7" fmla="*/ 7593 h 23"/>
              <a:gd name="T8" fmla="*/ 635 w 10"/>
              <a:gd name="T9" fmla="*/ 3796 h 23"/>
              <a:gd name="T10" fmla="*/ 0 w 10"/>
              <a:gd name="T11" fmla="*/ 0 h 23"/>
              <a:gd name="T12" fmla="*/ 635 w 10"/>
              <a:gd name="T13" fmla="*/ 345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23">
                <a:moveTo>
                  <a:pt x="2" y="1"/>
                </a:moveTo>
                <a:cubicBezTo>
                  <a:pt x="2" y="1"/>
                  <a:pt x="5" y="2"/>
                  <a:pt x="6" y="6"/>
                </a:cubicBezTo>
                <a:cubicBezTo>
                  <a:pt x="7" y="9"/>
                  <a:pt x="9" y="20"/>
                  <a:pt x="9" y="2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1"/>
                  <a:pt x="2" y="11"/>
                  <a:pt x="2" y="11"/>
                </a:cubicBezTo>
                <a:lnTo>
                  <a:pt x="0" y="0"/>
                </a:lnTo>
                <a:lnTo>
                  <a:pt x="2" y="1"/>
                </a:ln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26" name="Freeform 454">
            <a:extLst>
              <a:ext uri="{FF2B5EF4-FFF2-40B4-BE49-F238E27FC236}">
                <a16:creationId xmlns:a16="http://schemas.microsoft.com/office/drawing/2014/main" id="{D3A3DA26-BCD3-3243-8141-8BC2434DB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1868488"/>
            <a:ext cx="3175" cy="7937"/>
          </a:xfrm>
          <a:custGeom>
            <a:avLst/>
            <a:gdLst>
              <a:gd name="T0" fmla="*/ 1411 w 9"/>
              <a:gd name="T1" fmla="*/ 6047 h 21"/>
              <a:gd name="T2" fmla="*/ 0 w 9"/>
              <a:gd name="T3" fmla="*/ 3780 h 21"/>
              <a:gd name="T4" fmla="*/ 1411 w 9"/>
              <a:gd name="T5" fmla="*/ 3780 h 21"/>
              <a:gd name="T6" fmla="*/ 706 w 9"/>
              <a:gd name="T7" fmla="*/ 378 h 21"/>
              <a:gd name="T8" fmla="*/ 2117 w 9"/>
              <a:gd name="T9" fmla="*/ 3024 h 21"/>
              <a:gd name="T10" fmla="*/ 2822 w 9"/>
              <a:gd name="T11" fmla="*/ 5291 h 21"/>
              <a:gd name="T12" fmla="*/ 706 w 9"/>
              <a:gd name="T13" fmla="*/ 6803 h 21"/>
              <a:gd name="T14" fmla="*/ 1411 w 9"/>
              <a:gd name="T15" fmla="*/ 604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21">
                <a:moveTo>
                  <a:pt x="4" y="16"/>
                </a:moveTo>
                <a:cubicBezTo>
                  <a:pt x="4" y="15"/>
                  <a:pt x="0" y="12"/>
                  <a:pt x="0" y="10"/>
                </a:cubicBezTo>
                <a:lnTo>
                  <a:pt x="4" y="10"/>
                </a:lnTo>
                <a:cubicBezTo>
                  <a:pt x="4" y="10"/>
                  <a:pt x="0" y="3"/>
                  <a:pt x="2" y="1"/>
                </a:cubicBezTo>
                <a:cubicBezTo>
                  <a:pt x="2" y="0"/>
                  <a:pt x="6" y="8"/>
                  <a:pt x="6" y="8"/>
                </a:cubicBezTo>
                <a:cubicBezTo>
                  <a:pt x="6" y="8"/>
                  <a:pt x="8" y="12"/>
                  <a:pt x="8" y="14"/>
                </a:cubicBezTo>
                <a:cubicBezTo>
                  <a:pt x="5" y="20"/>
                  <a:pt x="2" y="18"/>
                  <a:pt x="2" y="18"/>
                </a:cubicBezTo>
                <a:lnTo>
                  <a:pt x="4" y="16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27" name="Freeform 455">
            <a:extLst>
              <a:ext uri="{FF2B5EF4-FFF2-40B4-BE49-F238E27FC236}">
                <a16:creationId xmlns:a16="http://schemas.microsoft.com/office/drawing/2014/main" id="{72E4AF67-8657-8240-9B65-D820188DD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1865313"/>
            <a:ext cx="3175" cy="7937"/>
          </a:xfrm>
          <a:custGeom>
            <a:avLst/>
            <a:gdLst>
              <a:gd name="T0" fmla="*/ 0 w 11"/>
              <a:gd name="T1" fmla="*/ 5772 h 22"/>
              <a:gd name="T2" fmla="*/ 1443 w 11"/>
              <a:gd name="T3" fmla="*/ 5772 h 22"/>
              <a:gd name="T4" fmla="*/ 0 w 11"/>
              <a:gd name="T5" fmla="*/ 3969 h 22"/>
              <a:gd name="T6" fmla="*/ 0 w 11"/>
              <a:gd name="T7" fmla="*/ 2886 h 22"/>
              <a:gd name="T8" fmla="*/ 1155 w 11"/>
              <a:gd name="T9" fmla="*/ 2886 h 22"/>
              <a:gd name="T10" fmla="*/ 0 w 11"/>
              <a:gd name="T11" fmla="*/ 722 h 22"/>
              <a:gd name="T12" fmla="*/ 577 w 11"/>
              <a:gd name="T13" fmla="*/ 361 h 22"/>
              <a:gd name="T14" fmla="*/ 1443 w 11"/>
              <a:gd name="T15" fmla="*/ 2525 h 22"/>
              <a:gd name="T16" fmla="*/ 2886 w 11"/>
              <a:gd name="T17" fmla="*/ 5772 h 22"/>
              <a:gd name="T18" fmla="*/ 0 w 11"/>
              <a:gd name="T19" fmla="*/ 6133 h 22"/>
              <a:gd name="T20" fmla="*/ 0 w 11"/>
              <a:gd name="T21" fmla="*/ 5772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22">
                <a:moveTo>
                  <a:pt x="0" y="16"/>
                </a:moveTo>
                <a:lnTo>
                  <a:pt x="5" y="16"/>
                </a:lnTo>
                <a:lnTo>
                  <a:pt x="0" y="11"/>
                </a:lnTo>
                <a:cubicBezTo>
                  <a:pt x="0" y="11"/>
                  <a:pt x="0" y="9"/>
                  <a:pt x="0" y="8"/>
                </a:cubicBezTo>
                <a:cubicBezTo>
                  <a:pt x="0" y="8"/>
                  <a:pt x="4" y="9"/>
                  <a:pt x="4" y="8"/>
                </a:cubicBezTo>
                <a:cubicBezTo>
                  <a:pt x="4" y="8"/>
                  <a:pt x="0" y="3"/>
                  <a:pt x="0" y="2"/>
                </a:cubicBezTo>
                <a:cubicBezTo>
                  <a:pt x="0" y="0"/>
                  <a:pt x="2" y="1"/>
                  <a:pt x="2" y="1"/>
                </a:cubicBezTo>
                <a:cubicBezTo>
                  <a:pt x="2" y="1"/>
                  <a:pt x="4" y="4"/>
                  <a:pt x="5" y="7"/>
                </a:cubicBezTo>
                <a:cubicBezTo>
                  <a:pt x="8" y="10"/>
                  <a:pt x="10" y="12"/>
                  <a:pt x="10" y="16"/>
                </a:cubicBezTo>
                <a:cubicBezTo>
                  <a:pt x="8" y="21"/>
                  <a:pt x="0" y="17"/>
                  <a:pt x="0" y="17"/>
                </a:cubicBezTo>
                <a:lnTo>
                  <a:pt x="0" y="16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28" name="Freeform 456">
            <a:extLst>
              <a:ext uri="{FF2B5EF4-FFF2-40B4-BE49-F238E27FC236}">
                <a16:creationId xmlns:a16="http://schemas.microsoft.com/office/drawing/2014/main" id="{813EB75E-1DF5-4042-BCD1-145A45CD1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865313"/>
            <a:ext cx="3175" cy="3175"/>
          </a:xfrm>
          <a:custGeom>
            <a:avLst/>
            <a:gdLst>
              <a:gd name="T0" fmla="*/ 1764 w 9"/>
              <a:gd name="T1" fmla="*/ 2778 h 8"/>
              <a:gd name="T2" fmla="*/ 1058 w 9"/>
              <a:gd name="T3" fmla="*/ 1984 h 8"/>
              <a:gd name="T4" fmla="*/ 0 w 9"/>
              <a:gd name="T5" fmla="*/ 0 h 8"/>
              <a:gd name="T6" fmla="*/ 706 w 9"/>
              <a:gd name="T7" fmla="*/ 0 h 8"/>
              <a:gd name="T8" fmla="*/ 2822 w 9"/>
              <a:gd name="T9" fmla="*/ 1191 h 8"/>
              <a:gd name="T10" fmla="*/ 1764 w 9"/>
              <a:gd name="T11" fmla="*/ 1191 h 8"/>
              <a:gd name="T12" fmla="*/ 1764 w 9"/>
              <a:gd name="T13" fmla="*/ 2778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8">
                <a:moveTo>
                  <a:pt x="5" y="7"/>
                </a:moveTo>
                <a:lnTo>
                  <a:pt x="3" y="5"/>
                </a:lnTo>
                <a:cubicBezTo>
                  <a:pt x="3" y="5"/>
                  <a:pt x="0" y="1"/>
                  <a:pt x="0" y="0"/>
                </a:cubicBezTo>
                <a:lnTo>
                  <a:pt x="2" y="0"/>
                </a:lnTo>
                <a:cubicBezTo>
                  <a:pt x="3" y="0"/>
                  <a:pt x="8" y="3"/>
                  <a:pt x="8" y="3"/>
                </a:cubicBezTo>
                <a:lnTo>
                  <a:pt x="5" y="3"/>
                </a:lnTo>
                <a:cubicBezTo>
                  <a:pt x="3" y="3"/>
                  <a:pt x="5" y="7"/>
                  <a:pt x="5" y="7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29" name="Freeform 457">
            <a:extLst>
              <a:ext uri="{FF2B5EF4-FFF2-40B4-BE49-F238E27FC236}">
                <a16:creationId xmlns:a16="http://schemas.microsoft.com/office/drawing/2014/main" id="{020F8415-CAF3-0644-9958-DEE846108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1866900"/>
            <a:ext cx="7937" cy="4763"/>
          </a:xfrm>
          <a:custGeom>
            <a:avLst/>
            <a:gdLst>
              <a:gd name="T0" fmla="*/ 0 w 22"/>
              <a:gd name="T1" fmla="*/ 2565 h 13"/>
              <a:gd name="T2" fmla="*/ 3247 w 22"/>
              <a:gd name="T3" fmla="*/ 3297 h 13"/>
              <a:gd name="T4" fmla="*/ 1082 w 22"/>
              <a:gd name="T5" fmla="*/ 366 h 13"/>
              <a:gd name="T6" fmla="*/ 1082 w 22"/>
              <a:gd name="T7" fmla="*/ 0 h 13"/>
              <a:gd name="T8" fmla="*/ 2165 w 22"/>
              <a:gd name="T9" fmla="*/ 0 h 13"/>
              <a:gd name="T10" fmla="*/ 2165 w 22"/>
              <a:gd name="T11" fmla="*/ 1099 h 13"/>
              <a:gd name="T12" fmla="*/ 3247 w 22"/>
              <a:gd name="T13" fmla="*/ 2565 h 13"/>
              <a:gd name="T14" fmla="*/ 3247 w 22"/>
              <a:gd name="T15" fmla="*/ 366 h 13"/>
              <a:gd name="T16" fmla="*/ 5051 w 22"/>
              <a:gd name="T17" fmla="*/ 1466 h 13"/>
              <a:gd name="T18" fmla="*/ 7215 w 22"/>
              <a:gd name="T19" fmla="*/ 2565 h 13"/>
              <a:gd name="T20" fmla="*/ 7215 w 22"/>
              <a:gd name="T21" fmla="*/ 1466 h 13"/>
              <a:gd name="T22" fmla="*/ 7215 w 22"/>
              <a:gd name="T23" fmla="*/ 3297 h 13"/>
              <a:gd name="T24" fmla="*/ 5412 w 22"/>
              <a:gd name="T25" fmla="*/ 3297 h 13"/>
              <a:gd name="T26" fmla="*/ 4329 w 22"/>
              <a:gd name="T27" fmla="*/ 2565 h 13"/>
              <a:gd name="T28" fmla="*/ 4329 w 22"/>
              <a:gd name="T29" fmla="*/ 4030 h 13"/>
              <a:gd name="T30" fmla="*/ 2886 w 22"/>
              <a:gd name="T31" fmla="*/ 4030 h 13"/>
              <a:gd name="T32" fmla="*/ 1082 w 22"/>
              <a:gd name="T33" fmla="*/ 3664 h 13"/>
              <a:gd name="T34" fmla="*/ 0 w 22"/>
              <a:gd name="T35" fmla="*/ 2565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2" h="13">
                <a:moveTo>
                  <a:pt x="0" y="7"/>
                </a:moveTo>
                <a:lnTo>
                  <a:pt x="9" y="9"/>
                </a:lnTo>
                <a:lnTo>
                  <a:pt x="3" y="1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9" y="7"/>
                </a:lnTo>
                <a:cubicBezTo>
                  <a:pt x="11" y="6"/>
                  <a:pt x="9" y="1"/>
                  <a:pt x="9" y="1"/>
                </a:cubicBezTo>
                <a:cubicBezTo>
                  <a:pt x="9" y="0"/>
                  <a:pt x="12" y="4"/>
                  <a:pt x="14" y="4"/>
                </a:cubicBezTo>
                <a:cubicBezTo>
                  <a:pt x="14" y="4"/>
                  <a:pt x="20" y="9"/>
                  <a:pt x="20" y="7"/>
                </a:cubicBezTo>
                <a:lnTo>
                  <a:pt x="20" y="4"/>
                </a:lnTo>
                <a:cubicBezTo>
                  <a:pt x="20" y="3"/>
                  <a:pt x="21" y="9"/>
                  <a:pt x="20" y="9"/>
                </a:cubicBezTo>
                <a:cubicBezTo>
                  <a:pt x="17" y="9"/>
                  <a:pt x="15" y="9"/>
                  <a:pt x="15" y="9"/>
                </a:cubicBezTo>
                <a:lnTo>
                  <a:pt x="12" y="7"/>
                </a:lnTo>
                <a:lnTo>
                  <a:pt x="12" y="11"/>
                </a:lnTo>
                <a:cubicBezTo>
                  <a:pt x="11" y="12"/>
                  <a:pt x="8" y="11"/>
                  <a:pt x="8" y="11"/>
                </a:cubicBezTo>
                <a:lnTo>
                  <a:pt x="3" y="10"/>
                </a:lnTo>
                <a:lnTo>
                  <a:pt x="0" y="7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30" name="Freeform 458">
            <a:extLst>
              <a:ext uri="{FF2B5EF4-FFF2-40B4-BE49-F238E27FC236}">
                <a16:creationId xmlns:a16="http://schemas.microsoft.com/office/drawing/2014/main" id="{056CF632-E267-C447-8A6B-F5502DD3A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1851025"/>
            <a:ext cx="7937" cy="12700"/>
          </a:xfrm>
          <a:custGeom>
            <a:avLst/>
            <a:gdLst>
              <a:gd name="T0" fmla="*/ 6803 w 21"/>
              <a:gd name="T1" fmla="*/ 11579 h 34"/>
              <a:gd name="T2" fmla="*/ 7559 w 21"/>
              <a:gd name="T3" fmla="*/ 8591 h 34"/>
              <a:gd name="T4" fmla="*/ 4535 w 21"/>
              <a:gd name="T5" fmla="*/ 8965 h 34"/>
              <a:gd name="T6" fmla="*/ 4157 w 21"/>
              <a:gd name="T7" fmla="*/ 8591 h 34"/>
              <a:gd name="T8" fmla="*/ 4157 w 21"/>
              <a:gd name="T9" fmla="*/ 7097 h 34"/>
              <a:gd name="T10" fmla="*/ 4535 w 21"/>
              <a:gd name="T11" fmla="*/ 7097 h 34"/>
              <a:gd name="T12" fmla="*/ 5669 w 21"/>
              <a:gd name="T13" fmla="*/ 6350 h 34"/>
              <a:gd name="T14" fmla="*/ 6425 w 21"/>
              <a:gd name="T15" fmla="*/ 5976 h 34"/>
              <a:gd name="T16" fmla="*/ 4157 w 21"/>
              <a:gd name="T17" fmla="*/ 5976 h 34"/>
              <a:gd name="T18" fmla="*/ 4157 w 21"/>
              <a:gd name="T19" fmla="*/ 5603 h 34"/>
              <a:gd name="T20" fmla="*/ 4157 w 21"/>
              <a:gd name="T21" fmla="*/ 5976 h 34"/>
              <a:gd name="T22" fmla="*/ 6425 w 21"/>
              <a:gd name="T23" fmla="*/ 5603 h 34"/>
              <a:gd name="T24" fmla="*/ 6803 w 21"/>
              <a:gd name="T25" fmla="*/ 4856 h 34"/>
              <a:gd name="T26" fmla="*/ 6803 w 21"/>
              <a:gd name="T27" fmla="*/ 4856 h 34"/>
              <a:gd name="T28" fmla="*/ 6803 w 21"/>
              <a:gd name="T29" fmla="*/ 4856 h 34"/>
              <a:gd name="T30" fmla="*/ 6803 w 21"/>
              <a:gd name="T31" fmla="*/ 5603 h 34"/>
              <a:gd name="T32" fmla="*/ 7559 w 21"/>
              <a:gd name="T33" fmla="*/ 4856 h 34"/>
              <a:gd name="T34" fmla="*/ 7559 w 21"/>
              <a:gd name="T35" fmla="*/ 4856 h 34"/>
              <a:gd name="T36" fmla="*/ 7559 w 21"/>
              <a:gd name="T37" fmla="*/ 4856 h 34"/>
              <a:gd name="T38" fmla="*/ 5669 w 21"/>
              <a:gd name="T39" fmla="*/ 6724 h 34"/>
              <a:gd name="T40" fmla="*/ 4535 w 21"/>
              <a:gd name="T41" fmla="*/ 7097 h 34"/>
              <a:gd name="T42" fmla="*/ 4157 w 21"/>
              <a:gd name="T43" fmla="*/ 7471 h 34"/>
              <a:gd name="T44" fmla="*/ 4157 w 21"/>
              <a:gd name="T45" fmla="*/ 8591 h 34"/>
              <a:gd name="T46" fmla="*/ 4535 w 21"/>
              <a:gd name="T47" fmla="*/ 8965 h 34"/>
              <a:gd name="T48" fmla="*/ 7559 w 21"/>
              <a:gd name="T49" fmla="*/ 8591 h 34"/>
              <a:gd name="T50" fmla="*/ 6803 w 21"/>
              <a:gd name="T51" fmla="*/ 11953 h 34"/>
              <a:gd name="T52" fmla="*/ 2268 w 21"/>
              <a:gd name="T53" fmla="*/ 11953 h 34"/>
              <a:gd name="T54" fmla="*/ 756 w 21"/>
              <a:gd name="T55" fmla="*/ 7097 h 34"/>
              <a:gd name="T56" fmla="*/ 2268 w 21"/>
              <a:gd name="T57" fmla="*/ 11579 h 34"/>
              <a:gd name="T58" fmla="*/ 6803 w 21"/>
              <a:gd name="T59" fmla="*/ 11579 h 34"/>
              <a:gd name="T60" fmla="*/ 6425 w 21"/>
              <a:gd name="T61" fmla="*/ 5976 h 34"/>
              <a:gd name="T62" fmla="*/ 6425 w 21"/>
              <a:gd name="T63" fmla="*/ 5976 h 34"/>
              <a:gd name="T64" fmla="*/ 6803 w 21"/>
              <a:gd name="T65" fmla="*/ 5603 h 34"/>
              <a:gd name="T66" fmla="*/ 6425 w 21"/>
              <a:gd name="T67" fmla="*/ 5976 h 34"/>
              <a:gd name="T68" fmla="*/ 378 w 21"/>
              <a:gd name="T69" fmla="*/ 6350 h 34"/>
              <a:gd name="T70" fmla="*/ 756 w 21"/>
              <a:gd name="T71" fmla="*/ 6350 h 34"/>
              <a:gd name="T72" fmla="*/ 756 w 21"/>
              <a:gd name="T73" fmla="*/ 6724 h 34"/>
              <a:gd name="T74" fmla="*/ 378 w 21"/>
              <a:gd name="T75" fmla="*/ 6350 h 34"/>
              <a:gd name="T76" fmla="*/ 4157 w 21"/>
              <a:gd name="T77" fmla="*/ 747 h 34"/>
              <a:gd name="T78" fmla="*/ 0 w 21"/>
              <a:gd name="T79" fmla="*/ 4482 h 34"/>
              <a:gd name="T80" fmla="*/ 4157 w 21"/>
              <a:gd name="T81" fmla="*/ 747 h 34"/>
              <a:gd name="T82" fmla="*/ 4535 w 21"/>
              <a:gd name="T83" fmla="*/ 747 h 34"/>
              <a:gd name="T84" fmla="*/ 4535 w 21"/>
              <a:gd name="T85" fmla="*/ 1121 h 34"/>
              <a:gd name="T86" fmla="*/ 5669 w 21"/>
              <a:gd name="T87" fmla="*/ 0 h 34"/>
              <a:gd name="T88" fmla="*/ 6425 w 21"/>
              <a:gd name="T89" fmla="*/ 374 h 34"/>
              <a:gd name="T90" fmla="*/ 5669 w 21"/>
              <a:gd name="T91" fmla="*/ 0 h 34"/>
              <a:gd name="T92" fmla="*/ 4535 w 21"/>
              <a:gd name="T93" fmla="*/ 1121 h 34"/>
              <a:gd name="T94" fmla="*/ 4157 w 21"/>
              <a:gd name="T95" fmla="*/ 747 h 34"/>
              <a:gd name="T96" fmla="*/ 5669 w 21"/>
              <a:gd name="T97" fmla="*/ 1121 h 34"/>
              <a:gd name="T98" fmla="*/ 6425 w 21"/>
              <a:gd name="T99" fmla="*/ 747 h 34"/>
              <a:gd name="T100" fmla="*/ 6425 w 21"/>
              <a:gd name="T101" fmla="*/ 1121 h 34"/>
              <a:gd name="T102" fmla="*/ 4535 w 21"/>
              <a:gd name="T103" fmla="*/ 2241 h 34"/>
              <a:gd name="T104" fmla="*/ 5669 w 21"/>
              <a:gd name="T105" fmla="*/ 1121 h 34"/>
              <a:gd name="T106" fmla="*/ 4157 w 21"/>
              <a:gd name="T107" fmla="*/ 4109 h 34"/>
              <a:gd name="T108" fmla="*/ 4535 w 21"/>
              <a:gd name="T109" fmla="*/ 3362 h 34"/>
              <a:gd name="T110" fmla="*/ 4535 w 21"/>
              <a:gd name="T111" fmla="*/ 3735 h 34"/>
              <a:gd name="T112" fmla="*/ 4157 w 21"/>
              <a:gd name="T113" fmla="*/ 4482 h 34"/>
              <a:gd name="T114" fmla="*/ 4157 w 21"/>
              <a:gd name="T115" fmla="*/ 4109 h 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" h="34">
                <a:moveTo>
                  <a:pt x="18" y="31"/>
                </a:moveTo>
                <a:lnTo>
                  <a:pt x="20" y="23"/>
                </a:lnTo>
                <a:cubicBezTo>
                  <a:pt x="20" y="23"/>
                  <a:pt x="18" y="25"/>
                  <a:pt x="12" y="24"/>
                </a:cubicBezTo>
                <a:cubicBezTo>
                  <a:pt x="11" y="24"/>
                  <a:pt x="11" y="23"/>
                  <a:pt x="11" y="23"/>
                </a:cubicBezTo>
                <a:cubicBezTo>
                  <a:pt x="9" y="21"/>
                  <a:pt x="11" y="19"/>
                  <a:pt x="11" y="19"/>
                </a:cubicBezTo>
                <a:lnTo>
                  <a:pt x="12" y="19"/>
                </a:lnTo>
                <a:cubicBezTo>
                  <a:pt x="14" y="18"/>
                  <a:pt x="15" y="17"/>
                  <a:pt x="15" y="17"/>
                </a:cubicBezTo>
                <a:cubicBezTo>
                  <a:pt x="16" y="17"/>
                  <a:pt x="16" y="16"/>
                  <a:pt x="17" y="16"/>
                </a:cubicBezTo>
                <a:cubicBezTo>
                  <a:pt x="12" y="17"/>
                  <a:pt x="11" y="17"/>
                  <a:pt x="11" y="16"/>
                </a:cubicBezTo>
                <a:cubicBezTo>
                  <a:pt x="9" y="16"/>
                  <a:pt x="11" y="16"/>
                  <a:pt x="11" y="15"/>
                </a:cubicBezTo>
                <a:lnTo>
                  <a:pt x="11" y="16"/>
                </a:lnTo>
                <a:cubicBezTo>
                  <a:pt x="11" y="16"/>
                  <a:pt x="12" y="16"/>
                  <a:pt x="17" y="15"/>
                </a:cubicBezTo>
                <a:cubicBezTo>
                  <a:pt x="18" y="14"/>
                  <a:pt x="18" y="14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8" y="15"/>
                  <a:pt x="18" y="15"/>
                </a:cubicBezTo>
                <a:cubicBezTo>
                  <a:pt x="19" y="14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8" y="16"/>
                  <a:pt x="15" y="18"/>
                </a:cubicBezTo>
                <a:cubicBezTo>
                  <a:pt x="15" y="18"/>
                  <a:pt x="14" y="19"/>
                  <a:pt x="12" y="19"/>
                </a:cubicBezTo>
                <a:lnTo>
                  <a:pt x="11" y="20"/>
                </a:lnTo>
                <a:lnTo>
                  <a:pt x="11" y="23"/>
                </a:lnTo>
                <a:lnTo>
                  <a:pt x="12" y="24"/>
                </a:lnTo>
                <a:cubicBezTo>
                  <a:pt x="18" y="24"/>
                  <a:pt x="20" y="23"/>
                  <a:pt x="20" y="23"/>
                </a:cubicBezTo>
                <a:lnTo>
                  <a:pt x="18" y="32"/>
                </a:lnTo>
                <a:cubicBezTo>
                  <a:pt x="18" y="32"/>
                  <a:pt x="11" y="33"/>
                  <a:pt x="6" y="32"/>
                </a:cubicBezTo>
                <a:cubicBezTo>
                  <a:pt x="2" y="31"/>
                  <a:pt x="2" y="23"/>
                  <a:pt x="2" y="19"/>
                </a:cubicBezTo>
                <a:cubicBezTo>
                  <a:pt x="2" y="27"/>
                  <a:pt x="3" y="31"/>
                  <a:pt x="6" y="31"/>
                </a:cubicBezTo>
                <a:cubicBezTo>
                  <a:pt x="11" y="32"/>
                  <a:pt x="18" y="31"/>
                  <a:pt x="18" y="31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8" y="16"/>
                  <a:pt x="18" y="15"/>
                </a:cubicBezTo>
                <a:cubicBezTo>
                  <a:pt x="18" y="15"/>
                  <a:pt x="17" y="16"/>
                  <a:pt x="17" y="16"/>
                </a:cubicBezTo>
                <a:close/>
                <a:moveTo>
                  <a:pt x="1" y="17"/>
                </a:moveTo>
                <a:lnTo>
                  <a:pt x="2" y="17"/>
                </a:lnTo>
                <a:lnTo>
                  <a:pt x="2" y="18"/>
                </a:lnTo>
                <a:cubicBezTo>
                  <a:pt x="2" y="17"/>
                  <a:pt x="2" y="17"/>
                  <a:pt x="1" y="17"/>
                </a:cubicBezTo>
                <a:close/>
                <a:moveTo>
                  <a:pt x="11" y="2"/>
                </a:moveTo>
                <a:cubicBezTo>
                  <a:pt x="9" y="3"/>
                  <a:pt x="0" y="9"/>
                  <a:pt x="0" y="12"/>
                </a:cubicBezTo>
                <a:cubicBezTo>
                  <a:pt x="0" y="9"/>
                  <a:pt x="9" y="2"/>
                  <a:pt x="11" y="2"/>
                </a:cubicBezTo>
                <a:cubicBezTo>
                  <a:pt x="11" y="1"/>
                  <a:pt x="12" y="2"/>
                  <a:pt x="12" y="2"/>
                </a:cubicBezTo>
                <a:lnTo>
                  <a:pt x="12" y="3"/>
                </a:lnTo>
                <a:lnTo>
                  <a:pt x="15" y="0"/>
                </a:lnTo>
                <a:cubicBezTo>
                  <a:pt x="17" y="0"/>
                  <a:pt x="17" y="1"/>
                  <a:pt x="17" y="1"/>
                </a:cubicBezTo>
                <a:lnTo>
                  <a:pt x="15" y="0"/>
                </a:lnTo>
                <a:cubicBezTo>
                  <a:pt x="15" y="0"/>
                  <a:pt x="14" y="2"/>
                  <a:pt x="12" y="3"/>
                </a:cubicBezTo>
                <a:lnTo>
                  <a:pt x="11" y="2"/>
                </a:lnTo>
                <a:close/>
                <a:moveTo>
                  <a:pt x="15" y="3"/>
                </a:moveTo>
                <a:cubicBezTo>
                  <a:pt x="17" y="3"/>
                  <a:pt x="17" y="2"/>
                  <a:pt x="17" y="2"/>
                </a:cubicBezTo>
                <a:lnTo>
                  <a:pt x="17" y="3"/>
                </a:lnTo>
                <a:cubicBezTo>
                  <a:pt x="15" y="4"/>
                  <a:pt x="14" y="5"/>
                  <a:pt x="12" y="6"/>
                </a:cubicBezTo>
                <a:cubicBezTo>
                  <a:pt x="12" y="4"/>
                  <a:pt x="14" y="4"/>
                  <a:pt x="15" y="3"/>
                </a:cubicBezTo>
                <a:close/>
                <a:moveTo>
                  <a:pt x="11" y="11"/>
                </a:moveTo>
                <a:cubicBezTo>
                  <a:pt x="11" y="10"/>
                  <a:pt x="12" y="9"/>
                  <a:pt x="12" y="9"/>
                </a:cubicBezTo>
                <a:lnTo>
                  <a:pt x="12" y="10"/>
                </a:lnTo>
                <a:cubicBezTo>
                  <a:pt x="12" y="10"/>
                  <a:pt x="12" y="11"/>
                  <a:pt x="11" y="12"/>
                </a:cubicBezTo>
                <a:lnTo>
                  <a:pt x="11" y="11"/>
                </a:lnTo>
                <a:close/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31" name="Freeform 459">
            <a:extLst>
              <a:ext uri="{FF2B5EF4-FFF2-40B4-BE49-F238E27FC236}">
                <a16:creationId xmlns:a16="http://schemas.microsoft.com/office/drawing/2014/main" id="{7B33FA35-41CB-3D4D-8166-96D7DA2D1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1863725"/>
            <a:ext cx="6350" cy="7938"/>
          </a:xfrm>
          <a:custGeom>
            <a:avLst/>
            <a:gdLst>
              <a:gd name="T0" fmla="*/ 0 w 16"/>
              <a:gd name="T1" fmla="*/ 4536 h 21"/>
              <a:gd name="T2" fmla="*/ 3572 w 16"/>
              <a:gd name="T3" fmla="*/ 6426 h 21"/>
              <a:gd name="T4" fmla="*/ 2778 w 16"/>
              <a:gd name="T5" fmla="*/ 378 h 21"/>
              <a:gd name="T6" fmla="*/ 4763 w 16"/>
              <a:gd name="T7" fmla="*/ 6804 h 21"/>
              <a:gd name="T8" fmla="*/ 2778 w 16"/>
              <a:gd name="T9" fmla="*/ 7182 h 21"/>
              <a:gd name="T10" fmla="*/ 1191 w 16"/>
              <a:gd name="T11" fmla="*/ 6426 h 21"/>
              <a:gd name="T12" fmla="*/ 0 w 16"/>
              <a:gd name="T13" fmla="*/ 453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21">
                <a:moveTo>
                  <a:pt x="0" y="12"/>
                </a:moveTo>
                <a:cubicBezTo>
                  <a:pt x="0" y="12"/>
                  <a:pt x="9" y="18"/>
                  <a:pt x="9" y="17"/>
                </a:cubicBezTo>
                <a:cubicBezTo>
                  <a:pt x="11" y="16"/>
                  <a:pt x="7" y="2"/>
                  <a:pt x="7" y="1"/>
                </a:cubicBezTo>
                <a:cubicBezTo>
                  <a:pt x="9" y="0"/>
                  <a:pt x="15" y="17"/>
                  <a:pt x="12" y="18"/>
                </a:cubicBezTo>
                <a:cubicBezTo>
                  <a:pt x="9" y="20"/>
                  <a:pt x="7" y="19"/>
                  <a:pt x="7" y="19"/>
                </a:cubicBezTo>
                <a:lnTo>
                  <a:pt x="3" y="17"/>
                </a:lnTo>
                <a:lnTo>
                  <a:pt x="0" y="12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32" name="Freeform 460">
            <a:extLst>
              <a:ext uri="{FF2B5EF4-FFF2-40B4-BE49-F238E27FC236}">
                <a16:creationId xmlns:a16="http://schemas.microsoft.com/office/drawing/2014/main" id="{4FD22285-1032-CA4A-B3B7-05C9AA24E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3513" y="1876425"/>
            <a:ext cx="1587" cy="1588"/>
          </a:xfrm>
          <a:custGeom>
            <a:avLst/>
            <a:gdLst>
              <a:gd name="T0" fmla="*/ 1190 w 4"/>
              <a:gd name="T1" fmla="*/ 0 h 2"/>
              <a:gd name="T2" fmla="*/ 794 w 4"/>
              <a:gd name="T3" fmla="*/ 794 h 2"/>
              <a:gd name="T4" fmla="*/ 0 w 4"/>
              <a:gd name="T5" fmla="*/ 0 h 2"/>
              <a:gd name="T6" fmla="*/ 1190 w 4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3" y="0"/>
                </a:moveTo>
                <a:cubicBezTo>
                  <a:pt x="3" y="1"/>
                  <a:pt x="2" y="1"/>
                  <a:pt x="2" y="1"/>
                </a:cubicBezTo>
                <a:lnTo>
                  <a:pt x="0" y="0"/>
                </a:lnTo>
                <a:cubicBezTo>
                  <a:pt x="0" y="0"/>
                  <a:pt x="2" y="0"/>
                  <a:pt x="3" y="0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33" name="Freeform 461">
            <a:extLst>
              <a:ext uri="{FF2B5EF4-FFF2-40B4-BE49-F238E27FC236}">
                <a16:creationId xmlns:a16="http://schemas.microsoft.com/office/drawing/2014/main" id="{F169F520-96EF-0242-BBDC-27357FE9B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0338" y="1865313"/>
            <a:ext cx="1587" cy="1587"/>
          </a:xfrm>
          <a:custGeom>
            <a:avLst/>
            <a:gdLst>
              <a:gd name="T0" fmla="*/ 0 w 3"/>
              <a:gd name="T1" fmla="*/ 0 h 2"/>
              <a:gd name="T2" fmla="*/ 1058 w 3"/>
              <a:gd name="T3" fmla="*/ 0 h 2"/>
              <a:gd name="T4" fmla="*/ 1058 w 3"/>
              <a:gd name="T5" fmla="*/ 794 h 2"/>
              <a:gd name="T6" fmla="*/ 1058 w 3"/>
              <a:gd name="T7" fmla="*/ 794 h 2"/>
              <a:gd name="T8" fmla="*/ 0 w 3"/>
              <a:gd name="T9" fmla="*/ 794 h 2"/>
              <a:gd name="T10" fmla="*/ 0 w 3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0"/>
                  <a:pt x="0" y="0"/>
                  <a:pt x="2" y="0"/>
                </a:cubicBezTo>
                <a:lnTo>
                  <a:pt x="2" y="1"/>
                </a:ln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34" name="Freeform 462">
            <a:extLst>
              <a:ext uri="{FF2B5EF4-FFF2-40B4-BE49-F238E27FC236}">
                <a16:creationId xmlns:a16="http://schemas.microsoft.com/office/drawing/2014/main" id="{04AC1AB6-6AA8-8F49-B69C-4373159BB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0" y="1862138"/>
            <a:ext cx="1588" cy="1587"/>
          </a:xfrm>
          <a:custGeom>
            <a:avLst/>
            <a:gdLst>
              <a:gd name="T0" fmla="*/ 794 w 6"/>
              <a:gd name="T1" fmla="*/ 1058 h 6"/>
              <a:gd name="T2" fmla="*/ 0 w 6"/>
              <a:gd name="T3" fmla="*/ 0 h 6"/>
              <a:gd name="T4" fmla="*/ 0 w 6"/>
              <a:gd name="T5" fmla="*/ 0 h 6"/>
              <a:gd name="T6" fmla="*/ 794 w 6"/>
              <a:gd name="T7" fmla="*/ 0 h 6"/>
              <a:gd name="T8" fmla="*/ 794 w 6"/>
              <a:gd name="T9" fmla="*/ 265 h 6"/>
              <a:gd name="T10" fmla="*/ 1323 w 6"/>
              <a:gd name="T11" fmla="*/ 529 h 6"/>
              <a:gd name="T12" fmla="*/ 1323 w 6"/>
              <a:gd name="T13" fmla="*/ 1058 h 6"/>
              <a:gd name="T14" fmla="*/ 794 w 6"/>
              <a:gd name="T15" fmla="*/ 105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6">
                <a:moveTo>
                  <a:pt x="3" y="4"/>
                </a:moveTo>
                <a:lnTo>
                  <a:pt x="0" y="0"/>
                </a:lnTo>
                <a:lnTo>
                  <a:pt x="3" y="0"/>
                </a:lnTo>
                <a:lnTo>
                  <a:pt x="3" y="1"/>
                </a:lnTo>
                <a:cubicBezTo>
                  <a:pt x="4" y="1"/>
                  <a:pt x="5" y="1"/>
                  <a:pt x="5" y="2"/>
                </a:cubicBezTo>
                <a:cubicBezTo>
                  <a:pt x="5" y="2"/>
                  <a:pt x="5" y="2"/>
                  <a:pt x="5" y="4"/>
                </a:cubicBezTo>
                <a:cubicBezTo>
                  <a:pt x="4" y="5"/>
                  <a:pt x="3" y="4"/>
                  <a:pt x="3" y="4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35" name="Freeform 463">
            <a:extLst>
              <a:ext uri="{FF2B5EF4-FFF2-40B4-BE49-F238E27FC236}">
                <a16:creationId xmlns:a16="http://schemas.microsoft.com/office/drawing/2014/main" id="{8419E54C-DD4C-D148-85E7-CD81771A6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1873250"/>
            <a:ext cx="3175" cy="1588"/>
          </a:xfrm>
          <a:custGeom>
            <a:avLst/>
            <a:gdLst>
              <a:gd name="T0" fmla="*/ 2268 w 7"/>
              <a:gd name="T1" fmla="*/ 794 h 4"/>
              <a:gd name="T2" fmla="*/ 2721 w 7"/>
              <a:gd name="T3" fmla="*/ 1191 h 4"/>
              <a:gd name="T4" fmla="*/ 1361 w 7"/>
              <a:gd name="T5" fmla="*/ 1191 h 4"/>
              <a:gd name="T6" fmla="*/ 0 w 7"/>
              <a:gd name="T7" fmla="*/ 1191 h 4"/>
              <a:gd name="T8" fmla="*/ 0 w 7"/>
              <a:gd name="T9" fmla="*/ 0 h 4"/>
              <a:gd name="T10" fmla="*/ 2268 w 7"/>
              <a:gd name="T11" fmla="*/ 794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">
                <a:moveTo>
                  <a:pt x="5" y="2"/>
                </a:moveTo>
                <a:lnTo>
                  <a:pt x="6" y="3"/>
                </a:lnTo>
                <a:lnTo>
                  <a:pt x="3" y="3"/>
                </a:lnTo>
                <a:cubicBezTo>
                  <a:pt x="2" y="3"/>
                  <a:pt x="0" y="3"/>
                  <a:pt x="0" y="3"/>
                </a:cubicBezTo>
                <a:lnTo>
                  <a:pt x="0" y="0"/>
                </a:lnTo>
                <a:cubicBezTo>
                  <a:pt x="0" y="0"/>
                  <a:pt x="3" y="2"/>
                  <a:pt x="5" y="2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36" name="Freeform 464">
            <a:extLst>
              <a:ext uri="{FF2B5EF4-FFF2-40B4-BE49-F238E27FC236}">
                <a16:creationId xmlns:a16="http://schemas.microsoft.com/office/drawing/2014/main" id="{E4534A46-BD7C-EF4D-A6B8-C949D29B5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5575" y="1857375"/>
            <a:ext cx="3175" cy="1588"/>
          </a:xfrm>
          <a:custGeom>
            <a:avLst/>
            <a:gdLst>
              <a:gd name="T0" fmla="*/ 1814 w 7"/>
              <a:gd name="T1" fmla="*/ 318 h 5"/>
              <a:gd name="T2" fmla="*/ 1814 w 7"/>
              <a:gd name="T3" fmla="*/ 318 h 5"/>
              <a:gd name="T4" fmla="*/ 1814 w 7"/>
              <a:gd name="T5" fmla="*/ 318 h 5"/>
              <a:gd name="T6" fmla="*/ 2721 w 7"/>
              <a:gd name="T7" fmla="*/ 318 h 5"/>
              <a:gd name="T8" fmla="*/ 2721 w 7"/>
              <a:gd name="T9" fmla="*/ 953 h 5"/>
              <a:gd name="T10" fmla="*/ 1814 w 7"/>
              <a:gd name="T11" fmla="*/ 1270 h 5"/>
              <a:gd name="T12" fmla="*/ 0 w 7"/>
              <a:gd name="T13" fmla="*/ 0 h 5"/>
              <a:gd name="T14" fmla="*/ 1814 w 7"/>
              <a:gd name="T15" fmla="*/ 318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5">
                <a:moveTo>
                  <a:pt x="4" y="1"/>
                </a:moveTo>
                <a:lnTo>
                  <a:pt x="4" y="1"/>
                </a:lnTo>
                <a:cubicBezTo>
                  <a:pt x="6" y="1"/>
                  <a:pt x="6" y="0"/>
                  <a:pt x="6" y="1"/>
                </a:cubicBezTo>
                <a:lnTo>
                  <a:pt x="6" y="3"/>
                </a:lnTo>
                <a:cubicBezTo>
                  <a:pt x="4" y="4"/>
                  <a:pt x="4" y="4"/>
                  <a:pt x="4" y="4"/>
                </a:cubicBezTo>
                <a:lnTo>
                  <a:pt x="0" y="0"/>
                </a:lnTo>
                <a:lnTo>
                  <a:pt x="4" y="1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37" name="Freeform 465">
            <a:extLst>
              <a:ext uri="{FF2B5EF4-FFF2-40B4-BE49-F238E27FC236}">
                <a16:creationId xmlns:a16="http://schemas.microsoft.com/office/drawing/2014/main" id="{F63E887F-85CB-C642-800F-5AF3B2C84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852613"/>
            <a:ext cx="3175" cy="3175"/>
          </a:xfrm>
          <a:custGeom>
            <a:avLst/>
            <a:gdLst>
              <a:gd name="T0" fmla="*/ 706 w 9"/>
              <a:gd name="T1" fmla="*/ 318 h 10"/>
              <a:gd name="T2" fmla="*/ 1764 w 9"/>
              <a:gd name="T3" fmla="*/ 318 h 10"/>
              <a:gd name="T4" fmla="*/ 2822 w 9"/>
              <a:gd name="T5" fmla="*/ 318 h 10"/>
              <a:gd name="T6" fmla="*/ 2822 w 9"/>
              <a:gd name="T7" fmla="*/ 2858 h 10"/>
              <a:gd name="T8" fmla="*/ 706 w 9"/>
              <a:gd name="T9" fmla="*/ 1588 h 10"/>
              <a:gd name="T10" fmla="*/ 0 w 9"/>
              <a:gd name="T11" fmla="*/ 0 h 10"/>
              <a:gd name="T12" fmla="*/ 706 w 9"/>
              <a:gd name="T13" fmla="*/ 31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0">
                <a:moveTo>
                  <a:pt x="2" y="1"/>
                </a:moveTo>
                <a:cubicBezTo>
                  <a:pt x="2" y="1"/>
                  <a:pt x="3" y="1"/>
                  <a:pt x="5" y="1"/>
                </a:cubicBezTo>
                <a:cubicBezTo>
                  <a:pt x="5" y="1"/>
                  <a:pt x="6" y="1"/>
                  <a:pt x="8" y="1"/>
                </a:cubicBezTo>
                <a:cubicBezTo>
                  <a:pt x="8" y="2"/>
                  <a:pt x="8" y="7"/>
                  <a:pt x="8" y="9"/>
                </a:cubicBezTo>
                <a:lnTo>
                  <a:pt x="2" y="5"/>
                </a:lnTo>
                <a:cubicBezTo>
                  <a:pt x="2" y="4"/>
                  <a:pt x="0" y="0"/>
                  <a:pt x="0" y="0"/>
                </a:cubicBezTo>
                <a:lnTo>
                  <a:pt x="2" y="1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38" name="Freeform 466">
            <a:extLst>
              <a:ext uri="{FF2B5EF4-FFF2-40B4-BE49-F238E27FC236}">
                <a16:creationId xmlns:a16="http://schemas.microsoft.com/office/drawing/2014/main" id="{866E978D-9B45-D44C-93F5-4275AA3A1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1851025"/>
            <a:ext cx="3175" cy="3175"/>
          </a:xfrm>
          <a:custGeom>
            <a:avLst/>
            <a:gdLst>
              <a:gd name="T0" fmla="*/ 1588 w 10"/>
              <a:gd name="T1" fmla="*/ 2721 h 7"/>
              <a:gd name="T2" fmla="*/ 0 w 10"/>
              <a:gd name="T3" fmla="*/ 1814 h 7"/>
              <a:gd name="T4" fmla="*/ 1905 w 10"/>
              <a:gd name="T5" fmla="*/ 0 h 7"/>
              <a:gd name="T6" fmla="*/ 2858 w 10"/>
              <a:gd name="T7" fmla="*/ 1814 h 7"/>
              <a:gd name="T8" fmla="*/ 1588 w 10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7">
                <a:moveTo>
                  <a:pt x="5" y="6"/>
                </a:moveTo>
                <a:lnTo>
                  <a:pt x="0" y="4"/>
                </a:lnTo>
                <a:lnTo>
                  <a:pt x="6" y="0"/>
                </a:lnTo>
                <a:cubicBezTo>
                  <a:pt x="6" y="0"/>
                  <a:pt x="9" y="1"/>
                  <a:pt x="9" y="4"/>
                </a:cubicBezTo>
                <a:cubicBezTo>
                  <a:pt x="9" y="6"/>
                  <a:pt x="5" y="6"/>
                  <a:pt x="5" y="6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39" name="Freeform 467">
            <a:extLst>
              <a:ext uri="{FF2B5EF4-FFF2-40B4-BE49-F238E27FC236}">
                <a16:creationId xmlns:a16="http://schemas.microsoft.com/office/drawing/2014/main" id="{DB26FF03-BC9D-5941-9D23-CF49D30A4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1847850"/>
            <a:ext cx="6350" cy="3175"/>
          </a:xfrm>
          <a:custGeom>
            <a:avLst/>
            <a:gdLst>
              <a:gd name="T0" fmla="*/ 0 w 16"/>
              <a:gd name="T1" fmla="*/ 1905 h 10"/>
              <a:gd name="T2" fmla="*/ 1191 w 16"/>
              <a:gd name="T3" fmla="*/ 1905 h 10"/>
              <a:gd name="T4" fmla="*/ 3969 w 16"/>
              <a:gd name="T5" fmla="*/ 0 h 10"/>
              <a:gd name="T6" fmla="*/ 5159 w 16"/>
              <a:gd name="T7" fmla="*/ 0 h 10"/>
              <a:gd name="T8" fmla="*/ 5159 w 16"/>
              <a:gd name="T9" fmla="*/ 1588 h 10"/>
              <a:gd name="T10" fmla="*/ 2381 w 16"/>
              <a:gd name="T11" fmla="*/ 2858 h 10"/>
              <a:gd name="T12" fmla="*/ 397 w 16"/>
              <a:gd name="T13" fmla="*/ 2540 h 10"/>
              <a:gd name="T14" fmla="*/ 0 w 16"/>
              <a:gd name="T15" fmla="*/ 2223 h 10"/>
              <a:gd name="T16" fmla="*/ 0 w 16"/>
              <a:gd name="T17" fmla="*/ 1905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0">
                <a:moveTo>
                  <a:pt x="0" y="6"/>
                </a:moveTo>
                <a:cubicBezTo>
                  <a:pt x="0" y="6"/>
                  <a:pt x="1" y="7"/>
                  <a:pt x="3" y="6"/>
                </a:cubicBezTo>
                <a:cubicBezTo>
                  <a:pt x="4" y="6"/>
                  <a:pt x="7" y="0"/>
                  <a:pt x="10" y="0"/>
                </a:cubicBezTo>
                <a:cubicBezTo>
                  <a:pt x="12" y="0"/>
                  <a:pt x="13" y="0"/>
                  <a:pt x="13" y="0"/>
                </a:cubicBezTo>
                <a:cubicBezTo>
                  <a:pt x="15" y="1"/>
                  <a:pt x="13" y="4"/>
                  <a:pt x="13" y="5"/>
                </a:cubicBezTo>
                <a:lnTo>
                  <a:pt x="6" y="9"/>
                </a:lnTo>
                <a:cubicBezTo>
                  <a:pt x="6" y="9"/>
                  <a:pt x="4" y="8"/>
                  <a:pt x="1" y="8"/>
                </a:cubicBezTo>
                <a:lnTo>
                  <a:pt x="0" y="7"/>
                </a:lnTo>
                <a:lnTo>
                  <a:pt x="0" y="6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40" name="Freeform 468">
            <a:extLst>
              <a:ext uri="{FF2B5EF4-FFF2-40B4-BE49-F238E27FC236}">
                <a16:creationId xmlns:a16="http://schemas.microsoft.com/office/drawing/2014/main" id="{3E4A9133-86EC-5B4D-82F9-41860D183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1846263"/>
            <a:ext cx="3175" cy="4762"/>
          </a:xfrm>
          <a:custGeom>
            <a:avLst/>
            <a:gdLst>
              <a:gd name="T0" fmla="*/ 794 w 8"/>
              <a:gd name="T1" fmla="*/ 0 h 14"/>
              <a:gd name="T2" fmla="*/ 1984 w 8"/>
              <a:gd name="T3" fmla="*/ 1020 h 14"/>
              <a:gd name="T4" fmla="*/ 1984 w 8"/>
              <a:gd name="T5" fmla="*/ 2041 h 14"/>
              <a:gd name="T6" fmla="*/ 1984 w 8"/>
              <a:gd name="T7" fmla="*/ 2041 h 14"/>
              <a:gd name="T8" fmla="*/ 1984 w 8"/>
              <a:gd name="T9" fmla="*/ 2041 h 14"/>
              <a:gd name="T10" fmla="*/ 2778 w 8"/>
              <a:gd name="T11" fmla="*/ 2721 h 14"/>
              <a:gd name="T12" fmla="*/ 2778 w 8"/>
              <a:gd name="T13" fmla="*/ 3401 h 14"/>
              <a:gd name="T14" fmla="*/ 2778 w 8"/>
              <a:gd name="T15" fmla="*/ 3742 h 14"/>
              <a:gd name="T16" fmla="*/ 2778 w 8"/>
              <a:gd name="T17" fmla="*/ 4082 h 14"/>
              <a:gd name="T18" fmla="*/ 2778 w 8"/>
              <a:gd name="T19" fmla="*/ 4422 h 14"/>
              <a:gd name="T20" fmla="*/ 1984 w 8"/>
              <a:gd name="T21" fmla="*/ 4422 h 14"/>
              <a:gd name="T22" fmla="*/ 1984 w 8"/>
              <a:gd name="T23" fmla="*/ 2041 h 14"/>
              <a:gd name="T24" fmla="*/ 794 w 8"/>
              <a:gd name="T25" fmla="*/ 0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14">
                <a:moveTo>
                  <a:pt x="2" y="0"/>
                </a:moveTo>
                <a:cubicBezTo>
                  <a:pt x="2" y="0"/>
                  <a:pt x="5" y="0"/>
                  <a:pt x="5" y="3"/>
                </a:cubicBezTo>
                <a:lnTo>
                  <a:pt x="5" y="6"/>
                </a:lnTo>
                <a:lnTo>
                  <a:pt x="7" y="8"/>
                </a:lnTo>
                <a:lnTo>
                  <a:pt x="7" y="10"/>
                </a:lnTo>
                <a:lnTo>
                  <a:pt x="7" y="11"/>
                </a:lnTo>
                <a:lnTo>
                  <a:pt x="7" y="12"/>
                </a:lnTo>
                <a:lnTo>
                  <a:pt x="7" y="13"/>
                </a:lnTo>
                <a:lnTo>
                  <a:pt x="5" y="13"/>
                </a:lnTo>
                <a:lnTo>
                  <a:pt x="5" y="6"/>
                </a:lnTo>
                <a:cubicBezTo>
                  <a:pt x="5" y="2"/>
                  <a:pt x="0" y="0"/>
                  <a:pt x="2" y="0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41" name="Freeform 469">
            <a:extLst>
              <a:ext uri="{FF2B5EF4-FFF2-40B4-BE49-F238E27FC236}">
                <a16:creationId xmlns:a16="http://schemas.microsoft.com/office/drawing/2014/main" id="{C1AE9340-EF0A-AC44-AA4E-8076E5A6F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843088"/>
            <a:ext cx="4762" cy="6350"/>
          </a:xfrm>
          <a:custGeom>
            <a:avLst/>
            <a:gdLst>
              <a:gd name="T0" fmla="*/ 0 w 15"/>
              <a:gd name="T1" fmla="*/ 0 h 19"/>
              <a:gd name="T2" fmla="*/ 3492 w 15"/>
              <a:gd name="T3" fmla="*/ 3008 h 19"/>
              <a:gd name="T4" fmla="*/ 3492 w 15"/>
              <a:gd name="T5" fmla="*/ 3342 h 19"/>
              <a:gd name="T6" fmla="*/ 3492 w 15"/>
              <a:gd name="T7" fmla="*/ 3676 h 19"/>
              <a:gd name="T8" fmla="*/ 4127 w 15"/>
              <a:gd name="T9" fmla="*/ 4345 h 19"/>
              <a:gd name="T10" fmla="*/ 4445 w 15"/>
              <a:gd name="T11" fmla="*/ 5013 h 19"/>
              <a:gd name="T12" fmla="*/ 4127 w 15"/>
              <a:gd name="T13" fmla="*/ 5682 h 19"/>
              <a:gd name="T14" fmla="*/ 3492 w 15"/>
              <a:gd name="T15" fmla="*/ 5682 h 19"/>
              <a:gd name="T16" fmla="*/ 2857 w 15"/>
              <a:gd name="T17" fmla="*/ 3008 h 19"/>
              <a:gd name="T18" fmla="*/ 0 w 15"/>
              <a:gd name="T19" fmla="*/ 0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9">
                <a:moveTo>
                  <a:pt x="0" y="0"/>
                </a:moveTo>
                <a:cubicBezTo>
                  <a:pt x="2" y="0"/>
                  <a:pt x="6" y="3"/>
                  <a:pt x="11" y="9"/>
                </a:cubicBezTo>
                <a:lnTo>
                  <a:pt x="11" y="10"/>
                </a:lnTo>
                <a:lnTo>
                  <a:pt x="11" y="11"/>
                </a:lnTo>
                <a:lnTo>
                  <a:pt x="13" y="13"/>
                </a:lnTo>
                <a:lnTo>
                  <a:pt x="14" y="15"/>
                </a:lnTo>
                <a:cubicBezTo>
                  <a:pt x="14" y="15"/>
                  <a:pt x="13" y="16"/>
                  <a:pt x="13" y="17"/>
                </a:cubicBezTo>
                <a:cubicBezTo>
                  <a:pt x="13" y="17"/>
                  <a:pt x="13" y="18"/>
                  <a:pt x="11" y="17"/>
                </a:cubicBezTo>
                <a:cubicBezTo>
                  <a:pt x="11" y="16"/>
                  <a:pt x="11" y="12"/>
                  <a:pt x="9" y="9"/>
                </a:cubicBezTo>
                <a:cubicBezTo>
                  <a:pt x="8" y="6"/>
                  <a:pt x="0" y="0"/>
                  <a:pt x="0" y="0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42" name="Freeform 470">
            <a:extLst>
              <a:ext uri="{FF2B5EF4-FFF2-40B4-BE49-F238E27FC236}">
                <a16:creationId xmlns:a16="http://schemas.microsoft.com/office/drawing/2014/main" id="{382B3F98-23F0-9A42-A462-273033636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1843088"/>
            <a:ext cx="12700" cy="6350"/>
          </a:xfrm>
          <a:custGeom>
            <a:avLst/>
            <a:gdLst>
              <a:gd name="T0" fmla="*/ 3266 w 35"/>
              <a:gd name="T1" fmla="*/ 0 h 18"/>
              <a:gd name="T2" fmla="*/ 10523 w 35"/>
              <a:gd name="T3" fmla="*/ 1764 h 18"/>
              <a:gd name="T4" fmla="*/ 11249 w 35"/>
              <a:gd name="T5" fmla="*/ 2822 h 18"/>
              <a:gd name="T6" fmla="*/ 12337 w 35"/>
              <a:gd name="T7" fmla="*/ 4233 h 18"/>
              <a:gd name="T8" fmla="*/ 12337 w 35"/>
              <a:gd name="T9" fmla="*/ 5292 h 18"/>
              <a:gd name="T10" fmla="*/ 11611 w 35"/>
              <a:gd name="T11" fmla="*/ 5997 h 18"/>
              <a:gd name="T12" fmla="*/ 11611 w 35"/>
              <a:gd name="T13" fmla="*/ 5997 h 18"/>
              <a:gd name="T14" fmla="*/ 11249 w 35"/>
              <a:gd name="T15" fmla="*/ 3881 h 18"/>
              <a:gd name="T16" fmla="*/ 7257 w 35"/>
              <a:gd name="T17" fmla="*/ 1411 h 18"/>
              <a:gd name="T18" fmla="*/ 6169 w 35"/>
              <a:gd name="T19" fmla="*/ 1764 h 18"/>
              <a:gd name="T20" fmla="*/ 7257 w 35"/>
              <a:gd name="T21" fmla="*/ 2822 h 18"/>
              <a:gd name="T22" fmla="*/ 9434 w 35"/>
              <a:gd name="T23" fmla="*/ 4586 h 18"/>
              <a:gd name="T24" fmla="*/ 6894 w 35"/>
              <a:gd name="T25" fmla="*/ 3175 h 18"/>
              <a:gd name="T26" fmla="*/ 3266 w 35"/>
              <a:gd name="T27" fmla="*/ 3175 h 18"/>
              <a:gd name="T28" fmla="*/ 0 w 35"/>
              <a:gd name="T29" fmla="*/ 1411 h 18"/>
              <a:gd name="T30" fmla="*/ 3266 w 35"/>
              <a:gd name="T31" fmla="*/ 0 h 18"/>
              <a:gd name="T32" fmla="*/ 9434 w 35"/>
              <a:gd name="T33" fmla="*/ 4586 h 18"/>
              <a:gd name="T34" fmla="*/ 9434 w 35"/>
              <a:gd name="T35" fmla="*/ 4586 h 1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18">
                <a:moveTo>
                  <a:pt x="9" y="0"/>
                </a:moveTo>
                <a:cubicBezTo>
                  <a:pt x="16" y="0"/>
                  <a:pt x="23" y="2"/>
                  <a:pt x="29" y="5"/>
                </a:cubicBezTo>
                <a:lnTo>
                  <a:pt x="31" y="8"/>
                </a:lnTo>
                <a:cubicBezTo>
                  <a:pt x="32" y="11"/>
                  <a:pt x="32" y="11"/>
                  <a:pt x="34" y="12"/>
                </a:cubicBezTo>
                <a:lnTo>
                  <a:pt x="34" y="15"/>
                </a:lnTo>
                <a:lnTo>
                  <a:pt x="32" y="17"/>
                </a:lnTo>
                <a:cubicBezTo>
                  <a:pt x="32" y="17"/>
                  <a:pt x="32" y="14"/>
                  <a:pt x="31" y="11"/>
                </a:cubicBezTo>
                <a:cubicBezTo>
                  <a:pt x="31" y="8"/>
                  <a:pt x="23" y="5"/>
                  <a:pt x="20" y="4"/>
                </a:cubicBezTo>
                <a:cubicBezTo>
                  <a:pt x="17" y="4"/>
                  <a:pt x="17" y="5"/>
                  <a:pt x="17" y="5"/>
                </a:cubicBezTo>
                <a:cubicBezTo>
                  <a:pt x="17" y="5"/>
                  <a:pt x="19" y="6"/>
                  <a:pt x="20" y="8"/>
                </a:cubicBezTo>
                <a:cubicBezTo>
                  <a:pt x="22" y="9"/>
                  <a:pt x="25" y="12"/>
                  <a:pt x="26" y="13"/>
                </a:cubicBezTo>
                <a:cubicBezTo>
                  <a:pt x="25" y="12"/>
                  <a:pt x="22" y="11"/>
                  <a:pt x="19" y="9"/>
                </a:cubicBezTo>
                <a:lnTo>
                  <a:pt x="9" y="9"/>
                </a:lnTo>
                <a:cubicBezTo>
                  <a:pt x="4" y="9"/>
                  <a:pt x="2" y="8"/>
                  <a:pt x="0" y="4"/>
                </a:cubicBezTo>
                <a:cubicBezTo>
                  <a:pt x="0" y="0"/>
                  <a:pt x="2" y="0"/>
                  <a:pt x="9" y="0"/>
                </a:cubicBezTo>
                <a:close/>
                <a:moveTo>
                  <a:pt x="26" y="13"/>
                </a:moveTo>
                <a:cubicBezTo>
                  <a:pt x="28" y="14"/>
                  <a:pt x="27" y="14"/>
                  <a:pt x="26" y="13"/>
                </a:cubicBezTo>
                <a:close/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43" name="Freeform 471">
            <a:extLst>
              <a:ext uri="{FF2B5EF4-FFF2-40B4-BE49-F238E27FC236}">
                <a16:creationId xmlns:a16="http://schemas.microsoft.com/office/drawing/2014/main" id="{A1B0B09E-2283-EB40-966F-519BCB9AD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51025"/>
            <a:ext cx="4763" cy="14288"/>
          </a:xfrm>
          <a:custGeom>
            <a:avLst/>
            <a:gdLst>
              <a:gd name="T0" fmla="*/ 0 w 14"/>
              <a:gd name="T1" fmla="*/ 12894 h 41"/>
              <a:gd name="T2" fmla="*/ 3742 w 14"/>
              <a:gd name="T3" fmla="*/ 8712 h 41"/>
              <a:gd name="T4" fmla="*/ 1701 w 14"/>
              <a:gd name="T5" fmla="*/ 697 h 41"/>
              <a:gd name="T6" fmla="*/ 3402 w 14"/>
              <a:gd name="T7" fmla="*/ 697 h 41"/>
              <a:gd name="T8" fmla="*/ 4423 w 14"/>
              <a:gd name="T9" fmla="*/ 7667 h 41"/>
              <a:gd name="T10" fmla="*/ 2722 w 14"/>
              <a:gd name="T11" fmla="*/ 12197 h 41"/>
              <a:gd name="T12" fmla="*/ 0 w 14"/>
              <a:gd name="T13" fmla="*/ 13940 h 41"/>
              <a:gd name="T14" fmla="*/ 0 w 14"/>
              <a:gd name="T15" fmla="*/ 12894 h 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41">
                <a:moveTo>
                  <a:pt x="0" y="37"/>
                </a:moveTo>
                <a:cubicBezTo>
                  <a:pt x="4" y="37"/>
                  <a:pt x="10" y="32"/>
                  <a:pt x="11" y="25"/>
                </a:cubicBezTo>
                <a:cubicBezTo>
                  <a:pt x="11" y="18"/>
                  <a:pt x="8" y="3"/>
                  <a:pt x="5" y="2"/>
                </a:cubicBezTo>
                <a:cubicBezTo>
                  <a:pt x="5" y="0"/>
                  <a:pt x="8" y="1"/>
                  <a:pt x="10" y="2"/>
                </a:cubicBezTo>
                <a:cubicBezTo>
                  <a:pt x="11" y="4"/>
                  <a:pt x="13" y="14"/>
                  <a:pt x="13" y="22"/>
                </a:cubicBezTo>
                <a:cubicBezTo>
                  <a:pt x="13" y="29"/>
                  <a:pt x="11" y="31"/>
                  <a:pt x="8" y="35"/>
                </a:cubicBezTo>
                <a:cubicBezTo>
                  <a:pt x="4" y="40"/>
                  <a:pt x="0" y="40"/>
                  <a:pt x="0" y="40"/>
                </a:cubicBezTo>
                <a:lnTo>
                  <a:pt x="0" y="37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44" name="Freeform 472">
            <a:extLst>
              <a:ext uri="{FF2B5EF4-FFF2-40B4-BE49-F238E27FC236}">
                <a16:creationId xmlns:a16="http://schemas.microsoft.com/office/drawing/2014/main" id="{359C8ECA-1ED7-5C46-A292-23CCFB7D7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1858963"/>
            <a:ext cx="11113" cy="15875"/>
          </a:xfrm>
          <a:custGeom>
            <a:avLst/>
            <a:gdLst>
              <a:gd name="T0" fmla="*/ 358 w 31"/>
              <a:gd name="T1" fmla="*/ 13985 h 42"/>
              <a:gd name="T2" fmla="*/ 1075 w 31"/>
              <a:gd name="T3" fmla="*/ 14363 h 42"/>
              <a:gd name="T4" fmla="*/ 4302 w 31"/>
              <a:gd name="T5" fmla="*/ 11717 h 42"/>
              <a:gd name="T6" fmla="*/ 2509 w 31"/>
              <a:gd name="T7" fmla="*/ 9827 h 42"/>
              <a:gd name="T8" fmla="*/ 2509 w 31"/>
              <a:gd name="T9" fmla="*/ 9071 h 42"/>
              <a:gd name="T10" fmla="*/ 4302 w 31"/>
              <a:gd name="T11" fmla="*/ 9071 h 42"/>
              <a:gd name="T12" fmla="*/ 4302 w 31"/>
              <a:gd name="T13" fmla="*/ 10583 h 42"/>
              <a:gd name="T14" fmla="*/ 4660 w 31"/>
              <a:gd name="T15" fmla="*/ 10961 h 42"/>
              <a:gd name="T16" fmla="*/ 6453 w 31"/>
              <a:gd name="T17" fmla="*/ 9071 h 42"/>
              <a:gd name="T18" fmla="*/ 5377 w 31"/>
              <a:gd name="T19" fmla="*/ 6804 h 42"/>
              <a:gd name="T20" fmla="*/ 5377 w 31"/>
              <a:gd name="T21" fmla="*/ 5292 h 42"/>
              <a:gd name="T22" fmla="*/ 6453 w 31"/>
              <a:gd name="T23" fmla="*/ 5292 h 42"/>
              <a:gd name="T24" fmla="*/ 6453 w 31"/>
              <a:gd name="T25" fmla="*/ 7182 h 42"/>
              <a:gd name="T26" fmla="*/ 7528 w 31"/>
              <a:gd name="T27" fmla="*/ 7182 h 42"/>
              <a:gd name="T28" fmla="*/ 8604 w 31"/>
              <a:gd name="T29" fmla="*/ 5292 h 42"/>
              <a:gd name="T30" fmla="*/ 7528 w 31"/>
              <a:gd name="T31" fmla="*/ 3780 h 42"/>
              <a:gd name="T32" fmla="*/ 7528 w 31"/>
              <a:gd name="T33" fmla="*/ 3024 h 42"/>
              <a:gd name="T34" fmla="*/ 8245 w 31"/>
              <a:gd name="T35" fmla="*/ 3402 h 42"/>
              <a:gd name="T36" fmla="*/ 8962 w 31"/>
              <a:gd name="T37" fmla="*/ 3024 h 42"/>
              <a:gd name="T38" fmla="*/ 10755 w 31"/>
              <a:gd name="T39" fmla="*/ 1890 h 42"/>
              <a:gd name="T40" fmla="*/ 10038 w 31"/>
              <a:gd name="T41" fmla="*/ 378 h 42"/>
              <a:gd name="T42" fmla="*/ 10038 w 31"/>
              <a:gd name="T43" fmla="*/ 0 h 42"/>
              <a:gd name="T44" fmla="*/ 10755 w 31"/>
              <a:gd name="T45" fmla="*/ 0 h 42"/>
              <a:gd name="T46" fmla="*/ 10755 w 31"/>
              <a:gd name="T47" fmla="*/ 1134 h 42"/>
              <a:gd name="T48" fmla="*/ 10755 w 31"/>
              <a:gd name="T49" fmla="*/ 1890 h 42"/>
              <a:gd name="T50" fmla="*/ 10755 w 31"/>
              <a:gd name="T51" fmla="*/ 2646 h 42"/>
              <a:gd name="T52" fmla="*/ 10038 w 31"/>
              <a:gd name="T53" fmla="*/ 3780 h 42"/>
              <a:gd name="T54" fmla="*/ 8962 w 31"/>
              <a:gd name="T55" fmla="*/ 4158 h 42"/>
              <a:gd name="T56" fmla="*/ 8962 w 31"/>
              <a:gd name="T57" fmla="*/ 4158 h 42"/>
              <a:gd name="T58" fmla="*/ 9679 w 31"/>
              <a:gd name="T59" fmla="*/ 5292 h 42"/>
              <a:gd name="T60" fmla="*/ 8962 w 31"/>
              <a:gd name="T61" fmla="*/ 6804 h 42"/>
              <a:gd name="T62" fmla="*/ 8604 w 31"/>
              <a:gd name="T63" fmla="*/ 7560 h 42"/>
              <a:gd name="T64" fmla="*/ 7528 w 31"/>
              <a:gd name="T65" fmla="*/ 8315 h 42"/>
              <a:gd name="T66" fmla="*/ 7528 w 31"/>
              <a:gd name="T67" fmla="*/ 9449 h 42"/>
              <a:gd name="T68" fmla="*/ 6811 w 31"/>
              <a:gd name="T69" fmla="*/ 10961 h 42"/>
              <a:gd name="T70" fmla="*/ 5377 w 31"/>
              <a:gd name="T71" fmla="*/ 11717 h 42"/>
              <a:gd name="T72" fmla="*/ 4660 w 31"/>
              <a:gd name="T73" fmla="*/ 11717 h 42"/>
              <a:gd name="T74" fmla="*/ 4660 w 31"/>
              <a:gd name="T75" fmla="*/ 12473 h 42"/>
              <a:gd name="T76" fmla="*/ 4302 w 31"/>
              <a:gd name="T77" fmla="*/ 13985 h 42"/>
              <a:gd name="T78" fmla="*/ 1434 w 31"/>
              <a:gd name="T79" fmla="*/ 15119 h 42"/>
              <a:gd name="T80" fmla="*/ 358 w 31"/>
              <a:gd name="T81" fmla="*/ 15497 h 42"/>
              <a:gd name="T82" fmla="*/ 0 w 31"/>
              <a:gd name="T83" fmla="*/ 13985 h 42"/>
              <a:gd name="T84" fmla="*/ 358 w 31"/>
              <a:gd name="T85" fmla="*/ 1398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1" h="42">
                <a:moveTo>
                  <a:pt x="1" y="37"/>
                </a:moveTo>
                <a:cubicBezTo>
                  <a:pt x="1" y="37"/>
                  <a:pt x="1" y="39"/>
                  <a:pt x="3" y="38"/>
                </a:cubicBezTo>
                <a:cubicBezTo>
                  <a:pt x="6" y="37"/>
                  <a:pt x="12" y="35"/>
                  <a:pt x="12" y="31"/>
                </a:cubicBezTo>
                <a:cubicBezTo>
                  <a:pt x="12" y="28"/>
                  <a:pt x="7" y="26"/>
                  <a:pt x="7" y="26"/>
                </a:cubicBezTo>
                <a:cubicBezTo>
                  <a:pt x="7" y="24"/>
                  <a:pt x="7" y="24"/>
                  <a:pt x="7" y="24"/>
                </a:cubicBezTo>
                <a:lnTo>
                  <a:pt x="12" y="24"/>
                </a:lnTo>
                <a:lnTo>
                  <a:pt x="12" y="28"/>
                </a:lnTo>
                <a:cubicBezTo>
                  <a:pt x="12" y="28"/>
                  <a:pt x="13" y="30"/>
                  <a:pt x="13" y="29"/>
                </a:cubicBezTo>
                <a:cubicBezTo>
                  <a:pt x="15" y="28"/>
                  <a:pt x="19" y="26"/>
                  <a:pt x="18" y="24"/>
                </a:cubicBezTo>
                <a:cubicBezTo>
                  <a:pt x="18" y="21"/>
                  <a:pt x="15" y="19"/>
                  <a:pt x="15" y="18"/>
                </a:cubicBezTo>
                <a:cubicBezTo>
                  <a:pt x="13" y="15"/>
                  <a:pt x="15" y="14"/>
                  <a:pt x="15" y="14"/>
                </a:cubicBezTo>
                <a:lnTo>
                  <a:pt x="18" y="14"/>
                </a:lnTo>
                <a:lnTo>
                  <a:pt x="18" y="19"/>
                </a:lnTo>
                <a:cubicBezTo>
                  <a:pt x="18" y="19"/>
                  <a:pt x="19" y="20"/>
                  <a:pt x="21" y="19"/>
                </a:cubicBezTo>
                <a:cubicBezTo>
                  <a:pt x="21" y="19"/>
                  <a:pt x="25" y="17"/>
                  <a:pt x="24" y="14"/>
                </a:cubicBezTo>
                <a:cubicBezTo>
                  <a:pt x="23" y="13"/>
                  <a:pt x="21" y="10"/>
                  <a:pt x="21" y="10"/>
                </a:cubicBezTo>
                <a:lnTo>
                  <a:pt x="21" y="8"/>
                </a:lnTo>
                <a:lnTo>
                  <a:pt x="23" y="9"/>
                </a:lnTo>
                <a:cubicBezTo>
                  <a:pt x="23" y="9"/>
                  <a:pt x="23" y="9"/>
                  <a:pt x="25" y="8"/>
                </a:cubicBezTo>
                <a:cubicBezTo>
                  <a:pt x="28" y="8"/>
                  <a:pt x="30" y="6"/>
                  <a:pt x="30" y="5"/>
                </a:cubicBezTo>
                <a:cubicBezTo>
                  <a:pt x="30" y="4"/>
                  <a:pt x="28" y="3"/>
                  <a:pt x="28" y="1"/>
                </a:cubicBezTo>
                <a:lnTo>
                  <a:pt x="28" y="0"/>
                </a:lnTo>
                <a:lnTo>
                  <a:pt x="30" y="0"/>
                </a:lnTo>
                <a:lnTo>
                  <a:pt x="30" y="3"/>
                </a:lnTo>
                <a:lnTo>
                  <a:pt x="30" y="5"/>
                </a:lnTo>
                <a:lnTo>
                  <a:pt x="30" y="7"/>
                </a:lnTo>
                <a:lnTo>
                  <a:pt x="28" y="10"/>
                </a:lnTo>
                <a:lnTo>
                  <a:pt x="25" y="11"/>
                </a:lnTo>
                <a:lnTo>
                  <a:pt x="27" y="14"/>
                </a:lnTo>
                <a:lnTo>
                  <a:pt x="25" y="18"/>
                </a:lnTo>
                <a:lnTo>
                  <a:pt x="24" y="20"/>
                </a:lnTo>
                <a:lnTo>
                  <a:pt x="21" y="22"/>
                </a:lnTo>
                <a:lnTo>
                  <a:pt x="21" y="25"/>
                </a:lnTo>
                <a:lnTo>
                  <a:pt x="19" y="29"/>
                </a:lnTo>
                <a:lnTo>
                  <a:pt x="15" y="31"/>
                </a:lnTo>
                <a:lnTo>
                  <a:pt x="13" y="31"/>
                </a:lnTo>
                <a:lnTo>
                  <a:pt x="13" y="33"/>
                </a:lnTo>
                <a:lnTo>
                  <a:pt x="12" y="37"/>
                </a:lnTo>
                <a:lnTo>
                  <a:pt x="4" y="40"/>
                </a:lnTo>
                <a:lnTo>
                  <a:pt x="1" y="41"/>
                </a:lnTo>
                <a:lnTo>
                  <a:pt x="0" y="37"/>
                </a:lnTo>
                <a:lnTo>
                  <a:pt x="1" y="37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45" name="Freeform 473">
            <a:extLst>
              <a:ext uri="{FF2B5EF4-FFF2-40B4-BE49-F238E27FC236}">
                <a16:creationId xmlns:a16="http://schemas.microsoft.com/office/drawing/2014/main" id="{B92B1027-B1DF-5049-9D3B-D7899D02C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1851025"/>
            <a:ext cx="4763" cy="7938"/>
          </a:xfrm>
          <a:custGeom>
            <a:avLst/>
            <a:gdLst>
              <a:gd name="T0" fmla="*/ 2540 w 15"/>
              <a:gd name="T1" fmla="*/ 5954 h 20"/>
              <a:gd name="T2" fmla="*/ 318 w 15"/>
              <a:gd name="T3" fmla="*/ 2381 h 20"/>
              <a:gd name="T4" fmla="*/ 0 w 15"/>
              <a:gd name="T5" fmla="*/ 1191 h 20"/>
              <a:gd name="T6" fmla="*/ 1270 w 15"/>
              <a:gd name="T7" fmla="*/ 2381 h 20"/>
              <a:gd name="T8" fmla="*/ 2858 w 15"/>
              <a:gd name="T9" fmla="*/ 1985 h 20"/>
              <a:gd name="T10" fmla="*/ 2858 w 15"/>
              <a:gd name="T11" fmla="*/ 0 h 20"/>
              <a:gd name="T12" fmla="*/ 3493 w 15"/>
              <a:gd name="T13" fmla="*/ 0 h 20"/>
              <a:gd name="T14" fmla="*/ 4445 w 15"/>
              <a:gd name="T15" fmla="*/ 0 h 20"/>
              <a:gd name="T16" fmla="*/ 4445 w 15"/>
              <a:gd name="T17" fmla="*/ 1985 h 20"/>
              <a:gd name="T18" fmla="*/ 2858 w 15"/>
              <a:gd name="T19" fmla="*/ 5954 h 20"/>
              <a:gd name="T20" fmla="*/ 2540 w 15"/>
              <a:gd name="T21" fmla="*/ 7541 h 20"/>
              <a:gd name="T22" fmla="*/ 318 w 15"/>
              <a:gd name="T23" fmla="*/ 6747 h 20"/>
              <a:gd name="T24" fmla="*/ 2540 w 15"/>
              <a:gd name="T25" fmla="*/ 5954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20">
                <a:moveTo>
                  <a:pt x="8" y="15"/>
                </a:moveTo>
                <a:cubicBezTo>
                  <a:pt x="8" y="12"/>
                  <a:pt x="1" y="6"/>
                  <a:pt x="1" y="6"/>
                </a:cubicBezTo>
                <a:cubicBezTo>
                  <a:pt x="0" y="4"/>
                  <a:pt x="0" y="3"/>
                  <a:pt x="0" y="3"/>
                </a:cubicBezTo>
                <a:lnTo>
                  <a:pt x="4" y="6"/>
                </a:lnTo>
                <a:cubicBezTo>
                  <a:pt x="4" y="6"/>
                  <a:pt x="8" y="7"/>
                  <a:pt x="9" y="5"/>
                </a:cubicBezTo>
                <a:cubicBezTo>
                  <a:pt x="11" y="2"/>
                  <a:pt x="9" y="0"/>
                  <a:pt x="9" y="0"/>
                </a:cubicBezTo>
                <a:lnTo>
                  <a:pt x="11" y="0"/>
                </a:lnTo>
                <a:lnTo>
                  <a:pt x="14" y="0"/>
                </a:lnTo>
                <a:lnTo>
                  <a:pt x="14" y="5"/>
                </a:lnTo>
                <a:lnTo>
                  <a:pt x="9" y="15"/>
                </a:lnTo>
                <a:cubicBezTo>
                  <a:pt x="9" y="15"/>
                  <a:pt x="11" y="18"/>
                  <a:pt x="8" y="19"/>
                </a:cubicBezTo>
                <a:cubicBezTo>
                  <a:pt x="4" y="19"/>
                  <a:pt x="1" y="17"/>
                  <a:pt x="1" y="17"/>
                </a:cubicBezTo>
                <a:cubicBezTo>
                  <a:pt x="1" y="17"/>
                  <a:pt x="8" y="19"/>
                  <a:pt x="8" y="15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46" name="Freeform 474">
            <a:extLst>
              <a:ext uri="{FF2B5EF4-FFF2-40B4-BE49-F238E27FC236}">
                <a16:creationId xmlns:a16="http://schemas.microsoft.com/office/drawing/2014/main" id="{7C9559B5-D97B-6C4B-ABC8-0C7FFB8B3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1874838"/>
            <a:ext cx="3175" cy="3175"/>
          </a:xfrm>
          <a:custGeom>
            <a:avLst/>
            <a:gdLst>
              <a:gd name="T0" fmla="*/ 2778 w 8"/>
              <a:gd name="T1" fmla="*/ 2721 h 7"/>
              <a:gd name="T2" fmla="*/ 1984 w 8"/>
              <a:gd name="T3" fmla="*/ 2721 h 7"/>
              <a:gd name="T4" fmla="*/ 0 w 8"/>
              <a:gd name="T5" fmla="*/ 0 h 7"/>
              <a:gd name="T6" fmla="*/ 1984 w 8"/>
              <a:gd name="T7" fmla="*/ 1361 h 7"/>
              <a:gd name="T8" fmla="*/ 2778 w 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6"/>
                </a:moveTo>
                <a:lnTo>
                  <a:pt x="5" y="6"/>
                </a:lnTo>
                <a:lnTo>
                  <a:pt x="0" y="0"/>
                </a:lnTo>
                <a:cubicBezTo>
                  <a:pt x="0" y="0"/>
                  <a:pt x="3" y="1"/>
                  <a:pt x="5" y="3"/>
                </a:cubicBezTo>
                <a:cubicBezTo>
                  <a:pt x="7" y="4"/>
                  <a:pt x="7" y="6"/>
                  <a:pt x="7" y="6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47" name="Freeform 475">
            <a:extLst>
              <a:ext uri="{FF2B5EF4-FFF2-40B4-BE49-F238E27FC236}">
                <a16:creationId xmlns:a16="http://schemas.microsoft.com/office/drawing/2014/main" id="{9C6DD8DC-FA0A-EA42-BCC6-C6371641A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1873250"/>
            <a:ext cx="3175" cy="4763"/>
          </a:xfrm>
          <a:custGeom>
            <a:avLst/>
            <a:gdLst>
              <a:gd name="T0" fmla="*/ 2020 w 11"/>
              <a:gd name="T1" fmla="*/ 1588 h 12"/>
              <a:gd name="T2" fmla="*/ 2886 w 11"/>
              <a:gd name="T3" fmla="*/ 4366 h 12"/>
              <a:gd name="T4" fmla="*/ 2598 w 11"/>
              <a:gd name="T5" fmla="*/ 4366 h 12"/>
              <a:gd name="T6" fmla="*/ 1155 w 11"/>
              <a:gd name="T7" fmla="*/ 1985 h 12"/>
              <a:gd name="T8" fmla="*/ 289 w 11"/>
              <a:gd name="T9" fmla="*/ 0 h 12"/>
              <a:gd name="T10" fmla="*/ 2020 w 11"/>
              <a:gd name="T11" fmla="*/ 158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2">
                <a:moveTo>
                  <a:pt x="7" y="4"/>
                </a:moveTo>
                <a:cubicBezTo>
                  <a:pt x="7" y="7"/>
                  <a:pt x="10" y="11"/>
                  <a:pt x="10" y="11"/>
                </a:cubicBezTo>
                <a:lnTo>
                  <a:pt x="9" y="11"/>
                </a:lnTo>
                <a:lnTo>
                  <a:pt x="4" y="5"/>
                </a:lnTo>
                <a:cubicBezTo>
                  <a:pt x="4" y="5"/>
                  <a:pt x="0" y="0"/>
                  <a:pt x="1" y="0"/>
                </a:cubicBezTo>
                <a:cubicBezTo>
                  <a:pt x="4" y="0"/>
                  <a:pt x="6" y="4"/>
                  <a:pt x="7" y="4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48" name="Freeform 476">
            <a:extLst>
              <a:ext uri="{FF2B5EF4-FFF2-40B4-BE49-F238E27FC236}">
                <a16:creationId xmlns:a16="http://schemas.microsoft.com/office/drawing/2014/main" id="{3DF6EA24-1906-424B-A5AC-0B6BF38FC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1871663"/>
            <a:ext cx="3175" cy="6350"/>
          </a:xfrm>
          <a:custGeom>
            <a:avLst/>
            <a:gdLst>
              <a:gd name="T0" fmla="*/ 2858 w 10"/>
              <a:gd name="T1" fmla="*/ 5976 h 17"/>
              <a:gd name="T2" fmla="*/ 2540 w 10"/>
              <a:gd name="T3" fmla="*/ 4856 h 17"/>
              <a:gd name="T4" fmla="*/ 1588 w 10"/>
              <a:gd name="T5" fmla="*/ 3362 h 17"/>
              <a:gd name="T6" fmla="*/ 635 w 10"/>
              <a:gd name="T7" fmla="*/ 1121 h 17"/>
              <a:gd name="T8" fmla="*/ 635 w 10"/>
              <a:gd name="T9" fmla="*/ 0 h 17"/>
              <a:gd name="T10" fmla="*/ 1905 w 10"/>
              <a:gd name="T11" fmla="*/ 2988 h 17"/>
              <a:gd name="T12" fmla="*/ 2858 w 10"/>
              <a:gd name="T13" fmla="*/ 5976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7">
                <a:moveTo>
                  <a:pt x="9" y="16"/>
                </a:moveTo>
                <a:lnTo>
                  <a:pt x="8" y="13"/>
                </a:lnTo>
                <a:lnTo>
                  <a:pt x="5" y="9"/>
                </a:lnTo>
                <a:lnTo>
                  <a:pt x="2" y="3"/>
                </a:lnTo>
                <a:cubicBezTo>
                  <a:pt x="2" y="3"/>
                  <a:pt x="0" y="0"/>
                  <a:pt x="2" y="0"/>
                </a:cubicBezTo>
                <a:cubicBezTo>
                  <a:pt x="5" y="2"/>
                  <a:pt x="6" y="6"/>
                  <a:pt x="6" y="8"/>
                </a:cubicBezTo>
                <a:cubicBezTo>
                  <a:pt x="8" y="9"/>
                  <a:pt x="9" y="16"/>
                  <a:pt x="9" y="16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49" name="Freeform 477">
            <a:extLst>
              <a:ext uri="{FF2B5EF4-FFF2-40B4-BE49-F238E27FC236}">
                <a16:creationId xmlns:a16="http://schemas.microsoft.com/office/drawing/2014/main" id="{67736231-F867-2D47-B0D2-B0EE94583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1870075"/>
            <a:ext cx="1587" cy="6350"/>
          </a:xfrm>
          <a:custGeom>
            <a:avLst/>
            <a:gdLst>
              <a:gd name="T0" fmla="*/ 1190 w 4"/>
              <a:gd name="T1" fmla="*/ 5976 h 17"/>
              <a:gd name="T2" fmla="*/ 0 w 4"/>
              <a:gd name="T3" fmla="*/ 2615 h 17"/>
              <a:gd name="T4" fmla="*/ 0 w 4"/>
              <a:gd name="T5" fmla="*/ 0 h 17"/>
              <a:gd name="T6" fmla="*/ 397 w 4"/>
              <a:gd name="T7" fmla="*/ 2615 h 17"/>
              <a:gd name="T8" fmla="*/ 1190 w 4"/>
              <a:gd name="T9" fmla="*/ 597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7">
                <a:moveTo>
                  <a:pt x="3" y="16"/>
                </a:moveTo>
                <a:lnTo>
                  <a:pt x="0" y="7"/>
                </a:lnTo>
                <a:lnTo>
                  <a:pt x="0" y="0"/>
                </a:lnTo>
                <a:cubicBezTo>
                  <a:pt x="0" y="0"/>
                  <a:pt x="1" y="4"/>
                  <a:pt x="1" y="7"/>
                </a:cubicBezTo>
                <a:cubicBezTo>
                  <a:pt x="3" y="10"/>
                  <a:pt x="3" y="16"/>
                  <a:pt x="3" y="16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50" name="Freeform 478">
            <a:extLst>
              <a:ext uri="{FF2B5EF4-FFF2-40B4-BE49-F238E27FC236}">
                <a16:creationId xmlns:a16="http://schemas.microsoft.com/office/drawing/2014/main" id="{186CEDAF-694B-AE44-9219-C57CD9C98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7163" y="1871663"/>
            <a:ext cx="3175" cy="6350"/>
          </a:xfrm>
          <a:custGeom>
            <a:avLst/>
            <a:gdLst>
              <a:gd name="T0" fmla="*/ 2858 w 10"/>
              <a:gd name="T1" fmla="*/ 5953 h 16"/>
              <a:gd name="T2" fmla="*/ 1905 w 10"/>
              <a:gd name="T3" fmla="*/ 5159 h 16"/>
              <a:gd name="T4" fmla="*/ 635 w 10"/>
              <a:gd name="T5" fmla="*/ 1588 h 16"/>
              <a:gd name="T6" fmla="*/ 635 w 10"/>
              <a:gd name="T7" fmla="*/ 0 h 16"/>
              <a:gd name="T8" fmla="*/ 1905 w 10"/>
              <a:gd name="T9" fmla="*/ 2381 h 16"/>
              <a:gd name="T10" fmla="*/ 2858 w 10"/>
              <a:gd name="T11" fmla="*/ 595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6">
                <a:moveTo>
                  <a:pt x="9" y="15"/>
                </a:moveTo>
                <a:lnTo>
                  <a:pt x="6" y="13"/>
                </a:lnTo>
                <a:lnTo>
                  <a:pt x="2" y="4"/>
                </a:lnTo>
                <a:cubicBezTo>
                  <a:pt x="2" y="4"/>
                  <a:pt x="0" y="0"/>
                  <a:pt x="2" y="0"/>
                </a:cubicBezTo>
                <a:cubicBezTo>
                  <a:pt x="2" y="0"/>
                  <a:pt x="5" y="4"/>
                  <a:pt x="6" y="6"/>
                </a:cubicBezTo>
                <a:cubicBezTo>
                  <a:pt x="7" y="9"/>
                  <a:pt x="9" y="15"/>
                  <a:pt x="9" y="15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51" name="Freeform 479">
            <a:extLst>
              <a:ext uri="{FF2B5EF4-FFF2-40B4-BE49-F238E27FC236}">
                <a16:creationId xmlns:a16="http://schemas.microsoft.com/office/drawing/2014/main" id="{AFA2E3F9-0E95-1A46-852D-797FC7741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0" y="1868488"/>
            <a:ext cx="6350" cy="3175"/>
          </a:xfrm>
          <a:custGeom>
            <a:avLst/>
            <a:gdLst>
              <a:gd name="T0" fmla="*/ 6016 w 19"/>
              <a:gd name="T1" fmla="*/ 2778 h 8"/>
              <a:gd name="T2" fmla="*/ 4345 w 19"/>
              <a:gd name="T3" fmla="*/ 2778 h 8"/>
              <a:gd name="T4" fmla="*/ 2339 w 19"/>
              <a:gd name="T5" fmla="*/ 2381 h 8"/>
              <a:gd name="T6" fmla="*/ 1003 w 19"/>
              <a:gd name="T7" fmla="*/ 1191 h 8"/>
              <a:gd name="T8" fmla="*/ 334 w 19"/>
              <a:gd name="T9" fmla="*/ 397 h 8"/>
              <a:gd name="T10" fmla="*/ 0 w 19"/>
              <a:gd name="T11" fmla="*/ 0 h 8"/>
              <a:gd name="T12" fmla="*/ 3008 w 19"/>
              <a:gd name="T13" fmla="*/ 1191 h 8"/>
              <a:gd name="T14" fmla="*/ 6016 w 19"/>
              <a:gd name="T15" fmla="*/ 2778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8">
                <a:moveTo>
                  <a:pt x="18" y="7"/>
                </a:moveTo>
                <a:lnTo>
                  <a:pt x="13" y="7"/>
                </a:lnTo>
                <a:lnTo>
                  <a:pt x="7" y="6"/>
                </a:lnTo>
                <a:lnTo>
                  <a:pt x="3" y="3"/>
                </a:lnTo>
                <a:lnTo>
                  <a:pt x="1" y="1"/>
                </a:lnTo>
                <a:lnTo>
                  <a:pt x="0" y="0"/>
                </a:lnTo>
                <a:cubicBezTo>
                  <a:pt x="0" y="0"/>
                  <a:pt x="4" y="0"/>
                  <a:pt x="9" y="3"/>
                </a:cubicBezTo>
                <a:cubicBezTo>
                  <a:pt x="13" y="3"/>
                  <a:pt x="18" y="7"/>
                  <a:pt x="18" y="7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52" name="Freeform 480">
            <a:extLst>
              <a:ext uri="{FF2B5EF4-FFF2-40B4-BE49-F238E27FC236}">
                <a16:creationId xmlns:a16="http://schemas.microsoft.com/office/drawing/2014/main" id="{23AB0240-90EE-A241-86FD-B966327D6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1873250"/>
            <a:ext cx="7937" cy="14288"/>
          </a:xfrm>
          <a:custGeom>
            <a:avLst/>
            <a:gdLst>
              <a:gd name="T0" fmla="*/ 1984 w 24"/>
              <a:gd name="T1" fmla="*/ 2143 h 40"/>
              <a:gd name="T2" fmla="*/ 4961 w 24"/>
              <a:gd name="T3" fmla="*/ 5358 h 40"/>
              <a:gd name="T4" fmla="*/ 5953 w 24"/>
              <a:gd name="T5" fmla="*/ 9644 h 40"/>
              <a:gd name="T6" fmla="*/ 6945 w 24"/>
              <a:gd name="T7" fmla="*/ 12502 h 40"/>
              <a:gd name="T8" fmla="*/ 6945 w 24"/>
              <a:gd name="T9" fmla="*/ 13931 h 40"/>
              <a:gd name="T10" fmla="*/ 6614 w 24"/>
              <a:gd name="T11" fmla="*/ 12502 h 40"/>
              <a:gd name="T12" fmla="*/ 5953 w 24"/>
              <a:gd name="T13" fmla="*/ 11430 h 40"/>
              <a:gd name="T14" fmla="*/ 4630 w 24"/>
              <a:gd name="T15" fmla="*/ 5715 h 40"/>
              <a:gd name="T16" fmla="*/ 661 w 24"/>
              <a:gd name="T17" fmla="*/ 1786 h 40"/>
              <a:gd name="T18" fmla="*/ 0 w 24"/>
              <a:gd name="T19" fmla="*/ 0 h 40"/>
              <a:gd name="T20" fmla="*/ 992 w 24"/>
              <a:gd name="T21" fmla="*/ 0 h 40"/>
              <a:gd name="T22" fmla="*/ 1984 w 24"/>
              <a:gd name="T23" fmla="*/ 2143 h 4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" h="40">
                <a:moveTo>
                  <a:pt x="6" y="6"/>
                </a:moveTo>
                <a:cubicBezTo>
                  <a:pt x="9" y="9"/>
                  <a:pt x="14" y="15"/>
                  <a:pt x="15" y="15"/>
                </a:cubicBezTo>
                <a:cubicBezTo>
                  <a:pt x="15" y="16"/>
                  <a:pt x="18" y="22"/>
                  <a:pt x="18" y="27"/>
                </a:cubicBezTo>
                <a:cubicBezTo>
                  <a:pt x="20" y="31"/>
                  <a:pt x="20" y="35"/>
                  <a:pt x="21" y="35"/>
                </a:cubicBezTo>
                <a:cubicBezTo>
                  <a:pt x="21" y="37"/>
                  <a:pt x="23" y="39"/>
                  <a:pt x="21" y="39"/>
                </a:cubicBezTo>
                <a:cubicBezTo>
                  <a:pt x="21" y="39"/>
                  <a:pt x="20" y="38"/>
                  <a:pt x="20" y="35"/>
                </a:cubicBezTo>
                <a:cubicBezTo>
                  <a:pt x="18" y="35"/>
                  <a:pt x="18" y="34"/>
                  <a:pt x="18" y="32"/>
                </a:cubicBezTo>
                <a:cubicBezTo>
                  <a:pt x="18" y="29"/>
                  <a:pt x="15" y="18"/>
                  <a:pt x="14" y="16"/>
                </a:cubicBezTo>
                <a:cubicBezTo>
                  <a:pt x="12" y="15"/>
                  <a:pt x="5" y="9"/>
                  <a:pt x="2" y="5"/>
                </a:cubicBezTo>
                <a:cubicBezTo>
                  <a:pt x="0" y="1"/>
                  <a:pt x="0" y="0"/>
                  <a:pt x="0" y="0"/>
                </a:cubicBezTo>
                <a:lnTo>
                  <a:pt x="3" y="0"/>
                </a:lnTo>
                <a:cubicBezTo>
                  <a:pt x="3" y="0"/>
                  <a:pt x="3" y="3"/>
                  <a:pt x="6" y="6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53" name="Freeform 481">
            <a:extLst>
              <a:ext uri="{FF2B5EF4-FFF2-40B4-BE49-F238E27FC236}">
                <a16:creationId xmlns:a16="http://schemas.microsoft.com/office/drawing/2014/main" id="{AD9BD4A5-97FF-C84C-91EB-D14C9B272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1874838"/>
            <a:ext cx="9525" cy="11112"/>
          </a:xfrm>
          <a:custGeom>
            <a:avLst/>
            <a:gdLst>
              <a:gd name="T0" fmla="*/ 7144 w 28"/>
              <a:gd name="T1" fmla="*/ 5903 h 32"/>
              <a:gd name="T2" fmla="*/ 7484 w 28"/>
              <a:gd name="T3" fmla="*/ 9029 h 32"/>
              <a:gd name="T4" fmla="*/ 6463 w 28"/>
              <a:gd name="T5" fmla="*/ 5903 h 32"/>
              <a:gd name="T6" fmla="*/ 4082 w 28"/>
              <a:gd name="T7" fmla="*/ 3125 h 32"/>
              <a:gd name="T8" fmla="*/ 3062 w 28"/>
              <a:gd name="T9" fmla="*/ 3125 h 32"/>
              <a:gd name="T10" fmla="*/ 3402 w 28"/>
              <a:gd name="T11" fmla="*/ 3820 h 32"/>
              <a:gd name="T12" fmla="*/ 5103 w 28"/>
              <a:gd name="T13" fmla="*/ 7640 h 32"/>
              <a:gd name="T14" fmla="*/ 6123 w 28"/>
              <a:gd name="T15" fmla="*/ 9723 h 32"/>
              <a:gd name="T16" fmla="*/ 5443 w 28"/>
              <a:gd name="T17" fmla="*/ 10418 h 32"/>
              <a:gd name="T18" fmla="*/ 5443 w 28"/>
              <a:gd name="T19" fmla="*/ 9029 h 32"/>
              <a:gd name="T20" fmla="*/ 5103 w 28"/>
              <a:gd name="T21" fmla="*/ 7640 h 32"/>
              <a:gd name="T22" fmla="*/ 3062 w 28"/>
              <a:gd name="T23" fmla="*/ 3820 h 32"/>
              <a:gd name="T24" fmla="*/ 340 w 28"/>
              <a:gd name="T25" fmla="*/ 695 h 32"/>
              <a:gd name="T26" fmla="*/ 340 w 28"/>
              <a:gd name="T27" fmla="*/ 0 h 32"/>
              <a:gd name="T28" fmla="*/ 2381 w 28"/>
              <a:gd name="T29" fmla="*/ 2431 h 32"/>
              <a:gd name="T30" fmla="*/ 4422 w 28"/>
              <a:gd name="T31" fmla="*/ 2778 h 32"/>
              <a:gd name="T32" fmla="*/ 7144 w 28"/>
              <a:gd name="T33" fmla="*/ 5903 h 32"/>
              <a:gd name="T34" fmla="*/ 9185 w 28"/>
              <a:gd name="T35" fmla="*/ 10765 h 32"/>
              <a:gd name="T36" fmla="*/ 7484 w 28"/>
              <a:gd name="T37" fmla="*/ 9029 h 32"/>
              <a:gd name="T38" fmla="*/ 9185 w 28"/>
              <a:gd name="T39" fmla="*/ 10765 h 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8" h="32">
                <a:moveTo>
                  <a:pt x="21" y="17"/>
                </a:moveTo>
                <a:cubicBezTo>
                  <a:pt x="21" y="19"/>
                  <a:pt x="21" y="22"/>
                  <a:pt x="22" y="26"/>
                </a:cubicBezTo>
                <a:cubicBezTo>
                  <a:pt x="19" y="20"/>
                  <a:pt x="21" y="19"/>
                  <a:pt x="19" y="17"/>
                </a:cubicBezTo>
                <a:cubicBezTo>
                  <a:pt x="19" y="15"/>
                  <a:pt x="15" y="9"/>
                  <a:pt x="12" y="9"/>
                </a:cubicBezTo>
                <a:lnTo>
                  <a:pt x="9" y="9"/>
                </a:lnTo>
                <a:lnTo>
                  <a:pt x="10" y="11"/>
                </a:lnTo>
                <a:cubicBezTo>
                  <a:pt x="12" y="12"/>
                  <a:pt x="15" y="19"/>
                  <a:pt x="15" y="22"/>
                </a:cubicBezTo>
                <a:cubicBezTo>
                  <a:pt x="16" y="26"/>
                  <a:pt x="18" y="28"/>
                  <a:pt x="18" y="28"/>
                </a:cubicBezTo>
                <a:cubicBezTo>
                  <a:pt x="19" y="29"/>
                  <a:pt x="19" y="30"/>
                  <a:pt x="16" y="30"/>
                </a:cubicBezTo>
                <a:lnTo>
                  <a:pt x="16" y="26"/>
                </a:lnTo>
                <a:cubicBezTo>
                  <a:pt x="16" y="25"/>
                  <a:pt x="16" y="26"/>
                  <a:pt x="15" y="22"/>
                </a:cubicBezTo>
                <a:cubicBezTo>
                  <a:pt x="13" y="18"/>
                  <a:pt x="10" y="12"/>
                  <a:pt x="9" y="11"/>
                </a:cubicBezTo>
                <a:cubicBezTo>
                  <a:pt x="7" y="8"/>
                  <a:pt x="1" y="2"/>
                  <a:pt x="1" y="2"/>
                </a:cubicBezTo>
                <a:cubicBezTo>
                  <a:pt x="0" y="1"/>
                  <a:pt x="1" y="0"/>
                  <a:pt x="1" y="0"/>
                </a:cubicBezTo>
                <a:lnTo>
                  <a:pt x="7" y="7"/>
                </a:lnTo>
                <a:cubicBezTo>
                  <a:pt x="9" y="8"/>
                  <a:pt x="10" y="7"/>
                  <a:pt x="13" y="8"/>
                </a:cubicBezTo>
                <a:cubicBezTo>
                  <a:pt x="15" y="9"/>
                  <a:pt x="19" y="14"/>
                  <a:pt x="21" y="17"/>
                </a:cubicBezTo>
                <a:close/>
                <a:moveTo>
                  <a:pt x="27" y="31"/>
                </a:moveTo>
                <a:cubicBezTo>
                  <a:pt x="27" y="31"/>
                  <a:pt x="25" y="31"/>
                  <a:pt x="22" y="26"/>
                </a:cubicBezTo>
                <a:cubicBezTo>
                  <a:pt x="25" y="28"/>
                  <a:pt x="27" y="31"/>
                  <a:pt x="27" y="31"/>
                </a:cubicBezTo>
                <a:close/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54" name="Freeform 482">
            <a:extLst>
              <a:ext uri="{FF2B5EF4-FFF2-40B4-BE49-F238E27FC236}">
                <a16:creationId xmlns:a16="http://schemas.microsoft.com/office/drawing/2014/main" id="{8AFF6F9C-C3EF-494B-A4FB-71AC2000C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1870075"/>
            <a:ext cx="7937" cy="19050"/>
          </a:xfrm>
          <a:custGeom>
            <a:avLst/>
            <a:gdLst>
              <a:gd name="T0" fmla="*/ 1984 w 24"/>
              <a:gd name="T1" fmla="*/ 1039 h 55"/>
              <a:gd name="T2" fmla="*/ 2646 w 24"/>
              <a:gd name="T3" fmla="*/ 1385 h 55"/>
              <a:gd name="T4" fmla="*/ 3969 w 24"/>
              <a:gd name="T5" fmla="*/ 5542 h 55"/>
              <a:gd name="T6" fmla="*/ 5953 w 24"/>
              <a:gd name="T7" fmla="*/ 8313 h 55"/>
              <a:gd name="T8" fmla="*/ 6614 w 24"/>
              <a:gd name="T9" fmla="*/ 13508 h 55"/>
              <a:gd name="T10" fmla="*/ 7606 w 24"/>
              <a:gd name="T11" fmla="*/ 18357 h 55"/>
              <a:gd name="T12" fmla="*/ 6614 w 24"/>
              <a:gd name="T13" fmla="*/ 15586 h 55"/>
              <a:gd name="T14" fmla="*/ 5622 w 24"/>
              <a:gd name="T15" fmla="*/ 13162 h 55"/>
              <a:gd name="T16" fmla="*/ 6614 w 24"/>
              <a:gd name="T17" fmla="*/ 15240 h 55"/>
              <a:gd name="T18" fmla="*/ 6614 w 24"/>
              <a:gd name="T19" fmla="*/ 14201 h 55"/>
              <a:gd name="T20" fmla="*/ 5953 w 24"/>
              <a:gd name="T21" fmla="*/ 11776 h 55"/>
              <a:gd name="T22" fmla="*/ 4961 w 24"/>
              <a:gd name="T23" fmla="*/ 8313 h 55"/>
              <a:gd name="T24" fmla="*/ 3969 w 24"/>
              <a:gd name="T25" fmla="*/ 6235 h 55"/>
              <a:gd name="T26" fmla="*/ 1984 w 24"/>
              <a:gd name="T27" fmla="*/ 2771 h 55"/>
              <a:gd name="T28" fmla="*/ 1984 w 24"/>
              <a:gd name="T29" fmla="*/ 2078 h 55"/>
              <a:gd name="T30" fmla="*/ 992 w 24"/>
              <a:gd name="T31" fmla="*/ 1732 h 55"/>
              <a:gd name="T32" fmla="*/ 0 w 24"/>
              <a:gd name="T33" fmla="*/ 0 h 55"/>
              <a:gd name="T34" fmla="*/ 1984 w 24"/>
              <a:gd name="T35" fmla="*/ 1039 h 55"/>
              <a:gd name="T36" fmla="*/ 4961 w 24"/>
              <a:gd name="T37" fmla="*/ 11776 h 55"/>
              <a:gd name="T38" fmla="*/ 5291 w 24"/>
              <a:gd name="T39" fmla="*/ 12469 h 55"/>
              <a:gd name="T40" fmla="*/ 4961 w 24"/>
              <a:gd name="T41" fmla="*/ 11776 h 55"/>
              <a:gd name="T42" fmla="*/ 3969 w 24"/>
              <a:gd name="T43" fmla="*/ 8313 h 55"/>
              <a:gd name="T44" fmla="*/ 4961 w 24"/>
              <a:gd name="T45" fmla="*/ 11430 h 55"/>
              <a:gd name="T46" fmla="*/ 3969 w 24"/>
              <a:gd name="T47" fmla="*/ 8313 h 55"/>
              <a:gd name="T48" fmla="*/ 3969 w 24"/>
              <a:gd name="T49" fmla="*/ 8313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4" h="55">
                <a:moveTo>
                  <a:pt x="6" y="3"/>
                </a:moveTo>
                <a:lnTo>
                  <a:pt x="8" y="4"/>
                </a:lnTo>
                <a:cubicBezTo>
                  <a:pt x="8" y="4"/>
                  <a:pt x="9" y="12"/>
                  <a:pt x="12" y="16"/>
                </a:cubicBezTo>
                <a:cubicBezTo>
                  <a:pt x="15" y="21"/>
                  <a:pt x="18" y="24"/>
                  <a:pt x="18" y="24"/>
                </a:cubicBezTo>
                <a:cubicBezTo>
                  <a:pt x="18" y="24"/>
                  <a:pt x="18" y="33"/>
                  <a:pt x="20" y="39"/>
                </a:cubicBezTo>
                <a:cubicBezTo>
                  <a:pt x="21" y="44"/>
                  <a:pt x="23" y="53"/>
                  <a:pt x="23" y="53"/>
                </a:cubicBezTo>
                <a:cubicBezTo>
                  <a:pt x="21" y="54"/>
                  <a:pt x="20" y="49"/>
                  <a:pt x="20" y="45"/>
                </a:cubicBezTo>
                <a:cubicBezTo>
                  <a:pt x="18" y="43"/>
                  <a:pt x="17" y="40"/>
                  <a:pt x="17" y="38"/>
                </a:cubicBezTo>
                <a:cubicBezTo>
                  <a:pt x="18" y="41"/>
                  <a:pt x="19" y="44"/>
                  <a:pt x="20" y="44"/>
                </a:cubicBezTo>
                <a:lnTo>
                  <a:pt x="20" y="41"/>
                </a:lnTo>
                <a:cubicBezTo>
                  <a:pt x="20" y="41"/>
                  <a:pt x="20" y="39"/>
                  <a:pt x="18" y="34"/>
                </a:cubicBezTo>
                <a:cubicBezTo>
                  <a:pt x="18" y="30"/>
                  <a:pt x="17" y="25"/>
                  <a:pt x="15" y="24"/>
                </a:cubicBezTo>
                <a:cubicBezTo>
                  <a:pt x="15" y="24"/>
                  <a:pt x="14" y="24"/>
                  <a:pt x="12" y="18"/>
                </a:cubicBezTo>
                <a:cubicBezTo>
                  <a:pt x="9" y="13"/>
                  <a:pt x="8" y="10"/>
                  <a:pt x="6" y="8"/>
                </a:cubicBezTo>
                <a:lnTo>
                  <a:pt x="6" y="6"/>
                </a:lnTo>
                <a:lnTo>
                  <a:pt x="3" y="5"/>
                </a:lnTo>
                <a:cubicBezTo>
                  <a:pt x="3" y="3"/>
                  <a:pt x="0" y="0"/>
                  <a:pt x="0" y="0"/>
                </a:cubicBezTo>
                <a:cubicBezTo>
                  <a:pt x="0" y="0"/>
                  <a:pt x="3" y="2"/>
                  <a:pt x="6" y="3"/>
                </a:cubicBezTo>
                <a:close/>
                <a:moveTo>
                  <a:pt x="15" y="34"/>
                </a:moveTo>
                <a:cubicBezTo>
                  <a:pt x="15" y="34"/>
                  <a:pt x="16" y="35"/>
                  <a:pt x="16" y="36"/>
                </a:cubicBezTo>
                <a:cubicBezTo>
                  <a:pt x="16" y="35"/>
                  <a:pt x="15" y="35"/>
                  <a:pt x="15" y="34"/>
                </a:cubicBezTo>
                <a:close/>
                <a:moveTo>
                  <a:pt x="12" y="24"/>
                </a:moveTo>
                <a:cubicBezTo>
                  <a:pt x="12" y="25"/>
                  <a:pt x="15" y="30"/>
                  <a:pt x="15" y="33"/>
                </a:cubicBezTo>
                <a:cubicBezTo>
                  <a:pt x="14" y="30"/>
                  <a:pt x="12" y="25"/>
                  <a:pt x="12" y="24"/>
                </a:cubicBezTo>
                <a:cubicBezTo>
                  <a:pt x="12" y="24"/>
                  <a:pt x="9" y="24"/>
                  <a:pt x="12" y="24"/>
                </a:cubicBezTo>
                <a:close/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55" name="Freeform 483">
            <a:extLst>
              <a:ext uri="{FF2B5EF4-FFF2-40B4-BE49-F238E27FC236}">
                <a16:creationId xmlns:a16="http://schemas.microsoft.com/office/drawing/2014/main" id="{2B4A1332-0F3A-8F4C-ADE6-17797E42B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868488"/>
            <a:ext cx="7937" cy="26987"/>
          </a:xfrm>
          <a:custGeom>
            <a:avLst/>
            <a:gdLst>
              <a:gd name="T0" fmla="*/ 1191 w 20"/>
              <a:gd name="T1" fmla="*/ 1109 h 73"/>
              <a:gd name="T2" fmla="*/ 3175 w 20"/>
              <a:gd name="T3" fmla="*/ 1109 h 73"/>
              <a:gd name="T4" fmla="*/ 3572 w 20"/>
              <a:gd name="T5" fmla="*/ 5915 h 73"/>
              <a:gd name="T6" fmla="*/ 5953 w 20"/>
              <a:gd name="T7" fmla="*/ 9242 h 73"/>
              <a:gd name="T8" fmla="*/ 6746 w 20"/>
              <a:gd name="T9" fmla="*/ 14048 h 73"/>
              <a:gd name="T10" fmla="*/ 7540 w 20"/>
              <a:gd name="T11" fmla="*/ 19593 h 73"/>
              <a:gd name="T12" fmla="*/ 6746 w 20"/>
              <a:gd name="T13" fmla="*/ 26248 h 73"/>
              <a:gd name="T14" fmla="*/ 6746 w 20"/>
              <a:gd name="T15" fmla="*/ 21442 h 73"/>
              <a:gd name="T16" fmla="*/ 4762 w 20"/>
              <a:gd name="T17" fmla="*/ 16636 h 73"/>
              <a:gd name="T18" fmla="*/ 3572 w 20"/>
              <a:gd name="T19" fmla="*/ 10351 h 73"/>
              <a:gd name="T20" fmla="*/ 4762 w 20"/>
              <a:gd name="T21" fmla="*/ 16636 h 73"/>
              <a:gd name="T22" fmla="*/ 6746 w 20"/>
              <a:gd name="T23" fmla="*/ 21072 h 73"/>
              <a:gd name="T24" fmla="*/ 5953 w 20"/>
              <a:gd name="T25" fmla="*/ 14787 h 73"/>
              <a:gd name="T26" fmla="*/ 5556 w 20"/>
              <a:gd name="T27" fmla="*/ 9242 h 73"/>
              <a:gd name="T28" fmla="*/ 3175 w 20"/>
              <a:gd name="T29" fmla="*/ 5915 h 73"/>
              <a:gd name="T30" fmla="*/ 2381 w 20"/>
              <a:gd name="T31" fmla="*/ 2218 h 73"/>
              <a:gd name="T32" fmla="*/ 1191 w 20"/>
              <a:gd name="T33" fmla="*/ 1109 h 73"/>
              <a:gd name="T34" fmla="*/ 0 w 20"/>
              <a:gd name="T35" fmla="*/ 0 h 73"/>
              <a:gd name="T36" fmla="*/ 1191 w 20"/>
              <a:gd name="T37" fmla="*/ 1109 h 7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" h="73">
                <a:moveTo>
                  <a:pt x="3" y="3"/>
                </a:moveTo>
                <a:lnTo>
                  <a:pt x="8" y="3"/>
                </a:lnTo>
                <a:cubicBezTo>
                  <a:pt x="8" y="3"/>
                  <a:pt x="8" y="11"/>
                  <a:pt x="9" y="16"/>
                </a:cubicBezTo>
                <a:cubicBezTo>
                  <a:pt x="12" y="20"/>
                  <a:pt x="15" y="25"/>
                  <a:pt x="15" y="25"/>
                </a:cubicBezTo>
                <a:cubicBezTo>
                  <a:pt x="15" y="25"/>
                  <a:pt x="17" y="25"/>
                  <a:pt x="17" y="38"/>
                </a:cubicBezTo>
                <a:cubicBezTo>
                  <a:pt x="17" y="48"/>
                  <a:pt x="17" y="48"/>
                  <a:pt x="19" y="53"/>
                </a:cubicBezTo>
                <a:cubicBezTo>
                  <a:pt x="19" y="57"/>
                  <a:pt x="19" y="72"/>
                  <a:pt x="17" y="71"/>
                </a:cubicBezTo>
                <a:cubicBezTo>
                  <a:pt x="15" y="69"/>
                  <a:pt x="17" y="61"/>
                  <a:pt x="17" y="58"/>
                </a:cubicBezTo>
                <a:cubicBezTo>
                  <a:pt x="15" y="54"/>
                  <a:pt x="14" y="54"/>
                  <a:pt x="12" y="45"/>
                </a:cubicBezTo>
                <a:cubicBezTo>
                  <a:pt x="9" y="35"/>
                  <a:pt x="11" y="33"/>
                  <a:pt x="9" y="28"/>
                </a:cubicBezTo>
                <a:cubicBezTo>
                  <a:pt x="11" y="31"/>
                  <a:pt x="11" y="40"/>
                  <a:pt x="12" y="45"/>
                </a:cubicBezTo>
                <a:cubicBezTo>
                  <a:pt x="15" y="53"/>
                  <a:pt x="17" y="57"/>
                  <a:pt x="17" y="57"/>
                </a:cubicBezTo>
                <a:cubicBezTo>
                  <a:pt x="17" y="57"/>
                  <a:pt x="17" y="45"/>
                  <a:pt x="15" y="40"/>
                </a:cubicBezTo>
                <a:cubicBezTo>
                  <a:pt x="15" y="33"/>
                  <a:pt x="15" y="26"/>
                  <a:pt x="14" y="25"/>
                </a:cubicBezTo>
                <a:cubicBezTo>
                  <a:pt x="12" y="21"/>
                  <a:pt x="9" y="19"/>
                  <a:pt x="8" y="16"/>
                </a:cubicBezTo>
                <a:cubicBezTo>
                  <a:pt x="8" y="13"/>
                  <a:pt x="8" y="7"/>
                  <a:pt x="6" y="6"/>
                </a:cubicBezTo>
                <a:cubicBezTo>
                  <a:pt x="5" y="3"/>
                  <a:pt x="5" y="3"/>
                  <a:pt x="3" y="3"/>
                </a:cubicBezTo>
                <a:cubicBezTo>
                  <a:pt x="0" y="3"/>
                  <a:pt x="0" y="0"/>
                  <a:pt x="0" y="0"/>
                </a:cubicBezTo>
                <a:cubicBezTo>
                  <a:pt x="0" y="0"/>
                  <a:pt x="2" y="2"/>
                  <a:pt x="3" y="3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56" name="Freeform 484">
            <a:extLst>
              <a:ext uri="{FF2B5EF4-FFF2-40B4-BE49-F238E27FC236}">
                <a16:creationId xmlns:a16="http://schemas.microsoft.com/office/drawing/2014/main" id="{9A9C09AB-BF06-604A-AC40-53F2FEE22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1866900"/>
            <a:ext cx="7937" cy="30163"/>
          </a:xfrm>
          <a:custGeom>
            <a:avLst/>
            <a:gdLst>
              <a:gd name="T0" fmla="*/ 2268 w 21"/>
              <a:gd name="T1" fmla="*/ 1817 h 83"/>
              <a:gd name="T2" fmla="*/ 4157 w 21"/>
              <a:gd name="T3" fmla="*/ 2544 h 83"/>
              <a:gd name="T4" fmla="*/ 5291 w 21"/>
              <a:gd name="T5" fmla="*/ 7632 h 83"/>
              <a:gd name="T6" fmla="*/ 6803 w 21"/>
              <a:gd name="T7" fmla="*/ 10175 h 83"/>
              <a:gd name="T8" fmla="*/ 6803 w 21"/>
              <a:gd name="T9" fmla="*/ 12356 h 83"/>
              <a:gd name="T10" fmla="*/ 3402 w 21"/>
              <a:gd name="T11" fmla="*/ 5451 h 83"/>
              <a:gd name="T12" fmla="*/ 3402 w 21"/>
              <a:gd name="T13" fmla="*/ 3271 h 83"/>
              <a:gd name="T14" fmla="*/ 1512 w 21"/>
              <a:gd name="T15" fmla="*/ 2180 h 83"/>
              <a:gd name="T16" fmla="*/ 0 w 21"/>
              <a:gd name="T17" fmla="*/ 0 h 83"/>
              <a:gd name="T18" fmla="*/ 2268 w 21"/>
              <a:gd name="T19" fmla="*/ 1817 h 83"/>
              <a:gd name="T20" fmla="*/ 6803 w 21"/>
              <a:gd name="T21" fmla="*/ 29800 h 83"/>
              <a:gd name="T22" fmla="*/ 6425 w 21"/>
              <a:gd name="T23" fmla="*/ 22531 h 83"/>
              <a:gd name="T24" fmla="*/ 5291 w 21"/>
              <a:gd name="T25" fmla="*/ 21078 h 83"/>
              <a:gd name="T26" fmla="*/ 4535 w 21"/>
              <a:gd name="T27" fmla="*/ 16353 h 83"/>
              <a:gd name="T28" fmla="*/ 5669 w 21"/>
              <a:gd name="T29" fmla="*/ 20351 h 83"/>
              <a:gd name="T30" fmla="*/ 6803 w 21"/>
              <a:gd name="T31" fmla="*/ 22895 h 83"/>
              <a:gd name="T32" fmla="*/ 6803 w 21"/>
              <a:gd name="T33" fmla="*/ 19624 h 83"/>
              <a:gd name="T34" fmla="*/ 6803 w 21"/>
              <a:gd name="T35" fmla="*/ 29800 h 83"/>
              <a:gd name="T36" fmla="*/ 4157 w 21"/>
              <a:gd name="T37" fmla="*/ 13083 h 83"/>
              <a:gd name="T38" fmla="*/ 4535 w 21"/>
              <a:gd name="T39" fmla="*/ 16353 h 83"/>
              <a:gd name="T40" fmla="*/ 4157 w 21"/>
              <a:gd name="T41" fmla="*/ 13083 h 8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1" h="83">
                <a:moveTo>
                  <a:pt x="6" y="5"/>
                </a:moveTo>
                <a:cubicBezTo>
                  <a:pt x="9" y="7"/>
                  <a:pt x="9" y="6"/>
                  <a:pt x="11" y="7"/>
                </a:cubicBezTo>
                <a:cubicBezTo>
                  <a:pt x="11" y="8"/>
                  <a:pt x="9" y="14"/>
                  <a:pt x="14" y="21"/>
                </a:cubicBezTo>
                <a:cubicBezTo>
                  <a:pt x="18" y="26"/>
                  <a:pt x="18" y="26"/>
                  <a:pt x="18" y="28"/>
                </a:cubicBezTo>
                <a:lnTo>
                  <a:pt x="18" y="34"/>
                </a:lnTo>
                <a:cubicBezTo>
                  <a:pt x="17" y="31"/>
                  <a:pt x="11" y="21"/>
                  <a:pt x="9" y="15"/>
                </a:cubicBezTo>
                <a:lnTo>
                  <a:pt x="9" y="9"/>
                </a:lnTo>
                <a:cubicBezTo>
                  <a:pt x="9" y="9"/>
                  <a:pt x="7" y="8"/>
                  <a:pt x="4" y="6"/>
                </a:cubicBezTo>
                <a:cubicBezTo>
                  <a:pt x="1" y="3"/>
                  <a:pt x="0" y="0"/>
                  <a:pt x="0" y="0"/>
                </a:cubicBezTo>
                <a:cubicBezTo>
                  <a:pt x="0" y="0"/>
                  <a:pt x="1" y="3"/>
                  <a:pt x="6" y="5"/>
                </a:cubicBezTo>
                <a:close/>
                <a:moveTo>
                  <a:pt x="18" y="82"/>
                </a:moveTo>
                <a:cubicBezTo>
                  <a:pt x="17" y="82"/>
                  <a:pt x="18" y="65"/>
                  <a:pt x="17" y="62"/>
                </a:cubicBezTo>
                <a:cubicBezTo>
                  <a:pt x="15" y="59"/>
                  <a:pt x="15" y="59"/>
                  <a:pt x="14" y="58"/>
                </a:cubicBezTo>
                <a:cubicBezTo>
                  <a:pt x="13" y="55"/>
                  <a:pt x="13" y="50"/>
                  <a:pt x="12" y="45"/>
                </a:cubicBezTo>
                <a:cubicBezTo>
                  <a:pt x="13" y="50"/>
                  <a:pt x="14" y="55"/>
                  <a:pt x="15" y="56"/>
                </a:cubicBezTo>
                <a:cubicBezTo>
                  <a:pt x="17" y="59"/>
                  <a:pt x="18" y="61"/>
                  <a:pt x="18" y="63"/>
                </a:cubicBezTo>
                <a:lnTo>
                  <a:pt x="18" y="54"/>
                </a:lnTo>
                <a:cubicBezTo>
                  <a:pt x="20" y="61"/>
                  <a:pt x="20" y="82"/>
                  <a:pt x="18" y="82"/>
                </a:cubicBezTo>
                <a:close/>
                <a:moveTo>
                  <a:pt x="11" y="36"/>
                </a:moveTo>
                <a:cubicBezTo>
                  <a:pt x="12" y="38"/>
                  <a:pt x="12" y="41"/>
                  <a:pt x="12" y="45"/>
                </a:cubicBezTo>
                <a:cubicBezTo>
                  <a:pt x="12" y="41"/>
                  <a:pt x="11" y="37"/>
                  <a:pt x="11" y="36"/>
                </a:cubicBezTo>
                <a:close/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57" name="Freeform 485">
            <a:extLst>
              <a:ext uri="{FF2B5EF4-FFF2-40B4-BE49-F238E27FC236}">
                <a16:creationId xmlns:a16="http://schemas.microsoft.com/office/drawing/2014/main" id="{59DAFC11-C368-0C42-A03C-7E3D39272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0" y="1868488"/>
            <a:ext cx="7938" cy="31750"/>
          </a:xfrm>
          <a:custGeom>
            <a:avLst/>
            <a:gdLst>
              <a:gd name="T0" fmla="*/ 1985 w 24"/>
              <a:gd name="T1" fmla="*/ 1846 h 86"/>
              <a:gd name="T2" fmla="*/ 5954 w 24"/>
              <a:gd name="T3" fmla="*/ 3323 h 86"/>
              <a:gd name="T4" fmla="*/ 7607 w 24"/>
              <a:gd name="T5" fmla="*/ 9968 h 86"/>
              <a:gd name="T6" fmla="*/ 6615 w 24"/>
              <a:gd name="T7" fmla="*/ 17352 h 86"/>
              <a:gd name="T8" fmla="*/ 4961 w 24"/>
              <a:gd name="T9" fmla="*/ 28427 h 86"/>
              <a:gd name="T10" fmla="*/ 4961 w 24"/>
              <a:gd name="T11" fmla="*/ 29166 h 86"/>
              <a:gd name="T12" fmla="*/ 4631 w 24"/>
              <a:gd name="T13" fmla="*/ 31381 h 86"/>
              <a:gd name="T14" fmla="*/ 3969 w 24"/>
              <a:gd name="T15" fmla="*/ 29904 h 86"/>
              <a:gd name="T16" fmla="*/ 4631 w 24"/>
              <a:gd name="T17" fmla="*/ 25474 h 86"/>
              <a:gd name="T18" fmla="*/ 3969 w 24"/>
              <a:gd name="T19" fmla="*/ 21782 h 86"/>
              <a:gd name="T20" fmla="*/ 3638 w 24"/>
              <a:gd name="T21" fmla="*/ 11445 h 86"/>
              <a:gd name="T22" fmla="*/ 1985 w 24"/>
              <a:gd name="T23" fmla="*/ 9230 h 86"/>
              <a:gd name="T24" fmla="*/ 3638 w 24"/>
              <a:gd name="T25" fmla="*/ 11076 h 86"/>
              <a:gd name="T26" fmla="*/ 3969 w 24"/>
              <a:gd name="T27" fmla="*/ 21782 h 86"/>
              <a:gd name="T28" fmla="*/ 4631 w 24"/>
              <a:gd name="T29" fmla="*/ 20305 h 86"/>
              <a:gd name="T30" fmla="*/ 4961 w 24"/>
              <a:gd name="T31" fmla="*/ 13660 h 86"/>
              <a:gd name="T32" fmla="*/ 3969 w 24"/>
              <a:gd name="T33" fmla="*/ 7384 h 86"/>
              <a:gd name="T34" fmla="*/ 4961 w 24"/>
              <a:gd name="T35" fmla="*/ 7753 h 86"/>
              <a:gd name="T36" fmla="*/ 4961 w 24"/>
              <a:gd name="T37" fmla="*/ 7753 h 86"/>
              <a:gd name="T38" fmla="*/ 4631 w 24"/>
              <a:gd name="T39" fmla="*/ 7753 h 86"/>
              <a:gd name="T40" fmla="*/ 4961 w 24"/>
              <a:gd name="T41" fmla="*/ 13660 h 86"/>
              <a:gd name="T42" fmla="*/ 4961 w 24"/>
              <a:gd name="T43" fmla="*/ 24366 h 86"/>
              <a:gd name="T44" fmla="*/ 5954 w 24"/>
              <a:gd name="T45" fmla="*/ 16983 h 86"/>
              <a:gd name="T46" fmla="*/ 6946 w 24"/>
              <a:gd name="T47" fmla="*/ 9968 h 86"/>
              <a:gd name="T48" fmla="*/ 5623 w 24"/>
              <a:gd name="T49" fmla="*/ 3323 h 86"/>
              <a:gd name="T50" fmla="*/ 1985 w 24"/>
              <a:gd name="T51" fmla="*/ 2584 h 86"/>
              <a:gd name="T52" fmla="*/ 0 w 24"/>
              <a:gd name="T53" fmla="*/ 0 h 86"/>
              <a:gd name="T54" fmla="*/ 1985 w 24"/>
              <a:gd name="T55" fmla="*/ 1846 h 86"/>
              <a:gd name="T56" fmla="*/ 3638 w 24"/>
              <a:gd name="T57" fmla="*/ 5907 h 86"/>
              <a:gd name="T58" fmla="*/ 3969 w 24"/>
              <a:gd name="T59" fmla="*/ 7015 h 86"/>
              <a:gd name="T60" fmla="*/ 3638 w 24"/>
              <a:gd name="T61" fmla="*/ 5907 h 8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4" h="86">
                <a:moveTo>
                  <a:pt x="6" y="5"/>
                </a:moveTo>
                <a:cubicBezTo>
                  <a:pt x="12" y="9"/>
                  <a:pt x="17" y="8"/>
                  <a:pt x="18" y="9"/>
                </a:cubicBezTo>
                <a:cubicBezTo>
                  <a:pt x="20" y="9"/>
                  <a:pt x="23" y="17"/>
                  <a:pt x="23" y="27"/>
                </a:cubicBezTo>
                <a:cubicBezTo>
                  <a:pt x="23" y="38"/>
                  <a:pt x="21" y="37"/>
                  <a:pt x="20" y="47"/>
                </a:cubicBezTo>
                <a:cubicBezTo>
                  <a:pt x="17" y="56"/>
                  <a:pt x="17" y="74"/>
                  <a:pt x="15" y="77"/>
                </a:cubicBezTo>
                <a:lnTo>
                  <a:pt x="15" y="79"/>
                </a:lnTo>
                <a:cubicBezTo>
                  <a:pt x="15" y="82"/>
                  <a:pt x="15" y="85"/>
                  <a:pt x="14" y="85"/>
                </a:cubicBezTo>
                <a:cubicBezTo>
                  <a:pt x="12" y="85"/>
                  <a:pt x="12" y="83"/>
                  <a:pt x="12" y="81"/>
                </a:cubicBezTo>
                <a:cubicBezTo>
                  <a:pt x="12" y="80"/>
                  <a:pt x="14" y="75"/>
                  <a:pt x="14" y="69"/>
                </a:cubicBezTo>
                <a:cubicBezTo>
                  <a:pt x="14" y="65"/>
                  <a:pt x="12" y="64"/>
                  <a:pt x="12" y="59"/>
                </a:cubicBezTo>
                <a:cubicBezTo>
                  <a:pt x="11" y="52"/>
                  <a:pt x="11" y="33"/>
                  <a:pt x="11" y="31"/>
                </a:cubicBezTo>
                <a:cubicBezTo>
                  <a:pt x="9" y="28"/>
                  <a:pt x="6" y="25"/>
                  <a:pt x="6" y="25"/>
                </a:cubicBezTo>
                <a:cubicBezTo>
                  <a:pt x="6" y="25"/>
                  <a:pt x="9" y="27"/>
                  <a:pt x="11" y="30"/>
                </a:cubicBezTo>
                <a:cubicBezTo>
                  <a:pt x="11" y="33"/>
                  <a:pt x="12" y="55"/>
                  <a:pt x="12" y="59"/>
                </a:cubicBezTo>
                <a:cubicBezTo>
                  <a:pt x="14" y="62"/>
                  <a:pt x="14" y="57"/>
                  <a:pt x="14" y="55"/>
                </a:cubicBezTo>
                <a:cubicBezTo>
                  <a:pt x="15" y="52"/>
                  <a:pt x="15" y="42"/>
                  <a:pt x="15" y="37"/>
                </a:cubicBezTo>
                <a:cubicBezTo>
                  <a:pt x="15" y="32"/>
                  <a:pt x="14" y="24"/>
                  <a:pt x="12" y="20"/>
                </a:cubicBezTo>
                <a:cubicBezTo>
                  <a:pt x="13" y="20"/>
                  <a:pt x="14" y="21"/>
                  <a:pt x="15" y="21"/>
                </a:cubicBezTo>
                <a:lnTo>
                  <a:pt x="14" y="21"/>
                </a:lnTo>
                <a:cubicBezTo>
                  <a:pt x="15" y="23"/>
                  <a:pt x="15" y="28"/>
                  <a:pt x="15" y="37"/>
                </a:cubicBezTo>
                <a:lnTo>
                  <a:pt x="15" y="66"/>
                </a:lnTo>
                <a:cubicBezTo>
                  <a:pt x="17" y="67"/>
                  <a:pt x="17" y="55"/>
                  <a:pt x="18" y="46"/>
                </a:cubicBezTo>
                <a:cubicBezTo>
                  <a:pt x="20" y="37"/>
                  <a:pt x="23" y="36"/>
                  <a:pt x="21" y="27"/>
                </a:cubicBezTo>
                <a:cubicBezTo>
                  <a:pt x="21" y="19"/>
                  <a:pt x="20" y="11"/>
                  <a:pt x="17" y="9"/>
                </a:cubicBezTo>
                <a:cubicBezTo>
                  <a:pt x="15" y="9"/>
                  <a:pt x="11" y="9"/>
                  <a:pt x="6" y="7"/>
                </a:cubicBezTo>
                <a:cubicBezTo>
                  <a:pt x="3" y="4"/>
                  <a:pt x="0" y="2"/>
                  <a:pt x="0" y="0"/>
                </a:cubicBezTo>
                <a:cubicBezTo>
                  <a:pt x="2" y="0"/>
                  <a:pt x="3" y="4"/>
                  <a:pt x="6" y="5"/>
                </a:cubicBezTo>
                <a:close/>
                <a:moveTo>
                  <a:pt x="11" y="16"/>
                </a:moveTo>
                <a:cubicBezTo>
                  <a:pt x="11" y="16"/>
                  <a:pt x="12" y="17"/>
                  <a:pt x="12" y="19"/>
                </a:cubicBezTo>
                <a:cubicBezTo>
                  <a:pt x="12" y="18"/>
                  <a:pt x="11" y="16"/>
                  <a:pt x="11" y="16"/>
                </a:cubicBezTo>
                <a:close/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58" name="Freeform 486">
            <a:extLst>
              <a:ext uri="{FF2B5EF4-FFF2-40B4-BE49-F238E27FC236}">
                <a16:creationId xmlns:a16="http://schemas.microsoft.com/office/drawing/2014/main" id="{6FAEDCF2-CD2B-4742-9A39-B8EB79F36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849438"/>
            <a:ext cx="26987" cy="25400"/>
          </a:xfrm>
          <a:custGeom>
            <a:avLst/>
            <a:gdLst>
              <a:gd name="T0" fmla="*/ 1094 w 74"/>
              <a:gd name="T1" fmla="*/ 22180 h 71"/>
              <a:gd name="T2" fmla="*/ 4376 w 74"/>
              <a:gd name="T3" fmla="*/ 19318 h 71"/>
              <a:gd name="T4" fmla="*/ 6564 w 74"/>
              <a:gd name="T5" fmla="*/ 15741 h 71"/>
              <a:gd name="T6" fmla="*/ 8753 w 74"/>
              <a:gd name="T7" fmla="*/ 13237 h 71"/>
              <a:gd name="T8" fmla="*/ 9482 w 74"/>
              <a:gd name="T9" fmla="*/ 11806 h 71"/>
              <a:gd name="T10" fmla="*/ 9482 w 74"/>
              <a:gd name="T11" fmla="*/ 8228 h 71"/>
              <a:gd name="T12" fmla="*/ 11670 w 74"/>
              <a:gd name="T13" fmla="*/ 6797 h 71"/>
              <a:gd name="T14" fmla="*/ 12399 w 74"/>
              <a:gd name="T15" fmla="*/ 3577 h 71"/>
              <a:gd name="T16" fmla="*/ 12035 w 74"/>
              <a:gd name="T17" fmla="*/ 1431 h 71"/>
              <a:gd name="T18" fmla="*/ 17140 w 74"/>
              <a:gd name="T19" fmla="*/ 0 h 71"/>
              <a:gd name="T20" fmla="*/ 16776 w 74"/>
              <a:gd name="T21" fmla="*/ 3220 h 71"/>
              <a:gd name="T22" fmla="*/ 18964 w 74"/>
              <a:gd name="T23" fmla="*/ 3577 h 71"/>
              <a:gd name="T24" fmla="*/ 21152 w 74"/>
              <a:gd name="T25" fmla="*/ 7155 h 71"/>
              <a:gd name="T26" fmla="*/ 22611 w 74"/>
              <a:gd name="T27" fmla="*/ 7870 h 71"/>
              <a:gd name="T28" fmla="*/ 23340 w 74"/>
              <a:gd name="T29" fmla="*/ 10732 h 71"/>
              <a:gd name="T30" fmla="*/ 25164 w 74"/>
              <a:gd name="T31" fmla="*/ 11448 h 71"/>
              <a:gd name="T32" fmla="*/ 26622 w 74"/>
              <a:gd name="T33" fmla="*/ 15741 h 71"/>
              <a:gd name="T34" fmla="*/ 18964 w 74"/>
              <a:gd name="T35" fmla="*/ 6439 h 71"/>
              <a:gd name="T36" fmla="*/ 23340 w 74"/>
              <a:gd name="T37" fmla="*/ 15025 h 71"/>
              <a:gd name="T38" fmla="*/ 13858 w 74"/>
              <a:gd name="T39" fmla="*/ 2862 h 71"/>
              <a:gd name="T40" fmla="*/ 17870 w 74"/>
              <a:gd name="T41" fmla="*/ 10732 h 71"/>
              <a:gd name="T42" fmla="*/ 17870 w 74"/>
              <a:gd name="T43" fmla="*/ 11090 h 71"/>
              <a:gd name="T44" fmla="*/ 11670 w 74"/>
              <a:gd name="T45" fmla="*/ 7870 h 71"/>
              <a:gd name="T46" fmla="*/ 13858 w 74"/>
              <a:gd name="T47" fmla="*/ 11448 h 71"/>
              <a:gd name="T48" fmla="*/ 16776 w 74"/>
              <a:gd name="T49" fmla="*/ 12521 h 71"/>
              <a:gd name="T50" fmla="*/ 13858 w 74"/>
              <a:gd name="T51" fmla="*/ 12163 h 71"/>
              <a:gd name="T52" fmla="*/ 18234 w 74"/>
              <a:gd name="T53" fmla="*/ 15741 h 71"/>
              <a:gd name="T54" fmla="*/ 18234 w 74"/>
              <a:gd name="T55" fmla="*/ 16099 h 71"/>
              <a:gd name="T56" fmla="*/ 18964 w 74"/>
              <a:gd name="T57" fmla="*/ 18245 h 71"/>
              <a:gd name="T58" fmla="*/ 10576 w 74"/>
              <a:gd name="T59" fmla="*/ 11090 h 71"/>
              <a:gd name="T60" fmla="*/ 9482 w 74"/>
              <a:gd name="T61" fmla="*/ 12163 h 71"/>
              <a:gd name="T62" fmla="*/ 14952 w 74"/>
              <a:gd name="T63" fmla="*/ 18961 h 71"/>
              <a:gd name="T64" fmla="*/ 9847 w 74"/>
              <a:gd name="T65" fmla="*/ 14668 h 71"/>
              <a:gd name="T66" fmla="*/ 11305 w 74"/>
              <a:gd name="T67" fmla="*/ 17172 h 71"/>
              <a:gd name="T68" fmla="*/ 8388 w 74"/>
              <a:gd name="T69" fmla="*/ 15741 h 71"/>
              <a:gd name="T70" fmla="*/ 11670 w 74"/>
              <a:gd name="T71" fmla="*/ 21465 h 71"/>
              <a:gd name="T72" fmla="*/ 9482 w 74"/>
              <a:gd name="T73" fmla="*/ 21465 h 71"/>
              <a:gd name="T74" fmla="*/ 6200 w 74"/>
              <a:gd name="T75" fmla="*/ 18961 h 71"/>
              <a:gd name="T76" fmla="*/ 8023 w 74"/>
              <a:gd name="T77" fmla="*/ 23611 h 71"/>
              <a:gd name="T78" fmla="*/ 4376 w 74"/>
              <a:gd name="T79" fmla="*/ 21107 h 71"/>
              <a:gd name="T80" fmla="*/ 4012 w 74"/>
              <a:gd name="T81" fmla="*/ 21465 h 71"/>
              <a:gd name="T82" fmla="*/ 2188 w 74"/>
              <a:gd name="T83" fmla="*/ 22538 h 71"/>
              <a:gd name="T84" fmla="*/ 4012 w 74"/>
              <a:gd name="T85" fmla="*/ 25042 h 71"/>
              <a:gd name="T86" fmla="*/ 1094 w 74"/>
              <a:gd name="T87" fmla="*/ 22896 h 71"/>
              <a:gd name="T88" fmla="*/ 0 w 74"/>
              <a:gd name="T89" fmla="*/ 22180 h 71"/>
              <a:gd name="T90" fmla="*/ 10576 w 74"/>
              <a:gd name="T91" fmla="*/ 3577 h 71"/>
              <a:gd name="T92" fmla="*/ 12764 w 74"/>
              <a:gd name="T93" fmla="*/ 18961 h 71"/>
              <a:gd name="T94" fmla="*/ 12764 w 74"/>
              <a:gd name="T95" fmla="*/ 18961 h 7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4" h="71">
                <a:moveTo>
                  <a:pt x="0" y="62"/>
                </a:moveTo>
                <a:cubicBezTo>
                  <a:pt x="0" y="62"/>
                  <a:pt x="2" y="63"/>
                  <a:pt x="3" y="62"/>
                </a:cubicBezTo>
                <a:cubicBezTo>
                  <a:pt x="6" y="61"/>
                  <a:pt x="12" y="57"/>
                  <a:pt x="12" y="56"/>
                </a:cubicBezTo>
                <a:lnTo>
                  <a:pt x="12" y="54"/>
                </a:lnTo>
                <a:cubicBezTo>
                  <a:pt x="14" y="54"/>
                  <a:pt x="18" y="51"/>
                  <a:pt x="20" y="50"/>
                </a:cubicBezTo>
                <a:cubicBezTo>
                  <a:pt x="20" y="47"/>
                  <a:pt x="20" y="44"/>
                  <a:pt x="18" y="44"/>
                </a:cubicBezTo>
                <a:cubicBezTo>
                  <a:pt x="18" y="43"/>
                  <a:pt x="20" y="44"/>
                  <a:pt x="20" y="44"/>
                </a:cubicBezTo>
                <a:cubicBezTo>
                  <a:pt x="22" y="43"/>
                  <a:pt x="24" y="41"/>
                  <a:pt x="24" y="37"/>
                </a:cubicBezTo>
                <a:lnTo>
                  <a:pt x="23" y="33"/>
                </a:lnTo>
                <a:lnTo>
                  <a:pt x="26" y="33"/>
                </a:lnTo>
                <a:cubicBezTo>
                  <a:pt x="27" y="32"/>
                  <a:pt x="29" y="31"/>
                  <a:pt x="29" y="28"/>
                </a:cubicBezTo>
                <a:cubicBezTo>
                  <a:pt x="29" y="27"/>
                  <a:pt x="29" y="23"/>
                  <a:pt x="26" y="23"/>
                </a:cubicBezTo>
                <a:cubicBezTo>
                  <a:pt x="26" y="23"/>
                  <a:pt x="27" y="23"/>
                  <a:pt x="29" y="22"/>
                </a:cubicBezTo>
                <a:cubicBezTo>
                  <a:pt x="32" y="22"/>
                  <a:pt x="32" y="21"/>
                  <a:pt x="32" y="19"/>
                </a:cubicBezTo>
                <a:cubicBezTo>
                  <a:pt x="32" y="16"/>
                  <a:pt x="30" y="12"/>
                  <a:pt x="29" y="10"/>
                </a:cubicBezTo>
                <a:cubicBezTo>
                  <a:pt x="30" y="11"/>
                  <a:pt x="33" y="11"/>
                  <a:pt x="34" y="10"/>
                </a:cubicBezTo>
                <a:cubicBezTo>
                  <a:pt x="35" y="8"/>
                  <a:pt x="35" y="7"/>
                  <a:pt x="35" y="6"/>
                </a:cubicBezTo>
                <a:cubicBezTo>
                  <a:pt x="35" y="5"/>
                  <a:pt x="34" y="4"/>
                  <a:pt x="33" y="4"/>
                </a:cubicBezTo>
                <a:cubicBezTo>
                  <a:pt x="35" y="4"/>
                  <a:pt x="37" y="4"/>
                  <a:pt x="38" y="3"/>
                </a:cubicBezTo>
                <a:cubicBezTo>
                  <a:pt x="41" y="2"/>
                  <a:pt x="44" y="0"/>
                  <a:pt x="47" y="0"/>
                </a:cubicBezTo>
                <a:cubicBezTo>
                  <a:pt x="47" y="0"/>
                  <a:pt x="41" y="3"/>
                  <a:pt x="41" y="5"/>
                </a:cubicBezTo>
                <a:cubicBezTo>
                  <a:pt x="40" y="6"/>
                  <a:pt x="41" y="6"/>
                  <a:pt x="46" y="9"/>
                </a:cubicBezTo>
                <a:lnTo>
                  <a:pt x="47" y="9"/>
                </a:lnTo>
                <a:cubicBezTo>
                  <a:pt x="47" y="9"/>
                  <a:pt x="50" y="9"/>
                  <a:pt x="52" y="10"/>
                </a:cubicBezTo>
                <a:lnTo>
                  <a:pt x="47" y="10"/>
                </a:lnTo>
                <a:cubicBezTo>
                  <a:pt x="50" y="12"/>
                  <a:pt x="55" y="16"/>
                  <a:pt x="58" y="20"/>
                </a:cubicBezTo>
                <a:lnTo>
                  <a:pt x="59" y="21"/>
                </a:lnTo>
                <a:cubicBezTo>
                  <a:pt x="61" y="22"/>
                  <a:pt x="62" y="22"/>
                  <a:pt x="62" y="22"/>
                </a:cubicBezTo>
                <a:lnTo>
                  <a:pt x="59" y="22"/>
                </a:lnTo>
                <a:cubicBezTo>
                  <a:pt x="62" y="24"/>
                  <a:pt x="64" y="28"/>
                  <a:pt x="64" y="30"/>
                </a:cubicBezTo>
                <a:cubicBezTo>
                  <a:pt x="64" y="30"/>
                  <a:pt x="66" y="31"/>
                  <a:pt x="67" y="31"/>
                </a:cubicBezTo>
                <a:cubicBezTo>
                  <a:pt x="67" y="32"/>
                  <a:pt x="69" y="32"/>
                  <a:pt x="69" y="32"/>
                </a:cubicBezTo>
                <a:lnTo>
                  <a:pt x="66" y="32"/>
                </a:lnTo>
                <a:cubicBezTo>
                  <a:pt x="70" y="38"/>
                  <a:pt x="73" y="44"/>
                  <a:pt x="73" y="44"/>
                </a:cubicBezTo>
                <a:cubicBezTo>
                  <a:pt x="73" y="44"/>
                  <a:pt x="67" y="33"/>
                  <a:pt x="59" y="26"/>
                </a:cubicBezTo>
                <a:cubicBezTo>
                  <a:pt x="53" y="18"/>
                  <a:pt x="52" y="17"/>
                  <a:pt x="52" y="18"/>
                </a:cubicBezTo>
                <a:cubicBezTo>
                  <a:pt x="50" y="18"/>
                  <a:pt x="56" y="25"/>
                  <a:pt x="59" y="30"/>
                </a:cubicBezTo>
                <a:cubicBezTo>
                  <a:pt x="62" y="34"/>
                  <a:pt x="64" y="42"/>
                  <a:pt x="64" y="42"/>
                </a:cubicBezTo>
                <a:cubicBezTo>
                  <a:pt x="64" y="42"/>
                  <a:pt x="58" y="27"/>
                  <a:pt x="49" y="18"/>
                </a:cubicBezTo>
                <a:cubicBezTo>
                  <a:pt x="38" y="9"/>
                  <a:pt x="38" y="8"/>
                  <a:pt x="38" y="8"/>
                </a:cubicBezTo>
                <a:cubicBezTo>
                  <a:pt x="37" y="9"/>
                  <a:pt x="35" y="15"/>
                  <a:pt x="37" y="16"/>
                </a:cubicBezTo>
                <a:cubicBezTo>
                  <a:pt x="37" y="17"/>
                  <a:pt x="43" y="23"/>
                  <a:pt x="49" y="30"/>
                </a:cubicBezTo>
                <a:cubicBezTo>
                  <a:pt x="55" y="37"/>
                  <a:pt x="62" y="50"/>
                  <a:pt x="62" y="50"/>
                </a:cubicBezTo>
                <a:cubicBezTo>
                  <a:pt x="62" y="50"/>
                  <a:pt x="56" y="41"/>
                  <a:pt x="49" y="31"/>
                </a:cubicBezTo>
                <a:cubicBezTo>
                  <a:pt x="38" y="21"/>
                  <a:pt x="37" y="18"/>
                  <a:pt x="35" y="18"/>
                </a:cubicBezTo>
                <a:cubicBezTo>
                  <a:pt x="34" y="18"/>
                  <a:pt x="34" y="21"/>
                  <a:pt x="32" y="22"/>
                </a:cubicBezTo>
                <a:cubicBezTo>
                  <a:pt x="32" y="23"/>
                  <a:pt x="29" y="23"/>
                  <a:pt x="29" y="23"/>
                </a:cubicBezTo>
                <a:cubicBezTo>
                  <a:pt x="29" y="25"/>
                  <a:pt x="38" y="32"/>
                  <a:pt x="38" y="32"/>
                </a:cubicBezTo>
                <a:cubicBezTo>
                  <a:pt x="40" y="33"/>
                  <a:pt x="41" y="33"/>
                  <a:pt x="43" y="33"/>
                </a:cubicBezTo>
                <a:cubicBezTo>
                  <a:pt x="44" y="34"/>
                  <a:pt x="46" y="35"/>
                  <a:pt x="46" y="35"/>
                </a:cubicBezTo>
                <a:cubicBezTo>
                  <a:pt x="46" y="35"/>
                  <a:pt x="43" y="34"/>
                  <a:pt x="41" y="34"/>
                </a:cubicBezTo>
                <a:lnTo>
                  <a:pt x="38" y="34"/>
                </a:lnTo>
                <a:cubicBezTo>
                  <a:pt x="38" y="34"/>
                  <a:pt x="47" y="43"/>
                  <a:pt x="47" y="44"/>
                </a:cubicBezTo>
                <a:lnTo>
                  <a:pt x="50" y="44"/>
                </a:lnTo>
                <a:cubicBezTo>
                  <a:pt x="52" y="45"/>
                  <a:pt x="55" y="47"/>
                  <a:pt x="55" y="47"/>
                </a:cubicBezTo>
                <a:cubicBezTo>
                  <a:pt x="55" y="47"/>
                  <a:pt x="52" y="45"/>
                  <a:pt x="50" y="45"/>
                </a:cubicBezTo>
                <a:cubicBezTo>
                  <a:pt x="49" y="44"/>
                  <a:pt x="47" y="45"/>
                  <a:pt x="47" y="45"/>
                </a:cubicBezTo>
                <a:cubicBezTo>
                  <a:pt x="47" y="45"/>
                  <a:pt x="53" y="51"/>
                  <a:pt x="52" y="51"/>
                </a:cubicBezTo>
                <a:cubicBezTo>
                  <a:pt x="52" y="51"/>
                  <a:pt x="46" y="43"/>
                  <a:pt x="38" y="37"/>
                </a:cubicBezTo>
                <a:cubicBezTo>
                  <a:pt x="32" y="32"/>
                  <a:pt x="29" y="31"/>
                  <a:pt x="29" y="31"/>
                </a:cubicBezTo>
                <a:lnTo>
                  <a:pt x="29" y="33"/>
                </a:lnTo>
                <a:cubicBezTo>
                  <a:pt x="27" y="34"/>
                  <a:pt x="26" y="34"/>
                  <a:pt x="26" y="34"/>
                </a:cubicBezTo>
                <a:cubicBezTo>
                  <a:pt x="26" y="34"/>
                  <a:pt x="31" y="41"/>
                  <a:pt x="35" y="45"/>
                </a:cubicBezTo>
                <a:cubicBezTo>
                  <a:pt x="38" y="50"/>
                  <a:pt x="41" y="53"/>
                  <a:pt x="41" y="53"/>
                </a:cubicBezTo>
                <a:lnTo>
                  <a:pt x="34" y="46"/>
                </a:lnTo>
                <a:cubicBezTo>
                  <a:pt x="29" y="42"/>
                  <a:pt x="27" y="40"/>
                  <a:pt x="27" y="41"/>
                </a:cubicBezTo>
                <a:cubicBezTo>
                  <a:pt x="26" y="41"/>
                  <a:pt x="26" y="42"/>
                  <a:pt x="27" y="43"/>
                </a:cubicBezTo>
                <a:cubicBezTo>
                  <a:pt x="27" y="43"/>
                  <a:pt x="29" y="45"/>
                  <a:pt x="31" y="48"/>
                </a:cubicBezTo>
                <a:cubicBezTo>
                  <a:pt x="28" y="45"/>
                  <a:pt x="25" y="42"/>
                  <a:pt x="24" y="42"/>
                </a:cubicBezTo>
                <a:cubicBezTo>
                  <a:pt x="24" y="42"/>
                  <a:pt x="24" y="43"/>
                  <a:pt x="23" y="44"/>
                </a:cubicBezTo>
                <a:cubicBezTo>
                  <a:pt x="23" y="44"/>
                  <a:pt x="20" y="44"/>
                  <a:pt x="20" y="46"/>
                </a:cubicBezTo>
                <a:cubicBezTo>
                  <a:pt x="20" y="47"/>
                  <a:pt x="32" y="60"/>
                  <a:pt x="32" y="60"/>
                </a:cubicBezTo>
                <a:cubicBezTo>
                  <a:pt x="32" y="60"/>
                  <a:pt x="22" y="50"/>
                  <a:pt x="22" y="51"/>
                </a:cubicBezTo>
                <a:lnTo>
                  <a:pt x="26" y="60"/>
                </a:lnTo>
                <a:lnTo>
                  <a:pt x="20" y="51"/>
                </a:lnTo>
                <a:cubicBezTo>
                  <a:pt x="18" y="51"/>
                  <a:pt x="20" y="52"/>
                  <a:pt x="17" y="53"/>
                </a:cubicBezTo>
                <a:cubicBezTo>
                  <a:pt x="15" y="55"/>
                  <a:pt x="14" y="54"/>
                  <a:pt x="14" y="54"/>
                </a:cubicBezTo>
                <a:cubicBezTo>
                  <a:pt x="14" y="56"/>
                  <a:pt x="22" y="66"/>
                  <a:pt x="22" y="66"/>
                </a:cubicBezTo>
                <a:lnTo>
                  <a:pt x="12" y="57"/>
                </a:lnTo>
                <a:lnTo>
                  <a:pt x="12" y="59"/>
                </a:lnTo>
                <a:cubicBezTo>
                  <a:pt x="12" y="60"/>
                  <a:pt x="14" y="62"/>
                  <a:pt x="14" y="63"/>
                </a:cubicBezTo>
                <a:cubicBezTo>
                  <a:pt x="13" y="62"/>
                  <a:pt x="12" y="60"/>
                  <a:pt x="11" y="60"/>
                </a:cubicBezTo>
                <a:lnTo>
                  <a:pt x="9" y="62"/>
                </a:lnTo>
                <a:lnTo>
                  <a:pt x="6" y="63"/>
                </a:lnTo>
                <a:cubicBezTo>
                  <a:pt x="6" y="63"/>
                  <a:pt x="9" y="64"/>
                  <a:pt x="9" y="66"/>
                </a:cubicBezTo>
                <a:cubicBezTo>
                  <a:pt x="11" y="67"/>
                  <a:pt x="11" y="70"/>
                  <a:pt x="11" y="70"/>
                </a:cubicBezTo>
                <a:cubicBezTo>
                  <a:pt x="11" y="70"/>
                  <a:pt x="11" y="68"/>
                  <a:pt x="9" y="66"/>
                </a:cubicBezTo>
                <a:cubicBezTo>
                  <a:pt x="6" y="64"/>
                  <a:pt x="5" y="64"/>
                  <a:pt x="3" y="64"/>
                </a:cubicBezTo>
                <a:lnTo>
                  <a:pt x="2" y="64"/>
                </a:lnTo>
                <a:lnTo>
                  <a:pt x="0" y="62"/>
                </a:lnTo>
                <a:close/>
                <a:moveTo>
                  <a:pt x="28" y="10"/>
                </a:moveTo>
                <a:cubicBezTo>
                  <a:pt x="28" y="10"/>
                  <a:pt x="28" y="10"/>
                  <a:pt x="29" y="10"/>
                </a:cubicBezTo>
                <a:cubicBezTo>
                  <a:pt x="28" y="10"/>
                  <a:pt x="28" y="10"/>
                  <a:pt x="28" y="10"/>
                </a:cubicBezTo>
                <a:close/>
                <a:moveTo>
                  <a:pt x="35" y="53"/>
                </a:moveTo>
                <a:cubicBezTo>
                  <a:pt x="35" y="53"/>
                  <a:pt x="33" y="50"/>
                  <a:pt x="31" y="48"/>
                </a:cubicBezTo>
                <a:cubicBezTo>
                  <a:pt x="33" y="50"/>
                  <a:pt x="35" y="53"/>
                  <a:pt x="35" y="53"/>
                </a:cubicBezTo>
                <a:close/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59" name="Freeform 487">
            <a:extLst>
              <a:ext uri="{FF2B5EF4-FFF2-40B4-BE49-F238E27FC236}">
                <a16:creationId xmlns:a16="http://schemas.microsoft.com/office/drawing/2014/main" id="{5FC26E29-EA12-3145-9454-6CF32FBEC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1849438"/>
            <a:ext cx="15875" cy="22225"/>
          </a:xfrm>
          <a:custGeom>
            <a:avLst/>
            <a:gdLst>
              <a:gd name="T0" fmla="*/ 15169 w 45"/>
              <a:gd name="T1" fmla="*/ 21496 h 61"/>
              <a:gd name="T2" fmla="*/ 13053 w 45"/>
              <a:gd name="T3" fmla="*/ 20403 h 61"/>
              <a:gd name="T4" fmla="*/ 7761 w 45"/>
              <a:gd name="T5" fmla="*/ 8380 h 61"/>
              <a:gd name="T6" fmla="*/ 0 w 45"/>
              <a:gd name="T7" fmla="*/ 0 h 61"/>
              <a:gd name="T8" fmla="*/ 7761 w 45"/>
              <a:gd name="T9" fmla="*/ 8016 h 61"/>
              <a:gd name="T10" fmla="*/ 13053 w 45"/>
              <a:gd name="T11" fmla="*/ 19310 h 61"/>
              <a:gd name="T12" fmla="*/ 15522 w 45"/>
              <a:gd name="T13" fmla="*/ 21132 h 61"/>
              <a:gd name="T14" fmla="*/ 15169 w 45"/>
              <a:gd name="T15" fmla="*/ 21861 h 61"/>
              <a:gd name="T16" fmla="*/ 13406 w 45"/>
              <a:gd name="T17" fmla="*/ 21861 h 61"/>
              <a:gd name="T18" fmla="*/ 15169 w 45"/>
              <a:gd name="T19" fmla="*/ 21496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61">
                <a:moveTo>
                  <a:pt x="43" y="59"/>
                </a:moveTo>
                <a:cubicBezTo>
                  <a:pt x="43" y="58"/>
                  <a:pt x="41" y="59"/>
                  <a:pt x="37" y="56"/>
                </a:cubicBezTo>
                <a:cubicBezTo>
                  <a:pt x="35" y="53"/>
                  <a:pt x="28" y="32"/>
                  <a:pt x="22" y="23"/>
                </a:cubicBezTo>
                <a:cubicBezTo>
                  <a:pt x="9" y="7"/>
                  <a:pt x="0" y="0"/>
                  <a:pt x="0" y="0"/>
                </a:cubicBezTo>
                <a:cubicBezTo>
                  <a:pt x="0" y="0"/>
                  <a:pt x="12" y="7"/>
                  <a:pt x="22" y="22"/>
                </a:cubicBezTo>
                <a:cubicBezTo>
                  <a:pt x="32" y="37"/>
                  <a:pt x="35" y="50"/>
                  <a:pt x="37" y="53"/>
                </a:cubicBezTo>
                <a:cubicBezTo>
                  <a:pt x="41" y="56"/>
                  <a:pt x="44" y="56"/>
                  <a:pt x="44" y="58"/>
                </a:cubicBezTo>
                <a:cubicBezTo>
                  <a:pt x="44" y="60"/>
                  <a:pt x="43" y="60"/>
                  <a:pt x="43" y="60"/>
                </a:cubicBezTo>
                <a:lnTo>
                  <a:pt x="38" y="60"/>
                </a:lnTo>
                <a:cubicBezTo>
                  <a:pt x="38" y="60"/>
                  <a:pt x="41" y="60"/>
                  <a:pt x="43" y="59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60" name="Freeform 488">
            <a:extLst>
              <a:ext uri="{FF2B5EF4-FFF2-40B4-BE49-F238E27FC236}">
                <a16:creationId xmlns:a16="http://schemas.microsoft.com/office/drawing/2014/main" id="{71F621D2-78B6-7348-852F-522DA1312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1844675"/>
            <a:ext cx="12700" cy="26988"/>
          </a:xfrm>
          <a:custGeom>
            <a:avLst/>
            <a:gdLst>
              <a:gd name="T0" fmla="*/ 706 w 36"/>
              <a:gd name="T1" fmla="*/ 23661 h 73"/>
              <a:gd name="T2" fmla="*/ 4233 w 36"/>
              <a:gd name="T3" fmla="*/ 21812 h 73"/>
              <a:gd name="T4" fmla="*/ 1764 w 36"/>
              <a:gd name="T5" fmla="*/ 19964 h 73"/>
              <a:gd name="T6" fmla="*/ 4939 w 36"/>
              <a:gd name="T7" fmla="*/ 21073 h 73"/>
              <a:gd name="T8" fmla="*/ 4939 w 36"/>
              <a:gd name="T9" fmla="*/ 22182 h 73"/>
              <a:gd name="T10" fmla="*/ 4939 w 36"/>
              <a:gd name="T11" fmla="*/ 24770 h 73"/>
              <a:gd name="T12" fmla="*/ 1058 w 36"/>
              <a:gd name="T13" fmla="*/ 24770 h 73"/>
              <a:gd name="T14" fmla="*/ 1058 w 36"/>
              <a:gd name="T15" fmla="*/ 25879 h 73"/>
              <a:gd name="T16" fmla="*/ 1058 w 36"/>
              <a:gd name="T17" fmla="*/ 24770 h 73"/>
              <a:gd name="T18" fmla="*/ 4939 w 36"/>
              <a:gd name="T19" fmla="*/ 20703 h 73"/>
              <a:gd name="T20" fmla="*/ 5644 w 36"/>
              <a:gd name="T21" fmla="*/ 19594 h 73"/>
              <a:gd name="T22" fmla="*/ 5644 w 36"/>
              <a:gd name="T23" fmla="*/ 19594 h 73"/>
              <a:gd name="T24" fmla="*/ 4939 w 36"/>
              <a:gd name="T25" fmla="*/ 17746 h 73"/>
              <a:gd name="T26" fmla="*/ 4939 w 36"/>
              <a:gd name="T27" fmla="*/ 17376 h 73"/>
              <a:gd name="T28" fmla="*/ 5997 w 36"/>
              <a:gd name="T29" fmla="*/ 13679 h 73"/>
              <a:gd name="T30" fmla="*/ 3175 w 36"/>
              <a:gd name="T31" fmla="*/ 12200 h 73"/>
              <a:gd name="T32" fmla="*/ 5997 w 36"/>
              <a:gd name="T33" fmla="*/ 12939 h 73"/>
              <a:gd name="T34" fmla="*/ 5292 w 36"/>
              <a:gd name="T35" fmla="*/ 9242 h 73"/>
              <a:gd name="T36" fmla="*/ 2117 w 36"/>
              <a:gd name="T37" fmla="*/ 8503 h 73"/>
              <a:gd name="T38" fmla="*/ 5292 w 36"/>
              <a:gd name="T39" fmla="*/ 8133 h 73"/>
              <a:gd name="T40" fmla="*/ 4233 w 36"/>
              <a:gd name="T41" fmla="*/ 5176 h 73"/>
              <a:gd name="T42" fmla="*/ 1058 w 36"/>
              <a:gd name="T43" fmla="*/ 4436 h 73"/>
              <a:gd name="T44" fmla="*/ 4233 w 36"/>
              <a:gd name="T45" fmla="*/ 4806 h 73"/>
              <a:gd name="T46" fmla="*/ 0 w 36"/>
              <a:gd name="T47" fmla="*/ 0 h 73"/>
              <a:gd name="T48" fmla="*/ 4939 w 36"/>
              <a:gd name="T49" fmla="*/ 3697 h 73"/>
              <a:gd name="T50" fmla="*/ 5997 w 36"/>
              <a:gd name="T51" fmla="*/ 4436 h 73"/>
              <a:gd name="T52" fmla="*/ 8819 w 36"/>
              <a:gd name="T53" fmla="*/ 3327 h 73"/>
              <a:gd name="T54" fmla="*/ 8819 w 36"/>
              <a:gd name="T55" fmla="*/ 5545 h 73"/>
              <a:gd name="T56" fmla="*/ 11289 w 36"/>
              <a:gd name="T57" fmla="*/ 7024 h 73"/>
              <a:gd name="T58" fmla="*/ 11994 w 36"/>
              <a:gd name="T59" fmla="*/ 7024 h 73"/>
              <a:gd name="T60" fmla="*/ 11289 w 36"/>
              <a:gd name="T61" fmla="*/ 7394 h 73"/>
              <a:gd name="T62" fmla="*/ 9172 w 36"/>
              <a:gd name="T63" fmla="*/ 7764 h 73"/>
              <a:gd name="T64" fmla="*/ 9172 w 36"/>
              <a:gd name="T65" fmla="*/ 8503 h 73"/>
              <a:gd name="T66" fmla="*/ 7056 w 36"/>
              <a:gd name="T67" fmla="*/ 7764 h 73"/>
              <a:gd name="T68" fmla="*/ 9172 w 36"/>
              <a:gd name="T69" fmla="*/ 11461 h 73"/>
              <a:gd name="T70" fmla="*/ 7056 w 36"/>
              <a:gd name="T71" fmla="*/ 11091 h 73"/>
              <a:gd name="T72" fmla="*/ 7056 w 36"/>
              <a:gd name="T73" fmla="*/ 13309 h 73"/>
              <a:gd name="T74" fmla="*/ 8114 w 36"/>
              <a:gd name="T75" fmla="*/ 16636 h 73"/>
              <a:gd name="T76" fmla="*/ 8114 w 36"/>
              <a:gd name="T77" fmla="*/ 17376 h 73"/>
              <a:gd name="T78" fmla="*/ 6350 w 36"/>
              <a:gd name="T79" fmla="*/ 17746 h 73"/>
              <a:gd name="T80" fmla="*/ 7056 w 36"/>
              <a:gd name="T81" fmla="*/ 21443 h 73"/>
              <a:gd name="T82" fmla="*/ 5644 w 36"/>
              <a:gd name="T83" fmla="*/ 19594 h 73"/>
              <a:gd name="T84" fmla="*/ 5997 w 36"/>
              <a:gd name="T85" fmla="*/ 3697 h 73"/>
              <a:gd name="T86" fmla="*/ 4233 w 36"/>
              <a:gd name="T87" fmla="*/ 0 h 73"/>
              <a:gd name="T88" fmla="*/ 5997 w 36"/>
              <a:gd name="T89" fmla="*/ 3697 h 7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6" h="73">
                <a:moveTo>
                  <a:pt x="3" y="67"/>
                </a:moveTo>
                <a:cubicBezTo>
                  <a:pt x="3" y="67"/>
                  <a:pt x="2" y="66"/>
                  <a:pt x="2" y="64"/>
                </a:cubicBezTo>
                <a:cubicBezTo>
                  <a:pt x="3" y="65"/>
                  <a:pt x="3" y="66"/>
                  <a:pt x="5" y="65"/>
                </a:cubicBezTo>
                <a:cubicBezTo>
                  <a:pt x="5" y="65"/>
                  <a:pt x="12" y="60"/>
                  <a:pt x="12" y="59"/>
                </a:cubicBezTo>
                <a:cubicBezTo>
                  <a:pt x="12" y="59"/>
                  <a:pt x="9" y="59"/>
                  <a:pt x="6" y="58"/>
                </a:cubicBezTo>
                <a:cubicBezTo>
                  <a:pt x="5" y="57"/>
                  <a:pt x="5" y="54"/>
                  <a:pt x="5" y="54"/>
                </a:cubicBezTo>
                <a:cubicBezTo>
                  <a:pt x="5" y="54"/>
                  <a:pt x="6" y="57"/>
                  <a:pt x="8" y="57"/>
                </a:cubicBezTo>
                <a:cubicBezTo>
                  <a:pt x="9" y="58"/>
                  <a:pt x="14" y="58"/>
                  <a:pt x="14" y="57"/>
                </a:cubicBezTo>
                <a:cubicBezTo>
                  <a:pt x="14" y="57"/>
                  <a:pt x="14" y="57"/>
                  <a:pt x="14" y="56"/>
                </a:cubicBezTo>
                <a:cubicBezTo>
                  <a:pt x="14" y="58"/>
                  <a:pt x="14" y="59"/>
                  <a:pt x="14" y="60"/>
                </a:cubicBezTo>
                <a:cubicBezTo>
                  <a:pt x="14" y="60"/>
                  <a:pt x="15" y="60"/>
                  <a:pt x="15" y="63"/>
                </a:cubicBezTo>
                <a:cubicBezTo>
                  <a:pt x="15" y="65"/>
                  <a:pt x="14" y="67"/>
                  <a:pt x="14" y="67"/>
                </a:cubicBezTo>
                <a:lnTo>
                  <a:pt x="9" y="63"/>
                </a:lnTo>
                <a:lnTo>
                  <a:pt x="3" y="67"/>
                </a:lnTo>
                <a:lnTo>
                  <a:pt x="6" y="70"/>
                </a:lnTo>
                <a:cubicBezTo>
                  <a:pt x="6" y="72"/>
                  <a:pt x="3" y="70"/>
                  <a:pt x="3" y="70"/>
                </a:cubicBezTo>
                <a:cubicBezTo>
                  <a:pt x="3" y="72"/>
                  <a:pt x="0" y="72"/>
                  <a:pt x="0" y="72"/>
                </a:cubicBezTo>
                <a:lnTo>
                  <a:pt x="3" y="67"/>
                </a:lnTo>
                <a:close/>
                <a:moveTo>
                  <a:pt x="15" y="54"/>
                </a:moveTo>
                <a:cubicBezTo>
                  <a:pt x="15" y="55"/>
                  <a:pt x="15" y="56"/>
                  <a:pt x="14" y="56"/>
                </a:cubicBezTo>
                <a:cubicBezTo>
                  <a:pt x="15" y="56"/>
                  <a:pt x="15" y="55"/>
                  <a:pt x="15" y="54"/>
                </a:cubicBezTo>
                <a:close/>
                <a:moveTo>
                  <a:pt x="16" y="53"/>
                </a:moveTo>
                <a:lnTo>
                  <a:pt x="15" y="54"/>
                </a:lnTo>
                <a:cubicBezTo>
                  <a:pt x="15" y="53"/>
                  <a:pt x="15" y="53"/>
                  <a:pt x="16" y="53"/>
                </a:cubicBezTo>
                <a:close/>
                <a:moveTo>
                  <a:pt x="17" y="49"/>
                </a:moveTo>
                <a:cubicBezTo>
                  <a:pt x="17" y="49"/>
                  <a:pt x="15" y="50"/>
                  <a:pt x="14" y="48"/>
                </a:cubicBezTo>
                <a:cubicBezTo>
                  <a:pt x="12" y="47"/>
                  <a:pt x="9" y="44"/>
                  <a:pt x="9" y="44"/>
                </a:cubicBezTo>
                <a:cubicBezTo>
                  <a:pt x="9" y="44"/>
                  <a:pt x="12" y="47"/>
                  <a:pt x="14" y="47"/>
                </a:cubicBezTo>
                <a:cubicBezTo>
                  <a:pt x="15" y="48"/>
                  <a:pt x="17" y="47"/>
                  <a:pt x="17" y="45"/>
                </a:cubicBezTo>
                <a:cubicBezTo>
                  <a:pt x="18" y="44"/>
                  <a:pt x="20" y="38"/>
                  <a:pt x="17" y="37"/>
                </a:cubicBezTo>
                <a:cubicBezTo>
                  <a:pt x="17" y="37"/>
                  <a:pt x="15" y="38"/>
                  <a:pt x="14" y="37"/>
                </a:cubicBezTo>
                <a:cubicBezTo>
                  <a:pt x="12" y="36"/>
                  <a:pt x="9" y="33"/>
                  <a:pt x="9" y="33"/>
                </a:cubicBezTo>
                <a:cubicBezTo>
                  <a:pt x="9" y="33"/>
                  <a:pt x="12" y="35"/>
                  <a:pt x="14" y="36"/>
                </a:cubicBezTo>
                <a:cubicBezTo>
                  <a:pt x="15" y="36"/>
                  <a:pt x="17" y="35"/>
                  <a:pt x="17" y="35"/>
                </a:cubicBezTo>
                <a:cubicBezTo>
                  <a:pt x="18" y="33"/>
                  <a:pt x="18" y="30"/>
                  <a:pt x="17" y="28"/>
                </a:cubicBezTo>
                <a:cubicBezTo>
                  <a:pt x="17" y="27"/>
                  <a:pt x="15" y="27"/>
                  <a:pt x="15" y="25"/>
                </a:cubicBezTo>
                <a:cubicBezTo>
                  <a:pt x="15" y="25"/>
                  <a:pt x="14" y="26"/>
                  <a:pt x="12" y="26"/>
                </a:cubicBezTo>
                <a:cubicBezTo>
                  <a:pt x="8" y="26"/>
                  <a:pt x="6" y="23"/>
                  <a:pt x="6" y="23"/>
                </a:cubicBezTo>
                <a:cubicBezTo>
                  <a:pt x="6" y="23"/>
                  <a:pt x="9" y="25"/>
                  <a:pt x="12" y="25"/>
                </a:cubicBezTo>
                <a:cubicBezTo>
                  <a:pt x="14" y="24"/>
                  <a:pt x="15" y="23"/>
                  <a:pt x="15" y="22"/>
                </a:cubicBezTo>
                <a:cubicBezTo>
                  <a:pt x="15" y="20"/>
                  <a:pt x="14" y="19"/>
                  <a:pt x="14" y="17"/>
                </a:cubicBezTo>
                <a:cubicBezTo>
                  <a:pt x="14" y="16"/>
                  <a:pt x="14" y="14"/>
                  <a:pt x="12" y="14"/>
                </a:cubicBezTo>
                <a:cubicBezTo>
                  <a:pt x="12" y="14"/>
                  <a:pt x="12" y="16"/>
                  <a:pt x="6" y="16"/>
                </a:cubicBezTo>
                <a:cubicBezTo>
                  <a:pt x="3" y="15"/>
                  <a:pt x="3" y="12"/>
                  <a:pt x="3" y="12"/>
                </a:cubicBezTo>
                <a:cubicBezTo>
                  <a:pt x="3" y="12"/>
                  <a:pt x="5" y="14"/>
                  <a:pt x="8" y="14"/>
                </a:cubicBezTo>
                <a:cubicBezTo>
                  <a:pt x="9" y="14"/>
                  <a:pt x="12" y="13"/>
                  <a:pt x="12" y="13"/>
                </a:cubicBezTo>
                <a:cubicBezTo>
                  <a:pt x="12" y="12"/>
                  <a:pt x="9" y="8"/>
                  <a:pt x="5" y="6"/>
                </a:cubicBezTo>
                <a:cubicBezTo>
                  <a:pt x="2" y="3"/>
                  <a:pt x="0" y="0"/>
                  <a:pt x="0" y="0"/>
                </a:cubicBezTo>
                <a:lnTo>
                  <a:pt x="6" y="6"/>
                </a:lnTo>
                <a:cubicBezTo>
                  <a:pt x="12" y="8"/>
                  <a:pt x="14" y="10"/>
                  <a:pt x="14" y="10"/>
                </a:cubicBezTo>
                <a:cubicBezTo>
                  <a:pt x="14" y="10"/>
                  <a:pt x="15" y="12"/>
                  <a:pt x="17" y="10"/>
                </a:cubicBezTo>
                <a:lnTo>
                  <a:pt x="17" y="12"/>
                </a:lnTo>
                <a:cubicBezTo>
                  <a:pt x="17" y="12"/>
                  <a:pt x="23" y="15"/>
                  <a:pt x="25" y="13"/>
                </a:cubicBezTo>
                <a:cubicBezTo>
                  <a:pt x="26" y="12"/>
                  <a:pt x="25" y="10"/>
                  <a:pt x="25" y="9"/>
                </a:cubicBezTo>
                <a:cubicBezTo>
                  <a:pt x="25" y="10"/>
                  <a:pt x="26" y="12"/>
                  <a:pt x="26" y="12"/>
                </a:cubicBezTo>
                <a:cubicBezTo>
                  <a:pt x="26" y="14"/>
                  <a:pt x="25" y="15"/>
                  <a:pt x="25" y="15"/>
                </a:cubicBezTo>
                <a:cubicBezTo>
                  <a:pt x="25" y="16"/>
                  <a:pt x="27" y="17"/>
                  <a:pt x="29" y="17"/>
                </a:cubicBezTo>
                <a:cubicBezTo>
                  <a:pt x="30" y="19"/>
                  <a:pt x="32" y="19"/>
                  <a:pt x="32" y="19"/>
                </a:cubicBezTo>
                <a:cubicBezTo>
                  <a:pt x="34" y="18"/>
                  <a:pt x="34" y="17"/>
                  <a:pt x="34" y="15"/>
                </a:cubicBezTo>
                <a:lnTo>
                  <a:pt x="34" y="19"/>
                </a:lnTo>
                <a:lnTo>
                  <a:pt x="35" y="20"/>
                </a:lnTo>
                <a:cubicBezTo>
                  <a:pt x="35" y="20"/>
                  <a:pt x="35" y="21"/>
                  <a:pt x="32" y="20"/>
                </a:cubicBezTo>
                <a:cubicBezTo>
                  <a:pt x="30" y="19"/>
                  <a:pt x="18" y="13"/>
                  <a:pt x="18" y="14"/>
                </a:cubicBezTo>
                <a:cubicBezTo>
                  <a:pt x="17" y="15"/>
                  <a:pt x="23" y="18"/>
                  <a:pt x="26" y="21"/>
                </a:cubicBezTo>
                <a:cubicBezTo>
                  <a:pt x="29" y="23"/>
                  <a:pt x="30" y="26"/>
                  <a:pt x="30" y="26"/>
                </a:cubicBezTo>
                <a:cubicBezTo>
                  <a:pt x="30" y="26"/>
                  <a:pt x="27" y="24"/>
                  <a:pt x="26" y="23"/>
                </a:cubicBezTo>
                <a:cubicBezTo>
                  <a:pt x="24" y="22"/>
                  <a:pt x="21" y="21"/>
                  <a:pt x="19" y="20"/>
                </a:cubicBezTo>
                <a:lnTo>
                  <a:pt x="20" y="21"/>
                </a:lnTo>
                <a:cubicBezTo>
                  <a:pt x="20" y="21"/>
                  <a:pt x="18" y="23"/>
                  <a:pt x="18" y="24"/>
                </a:cubicBezTo>
                <a:cubicBezTo>
                  <a:pt x="18" y="24"/>
                  <a:pt x="27" y="30"/>
                  <a:pt x="26" y="31"/>
                </a:cubicBezTo>
                <a:cubicBezTo>
                  <a:pt x="26" y="32"/>
                  <a:pt x="25" y="33"/>
                  <a:pt x="23" y="33"/>
                </a:cubicBezTo>
                <a:lnTo>
                  <a:pt x="20" y="30"/>
                </a:lnTo>
                <a:lnTo>
                  <a:pt x="21" y="34"/>
                </a:lnTo>
                <a:cubicBezTo>
                  <a:pt x="21" y="34"/>
                  <a:pt x="20" y="34"/>
                  <a:pt x="20" y="36"/>
                </a:cubicBezTo>
                <a:cubicBezTo>
                  <a:pt x="21" y="38"/>
                  <a:pt x="25" y="41"/>
                  <a:pt x="25" y="42"/>
                </a:cubicBezTo>
                <a:cubicBezTo>
                  <a:pt x="25" y="44"/>
                  <a:pt x="23" y="44"/>
                  <a:pt x="23" y="45"/>
                </a:cubicBezTo>
                <a:lnTo>
                  <a:pt x="26" y="49"/>
                </a:lnTo>
                <a:lnTo>
                  <a:pt x="23" y="47"/>
                </a:lnTo>
                <a:lnTo>
                  <a:pt x="20" y="44"/>
                </a:lnTo>
                <a:cubicBezTo>
                  <a:pt x="20" y="44"/>
                  <a:pt x="17" y="48"/>
                  <a:pt x="18" y="48"/>
                </a:cubicBezTo>
                <a:cubicBezTo>
                  <a:pt x="18" y="48"/>
                  <a:pt x="20" y="50"/>
                  <a:pt x="21" y="53"/>
                </a:cubicBezTo>
                <a:cubicBezTo>
                  <a:pt x="21" y="56"/>
                  <a:pt x="20" y="58"/>
                  <a:pt x="20" y="58"/>
                </a:cubicBezTo>
                <a:lnTo>
                  <a:pt x="17" y="53"/>
                </a:lnTo>
                <a:cubicBezTo>
                  <a:pt x="16" y="53"/>
                  <a:pt x="16" y="53"/>
                  <a:pt x="16" y="53"/>
                </a:cubicBezTo>
                <a:cubicBezTo>
                  <a:pt x="16" y="51"/>
                  <a:pt x="17" y="50"/>
                  <a:pt x="17" y="49"/>
                </a:cubicBezTo>
                <a:close/>
                <a:moveTo>
                  <a:pt x="17" y="10"/>
                </a:moveTo>
                <a:cubicBezTo>
                  <a:pt x="17" y="10"/>
                  <a:pt x="17" y="8"/>
                  <a:pt x="15" y="6"/>
                </a:cubicBezTo>
                <a:cubicBezTo>
                  <a:pt x="15" y="4"/>
                  <a:pt x="12" y="0"/>
                  <a:pt x="12" y="0"/>
                </a:cubicBezTo>
                <a:cubicBezTo>
                  <a:pt x="12" y="0"/>
                  <a:pt x="15" y="3"/>
                  <a:pt x="15" y="6"/>
                </a:cubicBezTo>
                <a:cubicBezTo>
                  <a:pt x="17" y="7"/>
                  <a:pt x="17" y="9"/>
                  <a:pt x="17" y="10"/>
                </a:cubicBezTo>
                <a:close/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61" name="Freeform 489">
            <a:extLst>
              <a:ext uri="{FF2B5EF4-FFF2-40B4-BE49-F238E27FC236}">
                <a16:creationId xmlns:a16="http://schemas.microsoft.com/office/drawing/2014/main" id="{F81A8FA0-19E3-534E-9E27-ABA5A2C87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1841500"/>
            <a:ext cx="25400" cy="7938"/>
          </a:xfrm>
          <a:custGeom>
            <a:avLst/>
            <a:gdLst>
              <a:gd name="T0" fmla="*/ 25047 w 72"/>
              <a:gd name="T1" fmla="*/ 6284 h 24"/>
              <a:gd name="T2" fmla="*/ 24342 w 72"/>
              <a:gd name="T3" fmla="*/ 7607 h 24"/>
              <a:gd name="T4" fmla="*/ 24342 w 72"/>
              <a:gd name="T5" fmla="*/ 6946 h 24"/>
              <a:gd name="T6" fmla="*/ 24342 w 72"/>
              <a:gd name="T7" fmla="*/ 6284 h 24"/>
              <a:gd name="T8" fmla="*/ 22225 w 72"/>
              <a:gd name="T9" fmla="*/ 6946 h 24"/>
              <a:gd name="T10" fmla="*/ 19050 w 72"/>
              <a:gd name="T11" fmla="*/ 4961 h 24"/>
              <a:gd name="T12" fmla="*/ 3528 w 72"/>
              <a:gd name="T13" fmla="*/ 662 h 24"/>
              <a:gd name="T14" fmla="*/ 0 w 72"/>
              <a:gd name="T15" fmla="*/ 1654 h 24"/>
              <a:gd name="T16" fmla="*/ 4233 w 72"/>
              <a:gd name="T17" fmla="*/ 331 h 24"/>
              <a:gd name="T18" fmla="*/ 20108 w 72"/>
              <a:gd name="T19" fmla="*/ 4961 h 24"/>
              <a:gd name="T20" fmla="*/ 22931 w 72"/>
              <a:gd name="T21" fmla="*/ 6284 h 24"/>
              <a:gd name="T22" fmla="*/ 24342 w 72"/>
              <a:gd name="T23" fmla="*/ 6284 h 24"/>
              <a:gd name="T24" fmla="*/ 25047 w 72"/>
              <a:gd name="T25" fmla="*/ 6284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2" h="24">
                <a:moveTo>
                  <a:pt x="71" y="19"/>
                </a:moveTo>
                <a:cubicBezTo>
                  <a:pt x="71" y="19"/>
                  <a:pt x="69" y="22"/>
                  <a:pt x="69" y="23"/>
                </a:cubicBezTo>
                <a:lnTo>
                  <a:pt x="69" y="21"/>
                </a:lnTo>
                <a:lnTo>
                  <a:pt x="69" y="19"/>
                </a:lnTo>
                <a:lnTo>
                  <a:pt x="63" y="21"/>
                </a:lnTo>
                <a:cubicBezTo>
                  <a:pt x="60" y="21"/>
                  <a:pt x="56" y="16"/>
                  <a:pt x="54" y="15"/>
                </a:cubicBezTo>
                <a:cubicBezTo>
                  <a:pt x="42" y="4"/>
                  <a:pt x="13" y="2"/>
                  <a:pt x="10" y="2"/>
                </a:cubicBezTo>
                <a:cubicBezTo>
                  <a:pt x="1" y="2"/>
                  <a:pt x="0" y="5"/>
                  <a:pt x="0" y="5"/>
                </a:cubicBezTo>
                <a:cubicBezTo>
                  <a:pt x="0" y="3"/>
                  <a:pt x="4" y="0"/>
                  <a:pt x="12" y="1"/>
                </a:cubicBezTo>
                <a:cubicBezTo>
                  <a:pt x="39" y="2"/>
                  <a:pt x="57" y="15"/>
                  <a:pt x="57" y="15"/>
                </a:cubicBezTo>
                <a:cubicBezTo>
                  <a:pt x="60" y="19"/>
                  <a:pt x="63" y="19"/>
                  <a:pt x="65" y="19"/>
                </a:cubicBezTo>
                <a:lnTo>
                  <a:pt x="69" y="19"/>
                </a:lnTo>
                <a:lnTo>
                  <a:pt x="71" y="19"/>
                </a:ln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62" name="Freeform 490">
            <a:extLst>
              <a:ext uri="{FF2B5EF4-FFF2-40B4-BE49-F238E27FC236}">
                <a16:creationId xmlns:a16="http://schemas.microsoft.com/office/drawing/2014/main" id="{2F95FC10-1E85-ED44-8209-AFD9FEB87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46263"/>
            <a:ext cx="7937" cy="6350"/>
          </a:xfrm>
          <a:custGeom>
            <a:avLst/>
            <a:gdLst>
              <a:gd name="T0" fmla="*/ 5521 w 23"/>
              <a:gd name="T1" fmla="*/ 3572 h 16"/>
              <a:gd name="T2" fmla="*/ 7592 w 23"/>
              <a:gd name="T3" fmla="*/ 5953 h 16"/>
              <a:gd name="T4" fmla="*/ 5521 w 23"/>
              <a:gd name="T5" fmla="*/ 3969 h 16"/>
              <a:gd name="T6" fmla="*/ 690 w 23"/>
              <a:gd name="T7" fmla="*/ 0 h 16"/>
              <a:gd name="T8" fmla="*/ 5521 w 23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6">
                <a:moveTo>
                  <a:pt x="16" y="9"/>
                </a:moveTo>
                <a:cubicBezTo>
                  <a:pt x="20" y="12"/>
                  <a:pt x="22" y="15"/>
                  <a:pt x="22" y="15"/>
                </a:cubicBezTo>
                <a:lnTo>
                  <a:pt x="16" y="10"/>
                </a:lnTo>
                <a:cubicBezTo>
                  <a:pt x="12" y="6"/>
                  <a:pt x="0" y="0"/>
                  <a:pt x="2" y="0"/>
                </a:cubicBezTo>
                <a:cubicBezTo>
                  <a:pt x="2" y="0"/>
                  <a:pt x="12" y="6"/>
                  <a:pt x="16" y="9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63" name="Freeform 491">
            <a:extLst>
              <a:ext uri="{FF2B5EF4-FFF2-40B4-BE49-F238E27FC236}">
                <a16:creationId xmlns:a16="http://schemas.microsoft.com/office/drawing/2014/main" id="{63E75ECA-0A21-3A44-8491-0C44EF3C2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855788"/>
            <a:ext cx="3175" cy="1587"/>
          </a:xfrm>
          <a:custGeom>
            <a:avLst/>
            <a:gdLst>
              <a:gd name="T0" fmla="*/ 1764 w 9"/>
              <a:gd name="T1" fmla="*/ 529 h 6"/>
              <a:gd name="T2" fmla="*/ 0 w 9"/>
              <a:gd name="T3" fmla="*/ 0 h 6"/>
              <a:gd name="T4" fmla="*/ 2117 w 9"/>
              <a:gd name="T5" fmla="*/ 265 h 6"/>
              <a:gd name="T6" fmla="*/ 2822 w 9"/>
              <a:gd name="T7" fmla="*/ 1323 h 6"/>
              <a:gd name="T8" fmla="*/ 1764 w 9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6">
                <a:moveTo>
                  <a:pt x="5" y="2"/>
                </a:moveTo>
                <a:cubicBezTo>
                  <a:pt x="2" y="1"/>
                  <a:pt x="0" y="0"/>
                  <a:pt x="0" y="0"/>
                </a:cubicBezTo>
                <a:cubicBezTo>
                  <a:pt x="0" y="0"/>
                  <a:pt x="3" y="0"/>
                  <a:pt x="6" y="1"/>
                </a:cubicBezTo>
                <a:cubicBezTo>
                  <a:pt x="6" y="3"/>
                  <a:pt x="8" y="5"/>
                  <a:pt x="8" y="5"/>
                </a:cubicBezTo>
                <a:cubicBezTo>
                  <a:pt x="8" y="5"/>
                  <a:pt x="6" y="4"/>
                  <a:pt x="5" y="2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64" name="Freeform 492">
            <a:extLst>
              <a:ext uri="{FF2B5EF4-FFF2-40B4-BE49-F238E27FC236}">
                <a16:creationId xmlns:a16="http://schemas.microsoft.com/office/drawing/2014/main" id="{C710FF2B-6251-EB4F-BB0E-47508690C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52613"/>
            <a:ext cx="3175" cy="1587"/>
          </a:xfrm>
          <a:custGeom>
            <a:avLst/>
            <a:gdLst>
              <a:gd name="T0" fmla="*/ 1411 w 9"/>
              <a:gd name="T1" fmla="*/ 635 h 5"/>
              <a:gd name="T2" fmla="*/ 0 w 9"/>
              <a:gd name="T3" fmla="*/ 317 h 5"/>
              <a:gd name="T4" fmla="*/ 1764 w 9"/>
              <a:gd name="T5" fmla="*/ 317 h 5"/>
              <a:gd name="T6" fmla="*/ 2822 w 9"/>
              <a:gd name="T7" fmla="*/ 1270 h 5"/>
              <a:gd name="T8" fmla="*/ 1411 w 9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5">
                <a:moveTo>
                  <a:pt x="4" y="2"/>
                </a:moveTo>
                <a:lnTo>
                  <a:pt x="0" y="1"/>
                </a:lnTo>
                <a:cubicBezTo>
                  <a:pt x="0" y="1"/>
                  <a:pt x="2" y="0"/>
                  <a:pt x="5" y="1"/>
                </a:cubicBezTo>
                <a:cubicBezTo>
                  <a:pt x="8" y="2"/>
                  <a:pt x="8" y="4"/>
                  <a:pt x="8" y="4"/>
                </a:cubicBezTo>
                <a:cubicBezTo>
                  <a:pt x="8" y="4"/>
                  <a:pt x="8" y="3"/>
                  <a:pt x="4" y="2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65" name="Freeform 493">
            <a:extLst>
              <a:ext uri="{FF2B5EF4-FFF2-40B4-BE49-F238E27FC236}">
                <a16:creationId xmlns:a16="http://schemas.microsoft.com/office/drawing/2014/main" id="{3EC41CEA-04EC-B64D-9591-DE7C58443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49438"/>
            <a:ext cx="3175" cy="1587"/>
          </a:xfrm>
          <a:custGeom>
            <a:avLst/>
            <a:gdLst>
              <a:gd name="T0" fmla="*/ 1270 w 10"/>
              <a:gd name="T1" fmla="*/ 635 h 5"/>
              <a:gd name="T2" fmla="*/ 0 w 10"/>
              <a:gd name="T3" fmla="*/ 317 h 5"/>
              <a:gd name="T4" fmla="*/ 1270 w 10"/>
              <a:gd name="T5" fmla="*/ 317 h 5"/>
              <a:gd name="T6" fmla="*/ 2223 w 10"/>
              <a:gd name="T7" fmla="*/ 1270 h 5"/>
              <a:gd name="T8" fmla="*/ 1270 w 10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5">
                <a:moveTo>
                  <a:pt x="4" y="2"/>
                </a:moveTo>
                <a:cubicBezTo>
                  <a:pt x="1" y="1"/>
                  <a:pt x="0" y="1"/>
                  <a:pt x="0" y="1"/>
                </a:cubicBezTo>
                <a:cubicBezTo>
                  <a:pt x="0" y="1"/>
                  <a:pt x="3" y="0"/>
                  <a:pt x="4" y="1"/>
                </a:cubicBezTo>
                <a:cubicBezTo>
                  <a:pt x="9" y="2"/>
                  <a:pt x="7" y="4"/>
                  <a:pt x="7" y="4"/>
                </a:cubicBezTo>
                <a:cubicBezTo>
                  <a:pt x="7" y="4"/>
                  <a:pt x="7" y="3"/>
                  <a:pt x="4" y="2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66" name="Freeform 494">
            <a:extLst>
              <a:ext uri="{FF2B5EF4-FFF2-40B4-BE49-F238E27FC236}">
                <a16:creationId xmlns:a16="http://schemas.microsoft.com/office/drawing/2014/main" id="{A8D6E58F-EB4A-F14D-9F7D-97A9B2875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47850"/>
            <a:ext cx="4762" cy="1588"/>
          </a:xfrm>
          <a:custGeom>
            <a:avLst/>
            <a:gdLst>
              <a:gd name="T0" fmla="*/ 2540 w 15"/>
              <a:gd name="T1" fmla="*/ 529 h 6"/>
              <a:gd name="T2" fmla="*/ 0 w 15"/>
              <a:gd name="T3" fmla="*/ 529 h 6"/>
              <a:gd name="T4" fmla="*/ 3175 w 15"/>
              <a:gd name="T5" fmla="*/ 529 h 6"/>
              <a:gd name="T6" fmla="*/ 4445 w 15"/>
              <a:gd name="T7" fmla="*/ 1323 h 6"/>
              <a:gd name="T8" fmla="*/ 2540 w 15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6">
                <a:moveTo>
                  <a:pt x="8" y="2"/>
                </a:moveTo>
                <a:cubicBezTo>
                  <a:pt x="3" y="2"/>
                  <a:pt x="0" y="2"/>
                  <a:pt x="0" y="2"/>
                </a:cubicBezTo>
                <a:cubicBezTo>
                  <a:pt x="0" y="2"/>
                  <a:pt x="8" y="0"/>
                  <a:pt x="10" y="2"/>
                </a:cubicBezTo>
                <a:cubicBezTo>
                  <a:pt x="11" y="2"/>
                  <a:pt x="13" y="4"/>
                  <a:pt x="14" y="5"/>
                </a:cubicBezTo>
                <a:cubicBezTo>
                  <a:pt x="13" y="4"/>
                  <a:pt x="11" y="3"/>
                  <a:pt x="8" y="2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67" name="Freeform 495">
            <a:extLst>
              <a:ext uri="{FF2B5EF4-FFF2-40B4-BE49-F238E27FC236}">
                <a16:creationId xmlns:a16="http://schemas.microsoft.com/office/drawing/2014/main" id="{5769A70D-330C-134D-820A-9E41193B9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46263"/>
            <a:ext cx="6350" cy="1587"/>
          </a:xfrm>
          <a:custGeom>
            <a:avLst/>
            <a:gdLst>
              <a:gd name="T0" fmla="*/ 2778 w 16"/>
              <a:gd name="T1" fmla="*/ 397 h 4"/>
              <a:gd name="T2" fmla="*/ 0 w 16"/>
              <a:gd name="T3" fmla="*/ 794 h 4"/>
              <a:gd name="T4" fmla="*/ 4763 w 16"/>
              <a:gd name="T5" fmla="*/ 397 h 4"/>
              <a:gd name="T6" fmla="*/ 5953 w 16"/>
              <a:gd name="T7" fmla="*/ 1190 h 4"/>
              <a:gd name="T8" fmla="*/ 2778 w 16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4">
                <a:moveTo>
                  <a:pt x="7" y="1"/>
                </a:moveTo>
                <a:cubicBezTo>
                  <a:pt x="6" y="1"/>
                  <a:pt x="0" y="2"/>
                  <a:pt x="0" y="2"/>
                </a:cubicBezTo>
                <a:cubicBezTo>
                  <a:pt x="0" y="2"/>
                  <a:pt x="9" y="0"/>
                  <a:pt x="12" y="1"/>
                </a:cubicBezTo>
                <a:cubicBezTo>
                  <a:pt x="15" y="1"/>
                  <a:pt x="15" y="3"/>
                  <a:pt x="15" y="3"/>
                </a:cubicBezTo>
                <a:cubicBezTo>
                  <a:pt x="15" y="3"/>
                  <a:pt x="12" y="2"/>
                  <a:pt x="7" y="1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68" name="Freeform 496">
            <a:extLst>
              <a:ext uri="{FF2B5EF4-FFF2-40B4-BE49-F238E27FC236}">
                <a16:creationId xmlns:a16="http://schemas.microsoft.com/office/drawing/2014/main" id="{BBA2ACCF-B506-2342-B645-9D19C56DB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89125"/>
            <a:ext cx="6350" cy="4763"/>
          </a:xfrm>
          <a:custGeom>
            <a:avLst/>
            <a:gdLst>
              <a:gd name="T0" fmla="*/ 1984 w 16"/>
              <a:gd name="T1" fmla="*/ 0 h 12"/>
              <a:gd name="T2" fmla="*/ 3572 w 16"/>
              <a:gd name="T3" fmla="*/ 794 h 12"/>
              <a:gd name="T4" fmla="*/ 5953 w 16"/>
              <a:gd name="T5" fmla="*/ 2778 h 12"/>
              <a:gd name="T6" fmla="*/ 4763 w 16"/>
              <a:gd name="T7" fmla="*/ 4366 h 12"/>
              <a:gd name="T8" fmla="*/ 1191 w 16"/>
              <a:gd name="T9" fmla="*/ 4366 h 12"/>
              <a:gd name="T10" fmla="*/ 0 w 16"/>
              <a:gd name="T11" fmla="*/ 2778 h 12"/>
              <a:gd name="T12" fmla="*/ 1984 w 16"/>
              <a:gd name="T13" fmla="*/ 0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2">
                <a:moveTo>
                  <a:pt x="5" y="0"/>
                </a:moveTo>
                <a:cubicBezTo>
                  <a:pt x="5" y="0"/>
                  <a:pt x="6" y="2"/>
                  <a:pt x="9" y="2"/>
                </a:cubicBezTo>
                <a:cubicBezTo>
                  <a:pt x="12" y="2"/>
                  <a:pt x="15" y="7"/>
                  <a:pt x="15" y="7"/>
                </a:cubicBezTo>
                <a:lnTo>
                  <a:pt x="12" y="11"/>
                </a:lnTo>
                <a:lnTo>
                  <a:pt x="3" y="11"/>
                </a:lnTo>
                <a:lnTo>
                  <a:pt x="0" y="7"/>
                </a:lnTo>
                <a:lnTo>
                  <a:pt x="5" y="0"/>
                </a:ln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69" name="Freeform 497">
            <a:extLst>
              <a:ext uri="{FF2B5EF4-FFF2-40B4-BE49-F238E27FC236}">
                <a16:creationId xmlns:a16="http://schemas.microsoft.com/office/drawing/2014/main" id="{DC4E1FF9-9106-3D48-8A0F-09B0B8598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89125"/>
            <a:ext cx="3175" cy="3175"/>
          </a:xfrm>
          <a:custGeom>
            <a:avLst/>
            <a:gdLst>
              <a:gd name="T0" fmla="*/ 289 w 11"/>
              <a:gd name="T1" fmla="*/ 794 h 8"/>
              <a:gd name="T2" fmla="*/ 0 w 11"/>
              <a:gd name="T3" fmla="*/ 0 h 8"/>
              <a:gd name="T4" fmla="*/ 289 w 11"/>
              <a:gd name="T5" fmla="*/ 397 h 8"/>
              <a:gd name="T6" fmla="*/ 289 w 11"/>
              <a:gd name="T7" fmla="*/ 794 h 8"/>
              <a:gd name="T8" fmla="*/ 1155 w 11"/>
              <a:gd name="T9" fmla="*/ 794 h 8"/>
              <a:gd name="T10" fmla="*/ 2598 w 11"/>
              <a:gd name="T11" fmla="*/ 1588 h 8"/>
              <a:gd name="T12" fmla="*/ 2886 w 11"/>
              <a:gd name="T13" fmla="*/ 2778 h 8"/>
              <a:gd name="T14" fmla="*/ 2598 w 11"/>
              <a:gd name="T15" fmla="*/ 1984 h 8"/>
              <a:gd name="T16" fmla="*/ 1155 w 11"/>
              <a:gd name="T17" fmla="*/ 1191 h 8"/>
              <a:gd name="T18" fmla="*/ 289 w 11"/>
              <a:gd name="T19" fmla="*/ 794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8">
                <a:moveTo>
                  <a:pt x="1" y="2"/>
                </a:moveTo>
                <a:cubicBezTo>
                  <a:pt x="0" y="1"/>
                  <a:pt x="0" y="0"/>
                  <a:pt x="0" y="0"/>
                </a:cubicBezTo>
                <a:lnTo>
                  <a:pt x="1" y="1"/>
                </a:lnTo>
                <a:lnTo>
                  <a:pt x="1" y="2"/>
                </a:lnTo>
                <a:lnTo>
                  <a:pt x="4" y="2"/>
                </a:lnTo>
                <a:cubicBezTo>
                  <a:pt x="6" y="2"/>
                  <a:pt x="7" y="4"/>
                  <a:pt x="9" y="4"/>
                </a:cubicBezTo>
                <a:cubicBezTo>
                  <a:pt x="10" y="6"/>
                  <a:pt x="10" y="7"/>
                  <a:pt x="10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4"/>
                  <a:pt x="6" y="3"/>
                  <a:pt x="4" y="3"/>
                </a:cubicBezTo>
                <a:cubicBezTo>
                  <a:pt x="3" y="2"/>
                  <a:pt x="1" y="2"/>
                  <a:pt x="1" y="2"/>
                </a:cubicBezTo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0" name="Freeform 498">
            <a:extLst>
              <a:ext uri="{FF2B5EF4-FFF2-40B4-BE49-F238E27FC236}">
                <a16:creationId xmlns:a16="http://schemas.microsoft.com/office/drawing/2014/main" id="{ECA8BB02-5D1C-224D-B895-69D33E5D2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85950"/>
            <a:ext cx="3175" cy="4763"/>
          </a:xfrm>
          <a:custGeom>
            <a:avLst/>
            <a:gdLst>
              <a:gd name="T0" fmla="*/ 454 w 7"/>
              <a:gd name="T1" fmla="*/ 0 h 13"/>
              <a:gd name="T2" fmla="*/ 2721 w 7"/>
              <a:gd name="T3" fmla="*/ 2931 h 13"/>
              <a:gd name="T4" fmla="*/ 454 w 7"/>
              <a:gd name="T5" fmla="*/ 3664 h 13"/>
              <a:gd name="T6" fmla="*/ 454 w 7"/>
              <a:gd name="T7" fmla="*/ 2198 h 13"/>
              <a:gd name="T8" fmla="*/ 454 w 7"/>
              <a:gd name="T9" fmla="*/ 1099 h 13"/>
              <a:gd name="T10" fmla="*/ 454 w 7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1" y="0"/>
                </a:moveTo>
                <a:cubicBezTo>
                  <a:pt x="3" y="2"/>
                  <a:pt x="6" y="8"/>
                  <a:pt x="6" y="8"/>
                </a:cubicBezTo>
                <a:cubicBezTo>
                  <a:pt x="6" y="8"/>
                  <a:pt x="1" y="12"/>
                  <a:pt x="1" y="10"/>
                </a:cubicBezTo>
                <a:cubicBezTo>
                  <a:pt x="3" y="9"/>
                  <a:pt x="1" y="6"/>
                  <a:pt x="1" y="6"/>
                </a:cubicBezTo>
                <a:lnTo>
                  <a:pt x="1" y="3"/>
                </a:lnTo>
                <a:cubicBezTo>
                  <a:pt x="1" y="3"/>
                  <a:pt x="0" y="0"/>
                  <a:pt x="1" y="0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1" name="Freeform 499">
            <a:extLst>
              <a:ext uri="{FF2B5EF4-FFF2-40B4-BE49-F238E27FC236}">
                <a16:creationId xmlns:a16="http://schemas.microsoft.com/office/drawing/2014/main" id="{368231E7-3579-2140-87A3-D0DFE5E13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85950"/>
            <a:ext cx="3175" cy="3175"/>
          </a:xfrm>
          <a:custGeom>
            <a:avLst/>
            <a:gdLst>
              <a:gd name="T0" fmla="*/ 2721 w 7"/>
              <a:gd name="T1" fmla="*/ 2309 h 11"/>
              <a:gd name="T2" fmla="*/ 1814 w 7"/>
              <a:gd name="T3" fmla="*/ 1732 h 11"/>
              <a:gd name="T4" fmla="*/ 1814 w 7"/>
              <a:gd name="T5" fmla="*/ 1155 h 11"/>
              <a:gd name="T6" fmla="*/ 454 w 7"/>
              <a:gd name="T7" fmla="*/ 0 h 11"/>
              <a:gd name="T8" fmla="*/ 454 w 7"/>
              <a:gd name="T9" fmla="*/ 289 h 11"/>
              <a:gd name="T10" fmla="*/ 454 w 7"/>
              <a:gd name="T11" fmla="*/ 577 h 11"/>
              <a:gd name="T12" fmla="*/ 454 w 7"/>
              <a:gd name="T13" fmla="*/ 577 h 11"/>
              <a:gd name="T14" fmla="*/ 0 w 7"/>
              <a:gd name="T15" fmla="*/ 289 h 11"/>
              <a:gd name="T16" fmla="*/ 0 w 7"/>
              <a:gd name="T17" fmla="*/ 0 h 11"/>
              <a:gd name="T18" fmla="*/ 454 w 7"/>
              <a:gd name="T19" fmla="*/ 0 h 11"/>
              <a:gd name="T20" fmla="*/ 1814 w 7"/>
              <a:gd name="T21" fmla="*/ 1155 h 11"/>
              <a:gd name="T22" fmla="*/ 2721 w 7"/>
              <a:gd name="T23" fmla="*/ 1732 h 11"/>
              <a:gd name="T24" fmla="*/ 2721 w 7"/>
              <a:gd name="T25" fmla="*/ 2309 h 11"/>
              <a:gd name="T26" fmla="*/ 454 w 7"/>
              <a:gd name="T27" fmla="*/ 2886 h 11"/>
              <a:gd name="T28" fmla="*/ 1361 w 7"/>
              <a:gd name="T29" fmla="*/ 2598 h 11"/>
              <a:gd name="T30" fmla="*/ 1814 w 7"/>
              <a:gd name="T31" fmla="*/ 2598 h 11"/>
              <a:gd name="T32" fmla="*/ 2721 w 7"/>
              <a:gd name="T33" fmla="*/ 2309 h 11"/>
              <a:gd name="T34" fmla="*/ 2721 w 7"/>
              <a:gd name="T35" fmla="*/ 2598 h 11"/>
              <a:gd name="T36" fmla="*/ 1814 w 7"/>
              <a:gd name="T37" fmla="*/ 2598 h 11"/>
              <a:gd name="T38" fmla="*/ 454 w 7"/>
              <a:gd name="T39" fmla="*/ 2886 h 1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" h="11">
                <a:moveTo>
                  <a:pt x="6" y="8"/>
                </a:moveTo>
                <a:lnTo>
                  <a:pt x="4" y="6"/>
                </a:lnTo>
                <a:lnTo>
                  <a:pt x="4" y="4"/>
                </a:lnTo>
                <a:cubicBezTo>
                  <a:pt x="3" y="3"/>
                  <a:pt x="1" y="1"/>
                  <a:pt x="1" y="0"/>
                </a:cubicBezTo>
                <a:lnTo>
                  <a:pt x="1" y="1"/>
                </a:lnTo>
                <a:lnTo>
                  <a:pt x="1" y="2"/>
                </a:lnTo>
                <a:cubicBezTo>
                  <a:pt x="1" y="2"/>
                  <a:pt x="1" y="2"/>
                  <a:pt x="0" y="1"/>
                </a:cubicBezTo>
                <a:lnTo>
                  <a:pt x="0" y="0"/>
                </a:lnTo>
                <a:lnTo>
                  <a:pt x="1" y="0"/>
                </a:lnTo>
                <a:cubicBezTo>
                  <a:pt x="1" y="0"/>
                  <a:pt x="3" y="2"/>
                  <a:pt x="4" y="4"/>
                </a:cubicBezTo>
                <a:cubicBezTo>
                  <a:pt x="4" y="4"/>
                  <a:pt x="4" y="5"/>
                  <a:pt x="6" y="6"/>
                </a:cubicBezTo>
                <a:lnTo>
                  <a:pt x="6" y="8"/>
                </a:lnTo>
                <a:close/>
                <a:moveTo>
                  <a:pt x="1" y="10"/>
                </a:moveTo>
                <a:cubicBezTo>
                  <a:pt x="1" y="10"/>
                  <a:pt x="1" y="9"/>
                  <a:pt x="3" y="9"/>
                </a:cubicBezTo>
                <a:cubicBezTo>
                  <a:pt x="3" y="9"/>
                  <a:pt x="3" y="9"/>
                  <a:pt x="4" y="9"/>
                </a:cubicBezTo>
                <a:lnTo>
                  <a:pt x="6" y="8"/>
                </a:lnTo>
                <a:lnTo>
                  <a:pt x="6" y="9"/>
                </a:lnTo>
                <a:lnTo>
                  <a:pt x="4" y="9"/>
                </a:lnTo>
                <a:cubicBezTo>
                  <a:pt x="3" y="9"/>
                  <a:pt x="3" y="10"/>
                  <a:pt x="1" y="10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2" name="Freeform 500">
            <a:extLst>
              <a:ext uri="{FF2B5EF4-FFF2-40B4-BE49-F238E27FC236}">
                <a16:creationId xmlns:a16="http://schemas.microsoft.com/office/drawing/2014/main" id="{549DF279-B6BA-3B40-82DA-DC9CEFBBC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90713"/>
            <a:ext cx="1587" cy="1587"/>
          </a:xfrm>
          <a:custGeom>
            <a:avLst/>
            <a:gdLst>
              <a:gd name="T0" fmla="*/ 0 w 6"/>
              <a:gd name="T1" fmla="*/ 529 h 3"/>
              <a:gd name="T2" fmla="*/ 1323 w 6"/>
              <a:gd name="T3" fmla="*/ 0 h 3"/>
              <a:gd name="T4" fmla="*/ 794 w 6"/>
              <a:gd name="T5" fmla="*/ 1058 h 3"/>
              <a:gd name="T6" fmla="*/ 0 w 6"/>
              <a:gd name="T7" fmla="*/ 529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0" y="1"/>
                </a:moveTo>
                <a:lnTo>
                  <a:pt x="5" y="0"/>
                </a:lnTo>
                <a:cubicBezTo>
                  <a:pt x="5" y="0"/>
                  <a:pt x="5" y="1"/>
                  <a:pt x="3" y="2"/>
                </a:cubicBezTo>
                <a:cubicBezTo>
                  <a:pt x="2" y="2"/>
                  <a:pt x="0" y="1"/>
                  <a:pt x="0" y="1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3" name="Freeform 501">
            <a:extLst>
              <a:ext uri="{FF2B5EF4-FFF2-40B4-BE49-F238E27FC236}">
                <a16:creationId xmlns:a16="http://schemas.microsoft.com/office/drawing/2014/main" id="{04BC728D-9BD8-A44A-B13D-74C11529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90713"/>
            <a:ext cx="1587" cy="1587"/>
          </a:xfrm>
          <a:custGeom>
            <a:avLst/>
            <a:gdLst>
              <a:gd name="T0" fmla="*/ 0 w 6"/>
              <a:gd name="T1" fmla="*/ 1058 h 3"/>
              <a:gd name="T2" fmla="*/ 0 w 6"/>
              <a:gd name="T3" fmla="*/ 529 h 3"/>
              <a:gd name="T4" fmla="*/ 794 w 6"/>
              <a:gd name="T5" fmla="*/ 1058 h 3"/>
              <a:gd name="T6" fmla="*/ 794 w 6"/>
              <a:gd name="T7" fmla="*/ 1058 h 3"/>
              <a:gd name="T8" fmla="*/ 794 w 6"/>
              <a:gd name="T9" fmla="*/ 1058 h 3"/>
              <a:gd name="T10" fmla="*/ 794 w 6"/>
              <a:gd name="T11" fmla="*/ 1058 h 3"/>
              <a:gd name="T12" fmla="*/ 794 w 6"/>
              <a:gd name="T13" fmla="*/ 1058 h 3"/>
              <a:gd name="T14" fmla="*/ 0 w 6"/>
              <a:gd name="T15" fmla="*/ 1058 h 3"/>
              <a:gd name="T16" fmla="*/ 1323 w 6"/>
              <a:gd name="T17" fmla="*/ 0 h 3"/>
              <a:gd name="T18" fmla="*/ 794 w 6"/>
              <a:gd name="T19" fmla="*/ 1058 h 3"/>
              <a:gd name="T20" fmla="*/ 794 w 6"/>
              <a:gd name="T21" fmla="*/ 529 h 3"/>
              <a:gd name="T22" fmla="*/ 1323 w 6"/>
              <a:gd name="T23" fmla="*/ 0 h 3"/>
              <a:gd name="T24" fmla="*/ 1323 w 6"/>
              <a:gd name="T25" fmla="*/ 0 h 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3">
                <a:moveTo>
                  <a:pt x="0" y="2"/>
                </a:moveTo>
                <a:lnTo>
                  <a:pt x="0" y="1"/>
                </a:lnTo>
                <a:cubicBezTo>
                  <a:pt x="1" y="1"/>
                  <a:pt x="2" y="2"/>
                  <a:pt x="3" y="2"/>
                </a:cubicBezTo>
                <a:lnTo>
                  <a:pt x="0" y="2"/>
                </a:lnTo>
                <a:close/>
                <a:moveTo>
                  <a:pt x="5" y="0"/>
                </a:moveTo>
                <a:cubicBezTo>
                  <a:pt x="5" y="0"/>
                  <a:pt x="5" y="2"/>
                  <a:pt x="3" y="2"/>
                </a:cubicBezTo>
                <a:lnTo>
                  <a:pt x="3" y="1"/>
                </a:lnTo>
                <a:cubicBezTo>
                  <a:pt x="5" y="1"/>
                  <a:pt x="5" y="0"/>
                  <a:pt x="5" y="0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4" name="Freeform 502">
            <a:extLst>
              <a:ext uri="{FF2B5EF4-FFF2-40B4-BE49-F238E27FC236}">
                <a16:creationId xmlns:a16="http://schemas.microsoft.com/office/drawing/2014/main" id="{4EBE4BAE-3AF9-6245-87A0-8FF877FC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87538"/>
            <a:ext cx="3175" cy="3175"/>
          </a:xfrm>
          <a:custGeom>
            <a:avLst/>
            <a:gdLst>
              <a:gd name="T0" fmla="*/ 2721 w 7"/>
              <a:gd name="T1" fmla="*/ 454 h 7"/>
              <a:gd name="T2" fmla="*/ 907 w 7"/>
              <a:gd name="T3" fmla="*/ 2721 h 7"/>
              <a:gd name="T4" fmla="*/ 0 w 7"/>
              <a:gd name="T5" fmla="*/ 907 h 7"/>
              <a:gd name="T6" fmla="*/ 1361 w 7"/>
              <a:gd name="T7" fmla="*/ 0 h 7"/>
              <a:gd name="T8" fmla="*/ 2721 w 7"/>
              <a:gd name="T9" fmla="*/ 45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1"/>
                </a:moveTo>
                <a:cubicBezTo>
                  <a:pt x="6" y="3"/>
                  <a:pt x="2" y="6"/>
                  <a:pt x="2" y="6"/>
                </a:cubicBezTo>
                <a:cubicBezTo>
                  <a:pt x="2" y="6"/>
                  <a:pt x="0" y="3"/>
                  <a:pt x="0" y="2"/>
                </a:cubicBezTo>
                <a:lnTo>
                  <a:pt x="3" y="0"/>
                </a:lnTo>
                <a:cubicBezTo>
                  <a:pt x="5" y="0"/>
                  <a:pt x="6" y="1"/>
                  <a:pt x="6" y="1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5" name="Freeform 503">
            <a:extLst>
              <a:ext uri="{FF2B5EF4-FFF2-40B4-BE49-F238E27FC236}">
                <a16:creationId xmlns:a16="http://schemas.microsoft.com/office/drawing/2014/main" id="{E2727209-87ED-B14D-9AD7-56FEAE299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87538"/>
            <a:ext cx="3175" cy="3175"/>
          </a:xfrm>
          <a:custGeom>
            <a:avLst/>
            <a:gdLst>
              <a:gd name="T0" fmla="*/ 1361 w 7"/>
              <a:gd name="T1" fmla="*/ 2381 h 8"/>
              <a:gd name="T2" fmla="*/ 907 w 7"/>
              <a:gd name="T3" fmla="*/ 2778 h 8"/>
              <a:gd name="T4" fmla="*/ 907 w 7"/>
              <a:gd name="T5" fmla="*/ 2381 h 8"/>
              <a:gd name="T6" fmla="*/ 1361 w 7"/>
              <a:gd name="T7" fmla="*/ 1984 h 8"/>
              <a:gd name="T8" fmla="*/ 2721 w 7"/>
              <a:gd name="T9" fmla="*/ 1191 h 8"/>
              <a:gd name="T10" fmla="*/ 2721 w 7"/>
              <a:gd name="T11" fmla="*/ 1984 h 8"/>
              <a:gd name="T12" fmla="*/ 1361 w 7"/>
              <a:gd name="T13" fmla="*/ 2381 h 8"/>
              <a:gd name="T14" fmla="*/ 2268 w 7"/>
              <a:gd name="T15" fmla="*/ 0 h 8"/>
              <a:gd name="T16" fmla="*/ 2721 w 7"/>
              <a:gd name="T17" fmla="*/ 397 h 8"/>
              <a:gd name="T18" fmla="*/ 2268 w 7"/>
              <a:gd name="T19" fmla="*/ 397 h 8"/>
              <a:gd name="T20" fmla="*/ 1361 w 7"/>
              <a:gd name="T21" fmla="*/ 397 h 8"/>
              <a:gd name="T22" fmla="*/ 907 w 7"/>
              <a:gd name="T23" fmla="*/ 794 h 8"/>
              <a:gd name="T24" fmla="*/ 0 w 7"/>
              <a:gd name="T25" fmla="*/ 1191 h 8"/>
              <a:gd name="T26" fmla="*/ 0 w 7"/>
              <a:gd name="T27" fmla="*/ 794 h 8"/>
              <a:gd name="T28" fmla="*/ 0 w 7"/>
              <a:gd name="T29" fmla="*/ 794 h 8"/>
              <a:gd name="T30" fmla="*/ 1361 w 7"/>
              <a:gd name="T31" fmla="*/ 397 h 8"/>
              <a:gd name="T32" fmla="*/ 2268 w 7"/>
              <a:gd name="T33" fmla="*/ 0 h 8"/>
              <a:gd name="T34" fmla="*/ 454 w 7"/>
              <a:gd name="T35" fmla="*/ 2381 h 8"/>
              <a:gd name="T36" fmla="*/ 0 w 7"/>
              <a:gd name="T37" fmla="*/ 2381 h 8"/>
              <a:gd name="T38" fmla="*/ 0 w 7"/>
              <a:gd name="T39" fmla="*/ 1984 h 8"/>
              <a:gd name="T40" fmla="*/ 0 w 7"/>
              <a:gd name="T41" fmla="*/ 1588 h 8"/>
              <a:gd name="T42" fmla="*/ 454 w 7"/>
              <a:gd name="T43" fmla="*/ 2381 h 8"/>
              <a:gd name="T44" fmla="*/ 907 w 7"/>
              <a:gd name="T45" fmla="*/ 2778 h 8"/>
              <a:gd name="T46" fmla="*/ 454 w 7"/>
              <a:gd name="T47" fmla="*/ 2381 h 8"/>
              <a:gd name="T48" fmla="*/ 907 w 7"/>
              <a:gd name="T49" fmla="*/ 2778 h 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" h="8">
                <a:moveTo>
                  <a:pt x="3" y="6"/>
                </a:moveTo>
                <a:lnTo>
                  <a:pt x="2" y="7"/>
                </a:lnTo>
                <a:lnTo>
                  <a:pt x="2" y="6"/>
                </a:lnTo>
                <a:lnTo>
                  <a:pt x="3" y="5"/>
                </a:lnTo>
                <a:cubicBezTo>
                  <a:pt x="3" y="5"/>
                  <a:pt x="5" y="5"/>
                  <a:pt x="6" y="3"/>
                </a:cubicBezTo>
                <a:lnTo>
                  <a:pt x="6" y="5"/>
                </a:lnTo>
                <a:cubicBezTo>
                  <a:pt x="6" y="5"/>
                  <a:pt x="5" y="5"/>
                  <a:pt x="3" y="6"/>
                </a:cubicBezTo>
                <a:close/>
                <a:moveTo>
                  <a:pt x="5" y="0"/>
                </a:moveTo>
                <a:lnTo>
                  <a:pt x="6" y="1"/>
                </a:lnTo>
                <a:lnTo>
                  <a:pt x="5" y="1"/>
                </a:lnTo>
                <a:lnTo>
                  <a:pt x="3" y="1"/>
                </a:lnTo>
                <a:cubicBezTo>
                  <a:pt x="3" y="1"/>
                  <a:pt x="3" y="2"/>
                  <a:pt x="2" y="2"/>
                </a:cubicBezTo>
                <a:lnTo>
                  <a:pt x="0" y="3"/>
                </a:lnTo>
                <a:lnTo>
                  <a:pt x="0" y="2"/>
                </a:lnTo>
                <a:cubicBezTo>
                  <a:pt x="2" y="2"/>
                  <a:pt x="2" y="1"/>
                  <a:pt x="3" y="1"/>
                </a:cubicBezTo>
                <a:lnTo>
                  <a:pt x="5" y="0"/>
                </a:lnTo>
                <a:close/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cubicBezTo>
                  <a:pt x="0" y="5"/>
                  <a:pt x="0" y="6"/>
                  <a:pt x="1" y="6"/>
                </a:cubicBezTo>
                <a:close/>
                <a:moveTo>
                  <a:pt x="2" y="7"/>
                </a:moveTo>
                <a:cubicBezTo>
                  <a:pt x="2" y="7"/>
                  <a:pt x="1" y="7"/>
                  <a:pt x="1" y="6"/>
                </a:cubicBezTo>
                <a:cubicBezTo>
                  <a:pt x="2" y="6"/>
                  <a:pt x="2" y="7"/>
                  <a:pt x="2" y="7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6" name="Freeform 504">
            <a:extLst>
              <a:ext uri="{FF2B5EF4-FFF2-40B4-BE49-F238E27FC236}">
                <a16:creationId xmlns:a16="http://schemas.microsoft.com/office/drawing/2014/main" id="{335C5DE8-1E80-DC46-8B35-A567A630F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90713"/>
            <a:ext cx="3175" cy="1587"/>
          </a:xfrm>
          <a:custGeom>
            <a:avLst/>
            <a:gdLst>
              <a:gd name="T0" fmla="*/ 0 w 7"/>
              <a:gd name="T1" fmla="*/ 1058 h 6"/>
              <a:gd name="T2" fmla="*/ 0 w 7"/>
              <a:gd name="T3" fmla="*/ 265 h 6"/>
              <a:gd name="T4" fmla="*/ 1361 w 7"/>
              <a:gd name="T5" fmla="*/ 0 h 6"/>
              <a:gd name="T6" fmla="*/ 2721 w 7"/>
              <a:gd name="T7" fmla="*/ 1323 h 6"/>
              <a:gd name="T8" fmla="*/ 454 w 7"/>
              <a:gd name="T9" fmla="*/ 1323 h 6"/>
              <a:gd name="T10" fmla="*/ 0 w 7"/>
              <a:gd name="T11" fmla="*/ 1058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">
                <a:moveTo>
                  <a:pt x="0" y="4"/>
                </a:moveTo>
                <a:lnTo>
                  <a:pt x="0" y="1"/>
                </a:lnTo>
                <a:cubicBezTo>
                  <a:pt x="0" y="1"/>
                  <a:pt x="1" y="0"/>
                  <a:pt x="3" y="0"/>
                </a:cubicBezTo>
                <a:cubicBezTo>
                  <a:pt x="4" y="1"/>
                  <a:pt x="6" y="2"/>
                  <a:pt x="6" y="5"/>
                </a:cubicBezTo>
                <a:cubicBezTo>
                  <a:pt x="6" y="5"/>
                  <a:pt x="3" y="5"/>
                  <a:pt x="1" y="5"/>
                </a:cubicBezTo>
                <a:cubicBezTo>
                  <a:pt x="0" y="5"/>
                  <a:pt x="0" y="4"/>
                  <a:pt x="0" y="4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7" name="Freeform 505">
            <a:extLst>
              <a:ext uri="{FF2B5EF4-FFF2-40B4-BE49-F238E27FC236}">
                <a16:creationId xmlns:a16="http://schemas.microsoft.com/office/drawing/2014/main" id="{495FE034-814C-7742-82FC-F5FC0A059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90713"/>
            <a:ext cx="3175" cy="1587"/>
          </a:xfrm>
          <a:custGeom>
            <a:avLst/>
            <a:gdLst>
              <a:gd name="T0" fmla="*/ 1814 w 7"/>
              <a:gd name="T1" fmla="*/ 1323 h 6"/>
              <a:gd name="T2" fmla="*/ 454 w 7"/>
              <a:gd name="T3" fmla="*/ 1323 h 6"/>
              <a:gd name="T4" fmla="*/ 1814 w 7"/>
              <a:gd name="T5" fmla="*/ 1058 h 6"/>
              <a:gd name="T6" fmla="*/ 2721 w 7"/>
              <a:gd name="T7" fmla="*/ 1058 h 6"/>
              <a:gd name="T8" fmla="*/ 1814 w 7"/>
              <a:gd name="T9" fmla="*/ 529 h 6"/>
              <a:gd name="T10" fmla="*/ 2721 w 7"/>
              <a:gd name="T11" fmla="*/ 1058 h 6"/>
              <a:gd name="T12" fmla="*/ 2721 w 7"/>
              <a:gd name="T13" fmla="*/ 1323 h 6"/>
              <a:gd name="T14" fmla="*/ 1814 w 7"/>
              <a:gd name="T15" fmla="*/ 1323 h 6"/>
              <a:gd name="T16" fmla="*/ 0 w 7"/>
              <a:gd name="T17" fmla="*/ 0 h 6"/>
              <a:gd name="T18" fmla="*/ 1361 w 7"/>
              <a:gd name="T19" fmla="*/ 0 h 6"/>
              <a:gd name="T20" fmla="*/ 0 w 7"/>
              <a:gd name="T21" fmla="*/ 265 h 6"/>
              <a:gd name="T22" fmla="*/ 0 w 7"/>
              <a:gd name="T23" fmla="*/ 0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6">
                <a:moveTo>
                  <a:pt x="4" y="5"/>
                </a:moveTo>
                <a:cubicBezTo>
                  <a:pt x="3" y="5"/>
                  <a:pt x="3" y="5"/>
                  <a:pt x="1" y="5"/>
                </a:cubicBezTo>
                <a:cubicBezTo>
                  <a:pt x="3" y="5"/>
                  <a:pt x="4" y="4"/>
                  <a:pt x="4" y="4"/>
                </a:cubicBezTo>
                <a:lnTo>
                  <a:pt x="6" y="4"/>
                </a:lnTo>
                <a:cubicBezTo>
                  <a:pt x="6" y="3"/>
                  <a:pt x="4" y="2"/>
                  <a:pt x="4" y="2"/>
                </a:cubicBezTo>
                <a:cubicBezTo>
                  <a:pt x="6" y="2"/>
                  <a:pt x="6" y="2"/>
                  <a:pt x="6" y="4"/>
                </a:cubicBezTo>
                <a:lnTo>
                  <a:pt x="6" y="5"/>
                </a:lnTo>
                <a:lnTo>
                  <a:pt x="4" y="5"/>
                </a:lnTo>
                <a:close/>
                <a:moveTo>
                  <a:pt x="0" y="0"/>
                </a:moveTo>
                <a:lnTo>
                  <a:pt x="3" y="0"/>
                </a:lnTo>
                <a:cubicBezTo>
                  <a:pt x="1" y="0"/>
                  <a:pt x="0" y="1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8" name="Freeform 506">
            <a:extLst>
              <a:ext uri="{FF2B5EF4-FFF2-40B4-BE49-F238E27FC236}">
                <a16:creationId xmlns:a16="http://schemas.microsoft.com/office/drawing/2014/main" id="{8B790C9F-86E1-E34E-84EB-D64496066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89125"/>
            <a:ext cx="3175" cy="1588"/>
          </a:xfrm>
          <a:custGeom>
            <a:avLst/>
            <a:gdLst>
              <a:gd name="T0" fmla="*/ 1191 w 8"/>
              <a:gd name="T1" fmla="*/ 1270 h 5"/>
              <a:gd name="T2" fmla="*/ 397 w 8"/>
              <a:gd name="T3" fmla="*/ 635 h 5"/>
              <a:gd name="T4" fmla="*/ 1191 w 8"/>
              <a:gd name="T5" fmla="*/ 635 h 5"/>
              <a:gd name="T6" fmla="*/ 1588 w 8"/>
              <a:gd name="T7" fmla="*/ 0 h 5"/>
              <a:gd name="T8" fmla="*/ 2381 w 8"/>
              <a:gd name="T9" fmla="*/ 318 h 5"/>
              <a:gd name="T10" fmla="*/ 2381 w 8"/>
              <a:gd name="T11" fmla="*/ 635 h 5"/>
              <a:gd name="T12" fmla="*/ 1191 w 8"/>
              <a:gd name="T13" fmla="*/ 127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5">
                <a:moveTo>
                  <a:pt x="3" y="4"/>
                </a:moveTo>
                <a:cubicBezTo>
                  <a:pt x="3" y="4"/>
                  <a:pt x="0" y="2"/>
                  <a:pt x="1" y="2"/>
                </a:cubicBezTo>
                <a:cubicBezTo>
                  <a:pt x="3" y="1"/>
                  <a:pt x="3" y="2"/>
                  <a:pt x="3" y="2"/>
                </a:cubicBezTo>
                <a:cubicBezTo>
                  <a:pt x="4" y="1"/>
                  <a:pt x="4" y="0"/>
                  <a:pt x="4" y="0"/>
                </a:cubicBezTo>
                <a:lnTo>
                  <a:pt x="6" y="1"/>
                </a:lnTo>
                <a:cubicBezTo>
                  <a:pt x="6" y="1"/>
                  <a:pt x="7" y="2"/>
                  <a:pt x="6" y="2"/>
                </a:cubicBezTo>
                <a:cubicBezTo>
                  <a:pt x="6" y="3"/>
                  <a:pt x="3" y="4"/>
                  <a:pt x="3" y="4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9" name="Freeform 507">
            <a:extLst>
              <a:ext uri="{FF2B5EF4-FFF2-40B4-BE49-F238E27FC236}">
                <a16:creationId xmlns:a16="http://schemas.microsoft.com/office/drawing/2014/main" id="{67A355F1-0A3E-E043-A7ED-C5374DFA2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89125"/>
            <a:ext cx="3175" cy="1588"/>
          </a:xfrm>
          <a:custGeom>
            <a:avLst/>
            <a:gdLst>
              <a:gd name="T0" fmla="*/ 1588 w 8"/>
              <a:gd name="T1" fmla="*/ 1059 h 6"/>
              <a:gd name="T2" fmla="*/ 2381 w 8"/>
              <a:gd name="T3" fmla="*/ 794 h 6"/>
              <a:gd name="T4" fmla="*/ 2381 w 8"/>
              <a:gd name="T5" fmla="*/ 529 h 6"/>
              <a:gd name="T6" fmla="*/ 2381 w 8"/>
              <a:gd name="T7" fmla="*/ 529 h 6"/>
              <a:gd name="T8" fmla="*/ 1588 w 8"/>
              <a:gd name="T9" fmla="*/ 265 h 6"/>
              <a:gd name="T10" fmla="*/ 1588 w 8"/>
              <a:gd name="T11" fmla="*/ 529 h 6"/>
              <a:gd name="T12" fmla="*/ 1191 w 8"/>
              <a:gd name="T13" fmla="*/ 794 h 6"/>
              <a:gd name="T14" fmla="*/ 397 w 8"/>
              <a:gd name="T15" fmla="*/ 794 h 6"/>
              <a:gd name="T16" fmla="*/ 0 w 8"/>
              <a:gd name="T17" fmla="*/ 794 h 6"/>
              <a:gd name="T18" fmla="*/ 397 w 8"/>
              <a:gd name="T19" fmla="*/ 529 h 6"/>
              <a:gd name="T20" fmla="*/ 1191 w 8"/>
              <a:gd name="T21" fmla="*/ 529 h 6"/>
              <a:gd name="T22" fmla="*/ 1588 w 8"/>
              <a:gd name="T23" fmla="*/ 265 h 6"/>
              <a:gd name="T24" fmla="*/ 1588 w 8"/>
              <a:gd name="T25" fmla="*/ 0 h 6"/>
              <a:gd name="T26" fmla="*/ 2381 w 8"/>
              <a:gd name="T27" fmla="*/ 265 h 6"/>
              <a:gd name="T28" fmla="*/ 2381 w 8"/>
              <a:gd name="T29" fmla="*/ 529 h 6"/>
              <a:gd name="T30" fmla="*/ 2778 w 8"/>
              <a:gd name="T31" fmla="*/ 529 h 6"/>
              <a:gd name="T32" fmla="*/ 2778 w 8"/>
              <a:gd name="T33" fmla="*/ 794 h 6"/>
              <a:gd name="T34" fmla="*/ 2381 w 8"/>
              <a:gd name="T35" fmla="*/ 1059 h 6"/>
              <a:gd name="T36" fmla="*/ 1588 w 8"/>
              <a:gd name="T37" fmla="*/ 1323 h 6"/>
              <a:gd name="T38" fmla="*/ 1191 w 8"/>
              <a:gd name="T39" fmla="*/ 1323 h 6"/>
              <a:gd name="T40" fmla="*/ 397 w 8"/>
              <a:gd name="T41" fmla="*/ 1059 h 6"/>
              <a:gd name="T42" fmla="*/ 1191 w 8"/>
              <a:gd name="T43" fmla="*/ 1323 h 6"/>
              <a:gd name="T44" fmla="*/ 1191 w 8"/>
              <a:gd name="T45" fmla="*/ 1323 h 6"/>
              <a:gd name="T46" fmla="*/ 1588 w 8"/>
              <a:gd name="T47" fmla="*/ 1059 h 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" h="6">
                <a:moveTo>
                  <a:pt x="4" y="4"/>
                </a:moveTo>
                <a:cubicBezTo>
                  <a:pt x="4" y="4"/>
                  <a:pt x="6" y="4"/>
                  <a:pt x="6" y="3"/>
                </a:cubicBezTo>
                <a:lnTo>
                  <a:pt x="6" y="2"/>
                </a:lnTo>
                <a:lnTo>
                  <a:pt x="4" y="1"/>
                </a:lnTo>
                <a:lnTo>
                  <a:pt x="4" y="2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1" y="2"/>
                </a:lnTo>
                <a:lnTo>
                  <a:pt x="3" y="2"/>
                </a:lnTo>
                <a:cubicBezTo>
                  <a:pt x="3" y="2"/>
                  <a:pt x="3" y="1"/>
                  <a:pt x="4" y="1"/>
                </a:cubicBezTo>
                <a:lnTo>
                  <a:pt x="4" y="0"/>
                </a:lnTo>
                <a:lnTo>
                  <a:pt x="6" y="1"/>
                </a:lnTo>
                <a:lnTo>
                  <a:pt x="6" y="2"/>
                </a:lnTo>
                <a:cubicBezTo>
                  <a:pt x="6" y="2"/>
                  <a:pt x="6" y="2"/>
                  <a:pt x="7" y="2"/>
                </a:cubicBezTo>
                <a:lnTo>
                  <a:pt x="7" y="3"/>
                </a:lnTo>
                <a:cubicBezTo>
                  <a:pt x="7" y="3"/>
                  <a:pt x="6" y="3"/>
                  <a:pt x="6" y="4"/>
                </a:cubicBezTo>
                <a:cubicBezTo>
                  <a:pt x="6" y="4"/>
                  <a:pt x="6" y="5"/>
                  <a:pt x="4" y="5"/>
                </a:cubicBezTo>
                <a:lnTo>
                  <a:pt x="3" y="5"/>
                </a:lnTo>
                <a:cubicBezTo>
                  <a:pt x="2" y="5"/>
                  <a:pt x="1" y="4"/>
                  <a:pt x="1" y="4"/>
                </a:cubicBezTo>
                <a:lnTo>
                  <a:pt x="3" y="5"/>
                </a:lnTo>
                <a:cubicBezTo>
                  <a:pt x="3" y="5"/>
                  <a:pt x="3" y="5"/>
                  <a:pt x="4" y="4"/>
                </a:cubicBezTo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0" name="Freeform 508">
            <a:extLst>
              <a:ext uri="{FF2B5EF4-FFF2-40B4-BE49-F238E27FC236}">
                <a16:creationId xmlns:a16="http://schemas.microsoft.com/office/drawing/2014/main" id="{7FC045A2-7EB6-F641-925E-98C9D2C55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89125"/>
            <a:ext cx="3175" cy="3175"/>
          </a:xfrm>
          <a:custGeom>
            <a:avLst/>
            <a:gdLst>
              <a:gd name="T0" fmla="*/ 706 w 9"/>
              <a:gd name="T1" fmla="*/ 2598 h 11"/>
              <a:gd name="T2" fmla="*/ 1058 w 9"/>
              <a:gd name="T3" fmla="*/ 0 h 11"/>
              <a:gd name="T4" fmla="*/ 1764 w 9"/>
              <a:gd name="T5" fmla="*/ 289 h 11"/>
              <a:gd name="T6" fmla="*/ 2822 w 9"/>
              <a:gd name="T7" fmla="*/ 866 h 11"/>
              <a:gd name="T8" fmla="*/ 706 w 9"/>
              <a:gd name="T9" fmla="*/ 2598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2" y="9"/>
                </a:moveTo>
                <a:cubicBezTo>
                  <a:pt x="0" y="9"/>
                  <a:pt x="3" y="0"/>
                  <a:pt x="3" y="0"/>
                </a:cubicBezTo>
                <a:lnTo>
                  <a:pt x="5" y="1"/>
                </a:lnTo>
                <a:cubicBezTo>
                  <a:pt x="8" y="1"/>
                  <a:pt x="8" y="2"/>
                  <a:pt x="8" y="3"/>
                </a:cubicBezTo>
                <a:cubicBezTo>
                  <a:pt x="8" y="3"/>
                  <a:pt x="5" y="10"/>
                  <a:pt x="2" y="9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1" name="Freeform 509">
            <a:extLst>
              <a:ext uri="{FF2B5EF4-FFF2-40B4-BE49-F238E27FC236}">
                <a16:creationId xmlns:a16="http://schemas.microsoft.com/office/drawing/2014/main" id="{34A79CA7-47A3-BB4C-AC9F-149E2E53E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89125"/>
            <a:ext cx="3175" cy="3175"/>
          </a:xfrm>
          <a:custGeom>
            <a:avLst/>
            <a:gdLst>
              <a:gd name="T0" fmla="*/ 2540 w 10"/>
              <a:gd name="T1" fmla="*/ 866 h 11"/>
              <a:gd name="T2" fmla="*/ 2540 w 10"/>
              <a:gd name="T3" fmla="*/ 577 h 11"/>
              <a:gd name="T4" fmla="*/ 1588 w 10"/>
              <a:gd name="T5" fmla="*/ 289 h 11"/>
              <a:gd name="T6" fmla="*/ 953 w 10"/>
              <a:gd name="T7" fmla="*/ 289 h 11"/>
              <a:gd name="T8" fmla="*/ 635 w 10"/>
              <a:gd name="T9" fmla="*/ 866 h 11"/>
              <a:gd name="T10" fmla="*/ 635 w 10"/>
              <a:gd name="T11" fmla="*/ 2020 h 11"/>
              <a:gd name="T12" fmla="*/ 635 w 10"/>
              <a:gd name="T13" fmla="*/ 2598 h 11"/>
              <a:gd name="T14" fmla="*/ 0 w 10"/>
              <a:gd name="T15" fmla="*/ 2020 h 11"/>
              <a:gd name="T16" fmla="*/ 635 w 10"/>
              <a:gd name="T17" fmla="*/ 0 h 11"/>
              <a:gd name="T18" fmla="*/ 953 w 10"/>
              <a:gd name="T19" fmla="*/ 0 h 11"/>
              <a:gd name="T20" fmla="*/ 1588 w 10"/>
              <a:gd name="T21" fmla="*/ 289 h 11"/>
              <a:gd name="T22" fmla="*/ 1905 w 10"/>
              <a:gd name="T23" fmla="*/ 289 h 11"/>
              <a:gd name="T24" fmla="*/ 2540 w 10"/>
              <a:gd name="T25" fmla="*/ 289 h 11"/>
              <a:gd name="T26" fmla="*/ 2858 w 10"/>
              <a:gd name="T27" fmla="*/ 866 h 11"/>
              <a:gd name="T28" fmla="*/ 2858 w 10"/>
              <a:gd name="T29" fmla="*/ 866 h 11"/>
              <a:gd name="T30" fmla="*/ 2858 w 10"/>
              <a:gd name="T31" fmla="*/ 866 h 11"/>
              <a:gd name="T32" fmla="*/ 2858 w 10"/>
              <a:gd name="T33" fmla="*/ 866 h 11"/>
              <a:gd name="T34" fmla="*/ 2858 w 10"/>
              <a:gd name="T35" fmla="*/ 866 h 11"/>
              <a:gd name="T36" fmla="*/ 1270 w 10"/>
              <a:gd name="T37" fmla="*/ 2598 h 11"/>
              <a:gd name="T38" fmla="*/ 635 w 10"/>
              <a:gd name="T39" fmla="*/ 2886 h 11"/>
              <a:gd name="T40" fmla="*/ 635 w 10"/>
              <a:gd name="T41" fmla="*/ 2598 h 11"/>
              <a:gd name="T42" fmla="*/ 953 w 10"/>
              <a:gd name="T43" fmla="*/ 2598 h 11"/>
              <a:gd name="T44" fmla="*/ 1588 w 10"/>
              <a:gd name="T45" fmla="*/ 2020 h 11"/>
              <a:gd name="T46" fmla="*/ 2540 w 10"/>
              <a:gd name="T47" fmla="*/ 1155 h 11"/>
              <a:gd name="T48" fmla="*/ 2540 w 10"/>
              <a:gd name="T49" fmla="*/ 866 h 1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" h="11">
                <a:moveTo>
                  <a:pt x="8" y="3"/>
                </a:moveTo>
                <a:lnTo>
                  <a:pt x="8" y="2"/>
                </a:lnTo>
                <a:cubicBezTo>
                  <a:pt x="8" y="2"/>
                  <a:pt x="6" y="1"/>
                  <a:pt x="5" y="1"/>
                </a:cubicBezTo>
                <a:lnTo>
                  <a:pt x="3" y="1"/>
                </a:lnTo>
                <a:lnTo>
                  <a:pt x="2" y="3"/>
                </a:lnTo>
                <a:lnTo>
                  <a:pt x="2" y="7"/>
                </a:lnTo>
                <a:lnTo>
                  <a:pt x="2" y="9"/>
                </a:lnTo>
                <a:cubicBezTo>
                  <a:pt x="0" y="8"/>
                  <a:pt x="0" y="8"/>
                  <a:pt x="0" y="7"/>
                </a:cubicBezTo>
                <a:cubicBezTo>
                  <a:pt x="0" y="5"/>
                  <a:pt x="2" y="0"/>
                  <a:pt x="2" y="0"/>
                </a:cubicBezTo>
                <a:lnTo>
                  <a:pt x="3" y="0"/>
                </a:lnTo>
                <a:lnTo>
                  <a:pt x="5" y="1"/>
                </a:lnTo>
                <a:lnTo>
                  <a:pt x="6" y="1"/>
                </a:lnTo>
                <a:lnTo>
                  <a:pt x="8" y="1"/>
                </a:lnTo>
                <a:cubicBezTo>
                  <a:pt x="8" y="2"/>
                  <a:pt x="8" y="3"/>
                  <a:pt x="9" y="3"/>
                </a:cubicBezTo>
                <a:cubicBezTo>
                  <a:pt x="9" y="3"/>
                  <a:pt x="8" y="6"/>
                  <a:pt x="4" y="9"/>
                </a:cubicBezTo>
                <a:cubicBezTo>
                  <a:pt x="4" y="9"/>
                  <a:pt x="3" y="10"/>
                  <a:pt x="2" y="10"/>
                </a:cubicBezTo>
                <a:lnTo>
                  <a:pt x="2" y="9"/>
                </a:lnTo>
                <a:lnTo>
                  <a:pt x="3" y="9"/>
                </a:lnTo>
                <a:cubicBezTo>
                  <a:pt x="5" y="8"/>
                  <a:pt x="5" y="7"/>
                  <a:pt x="5" y="7"/>
                </a:cubicBezTo>
                <a:cubicBezTo>
                  <a:pt x="6" y="6"/>
                  <a:pt x="8" y="5"/>
                  <a:pt x="8" y="4"/>
                </a:cubicBezTo>
                <a:lnTo>
                  <a:pt x="8" y="3"/>
                </a:lnTo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2" name="Freeform 510">
            <a:extLst>
              <a:ext uri="{FF2B5EF4-FFF2-40B4-BE49-F238E27FC236}">
                <a16:creationId xmlns:a16="http://schemas.microsoft.com/office/drawing/2014/main" id="{2A6233E6-CD50-2A41-9C02-9681E4516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89125"/>
            <a:ext cx="3175" cy="1588"/>
          </a:xfrm>
          <a:custGeom>
            <a:avLst/>
            <a:gdLst>
              <a:gd name="T0" fmla="*/ 2822 w 9"/>
              <a:gd name="T1" fmla="*/ 635 h 5"/>
              <a:gd name="T2" fmla="*/ 706 w 9"/>
              <a:gd name="T3" fmla="*/ 1270 h 5"/>
              <a:gd name="T4" fmla="*/ 0 w 9"/>
              <a:gd name="T5" fmla="*/ 0 h 5"/>
              <a:gd name="T6" fmla="*/ 2822 w 9"/>
              <a:gd name="T7" fmla="*/ 635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8" y="2"/>
                </a:moveTo>
                <a:cubicBezTo>
                  <a:pt x="8" y="2"/>
                  <a:pt x="5" y="4"/>
                  <a:pt x="2" y="4"/>
                </a:cubicBezTo>
                <a:cubicBezTo>
                  <a:pt x="0" y="4"/>
                  <a:pt x="0" y="0"/>
                  <a:pt x="0" y="0"/>
                </a:cubicBezTo>
                <a:lnTo>
                  <a:pt x="8" y="2"/>
                </a:ln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3" name="Freeform 511">
            <a:extLst>
              <a:ext uri="{FF2B5EF4-FFF2-40B4-BE49-F238E27FC236}">
                <a16:creationId xmlns:a16="http://schemas.microsoft.com/office/drawing/2014/main" id="{A082C001-1FFC-A741-A3E7-FC4DD6334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89125"/>
            <a:ext cx="3175" cy="1588"/>
          </a:xfrm>
          <a:custGeom>
            <a:avLst/>
            <a:gdLst>
              <a:gd name="T0" fmla="*/ 0 w 9"/>
              <a:gd name="T1" fmla="*/ 0 h 5"/>
              <a:gd name="T2" fmla="*/ 1058 w 9"/>
              <a:gd name="T3" fmla="*/ 318 h 5"/>
              <a:gd name="T4" fmla="*/ 706 w 9"/>
              <a:gd name="T5" fmla="*/ 318 h 5"/>
              <a:gd name="T6" fmla="*/ 0 w 9"/>
              <a:gd name="T7" fmla="*/ 318 h 5"/>
              <a:gd name="T8" fmla="*/ 0 w 9"/>
              <a:gd name="T9" fmla="*/ 0 h 5"/>
              <a:gd name="T10" fmla="*/ 0 w 9"/>
              <a:gd name="T11" fmla="*/ 318 h 5"/>
              <a:gd name="T12" fmla="*/ 0 w 9"/>
              <a:gd name="T13" fmla="*/ 0 h 5"/>
              <a:gd name="T14" fmla="*/ 0 w 9"/>
              <a:gd name="T15" fmla="*/ 318 h 5"/>
              <a:gd name="T16" fmla="*/ 0 w 9"/>
              <a:gd name="T17" fmla="*/ 0 h 5"/>
              <a:gd name="T18" fmla="*/ 2822 w 9"/>
              <a:gd name="T19" fmla="*/ 318 h 5"/>
              <a:gd name="T20" fmla="*/ 2822 w 9"/>
              <a:gd name="T21" fmla="*/ 635 h 5"/>
              <a:gd name="T22" fmla="*/ 1764 w 9"/>
              <a:gd name="T23" fmla="*/ 1270 h 5"/>
              <a:gd name="T24" fmla="*/ 706 w 9"/>
              <a:gd name="T25" fmla="*/ 1270 h 5"/>
              <a:gd name="T26" fmla="*/ 0 w 9"/>
              <a:gd name="T27" fmla="*/ 953 h 5"/>
              <a:gd name="T28" fmla="*/ 0 w 9"/>
              <a:gd name="T29" fmla="*/ 635 h 5"/>
              <a:gd name="T30" fmla="*/ 706 w 9"/>
              <a:gd name="T31" fmla="*/ 953 h 5"/>
              <a:gd name="T32" fmla="*/ 706 w 9"/>
              <a:gd name="T33" fmla="*/ 1270 h 5"/>
              <a:gd name="T34" fmla="*/ 2117 w 9"/>
              <a:gd name="T35" fmla="*/ 635 h 5"/>
              <a:gd name="T36" fmla="*/ 1764 w 9"/>
              <a:gd name="T37" fmla="*/ 318 h 5"/>
              <a:gd name="T38" fmla="*/ 2822 w 9"/>
              <a:gd name="T39" fmla="*/ 318 h 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" h="5">
                <a:moveTo>
                  <a:pt x="0" y="0"/>
                </a:moveTo>
                <a:cubicBezTo>
                  <a:pt x="0" y="0"/>
                  <a:pt x="2" y="0"/>
                  <a:pt x="3" y="1"/>
                </a:cubicBez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  <a:moveTo>
                  <a:pt x="8" y="1"/>
                </a:moveTo>
                <a:lnTo>
                  <a:pt x="8" y="2"/>
                </a:lnTo>
                <a:cubicBezTo>
                  <a:pt x="6" y="3"/>
                  <a:pt x="6" y="3"/>
                  <a:pt x="5" y="4"/>
                </a:cubicBezTo>
                <a:lnTo>
                  <a:pt x="2" y="4"/>
                </a:lnTo>
                <a:lnTo>
                  <a:pt x="0" y="3"/>
                </a:lnTo>
                <a:lnTo>
                  <a:pt x="0" y="2"/>
                </a:lnTo>
                <a:lnTo>
                  <a:pt x="2" y="3"/>
                </a:lnTo>
                <a:lnTo>
                  <a:pt x="2" y="4"/>
                </a:lnTo>
                <a:cubicBezTo>
                  <a:pt x="3" y="4"/>
                  <a:pt x="6" y="3"/>
                  <a:pt x="6" y="2"/>
                </a:cubicBezTo>
                <a:lnTo>
                  <a:pt x="5" y="1"/>
                </a:lnTo>
                <a:lnTo>
                  <a:pt x="8" y="1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4" name="Freeform 512">
            <a:extLst>
              <a:ext uri="{FF2B5EF4-FFF2-40B4-BE49-F238E27FC236}">
                <a16:creationId xmlns:a16="http://schemas.microsoft.com/office/drawing/2014/main" id="{CEB782F9-2A63-0243-9C8D-E735A5690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92300"/>
            <a:ext cx="3175" cy="1588"/>
          </a:xfrm>
          <a:custGeom>
            <a:avLst/>
            <a:gdLst>
              <a:gd name="T0" fmla="*/ 0 w 10"/>
              <a:gd name="T1" fmla="*/ 265 h 6"/>
              <a:gd name="T2" fmla="*/ 953 w 10"/>
              <a:gd name="T3" fmla="*/ 0 h 6"/>
              <a:gd name="T4" fmla="*/ 2858 w 10"/>
              <a:gd name="T5" fmla="*/ 529 h 6"/>
              <a:gd name="T6" fmla="*/ 1270 w 10"/>
              <a:gd name="T7" fmla="*/ 1323 h 6"/>
              <a:gd name="T8" fmla="*/ 0 w 10"/>
              <a:gd name="T9" fmla="*/ 26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6">
                <a:moveTo>
                  <a:pt x="0" y="1"/>
                </a:moveTo>
                <a:lnTo>
                  <a:pt x="3" y="0"/>
                </a:lnTo>
                <a:lnTo>
                  <a:pt x="9" y="2"/>
                </a:lnTo>
                <a:cubicBezTo>
                  <a:pt x="9" y="2"/>
                  <a:pt x="6" y="5"/>
                  <a:pt x="4" y="5"/>
                </a:cubicBezTo>
                <a:cubicBezTo>
                  <a:pt x="0" y="4"/>
                  <a:pt x="0" y="1"/>
                  <a:pt x="0" y="1"/>
                </a:cubicBezTo>
              </a:path>
            </a:pathLst>
          </a:custGeom>
          <a:solidFill>
            <a:srgbClr val="2527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5" name="Freeform 513">
            <a:extLst>
              <a:ext uri="{FF2B5EF4-FFF2-40B4-BE49-F238E27FC236}">
                <a16:creationId xmlns:a16="http://schemas.microsoft.com/office/drawing/2014/main" id="{76174253-4D74-9149-98C4-FB86138F0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92300"/>
            <a:ext cx="3175" cy="1588"/>
          </a:xfrm>
          <a:custGeom>
            <a:avLst/>
            <a:gdLst>
              <a:gd name="T0" fmla="*/ 0 w 10"/>
              <a:gd name="T1" fmla="*/ 265 h 6"/>
              <a:gd name="T2" fmla="*/ 0 w 10"/>
              <a:gd name="T3" fmla="*/ 529 h 6"/>
              <a:gd name="T4" fmla="*/ 0 w 10"/>
              <a:gd name="T5" fmla="*/ 265 h 6"/>
              <a:gd name="T6" fmla="*/ 953 w 10"/>
              <a:gd name="T7" fmla="*/ 0 h 6"/>
              <a:gd name="T8" fmla="*/ 0 w 10"/>
              <a:gd name="T9" fmla="*/ 529 h 6"/>
              <a:gd name="T10" fmla="*/ 0 w 10"/>
              <a:gd name="T11" fmla="*/ 265 h 6"/>
              <a:gd name="T12" fmla="*/ 0 w 10"/>
              <a:gd name="T13" fmla="*/ 529 h 6"/>
              <a:gd name="T14" fmla="*/ 0 w 10"/>
              <a:gd name="T15" fmla="*/ 265 h 6"/>
              <a:gd name="T16" fmla="*/ 0 w 10"/>
              <a:gd name="T17" fmla="*/ 529 h 6"/>
              <a:gd name="T18" fmla="*/ 0 w 10"/>
              <a:gd name="T19" fmla="*/ 265 h 6"/>
              <a:gd name="T20" fmla="*/ 1270 w 10"/>
              <a:gd name="T21" fmla="*/ 1323 h 6"/>
              <a:gd name="T22" fmla="*/ 0 w 10"/>
              <a:gd name="T23" fmla="*/ 794 h 6"/>
              <a:gd name="T24" fmla="*/ 1270 w 10"/>
              <a:gd name="T25" fmla="*/ 1059 h 6"/>
              <a:gd name="T26" fmla="*/ 2223 w 10"/>
              <a:gd name="T27" fmla="*/ 1059 h 6"/>
              <a:gd name="T28" fmla="*/ 1270 w 10"/>
              <a:gd name="T29" fmla="*/ 1323 h 6"/>
              <a:gd name="T30" fmla="*/ 2858 w 10"/>
              <a:gd name="T31" fmla="*/ 529 h 6"/>
              <a:gd name="T32" fmla="*/ 2858 w 10"/>
              <a:gd name="T33" fmla="*/ 794 h 6"/>
              <a:gd name="T34" fmla="*/ 2223 w 10"/>
              <a:gd name="T35" fmla="*/ 1059 h 6"/>
              <a:gd name="T36" fmla="*/ 2858 w 10"/>
              <a:gd name="T37" fmla="*/ 529 h 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6">
                <a:moveTo>
                  <a:pt x="0" y="1"/>
                </a:moveTo>
                <a:lnTo>
                  <a:pt x="0" y="2"/>
                </a:lnTo>
                <a:lnTo>
                  <a:pt x="0" y="1"/>
                </a:lnTo>
                <a:lnTo>
                  <a:pt x="3" y="0"/>
                </a:lnTo>
                <a:lnTo>
                  <a:pt x="0" y="2"/>
                </a:lnTo>
                <a:lnTo>
                  <a:pt x="0" y="1"/>
                </a:lnTo>
                <a:lnTo>
                  <a:pt x="0" y="2"/>
                </a:lnTo>
                <a:lnTo>
                  <a:pt x="0" y="1"/>
                </a:lnTo>
                <a:lnTo>
                  <a:pt x="0" y="2"/>
                </a:lnTo>
                <a:lnTo>
                  <a:pt x="0" y="1"/>
                </a:lnTo>
                <a:close/>
                <a:moveTo>
                  <a:pt x="4" y="5"/>
                </a:moveTo>
                <a:lnTo>
                  <a:pt x="0" y="3"/>
                </a:lnTo>
                <a:lnTo>
                  <a:pt x="4" y="4"/>
                </a:lnTo>
                <a:lnTo>
                  <a:pt x="7" y="4"/>
                </a:lnTo>
                <a:cubicBezTo>
                  <a:pt x="6" y="4"/>
                  <a:pt x="5" y="5"/>
                  <a:pt x="4" y="5"/>
                </a:cubicBezTo>
                <a:close/>
                <a:moveTo>
                  <a:pt x="9" y="2"/>
                </a:moveTo>
                <a:lnTo>
                  <a:pt x="9" y="3"/>
                </a:lnTo>
                <a:cubicBezTo>
                  <a:pt x="8" y="3"/>
                  <a:pt x="8" y="3"/>
                  <a:pt x="7" y="4"/>
                </a:cubicBezTo>
                <a:lnTo>
                  <a:pt x="9" y="2"/>
                </a:lnTo>
                <a:close/>
              </a:path>
            </a:pathLst>
          </a:custGeom>
          <a:solidFill>
            <a:srgbClr val="4B4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" name="Freeform 514">
            <a:extLst>
              <a:ext uri="{FF2B5EF4-FFF2-40B4-BE49-F238E27FC236}">
                <a16:creationId xmlns:a16="http://schemas.microsoft.com/office/drawing/2014/main" id="{ADBA871E-D4A6-3F4D-BEC2-F28380F1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90713"/>
            <a:ext cx="4762" cy="3175"/>
          </a:xfrm>
          <a:custGeom>
            <a:avLst/>
            <a:gdLst>
              <a:gd name="T0" fmla="*/ 0 w 15"/>
              <a:gd name="T1" fmla="*/ 1984 h 8"/>
              <a:gd name="T2" fmla="*/ 2222 w 15"/>
              <a:gd name="T3" fmla="*/ 0 h 8"/>
              <a:gd name="T4" fmla="*/ 4445 w 15"/>
              <a:gd name="T5" fmla="*/ 1588 h 8"/>
              <a:gd name="T6" fmla="*/ 1905 w 15"/>
              <a:gd name="T7" fmla="*/ 2778 h 8"/>
              <a:gd name="T8" fmla="*/ 0 w 15"/>
              <a:gd name="T9" fmla="*/ 1984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8">
                <a:moveTo>
                  <a:pt x="0" y="5"/>
                </a:moveTo>
                <a:lnTo>
                  <a:pt x="7" y="0"/>
                </a:lnTo>
                <a:lnTo>
                  <a:pt x="14" y="4"/>
                </a:lnTo>
                <a:cubicBezTo>
                  <a:pt x="14" y="4"/>
                  <a:pt x="10" y="7"/>
                  <a:pt x="6" y="7"/>
                </a:cubicBezTo>
                <a:cubicBezTo>
                  <a:pt x="4" y="7"/>
                  <a:pt x="0" y="5"/>
                  <a:pt x="0" y="5"/>
                </a:cubicBezTo>
              </a:path>
            </a:pathLst>
          </a:custGeom>
          <a:solidFill>
            <a:srgbClr val="2527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" name="Freeform 515">
            <a:extLst>
              <a:ext uri="{FF2B5EF4-FFF2-40B4-BE49-F238E27FC236}">
                <a16:creationId xmlns:a16="http://schemas.microsoft.com/office/drawing/2014/main" id="{61905056-1148-3B4D-A5D8-18EE10C75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92300"/>
            <a:ext cx="4762" cy="1588"/>
          </a:xfrm>
          <a:custGeom>
            <a:avLst/>
            <a:gdLst>
              <a:gd name="T0" fmla="*/ 0 w 15"/>
              <a:gd name="T1" fmla="*/ 318 h 5"/>
              <a:gd name="T2" fmla="*/ 952 w 15"/>
              <a:gd name="T3" fmla="*/ 318 h 5"/>
              <a:gd name="T4" fmla="*/ 1270 w 15"/>
              <a:gd name="T5" fmla="*/ 953 h 5"/>
              <a:gd name="T6" fmla="*/ 1905 w 15"/>
              <a:gd name="T7" fmla="*/ 953 h 5"/>
              <a:gd name="T8" fmla="*/ 4445 w 15"/>
              <a:gd name="T9" fmla="*/ 0 h 5"/>
              <a:gd name="T10" fmla="*/ 1905 w 15"/>
              <a:gd name="T11" fmla="*/ 1270 h 5"/>
              <a:gd name="T12" fmla="*/ 0 w 15"/>
              <a:gd name="T13" fmla="*/ 31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5">
                <a:moveTo>
                  <a:pt x="0" y="1"/>
                </a:moveTo>
                <a:cubicBezTo>
                  <a:pt x="3" y="1"/>
                  <a:pt x="3" y="1"/>
                  <a:pt x="3" y="1"/>
                </a:cubicBezTo>
                <a:lnTo>
                  <a:pt x="4" y="3"/>
                </a:lnTo>
                <a:cubicBezTo>
                  <a:pt x="4" y="3"/>
                  <a:pt x="4" y="3"/>
                  <a:pt x="6" y="3"/>
                </a:cubicBezTo>
                <a:cubicBezTo>
                  <a:pt x="10" y="3"/>
                  <a:pt x="13" y="1"/>
                  <a:pt x="14" y="0"/>
                </a:cubicBezTo>
                <a:cubicBezTo>
                  <a:pt x="13" y="1"/>
                  <a:pt x="10" y="4"/>
                  <a:pt x="6" y="4"/>
                </a:cubicBezTo>
                <a:cubicBezTo>
                  <a:pt x="4" y="3"/>
                  <a:pt x="0" y="1"/>
                  <a:pt x="0" y="1"/>
                </a:cubicBezTo>
              </a:path>
            </a:pathLst>
          </a:custGeom>
          <a:solidFill>
            <a:srgbClr val="4B4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" name="Freeform 516">
            <a:extLst>
              <a:ext uri="{FF2B5EF4-FFF2-40B4-BE49-F238E27FC236}">
                <a16:creationId xmlns:a16="http://schemas.microsoft.com/office/drawing/2014/main" id="{8BFFE07E-2E10-4B40-8F85-E61088294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92300"/>
            <a:ext cx="3175" cy="1588"/>
          </a:xfrm>
          <a:custGeom>
            <a:avLst/>
            <a:gdLst>
              <a:gd name="T0" fmla="*/ 0 w 8"/>
              <a:gd name="T1" fmla="*/ 0 h 3"/>
              <a:gd name="T2" fmla="*/ 1191 w 8"/>
              <a:gd name="T3" fmla="*/ 1059 h 3"/>
              <a:gd name="T4" fmla="*/ 2778 w 8"/>
              <a:gd name="T5" fmla="*/ 529 h 3"/>
              <a:gd name="T6" fmla="*/ 2381 w 8"/>
              <a:gd name="T7" fmla="*/ 1059 h 3"/>
              <a:gd name="T8" fmla="*/ 1191 w 8"/>
              <a:gd name="T9" fmla="*/ 1059 h 3"/>
              <a:gd name="T10" fmla="*/ 397 w 8"/>
              <a:gd name="T11" fmla="*/ 1059 h 3"/>
              <a:gd name="T12" fmla="*/ 397 w 8"/>
              <a:gd name="T13" fmla="*/ 1059 h 3"/>
              <a:gd name="T14" fmla="*/ 0 w 8"/>
              <a:gd name="T15" fmla="*/ 529 h 3"/>
              <a:gd name="T16" fmla="*/ 0 w 8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3">
                <a:moveTo>
                  <a:pt x="0" y="0"/>
                </a:moveTo>
                <a:cubicBezTo>
                  <a:pt x="0" y="0"/>
                  <a:pt x="1" y="2"/>
                  <a:pt x="3" y="2"/>
                </a:cubicBezTo>
                <a:cubicBezTo>
                  <a:pt x="4" y="2"/>
                  <a:pt x="7" y="1"/>
                  <a:pt x="7" y="1"/>
                </a:cubicBezTo>
                <a:lnTo>
                  <a:pt x="6" y="2"/>
                </a:lnTo>
                <a:lnTo>
                  <a:pt x="3" y="2"/>
                </a:lnTo>
                <a:lnTo>
                  <a:pt x="1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4B4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9" name="Freeform 517">
            <a:extLst>
              <a:ext uri="{FF2B5EF4-FFF2-40B4-BE49-F238E27FC236}">
                <a16:creationId xmlns:a16="http://schemas.microsoft.com/office/drawing/2014/main" id="{323689D2-AE28-FF4D-914B-3D9496B4E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90713"/>
            <a:ext cx="3175" cy="3175"/>
          </a:xfrm>
          <a:custGeom>
            <a:avLst/>
            <a:gdLst>
              <a:gd name="T0" fmla="*/ 0 w 9"/>
              <a:gd name="T1" fmla="*/ 1588 h 8"/>
              <a:gd name="T2" fmla="*/ 2117 w 9"/>
              <a:gd name="T3" fmla="*/ 0 h 8"/>
              <a:gd name="T4" fmla="*/ 2822 w 9"/>
              <a:gd name="T5" fmla="*/ 1984 h 8"/>
              <a:gd name="T6" fmla="*/ 2117 w 9"/>
              <a:gd name="T7" fmla="*/ 2381 h 8"/>
              <a:gd name="T8" fmla="*/ 0 w 9"/>
              <a:gd name="T9" fmla="*/ 158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8">
                <a:moveTo>
                  <a:pt x="0" y="4"/>
                </a:moveTo>
                <a:lnTo>
                  <a:pt x="6" y="0"/>
                </a:lnTo>
                <a:lnTo>
                  <a:pt x="8" y="5"/>
                </a:lnTo>
                <a:cubicBezTo>
                  <a:pt x="8" y="5"/>
                  <a:pt x="8" y="6"/>
                  <a:pt x="6" y="6"/>
                </a:cubicBezTo>
                <a:cubicBezTo>
                  <a:pt x="3" y="7"/>
                  <a:pt x="0" y="4"/>
                  <a:pt x="0" y="4"/>
                </a:cubicBezTo>
              </a:path>
            </a:pathLst>
          </a:custGeom>
          <a:solidFill>
            <a:srgbClr val="2527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0" name="Freeform 518">
            <a:extLst>
              <a:ext uri="{FF2B5EF4-FFF2-40B4-BE49-F238E27FC236}">
                <a16:creationId xmlns:a16="http://schemas.microsoft.com/office/drawing/2014/main" id="{0E7318E0-FDAE-F945-970C-FE9AE6035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89125"/>
            <a:ext cx="3175" cy="3175"/>
          </a:xfrm>
          <a:custGeom>
            <a:avLst/>
            <a:gdLst>
              <a:gd name="T0" fmla="*/ 0 w 9"/>
              <a:gd name="T1" fmla="*/ 1764 h 9"/>
              <a:gd name="T2" fmla="*/ 353 w 9"/>
              <a:gd name="T3" fmla="*/ 2117 h 9"/>
              <a:gd name="T4" fmla="*/ 2117 w 9"/>
              <a:gd name="T5" fmla="*/ 2469 h 9"/>
              <a:gd name="T6" fmla="*/ 2117 w 9"/>
              <a:gd name="T7" fmla="*/ 2469 h 9"/>
              <a:gd name="T8" fmla="*/ 2822 w 9"/>
              <a:gd name="T9" fmla="*/ 2117 h 9"/>
              <a:gd name="T10" fmla="*/ 2822 w 9"/>
              <a:gd name="T11" fmla="*/ 2117 h 9"/>
              <a:gd name="T12" fmla="*/ 2822 w 9"/>
              <a:gd name="T13" fmla="*/ 2117 h 9"/>
              <a:gd name="T14" fmla="*/ 2822 w 9"/>
              <a:gd name="T15" fmla="*/ 2117 h 9"/>
              <a:gd name="T16" fmla="*/ 2117 w 9"/>
              <a:gd name="T17" fmla="*/ 353 h 9"/>
              <a:gd name="T18" fmla="*/ 0 w 9"/>
              <a:gd name="T19" fmla="*/ 1764 h 9"/>
              <a:gd name="T20" fmla="*/ 0 w 9"/>
              <a:gd name="T21" fmla="*/ 1764 h 9"/>
              <a:gd name="T22" fmla="*/ 0 w 9"/>
              <a:gd name="T23" fmla="*/ 1764 h 9"/>
              <a:gd name="T24" fmla="*/ 0 w 9"/>
              <a:gd name="T25" fmla="*/ 1764 h 9"/>
              <a:gd name="T26" fmla="*/ 2117 w 9"/>
              <a:gd name="T27" fmla="*/ 0 h 9"/>
              <a:gd name="T28" fmla="*/ 2822 w 9"/>
              <a:gd name="T29" fmla="*/ 2117 h 9"/>
              <a:gd name="T30" fmla="*/ 2822 w 9"/>
              <a:gd name="T31" fmla="*/ 2117 h 9"/>
              <a:gd name="T32" fmla="*/ 2822 w 9"/>
              <a:gd name="T33" fmla="*/ 2469 h 9"/>
              <a:gd name="T34" fmla="*/ 2117 w 9"/>
              <a:gd name="T35" fmla="*/ 2822 h 9"/>
              <a:gd name="T36" fmla="*/ 2117 w 9"/>
              <a:gd name="T37" fmla="*/ 2822 h 9"/>
              <a:gd name="T38" fmla="*/ 353 w 9"/>
              <a:gd name="T39" fmla="*/ 2117 h 9"/>
              <a:gd name="T40" fmla="*/ 0 w 9"/>
              <a:gd name="T41" fmla="*/ 1764 h 9"/>
              <a:gd name="T42" fmla="*/ 0 w 9"/>
              <a:gd name="T43" fmla="*/ 1764 h 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" h="9">
                <a:moveTo>
                  <a:pt x="0" y="5"/>
                </a:moveTo>
                <a:cubicBezTo>
                  <a:pt x="1" y="6"/>
                  <a:pt x="1" y="6"/>
                  <a:pt x="1" y="6"/>
                </a:cubicBezTo>
                <a:cubicBezTo>
                  <a:pt x="3" y="7"/>
                  <a:pt x="3" y="7"/>
                  <a:pt x="6" y="7"/>
                </a:cubicBezTo>
                <a:cubicBezTo>
                  <a:pt x="8" y="7"/>
                  <a:pt x="8" y="6"/>
                  <a:pt x="8" y="6"/>
                </a:cubicBezTo>
                <a:lnTo>
                  <a:pt x="6" y="1"/>
                </a:lnTo>
                <a:lnTo>
                  <a:pt x="0" y="5"/>
                </a:lnTo>
                <a:lnTo>
                  <a:pt x="6" y="0"/>
                </a:lnTo>
                <a:lnTo>
                  <a:pt x="8" y="6"/>
                </a:lnTo>
                <a:cubicBezTo>
                  <a:pt x="8" y="6"/>
                  <a:pt x="8" y="6"/>
                  <a:pt x="8" y="7"/>
                </a:cubicBezTo>
                <a:cubicBezTo>
                  <a:pt x="8" y="7"/>
                  <a:pt x="8" y="7"/>
                  <a:pt x="6" y="8"/>
                </a:cubicBezTo>
                <a:cubicBezTo>
                  <a:pt x="3" y="8"/>
                  <a:pt x="3" y="7"/>
                  <a:pt x="1" y="6"/>
                </a:cubicBezTo>
                <a:cubicBezTo>
                  <a:pt x="0" y="6"/>
                  <a:pt x="0" y="5"/>
                  <a:pt x="0" y="5"/>
                </a:cubicBezTo>
              </a:path>
            </a:pathLst>
          </a:custGeom>
          <a:solidFill>
            <a:srgbClr val="4B4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1" name="Freeform 519">
            <a:extLst>
              <a:ext uri="{FF2B5EF4-FFF2-40B4-BE49-F238E27FC236}">
                <a16:creationId xmlns:a16="http://schemas.microsoft.com/office/drawing/2014/main" id="{5407025A-3957-6642-9699-A29B2DE9C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92300"/>
            <a:ext cx="3175" cy="1588"/>
          </a:xfrm>
          <a:custGeom>
            <a:avLst/>
            <a:gdLst>
              <a:gd name="T0" fmla="*/ 0 w 9"/>
              <a:gd name="T1" fmla="*/ 0 h 3"/>
              <a:gd name="T2" fmla="*/ 2117 w 9"/>
              <a:gd name="T3" fmla="*/ 529 h 3"/>
              <a:gd name="T4" fmla="*/ 2822 w 9"/>
              <a:gd name="T5" fmla="*/ 0 h 3"/>
              <a:gd name="T6" fmla="*/ 2822 w 9"/>
              <a:gd name="T7" fmla="*/ 529 h 3"/>
              <a:gd name="T8" fmla="*/ 2822 w 9"/>
              <a:gd name="T9" fmla="*/ 529 h 3"/>
              <a:gd name="T10" fmla="*/ 2117 w 9"/>
              <a:gd name="T11" fmla="*/ 1059 h 3"/>
              <a:gd name="T12" fmla="*/ 1058 w 9"/>
              <a:gd name="T13" fmla="*/ 529 h 3"/>
              <a:gd name="T14" fmla="*/ 1058 w 9"/>
              <a:gd name="T15" fmla="*/ 529 h 3"/>
              <a:gd name="T16" fmla="*/ 0 w 9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3">
                <a:moveTo>
                  <a:pt x="0" y="0"/>
                </a:moveTo>
                <a:cubicBezTo>
                  <a:pt x="0" y="0"/>
                  <a:pt x="3" y="1"/>
                  <a:pt x="6" y="1"/>
                </a:cubicBezTo>
                <a:cubicBezTo>
                  <a:pt x="8" y="1"/>
                  <a:pt x="8" y="0"/>
                  <a:pt x="8" y="0"/>
                </a:cubicBezTo>
                <a:lnTo>
                  <a:pt x="8" y="1"/>
                </a:lnTo>
                <a:lnTo>
                  <a:pt x="6" y="2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solidFill>
            <a:srgbClr val="4B4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2" name="Freeform 520">
            <a:extLst>
              <a:ext uri="{FF2B5EF4-FFF2-40B4-BE49-F238E27FC236}">
                <a16:creationId xmlns:a16="http://schemas.microsoft.com/office/drawing/2014/main" id="{987EC02E-ADC5-7840-B8D3-39CA2F107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92300"/>
            <a:ext cx="3175" cy="1588"/>
          </a:xfrm>
          <a:custGeom>
            <a:avLst/>
            <a:gdLst>
              <a:gd name="T0" fmla="*/ 0 w 7"/>
              <a:gd name="T1" fmla="*/ 0 h 3"/>
              <a:gd name="T2" fmla="*/ 1814 w 7"/>
              <a:gd name="T3" fmla="*/ 529 h 3"/>
              <a:gd name="T4" fmla="*/ 2721 w 7"/>
              <a:gd name="T5" fmla="*/ 529 h 3"/>
              <a:gd name="T6" fmla="*/ 1814 w 7"/>
              <a:gd name="T7" fmla="*/ 1059 h 3"/>
              <a:gd name="T8" fmla="*/ 1361 w 7"/>
              <a:gd name="T9" fmla="*/ 529 h 3"/>
              <a:gd name="T10" fmla="*/ 0 w 7"/>
              <a:gd name="T11" fmla="*/ 529 h 3"/>
              <a:gd name="T12" fmla="*/ 0 w 7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3">
                <a:moveTo>
                  <a:pt x="0" y="0"/>
                </a:moveTo>
                <a:lnTo>
                  <a:pt x="4" y="1"/>
                </a:lnTo>
                <a:lnTo>
                  <a:pt x="6" y="1"/>
                </a:lnTo>
                <a:lnTo>
                  <a:pt x="4" y="2"/>
                </a:lnTo>
                <a:lnTo>
                  <a:pt x="3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4B4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3" name="Freeform 521">
            <a:extLst>
              <a:ext uri="{FF2B5EF4-FFF2-40B4-BE49-F238E27FC236}">
                <a16:creationId xmlns:a16="http://schemas.microsoft.com/office/drawing/2014/main" id="{1169D85E-DB37-2040-BF02-8812F80E0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89125"/>
            <a:ext cx="3175" cy="4763"/>
          </a:xfrm>
          <a:custGeom>
            <a:avLst/>
            <a:gdLst>
              <a:gd name="T0" fmla="*/ 2886 w 11"/>
              <a:gd name="T1" fmla="*/ 2382 h 12"/>
              <a:gd name="T2" fmla="*/ 2020 w 11"/>
              <a:gd name="T3" fmla="*/ 4366 h 12"/>
              <a:gd name="T4" fmla="*/ 577 w 11"/>
              <a:gd name="T5" fmla="*/ 2778 h 12"/>
              <a:gd name="T6" fmla="*/ 577 w 11"/>
              <a:gd name="T7" fmla="*/ 1191 h 12"/>
              <a:gd name="T8" fmla="*/ 1155 w 11"/>
              <a:gd name="T9" fmla="*/ 397 h 12"/>
              <a:gd name="T10" fmla="*/ 2886 w 11"/>
              <a:gd name="T11" fmla="*/ 2382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2">
                <a:moveTo>
                  <a:pt x="10" y="6"/>
                </a:moveTo>
                <a:cubicBezTo>
                  <a:pt x="10" y="8"/>
                  <a:pt x="10" y="11"/>
                  <a:pt x="7" y="11"/>
                </a:cubicBezTo>
                <a:cubicBezTo>
                  <a:pt x="5" y="11"/>
                  <a:pt x="4" y="8"/>
                  <a:pt x="2" y="7"/>
                </a:cubicBezTo>
                <a:cubicBezTo>
                  <a:pt x="2" y="5"/>
                  <a:pt x="0" y="4"/>
                  <a:pt x="2" y="3"/>
                </a:cubicBezTo>
                <a:lnTo>
                  <a:pt x="4" y="1"/>
                </a:lnTo>
                <a:cubicBezTo>
                  <a:pt x="7" y="0"/>
                  <a:pt x="10" y="4"/>
                  <a:pt x="10" y="6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4" name="Freeform 522">
            <a:extLst>
              <a:ext uri="{FF2B5EF4-FFF2-40B4-BE49-F238E27FC236}">
                <a16:creationId xmlns:a16="http://schemas.microsoft.com/office/drawing/2014/main" id="{85AFE01E-4FE1-6F45-A9D6-7A656EC2A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89125"/>
            <a:ext cx="3175" cy="4763"/>
          </a:xfrm>
          <a:custGeom>
            <a:avLst/>
            <a:gdLst>
              <a:gd name="T0" fmla="*/ 1155 w 11"/>
              <a:gd name="T1" fmla="*/ 366 h 13"/>
              <a:gd name="T2" fmla="*/ 1155 w 11"/>
              <a:gd name="T3" fmla="*/ 0 h 13"/>
              <a:gd name="T4" fmla="*/ 1155 w 11"/>
              <a:gd name="T5" fmla="*/ 366 h 13"/>
              <a:gd name="T6" fmla="*/ 1155 w 11"/>
              <a:gd name="T7" fmla="*/ 0 h 13"/>
              <a:gd name="T8" fmla="*/ 1443 w 11"/>
              <a:gd name="T9" fmla="*/ 0 h 13"/>
              <a:gd name="T10" fmla="*/ 2020 w 11"/>
              <a:gd name="T11" fmla="*/ 733 h 13"/>
              <a:gd name="T12" fmla="*/ 2309 w 11"/>
              <a:gd name="T13" fmla="*/ 1099 h 13"/>
              <a:gd name="T14" fmla="*/ 2598 w 11"/>
              <a:gd name="T15" fmla="*/ 1832 h 13"/>
              <a:gd name="T16" fmla="*/ 2309 w 11"/>
              <a:gd name="T17" fmla="*/ 1099 h 13"/>
              <a:gd name="T18" fmla="*/ 2020 w 11"/>
              <a:gd name="T19" fmla="*/ 733 h 13"/>
              <a:gd name="T20" fmla="*/ 1443 w 11"/>
              <a:gd name="T21" fmla="*/ 366 h 13"/>
              <a:gd name="T22" fmla="*/ 1155 w 11"/>
              <a:gd name="T23" fmla="*/ 733 h 13"/>
              <a:gd name="T24" fmla="*/ 577 w 11"/>
              <a:gd name="T25" fmla="*/ 1099 h 13"/>
              <a:gd name="T26" fmla="*/ 577 w 11"/>
              <a:gd name="T27" fmla="*/ 1466 h 13"/>
              <a:gd name="T28" fmla="*/ 577 w 11"/>
              <a:gd name="T29" fmla="*/ 2565 h 13"/>
              <a:gd name="T30" fmla="*/ 0 w 11"/>
              <a:gd name="T31" fmla="*/ 1466 h 13"/>
              <a:gd name="T32" fmla="*/ 0 w 11"/>
              <a:gd name="T33" fmla="*/ 1099 h 13"/>
              <a:gd name="T34" fmla="*/ 577 w 11"/>
              <a:gd name="T35" fmla="*/ 733 h 13"/>
              <a:gd name="T36" fmla="*/ 1155 w 11"/>
              <a:gd name="T37" fmla="*/ 733 h 13"/>
              <a:gd name="T38" fmla="*/ 1155 w 11"/>
              <a:gd name="T39" fmla="*/ 366 h 13"/>
              <a:gd name="T40" fmla="*/ 2886 w 11"/>
              <a:gd name="T41" fmla="*/ 1832 h 13"/>
              <a:gd name="T42" fmla="*/ 2886 w 11"/>
              <a:gd name="T43" fmla="*/ 2198 h 13"/>
              <a:gd name="T44" fmla="*/ 2886 w 11"/>
              <a:gd name="T45" fmla="*/ 2198 h 13"/>
              <a:gd name="T46" fmla="*/ 2886 w 11"/>
              <a:gd name="T47" fmla="*/ 2931 h 13"/>
              <a:gd name="T48" fmla="*/ 2598 w 11"/>
              <a:gd name="T49" fmla="*/ 2931 h 13"/>
              <a:gd name="T50" fmla="*/ 2886 w 11"/>
              <a:gd name="T51" fmla="*/ 2198 h 13"/>
              <a:gd name="T52" fmla="*/ 2598 w 11"/>
              <a:gd name="T53" fmla="*/ 1832 h 13"/>
              <a:gd name="T54" fmla="*/ 2886 w 11"/>
              <a:gd name="T55" fmla="*/ 1832 h 13"/>
              <a:gd name="T56" fmla="*/ 2309 w 11"/>
              <a:gd name="T57" fmla="*/ 3664 h 13"/>
              <a:gd name="T58" fmla="*/ 2598 w 11"/>
              <a:gd name="T59" fmla="*/ 2931 h 13"/>
              <a:gd name="T60" fmla="*/ 2309 w 11"/>
              <a:gd name="T61" fmla="*/ 4030 h 13"/>
              <a:gd name="T62" fmla="*/ 2020 w 11"/>
              <a:gd name="T63" fmla="*/ 4397 h 13"/>
              <a:gd name="T64" fmla="*/ 1443 w 11"/>
              <a:gd name="T65" fmla="*/ 4030 h 13"/>
              <a:gd name="T66" fmla="*/ 2020 w 11"/>
              <a:gd name="T67" fmla="*/ 4030 h 13"/>
              <a:gd name="T68" fmla="*/ 2309 w 11"/>
              <a:gd name="T69" fmla="*/ 3664 h 13"/>
              <a:gd name="T70" fmla="*/ 577 w 11"/>
              <a:gd name="T71" fmla="*/ 2565 h 13"/>
              <a:gd name="T72" fmla="*/ 1443 w 11"/>
              <a:gd name="T73" fmla="*/ 4030 h 13"/>
              <a:gd name="T74" fmla="*/ 1155 w 11"/>
              <a:gd name="T75" fmla="*/ 3297 h 13"/>
              <a:gd name="T76" fmla="*/ 577 w 11"/>
              <a:gd name="T77" fmla="*/ 2565 h 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1" h="13">
                <a:moveTo>
                  <a:pt x="4" y="1"/>
                </a:moveTo>
                <a:lnTo>
                  <a:pt x="4" y="0"/>
                </a:lnTo>
                <a:lnTo>
                  <a:pt x="4" y="1"/>
                </a:lnTo>
                <a:lnTo>
                  <a:pt x="4" y="0"/>
                </a:lnTo>
                <a:lnTo>
                  <a:pt x="5" y="0"/>
                </a:lnTo>
                <a:cubicBezTo>
                  <a:pt x="5" y="0"/>
                  <a:pt x="5" y="1"/>
                  <a:pt x="7" y="2"/>
                </a:cubicBezTo>
                <a:lnTo>
                  <a:pt x="8" y="3"/>
                </a:lnTo>
                <a:cubicBezTo>
                  <a:pt x="9" y="3"/>
                  <a:pt x="9" y="4"/>
                  <a:pt x="9" y="5"/>
                </a:cubicBezTo>
                <a:cubicBezTo>
                  <a:pt x="9" y="5"/>
                  <a:pt x="9" y="4"/>
                  <a:pt x="8" y="3"/>
                </a:cubicBezTo>
                <a:cubicBezTo>
                  <a:pt x="7" y="3"/>
                  <a:pt x="7" y="2"/>
                  <a:pt x="7" y="2"/>
                </a:cubicBezTo>
                <a:lnTo>
                  <a:pt x="5" y="1"/>
                </a:lnTo>
                <a:lnTo>
                  <a:pt x="4" y="2"/>
                </a:lnTo>
                <a:lnTo>
                  <a:pt x="2" y="3"/>
                </a:lnTo>
                <a:lnTo>
                  <a:pt x="2" y="4"/>
                </a:lnTo>
                <a:lnTo>
                  <a:pt x="2" y="7"/>
                </a:lnTo>
                <a:cubicBezTo>
                  <a:pt x="2" y="5"/>
                  <a:pt x="0" y="4"/>
                  <a:pt x="0" y="4"/>
                </a:cubicBezTo>
                <a:lnTo>
                  <a:pt x="0" y="3"/>
                </a:lnTo>
                <a:cubicBezTo>
                  <a:pt x="2" y="3"/>
                  <a:pt x="2" y="2"/>
                  <a:pt x="2" y="2"/>
                </a:cubicBezTo>
                <a:lnTo>
                  <a:pt x="4" y="2"/>
                </a:lnTo>
                <a:lnTo>
                  <a:pt x="4" y="1"/>
                </a:lnTo>
                <a:close/>
                <a:moveTo>
                  <a:pt x="10" y="5"/>
                </a:moveTo>
                <a:lnTo>
                  <a:pt x="10" y="6"/>
                </a:lnTo>
                <a:cubicBezTo>
                  <a:pt x="10" y="6"/>
                  <a:pt x="10" y="7"/>
                  <a:pt x="10" y="6"/>
                </a:cubicBezTo>
                <a:lnTo>
                  <a:pt x="10" y="8"/>
                </a:lnTo>
                <a:lnTo>
                  <a:pt x="9" y="8"/>
                </a:lnTo>
                <a:cubicBezTo>
                  <a:pt x="10" y="8"/>
                  <a:pt x="10" y="7"/>
                  <a:pt x="10" y="6"/>
                </a:cubicBezTo>
                <a:lnTo>
                  <a:pt x="9" y="5"/>
                </a:lnTo>
                <a:lnTo>
                  <a:pt x="10" y="5"/>
                </a:lnTo>
                <a:close/>
                <a:moveTo>
                  <a:pt x="8" y="10"/>
                </a:moveTo>
                <a:cubicBezTo>
                  <a:pt x="8" y="10"/>
                  <a:pt x="8" y="9"/>
                  <a:pt x="9" y="8"/>
                </a:cubicBezTo>
                <a:cubicBezTo>
                  <a:pt x="9" y="9"/>
                  <a:pt x="9" y="10"/>
                  <a:pt x="8" y="11"/>
                </a:cubicBezTo>
                <a:lnTo>
                  <a:pt x="7" y="12"/>
                </a:lnTo>
                <a:lnTo>
                  <a:pt x="5" y="11"/>
                </a:lnTo>
                <a:lnTo>
                  <a:pt x="7" y="11"/>
                </a:lnTo>
                <a:lnTo>
                  <a:pt x="8" y="10"/>
                </a:lnTo>
                <a:close/>
                <a:moveTo>
                  <a:pt x="2" y="7"/>
                </a:moveTo>
                <a:cubicBezTo>
                  <a:pt x="4" y="8"/>
                  <a:pt x="4" y="9"/>
                  <a:pt x="5" y="11"/>
                </a:cubicBezTo>
                <a:cubicBezTo>
                  <a:pt x="5" y="11"/>
                  <a:pt x="4" y="10"/>
                  <a:pt x="4" y="9"/>
                </a:cubicBezTo>
                <a:lnTo>
                  <a:pt x="2" y="7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5" name="Freeform 523">
            <a:extLst>
              <a:ext uri="{FF2B5EF4-FFF2-40B4-BE49-F238E27FC236}">
                <a16:creationId xmlns:a16="http://schemas.microsoft.com/office/drawing/2014/main" id="{C15A9E3B-466C-D545-8530-2C1B88839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89125"/>
            <a:ext cx="3175" cy="3175"/>
          </a:xfrm>
          <a:custGeom>
            <a:avLst/>
            <a:gdLst>
              <a:gd name="T0" fmla="*/ 2822 w 9"/>
              <a:gd name="T1" fmla="*/ 907 h 7"/>
              <a:gd name="T2" fmla="*/ 2822 w 9"/>
              <a:gd name="T3" fmla="*/ 1814 h 7"/>
              <a:gd name="T4" fmla="*/ 706 w 9"/>
              <a:gd name="T5" fmla="*/ 2721 h 7"/>
              <a:gd name="T6" fmla="*/ 706 w 9"/>
              <a:gd name="T7" fmla="*/ 454 h 7"/>
              <a:gd name="T8" fmla="*/ 2822 w 9"/>
              <a:gd name="T9" fmla="*/ 90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8" y="2"/>
                </a:moveTo>
                <a:lnTo>
                  <a:pt x="8" y="4"/>
                </a:lnTo>
                <a:lnTo>
                  <a:pt x="2" y="6"/>
                </a:lnTo>
                <a:cubicBezTo>
                  <a:pt x="0" y="5"/>
                  <a:pt x="0" y="2"/>
                  <a:pt x="2" y="1"/>
                </a:cubicBezTo>
                <a:cubicBezTo>
                  <a:pt x="3" y="0"/>
                  <a:pt x="8" y="2"/>
                  <a:pt x="8" y="2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6" name="Freeform 524">
            <a:extLst>
              <a:ext uri="{FF2B5EF4-FFF2-40B4-BE49-F238E27FC236}">
                <a16:creationId xmlns:a16="http://schemas.microsoft.com/office/drawing/2014/main" id="{4364E790-636B-0C45-96FE-96E52D745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89125"/>
            <a:ext cx="3175" cy="3175"/>
          </a:xfrm>
          <a:custGeom>
            <a:avLst/>
            <a:gdLst>
              <a:gd name="T0" fmla="*/ 1058 w 9"/>
              <a:gd name="T1" fmla="*/ 2268 h 7"/>
              <a:gd name="T2" fmla="*/ 2822 w 9"/>
              <a:gd name="T3" fmla="*/ 1814 h 7"/>
              <a:gd name="T4" fmla="*/ 1058 w 9"/>
              <a:gd name="T5" fmla="*/ 2721 h 7"/>
              <a:gd name="T6" fmla="*/ 706 w 9"/>
              <a:gd name="T7" fmla="*/ 2721 h 7"/>
              <a:gd name="T8" fmla="*/ 0 w 9"/>
              <a:gd name="T9" fmla="*/ 1814 h 7"/>
              <a:gd name="T10" fmla="*/ 706 w 9"/>
              <a:gd name="T11" fmla="*/ 2268 h 7"/>
              <a:gd name="T12" fmla="*/ 706 w 9"/>
              <a:gd name="T13" fmla="*/ 2721 h 7"/>
              <a:gd name="T14" fmla="*/ 1058 w 9"/>
              <a:gd name="T15" fmla="*/ 2268 h 7"/>
              <a:gd name="T16" fmla="*/ 2822 w 9"/>
              <a:gd name="T17" fmla="*/ 454 h 7"/>
              <a:gd name="T18" fmla="*/ 2822 w 9"/>
              <a:gd name="T19" fmla="*/ 907 h 7"/>
              <a:gd name="T20" fmla="*/ 1058 w 9"/>
              <a:gd name="T21" fmla="*/ 907 h 7"/>
              <a:gd name="T22" fmla="*/ 706 w 9"/>
              <a:gd name="T23" fmla="*/ 454 h 7"/>
              <a:gd name="T24" fmla="*/ 706 w 9"/>
              <a:gd name="T25" fmla="*/ 0 h 7"/>
              <a:gd name="T26" fmla="*/ 2822 w 9"/>
              <a:gd name="T27" fmla="*/ 454 h 7"/>
              <a:gd name="T28" fmla="*/ 0 w 9"/>
              <a:gd name="T29" fmla="*/ 1361 h 7"/>
              <a:gd name="T30" fmla="*/ 706 w 9"/>
              <a:gd name="T31" fmla="*/ 454 h 7"/>
              <a:gd name="T32" fmla="*/ 0 w 9"/>
              <a:gd name="T33" fmla="*/ 1361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" h="7">
                <a:moveTo>
                  <a:pt x="3" y="5"/>
                </a:moveTo>
                <a:cubicBezTo>
                  <a:pt x="3" y="4"/>
                  <a:pt x="8" y="4"/>
                  <a:pt x="8" y="4"/>
                </a:cubicBezTo>
                <a:lnTo>
                  <a:pt x="3" y="6"/>
                </a:lnTo>
                <a:lnTo>
                  <a:pt x="2" y="6"/>
                </a:lnTo>
                <a:cubicBezTo>
                  <a:pt x="0" y="6"/>
                  <a:pt x="0" y="5"/>
                  <a:pt x="0" y="4"/>
                </a:cubicBezTo>
                <a:lnTo>
                  <a:pt x="2" y="5"/>
                </a:lnTo>
                <a:lnTo>
                  <a:pt x="2" y="6"/>
                </a:lnTo>
                <a:lnTo>
                  <a:pt x="3" y="5"/>
                </a:lnTo>
                <a:close/>
                <a:moveTo>
                  <a:pt x="8" y="1"/>
                </a:moveTo>
                <a:lnTo>
                  <a:pt x="8" y="2"/>
                </a:lnTo>
                <a:lnTo>
                  <a:pt x="3" y="2"/>
                </a:lnTo>
                <a:cubicBezTo>
                  <a:pt x="3" y="1"/>
                  <a:pt x="3" y="1"/>
                  <a:pt x="2" y="1"/>
                </a:cubicBezTo>
                <a:lnTo>
                  <a:pt x="2" y="0"/>
                </a:lnTo>
                <a:cubicBezTo>
                  <a:pt x="3" y="0"/>
                  <a:pt x="3" y="0"/>
                  <a:pt x="8" y="1"/>
                </a:cubicBezTo>
                <a:close/>
                <a:moveTo>
                  <a:pt x="0" y="3"/>
                </a:moveTo>
                <a:cubicBezTo>
                  <a:pt x="0" y="3"/>
                  <a:pt x="0" y="1"/>
                  <a:pt x="2" y="1"/>
                </a:cubicBezTo>
                <a:cubicBezTo>
                  <a:pt x="0" y="2"/>
                  <a:pt x="0" y="3"/>
                  <a:pt x="0" y="3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7" name="Freeform 525">
            <a:extLst>
              <a:ext uri="{FF2B5EF4-FFF2-40B4-BE49-F238E27FC236}">
                <a16:creationId xmlns:a16="http://schemas.microsoft.com/office/drawing/2014/main" id="{A80A02E5-570B-A445-875C-677A49045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1890713"/>
            <a:ext cx="3175" cy="1587"/>
          </a:xfrm>
          <a:custGeom>
            <a:avLst/>
            <a:gdLst>
              <a:gd name="T0" fmla="*/ 0 w 7"/>
              <a:gd name="T1" fmla="*/ 529 h 6"/>
              <a:gd name="T2" fmla="*/ 2721 w 7"/>
              <a:gd name="T3" fmla="*/ 0 h 6"/>
              <a:gd name="T4" fmla="*/ 2721 w 7"/>
              <a:gd name="T5" fmla="*/ 1058 h 6"/>
              <a:gd name="T6" fmla="*/ 454 w 7"/>
              <a:gd name="T7" fmla="*/ 1323 h 6"/>
              <a:gd name="T8" fmla="*/ 0 w 7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6">
                <a:moveTo>
                  <a:pt x="0" y="2"/>
                </a:moveTo>
                <a:cubicBezTo>
                  <a:pt x="0" y="0"/>
                  <a:pt x="6" y="0"/>
                  <a:pt x="6" y="0"/>
                </a:cubicBezTo>
                <a:lnTo>
                  <a:pt x="6" y="4"/>
                </a:lnTo>
                <a:lnTo>
                  <a:pt x="1" y="5"/>
                </a:lnTo>
                <a:cubicBezTo>
                  <a:pt x="1" y="5"/>
                  <a:pt x="0" y="3"/>
                  <a:pt x="0" y="2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8" name="Freeform 526">
            <a:extLst>
              <a:ext uri="{FF2B5EF4-FFF2-40B4-BE49-F238E27FC236}">
                <a16:creationId xmlns:a16="http://schemas.microsoft.com/office/drawing/2014/main" id="{BED412C9-22DF-0F4A-A032-3C060350F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90713"/>
            <a:ext cx="1587" cy="1587"/>
          </a:xfrm>
          <a:custGeom>
            <a:avLst/>
            <a:gdLst>
              <a:gd name="T0" fmla="*/ 794 w 4"/>
              <a:gd name="T1" fmla="*/ 0 h 6"/>
              <a:gd name="T2" fmla="*/ 1190 w 4"/>
              <a:gd name="T3" fmla="*/ 0 h 6"/>
              <a:gd name="T4" fmla="*/ 794 w 4"/>
              <a:gd name="T5" fmla="*/ 265 h 6"/>
              <a:gd name="T6" fmla="*/ 794 w 4"/>
              <a:gd name="T7" fmla="*/ 529 h 6"/>
              <a:gd name="T8" fmla="*/ 1190 w 4"/>
              <a:gd name="T9" fmla="*/ 1058 h 6"/>
              <a:gd name="T10" fmla="*/ 1190 w 4"/>
              <a:gd name="T11" fmla="*/ 1323 h 6"/>
              <a:gd name="T12" fmla="*/ 794 w 4"/>
              <a:gd name="T13" fmla="*/ 1058 h 6"/>
              <a:gd name="T14" fmla="*/ 0 w 4"/>
              <a:gd name="T15" fmla="*/ 265 h 6"/>
              <a:gd name="T16" fmla="*/ 794 w 4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2" y="0"/>
                </a:moveTo>
                <a:lnTo>
                  <a:pt x="3" y="0"/>
                </a:lnTo>
                <a:lnTo>
                  <a:pt x="2" y="1"/>
                </a:lnTo>
                <a:lnTo>
                  <a:pt x="2" y="2"/>
                </a:lnTo>
                <a:cubicBezTo>
                  <a:pt x="2" y="2"/>
                  <a:pt x="2" y="3"/>
                  <a:pt x="3" y="4"/>
                </a:cubicBezTo>
                <a:lnTo>
                  <a:pt x="3" y="5"/>
                </a:lnTo>
                <a:lnTo>
                  <a:pt x="2" y="4"/>
                </a:lnTo>
                <a:cubicBezTo>
                  <a:pt x="2" y="4"/>
                  <a:pt x="0" y="2"/>
                  <a:pt x="0" y="1"/>
                </a:cubicBezTo>
                <a:cubicBezTo>
                  <a:pt x="0" y="1"/>
                  <a:pt x="2" y="1"/>
                  <a:pt x="2" y="0"/>
                </a:cubicBezTo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9" name="Freeform 527">
            <a:extLst>
              <a:ext uri="{FF2B5EF4-FFF2-40B4-BE49-F238E27FC236}">
                <a16:creationId xmlns:a16="http://schemas.microsoft.com/office/drawing/2014/main" id="{18B430F8-C7D5-2544-BA9A-FF5DEB5B6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1890713"/>
            <a:ext cx="3175" cy="3175"/>
          </a:xfrm>
          <a:custGeom>
            <a:avLst/>
            <a:gdLst>
              <a:gd name="T0" fmla="*/ 0 w 10"/>
              <a:gd name="T1" fmla="*/ 1361 h 7"/>
              <a:gd name="T2" fmla="*/ 1588 w 10"/>
              <a:gd name="T3" fmla="*/ 0 h 7"/>
              <a:gd name="T4" fmla="*/ 2540 w 10"/>
              <a:gd name="T5" fmla="*/ 1361 h 7"/>
              <a:gd name="T6" fmla="*/ 1588 w 10"/>
              <a:gd name="T7" fmla="*/ 2721 h 7"/>
              <a:gd name="T8" fmla="*/ 0 w 10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7">
                <a:moveTo>
                  <a:pt x="0" y="3"/>
                </a:moveTo>
                <a:lnTo>
                  <a:pt x="5" y="0"/>
                </a:lnTo>
                <a:cubicBezTo>
                  <a:pt x="5" y="0"/>
                  <a:pt x="9" y="3"/>
                  <a:pt x="8" y="3"/>
                </a:cubicBezTo>
                <a:cubicBezTo>
                  <a:pt x="5" y="4"/>
                  <a:pt x="5" y="6"/>
                  <a:pt x="5" y="6"/>
                </a:cubicBezTo>
                <a:cubicBezTo>
                  <a:pt x="0" y="6"/>
                  <a:pt x="0" y="3"/>
                  <a:pt x="0" y="3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0" name="Freeform 528">
            <a:extLst>
              <a:ext uri="{FF2B5EF4-FFF2-40B4-BE49-F238E27FC236}">
                <a16:creationId xmlns:a16="http://schemas.microsoft.com/office/drawing/2014/main" id="{2C2FD09B-79B2-E647-94E8-D1E080FC5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1890713"/>
            <a:ext cx="3175" cy="3175"/>
          </a:xfrm>
          <a:custGeom>
            <a:avLst/>
            <a:gdLst>
              <a:gd name="T0" fmla="*/ 318 w 10"/>
              <a:gd name="T1" fmla="*/ 907 h 7"/>
              <a:gd name="T2" fmla="*/ 1905 w 10"/>
              <a:gd name="T3" fmla="*/ 454 h 7"/>
              <a:gd name="T4" fmla="*/ 318 w 10"/>
              <a:gd name="T5" fmla="*/ 907 h 7"/>
              <a:gd name="T6" fmla="*/ 0 w 10"/>
              <a:gd name="T7" fmla="*/ 1361 h 7"/>
              <a:gd name="T8" fmla="*/ 318 w 10"/>
              <a:gd name="T9" fmla="*/ 907 h 7"/>
              <a:gd name="T10" fmla="*/ 318 w 10"/>
              <a:gd name="T11" fmla="*/ 1361 h 7"/>
              <a:gd name="T12" fmla="*/ 318 w 10"/>
              <a:gd name="T13" fmla="*/ 1814 h 7"/>
              <a:gd name="T14" fmla="*/ 1905 w 10"/>
              <a:gd name="T15" fmla="*/ 2268 h 7"/>
              <a:gd name="T16" fmla="*/ 1905 w 10"/>
              <a:gd name="T17" fmla="*/ 2721 h 7"/>
              <a:gd name="T18" fmla="*/ 1905 w 10"/>
              <a:gd name="T19" fmla="*/ 2268 h 7"/>
              <a:gd name="T20" fmla="*/ 1905 w 10"/>
              <a:gd name="T21" fmla="*/ 2721 h 7"/>
              <a:gd name="T22" fmla="*/ 318 w 10"/>
              <a:gd name="T23" fmla="*/ 2721 h 7"/>
              <a:gd name="T24" fmla="*/ 318 w 10"/>
              <a:gd name="T25" fmla="*/ 2268 h 7"/>
              <a:gd name="T26" fmla="*/ 0 w 10"/>
              <a:gd name="T27" fmla="*/ 1361 h 7"/>
              <a:gd name="T28" fmla="*/ 2858 w 10"/>
              <a:gd name="T29" fmla="*/ 1361 h 7"/>
              <a:gd name="T30" fmla="*/ 1905 w 10"/>
              <a:gd name="T31" fmla="*/ 1814 h 7"/>
              <a:gd name="T32" fmla="*/ 1905 w 10"/>
              <a:gd name="T33" fmla="*/ 1361 h 7"/>
              <a:gd name="T34" fmla="*/ 1905 w 10"/>
              <a:gd name="T35" fmla="*/ 907 h 7"/>
              <a:gd name="T36" fmla="*/ 1905 w 10"/>
              <a:gd name="T37" fmla="*/ 454 h 7"/>
              <a:gd name="T38" fmla="*/ 1905 w 10"/>
              <a:gd name="T39" fmla="*/ 0 h 7"/>
              <a:gd name="T40" fmla="*/ 2858 w 10"/>
              <a:gd name="T41" fmla="*/ 1361 h 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" h="7">
                <a:moveTo>
                  <a:pt x="1" y="2"/>
                </a:moveTo>
                <a:cubicBezTo>
                  <a:pt x="1" y="2"/>
                  <a:pt x="2" y="1"/>
                  <a:pt x="6" y="1"/>
                </a:cubicBezTo>
                <a:cubicBezTo>
                  <a:pt x="6" y="2"/>
                  <a:pt x="1" y="2"/>
                  <a:pt x="1" y="2"/>
                </a:cubicBezTo>
                <a:close/>
                <a:moveTo>
                  <a:pt x="0" y="3"/>
                </a:move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cubicBezTo>
                  <a:pt x="1" y="4"/>
                  <a:pt x="1" y="5"/>
                  <a:pt x="6" y="5"/>
                </a:cubicBezTo>
                <a:lnTo>
                  <a:pt x="6" y="6"/>
                </a:lnTo>
                <a:lnTo>
                  <a:pt x="6" y="5"/>
                </a:lnTo>
                <a:lnTo>
                  <a:pt x="6" y="6"/>
                </a:lnTo>
                <a:lnTo>
                  <a:pt x="1" y="6"/>
                </a:lnTo>
                <a:lnTo>
                  <a:pt x="1" y="5"/>
                </a:lnTo>
                <a:cubicBezTo>
                  <a:pt x="1" y="4"/>
                  <a:pt x="0" y="3"/>
                  <a:pt x="0" y="3"/>
                </a:cubicBezTo>
                <a:close/>
                <a:moveTo>
                  <a:pt x="9" y="3"/>
                </a:moveTo>
                <a:cubicBezTo>
                  <a:pt x="9" y="3"/>
                  <a:pt x="9" y="4"/>
                  <a:pt x="6" y="4"/>
                </a:cubicBezTo>
                <a:lnTo>
                  <a:pt x="6" y="3"/>
                </a:lnTo>
                <a:lnTo>
                  <a:pt x="6" y="2"/>
                </a:lnTo>
                <a:lnTo>
                  <a:pt x="6" y="1"/>
                </a:lnTo>
                <a:lnTo>
                  <a:pt x="6" y="0"/>
                </a:lnTo>
                <a:cubicBezTo>
                  <a:pt x="6" y="0"/>
                  <a:pt x="6" y="2"/>
                  <a:pt x="9" y="3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1" name="Freeform 529">
            <a:extLst>
              <a:ext uri="{FF2B5EF4-FFF2-40B4-BE49-F238E27FC236}">
                <a16:creationId xmlns:a16="http://schemas.microsoft.com/office/drawing/2014/main" id="{ADD93016-5E4D-D746-BF41-88DA202CB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1887538"/>
            <a:ext cx="3175" cy="3175"/>
          </a:xfrm>
          <a:custGeom>
            <a:avLst/>
            <a:gdLst>
              <a:gd name="T0" fmla="*/ 2540 w 10"/>
              <a:gd name="T1" fmla="*/ 353 h 9"/>
              <a:gd name="T2" fmla="*/ 2858 w 10"/>
              <a:gd name="T3" fmla="*/ 2469 h 9"/>
              <a:gd name="T4" fmla="*/ 0 w 10"/>
              <a:gd name="T5" fmla="*/ 2822 h 9"/>
              <a:gd name="T6" fmla="*/ 0 w 10"/>
              <a:gd name="T7" fmla="*/ 1764 h 9"/>
              <a:gd name="T8" fmla="*/ 1588 w 10"/>
              <a:gd name="T9" fmla="*/ 353 h 9"/>
              <a:gd name="T10" fmla="*/ 2540 w 10"/>
              <a:gd name="T11" fmla="*/ 353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9">
                <a:moveTo>
                  <a:pt x="8" y="1"/>
                </a:moveTo>
                <a:lnTo>
                  <a:pt x="9" y="7"/>
                </a:lnTo>
                <a:lnTo>
                  <a:pt x="0" y="8"/>
                </a:lnTo>
                <a:cubicBezTo>
                  <a:pt x="0" y="8"/>
                  <a:pt x="0" y="7"/>
                  <a:pt x="0" y="5"/>
                </a:cubicBezTo>
                <a:cubicBezTo>
                  <a:pt x="0" y="3"/>
                  <a:pt x="0" y="2"/>
                  <a:pt x="5" y="1"/>
                </a:cubicBezTo>
                <a:cubicBezTo>
                  <a:pt x="5" y="0"/>
                  <a:pt x="8" y="1"/>
                  <a:pt x="8" y="1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2" name="Freeform 530">
            <a:extLst>
              <a:ext uri="{FF2B5EF4-FFF2-40B4-BE49-F238E27FC236}">
                <a16:creationId xmlns:a16="http://schemas.microsoft.com/office/drawing/2014/main" id="{D76283BE-26A9-2A44-A2A1-1F729A663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1887538"/>
            <a:ext cx="3175" cy="3175"/>
          </a:xfrm>
          <a:custGeom>
            <a:avLst/>
            <a:gdLst>
              <a:gd name="T0" fmla="*/ 1588 w 10"/>
              <a:gd name="T1" fmla="*/ 0 h 10"/>
              <a:gd name="T2" fmla="*/ 2858 w 10"/>
              <a:gd name="T3" fmla="*/ 318 h 10"/>
              <a:gd name="T4" fmla="*/ 2858 w 10"/>
              <a:gd name="T5" fmla="*/ 2223 h 10"/>
              <a:gd name="T6" fmla="*/ 2540 w 10"/>
              <a:gd name="T7" fmla="*/ 318 h 10"/>
              <a:gd name="T8" fmla="*/ 1588 w 10"/>
              <a:gd name="T9" fmla="*/ 318 h 10"/>
              <a:gd name="T10" fmla="*/ 1588 w 10"/>
              <a:gd name="T11" fmla="*/ 635 h 10"/>
              <a:gd name="T12" fmla="*/ 0 w 10"/>
              <a:gd name="T13" fmla="*/ 1270 h 10"/>
              <a:gd name="T14" fmla="*/ 0 w 10"/>
              <a:gd name="T15" fmla="*/ 953 h 10"/>
              <a:gd name="T16" fmla="*/ 1588 w 10"/>
              <a:gd name="T17" fmla="*/ 318 h 10"/>
              <a:gd name="T18" fmla="*/ 1588 w 10"/>
              <a:gd name="T19" fmla="*/ 0 h 10"/>
              <a:gd name="T20" fmla="*/ 0 w 10"/>
              <a:gd name="T21" fmla="*/ 2858 h 10"/>
              <a:gd name="T22" fmla="*/ 0 w 10"/>
              <a:gd name="T23" fmla="*/ 2540 h 10"/>
              <a:gd name="T24" fmla="*/ 2858 w 10"/>
              <a:gd name="T25" fmla="*/ 2223 h 10"/>
              <a:gd name="T26" fmla="*/ 0 w 10"/>
              <a:gd name="T27" fmla="*/ 2858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8" y="0"/>
                  <a:pt x="9" y="1"/>
                  <a:pt x="9" y="1"/>
                </a:cubicBezTo>
                <a:lnTo>
                  <a:pt x="9" y="7"/>
                </a:lnTo>
                <a:lnTo>
                  <a:pt x="8" y="1"/>
                </a:lnTo>
                <a:lnTo>
                  <a:pt x="5" y="1"/>
                </a:lnTo>
                <a:lnTo>
                  <a:pt x="5" y="2"/>
                </a:lnTo>
                <a:cubicBezTo>
                  <a:pt x="5" y="2"/>
                  <a:pt x="5" y="3"/>
                  <a:pt x="0" y="4"/>
                </a:cubicBezTo>
                <a:lnTo>
                  <a:pt x="0" y="3"/>
                </a:lnTo>
                <a:cubicBezTo>
                  <a:pt x="0" y="2"/>
                  <a:pt x="5" y="1"/>
                  <a:pt x="5" y="1"/>
                </a:cubicBezTo>
                <a:lnTo>
                  <a:pt x="5" y="0"/>
                </a:lnTo>
                <a:close/>
                <a:moveTo>
                  <a:pt x="0" y="9"/>
                </a:moveTo>
                <a:lnTo>
                  <a:pt x="0" y="8"/>
                </a:lnTo>
                <a:lnTo>
                  <a:pt x="9" y="7"/>
                </a:lnTo>
                <a:lnTo>
                  <a:pt x="0" y="9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3" name="Freeform 531">
            <a:extLst>
              <a:ext uri="{FF2B5EF4-FFF2-40B4-BE49-F238E27FC236}">
                <a16:creationId xmlns:a16="http://schemas.microsoft.com/office/drawing/2014/main" id="{C42DAA70-DFB2-B94E-92B8-C3A264C7E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1889125"/>
            <a:ext cx="4763" cy="3175"/>
          </a:xfrm>
          <a:custGeom>
            <a:avLst/>
            <a:gdLst>
              <a:gd name="T0" fmla="*/ 3572 w 12"/>
              <a:gd name="T1" fmla="*/ 0 h 8"/>
              <a:gd name="T2" fmla="*/ 4366 w 12"/>
              <a:gd name="T3" fmla="*/ 1191 h 8"/>
              <a:gd name="T4" fmla="*/ 1985 w 12"/>
              <a:gd name="T5" fmla="*/ 2778 h 8"/>
              <a:gd name="T6" fmla="*/ 0 w 12"/>
              <a:gd name="T7" fmla="*/ 1191 h 8"/>
              <a:gd name="T8" fmla="*/ 3572 w 12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8">
                <a:moveTo>
                  <a:pt x="9" y="0"/>
                </a:moveTo>
                <a:lnTo>
                  <a:pt x="11" y="3"/>
                </a:lnTo>
                <a:lnTo>
                  <a:pt x="5" y="7"/>
                </a:lnTo>
                <a:cubicBezTo>
                  <a:pt x="5" y="6"/>
                  <a:pt x="0" y="5"/>
                  <a:pt x="0" y="3"/>
                </a:cubicBezTo>
                <a:cubicBezTo>
                  <a:pt x="0" y="2"/>
                  <a:pt x="9" y="0"/>
                  <a:pt x="9" y="0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4" name="Freeform 532">
            <a:extLst>
              <a:ext uri="{FF2B5EF4-FFF2-40B4-BE49-F238E27FC236}">
                <a16:creationId xmlns:a16="http://schemas.microsoft.com/office/drawing/2014/main" id="{E1FCDF4E-F2B4-9042-97DB-C3E349097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1889125"/>
            <a:ext cx="4763" cy="3175"/>
          </a:xfrm>
          <a:custGeom>
            <a:avLst/>
            <a:gdLst>
              <a:gd name="T0" fmla="*/ 3572 w 12"/>
              <a:gd name="T1" fmla="*/ 0 h 8"/>
              <a:gd name="T2" fmla="*/ 3175 w 12"/>
              <a:gd name="T3" fmla="*/ 397 h 8"/>
              <a:gd name="T4" fmla="*/ 1985 w 12"/>
              <a:gd name="T5" fmla="*/ 794 h 8"/>
              <a:gd name="T6" fmla="*/ 1985 w 12"/>
              <a:gd name="T7" fmla="*/ 794 h 8"/>
              <a:gd name="T8" fmla="*/ 0 w 12"/>
              <a:gd name="T9" fmla="*/ 1191 h 8"/>
              <a:gd name="T10" fmla="*/ 1985 w 12"/>
              <a:gd name="T11" fmla="*/ 1984 h 8"/>
              <a:gd name="T12" fmla="*/ 1985 w 12"/>
              <a:gd name="T13" fmla="*/ 2381 h 8"/>
              <a:gd name="T14" fmla="*/ 3175 w 12"/>
              <a:gd name="T15" fmla="*/ 1984 h 8"/>
              <a:gd name="T16" fmla="*/ 3572 w 12"/>
              <a:gd name="T17" fmla="*/ 1191 h 8"/>
              <a:gd name="T18" fmla="*/ 4366 w 12"/>
              <a:gd name="T19" fmla="*/ 1191 h 8"/>
              <a:gd name="T20" fmla="*/ 4366 w 12"/>
              <a:gd name="T21" fmla="*/ 1191 h 8"/>
              <a:gd name="T22" fmla="*/ 3175 w 12"/>
              <a:gd name="T23" fmla="*/ 2381 h 8"/>
              <a:gd name="T24" fmla="*/ 1985 w 12"/>
              <a:gd name="T25" fmla="*/ 2778 h 8"/>
              <a:gd name="T26" fmla="*/ 0 w 12"/>
              <a:gd name="T27" fmla="*/ 1984 h 8"/>
              <a:gd name="T28" fmla="*/ 0 w 12"/>
              <a:gd name="T29" fmla="*/ 1191 h 8"/>
              <a:gd name="T30" fmla="*/ 0 w 12"/>
              <a:gd name="T31" fmla="*/ 794 h 8"/>
              <a:gd name="T32" fmla="*/ 1985 w 12"/>
              <a:gd name="T33" fmla="*/ 397 h 8"/>
              <a:gd name="T34" fmla="*/ 3572 w 12"/>
              <a:gd name="T35" fmla="*/ 0 h 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" h="8">
                <a:moveTo>
                  <a:pt x="9" y="0"/>
                </a:moveTo>
                <a:lnTo>
                  <a:pt x="8" y="1"/>
                </a:lnTo>
                <a:lnTo>
                  <a:pt x="5" y="2"/>
                </a:lnTo>
                <a:lnTo>
                  <a:pt x="0" y="3"/>
                </a:lnTo>
                <a:cubicBezTo>
                  <a:pt x="0" y="4"/>
                  <a:pt x="0" y="5"/>
                  <a:pt x="5" y="5"/>
                </a:cubicBezTo>
                <a:lnTo>
                  <a:pt x="5" y="6"/>
                </a:lnTo>
                <a:lnTo>
                  <a:pt x="8" y="5"/>
                </a:lnTo>
                <a:cubicBezTo>
                  <a:pt x="9" y="5"/>
                  <a:pt x="9" y="4"/>
                  <a:pt x="9" y="3"/>
                </a:cubicBezTo>
                <a:lnTo>
                  <a:pt x="11" y="3"/>
                </a:lnTo>
                <a:lnTo>
                  <a:pt x="8" y="6"/>
                </a:lnTo>
                <a:lnTo>
                  <a:pt x="5" y="7"/>
                </a:lnTo>
                <a:cubicBezTo>
                  <a:pt x="5" y="7"/>
                  <a:pt x="5" y="6"/>
                  <a:pt x="0" y="5"/>
                </a:cubicBezTo>
                <a:lnTo>
                  <a:pt x="0" y="3"/>
                </a:lnTo>
                <a:lnTo>
                  <a:pt x="0" y="2"/>
                </a:lnTo>
                <a:cubicBezTo>
                  <a:pt x="5" y="2"/>
                  <a:pt x="5" y="1"/>
                  <a:pt x="5" y="1"/>
                </a:cubicBezTo>
                <a:cubicBezTo>
                  <a:pt x="5" y="0"/>
                  <a:pt x="9" y="0"/>
                  <a:pt x="9" y="0"/>
                </a:cubicBezTo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5" name="Freeform 533">
            <a:extLst>
              <a:ext uri="{FF2B5EF4-FFF2-40B4-BE49-F238E27FC236}">
                <a16:creationId xmlns:a16="http://schemas.microsoft.com/office/drawing/2014/main" id="{AB01F2B6-0762-A04C-A118-4885135EB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90713"/>
            <a:ext cx="3175" cy="3175"/>
          </a:xfrm>
          <a:custGeom>
            <a:avLst/>
            <a:gdLst>
              <a:gd name="T0" fmla="*/ 0 w 7"/>
              <a:gd name="T1" fmla="*/ 2721 h 7"/>
              <a:gd name="T2" fmla="*/ 0 w 7"/>
              <a:gd name="T3" fmla="*/ 907 h 7"/>
              <a:gd name="T4" fmla="*/ 1814 w 7"/>
              <a:gd name="T5" fmla="*/ 0 h 7"/>
              <a:gd name="T6" fmla="*/ 2721 w 7"/>
              <a:gd name="T7" fmla="*/ 1814 h 7"/>
              <a:gd name="T8" fmla="*/ 0 w 7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0" y="2"/>
                </a:lnTo>
                <a:cubicBezTo>
                  <a:pt x="0" y="1"/>
                  <a:pt x="4" y="0"/>
                  <a:pt x="4" y="0"/>
                </a:cubicBezTo>
                <a:cubicBezTo>
                  <a:pt x="6" y="0"/>
                  <a:pt x="6" y="4"/>
                  <a:pt x="6" y="4"/>
                </a:cubicBezTo>
                <a:cubicBezTo>
                  <a:pt x="6" y="4"/>
                  <a:pt x="3" y="6"/>
                  <a:pt x="0" y="6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6" name="Freeform 534">
            <a:extLst>
              <a:ext uri="{FF2B5EF4-FFF2-40B4-BE49-F238E27FC236}">
                <a16:creationId xmlns:a16="http://schemas.microsoft.com/office/drawing/2014/main" id="{B425A7A7-2C5E-D04F-AE38-1551EC23E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90713"/>
            <a:ext cx="3175" cy="1587"/>
          </a:xfrm>
          <a:custGeom>
            <a:avLst/>
            <a:gdLst>
              <a:gd name="T0" fmla="*/ 1814 w 7"/>
              <a:gd name="T1" fmla="*/ 0 h 3"/>
              <a:gd name="T2" fmla="*/ 0 w 7"/>
              <a:gd name="T3" fmla="*/ 529 h 3"/>
              <a:gd name="T4" fmla="*/ 0 w 7"/>
              <a:gd name="T5" fmla="*/ 0 h 3"/>
              <a:gd name="T6" fmla="*/ 1814 w 7"/>
              <a:gd name="T7" fmla="*/ 0 h 3"/>
              <a:gd name="T8" fmla="*/ 2721 w 7"/>
              <a:gd name="T9" fmla="*/ 1058 h 3"/>
              <a:gd name="T10" fmla="*/ 1814 w 7"/>
              <a:gd name="T11" fmla="*/ 0 h 3"/>
              <a:gd name="T12" fmla="*/ 2721 w 7"/>
              <a:gd name="T13" fmla="*/ 0 h 3"/>
              <a:gd name="T14" fmla="*/ 2721 w 7"/>
              <a:gd name="T15" fmla="*/ 1058 h 3"/>
              <a:gd name="T16" fmla="*/ 2721 w 7"/>
              <a:gd name="T17" fmla="*/ 1058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3">
                <a:moveTo>
                  <a:pt x="4" y="0"/>
                </a:moveTo>
                <a:lnTo>
                  <a:pt x="0" y="1"/>
                </a:lnTo>
                <a:lnTo>
                  <a:pt x="0" y="0"/>
                </a:lnTo>
                <a:lnTo>
                  <a:pt x="4" y="0"/>
                </a:lnTo>
                <a:close/>
                <a:moveTo>
                  <a:pt x="6" y="2"/>
                </a:moveTo>
                <a:cubicBezTo>
                  <a:pt x="6" y="1"/>
                  <a:pt x="6" y="0"/>
                  <a:pt x="4" y="0"/>
                </a:cubicBezTo>
                <a:lnTo>
                  <a:pt x="6" y="0"/>
                </a:lnTo>
                <a:lnTo>
                  <a:pt x="6" y="2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7" name="Freeform 535">
            <a:extLst>
              <a:ext uri="{FF2B5EF4-FFF2-40B4-BE49-F238E27FC236}">
                <a16:creationId xmlns:a16="http://schemas.microsoft.com/office/drawing/2014/main" id="{BE7CC1E3-9055-AF4A-B3A2-BA4515B8B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85950"/>
            <a:ext cx="3175" cy="4763"/>
          </a:xfrm>
          <a:custGeom>
            <a:avLst/>
            <a:gdLst>
              <a:gd name="T0" fmla="*/ 2886 w 11"/>
              <a:gd name="T1" fmla="*/ 733 h 13"/>
              <a:gd name="T2" fmla="*/ 2598 w 11"/>
              <a:gd name="T3" fmla="*/ 2931 h 13"/>
              <a:gd name="T4" fmla="*/ 866 w 11"/>
              <a:gd name="T5" fmla="*/ 4397 h 13"/>
              <a:gd name="T6" fmla="*/ 0 w 11"/>
              <a:gd name="T7" fmla="*/ 2198 h 13"/>
              <a:gd name="T8" fmla="*/ 1732 w 11"/>
              <a:gd name="T9" fmla="*/ 0 h 13"/>
              <a:gd name="T10" fmla="*/ 2886 w 11"/>
              <a:gd name="T11" fmla="*/ 73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3">
                <a:moveTo>
                  <a:pt x="10" y="2"/>
                </a:moveTo>
                <a:lnTo>
                  <a:pt x="9" y="8"/>
                </a:lnTo>
                <a:lnTo>
                  <a:pt x="3" y="12"/>
                </a:lnTo>
                <a:cubicBezTo>
                  <a:pt x="0" y="11"/>
                  <a:pt x="0" y="8"/>
                  <a:pt x="0" y="6"/>
                </a:cubicBezTo>
                <a:cubicBezTo>
                  <a:pt x="0" y="4"/>
                  <a:pt x="4" y="1"/>
                  <a:pt x="6" y="0"/>
                </a:cubicBezTo>
                <a:cubicBezTo>
                  <a:pt x="9" y="0"/>
                  <a:pt x="10" y="2"/>
                  <a:pt x="10" y="2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8" name="Freeform 536">
            <a:extLst>
              <a:ext uri="{FF2B5EF4-FFF2-40B4-BE49-F238E27FC236}">
                <a16:creationId xmlns:a16="http://schemas.microsoft.com/office/drawing/2014/main" id="{645B109E-F841-F045-B23C-A998A2F26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85950"/>
            <a:ext cx="4762" cy="4763"/>
          </a:xfrm>
          <a:custGeom>
            <a:avLst/>
            <a:gdLst>
              <a:gd name="T0" fmla="*/ 3663 w 13"/>
              <a:gd name="T1" fmla="*/ 733 h 13"/>
              <a:gd name="T2" fmla="*/ 3297 w 13"/>
              <a:gd name="T3" fmla="*/ 366 h 13"/>
              <a:gd name="T4" fmla="*/ 2564 w 13"/>
              <a:gd name="T5" fmla="*/ 366 h 13"/>
              <a:gd name="T6" fmla="*/ 2198 w 13"/>
              <a:gd name="T7" fmla="*/ 366 h 13"/>
              <a:gd name="T8" fmla="*/ 1465 w 13"/>
              <a:gd name="T9" fmla="*/ 733 h 13"/>
              <a:gd name="T10" fmla="*/ 2198 w 13"/>
              <a:gd name="T11" fmla="*/ 0 h 13"/>
              <a:gd name="T12" fmla="*/ 2564 w 13"/>
              <a:gd name="T13" fmla="*/ 0 h 13"/>
              <a:gd name="T14" fmla="*/ 4396 w 13"/>
              <a:gd name="T15" fmla="*/ 733 h 13"/>
              <a:gd name="T16" fmla="*/ 3297 w 13"/>
              <a:gd name="T17" fmla="*/ 2931 h 13"/>
              <a:gd name="T18" fmla="*/ 3663 w 13"/>
              <a:gd name="T19" fmla="*/ 733 h 13"/>
              <a:gd name="T20" fmla="*/ 1465 w 13"/>
              <a:gd name="T21" fmla="*/ 1099 h 13"/>
              <a:gd name="T22" fmla="*/ 1099 w 13"/>
              <a:gd name="T23" fmla="*/ 1466 h 13"/>
              <a:gd name="T24" fmla="*/ 1465 w 13"/>
              <a:gd name="T25" fmla="*/ 733 h 13"/>
              <a:gd name="T26" fmla="*/ 1465 w 13"/>
              <a:gd name="T27" fmla="*/ 1099 h 13"/>
              <a:gd name="T28" fmla="*/ 0 w 13"/>
              <a:gd name="T29" fmla="*/ 2198 h 13"/>
              <a:gd name="T30" fmla="*/ 1099 w 13"/>
              <a:gd name="T31" fmla="*/ 1466 h 13"/>
              <a:gd name="T32" fmla="*/ 0 w 13"/>
              <a:gd name="T33" fmla="*/ 2198 h 13"/>
              <a:gd name="T34" fmla="*/ 0 w 13"/>
              <a:gd name="T35" fmla="*/ 3664 h 13"/>
              <a:gd name="T36" fmla="*/ 0 w 13"/>
              <a:gd name="T37" fmla="*/ 3297 h 13"/>
              <a:gd name="T38" fmla="*/ 1465 w 13"/>
              <a:gd name="T39" fmla="*/ 4030 h 13"/>
              <a:gd name="T40" fmla="*/ 1465 w 13"/>
              <a:gd name="T41" fmla="*/ 4397 h 13"/>
              <a:gd name="T42" fmla="*/ 1099 w 13"/>
              <a:gd name="T43" fmla="*/ 4397 h 13"/>
              <a:gd name="T44" fmla="*/ 0 w 13"/>
              <a:gd name="T45" fmla="*/ 3664 h 13"/>
              <a:gd name="T46" fmla="*/ 2198 w 13"/>
              <a:gd name="T47" fmla="*/ 3664 h 13"/>
              <a:gd name="T48" fmla="*/ 1465 w 13"/>
              <a:gd name="T49" fmla="*/ 4030 h 13"/>
              <a:gd name="T50" fmla="*/ 2198 w 13"/>
              <a:gd name="T51" fmla="*/ 3664 h 13"/>
              <a:gd name="T52" fmla="*/ 3297 w 13"/>
              <a:gd name="T53" fmla="*/ 2931 h 13"/>
              <a:gd name="T54" fmla="*/ 2198 w 13"/>
              <a:gd name="T55" fmla="*/ 3664 h 13"/>
              <a:gd name="T56" fmla="*/ 3297 w 13"/>
              <a:gd name="T57" fmla="*/ 2931 h 1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" h="13">
                <a:moveTo>
                  <a:pt x="10" y="2"/>
                </a:moveTo>
                <a:lnTo>
                  <a:pt x="9" y="1"/>
                </a:lnTo>
                <a:lnTo>
                  <a:pt x="7" y="1"/>
                </a:lnTo>
                <a:lnTo>
                  <a:pt x="6" y="1"/>
                </a:lnTo>
                <a:cubicBezTo>
                  <a:pt x="6" y="1"/>
                  <a:pt x="5" y="1"/>
                  <a:pt x="4" y="2"/>
                </a:cubicBezTo>
                <a:cubicBezTo>
                  <a:pt x="4" y="1"/>
                  <a:pt x="5" y="0"/>
                  <a:pt x="6" y="0"/>
                </a:cubicBezTo>
                <a:lnTo>
                  <a:pt x="7" y="0"/>
                </a:lnTo>
                <a:cubicBezTo>
                  <a:pt x="9" y="0"/>
                  <a:pt x="12" y="2"/>
                  <a:pt x="12" y="2"/>
                </a:cubicBezTo>
                <a:lnTo>
                  <a:pt x="9" y="8"/>
                </a:lnTo>
                <a:lnTo>
                  <a:pt x="10" y="2"/>
                </a:lnTo>
                <a:close/>
                <a:moveTo>
                  <a:pt x="4" y="3"/>
                </a:moveTo>
                <a:lnTo>
                  <a:pt x="3" y="4"/>
                </a:lnTo>
                <a:cubicBezTo>
                  <a:pt x="3" y="3"/>
                  <a:pt x="4" y="3"/>
                  <a:pt x="4" y="2"/>
                </a:cubicBezTo>
                <a:lnTo>
                  <a:pt x="4" y="3"/>
                </a:lnTo>
                <a:close/>
                <a:moveTo>
                  <a:pt x="0" y="6"/>
                </a:moveTo>
                <a:cubicBezTo>
                  <a:pt x="0" y="5"/>
                  <a:pt x="2" y="4"/>
                  <a:pt x="3" y="4"/>
                </a:cubicBezTo>
                <a:cubicBezTo>
                  <a:pt x="3" y="4"/>
                  <a:pt x="3" y="5"/>
                  <a:pt x="0" y="6"/>
                </a:cubicBezTo>
                <a:close/>
                <a:moveTo>
                  <a:pt x="0" y="10"/>
                </a:moveTo>
                <a:lnTo>
                  <a:pt x="0" y="9"/>
                </a:lnTo>
                <a:cubicBezTo>
                  <a:pt x="3" y="10"/>
                  <a:pt x="4" y="11"/>
                  <a:pt x="4" y="11"/>
                </a:cubicBezTo>
                <a:lnTo>
                  <a:pt x="4" y="12"/>
                </a:lnTo>
                <a:lnTo>
                  <a:pt x="3" y="12"/>
                </a:lnTo>
                <a:cubicBezTo>
                  <a:pt x="0" y="12"/>
                  <a:pt x="0" y="11"/>
                  <a:pt x="0" y="10"/>
                </a:cubicBezTo>
                <a:close/>
                <a:moveTo>
                  <a:pt x="6" y="10"/>
                </a:moveTo>
                <a:cubicBezTo>
                  <a:pt x="5" y="10"/>
                  <a:pt x="5" y="11"/>
                  <a:pt x="4" y="11"/>
                </a:cubicBezTo>
                <a:cubicBezTo>
                  <a:pt x="4" y="11"/>
                  <a:pt x="4" y="10"/>
                  <a:pt x="6" y="10"/>
                </a:cubicBezTo>
                <a:close/>
                <a:moveTo>
                  <a:pt x="9" y="8"/>
                </a:moveTo>
                <a:cubicBezTo>
                  <a:pt x="9" y="8"/>
                  <a:pt x="7" y="9"/>
                  <a:pt x="6" y="10"/>
                </a:cubicBezTo>
                <a:cubicBezTo>
                  <a:pt x="6" y="9"/>
                  <a:pt x="7" y="9"/>
                  <a:pt x="9" y="8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9" name="Freeform 537">
            <a:extLst>
              <a:ext uri="{FF2B5EF4-FFF2-40B4-BE49-F238E27FC236}">
                <a16:creationId xmlns:a16="http://schemas.microsoft.com/office/drawing/2014/main" id="{6034F33C-F226-9846-9F04-E5A775153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87538"/>
            <a:ext cx="3175" cy="3175"/>
          </a:xfrm>
          <a:custGeom>
            <a:avLst/>
            <a:gdLst>
              <a:gd name="T0" fmla="*/ 866 w 11"/>
              <a:gd name="T1" fmla="*/ 1411 h 9"/>
              <a:gd name="T2" fmla="*/ 2598 w 11"/>
              <a:gd name="T3" fmla="*/ 0 h 9"/>
              <a:gd name="T4" fmla="*/ 2598 w 11"/>
              <a:gd name="T5" fmla="*/ 1764 h 9"/>
              <a:gd name="T6" fmla="*/ 1732 w 11"/>
              <a:gd name="T7" fmla="*/ 2822 h 9"/>
              <a:gd name="T8" fmla="*/ 866 w 11"/>
              <a:gd name="T9" fmla="*/ 141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9">
                <a:moveTo>
                  <a:pt x="3" y="4"/>
                </a:moveTo>
                <a:cubicBezTo>
                  <a:pt x="3" y="3"/>
                  <a:pt x="6" y="0"/>
                  <a:pt x="9" y="0"/>
                </a:cubicBezTo>
                <a:cubicBezTo>
                  <a:pt x="10" y="1"/>
                  <a:pt x="9" y="5"/>
                  <a:pt x="9" y="5"/>
                </a:cubicBezTo>
                <a:cubicBezTo>
                  <a:pt x="9" y="5"/>
                  <a:pt x="7" y="8"/>
                  <a:pt x="6" y="8"/>
                </a:cubicBezTo>
                <a:cubicBezTo>
                  <a:pt x="4" y="8"/>
                  <a:pt x="0" y="6"/>
                  <a:pt x="3" y="4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0" name="Freeform 538">
            <a:extLst>
              <a:ext uri="{FF2B5EF4-FFF2-40B4-BE49-F238E27FC236}">
                <a16:creationId xmlns:a16="http://schemas.microsoft.com/office/drawing/2014/main" id="{ED0B59E0-45F8-D54B-916E-7AF77255C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87538"/>
            <a:ext cx="3175" cy="3175"/>
          </a:xfrm>
          <a:custGeom>
            <a:avLst/>
            <a:gdLst>
              <a:gd name="T0" fmla="*/ 1732 w 11"/>
              <a:gd name="T1" fmla="*/ 2822 h 9"/>
              <a:gd name="T2" fmla="*/ 1155 w 11"/>
              <a:gd name="T3" fmla="*/ 2469 h 9"/>
              <a:gd name="T4" fmla="*/ 0 w 11"/>
              <a:gd name="T5" fmla="*/ 1764 h 9"/>
              <a:gd name="T6" fmla="*/ 0 w 11"/>
              <a:gd name="T7" fmla="*/ 1411 h 9"/>
              <a:gd name="T8" fmla="*/ 866 w 11"/>
              <a:gd name="T9" fmla="*/ 1058 h 9"/>
              <a:gd name="T10" fmla="*/ 1155 w 11"/>
              <a:gd name="T11" fmla="*/ 706 h 9"/>
              <a:gd name="T12" fmla="*/ 2020 w 11"/>
              <a:gd name="T13" fmla="*/ 0 h 9"/>
              <a:gd name="T14" fmla="*/ 1155 w 11"/>
              <a:gd name="T15" fmla="*/ 706 h 9"/>
              <a:gd name="T16" fmla="*/ 1155 w 11"/>
              <a:gd name="T17" fmla="*/ 1058 h 9"/>
              <a:gd name="T18" fmla="*/ 866 w 11"/>
              <a:gd name="T19" fmla="*/ 1411 h 9"/>
              <a:gd name="T20" fmla="*/ 866 w 11"/>
              <a:gd name="T21" fmla="*/ 1764 h 9"/>
              <a:gd name="T22" fmla="*/ 1155 w 11"/>
              <a:gd name="T23" fmla="*/ 2469 h 9"/>
              <a:gd name="T24" fmla="*/ 1732 w 11"/>
              <a:gd name="T25" fmla="*/ 2822 h 9"/>
              <a:gd name="T26" fmla="*/ 2598 w 11"/>
              <a:gd name="T27" fmla="*/ 353 h 9"/>
              <a:gd name="T28" fmla="*/ 2309 w 11"/>
              <a:gd name="T29" fmla="*/ 0 h 9"/>
              <a:gd name="T30" fmla="*/ 2598 w 11"/>
              <a:gd name="T31" fmla="*/ 0 h 9"/>
              <a:gd name="T32" fmla="*/ 2598 w 11"/>
              <a:gd name="T33" fmla="*/ 353 h 9"/>
              <a:gd name="T34" fmla="*/ 2598 w 11"/>
              <a:gd name="T35" fmla="*/ 1411 h 9"/>
              <a:gd name="T36" fmla="*/ 2598 w 11"/>
              <a:gd name="T37" fmla="*/ 706 h 9"/>
              <a:gd name="T38" fmla="*/ 2886 w 11"/>
              <a:gd name="T39" fmla="*/ 1411 h 9"/>
              <a:gd name="T40" fmla="*/ 2598 w 11"/>
              <a:gd name="T41" fmla="*/ 2117 h 9"/>
              <a:gd name="T42" fmla="*/ 2598 w 11"/>
              <a:gd name="T43" fmla="*/ 1764 h 9"/>
              <a:gd name="T44" fmla="*/ 2598 w 11"/>
              <a:gd name="T45" fmla="*/ 1411 h 9"/>
              <a:gd name="T46" fmla="*/ 2020 w 11"/>
              <a:gd name="T47" fmla="*/ 2469 h 9"/>
              <a:gd name="T48" fmla="*/ 2598 w 11"/>
              <a:gd name="T49" fmla="*/ 2117 h 9"/>
              <a:gd name="T50" fmla="*/ 2598 w 11"/>
              <a:gd name="T51" fmla="*/ 2469 h 9"/>
              <a:gd name="T52" fmla="*/ 1732 w 11"/>
              <a:gd name="T53" fmla="*/ 2822 h 9"/>
              <a:gd name="T54" fmla="*/ 2020 w 11"/>
              <a:gd name="T55" fmla="*/ 2469 h 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" h="9">
                <a:moveTo>
                  <a:pt x="6" y="8"/>
                </a:moveTo>
                <a:cubicBezTo>
                  <a:pt x="4" y="8"/>
                  <a:pt x="4" y="7"/>
                  <a:pt x="4" y="7"/>
                </a:cubicBezTo>
                <a:lnTo>
                  <a:pt x="0" y="5"/>
                </a:lnTo>
                <a:lnTo>
                  <a:pt x="0" y="4"/>
                </a:lnTo>
                <a:lnTo>
                  <a:pt x="3" y="3"/>
                </a:lnTo>
                <a:lnTo>
                  <a:pt x="4" y="2"/>
                </a:lnTo>
                <a:cubicBezTo>
                  <a:pt x="4" y="1"/>
                  <a:pt x="6" y="0"/>
                  <a:pt x="7" y="0"/>
                </a:cubicBezTo>
                <a:cubicBezTo>
                  <a:pt x="6" y="1"/>
                  <a:pt x="6" y="1"/>
                  <a:pt x="4" y="2"/>
                </a:cubicBezTo>
                <a:lnTo>
                  <a:pt x="4" y="3"/>
                </a:lnTo>
                <a:cubicBezTo>
                  <a:pt x="3" y="3"/>
                  <a:pt x="3" y="4"/>
                  <a:pt x="3" y="4"/>
                </a:cubicBezTo>
                <a:lnTo>
                  <a:pt x="3" y="5"/>
                </a:lnTo>
                <a:lnTo>
                  <a:pt x="4" y="7"/>
                </a:lnTo>
                <a:lnTo>
                  <a:pt x="6" y="8"/>
                </a:lnTo>
                <a:close/>
                <a:moveTo>
                  <a:pt x="9" y="1"/>
                </a:moveTo>
                <a:cubicBezTo>
                  <a:pt x="8" y="0"/>
                  <a:pt x="7" y="0"/>
                  <a:pt x="8" y="0"/>
                </a:cubicBezTo>
                <a:lnTo>
                  <a:pt x="9" y="0"/>
                </a:lnTo>
                <a:lnTo>
                  <a:pt x="9" y="1"/>
                </a:lnTo>
                <a:close/>
                <a:moveTo>
                  <a:pt x="9" y="4"/>
                </a:moveTo>
                <a:lnTo>
                  <a:pt x="9" y="2"/>
                </a:lnTo>
                <a:lnTo>
                  <a:pt x="10" y="4"/>
                </a:lnTo>
                <a:cubicBezTo>
                  <a:pt x="10" y="5"/>
                  <a:pt x="9" y="6"/>
                  <a:pt x="9" y="6"/>
                </a:cubicBezTo>
                <a:lnTo>
                  <a:pt x="9" y="5"/>
                </a:lnTo>
                <a:lnTo>
                  <a:pt x="9" y="4"/>
                </a:lnTo>
                <a:close/>
                <a:moveTo>
                  <a:pt x="7" y="7"/>
                </a:moveTo>
                <a:cubicBezTo>
                  <a:pt x="9" y="7"/>
                  <a:pt x="9" y="7"/>
                  <a:pt x="9" y="6"/>
                </a:cubicBezTo>
                <a:lnTo>
                  <a:pt x="9" y="7"/>
                </a:lnTo>
                <a:cubicBezTo>
                  <a:pt x="7" y="7"/>
                  <a:pt x="6" y="8"/>
                  <a:pt x="6" y="8"/>
                </a:cubicBezTo>
                <a:cubicBezTo>
                  <a:pt x="6" y="8"/>
                  <a:pt x="6" y="7"/>
                  <a:pt x="7" y="7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1" name="Freeform 539">
            <a:extLst>
              <a:ext uri="{FF2B5EF4-FFF2-40B4-BE49-F238E27FC236}">
                <a16:creationId xmlns:a16="http://schemas.microsoft.com/office/drawing/2014/main" id="{E481F10E-B81A-294B-A685-CF9FF4EC1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89125"/>
            <a:ext cx="3175" cy="3175"/>
          </a:xfrm>
          <a:custGeom>
            <a:avLst/>
            <a:gdLst>
              <a:gd name="T0" fmla="*/ 2822 w 9"/>
              <a:gd name="T1" fmla="*/ 454 h 7"/>
              <a:gd name="T2" fmla="*/ 1764 w 9"/>
              <a:gd name="T3" fmla="*/ 2268 h 7"/>
              <a:gd name="T4" fmla="*/ 0 w 9"/>
              <a:gd name="T5" fmla="*/ 1361 h 7"/>
              <a:gd name="T6" fmla="*/ 706 w 9"/>
              <a:gd name="T7" fmla="*/ 454 h 7"/>
              <a:gd name="T8" fmla="*/ 1764 w 9"/>
              <a:gd name="T9" fmla="*/ 0 h 7"/>
              <a:gd name="T10" fmla="*/ 2822 w 9"/>
              <a:gd name="T11" fmla="*/ 454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7">
                <a:moveTo>
                  <a:pt x="8" y="1"/>
                </a:moveTo>
                <a:cubicBezTo>
                  <a:pt x="8" y="1"/>
                  <a:pt x="6" y="3"/>
                  <a:pt x="5" y="5"/>
                </a:cubicBezTo>
                <a:cubicBezTo>
                  <a:pt x="2" y="6"/>
                  <a:pt x="2" y="5"/>
                  <a:pt x="0" y="3"/>
                </a:cubicBezTo>
                <a:cubicBezTo>
                  <a:pt x="0" y="2"/>
                  <a:pt x="0" y="1"/>
                  <a:pt x="2" y="1"/>
                </a:cubicBezTo>
                <a:lnTo>
                  <a:pt x="5" y="0"/>
                </a:lnTo>
                <a:lnTo>
                  <a:pt x="8" y="1"/>
                </a:ln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2" name="Freeform 540">
            <a:extLst>
              <a:ext uri="{FF2B5EF4-FFF2-40B4-BE49-F238E27FC236}">
                <a16:creationId xmlns:a16="http://schemas.microsoft.com/office/drawing/2014/main" id="{9C2F1B3D-E7BB-0046-9491-3CD7B4B99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89125"/>
            <a:ext cx="3175" cy="3175"/>
          </a:xfrm>
          <a:custGeom>
            <a:avLst/>
            <a:gdLst>
              <a:gd name="T0" fmla="*/ 1764 w 9"/>
              <a:gd name="T1" fmla="*/ 2268 h 7"/>
              <a:gd name="T2" fmla="*/ 2469 w 9"/>
              <a:gd name="T3" fmla="*/ 454 h 7"/>
              <a:gd name="T4" fmla="*/ 1764 w 9"/>
              <a:gd name="T5" fmla="*/ 0 h 7"/>
              <a:gd name="T6" fmla="*/ 2822 w 9"/>
              <a:gd name="T7" fmla="*/ 454 h 7"/>
              <a:gd name="T8" fmla="*/ 2822 w 9"/>
              <a:gd name="T9" fmla="*/ 907 h 7"/>
              <a:gd name="T10" fmla="*/ 1764 w 9"/>
              <a:gd name="T11" fmla="*/ 2268 h 7"/>
              <a:gd name="T12" fmla="*/ 706 w 9"/>
              <a:gd name="T13" fmla="*/ 2268 h 7"/>
              <a:gd name="T14" fmla="*/ 1764 w 9"/>
              <a:gd name="T15" fmla="*/ 2268 h 7"/>
              <a:gd name="T16" fmla="*/ 706 w 9"/>
              <a:gd name="T17" fmla="*/ 2721 h 7"/>
              <a:gd name="T18" fmla="*/ 706 w 9"/>
              <a:gd name="T19" fmla="*/ 2268 h 7"/>
              <a:gd name="T20" fmla="*/ 0 w 9"/>
              <a:gd name="T21" fmla="*/ 1361 h 7"/>
              <a:gd name="T22" fmla="*/ 706 w 9"/>
              <a:gd name="T23" fmla="*/ 2268 h 7"/>
              <a:gd name="T24" fmla="*/ 706 w 9"/>
              <a:gd name="T25" fmla="*/ 454 h 7"/>
              <a:gd name="T26" fmla="*/ 0 w 9"/>
              <a:gd name="T27" fmla="*/ 454 h 7"/>
              <a:gd name="T28" fmla="*/ 706 w 9"/>
              <a:gd name="T29" fmla="*/ 0 h 7"/>
              <a:gd name="T30" fmla="*/ 1058 w 9"/>
              <a:gd name="T31" fmla="*/ 0 h 7"/>
              <a:gd name="T32" fmla="*/ 706 w 9"/>
              <a:gd name="T33" fmla="*/ 454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" h="7">
                <a:moveTo>
                  <a:pt x="5" y="5"/>
                </a:moveTo>
                <a:cubicBezTo>
                  <a:pt x="6" y="3"/>
                  <a:pt x="6" y="2"/>
                  <a:pt x="7" y="1"/>
                </a:cubicBezTo>
                <a:lnTo>
                  <a:pt x="5" y="0"/>
                </a:lnTo>
                <a:lnTo>
                  <a:pt x="8" y="1"/>
                </a:lnTo>
                <a:lnTo>
                  <a:pt x="8" y="2"/>
                </a:lnTo>
                <a:cubicBezTo>
                  <a:pt x="7" y="2"/>
                  <a:pt x="6" y="3"/>
                  <a:pt x="5" y="5"/>
                </a:cubicBezTo>
                <a:close/>
                <a:moveTo>
                  <a:pt x="2" y="5"/>
                </a:moveTo>
                <a:lnTo>
                  <a:pt x="5" y="5"/>
                </a:lnTo>
                <a:cubicBezTo>
                  <a:pt x="3" y="5"/>
                  <a:pt x="3" y="6"/>
                  <a:pt x="2" y="6"/>
                </a:cubicBezTo>
                <a:lnTo>
                  <a:pt x="2" y="5"/>
                </a:lnTo>
                <a:cubicBezTo>
                  <a:pt x="0" y="5"/>
                  <a:pt x="0" y="3"/>
                  <a:pt x="0" y="3"/>
                </a:cubicBezTo>
                <a:cubicBezTo>
                  <a:pt x="0" y="3"/>
                  <a:pt x="2" y="4"/>
                  <a:pt x="2" y="5"/>
                </a:cubicBezTo>
                <a:close/>
                <a:moveTo>
                  <a:pt x="2" y="1"/>
                </a:move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3" name="Freeform 541">
            <a:extLst>
              <a:ext uri="{FF2B5EF4-FFF2-40B4-BE49-F238E27FC236}">
                <a16:creationId xmlns:a16="http://schemas.microsoft.com/office/drawing/2014/main" id="{8E1BC04E-BDDA-4A44-8A1F-99AC0A287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87538"/>
            <a:ext cx="4762" cy="3175"/>
          </a:xfrm>
          <a:custGeom>
            <a:avLst/>
            <a:gdLst>
              <a:gd name="T0" fmla="*/ 397 w 12"/>
              <a:gd name="T1" fmla="*/ 2020 h 11"/>
              <a:gd name="T2" fmla="*/ 1191 w 12"/>
              <a:gd name="T3" fmla="*/ 1155 h 11"/>
              <a:gd name="T4" fmla="*/ 3175 w 12"/>
              <a:gd name="T5" fmla="*/ 289 h 11"/>
              <a:gd name="T6" fmla="*/ 4365 w 12"/>
              <a:gd name="T7" fmla="*/ 1155 h 11"/>
              <a:gd name="T8" fmla="*/ 3175 w 12"/>
              <a:gd name="T9" fmla="*/ 2309 h 11"/>
              <a:gd name="T10" fmla="*/ 2381 w 12"/>
              <a:gd name="T11" fmla="*/ 2598 h 11"/>
              <a:gd name="T12" fmla="*/ 397 w 12"/>
              <a:gd name="T13" fmla="*/ 202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1">
                <a:moveTo>
                  <a:pt x="1" y="7"/>
                </a:moveTo>
                <a:cubicBezTo>
                  <a:pt x="0" y="5"/>
                  <a:pt x="3" y="4"/>
                  <a:pt x="3" y="4"/>
                </a:cubicBezTo>
                <a:cubicBezTo>
                  <a:pt x="6" y="1"/>
                  <a:pt x="8" y="0"/>
                  <a:pt x="8" y="1"/>
                </a:cubicBezTo>
                <a:cubicBezTo>
                  <a:pt x="9" y="1"/>
                  <a:pt x="11" y="2"/>
                  <a:pt x="11" y="4"/>
                </a:cubicBezTo>
                <a:cubicBezTo>
                  <a:pt x="11" y="5"/>
                  <a:pt x="9" y="7"/>
                  <a:pt x="8" y="8"/>
                </a:cubicBezTo>
                <a:cubicBezTo>
                  <a:pt x="8" y="9"/>
                  <a:pt x="8" y="10"/>
                  <a:pt x="6" y="9"/>
                </a:cubicBezTo>
                <a:cubicBezTo>
                  <a:pt x="3" y="9"/>
                  <a:pt x="3" y="8"/>
                  <a:pt x="1" y="7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4" name="Freeform 542">
            <a:extLst>
              <a:ext uri="{FF2B5EF4-FFF2-40B4-BE49-F238E27FC236}">
                <a16:creationId xmlns:a16="http://schemas.microsoft.com/office/drawing/2014/main" id="{35707BFA-7949-2A40-AF36-39379DBBF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87538"/>
            <a:ext cx="4762" cy="3175"/>
          </a:xfrm>
          <a:custGeom>
            <a:avLst/>
            <a:gdLst>
              <a:gd name="T0" fmla="*/ 1191 w 12"/>
              <a:gd name="T1" fmla="*/ 1155 h 11"/>
              <a:gd name="T2" fmla="*/ 397 w 12"/>
              <a:gd name="T3" fmla="*/ 1155 h 11"/>
              <a:gd name="T4" fmla="*/ 397 w 12"/>
              <a:gd name="T5" fmla="*/ 1155 h 11"/>
              <a:gd name="T6" fmla="*/ 1191 w 12"/>
              <a:gd name="T7" fmla="*/ 1155 h 11"/>
              <a:gd name="T8" fmla="*/ 0 w 12"/>
              <a:gd name="T9" fmla="*/ 1732 h 11"/>
              <a:gd name="T10" fmla="*/ 397 w 12"/>
              <a:gd name="T11" fmla="*/ 1155 h 11"/>
              <a:gd name="T12" fmla="*/ 397 w 12"/>
              <a:gd name="T13" fmla="*/ 1732 h 11"/>
              <a:gd name="T14" fmla="*/ 397 w 12"/>
              <a:gd name="T15" fmla="*/ 2020 h 11"/>
              <a:gd name="T16" fmla="*/ 1191 w 12"/>
              <a:gd name="T17" fmla="*/ 2309 h 11"/>
              <a:gd name="T18" fmla="*/ 2381 w 12"/>
              <a:gd name="T19" fmla="*/ 2598 h 11"/>
              <a:gd name="T20" fmla="*/ 3175 w 12"/>
              <a:gd name="T21" fmla="*/ 2309 h 11"/>
              <a:gd name="T22" fmla="*/ 2381 w 12"/>
              <a:gd name="T23" fmla="*/ 2886 h 11"/>
              <a:gd name="T24" fmla="*/ 1191 w 12"/>
              <a:gd name="T25" fmla="*/ 2598 h 11"/>
              <a:gd name="T26" fmla="*/ 0 w 12"/>
              <a:gd name="T27" fmla="*/ 2020 h 11"/>
              <a:gd name="T28" fmla="*/ 0 w 12"/>
              <a:gd name="T29" fmla="*/ 1732 h 11"/>
              <a:gd name="T30" fmla="*/ 4365 w 12"/>
              <a:gd name="T31" fmla="*/ 1443 h 11"/>
              <a:gd name="T32" fmla="*/ 3572 w 12"/>
              <a:gd name="T33" fmla="*/ 2020 h 11"/>
              <a:gd name="T34" fmla="*/ 4365 w 12"/>
              <a:gd name="T35" fmla="*/ 1155 h 11"/>
              <a:gd name="T36" fmla="*/ 4365 w 12"/>
              <a:gd name="T37" fmla="*/ 1443 h 11"/>
              <a:gd name="T38" fmla="*/ 4365 w 12"/>
              <a:gd name="T39" fmla="*/ 1155 h 11"/>
              <a:gd name="T40" fmla="*/ 3175 w 12"/>
              <a:gd name="T41" fmla="*/ 289 h 11"/>
              <a:gd name="T42" fmla="*/ 1191 w 12"/>
              <a:gd name="T43" fmla="*/ 1155 h 11"/>
              <a:gd name="T44" fmla="*/ 3175 w 12"/>
              <a:gd name="T45" fmla="*/ 0 h 11"/>
              <a:gd name="T46" fmla="*/ 3175 w 12"/>
              <a:gd name="T47" fmla="*/ 289 h 11"/>
              <a:gd name="T48" fmla="*/ 4365 w 12"/>
              <a:gd name="T49" fmla="*/ 1155 h 1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" h="11">
                <a:moveTo>
                  <a:pt x="3" y="4"/>
                </a:moveTo>
                <a:cubicBezTo>
                  <a:pt x="3" y="4"/>
                  <a:pt x="2" y="4"/>
                  <a:pt x="1" y="4"/>
                </a:cubicBezTo>
                <a:lnTo>
                  <a:pt x="3" y="4"/>
                </a:lnTo>
                <a:close/>
                <a:moveTo>
                  <a:pt x="0" y="6"/>
                </a:moveTo>
                <a:cubicBezTo>
                  <a:pt x="0" y="5"/>
                  <a:pt x="1" y="5"/>
                  <a:pt x="1" y="4"/>
                </a:cubicBezTo>
                <a:lnTo>
                  <a:pt x="1" y="6"/>
                </a:lnTo>
                <a:lnTo>
                  <a:pt x="1" y="7"/>
                </a:lnTo>
                <a:lnTo>
                  <a:pt x="3" y="8"/>
                </a:lnTo>
                <a:cubicBezTo>
                  <a:pt x="3" y="9"/>
                  <a:pt x="4" y="9"/>
                  <a:pt x="6" y="9"/>
                </a:cubicBezTo>
                <a:cubicBezTo>
                  <a:pt x="8" y="9"/>
                  <a:pt x="8" y="8"/>
                  <a:pt x="8" y="8"/>
                </a:cubicBezTo>
                <a:cubicBezTo>
                  <a:pt x="8" y="9"/>
                  <a:pt x="8" y="10"/>
                  <a:pt x="6" y="10"/>
                </a:cubicBezTo>
                <a:cubicBezTo>
                  <a:pt x="4" y="10"/>
                  <a:pt x="3" y="9"/>
                  <a:pt x="3" y="9"/>
                </a:cubicBezTo>
                <a:cubicBezTo>
                  <a:pt x="3" y="8"/>
                  <a:pt x="1" y="8"/>
                  <a:pt x="0" y="7"/>
                </a:cubicBezTo>
                <a:lnTo>
                  <a:pt x="0" y="6"/>
                </a:lnTo>
                <a:close/>
                <a:moveTo>
                  <a:pt x="11" y="5"/>
                </a:moveTo>
                <a:cubicBezTo>
                  <a:pt x="11" y="5"/>
                  <a:pt x="11" y="6"/>
                  <a:pt x="9" y="7"/>
                </a:cubicBezTo>
                <a:lnTo>
                  <a:pt x="11" y="4"/>
                </a:lnTo>
                <a:lnTo>
                  <a:pt x="11" y="5"/>
                </a:lnTo>
                <a:close/>
                <a:moveTo>
                  <a:pt x="11" y="4"/>
                </a:moveTo>
                <a:cubicBezTo>
                  <a:pt x="11" y="3"/>
                  <a:pt x="9" y="2"/>
                  <a:pt x="8" y="1"/>
                </a:cubicBezTo>
                <a:cubicBezTo>
                  <a:pt x="8" y="1"/>
                  <a:pt x="4" y="2"/>
                  <a:pt x="3" y="4"/>
                </a:cubicBezTo>
                <a:cubicBezTo>
                  <a:pt x="4" y="1"/>
                  <a:pt x="8" y="0"/>
                  <a:pt x="8" y="0"/>
                </a:cubicBezTo>
                <a:lnTo>
                  <a:pt x="8" y="1"/>
                </a:lnTo>
                <a:cubicBezTo>
                  <a:pt x="9" y="1"/>
                  <a:pt x="11" y="3"/>
                  <a:pt x="11" y="4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5" name="Freeform 543">
            <a:extLst>
              <a:ext uri="{FF2B5EF4-FFF2-40B4-BE49-F238E27FC236}">
                <a16:creationId xmlns:a16="http://schemas.microsoft.com/office/drawing/2014/main" id="{3608AB80-0CE0-4A41-8E3C-FFD4714C2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85950"/>
            <a:ext cx="3175" cy="3175"/>
          </a:xfrm>
          <a:custGeom>
            <a:avLst/>
            <a:gdLst>
              <a:gd name="T0" fmla="*/ 1191 w 8"/>
              <a:gd name="T1" fmla="*/ 0 h 10"/>
              <a:gd name="T2" fmla="*/ 2778 w 8"/>
              <a:gd name="T3" fmla="*/ 0 h 10"/>
              <a:gd name="T4" fmla="*/ 2778 w 8"/>
              <a:gd name="T5" fmla="*/ 1270 h 10"/>
              <a:gd name="T6" fmla="*/ 2778 w 8"/>
              <a:gd name="T7" fmla="*/ 1588 h 10"/>
              <a:gd name="T8" fmla="*/ 1984 w 8"/>
              <a:gd name="T9" fmla="*/ 2540 h 10"/>
              <a:gd name="T10" fmla="*/ 0 w 8"/>
              <a:gd name="T11" fmla="*/ 2858 h 10"/>
              <a:gd name="T12" fmla="*/ 0 w 8"/>
              <a:gd name="T13" fmla="*/ 1588 h 10"/>
              <a:gd name="T14" fmla="*/ 1191 w 8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0">
                <a:moveTo>
                  <a:pt x="3" y="0"/>
                </a:moveTo>
                <a:cubicBezTo>
                  <a:pt x="5" y="0"/>
                  <a:pt x="7" y="0"/>
                  <a:pt x="7" y="0"/>
                </a:cubicBezTo>
                <a:lnTo>
                  <a:pt x="7" y="4"/>
                </a:lnTo>
                <a:lnTo>
                  <a:pt x="7" y="5"/>
                </a:lnTo>
                <a:cubicBezTo>
                  <a:pt x="7" y="6"/>
                  <a:pt x="7" y="7"/>
                  <a:pt x="5" y="8"/>
                </a:cubicBezTo>
                <a:cubicBezTo>
                  <a:pt x="3" y="9"/>
                  <a:pt x="0" y="9"/>
                  <a:pt x="0" y="9"/>
                </a:cubicBezTo>
                <a:lnTo>
                  <a:pt x="0" y="5"/>
                </a:lnTo>
                <a:cubicBezTo>
                  <a:pt x="0" y="4"/>
                  <a:pt x="2" y="2"/>
                  <a:pt x="3" y="0"/>
                </a:cubicBezTo>
              </a:path>
            </a:pathLst>
          </a:custGeom>
          <a:solidFill>
            <a:srgbClr val="2527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6" name="Freeform 544">
            <a:extLst>
              <a:ext uri="{FF2B5EF4-FFF2-40B4-BE49-F238E27FC236}">
                <a16:creationId xmlns:a16="http://schemas.microsoft.com/office/drawing/2014/main" id="{31A317E7-12ED-BF4F-AB1E-0C6C2CC87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85950"/>
            <a:ext cx="3175" cy="1588"/>
          </a:xfrm>
          <a:custGeom>
            <a:avLst/>
            <a:gdLst>
              <a:gd name="T0" fmla="*/ 1191 w 8"/>
              <a:gd name="T1" fmla="*/ 265 h 6"/>
              <a:gd name="T2" fmla="*/ 0 w 8"/>
              <a:gd name="T3" fmla="*/ 1323 h 6"/>
              <a:gd name="T4" fmla="*/ 0 w 8"/>
              <a:gd name="T5" fmla="*/ 1059 h 6"/>
              <a:gd name="T6" fmla="*/ 1191 w 8"/>
              <a:gd name="T7" fmla="*/ 0 h 6"/>
              <a:gd name="T8" fmla="*/ 2778 w 8"/>
              <a:gd name="T9" fmla="*/ 0 h 6"/>
              <a:gd name="T10" fmla="*/ 1191 w 8"/>
              <a:gd name="T11" fmla="*/ 265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6">
                <a:moveTo>
                  <a:pt x="3" y="1"/>
                </a:moveTo>
                <a:cubicBezTo>
                  <a:pt x="2" y="2"/>
                  <a:pt x="2" y="3"/>
                  <a:pt x="0" y="5"/>
                </a:cubicBezTo>
                <a:lnTo>
                  <a:pt x="0" y="4"/>
                </a:lnTo>
                <a:cubicBezTo>
                  <a:pt x="2" y="2"/>
                  <a:pt x="2" y="0"/>
                  <a:pt x="3" y="0"/>
                </a:cubicBezTo>
                <a:cubicBezTo>
                  <a:pt x="5" y="0"/>
                  <a:pt x="7" y="0"/>
                  <a:pt x="7" y="0"/>
                </a:cubicBezTo>
                <a:cubicBezTo>
                  <a:pt x="7" y="0"/>
                  <a:pt x="5" y="0"/>
                  <a:pt x="3" y="1"/>
                </a:cubicBezTo>
              </a:path>
            </a:pathLst>
          </a:custGeom>
          <a:solidFill>
            <a:srgbClr val="4B4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7" name="Freeform 545">
            <a:extLst>
              <a:ext uri="{FF2B5EF4-FFF2-40B4-BE49-F238E27FC236}">
                <a16:creationId xmlns:a16="http://schemas.microsoft.com/office/drawing/2014/main" id="{54DAC207-7E0D-BE44-860C-C9E233CD1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90713"/>
            <a:ext cx="11112" cy="7937"/>
          </a:xfrm>
          <a:custGeom>
            <a:avLst/>
            <a:gdLst>
              <a:gd name="T0" fmla="*/ 10754 w 31"/>
              <a:gd name="T1" fmla="*/ 4157 h 21"/>
              <a:gd name="T2" fmla="*/ 4301 w 31"/>
              <a:gd name="T3" fmla="*/ 7559 h 21"/>
              <a:gd name="T4" fmla="*/ 0 w 31"/>
              <a:gd name="T5" fmla="*/ 3402 h 21"/>
              <a:gd name="T6" fmla="*/ 10754 w 31"/>
              <a:gd name="T7" fmla="*/ 0 h 21"/>
              <a:gd name="T8" fmla="*/ 10754 w 31"/>
              <a:gd name="T9" fmla="*/ 4157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21">
                <a:moveTo>
                  <a:pt x="30" y="11"/>
                </a:moveTo>
                <a:lnTo>
                  <a:pt x="12" y="20"/>
                </a:lnTo>
                <a:lnTo>
                  <a:pt x="0" y="9"/>
                </a:lnTo>
                <a:lnTo>
                  <a:pt x="30" y="0"/>
                </a:lnTo>
                <a:lnTo>
                  <a:pt x="30" y="11"/>
                </a:ln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8" name="Freeform 546">
            <a:extLst>
              <a:ext uri="{FF2B5EF4-FFF2-40B4-BE49-F238E27FC236}">
                <a16:creationId xmlns:a16="http://schemas.microsoft.com/office/drawing/2014/main" id="{F7C192E0-9CDF-B245-95A5-06CF2913B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85950"/>
            <a:ext cx="4763" cy="3175"/>
          </a:xfrm>
          <a:custGeom>
            <a:avLst/>
            <a:gdLst>
              <a:gd name="T0" fmla="*/ 3175 w 12"/>
              <a:gd name="T1" fmla="*/ 953 h 10"/>
              <a:gd name="T2" fmla="*/ 4366 w 12"/>
              <a:gd name="T3" fmla="*/ 2858 h 10"/>
              <a:gd name="T4" fmla="*/ 3572 w 12"/>
              <a:gd name="T5" fmla="*/ 2540 h 10"/>
              <a:gd name="T6" fmla="*/ 3175 w 12"/>
              <a:gd name="T7" fmla="*/ 1905 h 10"/>
              <a:gd name="T8" fmla="*/ 794 w 12"/>
              <a:gd name="T9" fmla="*/ 1588 h 10"/>
              <a:gd name="T10" fmla="*/ 0 w 12"/>
              <a:gd name="T11" fmla="*/ 318 h 10"/>
              <a:gd name="T12" fmla="*/ 0 w 12"/>
              <a:gd name="T13" fmla="*/ 318 h 10"/>
              <a:gd name="T14" fmla="*/ 0 w 12"/>
              <a:gd name="T15" fmla="*/ 0 h 10"/>
              <a:gd name="T16" fmla="*/ 794 w 12"/>
              <a:gd name="T17" fmla="*/ 0 h 10"/>
              <a:gd name="T18" fmla="*/ 1985 w 12"/>
              <a:gd name="T19" fmla="*/ 318 h 10"/>
              <a:gd name="T20" fmla="*/ 3175 w 12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0">
                <a:moveTo>
                  <a:pt x="8" y="3"/>
                </a:moveTo>
                <a:lnTo>
                  <a:pt x="11" y="9"/>
                </a:lnTo>
                <a:lnTo>
                  <a:pt x="9" y="8"/>
                </a:lnTo>
                <a:lnTo>
                  <a:pt x="8" y="6"/>
                </a:lnTo>
                <a:lnTo>
                  <a:pt x="2" y="5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cubicBezTo>
                  <a:pt x="3" y="0"/>
                  <a:pt x="5" y="1"/>
                  <a:pt x="5" y="1"/>
                </a:cubicBezTo>
                <a:lnTo>
                  <a:pt x="8" y="3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9" name="Freeform 547">
            <a:extLst>
              <a:ext uri="{FF2B5EF4-FFF2-40B4-BE49-F238E27FC236}">
                <a16:creationId xmlns:a16="http://schemas.microsoft.com/office/drawing/2014/main" id="{41ADF345-E623-E845-BC16-DE0D40B0C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89125"/>
            <a:ext cx="3175" cy="3175"/>
          </a:xfrm>
          <a:custGeom>
            <a:avLst/>
            <a:gdLst>
              <a:gd name="T0" fmla="*/ 2598 w 11"/>
              <a:gd name="T1" fmla="*/ 2778 h 8"/>
              <a:gd name="T2" fmla="*/ 0 w 11"/>
              <a:gd name="T3" fmla="*/ 1588 h 8"/>
              <a:gd name="T4" fmla="*/ 0 w 11"/>
              <a:gd name="T5" fmla="*/ 794 h 8"/>
              <a:gd name="T6" fmla="*/ 0 w 11"/>
              <a:gd name="T7" fmla="*/ 397 h 8"/>
              <a:gd name="T8" fmla="*/ 866 w 11"/>
              <a:gd name="T9" fmla="*/ 0 h 8"/>
              <a:gd name="T10" fmla="*/ 1155 w 11"/>
              <a:gd name="T11" fmla="*/ 0 h 8"/>
              <a:gd name="T12" fmla="*/ 1732 w 11"/>
              <a:gd name="T13" fmla="*/ 0 h 8"/>
              <a:gd name="T14" fmla="*/ 2020 w 11"/>
              <a:gd name="T15" fmla="*/ 0 h 8"/>
              <a:gd name="T16" fmla="*/ 2598 w 11"/>
              <a:gd name="T17" fmla="*/ 794 h 8"/>
              <a:gd name="T18" fmla="*/ 2598 w 11"/>
              <a:gd name="T19" fmla="*/ 1191 h 8"/>
              <a:gd name="T20" fmla="*/ 2598 w 11"/>
              <a:gd name="T21" fmla="*/ 2381 h 8"/>
              <a:gd name="T22" fmla="*/ 2886 w 11"/>
              <a:gd name="T23" fmla="*/ 2778 h 8"/>
              <a:gd name="T24" fmla="*/ 2598 w 11"/>
              <a:gd name="T25" fmla="*/ 2778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8">
                <a:moveTo>
                  <a:pt x="9" y="7"/>
                </a:move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2"/>
                </a:lnTo>
                <a:lnTo>
                  <a:pt x="9" y="3"/>
                </a:lnTo>
                <a:lnTo>
                  <a:pt x="9" y="6"/>
                </a:lnTo>
                <a:lnTo>
                  <a:pt x="10" y="7"/>
                </a:lnTo>
                <a:lnTo>
                  <a:pt x="9" y="7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0" name="Freeform 548">
            <a:extLst>
              <a:ext uri="{FF2B5EF4-FFF2-40B4-BE49-F238E27FC236}">
                <a16:creationId xmlns:a16="http://schemas.microsoft.com/office/drawing/2014/main" id="{7DB20436-7341-2B4C-A664-E38FF55F0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82775"/>
            <a:ext cx="3175" cy="7938"/>
          </a:xfrm>
          <a:custGeom>
            <a:avLst/>
            <a:gdLst>
              <a:gd name="T0" fmla="*/ 1905 w 10"/>
              <a:gd name="T1" fmla="*/ 7607 h 24"/>
              <a:gd name="T2" fmla="*/ 1588 w 10"/>
              <a:gd name="T3" fmla="*/ 5954 h 24"/>
              <a:gd name="T4" fmla="*/ 953 w 10"/>
              <a:gd name="T5" fmla="*/ 4300 h 24"/>
              <a:gd name="T6" fmla="*/ 0 w 10"/>
              <a:gd name="T7" fmla="*/ 1654 h 24"/>
              <a:gd name="T8" fmla="*/ 953 w 10"/>
              <a:gd name="T9" fmla="*/ 0 h 24"/>
              <a:gd name="T10" fmla="*/ 2858 w 10"/>
              <a:gd name="T11" fmla="*/ 2646 h 24"/>
              <a:gd name="T12" fmla="*/ 2858 w 10"/>
              <a:gd name="T13" fmla="*/ 5954 h 24"/>
              <a:gd name="T14" fmla="*/ 2858 w 10"/>
              <a:gd name="T15" fmla="*/ 7277 h 24"/>
              <a:gd name="T16" fmla="*/ 2540 w 10"/>
              <a:gd name="T17" fmla="*/ 7607 h 24"/>
              <a:gd name="T18" fmla="*/ 1905 w 10"/>
              <a:gd name="T19" fmla="*/ 7607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24">
                <a:moveTo>
                  <a:pt x="6" y="23"/>
                </a:moveTo>
                <a:lnTo>
                  <a:pt x="5" y="18"/>
                </a:lnTo>
                <a:lnTo>
                  <a:pt x="3" y="13"/>
                </a:lnTo>
                <a:lnTo>
                  <a:pt x="0" y="5"/>
                </a:lnTo>
                <a:lnTo>
                  <a:pt x="3" y="0"/>
                </a:lnTo>
                <a:lnTo>
                  <a:pt x="9" y="8"/>
                </a:lnTo>
                <a:lnTo>
                  <a:pt x="9" y="18"/>
                </a:lnTo>
                <a:lnTo>
                  <a:pt x="9" y="22"/>
                </a:lnTo>
                <a:lnTo>
                  <a:pt x="8" y="23"/>
                </a:lnTo>
                <a:lnTo>
                  <a:pt x="6" y="23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1" name="Freeform 549">
            <a:extLst>
              <a:ext uri="{FF2B5EF4-FFF2-40B4-BE49-F238E27FC236}">
                <a16:creationId xmlns:a16="http://schemas.microsoft.com/office/drawing/2014/main" id="{BA4FE0C9-28FE-FB43-917E-C681E0249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81188"/>
            <a:ext cx="3175" cy="11112"/>
          </a:xfrm>
          <a:custGeom>
            <a:avLst/>
            <a:gdLst>
              <a:gd name="T0" fmla="*/ 794 w 8"/>
              <a:gd name="T1" fmla="*/ 4598 h 29"/>
              <a:gd name="T2" fmla="*/ 1984 w 8"/>
              <a:gd name="T3" fmla="*/ 9196 h 29"/>
              <a:gd name="T4" fmla="*/ 1191 w 8"/>
              <a:gd name="T5" fmla="*/ 8430 h 29"/>
              <a:gd name="T6" fmla="*/ 0 w 8"/>
              <a:gd name="T7" fmla="*/ 2299 h 29"/>
              <a:gd name="T8" fmla="*/ 794 w 8"/>
              <a:gd name="T9" fmla="*/ 3449 h 29"/>
              <a:gd name="T10" fmla="*/ 794 w 8"/>
              <a:gd name="T11" fmla="*/ 4598 h 29"/>
              <a:gd name="T12" fmla="*/ 1984 w 8"/>
              <a:gd name="T13" fmla="*/ 9579 h 29"/>
              <a:gd name="T14" fmla="*/ 1984 w 8"/>
              <a:gd name="T15" fmla="*/ 9196 h 29"/>
              <a:gd name="T16" fmla="*/ 1984 w 8"/>
              <a:gd name="T17" fmla="*/ 9579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29">
                <a:moveTo>
                  <a:pt x="2" y="12"/>
                </a:moveTo>
                <a:cubicBezTo>
                  <a:pt x="3" y="15"/>
                  <a:pt x="3" y="20"/>
                  <a:pt x="5" y="24"/>
                </a:cubicBezTo>
                <a:cubicBezTo>
                  <a:pt x="4" y="23"/>
                  <a:pt x="3" y="22"/>
                  <a:pt x="3" y="22"/>
                </a:cubicBezTo>
                <a:cubicBezTo>
                  <a:pt x="3" y="22"/>
                  <a:pt x="0" y="14"/>
                  <a:pt x="0" y="6"/>
                </a:cubicBezTo>
                <a:cubicBezTo>
                  <a:pt x="0" y="0"/>
                  <a:pt x="2" y="9"/>
                  <a:pt x="2" y="9"/>
                </a:cubicBezTo>
                <a:lnTo>
                  <a:pt x="2" y="12"/>
                </a:lnTo>
                <a:close/>
                <a:moveTo>
                  <a:pt x="5" y="25"/>
                </a:moveTo>
                <a:cubicBezTo>
                  <a:pt x="5" y="25"/>
                  <a:pt x="5" y="25"/>
                  <a:pt x="5" y="24"/>
                </a:cubicBezTo>
                <a:cubicBezTo>
                  <a:pt x="6" y="26"/>
                  <a:pt x="7" y="28"/>
                  <a:pt x="5" y="25"/>
                </a:cubicBezTo>
                <a:close/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2" name="Freeform 550">
            <a:extLst>
              <a:ext uri="{FF2B5EF4-FFF2-40B4-BE49-F238E27FC236}">
                <a16:creationId xmlns:a16="http://schemas.microsoft.com/office/drawing/2014/main" id="{96390D65-2183-1543-9C45-8D38EC28B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87538"/>
            <a:ext cx="1587" cy="3175"/>
          </a:xfrm>
          <a:custGeom>
            <a:avLst/>
            <a:gdLst>
              <a:gd name="T0" fmla="*/ 317 w 5"/>
              <a:gd name="T1" fmla="*/ 0 h 11"/>
              <a:gd name="T2" fmla="*/ 1270 w 5"/>
              <a:gd name="T3" fmla="*/ 289 h 11"/>
              <a:gd name="T4" fmla="*/ 952 w 5"/>
              <a:gd name="T5" fmla="*/ 2598 h 11"/>
              <a:gd name="T6" fmla="*/ 0 w 5"/>
              <a:gd name="T7" fmla="*/ 1443 h 11"/>
              <a:gd name="T8" fmla="*/ 0 w 5"/>
              <a:gd name="T9" fmla="*/ 1155 h 11"/>
              <a:gd name="T10" fmla="*/ 317 w 5"/>
              <a:gd name="T11" fmla="*/ 0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1">
                <a:moveTo>
                  <a:pt x="1" y="0"/>
                </a:moveTo>
                <a:lnTo>
                  <a:pt x="4" y="1"/>
                </a:lnTo>
                <a:cubicBezTo>
                  <a:pt x="4" y="1"/>
                  <a:pt x="3" y="10"/>
                  <a:pt x="3" y="9"/>
                </a:cubicBezTo>
                <a:cubicBezTo>
                  <a:pt x="3" y="9"/>
                  <a:pt x="3" y="5"/>
                  <a:pt x="0" y="5"/>
                </a:cubicBezTo>
                <a:lnTo>
                  <a:pt x="0" y="4"/>
                </a:lnTo>
                <a:cubicBezTo>
                  <a:pt x="0" y="2"/>
                  <a:pt x="1" y="0"/>
                  <a:pt x="1" y="0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3" name="Freeform 551">
            <a:extLst>
              <a:ext uri="{FF2B5EF4-FFF2-40B4-BE49-F238E27FC236}">
                <a16:creationId xmlns:a16="http://schemas.microsoft.com/office/drawing/2014/main" id="{1C00A635-76BB-4D49-92D1-F66FD0401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90713"/>
            <a:ext cx="7938" cy="3175"/>
          </a:xfrm>
          <a:custGeom>
            <a:avLst/>
            <a:gdLst>
              <a:gd name="T0" fmla="*/ 5557 w 20"/>
              <a:gd name="T1" fmla="*/ 2778 h 8"/>
              <a:gd name="T2" fmla="*/ 2381 w 20"/>
              <a:gd name="T3" fmla="*/ 1984 h 8"/>
              <a:gd name="T4" fmla="*/ 0 w 20"/>
              <a:gd name="T5" fmla="*/ 794 h 8"/>
              <a:gd name="T6" fmla="*/ 3175 w 20"/>
              <a:gd name="T7" fmla="*/ 397 h 8"/>
              <a:gd name="T8" fmla="*/ 4366 w 20"/>
              <a:gd name="T9" fmla="*/ 1588 h 8"/>
              <a:gd name="T10" fmla="*/ 5557 w 20"/>
              <a:gd name="T11" fmla="*/ 1588 h 8"/>
              <a:gd name="T12" fmla="*/ 7541 w 20"/>
              <a:gd name="T13" fmla="*/ 794 h 8"/>
              <a:gd name="T14" fmla="*/ 7541 w 20"/>
              <a:gd name="T15" fmla="*/ 1984 h 8"/>
              <a:gd name="T16" fmla="*/ 5557 w 20"/>
              <a:gd name="T17" fmla="*/ 2778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8">
                <a:moveTo>
                  <a:pt x="14" y="7"/>
                </a:moveTo>
                <a:cubicBezTo>
                  <a:pt x="14" y="7"/>
                  <a:pt x="11" y="7"/>
                  <a:pt x="6" y="5"/>
                </a:cubicBezTo>
                <a:cubicBezTo>
                  <a:pt x="2" y="4"/>
                  <a:pt x="0" y="2"/>
                  <a:pt x="0" y="2"/>
                </a:cubicBezTo>
                <a:cubicBezTo>
                  <a:pt x="0" y="0"/>
                  <a:pt x="6" y="1"/>
                  <a:pt x="8" y="1"/>
                </a:cubicBezTo>
                <a:cubicBezTo>
                  <a:pt x="9" y="1"/>
                  <a:pt x="11" y="4"/>
                  <a:pt x="11" y="4"/>
                </a:cubicBezTo>
                <a:lnTo>
                  <a:pt x="14" y="4"/>
                </a:lnTo>
                <a:lnTo>
                  <a:pt x="19" y="2"/>
                </a:lnTo>
                <a:lnTo>
                  <a:pt x="19" y="5"/>
                </a:lnTo>
                <a:lnTo>
                  <a:pt x="14" y="7"/>
                </a:ln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4" name="Freeform 552">
            <a:extLst>
              <a:ext uri="{FF2B5EF4-FFF2-40B4-BE49-F238E27FC236}">
                <a16:creationId xmlns:a16="http://schemas.microsoft.com/office/drawing/2014/main" id="{D9D55F13-958E-F74C-A062-F1155981A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92300"/>
            <a:ext cx="3175" cy="1588"/>
          </a:xfrm>
          <a:custGeom>
            <a:avLst/>
            <a:gdLst>
              <a:gd name="T0" fmla="*/ 1732 w 11"/>
              <a:gd name="T1" fmla="*/ 794 h 6"/>
              <a:gd name="T2" fmla="*/ 1155 w 11"/>
              <a:gd name="T3" fmla="*/ 0 h 6"/>
              <a:gd name="T4" fmla="*/ 2886 w 11"/>
              <a:gd name="T5" fmla="*/ 794 h 6"/>
              <a:gd name="T6" fmla="*/ 2598 w 11"/>
              <a:gd name="T7" fmla="*/ 1323 h 6"/>
              <a:gd name="T8" fmla="*/ 289 w 11"/>
              <a:gd name="T9" fmla="*/ 794 h 6"/>
              <a:gd name="T10" fmla="*/ 1732 w 11"/>
              <a:gd name="T11" fmla="*/ 79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6">
                <a:moveTo>
                  <a:pt x="6" y="3"/>
                </a:moveTo>
                <a:lnTo>
                  <a:pt x="4" y="0"/>
                </a:lnTo>
                <a:lnTo>
                  <a:pt x="10" y="3"/>
                </a:lnTo>
                <a:lnTo>
                  <a:pt x="9" y="5"/>
                </a:lnTo>
                <a:cubicBezTo>
                  <a:pt x="9" y="5"/>
                  <a:pt x="0" y="3"/>
                  <a:pt x="1" y="3"/>
                </a:cubicBezTo>
                <a:lnTo>
                  <a:pt x="6" y="3"/>
                </a:ln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5" name="Freeform 553">
            <a:extLst>
              <a:ext uri="{FF2B5EF4-FFF2-40B4-BE49-F238E27FC236}">
                <a16:creationId xmlns:a16="http://schemas.microsoft.com/office/drawing/2014/main" id="{9C329F52-860E-C34B-BE61-EB073BE65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92300"/>
            <a:ext cx="3175" cy="1588"/>
          </a:xfrm>
          <a:custGeom>
            <a:avLst/>
            <a:gdLst>
              <a:gd name="T0" fmla="*/ 866 w 11"/>
              <a:gd name="T1" fmla="*/ 318 h 5"/>
              <a:gd name="T2" fmla="*/ 1732 w 11"/>
              <a:gd name="T3" fmla="*/ 0 h 5"/>
              <a:gd name="T4" fmla="*/ 2020 w 11"/>
              <a:gd name="T5" fmla="*/ 318 h 5"/>
              <a:gd name="T6" fmla="*/ 2886 w 11"/>
              <a:gd name="T7" fmla="*/ 318 h 5"/>
              <a:gd name="T8" fmla="*/ 2020 w 11"/>
              <a:gd name="T9" fmla="*/ 1270 h 5"/>
              <a:gd name="T10" fmla="*/ 866 w 11"/>
              <a:gd name="T11" fmla="*/ 635 h 5"/>
              <a:gd name="T12" fmla="*/ 0 w 11"/>
              <a:gd name="T13" fmla="*/ 0 h 5"/>
              <a:gd name="T14" fmla="*/ 866 w 11"/>
              <a:gd name="T15" fmla="*/ 318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5">
                <a:moveTo>
                  <a:pt x="3" y="1"/>
                </a:moveTo>
                <a:cubicBezTo>
                  <a:pt x="4" y="1"/>
                  <a:pt x="6" y="0"/>
                  <a:pt x="6" y="0"/>
                </a:cubicBezTo>
                <a:lnTo>
                  <a:pt x="7" y="1"/>
                </a:lnTo>
                <a:lnTo>
                  <a:pt x="10" y="1"/>
                </a:lnTo>
                <a:lnTo>
                  <a:pt x="7" y="4"/>
                </a:lnTo>
                <a:lnTo>
                  <a:pt x="3" y="2"/>
                </a:lnTo>
                <a:lnTo>
                  <a:pt x="0" y="0"/>
                </a:lnTo>
                <a:cubicBezTo>
                  <a:pt x="1" y="0"/>
                  <a:pt x="2" y="0"/>
                  <a:pt x="3" y="1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6" name="Freeform 554">
            <a:extLst>
              <a:ext uri="{FF2B5EF4-FFF2-40B4-BE49-F238E27FC236}">
                <a16:creationId xmlns:a16="http://schemas.microsoft.com/office/drawing/2014/main" id="{C2F6D25B-C3FC-B74A-9126-94BAFA53C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87538"/>
            <a:ext cx="1587" cy="4762"/>
          </a:xfrm>
          <a:custGeom>
            <a:avLst/>
            <a:gdLst>
              <a:gd name="T0" fmla="*/ 0 w 6"/>
              <a:gd name="T1" fmla="*/ 0 h 12"/>
              <a:gd name="T2" fmla="*/ 1323 w 6"/>
              <a:gd name="T3" fmla="*/ 1191 h 12"/>
              <a:gd name="T4" fmla="*/ 1323 w 6"/>
              <a:gd name="T5" fmla="*/ 2778 h 12"/>
              <a:gd name="T6" fmla="*/ 1058 w 6"/>
              <a:gd name="T7" fmla="*/ 4365 h 12"/>
              <a:gd name="T8" fmla="*/ 529 w 6"/>
              <a:gd name="T9" fmla="*/ 3572 h 12"/>
              <a:gd name="T10" fmla="*/ 0 w 6"/>
              <a:gd name="T11" fmla="*/ 0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2">
                <a:moveTo>
                  <a:pt x="0" y="0"/>
                </a:moveTo>
                <a:lnTo>
                  <a:pt x="5" y="3"/>
                </a:lnTo>
                <a:lnTo>
                  <a:pt x="5" y="7"/>
                </a:lnTo>
                <a:lnTo>
                  <a:pt x="4" y="11"/>
                </a:lnTo>
                <a:lnTo>
                  <a:pt x="2" y="9"/>
                </a:lnTo>
                <a:lnTo>
                  <a:pt x="0" y="0"/>
                </a:ln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7" name="Freeform 555">
            <a:extLst>
              <a:ext uri="{FF2B5EF4-FFF2-40B4-BE49-F238E27FC236}">
                <a16:creationId xmlns:a16="http://schemas.microsoft.com/office/drawing/2014/main" id="{051F521B-1A5C-CE47-966C-7D3C36CC1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82775"/>
            <a:ext cx="3175" cy="4763"/>
          </a:xfrm>
          <a:custGeom>
            <a:avLst/>
            <a:gdLst>
              <a:gd name="T0" fmla="*/ 1588 w 8"/>
              <a:gd name="T1" fmla="*/ 2722 h 14"/>
              <a:gd name="T2" fmla="*/ 0 w 8"/>
              <a:gd name="T3" fmla="*/ 680 h 14"/>
              <a:gd name="T4" fmla="*/ 1191 w 8"/>
              <a:gd name="T5" fmla="*/ 0 h 14"/>
              <a:gd name="T6" fmla="*/ 1588 w 8"/>
              <a:gd name="T7" fmla="*/ 1021 h 14"/>
              <a:gd name="T8" fmla="*/ 1588 w 8"/>
              <a:gd name="T9" fmla="*/ 2382 h 14"/>
              <a:gd name="T10" fmla="*/ 2778 w 8"/>
              <a:gd name="T11" fmla="*/ 4423 h 14"/>
              <a:gd name="T12" fmla="*/ 1588 w 8"/>
              <a:gd name="T13" fmla="*/ 2722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4">
                <a:moveTo>
                  <a:pt x="4" y="8"/>
                </a:moveTo>
                <a:lnTo>
                  <a:pt x="0" y="2"/>
                </a:lnTo>
                <a:lnTo>
                  <a:pt x="3" y="0"/>
                </a:lnTo>
                <a:lnTo>
                  <a:pt x="4" y="3"/>
                </a:lnTo>
                <a:lnTo>
                  <a:pt x="4" y="7"/>
                </a:lnTo>
                <a:cubicBezTo>
                  <a:pt x="6" y="10"/>
                  <a:pt x="7" y="13"/>
                  <a:pt x="7" y="13"/>
                </a:cubicBezTo>
                <a:lnTo>
                  <a:pt x="4" y="8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8" name="Freeform 556">
            <a:extLst>
              <a:ext uri="{FF2B5EF4-FFF2-40B4-BE49-F238E27FC236}">
                <a16:creationId xmlns:a16="http://schemas.microsoft.com/office/drawing/2014/main" id="{323022AA-29E6-0641-A6EA-79FF60D93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92300"/>
            <a:ext cx="4763" cy="3175"/>
          </a:xfrm>
          <a:custGeom>
            <a:avLst/>
            <a:gdLst>
              <a:gd name="T0" fmla="*/ 0 w 14"/>
              <a:gd name="T1" fmla="*/ 1361 h 7"/>
              <a:gd name="T2" fmla="*/ 340 w 14"/>
              <a:gd name="T3" fmla="*/ 454 h 7"/>
              <a:gd name="T4" fmla="*/ 2382 w 14"/>
              <a:gd name="T5" fmla="*/ 454 h 7"/>
              <a:gd name="T6" fmla="*/ 4083 w 14"/>
              <a:gd name="T7" fmla="*/ 1814 h 7"/>
              <a:gd name="T8" fmla="*/ 4423 w 14"/>
              <a:gd name="T9" fmla="*/ 2721 h 7"/>
              <a:gd name="T10" fmla="*/ 1021 w 14"/>
              <a:gd name="T11" fmla="*/ 1814 h 7"/>
              <a:gd name="T12" fmla="*/ 0 w 14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7">
                <a:moveTo>
                  <a:pt x="0" y="3"/>
                </a:moveTo>
                <a:cubicBezTo>
                  <a:pt x="0" y="3"/>
                  <a:pt x="0" y="1"/>
                  <a:pt x="1" y="1"/>
                </a:cubicBezTo>
                <a:cubicBezTo>
                  <a:pt x="4" y="0"/>
                  <a:pt x="7" y="1"/>
                  <a:pt x="7" y="1"/>
                </a:cubicBezTo>
                <a:lnTo>
                  <a:pt x="12" y="4"/>
                </a:lnTo>
                <a:lnTo>
                  <a:pt x="13" y="6"/>
                </a:lnTo>
                <a:lnTo>
                  <a:pt x="3" y="4"/>
                </a:lnTo>
                <a:lnTo>
                  <a:pt x="0" y="3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9" name="Freeform 557">
            <a:extLst>
              <a:ext uri="{FF2B5EF4-FFF2-40B4-BE49-F238E27FC236}">
                <a16:creationId xmlns:a16="http://schemas.microsoft.com/office/drawing/2014/main" id="{72EAF2B3-82DC-254C-8AA3-EA406A98C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85950"/>
            <a:ext cx="3175" cy="6350"/>
          </a:xfrm>
          <a:custGeom>
            <a:avLst/>
            <a:gdLst>
              <a:gd name="T0" fmla="*/ 2117 w 9"/>
              <a:gd name="T1" fmla="*/ 4011 h 19"/>
              <a:gd name="T2" fmla="*/ 2822 w 9"/>
              <a:gd name="T3" fmla="*/ 5347 h 19"/>
              <a:gd name="T4" fmla="*/ 2117 w 9"/>
              <a:gd name="T5" fmla="*/ 5682 h 19"/>
              <a:gd name="T6" fmla="*/ 0 w 9"/>
              <a:gd name="T7" fmla="*/ 6016 h 19"/>
              <a:gd name="T8" fmla="*/ 1058 w 9"/>
              <a:gd name="T9" fmla="*/ 5682 h 19"/>
              <a:gd name="T10" fmla="*/ 1058 w 9"/>
              <a:gd name="T11" fmla="*/ 4011 h 19"/>
              <a:gd name="T12" fmla="*/ 353 w 9"/>
              <a:gd name="T13" fmla="*/ 3008 h 19"/>
              <a:gd name="T14" fmla="*/ 0 w 9"/>
              <a:gd name="T15" fmla="*/ 3008 h 19"/>
              <a:gd name="T16" fmla="*/ 353 w 9"/>
              <a:gd name="T17" fmla="*/ 668 h 19"/>
              <a:gd name="T18" fmla="*/ 2117 w 9"/>
              <a:gd name="T19" fmla="*/ 1671 h 19"/>
              <a:gd name="T20" fmla="*/ 2117 w 9"/>
              <a:gd name="T21" fmla="*/ 4011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9">
                <a:moveTo>
                  <a:pt x="6" y="12"/>
                </a:moveTo>
                <a:lnTo>
                  <a:pt x="8" y="16"/>
                </a:lnTo>
                <a:cubicBezTo>
                  <a:pt x="8" y="17"/>
                  <a:pt x="6" y="17"/>
                  <a:pt x="6" y="17"/>
                </a:cubicBezTo>
                <a:cubicBezTo>
                  <a:pt x="3" y="18"/>
                  <a:pt x="0" y="18"/>
                  <a:pt x="0" y="18"/>
                </a:cubicBezTo>
                <a:lnTo>
                  <a:pt x="3" y="17"/>
                </a:lnTo>
                <a:cubicBezTo>
                  <a:pt x="4" y="16"/>
                  <a:pt x="3" y="14"/>
                  <a:pt x="3" y="12"/>
                </a:cubicBezTo>
                <a:cubicBezTo>
                  <a:pt x="1" y="10"/>
                  <a:pt x="3" y="9"/>
                  <a:pt x="1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2"/>
                  <a:pt x="1" y="2"/>
                </a:cubicBezTo>
                <a:cubicBezTo>
                  <a:pt x="3" y="0"/>
                  <a:pt x="6" y="5"/>
                  <a:pt x="6" y="5"/>
                </a:cubicBezTo>
                <a:lnTo>
                  <a:pt x="6" y="12"/>
                </a:ln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0" name="Freeform 558">
            <a:extLst>
              <a:ext uri="{FF2B5EF4-FFF2-40B4-BE49-F238E27FC236}">
                <a16:creationId xmlns:a16="http://schemas.microsoft.com/office/drawing/2014/main" id="{5C05349E-6F60-3041-AEB7-584EC84B1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92300"/>
            <a:ext cx="4763" cy="3175"/>
          </a:xfrm>
          <a:custGeom>
            <a:avLst/>
            <a:gdLst>
              <a:gd name="T0" fmla="*/ 1191 w 12"/>
              <a:gd name="T1" fmla="*/ 0 h 7"/>
              <a:gd name="T2" fmla="*/ 3572 w 12"/>
              <a:gd name="T3" fmla="*/ 0 h 7"/>
              <a:gd name="T4" fmla="*/ 4366 w 12"/>
              <a:gd name="T5" fmla="*/ 0 h 7"/>
              <a:gd name="T6" fmla="*/ 4366 w 12"/>
              <a:gd name="T7" fmla="*/ 907 h 7"/>
              <a:gd name="T8" fmla="*/ 2382 w 12"/>
              <a:gd name="T9" fmla="*/ 2268 h 7"/>
              <a:gd name="T10" fmla="*/ 1985 w 12"/>
              <a:gd name="T11" fmla="*/ 2721 h 7"/>
              <a:gd name="T12" fmla="*/ 1985 w 12"/>
              <a:gd name="T13" fmla="*/ 907 h 7"/>
              <a:gd name="T14" fmla="*/ 0 w 12"/>
              <a:gd name="T15" fmla="*/ 0 h 7"/>
              <a:gd name="T16" fmla="*/ 0 w 12"/>
              <a:gd name="T17" fmla="*/ 0 h 7"/>
              <a:gd name="T18" fmla="*/ 1191 w 12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7">
                <a:moveTo>
                  <a:pt x="3" y="0"/>
                </a:move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6" y="5"/>
                </a:lnTo>
                <a:lnTo>
                  <a:pt x="5" y="6"/>
                </a:lnTo>
                <a:lnTo>
                  <a:pt x="5" y="2"/>
                </a:lnTo>
                <a:lnTo>
                  <a:pt x="0" y="0"/>
                </a:lnTo>
                <a:cubicBezTo>
                  <a:pt x="1" y="0"/>
                  <a:pt x="2" y="0"/>
                  <a:pt x="3" y="0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1" name="Freeform 559">
            <a:extLst>
              <a:ext uri="{FF2B5EF4-FFF2-40B4-BE49-F238E27FC236}">
                <a16:creationId xmlns:a16="http://schemas.microsoft.com/office/drawing/2014/main" id="{E14181E6-B833-B248-9CA6-D080F0A9F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79600"/>
            <a:ext cx="3175" cy="7938"/>
          </a:xfrm>
          <a:custGeom>
            <a:avLst/>
            <a:gdLst>
              <a:gd name="T0" fmla="*/ 289 w 11"/>
              <a:gd name="T1" fmla="*/ 3608 h 22"/>
              <a:gd name="T2" fmla="*/ 289 w 11"/>
              <a:gd name="T3" fmla="*/ 0 h 22"/>
              <a:gd name="T4" fmla="*/ 1732 w 11"/>
              <a:gd name="T5" fmla="*/ 3247 h 22"/>
              <a:gd name="T6" fmla="*/ 1732 w 11"/>
              <a:gd name="T7" fmla="*/ 4330 h 22"/>
              <a:gd name="T8" fmla="*/ 2886 w 11"/>
              <a:gd name="T9" fmla="*/ 7577 h 22"/>
              <a:gd name="T10" fmla="*/ 289 w 11"/>
              <a:gd name="T11" fmla="*/ 3608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22">
                <a:moveTo>
                  <a:pt x="1" y="10"/>
                </a:moveTo>
                <a:cubicBezTo>
                  <a:pt x="0" y="7"/>
                  <a:pt x="1" y="0"/>
                  <a:pt x="1" y="0"/>
                </a:cubicBezTo>
                <a:lnTo>
                  <a:pt x="6" y="9"/>
                </a:lnTo>
                <a:lnTo>
                  <a:pt x="6" y="12"/>
                </a:lnTo>
                <a:cubicBezTo>
                  <a:pt x="6" y="14"/>
                  <a:pt x="10" y="21"/>
                  <a:pt x="10" y="21"/>
                </a:cubicBezTo>
                <a:cubicBezTo>
                  <a:pt x="10" y="21"/>
                  <a:pt x="3" y="14"/>
                  <a:pt x="1" y="10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2" name="Freeform 560">
            <a:extLst>
              <a:ext uri="{FF2B5EF4-FFF2-40B4-BE49-F238E27FC236}">
                <a16:creationId xmlns:a16="http://schemas.microsoft.com/office/drawing/2014/main" id="{981D9BC3-201A-2040-A4FB-744DF7672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92300"/>
            <a:ext cx="6350" cy="4763"/>
          </a:xfrm>
          <a:custGeom>
            <a:avLst/>
            <a:gdLst>
              <a:gd name="T0" fmla="*/ 747 w 17"/>
              <a:gd name="T1" fmla="*/ 3664 h 13"/>
              <a:gd name="T2" fmla="*/ 747 w 17"/>
              <a:gd name="T3" fmla="*/ 2931 h 13"/>
              <a:gd name="T4" fmla="*/ 5976 w 17"/>
              <a:gd name="T5" fmla="*/ 0 h 13"/>
              <a:gd name="T6" fmla="*/ 5976 w 17"/>
              <a:gd name="T7" fmla="*/ 2198 h 13"/>
              <a:gd name="T8" fmla="*/ 1121 w 17"/>
              <a:gd name="T9" fmla="*/ 4397 h 13"/>
              <a:gd name="T10" fmla="*/ 747 w 17"/>
              <a:gd name="T11" fmla="*/ 3664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13">
                <a:moveTo>
                  <a:pt x="2" y="10"/>
                </a:moveTo>
                <a:cubicBezTo>
                  <a:pt x="0" y="10"/>
                  <a:pt x="0" y="9"/>
                  <a:pt x="2" y="8"/>
                </a:cubicBezTo>
                <a:cubicBezTo>
                  <a:pt x="6" y="3"/>
                  <a:pt x="16" y="0"/>
                  <a:pt x="16" y="0"/>
                </a:cubicBezTo>
                <a:lnTo>
                  <a:pt x="16" y="6"/>
                </a:lnTo>
                <a:lnTo>
                  <a:pt x="3" y="12"/>
                </a:lnTo>
                <a:lnTo>
                  <a:pt x="2" y="10"/>
                </a:ln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3" name="Freeform 561">
            <a:extLst>
              <a:ext uri="{FF2B5EF4-FFF2-40B4-BE49-F238E27FC236}">
                <a16:creationId xmlns:a16="http://schemas.microsoft.com/office/drawing/2014/main" id="{B1F0E98C-F7DC-9344-A615-CF6B82B4E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92300"/>
            <a:ext cx="3175" cy="3175"/>
          </a:xfrm>
          <a:custGeom>
            <a:avLst/>
            <a:gdLst>
              <a:gd name="T0" fmla="*/ 1905 w 10"/>
              <a:gd name="T1" fmla="*/ 2268 h 7"/>
              <a:gd name="T2" fmla="*/ 1905 w 10"/>
              <a:gd name="T3" fmla="*/ 2721 h 7"/>
              <a:gd name="T4" fmla="*/ 1905 w 10"/>
              <a:gd name="T5" fmla="*/ 1814 h 7"/>
              <a:gd name="T6" fmla="*/ 1270 w 10"/>
              <a:gd name="T7" fmla="*/ 1361 h 7"/>
              <a:gd name="T8" fmla="*/ 0 w 10"/>
              <a:gd name="T9" fmla="*/ 0 h 7"/>
              <a:gd name="T10" fmla="*/ 1270 w 10"/>
              <a:gd name="T11" fmla="*/ 907 h 7"/>
              <a:gd name="T12" fmla="*/ 2858 w 10"/>
              <a:gd name="T13" fmla="*/ 1361 h 7"/>
              <a:gd name="T14" fmla="*/ 1905 w 10"/>
              <a:gd name="T15" fmla="*/ 2268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7">
                <a:moveTo>
                  <a:pt x="6" y="5"/>
                </a:moveTo>
                <a:lnTo>
                  <a:pt x="6" y="6"/>
                </a:lnTo>
                <a:cubicBezTo>
                  <a:pt x="6" y="6"/>
                  <a:pt x="4" y="5"/>
                  <a:pt x="6" y="4"/>
                </a:cubicBezTo>
                <a:cubicBezTo>
                  <a:pt x="6" y="4"/>
                  <a:pt x="6" y="3"/>
                  <a:pt x="4" y="3"/>
                </a:cubicBezTo>
                <a:cubicBezTo>
                  <a:pt x="3" y="3"/>
                  <a:pt x="0" y="0"/>
                  <a:pt x="0" y="0"/>
                </a:cubicBezTo>
                <a:cubicBezTo>
                  <a:pt x="0" y="0"/>
                  <a:pt x="3" y="1"/>
                  <a:pt x="4" y="2"/>
                </a:cubicBezTo>
                <a:cubicBezTo>
                  <a:pt x="7" y="2"/>
                  <a:pt x="9" y="3"/>
                  <a:pt x="9" y="3"/>
                </a:cubicBezTo>
                <a:cubicBezTo>
                  <a:pt x="9" y="4"/>
                  <a:pt x="7" y="5"/>
                  <a:pt x="6" y="5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4" name="Freeform 562">
            <a:extLst>
              <a:ext uri="{FF2B5EF4-FFF2-40B4-BE49-F238E27FC236}">
                <a16:creationId xmlns:a16="http://schemas.microsoft.com/office/drawing/2014/main" id="{528C3084-7F38-D647-AEB3-B3D7E15E2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92300"/>
            <a:ext cx="6350" cy="4763"/>
          </a:xfrm>
          <a:custGeom>
            <a:avLst/>
            <a:gdLst>
              <a:gd name="T0" fmla="*/ 5953 w 16"/>
              <a:gd name="T1" fmla="*/ 2931 h 13"/>
              <a:gd name="T2" fmla="*/ 2381 w 16"/>
              <a:gd name="T3" fmla="*/ 3664 h 13"/>
              <a:gd name="T4" fmla="*/ 1191 w 16"/>
              <a:gd name="T5" fmla="*/ 4397 h 13"/>
              <a:gd name="T6" fmla="*/ 0 w 16"/>
              <a:gd name="T7" fmla="*/ 3664 h 13"/>
              <a:gd name="T8" fmla="*/ 397 w 16"/>
              <a:gd name="T9" fmla="*/ 3664 h 13"/>
              <a:gd name="T10" fmla="*/ 2381 w 16"/>
              <a:gd name="T11" fmla="*/ 2931 h 13"/>
              <a:gd name="T12" fmla="*/ 3572 w 16"/>
              <a:gd name="T13" fmla="*/ 2198 h 13"/>
              <a:gd name="T14" fmla="*/ 3572 w 16"/>
              <a:gd name="T15" fmla="*/ 1832 h 13"/>
              <a:gd name="T16" fmla="*/ 4763 w 16"/>
              <a:gd name="T17" fmla="*/ 1466 h 13"/>
              <a:gd name="T18" fmla="*/ 2381 w 16"/>
              <a:gd name="T19" fmla="*/ 733 h 13"/>
              <a:gd name="T20" fmla="*/ 4763 w 16"/>
              <a:gd name="T21" fmla="*/ 366 h 13"/>
              <a:gd name="T22" fmla="*/ 5556 w 16"/>
              <a:gd name="T23" fmla="*/ 0 h 13"/>
              <a:gd name="T24" fmla="*/ 5556 w 16"/>
              <a:gd name="T25" fmla="*/ 1466 h 13"/>
              <a:gd name="T26" fmla="*/ 5953 w 16"/>
              <a:gd name="T27" fmla="*/ 2931 h 13"/>
              <a:gd name="T28" fmla="*/ 2381 w 16"/>
              <a:gd name="T29" fmla="*/ 2198 h 13"/>
              <a:gd name="T30" fmla="*/ 3572 w 16"/>
              <a:gd name="T31" fmla="*/ 1832 h 13"/>
              <a:gd name="T32" fmla="*/ 2381 w 16"/>
              <a:gd name="T33" fmla="*/ 2198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13">
                <a:moveTo>
                  <a:pt x="15" y="8"/>
                </a:moveTo>
                <a:lnTo>
                  <a:pt x="6" y="10"/>
                </a:lnTo>
                <a:cubicBezTo>
                  <a:pt x="6" y="10"/>
                  <a:pt x="4" y="12"/>
                  <a:pt x="3" y="12"/>
                </a:cubicBezTo>
                <a:cubicBezTo>
                  <a:pt x="0" y="12"/>
                  <a:pt x="0" y="10"/>
                  <a:pt x="0" y="10"/>
                </a:cubicBezTo>
                <a:lnTo>
                  <a:pt x="1" y="10"/>
                </a:lnTo>
                <a:cubicBezTo>
                  <a:pt x="1" y="10"/>
                  <a:pt x="3" y="9"/>
                  <a:pt x="6" y="8"/>
                </a:cubicBezTo>
                <a:cubicBezTo>
                  <a:pt x="6" y="7"/>
                  <a:pt x="9" y="7"/>
                  <a:pt x="9" y="6"/>
                </a:cubicBezTo>
                <a:lnTo>
                  <a:pt x="9" y="5"/>
                </a:lnTo>
                <a:cubicBezTo>
                  <a:pt x="11" y="5"/>
                  <a:pt x="12" y="5"/>
                  <a:pt x="12" y="4"/>
                </a:cubicBezTo>
                <a:cubicBezTo>
                  <a:pt x="12" y="2"/>
                  <a:pt x="6" y="2"/>
                  <a:pt x="6" y="2"/>
                </a:cubicBezTo>
                <a:cubicBezTo>
                  <a:pt x="6" y="2"/>
                  <a:pt x="10" y="1"/>
                  <a:pt x="12" y="1"/>
                </a:cubicBezTo>
                <a:lnTo>
                  <a:pt x="14" y="0"/>
                </a:lnTo>
                <a:lnTo>
                  <a:pt x="14" y="4"/>
                </a:lnTo>
                <a:cubicBezTo>
                  <a:pt x="15" y="6"/>
                  <a:pt x="15" y="8"/>
                  <a:pt x="15" y="8"/>
                </a:cubicBezTo>
                <a:close/>
                <a:moveTo>
                  <a:pt x="6" y="6"/>
                </a:moveTo>
                <a:lnTo>
                  <a:pt x="9" y="5"/>
                </a:lnTo>
                <a:cubicBezTo>
                  <a:pt x="8" y="6"/>
                  <a:pt x="6" y="6"/>
                  <a:pt x="6" y="6"/>
                </a:cubicBezTo>
                <a:close/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5" name="Freeform 563">
            <a:extLst>
              <a:ext uri="{FF2B5EF4-FFF2-40B4-BE49-F238E27FC236}">
                <a16:creationId xmlns:a16="http://schemas.microsoft.com/office/drawing/2014/main" id="{346B7691-825A-7D44-98A3-537CE3B4C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87538"/>
            <a:ext cx="3175" cy="7937"/>
          </a:xfrm>
          <a:custGeom>
            <a:avLst/>
            <a:gdLst>
              <a:gd name="T0" fmla="*/ 2268 w 7"/>
              <a:gd name="T1" fmla="*/ 7540 h 20"/>
              <a:gd name="T2" fmla="*/ 907 w 7"/>
              <a:gd name="T3" fmla="*/ 3969 h 20"/>
              <a:gd name="T4" fmla="*/ 907 w 7"/>
              <a:gd name="T5" fmla="*/ 0 h 20"/>
              <a:gd name="T6" fmla="*/ 2268 w 7"/>
              <a:gd name="T7" fmla="*/ 794 h 20"/>
              <a:gd name="T8" fmla="*/ 2721 w 7"/>
              <a:gd name="T9" fmla="*/ 2778 h 20"/>
              <a:gd name="T10" fmla="*/ 2268 w 7"/>
              <a:gd name="T11" fmla="*/ 7540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20">
                <a:moveTo>
                  <a:pt x="5" y="19"/>
                </a:moveTo>
                <a:cubicBezTo>
                  <a:pt x="5" y="19"/>
                  <a:pt x="5" y="19"/>
                  <a:pt x="2" y="10"/>
                </a:cubicBezTo>
                <a:cubicBezTo>
                  <a:pt x="0" y="2"/>
                  <a:pt x="2" y="0"/>
                  <a:pt x="2" y="0"/>
                </a:cubicBezTo>
                <a:lnTo>
                  <a:pt x="5" y="2"/>
                </a:lnTo>
                <a:lnTo>
                  <a:pt x="6" y="7"/>
                </a:lnTo>
                <a:lnTo>
                  <a:pt x="5" y="19"/>
                </a:ln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6" name="Freeform 564">
            <a:extLst>
              <a:ext uri="{FF2B5EF4-FFF2-40B4-BE49-F238E27FC236}">
                <a16:creationId xmlns:a16="http://schemas.microsoft.com/office/drawing/2014/main" id="{7F0C0377-344D-8646-9468-E7BCE285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90713"/>
            <a:ext cx="3175" cy="6350"/>
          </a:xfrm>
          <a:custGeom>
            <a:avLst/>
            <a:gdLst>
              <a:gd name="T0" fmla="*/ 454 w 7"/>
              <a:gd name="T1" fmla="*/ 0 h 19"/>
              <a:gd name="T2" fmla="*/ 2721 w 7"/>
              <a:gd name="T3" fmla="*/ 2005 h 19"/>
              <a:gd name="T4" fmla="*/ 2721 w 7"/>
              <a:gd name="T5" fmla="*/ 4011 h 19"/>
              <a:gd name="T6" fmla="*/ 1814 w 7"/>
              <a:gd name="T7" fmla="*/ 5682 h 19"/>
              <a:gd name="T8" fmla="*/ 1361 w 7"/>
              <a:gd name="T9" fmla="*/ 6016 h 19"/>
              <a:gd name="T10" fmla="*/ 0 w 7"/>
              <a:gd name="T11" fmla="*/ 4345 h 19"/>
              <a:gd name="T12" fmla="*/ 0 w 7"/>
              <a:gd name="T13" fmla="*/ 2005 h 19"/>
              <a:gd name="T14" fmla="*/ 454 w 7"/>
              <a:gd name="T15" fmla="*/ 0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9">
                <a:moveTo>
                  <a:pt x="1" y="0"/>
                </a:moveTo>
                <a:lnTo>
                  <a:pt x="6" y="6"/>
                </a:lnTo>
                <a:lnTo>
                  <a:pt x="6" y="12"/>
                </a:lnTo>
                <a:lnTo>
                  <a:pt x="4" y="17"/>
                </a:lnTo>
                <a:lnTo>
                  <a:pt x="3" y="18"/>
                </a:lnTo>
                <a:cubicBezTo>
                  <a:pt x="3" y="18"/>
                  <a:pt x="1" y="15"/>
                  <a:pt x="0" y="13"/>
                </a:cubicBezTo>
                <a:cubicBezTo>
                  <a:pt x="0" y="11"/>
                  <a:pt x="0" y="9"/>
                  <a:pt x="0" y="6"/>
                </a:cubicBezTo>
                <a:cubicBezTo>
                  <a:pt x="0" y="4"/>
                  <a:pt x="1" y="0"/>
                  <a:pt x="1" y="0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7" name="Freeform 565">
            <a:extLst>
              <a:ext uri="{FF2B5EF4-FFF2-40B4-BE49-F238E27FC236}">
                <a16:creationId xmlns:a16="http://schemas.microsoft.com/office/drawing/2014/main" id="{A36C374D-EDC4-4E42-A1AE-AD68D8386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92300"/>
            <a:ext cx="3175" cy="4763"/>
          </a:xfrm>
          <a:custGeom>
            <a:avLst/>
            <a:gdLst>
              <a:gd name="T0" fmla="*/ 2381 w 8"/>
              <a:gd name="T1" fmla="*/ 0 h 14"/>
              <a:gd name="T2" fmla="*/ 1191 w 8"/>
              <a:gd name="T3" fmla="*/ 4423 h 14"/>
              <a:gd name="T4" fmla="*/ 0 w 8"/>
              <a:gd name="T5" fmla="*/ 2722 h 14"/>
              <a:gd name="T6" fmla="*/ 1191 w 8"/>
              <a:gd name="T7" fmla="*/ 4083 h 14"/>
              <a:gd name="T8" fmla="*/ 1588 w 8"/>
              <a:gd name="T9" fmla="*/ 0 h 14"/>
              <a:gd name="T10" fmla="*/ 2381 w 8"/>
              <a:gd name="T11" fmla="*/ 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4">
                <a:moveTo>
                  <a:pt x="6" y="0"/>
                </a:moveTo>
                <a:cubicBezTo>
                  <a:pt x="6" y="0"/>
                  <a:pt x="7" y="13"/>
                  <a:pt x="3" y="13"/>
                </a:cubicBezTo>
                <a:cubicBezTo>
                  <a:pt x="1" y="13"/>
                  <a:pt x="0" y="8"/>
                  <a:pt x="0" y="8"/>
                </a:cubicBezTo>
                <a:cubicBezTo>
                  <a:pt x="0" y="8"/>
                  <a:pt x="3" y="13"/>
                  <a:pt x="3" y="12"/>
                </a:cubicBezTo>
                <a:cubicBezTo>
                  <a:pt x="6" y="12"/>
                  <a:pt x="4" y="0"/>
                  <a:pt x="4" y="0"/>
                </a:cubicBezTo>
                <a:lnTo>
                  <a:pt x="6" y="0"/>
                </a:ln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8" name="Freeform 566">
            <a:extLst>
              <a:ext uri="{FF2B5EF4-FFF2-40B4-BE49-F238E27FC236}">
                <a16:creationId xmlns:a16="http://schemas.microsoft.com/office/drawing/2014/main" id="{8279B117-C28D-934D-9D6D-8B593E8F0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93888"/>
            <a:ext cx="6350" cy="3175"/>
          </a:xfrm>
          <a:custGeom>
            <a:avLst/>
            <a:gdLst>
              <a:gd name="T0" fmla="*/ 5953 w 16"/>
              <a:gd name="T1" fmla="*/ 0 h 7"/>
              <a:gd name="T2" fmla="*/ 5953 w 16"/>
              <a:gd name="T3" fmla="*/ 907 h 7"/>
              <a:gd name="T4" fmla="*/ 3175 w 16"/>
              <a:gd name="T5" fmla="*/ 1814 h 7"/>
              <a:gd name="T6" fmla="*/ 5953 w 16"/>
              <a:gd name="T7" fmla="*/ 0 h 7"/>
              <a:gd name="T8" fmla="*/ 0 w 16"/>
              <a:gd name="T9" fmla="*/ 1814 h 7"/>
              <a:gd name="T10" fmla="*/ 1984 w 16"/>
              <a:gd name="T11" fmla="*/ 1814 h 7"/>
              <a:gd name="T12" fmla="*/ 0 w 16"/>
              <a:gd name="T13" fmla="*/ 1814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7">
                <a:moveTo>
                  <a:pt x="15" y="0"/>
                </a:moveTo>
                <a:lnTo>
                  <a:pt x="15" y="2"/>
                </a:lnTo>
                <a:cubicBezTo>
                  <a:pt x="15" y="2"/>
                  <a:pt x="15" y="3"/>
                  <a:pt x="8" y="4"/>
                </a:cubicBezTo>
                <a:cubicBezTo>
                  <a:pt x="15" y="2"/>
                  <a:pt x="15" y="0"/>
                  <a:pt x="15" y="0"/>
                </a:cubicBezTo>
                <a:close/>
                <a:moveTo>
                  <a:pt x="0" y="4"/>
                </a:moveTo>
                <a:cubicBezTo>
                  <a:pt x="0" y="4"/>
                  <a:pt x="1" y="5"/>
                  <a:pt x="5" y="4"/>
                </a:cubicBezTo>
                <a:cubicBezTo>
                  <a:pt x="1" y="6"/>
                  <a:pt x="0" y="4"/>
                  <a:pt x="0" y="4"/>
                </a:cubicBezTo>
                <a:close/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9" name="Freeform 567">
            <a:extLst>
              <a:ext uri="{FF2B5EF4-FFF2-40B4-BE49-F238E27FC236}">
                <a16:creationId xmlns:a16="http://schemas.microsoft.com/office/drawing/2014/main" id="{5EB77995-6183-5649-9DFA-0E2F7964A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1889125"/>
            <a:ext cx="1588" cy="3175"/>
          </a:xfrm>
          <a:custGeom>
            <a:avLst/>
            <a:gdLst>
              <a:gd name="T0" fmla="*/ 318 w 5"/>
              <a:gd name="T1" fmla="*/ 953 h 10"/>
              <a:gd name="T2" fmla="*/ 0 w 5"/>
              <a:gd name="T3" fmla="*/ 0 h 10"/>
              <a:gd name="T4" fmla="*/ 635 w 5"/>
              <a:gd name="T5" fmla="*/ 953 h 10"/>
              <a:gd name="T6" fmla="*/ 318 w 5"/>
              <a:gd name="T7" fmla="*/ 953 h 10"/>
              <a:gd name="T8" fmla="*/ 953 w 5"/>
              <a:gd name="T9" fmla="*/ 1588 h 10"/>
              <a:gd name="T10" fmla="*/ 953 w 5"/>
              <a:gd name="T11" fmla="*/ 1588 h 10"/>
              <a:gd name="T12" fmla="*/ 953 w 5"/>
              <a:gd name="T13" fmla="*/ 1270 h 10"/>
              <a:gd name="T14" fmla="*/ 953 w 5"/>
              <a:gd name="T15" fmla="*/ 1588 h 10"/>
              <a:gd name="T16" fmla="*/ 953 w 5"/>
              <a:gd name="T17" fmla="*/ 1588 h 10"/>
              <a:gd name="T18" fmla="*/ 635 w 5"/>
              <a:gd name="T19" fmla="*/ 953 h 10"/>
              <a:gd name="T20" fmla="*/ 953 w 5"/>
              <a:gd name="T21" fmla="*/ 1270 h 10"/>
              <a:gd name="T22" fmla="*/ 635 w 5"/>
              <a:gd name="T23" fmla="*/ 953 h 10"/>
              <a:gd name="T24" fmla="*/ 1270 w 5"/>
              <a:gd name="T25" fmla="*/ 2858 h 10"/>
              <a:gd name="T26" fmla="*/ 953 w 5"/>
              <a:gd name="T27" fmla="*/ 1588 h 10"/>
              <a:gd name="T28" fmla="*/ 1270 w 5"/>
              <a:gd name="T29" fmla="*/ 2858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10">
                <a:moveTo>
                  <a:pt x="1" y="3"/>
                </a:moveTo>
                <a:lnTo>
                  <a:pt x="0" y="0"/>
                </a:lnTo>
                <a:cubicBezTo>
                  <a:pt x="0" y="0"/>
                  <a:pt x="1" y="2"/>
                  <a:pt x="2" y="3"/>
                </a:cubicBezTo>
                <a:lnTo>
                  <a:pt x="1" y="3"/>
                </a:lnTo>
                <a:close/>
                <a:moveTo>
                  <a:pt x="3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lose/>
                <a:moveTo>
                  <a:pt x="2" y="3"/>
                </a:moveTo>
                <a:cubicBezTo>
                  <a:pt x="3" y="3"/>
                  <a:pt x="3" y="4"/>
                  <a:pt x="3" y="4"/>
                </a:cubicBezTo>
                <a:cubicBezTo>
                  <a:pt x="3" y="4"/>
                  <a:pt x="2" y="4"/>
                  <a:pt x="2" y="3"/>
                </a:cubicBezTo>
                <a:close/>
                <a:moveTo>
                  <a:pt x="4" y="9"/>
                </a:moveTo>
                <a:cubicBezTo>
                  <a:pt x="4" y="9"/>
                  <a:pt x="3" y="8"/>
                  <a:pt x="3" y="5"/>
                </a:cubicBezTo>
                <a:cubicBezTo>
                  <a:pt x="3" y="6"/>
                  <a:pt x="4" y="9"/>
                  <a:pt x="4" y="9"/>
                </a:cubicBezTo>
                <a:close/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40" name="Freeform 568">
            <a:extLst>
              <a:ext uri="{FF2B5EF4-FFF2-40B4-BE49-F238E27FC236}">
                <a16:creationId xmlns:a16="http://schemas.microsoft.com/office/drawing/2014/main" id="{BCA0C77D-3BDF-134C-957C-7C6F46D5F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92300"/>
            <a:ext cx="4763" cy="1588"/>
          </a:xfrm>
          <a:custGeom>
            <a:avLst/>
            <a:gdLst>
              <a:gd name="T0" fmla="*/ 4083 w 14"/>
              <a:gd name="T1" fmla="*/ 1323 h 6"/>
              <a:gd name="T2" fmla="*/ 4083 w 14"/>
              <a:gd name="T3" fmla="*/ 1059 h 6"/>
              <a:gd name="T4" fmla="*/ 3402 w 14"/>
              <a:gd name="T5" fmla="*/ 1059 h 6"/>
              <a:gd name="T6" fmla="*/ 1361 w 14"/>
              <a:gd name="T7" fmla="*/ 794 h 6"/>
              <a:gd name="T8" fmla="*/ 0 w 14"/>
              <a:gd name="T9" fmla="*/ 0 h 6"/>
              <a:gd name="T10" fmla="*/ 2382 w 14"/>
              <a:gd name="T11" fmla="*/ 265 h 6"/>
              <a:gd name="T12" fmla="*/ 4083 w 14"/>
              <a:gd name="T13" fmla="*/ 529 h 6"/>
              <a:gd name="T14" fmla="*/ 4083 w 14"/>
              <a:gd name="T15" fmla="*/ 132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6">
                <a:moveTo>
                  <a:pt x="12" y="5"/>
                </a:moveTo>
                <a:lnTo>
                  <a:pt x="12" y="4"/>
                </a:lnTo>
                <a:lnTo>
                  <a:pt x="10" y="4"/>
                </a:lnTo>
                <a:cubicBezTo>
                  <a:pt x="10" y="4"/>
                  <a:pt x="7" y="3"/>
                  <a:pt x="4" y="3"/>
                </a:cubicBezTo>
                <a:cubicBezTo>
                  <a:pt x="1" y="1"/>
                  <a:pt x="0" y="0"/>
                  <a:pt x="0" y="0"/>
                </a:cubicBezTo>
                <a:cubicBezTo>
                  <a:pt x="0" y="0"/>
                  <a:pt x="3" y="1"/>
                  <a:pt x="7" y="1"/>
                </a:cubicBezTo>
                <a:cubicBezTo>
                  <a:pt x="10" y="2"/>
                  <a:pt x="12" y="1"/>
                  <a:pt x="12" y="2"/>
                </a:cubicBezTo>
                <a:cubicBezTo>
                  <a:pt x="13" y="3"/>
                  <a:pt x="12" y="5"/>
                  <a:pt x="12" y="5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41" name="Freeform 569">
            <a:extLst>
              <a:ext uri="{FF2B5EF4-FFF2-40B4-BE49-F238E27FC236}">
                <a16:creationId xmlns:a16="http://schemas.microsoft.com/office/drawing/2014/main" id="{81F9AD76-9059-6A4F-B3D5-41D442D4C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93888"/>
            <a:ext cx="4762" cy="1587"/>
          </a:xfrm>
          <a:custGeom>
            <a:avLst/>
            <a:gdLst>
              <a:gd name="T0" fmla="*/ 4365 w 12"/>
              <a:gd name="T1" fmla="*/ 635 h 5"/>
              <a:gd name="T2" fmla="*/ 4365 w 12"/>
              <a:gd name="T3" fmla="*/ 1270 h 5"/>
              <a:gd name="T4" fmla="*/ 1191 w 12"/>
              <a:gd name="T5" fmla="*/ 635 h 5"/>
              <a:gd name="T6" fmla="*/ 0 w 12"/>
              <a:gd name="T7" fmla="*/ 0 h 5"/>
              <a:gd name="T8" fmla="*/ 1191 w 12"/>
              <a:gd name="T9" fmla="*/ 317 h 5"/>
              <a:gd name="T10" fmla="*/ 4365 w 12"/>
              <a:gd name="T11" fmla="*/ 635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5">
                <a:moveTo>
                  <a:pt x="11" y="2"/>
                </a:moveTo>
                <a:lnTo>
                  <a:pt x="11" y="4"/>
                </a:lnTo>
                <a:cubicBezTo>
                  <a:pt x="11" y="4"/>
                  <a:pt x="8" y="3"/>
                  <a:pt x="3" y="2"/>
                </a:cubicBezTo>
                <a:cubicBezTo>
                  <a:pt x="2" y="1"/>
                  <a:pt x="1" y="1"/>
                  <a:pt x="0" y="0"/>
                </a:cubicBezTo>
                <a:cubicBezTo>
                  <a:pt x="1" y="1"/>
                  <a:pt x="2" y="1"/>
                  <a:pt x="3" y="1"/>
                </a:cubicBezTo>
                <a:cubicBezTo>
                  <a:pt x="9" y="3"/>
                  <a:pt x="9" y="2"/>
                  <a:pt x="11" y="2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42" name="Freeform 570">
            <a:extLst>
              <a:ext uri="{FF2B5EF4-FFF2-40B4-BE49-F238E27FC236}">
                <a16:creationId xmlns:a16="http://schemas.microsoft.com/office/drawing/2014/main" id="{D97100A4-D7AF-4148-960D-F532A9A2E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89125"/>
            <a:ext cx="3175" cy="1588"/>
          </a:xfrm>
          <a:custGeom>
            <a:avLst/>
            <a:gdLst>
              <a:gd name="T0" fmla="*/ 706 w 9"/>
              <a:gd name="T1" fmla="*/ 529 h 6"/>
              <a:gd name="T2" fmla="*/ 706 w 9"/>
              <a:gd name="T3" fmla="*/ 1323 h 6"/>
              <a:gd name="T4" fmla="*/ 0 w 9"/>
              <a:gd name="T5" fmla="*/ 1323 h 6"/>
              <a:gd name="T6" fmla="*/ 706 w 9"/>
              <a:gd name="T7" fmla="*/ 529 h 6"/>
              <a:gd name="T8" fmla="*/ 2822 w 9"/>
              <a:gd name="T9" fmla="*/ 0 h 6"/>
              <a:gd name="T10" fmla="*/ 1058 w 9"/>
              <a:gd name="T11" fmla="*/ 265 h 6"/>
              <a:gd name="T12" fmla="*/ 2822 w 9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6">
                <a:moveTo>
                  <a:pt x="2" y="2"/>
                </a:moveTo>
                <a:lnTo>
                  <a:pt x="2" y="5"/>
                </a:lnTo>
                <a:lnTo>
                  <a:pt x="0" y="5"/>
                </a:lnTo>
                <a:cubicBezTo>
                  <a:pt x="0" y="5"/>
                  <a:pt x="2" y="3"/>
                  <a:pt x="2" y="2"/>
                </a:cubicBezTo>
                <a:close/>
                <a:moveTo>
                  <a:pt x="8" y="0"/>
                </a:moveTo>
                <a:cubicBezTo>
                  <a:pt x="6" y="1"/>
                  <a:pt x="4" y="1"/>
                  <a:pt x="3" y="1"/>
                </a:cubicBezTo>
                <a:cubicBezTo>
                  <a:pt x="4" y="1"/>
                  <a:pt x="8" y="0"/>
                  <a:pt x="8" y="0"/>
                </a:cubicBezTo>
                <a:close/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43" name="Freeform 571">
            <a:extLst>
              <a:ext uri="{FF2B5EF4-FFF2-40B4-BE49-F238E27FC236}">
                <a16:creationId xmlns:a16="http://schemas.microsoft.com/office/drawing/2014/main" id="{A29A20CF-8D62-ED44-85A3-E013F40A6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85950"/>
            <a:ext cx="3175" cy="3175"/>
          </a:xfrm>
          <a:custGeom>
            <a:avLst/>
            <a:gdLst>
              <a:gd name="T0" fmla="*/ 635 w 10"/>
              <a:gd name="T1" fmla="*/ 953 h 10"/>
              <a:gd name="T2" fmla="*/ 2540 w 10"/>
              <a:gd name="T3" fmla="*/ 1588 h 10"/>
              <a:gd name="T4" fmla="*/ 2858 w 10"/>
              <a:gd name="T5" fmla="*/ 2858 h 10"/>
              <a:gd name="T6" fmla="*/ 635 w 10"/>
              <a:gd name="T7" fmla="*/ 1588 h 10"/>
              <a:gd name="T8" fmla="*/ 0 w 10"/>
              <a:gd name="T9" fmla="*/ 0 h 10"/>
              <a:gd name="T10" fmla="*/ 635 w 10"/>
              <a:gd name="T11" fmla="*/ 953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2" y="3"/>
                </a:moveTo>
                <a:cubicBezTo>
                  <a:pt x="5" y="4"/>
                  <a:pt x="6" y="5"/>
                  <a:pt x="8" y="5"/>
                </a:cubicBezTo>
                <a:lnTo>
                  <a:pt x="9" y="9"/>
                </a:lnTo>
                <a:lnTo>
                  <a:pt x="2" y="5"/>
                </a:lnTo>
                <a:cubicBezTo>
                  <a:pt x="2" y="3"/>
                  <a:pt x="0" y="0"/>
                  <a:pt x="0" y="0"/>
                </a:cubicBezTo>
                <a:cubicBezTo>
                  <a:pt x="0" y="0"/>
                  <a:pt x="2" y="2"/>
                  <a:pt x="2" y="3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44" name="Freeform 572">
            <a:extLst>
              <a:ext uri="{FF2B5EF4-FFF2-40B4-BE49-F238E27FC236}">
                <a16:creationId xmlns:a16="http://schemas.microsoft.com/office/drawing/2014/main" id="{72DA7089-BE45-CA44-8C66-166380053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85950"/>
            <a:ext cx="1588" cy="1588"/>
          </a:xfrm>
          <a:custGeom>
            <a:avLst/>
            <a:gdLst>
              <a:gd name="T0" fmla="*/ 794 w 6"/>
              <a:gd name="T1" fmla="*/ 318 h 5"/>
              <a:gd name="T2" fmla="*/ 1323 w 6"/>
              <a:gd name="T3" fmla="*/ 635 h 5"/>
              <a:gd name="T4" fmla="*/ 529 w 6"/>
              <a:gd name="T5" fmla="*/ 635 h 5"/>
              <a:gd name="T6" fmla="*/ 265 w 6"/>
              <a:gd name="T7" fmla="*/ 953 h 5"/>
              <a:gd name="T8" fmla="*/ 0 w 6"/>
              <a:gd name="T9" fmla="*/ 318 h 5"/>
              <a:gd name="T10" fmla="*/ 0 w 6"/>
              <a:gd name="T11" fmla="*/ 0 h 5"/>
              <a:gd name="T12" fmla="*/ 794 w 6"/>
              <a:gd name="T13" fmla="*/ 318 h 5"/>
              <a:gd name="T14" fmla="*/ 529 w 6"/>
              <a:gd name="T15" fmla="*/ 1270 h 5"/>
              <a:gd name="T16" fmla="*/ 265 w 6"/>
              <a:gd name="T17" fmla="*/ 953 h 5"/>
              <a:gd name="T18" fmla="*/ 529 w 6"/>
              <a:gd name="T19" fmla="*/ 1270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5">
                <a:moveTo>
                  <a:pt x="3" y="1"/>
                </a:moveTo>
                <a:lnTo>
                  <a:pt x="5" y="2"/>
                </a:lnTo>
                <a:lnTo>
                  <a:pt x="2" y="2"/>
                </a:lnTo>
                <a:cubicBezTo>
                  <a:pt x="1" y="2"/>
                  <a:pt x="1" y="3"/>
                  <a:pt x="1" y="3"/>
                </a:cubicBezTo>
                <a:lnTo>
                  <a:pt x="0" y="1"/>
                </a:lnTo>
                <a:lnTo>
                  <a:pt x="0" y="0"/>
                </a:lnTo>
                <a:cubicBezTo>
                  <a:pt x="0" y="0"/>
                  <a:pt x="2" y="0"/>
                  <a:pt x="3" y="1"/>
                </a:cubicBezTo>
                <a:close/>
                <a:moveTo>
                  <a:pt x="2" y="4"/>
                </a:moveTo>
                <a:cubicBezTo>
                  <a:pt x="2" y="4"/>
                  <a:pt x="1" y="4"/>
                  <a:pt x="1" y="3"/>
                </a:cubicBezTo>
                <a:lnTo>
                  <a:pt x="2" y="4"/>
                </a:lnTo>
                <a:close/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45" name="Freeform 573">
            <a:extLst>
              <a:ext uri="{FF2B5EF4-FFF2-40B4-BE49-F238E27FC236}">
                <a16:creationId xmlns:a16="http://schemas.microsoft.com/office/drawing/2014/main" id="{9890AC79-4BAA-5246-83B7-D9E64C88B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78013"/>
            <a:ext cx="17462" cy="11112"/>
          </a:xfrm>
          <a:custGeom>
            <a:avLst/>
            <a:gdLst>
              <a:gd name="T0" fmla="*/ 10914 w 48"/>
              <a:gd name="T1" fmla="*/ 0 h 31"/>
              <a:gd name="T2" fmla="*/ 17098 w 48"/>
              <a:gd name="T3" fmla="*/ 7886 h 31"/>
              <a:gd name="T4" fmla="*/ 6548 w 48"/>
              <a:gd name="T5" fmla="*/ 10395 h 31"/>
              <a:gd name="T6" fmla="*/ 1819 w 48"/>
              <a:gd name="T7" fmla="*/ 10754 h 31"/>
              <a:gd name="T8" fmla="*/ 0 w 48"/>
              <a:gd name="T9" fmla="*/ 8961 h 31"/>
              <a:gd name="T10" fmla="*/ 0 w 48"/>
              <a:gd name="T11" fmla="*/ 6094 h 31"/>
              <a:gd name="T12" fmla="*/ 10914 w 48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" h="31">
                <a:moveTo>
                  <a:pt x="30" y="0"/>
                </a:moveTo>
                <a:lnTo>
                  <a:pt x="47" y="22"/>
                </a:lnTo>
                <a:lnTo>
                  <a:pt x="18" y="29"/>
                </a:lnTo>
                <a:lnTo>
                  <a:pt x="5" y="30"/>
                </a:lnTo>
                <a:lnTo>
                  <a:pt x="0" y="25"/>
                </a:lnTo>
                <a:lnTo>
                  <a:pt x="0" y="17"/>
                </a:lnTo>
                <a:lnTo>
                  <a:pt x="30" y="0"/>
                </a:ln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46" name="Freeform 574">
            <a:extLst>
              <a:ext uri="{FF2B5EF4-FFF2-40B4-BE49-F238E27FC236}">
                <a16:creationId xmlns:a16="http://schemas.microsoft.com/office/drawing/2014/main" id="{FB98AD86-623B-0342-A630-517EF0B5C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1900238"/>
            <a:ext cx="3175" cy="3175"/>
          </a:xfrm>
          <a:custGeom>
            <a:avLst/>
            <a:gdLst>
              <a:gd name="T0" fmla="*/ 397 w 8"/>
              <a:gd name="T1" fmla="*/ 1588 h 8"/>
              <a:gd name="T2" fmla="*/ 1191 w 8"/>
              <a:gd name="T3" fmla="*/ 794 h 8"/>
              <a:gd name="T4" fmla="*/ 2381 w 8"/>
              <a:gd name="T5" fmla="*/ 0 h 8"/>
              <a:gd name="T6" fmla="*/ 2778 w 8"/>
              <a:gd name="T7" fmla="*/ 1588 h 8"/>
              <a:gd name="T8" fmla="*/ 1588 w 8"/>
              <a:gd name="T9" fmla="*/ 2778 h 8"/>
              <a:gd name="T10" fmla="*/ 397 w 8"/>
              <a:gd name="T11" fmla="*/ 2778 h 8"/>
              <a:gd name="T12" fmla="*/ 0 w 8"/>
              <a:gd name="T13" fmla="*/ 1984 h 8"/>
              <a:gd name="T14" fmla="*/ 397 w 8"/>
              <a:gd name="T15" fmla="*/ 1588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8">
                <a:moveTo>
                  <a:pt x="1" y="4"/>
                </a:moveTo>
                <a:cubicBezTo>
                  <a:pt x="1" y="4"/>
                  <a:pt x="3" y="3"/>
                  <a:pt x="3" y="2"/>
                </a:cubicBezTo>
                <a:cubicBezTo>
                  <a:pt x="4" y="1"/>
                  <a:pt x="6" y="0"/>
                  <a:pt x="6" y="0"/>
                </a:cubicBezTo>
                <a:lnTo>
                  <a:pt x="7" y="4"/>
                </a:lnTo>
                <a:lnTo>
                  <a:pt x="4" y="7"/>
                </a:lnTo>
                <a:lnTo>
                  <a:pt x="1" y="7"/>
                </a:lnTo>
                <a:lnTo>
                  <a:pt x="0" y="5"/>
                </a:lnTo>
                <a:lnTo>
                  <a:pt x="1" y="4"/>
                </a:ln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47" name="Freeform 575">
            <a:extLst>
              <a:ext uri="{FF2B5EF4-FFF2-40B4-BE49-F238E27FC236}">
                <a16:creationId xmlns:a16="http://schemas.microsoft.com/office/drawing/2014/main" id="{A1CE1C37-21D3-9546-869E-20FEBFD8B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1900238"/>
            <a:ext cx="3175" cy="3175"/>
          </a:xfrm>
          <a:custGeom>
            <a:avLst/>
            <a:gdLst>
              <a:gd name="T0" fmla="*/ 397 w 8"/>
              <a:gd name="T1" fmla="*/ 1764 h 9"/>
              <a:gd name="T2" fmla="*/ 397 w 8"/>
              <a:gd name="T3" fmla="*/ 1411 h 9"/>
              <a:gd name="T4" fmla="*/ 1191 w 8"/>
              <a:gd name="T5" fmla="*/ 1058 h 9"/>
              <a:gd name="T6" fmla="*/ 1588 w 8"/>
              <a:gd name="T7" fmla="*/ 706 h 9"/>
              <a:gd name="T8" fmla="*/ 2381 w 8"/>
              <a:gd name="T9" fmla="*/ 0 h 9"/>
              <a:gd name="T10" fmla="*/ 2381 w 8"/>
              <a:gd name="T11" fmla="*/ 353 h 9"/>
              <a:gd name="T12" fmla="*/ 1191 w 8"/>
              <a:gd name="T13" fmla="*/ 1411 h 9"/>
              <a:gd name="T14" fmla="*/ 397 w 8"/>
              <a:gd name="T15" fmla="*/ 1764 h 9"/>
              <a:gd name="T16" fmla="*/ 397 w 8"/>
              <a:gd name="T17" fmla="*/ 2117 h 9"/>
              <a:gd name="T18" fmla="*/ 397 w 8"/>
              <a:gd name="T19" fmla="*/ 2469 h 9"/>
              <a:gd name="T20" fmla="*/ 1588 w 8"/>
              <a:gd name="T21" fmla="*/ 2469 h 9"/>
              <a:gd name="T22" fmla="*/ 2778 w 8"/>
              <a:gd name="T23" fmla="*/ 1764 h 9"/>
              <a:gd name="T24" fmla="*/ 2778 w 8"/>
              <a:gd name="T25" fmla="*/ 1764 h 9"/>
              <a:gd name="T26" fmla="*/ 1588 w 8"/>
              <a:gd name="T27" fmla="*/ 2822 h 9"/>
              <a:gd name="T28" fmla="*/ 397 w 8"/>
              <a:gd name="T29" fmla="*/ 2822 h 9"/>
              <a:gd name="T30" fmla="*/ 0 w 8"/>
              <a:gd name="T31" fmla="*/ 2117 h 9"/>
              <a:gd name="T32" fmla="*/ 397 w 8"/>
              <a:gd name="T33" fmla="*/ 1764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9">
                <a:moveTo>
                  <a:pt x="1" y="5"/>
                </a:moveTo>
                <a:lnTo>
                  <a:pt x="1" y="4"/>
                </a:lnTo>
                <a:lnTo>
                  <a:pt x="3" y="3"/>
                </a:lnTo>
                <a:cubicBezTo>
                  <a:pt x="4" y="2"/>
                  <a:pt x="4" y="2"/>
                  <a:pt x="4" y="2"/>
                </a:cubicBezTo>
                <a:cubicBezTo>
                  <a:pt x="6" y="1"/>
                  <a:pt x="6" y="0"/>
                  <a:pt x="6" y="0"/>
                </a:cubicBezTo>
                <a:lnTo>
                  <a:pt x="6" y="1"/>
                </a:lnTo>
                <a:cubicBezTo>
                  <a:pt x="6" y="1"/>
                  <a:pt x="4" y="2"/>
                  <a:pt x="3" y="4"/>
                </a:cubicBezTo>
                <a:lnTo>
                  <a:pt x="1" y="5"/>
                </a:lnTo>
                <a:lnTo>
                  <a:pt x="1" y="6"/>
                </a:lnTo>
                <a:lnTo>
                  <a:pt x="1" y="7"/>
                </a:lnTo>
                <a:lnTo>
                  <a:pt x="4" y="7"/>
                </a:lnTo>
                <a:lnTo>
                  <a:pt x="7" y="5"/>
                </a:lnTo>
                <a:lnTo>
                  <a:pt x="4" y="8"/>
                </a:lnTo>
                <a:lnTo>
                  <a:pt x="1" y="8"/>
                </a:lnTo>
                <a:lnTo>
                  <a:pt x="0" y="6"/>
                </a:lnTo>
                <a:lnTo>
                  <a:pt x="1" y="5"/>
                </a:lnTo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48" name="Freeform 576">
            <a:extLst>
              <a:ext uri="{FF2B5EF4-FFF2-40B4-BE49-F238E27FC236}">
                <a16:creationId xmlns:a16="http://schemas.microsoft.com/office/drawing/2014/main" id="{4C971B65-BB33-8D48-9853-5EF9E57C3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901825"/>
            <a:ext cx="3175" cy="1588"/>
          </a:xfrm>
          <a:custGeom>
            <a:avLst/>
            <a:gdLst>
              <a:gd name="T0" fmla="*/ 0 w 7"/>
              <a:gd name="T1" fmla="*/ 0 h 5"/>
              <a:gd name="T2" fmla="*/ 1361 w 7"/>
              <a:gd name="T3" fmla="*/ 0 h 5"/>
              <a:gd name="T4" fmla="*/ 2721 w 7"/>
              <a:gd name="T5" fmla="*/ 0 h 5"/>
              <a:gd name="T6" fmla="*/ 2721 w 7"/>
              <a:gd name="T7" fmla="*/ 318 h 5"/>
              <a:gd name="T8" fmla="*/ 2721 w 7"/>
              <a:gd name="T9" fmla="*/ 953 h 5"/>
              <a:gd name="T10" fmla="*/ 907 w 7"/>
              <a:gd name="T11" fmla="*/ 1270 h 5"/>
              <a:gd name="T12" fmla="*/ 0 w 7"/>
              <a:gd name="T13" fmla="*/ 1270 h 5"/>
              <a:gd name="T14" fmla="*/ 0 w 7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0" y="0"/>
                  <a:pt x="0" y="0"/>
                  <a:pt x="3" y="0"/>
                </a:cubicBezTo>
                <a:cubicBezTo>
                  <a:pt x="5" y="0"/>
                  <a:pt x="5" y="0"/>
                  <a:pt x="6" y="0"/>
                </a:cubicBezTo>
                <a:lnTo>
                  <a:pt x="6" y="1"/>
                </a:lnTo>
                <a:lnTo>
                  <a:pt x="6" y="3"/>
                </a:lnTo>
                <a:lnTo>
                  <a:pt x="2" y="4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49" name="Freeform 577">
            <a:extLst>
              <a:ext uri="{FF2B5EF4-FFF2-40B4-BE49-F238E27FC236}">
                <a16:creationId xmlns:a16="http://schemas.microsoft.com/office/drawing/2014/main" id="{1EEA1460-0DFB-F742-93B0-9DB863987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903413"/>
            <a:ext cx="1587" cy="1587"/>
          </a:xfrm>
          <a:custGeom>
            <a:avLst/>
            <a:gdLst>
              <a:gd name="T0" fmla="*/ 0 w 5"/>
              <a:gd name="T1" fmla="*/ 794 h 2"/>
              <a:gd name="T2" fmla="*/ 1270 w 5"/>
              <a:gd name="T3" fmla="*/ 0 h 2"/>
              <a:gd name="T4" fmla="*/ 1270 w 5"/>
              <a:gd name="T5" fmla="*/ 794 h 2"/>
              <a:gd name="T6" fmla="*/ 317 w 5"/>
              <a:gd name="T7" fmla="*/ 794 h 2"/>
              <a:gd name="T8" fmla="*/ 0 w 5"/>
              <a:gd name="T9" fmla="*/ 794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2">
                <a:moveTo>
                  <a:pt x="0" y="1"/>
                </a:moveTo>
                <a:lnTo>
                  <a:pt x="4" y="0"/>
                </a:lnTo>
                <a:lnTo>
                  <a:pt x="4" y="1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50" name="Freeform 578">
            <a:extLst>
              <a:ext uri="{FF2B5EF4-FFF2-40B4-BE49-F238E27FC236}">
                <a16:creationId xmlns:a16="http://schemas.microsoft.com/office/drawing/2014/main" id="{B9B03FF3-4B19-7842-8A79-CD6083E7F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898650"/>
            <a:ext cx="1587" cy="3175"/>
          </a:xfrm>
          <a:custGeom>
            <a:avLst/>
            <a:gdLst>
              <a:gd name="T0" fmla="*/ 1270 w 5"/>
              <a:gd name="T1" fmla="*/ 1905 h 10"/>
              <a:gd name="T2" fmla="*/ 1270 w 5"/>
              <a:gd name="T3" fmla="*/ 2223 h 10"/>
              <a:gd name="T4" fmla="*/ 952 w 5"/>
              <a:gd name="T5" fmla="*/ 2858 h 10"/>
              <a:gd name="T6" fmla="*/ 0 w 5"/>
              <a:gd name="T7" fmla="*/ 2858 h 10"/>
              <a:gd name="T8" fmla="*/ 0 w 5"/>
              <a:gd name="T9" fmla="*/ 0 h 10"/>
              <a:gd name="T10" fmla="*/ 952 w 5"/>
              <a:gd name="T11" fmla="*/ 1270 h 10"/>
              <a:gd name="T12" fmla="*/ 1270 w 5"/>
              <a:gd name="T13" fmla="*/ 190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0">
                <a:moveTo>
                  <a:pt x="4" y="6"/>
                </a:moveTo>
                <a:lnTo>
                  <a:pt x="4" y="7"/>
                </a:lnTo>
                <a:lnTo>
                  <a:pt x="3" y="9"/>
                </a:lnTo>
                <a:lnTo>
                  <a:pt x="0" y="9"/>
                </a:lnTo>
                <a:lnTo>
                  <a:pt x="0" y="0"/>
                </a:lnTo>
                <a:cubicBezTo>
                  <a:pt x="0" y="0"/>
                  <a:pt x="1" y="2"/>
                  <a:pt x="3" y="4"/>
                </a:cubicBezTo>
                <a:lnTo>
                  <a:pt x="4" y="6"/>
                </a:ln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51" name="Freeform 579">
            <a:extLst>
              <a:ext uri="{FF2B5EF4-FFF2-40B4-BE49-F238E27FC236}">
                <a16:creationId xmlns:a16="http://schemas.microsoft.com/office/drawing/2014/main" id="{EE39CB09-22DD-E24F-948B-52CDCF908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898650"/>
            <a:ext cx="3175" cy="3175"/>
          </a:xfrm>
          <a:custGeom>
            <a:avLst/>
            <a:gdLst>
              <a:gd name="T0" fmla="*/ 1814 w 7"/>
              <a:gd name="T1" fmla="*/ 1732 h 11"/>
              <a:gd name="T2" fmla="*/ 1361 w 7"/>
              <a:gd name="T3" fmla="*/ 1443 h 11"/>
              <a:gd name="T4" fmla="*/ 1361 w 7"/>
              <a:gd name="T5" fmla="*/ 1155 h 11"/>
              <a:gd name="T6" fmla="*/ 1361 w 7"/>
              <a:gd name="T7" fmla="*/ 1155 h 11"/>
              <a:gd name="T8" fmla="*/ 1361 w 7"/>
              <a:gd name="T9" fmla="*/ 1155 h 11"/>
              <a:gd name="T10" fmla="*/ 1814 w 7"/>
              <a:gd name="T11" fmla="*/ 1732 h 11"/>
              <a:gd name="T12" fmla="*/ 0 w 7"/>
              <a:gd name="T13" fmla="*/ 289 h 11"/>
              <a:gd name="T14" fmla="*/ 0 w 7"/>
              <a:gd name="T15" fmla="*/ 0 h 11"/>
              <a:gd name="T16" fmla="*/ 0 w 7"/>
              <a:gd name="T17" fmla="*/ 0 h 11"/>
              <a:gd name="T18" fmla="*/ 1361 w 7"/>
              <a:gd name="T19" fmla="*/ 1155 h 11"/>
              <a:gd name="T20" fmla="*/ 0 w 7"/>
              <a:gd name="T21" fmla="*/ 289 h 11"/>
              <a:gd name="T22" fmla="*/ 0 w 7"/>
              <a:gd name="T23" fmla="*/ 2886 h 11"/>
              <a:gd name="T24" fmla="*/ 0 w 7"/>
              <a:gd name="T25" fmla="*/ 2598 h 11"/>
              <a:gd name="T26" fmla="*/ 1361 w 7"/>
              <a:gd name="T27" fmla="*/ 2598 h 11"/>
              <a:gd name="T28" fmla="*/ 1361 w 7"/>
              <a:gd name="T29" fmla="*/ 2886 h 11"/>
              <a:gd name="T30" fmla="*/ 0 w 7"/>
              <a:gd name="T31" fmla="*/ 2886 h 11"/>
              <a:gd name="T32" fmla="*/ 2721 w 7"/>
              <a:gd name="T33" fmla="*/ 2020 h 11"/>
              <a:gd name="T34" fmla="*/ 1361 w 7"/>
              <a:gd name="T35" fmla="*/ 2598 h 11"/>
              <a:gd name="T36" fmla="*/ 1814 w 7"/>
              <a:gd name="T37" fmla="*/ 2020 h 11"/>
              <a:gd name="T38" fmla="*/ 1814 w 7"/>
              <a:gd name="T39" fmla="*/ 1732 h 11"/>
              <a:gd name="T40" fmla="*/ 2721 w 7"/>
              <a:gd name="T41" fmla="*/ 2020 h 1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" h="11">
                <a:moveTo>
                  <a:pt x="4" y="6"/>
                </a:moveTo>
                <a:cubicBezTo>
                  <a:pt x="3" y="6"/>
                  <a:pt x="3" y="6"/>
                  <a:pt x="3" y="5"/>
                </a:cubicBezTo>
                <a:lnTo>
                  <a:pt x="3" y="4"/>
                </a:lnTo>
                <a:lnTo>
                  <a:pt x="4" y="6"/>
                </a:lnTo>
                <a:close/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3"/>
                  <a:pt x="3" y="4"/>
                </a:cubicBezTo>
                <a:cubicBezTo>
                  <a:pt x="1" y="3"/>
                  <a:pt x="1" y="2"/>
                  <a:pt x="0" y="1"/>
                </a:cubicBezTo>
                <a:close/>
                <a:moveTo>
                  <a:pt x="0" y="10"/>
                </a:moveTo>
                <a:lnTo>
                  <a:pt x="0" y="9"/>
                </a:lnTo>
                <a:lnTo>
                  <a:pt x="3" y="9"/>
                </a:lnTo>
                <a:lnTo>
                  <a:pt x="3" y="10"/>
                </a:lnTo>
                <a:lnTo>
                  <a:pt x="0" y="10"/>
                </a:lnTo>
                <a:close/>
                <a:moveTo>
                  <a:pt x="6" y="7"/>
                </a:moveTo>
                <a:lnTo>
                  <a:pt x="3" y="9"/>
                </a:lnTo>
                <a:lnTo>
                  <a:pt x="4" y="7"/>
                </a:lnTo>
                <a:lnTo>
                  <a:pt x="4" y="6"/>
                </a:lnTo>
                <a:lnTo>
                  <a:pt x="6" y="7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52" name="Freeform 580">
            <a:extLst>
              <a:ext uri="{FF2B5EF4-FFF2-40B4-BE49-F238E27FC236}">
                <a16:creationId xmlns:a16="http://schemas.microsoft.com/office/drawing/2014/main" id="{09D41E36-E1DB-1445-8430-E8F62FC3F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901825"/>
            <a:ext cx="6350" cy="3175"/>
          </a:xfrm>
          <a:custGeom>
            <a:avLst/>
            <a:gdLst>
              <a:gd name="T0" fmla="*/ 1411 w 18"/>
              <a:gd name="T1" fmla="*/ 289 h 11"/>
              <a:gd name="T2" fmla="*/ 2117 w 18"/>
              <a:gd name="T3" fmla="*/ 289 h 11"/>
              <a:gd name="T4" fmla="*/ 2117 w 18"/>
              <a:gd name="T5" fmla="*/ 1155 h 11"/>
              <a:gd name="T6" fmla="*/ 3175 w 18"/>
              <a:gd name="T7" fmla="*/ 1443 h 11"/>
              <a:gd name="T8" fmla="*/ 4233 w 18"/>
              <a:gd name="T9" fmla="*/ 577 h 11"/>
              <a:gd name="T10" fmla="*/ 5292 w 18"/>
              <a:gd name="T11" fmla="*/ 866 h 11"/>
              <a:gd name="T12" fmla="*/ 5997 w 18"/>
              <a:gd name="T13" fmla="*/ 577 h 11"/>
              <a:gd name="T14" fmla="*/ 2117 w 18"/>
              <a:gd name="T15" fmla="*/ 2598 h 11"/>
              <a:gd name="T16" fmla="*/ 706 w 18"/>
              <a:gd name="T17" fmla="*/ 2309 h 11"/>
              <a:gd name="T18" fmla="*/ 0 w 18"/>
              <a:gd name="T19" fmla="*/ 866 h 11"/>
              <a:gd name="T20" fmla="*/ 1411 w 18"/>
              <a:gd name="T21" fmla="*/ 28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11">
                <a:moveTo>
                  <a:pt x="4" y="1"/>
                </a:moveTo>
                <a:cubicBezTo>
                  <a:pt x="6" y="0"/>
                  <a:pt x="6" y="1"/>
                  <a:pt x="6" y="1"/>
                </a:cubicBezTo>
                <a:lnTo>
                  <a:pt x="6" y="4"/>
                </a:lnTo>
                <a:cubicBezTo>
                  <a:pt x="6" y="4"/>
                  <a:pt x="8" y="5"/>
                  <a:pt x="9" y="5"/>
                </a:cubicBezTo>
                <a:cubicBezTo>
                  <a:pt x="11" y="5"/>
                  <a:pt x="12" y="2"/>
                  <a:pt x="12" y="2"/>
                </a:cubicBezTo>
                <a:cubicBezTo>
                  <a:pt x="12" y="2"/>
                  <a:pt x="14" y="3"/>
                  <a:pt x="15" y="3"/>
                </a:cubicBezTo>
                <a:cubicBezTo>
                  <a:pt x="15" y="2"/>
                  <a:pt x="17" y="2"/>
                  <a:pt x="17" y="2"/>
                </a:cubicBezTo>
                <a:cubicBezTo>
                  <a:pt x="17" y="2"/>
                  <a:pt x="6" y="8"/>
                  <a:pt x="6" y="9"/>
                </a:cubicBezTo>
                <a:cubicBezTo>
                  <a:pt x="3" y="10"/>
                  <a:pt x="2" y="9"/>
                  <a:pt x="2" y="8"/>
                </a:cubicBezTo>
                <a:cubicBezTo>
                  <a:pt x="0" y="8"/>
                  <a:pt x="0" y="5"/>
                  <a:pt x="0" y="3"/>
                </a:cubicBezTo>
                <a:cubicBezTo>
                  <a:pt x="0" y="1"/>
                  <a:pt x="2" y="1"/>
                  <a:pt x="4" y="1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53" name="Freeform 581">
            <a:extLst>
              <a:ext uri="{FF2B5EF4-FFF2-40B4-BE49-F238E27FC236}">
                <a16:creationId xmlns:a16="http://schemas.microsoft.com/office/drawing/2014/main" id="{3097CB25-DC38-584D-B0DB-F43C12047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901825"/>
            <a:ext cx="6350" cy="3175"/>
          </a:xfrm>
          <a:custGeom>
            <a:avLst/>
            <a:gdLst>
              <a:gd name="T0" fmla="*/ 2117 w 18"/>
              <a:gd name="T1" fmla="*/ 318 h 10"/>
              <a:gd name="T2" fmla="*/ 1411 w 18"/>
              <a:gd name="T3" fmla="*/ 318 h 10"/>
              <a:gd name="T4" fmla="*/ 706 w 18"/>
              <a:gd name="T5" fmla="*/ 318 h 10"/>
              <a:gd name="T6" fmla="*/ 1411 w 18"/>
              <a:gd name="T7" fmla="*/ 0 h 10"/>
              <a:gd name="T8" fmla="*/ 2117 w 18"/>
              <a:gd name="T9" fmla="*/ 318 h 10"/>
              <a:gd name="T10" fmla="*/ 0 w 18"/>
              <a:gd name="T11" fmla="*/ 1905 h 10"/>
              <a:gd name="T12" fmla="*/ 0 w 18"/>
              <a:gd name="T13" fmla="*/ 1588 h 10"/>
              <a:gd name="T14" fmla="*/ 706 w 18"/>
              <a:gd name="T15" fmla="*/ 1905 h 10"/>
              <a:gd name="T16" fmla="*/ 706 w 18"/>
              <a:gd name="T17" fmla="*/ 2540 h 10"/>
              <a:gd name="T18" fmla="*/ 0 w 18"/>
              <a:gd name="T19" fmla="*/ 1905 h 10"/>
              <a:gd name="T20" fmla="*/ 1058 w 18"/>
              <a:gd name="T21" fmla="*/ 2858 h 10"/>
              <a:gd name="T22" fmla="*/ 706 w 18"/>
              <a:gd name="T23" fmla="*/ 2540 h 10"/>
              <a:gd name="T24" fmla="*/ 1058 w 18"/>
              <a:gd name="T25" fmla="*/ 2858 h 10"/>
              <a:gd name="T26" fmla="*/ 2117 w 18"/>
              <a:gd name="T27" fmla="*/ 2858 h 10"/>
              <a:gd name="T28" fmla="*/ 1411 w 18"/>
              <a:gd name="T29" fmla="*/ 2858 h 10"/>
              <a:gd name="T30" fmla="*/ 2117 w 18"/>
              <a:gd name="T31" fmla="*/ 2540 h 10"/>
              <a:gd name="T32" fmla="*/ 3175 w 18"/>
              <a:gd name="T33" fmla="*/ 1905 h 10"/>
              <a:gd name="T34" fmla="*/ 4939 w 18"/>
              <a:gd name="T35" fmla="*/ 1270 h 10"/>
              <a:gd name="T36" fmla="*/ 4233 w 18"/>
              <a:gd name="T37" fmla="*/ 953 h 10"/>
              <a:gd name="T38" fmla="*/ 3175 w 18"/>
              <a:gd name="T39" fmla="*/ 1588 h 10"/>
              <a:gd name="T40" fmla="*/ 2117 w 18"/>
              <a:gd name="T41" fmla="*/ 1588 h 10"/>
              <a:gd name="T42" fmla="*/ 2117 w 18"/>
              <a:gd name="T43" fmla="*/ 953 h 10"/>
              <a:gd name="T44" fmla="*/ 2822 w 18"/>
              <a:gd name="T45" fmla="*/ 1270 h 10"/>
              <a:gd name="T46" fmla="*/ 3175 w 18"/>
              <a:gd name="T47" fmla="*/ 1270 h 10"/>
              <a:gd name="T48" fmla="*/ 4233 w 18"/>
              <a:gd name="T49" fmla="*/ 635 h 10"/>
              <a:gd name="T50" fmla="*/ 4939 w 18"/>
              <a:gd name="T51" fmla="*/ 953 h 10"/>
              <a:gd name="T52" fmla="*/ 5292 w 18"/>
              <a:gd name="T53" fmla="*/ 953 h 10"/>
              <a:gd name="T54" fmla="*/ 5997 w 18"/>
              <a:gd name="T55" fmla="*/ 635 h 10"/>
              <a:gd name="T56" fmla="*/ 2822 w 18"/>
              <a:gd name="T57" fmla="*/ 2540 h 10"/>
              <a:gd name="T58" fmla="*/ 2117 w 18"/>
              <a:gd name="T59" fmla="*/ 2858 h 10"/>
              <a:gd name="T60" fmla="*/ 4939 w 18"/>
              <a:gd name="T61" fmla="*/ 1270 h 10"/>
              <a:gd name="T62" fmla="*/ 4939 w 18"/>
              <a:gd name="T63" fmla="*/ 1270 h 10"/>
              <a:gd name="T64" fmla="*/ 4939 w 18"/>
              <a:gd name="T65" fmla="*/ 1270 h 10"/>
              <a:gd name="T66" fmla="*/ 4939 w 18"/>
              <a:gd name="T67" fmla="*/ 1270 h 10"/>
              <a:gd name="T68" fmla="*/ 5292 w 18"/>
              <a:gd name="T69" fmla="*/ 953 h 10"/>
              <a:gd name="T70" fmla="*/ 4939 w 18"/>
              <a:gd name="T71" fmla="*/ 1270 h 10"/>
              <a:gd name="T72" fmla="*/ 5292 w 18"/>
              <a:gd name="T73" fmla="*/ 953 h 1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" h="10">
                <a:moveTo>
                  <a:pt x="6" y="1"/>
                </a:moveTo>
                <a:lnTo>
                  <a:pt x="4" y="1"/>
                </a:lnTo>
                <a:lnTo>
                  <a:pt x="2" y="1"/>
                </a:lnTo>
                <a:cubicBezTo>
                  <a:pt x="2" y="1"/>
                  <a:pt x="3" y="1"/>
                  <a:pt x="4" y="0"/>
                </a:cubicBezTo>
                <a:cubicBezTo>
                  <a:pt x="6" y="0"/>
                  <a:pt x="6" y="1"/>
                  <a:pt x="6" y="1"/>
                </a:cubicBezTo>
                <a:close/>
                <a:moveTo>
                  <a:pt x="0" y="6"/>
                </a:moveTo>
                <a:lnTo>
                  <a:pt x="0" y="5"/>
                </a:lnTo>
                <a:cubicBezTo>
                  <a:pt x="0" y="5"/>
                  <a:pt x="0" y="5"/>
                  <a:pt x="2" y="6"/>
                </a:cubicBezTo>
                <a:lnTo>
                  <a:pt x="2" y="8"/>
                </a:lnTo>
                <a:cubicBezTo>
                  <a:pt x="0" y="8"/>
                  <a:pt x="0" y="8"/>
                  <a:pt x="0" y="6"/>
                </a:cubicBezTo>
                <a:close/>
                <a:moveTo>
                  <a:pt x="3" y="9"/>
                </a:moveTo>
                <a:cubicBezTo>
                  <a:pt x="3" y="9"/>
                  <a:pt x="2" y="9"/>
                  <a:pt x="2" y="8"/>
                </a:cubicBezTo>
                <a:lnTo>
                  <a:pt x="3" y="9"/>
                </a:lnTo>
                <a:close/>
                <a:moveTo>
                  <a:pt x="6" y="9"/>
                </a:moveTo>
                <a:lnTo>
                  <a:pt x="4" y="9"/>
                </a:lnTo>
                <a:cubicBezTo>
                  <a:pt x="5" y="9"/>
                  <a:pt x="5" y="9"/>
                  <a:pt x="6" y="8"/>
                </a:cubicBezTo>
                <a:lnTo>
                  <a:pt x="9" y="6"/>
                </a:lnTo>
                <a:cubicBezTo>
                  <a:pt x="11" y="5"/>
                  <a:pt x="13" y="4"/>
                  <a:pt x="14" y="4"/>
                </a:cubicBezTo>
                <a:lnTo>
                  <a:pt x="12" y="3"/>
                </a:lnTo>
                <a:cubicBezTo>
                  <a:pt x="12" y="3"/>
                  <a:pt x="11" y="5"/>
                  <a:pt x="9" y="5"/>
                </a:cubicBezTo>
                <a:lnTo>
                  <a:pt x="6" y="5"/>
                </a:lnTo>
                <a:lnTo>
                  <a:pt x="6" y="3"/>
                </a:lnTo>
                <a:lnTo>
                  <a:pt x="8" y="4"/>
                </a:lnTo>
                <a:lnTo>
                  <a:pt x="9" y="4"/>
                </a:lnTo>
                <a:cubicBezTo>
                  <a:pt x="11" y="4"/>
                  <a:pt x="12" y="3"/>
                  <a:pt x="12" y="2"/>
                </a:cubicBezTo>
                <a:lnTo>
                  <a:pt x="14" y="3"/>
                </a:lnTo>
                <a:lnTo>
                  <a:pt x="15" y="3"/>
                </a:lnTo>
                <a:lnTo>
                  <a:pt x="17" y="2"/>
                </a:lnTo>
                <a:cubicBezTo>
                  <a:pt x="16" y="3"/>
                  <a:pt x="12" y="6"/>
                  <a:pt x="8" y="8"/>
                </a:cubicBezTo>
                <a:lnTo>
                  <a:pt x="6" y="9"/>
                </a:lnTo>
                <a:close/>
                <a:moveTo>
                  <a:pt x="14" y="4"/>
                </a:move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4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54" name="Freeform 582">
            <a:extLst>
              <a:ext uri="{FF2B5EF4-FFF2-40B4-BE49-F238E27FC236}">
                <a16:creationId xmlns:a16="http://schemas.microsoft.com/office/drawing/2014/main" id="{9C18ED9A-7452-F043-993F-4B76D78F2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1901825"/>
            <a:ext cx="3175" cy="3175"/>
          </a:xfrm>
          <a:custGeom>
            <a:avLst/>
            <a:gdLst>
              <a:gd name="T0" fmla="*/ 1058 w 9"/>
              <a:gd name="T1" fmla="*/ 1905 h 10"/>
              <a:gd name="T2" fmla="*/ 1058 w 9"/>
              <a:gd name="T3" fmla="*/ 2858 h 10"/>
              <a:gd name="T4" fmla="*/ 0 w 9"/>
              <a:gd name="T5" fmla="*/ 1588 h 10"/>
              <a:gd name="T6" fmla="*/ 2117 w 9"/>
              <a:gd name="T7" fmla="*/ 318 h 10"/>
              <a:gd name="T8" fmla="*/ 2822 w 9"/>
              <a:gd name="T9" fmla="*/ 953 h 10"/>
              <a:gd name="T10" fmla="*/ 2822 w 9"/>
              <a:gd name="T11" fmla="*/ 1905 h 10"/>
              <a:gd name="T12" fmla="*/ 1058 w 9"/>
              <a:gd name="T13" fmla="*/ 190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0">
                <a:moveTo>
                  <a:pt x="3" y="6"/>
                </a:moveTo>
                <a:cubicBezTo>
                  <a:pt x="1" y="7"/>
                  <a:pt x="3" y="9"/>
                  <a:pt x="3" y="9"/>
                </a:cubicBezTo>
                <a:cubicBezTo>
                  <a:pt x="3" y="9"/>
                  <a:pt x="0" y="9"/>
                  <a:pt x="0" y="5"/>
                </a:cubicBezTo>
                <a:cubicBezTo>
                  <a:pt x="0" y="1"/>
                  <a:pt x="6" y="0"/>
                  <a:pt x="6" y="1"/>
                </a:cubicBezTo>
                <a:cubicBezTo>
                  <a:pt x="8" y="2"/>
                  <a:pt x="8" y="3"/>
                  <a:pt x="8" y="3"/>
                </a:cubicBezTo>
                <a:lnTo>
                  <a:pt x="8" y="6"/>
                </a:lnTo>
                <a:cubicBezTo>
                  <a:pt x="6" y="6"/>
                  <a:pt x="5" y="6"/>
                  <a:pt x="3" y="6"/>
                </a:cubicBezTo>
              </a:path>
            </a:pathLst>
          </a:custGeom>
          <a:solidFill>
            <a:srgbClr val="2527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55" name="Freeform 583">
            <a:extLst>
              <a:ext uri="{FF2B5EF4-FFF2-40B4-BE49-F238E27FC236}">
                <a16:creationId xmlns:a16="http://schemas.microsoft.com/office/drawing/2014/main" id="{3B14E50D-A2CE-3C43-BB81-42D3334E2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903413"/>
            <a:ext cx="3175" cy="3175"/>
          </a:xfrm>
          <a:custGeom>
            <a:avLst/>
            <a:gdLst>
              <a:gd name="T0" fmla="*/ 2268 w 7"/>
              <a:gd name="T1" fmla="*/ 0 h 7"/>
              <a:gd name="T2" fmla="*/ 2721 w 7"/>
              <a:gd name="T3" fmla="*/ 454 h 7"/>
              <a:gd name="T4" fmla="*/ 2721 w 7"/>
              <a:gd name="T5" fmla="*/ 1814 h 7"/>
              <a:gd name="T6" fmla="*/ 2268 w 7"/>
              <a:gd name="T7" fmla="*/ 2721 h 7"/>
              <a:gd name="T8" fmla="*/ 0 w 7"/>
              <a:gd name="T9" fmla="*/ 2268 h 7"/>
              <a:gd name="T10" fmla="*/ 0 w 7"/>
              <a:gd name="T11" fmla="*/ 907 h 7"/>
              <a:gd name="T12" fmla="*/ 1361 w 7"/>
              <a:gd name="T13" fmla="*/ 454 h 7"/>
              <a:gd name="T14" fmla="*/ 2268 w 7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7">
                <a:moveTo>
                  <a:pt x="5" y="0"/>
                </a:moveTo>
                <a:lnTo>
                  <a:pt x="6" y="1"/>
                </a:lnTo>
                <a:lnTo>
                  <a:pt x="6" y="4"/>
                </a:lnTo>
                <a:lnTo>
                  <a:pt x="5" y="6"/>
                </a:lnTo>
                <a:lnTo>
                  <a:pt x="0" y="5"/>
                </a:lnTo>
                <a:lnTo>
                  <a:pt x="0" y="2"/>
                </a:lnTo>
                <a:cubicBezTo>
                  <a:pt x="0" y="2"/>
                  <a:pt x="2" y="1"/>
                  <a:pt x="3" y="1"/>
                </a:cubicBezTo>
                <a:lnTo>
                  <a:pt x="5" y="0"/>
                </a:ln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56" name="Freeform 584">
            <a:extLst>
              <a:ext uri="{FF2B5EF4-FFF2-40B4-BE49-F238E27FC236}">
                <a16:creationId xmlns:a16="http://schemas.microsoft.com/office/drawing/2014/main" id="{8361CE73-2C37-B34A-925E-2F4E832B8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903413"/>
            <a:ext cx="3175" cy="1587"/>
          </a:xfrm>
          <a:custGeom>
            <a:avLst/>
            <a:gdLst>
              <a:gd name="T0" fmla="*/ 1588 w 8"/>
              <a:gd name="T1" fmla="*/ 265 h 6"/>
              <a:gd name="T2" fmla="*/ 2381 w 8"/>
              <a:gd name="T3" fmla="*/ 0 h 6"/>
              <a:gd name="T4" fmla="*/ 2778 w 8"/>
              <a:gd name="T5" fmla="*/ 265 h 6"/>
              <a:gd name="T6" fmla="*/ 2778 w 8"/>
              <a:gd name="T7" fmla="*/ 265 h 6"/>
              <a:gd name="T8" fmla="*/ 2381 w 8"/>
              <a:gd name="T9" fmla="*/ 265 h 6"/>
              <a:gd name="T10" fmla="*/ 1588 w 8"/>
              <a:gd name="T11" fmla="*/ 265 h 6"/>
              <a:gd name="T12" fmla="*/ 1588 w 8"/>
              <a:gd name="T13" fmla="*/ 265 h 6"/>
              <a:gd name="T14" fmla="*/ 0 w 8"/>
              <a:gd name="T15" fmla="*/ 529 h 6"/>
              <a:gd name="T16" fmla="*/ 397 w 8"/>
              <a:gd name="T17" fmla="*/ 265 h 6"/>
              <a:gd name="T18" fmla="*/ 397 w 8"/>
              <a:gd name="T19" fmla="*/ 529 h 6"/>
              <a:gd name="T20" fmla="*/ 397 w 8"/>
              <a:gd name="T21" fmla="*/ 1323 h 6"/>
              <a:gd name="T22" fmla="*/ 0 w 8"/>
              <a:gd name="T23" fmla="*/ 529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6">
                <a:moveTo>
                  <a:pt x="4" y="1"/>
                </a:moveTo>
                <a:lnTo>
                  <a:pt x="6" y="0"/>
                </a:lnTo>
                <a:lnTo>
                  <a:pt x="7" y="1"/>
                </a:lnTo>
                <a:lnTo>
                  <a:pt x="6" y="1"/>
                </a:lnTo>
                <a:lnTo>
                  <a:pt x="4" y="1"/>
                </a:lnTo>
                <a:close/>
                <a:moveTo>
                  <a:pt x="0" y="2"/>
                </a:moveTo>
                <a:cubicBezTo>
                  <a:pt x="0" y="2"/>
                  <a:pt x="0" y="1"/>
                  <a:pt x="1" y="1"/>
                </a:cubicBezTo>
                <a:lnTo>
                  <a:pt x="1" y="2"/>
                </a:lnTo>
                <a:lnTo>
                  <a:pt x="1" y="5"/>
                </a:lnTo>
                <a:lnTo>
                  <a:pt x="0" y="2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57" name="Freeform 585">
            <a:extLst>
              <a:ext uri="{FF2B5EF4-FFF2-40B4-BE49-F238E27FC236}">
                <a16:creationId xmlns:a16="http://schemas.microsoft.com/office/drawing/2014/main" id="{2170C5DF-C764-8547-BDAA-29FCE3D11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901825"/>
            <a:ext cx="3175" cy="1588"/>
          </a:xfrm>
          <a:custGeom>
            <a:avLst/>
            <a:gdLst>
              <a:gd name="T0" fmla="*/ 2822 w 9"/>
              <a:gd name="T1" fmla="*/ 265 h 6"/>
              <a:gd name="T2" fmla="*/ 2822 w 9"/>
              <a:gd name="T3" fmla="*/ 1323 h 6"/>
              <a:gd name="T4" fmla="*/ 1764 w 9"/>
              <a:gd name="T5" fmla="*/ 1323 h 6"/>
              <a:gd name="T6" fmla="*/ 1058 w 9"/>
              <a:gd name="T7" fmla="*/ 1323 h 6"/>
              <a:gd name="T8" fmla="*/ 0 w 9"/>
              <a:gd name="T9" fmla="*/ 1323 h 6"/>
              <a:gd name="T10" fmla="*/ 0 w 9"/>
              <a:gd name="T11" fmla="*/ 529 h 6"/>
              <a:gd name="T12" fmla="*/ 1058 w 9"/>
              <a:gd name="T13" fmla="*/ 0 h 6"/>
              <a:gd name="T14" fmla="*/ 1764 w 9"/>
              <a:gd name="T15" fmla="*/ 265 h 6"/>
              <a:gd name="T16" fmla="*/ 2822 w 9"/>
              <a:gd name="T17" fmla="*/ 265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6">
                <a:moveTo>
                  <a:pt x="8" y="1"/>
                </a:move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3" y="0"/>
                </a:lnTo>
                <a:lnTo>
                  <a:pt x="5" y="1"/>
                </a:lnTo>
                <a:cubicBezTo>
                  <a:pt x="6" y="1"/>
                  <a:pt x="8" y="1"/>
                  <a:pt x="8" y="1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58" name="Freeform 586">
            <a:extLst>
              <a:ext uri="{FF2B5EF4-FFF2-40B4-BE49-F238E27FC236}">
                <a16:creationId xmlns:a16="http://schemas.microsoft.com/office/drawing/2014/main" id="{3F0E1D4A-7A68-694B-8672-2A3FD562E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901825"/>
            <a:ext cx="3175" cy="1588"/>
          </a:xfrm>
          <a:custGeom>
            <a:avLst/>
            <a:gdLst>
              <a:gd name="T0" fmla="*/ 2117 w 9"/>
              <a:gd name="T1" fmla="*/ 265 h 6"/>
              <a:gd name="T2" fmla="*/ 2822 w 9"/>
              <a:gd name="T3" fmla="*/ 265 h 6"/>
              <a:gd name="T4" fmla="*/ 2822 w 9"/>
              <a:gd name="T5" fmla="*/ 265 h 6"/>
              <a:gd name="T6" fmla="*/ 2822 w 9"/>
              <a:gd name="T7" fmla="*/ 1323 h 6"/>
              <a:gd name="T8" fmla="*/ 2822 w 9"/>
              <a:gd name="T9" fmla="*/ 1323 h 6"/>
              <a:gd name="T10" fmla="*/ 2469 w 9"/>
              <a:gd name="T11" fmla="*/ 529 h 6"/>
              <a:gd name="T12" fmla="*/ 2117 w 9"/>
              <a:gd name="T13" fmla="*/ 529 h 6"/>
              <a:gd name="T14" fmla="*/ 1764 w 9"/>
              <a:gd name="T15" fmla="*/ 265 h 6"/>
              <a:gd name="T16" fmla="*/ 1764 w 9"/>
              <a:gd name="T17" fmla="*/ 265 h 6"/>
              <a:gd name="T18" fmla="*/ 1764 w 9"/>
              <a:gd name="T19" fmla="*/ 265 h 6"/>
              <a:gd name="T20" fmla="*/ 1764 w 9"/>
              <a:gd name="T21" fmla="*/ 265 h 6"/>
              <a:gd name="T22" fmla="*/ 2117 w 9"/>
              <a:gd name="T23" fmla="*/ 265 h 6"/>
              <a:gd name="T24" fmla="*/ 1058 w 9"/>
              <a:gd name="T25" fmla="*/ 0 h 6"/>
              <a:gd name="T26" fmla="*/ 1764 w 9"/>
              <a:gd name="T27" fmla="*/ 265 h 6"/>
              <a:gd name="T28" fmla="*/ 1764 w 9"/>
              <a:gd name="T29" fmla="*/ 265 h 6"/>
              <a:gd name="T30" fmla="*/ 1058 w 9"/>
              <a:gd name="T31" fmla="*/ 0 h 6"/>
              <a:gd name="T32" fmla="*/ 706 w 9"/>
              <a:gd name="T33" fmla="*/ 0 h 6"/>
              <a:gd name="T34" fmla="*/ 1058 w 9"/>
              <a:gd name="T35" fmla="*/ 0 h 6"/>
              <a:gd name="T36" fmla="*/ 1058 w 9"/>
              <a:gd name="T37" fmla="*/ 265 h 6"/>
              <a:gd name="T38" fmla="*/ 706 w 9"/>
              <a:gd name="T39" fmla="*/ 265 h 6"/>
              <a:gd name="T40" fmla="*/ 0 w 9"/>
              <a:gd name="T41" fmla="*/ 529 h 6"/>
              <a:gd name="T42" fmla="*/ 706 w 9"/>
              <a:gd name="T43" fmla="*/ 0 h 6"/>
              <a:gd name="T44" fmla="*/ 0 w 9"/>
              <a:gd name="T45" fmla="*/ 1323 h 6"/>
              <a:gd name="T46" fmla="*/ 0 w 9"/>
              <a:gd name="T47" fmla="*/ 1059 h 6"/>
              <a:gd name="T48" fmla="*/ 1058 w 9"/>
              <a:gd name="T49" fmla="*/ 1323 h 6"/>
              <a:gd name="T50" fmla="*/ 0 w 9"/>
              <a:gd name="T51" fmla="*/ 1323 h 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" h="6">
                <a:moveTo>
                  <a:pt x="6" y="1"/>
                </a:moveTo>
                <a:lnTo>
                  <a:pt x="8" y="1"/>
                </a:lnTo>
                <a:lnTo>
                  <a:pt x="8" y="5"/>
                </a:lnTo>
                <a:lnTo>
                  <a:pt x="7" y="2"/>
                </a:lnTo>
                <a:lnTo>
                  <a:pt x="6" y="2"/>
                </a:lnTo>
                <a:cubicBezTo>
                  <a:pt x="6" y="2"/>
                  <a:pt x="6" y="1"/>
                  <a:pt x="5" y="1"/>
                </a:cubicBezTo>
                <a:lnTo>
                  <a:pt x="6" y="1"/>
                </a:lnTo>
                <a:close/>
                <a:moveTo>
                  <a:pt x="3" y="0"/>
                </a:moveTo>
                <a:cubicBezTo>
                  <a:pt x="5" y="0"/>
                  <a:pt x="5" y="1"/>
                  <a:pt x="5" y="1"/>
                </a:cubicBezTo>
                <a:lnTo>
                  <a:pt x="3" y="0"/>
                </a:lnTo>
                <a:close/>
                <a:moveTo>
                  <a:pt x="2" y="0"/>
                </a:moveTo>
                <a:cubicBezTo>
                  <a:pt x="3" y="0"/>
                  <a:pt x="3" y="0"/>
                  <a:pt x="3" y="0"/>
                </a:cubicBezTo>
                <a:lnTo>
                  <a:pt x="3" y="1"/>
                </a:lnTo>
                <a:lnTo>
                  <a:pt x="2" y="1"/>
                </a:lnTo>
                <a:cubicBezTo>
                  <a:pt x="2" y="1"/>
                  <a:pt x="1" y="2"/>
                  <a:pt x="0" y="2"/>
                </a:cubicBezTo>
                <a:lnTo>
                  <a:pt x="2" y="0"/>
                </a:lnTo>
                <a:close/>
                <a:moveTo>
                  <a:pt x="0" y="5"/>
                </a:moveTo>
                <a:lnTo>
                  <a:pt x="0" y="4"/>
                </a:lnTo>
                <a:lnTo>
                  <a:pt x="3" y="5"/>
                </a:lnTo>
                <a:lnTo>
                  <a:pt x="0" y="5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59" name="Freeform 587">
            <a:extLst>
              <a:ext uri="{FF2B5EF4-FFF2-40B4-BE49-F238E27FC236}">
                <a16:creationId xmlns:a16="http://schemas.microsoft.com/office/drawing/2014/main" id="{351325F4-BFF0-5F4B-8DD9-4E892259E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1901825"/>
            <a:ext cx="3175" cy="1588"/>
          </a:xfrm>
          <a:custGeom>
            <a:avLst/>
            <a:gdLst>
              <a:gd name="T0" fmla="*/ 1155 w 11"/>
              <a:gd name="T1" fmla="*/ 0 h 6"/>
              <a:gd name="T2" fmla="*/ 2886 w 11"/>
              <a:gd name="T3" fmla="*/ 0 h 6"/>
              <a:gd name="T4" fmla="*/ 2886 w 11"/>
              <a:gd name="T5" fmla="*/ 794 h 6"/>
              <a:gd name="T6" fmla="*/ 866 w 11"/>
              <a:gd name="T7" fmla="*/ 1323 h 6"/>
              <a:gd name="T8" fmla="*/ 289 w 11"/>
              <a:gd name="T9" fmla="*/ 1323 h 6"/>
              <a:gd name="T10" fmla="*/ 0 w 11"/>
              <a:gd name="T11" fmla="*/ 794 h 6"/>
              <a:gd name="T12" fmla="*/ 289 w 11"/>
              <a:gd name="T13" fmla="*/ 265 h 6"/>
              <a:gd name="T14" fmla="*/ 1155 w 11"/>
              <a:gd name="T15" fmla="*/ 0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6">
                <a:moveTo>
                  <a:pt x="4" y="0"/>
                </a:moveTo>
                <a:lnTo>
                  <a:pt x="10" y="0"/>
                </a:lnTo>
                <a:lnTo>
                  <a:pt x="10" y="3"/>
                </a:lnTo>
                <a:lnTo>
                  <a:pt x="3" y="5"/>
                </a:lnTo>
                <a:lnTo>
                  <a:pt x="1" y="5"/>
                </a:lnTo>
                <a:cubicBezTo>
                  <a:pt x="1" y="5"/>
                  <a:pt x="0" y="4"/>
                  <a:pt x="0" y="3"/>
                </a:cubicBezTo>
                <a:cubicBezTo>
                  <a:pt x="0" y="3"/>
                  <a:pt x="1" y="2"/>
                  <a:pt x="1" y="1"/>
                </a:cubicBezTo>
                <a:cubicBezTo>
                  <a:pt x="1" y="0"/>
                  <a:pt x="4" y="0"/>
                  <a:pt x="4" y="0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60" name="Freeform 588">
            <a:extLst>
              <a:ext uri="{FF2B5EF4-FFF2-40B4-BE49-F238E27FC236}">
                <a16:creationId xmlns:a16="http://schemas.microsoft.com/office/drawing/2014/main" id="{7D68271D-4143-2B4D-B2FC-3F429D9F4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1901825"/>
            <a:ext cx="3175" cy="1588"/>
          </a:xfrm>
          <a:custGeom>
            <a:avLst/>
            <a:gdLst>
              <a:gd name="T0" fmla="*/ 289 w 11"/>
              <a:gd name="T1" fmla="*/ 0 h 6"/>
              <a:gd name="T2" fmla="*/ 866 w 11"/>
              <a:gd name="T3" fmla="*/ 0 h 6"/>
              <a:gd name="T4" fmla="*/ 289 w 11"/>
              <a:gd name="T5" fmla="*/ 265 h 6"/>
              <a:gd name="T6" fmla="*/ 0 w 11"/>
              <a:gd name="T7" fmla="*/ 794 h 6"/>
              <a:gd name="T8" fmla="*/ 0 w 11"/>
              <a:gd name="T9" fmla="*/ 529 h 6"/>
              <a:gd name="T10" fmla="*/ 289 w 11"/>
              <a:gd name="T11" fmla="*/ 0 h 6"/>
              <a:gd name="T12" fmla="*/ 289 w 11"/>
              <a:gd name="T13" fmla="*/ 1323 h 6"/>
              <a:gd name="T14" fmla="*/ 0 w 11"/>
              <a:gd name="T15" fmla="*/ 1059 h 6"/>
              <a:gd name="T16" fmla="*/ 289 w 11"/>
              <a:gd name="T17" fmla="*/ 1323 h 6"/>
              <a:gd name="T18" fmla="*/ 2886 w 11"/>
              <a:gd name="T19" fmla="*/ 0 h 6"/>
              <a:gd name="T20" fmla="*/ 2886 w 11"/>
              <a:gd name="T21" fmla="*/ 794 h 6"/>
              <a:gd name="T22" fmla="*/ 2020 w 11"/>
              <a:gd name="T23" fmla="*/ 0 h 6"/>
              <a:gd name="T24" fmla="*/ 2886 w 11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6">
                <a:moveTo>
                  <a:pt x="1" y="0"/>
                </a:moveTo>
                <a:lnTo>
                  <a:pt x="3" y="0"/>
                </a:lnTo>
                <a:cubicBezTo>
                  <a:pt x="1" y="0"/>
                  <a:pt x="1" y="1"/>
                  <a:pt x="1" y="1"/>
                </a:cubicBezTo>
                <a:cubicBezTo>
                  <a:pt x="1" y="2"/>
                  <a:pt x="0" y="3"/>
                  <a:pt x="0" y="3"/>
                </a:cubicBezTo>
                <a:lnTo>
                  <a:pt x="0" y="2"/>
                </a:lnTo>
                <a:cubicBezTo>
                  <a:pt x="0" y="1"/>
                  <a:pt x="1" y="0"/>
                  <a:pt x="1" y="0"/>
                </a:cubicBezTo>
                <a:close/>
                <a:moveTo>
                  <a:pt x="1" y="5"/>
                </a:moveTo>
                <a:lnTo>
                  <a:pt x="0" y="4"/>
                </a:lnTo>
                <a:cubicBezTo>
                  <a:pt x="1" y="4"/>
                  <a:pt x="1" y="5"/>
                  <a:pt x="1" y="5"/>
                </a:cubicBezTo>
                <a:close/>
                <a:moveTo>
                  <a:pt x="10" y="0"/>
                </a:moveTo>
                <a:lnTo>
                  <a:pt x="10" y="3"/>
                </a:lnTo>
                <a:lnTo>
                  <a:pt x="7" y="0"/>
                </a:lnTo>
                <a:lnTo>
                  <a:pt x="10" y="0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61" name="Freeform 589">
            <a:extLst>
              <a:ext uri="{FF2B5EF4-FFF2-40B4-BE49-F238E27FC236}">
                <a16:creationId xmlns:a16="http://schemas.microsoft.com/office/drawing/2014/main" id="{EFBC20B1-5337-D84D-82AA-E73A73C03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1901825"/>
            <a:ext cx="3175" cy="3175"/>
          </a:xfrm>
          <a:custGeom>
            <a:avLst/>
            <a:gdLst>
              <a:gd name="T0" fmla="*/ 2268 w 7"/>
              <a:gd name="T1" fmla="*/ 1588 h 8"/>
              <a:gd name="T2" fmla="*/ 2721 w 7"/>
              <a:gd name="T3" fmla="*/ 1984 h 8"/>
              <a:gd name="T4" fmla="*/ 1361 w 7"/>
              <a:gd name="T5" fmla="*/ 2778 h 8"/>
              <a:gd name="T6" fmla="*/ 454 w 7"/>
              <a:gd name="T7" fmla="*/ 2381 h 8"/>
              <a:gd name="T8" fmla="*/ 0 w 7"/>
              <a:gd name="T9" fmla="*/ 1588 h 8"/>
              <a:gd name="T10" fmla="*/ 0 w 7"/>
              <a:gd name="T11" fmla="*/ 1588 h 8"/>
              <a:gd name="T12" fmla="*/ 1361 w 7"/>
              <a:gd name="T13" fmla="*/ 0 h 8"/>
              <a:gd name="T14" fmla="*/ 1361 w 7"/>
              <a:gd name="T15" fmla="*/ 794 h 8"/>
              <a:gd name="T16" fmla="*/ 2268 w 7"/>
              <a:gd name="T17" fmla="*/ 1588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8">
                <a:moveTo>
                  <a:pt x="5" y="4"/>
                </a:moveTo>
                <a:lnTo>
                  <a:pt x="6" y="5"/>
                </a:lnTo>
                <a:lnTo>
                  <a:pt x="3" y="7"/>
                </a:lnTo>
                <a:lnTo>
                  <a:pt x="1" y="6"/>
                </a:lnTo>
                <a:lnTo>
                  <a:pt x="0" y="4"/>
                </a:lnTo>
                <a:cubicBezTo>
                  <a:pt x="0" y="4"/>
                  <a:pt x="1" y="0"/>
                  <a:pt x="3" y="0"/>
                </a:cubicBezTo>
                <a:cubicBezTo>
                  <a:pt x="3" y="0"/>
                  <a:pt x="3" y="1"/>
                  <a:pt x="3" y="2"/>
                </a:cubicBezTo>
                <a:cubicBezTo>
                  <a:pt x="5" y="3"/>
                  <a:pt x="5" y="4"/>
                  <a:pt x="5" y="4"/>
                </a:cubicBez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62" name="Freeform 590">
            <a:extLst>
              <a:ext uri="{FF2B5EF4-FFF2-40B4-BE49-F238E27FC236}">
                <a16:creationId xmlns:a16="http://schemas.microsoft.com/office/drawing/2014/main" id="{E5D32194-F059-5A49-8CDE-076B8A57A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1901825"/>
            <a:ext cx="3175" cy="3175"/>
          </a:xfrm>
          <a:custGeom>
            <a:avLst/>
            <a:gdLst>
              <a:gd name="T0" fmla="*/ 2268 w 7"/>
              <a:gd name="T1" fmla="*/ 1588 h 8"/>
              <a:gd name="T2" fmla="*/ 1814 w 7"/>
              <a:gd name="T3" fmla="*/ 1191 h 8"/>
              <a:gd name="T4" fmla="*/ 2268 w 7"/>
              <a:gd name="T5" fmla="*/ 1191 h 8"/>
              <a:gd name="T6" fmla="*/ 2268 w 7"/>
              <a:gd name="T7" fmla="*/ 1588 h 8"/>
              <a:gd name="T8" fmla="*/ 1361 w 7"/>
              <a:gd name="T9" fmla="*/ 397 h 8"/>
              <a:gd name="T10" fmla="*/ 1814 w 7"/>
              <a:gd name="T11" fmla="*/ 1191 h 8"/>
              <a:gd name="T12" fmla="*/ 1361 w 7"/>
              <a:gd name="T13" fmla="*/ 794 h 8"/>
              <a:gd name="T14" fmla="*/ 1361 w 7"/>
              <a:gd name="T15" fmla="*/ 397 h 8"/>
              <a:gd name="T16" fmla="*/ 1361 w 7"/>
              <a:gd name="T17" fmla="*/ 0 h 8"/>
              <a:gd name="T18" fmla="*/ 1361 w 7"/>
              <a:gd name="T19" fmla="*/ 397 h 8"/>
              <a:gd name="T20" fmla="*/ 454 w 7"/>
              <a:gd name="T21" fmla="*/ 397 h 8"/>
              <a:gd name="T22" fmla="*/ 454 w 7"/>
              <a:gd name="T23" fmla="*/ 1191 h 8"/>
              <a:gd name="T24" fmla="*/ 0 w 7"/>
              <a:gd name="T25" fmla="*/ 1588 h 8"/>
              <a:gd name="T26" fmla="*/ 454 w 7"/>
              <a:gd name="T27" fmla="*/ 2381 h 8"/>
              <a:gd name="T28" fmla="*/ 1361 w 7"/>
              <a:gd name="T29" fmla="*/ 2778 h 8"/>
              <a:gd name="T30" fmla="*/ 2268 w 7"/>
              <a:gd name="T31" fmla="*/ 1984 h 8"/>
              <a:gd name="T32" fmla="*/ 2268 w 7"/>
              <a:gd name="T33" fmla="*/ 1588 h 8"/>
              <a:gd name="T34" fmla="*/ 2721 w 7"/>
              <a:gd name="T35" fmla="*/ 1588 h 8"/>
              <a:gd name="T36" fmla="*/ 2721 w 7"/>
              <a:gd name="T37" fmla="*/ 1984 h 8"/>
              <a:gd name="T38" fmla="*/ 1361 w 7"/>
              <a:gd name="T39" fmla="*/ 2778 h 8"/>
              <a:gd name="T40" fmla="*/ 454 w 7"/>
              <a:gd name="T41" fmla="*/ 2778 h 8"/>
              <a:gd name="T42" fmla="*/ 0 w 7"/>
              <a:gd name="T43" fmla="*/ 1588 h 8"/>
              <a:gd name="T44" fmla="*/ 0 w 7"/>
              <a:gd name="T45" fmla="*/ 1588 h 8"/>
              <a:gd name="T46" fmla="*/ 0 w 7"/>
              <a:gd name="T47" fmla="*/ 1191 h 8"/>
              <a:gd name="T48" fmla="*/ 454 w 7"/>
              <a:gd name="T49" fmla="*/ 0 h 8"/>
              <a:gd name="T50" fmla="*/ 1361 w 7"/>
              <a:gd name="T51" fmla="*/ 0 h 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" h="8">
                <a:moveTo>
                  <a:pt x="5" y="4"/>
                </a:moveTo>
                <a:cubicBezTo>
                  <a:pt x="5" y="4"/>
                  <a:pt x="5" y="3"/>
                  <a:pt x="4" y="3"/>
                </a:cubicBezTo>
                <a:lnTo>
                  <a:pt x="5" y="3"/>
                </a:lnTo>
                <a:lnTo>
                  <a:pt x="5" y="4"/>
                </a:lnTo>
                <a:close/>
                <a:moveTo>
                  <a:pt x="3" y="1"/>
                </a:moveTo>
                <a:cubicBezTo>
                  <a:pt x="4" y="2"/>
                  <a:pt x="4" y="2"/>
                  <a:pt x="4" y="3"/>
                </a:cubicBezTo>
                <a:lnTo>
                  <a:pt x="3" y="2"/>
                </a:lnTo>
                <a:lnTo>
                  <a:pt x="3" y="1"/>
                </a:lnTo>
                <a:close/>
                <a:moveTo>
                  <a:pt x="3" y="0"/>
                </a:moveTo>
                <a:lnTo>
                  <a:pt x="3" y="1"/>
                </a:lnTo>
                <a:lnTo>
                  <a:pt x="1" y="1"/>
                </a:lnTo>
                <a:lnTo>
                  <a:pt x="1" y="3"/>
                </a:lnTo>
                <a:cubicBezTo>
                  <a:pt x="0" y="4"/>
                  <a:pt x="0" y="4"/>
                  <a:pt x="0" y="4"/>
                </a:cubicBezTo>
                <a:lnTo>
                  <a:pt x="1" y="6"/>
                </a:lnTo>
                <a:lnTo>
                  <a:pt x="3" y="7"/>
                </a:lnTo>
                <a:lnTo>
                  <a:pt x="5" y="5"/>
                </a:lnTo>
                <a:lnTo>
                  <a:pt x="5" y="4"/>
                </a:lnTo>
                <a:lnTo>
                  <a:pt x="6" y="4"/>
                </a:lnTo>
                <a:lnTo>
                  <a:pt x="6" y="5"/>
                </a:lnTo>
                <a:lnTo>
                  <a:pt x="3" y="7"/>
                </a:lnTo>
                <a:lnTo>
                  <a:pt x="1" y="7"/>
                </a:lnTo>
                <a:lnTo>
                  <a:pt x="0" y="4"/>
                </a:lnTo>
                <a:lnTo>
                  <a:pt x="0" y="3"/>
                </a:lnTo>
                <a:lnTo>
                  <a:pt x="1" y="0"/>
                </a:lnTo>
                <a:lnTo>
                  <a:pt x="3" y="0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63" name="Freeform 591">
            <a:extLst>
              <a:ext uri="{FF2B5EF4-FFF2-40B4-BE49-F238E27FC236}">
                <a16:creationId xmlns:a16="http://schemas.microsoft.com/office/drawing/2014/main" id="{64BFBB58-30D1-3249-BB1C-3D946DAF9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901825"/>
            <a:ext cx="14288" cy="6350"/>
          </a:xfrm>
          <a:custGeom>
            <a:avLst/>
            <a:gdLst>
              <a:gd name="T0" fmla="*/ 8712 w 41"/>
              <a:gd name="T1" fmla="*/ 2615 h 17"/>
              <a:gd name="T2" fmla="*/ 5576 w 41"/>
              <a:gd name="T3" fmla="*/ 2615 h 17"/>
              <a:gd name="T4" fmla="*/ 3833 w 41"/>
              <a:gd name="T5" fmla="*/ 3735 h 17"/>
              <a:gd name="T6" fmla="*/ 3485 w 41"/>
              <a:gd name="T7" fmla="*/ 3735 h 17"/>
              <a:gd name="T8" fmla="*/ 2788 w 41"/>
              <a:gd name="T9" fmla="*/ 5229 h 17"/>
              <a:gd name="T10" fmla="*/ 697 w 41"/>
              <a:gd name="T11" fmla="*/ 4856 h 17"/>
              <a:gd name="T12" fmla="*/ 0 w 41"/>
              <a:gd name="T13" fmla="*/ 2988 h 17"/>
              <a:gd name="T14" fmla="*/ 697 w 41"/>
              <a:gd name="T15" fmla="*/ 2241 h 17"/>
              <a:gd name="T16" fmla="*/ 1742 w 41"/>
              <a:gd name="T17" fmla="*/ 1868 h 17"/>
              <a:gd name="T18" fmla="*/ 2788 w 41"/>
              <a:gd name="T19" fmla="*/ 2988 h 17"/>
              <a:gd name="T20" fmla="*/ 3833 w 41"/>
              <a:gd name="T21" fmla="*/ 1868 h 17"/>
              <a:gd name="T22" fmla="*/ 4879 w 41"/>
              <a:gd name="T23" fmla="*/ 1494 h 17"/>
              <a:gd name="T24" fmla="*/ 5924 w 41"/>
              <a:gd name="T25" fmla="*/ 374 h 17"/>
              <a:gd name="T26" fmla="*/ 7667 w 41"/>
              <a:gd name="T27" fmla="*/ 0 h 17"/>
              <a:gd name="T28" fmla="*/ 8015 w 41"/>
              <a:gd name="T29" fmla="*/ 374 h 17"/>
              <a:gd name="T30" fmla="*/ 8712 w 41"/>
              <a:gd name="T31" fmla="*/ 1494 h 17"/>
              <a:gd name="T32" fmla="*/ 9758 w 41"/>
              <a:gd name="T33" fmla="*/ 1494 h 17"/>
              <a:gd name="T34" fmla="*/ 10106 w 41"/>
              <a:gd name="T35" fmla="*/ 1868 h 17"/>
              <a:gd name="T36" fmla="*/ 10803 w 41"/>
              <a:gd name="T37" fmla="*/ 2241 h 17"/>
              <a:gd name="T38" fmla="*/ 11500 w 41"/>
              <a:gd name="T39" fmla="*/ 1494 h 17"/>
              <a:gd name="T40" fmla="*/ 12894 w 41"/>
              <a:gd name="T41" fmla="*/ 1121 h 17"/>
              <a:gd name="T42" fmla="*/ 13243 w 41"/>
              <a:gd name="T43" fmla="*/ 2615 h 17"/>
              <a:gd name="T44" fmla="*/ 13940 w 41"/>
              <a:gd name="T45" fmla="*/ 2615 h 17"/>
              <a:gd name="T46" fmla="*/ 12197 w 41"/>
              <a:gd name="T47" fmla="*/ 4482 h 17"/>
              <a:gd name="T48" fmla="*/ 10803 w 41"/>
              <a:gd name="T49" fmla="*/ 4109 h 17"/>
              <a:gd name="T50" fmla="*/ 10106 w 41"/>
              <a:gd name="T51" fmla="*/ 2988 h 17"/>
              <a:gd name="T52" fmla="*/ 9758 w 41"/>
              <a:gd name="T53" fmla="*/ 2988 h 17"/>
              <a:gd name="T54" fmla="*/ 9758 w 41"/>
              <a:gd name="T55" fmla="*/ 2615 h 17"/>
              <a:gd name="T56" fmla="*/ 8712 w 41"/>
              <a:gd name="T57" fmla="*/ 2615 h 1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1" h="17">
                <a:moveTo>
                  <a:pt x="25" y="7"/>
                </a:moveTo>
                <a:lnTo>
                  <a:pt x="16" y="7"/>
                </a:lnTo>
                <a:cubicBezTo>
                  <a:pt x="14" y="7"/>
                  <a:pt x="11" y="9"/>
                  <a:pt x="11" y="10"/>
                </a:cubicBezTo>
                <a:lnTo>
                  <a:pt x="10" y="10"/>
                </a:lnTo>
                <a:cubicBezTo>
                  <a:pt x="10" y="10"/>
                  <a:pt x="10" y="13"/>
                  <a:pt x="8" y="14"/>
                </a:cubicBezTo>
                <a:cubicBezTo>
                  <a:pt x="5" y="16"/>
                  <a:pt x="2" y="13"/>
                  <a:pt x="2" y="13"/>
                </a:cubicBezTo>
                <a:cubicBezTo>
                  <a:pt x="2" y="13"/>
                  <a:pt x="0" y="10"/>
                  <a:pt x="0" y="8"/>
                </a:cubicBezTo>
                <a:cubicBezTo>
                  <a:pt x="0" y="8"/>
                  <a:pt x="0" y="7"/>
                  <a:pt x="2" y="6"/>
                </a:cubicBezTo>
                <a:cubicBezTo>
                  <a:pt x="2" y="4"/>
                  <a:pt x="5" y="5"/>
                  <a:pt x="5" y="5"/>
                </a:cubicBezTo>
                <a:lnTo>
                  <a:pt x="8" y="8"/>
                </a:lnTo>
                <a:cubicBezTo>
                  <a:pt x="11" y="9"/>
                  <a:pt x="11" y="5"/>
                  <a:pt x="11" y="5"/>
                </a:cubicBezTo>
                <a:lnTo>
                  <a:pt x="14" y="4"/>
                </a:lnTo>
                <a:cubicBezTo>
                  <a:pt x="17" y="3"/>
                  <a:pt x="17" y="1"/>
                  <a:pt x="17" y="1"/>
                </a:cubicBezTo>
                <a:lnTo>
                  <a:pt x="22" y="0"/>
                </a:lnTo>
                <a:cubicBezTo>
                  <a:pt x="23" y="0"/>
                  <a:pt x="23" y="1"/>
                  <a:pt x="23" y="1"/>
                </a:cubicBezTo>
                <a:cubicBezTo>
                  <a:pt x="23" y="1"/>
                  <a:pt x="25" y="3"/>
                  <a:pt x="25" y="4"/>
                </a:cubicBezTo>
                <a:lnTo>
                  <a:pt x="28" y="4"/>
                </a:lnTo>
                <a:lnTo>
                  <a:pt x="29" y="5"/>
                </a:lnTo>
                <a:lnTo>
                  <a:pt x="31" y="6"/>
                </a:lnTo>
                <a:cubicBezTo>
                  <a:pt x="31" y="7"/>
                  <a:pt x="33" y="4"/>
                  <a:pt x="33" y="4"/>
                </a:cubicBezTo>
                <a:cubicBezTo>
                  <a:pt x="33" y="4"/>
                  <a:pt x="35" y="3"/>
                  <a:pt x="37" y="3"/>
                </a:cubicBezTo>
                <a:cubicBezTo>
                  <a:pt x="40" y="4"/>
                  <a:pt x="38" y="7"/>
                  <a:pt x="38" y="7"/>
                </a:cubicBezTo>
                <a:lnTo>
                  <a:pt x="40" y="7"/>
                </a:lnTo>
                <a:lnTo>
                  <a:pt x="35" y="12"/>
                </a:lnTo>
                <a:cubicBezTo>
                  <a:pt x="34" y="13"/>
                  <a:pt x="31" y="11"/>
                  <a:pt x="31" y="11"/>
                </a:cubicBezTo>
                <a:cubicBezTo>
                  <a:pt x="29" y="10"/>
                  <a:pt x="29" y="8"/>
                  <a:pt x="29" y="8"/>
                </a:cubicBezTo>
                <a:lnTo>
                  <a:pt x="28" y="8"/>
                </a:lnTo>
                <a:lnTo>
                  <a:pt x="28" y="7"/>
                </a:lnTo>
                <a:lnTo>
                  <a:pt x="25" y="7"/>
                </a:ln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64" name="Freeform 592">
            <a:extLst>
              <a:ext uri="{FF2B5EF4-FFF2-40B4-BE49-F238E27FC236}">
                <a16:creationId xmlns:a16="http://schemas.microsoft.com/office/drawing/2014/main" id="{0FFA164F-41C6-8042-98ED-C2A0285A2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901825"/>
            <a:ext cx="14288" cy="6350"/>
          </a:xfrm>
          <a:custGeom>
            <a:avLst/>
            <a:gdLst>
              <a:gd name="T0" fmla="*/ 8712 w 41"/>
              <a:gd name="T1" fmla="*/ 2988 h 17"/>
              <a:gd name="T2" fmla="*/ 9758 w 41"/>
              <a:gd name="T3" fmla="*/ 2988 h 17"/>
              <a:gd name="T4" fmla="*/ 9758 w 41"/>
              <a:gd name="T5" fmla="*/ 3362 h 17"/>
              <a:gd name="T6" fmla="*/ 10106 w 41"/>
              <a:gd name="T7" fmla="*/ 3362 h 17"/>
              <a:gd name="T8" fmla="*/ 10803 w 41"/>
              <a:gd name="T9" fmla="*/ 4482 h 17"/>
              <a:gd name="T10" fmla="*/ 12197 w 41"/>
              <a:gd name="T11" fmla="*/ 4482 h 17"/>
              <a:gd name="T12" fmla="*/ 13940 w 41"/>
              <a:gd name="T13" fmla="*/ 2988 h 17"/>
              <a:gd name="T14" fmla="*/ 12894 w 41"/>
              <a:gd name="T15" fmla="*/ 4482 h 17"/>
              <a:gd name="T16" fmla="*/ 12197 w 41"/>
              <a:gd name="T17" fmla="*/ 4856 h 17"/>
              <a:gd name="T18" fmla="*/ 10803 w 41"/>
              <a:gd name="T19" fmla="*/ 4856 h 17"/>
              <a:gd name="T20" fmla="*/ 13940 w 41"/>
              <a:gd name="T21" fmla="*/ 2988 h 17"/>
              <a:gd name="T22" fmla="*/ 13591 w 41"/>
              <a:gd name="T23" fmla="*/ 2615 h 17"/>
              <a:gd name="T24" fmla="*/ 13243 w 41"/>
              <a:gd name="T25" fmla="*/ 2241 h 17"/>
              <a:gd name="T26" fmla="*/ 13940 w 41"/>
              <a:gd name="T27" fmla="*/ 2241 h 17"/>
              <a:gd name="T28" fmla="*/ 12894 w 41"/>
              <a:gd name="T29" fmla="*/ 1494 h 17"/>
              <a:gd name="T30" fmla="*/ 12894 w 41"/>
              <a:gd name="T31" fmla="*/ 1868 h 17"/>
              <a:gd name="T32" fmla="*/ 12894 w 41"/>
              <a:gd name="T33" fmla="*/ 1494 h 17"/>
              <a:gd name="T34" fmla="*/ 12197 w 41"/>
              <a:gd name="T35" fmla="*/ 1494 h 17"/>
              <a:gd name="T36" fmla="*/ 11500 w 41"/>
              <a:gd name="T37" fmla="*/ 1494 h 17"/>
              <a:gd name="T38" fmla="*/ 11152 w 41"/>
              <a:gd name="T39" fmla="*/ 1868 h 17"/>
              <a:gd name="T40" fmla="*/ 10803 w 41"/>
              <a:gd name="T41" fmla="*/ 2241 h 17"/>
              <a:gd name="T42" fmla="*/ 10803 w 41"/>
              <a:gd name="T43" fmla="*/ 2615 h 17"/>
              <a:gd name="T44" fmla="*/ 10106 w 41"/>
              <a:gd name="T45" fmla="*/ 2241 h 17"/>
              <a:gd name="T46" fmla="*/ 8712 w 41"/>
              <a:gd name="T47" fmla="*/ 1868 h 17"/>
              <a:gd name="T48" fmla="*/ 8712 w 41"/>
              <a:gd name="T49" fmla="*/ 747 h 17"/>
              <a:gd name="T50" fmla="*/ 8015 w 41"/>
              <a:gd name="T51" fmla="*/ 374 h 17"/>
              <a:gd name="T52" fmla="*/ 7667 w 41"/>
              <a:gd name="T53" fmla="*/ 374 h 17"/>
              <a:gd name="T54" fmla="*/ 7667 w 41"/>
              <a:gd name="T55" fmla="*/ 0 h 17"/>
              <a:gd name="T56" fmla="*/ 5924 w 41"/>
              <a:gd name="T57" fmla="*/ 747 h 17"/>
              <a:gd name="T58" fmla="*/ 5924 w 41"/>
              <a:gd name="T59" fmla="*/ 747 h 17"/>
              <a:gd name="T60" fmla="*/ 3833 w 41"/>
              <a:gd name="T61" fmla="*/ 2241 h 17"/>
              <a:gd name="T62" fmla="*/ 3833 w 41"/>
              <a:gd name="T63" fmla="*/ 2241 h 17"/>
              <a:gd name="T64" fmla="*/ 3833 w 41"/>
              <a:gd name="T65" fmla="*/ 2988 h 17"/>
              <a:gd name="T66" fmla="*/ 2788 w 41"/>
              <a:gd name="T67" fmla="*/ 2988 h 17"/>
              <a:gd name="T68" fmla="*/ 2788 w 41"/>
              <a:gd name="T69" fmla="*/ 3362 h 17"/>
              <a:gd name="T70" fmla="*/ 1394 w 41"/>
              <a:gd name="T71" fmla="*/ 2241 h 17"/>
              <a:gd name="T72" fmla="*/ 1394 w 41"/>
              <a:gd name="T73" fmla="*/ 1868 h 17"/>
              <a:gd name="T74" fmla="*/ 1742 w 41"/>
              <a:gd name="T75" fmla="*/ 2241 h 17"/>
              <a:gd name="T76" fmla="*/ 2788 w 41"/>
              <a:gd name="T77" fmla="*/ 2988 h 17"/>
              <a:gd name="T78" fmla="*/ 697 w 41"/>
              <a:gd name="T79" fmla="*/ 2615 h 17"/>
              <a:gd name="T80" fmla="*/ 0 w 41"/>
              <a:gd name="T81" fmla="*/ 3735 h 17"/>
              <a:gd name="T82" fmla="*/ 697 w 41"/>
              <a:gd name="T83" fmla="*/ 5229 h 17"/>
              <a:gd name="T84" fmla="*/ 2788 w 41"/>
              <a:gd name="T85" fmla="*/ 5229 h 17"/>
              <a:gd name="T86" fmla="*/ 3485 w 41"/>
              <a:gd name="T87" fmla="*/ 4109 h 17"/>
              <a:gd name="T88" fmla="*/ 5576 w 41"/>
              <a:gd name="T89" fmla="*/ 2988 h 17"/>
              <a:gd name="T90" fmla="*/ 3485 w 41"/>
              <a:gd name="T91" fmla="*/ 4482 h 17"/>
              <a:gd name="T92" fmla="*/ 1742 w 41"/>
              <a:gd name="T93" fmla="*/ 5976 h 17"/>
              <a:gd name="T94" fmla="*/ 0 w 41"/>
              <a:gd name="T95" fmla="*/ 4482 h 17"/>
              <a:gd name="T96" fmla="*/ 0 w 41"/>
              <a:gd name="T97" fmla="*/ 2988 h 1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1" h="17">
                <a:moveTo>
                  <a:pt x="28" y="8"/>
                </a:moveTo>
                <a:lnTo>
                  <a:pt x="25" y="8"/>
                </a:lnTo>
                <a:lnTo>
                  <a:pt x="25" y="7"/>
                </a:lnTo>
                <a:lnTo>
                  <a:pt x="28" y="8"/>
                </a:lnTo>
                <a:close/>
                <a:moveTo>
                  <a:pt x="31" y="13"/>
                </a:moveTo>
                <a:cubicBezTo>
                  <a:pt x="29" y="11"/>
                  <a:pt x="28" y="9"/>
                  <a:pt x="28" y="9"/>
                </a:cubicBezTo>
                <a:lnTo>
                  <a:pt x="29" y="8"/>
                </a:lnTo>
                <a:lnTo>
                  <a:pt x="29" y="9"/>
                </a:lnTo>
                <a:lnTo>
                  <a:pt x="29" y="10"/>
                </a:lnTo>
                <a:cubicBezTo>
                  <a:pt x="29" y="11"/>
                  <a:pt x="31" y="11"/>
                  <a:pt x="31" y="12"/>
                </a:cubicBezTo>
                <a:cubicBezTo>
                  <a:pt x="33" y="13"/>
                  <a:pt x="33" y="13"/>
                  <a:pt x="34" y="13"/>
                </a:cubicBezTo>
                <a:lnTo>
                  <a:pt x="35" y="12"/>
                </a:lnTo>
                <a:lnTo>
                  <a:pt x="36" y="12"/>
                </a:lnTo>
                <a:lnTo>
                  <a:pt x="40" y="8"/>
                </a:lnTo>
                <a:lnTo>
                  <a:pt x="37" y="13"/>
                </a:lnTo>
                <a:lnTo>
                  <a:pt x="37" y="12"/>
                </a:lnTo>
                <a:lnTo>
                  <a:pt x="36" y="12"/>
                </a:lnTo>
                <a:lnTo>
                  <a:pt x="35" y="13"/>
                </a:lnTo>
                <a:lnTo>
                  <a:pt x="34" y="13"/>
                </a:lnTo>
                <a:lnTo>
                  <a:pt x="31" y="13"/>
                </a:lnTo>
                <a:close/>
                <a:moveTo>
                  <a:pt x="39" y="7"/>
                </a:moveTo>
                <a:cubicBezTo>
                  <a:pt x="40" y="7"/>
                  <a:pt x="40" y="8"/>
                  <a:pt x="40" y="8"/>
                </a:cubicBezTo>
                <a:lnTo>
                  <a:pt x="38" y="8"/>
                </a:lnTo>
                <a:lnTo>
                  <a:pt x="39" y="7"/>
                </a:lnTo>
                <a:lnTo>
                  <a:pt x="38" y="7"/>
                </a:lnTo>
                <a:lnTo>
                  <a:pt x="38" y="6"/>
                </a:lnTo>
                <a:lnTo>
                  <a:pt x="38" y="5"/>
                </a:lnTo>
                <a:cubicBezTo>
                  <a:pt x="40" y="5"/>
                  <a:pt x="40" y="6"/>
                  <a:pt x="40" y="6"/>
                </a:cubicBezTo>
                <a:lnTo>
                  <a:pt x="39" y="7"/>
                </a:lnTo>
                <a:close/>
                <a:moveTo>
                  <a:pt x="37" y="4"/>
                </a:moveTo>
                <a:cubicBezTo>
                  <a:pt x="38" y="4"/>
                  <a:pt x="38" y="5"/>
                  <a:pt x="38" y="5"/>
                </a:cubicBezTo>
                <a:lnTo>
                  <a:pt x="37" y="5"/>
                </a:lnTo>
                <a:lnTo>
                  <a:pt x="36" y="4"/>
                </a:lnTo>
                <a:lnTo>
                  <a:pt x="37" y="4"/>
                </a:lnTo>
                <a:close/>
                <a:moveTo>
                  <a:pt x="33" y="4"/>
                </a:moveTo>
                <a:lnTo>
                  <a:pt x="35" y="4"/>
                </a:lnTo>
                <a:cubicBezTo>
                  <a:pt x="34" y="4"/>
                  <a:pt x="33" y="5"/>
                  <a:pt x="33" y="5"/>
                </a:cubicBezTo>
                <a:lnTo>
                  <a:pt x="33" y="4"/>
                </a:lnTo>
                <a:close/>
                <a:moveTo>
                  <a:pt x="31" y="6"/>
                </a:moveTo>
                <a:cubicBezTo>
                  <a:pt x="31" y="5"/>
                  <a:pt x="32" y="5"/>
                  <a:pt x="32" y="5"/>
                </a:cubicBezTo>
                <a:cubicBezTo>
                  <a:pt x="32" y="6"/>
                  <a:pt x="32" y="6"/>
                  <a:pt x="31" y="7"/>
                </a:cubicBezTo>
                <a:lnTo>
                  <a:pt x="31" y="6"/>
                </a:lnTo>
                <a:close/>
                <a:moveTo>
                  <a:pt x="29" y="6"/>
                </a:moveTo>
                <a:lnTo>
                  <a:pt x="31" y="7"/>
                </a:lnTo>
                <a:lnTo>
                  <a:pt x="31" y="8"/>
                </a:lnTo>
                <a:lnTo>
                  <a:pt x="29" y="6"/>
                </a:lnTo>
                <a:close/>
                <a:moveTo>
                  <a:pt x="25" y="4"/>
                </a:moveTo>
                <a:lnTo>
                  <a:pt x="25" y="5"/>
                </a:lnTo>
                <a:cubicBezTo>
                  <a:pt x="25" y="4"/>
                  <a:pt x="24" y="2"/>
                  <a:pt x="23" y="2"/>
                </a:cubicBezTo>
                <a:cubicBezTo>
                  <a:pt x="23" y="2"/>
                  <a:pt x="23" y="2"/>
                  <a:pt x="25" y="2"/>
                </a:cubicBezTo>
                <a:lnTo>
                  <a:pt x="25" y="4"/>
                </a:lnTo>
                <a:close/>
                <a:moveTo>
                  <a:pt x="23" y="1"/>
                </a:moveTo>
                <a:lnTo>
                  <a:pt x="23" y="2"/>
                </a:lnTo>
                <a:lnTo>
                  <a:pt x="22" y="1"/>
                </a:lnTo>
                <a:lnTo>
                  <a:pt x="23" y="1"/>
                </a:lnTo>
                <a:close/>
                <a:moveTo>
                  <a:pt x="22" y="0"/>
                </a:moveTo>
                <a:lnTo>
                  <a:pt x="22" y="1"/>
                </a:lnTo>
                <a:lnTo>
                  <a:pt x="17" y="2"/>
                </a:lnTo>
                <a:cubicBezTo>
                  <a:pt x="17" y="2"/>
                  <a:pt x="17" y="4"/>
                  <a:pt x="14" y="5"/>
                </a:cubicBezTo>
                <a:cubicBezTo>
                  <a:pt x="16" y="4"/>
                  <a:pt x="17" y="2"/>
                  <a:pt x="17" y="2"/>
                </a:cubicBezTo>
                <a:lnTo>
                  <a:pt x="22" y="0"/>
                </a:lnTo>
                <a:close/>
                <a:moveTo>
                  <a:pt x="11" y="6"/>
                </a:moveTo>
                <a:cubicBezTo>
                  <a:pt x="11" y="5"/>
                  <a:pt x="13" y="5"/>
                  <a:pt x="14" y="5"/>
                </a:cubicBezTo>
                <a:lnTo>
                  <a:pt x="11" y="6"/>
                </a:lnTo>
                <a:close/>
                <a:moveTo>
                  <a:pt x="10" y="9"/>
                </a:moveTo>
                <a:cubicBezTo>
                  <a:pt x="10" y="9"/>
                  <a:pt x="10" y="8"/>
                  <a:pt x="11" y="8"/>
                </a:cubicBezTo>
                <a:lnTo>
                  <a:pt x="10" y="9"/>
                </a:lnTo>
                <a:close/>
                <a:moveTo>
                  <a:pt x="8" y="8"/>
                </a:moveTo>
                <a:cubicBezTo>
                  <a:pt x="8" y="9"/>
                  <a:pt x="10" y="9"/>
                  <a:pt x="10" y="9"/>
                </a:cubicBezTo>
                <a:lnTo>
                  <a:pt x="8" y="9"/>
                </a:lnTo>
                <a:cubicBezTo>
                  <a:pt x="8" y="9"/>
                  <a:pt x="7" y="8"/>
                  <a:pt x="5" y="8"/>
                </a:cubicBezTo>
                <a:cubicBezTo>
                  <a:pt x="5" y="6"/>
                  <a:pt x="4" y="6"/>
                  <a:pt x="4" y="6"/>
                </a:cubicBezTo>
                <a:lnTo>
                  <a:pt x="2" y="7"/>
                </a:lnTo>
                <a:cubicBezTo>
                  <a:pt x="2" y="5"/>
                  <a:pt x="4" y="5"/>
                  <a:pt x="4" y="5"/>
                </a:cubicBez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cubicBezTo>
                  <a:pt x="7" y="8"/>
                  <a:pt x="8" y="8"/>
                  <a:pt x="8" y="8"/>
                </a:cubicBezTo>
                <a:close/>
                <a:moveTo>
                  <a:pt x="0" y="8"/>
                </a:moveTo>
                <a:cubicBezTo>
                  <a:pt x="0" y="8"/>
                  <a:pt x="2" y="8"/>
                  <a:pt x="2" y="7"/>
                </a:cubicBezTo>
                <a:lnTo>
                  <a:pt x="2" y="9"/>
                </a:lnTo>
                <a:cubicBezTo>
                  <a:pt x="0" y="9"/>
                  <a:pt x="0" y="10"/>
                  <a:pt x="0" y="10"/>
                </a:cubicBezTo>
                <a:cubicBezTo>
                  <a:pt x="0" y="11"/>
                  <a:pt x="0" y="11"/>
                  <a:pt x="2" y="12"/>
                </a:cubicBezTo>
                <a:lnTo>
                  <a:pt x="2" y="14"/>
                </a:lnTo>
                <a:cubicBezTo>
                  <a:pt x="2" y="14"/>
                  <a:pt x="4" y="15"/>
                  <a:pt x="5" y="15"/>
                </a:cubicBezTo>
                <a:cubicBezTo>
                  <a:pt x="7" y="15"/>
                  <a:pt x="8" y="15"/>
                  <a:pt x="8" y="14"/>
                </a:cubicBezTo>
                <a:cubicBezTo>
                  <a:pt x="10" y="14"/>
                  <a:pt x="10" y="12"/>
                  <a:pt x="10" y="12"/>
                </a:cubicBezTo>
                <a:lnTo>
                  <a:pt x="10" y="11"/>
                </a:lnTo>
                <a:lnTo>
                  <a:pt x="11" y="10"/>
                </a:lnTo>
                <a:cubicBezTo>
                  <a:pt x="11" y="10"/>
                  <a:pt x="14" y="8"/>
                  <a:pt x="16" y="8"/>
                </a:cubicBezTo>
                <a:cubicBezTo>
                  <a:pt x="14" y="8"/>
                  <a:pt x="11" y="10"/>
                  <a:pt x="11" y="11"/>
                </a:cubicBezTo>
                <a:cubicBezTo>
                  <a:pt x="10" y="11"/>
                  <a:pt x="10" y="11"/>
                  <a:pt x="10" y="12"/>
                </a:cubicBezTo>
                <a:cubicBezTo>
                  <a:pt x="10" y="14"/>
                  <a:pt x="10" y="14"/>
                  <a:pt x="8" y="15"/>
                </a:cubicBezTo>
                <a:cubicBezTo>
                  <a:pt x="8" y="15"/>
                  <a:pt x="7" y="16"/>
                  <a:pt x="5" y="16"/>
                </a:cubicBezTo>
                <a:cubicBezTo>
                  <a:pt x="4" y="16"/>
                  <a:pt x="2" y="14"/>
                  <a:pt x="2" y="14"/>
                </a:cubicBez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65" name="Freeform 593">
            <a:extLst>
              <a:ext uri="{FF2B5EF4-FFF2-40B4-BE49-F238E27FC236}">
                <a16:creationId xmlns:a16="http://schemas.microsoft.com/office/drawing/2014/main" id="{58E6CA01-2C70-3746-9CE5-08BD4693B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897063"/>
            <a:ext cx="3175" cy="6350"/>
          </a:xfrm>
          <a:custGeom>
            <a:avLst/>
            <a:gdLst>
              <a:gd name="T0" fmla="*/ 2858 w 10"/>
              <a:gd name="T1" fmla="*/ 0 h 16"/>
              <a:gd name="T2" fmla="*/ 2858 w 10"/>
              <a:gd name="T3" fmla="*/ 2381 h 16"/>
              <a:gd name="T4" fmla="*/ 2858 w 10"/>
              <a:gd name="T5" fmla="*/ 4763 h 16"/>
              <a:gd name="T6" fmla="*/ 0 w 10"/>
              <a:gd name="T7" fmla="*/ 4763 h 16"/>
              <a:gd name="T8" fmla="*/ 0 w 10"/>
              <a:gd name="T9" fmla="*/ 2778 h 16"/>
              <a:gd name="T10" fmla="*/ 2858 w 10"/>
              <a:gd name="T11" fmla="*/ 0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6">
                <a:moveTo>
                  <a:pt x="9" y="0"/>
                </a:moveTo>
                <a:lnTo>
                  <a:pt x="9" y="6"/>
                </a:lnTo>
                <a:lnTo>
                  <a:pt x="9" y="12"/>
                </a:lnTo>
                <a:cubicBezTo>
                  <a:pt x="7" y="15"/>
                  <a:pt x="1" y="14"/>
                  <a:pt x="0" y="12"/>
                </a:cubicBezTo>
                <a:lnTo>
                  <a:pt x="0" y="7"/>
                </a:lnTo>
                <a:lnTo>
                  <a:pt x="9" y="0"/>
                </a:lnTo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66" name="Freeform 594">
            <a:extLst>
              <a:ext uri="{FF2B5EF4-FFF2-40B4-BE49-F238E27FC236}">
                <a16:creationId xmlns:a16="http://schemas.microsoft.com/office/drawing/2014/main" id="{7FAD68E3-A3C0-4F48-BADF-3C76AFB9C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901825"/>
            <a:ext cx="3175" cy="1588"/>
          </a:xfrm>
          <a:custGeom>
            <a:avLst/>
            <a:gdLst>
              <a:gd name="T0" fmla="*/ 1588 w 10"/>
              <a:gd name="T1" fmla="*/ 1059 h 3"/>
              <a:gd name="T2" fmla="*/ 2858 w 10"/>
              <a:gd name="T3" fmla="*/ 0 h 3"/>
              <a:gd name="T4" fmla="*/ 2858 w 10"/>
              <a:gd name="T5" fmla="*/ 529 h 3"/>
              <a:gd name="T6" fmla="*/ 1588 w 10"/>
              <a:gd name="T7" fmla="*/ 1059 h 3"/>
              <a:gd name="T8" fmla="*/ 318 w 10"/>
              <a:gd name="T9" fmla="*/ 529 h 3"/>
              <a:gd name="T10" fmla="*/ 1270 w 10"/>
              <a:gd name="T11" fmla="*/ 1059 h 3"/>
              <a:gd name="T12" fmla="*/ 318 w 10"/>
              <a:gd name="T13" fmla="*/ 1059 h 3"/>
              <a:gd name="T14" fmla="*/ 0 w 10"/>
              <a:gd name="T15" fmla="*/ 529 h 3"/>
              <a:gd name="T16" fmla="*/ 318 w 10"/>
              <a:gd name="T17" fmla="*/ 529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3">
                <a:moveTo>
                  <a:pt x="5" y="2"/>
                </a:moveTo>
                <a:cubicBezTo>
                  <a:pt x="7" y="2"/>
                  <a:pt x="7" y="1"/>
                  <a:pt x="9" y="0"/>
                </a:cubicBezTo>
                <a:lnTo>
                  <a:pt x="9" y="1"/>
                </a:lnTo>
                <a:cubicBezTo>
                  <a:pt x="9" y="2"/>
                  <a:pt x="8" y="2"/>
                  <a:pt x="5" y="2"/>
                </a:cubicBezTo>
                <a:close/>
                <a:moveTo>
                  <a:pt x="1" y="1"/>
                </a:moveTo>
                <a:cubicBezTo>
                  <a:pt x="3" y="1"/>
                  <a:pt x="3" y="2"/>
                  <a:pt x="4" y="2"/>
                </a:cubicBezTo>
                <a:lnTo>
                  <a:pt x="1" y="2"/>
                </a:lnTo>
                <a:cubicBezTo>
                  <a:pt x="1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67" name="Freeform 595">
            <a:extLst>
              <a:ext uri="{FF2B5EF4-FFF2-40B4-BE49-F238E27FC236}">
                <a16:creationId xmlns:a16="http://schemas.microsoft.com/office/drawing/2014/main" id="{55F6D0EA-6B2A-F044-9790-9EA760E25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905000"/>
            <a:ext cx="3175" cy="4763"/>
          </a:xfrm>
          <a:custGeom>
            <a:avLst/>
            <a:gdLst>
              <a:gd name="T0" fmla="*/ 1588 w 8"/>
              <a:gd name="T1" fmla="*/ 2778 h 12"/>
              <a:gd name="T2" fmla="*/ 1588 w 8"/>
              <a:gd name="T3" fmla="*/ 4366 h 12"/>
              <a:gd name="T4" fmla="*/ 0 w 8"/>
              <a:gd name="T5" fmla="*/ 2382 h 12"/>
              <a:gd name="T6" fmla="*/ 1588 w 8"/>
              <a:gd name="T7" fmla="*/ 0 h 12"/>
              <a:gd name="T8" fmla="*/ 2381 w 8"/>
              <a:gd name="T9" fmla="*/ 1191 h 12"/>
              <a:gd name="T10" fmla="*/ 1588 w 8"/>
              <a:gd name="T11" fmla="*/ 2382 h 12"/>
              <a:gd name="T12" fmla="*/ 1588 w 8"/>
              <a:gd name="T13" fmla="*/ 2382 h 12"/>
              <a:gd name="T14" fmla="*/ 1588 w 8"/>
              <a:gd name="T15" fmla="*/ 2778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2">
                <a:moveTo>
                  <a:pt x="4" y="7"/>
                </a:moveTo>
                <a:cubicBezTo>
                  <a:pt x="2" y="9"/>
                  <a:pt x="4" y="11"/>
                  <a:pt x="4" y="11"/>
                </a:cubicBezTo>
                <a:cubicBezTo>
                  <a:pt x="4" y="11"/>
                  <a:pt x="0" y="10"/>
                  <a:pt x="0" y="6"/>
                </a:cubicBezTo>
                <a:cubicBezTo>
                  <a:pt x="0" y="3"/>
                  <a:pt x="2" y="0"/>
                  <a:pt x="4" y="0"/>
                </a:cubicBezTo>
                <a:cubicBezTo>
                  <a:pt x="4" y="0"/>
                  <a:pt x="4" y="1"/>
                  <a:pt x="6" y="3"/>
                </a:cubicBezTo>
                <a:cubicBezTo>
                  <a:pt x="7" y="4"/>
                  <a:pt x="4" y="6"/>
                  <a:pt x="4" y="6"/>
                </a:cubicBezTo>
                <a:lnTo>
                  <a:pt x="4" y="7"/>
                </a:lnTo>
              </a:path>
            </a:pathLst>
          </a:custGeom>
          <a:solidFill>
            <a:srgbClr val="2527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68" name="Freeform 596">
            <a:extLst>
              <a:ext uri="{FF2B5EF4-FFF2-40B4-BE49-F238E27FC236}">
                <a16:creationId xmlns:a16="http://schemas.microsoft.com/office/drawing/2014/main" id="{684C5E36-906B-8B47-BB9B-E65EFE3EA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1905000"/>
            <a:ext cx="3175" cy="4763"/>
          </a:xfrm>
          <a:custGeom>
            <a:avLst/>
            <a:gdLst>
              <a:gd name="T0" fmla="*/ 2822 w 9"/>
              <a:gd name="T1" fmla="*/ 2198 h 13"/>
              <a:gd name="T2" fmla="*/ 706 w 9"/>
              <a:gd name="T3" fmla="*/ 3664 h 13"/>
              <a:gd name="T4" fmla="*/ 1764 w 9"/>
              <a:gd name="T5" fmla="*/ 2198 h 13"/>
              <a:gd name="T6" fmla="*/ 0 w 9"/>
              <a:gd name="T7" fmla="*/ 1466 h 13"/>
              <a:gd name="T8" fmla="*/ 1058 w 9"/>
              <a:gd name="T9" fmla="*/ 733 h 13"/>
              <a:gd name="T10" fmla="*/ 1764 w 9"/>
              <a:gd name="T11" fmla="*/ 0 h 13"/>
              <a:gd name="T12" fmla="*/ 2822 w 9"/>
              <a:gd name="T13" fmla="*/ 2198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3">
                <a:moveTo>
                  <a:pt x="8" y="6"/>
                </a:moveTo>
                <a:cubicBezTo>
                  <a:pt x="8" y="12"/>
                  <a:pt x="2" y="10"/>
                  <a:pt x="2" y="10"/>
                </a:cubicBezTo>
                <a:cubicBezTo>
                  <a:pt x="2" y="10"/>
                  <a:pt x="5" y="10"/>
                  <a:pt x="5" y="6"/>
                </a:cubicBezTo>
                <a:cubicBezTo>
                  <a:pt x="3" y="4"/>
                  <a:pt x="2" y="6"/>
                  <a:pt x="0" y="4"/>
                </a:cubicBezTo>
                <a:cubicBezTo>
                  <a:pt x="0" y="4"/>
                  <a:pt x="2" y="3"/>
                  <a:pt x="3" y="2"/>
                </a:cubicBezTo>
                <a:cubicBezTo>
                  <a:pt x="3" y="0"/>
                  <a:pt x="5" y="0"/>
                  <a:pt x="5" y="0"/>
                </a:cubicBezTo>
                <a:cubicBezTo>
                  <a:pt x="5" y="0"/>
                  <a:pt x="8" y="2"/>
                  <a:pt x="8" y="6"/>
                </a:cubicBezTo>
              </a:path>
            </a:pathLst>
          </a:custGeom>
          <a:solidFill>
            <a:srgbClr val="2527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69" name="Freeform 597">
            <a:extLst>
              <a:ext uri="{FF2B5EF4-FFF2-40B4-BE49-F238E27FC236}">
                <a16:creationId xmlns:a16="http://schemas.microsoft.com/office/drawing/2014/main" id="{3E818049-B079-DB4C-A183-35C6E0E85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903413"/>
            <a:ext cx="4762" cy="1587"/>
          </a:xfrm>
          <a:custGeom>
            <a:avLst/>
            <a:gdLst>
              <a:gd name="T0" fmla="*/ 794 w 12"/>
              <a:gd name="T1" fmla="*/ 397 h 4"/>
              <a:gd name="T2" fmla="*/ 3175 w 12"/>
              <a:gd name="T3" fmla="*/ 0 h 4"/>
              <a:gd name="T4" fmla="*/ 2381 w 12"/>
              <a:gd name="T5" fmla="*/ 794 h 4"/>
              <a:gd name="T6" fmla="*/ 1191 w 12"/>
              <a:gd name="T7" fmla="*/ 794 h 4"/>
              <a:gd name="T8" fmla="*/ 794 w 12"/>
              <a:gd name="T9" fmla="*/ 397 h 4"/>
              <a:gd name="T10" fmla="*/ 4365 w 12"/>
              <a:gd name="T11" fmla="*/ 0 h 4"/>
              <a:gd name="T12" fmla="*/ 3572 w 12"/>
              <a:gd name="T13" fmla="*/ 1190 h 4"/>
              <a:gd name="T14" fmla="*/ 3175 w 12"/>
              <a:gd name="T15" fmla="*/ 0 h 4"/>
              <a:gd name="T16" fmla="*/ 4365 w 12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4">
                <a:moveTo>
                  <a:pt x="2" y="1"/>
                </a:moveTo>
                <a:lnTo>
                  <a:pt x="8" y="0"/>
                </a:lnTo>
                <a:cubicBezTo>
                  <a:pt x="8" y="1"/>
                  <a:pt x="7" y="1"/>
                  <a:pt x="6" y="2"/>
                </a:cubicBezTo>
                <a:cubicBezTo>
                  <a:pt x="6" y="2"/>
                  <a:pt x="6" y="3"/>
                  <a:pt x="3" y="2"/>
                </a:cubicBezTo>
                <a:cubicBezTo>
                  <a:pt x="0" y="2"/>
                  <a:pt x="2" y="1"/>
                  <a:pt x="2" y="1"/>
                </a:cubicBezTo>
                <a:close/>
                <a:moveTo>
                  <a:pt x="11" y="0"/>
                </a:moveTo>
                <a:cubicBezTo>
                  <a:pt x="11" y="0"/>
                  <a:pt x="11" y="3"/>
                  <a:pt x="9" y="3"/>
                </a:cubicBezTo>
                <a:cubicBezTo>
                  <a:pt x="8" y="3"/>
                  <a:pt x="8" y="1"/>
                  <a:pt x="8" y="0"/>
                </a:cubicBezTo>
                <a:lnTo>
                  <a:pt x="11" y="0"/>
                </a:lnTo>
                <a:close/>
              </a:path>
            </a:pathLst>
          </a:custGeom>
          <a:solidFill>
            <a:srgbClr val="EEC7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0" name="Freeform 598">
            <a:extLst>
              <a:ext uri="{FF2B5EF4-FFF2-40B4-BE49-F238E27FC236}">
                <a16:creationId xmlns:a16="http://schemas.microsoft.com/office/drawing/2014/main" id="{6FBF8D22-A4D3-3846-87BA-7F2EFDDF7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903413"/>
            <a:ext cx="4762" cy="1587"/>
          </a:xfrm>
          <a:custGeom>
            <a:avLst/>
            <a:gdLst>
              <a:gd name="T0" fmla="*/ 0 w 12"/>
              <a:gd name="T1" fmla="*/ 794 h 4"/>
              <a:gd name="T2" fmla="*/ 0 w 12"/>
              <a:gd name="T3" fmla="*/ 0 h 4"/>
              <a:gd name="T4" fmla="*/ 794 w 12"/>
              <a:gd name="T5" fmla="*/ 0 h 4"/>
              <a:gd name="T6" fmla="*/ 794 w 12"/>
              <a:gd name="T7" fmla="*/ 397 h 4"/>
              <a:gd name="T8" fmla="*/ 794 w 12"/>
              <a:gd name="T9" fmla="*/ 794 h 4"/>
              <a:gd name="T10" fmla="*/ 794 w 12"/>
              <a:gd name="T11" fmla="*/ 794 h 4"/>
              <a:gd name="T12" fmla="*/ 794 w 12"/>
              <a:gd name="T13" fmla="*/ 794 h 4"/>
              <a:gd name="T14" fmla="*/ 0 w 12"/>
              <a:gd name="T15" fmla="*/ 794 h 4"/>
              <a:gd name="T16" fmla="*/ 1191 w 12"/>
              <a:gd name="T17" fmla="*/ 1190 h 4"/>
              <a:gd name="T18" fmla="*/ 794 w 12"/>
              <a:gd name="T19" fmla="*/ 794 h 4"/>
              <a:gd name="T20" fmla="*/ 1191 w 12"/>
              <a:gd name="T21" fmla="*/ 794 h 4"/>
              <a:gd name="T22" fmla="*/ 2381 w 12"/>
              <a:gd name="T23" fmla="*/ 794 h 4"/>
              <a:gd name="T24" fmla="*/ 3175 w 12"/>
              <a:gd name="T25" fmla="*/ 0 h 4"/>
              <a:gd name="T26" fmla="*/ 3175 w 12"/>
              <a:gd name="T27" fmla="*/ 0 h 4"/>
              <a:gd name="T28" fmla="*/ 3175 w 12"/>
              <a:gd name="T29" fmla="*/ 0 h 4"/>
              <a:gd name="T30" fmla="*/ 3175 w 12"/>
              <a:gd name="T31" fmla="*/ 794 h 4"/>
              <a:gd name="T32" fmla="*/ 3175 w 12"/>
              <a:gd name="T33" fmla="*/ 0 h 4"/>
              <a:gd name="T34" fmla="*/ 3175 w 12"/>
              <a:gd name="T35" fmla="*/ 794 h 4"/>
              <a:gd name="T36" fmla="*/ 1191 w 12"/>
              <a:gd name="T37" fmla="*/ 1190 h 4"/>
              <a:gd name="T38" fmla="*/ 3572 w 12"/>
              <a:gd name="T39" fmla="*/ 1190 h 4"/>
              <a:gd name="T40" fmla="*/ 3175 w 12"/>
              <a:gd name="T41" fmla="*/ 794 h 4"/>
              <a:gd name="T42" fmla="*/ 3572 w 12"/>
              <a:gd name="T43" fmla="*/ 794 h 4"/>
              <a:gd name="T44" fmla="*/ 4365 w 12"/>
              <a:gd name="T45" fmla="*/ 794 h 4"/>
              <a:gd name="T46" fmla="*/ 4365 w 12"/>
              <a:gd name="T47" fmla="*/ 794 h 4"/>
              <a:gd name="T48" fmla="*/ 3572 w 12"/>
              <a:gd name="T49" fmla="*/ 1190 h 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cubicBezTo>
                  <a:pt x="0" y="2"/>
                  <a:pt x="0" y="2"/>
                  <a:pt x="0" y="2"/>
                </a:cubicBezTo>
                <a:close/>
                <a:moveTo>
                  <a:pt x="3" y="3"/>
                </a:moveTo>
                <a:lnTo>
                  <a:pt x="2" y="2"/>
                </a:lnTo>
                <a:lnTo>
                  <a:pt x="3" y="2"/>
                </a:lnTo>
                <a:cubicBezTo>
                  <a:pt x="6" y="2"/>
                  <a:pt x="6" y="2"/>
                  <a:pt x="6" y="2"/>
                </a:cubicBezTo>
                <a:cubicBezTo>
                  <a:pt x="8" y="2"/>
                  <a:pt x="8" y="0"/>
                  <a:pt x="8" y="0"/>
                </a:cubicBezTo>
                <a:lnTo>
                  <a:pt x="8" y="2"/>
                </a:lnTo>
                <a:lnTo>
                  <a:pt x="8" y="0"/>
                </a:lnTo>
                <a:lnTo>
                  <a:pt x="8" y="2"/>
                </a:lnTo>
                <a:cubicBezTo>
                  <a:pt x="6" y="2"/>
                  <a:pt x="6" y="3"/>
                  <a:pt x="3" y="3"/>
                </a:cubicBezTo>
                <a:close/>
                <a:moveTo>
                  <a:pt x="9" y="3"/>
                </a:move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9" y="2"/>
                </a:cubicBezTo>
                <a:lnTo>
                  <a:pt x="11" y="2"/>
                </a:lnTo>
                <a:lnTo>
                  <a:pt x="9" y="3"/>
                </a:lnTo>
                <a:close/>
              </a:path>
            </a:pathLst>
          </a:custGeom>
          <a:solidFill>
            <a:srgbClr val="907C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1" name="Freeform 599">
            <a:extLst>
              <a:ext uri="{FF2B5EF4-FFF2-40B4-BE49-F238E27FC236}">
                <a16:creationId xmlns:a16="http://schemas.microsoft.com/office/drawing/2014/main" id="{F12002EA-40EF-BF47-B8A9-70FDC185A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905000"/>
            <a:ext cx="1588" cy="1588"/>
          </a:xfrm>
          <a:custGeom>
            <a:avLst/>
            <a:gdLst>
              <a:gd name="T0" fmla="*/ 1270 w 5"/>
              <a:gd name="T1" fmla="*/ 0 h 6"/>
              <a:gd name="T2" fmla="*/ 0 w 5"/>
              <a:gd name="T3" fmla="*/ 1323 h 6"/>
              <a:gd name="T4" fmla="*/ 0 w 5"/>
              <a:gd name="T5" fmla="*/ 1059 h 6"/>
              <a:gd name="T6" fmla="*/ 1270 w 5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0"/>
                </a:moveTo>
                <a:cubicBezTo>
                  <a:pt x="4" y="0"/>
                  <a:pt x="0" y="2"/>
                  <a:pt x="0" y="5"/>
                </a:cubicBezTo>
                <a:cubicBezTo>
                  <a:pt x="0" y="5"/>
                  <a:pt x="0" y="5"/>
                  <a:pt x="0" y="4"/>
                </a:cubicBezTo>
                <a:cubicBezTo>
                  <a:pt x="0" y="2"/>
                  <a:pt x="4" y="0"/>
                  <a:pt x="4" y="0"/>
                </a:cubicBezTo>
              </a:path>
            </a:pathLst>
          </a:custGeom>
          <a:solidFill>
            <a:srgbClr val="4B4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2" name="Freeform 600">
            <a:extLst>
              <a:ext uri="{FF2B5EF4-FFF2-40B4-BE49-F238E27FC236}">
                <a16:creationId xmlns:a16="http://schemas.microsoft.com/office/drawing/2014/main" id="{DC63AE30-1688-1045-B53C-A4F25BE2E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1901825"/>
            <a:ext cx="3175" cy="3175"/>
          </a:xfrm>
          <a:custGeom>
            <a:avLst/>
            <a:gdLst>
              <a:gd name="T0" fmla="*/ 0 w 7"/>
              <a:gd name="T1" fmla="*/ 1411 h 9"/>
              <a:gd name="T2" fmla="*/ 2721 w 7"/>
              <a:gd name="T3" fmla="*/ 0 h 9"/>
              <a:gd name="T4" fmla="*/ 0 w 7"/>
              <a:gd name="T5" fmla="*/ 1411 h 9"/>
              <a:gd name="T6" fmla="*/ 907 w 7"/>
              <a:gd name="T7" fmla="*/ 2822 h 9"/>
              <a:gd name="T8" fmla="*/ 0 w 7"/>
              <a:gd name="T9" fmla="*/ 141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9">
                <a:moveTo>
                  <a:pt x="0" y="4"/>
                </a:moveTo>
                <a:cubicBezTo>
                  <a:pt x="0" y="0"/>
                  <a:pt x="6" y="0"/>
                  <a:pt x="6" y="0"/>
                </a:cubicBezTo>
                <a:cubicBezTo>
                  <a:pt x="6" y="0"/>
                  <a:pt x="0" y="1"/>
                  <a:pt x="0" y="4"/>
                </a:cubicBezTo>
                <a:cubicBezTo>
                  <a:pt x="1" y="7"/>
                  <a:pt x="2" y="8"/>
                  <a:pt x="2" y="8"/>
                </a:cubicBezTo>
                <a:cubicBezTo>
                  <a:pt x="1" y="8"/>
                  <a:pt x="0" y="6"/>
                  <a:pt x="0" y="4"/>
                </a:cubicBezTo>
              </a:path>
            </a:pathLst>
          </a:custGeom>
          <a:solidFill>
            <a:srgbClr val="4B4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3" name="Freeform 601">
            <a:extLst>
              <a:ext uri="{FF2B5EF4-FFF2-40B4-BE49-F238E27FC236}">
                <a16:creationId xmlns:a16="http://schemas.microsoft.com/office/drawing/2014/main" id="{44F063A7-8C9F-B144-B79D-6CF91BE6C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1905000"/>
            <a:ext cx="3175" cy="3175"/>
          </a:xfrm>
          <a:custGeom>
            <a:avLst/>
            <a:gdLst>
              <a:gd name="T0" fmla="*/ 1361 w 7"/>
              <a:gd name="T1" fmla="*/ 2858 h 10"/>
              <a:gd name="T2" fmla="*/ 0 w 7"/>
              <a:gd name="T3" fmla="*/ 2540 h 10"/>
              <a:gd name="T4" fmla="*/ 454 w 7"/>
              <a:gd name="T5" fmla="*/ 2540 h 10"/>
              <a:gd name="T6" fmla="*/ 2721 w 7"/>
              <a:gd name="T7" fmla="*/ 1588 h 10"/>
              <a:gd name="T8" fmla="*/ 1361 w 7"/>
              <a:gd name="T9" fmla="*/ 2858 h 10"/>
              <a:gd name="T10" fmla="*/ 2268 w 7"/>
              <a:gd name="T11" fmla="*/ 0 h 10"/>
              <a:gd name="T12" fmla="*/ 2721 w 7"/>
              <a:gd name="T13" fmla="*/ 1588 h 10"/>
              <a:gd name="T14" fmla="*/ 2268 w 7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0">
                <a:moveTo>
                  <a:pt x="3" y="9"/>
                </a:moveTo>
                <a:cubicBezTo>
                  <a:pt x="1" y="9"/>
                  <a:pt x="0" y="8"/>
                  <a:pt x="0" y="8"/>
                </a:cubicBezTo>
                <a:lnTo>
                  <a:pt x="1" y="8"/>
                </a:lnTo>
                <a:cubicBezTo>
                  <a:pt x="3" y="8"/>
                  <a:pt x="5" y="8"/>
                  <a:pt x="6" y="5"/>
                </a:cubicBezTo>
                <a:cubicBezTo>
                  <a:pt x="6" y="8"/>
                  <a:pt x="3" y="9"/>
                  <a:pt x="3" y="9"/>
                </a:cubicBezTo>
                <a:close/>
                <a:moveTo>
                  <a:pt x="5" y="0"/>
                </a:moveTo>
                <a:cubicBezTo>
                  <a:pt x="6" y="1"/>
                  <a:pt x="6" y="3"/>
                  <a:pt x="6" y="5"/>
                </a:cubicBezTo>
                <a:cubicBezTo>
                  <a:pt x="6" y="3"/>
                  <a:pt x="6" y="2"/>
                  <a:pt x="5" y="0"/>
                </a:cubicBezTo>
                <a:close/>
              </a:path>
            </a:pathLst>
          </a:custGeom>
          <a:solidFill>
            <a:srgbClr val="4B4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4" name="Freeform 602">
            <a:extLst>
              <a:ext uri="{FF2B5EF4-FFF2-40B4-BE49-F238E27FC236}">
                <a16:creationId xmlns:a16="http://schemas.microsoft.com/office/drawing/2014/main" id="{0E2E4721-FD34-0041-86E0-897316E5E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00" y="1887538"/>
            <a:ext cx="14288" cy="14287"/>
          </a:xfrm>
          <a:custGeom>
            <a:avLst/>
            <a:gdLst>
              <a:gd name="T0" fmla="*/ 13940 w 41"/>
              <a:gd name="T1" fmla="*/ 12783 h 38"/>
              <a:gd name="T2" fmla="*/ 12197 w 41"/>
              <a:gd name="T3" fmla="*/ 13911 h 38"/>
              <a:gd name="T4" fmla="*/ 9061 w 41"/>
              <a:gd name="T5" fmla="*/ 13159 h 38"/>
              <a:gd name="T6" fmla="*/ 2788 w 41"/>
              <a:gd name="T7" fmla="*/ 5640 h 38"/>
              <a:gd name="T8" fmla="*/ 0 w 41"/>
              <a:gd name="T9" fmla="*/ 3008 h 38"/>
              <a:gd name="T10" fmla="*/ 697 w 41"/>
              <a:gd name="T11" fmla="*/ 0 h 38"/>
              <a:gd name="T12" fmla="*/ 13940 w 41"/>
              <a:gd name="T13" fmla="*/ 12783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8">
                <a:moveTo>
                  <a:pt x="40" y="34"/>
                </a:moveTo>
                <a:lnTo>
                  <a:pt x="35" y="37"/>
                </a:lnTo>
                <a:lnTo>
                  <a:pt x="26" y="35"/>
                </a:lnTo>
                <a:lnTo>
                  <a:pt x="8" y="15"/>
                </a:lnTo>
                <a:lnTo>
                  <a:pt x="0" y="8"/>
                </a:lnTo>
                <a:lnTo>
                  <a:pt x="2" y="0"/>
                </a:lnTo>
                <a:lnTo>
                  <a:pt x="40" y="34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5" name="Freeform 603">
            <a:extLst>
              <a:ext uri="{FF2B5EF4-FFF2-40B4-BE49-F238E27FC236}">
                <a16:creationId xmlns:a16="http://schemas.microsoft.com/office/drawing/2014/main" id="{F70001AC-FEFC-4946-895E-EB57A9BA9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00" y="1882775"/>
            <a:ext cx="19050" cy="15875"/>
          </a:xfrm>
          <a:custGeom>
            <a:avLst/>
            <a:gdLst>
              <a:gd name="T0" fmla="*/ 17951 w 52"/>
              <a:gd name="T1" fmla="*/ 13459 h 46"/>
              <a:gd name="T2" fmla="*/ 18684 w 52"/>
              <a:gd name="T3" fmla="*/ 14149 h 46"/>
              <a:gd name="T4" fmla="*/ 17951 w 52"/>
              <a:gd name="T5" fmla="*/ 15185 h 46"/>
              <a:gd name="T6" fmla="*/ 16119 w 52"/>
              <a:gd name="T7" fmla="*/ 15530 h 46"/>
              <a:gd name="T8" fmla="*/ 12456 w 52"/>
              <a:gd name="T9" fmla="*/ 13804 h 46"/>
              <a:gd name="T10" fmla="*/ 733 w 52"/>
              <a:gd name="T11" fmla="*/ 3451 h 46"/>
              <a:gd name="T12" fmla="*/ 0 w 52"/>
              <a:gd name="T13" fmla="*/ 0 h 46"/>
              <a:gd name="T14" fmla="*/ 10258 w 52"/>
              <a:gd name="T15" fmla="*/ 7247 h 46"/>
              <a:gd name="T16" fmla="*/ 17951 w 52"/>
              <a:gd name="T17" fmla="*/ 13459 h 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2" h="46">
                <a:moveTo>
                  <a:pt x="49" y="39"/>
                </a:moveTo>
                <a:lnTo>
                  <a:pt x="51" y="41"/>
                </a:lnTo>
                <a:lnTo>
                  <a:pt x="49" y="44"/>
                </a:lnTo>
                <a:lnTo>
                  <a:pt x="44" y="45"/>
                </a:lnTo>
                <a:lnTo>
                  <a:pt x="34" y="40"/>
                </a:lnTo>
                <a:lnTo>
                  <a:pt x="2" y="10"/>
                </a:lnTo>
                <a:lnTo>
                  <a:pt x="0" y="0"/>
                </a:lnTo>
                <a:cubicBezTo>
                  <a:pt x="0" y="0"/>
                  <a:pt x="16" y="13"/>
                  <a:pt x="28" y="21"/>
                </a:cubicBezTo>
                <a:cubicBezTo>
                  <a:pt x="40" y="31"/>
                  <a:pt x="49" y="39"/>
                  <a:pt x="49" y="39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6" name="Freeform 604">
            <a:extLst>
              <a:ext uri="{FF2B5EF4-FFF2-40B4-BE49-F238E27FC236}">
                <a16:creationId xmlns:a16="http://schemas.microsoft.com/office/drawing/2014/main" id="{401D4AC4-BCEB-B74F-98B2-CC0655695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00" y="1887538"/>
            <a:ext cx="14288" cy="12700"/>
          </a:xfrm>
          <a:custGeom>
            <a:avLst/>
            <a:gdLst>
              <a:gd name="T0" fmla="*/ 697 w 41"/>
              <a:gd name="T1" fmla="*/ 686 h 37"/>
              <a:gd name="T2" fmla="*/ 0 w 41"/>
              <a:gd name="T3" fmla="*/ 0 h 37"/>
              <a:gd name="T4" fmla="*/ 13940 w 41"/>
              <a:gd name="T5" fmla="*/ 10984 h 37"/>
              <a:gd name="T6" fmla="*/ 13940 w 41"/>
              <a:gd name="T7" fmla="*/ 11670 h 37"/>
              <a:gd name="T8" fmla="*/ 7667 w 41"/>
              <a:gd name="T9" fmla="*/ 7208 h 37"/>
              <a:gd name="T10" fmla="*/ 697 w 41"/>
              <a:gd name="T11" fmla="*/ 686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37">
                <a:moveTo>
                  <a:pt x="2" y="2"/>
                </a:moveTo>
                <a:lnTo>
                  <a:pt x="0" y="0"/>
                </a:lnTo>
                <a:lnTo>
                  <a:pt x="40" y="32"/>
                </a:lnTo>
                <a:lnTo>
                  <a:pt x="40" y="34"/>
                </a:lnTo>
                <a:cubicBezTo>
                  <a:pt x="37" y="36"/>
                  <a:pt x="29" y="28"/>
                  <a:pt x="22" y="21"/>
                </a:cubicBezTo>
                <a:cubicBezTo>
                  <a:pt x="12" y="15"/>
                  <a:pt x="2" y="2"/>
                  <a:pt x="2" y="2"/>
                </a:cubicBezTo>
              </a:path>
            </a:pathLst>
          </a:custGeom>
          <a:solidFill>
            <a:srgbClr val="7740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7" name="Freeform 605">
            <a:extLst>
              <a:ext uri="{FF2B5EF4-FFF2-40B4-BE49-F238E27FC236}">
                <a16:creationId xmlns:a16="http://schemas.microsoft.com/office/drawing/2014/main" id="{2CF475DE-BA40-724E-9BC1-F8FEE8D15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890713"/>
            <a:ext cx="11112" cy="12700"/>
          </a:xfrm>
          <a:custGeom>
            <a:avLst/>
            <a:gdLst>
              <a:gd name="T0" fmla="*/ 9092 w 33"/>
              <a:gd name="T1" fmla="*/ 12326 h 34"/>
              <a:gd name="T2" fmla="*/ 8081 w 33"/>
              <a:gd name="T3" fmla="*/ 11206 h 34"/>
              <a:gd name="T4" fmla="*/ 0 w 33"/>
              <a:gd name="T5" fmla="*/ 1868 h 34"/>
              <a:gd name="T6" fmla="*/ 337 w 33"/>
              <a:gd name="T7" fmla="*/ 0 h 34"/>
              <a:gd name="T8" fmla="*/ 1347 w 33"/>
              <a:gd name="T9" fmla="*/ 374 h 34"/>
              <a:gd name="T10" fmla="*/ 10775 w 33"/>
              <a:gd name="T11" fmla="*/ 10832 h 34"/>
              <a:gd name="T12" fmla="*/ 9092 w 33"/>
              <a:gd name="T13" fmla="*/ 12326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34">
                <a:moveTo>
                  <a:pt x="27" y="33"/>
                </a:moveTo>
                <a:lnTo>
                  <a:pt x="24" y="30"/>
                </a:lnTo>
                <a:lnTo>
                  <a:pt x="0" y="5"/>
                </a:lnTo>
                <a:lnTo>
                  <a:pt x="1" y="0"/>
                </a:lnTo>
                <a:lnTo>
                  <a:pt x="4" y="1"/>
                </a:lnTo>
                <a:lnTo>
                  <a:pt x="32" y="29"/>
                </a:lnTo>
                <a:lnTo>
                  <a:pt x="27" y="33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" name="Freeform 606">
            <a:extLst>
              <a:ext uri="{FF2B5EF4-FFF2-40B4-BE49-F238E27FC236}">
                <a16:creationId xmlns:a16="http://schemas.microsoft.com/office/drawing/2014/main" id="{DBCCB1D2-592A-474B-8DEC-123BEF8F8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1887538"/>
            <a:ext cx="19050" cy="14287"/>
          </a:xfrm>
          <a:custGeom>
            <a:avLst/>
            <a:gdLst>
              <a:gd name="T0" fmla="*/ 13758 w 54"/>
              <a:gd name="T1" fmla="*/ 12501 h 40"/>
              <a:gd name="T2" fmla="*/ 16581 w 54"/>
              <a:gd name="T3" fmla="*/ 10715 h 40"/>
              <a:gd name="T4" fmla="*/ 18344 w 54"/>
              <a:gd name="T5" fmla="*/ 11787 h 40"/>
              <a:gd name="T6" fmla="*/ 13758 w 54"/>
              <a:gd name="T7" fmla="*/ 13215 h 40"/>
              <a:gd name="T8" fmla="*/ 0 w 54"/>
              <a:gd name="T9" fmla="*/ 1429 h 40"/>
              <a:gd name="T10" fmla="*/ 0 w 54"/>
              <a:gd name="T11" fmla="*/ 0 h 40"/>
              <a:gd name="T12" fmla="*/ 13758 w 54"/>
              <a:gd name="T13" fmla="*/ 12501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" h="40">
                <a:moveTo>
                  <a:pt x="39" y="35"/>
                </a:moveTo>
                <a:cubicBezTo>
                  <a:pt x="45" y="36"/>
                  <a:pt x="47" y="30"/>
                  <a:pt x="47" y="30"/>
                </a:cubicBezTo>
                <a:lnTo>
                  <a:pt x="52" y="33"/>
                </a:lnTo>
                <a:cubicBezTo>
                  <a:pt x="53" y="33"/>
                  <a:pt x="47" y="39"/>
                  <a:pt x="39" y="37"/>
                </a:cubicBezTo>
                <a:cubicBezTo>
                  <a:pt x="33" y="36"/>
                  <a:pt x="0" y="4"/>
                  <a:pt x="0" y="4"/>
                </a:cubicBezTo>
                <a:lnTo>
                  <a:pt x="0" y="0"/>
                </a:lnTo>
                <a:cubicBezTo>
                  <a:pt x="0" y="0"/>
                  <a:pt x="33" y="33"/>
                  <a:pt x="39" y="35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9" name="Freeform 607">
            <a:extLst>
              <a:ext uri="{FF2B5EF4-FFF2-40B4-BE49-F238E27FC236}">
                <a16:creationId xmlns:a16="http://schemas.microsoft.com/office/drawing/2014/main" id="{0CD1533F-03D4-4C45-B0E6-0FFB0150D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890713"/>
            <a:ext cx="11112" cy="11112"/>
          </a:xfrm>
          <a:custGeom>
            <a:avLst/>
            <a:gdLst>
              <a:gd name="T0" fmla="*/ 5724 w 33"/>
              <a:gd name="T1" fmla="*/ 7527 h 31"/>
              <a:gd name="T2" fmla="*/ 0 w 33"/>
              <a:gd name="T3" fmla="*/ 358 h 31"/>
              <a:gd name="T4" fmla="*/ 1010 w 33"/>
              <a:gd name="T5" fmla="*/ 358 h 31"/>
              <a:gd name="T6" fmla="*/ 4041 w 33"/>
              <a:gd name="T7" fmla="*/ 3585 h 31"/>
              <a:gd name="T8" fmla="*/ 9765 w 33"/>
              <a:gd name="T9" fmla="*/ 9678 h 31"/>
              <a:gd name="T10" fmla="*/ 9765 w 33"/>
              <a:gd name="T11" fmla="*/ 10754 h 31"/>
              <a:gd name="T12" fmla="*/ 5724 w 33"/>
              <a:gd name="T13" fmla="*/ 752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31">
                <a:moveTo>
                  <a:pt x="17" y="21"/>
                </a:moveTo>
                <a:cubicBezTo>
                  <a:pt x="11" y="15"/>
                  <a:pt x="0" y="1"/>
                  <a:pt x="0" y="1"/>
                </a:cubicBezTo>
                <a:cubicBezTo>
                  <a:pt x="0" y="0"/>
                  <a:pt x="3" y="1"/>
                  <a:pt x="3" y="1"/>
                </a:cubicBezTo>
                <a:lnTo>
                  <a:pt x="12" y="10"/>
                </a:lnTo>
                <a:lnTo>
                  <a:pt x="29" y="27"/>
                </a:lnTo>
                <a:cubicBezTo>
                  <a:pt x="29" y="27"/>
                  <a:pt x="32" y="30"/>
                  <a:pt x="29" y="30"/>
                </a:cubicBezTo>
                <a:cubicBezTo>
                  <a:pt x="26" y="30"/>
                  <a:pt x="23" y="27"/>
                  <a:pt x="17" y="21"/>
                </a:cubicBezTo>
              </a:path>
            </a:pathLst>
          </a:custGeom>
          <a:solidFill>
            <a:srgbClr val="7740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0" name="Freeform 608">
            <a:extLst>
              <a:ext uri="{FF2B5EF4-FFF2-40B4-BE49-F238E27FC236}">
                <a16:creationId xmlns:a16="http://schemas.microsoft.com/office/drawing/2014/main" id="{D0A2FCAC-6B6C-EF4D-9F32-0DC0C66C1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00" y="1890713"/>
            <a:ext cx="15875" cy="12700"/>
          </a:xfrm>
          <a:custGeom>
            <a:avLst/>
            <a:gdLst>
              <a:gd name="T0" fmla="*/ 0 w 42"/>
              <a:gd name="T1" fmla="*/ 374 h 34"/>
              <a:gd name="T2" fmla="*/ 756 w 42"/>
              <a:gd name="T3" fmla="*/ 0 h 34"/>
              <a:gd name="T4" fmla="*/ 12095 w 42"/>
              <a:gd name="T5" fmla="*/ 10832 h 34"/>
              <a:gd name="T6" fmla="*/ 15119 w 42"/>
              <a:gd name="T7" fmla="*/ 10085 h 34"/>
              <a:gd name="T8" fmla="*/ 15119 w 42"/>
              <a:gd name="T9" fmla="*/ 9712 h 34"/>
              <a:gd name="T10" fmla="*/ 15497 w 42"/>
              <a:gd name="T11" fmla="*/ 10459 h 34"/>
              <a:gd name="T12" fmla="*/ 11717 w 42"/>
              <a:gd name="T13" fmla="*/ 11953 h 34"/>
              <a:gd name="T14" fmla="*/ 0 w 42"/>
              <a:gd name="T15" fmla="*/ 374 h 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34">
                <a:moveTo>
                  <a:pt x="0" y="1"/>
                </a:moveTo>
                <a:lnTo>
                  <a:pt x="2" y="0"/>
                </a:lnTo>
                <a:cubicBezTo>
                  <a:pt x="2" y="0"/>
                  <a:pt x="25" y="27"/>
                  <a:pt x="32" y="29"/>
                </a:cubicBezTo>
                <a:cubicBezTo>
                  <a:pt x="37" y="30"/>
                  <a:pt x="40" y="27"/>
                  <a:pt x="40" y="27"/>
                </a:cubicBezTo>
                <a:lnTo>
                  <a:pt x="40" y="26"/>
                </a:lnTo>
                <a:lnTo>
                  <a:pt x="41" y="28"/>
                </a:lnTo>
                <a:cubicBezTo>
                  <a:pt x="41" y="28"/>
                  <a:pt x="35" y="33"/>
                  <a:pt x="31" y="32"/>
                </a:cubicBezTo>
                <a:cubicBezTo>
                  <a:pt x="28" y="30"/>
                  <a:pt x="0" y="1"/>
                  <a:pt x="0" y="1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1" name="Freeform 609">
            <a:extLst>
              <a:ext uri="{FF2B5EF4-FFF2-40B4-BE49-F238E27FC236}">
                <a16:creationId xmlns:a16="http://schemas.microsoft.com/office/drawing/2014/main" id="{C6A090CF-0466-FF48-B37B-033F0CF1B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892300"/>
            <a:ext cx="7937" cy="7938"/>
          </a:xfrm>
          <a:custGeom>
            <a:avLst/>
            <a:gdLst>
              <a:gd name="T0" fmla="*/ 7559 w 21"/>
              <a:gd name="T1" fmla="*/ 6946 h 24"/>
              <a:gd name="T2" fmla="*/ 6425 w 21"/>
              <a:gd name="T3" fmla="*/ 7607 h 24"/>
              <a:gd name="T4" fmla="*/ 5669 w 21"/>
              <a:gd name="T5" fmla="*/ 7277 h 24"/>
              <a:gd name="T6" fmla="*/ 5291 w 21"/>
              <a:gd name="T7" fmla="*/ 7277 h 24"/>
              <a:gd name="T8" fmla="*/ 1134 w 21"/>
              <a:gd name="T9" fmla="*/ 2977 h 24"/>
              <a:gd name="T10" fmla="*/ 0 w 21"/>
              <a:gd name="T11" fmla="*/ 1654 h 24"/>
              <a:gd name="T12" fmla="*/ 0 w 21"/>
              <a:gd name="T13" fmla="*/ 0 h 24"/>
              <a:gd name="T14" fmla="*/ 7559 w 21"/>
              <a:gd name="T15" fmla="*/ 6946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24">
                <a:moveTo>
                  <a:pt x="20" y="21"/>
                </a:moveTo>
                <a:lnTo>
                  <a:pt x="17" y="23"/>
                </a:lnTo>
                <a:lnTo>
                  <a:pt x="15" y="22"/>
                </a:lnTo>
                <a:lnTo>
                  <a:pt x="14" y="22"/>
                </a:lnTo>
                <a:lnTo>
                  <a:pt x="3" y="9"/>
                </a:lnTo>
                <a:lnTo>
                  <a:pt x="0" y="5"/>
                </a:lnTo>
                <a:lnTo>
                  <a:pt x="0" y="0"/>
                </a:lnTo>
                <a:lnTo>
                  <a:pt x="20" y="21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2" name="Freeform 610">
            <a:extLst>
              <a:ext uri="{FF2B5EF4-FFF2-40B4-BE49-F238E27FC236}">
                <a16:creationId xmlns:a16="http://schemas.microsoft.com/office/drawing/2014/main" id="{A4BA66AF-4642-1E41-93D1-6BB7E2C69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892300"/>
            <a:ext cx="11112" cy="9525"/>
          </a:xfrm>
          <a:custGeom>
            <a:avLst/>
            <a:gdLst>
              <a:gd name="T0" fmla="*/ 10775 w 33"/>
              <a:gd name="T1" fmla="*/ 8164 h 28"/>
              <a:gd name="T2" fmla="*/ 8755 w 33"/>
              <a:gd name="T3" fmla="*/ 9185 h 28"/>
              <a:gd name="T4" fmla="*/ 6735 w 33"/>
              <a:gd name="T5" fmla="*/ 8164 h 28"/>
              <a:gd name="T6" fmla="*/ 0 w 33"/>
              <a:gd name="T7" fmla="*/ 1021 h 28"/>
              <a:gd name="T8" fmla="*/ 0 w 33"/>
              <a:gd name="T9" fmla="*/ 0 h 28"/>
              <a:gd name="T10" fmla="*/ 8755 w 33"/>
              <a:gd name="T11" fmla="*/ 8504 h 28"/>
              <a:gd name="T12" fmla="*/ 10439 w 33"/>
              <a:gd name="T13" fmla="*/ 7484 h 28"/>
              <a:gd name="T14" fmla="*/ 10775 w 33"/>
              <a:gd name="T15" fmla="*/ 8164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" h="28">
                <a:moveTo>
                  <a:pt x="32" y="24"/>
                </a:moveTo>
                <a:cubicBezTo>
                  <a:pt x="32" y="24"/>
                  <a:pt x="29" y="27"/>
                  <a:pt x="26" y="27"/>
                </a:cubicBezTo>
                <a:cubicBezTo>
                  <a:pt x="23" y="26"/>
                  <a:pt x="20" y="24"/>
                  <a:pt x="20" y="24"/>
                </a:cubicBezTo>
                <a:lnTo>
                  <a:pt x="0" y="3"/>
                </a:lnTo>
                <a:lnTo>
                  <a:pt x="0" y="0"/>
                </a:lnTo>
                <a:cubicBezTo>
                  <a:pt x="0" y="0"/>
                  <a:pt x="23" y="24"/>
                  <a:pt x="26" y="25"/>
                </a:cubicBezTo>
                <a:cubicBezTo>
                  <a:pt x="29" y="26"/>
                  <a:pt x="31" y="22"/>
                  <a:pt x="31" y="22"/>
                </a:cubicBezTo>
                <a:lnTo>
                  <a:pt x="32" y="24"/>
                </a:ln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3" name="Freeform 611">
            <a:extLst>
              <a:ext uri="{FF2B5EF4-FFF2-40B4-BE49-F238E27FC236}">
                <a16:creationId xmlns:a16="http://schemas.microsoft.com/office/drawing/2014/main" id="{E51875BC-7067-D349-AAC3-891AA3BD5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893888"/>
            <a:ext cx="7937" cy="7937"/>
          </a:xfrm>
          <a:custGeom>
            <a:avLst/>
            <a:gdLst>
              <a:gd name="T0" fmla="*/ 6425 w 21"/>
              <a:gd name="T1" fmla="*/ 7576 h 22"/>
              <a:gd name="T2" fmla="*/ 5291 w 21"/>
              <a:gd name="T3" fmla="*/ 6855 h 22"/>
              <a:gd name="T4" fmla="*/ 756 w 21"/>
              <a:gd name="T5" fmla="*/ 1443 h 22"/>
              <a:gd name="T6" fmla="*/ 0 w 21"/>
              <a:gd name="T7" fmla="*/ 0 h 22"/>
              <a:gd name="T8" fmla="*/ 6425 w 21"/>
              <a:gd name="T9" fmla="*/ 6855 h 22"/>
              <a:gd name="T10" fmla="*/ 7559 w 21"/>
              <a:gd name="T11" fmla="*/ 6133 h 22"/>
              <a:gd name="T12" fmla="*/ 7559 w 21"/>
              <a:gd name="T13" fmla="*/ 6494 h 22"/>
              <a:gd name="T14" fmla="*/ 6425 w 21"/>
              <a:gd name="T15" fmla="*/ 757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22">
                <a:moveTo>
                  <a:pt x="17" y="21"/>
                </a:moveTo>
                <a:cubicBezTo>
                  <a:pt x="14" y="20"/>
                  <a:pt x="14" y="19"/>
                  <a:pt x="14" y="19"/>
                </a:cubicBezTo>
                <a:lnTo>
                  <a:pt x="2" y="4"/>
                </a:lnTo>
                <a:lnTo>
                  <a:pt x="0" y="0"/>
                </a:lnTo>
                <a:cubicBezTo>
                  <a:pt x="0" y="0"/>
                  <a:pt x="14" y="18"/>
                  <a:pt x="17" y="19"/>
                </a:cubicBezTo>
                <a:cubicBezTo>
                  <a:pt x="19" y="20"/>
                  <a:pt x="20" y="17"/>
                  <a:pt x="20" y="17"/>
                </a:cubicBezTo>
                <a:lnTo>
                  <a:pt x="20" y="18"/>
                </a:lnTo>
                <a:cubicBezTo>
                  <a:pt x="20" y="18"/>
                  <a:pt x="20" y="21"/>
                  <a:pt x="17" y="21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4" name="Freeform 612">
            <a:extLst>
              <a:ext uri="{FF2B5EF4-FFF2-40B4-BE49-F238E27FC236}">
                <a16:creationId xmlns:a16="http://schemas.microsoft.com/office/drawing/2014/main" id="{3C44327C-F985-244F-BE4B-3C0D56A30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1887538"/>
            <a:ext cx="15875" cy="12700"/>
          </a:xfrm>
          <a:custGeom>
            <a:avLst/>
            <a:gdLst>
              <a:gd name="T0" fmla="*/ 4536 w 42"/>
              <a:gd name="T1" fmla="*/ 3881 h 36"/>
              <a:gd name="T2" fmla="*/ 6804 w 42"/>
              <a:gd name="T3" fmla="*/ 3881 h 36"/>
              <a:gd name="T4" fmla="*/ 5670 w 42"/>
              <a:gd name="T5" fmla="*/ 4586 h 36"/>
              <a:gd name="T6" fmla="*/ 7938 w 42"/>
              <a:gd name="T7" fmla="*/ 6350 h 36"/>
              <a:gd name="T8" fmla="*/ 10205 w 42"/>
              <a:gd name="T9" fmla="*/ 6350 h 36"/>
              <a:gd name="T10" fmla="*/ 9071 w 42"/>
              <a:gd name="T11" fmla="*/ 7056 h 36"/>
              <a:gd name="T12" fmla="*/ 11339 w 42"/>
              <a:gd name="T13" fmla="*/ 8467 h 36"/>
              <a:gd name="T14" fmla="*/ 13607 w 42"/>
              <a:gd name="T15" fmla="*/ 9172 h 36"/>
              <a:gd name="T16" fmla="*/ 12473 w 42"/>
              <a:gd name="T17" fmla="*/ 9525 h 36"/>
              <a:gd name="T18" fmla="*/ 15497 w 42"/>
              <a:gd name="T19" fmla="*/ 11642 h 36"/>
              <a:gd name="T20" fmla="*/ 11339 w 42"/>
              <a:gd name="T21" fmla="*/ 9878 h 36"/>
              <a:gd name="T22" fmla="*/ 10961 w 42"/>
              <a:gd name="T23" fmla="*/ 10936 h 36"/>
              <a:gd name="T24" fmla="*/ 10961 w 42"/>
              <a:gd name="T25" fmla="*/ 9172 h 36"/>
              <a:gd name="T26" fmla="*/ 7938 w 42"/>
              <a:gd name="T27" fmla="*/ 7056 h 36"/>
              <a:gd name="T28" fmla="*/ 7938 w 42"/>
              <a:gd name="T29" fmla="*/ 6703 h 36"/>
              <a:gd name="T30" fmla="*/ 5670 w 42"/>
              <a:gd name="T31" fmla="*/ 4939 h 36"/>
              <a:gd name="T32" fmla="*/ 5292 w 42"/>
              <a:gd name="T33" fmla="*/ 5997 h 36"/>
              <a:gd name="T34" fmla="*/ 4536 w 42"/>
              <a:gd name="T35" fmla="*/ 4939 h 36"/>
              <a:gd name="T36" fmla="*/ 0 w 42"/>
              <a:gd name="T37" fmla="*/ 0 h 36"/>
              <a:gd name="T38" fmla="*/ 4536 w 42"/>
              <a:gd name="T39" fmla="*/ 3881 h 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2" h="36">
                <a:moveTo>
                  <a:pt x="12" y="11"/>
                </a:moveTo>
                <a:cubicBezTo>
                  <a:pt x="14" y="11"/>
                  <a:pt x="18" y="11"/>
                  <a:pt x="18" y="11"/>
                </a:cubicBezTo>
                <a:cubicBezTo>
                  <a:pt x="18" y="13"/>
                  <a:pt x="17" y="11"/>
                  <a:pt x="15" y="13"/>
                </a:cubicBezTo>
                <a:lnTo>
                  <a:pt x="21" y="18"/>
                </a:lnTo>
                <a:lnTo>
                  <a:pt x="27" y="18"/>
                </a:lnTo>
                <a:cubicBezTo>
                  <a:pt x="27" y="20"/>
                  <a:pt x="24" y="18"/>
                  <a:pt x="24" y="20"/>
                </a:cubicBezTo>
                <a:cubicBezTo>
                  <a:pt x="24" y="20"/>
                  <a:pt x="29" y="24"/>
                  <a:pt x="30" y="24"/>
                </a:cubicBezTo>
                <a:cubicBezTo>
                  <a:pt x="32" y="24"/>
                  <a:pt x="36" y="24"/>
                  <a:pt x="36" y="26"/>
                </a:cubicBezTo>
                <a:cubicBezTo>
                  <a:pt x="36" y="27"/>
                  <a:pt x="32" y="26"/>
                  <a:pt x="33" y="27"/>
                </a:cubicBezTo>
                <a:cubicBezTo>
                  <a:pt x="33" y="28"/>
                  <a:pt x="41" y="33"/>
                  <a:pt x="41" y="33"/>
                </a:cubicBezTo>
                <a:cubicBezTo>
                  <a:pt x="41" y="35"/>
                  <a:pt x="30" y="28"/>
                  <a:pt x="30" y="28"/>
                </a:cubicBezTo>
                <a:cubicBezTo>
                  <a:pt x="30" y="28"/>
                  <a:pt x="30" y="30"/>
                  <a:pt x="29" y="31"/>
                </a:cubicBezTo>
                <a:lnTo>
                  <a:pt x="29" y="26"/>
                </a:lnTo>
                <a:cubicBezTo>
                  <a:pt x="29" y="24"/>
                  <a:pt x="23" y="20"/>
                  <a:pt x="21" y="20"/>
                </a:cubicBezTo>
                <a:lnTo>
                  <a:pt x="21" y="19"/>
                </a:lnTo>
                <a:cubicBezTo>
                  <a:pt x="20" y="18"/>
                  <a:pt x="15" y="14"/>
                  <a:pt x="15" y="14"/>
                </a:cubicBezTo>
                <a:cubicBezTo>
                  <a:pt x="14" y="14"/>
                  <a:pt x="15" y="16"/>
                  <a:pt x="14" y="17"/>
                </a:cubicBezTo>
                <a:cubicBezTo>
                  <a:pt x="12" y="17"/>
                  <a:pt x="12" y="14"/>
                  <a:pt x="12" y="14"/>
                </a:cubicBezTo>
                <a:cubicBezTo>
                  <a:pt x="12" y="11"/>
                  <a:pt x="0" y="1"/>
                  <a:pt x="0" y="0"/>
                </a:cubicBezTo>
                <a:lnTo>
                  <a:pt x="12" y="11"/>
                </a:lnTo>
              </a:path>
            </a:pathLst>
          </a:custGeom>
          <a:solidFill>
            <a:srgbClr val="A571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5" name="Freeform 613">
            <a:extLst>
              <a:ext uri="{FF2B5EF4-FFF2-40B4-BE49-F238E27FC236}">
                <a16:creationId xmlns:a16="http://schemas.microsoft.com/office/drawing/2014/main" id="{8E948F29-73DB-EB4F-8FC1-95EAECB55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893888"/>
            <a:ext cx="3175" cy="6350"/>
          </a:xfrm>
          <a:custGeom>
            <a:avLst/>
            <a:gdLst>
              <a:gd name="T0" fmla="*/ 2822 w 9"/>
              <a:gd name="T1" fmla="*/ 4011 h 19"/>
              <a:gd name="T2" fmla="*/ 2117 w 9"/>
              <a:gd name="T3" fmla="*/ 5682 h 19"/>
              <a:gd name="T4" fmla="*/ 0 w 9"/>
              <a:gd name="T5" fmla="*/ 3008 h 19"/>
              <a:gd name="T6" fmla="*/ 0 w 9"/>
              <a:gd name="T7" fmla="*/ 0 h 19"/>
              <a:gd name="T8" fmla="*/ 2117 w 9"/>
              <a:gd name="T9" fmla="*/ 2005 h 19"/>
              <a:gd name="T10" fmla="*/ 2822 w 9"/>
              <a:gd name="T11" fmla="*/ 4011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9">
                <a:moveTo>
                  <a:pt x="8" y="12"/>
                </a:moveTo>
                <a:cubicBezTo>
                  <a:pt x="8" y="12"/>
                  <a:pt x="8" y="16"/>
                  <a:pt x="6" y="17"/>
                </a:cubicBezTo>
                <a:cubicBezTo>
                  <a:pt x="5" y="18"/>
                  <a:pt x="0" y="9"/>
                  <a:pt x="0" y="9"/>
                </a:cubicBezTo>
                <a:lnTo>
                  <a:pt x="0" y="0"/>
                </a:lnTo>
                <a:lnTo>
                  <a:pt x="6" y="6"/>
                </a:lnTo>
                <a:lnTo>
                  <a:pt x="8" y="12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6" name="Freeform 614">
            <a:extLst>
              <a:ext uri="{FF2B5EF4-FFF2-40B4-BE49-F238E27FC236}">
                <a16:creationId xmlns:a16="http://schemas.microsoft.com/office/drawing/2014/main" id="{E49B5C78-1D08-B94E-8962-BA57A95F3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1892300"/>
            <a:ext cx="4763" cy="6350"/>
          </a:xfrm>
          <a:custGeom>
            <a:avLst/>
            <a:gdLst>
              <a:gd name="T0" fmla="*/ 4366 w 12"/>
              <a:gd name="T1" fmla="*/ 5347 h 19"/>
              <a:gd name="T2" fmla="*/ 2382 w 12"/>
              <a:gd name="T3" fmla="*/ 6016 h 19"/>
              <a:gd name="T4" fmla="*/ 1985 w 12"/>
              <a:gd name="T5" fmla="*/ 5682 h 19"/>
              <a:gd name="T6" fmla="*/ 1985 w 12"/>
              <a:gd name="T7" fmla="*/ 4011 h 19"/>
              <a:gd name="T8" fmla="*/ 0 w 12"/>
              <a:gd name="T9" fmla="*/ 2005 h 19"/>
              <a:gd name="T10" fmla="*/ 1191 w 12"/>
              <a:gd name="T11" fmla="*/ 1003 h 19"/>
              <a:gd name="T12" fmla="*/ 2382 w 12"/>
              <a:gd name="T13" fmla="*/ 0 h 19"/>
              <a:gd name="T14" fmla="*/ 2382 w 12"/>
              <a:gd name="T15" fmla="*/ 0 h 19"/>
              <a:gd name="T16" fmla="*/ 3175 w 12"/>
              <a:gd name="T17" fmla="*/ 1003 h 19"/>
              <a:gd name="T18" fmla="*/ 3572 w 12"/>
              <a:gd name="T19" fmla="*/ 1671 h 19"/>
              <a:gd name="T20" fmla="*/ 3572 w 12"/>
              <a:gd name="T21" fmla="*/ 3676 h 19"/>
              <a:gd name="T22" fmla="*/ 4366 w 12"/>
              <a:gd name="T23" fmla="*/ 4345 h 19"/>
              <a:gd name="T24" fmla="*/ 4366 w 12"/>
              <a:gd name="T25" fmla="*/ 5347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9">
                <a:moveTo>
                  <a:pt x="11" y="16"/>
                </a:moveTo>
                <a:lnTo>
                  <a:pt x="6" y="18"/>
                </a:lnTo>
                <a:lnTo>
                  <a:pt x="5" y="17"/>
                </a:lnTo>
                <a:lnTo>
                  <a:pt x="5" y="12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8" y="3"/>
                </a:lnTo>
                <a:lnTo>
                  <a:pt x="9" y="5"/>
                </a:lnTo>
                <a:lnTo>
                  <a:pt x="9" y="11"/>
                </a:lnTo>
                <a:cubicBezTo>
                  <a:pt x="9" y="11"/>
                  <a:pt x="9" y="13"/>
                  <a:pt x="11" y="13"/>
                </a:cubicBezTo>
                <a:cubicBezTo>
                  <a:pt x="11" y="15"/>
                  <a:pt x="11" y="16"/>
                  <a:pt x="11" y="16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" name="Freeform 615">
            <a:extLst>
              <a:ext uri="{FF2B5EF4-FFF2-40B4-BE49-F238E27FC236}">
                <a16:creationId xmlns:a16="http://schemas.microsoft.com/office/drawing/2014/main" id="{F6E40AE6-C3B2-544A-8792-B00E53199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893888"/>
            <a:ext cx="4762" cy="7937"/>
          </a:xfrm>
          <a:custGeom>
            <a:avLst/>
            <a:gdLst>
              <a:gd name="T0" fmla="*/ 4029 w 13"/>
              <a:gd name="T1" fmla="*/ 5412 h 22"/>
              <a:gd name="T2" fmla="*/ 4396 w 13"/>
              <a:gd name="T3" fmla="*/ 7576 h 22"/>
              <a:gd name="T4" fmla="*/ 2198 w 13"/>
              <a:gd name="T5" fmla="*/ 5412 h 22"/>
              <a:gd name="T6" fmla="*/ 0 w 13"/>
              <a:gd name="T7" fmla="*/ 2165 h 22"/>
              <a:gd name="T8" fmla="*/ 0 w 13"/>
              <a:gd name="T9" fmla="*/ 722 h 22"/>
              <a:gd name="T10" fmla="*/ 733 w 13"/>
              <a:gd name="T11" fmla="*/ 0 h 22"/>
              <a:gd name="T12" fmla="*/ 2198 w 13"/>
              <a:gd name="T13" fmla="*/ 722 h 22"/>
              <a:gd name="T14" fmla="*/ 2198 w 13"/>
              <a:gd name="T15" fmla="*/ 1804 h 22"/>
              <a:gd name="T16" fmla="*/ 4029 w 13"/>
              <a:gd name="T17" fmla="*/ 5412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22">
                <a:moveTo>
                  <a:pt x="11" y="15"/>
                </a:moveTo>
                <a:lnTo>
                  <a:pt x="12" y="21"/>
                </a:lnTo>
                <a:cubicBezTo>
                  <a:pt x="11" y="21"/>
                  <a:pt x="9" y="17"/>
                  <a:pt x="6" y="15"/>
                </a:cubicBezTo>
                <a:cubicBezTo>
                  <a:pt x="3" y="13"/>
                  <a:pt x="0" y="6"/>
                  <a:pt x="0" y="6"/>
                </a:cubicBezTo>
                <a:lnTo>
                  <a:pt x="0" y="2"/>
                </a:lnTo>
                <a:lnTo>
                  <a:pt x="2" y="0"/>
                </a:lnTo>
                <a:lnTo>
                  <a:pt x="6" y="2"/>
                </a:lnTo>
                <a:lnTo>
                  <a:pt x="6" y="5"/>
                </a:lnTo>
                <a:lnTo>
                  <a:pt x="11" y="15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" name="Freeform 616">
            <a:extLst>
              <a:ext uri="{FF2B5EF4-FFF2-40B4-BE49-F238E27FC236}">
                <a16:creationId xmlns:a16="http://schemas.microsoft.com/office/drawing/2014/main" id="{38330D6E-BA9E-FA48-B795-609B057BF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885950"/>
            <a:ext cx="6350" cy="14288"/>
          </a:xfrm>
          <a:custGeom>
            <a:avLst/>
            <a:gdLst>
              <a:gd name="T0" fmla="*/ 2381 w 16"/>
              <a:gd name="T1" fmla="*/ 7896 h 38"/>
              <a:gd name="T2" fmla="*/ 0 w 16"/>
              <a:gd name="T3" fmla="*/ 6016 h 38"/>
              <a:gd name="T4" fmla="*/ 5953 w 16"/>
              <a:gd name="T5" fmla="*/ 0 h 38"/>
              <a:gd name="T6" fmla="*/ 5953 w 16"/>
              <a:gd name="T7" fmla="*/ 4136 h 38"/>
              <a:gd name="T8" fmla="*/ 5556 w 16"/>
              <a:gd name="T9" fmla="*/ 5640 h 38"/>
              <a:gd name="T10" fmla="*/ 4366 w 16"/>
              <a:gd name="T11" fmla="*/ 4888 h 38"/>
              <a:gd name="T12" fmla="*/ 4366 w 16"/>
              <a:gd name="T13" fmla="*/ 6016 h 38"/>
              <a:gd name="T14" fmla="*/ 4366 w 16"/>
              <a:gd name="T15" fmla="*/ 7144 h 38"/>
              <a:gd name="T16" fmla="*/ 4763 w 16"/>
              <a:gd name="T17" fmla="*/ 8272 h 38"/>
              <a:gd name="T18" fmla="*/ 5556 w 16"/>
              <a:gd name="T19" fmla="*/ 10904 h 38"/>
              <a:gd name="T20" fmla="*/ 4763 w 16"/>
              <a:gd name="T21" fmla="*/ 10528 h 38"/>
              <a:gd name="T22" fmla="*/ 3572 w 16"/>
              <a:gd name="T23" fmla="*/ 6768 h 38"/>
              <a:gd name="T24" fmla="*/ 3572 w 16"/>
              <a:gd name="T25" fmla="*/ 9024 h 38"/>
              <a:gd name="T26" fmla="*/ 4366 w 16"/>
              <a:gd name="T27" fmla="*/ 12032 h 38"/>
              <a:gd name="T28" fmla="*/ 5556 w 16"/>
              <a:gd name="T29" fmla="*/ 12408 h 38"/>
              <a:gd name="T30" fmla="*/ 4763 w 16"/>
              <a:gd name="T31" fmla="*/ 13912 h 38"/>
              <a:gd name="T32" fmla="*/ 3175 w 16"/>
              <a:gd name="T33" fmla="*/ 13160 h 38"/>
              <a:gd name="T34" fmla="*/ 4366 w 16"/>
              <a:gd name="T35" fmla="*/ 12408 h 38"/>
              <a:gd name="T36" fmla="*/ 3175 w 16"/>
              <a:gd name="T37" fmla="*/ 9776 h 38"/>
              <a:gd name="T38" fmla="*/ 2381 w 16"/>
              <a:gd name="T39" fmla="*/ 7896 h 3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" h="38">
                <a:moveTo>
                  <a:pt x="6" y="21"/>
                </a:moveTo>
                <a:lnTo>
                  <a:pt x="0" y="16"/>
                </a:lnTo>
                <a:lnTo>
                  <a:pt x="15" y="0"/>
                </a:lnTo>
                <a:cubicBezTo>
                  <a:pt x="15" y="0"/>
                  <a:pt x="15" y="8"/>
                  <a:pt x="15" y="11"/>
                </a:cubicBezTo>
                <a:cubicBezTo>
                  <a:pt x="15" y="13"/>
                  <a:pt x="14" y="15"/>
                  <a:pt x="14" y="15"/>
                </a:cubicBezTo>
                <a:cubicBezTo>
                  <a:pt x="12" y="15"/>
                  <a:pt x="11" y="13"/>
                  <a:pt x="11" y="13"/>
                </a:cubicBezTo>
                <a:lnTo>
                  <a:pt x="11" y="16"/>
                </a:lnTo>
                <a:cubicBezTo>
                  <a:pt x="11" y="16"/>
                  <a:pt x="11" y="17"/>
                  <a:pt x="11" y="19"/>
                </a:cubicBezTo>
                <a:cubicBezTo>
                  <a:pt x="11" y="19"/>
                  <a:pt x="12" y="21"/>
                  <a:pt x="12" y="22"/>
                </a:cubicBezTo>
                <a:cubicBezTo>
                  <a:pt x="12" y="24"/>
                  <a:pt x="14" y="29"/>
                  <a:pt x="14" y="29"/>
                </a:cubicBezTo>
                <a:lnTo>
                  <a:pt x="12" y="28"/>
                </a:lnTo>
                <a:cubicBezTo>
                  <a:pt x="12" y="24"/>
                  <a:pt x="9" y="17"/>
                  <a:pt x="9" y="18"/>
                </a:cubicBezTo>
                <a:cubicBezTo>
                  <a:pt x="9" y="19"/>
                  <a:pt x="9" y="21"/>
                  <a:pt x="9" y="24"/>
                </a:cubicBezTo>
                <a:cubicBezTo>
                  <a:pt x="9" y="26"/>
                  <a:pt x="11" y="31"/>
                  <a:pt x="11" y="32"/>
                </a:cubicBezTo>
                <a:cubicBezTo>
                  <a:pt x="11" y="32"/>
                  <a:pt x="12" y="32"/>
                  <a:pt x="14" y="33"/>
                </a:cubicBezTo>
                <a:cubicBezTo>
                  <a:pt x="14" y="33"/>
                  <a:pt x="14" y="37"/>
                  <a:pt x="12" y="37"/>
                </a:cubicBezTo>
                <a:cubicBezTo>
                  <a:pt x="11" y="37"/>
                  <a:pt x="8" y="35"/>
                  <a:pt x="8" y="35"/>
                </a:cubicBezTo>
                <a:cubicBezTo>
                  <a:pt x="8" y="35"/>
                  <a:pt x="9" y="35"/>
                  <a:pt x="11" y="33"/>
                </a:cubicBezTo>
                <a:lnTo>
                  <a:pt x="8" y="26"/>
                </a:lnTo>
                <a:cubicBezTo>
                  <a:pt x="8" y="24"/>
                  <a:pt x="8" y="22"/>
                  <a:pt x="6" y="21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" name="Freeform 617">
            <a:extLst>
              <a:ext uri="{FF2B5EF4-FFF2-40B4-BE49-F238E27FC236}">
                <a16:creationId xmlns:a16="http://schemas.microsoft.com/office/drawing/2014/main" id="{3FBD1419-AF64-8140-98EE-3DD86D6AF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893888"/>
            <a:ext cx="3175" cy="7937"/>
          </a:xfrm>
          <a:custGeom>
            <a:avLst/>
            <a:gdLst>
              <a:gd name="T0" fmla="*/ 2020 w 11"/>
              <a:gd name="T1" fmla="*/ 0 h 22"/>
              <a:gd name="T2" fmla="*/ 2598 w 11"/>
              <a:gd name="T3" fmla="*/ 3247 h 22"/>
              <a:gd name="T4" fmla="*/ 2886 w 11"/>
              <a:gd name="T5" fmla="*/ 5051 h 22"/>
              <a:gd name="T6" fmla="*/ 2886 w 11"/>
              <a:gd name="T7" fmla="*/ 7576 h 22"/>
              <a:gd name="T8" fmla="*/ 1155 w 11"/>
              <a:gd name="T9" fmla="*/ 2886 h 22"/>
              <a:gd name="T10" fmla="*/ 866 w 11"/>
              <a:gd name="T11" fmla="*/ 722 h 22"/>
              <a:gd name="T12" fmla="*/ 0 w 11"/>
              <a:gd name="T13" fmla="*/ 361 h 22"/>
              <a:gd name="T14" fmla="*/ 2020 w 11"/>
              <a:gd name="T15" fmla="*/ 0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22">
                <a:moveTo>
                  <a:pt x="7" y="0"/>
                </a:moveTo>
                <a:cubicBezTo>
                  <a:pt x="7" y="0"/>
                  <a:pt x="7" y="4"/>
                  <a:pt x="9" y="9"/>
                </a:cubicBezTo>
                <a:cubicBezTo>
                  <a:pt x="9" y="14"/>
                  <a:pt x="10" y="14"/>
                  <a:pt x="10" y="14"/>
                </a:cubicBezTo>
                <a:lnTo>
                  <a:pt x="10" y="21"/>
                </a:lnTo>
                <a:cubicBezTo>
                  <a:pt x="10" y="21"/>
                  <a:pt x="7" y="12"/>
                  <a:pt x="4" y="8"/>
                </a:cubicBezTo>
                <a:cubicBezTo>
                  <a:pt x="4" y="4"/>
                  <a:pt x="3" y="2"/>
                  <a:pt x="3" y="2"/>
                </a:cubicBezTo>
                <a:cubicBezTo>
                  <a:pt x="1" y="2"/>
                  <a:pt x="0" y="1"/>
                  <a:pt x="0" y="1"/>
                </a:cubicBezTo>
                <a:lnTo>
                  <a:pt x="7" y="0"/>
                </a:ln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" name="Freeform 618">
            <a:extLst>
              <a:ext uri="{FF2B5EF4-FFF2-40B4-BE49-F238E27FC236}">
                <a16:creationId xmlns:a16="http://schemas.microsoft.com/office/drawing/2014/main" id="{E373B9AD-F15E-ED4E-B01F-12F023966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893888"/>
            <a:ext cx="6350" cy="9525"/>
          </a:xfrm>
          <a:custGeom>
            <a:avLst/>
            <a:gdLst>
              <a:gd name="T0" fmla="*/ 4763 w 16"/>
              <a:gd name="T1" fmla="*/ 8382 h 25"/>
              <a:gd name="T2" fmla="*/ 4763 w 16"/>
              <a:gd name="T3" fmla="*/ 9144 h 25"/>
              <a:gd name="T4" fmla="*/ 2381 w 16"/>
              <a:gd name="T5" fmla="*/ 6477 h 25"/>
              <a:gd name="T6" fmla="*/ 0 w 16"/>
              <a:gd name="T7" fmla="*/ 3048 h 25"/>
              <a:gd name="T8" fmla="*/ 0 w 16"/>
              <a:gd name="T9" fmla="*/ 0 h 25"/>
              <a:gd name="T10" fmla="*/ 1191 w 16"/>
              <a:gd name="T11" fmla="*/ 1524 h 25"/>
              <a:gd name="T12" fmla="*/ 2381 w 16"/>
              <a:gd name="T13" fmla="*/ 3048 h 25"/>
              <a:gd name="T14" fmla="*/ 4763 w 16"/>
              <a:gd name="T15" fmla="*/ 6477 h 25"/>
              <a:gd name="T16" fmla="*/ 4763 w 16"/>
              <a:gd name="T17" fmla="*/ 8382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5">
                <a:moveTo>
                  <a:pt x="12" y="22"/>
                </a:moveTo>
                <a:cubicBezTo>
                  <a:pt x="12" y="22"/>
                  <a:pt x="15" y="24"/>
                  <a:pt x="12" y="24"/>
                </a:cubicBezTo>
                <a:cubicBezTo>
                  <a:pt x="12" y="24"/>
                  <a:pt x="8" y="19"/>
                  <a:pt x="6" y="17"/>
                </a:cubicBezTo>
                <a:cubicBezTo>
                  <a:pt x="3" y="15"/>
                  <a:pt x="0" y="8"/>
                  <a:pt x="0" y="8"/>
                </a:cubicBezTo>
                <a:lnTo>
                  <a:pt x="0" y="0"/>
                </a:lnTo>
                <a:lnTo>
                  <a:pt x="3" y="4"/>
                </a:lnTo>
                <a:lnTo>
                  <a:pt x="6" y="8"/>
                </a:lnTo>
                <a:lnTo>
                  <a:pt x="12" y="17"/>
                </a:lnTo>
                <a:lnTo>
                  <a:pt x="12" y="22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" name="Freeform 619">
            <a:extLst>
              <a:ext uri="{FF2B5EF4-FFF2-40B4-BE49-F238E27FC236}">
                <a16:creationId xmlns:a16="http://schemas.microsoft.com/office/drawing/2014/main" id="{1F9DAF3C-CFA8-C543-9D1E-EF18165CA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93888"/>
            <a:ext cx="3175" cy="6350"/>
          </a:xfrm>
          <a:custGeom>
            <a:avLst/>
            <a:gdLst>
              <a:gd name="T0" fmla="*/ 289 w 11"/>
              <a:gd name="T1" fmla="*/ 706 h 18"/>
              <a:gd name="T2" fmla="*/ 0 w 11"/>
              <a:gd name="T3" fmla="*/ 0 h 18"/>
              <a:gd name="T4" fmla="*/ 577 w 11"/>
              <a:gd name="T5" fmla="*/ 353 h 18"/>
              <a:gd name="T6" fmla="*/ 577 w 11"/>
              <a:gd name="T7" fmla="*/ 1411 h 18"/>
              <a:gd name="T8" fmla="*/ 2309 w 11"/>
              <a:gd name="T9" fmla="*/ 5644 h 18"/>
              <a:gd name="T10" fmla="*/ 2886 w 11"/>
              <a:gd name="T11" fmla="*/ 4939 h 18"/>
              <a:gd name="T12" fmla="*/ 2309 w 11"/>
              <a:gd name="T13" fmla="*/ 5997 h 18"/>
              <a:gd name="T14" fmla="*/ 1155 w 11"/>
              <a:gd name="T15" fmla="*/ 3881 h 18"/>
              <a:gd name="T16" fmla="*/ 289 w 11"/>
              <a:gd name="T17" fmla="*/ 1764 h 18"/>
              <a:gd name="T18" fmla="*/ 289 w 11"/>
              <a:gd name="T19" fmla="*/ 70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8">
                <a:moveTo>
                  <a:pt x="1" y="2"/>
                </a:moveTo>
                <a:cubicBezTo>
                  <a:pt x="1" y="1"/>
                  <a:pt x="1" y="1"/>
                  <a:pt x="0" y="0"/>
                </a:cubicBezTo>
                <a:cubicBezTo>
                  <a:pt x="1" y="0"/>
                  <a:pt x="1" y="1"/>
                  <a:pt x="2" y="1"/>
                </a:cubicBezTo>
                <a:cubicBezTo>
                  <a:pt x="2" y="2"/>
                  <a:pt x="4" y="2"/>
                  <a:pt x="2" y="4"/>
                </a:cubicBezTo>
                <a:cubicBezTo>
                  <a:pt x="2" y="4"/>
                  <a:pt x="7" y="15"/>
                  <a:pt x="8" y="16"/>
                </a:cubicBezTo>
                <a:lnTo>
                  <a:pt x="10" y="14"/>
                </a:lnTo>
                <a:cubicBezTo>
                  <a:pt x="10" y="14"/>
                  <a:pt x="10" y="16"/>
                  <a:pt x="8" y="17"/>
                </a:cubicBezTo>
                <a:cubicBezTo>
                  <a:pt x="7" y="17"/>
                  <a:pt x="5" y="14"/>
                  <a:pt x="4" y="11"/>
                </a:cubicBezTo>
                <a:cubicBezTo>
                  <a:pt x="2" y="9"/>
                  <a:pt x="1" y="5"/>
                  <a:pt x="1" y="5"/>
                </a:cubicBezTo>
                <a:lnTo>
                  <a:pt x="1" y="2"/>
                </a:ln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" name="Freeform 620">
            <a:extLst>
              <a:ext uri="{FF2B5EF4-FFF2-40B4-BE49-F238E27FC236}">
                <a16:creationId xmlns:a16="http://schemas.microsoft.com/office/drawing/2014/main" id="{E88E1ED2-216F-074C-BFD2-3CE831DFE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893888"/>
            <a:ext cx="3175" cy="4762"/>
          </a:xfrm>
          <a:custGeom>
            <a:avLst/>
            <a:gdLst>
              <a:gd name="T0" fmla="*/ 2268 w 7"/>
              <a:gd name="T1" fmla="*/ 2721 h 14"/>
              <a:gd name="T2" fmla="*/ 907 w 7"/>
              <a:gd name="T3" fmla="*/ 1361 h 14"/>
              <a:gd name="T4" fmla="*/ 0 w 7"/>
              <a:gd name="T5" fmla="*/ 0 h 14"/>
              <a:gd name="T6" fmla="*/ 2268 w 7"/>
              <a:gd name="T7" fmla="*/ 1361 h 14"/>
              <a:gd name="T8" fmla="*/ 2721 w 7"/>
              <a:gd name="T9" fmla="*/ 1701 h 14"/>
              <a:gd name="T10" fmla="*/ 2721 w 7"/>
              <a:gd name="T11" fmla="*/ 3061 h 14"/>
              <a:gd name="T12" fmla="*/ 2721 w 7"/>
              <a:gd name="T13" fmla="*/ 4422 h 14"/>
              <a:gd name="T14" fmla="*/ 2268 w 7"/>
              <a:gd name="T15" fmla="*/ 2721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4">
                <a:moveTo>
                  <a:pt x="5" y="8"/>
                </a:moveTo>
                <a:cubicBezTo>
                  <a:pt x="3" y="5"/>
                  <a:pt x="3" y="4"/>
                  <a:pt x="2" y="4"/>
                </a:cubicBezTo>
                <a:lnTo>
                  <a:pt x="0" y="0"/>
                </a:lnTo>
                <a:cubicBezTo>
                  <a:pt x="0" y="0"/>
                  <a:pt x="3" y="2"/>
                  <a:pt x="5" y="4"/>
                </a:cubicBezTo>
                <a:cubicBezTo>
                  <a:pt x="6" y="4"/>
                  <a:pt x="6" y="5"/>
                  <a:pt x="6" y="5"/>
                </a:cubicBezTo>
                <a:lnTo>
                  <a:pt x="6" y="9"/>
                </a:lnTo>
                <a:lnTo>
                  <a:pt x="6" y="13"/>
                </a:lnTo>
                <a:cubicBezTo>
                  <a:pt x="6" y="13"/>
                  <a:pt x="5" y="10"/>
                  <a:pt x="5" y="8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" name="Freeform 621">
            <a:extLst>
              <a:ext uri="{FF2B5EF4-FFF2-40B4-BE49-F238E27FC236}">
                <a16:creationId xmlns:a16="http://schemas.microsoft.com/office/drawing/2014/main" id="{F6CBDA9D-BF6E-B549-B013-52081E4ED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895475"/>
            <a:ext cx="3175" cy="4763"/>
          </a:xfrm>
          <a:custGeom>
            <a:avLst/>
            <a:gdLst>
              <a:gd name="T0" fmla="*/ 0 w 8"/>
              <a:gd name="T1" fmla="*/ 733 h 13"/>
              <a:gd name="T2" fmla="*/ 0 w 8"/>
              <a:gd name="T3" fmla="*/ 0 h 13"/>
              <a:gd name="T4" fmla="*/ 397 w 8"/>
              <a:gd name="T5" fmla="*/ 1099 h 13"/>
              <a:gd name="T6" fmla="*/ 0 w 8"/>
              <a:gd name="T7" fmla="*/ 733 h 13"/>
              <a:gd name="T8" fmla="*/ 1588 w 8"/>
              <a:gd name="T9" fmla="*/ 2198 h 13"/>
              <a:gd name="T10" fmla="*/ 2778 w 8"/>
              <a:gd name="T11" fmla="*/ 4397 h 13"/>
              <a:gd name="T12" fmla="*/ 1191 w 8"/>
              <a:gd name="T13" fmla="*/ 2565 h 13"/>
              <a:gd name="T14" fmla="*/ 397 w 8"/>
              <a:gd name="T15" fmla="*/ 1099 h 13"/>
              <a:gd name="T16" fmla="*/ 1588 w 8"/>
              <a:gd name="T17" fmla="*/ 219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0" y="2"/>
                </a:moveTo>
                <a:lnTo>
                  <a:pt x="0" y="0"/>
                </a:lnTo>
                <a:cubicBezTo>
                  <a:pt x="0" y="0"/>
                  <a:pt x="0" y="2"/>
                  <a:pt x="1" y="3"/>
                </a:cubicBezTo>
                <a:cubicBezTo>
                  <a:pt x="0" y="2"/>
                  <a:pt x="0" y="2"/>
                  <a:pt x="0" y="2"/>
                </a:cubicBezTo>
                <a:close/>
                <a:moveTo>
                  <a:pt x="4" y="6"/>
                </a:moveTo>
                <a:cubicBezTo>
                  <a:pt x="4" y="9"/>
                  <a:pt x="7" y="12"/>
                  <a:pt x="7" y="12"/>
                </a:cubicBezTo>
                <a:cubicBezTo>
                  <a:pt x="7" y="12"/>
                  <a:pt x="4" y="9"/>
                  <a:pt x="3" y="7"/>
                </a:cubicBezTo>
                <a:cubicBezTo>
                  <a:pt x="2" y="6"/>
                  <a:pt x="1" y="5"/>
                  <a:pt x="1" y="3"/>
                </a:cubicBezTo>
                <a:cubicBezTo>
                  <a:pt x="2" y="4"/>
                  <a:pt x="3" y="5"/>
                  <a:pt x="4" y="6"/>
                </a:cubicBezTo>
                <a:close/>
              </a:path>
            </a:pathLst>
          </a:custGeom>
          <a:solidFill>
            <a:srgbClr val="583C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4" name="Freeform 622">
            <a:extLst>
              <a:ext uri="{FF2B5EF4-FFF2-40B4-BE49-F238E27FC236}">
                <a16:creationId xmlns:a16="http://schemas.microsoft.com/office/drawing/2014/main" id="{0B4B0E45-D61F-B24D-A18D-78FC9E565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892300"/>
            <a:ext cx="3175" cy="3175"/>
          </a:xfrm>
          <a:custGeom>
            <a:avLst/>
            <a:gdLst>
              <a:gd name="T0" fmla="*/ 1361 w 7"/>
              <a:gd name="T1" fmla="*/ 1984 h 8"/>
              <a:gd name="T2" fmla="*/ 907 w 7"/>
              <a:gd name="T3" fmla="*/ 2778 h 8"/>
              <a:gd name="T4" fmla="*/ 907 w 7"/>
              <a:gd name="T5" fmla="*/ 1191 h 8"/>
              <a:gd name="T6" fmla="*/ 0 w 7"/>
              <a:gd name="T7" fmla="*/ 0 h 8"/>
              <a:gd name="T8" fmla="*/ 1361 w 7"/>
              <a:gd name="T9" fmla="*/ 1191 h 8"/>
              <a:gd name="T10" fmla="*/ 2721 w 7"/>
              <a:gd name="T11" fmla="*/ 1588 h 8"/>
              <a:gd name="T12" fmla="*/ 1361 w 7"/>
              <a:gd name="T13" fmla="*/ 1984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8">
                <a:moveTo>
                  <a:pt x="3" y="5"/>
                </a:moveTo>
                <a:cubicBezTo>
                  <a:pt x="2" y="5"/>
                  <a:pt x="2" y="7"/>
                  <a:pt x="2" y="7"/>
                </a:cubicBezTo>
                <a:cubicBezTo>
                  <a:pt x="2" y="7"/>
                  <a:pt x="2" y="5"/>
                  <a:pt x="2" y="3"/>
                </a:cubicBezTo>
                <a:cubicBezTo>
                  <a:pt x="0" y="3"/>
                  <a:pt x="0" y="0"/>
                  <a:pt x="0" y="0"/>
                </a:cubicBezTo>
                <a:cubicBezTo>
                  <a:pt x="2" y="1"/>
                  <a:pt x="2" y="1"/>
                  <a:pt x="3" y="3"/>
                </a:cubicBezTo>
                <a:cubicBezTo>
                  <a:pt x="5" y="3"/>
                  <a:pt x="6" y="4"/>
                  <a:pt x="6" y="4"/>
                </a:cubicBezTo>
                <a:lnTo>
                  <a:pt x="3" y="5"/>
                </a:ln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5" name="Freeform 623">
            <a:extLst>
              <a:ext uri="{FF2B5EF4-FFF2-40B4-BE49-F238E27FC236}">
                <a16:creationId xmlns:a16="http://schemas.microsoft.com/office/drawing/2014/main" id="{66BDCED8-9762-DD44-BD7B-F69FF3BE6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895475"/>
            <a:ext cx="3175" cy="6350"/>
          </a:xfrm>
          <a:custGeom>
            <a:avLst/>
            <a:gdLst>
              <a:gd name="T0" fmla="*/ 2721 w 7"/>
              <a:gd name="T1" fmla="*/ 3528 h 18"/>
              <a:gd name="T2" fmla="*/ 2721 w 7"/>
              <a:gd name="T3" fmla="*/ 5997 h 18"/>
              <a:gd name="T4" fmla="*/ 2268 w 7"/>
              <a:gd name="T5" fmla="*/ 4233 h 18"/>
              <a:gd name="T6" fmla="*/ 0 w 7"/>
              <a:gd name="T7" fmla="*/ 1058 h 18"/>
              <a:gd name="T8" fmla="*/ 0 w 7"/>
              <a:gd name="T9" fmla="*/ 0 h 18"/>
              <a:gd name="T10" fmla="*/ 2721 w 7"/>
              <a:gd name="T11" fmla="*/ 352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8">
                <a:moveTo>
                  <a:pt x="6" y="10"/>
                </a:moveTo>
                <a:lnTo>
                  <a:pt x="6" y="17"/>
                </a:lnTo>
                <a:cubicBezTo>
                  <a:pt x="6" y="17"/>
                  <a:pt x="6" y="14"/>
                  <a:pt x="5" y="12"/>
                </a:cubicBezTo>
                <a:cubicBezTo>
                  <a:pt x="5" y="10"/>
                  <a:pt x="0" y="3"/>
                  <a:pt x="0" y="3"/>
                </a:cubicBezTo>
                <a:lnTo>
                  <a:pt x="0" y="0"/>
                </a:lnTo>
                <a:cubicBezTo>
                  <a:pt x="0" y="0"/>
                  <a:pt x="5" y="8"/>
                  <a:pt x="6" y="10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6" name="Freeform 624">
            <a:extLst>
              <a:ext uri="{FF2B5EF4-FFF2-40B4-BE49-F238E27FC236}">
                <a16:creationId xmlns:a16="http://schemas.microsoft.com/office/drawing/2014/main" id="{3FAE941A-E32F-EA41-A65B-D2AB271CD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882775"/>
            <a:ext cx="6350" cy="11113"/>
          </a:xfrm>
          <a:custGeom>
            <a:avLst/>
            <a:gdLst>
              <a:gd name="T0" fmla="*/ 4763 w 16"/>
              <a:gd name="T1" fmla="*/ 10730 h 29"/>
              <a:gd name="T2" fmla="*/ 3572 w 16"/>
              <a:gd name="T3" fmla="*/ 10347 h 29"/>
              <a:gd name="T4" fmla="*/ 0 w 16"/>
              <a:gd name="T5" fmla="*/ 3449 h 29"/>
              <a:gd name="T6" fmla="*/ 0 w 16"/>
              <a:gd name="T7" fmla="*/ 2299 h 29"/>
              <a:gd name="T8" fmla="*/ 0 w 16"/>
              <a:gd name="T9" fmla="*/ 0 h 29"/>
              <a:gd name="T10" fmla="*/ 2381 w 16"/>
              <a:gd name="T11" fmla="*/ 1150 h 29"/>
              <a:gd name="T12" fmla="*/ 2381 w 16"/>
              <a:gd name="T13" fmla="*/ 383 h 29"/>
              <a:gd name="T14" fmla="*/ 4763 w 16"/>
              <a:gd name="T15" fmla="*/ 4982 h 29"/>
              <a:gd name="T16" fmla="*/ 5953 w 16"/>
              <a:gd name="T17" fmla="*/ 6515 h 29"/>
              <a:gd name="T18" fmla="*/ 4763 w 16"/>
              <a:gd name="T19" fmla="*/ 10730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9">
                <a:moveTo>
                  <a:pt x="12" y="28"/>
                </a:moveTo>
                <a:lnTo>
                  <a:pt x="9" y="27"/>
                </a:lnTo>
                <a:lnTo>
                  <a:pt x="0" y="9"/>
                </a:lnTo>
                <a:cubicBezTo>
                  <a:pt x="0" y="9"/>
                  <a:pt x="0" y="7"/>
                  <a:pt x="0" y="6"/>
                </a:cubicBezTo>
                <a:cubicBezTo>
                  <a:pt x="0" y="2"/>
                  <a:pt x="0" y="0"/>
                  <a:pt x="0" y="0"/>
                </a:cubicBezTo>
                <a:cubicBezTo>
                  <a:pt x="0" y="1"/>
                  <a:pt x="5" y="3"/>
                  <a:pt x="6" y="3"/>
                </a:cubicBezTo>
                <a:lnTo>
                  <a:pt x="6" y="1"/>
                </a:lnTo>
                <a:lnTo>
                  <a:pt x="12" y="13"/>
                </a:lnTo>
                <a:lnTo>
                  <a:pt x="15" y="17"/>
                </a:lnTo>
                <a:lnTo>
                  <a:pt x="12" y="28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7" name="Freeform 625">
            <a:extLst>
              <a:ext uri="{FF2B5EF4-FFF2-40B4-BE49-F238E27FC236}">
                <a16:creationId xmlns:a16="http://schemas.microsoft.com/office/drawing/2014/main" id="{27729E26-59ED-7944-974D-86B8D6244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87538"/>
            <a:ext cx="6350" cy="9525"/>
          </a:xfrm>
          <a:custGeom>
            <a:avLst/>
            <a:gdLst>
              <a:gd name="T0" fmla="*/ 5347 w 19"/>
              <a:gd name="T1" fmla="*/ 8845 h 28"/>
              <a:gd name="T2" fmla="*/ 4679 w 19"/>
              <a:gd name="T3" fmla="*/ 8504 h 28"/>
              <a:gd name="T4" fmla="*/ 334 w 19"/>
              <a:gd name="T5" fmla="*/ 340 h 28"/>
              <a:gd name="T6" fmla="*/ 5013 w 19"/>
              <a:gd name="T7" fmla="*/ 6804 h 28"/>
              <a:gd name="T8" fmla="*/ 5347 w 19"/>
              <a:gd name="T9" fmla="*/ 8845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8">
                <a:moveTo>
                  <a:pt x="16" y="26"/>
                </a:moveTo>
                <a:cubicBezTo>
                  <a:pt x="15" y="27"/>
                  <a:pt x="14" y="25"/>
                  <a:pt x="14" y="25"/>
                </a:cubicBezTo>
                <a:cubicBezTo>
                  <a:pt x="14" y="25"/>
                  <a:pt x="0" y="0"/>
                  <a:pt x="1" y="1"/>
                </a:cubicBezTo>
                <a:cubicBezTo>
                  <a:pt x="3" y="3"/>
                  <a:pt x="15" y="18"/>
                  <a:pt x="15" y="20"/>
                </a:cubicBezTo>
                <a:cubicBezTo>
                  <a:pt x="16" y="22"/>
                  <a:pt x="18" y="26"/>
                  <a:pt x="16" y="26"/>
                </a:cubicBezTo>
              </a:path>
            </a:pathLst>
          </a:custGeom>
          <a:solidFill>
            <a:srgbClr val="804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8" name="Freeform 626">
            <a:extLst>
              <a:ext uri="{FF2B5EF4-FFF2-40B4-BE49-F238E27FC236}">
                <a16:creationId xmlns:a16="http://schemas.microsoft.com/office/drawing/2014/main" id="{329A94BA-4D17-814C-838C-8CF6E07F3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85950"/>
            <a:ext cx="11112" cy="11113"/>
          </a:xfrm>
          <a:custGeom>
            <a:avLst/>
            <a:gdLst>
              <a:gd name="T0" fmla="*/ 9630 w 30"/>
              <a:gd name="T1" fmla="*/ 10002 h 30"/>
              <a:gd name="T2" fmla="*/ 2963 w 30"/>
              <a:gd name="T3" fmla="*/ 2963 h 30"/>
              <a:gd name="T4" fmla="*/ 0 w 30"/>
              <a:gd name="T5" fmla="*/ 741 h 30"/>
              <a:gd name="T6" fmla="*/ 2963 w 30"/>
              <a:gd name="T7" fmla="*/ 1482 h 30"/>
              <a:gd name="T8" fmla="*/ 9630 w 30"/>
              <a:gd name="T9" fmla="*/ 7409 h 30"/>
              <a:gd name="T10" fmla="*/ 9630 w 30"/>
              <a:gd name="T11" fmla="*/ 7779 h 30"/>
              <a:gd name="T12" fmla="*/ 9630 w 30"/>
              <a:gd name="T13" fmla="*/ 10002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30">
                <a:moveTo>
                  <a:pt x="26" y="27"/>
                </a:moveTo>
                <a:cubicBezTo>
                  <a:pt x="23" y="29"/>
                  <a:pt x="10" y="11"/>
                  <a:pt x="8" y="8"/>
                </a:cubicBezTo>
                <a:lnTo>
                  <a:pt x="0" y="2"/>
                </a:lnTo>
                <a:cubicBezTo>
                  <a:pt x="0" y="0"/>
                  <a:pt x="8" y="4"/>
                  <a:pt x="8" y="4"/>
                </a:cubicBezTo>
                <a:lnTo>
                  <a:pt x="26" y="20"/>
                </a:lnTo>
                <a:lnTo>
                  <a:pt x="26" y="21"/>
                </a:lnTo>
                <a:cubicBezTo>
                  <a:pt x="28" y="22"/>
                  <a:pt x="29" y="27"/>
                  <a:pt x="26" y="27"/>
                </a:cubicBezTo>
              </a:path>
            </a:pathLst>
          </a:custGeom>
          <a:solidFill>
            <a:srgbClr val="804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9" name="Freeform 627">
            <a:extLst>
              <a:ext uri="{FF2B5EF4-FFF2-40B4-BE49-F238E27FC236}">
                <a16:creationId xmlns:a16="http://schemas.microsoft.com/office/drawing/2014/main" id="{C4C14E0C-C76D-F441-9FEF-54EEA7ACE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885950"/>
            <a:ext cx="6350" cy="7938"/>
          </a:xfrm>
          <a:custGeom>
            <a:avLst/>
            <a:gdLst>
              <a:gd name="T0" fmla="*/ 2005 w 19"/>
              <a:gd name="T1" fmla="*/ 2416 h 23"/>
              <a:gd name="T2" fmla="*/ 1337 w 19"/>
              <a:gd name="T3" fmla="*/ 2416 h 23"/>
              <a:gd name="T4" fmla="*/ 1003 w 19"/>
              <a:gd name="T5" fmla="*/ 1381 h 23"/>
              <a:gd name="T6" fmla="*/ 2005 w 19"/>
              <a:gd name="T7" fmla="*/ 2416 h 23"/>
              <a:gd name="T8" fmla="*/ 5013 w 19"/>
              <a:gd name="T9" fmla="*/ 5867 h 23"/>
              <a:gd name="T10" fmla="*/ 5682 w 19"/>
              <a:gd name="T11" fmla="*/ 7248 h 23"/>
              <a:gd name="T12" fmla="*/ 2005 w 19"/>
              <a:gd name="T13" fmla="*/ 2416 h 23"/>
              <a:gd name="T14" fmla="*/ 668 w 19"/>
              <a:gd name="T15" fmla="*/ 1035 h 23"/>
              <a:gd name="T16" fmla="*/ 1003 w 19"/>
              <a:gd name="T17" fmla="*/ 1381 h 23"/>
              <a:gd name="T18" fmla="*/ 0 w 19"/>
              <a:gd name="T19" fmla="*/ 690 h 23"/>
              <a:gd name="T20" fmla="*/ 668 w 19"/>
              <a:gd name="T21" fmla="*/ 1035 h 23"/>
              <a:gd name="T22" fmla="*/ 6016 w 19"/>
              <a:gd name="T23" fmla="*/ 7593 h 23"/>
              <a:gd name="T24" fmla="*/ 5682 w 19"/>
              <a:gd name="T25" fmla="*/ 7248 h 23"/>
              <a:gd name="T26" fmla="*/ 6016 w 19"/>
              <a:gd name="T27" fmla="*/ 7593 h 23"/>
              <a:gd name="T28" fmla="*/ 1003 w 19"/>
              <a:gd name="T29" fmla="*/ 690 h 23"/>
              <a:gd name="T30" fmla="*/ 0 w 19"/>
              <a:gd name="T31" fmla="*/ 0 h 23"/>
              <a:gd name="T32" fmla="*/ 2005 w 19"/>
              <a:gd name="T33" fmla="*/ 1035 h 23"/>
              <a:gd name="T34" fmla="*/ 1003 w 19"/>
              <a:gd name="T35" fmla="*/ 690 h 2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9" h="23">
                <a:moveTo>
                  <a:pt x="6" y="7"/>
                </a:moveTo>
                <a:lnTo>
                  <a:pt x="4" y="7"/>
                </a:lnTo>
                <a:cubicBezTo>
                  <a:pt x="4" y="7"/>
                  <a:pt x="4" y="5"/>
                  <a:pt x="3" y="4"/>
                </a:cubicBezTo>
                <a:cubicBezTo>
                  <a:pt x="5" y="5"/>
                  <a:pt x="6" y="7"/>
                  <a:pt x="6" y="7"/>
                </a:cubicBezTo>
                <a:cubicBezTo>
                  <a:pt x="8" y="8"/>
                  <a:pt x="10" y="13"/>
                  <a:pt x="15" y="17"/>
                </a:cubicBezTo>
                <a:cubicBezTo>
                  <a:pt x="16" y="18"/>
                  <a:pt x="17" y="20"/>
                  <a:pt x="17" y="21"/>
                </a:cubicBezTo>
                <a:cubicBezTo>
                  <a:pt x="13" y="15"/>
                  <a:pt x="7" y="9"/>
                  <a:pt x="6" y="7"/>
                </a:cubicBezTo>
                <a:close/>
                <a:moveTo>
                  <a:pt x="2" y="3"/>
                </a:moveTo>
                <a:cubicBezTo>
                  <a:pt x="2" y="3"/>
                  <a:pt x="3" y="3"/>
                  <a:pt x="3" y="4"/>
                </a:cubicBezTo>
                <a:cubicBezTo>
                  <a:pt x="2" y="3"/>
                  <a:pt x="1" y="2"/>
                  <a:pt x="0" y="2"/>
                </a:cubicBezTo>
                <a:lnTo>
                  <a:pt x="2" y="3"/>
                </a:lnTo>
                <a:close/>
                <a:moveTo>
                  <a:pt x="18" y="22"/>
                </a:moveTo>
                <a:cubicBezTo>
                  <a:pt x="18" y="22"/>
                  <a:pt x="18" y="21"/>
                  <a:pt x="17" y="21"/>
                </a:cubicBezTo>
                <a:cubicBezTo>
                  <a:pt x="18" y="21"/>
                  <a:pt x="18" y="22"/>
                  <a:pt x="18" y="22"/>
                </a:cubicBezTo>
                <a:close/>
                <a:moveTo>
                  <a:pt x="3" y="2"/>
                </a:moveTo>
                <a:lnTo>
                  <a:pt x="0" y="0"/>
                </a:lnTo>
                <a:cubicBezTo>
                  <a:pt x="2" y="0"/>
                  <a:pt x="6" y="3"/>
                  <a:pt x="6" y="3"/>
                </a:cubicBezTo>
                <a:cubicBezTo>
                  <a:pt x="6" y="3"/>
                  <a:pt x="4" y="2"/>
                  <a:pt x="3" y="2"/>
                </a:cubicBezTo>
                <a:close/>
              </a:path>
            </a:pathLst>
          </a:custGeom>
          <a:solidFill>
            <a:srgbClr val="583C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00" name="Freeform 628">
            <a:extLst>
              <a:ext uri="{FF2B5EF4-FFF2-40B4-BE49-F238E27FC236}">
                <a16:creationId xmlns:a16="http://schemas.microsoft.com/office/drawing/2014/main" id="{B2241540-4DA8-3445-91AE-1ECFA3996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887538"/>
            <a:ext cx="6350" cy="9525"/>
          </a:xfrm>
          <a:custGeom>
            <a:avLst/>
            <a:gdLst>
              <a:gd name="T0" fmla="*/ 5292 w 18"/>
              <a:gd name="T1" fmla="*/ 7056 h 27"/>
              <a:gd name="T2" fmla="*/ 5997 w 18"/>
              <a:gd name="T3" fmla="*/ 9172 h 27"/>
              <a:gd name="T4" fmla="*/ 2469 w 18"/>
              <a:gd name="T5" fmla="*/ 4939 h 27"/>
              <a:gd name="T6" fmla="*/ 706 w 18"/>
              <a:gd name="T7" fmla="*/ 1411 h 27"/>
              <a:gd name="T8" fmla="*/ 706 w 18"/>
              <a:gd name="T9" fmla="*/ 1058 h 27"/>
              <a:gd name="T10" fmla="*/ 0 w 18"/>
              <a:gd name="T11" fmla="*/ 0 h 27"/>
              <a:gd name="T12" fmla="*/ 1411 w 18"/>
              <a:gd name="T13" fmla="*/ 706 h 27"/>
              <a:gd name="T14" fmla="*/ 5292 w 18"/>
              <a:gd name="T15" fmla="*/ 6350 h 27"/>
              <a:gd name="T16" fmla="*/ 5292 w 18"/>
              <a:gd name="T17" fmla="*/ 7056 h 2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27">
                <a:moveTo>
                  <a:pt x="15" y="20"/>
                </a:moveTo>
                <a:cubicBezTo>
                  <a:pt x="15" y="23"/>
                  <a:pt x="17" y="26"/>
                  <a:pt x="17" y="26"/>
                </a:cubicBezTo>
                <a:cubicBezTo>
                  <a:pt x="17" y="26"/>
                  <a:pt x="12" y="19"/>
                  <a:pt x="7" y="14"/>
                </a:cubicBezTo>
                <a:cubicBezTo>
                  <a:pt x="3" y="9"/>
                  <a:pt x="2" y="4"/>
                  <a:pt x="2" y="4"/>
                </a:cubicBezTo>
                <a:lnTo>
                  <a:pt x="2" y="3"/>
                </a:lnTo>
                <a:cubicBezTo>
                  <a:pt x="2" y="1"/>
                  <a:pt x="0" y="0"/>
                  <a:pt x="0" y="0"/>
                </a:cubicBezTo>
                <a:cubicBezTo>
                  <a:pt x="0" y="0"/>
                  <a:pt x="3" y="1"/>
                  <a:pt x="4" y="2"/>
                </a:cubicBezTo>
                <a:cubicBezTo>
                  <a:pt x="4" y="4"/>
                  <a:pt x="14" y="17"/>
                  <a:pt x="15" y="18"/>
                </a:cubicBezTo>
                <a:lnTo>
                  <a:pt x="15" y="20"/>
                </a:ln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01" name="Freeform 629">
            <a:extLst>
              <a:ext uri="{FF2B5EF4-FFF2-40B4-BE49-F238E27FC236}">
                <a16:creationId xmlns:a16="http://schemas.microsoft.com/office/drawing/2014/main" id="{06E9E406-1BD8-304C-A8EB-2B9DDF68B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84363"/>
            <a:ext cx="6350" cy="11112"/>
          </a:xfrm>
          <a:custGeom>
            <a:avLst/>
            <a:gdLst>
              <a:gd name="T0" fmla="*/ 5347 w 19"/>
              <a:gd name="T1" fmla="*/ 10742 h 30"/>
              <a:gd name="T2" fmla="*/ 2339 w 19"/>
              <a:gd name="T3" fmla="*/ 7038 h 30"/>
              <a:gd name="T4" fmla="*/ 334 w 19"/>
              <a:gd name="T5" fmla="*/ 2963 h 30"/>
              <a:gd name="T6" fmla="*/ 334 w 19"/>
              <a:gd name="T7" fmla="*/ 2222 h 30"/>
              <a:gd name="T8" fmla="*/ 0 w 19"/>
              <a:gd name="T9" fmla="*/ 0 h 30"/>
              <a:gd name="T10" fmla="*/ 1003 w 19"/>
              <a:gd name="T11" fmla="*/ 741 h 30"/>
              <a:gd name="T12" fmla="*/ 2339 w 19"/>
              <a:gd name="T13" fmla="*/ 2222 h 30"/>
              <a:gd name="T14" fmla="*/ 3008 w 19"/>
              <a:gd name="T15" fmla="*/ 1852 h 30"/>
              <a:gd name="T16" fmla="*/ 5347 w 19"/>
              <a:gd name="T17" fmla="*/ 8149 h 30"/>
              <a:gd name="T18" fmla="*/ 5347 w 19"/>
              <a:gd name="T19" fmla="*/ 10742 h 3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0">
                <a:moveTo>
                  <a:pt x="16" y="29"/>
                </a:moveTo>
                <a:lnTo>
                  <a:pt x="7" y="19"/>
                </a:lnTo>
                <a:lnTo>
                  <a:pt x="1" y="8"/>
                </a:lnTo>
                <a:cubicBezTo>
                  <a:pt x="1" y="8"/>
                  <a:pt x="1" y="7"/>
                  <a:pt x="1" y="6"/>
                </a:cubicBezTo>
                <a:cubicBezTo>
                  <a:pt x="1" y="3"/>
                  <a:pt x="0" y="0"/>
                  <a:pt x="0" y="0"/>
                </a:cubicBezTo>
                <a:lnTo>
                  <a:pt x="3" y="2"/>
                </a:lnTo>
                <a:lnTo>
                  <a:pt x="7" y="6"/>
                </a:lnTo>
                <a:lnTo>
                  <a:pt x="9" y="5"/>
                </a:lnTo>
                <a:cubicBezTo>
                  <a:pt x="9" y="5"/>
                  <a:pt x="16" y="20"/>
                  <a:pt x="16" y="22"/>
                </a:cubicBezTo>
                <a:cubicBezTo>
                  <a:pt x="18" y="24"/>
                  <a:pt x="18" y="28"/>
                  <a:pt x="16" y="29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02" name="Freeform 630">
            <a:extLst>
              <a:ext uri="{FF2B5EF4-FFF2-40B4-BE49-F238E27FC236}">
                <a16:creationId xmlns:a16="http://schemas.microsoft.com/office/drawing/2014/main" id="{B1339734-2A1C-0F48-ADC4-7B0033D67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879600"/>
            <a:ext cx="4762" cy="11113"/>
          </a:xfrm>
          <a:custGeom>
            <a:avLst/>
            <a:gdLst>
              <a:gd name="T0" fmla="*/ 4029 w 13"/>
              <a:gd name="T1" fmla="*/ 10766 h 32"/>
              <a:gd name="T2" fmla="*/ 3297 w 13"/>
              <a:gd name="T3" fmla="*/ 10071 h 32"/>
              <a:gd name="T4" fmla="*/ 3297 w 13"/>
              <a:gd name="T5" fmla="*/ 9029 h 32"/>
              <a:gd name="T6" fmla="*/ 733 w 13"/>
              <a:gd name="T7" fmla="*/ 3473 h 32"/>
              <a:gd name="T8" fmla="*/ 0 w 13"/>
              <a:gd name="T9" fmla="*/ 0 h 32"/>
              <a:gd name="T10" fmla="*/ 1099 w 13"/>
              <a:gd name="T11" fmla="*/ 1042 h 32"/>
              <a:gd name="T12" fmla="*/ 2198 w 13"/>
              <a:gd name="T13" fmla="*/ 1389 h 32"/>
              <a:gd name="T14" fmla="*/ 4396 w 13"/>
              <a:gd name="T15" fmla="*/ 7293 h 32"/>
              <a:gd name="T16" fmla="*/ 4396 w 13"/>
              <a:gd name="T17" fmla="*/ 9724 h 32"/>
              <a:gd name="T18" fmla="*/ 4029 w 13"/>
              <a:gd name="T19" fmla="*/ 10766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32">
                <a:moveTo>
                  <a:pt x="11" y="31"/>
                </a:moveTo>
                <a:lnTo>
                  <a:pt x="9" y="29"/>
                </a:lnTo>
                <a:lnTo>
                  <a:pt x="9" y="26"/>
                </a:lnTo>
                <a:lnTo>
                  <a:pt x="2" y="10"/>
                </a:lnTo>
                <a:lnTo>
                  <a:pt x="0" y="0"/>
                </a:lnTo>
                <a:cubicBezTo>
                  <a:pt x="0" y="0"/>
                  <a:pt x="2" y="2"/>
                  <a:pt x="3" y="3"/>
                </a:cubicBezTo>
                <a:cubicBezTo>
                  <a:pt x="5" y="4"/>
                  <a:pt x="6" y="4"/>
                  <a:pt x="6" y="4"/>
                </a:cubicBezTo>
                <a:lnTo>
                  <a:pt x="12" y="21"/>
                </a:lnTo>
                <a:lnTo>
                  <a:pt x="12" y="28"/>
                </a:lnTo>
                <a:lnTo>
                  <a:pt x="11" y="31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03" name="Freeform 631">
            <a:extLst>
              <a:ext uri="{FF2B5EF4-FFF2-40B4-BE49-F238E27FC236}">
                <a16:creationId xmlns:a16="http://schemas.microsoft.com/office/drawing/2014/main" id="{98A98DFA-3FC9-A745-82C1-6A24CF5A9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87538"/>
            <a:ext cx="7937" cy="6350"/>
          </a:xfrm>
          <a:custGeom>
            <a:avLst/>
            <a:gdLst>
              <a:gd name="T0" fmla="*/ 4913 w 21"/>
              <a:gd name="T1" fmla="*/ 3008 h 19"/>
              <a:gd name="T2" fmla="*/ 7559 w 21"/>
              <a:gd name="T3" fmla="*/ 5682 h 19"/>
              <a:gd name="T4" fmla="*/ 3024 w 21"/>
              <a:gd name="T5" fmla="*/ 3342 h 19"/>
              <a:gd name="T6" fmla="*/ 756 w 21"/>
              <a:gd name="T7" fmla="*/ 0 h 19"/>
              <a:gd name="T8" fmla="*/ 3024 w 21"/>
              <a:gd name="T9" fmla="*/ 1337 h 19"/>
              <a:gd name="T10" fmla="*/ 3780 w 21"/>
              <a:gd name="T11" fmla="*/ 1337 h 19"/>
              <a:gd name="T12" fmla="*/ 4913 w 21"/>
              <a:gd name="T13" fmla="*/ 3008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19">
                <a:moveTo>
                  <a:pt x="13" y="9"/>
                </a:moveTo>
                <a:cubicBezTo>
                  <a:pt x="16" y="11"/>
                  <a:pt x="20" y="17"/>
                  <a:pt x="20" y="17"/>
                </a:cubicBezTo>
                <a:cubicBezTo>
                  <a:pt x="20" y="17"/>
                  <a:pt x="17" y="18"/>
                  <a:pt x="8" y="10"/>
                </a:cubicBezTo>
                <a:cubicBezTo>
                  <a:pt x="0" y="3"/>
                  <a:pt x="2" y="0"/>
                  <a:pt x="2" y="0"/>
                </a:cubicBezTo>
                <a:cubicBezTo>
                  <a:pt x="2" y="0"/>
                  <a:pt x="5" y="2"/>
                  <a:pt x="8" y="4"/>
                </a:cubicBezTo>
                <a:lnTo>
                  <a:pt x="10" y="4"/>
                </a:lnTo>
                <a:cubicBezTo>
                  <a:pt x="10" y="4"/>
                  <a:pt x="11" y="6"/>
                  <a:pt x="13" y="9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04" name="Freeform 632">
            <a:extLst>
              <a:ext uri="{FF2B5EF4-FFF2-40B4-BE49-F238E27FC236}">
                <a16:creationId xmlns:a16="http://schemas.microsoft.com/office/drawing/2014/main" id="{A72ABC11-162A-AE4D-B3EE-056EA6E59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882775"/>
            <a:ext cx="6350" cy="11113"/>
          </a:xfrm>
          <a:custGeom>
            <a:avLst/>
            <a:gdLst>
              <a:gd name="T0" fmla="*/ 4233 w 18"/>
              <a:gd name="T1" fmla="*/ 4660 h 31"/>
              <a:gd name="T2" fmla="*/ 4233 w 18"/>
              <a:gd name="T3" fmla="*/ 10038 h 31"/>
              <a:gd name="T4" fmla="*/ 0 w 18"/>
              <a:gd name="T5" fmla="*/ 2868 h 31"/>
              <a:gd name="T6" fmla="*/ 0 w 18"/>
              <a:gd name="T7" fmla="*/ 2509 h 31"/>
              <a:gd name="T8" fmla="*/ 3881 w 18"/>
              <a:gd name="T9" fmla="*/ 9321 h 31"/>
              <a:gd name="T10" fmla="*/ 2822 w 18"/>
              <a:gd name="T11" fmla="*/ 5377 h 31"/>
              <a:gd name="T12" fmla="*/ 4233 w 18"/>
              <a:gd name="T13" fmla="*/ 7528 h 31"/>
              <a:gd name="T14" fmla="*/ 4233 w 18"/>
              <a:gd name="T15" fmla="*/ 5019 h 31"/>
              <a:gd name="T16" fmla="*/ 2117 w 18"/>
              <a:gd name="T17" fmla="*/ 0 h 31"/>
              <a:gd name="T18" fmla="*/ 4233 w 18"/>
              <a:gd name="T19" fmla="*/ 4660 h 31"/>
              <a:gd name="T20" fmla="*/ 2822 w 18"/>
              <a:gd name="T21" fmla="*/ 5019 h 31"/>
              <a:gd name="T22" fmla="*/ 2822 w 18"/>
              <a:gd name="T23" fmla="*/ 5377 h 31"/>
              <a:gd name="T24" fmla="*/ 2469 w 18"/>
              <a:gd name="T25" fmla="*/ 4302 h 31"/>
              <a:gd name="T26" fmla="*/ 2822 w 18"/>
              <a:gd name="T27" fmla="*/ 5019 h 31"/>
              <a:gd name="T28" fmla="*/ 2117 w 18"/>
              <a:gd name="T29" fmla="*/ 3585 h 31"/>
              <a:gd name="T30" fmla="*/ 2469 w 18"/>
              <a:gd name="T31" fmla="*/ 4302 h 31"/>
              <a:gd name="T32" fmla="*/ 2117 w 18"/>
              <a:gd name="T33" fmla="*/ 3585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" h="31">
                <a:moveTo>
                  <a:pt x="12" y="13"/>
                </a:moveTo>
                <a:cubicBezTo>
                  <a:pt x="17" y="18"/>
                  <a:pt x="17" y="27"/>
                  <a:pt x="12" y="28"/>
                </a:cubicBezTo>
                <a:cubicBezTo>
                  <a:pt x="6" y="30"/>
                  <a:pt x="0" y="8"/>
                  <a:pt x="0" y="8"/>
                </a:cubicBezTo>
                <a:lnTo>
                  <a:pt x="0" y="7"/>
                </a:lnTo>
                <a:cubicBezTo>
                  <a:pt x="0" y="7"/>
                  <a:pt x="8" y="25"/>
                  <a:pt x="11" y="26"/>
                </a:cubicBezTo>
                <a:cubicBezTo>
                  <a:pt x="12" y="26"/>
                  <a:pt x="10" y="19"/>
                  <a:pt x="8" y="15"/>
                </a:cubicBezTo>
                <a:cubicBezTo>
                  <a:pt x="11" y="18"/>
                  <a:pt x="11" y="20"/>
                  <a:pt x="12" y="21"/>
                </a:cubicBezTo>
                <a:cubicBezTo>
                  <a:pt x="12" y="21"/>
                  <a:pt x="15" y="18"/>
                  <a:pt x="12" y="14"/>
                </a:cubicBezTo>
                <a:cubicBezTo>
                  <a:pt x="11" y="10"/>
                  <a:pt x="6" y="0"/>
                  <a:pt x="6" y="0"/>
                </a:cubicBezTo>
                <a:cubicBezTo>
                  <a:pt x="6" y="0"/>
                  <a:pt x="11" y="5"/>
                  <a:pt x="12" y="13"/>
                </a:cubicBezTo>
                <a:close/>
                <a:moveTo>
                  <a:pt x="8" y="14"/>
                </a:moveTo>
                <a:lnTo>
                  <a:pt x="8" y="15"/>
                </a:lnTo>
                <a:cubicBezTo>
                  <a:pt x="8" y="14"/>
                  <a:pt x="8" y="13"/>
                  <a:pt x="7" y="12"/>
                </a:cubicBezTo>
                <a:cubicBezTo>
                  <a:pt x="7" y="13"/>
                  <a:pt x="8" y="13"/>
                  <a:pt x="8" y="14"/>
                </a:cubicBezTo>
                <a:close/>
                <a:moveTo>
                  <a:pt x="6" y="10"/>
                </a:moveTo>
                <a:cubicBezTo>
                  <a:pt x="6" y="10"/>
                  <a:pt x="7" y="11"/>
                  <a:pt x="7" y="12"/>
                </a:cubicBezTo>
                <a:cubicBezTo>
                  <a:pt x="6" y="11"/>
                  <a:pt x="6" y="10"/>
                  <a:pt x="6" y="10"/>
                </a:cubicBezTo>
                <a:close/>
              </a:path>
            </a:pathLst>
          </a:custGeom>
          <a:solidFill>
            <a:srgbClr val="804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05" name="Freeform 633">
            <a:extLst>
              <a:ext uri="{FF2B5EF4-FFF2-40B4-BE49-F238E27FC236}">
                <a16:creationId xmlns:a16="http://schemas.microsoft.com/office/drawing/2014/main" id="{604D686D-5F3E-0D4A-87D6-70FC7165D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1878013"/>
            <a:ext cx="4763" cy="14287"/>
          </a:xfrm>
          <a:custGeom>
            <a:avLst/>
            <a:gdLst>
              <a:gd name="T0" fmla="*/ 2198 w 13"/>
              <a:gd name="T1" fmla="*/ 0 h 39"/>
              <a:gd name="T2" fmla="*/ 4030 w 13"/>
              <a:gd name="T3" fmla="*/ 3297 h 39"/>
              <a:gd name="T4" fmla="*/ 4030 w 13"/>
              <a:gd name="T5" fmla="*/ 6228 h 39"/>
              <a:gd name="T6" fmla="*/ 4397 w 13"/>
              <a:gd name="T7" fmla="*/ 8792 h 39"/>
              <a:gd name="T8" fmla="*/ 4030 w 13"/>
              <a:gd name="T9" fmla="*/ 13554 h 39"/>
              <a:gd name="T10" fmla="*/ 2931 w 13"/>
              <a:gd name="T11" fmla="*/ 13188 h 39"/>
              <a:gd name="T12" fmla="*/ 1832 w 13"/>
              <a:gd name="T13" fmla="*/ 8059 h 39"/>
              <a:gd name="T14" fmla="*/ 0 w 13"/>
              <a:gd name="T15" fmla="*/ 1832 h 39"/>
              <a:gd name="T16" fmla="*/ 1099 w 13"/>
              <a:gd name="T17" fmla="*/ 1099 h 39"/>
              <a:gd name="T18" fmla="*/ 1099 w 13"/>
              <a:gd name="T19" fmla="*/ 733 h 39"/>
              <a:gd name="T20" fmla="*/ 1832 w 13"/>
              <a:gd name="T21" fmla="*/ 733 h 39"/>
              <a:gd name="T22" fmla="*/ 2198 w 13"/>
              <a:gd name="T23" fmla="*/ 0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39">
                <a:moveTo>
                  <a:pt x="6" y="0"/>
                </a:moveTo>
                <a:lnTo>
                  <a:pt x="11" y="9"/>
                </a:lnTo>
                <a:lnTo>
                  <a:pt x="11" y="17"/>
                </a:lnTo>
                <a:lnTo>
                  <a:pt x="12" y="24"/>
                </a:lnTo>
                <a:cubicBezTo>
                  <a:pt x="12" y="24"/>
                  <a:pt x="12" y="37"/>
                  <a:pt x="11" y="37"/>
                </a:cubicBezTo>
                <a:cubicBezTo>
                  <a:pt x="8" y="38"/>
                  <a:pt x="8" y="36"/>
                  <a:pt x="8" y="36"/>
                </a:cubicBezTo>
                <a:cubicBezTo>
                  <a:pt x="8" y="35"/>
                  <a:pt x="5" y="22"/>
                  <a:pt x="5" y="22"/>
                </a:cubicBezTo>
                <a:lnTo>
                  <a:pt x="0" y="5"/>
                </a:lnTo>
                <a:lnTo>
                  <a:pt x="3" y="3"/>
                </a:lnTo>
                <a:lnTo>
                  <a:pt x="3" y="2"/>
                </a:lnTo>
                <a:lnTo>
                  <a:pt x="5" y="2"/>
                </a:lnTo>
                <a:lnTo>
                  <a:pt x="6" y="0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06" name="Freeform 634">
            <a:extLst>
              <a:ext uri="{FF2B5EF4-FFF2-40B4-BE49-F238E27FC236}">
                <a16:creationId xmlns:a16="http://schemas.microsoft.com/office/drawing/2014/main" id="{A04F5334-94B0-E34A-92C6-87AA0A7F1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87538"/>
            <a:ext cx="6350" cy="7937"/>
          </a:xfrm>
          <a:custGeom>
            <a:avLst/>
            <a:gdLst>
              <a:gd name="T0" fmla="*/ 5347 w 19"/>
              <a:gd name="T1" fmla="*/ 5521 h 23"/>
              <a:gd name="T2" fmla="*/ 5347 w 19"/>
              <a:gd name="T3" fmla="*/ 7247 h 23"/>
              <a:gd name="T4" fmla="*/ 0 w 19"/>
              <a:gd name="T5" fmla="*/ 690 h 23"/>
              <a:gd name="T6" fmla="*/ 334 w 19"/>
              <a:gd name="T7" fmla="*/ 0 h 23"/>
              <a:gd name="T8" fmla="*/ 3008 w 19"/>
              <a:gd name="T9" fmla="*/ 4141 h 23"/>
              <a:gd name="T10" fmla="*/ 4011 w 19"/>
              <a:gd name="T11" fmla="*/ 3106 h 23"/>
              <a:gd name="T12" fmla="*/ 4345 w 19"/>
              <a:gd name="T13" fmla="*/ 4141 h 23"/>
              <a:gd name="T14" fmla="*/ 5013 w 19"/>
              <a:gd name="T15" fmla="*/ 5866 h 23"/>
              <a:gd name="T16" fmla="*/ 5347 w 19"/>
              <a:gd name="T17" fmla="*/ 552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23">
                <a:moveTo>
                  <a:pt x="16" y="16"/>
                </a:moveTo>
                <a:cubicBezTo>
                  <a:pt x="16" y="16"/>
                  <a:pt x="18" y="21"/>
                  <a:pt x="16" y="21"/>
                </a:cubicBezTo>
                <a:cubicBezTo>
                  <a:pt x="10" y="22"/>
                  <a:pt x="0" y="2"/>
                  <a:pt x="0" y="2"/>
                </a:cubicBezTo>
                <a:lnTo>
                  <a:pt x="1" y="0"/>
                </a:lnTo>
                <a:lnTo>
                  <a:pt x="9" y="12"/>
                </a:lnTo>
                <a:cubicBezTo>
                  <a:pt x="10" y="12"/>
                  <a:pt x="12" y="9"/>
                  <a:pt x="12" y="9"/>
                </a:cubicBezTo>
                <a:lnTo>
                  <a:pt x="13" y="12"/>
                </a:lnTo>
                <a:cubicBezTo>
                  <a:pt x="13" y="12"/>
                  <a:pt x="15" y="16"/>
                  <a:pt x="15" y="17"/>
                </a:cubicBezTo>
                <a:cubicBezTo>
                  <a:pt x="16" y="18"/>
                  <a:pt x="16" y="16"/>
                  <a:pt x="16" y="16"/>
                </a:cubicBezTo>
              </a:path>
            </a:pathLst>
          </a:custGeom>
          <a:solidFill>
            <a:srgbClr val="804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07" name="Freeform 635">
            <a:extLst>
              <a:ext uri="{FF2B5EF4-FFF2-40B4-BE49-F238E27FC236}">
                <a16:creationId xmlns:a16="http://schemas.microsoft.com/office/drawing/2014/main" id="{218D5A25-BBD2-EF48-B42B-D523C7AF1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85950"/>
            <a:ext cx="4763" cy="6350"/>
          </a:xfrm>
          <a:custGeom>
            <a:avLst/>
            <a:gdLst>
              <a:gd name="T0" fmla="*/ 3664 w 13"/>
              <a:gd name="T1" fmla="*/ 4011 h 19"/>
              <a:gd name="T2" fmla="*/ 3664 w 13"/>
              <a:gd name="T3" fmla="*/ 6016 h 19"/>
              <a:gd name="T4" fmla="*/ 1466 w 13"/>
              <a:gd name="T5" fmla="*/ 3008 h 19"/>
              <a:gd name="T6" fmla="*/ 0 w 13"/>
              <a:gd name="T7" fmla="*/ 0 h 19"/>
              <a:gd name="T8" fmla="*/ 1466 w 13"/>
              <a:gd name="T9" fmla="*/ 668 h 19"/>
              <a:gd name="T10" fmla="*/ 2198 w 13"/>
              <a:gd name="T11" fmla="*/ 1003 h 19"/>
              <a:gd name="T12" fmla="*/ 3664 w 13"/>
              <a:gd name="T13" fmla="*/ 4011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9">
                <a:moveTo>
                  <a:pt x="10" y="12"/>
                </a:moveTo>
                <a:cubicBezTo>
                  <a:pt x="12" y="15"/>
                  <a:pt x="10" y="18"/>
                  <a:pt x="10" y="18"/>
                </a:cubicBezTo>
                <a:cubicBezTo>
                  <a:pt x="10" y="18"/>
                  <a:pt x="6" y="13"/>
                  <a:pt x="4" y="9"/>
                </a:cubicBezTo>
                <a:cubicBezTo>
                  <a:pt x="1" y="5"/>
                  <a:pt x="0" y="0"/>
                  <a:pt x="0" y="0"/>
                </a:cubicBezTo>
                <a:cubicBezTo>
                  <a:pt x="0" y="0"/>
                  <a:pt x="2" y="2"/>
                  <a:pt x="4" y="2"/>
                </a:cubicBezTo>
                <a:lnTo>
                  <a:pt x="6" y="3"/>
                </a:lnTo>
                <a:cubicBezTo>
                  <a:pt x="6" y="3"/>
                  <a:pt x="10" y="9"/>
                  <a:pt x="10" y="12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08" name="Freeform 636">
            <a:extLst>
              <a:ext uri="{FF2B5EF4-FFF2-40B4-BE49-F238E27FC236}">
                <a16:creationId xmlns:a16="http://schemas.microsoft.com/office/drawing/2014/main" id="{A0E5CF86-1571-D747-92F8-140FEA8FE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882775"/>
            <a:ext cx="3175" cy="7938"/>
          </a:xfrm>
          <a:custGeom>
            <a:avLst/>
            <a:gdLst>
              <a:gd name="T0" fmla="*/ 1764 w 9"/>
              <a:gd name="T1" fmla="*/ 2778 h 20"/>
              <a:gd name="T2" fmla="*/ 2822 w 9"/>
              <a:gd name="T3" fmla="*/ 7541 h 20"/>
              <a:gd name="T4" fmla="*/ 1764 w 9"/>
              <a:gd name="T5" fmla="*/ 4366 h 20"/>
              <a:gd name="T6" fmla="*/ 0 w 9"/>
              <a:gd name="T7" fmla="*/ 2381 h 20"/>
              <a:gd name="T8" fmla="*/ 0 w 9"/>
              <a:gd name="T9" fmla="*/ 1191 h 20"/>
              <a:gd name="T10" fmla="*/ 0 w 9"/>
              <a:gd name="T11" fmla="*/ 0 h 20"/>
              <a:gd name="T12" fmla="*/ 1764 w 9"/>
              <a:gd name="T13" fmla="*/ 2778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20">
                <a:moveTo>
                  <a:pt x="5" y="7"/>
                </a:moveTo>
                <a:cubicBezTo>
                  <a:pt x="6" y="14"/>
                  <a:pt x="8" y="19"/>
                  <a:pt x="8" y="19"/>
                </a:cubicBezTo>
                <a:cubicBezTo>
                  <a:pt x="8" y="19"/>
                  <a:pt x="6" y="15"/>
                  <a:pt x="5" y="11"/>
                </a:cubicBezTo>
                <a:cubicBezTo>
                  <a:pt x="3" y="7"/>
                  <a:pt x="0" y="6"/>
                  <a:pt x="0" y="6"/>
                </a:cubicBezTo>
                <a:lnTo>
                  <a:pt x="0" y="3"/>
                </a:lnTo>
                <a:lnTo>
                  <a:pt x="0" y="0"/>
                </a:lnTo>
                <a:cubicBezTo>
                  <a:pt x="0" y="0"/>
                  <a:pt x="2" y="1"/>
                  <a:pt x="5" y="7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09" name="Freeform 637">
            <a:extLst>
              <a:ext uri="{FF2B5EF4-FFF2-40B4-BE49-F238E27FC236}">
                <a16:creationId xmlns:a16="http://schemas.microsoft.com/office/drawing/2014/main" id="{B6665CFC-038D-094D-A846-1FF21CB45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1878013"/>
            <a:ext cx="3175" cy="9525"/>
          </a:xfrm>
          <a:custGeom>
            <a:avLst/>
            <a:gdLst>
              <a:gd name="T0" fmla="*/ 2721 w 7"/>
              <a:gd name="T1" fmla="*/ 5129 h 26"/>
              <a:gd name="T2" fmla="*/ 2721 w 7"/>
              <a:gd name="T3" fmla="*/ 9159 h 26"/>
              <a:gd name="T4" fmla="*/ 1814 w 7"/>
              <a:gd name="T5" fmla="*/ 6228 h 26"/>
              <a:gd name="T6" fmla="*/ 454 w 7"/>
              <a:gd name="T7" fmla="*/ 4030 h 26"/>
              <a:gd name="T8" fmla="*/ 454 w 7"/>
              <a:gd name="T9" fmla="*/ 2931 h 26"/>
              <a:gd name="T10" fmla="*/ 0 w 7"/>
              <a:gd name="T11" fmla="*/ 1099 h 26"/>
              <a:gd name="T12" fmla="*/ 454 w 7"/>
              <a:gd name="T13" fmla="*/ 733 h 26"/>
              <a:gd name="T14" fmla="*/ 1814 w 7"/>
              <a:gd name="T15" fmla="*/ 1099 h 26"/>
              <a:gd name="T16" fmla="*/ 1814 w 7"/>
              <a:gd name="T17" fmla="*/ 0 h 26"/>
              <a:gd name="T18" fmla="*/ 2721 w 7"/>
              <a:gd name="T19" fmla="*/ 733 h 26"/>
              <a:gd name="T20" fmla="*/ 2721 w 7"/>
              <a:gd name="T21" fmla="*/ 1099 h 26"/>
              <a:gd name="T22" fmla="*/ 1814 w 7"/>
              <a:gd name="T23" fmla="*/ 1099 h 26"/>
              <a:gd name="T24" fmla="*/ 454 w 7"/>
              <a:gd name="T25" fmla="*/ 1099 h 26"/>
              <a:gd name="T26" fmla="*/ 2721 w 7"/>
              <a:gd name="T27" fmla="*/ 5129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26">
                <a:moveTo>
                  <a:pt x="6" y="14"/>
                </a:moveTo>
                <a:lnTo>
                  <a:pt x="6" y="25"/>
                </a:lnTo>
                <a:cubicBezTo>
                  <a:pt x="6" y="25"/>
                  <a:pt x="6" y="20"/>
                  <a:pt x="4" y="17"/>
                </a:cubicBezTo>
                <a:cubicBezTo>
                  <a:pt x="4" y="15"/>
                  <a:pt x="1" y="11"/>
                  <a:pt x="1" y="11"/>
                </a:cubicBezTo>
                <a:lnTo>
                  <a:pt x="1" y="8"/>
                </a:lnTo>
                <a:cubicBezTo>
                  <a:pt x="1" y="5"/>
                  <a:pt x="0" y="3"/>
                  <a:pt x="0" y="3"/>
                </a:cubicBezTo>
                <a:lnTo>
                  <a:pt x="1" y="2"/>
                </a:lnTo>
                <a:cubicBezTo>
                  <a:pt x="1" y="2"/>
                  <a:pt x="1" y="3"/>
                  <a:pt x="4" y="3"/>
                </a:cubicBezTo>
                <a:lnTo>
                  <a:pt x="4" y="0"/>
                </a:lnTo>
                <a:cubicBezTo>
                  <a:pt x="4" y="0"/>
                  <a:pt x="4" y="2"/>
                  <a:pt x="6" y="2"/>
                </a:cubicBezTo>
                <a:lnTo>
                  <a:pt x="6" y="3"/>
                </a:lnTo>
                <a:lnTo>
                  <a:pt x="4" y="3"/>
                </a:lnTo>
                <a:lnTo>
                  <a:pt x="1" y="3"/>
                </a:lnTo>
                <a:cubicBezTo>
                  <a:pt x="1" y="3"/>
                  <a:pt x="4" y="10"/>
                  <a:pt x="6" y="14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10" name="Freeform 638">
            <a:extLst>
              <a:ext uri="{FF2B5EF4-FFF2-40B4-BE49-F238E27FC236}">
                <a16:creationId xmlns:a16="http://schemas.microsoft.com/office/drawing/2014/main" id="{DD53C1CB-9BD3-A14F-AF6C-C089AD335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876425"/>
            <a:ext cx="3175" cy="9525"/>
          </a:xfrm>
          <a:custGeom>
            <a:avLst/>
            <a:gdLst>
              <a:gd name="T0" fmla="*/ 1905 w 10"/>
              <a:gd name="T1" fmla="*/ 3297 h 26"/>
              <a:gd name="T2" fmla="*/ 2223 w 10"/>
              <a:gd name="T3" fmla="*/ 9159 h 26"/>
              <a:gd name="T4" fmla="*/ 1270 w 10"/>
              <a:gd name="T5" fmla="*/ 4763 h 26"/>
              <a:gd name="T6" fmla="*/ 0 w 10"/>
              <a:gd name="T7" fmla="*/ 366 h 26"/>
              <a:gd name="T8" fmla="*/ 318 w 10"/>
              <a:gd name="T9" fmla="*/ 0 h 26"/>
              <a:gd name="T10" fmla="*/ 1905 w 10"/>
              <a:gd name="T11" fmla="*/ 3297 h 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26">
                <a:moveTo>
                  <a:pt x="6" y="9"/>
                </a:moveTo>
                <a:cubicBezTo>
                  <a:pt x="9" y="16"/>
                  <a:pt x="7" y="25"/>
                  <a:pt x="7" y="25"/>
                </a:cubicBezTo>
                <a:cubicBezTo>
                  <a:pt x="7" y="25"/>
                  <a:pt x="6" y="18"/>
                  <a:pt x="4" y="13"/>
                </a:cubicBezTo>
                <a:cubicBezTo>
                  <a:pt x="3" y="7"/>
                  <a:pt x="0" y="1"/>
                  <a:pt x="0" y="1"/>
                </a:cubicBezTo>
                <a:lnTo>
                  <a:pt x="1" y="0"/>
                </a:lnTo>
                <a:cubicBezTo>
                  <a:pt x="1" y="0"/>
                  <a:pt x="3" y="3"/>
                  <a:pt x="6" y="9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11" name="Freeform 639">
            <a:extLst>
              <a:ext uri="{FF2B5EF4-FFF2-40B4-BE49-F238E27FC236}">
                <a16:creationId xmlns:a16="http://schemas.microsoft.com/office/drawing/2014/main" id="{F4DAD7B1-98FE-7E4E-B40F-272096765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879600"/>
            <a:ext cx="3175" cy="7938"/>
          </a:xfrm>
          <a:custGeom>
            <a:avLst/>
            <a:gdLst>
              <a:gd name="T0" fmla="*/ 1361 w 7"/>
              <a:gd name="T1" fmla="*/ 3106 h 23"/>
              <a:gd name="T2" fmla="*/ 2721 w 7"/>
              <a:gd name="T3" fmla="*/ 7593 h 23"/>
              <a:gd name="T4" fmla="*/ 1361 w 7"/>
              <a:gd name="T5" fmla="*/ 4832 h 23"/>
              <a:gd name="T6" fmla="*/ 0 w 7"/>
              <a:gd name="T7" fmla="*/ 3106 h 23"/>
              <a:gd name="T8" fmla="*/ 0 w 7"/>
              <a:gd name="T9" fmla="*/ 2416 h 23"/>
              <a:gd name="T10" fmla="*/ 0 w 7"/>
              <a:gd name="T11" fmla="*/ 0 h 23"/>
              <a:gd name="T12" fmla="*/ 907 w 7"/>
              <a:gd name="T13" fmla="*/ 690 h 23"/>
              <a:gd name="T14" fmla="*/ 1361 w 7"/>
              <a:gd name="T15" fmla="*/ 3106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23">
                <a:moveTo>
                  <a:pt x="3" y="9"/>
                </a:moveTo>
                <a:cubicBezTo>
                  <a:pt x="6" y="14"/>
                  <a:pt x="6" y="22"/>
                  <a:pt x="6" y="22"/>
                </a:cubicBezTo>
                <a:cubicBezTo>
                  <a:pt x="6" y="22"/>
                  <a:pt x="5" y="16"/>
                  <a:pt x="3" y="14"/>
                </a:cubicBezTo>
                <a:cubicBezTo>
                  <a:pt x="2" y="12"/>
                  <a:pt x="0" y="9"/>
                  <a:pt x="0" y="9"/>
                </a:cubicBezTo>
                <a:lnTo>
                  <a:pt x="0" y="7"/>
                </a:lnTo>
                <a:lnTo>
                  <a:pt x="0" y="0"/>
                </a:lnTo>
                <a:lnTo>
                  <a:pt x="2" y="2"/>
                </a:lnTo>
                <a:cubicBezTo>
                  <a:pt x="2" y="2"/>
                  <a:pt x="2" y="4"/>
                  <a:pt x="3" y="9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12" name="Freeform 640">
            <a:extLst>
              <a:ext uri="{FF2B5EF4-FFF2-40B4-BE49-F238E27FC236}">
                <a16:creationId xmlns:a16="http://schemas.microsoft.com/office/drawing/2014/main" id="{D47C120A-1F7E-A549-AA9A-B5ABD6DC0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1881188"/>
            <a:ext cx="3175" cy="11112"/>
          </a:xfrm>
          <a:custGeom>
            <a:avLst/>
            <a:gdLst>
              <a:gd name="T0" fmla="*/ 2117 w 9"/>
              <a:gd name="T1" fmla="*/ 5556 h 30"/>
              <a:gd name="T2" fmla="*/ 2117 w 9"/>
              <a:gd name="T3" fmla="*/ 10371 h 30"/>
              <a:gd name="T4" fmla="*/ 1058 w 9"/>
              <a:gd name="T5" fmla="*/ 9630 h 30"/>
              <a:gd name="T6" fmla="*/ 1058 w 9"/>
              <a:gd name="T7" fmla="*/ 8519 h 30"/>
              <a:gd name="T8" fmla="*/ 1764 w 9"/>
              <a:gd name="T9" fmla="*/ 9630 h 30"/>
              <a:gd name="T10" fmla="*/ 1058 w 9"/>
              <a:gd name="T11" fmla="*/ 5186 h 30"/>
              <a:gd name="T12" fmla="*/ 2117 w 9"/>
              <a:gd name="T13" fmla="*/ 7038 h 30"/>
              <a:gd name="T14" fmla="*/ 0 w 9"/>
              <a:gd name="T15" fmla="*/ 0 h 30"/>
              <a:gd name="T16" fmla="*/ 2117 w 9"/>
              <a:gd name="T17" fmla="*/ 5556 h 3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30">
                <a:moveTo>
                  <a:pt x="6" y="15"/>
                </a:moveTo>
                <a:cubicBezTo>
                  <a:pt x="6" y="19"/>
                  <a:pt x="8" y="29"/>
                  <a:pt x="6" y="28"/>
                </a:cubicBezTo>
                <a:cubicBezTo>
                  <a:pt x="5" y="28"/>
                  <a:pt x="3" y="26"/>
                  <a:pt x="3" y="26"/>
                </a:cubicBezTo>
                <a:lnTo>
                  <a:pt x="3" y="23"/>
                </a:lnTo>
                <a:lnTo>
                  <a:pt x="5" y="26"/>
                </a:lnTo>
                <a:cubicBezTo>
                  <a:pt x="6" y="25"/>
                  <a:pt x="4" y="16"/>
                  <a:pt x="3" y="14"/>
                </a:cubicBezTo>
                <a:cubicBezTo>
                  <a:pt x="4" y="15"/>
                  <a:pt x="5" y="20"/>
                  <a:pt x="6" y="19"/>
                </a:cubicBezTo>
                <a:lnTo>
                  <a:pt x="0" y="0"/>
                </a:lnTo>
                <a:cubicBezTo>
                  <a:pt x="0" y="0"/>
                  <a:pt x="5" y="12"/>
                  <a:pt x="6" y="15"/>
                </a:cubicBezTo>
              </a:path>
            </a:pathLst>
          </a:custGeom>
          <a:solidFill>
            <a:srgbClr val="8547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13" name="Freeform 641">
            <a:extLst>
              <a:ext uri="{FF2B5EF4-FFF2-40B4-BE49-F238E27FC236}">
                <a16:creationId xmlns:a16="http://schemas.microsoft.com/office/drawing/2014/main" id="{88E77CC4-95F2-734C-A9A8-7449ED9D5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1879600"/>
            <a:ext cx="3175" cy="11113"/>
          </a:xfrm>
          <a:custGeom>
            <a:avLst/>
            <a:gdLst>
              <a:gd name="T0" fmla="*/ 1361 w 7"/>
              <a:gd name="T1" fmla="*/ 5209 h 32"/>
              <a:gd name="T2" fmla="*/ 0 w 7"/>
              <a:gd name="T3" fmla="*/ 0 h 32"/>
              <a:gd name="T4" fmla="*/ 1361 w 7"/>
              <a:gd name="T5" fmla="*/ 5209 h 32"/>
              <a:gd name="T6" fmla="*/ 1814 w 7"/>
              <a:gd name="T7" fmla="*/ 10766 h 32"/>
              <a:gd name="T8" fmla="*/ 1361 w 7"/>
              <a:gd name="T9" fmla="*/ 10071 h 32"/>
              <a:gd name="T10" fmla="*/ 454 w 7"/>
              <a:gd name="T11" fmla="*/ 9724 h 32"/>
              <a:gd name="T12" fmla="*/ 1814 w 7"/>
              <a:gd name="T13" fmla="*/ 10071 h 32"/>
              <a:gd name="T14" fmla="*/ 1361 w 7"/>
              <a:gd name="T15" fmla="*/ 5209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32">
                <a:moveTo>
                  <a:pt x="3" y="15"/>
                </a:moveTo>
                <a:cubicBezTo>
                  <a:pt x="1" y="10"/>
                  <a:pt x="0" y="0"/>
                  <a:pt x="0" y="0"/>
                </a:cubicBezTo>
                <a:cubicBezTo>
                  <a:pt x="0" y="0"/>
                  <a:pt x="1" y="7"/>
                  <a:pt x="3" y="15"/>
                </a:cubicBezTo>
                <a:cubicBezTo>
                  <a:pt x="6" y="21"/>
                  <a:pt x="6" y="31"/>
                  <a:pt x="4" y="31"/>
                </a:cubicBezTo>
                <a:cubicBezTo>
                  <a:pt x="3" y="31"/>
                  <a:pt x="3" y="29"/>
                  <a:pt x="3" y="29"/>
                </a:cubicBezTo>
                <a:lnTo>
                  <a:pt x="1" y="28"/>
                </a:lnTo>
                <a:cubicBezTo>
                  <a:pt x="1" y="28"/>
                  <a:pt x="3" y="29"/>
                  <a:pt x="4" y="29"/>
                </a:cubicBezTo>
                <a:cubicBezTo>
                  <a:pt x="6" y="29"/>
                  <a:pt x="3" y="19"/>
                  <a:pt x="3" y="15"/>
                </a:cubicBezTo>
              </a:path>
            </a:pathLst>
          </a:custGeom>
          <a:solidFill>
            <a:srgbClr val="8547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14" name="Freeform 642">
            <a:extLst>
              <a:ext uri="{FF2B5EF4-FFF2-40B4-BE49-F238E27FC236}">
                <a16:creationId xmlns:a16="http://schemas.microsoft.com/office/drawing/2014/main" id="{FC4E1E4B-013F-A648-9C08-3B3EB601F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93888"/>
            <a:ext cx="3175" cy="3175"/>
          </a:xfrm>
          <a:custGeom>
            <a:avLst/>
            <a:gdLst>
              <a:gd name="T0" fmla="*/ 1905 w 10"/>
              <a:gd name="T1" fmla="*/ 2778 h 8"/>
              <a:gd name="T2" fmla="*/ 318 w 10"/>
              <a:gd name="T3" fmla="*/ 794 h 8"/>
              <a:gd name="T4" fmla="*/ 1905 w 10"/>
              <a:gd name="T5" fmla="*/ 1984 h 8"/>
              <a:gd name="T6" fmla="*/ 1905 w 10"/>
              <a:gd name="T7" fmla="*/ 0 h 8"/>
              <a:gd name="T8" fmla="*/ 2858 w 10"/>
              <a:gd name="T9" fmla="*/ 1191 h 8"/>
              <a:gd name="T10" fmla="*/ 1905 w 10"/>
              <a:gd name="T11" fmla="*/ 2778 h 8"/>
              <a:gd name="T12" fmla="*/ 0 w 10"/>
              <a:gd name="T13" fmla="*/ 397 h 8"/>
              <a:gd name="T14" fmla="*/ 318 w 10"/>
              <a:gd name="T15" fmla="*/ 794 h 8"/>
              <a:gd name="T16" fmla="*/ 0 w 10"/>
              <a:gd name="T17" fmla="*/ 39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8">
                <a:moveTo>
                  <a:pt x="6" y="7"/>
                </a:moveTo>
                <a:cubicBezTo>
                  <a:pt x="4" y="7"/>
                  <a:pt x="2" y="4"/>
                  <a:pt x="1" y="2"/>
                </a:cubicBezTo>
                <a:cubicBezTo>
                  <a:pt x="2" y="3"/>
                  <a:pt x="4" y="5"/>
                  <a:pt x="6" y="5"/>
                </a:cubicBezTo>
                <a:cubicBezTo>
                  <a:pt x="8" y="5"/>
                  <a:pt x="8" y="2"/>
                  <a:pt x="6" y="0"/>
                </a:cubicBezTo>
                <a:lnTo>
                  <a:pt x="9" y="3"/>
                </a:lnTo>
                <a:cubicBezTo>
                  <a:pt x="9" y="3"/>
                  <a:pt x="9" y="7"/>
                  <a:pt x="6" y="7"/>
                </a:cubicBezTo>
                <a:close/>
                <a:moveTo>
                  <a:pt x="0" y="1"/>
                </a:moveTo>
                <a:cubicBezTo>
                  <a:pt x="0" y="1"/>
                  <a:pt x="1" y="1"/>
                  <a:pt x="1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3228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15" name="Freeform 643">
            <a:extLst>
              <a:ext uri="{FF2B5EF4-FFF2-40B4-BE49-F238E27FC236}">
                <a16:creationId xmlns:a16="http://schemas.microsoft.com/office/drawing/2014/main" id="{81DBBC7B-B408-1D41-8683-8C420DD05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1873250"/>
            <a:ext cx="3175" cy="4763"/>
          </a:xfrm>
          <a:custGeom>
            <a:avLst/>
            <a:gdLst>
              <a:gd name="T0" fmla="*/ 289 w 11"/>
              <a:gd name="T1" fmla="*/ 2858 h 15"/>
              <a:gd name="T2" fmla="*/ 1732 w 11"/>
              <a:gd name="T3" fmla="*/ 2858 h 15"/>
              <a:gd name="T4" fmla="*/ 2598 w 11"/>
              <a:gd name="T5" fmla="*/ 1588 h 15"/>
              <a:gd name="T6" fmla="*/ 2598 w 11"/>
              <a:gd name="T7" fmla="*/ 0 h 15"/>
              <a:gd name="T8" fmla="*/ 2886 w 11"/>
              <a:gd name="T9" fmla="*/ 1270 h 15"/>
              <a:gd name="T10" fmla="*/ 1732 w 11"/>
              <a:gd name="T11" fmla="*/ 4445 h 15"/>
              <a:gd name="T12" fmla="*/ 1155 w 11"/>
              <a:gd name="T13" fmla="*/ 3810 h 15"/>
              <a:gd name="T14" fmla="*/ 289 w 11"/>
              <a:gd name="T15" fmla="*/ 2858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5">
                <a:moveTo>
                  <a:pt x="1" y="9"/>
                </a:moveTo>
                <a:lnTo>
                  <a:pt x="6" y="9"/>
                </a:lnTo>
                <a:cubicBezTo>
                  <a:pt x="9" y="8"/>
                  <a:pt x="9" y="5"/>
                  <a:pt x="9" y="5"/>
                </a:cubicBezTo>
                <a:lnTo>
                  <a:pt x="9" y="0"/>
                </a:lnTo>
                <a:cubicBezTo>
                  <a:pt x="10" y="1"/>
                  <a:pt x="10" y="3"/>
                  <a:pt x="10" y="4"/>
                </a:cubicBezTo>
                <a:cubicBezTo>
                  <a:pt x="10" y="6"/>
                  <a:pt x="10" y="12"/>
                  <a:pt x="6" y="14"/>
                </a:cubicBezTo>
                <a:cubicBezTo>
                  <a:pt x="0" y="14"/>
                  <a:pt x="4" y="12"/>
                  <a:pt x="4" y="12"/>
                </a:cubicBezTo>
                <a:lnTo>
                  <a:pt x="1" y="9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16" name="Freeform 644">
            <a:extLst>
              <a:ext uri="{FF2B5EF4-FFF2-40B4-BE49-F238E27FC236}">
                <a16:creationId xmlns:a16="http://schemas.microsoft.com/office/drawing/2014/main" id="{AE4B570B-04EF-2842-9F20-9F5DF2E27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1873250"/>
            <a:ext cx="3175" cy="6350"/>
          </a:xfrm>
          <a:custGeom>
            <a:avLst/>
            <a:gdLst>
              <a:gd name="T0" fmla="*/ 1588 w 8"/>
              <a:gd name="T1" fmla="*/ 3572 h 16"/>
              <a:gd name="T2" fmla="*/ 1588 w 8"/>
              <a:gd name="T3" fmla="*/ 5953 h 16"/>
              <a:gd name="T4" fmla="*/ 1588 w 8"/>
              <a:gd name="T5" fmla="*/ 5556 h 16"/>
              <a:gd name="T6" fmla="*/ 0 w 8"/>
              <a:gd name="T7" fmla="*/ 0 h 16"/>
              <a:gd name="T8" fmla="*/ 1588 w 8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6">
                <a:moveTo>
                  <a:pt x="4" y="9"/>
                </a:moveTo>
                <a:cubicBezTo>
                  <a:pt x="7" y="14"/>
                  <a:pt x="7" y="15"/>
                  <a:pt x="4" y="15"/>
                </a:cubicBezTo>
                <a:lnTo>
                  <a:pt x="4" y="14"/>
                </a:lnTo>
                <a:cubicBezTo>
                  <a:pt x="3" y="12"/>
                  <a:pt x="0" y="0"/>
                  <a:pt x="0" y="0"/>
                </a:cubicBezTo>
                <a:cubicBezTo>
                  <a:pt x="0" y="0"/>
                  <a:pt x="3" y="5"/>
                  <a:pt x="4" y="9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17" name="Freeform 645">
            <a:extLst>
              <a:ext uri="{FF2B5EF4-FFF2-40B4-BE49-F238E27FC236}">
                <a16:creationId xmlns:a16="http://schemas.microsoft.com/office/drawing/2014/main" id="{BA661745-E0D0-8B47-B5CF-359FD2DB4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70075"/>
            <a:ext cx="15875" cy="15875"/>
          </a:xfrm>
          <a:custGeom>
            <a:avLst/>
            <a:gdLst>
              <a:gd name="T0" fmla="*/ 0 w 45"/>
              <a:gd name="T1" fmla="*/ 4939 h 45"/>
              <a:gd name="T2" fmla="*/ 10231 w 45"/>
              <a:gd name="T3" fmla="*/ 0 h 45"/>
              <a:gd name="T4" fmla="*/ 15522 w 45"/>
              <a:gd name="T5" fmla="*/ 5292 h 45"/>
              <a:gd name="T6" fmla="*/ 7761 w 45"/>
              <a:gd name="T7" fmla="*/ 15522 h 45"/>
              <a:gd name="T8" fmla="*/ 0 w 45"/>
              <a:gd name="T9" fmla="*/ 4939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45">
                <a:moveTo>
                  <a:pt x="0" y="14"/>
                </a:moveTo>
                <a:lnTo>
                  <a:pt x="29" y="0"/>
                </a:lnTo>
                <a:lnTo>
                  <a:pt x="44" y="15"/>
                </a:lnTo>
                <a:lnTo>
                  <a:pt x="22" y="44"/>
                </a:lnTo>
                <a:lnTo>
                  <a:pt x="0" y="14"/>
                </a:ln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18" name="Freeform 646">
            <a:extLst>
              <a:ext uri="{FF2B5EF4-FFF2-40B4-BE49-F238E27FC236}">
                <a16:creationId xmlns:a16="http://schemas.microsoft.com/office/drawing/2014/main" id="{796ACFA4-3B9B-684B-B53B-980C5E305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65313"/>
            <a:ext cx="7937" cy="11112"/>
          </a:xfrm>
          <a:custGeom>
            <a:avLst/>
            <a:gdLst>
              <a:gd name="T0" fmla="*/ 0 w 24"/>
              <a:gd name="T1" fmla="*/ 3449 h 29"/>
              <a:gd name="T2" fmla="*/ 661 w 24"/>
              <a:gd name="T3" fmla="*/ 2299 h 29"/>
              <a:gd name="T4" fmla="*/ 2646 w 24"/>
              <a:gd name="T5" fmla="*/ 2682 h 29"/>
              <a:gd name="T6" fmla="*/ 3307 w 24"/>
              <a:gd name="T7" fmla="*/ 1150 h 29"/>
              <a:gd name="T8" fmla="*/ 4299 w 24"/>
              <a:gd name="T9" fmla="*/ 1533 h 29"/>
              <a:gd name="T10" fmla="*/ 4630 w 24"/>
              <a:gd name="T11" fmla="*/ 1150 h 29"/>
              <a:gd name="T12" fmla="*/ 5622 w 24"/>
              <a:gd name="T13" fmla="*/ 0 h 29"/>
              <a:gd name="T14" fmla="*/ 7276 w 24"/>
              <a:gd name="T15" fmla="*/ 3449 h 29"/>
              <a:gd name="T16" fmla="*/ 7606 w 24"/>
              <a:gd name="T17" fmla="*/ 3832 h 29"/>
              <a:gd name="T18" fmla="*/ 7606 w 24"/>
              <a:gd name="T19" fmla="*/ 4598 h 29"/>
              <a:gd name="T20" fmla="*/ 6614 w 24"/>
              <a:gd name="T21" fmla="*/ 6897 h 29"/>
              <a:gd name="T22" fmla="*/ 5622 w 24"/>
              <a:gd name="T23" fmla="*/ 8047 h 29"/>
              <a:gd name="T24" fmla="*/ 4630 w 24"/>
              <a:gd name="T25" fmla="*/ 7663 h 29"/>
              <a:gd name="T26" fmla="*/ 4299 w 24"/>
              <a:gd name="T27" fmla="*/ 7663 h 29"/>
              <a:gd name="T28" fmla="*/ 4299 w 24"/>
              <a:gd name="T29" fmla="*/ 9579 h 29"/>
              <a:gd name="T30" fmla="*/ 3638 w 24"/>
              <a:gd name="T31" fmla="*/ 10729 h 29"/>
              <a:gd name="T32" fmla="*/ 1984 w 24"/>
              <a:gd name="T33" fmla="*/ 9579 h 29"/>
              <a:gd name="T34" fmla="*/ 661 w 24"/>
              <a:gd name="T35" fmla="*/ 7663 h 29"/>
              <a:gd name="T36" fmla="*/ 0 w 24"/>
              <a:gd name="T37" fmla="*/ 4598 h 29"/>
              <a:gd name="T38" fmla="*/ 0 w 24"/>
              <a:gd name="T39" fmla="*/ 3449 h 2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4" h="29">
                <a:moveTo>
                  <a:pt x="0" y="9"/>
                </a:moveTo>
                <a:lnTo>
                  <a:pt x="2" y="6"/>
                </a:lnTo>
                <a:lnTo>
                  <a:pt x="8" y="7"/>
                </a:lnTo>
                <a:lnTo>
                  <a:pt x="10" y="3"/>
                </a:lnTo>
                <a:lnTo>
                  <a:pt x="13" y="4"/>
                </a:lnTo>
                <a:lnTo>
                  <a:pt x="14" y="3"/>
                </a:lnTo>
                <a:lnTo>
                  <a:pt x="17" y="0"/>
                </a:lnTo>
                <a:lnTo>
                  <a:pt x="22" y="9"/>
                </a:lnTo>
                <a:lnTo>
                  <a:pt x="23" y="10"/>
                </a:lnTo>
                <a:lnTo>
                  <a:pt x="23" y="12"/>
                </a:lnTo>
                <a:lnTo>
                  <a:pt x="20" y="18"/>
                </a:lnTo>
                <a:lnTo>
                  <a:pt x="17" y="21"/>
                </a:lnTo>
                <a:lnTo>
                  <a:pt x="14" y="20"/>
                </a:lnTo>
                <a:lnTo>
                  <a:pt x="13" y="20"/>
                </a:lnTo>
                <a:lnTo>
                  <a:pt x="13" y="25"/>
                </a:lnTo>
                <a:lnTo>
                  <a:pt x="11" y="28"/>
                </a:lnTo>
                <a:lnTo>
                  <a:pt x="6" y="25"/>
                </a:lnTo>
                <a:lnTo>
                  <a:pt x="2" y="20"/>
                </a:lnTo>
                <a:lnTo>
                  <a:pt x="0" y="12"/>
                </a:lnTo>
                <a:lnTo>
                  <a:pt x="0" y="9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19" name="Freeform 647">
            <a:extLst>
              <a:ext uri="{FF2B5EF4-FFF2-40B4-BE49-F238E27FC236}">
                <a16:creationId xmlns:a16="http://schemas.microsoft.com/office/drawing/2014/main" id="{0A409F4D-14D0-2046-96DB-C6973356D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66900"/>
            <a:ext cx="1587" cy="7938"/>
          </a:xfrm>
          <a:custGeom>
            <a:avLst/>
            <a:gdLst>
              <a:gd name="T0" fmla="*/ 1323 w 6"/>
              <a:gd name="T1" fmla="*/ 6615 h 24"/>
              <a:gd name="T2" fmla="*/ 794 w 6"/>
              <a:gd name="T3" fmla="*/ 7607 h 24"/>
              <a:gd name="T4" fmla="*/ 529 w 6"/>
              <a:gd name="T5" fmla="*/ 7607 h 24"/>
              <a:gd name="T6" fmla="*/ 1323 w 6"/>
              <a:gd name="T7" fmla="*/ 4300 h 24"/>
              <a:gd name="T8" fmla="*/ 529 w 6"/>
              <a:gd name="T9" fmla="*/ 331 h 24"/>
              <a:gd name="T10" fmla="*/ 1323 w 6"/>
              <a:gd name="T11" fmla="*/ 2646 h 24"/>
              <a:gd name="T12" fmla="*/ 1323 w 6"/>
              <a:gd name="T13" fmla="*/ 4300 h 24"/>
              <a:gd name="T14" fmla="*/ 1323 w 6"/>
              <a:gd name="T15" fmla="*/ 4300 h 24"/>
              <a:gd name="T16" fmla="*/ 1323 w 6"/>
              <a:gd name="T17" fmla="*/ 6615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4">
                <a:moveTo>
                  <a:pt x="5" y="20"/>
                </a:moveTo>
                <a:cubicBezTo>
                  <a:pt x="5" y="23"/>
                  <a:pt x="3" y="23"/>
                  <a:pt x="3" y="23"/>
                </a:cubicBezTo>
                <a:cubicBezTo>
                  <a:pt x="3" y="23"/>
                  <a:pt x="0" y="23"/>
                  <a:pt x="2" y="23"/>
                </a:cubicBezTo>
                <a:cubicBezTo>
                  <a:pt x="3" y="22"/>
                  <a:pt x="3" y="20"/>
                  <a:pt x="5" y="13"/>
                </a:cubicBezTo>
                <a:cubicBezTo>
                  <a:pt x="5" y="7"/>
                  <a:pt x="0" y="1"/>
                  <a:pt x="2" y="1"/>
                </a:cubicBezTo>
                <a:cubicBezTo>
                  <a:pt x="2" y="0"/>
                  <a:pt x="3" y="5"/>
                  <a:pt x="5" y="8"/>
                </a:cubicBezTo>
                <a:lnTo>
                  <a:pt x="5" y="13"/>
                </a:lnTo>
                <a:lnTo>
                  <a:pt x="5" y="20"/>
                </a:lnTo>
              </a:path>
            </a:pathLst>
          </a:custGeom>
          <a:solidFill>
            <a:srgbClr val="583A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20" name="Freeform 648">
            <a:extLst>
              <a:ext uri="{FF2B5EF4-FFF2-40B4-BE49-F238E27FC236}">
                <a16:creationId xmlns:a16="http://schemas.microsoft.com/office/drawing/2014/main" id="{41DE4C9A-1FB0-6C47-BCEA-71F3AB81A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66900"/>
            <a:ext cx="3175" cy="6350"/>
          </a:xfrm>
          <a:custGeom>
            <a:avLst/>
            <a:gdLst>
              <a:gd name="T0" fmla="*/ 0 w 8"/>
              <a:gd name="T1" fmla="*/ 4345 h 19"/>
              <a:gd name="T2" fmla="*/ 1588 w 8"/>
              <a:gd name="T3" fmla="*/ 5682 h 19"/>
              <a:gd name="T4" fmla="*/ 0 w 8"/>
              <a:gd name="T5" fmla="*/ 5013 h 19"/>
              <a:gd name="T6" fmla="*/ 0 w 8"/>
              <a:gd name="T7" fmla="*/ 4345 h 19"/>
              <a:gd name="T8" fmla="*/ 1588 w 8"/>
              <a:gd name="T9" fmla="*/ 2339 h 19"/>
              <a:gd name="T10" fmla="*/ 794 w 8"/>
              <a:gd name="T11" fmla="*/ 334 h 19"/>
              <a:gd name="T12" fmla="*/ 794 w 8"/>
              <a:gd name="T13" fmla="*/ 0 h 19"/>
              <a:gd name="T14" fmla="*/ 1588 w 8"/>
              <a:gd name="T15" fmla="*/ 2005 h 19"/>
              <a:gd name="T16" fmla="*/ 1588 w 8"/>
              <a:gd name="T17" fmla="*/ 5682 h 19"/>
              <a:gd name="T18" fmla="*/ 1588 w 8"/>
              <a:gd name="T19" fmla="*/ 233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9">
                <a:moveTo>
                  <a:pt x="0" y="13"/>
                </a:moveTo>
                <a:cubicBezTo>
                  <a:pt x="0" y="13"/>
                  <a:pt x="2" y="18"/>
                  <a:pt x="4" y="17"/>
                </a:cubicBezTo>
                <a:cubicBezTo>
                  <a:pt x="2" y="18"/>
                  <a:pt x="0" y="15"/>
                  <a:pt x="0" y="15"/>
                </a:cubicBezTo>
                <a:lnTo>
                  <a:pt x="0" y="13"/>
                </a:lnTo>
                <a:close/>
                <a:moveTo>
                  <a:pt x="4" y="7"/>
                </a:moveTo>
                <a:cubicBezTo>
                  <a:pt x="2" y="4"/>
                  <a:pt x="2" y="1"/>
                  <a:pt x="2" y="1"/>
                </a:cubicBezTo>
                <a:lnTo>
                  <a:pt x="2" y="0"/>
                </a:lnTo>
                <a:cubicBezTo>
                  <a:pt x="2" y="0"/>
                  <a:pt x="4" y="4"/>
                  <a:pt x="4" y="6"/>
                </a:cubicBezTo>
                <a:cubicBezTo>
                  <a:pt x="4" y="9"/>
                  <a:pt x="7" y="16"/>
                  <a:pt x="4" y="17"/>
                </a:cubicBezTo>
                <a:cubicBezTo>
                  <a:pt x="6" y="15"/>
                  <a:pt x="4" y="9"/>
                  <a:pt x="4" y="7"/>
                </a:cubicBezTo>
                <a:close/>
              </a:path>
            </a:pathLst>
          </a:custGeom>
          <a:solidFill>
            <a:srgbClr val="583A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21" name="Freeform 649">
            <a:extLst>
              <a:ext uri="{FF2B5EF4-FFF2-40B4-BE49-F238E27FC236}">
                <a16:creationId xmlns:a16="http://schemas.microsoft.com/office/drawing/2014/main" id="{27D96201-30F7-1F41-ADA2-B9442435A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71663"/>
            <a:ext cx="4762" cy="4762"/>
          </a:xfrm>
          <a:custGeom>
            <a:avLst/>
            <a:gdLst>
              <a:gd name="T0" fmla="*/ 0 w 12"/>
              <a:gd name="T1" fmla="*/ 794 h 12"/>
              <a:gd name="T2" fmla="*/ 1191 w 12"/>
              <a:gd name="T3" fmla="*/ 0 h 12"/>
              <a:gd name="T4" fmla="*/ 1587 w 12"/>
              <a:gd name="T5" fmla="*/ 397 h 12"/>
              <a:gd name="T6" fmla="*/ 2381 w 12"/>
              <a:gd name="T7" fmla="*/ 1587 h 12"/>
              <a:gd name="T8" fmla="*/ 3175 w 12"/>
              <a:gd name="T9" fmla="*/ 3175 h 12"/>
              <a:gd name="T10" fmla="*/ 4365 w 12"/>
              <a:gd name="T11" fmla="*/ 3968 h 12"/>
              <a:gd name="T12" fmla="*/ 3572 w 12"/>
              <a:gd name="T13" fmla="*/ 4365 h 12"/>
              <a:gd name="T14" fmla="*/ 2381 w 12"/>
              <a:gd name="T15" fmla="*/ 4365 h 12"/>
              <a:gd name="T16" fmla="*/ 1191 w 12"/>
              <a:gd name="T17" fmla="*/ 3572 h 12"/>
              <a:gd name="T18" fmla="*/ 794 w 12"/>
              <a:gd name="T19" fmla="*/ 2778 h 12"/>
              <a:gd name="T20" fmla="*/ 0 w 12"/>
              <a:gd name="T21" fmla="*/ 794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2">
                <a:moveTo>
                  <a:pt x="0" y="2"/>
                </a:moveTo>
                <a:cubicBezTo>
                  <a:pt x="0" y="2"/>
                  <a:pt x="2" y="0"/>
                  <a:pt x="3" y="0"/>
                </a:cubicBezTo>
                <a:cubicBezTo>
                  <a:pt x="4" y="0"/>
                  <a:pt x="4" y="1"/>
                  <a:pt x="4" y="1"/>
                </a:cubicBezTo>
                <a:lnTo>
                  <a:pt x="6" y="4"/>
                </a:lnTo>
                <a:lnTo>
                  <a:pt x="8" y="8"/>
                </a:lnTo>
                <a:lnTo>
                  <a:pt x="11" y="10"/>
                </a:lnTo>
                <a:lnTo>
                  <a:pt x="9" y="11"/>
                </a:lnTo>
                <a:lnTo>
                  <a:pt x="6" y="11"/>
                </a:lnTo>
                <a:lnTo>
                  <a:pt x="3" y="9"/>
                </a:lnTo>
                <a:lnTo>
                  <a:pt x="2" y="7"/>
                </a:lnTo>
                <a:lnTo>
                  <a:pt x="0" y="2"/>
                </a:ln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22" name="Freeform 650">
            <a:extLst>
              <a:ext uri="{FF2B5EF4-FFF2-40B4-BE49-F238E27FC236}">
                <a16:creationId xmlns:a16="http://schemas.microsoft.com/office/drawing/2014/main" id="{EBFC063B-00FD-874F-A64C-DB50E4EFB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73250"/>
            <a:ext cx="15875" cy="14288"/>
          </a:xfrm>
          <a:custGeom>
            <a:avLst/>
            <a:gdLst>
              <a:gd name="T0" fmla="*/ 4430 w 43"/>
              <a:gd name="T1" fmla="*/ 12546 h 41"/>
              <a:gd name="T2" fmla="*/ 0 w 43"/>
              <a:gd name="T3" fmla="*/ 8364 h 41"/>
              <a:gd name="T4" fmla="*/ 0 w 43"/>
              <a:gd name="T5" fmla="*/ 6273 h 41"/>
              <a:gd name="T6" fmla="*/ 1108 w 43"/>
              <a:gd name="T7" fmla="*/ 6621 h 41"/>
              <a:gd name="T8" fmla="*/ 3692 w 43"/>
              <a:gd name="T9" fmla="*/ 5227 h 41"/>
              <a:gd name="T10" fmla="*/ 3692 w 43"/>
              <a:gd name="T11" fmla="*/ 4182 h 41"/>
              <a:gd name="T12" fmla="*/ 7384 w 43"/>
              <a:gd name="T13" fmla="*/ 2788 h 41"/>
              <a:gd name="T14" fmla="*/ 8860 w 43"/>
              <a:gd name="T15" fmla="*/ 2091 h 41"/>
              <a:gd name="T16" fmla="*/ 12922 w 43"/>
              <a:gd name="T17" fmla="*/ 2091 h 41"/>
              <a:gd name="T18" fmla="*/ 13291 w 43"/>
              <a:gd name="T19" fmla="*/ 0 h 41"/>
              <a:gd name="T20" fmla="*/ 15137 w 43"/>
              <a:gd name="T21" fmla="*/ 2788 h 41"/>
              <a:gd name="T22" fmla="*/ 15137 w 43"/>
              <a:gd name="T23" fmla="*/ 6970 h 41"/>
              <a:gd name="T24" fmla="*/ 13291 w 43"/>
              <a:gd name="T25" fmla="*/ 6273 h 41"/>
              <a:gd name="T26" fmla="*/ 13291 w 43"/>
              <a:gd name="T27" fmla="*/ 9758 h 41"/>
              <a:gd name="T28" fmla="*/ 10706 w 43"/>
              <a:gd name="T29" fmla="*/ 8712 h 41"/>
              <a:gd name="T30" fmla="*/ 10706 w 43"/>
              <a:gd name="T31" fmla="*/ 11849 h 41"/>
              <a:gd name="T32" fmla="*/ 7384 w 43"/>
              <a:gd name="T33" fmla="*/ 10455 h 41"/>
              <a:gd name="T34" fmla="*/ 7384 w 43"/>
              <a:gd name="T35" fmla="*/ 13940 h 41"/>
              <a:gd name="T36" fmla="*/ 4430 w 43"/>
              <a:gd name="T37" fmla="*/ 12546 h 4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3" h="41">
                <a:moveTo>
                  <a:pt x="12" y="36"/>
                </a:moveTo>
                <a:cubicBezTo>
                  <a:pt x="10" y="34"/>
                  <a:pt x="0" y="24"/>
                  <a:pt x="0" y="24"/>
                </a:cubicBezTo>
                <a:lnTo>
                  <a:pt x="0" y="18"/>
                </a:lnTo>
                <a:lnTo>
                  <a:pt x="3" y="19"/>
                </a:lnTo>
                <a:lnTo>
                  <a:pt x="10" y="15"/>
                </a:lnTo>
                <a:lnTo>
                  <a:pt x="10" y="12"/>
                </a:lnTo>
                <a:lnTo>
                  <a:pt x="20" y="8"/>
                </a:lnTo>
                <a:lnTo>
                  <a:pt x="24" y="6"/>
                </a:lnTo>
                <a:lnTo>
                  <a:pt x="35" y="6"/>
                </a:lnTo>
                <a:lnTo>
                  <a:pt x="36" y="0"/>
                </a:lnTo>
                <a:cubicBezTo>
                  <a:pt x="36" y="0"/>
                  <a:pt x="41" y="6"/>
                  <a:pt x="41" y="8"/>
                </a:cubicBezTo>
                <a:cubicBezTo>
                  <a:pt x="42" y="12"/>
                  <a:pt x="42" y="20"/>
                  <a:pt x="41" y="20"/>
                </a:cubicBezTo>
                <a:cubicBezTo>
                  <a:pt x="39" y="21"/>
                  <a:pt x="36" y="18"/>
                  <a:pt x="36" y="18"/>
                </a:cubicBezTo>
                <a:cubicBezTo>
                  <a:pt x="36" y="18"/>
                  <a:pt x="38" y="28"/>
                  <a:pt x="36" y="28"/>
                </a:cubicBezTo>
                <a:cubicBezTo>
                  <a:pt x="33" y="29"/>
                  <a:pt x="29" y="25"/>
                  <a:pt x="29" y="25"/>
                </a:cubicBezTo>
                <a:cubicBezTo>
                  <a:pt x="29" y="25"/>
                  <a:pt x="30" y="34"/>
                  <a:pt x="29" y="34"/>
                </a:cubicBezTo>
                <a:cubicBezTo>
                  <a:pt x="29" y="34"/>
                  <a:pt x="23" y="32"/>
                  <a:pt x="20" y="30"/>
                </a:cubicBezTo>
                <a:cubicBezTo>
                  <a:pt x="20" y="30"/>
                  <a:pt x="23" y="37"/>
                  <a:pt x="20" y="40"/>
                </a:cubicBezTo>
                <a:cubicBezTo>
                  <a:pt x="18" y="40"/>
                  <a:pt x="15" y="38"/>
                  <a:pt x="12" y="36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23" name="Freeform 651">
            <a:extLst>
              <a:ext uri="{FF2B5EF4-FFF2-40B4-BE49-F238E27FC236}">
                <a16:creationId xmlns:a16="http://schemas.microsoft.com/office/drawing/2014/main" id="{5DD02837-D03D-9849-B297-94B89039E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82775"/>
            <a:ext cx="3175" cy="4763"/>
          </a:xfrm>
          <a:custGeom>
            <a:avLst/>
            <a:gdLst>
              <a:gd name="T0" fmla="*/ 2886 w 11"/>
              <a:gd name="T1" fmla="*/ 2223 h 15"/>
              <a:gd name="T2" fmla="*/ 2886 w 11"/>
              <a:gd name="T3" fmla="*/ 4128 h 15"/>
              <a:gd name="T4" fmla="*/ 1443 w 11"/>
              <a:gd name="T5" fmla="*/ 2540 h 15"/>
              <a:gd name="T6" fmla="*/ 0 w 11"/>
              <a:gd name="T7" fmla="*/ 0 h 15"/>
              <a:gd name="T8" fmla="*/ 2309 w 11"/>
              <a:gd name="T9" fmla="*/ 1270 h 15"/>
              <a:gd name="T10" fmla="*/ 2886 w 11"/>
              <a:gd name="T11" fmla="*/ 2223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5">
                <a:moveTo>
                  <a:pt x="10" y="7"/>
                </a:moveTo>
                <a:lnTo>
                  <a:pt x="10" y="13"/>
                </a:lnTo>
                <a:cubicBezTo>
                  <a:pt x="8" y="14"/>
                  <a:pt x="6" y="11"/>
                  <a:pt x="5" y="8"/>
                </a:cubicBezTo>
                <a:cubicBezTo>
                  <a:pt x="5" y="8"/>
                  <a:pt x="0" y="2"/>
                  <a:pt x="0" y="0"/>
                </a:cubicBezTo>
                <a:lnTo>
                  <a:pt x="8" y="4"/>
                </a:lnTo>
                <a:cubicBezTo>
                  <a:pt x="8" y="4"/>
                  <a:pt x="8" y="5"/>
                  <a:pt x="10" y="7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24" name="Freeform 652">
            <a:extLst>
              <a:ext uri="{FF2B5EF4-FFF2-40B4-BE49-F238E27FC236}">
                <a16:creationId xmlns:a16="http://schemas.microsoft.com/office/drawing/2014/main" id="{F0781660-F48F-7549-88C4-99C045E70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73250"/>
            <a:ext cx="7938" cy="7938"/>
          </a:xfrm>
          <a:custGeom>
            <a:avLst/>
            <a:gdLst>
              <a:gd name="T0" fmla="*/ 5160 w 20"/>
              <a:gd name="T1" fmla="*/ 1512 h 21"/>
              <a:gd name="T2" fmla="*/ 6350 w 20"/>
              <a:gd name="T3" fmla="*/ 7560 h 21"/>
              <a:gd name="T4" fmla="*/ 3969 w 20"/>
              <a:gd name="T5" fmla="*/ 5292 h 21"/>
              <a:gd name="T6" fmla="*/ 397 w 20"/>
              <a:gd name="T7" fmla="*/ 756 h 21"/>
              <a:gd name="T8" fmla="*/ 0 w 20"/>
              <a:gd name="T9" fmla="*/ 0 h 21"/>
              <a:gd name="T10" fmla="*/ 397 w 20"/>
              <a:gd name="T11" fmla="*/ 0 h 21"/>
              <a:gd name="T12" fmla="*/ 1588 w 20"/>
              <a:gd name="T13" fmla="*/ 378 h 21"/>
              <a:gd name="T14" fmla="*/ 5160 w 20"/>
              <a:gd name="T15" fmla="*/ 1512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1">
                <a:moveTo>
                  <a:pt x="13" y="4"/>
                </a:moveTo>
                <a:cubicBezTo>
                  <a:pt x="13" y="4"/>
                  <a:pt x="19" y="20"/>
                  <a:pt x="16" y="20"/>
                </a:cubicBezTo>
                <a:cubicBezTo>
                  <a:pt x="15" y="20"/>
                  <a:pt x="10" y="14"/>
                  <a:pt x="10" y="14"/>
                </a:cubicBezTo>
                <a:cubicBezTo>
                  <a:pt x="9" y="14"/>
                  <a:pt x="1" y="2"/>
                  <a:pt x="1" y="2"/>
                </a:cubicBezTo>
                <a:lnTo>
                  <a:pt x="0" y="0"/>
                </a:lnTo>
                <a:lnTo>
                  <a:pt x="1" y="0"/>
                </a:lnTo>
                <a:lnTo>
                  <a:pt x="4" y="1"/>
                </a:lnTo>
                <a:lnTo>
                  <a:pt x="13" y="4"/>
                </a:ln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25" name="Freeform 653">
            <a:extLst>
              <a:ext uri="{FF2B5EF4-FFF2-40B4-BE49-F238E27FC236}">
                <a16:creationId xmlns:a16="http://schemas.microsoft.com/office/drawing/2014/main" id="{2033807E-4D47-0348-A052-A197ECF4B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1878013"/>
            <a:ext cx="4763" cy="7937"/>
          </a:xfrm>
          <a:custGeom>
            <a:avLst/>
            <a:gdLst>
              <a:gd name="T0" fmla="*/ 3493 w 15"/>
              <a:gd name="T1" fmla="*/ 5953 h 20"/>
              <a:gd name="T2" fmla="*/ 1905 w 15"/>
              <a:gd name="T3" fmla="*/ 3969 h 20"/>
              <a:gd name="T4" fmla="*/ 635 w 15"/>
              <a:gd name="T5" fmla="*/ 1984 h 20"/>
              <a:gd name="T6" fmla="*/ 0 w 15"/>
              <a:gd name="T7" fmla="*/ 794 h 20"/>
              <a:gd name="T8" fmla="*/ 635 w 15"/>
              <a:gd name="T9" fmla="*/ 0 h 20"/>
              <a:gd name="T10" fmla="*/ 3810 w 15"/>
              <a:gd name="T11" fmla="*/ 3969 h 20"/>
              <a:gd name="T12" fmla="*/ 4445 w 15"/>
              <a:gd name="T13" fmla="*/ 7540 h 20"/>
              <a:gd name="T14" fmla="*/ 3493 w 15"/>
              <a:gd name="T15" fmla="*/ 5953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20">
                <a:moveTo>
                  <a:pt x="11" y="15"/>
                </a:moveTo>
                <a:cubicBezTo>
                  <a:pt x="11" y="15"/>
                  <a:pt x="8" y="12"/>
                  <a:pt x="6" y="10"/>
                </a:cubicBezTo>
                <a:cubicBezTo>
                  <a:pt x="2" y="8"/>
                  <a:pt x="2" y="5"/>
                  <a:pt x="2" y="5"/>
                </a:cubicBezTo>
                <a:lnTo>
                  <a:pt x="0" y="2"/>
                </a:lnTo>
                <a:lnTo>
                  <a:pt x="2" y="0"/>
                </a:lnTo>
                <a:lnTo>
                  <a:pt x="12" y="10"/>
                </a:lnTo>
                <a:cubicBezTo>
                  <a:pt x="14" y="12"/>
                  <a:pt x="14" y="19"/>
                  <a:pt x="14" y="19"/>
                </a:cubicBezTo>
                <a:cubicBezTo>
                  <a:pt x="12" y="19"/>
                  <a:pt x="12" y="17"/>
                  <a:pt x="11" y="15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26" name="Freeform 654">
            <a:extLst>
              <a:ext uri="{FF2B5EF4-FFF2-40B4-BE49-F238E27FC236}">
                <a16:creationId xmlns:a16="http://schemas.microsoft.com/office/drawing/2014/main" id="{6707EA4A-8813-F34A-911D-851EA9811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78013"/>
            <a:ext cx="6350" cy="7937"/>
          </a:xfrm>
          <a:custGeom>
            <a:avLst/>
            <a:gdLst>
              <a:gd name="T0" fmla="*/ 3008 w 19"/>
              <a:gd name="T1" fmla="*/ 4486 h 23"/>
              <a:gd name="T2" fmla="*/ 334 w 19"/>
              <a:gd name="T3" fmla="*/ 1035 h 23"/>
              <a:gd name="T4" fmla="*/ 0 w 19"/>
              <a:gd name="T5" fmla="*/ 0 h 23"/>
              <a:gd name="T6" fmla="*/ 334 w 19"/>
              <a:gd name="T7" fmla="*/ 0 h 23"/>
              <a:gd name="T8" fmla="*/ 6016 w 19"/>
              <a:gd name="T9" fmla="*/ 7592 h 23"/>
              <a:gd name="T10" fmla="*/ 3008 w 19"/>
              <a:gd name="T11" fmla="*/ 4486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23">
                <a:moveTo>
                  <a:pt x="9" y="13"/>
                </a:moveTo>
                <a:cubicBezTo>
                  <a:pt x="6" y="10"/>
                  <a:pt x="1" y="5"/>
                  <a:pt x="1" y="3"/>
                </a:cubicBezTo>
                <a:cubicBezTo>
                  <a:pt x="1" y="2"/>
                  <a:pt x="0" y="0"/>
                  <a:pt x="0" y="0"/>
                </a:cubicBezTo>
                <a:lnTo>
                  <a:pt x="1" y="0"/>
                </a:lnTo>
                <a:lnTo>
                  <a:pt x="18" y="22"/>
                </a:lnTo>
                <a:cubicBezTo>
                  <a:pt x="18" y="22"/>
                  <a:pt x="11" y="17"/>
                  <a:pt x="9" y="13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27" name="Freeform 655">
            <a:extLst>
              <a:ext uri="{FF2B5EF4-FFF2-40B4-BE49-F238E27FC236}">
                <a16:creationId xmlns:a16="http://schemas.microsoft.com/office/drawing/2014/main" id="{125617FF-A3B4-FA4A-A255-FD33692AF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79600"/>
            <a:ext cx="3175" cy="3175"/>
          </a:xfrm>
          <a:custGeom>
            <a:avLst/>
            <a:gdLst>
              <a:gd name="T0" fmla="*/ 397 w 8"/>
              <a:gd name="T1" fmla="*/ 1732 h 11"/>
              <a:gd name="T2" fmla="*/ 0 w 8"/>
              <a:gd name="T3" fmla="*/ 0 h 11"/>
              <a:gd name="T4" fmla="*/ 2381 w 8"/>
              <a:gd name="T5" fmla="*/ 2886 h 11"/>
              <a:gd name="T6" fmla="*/ 397 w 8"/>
              <a:gd name="T7" fmla="*/ 1732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1">
                <a:moveTo>
                  <a:pt x="1" y="6"/>
                </a:moveTo>
                <a:cubicBezTo>
                  <a:pt x="0" y="3"/>
                  <a:pt x="0" y="0"/>
                  <a:pt x="0" y="0"/>
                </a:cubicBezTo>
                <a:cubicBezTo>
                  <a:pt x="0" y="0"/>
                  <a:pt x="7" y="10"/>
                  <a:pt x="6" y="10"/>
                </a:cubicBezTo>
                <a:cubicBezTo>
                  <a:pt x="6" y="10"/>
                  <a:pt x="2" y="8"/>
                  <a:pt x="1" y="6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28" name="Freeform 656">
            <a:extLst>
              <a:ext uri="{FF2B5EF4-FFF2-40B4-BE49-F238E27FC236}">
                <a16:creationId xmlns:a16="http://schemas.microsoft.com/office/drawing/2014/main" id="{7223B9D2-1E4A-4F40-845C-EA343C9C9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74838"/>
            <a:ext cx="6350" cy="7937"/>
          </a:xfrm>
          <a:custGeom>
            <a:avLst/>
            <a:gdLst>
              <a:gd name="T0" fmla="*/ 2778 w 16"/>
              <a:gd name="T1" fmla="*/ 3608 h 22"/>
              <a:gd name="T2" fmla="*/ 1191 w 16"/>
              <a:gd name="T3" fmla="*/ 2165 h 22"/>
              <a:gd name="T4" fmla="*/ 0 w 16"/>
              <a:gd name="T5" fmla="*/ 1804 h 22"/>
              <a:gd name="T6" fmla="*/ 0 w 16"/>
              <a:gd name="T7" fmla="*/ 1443 h 22"/>
              <a:gd name="T8" fmla="*/ 1191 w 16"/>
              <a:gd name="T9" fmla="*/ 1443 h 22"/>
              <a:gd name="T10" fmla="*/ 1984 w 16"/>
              <a:gd name="T11" fmla="*/ 1082 h 22"/>
              <a:gd name="T12" fmla="*/ 2381 w 16"/>
              <a:gd name="T13" fmla="*/ 0 h 22"/>
              <a:gd name="T14" fmla="*/ 5556 w 16"/>
              <a:gd name="T15" fmla="*/ 6133 h 22"/>
              <a:gd name="T16" fmla="*/ 5953 w 16"/>
              <a:gd name="T17" fmla="*/ 7576 h 22"/>
              <a:gd name="T18" fmla="*/ 2778 w 16"/>
              <a:gd name="T19" fmla="*/ 3608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2">
                <a:moveTo>
                  <a:pt x="7" y="10"/>
                </a:moveTo>
                <a:cubicBezTo>
                  <a:pt x="5" y="7"/>
                  <a:pt x="5" y="6"/>
                  <a:pt x="3" y="6"/>
                </a:cubicBezTo>
                <a:cubicBezTo>
                  <a:pt x="3" y="5"/>
                  <a:pt x="0" y="5"/>
                  <a:pt x="0" y="5"/>
                </a:cubicBezTo>
                <a:lnTo>
                  <a:pt x="0" y="4"/>
                </a:lnTo>
                <a:lnTo>
                  <a:pt x="3" y="4"/>
                </a:lnTo>
                <a:lnTo>
                  <a:pt x="5" y="3"/>
                </a:lnTo>
                <a:lnTo>
                  <a:pt x="6" y="0"/>
                </a:lnTo>
                <a:lnTo>
                  <a:pt x="14" y="17"/>
                </a:lnTo>
                <a:cubicBezTo>
                  <a:pt x="14" y="17"/>
                  <a:pt x="15" y="20"/>
                  <a:pt x="15" y="21"/>
                </a:cubicBezTo>
                <a:cubicBezTo>
                  <a:pt x="15" y="21"/>
                  <a:pt x="9" y="17"/>
                  <a:pt x="7" y="10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29" name="Freeform 657">
            <a:extLst>
              <a:ext uri="{FF2B5EF4-FFF2-40B4-BE49-F238E27FC236}">
                <a16:creationId xmlns:a16="http://schemas.microsoft.com/office/drawing/2014/main" id="{078B27DF-9D4D-C148-8E4F-04515D1EB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78013"/>
            <a:ext cx="9525" cy="9525"/>
          </a:xfrm>
          <a:custGeom>
            <a:avLst/>
            <a:gdLst>
              <a:gd name="T0" fmla="*/ 9172 w 27"/>
              <a:gd name="T1" fmla="*/ 8845 h 28"/>
              <a:gd name="T2" fmla="*/ 8467 w 27"/>
              <a:gd name="T3" fmla="*/ 9185 h 28"/>
              <a:gd name="T4" fmla="*/ 2117 w 27"/>
              <a:gd name="T5" fmla="*/ 4422 h 28"/>
              <a:gd name="T6" fmla="*/ 0 w 27"/>
              <a:gd name="T7" fmla="*/ 680 h 28"/>
              <a:gd name="T8" fmla="*/ 1058 w 27"/>
              <a:gd name="T9" fmla="*/ 0 h 28"/>
              <a:gd name="T10" fmla="*/ 7761 w 27"/>
              <a:gd name="T11" fmla="*/ 7484 h 28"/>
              <a:gd name="T12" fmla="*/ 9172 w 27"/>
              <a:gd name="T13" fmla="*/ 8845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28">
                <a:moveTo>
                  <a:pt x="26" y="26"/>
                </a:moveTo>
                <a:cubicBezTo>
                  <a:pt x="26" y="27"/>
                  <a:pt x="26" y="27"/>
                  <a:pt x="24" y="27"/>
                </a:cubicBezTo>
                <a:cubicBezTo>
                  <a:pt x="23" y="27"/>
                  <a:pt x="12" y="22"/>
                  <a:pt x="6" y="13"/>
                </a:cubicBezTo>
                <a:cubicBezTo>
                  <a:pt x="2" y="3"/>
                  <a:pt x="0" y="2"/>
                  <a:pt x="0" y="2"/>
                </a:cubicBezTo>
                <a:lnTo>
                  <a:pt x="3" y="0"/>
                </a:lnTo>
                <a:lnTo>
                  <a:pt x="22" y="22"/>
                </a:lnTo>
                <a:lnTo>
                  <a:pt x="26" y="26"/>
                </a:ln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0" name="Freeform 658">
            <a:extLst>
              <a:ext uri="{FF2B5EF4-FFF2-40B4-BE49-F238E27FC236}">
                <a16:creationId xmlns:a16="http://schemas.microsoft.com/office/drawing/2014/main" id="{44EBBF33-0273-2C41-97AC-497E25066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76425"/>
            <a:ext cx="9525" cy="11113"/>
          </a:xfrm>
          <a:custGeom>
            <a:avLst/>
            <a:gdLst>
              <a:gd name="T0" fmla="*/ 8426 w 26"/>
              <a:gd name="T1" fmla="*/ 10372 h 30"/>
              <a:gd name="T2" fmla="*/ 7693 w 26"/>
              <a:gd name="T3" fmla="*/ 10743 h 30"/>
              <a:gd name="T4" fmla="*/ 3297 w 26"/>
              <a:gd name="T5" fmla="*/ 7038 h 30"/>
              <a:gd name="T6" fmla="*/ 0 w 26"/>
              <a:gd name="T7" fmla="*/ 1852 h 30"/>
              <a:gd name="T8" fmla="*/ 0 w 26"/>
              <a:gd name="T9" fmla="*/ 370 h 30"/>
              <a:gd name="T10" fmla="*/ 733 w 26"/>
              <a:gd name="T11" fmla="*/ 0 h 30"/>
              <a:gd name="T12" fmla="*/ 4396 w 26"/>
              <a:gd name="T13" fmla="*/ 7409 h 30"/>
              <a:gd name="T14" fmla="*/ 8426 w 26"/>
              <a:gd name="T15" fmla="*/ 10372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" h="30">
                <a:moveTo>
                  <a:pt x="23" y="28"/>
                </a:moveTo>
                <a:cubicBezTo>
                  <a:pt x="25" y="29"/>
                  <a:pt x="23" y="29"/>
                  <a:pt x="21" y="29"/>
                </a:cubicBezTo>
                <a:cubicBezTo>
                  <a:pt x="20" y="29"/>
                  <a:pt x="17" y="28"/>
                  <a:pt x="9" y="19"/>
                </a:cubicBezTo>
                <a:cubicBezTo>
                  <a:pt x="2" y="12"/>
                  <a:pt x="0" y="5"/>
                  <a:pt x="0" y="5"/>
                </a:cubicBezTo>
                <a:cubicBezTo>
                  <a:pt x="0" y="4"/>
                  <a:pt x="0" y="1"/>
                  <a:pt x="0" y="1"/>
                </a:cubicBezTo>
                <a:lnTo>
                  <a:pt x="2" y="0"/>
                </a:lnTo>
                <a:lnTo>
                  <a:pt x="12" y="20"/>
                </a:lnTo>
                <a:lnTo>
                  <a:pt x="23" y="28"/>
                </a:ln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1" name="Freeform 659">
            <a:extLst>
              <a:ext uri="{FF2B5EF4-FFF2-40B4-BE49-F238E27FC236}">
                <a16:creationId xmlns:a16="http://schemas.microsoft.com/office/drawing/2014/main" id="{0F3E3ABB-B1FE-114C-9E2E-57A5F8A74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76425"/>
            <a:ext cx="6350" cy="7938"/>
          </a:xfrm>
          <a:custGeom>
            <a:avLst/>
            <a:gdLst>
              <a:gd name="T0" fmla="*/ 2822 w 18"/>
              <a:gd name="T1" fmla="*/ 5867 h 23"/>
              <a:gd name="T2" fmla="*/ 0 w 18"/>
              <a:gd name="T3" fmla="*/ 2071 h 23"/>
              <a:gd name="T4" fmla="*/ 1411 w 18"/>
              <a:gd name="T5" fmla="*/ 1381 h 23"/>
              <a:gd name="T6" fmla="*/ 1411 w 18"/>
              <a:gd name="T7" fmla="*/ 0 h 23"/>
              <a:gd name="T8" fmla="*/ 1411 w 18"/>
              <a:gd name="T9" fmla="*/ 0 h 23"/>
              <a:gd name="T10" fmla="*/ 2822 w 18"/>
              <a:gd name="T11" fmla="*/ 345 h 23"/>
              <a:gd name="T12" fmla="*/ 4586 w 18"/>
              <a:gd name="T13" fmla="*/ 2071 h 23"/>
              <a:gd name="T14" fmla="*/ 4586 w 18"/>
              <a:gd name="T15" fmla="*/ 3106 h 23"/>
              <a:gd name="T16" fmla="*/ 5292 w 18"/>
              <a:gd name="T17" fmla="*/ 5867 h 23"/>
              <a:gd name="T18" fmla="*/ 3881 w 18"/>
              <a:gd name="T19" fmla="*/ 4832 h 23"/>
              <a:gd name="T20" fmla="*/ 4939 w 18"/>
              <a:gd name="T21" fmla="*/ 7593 h 23"/>
              <a:gd name="T22" fmla="*/ 2822 w 18"/>
              <a:gd name="T23" fmla="*/ 5867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" h="23">
                <a:moveTo>
                  <a:pt x="8" y="17"/>
                </a:moveTo>
                <a:cubicBezTo>
                  <a:pt x="6" y="14"/>
                  <a:pt x="0" y="6"/>
                  <a:pt x="0" y="6"/>
                </a:cubicBezTo>
                <a:cubicBezTo>
                  <a:pt x="2" y="4"/>
                  <a:pt x="4" y="4"/>
                  <a:pt x="4" y="4"/>
                </a:cubicBezTo>
                <a:lnTo>
                  <a:pt x="4" y="0"/>
                </a:lnTo>
                <a:lnTo>
                  <a:pt x="8" y="1"/>
                </a:lnTo>
                <a:lnTo>
                  <a:pt x="13" y="6"/>
                </a:lnTo>
                <a:lnTo>
                  <a:pt x="13" y="9"/>
                </a:lnTo>
                <a:cubicBezTo>
                  <a:pt x="13" y="9"/>
                  <a:pt x="17" y="16"/>
                  <a:pt x="15" y="17"/>
                </a:cubicBezTo>
                <a:lnTo>
                  <a:pt x="11" y="14"/>
                </a:lnTo>
                <a:cubicBezTo>
                  <a:pt x="10" y="14"/>
                  <a:pt x="15" y="22"/>
                  <a:pt x="14" y="22"/>
                </a:cubicBezTo>
                <a:cubicBezTo>
                  <a:pt x="14" y="22"/>
                  <a:pt x="11" y="20"/>
                  <a:pt x="8" y="17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2" name="Freeform 660">
            <a:extLst>
              <a:ext uri="{FF2B5EF4-FFF2-40B4-BE49-F238E27FC236}">
                <a16:creationId xmlns:a16="http://schemas.microsoft.com/office/drawing/2014/main" id="{511E3146-8C47-2B4A-8023-3207A05E8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76425"/>
            <a:ext cx="6350" cy="9525"/>
          </a:xfrm>
          <a:custGeom>
            <a:avLst/>
            <a:gdLst>
              <a:gd name="T0" fmla="*/ 6016 w 19"/>
              <a:gd name="T1" fmla="*/ 7408 h 27"/>
              <a:gd name="T2" fmla="*/ 6016 w 19"/>
              <a:gd name="T3" fmla="*/ 8467 h 27"/>
              <a:gd name="T4" fmla="*/ 5347 w 19"/>
              <a:gd name="T5" fmla="*/ 7761 h 27"/>
              <a:gd name="T6" fmla="*/ 3342 w 19"/>
              <a:gd name="T7" fmla="*/ 5997 h 27"/>
              <a:gd name="T8" fmla="*/ 3342 w 19"/>
              <a:gd name="T9" fmla="*/ 7408 h 27"/>
              <a:gd name="T10" fmla="*/ 2005 w 19"/>
              <a:gd name="T11" fmla="*/ 5644 h 27"/>
              <a:gd name="T12" fmla="*/ 0 w 19"/>
              <a:gd name="T13" fmla="*/ 2469 h 27"/>
              <a:gd name="T14" fmla="*/ 0 w 19"/>
              <a:gd name="T15" fmla="*/ 1058 h 27"/>
              <a:gd name="T16" fmla="*/ 0 w 19"/>
              <a:gd name="T17" fmla="*/ 0 h 27"/>
              <a:gd name="T18" fmla="*/ 0 w 19"/>
              <a:gd name="T19" fmla="*/ 0 h 27"/>
              <a:gd name="T20" fmla="*/ 334 w 19"/>
              <a:gd name="T21" fmla="*/ 353 h 27"/>
              <a:gd name="T22" fmla="*/ 3008 w 19"/>
              <a:gd name="T23" fmla="*/ 3528 h 27"/>
              <a:gd name="T24" fmla="*/ 3342 w 19"/>
              <a:gd name="T25" fmla="*/ 3175 h 27"/>
              <a:gd name="T26" fmla="*/ 4679 w 19"/>
              <a:gd name="T27" fmla="*/ 5997 h 27"/>
              <a:gd name="T28" fmla="*/ 6016 w 19"/>
              <a:gd name="T29" fmla="*/ 7408 h 2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9" h="27">
                <a:moveTo>
                  <a:pt x="18" y="21"/>
                </a:moveTo>
                <a:lnTo>
                  <a:pt x="18" y="24"/>
                </a:lnTo>
                <a:cubicBezTo>
                  <a:pt x="18" y="26"/>
                  <a:pt x="18" y="26"/>
                  <a:pt x="16" y="22"/>
                </a:cubicBezTo>
                <a:cubicBezTo>
                  <a:pt x="14" y="21"/>
                  <a:pt x="10" y="17"/>
                  <a:pt x="10" y="17"/>
                </a:cubicBezTo>
                <a:lnTo>
                  <a:pt x="10" y="21"/>
                </a:lnTo>
                <a:cubicBezTo>
                  <a:pt x="10" y="21"/>
                  <a:pt x="9" y="19"/>
                  <a:pt x="6" y="16"/>
                </a:cubicBezTo>
                <a:cubicBezTo>
                  <a:pt x="3" y="12"/>
                  <a:pt x="0" y="7"/>
                  <a:pt x="0" y="7"/>
                </a:cubicBezTo>
                <a:lnTo>
                  <a:pt x="0" y="3"/>
                </a:lnTo>
                <a:lnTo>
                  <a:pt x="0" y="0"/>
                </a:lnTo>
                <a:cubicBezTo>
                  <a:pt x="0" y="1"/>
                  <a:pt x="1" y="1"/>
                  <a:pt x="1" y="1"/>
                </a:cubicBezTo>
                <a:lnTo>
                  <a:pt x="9" y="10"/>
                </a:lnTo>
                <a:lnTo>
                  <a:pt x="10" y="9"/>
                </a:lnTo>
                <a:lnTo>
                  <a:pt x="14" y="17"/>
                </a:lnTo>
                <a:lnTo>
                  <a:pt x="18" y="21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3" name="Freeform 661">
            <a:extLst>
              <a:ext uri="{FF2B5EF4-FFF2-40B4-BE49-F238E27FC236}">
                <a16:creationId xmlns:a16="http://schemas.microsoft.com/office/drawing/2014/main" id="{42D59C8A-0CF7-DC4C-9B1D-6186018AA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79600"/>
            <a:ext cx="7937" cy="7938"/>
          </a:xfrm>
          <a:custGeom>
            <a:avLst/>
            <a:gdLst>
              <a:gd name="T0" fmla="*/ 0 w 21"/>
              <a:gd name="T1" fmla="*/ 0 h 22"/>
              <a:gd name="T2" fmla="*/ 2268 w 21"/>
              <a:gd name="T3" fmla="*/ 1082 h 22"/>
              <a:gd name="T4" fmla="*/ 7559 w 21"/>
              <a:gd name="T5" fmla="*/ 7577 h 22"/>
              <a:gd name="T6" fmla="*/ 4157 w 21"/>
              <a:gd name="T7" fmla="*/ 5051 h 22"/>
              <a:gd name="T8" fmla="*/ 0 w 21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2">
                <a:moveTo>
                  <a:pt x="0" y="0"/>
                </a:moveTo>
                <a:lnTo>
                  <a:pt x="6" y="3"/>
                </a:lnTo>
                <a:lnTo>
                  <a:pt x="20" y="21"/>
                </a:lnTo>
                <a:cubicBezTo>
                  <a:pt x="20" y="21"/>
                  <a:pt x="17" y="19"/>
                  <a:pt x="11" y="14"/>
                </a:cubicBezTo>
                <a:cubicBezTo>
                  <a:pt x="6" y="10"/>
                  <a:pt x="0" y="0"/>
                  <a:pt x="0" y="0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4" name="Freeform 662">
            <a:extLst>
              <a:ext uri="{FF2B5EF4-FFF2-40B4-BE49-F238E27FC236}">
                <a16:creationId xmlns:a16="http://schemas.microsoft.com/office/drawing/2014/main" id="{EE44AED9-256E-3345-9BE1-8EA565659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73250"/>
            <a:ext cx="3175" cy="7938"/>
          </a:xfrm>
          <a:custGeom>
            <a:avLst/>
            <a:gdLst>
              <a:gd name="T0" fmla="*/ 1155 w 11"/>
              <a:gd name="T1" fmla="*/ 4961 h 24"/>
              <a:gd name="T2" fmla="*/ 0 w 11"/>
              <a:gd name="T3" fmla="*/ 1985 h 24"/>
              <a:gd name="T4" fmla="*/ 289 w 11"/>
              <a:gd name="T5" fmla="*/ 0 h 24"/>
              <a:gd name="T6" fmla="*/ 2020 w 11"/>
              <a:gd name="T7" fmla="*/ 2646 h 24"/>
              <a:gd name="T8" fmla="*/ 2886 w 11"/>
              <a:gd name="T9" fmla="*/ 4631 h 24"/>
              <a:gd name="T10" fmla="*/ 1155 w 11"/>
              <a:gd name="T11" fmla="*/ 3969 h 24"/>
              <a:gd name="T12" fmla="*/ 2598 w 11"/>
              <a:gd name="T13" fmla="*/ 7607 h 24"/>
              <a:gd name="T14" fmla="*/ 1155 w 11"/>
              <a:gd name="T15" fmla="*/ 4961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24">
                <a:moveTo>
                  <a:pt x="4" y="15"/>
                </a:moveTo>
                <a:cubicBezTo>
                  <a:pt x="1" y="12"/>
                  <a:pt x="0" y="8"/>
                  <a:pt x="0" y="6"/>
                </a:cubicBezTo>
                <a:cubicBezTo>
                  <a:pt x="0" y="4"/>
                  <a:pt x="1" y="0"/>
                  <a:pt x="1" y="0"/>
                </a:cubicBezTo>
                <a:cubicBezTo>
                  <a:pt x="1" y="0"/>
                  <a:pt x="6" y="5"/>
                  <a:pt x="7" y="8"/>
                </a:cubicBezTo>
                <a:cubicBezTo>
                  <a:pt x="7" y="10"/>
                  <a:pt x="10" y="14"/>
                  <a:pt x="10" y="14"/>
                </a:cubicBezTo>
                <a:lnTo>
                  <a:pt x="4" y="12"/>
                </a:lnTo>
                <a:cubicBezTo>
                  <a:pt x="4" y="14"/>
                  <a:pt x="10" y="22"/>
                  <a:pt x="9" y="23"/>
                </a:cubicBezTo>
                <a:cubicBezTo>
                  <a:pt x="9" y="23"/>
                  <a:pt x="4" y="20"/>
                  <a:pt x="4" y="15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5" name="Freeform 663">
            <a:extLst>
              <a:ext uri="{FF2B5EF4-FFF2-40B4-BE49-F238E27FC236}">
                <a16:creationId xmlns:a16="http://schemas.microsoft.com/office/drawing/2014/main" id="{1EF3F2D8-B13E-D74B-A1F7-05327C9C8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1870075"/>
            <a:ext cx="3175" cy="7938"/>
          </a:xfrm>
          <a:custGeom>
            <a:avLst/>
            <a:gdLst>
              <a:gd name="T0" fmla="*/ 1058 w 9"/>
              <a:gd name="T1" fmla="*/ 6212 h 23"/>
              <a:gd name="T2" fmla="*/ 1058 w 9"/>
              <a:gd name="T3" fmla="*/ 4142 h 23"/>
              <a:gd name="T4" fmla="*/ 0 w 9"/>
              <a:gd name="T5" fmla="*/ 2416 h 23"/>
              <a:gd name="T6" fmla="*/ 0 w 9"/>
              <a:gd name="T7" fmla="*/ 0 h 23"/>
              <a:gd name="T8" fmla="*/ 1058 w 9"/>
              <a:gd name="T9" fmla="*/ 0 h 23"/>
              <a:gd name="T10" fmla="*/ 2117 w 9"/>
              <a:gd name="T11" fmla="*/ 1726 h 23"/>
              <a:gd name="T12" fmla="*/ 2822 w 9"/>
              <a:gd name="T13" fmla="*/ 4142 h 23"/>
              <a:gd name="T14" fmla="*/ 2117 w 9"/>
              <a:gd name="T15" fmla="*/ 7593 h 23"/>
              <a:gd name="T16" fmla="*/ 1058 w 9"/>
              <a:gd name="T17" fmla="*/ 6212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23">
                <a:moveTo>
                  <a:pt x="3" y="18"/>
                </a:moveTo>
                <a:lnTo>
                  <a:pt x="3" y="12"/>
                </a:lnTo>
                <a:lnTo>
                  <a:pt x="0" y="7"/>
                </a:lnTo>
                <a:lnTo>
                  <a:pt x="0" y="0"/>
                </a:lnTo>
                <a:lnTo>
                  <a:pt x="3" y="0"/>
                </a:lnTo>
                <a:lnTo>
                  <a:pt x="6" y="5"/>
                </a:lnTo>
                <a:cubicBezTo>
                  <a:pt x="6" y="5"/>
                  <a:pt x="8" y="8"/>
                  <a:pt x="8" y="12"/>
                </a:cubicBezTo>
                <a:cubicBezTo>
                  <a:pt x="6" y="16"/>
                  <a:pt x="8" y="22"/>
                  <a:pt x="6" y="22"/>
                </a:cubicBezTo>
                <a:cubicBezTo>
                  <a:pt x="6" y="22"/>
                  <a:pt x="5" y="21"/>
                  <a:pt x="3" y="18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6" name="Freeform 664">
            <a:extLst>
              <a:ext uri="{FF2B5EF4-FFF2-40B4-BE49-F238E27FC236}">
                <a16:creationId xmlns:a16="http://schemas.microsoft.com/office/drawing/2014/main" id="{6F8D94E1-AFC7-3E41-A3B6-AD5D66B6D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78013"/>
            <a:ext cx="7938" cy="11112"/>
          </a:xfrm>
          <a:custGeom>
            <a:avLst/>
            <a:gdLst>
              <a:gd name="T0" fmla="*/ 361 w 22"/>
              <a:gd name="T1" fmla="*/ 2222 h 30"/>
              <a:gd name="T2" fmla="*/ 0 w 22"/>
              <a:gd name="T3" fmla="*/ 0 h 30"/>
              <a:gd name="T4" fmla="*/ 361 w 22"/>
              <a:gd name="T5" fmla="*/ 370 h 30"/>
              <a:gd name="T6" fmla="*/ 3247 w 22"/>
              <a:gd name="T7" fmla="*/ 5556 h 30"/>
              <a:gd name="T8" fmla="*/ 6495 w 22"/>
              <a:gd name="T9" fmla="*/ 8519 h 30"/>
              <a:gd name="T10" fmla="*/ 7216 w 22"/>
              <a:gd name="T11" fmla="*/ 10742 h 30"/>
              <a:gd name="T12" fmla="*/ 3247 w 22"/>
              <a:gd name="T13" fmla="*/ 6667 h 30"/>
              <a:gd name="T14" fmla="*/ 361 w 22"/>
              <a:gd name="T15" fmla="*/ 2222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30">
                <a:moveTo>
                  <a:pt x="1" y="6"/>
                </a:moveTo>
                <a:lnTo>
                  <a:pt x="0" y="0"/>
                </a:lnTo>
                <a:lnTo>
                  <a:pt x="1" y="1"/>
                </a:lnTo>
                <a:cubicBezTo>
                  <a:pt x="1" y="1"/>
                  <a:pt x="1" y="8"/>
                  <a:pt x="9" y="15"/>
                </a:cubicBezTo>
                <a:cubicBezTo>
                  <a:pt x="16" y="22"/>
                  <a:pt x="18" y="23"/>
                  <a:pt x="18" y="23"/>
                </a:cubicBezTo>
                <a:cubicBezTo>
                  <a:pt x="18" y="23"/>
                  <a:pt x="21" y="27"/>
                  <a:pt x="20" y="29"/>
                </a:cubicBezTo>
                <a:cubicBezTo>
                  <a:pt x="20" y="29"/>
                  <a:pt x="12" y="24"/>
                  <a:pt x="9" y="18"/>
                </a:cubicBezTo>
                <a:cubicBezTo>
                  <a:pt x="3" y="12"/>
                  <a:pt x="1" y="6"/>
                  <a:pt x="1" y="6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7" name="Freeform 665">
            <a:extLst>
              <a:ext uri="{FF2B5EF4-FFF2-40B4-BE49-F238E27FC236}">
                <a16:creationId xmlns:a16="http://schemas.microsoft.com/office/drawing/2014/main" id="{81539951-A0DB-5F4C-AA3E-C3FAB0F20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78013"/>
            <a:ext cx="7937" cy="9525"/>
          </a:xfrm>
          <a:custGeom>
            <a:avLst/>
            <a:gdLst>
              <a:gd name="T0" fmla="*/ 2778 w 20"/>
              <a:gd name="T1" fmla="*/ 5292 h 27"/>
              <a:gd name="T2" fmla="*/ 0 w 20"/>
              <a:gd name="T3" fmla="*/ 353 h 27"/>
              <a:gd name="T4" fmla="*/ 1191 w 20"/>
              <a:gd name="T5" fmla="*/ 0 h 27"/>
              <a:gd name="T6" fmla="*/ 3572 w 20"/>
              <a:gd name="T7" fmla="*/ 4939 h 27"/>
              <a:gd name="T8" fmla="*/ 7540 w 20"/>
              <a:gd name="T9" fmla="*/ 9172 h 27"/>
              <a:gd name="T10" fmla="*/ 2778 w 20"/>
              <a:gd name="T11" fmla="*/ 5292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27">
                <a:moveTo>
                  <a:pt x="7" y="15"/>
                </a:moveTo>
                <a:cubicBezTo>
                  <a:pt x="4" y="8"/>
                  <a:pt x="0" y="1"/>
                  <a:pt x="0" y="1"/>
                </a:cubicBezTo>
                <a:lnTo>
                  <a:pt x="3" y="0"/>
                </a:lnTo>
                <a:cubicBezTo>
                  <a:pt x="3" y="0"/>
                  <a:pt x="6" y="10"/>
                  <a:pt x="9" y="14"/>
                </a:cubicBezTo>
                <a:cubicBezTo>
                  <a:pt x="13" y="17"/>
                  <a:pt x="19" y="26"/>
                  <a:pt x="19" y="26"/>
                </a:cubicBezTo>
                <a:cubicBezTo>
                  <a:pt x="19" y="26"/>
                  <a:pt x="13" y="20"/>
                  <a:pt x="7" y="15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" name="Freeform 666">
            <a:extLst>
              <a:ext uri="{FF2B5EF4-FFF2-40B4-BE49-F238E27FC236}">
                <a16:creationId xmlns:a16="http://schemas.microsoft.com/office/drawing/2014/main" id="{94796414-8D1A-7C47-928F-FF851844A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1879600"/>
            <a:ext cx="6350" cy="6350"/>
          </a:xfrm>
          <a:custGeom>
            <a:avLst/>
            <a:gdLst>
              <a:gd name="T0" fmla="*/ 1588 w 16"/>
              <a:gd name="T1" fmla="*/ 2339 h 19"/>
              <a:gd name="T2" fmla="*/ 0 w 16"/>
              <a:gd name="T3" fmla="*/ 0 h 19"/>
              <a:gd name="T4" fmla="*/ 1191 w 16"/>
              <a:gd name="T5" fmla="*/ 0 h 19"/>
              <a:gd name="T6" fmla="*/ 2381 w 16"/>
              <a:gd name="T7" fmla="*/ 2339 h 19"/>
              <a:gd name="T8" fmla="*/ 5953 w 16"/>
              <a:gd name="T9" fmla="*/ 6016 h 19"/>
              <a:gd name="T10" fmla="*/ 1588 w 16"/>
              <a:gd name="T11" fmla="*/ 2339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9">
                <a:moveTo>
                  <a:pt x="4" y="7"/>
                </a:moveTo>
                <a:cubicBezTo>
                  <a:pt x="1" y="4"/>
                  <a:pt x="0" y="0"/>
                  <a:pt x="0" y="0"/>
                </a:cubicBezTo>
                <a:lnTo>
                  <a:pt x="3" y="0"/>
                </a:lnTo>
                <a:cubicBezTo>
                  <a:pt x="3" y="0"/>
                  <a:pt x="3" y="4"/>
                  <a:pt x="6" y="7"/>
                </a:cubicBezTo>
                <a:cubicBezTo>
                  <a:pt x="9" y="10"/>
                  <a:pt x="15" y="18"/>
                  <a:pt x="15" y="18"/>
                </a:cubicBezTo>
                <a:cubicBezTo>
                  <a:pt x="15" y="18"/>
                  <a:pt x="9" y="11"/>
                  <a:pt x="4" y="7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9" name="Freeform 667">
            <a:extLst>
              <a:ext uri="{FF2B5EF4-FFF2-40B4-BE49-F238E27FC236}">
                <a16:creationId xmlns:a16="http://schemas.microsoft.com/office/drawing/2014/main" id="{EDF0C30A-00E5-4A49-859B-7F945B1CC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76425"/>
            <a:ext cx="3175" cy="6350"/>
          </a:xfrm>
          <a:custGeom>
            <a:avLst/>
            <a:gdLst>
              <a:gd name="T0" fmla="*/ 1588 w 10"/>
              <a:gd name="T1" fmla="*/ 2988 h 17"/>
              <a:gd name="T2" fmla="*/ 0 w 10"/>
              <a:gd name="T3" fmla="*/ 0 h 17"/>
              <a:gd name="T4" fmla="*/ 2540 w 10"/>
              <a:gd name="T5" fmla="*/ 2241 h 17"/>
              <a:gd name="T6" fmla="*/ 2858 w 10"/>
              <a:gd name="T7" fmla="*/ 2615 h 17"/>
              <a:gd name="T8" fmla="*/ 2858 w 10"/>
              <a:gd name="T9" fmla="*/ 4482 h 17"/>
              <a:gd name="T10" fmla="*/ 2858 w 10"/>
              <a:gd name="T11" fmla="*/ 5976 h 17"/>
              <a:gd name="T12" fmla="*/ 1588 w 10"/>
              <a:gd name="T13" fmla="*/ 2988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7">
                <a:moveTo>
                  <a:pt x="5" y="8"/>
                </a:moveTo>
                <a:cubicBezTo>
                  <a:pt x="3" y="5"/>
                  <a:pt x="0" y="0"/>
                  <a:pt x="0" y="0"/>
                </a:cubicBezTo>
                <a:lnTo>
                  <a:pt x="8" y="6"/>
                </a:lnTo>
                <a:cubicBezTo>
                  <a:pt x="9" y="7"/>
                  <a:pt x="9" y="7"/>
                  <a:pt x="9" y="7"/>
                </a:cubicBezTo>
                <a:cubicBezTo>
                  <a:pt x="9" y="8"/>
                  <a:pt x="8" y="11"/>
                  <a:pt x="9" y="12"/>
                </a:cubicBezTo>
                <a:lnTo>
                  <a:pt x="9" y="16"/>
                </a:lnTo>
                <a:cubicBezTo>
                  <a:pt x="9" y="16"/>
                  <a:pt x="8" y="11"/>
                  <a:pt x="5" y="8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40" name="Freeform 668">
            <a:extLst>
              <a:ext uri="{FF2B5EF4-FFF2-40B4-BE49-F238E27FC236}">
                <a16:creationId xmlns:a16="http://schemas.microsoft.com/office/drawing/2014/main" id="{683F9931-6ADB-F543-B24F-FFAB07A50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74838"/>
            <a:ext cx="4762" cy="6350"/>
          </a:xfrm>
          <a:custGeom>
            <a:avLst/>
            <a:gdLst>
              <a:gd name="T0" fmla="*/ 794 w 12"/>
              <a:gd name="T1" fmla="*/ 1588 h 16"/>
              <a:gd name="T2" fmla="*/ 794 w 12"/>
              <a:gd name="T3" fmla="*/ 0 h 16"/>
              <a:gd name="T4" fmla="*/ 3175 w 12"/>
              <a:gd name="T5" fmla="*/ 1984 h 16"/>
              <a:gd name="T6" fmla="*/ 4365 w 12"/>
              <a:gd name="T7" fmla="*/ 4763 h 16"/>
              <a:gd name="T8" fmla="*/ 2381 w 12"/>
              <a:gd name="T9" fmla="*/ 2381 h 16"/>
              <a:gd name="T10" fmla="*/ 794 w 12"/>
              <a:gd name="T11" fmla="*/ 1588 h 16"/>
              <a:gd name="T12" fmla="*/ 794 w 12"/>
              <a:gd name="T13" fmla="*/ 1588 h 16"/>
              <a:gd name="T14" fmla="*/ 1587 w 12"/>
              <a:gd name="T15" fmla="*/ 3572 h 16"/>
              <a:gd name="T16" fmla="*/ 2381 w 12"/>
              <a:gd name="T17" fmla="*/ 5953 h 16"/>
              <a:gd name="T18" fmla="*/ 1191 w 12"/>
              <a:gd name="T19" fmla="*/ 4763 h 16"/>
              <a:gd name="T20" fmla="*/ 0 w 12"/>
              <a:gd name="T21" fmla="*/ 2778 h 16"/>
              <a:gd name="T22" fmla="*/ 794 w 12"/>
              <a:gd name="T23" fmla="*/ 1984 h 16"/>
              <a:gd name="T24" fmla="*/ 794 w 12"/>
              <a:gd name="T25" fmla="*/ 1588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6">
                <a:moveTo>
                  <a:pt x="2" y="4"/>
                </a:moveTo>
                <a:lnTo>
                  <a:pt x="2" y="0"/>
                </a:lnTo>
                <a:cubicBezTo>
                  <a:pt x="2" y="0"/>
                  <a:pt x="6" y="3"/>
                  <a:pt x="8" y="5"/>
                </a:cubicBezTo>
                <a:cubicBezTo>
                  <a:pt x="11" y="7"/>
                  <a:pt x="11" y="12"/>
                  <a:pt x="11" y="12"/>
                </a:cubicBezTo>
                <a:cubicBezTo>
                  <a:pt x="11" y="12"/>
                  <a:pt x="8" y="7"/>
                  <a:pt x="6" y="6"/>
                </a:cubicBezTo>
                <a:cubicBezTo>
                  <a:pt x="6" y="5"/>
                  <a:pt x="3" y="3"/>
                  <a:pt x="2" y="4"/>
                </a:cubicBezTo>
                <a:close/>
                <a:moveTo>
                  <a:pt x="2" y="4"/>
                </a:moveTo>
                <a:cubicBezTo>
                  <a:pt x="2" y="6"/>
                  <a:pt x="3" y="9"/>
                  <a:pt x="4" y="9"/>
                </a:cubicBezTo>
                <a:cubicBezTo>
                  <a:pt x="4" y="12"/>
                  <a:pt x="6" y="15"/>
                  <a:pt x="6" y="15"/>
                </a:cubicBezTo>
                <a:cubicBezTo>
                  <a:pt x="6" y="15"/>
                  <a:pt x="4" y="13"/>
                  <a:pt x="3" y="12"/>
                </a:cubicBezTo>
                <a:cubicBezTo>
                  <a:pt x="2" y="10"/>
                  <a:pt x="0" y="7"/>
                  <a:pt x="0" y="7"/>
                </a:cubicBezTo>
                <a:lnTo>
                  <a:pt x="2" y="5"/>
                </a:lnTo>
                <a:lnTo>
                  <a:pt x="2" y="4"/>
                </a:lnTo>
                <a:close/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41" name="Freeform 669">
            <a:extLst>
              <a:ext uri="{FF2B5EF4-FFF2-40B4-BE49-F238E27FC236}">
                <a16:creationId xmlns:a16="http://schemas.microsoft.com/office/drawing/2014/main" id="{F8FB0D30-0308-3147-A250-0B9FBB33B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71663"/>
            <a:ext cx="3175" cy="6350"/>
          </a:xfrm>
          <a:custGeom>
            <a:avLst/>
            <a:gdLst>
              <a:gd name="T0" fmla="*/ 1588 w 10"/>
              <a:gd name="T1" fmla="*/ 3175 h 18"/>
              <a:gd name="T2" fmla="*/ 2858 w 10"/>
              <a:gd name="T3" fmla="*/ 5997 h 18"/>
              <a:gd name="T4" fmla="*/ 1588 w 10"/>
              <a:gd name="T5" fmla="*/ 3881 h 18"/>
              <a:gd name="T6" fmla="*/ 953 w 10"/>
              <a:gd name="T7" fmla="*/ 2822 h 18"/>
              <a:gd name="T8" fmla="*/ 318 w 10"/>
              <a:gd name="T9" fmla="*/ 3528 h 18"/>
              <a:gd name="T10" fmla="*/ 0 w 10"/>
              <a:gd name="T11" fmla="*/ 3881 h 18"/>
              <a:gd name="T12" fmla="*/ 318 w 10"/>
              <a:gd name="T13" fmla="*/ 3528 h 18"/>
              <a:gd name="T14" fmla="*/ 953 w 10"/>
              <a:gd name="T15" fmla="*/ 1411 h 18"/>
              <a:gd name="T16" fmla="*/ 953 w 10"/>
              <a:gd name="T17" fmla="*/ 0 h 18"/>
              <a:gd name="T18" fmla="*/ 1588 w 10"/>
              <a:gd name="T19" fmla="*/ 3175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8">
                <a:moveTo>
                  <a:pt x="5" y="9"/>
                </a:moveTo>
                <a:cubicBezTo>
                  <a:pt x="7" y="12"/>
                  <a:pt x="9" y="17"/>
                  <a:pt x="9" y="17"/>
                </a:cubicBezTo>
                <a:lnTo>
                  <a:pt x="5" y="11"/>
                </a:lnTo>
                <a:cubicBezTo>
                  <a:pt x="5" y="11"/>
                  <a:pt x="4" y="8"/>
                  <a:pt x="3" y="8"/>
                </a:cubicBezTo>
                <a:cubicBezTo>
                  <a:pt x="3" y="8"/>
                  <a:pt x="3" y="10"/>
                  <a:pt x="1" y="10"/>
                </a:cubicBezTo>
                <a:cubicBezTo>
                  <a:pt x="1" y="11"/>
                  <a:pt x="0" y="11"/>
                  <a:pt x="0" y="11"/>
                </a:cubicBezTo>
                <a:lnTo>
                  <a:pt x="1" y="10"/>
                </a:lnTo>
                <a:cubicBezTo>
                  <a:pt x="1" y="10"/>
                  <a:pt x="3" y="7"/>
                  <a:pt x="3" y="4"/>
                </a:cubicBezTo>
                <a:lnTo>
                  <a:pt x="3" y="0"/>
                </a:lnTo>
                <a:cubicBezTo>
                  <a:pt x="3" y="0"/>
                  <a:pt x="4" y="6"/>
                  <a:pt x="5" y="9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42" name="Freeform 670">
            <a:extLst>
              <a:ext uri="{FF2B5EF4-FFF2-40B4-BE49-F238E27FC236}">
                <a16:creationId xmlns:a16="http://schemas.microsoft.com/office/drawing/2014/main" id="{DD250382-5782-E74E-94AB-3CC710F3C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70075"/>
            <a:ext cx="6350" cy="7938"/>
          </a:xfrm>
          <a:custGeom>
            <a:avLst/>
            <a:gdLst>
              <a:gd name="T0" fmla="*/ 1337 w 19"/>
              <a:gd name="T1" fmla="*/ 3451 h 23"/>
              <a:gd name="T2" fmla="*/ 2005 w 19"/>
              <a:gd name="T3" fmla="*/ 690 h 23"/>
              <a:gd name="T4" fmla="*/ 3008 w 19"/>
              <a:gd name="T5" fmla="*/ 690 h 23"/>
              <a:gd name="T6" fmla="*/ 3342 w 19"/>
              <a:gd name="T7" fmla="*/ 0 h 23"/>
              <a:gd name="T8" fmla="*/ 5013 w 19"/>
              <a:gd name="T9" fmla="*/ 3451 h 23"/>
              <a:gd name="T10" fmla="*/ 6016 w 19"/>
              <a:gd name="T11" fmla="*/ 6903 h 23"/>
              <a:gd name="T12" fmla="*/ 4345 w 19"/>
              <a:gd name="T13" fmla="*/ 3451 h 23"/>
              <a:gd name="T14" fmla="*/ 3008 w 19"/>
              <a:gd name="T15" fmla="*/ 1035 h 23"/>
              <a:gd name="T16" fmla="*/ 3008 w 19"/>
              <a:gd name="T17" fmla="*/ 3106 h 23"/>
              <a:gd name="T18" fmla="*/ 4011 w 19"/>
              <a:gd name="T19" fmla="*/ 5177 h 23"/>
              <a:gd name="T20" fmla="*/ 4345 w 19"/>
              <a:gd name="T21" fmla="*/ 7593 h 23"/>
              <a:gd name="T22" fmla="*/ 3342 w 19"/>
              <a:gd name="T23" fmla="*/ 6212 h 23"/>
              <a:gd name="T24" fmla="*/ 2339 w 19"/>
              <a:gd name="T25" fmla="*/ 5177 h 23"/>
              <a:gd name="T26" fmla="*/ 1337 w 19"/>
              <a:gd name="T27" fmla="*/ 4142 h 23"/>
              <a:gd name="T28" fmla="*/ 334 w 19"/>
              <a:gd name="T29" fmla="*/ 3796 h 23"/>
              <a:gd name="T30" fmla="*/ 0 w 19"/>
              <a:gd name="T31" fmla="*/ 3106 h 23"/>
              <a:gd name="T32" fmla="*/ 0 w 19"/>
              <a:gd name="T33" fmla="*/ 2761 h 23"/>
              <a:gd name="T34" fmla="*/ 1337 w 19"/>
              <a:gd name="T35" fmla="*/ 3451 h 2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9" h="23">
                <a:moveTo>
                  <a:pt x="4" y="10"/>
                </a:moveTo>
                <a:cubicBezTo>
                  <a:pt x="7" y="8"/>
                  <a:pt x="6" y="2"/>
                  <a:pt x="6" y="2"/>
                </a:cubicBezTo>
                <a:cubicBezTo>
                  <a:pt x="6" y="2"/>
                  <a:pt x="7" y="3"/>
                  <a:pt x="9" y="2"/>
                </a:cubicBezTo>
                <a:cubicBezTo>
                  <a:pt x="10" y="2"/>
                  <a:pt x="10" y="0"/>
                  <a:pt x="10" y="0"/>
                </a:cubicBezTo>
                <a:cubicBezTo>
                  <a:pt x="10" y="0"/>
                  <a:pt x="13" y="6"/>
                  <a:pt x="15" y="10"/>
                </a:cubicBezTo>
                <a:cubicBezTo>
                  <a:pt x="16" y="14"/>
                  <a:pt x="18" y="20"/>
                  <a:pt x="18" y="20"/>
                </a:cubicBezTo>
                <a:cubicBezTo>
                  <a:pt x="18" y="20"/>
                  <a:pt x="15" y="15"/>
                  <a:pt x="13" y="10"/>
                </a:cubicBezTo>
                <a:cubicBezTo>
                  <a:pt x="12" y="6"/>
                  <a:pt x="10" y="2"/>
                  <a:pt x="9" y="3"/>
                </a:cubicBezTo>
                <a:cubicBezTo>
                  <a:pt x="9" y="3"/>
                  <a:pt x="7" y="7"/>
                  <a:pt x="9" y="9"/>
                </a:cubicBezTo>
                <a:cubicBezTo>
                  <a:pt x="9" y="11"/>
                  <a:pt x="10" y="13"/>
                  <a:pt x="12" y="15"/>
                </a:cubicBezTo>
                <a:cubicBezTo>
                  <a:pt x="12" y="18"/>
                  <a:pt x="13" y="22"/>
                  <a:pt x="13" y="22"/>
                </a:cubicBezTo>
                <a:cubicBezTo>
                  <a:pt x="13" y="22"/>
                  <a:pt x="12" y="18"/>
                  <a:pt x="10" y="18"/>
                </a:cubicBezTo>
                <a:cubicBezTo>
                  <a:pt x="10" y="15"/>
                  <a:pt x="7" y="15"/>
                  <a:pt x="7" y="15"/>
                </a:cubicBezTo>
                <a:cubicBezTo>
                  <a:pt x="6" y="14"/>
                  <a:pt x="4" y="12"/>
                  <a:pt x="4" y="12"/>
                </a:cubicBezTo>
                <a:cubicBezTo>
                  <a:pt x="3" y="11"/>
                  <a:pt x="1" y="10"/>
                  <a:pt x="1" y="11"/>
                </a:cubicBezTo>
                <a:lnTo>
                  <a:pt x="0" y="9"/>
                </a:lnTo>
                <a:lnTo>
                  <a:pt x="0" y="8"/>
                </a:lnTo>
                <a:cubicBezTo>
                  <a:pt x="0" y="8"/>
                  <a:pt x="4" y="12"/>
                  <a:pt x="4" y="10"/>
                </a:cubicBezTo>
              </a:path>
            </a:pathLst>
          </a:custGeom>
          <a:solidFill>
            <a:srgbClr val="2525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43" name="Freeform 671">
            <a:extLst>
              <a:ext uri="{FF2B5EF4-FFF2-40B4-BE49-F238E27FC236}">
                <a16:creationId xmlns:a16="http://schemas.microsoft.com/office/drawing/2014/main" id="{E5417D61-B804-5F42-A277-F8303328F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78013"/>
            <a:ext cx="3175" cy="4762"/>
          </a:xfrm>
          <a:custGeom>
            <a:avLst/>
            <a:gdLst>
              <a:gd name="T0" fmla="*/ 1411 w 9"/>
              <a:gd name="T1" fmla="*/ 2857 h 15"/>
              <a:gd name="T2" fmla="*/ 2822 w 9"/>
              <a:gd name="T3" fmla="*/ 4445 h 15"/>
              <a:gd name="T4" fmla="*/ 706 w 9"/>
              <a:gd name="T5" fmla="*/ 2857 h 15"/>
              <a:gd name="T6" fmla="*/ 0 w 9"/>
              <a:gd name="T7" fmla="*/ 0 h 15"/>
              <a:gd name="T8" fmla="*/ 1411 w 9"/>
              <a:gd name="T9" fmla="*/ 2857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5">
                <a:moveTo>
                  <a:pt x="4" y="9"/>
                </a:moveTo>
                <a:cubicBezTo>
                  <a:pt x="6" y="10"/>
                  <a:pt x="8" y="14"/>
                  <a:pt x="8" y="14"/>
                </a:cubicBezTo>
                <a:cubicBezTo>
                  <a:pt x="8" y="14"/>
                  <a:pt x="4" y="10"/>
                  <a:pt x="2" y="9"/>
                </a:cubicBezTo>
                <a:cubicBezTo>
                  <a:pt x="0" y="6"/>
                  <a:pt x="0" y="0"/>
                  <a:pt x="0" y="0"/>
                </a:cubicBezTo>
                <a:cubicBezTo>
                  <a:pt x="0" y="0"/>
                  <a:pt x="2" y="6"/>
                  <a:pt x="4" y="9"/>
                </a:cubicBezTo>
              </a:path>
            </a:pathLst>
          </a:custGeom>
          <a:solidFill>
            <a:srgbClr val="1D1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44" name="Freeform 672">
            <a:extLst>
              <a:ext uri="{FF2B5EF4-FFF2-40B4-BE49-F238E27FC236}">
                <a16:creationId xmlns:a16="http://schemas.microsoft.com/office/drawing/2014/main" id="{84CCB05D-6DA8-D947-85D2-8641BFABE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1879600"/>
            <a:ext cx="1588" cy="3175"/>
          </a:xfrm>
          <a:custGeom>
            <a:avLst/>
            <a:gdLst>
              <a:gd name="T0" fmla="*/ 794 w 4"/>
              <a:gd name="T1" fmla="*/ 0 h 8"/>
              <a:gd name="T2" fmla="*/ 1191 w 4"/>
              <a:gd name="T3" fmla="*/ 0 h 8"/>
              <a:gd name="T4" fmla="*/ 1191 w 4"/>
              <a:gd name="T5" fmla="*/ 1588 h 8"/>
              <a:gd name="T6" fmla="*/ 1191 w 4"/>
              <a:gd name="T7" fmla="*/ 2778 h 8"/>
              <a:gd name="T8" fmla="*/ 794 w 4"/>
              <a:gd name="T9" fmla="*/ 2381 h 8"/>
              <a:gd name="T10" fmla="*/ 0 w 4"/>
              <a:gd name="T11" fmla="*/ 0 h 8"/>
              <a:gd name="T12" fmla="*/ 794 w 4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8">
                <a:moveTo>
                  <a:pt x="2" y="0"/>
                </a:moveTo>
                <a:lnTo>
                  <a:pt x="3" y="0"/>
                </a:lnTo>
                <a:cubicBezTo>
                  <a:pt x="3" y="1"/>
                  <a:pt x="3" y="3"/>
                  <a:pt x="3" y="4"/>
                </a:cubicBezTo>
                <a:cubicBezTo>
                  <a:pt x="3" y="6"/>
                  <a:pt x="3" y="7"/>
                  <a:pt x="3" y="7"/>
                </a:cubicBezTo>
                <a:cubicBezTo>
                  <a:pt x="3" y="7"/>
                  <a:pt x="3" y="7"/>
                  <a:pt x="2" y="6"/>
                </a:cubicBezTo>
                <a:cubicBezTo>
                  <a:pt x="0" y="4"/>
                  <a:pt x="0" y="3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45" name="Freeform 673">
            <a:extLst>
              <a:ext uri="{FF2B5EF4-FFF2-40B4-BE49-F238E27FC236}">
                <a16:creationId xmlns:a16="http://schemas.microsoft.com/office/drawing/2014/main" id="{A0DE9CF1-D01A-9641-9BD5-16E6081B9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68488"/>
            <a:ext cx="9525" cy="11112"/>
          </a:xfrm>
          <a:custGeom>
            <a:avLst/>
            <a:gdLst>
              <a:gd name="T0" fmla="*/ 2041 w 28"/>
              <a:gd name="T1" fmla="*/ 337 h 33"/>
              <a:gd name="T2" fmla="*/ 5443 w 28"/>
              <a:gd name="T3" fmla="*/ 0 h 33"/>
              <a:gd name="T4" fmla="*/ 7144 w 28"/>
              <a:gd name="T5" fmla="*/ 673 h 33"/>
              <a:gd name="T6" fmla="*/ 9185 w 28"/>
              <a:gd name="T7" fmla="*/ 6735 h 33"/>
              <a:gd name="T8" fmla="*/ 8164 w 28"/>
              <a:gd name="T9" fmla="*/ 8755 h 33"/>
              <a:gd name="T10" fmla="*/ 6463 w 28"/>
              <a:gd name="T11" fmla="*/ 7745 h 33"/>
              <a:gd name="T12" fmla="*/ 5103 w 28"/>
              <a:gd name="T13" fmla="*/ 6398 h 33"/>
              <a:gd name="T14" fmla="*/ 5103 w 28"/>
              <a:gd name="T15" fmla="*/ 8418 h 33"/>
              <a:gd name="T16" fmla="*/ 4422 w 28"/>
              <a:gd name="T17" fmla="*/ 10439 h 33"/>
              <a:gd name="T18" fmla="*/ 2041 w 28"/>
              <a:gd name="T19" fmla="*/ 7745 h 33"/>
              <a:gd name="T20" fmla="*/ 340 w 28"/>
              <a:gd name="T21" fmla="*/ 5724 h 33"/>
              <a:gd name="T22" fmla="*/ 0 w 28"/>
              <a:gd name="T23" fmla="*/ 2357 h 33"/>
              <a:gd name="T24" fmla="*/ 1021 w 28"/>
              <a:gd name="T25" fmla="*/ 1010 h 33"/>
              <a:gd name="T26" fmla="*/ 2041 w 28"/>
              <a:gd name="T27" fmla="*/ 337 h 3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8" h="33">
                <a:moveTo>
                  <a:pt x="6" y="1"/>
                </a:moveTo>
                <a:lnTo>
                  <a:pt x="16" y="0"/>
                </a:lnTo>
                <a:lnTo>
                  <a:pt x="21" y="2"/>
                </a:lnTo>
                <a:cubicBezTo>
                  <a:pt x="21" y="2"/>
                  <a:pt x="27" y="19"/>
                  <a:pt x="27" y="20"/>
                </a:cubicBezTo>
                <a:lnTo>
                  <a:pt x="24" y="26"/>
                </a:lnTo>
                <a:cubicBezTo>
                  <a:pt x="24" y="28"/>
                  <a:pt x="23" y="25"/>
                  <a:pt x="19" y="23"/>
                </a:cubicBezTo>
                <a:cubicBezTo>
                  <a:pt x="16" y="20"/>
                  <a:pt x="15" y="19"/>
                  <a:pt x="15" y="19"/>
                </a:cubicBezTo>
                <a:cubicBezTo>
                  <a:pt x="15" y="19"/>
                  <a:pt x="15" y="22"/>
                  <a:pt x="15" y="25"/>
                </a:cubicBezTo>
                <a:cubicBezTo>
                  <a:pt x="15" y="26"/>
                  <a:pt x="15" y="31"/>
                  <a:pt x="13" y="31"/>
                </a:cubicBezTo>
                <a:cubicBezTo>
                  <a:pt x="12" y="32"/>
                  <a:pt x="6" y="25"/>
                  <a:pt x="6" y="23"/>
                </a:cubicBezTo>
                <a:cubicBezTo>
                  <a:pt x="4" y="21"/>
                  <a:pt x="1" y="17"/>
                  <a:pt x="1" y="17"/>
                </a:cubicBez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46" name="Freeform 674">
            <a:extLst>
              <a:ext uri="{FF2B5EF4-FFF2-40B4-BE49-F238E27FC236}">
                <a16:creationId xmlns:a16="http://schemas.microsoft.com/office/drawing/2014/main" id="{FC04A939-C6E4-DA4B-B8F4-56BCE7F07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868488"/>
            <a:ext cx="3175" cy="11112"/>
          </a:xfrm>
          <a:custGeom>
            <a:avLst/>
            <a:gdLst>
              <a:gd name="T0" fmla="*/ 0 w 7"/>
              <a:gd name="T1" fmla="*/ 7038 h 30"/>
              <a:gd name="T2" fmla="*/ 0 w 7"/>
              <a:gd name="T3" fmla="*/ 2963 h 30"/>
              <a:gd name="T4" fmla="*/ 907 w 7"/>
              <a:gd name="T5" fmla="*/ 0 h 30"/>
              <a:gd name="T6" fmla="*/ 1814 w 7"/>
              <a:gd name="T7" fmla="*/ 741 h 30"/>
              <a:gd name="T8" fmla="*/ 1814 w 7"/>
              <a:gd name="T9" fmla="*/ 4074 h 30"/>
              <a:gd name="T10" fmla="*/ 2721 w 7"/>
              <a:gd name="T11" fmla="*/ 8149 h 30"/>
              <a:gd name="T12" fmla="*/ 454 w 7"/>
              <a:gd name="T13" fmla="*/ 10742 h 30"/>
              <a:gd name="T14" fmla="*/ 454 w 7"/>
              <a:gd name="T15" fmla="*/ 9630 h 30"/>
              <a:gd name="T16" fmla="*/ 0 w 7"/>
              <a:gd name="T17" fmla="*/ 7038 h 3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30">
                <a:moveTo>
                  <a:pt x="0" y="19"/>
                </a:moveTo>
                <a:lnTo>
                  <a:pt x="0" y="8"/>
                </a:lnTo>
                <a:lnTo>
                  <a:pt x="2" y="0"/>
                </a:lnTo>
                <a:lnTo>
                  <a:pt x="4" y="2"/>
                </a:lnTo>
                <a:cubicBezTo>
                  <a:pt x="4" y="2"/>
                  <a:pt x="2" y="4"/>
                  <a:pt x="4" y="11"/>
                </a:cubicBezTo>
                <a:cubicBezTo>
                  <a:pt x="6" y="18"/>
                  <a:pt x="6" y="20"/>
                  <a:pt x="6" y="22"/>
                </a:cubicBezTo>
                <a:cubicBezTo>
                  <a:pt x="6" y="25"/>
                  <a:pt x="1" y="29"/>
                  <a:pt x="1" y="29"/>
                </a:cubicBezTo>
                <a:cubicBezTo>
                  <a:pt x="1" y="29"/>
                  <a:pt x="1" y="28"/>
                  <a:pt x="1" y="26"/>
                </a:cubicBezTo>
                <a:cubicBezTo>
                  <a:pt x="1" y="23"/>
                  <a:pt x="0" y="19"/>
                  <a:pt x="0" y="19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47" name="Freeform 675">
            <a:extLst>
              <a:ext uri="{FF2B5EF4-FFF2-40B4-BE49-F238E27FC236}">
                <a16:creationId xmlns:a16="http://schemas.microsoft.com/office/drawing/2014/main" id="{746ECFB5-6948-C746-9344-35AC4C2E2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70075"/>
            <a:ext cx="3175" cy="9525"/>
          </a:xfrm>
          <a:custGeom>
            <a:avLst/>
            <a:gdLst>
              <a:gd name="T0" fmla="*/ 0 w 7"/>
              <a:gd name="T1" fmla="*/ 3742 h 28"/>
              <a:gd name="T2" fmla="*/ 1814 w 7"/>
              <a:gd name="T3" fmla="*/ 0 h 28"/>
              <a:gd name="T4" fmla="*/ 2721 w 7"/>
              <a:gd name="T5" fmla="*/ 2721 h 28"/>
              <a:gd name="T6" fmla="*/ 2721 w 7"/>
              <a:gd name="T7" fmla="*/ 6123 h 28"/>
              <a:gd name="T8" fmla="*/ 1814 w 7"/>
              <a:gd name="T9" fmla="*/ 8504 h 28"/>
              <a:gd name="T10" fmla="*/ 454 w 7"/>
              <a:gd name="T11" fmla="*/ 6804 h 28"/>
              <a:gd name="T12" fmla="*/ 0 w 7"/>
              <a:gd name="T13" fmla="*/ 3742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28">
                <a:moveTo>
                  <a:pt x="0" y="11"/>
                </a:moveTo>
                <a:lnTo>
                  <a:pt x="4" y="0"/>
                </a:lnTo>
                <a:cubicBezTo>
                  <a:pt x="4" y="0"/>
                  <a:pt x="6" y="0"/>
                  <a:pt x="6" y="8"/>
                </a:cubicBezTo>
                <a:cubicBezTo>
                  <a:pt x="6" y="15"/>
                  <a:pt x="6" y="18"/>
                  <a:pt x="6" y="18"/>
                </a:cubicBezTo>
                <a:cubicBezTo>
                  <a:pt x="6" y="19"/>
                  <a:pt x="4" y="25"/>
                  <a:pt x="4" y="25"/>
                </a:cubicBezTo>
                <a:cubicBezTo>
                  <a:pt x="3" y="27"/>
                  <a:pt x="1" y="22"/>
                  <a:pt x="1" y="20"/>
                </a:cubicBezTo>
                <a:cubicBezTo>
                  <a:pt x="1" y="18"/>
                  <a:pt x="0" y="11"/>
                  <a:pt x="0" y="11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48" name="Freeform 676">
            <a:extLst>
              <a:ext uri="{FF2B5EF4-FFF2-40B4-BE49-F238E27FC236}">
                <a16:creationId xmlns:a16="http://schemas.microsoft.com/office/drawing/2014/main" id="{D172EAA9-2116-814E-9A8E-5E4C1361D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68488"/>
            <a:ext cx="1588" cy="12700"/>
          </a:xfrm>
          <a:custGeom>
            <a:avLst/>
            <a:gdLst>
              <a:gd name="T0" fmla="*/ 0 w 5"/>
              <a:gd name="T1" fmla="*/ 4856 h 34"/>
              <a:gd name="T2" fmla="*/ 1270 w 5"/>
              <a:gd name="T3" fmla="*/ 0 h 34"/>
              <a:gd name="T4" fmla="*/ 1270 w 5"/>
              <a:gd name="T5" fmla="*/ 11579 h 34"/>
              <a:gd name="T6" fmla="*/ 1270 w 5"/>
              <a:gd name="T7" fmla="*/ 12326 h 34"/>
              <a:gd name="T8" fmla="*/ 953 w 5"/>
              <a:gd name="T9" fmla="*/ 7844 h 34"/>
              <a:gd name="T10" fmla="*/ 0 w 5"/>
              <a:gd name="T11" fmla="*/ 485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34">
                <a:moveTo>
                  <a:pt x="0" y="13"/>
                </a:moveTo>
                <a:cubicBezTo>
                  <a:pt x="0" y="9"/>
                  <a:pt x="4" y="0"/>
                  <a:pt x="4" y="0"/>
                </a:cubicBezTo>
                <a:cubicBezTo>
                  <a:pt x="4" y="0"/>
                  <a:pt x="4" y="30"/>
                  <a:pt x="4" y="31"/>
                </a:cubicBezTo>
                <a:lnTo>
                  <a:pt x="4" y="33"/>
                </a:lnTo>
                <a:cubicBezTo>
                  <a:pt x="3" y="31"/>
                  <a:pt x="3" y="25"/>
                  <a:pt x="3" y="21"/>
                </a:cubicBezTo>
                <a:cubicBezTo>
                  <a:pt x="1" y="16"/>
                  <a:pt x="0" y="18"/>
                  <a:pt x="0" y="13"/>
                </a:cubicBezTo>
              </a:path>
            </a:pathLst>
          </a:custGeom>
          <a:solidFill>
            <a:srgbClr val="453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49" name="Freeform 677">
            <a:extLst>
              <a:ext uri="{FF2B5EF4-FFF2-40B4-BE49-F238E27FC236}">
                <a16:creationId xmlns:a16="http://schemas.microsoft.com/office/drawing/2014/main" id="{8792207C-8B69-F944-8D67-FF77AA379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68488"/>
            <a:ext cx="4763" cy="12700"/>
          </a:xfrm>
          <a:custGeom>
            <a:avLst/>
            <a:gdLst>
              <a:gd name="T0" fmla="*/ 1466 w 13"/>
              <a:gd name="T1" fmla="*/ 0 h 34"/>
              <a:gd name="T2" fmla="*/ 3297 w 13"/>
              <a:gd name="T3" fmla="*/ 374 h 34"/>
              <a:gd name="T4" fmla="*/ 3297 w 13"/>
              <a:gd name="T5" fmla="*/ 1121 h 34"/>
              <a:gd name="T6" fmla="*/ 2565 w 13"/>
              <a:gd name="T7" fmla="*/ 3362 h 34"/>
              <a:gd name="T8" fmla="*/ 2198 w 13"/>
              <a:gd name="T9" fmla="*/ 5603 h 34"/>
              <a:gd name="T10" fmla="*/ 2565 w 13"/>
              <a:gd name="T11" fmla="*/ 6724 h 34"/>
              <a:gd name="T12" fmla="*/ 3664 w 13"/>
              <a:gd name="T13" fmla="*/ 7844 h 34"/>
              <a:gd name="T14" fmla="*/ 4397 w 13"/>
              <a:gd name="T15" fmla="*/ 9338 h 34"/>
              <a:gd name="T16" fmla="*/ 2565 w 13"/>
              <a:gd name="T17" fmla="*/ 11206 h 34"/>
              <a:gd name="T18" fmla="*/ 1466 w 13"/>
              <a:gd name="T19" fmla="*/ 12326 h 34"/>
              <a:gd name="T20" fmla="*/ 1099 w 13"/>
              <a:gd name="T21" fmla="*/ 7844 h 34"/>
              <a:gd name="T22" fmla="*/ 366 w 13"/>
              <a:gd name="T23" fmla="*/ 4856 h 34"/>
              <a:gd name="T24" fmla="*/ 1466 w 13"/>
              <a:gd name="T25" fmla="*/ 0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34">
                <a:moveTo>
                  <a:pt x="4" y="0"/>
                </a:moveTo>
                <a:lnTo>
                  <a:pt x="9" y="1"/>
                </a:lnTo>
                <a:lnTo>
                  <a:pt x="9" y="3"/>
                </a:lnTo>
                <a:lnTo>
                  <a:pt x="7" y="9"/>
                </a:lnTo>
                <a:lnTo>
                  <a:pt x="6" y="15"/>
                </a:lnTo>
                <a:lnTo>
                  <a:pt x="7" y="18"/>
                </a:lnTo>
                <a:cubicBezTo>
                  <a:pt x="7" y="18"/>
                  <a:pt x="7" y="18"/>
                  <a:pt x="10" y="21"/>
                </a:cubicBezTo>
                <a:cubicBezTo>
                  <a:pt x="10" y="24"/>
                  <a:pt x="12" y="25"/>
                  <a:pt x="12" y="25"/>
                </a:cubicBezTo>
                <a:cubicBezTo>
                  <a:pt x="12" y="25"/>
                  <a:pt x="10" y="28"/>
                  <a:pt x="7" y="30"/>
                </a:cubicBezTo>
                <a:cubicBezTo>
                  <a:pt x="6" y="31"/>
                  <a:pt x="4" y="33"/>
                  <a:pt x="4" y="33"/>
                </a:cubicBezTo>
                <a:cubicBezTo>
                  <a:pt x="4" y="33"/>
                  <a:pt x="4" y="25"/>
                  <a:pt x="3" y="21"/>
                </a:cubicBezTo>
                <a:cubicBezTo>
                  <a:pt x="3" y="17"/>
                  <a:pt x="1" y="17"/>
                  <a:pt x="1" y="13"/>
                </a:cubicBezTo>
                <a:cubicBezTo>
                  <a:pt x="0" y="9"/>
                  <a:pt x="4" y="0"/>
                  <a:pt x="4" y="0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50" name="Freeform 678">
            <a:extLst>
              <a:ext uri="{FF2B5EF4-FFF2-40B4-BE49-F238E27FC236}">
                <a16:creationId xmlns:a16="http://schemas.microsoft.com/office/drawing/2014/main" id="{22E19662-C37C-1749-B484-F4471D0BF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871663"/>
            <a:ext cx="1588" cy="1587"/>
          </a:xfrm>
          <a:custGeom>
            <a:avLst/>
            <a:gdLst>
              <a:gd name="T0" fmla="*/ 1270 w 5"/>
              <a:gd name="T1" fmla="*/ 1323 h 6"/>
              <a:gd name="T2" fmla="*/ 953 w 5"/>
              <a:gd name="T3" fmla="*/ 1058 h 6"/>
              <a:gd name="T4" fmla="*/ 0 w 5"/>
              <a:gd name="T5" fmla="*/ 529 h 6"/>
              <a:gd name="T6" fmla="*/ 635 w 5"/>
              <a:gd name="T7" fmla="*/ 0 h 6"/>
              <a:gd name="T8" fmla="*/ 1270 w 5"/>
              <a:gd name="T9" fmla="*/ 132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5"/>
                </a:moveTo>
                <a:cubicBezTo>
                  <a:pt x="4" y="5"/>
                  <a:pt x="3" y="5"/>
                  <a:pt x="3" y="4"/>
                </a:cubicBezTo>
                <a:cubicBezTo>
                  <a:pt x="2" y="3"/>
                  <a:pt x="0" y="2"/>
                  <a:pt x="0" y="2"/>
                </a:cubicBezTo>
                <a:lnTo>
                  <a:pt x="2" y="0"/>
                </a:lnTo>
                <a:lnTo>
                  <a:pt x="4" y="5"/>
                </a:lnTo>
              </a:path>
            </a:pathLst>
          </a:custGeom>
          <a:solidFill>
            <a:srgbClr val="D1AB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51" name="Freeform 679">
            <a:extLst>
              <a:ext uri="{FF2B5EF4-FFF2-40B4-BE49-F238E27FC236}">
                <a16:creationId xmlns:a16="http://schemas.microsoft.com/office/drawing/2014/main" id="{4A86C6A3-E1E3-054E-9BE7-98D4CC695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68488"/>
            <a:ext cx="3175" cy="9525"/>
          </a:xfrm>
          <a:custGeom>
            <a:avLst/>
            <a:gdLst>
              <a:gd name="T0" fmla="*/ 1361 w 7"/>
              <a:gd name="T1" fmla="*/ 0 h 26"/>
              <a:gd name="T2" fmla="*/ 2721 w 7"/>
              <a:gd name="T3" fmla="*/ 0 h 26"/>
              <a:gd name="T4" fmla="*/ 1814 w 7"/>
              <a:gd name="T5" fmla="*/ 1099 h 26"/>
              <a:gd name="T6" fmla="*/ 1361 w 7"/>
              <a:gd name="T7" fmla="*/ 2564 h 26"/>
              <a:gd name="T8" fmla="*/ 1361 w 7"/>
              <a:gd name="T9" fmla="*/ 8426 h 26"/>
              <a:gd name="T10" fmla="*/ 1361 w 7"/>
              <a:gd name="T11" fmla="*/ 9159 h 26"/>
              <a:gd name="T12" fmla="*/ 0 w 7"/>
              <a:gd name="T13" fmla="*/ 4763 h 26"/>
              <a:gd name="T14" fmla="*/ 1361 w 7"/>
              <a:gd name="T15" fmla="*/ 0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26">
                <a:moveTo>
                  <a:pt x="3" y="0"/>
                </a:moveTo>
                <a:lnTo>
                  <a:pt x="6" y="0"/>
                </a:lnTo>
                <a:lnTo>
                  <a:pt x="4" y="3"/>
                </a:lnTo>
                <a:lnTo>
                  <a:pt x="3" y="7"/>
                </a:lnTo>
                <a:cubicBezTo>
                  <a:pt x="3" y="7"/>
                  <a:pt x="4" y="22"/>
                  <a:pt x="3" y="23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0" y="18"/>
                  <a:pt x="0" y="13"/>
                </a:cubicBezTo>
                <a:cubicBezTo>
                  <a:pt x="0" y="7"/>
                  <a:pt x="3" y="0"/>
                  <a:pt x="3" y="0"/>
                </a:cubicBezTo>
              </a:path>
            </a:pathLst>
          </a:custGeom>
          <a:solidFill>
            <a:srgbClr val="C8A3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52" name="Freeform 680">
            <a:extLst>
              <a:ext uri="{FF2B5EF4-FFF2-40B4-BE49-F238E27FC236}">
                <a16:creationId xmlns:a16="http://schemas.microsoft.com/office/drawing/2014/main" id="{AD08473C-BFED-CD46-B7B7-902FA9023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68488"/>
            <a:ext cx="4763" cy="9525"/>
          </a:xfrm>
          <a:custGeom>
            <a:avLst/>
            <a:gdLst>
              <a:gd name="T0" fmla="*/ 1985 w 12"/>
              <a:gd name="T1" fmla="*/ 3048 h 25"/>
              <a:gd name="T2" fmla="*/ 1985 w 12"/>
              <a:gd name="T3" fmla="*/ 1524 h 25"/>
              <a:gd name="T4" fmla="*/ 3572 w 12"/>
              <a:gd name="T5" fmla="*/ 0 h 25"/>
              <a:gd name="T6" fmla="*/ 4366 w 12"/>
              <a:gd name="T7" fmla="*/ 1524 h 25"/>
              <a:gd name="T8" fmla="*/ 3572 w 12"/>
              <a:gd name="T9" fmla="*/ 2286 h 25"/>
              <a:gd name="T10" fmla="*/ 3572 w 12"/>
              <a:gd name="T11" fmla="*/ 5334 h 25"/>
              <a:gd name="T12" fmla="*/ 3572 w 12"/>
              <a:gd name="T13" fmla="*/ 6096 h 25"/>
              <a:gd name="T14" fmla="*/ 2382 w 12"/>
              <a:gd name="T15" fmla="*/ 7239 h 25"/>
              <a:gd name="T16" fmla="*/ 2382 w 12"/>
              <a:gd name="T17" fmla="*/ 8382 h 25"/>
              <a:gd name="T18" fmla="*/ 1985 w 12"/>
              <a:gd name="T19" fmla="*/ 7239 h 25"/>
              <a:gd name="T20" fmla="*/ 1191 w 12"/>
              <a:gd name="T21" fmla="*/ 7620 h 25"/>
              <a:gd name="T22" fmla="*/ 794 w 12"/>
              <a:gd name="T23" fmla="*/ 9144 h 25"/>
              <a:gd name="T24" fmla="*/ 794 w 12"/>
              <a:gd name="T25" fmla="*/ 7239 h 25"/>
              <a:gd name="T26" fmla="*/ 1191 w 12"/>
              <a:gd name="T27" fmla="*/ 6096 h 25"/>
              <a:gd name="T28" fmla="*/ 1191 w 12"/>
              <a:gd name="T29" fmla="*/ 4572 h 25"/>
              <a:gd name="T30" fmla="*/ 794 w 12"/>
              <a:gd name="T31" fmla="*/ 4953 h 25"/>
              <a:gd name="T32" fmla="*/ 397 w 12"/>
              <a:gd name="T33" fmla="*/ 4953 h 25"/>
              <a:gd name="T34" fmla="*/ 794 w 12"/>
              <a:gd name="T35" fmla="*/ 3810 h 25"/>
              <a:gd name="T36" fmla="*/ 1985 w 12"/>
              <a:gd name="T37" fmla="*/ 3048 h 25"/>
              <a:gd name="T38" fmla="*/ 397 w 12"/>
              <a:gd name="T39" fmla="*/ 5334 h 25"/>
              <a:gd name="T40" fmla="*/ 397 w 12"/>
              <a:gd name="T41" fmla="*/ 4953 h 25"/>
              <a:gd name="T42" fmla="*/ 397 w 12"/>
              <a:gd name="T43" fmla="*/ 5334 h 25"/>
              <a:gd name="T44" fmla="*/ 0 w 12"/>
              <a:gd name="T45" fmla="*/ 6096 h 25"/>
              <a:gd name="T46" fmla="*/ 397 w 12"/>
              <a:gd name="T47" fmla="*/ 5334 h 25"/>
              <a:gd name="T48" fmla="*/ 0 w 12"/>
              <a:gd name="T49" fmla="*/ 6096 h 2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" h="25">
                <a:moveTo>
                  <a:pt x="5" y="8"/>
                </a:moveTo>
                <a:lnTo>
                  <a:pt x="5" y="4"/>
                </a:lnTo>
                <a:lnTo>
                  <a:pt x="9" y="0"/>
                </a:lnTo>
                <a:cubicBezTo>
                  <a:pt x="9" y="1"/>
                  <a:pt x="11" y="3"/>
                  <a:pt x="11" y="4"/>
                </a:cubicBezTo>
                <a:cubicBezTo>
                  <a:pt x="11" y="6"/>
                  <a:pt x="9" y="6"/>
                  <a:pt x="9" y="6"/>
                </a:cubicBezTo>
                <a:lnTo>
                  <a:pt x="9" y="14"/>
                </a:lnTo>
                <a:cubicBezTo>
                  <a:pt x="11" y="15"/>
                  <a:pt x="11" y="16"/>
                  <a:pt x="9" y="16"/>
                </a:cubicBezTo>
                <a:cubicBezTo>
                  <a:pt x="9" y="16"/>
                  <a:pt x="8" y="18"/>
                  <a:pt x="6" y="19"/>
                </a:cubicBezTo>
                <a:lnTo>
                  <a:pt x="6" y="22"/>
                </a:lnTo>
                <a:lnTo>
                  <a:pt x="5" y="19"/>
                </a:lnTo>
                <a:cubicBezTo>
                  <a:pt x="5" y="19"/>
                  <a:pt x="3" y="19"/>
                  <a:pt x="3" y="20"/>
                </a:cubicBezTo>
                <a:cubicBezTo>
                  <a:pt x="2" y="22"/>
                  <a:pt x="2" y="24"/>
                  <a:pt x="2" y="24"/>
                </a:cubicBezTo>
                <a:lnTo>
                  <a:pt x="2" y="19"/>
                </a:lnTo>
                <a:lnTo>
                  <a:pt x="3" y="16"/>
                </a:lnTo>
                <a:cubicBezTo>
                  <a:pt x="5" y="16"/>
                  <a:pt x="3" y="12"/>
                  <a:pt x="3" y="12"/>
                </a:cubicBezTo>
                <a:cubicBezTo>
                  <a:pt x="3" y="11"/>
                  <a:pt x="2" y="12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2"/>
                  <a:pt x="2" y="11"/>
                  <a:pt x="2" y="10"/>
                </a:cubicBezTo>
                <a:cubicBezTo>
                  <a:pt x="2" y="10"/>
                  <a:pt x="5" y="10"/>
                  <a:pt x="5" y="8"/>
                </a:cubicBezTo>
                <a:close/>
                <a:moveTo>
                  <a:pt x="1" y="14"/>
                </a:move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lose/>
                <a:moveTo>
                  <a:pt x="0" y="16"/>
                </a:moveTo>
                <a:cubicBezTo>
                  <a:pt x="0" y="16"/>
                  <a:pt x="0" y="15"/>
                  <a:pt x="1" y="14"/>
                </a:cubicBezTo>
                <a:cubicBezTo>
                  <a:pt x="1" y="15"/>
                  <a:pt x="0" y="16"/>
                  <a:pt x="0" y="16"/>
                </a:cubicBezTo>
                <a:close/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53" name="Freeform 681">
            <a:extLst>
              <a:ext uri="{FF2B5EF4-FFF2-40B4-BE49-F238E27FC236}">
                <a16:creationId xmlns:a16="http://schemas.microsoft.com/office/drawing/2014/main" id="{525FB576-DD0B-BB4A-BADA-299785C85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874838"/>
            <a:ext cx="1588" cy="1587"/>
          </a:xfrm>
          <a:custGeom>
            <a:avLst/>
            <a:gdLst>
              <a:gd name="T0" fmla="*/ 0 w 2"/>
              <a:gd name="T1" fmla="*/ 794 h 2"/>
              <a:gd name="T2" fmla="*/ 0 w 2"/>
              <a:gd name="T3" fmla="*/ 0 h 2"/>
              <a:gd name="T4" fmla="*/ 794 w 2"/>
              <a:gd name="T5" fmla="*/ 794 h 2"/>
              <a:gd name="T6" fmla="*/ 0 w 2"/>
              <a:gd name="T7" fmla="*/ 794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solidFill>
            <a:srgbClr val="D1AB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54" name="Freeform 682">
            <a:extLst>
              <a:ext uri="{FF2B5EF4-FFF2-40B4-BE49-F238E27FC236}">
                <a16:creationId xmlns:a16="http://schemas.microsoft.com/office/drawing/2014/main" id="{DB3F84F9-067F-A14C-A45F-1679D00D2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68488"/>
            <a:ext cx="3175" cy="9525"/>
          </a:xfrm>
          <a:custGeom>
            <a:avLst/>
            <a:gdLst>
              <a:gd name="T0" fmla="*/ 1270 w 10"/>
              <a:gd name="T1" fmla="*/ 7408 h 27"/>
              <a:gd name="T2" fmla="*/ 1270 w 10"/>
              <a:gd name="T3" fmla="*/ 9172 h 27"/>
              <a:gd name="T4" fmla="*/ 953 w 10"/>
              <a:gd name="T5" fmla="*/ 6703 h 27"/>
              <a:gd name="T6" fmla="*/ 953 w 10"/>
              <a:gd name="T7" fmla="*/ 4939 h 27"/>
              <a:gd name="T8" fmla="*/ 318 w 10"/>
              <a:gd name="T9" fmla="*/ 5644 h 27"/>
              <a:gd name="T10" fmla="*/ 318 w 10"/>
              <a:gd name="T11" fmla="*/ 4233 h 27"/>
              <a:gd name="T12" fmla="*/ 318 w 10"/>
              <a:gd name="T13" fmla="*/ 2822 h 27"/>
              <a:gd name="T14" fmla="*/ 0 w 10"/>
              <a:gd name="T15" fmla="*/ 3175 h 27"/>
              <a:gd name="T16" fmla="*/ 0 w 10"/>
              <a:gd name="T17" fmla="*/ 2822 h 27"/>
              <a:gd name="T18" fmla="*/ 1270 w 10"/>
              <a:gd name="T19" fmla="*/ 1058 h 27"/>
              <a:gd name="T20" fmla="*/ 1270 w 10"/>
              <a:gd name="T21" fmla="*/ 0 h 27"/>
              <a:gd name="T22" fmla="*/ 2223 w 10"/>
              <a:gd name="T23" fmla="*/ 0 h 27"/>
              <a:gd name="T24" fmla="*/ 2858 w 10"/>
              <a:gd name="T25" fmla="*/ 1058 h 27"/>
              <a:gd name="T26" fmla="*/ 2223 w 10"/>
              <a:gd name="T27" fmla="*/ 1411 h 27"/>
              <a:gd name="T28" fmla="*/ 1270 w 10"/>
              <a:gd name="T29" fmla="*/ 3881 h 27"/>
              <a:gd name="T30" fmla="*/ 1905 w 10"/>
              <a:gd name="T31" fmla="*/ 6703 h 27"/>
              <a:gd name="T32" fmla="*/ 1270 w 10"/>
              <a:gd name="T33" fmla="*/ 7408 h 2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" h="27">
                <a:moveTo>
                  <a:pt x="4" y="21"/>
                </a:moveTo>
                <a:lnTo>
                  <a:pt x="4" y="26"/>
                </a:lnTo>
                <a:cubicBezTo>
                  <a:pt x="4" y="26"/>
                  <a:pt x="3" y="21"/>
                  <a:pt x="3" y="19"/>
                </a:cubicBezTo>
                <a:lnTo>
                  <a:pt x="3" y="14"/>
                </a:lnTo>
                <a:cubicBezTo>
                  <a:pt x="1" y="14"/>
                  <a:pt x="1" y="16"/>
                  <a:pt x="1" y="16"/>
                </a:cubicBezTo>
                <a:lnTo>
                  <a:pt x="1" y="12"/>
                </a:lnTo>
                <a:cubicBezTo>
                  <a:pt x="1" y="10"/>
                  <a:pt x="3" y="8"/>
                  <a:pt x="1" y="8"/>
                </a:cubicBezTo>
                <a:lnTo>
                  <a:pt x="0" y="9"/>
                </a:lnTo>
                <a:lnTo>
                  <a:pt x="0" y="8"/>
                </a:lnTo>
                <a:cubicBezTo>
                  <a:pt x="1" y="8"/>
                  <a:pt x="3" y="4"/>
                  <a:pt x="4" y="3"/>
                </a:cubicBezTo>
                <a:lnTo>
                  <a:pt x="4" y="0"/>
                </a:lnTo>
                <a:lnTo>
                  <a:pt x="7" y="0"/>
                </a:lnTo>
                <a:lnTo>
                  <a:pt x="9" y="3"/>
                </a:lnTo>
                <a:cubicBezTo>
                  <a:pt x="9" y="4"/>
                  <a:pt x="7" y="4"/>
                  <a:pt x="7" y="4"/>
                </a:cubicBezTo>
                <a:cubicBezTo>
                  <a:pt x="7" y="4"/>
                  <a:pt x="4" y="4"/>
                  <a:pt x="4" y="11"/>
                </a:cubicBezTo>
                <a:cubicBezTo>
                  <a:pt x="4" y="17"/>
                  <a:pt x="6" y="17"/>
                  <a:pt x="6" y="19"/>
                </a:cubicBezTo>
                <a:cubicBezTo>
                  <a:pt x="6" y="20"/>
                  <a:pt x="4" y="20"/>
                  <a:pt x="4" y="21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55" name="Freeform 683">
            <a:extLst>
              <a:ext uri="{FF2B5EF4-FFF2-40B4-BE49-F238E27FC236}">
                <a16:creationId xmlns:a16="http://schemas.microsoft.com/office/drawing/2014/main" id="{8F1A8873-0A5C-A54C-B01A-AF0E2CECE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68488"/>
            <a:ext cx="3175" cy="7937"/>
          </a:xfrm>
          <a:custGeom>
            <a:avLst/>
            <a:gdLst>
              <a:gd name="T0" fmla="*/ 1588 w 10"/>
              <a:gd name="T1" fmla="*/ 3780 h 21"/>
              <a:gd name="T2" fmla="*/ 1588 w 10"/>
              <a:gd name="T3" fmla="*/ 2268 h 21"/>
              <a:gd name="T4" fmla="*/ 2858 w 10"/>
              <a:gd name="T5" fmla="*/ 378 h 21"/>
              <a:gd name="T6" fmla="*/ 2858 w 10"/>
              <a:gd name="T7" fmla="*/ 1512 h 21"/>
              <a:gd name="T8" fmla="*/ 2858 w 10"/>
              <a:gd name="T9" fmla="*/ 3024 h 21"/>
              <a:gd name="T10" fmla="*/ 2858 w 10"/>
              <a:gd name="T11" fmla="*/ 5291 h 21"/>
              <a:gd name="T12" fmla="*/ 2858 w 10"/>
              <a:gd name="T13" fmla="*/ 5669 h 21"/>
              <a:gd name="T14" fmla="*/ 2540 w 10"/>
              <a:gd name="T15" fmla="*/ 4913 h 21"/>
              <a:gd name="T16" fmla="*/ 2223 w 10"/>
              <a:gd name="T17" fmla="*/ 4157 h 21"/>
              <a:gd name="T18" fmla="*/ 2540 w 10"/>
              <a:gd name="T19" fmla="*/ 6047 h 21"/>
              <a:gd name="T20" fmla="*/ 2540 w 10"/>
              <a:gd name="T21" fmla="*/ 7181 h 21"/>
              <a:gd name="T22" fmla="*/ 2858 w 10"/>
              <a:gd name="T23" fmla="*/ 7559 h 21"/>
              <a:gd name="T24" fmla="*/ 2540 w 10"/>
              <a:gd name="T25" fmla="*/ 7181 h 21"/>
              <a:gd name="T26" fmla="*/ 2223 w 10"/>
              <a:gd name="T27" fmla="*/ 7559 h 21"/>
              <a:gd name="T28" fmla="*/ 1588 w 10"/>
              <a:gd name="T29" fmla="*/ 6047 h 21"/>
              <a:gd name="T30" fmla="*/ 953 w 10"/>
              <a:gd name="T31" fmla="*/ 4913 h 21"/>
              <a:gd name="T32" fmla="*/ 635 w 10"/>
              <a:gd name="T33" fmla="*/ 5669 h 21"/>
              <a:gd name="T34" fmla="*/ 0 w 10"/>
              <a:gd name="T35" fmla="*/ 6425 h 21"/>
              <a:gd name="T36" fmla="*/ 0 w 10"/>
              <a:gd name="T37" fmla="*/ 4913 h 21"/>
              <a:gd name="T38" fmla="*/ 1588 w 10"/>
              <a:gd name="T39" fmla="*/ 3780 h 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" h="21">
                <a:moveTo>
                  <a:pt x="5" y="10"/>
                </a:moveTo>
                <a:lnTo>
                  <a:pt x="5" y="6"/>
                </a:lnTo>
                <a:cubicBezTo>
                  <a:pt x="5" y="6"/>
                  <a:pt x="9" y="0"/>
                  <a:pt x="9" y="1"/>
                </a:cubicBezTo>
                <a:lnTo>
                  <a:pt x="9" y="4"/>
                </a:lnTo>
                <a:lnTo>
                  <a:pt x="9" y="8"/>
                </a:lnTo>
                <a:lnTo>
                  <a:pt x="9" y="14"/>
                </a:lnTo>
                <a:lnTo>
                  <a:pt x="9" y="15"/>
                </a:lnTo>
                <a:cubicBezTo>
                  <a:pt x="9" y="15"/>
                  <a:pt x="8" y="14"/>
                  <a:pt x="8" y="13"/>
                </a:cubicBezTo>
                <a:lnTo>
                  <a:pt x="7" y="11"/>
                </a:lnTo>
                <a:cubicBezTo>
                  <a:pt x="7" y="12"/>
                  <a:pt x="7" y="14"/>
                  <a:pt x="8" y="16"/>
                </a:cubicBezTo>
                <a:lnTo>
                  <a:pt x="8" y="19"/>
                </a:lnTo>
                <a:cubicBezTo>
                  <a:pt x="9" y="19"/>
                  <a:pt x="9" y="20"/>
                  <a:pt x="9" y="20"/>
                </a:cubicBezTo>
                <a:lnTo>
                  <a:pt x="8" y="19"/>
                </a:lnTo>
                <a:cubicBezTo>
                  <a:pt x="7" y="19"/>
                  <a:pt x="7" y="20"/>
                  <a:pt x="7" y="20"/>
                </a:cubicBezTo>
                <a:cubicBezTo>
                  <a:pt x="7" y="20"/>
                  <a:pt x="7" y="18"/>
                  <a:pt x="5" y="16"/>
                </a:cubicBezTo>
                <a:cubicBezTo>
                  <a:pt x="5" y="14"/>
                  <a:pt x="3" y="13"/>
                  <a:pt x="3" y="13"/>
                </a:cubicBezTo>
                <a:cubicBezTo>
                  <a:pt x="3" y="13"/>
                  <a:pt x="2" y="14"/>
                  <a:pt x="2" y="15"/>
                </a:cubicBezTo>
                <a:cubicBezTo>
                  <a:pt x="0" y="16"/>
                  <a:pt x="0" y="17"/>
                  <a:pt x="0" y="17"/>
                </a:cubicBezTo>
                <a:lnTo>
                  <a:pt x="0" y="13"/>
                </a:lnTo>
                <a:cubicBezTo>
                  <a:pt x="2" y="11"/>
                  <a:pt x="3" y="10"/>
                  <a:pt x="5" y="10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56" name="Freeform 684">
            <a:extLst>
              <a:ext uri="{FF2B5EF4-FFF2-40B4-BE49-F238E27FC236}">
                <a16:creationId xmlns:a16="http://schemas.microsoft.com/office/drawing/2014/main" id="{313AB71D-9591-DE4F-8507-A043CCCB5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1863725"/>
            <a:ext cx="4763" cy="12700"/>
          </a:xfrm>
          <a:custGeom>
            <a:avLst/>
            <a:gdLst>
              <a:gd name="T0" fmla="*/ 4030 w 13"/>
              <a:gd name="T1" fmla="*/ 5976 h 34"/>
              <a:gd name="T2" fmla="*/ 4397 w 13"/>
              <a:gd name="T3" fmla="*/ 8591 h 34"/>
              <a:gd name="T4" fmla="*/ 3297 w 13"/>
              <a:gd name="T5" fmla="*/ 6350 h 34"/>
              <a:gd name="T6" fmla="*/ 2931 w 13"/>
              <a:gd name="T7" fmla="*/ 3735 h 34"/>
              <a:gd name="T8" fmla="*/ 1832 w 13"/>
              <a:gd name="T9" fmla="*/ 4856 h 34"/>
              <a:gd name="T10" fmla="*/ 2931 w 13"/>
              <a:gd name="T11" fmla="*/ 7844 h 34"/>
              <a:gd name="T12" fmla="*/ 1832 w 13"/>
              <a:gd name="T13" fmla="*/ 5976 h 34"/>
              <a:gd name="T14" fmla="*/ 1099 w 13"/>
              <a:gd name="T15" fmla="*/ 4482 h 34"/>
              <a:gd name="T16" fmla="*/ 1099 w 13"/>
              <a:gd name="T17" fmla="*/ 5976 h 34"/>
              <a:gd name="T18" fmla="*/ 1832 w 13"/>
              <a:gd name="T19" fmla="*/ 8218 h 34"/>
              <a:gd name="T20" fmla="*/ 1099 w 13"/>
              <a:gd name="T21" fmla="*/ 6724 h 34"/>
              <a:gd name="T22" fmla="*/ 366 w 13"/>
              <a:gd name="T23" fmla="*/ 6724 h 34"/>
              <a:gd name="T24" fmla="*/ 1099 w 13"/>
              <a:gd name="T25" fmla="*/ 8218 h 34"/>
              <a:gd name="T26" fmla="*/ 733 w 13"/>
              <a:gd name="T27" fmla="*/ 8218 h 34"/>
              <a:gd name="T28" fmla="*/ 1099 w 13"/>
              <a:gd name="T29" fmla="*/ 10459 h 34"/>
              <a:gd name="T30" fmla="*/ 2198 w 13"/>
              <a:gd name="T31" fmla="*/ 12326 h 34"/>
              <a:gd name="T32" fmla="*/ 366 w 13"/>
              <a:gd name="T33" fmla="*/ 10459 h 34"/>
              <a:gd name="T34" fmla="*/ 0 w 13"/>
              <a:gd name="T35" fmla="*/ 5229 h 34"/>
              <a:gd name="T36" fmla="*/ 1099 w 13"/>
              <a:gd name="T37" fmla="*/ 3362 h 34"/>
              <a:gd name="T38" fmla="*/ 1832 w 13"/>
              <a:gd name="T39" fmla="*/ 0 h 34"/>
              <a:gd name="T40" fmla="*/ 2931 w 13"/>
              <a:gd name="T41" fmla="*/ 3362 h 34"/>
              <a:gd name="T42" fmla="*/ 3297 w 13"/>
              <a:gd name="T43" fmla="*/ 3735 h 34"/>
              <a:gd name="T44" fmla="*/ 4030 w 13"/>
              <a:gd name="T45" fmla="*/ 5976 h 3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" h="34">
                <a:moveTo>
                  <a:pt x="11" y="16"/>
                </a:moveTo>
                <a:cubicBezTo>
                  <a:pt x="11" y="18"/>
                  <a:pt x="12" y="23"/>
                  <a:pt x="12" y="23"/>
                </a:cubicBezTo>
                <a:cubicBezTo>
                  <a:pt x="12" y="23"/>
                  <a:pt x="11" y="20"/>
                  <a:pt x="9" y="17"/>
                </a:cubicBezTo>
                <a:cubicBezTo>
                  <a:pt x="8" y="13"/>
                  <a:pt x="8" y="10"/>
                  <a:pt x="8" y="10"/>
                </a:cubicBezTo>
                <a:cubicBezTo>
                  <a:pt x="6" y="10"/>
                  <a:pt x="5" y="12"/>
                  <a:pt x="5" y="13"/>
                </a:cubicBezTo>
                <a:cubicBezTo>
                  <a:pt x="5" y="13"/>
                  <a:pt x="6" y="18"/>
                  <a:pt x="8" y="21"/>
                </a:cubicBezTo>
                <a:cubicBezTo>
                  <a:pt x="8" y="21"/>
                  <a:pt x="5" y="18"/>
                  <a:pt x="5" y="16"/>
                </a:cubicBezTo>
                <a:cubicBezTo>
                  <a:pt x="3" y="14"/>
                  <a:pt x="3" y="12"/>
                  <a:pt x="3" y="12"/>
                </a:cubicBezTo>
                <a:lnTo>
                  <a:pt x="3" y="16"/>
                </a:lnTo>
                <a:cubicBezTo>
                  <a:pt x="3" y="18"/>
                  <a:pt x="5" y="22"/>
                  <a:pt x="5" y="22"/>
                </a:cubicBezTo>
                <a:cubicBezTo>
                  <a:pt x="5" y="22"/>
                  <a:pt x="3" y="20"/>
                  <a:pt x="3" y="18"/>
                </a:cubicBezTo>
                <a:lnTo>
                  <a:pt x="1" y="18"/>
                </a:lnTo>
                <a:cubicBezTo>
                  <a:pt x="1" y="18"/>
                  <a:pt x="3" y="21"/>
                  <a:pt x="3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3"/>
                  <a:pt x="3" y="25"/>
                  <a:pt x="3" y="28"/>
                </a:cubicBezTo>
                <a:cubicBezTo>
                  <a:pt x="3" y="30"/>
                  <a:pt x="6" y="33"/>
                  <a:pt x="6" y="33"/>
                </a:cubicBezTo>
                <a:cubicBezTo>
                  <a:pt x="6" y="33"/>
                  <a:pt x="3" y="31"/>
                  <a:pt x="1" y="28"/>
                </a:cubicBezTo>
                <a:cubicBezTo>
                  <a:pt x="0" y="25"/>
                  <a:pt x="0" y="14"/>
                  <a:pt x="0" y="14"/>
                </a:cubicBezTo>
                <a:cubicBezTo>
                  <a:pt x="0" y="14"/>
                  <a:pt x="1" y="11"/>
                  <a:pt x="3" y="9"/>
                </a:cubicBezTo>
                <a:cubicBezTo>
                  <a:pt x="3" y="8"/>
                  <a:pt x="5" y="0"/>
                  <a:pt x="5" y="0"/>
                </a:cubicBezTo>
                <a:cubicBezTo>
                  <a:pt x="5" y="0"/>
                  <a:pt x="6" y="8"/>
                  <a:pt x="8" y="9"/>
                </a:cubicBezTo>
                <a:cubicBezTo>
                  <a:pt x="8" y="10"/>
                  <a:pt x="9" y="10"/>
                  <a:pt x="9" y="10"/>
                </a:cubicBezTo>
                <a:cubicBezTo>
                  <a:pt x="9" y="10"/>
                  <a:pt x="9" y="14"/>
                  <a:pt x="11" y="16"/>
                </a:cubicBez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57" name="Freeform 685">
            <a:extLst>
              <a:ext uri="{FF2B5EF4-FFF2-40B4-BE49-F238E27FC236}">
                <a16:creationId xmlns:a16="http://schemas.microsoft.com/office/drawing/2014/main" id="{588F5AEB-CCBC-804C-93E3-8CB9085D5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66900"/>
            <a:ext cx="3175" cy="4763"/>
          </a:xfrm>
          <a:custGeom>
            <a:avLst/>
            <a:gdLst>
              <a:gd name="T0" fmla="*/ 2886 w 11"/>
              <a:gd name="T1" fmla="*/ 794 h 12"/>
              <a:gd name="T2" fmla="*/ 2886 w 11"/>
              <a:gd name="T3" fmla="*/ 1588 h 12"/>
              <a:gd name="T4" fmla="*/ 2309 w 11"/>
              <a:gd name="T5" fmla="*/ 2778 h 12"/>
              <a:gd name="T6" fmla="*/ 0 w 11"/>
              <a:gd name="T7" fmla="*/ 3572 h 12"/>
              <a:gd name="T8" fmla="*/ 0 w 11"/>
              <a:gd name="T9" fmla="*/ 3572 h 12"/>
              <a:gd name="T10" fmla="*/ 1732 w 11"/>
              <a:gd name="T11" fmla="*/ 1588 h 12"/>
              <a:gd name="T12" fmla="*/ 2598 w 11"/>
              <a:gd name="T13" fmla="*/ 794 h 12"/>
              <a:gd name="T14" fmla="*/ 2598 w 11"/>
              <a:gd name="T15" fmla="*/ 0 h 12"/>
              <a:gd name="T16" fmla="*/ 2886 w 11"/>
              <a:gd name="T17" fmla="*/ 794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2">
                <a:moveTo>
                  <a:pt x="10" y="2"/>
                </a:moveTo>
                <a:lnTo>
                  <a:pt x="10" y="4"/>
                </a:lnTo>
                <a:cubicBezTo>
                  <a:pt x="10" y="4"/>
                  <a:pt x="9" y="6"/>
                  <a:pt x="8" y="7"/>
                </a:cubicBezTo>
                <a:cubicBezTo>
                  <a:pt x="6" y="9"/>
                  <a:pt x="1" y="11"/>
                  <a:pt x="0" y="9"/>
                </a:cubicBezTo>
                <a:cubicBezTo>
                  <a:pt x="0" y="9"/>
                  <a:pt x="3" y="7"/>
                  <a:pt x="6" y="4"/>
                </a:cubicBezTo>
                <a:cubicBezTo>
                  <a:pt x="8" y="3"/>
                  <a:pt x="9" y="2"/>
                  <a:pt x="9" y="2"/>
                </a:cubicBezTo>
                <a:lnTo>
                  <a:pt x="9" y="0"/>
                </a:lnTo>
                <a:cubicBezTo>
                  <a:pt x="9" y="0"/>
                  <a:pt x="9" y="1"/>
                  <a:pt x="10" y="2"/>
                </a:cubicBez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58" name="Freeform 686">
            <a:extLst>
              <a:ext uri="{FF2B5EF4-FFF2-40B4-BE49-F238E27FC236}">
                <a16:creationId xmlns:a16="http://schemas.microsoft.com/office/drawing/2014/main" id="{AB3A2047-82DB-1E48-A593-87C611756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66900"/>
            <a:ext cx="3175" cy="3175"/>
          </a:xfrm>
          <a:custGeom>
            <a:avLst/>
            <a:gdLst>
              <a:gd name="T0" fmla="*/ 635 w 10"/>
              <a:gd name="T1" fmla="*/ 2822 h 9"/>
              <a:gd name="T2" fmla="*/ 0 w 10"/>
              <a:gd name="T3" fmla="*/ 1764 h 9"/>
              <a:gd name="T4" fmla="*/ 635 w 10"/>
              <a:gd name="T5" fmla="*/ 2117 h 9"/>
              <a:gd name="T6" fmla="*/ 2858 w 10"/>
              <a:gd name="T7" fmla="*/ 0 h 9"/>
              <a:gd name="T8" fmla="*/ 2858 w 10"/>
              <a:gd name="T9" fmla="*/ 706 h 9"/>
              <a:gd name="T10" fmla="*/ 2858 w 10"/>
              <a:gd name="T11" fmla="*/ 1058 h 9"/>
              <a:gd name="T12" fmla="*/ 635 w 10"/>
              <a:gd name="T13" fmla="*/ 2822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9">
                <a:moveTo>
                  <a:pt x="2" y="8"/>
                </a:moveTo>
                <a:cubicBezTo>
                  <a:pt x="0" y="8"/>
                  <a:pt x="0" y="5"/>
                  <a:pt x="0" y="5"/>
                </a:cubicBezTo>
                <a:cubicBezTo>
                  <a:pt x="0" y="5"/>
                  <a:pt x="0" y="6"/>
                  <a:pt x="2" y="6"/>
                </a:cubicBezTo>
                <a:cubicBezTo>
                  <a:pt x="3" y="6"/>
                  <a:pt x="9" y="0"/>
                  <a:pt x="9" y="0"/>
                </a:cubicBezTo>
                <a:lnTo>
                  <a:pt x="9" y="2"/>
                </a:lnTo>
                <a:lnTo>
                  <a:pt x="9" y="3"/>
                </a:lnTo>
                <a:cubicBezTo>
                  <a:pt x="9" y="3"/>
                  <a:pt x="3" y="8"/>
                  <a:pt x="2" y="8"/>
                </a:cubicBez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59" name="Freeform 687">
            <a:extLst>
              <a:ext uri="{FF2B5EF4-FFF2-40B4-BE49-F238E27FC236}">
                <a16:creationId xmlns:a16="http://schemas.microsoft.com/office/drawing/2014/main" id="{37EC81F5-84BF-3044-835B-27C32BC27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66900"/>
            <a:ext cx="3175" cy="3175"/>
          </a:xfrm>
          <a:custGeom>
            <a:avLst/>
            <a:gdLst>
              <a:gd name="T0" fmla="*/ 2721 w 7"/>
              <a:gd name="T1" fmla="*/ 1588 h 8"/>
              <a:gd name="T2" fmla="*/ 2721 w 7"/>
              <a:gd name="T3" fmla="*/ 2381 h 8"/>
              <a:gd name="T4" fmla="*/ 0 w 7"/>
              <a:gd name="T5" fmla="*/ 2381 h 8"/>
              <a:gd name="T6" fmla="*/ 0 w 7"/>
              <a:gd name="T7" fmla="*/ 1191 h 8"/>
              <a:gd name="T8" fmla="*/ 1361 w 7"/>
              <a:gd name="T9" fmla="*/ 1191 h 8"/>
              <a:gd name="T10" fmla="*/ 2721 w 7"/>
              <a:gd name="T11" fmla="*/ 0 h 8"/>
              <a:gd name="T12" fmla="*/ 2721 w 7"/>
              <a:gd name="T13" fmla="*/ 1588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8">
                <a:moveTo>
                  <a:pt x="6" y="4"/>
                </a:moveTo>
                <a:lnTo>
                  <a:pt x="6" y="6"/>
                </a:lnTo>
                <a:cubicBezTo>
                  <a:pt x="6" y="6"/>
                  <a:pt x="2" y="7"/>
                  <a:pt x="0" y="6"/>
                </a:cubicBezTo>
                <a:lnTo>
                  <a:pt x="0" y="3"/>
                </a:lnTo>
                <a:cubicBezTo>
                  <a:pt x="0" y="3"/>
                  <a:pt x="2" y="3"/>
                  <a:pt x="3" y="3"/>
                </a:cubicBezTo>
                <a:cubicBezTo>
                  <a:pt x="5" y="3"/>
                  <a:pt x="6" y="0"/>
                  <a:pt x="6" y="0"/>
                </a:cubicBezTo>
                <a:lnTo>
                  <a:pt x="6" y="4"/>
                </a:ln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60" name="Freeform 688">
            <a:extLst>
              <a:ext uri="{FF2B5EF4-FFF2-40B4-BE49-F238E27FC236}">
                <a16:creationId xmlns:a16="http://schemas.microsoft.com/office/drawing/2014/main" id="{A971E41F-90CC-C549-9946-1707CBF01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1865313"/>
            <a:ext cx="3175" cy="4762"/>
          </a:xfrm>
          <a:custGeom>
            <a:avLst/>
            <a:gdLst>
              <a:gd name="T0" fmla="*/ 1588 w 8"/>
              <a:gd name="T1" fmla="*/ 1984 h 12"/>
              <a:gd name="T2" fmla="*/ 2778 w 8"/>
              <a:gd name="T3" fmla="*/ 4365 h 12"/>
              <a:gd name="T4" fmla="*/ 794 w 8"/>
              <a:gd name="T5" fmla="*/ 2778 h 12"/>
              <a:gd name="T6" fmla="*/ 0 w 8"/>
              <a:gd name="T7" fmla="*/ 1984 h 12"/>
              <a:gd name="T8" fmla="*/ 794 w 8"/>
              <a:gd name="T9" fmla="*/ 1191 h 12"/>
              <a:gd name="T10" fmla="*/ 794 w 8"/>
              <a:gd name="T11" fmla="*/ 0 h 12"/>
              <a:gd name="T12" fmla="*/ 1588 w 8"/>
              <a:gd name="T13" fmla="*/ 198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2">
                <a:moveTo>
                  <a:pt x="4" y="5"/>
                </a:moveTo>
                <a:cubicBezTo>
                  <a:pt x="5" y="7"/>
                  <a:pt x="7" y="11"/>
                  <a:pt x="7" y="11"/>
                </a:cubicBezTo>
                <a:cubicBezTo>
                  <a:pt x="7" y="11"/>
                  <a:pt x="4" y="7"/>
                  <a:pt x="2" y="7"/>
                </a:cubicBezTo>
                <a:lnTo>
                  <a:pt x="0" y="5"/>
                </a:lnTo>
                <a:lnTo>
                  <a:pt x="2" y="3"/>
                </a:lnTo>
                <a:lnTo>
                  <a:pt x="2" y="0"/>
                </a:lnTo>
                <a:cubicBezTo>
                  <a:pt x="2" y="0"/>
                  <a:pt x="2" y="4"/>
                  <a:pt x="4" y="5"/>
                </a:cubicBez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61" name="Freeform 689">
            <a:extLst>
              <a:ext uri="{FF2B5EF4-FFF2-40B4-BE49-F238E27FC236}">
                <a16:creationId xmlns:a16="http://schemas.microsoft.com/office/drawing/2014/main" id="{58167919-64D3-8D44-A448-4C0F37547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62138"/>
            <a:ext cx="11112" cy="9525"/>
          </a:xfrm>
          <a:custGeom>
            <a:avLst/>
            <a:gdLst>
              <a:gd name="T0" fmla="*/ 741 w 30"/>
              <a:gd name="T1" fmla="*/ 6858 h 25"/>
              <a:gd name="T2" fmla="*/ 0 w 30"/>
              <a:gd name="T3" fmla="*/ 6858 h 25"/>
              <a:gd name="T4" fmla="*/ 0 w 30"/>
              <a:gd name="T5" fmla="*/ 6477 h 25"/>
              <a:gd name="T6" fmla="*/ 741 w 30"/>
              <a:gd name="T7" fmla="*/ 4572 h 25"/>
              <a:gd name="T8" fmla="*/ 1111 w 30"/>
              <a:gd name="T9" fmla="*/ 3810 h 25"/>
              <a:gd name="T10" fmla="*/ 2222 w 30"/>
              <a:gd name="T11" fmla="*/ 1905 h 25"/>
              <a:gd name="T12" fmla="*/ 2963 w 30"/>
              <a:gd name="T13" fmla="*/ 2286 h 25"/>
              <a:gd name="T14" fmla="*/ 4445 w 30"/>
              <a:gd name="T15" fmla="*/ 381 h 25"/>
              <a:gd name="T16" fmla="*/ 5186 w 30"/>
              <a:gd name="T17" fmla="*/ 762 h 25"/>
              <a:gd name="T18" fmla="*/ 5556 w 30"/>
              <a:gd name="T19" fmla="*/ 1143 h 25"/>
              <a:gd name="T20" fmla="*/ 5556 w 30"/>
              <a:gd name="T21" fmla="*/ 1905 h 25"/>
              <a:gd name="T22" fmla="*/ 6297 w 30"/>
              <a:gd name="T23" fmla="*/ 1905 h 25"/>
              <a:gd name="T24" fmla="*/ 7408 w 30"/>
              <a:gd name="T25" fmla="*/ 1143 h 25"/>
              <a:gd name="T26" fmla="*/ 8519 w 30"/>
              <a:gd name="T27" fmla="*/ 0 h 25"/>
              <a:gd name="T28" fmla="*/ 8519 w 30"/>
              <a:gd name="T29" fmla="*/ 381 h 25"/>
              <a:gd name="T30" fmla="*/ 9630 w 30"/>
              <a:gd name="T31" fmla="*/ 762 h 25"/>
              <a:gd name="T32" fmla="*/ 10742 w 30"/>
              <a:gd name="T33" fmla="*/ 381 h 25"/>
              <a:gd name="T34" fmla="*/ 10742 w 30"/>
              <a:gd name="T35" fmla="*/ 762 h 25"/>
              <a:gd name="T36" fmla="*/ 10001 w 30"/>
              <a:gd name="T37" fmla="*/ 5334 h 25"/>
              <a:gd name="T38" fmla="*/ 9630 w 30"/>
              <a:gd name="T39" fmla="*/ 5715 h 25"/>
              <a:gd name="T40" fmla="*/ 9630 w 30"/>
              <a:gd name="T41" fmla="*/ 6477 h 25"/>
              <a:gd name="T42" fmla="*/ 7408 w 30"/>
              <a:gd name="T43" fmla="*/ 8382 h 25"/>
              <a:gd name="T44" fmla="*/ 6297 w 30"/>
              <a:gd name="T45" fmla="*/ 8001 h 25"/>
              <a:gd name="T46" fmla="*/ 5556 w 30"/>
              <a:gd name="T47" fmla="*/ 6096 h 25"/>
              <a:gd name="T48" fmla="*/ 4445 w 30"/>
              <a:gd name="T49" fmla="*/ 7620 h 25"/>
              <a:gd name="T50" fmla="*/ 2963 w 30"/>
              <a:gd name="T51" fmla="*/ 8382 h 25"/>
              <a:gd name="T52" fmla="*/ 2222 w 30"/>
              <a:gd name="T53" fmla="*/ 7239 h 25"/>
              <a:gd name="T54" fmla="*/ 2222 w 30"/>
              <a:gd name="T55" fmla="*/ 5715 h 25"/>
              <a:gd name="T56" fmla="*/ 1111 w 30"/>
              <a:gd name="T57" fmla="*/ 6858 h 25"/>
              <a:gd name="T58" fmla="*/ 741 w 30"/>
              <a:gd name="T59" fmla="*/ 6858 h 2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0" h="25">
                <a:moveTo>
                  <a:pt x="2" y="18"/>
                </a:moveTo>
                <a:lnTo>
                  <a:pt x="0" y="18"/>
                </a:lnTo>
                <a:lnTo>
                  <a:pt x="0" y="17"/>
                </a:lnTo>
                <a:lnTo>
                  <a:pt x="2" y="12"/>
                </a:lnTo>
                <a:lnTo>
                  <a:pt x="3" y="10"/>
                </a:lnTo>
                <a:lnTo>
                  <a:pt x="6" y="5"/>
                </a:lnTo>
                <a:lnTo>
                  <a:pt x="8" y="6"/>
                </a:lnTo>
                <a:lnTo>
                  <a:pt x="12" y="1"/>
                </a:lnTo>
                <a:lnTo>
                  <a:pt x="14" y="2"/>
                </a:lnTo>
                <a:lnTo>
                  <a:pt x="15" y="3"/>
                </a:lnTo>
                <a:lnTo>
                  <a:pt x="15" y="5"/>
                </a:lnTo>
                <a:lnTo>
                  <a:pt x="17" y="5"/>
                </a:lnTo>
                <a:lnTo>
                  <a:pt x="20" y="3"/>
                </a:lnTo>
                <a:lnTo>
                  <a:pt x="23" y="0"/>
                </a:lnTo>
                <a:lnTo>
                  <a:pt x="23" y="1"/>
                </a:lnTo>
                <a:lnTo>
                  <a:pt x="26" y="2"/>
                </a:lnTo>
                <a:lnTo>
                  <a:pt x="29" y="1"/>
                </a:lnTo>
                <a:lnTo>
                  <a:pt x="29" y="2"/>
                </a:lnTo>
                <a:lnTo>
                  <a:pt x="27" y="14"/>
                </a:lnTo>
                <a:lnTo>
                  <a:pt x="26" y="15"/>
                </a:lnTo>
                <a:lnTo>
                  <a:pt x="26" y="17"/>
                </a:lnTo>
                <a:cubicBezTo>
                  <a:pt x="25" y="18"/>
                  <a:pt x="23" y="21"/>
                  <a:pt x="20" y="22"/>
                </a:cubicBezTo>
                <a:cubicBezTo>
                  <a:pt x="17" y="24"/>
                  <a:pt x="17" y="24"/>
                  <a:pt x="17" y="21"/>
                </a:cubicBezTo>
                <a:cubicBezTo>
                  <a:pt x="15" y="19"/>
                  <a:pt x="15" y="16"/>
                  <a:pt x="15" y="16"/>
                </a:cubicBezTo>
                <a:cubicBezTo>
                  <a:pt x="15" y="16"/>
                  <a:pt x="14" y="18"/>
                  <a:pt x="12" y="20"/>
                </a:cubicBezTo>
                <a:cubicBezTo>
                  <a:pt x="9" y="21"/>
                  <a:pt x="8" y="22"/>
                  <a:pt x="8" y="22"/>
                </a:cubicBezTo>
                <a:cubicBezTo>
                  <a:pt x="8" y="22"/>
                  <a:pt x="6" y="22"/>
                  <a:pt x="6" y="19"/>
                </a:cubicBezTo>
                <a:cubicBezTo>
                  <a:pt x="5" y="18"/>
                  <a:pt x="6" y="15"/>
                  <a:pt x="6" y="15"/>
                </a:cubicBezTo>
                <a:lnTo>
                  <a:pt x="3" y="18"/>
                </a:lnTo>
                <a:cubicBezTo>
                  <a:pt x="3" y="18"/>
                  <a:pt x="3" y="18"/>
                  <a:pt x="2" y="18"/>
                </a:cubicBezTo>
              </a:path>
            </a:pathLst>
          </a:custGeom>
          <a:solidFill>
            <a:srgbClr val="D1AB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62" name="Freeform 690">
            <a:extLst>
              <a:ext uri="{FF2B5EF4-FFF2-40B4-BE49-F238E27FC236}">
                <a16:creationId xmlns:a16="http://schemas.microsoft.com/office/drawing/2014/main" id="{AE799D13-3035-2542-9E8C-C89602ED1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62138"/>
            <a:ext cx="3175" cy="7937"/>
          </a:xfrm>
          <a:custGeom>
            <a:avLst/>
            <a:gdLst>
              <a:gd name="T0" fmla="*/ 1905 w 10"/>
              <a:gd name="T1" fmla="*/ 2381 h 20"/>
              <a:gd name="T2" fmla="*/ 2858 w 10"/>
              <a:gd name="T3" fmla="*/ 0 h 20"/>
              <a:gd name="T4" fmla="*/ 2858 w 10"/>
              <a:gd name="T5" fmla="*/ 4762 h 20"/>
              <a:gd name="T6" fmla="*/ 0 w 10"/>
              <a:gd name="T7" fmla="*/ 7540 h 20"/>
              <a:gd name="T8" fmla="*/ 1270 w 10"/>
              <a:gd name="T9" fmla="*/ 5159 h 20"/>
              <a:gd name="T10" fmla="*/ 1905 w 10"/>
              <a:gd name="T11" fmla="*/ 2381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20">
                <a:moveTo>
                  <a:pt x="6" y="6"/>
                </a:moveTo>
                <a:lnTo>
                  <a:pt x="9" y="0"/>
                </a:lnTo>
                <a:cubicBezTo>
                  <a:pt x="9" y="0"/>
                  <a:pt x="9" y="7"/>
                  <a:pt x="9" y="12"/>
                </a:cubicBezTo>
                <a:cubicBezTo>
                  <a:pt x="6" y="17"/>
                  <a:pt x="0" y="19"/>
                  <a:pt x="0" y="19"/>
                </a:cubicBezTo>
                <a:cubicBezTo>
                  <a:pt x="0" y="19"/>
                  <a:pt x="3" y="16"/>
                  <a:pt x="4" y="13"/>
                </a:cubicBezTo>
                <a:cubicBezTo>
                  <a:pt x="6" y="8"/>
                  <a:pt x="6" y="6"/>
                  <a:pt x="6" y="6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63" name="Freeform 691">
            <a:extLst>
              <a:ext uri="{FF2B5EF4-FFF2-40B4-BE49-F238E27FC236}">
                <a16:creationId xmlns:a16="http://schemas.microsoft.com/office/drawing/2014/main" id="{95EBE327-8C14-074B-AD41-D6E26F091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60550"/>
            <a:ext cx="6350" cy="9525"/>
          </a:xfrm>
          <a:custGeom>
            <a:avLst/>
            <a:gdLst>
              <a:gd name="T0" fmla="*/ 334 w 19"/>
              <a:gd name="T1" fmla="*/ 2198 h 26"/>
              <a:gd name="T2" fmla="*/ 1337 w 19"/>
              <a:gd name="T3" fmla="*/ 0 h 26"/>
              <a:gd name="T4" fmla="*/ 3008 w 19"/>
              <a:gd name="T5" fmla="*/ 0 h 26"/>
              <a:gd name="T6" fmla="*/ 4011 w 19"/>
              <a:gd name="T7" fmla="*/ 1099 h 26"/>
              <a:gd name="T8" fmla="*/ 5013 w 19"/>
              <a:gd name="T9" fmla="*/ 3663 h 26"/>
              <a:gd name="T10" fmla="*/ 6016 w 19"/>
              <a:gd name="T11" fmla="*/ 6961 h 26"/>
              <a:gd name="T12" fmla="*/ 5347 w 19"/>
              <a:gd name="T13" fmla="*/ 7327 h 26"/>
              <a:gd name="T14" fmla="*/ 4679 w 19"/>
              <a:gd name="T15" fmla="*/ 6961 h 26"/>
              <a:gd name="T16" fmla="*/ 3676 w 19"/>
              <a:gd name="T17" fmla="*/ 5495 h 26"/>
              <a:gd name="T18" fmla="*/ 3676 w 19"/>
              <a:gd name="T19" fmla="*/ 5495 h 26"/>
              <a:gd name="T20" fmla="*/ 3008 w 19"/>
              <a:gd name="T21" fmla="*/ 7327 h 26"/>
              <a:gd name="T22" fmla="*/ 1671 w 19"/>
              <a:gd name="T23" fmla="*/ 8792 h 26"/>
              <a:gd name="T24" fmla="*/ 334 w 19"/>
              <a:gd name="T25" fmla="*/ 7693 h 26"/>
              <a:gd name="T26" fmla="*/ 0 w 19"/>
              <a:gd name="T27" fmla="*/ 6961 h 26"/>
              <a:gd name="T28" fmla="*/ 334 w 19"/>
              <a:gd name="T29" fmla="*/ 4396 h 26"/>
              <a:gd name="T30" fmla="*/ 334 w 19"/>
              <a:gd name="T31" fmla="*/ 2198 h 2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26">
                <a:moveTo>
                  <a:pt x="1" y="6"/>
                </a:moveTo>
                <a:lnTo>
                  <a:pt x="4" y="0"/>
                </a:lnTo>
                <a:lnTo>
                  <a:pt x="9" y="0"/>
                </a:lnTo>
                <a:lnTo>
                  <a:pt x="12" y="3"/>
                </a:lnTo>
                <a:lnTo>
                  <a:pt x="15" y="10"/>
                </a:lnTo>
                <a:cubicBezTo>
                  <a:pt x="15" y="10"/>
                  <a:pt x="18" y="18"/>
                  <a:pt x="18" y="19"/>
                </a:cubicBezTo>
                <a:lnTo>
                  <a:pt x="16" y="20"/>
                </a:lnTo>
                <a:cubicBezTo>
                  <a:pt x="15" y="20"/>
                  <a:pt x="14" y="19"/>
                  <a:pt x="14" y="19"/>
                </a:cubicBezTo>
                <a:cubicBezTo>
                  <a:pt x="12" y="18"/>
                  <a:pt x="12" y="15"/>
                  <a:pt x="11" y="15"/>
                </a:cubicBezTo>
                <a:cubicBezTo>
                  <a:pt x="9" y="15"/>
                  <a:pt x="9" y="18"/>
                  <a:pt x="9" y="20"/>
                </a:cubicBezTo>
                <a:cubicBezTo>
                  <a:pt x="7" y="22"/>
                  <a:pt x="5" y="24"/>
                  <a:pt x="5" y="24"/>
                </a:cubicBezTo>
                <a:cubicBezTo>
                  <a:pt x="3" y="25"/>
                  <a:pt x="1" y="22"/>
                  <a:pt x="1" y="21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9"/>
                  <a:pt x="1" y="16"/>
                  <a:pt x="1" y="12"/>
                </a:cubicBezTo>
                <a:cubicBezTo>
                  <a:pt x="1" y="7"/>
                  <a:pt x="1" y="6"/>
                  <a:pt x="1" y="6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64" name="Freeform 692">
            <a:extLst>
              <a:ext uri="{FF2B5EF4-FFF2-40B4-BE49-F238E27FC236}">
                <a16:creationId xmlns:a16="http://schemas.microsoft.com/office/drawing/2014/main" id="{B039461C-79BC-9345-A350-EE9A498E0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60550"/>
            <a:ext cx="1587" cy="4763"/>
          </a:xfrm>
          <a:custGeom>
            <a:avLst/>
            <a:gdLst>
              <a:gd name="T0" fmla="*/ 1190 w 4"/>
              <a:gd name="T1" fmla="*/ 1905 h 15"/>
              <a:gd name="T2" fmla="*/ 794 w 4"/>
              <a:gd name="T3" fmla="*/ 4445 h 15"/>
              <a:gd name="T4" fmla="*/ 794 w 4"/>
              <a:gd name="T5" fmla="*/ 1905 h 15"/>
              <a:gd name="T6" fmla="*/ 0 w 4"/>
              <a:gd name="T7" fmla="*/ 318 h 15"/>
              <a:gd name="T8" fmla="*/ 0 w 4"/>
              <a:gd name="T9" fmla="*/ 0 h 15"/>
              <a:gd name="T10" fmla="*/ 1190 w 4"/>
              <a:gd name="T11" fmla="*/ 190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5">
                <a:moveTo>
                  <a:pt x="3" y="6"/>
                </a:moveTo>
                <a:cubicBezTo>
                  <a:pt x="3" y="10"/>
                  <a:pt x="2" y="14"/>
                  <a:pt x="2" y="14"/>
                </a:cubicBezTo>
                <a:lnTo>
                  <a:pt x="2" y="6"/>
                </a:lnTo>
                <a:cubicBezTo>
                  <a:pt x="0" y="4"/>
                  <a:pt x="0" y="3"/>
                  <a:pt x="0" y="1"/>
                </a:cubicBezTo>
                <a:lnTo>
                  <a:pt x="0" y="0"/>
                </a:lnTo>
                <a:cubicBezTo>
                  <a:pt x="0" y="0"/>
                  <a:pt x="3" y="3"/>
                  <a:pt x="3" y="6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65" name="Freeform 693">
            <a:extLst>
              <a:ext uri="{FF2B5EF4-FFF2-40B4-BE49-F238E27FC236}">
                <a16:creationId xmlns:a16="http://schemas.microsoft.com/office/drawing/2014/main" id="{FBF36D46-6934-5E41-883F-C1D13A9A4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60550"/>
            <a:ext cx="3175" cy="7938"/>
          </a:xfrm>
          <a:custGeom>
            <a:avLst/>
            <a:gdLst>
              <a:gd name="T0" fmla="*/ 2858 w 10"/>
              <a:gd name="T1" fmla="*/ 5557 h 20"/>
              <a:gd name="T2" fmla="*/ 2858 w 10"/>
              <a:gd name="T3" fmla="*/ 7541 h 20"/>
              <a:gd name="T4" fmla="*/ 1588 w 10"/>
              <a:gd name="T5" fmla="*/ 5160 h 20"/>
              <a:gd name="T6" fmla="*/ 953 w 10"/>
              <a:gd name="T7" fmla="*/ 1588 h 20"/>
              <a:gd name="T8" fmla="*/ 0 w 10"/>
              <a:gd name="T9" fmla="*/ 0 h 20"/>
              <a:gd name="T10" fmla="*/ 953 w 10"/>
              <a:gd name="T11" fmla="*/ 0 h 20"/>
              <a:gd name="T12" fmla="*/ 2858 w 10"/>
              <a:gd name="T13" fmla="*/ 555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20">
                <a:moveTo>
                  <a:pt x="9" y="14"/>
                </a:moveTo>
                <a:cubicBezTo>
                  <a:pt x="9" y="14"/>
                  <a:pt x="9" y="16"/>
                  <a:pt x="9" y="19"/>
                </a:cubicBezTo>
                <a:cubicBezTo>
                  <a:pt x="7" y="19"/>
                  <a:pt x="6" y="17"/>
                  <a:pt x="5" y="13"/>
                </a:cubicBezTo>
                <a:cubicBezTo>
                  <a:pt x="3" y="7"/>
                  <a:pt x="3" y="6"/>
                  <a:pt x="3" y="4"/>
                </a:cubicBezTo>
                <a:cubicBezTo>
                  <a:pt x="2" y="2"/>
                  <a:pt x="0" y="0"/>
                  <a:pt x="0" y="0"/>
                </a:cubicBezTo>
                <a:lnTo>
                  <a:pt x="3" y="0"/>
                </a:lnTo>
                <a:lnTo>
                  <a:pt x="9" y="14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66" name="Freeform 694">
            <a:extLst>
              <a:ext uri="{FF2B5EF4-FFF2-40B4-BE49-F238E27FC236}">
                <a16:creationId xmlns:a16="http://schemas.microsoft.com/office/drawing/2014/main" id="{31146A1E-5682-3144-97E2-3D06D9908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60550"/>
            <a:ext cx="3175" cy="7938"/>
          </a:xfrm>
          <a:custGeom>
            <a:avLst/>
            <a:gdLst>
              <a:gd name="T0" fmla="*/ 2822 w 9"/>
              <a:gd name="T1" fmla="*/ 3451 h 23"/>
              <a:gd name="T2" fmla="*/ 1411 w 9"/>
              <a:gd name="T3" fmla="*/ 7593 h 23"/>
              <a:gd name="T4" fmla="*/ 1764 w 9"/>
              <a:gd name="T5" fmla="*/ 6557 h 23"/>
              <a:gd name="T6" fmla="*/ 1764 w 9"/>
              <a:gd name="T7" fmla="*/ 5522 h 23"/>
              <a:gd name="T8" fmla="*/ 1411 w 9"/>
              <a:gd name="T9" fmla="*/ 6557 h 23"/>
              <a:gd name="T10" fmla="*/ 0 w 9"/>
              <a:gd name="T11" fmla="*/ 6557 h 23"/>
              <a:gd name="T12" fmla="*/ 1764 w 9"/>
              <a:gd name="T13" fmla="*/ 4142 h 23"/>
              <a:gd name="T14" fmla="*/ 2117 w 9"/>
              <a:gd name="T15" fmla="*/ 0 h 23"/>
              <a:gd name="T16" fmla="*/ 2822 w 9"/>
              <a:gd name="T17" fmla="*/ 345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23">
                <a:moveTo>
                  <a:pt x="8" y="10"/>
                </a:moveTo>
                <a:cubicBezTo>
                  <a:pt x="8" y="19"/>
                  <a:pt x="4" y="22"/>
                  <a:pt x="4" y="22"/>
                </a:cubicBezTo>
                <a:cubicBezTo>
                  <a:pt x="4" y="22"/>
                  <a:pt x="4" y="20"/>
                  <a:pt x="5" y="19"/>
                </a:cubicBezTo>
                <a:lnTo>
                  <a:pt x="5" y="16"/>
                </a:lnTo>
                <a:cubicBezTo>
                  <a:pt x="5" y="16"/>
                  <a:pt x="4" y="18"/>
                  <a:pt x="4" y="19"/>
                </a:cubicBezTo>
                <a:lnTo>
                  <a:pt x="0" y="19"/>
                </a:lnTo>
                <a:cubicBezTo>
                  <a:pt x="0" y="19"/>
                  <a:pt x="3" y="16"/>
                  <a:pt x="5" y="12"/>
                </a:cubicBezTo>
                <a:cubicBezTo>
                  <a:pt x="6" y="6"/>
                  <a:pt x="6" y="0"/>
                  <a:pt x="6" y="0"/>
                </a:cubicBezTo>
                <a:cubicBezTo>
                  <a:pt x="6" y="0"/>
                  <a:pt x="8" y="6"/>
                  <a:pt x="8" y="10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67" name="Freeform 695">
            <a:extLst>
              <a:ext uri="{FF2B5EF4-FFF2-40B4-BE49-F238E27FC236}">
                <a16:creationId xmlns:a16="http://schemas.microsoft.com/office/drawing/2014/main" id="{9DF900AD-9368-614E-8EEF-41BBE1EF7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60550"/>
            <a:ext cx="3175" cy="4763"/>
          </a:xfrm>
          <a:custGeom>
            <a:avLst/>
            <a:gdLst>
              <a:gd name="T0" fmla="*/ 2540 w 10"/>
              <a:gd name="T1" fmla="*/ 3175 h 15"/>
              <a:gd name="T2" fmla="*/ 0 w 10"/>
              <a:gd name="T3" fmla="*/ 4445 h 15"/>
              <a:gd name="T4" fmla="*/ 1905 w 10"/>
              <a:gd name="T5" fmla="*/ 2858 h 15"/>
              <a:gd name="T6" fmla="*/ 1905 w 10"/>
              <a:gd name="T7" fmla="*/ 1588 h 15"/>
              <a:gd name="T8" fmla="*/ 953 w 10"/>
              <a:gd name="T9" fmla="*/ 2223 h 15"/>
              <a:gd name="T10" fmla="*/ 0 w 10"/>
              <a:gd name="T11" fmla="*/ 2858 h 15"/>
              <a:gd name="T12" fmla="*/ 318 w 10"/>
              <a:gd name="T13" fmla="*/ 1905 h 15"/>
              <a:gd name="T14" fmla="*/ 318 w 10"/>
              <a:gd name="T15" fmla="*/ 1588 h 15"/>
              <a:gd name="T16" fmla="*/ 1270 w 10"/>
              <a:gd name="T17" fmla="*/ 0 h 15"/>
              <a:gd name="T18" fmla="*/ 2540 w 10"/>
              <a:gd name="T19" fmla="*/ 1270 h 15"/>
              <a:gd name="T20" fmla="*/ 2858 w 10"/>
              <a:gd name="T21" fmla="*/ 1905 h 15"/>
              <a:gd name="T22" fmla="*/ 2540 w 10"/>
              <a:gd name="T23" fmla="*/ 3175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5">
                <a:moveTo>
                  <a:pt x="8" y="10"/>
                </a:moveTo>
                <a:cubicBezTo>
                  <a:pt x="6" y="13"/>
                  <a:pt x="0" y="14"/>
                  <a:pt x="0" y="14"/>
                </a:cubicBezTo>
                <a:cubicBezTo>
                  <a:pt x="0" y="14"/>
                  <a:pt x="4" y="13"/>
                  <a:pt x="6" y="9"/>
                </a:cubicBezTo>
                <a:lnTo>
                  <a:pt x="6" y="5"/>
                </a:lnTo>
                <a:cubicBezTo>
                  <a:pt x="6" y="5"/>
                  <a:pt x="6" y="6"/>
                  <a:pt x="3" y="7"/>
                </a:cubicBezTo>
                <a:cubicBezTo>
                  <a:pt x="1" y="9"/>
                  <a:pt x="0" y="9"/>
                  <a:pt x="0" y="9"/>
                </a:cubicBezTo>
                <a:cubicBezTo>
                  <a:pt x="0" y="9"/>
                  <a:pt x="0" y="7"/>
                  <a:pt x="1" y="6"/>
                </a:cubicBezTo>
                <a:lnTo>
                  <a:pt x="1" y="5"/>
                </a:lnTo>
                <a:cubicBezTo>
                  <a:pt x="3" y="3"/>
                  <a:pt x="4" y="0"/>
                  <a:pt x="4" y="0"/>
                </a:cubicBezTo>
                <a:cubicBezTo>
                  <a:pt x="4" y="0"/>
                  <a:pt x="6" y="3"/>
                  <a:pt x="8" y="4"/>
                </a:cubicBezTo>
                <a:cubicBezTo>
                  <a:pt x="9" y="5"/>
                  <a:pt x="9" y="6"/>
                  <a:pt x="9" y="6"/>
                </a:cubicBezTo>
                <a:cubicBezTo>
                  <a:pt x="9" y="6"/>
                  <a:pt x="9" y="9"/>
                  <a:pt x="8" y="10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68" name="Freeform 696">
            <a:extLst>
              <a:ext uri="{FF2B5EF4-FFF2-40B4-BE49-F238E27FC236}">
                <a16:creationId xmlns:a16="http://schemas.microsoft.com/office/drawing/2014/main" id="{B7549105-3616-934C-9497-70488C34E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58963"/>
            <a:ext cx="3175" cy="6350"/>
          </a:xfrm>
          <a:custGeom>
            <a:avLst/>
            <a:gdLst>
              <a:gd name="T0" fmla="*/ 2858 w 10"/>
              <a:gd name="T1" fmla="*/ 2674 h 19"/>
              <a:gd name="T2" fmla="*/ 2858 w 10"/>
              <a:gd name="T3" fmla="*/ 6016 h 19"/>
              <a:gd name="T4" fmla="*/ 1588 w 10"/>
              <a:gd name="T5" fmla="*/ 3676 h 19"/>
              <a:gd name="T6" fmla="*/ 1588 w 10"/>
              <a:gd name="T7" fmla="*/ 2005 h 19"/>
              <a:gd name="T8" fmla="*/ 635 w 10"/>
              <a:gd name="T9" fmla="*/ 1337 h 19"/>
              <a:gd name="T10" fmla="*/ 0 w 10"/>
              <a:gd name="T11" fmla="*/ 1337 h 19"/>
              <a:gd name="T12" fmla="*/ 635 w 10"/>
              <a:gd name="T13" fmla="*/ 668 h 19"/>
              <a:gd name="T14" fmla="*/ 635 w 10"/>
              <a:gd name="T15" fmla="*/ 0 h 19"/>
              <a:gd name="T16" fmla="*/ 1588 w 10"/>
              <a:gd name="T17" fmla="*/ 334 h 19"/>
              <a:gd name="T18" fmla="*/ 1905 w 10"/>
              <a:gd name="T19" fmla="*/ 334 h 19"/>
              <a:gd name="T20" fmla="*/ 2858 w 10"/>
              <a:gd name="T21" fmla="*/ 2674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9">
                <a:moveTo>
                  <a:pt x="9" y="8"/>
                </a:moveTo>
                <a:lnTo>
                  <a:pt x="9" y="18"/>
                </a:lnTo>
                <a:cubicBezTo>
                  <a:pt x="9" y="18"/>
                  <a:pt x="6" y="13"/>
                  <a:pt x="5" y="11"/>
                </a:cubicBezTo>
                <a:lnTo>
                  <a:pt x="5" y="6"/>
                </a:lnTo>
                <a:cubicBezTo>
                  <a:pt x="3" y="5"/>
                  <a:pt x="3" y="4"/>
                  <a:pt x="2" y="4"/>
                </a:cubicBezTo>
                <a:lnTo>
                  <a:pt x="0" y="4"/>
                </a:lnTo>
                <a:cubicBezTo>
                  <a:pt x="0" y="4"/>
                  <a:pt x="2" y="4"/>
                  <a:pt x="2" y="2"/>
                </a:cubicBezTo>
                <a:lnTo>
                  <a:pt x="2" y="0"/>
                </a:lnTo>
                <a:cubicBezTo>
                  <a:pt x="2" y="0"/>
                  <a:pt x="3" y="1"/>
                  <a:pt x="5" y="1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8" y="4"/>
                  <a:pt x="9" y="8"/>
                </a:cubicBez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69" name="Freeform 697">
            <a:extLst>
              <a:ext uri="{FF2B5EF4-FFF2-40B4-BE49-F238E27FC236}">
                <a16:creationId xmlns:a16="http://schemas.microsoft.com/office/drawing/2014/main" id="{C7D1EDD4-5A74-E947-83D6-45C3AD0FD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58963"/>
            <a:ext cx="3175" cy="7937"/>
          </a:xfrm>
          <a:custGeom>
            <a:avLst/>
            <a:gdLst>
              <a:gd name="T0" fmla="*/ 2858 w 10"/>
              <a:gd name="T1" fmla="*/ 4157 h 21"/>
              <a:gd name="T2" fmla="*/ 1588 w 10"/>
              <a:gd name="T3" fmla="*/ 7559 h 21"/>
              <a:gd name="T4" fmla="*/ 1905 w 10"/>
              <a:gd name="T5" fmla="*/ 4157 h 21"/>
              <a:gd name="T6" fmla="*/ 1905 w 10"/>
              <a:gd name="T7" fmla="*/ 2646 h 21"/>
              <a:gd name="T8" fmla="*/ 953 w 10"/>
              <a:gd name="T9" fmla="*/ 4157 h 21"/>
              <a:gd name="T10" fmla="*/ 0 w 10"/>
              <a:gd name="T11" fmla="*/ 4157 h 21"/>
              <a:gd name="T12" fmla="*/ 953 w 10"/>
              <a:gd name="T13" fmla="*/ 2268 h 21"/>
              <a:gd name="T14" fmla="*/ 953 w 10"/>
              <a:gd name="T15" fmla="*/ 0 h 21"/>
              <a:gd name="T16" fmla="*/ 1905 w 10"/>
              <a:gd name="T17" fmla="*/ 1890 h 21"/>
              <a:gd name="T18" fmla="*/ 2223 w 10"/>
              <a:gd name="T19" fmla="*/ 1890 h 21"/>
              <a:gd name="T20" fmla="*/ 2858 w 10"/>
              <a:gd name="T21" fmla="*/ 4157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21">
                <a:moveTo>
                  <a:pt x="9" y="11"/>
                </a:moveTo>
                <a:cubicBezTo>
                  <a:pt x="7" y="17"/>
                  <a:pt x="5" y="20"/>
                  <a:pt x="5" y="20"/>
                </a:cubicBezTo>
                <a:cubicBezTo>
                  <a:pt x="5" y="20"/>
                  <a:pt x="6" y="15"/>
                  <a:pt x="6" y="11"/>
                </a:cubicBezTo>
                <a:lnTo>
                  <a:pt x="6" y="7"/>
                </a:lnTo>
                <a:cubicBezTo>
                  <a:pt x="6" y="7"/>
                  <a:pt x="6" y="10"/>
                  <a:pt x="3" y="11"/>
                </a:cubicBezTo>
                <a:cubicBezTo>
                  <a:pt x="1" y="12"/>
                  <a:pt x="0" y="11"/>
                  <a:pt x="0" y="11"/>
                </a:cubicBezTo>
                <a:cubicBezTo>
                  <a:pt x="0" y="11"/>
                  <a:pt x="3" y="9"/>
                  <a:pt x="3" y="6"/>
                </a:cubicBezTo>
                <a:cubicBezTo>
                  <a:pt x="4" y="3"/>
                  <a:pt x="3" y="0"/>
                  <a:pt x="3" y="0"/>
                </a:cubicBezTo>
                <a:cubicBezTo>
                  <a:pt x="3" y="0"/>
                  <a:pt x="4" y="3"/>
                  <a:pt x="6" y="5"/>
                </a:cubicBezTo>
                <a:lnTo>
                  <a:pt x="7" y="5"/>
                </a:lnTo>
                <a:cubicBezTo>
                  <a:pt x="7" y="5"/>
                  <a:pt x="9" y="6"/>
                  <a:pt x="9" y="11"/>
                </a:cubicBez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70" name="Freeform 698">
            <a:extLst>
              <a:ext uri="{FF2B5EF4-FFF2-40B4-BE49-F238E27FC236}">
                <a16:creationId xmlns:a16="http://schemas.microsoft.com/office/drawing/2014/main" id="{294FB023-0E69-254B-B35D-41694AB38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60550"/>
            <a:ext cx="6350" cy="7938"/>
          </a:xfrm>
          <a:custGeom>
            <a:avLst/>
            <a:gdLst>
              <a:gd name="T0" fmla="*/ 0 w 19"/>
              <a:gd name="T1" fmla="*/ 7593 h 23"/>
              <a:gd name="T2" fmla="*/ 1003 w 19"/>
              <a:gd name="T3" fmla="*/ 5522 h 23"/>
              <a:gd name="T4" fmla="*/ 2339 w 19"/>
              <a:gd name="T5" fmla="*/ 3106 h 23"/>
              <a:gd name="T6" fmla="*/ 3008 w 19"/>
              <a:gd name="T7" fmla="*/ 3106 h 23"/>
              <a:gd name="T8" fmla="*/ 4345 w 19"/>
              <a:gd name="T9" fmla="*/ 2071 h 23"/>
              <a:gd name="T10" fmla="*/ 5013 w 19"/>
              <a:gd name="T11" fmla="*/ 690 h 23"/>
              <a:gd name="T12" fmla="*/ 5347 w 19"/>
              <a:gd name="T13" fmla="*/ 2071 h 23"/>
              <a:gd name="T14" fmla="*/ 6016 w 19"/>
              <a:gd name="T15" fmla="*/ 3106 h 23"/>
              <a:gd name="T16" fmla="*/ 6016 w 19"/>
              <a:gd name="T17" fmla="*/ 4832 h 23"/>
              <a:gd name="T18" fmla="*/ 5347 w 19"/>
              <a:gd name="T19" fmla="*/ 6903 h 23"/>
              <a:gd name="T20" fmla="*/ 5347 w 19"/>
              <a:gd name="T21" fmla="*/ 4832 h 23"/>
              <a:gd name="T22" fmla="*/ 5013 w 19"/>
              <a:gd name="T23" fmla="*/ 5522 h 23"/>
              <a:gd name="T24" fmla="*/ 4011 w 19"/>
              <a:gd name="T25" fmla="*/ 6557 h 23"/>
              <a:gd name="T26" fmla="*/ 4345 w 19"/>
              <a:gd name="T27" fmla="*/ 5177 h 23"/>
              <a:gd name="T28" fmla="*/ 5013 w 19"/>
              <a:gd name="T29" fmla="*/ 4487 h 23"/>
              <a:gd name="T30" fmla="*/ 4345 w 19"/>
              <a:gd name="T31" fmla="*/ 4832 h 23"/>
              <a:gd name="T32" fmla="*/ 3342 w 19"/>
              <a:gd name="T33" fmla="*/ 4832 h 23"/>
              <a:gd name="T34" fmla="*/ 4011 w 19"/>
              <a:gd name="T35" fmla="*/ 4487 h 23"/>
              <a:gd name="T36" fmla="*/ 5013 w 19"/>
              <a:gd name="T37" fmla="*/ 3106 h 23"/>
              <a:gd name="T38" fmla="*/ 5347 w 19"/>
              <a:gd name="T39" fmla="*/ 2071 h 23"/>
              <a:gd name="T40" fmla="*/ 5013 w 19"/>
              <a:gd name="T41" fmla="*/ 2071 h 23"/>
              <a:gd name="T42" fmla="*/ 4011 w 19"/>
              <a:gd name="T43" fmla="*/ 2761 h 23"/>
              <a:gd name="T44" fmla="*/ 3008 w 19"/>
              <a:gd name="T45" fmla="*/ 3451 h 23"/>
              <a:gd name="T46" fmla="*/ 3008 w 19"/>
              <a:gd name="T47" fmla="*/ 5522 h 23"/>
              <a:gd name="T48" fmla="*/ 2339 w 19"/>
              <a:gd name="T49" fmla="*/ 6903 h 23"/>
              <a:gd name="T50" fmla="*/ 1337 w 19"/>
              <a:gd name="T51" fmla="*/ 7593 h 23"/>
              <a:gd name="T52" fmla="*/ 2339 w 19"/>
              <a:gd name="T53" fmla="*/ 5867 h 23"/>
              <a:gd name="T54" fmla="*/ 3008 w 19"/>
              <a:gd name="T55" fmla="*/ 3451 h 23"/>
              <a:gd name="T56" fmla="*/ 2339 w 19"/>
              <a:gd name="T57" fmla="*/ 3451 h 23"/>
              <a:gd name="T58" fmla="*/ 1003 w 19"/>
              <a:gd name="T59" fmla="*/ 5522 h 23"/>
              <a:gd name="T60" fmla="*/ 334 w 19"/>
              <a:gd name="T61" fmla="*/ 7593 h 23"/>
              <a:gd name="T62" fmla="*/ 0 w 19"/>
              <a:gd name="T63" fmla="*/ 7593 h 2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9" h="23">
                <a:moveTo>
                  <a:pt x="0" y="22"/>
                </a:moveTo>
                <a:cubicBezTo>
                  <a:pt x="0" y="22"/>
                  <a:pt x="1" y="18"/>
                  <a:pt x="3" y="16"/>
                </a:cubicBezTo>
                <a:cubicBezTo>
                  <a:pt x="4" y="13"/>
                  <a:pt x="7" y="9"/>
                  <a:pt x="7" y="9"/>
                </a:cubicBezTo>
                <a:cubicBezTo>
                  <a:pt x="7" y="9"/>
                  <a:pt x="7" y="9"/>
                  <a:pt x="9" y="9"/>
                </a:cubicBezTo>
                <a:cubicBezTo>
                  <a:pt x="9" y="9"/>
                  <a:pt x="12" y="8"/>
                  <a:pt x="13" y="6"/>
                </a:cubicBezTo>
                <a:cubicBezTo>
                  <a:pt x="13" y="4"/>
                  <a:pt x="15" y="2"/>
                  <a:pt x="15" y="2"/>
                </a:cubicBezTo>
                <a:cubicBezTo>
                  <a:pt x="15" y="0"/>
                  <a:pt x="15" y="4"/>
                  <a:pt x="16" y="6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12"/>
                  <a:pt x="18" y="14"/>
                </a:cubicBezTo>
                <a:cubicBezTo>
                  <a:pt x="18" y="17"/>
                  <a:pt x="16" y="20"/>
                  <a:pt x="16" y="20"/>
                </a:cubicBezTo>
                <a:cubicBezTo>
                  <a:pt x="16" y="20"/>
                  <a:pt x="16" y="16"/>
                  <a:pt x="16" y="14"/>
                </a:cubicBezTo>
                <a:cubicBezTo>
                  <a:pt x="16" y="13"/>
                  <a:pt x="15" y="14"/>
                  <a:pt x="15" y="16"/>
                </a:cubicBezTo>
                <a:cubicBezTo>
                  <a:pt x="13" y="18"/>
                  <a:pt x="12" y="19"/>
                  <a:pt x="12" y="19"/>
                </a:cubicBezTo>
                <a:cubicBezTo>
                  <a:pt x="12" y="19"/>
                  <a:pt x="13" y="17"/>
                  <a:pt x="13" y="15"/>
                </a:cubicBezTo>
                <a:cubicBezTo>
                  <a:pt x="15" y="13"/>
                  <a:pt x="15" y="13"/>
                  <a:pt x="15" y="13"/>
                </a:cubicBezTo>
                <a:cubicBezTo>
                  <a:pt x="13" y="13"/>
                  <a:pt x="13" y="13"/>
                  <a:pt x="13" y="14"/>
                </a:cubicBezTo>
                <a:cubicBezTo>
                  <a:pt x="12" y="14"/>
                  <a:pt x="10" y="14"/>
                  <a:pt x="10" y="14"/>
                </a:cubicBezTo>
                <a:cubicBezTo>
                  <a:pt x="10" y="14"/>
                  <a:pt x="12" y="14"/>
                  <a:pt x="12" y="13"/>
                </a:cubicBezTo>
                <a:cubicBezTo>
                  <a:pt x="13" y="12"/>
                  <a:pt x="13" y="9"/>
                  <a:pt x="15" y="9"/>
                </a:cubicBezTo>
                <a:cubicBezTo>
                  <a:pt x="15" y="9"/>
                  <a:pt x="16" y="7"/>
                  <a:pt x="16" y="6"/>
                </a:cubicBezTo>
                <a:lnTo>
                  <a:pt x="15" y="6"/>
                </a:lnTo>
                <a:cubicBezTo>
                  <a:pt x="15" y="6"/>
                  <a:pt x="13" y="6"/>
                  <a:pt x="12" y="8"/>
                </a:cubicBezTo>
                <a:cubicBezTo>
                  <a:pt x="9" y="9"/>
                  <a:pt x="9" y="10"/>
                  <a:pt x="9" y="10"/>
                </a:cubicBezTo>
                <a:cubicBezTo>
                  <a:pt x="9" y="12"/>
                  <a:pt x="9" y="13"/>
                  <a:pt x="9" y="16"/>
                </a:cubicBezTo>
                <a:cubicBezTo>
                  <a:pt x="7" y="19"/>
                  <a:pt x="7" y="20"/>
                  <a:pt x="7" y="20"/>
                </a:cubicBezTo>
                <a:cubicBezTo>
                  <a:pt x="6" y="21"/>
                  <a:pt x="4" y="22"/>
                  <a:pt x="4" y="22"/>
                </a:cubicBezTo>
                <a:cubicBezTo>
                  <a:pt x="4" y="22"/>
                  <a:pt x="6" y="19"/>
                  <a:pt x="7" y="17"/>
                </a:cubicBezTo>
                <a:cubicBezTo>
                  <a:pt x="7" y="15"/>
                  <a:pt x="9" y="12"/>
                  <a:pt x="9" y="10"/>
                </a:cubicBezTo>
                <a:lnTo>
                  <a:pt x="7" y="10"/>
                </a:lnTo>
                <a:cubicBezTo>
                  <a:pt x="7" y="12"/>
                  <a:pt x="4" y="14"/>
                  <a:pt x="3" y="16"/>
                </a:cubicBezTo>
                <a:cubicBezTo>
                  <a:pt x="1" y="19"/>
                  <a:pt x="1" y="22"/>
                  <a:pt x="1" y="22"/>
                </a:cubicBezTo>
                <a:lnTo>
                  <a:pt x="0" y="22"/>
                </a:ln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71" name="Freeform 699">
            <a:extLst>
              <a:ext uri="{FF2B5EF4-FFF2-40B4-BE49-F238E27FC236}">
                <a16:creationId xmlns:a16="http://schemas.microsoft.com/office/drawing/2014/main" id="{89AFC0D6-CCF7-D744-AFFD-CF5BD544C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1857375"/>
            <a:ext cx="3175" cy="1588"/>
          </a:xfrm>
          <a:custGeom>
            <a:avLst/>
            <a:gdLst>
              <a:gd name="T0" fmla="*/ 2778 w 8"/>
              <a:gd name="T1" fmla="*/ 0 h 4"/>
              <a:gd name="T2" fmla="*/ 1588 w 8"/>
              <a:gd name="T3" fmla="*/ 1191 h 4"/>
              <a:gd name="T4" fmla="*/ 0 w 8"/>
              <a:gd name="T5" fmla="*/ 1191 h 4"/>
              <a:gd name="T6" fmla="*/ 0 w 8"/>
              <a:gd name="T7" fmla="*/ 0 h 4"/>
              <a:gd name="T8" fmla="*/ 2778 w 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2"/>
                  <a:pt x="4" y="3"/>
                </a:cubicBezTo>
                <a:cubicBezTo>
                  <a:pt x="3" y="3"/>
                  <a:pt x="1" y="3"/>
                  <a:pt x="0" y="3"/>
                </a:cubicBezTo>
                <a:cubicBezTo>
                  <a:pt x="0" y="2"/>
                  <a:pt x="0" y="0"/>
                  <a:pt x="0" y="0"/>
                </a:cubicBezTo>
                <a:lnTo>
                  <a:pt x="7" y="0"/>
                </a:lnTo>
              </a:path>
            </a:pathLst>
          </a:custGeom>
          <a:solidFill>
            <a:srgbClr val="7F4F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72" name="Freeform 700">
            <a:extLst>
              <a:ext uri="{FF2B5EF4-FFF2-40B4-BE49-F238E27FC236}">
                <a16:creationId xmlns:a16="http://schemas.microsoft.com/office/drawing/2014/main" id="{6DCD246C-B499-A042-8F8E-98B8C1EBC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60550"/>
            <a:ext cx="1587" cy="3175"/>
          </a:xfrm>
          <a:custGeom>
            <a:avLst/>
            <a:gdLst>
              <a:gd name="T0" fmla="*/ 1323 w 6"/>
              <a:gd name="T1" fmla="*/ 0 h 10"/>
              <a:gd name="T2" fmla="*/ 794 w 6"/>
              <a:gd name="T3" fmla="*/ 2858 h 10"/>
              <a:gd name="T4" fmla="*/ 0 w 6"/>
              <a:gd name="T5" fmla="*/ 2540 h 10"/>
              <a:gd name="T6" fmla="*/ 794 w 6"/>
              <a:gd name="T7" fmla="*/ 1270 h 10"/>
              <a:gd name="T8" fmla="*/ 1323 w 6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5" y="0"/>
                </a:moveTo>
                <a:cubicBezTo>
                  <a:pt x="5" y="0"/>
                  <a:pt x="5" y="9"/>
                  <a:pt x="3" y="9"/>
                </a:cubicBezTo>
                <a:cubicBezTo>
                  <a:pt x="2" y="9"/>
                  <a:pt x="0" y="8"/>
                  <a:pt x="0" y="8"/>
                </a:cubicBezTo>
                <a:cubicBezTo>
                  <a:pt x="0" y="8"/>
                  <a:pt x="2" y="6"/>
                  <a:pt x="3" y="4"/>
                </a:cubicBezTo>
                <a:cubicBezTo>
                  <a:pt x="5" y="1"/>
                  <a:pt x="5" y="0"/>
                  <a:pt x="5" y="0"/>
                </a:cubicBezTo>
              </a:path>
            </a:pathLst>
          </a:custGeom>
          <a:solidFill>
            <a:srgbClr val="A670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73" name="Freeform 701">
            <a:extLst>
              <a:ext uri="{FF2B5EF4-FFF2-40B4-BE49-F238E27FC236}">
                <a16:creationId xmlns:a16="http://schemas.microsoft.com/office/drawing/2014/main" id="{0226E18C-1D50-4841-B53D-984BCADB9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55788"/>
            <a:ext cx="11112" cy="7937"/>
          </a:xfrm>
          <a:custGeom>
            <a:avLst/>
            <a:gdLst>
              <a:gd name="T0" fmla="*/ 10729 w 29"/>
              <a:gd name="T1" fmla="*/ 2416 h 23"/>
              <a:gd name="T2" fmla="*/ 8813 w 29"/>
              <a:gd name="T3" fmla="*/ 6212 h 23"/>
              <a:gd name="T4" fmla="*/ 6897 w 29"/>
              <a:gd name="T5" fmla="*/ 4141 h 23"/>
              <a:gd name="T6" fmla="*/ 5364 w 29"/>
              <a:gd name="T7" fmla="*/ 7247 h 23"/>
              <a:gd name="T8" fmla="*/ 3832 w 29"/>
              <a:gd name="T9" fmla="*/ 4831 h 23"/>
              <a:gd name="T10" fmla="*/ 3065 w 29"/>
              <a:gd name="T11" fmla="*/ 6557 h 23"/>
              <a:gd name="T12" fmla="*/ 0 w 29"/>
              <a:gd name="T13" fmla="*/ 7247 h 23"/>
              <a:gd name="T14" fmla="*/ 1916 w 29"/>
              <a:gd name="T15" fmla="*/ 4141 h 23"/>
              <a:gd name="T16" fmla="*/ 2299 w 29"/>
              <a:gd name="T17" fmla="*/ 3796 h 23"/>
              <a:gd name="T18" fmla="*/ 3449 w 29"/>
              <a:gd name="T19" fmla="*/ 2761 h 23"/>
              <a:gd name="T20" fmla="*/ 5364 w 29"/>
              <a:gd name="T21" fmla="*/ 2071 h 23"/>
              <a:gd name="T22" fmla="*/ 6514 w 29"/>
              <a:gd name="T23" fmla="*/ 1035 h 23"/>
              <a:gd name="T24" fmla="*/ 7663 w 29"/>
              <a:gd name="T25" fmla="*/ 690 h 23"/>
              <a:gd name="T26" fmla="*/ 8813 w 29"/>
              <a:gd name="T27" fmla="*/ 0 h 23"/>
              <a:gd name="T28" fmla="*/ 9962 w 29"/>
              <a:gd name="T29" fmla="*/ 1380 h 23"/>
              <a:gd name="T30" fmla="*/ 10729 w 29"/>
              <a:gd name="T31" fmla="*/ 2416 h 2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9" h="23">
                <a:moveTo>
                  <a:pt x="28" y="7"/>
                </a:moveTo>
                <a:cubicBezTo>
                  <a:pt x="28" y="7"/>
                  <a:pt x="26" y="18"/>
                  <a:pt x="23" y="18"/>
                </a:cubicBezTo>
                <a:cubicBezTo>
                  <a:pt x="20" y="18"/>
                  <a:pt x="18" y="12"/>
                  <a:pt x="18" y="12"/>
                </a:cubicBezTo>
                <a:cubicBezTo>
                  <a:pt x="18" y="12"/>
                  <a:pt x="18" y="21"/>
                  <a:pt x="14" y="21"/>
                </a:cubicBezTo>
                <a:cubicBezTo>
                  <a:pt x="13" y="21"/>
                  <a:pt x="10" y="17"/>
                  <a:pt x="10" y="14"/>
                </a:cubicBezTo>
                <a:cubicBezTo>
                  <a:pt x="10" y="16"/>
                  <a:pt x="9" y="18"/>
                  <a:pt x="8" y="19"/>
                </a:cubicBezTo>
                <a:cubicBezTo>
                  <a:pt x="3" y="22"/>
                  <a:pt x="0" y="21"/>
                  <a:pt x="0" y="21"/>
                </a:cubicBezTo>
                <a:cubicBezTo>
                  <a:pt x="0" y="21"/>
                  <a:pt x="5" y="16"/>
                  <a:pt x="5" y="12"/>
                </a:cubicBezTo>
                <a:lnTo>
                  <a:pt x="6" y="11"/>
                </a:lnTo>
                <a:cubicBezTo>
                  <a:pt x="8" y="10"/>
                  <a:pt x="8" y="8"/>
                  <a:pt x="9" y="8"/>
                </a:cubicBezTo>
                <a:cubicBezTo>
                  <a:pt x="9" y="9"/>
                  <a:pt x="14" y="6"/>
                  <a:pt x="14" y="6"/>
                </a:cubicBezTo>
                <a:lnTo>
                  <a:pt x="17" y="3"/>
                </a:lnTo>
                <a:cubicBezTo>
                  <a:pt x="17" y="3"/>
                  <a:pt x="17" y="4"/>
                  <a:pt x="20" y="2"/>
                </a:cubicBezTo>
                <a:cubicBezTo>
                  <a:pt x="22" y="2"/>
                  <a:pt x="23" y="0"/>
                  <a:pt x="23" y="0"/>
                </a:cubicBezTo>
                <a:lnTo>
                  <a:pt x="26" y="4"/>
                </a:lnTo>
                <a:lnTo>
                  <a:pt x="28" y="7"/>
                </a:lnTo>
              </a:path>
            </a:pathLst>
          </a:custGeom>
          <a:solidFill>
            <a:srgbClr val="D1AB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74" name="Freeform 702">
            <a:extLst>
              <a:ext uri="{FF2B5EF4-FFF2-40B4-BE49-F238E27FC236}">
                <a16:creationId xmlns:a16="http://schemas.microsoft.com/office/drawing/2014/main" id="{808A69FB-4A33-7140-AFA0-BB6BE8FDC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52613"/>
            <a:ext cx="7937" cy="7937"/>
          </a:xfrm>
          <a:custGeom>
            <a:avLst/>
            <a:gdLst>
              <a:gd name="T0" fmla="*/ 2165 w 22"/>
              <a:gd name="T1" fmla="*/ 2976 h 24"/>
              <a:gd name="T2" fmla="*/ 0 w 22"/>
              <a:gd name="T3" fmla="*/ 992 h 24"/>
              <a:gd name="T4" fmla="*/ 2886 w 22"/>
              <a:gd name="T5" fmla="*/ 661 h 24"/>
              <a:gd name="T6" fmla="*/ 3247 w 22"/>
              <a:gd name="T7" fmla="*/ 0 h 24"/>
              <a:gd name="T8" fmla="*/ 6494 w 22"/>
              <a:gd name="T9" fmla="*/ 2315 h 24"/>
              <a:gd name="T10" fmla="*/ 7215 w 22"/>
              <a:gd name="T11" fmla="*/ 4299 h 24"/>
              <a:gd name="T12" fmla="*/ 6494 w 22"/>
              <a:gd name="T13" fmla="*/ 6283 h 24"/>
              <a:gd name="T14" fmla="*/ 4329 w 22"/>
              <a:gd name="T15" fmla="*/ 4630 h 24"/>
              <a:gd name="T16" fmla="*/ 3608 w 22"/>
              <a:gd name="T17" fmla="*/ 4630 h 24"/>
              <a:gd name="T18" fmla="*/ 3608 w 22"/>
              <a:gd name="T19" fmla="*/ 7606 h 24"/>
              <a:gd name="T20" fmla="*/ 3247 w 22"/>
              <a:gd name="T21" fmla="*/ 4299 h 24"/>
              <a:gd name="T22" fmla="*/ 2886 w 22"/>
              <a:gd name="T23" fmla="*/ 4630 h 24"/>
              <a:gd name="T24" fmla="*/ 2165 w 22"/>
              <a:gd name="T25" fmla="*/ 6283 h 24"/>
              <a:gd name="T26" fmla="*/ 3247 w 22"/>
              <a:gd name="T27" fmla="*/ 3638 h 24"/>
              <a:gd name="T28" fmla="*/ 2886 w 22"/>
              <a:gd name="T29" fmla="*/ 2976 h 24"/>
              <a:gd name="T30" fmla="*/ 2165 w 22"/>
              <a:gd name="T31" fmla="*/ 2976 h 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24">
                <a:moveTo>
                  <a:pt x="6" y="9"/>
                </a:moveTo>
                <a:cubicBezTo>
                  <a:pt x="3" y="7"/>
                  <a:pt x="0" y="3"/>
                  <a:pt x="0" y="3"/>
                </a:cubicBezTo>
                <a:cubicBezTo>
                  <a:pt x="0" y="3"/>
                  <a:pt x="6" y="4"/>
                  <a:pt x="8" y="2"/>
                </a:cubicBezTo>
                <a:cubicBezTo>
                  <a:pt x="8" y="0"/>
                  <a:pt x="9" y="0"/>
                  <a:pt x="9" y="0"/>
                </a:cubicBezTo>
                <a:lnTo>
                  <a:pt x="18" y="7"/>
                </a:lnTo>
                <a:lnTo>
                  <a:pt x="20" y="13"/>
                </a:lnTo>
                <a:cubicBezTo>
                  <a:pt x="20" y="14"/>
                  <a:pt x="21" y="19"/>
                  <a:pt x="18" y="19"/>
                </a:cubicBezTo>
                <a:cubicBezTo>
                  <a:pt x="16" y="20"/>
                  <a:pt x="12" y="14"/>
                  <a:pt x="12" y="14"/>
                </a:cubicBezTo>
                <a:cubicBezTo>
                  <a:pt x="12" y="14"/>
                  <a:pt x="10" y="11"/>
                  <a:pt x="10" y="14"/>
                </a:cubicBezTo>
                <a:lnTo>
                  <a:pt x="10" y="23"/>
                </a:lnTo>
                <a:cubicBezTo>
                  <a:pt x="9" y="23"/>
                  <a:pt x="9" y="13"/>
                  <a:pt x="9" y="13"/>
                </a:cubicBezTo>
                <a:cubicBezTo>
                  <a:pt x="9" y="12"/>
                  <a:pt x="8" y="13"/>
                  <a:pt x="8" y="14"/>
                </a:cubicBezTo>
                <a:cubicBezTo>
                  <a:pt x="6" y="16"/>
                  <a:pt x="6" y="18"/>
                  <a:pt x="6" y="19"/>
                </a:cubicBezTo>
                <a:cubicBezTo>
                  <a:pt x="6" y="15"/>
                  <a:pt x="8" y="13"/>
                  <a:pt x="9" y="11"/>
                </a:cubicBezTo>
                <a:cubicBezTo>
                  <a:pt x="9" y="10"/>
                  <a:pt x="8" y="9"/>
                  <a:pt x="8" y="9"/>
                </a:cubicBezTo>
                <a:lnTo>
                  <a:pt x="6" y="9"/>
                </a:lnTo>
              </a:path>
            </a:pathLst>
          </a:custGeom>
          <a:solidFill>
            <a:srgbClr val="A670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75" name="Freeform 703">
            <a:extLst>
              <a:ext uri="{FF2B5EF4-FFF2-40B4-BE49-F238E27FC236}">
                <a16:creationId xmlns:a16="http://schemas.microsoft.com/office/drawing/2014/main" id="{6D062982-E785-0D43-BE95-79F1E4A5C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52613"/>
            <a:ext cx="3175" cy="7937"/>
          </a:xfrm>
          <a:custGeom>
            <a:avLst/>
            <a:gdLst>
              <a:gd name="T0" fmla="*/ 2117 w 9"/>
              <a:gd name="T1" fmla="*/ 1587 h 20"/>
              <a:gd name="T2" fmla="*/ 2822 w 9"/>
              <a:gd name="T3" fmla="*/ 2778 h 20"/>
              <a:gd name="T4" fmla="*/ 2822 w 9"/>
              <a:gd name="T5" fmla="*/ 7540 h 20"/>
              <a:gd name="T6" fmla="*/ 706 w 9"/>
              <a:gd name="T7" fmla="*/ 6350 h 20"/>
              <a:gd name="T8" fmla="*/ 706 w 9"/>
              <a:gd name="T9" fmla="*/ 3572 h 20"/>
              <a:gd name="T10" fmla="*/ 0 w 9"/>
              <a:gd name="T11" fmla="*/ 1984 h 20"/>
              <a:gd name="T12" fmla="*/ 0 w 9"/>
              <a:gd name="T13" fmla="*/ 0 h 20"/>
              <a:gd name="T14" fmla="*/ 706 w 9"/>
              <a:gd name="T15" fmla="*/ 0 h 20"/>
              <a:gd name="T16" fmla="*/ 2117 w 9"/>
              <a:gd name="T17" fmla="*/ 1587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20">
                <a:moveTo>
                  <a:pt x="6" y="4"/>
                </a:moveTo>
                <a:cubicBezTo>
                  <a:pt x="6" y="4"/>
                  <a:pt x="6" y="5"/>
                  <a:pt x="8" y="7"/>
                </a:cubicBezTo>
                <a:cubicBezTo>
                  <a:pt x="8" y="10"/>
                  <a:pt x="8" y="19"/>
                  <a:pt x="8" y="19"/>
                </a:cubicBezTo>
                <a:cubicBezTo>
                  <a:pt x="6" y="19"/>
                  <a:pt x="4" y="17"/>
                  <a:pt x="2" y="16"/>
                </a:cubicBezTo>
                <a:cubicBezTo>
                  <a:pt x="2" y="15"/>
                  <a:pt x="4" y="10"/>
                  <a:pt x="2" y="9"/>
                </a:cubicBezTo>
                <a:cubicBezTo>
                  <a:pt x="0" y="8"/>
                  <a:pt x="0" y="5"/>
                  <a:pt x="0" y="5"/>
                </a:cubicBezTo>
                <a:cubicBezTo>
                  <a:pt x="0" y="3"/>
                  <a:pt x="0" y="0"/>
                  <a:pt x="0" y="0"/>
                </a:cubicBezTo>
                <a:lnTo>
                  <a:pt x="2" y="0"/>
                </a:lnTo>
                <a:lnTo>
                  <a:pt x="6" y="4"/>
                </a:ln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76" name="Freeform 704">
            <a:extLst>
              <a:ext uri="{FF2B5EF4-FFF2-40B4-BE49-F238E27FC236}">
                <a16:creationId xmlns:a16="http://schemas.microsoft.com/office/drawing/2014/main" id="{A4C3BE19-CC9B-194E-A98D-1EF44A5AF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1852613"/>
            <a:ext cx="6350" cy="6350"/>
          </a:xfrm>
          <a:custGeom>
            <a:avLst/>
            <a:gdLst>
              <a:gd name="T0" fmla="*/ 1191 w 16"/>
              <a:gd name="T1" fmla="*/ 334 h 19"/>
              <a:gd name="T2" fmla="*/ 3175 w 16"/>
              <a:gd name="T3" fmla="*/ 2674 h 19"/>
              <a:gd name="T4" fmla="*/ 4763 w 16"/>
              <a:gd name="T5" fmla="*/ 5013 h 19"/>
              <a:gd name="T6" fmla="*/ 5953 w 16"/>
              <a:gd name="T7" fmla="*/ 5013 h 19"/>
              <a:gd name="T8" fmla="*/ 3572 w 16"/>
              <a:gd name="T9" fmla="*/ 5347 h 19"/>
              <a:gd name="T10" fmla="*/ 2381 w 16"/>
              <a:gd name="T11" fmla="*/ 2339 h 19"/>
              <a:gd name="T12" fmla="*/ 0 w 16"/>
              <a:gd name="T13" fmla="*/ 334 h 19"/>
              <a:gd name="T14" fmla="*/ 397 w 16"/>
              <a:gd name="T15" fmla="*/ 0 h 19"/>
              <a:gd name="T16" fmla="*/ 1191 w 16"/>
              <a:gd name="T17" fmla="*/ 334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9">
                <a:moveTo>
                  <a:pt x="3" y="1"/>
                </a:moveTo>
                <a:lnTo>
                  <a:pt x="8" y="8"/>
                </a:lnTo>
                <a:lnTo>
                  <a:pt x="12" y="15"/>
                </a:lnTo>
                <a:lnTo>
                  <a:pt x="15" y="15"/>
                </a:lnTo>
                <a:cubicBezTo>
                  <a:pt x="15" y="15"/>
                  <a:pt x="12" y="18"/>
                  <a:pt x="9" y="16"/>
                </a:cubicBezTo>
                <a:cubicBezTo>
                  <a:pt x="6" y="15"/>
                  <a:pt x="8" y="12"/>
                  <a:pt x="6" y="7"/>
                </a:cubicBezTo>
                <a:cubicBezTo>
                  <a:pt x="4" y="3"/>
                  <a:pt x="0" y="1"/>
                  <a:pt x="0" y="1"/>
                </a:cubicBezTo>
                <a:lnTo>
                  <a:pt x="1" y="0"/>
                </a:lnTo>
                <a:lnTo>
                  <a:pt x="3" y="1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77" name="Freeform 705">
            <a:extLst>
              <a:ext uri="{FF2B5EF4-FFF2-40B4-BE49-F238E27FC236}">
                <a16:creationId xmlns:a16="http://schemas.microsoft.com/office/drawing/2014/main" id="{EB3A0714-C122-6B46-AD78-AE0B8AEDF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1851025"/>
            <a:ext cx="7938" cy="6350"/>
          </a:xfrm>
          <a:custGeom>
            <a:avLst/>
            <a:gdLst>
              <a:gd name="T0" fmla="*/ 3969 w 20"/>
              <a:gd name="T1" fmla="*/ 2005 h 19"/>
              <a:gd name="T2" fmla="*/ 5954 w 20"/>
              <a:gd name="T3" fmla="*/ 4679 h 19"/>
              <a:gd name="T4" fmla="*/ 7541 w 20"/>
              <a:gd name="T5" fmla="*/ 6016 h 19"/>
              <a:gd name="T6" fmla="*/ 6350 w 20"/>
              <a:gd name="T7" fmla="*/ 6016 h 19"/>
              <a:gd name="T8" fmla="*/ 5160 w 20"/>
              <a:gd name="T9" fmla="*/ 4679 h 19"/>
              <a:gd name="T10" fmla="*/ 3969 w 20"/>
              <a:gd name="T11" fmla="*/ 2674 h 19"/>
              <a:gd name="T12" fmla="*/ 1985 w 20"/>
              <a:gd name="T13" fmla="*/ 1337 h 19"/>
              <a:gd name="T14" fmla="*/ 3175 w 20"/>
              <a:gd name="T15" fmla="*/ 2674 h 19"/>
              <a:gd name="T16" fmla="*/ 3969 w 20"/>
              <a:gd name="T17" fmla="*/ 4345 h 19"/>
              <a:gd name="T18" fmla="*/ 3175 w 20"/>
              <a:gd name="T19" fmla="*/ 3342 h 19"/>
              <a:gd name="T20" fmla="*/ 794 w 20"/>
              <a:gd name="T21" fmla="*/ 1337 h 19"/>
              <a:gd name="T22" fmla="*/ 1985 w 20"/>
              <a:gd name="T23" fmla="*/ 3342 h 19"/>
              <a:gd name="T24" fmla="*/ 3175 w 20"/>
              <a:gd name="T25" fmla="*/ 5013 h 19"/>
              <a:gd name="T26" fmla="*/ 1588 w 20"/>
              <a:gd name="T27" fmla="*/ 3342 h 19"/>
              <a:gd name="T28" fmla="*/ 397 w 20"/>
              <a:gd name="T29" fmla="*/ 2005 h 19"/>
              <a:gd name="T30" fmla="*/ 0 w 20"/>
              <a:gd name="T31" fmla="*/ 1003 h 19"/>
              <a:gd name="T32" fmla="*/ 794 w 20"/>
              <a:gd name="T33" fmla="*/ 1003 h 19"/>
              <a:gd name="T34" fmla="*/ 1588 w 20"/>
              <a:gd name="T35" fmla="*/ 0 h 19"/>
              <a:gd name="T36" fmla="*/ 3969 w 20"/>
              <a:gd name="T37" fmla="*/ 2005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" h="19">
                <a:moveTo>
                  <a:pt x="10" y="6"/>
                </a:moveTo>
                <a:cubicBezTo>
                  <a:pt x="12" y="9"/>
                  <a:pt x="13" y="11"/>
                  <a:pt x="15" y="14"/>
                </a:cubicBezTo>
                <a:cubicBezTo>
                  <a:pt x="16" y="17"/>
                  <a:pt x="19" y="18"/>
                  <a:pt x="19" y="18"/>
                </a:cubicBezTo>
                <a:lnTo>
                  <a:pt x="16" y="18"/>
                </a:lnTo>
                <a:cubicBezTo>
                  <a:pt x="15" y="18"/>
                  <a:pt x="15" y="16"/>
                  <a:pt x="13" y="14"/>
                </a:cubicBezTo>
                <a:lnTo>
                  <a:pt x="10" y="8"/>
                </a:lnTo>
                <a:cubicBezTo>
                  <a:pt x="8" y="6"/>
                  <a:pt x="5" y="4"/>
                  <a:pt x="5" y="4"/>
                </a:cubicBezTo>
                <a:cubicBezTo>
                  <a:pt x="4" y="4"/>
                  <a:pt x="5" y="5"/>
                  <a:pt x="8" y="8"/>
                </a:cubicBezTo>
                <a:cubicBezTo>
                  <a:pt x="10" y="11"/>
                  <a:pt x="10" y="13"/>
                  <a:pt x="10" y="13"/>
                </a:cubicBezTo>
                <a:cubicBezTo>
                  <a:pt x="10" y="13"/>
                  <a:pt x="10" y="12"/>
                  <a:pt x="8" y="10"/>
                </a:cubicBezTo>
                <a:cubicBezTo>
                  <a:pt x="5" y="7"/>
                  <a:pt x="2" y="4"/>
                  <a:pt x="2" y="4"/>
                </a:cubicBezTo>
                <a:cubicBezTo>
                  <a:pt x="2" y="4"/>
                  <a:pt x="4" y="8"/>
                  <a:pt x="5" y="10"/>
                </a:cubicBezTo>
                <a:cubicBezTo>
                  <a:pt x="5" y="12"/>
                  <a:pt x="8" y="15"/>
                  <a:pt x="8" y="15"/>
                </a:cubicBezTo>
                <a:cubicBezTo>
                  <a:pt x="7" y="15"/>
                  <a:pt x="5" y="13"/>
                  <a:pt x="4" y="10"/>
                </a:cubicBezTo>
                <a:cubicBezTo>
                  <a:pt x="2" y="7"/>
                  <a:pt x="2" y="8"/>
                  <a:pt x="1" y="6"/>
                </a:cubicBezTo>
                <a:lnTo>
                  <a:pt x="0" y="3"/>
                </a:lnTo>
                <a:cubicBezTo>
                  <a:pt x="0" y="3"/>
                  <a:pt x="1" y="4"/>
                  <a:pt x="2" y="3"/>
                </a:cubicBezTo>
                <a:cubicBezTo>
                  <a:pt x="4" y="2"/>
                  <a:pt x="4" y="0"/>
                  <a:pt x="4" y="0"/>
                </a:cubicBezTo>
                <a:cubicBezTo>
                  <a:pt x="4" y="0"/>
                  <a:pt x="10" y="3"/>
                  <a:pt x="10" y="6"/>
                </a:cubicBez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78" name="Freeform 706">
            <a:extLst>
              <a:ext uri="{FF2B5EF4-FFF2-40B4-BE49-F238E27FC236}">
                <a16:creationId xmlns:a16="http://schemas.microsoft.com/office/drawing/2014/main" id="{5DB60DBE-4B6A-AB47-9E33-D4E88374F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54200"/>
            <a:ext cx="3175" cy="3175"/>
          </a:xfrm>
          <a:custGeom>
            <a:avLst/>
            <a:gdLst>
              <a:gd name="T0" fmla="*/ 2469 w 9"/>
              <a:gd name="T1" fmla="*/ 0 h 7"/>
              <a:gd name="T2" fmla="*/ 2822 w 9"/>
              <a:gd name="T3" fmla="*/ 0 h 7"/>
              <a:gd name="T4" fmla="*/ 2822 w 9"/>
              <a:gd name="T5" fmla="*/ 1361 h 7"/>
              <a:gd name="T6" fmla="*/ 2822 w 9"/>
              <a:gd name="T7" fmla="*/ 2721 h 7"/>
              <a:gd name="T8" fmla="*/ 2469 w 9"/>
              <a:gd name="T9" fmla="*/ 1814 h 7"/>
              <a:gd name="T10" fmla="*/ 0 w 9"/>
              <a:gd name="T11" fmla="*/ 0 h 7"/>
              <a:gd name="T12" fmla="*/ 2469 w 9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7">
                <a:moveTo>
                  <a:pt x="7" y="0"/>
                </a:moveTo>
                <a:lnTo>
                  <a:pt x="8" y="0"/>
                </a:lnTo>
                <a:lnTo>
                  <a:pt x="8" y="3"/>
                </a:lnTo>
                <a:lnTo>
                  <a:pt x="8" y="6"/>
                </a:lnTo>
                <a:cubicBezTo>
                  <a:pt x="8" y="6"/>
                  <a:pt x="8" y="4"/>
                  <a:pt x="7" y="4"/>
                </a:cubicBezTo>
                <a:cubicBezTo>
                  <a:pt x="5" y="3"/>
                  <a:pt x="0" y="0"/>
                  <a:pt x="0" y="0"/>
                </a:cubicBezTo>
                <a:cubicBezTo>
                  <a:pt x="0" y="0"/>
                  <a:pt x="5" y="1"/>
                  <a:pt x="7" y="0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79" name="Freeform 707">
            <a:extLst>
              <a:ext uri="{FF2B5EF4-FFF2-40B4-BE49-F238E27FC236}">
                <a16:creationId xmlns:a16="http://schemas.microsoft.com/office/drawing/2014/main" id="{7228418C-FA89-7E4C-A0B9-D0A772660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1857375"/>
            <a:ext cx="3175" cy="6350"/>
          </a:xfrm>
          <a:custGeom>
            <a:avLst/>
            <a:gdLst>
              <a:gd name="T0" fmla="*/ 2268 w 7"/>
              <a:gd name="T1" fmla="*/ 0 h 16"/>
              <a:gd name="T2" fmla="*/ 2721 w 7"/>
              <a:gd name="T3" fmla="*/ 3175 h 16"/>
              <a:gd name="T4" fmla="*/ 907 w 7"/>
              <a:gd name="T5" fmla="*/ 5953 h 16"/>
              <a:gd name="T6" fmla="*/ 907 w 7"/>
              <a:gd name="T7" fmla="*/ 3572 h 16"/>
              <a:gd name="T8" fmla="*/ 907 w 7"/>
              <a:gd name="T9" fmla="*/ 3175 h 16"/>
              <a:gd name="T10" fmla="*/ 0 w 7"/>
              <a:gd name="T11" fmla="*/ 3969 h 16"/>
              <a:gd name="T12" fmla="*/ 907 w 7"/>
              <a:gd name="T13" fmla="*/ 2381 h 16"/>
              <a:gd name="T14" fmla="*/ 0 w 7"/>
              <a:gd name="T15" fmla="*/ 1588 h 16"/>
              <a:gd name="T16" fmla="*/ 1361 w 7"/>
              <a:gd name="T17" fmla="*/ 0 h 16"/>
              <a:gd name="T18" fmla="*/ 2268 w 7"/>
              <a:gd name="T19" fmla="*/ 0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6">
                <a:moveTo>
                  <a:pt x="5" y="0"/>
                </a:moveTo>
                <a:cubicBezTo>
                  <a:pt x="5" y="0"/>
                  <a:pt x="6" y="3"/>
                  <a:pt x="6" y="8"/>
                </a:cubicBezTo>
                <a:cubicBezTo>
                  <a:pt x="5" y="12"/>
                  <a:pt x="2" y="15"/>
                  <a:pt x="2" y="15"/>
                </a:cubicBezTo>
                <a:cubicBezTo>
                  <a:pt x="2" y="15"/>
                  <a:pt x="2" y="11"/>
                  <a:pt x="2" y="9"/>
                </a:cubicBezTo>
                <a:cubicBezTo>
                  <a:pt x="2" y="9"/>
                  <a:pt x="2" y="9"/>
                  <a:pt x="2" y="8"/>
                </a:cubicBezTo>
                <a:lnTo>
                  <a:pt x="0" y="10"/>
                </a:lnTo>
                <a:lnTo>
                  <a:pt x="2" y="6"/>
                </a:lnTo>
                <a:cubicBezTo>
                  <a:pt x="2" y="5"/>
                  <a:pt x="0" y="4"/>
                  <a:pt x="0" y="4"/>
                </a:cubicBezTo>
                <a:lnTo>
                  <a:pt x="3" y="0"/>
                </a:lnTo>
                <a:lnTo>
                  <a:pt x="5" y="0"/>
                </a:lnTo>
              </a:path>
            </a:pathLst>
          </a:custGeom>
          <a:solidFill>
            <a:srgbClr val="A670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0" name="Freeform 708">
            <a:extLst>
              <a:ext uri="{FF2B5EF4-FFF2-40B4-BE49-F238E27FC236}">
                <a16:creationId xmlns:a16="http://schemas.microsoft.com/office/drawing/2014/main" id="{DC2FB590-BE98-004D-BBF5-8A5140384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55788"/>
            <a:ext cx="3175" cy="4762"/>
          </a:xfrm>
          <a:custGeom>
            <a:avLst/>
            <a:gdLst>
              <a:gd name="T0" fmla="*/ 318 w 10"/>
              <a:gd name="T1" fmla="*/ 1984 h 12"/>
              <a:gd name="T2" fmla="*/ 1270 w 10"/>
              <a:gd name="T3" fmla="*/ 1587 h 12"/>
              <a:gd name="T4" fmla="*/ 1905 w 10"/>
              <a:gd name="T5" fmla="*/ 0 h 12"/>
              <a:gd name="T6" fmla="*/ 2223 w 10"/>
              <a:gd name="T7" fmla="*/ 397 h 12"/>
              <a:gd name="T8" fmla="*/ 2858 w 10"/>
              <a:gd name="T9" fmla="*/ 397 h 12"/>
              <a:gd name="T10" fmla="*/ 2223 w 10"/>
              <a:gd name="T11" fmla="*/ 2778 h 12"/>
              <a:gd name="T12" fmla="*/ 1905 w 10"/>
              <a:gd name="T13" fmla="*/ 4365 h 12"/>
              <a:gd name="T14" fmla="*/ 1905 w 10"/>
              <a:gd name="T15" fmla="*/ 2778 h 12"/>
              <a:gd name="T16" fmla="*/ 1270 w 10"/>
              <a:gd name="T17" fmla="*/ 1984 h 12"/>
              <a:gd name="T18" fmla="*/ 953 w 10"/>
              <a:gd name="T19" fmla="*/ 3175 h 12"/>
              <a:gd name="T20" fmla="*/ 318 w 10"/>
              <a:gd name="T21" fmla="*/ 3968 h 12"/>
              <a:gd name="T22" fmla="*/ 318 w 10"/>
              <a:gd name="T23" fmla="*/ 3175 h 12"/>
              <a:gd name="T24" fmla="*/ 0 w 10"/>
              <a:gd name="T25" fmla="*/ 3175 h 12"/>
              <a:gd name="T26" fmla="*/ 318 w 10"/>
              <a:gd name="T27" fmla="*/ 1984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12">
                <a:moveTo>
                  <a:pt x="1" y="5"/>
                </a:moveTo>
                <a:cubicBezTo>
                  <a:pt x="3" y="5"/>
                  <a:pt x="4" y="5"/>
                  <a:pt x="4" y="4"/>
                </a:cubicBezTo>
                <a:cubicBezTo>
                  <a:pt x="6" y="3"/>
                  <a:pt x="6" y="0"/>
                  <a:pt x="6" y="0"/>
                </a:cubicBezTo>
                <a:cubicBezTo>
                  <a:pt x="6" y="0"/>
                  <a:pt x="6" y="1"/>
                  <a:pt x="7" y="1"/>
                </a:cubicBezTo>
                <a:lnTo>
                  <a:pt x="9" y="1"/>
                </a:lnTo>
                <a:cubicBezTo>
                  <a:pt x="9" y="1"/>
                  <a:pt x="9" y="5"/>
                  <a:pt x="7" y="7"/>
                </a:cubicBezTo>
                <a:cubicBezTo>
                  <a:pt x="7" y="9"/>
                  <a:pt x="6" y="11"/>
                  <a:pt x="6" y="11"/>
                </a:cubicBezTo>
                <a:lnTo>
                  <a:pt x="6" y="7"/>
                </a:lnTo>
                <a:cubicBezTo>
                  <a:pt x="6" y="5"/>
                  <a:pt x="6" y="5"/>
                  <a:pt x="4" y="5"/>
                </a:cubicBezTo>
                <a:cubicBezTo>
                  <a:pt x="4" y="5"/>
                  <a:pt x="4" y="6"/>
                  <a:pt x="3" y="8"/>
                </a:cubicBezTo>
                <a:cubicBezTo>
                  <a:pt x="3" y="8"/>
                  <a:pt x="3" y="9"/>
                  <a:pt x="1" y="10"/>
                </a:cubicBezTo>
                <a:lnTo>
                  <a:pt x="1" y="8"/>
                </a:ln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5"/>
                  <a:pt x="1" y="5"/>
                </a:cubicBezTo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1" name="Freeform 709">
            <a:extLst>
              <a:ext uri="{FF2B5EF4-FFF2-40B4-BE49-F238E27FC236}">
                <a16:creationId xmlns:a16="http://schemas.microsoft.com/office/drawing/2014/main" id="{112AB1A5-0D70-EE46-A065-0AD0BE7D7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49438"/>
            <a:ext cx="7937" cy="3175"/>
          </a:xfrm>
          <a:custGeom>
            <a:avLst/>
            <a:gdLst>
              <a:gd name="T0" fmla="*/ 6494 w 22"/>
              <a:gd name="T1" fmla="*/ 2381 h 8"/>
              <a:gd name="T2" fmla="*/ 6133 w 22"/>
              <a:gd name="T3" fmla="*/ 2778 h 8"/>
              <a:gd name="T4" fmla="*/ 5051 w 22"/>
              <a:gd name="T5" fmla="*/ 2381 h 8"/>
              <a:gd name="T6" fmla="*/ 2886 w 22"/>
              <a:gd name="T7" fmla="*/ 1191 h 8"/>
              <a:gd name="T8" fmla="*/ 1082 w 22"/>
              <a:gd name="T9" fmla="*/ 794 h 8"/>
              <a:gd name="T10" fmla="*/ 0 w 22"/>
              <a:gd name="T11" fmla="*/ 794 h 8"/>
              <a:gd name="T12" fmla="*/ 722 w 22"/>
              <a:gd name="T13" fmla="*/ 0 h 8"/>
              <a:gd name="T14" fmla="*/ 2886 w 22"/>
              <a:gd name="T15" fmla="*/ 0 h 8"/>
              <a:gd name="T16" fmla="*/ 4329 w 22"/>
              <a:gd name="T17" fmla="*/ 794 h 8"/>
              <a:gd name="T18" fmla="*/ 5772 w 22"/>
              <a:gd name="T19" fmla="*/ 1191 h 8"/>
              <a:gd name="T20" fmla="*/ 6133 w 22"/>
              <a:gd name="T21" fmla="*/ 1191 h 8"/>
              <a:gd name="T22" fmla="*/ 6494 w 22"/>
              <a:gd name="T23" fmla="*/ 1191 h 8"/>
              <a:gd name="T24" fmla="*/ 7215 w 22"/>
              <a:gd name="T25" fmla="*/ 1191 h 8"/>
              <a:gd name="T26" fmla="*/ 7215 w 22"/>
              <a:gd name="T27" fmla="*/ 794 h 8"/>
              <a:gd name="T28" fmla="*/ 7215 w 22"/>
              <a:gd name="T29" fmla="*/ 397 h 8"/>
              <a:gd name="T30" fmla="*/ 6494 w 22"/>
              <a:gd name="T31" fmla="*/ 2381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8">
                <a:moveTo>
                  <a:pt x="18" y="6"/>
                </a:moveTo>
                <a:cubicBezTo>
                  <a:pt x="18" y="7"/>
                  <a:pt x="18" y="7"/>
                  <a:pt x="17" y="7"/>
                </a:cubicBezTo>
                <a:lnTo>
                  <a:pt x="14" y="6"/>
                </a:lnTo>
                <a:lnTo>
                  <a:pt x="8" y="3"/>
                </a:lnTo>
                <a:lnTo>
                  <a:pt x="3" y="2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12" y="2"/>
                </a:lnTo>
                <a:lnTo>
                  <a:pt x="16" y="3"/>
                </a:lnTo>
                <a:lnTo>
                  <a:pt x="17" y="3"/>
                </a:lnTo>
                <a:lnTo>
                  <a:pt x="18" y="3"/>
                </a:lnTo>
                <a:lnTo>
                  <a:pt x="20" y="3"/>
                </a:lnTo>
                <a:lnTo>
                  <a:pt x="20" y="2"/>
                </a:lnTo>
                <a:lnTo>
                  <a:pt x="20" y="1"/>
                </a:lnTo>
                <a:cubicBezTo>
                  <a:pt x="20" y="1"/>
                  <a:pt x="21" y="4"/>
                  <a:pt x="18" y="6"/>
                </a:cubicBezTo>
              </a:path>
            </a:pathLst>
          </a:custGeom>
          <a:solidFill>
            <a:srgbClr val="D1AB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2" name="Freeform 710">
            <a:extLst>
              <a:ext uri="{FF2B5EF4-FFF2-40B4-BE49-F238E27FC236}">
                <a16:creationId xmlns:a16="http://schemas.microsoft.com/office/drawing/2014/main" id="{D2F3BE9B-FFE5-C14D-8FDC-9F1290FB7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49438"/>
            <a:ext cx="7937" cy="1587"/>
          </a:xfrm>
          <a:custGeom>
            <a:avLst/>
            <a:gdLst>
              <a:gd name="T0" fmla="*/ 6746 w 20"/>
              <a:gd name="T1" fmla="*/ 1058 h 6"/>
              <a:gd name="T2" fmla="*/ 5556 w 20"/>
              <a:gd name="T3" fmla="*/ 1323 h 6"/>
              <a:gd name="T4" fmla="*/ 1984 w 20"/>
              <a:gd name="T5" fmla="*/ 529 h 6"/>
              <a:gd name="T6" fmla="*/ 0 w 20"/>
              <a:gd name="T7" fmla="*/ 265 h 6"/>
              <a:gd name="T8" fmla="*/ 2381 w 20"/>
              <a:gd name="T9" fmla="*/ 265 h 6"/>
              <a:gd name="T10" fmla="*/ 5556 w 20"/>
              <a:gd name="T11" fmla="*/ 1058 h 6"/>
              <a:gd name="T12" fmla="*/ 6746 w 20"/>
              <a:gd name="T13" fmla="*/ 529 h 6"/>
              <a:gd name="T14" fmla="*/ 6746 w 20"/>
              <a:gd name="T15" fmla="*/ 1058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6">
                <a:moveTo>
                  <a:pt x="17" y="4"/>
                </a:moveTo>
                <a:cubicBezTo>
                  <a:pt x="15" y="5"/>
                  <a:pt x="15" y="5"/>
                  <a:pt x="14" y="5"/>
                </a:cubicBezTo>
                <a:cubicBezTo>
                  <a:pt x="13" y="4"/>
                  <a:pt x="9" y="3"/>
                  <a:pt x="5" y="2"/>
                </a:cubicBezTo>
                <a:cubicBezTo>
                  <a:pt x="5" y="2"/>
                  <a:pt x="3" y="1"/>
                  <a:pt x="0" y="1"/>
                </a:cubicBezTo>
                <a:cubicBezTo>
                  <a:pt x="0" y="1"/>
                  <a:pt x="5" y="0"/>
                  <a:pt x="6" y="1"/>
                </a:cubicBezTo>
                <a:cubicBezTo>
                  <a:pt x="13" y="3"/>
                  <a:pt x="14" y="4"/>
                  <a:pt x="14" y="4"/>
                </a:cubicBezTo>
                <a:cubicBezTo>
                  <a:pt x="17" y="4"/>
                  <a:pt x="17" y="2"/>
                  <a:pt x="17" y="2"/>
                </a:cubicBezTo>
                <a:cubicBezTo>
                  <a:pt x="19" y="3"/>
                  <a:pt x="17" y="4"/>
                  <a:pt x="17" y="4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3" name="Freeform 711">
            <a:extLst>
              <a:ext uri="{FF2B5EF4-FFF2-40B4-BE49-F238E27FC236}">
                <a16:creationId xmlns:a16="http://schemas.microsoft.com/office/drawing/2014/main" id="{8B863455-0028-314C-A055-D8C6B2F3F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49438"/>
            <a:ext cx="1587" cy="1587"/>
          </a:xfrm>
          <a:custGeom>
            <a:avLst/>
            <a:gdLst>
              <a:gd name="T0" fmla="*/ 1058 w 3"/>
              <a:gd name="T1" fmla="*/ 0 h 2"/>
              <a:gd name="T2" fmla="*/ 0 w 3"/>
              <a:gd name="T3" fmla="*/ 794 h 2"/>
              <a:gd name="T4" fmla="*/ 1058 w 3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2" y="0"/>
                  <a:pt x="2" y="1"/>
                  <a:pt x="0" y="1"/>
                </a:cubicBezTo>
                <a:lnTo>
                  <a:pt x="2" y="0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4" name="Freeform 712">
            <a:extLst>
              <a:ext uri="{FF2B5EF4-FFF2-40B4-BE49-F238E27FC236}">
                <a16:creationId xmlns:a16="http://schemas.microsoft.com/office/drawing/2014/main" id="{35DE3C61-A6B8-5548-A9B3-3392431DB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51025"/>
            <a:ext cx="7937" cy="3175"/>
          </a:xfrm>
          <a:custGeom>
            <a:avLst/>
            <a:gdLst>
              <a:gd name="T0" fmla="*/ 7143 w 20"/>
              <a:gd name="T1" fmla="*/ 1732 h 11"/>
              <a:gd name="T2" fmla="*/ 7143 w 20"/>
              <a:gd name="T3" fmla="*/ 2886 h 11"/>
              <a:gd name="T4" fmla="*/ 5159 w 20"/>
              <a:gd name="T5" fmla="*/ 2309 h 11"/>
              <a:gd name="T6" fmla="*/ 2381 w 20"/>
              <a:gd name="T7" fmla="*/ 1443 h 11"/>
              <a:gd name="T8" fmla="*/ 397 w 20"/>
              <a:gd name="T9" fmla="*/ 1155 h 11"/>
              <a:gd name="T10" fmla="*/ 0 w 20"/>
              <a:gd name="T11" fmla="*/ 1155 h 11"/>
              <a:gd name="T12" fmla="*/ 397 w 20"/>
              <a:gd name="T13" fmla="*/ 577 h 11"/>
              <a:gd name="T14" fmla="*/ 397 w 20"/>
              <a:gd name="T15" fmla="*/ 0 h 11"/>
              <a:gd name="T16" fmla="*/ 2778 w 20"/>
              <a:gd name="T17" fmla="*/ 289 h 11"/>
              <a:gd name="T18" fmla="*/ 5159 w 20"/>
              <a:gd name="T19" fmla="*/ 866 h 11"/>
              <a:gd name="T20" fmla="*/ 7143 w 20"/>
              <a:gd name="T21" fmla="*/ 1732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11">
                <a:moveTo>
                  <a:pt x="18" y="6"/>
                </a:moveTo>
                <a:cubicBezTo>
                  <a:pt x="18" y="6"/>
                  <a:pt x="19" y="8"/>
                  <a:pt x="18" y="10"/>
                </a:cubicBezTo>
                <a:lnTo>
                  <a:pt x="13" y="8"/>
                </a:lnTo>
                <a:lnTo>
                  <a:pt x="6" y="5"/>
                </a:lnTo>
                <a:lnTo>
                  <a:pt x="1" y="4"/>
                </a:lnTo>
                <a:lnTo>
                  <a:pt x="0" y="4"/>
                </a:lnTo>
                <a:lnTo>
                  <a:pt x="1" y="2"/>
                </a:lnTo>
                <a:cubicBezTo>
                  <a:pt x="3" y="1"/>
                  <a:pt x="1" y="0"/>
                  <a:pt x="1" y="0"/>
                </a:cubicBezTo>
                <a:lnTo>
                  <a:pt x="7" y="1"/>
                </a:lnTo>
                <a:lnTo>
                  <a:pt x="13" y="3"/>
                </a:lnTo>
                <a:lnTo>
                  <a:pt x="18" y="6"/>
                </a:lnTo>
              </a:path>
            </a:pathLst>
          </a:custGeom>
          <a:solidFill>
            <a:srgbClr val="D1AB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" name="Freeform 713">
            <a:extLst>
              <a:ext uri="{FF2B5EF4-FFF2-40B4-BE49-F238E27FC236}">
                <a16:creationId xmlns:a16="http://schemas.microsoft.com/office/drawing/2014/main" id="{0A89FB8D-3446-7442-BD77-3EC79490A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52613"/>
            <a:ext cx="9525" cy="4762"/>
          </a:xfrm>
          <a:custGeom>
            <a:avLst/>
            <a:gdLst>
              <a:gd name="T0" fmla="*/ 6594 w 26"/>
              <a:gd name="T1" fmla="*/ 1465 h 13"/>
              <a:gd name="T2" fmla="*/ 8426 w 26"/>
              <a:gd name="T3" fmla="*/ 4396 h 13"/>
              <a:gd name="T4" fmla="*/ 4396 w 26"/>
              <a:gd name="T5" fmla="*/ 1832 h 13"/>
              <a:gd name="T6" fmla="*/ 2931 w 26"/>
              <a:gd name="T7" fmla="*/ 4396 h 13"/>
              <a:gd name="T8" fmla="*/ 0 w 26"/>
              <a:gd name="T9" fmla="*/ 2564 h 13"/>
              <a:gd name="T10" fmla="*/ 2931 w 26"/>
              <a:gd name="T11" fmla="*/ 366 h 13"/>
              <a:gd name="T12" fmla="*/ 2931 w 26"/>
              <a:gd name="T13" fmla="*/ 0 h 13"/>
              <a:gd name="T14" fmla="*/ 4396 w 26"/>
              <a:gd name="T15" fmla="*/ 0 h 13"/>
              <a:gd name="T16" fmla="*/ 6228 w 26"/>
              <a:gd name="T17" fmla="*/ 733 h 13"/>
              <a:gd name="T18" fmla="*/ 6594 w 26"/>
              <a:gd name="T19" fmla="*/ 1465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13">
                <a:moveTo>
                  <a:pt x="18" y="4"/>
                </a:moveTo>
                <a:cubicBezTo>
                  <a:pt x="18" y="4"/>
                  <a:pt x="25" y="10"/>
                  <a:pt x="23" y="12"/>
                </a:cubicBezTo>
                <a:lnTo>
                  <a:pt x="12" y="5"/>
                </a:lnTo>
                <a:lnTo>
                  <a:pt x="8" y="12"/>
                </a:lnTo>
                <a:lnTo>
                  <a:pt x="0" y="7"/>
                </a:lnTo>
                <a:cubicBezTo>
                  <a:pt x="0" y="7"/>
                  <a:pt x="6" y="2"/>
                  <a:pt x="8" y="1"/>
                </a:cubicBezTo>
                <a:cubicBezTo>
                  <a:pt x="8" y="0"/>
                  <a:pt x="8" y="0"/>
                  <a:pt x="8" y="0"/>
                </a:cubicBezTo>
                <a:lnTo>
                  <a:pt x="12" y="0"/>
                </a:lnTo>
                <a:lnTo>
                  <a:pt x="17" y="2"/>
                </a:lnTo>
                <a:lnTo>
                  <a:pt x="18" y="4"/>
                </a:lnTo>
              </a:path>
            </a:pathLst>
          </a:custGeom>
          <a:solidFill>
            <a:srgbClr val="D1AB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6" name="Freeform 714">
            <a:extLst>
              <a:ext uri="{FF2B5EF4-FFF2-40B4-BE49-F238E27FC236}">
                <a16:creationId xmlns:a16="http://schemas.microsoft.com/office/drawing/2014/main" id="{074A2BA6-6C06-624A-819F-4671EC698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1851025"/>
            <a:ext cx="3175" cy="1588"/>
          </a:xfrm>
          <a:custGeom>
            <a:avLst/>
            <a:gdLst>
              <a:gd name="T0" fmla="*/ 1732 w 11"/>
              <a:gd name="T1" fmla="*/ 529 h 6"/>
              <a:gd name="T2" fmla="*/ 2886 w 11"/>
              <a:gd name="T3" fmla="*/ 1059 h 6"/>
              <a:gd name="T4" fmla="*/ 2598 w 11"/>
              <a:gd name="T5" fmla="*/ 1323 h 6"/>
              <a:gd name="T6" fmla="*/ 1155 w 11"/>
              <a:gd name="T7" fmla="*/ 794 h 6"/>
              <a:gd name="T8" fmla="*/ 0 w 11"/>
              <a:gd name="T9" fmla="*/ 265 h 6"/>
              <a:gd name="T10" fmla="*/ 0 w 11"/>
              <a:gd name="T11" fmla="*/ 0 h 6"/>
              <a:gd name="T12" fmla="*/ 1732 w 11"/>
              <a:gd name="T13" fmla="*/ 529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6">
                <a:moveTo>
                  <a:pt x="6" y="2"/>
                </a:moveTo>
                <a:cubicBezTo>
                  <a:pt x="9" y="3"/>
                  <a:pt x="10" y="4"/>
                  <a:pt x="10" y="4"/>
                </a:cubicBezTo>
                <a:cubicBezTo>
                  <a:pt x="10" y="4"/>
                  <a:pt x="10" y="5"/>
                  <a:pt x="9" y="5"/>
                </a:cubicBezTo>
                <a:cubicBezTo>
                  <a:pt x="8" y="5"/>
                  <a:pt x="6" y="4"/>
                  <a:pt x="4" y="3"/>
                </a:cubicBezTo>
                <a:cubicBezTo>
                  <a:pt x="1" y="2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3" y="1"/>
                  <a:pt x="6" y="2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7" name="Freeform 715">
            <a:extLst>
              <a:ext uri="{FF2B5EF4-FFF2-40B4-BE49-F238E27FC236}">
                <a16:creationId xmlns:a16="http://schemas.microsoft.com/office/drawing/2014/main" id="{25AEAA9E-8EC3-F649-8938-350BCDBB9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51025"/>
            <a:ext cx="3175" cy="1588"/>
          </a:xfrm>
          <a:custGeom>
            <a:avLst/>
            <a:gdLst>
              <a:gd name="T0" fmla="*/ 2117 w 9"/>
              <a:gd name="T1" fmla="*/ 397 h 4"/>
              <a:gd name="T2" fmla="*/ 2822 w 9"/>
              <a:gd name="T3" fmla="*/ 794 h 4"/>
              <a:gd name="T4" fmla="*/ 2822 w 9"/>
              <a:gd name="T5" fmla="*/ 1191 h 4"/>
              <a:gd name="T6" fmla="*/ 1058 w 9"/>
              <a:gd name="T7" fmla="*/ 794 h 4"/>
              <a:gd name="T8" fmla="*/ 0 w 9"/>
              <a:gd name="T9" fmla="*/ 794 h 4"/>
              <a:gd name="T10" fmla="*/ 0 w 9"/>
              <a:gd name="T11" fmla="*/ 0 h 4"/>
              <a:gd name="T12" fmla="*/ 2117 w 9"/>
              <a:gd name="T13" fmla="*/ 39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4">
                <a:moveTo>
                  <a:pt x="6" y="1"/>
                </a:moveTo>
                <a:cubicBezTo>
                  <a:pt x="8" y="2"/>
                  <a:pt x="8" y="2"/>
                  <a:pt x="8" y="2"/>
                </a:cubicBezTo>
                <a:lnTo>
                  <a:pt x="8" y="3"/>
                </a:lnTo>
                <a:cubicBezTo>
                  <a:pt x="6" y="3"/>
                  <a:pt x="6" y="2"/>
                  <a:pt x="3" y="2"/>
                </a:cubicBezTo>
                <a:cubicBezTo>
                  <a:pt x="2" y="1"/>
                  <a:pt x="0" y="2"/>
                  <a:pt x="0" y="2"/>
                </a:cubicBezTo>
                <a:lnTo>
                  <a:pt x="0" y="0"/>
                </a:lnTo>
                <a:cubicBezTo>
                  <a:pt x="0" y="0"/>
                  <a:pt x="3" y="1"/>
                  <a:pt x="6" y="1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8" name="Freeform 716">
            <a:extLst>
              <a:ext uri="{FF2B5EF4-FFF2-40B4-BE49-F238E27FC236}">
                <a16:creationId xmlns:a16="http://schemas.microsoft.com/office/drawing/2014/main" id="{5D79C057-115A-3747-9378-DA6294236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52613"/>
            <a:ext cx="6350" cy="3175"/>
          </a:xfrm>
          <a:custGeom>
            <a:avLst/>
            <a:gdLst>
              <a:gd name="T0" fmla="*/ 6016 w 19"/>
              <a:gd name="T1" fmla="*/ 1984 h 8"/>
              <a:gd name="T2" fmla="*/ 6016 w 19"/>
              <a:gd name="T3" fmla="*/ 2381 h 8"/>
              <a:gd name="T4" fmla="*/ 5682 w 19"/>
              <a:gd name="T5" fmla="*/ 2778 h 8"/>
              <a:gd name="T6" fmla="*/ 4011 w 19"/>
              <a:gd name="T7" fmla="*/ 2381 h 8"/>
              <a:gd name="T8" fmla="*/ 2339 w 19"/>
              <a:gd name="T9" fmla="*/ 1191 h 8"/>
              <a:gd name="T10" fmla="*/ 334 w 19"/>
              <a:gd name="T11" fmla="*/ 397 h 8"/>
              <a:gd name="T12" fmla="*/ 0 w 19"/>
              <a:gd name="T13" fmla="*/ 397 h 8"/>
              <a:gd name="T14" fmla="*/ 334 w 19"/>
              <a:gd name="T15" fmla="*/ 0 h 8"/>
              <a:gd name="T16" fmla="*/ 2339 w 19"/>
              <a:gd name="T17" fmla="*/ 397 h 8"/>
              <a:gd name="T18" fmla="*/ 4011 w 19"/>
              <a:gd name="T19" fmla="*/ 1191 h 8"/>
              <a:gd name="T20" fmla="*/ 5682 w 19"/>
              <a:gd name="T21" fmla="*/ 1588 h 8"/>
              <a:gd name="T22" fmla="*/ 6016 w 19"/>
              <a:gd name="T23" fmla="*/ 1984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9" h="8">
                <a:moveTo>
                  <a:pt x="18" y="5"/>
                </a:moveTo>
                <a:lnTo>
                  <a:pt x="18" y="6"/>
                </a:lnTo>
                <a:cubicBezTo>
                  <a:pt x="18" y="6"/>
                  <a:pt x="18" y="7"/>
                  <a:pt x="17" y="7"/>
                </a:cubicBezTo>
                <a:cubicBezTo>
                  <a:pt x="15" y="7"/>
                  <a:pt x="13" y="7"/>
                  <a:pt x="12" y="6"/>
                </a:cubicBezTo>
                <a:cubicBezTo>
                  <a:pt x="9" y="6"/>
                  <a:pt x="9" y="4"/>
                  <a:pt x="7" y="3"/>
                </a:cubicBezTo>
                <a:cubicBezTo>
                  <a:pt x="4" y="2"/>
                  <a:pt x="4" y="2"/>
                  <a:pt x="1" y="1"/>
                </a:cubicBezTo>
                <a:cubicBezTo>
                  <a:pt x="0" y="1"/>
                  <a:pt x="0" y="1"/>
                  <a:pt x="0" y="1"/>
                </a:cubicBezTo>
                <a:lnTo>
                  <a:pt x="1" y="0"/>
                </a:lnTo>
                <a:lnTo>
                  <a:pt x="7" y="1"/>
                </a:lnTo>
                <a:lnTo>
                  <a:pt x="12" y="3"/>
                </a:lnTo>
                <a:lnTo>
                  <a:pt x="17" y="4"/>
                </a:lnTo>
                <a:lnTo>
                  <a:pt x="18" y="5"/>
                </a:ln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" name="Freeform 717">
            <a:extLst>
              <a:ext uri="{FF2B5EF4-FFF2-40B4-BE49-F238E27FC236}">
                <a16:creationId xmlns:a16="http://schemas.microsoft.com/office/drawing/2014/main" id="{B607C1E6-A195-D24B-89E9-C7E0F9F1E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54200"/>
            <a:ext cx="3175" cy="4763"/>
          </a:xfrm>
          <a:custGeom>
            <a:avLst/>
            <a:gdLst>
              <a:gd name="T0" fmla="*/ 2223 w 10"/>
              <a:gd name="T1" fmla="*/ 794 h 12"/>
              <a:gd name="T2" fmla="*/ 2858 w 10"/>
              <a:gd name="T3" fmla="*/ 2778 h 12"/>
              <a:gd name="T4" fmla="*/ 2223 w 10"/>
              <a:gd name="T5" fmla="*/ 3969 h 12"/>
              <a:gd name="T6" fmla="*/ 1905 w 10"/>
              <a:gd name="T7" fmla="*/ 4366 h 12"/>
              <a:gd name="T8" fmla="*/ 1270 w 10"/>
              <a:gd name="T9" fmla="*/ 3969 h 12"/>
              <a:gd name="T10" fmla="*/ 1270 w 10"/>
              <a:gd name="T11" fmla="*/ 3969 h 12"/>
              <a:gd name="T12" fmla="*/ 1270 w 10"/>
              <a:gd name="T13" fmla="*/ 2778 h 12"/>
              <a:gd name="T14" fmla="*/ 0 w 10"/>
              <a:gd name="T15" fmla="*/ 1985 h 12"/>
              <a:gd name="T16" fmla="*/ 953 w 10"/>
              <a:gd name="T17" fmla="*/ 794 h 12"/>
              <a:gd name="T18" fmla="*/ 953 w 10"/>
              <a:gd name="T19" fmla="*/ 0 h 12"/>
              <a:gd name="T20" fmla="*/ 2223 w 10"/>
              <a:gd name="T21" fmla="*/ 794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2">
                <a:moveTo>
                  <a:pt x="7" y="2"/>
                </a:moveTo>
                <a:lnTo>
                  <a:pt x="9" y="7"/>
                </a:lnTo>
                <a:lnTo>
                  <a:pt x="7" y="10"/>
                </a:lnTo>
                <a:lnTo>
                  <a:pt x="6" y="11"/>
                </a:lnTo>
                <a:lnTo>
                  <a:pt x="4" y="10"/>
                </a:lnTo>
                <a:cubicBezTo>
                  <a:pt x="4" y="10"/>
                  <a:pt x="4" y="9"/>
                  <a:pt x="4" y="7"/>
                </a:cubicBezTo>
                <a:cubicBezTo>
                  <a:pt x="3" y="6"/>
                  <a:pt x="0" y="5"/>
                  <a:pt x="0" y="5"/>
                </a:cubicBezTo>
                <a:cubicBezTo>
                  <a:pt x="0" y="5"/>
                  <a:pt x="0" y="3"/>
                  <a:pt x="3" y="2"/>
                </a:cubicBezTo>
                <a:cubicBezTo>
                  <a:pt x="4" y="2"/>
                  <a:pt x="3" y="0"/>
                  <a:pt x="3" y="0"/>
                </a:cubicBezTo>
                <a:lnTo>
                  <a:pt x="7" y="2"/>
                </a:ln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" name="Freeform 718">
            <a:extLst>
              <a:ext uri="{FF2B5EF4-FFF2-40B4-BE49-F238E27FC236}">
                <a16:creationId xmlns:a16="http://schemas.microsoft.com/office/drawing/2014/main" id="{C69F83E3-B010-A041-8AC6-BE8063661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52613"/>
            <a:ext cx="4762" cy="1587"/>
          </a:xfrm>
          <a:custGeom>
            <a:avLst/>
            <a:gdLst>
              <a:gd name="T0" fmla="*/ 1361 w 14"/>
              <a:gd name="T1" fmla="*/ 317 h 5"/>
              <a:gd name="T2" fmla="*/ 2381 w 14"/>
              <a:gd name="T3" fmla="*/ 635 h 5"/>
              <a:gd name="T4" fmla="*/ 3061 w 14"/>
              <a:gd name="T5" fmla="*/ 317 h 5"/>
              <a:gd name="T6" fmla="*/ 3061 w 14"/>
              <a:gd name="T7" fmla="*/ 635 h 5"/>
              <a:gd name="T8" fmla="*/ 4422 w 14"/>
              <a:gd name="T9" fmla="*/ 1270 h 5"/>
              <a:gd name="T10" fmla="*/ 2381 w 14"/>
              <a:gd name="T11" fmla="*/ 635 h 5"/>
              <a:gd name="T12" fmla="*/ 0 w 14"/>
              <a:gd name="T13" fmla="*/ 635 h 5"/>
              <a:gd name="T14" fmla="*/ 0 w 14"/>
              <a:gd name="T15" fmla="*/ 317 h 5"/>
              <a:gd name="T16" fmla="*/ 0 w 14"/>
              <a:gd name="T17" fmla="*/ 0 h 5"/>
              <a:gd name="T18" fmla="*/ 1361 w 14"/>
              <a:gd name="T19" fmla="*/ 31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5">
                <a:moveTo>
                  <a:pt x="4" y="1"/>
                </a:moveTo>
                <a:cubicBezTo>
                  <a:pt x="4" y="1"/>
                  <a:pt x="7" y="1"/>
                  <a:pt x="7" y="2"/>
                </a:cubicBezTo>
                <a:cubicBezTo>
                  <a:pt x="9" y="2"/>
                  <a:pt x="9" y="1"/>
                  <a:pt x="9" y="1"/>
                </a:cubicBezTo>
                <a:lnTo>
                  <a:pt x="9" y="2"/>
                </a:lnTo>
                <a:cubicBezTo>
                  <a:pt x="9" y="2"/>
                  <a:pt x="12" y="3"/>
                  <a:pt x="13" y="4"/>
                </a:cubicBezTo>
                <a:cubicBezTo>
                  <a:pt x="10" y="4"/>
                  <a:pt x="9" y="3"/>
                  <a:pt x="7" y="2"/>
                </a:cubicBez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cubicBezTo>
                  <a:pt x="0" y="0"/>
                  <a:pt x="1" y="1"/>
                  <a:pt x="4" y="1"/>
                </a:cubicBez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" name="Freeform 719">
            <a:extLst>
              <a:ext uri="{FF2B5EF4-FFF2-40B4-BE49-F238E27FC236}">
                <a16:creationId xmlns:a16="http://schemas.microsoft.com/office/drawing/2014/main" id="{C5FD6A3A-C097-8C4B-9E96-0A3CE777A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54200"/>
            <a:ext cx="6350" cy="3175"/>
          </a:xfrm>
          <a:custGeom>
            <a:avLst/>
            <a:gdLst>
              <a:gd name="T0" fmla="*/ 5229 w 17"/>
              <a:gd name="T1" fmla="*/ 2469 h 9"/>
              <a:gd name="T2" fmla="*/ 2988 w 17"/>
              <a:gd name="T3" fmla="*/ 2469 h 9"/>
              <a:gd name="T4" fmla="*/ 2241 w 17"/>
              <a:gd name="T5" fmla="*/ 1411 h 9"/>
              <a:gd name="T6" fmla="*/ 747 w 17"/>
              <a:gd name="T7" fmla="*/ 353 h 9"/>
              <a:gd name="T8" fmla="*/ 747 w 17"/>
              <a:gd name="T9" fmla="*/ 0 h 9"/>
              <a:gd name="T10" fmla="*/ 2988 w 17"/>
              <a:gd name="T11" fmla="*/ 1058 h 9"/>
              <a:gd name="T12" fmla="*/ 5229 w 17"/>
              <a:gd name="T13" fmla="*/ 2117 h 9"/>
              <a:gd name="T14" fmla="*/ 5229 w 17"/>
              <a:gd name="T15" fmla="*/ 2469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9">
                <a:moveTo>
                  <a:pt x="14" y="7"/>
                </a:moveTo>
                <a:cubicBezTo>
                  <a:pt x="12" y="8"/>
                  <a:pt x="8" y="7"/>
                  <a:pt x="8" y="7"/>
                </a:cubicBezTo>
                <a:lnTo>
                  <a:pt x="6" y="4"/>
                </a:lnTo>
                <a:cubicBezTo>
                  <a:pt x="6" y="3"/>
                  <a:pt x="3" y="2"/>
                  <a:pt x="2" y="1"/>
                </a:cubicBezTo>
                <a:cubicBezTo>
                  <a:pt x="0" y="0"/>
                  <a:pt x="2" y="0"/>
                  <a:pt x="2" y="0"/>
                </a:cubicBezTo>
                <a:lnTo>
                  <a:pt x="8" y="3"/>
                </a:lnTo>
                <a:cubicBezTo>
                  <a:pt x="11" y="4"/>
                  <a:pt x="14" y="6"/>
                  <a:pt x="14" y="6"/>
                </a:cubicBezTo>
                <a:cubicBezTo>
                  <a:pt x="14" y="6"/>
                  <a:pt x="16" y="6"/>
                  <a:pt x="14" y="7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" name="Freeform 720">
            <a:extLst>
              <a:ext uri="{FF2B5EF4-FFF2-40B4-BE49-F238E27FC236}">
                <a16:creationId xmlns:a16="http://schemas.microsoft.com/office/drawing/2014/main" id="{C45FC223-6E56-A946-B1E3-C4AE4F9A0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54200"/>
            <a:ext cx="7937" cy="3175"/>
          </a:xfrm>
          <a:custGeom>
            <a:avLst/>
            <a:gdLst>
              <a:gd name="T0" fmla="*/ 4157 w 21"/>
              <a:gd name="T1" fmla="*/ 706 h 9"/>
              <a:gd name="T2" fmla="*/ 7559 w 21"/>
              <a:gd name="T3" fmla="*/ 2822 h 9"/>
              <a:gd name="T4" fmla="*/ 5291 w 21"/>
              <a:gd name="T5" fmla="*/ 1764 h 9"/>
              <a:gd name="T6" fmla="*/ 3024 w 21"/>
              <a:gd name="T7" fmla="*/ 1058 h 9"/>
              <a:gd name="T8" fmla="*/ 4157 w 21"/>
              <a:gd name="T9" fmla="*/ 1764 h 9"/>
              <a:gd name="T10" fmla="*/ 4157 w 21"/>
              <a:gd name="T11" fmla="*/ 2117 h 9"/>
              <a:gd name="T12" fmla="*/ 3024 w 21"/>
              <a:gd name="T13" fmla="*/ 1764 h 9"/>
              <a:gd name="T14" fmla="*/ 1890 w 21"/>
              <a:gd name="T15" fmla="*/ 2469 h 9"/>
              <a:gd name="T16" fmla="*/ 2268 w 21"/>
              <a:gd name="T17" fmla="*/ 1411 h 9"/>
              <a:gd name="T18" fmla="*/ 1890 w 21"/>
              <a:gd name="T19" fmla="*/ 706 h 9"/>
              <a:gd name="T20" fmla="*/ 0 w 21"/>
              <a:gd name="T21" fmla="*/ 706 h 9"/>
              <a:gd name="T22" fmla="*/ 756 w 21"/>
              <a:gd name="T23" fmla="*/ 0 h 9"/>
              <a:gd name="T24" fmla="*/ 1134 w 21"/>
              <a:gd name="T25" fmla="*/ 0 h 9"/>
              <a:gd name="T26" fmla="*/ 2268 w 21"/>
              <a:gd name="T27" fmla="*/ 353 h 9"/>
              <a:gd name="T28" fmla="*/ 3402 w 21"/>
              <a:gd name="T29" fmla="*/ 706 h 9"/>
              <a:gd name="T30" fmla="*/ 4157 w 21"/>
              <a:gd name="T31" fmla="*/ 706 h 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1" h="9">
                <a:moveTo>
                  <a:pt x="11" y="2"/>
                </a:moveTo>
                <a:cubicBezTo>
                  <a:pt x="17" y="4"/>
                  <a:pt x="20" y="8"/>
                  <a:pt x="20" y="8"/>
                </a:cubicBezTo>
                <a:cubicBezTo>
                  <a:pt x="18" y="7"/>
                  <a:pt x="18" y="6"/>
                  <a:pt x="14" y="5"/>
                </a:cubicBezTo>
                <a:cubicBezTo>
                  <a:pt x="12" y="3"/>
                  <a:pt x="9" y="3"/>
                  <a:pt x="8" y="3"/>
                </a:cubicBezTo>
                <a:cubicBezTo>
                  <a:pt x="8" y="3"/>
                  <a:pt x="9" y="4"/>
                  <a:pt x="11" y="5"/>
                </a:cubicBezTo>
                <a:lnTo>
                  <a:pt x="11" y="6"/>
                </a:lnTo>
                <a:cubicBezTo>
                  <a:pt x="11" y="6"/>
                  <a:pt x="11" y="6"/>
                  <a:pt x="8" y="5"/>
                </a:cubicBezTo>
                <a:cubicBezTo>
                  <a:pt x="6" y="5"/>
                  <a:pt x="5" y="7"/>
                  <a:pt x="5" y="7"/>
                </a:cubicBezTo>
                <a:lnTo>
                  <a:pt x="6" y="4"/>
                </a:lnTo>
                <a:cubicBezTo>
                  <a:pt x="6" y="3"/>
                  <a:pt x="6" y="2"/>
                  <a:pt x="5" y="2"/>
                </a:cubicBezTo>
                <a:cubicBezTo>
                  <a:pt x="3" y="1"/>
                  <a:pt x="0" y="2"/>
                  <a:pt x="0" y="2"/>
                </a:cubicBezTo>
                <a:lnTo>
                  <a:pt x="2" y="0"/>
                </a:lnTo>
                <a:lnTo>
                  <a:pt x="3" y="0"/>
                </a:lnTo>
                <a:lnTo>
                  <a:pt x="6" y="1"/>
                </a:lnTo>
                <a:cubicBezTo>
                  <a:pt x="8" y="1"/>
                  <a:pt x="8" y="1"/>
                  <a:pt x="9" y="2"/>
                </a:cubicBezTo>
                <a:lnTo>
                  <a:pt x="11" y="2"/>
                </a:lnTo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" name="Freeform 721">
            <a:extLst>
              <a:ext uri="{FF2B5EF4-FFF2-40B4-BE49-F238E27FC236}">
                <a16:creationId xmlns:a16="http://schemas.microsoft.com/office/drawing/2014/main" id="{415A2D15-411A-754F-A28D-F43F5390C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1854200"/>
            <a:ext cx="3175" cy="4763"/>
          </a:xfrm>
          <a:custGeom>
            <a:avLst/>
            <a:gdLst>
              <a:gd name="T0" fmla="*/ 1814 w 7"/>
              <a:gd name="T1" fmla="*/ 680 h 14"/>
              <a:gd name="T2" fmla="*/ 1361 w 7"/>
              <a:gd name="T3" fmla="*/ 340 h 14"/>
              <a:gd name="T4" fmla="*/ 1814 w 7"/>
              <a:gd name="T5" fmla="*/ 680 h 14"/>
              <a:gd name="T6" fmla="*/ 1361 w 7"/>
              <a:gd name="T7" fmla="*/ 340 h 14"/>
              <a:gd name="T8" fmla="*/ 1361 w 7"/>
              <a:gd name="T9" fmla="*/ 340 h 14"/>
              <a:gd name="T10" fmla="*/ 907 w 7"/>
              <a:gd name="T11" fmla="*/ 0 h 14"/>
              <a:gd name="T12" fmla="*/ 1361 w 7"/>
              <a:gd name="T13" fmla="*/ 340 h 14"/>
              <a:gd name="T14" fmla="*/ 0 w 7"/>
              <a:gd name="T15" fmla="*/ 0 h 14"/>
              <a:gd name="T16" fmla="*/ 907 w 7"/>
              <a:gd name="T17" fmla="*/ 0 h 14"/>
              <a:gd name="T18" fmla="*/ 0 w 7"/>
              <a:gd name="T19" fmla="*/ 0 h 14"/>
              <a:gd name="T20" fmla="*/ 2721 w 7"/>
              <a:gd name="T21" fmla="*/ 2041 h 14"/>
              <a:gd name="T22" fmla="*/ 454 w 7"/>
              <a:gd name="T23" fmla="*/ 3062 h 14"/>
              <a:gd name="T24" fmla="*/ 1361 w 7"/>
              <a:gd name="T25" fmla="*/ 3402 h 14"/>
              <a:gd name="T26" fmla="*/ 1814 w 7"/>
              <a:gd name="T27" fmla="*/ 2041 h 14"/>
              <a:gd name="T28" fmla="*/ 1814 w 7"/>
              <a:gd name="T29" fmla="*/ 680 h 14"/>
              <a:gd name="T30" fmla="*/ 2721 w 7"/>
              <a:gd name="T31" fmla="*/ 2041 h 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14">
                <a:moveTo>
                  <a:pt x="4" y="2"/>
                </a:moveTo>
                <a:cubicBezTo>
                  <a:pt x="3" y="2"/>
                  <a:pt x="3" y="1"/>
                  <a:pt x="3" y="1"/>
                </a:cubicBezTo>
                <a:cubicBezTo>
                  <a:pt x="3" y="1"/>
                  <a:pt x="4" y="2"/>
                  <a:pt x="4" y="2"/>
                </a:cubicBezTo>
                <a:close/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lose/>
                <a:moveTo>
                  <a:pt x="0" y="0"/>
                </a:moveTo>
                <a:cubicBezTo>
                  <a:pt x="0" y="0"/>
                  <a:pt x="1" y="0"/>
                  <a:pt x="2" y="0"/>
                </a:cubicBezTo>
                <a:cubicBezTo>
                  <a:pt x="1" y="0"/>
                  <a:pt x="0" y="0"/>
                  <a:pt x="0" y="0"/>
                </a:cubicBezTo>
                <a:close/>
                <a:moveTo>
                  <a:pt x="6" y="6"/>
                </a:moveTo>
                <a:cubicBezTo>
                  <a:pt x="6" y="13"/>
                  <a:pt x="1" y="11"/>
                  <a:pt x="1" y="9"/>
                </a:cubicBezTo>
                <a:cubicBezTo>
                  <a:pt x="2" y="10"/>
                  <a:pt x="2" y="10"/>
                  <a:pt x="3" y="10"/>
                </a:cubicBezTo>
                <a:cubicBezTo>
                  <a:pt x="4" y="9"/>
                  <a:pt x="4" y="8"/>
                  <a:pt x="4" y="6"/>
                </a:cubicBezTo>
                <a:lnTo>
                  <a:pt x="4" y="2"/>
                </a:lnTo>
                <a:cubicBezTo>
                  <a:pt x="5" y="3"/>
                  <a:pt x="6" y="4"/>
                  <a:pt x="6" y="6"/>
                </a:cubicBezTo>
                <a:close/>
              </a:path>
            </a:pathLst>
          </a:custGeom>
          <a:solidFill>
            <a:srgbClr val="D1AB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4" name="Freeform 722">
            <a:extLst>
              <a:ext uri="{FF2B5EF4-FFF2-40B4-BE49-F238E27FC236}">
                <a16:creationId xmlns:a16="http://schemas.microsoft.com/office/drawing/2014/main" id="{844CF085-3216-6646-9AB1-D821424D8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51025"/>
            <a:ext cx="4762" cy="6350"/>
          </a:xfrm>
          <a:custGeom>
            <a:avLst/>
            <a:gdLst>
              <a:gd name="T0" fmla="*/ 4445 w 15"/>
              <a:gd name="T1" fmla="*/ 1868 h 17"/>
              <a:gd name="T2" fmla="*/ 1270 w 15"/>
              <a:gd name="T3" fmla="*/ 5603 h 17"/>
              <a:gd name="T4" fmla="*/ 952 w 15"/>
              <a:gd name="T5" fmla="*/ 5603 h 17"/>
              <a:gd name="T6" fmla="*/ 2857 w 15"/>
              <a:gd name="T7" fmla="*/ 2988 h 17"/>
              <a:gd name="T8" fmla="*/ 4445 w 15"/>
              <a:gd name="T9" fmla="*/ 0 h 17"/>
              <a:gd name="T10" fmla="*/ 4445 w 15"/>
              <a:gd name="T11" fmla="*/ 1868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7">
                <a:moveTo>
                  <a:pt x="14" y="5"/>
                </a:moveTo>
                <a:lnTo>
                  <a:pt x="4" y="15"/>
                </a:lnTo>
                <a:cubicBezTo>
                  <a:pt x="4" y="15"/>
                  <a:pt x="3" y="16"/>
                  <a:pt x="3" y="15"/>
                </a:cubicBezTo>
                <a:cubicBezTo>
                  <a:pt x="0" y="12"/>
                  <a:pt x="4" y="12"/>
                  <a:pt x="9" y="8"/>
                </a:cubicBezTo>
                <a:cubicBezTo>
                  <a:pt x="10" y="5"/>
                  <a:pt x="12" y="4"/>
                  <a:pt x="14" y="0"/>
                </a:cubicBezTo>
                <a:lnTo>
                  <a:pt x="14" y="5"/>
                </a:lnTo>
              </a:path>
            </a:pathLst>
          </a:custGeom>
          <a:solidFill>
            <a:srgbClr val="6641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5" name="Freeform 723">
            <a:extLst>
              <a:ext uri="{FF2B5EF4-FFF2-40B4-BE49-F238E27FC236}">
                <a16:creationId xmlns:a16="http://schemas.microsoft.com/office/drawing/2014/main" id="{7CD9C765-7020-E24C-965E-A486FA880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46263"/>
            <a:ext cx="11113" cy="11112"/>
          </a:xfrm>
          <a:custGeom>
            <a:avLst/>
            <a:gdLst>
              <a:gd name="T0" fmla="*/ 10372 w 30"/>
              <a:gd name="T1" fmla="*/ 3585 h 31"/>
              <a:gd name="T2" fmla="*/ 7409 w 30"/>
              <a:gd name="T3" fmla="*/ 7527 h 31"/>
              <a:gd name="T4" fmla="*/ 3704 w 30"/>
              <a:gd name="T5" fmla="*/ 10754 h 31"/>
              <a:gd name="T6" fmla="*/ 1852 w 30"/>
              <a:gd name="T7" fmla="*/ 10395 h 31"/>
              <a:gd name="T8" fmla="*/ 741 w 30"/>
              <a:gd name="T9" fmla="*/ 10395 h 31"/>
              <a:gd name="T10" fmla="*/ 0 w 30"/>
              <a:gd name="T11" fmla="*/ 10037 h 31"/>
              <a:gd name="T12" fmla="*/ 0 w 30"/>
              <a:gd name="T13" fmla="*/ 9320 h 31"/>
              <a:gd name="T14" fmla="*/ 741 w 30"/>
              <a:gd name="T15" fmla="*/ 8603 h 31"/>
              <a:gd name="T16" fmla="*/ 2223 w 30"/>
              <a:gd name="T17" fmla="*/ 7169 h 31"/>
              <a:gd name="T18" fmla="*/ 3704 w 30"/>
              <a:gd name="T19" fmla="*/ 5735 h 31"/>
              <a:gd name="T20" fmla="*/ 3704 w 30"/>
              <a:gd name="T21" fmla="*/ 6094 h 31"/>
              <a:gd name="T22" fmla="*/ 4816 w 30"/>
              <a:gd name="T23" fmla="*/ 5377 h 31"/>
              <a:gd name="T24" fmla="*/ 7038 w 30"/>
              <a:gd name="T25" fmla="*/ 4660 h 31"/>
              <a:gd name="T26" fmla="*/ 7038 w 30"/>
              <a:gd name="T27" fmla="*/ 3943 h 31"/>
              <a:gd name="T28" fmla="*/ 7409 w 30"/>
              <a:gd name="T29" fmla="*/ 1075 h 31"/>
              <a:gd name="T30" fmla="*/ 7409 w 30"/>
              <a:gd name="T31" fmla="*/ 0 h 31"/>
              <a:gd name="T32" fmla="*/ 8150 w 30"/>
              <a:gd name="T33" fmla="*/ 1075 h 31"/>
              <a:gd name="T34" fmla="*/ 8520 w 30"/>
              <a:gd name="T35" fmla="*/ 3226 h 31"/>
              <a:gd name="T36" fmla="*/ 9261 w 30"/>
              <a:gd name="T37" fmla="*/ 2151 h 31"/>
              <a:gd name="T38" fmla="*/ 9631 w 30"/>
              <a:gd name="T39" fmla="*/ 1075 h 31"/>
              <a:gd name="T40" fmla="*/ 10372 w 30"/>
              <a:gd name="T41" fmla="*/ 0 h 31"/>
              <a:gd name="T42" fmla="*/ 10372 w 30"/>
              <a:gd name="T43" fmla="*/ 3585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1">
                <a:moveTo>
                  <a:pt x="28" y="10"/>
                </a:moveTo>
                <a:cubicBezTo>
                  <a:pt x="28" y="16"/>
                  <a:pt x="20" y="21"/>
                  <a:pt x="20" y="21"/>
                </a:cubicBezTo>
                <a:lnTo>
                  <a:pt x="10" y="30"/>
                </a:lnTo>
                <a:lnTo>
                  <a:pt x="5" y="29"/>
                </a:lnTo>
                <a:lnTo>
                  <a:pt x="2" y="29"/>
                </a:lnTo>
                <a:lnTo>
                  <a:pt x="0" y="28"/>
                </a:lnTo>
                <a:lnTo>
                  <a:pt x="0" y="26"/>
                </a:lnTo>
                <a:lnTo>
                  <a:pt x="2" y="24"/>
                </a:lnTo>
                <a:lnTo>
                  <a:pt x="6" y="20"/>
                </a:lnTo>
                <a:lnTo>
                  <a:pt x="10" y="16"/>
                </a:lnTo>
                <a:lnTo>
                  <a:pt x="10" y="17"/>
                </a:lnTo>
                <a:lnTo>
                  <a:pt x="13" y="15"/>
                </a:lnTo>
                <a:lnTo>
                  <a:pt x="19" y="13"/>
                </a:lnTo>
                <a:lnTo>
                  <a:pt x="19" y="11"/>
                </a:lnTo>
                <a:cubicBezTo>
                  <a:pt x="20" y="9"/>
                  <a:pt x="20" y="5"/>
                  <a:pt x="20" y="3"/>
                </a:cubicBezTo>
                <a:lnTo>
                  <a:pt x="20" y="0"/>
                </a:lnTo>
                <a:cubicBezTo>
                  <a:pt x="20" y="0"/>
                  <a:pt x="22" y="2"/>
                  <a:pt x="22" y="3"/>
                </a:cubicBezTo>
                <a:cubicBezTo>
                  <a:pt x="22" y="5"/>
                  <a:pt x="23" y="9"/>
                  <a:pt x="23" y="9"/>
                </a:cubicBezTo>
                <a:lnTo>
                  <a:pt x="25" y="6"/>
                </a:lnTo>
                <a:cubicBezTo>
                  <a:pt x="25" y="6"/>
                  <a:pt x="26" y="5"/>
                  <a:pt x="26" y="3"/>
                </a:cubicBezTo>
                <a:cubicBezTo>
                  <a:pt x="28" y="3"/>
                  <a:pt x="28" y="1"/>
                  <a:pt x="28" y="0"/>
                </a:cubicBezTo>
                <a:cubicBezTo>
                  <a:pt x="28" y="0"/>
                  <a:pt x="29" y="3"/>
                  <a:pt x="28" y="10"/>
                </a:cubicBezTo>
              </a:path>
            </a:pathLst>
          </a:custGeom>
          <a:solidFill>
            <a:srgbClr val="D1AB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6" name="Freeform 724">
            <a:extLst>
              <a:ext uri="{FF2B5EF4-FFF2-40B4-BE49-F238E27FC236}">
                <a16:creationId xmlns:a16="http://schemas.microsoft.com/office/drawing/2014/main" id="{187AF24D-529C-7647-89D0-1059732AC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57375"/>
            <a:ext cx="3175" cy="3175"/>
          </a:xfrm>
          <a:custGeom>
            <a:avLst/>
            <a:gdLst>
              <a:gd name="T0" fmla="*/ 2540 w 10"/>
              <a:gd name="T1" fmla="*/ 397 h 8"/>
              <a:gd name="T2" fmla="*/ 2858 w 10"/>
              <a:gd name="T3" fmla="*/ 1984 h 8"/>
              <a:gd name="T4" fmla="*/ 1905 w 10"/>
              <a:gd name="T5" fmla="*/ 2778 h 8"/>
              <a:gd name="T6" fmla="*/ 1905 w 10"/>
              <a:gd name="T7" fmla="*/ 1984 h 8"/>
              <a:gd name="T8" fmla="*/ 953 w 10"/>
              <a:gd name="T9" fmla="*/ 794 h 8"/>
              <a:gd name="T10" fmla="*/ 0 w 10"/>
              <a:gd name="T11" fmla="*/ 397 h 8"/>
              <a:gd name="T12" fmla="*/ 635 w 10"/>
              <a:gd name="T13" fmla="*/ 397 h 8"/>
              <a:gd name="T14" fmla="*/ 1588 w 10"/>
              <a:gd name="T15" fmla="*/ 0 h 8"/>
              <a:gd name="T16" fmla="*/ 2540 w 10"/>
              <a:gd name="T17" fmla="*/ 39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8">
                <a:moveTo>
                  <a:pt x="8" y="1"/>
                </a:moveTo>
                <a:cubicBezTo>
                  <a:pt x="8" y="1"/>
                  <a:pt x="9" y="2"/>
                  <a:pt x="9" y="5"/>
                </a:cubicBezTo>
                <a:cubicBezTo>
                  <a:pt x="8" y="7"/>
                  <a:pt x="8" y="7"/>
                  <a:pt x="6" y="7"/>
                </a:cubicBezTo>
                <a:lnTo>
                  <a:pt x="6" y="5"/>
                </a:lnTo>
                <a:lnTo>
                  <a:pt x="3" y="2"/>
                </a:ln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5" y="0"/>
                </a:lnTo>
                <a:lnTo>
                  <a:pt x="8" y="1"/>
                </a:lnTo>
              </a:path>
            </a:pathLst>
          </a:custGeom>
          <a:solidFill>
            <a:srgbClr val="8547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7" name="Freeform 725">
            <a:extLst>
              <a:ext uri="{FF2B5EF4-FFF2-40B4-BE49-F238E27FC236}">
                <a16:creationId xmlns:a16="http://schemas.microsoft.com/office/drawing/2014/main" id="{849A1377-B395-2042-9123-3A5E3DCB0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57375"/>
            <a:ext cx="3175" cy="1588"/>
          </a:xfrm>
          <a:custGeom>
            <a:avLst/>
            <a:gdLst>
              <a:gd name="T0" fmla="*/ 1905 w 10"/>
              <a:gd name="T1" fmla="*/ 953 h 5"/>
              <a:gd name="T2" fmla="*/ 1270 w 10"/>
              <a:gd name="T3" fmla="*/ 953 h 5"/>
              <a:gd name="T4" fmla="*/ 1270 w 10"/>
              <a:gd name="T5" fmla="*/ 953 h 5"/>
              <a:gd name="T6" fmla="*/ 953 w 10"/>
              <a:gd name="T7" fmla="*/ 635 h 5"/>
              <a:gd name="T8" fmla="*/ 0 w 10"/>
              <a:gd name="T9" fmla="*/ 635 h 5"/>
              <a:gd name="T10" fmla="*/ 1270 w 10"/>
              <a:gd name="T11" fmla="*/ 0 h 5"/>
              <a:gd name="T12" fmla="*/ 1905 w 10"/>
              <a:gd name="T13" fmla="*/ 953 h 5"/>
              <a:gd name="T14" fmla="*/ 2223 w 10"/>
              <a:gd name="T15" fmla="*/ 0 h 5"/>
              <a:gd name="T16" fmla="*/ 1905 w 10"/>
              <a:gd name="T17" fmla="*/ 1270 h 5"/>
              <a:gd name="T18" fmla="*/ 1905 w 10"/>
              <a:gd name="T19" fmla="*/ 953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5">
                <a:moveTo>
                  <a:pt x="6" y="3"/>
                </a:moveTo>
                <a:lnTo>
                  <a:pt x="4" y="3"/>
                </a:lnTo>
                <a:lnTo>
                  <a:pt x="3" y="2"/>
                </a:lnTo>
                <a:cubicBezTo>
                  <a:pt x="3" y="2"/>
                  <a:pt x="0" y="3"/>
                  <a:pt x="0" y="2"/>
                </a:cubicBezTo>
                <a:cubicBezTo>
                  <a:pt x="1" y="1"/>
                  <a:pt x="3" y="0"/>
                  <a:pt x="4" y="0"/>
                </a:cubicBezTo>
                <a:cubicBezTo>
                  <a:pt x="6" y="0"/>
                  <a:pt x="6" y="3"/>
                  <a:pt x="6" y="3"/>
                </a:cubicBezTo>
                <a:cubicBezTo>
                  <a:pt x="7" y="3"/>
                  <a:pt x="7" y="0"/>
                  <a:pt x="7" y="0"/>
                </a:cubicBezTo>
                <a:cubicBezTo>
                  <a:pt x="9" y="1"/>
                  <a:pt x="7" y="3"/>
                  <a:pt x="6" y="4"/>
                </a:cubicBezTo>
                <a:lnTo>
                  <a:pt x="6" y="3"/>
                </a:ln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8" name="Freeform 726">
            <a:extLst>
              <a:ext uri="{FF2B5EF4-FFF2-40B4-BE49-F238E27FC236}">
                <a16:creationId xmlns:a16="http://schemas.microsoft.com/office/drawing/2014/main" id="{7820C617-C6B7-1E47-B836-AD8B9CCCF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46263"/>
            <a:ext cx="11112" cy="11112"/>
          </a:xfrm>
          <a:custGeom>
            <a:avLst/>
            <a:gdLst>
              <a:gd name="T0" fmla="*/ 3704 w 33"/>
              <a:gd name="T1" fmla="*/ 7745 h 33"/>
              <a:gd name="T2" fmla="*/ 5724 w 33"/>
              <a:gd name="T3" fmla="*/ 7071 h 33"/>
              <a:gd name="T4" fmla="*/ 6735 w 33"/>
              <a:gd name="T5" fmla="*/ 6398 h 33"/>
              <a:gd name="T6" fmla="*/ 8755 w 33"/>
              <a:gd name="T7" fmla="*/ 3367 h 33"/>
              <a:gd name="T8" fmla="*/ 8755 w 33"/>
              <a:gd name="T9" fmla="*/ 0 h 33"/>
              <a:gd name="T10" fmla="*/ 8755 w 33"/>
              <a:gd name="T11" fmla="*/ 5388 h 33"/>
              <a:gd name="T12" fmla="*/ 6735 w 33"/>
              <a:gd name="T13" fmla="*/ 7745 h 33"/>
              <a:gd name="T14" fmla="*/ 8755 w 33"/>
              <a:gd name="T15" fmla="*/ 7408 h 33"/>
              <a:gd name="T16" fmla="*/ 8755 w 33"/>
              <a:gd name="T17" fmla="*/ 8755 h 33"/>
              <a:gd name="T18" fmla="*/ 10102 w 33"/>
              <a:gd name="T19" fmla="*/ 9765 h 33"/>
              <a:gd name="T20" fmla="*/ 7745 w 33"/>
              <a:gd name="T21" fmla="*/ 9428 h 33"/>
              <a:gd name="T22" fmla="*/ 6061 w 33"/>
              <a:gd name="T23" fmla="*/ 10439 h 33"/>
              <a:gd name="T24" fmla="*/ 5051 w 33"/>
              <a:gd name="T25" fmla="*/ 10439 h 33"/>
              <a:gd name="T26" fmla="*/ 2694 w 33"/>
              <a:gd name="T27" fmla="*/ 10439 h 33"/>
              <a:gd name="T28" fmla="*/ 0 w 33"/>
              <a:gd name="T29" fmla="*/ 9765 h 33"/>
              <a:gd name="T30" fmla="*/ 1347 w 33"/>
              <a:gd name="T31" fmla="*/ 8418 h 33"/>
              <a:gd name="T32" fmla="*/ 2694 w 33"/>
              <a:gd name="T33" fmla="*/ 7745 h 33"/>
              <a:gd name="T34" fmla="*/ 3704 w 33"/>
              <a:gd name="T35" fmla="*/ 7745 h 3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3" h="33">
                <a:moveTo>
                  <a:pt x="11" y="23"/>
                </a:moveTo>
                <a:cubicBezTo>
                  <a:pt x="14" y="23"/>
                  <a:pt x="17" y="21"/>
                  <a:pt x="17" y="21"/>
                </a:cubicBezTo>
                <a:cubicBezTo>
                  <a:pt x="17" y="21"/>
                  <a:pt x="18" y="20"/>
                  <a:pt x="20" y="19"/>
                </a:cubicBezTo>
                <a:cubicBezTo>
                  <a:pt x="21" y="18"/>
                  <a:pt x="26" y="15"/>
                  <a:pt x="26" y="10"/>
                </a:cubicBezTo>
                <a:lnTo>
                  <a:pt x="26" y="0"/>
                </a:lnTo>
                <a:cubicBezTo>
                  <a:pt x="26" y="0"/>
                  <a:pt x="32" y="8"/>
                  <a:pt x="26" y="16"/>
                </a:cubicBezTo>
                <a:cubicBezTo>
                  <a:pt x="23" y="21"/>
                  <a:pt x="20" y="23"/>
                  <a:pt x="20" y="23"/>
                </a:cubicBezTo>
                <a:cubicBezTo>
                  <a:pt x="20" y="23"/>
                  <a:pt x="26" y="21"/>
                  <a:pt x="26" y="22"/>
                </a:cubicBezTo>
                <a:lnTo>
                  <a:pt x="26" y="26"/>
                </a:lnTo>
                <a:cubicBezTo>
                  <a:pt x="26" y="26"/>
                  <a:pt x="29" y="27"/>
                  <a:pt x="30" y="29"/>
                </a:cubicBezTo>
                <a:cubicBezTo>
                  <a:pt x="30" y="29"/>
                  <a:pt x="26" y="28"/>
                  <a:pt x="23" y="28"/>
                </a:cubicBezTo>
                <a:cubicBezTo>
                  <a:pt x="20" y="29"/>
                  <a:pt x="18" y="31"/>
                  <a:pt x="18" y="31"/>
                </a:cubicBezTo>
                <a:cubicBezTo>
                  <a:pt x="18" y="31"/>
                  <a:pt x="17" y="31"/>
                  <a:pt x="15" y="31"/>
                </a:cubicBezTo>
                <a:cubicBezTo>
                  <a:pt x="12" y="31"/>
                  <a:pt x="11" y="32"/>
                  <a:pt x="8" y="31"/>
                </a:cubicBezTo>
                <a:cubicBezTo>
                  <a:pt x="8" y="31"/>
                  <a:pt x="3" y="31"/>
                  <a:pt x="0" y="29"/>
                </a:cubicBezTo>
                <a:cubicBezTo>
                  <a:pt x="0" y="29"/>
                  <a:pt x="3" y="28"/>
                  <a:pt x="4" y="25"/>
                </a:cubicBezTo>
                <a:cubicBezTo>
                  <a:pt x="8" y="22"/>
                  <a:pt x="8" y="23"/>
                  <a:pt x="8" y="23"/>
                </a:cubicBezTo>
                <a:lnTo>
                  <a:pt x="11" y="23"/>
                </a:lnTo>
              </a:path>
            </a:pathLst>
          </a:custGeom>
          <a:solidFill>
            <a:srgbClr val="8547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9" name="Freeform 727">
            <a:extLst>
              <a:ext uri="{FF2B5EF4-FFF2-40B4-BE49-F238E27FC236}">
                <a16:creationId xmlns:a16="http://schemas.microsoft.com/office/drawing/2014/main" id="{D784850E-B00A-EF40-950E-8CC94FCED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46263"/>
            <a:ext cx="1587" cy="3175"/>
          </a:xfrm>
          <a:custGeom>
            <a:avLst/>
            <a:gdLst>
              <a:gd name="T0" fmla="*/ 0 w 6"/>
              <a:gd name="T1" fmla="*/ 2858 h 10"/>
              <a:gd name="T2" fmla="*/ 794 w 6"/>
              <a:gd name="T3" fmla="*/ 953 h 10"/>
              <a:gd name="T4" fmla="*/ 1323 w 6"/>
              <a:gd name="T5" fmla="*/ 0 h 10"/>
              <a:gd name="T6" fmla="*/ 794 w 6"/>
              <a:gd name="T7" fmla="*/ 1588 h 10"/>
              <a:gd name="T8" fmla="*/ 0 w 6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0" y="9"/>
                </a:moveTo>
                <a:cubicBezTo>
                  <a:pt x="0" y="9"/>
                  <a:pt x="3" y="5"/>
                  <a:pt x="3" y="3"/>
                </a:cubicBezTo>
                <a:cubicBezTo>
                  <a:pt x="5" y="1"/>
                  <a:pt x="5" y="0"/>
                  <a:pt x="5" y="0"/>
                </a:cubicBezTo>
                <a:cubicBezTo>
                  <a:pt x="5" y="0"/>
                  <a:pt x="5" y="2"/>
                  <a:pt x="3" y="5"/>
                </a:cubicBezTo>
                <a:cubicBezTo>
                  <a:pt x="2" y="7"/>
                  <a:pt x="0" y="9"/>
                  <a:pt x="0" y="9"/>
                </a:cubicBezTo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0" name="Freeform 728">
            <a:extLst>
              <a:ext uri="{FF2B5EF4-FFF2-40B4-BE49-F238E27FC236}">
                <a16:creationId xmlns:a16="http://schemas.microsoft.com/office/drawing/2014/main" id="{545A022F-DDB9-644D-B56E-C6053AA79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47850"/>
            <a:ext cx="6350" cy="7938"/>
          </a:xfrm>
          <a:custGeom>
            <a:avLst/>
            <a:gdLst>
              <a:gd name="T0" fmla="*/ 4763 w 16"/>
              <a:gd name="T1" fmla="*/ 0 h 20"/>
              <a:gd name="T2" fmla="*/ 4763 w 16"/>
              <a:gd name="T3" fmla="*/ 5160 h 20"/>
              <a:gd name="T4" fmla="*/ 0 w 16"/>
              <a:gd name="T5" fmla="*/ 7541 h 20"/>
              <a:gd name="T6" fmla="*/ 3969 w 16"/>
              <a:gd name="T7" fmla="*/ 4366 h 20"/>
              <a:gd name="T8" fmla="*/ 4763 w 16"/>
              <a:gd name="T9" fmla="*/ 1191 h 20"/>
              <a:gd name="T10" fmla="*/ 4763 w 16"/>
              <a:gd name="T11" fmla="*/ 0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20">
                <a:moveTo>
                  <a:pt x="12" y="0"/>
                </a:moveTo>
                <a:cubicBezTo>
                  <a:pt x="12" y="0"/>
                  <a:pt x="15" y="9"/>
                  <a:pt x="12" y="13"/>
                </a:cubicBezTo>
                <a:cubicBezTo>
                  <a:pt x="10" y="16"/>
                  <a:pt x="0" y="19"/>
                  <a:pt x="0" y="19"/>
                </a:cubicBezTo>
                <a:cubicBezTo>
                  <a:pt x="0" y="19"/>
                  <a:pt x="9" y="16"/>
                  <a:pt x="10" y="11"/>
                </a:cubicBezTo>
                <a:cubicBezTo>
                  <a:pt x="12" y="7"/>
                  <a:pt x="12" y="3"/>
                  <a:pt x="12" y="3"/>
                </a:cubicBezTo>
                <a:lnTo>
                  <a:pt x="12" y="0"/>
                </a:lnTo>
              </a:path>
            </a:pathLst>
          </a:custGeom>
          <a:solidFill>
            <a:srgbClr val="8547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1" name="Freeform 729">
            <a:extLst>
              <a:ext uri="{FF2B5EF4-FFF2-40B4-BE49-F238E27FC236}">
                <a16:creationId xmlns:a16="http://schemas.microsoft.com/office/drawing/2014/main" id="{B66AAED6-F61F-534E-9B14-D3FD15644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54200"/>
            <a:ext cx="3175" cy="1588"/>
          </a:xfrm>
          <a:custGeom>
            <a:avLst/>
            <a:gdLst>
              <a:gd name="T0" fmla="*/ 1905 w 10"/>
              <a:gd name="T1" fmla="*/ 953 h 5"/>
              <a:gd name="T2" fmla="*/ 0 w 10"/>
              <a:gd name="T3" fmla="*/ 1270 h 5"/>
              <a:gd name="T4" fmla="*/ 1270 w 10"/>
              <a:gd name="T5" fmla="*/ 635 h 5"/>
              <a:gd name="T6" fmla="*/ 1905 w 10"/>
              <a:gd name="T7" fmla="*/ 0 h 5"/>
              <a:gd name="T8" fmla="*/ 1905 w 10"/>
              <a:gd name="T9" fmla="*/ 635 h 5"/>
              <a:gd name="T10" fmla="*/ 2858 w 10"/>
              <a:gd name="T11" fmla="*/ 0 h 5"/>
              <a:gd name="T12" fmla="*/ 1905 w 10"/>
              <a:gd name="T13" fmla="*/ 953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5">
                <a:moveTo>
                  <a:pt x="6" y="3"/>
                </a:moveTo>
                <a:cubicBezTo>
                  <a:pt x="4" y="4"/>
                  <a:pt x="0" y="4"/>
                  <a:pt x="0" y="4"/>
                </a:cubicBezTo>
                <a:cubicBezTo>
                  <a:pt x="0" y="4"/>
                  <a:pt x="3" y="3"/>
                  <a:pt x="4" y="2"/>
                </a:cubicBezTo>
                <a:cubicBezTo>
                  <a:pt x="6" y="2"/>
                  <a:pt x="6" y="0"/>
                  <a:pt x="6" y="0"/>
                </a:cubicBezTo>
                <a:lnTo>
                  <a:pt x="6" y="2"/>
                </a:lnTo>
                <a:cubicBezTo>
                  <a:pt x="7" y="2"/>
                  <a:pt x="9" y="0"/>
                  <a:pt x="9" y="0"/>
                </a:cubicBezTo>
                <a:cubicBezTo>
                  <a:pt x="9" y="0"/>
                  <a:pt x="7" y="2"/>
                  <a:pt x="6" y="3"/>
                </a:cubicBez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2" name="Freeform 730">
            <a:extLst>
              <a:ext uri="{FF2B5EF4-FFF2-40B4-BE49-F238E27FC236}">
                <a16:creationId xmlns:a16="http://schemas.microsoft.com/office/drawing/2014/main" id="{E8529C99-A88E-A54A-B7EE-2AA214FB5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46263"/>
            <a:ext cx="1587" cy="4762"/>
          </a:xfrm>
          <a:custGeom>
            <a:avLst/>
            <a:gdLst>
              <a:gd name="T0" fmla="*/ 794 w 4"/>
              <a:gd name="T1" fmla="*/ 1905 h 15"/>
              <a:gd name="T2" fmla="*/ 0 w 4"/>
              <a:gd name="T3" fmla="*/ 4445 h 15"/>
              <a:gd name="T4" fmla="*/ 794 w 4"/>
              <a:gd name="T5" fmla="*/ 1905 h 15"/>
              <a:gd name="T6" fmla="*/ 0 w 4"/>
              <a:gd name="T7" fmla="*/ 317 h 15"/>
              <a:gd name="T8" fmla="*/ 794 w 4"/>
              <a:gd name="T9" fmla="*/ 190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5">
                <a:moveTo>
                  <a:pt x="2" y="6"/>
                </a:moveTo>
                <a:cubicBezTo>
                  <a:pt x="3" y="12"/>
                  <a:pt x="0" y="14"/>
                  <a:pt x="0" y="14"/>
                </a:cubicBezTo>
                <a:cubicBezTo>
                  <a:pt x="0" y="14"/>
                  <a:pt x="2" y="11"/>
                  <a:pt x="2" y="6"/>
                </a:cubicBezTo>
                <a:cubicBezTo>
                  <a:pt x="2" y="2"/>
                  <a:pt x="0" y="1"/>
                  <a:pt x="0" y="1"/>
                </a:cubicBezTo>
                <a:cubicBezTo>
                  <a:pt x="0" y="1"/>
                  <a:pt x="2" y="0"/>
                  <a:pt x="2" y="6"/>
                </a:cubicBez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3" name="Freeform 731">
            <a:extLst>
              <a:ext uri="{FF2B5EF4-FFF2-40B4-BE49-F238E27FC236}">
                <a16:creationId xmlns:a16="http://schemas.microsoft.com/office/drawing/2014/main" id="{2ACF0E4A-5C5B-734C-84D9-2FD818005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51025"/>
            <a:ext cx="1587" cy="1588"/>
          </a:xfrm>
          <a:custGeom>
            <a:avLst/>
            <a:gdLst>
              <a:gd name="T0" fmla="*/ 1323 w 6"/>
              <a:gd name="T1" fmla="*/ 397 h 4"/>
              <a:gd name="T2" fmla="*/ 0 w 6"/>
              <a:gd name="T3" fmla="*/ 1191 h 4"/>
              <a:gd name="T4" fmla="*/ 1323 w 6"/>
              <a:gd name="T5" fmla="*/ 0 h 4"/>
              <a:gd name="T6" fmla="*/ 1323 w 6"/>
              <a:gd name="T7" fmla="*/ 39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1"/>
                </a:moveTo>
                <a:cubicBezTo>
                  <a:pt x="3" y="2"/>
                  <a:pt x="0" y="3"/>
                  <a:pt x="0" y="3"/>
                </a:cubicBezTo>
                <a:cubicBezTo>
                  <a:pt x="0" y="3"/>
                  <a:pt x="3" y="1"/>
                  <a:pt x="5" y="0"/>
                </a:cubicBezTo>
                <a:lnTo>
                  <a:pt x="5" y="1"/>
                </a:ln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4" name="Freeform 732">
            <a:extLst>
              <a:ext uri="{FF2B5EF4-FFF2-40B4-BE49-F238E27FC236}">
                <a16:creationId xmlns:a16="http://schemas.microsoft.com/office/drawing/2014/main" id="{C74E3C1A-10D3-D54F-A269-37A3BE95D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57375"/>
            <a:ext cx="3175" cy="1588"/>
          </a:xfrm>
          <a:custGeom>
            <a:avLst/>
            <a:gdLst>
              <a:gd name="T0" fmla="*/ 1361 w 7"/>
              <a:gd name="T1" fmla="*/ 397 h 4"/>
              <a:gd name="T2" fmla="*/ 2721 w 7"/>
              <a:gd name="T3" fmla="*/ 1191 h 4"/>
              <a:gd name="T4" fmla="*/ 1361 w 7"/>
              <a:gd name="T5" fmla="*/ 794 h 4"/>
              <a:gd name="T6" fmla="*/ 0 w 7"/>
              <a:gd name="T7" fmla="*/ 1191 h 4"/>
              <a:gd name="T8" fmla="*/ 1361 w 7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3" y="1"/>
                </a:moveTo>
                <a:cubicBezTo>
                  <a:pt x="6" y="2"/>
                  <a:pt x="6" y="3"/>
                  <a:pt x="6" y="3"/>
                </a:cubicBezTo>
                <a:cubicBezTo>
                  <a:pt x="6" y="3"/>
                  <a:pt x="4" y="2"/>
                  <a:pt x="3" y="2"/>
                </a:cubicBezTo>
                <a:cubicBezTo>
                  <a:pt x="1" y="2"/>
                  <a:pt x="0" y="3"/>
                  <a:pt x="0" y="3"/>
                </a:cubicBezTo>
                <a:cubicBezTo>
                  <a:pt x="0" y="3"/>
                  <a:pt x="1" y="0"/>
                  <a:pt x="3" y="1"/>
                </a:cubicBez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5" name="Freeform 733">
            <a:extLst>
              <a:ext uri="{FF2B5EF4-FFF2-40B4-BE49-F238E27FC236}">
                <a16:creationId xmlns:a16="http://schemas.microsoft.com/office/drawing/2014/main" id="{5CAD5990-B94E-2743-A666-65A3C0FE1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54200"/>
            <a:ext cx="4763" cy="3175"/>
          </a:xfrm>
          <a:custGeom>
            <a:avLst/>
            <a:gdLst>
              <a:gd name="T0" fmla="*/ 2382 w 12"/>
              <a:gd name="T1" fmla="*/ 907 h 7"/>
              <a:gd name="T2" fmla="*/ 4366 w 12"/>
              <a:gd name="T3" fmla="*/ 0 h 7"/>
              <a:gd name="T4" fmla="*/ 2382 w 12"/>
              <a:gd name="T5" fmla="*/ 1814 h 7"/>
              <a:gd name="T6" fmla="*/ 794 w 12"/>
              <a:gd name="T7" fmla="*/ 2721 h 7"/>
              <a:gd name="T8" fmla="*/ 2382 w 12"/>
              <a:gd name="T9" fmla="*/ 1361 h 7"/>
              <a:gd name="T10" fmla="*/ 0 w 12"/>
              <a:gd name="T11" fmla="*/ 1814 h 7"/>
              <a:gd name="T12" fmla="*/ 2382 w 12"/>
              <a:gd name="T13" fmla="*/ 907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7">
                <a:moveTo>
                  <a:pt x="6" y="2"/>
                </a:moveTo>
                <a:cubicBezTo>
                  <a:pt x="9" y="1"/>
                  <a:pt x="11" y="0"/>
                  <a:pt x="11" y="0"/>
                </a:cubicBezTo>
                <a:cubicBezTo>
                  <a:pt x="11" y="0"/>
                  <a:pt x="9" y="3"/>
                  <a:pt x="6" y="4"/>
                </a:cubicBezTo>
                <a:cubicBezTo>
                  <a:pt x="3" y="6"/>
                  <a:pt x="2" y="6"/>
                  <a:pt x="2" y="6"/>
                </a:cubicBezTo>
                <a:cubicBezTo>
                  <a:pt x="2" y="6"/>
                  <a:pt x="6" y="4"/>
                  <a:pt x="6" y="3"/>
                </a:cubicBezTo>
                <a:cubicBezTo>
                  <a:pt x="6" y="3"/>
                  <a:pt x="2" y="4"/>
                  <a:pt x="0" y="4"/>
                </a:cubicBezTo>
                <a:cubicBezTo>
                  <a:pt x="0" y="4"/>
                  <a:pt x="3" y="3"/>
                  <a:pt x="6" y="2"/>
                </a:cubicBezTo>
              </a:path>
            </a:pathLst>
          </a:custGeom>
          <a:solidFill>
            <a:srgbClr val="2426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6" name="Freeform 734">
            <a:extLst>
              <a:ext uri="{FF2B5EF4-FFF2-40B4-BE49-F238E27FC236}">
                <a16:creationId xmlns:a16="http://schemas.microsoft.com/office/drawing/2014/main" id="{01D3F0A7-19F1-5744-B344-0EB4EFA63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54200"/>
            <a:ext cx="3175" cy="3175"/>
          </a:xfrm>
          <a:custGeom>
            <a:avLst/>
            <a:gdLst>
              <a:gd name="T0" fmla="*/ 2268 w 7"/>
              <a:gd name="T1" fmla="*/ 0 h 10"/>
              <a:gd name="T2" fmla="*/ 2268 w 7"/>
              <a:gd name="T3" fmla="*/ 2223 h 10"/>
              <a:gd name="T4" fmla="*/ 0 w 7"/>
              <a:gd name="T5" fmla="*/ 2540 h 10"/>
              <a:gd name="T6" fmla="*/ 2268 w 7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0">
                <a:moveTo>
                  <a:pt x="5" y="0"/>
                </a:moveTo>
                <a:cubicBezTo>
                  <a:pt x="6" y="2"/>
                  <a:pt x="6" y="6"/>
                  <a:pt x="5" y="7"/>
                </a:cubicBezTo>
                <a:cubicBezTo>
                  <a:pt x="5" y="8"/>
                  <a:pt x="1" y="9"/>
                  <a:pt x="0" y="8"/>
                </a:cubicBez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7" name="Freeform 735">
            <a:extLst>
              <a:ext uri="{FF2B5EF4-FFF2-40B4-BE49-F238E27FC236}">
                <a16:creationId xmlns:a16="http://schemas.microsoft.com/office/drawing/2014/main" id="{9C7CCF5B-29B6-D243-824D-4692EC862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54200"/>
            <a:ext cx="3175" cy="3175"/>
          </a:xfrm>
          <a:custGeom>
            <a:avLst/>
            <a:gdLst>
              <a:gd name="T0" fmla="*/ 2268 w 7"/>
              <a:gd name="T1" fmla="*/ 0 h 8"/>
              <a:gd name="T2" fmla="*/ 2268 w 7"/>
              <a:gd name="T3" fmla="*/ 2381 h 8"/>
              <a:gd name="T4" fmla="*/ 0 w 7"/>
              <a:gd name="T5" fmla="*/ 2778 h 8"/>
              <a:gd name="T6" fmla="*/ 2268 w 7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8">
                <a:moveTo>
                  <a:pt x="5" y="0"/>
                </a:moveTo>
                <a:cubicBezTo>
                  <a:pt x="6" y="1"/>
                  <a:pt x="6" y="5"/>
                  <a:pt x="5" y="6"/>
                </a:cubicBezTo>
                <a:cubicBezTo>
                  <a:pt x="5" y="7"/>
                  <a:pt x="1" y="7"/>
                  <a:pt x="0" y="7"/>
                </a:cubicBezTo>
                <a:lnTo>
                  <a:pt x="5" y="0"/>
                </a:lnTo>
              </a:path>
            </a:pathLst>
          </a:custGeom>
          <a:solidFill>
            <a:srgbClr val="E06A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8" name="Freeform 736">
            <a:extLst>
              <a:ext uri="{FF2B5EF4-FFF2-40B4-BE49-F238E27FC236}">
                <a16:creationId xmlns:a16="http://schemas.microsoft.com/office/drawing/2014/main" id="{AD936D80-29E1-FE4E-806C-AA10DEA2A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54200"/>
            <a:ext cx="1588" cy="1588"/>
          </a:xfrm>
          <a:custGeom>
            <a:avLst/>
            <a:gdLst>
              <a:gd name="T0" fmla="*/ 635 w 5"/>
              <a:gd name="T1" fmla="*/ 0 h 5"/>
              <a:gd name="T2" fmla="*/ 1270 w 5"/>
              <a:gd name="T3" fmla="*/ 318 h 5"/>
              <a:gd name="T4" fmla="*/ 635 w 5"/>
              <a:gd name="T5" fmla="*/ 953 h 5"/>
              <a:gd name="T6" fmla="*/ 0 w 5"/>
              <a:gd name="T7" fmla="*/ 953 h 5"/>
              <a:gd name="T8" fmla="*/ 635 w 5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4" y="1"/>
                  <a:pt x="4" y="1"/>
                  <a:pt x="4" y="1"/>
                </a:cubicBezTo>
                <a:cubicBezTo>
                  <a:pt x="4" y="3"/>
                  <a:pt x="4" y="4"/>
                  <a:pt x="2" y="3"/>
                </a:cubicBezTo>
                <a:lnTo>
                  <a:pt x="0" y="3"/>
                </a:ln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9" name="Freeform 737">
            <a:extLst>
              <a:ext uri="{FF2B5EF4-FFF2-40B4-BE49-F238E27FC236}">
                <a16:creationId xmlns:a16="http://schemas.microsoft.com/office/drawing/2014/main" id="{BF82D109-B0EE-9941-B490-7AA05F337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46263"/>
            <a:ext cx="7937" cy="11112"/>
          </a:xfrm>
          <a:custGeom>
            <a:avLst/>
            <a:gdLst>
              <a:gd name="T0" fmla="*/ 4365 w 20"/>
              <a:gd name="T1" fmla="*/ 3832 h 29"/>
              <a:gd name="T2" fmla="*/ 4365 w 20"/>
              <a:gd name="T3" fmla="*/ 1916 h 29"/>
              <a:gd name="T4" fmla="*/ 5159 w 20"/>
              <a:gd name="T5" fmla="*/ 1916 h 29"/>
              <a:gd name="T6" fmla="*/ 5556 w 20"/>
              <a:gd name="T7" fmla="*/ 3449 h 29"/>
              <a:gd name="T8" fmla="*/ 5159 w 20"/>
              <a:gd name="T9" fmla="*/ 5364 h 29"/>
              <a:gd name="T10" fmla="*/ 5556 w 20"/>
              <a:gd name="T11" fmla="*/ 5364 h 29"/>
              <a:gd name="T12" fmla="*/ 4365 w 20"/>
              <a:gd name="T13" fmla="*/ 6131 h 29"/>
              <a:gd name="T14" fmla="*/ 1984 w 20"/>
              <a:gd name="T15" fmla="*/ 8813 h 29"/>
              <a:gd name="T16" fmla="*/ 0 w 20"/>
              <a:gd name="T17" fmla="*/ 10729 h 29"/>
              <a:gd name="T18" fmla="*/ 1191 w 20"/>
              <a:gd name="T19" fmla="*/ 9196 h 29"/>
              <a:gd name="T20" fmla="*/ 2778 w 20"/>
              <a:gd name="T21" fmla="*/ 7280 h 29"/>
              <a:gd name="T22" fmla="*/ 2778 w 20"/>
              <a:gd name="T23" fmla="*/ 6131 h 29"/>
              <a:gd name="T24" fmla="*/ 4365 w 20"/>
              <a:gd name="T25" fmla="*/ 3832 h 29"/>
              <a:gd name="T26" fmla="*/ 6350 w 20"/>
              <a:gd name="T27" fmla="*/ 4598 h 29"/>
              <a:gd name="T28" fmla="*/ 5556 w 20"/>
              <a:gd name="T29" fmla="*/ 5364 h 29"/>
              <a:gd name="T30" fmla="*/ 6350 w 20"/>
              <a:gd name="T31" fmla="*/ 4598 h 29"/>
              <a:gd name="T32" fmla="*/ 6350 w 20"/>
              <a:gd name="T33" fmla="*/ 4598 h 29"/>
              <a:gd name="T34" fmla="*/ 6746 w 20"/>
              <a:gd name="T35" fmla="*/ 0 h 29"/>
              <a:gd name="T36" fmla="*/ 6746 w 20"/>
              <a:gd name="T37" fmla="*/ 2682 h 29"/>
              <a:gd name="T38" fmla="*/ 6350 w 20"/>
              <a:gd name="T39" fmla="*/ 4598 h 29"/>
              <a:gd name="T40" fmla="*/ 6746 w 20"/>
              <a:gd name="T41" fmla="*/ 0 h 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" h="29">
                <a:moveTo>
                  <a:pt x="11" y="10"/>
                </a:moveTo>
                <a:cubicBezTo>
                  <a:pt x="13" y="6"/>
                  <a:pt x="11" y="5"/>
                  <a:pt x="11" y="5"/>
                </a:cubicBezTo>
                <a:lnTo>
                  <a:pt x="13" y="5"/>
                </a:lnTo>
                <a:lnTo>
                  <a:pt x="14" y="9"/>
                </a:lnTo>
                <a:lnTo>
                  <a:pt x="13" y="14"/>
                </a:lnTo>
                <a:lnTo>
                  <a:pt x="14" y="14"/>
                </a:lnTo>
                <a:cubicBezTo>
                  <a:pt x="14" y="14"/>
                  <a:pt x="13" y="15"/>
                  <a:pt x="11" y="16"/>
                </a:cubicBezTo>
                <a:cubicBezTo>
                  <a:pt x="10" y="16"/>
                  <a:pt x="7" y="19"/>
                  <a:pt x="5" y="23"/>
                </a:cubicBezTo>
                <a:cubicBezTo>
                  <a:pt x="3" y="25"/>
                  <a:pt x="0" y="28"/>
                  <a:pt x="0" y="28"/>
                </a:cubicBezTo>
                <a:cubicBezTo>
                  <a:pt x="0" y="28"/>
                  <a:pt x="2" y="26"/>
                  <a:pt x="3" y="24"/>
                </a:cubicBezTo>
                <a:cubicBezTo>
                  <a:pt x="5" y="21"/>
                  <a:pt x="7" y="19"/>
                  <a:pt x="7" y="19"/>
                </a:cubicBezTo>
                <a:lnTo>
                  <a:pt x="7" y="16"/>
                </a:lnTo>
                <a:cubicBezTo>
                  <a:pt x="7" y="16"/>
                  <a:pt x="10" y="14"/>
                  <a:pt x="11" y="10"/>
                </a:cubicBezTo>
                <a:close/>
                <a:moveTo>
                  <a:pt x="16" y="12"/>
                </a:moveTo>
                <a:cubicBezTo>
                  <a:pt x="16" y="13"/>
                  <a:pt x="15" y="13"/>
                  <a:pt x="14" y="14"/>
                </a:cubicBezTo>
                <a:cubicBezTo>
                  <a:pt x="15" y="13"/>
                  <a:pt x="15" y="13"/>
                  <a:pt x="16" y="12"/>
                </a:cubicBezTo>
                <a:close/>
                <a:moveTo>
                  <a:pt x="17" y="0"/>
                </a:moveTo>
                <a:cubicBezTo>
                  <a:pt x="17" y="0"/>
                  <a:pt x="19" y="1"/>
                  <a:pt x="17" y="7"/>
                </a:cubicBezTo>
                <a:cubicBezTo>
                  <a:pt x="17" y="9"/>
                  <a:pt x="16" y="11"/>
                  <a:pt x="16" y="12"/>
                </a:cubicBezTo>
                <a:cubicBezTo>
                  <a:pt x="16" y="10"/>
                  <a:pt x="17" y="5"/>
                  <a:pt x="17" y="0"/>
                </a:cubicBezTo>
                <a:close/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0" name="Freeform 738">
            <a:extLst>
              <a:ext uri="{FF2B5EF4-FFF2-40B4-BE49-F238E27FC236}">
                <a16:creationId xmlns:a16="http://schemas.microsoft.com/office/drawing/2014/main" id="{A09BF277-D955-A64A-B35F-60A075486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49438"/>
            <a:ext cx="1588" cy="3175"/>
          </a:xfrm>
          <a:custGeom>
            <a:avLst/>
            <a:gdLst>
              <a:gd name="T0" fmla="*/ 0 w 2"/>
              <a:gd name="T1" fmla="*/ 1155 h 11"/>
              <a:gd name="T2" fmla="*/ 0 w 2"/>
              <a:gd name="T3" fmla="*/ 0 h 11"/>
              <a:gd name="T4" fmla="*/ 794 w 2"/>
              <a:gd name="T5" fmla="*/ 1155 h 11"/>
              <a:gd name="T6" fmla="*/ 0 w 2"/>
              <a:gd name="T7" fmla="*/ 2886 h 11"/>
              <a:gd name="T8" fmla="*/ 0 w 2"/>
              <a:gd name="T9" fmla="*/ 115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1">
                <a:moveTo>
                  <a:pt x="0" y="4"/>
                </a:moveTo>
                <a:lnTo>
                  <a:pt x="0" y="0"/>
                </a:lnTo>
                <a:cubicBezTo>
                  <a:pt x="0" y="0"/>
                  <a:pt x="1" y="0"/>
                  <a:pt x="1" y="4"/>
                </a:cubicBezTo>
                <a:cubicBezTo>
                  <a:pt x="1" y="8"/>
                  <a:pt x="0" y="9"/>
                  <a:pt x="0" y="10"/>
                </a:cubicBezTo>
                <a:lnTo>
                  <a:pt x="0" y="4"/>
                </a:lnTo>
              </a:path>
            </a:pathLst>
          </a:custGeom>
          <a:solidFill>
            <a:srgbClr val="8547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1" name="Freeform 739">
            <a:extLst>
              <a:ext uri="{FF2B5EF4-FFF2-40B4-BE49-F238E27FC236}">
                <a16:creationId xmlns:a16="http://schemas.microsoft.com/office/drawing/2014/main" id="{B57202DE-183C-E844-9EA0-F9B989E7D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47850"/>
            <a:ext cx="1587" cy="3175"/>
          </a:xfrm>
          <a:custGeom>
            <a:avLst/>
            <a:gdLst>
              <a:gd name="T0" fmla="*/ 1190 w 4"/>
              <a:gd name="T1" fmla="*/ 1155 h 11"/>
              <a:gd name="T2" fmla="*/ 1190 w 4"/>
              <a:gd name="T3" fmla="*/ 1155 h 11"/>
              <a:gd name="T4" fmla="*/ 794 w 4"/>
              <a:gd name="T5" fmla="*/ 2886 h 11"/>
              <a:gd name="T6" fmla="*/ 1190 w 4"/>
              <a:gd name="T7" fmla="*/ 1155 h 11"/>
              <a:gd name="T8" fmla="*/ 0 w 4"/>
              <a:gd name="T9" fmla="*/ 0 h 11"/>
              <a:gd name="T10" fmla="*/ 1190 w 4"/>
              <a:gd name="T11" fmla="*/ 1155 h 11"/>
              <a:gd name="T12" fmla="*/ 0 w 4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11">
                <a:moveTo>
                  <a:pt x="3" y="4"/>
                </a:moveTo>
                <a:lnTo>
                  <a:pt x="3" y="4"/>
                </a:lnTo>
                <a:cubicBezTo>
                  <a:pt x="3" y="8"/>
                  <a:pt x="3" y="8"/>
                  <a:pt x="2" y="10"/>
                </a:cubicBezTo>
                <a:cubicBezTo>
                  <a:pt x="2" y="10"/>
                  <a:pt x="3" y="6"/>
                  <a:pt x="3" y="4"/>
                </a:cubicBezTo>
                <a:close/>
                <a:moveTo>
                  <a:pt x="0" y="0"/>
                </a:moveTo>
                <a:cubicBezTo>
                  <a:pt x="0" y="0"/>
                  <a:pt x="3" y="0"/>
                  <a:pt x="3" y="4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rgbClr val="4A2D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2" name="Freeform 740">
            <a:extLst>
              <a:ext uri="{FF2B5EF4-FFF2-40B4-BE49-F238E27FC236}">
                <a16:creationId xmlns:a16="http://schemas.microsoft.com/office/drawing/2014/main" id="{F3CD45DF-8017-D740-ABEA-164FF68C8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49438"/>
            <a:ext cx="3175" cy="7937"/>
          </a:xfrm>
          <a:custGeom>
            <a:avLst/>
            <a:gdLst>
              <a:gd name="T0" fmla="*/ 0 w 11"/>
              <a:gd name="T1" fmla="*/ 6425 h 21"/>
              <a:gd name="T2" fmla="*/ 577 w 11"/>
              <a:gd name="T3" fmla="*/ 7559 h 21"/>
              <a:gd name="T4" fmla="*/ 0 w 11"/>
              <a:gd name="T5" fmla="*/ 7181 h 21"/>
              <a:gd name="T6" fmla="*/ 0 w 11"/>
              <a:gd name="T7" fmla="*/ 6425 h 21"/>
              <a:gd name="T8" fmla="*/ 866 w 11"/>
              <a:gd name="T9" fmla="*/ 5291 h 21"/>
              <a:gd name="T10" fmla="*/ 0 w 11"/>
              <a:gd name="T11" fmla="*/ 6425 h 21"/>
              <a:gd name="T12" fmla="*/ 577 w 11"/>
              <a:gd name="T13" fmla="*/ 5291 h 21"/>
              <a:gd name="T14" fmla="*/ 2309 w 11"/>
              <a:gd name="T15" fmla="*/ 2646 h 21"/>
              <a:gd name="T16" fmla="*/ 2886 w 11"/>
              <a:gd name="T17" fmla="*/ 0 h 21"/>
              <a:gd name="T18" fmla="*/ 2886 w 11"/>
              <a:gd name="T19" fmla="*/ 3024 h 21"/>
              <a:gd name="T20" fmla="*/ 866 w 11"/>
              <a:gd name="T21" fmla="*/ 5291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21">
                <a:moveTo>
                  <a:pt x="0" y="17"/>
                </a:moveTo>
                <a:cubicBezTo>
                  <a:pt x="1" y="19"/>
                  <a:pt x="2" y="20"/>
                  <a:pt x="2" y="20"/>
                </a:cubicBezTo>
                <a:lnTo>
                  <a:pt x="0" y="19"/>
                </a:lnTo>
                <a:lnTo>
                  <a:pt x="0" y="17"/>
                </a:lnTo>
                <a:close/>
                <a:moveTo>
                  <a:pt x="3" y="14"/>
                </a:moveTo>
                <a:cubicBezTo>
                  <a:pt x="1" y="16"/>
                  <a:pt x="0" y="16"/>
                  <a:pt x="0" y="17"/>
                </a:cubicBezTo>
                <a:cubicBezTo>
                  <a:pt x="0" y="16"/>
                  <a:pt x="1" y="15"/>
                  <a:pt x="2" y="14"/>
                </a:cubicBezTo>
                <a:cubicBezTo>
                  <a:pt x="5" y="13"/>
                  <a:pt x="5" y="11"/>
                  <a:pt x="8" y="7"/>
                </a:cubicBezTo>
                <a:cubicBezTo>
                  <a:pt x="10" y="4"/>
                  <a:pt x="10" y="0"/>
                  <a:pt x="10" y="0"/>
                </a:cubicBezTo>
                <a:lnTo>
                  <a:pt x="10" y="8"/>
                </a:lnTo>
                <a:cubicBezTo>
                  <a:pt x="8" y="9"/>
                  <a:pt x="6" y="11"/>
                  <a:pt x="3" y="14"/>
                </a:cubicBezTo>
                <a:close/>
              </a:path>
            </a:pathLst>
          </a:custGeom>
          <a:solidFill>
            <a:srgbClr val="A06C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3" name="Freeform 741">
            <a:extLst>
              <a:ext uri="{FF2B5EF4-FFF2-40B4-BE49-F238E27FC236}">
                <a16:creationId xmlns:a16="http://schemas.microsoft.com/office/drawing/2014/main" id="{48C5AF57-C7FA-E64F-B592-81FAF1E34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1857375"/>
            <a:ext cx="3175" cy="3175"/>
          </a:xfrm>
          <a:custGeom>
            <a:avLst/>
            <a:gdLst>
              <a:gd name="T0" fmla="*/ 2822 w 9"/>
              <a:gd name="T1" fmla="*/ 2721 h 7"/>
              <a:gd name="T2" fmla="*/ 2117 w 9"/>
              <a:gd name="T3" fmla="*/ 2721 h 7"/>
              <a:gd name="T4" fmla="*/ 2117 w 9"/>
              <a:gd name="T5" fmla="*/ 1361 h 7"/>
              <a:gd name="T6" fmla="*/ 706 w 9"/>
              <a:gd name="T7" fmla="*/ 1361 h 7"/>
              <a:gd name="T8" fmla="*/ 0 w 9"/>
              <a:gd name="T9" fmla="*/ 0 h 7"/>
              <a:gd name="T10" fmla="*/ 1058 w 9"/>
              <a:gd name="T11" fmla="*/ 454 h 7"/>
              <a:gd name="T12" fmla="*/ 2117 w 9"/>
              <a:gd name="T13" fmla="*/ 1361 h 7"/>
              <a:gd name="T14" fmla="*/ 2822 w 9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7">
                <a:moveTo>
                  <a:pt x="8" y="6"/>
                </a:moveTo>
                <a:lnTo>
                  <a:pt x="6" y="6"/>
                </a:lnTo>
                <a:cubicBezTo>
                  <a:pt x="6" y="6"/>
                  <a:pt x="6" y="4"/>
                  <a:pt x="6" y="3"/>
                </a:cubicBezTo>
                <a:cubicBezTo>
                  <a:pt x="5" y="2"/>
                  <a:pt x="3" y="3"/>
                  <a:pt x="2" y="3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2" y="0"/>
                  <a:pt x="3" y="1"/>
                </a:cubicBezTo>
                <a:cubicBezTo>
                  <a:pt x="5" y="1"/>
                  <a:pt x="6" y="1"/>
                  <a:pt x="6" y="3"/>
                </a:cubicBezTo>
                <a:cubicBezTo>
                  <a:pt x="8" y="4"/>
                  <a:pt x="8" y="6"/>
                  <a:pt x="8" y="6"/>
                </a:cubicBezTo>
              </a:path>
            </a:pathLst>
          </a:custGeom>
          <a:solidFill>
            <a:srgbClr val="6643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4" name="Freeform 742">
            <a:extLst>
              <a:ext uri="{FF2B5EF4-FFF2-40B4-BE49-F238E27FC236}">
                <a16:creationId xmlns:a16="http://schemas.microsoft.com/office/drawing/2014/main" id="{16766DA1-8A9F-524D-919A-1C09086BC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1858963"/>
            <a:ext cx="3175" cy="1587"/>
          </a:xfrm>
          <a:custGeom>
            <a:avLst/>
            <a:gdLst>
              <a:gd name="T0" fmla="*/ 1361 w 7"/>
              <a:gd name="T1" fmla="*/ 529 h 6"/>
              <a:gd name="T2" fmla="*/ 907 w 7"/>
              <a:gd name="T3" fmla="*/ 0 h 6"/>
              <a:gd name="T4" fmla="*/ 2268 w 7"/>
              <a:gd name="T5" fmla="*/ 0 h 6"/>
              <a:gd name="T6" fmla="*/ 2721 w 7"/>
              <a:gd name="T7" fmla="*/ 0 h 6"/>
              <a:gd name="T8" fmla="*/ 0 w 7"/>
              <a:gd name="T9" fmla="*/ 1323 h 6"/>
              <a:gd name="T10" fmla="*/ 1361 w 7"/>
              <a:gd name="T11" fmla="*/ 529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">
                <a:moveTo>
                  <a:pt x="3" y="2"/>
                </a:moveTo>
                <a:cubicBezTo>
                  <a:pt x="3" y="0"/>
                  <a:pt x="2" y="0"/>
                  <a:pt x="2" y="0"/>
                </a:cubicBezTo>
                <a:lnTo>
                  <a:pt x="5" y="0"/>
                </a:lnTo>
                <a:lnTo>
                  <a:pt x="6" y="0"/>
                </a:lnTo>
                <a:cubicBezTo>
                  <a:pt x="6" y="0"/>
                  <a:pt x="3" y="5"/>
                  <a:pt x="0" y="5"/>
                </a:cubicBezTo>
                <a:cubicBezTo>
                  <a:pt x="0" y="5"/>
                  <a:pt x="2" y="5"/>
                  <a:pt x="3" y="2"/>
                </a:cubicBezTo>
              </a:path>
            </a:pathLst>
          </a:custGeom>
          <a:solidFill>
            <a:srgbClr val="6643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5" name="Freeform 743">
            <a:extLst>
              <a:ext uri="{FF2B5EF4-FFF2-40B4-BE49-F238E27FC236}">
                <a16:creationId xmlns:a16="http://schemas.microsoft.com/office/drawing/2014/main" id="{8E50F2AC-CD3F-0D44-B868-0E4638DF6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58963"/>
            <a:ext cx="4763" cy="3175"/>
          </a:xfrm>
          <a:custGeom>
            <a:avLst/>
            <a:gdLst>
              <a:gd name="T0" fmla="*/ 0 w 12"/>
              <a:gd name="T1" fmla="*/ 1588 h 8"/>
              <a:gd name="T2" fmla="*/ 1985 w 12"/>
              <a:gd name="T3" fmla="*/ 0 h 8"/>
              <a:gd name="T4" fmla="*/ 4366 w 12"/>
              <a:gd name="T5" fmla="*/ 0 h 8"/>
              <a:gd name="T6" fmla="*/ 4366 w 12"/>
              <a:gd name="T7" fmla="*/ 1588 h 8"/>
              <a:gd name="T8" fmla="*/ 3572 w 12"/>
              <a:gd name="T9" fmla="*/ 1984 h 8"/>
              <a:gd name="T10" fmla="*/ 794 w 12"/>
              <a:gd name="T11" fmla="*/ 2778 h 8"/>
              <a:gd name="T12" fmla="*/ 794 w 12"/>
              <a:gd name="T13" fmla="*/ 1984 h 8"/>
              <a:gd name="T14" fmla="*/ 0 w 12"/>
              <a:gd name="T15" fmla="*/ 1588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8">
                <a:moveTo>
                  <a:pt x="0" y="4"/>
                </a:moveTo>
                <a:lnTo>
                  <a:pt x="5" y="0"/>
                </a:lnTo>
                <a:lnTo>
                  <a:pt x="11" y="0"/>
                </a:lnTo>
                <a:lnTo>
                  <a:pt x="11" y="4"/>
                </a:lnTo>
                <a:lnTo>
                  <a:pt x="9" y="5"/>
                </a:lnTo>
                <a:lnTo>
                  <a:pt x="2" y="7"/>
                </a:lnTo>
                <a:cubicBezTo>
                  <a:pt x="2" y="7"/>
                  <a:pt x="2" y="7"/>
                  <a:pt x="2" y="5"/>
                </a:cubicBezTo>
                <a:cubicBezTo>
                  <a:pt x="0" y="4"/>
                  <a:pt x="0" y="4"/>
                  <a:pt x="0" y="4"/>
                </a:cubicBezTo>
              </a:path>
            </a:pathLst>
          </a:custGeom>
          <a:solidFill>
            <a:srgbClr val="B37F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6" name="Freeform 744">
            <a:extLst>
              <a:ext uri="{FF2B5EF4-FFF2-40B4-BE49-F238E27FC236}">
                <a16:creationId xmlns:a16="http://schemas.microsoft.com/office/drawing/2014/main" id="{F78EED4C-2D0E-2E49-BB2F-B2E7134F1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57375"/>
            <a:ext cx="14287" cy="9525"/>
          </a:xfrm>
          <a:custGeom>
            <a:avLst/>
            <a:gdLst>
              <a:gd name="T0" fmla="*/ 12822 w 39"/>
              <a:gd name="T1" fmla="*/ 1465 h 26"/>
              <a:gd name="T2" fmla="*/ 13188 w 39"/>
              <a:gd name="T3" fmla="*/ 2564 h 26"/>
              <a:gd name="T4" fmla="*/ 8426 w 39"/>
              <a:gd name="T5" fmla="*/ 5129 h 26"/>
              <a:gd name="T6" fmla="*/ 8426 w 39"/>
              <a:gd name="T7" fmla="*/ 4396 h 26"/>
              <a:gd name="T8" fmla="*/ 11723 w 39"/>
              <a:gd name="T9" fmla="*/ 2931 h 26"/>
              <a:gd name="T10" fmla="*/ 8426 w 39"/>
              <a:gd name="T11" fmla="*/ 2564 h 26"/>
              <a:gd name="T12" fmla="*/ 6594 w 39"/>
              <a:gd name="T13" fmla="*/ 3297 h 26"/>
              <a:gd name="T14" fmla="*/ 3297 w 39"/>
              <a:gd name="T15" fmla="*/ 5129 h 26"/>
              <a:gd name="T16" fmla="*/ 5495 w 39"/>
              <a:gd name="T17" fmla="*/ 8060 h 26"/>
              <a:gd name="T18" fmla="*/ 0 w 39"/>
              <a:gd name="T19" fmla="*/ 4396 h 26"/>
              <a:gd name="T20" fmla="*/ 3297 w 39"/>
              <a:gd name="T21" fmla="*/ 1465 h 26"/>
              <a:gd name="T22" fmla="*/ 3297 w 39"/>
              <a:gd name="T23" fmla="*/ 1099 h 26"/>
              <a:gd name="T24" fmla="*/ 4762 w 39"/>
              <a:gd name="T25" fmla="*/ 0 h 26"/>
              <a:gd name="T26" fmla="*/ 5495 w 39"/>
              <a:gd name="T27" fmla="*/ 366 h 26"/>
              <a:gd name="T28" fmla="*/ 6960 w 39"/>
              <a:gd name="T29" fmla="*/ 1099 h 26"/>
              <a:gd name="T30" fmla="*/ 8426 w 39"/>
              <a:gd name="T31" fmla="*/ 1465 h 26"/>
              <a:gd name="T32" fmla="*/ 9525 w 39"/>
              <a:gd name="T33" fmla="*/ 1465 h 26"/>
              <a:gd name="T34" fmla="*/ 10624 w 39"/>
              <a:gd name="T35" fmla="*/ 1099 h 26"/>
              <a:gd name="T36" fmla="*/ 12089 w 39"/>
              <a:gd name="T37" fmla="*/ 1465 h 26"/>
              <a:gd name="T38" fmla="*/ 12822 w 39"/>
              <a:gd name="T39" fmla="*/ 1465 h 2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" h="26">
                <a:moveTo>
                  <a:pt x="35" y="4"/>
                </a:moveTo>
                <a:lnTo>
                  <a:pt x="36" y="7"/>
                </a:lnTo>
                <a:cubicBezTo>
                  <a:pt x="38" y="9"/>
                  <a:pt x="23" y="14"/>
                  <a:pt x="23" y="14"/>
                </a:cubicBezTo>
                <a:lnTo>
                  <a:pt x="23" y="12"/>
                </a:lnTo>
                <a:cubicBezTo>
                  <a:pt x="23" y="12"/>
                  <a:pt x="33" y="9"/>
                  <a:pt x="32" y="8"/>
                </a:cubicBezTo>
                <a:cubicBezTo>
                  <a:pt x="29" y="4"/>
                  <a:pt x="26" y="6"/>
                  <a:pt x="23" y="7"/>
                </a:cubicBezTo>
                <a:cubicBezTo>
                  <a:pt x="23" y="9"/>
                  <a:pt x="23" y="9"/>
                  <a:pt x="18" y="9"/>
                </a:cubicBezTo>
                <a:cubicBezTo>
                  <a:pt x="13" y="9"/>
                  <a:pt x="12" y="11"/>
                  <a:pt x="9" y="14"/>
                </a:cubicBezTo>
                <a:cubicBezTo>
                  <a:pt x="9" y="17"/>
                  <a:pt x="15" y="22"/>
                  <a:pt x="15" y="22"/>
                </a:cubicBezTo>
                <a:cubicBezTo>
                  <a:pt x="9" y="25"/>
                  <a:pt x="0" y="17"/>
                  <a:pt x="0" y="12"/>
                </a:cubicBezTo>
                <a:cubicBezTo>
                  <a:pt x="1" y="7"/>
                  <a:pt x="9" y="4"/>
                  <a:pt x="9" y="4"/>
                </a:cubicBezTo>
                <a:lnTo>
                  <a:pt x="9" y="3"/>
                </a:lnTo>
                <a:lnTo>
                  <a:pt x="13" y="0"/>
                </a:lnTo>
                <a:lnTo>
                  <a:pt x="15" y="1"/>
                </a:lnTo>
                <a:lnTo>
                  <a:pt x="19" y="3"/>
                </a:lnTo>
                <a:lnTo>
                  <a:pt x="23" y="4"/>
                </a:lnTo>
                <a:lnTo>
                  <a:pt x="26" y="4"/>
                </a:lnTo>
                <a:lnTo>
                  <a:pt x="29" y="3"/>
                </a:lnTo>
                <a:cubicBezTo>
                  <a:pt x="29" y="3"/>
                  <a:pt x="33" y="3"/>
                  <a:pt x="33" y="4"/>
                </a:cubicBezTo>
                <a:lnTo>
                  <a:pt x="35" y="4"/>
                </a:lnTo>
              </a:path>
            </a:pathLst>
          </a:custGeom>
          <a:solidFill>
            <a:srgbClr val="EFC74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7" name="Freeform 745">
            <a:extLst>
              <a:ext uri="{FF2B5EF4-FFF2-40B4-BE49-F238E27FC236}">
                <a16:creationId xmlns:a16="http://schemas.microsoft.com/office/drawing/2014/main" id="{94C868AC-17A6-F04A-94A4-2D5A6058C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55788"/>
            <a:ext cx="12700" cy="9525"/>
          </a:xfrm>
          <a:custGeom>
            <a:avLst/>
            <a:gdLst>
              <a:gd name="T0" fmla="*/ 12357 w 37"/>
              <a:gd name="T1" fmla="*/ 3429 h 25"/>
              <a:gd name="T2" fmla="*/ 12014 w 37"/>
              <a:gd name="T3" fmla="*/ 3810 h 25"/>
              <a:gd name="T4" fmla="*/ 7895 w 37"/>
              <a:gd name="T5" fmla="*/ 5715 h 25"/>
              <a:gd name="T6" fmla="*/ 7895 w 37"/>
              <a:gd name="T7" fmla="*/ 5715 h 25"/>
              <a:gd name="T8" fmla="*/ 7895 w 37"/>
              <a:gd name="T9" fmla="*/ 4953 h 25"/>
              <a:gd name="T10" fmla="*/ 9954 w 37"/>
              <a:gd name="T11" fmla="*/ 3810 h 25"/>
              <a:gd name="T12" fmla="*/ 9268 w 37"/>
              <a:gd name="T13" fmla="*/ 4572 h 25"/>
              <a:gd name="T14" fmla="*/ 8238 w 37"/>
              <a:gd name="T15" fmla="*/ 5334 h 25"/>
              <a:gd name="T16" fmla="*/ 11327 w 37"/>
              <a:gd name="T17" fmla="*/ 3810 h 25"/>
              <a:gd name="T18" fmla="*/ 12357 w 37"/>
              <a:gd name="T19" fmla="*/ 3048 h 25"/>
              <a:gd name="T20" fmla="*/ 12014 w 37"/>
              <a:gd name="T21" fmla="*/ 1905 h 25"/>
              <a:gd name="T22" fmla="*/ 10984 w 37"/>
              <a:gd name="T23" fmla="*/ 1905 h 25"/>
              <a:gd name="T24" fmla="*/ 8924 w 37"/>
              <a:gd name="T25" fmla="*/ 1905 h 25"/>
              <a:gd name="T26" fmla="*/ 8924 w 37"/>
              <a:gd name="T27" fmla="*/ 1524 h 25"/>
              <a:gd name="T28" fmla="*/ 11327 w 37"/>
              <a:gd name="T29" fmla="*/ 1524 h 25"/>
              <a:gd name="T30" fmla="*/ 12357 w 37"/>
              <a:gd name="T31" fmla="*/ 3048 h 25"/>
              <a:gd name="T32" fmla="*/ 7895 w 37"/>
              <a:gd name="T33" fmla="*/ 1905 h 25"/>
              <a:gd name="T34" fmla="*/ 5149 w 37"/>
              <a:gd name="T35" fmla="*/ 1143 h 25"/>
              <a:gd name="T36" fmla="*/ 4462 w 37"/>
              <a:gd name="T37" fmla="*/ 762 h 25"/>
              <a:gd name="T38" fmla="*/ 4119 w 37"/>
              <a:gd name="T39" fmla="*/ 762 h 25"/>
              <a:gd name="T40" fmla="*/ 4119 w 37"/>
              <a:gd name="T41" fmla="*/ 381 h 25"/>
              <a:gd name="T42" fmla="*/ 4462 w 37"/>
              <a:gd name="T43" fmla="*/ 381 h 25"/>
              <a:gd name="T44" fmla="*/ 6522 w 37"/>
              <a:gd name="T45" fmla="*/ 1524 h 25"/>
              <a:gd name="T46" fmla="*/ 2059 w 37"/>
              <a:gd name="T47" fmla="*/ 2286 h 25"/>
              <a:gd name="T48" fmla="*/ 2059 w 37"/>
              <a:gd name="T49" fmla="*/ 2286 h 25"/>
              <a:gd name="T50" fmla="*/ 1373 w 37"/>
              <a:gd name="T51" fmla="*/ 2286 h 25"/>
              <a:gd name="T52" fmla="*/ 0 w 37"/>
              <a:gd name="T53" fmla="*/ 4953 h 25"/>
              <a:gd name="T54" fmla="*/ 1030 w 37"/>
              <a:gd name="T55" fmla="*/ 7620 h 25"/>
              <a:gd name="T56" fmla="*/ 1030 w 37"/>
              <a:gd name="T57" fmla="*/ 7620 h 25"/>
              <a:gd name="T58" fmla="*/ 1030 w 37"/>
              <a:gd name="T59" fmla="*/ 7620 h 25"/>
              <a:gd name="T60" fmla="*/ 4462 w 37"/>
              <a:gd name="T61" fmla="*/ 9144 h 25"/>
              <a:gd name="T62" fmla="*/ 4462 w 37"/>
              <a:gd name="T63" fmla="*/ 7620 h 25"/>
              <a:gd name="T64" fmla="*/ 4462 w 37"/>
              <a:gd name="T65" fmla="*/ 7239 h 25"/>
              <a:gd name="T66" fmla="*/ 4462 w 37"/>
              <a:gd name="T67" fmla="*/ 9144 h 25"/>
              <a:gd name="T68" fmla="*/ 3089 w 37"/>
              <a:gd name="T69" fmla="*/ 5715 h 25"/>
              <a:gd name="T70" fmla="*/ 4462 w 37"/>
              <a:gd name="T71" fmla="*/ 4191 h 25"/>
              <a:gd name="T72" fmla="*/ 4462 w 37"/>
              <a:gd name="T73" fmla="*/ 4191 h 25"/>
              <a:gd name="T74" fmla="*/ 7895 w 37"/>
              <a:gd name="T75" fmla="*/ 3048 h 25"/>
              <a:gd name="T76" fmla="*/ 8238 w 37"/>
              <a:gd name="T77" fmla="*/ 3048 h 25"/>
              <a:gd name="T78" fmla="*/ 8581 w 37"/>
              <a:gd name="T79" fmla="*/ 2667 h 25"/>
              <a:gd name="T80" fmla="*/ 8581 w 37"/>
              <a:gd name="T81" fmla="*/ 2667 h 25"/>
              <a:gd name="T82" fmla="*/ 8581 w 37"/>
              <a:gd name="T83" fmla="*/ 2667 h 25"/>
              <a:gd name="T84" fmla="*/ 10984 w 37"/>
              <a:gd name="T85" fmla="*/ 3429 h 2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7" h="25">
                <a:moveTo>
                  <a:pt x="36" y="8"/>
                </a:moveTo>
                <a:lnTo>
                  <a:pt x="36" y="9"/>
                </a:lnTo>
                <a:lnTo>
                  <a:pt x="36" y="10"/>
                </a:lnTo>
                <a:lnTo>
                  <a:pt x="35" y="10"/>
                </a:lnTo>
                <a:cubicBezTo>
                  <a:pt x="33" y="11"/>
                  <a:pt x="32" y="12"/>
                  <a:pt x="30" y="13"/>
                </a:cubicBezTo>
                <a:cubicBezTo>
                  <a:pt x="27" y="14"/>
                  <a:pt x="23" y="15"/>
                  <a:pt x="23" y="15"/>
                </a:cubicBezTo>
                <a:lnTo>
                  <a:pt x="23" y="14"/>
                </a:lnTo>
                <a:lnTo>
                  <a:pt x="23" y="15"/>
                </a:lnTo>
                <a:lnTo>
                  <a:pt x="23" y="14"/>
                </a:lnTo>
                <a:lnTo>
                  <a:pt x="23" y="13"/>
                </a:lnTo>
                <a:lnTo>
                  <a:pt x="24" y="12"/>
                </a:lnTo>
                <a:cubicBezTo>
                  <a:pt x="26" y="12"/>
                  <a:pt x="29" y="11"/>
                  <a:pt x="29" y="10"/>
                </a:cubicBezTo>
                <a:lnTo>
                  <a:pt x="32" y="10"/>
                </a:lnTo>
                <a:cubicBezTo>
                  <a:pt x="30" y="11"/>
                  <a:pt x="29" y="12"/>
                  <a:pt x="27" y="12"/>
                </a:cubicBezTo>
                <a:cubicBezTo>
                  <a:pt x="24" y="13"/>
                  <a:pt x="23" y="14"/>
                  <a:pt x="23" y="14"/>
                </a:cubicBezTo>
                <a:cubicBezTo>
                  <a:pt x="23" y="14"/>
                  <a:pt x="23" y="14"/>
                  <a:pt x="24" y="14"/>
                </a:cubicBezTo>
                <a:lnTo>
                  <a:pt x="26" y="14"/>
                </a:lnTo>
                <a:cubicBezTo>
                  <a:pt x="29" y="13"/>
                  <a:pt x="32" y="12"/>
                  <a:pt x="33" y="10"/>
                </a:cubicBezTo>
                <a:cubicBezTo>
                  <a:pt x="33" y="10"/>
                  <a:pt x="35" y="10"/>
                  <a:pt x="35" y="9"/>
                </a:cubicBezTo>
                <a:cubicBezTo>
                  <a:pt x="36" y="9"/>
                  <a:pt x="36" y="8"/>
                  <a:pt x="36" y="8"/>
                </a:cubicBezTo>
                <a:lnTo>
                  <a:pt x="35" y="6"/>
                </a:lnTo>
                <a:lnTo>
                  <a:pt x="35" y="5"/>
                </a:lnTo>
                <a:lnTo>
                  <a:pt x="33" y="5"/>
                </a:lnTo>
                <a:lnTo>
                  <a:pt x="32" y="5"/>
                </a:lnTo>
                <a:cubicBezTo>
                  <a:pt x="32" y="4"/>
                  <a:pt x="30" y="4"/>
                  <a:pt x="29" y="4"/>
                </a:cubicBezTo>
                <a:lnTo>
                  <a:pt x="26" y="5"/>
                </a:lnTo>
                <a:lnTo>
                  <a:pt x="24" y="5"/>
                </a:lnTo>
                <a:lnTo>
                  <a:pt x="26" y="4"/>
                </a:lnTo>
                <a:lnTo>
                  <a:pt x="29" y="4"/>
                </a:lnTo>
                <a:lnTo>
                  <a:pt x="33" y="4"/>
                </a:lnTo>
                <a:lnTo>
                  <a:pt x="35" y="5"/>
                </a:lnTo>
                <a:lnTo>
                  <a:pt x="36" y="8"/>
                </a:lnTo>
                <a:close/>
                <a:moveTo>
                  <a:pt x="21" y="4"/>
                </a:moveTo>
                <a:cubicBezTo>
                  <a:pt x="23" y="4"/>
                  <a:pt x="23" y="5"/>
                  <a:pt x="23" y="5"/>
                </a:cubicBezTo>
                <a:lnTo>
                  <a:pt x="18" y="4"/>
                </a:lnTo>
                <a:lnTo>
                  <a:pt x="15" y="3"/>
                </a:lnTo>
                <a:lnTo>
                  <a:pt x="15" y="2"/>
                </a:lnTo>
                <a:lnTo>
                  <a:pt x="13" y="2"/>
                </a:lnTo>
                <a:lnTo>
                  <a:pt x="13" y="1"/>
                </a:lnTo>
                <a:lnTo>
                  <a:pt x="12" y="2"/>
                </a:lnTo>
                <a:lnTo>
                  <a:pt x="9" y="3"/>
                </a:lnTo>
                <a:cubicBezTo>
                  <a:pt x="10" y="2"/>
                  <a:pt x="11" y="2"/>
                  <a:pt x="12" y="1"/>
                </a:cubicBez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9" y="4"/>
                </a:lnTo>
                <a:lnTo>
                  <a:pt x="21" y="4"/>
                </a:lnTo>
                <a:close/>
                <a:moveTo>
                  <a:pt x="6" y="6"/>
                </a:moveTo>
                <a:cubicBezTo>
                  <a:pt x="7" y="5"/>
                  <a:pt x="9" y="5"/>
                  <a:pt x="9" y="5"/>
                </a:cubicBezTo>
                <a:lnTo>
                  <a:pt x="6" y="6"/>
                </a:lnTo>
                <a:close/>
                <a:moveTo>
                  <a:pt x="3" y="8"/>
                </a:moveTo>
                <a:cubicBezTo>
                  <a:pt x="3" y="7"/>
                  <a:pt x="4" y="7"/>
                  <a:pt x="4" y="6"/>
                </a:cubicBezTo>
                <a:cubicBezTo>
                  <a:pt x="4" y="7"/>
                  <a:pt x="4" y="8"/>
                  <a:pt x="3" y="8"/>
                </a:cubicBezTo>
                <a:cubicBezTo>
                  <a:pt x="1" y="10"/>
                  <a:pt x="1" y="10"/>
                  <a:pt x="0" y="13"/>
                </a:cubicBezTo>
                <a:cubicBezTo>
                  <a:pt x="0" y="10"/>
                  <a:pt x="1" y="9"/>
                  <a:pt x="3" y="8"/>
                </a:cubicBezTo>
                <a:close/>
                <a:moveTo>
                  <a:pt x="3" y="20"/>
                </a:moveTo>
                <a:cubicBezTo>
                  <a:pt x="2" y="19"/>
                  <a:pt x="0" y="17"/>
                  <a:pt x="0" y="15"/>
                </a:cubicBezTo>
                <a:cubicBezTo>
                  <a:pt x="0" y="17"/>
                  <a:pt x="2" y="18"/>
                  <a:pt x="3" y="20"/>
                </a:cubicBezTo>
                <a:close/>
                <a:moveTo>
                  <a:pt x="12" y="24"/>
                </a:moveTo>
                <a:cubicBezTo>
                  <a:pt x="8" y="24"/>
                  <a:pt x="4" y="23"/>
                  <a:pt x="3" y="20"/>
                </a:cubicBezTo>
                <a:cubicBezTo>
                  <a:pt x="4" y="22"/>
                  <a:pt x="8" y="24"/>
                  <a:pt x="12" y="24"/>
                </a:cubicBezTo>
                <a:close/>
                <a:moveTo>
                  <a:pt x="13" y="24"/>
                </a:moveTo>
                <a:cubicBezTo>
                  <a:pt x="13" y="24"/>
                  <a:pt x="13" y="23"/>
                  <a:pt x="14" y="23"/>
                </a:cubicBezTo>
                <a:cubicBezTo>
                  <a:pt x="14" y="22"/>
                  <a:pt x="13" y="22"/>
                  <a:pt x="13" y="20"/>
                </a:cubicBezTo>
                <a:cubicBezTo>
                  <a:pt x="12" y="19"/>
                  <a:pt x="9" y="17"/>
                  <a:pt x="9" y="16"/>
                </a:cubicBezTo>
                <a:lnTo>
                  <a:pt x="13" y="19"/>
                </a:lnTo>
                <a:cubicBezTo>
                  <a:pt x="13" y="20"/>
                  <a:pt x="15" y="22"/>
                  <a:pt x="15" y="23"/>
                </a:cubicBezTo>
                <a:lnTo>
                  <a:pt x="13" y="24"/>
                </a:lnTo>
                <a:close/>
                <a:moveTo>
                  <a:pt x="13" y="11"/>
                </a:moveTo>
                <a:cubicBezTo>
                  <a:pt x="13" y="13"/>
                  <a:pt x="12" y="14"/>
                  <a:pt x="9" y="15"/>
                </a:cubicBezTo>
                <a:cubicBezTo>
                  <a:pt x="9" y="13"/>
                  <a:pt x="13" y="11"/>
                  <a:pt x="13" y="11"/>
                </a:cubicBezTo>
                <a:close/>
                <a:moveTo>
                  <a:pt x="13" y="11"/>
                </a:moveTo>
                <a:cubicBezTo>
                  <a:pt x="15" y="10"/>
                  <a:pt x="15" y="10"/>
                  <a:pt x="18" y="10"/>
                </a:cubicBezTo>
                <a:cubicBezTo>
                  <a:pt x="16" y="10"/>
                  <a:pt x="15" y="10"/>
                  <a:pt x="13" y="11"/>
                </a:cubicBezTo>
                <a:close/>
                <a:moveTo>
                  <a:pt x="23" y="10"/>
                </a:moveTo>
                <a:lnTo>
                  <a:pt x="23" y="8"/>
                </a:lnTo>
                <a:cubicBezTo>
                  <a:pt x="23" y="8"/>
                  <a:pt x="24" y="8"/>
                  <a:pt x="24" y="7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9"/>
                  <a:pt x="23" y="10"/>
                  <a:pt x="23" y="10"/>
                </a:cubicBezTo>
                <a:close/>
                <a:moveTo>
                  <a:pt x="25" y="7"/>
                </a:moveTo>
                <a:cubicBezTo>
                  <a:pt x="25" y="7"/>
                  <a:pt x="24" y="7"/>
                  <a:pt x="24" y="7"/>
                </a:cubicBezTo>
                <a:cubicBezTo>
                  <a:pt x="24" y="7"/>
                  <a:pt x="25" y="7"/>
                  <a:pt x="25" y="7"/>
                </a:cubicBezTo>
                <a:close/>
                <a:moveTo>
                  <a:pt x="29" y="7"/>
                </a:moveTo>
                <a:cubicBezTo>
                  <a:pt x="27" y="7"/>
                  <a:pt x="26" y="7"/>
                  <a:pt x="25" y="7"/>
                </a:cubicBezTo>
                <a:cubicBezTo>
                  <a:pt x="26" y="7"/>
                  <a:pt x="27" y="6"/>
                  <a:pt x="29" y="6"/>
                </a:cubicBezTo>
                <a:cubicBezTo>
                  <a:pt x="29" y="6"/>
                  <a:pt x="32" y="7"/>
                  <a:pt x="32" y="9"/>
                </a:cubicBezTo>
                <a:cubicBezTo>
                  <a:pt x="30" y="7"/>
                  <a:pt x="29" y="7"/>
                  <a:pt x="29" y="7"/>
                </a:cubicBezTo>
                <a:close/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8" name="Freeform 746">
            <a:extLst>
              <a:ext uri="{FF2B5EF4-FFF2-40B4-BE49-F238E27FC236}">
                <a16:creationId xmlns:a16="http://schemas.microsoft.com/office/drawing/2014/main" id="{7C483E4B-C7E5-0048-A8A3-75D021FFA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57375"/>
            <a:ext cx="6350" cy="6350"/>
          </a:xfrm>
          <a:custGeom>
            <a:avLst/>
            <a:gdLst>
              <a:gd name="T0" fmla="*/ 0 w 19"/>
              <a:gd name="T1" fmla="*/ 3735 h 17"/>
              <a:gd name="T2" fmla="*/ 2674 w 19"/>
              <a:gd name="T3" fmla="*/ 747 h 17"/>
              <a:gd name="T4" fmla="*/ 3676 w 19"/>
              <a:gd name="T5" fmla="*/ 0 h 17"/>
              <a:gd name="T6" fmla="*/ 5013 w 19"/>
              <a:gd name="T7" fmla="*/ 374 h 17"/>
              <a:gd name="T8" fmla="*/ 6016 w 19"/>
              <a:gd name="T9" fmla="*/ 747 h 17"/>
              <a:gd name="T10" fmla="*/ 2674 w 19"/>
              <a:gd name="T11" fmla="*/ 4482 h 17"/>
              <a:gd name="T12" fmla="*/ 2674 w 19"/>
              <a:gd name="T13" fmla="*/ 5976 h 17"/>
              <a:gd name="T14" fmla="*/ 0 w 19"/>
              <a:gd name="T15" fmla="*/ 3735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17">
                <a:moveTo>
                  <a:pt x="0" y="10"/>
                </a:moveTo>
                <a:cubicBezTo>
                  <a:pt x="0" y="5"/>
                  <a:pt x="8" y="2"/>
                  <a:pt x="8" y="2"/>
                </a:cubicBezTo>
                <a:cubicBezTo>
                  <a:pt x="11" y="2"/>
                  <a:pt x="11" y="0"/>
                  <a:pt x="11" y="0"/>
                </a:cubicBezTo>
                <a:cubicBezTo>
                  <a:pt x="11" y="0"/>
                  <a:pt x="14" y="0"/>
                  <a:pt x="15" y="1"/>
                </a:cubicBezTo>
                <a:cubicBezTo>
                  <a:pt x="17" y="1"/>
                  <a:pt x="18" y="2"/>
                  <a:pt x="18" y="2"/>
                </a:cubicBezTo>
                <a:cubicBezTo>
                  <a:pt x="18" y="2"/>
                  <a:pt x="8" y="7"/>
                  <a:pt x="8" y="12"/>
                </a:cubicBezTo>
                <a:lnTo>
                  <a:pt x="8" y="16"/>
                </a:lnTo>
                <a:cubicBezTo>
                  <a:pt x="8" y="16"/>
                  <a:pt x="0" y="15"/>
                  <a:pt x="0" y="10"/>
                </a:cubicBezTo>
              </a:path>
            </a:pathLst>
          </a:custGeom>
          <a:solidFill>
            <a:srgbClr val="F9F2D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9" name="Freeform 747">
            <a:extLst>
              <a:ext uri="{FF2B5EF4-FFF2-40B4-BE49-F238E27FC236}">
                <a16:creationId xmlns:a16="http://schemas.microsoft.com/office/drawing/2014/main" id="{0B65BF16-1D41-4E43-AAFC-3009748FC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57375"/>
            <a:ext cx="9525" cy="3175"/>
          </a:xfrm>
          <a:custGeom>
            <a:avLst/>
            <a:gdLst>
              <a:gd name="T0" fmla="*/ 8845 w 28"/>
              <a:gd name="T1" fmla="*/ 2778 h 8"/>
              <a:gd name="T2" fmla="*/ 7144 w 28"/>
              <a:gd name="T3" fmla="*/ 1588 h 8"/>
              <a:gd name="T4" fmla="*/ 4763 w 28"/>
              <a:gd name="T5" fmla="*/ 1588 h 8"/>
              <a:gd name="T6" fmla="*/ 4082 w 28"/>
              <a:gd name="T7" fmla="*/ 1588 h 8"/>
              <a:gd name="T8" fmla="*/ 1361 w 28"/>
              <a:gd name="T9" fmla="*/ 397 h 8"/>
              <a:gd name="T10" fmla="*/ 1021 w 28"/>
              <a:gd name="T11" fmla="*/ 1191 h 8"/>
              <a:gd name="T12" fmla="*/ 0 w 28"/>
              <a:gd name="T13" fmla="*/ 1588 h 8"/>
              <a:gd name="T14" fmla="*/ 1361 w 28"/>
              <a:gd name="T15" fmla="*/ 0 h 8"/>
              <a:gd name="T16" fmla="*/ 4763 w 28"/>
              <a:gd name="T17" fmla="*/ 1588 h 8"/>
              <a:gd name="T18" fmla="*/ 7144 w 28"/>
              <a:gd name="T19" fmla="*/ 1191 h 8"/>
              <a:gd name="T20" fmla="*/ 9185 w 28"/>
              <a:gd name="T21" fmla="*/ 2778 h 8"/>
              <a:gd name="T22" fmla="*/ 8845 w 28"/>
              <a:gd name="T23" fmla="*/ 2778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8">
                <a:moveTo>
                  <a:pt x="26" y="7"/>
                </a:moveTo>
                <a:cubicBezTo>
                  <a:pt x="24" y="4"/>
                  <a:pt x="23" y="4"/>
                  <a:pt x="21" y="4"/>
                </a:cubicBezTo>
                <a:lnTo>
                  <a:pt x="14" y="4"/>
                </a:lnTo>
                <a:lnTo>
                  <a:pt x="12" y="4"/>
                </a:lnTo>
                <a:cubicBezTo>
                  <a:pt x="9" y="4"/>
                  <a:pt x="4" y="1"/>
                  <a:pt x="4" y="1"/>
                </a:cubicBezTo>
                <a:lnTo>
                  <a:pt x="3" y="3"/>
                </a:lnTo>
                <a:cubicBezTo>
                  <a:pt x="3" y="4"/>
                  <a:pt x="0" y="4"/>
                  <a:pt x="0" y="4"/>
                </a:cubicBezTo>
                <a:cubicBezTo>
                  <a:pt x="0" y="3"/>
                  <a:pt x="0" y="0"/>
                  <a:pt x="4" y="0"/>
                </a:cubicBezTo>
                <a:cubicBezTo>
                  <a:pt x="9" y="0"/>
                  <a:pt x="14" y="4"/>
                  <a:pt x="14" y="4"/>
                </a:cubicBezTo>
                <a:cubicBezTo>
                  <a:pt x="17" y="4"/>
                  <a:pt x="18" y="3"/>
                  <a:pt x="21" y="3"/>
                </a:cubicBezTo>
                <a:cubicBezTo>
                  <a:pt x="24" y="3"/>
                  <a:pt x="27" y="4"/>
                  <a:pt x="27" y="7"/>
                </a:cubicBezTo>
                <a:lnTo>
                  <a:pt x="26" y="7"/>
                </a:lnTo>
              </a:path>
            </a:pathLst>
          </a:custGeom>
          <a:solidFill>
            <a:srgbClr val="F8E9A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0" name="Freeform 748">
            <a:extLst>
              <a:ext uri="{FF2B5EF4-FFF2-40B4-BE49-F238E27FC236}">
                <a16:creationId xmlns:a16="http://schemas.microsoft.com/office/drawing/2014/main" id="{C771023E-334D-9340-952A-3D0D6E69F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60550"/>
            <a:ext cx="3175" cy="1588"/>
          </a:xfrm>
          <a:custGeom>
            <a:avLst/>
            <a:gdLst>
              <a:gd name="T0" fmla="*/ 0 w 9"/>
              <a:gd name="T1" fmla="*/ 529 h 3"/>
              <a:gd name="T2" fmla="*/ 1058 w 9"/>
              <a:gd name="T3" fmla="*/ 529 h 3"/>
              <a:gd name="T4" fmla="*/ 2822 w 9"/>
              <a:gd name="T5" fmla="*/ 0 h 3"/>
              <a:gd name="T6" fmla="*/ 1058 w 9"/>
              <a:gd name="T7" fmla="*/ 529 h 3"/>
              <a:gd name="T8" fmla="*/ 706 w 9"/>
              <a:gd name="T9" fmla="*/ 1059 h 3"/>
              <a:gd name="T10" fmla="*/ 0 w 9"/>
              <a:gd name="T11" fmla="*/ 529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3">
                <a:moveTo>
                  <a:pt x="0" y="1"/>
                </a:moveTo>
                <a:cubicBezTo>
                  <a:pt x="0" y="1"/>
                  <a:pt x="2" y="1"/>
                  <a:pt x="3" y="1"/>
                </a:cubicBezTo>
                <a:cubicBezTo>
                  <a:pt x="5" y="0"/>
                  <a:pt x="8" y="0"/>
                  <a:pt x="8" y="0"/>
                </a:cubicBezTo>
                <a:cubicBezTo>
                  <a:pt x="8" y="0"/>
                  <a:pt x="5" y="1"/>
                  <a:pt x="3" y="1"/>
                </a:cubicBezTo>
                <a:cubicBezTo>
                  <a:pt x="2" y="2"/>
                  <a:pt x="2" y="2"/>
                  <a:pt x="2" y="2"/>
                </a:cubicBezTo>
                <a:lnTo>
                  <a:pt x="0" y="1"/>
                </a:lnTo>
              </a:path>
            </a:pathLst>
          </a:custGeom>
          <a:solidFill>
            <a:srgbClr val="4E3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1" name="Freeform 749">
            <a:extLst>
              <a:ext uri="{FF2B5EF4-FFF2-40B4-BE49-F238E27FC236}">
                <a16:creationId xmlns:a16="http://schemas.microsoft.com/office/drawing/2014/main" id="{6D094825-63CB-C24C-A409-49C661F9F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57375"/>
            <a:ext cx="4762" cy="7938"/>
          </a:xfrm>
          <a:custGeom>
            <a:avLst/>
            <a:gdLst>
              <a:gd name="T0" fmla="*/ 4422 w 14"/>
              <a:gd name="T1" fmla="*/ 7560 h 21"/>
              <a:gd name="T2" fmla="*/ 1361 w 14"/>
              <a:gd name="T3" fmla="*/ 6048 h 21"/>
              <a:gd name="T4" fmla="*/ 680 w 14"/>
              <a:gd name="T5" fmla="*/ 5292 h 21"/>
              <a:gd name="T6" fmla="*/ 3061 w 14"/>
              <a:gd name="T7" fmla="*/ 6804 h 21"/>
              <a:gd name="T8" fmla="*/ 4422 w 14"/>
              <a:gd name="T9" fmla="*/ 7560 h 21"/>
              <a:gd name="T10" fmla="*/ 0 w 14"/>
              <a:gd name="T11" fmla="*/ 4158 h 21"/>
              <a:gd name="T12" fmla="*/ 340 w 14"/>
              <a:gd name="T13" fmla="*/ 1512 h 21"/>
              <a:gd name="T14" fmla="*/ 3061 w 14"/>
              <a:gd name="T15" fmla="*/ 378 h 21"/>
              <a:gd name="T16" fmla="*/ 1020 w 14"/>
              <a:gd name="T17" fmla="*/ 1890 h 21"/>
              <a:gd name="T18" fmla="*/ 340 w 14"/>
              <a:gd name="T19" fmla="*/ 2268 h 21"/>
              <a:gd name="T20" fmla="*/ 340 w 14"/>
              <a:gd name="T21" fmla="*/ 3402 h 21"/>
              <a:gd name="T22" fmla="*/ 340 w 14"/>
              <a:gd name="T23" fmla="*/ 4158 h 21"/>
              <a:gd name="T24" fmla="*/ 340 w 14"/>
              <a:gd name="T25" fmla="*/ 5292 h 21"/>
              <a:gd name="T26" fmla="*/ 0 w 14"/>
              <a:gd name="T27" fmla="*/ 4158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21">
                <a:moveTo>
                  <a:pt x="13" y="20"/>
                </a:moveTo>
                <a:cubicBezTo>
                  <a:pt x="13" y="20"/>
                  <a:pt x="9" y="20"/>
                  <a:pt x="4" y="16"/>
                </a:cubicBezTo>
                <a:cubicBezTo>
                  <a:pt x="3" y="16"/>
                  <a:pt x="3" y="15"/>
                  <a:pt x="2" y="14"/>
                </a:cubicBezTo>
                <a:lnTo>
                  <a:pt x="9" y="18"/>
                </a:lnTo>
                <a:lnTo>
                  <a:pt x="13" y="20"/>
                </a:lnTo>
                <a:close/>
                <a:moveTo>
                  <a:pt x="0" y="11"/>
                </a:moveTo>
                <a:cubicBezTo>
                  <a:pt x="0" y="11"/>
                  <a:pt x="0" y="7"/>
                  <a:pt x="1" y="4"/>
                </a:cubicBezTo>
                <a:cubicBezTo>
                  <a:pt x="9" y="0"/>
                  <a:pt x="9" y="1"/>
                  <a:pt x="9" y="1"/>
                </a:cubicBezTo>
                <a:lnTo>
                  <a:pt x="3" y="5"/>
                </a:lnTo>
                <a:lnTo>
                  <a:pt x="1" y="6"/>
                </a:lnTo>
                <a:lnTo>
                  <a:pt x="1" y="9"/>
                </a:lnTo>
                <a:lnTo>
                  <a:pt x="1" y="11"/>
                </a:lnTo>
                <a:lnTo>
                  <a:pt x="1" y="14"/>
                </a:lnTo>
                <a:cubicBezTo>
                  <a:pt x="0" y="12"/>
                  <a:pt x="0" y="11"/>
                  <a:pt x="0" y="11"/>
                </a:cubicBezTo>
                <a:close/>
              </a:path>
            </a:pathLst>
          </a:custGeom>
          <a:solidFill>
            <a:srgbClr val="EFC74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2" name="Freeform 750">
            <a:extLst>
              <a:ext uri="{FF2B5EF4-FFF2-40B4-BE49-F238E27FC236}">
                <a16:creationId xmlns:a16="http://schemas.microsoft.com/office/drawing/2014/main" id="{CEBB55D3-3473-144A-9653-2FDBB994D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57375"/>
            <a:ext cx="1588" cy="1588"/>
          </a:xfrm>
          <a:custGeom>
            <a:avLst/>
            <a:gdLst>
              <a:gd name="T0" fmla="*/ 794 w 2"/>
              <a:gd name="T1" fmla="*/ 794 h 2"/>
              <a:gd name="T2" fmla="*/ 0 w 2"/>
              <a:gd name="T3" fmla="*/ 794 h 2"/>
              <a:gd name="T4" fmla="*/ 794 w 2"/>
              <a:gd name="T5" fmla="*/ 794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2">
                <a:moveTo>
                  <a:pt x="1" y="1"/>
                </a:moveTo>
                <a:lnTo>
                  <a:pt x="0" y="1"/>
                </a:lnTo>
                <a:cubicBezTo>
                  <a:pt x="1" y="0"/>
                  <a:pt x="1" y="1"/>
                  <a:pt x="1" y="1"/>
                </a:cubicBezTo>
              </a:path>
            </a:pathLst>
          </a:custGeom>
          <a:solidFill>
            <a:srgbClr val="8151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3" name="Freeform 751">
            <a:extLst>
              <a:ext uri="{FF2B5EF4-FFF2-40B4-BE49-F238E27FC236}">
                <a16:creationId xmlns:a16="http://schemas.microsoft.com/office/drawing/2014/main" id="{E9717BC1-1B6C-6544-95CD-FD7537619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58963"/>
            <a:ext cx="7938" cy="3175"/>
          </a:xfrm>
          <a:custGeom>
            <a:avLst/>
            <a:gdLst>
              <a:gd name="T0" fmla="*/ 3024 w 21"/>
              <a:gd name="T1" fmla="*/ 794 h 8"/>
              <a:gd name="T2" fmla="*/ 3780 w 21"/>
              <a:gd name="T3" fmla="*/ 397 h 8"/>
              <a:gd name="T4" fmla="*/ 4914 w 21"/>
              <a:gd name="T5" fmla="*/ 0 h 8"/>
              <a:gd name="T6" fmla="*/ 7182 w 21"/>
              <a:gd name="T7" fmla="*/ 0 h 8"/>
              <a:gd name="T8" fmla="*/ 7560 w 21"/>
              <a:gd name="T9" fmla="*/ 1191 h 8"/>
              <a:gd name="T10" fmla="*/ 7182 w 21"/>
              <a:gd name="T11" fmla="*/ 1588 h 8"/>
              <a:gd name="T12" fmla="*/ 6426 w 21"/>
              <a:gd name="T13" fmla="*/ 2381 h 8"/>
              <a:gd name="T14" fmla="*/ 3780 w 21"/>
              <a:gd name="T15" fmla="*/ 2778 h 8"/>
              <a:gd name="T16" fmla="*/ 3780 w 21"/>
              <a:gd name="T17" fmla="*/ 2778 h 8"/>
              <a:gd name="T18" fmla="*/ 7182 w 21"/>
              <a:gd name="T19" fmla="*/ 1588 h 8"/>
              <a:gd name="T20" fmla="*/ 3780 w 21"/>
              <a:gd name="T21" fmla="*/ 1588 h 8"/>
              <a:gd name="T22" fmla="*/ 3024 w 21"/>
              <a:gd name="T23" fmla="*/ 1588 h 8"/>
              <a:gd name="T24" fmla="*/ 1890 w 21"/>
              <a:gd name="T25" fmla="*/ 1588 h 8"/>
              <a:gd name="T26" fmla="*/ 0 w 21"/>
              <a:gd name="T27" fmla="*/ 1588 h 8"/>
              <a:gd name="T28" fmla="*/ 3024 w 21"/>
              <a:gd name="T29" fmla="*/ 794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1" h="8">
                <a:moveTo>
                  <a:pt x="8" y="2"/>
                </a:moveTo>
                <a:lnTo>
                  <a:pt x="10" y="1"/>
                </a:lnTo>
                <a:lnTo>
                  <a:pt x="13" y="0"/>
                </a:lnTo>
                <a:lnTo>
                  <a:pt x="19" y="0"/>
                </a:lnTo>
                <a:lnTo>
                  <a:pt x="20" y="3"/>
                </a:lnTo>
                <a:lnTo>
                  <a:pt x="19" y="4"/>
                </a:lnTo>
                <a:lnTo>
                  <a:pt x="17" y="6"/>
                </a:lnTo>
                <a:lnTo>
                  <a:pt x="10" y="7"/>
                </a:lnTo>
                <a:lnTo>
                  <a:pt x="19" y="4"/>
                </a:lnTo>
                <a:cubicBezTo>
                  <a:pt x="17" y="1"/>
                  <a:pt x="11" y="3"/>
                  <a:pt x="10" y="4"/>
                </a:cubicBezTo>
                <a:lnTo>
                  <a:pt x="8" y="4"/>
                </a:lnTo>
                <a:cubicBezTo>
                  <a:pt x="8" y="4"/>
                  <a:pt x="6" y="4"/>
                  <a:pt x="5" y="4"/>
                </a:cubicBezTo>
                <a:cubicBezTo>
                  <a:pt x="2" y="4"/>
                  <a:pt x="0" y="4"/>
                  <a:pt x="0" y="4"/>
                </a:cubicBezTo>
                <a:lnTo>
                  <a:pt x="8" y="2"/>
                </a:lnTo>
              </a:path>
            </a:pathLst>
          </a:custGeom>
          <a:solidFill>
            <a:srgbClr val="EFC74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4" name="Freeform 752">
            <a:extLst>
              <a:ext uri="{FF2B5EF4-FFF2-40B4-BE49-F238E27FC236}">
                <a16:creationId xmlns:a16="http://schemas.microsoft.com/office/drawing/2014/main" id="{EA586376-7543-D64A-B360-D7C2C7A70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62138"/>
            <a:ext cx="6350" cy="3175"/>
          </a:xfrm>
          <a:custGeom>
            <a:avLst/>
            <a:gdLst>
              <a:gd name="T0" fmla="*/ 5159 w 16"/>
              <a:gd name="T1" fmla="*/ 2598 h 11"/>
              <a:gd name="T2" fmla="*/ 3572 w 16"/>
              <a:gd name="T3" fmla="*/ 866 h 11"/>
              <a:gd name="T4" fmla="*/ 3572 w 16"/>
              <a:gd name="T5" fmla="*/ 577 h 11"/>
              <a:gd name="T6" fmla="*/ 5159 w 16"/>
              <a:gd name="T7" fmla="*/ 1732 h 11"/>
              <a:gd name="T8" fmla="*/ 5953 w 16"/>
              <a:gd name="T9" fmla="*/ 2598 h 11"/>
              <a:gd name="T10" fmla="*/ 5159 w 16"/>
              <a:gd name="T11" fmla="*/ 2886 h 11"/>
              <a:gd name="T12" fmla="*/ 3969 w 16"/>
              <a:gd name="T13" fmla="*/ 2598 h 11"/>
              <a:gd name="T14" fmla="*/ 5159 w 16"/>
              <a:gd name="T15" fmla="*/ 2598 h 11"/>
              <a:gd name="T16" fmla="*/ 794 w 16"/>
              <a:gd name="T17" fmla="*/ 1443 h 11"/>
              <a:gd name="T18" fmla="*/ 397 w 16"/>
              <a:gd name="T19" fmla="*/ 866 h 11"/>
              <a:gd name="T20" fmla="*/ 397 w 16"/>
              <a:gd name="T21" fmla="*/ 1155 h 11"/>
              <a:gd name="T22" fmla="*/ 794 w 16"/>
              <a:gd name="T23" fmla="*/ 1443 h 11"/>
              <a:gd name="T24" fmla="*/ 1191 w 16"/>
              <a:gd name="T25" fmla="*/ 1732 h 11"/>
              <a:gd name="T26" fmla="*/ 3572 w 16"/>
              <a:gd name="T27" fmla="*/ 2598 h 11"/>
              <a:gd name="T28" fmla="*/ 794 w 16"/>
              <a:gd name="T29" fmla="*/ 1443 h 11"/>
              <a:gd name="T30" fmla="*/ 0 w 16"/>
              <a:gd name="T31" fmla="*/ 577 h 11"/>
              <a:gd name="T32" fmla="*/ 397 w 16"/>
              <a:gd name="T33" fmla="*/ 866 h 11"/>
              <a:gd name="T34" fmla="*/ 0 w 16"/>
              <a:gd name="T35" fmla="*/ 577 h 11"/>
              <a:gd name="T36" fmla="*/ 0 w 16"/>
              <a:gd name="T37" fmla="*/ 0 h 11"/>
              <a:gd name="T38" fmla="*/ 0 w 16"/>
              <a:gd name="T39" fmla="*/ 577 h 11"/>
              <a:gd name="T40" fmla="*/ 0 w 16"/>
              <a:gd name="T41" fmla="*/ 577 h 11"/>
              <a:gd name="T42" fmla="*/ 0 w 16"/>
              <a:gd name="T43" fmla="*/ 0 h 1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" h="11">
                <a:moveTo>
                  <a:pt x="13" y="9"/>
                </a:moveTo>
                <a:cubicBezTo>
                  <a:pt x="13" y="8"/>
                  <a:pt x="9" y="3"/>
                  <a:pt x="9" y="3"/>
                </a:cubicBezTo>
                <a:lnTo>
                  <a:pt x="9" y="2"/>
                </a:lnTo>
                <a:lnTo>
                  <a:pt x="13" y="6"/>
                </a:lnTo>
                <a:lnTo>
                  <a:pt x="15" y="9"/>
                </a:lnTo>
                <a:lnTo>
                  <a:pt x="13" y="10"/>
                </a:lnTo>
                <a:lnTo>
                  <a:pt x="10" y="9"/>
                </a:lnTo>
                <a:cubicBezTo>
                  <a:pt x="13" y="10"/>
                  <a:pt x="13" y="9"/>
                  <a:pt x="13" y="9"/>
                </a:cubicBezTo>
                <a:close/>
                <a:moveTo>
                  <a:pt x="2" y="5"/>
                </a:moveTo>
                <a:cubicBezTo>
                  <a:pt x="2" y="4"/>
                  <a:pt x="2" y="4"/>
                  <a:pt x="1" y="3"/>
                </a:cubicBezTo>
                <a:lnTo>
                  <a:pt x="1" y="4"/>
                </a:lnTo>
                <a:lnTo>
                  <a:pt x="2" y="5"/>
                </a:lnTo>
                <a:lnTo>
                  <a:pt x="3" y="6"/>
                </a:lnTo>
                <a:lnTo>
                  <a:pt x="9" y="9"/>
                </a:lnTo>
                <a:cubicBezTo>
                  <a:pt x="6" y="9"/>
                  <a:pt x="4" y="8"/>
                  <a:pt x="2" y="5"/>
                </a:cubicBezTo>
                <a:close/>
                <a:moveTo>
                  <a:pt x="0" y="2"/>
                </a:moveTo>
                <a:lnTo>
                  <a:pt x="1" y="3"/>
                </a:lnTo>
                <a:cubicBezTo>
                  <a:pt x="1" y="3"/>
                  <a:pt x="0" y="3"/>
                  <a:pt x="0" y="2"/>
                </a:cubicBezTo>
                <a:close/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lnTo>
                  <a:pt x="0" y="0"/>
                </a:lnTo>
                <a:close/>
              </a:path>
            </a:pathLst>
          </a:custGeom>
          <a:solidFill>
            <a:srgbClr val="844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5" name="Freeform 753">
            <a:extLst>
              <a:ext uri="{FF2B5EF4-FFF2-40B4-BE49-F238E27FC236}">
                <a16:creationId xmlns:a16="http://schemas.microsoft.com/office/drawing/2014/main" id="{D3799E1A-F5EA-4848-AE6A-4315E7702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1885950"/>
            <a:ext cx="1588" cy="1588"/>
          </a:xfrm>
          <a:custGeom>
            <a:avLst/>
            <a:gdLst>
              <a:gd name="T0" fmla="*/ 794 w 2"/>
              <a:gd name="T1" fmla="*/ 0 h 3"/>
              <a:gd name="T2" fmla="*/ 794 w 2"/>
              <a:gd name="T3" fmla="*/ 1059 h 3"/>
              <a:gd name="T4" fmla="*/ 0 w 2"/>
              <a:gd name="T5" fmla="*/ 1059 h 3"/>
              <a:gd name="T6" fmla="*/ 0 w 2"/>
              <a:gd name="T7" fmla="*/ 0 h 3"/>
              <a:gd name="T8" fmla="*/ 794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2C9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6" name="Freeform 754">
            <a:extLst>
              <a:ext uri="{FF2B5EF4-FFF2-40B4-BE49-F238E27FC236}">
                <a16:creationId xmlns:a16="http://schemas.microsoft.com/office/drawing/2014/main" id="{0DF6E401-7E05-2A42-A09D-B7B97AAD1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60550"/>
            <a:ext cx="1588" cy="1588"/>
          </a:xfrm>
          <a:custGeom>
            <a:avLst/>
            <a:gdLst>
              <a:gd name="T0" fmla="*/ 794 w 2"/>
              <a:gd name="T1" fmla="*/ 794 h 4"/>
              <a:gd name="T2" fmla="*/ 0 w 2"/>
              <a:gd name="T3" fmla="*/ 1191 h 4"/>
              <a:gd name="T4" fmla="*/ 0 w 2"/>
              <a:gd name="T5" fmla="*/ 0 h 4"/>
              <a:gd name="T6" fmla="*/ 0 w 2"/>
              <a:gd name="T7" fmla="*/ 0 h 4"/>
              <a:gd name="T8" fmla="*/ 794 w 2"/>
              <a:gd name="T9" fmla="*/ 7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2"/>
                </a:moveTo>
                <a:lnTo>
                  <a:pt x="0" y="3"/>
                </a:lnTo>
                <a:lnTo>
                  <a:pt x="0" y="0"/>
                </a:lnTo>
                <a:lnTo>
                  <a:pt x="1" y="2"/>
                </a:lnTo>
              </a:path>
            </a:pathLst>
          </a:custGeom>
          <a:solidFill>
            <a:srgbClr val="F2C9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7" name="Freeform 755">
            <a:extLst>
              <a:ext uri="{FF2B5EF4-FFF2-40B4-BE49-F238E27FC236}">
                <a16:creationId xmlns:a16="http://schemas.microsoft.com/office/drawing/2014/main" id="{8CDE3FBA-FEF0-1A4A-97E1-17AB8052E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85950"/>
            <a:ext cx="3175" cy="1588"/>
          </a:xfrm>
          <a:custGeom>
            <a:avLst/>
            <a:gdLst>
              <a:gd name="T0" fmla="*/ 2778 w 8"/>
              <a:gd name="T1" fmla="*/ 953 h 5"/>
              <a:gd name="T2" fmla="*/ 2778 w 8"/>
              <a:gd name="T3" fmla="*/ 1270 h 5"/>
              <a:gd name="T4" fmla="*/ 2381 w 8"/>
              <a:gd name="T5" fmla="*/ 1270 h 5"/>
              <a:gd name="T6" fmla="*/ 2381 w 8"/>
              <a:gd name="T7" fmla="*/ 953 h 5"/>
              <a:gd name="T8" fmla="*/ 1588 w 8"/>
              <a:gd name="T9" fmla="*/ 635 h 5"/>
              <a:gd name="T10" fmla="*/ 0 w 8"/>
              <a:gd name="T11" fmla="*/ 318 h 5"/>
              <a:gd name="T12" fmla="*/ 0 w 8"/>
              <a:gd name="T13" fmla="*/ 318 h 5"/>
              <a:gd name="T14" fmla="*/ 0 w 8"/>
              <a:gd name="T15" fmla="*/ 0 h 5"/>
              <a:gd name="T16" fmla="*/ 1588 w 8"/>
              <a:gd name="T17" fmla="*/ 635 h 5"/>
              <a:gd name="T18" fmla="*/ 2778 w 8"/>
              <a:gd name="T19" fmla="*/ 953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5">
                <a:moveTo>
                  <a:pt x="7" y="3"/>
                </a:moveTo>
                <a:lnTo>
                  <a:pt x="7" y="4"/>
                </a:lnTo>
                <a:cubicBezTo>
                  <a:pt x="7" y="4"/>
                  <a:pt x="7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4" y="2"/>
                </a:cubicBezTo>
                <a:cubicBezTo>
                  <a:pt x="3" y="2"/>
                  <a:pt x="1" y="1"/>
                  <a:pt x="0" y="1"/>
                </a:cubicBezTo>
                <a:lnTo>
                  <a:pt x="0" y="0"/>
                </a:lnTo>
                <a:cubicBezTo>
                  <a:pt x="0" y="0"/>
                  <a:pt x="3" y="1"/>
                  <a:pt x="4" y="2"/>
                </a:cubicBezTo>
                <a:cubicBezTo>
                  <a:pt x="6" y="3"/>
                  <a:pt x="7" y="3"/>
                  <a:pt x="7" y="3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8" name="Freeform 756">
            <a:extLst>
              <a:ext uri="{FF2B5EF4-FFF2-40B4-BE49-F238E27FC236}">
                <a16:creationId xmlns:a16="http://schemas.microsoft.com/office/drawing/2014/main" id="{D4188AB1-5787-B84C-A0B8-2C6D90DEB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85950"/>
            <a:ext cx="1587" cy="1588"/>
          </a:xfrm>
          <a:custGeom>
            <a:avLst/>
            <a:gdLst>
              <a:gd name="T0" fmla="*/ 0 w 4"/>
              <a:gd name="T1" fmla="*/ 794 h 2"/>
              <a:gd name="T2" fmla="*/ 0 w 4"/>
              <a:gd name="T3" fmla="*/ 0 h 2"/>
              <a:gd name="T4" fmla="*/ 1190 w 4"/>
              <a:gd name="T5" fmla="*/ 0 h 2"/>
              <a:gd name="T6" fmla="*/ 0 w 4"/>
              <a:gd name="T7" fmla="*/ 794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0" y="1"/>
                </a:moveTo>
                <a:lnTo>
                  <a:pt x="0" y="0"/>
                </a:lnTo>
                <a:lnTo>
                  <a:pt x="3" y="0"/>
                </a:lnTo>
                <a:cubicBezTo>
                  <a:pt x="1" y="0"/>
                  <a:pt x="0" y="1"/>
                  <a:pt x="0" y="1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9" name="Freeform 757">
            <a:extLst>
              <a:ext uri="{FF2B5EF4-FFF2-40B4-BE49-F238E27FC236}">
                <a16:creationId xmlns:a16="http://schemas.microsoft.com/office/drawing/2014/main" id="{893C66DE-88A4-394D-A125-61E2835B4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82775"/>
            <a:ext cx="3175" cy="1588"/>
          </a:xfrm>
          <a:custGeom>
            <a:avLst/>
            <a:gdLst>
              <a:gd name="T0" fmla="*/ 2822 w 9"/>
              <a:gd name="T1" fmla="*/ 0 h 6"/>
              <a:gd name="T2" fmla="*/ 2822 w 9"/>
              <a:gd name="T3" fmla="*/ 265 h 6"/>
              <a:gd name="T4" fmla="*/ 2117 w 9"/>
              <a:gd name="T5" fmla="*/ 265 h 6"/>
              <a:gd name="T6" fmla="*/ 2822 w 9"/>
              <a:gd name="T7" fmla="*/ 0 h 6"/>
              <a:gd name="T8" fmla="*/ 1411 w 9"/>
              <a:gd name="T9" fmla="*/ 794 h 6"/>
              <a:gd name="T10" fmla="*/ 706 w 9"/>
              <a:gd name="T11" fmla="*/ 1323 h 6"/>
              <a:gd name="T12" fmla="*/ 0 w 9"/>
              <a:gd name="T13" fmla="*/ 1323 h 6"/>
              <a:gd name="T14" fmla="*/ 1411 w 9"/>
              <a:gd name="T15" fmla="*/ 529 h 6"/>
              <a:gd name="T16" fmla="*/ 1411 w 9"/>
              <a:gd name="T17" fmla="*/ 794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6">
                <a:moveTo>
                  <a:pt x="8" y="0"/>
                </a:moveTo>
                <a:lnTo>
                  <a:pt x="8" y="1"/>
                </a:lnTo>
                <a:cubicBezTo>
                  <a:pt x="7" y="1"/>
                  <a:pt x="6" y="1"/>
                  <a:pt x="6" y="1"/>
                </a:cubicBezTo>
                <a:cubicBezTo>
                  <a:pt x="7" y="0"/>
                  <a:pt x="8" y="0"/>
                  <a:pt x="8" y="0"/>
                </a:cubicBezTo>
                <a:close/>
                <a:moveTo>
                  <a:pt x="4" y="3"/>
                </a:moveTo>
                <a:cubicBezTo>
                  <a:pt x="3" y="4"/>
                  <a:pt x="2" y="4"/>
                  <a:pt x="2" y="5"/>
                </a:cubicBezTo>
                <a:lnTo>
                  <a:pt x="0" y="5"/>
                </a:lnTo>
                <a:cubicBezTo>
                  <a:pt x="0" y="5"/>
                  <a:pt x="2" y="4"/>
                  <a:pt x="4" y="2"/>
                </a:cubicBezTo>
                <a:cubicBezTo>
                  <a:pt x="4" y="3"/>
                  <a:pt x="4" y="3"/>
                  <a:pt x="4" y="3"/>
                </a:cubicBezTo>
                <a:close/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0" name="Freeform 758">
            <a:extLst>
              <a:ext uri="{FF2B5EF4-FFF2-40B4-BE49-F238E27FC236}">
                <a16:creationId xmlns:a16="http://schemas.microsoft.com/office/drawing/2014/main" id="{94811C75-42E9-B040-885F-050C01C71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81188"/>
            <a:ext cx="3175" cy="3175"/>
          </a:xfrm>
          <a:custGeom>
            <a:avLst/>
            <a:gdLst>
              <a:gd name="T0" fmla="*/ 2778 w 8"/>
              <a:gd name="T1" fmla="*/ 0 h 10"/>
              <a:gd name="T2" fmla="*/ 2778 w 8"/>
              <a:gd name="T3" fmla="*/ 953 h 10"/>
              <a:gd name="T4" fmla="*/ 2381 w 8"/>
              <a:gd name="T5" fmla="*/ 1270 h 10"/>
              <a:gd name="T6" fmla="*/ 2381 w 8"/>
              <a:gd name="T7" fmla="*/ 635 h 10"/>
              <a:gd name="T8" fmla="*/ 2778 w 8"/>
              <a:gd name="T9" fmla="*/ 0 h 10"/>
              <a:gd name="T10" fmla="*/ 397 w 8"/>
              <a:gd name="T11" fmla="*/ 1905 h 10"/>
              <a:gd name="T12" fmla="*/ 1984 w 8"/>
              <a:gd name="T13" fmla="*/ 1270 h 10"/>
              <a:gd name="T14" fmla="*/ 1191 w 8"/>
              <a:gd name="T15" fmla="*/ 1905 h 10"/>
              <a:gd name="T16" fmla="*/ 0 w 8"/>
              <a:gd name="T17" fmla="*/ 2858 h 10"/>
              <a:gd name="T18" fmla="*/ 397 w 8"/>
              <a:gd name="T19" fmla="*/ 190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0">
                <a:moveTo>
                  <a:pt x="7" y="0"/>
                </a:moveTo>
                <a:cubicBezTo>
                  <a:pt x="7" y="0"/>
                  <a:pt x="7" y="1"/>
                  <a:pt x="7" y="3"/>
                </a:cubicBezTo>
                <a:cubicBezTo>
                  <a:pt x="6" y="3"/>
                  <a:pt x="6" y="4"/>
                  <a:pt x="6" y="4"/>
                </a:cubicBezTo>
                <a:lnTo>
                  <a:pt x="6" y="2"/>
                </a:lnTo>
                <a:cubicBezTo>
                  <a:pt x="7" y="1"/>
                  <a:pt x="7" y="0"/>
                  <a:pt x="7" y="0"/>
                </a:cubicBezTo>
                <a:close/>
                <a:moveTo>
                  <a:pt x="1" y="6"/>
                </a:moveTo>
                <a:cubicBezTo>
                  <a:pt x="3" y="5"/>
                  <a:pt x="4" y="5"/>
                  <a:pt x="5" y="4"/>
                </a:cubicBezTo>
                <a:cubicBezTo>
                  <a:pt x="4" y="5"/>
                  <a:pt x="4" y="5"/>
                  <a:pt x="3" y="6"/>
                </a:cubicBezTo>
                <a:cubicBezTo>
                  <a:pt x="1" y="7"/>
                  <a:pt x="0" y="9"/>
                  <a:pt x="0" y="9"/>
                </a:cubicBezTo>
                <a:cubicBezTo>
                  <a:pt x="0" y="9"/>
                  <a:pt x="0" y="8"/>
                  <a:pt x="1" y="6"/>
                </a:cubicBezTo>
                <a:close/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1" name="Freeform 759">
            <a:extLst>
              <a:ext uri="{FF2B5EF4-FFF2-40B4-BE49-F238E27FC236}">
                <a16:creationId xmlns:a16="http://schemas.microsoft.com/office/drawing/2014/main" id="{0CB24862-6EBA-1740-A02D-A8854BFB5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81188"/>
            <a:ext cx="1588" cy="3175"/>
          </a:xfrm>
          <a:custGeom>
            <a:avLst/>
            <a:gdLst>
              <a:gd name="T0" fmla="*/ 397 w 4"/>
              <a:gd name="T1" fmla="*/ 635 h 10"/>
              <a:gd name="T2" fmla="*/ 1191 w 4"/>
              <a:gd name="T3" fmla="*/ 0 h 10"/>
              <a:gd name="T4" fmla="*/ 1191 w 4"/>
              <a:gd name="T5" fmla="*/ 635 h 10"/>
              <a:gd name="T6" fmla="*/ 0 w 4"/>
              <a:gd name="T7" fmla="*/ 2858 h 10"/>
              <a:gd name="T8" fmla="*/ 0 w 4"/>
              <a:gd name="T9" fmla="*/ 2540 h 10"/>
              <a:gd name="T10" fmla="*/ 0 w 4"/>
              <a:gd name="T11" fmla="*/ 1905 h 10"/>
              <a:gd name="T12" fmla="*/ 0 w 4"/>
              <a:gd name="T13" fmla="*/ 1588 h 10"/>
              <a:gd name="T14" fmla="*/ 397 w 4"/>
              <a:gd name="T15" fmla="*/ 63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10">
                <a:moveTo>
                  <a:pt x="1" y="2"/>
                </a:moveTo>
                <a:cubicBezTo>
                  <a:pt x="3" y="0"/>
                  <a:pt x="3" y="0"/>
                  <a:pt x="3" y="0"/>
                </a:cubicBezTo>
                <a:lnTo>
                  <a:pt x="3" y="2"/>
                </a:lnTo>
                <a:cubicBezTo>
                  <a:pt x="1" y="5"/>
                  <a:pt x="0" y="9"/>
                  <a:pt x="0" y="9"/>
                </a:cubicBezTo>
                <a:lnTo>
                  <a:pt x="0" y="8"/>
                </a:lnTo>
                <a:lnTo>
                  <a:pt x="0" y="6"/>
                </a:lnTo>
                <a:lnTo>
                  <a:pt x="0" y="5"/>
                </a:lnTo>
                <a:lnTo>
                  <a:pt x="1" y="2"/>
                </a:ln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2" name="Freeform 760">
            <a:extLst>
              <a:ext uri="{FF2B5EF4-FFF2-40B4-BE49-F238E27FC236}">
                <a16:creationId xmlns:a16="http://schemas.microsoft.com/office/drawing/2014/main" id="{350CFDEB-A574-6142-AEE4-AFD21CF91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82775"/>
            <a:ext cx="1588" cy="1588"/>
          </a:xfrm>
          <a:custGeom>
            <a:avLst/>
            <a:gdLst>
              <a:gd name="T0" fmla="*/ 635 w 5"/>
              <a:gd name="T1" fmla="*/ 529 h 6"/>
              <a:gd name="T2" fmla="*/ 1270 w 5"/>
              <a:gd name="T3" fmla="*/ 0 h 6"/>
              <a:gd name="T4" fmla="*/ 635 w 5"/>
              <a:gd name="T5" fmla="*/ 1323 h 6"/>
              <a:gd name="T6" fmla="*/ 0 w 5"/>
              <a:gd name="T7" fmla="*/ 1059 h 6"/>
              <a:gd name="T8" fmla="*/ 635 w 5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2" y="2"/>
                </a:moveTo>
                <a:lnTo>
                  <a:pt x="4" y="0"/>
                </a:lnTo>
                <a:cubicBezTo>
                  <a:pt x="4" y="2"/>
                  <a:pt x="2" y="5"/>
                  <a:pt x="2" y="5"/>
                </a:cubicBezTo>
                <a:lnTo>
                  <a:pt x="0" y="4"/>
                </a:lnTo>
                <a:cubicBezTo>
                  <a:pt x="0" y="4"/>
                  <a:pt x="2" y="3"/>
                  <a:pt x="2" y="2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3" name="Freeform 761">
            <a:extLst>
              <a:ext uri="{FF2B5EF4-FFF2-40B4-BE49-F238E27FC236}">
                <a16:creationId xmlns:a16="http://schemas.microsoft.com/office/drawing/2014/main" id="{90BBF012-6778-A341-9382-164DEC153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81188"/>
            <a:ext cx="1587" cy="3175"/>
          </a:xfrm>
          <a:custGeom>
            <a:avLst/>
            <a:gdLst>
              <a:gd name="T0" fmla="*/ 794 w 2"/>
              <a:gd name="T1" fmla="*/ 0 h 10"/>
              <a:gd name="T2" fmla="*/ 794 w 2"/>
              <a:gd name="T3" fmla="*/ 1905 h 10"/>
              <a:gd name="T4" fmla="*/ 0 w 2"/>
              <a:gd name="T5" fmla="*/ 2858 h 10"/>
              <a:gd name="T6" fmla="*/ 0 w 2"/>
              <a:gd name="T7" fmla="*/ 1588 h 10"/>
              <a:gd name="T8" fmla="*/ 0 w 2"/>
              <a:gd name="T9" fmla="*/ 953 h 10"/>
              <a:gd name="T10" fmla="*/ 794 w 2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10">
                <a:moveTo>
                  <a:pt x="1" y="0"/>
                </a:moveTo>
                <a:lnTo>
                  <a:pt x="1" y="6"/>
                </a:lnTo>
                <a:cubicBezTo>
                  <a:pt x="0" y="7"/>
                  <a:pt x="0" y="9"/>
                  <a:pt x="0" y="9"/>
                </a:cubicBezTo>
                <a:lnTo>
                  <a:pt x="0" y="5"/>
                </a:lnTo>
                <a:lnTo>
                  <a:pt x="0" y="3"/>
                </a:ln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4" name="Freeform 762">
            <a:extLst>
              <a:ext uri="{FF2B5EF4-FFF2-40B4-BE49-F238E27FC236}">
                <a16:creationId xmlns:a16="http://schemas.microsoft.com/office/drawing/2014/main" id="{A5127043-5C1F-0141-A3D7-551920F2E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81188"/>
            <a:ext cx="1587" cy="1587"/>
          </a:xfrm>
          <a:custGeom>
            <a:avLst/>
            <a:gdLst>
              <a:gd name="T0" fmla="*/ 0 w 2"/>
              <a:gd name="T1" fmla="*/ 0 h 6"/>
              <a:gd name="T2" fmla="*/ 794 w 2"/>
              <a:gd name="T3" fmla="*/ 794 h 6"/>
              <a:gd name="T4" fmla="*/ 0 w 2"/>
              <a:gd name="T5" fmla="*/ 1323 h 6"/>
              <a:gd name="T6" fmla="*/ 0 w 2"/>
              <a:gd name="T7" fmla="*/ 529 h 6"/>
              <a:gd name="T8" fmla="*/ 0 w 2"/>
              <a:gd name="T9" fmla="*/ 265 h 6"/>
              <a:gd name="T10" fmla="*/ 0 w 2"/>
              <a:gd name="T11" fmla="*/ 0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6">
                <a:moveTo>
                  <a:pt x="0" y="0"/>
                </a:moveTo>
                <a:cubicBezTo>
                  <a:pt x="0" y="0"/>
                  <a:pt x="1" y="1"/>
                  <a:pt x="1" y="3"/>
                </a:cubicBezTo>
                <a:cubicBezTo>
                  <a:pt x="1" y="3"/>
                  <a:pt x="1" y="5"/>
                  <a:pt x="0" y="5"/>
                </a:cubicBez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5" name="Freeform 763">
            <a:extLst>
              <a:ext uri="{FF2B5EF4-FFF2-40B4-BE49-F238E27FC236}">
                <a16:creationId xmlns:a16="http://schemas.microsoft.com/office/drawing/2014/main" id="{70AB075F-EDB9-5F47-80E1-35A734FDA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1882775"/>
            <a:ext cx="1587" cy="1588"/>
          </a:xfrm>
          <a:custGeom>
            <a:avLst/>
            <a:gdLst>
              <a:gd name="T0" fmla="*/ 952 w 5"/>
              <a:gd name="T1" fmla="*/ 529 h 6"/>
              <a:gd name="T2" fmla="*/ 1270 w 5"/>
              <a:gd name="T3" fmla="*/ 0 h 6"/>
              <a:gd name="T4" fmla="*/ 1270 w 5"/>
              <a:gd name="T5" fmla="*/ 0 h 6"/>
              <a:gd name="T6" fmla="*/ 952 w 5"/>
              <a:gd name="T7" fmla="*/ 1323 h 6"/>
              <a:gd name="T8" fmla="*/ 0 w 5"/>
              <a:gd name="T9" fmla="*/ 1323 h 6"/>
              <a:gd name="T10" fmla="*/ 952 w 5"/>
              <a:gd name="T11" fmla="*/ 529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">
                <a:moveTo>
                  <a:pt x="3" y="2"/>
                </a:moveTo>
                <a:cubicBezTo>
                  <a:pt x="3" y="2"/>
                  <a:pt x="4" y="1"/>
                  <a:pt x="4" y="0"/>
                </a:cubicBezTo>
                <a:cubicBezTo>
                  <a:pt x="4" y="2"/>
                  <a:pt x="3" y="5"/>
                  <a:pt x="3" y="5"/>
                </a:cubicBezTo>
                <a:lnTo>
                  <a:pt x="0" y="5"/>
                </a:lnTo>
                <a:cubicBezTo>
                  <a:pt x="0" y="5"/>
                  <a:pt x="0" y="3"/>
                  <a:pt x="3" y="2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6" name="Freeform 764">
            <a:extLst>
              <a:ext uri="{FF2B5EF4-FFF2-40B4-BE49-F238E27FC236}">
                <a16:creationId xmlns:a16="http://schemas.microsoft.com/office/drawing/2014/main" id="{971DB79F-2CC5-E041-B39F-5EAB87327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82775"/>
            <a:ext cx="3175" cy="1588"/>
          </a:xfrm>
          <a:custGeom>
            <a:avLst/>
            <a:gdLst>
              <a:gd name="T0" fmla="*/ 1058 w 9"/>
              <a:gd name="T1" fmla="*/ 397 h 4"/>
              <a:gd name="T2" fmla="*/ 2822 w 9"/>
              <a:gd name="T3" fmla="*/ 0 h 4"/>
              <a:gd name="T4" fmla="*/ 0 w 9"/>
              <a:gd name="T5" fmla="*/ 1191 h 4"/>
              <a:gd name="T6" fmla="*/ 0 w 9"/>
              <a:gd name="T7" fmla="*/ 794 h 4"/>
              <a:gd name="T8" fmla="*/ 1058 w 9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3" y="1"/>
                </a:moveTo>
                <a:cubicBezTo>
                  <a:pt x="3" y="1"/>
                  <a:pt x="6" y="1"/>
                  <a:pt x="8" y="0"/>
                </a:cubicBezTo>
                <a:cubicBezTo>
                  <a:pt x="6" y="1"/>
                  <a:pt x="0" y="3"/>
                  <a:pt x="0" y="3"/>
                </a:cubicBezTo>
                <a:lnTo>
                  <a:pt x="0" y="2"/>
                </a:lnTo>
                <a:cubicBezTo>
                  <a:pt x="2" y="2"/>
                  <a:pt x="2" y="2"/>
                  <a:pt x="3" y="1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7" name="Freeform 765">
            <a:extLst>
              <a:ext uri="{FF2B5EF4-FFF2-40B4-BE49-F238E27FC236}">
                <a16:creationId xmlns:a16="http://schemas.microsoft.com/office/drawing/2014/main" id="{1AA8FF2D-8E0C-2742-B395-E90791C3B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81188"/>
            <a:ext cx="3175" cy="3175"/>
          </a:xfrm>
          <a:custGeom>
            <a:avLst/>
            <a:gdLst>
              <a:gd name="T0" fmla="*/ 1058 w 9"/>
              <a:gd name="T1" fmla="*/ 0 h 8"/>
              <a:gd name="T2" fmla="*/ 2822 w 9"/>
              <a:gd name="T3" fmla="*/ 397 h 8"/>
              <a:gd name="T4" fmla="*/ 1058 w 9"/>
              <a:gd name="T5" fmla="*/ 1588 h 8"/>
              <a:gd name="T6" fmla="*/ 0 w 9"/>
              <a:gd name="T7" fmla="*/ 2778 h 8"/>
              <a:gd name="T8" fmla="*/ 0 w 9"/>
              <a:gd name="T9" fmla="*/ 2381 h 8"/>
              <a:gd name="T10" fmla="*/ 706 w 9"/>
              <a:gd name="T11" fmla="*/ 1588 h 8"/>
              <a:gd name="T12" fmla="*/ 1058 w 9"/>
              <a:gd name="T13" fmla="*/ 397 h 8"/>
              <a:gd name="T14" fmla="*/ 1058 w 9"/>
              <a:gd name="T15" fmla="*/ 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8">
                <a:moveTo>
                  <a:pt x="3" y="0"/>
                </a:moveTo>
                <a:lnTo>
                  <a:pt x="8" y="1"/>
                </a:lnTo>
                <a:lnTo>
                  <a:pt x="3" y="4"/>
                </a:lnTo>
                <a:cubicBezTo>
                  <a:pt x="2" y="5"/>
                  <a:pt x="1" y="6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2" y="5"/>
                  <a:pt x="2" y="4"/>
                </a:cubicBezTo>
                <a:cubicBezTo>
                  <a:pt x="3" y="3"/>
                  <a:pt x="3" y="2"/>
                  <a:pt x="3" y="1"/>
                </a:cubicBezTo>
                <a:lnTo>
                  <a:pt x="3" y="0"/>
                </a:ln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8" name="Freeform 766">
            <a:extLst>
              <a:ext uri="{FF2B5EF4-FFF2-40B4-BE49-F238E27FC236}">
                <a16:creationId xmlns:a16="http://schemas.microsoft.com/office/drawing/2014/main" id="{305DD535-4A48-1E4A-9A18-7039D571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79600"/>
            <a:ext cx="1587" cy="1588"/>
          </a:xfrm>
          <a:custGeom>
            <a:avLst/>
            <a:gdLst>
              <a:gd name="T0" fmla="*/ 794 w 6"/>
              <a:gd name="T1" fmla="*/ 265 h 6"/>
              <a:gd name="T2" fmla="*/ 794 w 6"/>
              <a:gd name="T3" fmla="*/ 0 h 6"/>
              <a:gd name="T4" fmla="*/ 1323 w 6"/>
              <a:gd name="T5" fmla="*/ 0 h 6"/>
              <a:gd name="T6" fmla="*/ 794 w 6"/>
              <a:gd name="T7" fmla="*/ 265 h 6"/>
              <a:gd name="T8" fmla="*/ 529 w 6"/>
              <a:gd name="T9" fmla="*/ 1059 h 6"/>
              <a:gd name="T10" fmla="*/ 794 w 6"/>
              <a:gd name="T11" fmla="*/ 794 h 6"/>
              <a:gd name="T12" fmla="*/ 794 w 6"/>
              <a:gd name="T13" fmla="*/ 1059 h 6"/>
              <a:gd name="T14" fmla="*/ 529 w 6"/>
              <a:gd name="T15" fmla="*/ 1059 h 6"/>
              <a:gd name="T16" fmla="*/ 0 w 6"/>
              <a:gd name="T17" fmla="*/ 1323 h 6"/>
              <a:gd name="T18" fmla="*/ 0 w 6"/>
              <a:gd name="T19" fmla="*/ 1059 h 6"/>
              <a:gd name="T20" fmla="*/ 529 w 6"/>
              <a:gd name="T21" fmla="*/ 1059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3" y="1"/>
                </a:moveTo>
                <a:lnTo>
                  <a:pt x="3" y="0"/>
                </a:lnTo>
                <a:lnTo>
                  <a:pt x="5" y="0"/>
                </a:lnTo>
                <a:lnTo>
                  <a:pt x="3" y="1"/>
                </a:lnTo>
                <a:close/>
                <a:moveTo>
                  <a:pt x="2" y="4"/>
                </a:moveTo>
                <a:lnTo>
                  <a:pt x="3" y="3"/>
                </a:lnTo>
                <a:lnTo>
                  <a:pt x="3" y="4"/>
                </a:lnTo>
                <a:lnTo>
                  <a:pt x="2" y="4"/>
                </a:lnTo>
                <a:lnTo>
                  <a:pt x="0" y="5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9" name="Freeform 767">
            <a:extLst>
              <a:ext uri="{FF2B5EF4-FFF2-40B4-BE49-F238E27FC236}">
                <a16:creationId xmlns:a16="http://schemas.microsoft.com/office/drawing/2014/main" id="{F498D928-EC2B-6047-8D44-50821416B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79600"/>
            <a:ext cx="1587" cy="1588"/>
          </a:xfrm>
          <a:custGeom>
            <a:avLst/>
            <a:gdLst>
              <a:gd name="T0" fmla="*/ 952 w 5"/>
              <a:gd name="T1" fmla="*/ 0 h 4"/>
              <a:gd name="T2" fmla="*/ 1270 w 5"/>
              <a:gd name="T3" fmla="*/ 0 h 4"/>
              <a:gd name="T4" fmla="*/ 952 w 5"/>
              <a:gd name="T5" fmla="*/ 794 h 4"/>
              <a:gd name="T6" fmla="*/ 317 w 5"/>
              <a:gd name="T7" fmla="*/ 1191 h 4"/>
              <a:gd name="T8" fmla="*/ 0 w 5"/>
              <a:gd name="T9" fmla="*/ 794 h 4"/>
              <a:gd name="T10" fmla="*/ 317 w 5"/>
              <a:gd name="T11" fmla="*/ 794 h 4"/>
              <a:gd name="T12" fmla="*/ 952 w 5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3" y="0"/>
                </a:moveTo>
                <a:lnTo>
                  <a:pt x="4" y="0"/>
                </a:lnTo>
                <a:cubicBezTo>
                  <a:pt x="4" y="1"/>
                  <a:pt x="3" y="1"/>
                  <a:pt x="3" y="2"/>
                </a:cubicBezTo>
                <a:cubicBezTo>
                  <a:pt x="1" y="2"/>
                  <a:pt x="1" y="2"/>
                  <a:pt x="1" y="3"/>
                </a:cubicBezTo>
                <a:lnTo>
                  <a:pt x="0" y="2"/>
                </a:lnTo>
                <a:lnTo>
                  <a:pt x="1" y="2"/>
                </a:lnTo>
                <a:lnTo>
                  <a:pt x="3" y="0"/>
                </a:ln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0" name="Freeform 768">
            <a:extLst>
              <a:ext uri="{FF2B5EF4-FFF2-40B4-BE49-F238E27FC236}">
                <a16:creationId xmlns:a16="http://schemas.microsoft.com/office/drawing/2014/main" id="{25AD4494-618B-6D4C-A00B-3E8F83985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79600"/>
            <a:ext cx="1587" cy="1588"/>
          </a:xfrm>
          <a:custGeom>
            <a:avLst/>
            <a:gdLst>
              <a:gd name="T0" fmla="*/ 317 w 5"/>
              <a:gd name="T1" fmla="*/ 397 h 4"/>
              <a:gd name="T2" fmla="*/ 1270 w 5"/>
              <a:gd name="T3" fmla="*/ 0 h 4"/>
              <a:gd name="T4" fmla="*/ 317 w 5"/>
              <a:gd name="T5" fmla="*/ 1191 h 4"/>
              <a:gd name="T6" fmla="*/ 0 w 5"/>
              <a:gd name="T7" fmla="*/ 1191 h 4"/>
              <a:gd name="T8" fmla="*/ 317 w 5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1" y="1"/>
                </a:moveTo>
                <a:cubicBezTo>
                  <a:pt x="3" y="0"/>
                  <a:pt x="3" y="0"/>
                  <a:pt x="4" y="0"/>
                </a:cubicBezTo>
                <a:cubicBezTo>
                  <a:pt x="4" y="0"/>
                  <a:pt x="3" y="3"/>
                  <a:pt x="1" y="3"/>
                </a:cubicBezTo>
                <a:lnTo>
                  <a:pt x="0" y="3"/>
                </a:lnTo>
                <a:cubicBezTo>
                  <a:pt x="0" y="3"/>
                  <a:pt x="1" y="3"/>
                  <a:pt x="1" y="1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1" name="Freeform 769">
            <a:extLst>
              <a:ext uri="{FF2B5EF4-FFF2-40B4-BE49-F238E27FC236}">
                <a16:creationId xmlns:a16="http://schemas.microsoft.com/office/drawing/2014/main" id="{57A89964-76E0-8A47-B191-85541EC58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78013"/>
            <a:ext cx="1587" cy="1587"/>
          </a:xfrm>
          <a:custGeom>
            <a:avLst/>
            <a:gdLst>
              <a:gd name="T0" fmla="*/ 1270 w 5"/>
              <a:gd name="T1" fmla="*/ 0 h 3"/>
              <a:gd name="T2" fmla="*/ 317 w 5"/>
              <a:gd name="T3" fmla="*/ 1058 h 3"/>
              <a:gd name="T4" fmla="*/ 0 w 5"/>
              <a:gd name="T5" fmla="*/ 1058 h 3"/>
              <a:gd name="T6" fmla="*/ 0 w 5"/>
              <a:gd name="T7" fmla="*/ 1058 h 3"/>
              <a:gd name="T8" fmla="*/ 317 w 5"/>
              <a:gd name="T9" fmla="*/ 0 h 3"/>
              <a:gd name="T10" fmla="*/ 317 w 5"/>
              <a:gd name="T11" fmla="*/ 0 h 3"/>
              <a:gd name="T12" fmla="*/ 1270 w 5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3">
                <a:moveTo>
                  <a:pt x="4" y="0"/>
                </a:moveTo>
                <a:cubicBezTo>
                  <a:pt x="4" y="0"/>
                  <a:pt x="3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0"/>
                </a:cubicBezTo>
                <a:cubicBezTo>
                  <a:pt x="3" y="0"/>
                  <a:pt x="4" y="0"/>
                  <a:pt x="4" y="0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2" name="Freeform 770">
            <a:extLst>
              <a:ext uri="{FF2B5EF4-FFF2-40B4-BE49-F238E27FC236}">
                <a16:creationId xmlns:a16="http://schemas.microsoft.com/office/drawing/2014/main" id="{F08138E1-AB71-AB4B-BB58-66849FAC8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78013"/>
            <a:ext cx="1587" cy="1587"/>
          </a:xfrm>
          <a:custGeom>
            <a:avLst/>
            <a:gdLst>
              <a:gd name="T0" fmla="*/ 1058 w 3"/>
              <a:gd name="T1" fmla="*/ 0 h 3"/>
              <a:gd name="T2" fmla="*/ 1058 w 3"/>
              <a:gd name="T3" fmla="*/ 1058 h 3"/>
              <a:gd name="T4" fmla="*/ 0 w 3"/>
              <a:gd name="T5" fmla="*/ 1058 h 3"/>
              <a:gd name="T6" fmla="*/ 1058 w 3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cubicBezTo>
                  <a:pt x="2" y="2"/>
                  <a:pt x="2" y="0"/>
                  <a:pt x="2" y="0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3" name="Freeform 771">
            <a:extLst>
              <a:ext uri="{FF2B5EF4-FFF2-40B4-BE49-F238E27FC236}">
                <a16:creationId xmlns:a16="http://schemas.microsoft.com/office/drawing/2014/main" id="{8E77D24D-8AD4-5A46-86CE-F42422160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76425"/>
            <a:ext cx="1587" cy="1588"/>
          </a:xfrm>
          <a:custGeom>
            <a:avLst/>
            <a:gdLst>
              <a:gd name="T0" fmla="*/ 1190 w 4"/>
              <a:gd name="T1" fmla="*/ 0 h 5"/>
              <a:gd name="T2" fmla="*/ 1190 w 4"/>
              <a:gd name="T3" fmla="*/ 318 h 5"/>
              <a:gd name="T4" fmla="*/ 1190 w 4"/>
              <a:gd name="T5" fmla="*/ 318 h 5"/>
              <a:gd name="T6" fmla="*/ 397 w 4"/>
              <a:gd name="T7" fmla="*/ 953 h 5"/>
              <a:gd name="T8" fmla="*/ 0 w 4"/>
              <a:gd name="T9" fmla="*/ 1270 h 5"/>
              <a:gd name="T10" fmla="*/ 0 w 4"/>
              <a:gd name="T11" fmla="*/ 1270 h 5"/>
              <a:gd name="T12" fmla="*/ 0 w 4"/>
              <a:gd name="T13" fmla="*/ 953 h 5"/>
              <a:gd name="T14" fmla="*/ 0 w 4"/>
              <a:gd name="T15" fmla="*/ 953 h 5"/>
              <a:gd name="T16" fmla="*/ 0 w 4"/>
              <a:gd name="T17" fmla="*/ 953 h 5"/>
              <a:gd name="T18" fmla="*/ 0 w 4"/>
              <a:gd name="T19" fmla="*/ 953 h 5"/>
              <a:gd name="T20" fmla="*/ 0 w 4"/>
              <a:gd name="T21" fmla="*/ 953 h 5"/>
              <a:gd name="T22" fmla="*/ 0 w 4"/>
              <a:gd name="T23" fmla="*/ 953 h 5"/>
              <a:gd name="T24" fmla="*/ 0 w 4"/>
              <a:gd name="T25" fmla="*/ 953 h 5"/>
              <a:gd name="T26" fmla="*/ 0 w 4"/>
              <a:gd name="T27" fmla="*/ 953 h 5"/>
              <a:gd name="T28" fmla="*/ 0 w 4"/>
              <a:gd name="T29" fmla="*/ 953 h 5"/>
              <a:gd name="T30" fmla="*/ 0 w 4"/>
              <a:gd name="T31" fmla="*/ 953 h 5"/>
              <a:gd name="T32" fmla="*/ 397 w 4"/>
              <a:gd name="T33" fmla="*/ 318 h 5"/>
              <a:gd name="T34" fmla="*/ 1190 w 4"/>
              <a:gd name="T35" fmla="*/ 0 h 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3" y="0"/>
                  <a:pt x="3" y="1"/>
                </a:cubicBezTo>
                <a:cubicBezTo>
                  <a:pt x="1" y="2"/>
                  <a:pt x="1" y="2"/>
                  <a:pt x="1" y="3"/>
                </a:cubicBezTo>
                <a:cubicBezTo>
                  <a:pt x="1" y="3"/>
                  <a:pt x="1" y="3"/>
                  <a:pt x="0" y="4"/>
                </a:cubicBezTo>
                <a:lnTo>
                  <a:pt x="0" y="3"/>
                </a:lnTo>
                <a:cubicBezTo>
                  <a:pt x="0" y="2"/>
                  <a:pt x="1" y="1"/>
                  <a:pt x="1" y="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4" name="Freeform 772">
            <a:extLst>
              <a:ext uri="{FF2B5EF4-FFF2-40B4-BE49-F238E27FC236}">
                <a16:creationId xmlns:a16="http://schemas.microsoft.com/office/drawing/2014/main" id="{F94E2EF8-0C2B-6E4B-8873-C6FC53531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66900"/>
            <a:ext cx="1588" cy="1588"/>
          </a:xfrm>
          <a:custGeom>
            <a:avLst/>
            <a:gdLst>
              <a:gd name="T0" fmla="*/ 0 w 4"/>
              <a:gd name="T1" fmla="*/ 794 h 2"/>
              <a:gd name="T2" fmla="*/ 0 w 4"/>
              <a:gd name="T3" fmla="*/ 0 h 2"/>
              <a:gd name="T4" fmla="*/ 397 w 4"/>
              <a:gd name="T5" fmla="*/ 0 h 2"/>
              <a:gd name="T6" fmla="*/ 1191 w 4"/>
              <a:gd name="T7" fmla="*/ 0 h 2"/>
              <a:gd name="T8" fmla="*/ 397 w 4"/>
              <a:gd name="T9" fmla="*/ 794 h 2"/>
              <a:gd name="T10" fmla="*/ 0 w 4"/>
              <a:gd name="T11" fmla="*/ 794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5" name="Freeform 773">
            <a:extLst>
              <a:ext uri="{FF2B5EF4-FFF2-40B4-BE49-F238E27FC236}">
                <a16:creationId xmlns:a16="http://schemas.microsoft.com/office/drawing/2014/main" id="{09249859-3805-4F4E-BC69-028E7D266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65313"/>
            <a:ext cx="1588" cy="1587"/>
          </a:xfrm>
          <a:custGeom>
            <a:avLst/>
            <a:gdLst>
              <a:gd name="T0" fmla="*/ 0 w 5"/>
              <a:gd name="T1" fmla="*/ 1190 h 4"/>
              <a:gd name="T2" fmla="*/ 318 w 5"/>
              <a:gd name="T3" fmla="*/ 794 h 4"/>
              <a:gd name="T4" fmla="*/ 953 w 5"/>
              <a:gd name="T5" fmla="*/ 0 h 4"/>
              <a:gd name="T6" fmla="*/ 1270 w 5"/>
              <a:gd name="T7" fmla="*/ 0 h 4"/>
              <a:gd name="T8" fmla="*/ 1270 w 5"/>
              <a:gd name="T9" fmla="*/ 397 h 4"/>
              <a:gd name="T10" fmla="*/ 953 w 5"/>
              <a:gd name="T11" fmla="*/ 397 h 4"/>
              <a:gd name="T12" fmla="*/ 953 w 5"/>
              <a:gd name="T13" fmla="*/ 794 h 4"/>
              <a:gd name="T14" fmla="*/ 0 w 5"/>
              <a:gd name="T15" fmla="*/ 1190 h 4"/>
              <a:gd name="T16" fmla="*/ 0 w 5"/>
              <a:gd name="T17" fmla="*/ 1190 h 4"/>
              <a:gd name="T18" fmla="*/ 0 w 5"/>
              <a:gd name="T19" fmla="*/ 119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4">
                <a:moveTo>
                  <a:pt x="0" y="3"/>
                </a:moveTo>
                <a:cubicBezTo>
                  <a:pt x="0" y="3"/>
                  <a:pt x="0" y="3"/>
                  <a:pt x="1" y="2"/>
                </a:cubicBezTo>
                <a:cubicBezTo>
                  <a:pt x="1" y="2"/>
                  <a:pt x="3" y="1"/>
                  <a:pt x="3" y="0"/>
                </a:cubicBezTo>
                <a:lnTo>
                  <a:pt x="4" y="0"/>
                </a:lnTo>
                <a:lnTo>
                  <a:pt x="4" y="1"/>
                </a:lnTo>
                <a:cubicBezTo>
                  <a:pt x="4" y="1"/>
                  <a:pt x="4" y="1"/>
                  <a:pt x="3" y="1"/>
                </a:cubicBezTo>
                <a:lnTo>
                  <a:pt x="3" y="2"/>
                </a:lnTo>
                <a:cubicBezTo>
                  <a:pt x="1" y="2"/>
                  <a:pt x="1" y="3"/>
                  <a:pt x="0" y="3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6" name="Freeform 774">
            <a:extLst>
              <a:ext uri="{FF2B5EF4-FFF2-40B4-BE49-F238E27FC236}">
                <a16:creationId xmlns:a16="http://schemas.microsoft.com/office/drawing/2014/main" id="{046C527A-CCC4-4546-A11A-34ABFA5D0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65313"/>
            <a:ext cx="3175" cy="1587"/>
          </a:xfrm>
          <a:custGeom>
            <a:avLst/>
            <a:gdLst>
              <a:gd name="T0" fmla="*/ 1361 w 7"/>
              <a:gd name="T1" fmla="*/ 397 h 4"/>
              <a:gd name="T2" fmla="*/ 0 w 7"/>
              <a:gd name="T3" fmla="*/ 1190 h 4"/>
              <a:gd name="T4" fmla="*/ 454 w 7"/>
              <a:gd name="T5" fmla="*/ 794 h 4"/>
              <a:gd name="T6" fmla="*/ 1361 w 7"/>
              <a:gd name="T7" fmla="*/ 397 h 4"/>
              <a:gd name="T8" fmla="*/ 2721 w 7"/>
              <a:gd name="T9" fmla="*/ 0 h 4"/>
              <a:gd name="T10" fmla="*/ 2721 w 7"/>
              <a:gd name="T11" fmla="*/ 397 h 4"/>
              <a:gd name="T12" fmla="*/ 1361 w 7"/>
              <a:gd name="T13" fmla="*/ 39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4">
                <a:moveTo>
                  <a:pt x="3" y="1"/>
                </a:moveTo>
                <a:cubicBezTo>
                  <a:pt x="1" y="2"/>
                  <a:pt x="1" y="2"/>
                  <a:pt x="0" y="3"/>
                </a:cubicBezTo>
                <a:cubicBezTo>
                  <a:pt x="0" y="3"/>
                  <a:pt x="0" y="2"/>
                  <a:pt x="1" y="2"/>
                </a:cubicBezTo>
                <a:lnTo>
                  <a:pt x="3" y="1"/>
                </a:lnTo>
                <a:cubicBezTo>
                  <a:pt x="3" y="1"/>
                  <a:pt x="4" y="0"/>
                  <a:pt x="6" y="0"/>
                </a:cubicBezTo>
                <a:lnTo>
                  <a:pt x="6" y="1"/>
                </a:lnTo>
                <a:lnTo>
                  <a:pt x="3" y="1"/>
                </a:ln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7" name="Freeform 775">
            <a:extLst>
              <a:ext uri="{FF2B5EF4-FFF2-40B4-BE49-F238E27FC236}">
                <a16:creationId xmlns:a16="http://schemas.microsoft.com/office/drawing/2014/main" id="{4CCB61FD-E442-5341-8A40-87F86F692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63725"/>
            <a:ext cx="1588" cy="1588"/>
          </a:xfrm>
          <a:custGeom>
            <a:avLst/>
            <a:gdLst>
              <a:gd name="T0" fmla="*/ 0 w 5"/>
              <a:gd name="T1" fmla="*/ 1323 h 6"/>
              <a:gd name="T2" fmla="*/ 0 w 5"/>
              <a:gd name="T3" fmla="*/ 265 h 6"/>
              <a:gd name="T4" fmla="*/ 953 w 5"/>
              <a:gd name="T5" fmla="*/ 0 h 6"/>
              <a:gd name="T6" fmla="*/ 1270 w 5"/>
              <a:gd name="T7" fmla="*/ 0 h 6"/>
              <a:gd name="T8" fmla="*/ 318 w 5"/>
              <a:gd name="T9" fmla="*/ 794 h 6"/>
              <a:gd name="T10" fmla="*/ 0 w 5"/>
              <a:gd name="T11" fmla="*/ 132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">
                <a:moveTo>
                  <a:pt x="0" y="5"/>
                </a:moveTo>
                <a:cubicBezTo>
                  <a:pt x="0" y="4"/>
                  <a:pt x="0" y="4"/>
                  <a:pt x="0" y="1"/>
                </a:cubicBezTo>
                <a:cubicBezTo>
                  <a:pt x="1" y="1"/>
                  <a:pt x="3" y="0"/>
                  <a:pt x="3" y="0"/>
                </a:cubicBezTo>
                <a:lnTo>
                  <a:pt x="4" y="0"/>
                </a:lnTo>
                <a:cubicBezTo>
                  <a:pt x="3" y="0"/>
                  <a:pt x="1" y="1"/>
                  <a:pt x="1" y="3"/>
                </a:cubicBezTo>
                <a:cubicBezTo>
                  <a:pt x="0" y="4"/>
                  <a:pt x="0" y="5"/>
                  <a:pt x="0" y="5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8" name="Freeform 776">
            <a:extLst>
              <a:ext uri="{FF2B5EF4-FFF2-40B4-BE49-F238E27FC236}">
                <a16:creationId xmlns:a16="http://schemas.microsoft.com/office/drawing/2014/main" id="{34E5C3F5-66A7-2B43-9A19-E0A91D604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62138"/>
            <a:ext cx="3175" cy="1587"/>
          </a:xfrm>
          <a:custGeom>
            <a:avLst/>
            <a:gdLst>
              <a:gd name="T0" fmla="*/ 0 w 8"/>
              <a:gd name="T1" fmla="*/ 1323 h 6"/>
              <a:gd name="T2" fmla="*/ 1984 w 8"/>
              <a:gd name="T3" fmla="*/ 0 h 6"/>
              <a:gd name="T4" fmla="*/ 2778 w 8"/>
              <a:gd name="T5" fmla="*/ 265 h 6"/>
              <a:gd name="T6" fmla="*/ 0 w 8"/>
              <a:gd name="T7" fmla="*/ 1323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6">
                <a:moveTo>
                  <a:pt x="0" y="5"/>
                </a:moveTo>
                <a:cubicBezTo>
                  <a:pt x="2" y="4"/>
                  <a:pt x="4" y="1"/>
                  <a:pt x="5" y="0"/>
                </a:cubicBezTo>
                <a:lnTo>
                  <a:pt x="7" y="1"/>
                </a:lnTo>
                <a:cubicBezTo>
                  <a:pt x="4" y="1"/>
                  <a:pt x="2" y="4"/>
                  <a:pt x="0" y="5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9" name="Freeform 777">
            <a:extLst>
              <a:ext uri="{FF2B5EF4-FFF2-40B4-BE49-F238E27FC236}">
                <a16:creationId xmlns:a16="http://schemas.microsoft.com/office/drawing/2014/main" id="{3338D855-B5A6-9A4B-A7BE-6A730BA00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60550"/>
            <a:ext cx="3175" cy="1588"/>
          </a:xfrm>
          <a:custGeom>
            <a:avLst/>
            <a:gdLst>
              <a:gd name="T0" fmla="*/ 0 w 8"/>
              <a:gd name="T1" fmla="*/ 1270 h 5"/>
              <a:gd name="T2" fmla="*/ 0 w 8"/>
              <a:gd name="T3" fmla="*/ 953 h 5"/>
              <a:gd name="T4" fmla="*/ 1984 w 8"/>
              <a:gd name="T5" fmla="*/ 318 h 5"/>
              <a:gd name="T6" fmla="*/ 2778 w 8"/>
              <a:gd name="T7" fmla="*/ 0 h 5"/>
              <a:gd name="T8" fmla="*/ 2778 w 8"/>
              <a:gd name="T9" fmla="*/ 0 h 5"/>
              <a:gd name="T10" fmla="*/ 1984 w 8"/>
              <a:gd name="T11" fmla="*/ 635 h 5"/>
              <a:gd name="T12" fmla="*/ 0 w 8"/>
              <a:gd name="T13" fmla="*/ 127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5">
                <a:moveTo>
                  <a:pt x="0" y="4"/>
                </a:moveTo>
                <a:lnTo>
                  <a:pt x="0" y="3"/>
                </a:lnTo>
                <a:cubicBezTo>
                  <a:pt x="2" y="3"/>
                  <a:pt x="3" y="2"/>
                  <a:pt x="5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1"/>
                  <a:pt x="7" y="1"/>
                  <a:pt x="5" y="2"/>
                </a:cubicBezTo>
                <a:cubicBezTo>
                  <a:pt x="3" y="3"/>
                  <a:pt x="2" y="3"/>
                  <a:pt x="0" y="4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50" name="Freeform 778">
            <a:extLst>
              <a:ext uri="{FF2B5EF4-FFF2-40B4-BE49-F238E27FC236}">
                <a16:creationId xmlns:a16="http://schemas.microsoft.com/office/drawing/2014/main" id="{06FCEA0A-5FDC-A94C-B34A-3F98FC6C0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60550"/>
            <a:ext cx="3175" cy="1588"/>
          </a:xfrm>
          <a:custGeom>
            <a:avLst/>
            <a:gdLst>
              <a:gd name="T0" fmla="*/ 1191 w 8"/>
              <a:gd name="T1" fmla="*/ 318 h 5"/>
              <a:gd name="T2" fmla="*/ 1984 w 8"/>
              <a:gd name="T3" fmla="*/ 0 h 5"/>
              <a:gd name="T4" fmla="*/ 2778 w 8"/>
              <a:gd name="T5" fmla="*/ 318 h 5"/>
              <a:gd name="T6" fmla="*/ 1984 w 8"/>
              <a:gd name="T7" fmla="*/ 635 h 5"/>
              <a:gd name="T8" fmla="*/ 794 w 8"/>
              <a:gd name="T9" fmla="*/ 1270 h 5"/>
              <a:gd name="T10" fmla="*/ 0 w 8"/>
              <a:gd name="T11" fmla="*/ 1270 h 5"/>
              <a:gd name="T12" fmla="*/ 1191 w 8"/>
              <a:gd name="T13" fmla="*/ 31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5">
                <a:moveTo>
                  <a:pt x="3" y="1"/>
                </a:moveTo>
                <a:cubicBezTo>
                  <a:pt x="5" y="1"/>
                  <a:pt x="5" y="0"/>
                  <a:pt x="5" y="0"/>
                </a:cubicBezTo>
                <a:lnTo>
                  <a:pt x="7" y="1"/>
                </a:lnTo>
                <a:cubicBezTo>
                  <a:pt x="5" y="1"/>
                  <a:pt x="5" y="2"/>
                  <a:pt x="5" y="2"/>
                </a:cubicBezTo>
                <a:cubicBezTo>
                  <a:pt x="3" y="3"/>
                  <a:pt x="2" y="3"/>
                  <a:pt x="2" y="4"/>
                </a:cubicBezTo>
                <a:cubicBezTo>
                  <a:pt x="1" y="4"/>
                  <a:pt x="0" y="4"/>
                  <a:pt x="0" y="4"/>
                </a:cubicBezTo>
                <a:cubicBezTo>
                  <a:pt x="1" y="4"/>
                  <a:pt x="2" y="2"/>
                  <a:pt x="3" y="1"/>
                </a:cubicBezTo>
              </a:path>
            </a:pathLst>
          </a:custGeom>
          <a:solidFill>
            <a:srgbClr val="7C6C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51" name="Freeform 779">
            <a:extLst>
              <a:ext uri="{FF2B5EF4-FFF2-40B4-BE49-F238E27FC236}">
                <a16:creationId xmlns:a16="http://schemas.microsoft.com/office/drawing/2014/main" id="{913D5A3E-3D5D-BB45-82E8-ED42823F4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60550"/>
            <a:ext cx="12700" cy="30163"/>
          </a:xfrm>
          <a:custGeom>
            <a:avLst/>
            <a:gdLst>
              <a:gd name="T0" fmla="*/ 8218 w 34"/>
              <a:gd name="T1" fmla="*/ 727 h 83"/>
              <a:gd name="T2" fmla="*/ 7844 w 34"/>
              <a:gd name="T3" fmla="*/ 0 h 83"/>
              <a:gd name="T4" fmla="*/ 8218 w 34"/>
              <a:gd name="T5" fmla="*/ 727 h 83"/>
              <a:gd name="T6" fmla="*/ 8965 w 34"/>
              <a:gd name="T7" fmla="*/ 1817 h 83"/>
              <a:gd name="T8" fmla="*/ 8965 w 34"/>
              <a:gd name="T9" fmla="*/ 1817 h 83"/>
              <a:gd name="T10" fmla="*/ 9338 w 34"/>
              <a:gd name="T11" fmla="*/ 1817 h 83"/>
              <a:gd name="T12" fmla="*/ 8965 w 34"/>
              <a:gd name="T13" fmla="*/ 1817 h 83"/>
              <a:gd name="T14" fmla="*/ 8591 w 34"/>
              <a:gd name="T15" fmla="*/ 1454 h 83"/>
              <a:gd name="T16" fmla="*/ 8218 w 34"/>
              <a:gd name="T17" fmla="*/ 727 h 83"/>
              <a:gd name="T18" fmla="*/ 8965 w 34"/>
              <a:gd name="T19" fmla="*/ 1817 h 83"/>
              <a:gd name="T20" fmla="*/ 8591 w 34"/>
              <a:gd name="T21" fmla="*/ 1454 h 83"/>
              <a:gd name="T22" fmla="*/ 10832 w 34"/>
              <a:gd name="T23" fmla="*/ 4724 h 83"/>
              <a:gd name="T24" fmla="*/ 9338 w 34"/>
              <a:gd name="T25" fmla="*/ 1817 h 83"/>
              <a:gd name="T26" fmla="*/ 10832 w 34"/>
              <a:gd name="T27" fmla="*/ 4724 h 83"/>
              <a:gd name="T28" fmla="*/ 10085 w 34"/>
              <a:gd name="T29" fmla="*/ 5088 h 83"/>
              <a:gd name="T30" fmla="*/ 10832 w 34"/>
              <a:gd name="T31" fmla="*/ 4724 h 83"/>
              <a:gd name="T32" fmla="*/ 10832 w 34"/>
              <a:gd name="T33" fmla="*/ 5088 h 83"/>
              <a:gd name="T34" fmla="*/ 7097 w 34"/>
              <a:gd name="T35" fmla="*/ 10175 h 83"/>
              <a:gd name="T36" fmla="*/ 3362 w 34"/>
              <a:gd name="T37" fmla="*/ 12719 h 83"/>
              <a:gd name="T38" fmla="*/ 8591 w 34"/>
              <a:gd name="T39" fmla="*/ 8358 h 83"/>
              <a:gd name="T40" fmla="*/ 10085 w 34"/>
              <a:gd name="T41" fmla="*/ 5088 h 83"/>
              <a:gd name="T42" fmla="*/ 3362 w 34"/>
              <a:gd name="T43" fmla="*/ 12719 h 83"/>
              <a:gd name="T44" fmla="*/ 3362 w 34"/>
              <a:gd name="T45" fmla="*/ 12719 h 83"/>
              <a:gd name="T46" fmla="*/ 3362 w 34"/>
              <a:gd name="T47" fmla="*/ 12719 h 83"/>
              <a:gd name="T48" fmla="*/ 3362 w 34"/>
              <a:gd name="T49" fmla="*/ 12719 h 83"/>
              <a:gd name="T50" fmla="*/ 1121 w 34"/>
              <a:gd name="T51" fmla="*/ 13810 h 83"/>
              <a:gd name="T52" fmla="*/ 3362 w 34"/>
              <a:gd name="T53" fmla="*/ 12719 h 83"/>
              <a:gd name="T54" fmla="*/ 1121 w 34"/>
              <a:gd name="T55" fmla="*/ 13810 h 83"/>
              <a:gd name="T56" fmla="*/ 374 w 34"/>
              <a:gd name="T57" fmla="*/ 14900 h 83"/>
              <a:gd name="T58" fmla="*/ 1121 w 34"/>
              <a:gd name="T59" fmla="*/ 14173 h 83"/>
              <a:gd name="T60" fmla="*/ 0 w 34"/>
              <a:gd name="T61" fmla="*/ 17080 h 83"/>
              <a:gd name="T62" fmla="*/ 374 w 34"/>
              <a:gd name="T63" fmla="*/ 14900 h 83"/>
              <a:gd name="T64" fmla="*/ 0 w 34"/>
              <a:gd name="T65" fmla="*/ 17080 h 83"/>
              <a:gd name="T66" fmla="*/ 374 w 34"/>
              <a:gd name="T67" fmla="*/ 19261 h 83"/>
              <a:gd name="T68" fmla="*/ 3362 w 34"/>
              <a:gd name="T69" fmla="*/ 21078 h 83"/>
              <a:gd name="T70" fmla="*/ 374 w 34"/>
              <a:gd name="T71" fmla="*/ 19624 h 83"/>
              <a:gd name="T72" fmla="*/ 0 w 34"/>
              <a:gd name="T73" fmla="*/ 17080 h 83"/>
              <a:gd name="T74" fmla="*/ 8591 w 34"/>
              <a:gd name="T75" fmla="*/ 20714 h 83"/>
              <a:gd name="T76" fmla="*/ 4482 w 34"/>
              <a:gd name="T77" fmla="*/ 21078 h 83"/>
              <a:gd name="T78" fmla="*/ 8591 w 34"/>
              <a:gd name="T79" fmla="*/ 20351 h 83"/>
              <a:gd name="T80" fmla="*/ 11953 w 34"/>
              <a:gd name="T81" fmla="*/ 21805 h 83"/>
              <a:gd name="T82" fmla="*/ 12326 w 34"/>
              <a:gd name="T83" fmla="*/ 25802 h 83"/>
              <a:gd name="T84" fmla="*/ 11953 w 34"/>
              <a:gd name="T85" fmla="*/ 29800 h 83"/>
              <a:gd name="T86" fmla="*/ 11953 w 34"/>
              <a:gd name="T87" fmla="*/ 29436 h 83"/>
              <a:gd name="T88" fmla="*/ 11953 w 34"/>
              <a:gd name="T89" fmla="*/ 28709 h 83"/>
              <a:gd name="T90" fmla="*/ 12326 w 34"/>
              <a:gd name="T91" fmla="*/ 25802 h 83"/>
              <a:gd name="T92" fmla="*/ 11206 w 34"/>
              <a:gd name="T93" fmla="*/ 21805 h 83"/>
              <a:gd name="T94" fmla="*/ 8591 w 34"/>
              <a:gd name="T95" fmla="*/ 20714 h 8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4" h="83">
                <a:moveTo>
                  <a:pt x="22" y="2"/>
                </a:moveTo>
                <a:cubicBezTo>
                  <a:pt x="22" y="1"/>
                  <a:pt x="21" y="0"/>
                  <a:pt x="21" y="0"/>
                </a:cubicBezTo>
                <a:cubicBezTo>
                  <a:pt x="21" y="0"/>
                  <a:pt x="22" y="0"/>
                  <a:pt x="22" y="2"/>
                </a:cubicBezTo>
                <a:close/>
                <a:moveTo>
                  <a:pt x="24" y="5"/>
                </a:move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5" y="5"/>
                  <a:pt x="25" y="5"/>
                </a:cubicBezTo>
                <a:lnTo>
                  <a:pt x="24" y="5"/>
                </a:lnTo>
                <a:close/>
                <a:moveTo>
                  <a:pt x="23" y="4"/>
                </a:moveTo>
                <a:cubicBezTo>
                  <a:pt x="23" y="3"/>
                  <a:pt x="23" y="3"/>
                  <a:pt x="22" y="2"/>
                </a:cubicBezTo>
                <a:cubicBezTo>
                  <a:pt x="23" y="3"/>
                  <a:pt x="24" y="4"/>
                  <a:pt x="24" y="5"/>
                </a:cubicBezTo>
                <a:cubicBezTo>
                  <a:pt x="24" y="5"/>
                  <a:pt x="23" y="4"/>
                  <a:pt x="23" y="4"/>
                </a:cubicBezTo>
                <a:close/>
                <a:moveTo>
                  <a:pt x="29" y="13"/>
                </a:moveTo>
                <a:cubicBezTo>
                  <a:pt x="29" y="10"/>
                  <a:pt x="26" y="7"/>
                  <a:pt x="25" y="5"/>
                </a:cubicBezTo>
                <a:cubicBezTo>
                  <a:pt x="27" y="7"/>
                  <a:pt x="29" y="10"/>
                  <a:pt x="29" y="13"/>
                </a:cubicBezTo>
                <a:close/>
                <a:moveTo>
                  <a:pt x="27" y="14"/>
                </a:moveTo>
                <a:cubicBezTo>
                  <a:pt x="29" y="14"/>
                  <a:pt x="29" y="14"/>
                  <a:pt x="29" y="13"/>
                </a:cubicBezTo>
                <a:lnTo>
                  <a:pt x="29" y="14"/>
                </a:lnTo>
                <a:cubicBezTo>
                  <a:pt x="27" y="19"/>
                  <a:pt x="23" y="23"/>
                  <a:pt x="19" y="28"/>
                </a:cubicBezTo>
                <a:cubicBezTo>
                  <a:pt x="17" y="30"/>
                  <a:pt x="13" y="33"/>
                  <a:pt x="9" y="35"/>
                </a:cubicBezTo>
                <a:cubicBezTo>
                  <a:pt x="13" y="32"/>
                  <a:pt x="19" y="28"/>
                  <a:pt x="23" y="23"/>
                </a:cubicBezTo>
                <a:cubicBezTo>
                  <a:pt x="26" y="20"/>
                  <a:pt x="27" y="17"/>
                  <a:pt x="27" y="14"/>
                </a:cubicBezTo>
                <a:close/>
                <a:moveTo>
                  <a:pt x="9" y="35"/>
                </a:moveTo>
                <a:cubicBezTo>
                  <a:pt x="9" y="35"/>
                  <a:pt x="9" y="35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5"/>
                  <a:pt x="9" y="35"/>
                  <a:pt x="9" y="35"/>
                </a:cubicBezTo>
                <a:close/>
                <a:moveTo>
                  <a:pt x="3" y="38"/>
                </a:moveTo>
                <a:cubicBezTo>
                  <a:pt x="5" y="37"/>
                  <a:pt x="6" y="36"/>
                  <a:pt x="9" y="35"/>
                </a:cubicBezTo>
                <a:cubicBezTo>
                  <a:pt x="7" y="36"/>
                  <a:pt x="5" y="37"/>
                  <a:pt x="3" y="38"/>
                </a:cubicBezTo>
                <a:close/>
                <a:moveTo>
                  <a:pt x="1" y="41"/>
                </a:moveTo>
                <a:lnTo>
                  <a:pt x="3" y="39"/>
                </a:lnTo>
                <a:cubicBezTo>
                  <a:pt x="1" y="42"/>
                  <a:pt x="0" y="44"/>
                  <a:pt x="0" y="47"/>
                </a:cubicBezTo>
                <a:cubicBezTo>
                  <a:pt x="0" y="44"/>
                  <a:pt x="0" y="42"/>
                  <a:pt x="1" y="41"/>
                </a:cubicBezTo>
                <a:close/>
                <a:moveTo>
                  <a:pt x="0" y="47"/>
                </a:moveTo>
                <a:cubicBezTo>
                  <a:pt x="0" y="50"/>
                  <a:pt x="1" y="51"/>
                  <a:pt x="1" y="53"/>
                </a:cubicBezTo>
                <a:cubicBezTo>
                  <a:pt x="3" y="56"/>
                  <a:pt x="4" y="57"/>
                  <a:pt x="9" y="58"/>
                </a:cubicBezTo>
                <a:cubicBezTo>
                  <a:pt x="4" y="58"/>
                  <a:pt x="1" y="56"/>
                  <a:pt x="1" y="54"/>
                </a:cubicBezTo>
                <a:cubicBezTo>
                  <a:pt x="0" y="51"/>
                  <a:pt x="0" y="50"/>
                  <a:pt x="0" y="47"/>
                </a:cubicBezTo>
                <a:close/>
                <a:moveTo>
                  <a:pt x="23" y="57"/>
                </a:moveTo>
                <a:cubicBezTo>
                  <a:pt x="18" y="57"/>
                  <a:pt x="15" y="58"/>
                  <a:pt x="12" y="58"/>
                </a:cubicBezTo>
                <a:cubicBezTo>
                  <a:pt x="15" y="58"/>
                  <a:pt x="18" y="56"/>
                  <a:pt x="23" y="56"/>
                </a:cubicBezTo>
                <a:cubicBezTo>
                  <a:pt x="24" y="56"/>
                  <a:pt x="29" y="57"/>
                  <a:pt x="32" y="60"/>
                </a:cubicBezTo>
                <a:cubicBezTo>
                  <a:pt x="33" y="63"/>
                  <a:pt x="33" y="67"/>
                  <a:pt x="33" y="71"/>
                </a:cubicBezTo>
                <a:cubicBezTo>
                  <a:pt x="33" y="77"/>
                  <a:pt x="32" y="82"/>
                  <a:pt x="32" y="82"/>
                </a:cubicBezTo>
                <a:lnTo>
                  <a:pt x="32" y="81"/>
                </a:lnTo>
                <a:lnTo>
                  <a:pt x="32" y="79"/>
                </a:lnTo>
                <a:cubicBezTo>
                  <a:pt x="32" y="77"/>
                  <a:pt x="33" y="74"/>
                  <a:pt x="33" y="71"/>
                </a:cubicBezTo>
                <a:cubicBezTo>
                  <a:pt x="33" y="67"/>
                  <a:pt x="32" y="63"/>
                  <a:pt x="30" y="60"/>
                </a:cubicBezTo>
                <a:cubicBezTo>
                  <a:pt x="27" y="58"/>
                  <a:pt x="24" y="57"/>
                  <a:pt x="23" y="57"/>
                </a:cubicBezTo>
                <a:close/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52" name="Freeform 780">
            <a:extLst>
              <a:ext uri="{FF2B5EF4-FFF2-40B4-BE49-F238E27FC236}">
                <a16:creationId xmlns:a16="http://schemas.microsoft.com/office/drawing/2014/main" id="{001AC64A-8E3B-B24D-B9CD-D7AD69A0B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1862138"/>
            <a:ext cx="1588" cy="1587"/>
          </a:xfrm>
          <a:custGeom>
            <a:avLst/>
            <a:gdLst>
              <a:gd name="T0" fmla="*/ 1059 w 3"/>
              <a:gd name="T1" fmla="*/ 0 h 2"/>
              <a:gd name="T2" fmla="*/ 1059 w 3"/>
              <a:gd name="T3" fmla="*/ 794 h 2"/>
              <a:gd name="T4" fmla="*/ 0 w 3"/>
              <a:gd name="T5" fmla="*/ 0 h 2"/>
              <a:gd name="T6" fmla="*/ 1059 w 3"/>
              <a:gd name="T7" fmla="*/ 0 h 2"/>
              <a:gd name="T8" fmla="*/ 1059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2">
                <a:moveTo>
                  <a:pt x="2" y="0"/>
                </a:moveTo>
                <a:lnTo>
                  <a:pt x="2" y="1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A5AB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53" name="Freeform 781">
            <a:extLst>
              <a:ext uri="{FF2B5EF4-FFF2-40B4-BE49-F238E27FC236}">
                <a16:creationId xmlns:a16="http://schemas.microsoft.com/office/drawing/2014/main" id="{FD36BD4A-A7FA-DC48-BB8E-4B5B1A6AB2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1862138"/>
            <a:ext cx="1587" cy="1587"/>
          </a:xfrm>
          <a:custGeom>
            <a:avLst/>
            <a:gdLst>
              <a:gd name="T0" fmla="*/ 1058 w 3"/>
              <a:gd name="T1" fmla="*/ 794 h 2"/>
              <a:gd name="T2" fmla="*/ 0 w 3"/>
              <a:gd name="T3" fmla="*/ 794 h 2"/>
              <a:gd name="T4" fmla="*/ 0 w 3"/>
              <a:gd name="T5" fmla="*/ 0 h 2"/>
              <a:gd name="T6" fmla="*/ 0 w 3"/>
              <a:gd name="T7" fmla="*/ 0 h 2"/>
              <a:gd name="T8" fmla="*/ 1058 w 3"/>
              <a:gd name="T9" fmla="*/ 794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2">
                <a:moveTo>
                  <a:pt x="2" y="1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solidFill>
            <a:srgbClr val="A5AB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54" name="Freeform 782">
            <a:extLst>
              <a:ext uri="{FF2B5EF4-FFF2-40B4-BE49-F238E27FC236}">
                <a16:creationId xmlns:a16="http://schemas.microsoft.com/office/drawing/2014/main" id="{4D6AB559-914A-4846-A39C-C166D4CB5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1865313"/>
            <a:ext cx="1588" cy="1587"/>
          </a:xfrm>
          <a:custGeom>
            <a:avLst/>
            <a:gdLst>
              <a:gd name="T0" fmla="*/ 1059 w 3"/>
              <a:gd name="T1" fmla="*/ 794 h 2"/>
              <a:gd name="T2" fmla="*/ 0 w 3"/>
              <a:gd name="T3" fmla="*/ 794 h 2"/>
              <a:gd name="T4" fmla="*/ 1059 w 3"/>
              <a:gd name="T5" fmla="*/ 0 h 2"/>
              <a:gd name="T6" fmla="*/ 1059 w 3"/>
              <a:gd name="T7" fmla="*/ 794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2">
                <a:moveTo>
                  <a:pt x="2" y="1"/>
                </a:moveTo>
                <a:lnTo>
                  <a:pt x="0" y="1"/>
                </a:lnTo>
                <a:lnTo>
                  <a:pt x="2" y="0"/>
                </a:lnTo>
                <a:lnTo>
                  <a:pt x="2" y="1"/>
                </a:lnTo>
              </a:path>
            </a:pathLst>
          </a:custGeom>
          <a:solidFill>
            <a:srgbClr val="7673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55" name="Freeform 783">
            <a:extLst>
              <a:ext uri="{FF2B5EF4-FFF2-40B4-BE49-F238E27FC236}">
                <a16:creationId xmlns:a16="http://schemas.microsoft.com/office/drawing/2014/main" id="{D01F921A-47B5-944D-9320-0EAC63BB4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81188"/>
            <a:ext cx="1587" cy="1587"/>
          </a:xfrm>
          <a:custGeom>
            <a:avLst/>
            <a:gdLst>
              <a:gd name="T0" fmla="*/ 794 w 2"/>
              <a:gd name="T1" fmla="*/ 794 h 2"/>
              <a:gd name="T2" fmla="*/ 0 w 2"/>
              <a:gd name="T3" fmla="*/ 794 h 2"/>
              <a:gd name="T4" fmla="*/ 0 w 2"/>
              <a:gd name="T5" fmla="*/ 0 h 2"/>
              <a:gd name="T6" fmla="*/ 0 w 2"/>
              <a:gd name="T7" fmla="*/ 0 h 2"/>
              <a:gd name="T8" fmla="*/ 794 w 2"/>
              <a:gd name="T9" fmla="*/ 794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56" name="Freeform 784">
            <a:extLst>
              <a:ext uri="{FF2B5EF4-FFF2-40B4-BE49-F238E27FC236}">
                <a16:creationId xmlns:a16="http://schemas.microsoft.com/office/drawing/2014/main" id="{CF21647E-67F7-534F-9D7B-4D086B58F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884363"/>
            <a:ext cx="1587" cy="1587"/>
          </a:xfrm>
          <a:custGeom>
            <a:avLst/>
            <a:gdLst>
              <a:gd name="T0" fmla="*/ 1058 w 3"/>
              <a:gd name="T1" fmla="*/ 794 h 2"/>
              <a:gd name="T2" fmla="*/ 0 w 3"/>
              <a:gd name="T3" fmla="*/ 794 h 2"/>
              <a:gd name="T4" fmla="*/ 0 w 3"/>
              <a:gd name="T5" fmla="*/ 794 h 2"/>
              <a:gd name="T6" fmla="*/ 0 w 3"/>
              <a:gd name="T7" fmla="*/ 0 h 2"/>
              <a:gd name="T8" fmla="*/ 1058 w 3"/>
              <a:gd name="T9" fmla="*/ 794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2">
                <a:moveTo>
                  <a:pt x="2" y="1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solidFill>
            <a:srgbClr val="A5AB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57" name="Freeform 785">
            <a:extLst>
              <a:ext uri="{FF2B5EF4-FFF2-40B4-BE49-F238E27FC236}">
                <a16:creationId xmlns:a16="http://schemas.microsoft.com/office/drawing/2014/main" id="{CE79868A-A5BF-5246-ADF9-9F7196379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1885950"/>
            <a:ext cx="1587" cy="1588"/>
          </a:xfrm>
          <a:custGeom>
            <a:avLst/>
            <a:gdLst>
              <a:gd name="T0" fmla="*/ 0 w 3"/>
              <a:gd name="T1" fmla="*/ 0 h 3"/>
              <a:gd name="T2" fmla="*/ 1058 w 3"/>
              <a:gd name="T3" fmla="*/ 0 h 3"/>
              <a:gd name="T4" fmla="*/ 1058 w 3"/>
              <a:gd name="T5" fmla="*/ 1059 h 3"/>
              <a:gd name="T6" fmla="*/ 0 w 3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2" y="0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A5AB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58" name="Freeform 786">
            <a:extLst>
              <a:ext uri="{FF2B5EF4-FFF2-40B4-BE49-F238E27FC236}">
                <a16:creationId xmlns:a16="http://schemas.microsoft.com/office/drawing/2014/main" id="{62535F81-20DC-184B-8DFD-6BEC2317B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1852613"/>
            <a:ext cx="1588" cy="1587"/>
          </a:xfrm>
          <a:custGeom>
            <a:avLst/>
            <a:gdLst>
              <a:gd name="T0" fmla="*/ 0 w 2"/>
              <a:gd name="T1" fmla="*/ 397 h 4"/>
              <a:gd name="T2" fmla="*/ 794 w 2"/>
              <a:gd name="T3" fmla="*/ 0 h 4"/>
              <a:gd name="T4" fmla="*/ 794 w 2"/>
              <a:gd name="T5" fmla="*/ 397 h 4"/>
              <a:gd name="T6" fmla="*/ 0 w 2"/>
              <a:gd name="T7" fmla="*/ 397 h 4"/>
              <a:gd name="T8" fmla="*/ 0 w 2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1"/>
                </a:moveTo>
                <a:lnTo>
                  <a:pt x="1" y="0"/>
                </a:lnTo>
                <a:lnTo>
                  <a:pt x="1" y="1"/>
                </a:lnTo>
                <a:cubicBezTo>
                  <a:pt x="1" y="1"/>
                  <a:pt x="0" y="3"/>
                  <a:pt x="0" y="1"/>
                </a:cubicBezTo>
                <a:cubicBezTo>
                  <a:pt x="1" y="0"/>
                  <a:pt x="0" y="1"/>
                  <a:pt x="0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59" name="Freeform 787">
            <a:extLst>
              <a:ext uri="{FF2B5EF4-FFF2-40B4-BE49-F238E27FC236}">
                <a16:creationId xmlns:a16="http://schemas.microsoft.com/office/drawing/2014/main" id="{81AAD0A9-D91A-5F4A-96AD-59D3DE1D2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1903413"/>
            <a:ext cx="6350" cy="4762"/>
          </a:xfrm>
          <a:custGeom>
            <a:avLst/>
            <a:gdLst>
              <a:gd name="T0" fmla="*/ 747 w 17"/>
              <a:gd name="T1" fmla="*/ 3742 h 14"/>
              <a:gd name="T2" fmla="*/ 1868 w 17"/>
              <a:gd name="T3" fmla="*/ 680 h 14"/>
              <a:gd name="T4" fmla="*/ 4109 w 17"/>
              <a:gd name="T5" fmla="*/ 0 h 14"/>
              <a:gd name="T6" fmla="*/ 4856 w 17"/>
              <a:gd name="T7" fmla="*/ 0 h 14"/>
              <a:gd name="T8" fmla="*/ 3362 w 17"/>
              <a:gd name="T9" fmla="*/ 3061 h 14"/>
              <a:gd name="T10" fmla="*/ 747 w 17"/>
              <a:gd name="T11" fmla="*/ 3742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14">
                <a:moveTo>
                  <a:pt x="2" y="11"/>
                </a:moveTo>
                <a:cubicBezTo>
                  <a:pt x="0" y="9"/>
                  <a:pt x="2" y="5"/>
                  <a:pt x="5" y="2"/>
                </a:cubicBezTo>
                <a:cubicBezTo>
                  <a:pt x="6" y="1"/>
                  <a:pt x="9" y="0"/>
                  <a:pt x="11" y="0"/>
                </a:cubicBezTo>
                <a:lnTo>
                  <a:pt x="13" y="0"/>
                </a:lnTo>
                <a:cubicBezTo>
                  <a:pt x="16" y="2"/>
                  <a:pt x="13" y="6"/>
                  <a:pt x="9" y="9"/>
                </a:cubicBezTo>
                <a:cubicBezTo>
                  <a:pt x="6" y="12"/>
                  <a:pt x="2" y="13"/>
                  <a:pt x="2" y="11"/>
                </a:cubicBezTo>
              </a:path>
            </a:pathLst>
          </a:custGeom>
          <a:solidFill>
            <a:srgbClr val="DF50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0" name="Freeform 788">
            <a:extLst>
              <a:ext uri="{FF2B5EF4-FFF2-40B4-BE49-F238E27FC236}">
                <a16:creationId xmlns:a16="http://schemas.microsoft.com/office/drawing/2014/main" id="{E756518D-BD9A-E74E-9651-B67F6C373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5575" y="1905000"/>
            <a:ext cx="1588" cy="3175"/>
          </a:xfrm>
          <a:custGeom>
            <a:avLst/>
            <a:gdLst>
              <a:gd name="T0" fmla="*/ 1059 w 6"/>
              <a:gd name="T1" fmla="*/ 2268 h 7"/>
              <a:gd name="T2" fmla="*/ 529 w 6"/>
              <a:gd name="T3" fmla="*/ 2268 h 7"/>
              <a:gd name="T4" fmla="*/ 265 w 6"/>
              <a:gd name="T5" fmla="*/ 2721 h 7"/>
              <a:gd name="T6" fmla="*/ 0 w 6"/>
              <a:gd name="T7" fmla="*/ 2268 h 7"/>
              <a:gd name="T8" fmla="*/ 0 w 6"/>
              <a:gd name="T9" fmla="*/ 1814 h 7"/>
              <a:gd name="T10" fmla="*/ 0 w 6"/>
              <a:gd name="T11" fmla="*/ 1361 h 7"/>
              <a:gd name="T12" fmla="*/ 265 w 6"/>
              <a:gd name="T13" fmla="*/ 907 h 7"/>
              <a:gd name="T14" fmla="*/ 794 w 6"/>
              <a:gd name="T15" fmla="*/ 454 h 7"/>
              <a:gd name="T16" fmla="*/ 1059 w 6"/>
              <a:gd name="T17" fmla="*/ 0 h 7"/>
              <a:gd name="T18" fmla="*/ 1323 w 6"/>
              <a:gd name="T19" fmla="*/ 454 h 7"/>
              <a:gd name="T20" fmla="*/ 1323 w 6"/>
              <a:gd name="T21" fmla="*/ 907 h 7"/>
              <a:gd name="T22" fmla="*/ 1323 w 6"/>
              <a:gd name="T23" fmla="*/ 1361 h 7"/>
              <a:gd name="T24" fmla="*/ 1059 w 6"/>
              <a:gd name="T25" fmla="*/ 2268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7">
                <a:moveTo>
                  <a:pt x="4" y="5"/>
                </a:moveTo>
                <a:cubicBezTo>
                  <a:pt x="3" y="5"/>
                  <a:pt x="3" y="4"/>
                  <a:pt x="2" y="5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6"/>
                  <a:pt x="0" y="5"/>
                </a:cubicBezTo>
                <a:cubicBezTo>
                  <a:pt x="0" y="5"/>
                  <a:pt x="0" y="5"/>
                  <a:pt x="0" y="4"/>
                </a:cubicBezTo>
                <a:cubicBezTo>
                  <a:pt x="0" y="4"/>
                  <a:pt x="0" y="4"/>
                  <a:pt x="0" y="3"/>
                </a:cubicBezTo>
                <a:lnTo>
                  <a:pt x="1" y="2"/>
                </a:lnTo>
                <a:cubicBezTo>
                  <a:pt x="2" y="1"/>
                  <a:pt x="2" y="1"/>
                  <a:pt x="3" y="1"/>
                </a:cubicBezTo>
                <a:lnTo>
                  <a:pt x="4" y="0"/>
                </a:lnTo>
                <a:cubicBezTo>
                  <a:pt x="5" y="0"/>
                  <a:pt x="5" y="1"/>
                  <a:pt x="5" y="1"/>
                </a:cubicBezTo>
                <a:cubicBezTo>
                  <a:pt x="5" y="1"/>
                  <a:pt x="5" y="1"/>
                  <a:pt x="5" y="2"/>
                </a:cubicBezTo>
                <a:lnTo>
                  <a:pt x="5" y="3"/>
                </a:lnTo>
                <a:cubicBezTo>
                  <a:pt x="4" y="4"/>
                  <a:pt x="4" y="4"/>
                  <a:pt x="4" y="5"/>
                </a:cubicBezTo>
              </a:path>
            </a:pathLst>
          </a:custGeom>
          <a:solidFill>
            <a:srgbClr val="EFA8B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1" name="Freeform 789">
            <a:extLst>
              <a:ext uri="{FF2B5EF4-FFF2-40B4-BE49-F238E27FC236}">
                <a16:creationId xmlns:a16="http://schemas.microsoft.com/office/drawing/2014/main" id="{75A7F358-E00B-0246-BB52-F5CE1CA49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1765300"/>
            <a:ext cx="431800" cy="252413"/>
          </a:xfrm>
          <a:custGeom>
            <a:avLst/>
            <a:gdLst>
              <a:gd name="T0" fmla="*/ 431440 w 1199"/>
              <a:gd name="T1" fmla="*/ 252052 h 700"/>
              <a:gd name="T2" fmla="*/ 215720 w 1199"/>
              <a:gd name="T3" fmla="*/ 252052 h 700"/>
              <a:gd name="T4" fmla="*/ 0 w 1199"/>
              <a:gd name="T5" fmla="*/ 252052 h 700"/>
              <a:gd name="T6" fmla="*/ 0 w 1199"/>
              <a:gd name="T7" fmla="*/ 0 h 700"/>
              <a:gd name="T8" fmla="*/ 431440 w 1199"/>
              <a:gd name="T9" fmla="*/ 0 h 700"/>
              <a:gd name="T10" fmla="*/ 431440 w 1199"/>
              <a:gd name="T11" fmla="*/ 252052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1198" y="699"/>
                </a:move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</a:path>
            </a:pathLst>
          </a:custGeom>
          <a:solidFill>
            <a:srgbClr val="F1B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2" name="Freeform 790">
            <a:extLst>
              <a:ext uri="{FF2B5EF4-FFF2-40B4-BE49-F238E27FC236}">
                <a16:creationId xmlns:a16="http://schemas.microsoft.com/office/drawing/2014/main" id="{A045563C-3D5A-4147-9438-71C5DC7A7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1849438"/>
            <a:ext cx="431800" cy="168275"/>
          </a:xfrm>
          <a:custGeom>
            <a:avLst/>
            <a:gdLst>
              <a:gd name="T0" fmla="*/ 431440 w 1199"/>
              <a:gd name="T1" fmla="*/ 167915 h 467"/>
              <a:gd name="T2" fmla="*/ 215720 w 1199"/>
              <a:gd name="T3" fmla="*/ 167915 h 467"/>
              <a:gd name="T4" fmla="*/ 0 w 1199"/>
              <a:gd name="T5" fmla="*/ 167915 h 467"/>
              <a:gd name="T6" fmla="*/ 0 w 1199"/>
              <a:gd name="T7" fmla="*/ 0 h 467"/>
              <a:gd name="T8" fmla="*/ 431440 w 1199"/>
              <a:gd name="T9" fmla="*/ 0 h 467"/>
              <a:gd name="T10" fmla="*/ 431440 w 1199"/>
              <a:gd name="T11" fmla="*/ 167915 h 4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467">
                <a:moveTo>
                  <a:pt x="1198" y="466"/>
                </a:moveTo>
                <a:lnTo>
                  <a:pt x="599" y="466"/>
                </a:lnTo>
                <a:lnTo>
                  <a:pt x="0" y="466"/>
                </a:lnTo>
                <a:lnTo>
                  <a:pt x="0" y="0"/>
                </a:lnTo>
                <a:lnTo>
                  <a:pt x="1198" y="0"/>
                </a:lnTo>
                <a:lnTo>
                  <a:pt x="1198" y="466"/>
                </a:lnTo>
              </a:path>
            </a:pathLst>
          </a:custGeom>
          <a:solidFill>
            <a:srgbClr val="2D6B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3" name="Freeform 791">
            <a:extLst>
              <a:ext uri="{FF2B5EF4-FFF2-40B4-BE49-F238E27FC236}">
                <a16:creationId xmlns:a16="http://schemas.microsoft.com/office/drawing/2014/main" id="{88ADB144-072C-2549-B0E1-A5FFBBCAF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1933575"/>
            <a:ext cx="431800" cy="84138"/>
          </a:xfrm>
          <a:custGeom>
            <a:avLst/>
            <a:gdLst>
              <a:gd name="T0" fmla="*/ 431440 w 1199"/>
              <a:gd name="T1" fmla="*/ 83778 h 234"/>
              <a:gd name="T2" fmla="*/ 215720 w 1199"/>
              <a:gd name="T3" fmla="*/ 83778 h 234"/>
              <a:gd name="T4" fmla="*/ 0 w 1199"/>
              <a:gd name="T5" fmla="*/ 83778 h 234"/>
              <a:gd name="T6" fmla="*/ 0 w 1199"/>
              <a:gd name="T7" fmla="*/ 0 h 234"/>
              <a:gd name="T8" fmla="*/ 431440 w 1199"/>
              <a:gd name="T9" fmla="*/ 0 h 234"/>
              <a:gd name="T10" fmla="*/ 431440 w 1199"/>
              <a:gd name="T11" fmla="*/ 83778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1198" y="233"/>
                </a:move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  <a:lnTo>
                  <a:pt x="1198" y="0"/>
                </a:lnTo>
                <a:lnTo>
                  <a:pt x="1198" y="233"/>
                </a:lnTo>
              </a:path>
            </a:pathLst>
          </a:custGeom>
          <a:solidFill>
            <a:srgbClr val="B01F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4" name="Freeform 792">
            <a:extLst>
              <a:ext uri="{FF2B5EF4-FFF2-40B4-BE49-F238E27FC236}">
                <a16:creationId xmlns:a16="http://schemas.microsoft.com/office/drawing/2014/main" id="{84036720-314C-9B42-96DC-9EEBE9D0C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1765300"/>
            <a:ext cx="431800" cy="252413"/>
          </a:xfrm>
          <a:custGeom>
            <a:avLst/>
            <a:gdLst>
              <a:gd name="T0" fmla="*/ 0 w 1199"/>
              <a:gd name="T1" fmla="*/ 0 h 700"/>
              <a:gd name="T2" fmla="*/ 431440 w 1199"/>
              <a:gd name="T3" fmla="*/ 0 h 700"/>
              <a:gd name="T4" fmla="*/ 431440 w 1199"/>
              <a:gd name="T5" fmla="*/ 252052 h 700"/>
              <a:gd name="T6" fmla="*/ 215720 w 1199"/>
              <a:gd name="T7" fmla="*/ 252052 h 700"/>
              <a:gd name="T8" fmla="*/ 0 w 1199"/>
              <a:gd name="T9" fmla="*/ 252052 h 700"/>
              <a:gd name="T10" fmla="*/ 0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0" y="0"/>
                </a:move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5" name="Freeform 793">
            <a:extLst>
              <a:ext uri="{FF2B5EF4-FFF2-40B4-BE49-F238E27FC236}">
                <a16:creationId xmlns:a16="http://schemas.microsoft.com/office/drawing/2014/main" id="{052C80BC-610F-774B-925E-109B8AFC6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1812925"/>
            <a:ext cx="33337" cy="30163"/>
          </a:xfrm>
          <a:custGeom>
            <a:avLst/>
            <a:gdLst>
              <a:gd name="T0" fmla="*/ 32982 w 94"/>
              <a:gd name="T1" fmla="*/ 4613 h 85"/>
              <a:gd name="T2" fmla="*/ 31918 w 94"/>
              <a:gd name="T3" fmla="*/ 29808 h 85"/>
              <a:gd name="T4" fmla="*/ 6029 w 94"/>
              <a:gd name="T5" fmla="*/ 29808 h 85"/>
              <a:gd name="T6" fmla="*/ 0 w 94"/>
              <a:gd name="T7" fmla="*/ 11355 h 85"/>
              <a:gd name="T8" fmla="*/ 11703 w 94"/>
              <a:gd name="T9" fmla="*/ 0 h 85"/>
              <a:gd name="T10" fmla="*/ 32982 w 94"/>
              <a:gd name="T11" fmla="*/ 4613 h 8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4" h="85">
                <a:moveTo>
                  <a:pt x="93" y="13"/>
                </a:moveTo>
                <a:lnTo>
                  <a:pt x="90" y="84"/>
                </a:lnTo>
                <a:lnTo>
                  <a:pt x="17" y="84"/>
                </a:lnTo>
                <a:cubicBezTo>
                  <a:pt x="8" y="67"/>
                  <a:pt x="0" y="51"/>
                  <a:pt x="0" y="32"/>
                </a:cubicBezTo>
                <a:cubicBezTo>
                  <a:pt x="0" y="14"/>
                  <a:pt x="13" y="0"/>
                  <a:pt x="33" y="0"/>
                </a:cubicBezTo>
                <a:cubicBezTo>
                  <a:pt x="53" y="0"/>
                  <a:pt x="75" y="7"/>
                  <a:pt x="93" y="13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6" name="Freeform 794">
            <a:extLst>
              <a:ext uri="{FF2B5EF4-FFF2-40B4-BE49-F238E27FC236}">
                <a16:creationId xmlns:a16="http://schemas.microsoft.com/office/drawing/2014/main" id="{166EA551-A280-4B42-9CBE-464B47E54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5588" y="1817688"/>
            <a:ext cx="1587" cy="15875"/>
          </a:xfrm>
          <a:custGeom>
            <a:avLst/>
            <a:gdLst>
              <a:gd name="T0" fmla="*/ 0 w 2"/>
              <a:gd name="T1" fmla="*/ 15522 h 45"/>
              <a:gd name="T2" fmla="*/ 0 w 2"/>
              <a:gd name="T3" fmla="*/ 15522 h 45"/>
              <a:gd name="T4" fmla="*/ 0 w 2"/>
              <a:gd name="T5" fmla="*/ 353 h 45"/>
              <a:gd name="T6" fmla="*/ 794 w 2"/>
              <a:gd name="T7" fmla="*/ 353 h 45"/>
              <a:gd name="T8" fmla="*/ 794 w 2"/>
              <a:gd name="T9" fmla="*/ 15522 h 45"/>
              <a:gd name="T10" fmla="*/ 0 w 2"/>
              <a:gd name="T11" fmla="*/ 15522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5">
                <a:moveTo>
                  <a:pt x="0" y="44"/>
                </a:moveTo>
                <a:lnTo>
                  <a:pt x="0" y="44"/>
                </a:lnTo>
                <a:lnTo>
                  <a:pt x="0" y="1"/>
                </a:lnTo>
                <a:cubicBezTo>
                  <a:pt x="0" y="0"/>
                  <a:pt x="1" y="0"/>
                  <a:pt x="1" y="1"/>
                </a:cubicBezTo>
                <a:lnTo>
                  <a:pt x="1" y="44"/>
                </a:lnTo>
                <a:lnTo>
                  <a:pt x="0" y="4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7" name="Freeform 795">
            <a:extLst>
              <a:ext uri="{FF2B5EF4-FFF2-40B4-BE49-F238E27FC236}">
                <a16:creationId xmlns:a16="http://schemas.microsoft.com/office/drawing/2014/main" id="{7D61894F-5EC1-4849-83E5-E0536EC1A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175" y="1816100"/>
            <a:ext cx="1588" cy="20638"/>
          </a:xfrm>
          <a:custGeom>
            <a:avLst/>
            <a:gdLst>
              <a:gd name="T0" fmla="*/ 794 w 2"/>
              <a:gd name="T1" fmla="*/ 20288 h 59"/>
              <a:gd name="T2" fmla="*/ 0 w 2"/>
              <a:gd name="T3" fmla="*/ 19938 h 59"/>
              <a:gd name="T4" fmla="*/ 0 w 2"/>
              <a:gd name="T5" fmla="*/ 350 h 59"/>
              <a:gd name="T6" fmla="*/ 794 w 2"/>
              <a:gd name="T7" fmla="*/ 350 h 59"/>
              <a:gd name="T8" fmla="*/ 794 w 2"/>
              <a:gd name="T9" fmla="*/ 19938 h 59"/>
              <a:gd name="T10" fmla="*/ 794 w 2"/>
              <a:gd name="T11" fmla="*/ 20288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59">
                <a:moveTo>
                  <a:pt x="1" y="58"/>
                </a:moveTo>
                <a:lnTo>
                  <a:pt x="0" y="57"/>
                </a:lnTo>
                <a:lnTo>
                  <a:pt x="0" y="1"/>
                </a:lnTo>
                <a:cubicBezTo>
                  <a:pt x="0" y="0"/>
                  <a:pt x="1" y="0"/>
                  <a:pt x="1" y="1"/>
                </a:cubicBezTo>
                <a:lnTo>
                  <a:pt x="1" y="57"/>
                </a:lnTo>
                <a:lnTo>
                  <a:pt x="1" y="5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8" name="Freeform 796">
            <a:extLst>
              <a:ext uri="{FF2B5EF4-FFF2-40B4-BE49-F238E27FC236}">
                <a16:creationId xmlns:a16="http://schemas.microsoft.com/office/drawing/2014/main" id="{E1D4BE87-7B8E-9043-BA1F-FCD43FCD1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63" y="1814513"/>
            <a:ext cx="1587" cy="25400"/>
          </a:xfrm>
          <a:custGeom>
            <a:avLst/>
            <a:gdLst>
              <a:gd name="T0" fmla="*/ 397 w 4"/>
              <a:gd name="T1" fmla="*/ 25032 h 69"/>
              <a:gd name="T2" fmla="*/ 0 w 4"/>
              <a:gd name="T3" fmla="*/ 24664 h 69"/>
              <a:gd name="T4" fmla="*/ 0 w 4"/>
              <a:gd name="T5" fmla="*/ 0 h 69"/>
              <a:gd name="T6" fmla="*/ 1190 w 4"/>
              <a:gd name="T7" fmla="*/ 0 h 69"/>
              <a:gd name="T8" fmla="*/ 1190 w 4"/>
              <a:gd name="T9" fmla="*/ 24664 h 69"/>
              <a:gd name="T10" fmla="*/ 397 w 4"/>
              <a:gd name="T11" fmla="*/ 25032 h 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9">
                <a:moveTo>
                  <a:pt x="1" y="68"/>
                </a:moveTo>
                <a:lnTo>
                  <a:pt x="0" y="67"/>
                </a:lnTo>
                <a:lnTo>
                  <a:pt x="0" y="0"/>
                </a:lnTo>
                <a:lnTo>
                  <a:pt x="3" y="0"/>
                </a:lnTo>
                <a:lnTo>
                  <a:pt x="3" y="67"/>
                </a:lnTo>
                <a:cubicBezTo>
                  <a:pt x="3" y="67"/>
                  <a:pt x="2" y="68"/>
                  <a:pt x="1" y="6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9" name="Freeform 797">
            <a:extLst>
              <a:ext uri="{FF2B5EF4-FFF2-40B4-BE49-F238E27FC236}">
                <a16:creationId xmlns:a16="http://schemas.microsoft.com/office/drawing/2014/main" id="{A849EB3B-CF89-1B4A-9A7C-78C30D411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1814513"/>
            <a:ext cx="1588" cy="20637"/>
          </a:xfrm>
          <a:custGeom>
            <a:avLst/>
            <a:gdLst>
              <a:gd name="T0" fmla="*/ 397 w 4"/>
              <a:gd name="T1" fmla="*/ 20268 h 56"/>
              <a:gd name="T2" fmla="*/ 0 w 4"/>
              <a:gd name="T3" fmla="*/ 19900 h 56"/>
              <a:gd name="T4" fmla="*/ 0 w 4"/>
              <a:gd name="T5" fmla="*/ 737 h 56"/>
              <a:gd name="T6" fmla="*/ 1191 w 4"/>
              <a:gd name="T7" fmla="*/ 737 h 56"/>
              <a:gd name="T8" fmla="*/ 1191 w 4"/>
              <a:gd name="T9" fmla="*/ 19900 h 56"/>
              <a:gd name="T10" fmla="*/ 397 w 4"/>
              <a:gd name="T11" fmla="*/ 20268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6">
                <a:moveTo>
                  <a:pt x="1" y="55"/>
                </a:moveTo>
                <a:lnTo>
                  <a:pt x="0" y="54"/>
                </a:lnTo>
                <a:lnTo>
                  <a:pt x="0" y="2"/>
                </a:lnTo>
                <a:cubicBezTo>
                  <a:pt x="0" y="0"/>
                  <a:pt x="3" y="0"/>
                  <a:pt x="3" y="2"/>
                </a:cubicBezTo>
                <a:lnTo>
                  <a:pt x="3" y="54"/>
                </a:lnTo>
                <a:cubicBezTo>
                  <a:pt x="3" y="54"/>
                  <a:pt x="2" y="55"/>
                  <a:pt x="1" y="5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70" name="Freeform 798">
            <a:extLst>
              <a:ext uri="{FF2B5EF4-FFF2-40B4-BE49-F238E27FC236}">
                <a16:creationId xmlns:a16="http://schemas.microsoft.com/office/drawing/2014/main" id="{6A9DE79D-384C-734F-9757-908D4C947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1814513"/>
            <a:ext cx="1588" cy="20637"/>
          </a:xfrm>
          <a:custGeom>
            <a:avLst/>
            <a:gdLst>
              <a:gd name="T0" fmla="*/ 529 w 3"/>
              <a:gd name="T1" fmla="*/ 20268 h 56"/>
              <a:gd name="T2" fmla="*/ 0 w 3"/>
              <a:gd name="T3" fmla="*/ 19900 h 56"/>
              <a:gd name="T4" fmla="*/ 0 w 3"/>
              <a:gd name="T5" fmla="*/ 0 h 56"/>
              <a:gd name="T6" fmla="*/ 1059 w 3"/>
              <a:gd name="T7" fmla="*/ 0 h 56"/>
              <a:gd name="T8" fmla="*/ 1059 w 3"/>
              <a:gd name="T9" fmla="*/ 19900 h 56"/>
              <a:gd name="T10" fmla="*/ 529 w 3"/>
              <a:gd name="T11" fmla="*/ 20268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6">
                <a:moveTo>
                  <a:pt x="1" y="55"/>
                </a:moveTo>
                <a:cubicBezTo>
                  <a:pt x="0" y="55"/>
                  <a:pt x="0" y="54"/>
                  <a:pt x="0" y="54"/>
                </a:cubicBezTo>
                <a:lnTo>
                  <a:pt x="0" y="0"/>
                </a:lnTo>
                <a:lnTo>
                  <a:pt x="2" y="0"/>
                </a:lnTo>
                <a:lnTo>
                  <a:pt x="2" y="54"/>
                </a:lnTo>
                <a:lnTo>
                  <a:pt x="1" y="5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71" name="Freeform 799">
            <a:extLst>
              <a:ext uri="{FF2B5EF4-FFF2-40B4-BE49-F238E27FC236}">
                <a16:creationId xmlns:a16="http://schemas.microsoft.com/office/drawing/2014/main" id="{E6A7B466-C00C-E040-A173-596D1E044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113" y="1812925"/>
            <a:ext cx="1587" cy="20638"/>
          </a:xfrm>
          <a:custGeom>
            <a:avLst/>
            <a:gdLst>
              <a:gd name="T0" fmla="*/ 397 w 4"/>
              <a:gd name="T1" fmla="*/ 20288 h 59"/>
              <a:gd name="T2" fmla="*/ 0 w 4"/>
              <a:gd name="T3" fmla="*/ 19938 h 59"/>
              <a:gd name="T4" fmla="*/ 0 w 4"/>
              <a:gd name="T5" fmla="*/ 700 h 59"/>
              <a:gd name="T6" fmla="*/ 1190 w 4"/>
              <a:gd name="T7" fmla="*/ 700 h 59"/>
              <a:gd name="T8" fmla="*/ 1190 w 4"/>
              <a:gd name="T9" fmla="*/ 19938 h 59"/>
              <a:gd name="T10" fmla="*/ 397 w 4"/>
              <a:gd name="T11" fmla="*/ 20288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9">
                <a:moveTo>
                  <a:pt x="1" y="58"/>
                </a:moveTo>
                <a:lnTo>
                  <a:pt x="0" y="57"/>
                </a:lnTo>
                <a:lnTo>
                  <a:pt x="0" y="2"/>
                </a:lnTo>
                <a:cubicBezTo>
                  <a:pt x="0" y="0"/>
                  <a:pt x="3" y="0"/>
                  <a:pt x="3" y="2"/>
                </a:cubicBezTo>
                <a:lnTo>
                  <a:pt x="3" y="57"/>
                </a:lnTo>
                <a:cubicBezTo>
                  <a:pt x="3" y="57"/>
                  <a:pt x="2" y="58"/>
                  <a:pt x="1" y="5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72" name="Freeform 800">
            <a:extLst>
              <a:ext uri="{FF2B5EF4-FFF2-40B4-BE49-F238E27FC236}">
                <a16:creationId xmlns:a16="http://schemas.microsoft.com/office/drawing/2014/main" id="{64262CC0-063D-A044-885D-40CAD487B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1812925"/>
            <a:ext cx="1587" cy="20638"/>
          </a:xfrm>
          <a:custGeom>
            <a:avLst/>
            <a:gdLst>
              <a:gd name="T0" fmla="*/ 397 w 4"/>
              <a:gd name="T1" fmla="*/ 20288 h 59"/>
              <a:gd name="T2" fmla="*/ 0 w 4"/>
              <a:gd name="T3" fmla="*/ 19938 h 59"/>
              <a:gd name="T4" fmla="*/ 0 w 4"/>
              <a:gd name="T5" fmla="*/ 700 h 59"/>
              <a:gd name="T6" fmla="*/ 1190 w 4"/>
              <a:gd name="T7" fmla="*/ 700 h 59"/>
              <a:gd name="T8" fmla="*/ 1190 w 4"/>
              <a:gd name="T9" fmla="*/ 19938 h 59"/>
              <a:gd name="T10" fmla="*/ 397 w 4"/>
              <a:gd name="T11" fmla="*/ 20288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9">
                <a:moveTo>
                  <a:pt x="1" y="58"/>
                </a:moveTo>
                <a:lnTo>
                  <a:pt x="0" y="57"/>
                </a:lnTo>
                <a:lnTo>
                  <a:pt x="0" y="2"/>
                </a:lnTo>
                <a:cubicBezTo>
                  <a:pt x="0" y="0"/>
                  <a:pt x="3" y="0"/>
                  <a:pt x="3" y="2"/>
                </a:cubicBezTo>
                <a:lnTo>
                  <a:pt x="3" y="57"/>
                </a:lnTo>
                <a:cubicBezTo>
                  <a:pt x="3" y="57"/>
                  <a:pt x="2" y="58"/>
                  <a:pt x="1" y="5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73" name="Freeform 801">
            <a:extLst>
              <a:ext uri="{FF2B5EF4-FFF2-40B4-BE49-F238E27FC236}">
                <a16:creationId xmlns:a16="http://schemas.microsoft.com/office/drawing/2014/main" id="{09D3AAFA-B74B-0A45-87B9-6096252A7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75" y="1812925"/>
            <a:ext cx="1588" cy="20638"/>
          </a:xfrm>
          <a:custGeom>
            <a:avLst/>
            <a:gdLst>
              <a:gd name="T0" fmla="*/ 0 w 2"/>
              <a:gd name="T1" fmla="*/ 20276 h 57"/>
              <a:gd name="T2" fmla="*/ 0 w 2"/>
              <a:gd name="T3" fmla="*/ 19914 h 57"/>
              <a:gd name="T4" fmla="*/ 0 w 2"/>
              <a:gd name="T5" fmla="*/ 0 h 57"/>
              <a:gd name="T6" fmla="*/ 794 w 2"/>
              <a:gd name="T7" fmla="*/ 0 h 57"/>
              <a:gd name="T8" fmla="*/ 794 w 2"/>
              <a:gd name="T9" fmla="*/ 19914 h 57"/>
              <a:gd name="T10" fmla="*/ 794 w 2"/>
              <a:gd name="T11" fmla="*/ 20276 h 57"/>
              <a:gd name="T12" fmla="*/ 0 w 2"/>
              <a:gd name="T13" fmla="*/ 20276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57">
                <a:moveTo>
                  <a:pt x="0" y="56"/>
                </a:moveTo>
                <a:cubicBezTo>
                  <a:pt x="0" y="56"/>
                  <a:pt x="0" y="56"/>
                  <a:pt x="0" y="55"/>
                </a:cubicBezTo>
                <a:lnTo>
                  <a:pt x="0" y="0"/>
                </a:lnTo>
                <a:lnTo>
                  <a:pt x="1" y="0"/>
                </a:lnTo>
                <a:lnTo>
                  <a:pt x="1" y="55"/>
                </a:lnTo>
                <a:cubicBezTo>
                  <a:pt x="1" y="56"/>
                  <a:pt x="1" y="56"/>
                  <a:pt x="1" y="56"/>
                </a:cubicBezTo>
                <a:lnTo>
                  <a:pt x="0" y="5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74" name="Freeform 802">
            <a:extLst>
              <a:ext uri="{FF2B5EF4-FFF2-40B4-BE49-F238E27FC236}">
                <a16:creationId xmlns:a16="http://schemas.microsoft.com/office/drawing/2014/main" id="{61C25572-3A93-C14B-8645-7BDA9D7CC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1814513"/>
            <a:ext cx="1588" cy="20637"/>
          </a:xfrm>
          <a:custGeom>
            <a:avLst/>
            <a:gdLst>
              <a:gd name="T0" fmla="*/ 1059 w 3"/>
              <a:gd name="T1" fmla="*/ 20281 h 58"/>
              <a:gd name="T2" fmla="*/ 0 w 3"/>
              <a:gd name="T3" fmla="*/ 20281 h 58"/>
              <a:gd name="T4" fmla="*/ 0 w 3"/>
              <a:gd name="T5" fmla="*/ 356 h 58"/>
              <a:gd name="T6" fmla="*/ 1059 w 3"/>
              <a:gd name="T7" fmla="*/ 356 h 58"/>
              <a:gd name="T8" fmla="*/ 1059 w 3"/>
              <a:gd name="T9" fmla="*/ 20281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8">
                <a:moveTo>
                  <a:pt x="2" y="57"/>
                </a:moveTo>
                <a:lnTo>
                  <a:pt x="0" y="57"/>
                </a:lnTo>
                <a:lnTo>
                  <a:pt x="0" y="1"/>
                </a:lnTo>
                <a:cubicBezTo>
                  <a:pt x="0" y="0"/>
                  <a:pt x="2" y="0"/>
                  <a:pt x="2" y="1"/>
                </a:cubicBezTo>
                <a:lnTo>
                  <a:pt x="2" y="5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75" name="Freeform 803">
            <a:extLst>
              <a:ext uri="{FF2B5EF4-FFF2-40B4-BE49-F238E27FC236}">
                <a16:creationId xmlns:a16="http://schemas.microsoft.com/office/drawing/2014/main" id="{6EC3BB0A-45DA-F84B-82CA-7F85CA422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6225" y="1814513"/>
            <a:ext cx="1588" cy="23812"/>
          </a:xfrm>
          <a:custGeom>
            <a:avLst/>
            <a:gdLst>
              <a:gd name="T0" fmla="*/ 1059 w 3"/>
              <a:gd name="T1" fmla="*/ 23446 h 65"/>
              <a:gd name="T2" fmla="*/ 0 w 3"/>
              <a:gd name="T3" fmla="*/ 22713 h 65"/>
              <a:gd name="T4" fmla="*/ 0 w 3"/>
              <a:gd name="T5" fmla="*/ 733 h 65"/>
              <a:gd name="T6" fmla="*/ 1059 w 3"/>
              <a:gd name="T7" fmla="*/ 733 h 65"/>
              <a:gd name="T8" fmla="*/ 1059 w 3"/>
              <a:gd name="T9" fmla="*/ 22713 h 65"/>
              <a:gd name="T10" fmla="*/ 1059 w 3"/>
              <a:gd name="T11" fmla="*/ 23446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65">
                <a:moveTo>
                  <a:pt x="2" y="64"/>
                </a:moveTo>
                <a:lnTo>
                  <a:pt x="0" y="62"/>
                </a:lnTo>
                <a:lnTo>
                  <a:pt x="0" y="2"/>
                </a:lnTo>
                <a:cubicBezTo>
                  <a:pt x="0" y="0"/>
                  <a:pt x="2" y="0"/>
                  <a:pt x="2" y="2"/>
                </a:cubicBezTo>
                <a:lnTo>
                  <a:pt x="2" y="62"/>
                </a:lnTo>
                <a:lnTo>
                  <a:pt x="2" y="6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76" name="Freeform 804">
            <a:extLst>
              <a:ext uri="{FF2B5EF4-FFF2-40B4-BE49-F238E27FC236}">
                <a16:creationId xmlns:a16="http://schemas.microsoft.com/office/drawing/2014/main" id="{76D606B3-A4D8-1547-A7E4-80D7B9309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7813" y="1814513"/>
            <a:ext cx="1587" cy="20637"/>
          </a:xfrm>
          <a:custGeom>
            <a:avLst/>
            <a:gdLst>
              <a:gd name="T0" fmla="*/ 1058 w 3"/>
              <a:gd name="T1" fmla="*/ 20281 h 58"/>
              <a:gd name="T2" fmla="*/ 0 w 3"/>
              <a:gd name="T3" fmla="*/ 19925 h 58"/>
              <a:gd name="T4" fmla="*/ 0 w 3"/>
              <a:gd name="T5" fmla="*/ 712 h 58"/>
              <a:gd name="T6" fmla="*/ 1058 w 3"/>
              <a:gd name="T7" fmla="*/ 712 h 58"/>
              <a:gd name="T8" fmla="*/ 1058 w 3"/>
              <a:gd name="T9" fmla="*/ 19925 h 58"/>
              <a:gd name="T10" fmla="*/ 1058 w 3"/>
              <a:gd name="T11" fmla="*/ 20281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8">
                <a:moveTo>
                  <a:pt x="2" y="57"/>
                </a:moveTo>
                <a:lnTo>
                  <a:pt x="0" y="56"/>
                </a:lnTo>
                <a:lnTo>
                  <a:pt x="0" y="2"/>
                </a:lnTo>
                <a:cubicBezTo>
                  <a:pt x="0" y="0"/>
                  <a:pt x="2" y="0"/>
                  <a:pt x="2" y="2"/>
                </a:cubicBezTo>
                <a:lnTo>
                  <a:pt x="2" y="56"/>
                </a:lnTo>
                <a:lnTo>
                  <a:pt x="2" y="5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77" name="Freeform 805">
            <a:extLst>
              <a:ext uri="{FF2B5EF4-FFF2-40B4-BE49-F238E27FC236}">
                <a16:creationId xmlns:a16="http://schemas.microsoft.com/office/drawing/2014/main" id="{E8F10A76-8DAE-0944-84A6-C2573BA3C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1814513"/>
            <a:ext cx="1587" cy="20637"/>
          </a:xfrm>
          <a:custGeom>
            <a:avLst/>
            <a:gdLst>
              <a:gd name="T0" fmla="*/ 529 w 3"/>
              <a:gd name="T1" fmla="*/ 20281 h 58"/>
              <a:gd name="T2" fmla="*/ 0 w 3"/>
              <a:gd name="T3" fmla="*/ 19925 h 58"/>
              <a:gd name="T4" fmla="*/ 0 w 3"/>
              <a:gd name="T5" fmla="*/ 712 h 58"/>
              <a:gd name="T6" fmla="*/ 1058 w 3"/>
              <a:gd name="T7" fmla="*/ 712 h 58"/>
              <a:gd name="T8" fmla="*/ 1058 w 3"/>
              <a:gd name="T9" fmla="*/ 19925 h 58"/>
              <a:gd name="T10" fmla="*/ 529 w 3"/>
              <a:gd name="T11" fmla="*/ 20281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8">
                <a:moveTo>
                  <a:pt x="1" y="57"/>
                </a:moveTo>
                <a:lnTo>
                  <a:pt x="0" y="56"/>
                </a:lnTo>
                <a:lnTo>
                  <a:pt x="0" y="2"/>
                </a:lnTo>
                <a:cubicBezTo>
                  <a:pt x="0" y="0"/>
                  <a:pt x="2" y="0"/>
                  <a:pt x="2" y="2"/>
                </a:cubicBezTo>
                <a:lnTo>
                  <a:pt x="2" y="56"/>
                </a:lnTo>
                <a:lnTo>
                  <a:pt x="1" y="5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78" name="Freeform 806">
            <a:extLst>
              <a:ext uri="{FF2B5EF4-FFF2-40B4-BE49-F238E27FC236}">
                <a16:creationId xmlns:a16="http://schemas.microsoft.com/office/drawing/2014/main" id="{3647CD39-017A-F84D-886B-E2927E8F4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1814513"/>
            <a:ext cx="34925" cy="31750"/>
          </a:xfrm>
          <a:custGeom>
            <a:avLst/>
            <a:gdLst>
              <a:gd name="T0" fmla="*/ 15280 w 96"/>
              <a:gd name="T1" fmla="*/ 0 h 86"/>
              <a:gd name="T2" fmla="*/ 34561 w 96"/>
              <a:gd name="T3" fmla="*/ 1846 h 86"/>
              <a:gd name="T4" fmla="*/ 34561 w 96"/>
              <a:gd name="T5" fmla="*/ 31381 h 86"/>
              <a:gd name="T6" fmla="*/ 0 w 96"/>
              <a:gd name="T7" fmla="*/ 31381 h 86"/>
              <a:gd name="T8" fmla="*/ 0 w 96"/>
              <a:gd name="T9" fmla="*/ 19198 h 86"/>
              <a:gd name="T10" fmla="*/ 2910 w 96"/>
              <a:gd name="T11" fmla="*/ 19198 h 86"/>
              <a:gd name="T12" fmla="*/ 9459 w 96"/>
              <a:gd name="T13" fmla="*/ 17721 h 86"/>
              <a:gd name="T14" fmla="*/ 14916 w 96"/>
              <a:gd name="T15" fmla="*/ 15506 h 86"/>
              <a:gd name="T16" fmla="*/ 28740 w 96"/>
              <a:gd name="T17" fmla="*/ 11814 h 86"/>
              <a:gd name="T18" fmla="*/ 15280 w 96"/>
              <a:gd name="T19" fmla="*/ 0 h 8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86">
                <a:moveTo>
                  <a:pt x="42" y="0"/>
                </a:moveTo>
                <a:lnTo>
                  <a:pt x="95" y="5"/>
                </a:lnTo>
                <a:lnTo>
                  <a:pt x="95" y="85"/>
                </a:lnTo>
                <a:lnTo>
                  <a:pt x="0" y="85"/>
                </a:lnTo>
                <a:lnTo>
                  <a:pt x="0" y="52"/>
                </a:lnTo>
                <a:lnTo>
                  <a:pt x="8" y="52"/>
                </a:lnTo>
                <a:cubicBezTo>
                  <a:pt x="14" y="58"/>
                  <a:pt x="21" y="53"/>
                  <a:pt x="26" y="48"/>
                </a:cubicBezTo>
                <a:lnTo>
                  <a:pt x="41" y="42"/>
                </a:lnTo>
                <a:cubicBezTo>
                  <a:pt x="60" y="47"/>
                  <a:pt x="74" y="57"/>
                  <a:pt x="79" y="32"/>
                </a:cubicBezTo>
                <a:cubicBezTo>
                  <a:pt x="82" y="15"/>
                  <a:pt x="54" y="1"/>
                  <a:pt x="4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79" name="Freeform 807">
            <a:extLst>
              <a:ext uri="{FF2B5EF4-FFF2-40B4-BE49-F238E27FC236}">
                <a16:creationId xmlns:a16="http://schemas.microsoft.com/office/drawing/2014/main" id="{489E0553-F801-B045-81A8-6DDCB1925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1814513"/>
            <a:ext cx="34925" cy="31750"/>
          </a:xfrm>
          <a:custGeom>
            <a:avLst/>
            <a:gdLst>
              <a:gd name="T0" fmla="*/ 34212 w 98"/>
              <a:gd name="T1" fmla="*/ 31393 h 89"/>
              <a:gd name="T2" fmla="*/ 356 w 98"/>
              <a:gd name="T3" fmla="*/ 31393 h 89"/>
              <a:gd name="T4" fmla="*/ 0 w 98"/>
              <a:gd name="T5" fmla="*/ 19264 h 89"/>
              <a:gd name="T6" fmla="*/ 3207 w 98"/>
              <a:gd name="T7" fmla="*/ 18907 h 89"/>
              <a:gd name="T8" fmla="*/ 9622 w 98"/>
              <a:gd name="T9" fmla="*/ 17480 h 89"/>
              <a:gd name="T10" fmla="*/ 14968 w 98"/>
              <a:gd name="T11" fmla="*/ 15697 h 89"/>
              <a:gd name="T12" fmla="*/ 18888 w 98"/>
              <a:gd name="T13" fmla="*/ 16410 h 89"/>
              <a:gd name="T14" fmla="*/ 23165 w 98"/>
              <a:gd name="T15" fmla="*/ 17480 h 89"/>
              <a:gd name="T16" fmla="*/ 28154 w 98"/>
              <a:gd name="T17" fmla="*/ 12129 h 89"/>
              <a:gd name="T18" fmla="*/ 27085 w 98"/>
              <a:gd name="T19" fmla="*/ 7492 h 89"/>
              <a:gd name="T20" fmla="*/ 15324 w 98"/>
              <a:gd name="T21" fmla="*/ 713 h 89"/>
              <a:gd name="T22" fmla="*/ 14968 w 98"/>
              <a:gd name="T23" fmla="*/ 713 h 89"/>
              <a:gd name="T24" fmla="*/ 15324 w 98"/>
              <a:gd name="T25" fmla="*/ 0 h 89"/>
              <a:gd name="T26" fmla="*/ 34212 w 98"/>
              <a:gd name="T27" fmla="*/ 2140 h 89"/>
              <a:gd name="T28" fmla="*/ 34569 w 98"/>
              <a:gd name="T29" fmla="*/ 31037 h 89"/>
              <a:gd name="T30" fmla="*/ 34212 w 98"/>
              <a:gd name="T31" fmla="*/ 31393 h 89"/>
              <a:gd name="T32" fmla="*/ 3207 w 98"/>
              <a:gd name="T33" fmla="*/ 19264 h 89"/>
              <a:gd name="T34" fmla="*/ 356 w 98"/>
              <a:gd name="T35" fmla="*/ 19621 h 89"/>
              <a:gd name="T36" fmla="*/ 713 w 98"/>
              <a:gd name="T37" fmla="*/ 31037 h 89"/>
              <a:gd name="T38" fmla="*/ 33856 w 98"/>
              <a:gd name="T39" fmla="*/ 31037 h 89"/>
              <a:gd name="T40" fmla="*/ 33856 w 98"/>
              <a:gd name="T41" fmla="*/ 2497 h 89"/>
              <a:gd name="T42" fmla="*/ 18888 w 98"/>
              <a:gd name="T43" fmla="*/ 713 h 89"/>
              <a:gd name="T44" fmla="*/ 27441 w 98"/>
              <a:gd name="T45" fmla="*/ 7492 h 89"/>
              <a:gd name="T46" fmla="*/ 28867 w 98"/>
              <a:gd name="T47" fmla="*/ 12129 h 89"/>
              <a:gd name="T48" fmla="*/ 23165 w 98"/>
              <a:gd name="T49" fmla="*/ 17837 h 89"/>
              <a:gd name="T50" fmla="*/ 18888 w 98"/>
              <a:gd name="T51" fmla="*/ 17480 h 89"/>
              <a:gd name="T52" fmla="*/ 14968 w 98"/>
              <a:gd name="T53" fmla="*/ 16410 h 89"/>
              <a:gd name="T54" fmla="*/ 9622 w 98"/>
              <a:gd name="T55" fmla="*/ 17837 h 89"/>
              <a:gd name="T56" fmla="*/ 5346 w 98"/>
              <a:gd name="T57" fmla="*/ 20691 h 89"/>
              <a:gd name="T58" fmla="*/ 3207 w 98"/>
              <a:gd name="T59" fmla="*/ 19264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98" h="89">
                <a:moveTo>
                  <a:pt x="96" y="88"/>
                </a:moveTo>
                <a:lnTo>
                  <a:pt x="1" y="88"/>
                </a:lnTo>
                <a:lnTo>
                  <a:pt x="0" y="54"/>
                </a:lnTo>
                <a:lnTo>
                  <a:pt x="9" y="53"/>
                </a:lnTo>
                <a:cubicBezTo>
                  <a:pt x="16" y="59"/>
                  <a:pt x="23" y="53"/>
                  <a:pt x="27" y="49"/>
                </a:cubicBezTo>
                <a:lnTo>
                  <a:pt x="42" y="44"/>
                </a:lnTo>
                <a:cubicBezTo>
                  <a:pt x="45" y="44"/>
                  <a:pt x="49" y="46"/>
                  <a:pt x="53" y="46"/>
                </a:cubicBezTo>
                <a:cubicBezTo>
                  <a:pt x="57" y="47"/>
                  <a:pt x="62" y="49"/>
                  <a:pt x="65" y="49"/>
                </a:cubicBezTo>
                <a:cubicBezTo>
                  <a:pt x="71" y="49"/>
                  <a:pt x="76" y="47"/>
                  <a:pt x="79" y="34"/>
                </a:cubicBezTo>
                <a:cubicBezTo>
                  <a:pt x="80" y="30"/>
                  <a:pt x="78" y="26"/>
                  <a:pt x="76" y="21"/>
                </a:cubicBezTo>
                <a:cubicBezTo>
                  <a:pt x="68" y="11"/>
                  <a:pt x="52" y="3"/>
                  <a:pt x="43" y="2"/>
                </a:cubicBezTo>
                <a:lnTo>
                  <a:pt x="42" y="2"/>
                </a:lnTo>
                <a:cubicBezTo>
                  <a:pt x="43" y="0"/>
                  <a:pt x="43" y="0"/>
                  <a:pt x="43" y="0"/>
                </a:cubicBezTo>
                <a:lnTo>
                  <a:pt x="96" y="6"/>
                </a:lnTo>
                <a:lnTo>
                  <a:pt x="97" y="87"/>
                </a:lnTo>
                <a:cubicBezTo>
                  <a:pt x="97" y="87"/>
                  <a:pt x="97" y="88"/>
                  <a:pt x="96" y="88"/>
                </a:cubicBezTo>
                <a:close/>
                <a:moveTo>
                  <a:pt x="9" y="54"/>
                </a:moveTo>
                <a:lnTo>
                  <a:pt x="1" y="55"/>
                </a:lnTo>
                <a:lnTo>
                  <a:pt x="2" y="87"/>
                </a:lnTo>
                <a:lnTo>
                  <a:pt x="95" y="87"/>
                </a:lnTo>
                <a:lnTo>
                  <a:pt x="95" y="7"/>
                </a:lnTo>
                <a:lnTo>
                  <a:pt x="53" y="2"/>
                </a:lnTo>
                <a:cubicBezTo>
                  <a:pt x="60" y="7"/>
                  <a:pt x="71" y="12"/>
                  <a:pt x="77" y="21"/>
                </a:cubicBezTo>
                <a:cubicBezTo>
                  <a:pt x="81" y="25"/>
                  <a:pt x="81" y="30"/>
                  <a:pt x="81" y="34"/>
                </a:cubicBezTo>
                <a:cubicBezTo>
                  <a:pt x="78" y="46"/>
                  <a:pt x="74" y="50"/>
                  <a:pt x="65" y="50"/>
                </a:cubicBezTo>
                <a:cubicBezTo>
                  <a:pt x="62" y="50"/>
                  <a:pt x="57" y="49"/>
                  <a:pt x="53" y="49"/>
                </a:cubicBezTo>
                <a:cubicBezTo>
                  <a:pt x="48" y="47"/>
                  <a:pt x="45" y="46"/>
                  <a:pt x="42" y="46"/>
                </a:cubicBezTo>
                <a:lnTo>
                  <a:pt x="27" y="50"/>
                </a:lnTo>
                <a:cubicBezTo>
                  <a:pt x="25" y="53"/>
                  <a:pt x="20" y="58"/>
                  <a:pt x="15" y="58"/>
                </a:cubicBezTo>
                <a:cubicBezTo>
                  <a:pt x="12" y="58"/>
                  <a:pt x="11" y="56"/>
                  <a:pt x="9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80" name="Freeform 808">
            <a:extLst>
              <a:ext uri="{FF2B5EF4-FFF2-40B4-BE49-F238E27FC236}">
                <a16:creationId xmlns:a16="http://schemas.microsoft.com/office/drawing/2014/main" id="{076C4D52-57AA-BB4A-86DB-A3D3E6782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1809750"/>
            <a:ext cx="4763" cy="4763"/>
          </a:xfrm>
          <a:custGeom>
            <a:avLst/>
            <a:gdLst>
              <a:gd name="T0" fmla="*/ 4366 w 12"/>
              <a:gd name="T1" fmla="*/ 2041 h 14"/>
              <a:gd name="T2" fmla="*/ 1985 w 12"/>
              <a:gd name="T3" fmla="*/ 4423 h 14"/>
              <a:gd name="T4" fmla="*/ 0 w 12"/>
              <a:gd name="T5" fmla="*/ 2041 h 14"/>
              <a:gd name="T6" fmla="*/ 0 w 12"/>
              <a:gd name="T7" fmla="*/ 2041 h 14"/>
              <a:gd name="T8" fmla="*/ 1985 w 12"/>
              <a:gd name="T9" fmla="*/ 0 h 14"/>
              <a:gd name="T10" fmla="*/ 4366 w 12"/>
              <a:gd name="T11" fmla="*/ 2041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4">
                <a:moveTo>
                  <a:pt x="11" y="6"/>
                </a:moveTo>
                <a:cubicBezTo>
                  <a:pt x="11" y="10"/>
                  <a:pt x="8" y="13"/>
                  <a:pt x="5" y="13"/>
                </a:cubicBezTo>
                <a:cubicBezTo>
                  <a:pt x="1" y="13"/>
                  <a:pt x="0" y="10"/>
                  <a:pt x="0" y="6"/>
                </a:cubicBezTo>
                <a:cubicBezTo>
                  <a:pt x="0" y="3"/>
                  <a:pt x="1" y="0"/>
                  <a:pt x="5" y="0"/>
                </a:cubicBezTo>
                <a:cubicBezTo>
                  <a:pt x="8" y="0"/>
                  <a:pt x="11" y="3"/>
                  <a:pt x="11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81" name="Freeform 809">
            <a:extLst>
              <a:ext uri="{FF2B5EF4-FFF2-40B4-BE49-F238E27FC236}">
                <a16:creationId xmlns:a16="http://schemas.microsoft.com/office/drawing/2014/main" id="{DF1D66BC-0CA5-BF41-BD37-E8AA3E389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1809750"/>
            <a:ext cx="4762" cy="4763"/>
          </a:xfrm>
          <a:custGeom>
            <a:avLst/>
            <a:gdLst>
              <a:gd name="T0" fmla="*/ 2222 w 15"/>
              <a:gd name="T1" fmla="*/ 4445 h 15"/>
              <a:gd name="T2" fmla="*/ 0 w 15"/>
              <a:gd name="T3" fmla="*/ 2223 h 15"/>
              <a:gd name="T4" fmla="*/ 2222 w 15"/>
              <a:gd name="T5" fmla="*/ 0 h 15"/>
              <a:gd name="T6" fmla="*/ 4445 w 15"/>
              <a:gd name="T7" fmla="*/ 2223 h 15"/>
              <a:gd name="T8" fmla="*/ 2222 w 15"/>
              <a:gd name="T9" fmla="*/ 4445 h 15"/>
              <a:gd name="T10" fmla="*/ 2222 w 15"/>
              <a:gd name="T11" fmla="*/ 635 h 15"/>
              <a:gd name="T12" fmla="*/ 952 w 15"/>
              <a:gd name="T13" fmla="*/ 2223 h 15"/>
              <a:gd name="T14" fmla="*/ 2222 w 15"/>
              <a:gd name="T15" fmla="*/ 3810 h 15"/>
              <a:gd name="T16" fmla="*/ 4127 w 15"/>
              <a:gd name="T17" fmla="*/ 2223 h 15"/>
              <a:gd name="T18" fmla="*/ 2222 w 15"/>
              <a:gd name="T19" fmla="*/ 635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5">
                <a:moveTo>
                  <a:pt x="7" y="14"/>
                </a:moveTo>
                <a:cubicBezTo>
                  <a:pt x="3" y="14"/>
                  <a:pt x="0" y="11"/>
                  <a:pt x="0" y="7"/>
                </a:cubicBezTo>
                <a:cubicBezTo>
                  <a:pt x="0" y="4"/>
                  <a:pt x="3" y="0"/>
                  <a:pt x="7" y="0"/>
                </a:cubicBezTo>
                <a:cubicBezTo>
                  <a:pt x="10" y="0"/>
                  <a:pt x="14" y="4"/>
                  <a:pt x="14" y="7"/>
                </a:cubicBezTo>
                <a:cubicBezTo>
                  <a:pt x="14" y="11"/>
                  <a:pt x="10" y="14"/>
                  <a:pt x="7" y="14"/>
                </a:cubicBezTo>
                <a:close/>
                <a:moveTo>
                  <a:pt x="7" y="2"/>
                </a:moveTo>
                <a:cubicBezTo>
                  <a:pt x="4" y="2"/>
                  <a:pt x="3" y="5"/>
                  <a:pt x="3" y="7"/>
                </a:cubicBezTo>
                <a:cubicBezTo>
                  <a:pt x="3" y="9"/>
                  <a:pt x="4" y="12"/>
                  <a:pt x="7" y="12"/>
                </a:cubicBezTo>
                <a:cubicBezTo>
                  <a:pt x="10" y="12"/>
                  <a:pt x="13" y="9"/>
                  <a:pt x="13" y="7"/>
                </a:cubicBezTo>
                <a:cubicBezTo>
                  <a:pt x="13" y="5"/>
                  <a:pt x="10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82" name="Freeform 810">
            <a:extLst>
              <a:ext uri="{FF2B5EF4-FFF2-40B4-BE49-F238E27FC236}">
                <a16:creationId xmlns:a16="http://schemas.microsoft.com/office/drawing/2014/main" id="{39640D91-6E08-9244-BE6A-4AD403538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6225" y="1809750"/>
            <a:ext cx="4763" cy="3175"/>
          </a:xfrm>
          <a:custGeom>
            <a:avLst/>
            <a:gdLst>
              <a:gd name="T0" fmla="*/ 4397 w 13"/>
              <a:gd name="T1" fmla="*/ 1443 h 11"/>
              <a:gd name="T2" fmla="*/ 2198 w 13"/>
              <a:gd name="T3" fmla="*/ 2886 h 11"/>
              <a:gd name="T4" fmla="*/ 0 w 13"/>
              <a:gd name="T5" fmla="*/ 1443 h 11"/>
              <a:gd name="T6" fmla="*/ 0 w 13"/>
              <a:gd name="T7" fmla="*/ 1443 h 11"/>
              <a:gd name="T8" fmla="*/ 2198 w 13"/>
              <a:gd name="T9" fmla="*/ 0 h 11"/>
              <a:gd name="T10" fmla="*/ 4397 w 13"/>
              <a:gd name="T11" fmla="*/ 1443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1">
                <a:moveTo>
                  <a:pt x="12" y="5"/>
                </a:moveTo>
                <a:cubicBezTo>
                  <a:pt x="12" y="8"/>
                  <a:pt x="9" y="10"/>
                  <a:pt x="6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2" y="0"/>
                  <a:pt x="6" y="0"/>
                </a:cubicBezTo>
                <a:cubicBezTo>
                  <a:pt x="9" y="0"/>
                  <a:pt x="12" y="2"/>
                  <a:pt x="12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83" name="Freeform 811">
            <a:extLst>
              <a:ext uri="{FF2B5EF4-FFF2-40B4-BE49-F238E27FC236}">
                <a16:creationId xmlns:a16="http://schemas.microsoft.com/office/drawing/2014/main" id="{1F570362-C3AD-1F4B-AAC6-C6B0EC3B9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6225" y="1808163"/>
            <a:ext cx="4763" cy="4762"/>
          </a:xfrm>
          <a:custGeom>
            <a:avLst/>
            <a:gdLst>
              <a:gd name="T0" fmla="*/ 2223 w 15"/>
              <a:gd name="T1" fmla="*/ 4445 h 15"/>
              <a:gd name="T2" fmla="*/ 0 w 15"/>
              <a:gd name="T3" fmla="*/ 2222 h 15"/>
              <a:gd name="T4" fmla="*/ 2223 w 15"/>
              <a:gd name="T5" fmla="*/ 0 h 15"/>
              <a:gd name="T6" fmla="*/ 4445 w 15"/>
              <a:gd name="T7" fmla="*/ 2222 h 15"/>
              <a:gd name="T8" fmla="*/ 3810 w 15"/>
              <a:gd name="T9" fmla="*/ 3810 h 15"/>
              <a:gd name="T10" fmla="*/ 2223 w 15"/>
              <a:gd name="T11" fmla="*/ 4445 h 15"/>
              <a:gd name="T12" fmla="*/ 2223 w 15"/>
              <a:gd name="T13" fmla="*/ 635 h 15"/>
              <a:gd name="T14" fmla="*/ 318 w 15"/>
              <a:gd name="T15" fmla="*/ 2222 h 15"/>
              <a:gd name="T16" fmla="*/ 3493 w 15"/>
              <a:gd name="T17" fmla="*/ 3175 h 15"/>
              <a:gd name="T18" fmla="*/ 3810 w 15"/>
              <a:gd name="T19" fmla="*/ 2222 h 15"/>
              <a:gd name="T20" fmla="*/ 2223 w 15"/>
              <a:gd name="T21" fmla="*/ 635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5">
                <a:moveTo>
                  <a:pt x="7" y="14"/>
                </a:move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8"/>
                  <a:pt x="13" y="10"/>
                  <a:pt x="12" y="12"/>
                </a:cubicBezTo>
                <a:cubicBezTo>
                  <a:pt x="11" y="14"/>
                  <a:pt x="10" y="14"/>
                  <a:pt x="7" y="14"/>
                </a:cubicBezTo>
                <a:close/>
                <a:moveTo>
                  <a:pt x="7" y="2"/>
                </a:moveTo>
                <a:cubicBezTo>
                  <a:pt x="4" y="2"/>
                  <a:pt x="1" y="4"/>
                  <a:pt x="1" y="7"/>
                </a:cubicBezTo>
                <a:cubicBezTo>
                  <a:pt x="1" y="11"/>
                  <a:pt x="8" y="14"/>
                  <a:pt x="11" y="10"/>
                </a:cubicBezTo>
                <a:cubicBezTo>
                  <a:pt x="11" y="10"/>
                  <a:pt x="12" y="8"/>
                  <a:pt x="12" y="7"/>
                </a:cubicBezTo>
                <a:cubicBezTo>
                  <a:pt x="12" y="4"/>
                  <a:pt x="10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84" name="Freeform 812">
            <a:extLst>
              <a:ext uri="{FF2B5EF4-FFF2-40B4-BE49-F238E27FC236}">
                <a16:creationId xmlns:a16="http://schemas.microsoft.com/office/drawing/2014/main" id="{FC323A95-8C88-6442-8FA5-79AECDF1E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1808163"/>
            <a:ext cx="4762" cy="4762"/>
          </a:xfrm>
          <a:custGeom>
            <a:avLst/>
            <a:gdLst>
              <a:gd name="T0" fmla="*/ 4396 w 13"/>
              <a:gd name="T1" fmla="*/ 1984 h 12"/>
              <a:gd name="T2" fmla="*/ 2198 w 13"/>
              <a:gd name="T3" fmla="*/ 4365 h 12"/>
              <a:gd name="T4" fmla="*/ 0 w 13"/>
              <a:gd name="T5" fmla="*/ 1984 h 12"/>
              <a:gd name="T6" fmla="*/ 0 w 13"/>
              <a:gd name="T7" fmla="*/ 1984 h 12"/>
              <a:gd name="T8" fmla="*/ 2198 w 13"/>
              <a:gd name="T9" fmla="*/ 0 h 12"/>
              <a:gd name="T10" fmla="*/ 4396 w 13"/>
              <a:gd name="T11" fmla="*/ 1984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2">
                <a:moveTo>
                  <a:pt x="12" y="5"/>
                </a:moveTo>
                <a:cubicBezTo>
                  <a:pt x="12" y="9"/>
                  <a:pt x="9" y="11"/>
                  <a:pt x="6" y="11"/>
                </a:cubicBezTo>
                <a:cubicBezTo>
                  <a:pt x="3" y="11"/>
                  <a:pt x="0" y="9"/>
                  <a:pt x="0" y="5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85" name="Freeform 813">
            <a:extLst>
              <a:ext uri="{FF2B5EF4-FFF2-40B4-BE49-F238E27FC236}">
                <a16:creationId xmlns:a16="http://schemas.microsoft.com/office/drawing/2014/main" id="{1C9B06F3-7944-EC48-858A-2E27B6E2D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1808163"/>
            <a:ext cx="4762" cy="4762"/>
          </a:xfrm>
          <a:custGeom>
            <a:avLst/>
            <a:gdLst>
              <a:gd name="T0" fmla="*/ 2198 w 13"/>
              <a:gd name="T1" fmla="*/ 4396 h 13"/>
              <a:gd name="T2" fmla="*/ 2198 w 13"/>
              <a:gd name="T3" fmla="*/ 4396 h 13"/>
              <a:gd name="T4" fmla="*/ 0 w 13"/>
              <a:gd name="T5" fmla="*/ 1832 h 13"/>
              <a:gd name="T6" fmla="*/ 2198 w 13"/>
              <a:gd name="T7" fmla="*/ 0 h 13"/>
              <a:gd name="T8" fmla="*/ 4396 w 13"/>
              <a:gd name="T9" fmla="*/ 1832 h 13"/>
              <a:gd name="T10" fmla="*/ 2198 w 13"/>
              <a:gd name="T11" fmla="*/ 4396 h 13"/>
              <a:gd name="T12" fmla="*/ 2198 w 13"/>
              <a:gd name="T13" fmla="*/ 366 h 13"/>
              <a:gd name="T14" fmla="*/ 366 w 13"/>
              <a:gd name="T15" fmla="*/ 1832 h 13"/>
              <a:gd name="T16" fmla="*/ 2198 w 13"/>
              <a:gd name="T17" fmla="*/ 3663 h 13"/>
              <a:gd name="T18" fmla="*/ 3663 w 13"/>
              <a:gd name="T19" fmla="*/ 1832 h 13"/>
              <a:gd name="T20" fmla="*/ 2198 w 13"/>
              <a:gd name="T21" fmla="*/ 366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3">
                <a:moveTo>
                  <a:pt x="6" y="12"/>
                </a:moveTo>
                <a:lnTo>
                  <a:pt x="6" y="12"/>
                </a:lnTo>
                <a:cubicBezTo>
                  <a:pt x="3" y="12"/>
                  <a:pt x="0" y="10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2" y="2"/>
                  <a:pt x="12" y="5"/>
                </a:cubicBezTo>
                <a:cubicBezTo>
                  <a:pt x="12" y="10"/>
                  <a:pt x="9" y="12"/>
                  <a:pt x="6" y="12"/>
                </a:cubicBezTo>
                <a:close/>
                <a:moveTo>
                  <a:pt x="6" y="1"/>
                </a:moveTo>
                <a:cubicBezTo>
                  <a:pt x="3" y="1"/>
                  <a:pt x="1" y="4"/>
                  <a:pt x="1" y="5"/>
                </a:cubicBezTo>
                <a:cubicBezTo>
                  <a:pt x="1" y="9"/>
                  <a:pt x="3" y="10"/>
                  <a:pt x="6" y="10"/>
                </a:cubicBezTo>
                <a:cubicBezTo>
                  <a:pt x="9" y="10"/>
                  <a:pt x="10" y="9"/>
                  <a:pt x="10" y="5"/>
                </a:cubicBezTo>
                <a:cubicBezTo>
                  <a:pt x="10" y="4"/>
                  <a:pt x="9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86" name="Freeform 814">
            <a:extLst>
              <a:ext uri="{FF2B5EF4-FFF2-40B4-BE49-F238E27FC236}">
                <a16:creationId xmlns:a16="http://schemas.microsoft.com/office/drawing/2014/main" id="{CDBA2A78-26CC-8442-AE6B-5339EE15D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1806575"/>
            <a:ext cx="4762" cy="4763"/>
          </a:xfrm>
          <a:custGeom>
            <a:avLst/>
            <a:gdLst>
              <a:gd name="T0" fmla="*/ 4396 w 13"/>
              <a:gd name="T1" fmla="*/ 2198 h 13"/>
              <a:gd name="T2" fmla="*/ 2198 w 13"/>
              <a:gd name="T3" fmla="*/ 4397 h 13"/>
              <a:gd name="T4" fmla="*/ 0 w 13"/>
              <a:gd name="T5" fmla="*/ 2198 h 13"/>
              <a:gd name="T6" fmla="*/ 0 w 13"/>
              <a:gd name="T7" fmla="*/ 2198 h 13"/>
              <a:gd name="T8" fmla="*/ 2198 w 13"/>
              <a:gd name="T9" fmla="*/ 0 h 13"/>
              <a:gd name="T10" fmla="*/ 4396 w 13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3">
                <a:moveTo>
                  <a:pt x="12" y="6"/>
                </a:moveTo>
                <a:cubicBezTo>
                  <a:pt x="12" y="8"/>
                  <a:pt x="9" y="12"/>
                  <a:pt x="6" y="12"/>
                </a:cubicBezTo>
                <a:cubicBezTo>
                  <a:pt x="3" y="12"/>
                  <a:pt x="0" y="8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2" y="2"/>
                  <a:pt x="12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87" name="Freeform 815">
            <a:extLst>
              <a:ext uri="{FF2B5EF4-FFF2-40B4-BE49-F238E27FC236}">
                <a16:creationId xmlns:a16="http://schemas.microsoft.com/office/drawing/2014/main" id="{C1FA530A-2F52-FC41-AC4F-9745D0D69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1806575"/>
            <a:ext cx="4762" cy="4763"/>
          </a:xfrm>
          <a:custGeom>
            <a:avLst/>
            <a:gdLst>
              <a:gd name="T0" fmla="*/ 2041 w 14"/>
              <a:gd name="T1" fmla="*/ 4397 h 13"/>
              <a:gd name="T2" fmla="*/ 0 w 14"/>
              <a:gd name="T3" fmla="*/ 2198 h 13"/>
              <a:gd name="T4" fmla="*/ 2041 w 14"/>
              <a:gd name="T5" fmla="*/ 0 h 13"/>
              <a:gd name="T6" fmla="*/ 4422 w 14"/>
              <a:gd name="T7" fmla="*/ 2198 h 13"/>
              <a:gd name="T8" fmla="*/ 2041 w 14"/>
              <a:gd name="T9" fmla="*/ 4397 h 13"/>
              <a:gd name="T10" fmla="*/ 2041 w 14"/>
              <a:gd name="T11" fmla="*/ 366 h 13"/>
              <a:gd name="T12" fmla="*/ 340 w 14"/>
              <a:gd name="T13" fmla="*/ 2198 h 13"/>
              <a:gd name="T14" fmla="*/ 2041 w 14"/>
              <a:gd name="T15" fmla="*/ 4030 h 13"/>
              <a:gd name="T16" fmla="*/ 3401 w 14"/>
              <a:gd name="T17" fmla="*/ 2198 h 13"/>
              <a:gd name="T18" fmla="*/ 2041 w 14"/>
              <a:gd name="T19" fmla="*/ 366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3">
                <a:moveTo>
                  <a:pt x="6" y="12"/>
                </a:moveTo>
                <a:cubicBezTo>
                  <a:pt x="3" y="12"/>
                  <a:pt x="0" y="9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3" y="2"/>
                  <a:pt x="13" y="6"/>
                </a:cubicBezTo>
                <a:cubicBezTo>
                  <a:pt x="13" y="9"/>
                  <a:pt x="9" y="12"/>
                  <a:pt x="6" y="12"/>
                </a:cubicBezTo>
                <a:close/>
                <a:moveTo>
                  <a:pt x="6" y="1"/>
                </a:moveTo>
                <a:cubicBezTo>
                  <a:pt x="3" y="1"/>
                  <a:pt x="1" y="3"/>
                  <a:pt x="1" y="6"/>
                </a:cubicBezTo>
                <a:cubicBezTo>
                  <a:pt x="1" y="8"/>
                  <a:pt x="3" y="11"/>
                  <a:pt x="6" y="11"/>
                </a:cubicBezTo>
                <a:cubicBezTo>
                  <a:pt x="8" y="11"/>
                  <a:pt x="10" y="8"/>
                  <a:pt x="10" y="6"/>
                </a:cubicBezTo>
                <a:cubicBezTo>
                  <a:pt x="10" y="3"/>
                  <a:pt x="8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88" name="Freeform 816">
            <a:extLst>
              <a:ext uri="{FF2B5EF4-FFF2-40B4-BE49-F238E27FC236}">
                <a16:creationId xmlns:a16="http://schemas.microsoft.com/office/drawing/2014/main" id="{E16CD852-99D3-E54C-9C28-F55C84519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1806575"/>
            <a:ext cx="4763" cy="4763"/>
          </a:xfrm>
          <a:custGeom>
            <a:avLst/>
            <a:gdLst>
              <a:gd name="T0" fmla="*/ 4397 w 13"/>
              <a:gd name="T1" fmla="*/ 1985 h 12"/>
              <a:gd name="T2" fmla="*/ 2565 w 13"/>
              <a:gd name="T3" fmla="*/ 4366 h 12"/>
              <a:gd name="T4" fmla="*/ 0 w 13"/>
              <a:gd name="T5" fmla="*/ 1985 h 12"/>
              <a:gd name="T6" fmla="*/ 0 w 13"/>
              <a:gd name="T7" fmla="*/ 1985 h 12"/>
              <a:gd name="T8" fmla="*/ 2565 w 13"/>
              <a:gd name="T9" fmla="*/ 0 h 12"/>
              <a:gd name="T10" fmla="*/ 4397 w 13"/>
              <a:gd name="T11" fmla="*/ 1985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2">
                <a:moveTo>
                  <a:pt x="12" y="5"/>
                </a:moveTo>
                <a:cubicBezTo>
                  <a:pt x="12" y="8"/>
                  <a:pt x="9" y="11"/>
                  <a:pt x="7" y="11"/>
                </a:cubicBezTo>
                <a:cubicBezTo>
                  <a:pt x="3" y="11"/>
                  <a:pt x="0" y="8"/>
                  <a:pt x="0" y="5"/>
                </a:cubicBezTo>
                <a:cubicBezTo>
                  <a:pt x="0" y="3"/>
                  <a:pt x="3" y="0"/>
                  <a:pt x="7" y="0"/>
                </a:cubicBezTo>
                <a:cubicBezTo>
                  <a:pt x="9" y="0"/>
                  <a:pt x="12" y="3"/>
                  <a:pt x="12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89" name="Freeform 817">
            <a:extLst>
              <a:ext uri="{FF2B5EF4-FFF2-40B4-BE49-F238E27FC236}">
                <a16:creationId xmlns:a16="http://schemas.microsoft.com/office/drawing/2014/main" id="{7075D746-F9B5-3C4D-91CD-68746857A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1938" y="1806575"/>
            <a:ext cx="6350" cy="4763"/>
          </a:xfrm>
          <a:custGeom>
            <a:avLst/>
            <a:gdLst>
              <a:gd name="T0" fmla="*/ 3572 w 16"/>
              <a:gd name="T1" fmla="*/ 4423 h 14"/>
              <a:gd name="T2" fmla="*/ 0 w 16"/>
              <a:gd name="T3" fmla="*/ 2041 h 14"/>
              <a:gd name="T4" fmla="*/ 3572 w 16"/>
              <a:gd name="T5" fmla="*/ 0 h 14"/>
              <a:gd name="T6" fmla="*/ 5953 w 16"/>
              <a:gd name="T7" fmla="*/ 2041 h 14"/>
              <a:gd name="T8" fmla="*/ 3572 w 16"/>
              <a:gd name="T9" fmla="*/ 4423 h 14"/>
              <a:gd name="T10" fmla="*/ 3572 w 16"/>
              <a:gd name="T11" fmla="*/ 680 h 14"/>
              <a:gd name="T12" fmla="*/ 1191 w 16"/>
              <a:gd name="T13" fmla="*/ 2041 h 14"/>
              <a:gd name="T14" fmla="*/ 3572 w 16"/>
              <a:gd name="T15" fmla="*/ 3402 h 14"/>
              <a:gd name="T16" fmla="*/ 5159 w 16"/>
              <a:gd name="T17" fmla="*/ 2041 h 14"/>
              <a:gd name="T18" fmla="*/ 3572 w 16"/>
              <a:gd name="T19" fmla="*/ 68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4">
                <a:moveTo>
                  <a:pt x="9" y="13"/>
                </a:moveTo>
                <a:cubicBezTo>
                  <a:pt x="5" y="13"/>
                  <a:pt x="0" y="10"/>
                  <a:pt x="0" y="6"/>
                </a:cubicBezTo>
                <a:cubicBezTo>
                  <a:pt x="0" y="3"/>
                  <a:pt x="5" y="0"/>
                  <a:pt x="9" y="0"/>
                </a:cubicBezTo>
                <a:cubicBezTo>
                  <a:pt x="12" y="0"/>
                  <a:pt x="15" y="3"/>
                  <a:pt x="15" y="6"/>
                </a:cubicBezTo>
                <a:cubicBezTo>
                  <a:pt x="15" y="10"/>
                  <a:pt x="12" y="13"/>
                  <a:pt x="9" y="13"/>
                </a:cubicBezTo>
                <a:close/>
                <a:moveTo>
                  <a:pt x="9" y="2"/>
                </a:moveTo>
                <a:cubicBezTo>
                  <a:pt x="6" y="2"/>
                  <a:pt x="3" y="4"/>
                  <a:pt x="3" y="6"/>
                </a:cubicBezTo>
                <a:cubicBezTo>
                  <a:pt x="3" y="9"/>
                  <a:pt x="6" y="10"/>
                  <a:pt x="9" y="10"/>
                </a:cubicBezTo>
                <a:cubicBezTo>
                  <a:pt x="11" y="10"/>
                  <a:pt x="13" y="9"/>
                  <a:pt x="13" y="6"/>
                </a:cubicBezTo>
                <a:cubicBezTo>
                  <a:pt x="13" y="4"/>
                  <a:pt x="11" y="2"/>
                  <a:pt x="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0" name="Freeform 818">
            <a:extLst>
              <a:ext uri="{FF2B5EF4-FFF2-40B4-BE49-F238E27FC236}">
                <a16:creationId xmlns:a16="http://schemas.microsoft.com/office/drawing/2014/main" id="{E38526E2-7801-ED4A-9DC1-6252513E2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63" y="1806575"/>
            <a:ext cx="3175" cy="4763"/>
          </a:xfrm>
          <a:custGeom>
            <a:avLst/>
            <a:gdLst>
              <a:gd name="T0" fmla="*/ 2886 w 11"/>
              <a:gd name="T1" fmla="*/ 2382 h 12"/>
              <a:gd name="T2" fmla="*/ 1443 w 11"/>
              <a:gd name="T3" fmla="*/ 4366 h 12"/>
              <a:gd name="T4" fmla="*/ 0 w 11"/>
              <a:gd name="T5" fmla="*/ 2382 h 12"/>
              <a:gd name="T6" fmla="*/ 0 w 11"/>
              <a:gd name="T7" fmla="*/ 2382 h 12"/>
              <a:gd name="T8" fmla="*/ 1443 w 11"/>
              <a:gd name="T9" fmla="*/ 0 h 12"/>
              <a:gd name="T10" fmla="*/ 2886 w 11"/>
              <a:gd name="T11" fmla="*/ 2382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2">
                <a:moveTo>
                  <a:pt x="10" y="6"/>
                </a:moveTo>
                <a:cubicBezTo>
                  <a:pt x="10" y="8"/>
                  <a:pt x="8" y="11"/>
                  <a:pt x="5" y="11"/>
                </a:cubicBezTo>
                <a:cubicBezTo>
                  <a:pt x="2" y="11"/>
                  <a:pt x="0" y="8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8" y="0"/>
                  <a:pt x="10" y="2"/>
                  <a:pt x="10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1" name="Freeform 819">
            <a:extLst>
              <a:ext uri="{FF2B5EF4-FFF2-40B4-BE49-F238E27FC236}">
                <a16:creationId xmlns:a16="http://schemas.microsoft.com/office/drawing/2014/main" id="{251F6614-8B7B-4647-8582-DC91D397F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175" y="1804988"/>
            <a:ext cx="4763" cy="6350"/>
          </a:xfrm>
          <a:custGeom>
            <a:avLst/>
            <a:gdLst>
              <a:gd name="T0" fmla="*/ 2223 w 15"/>
              <a:gd name="T1" fmla="*/ 5976 h 17"/>
              <a:gd name="T2" fmla="*/ 0 w 15"/>
              <a:gd name="T3" fmla="*/ 3735 h 17"/>
              <a:gd name="T4" fmla="*/ 635 w 15"/>
              <a:gd name="T5" fmla="*/ 1868 h 17"/>
              <a:gd name="T6" fmla="*/ 4445 w 15"/>
              <a:gd name="T7" fmla="*/ 3735 h 17"/>
              <a:gd name="T8" fmla="*/ 2223 w 15"/>
              <a:gd name="T9" fmla="*/ 5976 h 17"/>
              <a:gd name="T10" fmla="*/ 2223 w 15"/>
              <a:gd name="T11" fmla="*/ 1494 h 17"/>
              <a:gd name="T12" fmla="*/ 1270 w 15"/>
              <a:gd name="T13" fmla="*/ 1868 h 17"/>
              <a:gd name="T14" fmla="*/ 635 w 15"/>
              <a:gd name="T15" fmla="*/ 3735 h 17"/>
              <a:gd name="T16" fmla="*/ 2223 w 15"/>
              <a:gd name="T17" fmla="*/ 5229 h 17"/>
              <a:gd name="T18" fmla="*/ 3810 w 15"/>
              <a:gd name="T19" fmla="*/ 3735 h 17"/>
              <a:gd name="T20" fmla="*/ 2223 w 15"/>
              <a:gd name="T21" fmla="*/ 1494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7">
                <a:moveTo>
                  <a:pt x="7" y="16"/>
                </a:moveTo>
                <a:cubicBezTo>
                  <a:pt x="3" y="16"/>
                  <a:pt x="0" y="12"/>
                  <a:pt x="0" y="10"/>
                </a:cubicBezTo>
                <a:cubicBezTo>
                  <a:pt x="0" y="7"/>
                  <a:pt x="1" y="6"/>
                  <a:pt x="2" y="5"/>
                </a:cubicBezTo>
                <a:cubicBezTo>
                  <a:pt x="6" y="0"/>
                  <a:pt x="14" y="4"/>
                  <a:pt x="14" y="10"/>
                </a:cubicBezTo>
                <a:cubicBezTo>
                  <a:pt x="14" y="12"/>
                  <a:pt x="11" y="16"/>
                  <a:pt x="7" y="16"/>
                </a:cubicBezTo>
                <a:close/>
                <a:moveTo>
                  <a:pt x="7" y="4"/>
                </a:moveTo>
                <a:cubicBezTo>
                  <a:pt x="6" y="4"/>
                  <a:pt x="4" y="5"/>
                  <a:pt x="4" y="5"/>
                </a:cubicBezTo>
                <a:cubicBezTo>
                  <a:pt x="2" y="7"/>
                  <a:pt x="2" y="8"/>
                  <a:pt x="2" y="10"/>
                </a:cubicBezTo>
                <a:cubicBezTo>
                  <a:pt x="2" y="11"/>
                  <a:pt x="4" y="14"/>
                  <a:pt x="7" y="14"/>
                </a:cubicBezTo>
                <a:cubicBezTo>
                  <a:pt x="9" y="14"/>
                  <a:pt x="12" y="11"/>
                  <a:pt x="12" y="10"/>
                </a:cubicBezTo>
                <a:cubicBezTo>
                  <a:pt x="12" y="6"/>
                  <a:pt x="9" y="4"/>
                  <a:pt x="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" name="Freeform 820">
            <a:extLst>
              <a:ext uri="{FF2B5EF4-FFF2-40B4-BE49-F238E27FC236}">
                <a16:creationId xmlns:a16="http://schemas.microsoft.com/office/drawing/2014/main" id="{4997F207-CC4E-354D-9591-9D174E257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1808163"/>
            <a:ext cx="4763" cy="4762"/>
          </a:xfrm>
          <a:custGeom>
            <a:avLst/>
            <a:gdLst>
              <a:gd name="T0" fmla="*/ 4397 w 13"/>
              <a:gd name="T1" fmla="*/ 2198 h 13"/>
              <a:gd name="T2" fmla="*/ 2198 w 13"/>
              <a:gd name="T3" fmla="*/ 4396 h 13"/>
              <a:gd name="T4" fmla="*/ 0 w 13"/>
              <a:gd name="T5" fmla="*/ 2198 h 13"/>
              <a:gd name="T6" fmla="*/ 0 w 13"/>
              <a:gd name="T7" fmla="*/ 2198 h 13"/>
              <a:gd name="T8" fmla="*/ 2198 w 13"/>
              <a:gd name="T9" fmla="*/ 0 h 13"/>
              <a:gd name="T10" fmla="*/ 4397 w 13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3">
                <a:moveTo>
                  <a:pt x="12" y="6"/>
                </a:moveTo>
                <a:cubicBezTo>
                  <a:pt x="12" y="9"/>
                  <a:pt x="9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" name="Freeform 821">
            <a:extLst>
              <a:ext uri="{FF2B5EF4-FFF2-40B4-BE49-F238E27FC236}">
                <a16:creationId xmlns:a16="http://schemas.microsoft.com/office/drawing/2014/main" id="{7B4F4BE0-0363-3743-9C28-972A60C98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1808163"/>
            <a:ext cx="4763" cy="6350"/>
          </a:xfrm>
          <a:custGeom>
            <a:avLst/>
            <a:gdLst>
              <a:gd name="T0" fmla="*/ 2041 w 14"/>
              <a:gd name="T1" fmla="*/ 5953 h 16"/>
              <a:gd name="T2" fmla="*/ 0 w 14"/>
              <a:gd name="T3" fmla="*/ 3175 h 16"/>
              <a:gd name="T4" fmla="*/ 3402 w 14"/>
              <a:gd name="T5" fmla="*/ 1588 h 16"/>
              <a:gd name="T6" fmla="*/ 4423 w 14"/>
              <a:gd name="T7" fmla="*/ 3175 h 16"/>
              <a:gd name="T8" fmla="*/ 2041 w 14"/>
              <a:gd name="T9" fmla="*/ 5953 h 16"/>
              <a:gd name="T10" fmla="*/ 2041 w 14"/>
              <a:gd name="T11" fmla="*/ 1191 h 16"/>
              <a:gd name="T12" fmla="*/ 340 w 14"/>
              <a:gd name="T13" fmla="*/ 3175 h 16"/>
              <a:gd name="T14" fmla="*/ 2041 w 14"/>
              <a:gd name="T15" fmla="*/ 5159 h 16"/>
              <a:gd name="T16" fmla="*/ 3402 w 14"/>
              <a:gd name="T17" fmla="*/ 3175 h 16"/>
              <a:gd name="T18" fmla="*/ 2041 w 14"/>
              <a:gd name="T19" fmla="*/ 1191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6">
                <a:moveTo>
                  <a:pt x="6" y="15"/>
                </a:moveTo>
                <a:cubicBezTo>
                  <a:pt x="2" y="15"/>
                  <a:pt x="0" y="11"/>
                  <a:pt x="0" y="8"/>
                </a:cubicBezTo>
                <a:cubicBezTo>
                  <a:pt x="0" y="3"/>
                  <a:pt x="7" y="0"/>
                  <a:pt x="10" y="4"/>
                </a:cubicBezTo>
                <a:cubicBezTo>
                  <a:pt x="12" y="5"/>
                  <a:pt x="13" y="6"/>
                  <a:pt x="13" y="8"/>
                </a:cubicBezTo>
                <a:cubicBezTo>
                  <a:pt x="13" y="11"/>
                  <a:pt x="9" y="15"/>
                  <a:pt x="6" y="15"/>
                </a:cubicBezTo>
                <a:close/>
                <a:moveTo>
                  <a:pt x="6" y="3"/>
                </a:moveTo>
                <a:cubicBezTo>
                  <a:pt x="3" y="3"/>
                  <a:pt x="1" y="6"/>
                  <a:pt x="1" y="8"/>
                </a:cubicBezTo>
                <a:cubicBezTo>
                  <a:pt x="1" y="11"/>
                  <a:pt x="3" y="13"/>
                  <a:pt x="6" y="13"/>
                </a:cubicBezTo>
                <a:cubicBezTo>
                  <a:pt x="9" y="13"/>
                  <a:pt x="10" y="11"/>
                  <a:pt x="10" y="8"/>
                </a:cubicBezTo>
                <a:cubicBezTo>
                  <a:pt x="10" y="6"/>
                  <a:pt x="9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" name="Freeform 822">
            <a:extLst>
              <a:ext uri="{FF2B5EF4-FFF2-40B4-BE49-F238E27FC236}">
                <a16:creationId xmlns:a16="http://schemas.microsoft.com/office/drawing/2014/main" id="{E7B0E4F4-8B73-0649-99D2-A2F764BB8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1811338"/>
            <a:ext cx="4763" cy="4762"/>
          </a:xfrm>
          <a:custGeom>
            <a:avLst/>
            <a:gdLst>
              <a:gd name="T0" fmla="*/ 4366 w 12"/>
              <a:gd name="T1" fmla="*/ 1701 h 14"/>
              <a:gd name="T2" fmla="*/ 1985 w 12"/>
              <a:gd name="T3" fmla="*/ 4422 h 14"/>
              <a:gd name="T4" fmla="*/ 0 w 12"/>
              <a:gd name="T5" fmla="*/ 1701 h 14"/>
              <a:gd name="T6" fmla="*/ 0 w 12"/>
              <a:gd name="T7" fmla="*/ 1701 h 14"/>
              <a:gd name="T8" fmla="*/ 1985 w 12"/>
              <a:gd name="T9" fmla="*/ 0 h 14"/>
              <a:gd name="T10" fmla="*/ 4366 w 12"/>
              <a:gd name="T11" fmla="*/ 1701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4">
                <a:moveTo>
                  <a:pt x="11" y="5"/>
                </a:moveTo>
                <a:cubicBezTo>
                  <a:pt x="11" y="10"/>
                  <a:pt x="9" y="13"/>
                  <a:pt x="5" y="13"/>
                </a:cubicBezTo>
                <a:cubicBezTo>
                  <a:pt x="1" y="13"/>
                  <a:pt x="0" y="10"/>
                  <a:pt x="0" y="5"/>
                </a:cubicBezTo>
                <a:cubicBezTo>
                  <a:pt x="0" y="2"/>
                  <a:pt x="1" y="0"/>
                  <a:pt x="5" y="0"/>
                </a:cubicBezTo>
                <a:cubicBezTo>
                  <a:pt x="9" y="0"/>
                  <a:pt x="11" y="2"/>
                  <a:pt x="11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" name="Freeform 823">
            <a:extLst>
              <a:ext uri="{FF2B5EF4-FFF2-40B4-BE49-F238E27FC236}">
                <a16:creationId xmlns:a16="http://schemas.microsoft.com/office/drawing/2014/main" id="{76B524CF-1E82-E04B-A7D9-0C85D151C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238" y="1811338"/>
            <a:ext cx="4762" cy="4762"/>
          </a:xfrm>
          <a:custGeom>
            <a:avLst/>
            <a:gdLst>
              <a:gd name="T0" fmla="*/ 2041 w 14"/>
              <a:gd name="T1" fmla="*/ 4445 h 15"/>
              <a:gd name="T2" fmla="*/ 0 w 14"/>
              <a:gd name="T3" fmla="*/ 1905 h 15"/>
              <a:gd name="T4" fmla="*/ 2041 w 14"/>
              <a:gd name="T5" fmla="*/ 0 h 15"/>
              <a:gd name="T6" fmla="*/ 4422 w 14"/>
              <a:gd name="T7" fmla="*/ 1905 h 15"/>
              <a:gd name="T8" fmla="*/ 2041 w 14"/>
              <a:gd name="T9" fmla="*/ 4445 h 15"/>
              <a:gd name="T10" fmla="*/ 2041 w 14"/>
              <a:gd name="T11" fmla="*/ 635 h 15"/>
              <a:gd name="T12" fmla="*/ 340 w 14"/>
              <a:gd name="T13" fmla="*/ 1905 h 15"/>
              <a:gd name="T14" fmla="*/ 2041 w 14"/>
              <a:gd name="T15" fmla="*/ 3810 h 15"/>
              <a:gd name="T16" fmla="*/ 4082 w 14"/>
              <a:gd name="T17" fmla="*/ 1905 h 15"/>
              <a:gd name="T18" fmla="*/ 2041 w 14"/>
              <a:gd name="T19" fmla="*/ 635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5">
                <a:moveTo>
                  <a:pt x="6" y="14"/>
                </a:moveTo>
                <a:cubicBezTo>
                  <a:pt x="2" y="14"/>
                  <a:pt x="0" y="11"/>
                  <a:pt x="0" y="6"/>
                </a:cubicBezTo>
                <a:cubicBezTo>
                  <a:pt x="0" y="3"/>
                  <a:pt x="2" y="0"/>
                  <a:pt x="6" y="0"/>
                </a:cubicBezTo>
                <a:cubicBezTo>
                  <a:pt x="11" y="0"/>
                  <a:pt x="13" y="3"/>
                  <a:pt x="13" y="6"/>
                </a:cubicBezTo>
                <a:cubicBezTo>
                  <a:pt x="13" y="11"/>
                  <a:pt x="11" y="14"/>
                  <a:pt x="6" y="14"/>
                </a:cubicBezTo>
                <a:close/>
                <a:moveTo>
                  <a:pt x="6" y="2"/>
                </a:moveTo>
                <a:cubicBezTo>
                  <a:pt x="3" y="2"/>
                  <a:pt x="1" y="4"/>
                  <a:pt x="1" y="6"/>
                </a:cubicBezTo>
                <a:cubicBezTo>
                  <a:pt x="1" y="11"/>
                  <a:pt x="3" y="12"/>
                  <a:pt x="6" y="12"/>
                </a:cubicBezTo>
                <a:cubicBezTo>
                  <a:pt x="9" y="12"/>
                  <a:pt x="12" y="11"/>
                  <a:pt x="12" y="6"/>
                </a:cubicBezTo>
                <a:cubicBezTo>
                  <a:pt x="12" y="4"/>
                  <a:pt x="9" y="2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6" name="Freeform 824">
            <a:extLst>
              <a:ext uri="{FF2B5EF4-FFF2-40B4-BE49-F238E27FC236}">
                <a16:creationId xmlns:a16="http://schemas.microsoft.com/office/drawing/2014/main" id="{A0951DEE-EAED-AE4D-8DF8-9F3751C6C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650" y="1814513"/>
            <a:ext cx="4763" cy="4762"/>
          </a:xfrm>
          <a:custGeom>
            <a:avLst/>
            <a:gdLst>
              <a:gd name="T0" fmla="*/ 4397 w 13"/>
              <a:gd name="T1" fmla="*/ 2198 h 13"/>
              <a:gd name="T2" fmla="*/ 2198 w 13"/>
              <a:gd name="T3" fmla="*/ 4396 h 13"/>
              <a:gd name="T4" fmla="*/ 0 w 13"/>
              <a:gd name="T5" fmla="*/ 2198 h 13"/>
              <a:gd name="T6" fmla="*/ 0 w 13"/>
              <a:gd name="T7" fmla="*/ 2198 h 13"/>
              <a:gd name="T8" fmla="*/ 2198 w 13"/>
              <a:gd name="T9" fmla="*/ 0 h 13"/>
              <a:gd name="T10" fmla="*/ 4397 w 13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3">
                <a:moveTo>
                  <a:pt x="12" y="6"/>
                </a:moveTo>
                <a:cubicBezTo>
                  <a:pt x="12" y="9"/>
                  <a:pt x="9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4"/>
                  <a:pt x="3" y="0"/>
                  <a:pt x="6" y="0"/>
                </a:cubicBezTo>
                <a:cubicBezTo>
                  <a:pt x="9" y="0"/>
                  <a:pt x="12" y="4"/>
                  <a:pt x="12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7" name="Freeform 825">
            <a:extLst>
              <a:ext uri="{FF2B5EF4-FFF2-40B4-BE49-F238E27FC236}">
                <a16:creationId xmlns:a16="http://schemas.microsoft.com/office/drawing/2014/main" id="{4D9AC446-A17C-C748-BF3A-AAB8BEB80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650" y="1814513"/>
            <a:ext cx="4763" cy="6350"/>
          </a:xfrm>
          <a:custGeom>
            <a:avLst/>
            <a:gdLst>
              <a:gd name="T0" fmla="*/ 2223 w 15"/>
              <a:gd name="T1" fmla="*/ 5976 h 17"/>
              <a:gd name="T2" fmla="*/ 0 w 15"/>
              <a:gd name="T3" fmla="*/ 3362 h 17"/>
              <a:gd name="T4" fmla="*/ 635 w 15"/>
              <a:gd name="T5" fmla="*/ 1868 h 17"/>
              <a:gd name="T6" fmla="*/ 4445 w 15"/>
              <a:gd name="T7" fmla="*/ 3362 h 17"/>
              <a:gd name="T8" fmla="*/ 2223 w 15"/>
              <a:gd name="T9" fmla="*/ 5976 h 17"/>
              <a:gd name="T10" fmla="*/ 2223 w 15"/>
              <a:gd name="T11" fmla="*/ 1868 h 17"/>
              <a:gd name="T12" fmla="*/ 953 w 15"/>
              <a:gd name="T13" fmla="*/ 2241 h 17"/>
              <a:gd name="T14" fmla="*/ 635 w 15"/>
              <a:gd name="T15" fmla="*/ 3362 h 17"/>
              <a:gd name="T16" fmla="*/ 2223 w 15"/>
              <a:gd name="T17" fmla="*/ 5603 h 17"/>
              <a:gd name="T18" fmla="*/ 4128 w 15"/>
              <a:gd name="T19" fmla="*/ 3362 h 17"/>
              <a:gd name="T20" fmla="*/ 2223 w 15"/>
              <a:gd name="T21" fmla="*/ 1868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7">
                <a:moveTo>
                  <a:pt x="7" y="16"/>
                </a:moveTo>
                <a:cubicBezTo>
                  <a:pt x="3" y="16"/>
                  <a:pt x="0" y="13"/>
                  <a:pt x="0" y="9"/>
                </a:cubicBezTo>
                <a:cubicBezTo>
                  <a:pt x="0" y="8"/>
                  <a:pt x="1" y="6"/>
                  <a:pt x="2" y="5"/>
                </a:cubicBezTo>
                <a:cubicBezTo>
                  <a:pt x="6" y="0"/>
                  <a:pt x="14" y="3"/>
                  <a:pt x="14" y="9"/>
                </a:cubicBezTo>
                <a:cubicBezTo>
                  <a:pt x="14" y="13"/>
                  <a:pt x="10" y="16"/>
                  <a:pt x="7" y="16"/>
                </a:cubicBezTo>
                <a:close/>
                <a:moveTo>
                  <a:pt x="7" y="5"/>
                </a:moveTo>
                <a:cubicBezTo>
                  <a:pt x="5" y="5"/>
                  <a:pt x="4" y="5"/>
                  <a:pt x="3" y="6"/>
                </a:cubicBezTo>
                <a:cubicBezTo>
                  <a:pt x="3" y="6"/>
                  <a:pt x="2" y="8"/>
                  <a:pt x="2" y="9"/>
                </a:cubicBezTo>
                <a:cubicBezTo>
                  <a:pt x="2" y="12"/>
                  <a:pt x="4" y="15"/>
                  <a:pt x="7" y="15"/>
                </a:cubicBezTo>
                <a:cubicBezTo>
                  <a:pt x="9" y="15"/>
                  <a:pt x="13" y="12"/>
                  <a:pt x="13" y="9"/>
                </a:cubicBezTo>
                <a:cubicBezTo>
                  <a:pt x="13" y="7"/>
                  <a:pt x="9" y="5"/>
                  <a:pt x="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8" name="Freeform 826">
            <a:extLst>
              <a:ext uri="{FF2B5EF4-FFF2-40B4-BE49-F238E27FC236}">
                <a16:creationId xmlns:a16="http://schemas.microsoft.com/office/drawing/2014/main" id="{774D11DE-75AF-8048-AA16-55685B296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6063" y="1819275"/>
            <a:ext cx="4762" cy="4763"/>
          </a:xfrm>
          <a:custGeom>
            <a:avLst/>
            <a:gdLst>
              <a:gd name="T0" fmla="*/ 4396 w 13"/>
              <a:gd name="T1" fmla="*/ 1985 h 12"/>
              <a:gd name="T2" fmla="*/ 2198 w 13"/>
              <a:gd name="T3" fmla="*/ 4366 h 12"/>
              <a:gd name="T4" fmla="*/ 0 w 13"/>
              <a:gd name="T5" fmla="*/ 1985 h 12"/>
              <a:gd name="T6" fmla="*/ 0 w 13"/>
              <a:gd name="T7" fmla="*/ 1985 h 12"/>
              <a:gd name="T8" fmla="*/ 2198 w 13"/>
              <a:gd name="T9" fmla="*/ 0 h 12"/>
              <a:gd name="T10" fmla="*/ 4396 w 13"/>
              <a:gd name="T11" fmla="*/ 1985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2">
                <a:moveTo>
                  <a:pt x="12" y="5"/>
                </a:moveTo>
                <a:cubicBezTo>
                  <a:pt x="12" y="9"/>
                  <a:pt x="10" y="11"/>
                  <a:pt x="6" y="11"/>
                </a:cubicBezTo>
                <a:cubicBezTo>
                  <a:pt x="3" y="11"/>
                  <a:pt x="0" y="9"/>
                  <a:pt x="0" y="5"/>
                </a:cubicBezTo>
                <a:cubicBezTo>
                  <a:pt x="0" y="3"/>
                  <a:pt x="3" y="0"/>
                  <a:pt x="6" y="0"/>
                </a:cubicBezTo>
                <a:cubicBezTo>
                  <a:pt x="10" y="0"/>
                  <a:pt x="12" y="3"/>
                  <a:pt x="12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9" name="Freeform 827">
            <a:extLst>
              <a:ext uri="{FF2B5EF4-FFF2-40B4-BE49-F238E27FC236}">
                <a16:creationId xmlns:a16="http://schemas.microsoft.com/office/drawing/2014/main" id="{83283868-4682-1B4F-A20E-0C5947A53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6063" y="1819275"/>
            <a:ext cx="4762" cy="4763"/>
          </a:xfrm>
          <a:custGeom>
            <a:avLst/>
            <a:gdLst>
              <a:gd name="T0" fmla="*/ 2222 w 15"/>
              <a:gd name="T1" fmla="*/ 4423 h 14"/>
              <a:gd name="T2" fmla="*/ 0 w 15"/>
              <a:gd name="T3" fmla="*/ 2041 h 14"/>
              <a:gd name="T4" fmla="*/ 2222 w 15"/>
              <a:gd name="T5" fmla="*/ 0 h 14"/>
              <a:gd name="T6" fmla="*/ 4445 w 15"/>
              <a:gd name="T7" fmla="*/ 2041 h 14"/>
              <a:gd name="T8" fmla="*/ 2222 w 15"/>
              <a:gd name="T9" fmla="*/ 4423 h 14"/>
              <a:gd name="T10" fmla="*/ 2222 w 15"/>
              <a:gd name="T11" fmla="*/ 680 h 14"/>
              <a:gd name="T12" fmla="*/ 635 w 15"/>
              <a:gd name="T13" fmla="*/ 2041 h 14"/>
              <a:gd name="T14" fmla="*/ 2222 w 15"/>
              <a:gd name="T15" fmla="*/ 4083 h 14"/>
              <a:gd name="T16" fmla="*/ 3810 w 15"/>
              <a:gd name="T17" fmla="*/ 2041 h 14"/>
              <a:gd name="T18" fmla="*/ 2222 w 15"/>
              <a:gd name="T19" fmla="*/ 68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4">
                <a:moveTo>
                  <a:pt x="7" y="13"/>
                </a:moveTo>
                <a:cubicBezTo>
                  <a:pt x="4" y="13"/>
                  <a:pt x="0" y="11"/>
                  <a:pt x="0" y="6"/>
                </a:cubicBezTo>
                <a:cubicBezTo>
                  <a:pt x="0" y="3"/>
                  <a:pt x="4" y="0"/>
                  <a:pt x="7" y="0"/>
                </a:cubicBezTo>
                <a:cubicBezTo>
                  <a:pt x="11" y="0"/>
                  <a:pt x="14" y="3"/>
                  <a:pt x="14" y="6"/>
                </a:cubicBezTo>
                <a:cubicBezTo>
                  <a:pt x="14" y="11"/>
                  <a:pt x="11" y="13"/>
                  <a:pt x="7" y="13"/>
                </a:cubicBezTo>
                <a:close/>
                <a:moveTo>
                  <a:pt x="7" y="2"/>
                </a:moveTo>
                <a:cubicBezTo>
                  <a:pt x="5" y="2"/>
                  <a:pt x="2" y="4"/>
                  <a:pt x="2" y="6"/>
                </a:cubicBezTo>
                <a:cubicBezTo>
                  <a:pt x="2" y="9"/>
                  <a:pt x="5" y="12"/>
                  <a:pt x="7" y="12"/>
                </a:cubicBezTo>
                <a:cubicBezTo>
                  <a:pt x="10" y="12"/>
                  <a:pt x="12" y="9"/>
                  <a:pt x="12" y="6"/>
                </a:cubicBezTo>
                <a:cubicBezTo>
                  <a:pt x="12" y="4"/>
                  <a:pt x="10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0" name="Freeform 828">
            <a:extLst>
              <a:ext uri="{FF2B5EF4-FFF2-40B4-BE49-F238E27FC236}">
                <a16:creationId xmlns:a16="http://schemas.microsoft.com/office/drawing/2014/main" id="{C0BDEDEE-EFE4-7546-B2CC-D4A10EAC8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6063" y="1824038"/>
            <a:ext cx="4762" cy="4762"/>
          </a:xfrm>
          <a:custGeom>
            <a:avLst/>
            <a:gdLst>
              <a:gd name="T0" fmla="*/ 4396 w 13"/>
              <a:gd name="T1" fmla="*/ 1984 h 12"/>
              <a:gd name="T2" fmla="*/ 2198 w 13"/>
              <a:gd name="T3" fmla="*/ 4365 h 12"/>
              <a:gd name="T4" fmla="*/ 0 w 13"/>
              <a:gd name="T5" fmla="*/ 1984 h 12"/>
              <a:gd name="T6" fmla="*/ 0 w 13"/>
              <a:gd name="T7" fmla="*/ 1984 h 12"/>
              <a:gd name="T8" fmla="*/ 2198 w 13"/>
              <a:gd name="T9" fmla="*/ 0 h 12"/>
              <a:gd name="T10" fmla="*/ 4396 w 13"/>
              <a:gd name="T11" fmla="*/ 1984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2">
                <a:moveTo>
                  <a:pt x="12" y="5"/>
                </a:moveTo>
                <a:cubicBezTo>
                  <a:pt x="12" y="9"/>
                  <a:pt x="10" y="11"/>
                  <a:pt x="6" y="11"/>
                </a:cubicBezTo>
                <a:cubicBezTo>
                  <a:pt x="3" y="11"/>
                  <a:pt x="0" y="9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10" y="0"/>
                  <a:pt x="12" y="2"/>
                  <a:pt x="12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1" name="Freeform 829">
            <a:extLst>
              <a:ext uri="{FF2B5EF4-FFF2-40B4-BE49-F238E27FC236}">
                <a16:creationId xmlns:a16="http://schemas.microsoft.com/office/drawing/2014/main" id="{15E305E6-86C5-564E-9090-CAF389368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6063" y="1824038"/>
            <a:ext cx="4762" cy="4762"/>
          </a:xfrm>
          <a:custGeom>
            <a:avLst/>
            <a:gdLst>
              <a:gd name="T0" fmla="*/ 2222 w 15"/>
              <a:gd name="T1" fmla="*/ 4422 h 14"/>
              <a:gd name="T2" fmla="*/ 0 w 15"/>
              <a:gd name="T3" fmla="*/ 2381 h 14"/>
              <a:gd name="T4" fmla="*/ 2222 w 15"/>
              <a:gd name="T5" fmla="*/ 0 h 14"/>
              <a:gd name="T6" fmla="*/ 4445 w 15"/>
              <a:gd name="T7" fmla="*/ 2381 h 14"/>
              <a:gd name="T8" fmla="*/ 2222 w 15"/>
              <a:gd name="T9" fmla="*/ 4422 h 14"/>
              <a:gd name="T10" fmla="*/ 2222 w 15"/>
              <a:gd name="T11" fmla="*/ 1020 h 14"/>
              <a:gd name="T12" fmla="*/ 635 w 15"/>
              <a:gd name="T13" fmla="*/ 2381 h 14"/>
              <a:gd name="T14" fmla="*/ 2222 w 15"/>
              <a:gd name="T15" fmla="*/ 4082 h 14"/>
              <a:gd name="T16" fmla="*/ 3810 w 15"/>
              <a:gd name="T17" fmla="*/ 2381 h 14"/>
              <a:gd name="T18" fmla="*/ 2222 w 15"/>
              <a:gd name="T19" fmla="*/ 102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4">
                <a:moveTo>
                  <a:pt x="7" y="13"/>
                </a:moveTo>
                <a:cubicBezTo>
                  <a:pt x="4" y="13"/>
                  <a:pt x="0" y="11"/>
                  <a:pt x="0" y="7"/>
                </a:cubicBezTo>
                <a:cubicBezTo>
                  <a:pt x="0" y="4"/>
                  <a:pt x="4" y="0"/>
                  <a:pt x="7" y="0"/>
                </a:cubicBezTo>
                <a:cubicBezTo>
                  <a:pt x="11" y="0"/>
                  <a:pt x="14" y="4"/>
                  <a:pt x="14" y="7"/>
                </a:cubicBezTo>
                <a:cubicBezTo>
                  <a:pt x="14" y="11"/>
                  <a:pt x="11" y="13"/>
                  <a:pt x="7" y="13"/>
                </a:cubicBezTo>
                <a:close/>
                <a:moveTo>
                  <a:pt x="7" y="3"/>
                </a:moveTo>
                <a:cubicBezTo>
                  <a:pt x="5" y="3"/>
                  <a:pt x="2" y="4"/>
                  <a:pt x="2" y="7"/>
                </a:cubicBezTo>
                <a:cubicBezTo>
                  <a:pt x="2" y="10"/>
                  <a:pt x="5" y="12"/>
                  <a:pt x="7" y="12"/>
                </a:cubicBezTo>
                <a:cubicBezTo>
                  <a:pt x="10" y="12"/>
                  <a:pt x="12" y="10"/>
                  <a:pt x="12" y="7"/>
                </a:cubicBezTo>
                <a:cubicBezTo>
                  <a:pt x="12" y="4"/>
                  <a:pt x="10" y="3"/>
                  <a:pt x="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2" name="Freeform 830">
            <a:extLst>
              <a:ext uri="{FF2B5EF4-FFF2-40B4-BE49-F238E27FC236}">
                <a16:creationId xmlns:a16="http://schemas.microsoft.com/office/drawing/2014/main" id="{BAB405AB-1D73-AC4B-BC34-1EEE98C80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650" y="1828800"/>
            <a:ext cx="4763" cy="4763"/>
          </a:xfrm>
          <a:custGeom>
            <a:avLst/>
            <a:gdLst>
              <a:gd name="T0" fmla="*/ 4366 w 12"/>
              <a:gd name="T1" fmla="*/ 2198 h 13"/>
              <a:gd name="T2" fmla="*/ 1985 w 12"/>
              <a:gd name="T3" fmla="*/ 4397 h 13"/>
              <a:gd name="T4" fmla="*/ 0 w 12"/>
              <a:gd name="T5" fmla="*/ 2198 h 13"/>
              <a:gd name="T6" fmla="*/ 0 w 12"/>
              <a:gd name="T7" fmla="*/ 2198 h 13"/>
              <a:gd name="T8" fmla="*/ 1985 w 12"/>
              <a:gd name="T9" fmla="*/ 0 h 13"/>
              <a:gd name="T10" fmla="*/ 4366 w 12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3">
                <a:moveTo>
                  <a:pt x="11" y="6"/>
                </a:moveTo>
                <a:cubicBezTo>
                  <a:pt x="11" y="9"/>
                  <a:pt x="9" y="12"/>
                  <a:pt x="5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9" y="0"/>
                  <a:pt x="11" y="3"/>
                  <a:pt x="11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3" name="Freeform 831">
            <a:extLst>
              <a:ext uri="{FF2B5EF4-FFF2-40B4-BE49-F238E27FC236}">
                <a16:creationId xmlns:a16="http://schemas.microsoft.com/office/drawing/2014/main" id="{434474E9-F804-484E-95AC-5C1EFF58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650" y="1828800"/>
            <a:ext cx="4763" cy="4763"/>
          </a:xfrm>
          <a:custGeom>
            <a:avLst/>
            <a:gdLst>
              <a:gd name="T0" fmla="*/ 1701 w 14"/>
              <a:gd name="T1" fmla="*/ 4445 h 15"/>
              <a:gd name="T2" fmla="*/ 0 w 14"/>
              <a:gd name="T3" fmla="*/ 2223 h 15"/>
              <a:gd name="T4" fmla="*/ 1701 w 14"/>
              <a:gd name="T5" fmla="*/ 0 h 15"/>
              <a:gd name="T6" fmla="*/ 4423 w 14"/>
              <a:gd name="T7" fmla="*/ 2223 h 15"/>
              <a:gd name="T8" fmla="*/ 1701 w 14"/>
              <a:gd name="T9" fmla="*/ 4445 h 15"/>
              <a:gd name="T10" fmla="*/ 1701 w 14"/>
              <a:gd name="T11" fmla="*/ 635 h 15"/>
              <a:gd name="T12" fmla="*/ 340 w 14"/>
              <a:gd name="T13" fmla="*/ 2223 h 15"/>
              <a:gd name="T14" fmla="*/ 1701 w 14"/>
              <a:gd name="T15" fmla="*/ 4128 h 15"/>
              <a:gd name="T16" fmla="*/ 3402 w 14"/>
              <a:gd name="T17" fmla="*/ 2223 h 15"/>
              <a:gd name="T18" fmla="*/ 1701 w 14"/>
              <a:gd name="T19" fmla="*/ 635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5">
                <a:moveTo>
                  <a:pt x="5" y="14"/>
                </a:moveTo>
                <a:cubicBezTo>
                  <a:pt x="2" y="14"/>
                  <a:pt x="0" y="10"/>
                  <a:pt x="0" y="7"/>
                </a:cubicBezTo>
                <a:cubicBezTo>
                  <a:pt x="0" y="3"/>
                  <a:pt x="2" y="0"/>
                  <a:pt x="5" y="0"/>
                </a:cubicBezTo>
                <a:cubicBezTo>
                  <a:pt x="9" y="0"/>
                  <a:pt x="13" y="3"/>
                  <a:pt x="13" y="7"/>
                </a:cubicBezTo>
                <a:cubicBezTo>
                  <a:pt x="13" y="10"/>
                  <a:pt x="9" y="14"/>
                  <a:pt x="5" y="14"/>
                </a:cubicBezTo>
                <a:close/>
                <a:moveTo>
                  <a:pt x="5" y="2"/>
                </a:moveTo>
                <a:cubicBezTo>
                  <a:pt x="3" y="2"/>
                  <a:pt x="1" y="4"/>
                  <a:pt x="1" y="7"/>
                </a:cubicBezTo>
                <a:cubicBezTo>
                  <a:pt x="1" y="10"/>
                  <a:pt x="3" y="13"/>
                  <a:pt x="5" y="13"/>
                </a:cubicBezTo>
                <a:cubicBezTo>
                  <a:pt x="9" y="13"/>
                  <a:pt x="10" y="10"/>
                  <a:pt x="10" y="7"/>
                </a:cubicBezTo>
                <a:cubicBezTo>
                  <a:pt x="10" y="4"/>
                  <a:pt x="9" y="2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4" name="Freeform 832">
            <a:extLst>
              <a:ext uri="{FF2B5EF4-FFF2-40B4-BE49-F238E27FC236}">
                <a16:creationId xmlns:a16="http://schemas.microsoft.com/office/drawing/2014/main" id="{AEDBCEF8-6062-9F4E-A204-5E4DDE11E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1811338"/>
            <a:ext cx="34925" cy="31750"/>
          </a:xfrm>
          <a:custGeom>
            <a:avLst/>
            <a:gdLst>
              <a:gd name="T0" fmla="*/ 34561 w 96"/>
              <a:gd name="T1" fmla="*/ 3969 h 88"/>
              <a:gd name="T2" fmla="*/ 34197 w 96"/>
              <a:gd name="T3" fmla="*/ 7216 h 88"/>
              <a:gd name="T4" fmla="*/ 14916 w 96"/>
              <a:gd name="T5" fmla="*/ 2886 h 88"/>
              <a:gd name="T6" fmla="*/ 3638 w 96"/>
              <a:gd name="T7" fmla="*/ 12267 h 88"/>
              <a:gd name="T8" fmla="*/ 9823 w 96"/>
              <a:gd name="T9" fmla="*/ 29585 h 88"/>
              <a:gd name="T10" fmla="*/ 6185 w 96"/>
              <a:gd name="T11" fmla="*/ 31389 h 88"/>
              <a:gd name="T12" fmla="*/ 0 w 96"/>
              <a:gd name="T13" fmla="*/ 12628 h 88"/>
              <a:gd name="T14" fmla="*/ 13461 w 96"/>
              <a:gd name="T15" fmla="*/ 0 h 88"/>
              <a:gd name="T16" fmla="*/ 34561 w 96"/>
              <a:gd name="T17" fmla="*/ 3969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6" h="88">
                <a:moveTo>
                  <a:pt x="95" y="11"/>
                </a:moveTo>
                <a:lnTo>
                  <a:pt x="94" y="20"/>
                </a:lnTo>
                <a:cubicBezTo>
                  <a:pt x="80" y="16"/>
                  <a:pt x="59" y="8"/>
                  <a:pt x="41" y="8"/>
                </a:cubicBezTo>
                <a:cubicBezTo>
                  <a:pt x="22" y="8"/>
                  <a:pt x="10" y="16"/>
                  <a:pt x="10" y="34"/>
                </a:cubicBezTo>
                <a:cubicBezTo>
                  <a:pt x="10" y="51"/>
                  <a:pt x="17" y="66"/>
                  <a:pt x="27" y="82"/>
                </a:cubicBezTo>
                <a:lnTo>
                  <a:pt x="17" y="87"/>
                </a:lnTo>
                <a:cubicBezTo>
                  <a:pt x="8" y="70"/>
                  <a:pt x="0" y="54"/>
                  <a:pt x="0" y="35"/>
                </a:cubicBezTo>
                <a:cubicBezTo>
                  <a:pt x="0" y="17"/>
                  <a:pt x="13" y="0"/>
                  <a:pt x="37" y="0"/>
                </a:cubicBezTo>
                <a:cubicBezTo>
                  <a:pt x="57" y="0"/>
                  <a:pt x="78" y="7"/>
                  <a:pt x="95" y="11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5" name="Freeform 833">
            <a:extLst>
              <a:ext uri="{FF2B5EF4-FFF2-40B4-BE49-F238E27FC236}">
                <a16:creationId xmlns:a16="http://schemas.microsoft.com/office/drawing/2014/main" id="{68B7A7A0-A2FE-2D43-82B1-8B6BDB012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1811338"/>
            <a:ext cx="34925" cy="31750"/>
          </a:xfrm>
          <a:custGeom>
            <a:avLst/>
            <a:gdLst>
              <a:gd name="T0" fmla="*/ 6481 w 97"/>
              <a:gd name="T1" fmla="*/ 31397 h 90"/>
              <a:gd name="T2" fmla="*/ 6121 w 97"/>
              <a:gd name="T3" fmla="*/ 31044 h 90"/>
              <a:gd name="T4" fmla="*/ 0 w 97"/>
              <a:gd name="T5" fmla="*/ 12700 h 90"/>
              <a:gd name="T6" fmla="*/ 13682 w 97"/>
              <a:gd name="T7" fmla="*/ 0 h 90"/>
              <a:gd name="T8" fmla="*/ 29884 w 97"/>
              <a:gd name="T9" fmla="*/ 2822 h 90"/>
              <a:gd name="T10" fmla="*/ 34565 w 97"/>
              <a:gd name="T11" fmla="*/ 3881 h 90"/>
              <a:gd name="T12" fmla="*/ 34565 w 97"/>
              <a:gd name="T13" fmla="*/ 7408 h 90"/>
              <a:gd name="T14" fmla="*/ 34565 w 97"/>
              <a:gd name="T15" fmla="*/ 7408 h 90"/>
              <a:gd name="T16" fmla="*/ 27724 w 97"/>
              <a:gd name="T17" fmla="*/ 5997 h 90"/>
              <a:gd name="T18" fmla="*/ 15122 w 97"/>
              <a:gd name="T19" fmla="*/ 3881 h 90"/>
              <a:gd name="T20" fmla="*/ 4321 w 97"/>
              <a:gd name="T21" fmla="*/ 12347 h 90"/>
              <a:gd name="T22" fmla="*/ 10081 w 97"/>
              <a:gd name="T23" fmla="*/ 29281 h 90"/>
              <a:gd name="T24" fmla="*/ 6481 w 97"/>
              <a:gd name="T25" fmla="*/ 31397 h 90"/>
              <a:gd name="T26" fmla="*/ 13682 w 97"/>
              <a:gd name="T27" fmla="*/ 706 h 90"/>
              <a:gd name="T28" fmla="*/ 360 w 97"/>
              <a:gd name="T29" fmla="*/ 12700 h 90"/>
              <a:gd name="T30" fmla="*/ 6481 w 97"/>
              <a:gd name="T31" fmla="*/ 30339 h 90"/>
              <a:gd name="T32" fmla="*/ 9721 w 97"/>
              <a:gd name="T33" fmla="*/ 28928 h 90"/>
              <a:gd name="T34" fmla="*/ 3601 w 97"/>
              <a:gd name="T35" fmla="*/ 12347 h 90"/>
              <a:gd name="T36" fmla="*/ 15122 w 97"/>
              <a:gd name="T37" fmla="*/ 3175 h 90"/>
              <a:gd name="T38" fmla="*/ 27724 w 97"/>
              <a:gd name="T39" fmla="*/ 5644 h 90"/>
              <a:gd name="T40" fmla="*/ 34205 w 97"/>
              <a:gd name="T41" fmla="*/ 6703 h 90"/>
              <a:gd name="T42" fmla="*/ 34205 w 97"/>
              <a:gd name="T43" fmla="*/ 4233 h 90"/>
              <a:gd name="T44" fmla="*/ 34205 w 97"/>
              <a:gd name="T45" fmla="*/ 4233 h 90"/>
              <a:gd name="T46" fmla="*/ 29884 w 97"/>
              <a:gd name="T47" fmla="*/ 3881 h 90"/>
              <a:gd name="T48" fmla="*/ 13682 w 97"/>
              <a:gd name="T49" fmla="*/ 706 h 9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7" h="90">
                <a:moveTo>
                  <a:pt x="18" y="89"/>
                </a:moveTo>
                <a:cubicBezTo>
                  <a:pt x="18" y="89"/>
                  <a:pt x="17" y="89"/>
                  <a:pt x="17" y="88"/>
                </a:cubicBezTo>
                <a:cubicBezTo>
                  <a:pt x="9" y="72"/>
                  <a:pt x="0" y="56"/>
                  <a:pt x="0" y="36"/>
                </a:cubicBezTo>
                <a:cubicBezTo>
                  <a:pt x="0" y="19"/>
                  <a:pt x="13" y="0"/>
                  <a:pt x="38" y="0"/>
                </a:cubicBezTo>
                <a:cubicBezTo>
                  <a:pt x="53" y="0"/>
                  <a:pt x="69" y="4"/>
                  <a:pt x="83" y="8"/>
                </a:cubicBezTo>
                <a:cubicBezTo>
                  <a:pt x="88" y="9"/>
                  <a:pt x="92" y="11"/>
                  <a:pt x="96" y="11"/>
                </a:cubicBezTo>
                <a:lnTo>
                  <a:pt x="96" y="21"/>
                </a:lnTo>
                <a:cubicBezTo>
                  <a:pt x="89" y="21"/>
                  <a:pt x="84" y="18"/>
                  <a:pt x="77" y="17"/>
                </a:cubicBezTo>
                <a:cubicBezTo>
                  <a:pt x="66" y="14"/>
                  <a:pt x="54" y="11"/>
                  <a:pt x="42" y="11"/>
                </a:cubicBezTo>
                <a:cubicBezTo>
                  <a:pt x="30" y="11"/>
                  <a:pt x="12" y="14"/>
                  <a:pt x="12" y="35"/>
                </a:cubicBezTo>
                <a:cubicBezTo>
                  <a:pt x="12" y="52"/>
                  <a:pt x="20" y="69"/>
                  <a:pt x="28" y="83"/>
                </a:cubicBezTo>
                <a:lnTo>
                  <a:pt x="18" y="89"/>
                </a:lnTo>
                <a:close/>
                <a:moveTo>
                  <a:pt x="38" y="2"/>
                </a:moveTo>
                <a:cubicBezTo>
                  <a:pt x="14" y="2"/>
                  <a:pt x="1" y="20"/>
                  <a:pt x="1" y="36"/>
                </a:cubicBezTo>
                <a:cubicBezTo>
                  <a:pt x="1" y="55"/>
                  <a:pt x="10" y="71"/>
                  <a:pt x="18" y="86"/>
                </a:cubicBezTo>
                <a:lnTo>
                  <a:pt x="27" y="82"/>
                </a:lnTo>
                <a:cubicBezTo>
                  <a:pt x="19" y="70"/>
                  <a:pt x="10" y="53"/>
                  <a:pt x="10" y="35"/>
                </a:cubicBezTo>
                <a:cubicBezTo>
                  <a:pt x="10" y="18"/>
                  <a:pt x="22" y="9"/>
                  <a:pt x="42" y="9"/>
                </a:cubicBezTo>
                <a:cubicBezTo>
                  <a:pt x="54" y="9"/>
                  <a:pt x="67" y="12"/>
                  <a:pt x="77" y="16"/>
                </a:cubicBezTo>
                <a:cubicBezTo>
                  <a:pt x="84" y="17"/>
                  <a:pt x="90" y="18"/>
                  <a:pt x="95" y="19"/>
                </a:cubicBezTo>
                <a:lnTo>
                  <a:pt x="95" y="12"/>
                </a:lnTo>
                <a:cubicBezTo>
                  <a:pt x="92" y="12"/>
                  <a:pt x="87" y="11"/>
                  <a:pt x="83" y="11"/>
                </a:cubicBezTo>
                <a:cubicBezTo>
                  <a:pt x="68" y="6"/>
                  <a:pt x="53" y="2"/>
                  <a:pt x="3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6" name="Freeform 834">
            <a:extLst>
              <a:ext uri="{FF2B5EF4-FFF2-40B4-BE49-F238E27FC236}">
                <a16:creationId xmlns:a16="http://schemas.microsoft.com/office/drawing/2014/main" id="{9BF1A3B9-A7F5-4F47-831D-30CB02667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0513" y="1812925"/>
            <a:ext cx="33337" cy="30163"/>
          </a:xfrm>
          <a:custGeom>
            <a:avLst/>
            <a:gdLst>
              <a:gd name="T0" fmla="*/ 0 w 93"/>
              <a:gd name="T1" fmla="*/ 4613 h 85"/>
              <a:gd name="T2" fmla="*/ 21508 w 93"/>
              <a:gd name="T3" fmla="*/ 0 h 85"/>
              <a:gd name="T4" fmla="*/ 32979 w 93"/>
              <a:gd name="T5" fmla="*/ 11355 h 85"/>
              <a:gd name="T6" fmla="*/ 26885 w 93"/>
              <a:gd name="T7" fmla="*/ 29808 h 85"/>
              <a:gd name="T8" fmla="*/ 358 w 93"/>
              <a:gd name="T9" fmla="*/ 29808 h 85"/>
              <a:gd name="T10" fmla="*/ 0 w 93"/>
              <a:gd name="T11" fmla="*/ 4613 h 8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3" h="85">
                <a:moveTo>
                  <a:pt x="0" y="13"/>
                </a:moveTo>
                <a:cubicBezTo>
                  <a:pt x="17" y="7"/>
                  <a:pt x="38" y="0"/>
                  <a:pt x="60" y="0"/>
                </a:cubicBezTo>
                <a:cubicBezTo>
                  <a:pt x="79" y="0"/>
                  <a:pt x="92" y="14"/>
                  <a:pt x="92" y="32"/>
                </a:cubicBezTo>
                <a:cubicBezTo>
                  <a:pt x="92" y="51"/>
                  <a:pt x="84" y="67"/>
                  <a:pt x="75" y="84"/>
                </a:cubicBezTo>
                <a:lnTo>
                  <a:pt x="1" y="84"/>
                </a:lnTo>
                <a:lnTo>
                  <a:pt x="0" y="13"/>
                </a:ln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7" name="Freeform 835">
            <a:extLst>
              <a:ext uri="{FF2B5EF4-FFF2-40B4-BE49-F238E27FC236}">
                <a16:creationId xmlns:a16="http://schemas.microsoft.com/office/drawing/2014/main" id="{743810E0-B013-FB41-9096-09EA3DC25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088" y="1817688"/>
            <a:ext cx="1587" cy="15875"/>
          </a:xfrm>
          <a:custGeom>
            <a:avLst/>
            <a:gdLst>
              <a:gd name="T0" fmla="*/ 529 w 3"/>
              <a:gd name="T1" fmla="*/ 15522 h 45"/>
              <a:gd name="T2" fmla="*/ 0 w 3"/>
              <a:gd name="T3" fmla="*/ 15522 h 45"/>
              <a:gd name="T4" fmla="*/ 0 w 3"/>
              <a:gd name="T5" fmla="*/ 353 h 45"/>
              <a:gd name="T6" fmla="*/ 1058 w 3"/>
              <a:gd name="T7" fmla="*/ 353 h 45"/>
              <a:gd name="T8" fmla="*/ 1058 w 3"/>
              <a:gd name="T9" fmla="*/ 15522 h 45"/>
              <a:gd name="T10" fmla="*/ 529 w 3"/>
              <a:gd name="T11" fmla="*/ 15522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5">
                <a:moveTo>
                  <a:pt x="1" y="44"/>
                </a:moveTo>
                <a:lnTo>
                  <a:pt x="0" y="44"/>
                </a:lnTo>
                <a:lnTo>
                  <a:pt x="0" y="1"/>
                </a:lnTo>
                <a:cubicBezTo>
                  <a:pt x="0" y="0"/>
                  <a:pt x="2" y="0"/>
                  <a:pt x="2" y="1"/>
                </a:cubicBezTo>
                <a:lnTo>
                  <a:pt x="2" y="44"/>
                </a:lnTo>
                <a:lnTo>
                  <a:pt x="1" y="4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8" name="Freeform 836">
            <a:extLst>
              <a:ext uri="{FF2B5EF4-FFF2-40B4-BE49-F238E27FC236}">
                <a16:creationId xmlns:a16="http://schemas.microsoft.com/office/drawing/2014/main" id="{F9148EAF-A1CD-084E-94EB-642ADD884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7500" y="1816100"/>
            <a:ext cx="1588" cy="20638"/>
          </a:xfrm>
          <a:custGeom>
            <a:avLst/>
            <a:gdLst>
              <a:gd name="T0" fmla="*/ 529 w 3"/>
              <a:gd name="T1" fmla="*/ 20288 h 59"/>
              <a:gd name="T2" fmla="*/ 0 w 3"/>
              <a:gd name="T3" fmla="*/ 19938 h 59"/>
              <a:gd name="T4" fmla="*/ 0 w 3"/>
              <a:gd name="T5" fmla="*/ 350 h 59"/>
              <a:gd name="T6" fmla="*/ 1059 w 3"/>
              <a:gd name="T7" fmla="*/ 350 h 59"/>
              <a:gd name="T8" fmla="*/ 1059 w 3"/>
              <a:gd name="T9" fmla="*/ 19938 h 59"/>
              <a:gd name="T10" fmla="*/ 1059 w 3"/>
              <a:gd name="T11" fmla="*/ 20288 h 59"/>
              <a:gd name="T12" fmla="*/ 529 w 3"/>
              <a:gd name="T13" fmla="*/ 20288 h 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59">
                <a:moveTo>
                  <a:pt x="1" y="58"/>
                </a:moveTo>
                <a:cubicBezTo>
                  <a:pt x="0" y="58"/>
                  <a:pt x="0" y="57"/>
                  <a:pt x="0" y="57"/>
                </a:cubicBezTo>
                <a:lnTo>
                  <a:pt x="0" y="1"/>
                </a:lnTo>
                <a:cubicBezTo>
                  <a:pt x="0" y="0"/>
                  <a:pt x="2" y="0"/>
                  <a:pt x="2" y="1"/>
                </a:cubicBezTo>
                <a:lnTo>
                  <a:pt x="2" y="57"/>
                </a:lnTo>
                <a:lnTo>
                  <a:pt x="2" y="58"/>
                </a:lnTo>
                <a:lnTo>
                  <a:pt x="1" y="5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9" name="Freeform 837">
            <a:extLst>
              <a:ext uri="{FF2B5EF4-FFF2-40B4-BE49-F238E27FC236}">
                <a16:creationId xmlns:a16="http://schemas.microsoft.com/office/drawing/2014/main" id="{39B3C39B-AF41-274B-8790-C63ABD131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1814513"/>
            <a:ext cx="1587" cy="25400"/>
          </a:xfrm>
          <a:custGeom>
            <a:avLst/>
            <a:gdLst>
              <a:gd name="T0" fmla="*/ 1058 w 3"/>
              <a:gd name="T1" fmla="*/ 25032 h 69"/>
              <a:gd name="T2" fmla="*/ 0 w 3"/>
              <a:gd name="T3" fmla="*/ 24664 h 69"/>
              <a:gd name="T4" fmla="*/ 0 w 3"/>
              <a:gd name="T5" fmla="*/ 0 h 69"/>
              <a:gd name="T6" fmla="*/ 1058 w 3"/>
              <a:gd name="T7" fmla="*/ 0 h 69"/>
              <a:gd name="T8" fmla="*/ 1058 w 3"/>
              <a:gd name="T9" fmla="*/ 24664 h 69"/>
              <a:gd name="T10" fmla="*/ 1058 w 3"/>
              <a:gd name="T11" fmla="*/ 25032 h 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69">
                <a:moveTo>
                  <a:pt x="2" y="68"/>
                </a:moveTo>
                <a:cubicBezTo>
                  <a:pt x="0" y="68"/>
                  <a:pt x="0" y="67"/>
                  <a:pt x="0" y="67"/>
                </a:cubicBezTo>
                <a:lnTo>
                  <a:pt x="0" y="0"/>
                </a:lnTo>
                <a:lnTo>
                  <a:pt x="2" y="0"/>
                </a:lnTo>
                <a:lnTo>
                  <a:pt x="2" y="67"/>
                </a:lnTo>
                <a:lnTo>
                  <a:pt x="2" y="6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10" name="Freeform 838">
            <a:extLst>
              <a:ext uri="{FF2B5EF4-FFF2-40B4-BE49-F238E27FC236}">
                <a16:creationId xmlns:a16="http://schemas.microsoft.com/office/drawing/2014/main" id="{83AEC9FC-28BD-AC4C-9473-397B39994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814513"/>
            <a:ext cx="1588" cy="20637"/>
          </a:xfrm>
          <a:custGeom>
            <a:avLst/>
            <a:gdLst>
              <a:gd name="T0" fmla="*/ 0 w 2"/>
              <a:gd name="T1" fmla="*/ 20268 h 56"/>
              <a:gd name="T2" fmla="*/ 0 w 2"/>
              <a:gd name="T3" fmla="*/ 19900 h 56"/>
              <a:gd name="T4" fmla="*/ 0 w 2"/>
              <a:gd name="T5" fmla="*/ 737 h 56"/>
              <a:gd name="T6" fmla="*/ 794 w 2"/>
              <a:gd name="T7" fmla="*/ 737 h 56"/>
              <a:gd name="T8" fmla="*/ 794 w 2"/>
              <a:gd name="T9" fmla="*/ 19900 h 56"/>
              <a:gd name="T10" fmla="*/ 0 w 2"/>
              <a:gd name="T11" fmla="*/ 20268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56">
                <a:moveTo>
                  <a:pt x="0" y="55"/>
                </a:moveTo>
                <a:lnTo>
                  <a:pt x="0" y="54"/>
                </a:lnTo>
                <a:lnTo>
                  <a:pt x="0" y="2"/>
                </a:lnTo>
                <a:cubicBezTo>
                  <a:pt x="0" y="0"/>
                  <a:pt x="1" y="0"/>
                  <a:pt x="1" y="2"/>
                </a:cubicBezTo>
                <a:lnTo>
                  <a:pt x="1" y="54"/>
                </a:lnTo>
                <a:lnTo>
                  <a:pt x="0" y="5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11" name="Freeform 839">
            <a:extLst>
              <a:ext uri="{FF2B5EF4-FFF2-40B4-BE49-F238E27FC236}">
                <a16:creationId xmlns:a16="http://schemas.microsoft.com/office/drawing/2014/main" id="{CC050FB3-BC77-CF43-A13A-922C3E7E4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1814513"/>
            <a:ext cx="1588" cy="20637"/>
          </a:xfrm>
          <a:custGeom>
            <a:avLst/>
            <a:gdLst>
              <a:gd name="T0" fmla="*/ 794 w 2"/>
              <a:gd name="T1" fmla="*/ 20268 h 56"/>
              <a:gd name="T2" fmla="*/ 0 w 2"/>
              <a:gd name="T3" fmla="*/ 19900 h 56"/>
              <a:gd name="T4" fmla="*/ 0 w 2"/>
              <a:gd name="T5" fmla="*/ 0 h 56"/>
              <a:gd name="T6" fmla="*/ 794 w 2"/>
              <a:gd name="T7" fmla="*/ 0 h 56"/>
              <a:gd name="T8" fmla="*/ 794 w 2"/>
              <a:gd name="T9" fmla="*/ 19900 h 56"/>
              <a:gd name="T10" fmla="*/ 794 w 2"/>
              <a:gd name="T11" fmla="*/ 20268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56">
                <a:moveTo>
                  <a:pt x="1" y="55"/>
                </a:moveTo>
                <a:lnTo>
                  <a:pt x="0" y="54"/>
                </a:lnTo>
                <a:lnTo>
                  <a:pt x="0" y="0"/>
                </a:lnTo>
                <a:lnTo>
                  <a:pt x="1" y="0"/>
                </a:lnTo>
                <a:lnTo>
                  <a:pt x="1" y="54"/>
                </a:lnTo>
                <a:lnTo>
                  <a:pt x="1" y="5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12" name="Freeform 840">
            <a:extLst>
              <a:ext uri="{FF2B5EF4-FFF2-40B4-BE49-F238E27FC236}">
                <a16:creationId xmlns:a16="http://schemas.microsoft.com/office/drawing/2014/main" id="{14CC7063-7019-9547-AA59-8C1C294CC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1812925"/>
            <a:ext cx="1587" cy="20638"/>
          </a:xfrm>
          <a:custGeom>
            <a:avLst/>
            <a:gdLst>
              <a:gd name="T0" fmla="*/ 1058 w 3"/>
              <a:gd name="T1" fmla="*/ 20288 h 59"/>
              <a:gd name="T2" fmla="*/ 0 w 3"/>
              <a:gd name="T3" fmla="*/ 19938 h 59"/>
              <a:gd name="T4" fmla="*/ 0 w 3"/>
              <a:gd name="T5" fmla="*/ 700 h 59"/>
              <a:gd name="T6" fmla="*/ 1058 w 3"/>
              <a:gd name="T7" fmla="*/ 700 h 59"/>
              <a:gd name="T8" fmla="*/ 1058 w 3"/>
              <a:gd name="T9" fmla="*/ 19938 h 59"/>
              <a:gd name="T10" fmla="*/ 1058 w 3"/>
              <a:gd name="T11" fmla="*/ 20288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9">
                <a:moveTo>
                  <a:pt x="2" y="58"/>
                </a:moveTo>
                <a:lnTo>
                  <a:pt x="0" y="57"/>
                </a:lnTo>
                <a:lnTo>
                  <a:pt x="0" y="2"/>
                </a:lnTo>
                <a:cubicBezTo>
                  <a:pt x="0" y="0"/>
                  <a:pt x="2" y="0"/>
                  <a:pt x="2" y="2"/>
                </a:cubicBezTo>
                <a:lnTo>
                  <a:pt x="2" y="57"/>
                </a:lnTo>
                <a:lnTo>
                  <a:pt x="2" y="5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13" name="Freeform 841">
            <a:extLst>
              <a:ext uri="{FF2B5EF4-FFF2-40B4-BE49-F238E27FC236}">
                <a16:creationId xmlns:a16="http://schemas.microsoft.com/office/drawing/2014/main" id="{424DDBC8-62DA-0F4A-884D-BE935B52B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1812925"/>
            <a:ext cx="1588" cy="20638"/>
          </a:xfrm>
          <a:custGeom>
            <a:avLst/>
            <a:gdLst>
              <a:gd name="T0" fmla="*/ 0 w 2"/>
              <a:gd name="T1" fmla="*/ 20276 h 57"/>
              <a:gd name="T2" fmla="*/ 0 w 2"/>
              <a:gd name="T3" fmla="*/ 19914 h 57"/>
              <a:gd name="T4" fmla="*/ 0 w 2"/>
              <a:gd name="T5" fmla="*/ 0 h 57"/>
              <a:gd name="T6" fmla="*/ 794 w 2"/>
              <a:gd name="T7" fmla="*/ 0 h 57"/>
              <a:gd name="T8" fmla="*/ 794 w 2"/>
              <a:gd name="T9" fmla="*/ 19914 h 57"/>
              <a:gd name="T10" fmla="*/ 0 w 2"/>
              <a:gd name="T11" fmla="*/ 20276 h 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57">
                <a:moveTo>
                  <a:pt x="0" y="56"/>
                </a:moveTo>
                <a:cubicBezTo>
                  <a:pt x="0" y="56"/>
                  <a:pt x="0" y="56"/>
                  <a:pt x="0" y="55"/>
                </a:cubicBezTo>
                <a:lnTo>
                  <a:pt x="0" y="0"/>
                </a:lnTo>
                <a:lnTo>
                  <a:pt x="1" y="0"/>
                </a:lnTo>
                <a:lnTo>
                  <a:pt x="1" y="55"/>
                </a:lnTo>
                <a:cubicBezTo>
                  <a:pt x="1" y="56"/>
                  <a:pt x="1" y="56"/>
                  <a:pt x="0" y="5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14" name="Freeform 842">
            <a:extLst>
              <a:ext uri="{FF2B5EF4-FFF2-40B4-BE49-F238E27FC236}">
                <a16:creationId xmlns:a16="http://schemas.microsoft.com/office/drawing/2014/main" id="{029689FA-73E2-C24D-AD33-60445646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213" y="1812925"/>
            <a:ext cx="1587" cy="20638"/>
          </a:xfrm>
          <a:custGeom>
            <a:avLst/>
            <a:gdLst>
              <a:gd name="T0" fmla="*/ 0 w 3"/>
              <a:gd name="T1" fmla="*/ 20282 h 58"/>
              <a:gd name="T2" fmla="*/ 0 w 3"/>
              <a:gd name="T3" fmla="*/ 20282 h 58"/>
              <a:gd name="T4" fmla="*/ 0 w 3"/>
              <a:gd name="T5" fmla="*/ 356 h 58"/>
              <a:gd name="T6" fmla="*/ 1058 w 3"/>
              <a:gd name="T7" fmla="*/ 356 h 58"/>
              <a:gd name="T8" fmla="*/ 1058 w 3"/>
              <a:gd name="T9" fmla="*/ 19926 h 58"/>
              <a:gd name="T10" fmla="*/ 0 w 3"/>
              <a:gd name="T11" fmla="*/ 20282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8">
                <a:moveTo>
                  <a:pt x="0" y="57"/>
                </a:moveTo>
                <a:lnTo>
                  <a:pt x="0" y="57"/>
                </a:lnTo>
                <a:lnTo>
                  <a:pt x="0" y="1"/>
                </a:lnTo>
                <a:cubicBezTo>
                  <a:pt x="0" y="0"/>
                  <a:pt x="2" y="0"/>
                  <a:pt x="2" y="1"/>
                </a:cubicBezTo>
                <a:lnTo>
                  <a:pt x="2" y="56"/>
                </a:lnTo>
                <a:lnTo>
                  <a:pt x="0" y="5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15" name="Freeform 843">
            <a:extLst>
              <a:ext uri="{FF2B5EF4-FFF2-40B4-BE49-F238E27FC236}">
                <a16:creationId xmlns:a16="http://schemas.microsoft.com/office/drawing/2014/main" id="{699EC5D8-48F6-DC4B-9876-3BDA2DE27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38" y="1814513"/>
            <a:ext cx="1587" cy="20637"/>
          </a:xfrm>
          <a:custGeom>
            <a:avLst/>
            <a:gdLst>
              <a:gd name="T0" fmla="*/ 529 w 3"/>
              <a:gd name="T1" fmla="*/ 20281 h 58"/>
              <a:gd name="T2" fmla="*/ 0 w 3"/>
              <a:gd name="T3" fmla="*/ 20281 h 58"/>
              <a:gd name="T4" fmla="*/ 0 w 3"/>
              <a:gd name="T5" fmla="*/ 356 h 58"/>
              <a:gd name="T6" fmla="*/ 1058 w 3"/>
              <a:gd name="T7" fmla="*/ 356 h 58"/>
              <a:gd name="T8" fmla="*/ 1058 w 3"/>
              <a:gd name="T9" fmla="*/ 20281 h 58"/>
              <a:gd name="T10" fmla="*/ 529 w 3"/>
              <a:gd name="T11" fmla="*/ 20281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8">
                <a:moveTo>
                  <a:pt x="1" y="57"/>
                </a:moveTo>
                <a:lnTo>
                  <a:pt x="0" y="57"/>
                </a:lnTo>
                <a:lnTo>
                  <a:pt x="0" y="1"/>
                </a:lnTo>
                <a:cubicBezTo>
                  <a:pt x="0" y="0"/>
                  <a:pt x="2" y="0"/>
                  <a:pt x="2" y="1"/>
                </a:cubicBezTo>
                <a:lnTo>
                  <a:pt x="2" y="57"/>
                </a:lnTo>
                <a:cubicBezTo>
                  <a:pt x="2" y="57"/>
                  <a:pt x="2" y="57"/>
                  <a:pt x="1" y="5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16" name="Freeform 844">
            <a:extLst>
              <a:ext uri="{FF2B5EF4-FFF2-40B4-BE49-F238E27FC236}">
                <a16:creationId xmlns:a16="http://schemas.microsoft.com/office/drawing/2014/main" id="{54DD8A24-44C5-C04C-A049-88F448A1F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450" y="1814513"/>
            <a:ext cx="1588" cy="23812"/>
          </a:xfrm>
          <a:custGeom>
            <a:avLst/>
            <a:gdLst>
              <a:gd name="T0" fmla="*/ 529 w 3"/>
              <a:gd name="T1" fmla="*/ 23446 h 65"/>
              <a:gd name="T2" fmla="*/ 0 w 3"/>
              <a:gd name="T3" fmla="*/ 22713 h 65"/>
              <a:gd name="T4" fmla="*/ 0 w 3"/>
              <a:gd name="T5" fmla="*/ 733 h 65"/>
              <a:gd name="T6" fmla="*/ 1059 w 3"/>
              <a:gd name="T7" fmla="*/ 733 h 65"/>
              <a:gd name="T8" fmla="*/ 1059 w 3"/>
              <a:gd name="T9" fmla="*/ 22713 h 65"/>
              <a:gd name="T10" fmla="*/ 529 w 3"/>
              <a:gd name="T11" fmla="*/ 23446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65">
                <a:moveTo>
                  <a:pt x="1" y="64"/>
                </a:moveTo>
                <a:lnTo>
                  <a:pt x="0" y="62"/>
                </a:lnTo>
                <a:lnTo>
                  <a:pt x="0" y="2"/>
                </a:lnTo>
                <a:cubicBezTo>
                  <a:pt x="0" y="0"/>
                  <a:pt x="2" y="0"/>
                  <a:pt x="2" y="2"/>
                </a:cubicBezTo>
                <a:lnTo>
                  <a:pt x="2" y="62"/>
                </a:lnTo>
                <a:lnTo>
                  <a:pt x="1" y="6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17" name="Freeform 845">
            <a:extLst>
              <a:ext uri="{FF2B5EF4-FFF2-40B4-BE49-F238E27FC236}">
                <a16:creationId xmlns:a16="http://schemas.microsoft.com/office/drawing/2014/main" id="{D6B7E78A-9837-CF47-A363-64C7099CB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1814513"/>
            <a:ext cx="1587" cy="20637"/>
          </a:xfrm>
          <a:custGeom>
            <a:avLst/>
            <a:gdLst>
              <a:gd name="T0" fmla="*/ 1058 w 3"/>
              <a:gd name="T1" fmla="*/ 20281 h 58"/>
              <a:gd name="T2" fmla="*/ 0 w 3"/>
              <a:gd name="T3" fmla="*/ 19925 h 58"/>
              <a:gd name="T4" fmla="*/ 0 w 3"/>
              <a:gd name="T5" fmla="*/ 712 h 58"/>
              <a:gd name="T6" fmla="*/ 1058 w 3"/>
              <a:gd name="T7" fmla="*/ 712 h 58"/>
              <a:gd name="T8" fmla="*/ 1058 w 3"/>
              <a:gd name="T9" fmla="*/ 19925 h 58"/>
              <a:gd name="T10" fmla="*/ 1058 w 3"/>
              <a:gd name="T11" fmla="*/ 20281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8">
                <a:moveTo>
                  <a:pt x="2" y="57"/>
                </a:moveTo>
                <a:cubicBezTo>
                  <a:pt x="1" y="57"/>
                  <a:pt x="0" y="56"/>
                  <a:pt x="0" y="56"/>
                </a:cubicBezTo>
                <a:lnTo>
                  <a:pt x="0" y="2"/>
                </a:lnTo>
                <a:cubicBezTo>
                  <a:pt x="0" y="0"/>
                  <a:pt x="2" y="0"/>
                  <a:pt x="2" y="2"/>
                </a:cubicBezTo>
                <a:lnTo>
                  <a:pt x="2" y="56"/>
                </a:lnTo>
                <a:lnTo>
                  <a:pt x="2" y="5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18" name="Freeform 846">
            <a:extLst>
              <a:ext uri="{FF2B5EF4-FFF2-40B4-BE49-F238E27FC236}">
                <a16:creationId xmlns:a16="http://schemas.microsoft.com/office/drawing/2014/main" id="{5CBC708A-8627-2A4C-BA8E-B38B17764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1814513"/>
            <a:ext cx="1587" cy="20637"/>
          </a:xfrm>
          <a:custGeom>
            <a:avLst/>
            <a:gdLst>
              <a:gd name="T0" fmla="*/ 794 w 4"/>
              <a:gd name="T1" fmla="*/ 20281 h 58"/>
              <a:gd name="T2" fmla="*/ 0 w 4"/>
              <a:gd name="T3" fmla="*/ 19925 h 58"/>
              <a:gd name="T4" fmla="*/ 0 w 4"/>
              <a:gd name="T5" fmla="*/ 712 h 58"/>
              <a:gd name="T6" fmla="*/ 1190 w 4"/>
              <a:gd name="T7" fmla="*/ 712 h 58"/>
              <a:gd name="T8" fmla="*/ 1190 w 4"/>
              <a:gd name="T9" fmla="*/ 19925 h 58"/>
              <a:gd name="T10" fmla="*/ 794 w 4"/>
              <a:gd name="T11" fmla="*/ 20281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8">
                <a:moveTo>
                  <a:pt x="2" y="57"/>
                </a:moveTo>
                <a:lnTo>
                  <a:pt x="0" y="56"/>
                </a:lnTo>
                <a:lnTo>
                  <a:pt x="0" y="2"/>
                </a:lnTo>
                <a:cubicBezTo>
                  <a:pt x="0" y="0"/>
                  <a:pt x="3" y="0"/>
                  <a:pt x="3" y="2"/>
                </a:cubicBezTo>
                <a:lnTo>
                  <a:pt x="3" y="56"/>
                </a:lnTo>
                <a:cubicBezTo>
                  <a:pt x="3" y="56"/>
                  <a:pt x="3" y="57"/>
                  <a:pt x="2" y="5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19" name="Freeform 847">
            <a:extLst>
              <a:ext uri="{FF2B5EF4-FFF2-40B4-BE49-F238E27FC236}">
                <a16:creationId xmlns:a16="http://schemas.microsoft.com/office/drawing/2014/main" id="{50221630-EB97-BE4E-9160-63BBF82D9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338" y="1814513"/>
            <a:ext cx="34925" cy="31750"/>
          </a:xfrm>
          <a:custGeom>
            <a:avLst/>
            <a:gdLst>
              <a:gd name="T0" fmla="*/ 5821 w 96"/>
              <a:gd name="T1" fmla="*/ 11814 h 86"/>
              <a:gd name="T2" fmla="*/ 19282 w 96"/>
              <a:gd name="T3" fmla="*/ 15506 h 86"/>
              <a:gd name="T4" fmla="*/ 24375 w 96"/>
              <a:gd name="T5" fmla="*/ 17721 h 86"/>
              <a:gd name="T6" fmla="*/ 30923 w 96"/>
              <a:gd name="T7" fmla="*/ 19198 h 86"/>
              <a:gd name="T8" fmla="*/ 34561 w 96"/>
              <a:gd name="T9" fmla="*/ 19198 h 86"/>
              <a:gd name="T10" fmla="*/ 34561 w 96"/>
              <a:gd name="T11" fmla="*/ 31381 h 86"/>
              <a:gd name="T12" fmla="*/ 0 w 96"/>
              <a:gd name="T13" fmla="*/ 31381 h 86"/>
              <a:gd name="T14" fmla="*/ 0 w 96"/>
              <a:gd name="T15" fmla="*/ 1846 h 86"/>
              <a:gd name="T16" fmla="*/ 18554 w 96"/>
              <a:gd name="T17" fmla="*/ 0 h 86"/>
              <a:gd name="T18" fmla="*/ 5821 w 96"/>
              <a:gd name="T19" fmla="*/ 11814 h 8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86">
                <a:moveTo>
                  <a:pt x="16" y="32"/>
                </a:moveTo>
                <a:cubicBezTo>
                  <a:pt x="21" y="57"/>
                  <a:pt x="34" y="47"/>
                  <a:pt x="53" y="42"/>
                </a:cubicBezTo>
                <a:lnTo>
                  <a:pt x="67" y="48"/>
                </a:lnTo>
                <a:cubicBezTo>
                  <a:pt x="72" y="53"/>
                  <a:pt x="81" y="58"/>
                  <a:pt x="85" y="52"/>
                </a:cubicBezTo>
                <a:lnTo>
                  <a:pt x="95" y="52"/>
                </a:lnTo>
                <a:lnTo>
                  <a:pt x="95" y="85"/>
                </a:lnTo>
                <a:lnTo>
                  <a:pt x="0" y="85"/>
                </a:lnTo>
                <a:lnTo>
                  <a:pt x="0" y="5"/>
                </a:lnTo>
                <a:lnTo>
                  <a:pt x="51" y="0"/>
                </a:lnTo>
                <a:cubicBezTo>
                  <a:pt x="38" y="1"/>
                  <a:pt x="11" y="15"/>
                  <a:pt x="16" y="3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20" name="Freeform 848">
            <a:extLst>
              <a:ext uri="{FF2B5EF4-FFF2-40B4-BE49-F238E27FC236}">
                <a16:creationId xmlns:a16="http://schemas.microsoft.com/office/drawing/2014/main" id="{FBE8972A-16CD-8641-8581-7BB72117B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338" y="1814513"/>
            <a:ext cx="34925" cy="31750"/>
          </a:xfrm>
          <a:custGeom>
            <a:avLst/>
            <a:gdLst>
              <a:gd name="T0" fmla="*/ 713 w 98"/>
              <a:gd name="T1" fmla="*/ 31393 h 89"/>
              <a:gd name="T2" fmla="*/ 0 w 98"/>
              <a:gd name="T3" fmla="*/ 2497 h 89"/>
              <a:gd name="T4" fmla="*/ 18888 w 98"/>
              <a:gd name="T5" fmla="*/ 0 h 89"/>
              <a:gd name="T6" fmla="*/ 19601 w 98"/>
              <a:gd name="T7" fmla="*/ 713 h 89"/>
              <a:gd name="T8" fmla="*/ 19244 w 98"/>
              <a:gd name="T9" fmla="*/ 713 h 89"/>
              <a:gd name="T10" fmla="*/ 7840 w 98"/>
              <a:gd name="T11" fmla="*/ 7492 h 89"/>
              <a:gd name="T12" fmla="*/ 6415 w 98"/>
              <a:gd name="T13" fmla="*/ 12129 h 89"/>
              <a:gd name="T14" fmla="*/ 11048 w 98"/>
              <a:gd name="T15" fmla="*/ 17480 h 89"/>
              <a:gd name="T16" fmla="*/ 15681 w 98"/>
              <a:gd name="T17" fmla="*/ 16410 h 89"/>
              <a:gd name="T18" fmla="*/ 19601 w 98"/>
              <a:gd name="T19" fmla="*/ 15697 h 89"/>
              <a:gd name="T20" fmla="*/ 24590 w 98"/>
              <a:gd name="T21" fmla="*/ 17480 h 89"/>
              <a:gd name="T22" fmla="*/ 31005 w 98"/>
              <a:gd name="T23" fmla="*/ 18907 h 89"/>
              <a:gd name="T24" fmla="*/ 34569 w 98"/>
              <a:gd name="T25" fmla="*/ 18907 h 89"/>
              <a:gd name="T26" fmla="*/ 34569 w 98"/>
              <a:gd name="T27" fmla="*/ 31037 h 89"/>
              <a:gd name="T28" fmla="*/ 34569 w 98"/>
              <a:gd name="T29" fmla="*/ 31393 h 89"/>
              <a:gd name="T30" fmla="*/ 713 w 98"/>
              <a:gd name="T31" fmla="*/ 31393 h 89"/>
              <a:gd name="T32" fmla="*/ 15681 w 98"/>
              <a:gd name="T33" fmla="*/ 1070 h 89"/>
              <a:gd name="T34" fmla="*/ 713 w 98"/>
              <a:gd name="T35" fmla="*/ 2854 h 89"/>
              <a:gd name="T36" fmla="*/ 713 w 98"/>
              <a:gd name="T37" fmla="*/ 31037 h 89"/>
              <a:gd name="T38" fmla="*/ 33856 w 98"/>
              <a:gd name="T39" fmla="*/ 31037 h 89"/>
              <a:gd name="T40" fmla="*/ 33856 w 98"/>
              <a:gd name="T41" fmla="*/ 19264 h 89"/>
              <a:gd name="T42" fmla="*/ 31005 w 98"/>
              <a:gd name="T43" fmla="*/ 19621 h 89"/>
              <a:gd name="T44" fmla="*/ 28867 w 98"/>
              <a:gd name="T45" fmla="*/ 20691 h 89"/>
              <a:gd name="T46" fmla="*/ 24234 w 98"/>
              <a:gd name="T47" fmla="*/ 17837 h 89"/>
              <a:gd name="T48" fmla="*/ 19601 w 98"/>
              <a:gd name="T49" fmla="*/ 16410 h 89"/>
              <a:gd name="T50" fmla="*/ 16037 w 98"/>
              <a:gd name="T51" fmla="*/ 17480 h 89"/>
              <a:gd name="T52" fmla="*/ 11048 w 98"/>
              <a:gd name="T53" fmla="*/ 17837 h 89"/>
              <a:gd name="T54" fmla="*/ 5702 w 98"/>
              <a:gd name="T55" fmla="*/ 12129 h 89"/>
              <a:gd name="T56" fmla="*/ 7128 w 98"/>
              <a:gd name="T57" fmla="*/ 7492 h 89"/>
              <a:gd name="T58" fmla="*/ 15681 w 98"/>
              <a:gd name="T59" fmla="*/ 107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98" h="89">
                <a:moveTo>
                  <a:pt x="2" y="88"/>
                </a:moveTo>
                <a:lnTo>
                  <a:pt x="0" y="7"/>
                </a:lnTo>
                <a:lnTo>
                  <a:pt x="53" y="0"/>
                </a:lnTo>
                <a:cubicBezTo>
                  <a:pt x="53" y="0"/>
                  <a:pt x="55" y="0"/>
                  <a:pt x="55" y="2"/>
                </a:cubicBezTo>
                <a:cubicBezTo>
                  <a:pt x="55" y="2"/>
                  <a:pt x="55" y="2"/>
                  <a:pt x="54" y="2"/>
                </a:cubicBezTo>
                <a:cubicBezTo>
                  <a:pt x="46" y="3"/>
                  <a:pt x="29" y="12"/>
                  <a:pt x="22" y="21"/>
                </a:cubicBezTo>
                <a:cubicBezTo>
                  <a:pt x="18" y="26"/>
                  <a:pt x="18" y="30"/>
                  <a:pt x="18" y="34"/>
                </a:cubicBezTo>
                <a:cubicBezTo>
                  <a:pt x="21" y="47"/>
                  <a:pt x="27" y="49"/>
                  <a:pt x="31" y="49"/>
                </a:cubicBezTo>
                <a:cubicBezTo>
                  <a:pt x="35" y="49"/>
                  <a:pt x="40" y="47"/>
                  <a:pt x="44" y="46"/>
                </a:cubicBezTo>
                <a:cubicBezTo>
                  <a:pt x="48" y="46"/>
                  <a:pt x="50" y="44"/>
                  <a:pt x="55" y="44"/>
                </a:cubicBezTo>
                <a:lnTo>
                  <a:pt x="69" y="49"/>
                </a:lnTo>
                <a:cubicBezTo>
                  <a:pt x="74" y="53"/>
                  <a:pt x="83" y="59"/>
                  <a:pt x="87" y="53"/>
                </a:cubicBezTo>
                <a:lnTo>
                  <a:pt x="97" y="53"/>
                </a:lnTo>
                <a:lnTo>
                  <a:pt x="97" y="87"/>
                </a:lnTo>
                <a:lnTo>
                  <a:pt x="97" y="88"/>
                </a:lnTo>
                <a:lnTo>
                  <a:pt x="2" y="88"/>
                </a:lnTo>
                <a:close/>
                <a:moveTo>
                  <a:pt x="44" y="3"/>
                </a:moveTo>
                <a:lnTo>
                  <a:pt x="2" y="8"/>
                </a:lnTo>
                <a:lnTo>
                  <a:pt x="2" y="87"/>
                </a:lnTo>
                <a:lnTo>
                  <a:pt x="95" y="87"/>
                </a:lnTo>
                <a:lnTo>
                  <a:pt x="95" y="54"/>
                </a:lnTo>
                <a:lnTo>
                  <a:pt x="87" y="55"/>
                </a:lnTo>
                <a:cubicBezTo>
                  <a:pt x="87" y="56"/>
                  <a:pt x="84" y="58"/>
                  <a:pt x="81" y="58"/>
                </a:cubicBezTo>
                <a:cubicBezTo>
                  <a:pt x="77" y="58"/>
                  <a:pt x="71" y="53"/>
                  <a:pt x="68" y="50"/>
                </a:cubicBezTo>
                <a:lnTo>
                  <a:pt x="55" y="46"/>
                </a:lnTo>
                <a:cubicBezTo>
                  <a:pt x="51" y="46"/>
                  <a:pt x="48" y="47"/>
                  <a:pt x="45" y="49"/>
                </a:cubicBezTo>
                <a:cubicBezTo>
                  <a:pt x="40" y="49"/>
                  <a:pt x="35" y="50"/>
                  <a:pt x="31" y="50"/>
                </a:cubicBezTo>
                <a:cubicBezTo>
                  <a:pt x="24" y="50"/>
                  <a:pt x="18" y="46"/>
                  <a:pt x="16" y="34"/>
                </a:cubicBezTo>
                <a:cubicBezTo>
                  <a:pt x="15" y="30"/>
                  <a:pt x="17" y="25"/>
                  <a:pt x="20" y="21"/>
                </a:cubicBezTo>
                <a:cubicBezTo>
                  <a:pt x="25" y="12"/>
                  <a:pt x="36" y="8"/>
                  <a:pt x="4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21" name="Freeform 849">
            <a:extLst>
              <a:ext uri="{FF2B5EF4-FFF2-40B4-BE49-F238E27FC236}">
                <a16:creationId xmlns:a16="http://schemas.microsoft.com/office/drawing/2014/main" id="{FCE26B28-94DE-5F48-89E4-1E9066DC2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925" y="1809750"/>
            <a:ext cx="4763" cy="4763"/>
          </a:xfrm>
          <a:custGeom>
            <a:avLst/>
            <a:gdLst>
              <a:gd name="T0" fmla="*/ 0 w 14"/>
              <a:gd name="T1" fmla="*/ 2041 h 14"/>
              <a:gd name="T2" fmla="*/ 2041 w 14"/>
              <a:gd name="T3" fmla="*/ 0 h 14"/>
              <a:gd name="T4" fmla="*/ 4423 w 14"/>
              <a:gd name="T5" fmla="*/ 2041 h 14"/>
              <a:gd name="T6" fmla="*/ 4423 w 14"/>
              <a:gd name="T7" fmla="*/ 2041 h 14"/>
              <a:gd name="T8" fmla="*/ 2041 w 14"/>
              <a:gd name="T9" fmla="*/ 4423 h 14"/>
              <a:gd name="T10" fmla="*/ 0 w 14"/>
              <a:gd name="T11" fmla="*/ 2041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4">
                <a:moveTo>
                  <a:pt x="0" y="6"/>
                </a:moveTo>
                <a:cubicBezTo>
                  <a:pt x="0" y="3"/>
                  <a:pt x="3" y="0"/>
                  <a:pt x="6" y="0"/>
                </a:cubicBezTo>
                <a:cubicBezTo>
                  <a:pt x="9" y="0"/>
                  <a:pt x="13" y="3"/>
                  <a:pt x="13" y="6"/>
                </a:cubicBezTo>
                <a:cubicBezTo>
                  <a:pt x="13" y="10"/>
                  <a:pt x="9" y="13"/>
                  <a:pt x="6" y="13"/>
                </a:cubicBezTo>
                <a:cubicBezTo>
                  <a:pt x="3" y="13"/>
                  <a:pt x="0" y="10"/>
                  <a:pt x="0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22" name="Freeform 850">
            <a:extLst>
              <a:ext uri="{FF2B5EF4-FFF2-40B4-BE49-F238E27FC236}">
                <a16:creationId xmlns:a16="http://schemas.microsoft.com/office/drawing/2014/main" id="{A75C75EC-D666-8945-8CF5-02BE0F6D7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925" y="1809750"/>
            <a:ext cx="4763" cy="4763"/>
          </a:xfrm>
          <a:custGeom>
            <a:avLst/>
            <a:gdLst>
              <a:gd name="T0" fmla="*/ 2041 w 14"/>
              <a:gd name="T1" fmla="*/ 4445 h 15"/>
              <a:gd name="T2" fmla="*/ 0 w 14"/>
              <a:gd name="T3" fmla="*/ 2223 h 15"/>
              <a:gd name="T4" fmla="*/ 2041 w 14"/>
              <a:gd name="T5" fmla="*/ 0 h 15"/>
              <a:gd name="T6" fmla="*/ 4423 w 14"/>
              <a:gd name="T7" fmla="*/ 2223 h 15"/>
              <a:gd name="T8" fmla="*/ 2041 w 14"/>
              <a:gd name="T9" fmla="*/ 4445 h 15"/>
              <a:gd name="T10" fmla="*/ 2041 w 14"/>
              <a:gd name="T11" fmla="*/ 635 h 15"/>
              <a:gd name="T12" fmla="*/ 680 w 14"/>
              <a:gd name="T13" fmla="*/ 2223 h 15"/>
              <a:gd name="T14" fmla="*/ 2041 w 14"/>
              <a:gd name="T15" fmla="*/ 3810 h 15"/>
              <a:gd name="T16" fmla="*/ 4083 w 14"/>
              <a:gd name="T17" fmla="*/ 2223 h 15"/>
              <a:gd name="T18" fmla="*/ 2041 w 14"/>
              <a:gd name="T19" fmla="*/ 635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5">
                <a:moveTo>
                  <a:pt x="6" y="14"/>
                </a:moveTo>
                <a:cubicBezTo>
                  <a:pt x="3" y="14"/>
                  <a:pt x="0" y="11"/>
                  <a:pt x="0" y="7"/>
                </a:cubicBezTo>
                <a:cubicBezTo>
                  <a:pt x="0" y="4"/>
                  <a:pt x="3" y="0"/>
                  <a:pt x="6" y="0"/>
                </a:cubicBezTo>
                <a:cubicBezTo>
                  <a:pt x="10" y="0"/>
                  <a:pt x="13" y="4"/>
                  <a:pt x="13" y="7"/>
                </a:cubicBezTo>
                <a:cubicBezTo>
                  <a:pt x="13" y="11"/>
                  <a:pt x="10" y="14"/>
                  <a:pt x="6" y="14"/>
                </a:cubicBezTo>
                <a:close/>
                <a:moveTo>
                  <a:pt x="6" y="2"/>
                </a:moveTo>
                <a:cubicBezTo>
                  <a:pt x="3" y="2"/>
                  <a:pt x="2" y="5"/>
                  <a:pt x="2" y="7"/>
                </a:cubicBezTo>
                <a:cubicBezTo>
                  <a:pt x="2" y="9"/>
                  <a:pt x="3" y="12"/>
                  <a:pt x="6" y="12"/>
                </a:cubicBezTo>
                <a:cubicBezTo>
                  <a:pt x="9" y="12"/>
                  <a:pt x="12" y="9"/>
                  <a:pt x="12" y="7"/>
                </a:cubicBezTo>
                <a:cubicBezTo>
                  <a:pt x="12" y="5"/>
                  <a:pt x="9" y="2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23" name="Freeform 851">
            <a:extLst>
              <a:ext uri="{FF2B5EF4-FFF2-40B4-BE49-F238E27FC236}">
                <a16:creationId xmlns:a16="http://schemas.microsoft.com/office/drawing/2014/main" id="{D36E159D-B979-F945-83D4-E58D1F9BF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1809750"/>
            <a:ext cx="4762" cy="3175"/>
          </a:xfrm>
          <a:custGeom>
            <a:avLst/>
            <a:gdLst>
              <a:gd name="T0" fmla="*/ 0 w 13"/>
              <a:gd name="T1" fmla="*/ 1443 h 11"/>
              <a:gd name="T2" fmla="*/ 2564 w 13"/>
              <a:gd name="T3" fmla="*/ 0 h 11"/>
              <a:gd name="T4" fmla="*/ 4396 w 13"/>
              <a:gd name="T5" fmla="*/ 1443 h 11"/>
              <a:gd name="T6" fmla="*/ 4396 w 13"/>
              <a:gd name="T7" fmla="*/ 1443 h 11"/>
              <a:gd name="T8" fmla="*/ 2564 w 13"/>
              <a:gd name="T9" fmla="*/ 2886 h 11"/>
              <a:gd name="T10" fmla="*/ 0 w 13"/>
              <a:gd name="T11" fmla="*/ 1443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1">
                <a:moveTo>
                  <a:pt x="0" y="5"/>
                </a:moveTo>
                <a:cubicBezTo>
                  <a:pt x="0" y="2"/>
                  <a:pt x="4" y="0"/>
                  <a:pt x="7" y="0"/>
                </a:cubicBezTo>
                <a:cubicBezTo>
                  <a:pt x="9" y="0"/>
                  <a:pt x="12" y="2"/>
                  <a:pt x="12" y="5"/>
                </a:cubicBezTo>
                <a:cubicBezTo>
                  <a:pt x="12" y="8"/>
                  <a:pt x="9" y="10"/>
                  <a:pt x="7" y="10"/>
                </a:cubicBezTo>
                <a:cubicBezTo>
                  <a:pt x="4" y="10"/>
                  <a:pt x="0" y="8"/>
                  <a:pt x="0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24" name="Freeform 852">
            <a:extLst>
              <a:ext uri="{FF2B5EF4-FFF2-40B4-BE49-F238E27FC236}">
                <a16:creationId xmlns:a16="http://schemas.microsoft.com/office/drawing/2014/main" id="{AC8BBA69-218F-1C46-B042-64F553666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1808163"/>
            <a:ext cx="4762" cy="4762"/>
          </a:xfrm>
          <a:custGeom>
            <a:avLst/>
            <a:gdLst>
              <a:gd name="T0" fmla="*/ 2381 w 14"/>
              <a:gd name="T1" fmla="*/ 4445 h 15"/>
              <a:gd name="T2" fmla="*/ 0 w 14"/>
              <a:gd name="T3" fmla="*/ 2222 h 15"/>
              <a:gd name="T4" fmla="*/ 2381 w 14"/>
              <a:gd name="T5" fmla="*/ 0 h 15"/>
              <a:gd name="T6" fmla="*/ 4422 w 14"/>
              <a:gd name="T7" fmla="*/ 2222 h 15"/>
              <a:gd name="T8" fmla="*/ 2381 w 14"/>
              <a:gd name="T9" fmla="*/ 4445 h 15"/>
              <a:gd name="T10" fmla="*/ 2381 w 14"/>
              <a:gd name="T11" fmla="*/ 635 h 15"/>
              <a:gd name="T12" fmla="*/ 680 w 14"/>
              <a:gd name="T13" fmla="*/ 2222 h 15"/>
              <a:gd name="T14" fmla="*/ 2381 w 14"/>
              <a:gd name="T15" fmla="*/ 3810 h 15"/>
              <a:gd name="T16" fmla="*/ 4082 w 14"/>
              <a:gd name="T17" fmla="*/ 2222 h 15"/>
              <a:gd name="T18" fmla="*/ 2381 w 14"/>
              <a:gd name="T19" fmla="*/ 635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5">
                <a:moveTo>
                  <a:pt x="7" y="14"/>
                </a:move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0" y="0"/>
                  <a:pt x="13" y="3"/>
                  <a:pt x="13" y="7"/>
                </a:cubicBezTo>
                <a:cubicBezTo>
                  <a:pt x="13" y="11"/>
                  <a:pt x="10" y="14"/>
                  <a:pt x="7" y="14"/>
                </a:cubicBezTo>
                <a:close/>
                <a:moveTo>
                  <a:pt x="7" y="2"/>
                </a:moveTo>
                <a:cubicBezTo>
                  <a:pt x="5" y="2"/>
                  <a:pt x="2" y="4"/>
                  <a:pt x="2" y="7"/>
                </a:cubicBezTo>
                <a:cubicBezTo>
                  <a:pt x="2" y="9"/>
                  <a:pt x="5" y="12"/>
                  <a:pt x="7" y="12"/>
                </a:cubicBezTo>
                <a:cubicBezTo>
                  <a:pt x="9" y="12"/>
                  <a:pt x="12" y="9"/>
                  <a:pt x="12" y="7"/>
                </a:cubicBezTo>
                <a:cubicBezTo>
                  <a:pt x="12" y="4"/>
                  <a:pt x="9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25" name="Freeform 853">
            <a:extLst>
              <a:ext uri="{FF2B5EF4-FFF2-40B4-BE49-F238E27FC236}">
                <a16:creationId xmlns:a16="http://schemas.microsoft.com/office/drawing/2014/main" id="{68DC62A6-E1A1-2F41-8384-B1D496CB2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450" y="1808163"/>
            <a:ext cx="4763" cy="4762"/>
          </a:xfrm>
          <a:custGeom>
            <a:avLst/>
            <a:gdLst>
              <a:gd name="T0" fmla="*/ 0 w 12"/>
              <a:gd name="T1" fmla="*/ 1984 h 12"/>
              <a:gd name="T2" fmla="*/ 1985 w 12"/>
              <a:gd name="T3" fmla="*/ 0 h 12"/>
              <a:gd name="T4" fmla="*/ 4366 w 12"/>
              <a:gd name="T5" fmla="*/ 1984 h 12"/>
              <a:gd name="T6" fmla="*/ 4366 w 12"/>
              <a:gd name="T7" fmla="*/ 1984 h 12"/>
              <a:gd name="T8" fmla="*/ 1985 w 12"/>
              <a:gd name="T9" fmla="*/ 4365 h 12"/>
              <a:gd name="T10" fmla="*/ 0 w 12"/>
              <a:gd name="T11" fmla="*/ 1984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2">
                <a:moveTo>
                  <a:pt x="0" y="5"/>
                </a:moveTo>
                <a:cubicBezTo>
                  <a:pt x="0" y="3"/>
                  <a:pt x="3" y="0"/>
                  <a:pt x="5" y="0"/>
                </a:cubicBezTo>
                <a:cubicBezTo>
                  <a:pt x="9" y="0"/>
                  <a:pt x="11" y="3"/>
                  <a:pt x="11" y="5"/>
                </a:cubicBezTo>
                <a:cubicBezTo>
                  <a:pt x="11" y="9"/>
                  <a:pt x="9" y="11"/>
                  <a:pt x="5" y="11"/>
                </a:cubicBezTo>
                <a:cubicBezTo>
                  <a:pt x="3" y="11"/>
                  <a:pt x="0" y="9"/>
                  <a:pt x="0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26" name="Freeform 854">
            <a:extLst>
              <a:ext uri="{FF2B5EF4-FFF2-40B4-BE49-F238E27FC236}">
                <a16:creationId xmlns:a16="http://schemas.microsoft.com/office/drawing/2014/main" id="{0BD98BDC-1D20-AA42-934A-33553AE45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450" y="1808163"/>
            <a:ext cx="4763" cy="4762"/>
          </a:xfrm>
          <a:custGeom>
            <a:avLst/>
            <a:gdLst>
              <a:gd name="T0" fmla="*/ 2041 w 14"/>
              <a:gd name="T1" fmla="*/ 4396 h 13"/>
              <a:gd name="T2" fmla="*/ 0 w 14"/>
              <a:gd name="T3" fmla="*/ 1832 h 13"/>
              <a:gd name="T4" fmla="*/ 2041 w 14"/>
              <a:gd name="T5" fmla="*/ 0 h 13"/>
              <a:gd name="T6" fmla="*/ 4423 w 14"/>
              <a:gd name="T7" fmla="*/ 1832 h 13"/>
              <a:gd name="T8" fmla="*/ 4083 w 14"/>
              <a:gd name="T9" fmla="*/ 3663 h 13"/>
              <a:gd name="T10" fmla="*/ 2041 w 14"/>
              <a:gd name="T11" fmla="*/ 4396 h 13"/>
              <a:gd name="T12" fmla="*/ 2041 w 14"/>
              <a:gd name="T13" fmla="*/ 366 h 13"/>
              <a:gd name="T14" fmla="*/ 680 w 14"/>
              <a:gd name="T15" fmla="*/ 1832 h 13"/>
              <a:gd name="T16" fmla="*/ 2041 w 14"/>
              <a:gd name="T17" fmla="*/ 3663 h 13"/>
              <a:gd name="T18" fmla="*/ 2041 w 14"/>
              <a:gd name="T19" fmla="*/ 3663 h 13"/>
              <a:gd name="T20" fmla="*/ 3402 w 14"/>
              <a:gd name="T21" fmla="*/ 3297 h 13"/>
              <a:gd name="T22" fmla="*/ 4083 w 14"/>
              <a:gd name="T23" fmla="*/ 1832 h 13"/>
              <a:gd name="T24" fmla="*/ 2041 w 14"/>
              <a:gd name="T25" fmla="*/ 366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3">
                <a:moveTo>
                  <a:pt x="6" y="12"/>
                </a:moveTo>
                <a:cubicBezTo>
                  <a:pt x="3" y="12"/>
                  <a:pt x="0" y="10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10" y="0"/>
                  <a:pt x="13" y="2"/>
                  <a:pt x="13" y="5"/>
                </a:cubicBezTo>
                <a:cubicBezTo>
                  <a:pt x="13" y="7"/>
                  <a:pt x="12" y="9"/>
                  <a:pt x="12" y="10"/>
                </a:cubicBezTo>
                <a:cubicBezTo>
                  <a:pt x="10" y="11"/>
                  <a:pt x="9" y="12"/>
                  <a:pt x="6" y="12"/>
                </a:cubicBezTo>
                <a:close/>
                <a:moveTo>
                  <a:pt x="6" y="1"/>
                </a:moveTo>
                <a:cubicBezTo>
                  <a:pt x="4" y="1"/>
                  <a:pt x="2" y="4"/>
                  <a:pt x="2" y="5"/>
                </a:cubicBezTo>
                <a:cubicBezTo>
                  <a:pt x="2" y="9"/>
                  <a:pt x="4" y="10"/>
                  <a:pt x="6" y="10"/>
                </a:cubicBezTo>
                <a:cubicBezTo>
                  <a:pt x="8" y="10"/>
                  <a:pt x="9" y="10"/>
                  <a:pt x="10" y="9"/>
                </a:cubicBezTo>
                <a:cubicBezTo>
                  <a:pt x="11" y="8"/>
                  <a:pt x="12" y="6"/>
                  <a:pt x="12" y="5"/>
                </a:cubicBezTo>
                <a:cubicBezTo>
                  <a:pt x="12" y="4"/>
                  <a:pt x="9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27" name="Freeform 855">
            <a:extLst>
              <a:ext uri="{FF2B5EF4-FFF2-40B4-BE49-F238E27FC236}">
                <a16:creationId xmlns:a16="http://schemas.microsoft.com/office/drawing/2014/main" id="{1C3AAD5D-0C76-E24C-BDCC-CEBBF881A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213" y="1806575"/>
            <a:ext cx="3175" cy="4763"/>
          </a:xfrm>
          <a:custGeom>
            <a:avLst/>
            <a:gdLst>
              <a:gd name="T0" fmla="*/ 0 w 11"/>
              <a:gd name="T1" fmla="*/ 2198 h 13"/>
              <a:gd name="T2" fmla="*/ 1443 w 11"/>
              <a:gd name="T3" fmla="*/ 0 h 13"/>
              <a:gd name="T4" fmla="*/ 2886 w 11"/>
              <a:gd name="T5" fmla="*/ 2198 h 13"/>
              <a:gd name="T6" fmla="*/ 2886 w 11"/>
              <a:gd name="T7" fmla="*/ 2198 h 13"/>
              <a:gd name="T8" fmla="*/ 1443 w 11"/>
              <a:gd name="T9" fmla="*/ 4397 h 13"/>
              <a:gd name="T10" fmla="*/ 0 w 11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3">
                <a:moveTo>
                  <a:pt x="0" y="6"/>
                </a:moveTo>
                <a:cubicBezTo>
                  <a:pt x="0" y="2"/>
                  <a:pt x="3" y="0"/>
                  <a:pt x="5" y="0"/>
                </a:cubicBezTo>
                <a:cubicBezTo>
                  <a:pt x="9" y="0"/>
                  <a:pt x="10" y="2"/>
                  <a:pt x="10" y="6"/>
                </a:cubicBezTo>
                <a:cubicBezTo>
                  <a:pt x="10" y="8"/>
                  <a:pt x="9" y="12"/>
                  <a:pt x="5" y="12"/>
                </a:cubicBezTo>
                <a:cubicBezTo>
                  <a:pt x="3" y="12"/>
                  <a:pt x="0" y="8"/>
                  <a:pt x="0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28" name="Freeform 856">
            <a:extLst>
              <a:ext uri="{FF2B5EF4-FFF2-40B4-BE49-F238E27FC236}">
                <a16:creationId xmlns:a16="http://schemas.microsoft.com/office/drawing/2014/main" id="{3F7696C9-1A83-8848-969A-5DFC1547B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213" y="1806575"/>
            <a:ext cx="4762" cy="4763"/>
          </a:xfrm>
          <a:custGeom>
            <a:avLst/>
            <a:gdLst>
              <a:gd name="T0" fmla="*/ 2041 w 14"/>
              <a:gd name="T1" fmla="*/ 4445 h 15"/>
              <a:gd name="T2" fmla="*/ 0 w 14"/>
              <a:gd name="T3" fmla="*/ 2540 h 15"/>
              <a:gd name="T4" fmla="*/ 3742 w 14"/>
              <a:gd name="T5" fmla="*/ 1270 h 15"/>
              <a:gd name="T6" fmla="*/ 4422 w 14"/>
              <a:gd name="T7" fmla="*/ 2540 h 15"/>
              <a:gd name="T8" fmla="*/ 2041 w 14"/>
              <a:gd name="T9" fmla="*/ 4445 h 15"/>
              <a:gd name="T10" fmla="*/ 2041 w 14"/>
              <a:gd name="T11" fmla="*/ 953 h 15"/>
              <a:gd name="T12" fmla="*/ 680 w 14"/>
              <a:gd name="T13" fmla="*/ 2540 h 15"/>
              <a:gd name="T14" fmla="*/ 2041 w 14"/>
              <a:gd name="T15" fmla="*/ 4128 h 15"/>
              <a:gd name="T16" fmla="*/ 3742 w 14"/>
              <a:gd name="T17" fmla="*/ 2540 h 15"/>
              <a:gd name="T18" fmla="*/ 3401 w 14"/>
              <a:gd name="T19" fmla="*/ 1270 h 15"/>
              <a:gd name="T20" fmla="*/ 2041 w 14"/>
              <a:gd name="T21" fmla="*/ 953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5">
                <a:moveTo>
                  <a:pt x="6" y="14"/>
                </a:moveTo>
                <a:cubicBezTo>
                  <a:pt x="2" y="14"/>
                  <a:pt x="0" y="11"/>
                  <a:pt x="0" y="8"/>
                </a:cubicBezTo>
                <a:cubicBezTo>
                  <a:pt x="0" y="2"/>
                  <a:pt x="7" y="0"/>
                  <a:pt x="11" y="4"/>
                </a:cubicBezTo>
                <a:cubicBezTo>
                  <a:pt x="12" y="4"/>
                  <a:pt x="13" y="6"/>
                  <a:pt x="13" y="8"/>
                </a:cubicBezTo>
                <a:cubicBezTo>
                  <a:pt x="13" y="11"/>
                  <a:pt x="10" y="14"/>
                  <a:pt x="6" y="14"/>
                </a:cubicBezTo>
                <a:close/>
                <a:moveTo>
                  <a:pt x="6" y="3"/>
                </a:moveTo>
                <a:cubicBezTo>
                  <a:pt x="4" y="3"/>
                  <a:pt x="2" y="5"/>
                  <a:pt x="2" y="8"/>
                </a:cubicBezTo>
                <a:cubicBezTo>
                  <a:pt x="2" y="10"/>
                  <a:pt x="4" y="13"/>
                  <a:pt x="6" y="13"/>
                </a:cubicBezTo>
                <a:cubicBezTo>
                  <a:pt x="9" y="13"/>
                  <a:pt x="11" y="10"/>
                  <a:pt x="11" y="8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4"/>
                  <a:pt x="8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29" name="Freeform 857">
            <a:extLst>
              <a:ext uri="{FF2B5EF4-FFF2-40B4-BE49-F238E27FC236}">
                <a16:creationId xmlns:a16="http://schemas.microsoft.com/office/drawing/2014/main" id="{CECC47AD-AC7A-8441-9173-268B232D8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7975" y="1806575"/>
            <a:ext cx="4763" cy="4763"/>
          </a:xfrm>
          <a:custGeom>
            <a:avLst/>
            <a:gdLst>
              <a:gd name="T0" fmla="*/ 0 w 12"/>
              <a:gd name="T1" fmla="*/ 1985 h 12"/>
              <a:gd name="T2" fmla="*/ 2382 w 12"/>
              <a:gd name="T3" fmla="*/ 0 h 12"/>
              <a:gd name="T4" fmla="*/ 4366 w 12"/>
              <a:gd name="T5" fmla="*/ 1985 h 12"/>
              <a:gd name="T6" fmla="*/ 4366 w 12"/>
              <a:gd name="T7" fmla="*/ 1985 h 12"/>
              <a:gd name="T8" fmla="*/ 2382 w 12"/>
              <a:gd name="T9" fmla="*/ 4366 h 12"/>
              <a:gd name="T10" fmla="*/ 0 w 12"/>
              <a:gd name="T11" fmla="*/ 1985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2">
                <a:moveTo>
                  <a:pt x="0" y="5"/>
                </a:moveTo>
                <a:cubicBezTo>
                  <a:pt x="0" y="3"/>
                  <a:pt x="2" y="0"/>
                  <a:pt x="6" y="0"/>
                </a:cubicBezTo>
                <a:cubicBezTo>
                  <a:pt x="10" y="0"/>
                  <a:pt x="11" y="3"/>
                  <a:pt x="11" y="5"/>
                </a:cubicBezTo>
                <a:cubicBezTo>
                  <a:pt x="11" y="8"/>
                  <a:pt x="10" y="11"/>
                  <a:pt x="6" y="11"/>
                </a:cubicBezTo>
                <a:cubicBezTo>
                  <a:pt x="2" y="11"/>
                  <a:pt x="0" y="8"/>
                  <a:pt x="0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30" name="Freeform 858">
            <a:extLst>
              <a:ext uri="{FF2B5EF4-FFF2-40B4-BE49-F238E27FC236}">
                <a16:creationId xmlns:a16="http://schemas.microsoft.com/office/drawing/2014/main" id="{64C3C87B-D9EB-A643-AAD8-E3138F6D4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7975" y="1806575"/>
            <a:ext cx="4763" cy="4763"/>
          </a:xfrm>
          <a:custGeom>
            <a:avLst/>
            <a:gdLst>
              <a:gd name="T0" fmla="*/ 2382 w 14"/>
              <a:gd name="T1" fmla="*/ 4423 h 14"/>
              <a:gd name="T2" fmla="*/ 680 w 14"/>
              <a:gd name="T3" fmla="*/ 3402 h 14"/>
              <a:gd name="T4" fmla="*/ 0 w 14"/>
              <a:gd name="T5" fmla="*/ 2041 h 14"/>
              <a:gd name="T6" fmla="*/ 2382 w 14"/>
              <a:gd name="T7" fmla="*/ 0 h 14"/>
              <a:gd name="T8" fmla="*/ 4423 w 14"/>
              <a:gd name="T9" fmla="*/ 2041 h 14"/>
              <a:gd name="T10" fmla="*/ 2382 w 14"/>
              <a:gd name="T11" fmla="*/ 4423 h 14"/>
              <a:gd name="T12" fmla="*/ 2382 w 14"/>
              <a:gd name="T13" fmla="*/ 680 h 14"/>
              <a:gd name="T14" fmla="*/ 680 w 14"/>
              <a:gd name="T15" fmla="*/ 2041 h 14"/>
              <a:gd name="T16" fmla="*/ 1021 w 14"/>
              <a:gd name="T17" fmla="*/ 3062 h 14"/>
              <a:gd name="T18" fmla="*/ 3742 w 14"/>
              <a:gd name="T19" fmla="*/ 2041 h 14"/>
              <a:gd name="T20" fmla="*/ 2382 w 14"/>
              <a:gd name="T21" fmla="*/ 680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4">
                <a:moveTo>
                  <a:pt x="7" y="13"/>
                </a:moveTo>
                <a:cubicBezTo>
                  <a:pt x="5" y="13"/>
                  <a:pt x="3" y="12"/>
                  <a:pt x="2" y="10"/>
                </a:cubicBezTo>
                <a:cubicBezTo>
                  <a:pt x="1" y="9"/>
                  <a:pt x="0" y="8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3" y="3"/>
                  <a:pt x="13" y="6"/>
                </a:cubicBezTo>
                <a:cubicBezTo>
                  <a:pt x="13" y="10"/>
                  <a:pt x="11" y="13"/>
                  <a:pt x="7" y="13"/>
                </a:cubicBezTo>
                <a:close/>
                <a:moveTo>
                  <a:pt x="7" y="2"/>
                </a:moveTo>
                <a:cubicBezTo>
                  <a:pt x="4" y="2"/>
                  <a:pt x="2" y="4"/>
                  <a:pt x="2" y="6"/>
                </a:cubicBezTo>
                <a:cubicBezTo>
                  <a:pt x="2" y="8"/>
                  <a:pt x="2" y="9"/>
                  <a:pt x="3" y="9"/>
                </a:cubicBezTo>
                <a:cubicBezTo>
                  <a:pt x="7" y="13"/>
                  <a:pt x="11" y="10"/>
                  <a:pt x="11" y="6"/>
                </a:cubicBezTo>
                <a:cubicBezTo>
                  <a:pt x="11" y="4"/>
                  <a:pt x="10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31" name="Freeform 859">
            <a:extLst>
              <a:ext uri="{FF2B5EF4-FFF2-40B4-BE49-F238E27FC236}">
                <a16:creationId xmlns:a16="http://schemas.microsoft.com/office/drawing/2014/main" id="{E87DE921-2CFF-D046-9607-6D04C631C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1806575"/>
            <a:ext cx="4762" cy="4763"/>
          </a:xfrm>
          <a:custGeom>
            <a:avLst/>
            <a:gdLst>
              <a:gd name="T0" fmla="*/ 0 w 13"/>
              <a:gd name="T1" fmla="*/ 2382 h 12"/>
              <a:gd name="T2" fmla="*/ 2564 w 13"/>
              <a:gd name="T3" fmla="*/ 0 h 12"/>
              <a:gd name="T4" fmla="*/ 4396 w 13"/>
              <a:gd name="T5" fmla="*/ 2382 h 12"/>
              <a:gd name="T6" fmla="*/ 4396 w 13"/>
              <a:gd name="T7" fmla="*/ 2382 h 12"/>
              <a:gd name="T8" fmla="*/ 2564 w 13"/>
              <a:gd name="T9" fmla="*/ 4366 h 12"/>
              <a:gd name="T10" fmla="*/ 0 w 13"/>
              <a:gd name="T11" fmla="*/ 2382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2">
                <a:moveTo>
                  <a:pt x="0" y="6"/>
                </a:moveTo>
                <a:cubicBezTo>
                  <a:pt x="0" y="2"/>
                  <a:pt x="3" y="0"/>
                  <a:pt x="7" y="0"/>
                </a:cubicBezTo>
                <a:cubicBezTo>
                  <a:pt x="9" y="0"/>
                  <a:pt x="12" y="2"/>
                  <a:pt x="12" y="6"/>
                </a:cubicBezTo>
                <a:cubicBezTo>
                  <a:pt x="12" y="8"/>
                  <a:pt x="9" y="11"/>
                  <a:pt x="7" y="11"/>
                </a:cubicBezTo>
                <a:cubicBezTo>
                  <a:pt x="3" y="11"/>
                  <a:pt x="0" y="8"/>
                  <a:pt x="0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32" name="Freeform 860">
            <a:extLst>
              <a:ext uri="{FF2B5EF4-FFF2-40B4-BE49-F238E27FC236}">
                <a16:creationId xmlns:a16="http://schemas.microsoft.com/office/drawing/2014/main" id="{EB650A7C-0AC5-9C4E-A726-174BF9972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1806575"/>
            <a:ext cx="4762" cy="4763"/>
          </a:xfrm>
          <a:custGeom>
            <a:avLst/>
            <a:gdLst>
              <a:gd name="T0" fmla="*/ 2721 w 14"/>
              <a:gd name="T1" fmla="*/ 4423 h 14"/>
              <a:gd name="T2" fmla="*/ 0 w 14"/>
              <a:gd name="T3" fmla="*/ 2382 h 14"/>
              <a:gd name="T4" fmla="*/ 2721 w 14"/>
              <a:gd name="T5" fmla="*/ 0 h 14"/>
              <a:gd name="T6" fmla="*/ 4422 w 14"/>
              <a:gd name="T7" fmla="*/ 2382 h 14"/>
              <a:gd name="T8" fmla="*/ 2721 w 14"/>
              <a:gd name="T9" fmla="*/ 4423 h 14"/>
              <a:gd name="T10" fmla="*/ 2721 w 14"/>
              <a:gd name="T11" fmla="*/ 340 h 14"/>
              <a:gd name="T12" fmla="*/ 680 w 14"/>
              <a:gd name="T13" fmla="*/ 2382 h 14"/>
              <a:gd name="T14" fmla="*/ 2721 w 14"/>
              <a:gd name="T15" fmla="*/ 3742 h 14"/>
              <a:gd name="T16" fmla="*/ 3742 w 14"/>
              <a:gd name="T17" fmla="*/ 2382 h 14"/>
              <a:gd name="T18" fmla="*/ 2721 w 14"/>
              <a:gd name="T19" fmla="*/ 34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4">
                <a:moveTo>
                  <a:pt x="8" y="13"/>
                </a:moveTo>
                <a:cubicBezTo>
                  <a:pt x="3" y="13"/>
                  <a:pt x="0" y="9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1" y="0"/>
                  <a:pt x="13" y="3"/>
                  <a:pt x="13" y="7"/>
                </a:cubicBezTo>
                <a:cubicBezTo>
                  <a:pt x="13" y="9"/>
                  <a:pt x="11" y="13"/>
                  <a:pt x="8" y="13"/>
                </a:cubicBezTo>
                <a:close/>
                <a:moveTo>
                  <a:pt x="8" y="1"/>
                </a:moveTo>
                <a:cubicBezTo>
                  <a:pt x="4" y="1"/>
                  <a:pt x="2" y="3"/>
                  <a:pt x="2" y="7"/>
                </a:cubicBezTo>
                <a:cubicBezTo>
                  <a:pt x="2" y="8"/>
                  <a:pt x="4" y="11"/>
                  <a:pt x="8" y="11"/>
                </a:cubicBezTo>
                <a:cubicBezTo>
                  <a:pt x="10" y="11"/>
                  <a:pt x="11" y="8"/>
                  <a:pt x="11" y="7"/>
                </a:cubicBezTo>
                <a:cubicBezTo>
                  <a:pt x="11" y="3"/>
                  <a:pt x="10" y="1"/>
                  <a:pt x="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33" name="Freeform 861">
            <a:extLst>
              <a:ext uri="{FF2B5EF4-FFF2-40B4-BE49-F238E27FC236}">
                <a16:creationId xmlns:a16="http://schemas.microsoft.com/office/drawing/2014/main" id="{4D66E787-9053-784D-84EA-BD3815C1E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7500" y="1808163"/>
            <a:ext cx="4763" cy="4762"/>
          </a:xfrm>
          <a:custGeom>
            <a:avLst/>
            <a:gdLst>
              <a:gd name="T0" fmla="*/ 0 w 13"/>
              <a:gd name="T1" fmla="*/ 2198 h 13"/>
              <a:gd name="T2" fmla="*/ 2565 w 13"/>
              <a:gd name="T3" fmla="*/ 0 h 13"/>
              <a:gd name="T4" fmla="*/ 4397 w 13"/>
              <a:gd name="T5" fmla="*/ 2198 h 13"/>
              <a:gd name="T6" fmla="*/ 4397 w 13"/>
              <a:gd name="T7" fmla="*/ 2198 h 13"/>
              <a:gd name="T8" fmla="*/ 2565 w 13"/>
              <a:gd name="T9" fmla="*/ 4396 h 13"/>
              <a:gd name="T10" fmla="*/ 0 w 13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3">
                <a:moveTo>
                  <a:pt x="0" y="6"/>
                </a:moveTo>
                <a:cubicBezTo>
                  <a:pt x="0" y="3"/>
                  <a:pt x="4" y="0"/>
                  <a:pt x="7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9"/>
                  <a:pt x="9" y="12"/>
                  <a:pt x="7" y="12"/>
                </a:cubicBezTo>
                <a:cubicBezTo>
                  <a:pt x="4" y="12"/>
                  <a:pt x="0" y="9"/>
                  <a:pt x="0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34" name="Freeform 862">
            <a:extLst>
              <a:ext uri="{FF2B5EF4-FFF2-40B4-BE49-F238E27FC236}">
                <a16:creationId xmlns:a16="http://schemas.microsoft.com/office/drawing/2014/main" id="{48B91B53-9C10-314E-BA3B-411C3C099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7500" y="1808163"/>
            <a:ext cx="4763" cy="4762"/>
          </a:xfrm>
          <a:custGeom>
            <a:avLst/>
            <a:gdLst>
              <a:gd name="T0" fmla="*/ 2382 w 14"/>
              <a:gd name="T1" fmla="*/ 4422 h 14"/>
              <a:gd name="T2" fmla="*/ 0 w 14"/>
              <a:gd name="T3" fmla="*/ 2041 h 14"/>
              <a:gd name="T4" fmla="*/ 2382 w 14"/>
              <a:gd name="T5" fmla="*/ 0 h 14"/>
              <a:gd name="T6" fmla="*/ 4423 w 14"/>
              <a:gd name="T7" fmla="*/ 2041 h 14"/>
              <a:gd name="T8" fmla="*/ 2382 w 14"/>
              <a:gd name="T9" fmla="*/ 4422 h 14"/>
              <a:gd name="T10" fmla="*/ 2382 w 14"/>
              <a:gd name="T11" fmla="*/ 340 h 14"/>
              <a:gd name="T12" fmla="*/ 1361 w 14"/>
              <a:gd name="T13" fmla="*/ 1020 h 14"/>
              <a:gd name="T14" fmla="*/ 680 w 14"/>
              <a:gd name="T15" fmla="*/ 2041 h 14"/>
              <a:gd name="T16" fmla="*/ 2382 w 14"/>
              <a:gd name="T17" fmla="*/ 3742 h 14"/>
              <a:gd name="T18" fmla="*/ 3742 w 14"/>
              <a:gd name="T19" fmla="*/ 2041 h 14"/>
              <a:gd name="T20" fmla="*/ 2382 w 14"/>
              <a:gd name="T21" fmla="*/ 340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4">
                <a:moveTo>
                  <a:pt x="7" y="13"/>
                </a:moveTo>
                <a:cubicBezTo>
                  <a:pt x="3" y="13"/>
                  <a:pt x="0" y="9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10" y="0"/>
                  <a:pt x="13" y="3"/>
                  <a:pt x="13" y="6"/>
                </a:cubicBezTo>
                <a:cubicBezTo>
                  <a:pt x="13" y="9"/>
                  <a:pt x="10" y="13"/>
                  <a:pt x="7" y="13"/>
                </a:cubicBezTo>
                <a:close/>
                <a:moveTo>
                  <a:pt x="7" y="1"/>
                </a:moveTo>
                <a:cubicBezTo>
                  <a:pt x="4" y="1"/>
                  <a:pt x="4" y="2"/>
                  <a:pt x="4" y="3"/>
                </a:cubicBezTo>
                <a:cubicBezTo>
                  <a:pt x="2" y="4"/>
                  <a:pt x="2" y="5"/>
                  <a:pt x="2" y="6"/>
                </a:cubicBezTo>
                <a:cubicBezTo>
                  <a:pt x="2" y="9"/>
                  <a:pt x="4" y="11"/>
                  <a:pt x="7" y="11"/>
                </a:cubicBezTo>
                <a:cubicBezTo>
                  <a:pt x="9" y="11"/>
                  <a:pt x="11" y="9"/>
                  <a:pt x="11" y="6"/>
                </a:cubicBezTo>
                <a:cubicBezTo>
                  <a:pt x="11" y="4"/>
                  <a:pt x="9" y="1"/>
                  <a:pt x="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35" name="Freeform 863">
            <a:extLst>
              <a:ext uri="{FF2B5EF4-FFF2-40B4-BE49-F238E27FC236}">
                <a16:creationId xmlns:a16="http://schemas.microsoft.com/office/drawing/2014/main" id="{B1C632CD-B28D-4E4E-91EB-E27BCBB9B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0675" y="1811338"/>
            <a:ext cx="4763" cy="4762"/>
          </a:xfrm>
          <a:custGeom>
            <a:avLst/>
            <a:gdLst>
              <a:gd name="T0" fmla="*/ 0 w 13"/>
              <a:gd name="T1" fmla="*/ 1701 h 14"/>
              <a:gd name="T2" fmla="*/ 2198 w 13"/>
              <a:gd name="T3" fmla="*/ 0 h 14"/>
              <a:gd name="T4" fmla="*/ 4397 w 13"/>
              <a:gd name="T5" fmla="*/ 1701 h 14"/>
              <a:gd name="T6" fmla="*/ 4397 w 13"/>
              <a:gd name="T7" fmla="*/ 1701 h 14"/>
              <a:gd name="T8" fmla="*/ 2198 w 13"/>
              <a:gd name="T9" fmla="*/ 4422 h 14"/>
              <a:gd name="T10" fmla="*/ 0 w 13"/>
              <a:gd name="T11" fmla="*/ 1701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4">
                <a:moveTo>
                  <a:pt x="0" y="5"/>
                </a:moveTo>
                <a:cubicBezTo>
                  <a:pt x="0" y="2"/>
                  <a:pt x="3" y="0"/>
                  <a:pt x="6" y="0"/>
                </a:cubicBezTo>
                <a:cubicBezTo>
                  <a:pt x="9" y="0"/>
                  <a:pt x="12" y="2"/>
                  <a:pt x="12" y="5"/>
                </a:cubicBezTo>
                <a:cubicBezTo>
                  <a:pt x="12" y="10"/>
                  <a:pt x="9" y="13"/>
                  <a:pt x="6" y="13"/>
                </a:cubicBezTo>
                <a:cubicBezTo>
                  <a:pt x="3" y="13"/>
                  <a:pt x="0" y="10"/>
                  <a:pt x="0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36" name="Freeform 864">
            <a:extLst>
              <a:ext uri="{FF2B5EF4-FFF2-40B4-BE49-F238E27FC236}">
                <a16:creationId xmlns:a16="http://schemas.microsoft.com/office/drawing/2014/main" id="{11E16F38-7FF1-B74E-ADCC-0633FBFC0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0675" y="1811338"/>
            <a:ext cx="4763" cy="4762"/>
          </a:xfrm>
          <a:custGeom>
            <a:avLst/>
            <a:gdLst>
              <a:gd name="T0" fmla="*/ 2382 w 14"/>
              <a:gd name="T1" fmla="*/ 4445 h 15"/>
              <a:gd name="T2" fmla="*/ 0 w 14"/>
              <a:gd name="T3" fmla="*/ 1905 h 15"/>
              <a:gd name="T4" fmla="*/ 2382 w 14"/>
              <a:gd name="T5" fmla="*/ 0 h 15"/>
              <a:gd name="T6" fmla="*/ 4423 w 14"/>
              <a:gd name="T7" fmla="*/ 1905 h 15"/>
              <a:gd name="T8" fmla="*/ 2382 w 14"/>
              <a:gd name="T9" fmla="*/ 4445 h 15"/>
              <a:gd name="T10" fmla="*/ 2382 w 14"/>
              <a:gd name="T11" fmla="*/ 635 h 15"/>
              <a:gd name="T12" fmla="*/ 680 w 14"/>
              <a:gd name="T13" fmla="*/ 1905 h 15"/>
              <a:gd name="T14" fmla="*/ 2382 w 14"/>
              <a:gd name="T15" fmla="*/ 3810 h 15"/>
              <a:gd name="T16" fmla="*/ 4083 w 14"/>
              <a:gd name="T17" fmla="*/ 1905 h 15"/>
              <a:gd name="T18" fmla="*/ 2382 w 14"/>
              <a:gd name="T19" fmla="*/ 635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5">
                <a:moveTo>
                  <a:pt x="7" y="14"/>
                </a:moveTo>
                <a:cubicBezTo>
                  <a:pt x="3" y="14"/>
                  <a:pt x="0" y="11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10" y="0"/>
                  <a:pt x="13" y="3"/>
                  <a:pt x="13" y="6"/>
                </a:cubicBezTo>
                <a:cubicBezTo>
                  <a:pt x="13" y="11"/>
                  <a:pt x="10" y="14"/>
                  <a:pt x="7" y="14"/>
                </a:cubicBezTo>
                <a:close/>
                <a:moveTo>
                  <a:pt x="7" y="2"/>
                </a:moveTo>
                <a:cubicBezTo>
                  <a:pt x="4" y="2"/>
                  <a:pt x="2" y="4"/>
                  <a:pt x="2" y="6"/>
                </a:cubicBezTo>
                <a:cubicBezTo>
                  <a:pt x="2" y="11"/>
                  <a:pt x="4" y="12"/>
                  <a:pt x="7" y="12"/>
                </a:cubicBezTo>
                <a:cubicBezTo>
                  <a:pt x="9" y="12"/>
                  <a:pt x="12" y="11"/>
                  <a:pt x="12" y="6"/>
                </a:cubicBezTo>
                <a:cubicBezTo>
                  <a:pt x="12" y="4"/>
                  <a:pt x="9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37" name="Freeform 865">
            <a:extLst>
              <a:ext uri="{FF2B5EF4-FFF2-40B4-BE49-F238E27FC236}">
                <a16:creationId xmlns:a16="http://schemas.microsoft.com/office/drawing/2014/main" id="{988AF0D4-DBD5-9347-B5F2-6C71AF849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3850" y="1814513"/>
            <a:ext cx="4763" cy="4762"/>
          </a:xfrm>
          <a:custGeom>
            <a:avLst/>
            <a:gdLst>
              <a:gd name="T0" fmla="*/ 0 w 13"/>
              <a:gd name="T1" fmla="*/ 2198 h 13"/>
              <a:gd name="T2" fmla="*/ 1832 w 13"/>
              <a:gd name="T3" fmla="*/ 0 h 13"/>
              <a:gd name="T4" fmla="*/ 4397 w 13"/>
              <a:gd name="T5" fmla="*/ 2198 h 13"/>
              <a:gd name="T6" fmla="*/ 4397 w 13"/>
              <a:gd name="T7" fmla="*/ 2198 h 13"/>
              <a:gd name="T8" fmla="*/ 1832 w 13"/>
              <a:gd name="T9" fmla="*/ 4396 h 13"/>
              <a:gd name="T10" fmla="*/ 0 w 13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3">
                <a:moveTo>
                  <a:pt x="0" y="6"/>
                </a:moveTo>
                <a:cubicBezTo>
                  <a:pt x="0" y="4"/>
                  <a:pt x="2" y="0"/>
                  <a:pt x="5" y="0"/>
                </a:cubicBezTo>
                <a:cubicBezTo>
                  <a:pt x="10" y="0"/>
                  <a:pt x="12" y="4"/>
                  <a:pt x="12" y="6"/>
                </a:cubicBezTo>
                <a:cubicBezTo>
                  <a:pt x="12" y="9"/>
                  <a:pt x="10" y="12"/>
                  <a:pt x="5" y="12"/>
                </a:cubicBezTo>
                <a:cubicBezTo>
                  <a:pt x="2" y="12"/>
                  <a:pt x="0" y="9"/>
                  <a:pt x="0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38" name="Freeform 866">
            <a:extLst>
              <a:ext uri="{FF2B5EF4-FFF2-40B4-BE49-F238E27FC236}">
                <a16:creationId xmlns:a16="http://schemas.microsoft.com/office/drawing/2014/main" id="{731808EC-C9B6-1A48-8FCC-E10D4E04E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3850" y="1814513"/>
            <a:ext cx="4763" cy="4762"/>
          </a:xfrm>
          <a:custGeom>
            <a:avLst/>
            <a:gdLst>
              <a:gd name="T0" fmla="*/ 1905 w 15"/>
              <a:gd name="T1" fmla="*/ 4445 h 15"/>
              <a:gd name="T2" fmla="*/ 0 w 15"/>
              <a:gd name="T3" fmla="*/ 2222 h 15"/>
              <a:gd name="T4" fmla="*/ 1905 w 15"/>
              <a:gd name="T5" fmla="*/ 0 h 15"/>
              <a:gd name="T6" fmla="*/ 4445 w 15"/>
              <a:gd name="T7" fmla="*/ 2222 h 15"/>
              <a:gd name="T8" fmla="*/ 1905 w 15"/>
              <a:gd name="T9" fmla="*/ 4445 h 15"/>
              <a:gd name="T10" fmla="*/ 1905 w 15"/>
              <a:gd name="T11" fmla="*/ 952 h 15"/>
              <a:gd name="T12" fmla="*/ 635 w 15"/>
              <a:gd name="T13" fmla="*/ 2222 h 15"/>
              <a:gd name="T14" fmla="*/ 1905 w 15"/>
              <a:gd name="T15" fmla="*/ 4127 h 15"/>
              <a:gd name="T16" fmla="*/ 3810 w 15"/>
              <a:gd name="T17" fmla="*/ 2222 h 15"/>
              <a:gd name="T18" fmla="*/ 1905 w 15"/>
              <a:gd name="T19" fmla="*/ 952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5">
                <a:moveTo>
                  <a:pt x="6" y="14"/>
                </a:moveTo>
                <a:cubicBezTo>
                  <a:pt x="3" y="14"/>
                  <a:pt x="0" y="11"/>
                  <a:pt x="0" y="7"/>
                </a:cubicBezTo>
                <a:cubicBezTo>
                  <a:pt x="0" y="4"/>
                  <a:pt x="3" y="0"/>
                  <a:pt x="6" y="0"/>
                </a:cubicBezTo>
                <a:cubicBezTo>
                  <a:pt x="11" y="0"/>
                  <a:pt x="14" y="4"/>
                  <a:pt x="14" y="7"/>
                </a:cubicBezTo>
                <a:cubicBezTo>
                  <a:pt x="14" y="11"/>
                  <a:pt x="11" y="14"/>
                  <a:pt x="6" y="14"/>
                </a:cubicBezTo>
                <a:close/>
                <a:moveTo>
                  <a:pt x="6" y="3"/>
                </a:moveTo>
                <a:cubicBezTo>
                  <a:pt x="4" y="3"/>
                  <a:pt x="2" y="5"/>
                  <a:pt x="2" y="7"/>
                </a:cubicBezTo>
                <a:cubicBezTo>
                  <a:pt x="2" y="10"/>
                  <a:pt x="4" y="13"/>
                  <a:pt x="6" y="13"/>
                </a:cubicBezTo>
                <a:cubicBezTo>
                  <a:pt x="9" y="13"/>
                  <a:pt x="12" y="10"/>
                  <a:pt x="12" y="7"/>
                </a:cubicBezTo>
                <a:cubicBezTo>
                  <a:pt x="12" y="5"/>
                  <a:pt x="9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39" name="Freeform 867">
            <a:extLst>
              <a:ext uri="{FF2B5EF4-FFF2-40B4-BE49-F238E27FC236}">
                <a16:creationId xmlns:a16="http://schemas.microsoft.com/office/drawing/2014/main" id="{A2F9A098-65E9-3B40-B65C-CCFB06013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5438" y="1819275"/>
            <a:ext cx="4762" cy="4763"/>
          </a:xfrm>
          <a:custGeom>
            <a:avLst/>
            <a:gdLst>
              <a:gd name="T0" fmla="*/ 0 w 12"/>
              <a:gd name="T1" fmla="*/ 1985 h 12"/>
              <a:gd name="T2" fmla="*/ 2381 w 12"/>
              <a:gd name="T3" fmla="*/ 0 h 12"/>
              <a:gd name="T4" fmla="*/ 4365 w 12"/>
              <a:gd name="T5" fmla="*/ 1985 h 12"/>
              <a:gd name="T6" fmla="*/ 4365 w 12"/>
              <a:gd name="T7" fmla="*/ 1985 h 12"/>
              <a:gd name="T8" fmla="*/ 2381 w 12"/>
              <a:gd name="T9" fmla="*/ 4366 h 12"/>
              <a:gd name="T10" fmla="*/ 0 w 12"/>
              <a:gd name="T11" fmla="*/ 1985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2">
                <a:moveTo>
                  <a:pt x="0" y="5"/>
                </a:moveTo>
                <a:cubicBezTo>
                  <a:pt x="0" y="3"/>
                  <a:pt x="3" y="0"/>
                  <a:pt x="6" y="0"/>
                </a:cubicBezTo>
                <a:cubicBezTo>
                  <a:pt x="9" y="0"/>
                  <a:pt x="11" y="3"/>
                  <a:pt x="11" y="5"/>
                </a:cubicBezTo>
                <a:cubicBezTo>
                  <a:pt x="11" y="9"/>
                  <a:pt x="9" y="11"/>
                  <a:pt x="6" y="11"/>
                </a:cubicBezTo>
                <a:cubicBezTo>
                  <a:pt x="3" y="11"/>
                  <a:pt x="0" y="9"/>
                  <a:pt x="0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40" name="Freeform 868">
            <a:extLst>
              <a:ext uri="{FF2B5EF4-FFF2-40B4-BE49-F238E27FC236}">
                <a16:creationId xmlns:a16="http://schemas.microsoft.com/office/drawing/2014/main" id="{09E91605-EE2E-B24C-97BD-9A666D966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5438" y="1819275"/>
            <a:ext cx="4762" cy="4763"/>
          </a:xfrm>
          <a:custGeom>
            <a:avLst/>
            <a:gdLst>
              <a:gd name="T0" fmla="*/ 2222 w 15"/>
              <a:gd name="T1" fmla="*/ 4423 h 14"/>
              <a:gd name="T2" fmla="*/ 0 w 15"/>
              <a:gd name="T3" fmla="*/ 2041 h 14"/>
              <a:gd name="T4" fmla="*/ 2222 w 15"/>
              <a:gd name="T5" fmla="*/ 0 h 14"/>
              <a:gd name="T6" fmla="*/ 4445 w 15"/>
              <a:gd name="T7" fmla="*/ 2041 h 14"/>
              <a:gd name="T8" fmla="*/ 2222 w 15"/>
              <a:gd name="T9" fmla="*/ 4423 h 14"/>
              <a:gd name="T10" fmla="*/ 2222 w 15"/>
              <a:gd name="T11" fmla="*/ 680 h 14"/>
              <a:gd name="T12" fmla="*/ 635 w 15"/>
              <a:gd name="T13" fmla="*/ 2041 h 14"/>
              <a:gd name="T14" fmla="*/ 2222 w 15"/>
              <a:gd name="T15" fmla="*/ 4083 h 14"/>
              <a:gd name="T16" fmla="*/ 3492 w 15"/>
              <a:gd name="T17" fmla="*/ 2041 h 14"/>
              <a:gd name="T18" fmla="*/ 2222 w 15"/>
              <a:gd name="T19" fmla="*/ 68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4">
                <a:moveTo>
                  <a:pt x="7" y="13"/>
                </a:moveTo>
                <a:cubicBezTo>
                  <a:pt x="2" y="13"/>
                  <a:pt x="0" y="11"/>
                  <a:pt x="0" y="6"/>
                </a:cubicBezTo>
                <a:cubicBezTo>
                  <a:pt x="0" y="3"/>
                  <a:pt x="2" y="0"/>
                  <a:pt x="7" y="0"/>
                </a:cubicBezTo>
                <a:cubicBezTo>
                  <a:pt x="11" y="0"/>
                  <a:pt x="14" y="3"/>
                  <a:pt x="14" y="6"/>
                </a:cubicBezTo>
                <a:cubicBezTo>
                  <a:pt x="14" y="11"/>
                  <a:pt x="11" y="13"/>
                  <a:pt x="7" y="13"/>
                </a:cubicBezTo>
                <a:close/>
                <a:moveTo>
                  <a:pt x="7" y="2"/>
                </a:moveTo>
                <a:cubicBezTo>
                  <a:pt x="4" y="2"/>
                  <a:pt x="2" y="4"/>
                  <a:pt x="2" y="6"/>
                </a:cubicBezTo>
                <a:cubicBezTo>
                  <a:pt x="2" y="9"/>
                  <a:pt x="4" y="12"/>
                  <a:pt x="7" y="12"/>
                </a:cubicBezTo>
                <a:cubicBezTo>
                  <a:pt x="10" y="12"/>
                  <a:pt x="11" y="9"/>
                  <a:pt x="11" y="6"/>
                </a:cubicBezTo>
                <a:cubicBezTo>
                  <a:pt x="11" y="4"/>
                  <a:pt x="10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41" name="Freeform 869">
            <a:extLst>
              <a:ext uri="{FF2B5EF4-FFF2-40B4-BE49-F238E27FC236}">
                <a16:creationId xmlns:a16="http://schemas.microsoft.com/office/drawing/2014/main" id="{EBC68759-1F12-BA4D-A107-7347C4370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5438" y="1824038"/>
            <a:ext cx="4762" cy="4762"/>
          </a:xfrm>
          <a:custGeom>
            <a:avLst/>
            <a:gdLst>
              <a:gd name="T0" fmla="*/ 0 w 12"/>
              <a:gd name="T1" fmla="*/ 1984 h 12"/>
              <a:gd name="T2" fmla="*/ 2381 w 12"/>
              <a:gd name="T3" fmla="*/ 0 h 12"/>
              <a:gd name="T4" fmla="*/ 4365 w 12"/>
              <a:gd name="T5" fmla="*/ 1984 h 12"/>
              <a:gd name="T6" fmla="*/ 4365 w 12"/>
              <a:gd name="T7" fmla="*/ 1984 h 12"/>
              <a:gd name="T8" fmla="*/ 2381 w 12"/>
              <a:gd name="T9" fmla="*/ 4365 h 12"/>
              <a:gd name="T10" fmla="*/ 0 w 12"/>
              <a:gd name="T11" fmla="*/ 1984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2">
                <a:moveTo>
                  <a:pt x="0" y="5"/>
                </a:move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2"/>
                  <a:pt x="11" y="5"/>
                </a:cubicBezTo>
                <a:cubicBezTo>
                  <a:pt x="11" y="9"/>
                  <a:pt x="9" y="11"/>
                  <a:pt x="6" y="11"/>
                </a:cubicBezTo>
                <a:cubicBezTo>
                  <a:pt x="3" y="11"/>
                  <a:pt x="0" y="9"/>
                  <a:pt x="0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42" name="Freeform 870">
            <a:extLst>
              <a:ext uri="{FF2B5EF4-FFF2-40B4-BE49-F238E27FC236}">
                <a16:creationId xmlns:a16="http://schemas.microsoft.com/office/drawing/2014/main" id="{0B2688DB-8C0E-F84E-A0F6-6CE6343C6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3850" y="1824038"/>
            <a:ext cx="4763" cy="4762"/>
          </a:xfrm>
          <a:custGeom>
            <a:avLst/>
            <a:gdLst>
              <a:gd name="T0" fmla="*/ 2540 w 15"/>
              <a:gd name="T1" fmla="*/ 4422 h 14"/>
              <a:gd name="T2" fmla="*/ 0 w 15"/>
              <a:gd name="T3" fmla="*/ 2381 h 14"/>
              <a:gd name="T4" fmla="*/ 2540 w 15"/>
              <a:gd name="T5" fmla="*/ 0 h 14"/>
              <a:gd name="T6" fmla="*/ 4445 w 15"/>
              <a:gd name="T7" fmla="*/ 2381 h 14"/>
              <a:gd name="T8" fmla="*/ 2540 w 15"/>
              <a:gd name="T9" fmla="*/ 4422 h 14"/>
              <a:gd name="T10" fmla="*/ 2540 w 15"/>
              <a:gd name="T11" fmla="*/ 1020 h 14"/>
              <a:gd name="T12" fmla="*/ 953 w 15"/>
              <a:gd name="T13" fmla="*/ 2381 h 14"/>
              <a:gd name="T14" fmla="*/ 2540 w 15"/>
              <a:gd name="T15" fmla="*/ 4082 h 14"/>
              <a:gd name="T16" fmla="*/ 3810 w 15"/>
              <a:gd name="T17" fmla="*/ 2381 h 14"/>
              <a:gd name="T18" fmla="*/ 2540 w 15"/>
              <a:gd name="T19" fmla="*/ 102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4">
                <a:moveTo>
                  <a:pt x="8" y="13"/>
                </a:moveTo>
                <a:cubicBezTo>
                  <a:pt x="3" y="13"/>
                  <a:pt x="0" y="11"/>
                  <a:pt x="0" y="7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4" y="4"/>
                  <a:pt x="14" y="7"/>
                </a:cubicBezTo>
                <a:cubicBezTo>
                  <a:pt x="14" y="11"/>
                  <a:pt x="12" y="13"/>
                  <a:pt x="8" y="13"/>
                </a:cubicBezTo>
                <a:close/>
                <a:moveTo>
                  <a:pt x="8" y="3"/>
                </a:moveTo>
                <a:cubicBezTo>
                  <a:pt x="5" y="3"/>
                  <a:pt x="3" y="4"/>
                  <a:pt x="3" y="7"/>
                </a:cubicBezTo>
                <a:cubicBezTo>
                  <a:pt x="3" y="10"/>
                  <a:pt x="5" y="12"/>
                  <a:pt x="8" y="12"/>
                </a:cubicBezTo>
                <a:cubicBezTo>
                  <a:pt x="11" y="12"/>
                  <a:pt x="12" y="10"/>
                  <a:pt x="12" y="7"/>
                </a:cubicBezTo>
                <a:cubicBezTo>
                  <a:pt x="12" y="4"/>
                  <a:pt x="11" y="3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43" name="Freeform 871">
            <a:extLst>
              <a:ext uri="{FF2B5EF4-FFF2-40B4-BE49-F238E27FC236}">
                <a16:creationId xmlns:a16="http://schemas.microsoft.com/office/drawing/2014/main" id="{22C4DAF7-3241-2A48-BCFC-9A56B8295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3850" y="1828800"/>
            <a:ext cx="4763" cy="4763"/>
          </a:xfrm>
          <a:custGeom>
            <a:avLst/>
            <a:gdLst>
              <a:gd name="T0" fmla="*/ 0 w 13"/>
              <a:gd name="T1" fmla="*/ 2198 h 13"/>
              <a:gd name="T2" fmla="*/ 2198 w 13"/>
              <a:gd name="T3" fmla="*/ 0 h 13"/>
              <a:gd name="T4" fmla="*/ 4397 w 13"/>
              <a:gd name="T5" fmla="*/ 2198 h 13"/>
              <a:gd name="T6" fmla="*/ 4397 w 13"/>
              <a:gd name="T7" fmla="*/ 2198 h 13"/>
              <a:gd name="T8" fmla="*/ 2198 w 13"/>
              <a:gd name="T9" fmla="*/ 4397 h 13"/>
              <a:gd name="T10" fmla="*/ 0 w 13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3">
                <a:moveTo>
                  <a:pt x="0" y="6"/>
                </a:moveTo>
                <a:cubicBezTo>
                  <a:pt x="0" y="3"/>
                  <a:pt x="3" y="0"/>
                  <a:pt x="6" y="0"/>
                </a:cubicBezTo>
                <a:cubicBezTo>
                  <a:pt x="10" y="0"/>
                  <a:pt x="12" y="3"/>
                  <a:pt x="12" y="6"/>
                </a:cubicBezTo>
                <a:cubicBezTo>
                  <a:pt x="12" y="9"/>
                  <a:pt x="10" y="12"/>
                  <a:pt x="6" y="12"/>
                </a:cubicBezTo>
                <a:cubicBezTo>
                  <a:pt x="3" y="12"/>
                  <a:pt x="0" y="9"/>
                  <a:pt x="0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44" name="Freeform 872">
            <a:extLst>
              <a:ext uri="{FF2B5EF4-FFF2-40B4-BE49-F238E27FC236}">
                <a16:creationId xmlns:a16="http://schemas.microsoft.com/office/drawing/2014/main" id="{D0BFBEFF-8BED-5349-B365-85D6E339D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3850" y="1828800"/>
            <a:ext cx="4763" cy="4763"/>
          </a:xfrm>
          <a:custGeom>
            <a:avLst/>
            <a:gdLst>
              <a:gd name="T0" fmla="*/ 2223 w 15"/>
              <a:gd name="T1" fmla="*/ 4445 h 15"/>
              <a:gd name="T2" fmla="*/ 0 w 15"/>
              <a:gd name="T3" fmla="*/ 2223 h 15"/>
              <a:gd name="T4" fmla="*/ 2223 w 15"/>
              <a:gd name="T5" fmla="*/ 0 h 15"/>
              <a:gd name="T6" fmla="*/ 4445 w 15"/>
              <a:gd name="T7" fmla="*/ 2223 h 15"/>
              <a:gd name="T8" fmla="*/ 2223 w 15"/>
              <a:gd name="T9" fmla="*/ 4445 h 15"/>
              <a:gd name="T10" fmla="*/ 2223 w 15"/>
              <a:gd name="T11" fmla="*/ 635 h 15"/>
              <a:gd name="T12" fmla="*/ 635 w 15"/>
              <a:gd name="T13" fmla="*/ 2223 h 15"/>
              <a:gd name="T14" fmla="*/ 2223 w 15"/>
              <a:gd name="T15" fmla="*/ 4128 h 15"/>
              <a:gd name="T16" fmla="*/ 3810 w 15"/>
              <a:gd name="T17" fmla="*/ 2223 h 15"/>
              <a:gd name="T18" fmla="*/ 2223 w 15"/>
              <a:gd name="T19" fmla="*/ 635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5">
                <a:moveTo>
                  <a:pt x="7" y="14"/>
                </a:moveTo>
                <a:cubicBezTo>
                  <a:pt x="3" y="14"/>
                  <a:pt x="0" y="10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10"/>
                  <a:pt x="11" y="14"/>
                  <a:pt x="7" y="14"/>
                </a:cubicBezTo>
                <a:close/>
                <a:moveTo>
                  <a:pt x="7" y="2"/>
                </a:moveTo>
                <a:cubicBezTo>
                  <a:pt x="5" y="2"/>
                  <a:pt x="2" y="4"/>
                  <a:pt x="2" y="7"/>
                </a:cubicBezTo>
                <a:cubicBezTo>
                  <a:pt x="2" y="10"/>
                  <a:pt x="5" y="13"/>
                  <a:pt x="7" y="13"/>
                </a:cubicBezTo>
                <a:cubicBezTo>
                  <a:pt x="10" y="13"/>
                  <a:pt x="12" y="10"/>
                  <a:pt x="12" y="7"/>
                </a:cubicBezTo>
                <a:cubicBezTo>
                  <a:pt x="12" y="4"/>
                  <a:pt x="10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45" name="Freeform 873">
            <a:extLst>
              <a:ext uri="{FF2B5EF4-FFF2-40B4-BE49-F238E27FC236}">
                <a16:creationId xmlns:a16="http://schemas.microsoft.com/office/drawing/2014/main" id="{E1ABD11E-9A41-2949-96DF-D061D0A71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0513" y="1811338"/>
            <a:ext cx="34925" cy="31750"/>
          </a:xfrm>
          <a:custGeom>
            <a:avLst/>
            <a:gdLst>
              <a:gd name="T0" fmla="*/ 0 w 97"/>
              <a:gd name="T1" fmla="*/ 3969 h 88"/>
              <a:gd name="T2" fmla="*/ 21603 w 97"/>
              <a:gd name="T3" fmla="*/ 0 h 88"/>
              <a:gd name="T4" fmla="*/ 34565 w 97"/>
              <a:gd name="T5" fmla="*/ 12628 h 88"/>
              <a:gd name="T6" fmla="*/ 28444 w 97"/>
              <a:gd name="T7" fmla="*/ 31389 h 88"/>
              <a:gd name="T8" fmla="*/ 25204 w 97"/>
              <a:gd name="T9" fmla="*/ 29585 h 88"/>
              <a:gd name="T10" fmla="*/ 30964 w 97"/>
              <a:gd name="T11" fmla="*/ 12267 h 88"/>
              <a:gd name="T12" fmla="*/ 19443 w 97"/>
              <a:gd name="T13" fmla="*/ 2886 h 88"/>
              <a:gd name="T14" fmla="*/ 360 w 97"/>
              <a:gd name="T15" fmla="*/ 7216 h 88"/>
              <a:gd name="T16" fmla="*/ 0 w 97"/>
              <a:gd name="T17" fmla="*/ 3969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88">
                <a:moveTo>
                  <a:pt x="0" y="11"/>
                </a:moveTo>
                <a:cubicBezTo>
                  <a:pt x="19" y="7"/>
                  <a:pt x="38" y="0"/>
                  <a:pt x="60" y="0"/>
                </a:cubicBezTo>
                <a:cubicBezTo>
                  <a:pt x="82" y="0"/>
                  <a:pt x="96" y="17"/>
                  <a:pt x="96" y="35"/>
                </a:cubicBezTo>
                <a:cubicBezTo>
                  <a:pt x="96" y="54"/>
                  <a:pt x="89" y="70"/>
                  <a:pt x="79" y="87"/>
                </a:cubicBezTo>
                <a:lnTo>
                  <a:pt x="70" y="82"/>
                </a:lnTo>
                <a:cubicBezTo>
                  <a:pt x="79" y="66"/>
                  <a:pt x="86" y="51"/>
                  <a:pt x="86" y="34"/>
                </a:cubicBezTo>
                <a:cubicBezTo>
                  <a:pt x="86" y="16"/>
                  <a:pt x="73" y="8"/>
                  <a:pt x="54" y="8"/>
                </a:cubicBezTo>
                <a:cubicBezTo>
                  <a:pt x="36" y="8"/>
                  <a:pt x="16" y="16"/>
                  <a:pt x="1" y="20"/>
                </a:cubicBezTo>
                <a:lnTo>
                  <a:pt x="0" y="11"/>
                </a:ln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46" name="Freeform 874">
            <a:extLst>
              <a:ext uri="{FF2B5EF4-FFF2-40B4-BE49-F238E27FC236}">
                <a16:creationId xmlns:a16="http://schemas.microsoft.com/office/drawing/2014/main" id="{2A49A5BE-B927-D042-A2E5-38E021ACB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0513" y="1811338"/>
            <a:ext cx="34925" cy="31750"/>
          </a:xfrm>
          <a:custGeom>
            <a:avLst/>
            <a:gdLst>
              <a:gd name="T0" fmla="*/ 28154 w 98"/>
              <a:gd name="T1" fmla="*/ 31397 h 90"/>
              <a:gd name="T2" fmla="*/ 28154 w 98"/>
              <a:gd name="T3" fmla="*/ 31397 h 90"/>
              <a:gd name="T4" fmla="*/ 24590 w 98"/>
              <a:gd name="T5" fmla="*/ 29633 h 90"/>
              <a:gd name="T6" fmla="*/ 30292 w 98"/>
              <a:gd name="T7" fmla="*/ 12347 h 90"/>
              <a:gd name="T8" fmla="*/ 19244 w 98"/>
              <a:gd name="T9" fmla="*/ 3881 h 90"/>
              <a:gd name="T10" fmla="*/ 6771 w 98"/>
              <a:gd name="T11" fmla="*/ 5997 h 90"/>
              <a:gd name="T12" fmla="*/ 356 w 98"/>
              <a:gd name="T13" fmla="*/ 7408 h 90"/>
              <a:gd name="T14" fmla="*/ 0 w 98"/>
              <a:gd name="T15" fmla="*/ 4233 h 90"/>
              <a:gd name="T16" fmla="*/ 5346 w 98"/>
              <a:gd name="T17" fmla="*/ 2822 h 90"/>
              <a:gd name="T18" fmla="*/ 21383 w 98"/>
              <a:gd name="T19" fmla="*/ 0 h 90"/>
              <a:gd name="T20" fmla="*/ 34569 w 98"/>
              <a:gd name="T21" fmla="*/ 12700 h 90"/>
              <a:gd name="T22" fmla="*/ 28510 w 98"/>
              <a:gd name="T23" fmla="*/ 31044 h 90"/>
              <a:gd name="T24" fmla="*/ 28154 w 98"/>
              <a:gd name="T25" fmla="*/ 31397 h 90"/>
              <a:gd name="T26" fmla="*/ 19244 w 98"/>
              <a:gd name="T27" fmla="*/ 3175 h 90"/>
              <a:gd name="T28" fmla="*/ 31005 w 98"/>
              <a:gd name="T29" fmla="*/ 12347 h 90"/>
              <a:gd name="T30" fmla="*/ 24946 w 98"/>
              <a:gd name="T31" fmla="*/ 29281 h 90"/>
              <a:gd name="T32" fmla="*/ 28154 w 98"/>
              <a:gd name="T33" fmla="*/ 30339 h 90"/>
              <a:gd name="T34" fmla="*/ 33856 w 98"/>
              <a:gd name="T35" fmla="*/ 12700 h 90"/>
              <a:gd name="T36" fmla="*/ 21383 w 98"/>
              <a:gd name="T37" fmla="*/ 353 h 90"/>
              <a:gd name="T38" fmla="*/ 5346 w 98"/>
              <a:gd name="T39" fmla="*/ 3881 h 90"/>
              <a:gd name="T40" fmla="*/ 356 w 98"/>
              <a:gd name="T41" fmla="*/ 4939 h 90"/>
              <a:gd name="T42" fmla="*/ 1069 w 98"/>
              <a:gd name="T43" fmla="*/ 7056 h 90"/>
              <a:gd name="T44" fmla="*/ 6771 w 98"/>
              <a:gd name="T45" fmla="*/ 5644 h 90"/>
              <a:gd name="T46" fmla="*/ 19244 w 98"/>
              <a:gd name="T47" fmla="*/ 3175 h 9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98" h="90">
                <a:moveTo>
                  <a:pt x="79" y="89"/>
                </a:moveTo>
                <a:lnTo>
                  <a:pt x="79" y="89"/>
                </a:lnTo>
                <a:lnTo>
                  <a:pt x="69" y="84"/>
                </a:lnTo>
                <a:cubicBezTo>
                  <a:pt x="77" y="69"/>
                  <a:pt x="85" y="52"/>
                  <a:pt x="85" y="35"/>
                </a:cubicBezTo>
                <a:cubicBezTo>
                  <a:pt x="85" y="14"/>
                  <a:pt x="66" y="11"/>
                  <a:pt x="54" y="11"/>
                </a:cubicBezTo>
                <a:cubicBezTo>
                  <a:pt x="42" y="11"/>
                  <a:pt x="31" y="14"/>
                  <a:pt x="19" y="17"/>
                </a:cubicBezTo>
                <a:cubicBezTo>
                  <a:pt x="13" y="18"/>
                  <a:pt x="6" y="21"/>
                  <a:pt x="1" y="21"/>
                </a:cubicBezTo>
                <a:lnTo>
                  <a:pt x="0" y="12"/>
                </a:lnTo>
                <a:cubicBezTo>
                  <a:pt x="5" y="11"/>
                  <a:pt x="10" y="9"/>
                  <a:pt x="15" y="8"/>
                </a:cubicBezTo>
                <a:cubicBezTo>
                  <a:pt x="28" y="4"/>
                  <a:pt x="43" y="0"/>
                  <a:pt x="60" y="0"/>
                </a:cubicBezTo>
                <a:cubicBezTo>
                  <a:pt x="84" y="0"/>
                  <a:pt x="97" y="19"/>
                  <a:pt x="97" y="36"/>
                </a:cubicBezTo>
                <a:cubicBezTo>
                  <a:pt x="97" y="56"/>
                  <a:pt x="89" y="72"/>
                  <a:pt x="80" y="88"/>
                </a:cubicBezTo>
                <a:cubicBezTo>
                  <a:pt x="79" y="89"/>
                  <a:pt x="79" y="89"/>
                  <a:pt x="79" y="89"/>
                </a:cubicBezTo>
                <a:close/>
                <a:moveTo>
                  <a:pt x="54" y="9"/>
                </a:moveTo>
                <a:cubicBezTo>
                  <a:pt x="75" y="9"/>
                  <a:pt x="87" y="18"/>
                  <a:pt x="87" y="35"/>
                </a:cubicBezTo>
                <a:cubicBezTo>
                  <a:pt x="87" y="53"/>
                  <a:pt x="79" y="70"/>
                  <a:pt x="70" y="83"/>
                </a:cubicBezTo>
                <a:lnTo>
                  <a:pt x="79" y="86"/>
                </a:lnTo>
                <a:cubicBezTo>
                  <a:pt x="87" y="71"/>
                  <a:pt x="95" y="55"/>
                  <a:pt x="95" y="36"/>
                </a:cubicBezTo>
                <a:cubicBezTo>
                  <a:pt x="95" y="20"/>
                  <a:pt x="82" y="1"/>
                  <a:pt x="60" y="1"/>
                </a:cubicBezTo>
                <a:cubicBezTo>
                  <a:pt x="44" y="1"/>
                  <a:pt x="28" y="6"/>
                  <a:pt x="15" y="11"/>
                </a:cubicBezTo>
                <a:cubicBezTo>
                  <a:pt x="10" y="11"/>
                  <a:pt x="5" y="12"/>
                  <a:pt x="1" y="14"/>
                </a:cubicBezTo>
                <a:lnTo>
                  <a:pt x="3" y="20"/>
                </a:lnTo>
                <a:cubicBezTo>
                  <a:pt x="6" y="18"/>
                  <a:pt x="13" y="17"/>
                  <a:pt x="19" y="16"/>
                </a:cubicBezTo>
                <a:cubicBezTo>
                  <a:pt x="30" y="12"/>
                  <a:pt x="42" y="9"/>
                  <a:pt x="5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47" name="Freeform 875">
            <a:extLst>
              <a:ext uri="{FF2B5EF4-FFF2-40B4-BE49-F238E27FC236}">
                <a16:creationId xmlns:a16="http://schemas.microsoft.com/office/drawing/2014/main" id="{204ED057-4FFE-DF40-9FB2-E94462952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1890713"/>
            <a:ext cx="431800" cy="127000"/>
          </a:xfrm>
          <a:custGeom>
            <a:avLst/>
            <a:gdLst>
              <a:gd name="T0" fmla="*/ 0 w 1199"/>
              <a:gd name="T1" fmla="*/ 0 h 351"/>
              <a:gd name="T2" fmla="*/ 431440 w 1199"/>
              <a:gd name="T3" fmla="*/ 0 h 351"/>
              <a:gd name="T4" fmla="*/ 431440 w 1199"/>
              <a:gd name="T5" fmla="*/ 126638 h 351"/>
              <a:gd name="T6" fmla="*/ 215720 w 1199"/>
              <a:gd name="T7" fmla="*/ 126638 h 351"/>
              <a:gd name="T8" fmla="*/ 0 w 1199"/>
              <a:gd name="T9" fmla="*/ 126638 h 351"/>
              <a:gd name="T10" fmla="*/ 0 w 1199"/>
              <a:gd name="T11" fmla="*/ 0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1">
                <a:moveTo>
                  <a:pt x="0" y="0"/>
                </a:moveTo>
                <a:lnTo>
                  <a:pt x="1198" y="0"/>
                </a:lnTo>
                <a:lnTo>
                  <a:pt x="1198" y="350"/>
                </a:lnTo>
                <a:lnTo>
                  <a:pt x="599" y="350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48" name="Freeform 876">
            <a:extLst>
              <a:ext uri="{FF2B5EF4-FFF2-40B4-BE49-F238E27FC236}">
                <a16:creationId xmlns:a16="http://schemas.microsoft.com/office/drawing/2014/main" id="{3C11466A-4F87-5348-A3F3-F8310B1AE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787525"/>
            <a:ext cx="4763" cy="19050"/>
          </a:xfrm>
          <a:custGeom>
            <a:avLst/>
            <a:gdLst>
              <a:gd name="T0" fmla="*/ 1985 w 12"/>
              <a:gd name="T1" fmla="*/ 0 h 51"/>
              <a:gd name="T2" fmla="*/ 4366 w 12"/>
              <a:gd name="T3" fmla="*/ 4109 h 51"/>
              <a:gd name="T4" fmla="*/ 1985 w 12"/>
              <a:gd name="T5" fmla="*/ 7844 h 51"/>
              <a:gd name="T6" fmla="*/ 0 w 12"/>
              <a:gd name="T7" fmla="*/ 4109 h 51"/>
              <a:gd name="T8" fmla="*/ 1985 w 12"/>
              <a:gd name="T9" fmla="*/ 0 h 51"/>
              <a:gd name="T10" fmla="*/ 1985 w 12"/>
              <a:gd name="T11" fmla="*/ 10085 h 51"/>
              <a:gd name="T12" fmla="*/ 4366 w 12"/>
              <a:gd name="T13" fmla="*/ 14568 h 51"/>
              <a:gd name="T14" fmla="*/ 1985 w 12"/>
              <a:gd name="T15" fmla="*/ 18676 h 51"/>
              <a:gd name="T16" fmla="*/ 0 w 12"/>
              <a:gd name="T17" fmla="*/ 14568 h 51"/>
              <a:gd name="T18" fmla="*/ 1985 w 12"/>
              <a:gd name="T19" fmla="*/ 10085 h 5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51">
                <a:moveTo>
                  <a:pt x="5" y="0"/>
                </a:moveTo>
                <a:lnTo>
                  <a:pt x="11" y="11"/>
                </a:lnTo>
                <a:lnTo>
                  <a:pt x="5" y="21"/>
                </a:lnTo>
                <a:lnTo>
                  <a:pt x="0" y="11"/>
                </a:lnTo>
                <a:lnTo>
                  <a:pt x="5" y="0"/>
                </a:lnTo>
                <a:close/>
                <a:moveTo>
                  <a:pt x="5" y="27"/>
                </a:moveTo>
                <a:lnTo>
                  <a:pt x="11" y="39"/>
                </a:lnTo>
                <a:lnTo>
                  <a:pt x="5" y="50"/>
                </a:lnTo>
                <a:lnTo>
                  <a:pt x="0" y="39"/>
                </a:lnTo>
                <a:lnTo>
                  <a:pt x="5" y="27"/>
                </a:lnTo>
                <a:close/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49" name="Freeform 877">
            <a:extLst>
              <a:ext uri="{FF2B5EF4-FFF2-40B4-BE49-F238E27FC236}">
                <a16:creationId xmlns:a16="http://schemas.microsoft.com/office/drawing/2014/main" id="{AAF4FE75-16E6-9940-80CE-12D6C0B93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787525"/>
            <a:ext cx="4763" cy="19050"/>
          </a:xfrm>
          <a:custGeom>
            <a:avLst/>
            <a:gdLst>
              <a:gd name="T0" fmla="*/ 2041 w 14"/>
              <a:gd name="T1" fmla="*/ 18691 h 53"/>
              <a:gd name="T2" fmla="*/ 1701 w 14"/>
              <a:gd name="T3" fmla="*/ 18691 h 53"/>
              <a:gd name="T4" fmla="*/ 0 w 14"/>
              <a:gd name="T5" fmla="*/ 14737 h 53"/>
              <a:gd name="T6" fmla="*/ 1701 w 14"/>
              <a:gd name="T7" fmla="*/ 10064 h 53"/>
              <a:gd name="T8" fmla="*/ 2041 w 14"/>
              <a:gd name="T9" fmla="*/ 10064 h 53"/>
              <a:gd name="T10" fmla="*/ 2041 w 14"/>
              <a:gd name="T11" fmla="*/ 10064 h 53"/>
              <a:gd name="T12" fmla="*/ 2382 w 14"/>
              <a:gd name="T13" fmla="*/ 10064 h 53"/>
              <a:gd name="T14" fmla="*/ 4423 w 14"/>
              <a:gd name="T15" fmla="*/ 14377 h 53"/>
              <a:gd name="T16" fmla="*/ 2382 w 14"/>
              <a:gd name="T17" fmla="*/ 18691 h 53"/>
              <a:gd name="T18" fmla="*/ 2041 w 14"/>
              <a:gd name="T19" fmla="*/ 18691 h 53"/>
              <a:gd name="T20" fmla="*/ 2041 w 14"/>
              <a:gd name="T21" fmla="*/ 11142 h 53"/>
              <a:gd name="T22" fmla="*/ 340 w 14"/>
              <a:gd name="T23" fmla="*/ 14737 h 53"/>
              <a:gd name="T24" fmla="*/ 2041 w 14"/>
              <a:gd name="T25" fmla="*/ 17972 h 53"/>
              <a:gd name="T26" fmla="*/ 3742 w 14"/>
              <a:gd name="T27" fmla="*/ 14377 h 53"/>
              <a:gd name="T28" fmla="*/ 2041 w 14"/>
              <a:gd name="T29" fmla="*/ 11142 h 53"/>
              <a:gd name="T30" fmla="*/ 2041 w 14"/>
              <a:gd name="T31" fmla="*/ 8626 h 53"/>
              <a:gd name="T32" fmla="*/ 1701 w 14"/>
              <a:gd name="T33" fmla="*/ 8267 h 53"/>
              <a:gd name="T34" fmla="*/ 0 w 14"/>
              <a:gd name="T35" fmla="*/ 4673 h 53"/>
              <a:gd name="T36" fmla="*/ 1701 w 14"/>
              <a:gd name="T37" fmla="*/ 359 h 53"/>
              <a:gd name="T38" fmla="*/ 2041 w 14"/>
              <a:gd name="T39" fmla="*/ 0 h 53"/>
              <a:gd name="T40" fmla="*/ 2041 w 14"/>
              <a:gd name="T41" fmla="*/ 0 h 53"/>
              <a:gd name="T42" fmla="*/ 2382 w 14"/>
              <a:gd name="T43" fmla="*/ 359 h 53"/>
              <a:gd name="T44" fmla="*/ 4423 w 14"/>
              <a:gd name="T45" fmla="*/ 4313 h 53"/>
              <a:gd name="T46" fmla="*/ 2382 w 14"/>
              <a:gd name="T47" fmla="*/ 8626 h 53"/>
              <a:gd name="T48" fmla="*/ 2041 w 14"/>
              <a:gd name="T49" fmla="*/ 8626 h 53"/>
              <a:gd name="T50" fmla="*/ 2041 w 14"/>
              <a:gd name="T51" fmla="*/ 1078 h 53"/>
              <a:gd name="T52" fmla="*/ 340 w 14"/>
              <a:gd name="T53" fmla="*/ 4673 h 53"/>
              <a:gd name="T54" fmla="*/ 2041 w 14"/>
              <a:gd name="T55" fmla="*/ 7908 h 53"/>
              <a:gd name="T56" fmla="*/ 3742 w 14"/>
              <a:gd name="T57" fmla="*/ 4313 h 53"/>
              <a:gd name="T58" fmla="*/ 2041 w 14"/>
              <a:gd name="T59" fmla="*/ 1078 h 5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" h="53">
                <a:moveTo>
                  <a:pt x="6" y="52"/>
                </a:moveTo>
                <a:lnTo>
                  <a:pt x="5" y="52"/>
                </a:lnTo>
                <a:lnTo>
                  <a:pt x="0" y="41"/>
                </a:lnTo>
                <a:lnTo>
                  <a:pt x="5" y="28"/>
                </a:lnTo>
                <a:lnTo>
                  <a:pt x="6" y="28"/>
                </a:lnTo>
                <a:cubicBezTo>
                  <a:pt x="7" y="28"/>
                  <a:pt x="7" y="28"/>
                  <a:pt x="7" y="28"/>
                </a:cubicBezTo>
                <a:lnTo>
                  <a:pt x="13" y="40"/>
                </a:lnTo>
                <a:lnTo>
                  <a:pt x="7" y="52"/>
                </a:lnTo>
                <a:cubicBezTo>
                  <a:pt x="7" y="52"/>
                  <a:pt x="7" y="52"/>
                  <a:pt x="6" y="52"/>
                </a:cubicBezTo>
                <a:close/>
                <a:moveTo>
                  <a:pt x="6" y="31"/>
                </a:moveTo>
                <a:lnTo>
                  <a:pt x="1" y="41"/>
                </a:lnTo>
                <a:lnTo>
                  <a:pt x="6" y="50"/>
                </a:lnTo>
                <a:lnTo>
                  <a:pt x="11" y="40"/>
                </a:lnTo>
                <a:lnTo>
                  <a:pt x="6" y="31"/>
                </a:lnTo>
                <a:close/>
                <a:moveTo>
                  <a:pt x="6" y="24"/>
                </a:moveTo>
                <a:cubicBezTo>
                  <a:pt x="6" y="24"/>
                  <a:pt x="5" y="24"/>
                  <a:pt x="5" y="23"/>
                </a:cubicBezTo>
                <a:lnTo>
                  <a:pt x="0" y="13"/>
                </a:lnTo>
                <a:lnTo>
                  <a:pt x="5" y="1"/>
                </a:lnTo>
                <a:lnTo>
                  <a:pt x="6" y="0"/>
                </a:lnTo>
                <a:cubicBezTo>
                  <a:pt x="7" y="0"/>
                  <a:pt x="7" y="1"/>
                  <a:pt x="7" y="1"/>
                </a:cubicBezTo>
                <a:lnTo>
                  <a:pt x="13" y="12"/>
                </a:lnTo>
                <a:lnTo>
                  <a:pt x="7" y="24"/>
                </a:lnTo>
                <a:cubicBezTo>
                  <a:pt x="7" y="24"/>
                  <a:pt x="7" y="24"/>
                  <a:pt x="6" y="24"/>
                </a:cubicBezTo>
                <a:close/>
                <a:moveTo>
                  <a:pt x="6" y="3"/>
                </a:moveTo>
                <a:lnTo>
                  <a:pt x="1" y="13"/>
                </a:lnTo>
                <a:lnTo>
                  <a:pt x="6" y="22"/>
                </a:lnTo>
                <a:lnTo>
                  <a:pt x="11" y="12"/>
                </a:lnTo>
                <a:lnTo>
                  <a:pt x="6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50" name="Freeform 878">
            <a:extLst>
              <a:ext uri="{FF2B5EF4-FFF2-40B4-BE49-F238E27FC236}">
                <a16:creationId xmlns:a16="http://schemas.microsoft.com/office/drawing/2014/main" id="{E93AADC9-4C2E-694F-9CC4-2CA59C4FF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9400" y="1793875"/>
            <a:ext cx="15875" cy="4763"/>
          </a:xfrm>
          <a:custGeom>
            <a:avLst/>
            <a:gdLst>
              <a:gd name="T0" fmla="*/ 0 w 44"/>
              <a:gd name="T1" fmla="*/ 1985 h 12"/>
              <a:gd name="T2" fmla="*/ 3247 w 44"/>
              <a:gd name="T3" fmla="*/ 0 h 12"/>
              <a:gd name="T4" fmla="*/ 6855 w 44"/>
              <a:gd name="T5" fmla="*/ 1985 h 12"/>
              <a:gd name="T6" fmla="*/ 3247 w 44"/>
              <a:gd name="T7" fmla="*/ 4366 h 12"/>
              <a:gd name="T8" fmla="*/ 0 w 44"/>
              <a:gd name="T9" fmla="*/ 1985 h 12"/>
              <a:gd name="T10" fmla="*/ 8659 w 44"/>
              <a:gd name="T11" fmla="*/ 1985 h 12"/>
              <a:gd name="T12" fmla="*/ 11906 w 44"/>
              <a:gd name="T13" fmla="*/ 0 h 12"/>
              <a:gd name="T14" fmla="*/ 15514 w 44"/>
              <a:gd name="T15" fmla="*/ 1985 h 12"/>
              <a:gd name="T16" fmla="*/ 11906 w 44"/>
              <a:gd name="T17" fmla="*/ 4366 h 12"/>
              <a:gd name="T18" fmla="*/ 8659 w 44"/>
              <a:gd name="T19" fmla="*/ 1985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" h="12">
                <a:moveTo>
                  <a:pt x="0" y="5"/>
                </a:moveTo>
                <a:lnTo>
                  <a:pt x="9" y="0"/>
                </a:lnTo>
                <a:lnTo>
                  <a:pt x="19" y="5"/>
                </a:lnTo>
                <a:lnTo>
                  <a:pt x="9" y="11"/>
                </a:lnTo>
                <a:lnTo>
                  <a:pt x="0" y="5"/>
                </a:lnTo>
                <a:close/>
                <a:moveTo>
                  <a:pt x="24" y="5"/>
                </a:moveTo>
                <a:lnTo>
                  <a:pt x="33" y="0"/>
                </a:lnTo>
                <a:lnTo>
                  <a:pt x="43" y="5"/>
                </a:lnTo>
                <a:lnTo>
                  <a:pt x="33" y="11"/>
                </a:lnTo>
                <a:lnTo>
                  <a:pt x="24" y="5"/>
                </a:lnTo>
                <a:close/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51" name="Freeform 879">
            <a:extLst>
              <a:ext uri="{FF2B5EF4-FFF2-40B4-BE49-F238E27FC236}">
                <a16:creationId xmlns:a16="http://schemas.microsoft.com/office/drawing/2014/main" id="{E16F17EA-13B6-464F-9D1C-4CDEC8F99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9400" y="1793875"/>
            <a:ext cx="15875" cy="4763"/>
          </a:xfrm>
          <a:custGeom>
            <a:avLst/>
            <a:gdLst>
              <a:gd name="T0" fmla="*/ 11994 w 45"/>
              <a:gd name="T1" fmla="*/ 4445 h 15"/>
              <a:gd name="T2" fmla="*/ 11642 w 45"/>
              <a:gd name="T3" fmla="*/ 4445 h 15"/>
              <a:gd name="T4" fmla="*/ 8467 w 45"/>
              <a:gd name="T5" fmla="*/ 2223 h 15"/>
              <a:gd name="T6" fmla="*/ 11642 w 45"/>
              <a:gd name="T7" fmla="*/ 0 h 15"/>
              <a:gd name="T8" fmla="*/ 15522 w 45"/>
              <a:gd name="T9" fmla="*/ 2223 h 15"/>
              <a:gd name="T10" fmla="*/ 11994 w 45"/>
              <a:gd name="T11" fmla="*/ 4445 h 15"/>
              <a:gd name="T12" fmla="*/ 9172 w 45"/>
              <a:gd name="T13" fmla="*/ 2223 h 15"/>
              <a:gd name="T14" fmla="*/ 11994 w 45"/>
              <a:gd name="T15" fmla="*/ 3810 h 15"/>
              <a:gd name="T16" fmla="*/ 14817 w 45"/>
              <a:gd name="T17" fmla="*/ 2223 h 15"/>
              <a:gd name="T18" fmla="*/ 11642 w 45"/>
              <a:gd name="T19" fmla="*/ 635 h 15"/>
              <a:gd name="T20" fmla="*/ 9172 w 45"/>
              <a:gd name="T21" fmla="*/ 2223 h 15"/>
              <a:gd name="T22" fmla="*/ 3528 w 45"/>
              <a:gd name="T23" fmla="*/ 4445 h 15"/>
              <a:gd name="T24" fmla="*/ 0 w 45"/>
              <a:gd name="T25" fmla="*/ 2223 h 15"/>
              <a:gd name="T26" fmla="*/ 3528 w 45"/>
              <a:gd name="T27" fmla="*/ 0 h 15"/>
              <a:gd name="T28" fmla="*/ 7056 w 45"/>
              <a:gd name="T29" fmla="*/ 2223 h 15"/>
              <a:gd name="T30" fmla="*/ 3881 w 45"/>
              <a:gd name="T31" fmla="*/ 4445 h 15"/>
              <a:gd name="T32" fmla="*/ 3528 w 45"/>
              <a:gd name="T33" fmla="*/ 4445 h 15"/>
              <a:gd name="T34" fmla="*/ 706 w 45"/>
              <a:gd name="T35" fmla="*/ 2223 h 15"/>
              <a:gd name="T36" fmla="*/ 3528 w 45"/>
              <a:gd name="T37" fmla="*/ 3810 h 15"/>
              <a:gd name="T38" fmla="*/ 6350 w 45"/>
              <a:gd name="T39" fmla="*/ 2223 h 15"/>
              <a:gd name="T40" fmla="*/ 3528 w 45"/>
              <a:gd name="T41" fmla="*/ 635 h 15"/>
              <a:gd name="T42" fmla="*/ 706 w 45"/>
              <a:gd name="T43" fmla="*/ 2223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15">
                <a:moveTo>
                  <a:pt x="34" y="14"/>
                </a:moveTo>
                <a:lnTo>
                  <a:pt x="33" y="14"/>
                </a:lnTo>
                <a:lnTo>
                  <a:pt x="24" y="7"/>
                </a:lnTo>
                <a:lnTo>
                  <a:pt x="33" y="0"/>
                </a:lnTo>
                <a:lnTo>
                  <a:pt x="44" y="7"/>
                </a:lnTo>
                <a:lnTo>
                  <a:pt x="34" y="14"/>
                </a:lnTo>
                <a:close/>
                <a:moveTo>
                  <a:pt x="26" y="7"/>
                </a:moveTo>
                <a:lnTo>
                  <a:pt x="34" y="12"/>
                </a:lnTo>
                <a:lnTo>
                  <a:pt x="42" y="7"/>
                </a:lnTo>
                <a:lnTo>
                  <a:pt x="33" y="2"/>
                </a:lnTo>
                <a:lnTo>
                  <a:pt x="26" y="7"/>
                </a:lnTo>
                <a:close/>
                <a:moveTo>
                  <a:pt x="10" y="14"/>
                </a:moveTo>
                <a:lnTo>
                  <a:pt x="0" y="7"/>
                </a:lnTo>
                <a:lnTo>
                  <a:pt x="10" y="0"/>
                </a:lnTo>
                <a:lnTo>
                  <a:pt x="20" y="7"/>
                </a:lnTo>
                <a:lnTo>
                  <a:pt x="11" y="14"/>
                </a:lnTo>
                <a:lnTo>
                  <a:pt x="10" y="14"/>
                </a:lnTo>
                <a:close/>
                <a:moveTo>
                  <a:pt x="2" y="7"/>
                </a:moveTo>
                <a:lnTo>
                  <a:pt x="10" y="12"/>
                </a:lnTo>
                <a:lnTo>
                  <a:pt x="18" y="7"/>
                </a:lnTo>
                <a:lnTo>
                  <a:pt x="10" y="2"/>
                </a:lnTo>
                <a:lnTo>
                  <a:pt x="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52" name="Freeform 880">
            <a:extLst>
              <a:ext uri="{FF2B5EF4-FFF2-40B4-BE49-F238E27FC236}">
                <a16:creationId xmlns:a16="http://schemas.microsoft.com/office/drawing/2014/main" id="{8B20624F-5107-E14E-A31D-CDBFFFFB4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795463"/>
            <a:ext cx="3175" cy="3175"/>
          </a:xfrm>
          <a:custGeom>
            <a:avLst/>
            <a:gdLst>
              <a:gd name="T0" fmla="*/ 2822 w 9"/>
              <a:gd name="T1" fmla="*/ 1270 h 10"/>
              <a:gd name="T2" fmla="*/ 1411 w 9"/>
              <a:gd name="T3" fmla="*/ 2858 h 10"/>
              <a:gd name="T4" fmla="*/ 0 w 9"/>
              <a:gd name="T5" fmla="*/ 1270 h 10"/>
              <a:gd name="T6" fmla="*/ 1411 w 9"/>
              <a:gd name="T7" fmla="*/ 0 h 10"/>
              <a:gd name="T8" fmla="*/ 2822 w 9"/>
              <a:gd name="T9" fmla="*/ 127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8" y="4"/>
                </a:moveTo>
                <a:cubicBezTo>
                  <a:pt x="8" y="6"/>
                  <a:pt x="7" y="9"/>
                  <a:pt x="4" y="9"/>
                </a:cubicBezTo>
                <a:cubicBezTo>
                  <a:pt x="2" y="9"/>
                  <a:pt x="0" y="6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7" y="0"/>
                  <a:pt x="8" y="1"/>
                  <a:pt x="8" y="4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53" name="Freeform 881">
            <a:extLst>
              <a:ext uri="{FF2B5EF4-FFF2-40B4-BE49-F238E27FC236}">
                <a16:creationId xmlns:a16="http://schemas.microsoft.com/office/drawing/2014/main" id="{92DBA0D1-BD39-3043-9AE8-F3B18AA32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793875"/>
            <a:ext cx="3175" cy="3175"/>
          </a:xfrm>
          <a:custGeom>
            <a:avLst/>
            <a:gdLst>
              <a:gd name="T0" fmla="*/ 1443 w 11"/>
              <a:gd name="T1" fmla="*/ 2886 h 11"/>
              <a:gd name="T2" fmla="*/ 0 w 11"/>
              <a:gd name="T3" fmla="*/ 1443 h 11"/>
              <a:gd name="T4" fmla="*/ 1443 w 11"/>
              <a:gd name="T5" fmla="*/ 0 h 11"/>
              <a:gd name="T6" fmla="*/ 2886 w 11"/>
              <a:gd name="T7" fmla="*/ 1443 h 11"/>
              <a:gd name="T8" fmla="*/ 1443 w 11"/>
              <a:gd name="T9" fmla="*/ 2886 h 11"/>
              <a:gd name="T10" fmla="*/ 1443 w 11"/>
              <a:gd name="T11" fmla="*/ 577 h 11"/>
              <a:gd name="T12" fmla="*/ 577 w 11"/>
              <a:gd name="T13" fmla="*/ 1443 h 11"/>
              <a:gd name="T14" fmla="*/ 2598 w 11"/>
              <a:gd name="T15" fmla="*/ 1443 h 11"/>
              <a:gd name="T16" fmla="*/ 1443 w 11"/>
              <a:gd name="T17" fmla="*/ 577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1">
                <a:moveTo>
                  <a:pt x="5" y="10"/>
                </a:moveTo>
                <a:cubicBezTo>
                  <a:pt x="3" y="10"/>
                  <a:pt x="0" y="8"/>
                  <a:pt x="0" y="5"/>
                </a:cubicBezTo>
                <a:cubicBezTo>
                  <a:pt x="0" y="2"/>
                  <a:pt x="3" y="0"/>
                  <a:pt x="5" y="0"/>
                </a:cubicBezTo>
                <a:cubicBezTo>
                  <a:pt x="9" y="0"/>
                  <a:pt x="10" y="2"/>
                  <a:pt x="10" y="5"/>
                </a:cubicBezTo>
                <a:cubicBezTo>
                  <a:pt x="10" y="8"/>
                  <a:pt x="9" y="10"/>
                  <a:pt x="5" y="10"/>
                </a:cubicBezTo>
                <a:close/>
                <a:moveTo>
                  <a:pt x="5" y="2"/>
                </a:moveTo>
                <a:cubicBezTo>
                  <a:pt x="3" y="2"/>
                  <a:pt x="2" y="3"/>
                  <a:pt x="2" y="5"/>
                </a:cubicBezTo>
                <a:cubicBezTo>
                  <a:pt x="2" y="9"/>
                  <a:pt x="9" y="9"/>
                  <a:pt x="9" y="5"/>
                </a:cubicBezTo>
                <a:cubicBezTo>
                  <a:pt x="9" y="3"/>
                  <a:pt x="7" y="2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54" name="Freeform 882">
            <a:extLst>
              <a:ext uri="{FF2B5EF4-FFF2-40B4-BE49-F238E27FC236}">
                <a16:creationId xmlns:a16="http://schemas.microsoft.com/office/drawing/2014/main" id="{5C1D981E-4FB4-364F-8586-5ABDB18C6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4163" y="1801813"/>
            <a:ext cx="9525" cy="9525"/>
          </a:xfrm>
          <a:custGeom>
            <a:avLst/>
            <a:gdLst>
              <a:gd name="T0" fmla="*/ 9144 w 25"/>
              <a:gd name="T1" fmla="*/ 4953 h 25"/>
              <a:gd name="T2" fmla="*/ 4572 w 25"/>
              <a:gd name="T3" fmla="*/ 9144 h 25"/>
              <a:gd name="T4" fmla="*/ 0 w 25"/>
              <a:gd name="T5" fmla="*/ 4953 h 25"/>
              <a:gd name="T6" fmla="*/ 4572 w 25"/>
              <a:gd name="T7" fmla="*/ 0 h 25"/>
              <a:gd name="T8" fmla="*/ 9144 w 25"/>
              <a:gd name="T9" fmla="*/ 4953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25">
                <a:moveTo>
                  <a:pt x="24" y="13"/>
                </a:moveTo>
                <a:cubicBezTo>
                  <a:pt x="24" y="19"/>
                  <a:pt x="19" y="24"/>
                  <a:pt x="12" y="24"/>
                </a:cubicBezTo>
                <a:cubicBezTo>
                  <a:pt x="6" y="24"/>
                  <a:pt x="0" y="19"/>
                  <a:pt x="0" y="13"/>
                </a:cubicBezTo>
                <a:cubicBezTo>
                  <a:pt x="0" y="6"/>
                  <a:pt x="6" y="0"/>
                  <a:pt x="12" y="0"/>
                </a:cubicBezTo>
                <a:cubicBezTo>
                  <a:pt x="19" y="0"/>
                  <a:pt x="24" y="6"/>
                  <a:pt x="24" y="13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55" name="Freeform 883">
            <a:extLst>
              <a:ext uri="{FF2B5EF4-FFF2-40B4-BE49-F238E27FC236}">
                <a16:creationId xmlns:a16="http://schemas.microsoft.com/office/drawing/2014/main" id="{56DA6A35-15D4-0045-87A3-CBF49CD4A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1801813"/>
            <a:ext cx="9525" cy="9525"/>
          </a:xfrm>
          <a:custGeom>
            <a:avLst/>
            <a:gdLst>
              <a:gd name="T0" fmla="*/ 4586 w 27"/>
              <a:gd name="T1" fmla="*/ 9172 h 27"/>
              <a:gd name="T2" fmla="*/ 0 w 27"/>
              <a:gd name="T3" fmla="*/ 4939 h 27"/>
              <a:gd name="T4" fmla="*/ 4586 w 27"/>
              <a:gd name="T5" fmla="*/ 0 h 27"/>
              <a:gd name="T6" fmla="*/ 9172 w 27"/>
              <a:gd name="T7" fmla="*/ 4939 h 27"/>
              <a:gd name="T8" fmla="*/ 4586 w 27"/>
              <a:gd name="T9" fmla="*/ 9172 h 27"/>
              <a:gd name="T10" fmla="*/ 4586 w 27"/>
              <a:gd name="T11" fmla="*/ 1058 h 27"/>
              <a:gd name="T12" fmla="*/ 706 w 27"/>
              <a:gd name="T13" fmla="*/ 4939 h 27"/>
              <a:gd name="T14" fmla="*/ 4586 w 27"/>
              <a:gd name="T15" fmla="*/ 8467 h 27"/>
              <a:gd name="T16" fmla="*/ 8467 w 27"/>
              <a:gd name="T17" fmla="*/ 4939 h 27"/>
              <a:gd name="T18" fmla="*/ 4586 w 27"/>
              <a:gd name="T19" fmla="*/ 1058 h 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27">
                <a:moveTo>
                  <a:pt x="13" y="26"/>
                </a:moveTo>
                <a:cubicBezTo>
                  <a:pt x="5" y="26"/>
                  <a:pt x="0" y="21"/>
                  <a:pt x="0" y="14"/>
                </a:cubicBezTo>
                <a:cubicBezTo>
                  <a:pt x="0" y="7"/>
                  <a:pt x="5" y="0"/>
                  <a:pt x="13" y="0"/>
                </a:cubicBezTo>
                <a:cubicBezTo>
                  <a:pt x="20" y="0"/>
                  <a:pt x="26" y="7"/>
                  <a:pt x="26" y="14"/>
                </a:cubicBezTo>
                <a:cubicBezTo>
                  <a:pt x="26" y="21"/>
                  <a:pt x="20" y="26"/>
                  <a:pt x="13" y="26"/>
                </a:cubicBezTo>
                <a:close/>
                <a:moveTo>
                  <a:pt x="13" y="3"/>
                </a:moveTo>
                <a:cubicBezTo>
                  <a:pt x="8" y="3"/>
                  <a:pt x="2" y="7"/>
                  <a:pt x="2" y="14"/>
                </a:cubicBezTo>
                <a:cubicBezTo>
                  <a:pt x="2" y="20"/>
                  <a:pt x="8" y="24"/>
                  <a:pt x="13" y="24"/>
                </a:cubicBezTo>
                <a:cubicBezTo>
                  <a:pt x="19" y="24"/>
                  <a:pt x="24" y="20"/>
                  <a:pt x="24" y="14"/>
                </a:cubicBezTo>
                <a:cubicBezTo>
                  <a:pt x="24" y="7"/>
                  <a:pt x="19" y="3"/>
                  <a:pt x="1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56" name="Freeform 884">
            <a:extLst>
              <a:ext uri="{FF2B5EF4-FFF2-40B4-BE49-F238E27FC236}">
                <a16:creationId xmlns:a16="http://schemas.microsoft.com/office/drawing/2014/main" id="{383F2E76-283B-4144-9D67-D58C15413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1801813"/>
            <a:ext cx="9525" cy="6350"/>
          </a:xfrm>
          <a:custGeom>
            <a:avLst/>
            <a:gdLst>
              <a:gd name="T0" fmla="*/ 9159 w 26"/>
              <a:gd name="T1" fmla="*/ 5997 h 18"/>
              <a:gd name="T2" fmla="*/ 8792 w 26"/>
              <a:gd name="T3" fmla="*/ 5997 h 18"/>
              <a:gd name="T4" fmla="*/ 366 w 26"/>
              <a:gd name="T5" fmla="*/ 5997 h 18"/>
              <a:gd name="T6" fmla="*/ 0 w 26"/>
              <a:gd name="T7" fmla="*/ 5644 h 18"/>
              <a:gd name="T8" fmla="*/ 366 w 26"/>
              <a:gd name="T9" fmla="*/ 5644 h 18"/>
              <a:gd name="T10" fmla="*/ 9159 w 26"/>
              <a:gd name="T11" fmla="*/ 5644 h 18"/>
              <a:gd name="T12" fmla="*/ 9159 w 26"/>
              <a:gd name="T13" fmla="*/ 5644 h 18"/>
              <a:gd name="T14" fmla="*/ 9159 w 26"/>
              <a:gd name="T15" fmla="*/ 5997 h 18"/>
              <a:gd name="T16" fmla="*/ 8792 w 26"/>
              <a:gd name="T17" fmla="*/ 3881 h 18"/>
              <a:gd name="T18" fmla="*/ 8792 w 26"/>
              <a:gd name="T19" fmla="*/ 3881 h 18"/>
              <a:gd name="T20" fmla="*/ 6228 w 26"/>
              <a:gd name="T21" fmla="*/ 3528 h 18"/>
              <a:gd name="T22" fmla="*/ 5862 w 26"/>
              <a:gd name="T23" fmla="*/ 706 h 18"/>
              <a:gd name="T24" fmla="*/ 6228 w 26"/>
              <a:gd name="T25" fmla="*/ 706 h 18"/>
              <a:gd name="T26" fmla="*/ 6228 w 26"/>
              <a:gd name="T27" fmla="*/ 3175 h 18"/>
              <a:gd name="T28" fmla="*/ 9159 w 26"/>
              <a:gd name="T29" fmla="*/ 3175 h 18"/>
              <a:gd name="T30" fmla="*/ 9159 w 26"/>
              <a:gd name="T31" fmla="*/ 3528 h 18"/>
              <a:gd name="T32" fmla="*/ 8792 w 26"/>
              <a:gd name="T33" fmla="*/ 3881 h 18"/>
              <a:gd name="T34" fmla="*/ 366 w 26"/>
              <a:gd name="T35" fmla="*/ 3881 h 18"/>
              <a:gd name="T36" fmla="*/ 0 w 26"/>
              <a:gd name="T37" fmla="*/ 3528 h 18"/>
              <a:gd name="T38" fmla="*/ 366 w 26"/>
              <a:gd name="T39" fmla="*/ 3175 h 18"/>
              <a:gd name="T40" fmla="*/ 4030 w 26"/>
              <a:gd name="T41" fmla="*/ 2822 h 18"/>
              <a:gd name="T42" fmla="*/ 3663 w 26"/>
              <a:gd name="T43" fmla="*/ 2469 h 18"/>
              <a:gd name="T44" fmla="*/ 3663 w 26"/>
              <a:gd name="T45" fmla="*/ 706 h 18"/>
              <a:gd name="T46" fmla="*/ 4030 w 26"/>
              <a:gd name="T47" fmla="*/ 706 h 18"/>
              <a:gd name="T48" fmla="*/ 4030 w 26"/>
              <a:gd name="T49" fmla="*/ 3175 h 18"/>
              <a:gd name="T50" fmla="*/ 733 w 26"/>
              <a:gd name="T51" fmla="*/ 3881 h 18"/>
              <a:gd name="T52" fmla="*/ 366 w 26"/>
              <a:gd name="T53" fmla="*/ 3881 h 1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6" h="18">
                <a:moveTo>
                  <a:pt x="25" y="17"/>
                </a:moveTo>
                <a:lnTo>
                  <a:pt x="24" y="17"/>
                </a:lnTo>
                <a:cubicBezTo>
                  <a:pt x="17" y="16"/>
                  <a:pt x="10" y="16"/>
                  <a:pt x="1" y="17"/>
                </a:cubicBezTo>
                <a:lnTo>
                  <a:pt x="0" y="16"/>
                </a:lnTo>
                <a:lnTo>
                  <a:pt x="1" y="16"/>
                </a:lnTo>
                <a:cubicBezTo>
                  <a:pt x="9" y="14"/>
                  <a:pt x="17" y="14"/>
                  <a:pt x="25" y="16"/>
                </a:cubicBezTo>
                <a:lnTo>
                  <a:pt x="25" y="17"/>
                </a:lnTo>
                <a:close/>
                <a:moveTo>
                  <a:pt x="24" y="11"/>
                </a:moveTo>
                <a:lnTo>
                  <a:pt x="24" y="11"/>
                </a:lnTo>
                <a:cubicBezTo>
                  <a:pt x="21" y="10"/>
                  <a:pt x="19" y="10"/>
                  <a:pt x="17" y="10"/>
                </a:cubicBezTo>
                <a:lnTo>
                  <a:pt x="16" y="2"/>
                </a:lnTo>
                <a:cubicBezTo>
                  <a:pt x="16" y="0"/>
                  <a:pt x="17" y="0"/>
                  <a:pt x="17" y="2"/>
                </a:cubicBezTo>
                <a:lnTo>
                  <a:pt x="17" y="9"/>
                </a:lnTo>
                <a:cubicBezTo>
                  <a:pt x="19" y="8"/>
                  <a:pt x="22" y="9"/>
                  <a:pt x="25" y="9"/>
                </a:cubicBezTo>
                <a:lnTo>
                  <a:pt x="25" y="10"/>
                </a:lnTo>
                <a:lnTo>
                  <a:pt x="24" y="11"/>
                </a:lnTo>
                <a:close/>
                <a:moveTo>
                  <a:pt x="1" y="11"/>
                </a:moveTo>
                <a:lnTo>
                  <a:pt x="0" y="10"/>
                </a:lnTo>
                <a:lnTo>
                  <a:pt x="1" y="9"/>
                </a:lnTo>
                <a:cubicBezTo>
                  <a:pt x="4" y="9"/>
                  <a:pt x="8" y="8"/>
                  <a:pt x="11" y="8"/>
                </a:cubicBezTo>
                <a:lnTo>
                  <a:pt x="10" y="7"/>
                </a:lnTo>
                <a:lnTo>
                  <a:pt x="10" y="2"/>
                </a:lnTo>
                <a:cubicBezTo>
                  <a:pt x="10" y="0"/>
                  <a:pt x="11" y="0"/>
                  <a:pt x="11" y="2"/>
                </a:cubicBezTo>
                <a:lnTo>
                  <a:pt x="11" y="9"/>
                </a:lnTo>
                <a:cubicBezTo>
                  <a:pt x="8" y="10"/>
                  <a:pt x="4" y="10"/>
                  <a:pt x="2" y="11"/>
                </a:cubicBezTo>
                <a:lnTo>
                  <a:pt x="1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57" name="Freeform 885">
            <a:extLst>
              <a:ext uri="{FF2B5EF4-FFF2-40B4-BE49-F238E27FC236}">
                <a16:creationId xmlns:a16="http://schemas.microsoft.com/office/drawing/2014/main" id="{331537BE-B146-7445-9FEE-AC96FD351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9400" y="1814513"/>
            <a:ext cx="17463" cy="19050"/>
          </a:xfrm>
          <a:custGeom>
            <a:avLst/>
            <a:gdLst>
              <a:gd name="T0" fmla="*/ 4366 w 48"/>
              <a:gd name="T1" fmla="*/ 0 h 55"/>
              <a:gd name="T2" fmla="*/ 7640 w 48"/>
              <a:gd name="T3" fmla="*/ 0 h 55"/>
              <a:gd name="T4" fmla="*/ 4730 w 48"/>
              <a:gd name="T5" fmla="*/ 16625 h 55"/>
              <a:gd name="T6" fmla="*/ 0 w 48"/>
              <a:gd name="T7" fmla="*/ 18704 h 55"/>
              <a:gd name="T8" fmla="*/ 4366 w 48"/>
              <a:gd name="T9" fmla="*/ 0 h 55"/>
              <a:gd name="T10" fmla="*/ 13097 w 48"/>
              <a:gd name="T11" fmla="*/ 0 h 55"/>
              <a:gd name="T12" fmla="*/ 17099 w 48"/>
              <a:gd name="T13" fmla="*/ 18704 h 55"/>
              <a:gd name="T14" fmla="*/ 12370 w 48"/>
              <a:gd name="T15" fmla="*/ 16625 h 55"/>
              <a:gd name="T16" fmla="*/ 10187 w 48"/>
              <a:gd name="T17" fmla="*/ 0 h 55"/>
              <a:gd name="T18" fmla="*/ 13097 w 48"/>
              <a:gd name="T19" fmla="*/ 0 h 5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55">
                <a:moveTo>
                  <a:pt x="12" y="0"/>
                </a:moveTo>
                <a:lnTo>
                  <a:pt x="21" y="0"/>
                </a:lnTo>
                <a:cubicBezTo>
                  <a:pt x="19" y="11"/>
                  <a:pt x="19" y="32"/>
                  <a:pt x="13" y="48"/>
                </a:cubicBezTo>
                <a:lnTo>
                  <a:pt x="0" y="54"/>
                </a:lnTo>
                <a:cubicBezTo>
                  <a:pt x="9" y="39"/>
                  <a:pt x="10" y="19"/>
                  <a:pt x="12" y="0"/>
                </a:cubicBezTo>
                <a:close/>
                <a:moveTo>
                  <a:pt x="36" y="0"/>
                </a:moveTo>
                <a:cubicBezTo>
                  <a:pt x="36" y="19"/>
                  <a:pt x="39" y="39"/>
                  <a:pt x="47" y="54"/>
                </a:cubicBezTo>
                <a:lnTo>
                  <a:pt x="34" y="48"/>
                </a:lnTo>
                <a:cubicBezTo>
                  <a:pt x="30" y="32"/>
                  <a:pt x="29" y="11"/>
                  <a:pt x="28" y="0"/>
                </a:cubicBezTo>
                <a:lnTo>
                  <a:pt x="36" y="0"/>
                </a:lnTo>
                <a:close/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58" name="Freeform 886">
            <a:extLst>
              <a:ext uri="{FF2B5EF4-FFF2-40B4-BE49-F238E27FC236}">
                <a16:creationId xmlns:a16="http://schemas.microsoft.com/office/drawing/2014/main" id="{EFAE8A79-E113-544B-AAAB-3457C7E96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9400" y="1814513"/>
            <a:ext cx="17463" cy="20637"/>
          </a:xfrm>
          <a:custGeom>
            <a:avLst/>
            <a:gdLst>
              <a:gd name="T0" fmla="*/ 349 w 50"/>
              <a:gd name="T1" fmla="*/ 20281 h 58"/>
              <a:gd name="T2" fmla="*/ 349 w 50"/>
              <a:gd name="T3" fmla="*/ 19925 h 58"/>
              <a:gd name="T4" fmla="*/ 4191 w 50"/>
              <a:gd name="T5" fmla="*/ 712 h 58"/>
              <a:gd name="T6" fmla="*/ 4540 w 50"/>
              <a:gd name="T7" fmla="*/ 712 h 58"/>
              <a:gd name="T8" fmla="*/ 1397 w 50"/>
              <a:gd name="T9" fmla="*/ 19214 h 58"/>
              <a:gd name="T10" fmla="*/ 4890 w 50"/>
              <a:gd name="T11" fmla="*/ 17791 h 58"/>
              <a:gd name="T12" fmla="*/ 6636 w 50"/>
              <a:gd name="T13" fmla="*/ 4626 h 58"/>
              <a:gd name="T14" fmla="*/ 6985 w 50"/>
              <a:gd name="T15" fmla="*/ 712 h 58"/>
              <a:gd name="T16" fmla="*/ 7684 w 50"/>
              <a:gd name="T17" fmla="*/ 712 h 58"/>
              <a:gd name="T18" fmla="*/ 7334 w 50"/>
              <a:gd name="T19" fmla="*/ 4626 h 58"/>
              <a:gd name="T20" fmla="*/ 5588 w 50"/>
              <a:gd name="T21" fmla="*/ 18502 h 58"/>
              <a:gd name="T22" fmla="*/ 699 w 50"/>
              <a:gd name="T23" fmla="*/ 20281 h 58"/>
              <a:gd name="T24" fmla="*/ 349 w 50"/>
              <a:gd name="T25" fmla="*/ 20281 h 58"/>
              <a:gd name="T26" fmla="*/ 16764 w 50"/>
              <a:gd name="T27" fmla="*/ 20281 h 58"/>
              <a:gd name="T28" fmla="*/ 12224 w 50"/>
              <a:gd name="T29" fmla="*/ 18858 h 58"/>
              <a:gd name="T30" fmla="*/ 10129 w 50"/>
              <a:gd name="T31" fmla="*/ 4981 h 58"/>
              <a:gd name="T32" fmla="*/ 10129 w 50"/>
              <a:gd name="T33" fmla="*/ 1067 h 58"/>
              <a:gd name="T34" fmla="*/ 10129 w 50"/>
              <a:gd name="T35" fmla="*/ 712 h 58"/>
              <a:gd name="T36" fmla="*/ 12573 w 50"/>
              <a:gd name="T37" fmla="*/ 0 h 58"/>
              <a:gd name="T38" fmla="*/ 17114 w 50"/>
              <a:gd name="T39" fmla="*/ 19925 h 58"/>
              <a:gd name="T40" fmla="*/ 16764 w 50"/>
              <a:gd name="T41" fmla="*/ 20281 h 58"/>
              <a:gd name="T42" fmla="*/ 12573 w 50"/>
              <a:gd name="T43" fmla="*/ 712 h 58"/>
              <a:gd name="T44" fmla="*/ 10129 w 50"/>
              <a:gd name="T45" fmla="*/ 1067 h 58"/>
              <a:gd name="T46" fmla="*/ 10827 w 50"/>
              <a:gd name="T47" fmla="*/ 4626 h 58"/>
              <a:gd name="T48" fmla="*/ 12573 w 50"/>
              <a:gd name="T49" fmla="*/ 17791 h 58"/>
              <a:gd name="T50" fmla="*/ 16415 w 50"/>
              <a:gd name="T51" fmla="*/ 19570 h 58"/>
              <a:gd name="T52" fmla="*/ 12573 w 50"/>
              <a:gd name="T53" fmla="*/ 712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0" h="58">
                <a:moveTo>
                  <a:pt x="1" y="57"/>
                </a:moveTo>
                <a:cubicBezTo>
                  <a:pt x="0" y="56"/>
                  <a:pt x="0" y="56"/>
                  <a:pt x="1" y="56"/>
                </a:cubicBezTo>
                <a:cubicBezTo>
                  <a:pt x="9" y="40"/>
                  <a:pt x="10" y="21"/>
                  <a:pt x="12" y="2"/>
                </a:cubicBezTo>
                <a:lnTo>
                  <a:pt x="13" y="2"/>
                </a:lnTo>
                <a:cubicBezTo>
                  <a:pt x="13" y="20"/>
                  <a:pt x="10" y="40"/>
                  <a:pt x="4" y="54"/>
                </a:cubicBezTo>
                <a:lnTo>
                  <a:pt x="14" y="50"/>
                </a:lnTo>
                <a:cubicBezTo>
                  <a:pt x="17" y="39"/>
                  <a:pt x="19" y="24"/>
                  <a:pt x="19" y="13"/>
                </a:cubicBezTo>
                <a:cubicBezTo>
                  <a:pt x="19" y="9"/>
                  <a:pt x="20" y="5"/>
                  <a:pt x="20" y="2"/>
                </a:cubicBezTo>
                <a:lnTo>
                  <a:pt x="22" y="2"/>
                </a:lnTo>
                <a:cubicBezTo>
                  <a:pt x="22" y="6"/>
                  <a:pt x="22" y="9"/>
                  <a:pt x="21" y="13"/>
                </a:cubicBezTo>
                <a:cubicBezTo>
                  <a:pt x="20" y="24"/>
                  <a:pt x="20" y="39"/>
                  <a:pt x="16" y="52"/>
                </a:cubicBezTo>
                <a:lnTo>
                  <a:pt x="2" y="57"/>
                </a:lnTo>
                <a:cubicBezTo>
                  <a:pt x="2" y="57"/>
                  <a:pt x="2" y="57"/>
                  <a:pt x="1" y="57"/>
                </a:cubicBezTo>
                <a:close/>
                <a:moveTo>
                  <a:pt x="48" y="57"/>
                </a:moveTo>
                <a:lnTo>
                  <a:pt x="35" y="53"/>
                </a:lnTo>
                <a:cubicBezTo>
                  <a:pt x="32" y="39"/>
                  <a:pt x="30" y="24"/>
                  <a:pt x="29" y="14"/>
                </a:cubicBezTo>
                <a:lnTo>
                  <a:pt x="29" y="3"/>
                </a:lnTo>
                <a:lnTo>
                  <a:pt x="29" y="2"/>
                </a:lnTo>
                <a:lnTo>
                  <a:pt x="36" y="0"/>
                </a:lnTo>
                <a:cubicBezTo>
                  <a:pt x="38" y="21"/>
                  <a:pt x="42" y="40"/>
                  <a:pt x="49" y="56"/>
                </a:cubicBezTo>
                <a:cubicBezTo>
                  <a:pt x="49" y="56"/>
                  <a:pt x="49" y="57"/>
                  <a:pt x="48" y="57"/>
                </a:cubicBezTo>
                <a:close/>
                <a:moveTo>
                  <a:pt x="36" y="2"/>
                </a:moveTo>
                <a:lnTo>
                  <a:pt x="29" y="3"/>
                </a:lnTo>
                <a:cubicBezTo>
                  <a:pt x="30" y="5"/>
                  <a:pt x="30" y="9"/>
                  <a:pt x="31" y="13"/>
                </a:cubicBezTo>
                <a:cubicBezTo>
                  <a:pt x="32" y="24"/>
                  <a:pt x="33" y="39"/>
                  <a:pt x="36" y="50"/>
                </a:cubicBezTo>
                <a:lnTo>
                  <a:pt x="47" y="55"/>
                </a:lnTo>
                <a:cubicBezTo>
                  <a:pt x="38" y="40"/>
                  <a:pt x="37" y="20"/>
                  <a:pt x="3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59" name="Freeform 887">
            <a:extLst>
              <a:ext uri="{FF2B5EF4-FFF2-40B4-BE49-F238E27FC236}">
                <a16:creationId xmlns:a16="http://schemas.microsoft.com/office/drawing/2014/main" id="{F135785E-1F62-414D-847C-6B69520CD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475" y="1828800"/>
            <a:ext cx="85725" cy="26988"/>
          </a:xfrm>
          <a:custGeom>
            <a:avLst/>
            <a:gdLst>
              <a:gd name="T0" fmla="*/ 42683 w 239"/>
              <a:gd name="T1" fmla="*/ 350 h 77"/>
              <a:gd name="T2" fmla="*/ 52009 w 239"/>
              <a:gd name="T3" fmla="*/ 9113 h 77"/>
              <a:gd name="T4" fmla="*/ 64204 w 239"/>
              <a:gd name="T5" fmla="*/ 701 h 77"/>
              <a:gd name="T6" fmla="*/ 69943 w 239"/>
              <a:gd name="T7" fmla="*/ 10164 h 77"/>
              <a:gd name="T8" fmla="*/ 85366 w 239"/>
              <a:gd name="T9" fmla="*/ 6309 h 77"/>
              <a:gd name="T10" fmla="*/ 74247 w 239"/>
              <a:gd name="T11" fmla="*/ 26638 h 77"/>
              <a:gd name="T12" fmla="*/ 42683 w 239"/>
              <a:gd name="T13" fmla="*/ 26638 h 77"/>
              <a:gd name="T14" fmla="*/ 11119 w 239"/>
              <a:gd name="T15" fmla="*/ 26638 h 77"/>
              <a:gd name="T16" fmla="*/ 0 w 239"/>
              <a:gd name="T17" fmla="*/ 6309 h 77"/>
              <a:gd name="T18" fmla="*/ 15423 w 239"/>
              <a:gd name="T19" fmla="*/ 10164 h 77"/>
              <a:gd name="T20" fmla="*/ 20804 w 239"/>
              <a:gd name="T21" fmla="*/ 701 h 77"/>
              <a:gd name="T22" fmla="*/ 32640 w 239"/>
              <a:gd name="T23" fmla="*/ 9113 h 77"/>
              <a:gd name="T24" fmla="*/ 42683 w 239"/>
              <a:gd name="T25" fmla="*/ 350 h 7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9" h="77">
                <a:moveTo>
                  <a:pt x="119" y="1"/>
                </a:moveTo>
                <a:cubicBezTo>
                  <a:pt x="134" y="1"/>
                  <a:pt x="145" y="9"/>
                  <a:pt x="145" y="26"/>
                </a:cubicBezTo>
                <a:cubicBezTo>
                  <a:pt x="150" y="20"/>
                  <a:pt x="164" y="0"/>
                  <a:pt x="179" y="2"/>
                </a:cubicBezTo>
                <a:cubicBezTo>
                  <a:pt x="188" y="3"/>
                  <a:pt x="196" y="16"/>
                  <a:pt x="195" y="29"/>
                </a:cubicBezTo>
                <a:cubicBezTo>
                  <a:pt x="201" y="10"/>
                  <a:pt x="223" y="6"/>
                  <a:pt x="238" y="18"/>
                </a:cubicBezTo>
                <a:cubicBezTo>
                  <a:pt x="224" y="29"/>
                  <a:pt x="218" y="63"/>
                  <a:pt x="207" y="76"/>
                </a:cubicBezTo>
                <a:lnTo>
                  <a:pt x="119" y="76"/>
                </a:lnTo>
                <a:lnTo>
                  <a:pt x="31" y="76"/>
                </a:lnTo>
                <a:cubicBezTo>
                  <a:pt x="20" y="63"/>
                  <a:pt x="14" y="29"/>
                  <a:pt x="0" y="18"/>
                </a:cubicBezTo>
                <a:cubicBezTo>
                  <a:pt x="15" y="6"/>
                  <a:pt x="36" y="10"/>
                  <a:pt x="43" y="29"/>
                </a:cubicBezTo>
                <a:cubicBezTo>
                  <a:pt x="42" y="16"/>
                  <a:pt x="50" y="3"/>
                  <a:pt x="58" y="2"/>
                </a:cubicBezTo>
                <a:cubicBezTo>
                  <a:pt x="72" y="0"/>
                  <a:pt x="88" y="20"/>
                  <a:pt x="91" y="26"/>
                </a:cubicBezTo>
                <a:cubicBezTo>
                  <a:pt x="92" y="9"/>
                  <a:pt x="104" y="1"/>
                  <a:pt x="119" y="1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60" name="Freeform 888">
            <a:extLst>
              <a:ext uri="{FF2B5EF4-FFF2-40B4-BE49-F238E27FC236}">
                <a16:creationId xmlns:a16="http://schemas.microsoft.com/office/drawing/2014/main" id="{23003F96-AED4-B64D-AB11-18184FFD3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475" y="1828800"/>
            <a:ext cx="85725" cy="28575"/>
          </a:xfrm>
          <a:custGeom>
            <a:avLst/>
            <a:gdLst>
              <a:gd name="T0" fmla="*/ 11430 w 240"/>
              <a:gd name="T1" fmla="*/ 28213 h 79"/>
              <a:gd name="T2" fmla="*/ 6072 w 240"/>
              <a:gd name="T3" fmla="*/ 18447 h 79"/>
              <a:gd name="T4" fmla="*/ 0 w 240"/>
              <a:gd name="T5" fmla="*/ 7234 h 79"/>
              <a:gd name="T6" fmla="*/ 7501 w 240"/>
              <a:gd name="T7" fmla="*/ 3979 h 79"/>
              <a:gd name="T8" fmla="*/ 15359 w 240"/>
              <a:gd name="T9" fmla="*/ 9404 h 79"/>
              <a:gd name="T10" fmla="*/ 21074 w 240"/>
              <a:gd name="T11" fmla="*/ 723 h 79"/>
              <a:gd name="T12" fmla="*/ 32861 w 240"/>
              <a:gd name="T13" fmla="*/ 9043 h 79"/>
              <a:gd name="T14" fmla="*/ 42863 w 240"/>
              <a:gd name="T15" fmla="*/ 362 h 79"/>
              <a:gd name="T16" fmla="*/ 52507 w 240"/>
              <a:gd name="T17" fmla="*/ 9043 h 79"/>
              <a:gd name="T18" fmla="*/ 64651 w 240"/>
              <a:gd name="T19" fmla="*/ 723 h 79"/>
              <a:gd name="T20" fmla="*/ 70366 w 240"/>
              <a:gd name="T21" fmla="*/ 9404 h 79"/>
              <a:gd name="T22" fmla="*/ 78581 w 240"/>
              <a:gd name="T23" fmla="*/ 3979 h 79"/>
              <a:gd name="T24" fmla="*/ 85368 w 240"/>
              <a:gd name="T25" fmla="*/ 6511 h 79"/>
              <a:gd name="T26" fmla="*/ 78581 w 240"/>
              <a:gd name="T27" fmla="*/ 4702 h 79"/>
              <a:gd name="T28" fmla="*/ 70366 w 240"/>
              <a:gd name="T29" fmla="*/ 10851 h 79"/>
              <a:gd name="T30" fmla="*/ 69652 w 240"/>
              <a:gd name="T31" fmla="*/ 11213 h 79"/>
              <a:gd name="T32" fmla="*/ 69294 w 240"/>
              <a:gd name="T33" fmla="*/ 10851 h 79"/>
              <a:gd name="T34" fmla="*/ 64294 w 240"/>
              <a:gd name="T35" fmla="*/ 1447 h 79"/>
              <a:gd name="T36" fmla="*/ 52864 w 240"/>
              <a:gd name="T37" fmla="*/ 10128 h 79"/>
              <a:gd name="T38" fmla="*/ 52149 w 240"/>
              <a:gd name="T39" fmla="*/ 10128 h 79"/>
              <a:gd name="T40" fmla="*/ 52149 w 240"/>
              <a:gd name="T41" fmla="*/ 9766 h 79"/>
              <a:gd name="T42" fmla="*/ 42863 w 240"/>
              <a:gd name="T43" fmla="*/ 1085 h 79"/>
              <a:gd name="T44" fmla="*/ 33218 w 240"/>
              <a:gd name="T45" fmla="*/ 9766 h 79"/>
              <a:gd name="T46" fmla="*/ 33218 w 240"/>
              <a:gd name="T47" fmla="*/ 10128 h 79"/>
              <a:gd name="T48" fmla="*/ 32861 w 240"/>
              <a:gd name="T49" fmla="*/ 10128 h 79"/>
              <a:gd name="T50" fmla="*/ 21431 w 240"/>
              <a:gd name="T51" fmla="*/ 1447 h 79"/>
              <a:gd name="T52" fmla="*/ 16073 w 240"/>
              <a:gd name="T53" fmla="*/ 10851 h 79"/>
              <a:gd name="T54" fmla="*/ 15716 w 240"/>
              <a:gd name="T55" fmla="*/ 11213 h 79"/>
              <a:gd name="T56" fmla="*/ 15716 w 240"/>
              <a:gd name="T57" fmla="*/ 10851 h 79"/>
              <a:gd name="T58" fmla="*/ 7501 w 240"/>
              <a:gd name="T59" fmla="*/ 4702 h 79"/>
              <a:gd name="T60" fmla="*/ 357 w 240"/>
              <a:gd name="T61" fmla="*/ 7234 h 79"/>
              <a:gd name="T62" fmla="*/ 7144 w 240"/>
              <a:gd name="T63" fmla="*/ 18085 h 79"/>
              <a:gd name="T64" fmla="*/ 11787 w 240"/>
              <a:gd name="T65" fmla="*/ 27490 h 79"/>
              <a:gd name="T66" fmla="*/ 73938 w 240"/>
              <a:gd name="T67" fmla="*/ 27490 h 79"/>
              <a:gd name="T68" fmla="*/ 78581 w 240"/>
              <a:gd name="T69" fmla="*/ 18085 h 79"/>
              <a:gd name="T70" fmla="*/ 85368 w 240"/>
              <a:gd name="T71" fmla="*/ 6511 h 79"/>
              <a:gd name="T72" fmla="*/ 79296 w 240"/>
              <a:gd name="T73" fmla="*/ 18809 h 79"/>
              <a:gd name="T74" fmla="*/ 74652 w 240"/>
              <a:gd name="T75" fmla="*/ 28213 h 79"/>
              <a:gd name="T76" fmla="*/ 74295 w 240"/>
              <a:gd name="T77" fmla="*/ 28213 h 79"/>
              <a:gd name="T78" fmla="*/ 11430 w 240"/>
              <a:gd name="T79" fmla="*/ 28213 h 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0" h="79">
                <a:moveTo>
                  <a:pt x="32" y="78"/>
                </a:moveTo>
                <a:cubicBezTo>
                  <a:pt x="27" y="72"/>
                  <a:pt x="21" y="62"/>
                  <a:pt x="17" y="51"/>
                </a:cubicBezTo>
                <a:cubicBezTo>
                  <a:pt x="13" y="39"/>
                  <a:pt x="8" y="26"/>
                  <a:pt x="0" y="20"/>
                </a:cubicBezTo>
                <a:cubicBezTo>
                  <a:pt x="7" y="14"/>
                  <a:pt x="14" y="11"/>
                  <a:pt x="21" y="11"/>
                </a:cubicBezTo>
                <a:cubicBezTo>
                  <a:pt x="30" y="11"/>
                  <a:pt x="39" y="16"/>
                  <a:pt x="43" y="26"/>
                </a:cubicBezTo>
                <a:cubicBezTo>
                  <a:pt x="44" y="14"/>
                  <a:pt x="52" y="4"/>
                  <a:pt x="59" y="2"/>
                </a:cubicBezTo>
                <a:cubicBezTo>
                  <a:pt x="73" y="0"/>
                  <a:pt x="86" y="17"/>
                  <a:pt x="92" y="25"/>
                </a:cubicBezTo>
                <a:cubicBezTo>
                  <a:pt x="93" y="11"/>
                  <a:pt x="104" y="1"/>
                  <a:pt x="120" y="1"/>
                </a:cubicBezTo>
                <a:cubicBezTo>
                  <a:pt x="137" y="1"/>
                  <a:pt x="146" y="11"/>
                  <a:pt x="147" y="25"/>
                </a:cubicBezTo>
                <a:cubicBezTo>
                  <a:pt x="152" y="17"/>
                  <a:pt x="167" y="0"/>
                  <a:pt x="181" y="2"/>
                </a:cubicBezTo>
                <a:cubicBezTo>
                  <a:pt x="187" y="4"/>
                  <a:pt x="196" y="14"/>
                  <a:pt x="197" y="26"/>
                </a:cubicBezTo>
                <a:cubicBezTo>
                  <a:pt x="202" y="16"/>
                  <a:pt x="210" y="11"/>
                  <a:pt x="220" y="11"/>
                </a:cubicBezTo>
                <a:cubicBezTo>
                  <a:pt x="227" y="11"/>
                  <a:pt x="234" y="14"/>
                  <a:pt x="239" y="18"/>
                </a:cubicBezTo>
                <a:cubicBezTo>
                  <a:pt x="233" y="15"/>
                  <a:pt x="227" y="13"/>
                  <a:pt x="220" y="13"/>
                </a:cubicBezTo>
                <a:cubicBezTo>
                  <a:pt x="209" y="13"/>
                  <a:pt x="200" y="20"/>
                  <a:pt x="197" y="30"/>
                </a:cubicBezTo>
                <a:lnTo>
                  <a:pt x="195" y="31"/>
                </a:lnTo>
                <a:lnTo>
                  <a:pt x="194" y="30"/>
                </a:lnTo>
                <a:cubicBezTo>
                  <a:pt x="196" y="17"/>
                  <a:pt x="187" y="5"/>
                  <a:pt x="180" y="4"/>
                </a:cubicBezTo>
                <a:cubicBezTo>
                  <a:pt x="167" y="1"/>
                  <a:pt x="152" y="20"/>
                  <a:pt x="148" y="28"/>
                </a:cubicBezTo>
                <a:lnTo>
                  <a:pt x="146" y="28"/>
                </a:lnTo>
                <a:lnTo>
                  <a:pt x="146" y="27"/>
                </a:lnTo>
                <a:cubicBezTo>
                  <a:pt x="146" y="7"/>
                  <a:pt x="131" y="3"/>
                  <a:pt x="120" y="3"/>
                </a:cubicBezTo>
                <a:cubicBezTo>
                  <a:pt x="109" y="3"/>
                  <a:pt x="95" y="7"/>
                  <a:pt x="93" y="27"/>
                </a:cubicBezTo>
                <a:lnTo>
                  <a:pt x="93" y="28"/>
                </a:lnTo>
                <a:lnTo>
                  <a:pt x="92" y="28"/>
                </a:lnTo>
                <a:cubicBezTo>
                  <a:pt x="89" y="23"/>
                  <a:pt x="74" y="1"/>
                  <a:pt x="60" y="4"/>
                </a:cubicBezTo>
                <a:cubicBezTo>
                  <a:pt x="52" y="5"/>
                  <a:pt x="44" y="17"/>
                  <a:pt x="45" y="30"/>
                </a:cubicBezTo>
                <a:cubicBezTo>
                  <a:pt x="45" y="30"/>
                  <a:pt x="45" y="31"/>
                  <a:pt x="44" y="31"/>
                </a:cubicBezTo>
                <a:lnTo>
                  <a:pt x="44" y="30"/>
                </a:lnTo>
                <a:cubicBezTo>
                  <a:pt x="39" y="20"/>
                  <a:pt x="30" y="13"/>
                  <a:pt x="21" y="13"/>
                </a:cubicBezTo>
                <a:cubicBezTo>
                  <a:pt x="14" y="13"/>
                  <a:pt x="7" y="15"/>
                  <a:pt x="1" y="20"/>
                </a:cubicBezTo>
                <a:cubicBezTo>
                  <a:pt x="10" y="25"/>
                  <a:pt x="15" y="37"/>
                  <a:pt x="20" y="50"/>
                </a:cubicBezTo>
                <a:cubicBezTo>
                  <a:pt x="24" y="61"/>
                  <a:pt x="28" y="71"/>
                  <a:pt x="33" y="76"/>
                </a:cubicBezTo>
                <a:lnTo>
                  <a:pt x="207" y="76"/>
                </a:lnTo>
                <a:cubicBezTo>
                  <a:pt x="212" y="70"/>
                  <a:pt x="216" y="61"/>
                  <a:pt x="220" y="50"/>
                </a:cubicBezTo>
                <a:cubicBezTo>
                  <a:pt x="225" y="37"/>
                  <a:pt x="231" y="25"/>
                  <a:pt x="239" y="18"/>
                </a:cubicBezTo>
                <a:cubicBezTo>
                  <a:pt x="233" y="26"/>
                  <a:pt x="227" y="39"/>
                  <a:pt x="222" y="52"/>
                </a:cubicBezTo>
                <a:cubicBezTo>
                  <a:pt x="218" y="62"/>
                  <a:pt x="213" y="72"/>
                  <a:pt x="209" y="78"/>
                </a:cubicBezTo>
                <a:lnTo>
                  <a:pt x="208" y="78"/>
                </a:lnTo>
                <a:lnTo>
                  <a:pt x="32" y="7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61" name="Freeform 889">
            <a:extLst>
              <a:ext uri="{FF2B5EF4-FFF2-40B4-BE49-F238E27FC236}">
                <a16:creationId xmlns:a16="http://schemas.microsoft.com/office/drawing/2014/main" id="{359A119A-4B58-5B40-B738-CB7E465F8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175" y="1854200"/>
            <a:ext cx="63500" cy="7938"/>
          </a:xfrm>
          <a:custGeom>
            <a:avLst/>
            <a:gdLst>
              <a:gd name="T0" fmla="*/ 63137 w 175"/>
              <a:gd name="T1" fmla="*/ 3106 h 23"/>
              <a:gd name="T2" fmla="*/ 31569 w 175"/>
              <a:gd name="T3" fmla="*/ 7593 h 23"/>
              <a:gd name="T4" fmla="*/ 0 w 175"/>
              <a:gd name="T5" fmla="*/ 3106 h 23"/>
              <a:gd name="T6" fmla="*/ 31569 w 175"/>
              <a:gd name="T7" fmla="*/ 0 h 23"/>
              <a:gd name="T8" fmla="*/ 63137 w 175"/>
              <a:gd name="T9" fmla="*/ 310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5" h="23">
                <a:moveTo>
                  <a:pt x="174" y="9"/>
                </a:moveTo>
                <a:cubicBezTo>
                  <a:pt x="174" y="16"/>
                  <a:pt x="135" y="22"/>
                  <a:pt x="87" y="22"/>
                </a:cubicBezTo>
                <a:cubicBezTo>
                  <a:pt x="39" y="22"/>
                  <a:pt x="0" y="16"/>
                  <a:pt x="0" y="9"/>
                </a:cubicBezTo>
                <a:cubicBezTo>
                  <a:pt x="0" y="3"/>
                  <a:pt x="39" y="0"/>
                  <a:pt x="87" y="0"/>
                </a:cubicBezTo>
                <a:cubicBezTo>
                  <a:pt x="135" y="0"/>
                  <a:pt x="174" y="3"/>
                  <a:pt x="174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62" name="Freeform 890">
            <a:extLst>
              <a:ext uri="{FF2B5EF4-FFF2-40B4-BE49-F238E27FC236}">
                <a16:creationId xmlns:a16="http://schemas.microsoft.com/office/drawing/2014/main" id="{3C7F9F10-515B-3A46-9F3A-0B8990F2A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5588" y="1852613"/>
            <a:ext cx="65087" cy="9525"/>
          </a:xfrm>
          <a:custGeom>
            <a:avLst/>
            <a:gdLst>
              <a:gd name="T0" fmla="*/ 32362 w 179"/>
              <a:gd name="T1" fmla="*/ 9144 h 25"/>
              <a:gd name="T2" fmla="*/ 0 w 179"/>
              <a:gd name="T3" fmla="*/ 3810 h 25"/>
              <a:gd name="T4" fmla="*/ 32362 w 179"/>
              <a:gd name="T5" fmla="*/ 0 h 25"/>
              <a:gd name="T6" fmla="*/ 64723 w 179"/>
              <a:gd name="T7" fmla="*/ 3810 h 25"/>
              <a:gd name="T8" fmla="*/ 32362 w 179"/>
              <a:gd name="T9" fmla="*/ 9144 h 25"/>
              <a:gd name="T10" fmla="*/ 32362 w 179"/>
              <a:gd name="T11" fmla="*/ 381 h 25"/>
              <a:gd name="T12" fmla="*/ 727 w 179"/>
              <a:gd name="T13" fmla="*/ 3810 h 25"/>
              <a:gd name="T14" fmla="*/ 32362 w 179"/>
              <a:gd name="T15" fmla="*/ 8763 h 25"/>
              <a:gd name="T16" fmla="*/ 63633 w 179"/>
              <a:gd name="T17" fmla="*/ 3810 h 25"/>
              <a:gd name="T18" fmla="*/ 32362 w 179"/>
              <a:gd name="T19" fmla="*/ 381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9" h="25">
                <a:moveTo>
                  <a:pt x="89" y="24"/>
                </a:moveTo>
                <a:cubicBezTo>
                  <a:pt x="41" y="24"/>
                  <a:pt x="0" y="19"/>
                  <a:pt x="0" y="10"/>
                </a:cubicBezTo>
                <a:cubicBezTo>
                  <a:pt x="0" y="1"/>
                  <a:pt x="68" y="0"/>
                  <a:pt x="89" y="0"/>
                </a:cubicBezTo>
                <a:cubicBezTo>
                  <a:pt x="111" y="0"/>
                  <a:pt x="178" y="1"/>
                  <a:pt x="178" y="10"/>
                </a:cubicBezTo>
                <a:cubicBezTo>
                  <a:pt x="178" y="19"/>
                  <a:pt x="136" y="24"/>
                  <a:pt x="89" y="24"/>
                </a:cubicBezTo>
                <a:close/>
                <a:moveTo>
                  <a:pt x="89" y="1"/>
                </a:moveTo>
                <a:cubicBezTo>
                  <a:pt x="32" y="1"/>
                  <a:pt x="2" y="6"/>
                  <a:pt x="2" y="10"/>
                </a:cubicBezTo>
                <a:cubicBezTo>
                  <a:pt x="2" y="15"/>
                  <a:pt x="38" y="23"/>
                  <a:pt x="89" y="23"/>
                </a:cubicBezTo>
                <a:cubicBezTo>
                  <a:pt x="138" y="23"/>
                  <a:pt x="175" y="15"/>
                  <a:pt x="175" y="10"/>
                </a:cubicBezTo>
                <a:cubicBezTo>
                  <a:pt x="175" y="6"/>
                  <a:pt x="146" y="1"/>
                  <a:pt x="8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63" name="Freeform 891">
            <a:extLst>
              <a:ext uri="{FF2B5EF4-FFF2-40B4-BE49-F238E27FC236}">
                <a16:creationId xmlns:a16="http://schemas.microsoft.com/office/drawing/2014/main" id="{A0361B58-044B-0642-9C31-A62B1065C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811338"/>
            <a:ext cx="3175" cy="3175"/>
          </a:xfrm>
          <a:custGeom>
            <a:avLst/>
            <a:gdLst>
              <a:gd name="T0" fmla="*/ 2822 w 9"/>
              <a:gd name="T1" fmla="*/ 1270 h 10"/>
              <a:gd name="T2" fmla="*/ 1411 w 9"/>
              <a:gd name="T3" fmla="*/ 2858 h 10"/>
              <a:gd name="T4" fmla="*/ 0 w 9"/>
              <a:gd name="T5" fmla="*/ 1270 h 10"/>
              <a:gd name="T6" fmla="*/ 0 w 9"/>
              <a:gd name="T7" fmla="*/ 1270 h 10"/>
              <a:gd name="T8" fmla="*/ 1411 w 9"/>
              <a:gd name="T9" fmla="*/ 0 h 10"/>
              <a:gd name="T10" fmla="*/ 2822 w 9"/>
              <a:gd name="T11" fmla="*/ 127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8" y="4"/>
                </a:moveTo>
                <a:cubicBezTo>
                  <a:pt x="8" y="6"/>
                  <a:pt x="7" y="9"/>
                  <a:pt x="4" y="9"/>
                </a:cubicBezTo>
                <a:cubicBezTo>
                  <a:pt x="2" y="9"/>
                  <a:pt x="0" y="6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7" y="0"/>
                  <a:pt x="8" y="1"/>
                  <a:pt x="8" y="4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64" name="Freeform 892">
            <a:extLst>
              <a:ext uri="{FF2B5EF4-FFF2-40B4-BE49-F238E27FC236}">
                <a16:creationId xmlns:a16="http://schemas.microsoft.com/office/drawing/2014/main" id="{BB54E856-AB63-7741-9001-5D0564E3D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809750"/>
            <a:ext cx="3175" cy="4763"/>
          </a:xfrm>
          <a:custGeom>
            <a:avLst/>
            <a:gdLst>
              <a:gd name="T0" fmla="*/ 1588 w 10"/>
              <a:gd name="T1" fmla="*/ 4397 h 13"/>
              <a:gd name="T2" fmla="*/ 0 w 10"/>
              <a:gd name="T3" fmla="*/ 2565 h 13"/>
              <a:gd name="T4" fmla="*/ 635 w 10"/>
              <a:gd name="T5" fmla="*/ 1099 h 13"/>
              <a:gd name="T6" fmla="*/ 2858 w 10"/>
              <a:gd name="T7" fmla="*/ 2565 h 13"/>
              <a:gd name="T8" fmla="*/ 1588 w 10"/>
              <a:gd name="T9" fmla="*/ 1099 h 13"/>
              <a:gd name="T10" fmla="*/ 953 w 10"/>
              <a:gd name="T11" fmla="*/ 1466 h 13"/>
              <a:gd name="T12" fmla="*/ 953 w 10"/>
              <a:gd name="T13" fmla="*/ 2565 h 13"/>
              <a:gd name="T14" fmla="*/ 2858 w 10"/>
              <a:gd name="T15" fmla="*/ 2565 h 13"/>
              <a:gd name="T16" fmla="*/ 2858 w 10"/>
              <a:gd name="T17" fmla="*/ 2565 h 13"/>
              <a:gd name="T18" fmla="*/ 2858 w 10"/>
              <a:gd name="T19" fmla="*/ 2565 h 13"/>
              <a:gd name="T20" fmla="*/ 1588 w 10"/>
              <a:gd name="T21" fmla="*/ 43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3">
                <a:moveTo>
                  <a:pt x="5" y="12"/>
                </a:moveTo>
                <a:cubicBezTo>
                  <a:pt x="3" y="12"/>
                  <a:pt x="0" y="10"/>
                  <a:pt x="0" y="7"/>
                </a:cubicBezTo>
                <a:cubicBezTo>
                  <a:pt x="0" y="5"/>
                  <a:pt x="1" y="4"/>
                  <a:pt x="2" y="3"/>
                </a:cubicBezTo>
                <a:cubicBezTo>
                  <a:pt x="4" y="0"/>
                  <a:pt x="9" y="3"/>
                  <a:pt x="9" y="7"/>
                </a:cubicBezTo>
                <a:cubicBezTo>
                  <a:pt x="9" y="5"/>
                  <a:pt x="7" y="3"/>
                  <a:pt x="5" y="3"/>
                </a:cubicBezTo>
                <a:cubicBezTo>
                  <a:pt x="5" y="3"/>
                  <a:pt x="4" y="3"/>
                  <a:pt x="3" y="4"/>
                </a:cubicBezTo>
                <a:lnTo>
                  <a:pt x="3" y="7"/>
                </a:lnTo>
                <a:cubicBezTo>
                  <a:pt x="3" y="10"/>
                  <a:pt x="9" y="10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10"/>
                  <a:pt x="9" y="12"/>
                  <a:pt x="5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65" name="Freeform 893">
            <a:extLst>
              <a:ext uri="{FF2B5EF4-FFF2-40B4-BE49-F238E27FC236}">
                <a16:creationId xmlns:a16="http://schemas.microsoft.com/office/drawing/2014/main" id="{C3A5BBAC-7B40-644E-98E8-2DE984352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814513"/>
            <a:ext cx="3175" cy="3175"/>
          </a:xfrm>
          <a:custGeom>
            <a:avLst/>
            <a:gdLst>
              <a:gd name="T0" fmla="*/ 2822 w 9"/>
              <a:gd name="T1" fmla="*/ 1443 h 11"/>
              <a:gd name="T2" fmla="*/ 1411 w 9"/>
              <a:gd name="T3" fmla="*/ 2886 h 11"/>
              <a:gd name="T4" fmla="*/ 0 w 9"/>
              <a:gd name="T5" fmla="*/ 1443 h 11"/>
              <a:gd name="T6" fmla="*/ 0 w 9"/>
              <a:gd name="T7" fmla="*/ 1443 h 11"/>
              <a:gd name="T8" fmla="*/ 1411 w 9"/>
              <a:gd name="T9" fmla="*/ 0 h 11"/>
              <a:gd name="T10" fmla="*/ 2822 w 9"/>
              <a:gd name="T11" fmla="*/ 1443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1">
                <a:moveTo>
                  <a:pt x="8" y="5"/>
                </a:moveTo>
                <a:cubicBezTo>
                  <a:pt x="8" y="6"/>
                  <a:pt x="7" y="10"/>
                  <a:pt x="4" y="10"/>
                </a:cubicBezTo>
                <a:cubicBezTo>
                  <a:pt x="2" y="10"/>
                  <a:pt x="0" y="6"/>
                  <a:pt x="0" y="5"/>
                </a:cubicBezTo>
                <a:cubicBezTo>
                  <a:pt x="0" y="1"/>
                  <a:pt x="2" y="0"/>
                  <a:pt x="4" y="0"/>
                </a:cubicBezTo>
                <a:cubicBezTo>
                  <a:pt x="7" y="0"/>
                  <a:pt x="8" y="1"/>
                  <a:pt x="8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66" name="Freeform 894">
            <a:extLst>
              <a:ext uri="{FF2B5EF4-FFF2-40B4-BE49-F238E27FC236}">
                <a16:creationId xmlns:a16="http://schemas.microsoft.com/office/drawing/2014/main" id="{BA2458A1-EF15-B04E-AB59-08DD2D1D0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814513"/>
            <a:ext cx="3175" cy="4762"/>
          </a:xfrm>
          <a:custGeom>
            <a:avLst/>
            <a:gdLst>
              <a:gd name="T0" fmla="*/ 1443 w 11"/>
              <a:gd name="T1" fmla="*/ 4396 h 13"/>
              <a:gd name="T2" fmla="*/ 0 w 11"/>
              <a:gd name="T3" fmla="*/ 2564 h 13"/>
              <a:gd name="T4" fmla="*/ 1443 w 11"/>
              <a:gd name="T5" fmla="*/ 0 h 13"/>
              <a:gd name="T6" fmla="*/ 2886 w 11"/>
              <a:gd name="T7" fmla="*/ 2564 h 13"/>
              <a:gd name="T8" fmla="*/ 1443 w 11"/>
              <a:gd name="T9" fmla="*/ 4396 h 13"/>
              <a:gd name="T10" fmla="*/ 1443 w 11"/>
              <a:gd name="T11" fmla="*/ 733 h 13"/>
              <a:gd name="T12" fmla="*/ 577 w 11"/>
              <a:gd name="T13" fmla="*/ 2564 h 13"/>
              <a:gd name="T14" fmla="*/ 2598 w 11"/>
              <a:gd name="T15" fmla="*/ 2564 h 13"/>
              <a:gd name="T16" fmla="*/ 1443 w 11"/>
              <a:gd name="T17" fmla="*/ 733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3">
                <a:moveTo>
                  <a:pt x="5" y="12"/>
                </a:moveTo>
                <a:cubicBezTo>
                  <a:pt x="3" y="12"/>
                  <a:pt x="0" y="9"/>
                  <a:pt x="0" y="7"/>
                </a:cubicBezTo>
                <a:cubicBezTo>
                  <a:pt x="0" y="3"/>
                  <a:pt x="3" y="0"/>
                  <a:pt x="5" y="0"/>
                </a:cubicBezTo>
                <a:cubicBezTo>
                  <a:pt x="9" y="0"/>
                  <a:pt x="10" y="3"/>
                  <a:pt x="10" y="7"/>
                </a:cubicBezTo>
                <a:cubicBezTo>
                  <a:pt x="10" y="9"/>
                  <a:pt x="9" y="12"/>
                  <a:pt x="5" y="12"/>
                </a:cubicBezTo>
                <a:close/>
                <a:moveTo>
                  <a:pt x="5" y="2"/>
                </a:moveTo>
                <a:cubicBezTo>
                  <a:pt x="3" y="2"/>
                  <a:pt x="2" y="5"/>
                  <a:pt x="2" y="7"/>
                </a:cubicBezTo>
                <a:cubicBezTo>
                  <a:pt x="2" y="11"/>
                  <a:pt x="9" y="11"/>
                  <a:pt x="9" y="7"/>
                </a:cubicBezTo>
                <a:cubicBezTo>
                  <a:pt x="9" y="5"/>
                  <a:pt x="7" y="2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67" name="Freeform 895">
            <a:extLst>
              <a:ext uri="{FF2B5EF4-FFF2-40B4-BE49-F238E27FC236}">
                <a16:creationId xmlns:a16="http://schemas.microsoft.com/office/drawing/2014/main" id="{45F93692-06D6-DC48-8D68-DA54AD7B5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817688"/>
            <a:ext cx="3175" cy="3175"/>
          </a:xfrm>
          <a:custGeom>
            <a:avLst/>
            <a:gdLst>
              <a:gd name="T0" fmla="*/ 2858 w 10"/>
              <a:gd name="T1" fmla="*/ 1270 h 10"/>
              <a:gd name="T2" fmla="*/ 1588 w 10"/>
              <a:gd name="T3" fmla="*/ 2858 h 10"/>
              <a:gd name="T4" fmla="*/ 0 w 10"/>
              <a:gd name="T5" fmla="*/ 1270 h 10"/>
              <a:gd name="T6" fmla="*/ 0 w 10"/>
              <a:gd name="T7" fmla="*/ 1270 h 10"/>
              <a:gd name="T8" fmla="*/ 1588 w 10"/>
              <a:gd name="T9" fmla="*/ 0 h 10"/>
              <a:gd name="T10" fmla="*/ 2858 w 10"/>
              <a:gd name="T11" fmla="*/ 127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9" y="4"/>
                </a:moveTo>
                <a:cubicBezTo>
                  <a:pt x="9" y="7"/>
                  <a:pt x="8" y="9"/>
                  <a:pt x="5" y="9"/>
                </a:cubicBezTo>
                <a:cubicBezTo>
                  <a:pt x="3" y="9"/>
                  <a:pt x="0" y="7"/>
                  <a:pt x="0" y="4"/>
                </a:cubicBezTo>
                <a:cubicBezTo>
                  <a:pt x="0" y="1"/>
                  <a:pt x="3" y="0"/>
                  <a:pt x="5" y="0"/>
                </a:cubicBezTo>
                <a:cubicBezTo>
                  <a:pt x="8" y="0"/>
                  <a:pt x="9" y="1"/>
                  <a:pt x="9" y="4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68" name="Freeform 896">
            <a:extLst>
              <a:ext uri="{FF2B5EF4-FFF2-40B4-BE49-F238E27FC236}">
                <a16:creationId xmlns:a16="http://schemas.microsoft.com/office/drawing/2014/main" id="{8639FAF5-6665-4842-AB2C-A9007036F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817688"/>
            <a:ext cx="4763" cy="3175"/>
          </a:xfrm>
          <a:custGeom>
            <a:avLst/>
            <a:gdLst>
              <a:gd name="T0" fmla="*/ 1985 w 12"/>
              <a:gd name="T1" fmla="*/ 2886 h 11"/>
              <a:gd name="T2" fmla="*/ 1985 w 12"/>
              <a:gd name="T3" fmla="*/ 2886 h 11"/>
              <a:gd name="T4" fmla="*/ 0 w 12"/>
              <a:gd name="T5" fmla="*/ 1443 h 11"/>
              <a:gd name="T6" fmla="*/ 1985 w 12"/>
              <a:gd name="T7" fmla="*/ 0 h 11"/>
              <a:gd name="T8" fmla="*/ 4366 w 12"/>
              <a:gd name="T9" fmla="*/ 1443 h 11"/>
              <a:gd name="T10" fmla="*/ 1985 w 12"/>
              <a:gd name="T11" fmla="*/ 2886 h 11"/>
              <a:gd name="T12" fmla="*/ 1985 w 12"/>
              <a:gd name="T13" fmla="*/ 289 h 11"/>
              <a:gd name="T14" fmla="*/ 794 w 12"/>
              <a:gd name="T15" fmla="*/ 1443 h 11"/>
              <a:gd name="T16" fmla="*/ 3572 w 12"/>
              <a:gd name="T17" fmla="*/ 1443 h 11"/>
              <a:gd name="T18" fmla="*/ 1985 w 12"/>
              <a:gd name="T19" fmla="*/ 289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1">
                <a:moveTo>
                  <a:pt x="5" y="10"/>
                </a:moveTo>
                <a:lnTo>
                  <a:pt x="5" y="10"/>
                </a:lnTo>
                <a:cubicBezTo>
                  <a:pt x="3" y="10"/>
                  <a:pt x="0" y="8"/>
                  <a:pt x="0" y="5"/>
                </a:cubicBezTo>
                <a:cubicBezTo>
                  <a:pt x="0" y="2"/>
                  <a:pt x="3" y="0"/>
                  <a:pt x="5" y="0"/>
                </a:cubicBezTo>
                <a:cubicBezTo>
                  <a:pt x="9" y="0"/>
                  <a:pt x="10" y="2"/>
                  <a:pt x="11" y="5"/>
                </a:cubicBezTo>
                <a:cubicBezTo>
                  <a:pt x="11" y="8"/>
                  <a:pt x="9" y="10"/>
                  <a:pt x="5" y="10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5"/>
                </a:cubicBezTo>
                <a:cubicBezTo>
                  <a:pt x="2" y="10"/>
                  <a:pt x="9" y="10"/>
                  <a:pt x="9" y="5"/>
                </a:cubicBezTo>
                <a:cubicBezTo>
                  <a:pt x="9" y="3"/>
                  <a:pt x="7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69" name="Freeform 897">
            <a:extLst>
              <a:ext uri="{FF2B5EF4-FFF2-40B4-BE49-F238E27FC236}">
                <a16:creationId xmlns:a16="http://schemas.microsoft.com/office/drawing/2014/main" id="{A26AFF41-73B8-6B4B-A09C-2B3C111C0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820863"/>
            <a:ext cx="3175" cy="3175"/>
          </a:xfrm>
          <a:custGeom>
            <a:avLst/>
            <a:gdLst>
              <a:gd name="T0" fmla="*/ 2886 w 11"/>
              <a:gd name="T1" fmla="*/ 1443 h 11"/>
              <a:gd name="T2" fmla="*/ 1443 w 11"/>
              <a:gd name="T3" fmla="*/ 2886 h 11"/>
              <a:gd name="T4" fmla="*/ 0 w 11"/>
              <a:gd name="T5" fmla="*/ 1443 h 11"/>
              <a:gd name="T6" fmla="*/ 0 w 11"/>
              <a:gd name="T7" fmla="*/ 1443 h 11"/>
              <a:gd name="T8" fmla="*/ 1443 w 11"/>
              <a:gd name="T9" fmla="*/ 0 h 11"/>
              <a:gd name="T10" fmla="*/ 2886 w 11"/>
              <a:gd name="T11" fmla="*/ 1443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1">
                <a:moveTo>
                  <a:pt x="10" y="5"/>
                </a:moveTo>
                <a:cubicBezTo>
                  <a:pt x="10" y="9"/>
                  <a:pt x="9" y="10"/>
                  <a:pt x="5" y="10"/>
                </a:cubicBezTo>
                <a:cubicBezTo>
                  <a:pt x="3" y="10"/>
                  <a:pt x="0" y="9"/>
                  <a:pt x="0" y="5"/>
                </a:cubicBezTo>
                <a:cubicBezTo>
                  <a:pt x="0" y="3"/>
                  <a:pt x="3" y="0"/>
                  <a:pt x="5" y="0"/>
                </a:cubicBezTo>
                <a:cubicBezTo>
                  <a:pt x="9" y="0"/>
                  <a:pt x="10" y="3"/>
                  <a:pt x="10" y="5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0" name="Freeform 898">
            <a:extLst>
              <a:ext uri="{FF2B5EF4-FFF2-40B4-BE49-F238E27FC236}">
                <a16:creationId xmlns:a16="http://schemas.microsoft.com/office/drawing/2014/main" id="{C440E407-8373-6F47-95D1-B0751A853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820863"/>
            <a:ext cx="4763" cy="4762"/>
          </a:xfrm>
          <a:custGeom>
            <a:avLst/>
            <a:gdLst>
              <a:gd name="T0" fmla="*/ 1985 w 12"/>
              <a:gd name="T1" fmla="*/ 4396 h 13"/>
              <a:gd name="T2" fmla="*/ 1985 w 12"/>
              <a:gd name="T3" fmla="*/ 4396 h 13"/>
              <a:gd name="T4" fmla="*/ 0 w 12"/>
              <a:gd name="T5" fmla="*/ 1832 h 13"/>
              <a:gd name="T6" fmla="*/ 1985 w 12"/>
              <a:gd name="T7" fmla="*/ 0 h 13"/>
              <a:gd name="T8" fmla="*/ 4366 w 12"/>
              <a:gd name="T9" fmla="*/ 1832 h 13"/>
              <a:gd name="T10" fmla="*/ 1985 w 12"/>
              <a:gd name="T11" fmla="*/ 4396 h 13"/>
              <a:gd name="T12" fmla="*/ 1985 w 12"/>
              <a:gd name="T13" fmla="*/ 0 h 13"/>
              <a:gd name="T14" fmla="*/ 397 w 12"/>
              <a:gd name="T15" fmla="*/ 1832 h 13"/>
              <a:gd name="T16" fmla="*/ 1985 w 12"/>
              <a:gd name="T17" fmla="*/ 3663 h 13"/>
              <a:gd name="T18" fmla="*/ 3572 w 12"/>
              <a:gd name="T19" fmla="*/ 1832 h 13"/>
              <a:gd name="T20" fmla="*/ 1985 w 12"/>
              <a:gd name="T21" fmla="*/ 0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3">
                <a:moveTo>
                  <a:pt x="5" y="12"/>
                </a:moveTo>
                <a:lnTo>
                  <a:pt x="5" y="12"/>
                </a:lnTo>
                <a:cubicBezTo>
                  <a:pt x="2" y="12"/>
                  <a:pt x="0" y="9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9" y="0"/>
                  <a:pt x="11" y="2"/>
                  <a:pt x="11" y="5"/>
                </a:cubicBezTo>
                <a:cubicBezTo>
                  <a:pt x="11" y="9"/>
                  <a:pt x="9" y="12"/>
                  <a:pt x="5" y="12"/>
                </a:cubicBezTo>
                <a:close/>
                <a:moveTo>
                  <a:pt x="5" y="0"/>
                </a:moveTo>
                <a:cubicBezTo>
                  <a:pt x="3" y="0"/>
                  <a:pt x="1" y="3"/>
                  <a:pt x="1" y="5"/>
                </a:cubicBezTo>
                <a:cubicBezTo>
                  <a:pt x="1" y="8"/>
                  <a:pt x="3" y="10"/>
                  <a:pt x="5" y="10"/>
                </a:cubicBezTo>
                <a:cubicBezTo>
                  <a:pt x="8" y="10"/>
                  <a:pt x="9" y="8"/>
                  <a:pt x="9" y="5"/>
                </a:cubicBezTo>
                <a:cubicBezTo>
                  <a:pt x="9" y="3"/>
                  <a:pt x="8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1" name="Freeform 899">
            <a:extLst>
              <a:ext uri="{FF2B5EF4-FFF2-40B4-BE49-F238E27FC236}">
                <a16:creationId xmlns:a16="http://schemas.microsoft.com/office/drawing/2014/main" id="{9079A16E-43F2-0D48-BC4A-AF885EE3A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825625"/>
            <a:ext cx="4763" cy="4763"/>
          </a:xfrm>
          <a:custGeom>
            <a:avLst/>
            <a:gdLst>
              <a:gd name="T0" fmla="*/ 4366 w 12"/>
              <a:gd name="T1" fmla="*/ 2198 h 13"/>
              <a:gd name="T2" fmla="*/ 1985 w 12"/>
              <a:gd name="T3" fmla="*/ 4397 h 13"/>
              <a:gd name="T4" fmla="*/ 0 w 12"/>
              <a:gd name="T5" fmla="*/ 2198 h 13"/>
              <a:gd name="T6" fmla="*/ 0 w 12"/>
              <a:gd name="T7" fmla="*/ 2198 h 13"/>
              <a:gd name="T8" fmla="*/ 1985 w 12"/>
              <a:gd name="T9" fmla="*/ 0 h 13"/>
              <a:gd name="T10" fmla="*/ 4366 w 12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3">
                <a:moveTo>
                  <a:pt x="11" y="6"/>
                </a:moveTo>
                <a:cubicBezTo>
                  <a:pt x="11" y="9"/>
                  <a:pt x="9" y="12"/>
                  <a:pt x="5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9" y="0"/>
                  <a:pt x="11" y="3"/>
                  <a:pt x="11" y="6"/>
                </a:cubicBezTo>
              </a:path>
            </a:pathLst>
          </a:custGeom>
          <a:solidFill>
            <a:srgbClr val="F6D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2" name="Freeform 900">
            <a:extLst>
              <a:ext uri="{FF2B5EF4-FFF2-40B4-BE49-F238E27FC236}">
                <a16:creationId xmlns:a16="http://schemas.microsoft.com/office/drawing/2014/main" id="{45496333-C88E-6846-8208-D97731A13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825625"/>
            <a:ext cx="4763" cy="4763"/>
          </a:xfrm>
          <a:custGeom>
            <a:avLst/>
            <a:gdLst>
              <a:gd name="T0" fmla="*/ 2041 w 14"/>
              <a:gd name="T1" fmla="*/ 4423 h 14"/>
              <a:gd name="T2" fmla="*/ 0 w 14"/>
              <a:gd name="T3" fmla="*/ 2382 h 14"/>
              <a:gd name="T4" fmla="*/ 2041 w 14"/>
              <a:gd name="T5" fmla="*/ 0 h 14"/>
              <a:gd name="T6" fmla="*/ 4423 w 14"/>
              <a:gd name="T7" fmla="*/ 2382 h 14"/>
              <a:gd name="T8" fmla="*/ 2041 w 14"/>
              <a:gd name="T9" fmla="*/ 4423 h 14"/>
              <a:gd name="T10" fmla="*/ 2041 w 14"/>
              <a:gd name="T11" fmla="*/ 680 h 14"/>
              <a:gd name="T12" fmla="*/ 340 w 14"/>
              <a:gd name="T13" fmla="*/ 2382 h 14"/>
              <a:gd name="T14" fmla="*/ 2041 w 14"/>
              <a:gd name="T15" fmla="*/ 4083 h 14"/>
              <a:gd name="T16" fmla="*/ 3742 w 14"/>
              <a:gd name="T17" fmla="*/ 2382 h 14"/>
              <a:gd name="T18" fmla="*/ 2041 w 14"/>
              <a:gd name="T19" fmla="*/ 68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4">
                <a:moveTo>
                  <a:pt x="6" y="13"/>
                </a:moveTo>
                <a:cubicBezTo>
                  <a:pt x="3" y="13"/>
                  <a:pt x="0" y="11"/>
                  <a:pt x="0" y="7"/>
                </a:cubicBezTo>
                <a:cubicBezTo>
                  <a:pt x="0" y="3"/>
                  <a:pt x="3" y="0"/>
                  <a:pt x="6" y="0"/>
                </a:cubicBezTo>
                <a:cubicBezTo>
                  <a:pt x="10" y="0"/>
                  <a:pt x="13" y="3"/>
                  <a:pt x="13" y="7"/>
                </a:cubicBezTo>
                <a:cubicBezTo>
                  <a:pt x="13" y="11"/>
                  <a:pt x="10" y="13"/>
                  <a:pt x="6" y="13"/>
                </a:cubicBezTo>
                <a:close/>
                <a:moveTo>
                  <a:pt x="6" y="2"/>
                </a:moveTo>
                <a:cubicBezTo>
                  <a:pt x="4" y="2"/>
                  <a:pt x="1" y="4"/>
                  <a:pt x="1" y="7"/>
                </a:cubicBezTo>
                <a:cubicBezTo>
                  <a:pt x="1" y="9"/>
                  <a:pt x="4" y="12"/>
                  <a:pt x="6" y="12"/>
                </a:cubicBezTo>
                <a:cubicBezTo>
                  <a:pt x="10" y="12"/>
                  <a:pt x="11" y="9"/>
                  <a:pt x="11" y="7"/>
                </a:cubicBezTo>
                <a:cubicBezTo>
                  <a:pt x="11" y="4"/>
                  <a:pt x="10" y="2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3" name="Freeform 901">
            <a:extLst>
              <a:ext uri="{FF2B5EF4-FFF2-40B4-BE49-F238E27FC236}">
                <a16:creationId xmlns:a16="http://schemas.microsoft.com/office/drawing/2014/main" id="{B7D892F8-8AF2-2D40-B889-0CA4667E4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238" y="1831975"/>
            <a:ext cx="79375" cy="19050"/>
          </a:xfrm>
          <a:custGeom>
            <a:avLst/>
            <a:gdLst>
              <a:gd name="T0" fmla="*/ 38244 w 220"/>
              <a:gd name="T1" fmla="*/ 1039 h 55"/>
              <a:gd name="T2" fmla="*/ 39688 w 220"/>
              <a:gd name="T3" fmla="*/ 2425 h 55"/>
              <a:gd name="T4" fmla="*/ 37523 w 220"/>
              <a:gd name="T5" fmla="*/ 1039 h 55"/>
              <a:gd name="T6" fmla="*/ 41852 w 220"/>
              <a:gd name="T7" fmla="*/ 346 h 55"/>
              <a:gd name="T8" fmla="*/ 41852 w 220"/>
              <a:gd name="T9" fmla="*/ 346 h 55"/>
              <a:gd name="T10" fmla="*/ 34636 w 220"/>
              <a:gd name="T11" fmla="*/ 1385 h 55"/>
              <a:gd name="T12" fmla="*/ 42935 w 220"/>
              <a:gd name="T13" fmla="*/ 3117 h 55"/>
              <a:gd name="T14" fmla="*/ 19483 w 220"/>
              <a:gd name="T15" fmla="*/ 3117 h 55"/>
              <a:gd name="T16" fmla="*/ 60253 w 220"/>
              <a:gd name="T17" fmla="*/ 1732 h 55"/>
              <a:gd name="T18" fmla="*/ 20205 w 220"/>
              <a:gd name="T19" fmla="*/ 1385 h 55"/>
              <a:gd name="T20" fmla="*/ 20205 w 220"/>
              <a:gd name="T21" fmla="*/ 1385 h 55"/>
              <a:gd name="T22" fmla="*/ 57006 w 220"/>
              <a:gd name="T23" fmla="*/ 3464 h 55"/>
              <a:gd name="T24" fmla="*/ 23091 w 220"/>
              <a:gd name="T25" fmla="*/ 3810 h 55"/>
              <a:gd name="T26" fmla="*/ 56645 w 220"/>
              <a:gd name="T27" fmla="*/ 2425 h 55"/>
              <a:gd name="T28" fmla="*/ 16957 w 220"/>
              <a:gd name="T29" fmla="*/ 2078 h 55"/>
              <a:gd name="T30" fmla="*/ 16957 w 220"/>
              <a:gd name="T31" fmla="*/ 2078 h 55"/>
              <a:gd name="T32" fmla="*/ 61335 w 220"/>
              <a:gd name="T33" fmla="*/ 2078 h 55"/>
              <a:gd name="T34" fmla="*/ 32832 w 220"/>
              <a:gd name="T35" fmla="*/ 3464 h 55"/>
              <a:gd name="T36" fmla="*/ 44739 w 220"/>
              <a:gd name="T37" fmla="*/ 4849 h 55"/>
              <a:gd name="T38" fmla="*/ 40770 w 220"/>
              <a:gd name="T39" fmla="*/ 6581 h 55"/>
              <a:gd name="T40" fmla="*/ 38966 w 220"/>
              <a:gd name="T41" fmla="*/ 16625 h 55"/>
              <a:gd name="T42" fmla="*/ 38244 w 220"/>
              <a:gd name="T43" fmla="*/ 6581 h 55"/>
              <a:gd name="T44" fmla="*/ 24895 w 220"/>
              <a:gd name="T45" fmla="*/ 4503 h 55"/>
              <a:gd name="T46" fmla="*/ 54119 w 220"/>
              <a:gd name="T47" fmla="*/ 3117 h 55"/>
              <a:gd name="T48" fmla="*/ 53759 w 220"/>
              <a:gd name="T49" fmla="*/ 3117 h 55"/>
              <a:gd name="T50" fmla="*/ 15514 w 220"/>
              <a:gd name="T51" fmla="*/ 3810 h 55"/>
              <a:gd name="T52" fmla="*/ 62057 w 220"/>
              <a:gd name="T53" fmla="*/ 4849 h 55"/>
              <a:gd name="T54" fmla="*/ 3608 w 220"/>
              <a:gd name="T55" fmla="*/ 5542 h 55"/>
              <a:gd name="T56" fmla="*/ 76128 w 220"/>
              <a:gd name="T57" fmla="*/ 5195 h 55"/>
              <a:gd name="T58" fmla="*/ 4330 w 220"/>
              <a:gd name="T59" fmla="*/ 4849 h 55"/>
              <a:gd name="T60" fmla="*/ 4330 w 220"/>
              <a:gd name="T61" fmla="*/ 4849 h 55"/>
              <a:gd name="T62" fmla="*/ 73602 w 220"/>
              <a:gd name="T63" fmla="*/ 5195 h 55"/>
              <a:gd name="T64" fmla="*/ 1804 w 220"/>
              <a:gd name="T65" fmla="*/ 5888 h 55"/>
              <a:gd name="T66" fmla="*/ 77210 w 220"/>
              <a:gd name="T67" fmla="*/ 6235 h 55"/>
              <a:gd name="T68" fmla="*/ 32472 w 220"/>
              <a:gd name="T69" fmla="*/ 5542 h 55"/>
              <a:gd name="T70" fmla="*/ 46543 w 220"/>
              <a:gd name="T71" fmla="*/ 5195 h 55"/>
              <a:gd name="T72" fmla="*/ 46543 w 220"/>
              <a:gd name="T73" fmla="*/ 5195 h 55"/>
              <a:gd name="T74" fmla="*/ 23813 w 220"/>
              <a:gd name="T75" fmla="*/ 7620 h 55"/>
              <a:gd name="T76" fmla="*/ 19122 w 220"/>
              <a:gd name="T77" fmla="*/ 9005 h 55"/>
              <a:gd name="T78" fmla="*/ 58810 w 220"/>
              <a:gd name="T79" fmla="*/ 4849 h 55"/>
              <a:gd name="T80" fmla="*/ 55563 w 220"/>
              <a:gd name="T81" fmla="*/ 16279 h 55"/>
              <a:gd name="T82" fmla="*/ 6855 w 220"/>
              <a:gd name="T83" fmla="*/ 5542 h 55"/>
              <a:gd name="T84" fmla="*/ 72159 w 220"/>
              <a:gd name="T85" fmla="*/ 5542 h 55"/>
              <a:gd name="T86" fmla="*/ 14432 w 220"/>
              <a:gd name="T87" fmla="*/ 4849 h 55"/>
              <a:gd name="T88" fmla="*/ 14432 w 220"/>
              <a:gd name="T89" fmla="*/ 4849 h 55"/>
              <a:gd name="T90" fmla="*/ 63500 w 220"/>
              <a:gd name="T91" fmla="*/ 4849 h 55"/>
              <a:gd name="T92" fmla="*/ 8298 w 220"/>
              <a:gd name="T93" fmla="*/ 6581 h 55"/>
              <a:gd name="T94" fmla="*/ 69634 w 220"/>
              <a:gd name="T95" fmla="*/ 7966 h 55"/>
              <a:gd name="T96" fmla="*/ 15514 w 220"/>
              <a:gd name="T97" fmla="*/ 7966 h 55"/>
              <a:gd name="T98" fmla="*/ 64582 w 220"/>
              <a:gd name="T99" fmla="*/ 7620 h 55"/>
              <a:gd name="T100" fmla="*/ 5412 w 220"/>
              <a:gd name="T101" fmla="*/ 9005 h 55"/>
              <a:gd name="T102" fmla="*/ 9381 w 220"/>
              <a:gd name="T103" fmla="*/ 11084 h 55"/>
              <a:gd name="T104" fmla="*/ 3608 w 220"/>
              <a:gd name="T105" fmla="*/ 11776 h 55"/>
              <a:gd name="T106" fmla="*/ 10102 w 220"/>
              <a:gd name="T107" fmla="*/ 10045 h 55"/>
              <a:gd name="T108" fmla="*/ 71798 w 220"/>
              <a:gd name="T109" fmla="*/ 11430 h 55"/>
              <a:gd name="T110" fmla="*/ 67830 w 220"/>
              <a:gd name="T111" fmla="*/ 18011 h 55"/>
              <a:gd name="T112" fmla="*/ 70355 w 220"/>
              <a:gd name="T113" fmla="*/ 11084 h 5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20" h="55">
                <a:moveTo>
                  <a:pt x="107" y="0"/>
                </a:moveTo>
                <a:cubicBezTo>
                  <a:pt x="107" y="0"/>
                  <a:pt x="108" y="1"/>
                  <a:pt x="108" y="3"/>
                </a:cubicBezTo>
                <a:lnTo>
                  <a:pt x="108" y="7"/>
                </a:lnTo>
                <a:cubicBezTo>
                  <a:pt x="108" y="9"/>
                  <a:pt x="107" y="9"/>
                  <a:pt x="107" y="7"/>
                </a:cubicBezTo>
                <a:cubicBezTo>
                  <a:pt x="107" y="6"/>
                  <a:pt x="107" y="4"/>
                  <a:pt x="106" y="3"/>
                </a:cubicBezTo>
                <a:cubicBezTo>
                  <a:pt x="106" y="1"/>
                  <a:pt x="107" y="0"/>
                  <a:pt x="107" y="0"/>
                </a:cubicBezTo>
                <a:close/>
                <a:moveTo>
                  <a:pt x="112" y="0"/>
                </a:moveTo>
                <a:cubicBezTo>
                  <a:pt x="113" y="0"/>
                  <a:pt x="113" y="1"/>
                  <a:pt x="113" y="4"/>
                </a:cubicBezTo>
                <a:lnTo>
                  <a:pt x="113" y="7"/>
                </a:lnTo>
                <a:cubicBezTo>
                  <a:pt x="112" y="9"/>
                  <a:pt x="111" y="9"/>
                  <a:pt x="110" y="7"/>
                </a:cubicBezTo>
                <a:lnTo>
                  <a:pt x="110" y="3"/>
                </a:lnTo>
                <a:cubicBezTo>
                  <a:pt x="110" y="1"/>
                  <a:pt x="112" y="0"/>
                  <a:pt x="112" y="0"/>
                </a:cubicBezTo>
                <a:close/>
                <a:moveTo>
                  <a:pt x="103" y="1"/>
                </a:moveTo>
                <a:lnTo>
                  <a:pt x="104" y="1"/>
                </a:lnTo>
                <a:lnTo>
                  <a:pt x="104" y="3"/>
                </a:lnTo>
                <a:lnTo>
                  <a:pt x="104" y="8"/>
                </a:lnTo>
                <a:cubicBezTo>
                  <a:pt x="104" y="8"/>
                  <a:pt x="101" y="9"/>
                  <a:pt x="101" y="7"/>
                </a:cubicBezTo>
                <a:lnTo>
                  <a:pt x="101" y="3"/>
                </a:lnTo>
                <a:cubicBezTo>
                  <a:pt x="101" y="1"/>
                  <a:pt x="101" y="1"/>
                  <a:pt x="103" y="1"/>
                </a:cubicBezTo>
                <a:close/>
                <a:moveTo>
                  <a:pt x="116" y="1"/>
                </a:moveTo>
                <a:lnTo>
                  <a:pt x="116" y="4"/>
                </a:lnTo>
                <a:lnTo>
                  <a:pt x="116" y="7"/>
                </a:lnTo>
                <a:cubicBezTo>
                  <a:pt x="116" y="9"/>
                  <a:pt x="115" y="7"/>
                  <a:pt x="115" y="7"/>
                </a:cubicBezTo>
                <a:cubicBezTo>
                  <a:pt x="114" y="6"/>
                  <a:pt x="114" y="5"/>
                  <a:pt x="114" y="3"/>
                </a:cubicBezTo>
                <a:cubicBezTo>
                  <a:pt x="114" y="1"/>
                  <a:pt x="115" y="1"/>
                  <a:pt x="116" y="1"/>
                </a:cubicBezTo>
                <a:close/>
                <a:moveTo>
                  <a:pt x="98" y="4"/>
                </a:moveTo>
                <a:lnTo>
                  <a:pt x="98" y="5"/>
                </a:lnTo>
                <a:lnTo>
                  <a:pt x="98" y="10"/>
                </a:lnTo>
                <a:lnTo>
                  <a:pt x="97" y="10"/>
                </a:lnTo>
                <a:cubicBezTo>
                  <a:pt x="97" y="8"/>
                  <a:pt x="97" y="6"/>
                  <a:pt x="96" y="4"/>
                </a:cubicBezTo>
                <a:lnTo>
                  <a:pt x="98" y="4"/>
                </a:lnTo>
                <a:close/>
                <a:moveTo>
                  <a:pt x="120" y="4"/>
                </a:moveTo>
                <a:lnTo>
                  <a:pt x="121" y="5"/>
                </a:lnTo>
                <a:lnTo>
                  <a:pt x="121" y="10"/>
                </a:lnTo>
                <a:cubicBezTo>
                  <a:pt x="121" y="10"/>
                  <a:pt x="119" y="10"/>
                  <a:pt x="119" y="9"/>
                </a:cubicBezTo>
                <a:lnTo>
                  <a:pt x="119" y="5"/>
                </a:lnTo>
                <a:cubicBezTo>
                  <a:pt x="119" y="4"/>
                  <a:pt x="119" y="4"/>
                  <a:pt x="120" y="4"/>
                </a:cubicBezTo>
                <a:close/>
                <a:moveTo>
                  <a:pt x="52" y="4"/>
                </a:moveTo>
                <a:lnTo>
                  <a:pt x="53" y="5"/>
                </a:lnTo>
                <a:cubicBezTo>
                  <a:pt x="53" y="7"/>
                  <a:pt x="54" y="8"/>
                  <a:pt x="54" y="9"/>
                </a:cubicBezTo>
                <a:cubicBezTo>
                  <a:pt x="55" y="10"/>
                  <a:pt x="53" y="11"/>
                  <a:pt x="53" y="10"/>
                </a:cubicBezTo>
                <a:cubicBezTo>
                  <a:pt x="52" y="8"/>
                  <a:pt x="52" y="7"/>
                  <a:pt x="50" y="5"/>
                </a:cubicBezTo>
                <a:cubicBezTo>
                  <a:pt x="50" y="5"/>
                  <a:pt x="51" y="4"/>
                  <a:pt x="52" y="4"/>
                </a:cubicBezTo>
                <a:close/>
                <a:moveTo>
                  <a:pt x="167" y="4"/>
                </a:moveTo>
                <a:lnTo>
                  <a:pt x="167" y="5"/>
                </a:lnTo>
                <a:cubicBezTo>
                  <a:pt x="167" y="7"/>
                  <a:pt x="166" y="8"/>
                  <a:pt x="164" y="10"/>
                </a:cubicBezTo>
                <a:cubicBezTo>
                  <a:pt x="163" y="11"/>
                  <a:pt x="163" y="9"/>
                  <a:pt x="163" y="9"/>
                </a:cubicBezTo>
                <a:cubicBezTo>
                  <a:pt x="163" y="8"/>
                  <a:pt x="163" y="7"/>
                  <a:pt x="165" y="5"/>
                </a:cubicBezTo>
                <a:cubicBezTo>
                  <a:pt x="165" y="4"/>
                  <a:pt x="167" y="4"/>
                  <a:pt x="167" y="4"/>
                </a:cubicBezTo>
                <a:close/>
                <a:moveTo>
                  <a:pt x="56" y="4"/>
                </a:moveTo>
                <a:lnTo>
                  <a:pt x="57" y="5"/>
                </a:lnTo>
                <a:cubicBezTo>
                  <a:pt x="58" y="7"/>
                  <a:pt x="58" y="8"/>
                  <a:pt x="59" y="10"/>
                </a:cubicBezTo>
                <a:lnTo>
                  <a:pt x="57" y="10"/>
                </a:lnTo>
                <a:cubicBezTo>
                  <a:pt x="56" y="8"/>
                  <a:pt x="56" y="7"/>
                  <a:pt x="56" y="5"/>
                </a:cubicBezTo>
                <a:lnTo>
                  <a:pt x="56" y="4"/>
                </a:lnTo>
                <a:close/>
                <a:moveTo>
                  <a:pt x="161" y="4"/>
                </a:moveTo>
                <a:lnTo>
                  <a:pt x="162" y="4"/>
                </a:lnTo>
                <a:cubicBezTo>
                  <a:pt x="162" y="4"/>
                  <a:pt x="163" y="5"/>
                  <a:pt x="162" y="5"/>
                </a:cubicBezTo>
                <a:cubicBezTo>
                  <a:pt x="161" y="7"/>
                  <a:pt x="161" y="8"/>
                  <a:pt x="160" y="10"/>
                </a:cubicBezTo>
                <a:lnTo>
                  <a:pt x="158" y="10"/>
                </a:lnTo>
                <a:cubicBezTo>
                  <a:pt x="159" y="8"/>
                  <a:pt x="159" y="7"/>
                  <a:pt x="160" y="4"/>
                </a:cubicBezTo>
                <a:lnTo>
                  <a:pt x="161" y="4"/>
                </a:lnTo>
                <a:close/>
                <a:moveTo>
                  <a:pt x="62" y="5"/>
                </a:moveTo>
                <a:cubicBezTo>
                  <a:pt x="62" y="5"/>
                  <a:pt x="63" y="5"/>
                  <a:pt x="63" y="6"/>
                </a:cubicBezTo>
                <a:cubicBezTo>
                  <a:pt x="63" y="9"/>
                  <a:pt x="64" y="11"/>
                  <a:pt x="64" y="11"/>
                </a:cubicBezTo>
                <a:cubicBezTo>
                  <a:pt x="65" y="13"/>
                  <a:pt x="63" y="13"/>
                  <a:pt x="63" y="11"/>
                </a:cubicBezTo>
                <a:cubicBezTo>
                  <a:pt x="62" y="10"/>
                  <a:pt x="61" y="9"/>
                  <a:pt x="61" y="6"/>
                </a:cubicBezTo>
                <a:cubicBezTo>
                  <a:pt x="61" y="6"/>
                  <a:pt x="61" y="5"/>
                  <a:pt x="62" y="5"/>
                </a:cubicBezTo>
                <a:close/>
                <a:moveTo>
                  <a:pt x="156" y="5"/>
                </a:moveTo>
                <a:cubicBezTo>
                  <a:pt x="157" y="5"/>
                  <a:pt x="157" y="7"/>
                  <a:pt x="157" y="7"/>
                </a:cubicBezTo>
                <a:cubicBezTo>
                  <a:pt x="156" y="9"/>
                  <a:pt x="155" y="10"/>
                  <a:pt x="154" y="11"/>
                </a:cubicBezTo>
                <a:cubicBezTo>
                  <a:pt x="154" y="13"/>
                  <a:pt x="153" y="13"/>
                  <a:pt x="154" y="10"/>
                </a:cubicBezTo>
                <a:lnTo>
                  <a:pt x="154" y="6"/>
                </a:lnTo>
                <a:cubicBezTo>
                  <a:pt x="154" y="5"/>
                  <a:pt x="156" y="5"/>
                  <a:pt x="156" y="5"/>
                </a:cubicBezTo>
                <a:close/>
                <a:moveTo>
                  <a:pt x="47" y="6"/>
                </a:moveTo>
                <a:cubicBezTo>
                  <a:pt x="48" y="5"/>
                  <a:pt x="48" y="7"/>
                  <a:pt x="48" y="7"/>
                </a:cubicBezTo>
                <a:lnTo>
                  <a:pt x="50" y="9"/>
                </a:lnTo>
                <a:cubicBezTo>
                  <a:pt x="50" y="11"/>
                  <a:pt x="49" y="12"/>
                  <a:pt x="48" y="10"/>
                </a:cubicBezTo>
                <a:cubicBezTo>
                  <a:pt x="47" y="10"/>
                  <a:pt x="47" y="9"/>
                  <a:pt x="47" y="7"/>
                </a:cubicBezTo>
                <a:lnTo>
                  <a:pt x="47" y="6"/>
                </a:lnTo>
                <a:close/>
                <a:moveTo>
                  <a:pt x="170" y="6"/>
                </a:moveTo>
                <a:lnTo>
                  <a:pt x="172" y="7"/>
                </a:lnTo>
                <a:cubicBezTo>
                  <a:pt x="170" y="9"/>
                  <a:pt x="170" y="9"/>
                  <a:pt x="170" y="10"/>
                </a:cubicBezTo>
                <a:cubicBezTo>
                  <a:pt x="168" y="12"/>
                  <a:pt x="167" y="11"/>
                  <a:pt x="168" y="9"/>
                </a:cubicBezTo>
                <a:cubicBezTo>
                  <a:pt x="168" y="9"/>
                  <a:pt x="169" y="8"/>
                  <a:pt x="170" y="6"/>
                </a:cubicBezTo>
                <a:close/>
                <a:moveTo>
                  <a:pt x="93" y="9"/>
                </a:moveTo>
                <a:lnTo>
                  <a:pt x="94" y="10"/>
                </a:lnTo>
                <a:lnTo>
                  <a:pt x="94" y="14"/>
                </a:lnTo>
                <a:cubicBezTo>
                  <a:pt x="94" y="16"/>
                  <a:pt x="93" y="16"/>
                  <a:pt x="93" y="15"/>
                </a:cubicBezTo>
                <a:cubicBezTo>
                  <a:pt x="92" y="13"/>
                  <a:pt x="91" y="12"/>
                  <a:pt x="91" y="10"/>
                </a:cubicBezTo>
                <a:cubicBezTo>
                  <a:pt x="91" y="10"/>
                  <a:pt x="91" y="9"/>
                  <a:pt x="93" y="9"/>
                </a:cubicBezTo>
                <a:close/>
                <a:moveTo>
                  <a:pt x="126" y="9"/>
                </a:moveTo>
                <a:lnTo>
                  <a:pt x="126" y="10"/>
                </a:lnTo>
                <a:lnTo>
                  <a:pt x="126" y="15"/>
                </a:lnTo>
                <a:cubicBezTo>
                  <a:pt x="126" y="16"/>
                  <a:pt x="124" y="16"/>
                  <a:pt x="124" y="14"/>
                </a:cubicBezTo>
                <a:cubicBezTo>
                  <a:pt x="124" y="14"/>
                  <a:pt x="124" y="13"/>
                  <a:pt x="125" y="10"/>
                </a:cubicBezTo>
                <a:lnTo>
                  <a:pt x="126" y="9"/>
                </a:lnTo>
                <a:close/>
                <a:moveTo>
                  <a:pt x="109" y="10"/>
                </a:moveTo>
                <a:cubicBezTo>
                  <a:pt x="110" y="10"/>
                  <a:pt x="110" y="11"/>
                  <a:pt x="110" y="13"/>
                </a:cubicBezTo>
                <a:cubicBezTo>
                  <a:pt x="110" y="15"/>
                  <a:pt x="112" y="18"/>
                  <a:pt x="113" y="19"/>
                </a:cubicBezTo>
                <a:cubicBezTo>
                  <a:pt x="113" y="21"/>
                  <a:pt x="115" y="20"/>
                  <a:pt x="116" y="19"/>
                </a:cubicBezTo>
                <a:cubicBezTo>
                  <a:pt x="117" y="19"/>
                  <a:pt x="119" y="19"/>
                  <a:pt x="121" y="16"/>
                </a:cubicBezTo>
                <a:cubicBezTo>
                  <a:pt x="121" y="16"/>
                  <a:pt x="122" y="16"/>
                  <a:pt x="121" y="19"/>
                </a:cubicBezTo>
                <a:cubicBezTo>
                  <a:pt x="116" y="27"/>
                  <a:pt x="110" y="33"/>
                  <a:pt x="110" y="47"/>
                </a:cubicBezTo>
                <a:cubicBezTo>
                  <a:pt x="110" y="48"/>
                  <a:pt x="110" y="48"/>
                  <a:pt x="108" y="48"/>
                </a:cubicBezTo>
                <a:lnTo>
                  <a:pt x="108" y="47"/>
                </a:lnTo>
                <a:cubicBezTo>
                  <a:pt x="108" y="33"/>
                  <a:pt x="103" y="27"/>
                  <a:pt x="97" y="19"/>
                </a:cubicBezTo>
                <a:cubicBezTo>
                  <a:pt x="94" y="16"/>
                  <a:pt x="96" y="16"/>
                  <a:pt x="98" y="17"/>
                </a:cubicBezTo>
                <a:cubicBezTo>
                  <a:pt x="100" y="19"/>
                  <a:pt x="100" y="19"/>
                  <a:pt x="101" y="19"/>
                </a:cubicBezTo>
                <a:cubicBezTo>
                  <a:pt x="104" y="20"/>
                  <a:pt x="105" y="21"/>
                  <a:pt x="106" y="19"/>
                </a:cubicBezTo>
                <a:cubicBezTo>
                  <a:pt x="107" y="18"/>
                  <a:pt x="108" y="15"/>
                  <a:pt x="108" y="13"/>
                </a:cubicBezTo>
                <a:cubicBezTo>
                  <a:pt x="108" y="11"/>
                  <a:pt x="109" y="10"/>
                  <a:pt x="109" y="10"/>
                </a:cubicBezTo>
                <a:close/>
                <a:moveTo>
                  <a:pt x="68" y="9"/>
                </a:moveTo>
                <a:lnTo>
                  <a:pt x="69" y="9"/>
                </a:lnTo>
                <a:lnTo>
                  <a:pt x="69" y="13"/>
                </a:lnTo>
                <a:cubicBezTo>
                  <a:pt x="70" y="15"/>
                  <a:pt x="69" y="15"/>
                  <a:pt x="68" y="13"/>
                </a:cubicBezTo>
                <a:cubicBezTo>
                  <a:pt x="68" y="13"/>
                  <a:pt x="67" y="10"/>
                  <a:pt x="67" y="9"/>
                </a:cubicBezTo>
                <a:lnTo>
                  <a:pt x="68" y="9"/>
                </a:lnTo>
                <a:close/>
                <a:moveTo>
                  <a:pt x="149" y="9"/>
                </a:moveTo>
                <a:lnTo>
                  <a:pt x="150" y="9"/>
                </a:lnTo>
                <a:lnTo>
                  <a:pt x="151" y="9"/>
                </a:lnTo>
                <a:lnTo>
                  <a:pt x="151" y="10"/>
                </a:lnTo>
                <a:cubicBezTo>
                  <a:pt x="151" y="10"/>
                  <a:pt x="150" y="13"/>
                  <a:pt x="149" y="14"/>
                </a:cubicBezTo>
                <a:cubicBezTo>
                  <a:pt x="149" y="15"/>
                  <a:pt x="148" y="15"/>
                  <a:pt x="148" y="13"/>
                </a:cubicBezTo>
                <a:cubicBezTo>
                  <a:pt x="148" y="12"/>
                  <a:pt x="148" y="11"/>
                  <a:pt x="149" y="9"/>
                </a:cubicBezTo>
                <a:close/>
                <a:moveTo>
                  <a:pt x="44" y="9"/>
                </a:moveTo>
                <a:lnTo>
                  <a:pt x="45" y="10"/>
                </a:lnTo>
                <a:cubicBezTo>
                  <a:pt x="46" y="11"/>
                  <a:pt x="46" y="13"/>
                  <a:pt x="47" y="14"/>
                </a:cubicBezTo>
                <a:cubicBezTo>
                  <a:pt x="47" y="15"/>
                  <a:pt x="46" y="15"/>
                  <a:pt x="46" y="15"/>
                </a:cubicBezTo>
                <a:cubicBezTo>
                  <a:pt x="45" y="14"/>
                  <a:pt x="44" y="13"/>
                  <a:pt x="43" y="11"/>
                </a:cubicBezTo>
                <a:cubicBezTo>
                  <a:pt x="43" y="10"/>
                  <a:pt x="44" y="9"/>
                  <a:pt x="44" y="9"/>
                </a:cubicBezTo>
                <a:close/>
                <a:moveTo>
                  <a:pt x="174" y="9"/>
                </a:moveTo>
                <a:cubicBezTo>
                  <a:pt x="176" y="9"/>
                  <a:pt x="176" y="10"/>
                  <a:pt x="175" y="11"/>
                </a:cubicBezTo>
                <a:cubicBezTo>
                  <a:pt x="174" y="13"/>
                  <a:pt x="172" y="14"/>
                  <a:pt x="172" y="16"/>
                </a:cubicBezTo>
                <a:cubicBezTo>
                  <a:pt x="172" y="16"/>
                  <a:pt x="170" y="15"/>
                  <a:pt x="172" y="14"/>
                </a:cubicBezTo>
                <a:cubicBezTo>
                  <a:pt x="172" y="13"/>
                  <a:pt x="172" y="11"/>
                  <a:pt x="173" y="10"/>
                </a:cubicBezTo>
                <a:lnTo>
                  <a:pt x="174" y="9"/>
                </a:lnTo>
                <a:close/>
                <a:moveTo>
                  <a:pt x="6" y="13"/>
                </a:moveTo>
                <a:cubicBezTo>
                  <a:pt x="6" y="13"/>
                  <a:pt x="7" y="13"/>
                  <a:pt x="9" y="14"/>
                </a:cubicBezTo>
                <a:cubicBezTo>
                  <a:pt x="9" y="15"/>
                  <a:pt x="10" y="16"/>
                  <a:pt x="10" y="16"/>
                </a:cubicBezTo>
                <a:lnTo>
                  <a:pt x="10" y="18"/>
                </a:lnTo>
                <a:cubicBezTo>
                  <a:pt x="9" y="16"/>
                  <a:pt x="7" y="16"/>
                  <a:pt x="6" y="15"/>
                </a:cubicBezTo>
                <a:cubicBezTo>
                  <a:pt x="5" y="14"/>
                  <a:pt x="5" y="13"/>
                  <a:pt x="6" y="13"/>
                </a:cubicBezTo>
                <a:close/>
                <a:moveTo>
                  <a:pt x="211" y="13"/>
                </a:moveTo>
                <a:cubicBezTo>
                  <a:pt x="212" y="13"/>
                  <a:pt x="213" y="14"/>
                  <a:pt x="211" y="15"/>
                </a:cubicBezTo>
                <a:cubicBezTo>
                  <a:pt x="211" y="16"/>
                  <a:pt x="210" y="16"/>
                  <a:pt x="209" y="18"/>
                </a:cubicBezTo>
                <a:cubicBezTo>
                  <a:pt x="208" y="19"/>
                  <a:pt x="207" y="18"/>
                  <a:pt x="208" y="16"/>
                </a:cubicBezTo>
                <a:lnTo>
                  <a:pt x="210" y="14"/>
                </a:lnTo>
                <a:lnTo>
                  <a:pt x="211" y="13"/>
                </a:lnTo>
                <a:close/>
                <a:moveTo>
                  <a:pt x="12" y="14"/>
                </a:moveTo>
                <a:cubicBezTo>
                  <a:pt x="13" y="14"/>
                  <a:pt x="14" y="14"/>
                  <a:pt x="15" y="15"/>
                </a:cubicBezTo>
                <a:cubicBezTo>
                  <a:pt x="15" y="16"/>
                  <a:pt x="16" y="19"/>
                  <a:pt x="16" y="19"/>
                </a:cubicBezTo>
                <a:cubicBezTo>
                  <a:pt x="17" y="21"/>
                  <a:pt x="15" y="20"/>
                  <a:pt x="15" y="19"/>
                </a:cubicBezTo>
                <a:cubicBezTo>
                  <a:pt x="14" y="19"/>
                  <a:pt x="12" y="16"/>
                  <a:pt x="12" y="15"/>
                </a:cubicBezTo>
                <a:cubicBezTo>
                  <a:pt x="10" y="14"/>
                  <a:pt x="12" y="14"/>
                  <a:pt x="12" y="14"/>
                </a:cubicBezTo>
                <a:close/>
                <a:moveTo>
                  <a:pt x="206" y="14"/>
                </a:moveTo>
                <a:cubicBezTo>
                  <a:pt x="206" y="14"/>
                  <a:pt x="207" y="14"/>
                  <a:pt x="206" y="15"/>
                </a:cubicBezTo>
                <a:cubicBezTo>
                  <a:pt x="205" y="16"/>
                  <a:pt x="205" y="19"/>
                  <a:pt x="204" y="19"/>
                </a:cubicBezTo>
                <a:cubicBezTo>
                  <a:pt x="203" y="20"/>
                  <a:pt x="201" y="21"/>
                  <a:pt x="202" y="19"/>
                </a:cubicBezTo>
                <a:cubicBezTo>
                  <a:pt x="203" y="18"/>
                  <a:pt x="203" y="16"/>
                  <a:pt x="204" y="15"/>
                </a:cubicBezTo>
                <a:cubicBezTo>
                  <a:pt x="205" y="14"/>
                  <a:pt x="205" y="14"/>
                  <a:pt x="206" y="14"/>
                </a:cubicBezTo>
                <a:close/>
                <a:moveTo>
                  <a:pt x="0" y="16"/>
                </a:moveTo>
                <a:lnTo>
                  <a:pt x="0" y="14"/>
                </a:lnTo>
                <a:lnTo>
                  <a:pt x="2" y="14"/>
                </a:lnTo>
                <a:lnTo>
                  <a:pt x="5" y="17"/>
                </a:lnTo>
                <a:cubicBezTo>
                  <a:pt x="6" y="19"/>
                  <a:pt x="4" y="18"/>
                  <a:pt x="4" y="18"/>
                </a:cubicBezTo>
                <a:cubicBezTo>
                  <a:pt x="3" y="17"/>
                  <a:pt x="1" y="16"/>
                  <a:pt x="0" y="16"/>
                </a:cubicBezTo>
                <a:close/>
                <a:moveTo>
                  <a:pt x="217" y="14"/>
                </a:moveTo>
                <a:cubicBezTo>
                  <a:pt x="217" y="14"/>
                  <a:pt x="219" y="15"/>
                  <a:pt x="217" y="16"/>
                </a:cubicBezTo>
                <a:cubicBezTo>
                  <a:pt x="216" y="16"/>
                  <a:pt x="214" y="17"/>
                  <a:pt x="214" y="18"/>
                </a:cubicBezTo>
                <a:cubicBezTo>
                  <a:pt x="212" y="19"/>
                  <a:pt x="211" y="19"/>
                  <a:pt x="212" y="17"/>
                </a:cubicBezTo>
                <a:cubicBezTo>
                  <a:pt x="214" y="16"/>
                  <a:pt x="214" y="16"/>
                  <a:pt x="216" y="14"/>
                </a:cubicBezTo>
                <a:lnTo>
                  <a:pt x="217" y="14"/>
                </a:lnTo>
                <a:close/>
                <a:moveTo>
                  <a:pt x="89" y="15"/>
                </a:moveTo>
                <a:cubicBezTo>
                  <a:pt x="89" y="15"/>
                  <a:pt x="90" y="15"/>
                  <a:pt x="90" y="16"/>
                </a:cubicBezTo>
                <a:cubicBezTo>
                  <a:pt x="91" y="18"/>
                  <a:pt x="91" y="19"/>
                  <a:pt x="91" y="20"/>
                </a:cubicBezTo>
                <a:cubicBezTo>
                  <a:pt x="91" y="22"/>
                  <a:pt x="90" y="22"/>
                  <a:pt x="89" y="20"/>
                </a:cubicBezTo>
                <a:cubicBezTo>
                  <a:pt x="89" y="19"/>
                  <a:pt x="89" y="18"/>
                  <a:pt x="88" y="16"/>
                </a:cubicBezTo>
                <a:lnTo>
                  <a:pt x="89" y="15"/>
                </a:lnTo>
                <a:close/>
                <a:moveTo>
                  <a:pt x="129" y="15"/>
                </a:moveTo>
                <a:cubicBezTo>
                  <a:pt x="130" y="15"/>
                  <a:pt x="131" y="16"/>
                  <a:pt x="130" y="16"/>
                </a:cubicBezTo>
                <a:cubicBezTo>
                  <a:pt x="129" y="18"/>
                  <a:pt x="129" y="19"/>
                  <a:pt x="129" y="20"/>
                </a:cubicBezTo>
                <a:cubicBezTo>
                  <a:pt x="128" y="22"/>
                  <a:pt x="126" y="22"/>
                  <a:pt x="126" y="20"/>
                </a:cubicBezTo>
                <a:cubicBezTo>
                  <a:pt x="126" y="19"/>
                  <a:pt x="126" y="18"/>
                  <a:pt x="128" y="16"/>
                </a:cubicBezTo>
                <a:cubicBezTo>
                  <a:pt x="128" y="15"/>
                  <a:pt x="128" y="15"/>
                  <a:pt x="129" y="15"/>
                </a:cubicBezTo>
                <a:close/>
                <a:moveTo>
                  <a:pt x="54" y="13"/>
                </a:moveTo>
                <a:cubicBezTo>
                  <a:pt x="55" y="13"/>
                  <a:pt x="56" y="14"/>
                  <a:pt x="56" y="14"/>
                </a:cubicBezTo>
                <a:cubicBezTo>
                  <a:pt x="56" y="16"/>
                  <a:pt x="58" y="21"/>
                  <a:pt x="60" y="23"/>
                </a:cubicBezTo>
                <a:cubicBezTo>
                  <a:pt x="61" y="24"/>
                  <a:pt x="62" y="23"/>
                  <a:pt x="63" y="22"/>
                </a:cubicBezTo>
                <a:cubicBezTo>
                  <a:pt x="66" y="19"/>
                  <a:pt x="66" y="20"/>
                  <a:pt x="66" y="22"/>
                </a:cubicBezTo>
                <a:cubicBezTo>
                  <a:pt x="62" y="28"/>
                  <a:pt x="62" y="35"/>
                  <a:pt x="64" y="47"/>
                </a:cubicBezTo>
                <a:cubicBezTo>
                  <a:pt x="66" y="48"/>
                  <a:pt x="63" y="48"/>
                  <a:pt x="63" y="47"/>
                </a:cubicBezTo>
                <a:cubicBezTo>
                  <a:pt x="61" y="38"/>
                  <a:pt x="56" y="32"/>
                  <a:pt x="50" y="25"/>
                </a:cubicBezTo>
                <a:cubicBezTo>
                  <a:pt x="48" y="24"/>
                  <a:pt x="50" y="23"/>
                  <a:pt x="50" y="24"/>
                </a:cubicBezTo>
                <a:cubicBezTo>
                  <a:pt x="51" y="25"/>
                  <a:pt x="53" y="25"/>
                  <a:pt x="53" y="26"/>
                </a:cubicBezTo>
                <a:cubicBezTo>
                  <a:pt x="55" y="26"/>
                  <a:pt x="56" y="26"/>
                  <a:pt x="56" y="25"/>
                </a:cubicBezTo>
                <a:cubicBezTo>
                  <a:pt x="56" y="23"/>
                  <a:pt x="56" y="20"/>
                  <a:pt x="53" y="14"/>
                </a:cubicBezTo>
                <a:cubicBezTo>
                  <a:pt x="53" y="14"/>
                  <a:pt x="53" y="13"/>
                  <a:pt x="54" y="13"/>
                </a:cubicBezTo>
                <a:close/>
                <a:moveTo>
                  <a:pt x="158" y="23"/>
                </a:moveTo>
                <a:cubicBezTo>
                  <a:pt x="159" y="21"/>
                  <a:pt x="161" y="16"/>
                  <a:pt x="163" y="14"/>
                </a:cubicBezTo>
                <a:cubicBezTo>
                  <a:pt x="163" y="20"/>
                  <a:pt x="161" y="23"/>
                  <a:pt x="162" y="25"/>
                </a:cubicBezTo>
                <a:lnTo>
                  <a:pt x="163" y="26"/>
                </a:lnTo>
                <a:cubicBezTo>
                  <a:pt x="165" y="25"/>
                  <a:pt x="167" y="25"/>
                  <a:pt x="167" y="24"/>
                </a:cubicBezTo>
                <a:cubicBezTo>
                  <a:pt x="168" y="23"/>
                  <a:pt x="170" y="24"/>
                  <a:pt x="167" y="25"/>
                </a:cubicBezTo>
                <a:cubicBezTo>
                  <a:pt x="161" y="32"/>
                  <a:pt x="156" y="38"/>
                  <a:pt x="154" y="47"/>
                </a:cubicBezTo>
                <a:cubicBezTo>
                  <a:pt x="154" y="35"/>
                  <a:pt x="154" y="28"/>
                  <a:pt x="153" y="22"/>
                </a:cubicBezTo>
                <a:cubicBezTo>
                  <a:pt x="152" y="20"/>
                  <a:pt x="153" y="19"/>
                  <a:pt x="154" y="22"/>
                </a:cubicBezTo>
                <a:cubicBezTo>
                  <a:pt x="154" y="23"/>
                  <a:pt x="157" y="24"/>
                  <a:pt x="158" y="23"/>
                </a:cubicBezTo>
                <a:close/>
                <a:moveTo>
                  <a:pt x="18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20" y="18"/>
                  <a:pt x="20" y="19"/>
                  <a:pt x="21" y="20"/>
                </a:cubicBezTo>
                <a:cubicBezTo>
                  <a:pt x="21" y="22"/>
                  <a:pt x="19" y="21"/>
                  <a:pt x="19" y="21"/>
                </a:cubicBezTo>
                <a:cubicBezTo>
                  <a:pt x="19" y="19"/>
                  <a:pt x="18" y="19"/>
                  <a:pt x="18" y="16"/>
                </a:cubicBezTo>
                <a:close/>
                <a:moveTo>
                  <a:pt x="199" y="16"/>
                </a:moveTo>
                <a:cubicBezTo>
                  <a:pt x="200" y="16"/>
                  <a:pt x="200" y="16"/>
                  <a:pt x="200" y="16"/>
                </a:cubicBezTo>
                <a:cubicBezTo>
                  <a:pt x="200" y="19"/>
                  <a:pt x="199" y="19"/>
                  <a:pt x="198" y="22"/>
                </a:cubicBezTo>
                <a:cubicBezTo>
                  <a:pt x="198" y="22"/>
                  <a:pt x="197" y="22"/>
                  <a:pt x="198" y="20"/>
                </a:cubicBezTo>
                <a:lnTo>
                  <a:pt x="198" y="16"/>
                </a:lnTo>
                <a:lnTo>
                  <a:pt x="199" y="16"/>
                </a:lnTo>
                <a:close/>
                <a:moveTo>
                  <a:pt x="40" y="14"/>
                </a:moveTo>
                <a:lnTo>
                  <a:pt x="42" y="14"/>
                </a:lnTo>
                <a:cubicBezTo>
                  <a:pt x="43" y="16"/>
                  <a:pt x="44" y="18"/>
                  <a:pt x="44" y="19"/>
                </a:cubicBezTo>
                <a:cubicBezTo>
                  <a:pt x="45" y="19"/>
                  <a:pt x="44" y="20"/>
                  <a:pt x="43" y="18"/>
                </a:cubicBezTo>
                <a:cubicBezTo>
                  <a:pt x="43" y="18"/>
                  <a:pt x="41" y="17"/>
                  <a:pt x="40" y="16"/>
                </a:cubicBezTo>
                <a:lnTo>
                  <a:pt x="40" y="14"/>
                </a:lnTo>
                <a:close/>
                <a:moveTo>
                  <a:pt x="176" y="14"/>
                </a:moveTo>
                <a:cubicBezTo>
                  <a:pt x="178" y="13"/>
                  <a:pt x="178" y="15"/>
                  <a:pt x="177" y="16"/>
                </a:cubicBezTo>
                <a:cubicBezTo>
                  <a:pt x="176" y="17"/>
                  <a:pt x="176" y="18"/>
                  <a:pt x="174" y="19"/>
                </a:cubicBezTo>
                <a:cubicBezTo>
                  <a:pt x="173" y="20"/>
                  <a:pt x="172" y="19"/>
                  <a:pt x="174" y="18"/>
                </a:cubicBezTo>
                <a:lnTo>
                  <a:pt x="176" y="14"/>
                </a:lnTo>
                <a:close/>
                <a:moveTo>
                  <a:pt x="24" y="18"/>
                </a:moveTo>
                <a:lnTo>
                  <a:pt x="25" y="19"/>
                </a:lnTo>
                <a:lnTo>
                  <a:pt x="25" y="23"/>
                </a:lnTo>
                <a:lnTo>
                  <a:pt x="24" y="23"/>
                </a:lnTo>
                <a:cubicBezTo>
                  <a:pt x="24" y="22"/>
                  <a:pt x="23" y="20"/>
                  <a:pt x="23" y="19"/>
                </a:cubicBezTo>
                <a:cubicBezTo>
                  <a:pt x="23" y="19"/>
                  <a:pt x="23" y="18"/>
                  <a:pt x="24" y="18"/>
                </a:cubicBezTo>
                <a:close/>
                <a:moveTo>
                  <a:pt x="195" y="18"/>
                </a:moveTo>
                <a:lnTo>
                  <a:pt x="195" y="19"/>
                </a:lnTo>
                <a:lnTo>
                  <a:pt x="195" y="23"/>
                </a:lnTo>
                <a:lnTo>
                  <a:pt x="193" y="23"/>
                </a:lnTo>
                <a:cubicBezTo>
                  <a:pt x="193" y="22"/>
                  <a:pt x="193" y="20"/>
                  <a:pt x="194" y="19"/>
                </a:cubicBezTo>
                <a:lnTo>
                  <a:pt x="195" y="18"/>
                </a:lnTo>
                <a:close/>
                <a:moveTo>
                  <a:pt x="38" y="19"/>
                </a:moveTo>
                <a:cubicBezTo>
                  <a:pt x="38" y="19"/>
                  <a:pt x="40" y="20"/>
                  <a:pt x="41" y="20"/>
                </a:cubicBezTo>
                <a:cubicBezTo>
                  <a:pt x="41" y="21"/>
                  <a:pt x="42" y="23"/>
                  <a:pt x="43" y="23"/>
                </a:cubicBezTo>
                <a:cubicBezTo>
                  <a:pt x="44" y="25"/>
                  <a:pt x="43" y="25"/>
                  <a:pt x="42" y="25"/>
                </a:cubicBezTo>
                <a:cubicBezTo>
                  <a:pt x="41" y="24"/>
                  <a:pt x="40" y="23"/>
                  <a:pt x="38" y="22"/>
                </a:cubicBezTo>
                <a:lnTo>
                  <a:pt x="38" y="19"/>
                </a:lnTo>
                <a:close/>
                <a:moveTo>
                  <a:pt x="179" y="19"/>
                </a:moveTo>
                <a:cubicBezTo>
                  <a:pt x="180" y="19"/>
                  <a:pt x="180" y="20"/>
                  <a:pt x="179" y="22"/>
                </a:cubicBezTo>
                <a:cubicBezTo>
                  <a:pt x="178" y="23"/>
                  <a:pt x="176" y="24"/>
                  <a:pt x="176" y="25"/>
                </a:cubicBezTo>
                <a:cubicBezTo>
                  <a:pt x="176" y="25"/>
                  <a:pt x="174" y="25"/>
                  <a:pt x="176" y="23"/>
                </a:cubicBezTo>
                <a:cubicBezTo>
                  <a:pt x="176" y="23"/>
                  <a:pt x="176" y="21"/>
                  <a:pt x="178" y="20"/>
                </a:cubicBezTo>
                <a:lnTo>
                  <a:pt x="179" y="19"/>
                </a:lnTo>
                <a:close/>
                <a:moveTo>
                  <a:pt x="15" y="26"/>
                </a:moveTo>
                <a:lnTo>
                  <a:pt x="15" y="24"/>
                </a:lnTo>
                <a:lnTo>
                  <a:pt x="16" y="24"/>
                </a:lnTo>
                <a:lnTo>
                  <a:pt x="16" y="25"/>
                </a:lnTo>
                <a:cubicBezTo>
                  <a:pt x="18" y="26"/>
                  <a:pt x="21" y="29"/>
                  <a:pt x="22" y="32"/>
                </a:cubicBezTo>
                <a:cubicBezTo>
                  <a:pt x="24" y="33"/>
                  <a:pt x="26" y="32"/>
                  <a:pt x="26" y="32"/>
                </a:cubicBezTo>
                <a:cubicBezTo>
                  <a:pt x="26" y="32"/>
                  <a:pt x="27" y="30"/>
                  <a:pt x="28" y="29"/>
                </a:cubicBezTo>
                <a:lnTo>
                  <a:pt x="28" y="38"/>
                </a:lnTo>
                <a:cubicBezTo>
                  <a:pt x="27" y="41"/>
                  <a:pt x="28" y="45"/>
                  <a:pt x="30" y="52"/>
                </a:cubicBezTo>
                <a:cubicBezTo>
                  <a:pt x="31" y="54"/>
                  <a:pt x="29" y="54"/>
                  <a:pt x="28" y="52"/>
                </a:cubicBezTo>
                <a:cubicBezTo>
                  <a:pt x="25" y="47"/>
                  <a:pt x="18" y="39"/>
                  <a:pt x="10" y="34"/>
                </a:cubicBezTo>
                <a:cubicBezTo>
                  <a:pt x="10" y="33"/>
                  <a:pt x="10" y="32"/>
                  <a:pt x="12" y="32"/>
                </a:cubicBezTo>
                <a:cubicBezTo>
                  <a:pt x="15" y="33"/>
                  <a:pt x="15" y="35"/>
                  <a:pt x="18" y="35"/>
                </a:cubicBezTo>
                <a:lnTo>
                  <a:pt x="18" y="33"/>
                </a:lnTo>
                <a:cubicBezTo>
                  <a:pt x="18" y="32"/>
                  <a:pt x="17" y="28"/>
                  <a:pt x="15" y="26"/>
                </a:cubicBezTo>
                <a:close/>
                <a:moveTo>
                  <a:pt x="28" y="29"/>
                </a:moveTo>
                <a:cubicBezTo>
                  <a:pt x="28" y="28"/>
                  <a:pt x="28" y="27"/>
                  <a:pt x="28" y="29"/>
                </a:cubicBezTo>
                <a:close/>
                <a:moveTo>
                  <a:pt x="203" y="24"/>
                </a:moveTo>
                <a:lnTo>
                  <a:pt x="204" y="24"/>
                </a:lnTo>
                <a:cubicBezTo>
                  <a:pt x="204" y="24"/>
                  <a:pt x="204" y="25"/>
                  <a:pt x="203" y="26"/>
                </a:cubicBezTo>
                <a:cubicBezTo>
                  <a:pt x="201" y="28"/>
                  <a:pt x="200" y="32"/>
                  <a:pt x="199" y="33"/>
                </a:cubicBezTo>
                <a:cubicBezTo>
                  <a:pt x="199" y="35"/>
                  <a:pt x="201" y="35"/>
                  <a:pt x="201" y="35"/>
                </a:cubicBezTo>
                <a:cubicBezTo>
                  <a:pt x="203" y="35"/>
                  <a:pt x="204" y="33"/>
                  <a:pt x="206" y="32"/>
                </a:cubicBezTo>
                <a:cubicBezTo>
                  <a:pt x="208" y="32"/>
                  <a:pt x="208" y="33"/>
                  <a:pt x="207" y="34"/>
                </a:cubicBezTo>
                <a:cubicBezTo>
                  <a:pt x="200" y="39"/>
                  <a:pt x="193" y="47"/>
                  <a:pt x="189" y="52"/>
                </a:cubicBezTo>
                <a:cubicBezTo>
                  <a:pt x="189" y="54"/>
                  <a:pt x="186" y="54"/>
                  <a:pt x="188" y="52"/>
                </a:cubicBezTo>
                <a:cubicBezTo>
                  <a:pt x="191" y="45"/>
                  <a:pt x="191" y="41"/>
                  <a:pt x="191" y="38"/>
                </a:cubicBezTo>
                <a:cubicBezTo>
                  <a:pt x="189" y="33"/>
                  <a:pt x="189" y="32"/>
                  <a:pt x="189" y="29"/>
                </a:cubicBezTo>
                <a:cubicBezTo>
                  <a:pt x="189" y="28"/>
                  <a:pt x="191" y="27"/>
                  <a:pt x="191" y="29"/>
                </a:cubicBezTo>
                <a:cubicBezTo>
                  <a:pt x="191" y="30"/>
                  <a:pt x="191" y="32"/>
                  <a:pt x="192" y="33"/>
                </a:cubicBezTo>
                <a:cubicBezTo>
                  <a:pt x="192" y="33"/>
                  <a:pt x="195" y="33"/>
                  <a:pt x="195" y="32"/>
                </a:cubicBezTo>
                <a:cubicBezTo>
                  <a:pt x="197" y="29"/>
                  <a:pt x="200" y="26"/>
                  <a:pt x="202" y="25"/>
                </a:cubicBezTo>
                <a:cubicBezTo>
                  <a:pt x="202" y="24"/>
                  <a:pt x="203" y="24"/>
                  <a:pt x="203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4" name="Freeform 902">
            <a:extLst>
              <a:ext uri="{FF2B5EF4-FFF2-40B4-BE49-F238E27FC236}">
                <a16:creationId xmlns:a16="http://schemas.microsoft.com/office/drawing/2014/main" id="{9258F575-A7B7-2648-832F-458384A2C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175" y="1851025"/>
            <a:ext cx="61913" cy="6350"/>
          </a:xfrm>
          <a:custGeom>
            <a:avLst/>
            <a:gdLst>
              <a:gd name="T0" fmla="*/ 61189 w 171"/>
              <a:gd name="T1" fmla="*/ 2615 h 17"/>
              <a:gd name="T2" fmla="*/ 1448 w 171"/>
              <a:gd name="T3" fmla="*/ 5976 h 17"/>
              <a:gd name="T4" fmla="*/ 724 w 171"/>
              <a:gd name="T5" fmla="*/ 2615 h 17"/>
              <a:gd name="T6" fmla="*/ 58654 w 171"/>
              <a:gd name="T7" fmla="*/ 5229 h 17"/>
              <a:gd name="T8" fmla="*/ 2897 w 171"/>
              <a:gd name="T9" fmla="*/ 5229 h 17"/>
              <a:gd name="T10" fmla="*/ 2534 w 171"/>
              <a:gd name="T11" fmla="*/ 2241 h 17"/>
              <a:gd name="T12" fmla="*/ 4345 w 171"/>
              <a:gd name="T13" fmla="*/ 5229 h 17"/>
              <a:gd name="T14" fmla="*/ 3983 w 171"/>
              <a:gd name="T15" fmla="*/ 1868 h 17"/>
              <a:gd name="T16" fmla="*/ 56844 w 171"/>
              <a:gd name="T17" fmla="*/ 4856 h 17"/>
              <a:gd name="T18" fmla="*/ 57206 w 171"/>
              <a:gd name="T19" fmla="*/ 4856 h 17"/>
              <a:gd name="T20" fmla="*/ 55034 w 171"/>
              <a:gd name="T21" fmla="*/ 4482 h 17"/>
              <a:gd name="T22" fmla="*/ 55396 w 171"/>
              <a:gd name="T23" fmla="*/ 4482 h 17"/>
              <a:gd name="T24" fmla="*/ 5793 w 171"/>
              <a:gd name="T25" fmla="*/ 1868 h 17"/>
              <a:gd name="T26" fmla="*/ 6155 w 171"/>
              <a:gd name="T27" fmla="*/ 4856 h 17"/>
              <a:gd name="T28" fmla="*/ 50689 w 171"/>
              <a:gd name="T29" fmla="*/ 1868 h 17"/>
              <a:gd name="T30" fmla="*/ 50327 w 171"/>
              <a:gd name="T31" fmla="*/ 4482 h 17"/>
              <a:gd name="T32" fmla="*/ 10138 w 171"/>
              <a:gd name="T33" fmla="*/ 1494 h 17"/>
              <a:gd name="T34" fmla="*/ 52861 w 171"/>
              <a:gd name="T35" fmla="*/ 4482 h 17"/>
              <a:gd name="T36" fmla="*/ 52861 w 171"/>
              <a:gd name="T37" fmla="*/ 4482 h 17"/>
              <a:gd name="T38" fmla="*/ 8327 w 171"/>
              <a:gd name="T39" fmla="*/ 1494 h 17"/>
              <a:gd name="T40" fmla="*/ 46706 w 171"/>
              <a:gd name="T41" fmla="*/ 1121 h 17"/>
              <a:gd name="T42" fmla="*/ 46706 w 171"/>
              <a:gd name="T43" fmla="*/ 4109 h 17"/>
              <a:gd name="T44" fmla="*/ 15207 w 171"/>
              <a:gd name="T45" fmla="*/ 1121 h 17"/>
              <a:gd name="T46" fmla="*/ 48517 w 171"/>
              <a:gd name="T47" fmla="*/ 3735 h 17"/>
              <a:gd name="T48" fmla="*/ 49241 w 171"/>
              <a:gd name="T49" fmla="*/ 1121 h 17"/>
              <a:gd name="T50" fmla="*/ 12310 w 171"/>
              <a:gd name="T51" fmla="*/ 3735 h 17"/>
              <a:gd name="T52" fmla="*/ 13034 w 171"/>
              <a:gd name="T53" fmla="*/ 3735 h 17"/>
              <a:gd name="T54" fmla="*/ 44896 w 171"/>
              <a:gd name="T55" fmla="*/ 747 h 17"/>
              <a:gd name="T56" fmla="*/ 44896 w 171"/>
              <a:gd name="T57" fmla="*/ 3735 h 17"/>
              <a:gd name="T58" fmla="*/ 16293 w 171"/>
              <a:gd name="T59" fmla="*/ 747 h 17"/>
              <a:gd name="T60" fmla="*/ 40189 w 171"/>
              <a:gd name="T61" fmla="*/ 3735 h 17"/>
              <a:gd name="T62" fmla="*/ 41275 w 171"/>
              <a:gd name="T63" fmla="*/ 747 h 17"/>
              <a:gd name="T64" fmla="*/ 42362 w 171"/>
              <a:gd name="T65" fmla="*/ 3362 h 17"/>
              <a:gd name="T66" fmla="*/ 43086 w 171"/>
              <a:gd name="T67" fmla="*/ 3362 h 17"/>
              <a:gd name="T68" fmla="*/ 18465 w 171"/>
              <a:gd name="T69" fmla="*/ 747 h 17"/>
              <a:gd name="T70" fmla="*/ 18465 w 171"/>
              <a:gd name="T71" fmla="*/ 3735 h 17"/>
              <a:gd name="T72" fmla="*/ 20638 w 171"/>
              <a:gd name="T73" fmla="*/ 374 h 17"/>
              <a:gd name="T74" fmla="*/ 38741 w 171"/>
              <a:gd name="T75" fmla="*/ 3362 h 17"/>
              <a:gd name="T76" fmla="*/ 39103 w 171"/>
              <a:gd name="T77" fmla="*/ 374 h 17"/>
              <a:gd name="T78" fmla="*/ 22810 w 171"/>
              <a:gd name="T79" fmla="*/ 3362 h 17"/>
              <a:gd name="T80" fmla="*/ 23172 w 171"/>
              <a:gd name="T81" fmla="*/ 2988 h 17"/>
              <a:gd name="T82" fmla="*/ 30413 w 171"/>
              <a:gd name="T83" fmla="*/ 0 h 17"/>
              <a:gd name="T84" fmla="*/ 36206 w 171"/>
              <a:gd name="T85" fmla="*/ 3362 h 17"/>
              <a:gd name="T86" fmla="*/ 36931 w 171"/>
              <a:gd name="T87" fmla="*/ 374 h 17"/>
              <a:gd name="T88" fmla="*/ 25345 w 171"/>
              <a:gd name="T89" fmla="*/ 3362 h 17"/>
              <a:gd name="T90" fmla="*/ 25345 w 171"/>
              <a:gd name="T91" fmla="*/ 374 h 17"/>
              <a:gd name="T92" fmla="*/ 33310 w 171"/>
              <a:gd name="T93" fmla="*/ 2988 h 17"/>
              <a:gd name="T94" fmla="*/ 34034 w 171"/>
              <a:gd name="T95" fmla="*/ 2988 h 17"/>
              <a:gd name="T96" fmla="*/ 27517 w 171"/>
              <a:gd name="T97" fmla="*/ 374 h 17"/>
              <a:gd name="T98" fmla="*/ 27517 w 171"/>
              <a:gd name="T99" fmla="*/ 3362 h 1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1" h="17">
                <a:moveTo>
                  <a:pt x="167" y="16"/>
                </a:moveTo>
                <a:lnTo>
                  <a:pt x="165" y="15"/>
                </a:lnTo>
                <a:lnTo>
                  <a:pt x="168" y="8"/>
                </a:lnTo>
                <a:lnTo>
                  <a:pt x="169" y="7"/>
                </a:lnTo>
                <a:cubicBezTo>
                  <a:pt x="170" y="8"/>
                  <a:pt x="170" y="8"/>
                  <a:pt x="170" y="8"/>
                </a:cubicBezTo>
                <a:lnTo>
                  <a:pt x="167" y="15"/>
                </a:lnTo>
                <a:lnTo>
                  <a:pt x="167" y="16"/>
                </a:lnTo>
                <a:close/>
                <a:moveTo>
                  <a:pt x="4" y="16"/>
                </a:moveTo>
                <a:lnTo>
                  <a:pt x="3" y="15"/>
                </a:lnTo>
                <a:lnTo>
                  <a:pt x="0" y="8"/>
                </a:lnTo>
                <a:lnTo>
                  <a:pt x="1" y="8"/>
                </a:lnTo>
                <a:cubicBezTo>
                  <a:pt x="1" y="7"/>
                  <a:pt x="2" y="7"/>
                  <a:pt x="2" y="7"/>
                </a:cubicBezTo>
                <a:lnTo>
                  <a:pt x="4" y="14"/>
                </a:lnTo>
                <a:lnTo>
                  <a:pt x="4" y="16"/>
                </a:lnTo>
                <a:close/>
                <a:moveTo>
                  <a:pt x="162" y="14"/>
                </a:moveTo>
                <a:lnTo>
                  <a:pt x="162" y="14"/>
                </a:lnTo>
                <a:lnTo>
                  <a:pt x="164" y="6"/>
                </a:lnTo>
                <a:cubicBezTo>
                  <a:pt x="165" y="6"/>
                  <a:pt x="165" y="6"/>
                  <a:pt x="165" y="7"/>
                </a:cubicBezTo>
                <a:lnTo>
                  <a:pt x="162" y="14"/>
                </a:lnTo>
                <a:close/>
                <a:moveTo>
                  <a:pt x="8" y="14"/>
                </a:moveTo>
                <a:lnTo>
                  <a:pt x="7" y="14"/>
                </a:lnTo>
                <a:lnTo>
                  <a:pt x="5" y="7"/>
                </a:lnTo>
                <a:cubicBezTo>
                  <a:pt x="4" y="6"/>
                  <a:pt x="5" y="6"/>
                  <a:pt x="5" y="6"/>
                </a:cubicBezTo>
                <a:lnTo>
                  <a:pt x="7" y="6"/>
                </a:lnTo>
                <a:lnTo>
                  <a:pt x="9" y="14"/>
                </a:lnTo>
                <a:lnTo>
                  <a:pt x="8" y="14"/>
                </a:lnTo>
                <a:close/>
                <a:moveTo>
                  <a:pt x="12" y="14"/>
                </a:moveTo>
                <a:cubicBezTo>
                  <a:pt x="12" y="14"/>
                  <a:pt x="11" y="14"/>
                  <a:pt x="11" y="13"/>
                </a:cubicBezTo>
                <a:lnTo>
                  <a:pt x="10" y="6"/>
                </a:lnTo>
                <a:lnTo>
                  <a:pt x="10" y="5"/>
                </a:lnTo>
                <a:lnTo>
                  <a:pt x="11" y="5"/>
                </a:lnTo>
                <a:lnTo>
                  <a:pt x="13" y="13"/>
                </a:lnTo>
                <a:cubicBezTo>
                  <a:pt x="14" y="13"/>
                  <a:pt x="13" y="14"/>
                  <a:pt x="12" y="14"/>
                </a:cubicBezTo>
                <a:close/>
                <a:moveTo>
                  <a:pt x="157" y="14"/>
                </a:moveTo>
                <a:lnTo>
                  <a:pt x="157" y="13"/>
                </a:lnTo>
                <a:lnTo>
                  <a:pt x="158" y="6"/>
                </a:lnTo>
                <a:lnTo>
                  <a:pt x="158" y="5"/>
                </a:lnTo>
                <a:cubicBezTo>
                  <a:pt x="158" y="5"/>
                  <a:pt x="160" y="6"/>
                  <a:pt x="159" y="6"/>
                </a:cubicBezTo>
                <a:lnTo>
                  <a:pt x="158" y="13"/>
                </a:lnTo>
                <a:lnTo>
                  <a:pt x="158" y="14"/>
                </a:lnTo>
                <a:lnTo>
                  <a:pt x="157" y="14"/>
                </a:lnTo>
                <a:close/>
                <a:moveTo>
                  <a:pt x="152" y="13"/>
                </a:moveTo>
                <a:lnTo>
                  <a:pt x="152" y="12"/>
                </a:lnTo>
                <a:lnTo>
                  <a:pt x="152" y="5"/>
                </a:lnTo>
                <a:cubicBezTo>
                  <a:pt x="153" y="5"/>
                  <a:pt x="154" y="4"/>
                  <a:pt x="154" y="4"/>
                </a:cubicBezTo>
                <a:lnTo>
                  <a:pt x="155" y="5"/>
                </a:lnTo>
                <a:lnTo>
                  <a:pt x="153" y="12"/>
                </a:lnTo>
                <a:cubicBezTo>
                  <a:pt x="153" y="13"/>
                  <a:pt x="152" y="13"/>
                  <a:pt x="152" y="13"/>
                </a:cubicBezTo>
                <a:close/>
                <a:moveTo>
                  <a:pt x="16" y="12"/>
                </a:moveTo>
                <a:lnTo>
                  <a:pt x="14" y="5"/>
                </a:lnTo>
                <a:cubicBezTo>
                  <a:pt x="14" y="5"/>
                  <a:pt x="14" y="5"/>
                  <a:pt x="16" y="5"/>
                </a:cubicBezTo>
                <a:lnTo>
                  <a:pt x="18" y="12"/>
                </a:lnTo>
                <a:cubicBezTo>
                  <a:pt x="19" y="12"/>
                  <a:pt x="18" y="13"/>
                  <a:pt x="18" y="13"/>
                </a:cubicBezTo>
                <a:lnTo>
                  <a:pt x="17" y="13"/>
                </a:lnTo>
                <a:cubicBezTo>
                  <a:pt x="17" y="13"/>
                  <a:pt x="16" y="13"/>
                  <a:pt x="16" y="12"/>
                </a:cubicBezTo>
                <a:close/>
                <a:moveTo>
                  <a:pt x="139" y="12"/>
                </a:moveTo>
                <a:lnTo>
                  <a:pt x="139" y="12"/>
                </a:lnTo>
                <a:lnTo>
                  <a:pt x="140" y="5"/>
                </a:lnTo>
                <a:cubicBezTo>
                  <a:pt x="140" y="5"/>
                  <a:pt x="141" y="3"/>
                  <a:pt x="142" y="4"/>
                </a:cubicBezTo>
                <a:lnTo>
                  <a:pt x="143" y="5"/>
                </a:lnTo>
                <a:lnTo>
                  <a:pt x="141" y="12"/>
                </a:lnTo>
                <a:cubicBezTo>
                  <a:pt x="141" y="12"/>
                  <a:pt x="140" y="12"/>
                  <a:pt x="139" y="12"/>
                </a:cubicBezTo>
                <a:close/>
                <a:moveTo>
                  <a:pt x="29" y="12"/>
                </a:moveTo>
                <a:lnTo>
                  <a:pt x="29" y="12"/>
                </a:lnTo>
                <a:lnTo>
                  <a:pt x="28" y="5"/>
                </a:lnTo>
                <a:cubicBezTo>
                  <a:pt x="27" y="4"/>
                  <a:pt x="28" y="4"/>
                  <a:pt x="28" y="4"/>
                </a:cubicBezTo>
                <a:cubicBezTo>
                  <a:pt x="29" y="3"/>
                  <a:pt x="29" y="4"/>
                  <a:pt x="29" y="4"/>
                </a:cubicBezTo>
                <a:lnTo>
                  <a:pt x="30" y="12"/>
                </a:lnTo>
                <a:lnTo>
                  <a:pt x="29" y="12"/>
                </a:lnTo>
                <a:close/>
                <a:moveTo>
                  <a:pt x="146" y="12"/>
                </a:moveTo>
                <a:lnTo>
                  <a:pt x="146" y="12"/>
                </a:lnTo>
                <a:lnTo>
                  <a:pt x="148" y="5"/>
                </a:lnTo>
                <a:lnTo>
                  <a:pt x="148" y="12"/>
                </a:lnTo>
                <a:cubicBezTo>
                  <a:pt x="148" y="12"/>
                  <a:pt x="148" y="12"/>
                  <a:pt x="146" y="12"/>
                </a:cubicBezTo>
                <a:close/>
                <a:moveTo>
                  <a:pt x="23" y="12"/>
                </a:moveTo>
                <a:lnTo>
                  <a:pt x="21" y="5"/>
                </a:lnTo>
                <a:cubicBezTo>
                  <a:pt x="21" y="5"/>
                  <a:pt x="21" y="4"/>
                  <a:pt x="22" y="4"/>
                </a:cubicBezTo>
                <a:cubicBezTo>
                  <a:pt x="23" y="3"/>
                  <a:pt x="23" y="4"/>
                  <a:pt x="23" y="4"/>
                </a:cubicBezTo>
                <a:lnTo>
                  <a:pt x="23" y="12"/>
                </a:lnTo>
                <a:close/>
                <a:moveTo>
                  <a:pt x="129" y="11"/>
                </a:moveTo>
                <a:cubicBezTo>
                  <a:pt x="128" y="11"/>
                  <a:pt x="128" y="10"/>
                  <a:pt x="128" y="10"/>
                </a:cubicBezTo>
                <a:lnTo>
                  <a:pt x="129" y="3"/>
                </a:lnTo>
                <a:cubicBezTo>
                  <a:pt x="129" y="2"/>
                  <a:pt x="130" y="2"/>
                  <a:pt x="130" y="2"/>
                </a:cubicBezTo>
                <a:lnTo>
                  <a:pt x="130" y="3"/>
                </a:lnTo>
                <a:lnTo>
                  <a:pt x="130" y="10"/>
                </a:lnTo>
                <a:lnTo>
                  <a:pt x="129" y="11"/>
                </a:lnTo>
                <a:close/>
                <a:moveTo>
                  <a:pt x="40" y="10"/>
                </a:moveTo>
                <a:lnTo>
                  <a:pt x="39" y="3"/>
                </a:lnTo>
                <a:lnTo>
                  <a:pt x="39" y="2"/>
                </a:lnTo>
                <a:cubicBezTo>
                  <a:pt x="41" y="2"/>
                  <a:pt x="42" y="2"/>
                  <a:pt x="42" y="3"/>
                </a:cubicBezTo>
                <a:lnTo>
                  <a:pt x="42" y="10"/>
                </a:lnTo>
                <a:lnTo>
                  <a:pt x="42" y="11"/>
                </a:lnTo>
                <a:lnTo>
                  <a:pt x="40" y="10"/>
                </a:lnTo>
                <a:close/>
                <a:moveTo>
                  <a:pt x="134" y="10"/>
                </a:moveTo>
                <a:lnTo>
                  <a:pt x="133" y="10"/>
                </a:lnTo>
                <a:lnTo>
                  <a:pt x="134" y="2"/>
                </a:lnTo>
                <a:lnTo>
                  <a:pt x="135" y="2"/>
                </a:lnTo>
                <a:cubicBezTo>
                  <a:pt x="136" y="2"/>
                  <a:pt x="136" y="2"/>
                  <a:pt x="136" y="3"/>
                </a:cubicBezTo>
                <a:lnTo>
                  <a:pt x="135" y="10"/>
                </a:lnTo>
                <a:lnTo>
                  <a:pt x="134" y="10"/>
                </a:lnTo>
                <a:close/>
                <a:moveTo>
                  <a:pt x="36" y="10"/>
                </a:moveTo>
                <a:lnTo>
                  <a:pt x="34" y="10"/>
                </a:lnTo>
                <a:lnTo>
                  <a:pt x="33" y="3"/>
                </a:lnTo>
                <a:cubicBezTo>
                  <a:pt x="33" y="2"/>
                  <a:pt x="33" y="2"/>
                  <a:pt x="34" y="2"/>
                </a:cubicBezTo>
                <a:lnTo>
                  <a:pt x="35" y="2"/>
                </a:lnTo>
                <a:lnTo>
                  <a:pt x="36" y="10"/>
                </a:lnTo>
                <a:close/>
                <a:moveTo>
                  <a:pt x="124" y="10"/>
                </a:moveTo>
                <a:lnTo>
                  <a:pt x="123" y="10"/>
                </a:lnTo>
                <a:cubicBezTo>
                  <a:pt x="123" y="10"/>
                  <a:pt x="122" y="10"/>
                  <a:pt x="123" y="9"/>
                </a:cubicBezTo>
                <a:lnTo>
                  <a:pt x="124" y="2"/>
                </a:lnTo>
                <a:lnTo>
                  <a:pt x="125" y="2"/>
                </a:lnTo>
                <a:lnTo>
                  <a:pt x="124" y="9"/>
                </a:lnTo>
                <a:cubicBezTo>
                  <a:pt x="124" y="10"/>
                  <a:pt x="124" y="10"/>
                  <a:pt x="124" y="10"/>
                </a:cubicBezTo>
                <a:close/>
                <a:moveTo>
                  <a:pt x="46" y="10"/>
                </a:moveTo>
                <a:cubicBezTo>
                  <a:pt x="46" y="10"/>
                  <a:pt x="45" y="10"/>
                  <a:pt x="45" y="9"/>
                </a:cubicBezTo>
                <a:lnTo>
                  <a:pt x="45" y="2"/>
                </a:lnTo>
                <a:lnTo>
                  <a:pt x="46" y="2"/>
                </a:lnTo>
                <a:lnTo>
                  <a:pt x="47" y="9"/>
                </a:lnTo>
                <a:cubicBezTo>
                  <a:pt x="47" y="10"/>
                  <a:pt x="47" y="10"/>
                  <a:pt x="46" y="10"/>
                </a:cubicBezTo>
                <a:close/>
                <a:moveTo>
                  <a:pt x="111" y="10"/>
                </a:moveTo>
                <a:lnTo>
                  <a:pt x="111" y="9"/>
                </a:lnTo>
                <a:lnTo>
                  <a:pt x="111" y="2"/>
                </a:lnTo>
                <a:cubicBezTo>
                  <a:pt x="111" y="2"/>
                  <a:pt x="111" y="1"/>
                  <a:pt x="112" y="1"/>
                </a:cubicBezTo>
                <a:lnTo>
                  <a:pt x="114" y="2"/>
                </a:lnTo>
                <a:lnTo>
                  <a:pt x="113" y="9"/>
                </a:lnTo>
                <a:cubicBezTo>
                  <a:pt x="113" y="9"/>
                  <a:pt x="112" y="10"/>
                  <a:pt x="111" y="10"/>
                </a:cubicBezTo>
                <a:close/>
                <a:moveTo>
                  <a:pt x="117" y="10"/>
                </a:moveTo>
                <a:lnTo>
                  <a:pt x="117" y="9"/>
                </a:lnTo>
                <a:lnTo>
                  <a:pt x="117" y="2"/>
                </a:lnTo>
                <a:lnTo>
                  <a:pt x="119" y="1"/>
                </a:lnTo>
                <a:lnTo>
                  <a:pt x="120" y="2"/>
                </a:lnTo>
                <a:lnTo>
                  <a:pt x="119" y="9"/>
                </a:lnTo>
                <a:cubicBezTo>
                  <a:pt x="119" y="9"/>
                  <a:pt x="118" y="10"/>
                  <a:pt x="117" y="10"/>
                </a:cubicBezTo>
                <a:close/>
                <a:moveTo>
                  <a:pt x="51" y="10"/>
                </a:moveTo>
                <a:lnTo>
                  <a:pt x="51" y="9"/>
                </a:lnTo>
                <a:lnTo>
                  <a:pt x="51" y="2"/>
                </a:lnTo>
                <a:lnTo>
                  <a:pt x="51" y="1"/>
                </a:lnTo>
                <a:lnTo>
                  <a:pt x="52" y="9"/>
                </a:lnTo>
                <a:lnTo>
                  <a:pt x="51" y="10"/>
                </a:lnTo>
                <a:close/>
                <a:moveTo>
                  <a:pt x="57" y="10"/>
                </a:moveTo>
                <a:lnTo>
                  <a:pt x="57" y="9"/>
                </a:lnTo>
                <a:lnTo>
                  <a:pt x="56" y="2"/>
                </a:lnTo>
                <a:lnTo>
                  <a:pt x="57" y="1"/>
                </a:lnTo>
                <a:lnTo>
                  <a:pt x="58" y="1"/>
                </a:lnTo>
                <a:lnTo>
                  <a:pt x="58" y="9"/>
                </a:lnTo>
                <a:cubicBezTo>
                  <a:pt x="58" y="9"/>
                  <a:pt x="58" y="10"/>
                  <a:pt x="57" y="10"/>
                </a:cubicBezTo>
                <a:close/>
                <a:moveTo>
                  <a:pt x="107" y="9"/>
                </a:moveTo>
                <a:lnTo>
                  <a:pt x="106" y="8"/>
                </a:lnTo>
                <a:lnTo>
                  <a:pt x="107" y="2"/>
                </a:lnTo>
                <a:lnTo>
                  <a:pt x="107" y="0"/>
                </a:lnTo>
                <a:cubicBezTo>
                  <a:pt x="108" y="0"/>
                  <a:pt x="108" y="1"/>
                  <a:pt x="108" y="1"/>
                </a:cubicBezTo>
                <a:lnTo>
                  <a:pt x="108" y="8"/>
                </a:lnTo>
                <a:lnTo>
                  <a:pt x="107" y="9"/>
                </a:lnTo>
                <a:close/>
                <a:moveTo>
                  <a:pt x="64" y="9"/>
                </a:moveTo>
                <a:lnTo>
                  <a:pt x="63" y="9"/>
                </a:lnTo>
                <a:lnTo>
                  <a:pt x="62" y="2"/>
                </a:lnTo>
                <a:cubicBezTo>
                  <a:pt x="62" y="2"/>
                  <a:pt x="63" y="0"/>
                  <a:pt x="64" y="0"/>
                </a:cubicBezTo>
                <a:lnTo>
                  <a:pt x="64" y="1"/>
                </a:lnTo>
                <a:lnTo>
                  <a:pt x="64" y="8"/>
                </a:lnTo>
                <a:lnTo>
                  <a:pt x="64" y="9"/>
                </a:lnTo>
                <a:close/>
                <a:moveTo>
                  <a:pt x="85" y="9"/>
                </a:moveTo>
                <a:lnTo>
                  <a:pt x="84" y="8"/>
                </a:lnTo>
                <a:lnTo>
                  <a:pt x="84" y="0"/>
                </a:lnTo>
                <a:lnTo>
                  <a:pt x="86" y="0"/>
                </a:lnTo>
                <a:lnTo>
                  <a:pt x="86" y="8"/>
                </a:lnTo>
                <a:cubicBezTo>
                  <a:pt x="86" y="8"/>
                  <a:pt x="86" y="9"/>
                  <a:pt x="85" y="9"/>
                </a:cubicBezTo>
                <a:close/>
                <a:moveTo>
                  <a:pt x="100" y="9"/>
                </a:moveTo>
                <a:lnTo>
                  <a:pt x="99" y="8"/>
                </a:lnTo>
                <a:lnTo>
                  <a:pt x="100" y="1"/>
                </a:lnTo>
                <a:lnTo>
                  <a:pt x="100" y="0"/>
                </a:lnTo>
                <a:cubicBezTo>
                  <a:pt x="102" y="0"/>
                  <a:pt x="102" y="0"/>
                  <a:pt x="102" y="1"/>
                </a:cubicBezTo>
                <a:lnTo>
                  <a:pt x="102" y="8"/>
                </a:lnTo>
                <a:lnTo>
                  <a:pt x="101" y="9"/>
                </a:lnTo>
                <a:lnTo>
                  <a:pt x="100" y="9"/>
                </a:lnTo>
                <a:close/>
                <a:moveTo>
                  <a:pt x="70" y="9"/>
                </a:moveTo>
                <a:lnTo>
                  <a:pt x="69" y="8"/>
                </a:lnTo>
                <a:lnTo>
                  <a:pt x="69" y="1"/>
                </a:lnTo>
                <a:lnTo>
                  <a:pt x="69" y="0"/>
                </a:lnTo>
                <a:cubicBezTo>
                  <a:pt x="69" y="0"/>
                  <a:pt x="70" y="0"/>
                  <a:pt x="70" y="1"/>
                </a:cubicBezTo>
                <a:lnTo>
                  <a:pt x="70" y="8"/>
                </a:lnTo>
                <a:lnTo>
                  <a:pt x="70" y="9"/>
                </a:lnTo>
                <a:close/>
                <a:moveTo>
                  <a:pt x="93" y="9"/>
                </a:moveTo>
                <a:cubicBezTo>
                  <a:pt x="92" y="9"/>
                  <a:pt x="92" y="8"/>
                  <a:pt x="92" y="8"/>
                </a:cubicBezTo>
                <a:lnTo>
                  <a:pt x="92" y="1"/>
                </a:lnTo>
                <a:cubicBezTo>
                  <a:pt x="92" y="0"/>
                  <a:pt x="93" y="0"/>
                  <a:pt x="93" y="0"/>
                </a:cubicBezTo>
                <a:cubicBezTo>
                  <a:pt x="93" y="0"/>
                  <a:pt x="95" y="0"/>
                  <a:pt x="95" y="1"/>
                </a:cubicBezTo>
                <a:lnTo>
                  <a:pt x="94" y="8"/>
                </a:lnTo>
                <a:lnTo>
                  <a:pt x="93" y="9"/>
                </a:lnTo>
                <a:close/>
                <a:moveTo>
                  <a:pt x="76" y="9"/>
                </a:moveTo>
                <a:lnTo>
                  <a:pt x="76" y="8"/>
                </a:lnTo>
                <a:lnTo>
                  <a:pt x="76" y="1"/>
                </a:lnTo>
                <a:lnTo>
                  <a:pt x="76" y="0"/>
                </a:lnTo>
                <a:cubicBezTo>
                  <a:pt x="77" y="0"/>
                  <a:pt x="77" y="0"/>
                  <a:pt x="77" y="1"/>
                </a:cubicBezTo>
                <a:lnTo>
                  <a:pt x="77" y="8"/>
                </a:lnTo>
                <a:cubicBezTo>
                  <a:pt x="77" y="8"/>
                  <a:pt x="77" y="9"/>
                  <a:pt x="76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5" name="Freeform 903">
            <a:extLst>
              <a:ext uri="{FF2B5EF4-FFF2-40B4-BE49-F238E27FC236}">
                <a16:creationId xmlns:a16="http://schemas.microsoft.com/office/drawing/2014/main" id="{D5D078B7-9D3A-5D46-8316-9CA7F4A66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1765300"/>
            <a:ext cx="433387" cy="252413"/>
          </a:xfrm>
          <a:custGeom>
            <a:avLst/>
            <a:gdLst>
              <a:gd name="T0" fmla="*/ 433026 w 1202"/>
              <a:gd name="T1" fmla="*/ 23078 h 700"/>
              <a:gd name="T2" fmla="*/ 420768 w 1202"/>
              <a:gd name="T3" fmla="*/ 34256 h 700"/>
              <a:gd name="T4" fmla="*/ 433026 w 1202"/>
              <a:gd name="T5" fmla="*/ 45074 h 700"/>
              <a:gd name="T6" fmla="*/ 433026 w 1202"/>
              <a:gd name="T7" fmla="*/ 68873 h 700"/>
              <a:gd name="T8" fmla="*/ 420768 w 1202"/>
              <a:gd name="T9" fmla="*/ 80412 h 700"/>
              <a:gd name="T10" fmla="*/ 433026 w 1202"/>
              <a:gd name="T11" fmla="*/ 91229 h 700"/>
              <a:gd name="T12" fmla="*/ 433026 w 1202"/>
              <a:gd name="T13" fmla="*/ 114307 h 700"/>
              <a:gd name="T14" fmla="*/ 420768 w 1202"/>
              <a:gd name="T15" fmla="*/ 125846 h 700"/>
              <a:gd name="T16" fmla="*/ 433026 w 1202"/>
              <a:gd name="T17" fmla="*/ 137024 h 700"/>
              <a:gd name="T18" fmla="*/ 433026 w 1202"/>
              <a:gd name="T19" fmla="*/ 160102 h 700"/>
              <a:gd name="T20" fmla="*/ 420768 w 1202"/>
              <a:gd name="T21" fmla="*/ 171641 h 700"/>
              <a:gd name="T22" fmla="*/ 433026 w 1202"/>
              <a:gd name="T23" fmla="*/ 183180 h 700"/>
              <a:gd name="T24" fmla="*/ 433026 w 1202"/>
              <a:gd name="T25" fmla="*/ 206257 h 700"/>
              <a:gd name="T26" fmla="*/ 420768 w 1202"/>
              <a:gd name="T27" fmla="*/ 217796 h 700"/>
              <a:gd name="T28" fmla="*/ 433026 w 1202"/>
              <a:gd name="T29" fmla="*/ 228614 h 700"/>
              <a:gd name="T30" fmla="*/ 433026 w 1202"/>
              <a:gd name="T31" fmla="*/ 252052 h 700"/>
              <a:gd name="T32" fmla="*/ 0 w 1202"/>
              <a:gd name="T33" fmla="*/ 252052 h 700"/>
              <a:gd name="T34" fmla="*/ 0 w 1202"/>
              <a:gd name="T35" fmla="*/ 228975 h 700"/>
              <a:gd name="T36" fmla="*/ 11538 w 1202"/>
              <a:gd name="T37" fmla="*/ 217796 h 700"/>
              <a:gd name="T38" fmla="*/ 0 w 1202"/>
              <a:gd name="T39" fmla="*/ 206257 h 700"/>
              <a:gd name="T40" fmla="*/ 0 w 1202"/>
              <a:gd name="T41" fmla="*/ 183540 h 700"/>
              <a:gd name="T42" fmla="*/ 11538 w 1202"/>
              <a:gd name="T43" fmla="*/ 171641 h 700"/>
              <a:gd name="T44" fmla="*/ 0 w 1202"/>
              <a:gd name="T45" fmla="*/ 160102 h 700"/>
              <a:gd name="T46" fmla="*/ 0 w 1202"/>
              <a:gd name="T47" fmla="*/ 137385 h 700"/>
              <a:gd name="T48" fmla="*/ 115378 w 1202"/>
              <a:gd name="T49" fmla="*/ 0 h 700"/>
              <a:gd name="T50" fmla="*/ 433026 w 1202"/>
              <a:gd name="T51" fmla="*/ 0 h 700"/>
              <a:gd name="T52" fmla="*/ 433026 w 1202"/>
              <a:gd name="T53" fmla="*/ 23078 h 70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02" h="700">
                <a:moveTo>
                  <a:pt x="1201" y="64"/>
                </a:moveTo>
                <a:lnTo>
                  <a:pt x="1167" y="95"/>
                </a:lnTo>
                <a:lnTo>
                  <a:pt x="1201" y="125"/>
                </a:lnTo>
                <a:lnTo>
                  <a:pt x="1201" y="191"/>
                </a:lnTo>
                <a:lnTo>
                  <a:pt x="1167" y="223"/>
                </a:lnTo>
                <a:lnTo>
                  <a:pt x="1201" y="253"/>
                </a:lnTo>
                <a:lnTo>
                  <a:pt x="1201" y="317"/>
                </a:lnTo>
                <a:lnTo>
                  <a:pt x="1167" y="349"/>
                </a:lnTo>
                <a:lnTo>
                  <a:pt x="1201" y="380"/>
                </a:lnTo>
                <a:lnTo>
                  <a:pt x="1201" y="444"/>
                </a:lnTo>
                <a:lnTo>
                  <a:pt x="1167" y="476"/>
                </a:lnTo>
                <a:lnTo>
                  <a:pt x="1201" y="508"/>
                </a:lnTo>
                <a:lnTo>
                  <a:pt x="1201" y="572"/>
                </a:lnTo>
                <a:lnTo>
                  <a:pt x="1167" y="604"/>
                </a:lnTo>
                <a:lnTo>
                  <a:pt x="1201" y="634"/>
                </a:lnTo>
                <a:lnTo>
                  <a:pt x="1201" y="699"/>
                </a:lnTo>
                <a:lnTo>
                  <a:pt x="0" y="699"/>
                </a:lnTo>
                <a:lnTo>
                  <a:pt x="0" y="635"/>
                </a:lnTo>
                <a:lnTo>
                  <a:pt x="32" y="604"/>
                </a:lnTo>
                <a:lnTo>
                  <a:pt x="0" y="572"/>
                </a:lnTo>
                <a:lnTo>
                  <a:pt x="0" y="509"/>
                </a:lnTo>
                <a:lnTo>
                  <a:pt x="32" y="476"/>
                </a:lnTo>
                <a:lnTo>
                  <a:pt x="0" y="444"/>
                </a:lnTo>
                <a:lnTo>
                  <a:pt x="0" y="381"/>
                </a:lnTo>
                <a:lnTo>
                  <a:pt x="320" y="0"/>
                </a:lnTo>
                <a:lnTo>
                  <a:pt x="1201" y="0"/>
                </a:lnTo>
                <a:lnTo>
                  <a:pt x="1201" y="64"/>
                </a:lnTo>
              </a:path>
            </a:pathLst>
          </a:custGeom>
          <a:solidFill>
            <a:srgbClr val="AE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6" name="Freeform 904">
            <a:extLst>
              <a:ext uri="{FF2B5EF4-FFF2-40B4-BE49-F238E27FC236}">
                <a16:creationId xmlns:a16="http://schemas.microsoft.com/office/drawing/2014/main" id="{027A3EFE-306B-3B48-84BB-5490460B8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1787525"/>
            <a:ext cx="433387" cy="206375"/>
          </a:xfrm>
          <a:custGeom>
            <a:avLst/>
            <a:gdLst>
              <a:gd name="T0" fmla="*/ 433026 w 1202"/>
              <a:gd name="T1" fmla="*/ 22369 h 572"/>
              <a:gd name="T2" fmla="*/ 92302 w 1202"/>
              <a:gd name="T3" fmla="*/ 22369 h 572"/>
              <a:gd name="T4" fmla="*/ 92302 w 1202"/>
              <a:gd name="T5" fmla="*/ 45821 h 572"/>
              <a:gd name="T6" fmla="*/ 433026 w 1202"/>
              <a:gd name="T7" fmla="*/ 45821 h 572"/>
              <a:gd name="T8" fmla="*/ 433026 w 1202"/>
              <a:gd name="T9" fmla="*/ 68912 h 572"/>
              <a:gd name="T10" fmla="*/ 92302 w 1202"/>
              <a:gd name="T11" fmla="*/ 68912 h 572"/>
              <a:gd name="T12" fmla="*/ 115378 w 1202"/>
              <a:gd name="T13" fmla="*/ 91281 h 572"/>
              <a:gd name="T14" fmla="*/ 433026 w 1202"/>
              <a:gd name="T15" fmla="*/ 91281 h 572"/>
              <a:gd name="T16" fmla="*/ 433026 w 1202"/>
              <a:gd name="T17" fmla="*/ 114372 h 572"/>
              <a:gd name="T18" fmla="*/ 0 w 1202"/>
              <a:gd name="T19" fmla="*/ 114372 h 572"/>
              <a:gd name="T20" fmla="*/ 0 w 1202"/>
              <a:gd name="T21" fmla="*/ 91281 h 572"/>
              <a:gd name="T22" fmla="*/ 115378 w 1202"/>
              <a:gd name="T23" fmla="*/ 0 h 572"/>
              <a:gd name="T24" fmla="*/ 433026 w 1202"/>
              <a:gd name="T25" fmla="*/ 0 h 572"/>
              <a:gd name="T26" fmla="*/ 433026 w 1202"/>
              <a:gd name="T27" fmla="*/ 22369 h 572"/>
              <a:gd name="T28" fmla="*/ 433026 w 1202"/>
              <a:gd name="T29" fmla="*/ 160554 h 572"/>
              <a:gd name="T30" fmla="*/ 0 w 1202"/>
              <a:gd name="T31" fmla="*/ 160554 h 572"/>
              <a:gd name="T32" fmla="*/ 0 w 1202"/>
              <a:gd name="T33" fmla="*/ 137102 h 572"/>
              <a:gd name="T34" fmla="*/ 433026 w 1202"/>
              <a:gd name="T35" fmla="*/ 137102 h 572"/>
              <a:gd name="T36" fmla="*/ 433026 w 1202"/>
              <a:gd name="T37" fmla="*/ 160554 h 572"/>
              <a:gd name="T38" fmla="*/ 433026 w 1202"/>
              <a:gd name="T39" fmla="*/ 206014 h 572"/>
              <a:gd name="T40" fmla="*/ 0 w 1202"/>
              <a:gd name="T41" fmla="*/ 206014 h 572"/>
              <a:gd name="T42" fmla="*/ 0 w 1202"/>
              <a:gd name="T43" fmla="*/ 183284 h 572"/>
              <a:gd name="T44" fmla="*/ 433026 w 1202"/>
              <a:gd name="T45" fmla="*/ 183284 h 572"/>
              <a:gd name="T46" fmla="*/ 433026 w 1202"/>
              <a:gd name="T47" fmla="*/ 206014 h 5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2" h="572">
                <a:moveTo>
                  <a:pt x="1201" y="62"/>
                </a:moveTo>
                <a:lnTo>
                  <a:pt x="256" y="62"/>
                </a:lnTo>
                <a:lnTo>
                  <a:pt x="256" y="127"/>
                </a:lnTo>
                <a:lnTo>
                  <a:pt x="1201" y="127"/>
                </a:lnTo>
                <a:lnTo>
                  <a:pt x="1201" y="191"/>
                </a:lnTo>
                <a:lnTo>
                  <a:pt x="256" y="191"/>
                </a:lnTo>
                <a:lnTo>
                  <a:pt x="320" y="253"/>
                </a:lnTo>
                <a:lnTo>
                  <a:pt x="1201" y="253"/>
                </a:lnTo>
                <a:lnTo>
                  <a:pt x="1201" y="317"/>
                </a:lnTo>
                <a:lnTo>
                  <a:pt x="0" y="317"/>
                </a:lnTo>
                <a:lnTo>
                  <a:pt x="0" y="253"/>
                </a:lnTo>
                <a:lnTo>
                  <a:pt x="320" y="0"/>
                </a:lnTo>
                <a:lnTo>
                  <a:pt x="1201" y="0"/>
                </a:lnTo>
                <a:lnTo>
                  <a:pt x="1201" y="62"/>
                </a:lnTo>
                <a:close/>
                <a:moveTo>
                  <a:pt x="1201" y="445"/>
                </a:moveTo>
                <a:lnTo>
                  <a:pt x="0" y="445"/>
                </a:lnTo>
                <a:lnTo>
                  <a:pt x="0" y="380"/>
                </a:lnTo>
                <a:lnTo>
                  <a:pt x="1201" y="380"/>
                </a:lnTo>
                <a:lnTo>
                  <a:pt x="1201" y="445"/>
                </a:lnTo>
                <a:close/>
                <a:moveTo>
                  <a:pt x="1201" y="571"/>
                </a:moveTo>
                <a:lnTo>
                  <a:pt x="0" y="571"/>
                </a:lnTo>
                <a:lnTo>
                  <a:pt x="0" y="508"/>
                </a:lnTo>
                <a:lnTo>
                  <a:pt x="1201" y="508"/>
                </a:lnTo>
                <a:lnTo>
                  <a:pt x="1201" y="5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7" name="Freeform 905">
            <a:extLst>
              <a:ext uri="{FF2B5EF4-FFF2-40B4-BE49-F238E27FC236}">
                <a16:creationId xmlns:a16="http://schemas.microsoft.com/office/drawing/2014/main" id="{43BA8401-D35E-6D4D-8EEB-2AD296693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1765300"/>
            <a:ext cx="115887" cy="114300"/>
          </a:xfrm>
          <a:custGeom>
            <a:avLst/>
            <a:gdLst>
              <a:gd name="T0" fmla="*/ 57763 w 321"/>
              <a:gd name="T1" fmla="*/ 113941 h 318"/>
              <a:gd name="T2" fmla="*/ 0 w 321"/>
              <a:gd name="T3" fmla="*/ 113941 h 318"/>
              <a:gd name="T4" fmla="*/ 0 w 321"/>
              <a:gd name="T5" fmla="*/ 0 h 318"/>
              <a:gd name="T6" fmla="*/ 115526 w 321"/>
              <a:gd name="T7" fmla="*/ 0 h 318"/>
              <a:gd name="T8" fmla="*/ 115526 w 321"/>
              <a:gd name="T9" fmla="*/ 113941 h 318"/>
              <a:gd name="T10" fmla="*/ 57763 w 321"/>
              <a:gd name="T11" fmla="*/ 113941 h 3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1" h="318">
                <a:moveTo>
                  <a:pt x="160" y="317"/>
                </a:moveTo>
                <a:lnTo>
                  <a:pt x="0" y="317"/>
                </a:lnTo>
                <a:lnTo>
                  <a:pt x="0" y="0"/>
                </a:lnTo>
                <a:lnTo>
                  <a:pt x="320" y="0"/>
                </a:lnTo>
                <a:lnTo>
                  <a:pt x="320" y="317"/>
                </a:lnTo>
                <a:lnTo>
                  <a:pt x="160" y="317"/>
                </a:lnTo>
              </a:path>
            </a:pathLst>
          </a:custGeom>
          <a:solidFill>
            <a:srgbClr val="1929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8" name="Freeform 906">
            <a:extLst>
              <a:ext uri="{FF2B5EF4-FFF2-40B4-BE49-F238E27FC236}">
                <a16:creationId xmlns:a16="http://schemas.microsoft.com/office/drawing/2014/main" id="{2E55F0BC-6BC9-494D-81BE-4E526C9F9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1787525"/>
            <a:ext cx="19050" cy="38100"/>
          </a:xfrm>
          <a:custGeom>
            <a:avLst/>
            <a:gdLst>
              <a:gd name="T0" fmla="*/ 10231 w 54"/>
              <a:gd name="T1" fmla="*/ 0 h 108"/>
              <a:gd name="T2" fmla="*/ 18697 w 54"/>
              <a:gd name="T3" fmla="*/ 37747 h 108"/>
              <a:gd name="T4" fmla="*/ 0 w 54"/>
              <a:gd name="T5" fmla="*/ 31750 h 108"/>
              <a:gd name="T6" fmla="*/ 10231 w 54"/>
              <a:gd name="T7" fmla="*/ 0 h 10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4" h="108">
                <a:moveTo>
                  <a:pt x="29" y="0"/>
                </a:moveTo>
                <a:lnTo>
                  <a:pt x="53" y="107"/>
                </a:lnTo>
                <a:lnTo>
                  <a:pt x="0" y="90"/>
                </a:lnTo>
                <a:lnTo>
                  <a:pt x="2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9" name="Freeform 907">
            <a:extLst>
              <a:ext uri="{FF2B5EF4-FFF2-40B4-BE49-F238E27FC236}">
                <a16:creationId xmlns:a16="http://schemas.microsoft.com/office/drawing/2014/main" id="{CFDAD4EA-0CEC-B049-82EA-CCBFB2671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1787525"/>
            <a:ext cx="19050" cy="38100"/>
          </a:xfrm>
          <a:custGeom>
            <a:avLst/>
            <a:gdLst>
              <a:gd name="T0" fmla="*/ 8467 w 54"/>
              <a:gd name="T1" fmla="*/ 0 h 108"/>
              <a:gd name="T2" fmla="*/ 18697 w 54"/>
              <a:gd name="T3" fmla="*/ 31750 h 108"/>
              <a:gd name="T4" fmla="*/ 0 w 54"/>
              <a:gd name="T5" fmla="*/ 37747 h 108"/>
              <a:gd name="T6" fmla="*/ 8467 w 54"/>
              <a:gd name="T7" fmla="*/ 0 h 10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4" h="108">
                <a:moveTo>
                  <a:pt x="24" y="0"/>
                </a:moveTo>
                <a:lnTo>
                  <a:pt x="53" y="90"/>
                </a:lnTo>
                <a:lnTo>
                  <a:pt x="0" y="107"/>
                </a:lnTo>
                <a:lnTo>
                  <a:pt x="2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0" name="Freeform 908">
            <a:extLst>
              <a:ext uri="{FF2B5EF4-FFF2-40B4-BE49-F238E27FC236}">
                <a16:creationId xmlns:a16="http://schemas.microsoft.com/office/drawing/2014/main" id="{D811DCEB-1BCC-B947-BB30-8FCCB166C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1811338"/>
            <a:ext cx="34925" cy="20637"/>
          </a:xfrm>
          <a:custGeom>
            <a:avLst/>
            <a:gdLst>
              <a:gd name="T0" fmla="*/ 34557 w 95"/>
              <a:gd name="T1" fmla="*/ 0 h 58"/>
              <a:gd name="T2" fmla="*/ 0 w 95"/>
              <a:gd name="T3" fmla="*/ 20281 h 58"/>
              <a:gd name="T4" fmla="*/ 0 w 95"/>
              <a:gd name="T5" fmla="*/ 0 h 58"/>
              <a:gd name="T6" fmla="*/ 34557 w 95"/>
              <a:gd name="T7" fmla="*/ 0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58">
                <a:moveTo>
                  <a:pt x="94" y="0"/>
                </a:moveTo>
                <a:lnTo>
                  <a:pt x="0" y="57"/>
                </a:lnTo>
                <a:lnTo>
                  <a:pt x="0" y="0"/>
                </a:lnTo>
                <a:lnTo>
                  <a:pt x="9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1" name="Freeform 909">
            <a:extLst>
              <a:ext uri="{FF2B5EF4-FFF2-40B4-BE49-F238E27FC236}">
                <a16:creationId xmlns:a16="http://schemas.microsoft.com/office/drawing/2014/main" id="{6D7BC89F-726D-F841-8CF1-D790EB8EA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1811338"/>
            <a:ext cx="39687" cy="20637"/>
          </a:xfrm>
          <a:custGeom>
            <a:avLst/>
            <a:gdLst>
              <a:gd name="T0" fmla="*/ 39329 w 111"/>
              <a:gd name="T1" fmla="*/ 0 h 57"/>
              <a:gd name="T2" fmla="*/ 11799 w 111"/>
              <a:gd name="T3" fmla="*/ 20275 h 57"/>
              <a:gd name="T4" fmla="*/ 0 w 111"/>
              <a:gd name="T5" fmla="*/ 3621 h 57"/>
              <a:gd name="T6" fmla="*/ 39329 w 111"/>
              <a:gd name="T7" fmla="*/ 0 h 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1" h="57">
                <a:moveTo>
                  <a:pt x="110" y="0"/>
                </a:moveTo>
                <a:lnTo>
                  <a:pt x="33" y="56"/>
                </a:lnTo>
                <a:lnTo>
                  <a:pt x="0" y="10"/>
                </a:lnTo>
                <a:lnTo>
                  <a:pt x="11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2" name="Freeform 910">
            <a:extLst>
              <a:ext uri="{FF2B5EF4-FFF2-40B4-BE49-F238E27FC236}">
                <a16:creationId xmlns:a16="http://schemas.microsoft.com/office/drawing/2014/main" id="{C320C2E2-89A7-AD44-BCF2-3563FFD6F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1817688"/>
            <a:ext cx="30162" cy="33337"/>
          </a:xfrm>
          <a:custGeom>
            <a:avLst/>
            <a:gdLst>
              <a:gd name="T0" fmla="*/ 29799 w 83"/>
              <a:gd name="T1" fmla="*/ 32979 h 93"/>
              <a:gd name="T2" fmla="*/ 0 w 83"/>
              <a:gd name="T3" fmla="*/ 6452 h 93"/>
              <a:gd name="T4" fmla="*/ 19260 w 83"/>
              <a:gd name="T5" fmla="*/ 0 h 93"/>
              <a:gd name="T6" fmla="*/ 29799 w 83"/>
              <a:gd name="T7" fmla="*/ 32979 h 9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3" h="93">
                <a:moveTo>
                  <a:pt x="82" y="92"/>
                </a:moveTo>
                <a:lnTo>
                  <a:pt x="0" y="18"/>
                </a:lnTo>
                <a:lnTo>
                  <a:pt x="53" y="0"/>
                </a:lnTo>
                <a:lnTo>
                  <a:pt x="82" y="9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3" name="Freeform 911">
            <a:extLst>
              <a:ext uri="{FF2B5EF4-FFF2-40B4-BE49-F238E27FC236}">
                <a16:creationId xmlns:a16="http://schemas.microsoft.com/office/drawing/2014/main" id="{00DC09B3-05D5-2E45-80E5-3BEEA5198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1812925"/>
            <a:ext cx="26987" cy="38100"/>
          </a:xfrm>
          <a:custGeom>
            <a:avLst/>
            <a:gdLst>
              <a:gd name="T0" fmla="*/ 26627 w 75"/>
              <a:gd name="T1" fmla="*/ 37737 h 105"/>
              <a:gd name="T2" fmla="*/ 0 w 75"/>
              <a:gd name="T3" fmla="*/ 17054 h 105"/>
              <a:gd name="T4" fmla="*/ 11874 w 75"/>
              <a:gd name="T5" fmla="*/ 0 h 105"/>
              <a:gd name="T6" fmla="*/ 26627 w 75"/>
              <a:gd name="T7" fmla="*/ 37737 h 1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5" h="105">
                <a:moveTo>
                  <a:pt x="74" y="104"/>
                </a:moveTo>
                <a:lnTo>
                  <a:pt x="0" y="47"/>
                </a:lnTo>
                <a:lnTo>
                  <a:pt x="33" y="0"/>
                </a:lnTo>
                <a:lnTo>
                  <a:pt x="74" y="10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4" name="Freeform 912">
            <a:extLst>
              <a:ext uri="{FF2B5EF4-FFF2-40B4-BE49-F238E27FC236}">
                <a16:creationId xmlns:a16="http://schemas.microsoft.com/office/drawing/2014/main" id="{4B361BF7-FB6B-7140-AF61-5D8C456F2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1812925"/>
            <a:ext cx="28575" cy="38100"/>
          </a:xfrm>
          <a:custGeom>
            <a:avLst/>
            <a:gdLst>
              <a:gd name="T0" fmla="*/ 0 w 78"/>
              <a:gd name="T1" fmla="*/ 37737 h 105"/>
              <a:gd name="T2" fmla="*/ 16852 w 78"/>
              <a:gd name="T3" fmla="*/ 0 h 105"/>
              <a:gd name="T4" fmla="*/ 28209 w 78"/>
              <a:gd name="T5" fmla="*/ 17054 h 105"/>
              <a:gd name="T6" fmla="*/ 0 w 78"/>
              <a:gd name="T7" fmla="*/ 37737 h 1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8" h="105">
                <a:moveTo>
                  <a:pt x="0" y="104"/>
                </a:moveTo>
                <a:lnTo>
                  <a:pt x="46" y="0"/>
                </a:lnTo>
                <a:lnTo>
                  <a:pt x="77" y="47"/>
                </a:lnTo>
                <a:lnTo>
                  <a:pt x="0" y="10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5" name="Freeform 913">
            <a:extLst>
              <a:ext uri="{FF2B5EF4-FFF2-40B4-BE49-F238E27FC236}">
                <a16:creationId xmlns:a16="http://schemas.microsoft.com/office/drawing/2014/main" id="{67CDDB34-2273-534F-9F5E-ECEC4D689C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1817688"/>
            <a:ext cx="30163" cy="33337"/>
          </a:xfrm>
          <a:custGeom>
            <a:avLst/>
            <a:gdLst>
              <a:gd name="T0" fmla="*/ 0 w 84"/>
              <a:gd name="T1" fmla="*/ 32979 h 93"/>
              <a:gd name="T2" fmla="*/ 11491 w 84"/>
              <a:gd name="T3" fmla="*/ 0 h 93"/>
              <a:gd name="T4" fmla="*/ 29804 w 84"/>
              <a:gd name="T5" fmla="*/ 6452 h 93"/>
              <a:gd name="T6" fmla="*/ 0 w 84"/>
              <a:gd name="T7" fmla="*/ 32979 h 9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4" h="93">
                <a:moveTo>
                  <a:pt x="0" y="92"/>
                </a:moveTo>
                <a:lnTo>
                  <a:pt x="32" y="0"/>
                </a:lnTo>
                <a:lnTo>
                  <a:pt x="83" y="18"/>
                </a:lnTo>
                <a:lnTo>
                  <a:pt x="0" y="9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6" name="Freeform 914">
            <a:extLst>
              <a:ext uri="{FF2B5EF4-FFF2-40B4-BE49-F238E27FC236}">
                <a16:creationId xmlns:a16="http://schemas.microsoft.com/office/drawing/2014/main" id="{F7BA5223-641A-124E-9507-4E6DB79A3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1811338"/>
            <a:ext cx="39687" cy="20637"/>
          </a:xfrm>
          <a:custGeom>
            <a:avLst/>
            <a:gdLst>
              <a:gd name="T0" fmla="*/ 0 w 111"/>
              <a:gd name="T1" fmla="*/ 0 h 57"/>
              <a:gd name="T2" fmla="*/ 39329 w 111"/>
              <a:gd name="T3" fmla="*/ 3621 h 57"/>
              <a:gd name="T4" fmla="*/ 27531 w 111"/>
              <a:gd name="T5" fmla="*/ 20275 h 57"/>
              <a:gd name="T6" fmla="*/ 0 w 111"/>
              <a:gd name="T7" fmla="*/ 0 h 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1" h="57">
                <a:moveTo>
                  <a:pt x="0" y="0"/>
                </a:moveTo>
                <a:lnTo>
                  <a:pt x="110" y="10"/>
                </a:lnTo>
                <a:lnTo>
                  <a:pt x="77" y="5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7" name="Freeform 915">
            <a:extLst>
              <a:ext uri="{FF2B5EF4-FFF2-40B4-BE49-F238E27FC236}">
                <a16:creationId xmlns:a16="http://schemas.microsoft.com/office/drawing/2014/main" id="{17FF7CD8-14BA-6244-9A35-0FD21ED82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1811338"/>
            <a:ext cx="34925" cy="20637"/>
          </a:xfrm>
          <a:custGeom>
            <a:avLst/>
            <a:gdLst>
              <a:gd name="T0" fmla="*/ 0 w 96"/>
              <a:gd name="T1" fmla="*/ 0 h 58"/>
              <a:gd name="T2" fmla="*/ 34561 w 96"/>
              <a:gd name="T3" fmla="*/ 0 h 58"/>
              <a:gd name="T4" fmla="*/ 34561 w 96"/>
              <a:gd name="T5" fmla="*/ 20281 h 58"/>
              <a:gd name="T6" fmla="*/ 0 w 96"/>
              <a:gd name="T7" fmla="*/ 0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6" h="58">
                <a:moveTo>
                  <a:pt x="0" y="0"/>
                </a:moveTo>
                <a:lnTo>
                  <a:pt x="95" y="0"/>
                </a:lnTo>
                <a:lnTo>
                  <a:pt x="95" y="5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8" name="Freeform 916">
            <a:extLst>
              <a:ext uri="{FF2B5EF4-FFF2-40B4-BE49-F238E27FC236}">
                <a16:creationId xmlns:a16="http://schemas.microsoft.com/office/drawing/2014/main" id="{C5B8E0F8-E76A-AF41-97AD-F201F9D0E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1933575"/>
            <a:ext cx="431800" cy="84138"/>
          </a:xfrm>
          <a:custGeom>
            <a:avLst/>
            <a:gdLst>
              <a:gd name="T0" fmla="*/ 0 w 1200"/>
              <a:gd name="T1" fmla="*/ 0 h 234"/>
              <a:gd name="T2" fmla="*/ 431440 w 1200"/>
              <a:gd name="T3" fmla="*/ 0 h 234"/>
              <a:gd name="T4" fmla="*/ 431440 w 1200"/>
              <a:gd name="T5" fmla="*/ 83778 h 234"/>
              <a:gd name="T6" fmla="*/ 215900 w 1200"/>
              <a:gd name="T7" fmla="*/ 83778 h 234"/>
              <a:gd name="T8" fmla="*/ 0 w 1200"/>
              <a:gd name="T9" fmla="*/ 83778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9" name="Freeform 917">
            <a:extLst>
              <a:ext uri="{FF2B5EF4-FFF2-40B4-BE49-F238E27FC236}">
                <a16:creationId xmlns:a16="http://schemas.microsoft.com/office/drawing/2014/main" id="{F4D7749E-2D4B-A44A-AF6A-1D8E6EA86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1849438"/>
            <a:ext cx="431800" cy="84137"/>
          </a:xfrm>
          <a:custGeom>
            <a:avLst/>
            <a:gdLst>
              <a:gd name="T0" fmla="*/ 0 w 1200"/>
              <a:gd name="T1" fmla="*/ 0 h 234"/>
              <a:gd name="T2" fmla="*/ 431440 w 1200"/>
              <a:gd name="T3" fmla="*/ 0 h 234"/>
              <a:gd name="T4" fmla="*/ 431440 w 1200"/>
              <a:gd name="T5" fmla="*/ 83777 h 234"/>
              <a:gd name="T6" fmla="*/ 215900 w 1200"/>
              <a:gd name="T7" fmla="*/ 83777 h 234"/>
              <a:gd name="T8" fmla="*/ 0 w 1200"/>
              <a:gd name="T9" fmla="*/ 83777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0" name="Freeform 918">
            <a:extLst>
              <a:ext uri="{FF2B5EF4-FFF2-40B4-BE49-F238E27FC236}">
                <a16:creationId xmlns:a16="http://schemas.microsoft.com/office/drawing/2014/main" id="{F74EED26-BAA1-D844-913E-0B44A1CEA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1765300"/>
            <a:ext cx="431800" cy="84138"/>
          </a:xfrm>
          <a:custGeom>
            <a:avLst/>
            <a:gdLst>
              <a:gd name="T0" fmla="*/ 0 w 1200"/>
              <a:gd name="T1" fmla="*/ 0 h 234"/>
              <a:gd name="T2" fmla="*/ 431440 w 1200"/>
              <a:gd name="T3" fmla="*/ 0 h 234"/>
              <a:gd name="T4" fmla="*/ 431440 w 1200"/>
              <a:gd name="T5" fmla="*/ 83778 h 234"/>
              <a:gd name="T6" fmla="*/ 215900 w 1200"/>
              <a:gd name="T7" fmla="*/ 83778 h 234"/>
              <a:gd name="T8" fmla="*/ 0 w 1200"/>
              <a:gd name="T9" fmla="*/ 83778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1" name="Freeform 919">
            <a:extLst>
              <a:ext uri="{FF2B5EF4-FFF2-40B4-BE49-F238E27FC236}">
                <a16:creationId xmlns:a16="http://schemas.microsoft.com/office/drawing/2014/main" id="{94178123-7FA2-8B45-9D57-7DA16172D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1765300"/>
            <a:ext cx="431800" cy="252413"/>
          </a:xfrm>
          <a:custGeom>
            <a:avLst/>
            <a:gdLst>
              <a:gd name="T0" fmla="*/ 0 w 1200"/>
              <a:gd name="T1" fmla="*/ 0 h 700"/>
              <a:gd name="T2" fmla="*/ 431440 w 1200"/>
              <a:gd name="T3" fmla="*/ 0 h 700"/>
              <a:gd name="T4" fmla="*/ 431440 w 1200"/>
              <a:gd name="T5" fmla="*/ 252052 h 700"/>
              <a:gd name="T6" fmla="*/ 215900 w 1200"/>
              <a:gd name="T7" fmla="*/ 252052 h 700"/>
              <a:gd name="T8" fmla="*/ 0 w 1200"/>
              <a:gd name="T9" fmla="*/ 252052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3D96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2" name="Freeform 920">
            <a:extLst>
              <a:ext uri="{FF2B5EF4-FFF2-40B4-BE49-F238E27FC236}">
                <a16:creationId xmlns:a16="http://schemas.microsoft.com/office/drawing/2014/main" id="{05C0F268-F02F-0E4F-A05F-ABD99F441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1765300"/>
            <a:ext cx="431800" cy="252413"/>
          </a:xfrm>
          <a:custGeom>
            <a:avLst/>
            <a:gdLst>
              <a:gd name="T0" fmla="*/ 215900 w 1200"/>
              <a:gd name="T1" fmla="*/ 252052 h 700"/>
              <a:gd name="T2" fmla="*/ 0 w 1200"/>
              <a:gd name="T3" fmla="*/ 252052 h 700"/>
              <a:gd name="T4" fmla="*/ 0 w 1200"/>
              <a:gd name="T5" fmla="*/ 0 h 700"/>
              <a:gd name="T6" fmla="*/ 431440 w 1200"/>
              <a:gd name="T7" fmla="*/ 0 h 700"/>
              <a:gd name="T8" fmla="*/ 431440 w 1200"/>
              <a:gd name="T9" fmla="*/ 252052 h 700"/>
              <a:gd name="T10" fmla="*/ 215900 w 1200"/>
              <a:gd name="T11" fmla="*/ 252052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3" name="Freeform 921">
            <a:extLst>
              <a:ext uri="{FF2B5EF4-FFF2-40B4-BE49-F238E27FC236}">
                <a16:creationId xmlns:a16="http://schemas.microsoft.com/office/drawing/2014/main" id="{35C49704-DDE3-8646-87DD-557F26AC6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1954213"/>
            <a:ext cx="431800" cy="63500"/>
          </a:xfrm>
          <a:custGeom>
            <a:avLst/>
            <a:gdLst>
              <a:gd name="T0" fmla="*/ 215900 w 1200"/>
              <a:gd name="T1" fmla="*/ 63137 h 175"/>
              <a:gd name="T2" fmla="*/ 0 w 1200"/>
              <a:gd name="T3" fmla="*/ 63137 h 175"/>
              <a:gd name="T4" fmla="*/ 0 w 1200"/>
              <a:gd name="T5" fmla="*/ 0 h 175"/>
              <a:gd name="T6" fmla="*/ 431440 w 1200"/>
              <a:gd name="T7" fmla="*/ 0 h 175"/>
              <a:gd name="T8" fmla="*/ 431440 w 1200"/>
              <a:gd name="T9" fmla="*/ 63137 h 175"/>
              <a:gd name="T10" fmla="*/ 215900 w 1200"/>
              <a:gd name="T11" fmla="*/ 63137 h 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5">
                <a:moveTo>
                  <a:pt x="600" y="174"/>
                </a:moveTo>
                <a:lnTo>
                  <a:pt x="0" y="174"/>
                </a:lnTo>
                <a:lnTo>
                  <a:pt x="0" y="0"/>
                </a:lnTo>
                <a:lnTo>
                  <a:pt x="1199" y="0"/>
                </a:lnTo>
                <a:lnTo>
                  <a:pt x="1199" y="174"/>
                </a:lnTo>
                <a:lnTo>
                  <a:pt x="600" y="174"/>
                </a:lnTo>
              </a:path>
            </a:pathLst>
          </a:custGeom>
          <a:solidFill>
            <a:srgbClr val="E536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" name="Freeform 922">
            <a:extLst>
              <a:ext uri="{FF2B5EF4-FFF2-40B4-BE49-F238E27FC236}">
                <a16:creationId xmlns:a16="http://schemas.microsoft.com/office/drawing/2014/main" id="{B698E9C4-1777-FD43-A4DD-70D74AAC3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1765300"/>
            <a:ext cx="431800" cy="63500"/>
          </a:xfrm>
          <a:custGeom>
            <a:avLst/>
            <a:gdLst>
              <a:gd name="T0" fmla="*/ 215900 w 1200"/>
              <a:gd name="T1" fmla="*/ 63139 h 176"/>
              <a:gd name="T2" fmla="*/ 0 w 1200"/>
              <a:gd name="T3" fmla="*/ 63139 h 176"/>
              <a:gd name="T4" fmla="*/ 0 w 1200"/>
              <a:gd name="T5" fmla="*/ 0 h 176"/>
              <a:gd name="T6" fmla="*/ 431440 w 1200"/>
              <a:gd name="T7" fmla="*/ 0 h 176"/>
              <a:gd name="T8" fmla="*/ 431440 w 1200"/>
              <a:gd name="T9" fmla="*/ 63139 h 176"/>
              <a:gd name="T10" fmla="*/ 215900 w 1200"/>
              <a:gd name="T11" fmla="*/ 63139 h 1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6">
                <a:moveTo>
                  <a:pt x="600" y="175"/>
                </a:moveTo>
                <a:lnTo>
                  <a:pt x="0" y="175"/>
                </a:lnTo>
                <a:lnTo>
                  <a:pt x="0" y="0"/>
                </a:lnTo>
                <a:lnTo>
                  <a:pt x="1199" y="0"/>
                </a:lnTo>
                <a:lnTo>
                  <a:pt x="1199" y="175"/>
                </a:lnTo>
                <a:lnTo>
                  <a:pt x="600" y="175"/>
                </a:lnTo>
              </a:path>
            </a:pathLst>
          </a:custGeom>
          <a:solidFill>
            <a:srgbClr val="E536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" name="Freeform 923">
            <a:extLst>
              <a:ext uri="{FF2B5EF4-FFF2-40B4-BE49-F238E27FC236}">
                <a16:creationId xmlns:a16="http://schemas.microsoft.com/office/drawing/2014/main" id="{543D146C-93A9-BB4D-9973-87A09E015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8850" y="1828800"/>
            <a:ext cx="127000" cy="127000"/>
          </a:xfrm>
          <a:custGeom>
            <a:avLst/>
            <a:gdLst>
              <a:gd name="T0" fmla="*/ 87785 w 353"/>
              <a:gd name="T1" fmla="*/ 19177 h 351"/>
              <a:gd name="T2" fmla="*/ 98938 w 353"/>
              <a:gd name="T3" fmla="*/ 33288 h 351"/>
              <a:gd name="T4" fmla="*/ 92462 w 353"/>
              <a:gd name="T5" fmla="*/ 41248 h 351"/>
              <a:gd name="T6" fmla="*/ 95700 w 353"/>
              <a:gd name="T7" fmla="*/ 54997 h 351"/>
              <a:gd name="T8" fmla="*/ 106493 w 353"/>
              <a:gd name="T9" fmla="*/ 64043 h 351"/>
              <a:gd name="T10" fmla="*/ 115127 w 353"/>
              <a:gd name="T11" fmla="*/ 77792 h 351"/>
              <a:gd name="T12" fmla="*/ 111170 w 353"/>
              <a:gd name="T13" fmla="*/ 90456 h 351"/>
              <a:gd name="T14" fmla="*/ 85266 w 353"/>
              <a:gd name="T15" fmla="*/ 92989 h 351"/>
              <a:gd name="T16" fmla="*/ 91382 w 353"/>
              <a:gd name="T17" fmla="*/ 125915 h 351"/>
              <a:gd name="T18" fmla="*/ 70875 w 353"/>
              <a:gd name="T19" fmla="*/ 119040 h 351"/>
              <a:gd name="T20" fmla="*/ 72674 w 353"/>
              <a:gd name="T21" fmla="*/ 124105 h 351"/>
              <a:gd name="T22" fmla="*/ 64759 w 353"/>
              <a:gd name="T23" fmla="*/ 118678 h 351"/>
              <a:gd name="T24" fmla="*/ 33819 w 353"/>
              <a:gd name="T25" fmla="*/ 121573 h 351"/>
              <a:gd name="T26" fmla="*/ 29142 w 353"/>
              <a:gd name="T27" fmla="*/ 120487 h 351"/>
              <a:gd name="T28" fmla="*/ 7555 w 353"/>
              <a:gd name="T29" fmla="*/ 100587 h 351"/>
              <a:gd name="T30" fmla="*/ 21586 w 353"/>
              <a:gd name="T31" fmla="*/ 87199 h 351"/>
              <a:gd name="T32" fmla="*/ 1799 w 353"/>
              <a:gd name="T33" fmla="*/ 90818 h 351"/>
              <a:gd name="T34" fmla="*/ 19428 w 353"/>
              <a:gd name="T35" fmla="*/ 70194 h 351"/>
              <a:gd name="T36" fmla="*/ 15110 w 353"/>
              <a:gd name="T37" fmla="*/ 65852 h 351"/>
              <a:gd name="T38" fmla="*/ 19068 w 353"/>
              <a:gd name="T39" fmla="*/ 47037 h 351"/>
              <a:gd name="T40" fmla="*/ 43533 w 353"/>
              <a:gd name="T41" fmla="*/ 28222 h 351"/>
              <a:gd name="T42" fmla="*/ 51448 w 353"/>
              <a:gd name="T43" fmla="*/ 15920 h 351"/>
              <a:gd name="T44" fmla="*/ 52887 w 353"/>
              <a:gd name="T45" fmla="*/ 9407 h 351"/>
              <a:gd name="T46" fmla="*/ 45691 w 353"/>
              <a:gd name="T47" fmla="*/ 26413 h 351"/>
              <a:gd name="T48" fmla="*/ 48929 w 353"/>
              <a:gd name="T49" fmla="*/ 25328 h 351"/>
              <a:gd name="T50" fmla="*/ 70156 w 353"/>
              <a:gd name="T51" fmla="*/ 27860 h 351"/>
              <a:gd name="T52" fmla="*/ 70156 w 353"/>
              <a:gd name="T53" fmla="*/ 27860 h 351"/>
              <a:gd name="T54" fmla="*/ 56125 w 353"/>
              <a:gd name="T55" fmla="*/ 31840 h 351"/>
              <a:gd name="T56" fmla="*/ 72674 w 353"/>
              <a:gd name="T57" fmla="*/ 28946 h 351"/>
              <a:gd name="T58" fmla="*/ 52167 w 353"/>
              <a:gd name="T59" fmla="*/ 30755 h 351"/>
              <a:gd name="T60" fmla="*/ 52527 w 353"/>
              <a:gd name="T61" fmla="*/ 30755 h 351"/>
              <a:gd name="T62" fmla="*/ 66198 w 353"/>
              <a:gd name="T63" fmla="*/ 43419 h 351"/>
              <a:gd name="T64" fmla="*/ 63320 w 353"/>
              <a:gd name="T65" fmla="*/ 41972 h 351"/>
              <a:gd name="T66" fmla="*/ 61521 w 353"/>
              <a:gd name="T67" fmla="*/ 42333 h 351"/>
              <a:gd name="T68" fmla="*/ 76272 w 353"/>
              <a:gd name="T69" fmla="*/ 45952 h 351"/>
              <a:gd name="T70" fmla="*/ 42093 w 353"/>
              <a:gd name="T71" fmla="*/ 42333 h 351"/>
              <a:gd name="T72" fmla="*/ 35618 w 353"/>
              <a:gd name="T73" fmla="*/ 43781 h 351"/>
              <a:gd name="T74" fmla="*/ 38496 w 353"/>
              <a:gd name="T75" fmla="*/ 49208 h 351"/>
              <a:gd name="T76" fmla="*/ 85266 w 353"/>
              <a:gd name="T77" fmla="*/ 52826 h 351"/>
              <a:gd name="T78" fmla="*/ 59363 w 353"/>
              <a:gd name="T79" fmla="*/ 57530 h 351"/>
              <a:gd name="T80" fmla="*/ 58283 w 353"/>
              <a:gd name="T81" fmla="*/ 55721 h 351"/>
              <a:gd name="T82" fmla="*/ 47850 w 353"/>
              <a:gd name="T83" fmla="*/ 58977 h 351"/>
              <a:gd name="T84" fmla="*/ 51448 w 353"/>
              <a:gd name="T85" fmla="*/ 58977 h 351"/>
              <a:gd name="T86" fmla="*/ 66558 w 353"/>
              <a:gd name="T87" fmla="*/ 61872 h 351"/>
              <a:gd name="T88" fmla="*/ 70516 w 353"/>
              <a:gd name="T89" fmla="*/ 65128 h 351"/>
              <a:gd name="T90" fmla="*/ 26983 w 353"/>
              <a:gd name="T91" fmla="*/ 65490 h 351"/>
              <a:gd name="T92" fmla="*/ 40295 w 353"/>
              <a:gd name="T93" fmla="*/ 65852 h 351"/>
              <a:gd name="T94" fmla="*/ 88144 w 353"/>
              <a:gd name="T95" fmla="*/ 72003 h 351"/>
              <a:gd name="T96" fmla="*/ 93541 w 353"/>
              <a:gd name="T97" fmla="*/ 78877 h 351"/>
              <a:gd name="T98" fmla="*/ 101816 w 353"/>
              <a:gd name="T99" fmla="*/ 75621 h 351"/>
              <a:gd name="T100" fmla="*/ 47130 w 353"/>
              <a:gd name="T101" fmla="*/ 82496 h 351"/>
              <a:gd name="T102" fmla="*/ 60442 w 353"/>
              <a:gd name="T103" fmla="*/ 86114 h 351"/>
              <a:gd name="T104" fmla="*/ 51448 w 353"/>
              <a:gd name="T105" fmla="*/ 80325 h 351"/>
              <a:gd name="T106" fmla="*/ 53966 w 353"/>
              <a:gd name="T107" fmla="*/ 85390 h 35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53" h="351">
                <a:moveTo>
                  <a:pt x="171" y="0"/>
                </a:moveTo>
                <a:lnTo>
                  <a:pt x="174" y="10"/>
                </a:lnTo>
                <a:cubicBezTo>
                  <a:pt x="179" y="20"/>
                  <a:pt x="190" y="32"/>
                  <a:pt x="199" y="33"/>
                </a:cubicBezTo>
                <a:cubicBezTo>
                  <a:pt x="200" y="34"/>
                  <a:pt x="209" y="36"/>
                  <a:pt x="215" y="38"/>
                </a:cubicBezTo>
                <a:cubicBezTo>
                  <a:pt x="223" y="39"/>
                  <a:pt x="231" y="43"/>
                  <a:pt x="244" y="53"/>
                </a:cubicBezTo>
                <a:lnTo>
                  <a:pt x="260" y="67"/>
                </a:lnTo>
                <a:lnTo>
                  <a:pt x="249" y="67"/>
                </a:lnTo>
                <a:cubicBezTo>
                  <a:pt x="243" y="66"/>
                  <a:pt x="237" y="67"/>
                  <a:pt x="237" y="67"/>
                </a:cubicBezTo>
                <a:cubicBezTo>
                  <a:pt x="239" y="71"/>
                  <a:pt x="260" y="86"/>
                  <a:pt x="269" y="89"/>
                </a:cubicBezTo>
                <a:lnTo>
                  <a:pt x="275" y="92"/>
                </a:lnTo>
                <a:lnTo>
                  <a:pt x="264" y="92"/>
                </a:lnTo>
                <a:cubicBezTo>
                  <a:pt x="258" y="92"/>
                  <a:pt x="250" y="90"/>
                  <a:pt x="247" y="89"/>
                </a:cubicBezTo>
                <a:cubicBezTo>
                  <a:pt x="240" y="84"/>
                  <a:pt x="228" y="84"/>
                  <a:pt x="228" y="89"/>
                </a:cubicBezTo>
                <a:cubicBezTo>
                  <a:pt x="226" y="91"/>
                  <a:pt x="228" y="93"/>
                  <a:pt x="235" y="97"/>
                </a:cubicBezTo>
                <a:cubicBezTo>
                  <a:pt x="240" y="99"/>
                  <a:pt x="251" y="108"/>
                  <a:pt x="257" y="114"/>
                </a:cubicBezTo>
                <a:cubicBezTo>
                  <a:pt x="264" y="121"/>
                  <a:pt x="278" y="130"/>
                  <a:pt x="291" y="137"/>
                </a:cubicBezTo>
                <a:cubicBezTo>
                  <a:pt x="303" y="145"/>
                  <a:pt x="310" y="149"/>
                  <a:pt x="308" y="151"/>
                </a:cubicBezTo>
                <a:cubicBezTo>
                  <a:pt x="307" y="152"/>
                  <a:pt x="301" y="152"/>
                  <a:pt x="288" y="149"/>
                </a:cubicBezTo>
                <a:cubicBezTo>
                  <a:pt x="275" y="148"/>
                  <a:pt x="269" y="148"/>
                  <a:pt x="267" y="150"/>
                </a:cubicBezTo>
                <a:cubicBezTo>
                  <a:pt x="267" y="150"/>
                  <a:pt x="267" y="151"/>
                  <a:pt x="266" y="152"/>
                </a:cubicBezTo>
                <a:lnTo>
                  <a:pt x="267" y="153"/>
                </a:lnTo>
                <a:cubicBezTo>
                  <a:pt x="268" y="155"/>
                  <a:pt x="272" y="157"/>
                  <a:pt x="280" y="159"/>
                </a:cubicBezTo>
                <a:cubicBezTo>
                  <a:pt x="288" y="160"/>
                  <a:pt x="301" y="164"/>
                  <a:pt x="308" y="167"/>
                </a:cubicBezTo>
                <a:cubicBezTo>
                  <a:pt x="329" y="172"/>
                  <a:pt x="324" y="176"/>
                  <a:pt x="296" y="177"/>
                </a:cubicBezTo>
                <a:cubicBezTo>
                  <a:pt x="273" y="177"/>
                  <a:pt x="264" y="180"/>
                  <a:pt x="267" y="185"/>
                </a:cubicBezTo>
                <a:lnTo>
                  <a:pt x="268" y="185"/>
                </a:lnTo>
                <a:cubicBezTo>
                  <a:pt x="269" y="186"/>
                  <a:pt x="273" y="187"/>
                  <a:pt x="277" y="187"/>
                </a:cubicBezTo>
                <a:cubicBezTo>
                  <a:pt x="287" y="187"/>
                  <a:pt x="297" y="191"/>
                  <a:pt x="301" y="198"/>
                </a:cubicBezTo>
                <a:cubicBezTo>
                  <a:pt x="303" y="200"/>
                  <a:pt x="312" y="209"/>
                  <a:pt x="320" y="215"/>
                </a:cubicBezTo>
                <a:lnTo>
                  <a:pt x="337" y="228"/>
                </a:lnTo>
                <a:lnTo>
                  <a:pt x="329" y="231"/>
                </a:lnTo>
                <a:cubicBezTo>
                  <a:pt x="324" y="233"/>
                  <a:pt x="319" y="231"/>
                  <a:pt x="311" y="225"/>
                </a:cubicBezTo>
                <a:cubicBezTo>
                  <a:pt x="299" y="219"/>
                  <a:pt x="298" y="218"/>
                  <a:pt x="291" y="223"/>
                </a:cubicBezTo>
                <a:cubicBezTo>
                  <a:pt x="278" y="230"/>
                  <a:pt x="281" y="234"/>
                  <a:pt x="309" y="250"/>
                </a:cubicBezTo>
                <a:cubicBezTo>
                  <a:pt x="337" y="264"/>
                  <a:pt x="352" y="276"/>
                  <a:pt x="349" y="283"/>
                </a:cubicBezTo>
                <a:cubicBezTo>
                  <a:pt x="348" y="288"/>
                  <a:pt x="339" y="288"/>
                  <a:pt x="332" y="282"/>
                </a:cubicBezTo>
                <a:cubicBezTo>
                  <a:pt x="328" y="278"/>
                  <a:pt x="319" y="274"/>
                  <a:pt x="313" y="269"/>
                </a:cubicBezTo>
                <a:cubicBezTo>
                  <a:pt x="301" y="262"/>
                  <a:pt x="300" y="262"/>
                  <a:pt x="274" y="262"/>
                </a:cubicBezTo>
                <a:cubicBezTo>
                  <a:pt x="251" y="262"/>
                  <a:pt x="247" y="262"/>
                  <a:pt x="237" y="257"/>
                </a:cubicBezTo>
                <a:cubicBezTo>
                  <a:pt x="223" y="250"/>
                  <a:pt x="221" y="250"/>
                  <a:pt x="215" y="255"/>
                </a:cubicBezTo>
                <a:cubicBezTo>
                  <a:pt x="212" y="260"/>
                  <a:pt x="211" y="264"/>
                  <a:pt x="211" y="278"/>
                </a:cubicBezTo>
                <a:cubicBezTo>
                  <a:pt x="211" y="304"/>
                  <a:pt x="214" y="310"/>
                  <a:pt x="236" y="330"/>
                </a:cubicBezTo>
                <a:cubicBezTo>
                  <a:pt x="245" y="338"/>
                  <a:pt x="254" y="345"/>
                  <a:pt x="255" y="347"/>
                </a:cubicBezTo>
                <a:lnTo>
                  <a:pt x="254" y="348"/>
                </a:lnTo>
                <a:cubicBezTo>
                  <a:pt x="254" y="348"/>
                  <a:pt x="253" y="349"/>
                  <a:pt x="252" y="350"/>
                </a:cubicBezTo>
                <a:lnTo>
                  <a:pt x="246" y="350"/>
                </a:lnTo>
                <a:cubicBezTo>
                  <a:pt x="244" y="348"/>
                  <a:pt x="240" y="345"/>
                  <a:pt x="237" y="341"/>
                </a:cubicBezTo>
                <a:cubicBezTo>
                  <a:pt x="228" y="331"/>
                  <a:pt x="228" y="331"/>
                  <a:pt x="214" y="330"/>
                </a:cubicBezTo>
                <a:cubicBezTo>
                  <a:pt x="206" y="328"/>
                  <a:pt x="199" y="328"/>
                  <a:pt x="197" y="329"/>
                </a:cubicBezTo>
                <a:lnTo>
                  <a:pt x="196" y="329"/>
                </a:lnTo>
                <a:lnTo>
                  <a:pt x="196" y="330"/>
                </a:lnTo>
                <a:lnTo>
                  <a:pt x="196" y="331"/>
                </a:lnTo>
                <a:cubicBezTo>
                  <a:pt x="196" y="331"/>
                  <a:pt x="197" y="332"/>
                  <a:pt x="199" y="335"/>
                </a:cubicBezTo>
                <a:cubicBezTo>
                  <a:pt x="201" y="339"/>
                  <a:pt x="202" y="341"/>
                  <a:pt x="202" y="343"/>
                </a:cubicBezTo>
                <a:lnTo>
                  <a:pt x="202" y="344"/>
                </a:lnTo>
                <a:lnTo>
                  <a:pt x="201" y="344"/>
                </a:lnTo>
                <a:lnTo>
                  <a:pt x="200" y="344"/>
                </a:lnTo>
                <a:cubicBezTo>
                  <a:pt x="200" y="344"/>
                  <a:pt x="197" y="343"/>
                  <a:pt x="195" y="339"/>
                </a:cubicBezTo>
                <a:cubicBezTo>
                  <a:pt x="190" y="335"/>
                  <a:pt x="184" y="331"/>
                  <a:pt x="180" y="328"/>
                </a:cubicBezTo>
                <a:cubicBezTo>
                  <a:pt x="176" y="326"/>
                  <a:pt x="174" y="322"/>
                  <a:pt x="174" y="319"/>
                </a:cubicBezTo>
                <a:cubicBezTo>
                  <a:pt x="174" y="313"/>
                  <a:pt x="170" y="312"/>
                  <a:pt x="162" y="315"/>
                </a:cubicBezTo>
                <a:cubicBezTo>
                  <a:pt x="158" y="316"/>
                  <a:pt x="154" y="316"/>
                  <a:pt x="151" y="315"/>
                </a:cubicBezTo>
                <a:cubicBezTo>
                  <a:pt x="144" y="310"/>
                  <a:pt x="136" y="312"/>
                  <a:pt x="128" y="321"/>
                </a:cubicBezTo>
                <a:cubicBezTo>
                  <a:pt x="118" y="331"/>
                  <a:pt x="105" y="336"/>
                  <a:pt x="94" y="336"/>
                </a:cubicBezTo>
                <a:cubicBezTo>
                  <a:pt x="85" y="337"/>
                  <a:pt x="75" y="341"/>
                  <a:pt x="70" y="347"/>
                </a:cubicBezTo>
                <a:cubicBezTo>
                  <a:pt x="70" y="348"/>
                  <a:pt x="70" y="349"/>
                  <a:pt x="67" y="350"/>
                </a:cubicBezTo>
                <a:lnTo>
                  <a:pt x="64" y="350"/>
                </a:lnTo>
                <a:cubicBezTo>
                  <a:pt x="64" y="349"/>
                  <a:pt x="64" y="348"/>
                  <a:pt x="64" y="348"/>
                </a:cubicBezTo>
                <a:cubicBezTo>
                  <a:pt x="64" y="344"/>
                  <a:pt x="75" y="335"/>
                  <a:pt x="81" y="333"/>
                </a:cubicBezTo>
                <a:cubicBezTo>
                  <a:pt x="96" y="330"/>
                  <a:pt x="105" y="325"/>
                  <a:pt x="114" y="311"/>
                </a:cubicBezTo>
                <a:cubicBezTo>
                  <a:pt x="135" y="285"/>
                  <a:pt x="136" y="269"/>
                  <a:pt x="120" y="259"/>
                </a:cubicBezTo>
                <a:cubicBezTo>
                  <a:pt x="111" y="256"/>
                  <a:pt x="111" y="256"/>
                  <a:pt x="89" y="266"/>
                </a:cubicBezTo>
                <a:cubicBezTo>
                  <a:pt x="77" y="271"/>
                  <a:pt x="62" y="277"/>
                  <a:pt x="56" y="278"/>
                </a:cubicBezTo>
                <a:cubicBezTo>
                  <a:pt x="42" y="284"/>
                  <a:pt x="24" y="284"/>
                  <a:pt x="21" y="278"/>
                </a:cubicBezTo>
                <a:cubicBezTo>
                  <a:pt x="20" y="276"/>
                  <a:pt x="19" y="274"/>
                  <a:pt x="19" y="274"/>
                </a:cubicBezTo>
                <a:lnTo>
                  <a:pt x="20" y="274"/>
                </a:lnTo>
                <a:cubicBezTo>
                  <a:pt x="21" y="272"/>
                  <a:pt x="32" y="269"/>
                  <a:pt x="44" y="265"/>
                </a:cubicBezTo>
                <a:cubicBezTo>
                  <a:pt x="77" y="256"/>
                  <a:pt x="93" y="243"/>
                  <a:pt x="84" y="237"/>
                </a:cubicBezTo>
                <a:cubicBezTo>
                  <a:pt x="77" y="233"/>
                  <a:pt x="68" y="234"/>
                  <a:pt x="60" y="241"/>
                </a:cubicBezTo>
                <a:cubicBezTo>
                  <a:pt x="52" y="248"/>
                  <a:pt x="22" y="258"/>
                  <a:pt x="13" y="258"/>
                </a:cubicBezTo>
                <a:cubicBezTo>
                  <a:pt x="10" y="258"/>
                  <a:pt x="5" y="256"/>
                  <a:pt x="3" y="255"/>
                </a:cubicBezTo>
                <a:cubicBezTo>
                  <a:pt x="0" y="252"/>
                  <a:pt x="0" y="251"/>
                  <a:pt x="0" y="251"/>
                </a:cubicBezTo>
                <a:lnTo>
                  <a:pt x="0" y="250"/>
                </a:lnTo>
                <a:cubicBezTo>
                  <a:pt x="0" y="250"/>
                  <a:pt x="2" y="250"/>
                  <a:pt x="5" y="251"/>
                </a:cubicBezTo>
                <a:cubicBezTo>
                  <a:pt x="11" y="251"/>
                  <a:pt x="14" y="250"/>
                  <a:pt x="27" y="237"/>
                </a:cubicBezTo>
                <a:cubicBezTo>
                  <a:pt x="36" y="228"/>
                  <a:pt x="47" y="218"/>
                  <a:pt x="57" y="214"/>
                </a:cubicBezTo>
                <a:cubicBezTo>
                  <a:pt x="70" y="208"/>
                  <a:pt x="73" y="205"/>
                  <a:pt x="73" y="201"/>
                </a:cubicBezTo>
                <a:cubicBezTo>
                  <a:pt x="73" y="198"/>
                  <a:pt x="71" y="193"/>
                  <a:pt x="68" y="191"/>
                </a:cubicBezTo>
                <a:cubicBezTo>
                  <a:pt x="64" y="186"/>
                  <a:pt x="64" y="186"/>
                  <a:pt x="54" y="194"/>
                </a:cubicBezTo>
                <a:cubicBezTo>
                  <a:pt x="48" y="198"/>
                  <a:pt x="42" y="201"/>
                  <a:pt x="38" y="201"/>
                </a:cubicBezTo>
                <a:cubicBezTo>
                  <a:pt x="34" y="201"/>
                  <a:pt x="28" y="197"/>
                  <a:pt x="26" y="196"/>
                </a:cubicBezTo>
                <a:lnTo>
                  <a:pt x="26" y="195"/>
                </a:lnTo>
                <a:cubicBezTo>
                  <a:pt x="27" y="195"/>
                  <a:pt x="29" y="194"/>
                  <a:pt x="29" y="194"/>
                </a:cubicBezTo>
                <a:cubicBezTo>
                  <a:pt x="29" y="194"/>
                  <a:pt x="36" y="189"/>
                  <a:pt x="42" y="182"/>
                </a:cubicBezTo>
                <a:cubicBezTo>
                  <a:pt x="55" y="169"/>
                  <a:pt x="58" y="167"/>
                  <a:pt x="68" y="165"/>
                </a:cubicBezTo>
                <a:cubicBezTo>
                  <a:pt x="74" y="164"/>
                  <a:pt x="79" y="160"/>
                  <a:pt x="84" y="154"/>
                </a:cubicBezTo>
                <a:cubicBezTo>
                  <a:pt x="92" y="143"/>
                  <a:pt x="92" y="142"/>
                  <a:pt x="88" y="134"/>
                </a:cubicBezTo>
                <a:cubicBezTo>
                  <a:pt x="86" y="129"/>
                  <a:pt x="84" y="127"/>
                  <a:pt x="80" y="129"/>
                </a:cubicBezTo>
                <a:cubicBezTo>
                  <a:pt x="64" y="134"/>
                  <a:pt x="53" y="134"/>
                  <a:pt x="53" y="130"/>
                </a:cubicBezTo>
                <a:lnTo>
                  <a:pt x="53" y="129"/>
                </a:lnTo>
                <a:cubicBezTo>
                  <a:pt x="55" y="126"/>
                  <a:pt x="72" y="114"/>
                  <a:pt x="85" y="108"/>
                </a:cubicBezTo>
                <a:cubicBezTo>
                  <a:pt x="93" y="105"/>
                  <a:pt x="96" y="102"/>
                  <a:pt x="98" y="98"/>
                </a:cubicBezTo>
                <a:cubicBezTo>
                  <a:pt x="98" y="92"/>
                  <a:pt x="108" y="85"/>
                  <a:pt x="116" y="85"/>
                </a:cubicBezTo>
                <a:cubicBezTo>
                  <a:pt x="121" y="85"/>
                  <a:pt x="123" y="83"/>
                  <a:pt x="121" y="78"/>
                </a:cubicBezTo>
                <a:cubicBezTo>
                  <a:pt x="119" y="75"/>
                  <a:pt x="117" y="74"/>
                  <a:pt x="111" y="75"/>
                </a:cubicBezTo>
                <a:lnTo>
                  <a:pt x="105" y="75"/>
                </a:lnTo>
                <a:lnTo>
                  <a:pt x="105" y="74"/>
                </a:lnTo>
                <a:cubicBezTo>
                  <a:pt x="107" y="71"/>
                  <a:pt x="118" y="63"/>
                  <a:pt x="126" y="60"/>
                </a:cubicBezTo>
                <a:cubicBezTo>
                  <a:pt x="133" y="57"/>
                  <a:pt x="143" y="48"/>
                  <a:pt x="143" y="44"/>
                </a:cubicBezTo>
                <a:cubicBezTo>
                  <a:pt x="143" y="42"/>
                  <a:pt x="142" y="42"/>
                  <a:pt x="140" y="42"/>
                </a:cubicBezTo>
                <a:cubicBezTo>
                  <a:pt x="139" y="44"/>
                  <a:pt x="135" y="45"/>
                  <a:pt x="131" y="46"/>
                </a:cubicBezTo>
                <a:lnTo>
                  <a:pt x="126" y="48"/>
                </a:lnTo>
                <a:lnTo>
                  <a:pt x="131" y="41"/>
                </a:lnTo>
                <a:cubicBezTo>
                  <a:pt x="134" y="38"/>
                  <a:pt x="141" y="31"/>
                  <a:pt x="147" y="26"/>
                </a:cubicBezTo>
                <a:cubicBezTo>
                  <a:pt x="153" y="23"/>
                  <a:pt x="162" y="15"/>
                  <a:pt x="165" y="10"/>
                </a:cubicBezTo>
                <a:lnTo>
                  <a:pt x="171" y="0"/>
                </a:lnTo>
                <a:close/>
                <a:moveTo>
                  <a:pt x="132" y="67"/>
                </a:moveTo>
                <a:lnTo>
                  <a:pt x="131" y="67"/>
                </a:lnTo>
                <a:cubicBezTo>
                  <a:pt x="128" y="67"/>
                  <a:pt x="127" y="68"/>
                  <a:pt x="127" y="73"/>
                </a:cubicBezTo>
                <a:cubicBezTo>
                  <a:pt x="127" y="75"/>
                  <a:pt x="127" y="77"/>
                  <a:pt x="127" y="77"/>
                </a:cubicBezTo>
                <a:lnTo>
                  <a:pt x="128" y="77"/>
                </a:lnTo>
                <a:cubicBezTo>
                  <a:pt x="128" y="77"/>
                  <a:pt x="130" y="77"/>
                  <a:pt x="131" y="75"/>
                </a:cubicBezTo>
                <a:cubicBezTo>
                  <a:pt x="134" y="73"/>
                  <a:pt x="136" y="71"/>
                  <a:pt x="136" y="70"/>
                </a:cubicBezTo>
                <a:lnTo>
                  <a:pt x="136" y="69"/>
                </a:lnTo>
                <a:lnTo>
                  <a:pt x="136" y="68"/>
                </a:lnTo>
                <a:cubicBezTo>
                  <a:pt x="136" y="67"/>
                  <a:pt x="135" y="67"/>
                  <a:pt x="132" y="67"/>
                </a:cubicBezTo>
                <a:close/>
                <a:moveTo>
                  <a:pt x="195" y="77"/>
                </a:moveTo>
                <a:cubicBezTo>
                  <a:pt x="195" y="74"/>
                  <a:pt x="193" y="72"/>
                  <a:pt x="189" y="72"/>
                </a:cubicBezTo>
                <a:cubicBezTo>
                  <a:pt x="185" y="72"/>
                  <a:pt x="183" y="74"/>
                  <a:pt x="182" y="77"/>
                </a:cubicBezTo>
                <a:cubicBezTo>
                  <a:pt x="182" y="77"/>
                  <a:pt x="182" y="79"/>
                  <a:pt x="183" y="79"/>
                </a:cubicBezTo>
                <a:cubicBezTo>
                  <a:pt x="184" y="80"/>
                  <a:pt x="185" y="80"/>
                  <a:pt x="189" y="80"/>
                </a:cubicBezTo>
                <a:cubicBezTo>
                  <a:pt x="195" y="80"/>
                  <a:pt x="196" y="79"/>
                  <a:pt x="195" y="77"/>
                </a:cubicBezTo>
                <a:close/>
                <a:moveTo>
                  <a:pt x="176" y="79"/>
                </a:moveTo>
                <a:cubicBezTo>
                  <a:pt x="176" y="75"/>
                  <a:pt x="175" y="73"/>
                  <a:pt x="171" y="73"/>
                </a:cubicBezTo>
                <a:cubicBezTo>
                  <a:pt x="170" y="74"/>
                  <a:pt x="167" y="75"/>
                  <a:pt x="162" y="77"/>
                </a:cubicBezTo>
                <a:cubicBezTo>
                  <a:pt x="155" y="81"/>
                  <a:pt x="152" y="84"/>
                  <a:pt x="155" y="88"/>
                </a:cubicBezTo>
                <a:lnTo>
                  <a:pt x="156" y="88"/>
                </a:lnTo>
                <a:cubicBezTo>
                  <a:pt x="156" y="89"/>
                  <a:pt x="162" y="88"/>
                  <a:pt x="167" y="86"/>
                </a:cubicBezTo>
                <a:cubicBezTo>
                  <a:pt x="174" y="84"/>
                  <a:pt x="176" y="83"/>
                  <a:pt x="176" y="79"/>
                </a:cubicBezTo>
                <a:close/>
                <a:moveTo>
                  <a:pt x="211" y="74"/>
                </a:moveTo>
                <a:lnTo>
                  <a:pt x="209" y="74"/>
                </a:lnTo>
                <a:cubicBezTo>
                  <a:pt x="205" y="74"/>
                  <a:pt x="203" y="76"/>
                  <a:pt x="202" y="80"/>
                </a:cubicBezTo>
                <a:cubicBezTo>
                  <a:pt x="201" y="84"/>
                  <a:pt x="203" y="85"/>
                  <a:pt x="207" y="85"/>
                </a:cubicBezTo>
                <a:cubicBezTo>
                  <a:pt x="210" y="85"/>
                  <a:pt x="213" y="83"/>
                  <a:pt x="214" y="82"/>
                </a:cubicBezTo>
                <a:cubicBezTo>
                  <a:pt x="216" y="75"/>
                  <a:pt x="215" y="73"/>
                  <a:pt x="211" y="74"/>
                </a:cubicBezTo>
                <a:close/>
                <a:moveTo>
                  <a:pt x="146" y="85"/>
                </a:moveTo>
                <a:lnTo>
                  <a:pt x="145" y="85"/>
                </a:lnTo>
                <a:cubicBezTo>
                  <a:pt x="139" y="86"/>
                  <a:pt x="127" y="96"/>
                  <a:pt x="127" y="103"/>
                </a:cubicBezTo>
                <a:lnTo>
                  <a:pt x="127" y="104"/>
                </a:lnTo>
                <a:cubicBezTo>
                  <a:pt x="130" y="105"/>
                  <a:pt x="135" y="103"/>
                  <a:pt x="141" y="99"/>
                </a:cubicBezTo>
                <a:cubicBezTo>
                  <a:pt x="148" y="94"/>
                  <a:pt x="151" y="85"/>
                  <a:pt x="146" y="85"/>
                </a:cubicBezTo>
                <a:close/>
                <a:moveTo>
                  <a:pt x="197" y="115"/>
                </a:moveTo>
                <a:cubicBezTo>
                  <a:pt x="199" y="110"/>
                  <a:pt x="196" y="108"/>
                  <a:pt x="194" y="108"/>
                </a:cubicBezTo>
                <a:cubicBezTo>
                  <a:pt x="193" y="108"/>
                  <a:pt x="190" y="109"/>
                  <a:pt x="189" y="111"/>
                </a:cubicBezTo>
                <a:cubicBezTo>
                  <a:pt x="185" y="115"/>
                  <a:pt x="184" y="117"/>
                  <a:pt x="184" y="119"/>
                </a:cubicBezTo>
                <a:lnTo>
                  <a:pt x="184" y="120"/>
                </a:lnTo>
                <a:lnTo>
                  <a:pt x="185" y="120"/>
                </a:lnTo>
                <a:lnTo>
                  <a:pt x="185" y="121"/>
                </a:lnTo>
                <a:lnTo>
                  <a:pt x="190" y="121"/>
                </a:lnTo>
                <a:cubicBezTo>
                  <a:pt x="195" y="120"/>
                  <a:pt x="196" y="117"/>
                  <a:pt x="197" y="115"/>
                </a:cubicBezTo>
                <a:close/>
                <a:moveTo>
                  <a:pt x="176" y="116"/>
                </a:moveTo>
                <a:cubicBezTo>
                  <a:pt x="181" y="113"/>
                  <a:pt x="180" y="109"/>
                  <a:pt x="175" y="109"/>
                </a:cubicBezTo>
                <a:cubicBezTo>
                  <a:pt x="173" y="109"/>
                  <a:pt x="169" y="110"/>
                  <a:pt x="166" y="111"/>
                </a:cubicBezTo>
                <a:lnTo>
                  <a:pt x="159" y="114"/>
                </a:lnTo>
                <a:lnTo>
                  <a:pt x="165" y="116"/>
                </a:lnTo>
                <a:cubicBezTo>
                  <a:pt x="168" y="117"/>
                  <a:pt x="171" y="117"/>
                  <a:pt x="171" y="117"/>
                </a:cubicBezTo>
                <a:cubicBezTo>
                  <a:pt x="171" y="117"/>
                  <a:pt x="174" y="117"/>
                  <a:pt x="176" y="116"/>
                </a:cubicBezTo>
                <a:close/>
                <a:moveTo>
                  <a:pt x="223" y="115"/>
                </a:moveTo>
                <a:cubicBezTo>
                  <a:pt x="222" y="114"/>
                  <a:pt x="218" y="114"/>
                  <a:pt x="216" y="114"/>
                </a:cubicBezTo>
                <a:cubicBezTo>
                  <a:pt x="212" y="114"/>
                  <a:pt x="209" y="117"/>
                  <a:pt x="206" y="121"/>
                </a:cubicBezTo>
                <a:cubicBezTo>
                  <a:pt x="205" y="124"/>
                  <a:pt x="205" y="125"/>
                  <a:pt x="212" y="127"/>
                </a:cubicBezTo>
                <a:cubicBezTo>
                  <a:pt x="223" y="131"/>
                  <a:pt x="228" y="130"/>
                  <a:pt x="228" y="124"/>
                </a:cubicBezTo>
                <a:cubicBezTo>
                  <a:pt x="229" y="119"/>
                  <a:pt x="228" y="117"/>
                  <a:pt x="223" y="115"/>
                </a:cubicBezTo>
                <a:close/>
                <a:moveTo>
                  <a:pt x="131" y="123"/>
                </a:moveTo>
                <a:cubicBezTo>
                  <a:pt x="135" y="117"/>
                  <a:pt x="133" y="116"/>
                  <a:pt x="124" y="116"/>
                </a:cubicBezTo>
                <a:cubicBezTo>
                  <a:pt x="121" y="116"/>
                  <a:pt x="118" y="117"/>
                  <a:pt x="117" y="117"/>
                </a:cubicBezTo>
                <a:cubicBezTo>
                  <a:pt x="116" y="121"/>
                  <a:pt x="117" y="123"/>
                  <a:pt x="118" y="127"/>
                </a:cubicBezTo>
                <a:cubicBezTo>
                  <a:pt x="121" y="131"/>
                  <a:pt x="121" y="132"/>
                  <a:pt x="124" y="130"/>
                </a:cubicBezTo>
                <a:cubicBezTo>
                  <a:pt x="126" y="127"/>
                  <a:pt x="130" y="125"/>
                  <a:pt x="131" y="123"/>
                </a:cubicBezTo>
                <a:close/>
                <a:moveTo>
                  <a:pt x="110" y="127"/>
                </a:moveTo>
                <a:cubicBezTo>
                  <a:pt x="107" y="121"/>
                  <a:pt x="104" y="120"/>
                  <a:pt x="99" y="121"/>
                </a:cubicBezTo>
                <a:cubicBezTo>
                  <a:pt x="96" y="121"/>
                  <a:pt x="93" y="121"/>
                  <a:pt x="93" y="121"/>
                </a:cubicBezTo>
                <a:lnTo>
                  <a:pt x="93" y="122"/>
                </a:lnTo>
                <a:lnTo>
                  <a:pt x="92" y="122"/>
                </a:lnTo>
                <a:cubicBezTo>
                  <a:pt x="91" y="124"/>
                  <a:pt x="93" y="127"/>
                  <a:pt x="96" y="131"/>
                </a:cubicBezTo>
                <a:cubicBezTo>
                  <a:pt x="99" y="139"/>
                  <a:pt x="101" y="139"/>
                  <a:pt x="107" y="136"/>
                </a:cubicBezTo>
                <a:lnTo>
                  <a:pt x="114" y="134"/>
                </a:lnTo>
                <a:lnTo>
                  <a:pt x="110" y="127"/>
                </a:lnTo>
                <a:close/>
                <a:moveTo>
                  <a:pt x="251" y="150"/>
                </a:moveTo>
                <a:cubicBezTo>
                  <a:pt x="251" y="145"/>
                  <a:pt x="247" y="142"/>
                  <a:pt x="242" y="142"/>
                </a:cubicBezTo>
                <a:cubicBezTo>
                  <a:pt x="240" y="142"/>
                  <a:pt x="237" y="145"/>
                  <a:pt x="237" y="146"/>
                </a:cubicBezTo>
                <a:cubicBezTo>
                  <a:pt x="234" y="150"/>
                  <a:pt x="234" y="151"/>
                  <a:pt x="237" y="154"/>
                </a:cubicBezTo>
                <a:cubicBezTo>
                  <a:pt x="243" y="159"/>
                  <a:pt x="251" y="156"/>
                  <a:pt x="251" y="150"/>
                </a:cubicBezTo>
                <a:close/>
                <a:moveTo>
                  <a:pt x="162" y="154"/>
                </a:moveTo>
                <a:cubicBezTo>
                  <a:pt x="158" y="154"/>
                  <a:pt x="156" y="158"/>
                  <a:pt x="158" y="162"/>
                </a:cubicBezTo>
                <a:cubicBezTo>
                  <a:pt x="159" y="168"/>
                  <a:pt x="164" y="166"/>
                  <a:pt x="165" y="159"/>
                </a:cubicBezTo>
                <a:cubicBezTo>
                  <a:pt x="165" y="158"/>
                  <a:pt x="165" y="155"/>
                  <a:pt x="165" y="155"/>
                </a:cubicBezTo>
                <a:lnTo>
                  <a:pt x="164" y="155"/>
                </a:lnTo>
                <a:lnTo>
                  <a:pt x="164" y="154"/>
                </a:lnTo>
                <a:lnTo>
                  <a:pt x="163" y="154"/>
                </a:lnTo>
                <a:lnTo>
                  <a:pt x="162" y="154"/>
                </a:lnTo>
                <a:close/>
                <a:moveTo>
                  <a:pt x="143" y="163"/>
                </a:moveTo>
                <a:cubicBezTo>
                  <a:pt x="139" y="159"/>
                  <a:pt x="136" y="159"/>
                  <a:pt x="135" y="159"/>
                </a:cubicBezTo>
                <a:cubicBezTo>
                  <a:pt x="134" y="159"/>
                  <a:pt x="133" y="159"/>
                  <a:pt x="133" y="161"/>
                </a:cubicBezTo>
                <a:lnTo>
                  <a:pt x="133" y="163"/>
                </a:lnTo>
                <a:cubicBezTo>
                  <a:pt x="133" y="163"/>
                  <a:pt x="135" y="165"/>
                  <a:pt x="137" y="167"/>
                </a:cubicBezTo>
                <a:cubicBezTo>
                  <a:pt x="140" y="169"/>
                  <a:pt x="143" y="169"/>
                  <a:pt x="144" y="168"/>
                </a:cubicBezTo>
                <a:lnTo>
                  <a:pt x="145" y="168"/>
                </a:lnTo>
                <a:lnTo>
                  <a:pt x="145" y="167"/>
                </a:lnTo>
                <a:cubicBezTo>
                  <a:pt x="145" y="166"/>
                  <a:pt x="144" y="164"/>
                  <a:pt x="143" y="163"/>
                </a:cubicBezTo>
                <a:close/>
                <a:moveTo>
                  <a:pt x="181" y="162"/>
                </a:moveTo>
                <a:cubicBezTo>
                  <a:pt x="179" y="161"/>
                  <a:pt x="178" y="159"/>
                  <a:pt x="178" y="159"/>
                </a:cubicBezTo>
                <a:cubicBezTo>
                  <a:pt x="176" y="159"/>
                  <a:pt x="176" y="161"/>
                  <a:pt x="175" y="163"/>
                </a:cubicBezTo>
                <a:cubicBezTo>
                  <a:pt x="171" y="169"/>
                  <a:pt x="172" y="174"/>
                  <a:pt x="178" y="177"/>
                </a:cubicBezTo>
                <a:cubicBezTo>
                  <a:pt x="184" y="180"/>
                  <a:pt x="187" y="177"/>
                  <a:pt x="185" y="171"/>
                </a:cubicBezTo>
                <a:cubicBezTo>
                  <a:pt x="184" y="168"/>
                  <a:pt x="182" y="164"/>
                  <a:pt x="181" y="162"/>
                </a:cubicBezTo>
                <a:close/>
                <a:moveTo>
                  <a:pt x="197" y="174"/>
                </a:moveTo>
                <a:cubicBezTo>
                  <a:pt x="196" y="171"/>
                  <a:pt x="195" y="168"/>
                  <a:pt x="193" y="168"/>
                </a:cubicBezTo>
                <a:cubicBezTo>
                  <a:pt x="192" y="168"/>
                  <a:pt x="190" y="170"/>
                  <a:pt x="190" y="172"/>
                </a:cubicBezTo>
                <a:cubicBezTo>
                  <a:pt x="190" y="177"/>
                  <a:pt x="193" y="180"/>
                  <a:pt x="196" y="180"/>
                </a:cubicBezTo>
                <a:cubicBezTo>
                  <a:pt x="197" y="179"/>
                  <a:pt x="197" y="177"/>
                  <a:pt x="197" y="174"/>
                </a:cubicBezTo>
                <a:close/>
                <a:moveTo>
                  <a:pt x="107" y="178"/>
                </a:moveTo>
                <a:cubicBezTo>
                  <a:pt x="105" y="178"/>
                  <a:pt x="101" y="177"/>
                  <a:pt x="98" y="177"/>
                </a:cubicBezTo>
                <a:cubicBezTo>
                  <a:pt x="89" y="177"/>
                  <a:pt x="77" y="179"/>
                  <a:pt x="75" y="181"/>
                </a:cubicBezTo>
                <a:cubicBezTo>
                  <a:pt x="75" y="181"/>
                  <a:pt x="77" y="186"/>
                  <a:pt x="79" y="190"/>
                </a:cubicBezTo>
                <a:cubicBezTo>
                  <a:pt x="81" y="196"/>
                  <a:pt x="82" y="196"/>
                  <a:pt x="89" y="196"/>
                </a:cubicBezTo>
                <a:cubicBezTo>
                  <a:pt x="93" y="195"/>
                  <a:pt x="101" y="192"/>
                  <a:pt x="105" y="190"/>
                </a:cubicBezTo>
                <a:cubicBezTo>
                  <a:pt x="110" y="187"/>
                  <a:pt x="112" y="185"/>
                  <a:pt x="112" y="183"/>
                </a:cubicBezTo>
                <a:lnTo>
                  <a:pt x="112" y="182"/>
                </a:lnTo>
                <a:lnTo>
                  <a:pt x="112" y="181"/>
                </a:lnTo>
                <a:lnTo>
                  <a:pt x="111" y="181"/>
                </a:lnTo>
                <a:cubicBezTo>
                  <a:pt x="111" y="180"/>
                  <a:pt x="109" y="179"/>
                  <a:pt x="107" y="178"/>
                </a:cubicBezTo>
                <a:close/>
                <a:moveTo>
                  <a:pt x="249" y="212"/>
                </a:moveTo>
                <a:cubicBezTo>
                  <a:pt x="258" y="205"/>
                  <a:pt x="253" y="199"/>
                  <a:pt x="245" y="199"/>
                </a:cubicBezTo>
                <a:cubicBezTo>
                  <a:pt x="241" y="200"/>
                  <a:pt x="237" y="201"/>
                  <a:pt x="232" y="204"/>
                </a:cubicBezTo>
                <a:cubicBezTo>
                  <a:pt x="225" y="209"/>
                  <a:pt x="225" y="209"/>
                  <a:pt x="228" y="212"/>
                </a:cubicBezTo>
                <a:cubicBezTo>
                  <a:pt x="234" y="216"/>
                  <a:pt x="242" y="216"/>
                  <a:pt x="249" y="212"/>
                </a:cubicBezTo>
                <a:close/>
                <a:moveTo>
                  <a:pt x="275" y="205"/>
                </a:moveTo>
                <a:cubicBezTo>
                  <a:pt x="271" y="206"/>
                  <a:pt x="260" y="215"/>
                  <a:pt x="260" y="218"/>
                </a:cubicBezTo>
                <a:cubicBezTo>
                  <a:pt x="260" y="221"/>
                  <a:pt x="263" y="222"/>
                  <a:pt x="267" y="223"/>
                </a:cubicBezTo>
                <a:cubicBezTo>
                  <a:pt x="270" y="223"/>
                  <a:pt x="274" y="224"/>
                  <a:pt x="275" y="224"/>
                </a:cubicBezTo>
                <a:cubicBezTo>
                  <a:pt x="275" y="224"/>
                  <a:pt x="278" y="222"/>
                  <a:pt x="281" y="218"/>
                </a:cubicBezTo>
                <a:cubicBezTo>
                  <a:pt x="287" y="212"/>
                  <a:pt x="287" y="212"/>
                  <a:pt x="283" y="209"/>
                </a:cubicBezTo>
                <a:cubicBezTo>
                  <a:pt x="280" y="208"/>
                  <a:pt x="277" y="205"/>
                  <a:pt x="275" y="205"/>
                </a:cubicBezTo>
                <a:close/>
                <a:moveTo>
                  <a:pt x="122" y="215"/>
                </a:moveTo>
                <a:lnTo>
                  <a:pt x="121" y="215"/>
                </a:lnTo>
                <a:cubicBezTo>
                  <a:pt x="118" y="215"/>
                  <a:pt x="118" y="217"/>
                  <a:pt x="121" y="228"/>
                </a:cubicBezTo>
                <a:cubicBezTo>
                  <a:pt x="124" y="240"/>
                  <a:pt x="131" y="241"/>
                  <a:pt x="131" y="228"/>
                </a:cubicBezTo>
                <a:cubicBezTo>
                  <a:pt x="131" y="219"/>
                  <a:pt x="128" y="215"/>
                  <a:pt x="122" y="215"/>
                </a:cubicBezTo>
                <a:close/>
                <a:moveTo>
                  <a:pt x="165" y="218"/>
                </a:moveTo>
                <a:lnTo>
                  <a:pt x="163" y="218"/>
                </a:lnTo>
                <a:cubicBezTo>
                  <a:pt x="163" y="220"/>
                  <a:pt x="164" y="223"/>
                  <a:pt x="165" y="228"/>
                </a:cubicBezTo>
                <a:lnTo>
                  <a:pt x="168" y="238"/>
                </a:lnTo>
                <a:lnTo>
                  <a:pt x="173" y="230"/>
                </a:lnTo>
                <a:cubicBezTo>
                  <a:pt x="175" y="227"/>
                  <a:pt x="178" y="222"/>
                  <a:pt x="178" y="222"/>
                </a:cubicBezTo>
                <a:cubicBezTo>
                  <a:pt x="176" y="220"/>
                  <a:pt x="168" y="218"/>
                  <a:pt x="165" y="218"/>
                </a:cubicBezTo>
                <a:close/>
                <a:moveTo>
                  <a:pt x="146" y="223"/>
                </a:moveTo>
                <a:cubicBezTo>
                  <a:pt x="144" y="222"/>
                  <a:pt x="143" y="222"/>
                  <a:pt x="143" y="222"/>
                </a:cubicBezTo>
                <a:lnTo>
                  <a:pt x="143" y="223"/>
                </a:lnTo>
                <a:lnTo>
                  <a:pt x="142" y="223"/>
                </a:lnTo>
                <a:cubicBezTo>
                  <a:pt x="142" y="223"/>
                  <a:pt x="143" y="225"/>
                  <a:pt x="144" y="230"/>
                </a:cubicBezTo>
                <a:cubicBezTo>
                  <a:pt x="146" y="233"/>
                  <a:pt x="148" y="236"/>
                  <a:pt x="149" y="236"/>
                </a:cubicBezTo>
                <a:lnTo>
                  <a:pt x="150" y="236"/>
                </a:lnTo>
                <a:lnTo>
                  <a:pt x="151" y="236"/>
                </a:lnTo>
                <a:lnTo>
                  <a:pt x="151" y="234"/>
                </a:lnTo>
                <a:cubicBezTo>
                  <a:pt x="152" y="233"/>
                  <a:pt x="152" y="231"/>
                  <a:pt x="152" y="228"/>
                </a:cubicBezTo>
                <a:cubicBezTo>
                  <a:pt x="151" y="225"/>
                  <a:pt x="148" y="223"/>
                  <a:pt x="146" y="223"/>
                </a:cubicBezTo>
                <a:close/>
              </a:path>
            </a:pathLst>
          </a:custGeom>
          <a:solidFill>
            <a:srgbClr val="419F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" name="Freeform 924">
            <a:extLst>
              <a:ext uri="{FF2B5EF4-FFF2-40B4-BE49-F238E27FC236}">
                <a16:creationId xmlns:a16="http://schemas.microsoft.com/office/drawing/2014/main" id="{CE4910A1-8EFD-D340-900A-E121198C9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1765300"/>
            <a:ext cx="217487" cy="252413"/>
          </a:xfrm>
          <a:custGeom>
            <a:avLst/>
            <a:gdLst>
              <a:gd name="T0" fmla="*/ 217126 w 602"/>
              <a:gd name="T1" fmla="*/ 252052 h 700"/>
              <a:gd name="T2" fmla="*/ 108382 w 602"/>
              <a:gd name="T3" fmla="*/ 252052 h 700"/>
              <a:gd name="T4" fmla="*/ 0 w 602"/>
              <a:gd name="T5" fmla="*/ 252052 h 700"/>
              <a:gd name="T6" fmla="*/ 0 w 602"/>
              <a:gd name="T7" fmla="*/ 0 h 700"/>
              <a:gd name="T8" fmla="*/ 217126 w 602"/>
              <a:gd name="T9" fmla="*/ 0 h 700"/>
              <a:gd name="T10" fmla="*/ 217126 w 602"/>
              <a:gd name="T11" fmla="*/ 252052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2" h="700">
                <a:moveTo>
                  <a:pt x="601" y="699"/>
                </a:moveTo>
                <a:lnTo>
                  <a:pt x="300" y="699"/>
                </a:lnTo>
                <a:lnTo>
                  <a:pt x="0" y="699"/>
                </a:lnTo>
                <a:lnTo>
                  <a:pt x="0" y="0"/>
                </a:lnTo>
                <a:lnTo>
                  <a:pt x="601" y="0"/>
                </a:lnTo>
                <a:lnTo>
                  <a:pt x="601" y="699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" name="Freeform 925">
            <a:extLst>
              <a:ext uri="{FF2B5EF4-FFF2-40B4-BE49-F238E27FC236}">
                <a16:creationId xmlns:a16="http://schemas.microsoft.com/office/drawing/2014/main" id="{065E1FC5-C169-8C4F-8794-FFE15737D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1765300"/>
            <a:ext cx="215900" cy="252413"/>
          </a:xfrm>
          <a:custGeom>
            <a:avLst/>
            <a:gdLst>
              <a:gd name="T0" fmla="*/ 0 w 599"/>
              <a:gd name="T1" fmla="*/ 0 h 700"/>
              <a:gd name="T2" fmla="*/ 215540 w 599"/>
              <a:gd name="T3" fmla="*/ 0 h 700"/>
              <a:gd name="T4" fmla="*/ 215540 w 599"/>
              <a:gd name="T5" fmla="*/ 252052 h 700"/>
              <a:gd name="T6" fmla="*/ 107770 w 599"/>
              <a:gd name="T7" fmla="*/ 252052 h 700"/>
              <a:gd name="T8" fmla="*/ 0 w 599"/>
              <a:gd name="T9" fmla="*/ 252052 h 700"/>
              <a:gd name="T10" fmla="*/ 0 w 5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9" h="700">
                <a:moveTo>
                  <a:pt x="0" y="0"/>
                </a:moveTo>
                <a:lnTo>
                  <a:pt x="598" y="0"/>
                </a:lnTo>
                <a:lnTo>
                  <a:pt x="598" y="699"/>
                </a:lnTo>
                <a:lnTo>
                  <a:pt x="2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" name="Freeform 926">
            <a:extLst>
              <a:ext uri="{FF2B5EF4-FFF2-40B4-BE49-F238E27FC236}">
                <a16:creationId xmlns:a16="http://schemas.microsoft.com/office/drawing/2014/main" id="{18DD9754-0699-284C-899E-E699E1634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0" y="1801813"/>
            <a:ext cx="3175" cy="1587"/>
          </a:xfrm>
          <a:custGeom>
            <a:avLst/>
            <a:gdLst>
              <a:gd name="T0" fmla="*/ 2778 w 8"/>
              <a:gd name="T1" fmla="*/ 952 h 5"/>
              <a:gd name="T2" fmla="*/ 1588 w 8"/>
              <a:gd name="T3" fmla="*/ 1270 h 5"/>
              <a:gd name="T4" fmla="*/ 0 w 8"/>
              <a:gd name="T5" fmla="*/ 952 h 5"/>
              <a:gd name="T6" fmla="*/ 1588 w 8"/>
              <a:gd name="T7" fmla="*/ 0 h 5"/>
              <a:gd name="T8" fmla="*/ 2778 w 8"/>
              <a:gd name="T9" fmla="*/ 9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5">
                <a:moveTo>
                  <a:pt x="7" y="3"/>
                </a:moveTo>
                <a:cubicBezTo>
                  <a:pt x="7" y="3"/>
                  <a:pt x="5" y="4"/>
                  <a:pt x="4" y="4"/>
                </a:cubicBezTo>
                <a:cubicBezTo>
                  <a:pt x="2" y="4"/>
                  <a:pt x="0" y="3"/>
                  <a:pt x="0" y="3"/>
                </a:cubicBezTo>
                <a:cubicBezTo>
                  <a:pt x="0" y="2"/>
                  <a:pt x="2" y="0"/>
                  <a:pt x="4" y="0"/>
                </a:cubicBezTo>
                <a:cubicBezTo>
                  <a:pt x="5" y="0"/>
                  <a:pt x="7" y="2"/>
                  <a:pt x="7" y="3"/>
                </a:cubicBezTo>
              </a:path>
            </a:pathLst>
          </a:custGeom>
          <a:solidFill>
            <a:srgbClr val="EFECE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9" name="Freeform 927">
            <a:extLst>
              <a:ext uri="{FF2B5EF4-FFF2-40B4-BE49-F238E27FC236}">
                <a16:creationId xmlns:a16="http://schemas.microsoft.com/office/drawing/2014/main" id="{336425C7-ED70-1D4D-B92B-6133B5E8B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6588" y="1774825"/>
            <a:ext cx="68262" cy="68263"/>
          </a:xfrm>
          <a:custGeom>
            <a:avLst/>
            <a:gdLst>
              <a:gd name="T0" fmla="*/ 0 w 189"/>
              <a:gd name="T1" fmla="*/ 24790 h 190"/>
              <a:gd name="T2" fmla="*/ 18781 w 189"/>
              <a:gd name="T3" fmla="*/ 24790 h 190"/>
              <a:gd name="T4" fmla="*/ 25282 w 189"/>
              <a:gd name="T5" fmla="*/ 18323 h 190"/>
              <a:gd name="T6" fmla="*/ 25282 w 189"/>
              <a:gd name="T7" fmla="*/ 0 h 190"/>
              <a:gd name="T8" fmla="*/ 43341 w 189"/>
              <a:gd name="T9" fmla="*/ 0 h 190"/>
              <a:gd name="T10" fmla="*/ 43341 w 189"/>
              <a:gd name="T11" fmla="*/ 18323 h 190"/>
              <a:gd name="T12" fmla="*/ 48759 w 189"/>
              <a:gd name="T13" fmla="*/ 24790 h 190"/>
              <a:gd name="T14" fmla="*/ 67901 w 189"/>
              <a:gd name="T15" fmla="*/ 24790 h 190"/>
              <a:gd name="T16" fmla="*/ 67901 w 189"/>
              <a:gd name="T17" fmla="*/ 43113 h 190"/>
              <a:gd name="T18" fmla="*/ 48759 w 189"/>
              <a:gd name="T19" fmla="*/ 43113 h 190"/>
              <a:gd name="T20" fmla="*/ 43341 w 189"/>
              <a:gd name="T21" fmla="*/ 49580 h 190"/>
              <a:gd name="T22" fmla="*/ 43341 w 189"/>
              <a:gd name="T23" fmla="*/ 67904 h 190"/>
              <a:gd name="T24" fmla="*/ 25282 w 189"/>
              <a:gd name="T25" fmla="*/ 67904 h 190"/>
              <a:gd name="T26" fmla="*/ 25282 w 189"/>
              <a:gd name="T27" fmla="*/ 49580 h 190"/>
              <a:gd name="T28" fmla="*/ 18781 w 189"/>
              <a:gd name="T29" fmla="*/ 43113 h 190"/>
              <a:gd name="T30" fmla="*/ 0 w 189"/>
              <a:gd name="T31" fmla="*/ 43113 h 190"/>
              <a:gd name="T32" fmla="*/ 0 w 189"/>
              <a:gd name="T33" fmla="*/ 24790 h 1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9" h="190">
                <a:moveTo>
                  <a:pt x="0" y="69"/>
                </a:moveTo>
                <a:lnTo>
                  <a:pt x="52" y="69"/>
                </a:lnTo>
                <a:cubicBezTo>
                  <a:pt x="52" y="59"/>
                  <a:pt x="59" y="51"/>
                  <a:pt x="70" y="51"/>
                </a:cubicBezTo>
                <a:lnTo>
                  <a:pt x="70" y="0"/>
                </a:lnTo>
                <a:lnTo>
                  <a:pt x="120" y="0"/>
                </a:lnTo>
                <a:lnTo>
                  <a:pt x="120" y="51"/>
                </a:lnTo>
                <a:cubicBezTo>
                  <a:pt x="128" y="51"/>
                  <a:pt x="135" y="59"/>
                  <a:pt x="135" y="69"/>
                </a:cubicBezTo>
                <a:lnTo>
                  <a:pt x="188" y="69"/>
                </a:lnTo>
                <a:lnTo>
                  <a:pt x="188" y="120"/>
                </a:lnTo>
                <a:lnTo>
                  <a:pt x="135" y="120"/>
                </a:lnTo>
                <a:cubicBezTo>
                  <a:pt x="135" y="129"/>
                  <a:pt x="128" y="138"/>
                  <a:pt x="120" y="138"/>
                </a:cubicBezTo>
                <a:lnTo>
                  <a:pt x="120" y="189"/>
                </a:lnTo>
                <a:lnTo>
                  <a:pt x="70" y="189"/>
                </a:lnTo>
                <a:lnTo>
                  <a:pt x="70" y="138"/>
                </a:lnTo>
                <a:cubicBezTo>
                  <a:pt x="59" y="138"/>
                  <a:pt x="52" y="129"/>
                  <a:pt x="52" y="120"/>
                </a:cubicBezTo>
                <a:lnTo>
                  <a:pt x="0" y="120"/>
                </a:lnTo>
                <a:lnTo>
                  <a:pt x="0" y="69"/>
                </a:lnTo>
              </a:path>
            </a:pathLst>
          </a:custGeom>
          <a:solidFill>
            <a:srgbClr val="D300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0" name="Freeform 928">
            <a:extLst>
              <a:ext uri="{FF2B5EF4-FFF2-40B4-BE49-F238E27FC236}">
                <a16:creationId xmlns:a16="http://schemas.microsoft.com/office/drawing/2014/main" id="{764DCF4B-5927-0549-9002-9E69519B8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6588" y="1774825"/>
            <a:ext cx="66675" cy="66675"/>
          </a:xfrm>
          <a:custGeom>
            <a:avLst/>
            <a:gdLst>
              <a:gd name="T0" fmla="*/ 0 w 187"/>
              <a:gd name="T1" fmla="*/ 24602 h 187"/>
              <a:gd name="T2" fmla="*/ 18541 w 187"/>
              <a:gd name="T3" fmla="*/ 24602 h 187"/>
              <a:gd name="T4" fmla="*/ 24959 w 187"/>
              <a:gd name="T5" fmla="*/ 18541 h 187"/>
              <a:gd name="T6" fmla="*/ 24959 w 187"/>
              <a:gd name="T7" fmla="*/ 0 h 187"/>
              <a:gd name="T8" fmla="*/ 42073 w 187"/>
              <a:gd name="T9" fmla="*/ 0 h 187"/>
              <a:gd name="T10" fmla="*/ 42073 w 187"/>
              <a:gd name="T11" fmla="*/ 18541 h 187"/>
              <a:gd name="T12" fmla="*/ 47778 w 187"/>
              <a:gd name="T13" fmla="*/ 24602 h 187"/>
              <a:gd name="T14" fmla="*/ 66318 w 187"/>
              <a:gd name="T15" fmla="*/ 24602 h 187"/>
              <a:gd name="T16" fmla="*/ 66318 w 187"/>
              <a:gd name="T17" fmla="*/ 42073 h 187"/>
              <a:gd name="T18" fmla="*/ 47778 w 187"/>
              <a:gd name="T19" fmla="*/ 42073 h 187"/>
              <a:gd name="T20" fmla="*/ 42073 w 187"/>
              <a:gd name="T21" fmla="*/ 47778 h 187"/>
              <a:gd name="T22" fmla="*/ 42073 w 187"/>
              <a:gd name="T23" fmla="*/ 66318 h 187"/>
              <a:gd name="T24" fmla="*/ 24959 w 187"/>
              <a:gd name="T25" fmla="*/ 66318 h 187"/>
              <a:gd name="T26" fmla="*/ 24959 w 187"/>
              <a:gd name="T27" fmla="*/ 47778 h 187"/>
              <a:gd name="T28" fmla="*/ 18541 w 187"/>
              <a:gd name="T29" fmla="*/ 42073 h 187"/>
              <a:gd name="T30" fmla="*/ 0 w 187"/>
              <a:gd name="T31" fmla="*/ 42073 h 187"/>
              <a:gd name="T32" fmla="*/ 0 w 187"/>
              <a:gd name="T33" fmla="*/ 24602 h 18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7" h="187">
                <a:moveTo>
                  <a:pt x="0" y="69"/>
                </a:moveTo>
                <a:lnTo>
                  <a:pt x="52" y="69"/>
                </a:lnTo>
                <a:cubicBezTo>
                  <a:pt x="52" y="60"/>
                  <a:pt x="61" y="52"/>
                  <a:pt x="70" y="52"/>
                </a:cubicBezTo>
                <a:lnTo>
                  <a:pt x="70" y="0"/>
                </a:lnTo>
                <a:lnTo>
                  <a:pt x="118" y="0"/>
                </a:lnTo>
                <a:lnTo>
                  <a:pt x="118" y="52"/>
                </a:lnTo>
                <a:cubicBezTo>
                  <a:pt x="125" y="52"/>
                  <a:pt x="134" y="60"/>
                  <a:pt x="134" y="69"/>
                </a:cubicBezTo>
                <a:lnTo>
                  <a:pt x="186" y="69"/>
                </a:lnTo>
                <a:lnTo>
                  <a:pt x="186" y="118"/>
                </a:lnTo>
                <a:lnTo>
                  <a:pt x="134" y="118"/>
                </a:lnTo>
                <a:cubicBezTo>
                  <a:pt x="134" y="126"/>
                  <a:pt x="125" y="134"/>
                  <a:pt x="118" y="134"/>
                </a:cubicBezTo>
                <a:lnTo>
                  <a:pt x="118" y="186"/>
                </a:lnTo>
                <a:lnTo>
                  <a:pt x="70" y="186"/>
                </a:lnTo>
                <a:lnTo>
                  <a:pt x="70" y="134"/>
                </a:lnTo>
                <a:cubicBezTo>
                  <a:pt x="61" y="134"/>
                  <a:pt x="52" y="126"/>
                  <a:pt x="52" y="118"/>
                </a:cubicBezTo>
                <a:lnTo>
                  <a:pt x="0" y="118"/>
                </a:lnTo>
                <a:lnTo>
                  <a:pt x="0" y="69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1" name="Freeform 929">
            <a:extLst>
              <a:ext uri="{FF2B5EF4-FFF2-40B4-BE49-F238E27FC236}">
                <a16:creationId xmlns:a16="http://schemas.microsoft.com/office/drawing/2014/main" id="{26473BC6-33A9-1543-9D90-FEAEC599C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6588" y="1776413"/>
            <a:ext cx="65087" cy="65087"/>
          </a:xfrm>
          <a:custGeom>
            <a:avLst/>
            <a:gdLst>
              <a:gd name="T0" fmla="*/ 0 w 182"/>
              <a:gd name="T1" fmla="*/ 24541 h 183"/>
              <a:gd name="T2" fmla="*/ 18596 w 182"/>
              <a:gd name="T3" fmla="*/ 24541 h 183"/>
              <a:gd name="T4" fmla="*/ 24318 w 182"/>
              <a:gd name="T5" fmla="*/ 18495 h 183"/>
              <a:gd name="T6" fmla="*/ 24318 w 182"/>
              <a:gd name="T7" fmla="*/ 0 h 183"/>
              <a:gd name="T8" fmla="*/ 40769 w 182"/>
              <a:gd name="T9" fmla="*/ 0 h 183"/>
              <a:gd name="T10" fmla="*/ 40769 w 182"/>
              <a:gd name="T11" fmla="*/ 18495 h 183"/>
              <a:gd name="T12" fmla="*/ 46848 w 182"/>
              <a:gd name="T13" fmla="*/ 24541 h 183"/>
              <a:gd name="T14" fmla="*/ 64729 w 182"/>
              <a:gd name="T15" fmla="*/ 24541 h 183"/>
              <a:gd name="T16" fmla="*/ 64729 w 182"/>
              <a:gd name="T17" fmla="*/ 40546 h 183"/>
              <a:gd name="T18" fmla="*/ 46848 w 182"/>
              <a:gd name="T19" fmla="*/ 40546 h 183"/>
              <a:gd name="T20" fmla="*/ 40769 w 182"/>
              <a:gd name="T21" fmla="*/ 46592 h 183"/>
              <a:gd name="T22" fmla="*/ 40769 w 182"/>
              <a:gd name="T23" fmla="*/ 64731 h 183"/>
              <a:gd name="T24" fmla="*/ 24318 w 182"/>
              <a:gd name="T25" fmla="*/ 64731 h 183"/>
              <a:gd name="T26" fmla="*/ 24318 w 182"/>
              <a:gd name="T27" fmla="*/ 46592 h 183"/>
              <a:gd name="T28" fmla="*/ 18596 w 182"/>
              <a:gd name="T29" fmla="*/ 40546 h 183"/>
              <a:gd name="T30" fmla="*/ 0 w 182"/>
              <a:gd name="T31" fmla="*/ 40546 h 183"/>
              <a:gd name="T32" fmla="*/ 0 w 182"/>
              <a:gd name="T33" fmla="*/ 24541 h 18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2" h="183">
                <a:moveTo>
                  <a:pt x="0" y="69"/>
                </a:moveTo>
                <a:lnTo>
                  <a:pt x="52" y="69"/>
                </a:lnTo>
                <a:cubicBezTo>
                  <a:pt x="52" y="60"/>
                  <a:pt x="61" y="52"/>
                  <a:pt x="68" y="52"/>
                </a:cubicBezTo>
                <a:lnTo>
                  <a:pt x="68" y="0"/>
                </a:lnTo>
                <a:lnTo>
                  <a:pt x="114" y="0"/>
                </a:lnTo>
                <a:lnTo>
                  <a:pt x="114" y="52"/>
                </a:lnTo>
                <a:cubicBezTo>
                  <a:pt x="123" y="52"/>
                  <a:pt x="131" y="60"/>
                  <a:pt x="131" y="69"/>
                </a:cubicBezTo>
                <a:lnTo>
                  <a:pt x="181" y="69"/>
                </a:lnTo>
                <a:lnTo>
                  <a:pt x="181" y="114"/>
                </a:lnTo>
                <a:lnTo>
                  <a:pt x="131" y="114"/>
                </a:lnTo>
                <a:cubicBezTo>
                  <a:pt x="131" y="122"/>
                  <a:pt x="123" y="131"/>
                  <a:pt x="114" y="131"/>
                </a:cubicBezTo>
                <a:lnTo>
                  <a:pt x="114" y="182"/>
                </a:lnTo>
                <a:lnTo>
                  <a:pt x="68" y="182"/>
                </a:lnTo>
                <a:lnTo>
                  <a:pt x="68" y="131"/>
                </a:lnTo>
                <a:cubicBezTo>
                  <a:pt x="61" y="131"/>
                  <a:pt x="52" y="122"/>
                  <a:pt x="52" y="114"/>
                </a:cubicBezTo>
                <a:lnTo>
                  <a:pt x="0" y="114"/>
                </a:lnTo>
                <a:lnTo>
                  <a:pt x="0" y="69"/>
                </a:ln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2" name="Freeform 930">
            <a:extLst>
              <a:ext uri="{FF2B5EF4-FFF2-40B4-BE49-F238E27FC236}">
                <a16:creationId xmlns:a16="http://schemas.microsoft.com/office/drawing/2014/main" id="{16695FA2-1F5B-7540-9C3D-3C05B02F8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1776413"/>
            <a:ext cx="63500" cy="65087"/>
          </a:xfrm>
          <a:custGeom>
            <a:avLst/>
            <a:gdLst>
              <a:gd name="T0" fmla="*/ 0 w 177"/>
              <a:gd name="T1" fmla="*/ 40361 h 179"/>
              <a:gd name="T2" fmla="*/ 0 w 177"/>
              <a:gd name="T3" fmla="*/ 25089 h 179"/>
              <a:gd name="T4" fmla="*/ 17938 w 177"/>
              <a:gd name="T5" fmla="*/ 25089 h 179"/>
              <a:gd name="T6" fmla="*/ 24754 w 177"/>
              <a:gd name="T7" fmla="*/ 18544 h 179"/>
              <a:gd name="T8" fmla="*/ 24754 w 177"/>
              <a:gd name="T9" fmla="*/ 0 h 179"/>
              <a:gd name="T10" fmla="*/ 39105 w 177"/>
              <a:gd name="T11" fmla="*/ 0 h 179"/>
              <a:gd name="T12" fmla="*/ 39105 w 177"/>
              <a:gd name="T13" fmla="*/ 18544 h 179"/>
              <a:gd name="T14" fmla="*/ 45203 w 177"/>
              <a:gd name="T15" fmla="*/ 25089 h 179"/>
              <a:gd name="T16" fmla="*/ 63141 w 177"/>
              <a:gd name="T17" fmla="*/ 25089 h 179"/>
              <a:gd name="T18" fmla="*/ 63141 w 177"/>
              <a:gd name="T19" fmla="*/ 40361 h 179"/>
              <a:gd name="T20" fmla="*/ 45203 w 177"/>
              <a:gd name="T21" fmla="*/ 40361 h 179"/>
              <a:gd name="T22" fmla="*/ 39105 w 177"/>
              <a:gd name="T23" fmla="*/ 46179 h 179"/>
              <a:gd name="T24" fmla="*/ 39105 w 177"/>
              <a:gd name="T25" fmla="*/ 64723 h 179"/>
              <a:gd name="T26" fmla="*/ 24754 w 177"/>
              <a:gd name="T27" fmla="*/ 64723 h 179"/>
              <a:gd name="T28" fmla="*/ 24754 w 177"/>
              <a:gd name="T29" fmla="*/ 46179 h 179"/>
              <a:gd name="T30" fmla="*/ 17938 w 177"/>
              <a:gd name="T31" fmla="*/ 40361 h 179"/>
              <a:gd name="T32" fmla="*/ 0 w 177"/>
              <a:gd name="T33" fmla="*/ 40361 h 1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79">
                <a:moveTo>
                  <a:pt x="0" y="111"/>
                </a:moveTo>
                <a:lnTo>
                  <a:pt x="0" y="69"/>
                </a:lnTo>
                <a:lnTo>
                  <a:pt x="50" y="69"/>
                </a:lnTo>
                <a:cubicBezTo>
                  <a:pt x="50" y="59"/>
                  <a:pt x="59" y="51"/>
                  <a:pt x="69" y="51"/>
                </a:cubicBezTo>
                <a:lnTo>
                  <a:pt x="69" y="0"/>
                </a:lnTo>
                <a:lnTo>
                  <a:pt x="109" y="0"/>
                </a:lnTo>
                <a:lnTo>
                  <a:pt x="109" y="51"/>
                </a:lnTo>
                <a:cubicBezTo>
                  <a:pt x="117" y="51"/>
                  <a:pt x="126" y="59"/>
                  <a:pt x="126" y="69"/>
                </a:cubicBezTo>
                <a:lnTo>
                  <a:pt x="176" y="69"/>
                </a:lnTo>
                <a:lnTo>
                  <a:pt x="176" y="111"/>
                </a:lnTo>
                <a:lnTo>
                  <a:pt x="126" y="111"/>
                </a:lnTo>
                <a:cubicBezTo>
                  <a:pt x="126" y="119"/>
                  <a:pt x="117" y="127"/>
                  <a:pt x="109" y="127"/>
                </a:cubicBezTo>
                <a:lnTo>
                  <a:pt x="109" y="178"/>
                </a:lnTo>
                <a:lnTo>
                  <a:pt x="69" y="178"/>
                </a:lnTo>
                <a:lnTo>
                  <a:pt x="69" y="127"/>
                </a:lnTo>
                <a:cubicBezTo>
                  <a:pt x="59" y="127"/>
                  <a:pt x="50" y="119"/>
                  <a:pt x="50" y="111"/>
                </a:cubicBezTo>
                <a:lnTo>
                  <a:pt x="0" y="111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3" name="Freeform 931">
            <a:extLst>
              <a:ext uri="{FF2B5EF4-FFF2-40B4-BE49-F238E27FC236}">
                <a16:creationId xmlns:a16="http://schemas.microsoft.com/office/drawing/2014/main" id="{7FA6D9FC-2505-034B-A56C-F34FDB2AE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4050" y="1793875"/>
            <a:ext cx="11113" cy="11113"/>
          </a:xfrm>
          <a:custGeom>
            <a:avLst/>
            <a:gdLst>
              <a:gd name="T0" fmla="*/ 9261 w 30"/>
              <a:gd name="T1" fmla="*/ 766 h 29"/>
              <a:gd name="T2" fmla="*/ 7409 w 30"/>
              <a:gd name="T3" fmla="*/ 7281 h 29"/>
              <a:gd name="T4" fmla="*/ 1111 w 30"/>
              <a:gd name="T5" fmla="*/ 9197 h 29"/>
              <a:gd name="T6" fmla="*/ 2963 w 30"/>
              <a:gd name="T7" fmla="*/ 2682 h 29"/>
              <a:gd name="T8" fmla="*/ 9261 w 30"/>
              <a:gd name="T9" fmla="*/ 766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9">
                <a:moveTo>
                  <a:pt x="25" y="2"/>
                </a:moveTo>
                <a:cubicBezTo>
                  <a:pt x="29" y="5"/>
                  <a:pt x="26" y="13"/>
                  <a:pt x="20" y="19"/>
                </a:cubicBezTo>
                <a:cubicBezTo>
                  <a:pt x="12" y="25"/>
                  <a:pt x="5" y="28"/>
                  <a:pt x="3" y="24"/>
                </a:cubicBezTo>
                <a:cubicBezTo>
                  <a:pt x="0" y="22"/>
                  <a:pt x="2" y="13"/>
                  <a:pt x="8" y="7"/>
                </a:cubicBezTo>
                <a:cubicBezTo>
                  <a:pt x="14" y="2"/>
                  <a:pt x="21" y="0"/>
                  <a:pt x="25" y="2"/>
                </a:cubicBez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4" name="Freeform 932">
            <a:extLst>
              <a:ext uri="{FF2B5EF4-FFF2-40B4-BE49-F238E27FC236}">
                <a16:creationId xmlns:a16="http://schemas.microsoft.com/office/drawing/2014/main" id="{A48A71C7-E567-C242-BED9-DF5FFE940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793875"/>
            <a:ext cx="7937" cy="7938"/>
          </a:xfrm>
          <a:custGeom>
            <a:avLst/>
            <a:gdLst>
              <a:gd name="T0" fmla="*/ 6212 w 23"/>
              <a:gd name="T1" fmla="*/ 1082 h 22"/>
              <a:gd name="T2" fmla="*/ 5866 w 23"/>
              <a:gd name="T3" fmla="*/ 5773 h 22"/>
              <a:gd name="T4" fmla="*/ 1035 w 23"/>
              <a:gd name="T5" fmla="*/ 6495 h 22"/>
              <a:gd name="T6" fmla="*/ 1725 w 23"/>
              <a:gd name="T7" fmla="*/ 1443 h 22"/>
              <a:gd name="T8" fmla="*/ 6212 w 23"/>
              <a:gd name="T9" fmla="*/ 1082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2">
                <a:moveTo>
                  <a:pt x="18" y="3"/>
                </a:moveTo>
                <a:cubicBezTo>
                  <a:pt x="22" y="6"/>
                  <a:pt x="20" y="11"/>
                  <a:pt x="17" y="16"/>
                </a:cubicBezTo>
                <a:cubicBezTo>
                  <a:pt x="12" y="20"/>
                  <a:pt x="6" y="21"/>
                  <a:pt x="3" y="18"/>
                </a:cubicBezTo>
                <a:cubicBezTo>
                  <a:pt x="0" y="14"/>
                  <a:pt x="0" y="8"/>
                  <a:pt x="5" y="4"/>
                </a:cubicBezTo>
                <a:cubicBezTo>
                  <a:pt x="9" y="1"/>
                  <a:pt x="15" y="0"/>
                  <a:pt x="18" y="3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5" name="Freeform 933">
            <a:extLst>
              <a:ext uri="{FF2B5EF4-FFF2-40B4-BE49-F238E27FC236}">
                <a16:creationId xmlns:a16="http://schemas.microsoft.com/office/drawing/2014/main" id="{F1ABCDF2-0963-5F4A-A37E-DA341EDEA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797050"/>
            <a:ext cx="3175" cy="4763"/>
          </a:xfrm>
          <a:custGeom>
            <a:avLst/>
            <a:gdLst>
              <a:gd name="T0" fmla="*/ 0 w 11"/>
              <a:gd name="T1" fmla="*/ 1985 h 12"/>
              <a:gd name="T2" fmla="*/ 289 w 11"/>
              <a:gd name="T3" fmla="*/ 1588 h 12"/>
              <a:gd name="T4" fmla="*/ 2020 w 11"/>
              <a:gd name="T5" fmla="*/ 2778 h 12"/>
              <a:gd name="T6" fmla="*/ 1155 w 11"/>
              <a:gd name="T7" fmla="*/ 794 h 12"/>
              <a:gd name="T8" fmla="*/ 1155 w 11"/>
              <a:gd name="T9" fmla="*/ 0 h 12"/>
              <a:gd name="T10" fmla="*/ 2886 w 11"/>
              <a:gd name="T11" fmla="*/ 4366 h 12"/>
              <a:gd name="T12" fmla="*/ 0 w 11"/>
              <a:gd name="T13" fmla="*/ 1985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2">
                <a:moveTo>
                  <a:pt x="0" y="5"/>
                </a:moveTo>
                <a:lnTo>
                  <a:pt x="1" y="4"/>
                </a:lnTo>
                <a:lnTo>
                  <a:pt x="7" y="7"/>
                </a:lnTo>
                <a:lnTo>
                  <a:pt x="4" y="2"/>
                </a:lnTo>
                <a:lnTo>
                  <a:pt x="4" y="0"/>
                </a:lnTo>
                <a:lnTo>
                  <a:pt x="10" y="11"/>
                </a:lnTo>
                <a:lnTo>
                  <a:pt x="0" y="5"/>
                </a:ln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6" name="Freeform 934">
            <a:extLst>
              <a:ext uri="{FF2B5EF4-FFF2-40B4-BE49-F238E27FC236}">
                <a16:creationId xmlns:a16="http://schemas.microsoft.com/office/drawing/2014/main" id="{F4C9CD4E-25F9-A742-A71A-65EED62ED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813" y="1795463"/>
            <a:ext cx="3175" cy="3175"/>
          </a:xfrm>
          <a:custGeom>
            <a:avLst/>
            <a:gdLst>
              <a:gd name="T0" fmla="*/ 0 w 10"/>
              <a:gd name="T1" fmla="*/ 353 h 9"/>
              <a:gd name="T2" fmla="*/ 635 w 10"/>
              <a:gd name="T3" fmla="*/ 0 h 9"/>
              <a:gd name="T4" fmla="*/ 2858 w 10"/>
              <a:gd name="T5" fmla="*/ 2469 h 9"/>
              <a:gd name="T6" fmla="*/ 2858 w 10"/>
              <a:gd name="T7" fmla="*/ 2822 h 9"/>
              <a:gd name="T8" fmla="*/ 0 w 10"/>
              <a:gd name="T9" fmla="*/ 353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0" y="1"/>
                </a:moveTo>
                <a:lnTo>
                  <a:pt x="2" y="0"/>
                </a:lnTo>
                <a:lnTo>
                  <a:pt x="9" y="7"/>
                </a:lnTo>
                <a:lnTo>
                  <a:pt x="9" y="8"/>
                </a:lnTo>
                <a:lnTo>
                  <a:pt x="0" y="1"/>
                </a:ln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7" name="Freeform 935">
            <a:extLst>
              <a:ext uri="{FF2B5EF4-FFF2-40B4-BE49-F238E27FC236}">
                <a16:creationId xmlns:a16="http://schemas.microsoft.com/office/drawing/2014/main" id="{9AD0BE1D-8C5A-0442-8C1C-F256F67A4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6275" y="1793875"/>
            <a:ext cx="9525" cy="11113"/>
          </a:xfrm>
          <a:custGeom>
            <a:avLst/>
            <a:gdLst>
              <a:gd name="T0" fmla="*/ 8164 w 28"/>
              <a:gd name="T1" fmla="*/ 9197 h 29"/>
              <a:gd name="T2" fmla="*/ 3062 w 28"/>
              <a:gd name="T3" fmla="*/ 7281 h 29"/>
              <a:gd name="T4" fmla="*/ 1021 w 28"/>
              <a:gd name="T5" fmla="*/ 766 h 29"/>
              <a:gd name="T6" fmla="*/ 6463 w 28"/>
              <a:gd name="T7" fmla="*/ 2682 h 29"/>
              <a:gd name="T8" fmla="*/ 8164 w 28"/>
              <a:gd name="T9" fmla="*/ 919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9">
                <a:moveTo>
                  <a:pt x="24" y="24"/>
                </a:moveTo>
                <a:cubicBezTo>
                  <a:pt x="23" y="28"/>
                  <a:pt x="15" y="25"/>
                  <a:pt x="9" y="19"/>
                </a:cubicBezTo>
                <a:cubicBezTo>
                  <a:pt x="3" y="13"/>
                  <a:pt x="0" y="5"/>
                  <a:pt x="3" y="2"/>
                </a:cubicBezTo>
                <a:cubicBezTo>
                  <a:pt x="6" y="0"/>
                  <a:pt x="13" y="2"/>
                  <a:pt x="19" y="7"/>
                </a:cubicBezTo>
                <a:cubicBezTo>
                  <a:pt x="24" y="13"/>
                  <a:pt x="27" y="22"/>
                  <a:pt x="24" y="24"/>
                </a:cubicBez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8" name="Freeform 936">
            <a:extLst>
              <a:ext uri="{FF2B5EF4-FFF2-40B4-BE49-F238E27FC236}">
                <a16:creationId xmlns:a16="http://schemas.microsoft.com/office/drawing/2014/main" id="{EA378E4A-FB4F-904D-83C9-84BDEFD7B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7863" y="1793875"/>
            <a:ext cx="7937" cy="7938"/>
          </a:xfrm>
          <a:custGeom>
            <a:avLst/>
            <a:gdLst>
              <a:gd name="T0" fmla="*/ 6425 w 21"/>
              <a:gd name="T1" fmla="*/ 6495 h 22"/>
              <a:gd name="T2" fmla="*/ 1890 w 21"/>
              <a:gd name="T3" fmla="*/ 5773 h 22"/>
              <a:gd name="T4" fmla="*/ 756 w 21"/>
              <a:gd name="T5" fmla="*/ 1082 h 22"/>
              <a:gd name="T6" fmla="*/ 5669 w 21"/>
              <a:gd name="T7" fmla="*/ 1443 h 22"/>
              <a:gd name="T8" fmla="*/ 6425 w 21"/>
              <a:gd name="T9" fmla="*/ 649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2">
                <a:moveTo>
                  <a:pt x="17" y="18"/>
                </a:moveTo>
                <a:cubicBezTo>
                  <a:pt x="14" y="21"/>
                  <a:pt x="10" y="20"/>
                  <a:pt x="5" y="16"/>
                </a:cubicBezTo>
                <a:cubicBezTo>
                  <a:pt x="2" y="11"/>
                  <a:pt x="0" y="6"/>
                  <a:pt x="2" y="3"/>
                </a:cubicBezTo>
                <a:cubicBezTo>
                  <a:pt x="6" y="0"/>
                  <a:pt x="11" y="1"/>
                  <a:pt x="15" y="4"/>
                </a:cubicBezTo>
                <a:cubicBezTo>
                  <a:pt x="20" y="8"/>
                  <a:pt x="20" y="14"/>
                  <a:pt x="17" y="18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9" name="Freeform 937">
            <a:extLst>
              <a:ext uri="{FF2B5EF4-FFF2-40B4-BE49-F238E27FC236}">
                <a16:creationId xmlns:a16="http://schemas.microsoft.com/office/drawing/2014/main" id="{6A8D1ABE-B5F4-DD4C-988F-8953D41EE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9450" y="1795463"/>
            <a:ext cx="3175" cy="3175"/>
          </a:xfrm>
          <a:custGeom>
            <a:avLst/>
            <a:gdLst>
              <a:gd name="T0" fmla="*/ 1270 w 10"/>
              <a:gd name="T1" fmla="*/ 0 h 10"/>
              <a:gd name="T2" fmla="*/ 1905 w 10"/>
              <a:gd name="T3" fmla="*/ 318 h 10"/>
              <a:gd name="T4" fmla="*/ 1270 w 10"/>
              <a:gd name="T5" fmla="*/ 1905 h 10"/>
              <a:gd name="T6" fmla="*/ 2223 w 10"/>
              <a:gd name="T7" fmla="*/ 1270 h 10"/>
              <a:gd name="T8" fmla="*/ 2858 w 10"/>
              <a:gd name="T9" fmla="*/ 1270 h 10"/>
              <a:gd name="T10" fmla="*/ 0 w 10"/>
              <a:gd name="T11" fmla="*/ 2858 h 10"/>
              <a:gd name="T12" fmla="*/ 1270 w 10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0">
                <a:moveTo>
                  <a:pt x="4" y="0"/>
                </a:moveTo>
                <a:lnTo>
                  <a:pt x="6" y="1"/>
                </a:lnTo>
                <a:lnTo>
                  <a:pt x="4" y="6"/>
                </a:lnTo>
                <a:lnTo>
                  <a:pt x="7" y="4"/>
                </a:lnTo>
                <a:lnTo>
                  <a:pt x="9" y="4"/>
                </a:lnTo>
                <a:lnTo>
                  <a:pt x="0" y="9"/>
                </a:lnTo>
                <a:lnTo>
                  <a:pt x="4" y="0"/>
                </a:ln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0" name="Freeform 938">
            <a:extLst>
              <a:ext uri="{FF2B5EF4-FFF2-40B4-BE49-F238E27FC236}">
                <a16:creationId xmlns:a16="http://schemas.microsoft.com/office/drawing/2014/main" id="{01CC4EA1-C345-914C-9AC1-EBBF85828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1038" y="1797050"/>
            <a:ext cx="3175" cy="3175"/>
          </a:xfrm>
          <a:custGeom>
            <a:avLst/>
            <a:gdLst>
              <a:gd name="T0" fmla="*/ 2223 w 10"/>
              <a:gd name="T1" fmla="*/ 0 h 10"/>
              <a:gd name="T2" fmla="*/ 2858 w 10"/>
              <a:gd name="T3" fmla="*/ 0 h 10"/>
              <a:gd name="T4" fmla="*/ 635 w 10"/>
              <a:gd name="T5" fmla="*/ 2858 h 10"/>
              <a:gd name="T6" fmla="*/ 0 w 10"/>
              <a:gd name="T7" fmla="*/ 2223 h 10"/>
              <a:gd name="T8" fmla="*/ 222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7" y="0"/>
                </a:moveTo>
                <a:lnTo>
                  <a:pt x="9" y="0"/>
                </a:lnTo>
                <a:lnTo>
                  <a:pt x="2" y="9"/>
                </a:lnTo>
                <a:lnTo>
                  <a:pt x="0" y="7"/>
                </a:lnTo>
                <a:lnTo>
                  <a:pt x="7" y="0"/>
                </a:ln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1" name="Freeform 939">
            <a:extLst>
              <a:ext uri="{FF2B5EF4-FFF2-40B4-BE49-F238E27FC236}">
                <a16:creationId xmlns:a16="http://schemas.microsoft.com/office/drawing/2014/main" id="{B1A6BA13-F7A4-0F47-AD8A-CB8B6BDBD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6275" y="1814513"/>
            <a:ext cx="9525" cy="11112"/>
          </a:xfrm>
          <a:custGeom>
            <a:avLst/>
            <a:gdLst>
              <a:gd name="T0" fmla="*/ 1021 w 28"/>
              <a:gd name="T1" fmla="*/ 9579 h 29"/>
              <a:gd name="T2" fmla="*/ 3062 w 28"/>
              <a:gd name="T3" fmla="*/ 3449 h 29"/>
              <a:gd name="T4" fmla="*/ 8164 w 28"/>
              <a:gd name="T5" fmla="*/ 1916 h 29"/>
              <a:gd name="T6" fmla="*/ 6463 w 28"/>
              <a:gd name="T7" fmla="*/ 7663 h 29"/>
              <a:gd name="T8" fmla="*/ 1021 w 28"/>
              <a:gd name="T9" fmla="*/ 9579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9">
                <a:moveTo>
                  <a:pt x="3" y="25"/>
                </a:moveTo>
                <a:cubicBezTo>
                  <a:pt x="0" y="23"/>
                  <a:pt x="3" y="15"/>
                  <a:pt x="9" y="9"/>
                </a:cubicBezTo>
                <a:cubicBezTo>
                  <a:pt x="15" y="4"/>
                  <a:pt x="23" y="0"/>
                  <a:pt x="24" y="5"/>
                </a:cubicBezTo>
                <a:cubicBezTo>
                  <a:pt x="27" y="7"/>
                  <a:pt x="24" y="14"/>
                  <a:pt x="19" y="20"/>
                </a:cubicBezTo>
                <a:cubicBezTo>
                  <a:pt x="14" y="26"/>
                  <a:pt x="6" y="28"/>
                  <a:pt x="3" y="25"/>
                </a:cubicBez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2" name="Freeform 940">
            <a:extLst>
              <a:ext uri="{FF2B5EF4-FFF2-40B4-BE49-F238E27FC236}">
                <a16:creationId xmlns:a16="http://schemas.microsoft.com/office/drawing/2014/main" id="{FECED044-9513-9743-9D62-CBDC28458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7863" y="1817688"/>
            <a:ext cx="7937" cy="7937"/>
          </a:xfrm>
          <a:custGeom>
            <a:avLst/>
            <a:gdLst>
              <a:gd name="T0" fmla="*/ 756 w 21"/>
              <a:gd name="T1" fmla="*/ 6746 h 20"/>
              <a:gd name="T2" fmla="*/ 1890 w 21"/>
              <a:gd name="T3" fmla="*/ 1587 h 20"/>
              <a:gd name="T4" fmla="*/ 6425 w 21"/>
              <a:gd name="T5" fmla="*/ 1191 h 20"/>
              <a:gd name="T6" fmla="*/ 5669 w 21"/>
              <a:gd name="T7" fmla="*/ 5953 h 20"/>
              <a:gd name="T8" fmla="*/ 756 w 21"/>
              <a:gd name="T9" fmla="*/ 6746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0">
                <a:moveTo>
                  <a:pt x="2" y="17"/>
                </a:moveTo>
                <a:cubicBezTo>
                  <a:pt x="0" y="13"/>
                  <a:pt x="2" y="9"/>
                  <a:pt x="5" y="4"/>
                </a:cubicBezTo>
                <a:cubicBezTo>
                  <a:pt x="10" y="0"/>
                  <a:pt x="14" y="0"/>
                  <a:pt x="17" y="3"/>
                </a:cubicBezTo>
                <a:cubicBezTo>
                  <a:pt x="20" y="6"/>
                  <a:pt x="20" y="11"/>
                  <a:pt x="15" y="15"/>
                </a:cubicBezTo>
                <a:cubicBezTo>
                  <a:pt x="11" y="19"/>
                  <a:pt x="6" y="19"/>
                  <a:pt x="2" y="17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3" name="Freeform 941">
            <a:extLst>
              <a:ext uri="{FF2B5EF4-FFF2-40B4-BE49-F238E27FC236}">
                <a16:creationId xmlns:a16="http://schemas.microsoft.com/office/drawing/2014/main" id="{FA073543-BD6F-A344-B2B0-60D894DEB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1038" y="1817688"/>
            <a:ext cx="4762" cy="3175"/>
          </a:xfrm>
          <a:custGeom>
            <a:avLst/>
            <a:gdLst>
              <a:gd name="T0" fmla="*/ 4365 w 12"/>
              <a:gd name="T1" fmla="*/ 1270 h 10"/>
              <a:gd name="T2" fmla="*/ 3572 w 12"/>
              <a:gd name="T3" fmla="*/ 1588 h 10"/>
              <a:gd name="T4" fmla="*/ 1191 w 12"/>
              <a:gd name="T5" fmla="*/ 953 h 10"/>
              <a:gd name="T6" fmla="*/ 2381 w 12"/>
              <a:gd name="T7" fmla="*/ 2540 h 10"/>
              <a:gd name="T8" fmla="*/ 1984 w 12"/>
              <a:gd name="T9" fmla="*/ 2858 h 10"/>
              <a:gd name="T10" fmla="*/ 0 w 12"/>
              <a:gd name="T11" fmla="*/ 0 h 10"/>
              <a:gd name="T12" fmla="*/ 4365 w 12"/>
              <a:gd name="T13" fmla="*/ 127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0">
                <a:moveTo>
                  <a:pt x="11" y="4"/>
                </a:moveTo>
                <a:lnTo>
                  <a:pt x="9" y="5"/>
                </a:lnTo>
                <a:lnTo>
                  <a:pt x="3" y="3"/>
                </a:lnTo>
                <a:lnTo>
                  <a:pt x="6" y="8"/>
                </a:lnTo>
                <a:lnTo>
                  <a:pt x="5" y="9"/>
                </a:lnTo>
                <a:lnTo>
                  <a:pt x="0" y="0"/>
                </a:lnTo>
                <a:lnTo>
                  <a:pt x="11" y="4"/>
                </a:ln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4" name="Freeform 942">
            <a:extLst>
              <a:ext uri="{FF2B5EF4-FFF2-40B4-BE49-F238E27FC236}">
                <a16:creationId xmlns:a16="http://schemas.microsoft.com/office/drawing/2014/main" id="{E2395EBD-4DA5-D149-AD10-3BCCE5B46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7863" y="1819275"/>
            <a:ext cx="3175" cy="3175"/>
          </a:xfrm>
          <a:custGeom>
            <a:avLst/>
            <a:gdLst>
              <a:gd name="T0" fmla="*/ 2858 w 10"/>
              <a:gd name="T1" fmla="*/ 2469 h 9"/>
              <a:gd name="T2" fmla="*/ 2540 w 10"/>
              <a:gd name="T3" fmla="*/ 2822 h 9"/>
              <a:gd name="T4" fmla="*/ 0 w 10"/>
              <a:gd name="T5" fmla="*/ 353 h 9"/>
              <a:gd name="T6" fmla="*/ 635 w 10"/>
              <a:gd name="T7" fmla="*/ 0 h 9"/>
              <a:gd name="T8" fmla="*/ 2858 w 10"/>
              <a:gd name="T9" fmla="*/ 24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9" y="7"/>
                </a:moveTo>
                <a:lnTo>
                  <a:pt x="8" y="8"/>
                </a:lnTo>
                <a:lnTo>
                  <a:pt x="0" y="1"/>
                </a:lnTo>
                <a:lnTo>
                  <a:pt x="2" y="0"/>
                </a:lnTo>
                <a:lnTo>
                  <a:pt x="9" y="7"/>
                </a:ln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5" name="Freeform 943">
            <a:extLst>
              <a:ext uri="{FF2B5EF4-FFF2-40B4-BE49-F238E27FC236}">
                <a16:creationId xmlns:a16="http://schemas.microsoft.com/office/drawing/2014/main" id="{89D1578C-BE85-2A4E-8EF4-4785FDA09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4050" y="1814513"/>
            <a:ext cx="11113" cy="11112"/>
          </a:xfrm>
          <a:custGeom>
            <a:avLst/>
            <a:gdLst>
              <a:gd name="T0" fmla="*/ 1111 w 30"/>
              <a:gd name="T1" fmla="*/ 1916 h 29"/>
              <a:gd name="T2" fmla="*/ 7409 w 30"/>
              <a:gd name="T3" fmla="*/ 3449 h 29"/>
              <a:gd name="T4" fmla="*/ 9261 w 30"/>
              <a:gd name="T5" fmla="*/ 9579 h 29"/>
              <a:gd name="T6" fmla="*/ 2963 w 30"/>
              <a:gd name="T7" fmla="*/ 7663 h 29"/>
              <a:gd name="T8" fmla="*/ 1111 w 30"/>
              <a:gd name="T9" fmla="*/ 1916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9">
                <a:moveTo>
                  <a:pt x="3" y="5"/>
                </a:moveTo>
                <a:cubicBezTo>
                  <a:pt x="5" y="0"/>
                  <a:pt x="12" y="4"/>
                  <a:pt x="20" y="9"/>
                </a:cubicBezTo>
                <a:cubicBezTo>
                  <a:pt x="26" y="15"/>
                  <a:pt x="29" y="23"/>
                  <a:pt x="25" y="25"/>
                </a:cubicBezTo>
                <a:cubicBezTo>
                  <a:pt x="21" y="28"/>
                  <a:pt x="14" y="26"/>
                  <a:pt x="8" y="20"/>
                </a:cubicBezTo>
                <a:cubicBezTo>
                  <a:pt x="2" y="14"/>
                  <a:pt x="0" y="7"/>
                  <a:pt x="3" y="5"/>
                </a:cubicBez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6" name="Freeform 944">
            <a:extLst>
              <a:ext uri="{FF2B5EF4-FFF2-40B4-BE49-F238E27FC236}">
                <a16:creationId xmlns:a16="http://schemas.microsoft.com/office/drawing/2014/main" id="{6E9738E1-63E6-9749-AE1D-4BCDEDCDC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817688"/>
            <a:ext cx="7937" cy="7937"/>
          </a:xfrm>
          <a:custGeom>
            <a:avLst/>
            <a:gdLst>
              <a:gd name="T0" fmla="*/ 1035 w 23"/>
              <a:gd name="T1" fmla="*/ 1191 h 20"/>
              <a:gd name="T2" fmla="*/ 5866 w 23"/>
              <a:gd name="T3" fmla="*/ 1587 h 20"/>
              <a:gd name="T4" fmla="*/ 6212 w 23"/>
              <a:gd name="T5" fmla="*/ 6746 h 20"/>
              <a:gd name="T6" fmla="*/ 1725 w 23"/>
              <a:gd name="T7" fmla="*/ 5953 h 20"/>
              <a:gd name="T8" fmla="*/ 1035 w 23"/>
              <a:gd name="T9" fmla="*/ 1191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0">
                <a:moveTo>
                  <a:pt x="3" y="3"/>
                </a:moveTo>
                <a:cubicBezTo>
                  <a:pt x="6" y="0"/>
                  <a:pt x="12" y="0"/>
                  <a:pt x="17" y="4"/>
                </a:cubicBezTo>
                <a:cubicBezTo>
                  <a:pt x="20" y="9"/>
                  <a:pt x="22" y="13"/>
                  <a:pt x="18" y="17"/>
                </a:cubicBezTo>
                <a:cubicBezTo>
                  <a:pt x="15" y="19"/>
                  <a:pt x="9" y="19"/>
                  <a:pt x="5" y="15"/>
                </a:cubicBezTo>
                <a:cubicBezTo>
                  <a:pt x="0" y="11"/>
                  <a:pt x="0" y="6"/>
                  <a:pt x="3" y="3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7" name="Freeform 945">
            <a:extLst>
              <a:ext uri="{FF2B5EF4-FFF2-40B4-BE49-F238E27FC236}">
                <a16:creationId xmlns:a16="http://schemas.microsoft.com/office/drawing/2014/main" id="{FD9D90CF-2FD2-5E4F-9967-85FF3376D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7225" y="1819275"/>
            <a:ext cx="4763" cy="3175"/>
          </a:xfrm>
          <a:custGeom>
            <a:avLst/>
            <a:gdLst>
              <a:gd name="T0" fmla="*/ 2198 w 13"/>
              <a:gd name="T1" fmla="*/ 2886 h 11"/>
              <a:gd name="T2" fmla="*/ 1832 w 13"/>
              <a:gd name="T3" fmla="*/ 2309 h 11"/>
              <a:gd name="T4" fmla="*/ 2931 w 13"/>
              <a:gd name="T5" fmla="*/ 1155 h 11"/>
              <a:gd name="T6" fmla="*/ 1099 w 13"/>
              <a:gd name="T7" fmla="*/ 1443 h 11"/>
              <a:gd name="T8" fmla="*/ 0 w 13"/>
              <a:gd name="T9" fmla="*/ 1443 h 11"/>
              <a:gd name="T10" fmla="*/ 4397 w 13"/>
              <a:gd name="T11" fmla="*/ 0 h 11"/>
              <a:gd name="T12" fmla="*/ 2198 w 13"/>
              <a:gd name="T13" fmla="*/ 2886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1">
                <a:moveTo>
                  <a:pt x="6" y="10"/>
                </a:moveTo>
                <a:lnTo>
                  <a:pt x="5" y="8"/>
                </a:lnTo>
                <a:lnTo>
                  <a:pt x="8" y="4"/>
                </a:lnTo>
                <a:lnTo>
                  <a:pt x="3" y="5"/>
                </a:lnTo>
                <a:lnTo>
                  <a:pt x="0" y="5"/>
                </a:lnTo>
                <a:lnTo>
                  <a:pt x="12" y="0"/>
                </a:lnTo>
                <a:lnTo>
                  <a:pt x="6" y="10"/>
                </a:ln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8" name="Freeform 946">
            <a:extLst>
              <a:ext uri="{FF2B5EF4-FFF2-40B4-BE49-F238E27FC236}">
                <a16:creationId xmlns:a16="http://schemas.microsoft.com/office/drawing/2014/main" id="{5DD89925-438A-5C4B-A325-D0ACC41CB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817688"/>
            <a:ext cx="3175" cy="3175"/>
          </a:xfrm>
          <a:custGeom>
            <a:avLst/>
            <a:gdLst>
              <a:gd name="T0" fmla="*/ 635 w 10"/>
              <a:gd name="T1" fmla="*/ 2822 h 9"/>
              <a:gd name="T2" fmla="*/ 0 w 10"/>
              <a:gd name="T3" fmla="*/ 2469 h 9"/>
              <a:gd name="T4" fmla="*/ 2540 w 10"/>
              <a:gd name="T5" fmla="*/ 0 h 9"/>
              <a:gd name="T6" fmla="*/ 2858 w 10"/>
              <a:gd name="T7" fmla="*/ 706 h 9"/>
              <a:gd name="T8" fmla="*/ 635 w 10"/>
              <a:gd name="T9" fmla="*/ 2822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2" y="8"/>
                </a:moveTo>
                <a:lnTo>
                  <a:pt x="0" y="7"/>
                </a:lnTo>
                <a:lnTo>
                  <a:pt x="8" y="0"/>
                </a:lnTo>
                <a:lnTo>
                  <a:pt x="9" y="2"/>
                </a:lnTo>
                <a:lnTo>
                  <a:pt x="2" y="8"/>
                </a:lnTo>
              </a:path>
            </a:pathLst>
          </a:custGeom>
          <a:solidFill>
            <a:srgbClr val="CECE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9" name="Freeform 947">
            <a:extLst>
              <a:ext uri="{FF2B5EF4-FFF2-40B4-BE49-F238E27FC236}">
                <a16:creationId xmlns:a16="http://schemas.microsoft.com/office/drawing/2014/main" id="{C6CC9E1D-84F8-E34A-A6DF-F183A4629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7225" y="1795463"/>
            <a:ext cx="26988" cy="26987"/>
          </a:xfrm>
          <a:custGeom>
            <a:avLst/>
            <a:gdLst>
              <a:gd name="T0" fmla="*/ 14049 w 73"/>
              <a:gd name="T1" fmla="*/ 26622 h 74"/>
              <a:gd name="T2" fmla="*/ 0 w 73"/>
              <a:gd name="T3" fmla="*/ 13129 h 74"/>
              <a:gd name="T4" fmla="*/ 14049 w 73"/>
              <a:gd name="T5" fmla="*/ 26258 h 74"/>
              <a:gd name="T6" fmla="*/ 22921 w 73"/>
              <a:gd name="T7" fmla="*/ 22611 h 74"/>
              <a:gd name="T8" fmla="*/ 26249 w 73"/>
              <a:gd name="T9" fmla="*/ 13129 h 74"/>
              <a:gd name="T10" fmla="*/ 22921 w 73"/>
              <a:gd name="T11" fmla="*/ 4012 h 74"/>
              <a:gd name="T12" fmla="*/ 26618 w 73"/>
              <a:gd name="T13" fmla="*/ 13129 h 74"/>
              <a:gd name="T14" fmla="*/ 22921 w 73"/>
              <a:gd name="T15" fmla="*/ 22611 h 74"/>
              <a:gd name="T16" fmla="*/ 14049 w 73"/>
              <a:gd name="T17" fmla="*/ 26622 h 74"/>
              <a:gd name="T18" fmla="*/ 14049 w 73"/>
              <a:gd name="T19" fmla="*/ 0 h 74"/>
              <a:gd name="T20" fmla="*/ 22921 w 73"/>
              <a:gd name="T21" fmla="*/ 4012 h 74"/>
              <a:gd name="T22" fmla="*/ 14049 w 73"/>
              <a:gd name="T23" fmla="*/ 365 h 74"/>
              <a:gd name="T24" fmla="*/ 0 w 73"/>
              <a:gd name="T25" fmla="*/ 13129 h 74"/>
              <a:gd name="T26" fmla="*/ 14049 w 73"/>
              <a:gd name="T27" fmla="*/ 0 h 7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3" h="74">
                <a:moveTo>
                  <a:pt x="38" y="73"/>
                </a:moveTo>
                <a:cubicBezTo>
                  <a:pt x="18" y="73"/>
                  <a:pt x="0" y="57"/>
                  <a:pt x="0" y="36"/>
                </a:cubicBezTo>
                <a:cubicBezTo>
                  <a:pt x="0" y="57"/>
                  <a:pt x="18" y="72"/>
                  <a:pt x="38" y="72"/>
                </a:cubicBezTo>
                <a:cubicBezTo>
                  <a:pt x="45" y="72"/>
                  <a:pt x="56" y="69"/>
                  <a:pt x="62" y="62"/>
                </a:cubicBezTo>
                <a:cubicBezTo>
                  <a:pt x="68" y="55"/>
                  <a:pt x="71" y="45"/>
                  <a:pt x="71" y="36"/>
                </a:cubicBezTo>
                <a:cubicBezTo>
                  <a:pt x="71" y="27"/>
                  <a:pt x="68" y="18"/>
                  <a:pt x="62" y="11"/>
                </a:cubicBezTo>
                <a:cubicBezTo>
                  <a:pt x="68" y="17"/>
                  <a:pt x="72" y="26"/>
                  <a:pt x="72" y="36"/>
                </a:cubicBezTo>
                <a:cubicBezTo>
                  <a:pt x="72" y="45"/>
                  <a:pt x="68" y="55"/>
                  <a:pt x="62" y="62"/>
                </a:cubicBezTo>
                <a:cubicBezTo>
                  <a:pt x="56" y="69"/>
                  <a:pt x="45" y="73"/>
                  <a:pt x="38" y="73"/>
                </a:cubicBezTo>
                <a:close/>
                <a:moveTo>
                  <a:pt x="38" y="0"/>
                </a:moveTo>
                <a:cubicBezTo>
                  <a:pt x="45" y="0"/>
                  <a:pt x="56" y="3"/>
                  <a:pt x="62" y="11"/>
                </a:cubicBezTo>
                <a:cubicBezTo>
                  <a:pt x="56" y="4"/>
                  <a:pt x="45" y="1"/>
                  <a:pt x="38" y="1"/>
                </a:cubicBezTo>
                <a:cubicBezTo>
                  <a:pt x="18" y="1"/>
                  <a:pt x="0" y="16"/>
                  <a:pt x="0" y="36"/>
                </a:cubicBezTo>
                <a:cubicBezTo>
                  <a:pt x="0" y="16"/>
                  <a:pt x="18" y="0"/>
                  <a:pt x="38" y="0"/>
                </a:cubicBezTo>
                <a:close/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0" name="Freeform 948">
            <a:extLst>
              <a:ext uri="{FF2B5EF4-FFF2-40B4-BE49-F238E27FC236}">
                <a16:creationId xmlns:a16="http://schemas.microsoft.com/office/drawing/2014/main" id="{67A24B9E-8DB5-084A-9862-B157D8D01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1798638"/>
            <a:ext cx="19050" cy="20637"/>
          </a:xfrm>
          <a:custGeom>
            <a:avLst/>
            <a:gdLst>
              <a:gd name="T0" fmla="*/ 9878 w 54"/>
              <a:gd name="T1" fmla="*/ 20281 h 58"/>
              <a:gd name="T2" fmla="*/ 0 w 54"/>
              <a:gd name="T3" fmla="*/ 9963 h 58"/>
              <a:gd name="T4" fmla="*/ 9878 w 54"/>
              <a:gd name="T5" fmla="*/ 19925 h 58"/>
              <a:gd name="T6" fmla="*/ 18697 w 54"/>
              <a:gd name="T7" fmla="*/ 9963 h 58"/>
              <a:gd name="T8" fmla="*/ 9878 w 54"/>
              <a:gd name="T9" fmla="*/ 20281 h 58"/>
              <a:gd name="T10" fmla="*/ 9878 w 54"/>
              <a:gd name="T11" fmla="*/ 0 h 58"/>
              <a:gd name="T12" fmla="*/ 18697 w 54"/>
              <a:gd name="T13" fmla="*/ 9963 h 58"/>
              <a:gd name="T14" fmla="*/ 18697 w 54"/>
              <a:gd name="T15" fmla="*/ 9963 h 58"/>
              <a:gd name="T16" fmla="*/ 18697 w 54"/>
              <a:gd name="T17" fmla="*/ 9963 h 58"/>
              <a:gd name="T18" fmla="*/ 9878 w 54"/>
              <a:gd name="T19" fmla="*/ 356 h 58"/>
              <a:gd name="T20" fmla="*/ 0 w 54"/>
              <a:gd name="T21" fmla="*/ 9963 h 58"/>
              <a:gd name="T22" fmla="*/ 9878 w 54"/>
              <a:gd name="T23" fmla="*/ 0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4" h="58">
                <a:moveTo>
                  <a:pt x="28" y="57"/>
                </a:moveTo>
                <a:cubicBezTo>
                  <a:pt x="12" y="57"/>
                  <a:pt x="0" y="44"/>
                  <a:pt x="0" y="28"/>
                </a:cubicBezTo>
                <a:cubicBezTo>
                  <a:pt x="0" y="44"/>
                  <a:pt x="12" y="56"/>
                  <a:pt x="28" y="56"/>
                </a:cubicBezTo>
                <a:cubicBezTo>
                  <a:pt x="40" y="56"/>
                  <a:pt x="53" y="44"/>
                  <a:pt x="53" y="28"/>
                </a:cubicBezTo>
                <a:cubicBezTo>
                  <a:pt x="53" y="44"/>
                  <a:pt x="40" y="57"/>
                  <a:pt x="28" y="57"/>
                </a:cubicBezTo>
                <a:close/>
                <a:moveTo>
                  <a:pt x="28" y="0"/>
                </a:moveTo>
                <a:cubicBezTo>
                  <a:pt x="40" y="0"/>
                  <a:pt x="53" y="13"/>
                  <a:pt x="53" y="28"/>
                </a:cubicBezTo>
                <a:cubicBezTo>
                  <a:pt x="53" y="13"/>
                  <a:pt x="40" y="1"/>
                  <a:pt x="28" y="1"/>
                </a:cubicBezTo>
                <a:cubicBezTo>
                  <a:pt x="12" y="1"/>
                  <a:pt x="0" y="13"/>
                  <a:pt x="0" y="28"/>
                </a:cubicBezTo>
                <a:cubicBezTo>
                  <a:pt x="0" y="13"/>
                  <a:pt x="12" y="0"/>
                  <a:pt x="28" y="0"/>
                </a:cubicBezTo>
                <a:close/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1" name="Freeform 949">
            <a:extLst>
              <a:ext uri="{FF2B5EF4-FFF2-40B4-BE49-F238E27FC236}">
                <a16:creationId xmlns:a16="http://schemas.microsoft.com/office/drawing/2014/main" id="{191D5219-A9FD-C74D-AEAE-03C18B0A7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163" y="1819275"/>
            <a:ext cx="1587" cy="1588"/>
          </a:xfrm>
          <a:custGeom>
            <a:avLst/>
            <a:gdLst>
              <a:gd name="T0" fmla="*/ 1190 w 4"/>
              <a:gd name="T1" fmla="*/ 635 h 5"/>
              <a:gd name="T2" fmla="*/ 794 w 4"/>
              <a:gd name="T3" fmla="*/ 953 h 5"/>
              <a:gd name="T4" fmla="*/ 0 w 4"/>
              <a:gd name="T5" fmla="*/ 953 h 5"/>
              <a:gd name="T6" fmla="*/ 0 w 4"/>
              <a:gd name="T7" fmla="*/ 635 h 5"/>
              <a:gd name="T8" fmla="*/ 0 w 4"/>
              <a:gd name="T9" fmla="*/ 318 h 5"/>
              <a:gd name="T10" fmla="*/ 794 w 4"/>
              <a:gd name="T11" fmla="*/ 318 h 5"/>
              <a:gd name="T12" fmla="*/ 1190 w 4"/>
              <a:gd name="T13" fmla="*/ 635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3" y="2"/>
                </a:moveTo>
                <a:lnTo>
                  <a:pt x="2" y="3"/>
                </a:lnTo>
                <a:cubicBezTo>
                  <a:pt x="2" y="4"/>
                  <a:pt x="0" y="4"/>
                  <a:pt x="0" y="3"/>
                </a:cubicBezTo>
                <a:lnTo>
                  <a:pt x="0" y="2"/>
                </a:lnTo>
                <a:cubicBezTo>
                  <a:pt x="0" y="1"/>
                  <a:pt x="0" y="1"/>
                  <a:pt x="0" y="1"/>
                </a:cubicBezTo>
                <a:cubicBezTo>
                  <a:pt x="0" y="0"/>
                  <a:pt x="2" y="0"/>
                  <a:pt x="2" y="1"/>
                </a:cubicBezTo>
                <a:cubicBezTo>
                  <a:pt x="2" y="1"/>
                  <a:pt x="3" y="1"/>
                  <a:pt x="3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2" name="Freeform 950">
            <a:extLst>
              <a:ext uri="{FF2B5EF4-FFF2-40B4-BE49-F238E27FC236}">
                <a16:creationId xmlns:a16="http://schemas.microsoft.com/office/drawing/2014/main" id="{AA3038BC-A1F0-A641-935F-2DFE94FC3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4688" y="1819275"/>
            <a:ext cx="1587" cy="1588"/>
          </a:xfrm>
          <a:custGeom>
            <a:avLst/>
            <a:gdLst>
              <a:gd name="T0" fmla="*/ 1058 w 3"/>
              <a:gd name="T1" fmla="*/ 529 h 3"/>
              <a:gd name="T2" fmla="*/ 1058 w 3"/>
              <a:gd name="T3" fmla="*/ 1059 h 3"/>
              <a:gd name="T4" fmla="*/ 0 w 3"/>
              <a:gd name="T5" fmla="*/ 529 h 3"/>
              <a:gd name="T6" fmla="*/ 1058 w 3"/>
              <a:gd name="T7" fmla="*/ 0 h 3"/>
              <a:gd name="T8" fmla="*/ 1058 w 3"/>
              <a:gd name="T9" fmla="*/ 52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2" y="2"/>
                </a:lnTo>
                <a:lnTo>
                  <a:pt x="0" y="1"/>
                </a:lnTo>
                <a:cubicBezTo>
                  <a:pt x="0" y="0"/>
                  <a:pt x="2" y="0"/>
                  <a:pt x="2" y="0"/>
                </a:cubicBezTo>
                <a:lnTo>
                  <a:pt x="2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3" name="Freeform 951">
            <a:extLst>
              <a:ext uri="{FF2B5EF4-FFF2-40B4-BE49-F238E27FC236}">
                <a16:creationId xmlns:a16="http://schemas.microsoft.com/office/drawing/2014/main" id="{7D1FB874-E750-464D-8D51-7B6D5F8F4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8338" y="1819275"/>
            <a:ext cx="3175" cy="3175"/>
          </a:xfrm>
          <a:custGeom>
            <a:avLst/>
            <a:gdLst>
              <a:gd name="T0" fmla="*/ 577 w 11"/>
              <a:gd name="T1" fmla="*/ 635 h 10"/>
              <a:gd name="T2" fmla="*/ 1732 w 11"/>
              <a:gd name="T3" fmla="*/ 635 h 10"/>
              <a:gd name="T4" fmla="*/ 1732 w 11"/>
              <a:gd name="T5" fmla="*/ 1270 h 10"/>
              <a:gd name="T6" fmla="*/ 2598 w 11"/>
              <a:gd name="T7" fmla="*/ 1270 h 10"/>
              <a:gd name="T8" fmla="*/ 2598 w 11"/>
              <a:gd name="T9" fmla="*/ 1905 h 10"/>
              <a:gd name="T10" fmla="*/ 1732 w 11"/>
              <a:gd name="T11" fmla="*/ 1905 h 10"/>
              <a:gd name="T12" fmla="*/ 1732 w 11"/>
              <a:gd name="T13" fmla="*/ 2223 h 10"/>
              <a:gd name="T14" fmla="*/ 577 w 11"/>
              <a:gd name="T15" fmla="*/ 2223 h 10"/>
              <a:gd name="T16" fmla="*/ 577 w 11"/>
              <a:gd name="T17" fmla="*/ 1905 h 10"/>
              <a:gd name="T18" fmla="*/ 289 w 11"/>
              <a:gd name="T19" fmla="*/ 1905 h 10"/>
              <a:gd name="T20" fmla="*/ 289 w 11"/>
              <a:gd name="T21" fmla="*/ 1270 h 10"/>
              <a:gd name="T22" fmla="*/ 577 w 11"/>
              <a:gd name="T23" fmla="*/ 1270 h 10"/>
              <a:gd name="T24" fmla="*/ 577 w 11"/>
              <a:gd name="T25" fmla="*/ 63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10">
                <a:moveTo>
                  <a:pt x="2" y="2"/>
                </a:moveTo>
                <a:cubicBezTo>
                  <a:pt x="2" y="0"/>
                  <a:pt x="6" y="0"/>
                  <a:pt x="6" y="2"/>
                </a:cubicBezTo>
                <a:lnTo>
                  <a:pt x="6" y="4"/>
                </a:lnTo>
                <a:lnTo>
                  <a:pt x="9" y="4"/>
                </a:lnTo>
                <a:cubicBezTo>
                  <a:pt x="10" y="4"/>
                  <a:pt x="10" y="6"/>
                  <a:pt x="9" y="6"/>
                </a:cubicBezTo>
                <a:lnTo>
                  <a:pt x="6" y="6"/>
                </a:lnTo>
                <a:lnTo>
                  <a:pt x="6" y="7"/>
                </a:lnTo>
                <a:cubicBezTo>
                  <a:pt x="6" y="9"/>
                  <a:pt x="2" y="9"/>
                  <a:pt x="2" y="7"/>
                </a:cubicBezTo>
                <a:lnTo>
                  <a:pt x="2" y="6"/>
                </a:lnTo>
                <a:lnTo>
                  <a:pt x="1" y="6"/>
                </a:lnTo>
                <a:cubicBezTo>
                  <a:pt x="0" y="6"/>
                  <a:pt x="0" y="4"/>
                  <a:pt x="1" y="4"/>
                </a:cubicBezTo>
                <a:lnTo>
                  <a:pt x="2" y="4"/>
                </a:lnTo>
                <a:lnTo>
                  <a:pt x="2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4" name="Freeform 952">
            <a:extLst>
              <a:ext uri="{FF2B5EF4-FFF2-40B4-BE49-F238E27FC236}">
                <a16:creationId xmlns:a16="http://schemas.microsoft.com/office/drawing/2014/main" id="{E784C173-22A6-D544-ABDA-C70C473DE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7863" y="1811338"/>
            <a:ext cx="1587" cy="1587"/>
          </a:xfrm>
          <a:custGeom>
            <a:avLst/>
            <a:gdLst>
              <a:gd name="T0" fmla="*/ 397 w 4"/>
              <a:gd name="T1" fmla="*/ 0 h 3"/>
              <a:gd name="T2" fmla="*/ 397 w 4"/>
              <a:gd name="T3" fmla="*/ 529 h 3"/>
              <a:gd name="T4" fmla="*/ 1190 w 4"/>
              <a:gd name="T5" fmla="*/ 529 h 3"/>
              <a:gd name="T6" fmla="*/ 1190 w 4"/>
              <a:gd name="T7" fmla="*/ 1058 h 3"/>
              <a:gd name="T8" fmla="*/ 1190 w 4"/>
              <a:gd name="T9" fmla="*/ 1058 h 3"/>
              <a:gd name="T10" fmla="*/ 0 w 4"/>
              <a:gd name="T11" fmla="*/ 1058 h 3"/>
              <a:gd name="T12" fmla="*/ 0 w 4"/>
              <a:gd name="T13" fmla="*/ 0 h 3"/>
              <a:gd name="T14" fmla="*/ 397 w 4"/>
              <a:gd name="T15" fmla="*/ 0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3">
                <a:moveTo>
                  <a:pt x="1" y="0"/>
                </a:moveTo>
                <a:cubicBezTo>
                  <a:pt x="1" y="0"/>
                  <a:pt x="3" y="1"/>
                  <a:pt x="1" y="1"/>
                </a:cubicBezTo>
                <a:lnTo>
                  <a:pt x="3" y="1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5" name="Freeform 953">
            <a:extLst>
              <a:ext uri="{FF2B5EF4-FFF2-40B4-BE49-F238E27FC236}">
                <a16:creationId xmlns:a16="http://schemas.microsoft.com/office/drawing/2014/main" id="{D0318A5E-230E-8747-AC77-235A671B2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4688" y="1809750"/>
            <a:ext cx="1587" cy="1588"/>
          </a:xfrm>
          <a:custGeom>
            <a:avLst/>
            <a:gdLst>
              <a:gd name="T0" fmla="*/ 1190 w 4"/>
              <a:gd name="T1" fmla="*/ 397 h 4"/>
              <a:gd name="T2" fmla="*/ 1190 w 4"/>
              <a:gd name="T3" fmla="*/ 1191 h 4"/>
              <a:gd name="T4" fmla="*/ 0 w 4"/>
              <a:gd name="T5" fmla="*/ 0 h 4"/>
              <a:gd name="T6" fmla="*/ 1190 w 4"/>
              <a:gd name="T7" fmla="*/ 39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1"/>
                </a:moveTo>
                <a:lnTo>
                  <a:pt x="3" y="3"/>
                </a:lnTo>
                <a:cubicBezTo>
                  <a:pt x="1" y="2"/>
                  <a:pt x="0" y="0"/>
                  <a:pt x="0" y="0"/>
                </a:cubicBezTo>
                <a:cubicBezTo>
                  <a:pt x="0" y="0"/>
                  <a:pt x="3" y="2"/>
                  <a:pt x="3" y="1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6" name="Freeform 954">
            <a:extLst>
              <a:ext uri="{FF2B5EF4-FFF2-40B4-BE49-F238E27FC236}">
                <a16:creationId xmlns:a16="http://schemas.microsoft.com/office/drawing/2014/main" id="{5C56055B-50A8-FC41-9576-C7F6E03F2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163" y="1814513"/>
            <a:ext cx="11112" cy="3175"/>
          </a:xfrm>
          <a:custGeom>
            <a:avLst/>
            <a:gdLst>
              <a:gd name="T0" fmla="*/ 0 w 32"/>
              <a:gd name="T1" fmla="*/ 2822 h 9"/>
              <a:gd name="T2" fmla="*/ 0 w 32"/>
              <a:gd name="T3" fmla="*/ 1764 h 9"/>
              <a:gd name="T4" fmla="*/ 1042 w 32"/>
              <a:gd name="T5" fmla="*/ 1764 h 9"/>
              <a:gd name="T6" fmla="*/ 2431 w 32"/>
              <a:gd name="T7" fmla="*/ 1058 h 9"/>
              <a:gd name="T8" fmla="*/ 2778 w 32"/>
              <a:gd name="T9" fmla="*/ 706 h 9"/>
              <a:gd name="T10" fmla="*/ 4167 w 32"/>
              <a:gd name="T11" fmla="*/ 706 h 9"/>
              <a:gd name="T12" fmla="*/ 5556 w 32"/>
              <a:gd name="T13" fmla="*/ 0 h 9"/>
              <a:gd name="T14" fmla="*/ 6945 w 32"/>
              <a:gd name="T15" fmla="*/ 0 h 9"/>
              <a:gd name="T16" fmla="*/ 7640 w 32"/>
              <a:gd name="T17" fmla="*/ 706 h 9"/>
              <a:gd name="T18" fmla="*/ 9723 w 32"/>
              <a:gd name="T19" fmla="*/ 706 h 9"/>
              <a:gd name="T20" fmla="*/ 10765 w 32"/>
              <a:gd name="T21" fmla="*/ 1764 h 9"/>
              <a:gd name="T22" fmla="*/ 9723 w 32"/>
              <a:gd name="T23" fmla="*/ 2822 h 9"/>
              <a:gd name="T24" fmla="*/ 0 w 32"/>
              <a:gd name="T25" fmla="*/ 2822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" h="9">
                <a:moveTo>
                  <a:pt x="0" y="8"/>
                </a:moveTo>
                <a:lnTo>
                  <a:pt x="0" y="5"/>
                </a:lnTo>
                <a:lnTo>
                  <a:pt x="3" y="5"/>
                </a:lnTo>
                <a:lnTo>
                  <a:pt x="7" y="3"/>
                </a:lnTo>
                <a:lnTo>
                  <a:pt x="8" y="2"/>
                </a:lnTo>
                <a:lnTo>
                  <a:pt x="12" y="2"/>
                </a:lnTo>
                <a:lnTo>
                  <a:pt x="16" y="0"/>
                </a:lnTo>
                <a:lnTo>
                  <a:pt x="20" y="0"/>
                </a:lnTo>
                <a:lnTo>
                  <a:pt x="22" y="2"/>
                </a:lnTo>
                <a:lnTo>
                  <a:pt x="28" y="2"/>
                </a:lnTo>
                <a:lnTo>
                  <a:pt x="31" y="5"/>
                </a:lnTo>
                <a:lnTo>
                  <a:pt x="28" y="8"/>
                </a:lnTo>
                <a:lnTo>
                  <a:pt x="0" y="8"/>
                </a:ln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7" name="Freeform 955">
            <a:extLst>
              <a:ext uri="{FF2B5EF4-FFF2-40B4-BE49-F238E27FC236}">
                <a16:creationId xmlns:a16="http://schemas.microsoft.com/office/drawing/2014/main" id="{7FFA3AFB-68FF-8642-9A88-6CD9FB4F7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3575" y="1812925"/>
            <a:ext cx="12700" cy="3175"/>
          </a:xfrm>
          <a:custGeom>
            <a:avLst/>
            <a:gdLst>
              <a:gd name="T0" fmla="*/ 747 w 34"/>
              <a:gd name="T1" fmla="*/ 2381 h 8"/>
              <a:gd name="T2" fmla="*/ 3362 w 34"/>
              <a:gd name="T3" fmla="*/ 2778 h 8"/>
              <a:gd name="T4" fmla="*/ 747 w 34"/>
              <a:gd name="T5" fmla="*/ 2381 h 8"/>
              <a:gd name="T6" fmla="*/ 3362 w 34"/>
              <a:gd name="T7" fmla="*/ 2778 h 8"/>
              <a:gd name="T8" fmla="*/ 747 w 34"/>
              <a:gd name="T9" fmla="*/ 2778 h 8"/>
              <a:gd name="T10" fmla="*/ 747 w 34"/>
              <a:gd name="T11" fmla="*/ 2381 h 8"/>
              <a:gd name="T12" fmla="*/ 3362 w 34"/>
              <a:gd name="T13" fmla="*/ 1588 h 8"/>
              <a:gd name="T14" fmla="*/ 3735 w 34"/>
              <a:gd name="T15" fmla="*/ 1191 h 8"/>
              <a:gd name="T16" fmla="*/ 3362 w 34"/>
              <a:gd name="T17" fmla="*/ 2381 h 8"/>
              <a:gd name="T18" fmla="*/ 1868 w 34"/>
              <a:gd name="T19" fmla="*/ 2381 h 8"/>
              <a:gd name="T20" fmla="*/ 747 w 34"/>
              <a:gd name="T21" fmla="*/ 2381 h 8"/>
              <a:gd name="T22" fmla="*/ 0 w 34"/>
              <a:gd name="T23" fmla="*/ 2381 h 8"/>
              <a:gd name="T24" fmla="*/ 3362 w 34"/>
              <a:gd name="T25" fmla="*/ 1588 h 8"/>
              <a:gd name="T26" fmla="*/ 8218 w 34"/>
              <a:gd name="T27" fmla="*/ 0 h 8"/>
              <a:gd name="T28" fmla="*/ 8965 w 34"/>
              <a:gd name="T29" fmla="*/ 397 h 8"/>
              <a:gd name="T30" fmla="*/ 12326 w 34"/>
              <a:gd name="T31" fmla="*/ 2381 h 8"/>
              <a:gd name="T32" fmla="*/ 8218 w 34"/>
              <a:gd name="T33" fmla="*/ 397 h 8"/>
              <a:gd name="T34" fmla="*/ 6724 w 34"/>
              <a:gd name="T35" fmla="*/ 397 h 8"/>
              <a:gd name="T36" fmla="*/ 8218 w 34"/>
              <a:gd name="T37" fmla="*/ 0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4" h="8">
                <a:moveTo>
                  <a:pt x="2" y="6"/>
                </a:moveTo>
                <a:lnTo>
                  <a:pt x="9" y="7"/>
                </a:lnTo>
                <a:lnTo>
                  <a:pt x="2" y="6"/>
                </a:lnTo>
                <a:lnTo>
                  <a:pt x="9" y="7"/>
                </a:lnTo>
                <a:lnTo>
                  <a:pt x="2" y="7"/>
                </a:lnTo>
                <a:lnTo>
                  <a:pt x="2" y="6"/>
                </a:lnTo>
                <a:close/>
                <a:moveTo>
                  <a:pt x="9" y="4"/>
                </a:moveTo>
                <a:lnTo>
                  <a:pt x="10" y="3"/>
                </a:lnTo>
                <a:lnTo>
                  <a:pt x="9" y="6"/>
                </a:lnTo>
                <a:lnTo>
                  <a:pt x="5" y="6"/>
                </a:lnTo>
                <a:lnTo>
                  <a:pt x="2" y="6"/>
                </a:lnTo>
                <a:lnTo>
                  <a:pt x="0" y="6"/>
                </a:lnTo>
                <a:lnTo>
                  <a:pt x="9" y="4"/>
                </a:lnTo>
                <a:close/>
                <a:moveTo>
                  <a:pt x="22" y="0"/>
                </a:moveTo>
                <a:lnTo>
                  <a:pt x="24" y="1"/>
                </a:lnTo>
                <a:lnTo>
                  <a:pt x="33" y="6"/>
                </a:lnTo>
                <a:lnTo>
                  <a:pt x="22" y="1"/>
                </a:lnTo>
                <a:lnTo>
                  <a:pt x="18" y="1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8" name="Freeform 956">
            <a:extLst>
              <a:ext uri="{FF2B5EF4-FFF2-40B4-BE49-F238E27FC236}">
                <a16:creationId xmlns:a16="http://schemas.microsoft.com/office/drawing/2014/main" id="{8D0E15B3-E7AF-2E44-B81C-ED6A49C1B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8338" y="1809750"/>
            <a:ext cx="9525" cy="6350"/>
          </a:xfrm>
          <a:custGeom>
            <a:avLst/>
            <a:gdLst>
              <a:gd name="T0" fmla="*/ 2381 w 28"/>
              <a:gd name="T1" fmla="*/ 4011 h 19"/>
              <a:gd name="T2" fmla="*/ 5443 w 28"/>
              <a:gd name="T3" fmla="*/ 4011 h 19"/>
              <a:gd name="T4" fmla="*/ 6123 w 28"/>
              <a:gd name="T5" fmla="*/ 3008 h 19"/>
              <a:gd name="T6" fmla="*/ 6123 w 28"/>
              <a:gd name="T7" fmla="*/ 1671 h 19"/>
              <a:gd name="T8" fmla="*/ 7144 w 28"/>
              <a:gd name="T9" fmla="*/ 2005 h 19"/>
              <a:gd name="T10" fmla="*/ 7484 w 28"/>
              <a:gd name="T11" fmla="*/ 1671 h 19"/>
              <a:gd name="T12" fmla="*/ 7144 w 28"/>
              <a:gd name="T13" fmla="*/ 1671 h 19"/>
              <a:gd name="T14" fmla="*/ 6123 w 28"/>
              <a:gd name="T15" fmla="*/ 1337 h 19"/>
              <a:gd name="T16" fmla="*/ 7144 w 28"/>
              <a:gd name="T17" fmla="*/ 1003 h 19"/>
              <a:gd name="T18" fmla="*/ 6463 w 28"/>
              <a:gd name="T19" fmla="*/ 334 h 19"/>
              <a:gd name="T20" fmla="*/ 7144 w 28"/>
              <a:gd name="T21" fmla="*/ 0 h 19"/>
              <a:gd name="T22" fmla="*/ 7484 w 28"/>
              <a:gd name="T23" fmla="*/ 334 h 19"/>
              <a:gd name="T24" fmla="*/ 8164 w 28"/>
              <a:gd name="T25" fmla="*/ 334 h 19"/>
              <a:gd name="T26" fmla="*/ 8504 w 28"/>
              <a:gd name="T27" fmla="*/ 1671 h 19"/>
              <a:gd name="T28" fmla="*/ 8164 w 28"/>
              <a:gd name="T29" fmla="*/ 2005 h 19"/>
              <a:gd name="T30" fmla="*/ 8504 w 28"/>
              <a:gd name="T31" fmla="*/ 2339 h 19"/>
              <a:gd name="T32" fmla="*/ 9185 w 28"/>
              <a:gd name="T33" fmla="*/ 2674 h 19"/>
              <a:gd name="T34" fmla="*/ 9185 w 28"/>
              <a:gd name="T35" fmla="*/ 3008 h 19"/>
              <a:gd name="T36" fmla="*/ 8504 w 28"/>
              <a:gd name="T37" fmla="*/ 3008 h 19"/>
              <a:gd name="T38" fmla="*/ 8164 w 28"/>
              <a:gd name="T39" fmla="*/ 3342 h 19"/>
              <a:gd name="T40" fmla="*/ 6463 w 28"/>
              <a:gd name="T41" fmla="*/ 5013 h 19"/>
              <a:gd name="T42" fmla="*/ 6123 w 28"/>
              <a:gd name="T43" fmla="*/ 5013 h 19"/>
              <a:gd name="T44" fmla="*/ 5443 w 28"/>
              <a:gd name="T45" fmla="*/ 5347 h 19"/>
              <a:gd name="T46" fmla="*/ 4422 w 28"/>
              <a:gd name="T47" fmla="*/ 5347 h 19"/>
              <a:gd name="T48" fmla="*/ 3062 w 28"/>
              <a:gd name="T49" fmla="*/ 5013 h 19"/>
              <a:gd name="T50" fmla="*/ 2041 w 28"/>
              <a:gd name="T51" fmla="*/ 4345 h 19"/>
              <a:gd name="T52" fmla="*/ 0 w 28"/>
              <a:gd name="T53" fmla="*/ 5013 h 19"/>
              <a:gd name="T54" fmla="*/ 2381 w 28"/>
              <a:gd name="T55" fmla="*/ 4011 h 19"/>
              <a:gd name="T56" fmla="*/ 8164 w 28"/>
              <a:gd name="T57" fmla="*/ 3342 h 19"/>
              <a:gd name="T58" fmla="*/ 8164 w 28"/>
              <a:gd name="T59" fmla="*/ 2339 h 19"/>
              <a:gd name="T60" fmla="*/ 7484 w 28"/>
              <a:gd name="T61" fmla="*/ 2674 h 19"/>
              <a:gd name="T62" fmla="*/ 6123 w 28"/>
              <a:gd name="T63" fmla="*/ 2674 h 19"/>
              <a:gd name="T64" fmla="*/ 6463 w 28"/>
              <a:gd name="T65" fmla="*/ 4011 h 19"/>
              <a:gd name="T66" fmla="*/ 8164 w 28"/>
              <a:gd name="T67" fmla="*/ 3342 h 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8" h="19">
                <a:moveTo>
                  <a:pt x="7" y="12"/>
                </a:moveTo>
                <a:cubicBezTo>
                  <a:pt x="10" y="10"/>
                  <a:pt x="12" y="9"/>
                  <a:pt x="16" y="12"/>
                </a:cubicBezTo>
                <a:cubicBezTo>
                  <a:pt x="18" y="10"/>
                  <a:pt x="18" y="9"/>
                  <a:pt x="18" y="9"/>
                </a:cubicBezTo>
                <a:cubicBezTo>
                  <a:pt x="18" y="9"/>
                  <a:pt x="16" y="6"/>
                  <a:pt x="18" y="5"/>
                </a:cubicBezTo>
                <a:cubicBezTo>
                  <a:pt x="18" y="4"/>
                  <a:pt x="20" y="6"/>
                  <a:pt x="21" y="6"/>
                </a:cubicBezTo>
                <a:cubicBezTo>
                  <a:pt x="23" y="6"/>
                  <a:pt x="22" y="5"/>
                  <a:pt x="22" y="5"/>
                </a:cubicBezTo>
                <a:lnTo>
                  <a:pt x="21" y="5"/>
                </a:lnTo>
                <a:cubicBezTo>
                  <a:pt x="19" y="5"/>
                  <a:pt x="18" y="4"/>
                  <a:pt x="18" y="4"/>
                </a:cubicBezTo>
                <a:cubicBezTo>
                  <a:pt x="19" y="4"/>
                  <a:pt x="21" y="3"/>
                  <a:pt x="21" y="3"/>
                </a:cubicBezTo>
                <a:cubicBezTo>
                  <a:pt x="21" y="3"/>
                  <a:pt x="19" y="2"/>
                  <a:pt x="19" y="1"/>
                </a:cubicBezTo>
                <a:lnTo>
                  <a:pt x="21" y="0"/>
                </a:lnTo>
                <a:lnTo>
                  <a:pt x="22" y="1"/>
                </a:lnTo>
                <a:lnTo>
                  <a:pt x="24" y="1"/>
                </a:lnTo>
                <a:cubicBezTo>
                  <a:pt x="24" y="1"/>
                  <a:pt x="24" y="3"/>
                  <a:pt x="25" y="5"/>
                </a:cubicBezTo>
                <a:cubicBezTo>
                  <a:pt x="25" y="5"/>
                  <a:pt x="25" y="6"/>
                  <a:pt x="24" y="6"/>
                </a:cubicBezTo>
                <a:lnTo>
                  <a:pt x="25" y="7"/>
                </a:lnTo>
                <a:lnTo>
                  <a:pt x="27" y="8"/>
                </a:lnTo>
                <a:lnTo>
                  <a:pt x="27" y="9"/>
                </a:lnTo>
                <a:lnTo>
                  <a:pt x="25" y="9"/>
                </a:lnTo>
                <a:lnTo>
                  <a:pt x="24" y="10"/>
                </a:lnTo>
                <a:cubicBezTo>
                  <a:pt x="24" y="10"/>
                  <a:pt x="21" y="15"/>
                  <a:pt x="19" y="15"/>
                </a:cubicBezTo>
                <a:lnTo>
                  <a:pt x="18" y="15"/>
                </a:lnTo>
                <a:cubicBezTo>
                  <a:pt x="18" y="16"/>
                  <a:pt x="16" y="16"/>
                  <a:pt x="16" y="16"/>
                </a:cubicBezTo>
                <a:lnTo>
                  <a:pt x="13" y="16"/>
                </a:lnTo>
                <a:cubicBezTo>
                  <a:pt x="10" y="18"/>
                  <a:pt x="9" y="15"/>
                  <a:pt x="9" y="15"/>
                </a:cubicBezTo>
                <a:cubicBezTo>
                  <a:pt x="9" y="15"/>
                  <a:pt x="7" y="16"/>
                  <a:pt x="6" y="13"/>
                </a:cubicBezTo>
                <a:cubicBezTo>
                  <a:pt x="4" y="13"/>
                  <a:pt x="2" y="15"/>
                  <a:pt x="0" y="15"/>
                </a:cubicBezTo>
                <a:cubicBezTo>
                  <a:pt x="1" y="15"/>
                  <a:pt x="2" y="9"/>
                  <a:pt x="7" y="12"/>
                </a:cubicBezTo>
                <a:close/>
                <a:moveTo>
                  <a:pt x="24" y="10"/>
                </a:moveTo>
                <a:lnTo>
                  <a:pt x="24" y="7"/>
                </a:lnTo>
                <a:cubicBezTo>
                  <a:pt x="23" y="7"/>
                  <a:pt x="23" y="8"/>
                  <a:pt x="22" y="8"/>
                </a:cubicBezTo>
                <a:cubicBezTo>
                  <a:pt x="21" y="9"/>
                  <a:pt x="18" y="5"/>
                  <a:pt x="18" y="8"/>
                </a:cubicBezTo>
                <a:cubicBezTo>
                  <a:pt x="18" y="8"/>
                  <a:pt x="19" y="10"/>
                  <a:pt x="19" y="12"/>
                </a:cubicBezTo>
                <a:cubicBezTo>
                  <a:pt x="21" y="12"/>
                  <a:pt x="24" y="10"/>
                  <a:pt x="24" y="10"/>
                </a:cubicBezTo>
                <a:close/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9" name="Freeform 957">
            <a:extLst>
              <a:ext uri="{FF2B5EF4-FFF2-40B4-BE49-F238E27FC236}">
                <a16:creationId xmlns:a16="http://schemas.microsoft.com/office/drawing/2014/main" id="{DE1DBA0B-0368-B14B-B3D1-05DE3609F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8338" y="1809750"/>
            <a:ext cx="9525" cy="6350"/>
          </a:xfrm>
          <a:custGeom>
            <a:avLst/>
            <a:gdLst>
              <a:gd name="T0" fmla="*/ 4082 w 28"/>
              <a:gd name="T1" fmla="*/ 5644 h 18"/>
              <a:gd name="T2" fmla="*/ 5443 w 28"/>
              <a:gd name="T3" fmla="*/ 5292 h 18"/>
              <a:gd name="T4" fmla="*/ 5443 w 28"/>
              <a:gd name="T5" fmla="*/ 5644 h 18"/>
              <a:gd name="T6" fmla="*/ 4422 w 28"/>
              <a:gd name="T7" fmla="*/ 5644 h 18"/>
              <a:gd name="T8" fmla="*/ 4422 w 28"/>
              <a:gd name="T9" fmla="*/ 5644 h 18"/>
              <a:gd name="T10" fmla="*/ 4082 w 28"/>
              <a:gd name="T11" fmla="*/ 5644 h 18"/>
              <a:gd name="T12" fmla="*/ 1361 w 28"/>
              <a:gd name="T13" fmla="*/ 5292 h 18"/>
              <a:gd name="T14" fmla="*/ 1361 w 28"/>
              <a:gd name="T15" fmla="*/ 4586 h 18"/>
              <a:gd name="T16" fmla="*/ 1361 w 28"/>
              <a:gd name="T17" fmla="*/ 5292 h 18"/>
              <a:gd name="T18" fmla="*/ 8504 w 28"/>
              <a:gd name="T19" fmla="*/ 2822 h 18"/>
              <a:gd name="T20" fmla="*/ 8164 w 28"/>
              <a:gd name="T21" fmla="*/ 3528 h 18"/>
              <a:gd name="T22" fmla="*/ 8164 w 28"/>
              <a:gd name="T23" fmla="*/ 3528 h 18"/>
              <a:gd name="T24" fmla="*/ 7484 w 28"/>
              <a:gd name="T25" fmla="*/ 2822 h 18"/>
              <a:gd name="T26" fmla="*/ 8164 w 28"/>
              <a:gd name="T27" fmla="*/ 706 h 18"/>
              <a:gd name="T28" fmla="*/ 8164 w 28"/>
              <a:gd name="T29" fmla="*/ 2117 h 18"/>
              <a:gd name="T30" fmla="*/ 8504 w 28"/>
              <a:gd name="T31" fmla="*/ 2822 h 18"/>
              <a:gd name="T32" fmla="*/ 6463 w 28"/>
              <a:gd name="T33" fmla="*/ 3528 h 18"/>
              <a:gd name="T34" fmla="*/ 6463 w 28"/>
              <a:gd name="T35" fmla="*/ 4233 h 18"/>
              <a:gd name="T36" fmla="*/ 6123 w 28"/>
              <a:gd name="T37" fmla="*/ 3175 h 18"/>
              <a:gd name="T38" fmla="*/ 6123 w 28"/>
              <a:gd name="T39" fmla="*/ 3175 h 18"/>
              <a:gd name="T40" fmla="*/ 6123 w 28"/>
              <a:gd name="T41" fmla="*/ 3175 h 18"/>
              <a:gd name="T42" fmla="*/ 6463 w 28"/>
              <a:gd name="T43" fmla="*/ 2469 h 18"/>
              <a:gd name="T44" fmla="*/ 2381 w 28"/>
              <a:gd name="T45" fmla="*/ 4233 h 18"/>
              <a:gd name="T46" fmla="*/ 0 w 28"/>
              <a:gd name="T47" fmla="*/ 5292 h 18"/>
              <a:gd name="T48" fmla="*/ 2381 w 28"/>
              <a:gd name="T49" fmla="*/ 3528 h 18"/>
              <a:gd name="T50" fmla="*/ 2381 w 28"/>
              <a:gd name="T51" fmla="*/ 4233 h 18"/>
              <a:gd name="T52" fmla="*/ 8164 w 28"/>
              <a:gd name="T53" fmla="*/ 3528 h 18"/>
              <a:gd name="T54" fmla="*/ 7144 w 28"/>
              <a:gd name="T55" fmla="*/ 3881 h 18"/>
              <a:gd name="T56" fmla="*/ 7144 w 28"/>
              <a:gd name="T57" fmla="*/ 1764 h 18"/>
              <a:gd name="T58" fmla="*/ 7144 w 28"/>
              <a:gd name="T59" fmla="*/ 2469 h 18"/>
              <a:gd name="T60" fmla="*/ 7144 w 28"/>
              <a:gd name="T61" fmla="*/ 2117 h 18"/>
              <a:gd name="T62" fmla="*/ 7144 w 28"/>
              <a:gd name="T63" fmla="*/ 1058 h 18"/>
              <a:gd name="T64" fmla="*/ 7144 w 28"/>
              <a:gd name="T65" fmla="*/ 0 h 18"/>
              <a:gd name="T66" fmla="*/ 7144 w 28"/>
              <a:gd name="T67" fmla="*/ 1058 h 1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8" h="18">
                <a:moveTo>
                  <a:pt x="13" y="16"/>
                </a:moveTo>
                <a:lnTo>
                  <a:pt x="12" y="16"/>
                </a:lnTo>
                <a:cubicBezTo>
                  <a:pt x="13" y="16"/>
                  <a:pt x="13" y="16"/>
                  <a:pt x="13" y="15"/>
                </a:cubicBezTo>
                <a:lnTo>
                  <a:pt x="16" y="15"/>
                </a:lnTo>
                <a:lnTo>
                  <a:pt x="18" y="15"/>
                </a:lnTo>
                <a:lnTo>
                  <a:pt x="16" y="16"/>
                </a:lnTo>
                <a:lnTo>
                  <a:pt x="15" y="16"/>
                </a:lnTo>
                <a:lnTo>
                  <a:pt x="13" y="16"/>
                </a:lnTo>
                <a:lnTo>
                  <a:pt x="15" y="16"/>
                </a:lnTo>
                <a:lnTo>
                  <a:pt x="13" y="16"/>
                </a:lnTo>
                <a:close/>
                <a:moveTo>
                  <a:pt x="9" y="15"/>
                </a:moveTo>
                <a:cubicBezTo>
                  <a:pt x="9" y="15"/>
                  <a:pt x="10" y="16"/>
                  <a:pt x="12" y="16"/>
                </a:cubicBezTo>
                <a:cubicBezTo>
                  <a:pt x="11" y="17"/>
                  <a:pt x="9" y="15"/>
                  <a:pt x="9" y="15"/>
                </a:cubicBezTo>
                <a:close/>
                <a:moveTo>
                  <a:pt x="4" y="15"/>
                </a:moveTo>
                <a:lnTo>
                  <a:pt x="0" y="15"/>
                </a:lnTo>
                <a:cubicBezTo>
                  <a:pt x="3" y="15"/>
                  <a:pt x="3" y="15"/>
                  <a:pt x="4" y="13"/>
                </a:cubicBezTo>
                <a:lnTo>
                  <a:pt x="6" y="13"/>
                </a:lnTo>
                <a:lnTo>
                  <a:pt x="4" y="15"/>
                </a:lnTo>
                <a:close/>
                <a:moveTo>
                  <a:pt x="24" y="10"/>
                </a:moveTo>
                <a:lnTo>
                  <a:pt x="25" y="8"/>
                </a:lnTo>
                <a:lnTo>
                  <a:pt x="25" y="9"/>
                </a:lnTo>
                <a:lnTo>
                  <a:pt x="24" y="10"/>
                </a:lnTo>
                <a:close/>
                <a:moveTo>
                  <a:pt x="25" y="7"/>
                </a:moveTo>
                <a:cubicBezTo>
                  <a:pt x="24" y="7"/>
                  <a:pt x="24" y="10"/>
                  <a:pt x="24" y="10"/>
                </a:cubicBezTo>
                <a:lnTo>
                  <a:pt x="24" y="7"/>
                </a:lnTo>
                <a:cubicBezTo>
                  <a:pt x="23" y="7"/>
                  <a:pt x="23" y="8"/>
                  <a:pt x="22" y="8"/>
                </a:cubicBezTo>
                <a:cubicBezTo>
                  <a:pt x="24" y="7"/>
                  <a:pt x="24" y="6"/>
                  <a:pt x="24" y="5"/>
                </a:cubicBezTo>
                <a:lnTo>
                  <a:pt x="24" y="2"/>
                </a:lnTo>
                <a:cubicBezTo>
                  <a:pt x="24" y="2"/>
                  <a:pt x="24" y="3"/>
                  <a:pt x="25" y="4"/>
                </a:cubicBezTo>
                <a:cubicBezTo>
                  <a:pt x="25" y="5"/>
                  <a:pt x="25" y="6"/>
                  <a:pt x="24" y="6"/>
                </a:cubicBezTo>
                <a:lnTo>
                  <a:pt x="27" y="7"/>
                </a:lnTo>
                <a:lnTo>
                  <a:pt x="25" y="8"/>
                </a:lnTo>
                <a:lnTo>
                  <a:pt x="25" y="7"/>
                </a:lnTo>
                <a:close/>
                <a:moveTo>
                  <a:pt x="19" y="10"/>
                </a:moveTo>
                <a:cubicBezTo>
                  <a:pt x="19" y="10"/>
                  <a:pt x="21" y="10"/>
                  <a:pt x="21" y="11"/>
                </a:cubicBezTo>
                <a:cubicBezTo>
                  <a:pt x="20" y="11"/>
                  <a:pt x="20" y="12"/>
                  <a:pt x="19" y="12"/>
                </a:cubicBezTo>
                <a:cubicBezTo>
                  <a:pt x="19" y="12"/>
                  <a:pt x="19" y="10"/>
                  <a:pt x="18" y="10"/>
                </a:cubicBezTo>
                <a:lnTo>
                  <a:pt x="18" y="9"/>
                </a:lnTo>
                <a:cubicBezTo>
                  <a:pt x="18" y="10"/>
                  <a:pt x="17" y="10"/>
                  <a:pt x="16" y="12"/>
                </a:cubicBezTo>
                <a:cubicBezTo>
                  <a:pt x="16" y="10"/>
                  <a:pt x="18" y="9"/>
                  <a:pt x="18" y="9"/>
                </a:cubicBezTo>
                <a:lnTo>
                  <a:pt x="18" y="7"/>
                </a:lnTo>
                <a:lnTo>
                  <a:pt x="18" y="9"/>
                </a:lnTo>
                <a:lnTo>
                  <a:pt x="18" y="7"/>
                </a:lnTo>
                <a:lnTo>
                  <a:pt x="19" y="7"/>
                </a:lnTo>
                <a:cubicBezTo>
                  <a:pt x="18" y="7"/>
                  <a:pt x="18" y="8"/>
                  <a:pt x="19" y="10"/>
                </a:cubicBezTo>
                <a:close/>
                <a:moveTo>
                  <a:pt x="7" y="12"/>
                </a:moveTo>
                <a:cubicBezTo>
                  <a:pt x="4" y="10"/>
                  <a:pt x="2" y="12"/>
                  <a:pt x="1" y="13"/>
                </a:cubicBezTo>
                <a:cubicBezTo>
                  <a:pt x="1" y="15"/>
                  <a:pt x="1" y="15"/>
                  <a:pt x="0" y="15"/>
                </a:cubicBezTo>
                <a:cubicBezTo>
                  <a:pt x="0" y="15"/>
                  <a:pt x="1" y="15"/>
                  <a:pt x="1" y="13"/>
                </a:cubicBezTo>
                <a:cubicBezTo>
                  <a:pt x="2" y="12"/>
                  <a:pt x="4" y="10"/>
                  <a:pt x="7" y="10"/>
                </a:cubicBezTo>
                <a:lnTo>
                  <a:pt x="9" y="10"/>
                </a:lnTo>
                <a:lnTo>
                  <a:pt x="7" y="12"/>
                </a:lnTo>
                <a:close/>
                <a:moveTo>
                  <a:pt x="21" y="11"/>
                </a:moveTo>
                <a:cubicBezTo>
                  <a:pt x="22" y="11"/>
                  <a:pt x="24" y="10"/>
                  <a:pt x="24" y="10"/>
                </a:cubicBezTo>
                <a:lnTo>
                  <a:pt x="21" y="12"/>
                </a:lnTo>
                <a:lnTo>
                  <a:pt x="21" y="11"/>
                </a:lnTo>
                <a:close/>
                <a:moveTo>
                  <a:pt x="21" y="6"/>
                </a:moveTo>
                <a:cubicBezTo>
                  <a:pt x="22" y="6"/>
                  <a:pt x="21" y="6"/>
                  <a:pt x="21" y="5"/>
                </a:cubicBezTo>
                <a:lnTo>
                  <a:pt x="22" y="6"/>
                </a:lnTo>
                <a:lnTo>
                  <a:pt x="21" y="7"/>
                </a:lnTo>
                <a:cubicBezTo>
                  <a:pt x="21" y="6"/>
                  <a:pt x="19" y="6"/>
                  <a:pt x="19" y="6"/>
                </a:cubicBezTo>
                <a:lnTo>
                  <a:pt x="21" y="6"/>
                </a:lnTo>
                <a:close/>
                <a:moveTo>
                  <a:pt x="19" y="4"/>
                </a:moveTo>
                <a:lnTo>
                  <a:pt x="21" y="3"/>
                </a:lnTo>
                <a:cubicBezTo>
                  <a:pt x="21" y="3"/>
                  <a:pt x="18" y="2"/>
                  <a:pt x="18" y="1"/>
                </a:cubicBezTo>
                <a:lnTo>
                  <a:pt x="21" y="0"/>
                </a:lnTo>
                <a:lnTo>
                  <a:pt x="19" y="1"/>
                </a:lnTo>
                <a:lnTo>
                  <a:pt x="21" y="3"/>
                </a:lnTo>
                <a:cubicBezTo>
                  <a:pt x="21" y="4"/>
                  <a:pt x="19" y="4"/>
                  <a:pt x="1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0" name="Freeform 958">
            <a:extLst>
              <a:ext uri="{FF2B5EF4-FFF2-40B4-BE49-F238E27FC236}">
                <a16:creationId xmlns:a16="http://schemas.microsoft.com/office/drawing/2014/main" id="{E9F1AAAA-4AA9-0B4A-8865-77DFC5A15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8338" y="1809750"/>
            <a:ext cx="4762" cy="3175"/>
          </a:xfrm>
          <a:custGeom>
            <a:avLst/>
            <a:gdLst>
              <a:gd name="T0" fmla="*/ 366 w 13"/>
              <a:gd name="T1" fmla="*/ 1588 h 10"/>
              <a:gd name="T2" fmla="*/ 1465 w 13"/>
              <a:gd name="T3" fmla="*/ 318 h 10"/>
              <a:gd name="T4" fmla="*/ 1465 w 13"/>
              <a:gd name="T5" fmla="*/ 1905 h 10"/>
              <a:gd name="T6" fmla="*/ 2198 w 13"/>
              <a:gd name="T7" fmla="*/ 2223 h 10"/>
              <a:gd name="T8" fmla="*/ 3297 w 13"/>
              <a:gd name="T9" fmla="*/ 1905 h 10"/>
              <a:gd name="T10" fmla="*/ 4396 w 13"/>
              <a:gd name="T11" fmla="*/ 2858 h 10"/>
              <a:gd name="T12" fmla="*/ 3297 w 13"/>
              <a:gd name="T13" fmla="*/ 2540 h 10"/>
              <a:gd name="T14" fmla="*/ 3297 w 13"/>
              <a:gd name="T15" fmla="*/ 2858 h 10"/>
              <a:gd name="T16" fmla="*/ 1465 w 13"/>
              <a:gd name="T17" fmla="*/ 2858 h 10"/>
              <a:gd name="T18" fmla="*/ 733 w 13"/>
              <a:gd name="T19" fmla="*/ 2858 h 10"/>
              <a:gd name="T20" fmla="*/ 366 w 13"/>
              <a:gd name="T21" fmla="*/ 1588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0">
                <a:moveTo>
                  <a:pt x="1" y="5"/>
                </a:moveTo>
                <a:cubicBezTo>
                  <a:pt x="0" y="2"/>
                  <a:pt x="1" y="0"/>
                  <a:pt x="4" y="1"/>
                </a:cubicBezTo>
                <a:cubicBezTo>
                  <a:pt x="6" y="2"/>
                  <a:pt x="6" y="5"/>
                  <a:pt x="4" y="6"/>
                </a:cubicBezTo>
                <a:cubicBezTo>
                  <a:pt x="6" y="6"/>
                  <a:pt x="4" y="7"/>
                  <a:pt x="6" y="7"/>
                </a:cubicBezTo>
                <a:lnTo>
                  <a:pt x="9" y="6"/>
                </a:lnTo>
                <a:cubicBezTo>
                  <a:pt x="10" y="7"/>
                  <a:pt x="12" y="9"/>
                  <a:pt x="12" y="9"/>
                </a:cubicBezTo>
                <a:cubicBezTo>
                  <a:pt x="12" y="9"/>
                  <a:pt x="10" y="9"/>
                  <a:pt x="9" y="8"/>
                </a:cubicBezTo>
                <a:lnTo>
                  <a:pt x="9" y="9"/>
                </a:lnTo>
                <a:cubicBezTo>
                  <a:pt x="9" y="9"/>
                  <a:pt x="6" y="9"/>
                  <a:pt x="4" y="9"/>
                </a:cubicBezTo>
                <a:lnTo>
                  <a:pt x="2" y="9"/>
                </a:lnTo>
                <a:cubicBezTo>
                  <a:pt x="1" y="9"/>
                  <a:pt x="2" y="6"/>
                  <a:pt x="1" y="5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1" name="Freeform 959">
            <a:extLst>
              <a:ext uri="{FF2B5EF4-FFF2-40B4-BE49-F238E27FC236}">
                <a16:creationId xmlns:a16="http://schemas.microsoft.com/office/drawing/2014/main" id="{6AA4D50F-600D-8843-98A9-EE8CEC610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8338" y="1809750"/>
            <a:ext cx="4762" cy="3175"/>
          </a:xfrm>
          <a:custGeom>
            <a:avLst/>
            <a:gdLst>
              <a:gd name="T0" fmla="*/ 4365 w 12"/>
              <a:gd name="T1" fmla="*/ 2858 h 10"/>
              <a:gd name="T2" fmla="*/ 4365 w 12"/>
              <a:gd name="T3" fmla="*/ 2858 h 10"/>
              <a:gd name="T4" fmla="*/ 3572 w 12"/>
              <a:gd name="T5" fmla="*/ 2223 h 10"/>
              <a:gd name="T6" fmla="*/ 2778 w 12"/>
              <a:gd name="T7" fmla="*/ 2223 h 10"/>
              <a:gd name="T8" fmla="*/ 3572 w 12"/>
              <a:gd name="T9" fmla="*/ 1905 h 10"/>
              <a:gd name="T10" fmla="*/ 4365 w 12"/>
              <a:gd name="T11" fmla="*/ 2858 h 10"/>
              <a:gd name="T12" fmla="*/ 4365 w 12"/>
              <a:gd name="T13" fmla="*/ 2858 h 10"/>
              <a:gd name="T14" fmla="*/ 2381 w 12"/>
              <a:gd name="T15" fmla="*/ 2858 h 10"/>
              <a:gd name="T16" fmla="*/ 3572 w 12"/>
              <a:gd name="T17" fmla="*/ 2540 h 10"/>
              <a:gd name="T18" fmla="*/ 3572 w 12"/>
              <a:gd name="T19" fmla="*/ 2858 h 10"/>
              <a:gd name="T20" fmla="*/ 2381 w 12"/>
              <a:gd name="T21" fmla="*/ 2858 h 10"/>
              <a:gd name="T22" fmla="*/ 794 w 12"/>
              <a:gd name="T23" fmla="*/ 2858 h 10"/>
              <a:gd name="T24" fmla="*/ 397 w 12"/>
              <a:gd name="T25" fmla="*/ 2540 h 10"/>
              <a:gd name="T26" fmla="*/ 397 w 12"/>
              <a:gd name="T27" fmla="*/ 1588 h 10"/>
              <a:gd name="T28" fmla="*/ 1191 w 12"/>
              <a:gd name="T29" fmla="*/ 2540 h 10"/>
              <a:gd name="T30" fmla="*/ 1191 w 12"/>
              <a:gd name="T31" fmla="*/ 2858 h 10"/>
              <a:gd name="T32" fmla="*/ 794 w 12"/>
              <a:gd name="T33" fmla="*/ 2858 h 10"/>
              <a:gd name="T34" fmla="*/ 1587 w 12"/>
              <a:gd name="T35" fmla="*/ 318 h 10"/>
              <a:gd name="T36" fmla="*/ 2381 w 12"/>
              <a:gd name="T37" fmla="*/ 1905 h 10"/>
              <a:gd name="T38" fmla="*/ 2778 w 12"/>
              <a:gd name="T39" fmla="*/ 2223 h 10"/>
              <a:gd name="T40" fmla="*/ 2381 w 12"/>
              <a:gd name="T41" fmla="*/ 2223 h 10"/>
              <a:gd name="T42" fmla="*/ 1587 w 12"/>
              <a:gd name="T43" fmla="*/ 1905 h 10"/>
              <a:gd name="T44" fmla="*/ 1587 w 12"/>
              <a:gd name="T45" fmla="*/ 318 h 10"/>
              <a:gd name="T46" fmla="*/ 0 w 12"/>
              <a:gd name="T47" fmla="*/ 635 h 10"/>
              <a:gd name="T48" fmla="*/ 1587 w 12"/>
              <a:gd name="T49" fmla="*/ 318 h 1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" h="10"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0" y="7"/>
                  <a:pt x="9" y="7"/>
                </a:cubicBezTo>
                <a:lnTo>
                  <a:pt x="7" y="7"/>
                </a:lnTo>
                <a:cubicBezTo>
                  <a:pt x="8" y="6"/>
                  <a:pt x="9" y="6"/>
                  <a:pt x="9" y="6"/>
                </a:cubicBezTo>
                <a:cubicBezTo>
                  <a:pt x="10" y="7"/>
                  <a:pt x="11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lose/>
                <a:moveTo>
                  <a:pt x="6" y="9"/>
                </a:moveTo>
                <a:cubicBezTo>
                  <a:pt x="7" y="9"/>
                  <a:pt x="9" y="9"/>
                  <a:pt x="9" y="8"/>
                </a:cubicBezTo>
                <a:lnTo>
                  <a:pt x="9" y="9"/>
                </a:lnTo>
                <a:lnTo>
                  <a:pt x="6" y="9"/>
                </a:lnTo>
                <a:close/>
                <a:moveTo>
                  <a:pt x="2" y="9"/>
                </a:moveTo>
                <a:lnTo>
                  <a:pt x="1" y="8"/>
                </a:lnTo>
                <a:cubicBezTo>
                  <a:pt x="1" y="6"/>
                  <a:pt x="2" y="5"/>
                  <a:pt x="1" y="5"/>
                </a:cubicBezTo>
                <a:cubicBezTo>
                  <a:pt x="3" y="5"/>
                  <a:pt x="3" y="6"/>
                  <a:pt x="3" y="8"/>
                </a:cubicBezTo>
                <a:lnTo>
                  <a:pt x="3" y="9"/>
                </a:lnTo>
                <a:lnTo>
                  <a:pt x="2" y="9"/>
                </a:lnTo>
                <a:close/>
                <a:moveTo>
                  <a:pt x="4" y="1"/>
                </a:moveTo>
                <a:cubicBezTo>
                  <a:pt x="6" y="2"/>
                  <a:pt x="6" y="5"/>
                  <a:pt x="6" y="6"/>
                </a:cubicBezTo>
                <a:lnTo>
                  <a:pt x="7" y="7"/>
                </a:lnTo>
                <a:lnTo>
                  <a:pt x="6" y="7"/>
                </a:lnTo>
                <a:lnTo>
                  <a:pt x="4" y="6"/>
                </a:lnTo>
                <a:cubicBezTo>
                  <a:pt x="6" y="5"/>
                  <a:pt x="6" y="2"/>
                  <a:pt x="4" y="1"/>
                </a:cubicBezTo>
                <a:cubicBezTo>
                  <a:pt x="3" y="1"/>
                  <a:pt x="1" y="1"/>
                  <a:pt x="0" y="2"/>
                </a:cubicBezTo>
                <a:cubicBezTo>
                  <a:pt x="1" y="1"/>
                  <a:pt x="2" y="0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2" name="Freeform 960">
            <a:extLst>
              <a:ext uri="{FF2B5EF4-FFF2-40B4-BE49-F238E27FC236}">
                <a16:creationId xmlns:a16="http://schemas.microsoft.com/office/drawing/2014/main" id="{7F05C0E4-FDFF-6147-BCC7-44D07631B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1988" y="1809750"/>
            <a:ext cx="4762" cy="6350"/>
          </a:xfrm>
          <a:custGeom>
            <a:avLst/>
            <a:gdLst>
              <a:gd name="T0" fmla="*/ 4029 w 13"/>
              <a:gd name="T1" fmla="*/ 397 h 16"/>
              <a:gd name="T2" fmla="*/ 4029 w 13"/>
              <a:gd name="T3" fmla="*/ 794 h 16"/>
              <a:gd name="T4" fmla="*/ 2564 w 13"/>
              <a:gd name="T5" fmla="*/ 794 h 16"/>
              <a:gd name="T6" fmla="*/ 2930 w 13"/>
              <a:gd name="T7" fmla="*/ 2381 h 16"/>
              <a:gd name="T8" fmla="*/ 2564 w 13"/>
              <a:gd name="T9" fmla="*/ 2778 h 16"/>
              <a:gd name="T10" fmla="*/ 2564 w 13"/>
              <a:gd name="T11" fmla="*/ 3969 h 16"/>
              <a:gd name="T12" fmla="*/ 2564 w 13"/>
              <a:gd name="T13" fmla="*/ 4763 h 16"/>
              <a:gd name="T14" fmla="*/ 1832 w 13"/>
              <a:gd name="T15" fmla="*/ 4763 h 16"/>
              <a:gd name="T16" fmla="*/ 1832 w 13"/>
              <a:gd name="T17" fmla="*/ 5953 h 16"/>
              <a:gd name="T18" fmla="*/ 1465 w 13"/>
              <a:gd name="T19" fmla="*/ 5159 h 16"/>
              <a:gd name="T20" fmla="*/ 733 w 13"/>
              <a:gd name="T21" fmla="*/ 5159 h 16"/>
              <a:gd name="T22" fmla="*/ 733 w 13"/>
              <a:gd name="T23" fmla="*/ 4763 h 16"/>
              <a:gd name="T24" fmla="*/ 733 w 13"/>
              <a:gd name="T25" fmla="*/ 3969 h 16"/>
              <a:gd name="T26" fmla="*/ 733 w 13"/>
              <a:gd name="T27" fmla="*/ 2778 h 16"/>
              <a:gd name="T28" fmla="*/ 1465 w 13"/>
              <a:gd name="T29" fmla="*/ 2381 h 16"/>
              <a:gd name="T30" fmla="*/ 1465 w 13"/>
              <a:gd name="T31" fmla="*/ 397 h 16"/>
              <a:gd name="T32" fmla="*/ 4029 w 13"/>
              <a:gd name="T33" fmla="*/ 397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6">
                <a:moveTo>
                  <a:pt x="11" y="1"/>
                </a:moveTo>
                <a:cubicBezTo>
                  <a:pt x="12" y="1"/>
                  <a:pt x="11" y="2"/>
                  <a:pt x="11" y="2"/>
                </a:cubicBezTo>
                <a:cubicBezTo>
                  <a:pt x="9" y="4"/>
                  <a:pt x="8" y="1"/>
                  <a:pt x="7" y="2"/>
                </a:cubicBezTo>
                <a:cubicBezTo>
                  <a:pt x="5" y="2"/>
                  <a:pt x="8" y="5"/>
                  <a:pt x="8" y="6"/>
                </a:cubicBezTo>
                <a:cubicBezTo>
                  <a:pt x="8" y="7"/>
                  <a:pt x="7" y="7"/>
                  <a:pt x="7" y="7"/>
                </a:cubicBezTo>
                <a:lnTo>
                  <a:pt x="7" y="10"/>
                </a:lnTo>
                <a:lnTo>
                  <a:pt x="7" y="12"/>
                </a:lnTo>
                <a:lnTo>
                  <a:pt x="5" y="12"/>
                </a:lnTo>
                <a:cubicBezTo>
                  <a:pt x="5" y="12"/>
                  <a:pt x="4" y="13"/>
                  <a:pt x="5" y="15"/>
                </a:cubicBezTo>
                <a:cubicBezTo>
                  <a:pt x="4" y="15"/>
                  <a:pt x="4" y="13"/>
                  <a:pt x="4" y="13"/>
                </a:cubicBez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cubicBezTo>
                  <a:pt x="2" y="10"/>
                  <a:pt x="0" y="9"/>
                  <a:pt x="2" y="7"/>
                </a:cubicBezTo>
                <a:cubicBezTo>
                  <a:pt x="2" y="7"/>
                  <a:pt x="5" y="6"/>
                  <a:pt x="4" y="6"/>
                </a:cubicBezTo>
                <a:cubicBezTo>
                  <a:pt x="2" y="4"/>
                  <a:pt x="2" y="1"/>
                  <a:pt x="4" y="1"/>
                </a:cubicBezTo>
                <a:cubicBezTo>
                  <a:pt x="7" y="0"/>
                  <a:pt x="9" y="2"/>
                  <a:pt x="11" y="1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3" name="Freeform 961">
            <a:extLst>
              <a:ext uri="{FF2B5EF4-FFF2-40B4-BE49-F238E27FC236}">
                <a16:creationId xmlns:a16="http://schemas.microsoft.com/office/drawing/2014/main" id="{F0453D46-1B3E-2844-AB27-EADC14B00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1988" y="1809750"/>
            <a:ext cx="4762" cy="6350"/>
          </a:xfrm>
          <a:custGeom>
            <a:avLst/>
            <a:gdLst>
              <a:gd name="T0" fmla="*/ 1984 w 12"/>
              <a:gd name="T1" fmla="*/ 5953 h 16"/>
              <a:gd name="T2" fmla="*/ 794 w 12"/>
              <a:gd name="T3" fmla="*/ 4763 h 16"/>
              <a:gd name="T4" fmla="*/ 1984 w 12"/>
              <a:gd name="T5" fmla="*/ 5159 h 16"/>
              <a:gd name="T6" fmla="*/ 1984 w 12"/>
              <a:gd name="T7" fmla="*/ 5953 h 16"/>
              <a:gd name="T8" fmla="*/ 2778 w 12"/>
              <a:gd name="T9" fmla="*/ 2778 h 16"/>
              <a:gd name="T10" fmla="*/ 3175 w 12"/>
              <a:gd name="T11" fmla="*/ 2381 h 16"/>
              <a:gd name="T12" fmla="*/ 2778 w 12"/>
              <a:gd name="T13" fmla="*/ 1588 h 16"/>
              <a:gd name="T14" fmla="*/ 3175 w 12"/>
              <a:gd name="T15" fmla="*/ 2381 h 16"/>
              <a:gd name="T16" fmla="*/ 2778 w 12"/>
              <a:gd name="T17" fmla="*/ 3175 h 16"/>
              <a:gd name="T18" fmla="*/ 2778 w 12"/>
              <a:gd name="T19" fmla="*/ 2778 h 16"/>
              <a:gd name="T20" fmla="*/ 794 w 12"/>
              <a:gd name="T21" fmla="*/ 3969 h 16"/>
              <a:gd name="T22" fmla="*/ 0 w 12"/>
              <a:gd name="T23" fmla="*/ 3175 h 16"/>
              <a:gd name="T24" fmla="*/ 794 w 12"/>
              <a:gd name="T25" fmla="*/ 2778 h 16"/>
              <a:gd name="T26" fmla="*/ 794 w 12"/>
              <a:gd name="T27" fmla="*/ 3969 h 16"/>
              <a:gd name="T28" fmla="*/ 1984 w 12"/>
              <a:gd name="T29" fmla="*/ 2381 h 16"/>
              <a:gd name="T30" fmla="*/ 1984 w 12"/>
              <a:gd name="T31" fmla="*/ 2381 h 16"/>
              <a:gd name="T32" fmla="*/ 1191 w 12"/>
              <a:gd name="T33" fmla="*/ 2778 h 16"/>
              <a:gd name="T34" fmla="*/ 1984 w 12"/>
              <a:gd name="T35" fmla="*/ 2381 h 16"/>
              <a:gd name="T36" fmla="*/ 794 w 12"/>
              <a:gd name="T37" fmla="*/ 1191 h 16"/>
              <a:gd name="T38" fmla="*/ 1587 w 12"/>
              <a:gd name="T39" fmla="*/ 0 h 16"/>
              <a:gd name="T40" fmla="*/ 1984 w 12"/>
              <a:gd name="T41" fmla="*/ 0 h 16"/>
              <a:gd name="T42" fmla="*/ 1587 w 12"/>
              <a:gd name="T43" fmla="*/ 794 h 16"/>
              <a:gd name="T44" fmla="*/ 1984 w 12"/>
              <a:gd name="T45" fmla="*/ 1984 h 16"/>
              <a:gd name="T46" fmla="*/ 794 w 12"/>
              <a:gd name="T47" fmla="*/ 1191 h 16"/>
              <a:gd name="T48" fmla="*/ 3175 w 12"/>
              <a:gd name="T49" fmla="*/ 397 h 16"/>
              <a:gd name="T50" fmla="*/ 1984 w 12"/>
              <a:gd name="T51" fmla="*/ 0 h 16"/>
              <a:gd name="T52" fmla="*/ 1984 w 12"/>
              <a:gd name="T53" fmla="*/ 0 h 16"/>
              <a:gd name="T54" fmla="*/ 3175 w 12"/>
              <a:gd name="T55" fmla="*/ 397 h 16"/>
              <a:gd name="T56" fmla="*/ 4365 w 12"/>
              <a:gd name="T57" fmla="*/ 397 h 16"/>
              <a:gd name="T58" fmla="*/ 4365 w 12"/>
              <a:gd name="T59" fmla="*/ 794 h 16"/>
              <a:gd name="T60" fmla="*/ 3572 w 12"/>
              <a:gd name="T61" fmla="*/ 397 h 16"/>
              <a:gd name="T62" fmla="*/ 4365 w 12"/>
              <a:gd name="T63" fmla="*/ 397 h 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" h="16">
                <a:moveTo>
                  <a:pt x="5" y="15"/>
                </a:moveTo>
                <a:lnTo>
                  <a:pt x="2" y="12"/>
                </a:lnTo>
                <a:lnTo>
                  <a:pt x="5" y="13"/>
                </a:lnTo>
                <a:lnTo>
                  <a:pt x="5" y="15"/>
                </a:lnTo>
                <a:close/>
                <a:moveTo>
                  <a:pt x="7" y="7"/>
                </a:moveTo>
                <a:cubicBezTo>
                  <a:pt x="7" y="7"/>
                  <a:pt x="8" y="7"/>
                  <a:pt x="8" y="6"/>
                </a:cubicBezTo>
                <a:lnTo>
                  <a:pt x="7" y="4"/>
                </a:lnTo>
                <a:cubicBezTo>
                  <a:pt x="8" y="5"/>
                  <a:pt x="8" y="5"/>
                  <a:pt x="8" y="6"/>
                </a:cubicBezTo>
                <a:cubicBezTo>
                  <a:pt x="8" y="7"/>
                  <a:pt x="7" y="8"/>
                  <a:pt x="7" y="8"/>
                </a:cubicBezTo>
                <a:lnTo>
                  <a:pt x="7" y="7"/>
                </a:lnTo>
                <a:close/>
                <a:moveTo>
                  <a:pt x="2" y="10"/>
                </a:moveTo>
                <a:cubicBezTo>
                  <a:pt x="0" y="10"/>
                  <a:pt x="0" y="9"/>
                  <a:pt x="0" y="8"/>
                </a:cubicBezTo>
                <a:cubicBezTo>
                  <a:pt x="1" y="8"/>
                  <a:pt x="1" y="8"/>
                  <a:pt x="2" y="7"/>
                </a:cubicBezTo>
                <a:cubicBezTo>
                  <a:pt x="0" y="9"/>
                  <a:pt x="2" y="10"/>
                  <a:pt x="2" y="10"/>
                </a:cubicBezTo>
                <a:close/>
                <a:moveTo>
                  <a:pt x="5" y="6"/>
                </a:moveTo>
                <a:lnTo>
                  <a:pt x="5" y="6"/>
                </a:lnTo>
                <a:cubicBezTo>
                  <a:pt x="5" y="6"/>
                  <a:pt x="4" y="7"/>
                  <a:pt x="3" y="7"/>
                </a:cubicBezTo>
                <a:cubicBezTo>
                  <a:pt x="4" y="7"/>
                  <a:pt x="4" y="6"/>
                  <a:pt x="5" y="6"/>
                </a:cubicBezTo>
                <a:close/>
                <a:moveTo>
                  <a:pt x="2" y="3"/>
                </a:moveTo>
                <a:cubicBezTo>
                  <a:pt x="2" y="1"/>
                  <a:pt x="2" y="1"/>
                  <a:pt x="4" y="0"/>
                </a:cubicBezTo>
                <a:cubicBezTo>
                  <a:pt x="4" y="0"/>
                  <a:pt x="4" y="0"/>
                  <a:pt x="5" y="0"/>
                </a:cubicBezTo>
                <a:cubicBezTo>
                  <a:pt x="3" y="1"/>
                  <a:pt x="2" y="2"/>
                  <a:pt x="4" y="2"/>
                </a:cubicBezTo>
                <a:cubicBezTo>
                  <a:pt x="4" y="2"/>
                  <a:pt x="4" y="5"/>
                  <a:pt x="5" y="5"/>
                </a:cubicBezTo>
                <a:cubicBezTo>
                  <a:pt x="3" y="5"/>
                  <a:pt x="2" y="3"/>
                  <a:pt x="2" y="3"/>
                </a:cubicBezTo>
                <a:close/>
                <a:moveTo>
                  <a:pt x="8" y="1"/>
                </a:moveTo>
                <a:cubicBezTo>
                  <a:pt x="7" y="1"/>
                  <a:pt x="7" y="1"/>
                  <a:pt x="5" y="0"/>
                </a:cubicBezTo>
                <a:cubicBezTo>
                  <a:pt x="7" y="0"/>
                  <a:pt x="7" y="1"/>
                  <a:pt x="8" y="1"/>
                </a:cubicBezTo>
                <a:close/>
                <a:moveTo>
                  <a:pt x="11" y="1"/>
                </a:moveTo>
                <a:lnTo>
                  <a:pt x="11" y="2"/>
                </a:lnTo>
                <a:lnTo>
                  <a:pt x="9" y="1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4" name="Freeform 962">
            <a:extLst>
              <a:ext uri="{FF2B5EF4-FFF2-40B4-BE49-F238E27FC236}">
                <a16:creationId xmlns:a16="http://schemas.microsoft.com/office/drawing/2014/main" id="{A6D0A6A1-103D-E24D-89CA-1B8981240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1988" y="1801813"/>
            <a:ext cx="7937" cy="6350"/>
          </a:xfrm>
          <a:custGeom>
            <a:avLst/>
            <a:gdLst>
              <a:gd name="T0" fmla="*/ 7559 w 21"/>
              <a:gd name="T1" fmla="*/ 1003 h 19"/>
              <a:gd name="T2" fmla="*/ 6425 w 21"/>
              <a:gd name="T3" fmla="*/ 3008 h 19"/>
              <a:gd name="T4" fmla="*/ 6047 w 21"/>
              <a:gd name="T5" fmla="*/ 2674 h 19"/>
              <a:gd name="T6" fmla="*/ 4157 w 21"/>
              <a:gd name="T7" fmla="*/ 3676 h 19"/>
              <a:gd name="T8" fmla="*/ 0 w 21"/>
              <a:gd name="T9" fmla="*/ 4679 h 19"/>
              <a:gd name="T10" fmla="*/ 756 w 21"/>
              <a:gd name="T11" fmla="*/ 4345 h 19"/>
              <a:gd name="T12" fmla="*/ 0 w 21"/>
              <a:gd name="T13" fmla="*/ 3676 h 19"/>
              <a:gd name="T14" fmla="*/ 1512 w 21"/>
              <a:gd name="T15" fmla="*/ 2674 h 19"/>
              <a:gd name="T16" fmla="*/ 2646 w 21"/>
              <a:gd name="T17" fmla="*/ 1671 h 19"/>
              <a:gd name="T18" fmla="*/ 3402 w 21"/>
              <a:gd name="T19" fmla="*/ 334 h 19"/>
              <a:gd name="T20" fmla="*/ 3402 w 21"/>
              <a:gd name="T21" fmla="*/ 0 h 19"/>
              <a:gd name="T22" fmla="*/ 7559 w 21"/>
              <a:gd name="T23" fmla="*/ 1003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1" h="19">
                <a:moveTo>
                  <a:pt x="20" y="3"/>
                </a:moveTo>
                <a:lnTo>
                  <a:pt x="17" y="9"/>
                </a:lnTo>
                <a:lnTo>
                  <a:pt x="16" y="8"/>
                </a:lnTo>
                <a:cubicBezTo>
                  <a:pt x="16" y="8"/>
                  <a:pt x="14" y="10"/>
                  <a:pt x="11" y="11"/>
                </a:cubicBezTo>
                <a:cubicBezTo>
                  <a:pt x="8" y="11"/>
                  <a:pt x="7" y="18"/>
                  <a:pt x="0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0" y="14"/>
                  <a:pt x="0" y="13"/>
                  <a:pt x="0" y="11"/>
                </a:cubicBezTo>
                <a:cubicBezTo>
                  <a:pt x="0" y="10"/>
                  <a:pt x="0" y="8"/>
                  <a:pt x="4" y="8"/>
                </a:cubicBezTo>
                <a:cubicBezTo>
                  <a:pt x="2" y="7"/>
                  <a:pt x="4" y="3"/>
                  <a:pt x="7" y="5"/>
                </a:cubicBezTo>
                <a:cubicBezTo>
                  <a:pt x="7" y="5"/>
                  <a:pt x="7" y="1"/>
                  <a:pt x="9" y="1"/>
                </a:cubicBezTo>
                <a:lnTo>
                  <a:pt x="9" y="0"/>
                </a:lnTo>
                <a:cubicBezTo>
                  <a:pt x="12" y="1"/>
                  <a:pt x="19" y="1"/>
                  <a:pt x="20" y="3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5" name="Freeform 963">
            <a:extLst>
              <a:ext uri="{FF2B5EF4-FFF2-40B4-BE49-F238E27FC236}">
                <a16:creationId xmlns:a16="http://schemas.microsoft.com/office/drawing/2014/main" id="{6F3D39C8-D4CE-CA40-97DC-A944B1203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1988" y="1801813"/>
            <a:ext cx="7937" cy="6350"/>
          </a:xfrm>
          <a:custGeom>
            <a:avLst/>
            <a:gdLst>
              <a:gd name="T0" fmla="*/ 1890 w 21"/>
              <a:gd name="T1" fmla="*/ 5953 h 16"/>
              <a:gd name="T2" fmla="*/ 0 w 21"/>
              <a:gd name="T3" fmla="*/ 5556 h 16"/>
              <a:gd name="T4" fmla="*/ 0 w 21"/>
              <a:gd name="T5" fmla="*/ 5159 h 16"/>
              <a:gd name="T6" fmla="*/ 756 w 21"/>
              <a:gd name="T7" fmla="*/ 5159 h 16"/>
              <a:gd name="T8" fmla="*/ 756 w 21"/>
              <a:gd name="T9" fmla="*/ 5556 h 16"/>
              <a:gd name="T10" fmla="*/ 3024 w 21"/>
              <a:gd name="T11" fmla="*/ 5556 h 16"/>
              <a:gd name="T12" fmla="*/ 1890 w 21"/>
              <a:gd name="T13" fmla="*/ 5953 h 16"/>
              <a:gd name="T14" fmla="*/ 378 w 21"/>
              <a:gd name="T15" fmla="*/ 3572 h 16"/>
              <a:gd name="T16" fmla="*/ 0 w 21"/>
              <a:gd name="T17" fmla="*/ 4366 h 16"/>
              <a:gd name="T18" fmla="*/ 0 w 21"/>
              <a:gd name="T19" fmla="*/ 3969 h 16"/>
              <a:gd name="T20" fmla="*/ 378 w 21"/>
              <a:gd name="T21" fmla="*/ 3572 h 16"/>
              <a:gd name="T22" fmla="*/ 1134 w 21"/>
              <a:gd name="T23" fmla="*/ 3175 h 16"/>
              <a:gd name="T24" fmla="*/ 1134 w 21"/>
              <a:gd name="T25" fmla="*/ 2778 h 16"/>
              <a:gd name="T26" fmla="*/ 1512 w 21"/>
              <a:gd name="T27" fmla="*/ 3175 h 16"/>
              <a:gd name="T28" fmla="*/ 378 w 21"/>
              <a:gd name="T29" fmla="*/ 3572 h 16"/>
              <a:gd name="T30" fmla="*/ 1134 w 21"/>
              <a:gd name="T31" fmla="*/ 3175 h 16"/>
              <a:gd name="T32" fmla="*/ 756 w 21"/>
              <a:gd name="T33" fmla="*/ 1984 h 16"/>
              <a:gd name="T34" fmla="*/ 1134 w 21"/>
              <a:gd name="T35" fmla="*/ 1984 h 16"/>
              <a:gd name="T36" fmla="*/ 1134 w 21"/>
              <a:gd name="T37" fmla="*/ 2778 h 16"/>
              <a:gd name="T38" fmla="*/ 756 w 21"/>
              <a:gd name="T39" fmla="*/ 1984 h 16"/>
              <a:gd name="T40" fmla="*/ 3024 w 21"/>
              <a:gd name="T41" fmla="*/ 397 h 16"/>
              <a:gd name="T42" fmla="*/ 3402 w 21"/>
              <a:gd name="T43" fmla="*/ 0 h 16"/>
              <a:gd name="T44" fmla="*/ 6047 w 21"/>
              <a:gd name="T45" fmla="*/ 397 h 16"/>
              <a:gd name="T46" fmla="*/ 7559 w 21"/>
              <a:gd name="T47" fmla="*/ 1191 h 16"/>
              <a:gd name="T48" fmla="*/ 6047 w 21"/>
              <a:gd name="T49" fmla="*/ 397 h 16"/>
              <a:gd name="T50" fmla="*/ 3402 w 21"/>
              <a:gd name="T51" fmla="*/ 0 h 16"/>
              <a:gd name="T52" fmla="*/ 3402 w 21"/>
              <a:gd name="T53" fmla="*/ 397 h 16"/>
              <a:gd name="T54" fmla="*/ 2646 w 21"/>
              <a:gd name="T55" fmla="*/ 1191 h 16"/>
              <a:gd name="T56" fmla="*/ 3024 w 21"/>
              <a:gd name="T57" fmla="*/ 397 h 16"/>
              <a:gd name="T58" fmla="*/ 6047 w 21"/>
              <a:gd name="T59" fmla="*/ 3572 h 16"/>
              <a:gd name="T60" fmla="*/ 4157 w 21"/>
              <a:gd name="T61" fmla="*/ 4366 h 16"/>
              <a:gd name="T62" fmla="*/ 6047 w 21"/>
              <a:gd name="T63" fmla="*/ 3175 h 16"/>
              <a:gd name="T64" fmla="*/ 6425 w 21"/>
              <a:gd name="T65" fmla="*/ 3572 h 16"/>
              <a:gd name="T66" fmla="*/ 6047 w 21"/>
              <a:gd name="T67" fmla="*/ 3572 h 16"/>
              <a:gd name="T68" fmla="*/ 3024 w 21"/>
              <a:gd name="T69" fmla="*/ 5556 h 16"/>
              <a:gd name="T70" fmla="*/ 4157 w 21"/>
              <a:gd name="T71" fmla="*/ 4366 h 16"/>
              <a:gd name="T72" fmla="*/ 3024 w 21"/>
              <a:gd name="T73" fmla="*/ 5556 h 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1" h="16">
                <a:moveTo>
                  <a:pt x="5" y="15"/>
                </a:moveTo>
                <a:cubicBezTo>
                  <a:pt x="4" y="15"/>
                  <a:pt x="2" y="15"/>
                  <a:pt x="0" y="14"/>
                </a:cubicBezTo>
                <a:lnTo>
                  <a:pt x="0" y="13"/>
                </a:lnTo>
                <a:lnTo>
                  <a:pt x="2" y="13"/>
                </a:lnTo>
                <a:lnTo>
                  <a:pt x="2" y="14"/>
                </a:lnTo>
                <a:cubicBezTo>
                  <a:pt x="4" y="15"/>
                  <a:pt x="6" y="15"/>
                  <a:pt x="8" y="14"/>
                </a:cubicBezTo>
                <a:cubicBezTo>
                  <a:pt x="7" y="15"/>
                  <a:pt x="6" y="15"/>
                  <a:pt x="5" y="15"/>
                </a:cubicBezTo>
                <a:close/>
                <a:moveTo>
                  <a:pt x="1" y="9"/>
                </a:moveTo>
                <a:cubicBezTo>
                  <a:pt x="0" y="9"/>
                  <a:pt x="0" y="10"/>
                  <a:pt x="0" y="11"/>
                </a:cubicBezTo>
                <a:lnTo>
                  <a:pt x="0" y="10"/>
                </a:lnTo>
                <a:cubicBezTo>
                  <a:pt x="0" y="10"/>
                  <a:pt x="0" y="9"/>
                  <a:pt x="1" y="9"/>
                </a:cubicBezTo>
                <a:close/>
                <a:moveTo>
                  <a:pt x="3" y="8"/>
                </a:moveTo>
                <a:lnTo>
                  <a:pt x="3" y="7"/>
                </a:lnTo>
                <a:cubicBezTo>
                  <a:pt x="3" y="8"/>
                  <a:pt x="3" y="8"/>
                  <a:pt x="4" y="8"/>
                </a:cubicBezTo>
                <a:cubicBezTo>
                  <a:pt x="2" y="8"/>
                  <a:pt x="1" y="8"/>
                  <a:pt x="1" y="9"/>
                </a:cubicBezTo>
                <a:cubicBezTo>
                  <a:pt x="1" y="8"/>
                  <a:pt x="2" y="8"/>
                  <a:pt x="3" y="8"/>
                </a:cubicBezTo>
                <a:close/>
                <a:moveTo>
                  <a:pt x="2" y="5"/>
                </a:moveTo>
                <a:lnTo>
                  <a:pt x="3" y="5"/>
                </a:lnTo>
                <a:cubicBezTo>
                  <a:pt x="2" y="6"/>
                  <a:pt x="2" y="7"/>
                  <a:pt x="3" y="7"/>
                </a:cubicBezTo>
                <a:cubicBezTo>
                  <a:pt x="2" y="7"/>
                  <a:pt x="2" y="6"/>
                  <a:pt x="2" y="5"/>
                </a:cubicBezTo>
                <a:close/>
                <a:moveTo>
                  <a:pt x="8" y="1"/>
                </a:moveTo>
                <a:lnTo>
                  <a:pt x="9" y="0"/>
                </a:lnTo>
                <a:cubicBezTo>
                  <a:pt x="11" y="1"/>
                  <a:pt x="14" y="1"/>
                  <a:pt x="16" y="1"/>
                </a:cubicBezTo>
                <a:cubicBezTo>
                  <a:pt x="17" y="1"/>
                  <a:pt x="19" y="2"/>
                  <a:pt x="20" y="3"/>
                </a:cubicBezTo>
                <a:cubicBezTo>
                  <a:pt x="19" y="2"/>
                  <a:pt x="17" y="2"/>
                  <a:pt x="16" y="1"/>
                </a:cubicBezTo>
                <a:cubicBezTo>
                  <a:pt x="12" y="1"/>
                  <a:pt x="11" y="1"/>
                  <a:pt x="9" y="0"/>
                </a:cubicBezTo>
                <a:lnTo>
                  <a:pt x="9" y="1"/>
                </a:lnTo>
                <a:cubicBezTo>
                  <a:pt x="8" y="1"/>
                  <a:pt x="7" y="3"/>
                  <a:pt x="7" y="3"/>
                </a:cubicBezTo>
                <a:cubicBezTo>
                  <a:pt x="7" y="2"/>
                  <a:pt x="8" y="1"/>
                  <a:pt x="8" y="1"/>
                </a:cubicBezTo>
                <a:close/>
                <a:moveTo>
                  <a:pt x="16" y="9"/>
                </a:moveTo>
                <a:cubicBezTo>
                  <a:pt x="16" y="9"/>
                  <a:pt x="14" y="10"/>
                  <a:pt x="11" y="11"/>
                </a:cubicBezTo>
                <a:cubicBezTo>
                  <a:pt x="14" y="10"/>
                  <a:pt x="16" y="8"/>
                  <a:pt x="16" y="8"/>
                </a:cubicBezTo>
                <a:lnTo>
                  <a:pt x="17" y="9"/>
                </a:lnTo>
                <a:lnTo>
                  <a:pt x="16" y="9"/>
                </a:lnTo>
                <a:close/>
                <a:moveTo>
                  <a:pt x="8" y="14"/>
                </a:moveTo>
                <a:cubicBezTo>
                  <a:pt x="9" y="12"/>
                  <a:pt x="9" y="12"/>
                  <a:pt x="11" y="11"/>
                </a:cubicBezTo>
                <a:cubicBezTo>
                  <a:pt x="9" y="12"/>
                  <a:pt x="9" y="13"/>
                  <a:pt x="8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6" name="Freeform 964">
            <a:extLst>
              <a:ext uri="{FF2B5EF4-FFF2-40B4-BE49-F238E27FC236}">
                <a16:creationId xmlns:a16="http://schemas.microsoft.com/office/drawing/2014/main" id="{78E77E8E-5761-1041-A19A-501347083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8338" y="1800225"/>
            <a:ext cx="3175" cy="3175"/>
          </a:xfrm>
          <a:custGeom>
            <a:avLst/>
            <a:gdLst>
              <a:gd name="T0" fmla="*/ 2858 w 10"/>
              <a:gd name="T1" fmla="*/ 1411 h 9"/>
              <a:gd name="T2" fmla="*/ 1270 w 10"/>
              <a:gd name="T3" fmla="*/ 2822 h 9"/>
              <a:gd name="T4" fmla="*/ 0 w 10"/>
              <a:gd name="T5" fmla="*/ 1411 h 9"/>
              <a:gd name="T6" fmla="*/ 1270 w 10"/>
              <a:gd name="T7" fmla="*/ 0 h 9"/>
              <a:gd name="T8" fmla="*/ 2858 w 10"/>
              <a:gd name="T9" fmla="*/ 141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9" y="4"/>
                </a:moveTo>
                <a:cubicBezTo>
                  <a:pt x="9" y="6"/>
                  <a:pt x="7" y="8"/>
                  <a:pt x="4" y="8"/>
                </a:cubicBezTo>
                <a:cubicBezTo>
                  <a:pt x="3" y="8"/>
                  <a:pt x="0" y="6"/>
                  <a:pt x="0" y="4"/>
                </a:cubicBezTo>
                <a:cubicBezTo>
                  <a:pt x="0" y="2"/>
                  <a:pt x="3" y="0"/>
                  <a:pt x="4" y="0"/>
                </a:cubicBezTo>
                <a:cubicBezTo>
                  <a:pt x="7" y="0"/>
                  <a:pt x="9" y="2"/>
                  <a:pt x="9" y="4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7" name="Freeform 965">
            <a:extLst>
              <a:ext uri="{FF2B5EF4-FFF2-40B4-BE49-F238E27FC236}">
                <a16:creationId xmlns:a16="http://schemas.microsoft.com/office/drawing/2014/main" id="{F98AB507-818A-F547-BBF6-6DFDEE5BA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8338" y="1800225"/>
            <a:ext cx="3175" cy="3175"/>
          </a:xfrm>
          <a:custGeom>
            <a:avLst/>
            <a:gdLst>
              <a:gd name="T0" fmla="*/ 1270 w 10"/>
              <a:gd name="T1" fmla="*/ 2858 h 10"/>
              <a:gd name="T2" fmla="*/ 318 w 10"/>
              <a:gd name="T3" fmla="*/ 1905 h 10"/>
              <a:gd name="T4" fmla="*/ 2858 w 10"/>
              <a:gd name="T5" fmla="*/ 1270 h 10"/>
              <a:gd name="T6" fmla="*/ 2858 w 10"/>
              <a:gd name="T7" fmla="*/ 1270 h 10"/>
              <a:gd name="T8" fmla="*/ 2858 w 10"/>
              <a:gd name="T9" fmla="*/ 1270 h 10"/>
              <a:gd name="T10" fmla="*/ 1270 w 10"/>
              <a:gd name="T11" fmla="*/ 2858 h 10"/>
              <a:gd name="T12" fmla="*/ 0 w 10"/>
              <a:gd name="T13" fmla="*/ 1588 h 10"/>
              <a:gd name="T14" fmla="*/ 318 w 10"/>
              <a:gd name="T15" fmla="*/ 1905 h 10"/>
              <a:gd name="T16" fmla="*/ 0 w 10"/>
              <a:gd name="T17" fmla="*/ 1588 h 10"/>
              <a:gd name="T18" fmla="*/ 2223 w 10"/>
              <a:gd name="T19" fmla="*/ 318 h 10"/>
              <a:gd name="T20" fmla="*/ 1588 w 10"/>
              <a:gd name="T21" fmla="*/ 0 h 10"/>
              <a:gd name="T22" fmla="*/ 2223 w 10"/>
              <a:gd name="T23" fmla="*/ 318 h 10"/>
              <a:gd name="T24" fmla="*/ 1588 w 10"/>
              <a:gd name="T25" fmla="*/ 0 h 10"/>
              <a:gd name="T26" fmla="*/ 1588 w 10"/>
              <a:gd name="T27" fmla="*/ 0 h 10"/>
              <a:gd name="T28" fmla="*/ 1588 w 10"/>
              <a:gd name="T29" fmla="*/ 0 h 10"/>
              <a:gd name="T30" fmla="*/ 1270 w 10"/>
              <a:gd name="T31" fmla="*/ 0 h 10"/>
              <a:gd name="T32" fmla="*/ 1588 w 10"/>
              <a:gd name="T33" fmla="*/ 0 h 10"/>
              <a:gd name="T34" fmla="*/ 1270 w 10"/>
              <a:gd name="T35" fmla="*/ 0 h 10"/>
              <a:gd name="T36" fmla="*/ 1270 w 10"/>
              <a:gd name="T37" fmla="*/ 0 h 10"/>
              <a:gd name="T38" fmla="*/ 0 w 10"/>
              <a:gd name="T39" fmla="*/ 1270 h 10"/>
              <a:gd name="T40" fmla="*/ 1270 w 10"/>
              <a:gd name="T41" fmla="*/ 0 h 10"/>
              <a:gd name="T42" fmla="*/ 0 w 10"/>
              <a:gd name="T43" fmla="*/ 1270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" h="10">
                <a:moveTo>
                  <a:pt x="4" y="9"/>
                </a:moveTo>
                <a:cubicBezTo>
                  <a:pt x="4" y="9"/>
                  <a:pt x="2" y="8"/>
                  <a:pt x="1" y="6"/>
                </a:cubicBezTo>
                <a:cubicBezTo>
                  <a:pt x="4" y="8"/>
                  <a:pt x="9" y="7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6"/>
                  <a:pt x="7" y="9"/>
                  <a:pt x="4" y="9"/>
                </a:cubicBezTo>
                <a:close/>
                <a:moveTo>
                  <a:pt x="0" y="5"/>
                </a:moveTo>
                <a:cubicBezTo>
                  <a:pt x="1" y="5"/>
                  <a:pt x="1" y="6"/>
                  <a:pt x="1" y="6"/>
                </a:cubicBezTo>
                <a:cubicBezTo>
                  <a:pt x="1" y="6"/>
                  <a:pt x="0" y="5"/>
                  <a:pt x="0" y="5"/>
                </a:cubicBezTo>
                <a:close/>
                <a:moveTo>
                  <a:pt x="7" y="1"/>
                </a:moveTo>
                <a:cubicBezTo>
                  <a:pt x="7" y="0"/>
                  <a:pt x="6" y="0"/>
                  <a:pt x="5" y="0"/>
                </a:cubicBezTo>
                <a:cubicBezTo>
                  <a:pt x="6" y="0"/>
                  <a:pt x="7" y="0"/>
                  <a:pt x="7" y="1"/>
                </a:cubicBezTo>
                <a:close/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4" y="0"/>
                </a:moveTo>
                <a:cubicBezTo>
                  <a:pt x="4" y="0"/>
                  <a:pt x="4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lose/>
                <a:moveTo>
                  <a:pt x="0" y="4"/>
                </a:moveTo>
                <a:cubicBezTo>
                  <a:pt x="0" y="1"/>
                  <a:pt x="2" y="0"/>
                  <a:pt x="4" y="0"/>
                </a:cubicBezTo>
                <a:cubicBezTo>
                  <a:pt x="3" y="0"/>
                  <a:pt x="0" y="2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8" name="Freeform 966">
            <a:extLst>
              <a:ext uri="{FF2B5EF4-FFF2-40B4-BE49-F238E27FC236}">
                <a16:creationId xmlns:a16="http://schemas.microsoft.com/office/drawing/2014/main" id="{719CEAB7-0F6C-6149-ABA3-B6C884D47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163" y="1801813"/>
            <a:ext cx="14287" cy="14287"/>
          </a:xfrm>
          <a:custGeom>
            <a:avLst/>
            <a:gdLst>
              <a:gd name="T0" fmla="*/ 2256 w 38"/>
              <a:gd name="T1" fmla="*/ 10624 h 39"/>
              <a:gd name="T2" fmla="*/ 0 w 38"/>
              <a:gd name="T3" fmla="*/ 8426 h 39"/>
              <a:gd name="T4" fmla="*/ 5264 w 38"/>
              <a:gd name="T5" fmla="*/ 5129 h 39"/>
              <a:gd name="T6" fmla="*/ 6392 w 38"/>
              <a:gd name="T7" fmla="*/ 733 h 39"/>
              <a:gd name="T8" fmla="*/ 6768 w 38"/>
              <a:gd name="T9" fmla="*/ 0 h 39"/>
              <a:gd name="T10" fmla="*/ 6768 w 38"/>
              <a:gd name="T11" fmla="*/ 733 h 39"/>
              <a:gd name="T12" fmla="*/ 9023 w 38"/>
              <a:gd name="T13" fmla="*/ 733 h 39"/>
              <a:gd name="T14" fmla="*/ 9775 w 38"/>
              <a:gd name="T15" fmla="*/ 2198 h 39"/>
              <a:gd name="T16" fmla="*/ 9023 w 38"/>
              <a:gd name="T17" fmla="*/ 2198 h 39"/>
              <a:gd name="T18" fmla="*/ 7895 w 38"/>
              <a:gd name="T19" fmla="*/ 2198 h 39"/>
              <a:gd name="T20" fmla="*/ 6768 w 38"/>
              <a:gd name="T21" fmla="*/ 2198 h 39"/>
              <a:gd name="T22" fmla="*/ 7895 w 38"/>
              <a:gd name="T23" fmla="*/ 4396 h 39"/>
              <a:gd name="T24" fmla="*/ 9023 w 38"/>
              <a:gd name="T25" fmla="*/ 5495 h 39"/>
              <a:gd name="T26" fmla="*/ 10151 w 38"/>
              <a:gd name="T27" fmla="*/ 4030 h 39"/>
              <a:gd name="T28" fmla="*/ 12407 w 38"/>
              <a:gd name="T29" fmla="*/ 5129 h 39"/>
              <a:gd name="T30" fmla="*/ 13911 w 38"/>
              <a:gd name="T31" fmla="*/ 5861 h 39"/>
              <a:gd name="T32" fmla="*/ 13159 w 38"/>
              <a:gd name="T33" fmla="*/ 5861 h 39"/>
              <a:gd name="T34" fmla="*/ 9775 w 38"/>
              <a:gd name="T35" fmla="*/ 5495 h 39"/>
              <a:gd name="T36" fmla="*/ 9775 w 38"/>
              <a:gd name="T37" fmla="*/ 6594 h 39"/>
              <a:gd name="T38" fmla="*/ 10151 w 38"/>
              <a:gd name="T39" fmla="*/ 6960 h 39"/>
              <a:gd name="T40" fmla="*/ 12407 w 38"/>
              <a:gd name="T41" fmla="*/ 8059 h 39"/>
              <a:gd name="T42" fmla="*/ 13159 w 38"/>
              <a:gd name="T43" fmla="*/ 9158 h 39"/>
              <a:gd name="T44" fmla="*/ 12031 w 38"/>
              <a:gd name="T45" fmla="*/ 8426 h 39"/>
              <a:gd name="T46" fmla="*/ 10151 w 38"/>
              <a:gd name="T47" fmla="*/ 7693 h 39"/>
              <a:gd name="T48" fmla="*/ 9775 w 38"/>
              <a:gd name="T49" fmla="*/ 7327 h 39"/>
              <a:gd name="T50" fmla="*/ 7519 w 38"/>
              <a:gd name="T51" fmla="*/ 8059 h 39"/>
              <a:gd name="T52" fmla="*/ 5640 w 38"/>
              <a:gd name="T53" fmla="*/ 8792 h 39"/>
              <a:gd name="T54" fmla="*/ 4512 w 38"/>
              <a:gd name="T55" fmla="*/ 8792 h 39"/>
              <a:gd name="T56" fmla="*/ 3760 w 38"/>
              <a:gd name="T57" fmla="*/ 9158 h 39"/>
              <a:gd name="T58" fmla="*/ 3384 w 38"/>
              <a:gd name="T59" fmla="*/ 10257 h 39"/>
              <a:gd name="T60" fmla="*/ 3008 w 38"/>
              <a:gd name="T61" fmla="*/ 11723 h 39"/>
              <a:gd name="T62" fmla="*/ 3760 w 38"/>
              <a:gd name="T63" fmla="*/ 12822 h 39"/>
              <a:gd name="T64" fmla="*/ 5264 w 38"/>
              <a:gd name="T65" fmla="*/ 12822 h 39"/>
              <a:gd name="T66" fmla="*/ 5640 w 38"/>
              <a:gd name="T67" fmla="*/ 13921 h 39"/>
              <a:gd name="T68" fmla="*/ 5264 w 38"/>
              <a:gd name="T69" fmla="*/ 13921 h 39"/>
              <a:gd name="T70" fmla="*/ 3760 w 38"/>
              <a:gd name="T71" fmla="*/ 13554 h 39"/>
              <a:gd name="T72" fmla="*/ 2256 w 38"/>
              <a:gd name="T73" fmla="*/ 12455 h 39"/>
              <a:gd name="T74" fmla="*/ 2256 w 38"/>
              <a:gd name="T75" fmla="*/ 10624 h 3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8" h="39">
                <a:moveTo>
                  <a:pt x="6" y="29"/>
                </a:moveTo>
                <a:cubicBezTo>
                  <a:pt x="3" y="29"/>
                  <a:pt x="0" y="27"/>
                  <a:pt x="0" y="23"/>
                </a:cubicBezTo>
                <a:cubicBezTo>
                  <a:pt x="1" y="16"/>
                  <a:pt x="12" y="20"/>
                  <a:pt x="14" y="14"/>
                </a:cubicBezTo>
                <a:cubicBezTo>
                  <a:pt x="14" y="10"/>
                  <a:pt x="14" y="6"/>
                  <a:pt x="17" y="2"/>
                </a:cubicBezTo>
                <a:lnTo>
                  <a:pt x="18" y="0"/>
                </a:lnTo>
                <a:lnTo>
                  <a:pt x="18" y="2"/>
                </a:lnTo>
                <a:cubicBezTo>
                  <a:pt x="20" y="1"/>
                  <a:pt x="23" y="2"/>
                  <a:pt x="24" y="2"/>
                </a:cubicBezTo>
                <a:cubicBezTo>
                  <a:pt x="26" y="4"/>
                  <a:pt x="26" y="4"/>
                  <a:pt x="26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3" y="6"/>
                  <a:pt x="21" y="6"/>
                </a:cubicBezTo>
                <a:lnTo>
                  <a:pt x="18" y="6"/>
                </a:lnTo>
                <a:cubicBezTo>
                  <a:pt x="18" y="6"/>
                  <a:pt x="23" y="11"/>
                  <a:pt x="21" y="12"/>
                </a:cubicBezTo>
                <a:cubicBezTo>
                  <a:pt x="23" y="12"/>
                  <a:pt x="24" y="15"/>
                  <a:pt x="24" y="15"/>
                </a:cubicBezTo>
                <a:cubicBezTo>
                  <a:pt x="24" y="15"/>
                  <a:pt x="26" y="12"/>
                  <a:pt x="27" y="11"/>
                </a:cubicBezTo>
                <a:cubicBezTo>
                  <a:pt x="29" y="11"/>
                  <a:pt x="32" y="13"/>
                  <a:pt x="33" y="14"/>
                </a:cubicBezTo>
                <a:cubicBezTo>
                  <a:pt x="35" y="15"/>
                  <a:pt x="37" y="16"/>
                  <a:pt x="37" y="16"/>
                </a:cubicBezTo>
                <a:cubicBezTo>
                  <a:pt x="37" y="16"/>
                  <a:pt x="35" y="18"/>
                  <a:pt x="35" y="16"/>
                </a:cubicBezTo>
                <a:cubicBezTo>
                  <a:pt x="33" y="16"/>
                  <a:pt x="30" y="13"/>
                  <a:pt x="26" y="15"/>
                </a:cubicBezTo>
                <a:cubicBezTo>
                  <a:pt x="26" y="17"/>
                  <a:pt x="26" y="18"/>
                  <a:pt x="26" y="18"/>
                </a:cubicBezTo>
                <a:cubicBezTo>
                  <a:pt x="26" y="18"/>
                  <a:pt x="26" y="18"/>
                  <a:pt x="27" y="19"/>
                </a:cubicBezTo>
                <a:cubicBezTo>
                  <a:pt x="30" y="20"/>
                  <a:pt x="33" y="22"/>
                  <a:pt x="33" y="22"/>
                </a:cubicBezTo>
                <a:lnTo>
                  <a:pt x="35" y="25"/>
                </a:lnTo>
                <a:cubicBezTo>
                  <a:pt x="35" y="25"/>
                  <a:pt x="33" y="25"/>
                  <a:pt x="32" y="23"/>
                </a:cubicBezTo>
                <a:cubicBezTo>
                  <a:pt x="32" y="24"/>
                  <a:pt x="32" y="22"/>
                  <a:pt x="27" y="21"/>
                </a:cubicBezTo>
                <a:lnTo>
                  <a:pt x="26" y="20"/>
                </a:lnTo>
                <a:cubicBezTo>
                  <a:pt x="26" y="20"/>
                  <a:pt x="23" y="22"/>
                  <a:pt x="20" y="22"/>
                </a:cubicBezTo>
                <a:cubicBezTo>
                  <a:pt x="17" y="22"/>
                  <a:pt x="17" y="23"/>
                  <a:pt x="15" y="24"/>
                </a:cubicBezTo>
                <a:cubicBezTo>
                  <a:pt x="14" y="25"/>
                  <a:pt x="12" y="24"/>
                  <a:pt x="12" y="24"/>
                </a:cubicBezTo>
                <a:lnTo>
                  <a:pt x="10" y="25"/>
                </a:lnTo>
                <a:cubicBezTo>
                  <a:pt x="10" y="26"/>
                  <a:pt x="10" y="28"/>
                  <a:pt x="9" y="28"/>
                </a:cubicBezTo>
                <a:cubicBezTo>
                  <a:pt x="9" y="28"/>
                  <a:pt x="9" y="32"/>
                  <a:pt x="8" y="32"/>
                </a:cubicBezTo>
                <a:cubicBezTo>
                  <a:pt x="8" y="34"/>
                  <a:pt x="9" y="34"/>
                  <a:pt x="10" y="35"/>
                </a:cubicBezTo>
                <a:cubicBezTo>
                  <a:pt x="10" y="35"/>
                  <a:pt x="12" y="34"/>
                  <a:pt x="14" y="35"/>
                </a:cubicBezTo>
                <a:cubicBezTo>
                  <a:pt x="15" y="37"/>
                  <a:pt x="15" y="38"/>
                  <a:pt x="15" y="38"/>
                </a:cubicBezTo>
                <a:lnTo>
                  <a:pt x="14" y="38"/>
                </a:lnTo>
                <a:cubicBezTo>
                  <a:pt x="12" y="37"/>
                  <a:pt x="12" y="37"/>
                  <a:pt x="10" y="37"/>
                </a:cubicBezTo>
                <a:cubicBezTo>
                  <a:pt x="8" y="34"/>
                  <a:pt x="6" y="35"/>
                  <a:pt x="6" y="34"/>
                </a:cubicBezTo>
                <a:cubicBezTo>
                  <a:pt x="5" y="34"/>
                  <a:pt x="6" y="31"/>
                  <a:pt x="6" y="29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9" name="Freeform 967">
            <a:extLst>
              <a:ext uri="{FF2B5EF4-FFF2-40B4-BE49-F238E27FC236}">
                <a16:creationId xmlns:a16="http://schemas.microsoft.com/office/drawing/2014/main" id="{CA9D6053-3E1F-FB42-9AA5-C4DA0BE64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163" y="1801813"/>
            <a:ext cx="14287" cy="14287"/>
          </a:xfrm>
          <a:custGeom>
            <a:avLst/>
            <a:gdLst>
              <a:gd name="T0" fmla="*/ 6072 w 40"/>
              <a:gd name="T1" fmla="*/ 13535 h 38"/>
              <a:gd name="T2" fmla="*/ 5715 w 40"/>
              <a:gd name="T3" fmla="*/ 13911 h 38"/>
              <a:gd name="T4" fmla="*/ 5715 w 40"/>
              <a:gd name="T5" fmla="*/ 13911 h 38"/>
              <a:gd name="T6" fmla="*/ 3929 w 40"/>
              <a:gd name="T7" fmla="*/ 12783 h 38"/>
              <a:gd name="T8" fmla="*/ 2857 w 40"/>
              <a:gd name="T9" fmla="*/ 12407 h 38"/>
              <a:gd name="T10" fmla="*/ 2857 w 40"/>
              <a:gd name="T11" fmla="*/ 12407 h 38"/>
              <a:gd name="T12" fmla="*/ 3572 w 40"/>
              <a:gd name="T13" fmla="*/ 12783 h 38"/>
              <a:gd name="T14" fmla="*/ 3572 w 40"/>
              <a:gd name="T15" fmla="*/ 11655 h 38"/>
              <a:gd name="T16" fmla="*/ 5000 w 40"/>
              <a:gd name="T17" fmla="*/ 12783 h 38"/>
              <a:gd name="T18" fmla="*/ 3929 w 40"/>
              <a:gd name="T19" fmla="*/ 10903 h 38"/>
              <a:gd name="T20" fmla="*/ 3929 w 40"/>
              <a:gd name="T21" fmla="*/ 10903 h 38"/>
              <a:gd name="T22" fmla="*/ 3572 w 40"/>
              <a:gd name="T23" fmla="*/ 6392 h 38"/>
              <a:gd name="T24" fmla="*/ 6786 w 40"/>
              <a:gd name="T25" fmla="*/ 376 h 38"/>
              <a:gd name="T26" fmla="*/ 3572 w 40"/>
              <a:gd name="T27" fmla="*/ 6392 h 38"/>
              <a:gd name="T28" fmla="*/ 2857 w 40"/>
              <a:gd name="T29" fmla="*/ 10527 h 38"/>
              <a:gd name="T30" fmla="*/ 5715 w 40"/>
              <a:gd name="T31" fmla="*/ 9023 h 38"/>
              <a:gd name="T32" fmla="*/ 5000 w 40"/>
              <a:gd name="T33" fmla="*/ 8647 h 38"/>
              <a:gd name="T34" fmla="*/ 6786 w 40"/>
              <a:gd name="T35" fmla="*/ 8271 h 38"/>
              <a:gd name="T36" fmla="*/ 10001 w 40"/>
              <a:gd name="T37" fmla="*/ 7144 h 38"/>
              <a:gd name="T38" fmla="*/ 12144 w 40"/>
              <a:gd name="T39" fmla="*/ 8271 h 38"/>
              <a:gd name="T40" fmla="*/ 10001 w 40"/>
              <a:gd name="T41" fmla="*/ 7144 h 38"/>
              <a:gd name="T42" fmla="*/ 8215 w 40"/>
              <a:gd name="T43" fmla="*/ 7895 h 38"/>
              <a:gd name="T44" fmla="*/ 6072 w 40"/>
              <a:gd name="T45" fmla="*/ 8647 h 38"/>
              <a:gd name="T46" fmla="*/ 13215 w 40"/>
              <a:gd name="T47" fmla="*/ 9023 h 38"/>
              <a:gd name="T48" fmla="*/ 12858 w 40"/>
              <a:gd name="T49" fmla="*/ 8647 h 38"/>
              <a:gd name="T50" fmla="*/ 13215 w 40"/>
              <a:gd name="T51" fmla="*/ 8647 h 38"/>
              <a:gd name="T52" fmla="*/ 12858 w 40"/>
              <a:gd name="T53" fmla="*/ 8271 h 38"/>
              <a:gd name="T54" fmla="*/ 10358 w 40"/>
              <a:gd name="T55" fmla="*/ 6768 h 38"/>
              <a:gd name="T56" fmla="*/ 11072 w 40"/>
              <a:gd name="T57" fmla="*/ 6768 h 38"/>
              <a:gd name="T58" fmla="*/ 10358 w 40"/>
              <a:gd name="T59" fmla="*/ 6768 h 38"/>
              <a:gd name="T60" fmla="*/ 12144 w 40"/>
              <a:gd name="T61" fmla="*/ 5264 h 38"/>
              <a:gd name="T62" fmla="*/ 10001 w 40"/>
              <a:gd name="T63" fmla="*/ 6016 h 38"/>
              <a:gd name="T64" fmla="*/ 12858 w 40"/>
              <a:gd name="T65" fmla="*/ 5264 h 38"/>
              <a:gd name="T66" fmla="*/ 12144 w 40"/>
              <a:gd name="T67" fmla="*/ 4136 h 38"/>
              <a:gd name="T68" fmla="*/ 9287 w 40"/>
              <a:gd name="T69" fmla="*/ 5264 h 38"/>
              <a:gd name="T70" fmla="*/ 12144 w 40"/>
              <a:gd name="T71" fmla="*/ 4136 h 38"/>
              <a:gd name="T72" fmla="*/ 13930 w 40"/>
              <a:gd name="T73" fmla="*/ 5640 h 38"/>
              <a:gd name="T74" fmla="*/ 12858 w 40"/>
              <a:gd name="T75" fmla="*/ 5640 h 38"/>
              <a:gd name="T76" fmla="*/ 12858 w 40"/>
              <a:gd name="T77" fmla="*/ 5264 h 38"/>
              <a:gd name="T78" fmla="*/ 8215 w 40"/>
              <a:gd name="T79" fmla="*/ 4136 h 38"/>
              <a:gd name="T80" fmla="*/ 8929 w 40"/>
              <a:gd name="T81" fmla="*/ 4136 h 38"/>
              <a:gd name="T82" fmla="*/ 7144 w 40"/>
              <a:gd name="T83" fmla="*/ 1880 h 38"/>
              <a:gd name="T84" fmla="*/ 7144 w 40"/>
              <a:gd name="T85" fmla="*/ 1880 h 38"/>
              <a:gd name="T86" fmla="*/ 7858 w 40"/>
              <a:gd name="T87" fmla="*/ 2632 h 38"/>
              <a:gd name="T88" fmla="*/ 9287 w 40"/>
              <a:gd name="T89" fmla="*/ 376 h 38"/>
              <a:gd name="T90" fmla="*/ 9287 w 40"/>
              <a:gd name="T91" fmla="*/ 1880 h 38"/>
              <a:gd name="T92" fmla="*/ 7144 w 40"/>
              <a:gd name="T93" fmla="*/ 376 h 38"/>
              <a:gd name="T94" fmla="*/ 7144 w 40"/>
              <a:gd name="T95" fmla="*/ 376 h 3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0" h="38">
                <a:moveTo>
                  <a:pt x="16" y="37"/>
                </a:moveTo>
                <a:lnTo>
                  <a:pt x="17" y="36"/>
                </a:lnTo>
                <a:lnTo>
                  <a:pt x="17" y="37"/>
                </a:lnTo>
                <a:lnTo>
                  <a:pt x="16" y="37"/>
                </a:lnTo>
                <a:close/>
                <a:moveTo>
                  <a:pt x="11" y="34"/>
                </a:moveTo>
                <a:cubicBezTo>
                  <a:pt x="11" y="35"/>
                  <a:pt x="13" y="35"/>
                  <a:pt x="16" y="37"/>
                </a:cubicBezTo>
                <a:lnTo>
                  <a:pt x="12" y="36"/>
                </a:lnTo>
                <a:cubicBezTo>
                  <a:pt x="12" y="35"/>
                  <a:pt x="11" y="35"/>
                  <a:pt x="11" y="34"/>
                </a:cubicBezTo>
                <a:close/>
                <a:moveTo>
                  <a:pt x="10" y="34"/>
                </a:moveTo>
                <a:cubicBezTo>
                  <a:pt x="10" y="34"/>
                  <a:pt x="8" y="34"/>
                  <a:pt x="8" y="33"/>
                </a:cubicBezTo>
                <a:cubicBezTo>
                  <a:pt x="7" y="33"/>
                  <a:pt x="8" y="31"/>
                  <a:pt x="8" y="31"/>
                </a:cubicBezTo>
                <a:lnTo>
                  <a:pt x="8" y="33"/>
                </a:lnTo>
                <a:cubicBezTo>
                  <a:pt x="9" y="33"/>
                  <a:pt x="10" y="34"/>
                  <a:pt x="11" y="34"/>
                </a:cubicBezTo>
                <a:lnTo>
                  <a:pt x="10" y="34"/>
                </a:lnTo>
                <a:close/>
                <a:moveTo>
                  <a:pt x="12" y="34"/>
                </a:moveTo>
                <a:cubicBezTo>
                  <a:pt x="11" y="33"/>
                  <a:pt x="10" y="33"/>
                  <a:pt x="10" y="31"/>
                </a:cubicBezTo>
                <a:cubicBezTo>
                  <a:pt x="10" y="33"/>
                  <a:pt x="11" y="33"/>
                  <a:pt x="12" y="33"/>
                </a:cubicBezTo>
                <a:lnTo>
                  <a:pt x="14" y="34"/>
                </a:lnTo>
                <a:lnTo>
                  <a:pt x="12" y="34"/>
                </a:lnTo>
                <a:close/>
                <a:moveTo>
                  <a:pt x="11" y="29"/>
                </a:moveTo>
                <a:lnTo>
                  <a:pt x="10" y="31"/>
                </a:lnTo>
                <a:cubicBezTo>
                  <a:pt x="10" y="31"/>
                  <a:pt x="10" y="30"/>
                  <a:pt x="11" y="29"/>
                </a:cubicBezTo>
                <a:close/>
                <a:moveTo>
                  <a:pt x="0" y="22"/>
                </a:moveTo>
                <a:cubicBezTo>
                  <a:pt x="2" y="18"/>
                  <a:pt x="7" y="17"/>
                  <a:pt x="10" y="17"/>
                </a:cubicBezTo>
                <a:cubicBezTo>
                  <a:pt x="12" y="16"/>
                  <a:pt x="16" y="15"/>
                  <a:pt x="16" y="13"/>
                </a:cubicBezTo>
                <a:cubicBezTo>
                  <a:pt x="16" y="8"/>
                  <a:pt x="16" y="5"/>
                  <a:pt x="19" y="1"/>
                </a:cubicBezTo>
                <a:cubicBezTo>
                  <a:pt x="17" y="5"/>
                  <a:pt x="16" y="8"/>
                  <a:pt x="16" y="13"/>
                </a:cubicBezTo>
                <a:cubicBezTo>
                  <a:pt x="16" y="16"/>
                  <a:pt x="12" y="17"/>
                  <a:pt x="10" y="17"/>
                </a:cubicBezTo>
                <a:cubicBezTo>
                  <a:pt x="7" y="18"/>
                  <a:pt x="2" y="18"/>
                  <a:pt x="2" y="22"/>
                </a:cubicBezTo>
                <a:cubicBezTo>
                  <a:pt x="2" y="26"/>
                  <a:pt x="5" y="28"/>
                  <a:pt x="8" y="28"/>
                </a:cubicBezTo>
                <a:cubicBezTo>
                  <a:pt x="5" y="28"/>
                  <a:pt x="2" y="26"/>
                  <a:pt x="0" y="22"/>
                </a:cubicBezTo>
                <a:close/>
                <a:moveTo>
                  <a:pt x="16" y="24"/>
                </a:moveTo>
                <a:lnTo>
                  <a:pt x="12" y="24"/>
                </a:lnTo>
                <a:lnTo>
                  <a:pt x="14" y="23"/>
                </a:lnTo>
                <a:lnTo>
                  <a:pt x="17" y="23"/>
                </a:lnTo>
                <a:lnTo>
                  <a:pt x="19" y="22"/>
                </a:lnTo>
                <a:cubicBezTo>
                  <a:pt x="19" y="22"/>
                  <a:pt x="20" y="21"/>
                  <a:pt x="22" y="21"/>
                </a:cubicBezTo>
                <a:cubicBezTo>
                  <a:pt x="25" y="21"/>
                  <a:pt x="26" y="21"/>
                  <a:pt x="28" y="19"/>
                </a:cubicBezTo>
                <a:lnTo>
                  <a:pt x="29" y="19"/>
                </a:lnTo>
                <a:cubicBezTo>
                  <a:pt x="31" y="21"/>
                  <a:pt x="32" y="21"/>
                  <a:pt x="34" y="22"/>
                </a:cubicBezTo>
                <a:cubicBezTo>
                  <a:pt x="32" y="21"/>
                  <a:pt x="31" y="21"/>
                  <a:pt x="29" y="20"/>
                </a:cubicBezTo>
                <a:lnTo>
                  <a:pt x="28" y="19"/>
                </a:lnTo>
                <a:lnTo>
                  <a:pt x="28" y="20"/>
                </a:lnTo>
                <a:cubicBezTo>
                  <a:pt x="26" y="21"/>
                  <a:pt x="25" y="21"/>
                  <a:pt x="23" y="21"/>
                </a:cubicBezTo>
                <a:cubicBezTo>
                  <a:pt x="20" y="21"/>
                  <a:pt x="19" y="22"/>
                  <a:pt x="19" y="22"/>
                </a:cubicBezTo>
                <a:cubicBezTo>
                  <a:pt x="19" y="22"/>
                  <a:pt x="19" y="23"/>
                  <a:pt x="17" y="23"/>
                </a:cubicBezTo>
                <a:lnTo>
                  <a:pt x="16" y="24"/>
                </a:lnTo>
                <a:close/>
                <a:moveTo>
                  <a:pt x="37" y="24"/>
                </a:moveTo>
                <a:lnTo>
                  <a:pt x="35" y="23"/>
                </a:lnTo>
                <a:lnTo>
                  <a:pt x="36" y="23"/>
                </a:lnTo>
                <a:lnTo>
                  <a:pt x="37" y="24"/>
                </a:lnTo>
                <a:close/>
                <a:moveTo>
                  <a:pt x="37" y="23"/>
                </a:moveTo>
                <a:lnTo>
                  <a:pt x="36" y="23"/>
                </a:lnTo>
                <a:lnTo>
                  <a:pt x="36" y="22"/>
                </a:lnTo>
                <a:lnTo>
                  <a:pt x="37" y="23"/>
                </a:lnTo>
                <a:close/>
                <a:moveTo>
                  <a:pt x="29" y="18"/>
                </a:moveTo>
                <a:lnTo>
                  <a:pt x="28" y="17"/>
                </a:lnTo>
                <a:cubicBezTo>
                  <a:pt x="28" y="17"/>
                  <a:pt x="29" y="17"/>
                  <a:pt x="31" y="18"/>
                </a:cubicBezTo>
                <a:cubicBezTo>
                  <a:pt x="32" y="19"/>
                  <a:pt x="35" y="21"/>
                  <a:pt x="35" y="21"/>
                </a:cubicBezTo>
                <a:cubicBezTo>
                  <a:pt x="35" y="21"/>
                  <a:pt x="32" y="19"/>
                  <a:pt x="29" y="18"/>
                </a:cubicBezTo>
                <a:close/>
                <a:moveTo>
                  <a:pt x="28" y="14"/>
                </a:moveTo>
                <a:cubicBezTo>
                  <a:pt x="32" y="13"/>
                  <a:pt x="34" y="14"/>
                  <a:pt x="34" y="14"/>
                </a:cubicBezTo>
                <a:lnTo>
                  <a:pt x="29" y="14"/>
                </a:lnTo>
                <a:cubicBezTo>
                  <a:pt x="29" y="15"/>
                  <a:pt x="28" y="16"/>
                  <a:pt x="28" y="16"/>
                </a:cubicBezTo>
                <a:lnTo>
                  <a:pt x="28" y="14"/>
                </a:lnTo>
                <a:close/>
                <a:moveTo>
                  <a:pt x="36" y="14"/>
                </a:moveTo>
                <a:lnTo>
                  <a:pt x="35" y="13"/>
                </a:lnTo>
                <a:lnTo>
                  <a:pt x="34" y="11"/>
                </a:lnTo>
                <a:lnTo>
                  <a:pt x="29" y="11"/>
                </a:lnTo>
                <a:lnTo>
                  <a:pt x="26" y="14"/>
                </a:lnTo>
                <a:cubicBezTo>
                  <a:pt x="27" y="13"/>
                  <a:pt x="28" y="11"/>
                  <a:pt x="28" y="10"/>
                </a:cubicBezTo>
                <a:cubicBezTo>
                  <a:pt x="29" y="10"/>
                  <a:pt x="32" y="11"/>
                  <a:pt x="34" y="11"/>
                </a:cubicBezTo>
                <a:lnTo>
                  <a:pt x="35" y="12"/>
                </a:lnTo>
                <a:lnTo>
                  <a:pt x="39" y="15"/>
                </a:lnTo>
                <a:cubicBezTo>
                  <a:pt x="39" y="15"/>
                  <a:pt x="37" y="16"/>
                  <a:pt x="37" y="15"/>
                </a:cubicBezTo>
                <a:lnTo>
                  <a:pt x="36" y="15"/>
                </a:lnTo>
                <a:cubicBezTo>
                  <a:pt x="35" y="15"/>
                  <a:pt x="35" y="14"/>
                  <a:pt x="34" y="14"/>
                </a:cubicBezTo>
                <a:lnTo>
                  <a:pt x="36" y="14"/>
                </a:lnTo>
                <a:close/>
                <a:moveTo>
                  <a:pt x="26" y="14"/>
                </a:moveTo>
                <a:cubicBezTo>
                  <a:pt x="26" y="14"/>
                  <a:pt x="25" y="11"/>
                  <a:pt x="23" y="11"/>
                </a:cubicBezTo>
                <a:cubicBezTo>
                  <a:pt x="24" y="11"/>
                  <a:pt x="24" y="10"/>
                  <a:pt x="23" y="9"/>
                </a:cubicBezTo>
                <a:lnTo>
                  <a:pt x="25" y="11"/>
                </a:lnTo>
                <a:cubicBezTo>
                  <a:pt x="26" y="11"/>
                  <a:pt x="26" y="13"/>
                  <a:pt x="26" y="14"/>
                </a:cubicBezTo>
                <a:close/>
                <a:moveTo>
                  <a:pt x="20" y="5"/>
                </a:moveTo>
                <a:cubicBezTo>
                  <a:pt x="21" y="5"/>
                  <a:pt x="21" y="6"/>
                  <a:pt x="22" y="7"/>
                </a:cubicBezTo>
                <a:cubicBezTo>
                  <a:pt x="21" y="6"/>
                  <a:pt x="20" y="5"/>
                  <a:pt x="20" y="5"/>
                </a:cubicBezTo>
                <a:close/>
                <a:moveTo>
                  <a:pt x="23" y="9"/>
                </a:moveTo>
                <a:cubicBezTo>
                  <a:pt x="23" y="8"/>
                  <a:pt x="22" y="8"/>
                  <a:pt x="22" y="7"/>
                </a:cubicBezTo>
                <a:cubicBezTo>
                  <a:pt x="22" y="7"/>
                  <a:pt x="23" y="8"/>
                  <a:pt x="23" y="9"/>
                </a:cubicBezTo>
                <a:close/>
                <a:moveTo>
                  <a:pt x="26" y="1"/>
                </a:moveTo>
                <a:cubicBezTo>
                  <a:pt x="28" y="3"/>
                  <a:pt x="28" y="3"/>
                  <a:pt x="28" y="5"/>
                </a:cubicBezTo>
                <a:lnTo>
                  <a:pt x="26" y="5"/>
                </a:lnTo>
                <a:cubicBezTo>
                  <a:pt x="28" y="3"/>
                  <a:pt x="28" y="3"/>
                  <a:pt x="26" y="1"/>
                </a:cubicBezTo>
                <a:close/>
                <a:moveTo>
                  <a:pt x="20" y="1"/>
                </a:moveTo>
                <a:cubicBezTo>
                  <a:pt x="22" y="0"/>
                  <a:pt x="23" y="1"/>
                  <a:pt x="23" y="1"/>
                </a:cubicBezTo>
                <a:lnTo>
                  <a:pt x="2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0" name="Freeform 968">
            <a:extLst>
              <a:ext uri="{FF2B5EF4-FFF2-40B4-BE49-F238E27FC236}">
                <a16:creationId xmlns:a16="http://schemas.microsoft.com/office/drawing/2014/main" id="{619F62C1-9B92-B34D-BEF1-B2A968040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163" y="1806575"/>
            <a:ext cx="4762" cy="3175"/>
          </a:xfrm>
          <a:custGeom>
            <a:avLst/>
            <a:gdLst>
              <a:gd name="T0" fmla="*/ 0 w 12"/>
              <a:gd name="T1" fmla="*/ 0 h 9"/>
              <a:gd name="T2" fmla="*/ 397 w 12"/>
              <a:gd name="T3" fmla="*/ 0 h 9"/>
              <a:gd name="T4" fmla="*/ 1191 w 12"/>
              <a:gd name="T5" fmla="*/ 353 h 9"/>
              <a:gd name="T6" fmla="*/ 3572 w 12"/>
              <a:gd name="T7" fmla="*/ 1411 h 9"/>
              <a:gd name="T8" fmla="*/ 4365 w 12"/>
              <a:gd name="T9" fmla="*/ 2822 h 9"/>
              <a:gd name="T10" fmla="*/ 3175 w 12"/>
              <a:gd name="T11" fmla="*/ 2469 h 9"/>
              <a:gd name="T12" fmla="*/ 1191 w 12"/>
              <a:gd name="T13" fmla="*/ 1058 h 9"/>
              <a:gd name="T14" fmla="*/ 397 w 12"/>
              <a:gd name="T15" fmla="*/ 353 h 9"/>
              <a:gd name="T16" fmla="*/ 0 w 12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9">
                <a:moveTo>
                  <a:pt x="0" y="0"/>
                </a:moveTo>
                <a:lnTo>
                  <a:pt x="1" y="0"/>
                </a:lnTo>
                <a:lnTo>
                  <a:pt x="3" y="1"/>
                </a:lnTo>
                <a:lnTo>
                  <a:pt x="9" y="4"/>
                </a:lnTo>
                <a:lnTo>
                  <a:pt x="11" y="8"/>
                </a:lnTo>
                <a:lnTo>
                  <a:pt x="8" y="7"/>
                </a:lnTo>
                <a:lnTo>
                  <a:pt x="3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1" name="Freeform 969">
            <a:extLst>
              <a:ext uri="{FF2B5EF4-FFF2-40B4-BE49-F238E27FC236}">
                <a16:creationId xmlns:a16="http://schemas.microsoft.com/office/drawing/2014/main" id="{D7CA2F09-9346-0749-B08F-7E6D6BCCC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163" y="1806575"/>
            <a:ext cx="3175" cy="3175"/>
          </a:xfrm>
          <a:custGeom>
            <a:avLst/>
            <a:gdLst>
              <a:gd name="T0" fmla="*/ 2886 w 11"/>
              <a:gd name="T1" fmla="*/ 2822 h 9"/>
              <a:gd name="T2" fmla="*/ 2020 w 11"/>
              <a:gd name="T3" fmla="*/ 2469 h 9"/>
              <a:gd name="T4" fmla="*/ 2598 w 11"/>
              <a:gd name="T5" fmla="*/ 2469 h 9"/>
              <a:gd name="T6" fmla="*/ 2886 w 11"/>
              <a:gd name="T7" fmla="*/ 2822 h 9"/>
              <a:gd name="T8" fmla="*/ 0 w 11"/>
              <a:gd name="T9" fmla="*/ 353 h 9"/>
              <a:gd name="T10" fmla="*/ 0 w 11"/>
              <a:gd name="T11" fmla="*/ 0 h 9"/>
              <a:gd name="T12" fmla="*/ 866 w 11"/>
              <a:gd name="T13" fmla="*/ 1411 h 9"/>
              <a:gd name="T14" fmla="*/ 0 w 11"/>
              <a:gd name="T15" fmla="*/ 353 h 9"/>
              <a:gd name="T16" fmla="*/ 2309 w 11"/>
              <a:gd name="T17" fmla="*/ 1411 h 9"/>
              <a:gd name="T18" fmla="*/ 2598 w 11"/>
              <a:gd name="T19" fmla="*/ 2117 h 9"/>
              <a:gd name="T20" fmla="*/ 2309 w 11"/>
              <a:gd name="T21" fmla="*/ 1764 h 9"/>
              <a:gd name="T22" fmla="*/ 0 w 11"/>
              <a:gd name="T23" fmla="*/ 0 h 9"/>
              <a:gd name="T24" fmla="*/ 2309 w 11"/>
              <a:gd name="T25" fmla="*/ 1411 h 9"/>
              <a:gd name="T26" fmla="*/ 2598 w 11"/>
              <a:gd name="T27" fmla="*/ 2469 h 9"/>
              <a:gd name="T28" fmla="*/ 2598 w 11"/>
              <a:gd name="T29" fmla="*/ 2117 h 9"/>
              <a:gd name="T30" fmla="*/ 2886 w 11"/>
              <a:gd name="T31" fmla="*/ 2469 h 9"/>
              <a:gd name="T32" fmla="*/ 2598 w 11"/>
              <a:gd name="T33" fmla="*/ 2469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9">
                <a:moveTo>
                  <a:pt x="10" y="8"/>
                </a:moveTo>
                <a:lnTo>
                  <a:pt x="7" y="7"/>
                </a:lnTo>
                <a:lnTo>
                  <a:pt x="9" y="7"/>
                </a:lnTo>
                <a:lnTo>
                  <a:pt x="10" y="8"/>
                </a:lnTo>
                <a:close/>
                <a:moveTo>
                  <a:pt x="0" y="1"/>
                </a:moveTo>
                <a:lnTo>
                  <a:pt x="0" y="0"/>
                </a:lnTo>
                <a:lnTo>
                  <a:pt x="3" y="4"/>
                </a:lnTo>
                <a:lnTo>
                  <a:pt x="0" y="1"/>
                </a:lnTo>
                <a:close/>
                <a:moveTo>
                  <a:pt x="8" y="4"/>
                </a:moveTo>
                <a:lnTo>
                  <a:pt x="9" y="6"/>
                </a:lnTo>
                <a:lnTo>
                  <a:pt x="8" y="5"/>
                </a:lnTo>
                <a:lnTo>
                  <a:pt x="0" y="0"/>
                </a:lnTo>
                <a:lnTo>
                  <a:pt x="8" y="4"/>
                </a:lnTo>
                <a:close/>
                <a:moveTo>
                  <a:pt x="9" y="7"/>
                </a:moveTo>
                <a:lnTo>
                  <a:pt x="9" y="6"/>
                </a:lnTo>
                <a:lnTo>
                  <a:pt x="10" y="7"/>
                </a:lnTo>
                <a:lnTo>
                  <a:pt x="9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2" name="Freeform 970">
            <a:extLst>
              <a:ext uri="{FF2B5EF4-FFF2-40B4-BE49-F238E27FC236}">
                <a16:creationId xmlns:a16="http://schemas.microsoft.com/office/drawing/2014/main" id="{DA0AF521-F35A-2A42-AB46-CBD1BCF0F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3100" y="1809750"/>
            <a:ext cx="1588" cy="3175"/>
          </a:xfrm>
          <a:custGeom>
            <a:avLst/>
            <a:gdLst>
              <a:gd name="T0" fmla="*/ 1323 w 6"/>
              <a:gd name="T1" fmla="*/ 0 h 10"/>
              <a:gd name="T2" fmla="*/ 794 w 6"/>
              <a:gd name="T3" fmla="*/ 2858 h 10"/>
              <a:gd name="T4" fmla="*/ 0 w 6"/>
              <a:gd name="T5" fmla="*/ 1588 h 10"/>
              <a:gd name="T6" fmla="*/ 1323 w 6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5" y="0"/>
                </a:moveTo>
                <a:cubicBezTo>
                  <a:pt x="3" y="2"/>
                  <a:pt x="3" y="9"/>
                  <a:pt x="3" y="9"/>
                </a:cubicBezTo>
                <a:lnTo>
                  <a:pt x="0" y="5"/>
                </a:lnTo>
                <a:lnTo>
                  <a:pt x="5" y="0"/>
                </a:ln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3" name="Freeform 971">
            <a:extLst>
              <a:ext uri="{FF2B5EF4-FFF2-40B4-BE49-F238E27FC236}">
                <a16:creationId xmlns:a16="http://schemas.microsoft.com/office/drawing/2014/main" id="{E5A6953B-376B-6B49-95E6-DC821A559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4688" y="1809750"/>
            <a:ext cx="1587" cy="3175"/>
          </a:xfrm>
          <a:custGeom>
            <a:avLst/>
            <a:gdLst>
              <a:gd name="T0" fmla="*/ 0 w 3"/>
              <a:gd name="T1" fmla="*/ 2822 h 9"/>
              <a:gd name="T2" fmla="*/ 1058 w 3"/>
              <a:gd name="T3" fmla="*/ 0 h 9"/>
              <a:gd name="T4" fmla="*/ 0 w 3"/>
              <a:gd name="T5" fmla="*/ 2822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9">
                <a:moveTo>
                  <a:pt x="0" y="8"/>
                </a:moveTo>
                <a:cubicBezTo>
                  <a:pt x="0" y="6"/>
                  <a:pt x="2" y="2"/>
                  <a:pt x="2" y="0"/>
                </a:cubicBezTo>
                <a:cubicBezTo>
                  <a:pt x="2" y="3"/>
                  <a:pt x="0" y="8"/>
                  <a:pt x="0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4" name="Freeform 972">
            <a:extLst>
              <a:ext uri="{FF2B5EF4-FFF2-40B4-BE49-F238E27FC236}">
                <a16:creationId xmlns:a16="http://schemas.microsoft.com/office/drawing/2014/main" id="{CD5F75BD-5762-5E46-A8B5-D517E4418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163" y="1801813"/>
            <a:ext cx="9525" cy="11112"/>
          </a:xfrm>
          <a:custGeom>
            <a:avLst/>
            <a:gdLst>
              <a:gd name="T0" fmla="*/ 2822 w 27"/>
              <a:gd name="T1" fmla="*/ 3449 h 29"/>
              <a:gd name="T2" fmla="*/ 1764 w 27"/>
              <a:gd name="T3" fmla="*/ 3832 h 29"/>
              <a:gd name="T4" fmla="*/ 706 w 27"/>
              <a:gd name="T5" fmla="*/ 4598 h 29"/>
              <a:gd name="T6" fmla="*/ 706 w 27"/>
              <a:gd name="T7" fmla="*/ 5748 h 29"/>
              <a:gd name="T8" fmla="*/ 706 w 27"/>
              <a:gd name="T9" fmla="*/ 6131 h 29"/>
              <a:gd name="T10" fmla="*/ 706 w 27"/>
              <a:gd name="T11" fmla="*/ 6514 h 29"/>
              <a:gd name="T12" fmla="*/ 0 w 27"/>
              <a:gd name="T13" fmla="*/ 6514 h 29"/>
              <a:gd name="T14" fmla="*/ 0 w 27"/>
              <a:gd name="T15" fmla="*/ 6131 h 29"/>
              <a:gd name="T16" fmla="*/ 0 w 27"/>
              <a:gd name="T17" fmla="*/ 5748 h 29"/>
              <a:gd name="T18" fmla="*/ 706 w 27"/>
              <a:gd name="T19" fmla="*/ 3449 h 29"/>
              <a:gd name="T20" fmla="*/ 1058 w 27"/>
              <a:gd name="T21" fmla="*/ 2682 h 29"/>
              <a:gd name="T22" fmla="*/ 2469 w 27"/>
              <a:gd name="T23" fmla="*/ 2299 h 29"/>
              <a:gd name="T24" fmla="*/ 3528 w 27"/>
              <a:gd name="T25" fmla="*/ 1533 h 29"/>
              <a:gd name="T26" fmla="*/ 3881 w 27"/>
              <a:gd name="T27" fmla="*/ 1533 h 29"/>
              <a:gd name="T28" fmla="*/ 3881 w 27"/>
              <a:gd name="T29" fmla="*/ 1150 h 29"/>
              <a:gd name="T30" fmla="*/ 3881 w 27"/>
              <a:gd name="T31" fmla="*/ 383 h 29"/>
              <a:gd name="T32" fmla="*/ 4939 w 27"/>
              <a:gd name="T33" fmla="*/ 0 h 29"/>
              <a:gd name="T34" fmla="*/ 5997 w 27"/>
              <a:gd name="T35" fmla="*/ 1150 h 29"/>
              <a:gd name="T36" fmla="*/ 5644 w 27"/>
              <a:gd name="T37" fmla="*/ 1916 h 29"/>
              <a:gd name="T38" fmla="*/ 4939 w 27"/>
              <a:gd name="T39" fmla="*/ 2299 h 29"/>
              <a:gd name="T40" fmla="*/ 5644 w 27"/>
              <a:gd name="T41" fmla="*/ 2299 h 29"/>
              <a:gd name="T42" fmla="*/ 5644 w 27"/>
              <a:gd name="T43" fmla="*/ 4215 h 29"/>
              <a:gd name="T44" fmla="*/ 5644 w 27"/>
              <a:gd name="T45" fmla="*/ 6131 h 29"/>
              <a:gd name="T46" fmla="*/ 6703 w 27"/>
              <a:gd name="T47" fmla="*/ 6897 h 29"/>
              <a:gd name="T48" fmla="*/ 7761 w 27"/>
              <a:gd name="T49" fmla="*/ 8813 h 29"/>
              <a:gd name="T50" fmla="*/ 9172 w 27"/>
              <a:gd name="T51" fmla="*/ 10346 h 29"/>
              <a:gd name="T52" fmla="*/ 8114 w 27"/>
              <a:gd name="T53" fmla="*/ 10346 h 29"/>
              <a:gd name="T54" fmla="*/ 7761 w 27"/>
              <a:gd name="T55" fmla="*/ 9962 h 29"/>
              <a:gd name="T56" fmla="*/ 7056 w 27"/>
              <a:gd name="T57" fmla="*/ 9579 h 29"/>
              <a:gd name="T58" fmla="*/ 6703 w 27"/>
              <a:gd name="T59" fmla="*/ 7280 h 29"/>
              <a:gd name="T60" fmla="*/ 3528 w 27"/>
              <a:gd name="T61" fmla="*/ 6897 h 29"/>
              <a:gd name="T62" fmla="*/ 2822 w 27"/>
              <a:gd name="T63" fmla="*/ 4598 h 29"/>
              <a:gd name="T64" fmla="*/ 2822 w 27"/>
              <a:gd name="T65" fmla="*/ 3449 h 2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7" h="29">
                <a:moveTo>
                  <a:pt x="8" y="9"/>
                </a:moveTo>
                <a:cubicBezTo>
                  <a:pt x="7" y="9"/>
                  <a:pt x="7" y="10"/>
                  <a:pt x="5" y="10"/>
                </a:cubicBezTo>
                <a:cubicBezTo>
                  <a:pt x="3" y="11"/>
                  <a:pt x="2" y="12"/>
                  <a:pt x="2" y="12"/>
                </a:cubicBezTo>
                <a:lnTo>
                  <a:pt x="2" y="15"/>
                </a:lnTo>
                <a:lnTo>
                  <a:pt x="2" y="16"/>
                </a:lnTo>
                <a:lnTo>
                  <a:pt x="2" y="17"/>
                </a:lnTo>
                <a:lnTo>
                  <a:pt x="0" y="17"/>
                </a:lnTo>
                <a:lnTo>
                  <a:pt x="0" y="16"/>
                </a:lnTo>
                <a:lnTo>
                  <a:pt x="0" y="15"/>
                </a:lnTo>
                <a:cubicBezTo>
                  <a:pt x="0" y="15"/>
                  <a:pt x="0" y="10"/>
                  <a:pt x="2" y="9"/>
                </a:cubicBezTo>
                <a:lnTo>
                  <a:pt x="3" y="7"/>
                </a:lnTo>
                <a:cubicBezTo>
                  <a:pt x="3" y="6"/>
                  <a:pt x="5" y="6"/>
                  <a:pt x="7" y="6"/>
                </a:cubicBezTo>
                <a:lnTo>
                  <a:pt x="10" y="4"/>
                </a:lnTo>
                <a:cubicBezTo>
                  <a:pt x="10" y="3"/>
                  <a:pt x="11" y="4"/>
                  <a:pt x="11" y="4"/>
                </a:cubicBezTo>
                <a:lnTo>
                  <a:pt x="11" y="3"/>
                </a:lnTo>
                <a:cubicBezTo>
                  <a:pt x="11" y="3"/>
                  <a:pt x="13" y="3"/>
                  <a:pt x="11" y="1"/>
                </a:cubicBezTo>
                <a:cubicBezTo>
                  <a:pt x="11" y="1"/>
                  <a:pt x="13" y="0"/>
                  <a:pt x="14" y="0"/>
                </a:cubicBezTo>
                <a:cubicBezTo>
                  <a:pt x="16" y="0"/>
                  <a:pt x="17" y="2"/>
                  <a:pt x="17" y="3"/>
                </a:cubicBezTo>
                <a:cubicBezTo>
                  <a:pt x="16" y="3"/>
                  <a:pt x="16" y="5"/>
                  <a:pt x="16" y="5"/>
                </a:cubicBezTo>
                <a:lnTo>
                  <a:pt x="14" y="6"/>
                </a:lnTo>
                <a:lnTo>
                  <a:pt x="16" y="6"/>
                </a:lnTo>
                <a:lnTo>
                  <a:pt x="16" y="11"/>
                </a:lnTo>
                <a:lnTo>
                  <a:pt x="16" y="16"/>
                </a:lnTo>
                <a:cubicBezTo>
                  <a:pt x="16" y="16"/>
                  <a:pt x="19" y="16"/>
                  <a:pt x="19" y="18"/>
                </a:cubicBezTo>
                <a:cubicBezTo>
                  <a:pt x="19" y="19"/>
                  <a:pt x="20" y="23"/>
                  <a:pt x="22" y="23"/>
                </a:cubicBezTo>
                <a:lnTo>
                  <a:pt x="26" y="27"/>
                </a:lnTo>
                <a:cubicBezTo>
                  <a:pt x="26" y="28"/>
                  <a:pt x="23" y="27"/>
                  <a:pt x="23" y="27"/>
                </a:cubicBezTo>
                <a:lnTo>
                  <a:pt x="22" y="26"/>
                </a:lnTo>
                <a:cubicBezTo>
                  <a:pt x="20" y="26"/>
                  <a:pt x="20" y="25"/>
                  <a:pt x="20" y="25"/>
                </a:cubicBezTo>
                <a:cubicBezTo>
                  <a:pt x="19" y="24"/>
                  <a:pt x="17" y="22"/>
                  <a:pt x="19" y="19"/>
                </a:cubicBezTo>
                <a:cubicBezTo>
                  <a:pt x="16" y="19"/>
                  <a:pt x="11" y="18"/>
                  <a:pt x="10" y="18"/>
                </a:cubicBezTo>
                <a:cubicBezTo>
                  <a:pt x="10" y="18"/>
                  <a:pt x="8" y="15"/>
                  <a:pt x="8" y="12"/>
                </a:cubicBezTo>
                <a:cubicBezTo>
                  <a:pt x="7" y="12"/>
                  <a:pt x="7" y="9"/>
                  <a:pt x="8" y="9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5" name="Freeform 973">
            <a:extLst>
              <a:ext uri="{FF2B5EF4-FFF2-40B4-BE49-F238E27FC236}">
                <a16:creationId xmlns:a16="http://schemas.microsoft.com/office/drawing/2014/main" id="{6987703B-755F-B048-BF5C-10A2C7253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163" y="1801813"/>
            <a:ext cx="9525" cy="11112"/>
          </a:xfrm>
          <a:custGeom>
            <a:avLst/>
            <a:gdLst>
              <a:gd name="T0" fmla="*/ 8114 w 27"/>
              <a:gd name="T1" fmla="*/ 10346 h 29"/>
              <a:gd name="T2" fmla="*/ 9172 w 27"/>
              <a:gd name="T3" fmla="*/ 10729 h 29"/>
              <a:gd name="T4" fmla="*/ 9172 w 27"/>
              <a:gd name="T5" fmla="*/ 9962 h 29"/>
              <a:gd name="T6" fmla="*/ 8114 w 27"/>
              <a:gd name="T7" fmla="*/ 9196 h 29"/>
              <a:gd name="T8" fmla="*/ 8114 w 27"/>
              <a:gd name="T9" fmla="*/ 9196 h 29"/>
              <a:gd name="T10" fmla="*/ 6703 w 27"/>
              <a:gd name="T11" fmla="*/ 6897 h 29"/>
              <a:gd name="T12" fmla="*/ 8114 w 27"/>
              <a:gd name="T13" fmla="*/ 9196 h 29"/>
              <a:gd name="T14" fmla="*/ 5644 w 27"/>
              <a:gd name="T15" fmla="*/ 6131 h 29"/>
              <a:gd name="T16" fmla="*/ 5644 w 27"/>
              <a:gd name="T17" fmla="*/ 6131 h 29"/>
              <a:gd name="T18" fmla="*/ 6703 w 27"/>
              <a:gd name="T19" fmla="*/ 6514 h 29"/>
              <a:gd name="T20" fmla="*/ 4233 w 27"/>
              <a:gd name="T21" fmla="*/ 2299 h 29"/>
              <a:gd name="T22" fmla="*/ 5644 w 27"/>
              <a:gd name="T23" fmla="*/ 2299 h 29"/>
              <a:gd name="T24" fmla="*/ 5644 w 27"/>
              <a:gd name="T25" fmla="*/ 2299 h 29"/>
              <a:gd name="T26" fmla="*/ 4233 w 27"/>
              <a:gd name="T27" fmla="*/ 2299 h 29"/>
              <a:gd name="T28" fmla="*/ 5997 w 27"/>
              <a:gd name="T29" fmla="*/ 383 h 29"/>
              <a:gd name="T30" fmla="*/ 3881 w 27"/>
              <a:gd name="T31" fmla="*/ 766 h 29"/>
              <a:gd name="T32" fmla="*/ 3881 w 27"/>
              <a:gd name="T33" fmla="*/ 766 h 29"/>
              <a:gd name="T34" fmla="*/ 2117 w 27"/>
              <a:gd name="T35" fmla="*/ 2299 h 29"/>
              <a:gd name="T36" fmla="*/ 706 w 27"/>
              <a:gd name="T37" fmla="*/ 3832 h 29"/>
              <a:gd name="T38" fmla="*/ 706 w 27"/>
              <a:gd name="T39" fmla="*/ 3449 h 29"/>
              <a:gd name="T40" fmla="*/ 706 w 27"/>
              <a:gd name="T41" fmla="*/ 3832 h 29"/>
              <a:gd name="T42" fmla="*/ 3528 w 27"/>
              <a:gd name="T43" fmla="*/ 6897 h 29"/>
              <a:gd name="T44" fmla="*/ 2469 w 27"/>
              <a:gd name="T45" fmla="*/ 3832 h 29"/>
              <a:gd name="T46" fmla="*/ 2469 w 27"/>
              <a:gd name="T47" fmla="*/ 3449 h 29"/>
              <a:gd name="T48" fmla="*/ 2469 w 27"/>
              <a:gd name="T49" fmla="*/ 3832 h 29"/>
              <a:gd name="T50" fmla="*/ 1764 w 27"/>
              <a:gd name="T51" fmla="*/ 3832 h 29"/>
              <a:gd name="T52" fmla="*/ 706 w 27"/>
              <a:gd name="T53" fmla="*/ 6131 h 29"/>
              <a:gd name="T54" fmla="*/ 353 w 27"/>
              <a:gd name="T55" fmla="*/ 6514 h 29"/>
              <a:gd name="T56" fmla="*/ 0 w 27"/>
              <a:gd name="T57" fmla="*/ 6131 h 29"/>
              <a:gd name="T58" fmla="*/ 0 w 27"/>
              <a:gd name="T59" fmla="*/ 6514 h 29"/>
              <a:gd name="T60" fmla="*/ 2822 w 27"/>
              <a:gd name="T61" fmla="*/ 3065 h 29"/>
              <a:gd name="T62" fmla="*/ 2822 w 27"/>
              <a:gd name="T63" fmla="*/ 3065 h 2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7" h="29">
                <a:moveTo>
                  <a:pt x="26" y="28"/>
                </a:moveTo>
                <a:cubicBezTo>
                  <a:pt x="25" y="28"/>
                  <a:pt x="23" y="27"/>
                  <a:pt x="23" y="27"/>
                </a:cubicBezTo>
                <a:lnTo>
                  <a:pt x="26" y="27"/>
                </a:lnTo>
                <a:lnTo>
                  <a:pt x="26" y="28"/>
                </a:lnTo>
                <a:close/>
                <a:moveTo>
                  <a:pt x="26" y="27"/>
                </a:moveTo>
                <a:cubicBezTo>
                  <a:pt x="26" y="27"/>
                  <a:pt x="26" y="26"/>
                  <a:pt x="26" y="26"/>
                </a:cubicBezTo>
                <a:cubicBezTo>
                  <a:pt x="26" y="26"/>
                  <a:pt x="26" y="26"/>
                  <a:pt x="26" y="27"/>
                </a:cubicBezTo>
                <a:close/>
                <a:moveTo>
                  <a:pt x="23" y="24"/>
                </a:moveTo>
                <a:cubicBezTo>
                  <a:pt x="24" y="24"/>
                  <a:pt x="25" y="25"/>
                  <a:pt x="26" y="26"/>
                </a:cubicBezTo>
                <a:cubicBezTo>
                  <a:pt x="25" y="25"/>
                  <a:pt x="24" y="25"/>
                  <a:pt x="23" y="24"/>
                </a:cubicBezTo>
                <a:close/>
                <a:moveTo>
                  <a:pt x="22" y="24"/>
                </a:moveTo>
                <a:cubicBezTo>
                  <a:pt x="20" y="23"/>
                  <a:pt x="19" y="20"/>
                  <a:pt x="19" y="18"/>
                </a:cubicBezTo>
                <a:cubicBezTo>
                  <a:pt x="19" y="20"/>
                  <a:pt x="22" y="23"/>
                  <a:pt x="22" y="23"/>
                </a:cubicBezTo>
                <a:lnTo>
                  <a:pt x="23" y="24"/>
                </a:lnTo>
                <a:lnTo>
                  <a:pt x="22" y="24"/>
                </a:lnTo>
                <a:close/>
                <a:moveTo>
                  <a:pt x="16" y="16"/>
                </a:moveTo>
                <a:lnTo>
                  <a:pt x="16" y="15"/>
                </a:lnTo>
                <a:lnTo>
                  <a:pt x="16" y="16"/>
                </a:lnTo>
                <a:lnTo>
                  <a:pt x="16" y="15"/>
                </a:lnTo>
                <a:cubicBezTo>
                  <a:pt x="16" y="15"/>
                  <a:pt x="18" y="15"/>
                  <a:pt x="19" y="17"/>
                </a:cubicBezTo>
                <a:cubicBezTo>
                  <a:pt x="18" y="16"/>
                  <a:pt x="16" y="16"/>
                  <a:pt x="16" y="16"/>
                </a:cubicBezTo>
                <a:close/>
                <a:moveTo>
                  <a:pt x="12" y="6"/>
                </a:moveTo>
                <a:lnTo>
                  <a:pt x="17" y="3"/>
                </a:lnTo>
                <a:lnTo>
                  <a:pt x="16" y="6"/>
                </a:lnTo>
                <a:lnTo>
                  <a:pt x="14" y="6"/>
                </a:lnTo>
                <a:lnTo>
                  <a:pt x="16" y="6"/>
                </a:lnTo>
                <a:lnTo>
                  <a:pt x="14" y="6"/>
                </a:lnTo>
                <a:lnTo>
                  <a:pt x="12" y="6"/>
                </a:lnTo>
                <a:close/>
                <a:moveTo>
                  <a:pt x="14" y="0"/>
                </a:moveTo>
                <a:cubicBezTo>
                  <a:pt x="16" y="0"/>
                  <a:pt x="17" y="0"/>
                  <a:pt x="17" y="1"/>
                </a:cubicBezTo>
                <a:cubicBezTo>
                  <a:pt x="17" y="1"/>
                  <a:pt x="16" y="0"/>
                  <a:pt x="14" y="0"/>
                </a:cubicBezTo>
                <a:close/>
                <a:moveTo>
                  <a:pt x="11" y="2"/>
                </a:moveTo>
                <a:cubicBezTo>
                  <a:pt x="11" y="2"/>
                  <a:pt x="11" y="1"/>
                  <a:pt x="12" y="0"/>
                </a:cubicBezTo>
                <a:cubicBezTo>
                  <a:pt x="12" y="1"/>
                  <a:pt x="11" y="2"/>
                  <a:pt x="11" y="2"/>
                </a:cubicBezTo>
                <a:close/>
                <a:moveTo>
                  <a:pt x="3" y="7"/>
                </a:moveTo>
                <a:cubicBezTo>
                  <a:pt x="3" y="6"/>
                  <a:pt x="5" y="6"/>
                  <a:pt x="6" y="6"/>
                </a:cubicBezTo>
                <a:cubicBezTo>
                  <a:pt x="5" y="6"/>
                  <a:pt x="5" y="6"/>
                  <a:pt x="3" y="7"/>
                </a:cubicBezTo>
                <a:close/>
                <a:moveTo>
                  <a:pt x="2" y="10"/>
                </a:moveTo>
                <a:cubicBezTo>
                  <a:pt x="0" y="10"/>
                  <a:pt x="0" y="15"/>
                  <a:pt x="0" y="15"/>
                </a:cubicBezTo>
                <a:cubicBezTo>
                  <a:pt x="0" y="15"/>
                  <a:pt x="0" y="10"/>
                  <a:pt x="2" y="9"/>
                </a:cubicBezTo>
                <a:cubicBezTo>
                  <a:pt x="2" y="8"/>
                  <a:pt x="3" y="7"/>
                  <a:pt x="3" y="7"/>
                </a:cubicBezTo>
                <a:cubicBezTo>
                  <a:pt x="3" y="7"/>
                  <a:pt x="3" y="9"/>
                  <a:pt x="2" y="10"/>
                </a:cubicBezTo>
                <a:close/>
                <a:moveTo>
                  <a:pt x="17" y="19"/>
                </a:moveTo>
                <a:cubicBezTo>
                  <a:pt x="14" y="19"/>
                  <a:pt x="11" y="18"/>
                  <a:pt x="10" y="18"/>
                </a:cubicBezTo>
                <a:cubicBezTo>
                  <a:pt x="11" y="18"/>
                  <a:pt x="16" y="19"/>
                  <a:pt x="17" y="19"/>
                </a:cubicBezTo>
                <a:close/>
                <a:moveTo>
                  <a:pt x="7" y="10"/>
                </a:moveTo>
                <a:lnTo>
                  <a:pt x="5" y="10"/>
                </a:lnTo>
                <a:cubicBezTo>
                  <a:pt x="6" y="10"/>
                  <a:pt x="6" y="10"/>
                  <a:pt x="7" y="9"/>
                </a:cubicBezTo>
                <a:cubicBezTo>
                  <a:pt x="7" y="10"/>
                  <a:pt x="7" y="12"/>
                  <a:pt x="8" y="12"/>
                </a:cubicBezTo>
                <a:cubicBezTo>
                  <a:pt x="7" y="12"/>
                  <a:pt x="7" y="10"/>
                  <a:pt x="7" y="10"/>
                </a:cubicBezTo>
                <a:close/>
                <a:moveTo>
                  <a:pt x="2" y="12"/>
                </a:moveTo>
                <a:cubicBezTo>
                  <a:pt x="2" y="12"/>
                  <a:pt x="3" y="11"/>
                  <a:pt x="5" y="10"/>
                </a:cubicBezTo>
                <a:cubicBezTo>
                  <a:pt x="5" y="11"/>
                  <a:pt x="2" y="12"/>
                  <a:pt x="2" y="12"/>
                </a:cubicBezTo>
                <a:close/>
                <a:moveTo>
                  <a:pt x="2" y="16"/>
                </a:moveTo>
                <a:lnTo>
                  <a:pt x="2" y="18"/>
                </a:lnTo>
                <a:lnTo>
                  <a:pt x="1" y="17"/>
                </a:lnTo>
                <a:lnTo>
                  <a:pt x="2" y="16"/>
                </a:lnTo>
                <a:close/>
                <a:moveTo>
                  <a:pt x="0" y="16"/>
                </a:moveTo>
                <a:lnTo>
                  <a:pt x="1" y="17"/>
                </a:lnTo>
                <a:lnTo>
                  <a:pt x="0" y="17"/>
                </a:lnTo>
                <a:lnTo>
                  <a:pt x="0" y="16"/>
                </a:lnTo>
                <a:close/>
                <a:moveTo>
                  <a:pt x="8" y="8"/>
                </a:moveTo>
                <a:cubicBezTo>
                  <a:pt x="8" y="9"/>
                  <a:pt x="8" y="9"/>
                  <a:pt x="7" y="9"/>
                </a:cubicBezTo>
                <a:cubicBezTo>
                  <a:pt x="7" y="9"/>
                  <a:pt x="8" y="9"/>
                  <a:pt x="8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6" name="Freeform 974">
            <a:extLst>
              <a:ext uri="{FF2B5EF4-FFF2-40B4-BE49-F238E27FC236}">
                <a16:creationId xmlns:a16="http://schemas.microsoft.com/office/drawing/2014/main" id="{743BAB2A-5728-F542-A8AB-71BAAD902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0" y="1801813"/>
            <a:ext cx="4763" cy="1587"/>
          </a:xfrm>
          <a:custGeom>
            <a:avLst/>
            <a:gdLst>
              <a:gd name="T0" fmla="*/ 0 w 15"/>
              <a:gd name="T1" fmla="*/ 952 h 5"/>
              <a:gd name="T2" fmla="*/ 1270 w 15"/>
              <a:gd name="T3" fmla="*/ 635 h 5"/>
              <a:gd name="T4" fmla="*/ 2223 w 15"/>
              <a:gd name="T5" fmla="*/ 317 h 5"/>
              <a:gd name="T6" fmla="*/ 2858 w 15"/>
              <a:gd name="T7" fmla="*/ 635 h 5"/>
              <a:gd name="T8" fmla="*/ 3493 w 15"/>
              <a:gd name="T9" fmla="*/ 0 h 5"/>
              <a:gd name="T10" fmla="*/ 4445 w 15"/>
              <a:gd name="T11" fmla="*/ 635 h 5"/>
              <a:gd name="T12" fmla="*/ 2540 w 15"/>
              <a:gd name="T13" fmla="*/ 635 h 5"/>
              <a:gd name="T14" fmla="*/ 2223 w 15"/>
              <a:gd name="T15" fmla="*/ 1270 h 5"/>
              <a:gd name="T16" fmla="*/ 0 w 15"/>
              <a:gd name="T17" fmla="*/ 952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5">
                <a:moveTo>
                  <a:pt x="0" y="3"/>
                </a:moveTo>
                <a:lnTo>
                  <a:pt x="4" y="2"/>
                </a:lnTo>
                <a:cubicBezTo>
                  <a:pt x="4" y="2"/>
                  <a:pt x="4" y="0"/>
                  <a:pt x="7" y="1"/>
                </a:cubicBezTo>
                <a:lnTo>
                  <a:pt x="9" y="2"/>
                </a:lnTo>
                <a:cubicBezTo>
                  <a:pt x="9" y="2"/>
                  <a:pt x="9" y="0"/>
                  <a:pt x="11" y="0"/>
                </a:cubicBezTo>
                <a:cubicBezTo>
                  <a:pt x="14" y="1"/>
                  <a:pt x="14" y="2"/>
                  <a:pt x="14" y="2"/>
                </a:cubicBezTo>
                <a:cubicBezTo>
                  <a:pt x="13" y="3"/>
                  <a:pt x="9" y="2"/>
                  <a:pt x="8" y="2"/>
                </a:cubicBezTo>
                <a:lnTo>
                  <a:pt x="7" y="4"/>
                </a:lnTo>
                <a:cubicBezTo>
                  <a:pt x="7" y="4"/>
                  <a:pt x="4" y="3"/>
                  <a:pt x="0" y="3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7" name="Freeform 975">
            <a:extLst>
              <a:ext uri="{FF2B5EF4-FFF2-40B4-BE49-F238E27FC236}">
                <a16:creationId xmlns:a16="http://schemas.microsoft.com/office/drawing/2014/main" id="{71806E14-0EEB-684E-9F61-5F37E4EE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0" y="1801813"/>
            <a:ext cx="3175" cy="1587"/>
          </a:xfrm>
          <a:custGeom>
            <a:avLst/>
            <a:gdLst>
              <a:gd name="T0" fmla="*/ 0 w 11"/>
              <a:gd name="T1" fmla="*/ 952 h 5"/>
              <a:gd name="T2" fmla="*/ 289 w 11"/>
              <a:gd name="T3" fmla="*/ 1270 h 5"/>
              <a:gd name="T4" fmla="*/ 0 w 11"/>
              <a:gd name="T5" fmla="*/ 952 h 5"/>
              <a:gd name="T6" fmla="*/ 1155 w 11"/>
              <a:gd name="T7" fmla="*/ 635 h 5"/>
              <a:gd name="T8" fmla="*/ 1443 w 11"/>
              <a:gd name="T9" fmla="*/ 635 h 5"/>
              <a:gd name="T10" fmla="*/ 1732 w 11"/>
              <a:gd name="T11" fmla="*/ 635 h 5"/>
              <a:gd name="T12" fmla="*/ 866 w 11"/>
              <a:gd name="T13" fmla="*/ 317 h 5"/>
              <a:gd name="T14" fmla="*/ 1732 w 11"/>
              <a:gd name="T15" fmla="*/ 317 h 5"/>
              <a:gd name="T16" fmla="*/ 2020 w 11"/>
              <a:gd name="T17" fmla="*/ 0 h 5"/>
              <a:gd name="T18" fmla="*/ 2886 w 11"/>
              <a:gd name="T19" fmla="*/ 635 h 5"/>
              <a:gd name="T20" fmla="*/ 2886 w 11"/>
              <a:gd name="T21" fmla="*/ 952 h 5"/>
              <a:gd name="T22" fmla="*/ 2020 w 11"/>
              <a:gd name="T23" fmla="*/ 317 h 5"/>
              <a:gd name="T24" fmla="*/ 1732 w 11"/>
              <a:gd name="T25" fmla="*/ 635 h 5"/>
              <a:gd name="T26" fmla="*/ 2598 w 11"/>
              <a:gd name="T27" fmla="*/ 635 h 5"/>
              <a:gd name="T28" fmla="*/ 2886 w 11"/>
              <a:gd name="T29" fmla="*/ 952 h 5"/>
              <a:gd name="T30" fmla="*/ 2020 w 11"/>
              <a:gd name="T31" fmla="*/ 952 h 5"/>
              <a:gd name="T32" fmla="*/ 1732 w 11"/>
              <a:gd name="T33" fmla="*/ 635 h 5"/>
              <a:gd name="T34" fmla="*/ 1155 w 11"/>
              <a:gd name="T35" fmla="*/ 952 h 5"/>
              <a:gd name="T36" fmla="*/ 866 w 11"/>
              <a:gd name="T37" fmla="*/ 952 h 5"/>
              <a:gd name="T38" fmla="*/ 1155 w 11"/>
              <a:gd name="T39" fmla="*/ 635 h 5"/>
              <a:gd name="T40" fmla="*/ 289 w 11"/>
              <a:gd name="T41" fmla="*/ 317 h 5"/>
              <a:gd name="T42" fmla="*/ 0 w 11"/>
              <a:gd name="T43" fmla="*/ 635 h 5"/>
              <a:gd name="T44" fmla="*/ 0 w 11"/>
              <a:gd name="T45" fmla="*/ 635 h 5"/>
              <a:gd name="T46" fmla="*/ 0 w 11"/>
              <a:gd name="T47" fmla="*/ 635 h 5"/>
              <a:gd name="T48" fmla="*/ 0 w 11"/>
              <a:gd name="T49" fmla="*/ 635 h 5"/>
              <a:gd name="T50" fmla="*/ 0 w 11"/>
              <a:gd name="T51" fmla="*/ 635 h 5"/>
              <a:gd name="T52" fmla="*/ 0 w 11"/>
              <a:gd name="T53" fmla="*/ 635 h 5"/>
              <a:gd name="T54" fmla="*/ 0 w 11"/>
              <a:gd name="T55" fmla="*/ 635 h 5"/>
              <a:gd name="T56" fmla="*/ 866 w 11"/>
              <a:gd name="T57" fmla="*/ 317 h 5"/>
              <a:gd name="T58" fmla="*/ 289 w 11"/>
              <a:gd name="T59" fmla="*/ 317 h 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1" h="5">
                <a:moveTo>
                  <a:pt x="0" y="3"/>
                </a:moveTo>
                <a:cubicBezTo>
                  <a:pt x="1" y="3"/>
                  <a:pt x="1" y="4"/>
                  <a:pt x="1" y="4"/>
                </a:cubicBezTo>
                <a:cubicBezTo>
                  <a:pt x="1" y="4"/>
                  <a:pt x="0" y="4"/>
                  <a:pt x="0" y="3"/>
                </a:cubicBezTo>
                <a:close/>
                <a:moveTo>
                  <a:pt x="4" y="2"/>
                </a:moveTo>
                <a:lnTo>
                  <a:pt x="5" y="2"/>
                </a:lnTo>
                <a:lnTo>
                  <a:pt x="6" y="2"/>
                </a:lnTo>
                <a:cubicBezTo>
                  <a:pt x="6" y="2"/>
                  <a:pt x="4" y="1"/>
                  <a:pt x="3" y="1"/>
                </a:cubicBezTo>
                <a:lnTo>
                  <a:pt x="6" y="1"/>
                </a:lnTo>
                <a:cubicBezTo>
                  <a:pt x="6" y="1"/>
                  <a:pt x="6" y="0"/>
                  <a:pt x="7" y="0"/>
                </a:cubicBezTo>
                <a:cubicBezTo>
                  <a:pt x="9" y="0"/>
                  <a:pt x="10" y="1"/>
                  <a:pt x="10" y="2"/>
                </a:cubicBezTo>
                <a:lnTo>
                  <a:pt x="10" y="3"/>
                </a:lnTo>
                <a:cubicBezTo>
                  <a:pt x="9" y="1"/>
                  <a:pt x="9" y="1"/>
                  <a:pt x="7" y="1"/>
                </a:cubicBezTo>
                <a:cubicBezTo>
                  <a:pt x="6" y="1"/>
                  <a:pt x="6" y="2"/>
                  <a:pt x="6" y="2"/>
                </a:cubicBezTo>
                <a:lnTo>
                  <a:pt x="9" y="2"/>
                </a:lnTo>
                <a:cubicBezTo>
                  <a:pt x="9" y="2"/>
                  <a:pt x="9" y="3"/>
                  <a:pt x="10" y="3"/>
                </a:cubicBezTo>
                <a:lnTo>
                  <a:pt x="7" y="3"/>
                </a:lnTo>
                <a:lnTo>
                  <a:pt x="6" y="2"/>
                </a:lnTo>
                <a:lnTo>
                  <a:pt x="4" y="3"/>
                </a:lnTo>
                <a:lnTo>
                  <a:pt x="3" y="3"/>
                </a:lnTo>
                <a:cubicBezTo>
                  <a:pt x="3" y="3"/>
                  <a:pt x="3" y="2"/>
                  <a:pt x="4" y="2"/>
                </a:cubicBezTo>
                <a:close/>
                <a:moveTo>
                  <a:pt x="1" y="1"/>
                </a:move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8" name="Freeform 976">
            <a:extLst>
              <a:ext uri="{FF2B5EF4-FFF2-40B4-BE49-F238E27FC236}">
                <a16:creationId xmlns:a16="http://schemas.microsoft.com/office/drawing/2014/main" id="{5BE8D3E6-74A6-C74D-8A49-FB498534E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8338" y="1801813"/>
            <a:ext cx="3175" cy="4762"/>
          </a:xfrm>
          <a:custGeom>
            <a:avLst/>
            <a:gdLst>
              <a:gd name="T0" fmla="*/ 0 w 9"/>
              <a:gd name="T1" fmla="*/ 366 h 13"/>
              <a:gd name="T2" fmla="*/ 1058 w 9"/>
              <a:gd name="T3" fmla="*/ 366 h 13"/>
              <a:gd name="T4" fmla="*/ 1411 w 9"/>
              <a:gd name="T5" fmla="*/ 1099 h 13"/>
              <a:gd name="T6" fmla="*/ 2822 w 9"/>
              <a:gd name="T7" fmla="*/ 1099 h 13"/>
              <a:gd name="T8" fmla="*/ 2822 w 9"/>
              <a:gd name="T9" fmla="*/ 1465 h 13"/>
              <a:gd name="T10" fmla="*/ 2822 w 9"/>
              <a:gd name="T11" fmla="*/ 4396 h 13"/>
              <a:gd name="T12" fmla="*/ 1058 w 9"/>
              <a:gd name="T13" fmla="*/ 2564 h 13"/>
              <a:gd name="T14" fmla="*/ 706 w 9"/>
              <a:gd name="T15" fmla="*/ 1099 h 13"/>
              <a:gd name="T16" fmla="*/ 0 w 9"/>
              <a:gd name="T17" fmla="*/ 366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3">
                <a:moveTo>
                  <a:pt x="0" y="1"/>
                </a:moveTo>
                <a:cubicBezTo>
                  <a:pt x="0" y="1"/>
                  <a:pt x="2" y="0"/>
                  <a:pt x="3" y="1"/>
                </a:cubicBezTo>
                <a:cubicBezTo>
                  <a:pt x="3" y="3"/>
                  <a:pt x="4" y="3"/>
                  <a:pt x="4" y="3"/>
                </a:cubicBezTo>
                <a:lnTo>
                  <a:pt x="8" y="3"/>
                </a:lnTo>
                <a:lnTo>
                  <a:pt x="8" y="4"/>
                </a:lnTo>
                <a:lnTo>
                  <a:pt x="8" y="12"/>
                </a:lnTo>
                <a:cubicBezTo>
                  <a:pt x="4" y="9"/>
                  <a:pt x="4" y="9"/>
                  <a:pt x="3" y="7"/>
                </a:cubicBezTo>
                <a:cubicBezTo>
                  <a:pt x="2" y="7"/>
                  <a:pt x="3" y="6"/>
                  <a:pt x="2" y="3"/>
                </a:cubicBezTo>
                <a:cubicBezTo>
                  <a:pt x="2" y="3"/>
                  <a:pt x="0" y="3"/>
                  <a:pt x="0" y="1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9" name="Freeform 977">
            <a:extLst>
              <a:ext uri="{FF2B5EF4-FFF2-40B4-BE49-F238E27FC236}">
                <a16:creationId xmlns:a16="http://schemas.microsoft.com/office/drawing/2014/main" id="{8E473C69-D8A3-1647-86D2-AADBED9FF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8338" y="1801813"/>
            <a:ext cx="3175" cy="4762"/>
          </a:xfrm>
          <a:custGeom>
            <a:avLst/>
            <a:gdLst>
              <a:gd name="T0" fmla="*/ 2822 w 9"/>
              <a:gd name="T1" fmla="*/ 4396 h 13"/>
              <a:gd name="T2" fmla="*/ 1411 w 9"/>
              <a:gd name="T3" fmla="*/ 3663 h 13"/>
              <a:gd name="T4" fmla="*/ 1058 w 9"/>
              <a:gd name="T5" fmla="*/ 2930 h 13"/>
              <a:gd name="T6" fmla="*/ 706 w 9"/>
              <a:gd name="T7" fmla="*/ 2564 h 13"/>
              <a:gd name="T8" fmla="*/ 706 w 9"/>
              <a:gd name="T9" fmla="*/ 1465 h 13"/>
              <a:gd name="T10" fmla="*/ 0 w 9"/>
              <a:gd name="T11" fmla="*/ 733 h 13"/>
              <a:gd name="T12" fmla="*/ 353 w 9"/>
              <a:gd name="T13" fmla="*/ 366 h 13"/>
              <a:gd name="T14" fmla="*/ 706 w 9"/>
              <a:gd name="T15" fmla="*/ 1099 h 13"/>
              <a:gd name="T16" fmla="*/ 1058 w 9"/>
              <a:gd name="T17" fmla="*/ 2198 h 13"/>
              <a:gd name="T18" fmla="*/ 1058 w 9"/>
              <a:gd name="T19" fmla="*/ 2564 h 13"/>
              <a:gd name="T20" fmla="*/ 1411 w 9"/>
              <a:gd name="T21" fmla="*/ 3297 h 13"/>
              <a:gd name="T22" fmla="*/ 2822 w 9"/>
              <a:gd name="T23" fmla="*/ 4029 h 13"/>
              <a:gd name="T24" fmla="*/ 2822 w 9"/>
              <a:gd name="T25" fmla="*/ 4396 h 13"/>
              <a:gd name="T26" fmla="*/ 706 w 9"/>
              <a:gd name="T27" fmla="*/ 0 h 13"/>
              <a:gd name="T28" fmla="*/ 706 w 9"/>
              <a:gd name="T29" fmla="*/ 366 h 13"/>
              <a:gd name="T30" fmla="*/ 353 w 9"/>
              <a:gd name="T31" fmla="*/ 366 h 13"/>
              <a:gd name="T32" fmla="*/ 706 w 9"/>
              <a:gd name="T33" fmla="*/ 0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" h="13">
                <a:moveTo>
                  <a:pt x="8" y="12"/>
                </a:moveTo>
                <a:cubicBezTo>
                  <a:pt x="6" y="11"/>
                  <a:pt x="6" y="11"/>
                  <a:pt x="4" y="10"/>
                </a:cubicBezTo>
                <a:lnTo>
                  <a:pt x="3" y="8"/>
                </a:lnTo>
                <a:lnTo>
                  <a:pt x="2" y="7"/>
                </a:lnTo>
                <a:lnTo>
                  <a:pt x="2" y="4"/>
                </a:lnTo>
                <a:cubicBezTo>
                  <a:pt x="0" y="3"/>
                  <a:pt x="0" y="2"/>
                  <a:pt x="0" y="2"/>
                </a:cubicBezTo>
                <a:lnTo>
                  <a:pt x="1" y="1"/>
                </a:lnTo>
                <a:lnTo>
                  <a:pt x="2" y="3"/>
                </a:lnTo>
                <a:cubicBezTo>
                  <a:pt x="2" y="4"/>
                  <a:pt x="3" y="6"/>
                  <a:pt x="3" y="6"/>
                </a:cubicBezTo>
                <a:lnTo>
                  <a:pt x="3" y="7"/>
                </a:lnTo>
                <a:cubicBezTo>
                  <a:pt x="3" y="9"/>
                  <a:pt x="4" y="9"/>
                  <a:pt x="4" y="9"/>
                </a:cubicBezTo>
                <a:cubicBezTo>
                  <a:pt x="6" y="10"/>
                  <a:pt x="6" y="11"/>
                  <a:pt x="8" y="11"/>
                </a:cubicBezTo>
                <a:lnTo>
                  <a:pt x="8" y="12"/>
                </a:lnTo>
                <a:close/>
                <a:moveTo>
                  <a:pt x="2" y="0"/>
                </a:moveTo>
                <a:lnTo>
                  <a:pt x="2" y="1"/>
                </a:lnTo>
                <a:lnTo>
                  <a:pt x="1" y="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0" name="Freeform 978">
            <a:extLst>
              <a:ext uri="{FF2B5EF4-FFF2-40B4-BE49-F238E27FC236}">
                <a16:creationId xmlns:a16="http://schemas.microsoft.com/office/drawing/2014/main" id="{97CF4134-9509-514D-BE56-83A56E3FA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9925" y="1803400"/>
            <a:ext cx="1588" cy="1588"/>
          </a:xfrm>
          <a:custGeom>
            <a:avLst/>
            <a:gdLst>
              <a:gd name="T0" fmla="*/ 0 w 5"/>
              <a:gd name="T1" fmla="*/ 0 h 4"/>
              <a:gd name="T2" fmla="*/ 0 w 5"/>
              <a:gd name="T3" fmla="*/ 0 h 4"/>
              <a:gd name="T4" fmla="*/ 635 w 5"/>
              <a:gd name="T5" fmla="*/ 0 h 4"/>
              <a:gd name="T6" fmla="*/ 635 w 5"/>
              <a:gd name="T7" fmla="*/ 397 h 4"/>
              <a:gd name="T8" fmla="*/ 1270 w 5"/>
              <a:gd name="T9" fmla="*/ 794 h 4"/>
              <a:gd name="T10" fmla="*/ 1270 w 5"/>
              <a:gd name="T11" fmla="*/ 1191 h 4"/>
              <a:gd name="T12" fmla="*/ 635 w 5"/>
              <a:gd name="T13" fmla="*/ 397 h 4"/>
              <a:gd name="T14" fmla="*/ 0 w 5"/>
              <a:gd name="T15" fmla="*/ 397 h 4"/>
              <a:gd name="T16" fmla="*/ 0 w 5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2" y="1"/>
                </a:lnTo>
                <a:cubicBezTo>
                  <a:pt x="4" y="1"/>
                  <a:pt x="4" y="2"/>
                  <a:pt x="4" y="2"/>
                </a:cubicBezTo>
                <a:lnTo>
                  <a:pt x="4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1" name="Freeform 979">
            <a:extLst>
              <a:ext uri="{FF2B5EF4-FFF2-40B4-BE49-F238E27FC236}">
                <a16:creationId xmlns:a16="http://schemas.microsoft.com/office/drawing/2014/main" id="{1C294482-0B36-C24E-AD25-CFB4ECF0B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3" y="1801813"/>
            <a:ext cx="1587" cy="4762"/>
          </a:xfrm>
          <a:custGeom>
            <a:avLst/>
            <a:gdLst>
              <a:gd name="T0" fmla="*/ 1190 w 4"/>
              <a:gd name="T1" fmla="*/ 0 h 15"/>
              <a:gd name="T2" fmla="*/ 397 w 4"/>
              <a:gd name="T3" fmla="*/ 1587 h 15"/>
              <a:gd name="T4" fmla="*/ 0 w 4"/>
              <a:gd name="T5" fmla="*/ 2857 h 15"/>
              <a:gd name="T6" fmla="*/ 397 w 4"/>
              <a:gd name="T7" fmla="*/ 3492 h 15"/>
              <a:gd name="T8" fmla="*/ 0 w 4"/>
              <a:gd name="T9" fmla="*/ 4445 h 15"/>
              <a:gd name="T10" fmla="*/ 0 w 4"/>
              <a:gd name="T11" fmla="*/ 3492 h 15"/>
              <a:gd name="T12" fmla="*/ 0 w 4"/>
              <a:gd name="T13" fmla="*/ 2540 h 15"/>
              <a:gd name="T14" fmla="*/ 0 w 4"/>
              <a:gd name="T15" fmla="*/ 1587 h 15"/>
              <a:gd name="T16" fmla="*/ 0 w 4"/>
              <a:gd name="T17" fmla="*/ 1587 h 15"/>
              <a:gd name="T18" fmla="*/ 1190 w 4"/>
              <a:gd name="T19" fmla="*/ 0 h 15"/>
              <a:gd name="T20" fmla="*/ 1190 w 4"/>
              <a:gd name="T21" fmla="*/ 0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15">
                <a:moveTo>
                  <a:pt x="3" y="0"/>
                </a:moveTo>
                <a:cubicBezTo>
                  <a:pt x="3" y="1"/>
                  <a:pt x="1" y="4"/>
                  <a:pt x="1" y="5"/>
                </a:cubicBezTo>
                <a:cubicBezTo>
                  <a:pt x="0" y="8"/>
                  <a:pt x="0" y="9"/>
                  <a:pt x="0" y="9"/>
                </a:cubicBezTo>
                <a:lnTo>
                  <a:pt x="1" y="11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3" y="0"/>
                </a:ln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2" name="Freeform 980">
            <a:extLst>
              <a:ext uri="{FF2B5EF4-FFF2-40B4-BE49-F238E27FC236}">
                <a16:creationId xmlns:a16="http://schemas.microsoft.com/office/drawing/2014/main" id="{E918491F-53D2-4F40-AB90-9B30B3A1A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9925" y="1801813"/>
            <a:ext cx="1588" cy="4762"/>
          </a:xfrm>
          <a:custGeom>
            <a:avLst/>
            <a:gdLst>
              <a:gd name="T0" fmla="*/ 529 w 6"/>
              <a:gd name="T1" fmla="*/ 4396 h 13"/>
              <a:gd name="T2" fmla="*/ 529 w 6"/>
              <a:gd name="T3" fmla="*/ 4029 h 13"/>
              <a:gd name="T4" fmla="*/ 794 w 6"/>
              <a:gd name="T5" fmla="*/ 3663 h 13"/>
              <a:gd name="T6" fmla="*/ 529 w 6"/>
              <a:gd name="T7" fmla="*/ 4396 h 13"/>
              <a:gd name="T8" fmla="*/ 0 w 6"/>
              <a:gd name="T9" fmla="*/ 2198 h 13"/>
              <a:gd name="T10" fmla="*/ 529 w 6"/>
              <a:gd name="T11" fmla="*/ 1099 h 13"/>
              <a:gd name="T12" fmla="*/ 1323 w 6"/>
              <a:gd name="T13" fmla="*/ 0 h 13"/>
              <a:gd name="T14" fmla="*/ 794 w 6"/>
              <a:gd name="T15" fmla="*/ 1099 h 13"/>
              <a:gd name="T16" fmla="*/ 794 w 6"/>
              <a:gd name="T17" fmla="*/ 2564 h 13"/>
              <a:gd name="T18" fmla="*/ 794 w 6"/>
              <a:gd name="T19" fmla="*/ 3297 h 13"/>
              <a:gd name="T20" fmla="*/ 529 w 6"/>
              <a:gd name="T21" fmla="*/ 2564 h 13"/>
              <a:gd name="T22" fmla="*/ 529 w 6"/>
              <a:gd name="T23" fmla="*/ 3297 h 13"/>
              <a:gd name="T24" fmla="*/ 0 w 6"/>
              <a:gd name="T25" fmla="*/ 2198 h 13"/>
              <a:gd name="T26" fmla="*/ 794 w 6"/>
              <a:gd name="T27" fmla="*/ 3297 h 13"/>
              <a:gd name="T28" fmla="*/ 794 w 6"/>
              <a:gd name="T29" fmla="*/ 3663 h 13"/>
              <a:gd name="T30" fmla="*/ 794 w 6"/>
              <a:gd name="T31" fmla="*/ 3297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" h="13">
                <a:moveTo>
                  <a:pt x="2" y="12"/>
                </a:moveTo>
                <a:lnTo>
                  <a:pt x="2" y="11"/>
                </a:lnTo>
                <a:cubicBezTo>
                  <a:pt x="2" y="10"/>
                  <a:pt x="3" y="10"/>
                  <a:pt x="3" y="10"/>
                </a:cubicBezTo>
                <a:lnTo>
                  <a:pt x="2" y="12"/>
                </a:lnTo>
                <a:close/>
                <a:moveTo>
                  <a:pt x="0" y="6"/>
                </a:moveTo>
                <a:lnTo>
                  <a:pt x="2" y="3"/>
                </a:lnTo>
                <a:cubicBezTo>
                  <a:pt x="3" y="3"/>
                  <a:pt x="3" y="2"/>
                  <a:pt x="5" y="0"/>
                </a:cubicBezTo>
                <a:cubicBezTo>
                  <a:pt x="5" y="2"/>
                  <a:pt x="3" y="3"/>
                  <a:pt x="3" y="3"/>
                </a:cubicBezTo>
                <a:cubicBezTo>
                  <a:pt x="2" y="6"/>
                  <a:pt x="3" y="7"/>
                  <a:pt x="3" y="7"/>
                </a:cubicBezTo>
                <a:lnTo>
                  <a:pt x="3" y="9"/>
                </a:lnTo>
                <a:lnTo>
                  <a:pt x="2" y="7"/>
                </a:lnTo>
                <a:lnTo>
                  <a:pt x="2" y="9"/>
                </a:lnTo>
                <a:lnTo>
                  <a:pt x="0" y="6"/>
                </a:lnTo>
                <a:close/>
                <a:moveTo>
                  <a:pt x="3" y="9"/>
                </a:moveTo>
                <a:cubicBezTo>
                  <a:pt x="3" y="9"/>
                  <a:pt x="3" y="9"/>
                  <a:pt x="3" y="10"/>
                </a:cubicBezTo>
                <a:lnTo>
                  <a:pt x="3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3" name="Freeform 981">
            <a:extLst>
              <a:ext uri="{FF2B5EF4-FFF2-40B4-BE49-F238E27FC236}">
                <a16:creationId xmlns:a16="http://schemas.microsoft.com/office/drawing/2014/main" id="{5EFAEF8E-6B52-6848-AC9B-9E8C28BF9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9925" y="1803400"/>
            <a:ext cx="4763" cy="3175"/>
          </a:xfrm>
          <a:custGeom>
            <a:avLst/>
            <a:gdLst>
              <a:gd name="T0" fmla="*/ 1021 w 14"/>
              <a:gd name="T1" fmla="*/ 2721 h 7"/>
              <a:gd name="T2" fmla="*/ 4083 w 14"/>
              <a:gd name="T3" fmla="*/ 0 h 7"/>
              <a:gd name="T4" fmla="*/ 4423 w 14"/>
              <a:gd name="T5" fmla="*/ 0 h 7"/>
              <a:gd name="T6" fmla="*/ 1021 w 14"/>
              <a:gd name="T7" fmla="*/ 2721 h 7"/>
              <a:gd name="T8" fmla="*/ 340 w 14"/>
              <a:gd name="T9" fmla="*/ 1361 h 7"/>
              <a:gd name="T10" fmla="*/ 340 w 14"/>
              <a:gd name="T11" fmla="*/ 907 h 7"/>
              <a:gd name="T12" fmla="*/ 1021 w 14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7">
                <a:moveTo>
                  <a:pt x="3" y="6"/>
                </a:moveTo>
                <a:cubicBezTo>
                  <a:pt x="7" y="4"/>
                  <a:pt x="12" y="0"/>
                  <a:pt x="12" y="0"/>
                </a:cubicBezTo>
                <a:lnTo>
                  <a:pt x="13" y="0"/>
                </a:lnTo>
                <a:cubicBezTo>
                  <a:pt x="13" y="0"/>
                  <a:pt x="7" y="5"/>
                  <a:pt x="3" y="6"/>
                </a:cubicBezTo>
                <a:cubicBezTo>
                  <a:pt x="0" y="6"/>
                  <a:pt x="1" y="3"/>
                  <a:pt x="1" y="3"/>
                </a:cubicBezTo>
                <a:lnTo>
                  <a:pt x="1" y="2"/>
                </a:lnTo>
                <a:cubicBezTo>
                  <a:pt x="1" y="2"/>
                  <a:pt x="1" y="6"/>
                  <a:pt x="3" y="6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4" name="Freeform 982">
            <a:extLst>
              <a:ext uri="{FF2B5EF4-FFF2-40B4-BE49-F238E27FC236}">
                <a16:creationId xmlns:a16="http://schemas.microsoft.com/office/drawing/2014/main" id="{1B2C7B37-1846-CC44-883B-B256990F3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9925" y="1803400"/>
            <a:ext cx="4763" cy="3175"/>
          </a:xfrm>
          <a:custGeom>
            <a:avLst/>
            <a:gdLst>
              <a:gd name="T0" fmla="*/ 1588 w 12"/>
              <a:gd name="T1" fmla="*/ 2721 h 7"/>
              <a:gd name="T2" fmla="*/ 794 w 12"/>
              <a:gd name="T3" fmla="*/ 2721 h 7"/>
              <a:gd name="T4" fmla="*/ 794 w 12"/>
              <a:gd name="T5" fmla="*/ 1361 h 7"/>
              <a:gd name="T6" fmla="*/ 794 w 12"/>
              <a:gd name="T7" fmla="*/ 2268 h 7"/>
              <a:gd name="T8" fmla="*/ 1588 w 12"/>
              <a:gd name="T9" fmla="*/ 2721 h 7"/>
              <a:gd name="T10" fmla="*/ 3572 w 12"/>
              <a:gd name="T11" fmla="*/ 1361 h 7"/>
              <a:gd name="T12" fmla="*/ 2778 w 12"/>
              <a:gd name="T13" fmla="*/ 1814 h 7"/>
              <a:gd name="T14" fmla="*/ 3572 w 12"/>
              <a:gd name="T15" fmla="*/ 1361 h 7"/>
              <a:gd name="T16" fmla="*/ 3572 w 12"/>
              <a:gd name="T17" fmla="*/ 907 h 7"/>
              <a:gd name="T18" fmla="*/ 3969 w 12"/>
              <a:gd name="T19" fmla="*/ 907 h 7"/>
              <a:gd name="T20" fmla="*/ 4366 w 12"/>
              <a:gd name="T21" fmla="*/ 0 h 7"/>
              <a:gd name="T22" fmla="*/ 4366 w 12"/>
              <a:gd name="T23" fmla="*/ 454 h 7"/>
              <a:gd name="T24" fmla="*/ 3969 w 12"/>
              <a:gd name="T25" fmla="*/ 907 h 7"/>
              <a:gd name="T26" fmla="*/ 4366 w 12"/>
              <a:gd name="T27" fmla="*/ 454 h 7"/>
              <a:gd name="T28" fmla="*/ 1588 w 12"/>
              <a:gd name="T29" fmla="*/ 2721 h 7"/>
              <a:gd name="T30" fmla="*/ 3572 w 12"/>
              <a:gd name="T31" fmla="*/ 1361 h 7"/>
              <a:gd name="T32" fmla="*/ 3572 w 12"/>
              <a:gd name="T33" fmla="*/ 1361 h 7"/>
              <a:gd name="T34" fmla="*/ 3969 w 12"/>
              <a:gd name="T35" fmla="*/ 907 h 7"/>
              <a:gd name="T36" fmla="*/ 3572 w 12"/>
              <a:gd name="T37" fmla="*/ 907 h 7"/>
              <a:gd name="T38" fmla="*/ 3572 w 12"/>
              <a:gd name="T39" fmla="*/ 1361 h 7"/>
              <a:gd name="T40" fmla="*/ 3969 w 12"/>
              <a:gd name="T41" fmla="*/ 907 h 7"/>
              <a:gd name="T42" fmla="*/ 3969 w 12"/>
              <a:gd name="T43" fmla="*/ 907 h 7"/>
              <a:gd name="T44" fmla="*/ 3969 w 12"/>
              <a:gd name="T45" fmla="*/ 907 h 7"/>
              <a:gd name="T46" fmla="*/ 3969 w 12"/>
              <a:gd name="T47" fmla="*/ 907 h 7"/>
              <a:gd name="T48" fmla="*/ 3969 w 12"/>
              <a:gd name="T49" fmla="*/ 907 h 7"/>
              <a:gd name="T50" fmla="*/ 3969 w 12"/>
              <a:gd name="T51" fmla="*/ 907 h 7"/>
              <a:gd name="T52" fmla="*/ 1588 w 12"/>
              <a:gd name="T53" fmla="*/ 2721 h 7"/>
              <a:gd name="T54" fmla="*/ 1588 w 12"/>
              <a:gd name="T55" fmla="*/ 2268 h 7"/>
              <a:gd name="T56" fmla="*/ 2778 w 12"/>
              <a:gd name="T57" fmla="*/ 1814 h 7"/>
              <a:gd name="T58" fmla="*/ 1588 w 12"/>
              <a:gd name="T59" fmla="*/ 2721 h 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" h="7">
                <a:moveTo>
                  <a:pt x="4" y="6"/>
                </a:moveTo>
                <a:lnTo>
                  <a:pt x="2" y="6"/>
                </a:lnTo>
                <a:cubicBezTo>
                  <a:pt x="0" y="4"/>
                  <a:pt x="2" y="3"/>
                  <a:pt x="2" y="3"/>
                </a:cubicBezTo>
                <a:lnTo>
                  <a:pt x="2" y="5"/>
                </a:lnTo>
                <a:lnTo>
                  <a:pt x="4" y="6"/>
                </a:lnTo>
                <a:cubicBezTo>
                  <a:pt x="6" y="5"/>
                  <a:pt x="7" y="4"/>
                  <a:pt x="9" y="3"/>
                </a:cubicBezTo>
                <a:cubicBezTo>
                  <a:pt x="8" y="3"/>
                  <a:pt x="8" y="3"/>
                  <a:pt x="7" y="4"/>
                </a:cubicBezTo>
                <a:cubicBezTo>
                  <a:pt x="8" y="3"/>
                  <a:pt x="8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1"/>
                  <a:pt x="11" y="0"/>
                </a:cubicBezTo>
                <a:lnTo>
                  <a:pt x="11" y="1"/>
                </a:lnTo>
                <a:cubicBezTo>
                  <a:pt x="11" y="1"/>
                  <a:pt x="10" y="1"/>
                  <a:pt x="10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10" y="4"/>
                  <a:pt x="6" y="5"/>
                  <a:pt x="4" y="6"/>
                </a:cubicBezTo>
                <a:close/>
                <a:moveTo>
                  <a:pt x="9" y="3"/>
                </a:moveTo>
                <a:cubicBezTo>
                  <a:pt x="9" y="3"/>
                  <a:pt x="9" y="3"/>
                  <a:pt x="9" y="3"/>
                </a:cubicBezTo>
                <a:cubicBezTo>
                  <a:pt x="9" y="3"/>
                  <a:pt x="10" y="2"/>
                  <a:pt x="10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9" y="3"/>
                </a:cubicBezTo>
                <a:close/>
                <a:moveTo>
                  <a:pt x="10" y="2"/>
                </a:move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lose/>
                <a:moveTo>
                  <a:pt x="4" y="6"/>
                </a:moveTo>
                <a:lnTo>
                  <a:pt x="4" y="5"/>
                </a:lnTo>
                <a:cubicBezTo>
                  <a:pt x="5" y="5"/>
                  <a:pt x="6" y="4"/>
                  <a:pt x="7" y="4"/>
                </a:cubicBezTo>
                <a:cubicBezTo>
                  <a:pt x="6" y="4"/>
                  <a:pt x="5" y="5"/>
                  <a:pt x="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5" name="Freeform 983">
            <a:extLst>
              <a:ext uri="{FF2B5EF4-FFF2-40B4-BE49-F238E27FC236}">
                <a16:creationId xmlns:a16="http://schemas.microsoft.com/office/drawing/2014/main" id="{AF71D58C-5EF4-174A-8215-59B5DCBE4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3" y="1809750"/>
            <a:ext cx="4762" cy="4763"/>
          </a:xfrm>
          <a:custGeom>
            <a:avLst/>
            <a:gdLst>
              <a:gd name="T0" fmla="*/ 4396 w 13"/>
              <a:gd name="T1" fmla="*/ 3969 h 12"/>
              <a:gd name="T2" fmla="*/ 3663 w 13"/>
              <a:gd name="T3" fmla="*/ 3969 h 12"/>
              <a:gd name="T4" fmla="*/ 3297 w 13"/>
              <a:gd name="T5" fmla="*/ 3969 h 12"/>
              <a:gd name="T6" fmla="*/ 2564 w 13"/>
              <a:gd name="T7" fmla="*/ 3175 h 12"/>
              <a:gd name="T8" fmla="*/ 2198 w 13"/>
              <a:gd name="T9" fmla="*/ 3175 h 12"/>
              <a:gd name="T10" fmla="*/ 1465 w 13"/>
              <a:gd name="T11" fmla="*/ 2382 h 12"/>
              <a:gd name="T12" fmla="*/ 1099 w 13"/>
              <a:gd name="T13" fmla="*/ 1588 h 12"/>
              <a:gd name="T14" fmla="*/ 0 w 13"/>
              <a:gd name="T15" fmla="*/ 1191 h 12"/>
              <a:gd name="T16" fmla="*/ 4396 w 13"/>
              <a:gd name="T17" fmla="*/ 3175 h 12"/>
              <a:gd name="T18" fmla="*/ 4396 w 13"/>
              <a:gd name="T19" fmla="*/ 3969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2">
                <a:moveTo>
                  <a:pt x="12" y="10"/>
                </a:moveTo>
                <a:cubicBezTo>
                  <a:pt x="12" y="10"/>
                  <a:pt x="12" y="11"/>
                  <a:pt x="10" y="10"/>
                </a:cubicBezTo>
                <a:lnTo>
                  <a:pt x="9" y="10"/>
                </a:lnTo>
                <a:lnTo>
                  <a:pt x="7" y="8"/>
                </a:lnTo>
                <a:cubicBezTo>
                  <a:pt x="7" y="7"/>
                  <a:pt x="6" y="8"/>
                  <a:pt x="6" y="8"/>
                </a:cubicBezTo>
                <a:cubicBezTo>
                  <a:pt x="6" y="8"/>
                  <a:pt x="6" y="5"/>
                  <a:pt x="4" y="6"/>
                </a:cubicBezTo>
                <a:cubicBezTo>
                  <a:pt x="4" y="4"/>
                  <a:pt x="3" y="4"/>
                  <a:pt x="3" y="4"/>
                </a:cubicBezTo>
                <a:cubicBezTo>
                  <a:pt x="3" y="4"/>
                  <a:pt x="3" y="3"/>
                  <a:pt x="0" y="3"/>
                </a:cubicBezTo>
                <a:cubicBezTo>
                  <a:pt x="6" y="0"/>
                  <a:pt x="12" y="8"/>
                  <a:pt x="12" y="8"/>
                </a:cubicBezTo>
                <a:lnTo>
                  <a:pt x="12" y="10"/>
                </a:ln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6" name="Freeform 984">
            <a:extLst>
              <a:ext uri="{FF2B5EF4-FFF2-40B4-BE49-F238E27FC236}">
                <a16:creationId xmlns:a16="http://schemas.microsoft.com/office/drawing/2014/main" id="{BA5033B6-84CE-4242-A049-B378E1143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3" y="1809750"/>
            <a:ext cx="4762" cy="4763"/>
          </a:xfrm>
          <a:custGeom>
            <a:avLst/>
            <a:gdLst>
              <a:gd name="T0" fmla="*/ 2564 w 13"/>
              <a:gd name="T1" fmla="*/ 3572 h 12"/>
              <a:gd name="T2" fmla="*/ 1465 w 13"/>
              <a:gd name="T3" fmla="*/ 3572 h 12"/>
              <a:gd name="T4" fmla="*/ 1465 w 13"/>
              <a:gd name="T5" fmla="*/ 2778 h 12"/>
              <a:gd name="T6" fmla="*/ 1099 w 13"/>
              <a:gd name="T7" fmla="*/ 1985 h 12"/>
              <a:gd name="T8" fmla="*/ 0 w 13"/>
              <a:gd name="T9" fmla="*/ 1588 h 12"/>
              <a:gd name="T10" fmla="*/ 4396 w 13"/>
              <a:gd name="T11" fmla="*/ 3572 h 12"/>
              <a:gd name="T12" fmla="*/ 1099 w 13"/>
              <a:gd name="T13" fmla="*/ 1588 h 12"/>
              <a:gd name="T14" fmla="*/ 0 w 13"/>
              <a:gd name="T15" fmla="*/ 1588 h 12"/>
              <a:gd name="T16" fmla="*/ 1099 w 13"/>
              <a:gd name="T17" fmla="*/ 1985 h 12"/>
              <a:gd name="T18" fmla="*/ 1465 w 13"/>
              <a:gd name="T19" fmla="*/ 1985 h 12"/>
              <a:gd name="T20" fmla="*/ 2564 w 13"/>
              <a:gd name="T21" fmla="*/ 3175 h 12"/>
              <a:gd name="T22" fmla="*/ 3297 w 13"/>
              <a:gd name="T23" fmla="*/ 4366 h 12"/>
              <a:gd name="T24" fmla="*/ 2564 w 13"/>
              <a:gd name="T25" fmla="*/ 3572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12">
                <a:moveTo>
                  <a:pt x="7" y="9"/>
                </a:moveTo>
                <a:lnTo>
                  <a:pt x="4" y="9"/>
                </a:lnTo>
                <a:lnTo>
                  <a:pt x="4" y="7"/>
                </a:lnTo>
                <a:lnTo>
                  <a:pt x="3" y="5"/>
                </a:lnTo>
                <a:cubicBezTo>
                  <a:pt x="3" y="5"/>
                  <a:pt x="1" y="4"/>
                  <a:pt x="0" y="4"/>
                </a:cubicBezTo>
                <a:cubicBezTo>
                  <a:pt x="6" y="0"/>
                  <a:pt x="12" y="9"/>
                  <a:pt x="12" y="9"/>
                </a:cubicBezTo>
                <a:cubicBezTo>
                  <a:pt x="12" y="9"/>
                  <a:pt x="7" y="4"/>
                  <a:pt x="3" y="4"/>
                </a:cubicBezTo>
                <a:lnTo>
                  <a:pt x="0" y="4"/>
                </a:lnTo>
                <a:cubicBezTo>
                  <a:pt x="1" y="4"/>
                  <a:pt x="3" y="4"/>
                  <a:pt x="3" y="5"/>
                </a:cubicBezTo>
                <a:lnTo>
                  <a:pt x="4" y="5"/>
                </a:lnTo>
                <a:lnTo>
                  <a:pt x="7" y="8"/>
                </a:lnTo>
                <a:cubicBezTo>
                  <a:pt x="7" y="9"/>
                  <a:pt x="9" y="9"/>
                  <a:pt x="9" y="11"/>
                </a:cubicBezTo>
                <a:lnTo>
                  <a:pt x="7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7" name="Freeform 985">
            <a:extLst>
              <a:ext uri="{FF2B5EF4-FFF2-40B4-BE49-F238E27FC236}">
                <a16:creationId xmlns:a16="http://schemas.microsoft.com/office/drawing/2014/main" id="{D0C1A4DB-DA05-474E-AAB2-7F733532D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4688" y="1814513"/>
            <a:ext cx="3175" cy="1587"/>
          </a:xfrm>
          <a:custGeom>
            <a:avLst/>
            <a:gdLst>
              <a:gd name="T0" fmla="*/ 397 w 8"/>
              <a:gd name="T1" fmla="*/ 0 h 6"/>
              <a:gd name="T2" fmla="*/ 2381 w 8"/>
              <a:gd name="T3" fmla="*/ 529 h 6"/>
              <a:gd name="T4" fmla="*/ 2381 w 8"/>
              <a:gd name="T5" fmla="*/ 0 h 6"/>
              <a:gd name="T6" fmla="*/ 2778 w 8"/>
              <a:gd name="T7" fmla="*/ 0 h 6"/>
              <a:gd name="T8" fmla="*/ 2778 w 8"/>
              <a:gd name="T9" fmla="*/ 529 h 6"/>
              <a:gd name="T10" fmla="*/ 0 w 8"/>
              <a:gd name="T11" fmla="*/ 529 h 6"/>
              <a:gd name="T12" fmla="*/ 397 w 8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6">
                <a:moveTo>
                  <a:pt x="1" y="0"/>
                </a:moveTo>
                <a:cubicBezTo>
                  <a:pt x="1" y="0"/>
                  <a:pt x="4" y="2"/>
                  <a:pt x="6" y="2"/>
                </a:cubicBezTo>
                <a:lnTo>
                  <a:pt x="6" y="0"/>
                </a:lnTo>
                <a:cubicBezTo>
                  <a:pt x="6" y="0"/>
                  <a:pt x="6" y="2"/>
                  <a:pt x="7" y="0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5"/>
                  <a:pt x="0" y="2"/>
                </a:cubicBezTo>
                <a:lnTo>
                  <a:pt x="1" y="0"/>
                </a:ln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8" name="Freeform 986">
            <a:extLst>
              <a:ext uri="{FF2B5EF4-FFF2-40B4-BE49-F238E27FC236}">
                <a16:creationId xmlns:a16="http://schemas.microsoft.com/office/drawing/2014/main" id="{2BD8EA60-A466-6B4D-89C3-D64A3BFDA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4688" y="1814513"/>
            <a:ext cx="3175" cy="1587"/>
          </a:xfrm>
          <a:custGeom>
            <a:avLst/>
            <a:gdLst>
              <a:gd name="T0" fmla="*/ 1588 w 8"/>
              <a:gd name="T1" fmla="*/ 1190 h 4"/>
              <a:gd name="T2" fmla="*/ 0 w 8"/>
              <a:gd name="T3" fmla="*/ 794 h 4"/>
              <a:gd name="T4" fmla="*/ 2381 w 8"/>
              <a:gd name="T5" fmla="*/ 794 h 4"/>
              <a:gd name="T6" fmla="*/ 2778 w 8"/>
              <a:gd name="T7" fmla="*/ 794 h 4"/>
              <a:gd name="T8" fmla="*/ 2381 w 8"/>
              <a:gd name="T9" fmla="*/ 1190 h 4"/>
              <a:gd name="T10" fmla="*/ 1588 w 8"/>
              <a:gd name="T11" fmla="*/ 1190 h 4"/>
              <a:gd name="T12" fmla="*/ 2381 w 8"/>
              <a:gd name="T13" fmla="*/ 794 h 4"/>
              <a:gd name="T14" fmla="*/ 397 w 8"/>
              <a:gd name="T15" fmla="*/ 0 h 4"/>
              <a:gd name="T16" fmla="*/ 2381 w 8"/>
              <a:gd name="T17" fmla="*/ 794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4">
                <a:moveTo>
                  <a:pt x="4" y="3"/>
                </a:moveTo>
                <a:cubicBezTo>
                  <a:pt x="3" y="3"/>
                  <a:pt x="1" y="2"/>
                  <a:pt x="0" y="2"/>
                </a:cubicBezTo>
                <a:cubicBezTo>
                  <a:pt x="3" y="2"/>
                  <a:pt x="4" y="3"/>
                  <a:pt x="6" y="2"/>
                </a:cubicBezTo>
                <a:lnTo>
                  <a:pt x="7" y="2"/>
                </a:lnTo>
                <a:cubicBezTo>
                  <a:pt x="7" y="2"/>
                  <a:pt x="7" y="2"/>
                  <a:pt x="6" y="3"/>
                </a:cubicBezTo>
                <a:cubicBezTo>
                  <a:pt x="6" y="3"/>
                  <a:pt x="6" y="3"/>
                  <a:pt x="4" y="3"/>
                </a:cubicBezTo>
                <a:close/>
                <a:moveTo>
                  <a:pt x="6" y="2"/>
                </a:moveTo>
                <a:cubicBezTo>
                  <a:pt x="4" y="2"/>
                  <a:pt x="1" y="0"/>
                  <a:pt x="1" y="0"/>
                </a:cubicBezTo>
                <a:cubicBezTo>
                  <a:pt x="3" y="0"/>
                  <a:pt x="6" y="2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9" name="Freeform 987">
            <a:extLst>
              <a:ext uri="{FF2B5EF4-FFF2-40B4-BE49-F238E27FC236}">
                <a16:creationId xmlns:a16="http://schemas.microsoft.com/office/drawing/2014/main" id="{BD40B206-0E6E-2046-8BD4-66A22AEE0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3" y="1814513"/>
            <a:ext cx="1587" cy="1587"/>
          </a:xfrm>
          <a:custGeom>
            <a:avLst/>
            <a:gdLst>
              <a:gd name="T0" fmla="*/ 0 w 5"/>
              <a:gd name="T1" fmla="*/ 0 h 6"/>
              <a:gd name="T2" fmla="*/ 0 w 5"/>
              <a:gd name="T3" fmla="*/ 529 h 6"/>
              <a:gd name="T4" fmla="*/ 317 w 5"/>
              <a:gd name="T5" fmla="*/ 529 h 6"/>
              <a:gd name="T6" fmla="*/ 952 w 5"/>
              <a:gd name="T7" fmla="*/ 529 h 6"/>
              <a:gd name="T8" fmla="*/ 952 w 5"/>
              <a:gd name="T9" fmla="*/ 794 h 6"/>
              <a:gd name="T10" fmla="*/ 952 w 5"/>
              <a:gd name="T11" fmla="*/ 1323 h 6"/>
              <a:gd name="T12" fmla="*/ 317 w 5"/>
              <a:gd name="T13" fmla="*/ 794 h 6"/>
              <a:gd name="T14" fmla="*/ 0 w 5"/>
              <a:gd name="T15" fmla="*/ 794 h 6"/>
              <a:gd name="T16" fmla="*/ 0 w 5"/>
              <a:gd name="T17" fmla="*/ 529 h 6"/>
              <a:gd name="T18" fmla="*/ 0 w 5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6">
                <a:moveTo>
                  <a:pt x="0" y="0"/>
                </a:moveTo>
                <a:cubicBezTo>
                  <a:pt x="1" y="2"/>
                  <a:pt x="0" y="2"/>
                  <a:pt x="0" y="2"/>
                </a:cubicBezTo>
                <a:lnTo>
                  <a:pt x="1" y="2"/>
                </a:lnTo>
                <a:cubicBezTo>
                  <a:pt x="3" y="2"/>
                  <a:pt x="3" y="2"/>
                  <a:pt x="3" y="2"/>
                </a:cubicBezTo>
                <a:cubicBezTo>
                  <a:pt x="4" y="2"/>
                  <a:pt x="3" y="3"/>
                  <a:pt x="3" y="3"/>
                </a:cubicBezTo>
                <a:lnTo>
                  <a:pt x="3" y="5"/>
                </a:lnTo>
                <a:cubicBezTo>
                  <a:pt x="3" y="5"/>
                  <a:pt x="1" y="5"/>
                  <a:pt x="1" y="3"/>
                </a:cubicBez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0" name="Freeform 988">
            <a:extLst>
              <a:ext uri="{FF2B5EF4-FFF2-40B4-BE49-F238E27FC236}">
                <a16:creationId xmlns:a16="http://schemas.microsoft.com/office/drawing/2014/main" id="{6E2A5BBE-68FA-FE44-96D9-7A091D265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3" y="1814513"/>
            <a:ext cx="1587" cy="1587"/>
          </a:xfrm>
          <a:custGeom>
            <a:avLst/>
            <a:gdLst>
              <a:gd name="T0" fmla="*/ 0 w 6"/>
              <a:gd name="T1" fmla="*/ 1323 h 6"/>
              <a:gd name="T2" fmla="*/ 529 w 6"/>
              <a:gd name="T3" fmla="*/ 0 h 6"/>
              <a:gd name="T4" fmla="*/ 529 w 6"/>
              <a:gd name="T5" fmla="*/ 0 h 6"/>
              <a:gd name="T6" fmla="*/ 529 w 6"/>
              <a:gd name="T7" fmla="*/ 794 h 6"/>
              <a:gd name="T8" fmla="*/ 794 w 6"/>
              <a:gd name="T9" fmla="*/ 529 h 6"/>
              <a:gd name="T10" fmla="*/ 794 w 6"/>
              <a:gd name="T11" fmla="*/ 794 h 6"/>
              <a:gd name="T12" fmla="*/ 1323 w 6"/>
              <a:gd name="T13" fmla="*/ 529 h 6"/>
              <a:gd name="T14" fmla="*/ 1323 w 6"/>
              <a:gd name="T15" fmla="*/ 794 h 6"/>
              <a:gd name="T16" fmla="*/ 1323 w 6"/>
              <a:gd name="T17" fmla="*/ 1323 h 6"/>
              <a:gd name="T18" fmla="*/ 1323 w 6"/>
              <a:gd name="T19" fmla="*/ 1323 h 6"/>
              <a:gd name="T20" fmla="*/ 794 w 6"/>
              <a:gd name="T21" fmla="*/ 1323 h 6"/>
              <a:gd name="T22" fmla="*/ 794 w 6"/>
              <a:gd name="T23" fmla="*/ 1323 h 6"/>
              <a:gd name="T24" fmla="*/ 794 w 6"/>
              <a:gd name="T25" fmla="*/ 794 h 6"/>
              <a:gd name="T26" fmla="*/ 529 w 6"/>
              <a:gd name="T27" fmla="*/ 1323 h 6"/>
              <a:gd name="T28" fmla="*/ 0 w 6"/>
              <a:gd name="T29" fmla="*/ 1323 h 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" h="6">
                <a:moveTo>
                  <a:pt x="0" y="5"/>
                </a:moveTo>
                <a:lnTo>
                  <a:pt x="2" y="0"/>
                </a:lnTo>
                <a:lnTo>
                  <a:pt x="2" y="3"/>
                </a:lnTo>
                <a:cubicBezTo>
                  <a:pt x="2" y="3"/>
                  <a:pt x="2" y="3"/>
                  <a:pt x="3" y="2"/>
                </a:cubicBezTo>
                <a:lnTo>
                  <a:pt x="3" y="3"/>
                </a:lnTo>
                <a:lnTo>
                  <a:pt x="5" y="2"/>
                </a:lnTo>
                <a:lnTo>
                  <a:pt x="5" y="3"/>
                </a:lnTo>
                <a:cubicBezTo>
                  <a:pt x="5" y="3"/>
                  <a:pt x="5" y="3"/>
                  <a:pt x="5" y="5"/>
                </a:cubicBezTo>
                <a:lnTo>
                  <a:pt x="3" y="5"/>
                </a:lnTo>
                <a:cubicBezTo>
                  <a:pt x="3" y="3"/>
                  <a:pt x="3" y="3"/>
                  <a:pt x="3" y="3"/>
                </a:cubicBezTo>
                <a:lnTo>
                  <a:pt x="2" y="5"/>
                </a:lnTo>
                <a:lnTo>
                  <a:pt x="0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1" name="Freeform 989">
            <a:extLst>
              <a:ext uri="{FF2B5EF4-FFF2-40B4-BE49-F238E27FC236}">
                <a16:creationId xmlns:a16="http://schemas.microsoft.com/office/drawing/2014/main" id="{2545651D-E4E3-ED4F-BE19-BBA102FBC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7225" y="1797050"/>
            <a:ext cx="25400" cy="17463"/>
          </a:xfrm>
          <a:custGeom>
            <a:avLst/>
            <a:gdLst>
              <a:gd name="T0" fmla="*/ 1814 w 70"/>
              <a:gd name="T1" fmla="*/ 14612 h 49"/>
              <a:gd name="T2" fmla="*/ 3266 w 70"/>
              <a:gd name="T3" fmla="*/ 15325 h 49"/>
              <a:gd name="T4" fmla="*/ 1089 w 70"/>
              <a:gd name="T5" fmla="*/ 16394 h 49"/>
              <a:gd name="T6" fmla="*/ 1089 w 70"/>
              <a:gd name="T7" fmla="*/ 15325 h 49"/>
              <a:gd name="T8" fmla="*/ 2903 w 70"/>
              <a:gd name="T9" fmla="*/ 11761 h 49"/>
              <a:gd name="T10" fmla="*/ 2177 w 70"/>
              <a:gd name="T11" fmla="*/ 12830 h 49"/>
              <a:gd name="T12" fmla="*/ 1089 w 70"/>
              <a:gd name="T13" fmla="*/ 12830 h 49"/>
              <a:gd name="T14" fmla="*/ 3991 w 70"/>
              <a:gd name="T15" fmla="*/ 8197 h 49"/>
              <a:gd name="T16" fmla="*/ 1089 w 70"/>
              <a:gd name="T17" fmla="*/ 8910 h 49"/>
              <a:gd name="T18" fmla="*/ 1814 w 70"/>
              <a:gd name="T19" fmla="*/ 8197 h 49"/>
              <a:gd name="T20" fmla="*/ 2177 w 70"/>
              <a:gd name="T21" fmla="*/ 8553 h 49"/>
              <a:gd name="T22" fmla="*/ 3266 w 70"/>
              <a:gd name="T23" fmla="*/ 9266 h 49"/>
              <a:gd name="T24" fmla="*/ 2903 w 70"/>
              <a:gd name="T25" fmla="*/ 9266 h 49"/>
              <a:gd name="T26" fmla="*/ 7257 w 70"/>
              <a:gd name="T27" fmla="*/ 1782 h 49"/>
              <a:gd name="T28" fmla="*/ 6169 w 70"/>
              <a:gd name="T29" fmla="*/ 3564 h 49"/>
              <a:gd name="T30" fmla="*/ 7620 w 70"/>
              <a:gd name="T31" fmla="*/ 4277 h 49"/>
              <a:gd name="T32" fmla="*/ 5806 w 70"/>
              <a:gd name="T33" fmla="*/ 2495 h 49"/>
              <a:gd name="T34" fmla="*/ 7620 w 70"/>
              <a:gd name="T35" fmla="*/ 2138 h 49"/>
              <a:gd name="T36" fmla="*/ 9434 w 70"/>
              <a:gd name="T37" fmla="*/ 2138 h 49"/>
              <a:gd name="T38" fmla="*/ 9434 w 70"/>
              <a:gd name="T39" fmla="*/ 1782 h 49"/>
              <a:gd name="T40" fmla="*/ 11249 w 70"/>
              <a:gd name="T41" fmla="*/ 2138 h 49"/>
              <a:gd name="T42" fmla="*/ 10886 w 70"/>
              <a:gd name="T43" fmla="*/ 2495 h 49"/>
              <a:gd name="T44" fmla="*/ 14514 w 70"/>
              <a:gd name="T45" fmla="*/ 1782 h 49"/>
              <a:gd name="T46" fmla="*/ 12700 w 70"/>
              <a:gd name="T47" fmla="*/ 2138 h 49"/>
              <a:gd name="T48" fmla="*/ 13426 w 70"/>
              <a:gd name="T49" fmla="*/ 0 h 49"/>
              <a:gd name="T50" fmla="*/ 12700 w 70"/>
              <a:gd name="T51" fmla="*/ 2138 h 49"/>
              <a:gd name="T52" fmla="*/ 15603 w 70"/>
              <a:gd name="T53" fmla="*/ 2138 h 49"/>
              <a:gd name="T54" fmla="*/ 15966 w 70"/>
              <a:gd name="T55" fmla="*/ 2495 h 49"/>
              <a:gd name="T56" fmla="*/ 17054 w 70"/>
              <a:gd name="T57" fmla="*/ 3564 h 49"/>
              <a:gd name="T58" fmla="*/ 15966 w 70"/>
              <a:gd name="T59" fmla="*/ 713 h 49"/>
              <a:gd name="T60" fmla="*/ 17780 w 70"/>
              <a:gd name="T61" fmla="*/ 3564 h 49"/>
              <a:gd name="T62" fmla="*/ 19957 w 70"/>
              <a:gd name="T63" fmla="*/ 3564 h 49"/>
              <a:gd name="T64" fmla="*/ 19231 w 70"/>
              <a:gd name="T65" fmla="*/ 4633 h 49"/>
              <a:gd name="T66" fmla="*/ 22497 w 70"/>
              <a:gd name="T67" fmla="*/ 4633 h 49"/>
              <a:gd name="T68" fmla="*/ 22134 w 70"/>
              <a:gd name="T69" fmla="*/ 4633 h 49"/>
              <a:gd name="T70" fmla="*/ 21046 w 70"/>
              <a:gd name="T71" fmla="*/ 5702 h 49"/>
              <a:gd name="T72" fmla="*/ 23223 w 70"/>
              <a:gd name="T73" fmla="*/ 6059 h 49"/>
              <a:gd name="T74" fmla="*/ 23223 w 70"/>
              <a:gd name="T75" fmla="*/ 6059 h 49"/>
              <a:gd name="T76" fmla="*/ 24311 w 70"/>
              <a:gd name="T77" fmla="*/ 8910 h 49"/>
              <a:gd name="T78" fmla="*/ 22497 w 70"/>
              <a:gd name="T79" fmla="*/ 8910 h 49"/>
              <a:gd name="T80" fmla="*/ 24311 w 70"/>
              <a:gd name="T81" fmla="*/ 7484 h 49"/>
              <a:gd name="T82" fmla="*/ 25037 w 70"/>
              <a:gd name="T83" fmla="*/ 12117 h 49"/>
              <a:gd name="T84" fmla="*/ 23949 w 70"/>
              <a:gd name="T85" fmla="*/ 12830 h 49"/>
              <a:gd name="T86" fmla="*/ 23223 w 70"/>
              <a:gd name="T87" fmla="*/ 11404 h 49"/>
              <a:gd name="T88" fmla="*/ 24311 w 70"/>
              <a:gd name="T89" fmla="*/ 17107 h 49"/>
              <a:gd name="T90" fmla="*/ 23223 w 70"/>
              <a:gd name="T91" fmla="*/ 14968 h 49"/>
              <a:gd name="T92" fmla="*/ 23949 w 70"/>
              <a:gd name="T93" fmla="*/ 14968 h 49"/>
              <a:gd name="T94" fmla="*/ 24311 w 70"/>
              <a:gd name="T95" fmla="*/ 16394 h 49"/>
              <a:gd name="T96" fmla="*/ 22497 w 70"/>
              <a:gd name="T97" fmla="*/ 15325 h 4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0" h="49">
                <a:moveTo>
                  <a:pt x="3" y="43"/>
                </a:moveTo>
                <a:lnTo>
                  <a:pt x="5" y="43"/>
                </a:lnTo>
                <a:lnTo>
                  <a:pt x="3" y="42"/>
                </a:lnTo>
                <a:lnTo>
                  <a:pt x="5" y="41"/>
                </a:lnTo>
                <a:lnTo>
                  <a:pt x="5" y="42"/>
                </a:lnTo>
                <a:lnTo>
                  <a:pt x="5" y="43"/>
                </a:lnTo>
                <a:lnTo>
                  <a:pt x="8" y="42"/>
                </a:lnTo>
                <a:lnTo>
                  <a:pt x="9" y="43"/>
                </a:lnTo>
                <a:lnTo>
                  <a:pt x="8" y="43"/>
                </a:lnTo>
                <a:lnTo>
                  <a:pt x="3" y="44"/>
                </a:lnTo>
                <a:lnTo>
                  <a:pt x="3" y="45"/>
                </a:lnTo>
                <a:lnTo>
                  <a:pt x="3" y="46"/>
                </a:lnTo>
                <a:lnTo>
                  <a:pt x="0" y="41"/>
                </a:lnTo>
                <a:lnTo>
                  <a:pt x="3" y="41"/>
                </a:lnTo>
                <a:lnTo>
                  <a:pt x="3" y="42"/>
                </a:lnTo>
                <a:lnTo>
                  <a:pt x="3" y="43"/>
                </a:lnTo>
                <a:close/>
                <a:moveTo>
                  <a:pt x="0" y="32"/>
                </a:moveTo>
                <a:lnTo>
                  <a:pt x="3" y="31"/>
                </a:lnTo>
                <a:lnTo>
                  <a:pt x="6" y="31"/>
                </a:lnTo>
                <a:cubicBezTo>
                  <a:pt x="8" y="32"/>
                  <a:pt x="8" y="33"/>
                  <a:pt x="8" y="33"/>
                </a:cubicBezTo>
                <a:lnTo>
                  <a:pt x="6" y="32"/>
                </a:lnTo>
                <a:lnTo>
                  <a:pt x="3" y="32"/>
                </a:lnTo>
                <a:lnTo>
                  <a:pt x="0" y="32"/>
                </a:lnTo>
                <a:close/>
                <a:moveTo>
                  <a:pt x="6" y="36"/>
                </a:moveTo>
                <a:cubicBezTo>
                  <a:pt x="6" y="36"/>
                  <a:pt x="5" y="37"/>
                  <a:pt x="3" y="37"/>
                </a:cubicBezTo>
                <a:cubicBezTo>
                  <a:pt x="3" y="37"/>
                  <a:pt x="3" y="36"/>
                  <a:pt x="0" y="36"/>
                </a:cubicBezTo>
                <a:lnTo>
                  <a:pt x="0" y="34"/>
                </a:lnTo>
                <a:lnTo>
                  <a:pt x="3" y="36"/>
                </a:lnTo>
                <a:cubicBezTo>
                  <a:pt x="5" y="36"/>
                  <a:pt x="6" y="36"/>
                  <a:pt x="6" y="35"/>
                </a:cubicBezTo>
                <a:cubicBezTo>
                  <a:pt x="6" y="35"/>
                  <a:pt x="8" y="34"/>
                  <a:pt x="8" y="33"/>
                </a:cubicBezTo>
                <a:cubicBezTo>
                  <a:pt x="8" y="34"/>
                  <a:pt x="6" y="36"/>
                  <a:pt x="6" y="36"/>
                </a:cubicBezTo>
                <a:close/>
                <a:moveTo>
                  <a:pt x="11" y="23"/>
                </a:moveTo>
                <a:lnTo>
                  <a:pt x="11" y="24"/>
                </a:lnTo>
                <a:lnTo>
                  <a:pt x="6" y="25"/>
                </a:lnTo>
                <a:lnTo>
                  <a:pt x="8" y="26"/>
                </a:lnTo>
                <a:lnTo>
                  <a:pt x="3" y="25"/>
                </a:lnTo>
                <a:lnTo>
                  <a:pt x="3" y="24"/>
                </a:lnTo>
                <a:lnTo>
                  <a:pt x="6" y="25"/>
                </a:lnTo>
                <a:lnTo>
                  <a:pt x="6" y="24"/>
                </a:lnTo>
                <a:lnTo>
                  <a:pt x="5" y="23"/>
                </a:lnTo>
                <a:lnTo>
                  <a:pt x="3" y="23"/>
                </a:lnTo>
                <a:cubicBezTo>
                  <a:pt x="5" y="22"/>
                  <a:pt x="5" y="22"/>
                  <a:pt x="5" y="23"/>
                </a:cubicBezTo>
                <a:lnTo>
                  <a:pt x="6" y="23"/>
                </a:lnTo>
                <a:lnTo>
                  <a:pt x="6" y="24"/>
                </a:lnTo>
                <a:lnTo>
                  <a:pt x="9" y="24"/>
                </a:lnTo>
                <a:lnTo>
                  <a:pt x="9" y="23"/>
                </a:lnTo>
                <a:lnTo>
                  <a:pt x="11" y="23"/>
                </a:lnTo>
                <a:close/>
                <a:moveTo>
                  <a:pt x="9" y="26"/>
                </a:moveTo>
                <a:lnTo>
                  <a:pt x="8" y="29"/>
                </a:lnTo>
                <a:lnTo>
                  <a:pt x="8" y="28"/>
                </a:lnTo>
                <a:lnTo>
                  <a:pt x="8" y="27"/>
                </a:lnTo>
                <a:lnTo>
                  <a:pt x="8" y="26"/>
                </a:lnTo>
                <a:lnTo>
                  <a:pt x="9" y="26"/>
                </a:lnTo>
                <a:close/>
                <a:moveTo>
                  <a:pt x="20" y="4"/>
                </a:moveTo>
                <a:lnTo>
                  <a:pt x="21" y="6"/>
                </a:lnTo>
                <a:cubicBezTo>
                  <a:pt x="20" y="6"/>
                  <a:pt x="20" y="5"/>
                  <a:pt x="20" y="5"/>
                </a:cubicBezTo>
                <a:lnTo>
                  <a:pt x="19" y="5"/>
                </a:lnTo>
                <a:lnTo>
                  <a:pt x="19" y="6"/>
                </a:lnTo>
                <a:cubicBezTo>
                  <a:pt x="17" y="6"/>
                  <a:pt x="17" y="7"/>
                  <a:pt x="17" y="8"/>
                </a:cubicBezTo>
                <a:lnTo>
                  <a:pt x="17" y="10"/>
                </a:lnTo>
                <a:cubicBezTo>
                  <a:pt x="19" y="10"/>
                  <a:pt x="19" y="11"/>
                  <a:pt x="19" y="11"/>
                </a:cubicBezTo>
                <a:cubicBezTo>
                  <a:pt x="19" y="12"/>
                  <a:pt x="20" y="12"/>
                  <a:pt x="20" y="12"/>
                </a:cubicBezTo>
                <a:cubicBezTo>
                  <a:pt x="21" y="12"/>
                  <a:pt x="21" y="12"/>
                  <a:pt x="21" y="11"/>
                </a:cubicBezTo>
                <a:lnTo>
                  <a:pt x="21" y="12"/>
                </a:lnTo>
                <a:cubicBezTo>
                  <a:pt x="20" y="13"/>
                  <a:pt x="19" y="13"/>
                  <a:pt x="19" y="13"/>
                </a:cubicBezTo>
                <a:cubicBezTo>
                  <a:pt x="19" y="13"/>
                  <a:pt x="17" y="11"/>
                  <a:pt x="17" y="10"/>
                </a:cubicBezTo>
                <a:lnTo>
                  <a:pt x="16" y="10"/>
                </a:lnTo>
                <a:lnTo>
                  <a:pt x="16" y="7"/>
                </a:lnTo>
                <a:cubicBezTo>
                  <a:pt x="17" y="6"/>
                  <a:pt x="17" y="6"/>
                  <a:pt x="19" y="5"/>
                </a:cubicBezTo>
                <a:lnTo>
                  <a:pt x="20" y="4"/>
                </a:lnTo>
                <a:close/>
                <a:moveTo>
                  <a:pt x="20" y="8"/>
                </a:moveTo>
                <a:lnTo>
                  <a:pt x="21" y="6"/>
                </a:lnTo>
                <a:lnTo>
                  <a:pt x="21" y="7"/>
                </a:lnTo>
                <a:lnTo>
                  <a:pt x="21" y="8"/>
                </a:lnTo>
                <a:lnTo>
                  <a:pt x="20" y="8"/>
                </a:lnTo>
                <a:close/>
                <a:moveTo>
                  <a:pt x="26" y="6"/>
                </a:moveTo>
                <a:lnTo>
                  <a:pt x="26" y="5"/>
                </a:lnTo>
                <a:lnTo>
                  <a:pt x="29" y="5"/>
                </a:lnTo>
                <a:lnTo>
                  <a:pt x="28" y="3"/>
                </a:lnTo>
                <a:lnTo>
                  <a:pt x="26" y="5"/>
                </a:lnTo>
                <a:lnTo>
                  <a:pt x="26" y="1"/>
                </a:lnTo>
                <a:lnTo>
                  <a:pt x="28" y="1"/>
                </a:lnTo>
                <a:lnTo>
                  <a:pt x="31" y="5"/>
                </a:lnTo>
                <a:lnTo>
                  <a:pt x="31" y="6"/>
                </a:lnTo>
                <a:lnTo>
                  <a:pt x="29" y="6"/>
                </a:lnTo>
                <a:lnTo>
                  <a:pt x="29" y="5"/>
                </a:lnTo>
                <a:lnTo>
                  <a:pt x="26" y="6"/>
                </a:lnTo>
                <a:close/>
                <a:moveTo>
                  <a:pt x="30" y="7"/>
                </a:moveTo>
                <a:lnTo>
                  <a:pt x="31" y="6"/>
                </a:lnTo>
                <a:lnTo>
                  <a:pt x="31" y="7"/>
                </a:lnTo>
                <a:lnTo>
                  <a:pt x="30" y="7"/>
                </a:lnTo>
                <a:close/>
                <a:moveTo>
                  <a:pt x="40" y="5"/>
                </a:moveTo>
                <a:lnTo>
                  <a:pt x="40" y="6"/>
                </a:lnTo>
                <a:lnTo>
                  <a:pt x="38" y="6"/>
                </a:lnTo>
                <a:cubicBezTo>
                  <a:pt x="38" y="6"/>
                  <a:pt x="40" y="6"/>
                  <a:pt x="40" y="5"/>
                </a:cubicBezTo>
                <a:close/>
                <a:moveTo>
                  <a:pt x="35" y="6"/>
                </a:moveTo>
                <a:lnTo>
                  <a:pt x="35" y="5"/>
                </a:lnTo>
                <a:lnTo>
                  <a:pt x="35" y="1"/>
                </a:lnTo>
                <a:lnTo>
                  <a:pt x="35" y="0"/>
                </a:lnTo>
                <a:lnTo>
                  <a:pt x="37" y="0"/>
                </a:lnTo>
                <a:lnTo>
                  <a:pt x="37" y="1"/>
                </a:lnTo>
                <a:lnTo>
                  <a:pt x="37" y="5"/>
                </a:lnTo>
                <a:lnTo>
                  <a:pt x="37" y="6"/>
                </a:lnTo>
                <a:lnTo>
                  <a:pt x="35" y="6"/>
                </a:lnTo>
                <a:close/>
                <a:moveTo>
                  <a:pt x="47" y="10"/>
                </a:moveTo>
                <a:lnTo>
                  <a:pt x="41" y="7"/>
                </a:lnTo>
                <a:cubicBezTo>
                  <a:pt x="41" y="7"/>
                  <a:pt x="41" y="7"/>
                  <a:pt x="43" y="7"/>
                </a:cubicBezTo>
                <a:lnTo>
                  <a:pt x="43" y="6"/>
                </a:lnTo>
                <a:lnTo>
                  <a:pt x="44" y="2"/>
                </a:lnTo>
                <a:lnTo>
                  <a:pt x="44" y="3"/>
                </a:lnTo>
                <a:lnTo>
                  <a:pt x="44" y="6"/>
                </a:lnTo>
                <a:lnTo>
                  <a:pt x="44" y="7"/>
                </a:lnTo>
                <a:lnTo>
                  <a:pt x="44" y="8"/>
                </a:lnTo>
                <a:lnTo>
                  <a:pt x="46" y="8"/>
                </a:lnTo>
                <a:lnTo>
                  <a:pt x="47" y="8"/>
                </a:lnTo>
                <a:lnTo>
                  <a:pt x="47" y="10"/>
                </a:lnTo>
                <a:close/>
                <a:moveTo>
                  <a:pt x="44" y="1"/>
                </a:moveTo>
                <a:lnTo>
                  <a:pt x="47" y="2"/>
                </a:lnTo>
                <a:lnTo>
                  <a:pt x="46" y="2"/>
                </a:lnTo>
                <a:lnTo>
                  <a:pt x="44" y="2"/>
                </a:lnTo>
                <a:lnTo>
                  <a:pt x="44" y="1"/>
                </a:lnTo>
                <a:close/>
                <a:moveTo>
                  <a:pt x="53" y="11"/>
                </a:moveTo>
                <a:lnTo>
                  <a:pt x="50" y="10"/>
                </a:lnTo>
                <a:lnTo>
                  <a:pt x="49" y="10"/>
                </a:lnTo>
                <a:lnTo>
                  <a:pt x="55" y="6"/>
                </a:lnTo>
                <a:lnTo>
                  <a:pt x="55" y="8"/>
                </a:lnTo>
                <a:lnTo>
                  <a:pt x="52" y="10"/>
                </a:lnTo>
                <a:lnTo>
                  <a:pt x="55" y="10"/>
                </a:lnTo>
                <a:lnTo>
                  <a:pt x="55" y="13"/>
                </a:lnTo>
                <a:lnTo>
                  <a:pt x="55" y="14"/>
                </a:lnTo>
                <a:lnTo>
                  <a:pt x="52" y="13"/>
                </a:lnTo>
                <a:lnTo>
                  <a:pt x="53" y="13"/>
                </a:lnTo>
                <a:lnTo>
                  <a:pt x="53" y="12"/>
                </a:lnTo>
                <a:lnTo>
                  <a:pt x="53" y="11"/>
                </a:lnTo>
                <a:close/>
                <a:moveTo>
                  <a:pt x="61" y="13"/>
                </a:moveTo>
                <a:lnTo>
                  <a:pt x="62" y="13"/>
                </a:lnTo>
                <a:lnTo>
                  <a:pt x="61" y="19"/>
                </a:lnTo>
                <a:lnTo>
                  <a:pt x="60" y="20"/>
                </a:lnTo>
                <a:lnTo>
                  <a:pt x="61" y="14"/>
                </a:lnTo>
                <a:lnTo>
                  <a:pt x="61" y="13"/>
                </a:lnTo>
                <a:close/>
                <a:moveTo>
                  <a:pt x="58" y="17"/>
                </a:moveTo>
                <a:lnTo>
                  <a:pt x="58" y="18"/>
                </a:lnTo>
                <a:lnTo>
                  <a:pt x="56" y="16"/>
                </a:lnTo>
                <a:lnTo>
                  <a:pt x="58" y="16"/>
                </a:lnTo>
                <a:lnTo>
                  <a:pt x="58" y="17"/>
                </a:lnTo>
                <a:close/>
                <a:moveTo>
                  <a:pt x="61" y="20"/>
                </a:moveTo>
                <a:lnTo>
                  <a:pt x="61" y="19"/>
                </a:lnTo>
                <a:lnTo>
                  <a:pt x="64" y="17"/>
                </a:lnTo>
                <a:lnTo>
                  <a:pt x="61" y="20"/>
                </a:lnTo>
                <a:close/>
                <a:moveTo>
                  <a:pt x="64" y="16"/>
                </a:moveTo>
                <a:lnTo>
                  <a:pt x="66" y="17"/>
                </a:lnTo>
                <a:lnTo>
                  <a:pt x="64" y="17"/>
                </a:lnTo>
                <a:lnTo>
                  <a:pt x="64" y="16"/>
                </a:lnTo>
                <a:close/>
                <a:moveTo>
                  <a:pt x="69" y="26"/>
                </a:moveTo>
                <a:lnTo>
                  <a:pt x="67" y="26"/>
                </a:lnTo>
                <a:lnTo>
                  <a:pt x="67" y="25"/>
                </a:lnTo>
                <a:lnTo>
                  <a:pt x="67" y="24"/>
                </a:lnTo>
                <a:lnTo>
                  <a:pt x="64" y="26"/>
                </a:lnTo>
                <a:lnTo>
                  <a:pt x="62" y="26"/>
                </a:lnTo>
                <a:lnTo>
                  <a:pt x="62" y="25"/>
                </a:lnTo>
                <a:lnTo>
                  <a:pt x="67" y="24"/>
                </a:lnTo>
                <a:lnTo>
                  <a:pt x="67" y="23"/>
                </a:lnTo>
                <a:lnTo>
                  <a:pt x="66" y="23"/>
                </a:lnTo>
                <a:lnTo>
                  <a:pt x="67" y="21"/>
                </a:lnTo>
                <a:lnTo>
                  <a:pt x="69" y="26"/>
                </a:lnTo>
                <a:close/>
                <a:moveTo>
                  <a:pt x="67" y="33"/>
                </a:moveTo>
                <a:lnTo>
                  <a:pt x="67" y="34"/>
                </a:lnTo>
                <a:lnTo>
                  <a:pt x="69" y="34"/>
                </a:lnTo>
                <a:lnTo>
                  <a:pt x="69" y="36"/>
                </a:lnTo>
                <a:lnTo>
                  <a:pt x="67" y="36"/>
                </a:lnTo>
                <a:lnTo>
                  <a:pt x="67" y="34"/>
                </a:lnTo>
                <a:lnTo>
                  <a:pt x="66" y="36"/>
                </a:lnTo>
                <a:lnTo>
                  <a:pt x="64" y="36"/>
                </a:lnTo>
                <a:lnTo>
                  <a:pt x="67" y="33"/>
                </a:lnTo>
                <a:close/>
                <a:moveTo>
                  <a:pt x="64" y="33"/>
                </a:moveTo>
                <a:lnTo>
                  <a:pt x="64" y="32"/>
                </a:lnTo>
                <a:lnTo>
                  <a:pt x="66" y="32"/>
                </a:lnTo>
                <a:cubicBezTo>
                  <a:pt x="64" y="32"/>
                  <a:pt x="64" y="33"/>
                  <a:pt x="64" y="33"/>
                </a:cubicBezTo>
                <a:close/>
                <a:moveTo>
                  <a:pt x="69" y="45"/>
                </a:moveTo>
                <a:lnTo>
                  <a:pt x="67" y="48"/>
                </a:lnTo>
                <a:lnTo>
                  <a:pt x="67" y="46"/>
                </a:lnTo>
                <a:cubicBezTo>
                  <a:pt x="67" y="46"/>
                  <a:pt x="67" y="45"/>
                  <a:pt x="69" y="45"/>
                </a:cubicBezTo>
                <a:close/>
                <a:moveTo>
                  <a:pt x="66" y="43"/>
                </a:moveTo>
                <a:lnTo>
                  <a:pt x="64" y="42"/>
                </a:lnTo>
                <a:lnTo>
                  <a:pt x="63" y="42"/>
                </a:lnTo>
                <a:lnTo>
                  <a:pt x="64" y="41"/>
                </a:lnTo>
                <a:lnTo>
                  <a:pt x="64" y="42"/>
                </a:lnTo>
                <a:lnTo>
                  <a:pt x="66" y="42"/>
                </a:lnTo>
                <a:lnTo>
                  <a:pt x="67" y="42"/>
                </a:lnTo>
                <a:lnTo>
                  <a:pt x="66" y="43"/>
                </a:lnTo>
                <a:lnTo>
                  <a:pt x="67" y="45"/>
                </a:lnTo>
                <a:lnTo>
                  <a:pt x="67" y="46"/>
                </a:lnTo>
                <a:lnTo>
                  <a:pt x="66" y="43"/>
                </a:lnTo>
                <a:close/>
                <a:moveTo>
                  <a:pt x="62" y="42"/>
                </a:moveTo>
                <a:lnTo>
                  <a:pt x="63" y="42"/>
                </a:lnTo>
                <a:lnTo>
                  <a:pt x="62" y="43"/>
                </a:lnTo>
                <a:lnTo>
                  <a:pt x="62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2" name="Freeform 990">
            <a:extLst>
              <a:ext uri="{FF2B5EF4-FFF2-40B4-BE49-F238E27FC236}">
                <a16:creationId xmlns:a16="http://schemas.microsoft.com/office/drawing/2014/main" id="{CD08680E-5409-6244-AA5F-B78629B2C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1765300"/>
            <a:ext cx="431800" cy="252413"/>
          </a:xfrm>
          <a:custGeom>
            <a:avLst/>
            <a:gdLst>
              <a:gd name="T0" fmla="*/ 0 w 1199"/>
              <a:gd name="T1" fmla="*/ 0 h 700"/>
              <a:gd name="T2" fmla="*/ 431440 w 1199"/>
              <a:gd name="T3" fmla="*/ 0 h 700"/>
              <a:gd name="T4" fmla="*/ 431440 w 1199"/>
              <a:gd name="T5" fmla="*/ 252052 h 700"/>
              <a:gd name="T6" fmla="*/ 215720 w 1199"/>
              <a:gd name="T7" fmla="*/ 252052 h 700"/>
              <a:gd name="T8" fmla="*/ 0 w 1199"/>
              <a:gd name="T9" fmla="*/ 252052 h 700"/>
              <a:gd name="T10" fmla="*/ 0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0" y="0"/>
                </a:move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3B91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3" name="Freeform 991">
            <a:extLst>
              <a:ext uri="{FF2B5EF4-FFF2-40B4-BE49-F238E27FC236}">
                <a16:creationId xmlns:a16="http://schemas.microsoft.com/office/drawing/2014/main" id="{DE9E5573-CFDC-D24C-9FF2-85836A5A6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1765300"/>
            <a:ext cx="103188" cy="95250"/>
          </a:xfrm>
          <a:custGeom>
            <a:avLst/>
            <a:gdLst>
              <a:gd name="T0" fmla="*/ 0 w 286"/>
              <a:gd name="T1" fmla="*/ 94531 h 265"/>
              <a:gd name="T2" fmla="*/ 102827 w 286"/>
              <a:gd name="T3" fmla="*/ 0 h 265"/>
              <a:gd name="T4" fmla="*/ 102827 w 286"/>
              <a:gd name="T5" fmla="*/ 94891 h 265"/>
              <a:gd name="T6" fmla="*/ 0 w 286"/>
              <a:gd name="T7" fmla="*/ 94891 h 265"/>
              <a:gd name="T8" fmla="*/ 0 w 286"/>
              <a:gd name="T9" fmla="*/ 94531 h 2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6" h="265">
                <a:moveTo>
                  <a:pt x="0" y="263"/>
                </a:moveTo>
                <a:lnTo>
                  <a:pt x="285" y="0"/>
                </a:lnTo>
                <a:lnTo>
                  <a:pt x="285" y="264"/>
                </a:lnTo>
                <a:lnTo>
                  <a:pt x="0" y="264"/>
                </a:lnTo>
                <a:lnTo>
                  <a:pt x="0" y="263"/>
                </a:lnTo>
              </a:path>
            </a:pathLst>
          </a:custGeom>
          <a:solidFill>
            <a:srgbClr val="3B91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4" name="Freeform 992">
            <a:extLst>
              <a:ext uri="{FF2B5EF4-FFF2-40B4-BE49-F238E27FC236}">
                <a16:creationId xmlns:a16="http://schemas.microsoft.com/office/drawing/2014/main" id="{02F5FBFB-7814-3041-9E59-28980CA07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1765300"/>
            <a:ext cx="104775" cy="96838"/>
          </a:xfrm>
          <a:custGeom>
            <a:avLst/>
            <a:gdLst>
              <a:gd name="T0" fmla="*/ 0 w 290"/>
              <a:gd name="T1" fmla="*/ 94670 h 268"/>
              <a:gd name="T2" fmla="*/ 101885 w 290"/>
              <a:gd name="T3" fmla="*/ 94670 h 268"/>
              <a:gd name="T4" fmla="*/ 101885 w 290"/>
              <a:gd name="T5" fmla="*/ 0 h 268"/>
              <a:gd name="T6" fmla="*/ 104414 w 290"/>
              <a:gd name="T7" fmla="*/ 0 h 268"/>
              <a:gd name="T8" fmla="*/ 104414 w 290"/>
              <a:gd name="T9" fmla="*/ 96477 h 268"/>
              <a:gd name="T10" fmla="*/ 0 w 290"/>
              <a:gd name="T11" fmla="*/ 96477 h 268"/>
              <a:gd name="T12" fmla="*/ 0 w 290"/>
              <a:gd name="T13" fmla="*/ 94670 h 2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0" h="268">
                <a:moveTo>
                  <a:pt x="0" y="262"/>
                </a:moveTo>
                <a:lnTo>
                  <a:pt x="282" y="262"/>
                </a:lnTo>
                <a:lnTo>
                  <a:pt x="282" y="0"/>
                </a:lnTo>
                <a:lnTo>
                  <a:pt x="289" y="0"/>
                </a:lnTo>
                <a:lnTo>
                  <a:pt x="289" y="267"/>
                </a:lnTo>
                <a:lnTo>
                  <a:pt x="0" y="267"/>
                </a:lnTo>
                <a:lnTo>
                  <a:pt x="0" y="26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5" name="Freeform 993">
            <a:extLst>
              <a:ext uri="{FF2B5EF4-FFF2-40B4-BE49-F238E27FC236}">
                <a16:creationId xmlns:a16="http://schemas.microsoft.com/office/drawing/2014/main" id="{D1F04747-D3C9-1140-8050-DDD38CEFA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1922463"/>
            <a:ext cx="103188" cy="95250"/>
          </a:xfrm>
          <a:custGeom>
            <a:avLst/>
            <a:gdLst>
              <a:gd name="T0" fmla="*/ 0 w 286"/>
              <a:gd name="T1" fmla="*/ 0 h 265"/>
              <a:gd name="T2" fmla="*/ 102827 w 286"/>
              <a:gd name="T3" fmla="*/ 0 h 265"/>
              <a:gd name="T4" fmla="*/ 102827 w 286"/>
              <a:gd name="T5" fmla="*/ 94891 h 265"/>
              <a:gd name="T6" fmla="*/ 0 w 286"/>
              <a:gd name="T7" fmla="*/ 0 h 265"/>
              <a:gd name="T8" fmla="*/ 0 w 286"/>
              <a:gd name="T9" fmla="*/ 0 h 2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6" h="265">
                <a:moveTo>
                  <a:pt x="0" y="0"/>
                </a:moveTo>
                <a:lnTo>
                  <a:pt x="285" y="0"/>
                </a:lnTo>
                <a:lnTo>
                  <a:pt x="285" y="264"/>
                </a:lnTo>
                <a:lnTo>
                  <a:pt x="0" y="0"/>
                </a:lnTo>
              </a:path>
            </a:pathLst>
          </a:custGeom>
          <a:solidFill>
            <a:srgbClr val="3B91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6" name="Freeform 994">
            <a:extLst>
              <a:ext uri="{FF2B5EF4-FFF2-40B4-BE49-F238E27FC236}">
                <a16:creationId xmlns:a16="http://schemas.microsoft.com/office/drawing/2014/main" id="{D7CBFD0E-2026-224E-A501-E9461CCF5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1920875"/>
            <a:ext cx="104775" cy="96838"/>
          </a:xfrm>
          <a:custGeom>
            <a:avLst/>
            <a:gdLst>
              <a:gd name="T0" fmla="*/ 0 w 290"/>
              <a:gd name="T1" fmla="*/ 0 h 268"/>
              <a:gd name="T2" fmla="*/ 104414 w 290"/>
              <a:gd name="T3" fmla="*/ 0 h 268"/>
              <a:gd name="T4" fmla="*/ 104414 w 290"/>
              <a:gd name="T5" fmla="*/ 96477 h 268"/>
              <a:gd name="T6" fmla="*/ 101885 w 290"/>
              <a:gd name="T7" fmla="*/ 96477 h 268"/>
              <a:gd name="T8" fmla="*/ 101885 w 290"/>
              <a:gd name="T9" fmla="*/ 2168 h 268"/>
              <a:gd name="T10" fmla="*/ 0 w 290"/>
              <a:gd name="T11" fmla="*/ 2168 h 268"/>
              <a:gd name="T12" fmla="*/ 0 w 290"/>
              <a:gd name="T13" fmla="*/ 0 h 2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0" h="268">
                <a:moveTo>
                  <a:pt x="0" y="0"/>
                </a:moveTo>
                <a:lnTo>
                  <a:pt x="289" y="0"/>
                </a:lnTo>
                <a:lnTo>
                  <a:pt x="289" y="267"/>
                </a:lnTo>
                <a:lnTo>
                  <a:pt x="282" y="267"/>
                </a:lnTo>
                <a:lnTo>
                  <a:pt x="282" y="6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7" name="Freeform 995">
            <a:extLst>
              <a:ext uri="{FF2B5EF4-FFF2-40B4-BE49-F238E27FC236}">
                <a16:creationId xmlns:a16="http://schemas.microsoft.com/office/drawing/2014/main" id="{72066E33-68E9-DF40-9BE7-CFC665D2C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7488" y="1922463"/>
            <a:ext cx="266700" cy="95250"/>
          </a:xfrm>
          <a:custGeom>
            <a:avLst/>
            <a:gdLst>
              <a:gd name="T0" fmla="*/ 0 w 743"/>
              <a:gd name="T1" fmla="*/ 0 h 265"/>
              <a:gd name="T2" fmla="*/ 266341 w 743"/>
              <a:gd name="T3" fmla="*/ 0 h 265"/>
              <a:gd name="T4" fmla="*/ 0 w 743"/>
              <a:gd name="T5" fmla="*/ 94891 h 265"/>
              <a:gd name="T6" fmla="*/ 0 w 743"/>
              <a:gd name="T7" fmla="*/ 0 h 2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43" h="265">
                <a:moveTo>
                  <a:pt x="0" y="0"/>
                </a:moveTo>
                <a:lnTo>
                  <a:pt x="742" y="0"/>
                </a:lnTo>
                <a:lnTo>
                  <a:pt x="0" y="264"/>
                </a:lnTo>
                <a:lnTo>
                  <a:pt x="0" y="0"/>
                </a:lnTo>
              </a:path>
            </a:pathLst>
          </a:custGeom>
          <a:solidFill>
            <a:srgbClr val="3B91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8" name="Freeform 996">
            <a:extLst>
              <a:ext uri="{FF2B5EF4-FFF2-40B4-BE49-F238E27FC236}">
                <a16:creationId xmlns:a16="http://schemas.microsoft.com/office/drawing/2014/main" id="{13A12D28-1062-F141-A135-B39B9AF3C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920875"/>
            <a:ext cx="268288" cy="96838"/>
          </a:xfrm>
          <a:custGeom>
            <a:avLst/>
            <a:gdLst>
              <a:gd name="T0" fmla="*/ 0 w 746"/>
              <a:gd name="T1" fmla="*/ 0 h 268"/>
              <a:gd name="T2" fmla="*/ 267928 w 746"/>
              <a:gd name="T3" fmla="*/ 0 h 268"/>
              <a:gd name="T4" fmla="*/ 267928 w 746"/>
              <a:gd name="T5" fmla="*/ 2168 h 268"/>
              <a:gd name="T6" fmla="*/ 2158 w 746"/>
              <a:gd name="T7" fmla="*/ 2168 h 268"/>
              <a:gd name="T8" fmla="*/ 2158 w 746"/>
              <a:gd name="T9" fmla="*/ 96477 h 268"/>
              <a:gd name="T10" fmla="*/ 0 w 746"/>
              <a:gd name="T11" fmla="*/ 96477 h 268"/>
              <a:gd name="T12" fmla="*/ 0 w 746"/>
              <a:gd name="T13" fmla="*/ 0 h 2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46" h="268">
                <a:moveTo>
                  <a:pt x="0" y="0"/>
                </a:moveTo>
                <a:lnTo>
                  <a:pt x="745" y="0"/>
                </a:lnTo>
                <a:lnTo>
                  <a:pt x="745" y="6"/>
                </a:lnTo>
                <a:lnTo>
                  <a:pt x="6" y="6"/>
                </a:lnTo>
                <a:lnTo>
                  <a:pt x="6" y="267"/>
                </a:lnTo>
                <a:lnTo>
                  <a:pt x="0" y="26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9" name="Freeform 997">
            <a:extLst>
              <a:ext uri="{FF2B5EF4-FFF2-40B4-BE49-F238E27FC236}">
                <a16:creationId xmlns:a16="http://schemas.microsoft.com/office/drawing/2014/main" id="{389D2FC4-85C8-B44D-9505-C62B42950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7488" y="1765300"/>
            <a:ext cx="266700" cy="95250"/>
          </a:xfrm>
          <a:custGeom>
            <a:avLst/>
            <a:gdLst>
              <a:gd name="T0" fmla="*/ 0 w 743"/>
              <a:gd name="T1" fmla="*/ 0 h 265"/>
              <a:gd name="T2" fmla="*/ 266341 w 743"/>
              <a:gd name="T3" fmla="*/ 94891 h 265"/>
              <a:gd name="T4" fmla="*/ 0 w 743"/>
              <a:gd name="T5" fmla="*/ 94891 h 265"/>
              <a:gd name="T6" fmla="*/ 0 w 743"/>
              <a:gd name="T7" fmla="*/ 0 h 2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43" h="265">
                <a:moveTo>
                  <a:pt x="0" y="0"/>
                </a:moveTo>
                <a:lnTo>
                  <a:pt x="742" y="264"/>
                </a:lnTo>
                <a:lnTo>
                  <a:pt x="0" y="264"/>
                </a:lnTo>
                <a:lnTo>
                  <a:pt x="0" y="0"/>
                </a:lnTo>
              </a:path>
            </a:pathLst>
          </a:custGeom>
          <a:solidFill>
            <a:srgbClr val="3B91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0" name="Freeform 998">
            <a:extLst>
              <a:ext uri="{FF2B5EF4-FFF2-40B4-BE49-F238E27FC236}">
                <a16:creationId xmlns:a16="http://schemas.microsoft.com/office/drawing/2014/main" id="{B9C0DDD4-17CD-6343-AFAE-9FB30CF71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765300"/>
            <a:ext cx="268288" cy="96838"/>
          </a:xfrm>
          <a:custGeom>
            <a:avLst/>
            <a:gdLst>
              <a:gd name="T0" fmla="*/ 267928 w 746"/>
              <a:gd name="T1" fmla="*/ 96477 h 268"/>
              <a:gd name="T2" fmla="*/ 0 w 746"/>
              <a:gd name="T3" fmla="*/ 96477 h 268"/>
              <a:gd name="T4" fmla="*/ 0 w 746"/>
              <a:gd name="T5" fmla="*/ 0 h 268"/>
              <a:gd name="T6" fmla="*/ 2158 w 746"/>
              <a:gd name="T7" fmla="*/ 0 h 268"/>
              <a:gd name="T8" fmla="*/ 2158 w 746"/>
              <a:gd name="T9" fmla="*/ 94670 h 268"/>
              <a:gd name="T10" fmla="*/ 267928 w 746"/>
              <a:gd name="T11" fmla="*/ 94670 h 268"/>
              <a:gd name="T12" fmla="*/ 267928 w 746"/>
              <a:gd name="T13" fmla="*/ 96477 h 2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46" h="268">
                <a:moveTo>
                  <a:pt x="745" y="267"/>
                </a:moveTo>
                <a:lnTo>
                  <a:pt x="0" y="267"/>
                </a:lnTo>
                <a:lnTo>
                  <a:pt x="0" y="0"/>
                </a:lnTo>
                <a:lnTo>
                  <a:pt x="6" y="0"/>
                </a:lnTo>
                <a:lnTo>
                  <a:pt x="6" y="262"/>
                </a:lnTo>
                <a:lnTo>
                  <a:pt x="745" y="262"/>
                </a:lnTo>
                <a:lnTo>
                  <a:pt x="745" y="26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1" name="Freeform 999">
            <a:extLst>
              <a:ext uri="{FF2B5EF4-FFF2-40B4-BE49-F238E27FC236}">
                <a16:creationId xmlns:a16="http://schemas.microsoft.com/office/drawing/2014/main" id="{C2AE4DEB-ED69-1146-BCFE-2212FB02E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1765300"/>
            <a:ext cx="431800" cy="252413"/>
          </a:xfrm>
          <a:custGeom>
            <a:avLst/>
            <a:gdLst>
              <a:gd name="T0" fmla="*/ 0 w 1200"/>
              <a:gd name="T1" fmla="*/ 0 h 700"/>
              <a:gd name="T2" fmla="*/ 431440 w 1200"/>
              <a:gd name="T3" fmla="*/ 0 h 700"/>
              <a:gd name="T4" fmla="*/ 431440 w 1200"/>
              <a:gd name="T5" fmla="*/ 252052 h 700"/>
              <a:gd name="T6" fmla="*/ 215900 w 1200"/>
              <a:gd name="T7" fmla="*/ 252052 h 700"/>
              <a:gd name="T8" fmla="*/ 0 w 1200"/>
              <a:gd name="T9" fmla="*/ 252052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7B13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2" name="Freeform 1000">
            <a:extLst>
              <a:ext uri="{FF2B5EF4-FFF2-40B4-BE49-F238E27FC236}">
                <a16:creationId xmlns:a16="http://schemas.microsoft.com/office/drawing/2014/main" id="{A06B25FC-14C7-A944-A7DC-45B1F9AEF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1865313"/>
            <a:ext cx="431800" cy="50800"/>
          </a:xfrm>
          <a:custGeom>
            <a:avLst/>
            <a:gdLst>
              <a:gd name="T0" fmla="*/ 0 w 1200"/>
              <a:gd name="T1" fmla="*/ 0 h 141"/>
              <a:gd name="T2" fmla="*/ 431440 w 1200"/>
              <a:gd name="T3" fmla="*/ 0 h 141"/>
              <a:gd name="T4" fmla="*/ 431440 w 1200"/>
              <a:gd name="T5" fmla="*/ 50440 h 141"/>
              <a:gd name="T6" fmla="*/ 215900 w 1200"/>
              <a:gd name="T7" fmla="*/ 50440 h 141"/>
              <a:gd name="T8" fmla="*/ 0 w 1200"/>
              <a:gd name="T9" fmla="*/ 50440 h 141"/>
              <a:gd name="T10" fmla="*/ 0 w 1200"/>
              <a:gd name="T11" fmla="*/ 0 h 1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41">
                <a:moveTo>
                  <a:pt x="0" y="0"/>
                </a:moveTo>
                <a:lnTo>
                  <a:pt x="1199" y="0"/>
                </a:lnTo>
                <a:lnTo>
                  <a:pt x="1199" y="140"/>
                </a:lnTo>
                <a:lnTo>
                  <a:pt x="600" y="140"/>
                </a:lnTo>
                <a:lnTo>
                  <a:pt x="0" y="14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3" name="Freeform 1001">
            <a:extLst>
              <a:ext uri="{FF2B5EF4-FFF2-40B4-BE49-F238E27FC236}">
                <a16:creationId xmlns:a16="http://schemas.microsoft.com/office/drawing/2014/main" id="{49289A6D-8B03-6043-8201-410B470F0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01863"/>
            <a:ext cx="431800" cy="63500"/>
          </a:xfrm>
          <a:custGeom>
            <a:avLst/>
            <a:gdLst>
              <a:gd name="T0" fmla="*/ 0 w 1199"/>
              <a:gd name="T1" fmla="*/ 0 h 177"/>
              <a:gd name="T2" fmla="*/ 431440 w 1199"/>
              <a:gd name="T3" fmla="*/ 0 h 177"/>
              <a:gd name="T4" fmla="*/ 431440 w 1199"/>
              <a:gd name="T5" fmla="*/ 63141 h 177"/>
              <a:gd name="T6" fmla="*/ 215720 w 1199"/>
              <a:gd name="T7" fmla="*/ 63141 h 177"/>
              <a:gd name="T8" fmla="*/ 0 w 1199"/>
              <a:gd name="T9" fmla="*/ 63141 h 177"/>
              <a:gd name="T10" fmla="*/ 0 w 1199"/>
              <a:gd name="T11" fmla="*/ 0 h 1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77">
                <a:moveTo>
                  <a:pt x="0" y="0"/>
                </a:moveTo>
                <a:lnTo>
                  <a:pt x="1198" y="0"/>
                </a:lnTo>
                <a:lnTo>
                  <a:pt x="1198" y="176"/>
                </a:lnTo>
                <a:lnTo>
                  <a:pt x="599" y="176"/>
                </a:lnTo>
                <a:lnTo>
                  <a:pt x="0" y="176"/>
                </a:lnTo>
                <a:lnTo>
                  <a:pt x="0" y="0"/>
                </a:lnTo>
              </a:path>
            </a:pathLst>
          </a:custGeom>
          <a:solidFill>
            <a:srgbClr val="C0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4" name="Freeform 1002">
            <a:extLst>
              <a:ext uri="{FF2B5EF4-FFF2-40B4-BE49-F238E27FC236}">
                <a16:creationId xmlns:a16="http://schemas.microsoft.com/office/drawing/2014/main" id="{5973128E-568F-034C-8158-AF5337F46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65363"/>
            <a:ext cx="431800" cy="127000"/>
          </a:xfrm>
          <a:custGeom>
            <a:avLst/>
            <a:gdLst>
              <a:gd name="T0" fmla="*/ 0 w 1199"/>
              <a:gd name="T1" fmla="*/ 0 h 351"/>
              <a:gd name="T2" fmla="*/ 431440 w 1199"/>
              <a:gd name="T3" fmla="*/ 0 h 351"/>
              <a:gd name="T4" fmla="*/ 431440 w 1199"/>
              <a:gd name="T5" fmla="*/ 126638 h 351"/>
              <a:gd name="T6" fmla="*/ 215720 w 1199"/>
              <a:gd name="T7" fmla="*/ 126638 h 351"/>
              <a:gd name="T8" fmla="*/ 0 w 1199"/>
              <a:gd name="T9" fmla="*/ 126638 h 351"/>
              <a:gd name="T10" fmla="*/ 0 w 1199"/>
              <a:gd name="T11" fmla="*/ 0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1">
                <a:moveTo>
                  <a:pt x="0" y="0"/>
                </a:moveTo>
                <a:lnTo>
                  <a:pt x="1198" y="0"/>
                </a:lnTo>
                <a:lnTo>
                  <a:pt x="1198" y="350"/>
                </a:lnTo>
                <a:lnTo>
                  <a:pt x="599" y="350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5" name="Freeform 1003">
            <a:extLst>
              <a:ext uri="{FF2B5EF4-FFF2-40B4-BE49-F238E27FC236}">
                <a16:creationId xmlns:a16="http://schemas.microsoft.com/office/drawing/2014/main" id="{FF5EAA6F-5763-A24A-907A-D6FA2C86C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390775"/>
            <a:ext cx="431800" cy="63500"/>
          </a:xfrm>
          <a:custGeom>
            <a:avLst/>
            <a:gdLst>
              <a:gd name="T0" fmla="*/ 0 w 1199"/>
              <a:gd name="T1" fmla="*/ 0 h 175"/>
              <a:gd name="T2" fmla="*/ 431440 w 1199"/>
              <a:gd name="T3" fmla="*/ 0 h 175"/>
              <a:gd name="T4" fmla="*/ 431440 w 1199"/>
              <a:gd name="T5" fmla="*/ 63137 h 175"/>
              <a:gd name="T6" fmla="*/ 215720 w 1199"/>
              <a:gd name="T7" fmla="*/ 63137 h 175"/>
              <a:gd name="T8" fmla="*/ 0 w 1199"/>
              <a:gd name="T9" fmla="*/ 63137 h 175"/>
              <a:gd name="T10" fmla="*/ 0 w 1199"/>
              <a:gd name="T11" fmla="*/ 0 h 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75">
                <a:moveTo>
                  <a:pt x="0" y="0"/>
                </a:moveTo>
                <a:lnTo>
                  <a:pt x="1198" y="0"/>
                </a:lnTo>
                <a:lnTo>
                  <a:pt x="1198" y="174"/>
                </a:lnTo>
                <a:lnTo>
                  <a:pt x="599" y="174"/>
                </a:lnTo>
                <a:lnTo>
                  <a:pt x="0" y="174"/>
                </a:lnTo>
                <a:lnTo>
                  <a:pt x="0" y="0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6" name="Freeform 1004">
            <a:extLst>
              <a:ext uri="{FF2B5EF4-FFF2-40B4-BE49-F238E27FC236}">
                <a16:creationId xmlns:a16="http://schemas.microsoft.com/office/drawing/2014/main" id="{1C5D0841-759C-F44A-8B3E-B62618557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6213" y="2282825"/>
            <a:ext cx="92075" cy="90488"/>
          </a:xfrm>
          <a:custGeom>
            <a:avLst/>
            <a:gdLst>
              <a:gd name="T0" fmla="*/ 31053 w 255"/>
              <a:gd name="T1" fmla="*/ 0 h 253"/>
              <a:gd name="T2" fmla="*/ 45857 w 255"/>
              <a:gd name="T3" fmla="*/ 15022 h 253"/>
              <a:gd name="T4" fmla="*/ 61022 w 255"/>
              <a:gd name="T5" fmla="*/ 0 h 253"/>
              <a:gd name="T6" fmla="*/ 61022 w 255"/>
              <a:gd name="T7" fmla="*/ 29686 h 253"/>
              <a:gd name="T8" fmla="*/ 61383 w 255"/>
              <a:gd name="T9" fmla="*/ 30043 h 253"/>
              <a:gd name="T10" fmla="*/ 91714 w 255"/>
              <a:gd name="T11" fmla="*/ 30043 h 253"/>
              <a:gd name="T12" fmla="*/ 76549 w 255"/>
              <a:gd name="T13" fmla="*/ 45065 h 253"/>
              <a:gd name="T14" fmla="*/ 91714 w 255"/>
              <a:gd name="T15" fmla="*/ 60087 h 253"/>
              <a:gd name="T16" fmla="*/ 61022 w 255"/>
              <a:gd name="T17" fmla="*/ 60087 h 253"/>
              <a:gd name="T18" fmla="*/ 61022 w 255"/>
              <a:gd name="T19" fmla="*/ 60445 h 253"/>
              <a:gd name="T20" fmla="*/ 61022 w 255"/>
              <a:gd name="T21" fmla="*/ 90130 h 253"/>
              <a:gd name="T22" fmla="*/ 45857 w 255"/>
              <a:gd name="T23" fmla="*/ 75466 h 253"/>
              <a:gd name="T24" fmla="*/ 31053 w 255"/>
              <a:gd name="T25" fmla="*/ 90130 h 253"/>
              <a:gd name="T26" fmla="*/ 31053 w 255"/>
              <a:gd name="T27" fmla="*/ 60445 h 253"/>
              <a:gd name="T28" fmla="*/ 30692 w 255"/>
              <a:gd name="T29" fmla="*/ 60087 h 253"/>
              <a:gd name="T30" fmla="*/ 0 w 255"/>
              <a:gd name="T31" fmla="*/ 60087 h 253"/>
              <a:gd name="T32" fmla="*/ 15526 w 255"/>
              <a:gd name="T33" fmla="*/ 45065 h 253"/>
              <a:gd name="T34" fmla="*/ 0 w 255"/>
              <a:gd name="T35" fmla="*/ 30043 h 253"/>
              <a:gd name="T36" fmla="*/ 30692 w 255"/>
              <a:gd name="T37" fmla="*/ 30043 h 253"/>
              <a:gd name="T38" fmla="*/ 31053 w 255"/>
              <a:gd name="T39" fmla="*/ 29686 h 253"/>
              <a:gd name="T40" fmla="*/ 31053 w 255"/>
              <a:gd name="T41" fmla="*/ 0 h 2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5" h="253">
                <a:moveTo>
                  <a:pt x="86" y="0"/>
                </a:moveTo>
                <a:lnTo>
                  <a:pt x="127" y="42"/>
                </a:lnTo>
                <a:lnTo>
                  <a:pt x="169" y="0"/>
                </a:lnTo>
                <a:lnTo>
                  <a:pt x="169" y="83"/>
                </a:lnTo>
                <a:lnTo>
                  <a:pt x="170" y="84"/>
                </a:lnTo>
                <a:lnTo>
                  <a:pt x="254" y="84"/>
                </a:lnTo>
                <a:lnTo>
                  <a:pt x="212" y="126"/>
                </a:lnTo>
                <a:lnTo>
                  <a:pt x="254" y="168"/>
                </a:lnTo>
                <a:lnTo>
                  <a:pt x="169" y="168"/>
                </a:lnTo>
                <a:lnTo>
                  <a:pt x="169" y="169"/>
                </a:lnTo>
                <a:lnTo>
                  <a:pt x="169" y="252"/>
                </a:lnTo>
                <a:lnTo>
                  <a:pt x="127" y="211"/>
                </a:lnTo>
                <a:lnTo>
                  <a:pt x="86" y="252"/>
                </a:lnTo>
                <a:lnTo>
                  <a:pt x="86" y="169"/>
                </a:lnTo>
                <a:lnTo>
                  <a:pt x="85" y="168"/>
                </a:lnTo>
                <a:lnTo>
                  <a:pt x="0" y="168"/>
                </a:lnTo>
                <a:lnTo>
                  <a:pt x="43" y="126"/>
                </a:lnTo>
                <a:lnTo>
                  <a:pt x="0" y="84"/>
                </a:lnTo>
                <a:lnTo>
                  <a:pt x="85" y="84"/>
                </a:lnTo>
                <a:lnTo>
                  <a:pt x="86" y="83"/>
                </a:lnTo>
                <a:lnTo>
                  <a:pt x="86" y="0"/>
                </a:lnTo>
              </a:path>
            </a:pathLst>
          </a:custGeom>
          <a:solidFill>
            <a:srgbClr val="C0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7" name="Freeform 1005">
            <a:extLst>
              <a:ext uri="{FF2B5EF4-FFF2-40B4-BE49-F238E27FC236}">
                <a16:creationId xmlns:a16="http://schemas.microsoft.com/office/drawing/2014/main" id="{6AECFA54-A496-594A-9780-D39B77CB2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1613" y="2308225"/>
            <a:ext cx="41275" cy="39688"/>
          </a:xfrm>
          <a:custGeom>
            <a:avLst/>
            <a:gdLst>
              <a:gd name="T0" fmla="*/ 37622 w 113"/>
              <a:gd name="T1" fmla="*/ 39334 h 112"/>
              <a:gd name="T2" fmla="*/ 19724 w 113"/>
              <a:gd name="T3" fmla="*/ 21970 h 112"/>
              <a:gd name="T4" fmla="*/ 2557 w 113"/>
              <a:gd name="T5" fmla="*/ 39334 h 112"/>
              <a:gd name="T6" fmla="*/ 0 w 113"/>
              <a:gd name="T7" fmla="*/ 36853 h 112"/>
              <a:gd name="T8" fmla="*/ 17533 w 113"/>
              <a:gd name="T9" fmla="*/ 19135 h 112"/>
              <a:gd name="T10" fmla="*/ 0 w 113"/>
              <a:gd name="T11" fmla="*/ 2481 h 112"/>
              <a:gd name="T12" fmla="*/ 2557 w 113"/>
              <a:gd name="T13" fmla="*/ 0 h 112"/>
              <a:gd name="T14" fmla="*/ 19724 w 113"/>
              <a:gd name="T15" fmla="*/ 16655 h 112"/>
              <a:gd name="T16" fmla="*/ 37622 w 113"/>
              <a:gd name="T17" fmla="*/ 0 h 112"/>
              <a:gd name="T18" fmla="*/ 40910 w 113"/>
              <a:gd name="T19" fmla="*/ 2481 h 112"/>
              <a:gd name="T20" fmla="*/ 22646 w 113"/>
              <a:gd name="T21" fmla="*/ 19135 h 112"/>
              <a:gd name="T22" fmla="*/ 40910 w 113"/>
              <a:gd name="T23" fmla="*/ 36853 h 112"/>
              <a:gd name="T24" fmla="*/ 37622 w 113"/>
              <a:gd name="T25" fmla="*/ 39334 h 1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3" h="112">
                <a:moveTo>
                  <a:pt x="103" y="111"/>
                </a:moveTo>
                <a:lnTo>
                  <a:pt x="54" y="62"/>
                </a:lnTo>
                <a:lnTo>
                  <a:pt x="7" y="111"/>
                </a:lnTo>
                <a:lnTo>
                  <a:pt x="0" y="104"/>
                </a:lnTo>
                <a:lnTo>
                  <a:pt x="48" y="54"/>
                </a:lnTo>
                <a:lnTo>
                  <a:pt x="0" y="7"/>
                </a:lnTo>
                <a:lnTo>
                  <a:pt x="7" y="0"/>
                </a:lnTo>
                <a:lnTo>
                  <a:pt x="54" y="47"/>
                </a:lnTo>
                <a:lnTo>
                  <a:pt x="103" y="0"/>
                </a:lnTo>
                <a:lnTo>
                  <a:pt x="112" y="7"/>
                </a:lnTo>
                <a:lnTo>
                  <a:pt x="62" y="54"/>
                </a:lnTo>
                <a:lnTo>
                  <a:pt x="112" y="104"/>
                </a:lnTo>
                <a:lnTo>
                  <a:pt x="103" y="11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8" name="Freeform 1006">
            <a:extLst>
              <a:ext uri="{FF2B5EF4-FFF2-40B4-BE49-F238E27FC236}">
                <a16:creationId xmlns:a16="http://schemas.microsoft.com/office/drawing/2014/main" id="{087E74B6-39C6-6C41-ACC7-874981811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2201863"/>
            <a:ext cx="431800" cy="252412"/>
          </a:xfrm>
          <a:custGeom>
            <a:avLst/>
            <a:gdLst>
              <a:gd name="T0" fmla="*/ 0 w 1200"/>
              <a:gd name="T1" fmla="*/ 0 h 701"/>
              <a:gd name="T2" fmla="*/ 431440 w 1200"/>
              <a:gd name="T3" fmla="*/ 0 h 701"/>
              <a:gd name="T4" fmla="*/ 431440 w 1200"/>
              <a:gd name="T5" fmla="*/ 252052 h 701"/>
              <a:gd name="T6" fmla="*/ 215540 w 1200"/>
              <a:gd name="T7" fmla="*/ 252052 h 701"/>
              <a:gd name="T8" fmla="*/ 0 w 1200"/>
              <a:gd name="T9" fmla="*/ 252052 h 701"/>
              <a:gd name="T10" fmla="*/ 0 w 1200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1">
                <a:moveTo>
                  <a:pt x="0" y="0"/>
                </a:moveTo>
                <a:lnTo>
                  <a:pt x="1199" y="0"/>
                </a:lnTo>
                <a:lnTo>
                  <a:pt x="1199" y="700"/>
                </a:lnTo>
                <a:lnTo>
                  <a:pt x="599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81AFD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9" name="Freeform 1007">
            <a:extLst>
              <a:ext uri="{FF2B5EF4-FFF2-40B4-BE49-F238E27FC236}">
                <a16:creationId xmlns:a16="http://schemas.microsoft.com/office/drawing/2014/main" id="{B26FEA3D-9459-4F40-AEA2-C0AC3C967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2227263"/>
            <a:ext cx="11113" cy="28575"/>
          </a:xfrm>
          <a:custGeom>
            <a:avLst/>
            <a:gdLst>
              <a:gd name="T0" fmla="*/ 7072 w 33"/>
              <a:gd name="T1" fmla="*/ 0 h 78"/>
              <a:gd name="T2" fmla="*/ 10776 w 33"/>
              <a:gd name="T3" fmla="*/ 28209 h 78"/>
              <a:gd name="T4" fmla="*/ 0 w 33"/>
              <a:gd name="T5" fmla="*/ 24179 h 78"/>
              <a:gd name="T6" fmla="*/ 7072 w 33"/>
              <a:gd name="T7" fmla="*/ 0 h 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78">
                <a:moveTo>
                  <a:pt x="21" y="0"/>
                </a:moveTo>
                <a:lnTo>
                  <a:pt x="32" y="77"/>
                </a:lnTo>
                <a:lnTo>
                  <a:pt x="0" y="66"/>
                </a:lnTo>
                <a:lnTo>
                  <a:pt x="2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0" name="Freeform 1008">
            <a:extLst>
              <a:ext uri="{FF2B5EF4-FFF2-40B4-BE49-F238E27FC236}">
                <a16:creationId xmlns:a16="http://schemas.microsoft.com/office/drawing/2014/main" id="{66E731F0-FF3E-C844-9044-A10CDC43B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1450" y="2227263"/>
            <a:ext cx="11113" cy="28575"/>
          </a:xfrm>
          <a:custGeom>
            <a:avLst/>
            <a:gdLst>
              <a:gd name="T0" fmla="*/ 3704 w 33"/>
              <a:gd name="T1" fmla="*/ 0 h 78"/>
              <a:gd name="T2" fmla="*/ 10776 w 33"/>
              <a:gd name="T3" fmla="*/ 24179 h 78"/>
              <a:gd name="T4" fmla="*/ 0 w 33"/>
              <a:gd name="T5" fmla="*/ 28209 h 78"/>
              <a:gd name="T6" fmla="*/ 3704 w 33"/>
              <a:gd name="T7" fmla="*/ 0 h 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78">
                <a:moveTo>
                  <a:pt x="11" y="0"/>
                </a:moveTo>
                <a:lnTo>
                  <a:pt x="32" y="66"/>
                </a:lnTo>
                <a:lnTo>
                  <a:pt x="0" y="77"/>
                </a:lnTo>
                <a:lnTo>
                  <a:pt x="1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1" name="Freeform 1009">
            <a:extLst>
              <a:ext uri="{FF2B5EF4-FFF2-40B4-BE49-F238E27FC236}">
                <a16:creationId xmlns:a16="http://schemas.microsoft.com/office/drawing/2014/main" id="{D04C944E-7BBC-304D-A031-358DEA8AC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2244725"/>
            <a:ext cx="25400" cy="12700"/>
          </a:xfrm>
          <a:custGeom>
            <a:avLst/>
            <a:gdLst>
              <a:gd name="T0" fmla="*/ 25042 w 71"/>
              <a:gd name="T1" fmla="*/ 0 h 34"/>
              <a:gd name="T2" fmla="*/ 0 w 71"/>
              <a:gd name="T3" fmla="*/ 12326 h 34"/>
              <a:gd name="T4" fmla="*/ 0 w 71"/>
              <a:gd name="T5" fmla="*/ 0 h 34"/>
              <a:gd name="T6" fmla="*/ 25042 w 71"/>
              <a:gd name="T7" fmla="*/ 0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1" h="34">
                <a:moveTo>
                  <a:pt x="70" y="0"/>
                </a:moveTo>
                <a:lnTo>
                  <a:pt x="0" y="33"/>
                </a:lnTo>
                <a:lnTo>
                  <a:pt x="0" y="0"/>
                </a:lnTo>
                <a:lnTo>
                  <a:pt x="7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2" name="Freeform 1010">
            <a:extLst>
              <a:ext uri="{FF2B5EF4-FFF2-40B4-BE49-F238E27FC236}">
                <a16:creationId xmlns:a16="http://schemas.microsoft.com/office/drawing/2014/main" id="{52819E9A-A162-A446-BB9B-634D43C95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1450" y="2244725"/>
            <a:ext cx="28575" cy="14288"/>
          </a:xfrm>
          <a:custGeom>
            <a:avLst/>
            <a:gdLst>
              <a:gd name="T0" fmla="*/ 28213 w 79"/>
              <a:gd name="T1" fmla="*/ 0 h 41"/>
              <a:gd name="T2" fmla="*/ 7234 w 79"/>
              <a:gd name="T3" fmla="*/ 13940 h 41"/>
              <a:gd name="T4" fmla="*/ 0 w 79"/>
              <a:gd name="T5" fmla="*/ 3833 h 41"/>
              <a:gd name="T6" fmla="*/ 28213 w 79"/>
              <a:gd name="T7" fmla="*/ 0 h 4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9" h="41">
                <a:moveTo>
                  <a:pt x="78" y="0"/>
                </a:moveTo>
                <a:lnTo>
                  <a:pt x="20" y="40"/>
                </a:lnTo>
                <a:lnTo>
                  <a:pt x="0" y="11"/>
                </a:lnTo>
                <a:lnTo>
                  <a:pt x="7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3" name="Freeform 1011">
            <a:extLst>
              <a:ext uri="{FF2B5EF4-FFF2-40B4-BE49-F238E27FC236}">
                <a16:creationId xmlns:a16="http://schemas.microsoft.com/office/drawing/2014/main" id="{CD74A309-B75F-8E4A-8A63-66B5A284B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0813" y="2244725"/>
            <a:ext cx="26987" cy="14288"/>
          </a:xfrm>
          <a:custGeom>
            <a:avLst/>
            <a:gdLst>
              <a:gd name="T0" fmla="*/ 0 w 77"/>
              <a:gd name="T1" fmla="*/ 0 h 41"/>
              <a:gd name="T2" fmla="*/ 26637 w 77"/>
              <a:gd name="T3" fmla="*/ 3833 h 41"/>
              <a:gd name="T4" fmla="*/ 20328 w 77"/>
              <a:gd name="T5" fmla="*/ 13940 h 41"/>
              <a:gd name="T6" fmla="*/ 0 w 77"/>
              <a:gd name="T7" fmla="*/ 0 h 4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41">
                <a:moveTo>
                  <a:pt x="0" y="0"/>
                </a:moveTo>
                <a:lnTo>
                  <a:pt x="76" y="11"/>
                </a:lnTo>
                <a:lnTo>
                  <a:pt x="58" y="4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4" name="Freeform 1012">
            <a:extLst>
              <a:ext uri="{FF2B5EF4-FFF2-40B4-BE49-F238E27FC236}">
                <a16:creationId xmlns:a16="http://schemas.microsoft.com/office/drawing/2014/main" id="{AF84C4DE-1AE6-3C48-8ECB-AB21C7D5B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0813" y="2244725"/>
            <a:ext cx="25400" cy="12700"/>
          </a:xfrm>
          <a:custGeom>
            <a:avLst/>
            <a:gdLst>
              <a:gd name="T0" fmla="*/ 0 w 71"/>
              <a:gd name="T1" fmla="*/ 0 h 34"/>
              <a:gd name="T2" fmla="*/ 25042 w 71"/>
              <a:gd name="T3" fmla="*/ 0 h 34"/>
              <a:gd name="T4" fmla="*/ 25042 w 71"/>
              <a:gd name="T5" fmla="*/ 12326 h 34"/>
              <a:gd name="T6" fmla="*/ 0 w 71"/>
              <a:gd name="T7" fmla="*/ 0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1" h="34">
                <a:moveTo>
                  <a:pt x="0" y="0"/>
                </a:moveTo>
                <a:lnTo>
                  <a:pt x="70" y="0"/>
                </a:lnTo>
                <a:lnTo>
                  <a:pt x="70" y="3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5" name="Freeform 1013">
            <a:extLst>
              <a:ext uri="{FF2B5EF4-FFF2-40B4-BE49-F238E27FC236}">
                <a16:creationId xmlns:a16="http://schemas.microsoft.com/office/drawing/2014/main" id="{D717F280-4F57-CE4A-8499-F9EE02237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9863" y="2249488"/>
            <a:ext cx="20637" cy="25400"/>
          </a:xfrm>
          <a:custGeom>
            <a:avLst/>
            <a:gdLst>
              <a:gd name="T0" fmla="*/ 20275 w 57"/>
              <a:gd name="T1" fmla="*/ 25032 h 69"/>
              <a:gd name="T2" fmla="*/ 0 w 57"/>
              <a:gd name="T3" fmla="*/ 4049 h 69"/>
              <a:gd name="T4" fmla="*/ 12310 w 57"/>
              <a:gd name="T5" fmla="*/ 0 h 69"/>
              <a:gd name="T6" fmla="*/ 20275 w 57"/>
              <a:gd name="T7" fmla="*/ 25032 h 6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69">
                <a:moveTo>
                  <a:pt x="56" y="68"/>
                </a:moveTo>
                <a:lnTo>
                  <a:pt x="0" y="11"/>
                </a:lnTo>
                <a:lnTo>
                  <a:pt x="34" y="0"/>
                </a:lnTo>
                <a:lnTo>
                  <a:pt x="56" y="6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6" name="Freeform 1014">
            <a:extLst>
              <a:ext uri="{FF2B5EF4-FFF2-40B4-BE49-F238E27FC236}">
                <a16:creationId xmlns:a16="http://schemas.microsoft.com/office/drawing/2014/main" id="{EF9CB614-9B73-1943-8DCF-592C5FD83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9863" y="2247900"/>
            <a:ext cx="20637" cy="25400"/>
          </a:xfrm>
          <a:custGeom>
            <a:avLst/>
            <a:gdLst>
              <a:gd name="T0" fmla="*/ 20281 w 58"/>
              <a:gd name="T1" fmla="*/ 25042 h 71"/>
              <a:gd name="T2" fmla="*/ 0 w 58"/>
              <a:gd name="T3" fmla="*/ 10375 h 71"/>
              <a:gd name="T4" fmla="*/ 7472 w 58"/>
              <a:gd name="T5" fmla="*/ 0 h 71"/>
              <a:gd name="T6" fmla="*/ 20281 w 58"/>
              <a:gd name="T7" fmla="*/ 25042 h 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8" h="71">
                <a:moveTo>
                  <a:pt x="57" y="70"/>
                </a:moveTo>
                <a:lnTo>
                  <a:pt x="0" y="29"/>
                </a:lnTo>
                <a:lnTo>
                  <a:pt x="21" y="0"/>
                </a:lnTo>
                <a:lnTo>
                  <a:pt x="57" y="7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7" name="Freeform 1015">
            <a:extLst>
              <a:ext uri="{FF2B5EF4-FFF2-40B4-BE49-F238E27FC236}">
                <a16:creationId xmlns:a16="http://schemas.microsoft.com/office/drawing/2014/main" id="{91D8B9F7-7FF1-0242-BF4F-E4BB6A132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2247900"/>
            <a:ext cx="20637" cy="25400"/>
          </a:xfrm>
          <a:custGeom>
            <a:avLst/>
            <a:gdLst>
              <a:gd name="T0" fmla="*/ 0 w 56"/>
              <a:gd name="T1" fmla="*/ 25042 h 71"/>
              <a:gd name="T2" fmla="*/ 12898 w 56"/>
              <a:gd name="T3" fmla="*/ 0 h 71"/>
              <a:gd name="T4" fmla="*/ 20268 w 56"/>
              <a:gd name="T5" fmla="*/ 10375 h 71"/>
              <a:gd name="T6" fmla="*/ 0 w 56"/>
              <a:gd name="T7" fmla="*/ 25042 h 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6" h="71">
                <a:moveTo>
                  <a:pt x="0" y="70"/>
                </a:moveTo>
                <a:lnTo>
                  <a:pt x="35" y="0"/>
                </a:lnTo>
                <a:lnTo>
                  <a:pt x="55" y="29"/>
                </a:lnTo>
                <a:lnTo>
                  <a:pt x="0" y="7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8" name="Freeform 1016">
            <a:extLst>
              <a:ext uri="{FF2B5EF4-FFF2-40B4-BE49-F238E27FC236}">
                <a16:creationId xmlns:a16="http://schemas.microsoft.com/office/drawing/2014/main" id="{77149783-2D7A-AD4E-9F9E-0CAF219C9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2249488"/>
            <a:ext cx="19050" cy="25400"/>
          </a:xfrm>
          <a:custGeom>
            <a:avLst/>
            <a:gdLst>
              <a:gd name="T0" fmla="*/ 0 w 55"/>
              <a:gd name="T1" fmla="*/ 25032 h 69"/>
              <a:gd name="T2" fmla="*/ 7620 w 55"/>
              <a:gd name="T3" fmla="*/ 0 h 69"/>
              <a:gd name="T4" fmla="*/ 18704 w 55"/>
              <a:gd name="T5" fmla="*/ 4049 h 69"/>
              <a:gd name="T6" fmla="*/ 0 w 55"/>
              <a:gd name="T7" fmla="*/ 25032 h 6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" h="69">
                <a:moveTo>
                  <a:pt x="0" y="68"/>
                </a:moveTo>
                <a:lnTo>
                  <a:pt x="22" y="0"/>
                </a:lnTo>
                <a:lnTo>
                  <a:pt x="54" y="11"/>
                </a:lnTo>
                <a:lnTo>
                  <a:pt x="0" y="6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9" name="Freeform 1017">
            <a:extLst>
              <a:ext uri="{FF2B5EF4-FFF2-40B4-BE49-F238E27FC236}">
                <a16:creationId xmlns:a16="http://schemas.microsoft.com/office/drawing/2014/main" id="{CEB76B81-F120-C940-ABDD-DD434DF01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2320925"/>
            <a:ext cx="26987" cy="11113"/>
          </a:xfrm>
          <a:custGeom>
            <a:avLst/>
            <a:gdLst>
              <a:gd name="T0" fmla="*/ 26632 w 76"/>
              <a:gd name="T1" fmla="*/ 6735 h 33"/>
              <a:gd name="T2" fmla="*/ 0 w 76"/>
              <a:gd name="T3" fmla="*/ 10776 h 33"/>
              <a:gd name="T4" fmla="*/ 3196 w 76"/>
              <a:gd name="T5" fmla="*/ 0 h 33"/>
              <a:gd name="T6" fmla="*/ 26632 w 76"/>
              <a:gd name="T7" fmla="*/ 6735 h 3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6" h="33">
                <a:moveTo>
                  <a:pt x="75" y="20"/>
                </a:moveTo>
                <a:lnTo>
                  <a:pt x="0" y="32"/>
                </a:lnTo>
                <a:lnTo>
                  <a:pt x="9" y="0"/>
                </a:lnTo>
                <a:lnTo>
                  <a:pt x="75" y="2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0" name="Freeform 1018">
            <a:extLst>
              <a:ext uri="{FF2B5EF4-FFF2-40B4-BE49-F238E27FC236}">
                <a16:creationId xmlns:a16="http://schemas.microsoft.com/office/drawing/2014/main" id="{EB79B780-E17B-3B44-BEF2-C1819AAED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2324100"/>
            <a:ext cx="26987" cy="11113"/>
          </a:xfrm>
          <a:custGeom>
            <a:avLst/>
            <a:gdLst>
              <a:gd name="T0" fmla="*/ 26632 w 76"/>
              <a:gd name="T1" fmla="*/ 3368 h 33"/>
              <a:gd name="T2" fmla="*/ 3196 w 76"/>
              <a:gd name="T3" fmla="*/ 10776 h 33"/>
              <a:gd name="T4" fmla="*/ 0 w 76"/>
              <a:gd name="T5" fmla="*/ 0 h 33"/>
              <a:gd name="T6" fmla="*/ 26632 w 76"/>
              <a:gd name="T7" fmla="*/ 3368 h 3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6" h="33">
                <a:moveTo>
                  <a:pt x="75" y="10"/>
                </a:moveTo>
                <a:lnTo>
                  <a:pt x="9" y="32"/>
                </a:lnTo>
                <a:lnTo>
                  <a:pt x="0" y="0"/>
                </a:lnTo>
                <a:lnTo>
                  <a:pt x="75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1" name="Freeform 1019">
            <a:extLst>
              <a:ext uri="{FF2B5EF4-FFF2-40B4-BE49-F238E27FC236}">
                <a16:creationId xmlns:a16="http://schemas.microsoft.com/office/drawing/2014/main" id="{C2148EB2-5B18-A343-919D-FED629666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6063" y="2327275"/>
            <a:ext cx="12700" cy="25400"/>
          </a:xfrm>
          <a:custGeom>
            <a:avLst/>
            <a:gdLst>
              <a:gd name="T0" fmla="*/ 12357 w 37"/>
              <a:gd name="T1" fmla="*/ 25047 h 72"/>
              <a:gd name="T2" fmla="*/ 0 w 37"/>
              <a:gd name="T3" fmla="*/ 0 h 72"/>
              <a:gd name="T4" fmla="*/ 12357 w 37"/>
              <a:gd name="T5" fmla="*/ 0 h 72"/>
              <a:gd name="T6" fmla="*/ 12357 w 37"/>
              <a:gd name="T7" fmla="*/ 25047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72">
                <a:moveTo>
                  <a:pt x="36" y="71"/>
                </a:moveTo>
                <a:lnTo>
                  <a:pt x="0" y="0"/>
                </a:lnTo>
                <a:lnTo>
                  <a:pt x="36" y="0"/>
                </a:lnTo>
                <a:lnTo>
                  <a:pt x="36" y="7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2" name="Freeform 1020">
            <a:extLst>
              <a:ext uri="{FF2B5EF4-FFF2-40B4-BE49-F238E27FC236}">
                <a16:creationId xmlns:a16="http://schemas.microsoft.com/office/drawing/2014/main" id="{FFABC4D4-FE9B-4D42-A766-8852A6F4D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4475" y="2324100"/>
            <a:ext cx="15875" cy="28575"/>
          </a:xfrm>
          <a:custGeom>
            <a:avLst/>
            <a:gdLst>
              <a:gd name="T0" fmla="*/ 15506 w 43"/>
              <a:gd name="T1" fmla="*/ 28209 h 78"/>
              <a:gd name="T2" fmla="*/ 0 w 43"/>
              <a:gd name="T3" fmla="*/ 6961 h 78"/>
              <a:gd name="T4" fmla="*/ 10337 w 43"/>
              <a:gd name="T5" fmla="*/ 0 h 78"/>
              <a:gd name="T6" fmla="*/ 15506 w 43"/>
              <a:gd name="T7" fmla="*/ 28209 h 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78">
                <a:moveTo>
                  <a:pt x="42" y="77"/>
                </a:moveTo>
                <a:lnTo>
                  <a:pt x="0" y="19"/>
                </a:lnTo>
                <a:lnTo>
                  <a:pt x="28" y="0"/>
                </a:lnTo>
                <a:lnTo>
                  <a:pt x="42" y="7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3" name="Freeform 1021">
            <a:extLst>
              <a:ext uri="{FF2B5EF4-FFF2-40B4-BE49-F238E27FC236}">
                <a16:creationId xmlns:a16="http://schemas.microsoft.com/office/drawing/2014/main" id="{12F368D0-36B0-144A-B21F-CCC2FF851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4475" y="2305050"/>
            <a:ext cx="15875" cy="26988"/>
          </a:xfrm>
          <a:custGeom>
            <a:avLst/>
            <a:gdLst>
              <a:gd name="T0" fmla="*/ 15506 w 43"/>
              <a:gd name="T1" fmla="*/ 0 h 77"/>
              <a:gd name="T2" fmla="*/ 10337 w 43"/>
              <a:gd name="T3" fmla="*/ 26638 h 77"/>
              <a:gd name="T4" fmla="*/ 0 w 43"/>
              <a:gd name="T5" fmla="*/ 19628 h 77"/>
              <a:gd name="T6" fmla="*/ 15506 w 43"/>
              <a:gd name="T7" fmla="*/ 0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77">
                <a:moveTo>
                  <a:pt x="42" y="0"/>
                </a:moveTo>
                <a:lnTo>
                  <a:pt x="28" y="76"/>
                </a:lnTo>
                <a:lnTo>
                  <a:pt x="0" y="56"/>
                </a:lnTo>
                <a:lnTo>
                  <a:pt x="4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4" name="Freeform 1022">
            <a:extLst>
              <a:ext uri="{FF2B5EF4-FFF2-40B4-BE49-F238E27FC236}">
                <a16:creationId xmlns:a16="http://schemas.microsoft.com/office/drawing/2014/main" id="{3207C51C-053D-AB41-B160-CA4D701E6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6063" y="2305050"/>
            <a:ext cx="12700" cy="25400"/>
          </a:xfrm>
          <a:custGeom>
            <a:avLst/>
            <a:gdLst>
              <a:gd name="T0" fmla="*/ 12357 w 37"/>
              <a:gd name="T1" fmla="*/ 0 h 70"/>
              <a:gd name="T2" fmla="*/ 12357 w 37"/>
              <a:gd name="T3" fmla="*/ 25037 h 70"/>
              <a:gd name="T4" fmla="*/ 0 w 37"/>
              <a:gd name="T5" fmla="*/ 25037 h 70"/>
              <a:gd name="T6" fmla="*/ 12357 w 37"/>
              <a:gd name="T7" fmla="*/ 0 h 7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70">
                <a:moveTo>
                  <a:pt x="36" y="0"/>
                </a:moveTo>
                <a:lnTo>
                  <a:pt x="36" y="69"/>
                </a:lnTo>
                <a:lnTo>
                  <a:pt x="0" y="69"/>
                </a:lnTo>
                <a:lnTo>
                  <a:pt x="3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5" name="Freeform 1023">
            <a:extLst>
              <a:ext uri="{FF2B5EF4-FFF2-40B4-BE49-F238E27FC236}">
                <a16:creationId xmlns:a16="http://schemas.microsoft.com/office/drawing/2014/main" id="{073BF421-8544-A94A-B965-7CF125C93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1775" y="2324100"/>
            <a:ext cx="23813" cy="20638"/>
          </a:xfrm>
          <a:custGeom>
            <a:avLst/>
            <a:gdLst>
              <a:gd name="T0" fmla="*/ 0 w 68"/>
              <a:gd name="T1" fmla="*/ 20269 h 56"/>
              <a:gd name="T2" fmla="*/ 18910 w 68"/>
              <a:gd name="T3" fmla="*/ 0 h 56"/>
              <a:gd name="T4" fmla="*/ 23463 w 68"/>
              <a:gd name="T5" fmla="*/ 12162 h 56"/>
              <a:gd name="T6" fmla="*/ 0 w 68"/>
              <a:gd name="T7" fmla="*/ 20269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56">
                <a:moveTo>
                  <a:pt x="0" y="55"/>
                </a:moveTo>
                <a:lnTo>
                  <a:pt x="54" y="0"/>
                </a:lnTo>
                <a:lnTo>
                  <a:pt x="67" y="33"/>
                </a:lnTo>
                <a:lnTo>
                  <a:pt x="0" y="5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0" name="Freeform 1024">
            <a:extLst>
              <a:ext uri="{FF2B5EF4-FFF2-40B4-BE49-F238E27FC236}">
                <a16:creationId xmlns:a16="http://schemas.microsoft.com/office/drawing/2014/main" id="{DA1CAA9C-CC8C-A24B-AEB3-58D3A1CC3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1775" y="2322513"/>
            <a:ext cx="25400" cy="20637"/>
          </a:xfrm>
          <a:custGeom>
            <a:avLst/>
            <a:gdLst>
              <a:gd name="T0" fmla="*/ 0 w 69"/>
              <a:gd name="T1" fmla="*/ 20281 h 58"/>
              <a:gd name="T2" fmla="*/ 14357 w 69"/>
              <a:gd name="T3" fmla="*/ 0 h 58"/>
              <a:gd name="T4" fmla="*/ 25032 w 69"/>
              <a:gd name="T5" fmla="*/ 7116 h 58"/>
              <a:gd name="T6" fmla="*/ 0 w 69"/>
              <a:gd name="T7" fmla="*/ 20281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9" h="58">
                <a:moveTo>
                  <a:pt x="0" y="57"/>
                </a:moveTo>
                <a:lnTo>
                  <a:pt x="39" y="0"/>
                </a:lnTo>
                <a:lnTo>
                  <a:pt x="68" y="20"/>
                </a:lnTo>
                <a:lnTo>
                  <a:pt x="0" y="5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" name="Freeform 1025">
            <a:extLst>
              <a:ext uri="{FF2B5EF4-FFF2-40B4-BE49-F238E27FC236}">
                <a16:creationId xmlns:a16="http://schemas.microsoft.com/office/drawing/2014/main" id="{B3FFE0B2-7A54-9B49-B82C-505E7BCD9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1775" y="2312988"/>
            <a:ext cx="25400" cy="20637"/>
          </a:xfrm>
          <a:custGeom>
            <a:avLst/>
            <a:gdLst>
              <a:gd name="T0" fmla="*/ 0 w 69"/>
              <a:gd name="T1" fmla="*/ 0 h 57"/>
              <a:gd name="T2" fmla="*/ 25032 w 69"/>
              <a:gd name="T3" fmla="*/ 13034 h 57"/>
              <a:gd name="T4" fmla="*/ 14357 w 69"/>
              <a:gd name="T5" fmla="*/ 20275 h 57"/>
              <a:gd name="T6" fmla="*/ 0 w 69"/>
              <a:gd name="T7" fmla="*/ 0 h 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9" h="57">
                <a:moveTo>
                  <a:pt x="0" y="0"/>
                </a:moveTo>
                <a:lnTo>
                  <a:pt x="68" y="36"/>
                </a:lnTo>
                <a:lnTo>
                  <a:pt x="39" y="5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2" name="Freeform 1026">
            <a:extLst>
              <a:ext uri="{FF2B5EF4-FFF2-40B4-BE49-F238E27FC236}">
                <a16:creationId xmlns:a16="http://schemas.microsoft.com/office/drawing/2014/main" id="{F117862A-D8D9-844D-9ABF-52EFF1D04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1775" y="2312988"/>
            <a:ext cx="23813" cy="20637"/>
          </a:xfrm>
          <a:custGeom>
            <a:avLst/>
            <a:gdLst>
              <a:gd name="T0" fmla="*/ 0 w 68"/>
              <a:gd name="T1" fmla="*/ 0 h 56"/>
              <a:gd name="T2" fmla="*/ 23463 w 68"/>
              <a:gd name="T3" fmla="*/ 8107 h 56"/>
              <a:gd name="T4" fmla="*/ 18910 w 68"/>
              <a:gd name="T5" fmla="*/ 20268 h 56"/>
              <a:gd name="T6" fmla="*/ 0 w 6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56">
                <a:moveTo>
                  <a:pt x="0" y="0"/>
                </a:moveTo>
                <a:lnTo>
                  <a:pt x="67" y="22"/>
                </a:lnTo>
                <a:lnTo>
                  <a:pt x="54" y="5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" name="Freeform 1027">
            <a:extLst>
              <a:ext uri="{FF2B5EF4-FFF2-40B4-BE49-F238E27FC236}">
                <a16:creationId xmlns:a16="http://schemas.microsoft.com/office/drawing/2014/main" id="{20632824-1622-1E47-BE15-F6FF499E7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4613" y="2324100"/>
            <a:ext cx="28575" cy="11113"/>
          </a:xfrm>
          <a:custGeom>
            <a:avLst/>
            <a:gdLst>
              <a:gd name="T0" fmla="*/ 0 w 78"/>
              <a:gd name="T1" fmla="*/ 3368 h 33"/>
              <a:gd name="T2" fmla="*/ 28209 w 78"/>
              <a:gd name="T3" fmla="*/ 0 h 33"/>
              <a:gd name="T4" fmla="*/ 24912 w 78"/>
              <a:gd name="T5" fmla="*/ 10776 h 33"/>
              <a:gd name="T6" fmla="*/ 0 w 78"/>
              <a:gd name="T7" fmla="*/ 3368 h 3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8" h="33">
                <a:moveTo>
                  <a:pt x="0" y="10"/>
                </a:moveTo>
                <a:lnTo>
                  <a:pt x="77" y="0"/>
                </a:lnTo>
                <a:lnTo>
                  <a:pt x="68" y="32"/>
                </a:lnTo>
                <a:lnTo>
                  <a:pt x="0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" name="Freeform 1028">
            <a:extLst>
              <a:ext uri="{FF2B5EF4-FFF2-40B4-BE49-F238E27FC236}">
                <a16:creationId xmlns:a16="http://schemas.microsoft.com/office/drawing/2014/main" id="{13B0D6E3-DCC8-764A-98CB-F89AF1FDD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4613" y="2320925"/>
            <a:ext cx="28575" cy="11113"/>
          </a:xfrm>
          <a:custGeom>
            <a:avLst/>
            <a:gdLst>
              <a:gd name="T0" fmla="*/ 0 w 78"/>
              <a:gd name="T1" fmla="*/ 6735 h 33"/>
              <a:gd name="T2" fmla="*/ 24912 w 78"/>
              <a:gd name="T3" fmla="*/ 0 h 33"/>
              <a:gd name="T4" fmla="*/ 28209 w 78"/>
              <a:gd name="T5" fmla="*/ 10776 h 33"/>
              <a:gd name="T6" fmla="*/ 0 w 78"/>
              <a:gd name="T7" fmla="*/ 6735 h 3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8" h="33">
                <a:moveTo>
                  <a:pt x="0" y="20"/>
                </a:moveTo>
                <a:lnTo>
                  <a:pt x="68" y="0"/>
                </a:lnTo>
                <a:lnTo>
                  <a:pt x="77" y="32"/>
                </a:lnTo>
                <a:lnTo>
                  <a:pt x="0" y="2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5" name="Freeform 1029">
            <a:extLst>
              <a:ext uri="{FF2B5EF4-FFF2-40B4-BE49-F238E27FC236}">
                <a16:creationId xmlns:a16="http://schemas.microsoft.com/office/drawing/2014/main" id="{CAF68AA7-3872-EC4B-83A0-6FE16B401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2075" y="2305050"/>
            <a:ext cx="14288" cy="25400"/>
          </a:xfrm>
          <a:custGeom>
            <a:avLst/>
            <a:gdLst>
              <a:gd name="T0" fmla="*/ 0 w 38"/>
              <a:gd name="T1" fmla="*/ 0 h 70"/>
              <a:gd name="T2" fmla="*/ 13912 w 38"/>
              <a:gd name="T3" fmla="*/ 25037 h 70"/>
              <a:gd name="T4" fmla="*/ 0 w 38"/>
              <a:gd name="T5" fmla="*/ 25037 h 70"/>
              <a:gd name="T6" fmla="*/ 0 w 38"/>
              <a:gd name="T7" fmla="*/ 0 h 7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" h="70">
                <a:moveTo>
                  <a:pt x="0" y="0"/>
                </a:moveTo>
                <a:lnTo>
                  <a:pt x="37" y="69"/>
                </a:lnTo>
                <a:lnTo>
                  <a:pt x="0" y="6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6" name="Freeform 1030">
            <a:extLst>
              <a:ext uri="{FF2B5EF4-FFF2-40B4-BE49-F238E27FC236}">
                <a16:creationId xmlns:a16="http://schemas.microsoft.com/office/drawing/2014/main" id="{A6C2A432-F5E9-E74E-93BF-57A403BE2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2075" y="2305050"/>
            <a:ext cx="15875" cy="26988"/>
          </a:xfrm>
          <a:custGeom>
            <a:avLst/>
            <a:gdLst>
              <a:gd name="T0" fmla="*/ 0 w 42"/>
              <a:gd name="T1" fmla="*/ 0 h 77"/>
              <a:gd name="T2" fmla="*/ 15497 w 42"/>
              <a:gd name="T3" fmla="*/ 19628 h 77"/>
              <a:gd name="T4" fmla="*/ 4914 w 42"/>
              <a:gd name="T5" fmla="*/ 26638 h 77"/>
              <a:gd name="T6" fmla="*/ 0 w 42"/>
              <a:gd name="T7" fmla="*/ 0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77">
                <a:moveTo>
                  <a:pt x="0" y="0"/>
                </a:moveTo>
                <a:lnTo>
                  <a:pt x="41" y="56"/>
                </a:lnTo>
                <a:lnTo>
                  <a:pt x="13" y="7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7" name="Freeform 1031">
            <a:extLst>
              <a:ext uri="{FF2B5EF4-FFF2-40B4-BE49-F238E27FC236}">
                <a16:creationId xmlns:a16="http://schemas.microsoft.com/office/drawing/2014/main" id="{8445B4D9-31F3-FB4C-8009-44D5F84F9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2075" y="2324100"/>
            <a:ext cx="15875" cy="28575"/>
          </a:xfrm>
          <a:custGeom>
            <a:avLst/>
            <a:gdLst>
              <a:gd name="T0" fmla="*/ 0 w 42"/>
              <a:gd name="T1" fmla="*/ 28209 h 78"/>
              <a:gd name="T2" fmla="*/ 4914 w 42"/>
              <a:gd name="T3" fmla="*/ 0 h 78"/>
              <a:gd name="T4" fmla="*/ 15497 w 42"/>
              <a:gd name="T5" fmla="*/ 6961 h 78"/>
              <a:gd name="T6" fmla="*/ 0 w 42"/>
              <a:gd name="T7" fmla="*/ 28209 h 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78">
                <a:moveTo>
                  <a:pt x="0" y="77"/>
                </a:moveTo>
                <a:lnTo>
                  <a:pt x="13" y="0"/>
                </a:lnTo>
                <a:lnTo>
                  <a:pt x="41" y="19"/>
                </a:lnTo>
                <a:lnTo>
                  <a:pt x="0" y="7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8" name="Freeform 1032">
            <a:extLst>
              <a:ext uri="{FF2B5EF4-FFF2-40B4-BE49-F238E27FC236}">
                <a16:creationId xmlns:a16="http://schemas.microsoft.com/office/drawing/2014/main" id="{1982DFE7-ECDA-644F-A4BD-2762E6AAA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2075" y="2327275"/>
            <a:ext cx="14288" cy="25400"/>
          </a:xfrm>
          <a:custGeom>
            <a:avLst/>
            <a:gdLst>
              <a:gd name="T0" fmla="*/ 0 w 38"/>
              <a:gd name="T1" fmla="*/ 25047 h 72"/>
              <a:gd name="T2" fmla="*/ 0 w 38"/>
              <a:gd name="T3" fmla="*/ 0 h 72"/>
              <a:gd name="T4" fmla="*/ 13912 w 38"/>
              <a:gd name="T5" fmla="*/ 0 h 72"/>
              <a:gd name="T6" fmla="*/ 0 w 38"/>
              <a:gd name="T7" fmla="*/ 25047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" h="72">
                <a:moveTo>
                  <a:pt x="0" y="71"/>
                </a:moveTo>
                <a:lnTo>
                  <a:pt x="0" y="0"/>
                </a:lnTo>
                <a:lnTo>
                  <a:pt x="37" y="0"/>
                </a:lnTo>
                <a:lnTo>
                  <a:pt x="0" y="7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9" name="Freeform 1033">
            <a:extLst>
              <a:ext uri="{FF2B5EF4-FFF2-40B4-BE49-F238E27FC236}">
                <a16:creationId xmlns:a16="http://schemas.microsoft.com/office/drawing/2014/main" id="{90CF09AF-CA24-504F-BB57-0C25B9975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6838" y="2312988"/>
            <a:ext cx="23812" cy="20637"/>
          </a:xfrm>
          <a:custGeom>
            <a:avLst/>
            <a:gdLst>
              <a:gd name="T0" fmla="*/ 23451 w 66"/>
              <a:gd name="T1" fmla="*/ 0 h 56"/>
              <a:gd name="T2" fmla="*/ 3608 w 66"/>
              <a:gd name="T3" fmla="*/ 20268 h 56"/>
              <a:gd name="T4" fmla="*/ 0 w 66"/>
              <a:gd name="T5" fmla="*/ 8107 h 56"/>
              <a:gd name="T6" fmla="*/ 23451 w 66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6" h="56">
                <a:moveTo>
                  <a:pt x="65" y="0"/>
                </a:moveTo>
                <a:lnTo>
                  <a:pt x="10" y="55"/>
                </a:lnTo>
                <a:lnTo>
                  <a:pt x="0" y="22"/>
                </a:lnTo>
                <a:lnTo>
                  <a:pt x="6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0" name="Freeform 1034">
            <a:extLst>
              <a:ext uri="{FF2B5EF4-FFF2-40B4-BE49-F238E27FC236}">
                <a16:creationId xmlns:a16="http://schemas.microsoft.com/office/drawing/2014/main" id="{CEB12403-26D7-3147-AF9C-A0E13D9A4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6838" y="2312988"/>
            <a:ext cx="23812" cy="20637"/>
          </a:xfrm>
          <a:custGeom>
            <a:avLst/>
            <a:gdLst>
              <a:gd name="T0" fmla="*/ 23462 w 68"/>
              <a:gd name="T1" fmla="*/ 0 h 57"/>
              <a:gd name="T2" fmla="*/ 9105 w 68"/>
              <a:gd name="T3" fmla="*/ 20275 h 57"/>
              <a:gd name="T4" fmla="*/ 0 w 68"/>
              <a:gd name="T5" fmla="*/ 13034 h 57"/>
              <a:gd name="T6" fmla="*/ 23462 w 68"/>
              <a:gd name="T7" fmla="*/ 0 h 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57">
                <a:moveTo>
                  <a:pt x="67" y="0"/>
                </a:moveTo>
                <a:lnTo>
                  <a:pt x="26" y="56"/>
                </a:lnTo>
                <a:lnTo>
                  <a:pt x="0" y="36"/>
                </a:lnTo>
                <a:lnTo>
                  <a:pt x="6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1" name="Freeform 1035">
            <a:extLst>
              <a:ext uri="{FF2B5EF4-FFF2-40B4-BE49-F238E27FC236}">
                <a16:creationId xmlns:a16="http://schemas.microsoft.com/office/drawing/2014/main" id="{3A07BDC6-6805-9B4B-BF8D-5DC8C3B0F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6838" y="2322513"/>
            <a:ext cx="23812" cy="20637"/>
          </a:xfrm>
          <a:custGeom>
            <a:avLst/>
            <a:gdLst>
              <a:gd name="T0" fmla="*/ 23462 w 68"/>
              <a:gd name="T1" fmla="*/ 20281 h 58"/>
              <a:gd name="T2" fmla="*/ 0 w 68"/>
              <a:gd name="T3" fmla="*/ 7116 h 58"/>
              <a:gd name="T4" fmla="*/ 9105 w 68"/>
              <a:gd name="T5" fmla="*/ 0 h 58"/>
              <a:gd name="T6" fmla="*/ 23462 w 68"/>
              <a:gd name="T7" fmla="*/ 20281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58">
                <a:moveTo>
                  <a:pt x="67" y="57"/>
                </a:moveTo>
                <a:lnTo>
                  <a:pt x="0" y="20"/>
                </a:lnTo>
                <a:lnTo>
                  <a:pt x="26" y="0"/>
                </a:lnTo>
                <a:lnTo>
                  <a:pt x="67" y="5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2" name="Freeform 1036">
            <a:extLst>
              <a:ext uri="{FF2B5EF4-FFF2-40B4-BE49-F238E27FC236}">
                <a16:creationId xmlns:a16="http://schemas.microsoft.com/office/drawing/2014/main" id="{3D2E980E-ADC3-A445-8F6A-AEB319C0C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6838" y="2324100"/>
            <a:ext cx="23812" cy="20638"/>
          </a:xfrm>
          <a:custGeom>
            <a:avLst/>
            <a:gdLst>
              <a:gd name="T0" fmla="*/ 23451 w 66"/>
              <a:gd name="T1" fmla="*/ 20269 h 56"/>
              <a:gd name="T2" fmla="*/ 0 w 66"/>
              <a:gd name="T3" fmla="*/ 12162 h 56"/>
              <a:gd name="T4" fmla="*/ 3608 w 66"/>
              <a:gd name="T5" fmla="*/ 0 h 56"/>
              <a:gd name="T6" fmla="*/ 23451 w 66"/>
              <a:gd name="T7" fmla="*/ 20269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6" h="56">
                <a:moveTo>
                  <a:pt x="65" y="55"/>
                </a:moveTo>
                <a:lnTo>
                  <a:pt x="0" y="33"/>
                </a:lnTo>
                <a:lnTo>
                  <a:pt x="10" y="0"/>
                </a:lnTo>
                <a:lnTo>
                  <a:pt x="65" y="5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3" name="Freeform 1037">
            <a:extLst>
              <a:ext uri="{FF2B5EF4-FFF2-40B4-BE49-F238E27FC236}">
                <a16:creationId xmlns:a16="http://schemas.microsoft.com/office/drawing/2014/main" id="{B6D264F7-26F0-AB47-8820-47F8F4549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1450" y="2401888"/>
            <a:ext cx="11113" cy="26987"/>
          </a:xfrm>
          <a:custGeom>
            <a:avLst/>
            <a:gdLst>
              <a:gd name="T0" fmla="*/ 3704 w 33"/>
              <a:gd name="T1" fmla="*/ 26637 h 77"/>
              <a:gd name="T2" fmla="*/ 0 w 33"/>
              <a:gd name="T3" fmla="*/ 0 h 77"/>
              <a:gd name="T4" fmla="*/ 10776 w 33"/>
              <a:gd name="T5" fmla="*/ 3855 h 77"/>
              <a:gd name="T6" fmla="*/ 3704 w 33"/>
              <a:gd name="T7" fmla="*/ 26637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77">
                <a:moveTo>
                  <a:pt x="11" y="76"/>
                </a:moveTo>
                <a:lnTo>
                  <a:pt x="0" y="0"/>
                </a:lnTo>
                <a:lnTo>
                  <a:pt x="32" y="11"/>
                </a:lnTo>
                <a:lnTo>
                  <a:pt x="11" y="7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4" name="Freeform 1038">
            <a:extLst>
              <a:ext uri="{FF2B5EF4-FFF2-40B4-BE49-F238E27FC236}">
                <a16:creationId xmlns:a16="http://schemas.microsoft.com/office/drawing/2014/main" id="{EB16F09A-7B64-954A-9E80-0404996B8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2401888"/>
            <a:ext cx="11113" cy="26987"/>
          </a:xfrm>
          <a:custGeom>
            <a:avLst/>
            <a:gdLst>
              <a:gd name="T0" fmla="*/ 7072 w 33"/>
              <a:gd name="T1" fmla="*/ 26637 h 77"/>
              <a:gd name="T2" fmla="*/ 0 w 33"/>
              <a:gd name="T3" fmla="*/ 3855 h 77"/>
              <a:gd name="T4" fmla="*/ 10776 w 33"/>
              <a:gd name="T5" fmla="*/ 0 h 77"/>
              <a:gd name="T6" fmla="*/ 7072 w 33"/>
              <a:gd name="T7" fmla="*/ 26637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77">
                <a:moveTo>
                  <a:pt x="21" y="76"/>
                </a:moveTo>
                <a:lnTo>
                  <a:pt x="0" y="11"/>
                </a:lnTo>
                <a:lnTo>
                  <a:pt x="32" y="0"/>
                </a:lnTo>
                <a:lnTo>
                  <a:pt x="21" y="7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5" name="Freeform 1039">
            <a:extLst>
              <a:ext uri="{FF2B5EF4-FFF2-40B4-BE49-F238E27FC236}">
                <a16:creationId xmlns:a16="http://schemas.microsoft.com/office/drawing/2014/main" id="{67D1DA8A-618C-F249-8DD4-CB6EE71BB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0813" y="2398713"/>
            <a:ext cx="25400" cy="12700"/>
          </a:xfrm>
          <a:custGeom>
            <a:avLst/>
            <a:gdLst>
              <a:gd name="T0" fmla="*/ 0 w 71"/>
              <a:gd name="T1" fmla="*/ 12357 h 37"/>
              <a:gd name="T2" fmla="*/ 25042 w 71"/>
              <a:gd name="T3" fmla="*/ 0 h 37"/>
              <a:gd name="T4" fmla="*/ 25042 w 71"/>
              <a:gd name="T5" fmla="*/ 12357 h 37"/>
              <a:gd name="T6" fmla="*/ 0 w 71"/>
              <a:gd name="T7" fmla="*/ 12357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1" h="37">
                <a:moveTo>
                  <a:pt x="0" y="36"/>
                </a:moveTo>
                <a:lnTo>
                  <a:pt x="70" y="0"/>
                </a:lnTo>
                <a:lnTo>
                  <a:pt x="70" y="36"/>
                </a:lnTo>
                <a:lnTo>
                  <a:pt x="0" y="3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6" name="Freeform 1040">
            <a:extLst>
              <a:ext uri="{FF2B5EF4-FFF2-40B4-BE49-F238E27FC236}">
                <a16:creationId xmlns:a16="http://schemas.microsoft.com/office/drawing/2014/main" id="{451DE18F-3C34-AA40-9B21-6D58D60D4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0813" y="2397125"/>
            <a:ext cx="26987" cy="15875"/>
          </a:xfrm>
          <a:custGeom>
            <a:avLst/>
            <a:gdLst>
              <a:gd name="T0" fmla="*/ 0 w 77"/>
              <a:gd name="T1" fmla="*/ 15506 h 43"/>
              <a:gd name="T2" fmla="*/ 20328 w 77"/>
              <a:gd name="T3" fmla="*/ 0 h 43"/>
              <a:gd name="T4" fmla="*/ 26637 w 77"/>
              <a:gd name="T5" fmla="*/ 10706 h 43"/>
              <a:gd name="T6" fmla="*/ 0 w 77"/>
              <a:gd name="T7" fmla="*/ 15506 h 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43">
                <a:moveTo>
                  <a:pt x="0" y="42"/>
                </a:moveTo>
                <a:lnTo>
                  <a:pt x="58" y="0"/>
                </a:lnTo>
                <a:lnTo>
                  <a:pt x="76" y="29"/>
                </a:lnTo>
                <a:lnTo>
                  <a:pt x="0" y="4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7" name="Freeform 1041">
            <a:extLst>
              <a:ext uri="{FF2B5EF4-FFF2-40B4-BE49-F238E27FC236}">
                <a16:creationId xmlns:a16="http://schemas.microsoft.com/office/drawing/2014/main" id="{F02B0C9F-0813-DA4C-96BD-1645010F6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1450" y="2397125"/>
            <a:ext cx="28575" cy="15875"/>
          </a:xfrm>
          <a:custGeom>
            <a:avLst/>
            <a:gdLst>
              <a:gd name="T0" fmla="*/ 28213 w 79"/>
              <a:gd name="T1" fmla="*/ 15506 h 43"/>
              <a:gd name="T2" fmla="*/ 0 w 79"/>
              <a:gd name="T3" fmla="*/ 10706 h 43"/>
              <a:gd name="T4" fmla="*/ 7234 w 79"/>
              <a:gd name="T5" fmla="*/ 0 h 43"/>
              <a:gd name="T6" fmla="*/ 28213 w 79"/>
              <a:gd name="T7" fmla="*/ 15506 h 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9" h="43">
                <a:moveTo>
                  <a:pt x="78" y="42"/>
                </a:moveTo>
                <a:lnTo>
                  <a:pt x="0" y="29"/>
                </a:lnTo>
                <a:lnTo>
                  <a:pt x="20" y="0"/>
                </a:lnTo>
                <a:lnTo>
                  <a:pt x="78" y="4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8" name="Freeform 1042">
            <a:extLst>
              <a:ext uri="{FF2B5EF4-FFF2-40B4-BE49-F238E27FC236}">
                <a16:creationId xmlns:a16="http://schemas.microsoft.com/office/drawing/2014/main" id="{2736C3FC-3DEA-4147-B90A-03A9794F9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2398713"/>
            <a:ext cx="25400" cy="12700"/>
          </a:xfrm>
          <a:custGeom>
            <a:avLst/>
            <a:gdLst>
              <a:gd name="T0" fmla="*/ 25042 w 71"/>
              <a:gd name="T1" fmla="*/ 12357 h 37"/>
              <a:gd name="T2" fmla="*/ 0 w 71"/>
              <a:gd name="T3" fmla="*/ 12357 h 37"/>
              <a:gd name="T4" fmla="*/ 0 w 71"/>
              <a:gd name="T5" fmla="*/ 0 h 37"/>
              <a:gd name="T6" fmla="*/ 25042 w 71"/>
              <a:gd name="T7" fmla="*/ 12357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1" h="37">
                <a:moveTo>
                  <a:pt x="70" y="36"/>
                </a:moveTo>
                <a:lnTo>
                  <a:pt x="0" y="36"/>
                </a:lnTo>
                <a:lnTo>
                  <a:pt x="0" y="0"/>
                </a:lnTo>
                <a:lnTo>
                  <a:pt x="70" y="3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9" name="Freeform 1043">
            <a:extLst>
              <a:ext uri="{FF2B5EF4-FFF2-40B4-BE49-F238E27FC236}">
                <a16:creationId xmlns:a16="http://schemas.microsoft.com/office/drawing/2014/main" id="{2BF3C893-7059-B140-9EC2-3E2D898D7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2382838"/>
            <a:ext cx="19050" cy="23812"/>
          </a:xfrm>
          <a:custGeom>
            <a:avLst/>
            <a:gdLst>
              <a:gd name="T0" fmla="*/ 0 w 55"/>
              <a:gd name="T1" fmla="*/ 0 h 68"/>
              <a:gd name="T2" fmla="*/ 18704 w 55"/>
              <a:gd name="T3" fmla="*/ 19960 h 68"/>
              <a:gd name="T4" fmla="*/ 7620 w 55"/>
              <a:gd name="T5" fmla="*/ 23462 h 68"/>
              <a:gd name="T6" fmla="*/ 0 w 55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" h="68">
                <a:moveTo>
                  <a:pt x="0" y="0"/>
                </a:moveTo>
                <a:lnTo>
                  <a:pt x="54" y="57"/>
                </a:lnTo>
                <a:lnTo>
                  <a:pt x="22" y="6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0" name="Freeform 1044">
            <a:extLst>
              <a:ext uri="{FF2B5EF4-FFF2-40B4-BE49-F238E27FC236}">
                <a16:creationId xmlns:a16="http://schemas.microsoft.com/office/drawing/2014/main" id="{0BC6D68F-3A62-554D-A3CE-B70D4BF88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2382838"/>
            <a:ext cx="20637" cy="25400"/>
          </a:xfrm>
          <a:custGeom>
            <a:avLst/>
            <a:gdLst>
              <a:gd name="T0" fmla="*/ 0 w 56"/>
              <a:gd name="T1" fmla="*/ 0 h 71"/>
              <a:gd name="T2" fmla="*/ 20268 w 56"/>
              <a:gd name="T3" fmla="*/ 14668 h 71"/>
              <a:gd name="T4" fmla="*/ 12898 w 56"/>
              <a:gd name="T5" fmla="*/ 25042 h 71"/>
              <a:gd name="T6" fmla="*/ 0 w 56"/>
              <a:gd name="T7" fmla="*/ 0 h 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6" h="71">
                <a:moveTo>
                  <a:pt x="0" y="0"/>
                </a:moveTo>
                <a:lnTo>
                  <a:pt x="55" y="41"/>
                </a:lnTo>
                <a:lnTo>
                  <a:pt x="35" y="7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1" name="Freeform 1045">
            <a:extLst>
              <a:ext uri="{FF2B5EF4-FFF2-40B4-BE49-F238E27FC236}">
                <a16:creationId xmlns:a16="http://schemas.microsoft.com/office/drawing/2014/main" id="{FF4BBE76-3876-DE48-B8FD-D3E767B6C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9863" y="2382838"/>
            <a:ext cx="20637" cy="25400"/>
          </a:xfrm>
          <a:custGeom>
            <a:avLst/>
            <a:gdLst>
              <a:gd name="T0" fmla="*/ 20281 w 58"/>
              <a:gd name="T1" fmla="*/ 0 h 71"/>
              <a:gd name="T2" fmla="*/ 7472 w 58"/>
              <a:gd name="T3" fmla="*/ 25042 h 71"/>
              <a:gd name="T4" fmla="*/ 0 w 58"/>
              <a:gd name="T5" fmla="*/ 14668 h 71"/>
              <a:gd name="T6" fmla="*/ 20281 w 58"/>
              <a:gd name="T7" fmla="*/ 0 h 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8" h="71">
                <a:moveTo>
                  <a:pt x="57" y="0"/>
                </a:moveTo>
                <a:lnTo>
                  <a:pt x="21" y="70"/>
                </a:lnTo>
                <a:lnTo>
                  <a:pt x="0" y="41"/>
                </a:lnTo>
                <a:lnTo>
                  <a:pt x="5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2" name="Freeform 1046">
            <a:extLst>
              <a:ext uri="{FF2B5EF4-FFF2-40B4-BE49-F238E27FC236}">
                <a16:creationId xmlns:a16="http://schemas.microsoft.com/office/drawing/2014/main" id="{D357065E-F82E-214F-9DC4-801C1B794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9863" y="2382838"/>
            <a:ext cx="20637" cy="23812"/>
          </a:xfrm>
          <a:custGeom>
            <a:avLst/>
            <a:gdLst>
              <a:gd name="T0" fmla="*/ 20275 w 57"/>
              <a:gd name="T1" fmla="*/ 0 h 68"/>
              <a:gd name="T2" fmla="*/ 12310 w 57"/>
              <a:gd name="T3" fmla="*/ 23462 h 68"/>
              <a:gd name="T4" fmla="*/ 0 w 57"/>
              <a:gd name="T5" fmla="*/ 19960 h 68"/>
              <a:gd name="T6" fmla="*/ 20275 w 57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68">
                <a:moveTo>
                  <a:pt x="56" y="0"/>
                </a:moveTo>
                <a:lnTo>
                  <a:pt x="34" y="67"/>
                </a:lnTo>
                <a:lnTo>
                  <a:pt x="0" y="57"/>
                </a:lnTo>
                <a:lnTo>
                  <a:pt x="5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3" name="Freeform 1047">
            <a:extLst>
              <a:ext uri="{FF2B5EF4-FFF2-40B4-BE49-F238E27FC236}">
                <a16:creationId xmlns:a16="http://schemas.microsoft.com/office/drawing/2014/main" id="{A82B48F4-4A20-2C41-8E1B-F9A894E8C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2378075"/>
            <a:ext cx="431800" cy="76200"/>
          </a:xfrm>
          <a:custGeom>
            <a:avLst/>
            <a:gdLst>
              <a:gd name="T0" fmla="*/ 431440 w 1199"/>
              <a:gd name="T1" fmla="*/ 75837 h 210"/>
              <a:gd name="T2" fmla="*/ 215720 w 1199"/>
              <a:gd name="T3" fmla="*/ 75837 h 210"/>
              <a:gd name="T4" fmla="*/ 0 w 1199"/>
              <a:gd name="T5" fmla="*/ 75837 h 210"/>
              <a:gd name="T6" fmla="*/ 0 w 1199"/>
              <a:gd name="T7" fmla="*/ 0 h 210"/>
              <a:gd name="T8" fmla="*/ 431440 w 1199"/>
              <a:gd name="T9" fmla="*/ 0 h 210"/>
              <a:gd name="T10" fmla="*/ 431440 w 1199"/>
              <a:gd name="T11" fmla="*/ 75837 h 2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10">
                <a:moveTo>
                  <a:pt x="1198" y="209"/>
                </a:moveTo>
                <a:lnTo>
                  <a:pt x="599" y="209"/>
                </a:lnTo>
                <a:lnTo>
                  <a:pt x="0" y="209"/>
                </a:lnTo>
                <a:lnTo>
                  <a:pt x="0" y="0"/>
                </a:lnTo>
                <a:lnTo>
                  <a:pt x="1198" y="0"/>
                </a:lnTo>
                <a:lnTo>
                  <a:pt x="1198" y="209"/>
                </a:lnTo>
              </a:path>
            </a:pathLst>
          </a:custGeom>
          <a:solidFill>
            <a:srgbClr val="A31E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4" name="Freeform 1048">
            <a:extLst>
              <a:ext uri="{FF2B5EF4-FFF2-40B4-BE49-F238E27FC236}">
                <a16:creationId xmlns:a16="http://schemas.microsoft.com/office/drawing/2014/main" id="{2A22A9E3-1A94-3F45-9387-1BDFEE7F5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2278063"/>
            <a:ext cx="431800" cy="100012"/>
          </a:xfrm>
          <a:custGeom>
            <a:avLst/>
            <a:gdLst>
              <a:gd name="T0" fmla="*/ 431440 w 1199"/>
              <a:gd name="T1" fmla="*/ 99655 h 280"/>
              <a:gd name="T2" fmla="*/ 215720 w 1199"/>
              <a:gd name="T3" fmla="*/ 99655 h 280"/>
              <a:gd name="T4" fmla="*/ 0 w 1199"/>
              <a:gd name="T5" fmla="*/ 99655 h 280"/>
              <a:gd name="T6" fmla="*/ 0 w 1199"/>
              <a:gd name="T7" fmla="*/ 0 h 280"/>
              <a:gd name="T8" fmla="*/ 431440 w 1199"/>
              <a:gd name="T9" fmla="*/ 0 h 280"/>
              <a:gd name="T10" fmla="*/ 431440 w 1199"/>
              <a:gd name="T11" fmla="*/ 99655 h 2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80">
                <a:moveTo>
                  <a:pt x="1198" y="279"/>
                </a:moveTo>
                <a:lnTo>
                  <a:pt x="599" y="279"/>
                </a:lnTo>
                <a:lnTo>
                  <a:pt x="0" y="279"/>
                </a:lnTo>
                <a:lnTo>
                  <a:pt x="0" y="0"/>
                </a:lnTo>
                <a:lnTo>
                  <a:pt x="1198" y="0"/>
                </a:lnTo>
                <a:lnTo>
                  <a:pt x="1198" y="27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5" name="Freeform 1049">
            <a:extLst>
              <a:ext uri="{FF2B5EF4-FFF2-40B4-BE49-F238E27FC236}">
                <a16:creationId xmlns:a16="http://schemas.microsoft.com/office/drawing/2014/main" id="{E03F5295-D094-434A-A36F-5F7A1D31F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2201863"/>
            <a:ext cx="431800" cy="76200"/>
          </a:xfrm>
          <a:custGeom>
            <a:avLst/>
            <a:gdLst>
              <a:gd name="T0" fmla="*/ 431440 w 1199"/>
              <a:gd name="T1" fmla="*/ 0 h 213"/>
              <a:gd name="T2" fmla="*/ 431440 w 1199"/>
              <a:gd name="T3" fmla="*/ 75842 h 213"/>
              <a:gd name="T4" fmla="*/ 215720 w 1199"/>
              <a:gd name="T5" fmla="*/ 75842 h 213"/>
              <a:gd name="T6" fmla="*/ 0 w 1199"/>
              <a:gd name="T7" fmla="*/ 75842 h 213"/>
              <a:gd name="T8" fmla="*/ 0 w 1199"/>
              <a:gd name="T9" fmla="*/ 0 h 213"/>
              <a:gd name="T10" fmla="*/ 431440 w 1199"/>
              <a:gd name="T11" fmla="*/ 0 h 2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13">
                <a:moveTo>
                  <a:pt x="1198" y="0"/>
                </a:moveTo>
                <a:lnTo>
                  <a:pt x="1198" y="212"/>
                </a:lnTo>
                <a:lnTo>
                  <a:pt x="599" y="212"/>
                </a:lnTo>
                <a:lnTo>
                  <a:pt x="0" y="212"/>
                </a:lnTo>
                <a:lnTo>
                  <a:pt x="0" y="0"/>
                </a:lnTo>
                <a:lnTo>
                  <a:pt x="1198" y="0"/>
                </a:lnTo>
              </a:path>
            </a:pathLst>
          </a:custGeom>
          <a:solidFill>
            <a:srgbClr val="3873B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6" name="Freeform 1050">
            <a:extLst>
              <a:ext uri="{FF2B5EF4-FFF2-40B4-BE49-F238E27FC236}">
                <a16:creationId xmlns:a16="http://schemas.microsoft.com/office/drawing/2014/main" id="{3EC08B41-2E22-C947-B13B-04570B610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2287588"/>
            <a:ext cx="84137" cy="84137"/>
          </a:xfrm>
          <a:custGeom>
            <a:avLst/>
            <a:gdLst>
              <a:gd name="T0" fmla="*/ 10068 w 234"/>
              <a:gd name="T1" fmla="*/ 12889 h 235"/>
              <a:gd name="T2" fmla="*/ 24091 w 234"/>
              <a:gd name="T3" fmla="*/ 27210 h 235"/>
              <a:gd name="T4" fmla="*/ 22652 w 234"/>
              <a:gd name="T5" fmla="*/ 32223 h 235"/>
              <a:gd name="T6" fmla="*/ 6472 w 234"/>
              <a:gd name="T7" fmla="*/ 22556 h 235"/>
              <a:gd name="T8" fmla="*/ 38473 w 234"/>
              <a:gd name="T9" fmla="*/ 22556 h 235"/>
              <a:gd name="T10" fmla="*/ 19057 w 234"/>
              <a:gd name="T11" fmla="*/ 9667 h 235"/>
              <a:gd name="T12" fmla="*/ 29124 w 234"/>
              <a:gd name="T13" fmla="*/ 25778 h 235"/>
              <a:gd name="T14" fmla="*/ 16180 w 234"/>
              <a:gd name="T15" fmla="*/ 12889 h 235"/>
              <a:gd name="T16" fmla="*/ 22652 w 234"/>
              <a:gd name="T17" fmla="*/ 0 h 235"/>
              <a:gd name="T18" fmla="*/ 61844 w 234"/>
              <a:gd name="T19" fmla="*/ 0 h 235"/>
              <a:gd name="T20" fmla="*/ 67597 w 234"/>
              <a:gd name="T21" fmla="*/ 12889 h 235"/>
              <a:gd name="T22" fmla="*/ 55013 w 234"/>
              <a:gd name="T23" fmla="*/ 25778 h 235"/>
              <a:gd name="T24" fmla="*/ 64721 w 234"/>
              <a:gd name="T25" fmla="*/ 9667 h 235"/>
              <a:gd name="T26" fmla="*/ 45305 w 234"/>
              <a:gd name="T27" fmla="*/ 22556 h 235"/>
              <a:gd name="T28" fmla="*/ 77665 w 234"/>
              <a:gd name="T29" fmla="*/ 22556 h 235"/>
              <a:gd name="T30" fmla="*/ 61125 w 234"/>
              <a:gd name="T31" fmla="*/ 32223 h 235"/>
              <a:gd name="T32" fmla="*/ 59687 w 234"/>
              <a:gd name="T33" fmla="*/ 27926 h 235"/>
              <a:gd name="T34" fmla="*/ 74429 w 234"/>
              <a:gd name="T35" fmla="*/ 12889 h 235"/>
              <a:gd name="T36" fmla="*/ 83777 w 234"/>
              <a:gd name="T37" fmla="*/ 22556 h 235"/>
              <a:gd name="T38" fmla="*/ 80901 w 234"/>
              <a:gd name="T39" fmla="*/ 58001 h 235"/>
              <a:gd name="T40" fmla="*/ 74429 w 234"/>
              <a:gd name="T41" fmla="*/ 70890 h 235"/>
              <a:gd name="T42" fmla="*/ 58249 w 234"/>
              <a:gd name="T43" fmla="*/ 54421 h 235"/>
              <a:gd name="T44" fmla="*/ 74429 w 234"/>
              <a:gd name="T45" fmla="*/ 64087 h 235"/>
              <a:gd name="T46" fmla="*/ 61125 w 234"/>
              <a:gd name="T47" fmla="*/ 44754 h 235"/>
              <a:gd name="T48" fmla="*/ 61844 w 234"/>
              <a:gd name="T49" fmla="*/ 76976 h 235"/>
              <a:gd name="T50" fmla="*/ 51777 w 234"/>
              <a:gd name="T51" fmla="*/ 60865 h 235"/>
              <a:gd name="T52" fmla="*/ 67597 w 234"/>
              <a:gd name="T53" fmla="*/ 70890 h 235"/>
              <a:gd name="T54" fmla="*/ 64721 w 234"/>
              <a:gd name="T55" fmla="*/ 79841 h 235"/>
              <a:gd name="T56" fmla="*/ 41709 w 234"/>
              <a:gd name="T57" fmla="*/ 64087 h 235"/>
              <a:gd name="T58" fmla="*/ 22652 w 234"/>
              <a:gd name="T59" fmla="*/ 83779 h 235"/>
              <a:gd name="T60" fmla="*/ 16180 w 234"/>
              <a:gd name="T61" fmla="*/ 76976 h 235"/>
              <a:gd name="T62" fmla="*/ 16180 w 234"/>
              <a:gd name="T63" fmla="*/ 70890 h 235"/>
              <a:gd name="T64" fmla="*/ 32360 w 234"/>
              <a:gd name="T65" fmla="*/ 60865 h 235"/>
              <a:gd name="T66" fmla="*/ 22652 w 234"/>
              <a:gd name="T67" fmla="*/ 76976 h 235"/>
              <a:gd name="T68" fmla="*/ 22652 w 234"/>
              <a:gd name="T69" fmla="*/ 44754 h 235"/>
              <a:gd name="T70" fmla="*/ 10068 w 234"/>
              <a:gd name="T71" fmla="*/ 64087 h 235"/>
              <a:gd name="T72" fmla="*/ 25888 w 234"/>
              <a:gd name="T73" fmla="*/ 54421 h 235"/>
              <a:gd name="T74" fmla="*/ 10068 w 234"/>
              <a:gd name="T75" fmla="*/ 70890 h 235"/>
              <a:gd name="T76" fmla="*/ 3236 w 234"/>
              <a:gd name="T77" fmla="*/ 64087 h 235"/>
              <a:gd name="T78" fmla="*/ 3236 w 234"/>
              <a:gd name="T79" fmla="*/ 58001 h 235"/>
              <a:gd name="T80" fmla="*/ 3236 w 234"/>
              <a:gd name="T81" fmla="*/ 25778 h 235"/>
              <a:gd name="T82" fmla="*/ 25888 w 234"/>
              <a:gd name="T83" fmla="*/ 41531 h 235"/>
              <a:gd name="T84" fmla="*/ 58249 w 234"/>
              <a:gd name="T85" fmla="*/ 41531 h 235"/>
              <a:gd name="T86" fmla="*/ 25888 w 234"/>
              <a:gd name="T87" fmla="*/ 41531 h 235"/>
              <a:gd name="T88" fmla="*/ 41709 w 234"/>
              <a:gd name="T89" fmla="*/ 32223 h 235"/>
              <a:gd name="T90" fmla="*/ 41709 w 234"/>
              <a:gd name="T91" fmla="*/ 51556 h 2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4" h="235">
                <a:moveTo>
                  <a:pt x="0" y="63"/>
                </a:moveTo>
                <a:lnTo>
                  <a:pt x="28" y="36"/>
                </a:lnTo>
                <a:lnTo>
                  <a:pt x="36" y="44"/>
                </a:lnTo>
                <a:lnTo>
                  <a:pt x="67" y="76"/>
                </a:lnTo>
                <a:lnTo>
                  <a:pt x="72" y="81"/>
                </a:lnTo>
                <a:lnTo>
                  <a:pt x="63" y="90"/>
                </a:lnTo>
                <a:lnTo>
                  <a:pt x="28" y="54"/>
                </a:lnTo>
                <a:lnTo>
                  <a:pt x="18" y="63"/>
                </a:lnTo>
                <a:lnTo>
                  <a:pt x="63" y="108"/>
                </a:lnTo>
                <a:lnTo>
                  <a:pt x="107" y="63"/>
                </a:lnTo>
                <a:lnTo>
                  <a:pt x="63" y="18"/>
                </a:lnTo>
                <a:lnTo>
                  <a:pt x="53" y="27"/>
                </a:lnTo>
                <a:lnTo>
                  <a:pt x="90" y="63"/>
                </a:lnTo>
                <a:lnTo>
                  <a:pt x="81" y="72"/>
                </a:lnTo>
                <a:lnTo>
                  <a:pt x="75" y="66"/>
                </a:lnTo>
                <a:lnTo>
                  <a:pt x="45" y="36"/>
                </a:lnTo>
                <a:lnTo>
                  <a:pt x="36" y="27"/>
                </a:lnTo>
                <a:lnTo>
                  <a:pt x="63" y="0"/>
                </a:lnTo>
                <a:lnTo>
                  <a:pt x="116" y="55"/>
                </a:lnTo>
                <a:lnTo>
                  <a:pt x="172" y="0"/>
                </a:lnTo>
                <a:lnTo>
                  <a:pt x="197" y="27"/>
                </a:lnTo>
                <a:lnTo>
                  <a:pt x="188" y="36"/>
                </a:lnTo>
                <a:lnTo>
                  <a:pt x="157" y="69"/>
                </a:lnTo>
                <a:lnTo>
                  <a:pt x="153" y="72"/>
                </a:lnTo>
                <a:lnTo>
                  <a:pt x="144" y="63"/>
                </a:lnTo>
                <a:lnTo>
                  <a:pt x="180" y="27"/>
                </a:lnTo>
                <a:lnTo>
                  <a:pt x="172" y="18"/>
                </a:lnTo>
                <a:lnTo>
                  <a:pt x="126" y="63"/>
                </a:lnTo>
                <a:lnTo>
                  <a:pt x="170" y="108"/>
                </a:lnTo>
                <a:lnTo>
                  <a:pt x="216" y="63"/>
                </a:lnTo>
                <a:lnTo>
                  <a:pt x="207" y="54"/>
                </a:lnTo>
                <a:lnTo>
                  <a:pt x="170" y="90"/>
                </a:lnTo>
                <a:lnTo>
                  <a:pt x="162" y="81"/>
                </a:lnTo>
                <a:lnTo>
                  <a:pt x="166" y="78"/>
                </a:lnTo>
                <a:lnTo>
                  <a:pt x="197" y="44"/>
                </a:lnTo>
                <a:lnTo>
                  <a:pt x="207" y="36"/>
                </a:lnTo>
                <a:lnTo>
                  <a:pt x="225" y="54"/>
                </a:lnTo>
                <a:lnTo>
                  <a:pt x="233" y="63"/>
                </a:lnTo>
                <a:lnTo>
                  <a:pt x="179" y="116"/>
                </a:lnTo>
                <a:lnTo>
                  <a:pt x="225" y="162"/>
                </a:lnTo>
                <a:lnTo>
                  <a:pt x="233" y="170"/>
                </a:lnTo>
                <a:lnTo>
                  <a:pt x="207" y="198"/>
                </a:lnTo>
                <a:lnTo>
                  <a:pt x="197" y="189"/>
                </a:lnTo>
                <a:lnTo>
                  <a:pt x="162" y="152"/>
                </a:lnTo>
                <a:lnTo>
                  <a:pt x="170" y="144"/>
                </a:lnTo>
                <a:lnTo>
                  <a:pt x="207" y="179"/>
                </a:lnTo>
                <a:lnTo>
                  <a:pt x="216" y="170"/>
                </a:lnTo>
                <a:lnTo>
                  <a:pt x="170" y="125"/>
                </a:lnTo>
                <a:lnTo>
                  <a:pt x="126" y="170"/>
                </a:lnTo>
                <a:lnTo>
                  <a:pt x="172" y="215"/>
                </a:lnTo>
                <a:lnTo>
                  <a:pt x="180" y="207"/>
                </a:lnTo>
                <a:lnTo>
                  <a:pt x="144" y="170"/>
                </a:lnTo>
                <a:lnTo>
                  <a:pt x="153" y="161"/>
                </a:lnTo>
                <a:lnTo>
                  <a:pt x="188" y="198"/>
                </a:lnTo>
                <a:lnTo>
                  <a:pt x="197" y="207"/>
                </a:lnTo>
                <a:lnTo>
                  <a:pt x="180" y="223"/>
                </a:lnTo>
                <a:lnTo>
                  <a:pt x="172" y="234"/>
                </a:lnTo>
                <a:lnTo>
                  <a:pt x="116" y="179"/>
                </a:lnTo>
                <a:lnTo>
                  <a:pt x="72" y="223"/>
                </a:lnTo>
                <a:lnTo>
                  <a:pt x="63" y="234"/>
                </a:lnTo>
                <a:lnTo>
                  <a:pt x="53" y="223"/>
                </a:lnTo>
                <a:lnTo>
                  <a:pt x="45" y="215"/>
                </a:lnTo>
                <a:lnTo>
                  <a:pt x="36" y="207"/>
                </a:lnTo>
                <a:lnTo>
                  <a:pt x="45" y="198"/>
                </a:lnTo>
                <a:lnTo>
                  <a:pt x="81" y="161"/>
                </a:lnTo>
                <a:lnTo>
                  <a:pt x="90" y="170"/>
                </a:lnTo>
                <a:lnTo>
                  <a:pt x="53" y="207"/>
                </a:lnTo>
                <a:lnTo>
                  <a:pt x="63" y="215"/>
                </a:lnTo>
                <a:lnTo>
                  <a:pt x="107" y="170"/>
                </a:lnTo>
                <a:lnTo>
                  <a:pt x="63" y="125"/>
                </a:lnTo>
                <a:lnTo>
                  <a:pt x="18" y="170"/>
                </a:lnTo>
                <a:lnTo>
                  <a:pt x="28" y="179"/>
                </a:lnTo>
                <a:lnTo>
                  <a:pt x="63" y="144"/>
                </a:lnTo>
                <a:lnTo>
                  <a:pt x="72" y="152"/>
                </a:lnTo>
                <a:lnTo>
                  <a:pt x="36" y="189"/>
                </a:lnTo>
                <a:lnTo>
                  <a:pt x="28" y="198"/>
                </a:lnTo>
                <a:lnTo>
                  <a:pt x="18" y="189"/>
                </a:lnTo>
                <a:lnTo>
                  <a:pt x="9" y="179"/>
                </a:lnTo>
                <a:lnTo>
                  <a:pt x="0" y="170"/>
                </a:lnTo>
                <a:lnTo>
                  <a:pt x="9" y="162"/>
                </a:lnTo>
                <a:lnTo>
                  <a:pt x="55" y="116"/>
                </a:lnTo>
                <a:lnTo>
                  <a:pt x="9" y="72"/>
                </a:lnTo>
                <a:lnTo>
                  <a:pt x="0" y="63"/>
                </a:lnTo>
                <a:close/>
                <a:moveTo>
                  <a:pt x="72" y="116"/>
                </a:moveTo>
                <a:lnTo>
                  <a:pt x="116" y="161"/>
                </a:lnTo>
                <a:lnTo>
                  <a:pt x="162" y="116"/>
                </a:lnTo>
                <a:lnTo>
                  <a:pt x="116" y="72"/>
                </a:lnTo>
                <a:lnTo>
                  <a:pt x="72" y="116"/>
                </a:lnTo>
                <a:close/>
                <a:moveTo>
                  <a:pt x="90" y="116"/>
                </a:moveTo>
                <a:lnTo>
                  <a:pt x="116" y="90"/>
                </a:lnTo>
                <a:lnTo>
                  <a:pt x="144" y="116"/>
                </a:lnTo>
                <a:lnTo>
                  <a:pt x="116" y="144"/>
                </a:lnTo>
                <a:lnTo>
                  <a:pt x="90" y="116"/>
                </a:lnTo>
                <a:close/>
              </a:path>
            </a:pathLst>
          </a:custGeom>
          <a:solidFill>
            <a:srgbClr val="A31E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7" name="Freeform 1051">
            <a:extLst>
              <a:ext uri="{FF2B5EF4-FFF2-40B4-BE49-F238E27FC236}">
                <a16:creationId xmlns:a16="http://schemas.microsoft.com/office/drawing/2014/main" id="{ABA469B7-3D8F-594A-994A-48C4DA313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2201863"/>
            <a:ext cx="433387" cy="252412"/>
          </a:xfrm>
          <a:custGeom>
            <a:avLst/>
            <a:gdLst>
              <a:gd name="T0" fmla="*/ 433027 w 1203"/>
              <a:gd name="T1" fmla="*/ 0 h 701"/>
              <a:gd name="T2" fmla="*/ 433027 w 1203"/>
              <a:gd name="T3" fmla="*/ 252052 h 701"/>
              <a:gd name="T4" fmla="*/ 216513 w 1203"/>
              <a:gd name="T5" fmla="*/ 252052 h 701"/>
              <a:gd name="T6" fmla="*/ 0 w 1203"/>
              <a:gd name="T7" fmla="*/ 252052 h 701"/>
              <a:gd name="T8" fmla="*/ 0 w 1203"/>
              <a:gd name="T9" fmla="*/ 0 h 701"/>
              <a:gd name="T10" fmla="*/ 433027 w 1203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701">
                <a:moveTo>
                  <a:pt x="1202" y="0"/>
                </a:moveTo>
                <a:lnTo>
                  <a:pt x="1202" y="700"/>
                </a:lnTo>
                <a:lnTo>
                  <a:pt x="601" y="700"/>
                </a:lnTo>
                <a:lnTo>
                  <a:pt x="0" y="700"/>
                </a:lnTo>
                <a:lnTo>
                  <a:pt x="0" y="0"/>
                </a:lnTo>
                <a:lnTo>
                  <a:pt x="1202" y="0"/>
                </a:lnTo>
              </a:path>
            </a:pathLst>
          </a:custGeom>
          <a:solidFill>
            <a:srgbClr val="3D96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8" name="Freeform 1052">
            <a:extLst>
              <a:ext uri="{FF2B5EF4-FFF2-40B4-BE49-F238E27FC236}">
                <a16:creationId xmlns:a16="http://schemas.microsoft.com/office/drawing/2014/main" id="{1AB7F80D-0677-5A42-AAE8-4BAE425C0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4050" y="2216150"/>
            <a:ext cx="163513" cy="163513"/>
          </a:xfrm>
          <a:custGeom>
            <a:avLst/>
            <a:gdLst>
              <a:gd name="T0" fmla="*/ 163153 w 454"/>
              <a:gd name="T1" fmla="*/ 81576 h 453"/>
              <a:gd name="T2" fmla="*/ 80676 w 454"/>
              <a:gd name="T3" fmla="*/ 163152 h 453"/>
              <a:gd name="T4" fmla="*/ 0 w 454"/>
              <a:gd name="T5" fmla="*/ 81576 h 453"/>
              <a:gd name="T6" fmla="*/ 80676 w 454"/>
              <a:gd name="T7" fmla="*/ 0 h 453"/>
              <a:gd name="T8" fmla="*/ 163153 w 454"/>
              <a:gd name="T9" fmla="*/ 81576 h 4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4" h="453">
                <a:moveTo>
                  <a:pt x="453" y="226"/>
                </a:moveTo>
                <a:cubicBezTo>
                  <a:pt x="453" y="351"/>
                  <a:pt x="352" y="452"/>
                  <a:pt x="224" y="452"/>
                </a:cubicBezTo>
                <a:cubicBezTo>
                  <a:pt x="101" y="452"/>
                  <a:pt x="0" y="351"/>
                  <a:pt x="0" y="226"/>
                </a:cubicBezTo>
                <a:cubicBezTo>
                  <a:pt x="0" y="101"/>
                  <a:pt x="101" y="0"/>
                  <a:pt x="224" y="0"/>
                </a:cubicBezTo>
                <a:cubicBezTo>
                  <a:pt x="352" y="0"/>
                  <a:pt x="453" y="101"/>
                  <a:pt x="453" y="226"/>
                </a:cubicBez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9" name="Freeform 1053">
            <a:extLst>
              <a:ext uri="{FF2B5EF4-FFF2-40B4-BE49-F238E27FC236}">
                <a16:creationId xmlns:a16="http://schemas.microsoft.com/office/drawing/2014/main" id="{CD98D520-5D5B-CE48-B1B9-75B2A6FD7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2212975"/>
            <a:ext cx="158750" cy="141288"/>
          </a:xfrm>
          <a:custGeom>
            <a:avLst/>
            <a:gdLst>
              <a:gd name="T0" fmla="*/ 0 w 440"/>
              <a:gd name="T1" fmla="*/ 62755 h 394"/>
              <a:gd name="T2" fmla="*/ 0 w 440"/>
              <a:gd name="T3" fmla="*/ 0 h 394"/>
              <a:gd name="T4" fmla="*/ 158389 w 440"/>
              <a:gd name="T5" fmla="*/ 0 h 394"/>
              <a:gd name="T6" fmla="*/ 158389 w 440"/>
              <a:gd name="T7" fmla="*/ 62755 h 394"/>
              <a:gd name="T8" fmla="*/ 78293 w 440"/>
              <a:gd name="T9" fmla="*/ 140929 h 394"/>
              <a:gd name="T10" fmla="*/ 0 w 440"/>
              <a:gd name="T11" fmla="*/ 62755 h 3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0" h="394">
                <a:moveTo>
                  <a:pt x="0" y="175"/>
                </a:moveTo>
                <a:lnTo>
                  <a:pt x="0" y="0"/>
                </a:lnTo>
                <a:lnTo>
                  <a:pt x="439" y="0"/>
                </a:lnTo>
                <a:lnTo>
                  <a:pt x="439" y="175"/>
                </a:lnTo>
                <a:cubicBezTo>
                  <a:pt x="439" y="294"/>
                  <a:pt x="340" y="393"/>
                  <a:pt x="217" y="393"/>
                </a:cubicBezTo>
                <a:cubicBezTo>
                  <a:pt x="97" y="393"/>
                  <a:pt x="0" y="294"/>
                  <a:pt x="0" y="175"/>
                </a:cubicBezTo>
              </a:path>
            </a:pathLst>
          </a:custGeom>
          <a:solidFill>
            <a:srgbClr val="3D96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50" name="Freeform 1054">
            <a:extLst>
              <a:ext uri="{FF2B5EF4-FFF2-40B4-BE49-F238E27FC236}">
                <a16:creationId xmlns:a16="http://schemas.microsoft.com/office/drawing/2014/main" id="{E1280E8D-2FE1-044E-A917-2226F7089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2244725"/>
            <a:ext cx="15875" cy="34925"/>
          </a:xfrm>
          <a:custGeom>
            <a:avLst/>
            <a:gdLst>
              <a:gd name="T0" fmla="*/ 9827 w 42"/>
              <a:gd name="T1" fmla="*/ 0 h 97"/>
              <a:gd name="T2" fmla="*/ 15497 w 42"/>
              <a:gd name="T3" fmla="*/ 34565 h 97"/>
              <a:gd name="T4" fmla="*/ 0 w 42"/>
              <a:gd name="T5" fmla="*/ 30604 h 97"/>
              <a:gd name="T6" fmla="*/ 9827 w 42"/>
              <a:gd name="T7" fmla="*/ 0 h 9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97">
                <a:moveTo>
                  <a:pt x="26" y="0"/>
                </a:moveTo>
                <a:lnTo>
                  <a:pt x="41" y="96"/>
                </a:lnTo>
                <a:lnTo>
                  <a:pt x="0" y="85"/>
                </a:lnTo>
                <a:lnTo>
                  <a:pt x="26" y="0"/>
                </a:ln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51" name="Freeform 1055">
            <a:extLst>
              <a:ext uri="{FF2B5EF4-FFF2-40B4-BE49-F238E27FC236}">
                <a16:creationId xmlns:a16="http://schemas.microsoft.com/office/drawing/2014/main" id="{01BF6A87-8AB9-8740-80A3-EBEB0FD9E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2244725"/>
            <a:ext cx="15875" cy="34925"/>
          </a:xfrm>
          <a:custGeom>
            <a:avLst/>
            <a:gdLst>
              <a:gd name="T0" fmla="*/ 4914 w 42"/>
              <a:gd name="T1" fmla="*/ 0 h 97"/>
              <a:gd name="T2" fmla="*/ 15497 w 42"/>
              <a:gd name="T3" fmla="*/ 30604 h 97"/>
              <a:gd name="T4" fmla="*/ 0 w 42"/>
              <a:gd name="T5" fmla="*/ 34565 h 97"/>
              <a:gd name="T6" fmla="*/ 4914 w 42"/>
              <a:gd name="T7" fmla="*/ 0 h 9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97">
                <a:moveTo>
                  <a:pt x="13" y="0"/>
                </a:moveTo>
                <a:lnTo>
                  <a:pt x="41" y="85"/>
                </a:lnTo>
                <a:lnTo>
                  <a:pt x="0" y="96"/>
                </a:lnTo>
                <a:lnTo>
                  <a:pt x="13" y="0"/>
                </a:ln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52" name="Freeform 1056">
            <a:extLst>
              <a:ext uri="{FF2B5EF4-FFF2-40B4-BE49-F238E27FC236}">
                <a16:creationId xmlns:a16="http://schemas.microsoft.com/office/drawing/2014/main" id="{418D53C6-4A11-F244-8FA2-554F5895B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3425" y="2265363"/>
            <a:ext cx="31750" cy="15875"/>
          </a:xfrm>
          <a:custGeom>
            <a:avLst/>
            <a:gdLst>
              <a:gd name="T0" fmla="*/ 31393 w 89"/>
              <a:gd name="T1" fmla="*/ 0 h 45"/>
              <a:gd name="T2" fmla="*/ 0 w 89"/>
              <a:gd name="T3" fmla="*/ 15522 h 45"/>
              <a:gd name="T4" fmla="*/ 0 w 89"/>
              <a:gd name="T5" fmla="*/ 0 h 45"/>
              <a:gd name="T6" fmla="*/ 31393 w 89"/>
              <a:gd name="T7" fmla="*/ 0 h 4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9" h="45">
                <a:moveTo>
                  <a:pt x="88" y="0"/>
                </a:moveTo>
                <a:lnTo>
                  <a:pt x="0" y="44"/>
                </a:lnTo>
                <a:lnTo>
                  <a:pt x="0" y="0"/>
                </a:lnTo>
                <a:lnTo>
                  <a:pt x="88" y="0"/>
                </a:ln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53" name="Freeform 1057">
            <a:extLst>
              <a:ext uri="{FF2B5EF4-FFF2-40B4-BE49-F238E27FC236}">
                <a16:creationId xmlns:a16="http://schemas.microsoft.com/office/drawing/2014/main" id="{84CFC6D8-8AFC-8040-AA90-05FDDC649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2265363"/>
            <a:ext cx="34925" cy="19050"/>
          </a:xfrm>
          <a:custGeom>
            <a:avLst/>
            <a:gdLst>
              <a:gd name="T0" fmla="*/ 34569 w 98"/>
              <a:gd name="T1" fmla="*/ 0 h 53"/>
              <a:gd name="T2" fmla="*/ 8553 w 98"/>
              <a:gd name="T3" fmla="*/ 18691 h 53"/>
              <a:gd name="T4" fmla="*/ 0 w 98"/>
              <a:gd name="T5" fmla="*/ 5392 h 53"/>
              <a:gd name="T6" fmla="*/ 34569 w 98"/>
              <a:gd name="T7" fmla="*/ 0 h 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8" h="53">
                <a:moveTo>
                  <a:pt x="97" y="0"/>
                </a:moveTo>
                <a:lnTo>
                  <a:pt x="24" y="52"/>
                </a:lnTo>
                <a:lnTo>
                  <a:pt x="0" y="15"/>
                </a:lnTo>
                <a:lnTo>
                  <a:pt x="97" y="0"/>
                </a:ln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54" name="Freeform 1058">
            <a:extLst>
              <a:ext uri="{FF2B5EF4-FFF2-40B4-BE49-F238E27FC236}">
                <a16:creationId xmlns:a16="http://schemas.microsoft.com/office/drawing/2014/main" id="{913EA8E5-A48E-C646-8624-69E4E5843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4850" y="2265363"/>
            <a:ext cx="34925" cy="19050"/>
          </a:xfrm>
          <a:custGeom>
            <a:avLst/>
            <a:gdLst>
              <a:gd name="T0" fmla="*/ 0 w 97"/>
              <a:gd name="T1" fmla="*/ 0 h 53"/>
              <a:gd name="T2" fmla="*/ 34565 w 97"/>
              <a:gd name="T3" fmla="*/ 5392 h 53"/>
              <a:gd name="T4" fmla="*/ 25204 w 97"/>
              <a:gd name="T5" fmla="*/ 18691 h 53"/>
              <a:gd name="T6" fmla="*/ 0 w 97"/>
              <a:gd name="T7" fmla="*/ 0 h 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" h="53">
                <a:moveTo>
                  <a:pt x="0" y="0"/>
                </a:moveTo>
                <a:lnTo>
                  <a:pt x="96" y="15"/>
                </a:lnTo>
                <a:lnTo>
                  <a:pt x="70" y="52"/>
                </a:lnTo>
                <a:lnTo>
                  <a:pt x="0" y="0"/>
                </a:ln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55" name="Freeform 1059">
            <a:extLst>
              <a:ext uri="{FF2B5EF4-FFF2-40B4-BE49-F238E27FC236}">
                <a16:creationId xmlns:a16="http://schemas.microsoft.com/office/drawing/2014/main" id="{391510D5-F1C6-E240-AA7D-94891C93C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4850" y="2265363"/>
            <a:ext cx="31750" cy="15875"/>
          </a:xfrm>
          <a:custGeom>
            <a:avLst/>
            <a:gdLst>
              <a:gd name="T0" fmla="*/ 0 w 88"/>
              <a:gd name="T1" fmla="*/ 0 h 45"/>
              <a:gd name="T2" fmla="*/ 31389 w 88"/>
              <a:gd name="T3" fmla="*/ 0 h 45"/>
              <a:gd name="T4" fmla="*/ 31389 w 88"/>
              <a:gd name="T5" fmla="*/ 15522 h 45"/>
              <a:gd name="T6" fmla="*/ 0 w 88"/>
              <a:gd name="T7" fmla="*/ 0 h 4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8" h="45">
                <a:moveTo>
                  <a:pt x="0" y="0"/>
                </a:moveTo>
                <a:lnTo>
                  <a:pt x="87" y="0"/>
                </a:lnTo>
                <a:lnTo>
                  <a:pt x="87" y="44"/>
                </a:lnTo>
                <a:lnTo>
                  <a:pt x="0" y="0"/>
                </a:ln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56" name="Freeform 1060">
            <a:extLst>
              <a:ext uri="{FF2B5EF4-FFF2-40B4-BE49-F238E27FC236}">
                <a16:creationId xmlns:a16="http://schemas.microsoft.com/office/drawing/2014/main" id="{9D490CAA-7DF6-144A-AC96-01B9642DD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271713"/>
            <a:ext cx="25400" cy="30162"/>
          </a:xfrm>
          <a:custGeom>
            <a:avLst/>
            <a:gdLst>
              <a:gd name="T0" fmla="*/ 25042 w 71"/>
              <a:gd name="T1" fmla="*/ 29803 h 84"/>
              <a:gd name="T2" fmla="*/ 0 w 71"/>
              <a:gd name="T3" fmla="*/ 5027 h 84"/>
              <a:gd name="T4" fmla="*/ 15383 w 71"/>
              <a:gd name="T5" fmla="*/ 0 h 84"/>
              <a:gd name="T6" fmla="*/ 25042 w 71"/>
              <a:gd name="T7" fmla="*/ 29803 h 8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1" h="84">
                <a:moveTo>
                  <a:pt x="70" y="83"/>
                </a:moveTo>
                <a:lnTo>
                  <a:pt x="0" y="14"/>
                </a:lnTo>
                <a:lnTo>
                  <a:pt x="43" y="0"/>
                </a:lnTo>
                <a:lnTo>
                  <a:pt x="70" y="83"/>
                </a:ln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57" name="Freeform 1061">
            <a:extLst>
              <a:ext uri="{FF2B5EF4-FFF2-40B4-BE49-F238E27FC236}">
                <a16:creationId xmlns:a16="http://schemas.microsoft.com/office/drawing/2014/main" id="{3B845988-B4CF-8A43-B9EA-1034FB5D9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270125"/>
            <a:ext cx="25400" cy="31750"/>
          </a:xfrm>
          <a:custGeom>
            <a:avLst/>
            <a:gdLst>
              <a:gd name="T0" fmla="*/ 25047 w 72"/>
              <a:gd name="T1" fmla="*/ 31389 h 88"/>
              <a:gd name="T2" fmla="*/ 0 w 72"/>
              <a:gd name="T3" fmla="*/ 12989 h 88"/>
              <a:gd name="T4" fmla="*/ 9172 w 72"/>
              <a:gd name="T5" fmla="*/ 0 h 88"/>
              <a:gd name="T6" fmla="*/ 25047 w 72"/>
              <a:gd name="T7" fmla="*/ 31389 h 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2" h="88">
                <a:moveTo>
                  <a:pt x="71" y="87"/>
                </a:moveTo>
                <a:lnTo>
                  <a:pt x="0" y="36"/>
                </a:lnTo>
                <a:lnTo>
                  <a:pt x="26" y="0"/>
                </a:lnTo>
                <a:lnTo>
                  <a:pt x="71" y="87"/>
                </a:ln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58" name="Freeform 1062">
            <a:extLst>
              <a:ext uri="{FF2B5EF4-FFF2-40B4-BE49-F238E27FC236}">
                <a16:creationId xmlns:a16="http://schemas.microsoft.com/office/drawing/2014/main" id="{F2BB67AC-729C-D547-85D2-5A723CDA0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5963" y="2270125"/>
            <a:ext cx="25400" cy="31750"/>
          </a:xfrm>
          <a:custGeom>
            <a:avLst/>
            <a:gdLst>
              <a:gd name="T0" fmla="*/ 0 w 71"/>
              <a:gd name="T1" fmla="*/ 31389 h 88"/>
              <a:gd name="T2" fmla="*/ 15741 w 71"/>
              <a:gd name="T3" fmla="*/ 0 h 88"/>
              <a:gd name="T4" fmla="*/ 25042 w 71"/>
              <a:gd name="T5" fmla="*/ 12989 h 88"/>
              <a:gd name="T6" fmla="*/ 0 w 71"/>
              <a:gd name="T7" fmla="*/ 31389 h 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1" h="88">
                <a:moveTo>
                  <a:pt x="0" y="87"/>
                </a:moveTo>
                <a:lnTo>
                  <a:pt x="44" y="0"/>
                </a:lnTo>
                <a:lnTo>
                  <a:pt x="70" y="36"/>
                </a:lnTo>
                <a:lnTo>
                  <a:pt x="0" y="87"/>
                </a:ln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59" name="Freeform 1063">
            <a:extLst>
              <a:ext uri="{FF2B5EF4-FFF2-40B4-BE49-F238E27FC236}">
                <a16:creationId xmlns:a16="http://schemas.microsoft.com/office/drawing/2014/main" id="{EA0FD2B4-0256-5E46-8BB9-3ADCBD7BA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5963" y="2271713"/>
            <a:ext cx="23812" cy="30162"/>
          </a:xfrm>
          <a:custGeom>
            <a:avLst/>
            <a:gdLst>
              <a:gd name="T0" fmla="*/ 0 w 68"/>
              <a:gd name="T1" fmla="*/ 29803 h 84"/>
              <a:gd name="T2" fmla="*/ 9105 w 68"/>
              <a:gd name="T3" fmla="*/ 0 h 84"/>
              <a:gd name="T4" fmla="*/ 23462 w 68"/>
              <a:gd name="T5" fmla="*/ 5027 h 84"/>
              <a:gd name="T6" fmla="*/ 0 w 68"/>
              <a:gd name="T7" fmla="*/ 29803 h 8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84">
                <a:moveTo>
                  <a:pt x="0" y="83"/>
                </a:moveTo>
                <a:lnTo>
                  <a:pt x="26" y="0"/>
                </a:lnTo>
                <a:lnTo>
                  <a:pt x="67" y="14"/>
                </a:lnTo>
                <a:lnTo>
                  <a:pt x="0" y="83"/>
                </a:ln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60" name="Freeform 1064">
            <a:extLst>
              <a:ext uri="{FF2B5EF4-FFF2-40B4-BE49-F238E27FC236}">
                <a16:creationId xmlns:a16="http://schemas.microsoft.com/office/drawing/2014/main" id="{13CE9798-F4AB-B947-B06B-95B1B863E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2201863"/>
            <a:ext cx="431800" cy="252412"/>
          </a:xfrm>
          <a:custGeom>
            <a:avLst/>
            <a:gdLst>
              <a:gd name="T0" fmla="*/ 0 w 1200"/>
              <a:gd name="T1" fmla="*/ 0 h 701"/>
              <a:gd name="T2" fmla="*/ 431440 w 1200"/>
              <a:gd name="T3" fmla="*/ 0 h 701"/>
              <a:gd name="T4" fmla="*/ 431440 w 1200"/>
              <a:gd name="T5" fmla="*/ 252052 h 701"/>
              <a:gd name="T6" fmla="*/ 215900 w 1200"/>
              <a:gd name="T7" fmla="*/ 252052 h 701"/>
              <a:gd name="T8" fmla="*/ 0 w 1200"/>
              <a:gd name="T9" fmla="*/ 252052 h 701"/>
              <a:gd name="T10" fmla="*/ 0 w 1200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1">
                <a:moveTo>
                  <a:pt x="0" y="0"/>
                </a:moveTo>
                <a:lnTo>
                  <a:pt x="1199" y="0"/>
                </a:lnTo>
                <a:lnTo>
                  <a:pt x="1199" y="700"/>
                </a:lnTo>
                <a:lnTo>
                  <a:pt x="6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61" name="Freeform 1065">
            <a:extLst>
              <a:ext uri="{FF2B5EF4-FFF2-40B4-BE49-F238E27FC236}">
                <a16:creationId xmlns:a16="http://schemas.microsoft.com/office/drawing/2014/main" id="{C37E4D7B-2E48-D640-8F56-838FF3F1F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2488" y="2274888"/>
            <a:ext cx="95250" cy="117475"/>
          </a:xfrm>
          <a:custGeom>
            <a:avLst/>
            <a:gdLst>
              <a:gd name="T0" fmla="*/ 359 w 265"/>
              <a:gd name="T1" fmla="*/ 0 h 327"/>
              <a:gd name="T2" fmla="*/ 94172 w 265"/>
              <a:gd name="T3" fmla="*/ 0 h 327"/>
              <a:gd name="T4" fmla="*/ 93812 w 265"/>
              <a:gd name="T5" fmla="*/ 66461 h 327"/>
              <a:gd name="T6" fmla="*/ 47445 w 265"/>
              <a:gd name="T7" fmla="*/ 117116 h 327"/>
              <a:gd name="T8" fmla="*/ 0 w 265"/>
              <a:gd name="T9" fmla="*/ 67180 h 327"/>
              <a:gd name="T10" fmla="*/ 359 w 265"/>
              <a:gd name="T11" fmla="*/ 0 h 3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5" h="327">
                <a:moveTo>
                  <a:pt x="1" y="0"/>
                </a:moveTo>
                <a:lnTo>
                  <a:pt x="262" y="0"/>
                </a:lnTo>
                <a:lnTo>
                  <a:pt x="261" y="185"/>
                </a:lnTo>
                <a:cubicBezTo>
                  <a:pt x="264" y="259"/>
                  <a:pt x="218" y="306"/>
                  <a:pt x="132" y="326"/>
                </a:cubicBezTo>
                <a:cubicBezTo>
                  <a:pt x="71" y="312"/>
                  <a:pt x="1" y="281"/>
                  <a:pt x="0" y="187"/>
                </a:cubicBez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62" name="Freeform 1066">
            <a:extLst>
              <a:ext uri="{FF2B5EF4-FFF2-40B4-BE49-F238E27FC236}">
                <a16:creationId xmlns:a16="http://schemas.microsoft.com/office/drawing/2014/main" id="{A57CE824-ED4D-5F43-9639-A8BD16D9F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2276475"/>
            <a:ext cx="92075" cy="112713"/>
          </a:xfrm>
          <a:custGeom>
            <a:avLst/>
            <a:gdLst>
              <a:gd name="T0" fmla="*/ 722 w 255"/>
              <a:gd name="T1" fmla="*/ 0 h 315"/>
              <a:gd name="T2" fmla="*/ 90631 w 255"/>
              <a:gd name="T3" fmla="*/ 0 h 315"/>
              <a:gd name="T4" fmla="*/ 90631 w 255"/>
              <a:gd name="T5" fmla="*/ 63692 h 315"/>
              <a:gd name="T6" fmla="*/ 45857 w 255"/>
              <a:gd name="T7" fmla="*/ 112355 h 315"/>
              <a:gd name="T8" fmla="*/ 0 w 255"/>
              <a:gd name="T9" fmla="*/ 64407 h 315"/>
              <a:gd name="T10" fmla="*/ 722 w 255"/>
              <a:gd name="T11" fmla="*/ 0 h 3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5" h="315">
                <a:moveTo>
                  <a:pt x="2" y="0"/>
                </a:moveTo>
                <a:lnTo>
                  <a:pt x="251" y="0"/>
                </a:lnTo>
                <a:lnTo>
                  <a:pt x="251" y="178"/>
                </a:lnTo>
                <a:cubicBezTo>
                  <a:pt x="254" y="249"/>
                  <a:pt x="210" y="294"/>
                  <a:pt x="127" y="314"/>
                </a:cubicBezTo>
                <a:cubicBezTo>
                  <a:pt x="69" y="298"/>
                  <a:pt x="0" y="270"/>
                  <a:pt x="0" y="180"/>
                </a:cubicBezTo>
                <a:lnTo>
                  <a:pt x="2" y="0"/>
                </a:lnTo>
              </a:path>
            </a:pathLst>
          </a:custGeom>
          <a:solidFill>
            <a:srgbClr val="48A0B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63" name="Freeform 1067">
            <a:extLst>
              <a:ext uri="{FF2B5EF4-FFF2-40B4-BE49-F238E27FC236}">
                <a16:creationId xmlns:a16="http://schemas.microsoft.com/office/drawing/2014/main" id="{ECD05975-156E-B149-9708-6EDC9D613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2276475"/>
            <a:ext cx="92075" cy="114300"/>
          </a:xfrm>
          <a:custGeom>
            <a:avLst/>
            <a:gdLst>
              <a:gd name="T0" fmla="*/ 45857 w 255"/>
              <a:gd name="T1" fmla="*/ 113938 h 316"/>
              <a:gd name="T2" fmla="*/ 0 w 255"/>
              <a:gd name="T3" fmla="*/ 65108 h 316"/>
              <a:gd name="T4" fmla="*/ 0 w 255"/>
              <a:gd name="T5" fmla="*/ 0 h 316"/>
              <a:gd name="T6" fmla="*/ 90631 w 255"/>
              <a:gd name="T7" fmla="*/ 0 h 316"/>
              <a:gd name="T8" fmla="*/ 90631 w 255"/>
              <a:gd name="T9" fmla="*/ 0 h 316"/>
              <a:gd name="T10" fmla="*/ 722 w 255"/>
              <a:gd name="T11" fmla="*/ 362 h 316"/>
              <a:gd name="T12" fmla="*/ 722 w 255"/>
              <a:gd name="T13" fmla="*/ 65108 h 316"/>
              <a:gd name="T14" fmla="*/ 45857 w 255"/>
              <a:gd name="T15" fmla="*/ 113577 h 316"/>
              <a:gd name="T16" fmla="*/ 90631 w 255"/>
              <a:gd name="T17" fmla="*/ 64384 h 316"/>
              <a:gd name="T18" fmla="*/ 45857 w 255"/>
              <a:gd name="T19" fmla="*/ 113938 h 3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5" h="316">
                <a:moveTo>
                  <a:pt x="127" y="315"/>
                </a:moveTo>
                <a:cubicBezTo>
                  <a:pt x="74" y="301"/>
                  <a:pt x="0" y="272"/>
                  <a:pt x="0" y="180"/>
                </a:cubicBezTo>
                <a:lnTo>
                  <a:pt x="0" y="0"/>
                </a:lnTo>
                <a:lnTo>
                  <a:pt x="251" y="0"/>
                </a:lnTo>
                <a:lnTo>
                  <a:pt x="2" y="1"/>
                </a:lnTo>
                <a:lnTo>
                  <a:pt x="2" y="180"/>
                </a:lnTo>
                <a:cubicBezTo>
                  <a:pt x="2" y="272"/>
                  <a:pt x="73" y="300"/>
                  <a:pt x="127" y="314"/>
                </a:cubicBezTo>
                <a:cubicBezTo>
                  <a:pt x="212" y="292"/>
                  <a:pt x="253" y="248"/>
                  <a:pt x="251" y="178"/>
                </a:cubicBezTo>
                <a:cubicBezTo>
                  <a:pt x="254" y="248"/>
                  <a:pt x="213" y="293"/>
                  <a:pt x="127" y="3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64" name="Freeform 1068">
            <a:extLst>
              <a:ext uri="{FF2B5EF4-FFF2-40B4-BE49-F238E27FC236}">
                <a16:creationId xmlns:a16="http://schemas.microsoft.com/office/drawing/2014/main" id="{23CE25E7-A5E9-E246-92E2-8F2236414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2347913"/>
            <a:ext cx="88900" cy="41275"/>
          </a:xfrm>
          <a:custGeom>
            <a:avLst/>
            <a:gdLst>
              <a:gd name="T0" fmla="*/ 88537 w 245"/>
              <a:gd name="T1" fmla="*/ 0 h 114"/>
              <a:gd name="T2" fmla="*/ 44631 w 245"/>
              <a:gd name="T3" fmla="*/ 40913 h 114"/>
              <a:gd name="T4" fmla="*/ 0 w 245"/>
              <a:gd name="T5" fmla="*/ 362 h 114"/>
              <a:gd name="T6" fmla="*/ 88537 w 245"/>
              <a:gd name="T7" fmla="*/ 0 h 1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5" h="114">
                <a:moveTo>
                  <a:pt x="244" y="0"/>
                </a:moveTo>
                <a:cubicBezTo>
                  <a:pt x="236" y="68"/>
                  <a:pt x="182" y="98"/>
                  <a:pt x="123" y="113"/>
                </a:cubicBezTo>
                <a:cubicBezTo>
                  <a:pt x="68" y="99"/>
                  <a:pt x="10" y="77"/>
                  <a:pt x="0" y="1"/>
                </a:cubicBezTo>
                <a:lnTo>
                  <a:pt x="244" y="0"/>
                </a:lnTo>
              </a:path>
            </a:pathLst>
          </a:custGeom>
          <a:solidFill>
            <a:srgbClr val="973C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65" name="Freeform 1069">
            <a:extLst>
              <a:ext uri="{FF2B5EF4-FFF2-40B4-BE49-F238E27FC236}">
                <a16:creationId xmlns:a16="http://schemas.microsoft.com/office/drawing/2014/main" id="{8BF9A2E9-FD53-E64E-916B-47A5D8955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9475" y="2279650"/>
            <a:ext cx="41275" cy="88900"/>
          </a:xfrm>
          <a:custGeom>
            <a:avLst/>
            <a:gdLst>
              <a:gd name="T0" fmla="*/ 0 w 113"/>
              <a:gd name="T1" fmla="*/ 7620 h 245"/>
              <a:gd name="T2" fmla="*/ 17167 w 113"/>
              <a:gd name="T3" fmla="*/ 7983 h 245"/>
              <a:gd name="T4" fmla="*/ 17167 w 113"/>
              <a:gd name="T5" fmla="*/ 0 h 245"/>
              <a:gd name="T6" fmla="*/ 24473 w 113"/>
              <a:gd name="T7" fmla="*/ 0 h 245"/>
              <a:gd name="T8" fmla="*/ 24473 w 113"/>
              <a:gd name="T9" fmla="*/ 7983 h 245"/>
              <a:gd name="T10" fmla="*/ 40910 w 113"/>
              <a:gd name="T11" fmla="*/ 7983 h 245"/>
              <a:gd name="T12" fmla="*/ 40910 w 113"/>
              <a:gd name="T13" fmla="*/ 14151 h 245"/>
              <a:gd name="T14" fmla="*/ 24473 w 113"/>
              <a:gd name="T15" fmla="*/ 14151 h 245"/>
              <a:gd name="T16" fmla="*/ 24473 w 113"/>
              <a:gd name="T17" fmla="*/ 88537 h 245"/>
              <a:gd name="T18" fmla="*/ 17167 w 113"/>
              <a:gd name="T19" fmla="*/ 88537 h 245"/>
              <a:gd name="T20" fmla="*/ 17167 w 113"/>
              <a:gd name="T21" fmla="*/ 14151 h 245"/>
              <a:gd name="T22" fmla="*/ 0 w 113"/>
              <a:gd name="T23" fmla="*/ 14151 h 245"/>
              <a:gd name="T24" fmla="*/ 0 w 113"/>
              <a:gd name="T25" fmla="*/ 7620 h 24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3" h="245">
                <a:moveTo>
                  <a:pt x="0" y="21"/>
                </a:moveTo>
                <a:lnTo>
                  <a:pt x="47" y="22"/>
                </a:lnTo>
                <a:lnTo>
                  <a:pt x="47" y="0"/>
                </a:lnTo>
                <a:lnTo>
                  <a:pt x="67" y="0"/>
                </a:lnTo>
                <a:lnTo>
                  <a:pt x="67" y="22"/>
                </a:lnTo>
                <a:lnTo>
                  <a:pt x="112" y="22"/>
                </a:lnTo>
                <a:lnTo>
                  <a:pt x="112" y="39"/>
                </a:lnTo>
                <a:lnTo>
                  <a:pt x="67" y="39"/>
                </a:lnTo>
                <a:lnTo>
                  <a:pt x="67" y="244"/>
                </a:lnTo>
                <a:lnTo>
                  <a:pt x="47" y="244"/>
                </a:lnTo>
                <a:lnTo>
                  <a:pt x="47" y="39"/>
                </a:lnTo>
                <a:lnTo>
                  <a:pt x="0" y="39"/>
                </a:lnTo>
                <a:lnTo>
                  <a:pt x="0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66" name="Freeform 1070">
            <a:extLst>
              <a:ext uri="{FF2B5EF4-FFF2-40B4-BE49-F238E27FC236}">
                <a16:creationId xmlns:a16="http://schemas.microsoft.com/office/drawing/2014/main" id="{00EBDA38-C01E-5E4A-9B53-69745D983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6300" y="2330450"/>
            <a:ext cx="28575" cy="44450"/>
          </a:xfrm>
          <a:custGeom>
            <a:avLst/>
            <a:gdLst>
              <a:gd name="T0" fmla="*/ 21872 w 81"/>
              <a:gd name="T1" fmla="*/ 37222 h 123"/>
              <a:gd name="T2" fmla="*/ 16581 w 81"/>
              <a:gd name="T3" fmla="*/ 4337 h 123"/>
              <a:gd name="T4" fmla="*/ 12700 w 81"/>
              <a:gd name="T5" fmla="*/ 11564 h 123"/>
              <a:gd name="T6" fmla="*/ 3528 w 81"/>
              <a:gd name="T7" fmla="*/ 18430 h 123"/>
              <a:gd name="T8" fmla="*/ 6703 w 81"/>
              <a:gd name="T9" fmla="*/ 18430 h 123"/>
              <a:gd name="T10" fmla="*/ 6350 w 81"/>
              <a:gd name="T11" fmla="*/ 20599 h 123"/>
              <a:gd name="T12" fmla="*/ 21872 w 81"/>
              <a:gd name="T13" fmla="*/ 37222 h 123"/>
              <a:gd name="T14" fmla="*/ 3528 w 81"/>
              <a:gd name="T15" fmla="*/ 21683 h 123"/>
              <a:gd name="T16" fmla="*/ 353 w 81"/>
              <a:gd name="T17" fmla="*/ 18430 h 123"/>
              <a:gd name="T18" fmla="*/ 4233 w 81"/>
              <a:gd name="T19" fmla="*/ 13010 h 123"/>
              <a:gd name="T20" fmla="*/ 12347 w 81"/>
              <a:gd name="T21" fmla="*/ 5421 h 123"/>
              <a:gd name="T22" fmla="*/ 14464 w 81"/>
              <a:gd name="T23" fmla="*/ 723 h 123"/>
              <a:gd name="T24" fmla="*/ 28222 w 81"/>
              <a:gd name="T25" fmla="*/ 26381 h 123"/>
              <a:gd name="T26" fmla="*/ 23636 w 81"/>
              <a:gd name="T27" fmla="*/ 43727 h 123"/>
              <a:gd name="T28" fmla="*/ 4233 w 81"/>
              <a:gd name="T29" fmla="*/ 21683 h 123"/>
              <a:gd name="T30" fmla="*/ 4233 w 81"/>
              <a:gd name="T31" fmla="*/ 21683 h 123"/>
              <a:gd name="T32" fmla="*/ 3528 w 81"/>
              <a:gd name="T33" fmla="*/ 21683 h 1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1" h="123">
                <a:moveTo>
                  <a:pt x="62" y="103"/>
                </a:moveTo>
                <a:cubicBezTo>
                  <a:pt x="77" y="87"/>
                  <a:pt x="67" y="24"/>
                  <a:pt x="47" y="12"/>
                </a:cubicBezTo>
                <a:cubicBezTo>
                  <a:pt x="44" y="20"/>
                  <a:pt x="39" y="28"/>
                  <a:pt x="36" y="32"/>
                </a:cubicBezTo>
                <a:cubicBezTo>
                  <a:pt x="26" y="37"/>
                  <a:pt x="3" y="46"/>
                  <a:pt x="10" y="51"/>
                </a:cubicBezTo>
                <a:cubicBezTo>
                  <a:pt x="12" y="48"/>
                  <a:pt x="18" y="46"/>
                  <a:pt x="19" y="51"/>
                </a:cubicBezTo>
                <a:cubicBezTo>
                  <a:pt x="20" y="54"/>
                  <a:pt x="19" y="56"/>
                  <a:pt x="18" y="57"/>
                </a:cubicBezTo>
                <a:lnTo>
                  <a:pt x="62" y="103"/>
                </a:lnTo>
                <a:close/>
                <a:moveTo>
                  <a:pt x="10" y="60"/>
                </a:moveTo>
                <a:cubicBezTo>
                  <a:pt x="10" y="60"/>
                  <a:pt x="1" y="60"/>
                  <a:pt x="1" y="51"/>
                </a:cubicBezTo>
                <a:cubicBezTo>
                  <a:pt x="0" y="44"/>
                  <a:pt x="12" y="36"/>
                  <a:pt x="12" y="36"/>
                </a:cubicBezTo>
                <a:cubicBezTo>
                  <a:pt x="13" y="35"/>
                  <a:pt x="30" y="31"/>
                  <a:pt x="35" y="15"/>
                </a:cubicBezTo>
                <a:cubicBezTo>
                  <a:pt x="38" y="0"/>
                  <a:pt x="41" y="3"/>
                  <a:pt x="41" y="2"/>
                </a:cubicBezTo>
                <a:cubicBezTo>
                  <a:pt x="65" y="4"/>
                  <a:pt x="79" y="45"/>
                  <a:pt x="80" y="73"/>
                </a:cubicBezTo>
                <a:cubicBezTo>
                  <a:pt x="80" y="101"/>
                  <a:pt x="68" y="120"/>
                  <a:pt x="67" y="121"/>
                </a:cubicBezTo>
                <a:cubicBezTo>
                  <a:pt x="65" y="122"/>
                  <a:pt x="12" y="60"/>
                  <a:pt x="12" y="60"/>
                </a:cubicBezTo>
                <a:cubicBezTo>
                  <a:pt x="11" y="60"/>
                  <a:pt x="10" y="60"/>
                  <a:pt x="10" y="60"/>
                </a:cubicBezTo>
                <a:close/>
              </a:path>
            </a:pathLst>
          </a:custGeom>
          <a:solidFill>
            <a:srgbClr val="F09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67" name="Freeform 1071">
            <a:extLst>
              <a:ext uri="{FF2B5EF4-FFF2-40B4-BE49-F238E27FC236}">
                <a16:creationId xmlns:a16="http://schemas.microsoft.com/office/drawing/2014/main" id="{AF35202A-CD99-EF48-8877-FD1B2CCAE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713" y="2330450"/>
            <a:ext cx="30162" cy="42863"/>
          </a:xfrm>
          <a:custGeom>
            <a:avLst/>
            <a:gdLst>
              <a:gd name="T0" fmla="*/ 24776 w 84"/>
              <a:gd name="T1" fmla="*/ 42509 h 121"/>
              <a:gd name="T2" fmla="*/ 24776 w 84"/>
              <a:gd name="T3" fmla="*/ 42509 h 121"/>
              <a:gd name="T4" fmla="*/ 29444 w 84"/>
              <a:gd name="T5" fmla="*/ 25505 h 121"/>
              <a:gd name="T6" fmla="*/ 29444 w 84"/>
              <a:gd name="T7" fmla="*/ 25505 h 121"/>
              <a:gd name="T8" fmla="*/ 29444 w 84"/>
              <a:gd name="T9" fmla="*/ 25505 h 121"/>
              <a:gd name="T10" fmla="*/ 15440 w 84"/>
              <a:gd name="T11" fmla="*/ 708 h 121"/>
              <a:gd name="T12" fmla="*/ 13286 w 84"/>
              <a:gd name="T13" fmla="*/ 4959 h 121"/>
              <a:gd name="T14" fmla="*/ 5386 w 84"/>
              <a:gd name="T15" fmla="*/ 12044 h 121"/>
              <a:gd name="T16" fmla="*/ 1077 w 84"/>
              <a:gd name="T17" fmla="*/ 17712 h 121"/>
              <a:gd name="T18" fmla="*/ 5027 w 84"/>
              <a:gd name="T19" fmla="*/ 12044 h 121"/>
              <a:gd name="T20" fmla="*/ 12568 w 84"/>
              <a:gd name="T21" fmla="*/ 4959 h 121"/>
              <a:gd name="T22" fmla="*/ 14722 w 84"/>
              <a:gd name="T23" fmla="*/ 0 h 121"/>
              <a:gd name="T24" fmla="*/ 29444 w 84"/>
              <a:gd name="T25" fmla="*/ 25505 h 121"/>
              <a:gd name="T26" fmla="*/ 29444 w 84"/>
              <a:gd name="T27" fmla="*/ 25505 h 121"/>
              <a:gd name="T28" fmla="*/ 29444 w 84"/>
              <a:gd name="T29" fmla="*/ 25505 h 121"/>
              <a:gd name="T30" fmla="*/ 24776 w 84"/>
              <a:gd name="T31" fmla="*/ 42509 h 121"/>
              <a:gd name="T32" fmla="*/ 24776 w 84"/>
              <a:gd name="T33" fmla="*/ 42509 h 121"/>
              <a:gd name="T34" fmla="*/ 5027 w 84"/>
              <a:gd name="T35" fmla="*/ 20900 h 121"/>
              <a:gd name="T36" fmla="*/ 4668 w 84"/>
              <a:gd name="T37" fmla="*/ 20900 h 121"/>
              <a:gd name="T38" fmla="*/ 6104 w 84"/>
              <a:gd name="T39" fmla="*/ 20546 h 121"/>
              <a:gd name="T40" fmla="*/ 7181 w 84"/>
              <a:gd name="T41" fmla="*/ 19837 h 121"/>
              <a:gd name="T42" fmla="*/ 7181 w 84"/>
              <a:gd name="T43" fmla="*/ 19837 h 121"/>
              <a:gd name="T44" fmla="*/ 7181 w 84"/>
              <a:gd name="T45" fmla="*/ 19837 h 121"/>
              <a:gd name="T46" fmla="*/ 7181 w 84"/>
              <a:gd name="T47" fmla="*/ 19837 h 121"/>
              <a:gd name="T48" fmla="*/ 7541 w 84"/>
              <a:gd name="T49" fmla="*/ 19129 h 121"/>
              <a:gd name="T50" fmla="*/ 7181 w 84"/>
              <a:gd name="T51" fmla="*/ 19837 h 121"/>
              <a:gd name="T52" fmla="*/ 7181 w 84"/>
              <a:gd name="T53" fmla="*/ 20192 h 121"/>
              <a:gd name="T54" fmla="*/ 7181 w 84"/>
              <a:gd name="T55" fmla="*/ 20192 h 121"/>
              <a:gd name="T56" fmla="*/ 6104 w 84"/>
              <a:gd name="T57" fmla="*/ 20900 h 121"/>
              <a:gd name="T58" fmla="*/ 5386 w 84"/>
              <a:gd name="T59" fmla="*/ 20900 h 121"/>
              <a:gd name="T60" fmla="*/ 24776 w 84"/>
              <a:gd name="T61" fmla="*/ 42509 h 121"/>
              <a:gd name="T62" fmla="*/ 1077 w 84"/>
              <a:gd name="T63" fmla="*/ 17712 h 121"/>
              <a:gd name="T64" fmla="*/ 4309 w 84"/>
              <a:gd name="T65" fmla="*/ 20900 h 121"/>
              <a:gd name="T66" fmla="*/ 1077 w 84"/>
              <a:gd name="T67" fmla="*/ 17712 h 121"/>
              <a:gd name="T68" fmla="*/ 4309 w 84"/>
              <a:gd name="T69" fmla="*/ 17712 h 121"/>
              <a:gd name="T70" fmla="*/ 3950 w 84"/>
              <a:gd name="T71" fmla="*/ 17004 h 121"/>
              <a:gd name="T72" fmla="*/ 9336 w 84"/>
              <a:gd name="T73" fmla="*/ 13107 h 121"/>
              <a:gd name="T74" fmla="*/ 4309 w 84"/>
              <a:gd name="T75" fmla="*/ 16649 h 121"/>
              <a:gd name="T76" fmla="*/ 4309 w 84"/>
              <a:gd name="T77" fmla="*/ 17712 h 121"/>
              <a:gd name="T78" fmla="*/ 7541 w 84"/>
              <a:gd name="T79" fmla="*/ 17358 h 121"/>
              <a:gd name="T80" fmla="*/ 4309 w 84"/>
              <a:gd name="T81" fmla="*/ 17712 h 121"/>
              <a:gd name="T82" fmla="*/ 13645 w 84"/>
              <a:gd name="T83" fmla="*/ 10981 h 121"/>
              <a:gd name="T84" fmla="*/ 17595 w 84"/>
              <a:gd name="T85" fmla="*/ 3897 h 121"/>
              <a:gd name="T86" fmla="*/ 25135 w 84"/>
              <a:gd name="T87" fmla="*/ 19837 h 121"/>
              <a:gd name="T88" fmla="*/ 22981 w 84"/>
              <a:gd name="T89" fmla="*/ 36132 h 121"/>
              <a:gd name="T90" fmla="*/ 7181 w 84"/>
              <a:gd name="T91" fmla="*/ 20192 h 121"/>
              <a:gd name="T92" fmla="*/ 22981 w 84"/>
              <a:gd name="T93" fmla="*/ 35778 h 121"/>
              <a:gd name="T94" fmla="*/ 24776 w 84"/>
              <a:gd name="T95" fmla="*/ 19837 h 121"/>
              <a:gd name="T96" fmla="*/ 17595 w 84"/>
              <a:gd name="T97" fmla="*/ 4251 h 121"/>
              <a:gd name="T98" fmla="*/ 13645 w 84"/>
              <a:gd name="T99" fmla="*/ 10981 h 121"/>
              <a:gd name="T100" fmla="*/ 9336 w 84"/>
              <a:gd name="T101" fmla="*/ 12753 h 121"/>
              <a:gd name="T102" fmla="*/ 13645 w 84"/>
              <a:gd name="T103" fmla="*/ 10981 h 12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4" h="121">
                <a:moveTo>
                  <a:pt x="69" y="120"/>
                </a:moveTo>
                <a:lnTo>
                  <a:pt x="69" y="120"/>
                </a:lnTo>
                <a:cubicBezTo>
                  <a:pt x="70" y="119"/>
                  <a:pt x="82" y="100"/>
                  <a:pt x="82" y="72"/>
                </a:cubicBezTo>
                <a:cubicBezTo>
                  <a:pt x="81" y="44"/>
                  <a:pt x="67" y="3"/>
                  <a:pt x="43" y="2"/>
                </a:cubicBezTo>
                <a:cubicBezTo>
                  <a:pt x="40" y="2"/>
                  <a:pt x="38" y="5"/>
                  <a:pt x="37" y="14"/>
                </a:cubicBezTo>
                <a:cubicBezTo>
                  <a:pt x="34" y="27"/>
                  <a:pt x="21" y="32"/>
                  <a:pt x="15" y="34"/>
                </a:cubicBezTo>
                <a:cubicBezTo>
                  <a:pt x="14" y="35"/>
                  <a:pt x="2" y="42"/>
                  <a:pt x="3" y="50"/>
                </a:cubicBezTo>
                <a:cubicBezTo>
                  <a:pt x="0" y="42"/>
                  <a:pt x="14" y="34"/>
                  <a:pt x="14" y="34"/>
                </a:cubicBezTo>
                <a:cubicBezTo>
                  <a:pt x="21" y="32"/>
                  <a:pt x="34" y="27"/>
                  <a:pt x="35" y="14"/>
                </a:cubicBezTo>
                <a:cubicBezTo>
                  <a:pt x="38" y="0"/>
                  <a:pt x="41" y="0"/>
                  <a:pt x="41" y="0"/>
                </a:cubicBezTo>
                <a:cubicBezTo>
                  <a:pt x="67" y="3"/>
                  <a:pt x="82" y="44"/>
                  <a:pt x="82" y="72"/>
                </a:cubicBezTo>
                <a:cubicBezTo>
                  <a:pt x="83" y="100"/>
                  <a:pt x="70" y="119"/>
                  <a:pt x="69" y="120"/>
                </a:cubicBezTo>
                <a:close/>
                <a:moveTo>
                  <a:pt x="69" y="120"/>
                </a:moveTo>
                <a:cubicBezTo>
                  <a:pt x="65" y="120"/>
                  <a:pt x="20" y="65"/>
                  <a:pt x="14" y="59"/>
                </a:cubicBezTo>
                <a:cubicBezTo>
                  <a:pt x="13" y="59"/>
                  <a:pt x="12" y="59"/>
                  <a:pt x="13" y="59"/>
                </a:cubicBezTo>
                <a:cubicBezTo>
                  <a:pt x="13" y="59"/>
                  <a:pt x="15" y="59"/>
                  <a:pt x="17" y="58"/>
                </a:cubicBezTo>
                <a:lnTo>
                  <a:pt x="20" y="56"/>
                </a:lnTo>
                <a:cubicBezTo>
                  <a:pt x="21" y="55"/>
                  <a:pt x="21" y="55"/>
                  <a:pt x="21" y="54"/>
                </a:cubicBezTo>
                <a:cubicBezTo>
                  <a:pt x="21" y="55"/>
                  <a:pt x="21" y="56"/>
                  <a:pt x="20" y="56"/>
                </a:cubicBezTo>
                <a:lnTo>
                  <a:pt x="20" y="57"/>
                </a:lnTo>
                <a:cubicBezTo>
                  <a:pt x="18" y="58"/>
                  <a:pt x="18" y="59"/>
                  <a:pt x="17" y="59"/>
                </a:cubicBezTo>
                <a:lnTo>
                  <a:pt x="15" y="59"/>
                </a:lnTo>
                <a:cubicBezTo>
                  <a:pt x="35" y="83"/>
                  <a:pt x="65" y="119"/>
                  <a:pt x="69" y="120"/>
                </a:cubicBezTo>
                <a:close/>
                <a:moveTo>
                  <a:pt x="3" y="50"/>
                </a:moveTo>
                <a:cubicBezTo>
                  <a:pt x="3" y="58"/>
                  <a:pt x="11" y="59"/>
                  <a:pt x="12" y="59"/>
                </a:cubicBezTo>
                <a:cubicBezTo>
                  <a:pt x="11" y="59"/>
                  <a:pt x="3" y="59"/>
                  <a:pt x="3" y="50"/>
                </a:cubicBezTo>
                <a:close/>
                <a:moveTo>
                  <a:pt x="12" y="50"/>
                </a:moveTo>
                <a:lnTo>
                  <a:pt x="11" y="48"/>
                </a:lnTo>
                <a:cubicBezTo>
                  <a:pt x="11" y="44"/>
                  <a:pt x="18" y="40"/>
                  <a:pt x="26" y="37"/>
                </a:cubicBezTo>
                <a:cubicBezTo>
                  <a:pt x="20" y="41"/>
                  <a:pt x="12" y="45"/>
                  <a:pt x="12" y="47"/>
                </a:cubicBezTo>
                <a:lnTo>
                  <a:pt x="12" y="50"/>
                </a:lnTo>
                <a:cubicBezTo>
                  <a:pt x="12" y="47"/>
                  <a:pt x="18" y="43"/>
                  <a:pt x="21" y="49"/>
                </a:cubicBezTo>
                <a:cubicBezTo>
                  <a:pt x="19" y="46"/>
                  <a:pt x="14" y="48"/>
                  <a:pt x="12" y="50"/>
                </a:cubicBezTo>
                <a:close/>
                <a:moveTo>
                  <a:pt x="38" y="31"/>
                </a:moveTo>
                <a:cubicBezTo>
                  <a:pt x="41" y="27"/>
                  <a:pt x="46" y="18"/>
                  <a:pt x="49" y="11"/>
                </a:cubicBezTo>
                <a:cubicBezTo>
                  <a:pt x="58" y="15"/>
                  <a:pt x="67" y="34"/>
                  <a:pt x="70" y="56"/>
                </a:cubicBezTo>
                <a:cubicBezTo>
                  <a:pt x="73" y="73"/>
                  <a:pt x="73" y="93"/>
                  <a:pt x="64" y="102"/>
                </a:cubicBezTo>
                <a:lnTo>
                  <a:pt x="20" y="57"/>
                </a:lnTo>
                <a:lnTo>
                  <a:pt x="64" y="101"/>
                </a:lnTo>
                <a:cubicBezTo>
                  <a:pt x="70" y="94"/>
                  <a:pt x="73" y="77"/>
                  <a:pt x="69" y="56"/>
                </a:cubicBezTo>
                <a:cubicBezTo>
                  <a:pt x="67" y="34"/>
                  <a:pt x="58" y="18"/>
                  <a:pt x="49" y="12"/>
                </a:cubicBezTo>
                <a:cubicBezTo>
                  <a:pt x="46" y="19"/>
                  <a:pt x="41" y="27"/>
                  <a:pt x="38" y="31"/>
                </a:cubicBezTo>
                <a:cubicBezTo>
                  <a:pt x="35" y="33"/>
                  <a:pt x="31" y="35"/>
                  <a:pt x="26" y="36"/>
                </a:cubicBezTo>
                <a:cubicBezTo>
                  <a:pt x="31" y="34"/>
                  <a:pt x="35" y="32"/>
                  <a:pt x="38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68" name="Freeform 1072">
            <a:extLst>
              <a:ext uri="{FF2B5EF4-FFF2-40B4-BE49-F238E27FC236}">
                <a16:creationId xmlns:a16="http://schemas.microsoft.com/office/drawing/2014/main" id="{59C7F9D1-59F2-2E43-8544-6F5C80CAC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2175" y="2335213"/>
            <a:ext cx="1588" cy="26987"/>
          </a:xfrm>
          <a:custGeom>
            <a:avLst/>
            <a:gdLst>
              <a:gd name="T0" fmla="*/ 794 w 2"/>
              <a:gd name="T1" fmla="*/ 26637 h 77"/>
              <a:gd name="T2" fmla="*/ 0 w 2"/>
              <a:gd name="T3" fmla="*/ 0 h 77"/>
              <a:gd name="T4" fmla="*/ 794 w 2"/>
              <a:gd name="T5" fmla="*/ 0 h 77"/>
              <a:gd name="T6" fmla="*/ 794 w 2"/>
              <a:gd name="T7" fmla="*/ 26637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77">
                <a:moveTo>
                  <a:pt x="1" y="76"/>
                </a:moveTo>
                <a:cubicBezTo>
                  <a:pt x="0" y="76"/>
                  <a:pt x="0" y="0"/>
                  <a:pt x="0" y="0"/>
                </a:cubicBezTo>
                <a:lnTo>
                  <a:pt x="1" y="0"/>
                </a:lnTo>
                <a:lnTo>
                  <a:pt x="1" y="7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69" name="Freeform 1073">
            <a:extLst>
              <a:ext uri="{FF2B5EF4-FFF2-40B4-BE49-F238E27FC236}">
                <a16:creationId xmlns:a16="http://schemas.microsoft.com/office/drawing/2014/main" id="{3ADB37B4-08BC-784A-A74E-6829E6B3A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0" y="2339975"/>
            <a:ext cx="1588" cy="22225"/>
          </a:xfrm>
          <a:custGeom>
            <a:avLst/>
            <a:gdLst>
              <a:gd name="T0" fmla="*/ 794 w 2"/>
              <a:gd name="T1" fmla="*/ 21867 h 62"/>
              <a:gd name="T2" fmla="*/ 0 w 2"/>
              <a:gd name="T3" fmla="*/ 0 h 62"/>
              <a:gd name="T4" fmla="*/ 794 w 2"/>
              <a:gd name="T5" fmla="*/ 0 h 62"/>
              <a:gd name="T6" fmla="*/ 794 w 2"/>
              <a:gd name="T7" fmla="*/ 21867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62">
                <a:moveTo>
                  <a:pt x="1" y="61"/>
                </a:moveTo>
                <a:lnTo>
                  <a:pt x="0" y="0"/>
                </a:lnTo>
                <a:lnTo>
                  <a:pt x="1" y="0"/>
                </a:lnTo>
                <a:lnTo>
                  <a:pt x="1" y="6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70" name="Freeform 1074">
            <a:extLst>
              <a:ext uri="{FF2B5EF4-FFF2-40B4-BE49-F238E27FC236}">
                <a16:creationId xmlns:a16="http://schemas.microsoft.com/office/drawing/2014/main" id="{5F53390B-12D9-4A43-BEBB-398A28A70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1063" y="2352675"/>
            <a:ext cx="17462" cy="19050"/>
          </a:xfrm>
          <a:custGeom>
            <a:avLst/>
            <a:gdLst>
              <a:gd name="T0" fmla="*/ 17098 w 48"/>
              <a:gd name="T1" fmla="*/ 18697 h 54"/>
              <a:gd name="T2" fmla="*/ 0 w 48"/>
              <a:gd name="T3" fmla="*/ 353 h 54"/>
              <a:gd name="T4" fmla="*/ 0 w 48"/>
              <a:gd name="T5" fmla="*/ 0 h 54"/>
              <a:gd name="T6" fmla="*/ 364 w 48"/>
              <a:gd name="T7" fmla="*/ 0 h 54"/>
              <a:gd name="T8" fmla="*/ 17098 w 48"/>
              <a:gd name="T9" fmla="*/ 18697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" h="54">
                <a:moveTo>
                  <a:pt x="47" y="53"/>
                </a:moveTo>
                <a:lnTo>
                  <a:pt x="0" y="1"/>
                </a:lnTo>
                <a:lnTo>
                  <a:pt x="0" y="0"/>
                </a:lnTo>
                <a:cubicBezTo>
                  <a:pt x="1" y="0"/>
                  <a:pt x="1" y="0"/>
                  <a:pt x="1" y="0"/>
                </a:cubicBezTo>
                <a:lnTo>
                  <a:pt x="47" y="53"/>
                </a:lnTo>
              </a:path>
            </a:pathLst>
          </a:custGeom>
          <a:solidFill>
            <a:srgbClr val="F7DF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71" name="Freeform 1075">
            <a:extLst>
              <a:ext uri="{FF2B5EF4-FFF2-40B4-BE49-F238E27FC236}">
                <a16:creationId xmlns:a16="http://schemas.microsoft.com/office/drawing/2014/main" id="{54E7E6C2-FC4C-6746-99BA-41FA2AA86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8525" y="2339975"/>
            <a:ext cx="7938" cy="31750"/>
          </a:xfrm>
          <a:custGeom>
            <a:avLst/>
            <a:gdLst>
              <a:gd name="T0" fmla="*/ 0 w 22"/>
              <a:gd name="T1" fmla="*/ 738 h 86"/>
              <a:gd name="T2" fmla="*/ 0 w 22"/>
              <a:gd name="T3" fmla="*/ 369 h 86"/>
              <a:gd name="T4" fmla="*/ 722 w 22"/>
              <a:gd name="T5" fmla="*/ 369 h 86"/>
              <a:gd name="T6" fmla="*/ 722 w 22"/>
              <a:gd name="T7" fmla="*/ 31381 h 86"/>
              <a:gd name="T8" fmla="*/ 0 w 22"/>
              <a:gd name="T9" fmla="*/ 738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86">
                <a:moveTo>
                  <a:pt x="0" y="2"/>
                </a:moveTo>
                <a:lnTo>
                  <a:pt x="0" y="1"/>
                </a:lnTo>
                <a:cubicBezTo>
                  <a:pt x="0" y="0"/>
                  <a:pt x="2" y="1"/>
                  <a:pt x="2" y="1"/>
                </a:cubicBezTo>
                <a:cubicBezTo>
                  <a:pt x="2" y="1"/>
                  <a:pt x="21" y="47"/>
                  <a:pt x="2" y="85"/>
                </a:cubicBezTo>
                <a:cubicBezTo>
                  <a:pt x="20" y="47"/>
                  <a:pt x="0" y="3"/>
                  <a:pt x="0" y="2"/>
                </a:cubicBezTo>
              </a:path>
            </a:pathLst>
          </a:custGeom>
          <a:solidFill>
            <a:srgbClr val="F7DF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72" name="Freeform 1076">
            <a:extLst>
              <a:ext uri="{FF2B5EF4-FFF2-40B4-BE49-F238E27FC236}">
                <a16:creationId xmlns:a16="http://schemas.microsoft.com/office/drawing/2014/main" id="{243E514C-7596-AF4B-B915-B2E6B3A79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9475" y="2347913"/>
            <a:ext cx="3175" cy="1587"/>
          </a:xfrm>
          <a:custGeom>
            <a:avLst/>
            <a:gdLst>
              <a:gd name="T0" fmla="*/ 0 w 7"/>
              <a:gd name="T1" fmla="*/ 1270 h 5"/>
              <a:gd name="T2" fmla="*/ 0 w 7"/>
              <a:gd name="T3" fmla="*/ 952 h 5"/>
              <a:gd name="T4" fmla="*/ 1361 w 7"/>
              <a:gd name="T5" fmla="*/ 0 h 5"/>
              <a:gd name="T6" fmla="*/ 2721 w 7"/>
              <a:gd name="T7" fmla="*/ 317 h 5"/>
              <a:gd name="T8" fmla="*/ 2721 w 7"/>
              <a:gd name="T9" fmla="*/ 317 h 5"/>
              <a:gd name="T10" fmla="*/ 2268 w 7"/>
              <a:gd name="T11" fmla="*/ 317 h 5"/>
              <a:gd name="T12" fmla="*/ 907 w 7"/>
              <a:gd name="T13" fmla="*/ 952 h 5"/>
              <a:gd name="T14" fmla="*/ 907 w 7"/>
              <a:gd name="T15" fmla="*/ 1270 h 5"/>
              <a:gd name="T16" fmla="*/ 0 w 7"/>
              <a:gd name="T17" fmla="*/ 1270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5">
                <a:moveTo>
                  <a:pt x="0" y="4"/>
                </a:moveTo>
                <a:lnTo>
                  <a:pt x="0" y="3"/>
                </a:lnTo>
                <a:cubicBezTo>
                  <a:pt x="0" y="2"/>
                  <a:pt x="2" y="1"/>
                  <a:pt x="3" y="0"/>
                </a:cubicBezTo>
                <a:cubicBezTo>
                  <a:pt x="3" y="0"/>
                  <a:pt x="5" y="1"/>
                  <a:pt x="6" y="1"/>
                </a:cubicBezTo>
                <a:lnTo>
                  <a:pt x="5" y="1"/>
                </a:lnTo>
                <a:cubicBezTo>
                  <a:pt x="3" y="1"/>
                  <a:pt x="2" y="2"/>
                  <a:pt x="2" y="3"/>
                </a:cubicBezTo>
                <a:lnTo>
                  <a:pt x="2" y="4"/>
                </a:lnTo>
                <a:lnTo>
                  <a:pt x="0" y="4"/>
                </a:lnTo>
              </a:path>
            </a:pathLst>
          </a:custGeom>
          <a:solidFill>
            <a:srgbClr val="F7DF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73" name="Freeform 1077">
            <a:extLst>
              <a:ext uri="{FF2B5EF4-FFF2-40B4-BE49-F238E27FC236}">
                <a16:creationId xmlns:a16="http://schemas.microsoft.com/office/drawing/2014/main" id="{5698CED2-36D3-4144-AE3D-9950AA96F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6300" y="2344738"/>
            <a:ext cx="3175" cy="4762"/>
          </a:xfrm>
          <a:custGeom>
            <a:avLst/>
            <a:gdLst>
              <a:gd name="T0" fmla="*/ 635 w 10"/>
              <a:gd name="T1" fmla="*/ 4422 h 14"/>
              <a:gd name="T2" fmla="*/ 635 w 10"/>
              <a:gd name="T3" fmla="*/ 3401 h 14"/>
              <a:gd name="T4" fmla="*/ 1905 w 10"/>
              <a:gd name="T5" fmla="*/ 0 h 14"/>
              <a:gd name="T6" fmla="*/ 2540 w 10"/>
              <a:gd name="T7" fmla="*/ 0 h 14"/>
              <a:gd name="T8" fmla="*/ 2540 w 10"/>
              <a:gd name="T9" fmla="*/ 340 h 14"/>
              <a:gd name="T10" fmla="*/ 953 w 10"/>
              <a:gd name="T11" fmla="*/ 3401 h 14"/>
              <a:gd name="T12" fmla="*/ 1588 w 10"/>
              <a:gd name="T13" fmla="*/ 4082 h 14"/>
              <a:gd name="T14" fmla="*/ 1588 w 10"/>
              <a:gd name="T15" fmla="*/ 4422 h 14"/>
              <a:gd name="T16" fmla="*/ 953 w 10"/>
              <a:gd name="T17" fmla="*/ 4422 h 14"/>
              <a:gd name="T18" fmla="*/ 635 w 10"/>
              <a:gd name="T19" fmla="*/ 4422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4">
                <a:moveTo>
                  <a:pt x="2" y="13"/>
                </a:moveTo>
                <a:cubicBezTo>
                  <a:pt x="2" y="12"/>
                  <a:pt x="0" y="10"/>
                  <a:pt x="2" y="10"/>
                </a:cubicBezTo>
                <a:cubicBezTo>
                  <a:pt x="2" y="5"/>
                  <a:pt x="6" y="0"/>
                  <a:pt x="6" y="0"/>
                </a:cubicBezTo>
                <a:lnTo>
                  <a:pt x="8" y="0"/>
                </a:lnTo>
                <a:cubicBezTo>
                  <a:pt x="9" y="0"/>
                  <a:pt x="9" y="1"/>
                  <a:pt x="8" y="1"/>
                </a:cubicBezTo>
                <a:cubicBezTo>
                  <a:pt x="8" y="1"/>
                  <a:pt x="3" y="6"/>
                  <a:pt x="3" y="10"/>
                </a:cubicBezTo>
                <a:cubicBezTo>
                  <a:pt x="2" y="10"/>
                  <a:pt x="3" y="10"/>
                  <a:pt x="5" y="12"/>
                </a:cubicBezTo>
                <a:lnTo>
                  <a:pt x="5" y="13"/>
                </a:lnTo>
                <a:lnTo>
                  <a:pt x="3" y="13"/>
                </a:lnTo>
                <a:lnTo>
                  <a:pt x="2" y="13"/>
                </a:lnTo>
              </a:path>
            </a:pathLst>
          </a:custGeom>
          <a:solidFill>
            <a:srgbClr val="F7DF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74" name="Freeform 1078">
            <a:extLst>
              <a:ext uri="{FF2B5EF4-FFF2-40B4-BE49-F238E27FC236}">
                <a16:creationId xmlns:a16="http://schemas.microsoft.com/office/drawing/2014/main" id="{E4B53E0A-5EFE-B84C-9B11-07ACA6DEC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2201863"/>
            <a:ext cx="219075" cy="111125"/>
          </a:xfrm>
          <a:custGeom>
            <a:avLst/>
            <a:gdLst>
              <a:gd name="T0" fmla="*/ 0 w 610"/>
              <a:gd name="T1" fmla="*/ 98094 h 307"/>
              <a:gd name="T2" fmla="*/ 84757 w 610"/>
              <a:gd name="T3" fmla="*/ 55382 h 307"/>
              <a:gd name="T4" fmla="*/ 109538 w 610"/>
              <a:gd name="T5" fmla="*/ 68050 h 307"/>
              <a:gd name="T6" fmla="*/ 24781 w 610"/>
              <a:gd name="T7" fmla="*/ 110763 h 307"/>
              <a:gd name="T8" fmla="*/ 0 w 610"/>
              <a:gd name="T9" fmla="*/ 110763 h 307"/>
              <a:gd name="T10" fmla="*/ 0 w 610"/>
              <a:gd name="T11" fmla="*/ 98094 h 307"/>
              <a:gd name="T12" fmla="*/ 0 w 610"/>
              <a:gd name="T13" fmla="*/ 0 h 307"/>
              <a:gd name="T14" fmla="*/ 25140 w 610"/>
              <a:gd name="T15" fmla="*/ 0 h 307"/>
              <a:gd name="T16" fmla="*/ 109538 w 610"/>
              <a:gd name="T17" fmla="*/ 43075 h 307"/>
              <a:gd name="T18" fmla="*/ 84757 w 610"/>
              <a:gd name="T19" fmla="*/ 55382 h 307"/>
              <a:gd name="T20" fmla="*/ 0 w 610"/>
              <a:gd name="T21" fmla="*/ 13031 h 307"/>
              <a:gd name="T22" fmla="*/ 0 w 610"/>
              <a:gd name="T23" fmla="*/ 0 h 307"/>
              <a:gd name="T24" fmla="*/ 218716 w 610"/>
              <a:gd name="T25" fmla="*/ 0 h 307"/>
              <a:gd name="T26" fmla="*/ 218716 w 610"/>
              <a:gd name="T27" fmla="*/ 13031 h 307"/>
              <a:gd name="T28" fmla="*/ 134318 w 610"/>
              <a:gd name="T29" fmla="*/ 55382 h 307"/>
              <a:gd name="T30" fmla="*/ 109538 w 610"/>
              <a:gd name="T31" fmla="*/ 43075 h 307"/>
              <a:gd name="T32" fmla="*/ 193935 w 610"/>
              <a:gd name="T33" fmla="*/ 0 h 307"/>
              <a:gd name="T34" fmla="*/ 218716 w 610"/>
              <a:gd name="T35" fmla="*/ 0 h 307"/>
              <a:gd name="T36" fmla="*/ 194294 w 610"/>
              <a:gd name="T37" fmla="*/ 110763 h 307"/>
              <a:gd name="T38" fmla="*/ 109538 w 610"/>
              <a:gd name="T39" fmla="*/ 68050 h 307"/>
              <a:gd name="T40" fmla="*/ 134318 w 610"/>
              <a:gd name="T41" fmla="*/ 55382 h 307"/>
              <a:gd name="T42" fmla="*/ 218716 w 610"/>
              <a:gd name="T43" fmla="*/ 98094 h 307"/>
              <a:gd name="T44" fmla="*/ 218716 w 610"/>
              <a:gd name="T45" fmla="*/ 110763 h 307"/>
              <a:gd name="T46" fmla="*/ 194294 w 610"/>
              <a:gd name="T47" fmla="*/ 110763 h 30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0" h="307">
                <a:moveTo>
                  <a:pt x="0" y="271"/>
                </a:moveTo>
                <a:lnTo>
                  <a:pt x="236" y="153"/>
                </a:lnTo>
                <a:lnTo>
                  <a:pt x="305" y="188"/>
                </a:lnTo>
                <a:lnTo>
                  <a:pt x="69" y="306"/>
                </a:lnTo>
                <a:lnTo>
                  <a:pt x="0" y="306"/>
                </a:lnTo>
                <a:lnTo>
                  <a:pt x="0" y="271"/>
                </a:lnTo>
                <a:close/>
                <a:moveTo>
                  <a:pt x="0" y="0"/>
                </a:moveTo>
                <a:lnTo>
                  <a:pt x="70" y="0"/>
                </a:lnTo>
                <a:lnTo>
                  <a:pt x="305" y="119"/>
                </a:lnTo>
                <a:lnTo>
                  <a:pt x="236" y="153"/>
                </a:lnTo>
                <a:lnTo>
                  <a:pt x="0" y="36"/>
                </a:lnTo>
                <a:lnTo>
                  <a:pt x="0" y="0"/>
                </a:lnTo>
                <a:close/>
                <a:moveTo>
                  <a:pt x="609" y="0"/>
                </a:moveTo>
                <a:lnTo>
                  <a:pt x="609" y="36"/>
                </a:lnTo>
                <a:lnTo>
                  <a:pt x="374" y="153"/>
                </a:lnTo>
                <a:lnTo>
                  <a:pt x="305" y="119"/>
                </a:lnTo>
                <a:lnTo>
                  <a:pt x="540" y="0"/>
                </a:lnTo>
                <a:lnTo>
                  <a:pt x="609" y="0"/>
                </a:lnTo>
                <a:close/>
                <a:moveTo>
                  <a:pt x="541" y="306"/>
                </a:moveTo>
                <a:lnTo>
                  <a:pt x="305" y="188"/>
                </a:lnTo>
                <a:lnTo>
                  <a:pt x="374" y="153"/>
                </a:lnTo>
                <a:lnTo>
                  <a:pt x="609" y="271"/>
                </a:lnTo>
                <a:lnTo>
                  <a:pt x="609" y="306"/>
                </a:lnTo>
                <a:lnTo>
                  <a:pt x="541" y="3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75" name="Freeform 1079">
            <a:extLst>
              <a:ext uri="{FF2B5EF4-FFF2-40B4-BE49-F238E27FC236}">
                <a16:creationId xmlns:a16="http://schemas.microsoft.com/office/drawing/2014/main" id="{B3CE3A7E-C84B-1649-97C6-762695876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2201863"/>
            <a:ext cx="219075" cy="111125"/>
          </a:xfrm>
          <a:custGeom>
            <a:avLst/>
            <a:gdLst>
              <a:gd name="T0" fmla="*/ 0 w 610"/>
              <a:gd name="T1" fmla="*/ 36921 h 307"/>
              <a:gd name="T2" fmla="*/ 91221 w 610"/>
              <a:gd name="T3" fmla="*/ 36921 h 307"/>
              <a:gd name="T4" fmla="*/ 91221 w 610"/>
              <a:gd name="T5" fmla="*/ 0 h 307"/>
              <a:gd name="T6" fmla="*/ 127854 w 610"/>
              <a:gd name="T7" fmla="*/ 0 h 307"/>
              <a:gd name="T8" fmla="*/ 127854 w 610"/>
              <a:gd name="T9" fmla="*/ 36921 h 307"/>
              <a:gd name="T10" fmla="*/ 218716 w 610"/>
              <a:gd name="T11" fmla="*/ 36921 h 307"/>
              <a:gd name="T12" fmla="*/ 218716 w 610"/>
              <a:gd name="T13" fmla="*/ 74204 h 307"/>
              <a:gd name="T14" fmla="*/ 127854 w 610"/>
              <a:gd name="T15" fmla="*/ 74204 h 307"/>
              <a:gd name="T16" fmla="*/ 127854 w 610"/>
              <a:gd name="T17" fmla="*/ 110763 h 307"/>
              <a:gd name="T18" fmla="*/ 91221 w 610"/>
              <a:gd name="T19" fmla="*/ 110763 h 307"/>
              <a:gd name="T20" fmla="*/ 91221 w 610"/>
              <a:gd name="T21" fmla="*/ 74204 h 307"/>
              <a:gd name="T22" fmla="*/ 0 w 610"/>
              <a:gd name="T23" fmla="*/ 74204 h 307"/>
              <a:gd name="T24" fmla="*/ 0 w 610"/>
              <a:gd name="T25" fmla="*/ 36921 h 30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10" h="307">
                <a:moveTo>
                  <a:pt x="0" y="102"/>
                </a:moveTo>
                <a:lnTo>
                  <a:pt x="254" y="102"/>
                </a:lnTo>
                <a:lnTo>
                  <a:pt x="254" y="0"/>
                </a:lnTo>
                <a:lnTo>
                  <a:pt x="356" y="0"/>
                </a:lnTo>
                <a:lnTo>
                  <a:pt x="356" y="102"/>
                </a:lnTo>
                <a:lnTo>
                  <a:pt x="609" y="102"/>
                </a:lnTo>
                <a:lnTo>
                  <a:pt x="609" y="205"/>
                </a:lnTo>
                <a:lnTo>
                  <a:pt x="356" y="205"/>
                </a:lnTo>
                <a:lnTo>
                  <a:pt x="356" y="306"/>
                </a:lnTo>
                <a:lnTo>
                  <a:pt x="254" y="306"/>
                </a:lnTo>
                <a:lnTo>
                  <a:pt x="254" y="205"/>
                </a:lnTo>
                <a:lnTo>
                  <a:pt x="0" y="205"/>
                </a:lnTo>
                <a:lnTo>
                  <a:pt x="0" y="10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76" name="Freeform 1080">
            <a:extLst>
              <a:ext uri="{FF2B5EF4-FFF2-40B4-BE49-F238E27FC236}">
                <a16:creationId xmlns:a16="http://schemas.microsoft.com/office/drawing/2014/main" id="{7B31AE45-29FE-9A47-B1F3-DE1B3E473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2201863"/>
            <a:ext cx="219075" cy="111125"/>
          </a:xfrm>
          <a:custGeom>
            <a:avLst/>
            <a:gdLst>
              <a:gd name="T0" fmla="*/ 0 w 610"/>
              <a:gd name="T1" fmla="*/ 44522 h 307"/>
              <a:gd name="T2" fmla="*/ 98763 w 610"/>
              <a:gd name="T3" fmla="*/ 44522 h 307"/>
              <a:gd name="T4" fmla="*/ 98763 w 610"/>
              <a:gd name="T5" fmla="*/ 0 h 307"/>
              <a:gd name="T6" fmla="*/ 120671 w 610"/>
              <a:gd name="T7" fmla="*/ 0 h 307"/>
              <a:gd name="T8" fmla="*/ 120671 w 610"/>
              <a:gd name="T9" fmla="*/ 44522 h 307"/>
              <a:gd name="T10" fmla="*/ 218716 w 610"/>
              <a:gd name="T11" fmla="*/ 44522 h 307"/>
              <a:gd name="T12" fmla="*/ 218716 w 610"/>
              <a:gd name="T13" fmla="*/ 66241 h 307"/>
              <a:gd name="T14" fmla="*/ 120671 w 610"/>
              <a:gd name="T15" fmla="*/ 66241 h 307"/>
              <a:gd name="T16" fmla="*/ 120671 w 610"/>
              <a:gd name="T17" fmla="*/ 110763 h 307"/>
              <a:gd name="T18" fmla="*/ 98763 w 610"/>
              <a:gd name="T19" fmla="*/ 110763 h 307"/>
              <a:gd name="T20" fmla="*/ 98763 w 610"/>
              <a:gd name="T21" fmla="*/ 66241 h 307"/>
              <a:gd name="T22" fmla="*/ 0 w 610"/>
              <a:gd name="T23" fmla="*/ 66241 h 307"/>
              <a:gd name="T24" fmla="*/ 0 w 610"/>
              <a:gd name="T25" fmla="*/ 44522 h 30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10" h="307">
                <a:moveTo>
                  <a:pt x="0" y="123"/>
                </a:moveTo>
                <a:lnTo>
                  <a:pt x="275" y="123"/>
                </a:lnTo>
                <a:lnTo>
                  <a:pt x="275" y="0"/>
                </a:lnTo>
                <a:lnTo>
                  <a:pt x="336" y="0"/>
                </a:lnTo>
                <a:lnTo>
                  <a:pt x="336" y="123"/>
                </a:lnTo>
                <a:lnTo>
                  <a:pt x="609" y="123"/>
                </a:lnTo>
                <a:lnTo>
                  <a:pt x="609" y="183"/>
                </a:lnTo>
                <a:lnTo>
                  <a:pt x="336" y="183"/>
                </a:lnTo>
                <a:lnTo>
                  <a:pt x="336" y="306"/>
                </a:lnTo>
                <a:lnTo>
                  <a:pt x="275" y="306"/>
                </a:lnTo>
                <a:lnTo>
                  <a:pt x="275" y="183"/>
                </a:lnTo>
                <a:lnTo>
                  <a:pt x="0" y="183"/>
                </a:lnTo>
                <a:lnTo>
                  <a:pt x="0" y="123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77" name="Freeform 1081">
            <a:extLst>
              <a:ext uri="{FF2B5EF4-FFF2-40B4-BE49-F238E27FC236}">
                <a16:creationId xmlns:a16="http://schemas.microsoft.com/office/drawing/2014/main" id="{F594AEEB-E927-FA4D-B72B-72A2AE356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2201863"/>
            <a:ext cx="219075" cy="111125"/>
          </a:xfrm>
          <a:custGeom>
            <a:avLst/>
            <a:gdLst>
              <a:gd name="T0" fmla="*/ 0 w 610"/>
              <a:gd name="T1" fmla="*/ 110763 h 307"/>
              <a:gd name="T2" fmla="*/ 73624 w 610"/>
              <a:gd name="T3" fmla="*/ 74204 h 307"/>
              <a:gd name="T4" fmla="*/ 89426 w 610"/>
              <a:gd name="T5" fmla="*/ 74204 h 307"/>
              <a:gd name="T6" fmla="*/ 16520 w 610"/>
              <a:gd name="T7" fmla="*/ 110763 h 307"/>
              <a:gd name="T8" fmla="*/ 0 w 610"/>
              <a:gd name="T9" fmla="*/ 110763 h 307"/>
              <a:gd name="T10" fmla="*/ 0 w 610"/>
              <a:gd name="T11" fmla="*/ 110763 h 307"/>
              <a:gd name="T12" fmla="*/ 0 w 610"/>
              <a:gd name="T13" fmla="*/ 0 h 307"/>
              <a:gd name="T14" fmla="*/ 359 w 610"/>
              <a:gd name="T15" fmla="*/ 0 h 307"/>
              <a:gd name="T16" fmla="*/ 73624 w 610"/>
              <a:gd name="T17" fmla="*/ 36921 h 307"/>
              <a:gd name="T18" fmla="*/ 56744 w 610"/>
              <a:gd name="T19" fmla="*/ 36921 h 307"/>
              <a:gd name="T20" fmla="*/ 0 w 610"/>
              <a:gd name="T21" fmla="*/ 8687 h 307"/>
              <a:gd name="T22" fmla="*/ 0 w 610"/>
              <a:gd name="T23" fmla="*/ 0 h 307"/>
              <a:gd name="T24" fmla="*/ 218357 w 610"/>
              <a:gd name="T25" fmla="*/ 0 h 307"/>
              <a:gd name="T26" fmla="*/ 146170 w 610"/>
              <a:gd name="T27" fmla="*/ 36921 h 307"/>
              <a:gd name="T28" fmla="*/ 130008 w 610"/>
              <a:gd name="T29" fmla="*/ 36921 h 307"/>
              <a:gd name="T30" fmla="*/ 202555 w 610"/>
              <a:gd name="T31" fmla="*/ 0 h 307"/>
              <a:gd name="T32" fmla="*/ 218357 w 610"/>
              <a:gd name="T33" fmla="*/ 0 h 307"/>
              <a:gd name="T34" fmla="*/ 218716 w 610"/>
              <a:gd name="T35" fmla="*/ 110763 h 307"/>
              <a:gd name="T36" fmla="*/ 146170 w 610"/>
              <a:gd name="T37" fmla="*/ 74204 h 307"/>
              <a:gd name="T38" fmla="*/ 161972 w 610"/>
              <a:gd name="T39" fmla="*/ 74204 h 307"/>
              <a:gd name="T40" fmla="*/ 218716 w 610"/>
              <a:gd name="T41" fmla="*/ 102438 h 307"/>
              <a:gd name="T42" fmla="*/ 218716 w 610"/>
              <a:gd name="T43" fmla="*/ 110763 h 3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10" h="307">
                <a:moveTo>
                  <a:pt x="0" y="306"/>
                </a:moveTo>
                <a:lnTo>
                  <a:pt x="205" y="205"/>
                </a:lnTo>
                <a:lnTo>
                  <a:pt x="249" y="205"/>
                </a:lnTo>
                <a:lnTo>
                  <a:pt x="46" y="306"/>
                </a:lnTo>
                <a:lnTo>
                  <a:pt x="0" y="306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205" y="102"/>
                </a:lnTo>
                <a:lnTo>
                  <a:pt x="158" y="102"/>
                </a:lnTo>
                <a:lnTo>
                  <a:pt x="0" y="24"/>
                </a:lnTo>
                <a:lnTo>
                  <a:pt x="0" y="0"/>
                </a:lnTo>
                <a:close/>
                <a:moveTo>
                  <a:pt x="608" y="0"/>
                </a:moveTo>
                <a:lnTo>
                  <a:pt x="407" y="102"/>
                </a:lnTo>
                <a:lnTo>
                  <a:pt x="362" y="102"/>
                </a:lnTo>
                <a:lnTo>
                  <a:pt x="564" y="0"/>
                </a:lnTo>
                <a:lnTo>
                  <a:pt x="608" y="0"/>
                </a:lnTo>
                <a:close/>
                <a:moveTo>
                  <a:pt x="609" y="306"/>
                </a:moveTo>
                <a:lnTo>
                  <a:pt x="407" y="205"/>
                </a:lnTo>
                <a:lnTo>
                  <a:pt x="451" y="205"/>
                </a:lnTo>
                <a:lnTo>
                  <a:pt x="609" y="283"/>
                </a:lnTo>
                <a:lnTo>
                  <a:pt x="609" y="306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78" name="Freeform 1082">
            <a:extLst>
              <a:ext uri="{FF2B5EF4-FFF2-40B4-BE49-F238E27FC236}">
                <a16:creationId xmlns:a16="http://schemas.microsoft.com/office/drawing/2014/main" id="{5BFBEB25-2AC0-0741-917F-376D777A3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8525" y="2301875"/>
            <a:ext cx="22225" cy="76200"/>
          </a:xfrm>
          <a:custGeom>
            <a:avLst/>
            <a:gdLst>
              <a:gd name="T0" fmla="*/ 6350 w 63"/>
              <a:gd name="T1" fmla="*/ 715 h 213"/>
              <a:gd name="T2" fmla="*/ 7761 w 63"/>
              <a:gd name="T3" fmla="*/ 715 h 213"/>
              <a:gd name="T4" fmla="*/ 13758 w 63"/>
              <a:gd name="T5" fmla="*/ 358 h 213"/>
              <a:gd name="T6" fmla="*/ 15875 w 63"/>
              <a:gd name="T7" fmla="*/ 1431 h 213"/>
              <a:gd name="T8" fmla="*/ 16933 w 63"/>
              <a:gd name="T9" fmla="*/ 7870 h 213"/>
              <a:gd name="T10" fmla="*/ 16933 w 63"/>
              <a:gd name="T11" fmla="*/ 15383 h 213"/>
              <a:gd name="T12" fmla="*/ 13758 w 63"/>
              <a:gd name="T13" fmla="*/ 22180 h 213"/>
              <a:gd name="T14" fmla="*/ 17639 w 63"/>
              <a:gd name="T15" fmla="*/ 31839 h 213"/>
              <a:gd name="T16" fmla="*/ 19756 w 63"/>
              <a:gd name="T17" fmla="*/ 45076 h 213"/>
              <a:gd name="T18" fmla="*/ 21872 w 63"/>
              <a:gd name="T19" fmla="*/ 71549 h 213"/>
              <a:gd name="T20" fmla="*/ 17639 w 63"/>
              <a:gd name="T21" fmla="*/ 70118 h 213"/>
              <a:gd name="T22" fmla="*/ 14464 w 63"/>
              <a:gd name="T23" fmla="*/ 69045 h 213"/>
              <a:gd name="T24" fmla="*/ 1411 w 63"/>
              <a:gd name="T25" fmla="*/ 71907 h 213"/>
              <a:gd name="T26" fmla="*/ 1058 w 63"/>
              <a:gd name="T27" fmla="*/ 67972 h 213"/>
              <a:gd name="T28" fmla="*/ 4233 w 63"/>
              <a:gd name="T29" fmla="*/ 48296 h 213"/>
              <a:gd name="T30" fmla="*/ 4233 w 63"/>
              <a:gd name="T31" fmla="*/ 2504 h 213"/>
              <a:gd name="T32" fmla="*/ 6350 w 63"/>
              <a:gd name="T33" fmla="*/ 715 h 2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3" h="213">
                <a:moveTo>
                  <a:pt x="18" y="2"/>
                </a:moveTo>
                <a:lnTo>
                  <a:pt x="22" y="2"/>
                </a:lnTo>
                <a:cubicBezTo>
                  <a:pt x="25" y="1"/>
                  <a:pt x="35" y="0"/>
                  <a:pt x="39" y="1"/>
                </a:cubicBezTo>
                <a:cubicBezTo>
                  <a:pt x="39" y="1"/>
                  <a:pt x="41" y="2"/>
                  <a:pt x="45" y="4"/>
                </a:cubicBezTo>
                <a:cubicBezTo>
                  <a:pt x="46" y="7"/>
                  <a:pt x="51" y="12"/>
                  <a:pt x="48" y="22"/>
                </a:cubicBezTo>
                <a:lnTo>
                  <a:pt x="48" y="43"/>
                </a:lnTo>
                <a:cubicBezTo>
                  <a:pt x="46" y="54"/>
                  <a:pt x="45" y="63"/>
                  <a:pt x="39" y="62"/>
                </a:cubicBezTo>
                <a:cubicBezTo>
                  <a:pt x="46" y="73"/>
                  <a:pt x="46" y="81"/>
                  <a:pt x="50" y="89"/>
                </a:cubicBezTo>
                <a:cubicBezTo>
                  <a:pt x="54" y="95"/>
                  <a:pt x="56" y="110"/>
                  <a:pt x="56" y="126"/>
                </a:cubicBezTo>
                <a:cubicBezTo>
                  <a:pt x="54" y="140"/>
                  <a:pt x="48" y="175"/>
                  <a:pt x="62" y="200"/>
                </a:cubicBezTo>
                <a:cubicBezTo>
                  <a:pt x="59" y="201"/>
                  <a:pt x="54" y="200"/>
                  <a:pt x="50" y="196"/>
                </a:cubicBezTo>
                <a:cubicBezTo>
                  <a:pt x="46" y="190"/>
                  <a:pt x="45" y="191"/>
                  <a:pt x="41" y="193"/>
                </a:cubicBezTo>
                <a:cubicBezTo>
                  <a:pt x="30" y="201"/>
                  <a:pt x="19" y="212"/>
                  <a:pt x="4" y="201"/>
                </a:cubicBezTo>
                <a:cubicBezTo>
                  <a:pt x="1" y="199"/>
                  <a:pt x="0" y="197"/>
                  <a:pt x="3" y="190"/>
                </a:cubicBezTo>
                <a:cubicBezTo>
                  <a:pt x="9" y="171"/>
                  <a:pt x="12" y="146"/>
                  <a:pt x="12" y="135"/>
                </a:cubicBezTo>
                <a:lnTo>
                  <a:pt x="12" y="7"/>
                </a:lnTo>
                <a:cubicBezTo>
                  <a:pt x="13" y="3"/>
                  <a:pt x="16" y="2"/>
                  <a:pt x="18" y="2"/>
                </a:cubicBezTo>
              </a:path>
            </a:pathLst>
          </a:custGeom>
          <a:solidFill>
            <a:srgbClr val="348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79" name="Freeform 1083">
            <a:extLst>
              <a:ext uri="{FF2B5EF4-FFF2-40B4-BE49-F238E27FC236}">
                <a16:creationId xmlns:a16="http://schemas.microsoft.com/office/drawing/2014/main" id="{E884982C-8D29-CA46-839A-EB3194A07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8525" y="2301875"/>
            <a:ext cx="22225" cy="74613"/>
          </a:xfrm>
          <a:custGeom>
            <a:avLst/>
            <a:gdLst>
              <a:gd name="T0" fmla="*/ 5644 w 63"/>
              <a:gd name="T1" fmla="*/ 74253 h 207"/>
              <a:gd name="T2" fmla="*/ 1411 w 63"/>
              <a:gd name="T3" fmla="*/ 72450 h 207"/>
              <a:gd name="T4" fmla="*/ 1058 w 63"/>
              <a:gd name="T5" fmla="*/ 68485 h 207"/>
              <a:gd name="T6" fmla="*/ 4233 w 63"/>
              <a:gd name="T7" fmla="*/ 48661 h 207"/>
              <a:gd name="T8" fmla="*/ 1058 w 63"/>
              <a:gd name="T9" fmla="*/ 68485 h 207"/>
              <a:gd name="T10" fmla="*/ 1411 w 63"/>
              <a:gd name="T11" fmla="*/ 72450 h 207"/>
              <a:gd name="T12" fmla="*/ 7056 w 63"/>
              <a:gd name="T13" fmla="*/ 73892 h 207"/>
              <a:gd name="T14" fmla="*/ 5644 w 63"/>
              <a:gd name="T15" fmla="*/ 74253 h 207"/>
              <a:gd name="T16" fmla="*/ 11642 w 63"/>
              <a:gd name="T17" fmla="*/ 72090 h 207"/>
              <a:gd name="T18" fmla="*/ 7056 w 63"/>
              <a:gd name="T19" fmla="*/ 73892 h 207"/>
              <a:gd name="T20" fmla="*/ 11642 w 63"/>
              <a:gd name="T21" fmla="*/ 72090 h 207"/>
              <a:gd name="T22" fmla="*/ 4586 w 63"/>
              <a:gd name="T23" fmla="*/ 1442 h 207"/>
              <a:gd name="T24" fmla="*/ 4233 w 63"/>
              <a:gd name="T25" fmla="*/ 2523 h 207"/>
              <a:gd name="T26" fmla="*/ 4233 w 63"/>
              <a:gd name="T27" fmla="*/ 1802 h 207"/>
              <a:gd name="T28" fmla="*/ 4586 w 63"/>
              <a:gd name="T29" fmla="*/ 1442 h 207"/>
              <a:gd name="T30" fmla="*/ 5644 w 63"/>
              <a:gd name="T31" fmla="*/ 721 h 207"/>
              <a:gd name="T32" fmla="*/ 5997 w 63"/>
              <a:gd name="T33" fmla="*/ 721 h 207"/>
              <a:gd name="T34" fmla="*/ 5997 w 63"/>
              <a:gd name="T35" fmla="*/ 721 h 207"/>
              <a:gd name="T36" fmla="*/ 4586 w 63"/>
              <a:gd name="T37" fmla="*/ 1442 h 207"/>
              <a:gd name="T38" fmla="*/ 5644 w 63"/>
              <a:gd name="T39" fmla="*/ 721 h 207"/>
              <a:gd name="T40" fmla="*/ 13758 w 63"/>
              <a:gd name="T41" fmla="*/ 360 h 207"/>
              <a:gd name="T42" fmla="*/ 15875 w 63"/>
              <a:gd name="T43" fmla="*/ 1442 h 207"/>
              <a:gd name="T44" fmla="*/ 16933 w 63"/>
              <a:gd name="T45" fmla="*/ 7930 h 207"/>
              <a:gd name="T46" fmla="*/ 15522 w 63"/>
              <a:gd name="T47" fmla="*/ 1442 h 207"/>
              <a:gd name="T48" fmla="*/ 13758 w 63"/>
              <a:gd name="T49" fmla="*/ 721 h 207"/>
              <a:gd name="T50" fmla="*/ 7761 w 63"/>
              <a:gd name="T51" fmla="*/ 721 h 207"/>
              <a:gd name="T52" fmla="*/ 13758 w 63"/>
              <a:gd name="T53" fmla="*/ 360 h 207"/>
              <a:gd name="T54" fmla="*/ 16933 w 63"/>
              <a:gd name="T55" fmla="*/ 15499 h 207"/>
              <a:gd name="T56" fmla="*/ 14464 w 63"/>
              <a:gd name="T57" fmla="*/ 22708 h 207"/>
              <a:gd name="T58" fmla="*/ 16228 w 63"/>
              <a:gd name="T59" fmla="*/ 28115 h 207"/>
              <a:gd name="T60" fmla="*/ 13758 w 63"/>
              <a:gd name="T61" fmla="*/ 22348 h 207"/>
              <a:gd name="T62" fmla="*/ 16228 w 63"/>
              <a:gd name="T63" fmla="*/ 15499 h 207"/>
              <a:gd name="T64" fmla="*/ 16933 w 63"/>
              <a:gd name="T65" fmla="*/ 14058 h 207"/>
              <a:gd name="T66" fmla="*/ 16933 w 63"/>
              <a:gd name="T67" fmla="*/ 15499 h 207"/>
              <a:gd name="T68" fmla="*/ 17992 w 63"/>
              <a:gd name="T69" fmla="*/ 32080 h 207"/>
              <a:gd name="T70" fmla="*/ 19756 w 63"/>
              <a:gd name="T71" fmla="*/ 45417 h 207"/>
              <a:gd name="T72" fmla="*/ 19756 w 63"/>
              <a:gd name="T73" fmla="*/ 46138 h 207"/>
              <a:gd name="T74" fmla="*/ 21872 w 63"/>
              <a:gd name="T75" fmla="*/ 72090 h 207"/>
              <a:gd name="T76" fmla="*/ 17639 w 63"/>
              <a:gd name="T77" fmla="*/ 70648 h 207"/>
              <a:gd name="T78" fmla="*/ 14464 w 63"/>
              <a:gd name="T79" fmla="*/ 69927 h 207"/>
              <a:gd name="T80" fmla="*/ 13053 w 63"/>
              <a:gd name="T81" fmla="*/ 70648 h 207"/>
              <a:gd name="T82" fmla="*/ 14464 w 63"/>
              <a:gd name="T83" fmla="*/ 69567 h 207"/>
              <a:gd name="T84" fmla="*/ 17992 w 63"/>
              <a:gd name="T85" fmla="*/ 70648 h 207"/>
              <a:gd name="T86" fmla="*/ 21167 w 63"/>
              <a:gd name="T87" fmla="*/ 72090 h 207"/>
              <a:gd name="T88" fmla="*/ 19050 w 63"/>
              <a:gd name="T89" fmla="*/ 46138 h 207"/>
              <a:gd name="T90" fmla="*/ 19050 w 63"/>
              <a:gd name="T91" fmla="*/ 45417 h 207"/>
              <a:gd name="T92" fmla="*/ 17639 w 63"/>
              <a:gd name="T93" fmla="*/ 32080 h 207"/>
              <a:gd name="T94" fmla="*/ 16228 w 63"/>
              <a:gd name="T95" fmla="*/ 28115 h 207"/>
              <a:gd name="T96" fmla="*/ 17992 w 63"/>
              <a:gd name="T97" fmla="*/ 32080 h 20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3" h="207">
                <a:moveTo>
                  <a:pt x="16" y="206"/>
                </a:moveTo>
                <a:cubicBezTo>
                  <a:pt x="12" y="206"/>
                  <a:pt x="9" y="206"/>
                  <a:pt x="4" y="201"/>
                </a:cubicBezTo>
                <a:cubicBezTo>
                  <a:pt x="1" y="200"/>
                  <a:pt x="0" y="197"/>
                  <a:pt x="3" y="190"/>
                </a:cubicBezTo>
                <a:cubicBezTo>
                  <a:pt x="9" y="171"/>
                  <a:pt x="12" y="147"/>
                  <a:pt x="12" y="135"/>
                </a:cubicBezTo>
                <a:cubicBezTo>
                  <a:pt x="12" y="147"/>
                  <a:pt x="10" y="171"/>
                  <a:pt x="3" y="190"/>
                </a:cubicBezTo>
                <a:cubicBezTo>
                  <a:pt x="1" y="197"/>
                  <a:pt x="1" y="199"/>
                  <a:pt x="4" y="201"/>
                </a:cubicBezTo>
                <a:cubicBezTo>
                  <a:pt x="9" y="205"/>
                  <a:pt x="15" y="206"/>
                  <a:pt x="20" y="205"/>
                </a:cubicBezTo>
                <a:cubicBezTo>
                  <a:pt x="19" y="206"/>
                  <a:pt x="17" y="206"/>
                  <a:pt x="16" y="206"/>
                </a:cubicBezTo>
                <a:close/>
                <a:moveTo>
                  <a:pt x="33" y="200"/>
                </a:moveTo>
                <a:cubicBezTo>
                  <a:pt x="29" y="203"/>
                  <a:pt x="24" y="205"/>
                  <a:pt x="20" y="205"/>
                </a:cubicBezTo>
                <a:cubicBezTo>
                  <a:pt x="25" y="205"/>
                  <a:pt x="29" y="202"/>
                  <a:pt x="33" y="200"/>
                </a:cubicBezTo>
                <a:close/>
                <a:moveTo>
                  <a:pt x="13" y="4"/>
                </a:moveTo>
                <a:cubicBezTo>
                  <a:pt x="12" y="5"/>
                  <a:pt x="12" y="6"/>
                  <a:pt x="12" y="7"/>
                </a:cubicBezTo>
                <a:lnTo>
                  <a:pt x="12" y="5"/>
                </a:lnTo>
                <a:cubicBezTo>
                  <a:pt x="12" y="5"/>
                  <a:pt x="12" y="4"/>
                  <a:pt x="13" y="4"/>
                </a:cubicBezTo>
                <a:close/>
                <a:moveTo>
                  <a:pt x="16" y="2"/>
                </a:moveTo>
                <a:lnTo>
                  <a:pt x="17" y="2"/>
                </a:lnTo>
                <a:cubicBezTo>
                  <a:pt x="18" y="2"/>
                  <a:pt x="18" y="2"/>
                  <a:pt x="17" y="2"/>
                </a:cubicBezTo>
                <a:cubicBezTo>
                  <a:pt x="16" y="2"/>
                  <a:pt x="14" y="3"/>
                  <a:pt x="13" y="4"/>
                </a:cubicBezTo>
                <a:cubicBezTo>
                  <a:pt x="14" y="2"/>
                  <a:pt x="15" y="2"/>
                  <a:pt x="16" y="2"/>
                </a:cubicBezTo>
                <a:close/>
                <a:moveTo>
                  <a:pt x="39" y="1"/>
                </a:moveTo>
                <a:lnTo>
                  <a:pt x="45" y="4"/>
                </a:lnTo>
                <a:cubicBezTo>
                  <a:pt x="46" y="7"/>
                  <a:pt x="51" y="11"/>
                  <a:pt x="48" y="22"/>
                </a:cubicBezTo>
                <a:cubicBezTo>
                  <a:pt x="50" y="11"/>
                  <a:pt x="46" y="7"/>
                  <a:pt x="44" y="4"/>
                </a:cubicBezTo>
                <a:cubicBezTo>
                  <a:pt x="41" y="2"/>
                  <a:pt x="39" y="2"/>
                  <a:pt x="39" y="2"/>
                </a:cubicBezTo>
                <a:cubicBezTo>
                  <a:pt x="36" y="0"/>
                  <a:pt x="26" y="2"/>
                  <a:pt x="22" y="2"/>
                </a:cubicBezTo>
                <a:cubicBezTo>
                  <a:pt x="26" y="1"/>
                  <a:pt x="36" y="0"/>
                  <a:pt x="39" y="1"/>
                </a:cubicBezTo>
                <a:close/>
                <a:moveTo>
                  <a:pt x="48" y="43"/>
                </a:moveTo>
                <a:cubicBezTo>
                  <a:pt x="46" y="53"/>
                  <a:pt x="46" y="63"/>
                  <a:pt x="41" y="63"/>
                </a:cubicBezTo>
                <a:cubicBezTo>
                  <a:pt x="43" y="68"/>
                  <a:pt x="46" y="73"/>
                  <a:pt x="46" y="78"/>
                </a:cubicBezTo>
                <a:cubicBezTo>
                  <a:pt x="45" y="74"/>
                  <a:pt x="43" y="69"/>
                  <a:pt x="39" y="62"/>
                </a:cubicBezTo>
                <a:cubicBezTo>
                  <a:pt x="45" y="62"/>
                  <a:pt x="46" y="56"/>
                  <a:pt x="46" y="43"/>
                </a:cubicBezTo>
                <a:cubicBezTo>
                  <a:pt x="48" y="42"/>
                  <a:pt x="48" y="40"/>
                  <a:pt x="48" y="39"/>
                </a:cubicBezTo>
                <a:lnTo>
                  <a:pt x="48" y="43"/>
                </a:lnTo>
                <a:close/>
                <a:moveTo>
                  <a:pt x="51" y="89"/>
                </a:moveTo>
                <a:cubicBezTo>
                  <a:pt x="54" y="95"/>
                  <a:pt x="56" y="112"/>
                  <a:pt x="56" y="126"/>
                </a:cubicBezTo>
                <a:lnTo>
                  <a:pt x="56" y="128"/>
                </a:lnTo>
                <a:cubicBezTo>
                  <a:pt x="54" y="146"/>
                  <a:pt x="50" y="177"/>
                  <a:pt x="62" y="200"/>
                </a:cubicBezTo>
                <a:cubicBezTo>
                  <a:pt x="59" y="202"/>
                  <a:pt x="56" y="201"/>
                  <a:pt x="50" y="196"/>
                </a:cubicBezTo>
                <a:cubicBezTo>
                  <a:pt x="46" y="191"/>
                  <a:pt x="43" y="191"/>
                  <a:pt x="41" y="194"/>
                </a:cubicBezTo>
                <a:lnTo>
                  <a:pt x="37" y="196"/>
                </a:lnTo>
                <a:lnTo>
                  <a:pt x="41" y="193"/>
                </a:lnTo>
                <a:cubicBezTo>
                  <a:pt x="44" y="190"/>
                  <a:pt x="46" y="190"/>
                  <a:pt x="51" y="196"/>
                </a:cubicBezTo>
                <a:cubicBezTo>
                  <a:pt x="54" y="198"/>
                  <a:pt x="59" y="201"/>
                  <a:pt x="60" y="200"/>
                </a:cubicBezTo>
                <a:cubicBezTo>
                  <a:pt x="50" y="177"/>
                  <a:pt x="53" y="146"/>
                  <a:pt x="54" y="128"/>
                </a:cubicBezTo>
                <a:lnTo>
                  <a:pt x="54" y="126"/>
                </a:lnTo>
                <a:cubicBezTo>
                  <a:pt x="56" y="109"/>
                  <a:pt x="54" y="95"/>
                  <a:pt x="50" y="89"/>
                </a:cubicBezTo>
                <a:cubicBezTo>
                  <a:pt x="48" y="85"/>
                  <a:pt x="47" y="81"/>
                  <a:pt x="46" y="78"/>
                </a:cubicBezTo>
                <a:cubicBezTo>
                  <a:pt x="48" y="81"/>
                  <a:pt x="48" y="85"/>
                  <a:pt x="51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80" name="Freeform 1084">
            <a:extLst>
              <a:ext uri="{FF2B5EF4-FFF2-40B4-BE49-F238E27FC236}">
                <a16:creationId xmlns:a16="http://schemas.microsoft.com/office/drawing/2014/main" id="{048F9915-C864-0C49-A6BA-443601BC3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3288" y="2289175"/>
            <a:ext cx="11112" cy="17463"/>
          </a:xfrm>
          <a:custGeom>
            <a:avLst/>
            <a:gdLst>
              <a:gd name="T0" fmla="*/ 3065 w 29"/>
              <a:gd name="T1" fmla="*/ 9823 h 48"/>
              <a:gd name="T2" fmla="*/ 1150 w 29"/>
              <a:gd name="T3" fmla="*/ 9459 h 48"/>
              <a:gd name="T4" fmla="*/ 766 w 29"/>
              <a:gd name="T5" fmla="*/ 8004 h 48"/>
              <a:gd name="T6" fmla="*/ 766 w 29"/>
              <a:gd name="T7" fmla="*/ 7276 h 48"/>
              <a:gd name="T8" fmla="*/ 766 w 29"/>
              <a:gd name="T9" fmla="*/ 6549 h 48"/>
              <a:gd name="T10" fmla="*/ 1150 w 29"/>
              <a:gd name="T11" fmla="*/ 5457 h 48"/>
              <a:gd name="T12" fmla="*/ 766 w 29"/>
              <a:gd name="T13" fmla="*/ 5457 h 48"/>
              <a:gd name="T14" fmla="*/ 766 w 29"/>
              <a:gd name="T15" fmla="*/ 5093 h 48"/>
              <a:gd name="T16" fmla="*/ 1916 w 29"/>
              <a:gd name="T17" fmla="*/ 4002 h 48"/>
              <a:gd name="T18" fmla="*/ 2299 w 29"/>
              <a:gd name="T19" fmla="*/ 2183 h 48"/>
              <a:gd name="T20" fmla="*/ 3065 w 29"/>
              <a:gd name="T21" fmla="*/ 1091 h 48"/>
              <a:gd name="T22" fmla="*/ 8813 w 29"/>
              <a:gd name="T23" fmla="*/ 2183 h 48"/>
              <a:gd name="T24" fmla="*/ 7663 w 29"/>
              <a:gd name="T25" fmla="*/ 8732 h 48"/>
              <a:gd name="T26" fmla="*/ 9962 w 29"/>
              <a:gd name="T27" fmla="*/ 12006 h 48"/>
              <a:gd name="T28" fmla="*/ 7663 w 29"/>
              <a:gd name="T29" fmla="*/ 14189 h 48"/>
              <a:gd name="T30" fmla="*/ 3065 w 29"/>
              <a:gd name="T31" fmla="*/ 17099 h 48"/>
              <a:gd name="T32" fmla="*/ 3065 w 29"/>
              <a:gd name="T33" fmla="*/ 12733 h 48"/>
              <a:gd name="T34" fmla="*/ 3065 w 29"/>
              <a:gd name="T35" fmla="*/ 9823 h 4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9" h="48">
                <a:moveTo>
                  <a:pt x="8" y="27"/>
                </a:moveTo>
                <a:lnTo>
                  <a:pt x="3" y="26"/>
                </a:lnTo>
                <a:cubicBezTo>
                  <a:pt x="0" y="24"/>
                  <a:pt x="0" y="24"/>
                  <a:pt x="2" y="22"/>
                </a:cubicBezTo>
                <a:cubicBezTo>
                  <a:pt x="3" y="21"/>
                  <a:pt x="2" y="20"/>
                  <a:pt x="2" y="20"/>
                </a:cubicBezTo>
                <a:cubicBezTo>
                  <a:pt x="2" y="19"/>
                  <a:pt x="2" y="18"/>
                  <a:pt x="2" y="18"/>
                </a:cubicBezTo>
                <a:cubicBezTo>
                  <a:pt x="2" y="18"/>
                  <a:pt x="3" y="17"/>
                  <a:pt x="3" y="15"/>
                </a:cubicBezTo>
                <a:lnTo>
                  <a:pt x="2" y="15"/>
                </a:lnTo>
                <a:cubicBezTo>
                  <a:pt x="0" y="15"/>
                  <a:pt x="0" y="15"/>
                  <a:pt x="2" y="14"/>
                </a:cubicBezTo>
                <a:cubicBezTo>
                  <a:pt x="3" y="13"/>
                  <a:pt x="3" y="12"/>
                  <a:pt x="5" y="11"/>
                </a:cubicBezTo>
                <a:cubicBezTo>
                  <a:pt x="6" y="11"/>
                  <a:pt x="6" y="8"/>
                  <a:pt x="6" y="6"/>
                </a:cubicBezTo>
                <a:cubicBezTo>
                  <a:pt x="6" y="6"/>
                  <a:pt x="8" y="5"/>
                  <a:pt x="8" y="3"/>
                </a:cubicBezTo>
                <a:cubicBezTo>
                  <a:pt x="11" y="2"/>
                  <a:pt x="17" y="0"/>
                  <a:pt x="23" y="6"/>
                </a:cubicBezTo>
                <a:cubicBezTo>
                  <a:pt x="28" y="15"/>
                  <a:pt x="22" y="18"/>
                  <a:pt x="20" y="24"/>
                </a:cubicBezTo>
                <a:cubicBezTo>
                  <a:pt x="20" y="29"/>
                  <a:pt x="23" y="31"/>
                  <a:pt x="26" y="33"/>
                </a:cubicBezTo>
                <a:cubicBezTo>
                  <a:pt x="23" y="34"/>
                  <a:pt x="23" y="36"/>
                  <a:pt x="20" y="39"/>
                </a:cubicBezTo>
                <a:cubicBezTo>
                  <a:pt x="17" y="43"/>
                  <a:pt x="12" y="43"/>
                  <a:pt x="8" y="47"/>
                </a:cubicBezTo>
                <a:cubicBezTo>
                  <a:pt x="8" y="43"/>
                  <a:pt x="8" y="39"/>
                  <a:pt x="8" y="35"/>
                </a:cubicBezTo>
                <a:cubicBezTo>
                  <a:pt x="9" y="33"/>
                  <a:pt x="8" y="29"/>
                  <a:pt x="8" y="27"/>
                </a:cubicBezTo>
              </a:path>
            </a:pathLst>
          </a:custGeom>
          <a:solidFill>
            <a:srgbClr val="F9DF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81" name="Freeform 1085">
            <a:extLst>
              <a:ext uri="{FF2B5EF4-FFF2-40B4-BE49-F238E27FC236}">
                <a16:creationId xmlns:a16="http://schemas.microsoft.com/office/drawing/2014/main" id="{460F81DD-C8D1-4D4D-B501-1D2D79CBF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3288" y="2289175"/>
            <a:ext cx="9525" cy="17463"/>
          </a:xfrm>
          <a:custGeom>
            <a:avLst/>
            <a:gdLst>
              <a:gd name="T0" fmla="*/ 2822 w 27"/>
              <a:gd name="T1" fmla="*/ 17099 h 48"/>
              <a:gd name="T2" fmla="*/ 2822 w 27"/>
              <a:gd name="T3" fmla="*/ 16735 h 48"/>
              <a:gd name="T4" fmla="*/ 2822 w 27"/>
              <a:gd name="T5" fmla="*/ 12370 h 48"/>
              <a:gd name="T6" fmla="*/ 2822 w 27"/>
              <a:gd name="T7" fmla="*/ 9459 h 48"/>
              <a:gd name="T8" fmla="*/ 2822 w 27"/>
              <a:gd name="T9" fmla="*/ 12733 h 48"/>
              <a:gd name="T10" fmla="*/ 2822 w 27"/>
              <a:gd name="T11" fmla="*/ 16735 h 48"/>
              <a:gd name="T12" fmla="*/ 5292 w 27"/>
              <a:gd name="T13" fmla="*/ 15280 h 48"/>
              <a:gd name="T14" fmla="*/ 7056 w 27"/>
              <a:gd name="T15" fmla="*/ 13825 h 48"/>
              <a:gd name="T16" fmla="*/ 8114 w 27"/>
              <a:gd name="T17" fmla="*/ 12733 h 48"/>
              <a:gd name="T18" fmla="*/ 8467 w 27"/>
              <a:gd name="T19" fmla="*/ 12006 h 48"/>
              <a:gd name="T20" fmla="*/ 8114 w 27"/>
              <a:gd name="T21" fmla="*/ 12733 h 48"/>
              <a:gd name="T22" fmla="*/ 7056 w 27"/>
              <a:gd name="T23" fmla="*/ 13825 h 48"/>
              <a:gd name="T24" fmla="*/ 5292 w 27"/>
              <a:gd name="T25" fmla="*/ 15280 h 48"/>
              <a:gd name="T26" fmla="*/ 2822 w 27"/>
              <a:gd name="T27" fmla="*/ 17099 h 48"/>
              <a:gd name="T28" fmla="*/ 8467 w 27"/>
              <a:gd name="T29" fmla="*/ 11642 h 48"/>
              <a:gd name="T30" fmla="*/ 7056 w 27"/>
              <a:gd name="T31" fmla="*/ 8368 h 48"/>
              <a:gd name="T32" fmla="*/ 8114 w 27"/>
              <a:gd name="T33" fmla="*/ 6549 h 48"/>
              <a:gd name="T34" fmla="*/ 7761 w 27"/>
              <a:gd name="T35" fmla="*/ 8368 h 48"/>
              <a:gd name="T36" fmla="*/ 8467 w 27"/>
              <a:gd name="T37" fmla="*/ 11278 h 48"/>
              <a:gd name="T38" fmla="*/ 8467 w 27"/>
              <a:gd name="T39" fmla="*/ 11642 h 48"/>
              <a:gd name="T40" fmla="*/ 8114 w 27"/>
              <a:gd name="T41" fmla="*/ 1819 h 48"/>
              <a:gd name="T42" fmla="*/ 8114 w 27"/>
              <a:gd name="T43" fmla="*/ 6549 h 48"/>
              <a:gd name="T44" fmla="*/ 8114 w 27"/>
              <a:gd name="T45" fmla="*/ 1819 h 48"/>
              <a:gd name="T46" fmla="*/ 5644 w 27"/>
              <a:gd name="T47" fmla="*/ 0 h 48"/>
              <a:gd name="T48" fmla="*/ 8114 w 27"/>
              <a:gd name="T49" fmla="*/ 1819 h 48"/>
              <a:gd name="T50" fmla="*/ 5644 w 27"/>
              <a:gd name="T51" fmla="*/ 0 h 48"/>
              <a:gd name="T52" fmla="*/ 2822 w 27"/>
              <a:gd name="T53" fmla="*/ 1091 h 48"/>
              <a:gd name="T54" fmla="*/ 2469 w 27"/>
              <a:gd name="T55" fmla="*/ 1819 h 48"/>
              <a:gd name="T56" fmla="*/ 2822 w 27"/>
              <a:gd name="T57" fmla="*/ 728 h 48"/>
              <a:gd name="T58" fmla="*/ 5644 w 27"/>
              <a:gd name="T59" fmla="*/ 0 h 48"/>
              <a:gd name="T60" fmla="*/ 2822 w 27"/>
              <a:gd name="T61" fmla="*/ 1091 h 48"/>
              <a:gd name="T62" fmla="*/ 2117 w 27"/>
              <a:gd name="T63" fmla="*/ 1819 h 48"/>
              <a:gd name="T64" fmla="*/ 2469 w 27"/>
              <a:gd name="T65" fmla="*/ 1819 h 48"/>
              <a:gd name="T66" fmla="*/ 2117 w 27"/>
              <a:gd name="T67" fmla="*/ 2183 h 48"/>
              <a:gd name="T68" fmla="*/ 2117 w 27"/>
              <a:gd name="T69" fmla="*/ 1819 h 48"/>
              <a:gd name="T70" fmla="*/ 706 w 27"/>
              <a:gd name="T71" fmla="*/ 5093 h 48"/>
              <a:gd name="T72" fmla="*/ 0 w 27"/>
              <a:gd name="T73" fmla="*/ 5093 h 48"/>
              <a:gd name="T74" fmla="*/ 706 w 27"/>
              <a:gd name="T75" fmla="*/ 4730 h 48"/>
              <a:gd name="T76" fmla="*/ 1764 w 27"/>
              <a:gd name="T77" fmla="*/ 3638 h 48"/>
              <a:gd name="T78" fmla="*/ 706 w 27"/>
              <a:gd name="T79" fmla="*/ 5093 h 48"/>
              <a:gd name="T80" fmla="*/ 2822 w 27"/>
              <a:gd name="T81" fmla="*/ 9459 h 48"/>
              <a:gd name="T82" fmla="*/ 1058 w 27"/>
              <a:gd name="T83" fmla="*/ 9459 h 48"/>
              <a:gd name="T84" fmla="*/ 0 w 27"/>
              <a:gd name="T85" fmla="*/ 8732 h 48"/>
              <a:gd name="T86" fmla="*/ 706 w 27"/>
              <a:gd name="T87" fmla="*/ 7640 h 48"/>
              <a:gd name="T88" fmla="*/ 706 w 27"/>
              <a:gd name="T89" fmla="*/ 6549 h 48"/>
              <a:gd name="T90" fmla="*/ 1058 w 27"/>
              <a:gd name="T91" fmla="*/ 7276 h 48"/>
              <a:gd name="T92" fmla="*/ 706 w 27"/>
              <a:gd name="T93" fmla="*/ 7640 h 48"/>
              <a:gd name="T94" fmla="*/ 706 w 27"/>
              <a:gd name="T95" fmla="*/ 8368 h 48"/>
              <a:gd name="T96" fmla="*/ 1058 w 27"/>
              <a:gd name="T97" fmla="*/ 9095 h 48"/>
              <a:gd name="T98" fmla="*/ 2822 w 27"/>
              <a:gd name="T99" fmla="*/ 9459 h 48"/>
              <a:gd name="T100" fmla="*/ 1058 w 27"/>
              <a:gd name="T101" fmla="*/ 5457 h 48"/>
              <a:gd name="T102" fmla="*/ 706 w 27"/>
              <a:gd name="T103" fmla="*/ 6185 h 48"/>
              <a:gd name="T104" fmla="*/ 1058 w 27"/>
              <a:gd name="T105" fmla="*/ 5457 h 48"/>
              <a:gd name="T106" fmla="*/ 1058 w 27"/>
              <a:gd name="T107" fmla="*/ 5093 h 48"/>
              <a:gd name="T108" fmla="*/ 1058 w 27"/>
              <a:gd name="T109" fmla="*/ 5457 h 48"/>
              <a:gd name="T110" fmla="*/ 706 w 27"/>
              <a:gd name="T111" fmla="*/ 5093 h 48"/>
              <a:gd name="T112" fmla="*/ 1058 w 27"/>
              <a:gd name="T113" fmla="*/ 5093 h 4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" h="48">
                <a:moveTo>
                  <a:pt x="8" y="47"/>
                </a:moveTo>
                <a:lnTo>
                  <a:pt x="8" y="46"/>
                </a:lnTo>
                <a:cubicBezTo>
                  <a:pt x="6" y="43"/>
                  <a:pt x="6" y="38"/>
                  <a:pt x="8" y="34"/>
                </a:cubicBezTo>
                <a:lnTo>
                  <a:pt x="8" y="26"/>
                </a:lnTo>
                <a:cubicBezTo>
                  <a:pt x="9" y="29"/>
                  <a:pt x="9" y="32"/>
                  <a:pt x="8" y="35"/>
                </a:cubicBezTo>
                <a:lnTo>
                  <a:pt x="8" y="46"/>
                </a:lnTo>
                <a:cubicBezTo>
                  <a:pt x="9" y="43"/>
                  <a:pt x="14" y="42"/>
                  <a:pt x="15" y="42"/>
                </a:cubicBezTo>
                <a:cubicBezTo>
                  <a:pt x="17" y="40"/>
                  <a:pt x="18" y="40"/>
                  <a:pt x="20" y="38"/>
                </a:cubicBezTo>
                <a:lnTo>
                  <a:pt x="23" y="35"/>
                </a:ln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3" y="33"/>
                  <a:pt x="23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18" y="40"/>
                  <a:pt x="17" y="42"/>
                  <a:pt x="15" y="42"/>
                </a:cubicBezTo>
                <a:cubicBezTo>
                  <a:pt x="14" y="43"/>
                  <a:pt x="11" y="43"/>
                  <a:pt x="8" y="47"/>
                </a:cubicBezTo>
                <a:close/>
                <a:moveTo>
                  <a:pt x="24" y="32"/>
                </a:moveTo>
                <a:cubicBezTo>
                  <a:pt x="23" y="29"/>
                  <a:pt x="20" y="28"/>
                  <a:pt x="20" y="23"/>
                </a:cubicBezTo>
                <a:cubicBezTo>
                  <a:pt x="20" y="20"/>
                  <a:pt x="22" y="19"/>
                  <a:pt x="23" y="18"/>
                </a:cubicBezTo>
                <a:cubicBezTo>
                  <a:pt x="23" y="19"/>
                  <a:pt x="22" y="20"/>
                  <a:pt x="22" y="23"/>
                </a:cubicBezTo>
                <a:cubicBezTo>
                  <a:pt x="20" y="28"/>
                  <a:pt x="23" y="29"/>
                  <a:pt x="24" y="31"/>
                </a:cubicBezTo>
                <a:lnTo>
                  <a:pt x="24" y="32"/>
                </a:lnTo>
                <a:close/>
                <a:moveTo>
                  <a:pt x="23" y="5"/>
                </a:moveTo>
                <a:cubicBezTo>
                  <a:pt x="26" y="10"/>
                  <a:pt x="26" y="14"/>
                  <a:pt x="23" y="18"/>
                </a:cubicBezTo>
                <a:cubicBezTo>
                  <a:pt x="24" y="14"/>
                  <a:pt x="26" y="10"/>
                  <a:pt x="23" y="5"/>
                </a:cubicBezTo>
                <a:close/>
                <a:moveTo>
                  <a:pt x="16" y="0"/>
                </a:moveTo>
                <a:cubicBezTo>
                  <a:pt x="18" y="1"/>
                  <a:pt x="21" y="2"/>
                  <a:pt x="23" y="5"/>
                </a:cubicBezTo>
                <a:cubicBezTo>
                  <a:pt x="21" y="2"/>
                  <a:pt x="18" y="1"/>
                  <a:pt x="16" y="0"/>
                </a:cubicBezTo>
                <a:close/>
                <a:moveTo>
                  <a:pt x="8" y="3"/>
                </a:moveTo>
                <a:cubicBezTo>
                  <a:pt x="8" y="4"/>
                  <a:pt x="7" y="5"/>
                  <a:pt x="7" y="5"/>
                </a:cubicBezTo>
                <a:lnTo>
                  <a:pt x="8" y="2"/>
                </a:lnTo>
                <a:cubicBezTo>
                  <a:pt x="9" y="1"/>
                  <a:pt x="12" y="0"/>
                  <a:pt x="16" y="0"/>
                </a:cubicBezTo>
                <a:cubicBezTo>
                  <a:pt x="13" y="0"/>
                  <a:pt x="10" y="2"/>
                  <a:pt x="8" y="3"/>
                </a:cubicBezTo>
                <a:close/>
                <a:moveTo>
                  <a:pt x="6" y="5"/>
                </a:moveTo>
                <a:lnTo>
                  <a:pt x="7" y="5"/>
                </a:lnTo>
                <a:lnTo>
                  <a:pt x="6" y="6"/>
                </a:lnTo>
                <a:lnTo>
                  <a:pt x="6" y="5"/>
                </a:lnTo>
                <a:close/>
                <a:moveTo>
                  <a:pt x="2" y="14"/>
                </a:moveTo>
                <a:lnTo>
                  <a:pt x="0" y="14"/>
                </a:lnTo>
                <a:lnTo>
                  <a:pt x="2" y="13"/>
                </a:lnTo>
                <a:cubicBezTo>
                  <a:pt x="3" y="12"/>
                  <a:pt x="3" y="10"/>
                  <a:pt x="5" y="10"/>
                </a:cubicBezTo>
                <a:cubicBezTo>
                  <a:pt x="5" y="11"/>
                  <a:pt x="3" y="13"/>
                  <a:pt x="2" y="14"/>
                </a:cubicBezTo>
                <a:close/>
                <a:moveTo>
                  <a:pt x="8" y="26"/>
                </a:moveTo>
                <a:lnTo>
                  <a:pt x="3" y="26"/>
                </a:lnTo>
                <a:cubicBezTo>
                  <a:pt x="2" y="25"/>
                  <a:pt x="0" y="24"/>
                  <a:pt x="0" y="24"/>
                </a:cubicBezTo>
                <a:cubicBezTo>
                  <a:pt x="0" y="24"/>
                  <a:pt x="0" y="22"/>
                  <a:pt x="2" y="21"/>
                </a:cubicBezTo>
                <a:lnTo>
                  <a:pt x="2" y="18"/>
                </a:lnTo>
                <a:cubicBezTo>
                  <a:pt x="2" y="19"/>
                  <a:pt x="2" y="19"/>
                  <a:pt x="3" y="20"/>
                </a:cubicBezTo>
                <a:lnTo>
                  <a:pt x="2" y="21"/>
                </a:lnTo>
                <a:lnTo>
                  <a:pt x="2" y="23"/>
                </a:lnTo>
                <a:cubicBezTo>
                  <a:pt x="2" y="23"/>
                  <a:pt x="2" y="24"/>
                  <a:pt x="3" y="25"/>
                </a:cubicBezTo>
                <a:cubicBezTo>
                  <a:pt x="3" y="25"/>
                  <a:pt x="6" y="26"/>
                  <a:pt x="8" y="26"/>
                </a:cubicBezTo>
                <a:close/>
                <a:moveTo>
                  <a:pt x="3" y="15"/>
                </a:moveTo>
                <a:cubicBezTo>
                  <a:pt x="3" y="16"/>
                  <a:pt x="3" y="16"/>
                  <a:pt x="2" y="17"/>
                </a:cubicBezTo>
                <a:cubicBezTo>
                  <a:pt x="2" y="16"/>
                  <a:pt x="3" y="16"/>
                  <a:pt x="3" y="15"/>
                </a:cubicBezTo>
                <a:close/>
                <a:moveTo>
                  <a:pt x="3" y="14"/>
                </a:moveTo>
                <a:lnTo>
                  <a:pt x="3" y="15"/>
                </a:lnTo>
                <a:lnTo>
                  <a:pt x="2" y="14"/>
                </a:lnTo>
                <a:lnTo>
                  <a:pt x="3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82" name="Freeform 1086">
            <a:extLst>
              <a:ext uri="{FF2B5EF4-FFF2-40B4-BE49-F238E27FC236}">
                <a16:creationId xmlns:a16="http://schemas.microsoft.com/office/drawing/2014/main" id="{FC98DCAC-88F0-A245-BC02-28079DBE0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0" y="2289175"/>
            <a:ext cx="11113" cy="22225"/>
          </a:xfrm>
          <a:custGeom>
            <a:avLst/>
            <a:gdLst>
              <a:gd name="T0" fmla="*/ 1852 w 30"/>
              <a:gd name="T1" fmla="*/ 21114 h 60"/>
              <a:gd name="T2" fmla="*/ 741 w 30"/>
              <a:gd name="T3" fmla="*/ 20003 h 60"/>
              <a:gd name="T4" fmla="*/ 741 w 30"/>
              <a:gd name="T5" fmla="*/ 17410 h 60"/>
              <a:gd name="T6" fmla="*/ 2223 w 30"/>
              <a:gd name="T7" fmla="*/ 9631 h 60"/>
              <a:gd name="T8" fmla="*/ 4075 w 30"/>
              <a:gd name="T9" fmla="*/ 4445 h 60"/>
              <a:gd name="T10" fmla="*/ 4445 w 30"/>
              <a:gd name="T11" fmla="*/ 2593 h 60"/>
              <a:gd name="T12" fmla="*/ 5557 w 30"/>
              <a:gd name="T13" fmla="*/ 1111 h 60"/>
              <a:gd name="T14" fmla="*/ 7038 w 30"/>
              <a:gd name="T15" fmla="*/ 741 h 60"/>
              <a:gd name="T16" fmla="*/ 7409 w 30"/>
              <a:gd name="T17" fmla="*/ 741 h 60"/>
              <a:gd name="T18" fmla="*/ 9631 w 30"/>
              <a:gd name="T19" fmla="*/ 370 h 60"/>
              <a:gd name="T20" fmla="*/ 10372 w 30"/>
              <a:gd name="T21" fmla="*/ 370 h 60"/>
              <a:gd name="T22" fmla="*/ 9631 w 30"/>
              <a:gd name="T23" fmla="*/ 1111 h 60"/>
              <a:gd name="T24" fmla="*/ 9631 w 30"/>
              <a:gd name="T25" fmla="*/ 1482 h 60"/>
              <a:gd name="T26" fmla="*/ 10372 w 30"/>
              <a:gd name="T27" fmla="*/ 2593 h 60"/>
              <a:gd name="T28" fmla="*/ 8520 w 30"/>
              <a:gd name="T29" fmla="*/ 3704 h 60"/>
              <a:gd name="T30" fmla="*/ 6297 w 30"/>
              <a:gd name="T31" fmla="*/ 5186 h 60"/>
              <a:gd name="T32" fmla="*/ 5557 w 30"/>
              <a:gd name="T33" fmla="*/ 5927 h 60"/>
              <a:gd name="T34" fmla="*/ 4445 w 30"/>
              <a:gd name="T35" fmla="*/ 16298 h 60"/>
              <a:gd name="T36" fmla="*/ 5186 w 30"/>
              <a:gd name="T37" fmla="*/ 17410 h 60"/>
              <a:gd name="T38" fmla="*/ 7409 w 30"/>
              <a:gd name="T39" fmla="*/ 16669 h 60"/>
              <a:gd name="T40" fmla="*/ 7409 w 30"/>
              <a:gd name="T41" fmla="*/ 21484 h 60"/>
              <a:gd name="T42" fmla="*/ 1852 w 30"/>
              <a:gd name="T43" fmla="*/ 21114 h 60"/>
              <a:gd name="T44" fmla="*/ 6297 w 30"/>
              <a:gd name="T45" fmla="*/ 1482 h 60"/>
              <a:gd name="T46" fmla="*/ 7038 w 30"/>
              <a:gd name="T47" fmla="*/ 1111 h 60"/>
              <a:gd name="T48" fmla="*/ 6297 w 30"/>
              <a:gd name="T49" fmla="*/ 1482 h 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0" h="60">
                <a:moveTo>
                  <a:pt x="5" y="57"/>
                </a:moveTo>
                <a:cubicBezTo>
                  <a:pt x="2" y="58"/>
                  <a:pt x="0" y="57"/>
                  <a:pt x="2" y="54"/>
                </a:cubicBezTo>
                <a:lnTo>
                  <a:pt x="2" y="47"/>
                </a:lnTo>
                <a:cubicBezTo>
                  <a:pt x="0" y="40"/>
                  <a:pt x="2" y="34"/>
                  <a:pt x="6" y="26"/>
                </a:cubicBezTo>
                <a:cubicBezTo>
                  <a:pt x="9" y="19"/>
                  <a:pt x="11" y="16"/>
                  <a:pt x="11" y="12"/>
                </a:cubicBezTo>
                <a:cubicBezTo>
                  <a:pt x="11" y="10"/>
                  <a:pt x="11" y="7"/>
                  <a:pt x="12" y="7"/>
                </a:cubicBezTo>
                <a:cubicBezTo>
                  <a:pt x="14" y="5"/>
                  <a:pt x="14" y="4"/>
                  <a:pt x="15" y="3"/>
                </a:cubicBezTo>
                <a:cubicBezTo>
                  <a:pt x="15" y="2"/>
                  <a:pt x="17" y="1"/>
                  <a:pt x="19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3" y="1"/>
                  <a:pt x="26" y="0"/>
                  <a:pt x="26" y="1"/>
                </a:cubicBezTo>
                <a:cubicBezTo>
                  <a:pt x="26" y="0"/>
                  <a:pt x="26" y="0"/>
                  <a:pt x="28" y="1"/>
                </a:cubicBezTo>
                <a:cubicBezTo>
                  <a:pt x="28" y="1"/>
                  <a:pt x="28" y="2"/>
                  <a:pt x="26" y="3"/>
                </a:cubicBezTo>
                <a:cubicBezTo>
                  <a:pt x="28" y="3"/>
                  <a:pt x="29" y="3"/>
                  <a:pt x="26" y="4"/>
                </a:cubicBezTo>
                <a:cubicBezTo>
                  <a:pt x="28" y="4"/>
                  <a:pt x="29" y="6"/>
                  <a:pt x="28" y="7"/>
                </a:cubicBezTo>
                <a:cubicBezTo>
                  <a:pt x="26" y="8"/>
                  <a:pt x="25" y="9"/>
                  <a:pt x="23" y="10"/>
                </a:cubicBezTo>
                <a:cubicBezTo>
                  <a:pt x="23" y="10"/>
                  <a:pt x="20" y="13"/>
                  <a:pt x="17" y="14"/>
                </a:cubicBezTo>
                <a:cubicBezTo>
                  <a:pt x="15" y="15"/>
                  <a:pt x="15" y="16"/>
                  <a:pt x="15" y="16"/>
                </a:cubicBezTo>
                <a:cubicBezTo>
                  <a:pt x="15" y="40"/>
                  <a:pt x="12" y="38"/>
                  <a:pt x="12" y="44"/>
                </a:cubicBezTo>
                <a:cubicBezTo>
                  <a:pt x="12" y="45"/>
                  <a:pt x="12" y="47"/>
                  <a:pt x="14" y="47"/>
                </a:cubicBezTo>
                <a:cubicBezTo>
                  <a:pt x="15" y="45"/>
                  <a:pt x="20" y="45"/>
                  <a:pt x="20" y="45"/>
                </a:cubicBezTo>
                <a:lnTo>
                  <a:pt x="20" y="58"/>
                </a:lnTo>
                <a:cubicBezTo>
                  <a:pt x="15" y="59"/>
                  <a:pt x="11" y="57"/>
                  <a:pt x="5" y="57"/>
                </a:cubicBezTo>
                <a:close/>
                <a:moveTo>
                  <a:pt x="17" y="4"/>
                </a:moveTo>
                <a:cubicBezTo>
                  <a:pt x="18" y="3"/>
                  <a:pt x="19" y="3"/>
                  <a:pt x="19" y="3"/>
                </a:cubicBezTo>
                <a:cubicBezTo>
                  <a:pt x="18" y="3"/>
                  <a:pt x="17" y="3"/>
                  <a:pt x="17" y="4"/>
                </a:cubicBezTo>
                <a:close/>
              </a:path>
            </a:pathLst>
          </a:custGeom>
          <a:solidFill>
            <a:srgbClr val="F9DF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83" name="Freeform 1087">
            <a:extLst>
              <a:ext uri="{FF2B5EF4-FFF2-40B4-BE49-F238E27FC236}">
                <a16:creationId xmlns:a16="http://schemas.microsoft.com/office/drawing/2014/main" id="{7728D02D-556B-2945-B262-FE6BB7221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0" y="2289175"/>
            <a:ext cx="11113" cy="20638"/>
          </a:xfrm>
          <a:custGeom>
            <a:avLst/>
            <a:gdLst>
              <a:gd name="T0" fmla="*/ 6297 w 30"/>
              <a:gd name="T1" fmla="*/ 20288 h 59"/>
              <a:gd name="T2" fmla="*/ 4075 w 30"/>
              <a:gd name="T3" fmla="*/ 20288 h 59"/>
              <a:gd name="T4" fmla="*/ 1852 w 30"/>
              <a:gd name="T5" fmla="*/ 20288 h 59"/>
              <a:gd name="T6" fmla="*/ 741 w 30"/>
              <a:gd name="T7" fmla="*/ 19938 h 59"/>
              <a:gd name="T8" fmla="*/ 0 w 30"/>
              <a:gd name="T9" fmla="*/ 18889 h 59"/>
              <a:gd name="T10" fmla="*/ 741 w 30"/>
              <a:gd name="T11" fmla="*/ 16440 h 59"/>
              <a:gd name="T12" fmla="*/ 741 w 30"/>
              <a:gd name="T13" fmla="*/ 18889 h 59"/>
              <a:gd name="T14" fmla="*/ 741 w 30"/>
              <a:gd name="T15" fmla="*/ 19938 h 59"/>
              <a:gd name="T16" fmla="*/ 1111 w 30"/>
              <a:gd name="T17" fmla="*/ 19938 h 59"/>
              <a:gd name="T18" fmla="*/ 4075 w 30"/>
              <a:gd name="T19" fmla="*/ 19938 h 59"/>
              <a:gd name="T20" fmla="*/ 7409 w 30"/>
              <a:gd name="T21" fmla="*/ 19938 h 59"/>
              <a:gd name="T22" fmla="*/ 7409 w 30"/>
              <a:gd name="T23" fmla="*/ 20288 h 59"/>
              <a:gd name="T24" fmla="*/ 6297 w 30"/>
              <a:gd name="T25" fmla="*/ 20288 h 59"/>
              <a:gd name="T26" fmla="*/ 1852 w 30"/>
              <a:gd name="T27" fmla="*/ 9095 h 59"/>
              <a:gd name="T28" fmla="*/ 4075 w 30"/>
              <a:gd name="T29" fmla="*/ 4198 h 59"/>
              <a:gd name="T30" fmla="*/ 4445 w 30"/>
              <a:gd name="T31" fmla="*/ 2099 h 59"/>
              <a:gd name="T32" fmla="*/ 5186 w 30"/>
              <a:gd name="T33" fmla="*/ 1049 h 59"/>
              <a:gd name="T34" fmla="*/ 6297 w 30"/>
              <a:gd name="T35" fmla="*/ 350 h 59"/>
              <a:gd name="T36" fmla="*/ 6297 w 30"/>
              <a:gd name="T37" fmla="*/ 1049 h 59"/>
              <a:gd name="T38" fmla="*/ 7409 w 30"/>
              <a:gd name="T39" fmla="*/ 700 h 59"/>
              <a:gd name="T40" fmla="*/ 9261 w 30"/>
              <a:gd name="T41" fmla="*/ 0 h 59"/>
              <a:gd name="T42" fmla="*/ 9631 w 30"/>
              <a:gd name="T43" fmla="*/ 0 h 59"/>
              <a:gd name="T44" fmla="*/ 10372 w 30"/>
              <a:gd name="T45" fmla="*/ 1049 h 59"/>
              <a:gd name="T46" fmla="*/ 9631 w 30"/>
              <a:gd name="T47" fmla="*/ 350 h 59"/>
              <a:gd name="T48" fmla="*/ 7409 w 30"/>
              <a:gd name="T49" fmla="*/ 700 h 59"/>
              <a:gd name="T50" fmla="*/ 6297 w 30"/>
              <a:gd name="T51" fmla="*/ 1399 h 59"/>
              <a:gd name="T52" fmla="*/ 6297 w 30"/>
              <a:gd name="T53" fmla="*/ 1049 h 59"/>
              <a:gd name="T54" fmla="*/ 5557 w 30"/>
              <a:gd name="T55" fmla="*/ 1049 h 59"/>
              <a:gd name="T56" fmla="*/ 4445 w 30"/>
              <a:gd name="T57" fmla="*/ 2449 h 59"/>
              <a:gd name="T58" fmla="*/ 4075 w 30"/>
              <a:gd name="T59" fmla="*/ 4198 h 59"/>
              <a:gd name="T60" fmla="*/ 2223 w 30"/>
              <a:gd name="T61" fmla="*/ 9445 h 59"/>
              <a:gd name="T62" fmla="*/ 741 w 30"/>
              <a:gd name="T63" fmla="*/ 16091 h 59"/>
              <a:gd name="T64" fmla="*/ 1852 w 30"/>
              <a:gd name="T65" fmla="*/ 9095 h 59"/>
              <a:gd name="T66" fmla="*/ 5186 w 30"/>
              <a:gd name="T67" fmla="*/ 16440 h 59"/>
              <a:gd name="T68" fmla="*/ 4445 w 30"/>
              <a:gd name="T69" fmla="*/ 16440 h 59"/>
              <a:gd name="T70" fmla="*/ 7409 w 30"/>
              <a:gd name="T71" fmla="*/ 15741 h 59"/>
              <a:gd name="T72" fmla="*/ 5186 w 30"/>
              <a:gd name="T73" fmla="*/ 16440 h 59"/>
              <a:gd name="T74" fmla="*/ 4445 w 30"/>
              <a:gd name="T75" fmla="*/ 13992 h 59"/>
              <a:gd name="T76" fmla="*/ 5557 w 30"/>
              <a:gd name="T77" fmla="*/ 5597 h 59"/>
              <a:gd name="T78" fmla="*/ 5186 w 30"/>
              <a:gd name="T79" fmla="*/ 13992 h 59"/>
              <a:gd name="T80" fmla="*/ 4445 w 30"/>
              <a:gd name="T81" fmla="*/ 15391 h 59"/>
              <a:gd name="T82" fmla="*/ 4445 w 30"/>
              <a:gd name="T83" fmla="*/ 13992 h 59"/>
              <a:gd name="T84" fmla="*/ 8520 w 30"/>
              <a:gd name="T85" fmla="*/ 3148 h 59"/>
              <a:gd name="T86" fmla="*/ 9631 w 30"/>
              <a:gd name="T87" fmla="*/ 2798 h 59"/>
              <a:gd name="T88" fmla="*/ 9631 w 30"/>
              <a:gd name="T89" fmla="*/ 2449 h 59"/>
              <a:gd name="T90" fmla="*/ 10372 w 30"/>
              <a:gd name="T91" fmla="*/ 1749 h 59"/>
              <a:gd name="T92" fmla="*/ 10372 w 30"/>
              <a:gd name="T93" fmla="*/ 2449 h 59"/>
              <a:gd name="T94" fmla="*/ 9631 w 30"/>
              <a:gd name="T95" fmla="*/ 3148 h 59"/>
              <a:gd name="T96" fmla="*/ 8520 w 30"/>
              <a:gd name="T97" fmla="*/ 3498 h 59"/>
              <a:gd name="T98" fmla="*/ 6297 w 30"/>
              <a:gd name="T99" fmla="*/ 4897 h 59"/>
              <a:gd name="T100" fmla="*/ 8520 w 30"/>
              <a:gd name="T101" fmla="*/ 3148 h 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0" h="59">
                <a:moveTo>
                  <a:pt x="17" y="58"/>
                </a:moveTo>
                <a:lnTo>
                  <a:pt x="11" y="58"/>
                </a:lnTo>
                <a:cubicBezTo>
                  <a:pt x="11" y="58"/>
                  <a:pt x="8" y="57"/>
                  <a:pt x="5" y="58"/>
                </a:cubicBezTo>
                <a:cubicBezTo>
                  <a:pt x="2" y="58"/>
                  <a:pt x="2" y="57"/>
                  <a:pt x="2" y="57"/>
                </a:cubicBezTo>
                <a:cubicBezTo>
                  <a:pt x="0" y="56"/>
                  <a:pt x="0" y="56"/>
                  <a:pt x="0" y="54"/>
                </a:cubicBezTo>
                <a:cubicBezTo>
                  <a:pt x="2" y="53"/>
                  <a:pt x="2" y="49"/>
                  <a:pt x="2" y="47"/>
                </a:cubicBezTo>
                <a:lnTo>
                  <a:pt x="2" y="54"/>
                </a:lnTo>
                <a:lnTo>
                  <a:pt x="2" y="57"/>
                </a:lnTo>
                <a:lnTo>
                  <a:pt x="3" y="57"/>
                </a:lnTo>
                <a:lnTo>
                  <a:pt x="11" y="57"/>
                </a:lnTo>
                <a:cubicBezTo>
                  <a:pt x="15" y="58"/>
                  <a:pt x="20" y="58"/>
                  <a:pt x="20" y="57"/>
                </a:cubicBezTo>
                <a:lnTo>
                  <a:pt x="20" y="58"/>
                </a:lnTo>
                <a:cubicBezTo>
                  <a:pt x="20" y="58"/>
                  <a:pt x="20" y="58"/>
                  <a:pt x="17" y="58"/>
                </a:cubicBezTo>
                <a:close/>
                <a:moveTo>
                  <a:pt x="5" y="26"/>
                </a:moveTo>
                <a:cubicBezTo>
                  <a:pt x="9" y="19"/>
                  <a:pt x="11" y="16"/>
                  <a:pt x="11" y="12"/>
                </a:cubicBezTo>
                <a:cubicBezTo>
                  <a:pt x="11" y="9"/>
                  <a:pt x="11" y="7"/>
                  <a:pt x="12" y="6"/>
                </a:cubicBezTo>
                <a:cubicBezTo>
                  <a:pt x="12" y="5"/>
                  <a:pt x="14" y="4"/>
                  <a:pt x="14" y="3"/>
                </a:cubicBezTo>
                <a:cubicBezTo>
                  <a:pt x="15" y="2"/>
                  <a:pt x="15" y="1"/>
                  <a:pt x="17" y="1"/>
                </a:cubicBezTo>
                <a:cubicBezTo>
                  <a:pt x="20" y="3"/>
                  <a:pt x="20" y="3"/>
                  <a:pt x="17" y="3"/>
                </a:cubicBezTo>
                <a:cubicBezTo>
                  <a:pt x="20" y="3"/>
                  <a:pt x="20" y="3"/>
                  <a:pt x="20" y="2"/>
                </a:cubicBezTo>
                <a:cubicBezTo>
                  <a:pt x="23" y="1"/>
                  <a:pt x="23" y="0"/>
                  <a:pt x="25" y="0"/>
                </a:cubicBezTo>
                <a:lnTo>
                  <a:pt x="26" y="0"/>
                </a:lnTo>
                <a:cubicBezTo>
                  <a:pt x="28" y="2"/>
                  <a:pt x="28" y="2"/>
                  <a:pt x="28" y="3"/>
                </a:cubicBezTo>
                <a:lnTo>
                  <a:pt x="26" y="1"/>
                </a:lnTo>
                <a:cubicBezTo>
                  <a:pt x="25" y="0"/>
                  <a:pt x="23" y="1"/>
                  <a:pt x="20" y="2"/>
                </a:cubicBezTo>
                <a:cubicBezTo>
                  <a:pt x="20" y="3"/>
                  <a:pt x="20" y="3"/>
                  <a:pt x="17" y="4"/>
                </a:cubicBezTo>
                <a:lnTo>
                  <a:pt x="17" y="3"/>
                </a:lnTo>
                <a:cubicBezTo>
                  <a:pt x="17" y="2"/>
                  <a:pt x="15" y="3"/>
                  <a:pt x="15" y="3"/>
                </a:cubicBezTo>
                <a:cubicBezTo>
                  <a:pt x="14" y="4"/>
                  <a:pt x="14" y="6"/>
                  <a:pt x="12" y="7"/>
                </a:cubicBezTo>
                <a:cubicBezTo>
                  <a:pt x="11" y="7"/>
                  <a:pt x="11" y="10"/>
                  <a:pt x="11" y="12"/>
                </a:cubicBezTo>
                <a:cubicBezTo>
                  <a:pt x="11" y="16"/>
                  <a:pt x="11" y="19"/>
                  <a:pt x="6" y="27"/>
                </a:cubicBezTo>
                <a:cubicBezTo>
                  <a:pt x="3" y="33"/>
                  <a:pt x="0" y="39"/>
                  <a:pt x="2" y="46"/>
                </a:cubicBezTo>
                <a:cubicBezTo>
                  <a:pt x="0" y="39"/>
                  <a:pt x="2" y="33"/>
                  <a:pt x="5" y="26"/>
                </a:cubicBezTo>
                <a:close/>
                <a:moveTo>
                  <a:pt x="14" y="47"/>
                </a:moveTo>
                <a:lnTo>
                  <a:pt x="12" y="47"/>
                </a:lnTo>
                <a:cubicBezTo>
                  <a:pt x="15" y="45"/>
                  <a:pt x="19" y="45"/>
                  <a:pt x="20" y="45"/>
                </a:cubicBezTo>
                <a:cubicBezTo>
                  <a:pt x="19" y="45"/>
                  <a:pt x="15" y="47"/>
                  <a:pt x="14" y="47"/>
                </a:cubicBezTo>
                <a:close/>
                <a:moveTo>
                  <a:pt x="12" y="40"/>
                </a:moveTo>
                <a:cubicBezTo>
                  <a:pt x="14" y="36"/>
                  <a:pt x="15" y="32"/>
                  <a:pt x="15" y="16"/>
                </a:cubicBezTo>
                <a:cubicBezTo>
                  <a:pt x="15" y="32"/>
                  <a:pt x="14" y="36"/>
                  <a:pt x="14" y="40"/>
                </a:cubicBezTo>
                <a:cubicBezTo>
                  <a:pt x="12" y="40"/>
                  <a:pt x="12" y="42"/>
                  <a:pt x="12" y="44"/>
                </a:cubicBezTo>
                <a:lnTo>
                  <a:pt x="12" y="40"/>
                </a:lnTo>
                <a:close/>
                <a:moveTo>
                  <a:pt x="23" y="9"/>
                </a:moveTo>
                <a:cubicBezTo>
                  <a:pt x="23" y="9"/>
                  <a:pt x="25" y="9"/>
                  <a:pt x="26" y="8"/>
                </a:cubicBezTo>
                <a:lnTo>
                  <a:pt x="26" y="7"/>
                </a:lnTo>
                <a:cubicBezTo>
                  <a:pt x="28" y="7"/>
                  <a:pt x="28" y="6"/>
                  <a:pt x="28" y="5"/>
                </a:cubicBezTo>
                <a:cubicBezTo>
                  <a:pt x="29" y="7"/>
                  <a:pt x="29" y="7"/>
                  <a:pt x="28" y="7"/>
                </a:cubicBezTo>
                <a:cubicBezTo>
                  <a:pt x="26" y="7"/>
                  <a:pt x="26" y="8"/>
                  <a:pt x="26" y="9"/>
                </a:cubicBezTo>
                <a:cubicBezTo>
                  <a:pt x="25" y="9"/>
                  <a:pt x="25" y="9"/>
                  <a:pt x="23" y="10"/>
                </a:cubicBezTo>
                <a:cubicBezTo>
                  <a:pt x="23" y="12"/>
                  <a:pt x="20" y="14"/>
                  <a:pt x="17" y="14"/>
                </a:cubicBezTo>
                <a:cubicBezTo>
                  <a:pt x="20" y="13"/>
                  <a:pt x="23" y="11"/>
                  <a:pt x="2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84" name="Freeform 1088">
            <a:extLst>
              <a:ext uri="{FF2B5EF4-FFF2-40B4-BE49-F238E27FC236}">
                <a16:creationId xmlns:a16="http://schemas.microsoft.com/office/drawing/2014/main" id="{0E07552A-B343-DB4D-B699-8CE2CE5DC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0" y="2306638"/>
            <a:ext cx="26988" cy="26987"/>
          </a:xfrm>
          <a:custGeom>
            <a:avLst/>
            <a:gdLst>
              <a:gd name="T0" fmla="*/ 6655 w 73"/>
              <a:gd name="T1" fmla="*/ 20595 h 76"/>
              <a:gd name="T2" fmla="*/ 4806 w 73"/>
              <a:gd name="T3" fmla="*/ 22016 h 76"/>
              <a:gd name="T4" fmla="*/ 3697 w 73"/>
              <a:gd name="T5" fmla="*/ 24146 h 76"/>
              <a:gd name="T6" fmla="*/ 3327 w 73"/>
              <a:gd name="T7" fmla="*/ 25212 h 76"/>
              <a:gd name="T8" fmla="*/ 2588 w 73"/>
              <a:gd name="T9" fmla="*/ 25567 h 76"/>
              <a:gd name="T10" fmla="*/ 1479 w 73"/>
              <a:gd name="T11" fmla="*/ 26277 h 76"/>
              <a:gd name="T12" fmla="*/ 370 w 73"/>
              <a:gd name="T13" fmla="*/ 26277 h 76"/>
              <a:gd name="T14" fmla="*/ 0 w 73"/>
              <a:gd name="T15" fmla="*/ 26632 h 76"/>
              <a:gd name="T16" fmla="*/ 0 w 73"/>
              <a:gd name="T17" fmla="*/ 26277 h 76"/>
              <a:gd name="T18" fmla="*/ 0 w 73"/>
              <a:gd name="T19" fmla="*/ 23436 h 76"/>
              <a:gd name="T20" fmla="*/ 0 w 73"/>
              <a:gd name="T21" fmla="*/ 22371 h 76"/>
              <a:gd name="T22" fmla="*/ 1479 w 73"/>
              <a:gd name="T23" fmla="*/ 20950 h 76"/>
              <a:gd name="T24" fmla="*/ 3697 w 73"/>
              <a:gd name="T25" fmla="*/ 19175 h 76"/>
              <a:gd name="T26" fmla="*/ 10721 w 73"/>
              <a:gd name="T27" fmla="*/ 15269 h 76"/>
              <a:gd name="T28" fmla="*/ 17376 w 73"/>
              <a:gd name="T29" fmla="*/ 12073 h 76"/>
              <a:gd name="T30" fmla="*/ 18485 w 73"/>
              <a:gd name="T31" fmla="*/ 11363 h 76"/>
              <a:gd name="T32" fmla="*/ 19964 w 73"/>
              <a:gd name="T33" fmla="*/ 7457 h 76"/>
              <a:gd name="T34" fmla="*/ 24030 w 73"/>
              <a:gd name="T35" fmla="*/ 1775 h 76"/>
              <a:gd name="T36" fmla="*/ 26618 w 73"/>
              <a:gd name="T37" fmla="*/ 3906 h 76"/>
              <a:gd name="T38" fmla="*/ 23291 w 73"/>
              <a:gd name="T39" fmla="*/ 13849 h 76"/>
              <a:gd name="T40" fmla="*/ 21073 w 73"/>
              <a:gd name="T41" fmla="*/ 15269 h 76"/>
              <a:gd name="T42" fmla="*/ 18855 w 73"/>
              <a:gd name="T43" fmla="*/ 16689 h 76"/>
              <a:gd name="T44" fmla="*/ 14049 w 73"/>
              <a:gd name="T45" fmla="*/ 18465 h 76"/>
              <a:gd name="T46" fmla="*/ 6655 w 73"/>
              <a:gd name="T47" fmla="*/ 20595 h 7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3" h="76">
                <a:moveTo>
                  <a:pt x="18" y="58"/>
                </a:moveTo>
                <a:cubicBezTo>
                  <a:pt x="15" y="59"/>
                  <a:pt x="18" y="61"/>
                  <a:pt x="13" y="62"/>
                </a:cubicBezTo>
                <a:cubicBezTo>
                  <a:pt x="12" y="64"/>
                  <a:pt x="10" y="66"/>
                  <a:pt x="10" y="68"/>
                </a:cubicBezTo>
                <a:cubicBezTo>
                  <a:pt x="9" y="69"/>
                  <a:pt x="9" y="70"/>
                  <a:pt x="9" y="71"/>
                </a:cubicBezTo>
                <a:cubicBezTo>
                  <a:pt x="9" y="73"/>
                  <a:pt x="7" y="74"/>
                  <a:pt x="7" y="72"/>
                </a:cubicBezTo>
                <a:cubicBezTo>
                  <a:pt x="7" y="74"/>
                  <a:pt x="4" y="74"/>
                  <a:pt x="4" y="74"/>
                </a:cubicBezTo>
                <a:lnTo>
                  <a:pt x="1" y="74"/>
                </a:lnTo>
                <a:lnTo>
                  <a:pt x="0" y="75"/>
                </a:lnTo>
                <a:lnTo>
                  <a:pt x="0" y="74"/>
                </a:lnTo>
                <a:cubicBezTo>
                  <a:pt x="0" y="71"/>
                  <a:pt x="0" y="68"/>
                  <a:pt x="0" y="66"/>
                </a:cubicBezTo>
                <a:cubicBezTo>
                  <a:pt x="0" y="65"/>
                  <a:pt x="0" y="65"/>
                  <a:pt x="0" y="63"/>
                </a:cubicBezTo>
                <a:cubicBezTo>
                  <a:pt x="1" y="62"/>
                  <a:pt x="3" y="61"/>
                  <a:pt x="4" y="59"/>
                </a:cubicBezTo>
                <a:cubicBezTo>
                  <a:pt x="6" y="56"/>
                  <a:pt x="6" y="55"/>
                  <a:pt x="10" y="54"/>
                </a:cubicBezTo>
                <a:cubicBezTo>
                  <a:pt x="15" y="51"/>
                  <a:pt x="24" y="47"/>
                  <a:pt x="29" y="43"/>
                </a:cubicBezTo>
                <a:cubicBezTo>
                  <a:pt x="36" y="38"/>
                  <a:pt x="38" y="36"/>
                  <a:pt x="47" y="34"/>
                </a:cubicBezTo>
                <a:cubicBezTo>
                  <a:pt x="48" y="33"/>
                  <a:pt x="50" y="32"/>
                  <a:pt x="50" y="32"/>
                </a:cubicBezTo>
                <a:cubicBezTo>
                  <a:pt x="50" y="30"/>
                  <a:pt x="53" y="28"/>
                  <a:pt x="54" y="21"/>
                </a:cubicBezTo>
                <a:cubicBezTo>
                  <a:pt x="56" y="15"/>
                  <a:pt x="61" y="9"/>
                  <a:pt x="65" y="5"/>
                </a:cubicBezTo>
                <a:cubicBezTo>
                  <a:pt x="71" y="0"/>
                  <a:pt x="72" y="6"/>
                  <a:pt x="72" y="11"/>
                </a:cubicBezTo>
                <a:cubicBezTo>
                  <a:pt x="72" y="18"/>
                  <a:pt x="68" y="28"/>
                  <a:pt x="63" y="39"/>
                </a:cubicBezTo>
                <a:cubicBezTo>
                  <a:pt x="62" y="41"/>
                  <a:pt x="59" y="43"/>
                  <a:pt x="57" y="43"/>
                </a:cubicBezTo>
                <a:cubicBezTo>
                  <a:pt x="56" y="43"/>
                  <a:pt x="54" y="45"/>
                  <a:pt x="51" y="47"/>
                </a:cubicBezTo>
                <a:cubicBezTo>
                  <a:pt x="47" y="48"/>
                  <a:pt x="42" y="51"/>
                  <a:pt x="38" y="52"/>
                </a:cubicBezTo>
                <a:cubicBezTo>
                  <a:pt x="35" y="54"/>
                  <a:pt x="27" y="54"/>
                  <a:pt x="18" y="58"/>
                </a:cubicBezTo>
              </a:path>
            </a:pathLst>
          </a:custGeom>
          <a:solidFill>
            <a:srgbClr val="F9DF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85" name="Freeform 1089">
            <a:extLst>
              <a:ext uri="{FF2B5EF4-FFF2-40B4-BE49-F238E27FC236}">
                <a16:creationId xmlns:a16="http://schemas.microsoft.com/office/drawing/2014/main" id="{78DCE3CB-FC30-904D-8C49-71928B5C4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0" y="2306638"/>
            <a:ext cx="26988" cy="26987"/>
          </a:xfrm>
          <a:custGeom>
            <a:avLst/>
            <a:gdLst>
              <a:gd name="T0" fmla="*/ 370 w 73"/>
              <a:gd name="T1" fmla="*/ 26277 h 76"/>
              <a:gd name="T2" fmla="*/ 0 w 73"/>
              <a:gd name="T3" fmla="*/ 26632 h 76"/>
              <a:gd name="T4" fmla="*/ 370 w 73"/>
              <a:gd name="T5" fmla="*/ 26277 h 76"/>
              <a:gd name="T6" fmla="*/ 370 w 73"/>
              <a:gd name="T7" fmla="*/ 26277 h 76"/>
              <a:gd name="T8" fmla="*/ 370 w 73"/>
              <a:gd name="T9" fmla="*/ 26277 h 76"/>
              <a:gd name="T10" fmla="*/ 370 w 73"/>
              <a:gd name="T11" fmla="*/ 26277 h 76"/>
              <a:gd name="T12" fmla="*/ 1109 w 73"/>
              <a:gd name="T13" fmla="*/ 20950 h 76"/>
              <a:gd name="T14" fmla="*/ 3327 w 73"/>
              <a:gd name="T15" fmla="*/ 19175 h 76"/>
              <a:gd name="T16" fmla="*/ 10721 w 73"/>
              <a:gd name="T17" fmla="*/ 15269 h 76"/>
              <a:gd name="T18" fmla="*/ 3697 w 73"/>
              <a:gd name="T19" fmla="*/ 19175 h 76"/>
              <a:gd name="T20" fmla="*/ 3327 w 73"/>
              <a:gd name="T21" fmla="*/ 19530 h 76"/>
              <a:gd name="T22" fmla="*/ 1479 w 73"/>
              <a:gd name="T23" fmla="*/ 20950 h 76"/>
              <a:gd name="T24" fmla="*/ 370 w 73"/>
              <a:gd name="T25" fmla="*/ 22371 h 76"/>
              <a:gd name="T26" fmla="*/ 1109 w 73"/>
              <a:gd name="T27" fmla="*/ 20950 h 76"/>
              <a:gd name="T28" fmla="*/ 17376 w 73"/>
              <a:gd name="T29" fmla="*/ 11718 h 76"/>
              <a:gd name="T30" fmla="*/ 18485 w 73"/>
              <a:gd name="T31" fmla="*/ 11363 h 76"/>
              <a:gd name="T32" fmla="*/ 17376 w 73"/>
              <a:gd name="T33" fmla="*/ 12073 h 76"/>
              <a:gd name="T34" fmla="*/ 11461 w 73"/>
              <a:gd name="T35" fmla="*/ 14559 h 76"/>
              <a:gd name="T36" fmla="*/ 17376 w 73"/>
              <a:gd name="T37" fmla="*/ 11718 h 76"/>
              <a:gd name="T38" fmla="*/ 18485 w 73"/>
              <a:gd name="T39" fmla="*/ 10653 h 76"/>
              <a:gd name="T40" fmla="*/ 19964 w 73"/>
              <a:gd name="T41" fmla="*/ 7457 h 76"/>
              <a:gd name="T42" fmla="*/ 24030 w 73"/>
              <a:gd name="T43" fmla="*/ 1775 h 76"/>
              <a:gd name="T44" fmla="*/ 19964 w 73"/>
              <a:gd name="T45" fmla="*/ 7457 h 76"/>
              <a:gd name="T46" fmla="*/ 18855 w 73"/>
              <a:gd name="T47" fmla="*/ 10653 h 76"/>
              <a:gd name="T48" fmla="*/ 18485 w 73"/>
              <a:gd name="T49" fmla="*/ 11363 h 76"/>
              <a:gd name="T50" fmla="*/ 18485 w 73"/>
              <a:gd name="T51" fmla="*/ 10653 h 76"/>
              <a:gd name="T52" fmla="*/ 26618 w 73"/>
              <a:gd name="T53" fmla="*/ 3906 h 76"/>
              <a:gd name="T54" fmla="*/ 23291 w 73"/>
              <a:gd name="T55" fmla="*/ 13849 h 76"/>
              <a:gd name="T56" fmla="*/ 21073 w 73"/>
              <a:gd name="T57" fmla="*/ 15269 h 76"/>
              <a:gd name="T58" fmla="*/ 20703 w 73"/>
              <a:gd name="T59" fmla="*/ 15624 h 76"/>
              <a:gd name="T60" fmla="*/ 18855 w 73"/>
              <a:gd name="T61" fmla="*/ 16689 h 76"/>
              <a:gd name="T62" fmla="*/ 14049 w 73"/>
              <a:gd name="T63" fmla="*/ 18465 h 76"/>
              <a:gd name="T64" fmla="*/ 13309 w 73"/>
              <a:gd name="T65" fmla="*/ 19175 h 76"/>
              <a:gd name="T66" fmla="*/ 6655 w 73"/>
              <a:gd name="T67" fmla="*/ 20595 h 76"/>
              <a:gd name="T68" fmla="*/ 5545 w 73"/>
              <a:gd name="T69" fmla="*/ 21661 h 76"/>
              <a:gd name="T70" fmla="*/ 4806 w 73"/>
              <a:gd name="T71" fmla="*/ 22371 h 76"/>
              <a:gd name="T72" fmla="*/ 3697 w 73"/>
              <a:gd name="T73" fmla="*/ 24146 h 76"/>
              <a:gd name="T74" fmla="*/ 3327 w 73"/>
              <a:gd name="T75" fmla="*/ 25212 h 76"/>
              <a:gd name="T76" fmla="*/ 3327 w 73"/>
              <a:gd name="T77" fmla="*/ 25922 h 76"/>
              <a:gd name="T78" fmla="*/ 2218 w 73"/>
              <a:gd name="T79" fmla="*/ 26632 h 76"/>
              <a:gd name="T80" fmla="*/ 1479 w 73"/>
              <a:gd name="T81" fmla="*/ 25922 h 76"/>
              <a:gd name="T82" fmla="*/ 1109 w 73"/>
              <a:gd name="T83" fmla="*/ 26632 h 76"/>
              <a:gd name="T84" fmla="*/ 370 w 73"/>
              <a:gd name="T85" fmla="*/ 26277 h 76"/>
              <a:gd name="T86" fmla="*/ 1479 w 73"/>
              <a:gd name="T87" fmla="*/ 25922 h 76"/>
              <a:gd name="T88" fmla="*/ 2588 w 73"/>
              <a:gd name="T89" fmla="*/ 25922 h 76"/>
              <a:gd name="T90" fmla="*/ 3327 w 73"/>
              <a:gd name="T91" fmla="*/ 25212 h 76"/>
              <a:gd name="T92" fmla="*/ 3327 w 73"/>
              <a:gd name="T93" fmla="*/ 24146 h 76"/>
              <a:gd name="T94" fmla="*/ 4806 w 73"/>
              <a:gd name="T95" fmla="*/ 22016 h 76"/>
              <a:gd name="T96" fmla="*/ 5545 w 73"/>
              <a:gd name="T97" fmla="*/ 21661 h 76"/>
              <a:gd name="T98" fmla="*/ 6655 w 73"/>
              <a:gd name="T99" fmla="*/ 20240 h 76"/>
              <a:gd name="T100" fmla="*/ 13309 w 73"/>
              <a:gd name="T101" fmla="*/ 18465 h 76"/>
              <a:gd name="T102" fmla="*/ 14049 w 73"/>
              <a:gd name="T103" fmla="*/ 18465 h 76"/>
              <a:gd name="T104" fmla="*/ 18855 w 73"/>
              <a:gd name="T105" fmla="*/ 16689 h 76"/>
              <a:gd name="T106" fmla="*/ 19964 w 73"/>
              <a:gd name="T107" fmla="*/ 15979 h 76"/>
              <a:gd name="T108" fmla="*/ 21073 w 73"/>
              <a:gd name="T109" fmla="*/ 15269 h 76"/>
              <a:gd name="T110" fmla="*/ 22921 w 73"/>
              <a:gd name="T111" fmla="*/ 13849 h 76"/>
              <a:gd name="T112" fmla="*/ 26249 w 73"/>
              <a:gd name="T113" fmla="*/ 3906 h 76"/>
              <a:gd name="T114" fmla="*/ 24030 w 73"/>
              <a:gd name="T115" fmla="*/ 1775 h 76"/>
              <a:gd name="T116" fmla="*/ 26618 w 73"/>
              <a:gd name="T117" fmla="*/ 3906 h 7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3" h="76">
                <a:moveTo>
                  <a:pt x="1" y="74"/>
                </a:moveTo>
                <a:cubicBezTo>
                  <a:pt x="1" y="75"/>
                  <a:pt x="1" y="75"/>
                  <a:pt x="0" y="75"/>
                </a:cubicBezTo>
                <a:cubicBezTo>
                  <a:pt x="0" y="75"/>
                  <a:pt x="1" y="75"/>
                  <a:pt x="1" y="74"/>
                </a:cubicBezTo>
                <a:close/>
                <a:moveTo>
                  <a:pt x="1" y="74"/>
                </a:moveTo>
                <a:cubicBezTo>
                  <a:pt x="1" y="74"/>
                  <a:pt x="1" y="74"/>
                  <a:pt x="1" y="74"/>
                </a:cubicBezTo>
                <a:cubicBezTo>
                  <a:pt x="1" y="74"/>
                  <a:pt x="1" y="74"/>
                  <a:pt x="1" y="74"/>
                </a:cubicBezTo>
                <a:close/>
                <a:moveTo>
                  <a:pt x="3" y="59"/>
                </a:moveTo>
                <a:cubicBezTo>
                  <a:pt x="4" y="56"/>
                  <a:pt x="6" y="56"/>
                  <a:pt x="9" y="54"/>
                </a:cubicBezTo>
                <a:cubicBezTo>
                  <a:pt x="13" y="52"/>
                  <a:pt x="21" y="47"/>
                  <a:pt x="29" y="43"/>
                </a:cubicBezTo>
                <a:cubicBezTo>
                  <a:pt x="22" y="48"/>
                  <a:pt x="13" y="52"/>
                  <a:pt x="10" y="54"/>
                </a:cubicBezTo>
                <a:lnTo>
                  <a:pt x="9" y="55"/>
                </a:lnTo>
                <a:cubicBezTo>
                  <a:pt x="6" y="56"/>
                  <a:pt x="6" y="57"/>
                  <a:pt x="4" y="59"/>
                </a:cubicBezTo>
                <a:cubicBezTo>
                  <a:pt x="3" y="60"/>
                  <a:pt x="2" y="62"/>
                  <a:pt x="1" y="63"/>
                </a:cubicBezTo>
                <a:cubicBezTo>
                  <a:pt x="2" y="62"/>
                  <a:pt x="3" y="60"/>
                  <a:pt x="3" y="59"/>
                </a:cubicBezTo>
                <a:close/>
                <a:moveTo>
                  <a:pt x="47" y="33"/>
                </a:moveTo>
                <a:cubicBezTo>
                  <a:pt x="48" y="33"/>
                  <a:pt x="48" y="33"/>
                  <a:pt x="50" y="32"/>
                </a:cubicBezTo>
                <a:cubicBezTo>
                  <a:pt x="50" y="32"/>
                  <a:pt x="48" y="34"/>
                  <a:pt x="47" y="34"/>
                </a:cubicBezTo>
                <a:cubicBezTo>
                  <a:pt x="39" y="37"/>
                  <a:pt x="37" y="38"/>
                  <a:pt x="31" y="41"/>
                </a:cubicBezTo>
                <a:cubicBezTo>
                  <a:pt x="37" y="38"/>
                  <a:pt x="39" y="36"/>
                  <a:pt x="47" y="33"/>
                </a:cubicBezTo>
                <a:close/>
                <a:moveTo>
                  <a:pt x="50" y="30"/>
                </a:moveTo>
                <a:cubicBezTo>
                  <a:pt x="51" y="29"/>
                  <a:pt x="53" y="27"/>
                  <a:pt x="54" y="21"/>
                </a:cubicBezTo>
                <a:cubicBezTo>
                  <a:pt x="56" y="15"/>
                  <a:pt x="61" y="8"/>
                  <a:pt x="65" y="5"/>
                </a:cubicBezTo>
                <a:cubicBezTo>
                  <a:pt x="61" y="9"/>
                  <a:pt x="56" y="15"/>
                  <a:pt x="54" y="21"/>
                </a:cubicBezTo>
                <a:cubicBezTo>
                  <a:pt x="53" y="27"/>
                  <a:pt x="51" y="29"/>
                  <a:pt x="51" y="30"/>
                </a:cubicBezTo>
                <a:cubicBezTo>
                  <a:pt x="51" y="30"/>
                  <a:pt x="50" y="31"/>
                  <a:pt x="50" y="32"/>
                </a:cubicBezTo>
                <a:lnTo>
                  <a:pt x="50" y="30"/>
                </a:lnTo>
                <a:close/>
                <a:moveTo>
                  <a:pt x="72" y="11"/>
                </a:moveTo>
                <a:cubicBezTo>
                  <a:pt x="72" y="18"/>
                  <a:pt x="68" y="27"/>
                  <a:pt x="63" y="39"/>
                </a:cubicBezTo>
                <a:cubicBezTo>
                  <a:pt x="62" y="41"/>
                  <a:pt x="59" y="43"/>
                  <a:pt x="57" y="43"/>
                </a:cubicBezTo>
                <a:cubicBezTo>
                  <a:pt x="56" y="43"/>
                  <a:pt x="56" y="44"/>
                  <a:pt x="56" y="44"/>
                </a:cubicBezTo>
                <a:cubicBezTo>
                  <a:pt x="54" y="45"/>
                  <a:pt x="53" y="47"/>
                  <a:pt x="51" y="47"/>
                </a:cubicBezTo>
                <a:cubicBezTo>
                  <a:pt x="47" y="49"/>
                  <a:pt x="42" y="51"/>
                  <a:pt x="38" y="52"/>
                </a:cubicBezTo>
                <a:lnTo>
                  <a:pt x="36" y="54"/>
                </a:lnTo>
                <a:cubicBezTo>
                  <a:pt x="30" y="54"/>
                  <a:pt x="26" y="55"/>
                  <a:pt x="18" y="58"/>
                </a:cubicBezTo>
                <a:cubicBezTo>
                  <a:pt x="18" y="59"/>
                  <a:pt x="18" y="60"/>
                  <a:pt x="15" y="61"/>
                </a:cubicBezTo>
                <a:cubicBezTo>
                  <a:pt x="15" y="62"/>
                  <a:pt x="15" y="62"/>
                  <a:pt x="13" y="63"/>
                </a:cubicBezTo>
                <a:cubicBezTo>
                  <a:pt x="12" y="64"/>
                  <a:pt x="10" y="65"/>
                  <a:pt x="10" y="68"/>
                </a:cubicBezTo>
                <a:cubicBezTo>
                  <a:pt x="10" y="69"/>
                  <a:pt x="9" y="69"/>
                  <a:pt x="9" y="71"/>
                </a:cubicBezTo>
                <a:lnTo>
                  <a:pt x="9" y="73"/>
                </a:lnTo>
                <a:cubicBezTo>
                  <a:pt x="7" y="74"/>
                  <a:pt x="6" y="75"/>
                  <a:pt x="6" y="75"/>
                </a:cubicBezTo>
                <a:lnTo>
                  <a:pt x="4" y="73"/>
                </a:lnTo>
                <a:cubicBezTo>
                  <a:pt x="4" y="74"/>
                  <a:pt x="4" y="75"/>
                  <a:pt x="3" y="75"/>
                </a:cubicBezTo>
                <a:lnTo>
                  <a:pt x="1" y="74"/>
                </a:lnTo>
                <a:cubicBezTo>
                  <a:pt x="1" y="74"/>
                  <a:pt x="4" y="74"/>
                  <a:pt x="4" y="73"/>
                </a:cubicBezTo>
                <a:cubicBezTo>
                  <a:pt x="6" y="74"/>
                  <a:pt x="7" y="73"/>
                  <a:pt x="7" y="73"/>
                </a:cubicBezTo>
                <a:lnTo>
                  <a:pt x="9" y="71"/>
                </a:lnTo>
                <a:lnTo>
                  <a:pt x="9" y="68"/>
                </a:lnTo>
                <a:cubicBezTo>
                  <a:pt x="10" y="65"/>
                  <a:pt x="12" y="64"/>
                  <a:pt x="13" y="62"/>
                </a:cubicBezTo>
                <a:lnTo>
                  <a:pt x="15" y="61"/>
                </a:lnTo>
                <a:cubicBezTo>
                  <a:pt x="18" y="59"/>
                  <a:pt x="18" y="59"/>
                  <a:pt x="18" y="57"/>
                </a:cubicBezTo>
                <a:cubicBezTo>
                  <a:pt x="24" y="55"/>
                  <a:pt x="30" y="54"/>
                  <a:pt x="36" y="52"/>
                </a:cubicBezTo>
                <a:lnTo>
                  <a:pt x="38" y="52"/>
                </a:lnTo>
                <a:cubicBezTo>
                  <a:pt x="41" y="51"/>
                  <a:pt x="47" y="49"/>
                  <a:pt x="51" y="47"/>
                </a:cubicBezTo>
                <a:cubicBezTo>
                  <a:pt x="53" y="46"/>
                  <a:pt x="54" y="45"/>
                  <a:pt x="54" y="45"/>
                </a:cubicBezTo>
                <a:cubicBezTo>
                  <a:pt x="56" y="43"/>
                  <a:pt x="56" y="43"/>
                  <a:pt x="57" y="43"/>
                </a:cubicBezTo>
                <a:cubicBezTo>
                  <a:pt x="59" y="43"/>
                  <a:pt x="62" y="41"/>
                  <a:pt x="62" y="39"/>
                </a:cubicBezTo>
                <a:cubicBezTo>
                  <a:pt x="68" y="27"/>
                  <a:pt x="71" y="18"/>
                  <a:pt x="71" y="11"/>
                </a:cubicBezTo>
                <a:cubicBezTo>
                  <a:pt x="71" y="9"/>
                  <a:pt x="71" y="1"/>
                  <a:pt x="65" y="5"/>
                </a:cubicBezTo>
                <a:cubicBezTo>
                  <a:pt x="71" y="0"/>
                  <a:pt x="72" y="8"/>
                  <a:pt x="72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86" name="Freeform 1090">
            <a:extLst>
              <a:ext uri="{FF2B5EF4-FFF2-40B4-BE49-F238E27FC236}">
                <a16:creationId xmlns:a16="http://schemas.microsoft.com/office/drawing/2014/main" id="{F3E18C6A-3756-6742-A04C-5FE073697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1225" y="2370138"/>
            <a:ext cx="6350" cy="9525"/>
          </a:xfrm>
          <a:custGeom>
            <a:avLst/>
            <a:gdLst>
              <a:gd name="T0" fmla="*/ 1764 w 18"/>
              <a:gd name="T1" fmla="*/ 680 h 28"/>
              <a:gd name="T2" fmla="*/ 3175 w 18"/>
              <a:gd name="T3" fmla="*/ 0 h 28"/>
              <a:gd name="T4" fmla="*/ 5292 w 18"/>
              <a:gd name="T5" fmla="*/ 1701 h 28"/>
              <a:gd name="T6" fmla="*/ 5997 w 18"/>
              <a:gd name="T7" fmla="*/ 3062 h 28"/>
              <a:gd name="T8" fmla="*/ 5292 w 18"/>
              <a:gd name="T9" fmla="*/ 4763 h 28"/>
              <a:gd name="T10" fmla="*/ 4939 w 18"/>
              <a:gd name="T11" fmla="*/ 6123 h 28"/>
              <a:gd name="T12" fmla="*/ 4939 w 18"/>
              <a:gd name="T13" fmla="*/ 6463 h 28"/>
              <a:gd name="T14" fmla="*/ 4233 w 18"/>
              <a:gd name="T15" fmla="*/ 7144 h 28"/>
              <a:gd name="T16" fmla="*/ 3528 w 18"/>
              <a:gd name="T17" fmla="*/ 8164 h 28"/>
              <a:gd name="T18" fmla="*/ 3528 w 18"/>
              <a:gd name="T19" fmla="*/ 8164 h 28"/>
              <a:gd name="T20" fmla="*/ 2117 w 18"/>
              <a:gd name="T21" fmla="*/ 8164 h 28"/>
              <a:gd name="T22" fmla="*/ 1058 w 18"/>
              <a:gd name="T23" fmla="*/ 8845 h 28"/>
              <a:gd name="T24" fmla="*/ 353 w 18"/>
              <a:gd name="T25" fmla="*/ 9185 h 28"/>
              <a:gd name="T26" fmla="*/ 0 w 18"/>
              <a:gd name="T27" fmla="*/ 8164 h 28"/>
              <a:gd name="T28" fmla="*/ 1058 w 18"/>
              <a:gd name="T29" fmla="*/ 6804 h 28"/>
              <a:gd name="T30" fmla="*/ 1764 w 18"/>
              <a:gd name="T31" fmla="*/ 3062 h 28"/>
              <a:gd name="T32" fmla="*/ 1764 w 18"/>
              <a:gd name="T33" fmla="*/ 2041 h 28"/>
              <a:gd name="T34" fmla="*/ 1764 w 18"/>
              <a:gd name="T35" fmla="*/ 680 h 2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" h="28">
                <a:moveTo>
                  <a:pt x="5" y="2"/>
                </a:moveTo>
                <a:cubicBezTo>
                  <a:pt x="5" y="2"/>
                  <a:pt x="6" y="0"/>
                  <a:pt x="9" y="0"/>
                </a:cubicBezTo>
                <a:cubicBezTo>
                  <a:pt x="10" y="0"/>
                  <a:pt x="12" y="3"/>
                  <a:pt x="15" y="5"/>
                </a:cubicBezTo>
                <a:cubicBezTo>
                  <a:pt x="15" y="7"/>
                  <a:pt x="17" y="7"/>
                  <a:pt x="17" y="9"/>
                </a:cubicBezTo>
                <a:cubicBezTo>
                  <a:pt x="17" y="10"/>
                  <a:pt x="15" y="14"/>
                  <a:pt x="15" y="14"/>
                </a:cubicBezTo>
                <a:cubicBezTo>
                  <a:pt x="15" y="15"/>
                  <a:pt x="14" y="17"/>
                  <a:pt x="14" y="18"/>
                </a:cubicBezTo>
                <a:lnTo>
                  <a:pt x="14" y="19"/>
                </a:lnTo>
                <a:cubicBezTo>
                  <a:pt x="12" y="20"/>
                  <a:pt x="12" y="21"/>
                  <a:pt x="12" y="21"/>
                </a:cubicBezTo>
                <a:cubicBezTo>
                  <a:pt x="12" y="24"/>
                  <a:pt x="12" y="24"/>
                  <a:pt x="10" y="24"/>
                </a:cubicBezTo>
                <a:cubicBezTo>
                  <a:pt x="9" y="25"/>
                  <a:pt x="8" y="26"/>
                  <a:pt x="6" y="24"/>
                </a:cubicBezTo>
                <a:cubicBezTo>
                  <a:pt x="6" y="26"/>
                  <a:pt x="5" y="26"/>
                  <a:pt x="3" y="26"/>
                </a:cubicBezTo>
                <a:cubicBezTo>
                  <a:pt x="3" y="27"/>
                  <a:pt x="3" y="27"/>
                  <a:pt x="1" y="27"/>
                </a:cubicBezTo>
                <a:cubicBezTo>
                  <a:pt x="0" y="26"/>
                  <a:pt x="0" y="24"/>
                  <a:pt x="0" y="24"/>
                </a:cubicBezTo>
                <a:cubicBezTo>
                  <a:pt x="1" y="24"/>
                  <a:pt x="3" y="21"/>
                  <a:pt x="3" y="20"/>
                </a:cubicBezTo>
                <a:cubicBezTo>
                  <a:pt x="3" y="18"/>
                  <a:pt x="3" y="13"/>
                  <a:pt x="5" y="9"/>
                </a:cubicBezTo>
                <a:cubicBezTo>
                  <a:pt x="5" y="8"/>
                  <a:pt x="6" y="8"/>
                  <a:pt x="5" y="6"/>
                </a:cubicBezTo>
                <a:cubicBezTo>
                  <a:pt x="5" y="6"/>
                  <a:pt x="5" y="5"/>
                  <a:pt x="5" y="2"/>
                </a:cubicBezTo>
              </a:path>
            </a:pathLst>
          </a:custGeom>
          <a:solidFill>
            <a:srgbClr val="F9DF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87" name="Freeform 1091">
            <a:extLst>
              <a:ext uri="{FF2B5EF4-FFF2-40B4-BE49-F238E27FC236}">
                <a16:creationId xmlns:a16="http://schemas.microsoft.com/office/drawing/2014/main" id="{3FA087B8-75C9-5748-A335-4AD7BDFD8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1225" y="2370138"/>
            <a:ext cx="6350" cy="9525"/>
          </a:xfrm>
          <a:custGeom>
            <a:avLst/>
            <a:gdLst>
              <a:gd name="T0" fmla="*/ 1003 w 19"/>
              <a:gd name="T1" fmla="*/ 9185 h 28"/>
              <a:gd name="T2" fmla="*/ 334 w 19"/>
              <a:gd name="T3" fmla="*/ 9185 h 28"/>
              <a:gd name="T4" fmla="*/ 0 w 19"/>
              <a:gd name="T5" fmla="*/ 8164 h 28"/>
              <a:gd name="T6" fmla="*/ 334 w 19"/>
              <a:gd name="T7" fmla="*/ 6804 h 28"/>
              <a:gd name="T8" fmla="*/ 1671 w 19"/>
              <a:gd name="T9" fmla="*/ 3062 h 28"/>
              <a:gd name="T10" fmla="*/ 1671 w 19"/>
              <a:gd name="T11" fmla="*/ 2381 h 28"/>
              <a:gd name="T12" fmla="*/ 1671 w 19"/>
              <a:gd name="T13" fmla="*/ 1701 h 28"/>
              <a:gd name="T14" fmla="*/ 2005 w 19"/>
              <a:gd name="T15" fmla="*/ 2041 h 28"/>
              <a:gd name="T16" fmla="*/ 2005 w 19"/>
              <a:gd name="T17" fmla="*/ 3062 h 28"/>
              <a:gd name="T18" fmla="*/ 1003 w 19"/>
              <a:gd name="T19" fmla="*/ 6804 h 28"/>
              <a:gd name="T20" fmla="*/ 334 w 19"/>
              <a:gd name="T21" fmla="*/ 8164 h 28"/>
              <a:gd name="T22" fmla="*/ 334 w 19"/>
              <a:gd name="T23" fmla="*/ 8845 h 28"/>
              <a:gd name="T24" fmla="*/ 1003 w 19"/>
              <a:gd name="T25" fmla="*/ 9185 h 28"/>
              <a:gd name="T26" fmla="*/ 1003 w 19"/>
              <a:gd name="T27" fmla="*/ 8845 h 28"/>
              <a:gd name="T28" fmla="*/ 2005 w 19"/>
              <a:gd name="T29" fmla="*/ 8164 h 28"/>
              <a:gd name="T30" fmla="*/ 3008 w 19"/>
              <a:gd name="T31" fmla="*/ 8164 h 28"/>
              <a:gd name="T32" fmla="*/ 3342 w 19"/>
              <a:gd name="T33" fmla="*/ 8164 h 28"/>
              <a:gd name="T34" fmla="*/ 4011 w 19"/>
              <a:gd name="T35" fmla="*/ 7484 h 28"/>
              <a:gd name="T36" fmla="*/ 4011 w 19"/>
              <a:gd name="T37" fmla="*/ 8164 h 28"/>
              <a:gd name="T38" fmla="*/ 3342 w 19"/>
              <a:gd name="T39" fmla="*/ 8164 h 28"/>
              <a:gd name="T40" fmla="*/ 2674 w 19"/>
              <a:gd name="T41" fmla="*/ 8845 h 28"/>
              <a:gd name="T42" fmla="*/ 1671 w 19"/>
              <a:gd name="T43" fmla="*/ 8845 h 28"/>
              <a:gd name="T44" fmla="*/ 1003 w 19"/>
              <a:gd name="T45" fmla="*/ 9185 h 28"/>
              <a:gd name="T46" fmla="*/ 1003 w 19"/>
              <a:gd name="T47" fmla="*/ 1021 h 28"/>
              <a:gd name="T48" fmla="*/ 3008 w 19"/>
              <a:gd name="T49" fmla="*/ 0 h 28"/>
              <a:gd name="T50" fmla="*/ 5013 w 19"/>
              <a:gd name="T51" fmla="*/ 1701 h 28"/>
              <a:gd name="T52" fmla="*/ 3008 w 19"/>
              <a:gd name="T53" fmla="*/ 0 h 28"/>
              <a:gd name="T54" fmla="*/ 2005 w 19"/>
              <a:gd name="T55" fmla="*/ 680 h 28"/>
              <a:gd name="T56" fmla="*/ 1671 w 19"/>
              <a:gd name="T57" fmla="*/ 1701 h 28"/>
              <a:gd name="T58" fmla="*/ 1003 w 19"/>
              <a:gd name="T59" fmla="*/ 1021 h 28"/>
              <a:gd name="T60" fmla="*/ 5682 w 19"/>
              <a:gd name="T61" fmla="*/ 2381 h 28"/>
              <a:gd name="T62" fmla="*/ 5682 w 19"/>
              <a:gd name="T63" fmla="*/ 2721 h 28"/>
              <a:gd name="T64" fmla="*/ 5013 w 19"/>
              <a:gd name="T65" fmla="*/ 2381 h 28"/>
              <a:gd name="T66" fmla="*/ 5013 w 19"/>
              <a:gd name="T67" fmla="*/ 1701 h 28"/>
              <a:gd name="T68" fmla="*/ 5682 w 19"/>
              <a:gd name="T69" fmla="*/ 2381 h 28"/>
              <a:gd name="T70" fmla="*/ 5013 w 19"/>
              <a:gd name="T71" fmla="*/ 5103 h 28"/>
              <a:gd name="T72" fmla="*/ 5013 w 19"/>
              <a:gd name="T73" fmla="*/ 6123 h 28"/>
              <a:gd name="T74" fmla="*/ 4679 w 19"/>
              <a:gd name="T75" fmla="*/ 6463 h 28"/>
              <a:gd name="T76" fmla="*/ 4011 w 19"/>
              <a:gd name="T77" fmla="*/ 7144 h 28"/>
              <a:gd name="T78" fmla="*/ 4011 w 19"/>
              <a:gd name="T79" fmla="*/ 6463 h 28"/>
              <a:gd name="T80" fmla="*/ 4679 w 19"/>
              <a:gd name="T81" fmla="*/ 6123 h 28"/>
              <a:gd name="T82" fmla="*/ 5013 w 19"/>
              <a:gd name="T83" fmla="*/ 4763 h 28"/>
              <a:gd name="T84" fmla="*/ 5682 w 19"/>
              <a:gd name="T85" fmla="*/ 3062 h 28"/>
              <a:gd name="T86" fmla="*/ 5013 w 19"/>
              <a:gd name="T87" fmla="*/ 5103 h 2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9" h="28">
                <a:moveTo>
                  <a:pt x="3" y="27"/>
                </a:moveTo>
                <a:lnTo>
                  <a:pt x="1" y="27"/>
                </a:lnTo>
                <a:cubicBezTo>
                  <a:pt x="0" y="26"/>
                  <a:pt x="0" y="24"/>
                  <a:pt x="0" y="24"/>
                </a:cubicBezTo>
                <a:cubicBezTo>
                  <a:pt x="1" y="22"/>
                  <a:pt x="1" y="21"/>
                  <a:pt x="1" y="20"/>
                </a:cubicBezTo>
                <a:cubicBezTo>
                  <a:pt x="3" y="18"/>
                  <a:pt x="3" y="13"/>
                  <a:pt x="5" y="9"/>
                </a:cubicBezTo>
                <a:lnTo>
                  <a:pt x="5" y="7"/>
                </a:lnTo>
                <a:lnTo>
                  <a:pt x="5" y="5"/>
                </a:lnTo>
                <a:cubicBezTo>
                  <a:pt x="5" y="6"/>
                  <a:pt x="6" y="6"/>
                  <a:pt x="6" y="6"/>
                </a:cubicBezTo>
                <a:lnTo>
                  <a:pt x="6" y="9"/>
                </a:lnTo>
                <a:cubicBezTo>
                  <a:pt x="3" y="13"/>
                  <a:pt x="3" y="18"/>
                  <a:pt x="3" y="20"/>
                </a:cubicBezTo>
                <a:cubicBezTo>
                  <a:pt x="3" y="21"/>
                  <a:pt x="1" y="23"/>
                  <a:pt x="1" y="24"/>
                </a:cubicBezTo>
                <a:cubicBezTo>
                  <a:pt x="0" y="24"/>
                  <a:pt x="0" y="26"/>
                  <a:pt x="1" y="26"/>
                </a:cubicBezTo>
                <a:lnTo>
                  <a:pt x="3" y="27"/>
                </a:lnTo>
                <a:lnTo>
                  <a:pt x="3" y="26"/>
                </a:lnTo>
                <a:cubicBezTo>
                  <a:pt x="5" y="26"/>
                  <a:pt x="6" y="26"/>
                  <a:pt x="6" y="24"/>
                </a:cubicBezTo>
                <a:lnTo>
                  <a:pt x="9" y="24"/>
                </a:lnTo>
                <a:lnTo>
                  <a:pt x="10" y="24"/>
                </a:lnTo>
                <a:cubicBezTo>
                  <a:pt x="12" y="24"/>
                  <a:pt x="12" y="23"/>
                  <a:pt x="12" y="22"/>
                </a:cubicBezTo>
                <a:lnTo>
                  <a:pt x="12" y="24"/>
                </a:lnTo>
                <a:lnTo>
                  <a:pt x="10" y="24"/>
                </a:lnTo>
                <a:cubicBezTo>
                  <a:pt x="9" y="24"/>
                  <a:pt x="9" y="26"/>
                  <a:pt x="8" y="26"/>
                </a:cubicBezTo>
                <a:lnTo>
                  <a:pt x="5" y="26"/>
                </a:lnTo>
                <a:cubicBezTo>
                  <a:pt x="3" y="27"/>
                  <a:pt x="3" y="27"/>
                  <a:pt x="3" y="27"/>
                </a:cubicBezTo>
                <a:close/>
                <a:moveTo>
                  <a:pt x="3" y="3"/>
                </a:moveTo>
                <a:cubicBezTo>
                  <a:pt x="5" y="0"/>
                  <a:pt x="6" y="0"/>
                  <a:pt x="9" y="0"/>
                </a:cubicBezTo>
                <a:cubicBezTo>
                  <a:pt x="10" y="0"/>
                  <a:pt x="12" y="2"/>
                  <a:pt x="15" y="5"/>
                </a:cubicBezTo>
                <a:cubicBezTo>
                  <a:pt x="12" y="3"/>
                  <a:pt x="10" y="0"/>
                  <a:pt x="9" y="0"/>
                </a:cubicBezTo>
                <a:cubicBezTo>
                  <a:pt x="6" y="0"/>
                  <a:pt x="6" y="2"/>
                  <a:pt x="6" y="2"/>
                </a:cubicBezTo>
                <a:lnTo>
                  <a:pt x="5" y="5"/>
                </a:lnTo>
                <a:cubicBezTo>
                  <a:pt x="5" y="4"/>
                  <a:pt x="4" y="3"/>
                  <a:pt x="3" y="3"/>
                </a:cubicBezTo>
                <a:close/>
                <a:moveTo>
                  <a:pt x="17" y="7"/>
                </a:moveTo>
                <a:lnTo>
                  <a:pt x="17" y="8"/>
                </a:lnTo>
                <a:cubicBezTo>
                  <a:pt x="16" y="8"/>
                  <a:pt x="15" y="7"/>
                  <a:pt x="15" y="7"/>
                </a:cubicBezTo>
                <a:lnTo>
                  <a:pt x="15" y="5"/>
                </a:lnTo>
                <a:cubicBezTo>
                  <a:pt x="15" y="6"/>
                  <a:pt x="15" y="6"/>
                  <a:pt x="17" y="7"/>
                </a:cubicBezTo>
                <a:close/>
                <a:moveTo>
                  <a:pt x="15" y="15"/>
                </a:moveTo>
                <a:lnTo>
                  <a:pt x="15" y="18"/>
                </a:lnTo>
                <a:lnTo>
                  <a:pt x="14" y="19"/>
                </a:lnTo>
                <a:cubicBezTo>
                  <a:pt x="13" y="20"/>
                  <a:pt x="12" y="20"/>
                  <a:pt x="12" y="21"/>
                </a:cubicBezTo>
                <a:lnTo>
                  <a:pt x="12" y="19"/>
                </a:lnTo>
                <a:cubicBezTo>
                  <a:pt x="14" y="19"/>
                  <a:pt x="14" y="18"/>
                  <a:pt x="14" y="18"/>
                </a:cubicBezTo>
                <a:cubicBezTo>
                  <a:pt x="14" y="17"/>
                  <a:pt x="14" y="15"/>
                  <a:pt x="15" y="14"/>
                </a:cubicBezTo>
                <a:cubicBezTo>
                  <a:pt x="15" y="14"/>
                  <a:pt x="17" y="10"/>
                  <a:pt x="17" y="9"/>
                </a:cubicBezTo>
                <a:cubicBezTo>
                  <a:pt x="18" y="10"/>
                  <a:pt x="17" y="13"/>
                  <a:pt x="15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88" name="Freeform 1092">
            <a:extLst>
              <a:ext uri="{FF2B5EF4-FFF2-40B4-BE49-F238E27FC236}">
                <a16:creationId xmlns:a16="http://schemas.microsoft.com/office/drawing/2014/main" id="{C8DDDC68-548F-AD4C-BAE6-A36C77881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8525" y="2373313"/>
            <a:ext cx="3175" cy="3175"/>
          </a:xfrm>
          <a:custGeom>
            <a:avLst/>
            <a:gdLst>
              <a:gd name="T0" fmla="*/ 0 w 11"/>
              <a:gd name="T1" fmla="*/ 1764 h 9"/>
              <a:gd name="T2" fmla="*/ 1155 w 11"/>
              <a:gd name="T3" fmla="*/ 0 h 9"/>
              <a:gd name="T4" fmla="*/ 2886 w 11"/>
              <a:gd name="T5" fmla="*/ 1411 h 9"/>
              <a:gd name="T6" fmla="*/ 0 w 11"/>
              <a:gd name="T7" fmla="*/ 1764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0" y="5"/>
                </a:moveTo>
                <a:cubicBezTo>
                  <a:pt x="1" y="5"/>
                  <a:pt x="3" y="3"/>
                  <a:pt x="4" y="0"/>
                </a:cubicBezTo>
                <a:cubicBezTo>
                  <a:pt x="6" y="2"/>
                  <a:pt x="9" y="3"/>
                  <a:pt x="10" y="4"/>
                </a:cubicBezTo>
                <a:cubicBezTo>
                  <a:pt x="6" y="8"/>
                  <a:pt x="3" y="7"/>
                  <a:pt x="0" y="5"/>
                </a:cubicBezTo>
              </a:path>
            </a:pathLst>
          </a:custGeom>
          <a:solidFill>
            <a:srgbClr val="F9DF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89" name="Freeform 1093">
            <a:extLst>
              <a:ext uri="{FF2B5EF4-FFF2-40B4-BE49-F238E27FC236}">
                <a16:creationId xmlns:a16="http://schemas.microsoft.com/office/drawing/2014/main" id="{048C3E3E-8C61-194E-B287-F75C99FFA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8525" y="2373313"/>
            <a:ext cx="3175" cy="3175"/>
          </a:xfrm>
          <a:custGeom>
            <a:avLst/>
            <a:gdLst>
              <a:gd name="T0" fmla="*/ 866 w 11"/>
              <a:gd name="T1" fmla="*/ 2778 h 8"/>
              <a:gd name="T2" fmla="*/ 0 w 11"/>
              <a:gd name="T3" fmla="*/ 1984 h 8"/>
              <a:gd name="T4" fmla="*/ 1155 w 11"/>
              <a:gd name="T5" fmla="*/ 0 h 8"/>
              <a:gd name="T6" fmla="*/ 2886 w 11"/>
              <a:gd name="T7" fmla="*/ 1588 h 8"/>
              <a:gd name="T8" fmla="*/ 1155 w 11"/>
              <a:gd name="T9" fmla="*/ 397 h 8"/>
              <a:gd name="T10" fmla="*/ 0 w 11"/>
              <a:gd name="T11" fmla="*/ 1984 h 8"/>
              <a:gd name="T12" fmla="*/ 866 w 11"/>
              <a:gd name="T13" fmla="*/ 2381 h 8"/>
              <a:gd name="T14" fmla="*/ 2886 w 11"/>
              <a:gd name="T15" fmla="*/ 1588 h 8"/>
              <a:gd name="T16" fmla="*/ 2886 w 11"/>
              <a:gd name="T17" fmla="*/ 1588 h 8"/>
              <a:gd name="T18" fmla="*/ 866 w 11"/>
              <a:gd name="T19" fmla="*/ 2778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8">
                <a:moveTo>
                  <a:pt x="3" y="7"/>
                </a:moveTo>
                <a:cubicBezTo>
                  <a:pt x="3" y="7"/>
                  <a:pt x="1" y="6"/>
                  <a:pt x="0" y="5"/>
                </a:cubicBezTo>
                <a:cubicBezTo>
                  <a:pt x="1" y="5"/>
                  <a:pt x="3" y="3"/>
                  <a:pt x="4" y="0"/>
                </a:cubicBezTo>
                <a:cubicBezTo>
                  <a:pt x="6" y="1"/>
                  <a:pt x="9" y="3"/>
                  <a:pt x="10" y="4"/>
                </a:cubicBezTo>
                <a:cubicBezTo>
                  <a:pt x="9" y="4"/>
                  <a:pt x="6" y="3"/>
                  <a:pt x="4" y="1"/>
                </a:cubicBezTo>
                <a:cubicBezTo>
                  <a:pt x="3" y="3"/>
                  <a:pt x="1" y="5"/>
                  <a:pt x="0" y="5"/>
                </a:cubicBezTo>
                <a:cubicBezTo>
                  <a:pt x="1" y="5"/>
                  <a:pt x="3" y="6"/>
                  <a:pt x="3" y="6"/>
                </a:cubicBezTo>
                <a:cubicBezTo>
                  <a:pt x="6" y="6"/>
                  <a:pt x="9" y="5"/>
                  <a:pt x="10" y="4"/>
                </a:cubicBezTo>
                <a:cubicBezTo>
                  <a:pt x="9" y="5"/>
                  <a:pt x="6" y="7"/>
                  <a:pt x="3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90" name="Freeform 1094">
            <a:extLst>
              <a:ext uri="{FF2B5EF4-FFF2-40B4-BE49-F238E27FC236}">
                <a16:creationId xmlns:a16="http://schemas.microsoft.com/office/drawing/2014/main" id="{52CB1745-17FE-D248-A95D-680044291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2289175"/>
            <a:ext cx="9525" cy="9525"/>
          </a:xfrm>
          <a:custGeom>
            <a:avLst/>
            <a:gdLst>
              <a:gd name="T0" fmla="*/ 2041 w 28"/>
              <a:gd name="T1" fmla="*/ 680 h 28"/>
              <a:gd name="T2" fmla="*/ 3402 w 28"/>
              <a:gd name="T3" fmla="*/ 340 h 28"/>
              <a:gd name="T4" fmla="*/ 6123 w 28"/>
              <a:gd name="T5" fmla="*/ 2041 h 28"/>
              <a:gd name="T6" fmla="*/ 6804 w 28"/>
              <a:gd name="T7" fmla="*/ 3742 h 28"/>
              <a:gd name="T8" fmla="*/ 7144 w 28"/>
              <a:gd name="T9" fmla="*/ 4422 h 28"/>
              <a:gd name="T10" fmla="*/ 8504 w 28"/>
              <a:gd name="T11" fmla="*/ 6123 h 28"/>
              <a:gd name="T12" fmla="*/ 9185 w 28"/>
              <a:gd name="T13" fmla="*/ 8504 h 28"/>
              <a:gd name="T14" fmla="*/ 7144 w 28"/>
              <a:gd name="T15" fmla="*/ 8504 h 28"/>
              <a:gd name="T16" fmla="*/ 5103 w 28"/>
              <a:gd name="T17" fmla="*/ 8164 h 28"/>
              <a:gd name="T18" fmla="*/ 3402 w 28"/>
              <a:gd name="T19" fmla="*/ 8164 h 28"/>
              <a:gd name="T20" fmla="*/ 3062 w 28"/>
              <a:gd name="T21" fmla="*/ 7484 h 28"/>
              <a:gd name="T22" fmla="*/ 3062 w 28"/>
              <a:gd name="T23" fmla="*/ 6463 h 28"/>
              <a:gd name="T24" fmla="*/ 3062 w 28"/>
              <a:gd name="T25" fmla="*/ 5443 h 28"/>
              <a:gd name="T26" fmla="*/ 3062 w 28"/>
              <a:gd name="T27" fmla="*/ 4763 h 28"/>
              <a:gd name="T28" fmla="*/ 3062 w 28"/>
              <a:gd name="T29" fmla="*/ 3062 h 28"/>
              <a:gd name="T30" fmla="*/ 340 w 28"/>
              <a:gd name="T31" fmla="*/ 2381 h 28"/>
              <a:gd name="T32" fmla="*/ 0 w 28"/>
              <a:gd name="T33" fmla="*/ 1701 h 28"/>
              <a:gd name="T34" fmla="*/ 2041 w 28"/>
              <a:gd name="T35" fmla="*/ 680 h 2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" h="28">
                <a:moveTo>
                  <a:pt x="6" y="2"/>
                </a:moveTo>
                <a:cubicBezTo>
                  <a:pt x="7" y="2"/>
                  <a:pt x="9" y="2"/>
                  <a:pt x="10" y="1"/>
                </a:cubicBezTo>
                <a:cubicBezTo>
                  <a:pt x="15" y="0"/>
                  <a:pt x="18" y="2"/>
                  <a:pt x="18" y="6"/>
                </a:cubicBezTo>
                <a:cubicBezTo>
                  <a:pt x="18" y="7"/>
                  <a:pt x="20" y="9"/>
                  <a:pt x="20" y="11"/>
                </a:cubicBezTo>
                <a:cubicBezTo>
                  <a:pt x="20" y="12"/>
                  <a:pt x="20" y="12"/>
                  <a:pt x="21" y="13"/>
                </a:cubicBezTo>
                <a:cubicBezTo>
                  <a:pt x="24" y="13"/>
                  <a:pt x="27" y="16"/>
                  <a:pt x="25" y="18"/>
                </a:cubicBezTo>
                <a:cubicBezTo>
                  <a:pt x="27" y="19"/>
                  <a:pt x="27" y="22"/>
                  <a:pt x="27" y="25"/>
                </a:cubicBezTo>
                <a:cubicBezTo>
                  <a:pt x="25" y="27"/>
                  <a:pt x="23" y="27"/>
                  <a:pt x="21" y="25"/>
                </a:cubicBezTo>
                <a:cubicBezTo>
                  <a:pt x="21" y="25"/>
                  <a:pt x="18" y="26"/>
                  <a:pt x="15" y="24"/>
                </a:cubicBezTo>
                <a:cubicBezTo>
                  <a:pt x="15" y="25"/>
                  <a:pt x="12" y="25"/>
                  <a:pt x="10" y="24"/>
                </a:cubicBezTo>
                <a:cubicBezTo>
                  <a:pt x="10" y="23"/>
                  <a:pt x="9" y="22"/>
                  <a:pt x="9" y="22"/>
                </a:cubicBezTo>
                <a:cubicBezTo>
                  <a:pt x="9" y="22"/>
                  <a:pt x="7" y="19"/>
                  <a:pt x="9" y="19"/>
                </a:cubicBezTo>
                <a:lnTo>
                  <a:pt x="9" y="16"/>
                </a:lnTo>
                <a:lnTo>
                  <a:pt x="9" y="14"/>
                </a:lnTo>
                <a:cubicBezTo>
                  <a:pt x="9" y="14"/>
                  <a:pt x="7" y="10"/>
                  <a:pt x="9" y="9"/>
                </a:cubicBezTo>
                <a:cubicBezTo>
                  <a:pt x="6" y="9"/>
                  <a:pt x="1" y="7"/>
                  <a:pt x="1" y="7"/>
                </a:cubicBezTo>
                <a:cubicBezTo>
                  <a:pt x="0" y="5"/>
                  <a:pt x="0" y="5"/>
                  <a:pt x="0" y="5"/>
                </a:cubicBezTo>
                <a:cubicBezTo>
                  <a:pt x="0" y="1"/>
                  <a:pt x="3" y="1"/>
                  <a:pt x="6" y="2"/>
                </a:cubicBezTo>
              </a:path>
            </a:pathLst>
          </a:custGeom>
          <a:solidFill>
            <a:srgbClr val="7C02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91" name="Freeform 1095">
            <a:extLst>
              <a:ext uri="{FF2B5EF4-FFF2-40B4-BE49-F238E27FC236}">
                <a16:creationId xmlns:a16="http://schemas.microsoft.com/office/drawing/2014/main" id="{833A041F-B60B-6643-B700-894CC2E05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2289175"/>
            <a:ext cx="11112" cy="9525"/>
          </a:xfrm>
          <a:custGeom>
            <a:avLst/>
            <a:gdLst>
              <a:gd name="T0" fmla="*/ 8890 w 30"/>
              <a:gd name="T1" fmla="*/ 9185 h 28"/>
              <a:gd name="T2" fmla="*/ 7778 w 30"/>
              <a:gd name="T3" fmla="*/ 8845 h 28"/>
              <a:gd name="T4" fmla="*/ 5556 w 30"/>
              <a:gd name="T5" fmla="*/ 8504 h 28"/>
              <a:gd name="T6" fmla="*/ 3704 w 30"/>
              <a:gd name="T7" fmla="*/ 8504 h 28"/>
              <a:gd name="T8" fmla="*/ 3334 w 30"/>
              <a:gd name="T9" fmla="*/ 7484 h 28"/>
              <a:gd name="T10" fmla="*/ 3334 w 30"/>
              <a:gd name="T11" fmla="*/ 7484 h 28"/>
              <a:gd name="T12" fmla="*/ 4445 w 30"/>
              <a:gd name="T13" fmla="*/ 8164 h 28"/>
              <a:gd name="T14" fmla="*/ 5556 w 30"/>
              <a:gd name="T15" fmla="*/ 8164 h 28"/>
              <a:gd name="T16" fmla="*/ 7408 w 30"/>
              <a:gd name="T17" fmla="*/ 8504 h 28"/>
              <a:gd name="T18" fmla="*/ 10001 w 30"/>
              <a:gd name="T19" fmla="*/ 8504 h 28"/>
              <a:gd name="T20" fmla="*/ 9260 w 30"/>
              <a:gd name="T21" fmla="*/ 6123 h 28"/>
              <a:gd name="T22" fmla="*/ 10001 w 30"/>
              <a:gd name="T23" fmla="*/ 8504 h 28"/>
              <a:gd name="T24" fmla="*/ 8890 w 30"/>
              <a:gd name="T25" fmla="*/ 9185 h 28"/>
              <a:gd name="T26" fmla="*/ 2593 w 30"/>
              <a:gd name="T27" fmla="*/ 3062 h 28"/>
              <a:gd name="T28" fmla="*/ 3334 w 30"/>
              <a:gd name="T29" fmla="*/ 4763 h 28"/>
              <a:gd name="T30" fmla="*/ 2593 w 30"/>
              <a:gd name="T31" fmla="*/ 3062 h 28"/>
              <a:gd name="T32" fmla="*/ 7778 w 30"/>
              <a:gd name="T33" fmla="*/ 4422 h 28"/>
              <a:gd name="T34" fmla="*/ 7408 w 30"/>
              <a:gd name="T35" fmla="*/ 4082 h 28"/>
              <a:gd name="T36" fmla="*/ 9260 w 30"/>
              <a:gd name="T37" fmla="*/ 5443 h 28"/>
              <a:gd name="T38" fmla="*/ 7778 w 30"/>
              <a:gd name="T39" fmla="*/ 4422 h 28"/>
              <a:gd name="T40" fmla="*/ 6667 w 30"/>
              <a:gd name="T41" fmla="*/ 2381 h 28"/>
              <a:gd name="T42" fmla="*/ 6667 w 30"/>
              <a:gd name="T43" fmla="*/ 2041 h 28"/>
              <a:gd name="T44" fmla="*/ 6667 w 30"/>
              <a:gd name="T45" fmla="*/ 2041 h 28"/>
              <a:gd name="T46" fmla="*/ 7408 w 30"/>
              <a:gd name="T47" fmla="*/ 3742 h 28"/>
              <a:gd name="T48" fmla="*/ 6667 w 30"/>
              <a:gd name="T49" fmla="*/ 2381 h 28"/>
              <a:gd name="T50" fmla="*/ 3704 w 30"/>
              <a:gd name="T51" fmla="*/ 680 h 28"/>
              <a:gd name="T52" fmla="*/ 2222 w 30"/>
              <a:gd name="T53" fmla="*/ 680 h 28"/>
              <a:gd name="T54" fmla="*/ 0 w 30"/>
              <a:gd name="T55" fmla="*/ 1361 h 28"/>
              <a:gd name="T56" fmla="*/ 2222 w 30"/>
              <a:gd name="T57" fmla="*/ 340 h 28"/>
              <a:gd name="T58" fmla="*/ 3704 w 30"/>
              <a:gd name="T59" fmla="*/ 340 h 28"/>
              <a:gd name="T60" fmla="*/ 6667 w 30"/>
              <a:gd name="T61" fmla="*/ 680 h 28"/>
              <a:gd name="T62" fmla="*/ 6667 w 30"/>
              <a:gd name="T63" fmla="*/ 1021 h 28"/>
              <a:gd name="T64" fmla="*/ 3704 w 30"/>
              <a:gd name="T65" fmla="*/ 680 h 28"/>
              <a:gd name="T66" fmla="*/ 0 w 30"/>
              <a:gd name="T67" fmla="*/ 2041 h 28"/>
              <a:gd name="T68" fmla="*/ 370 w 30"/>
              <a:gd name="T69" fmla="*/ 2381 h 28"/>
              <a:gd name="T70" fmla="*/ 2593 w 30"/>
              <a:gd name="T71" fmla="*/ 3062 h 28"/>
              <a:gd name="T72" fmla="*/ 370 w 30"/>
              <a:gd name="T73" fmla="*/ 2381 h 28"/>
              <a:gd name="T74" fmla="*/ 0 w 30"/>
              <a:gd name="T75" fmla="*/ 2041 h 2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0" h="28">
                <a:moveTo>
                  <a:pt x="24" y="27"/>
                </a:moveTo>
                <a:cubicBezTo>
                  <a:pt x="23" y="27"/>
                  <a:pt x="21" y="26"/>
                  <a:pt x="21" y="26"/>
                </a:cubicBezTo>
                <a:cubicBezTo>
                  <a:pt x="21" y="26"/>
                  <a:pt x="18" y="27"/>
                  <a:pt x="15" y="25"/>
                </a:cubicBezTo>
                <a:lnTo>
                  <a:pt x="10" y="25"/>
                </a:lnTo>
                <a:cubicBezTo>
                  <a:pt x="10" y="23"/>
                  <a:pt x="9" y="22"/>
                  <a:pt x="9" y="22"/>
                </a:cubicBezTo>
                <a:cubicBezTo>
                  <a:pt x="9" y="22"/>
                  <a:pt x="10" y="23"/>
                  <a:pt x="12" y="24"/>
                </a:cubicBezTo>
                <a:cubicBezTo>
                  <a:pt x="12" y="25"/>
                  <a:pt x="15" y="25"/>
                  <a:pt x="15" y="24"/>
                </a:cubicBezTo>
                <a:cubicBezTo>
                  <a:pt x="18" y="26"/>
                  <a:pt x="20" y="25"/>
                  <a:pt x="20" y="25"/>
                </a:cubicBezTo>
                <a:cubicBezTo>
                  <a:pt x="24" y="27"/>
                  <a:pt x="25" y="26"/>
                  <a:pt x="27" y="25"/>
                </a:cubicBezTo>
                <a:cubicBezTo>
                  <a:pt x="27" y="22"/>
                  <a:pt x="25" y="19"/>
                  <a:pt x="25" y="18"/>
                </a:cubicBezTo>
                <a:cubicBezTo>
                  <a:pt x="27" y="19"/>
                  <a:pt x="29" y="22"/>
                  <a:pt x="27" y="25"/>
                </a:cubicBezTo>
                <a:cubicBezTo>
                  <a:pt x="27" y="25"/>
                  <a:pt x="25" y="27"/>
                  <a:pt x="24" y="27"/>
                </a:cubicBezTo>
                <a:close/>
                <a:moveTo>
                  <a:pt x="7" y="9"/>
                </a:moveTo>
                <a:cubicBezTo>
                  <a:pt x="7" y="12"/>
                  <a:pt x="9" y="12"/>
                  <a:pt x="9" y="14"/>
                </a:cubicBezTo>
                <a:cubicBezTo>
                  <a:pt x="7" y="13"/>
                  <a:pt x="7" y="12"/>
                  <a:pt x="7" y="9"/>
                </a:cubicBezTo>
                <a:close/>
                <a:moveTo>
                  <a:pt x="21" y="13"/>
                </a:moveTo>
                <a:cubicBezTo>
                  <a:pt x="21" y="13"/>
                  <a:pt x="20" y="13"/>
                  <a:pt x="20" y="12"/>
                </a:cubicBezTo>
                <a:cubicBezTo>
                  <a:pt x="24" y="12"/>
                  <a:pt x="25" y="14"/>
                  <a:pt x="25" y="16"/>
                </a:cubicBezTo>
                <a:cubicBezTo>
                  <a:pt x="25" y="16"/>
                  <a:pt x="22" y="14"/>
                  <a:pt x="21" y="13"/>
                </a:cubicBezTo>
                <a:close/>
                <a:moveTo>
                  <a:pt x="18" y="7"/>
                </a:moveTo>
                <a:lnTo>
                  <a:pt x="18" y="6"/>
                </a:lnTo>
                <a:cubicBezTo>
                  <a:pt x="18" y="6"/>
                  <a:pt x="18" y="5"/>
                  <a:pt x="18" y="6"/>
                </a:cubicBezTo>
                <a:cubicBezTo>
                  <a:pt x="20" y="7"/>
                  <a:pt x="20" y="9"/>
                  <a:pt x="20" y="11"/>
                </a:cubicBezTo>
                <a:cubicBezTo>
                  <a:pt x="20" y="9"/>
                  <a:pt x="18" y="7"/>
                  <a:pt x="18" y="7"/>
                </a:cubicBezTo>
                <a:close/>
                <a:moveTo>
                  <a:pt x="10" y="2"/>
                </a:moveTo>
                <a:lnTo>
                  <a:pt x="6" y="2"/>
                </a:lnTo>
                <a:cubicBezTo>
                  <a:pt x="2" y="1"/>
                  <a:pt x="1" y="2"/>
                  <a:pt x="0" y="4"/>
                </a:cubicBezTo>
                <a:cubicBezTo>
                  <a:pt x="1" y="1"/>
                  <a:pt x="2" y="1"/>
                  <a:pt x="6" y="1"/>
                </a:cubicBezTo>
                <a:cubicBezTo>
                  <a:pt x="6" y="1"/>
                  <a:pt x="9" y="2"/>
                  <a:pt x="10" y="1"/>
                </a:cubicBezTo>
                <a:cubicBezTo>
                  <a:pt x="14" y="0"/>
                  <a:pt x="16" y="0"/>
                  <a:pt x="18" y="2"/>
                </a:cubicBezTo>
                <a:lnTo>
                  <a:pt x="18" y="3"/>
                </a:lnTo>
                <a:cubicBezTo>
                  <a:pt x="16" y="1"/>
                  <a:pt x="14" y="1"/>
                  <a:pt x="10" y="2"/>
                </a:cubicBezTo>
                <a:close/>
                <a:moveTo>
                  <a:pt x="0" y="6"/>
                </a:moveTo>
                <a:cubicBezTo>
                  <a:pt x="1" y="5"/>
                  <a:pt x="1" y="5"/>
                  <a:pt x="1" y="7"/>
                </a:cubicBezTo>
                <a:cubicBezTo>
                  <a:pt x="1" y="7"/>
                  <a:pt x="6" y="9"/>
                  <a:pt x="7" y="9"/>
                </a:cubicBezTo>
                <a:cubicBezTo>
                  <a:pt x="4" y="9"/>
                  <a:pt x="1" y="7"/>
                  <a:pt x="1" y="7"/>
                </a:cubicBezTo>
                <a:cubicBezTo>
                  <a:pt x="1" y="6"/>
                  <a:pt x="0" y="6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92" name="Freeform 1096">
            <a:extLst>
              <a:ext uri="{FF2B5EF4-FFF2-40B4-BE49-F238E27FC236}">
                <a16:creationId xmlns:a16="http://schemas.microsoft.com/office/drawing/2014/main" id="{7B71777F-99AA-1B45-9990-3C3E62833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2298700"/>
            <a:ext cx="3175" cy="1588"/>
          </a:xfrm>
          <a:custGeom>
            <a:avLst/>
            <a:gdLst>
              <a:gd name="T0" fmla="*/ 0 w 7"/>
              <a:gd name="T1" fmla="*/ 1191 h 4"/>
              <a:gd name="T2" fmla="*/ 0 w 7"/>
              <a:gd name="T3" fmla="*/ 1191 h 4"/>
              <a:gd name="T4" fmla="*/ 1361 w 7"/>
              <a:gd name="T5" fmla="*/ 397 h 4"/>
              <a:gd name="T6" fmla="*/ 2721 w 7"/>
              <a:gd name="T7" fmla="*/ 0 h 4"/>
              <a:gd name="T8" fmla="*/ 1361 w 7"/>
              <a:gd name="T9" fmla="*/ 794 h 4"/>
              <a:gd name="T10" fmla="*/ 0 w 7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">
                <a:moveTo>
                  <a:pt x="0" y="3"/>
                </a:moveTo>
                <a:lnTo>
                  <a:pt x="0" y="3"/>
                </a:lnTo>
                <a:cubicBezTo>
                  <a:pt x="1" y="3"/>
                  <a:pt x="1" y="2"/>
                  <a:pt x="3" y="1"/>
                </a:cubicBezTo>
                <a:cubicBezTo>
                  <a:pt x="4" y="1"/>
                  <a:pt x="4" y="0"/>
                  <a:pt x="6" y="0"/>
                </a:cubicBezTo>
                <a:cubicBezTo>
                  <a:pt x="4" y="1"/>
                  <a:pt x="4" y="2"/>
                  <a:pt x="3" y="2"/>
                </a:cubicBezTo>
                <a:cubicBezTo>
                  <a:pt x="1" y="3"/>
                  <a:pt x="1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93" name="Freeform 1097">
            <a:extLst>
              <a:ext uri="{FF2B5EF4-FFF2-40B4-BE49-F238E27FC236}">
                <a16:creationId xmlns:a16="http://schemas.microsoft.com/office/drawing/2014/main" id="{CFA3B700-7D9B-7648-9C94-977694F11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2290763"/>
            <a:ext cx="4762" cy="1587"/>
          </a:xfrm>
          <a:custGeom>
            <a:avLst/>
            <a:gdLst>
              <a:gd name="T0" fmla="*/ 3663 w 13"/>
              <a:gd name="T1" fmla="*/ 1270 h 5"/>
              <a:gd name="T2" fmla="*/ 3297 w 13"/>
              <a:gd name="T3" fmla="*/ 1270 h 5"/>
              <a:gd name="T4" fmla="*/ 1099 w 13"/>
              <a:gd name="T5" fmla="*/ 0 h 5"/>
              <a:gd name="T6" fmla="*/ 366 w 13"/>
              <a:gd name="T7" fmla="*/ 317 h 5"/>
              <a:gd name="T8" fmla="*/ 366 w 13"/>
              <a:gd name="T9" fmla="*/ 1270 h 5"/>
              <a:gd name="T10" fmla="*/ 0 w 13"/>
              <a:gd name="T11" fmla="*/ 317 h 5"/>
              <a:gd name="T12" fmla="*/ 1099 w 13"/>
              <a:gd name="T13" fmla="*/ 0 h 5"/>
              <a:gd name="T14" fmla="*/ 3297 w 13"/>
              <a:gd name="T15" fmla="*/ 952 h 5"/>
              <a:gd name="T16" fmla="*/ 4396 w 13"/>
              <a:gd name="T17" fmla="*/ 1270 h 5"/>
              <a:gd name="T18" fmla="*/ 3663 w 13"/>
              <a:gd name="T19" fmla="*/ 1270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5">
                <a:moveTo>
                  <a:pt x="10" y="4"/>
                </a:moveTo>
                <a:cubicBezTo>
                  <a:pt x="9" y="4"/>
                  <a:pt x="9" y="4"/>
                  <a:pt x="9" y="4"/>
                </a:cubicBezTo>
                <a:cubicBezTo>
                  <a:pt x="7" y="0"/>
                  <a:pt x="4" y="0"/>
                  <a:pt x="3" y="0"/>
                </a:cubicBezTo>
                <a:cubicBezTo>
                  <a:pt x="1" y="0"/>
                  <a:pt x="1" y="1"/>
                  <a:pt x="1" y="1"/>
                </a:cubicBezTo>
                <a:lnTo>
                  <a:pt x="1" y="4"/>
                </a:lnTo>
                <a:lnTo>
                  <a:pt x="0" y="1"/>
                </a:lnTo>
                <a:cubicBezTo>
                  <a:pt x="1" y="1"/>
                  <a:pt x="1" y="0"/>
                  <a:pt x="3" y="0"/>
                </a:cubicBezTo>
                <a:cubicBezTo>
                  <a:pt x="4" y="0"/>
                  <a:pt x="7" y="0"/>
                  <a:pt x="9" y="3"/>
                </a:cubicBezTo>
                <a:cubicBezTo>
                  <a:pt x="9" y="4"/>
                  <a:pt x="12" y="4"/>
                  <a:pt x="12" y="4"/>
                </a:cubicBezTo>
                <a:cubicBezTo>
                  <a:pt x="12" y="4"/>
                  <a:pt x="12" y="4"/>
                  <a:pt x="1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94" name="Freeform 1098">
            <a:extLst>
              <a:ext uri="{FF2B5EF4-FFF2-40B4-BE49-F238E27FC236}">
                <a16:creationId xmlns:a16="http://schemas.microsoft.com/office/drawing/2014/main" id="{AEFB0728-4B5B-1F4B-9704-D94653BA2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9638" y="2292350"/>
            <a:ext cx="6350" cy="4763"/>
          </a:xfrm>
          <a:custGeom>
            <a:avLst/>
            <a:gdLst>
              <a:gd name="T0" fmla="*/ 5603 w 17"/>
              <a:gd name="T1" fmla="*/ 4397 h 13"/>
              <a:gd name="T2" fmla="*/ 5229 w 17"/>
              <a:gd name="T3" fmla="*/ 4397 h 13"/>
              <a:gd name="T4" fmla="*/ 3362 w 17"/>
              <a:gd name="T5" fmla="*/ 2565 h 13"/>
              <a:gd name="T6" fmla="*/ 2615 w 17"/>
              <a:gd name="T7" fmla="*/ 1832 h 13"/>
              <a:gd name="T8" fmla="*/ 2241 w 17"/>
              <a:gd name="T9" fmla="*/ 1466 h 13"/>
              <a:gd name="T10" fmla="*/ 0 w 17"/>
              <a:gd name="T11" fmla="*/ 733 h 13"/>
              <a:gd name="T12" fmla="*/ 0 w 17"/>
              <a:gd name="T13" fmla="*/ 366 h 13"/>
              <a:gd name="T14" fmla="*/ 2241 w 17"/>
              <a:gd name="T15" fmla="*/ 1099 h 13"/>
              <a:gd name="T16" fmla="*/ 2615 w 17"/>
              <a:gd name="T17" fmla="*/ 1832 h 13"/>
              <a:gd name="T18" fmla="*/ 3362 w 17"/>
              <a:gd name="T19" fmla="*/ 2565 h 13"/>
              <a:gd name="T20" fmla="*/ 5229 w 17"/>
              <a:gd name="T21" fmla="*/ 4397 h 13"/>
              <a:gd name="T22" fmla="*/ 5976 w 17"/>
              <a:gd name="T23" fmla="*/ 4030 h 13"/>
              <a:gd name="T24" fmla="*/ 5603 w 17"/>
              <a:gd name="T25" fmla="*/ 4397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13">
                <a:moveTo>
                  <a:pt x="15" y="12"/>
                </a:moveTo>
                <a:lnTo>
                  <a:pt x="14" y="12"/>
                </a:lnTo>
                <a:cubicBezTo>
                  <a:pt x="12" y="12"/>
                  <a:pt x="11" y="9"/>
                  <a:pt x="9" y="7"/>
                </a:cubicBezTo>
                <a:cubicBezTo>
                  <a:pt x="9" y="5"/>
                  <a:pt x="7" y="5"/>
                  <a:pt x="7" y="5"/>
                </a:cubicBezTo>
                <a:cubicBezTo>
                  <a:pt x="6" y="5"/>
                  <a:pt x="6" y="5"/>
                  <a:pt x="6" y="4"/>
                </a:cubicBezTo>
                <a:cubicBezTo>
                  <a:pt x="5" y="1"/>
                  <a:pt x="0" y="2"/>
                  <a:pt x="0" y="2"/>
                </a:cubicBezTo>
                <a:lnTo>
                  <a:pt x="0" y="1"/>
                </a:lnTo>
                <a:cubicBezTo>
                  <a:pt x="1" y="0"/>
                  <a:pt x="5" y="1"/>
                  <a:pt x="6" y="3"/>
                </a:cubicBezTo>
                <a:cubicBezTo>
                  <a:pt x="6" y="5"/>
                  <a:pt x="6" y="5"/>
                  <a:pt x="7" y="5"/>
                </a:cubicBezTo>
                <a:cubicBezTo>
                  <a:pt x="9" y="5"/>
                  <a:pt x="9" y="5"/>
                  <a:pt x="9" y="7"/>
                </a:cubicBezTo>
                <a:cubicBezTo>
                  <a:pt x="11" y="9"/>
                  <a:pt x="12" y="11"/>
                  <a:pt x="14" y="12"/>
                </a:cubicBezTo>
                <a:cubicBezTo>
                  <a:pt x="15" y="12"/>
                  <a:pt x="15" y="11"/>
                  <a:pt x="16" y="11"/>
                </a:cubicBezTo>
                <a:lnTo>
                  <a:pt x="15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95" name="Freeform 1099">
            <a:extLst>
              <a:ext uri="{FF2B5EF4-FFF2-40B4-BE49-F238E27FC236}">
                <a16:creationId xmlns:a16="http://schemas.microsoft.com/office/drawing/2014/main" id="{E59B41C2-0BFA-E348-8AA7-DC9FD98CC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1225" y="2297113"/>
            <a:ext cx="1588" cy="1587"/>
          </a:xfrm>
          <a:custGeom>
            <a:avLst/>
            <a:gdLst>
              <a:gd name="T0" fmla="*/ 0 w 2"/>
              <a:gd name="T1" fmla="*/ 1270 h 5"/>
              <a:gd name="T2" fmla="*/ 0 w 2"/>
              <a:gd name="T3" fmla="*/ 0 h 5"/>
              <a:gd name="T4" fmla="*/ 794 w 2"/>
              <a:gd name="T5" fmla="*/ 952 h 5"/>
              <a:gd name="T6" fmla="*/ 0 w 2"/>
              <a:gd name="T7" fmla="*/ 127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5">
                <a:moveTo>
                  <a:pt x="0" y="4"/>
                </a:moveTo>
                <a:lnTo>
                  <a:pt x="0" y="0"/>
                </a:lnTo>
                <a:cubicBezTo>
                  <a:pt x="0" y="0"/>
                  <a:pt x="0" y="2"/>
                  <a:pt x="1" y="3"/>
                </a:cubicBezTo>
                <a:lnTo>
                  <a:pt x="0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96" name="Freeform 1100">
            <a:extLst>
              <a:ext uri="{FF2B5EF4-FFF2-40B4-BE49-F238E27FC236}">
                <a16:creationId xmlns:a16="http://schemas.microsoft.com/office/drawing/2014/main" id="{426A8FCC-FE35-6349-9C36-1A47CB9B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9638" y="2293938"/>
            <a:ext cx="3175" cy="1587"/>
          </a:xfrm>
          <a:custGeom>
            <a:avLst/>
            <a:gdLst>
              <a:gd name="T0" fmla="*/ 2117 w 9"/>
              <a:gd name="T1" fmla="*/ 1270 h 5"/>
              <a:gd name="T2" fmla="*/ 706 w 9"/>
              <a:gd name="T3" fmla="*/ 952 h 5"/>
              <a:gd name="T4" fmla="*/ 0 w 9"/>
              <a:gd name="T5" fmla="*/ 0 h 5"/>
              <a:gd name="T6" fmla="*/ 0 w 9"/>
              <a:gd name="T7" fmla="*/ 0 h 5"/>
              <a:gd name="T8" fmla="*/ 1411 w 9"/>
              <a:gd name="T9" fmla="*/ 952 h 5"/>
              <a:gd name="T10" fmla="*/ 2822 w 9"/>
              <a:gd name="T11" fmla="*/ 1270 h 5"/>
              <a:gd name="T12" fmla="*/ 2117 w 9"/>
              <a:gd name="T13" fmla="*/ 127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5">
                <a:moveTo>
                  <a:pt x="6" y="4"/>
                </a:moveTo>
                <a:cubicBezTo>
                  <a:pt x="5" y="4"/>
                  <a:pt x="4" y="4"/>
                  <a:pt x="2" y="3"/>
                </a:cubicBezTo>
                <a:cubicBezTo>
                  <a:pt x="0" y="3"/>
                  <a:pt x="0" y="0"/>
                  <a:pt x="0" y="0"/>
                </a:cubicBezTo>
                <a:cubicBezTo>
                  <a:pt x="0" y="0"/>
                  <a:pt x="2" y="2"/>
                  <a:pt x="4" y="3"/>
                </a:cubicBezTo>
                <a:cubicBezTo>
                  <a:pt x="4" y="3"/>
                  <a:pt x="5" y="4"/>
                  <a:pt x="8" y="4"/>
                </a:cubicBezTo>
                <a:lnTo>
                  <a:pt x="6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97" name="Freeform 1101">
            <a:extLst>
              <a:ext uri="{FF2B5EF4-FFF2-40B4-BE49-F238E27FC236}">
                <a16:creationId xmlns:a16="http://schemas.microsoft.com/office/drawing/2014/main" id="{DB65D827-CD2A-D64E-83FC-9F19D1266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1225" y="2290763"/>
            <a:ext cx="3175" cy="1587"/>
          </a:xfrm>
          <a:custGeom>
            <a:avLst/>
            <a:gdLst>
              <a:gd name="T0" fmla="*/ 2721 w 7"/>
              <a:gd name="T1" fmla="*/ 1270 h 5"/>
              <a:gd name="T2" fmla="*/ 0 w 7"/>
              <a:gd name="T3" fmla="*/ 0 h 5"/>
              <a:gd name="T4" fmla="*/ 2721 w 7"/>
              <a:gd name="T5" fmla="*/ 952 h 5"/>
              <a:gd name="T6" fmla="*/ 2721 w 7"/>
              <a:gd name="T7" fmla="*/ 127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6" y="4"/>
                </a:moveTo>
                <a:cubicBezTo>
                  <a:pt x="4" y="1"/>
                  <a:pt x="3" y="0"/>
                  <a:pt x="0" y="0"/>
                </a:cubicBezTo>
                <a:cubicBezTo>
                  <a:pt x="3" y="0"/>
                  <a:pt x="4" y="1"/>
                  <a:pt x="6" y="3"/>
                </a:cubicBezTo>
                <a:lnTo>
                  <a:pt x="6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98" name="Freeform 1102">
            <a:extLst>
              <a:ext uri="{FF2B5EF4-FFF2-40B4-BE49-F238E27FC236}">
                <a16:creationId xmlns:a16="http://schemas.microsoft.com/office/drawing/2014/main" id="{CEE331AD-F65F-FA46-AF41-3A5C74BC4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75" y="2306638"/>
            <a:ext cx="1588" cy="6350"/>
          </a:xfrm>
          <a:custGeom>
            <a:avLst/>
            <a:gdLst>
              <a:gd name="T0" fmla="*/ 1191 w 4"/>
              <a:gd name="T1" fmla="*/ 0 h 16"/>
              <a:gd name="T2" fmla="*/ 1191 w 4"/>
              <a:gd name="T3" fmla="*/ 397 h 16"/>
              <a:gd name="T4" fmla="*/ 397 w 4"/>
              <a:gd name="T5" fmla="*/ 5953 h 16"/>
              <a:gd name="T6" fmla="*/ 1191 w 4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6">
                <a:moveTo>
                  <a:pt x="3" y="0"/>
                </a:moveTo>
                <a:lnTo>
                  <a:pt x="3" y="1"/>
                </a:lnTo>
                <a:cubicBezTo>
                  <a:pt x="1" y="5"/>
                  <a:pt x="1" y="9"/>
                  <a:pt x="1" y="15"/>
                </a:cubicBezTo>
                <a:cubicBezTo>
                  <a:pt x="0" y="9"/>
                  <a:pt x="1" y="4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99" name="Freeform 1103">
            <a:extLst>
              <a:ext uri="{FF2B5EF4-FFF2-40B4-BE49-F238E27FC236}">
                <a16:creationId xmlns:a16="http://schemas.microsoft.com/office/drawing/2014/main" id="{5ED6F072-30DD-444C-AD26-40D7FCCD9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2324100"/>
            <a:ext cx="7937" cy="1588"/>
          </a:xfrm>
          <a:custGeom>
            <a:avLst/>
            <a:gdLst>
              <a:gd name="T0" fmla="*/ 1134 w 21"/>
              <a:gd name="T1" fmla="*/ 1270 h 5"/>
              <a:gd name="T2" fmla="*/ 0 w 21"/>
              <a:gd name="T3" fmla="*/ 953 h 5"/>
              <a:gd name="T4" fmla="*/ 3402 w 21"/>
              <a:gd name="T5" fmla="*/ 635 h 5"/>
              <a:gd name="T6" fmla="*/ 3780 w 21"/>
              <a:gd name="T7" fmla="*/ 318 h 5"/>
              <a:gd name="T8" fmla="*/ 3402 w 21"/>
              <a:gd name="T9" fmla="*/ 635 h 5"/>
              <a:gd name="T10" fmla="*/ 1134 w 21"/>
              <a:gd name="T11" fmla="*/ 1270 h 5"/>
              <a:gd name="T12" fmla="*/ 7559 w 21"/>
              <a:gd name="T13" fmla="*/ 0 h 5"/>
              <a:gd name="T14" fmla="*/ 6803 w 21"/>
              <a:gd name="T15" fmla="*/ 318 h 5"/>
              <a:gd name="T16" fmla="*/ 3780 w 21"/>
              <a:gd name="T17" fmla="*/ 318 h 5"/>
              <a:gd name="T18" fmla="*/ 7559 w 21"/>
              <a:gd name="T19" fmla="*/ 0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5">
                <a:moveTo>
                  <a:pt x="3" y="4"/>
                </a:moveTo>
                <a:cubicBezTo>
                  <a:pt x="1" y="4"/>
                  <a:pt x="0" y="3"/>
                  <a:pt x="0" y="3"/>
                </a:cubicBezTo>
                <a:cubicBezTo>
                  <a:pt x="1" y="4"/>
                  <a:pt x="6" y="3"/>
                  <a:pt x="9" y="2"/>
                </a:cubicBezTo>
                <a:cubicBezTo>
                  <a:pt x="9" y="1"/>
                  <a:pt x="10" y="1"/>
                  <a:pt x="10" y="1"/>
                </a:cubicBezTo>
                <a:cubicBezTo>
                  <a:pt x="10" y="1"/>
                  <a:pt x="9" y="1"/>
                  <a:pt x="9" y="2"/>
                </a:cubicBezTo>
                <a:cubicBezTo>
                  <a:pt x="7" y="3"/>
                  <a:pt x="6" y="4"/>
                  <a:pt x="3" y="4"/>
                </a:cubicBezTo>
                <a:close/>
                <a:moveTo>
                  <a:pt x="20" y="0"/>
                </a:moveTo>
                <a:lnTo>
                  <a:pt x="18" y="1"/>
                </a:lnTo>
                <a:cubicBezTo>
                  <a:pt x="17" y="0"/>
                  <a:pt x="12" y="0"/>
                  <a:pt x="10" y="1"/>
                </a:cubicBezTo>
                <a:cubicBezTo>
                  <a:pt x="12" y="0"/>
                  <a:pt x="17" y="0"/>
                  <a:pt x="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00" name="Freeform 1104">
            <a:extLst>
              <a:ext uri="{FF2B5EF4-FFF2-40B4-BE49-F238E27FC236}">
                <a16:creationId xmlns:a16="http://schemas.microsoft.com/office/drawing/2014/main" id="{09A27FF9-2FD1-ED43-8B7B-2F820AA12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8050" y="2324100"/>
            <a:ext cx="1588" cy="11113"/>
          </a:xfrm>
          <a:custGeom>
            <a:avLst/>
            <a:gdLst>
              <a:gd name="T0" fmla="*/ 529 w 6"/>
              <a:gd name="T1" fmla="*/ 10743 h 30"/>
              <a:gd name="T2" fmla="*/ 0 w 6"/>
              <a:gd name="T3" fmla="*/ 5186 h 30"/>
              <a:gd name="T4" fmla="*/ 529 w 6"/>
              <a:gd name="T5" fmla="*/ 3334 h 30"/>
              <a:gd name="T6" fmla="*/ 529 w 6"/>
              <a:gd name="T7" fmla="*/ 5186 h 30"/>
              <a:gd name="T8" fmla="*/ 529 w 6"/>
              <a:gd name="T9" fmla="*/ 10743 h 30"/>
              <a:gd name="T10" fmla="*/ 1323 w 6"/>
              <a:gd name="T11" fmla="*/ 0 h 30"/>
              <a:gd name="T12" fmla="*/ 529 w 6"/>
              <a:gd name="T13" fmla="*/ 1482 h 30"/>
              <a:gd name="T14" fmla="*/ 1323 w 6"/>
              <a:gd name="T15" fmla="*/ 0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30">
                <a:moveTo>
                  <a:pt x="2" y="29"/>
                </a:moveTo>
                <a:cubicBezTo>
                  <a:pt x="0" y="24"/>
                  <a:pt x="0" y="18"/>
                  <a:pt x="0" y="14"/>
                </a:cubicBezTo>
                <a:cubicBezTo>
                  <a:pt x="0" y="12"/>
                  <a:pt x="2" y="9"/>
                  <a:pt x="2" y="9"/>
                </a:cubicBezTo>
                <a:lnTo>
                  <a:pt x="2" y="14"/>
                </a:lnTo>
                <a:cubicBezTo>
                  <a:pt x="2" y="18"/>
                  <a:pt x="0" y="24"/>
                  <a:pt x="2" y="29"/>
                </a:cubicBezTo>
                <a:close/>
                <a:moveTo>
                  <a:pt x="5" y="0"/>
                </a:moveTo>
                <a:cubicBezTo>
                  <a:pt x="3" y="1"/>
                  <a:pt x="2" y="2"/>
                  <a:pt x="2" y="4"/>
                </a:cubicBezTo>
                <a:cubicBezTo>
                  <a:pt x="2" y="1"/>
                  <a:pt x="3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01" name="Freeform 1105">
            <a:extLst>
              <a:ext uri="{FF2B5EF4-FFF2-40B4-BE49-F238E27FC236}">
                <a16:creationId xmlns:a16="http://schemas.microsoft.com/office/drawing/2014/main" id="{DC52013D-096E-C84B-B84A-EE83670CD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8050" y="2324100"/>
            <a:ext cx="1588" cy="1588"/>
          </a:xfrm>
          <a:custGeom>
            <a:avLst/>
            <a:gdLst>
              <a:gd name="T0" fmla="*/ 1191 w 4"/>
              <a:gd name="T1" fmla="*/ 0 h 4"/>
              <a:gd name="T2" fmla="*/ 0 w 4"/>
              <a:gd name="T3" fmla="*/ 1191 h 4"/>
              <a:gd name="T4" fmla="*/ 1191 w 4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1" y="1"/>
                  <a:pt x="0" y="1"/>
                  <a:pt x="0" y="3"/>
                </a:cubicBezTo>
                <a:cubicBezTo>
                  <a:pt x="0" y="1"/>
                  <a:pt x="1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02" name="Freeform 1106">
            <a:extLst>
              <a:ext uri="{FF2B5EF4-FFF2-40B4-BE49-F238E27FC236}">
                <a16:creationId xmlns:a16="http://schemas.microsoft.com/office/drawing/2014/main" id="{90524D8F-7AEA-4F4C-B0F6-EE26A2697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75" y="2324100"/>
            <a:ext cx="1588" cy="1588"/>
          </a:xfrm>
          <a:custGeom>
            <a:avLst/>
            <a:gdLst>
              <a:gd name="T0" fmla="*/ 0 w 3"/>
              <a:gd name="T1" fmla="*/ 1323 h 6"/>
              <a:gd name="T2" fmla="*/ 0 w 3"/>
              <a:gd name="T3" fmla="*/ 1323 h 6"/>
              <a:gd name="T4" fmla="*/ 1059 w 3"/>
              <a:gd name="T5" fmla="*/ 0 h 6"/>
              <a:gd name="T6" fmla="*/ 1059 w 3"/>
              <a:gd name="T7" fmla="*/ 0 h 6"/>
              <a:gd name="T8" fmla="*/ 1059 w 3"/>
              <a:gd name="T9" fmla="*/ 265 h 6"/>
              <a:gd name="T10" fmla="*/ 0 w 3"/>
              <a:gd name="T11" fmla="*/ 132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6">
                <a:moveTo>
                  <a:pt x="0" y="5"/>
                </a:moveTo>
                <a:lnTo>
                  <a:pt x="0" y="5"/>
                </a:lnTo>
                <a:cubicBezTo>
                  <a:pt x="0" y="3"/>
                  <a:pt x="0" y="1"/>
                  <a:pt x="2" y="0"/>
                </a:cubicBezTo>
                <a:lnTo>
                  <a:pt x="2" y="1"/>
                </a:lnTo>
                <a:cubicBezTo>
                  <a:pt x="0" y="1"/>
                  <a:pt x="0" y="3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03" name="Freeform 1107">
            <a:extLst>
              <a:ext uri="{FF2B5EF4-FFF2-40B4-BE49-F238E27FC236}">
                <a16:creationId xmlns:a16="http://schemas.microsoft.com/office/drawing/2014/main" id="{346C01E2-CA68-FD4F-A0C1-B2E79B02A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1225" y="2324100"/>
            <a:ext cx="6350" cy="30163"/>
          </a:xfrm>
          <a:custGeom>
            <a:avLst/>
            <a:gdLst>
              <a:gd name="T0" fmla="*/ 5953 w 16"/>
              <a:gd name="T1" fmla="*/ 29808 h 85"/>
              <a:gd name="T2" fmla="*/ 4763 w 16"/>
              <a:gd name="T3" fmla="*/ 23066 h 85"/>
              <a:gd name="T4" fmla="*/ 3969 w 16"/>
              <a:gd name="T5" fmla="*/ 11001 h 85"/>
              <a:gd name="T6" fmla="*/ 5556 w 16"/>
              <a:gd name="T7" fmla="*/ 23066 h 85"/>
              <a:gd name="T8" fmla="*/ 5953 w 16"/>
              <a:gd name="T9" fmla="*/ 29808 h 85"/>
              <a:gd name="T10" fmla="*/ 3572 w 16"/>
              <a:gd name="T11" fmla="*/ 8871 h 85"/>
              <a:gd name="T12" fmla="*/ 1984 w 16"/>
              <a:gd name="T13" fmla="*/ 4258 h 85"/>
              <a:gd name="T14" fmla="*/ 397 w 16"/>
              <a:gd name="T15" fmla="*/ 355 h 85"/>
              <a:gd name="T16" fmla="*/ 0 w 16"/>
              <a:gd name="T17" fmla="*/ 0 h 85"/>
              <a:gd name="T18" fmla="*/ 397 w 16"/>
              <a:gd name="T19" fmla="*/ 0 h 85"/>
              <a:gd name="T20" fmla="*/ 1984 w 16"/>
              <a:gd name="T21" fmla="*/ 4258 h 85"/>
              <a:gd name="T22" fmla="*/ 3572 w 16"/>
              <a:gd name="T23" fmla="*/ 8517 h 85"/>
              <a:gd name="T24" fmla="*/ 3969 w 16"/>
              <a:gd name="T25" fmla="*/ 11001 h 85"/>
              <a:gd name="T26" fmla="*/ 3572 w 16"/>
              <a:gd name="T27" fmla="*/ 8871 h 85"/>
              <a:gd name="T28" fmla="*/ 1191 w 16"/>
              <a:gd name="T29" fmla="*/ 2839 h 85"/>
              <a:gd name="T30" fmla="*/ 397 w 16"/>
              <a:gd name="T31" fmla="*/ 355 h 85"/>
              <a:gd name="T32" fmla="*/ 1191 w 16"/>
              <a:gd name="T33" fmla="*/ 2839 h 8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85">
                <a:moveTo>
                  <a:pt x="15" y="84"/>
                </a:moveTo>
                <a:cubicBezTo>
                  <a:pt x="14" y="80"/>
                  <a:pt x="12" y="73"/>
                  <a:pt x="12" y="65"/>
                </a:cubicBezTo>
                <a:cubicBezTo>
                  <a:pt x="12" y="54"/>
                  <a:pt x="12" y="42"/>
                  <a:pt x="10" y="31"/>
                </a:cubicBezTo>
                <a:cubicBezTo>
                  <a:pt x="12" y="41"/>
                  <a:pt x="12" y="54"/>
                  <a:pt x="14" y="65"/>
                </a:cubicBezTo>
                <a:cubicBezTo>
                  <a:pt x="14" y="73"/>
                  <a:pt x="14" y="80"/>
                  <a:pt x="15" y="84"/>
                </a:cubicBezTo>
                <a:close/>
                <a:moveTo>
                  <a:pt x="9" y="25"/>
                </a:moveTo>
                <a:cubicBezTo>
                  <a:pt x="6" y="22"/>
                  <a:pt x="5" y="18"/>
                  <a:pt x="5" y="12"/>
                </a:cubicBezTo>
                <a:cubicBezTo>
                  <a:pt x="5" y="4"/>
                  <a:pt x="3" y="2"/>
                  <a:pt x="1" y="1"/>
                </a:cubicBezTo>
                <a:lnTo>
                  <a:pt x="0" y="0"/>
                </a:lnTo>
                <a:lnTo>
                  <a:pt x="1" y="0"/>
                </a:lnTo>
                <a:cubicBezTo>
                  <a:pt x="3" y="0"/>
                  <a:pt x="5" y="3"/>
                  <a:pt x="5" y="12"/>
                </a:cubicBezTo>
                <a:cubicBezTo>
                  <a:pt x="6" y="18"/>
                  <a:pt x="8" y="22"/>
                  <a:pt x="9" y="24"/>
                </a:cubicBezTo>
                <a:cubicBezTo>
                  <a:pt x="10" y="27"/>
                  <a:pt x="10" y="28"/>
                  <a:pt x="10" y="31"/>
                </a:cubicBezTo>
                <a:cubicBezTo>
                  <a:pt x="10" y="28"/>
                  <a:pt x="9" y="27"/>
                  <a:pt x="9" y="25"/>
                </a:cubicBezTo>
                <a:close/>
                <a:moveTo>
                  <a:pt x="3" y="8"/>
                </a:moveTo>
                <a:cubicBezTo>
                  <a:pt x="3" y="5"/>
                  <a:pt x="3" y="3"/>
                  <a:pt x="1" y="1"/>
                </a:cubicBezTo>
                <a:cubicBezTo>
                  <a:pt x="3" y="3"/>
                  <a:pt x="3" y="4"/>
                  <a:pt x="3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04" name="Freeform 1108">
            <a:extLst>
              <a:ext uri="{FF2B5EF4-FFF2-40B4-BE49-F238E27FC236}">
                <a16:creationId xmlns:a16="http://schemas.microsoft.com/office/drawing/2014/main" id="{126B21C0-FB07-4A4D-8258-8BBF5BF6D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1225" y="2327275"/>
            <a:ext cx="4763" cy="36513"/>
          </a:xfrm>
          <a:custGeom>
            <a:avLst/>
            <a:gdLst>
              <a:gd name="T0" fmla="*/ 4423 w 14"/>
              <a:gd name="T1" fmla="*/ 36148 h 100"/>
              <a:gd name="T2" fmla="*/ 2041 w 14"/>
              <a:gd name="T3" fmla="*/ 29576 h 100"/>
              <a:gd name="T4" fmla="*/ 0 w 14"/>
              <a:gd name="T5" fmla="*/ 23003 h 100"/>
              <a:gd name="T6" fmla="*/ 340 w 14"/>
              <a:gd name="T7" fmla="*/ 0 h 100"/>
              <a:gd name="T8" fmla="*/ 340 w 14"/>
              <a:gd name="T9" fmla="*/ 0 h 100"/>
              <a:gd name="T10" fmla="*/ 0 w 14"/>
              <a:gd name="T11" fmla="*/ 23003 h 100"/>
              <a:gd name="T12" fmla="*/ 2041 w 14"/>
              <a:gd name="T13" fmla="*/ 29576 h 100"/>
              <a:gd name="T14" fmla="*/ 4423 w 14"/>
              <a:gd name="T15" fmla="*/ 36148 h 1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100">
                <a:moveTo>
                  <a:pt x="13" y="99"/>
                </a:moveTo>
                <a:cubicBezTo>
                  <a:pt x="11" y="96"/>
                  <a:pt x="10" y="89"/>
                  <a:pt x="6" y="81"/>
                </a:cubicBezTo>
                <a:cubicBezTo>
                  <a:pt x="4" y="76"/>
                  <a:pt x="1" y="71"/>
                  <a:pt x="0" y="63"/>
                </a:cubicBezTo>
                <a:cubicBezTo>
                  <a:pt x="9" y="34"/>
                  <a:pt x="4" y="15"/>
                  <a:pt x="1" y="0"/>
                </a:cubicBezTo>
                <a:cubicBezTo>
                  <a:pt x="6" y="15"/>
                  <a:pt x="9" y="34"/>
                  <a:pt x="0" y="63"/>
                </a:cubicBezTo>
                <a:cubicBezTo>
                  <a:pt x="2" y="70"/>
                  <a:pt x="4" y="75"/>
                  <a:pt x="6" y="81"/>
                </a:cubicBezTo>
                <a:cubicBezTo>
                  <a:pt x="10" y="89"/>
                  <a:pt x="11" y="95"/>
                  <a:pt x="13" y="9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05" name="Freeform 1109">
            <a:extLst>
              <a:ext uri="{FF2B5EF4-FFF2-40B4-BE49-F238E27FC236}">
                <a16:creationId xmlns:a16="http://schemas.microsoft.com/office/drawing/2014/main" id="{809280D3-008E-F841-B07D-871436703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75" y="2335213"/>
            <a:ext cx="1588" cy="7937"/>
          </a:xfrm>
          <a:custGeom>
            <a:avLst/>
            <a:gdLst>
              <a:gd name="T0" fmla="*/ 1191 w 4"/>
              <a:gd name="T1" fmla="*/ 7540 h 20"/>
              <a:gd name="T2" fmla="*/ 794 w 4"/>
              <a:gd name="T3" fmla="*/ 7540 h 20"/>
              <a:gd name="T4" fmla="*/ 794 w 4"/>
              <a:gd name="T5" fmla="*/ 5953 h 20"/>
              <a:gd name="T6" fmla="*/ 1191 w 4"/>
              <a:gd name="T7" fmla="*/ 0 h 20"/>
              <a:gd name="T8" fmla="*/ 1191 w 4"/>
              <a:gd name="T9" fmla="*/ 5953 h 20"/>
              <a:gd name="T10" fmla="*/ 1191 w 4"/>
              <a:gd name="T11" fmla="*/ 7540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0">
                <a:moveTo>
                  <a:pt x="3" y="19"/>
                </a:moveTo>
                <a:lnTo>
                  <a:pt x="2" y="19"/>
                </a:lnTo>
                <a:cubicBezTo>
                  <a:pt x="3" y="17"/>
                  <a:pt x="2" y="16"/>
                  <a:pt x="2" y="15"/>
                </a:cubicBezTo>
                <a:cubicBezTo>
                  <a:pt x="2" y="14"/>
                  <a:pt x="0" y="11"/>
                  <a:pt x="3" y="0"/>
                </a:cubicBezTo>
                <a:cubicBezTo>
                  <a:pt x="0" y="11"/>
                  <a:pt x="2" y="14"/>
                  <a:pt x="3" y="15"/>
                </a:cubicBezTo>
                <a:lnTo>
                  <a:pt x="3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06" name="Freeform 1110">
            <a:extLst>
              <a:ext uri="{FF2B5EF4-FFF2-40B4-BE49-F238E27FC236}">
                <a16:creationId xmlns:a16="http://schemas.microsoft.com/office/drawing/2014/main" id="{BA041237-9851-224F-B460-23DA49F8A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75" y="2333625"/>
            <a:ext cx="1588" cy="9525"/>
          </a:xfrm>
          <a:custGeom>
            <a:avLst/>
            <a:gdLst>
              <a:gd name="T0" fmla="*/ 794 w 4"/>
              <a:gd name="T1" fmla="*/ 9144 h 25"/>
              <a:gd name="T2" fmla="*/ 794 w 4"/>
              <a:gd name="T3" fmla="*/ 4191 h 25"/>
              <a:gd name="T4" fmla="*/ 0 w 4"/>
              <a:gd name="T5" fmla="*/ 0 h 25"/>
              <a:gd name="T6" fmla="*/ 794 w 4"/>
              <a:gd name="T7" fmla="*/ 0 h 25"/>
              <a:gd name="T8" fmla="*/ 794 w 4"/>
              <a:gd name="T9" fmla="*/ 4191 h 25"/>
              <a:gd name="T10" fmla="*/ 794 w 4"/>
              <a:gd name="T11" fmla="*/ 9144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5">
                <a:moveTo>
                  <a:pt x="2" y="24"/>
                </a:moveTo>
                <a:cubicBezTo>
                  <a:pt x="2" y="21"/>
                  <a:pt x="2" y="15"/>
                  <a:pt x="2" y="11"/>
                </a:cubicBezTo>
                <a:cubicBezTo>
                  <a:pt x="0" y="5"/>
                  <a:pt x="0" y="2"/>
                  <a:pt x="0" y="0"/>
                </a:cubicBezTo>
                <a:lnTo>
                  <a:pt x="2" y="0"/>
                </a:lnTo>
                <a:cubicBezTo>
                  <a:pt x="0" y="2"/>
                  <a:pt x="2" y="5"/>
                  <a:pt x="2" y="11"/>
                </a:cubicBezTo>
                <a:cubicBezTo>
                  <a:pt x="2" y="15"/>
                  <a:pt x="3" y="21"/>
                  <a:pt x="2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07" name="Freeform 1111">
            <a:extLst>
              <a:ext uri="{FF2B5EF4-FFF2-40B4-BE49-F238E27FC236}">
                <a16:creationId xmlns:a16="http://schemas.microsoft.com/office/drawing/2014/main" id="{B342E468-3B7F-6D4F-872A-99D45B1CA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3288" y="2343150"/>
            <a:ext cx="7937" cy="26988"/>
          </a:xfrm>
          <a:custGeom>
            <a:avLst/>
            <a:gdLst>
              <a:gd name="T0" fmla="*/ 2268 w 21"/>
              <a:gd name="T1" fmla="*/ 10435 h 75"/>
              <a:gd name="T2" fmla="*/ 1890 w 21"/>
              <a:gd name="T3" fmla="*/ 9716 h 75"/>
              <a:gd name="T4" fmla="*/ 756 w 21"/>
              <a:gd name="T5" fmla="*/ 5757 h 75"/>
              <a:gd name="T6" fmla="*/ 0 w 21"/>
              <a:gd name="T7" fmla="*/ 2519 h 75"/>
              <a:gd name="T8" fmla="*/ 0 w 21"/>
              <a:gd name="T9" fmla="*/ 0 h 75"/>
              <a:gd name="T10" fmla="*/ 756 w 21"/>
              <a:gd name="T11" fmla="*/ 2519 h 75"/>
              <a:gd name="T12" fmla="*/ 756 w 21"/>
              <a:gd name="T13" fmla="*/ 5757 h 75"/>
              <a:gd name="T14" fmla="*/ 1890 w 21"/>
              <a:gd name="T15" fmla="*/ 9356 h 75"/>
              <a:gd name="T16" fmla="*/ 2268 w 21"/>
              <a:gd name="T17" fmla="*/ 10435 h 75"/>
              <a:gd name="T18" fmla="*/ 6803 w 21"/>
              <a:gd name="T19" fmla="*/ 26628 h 75"/>
              <a:gd name="T20" fmla="*/ 6803 w 21"/>
              <a:gd name="T21" fmla="*/ 26628 h 75"/>
              <a:gd name="T22" fmla="*/ 2268 w 21"/>
              <a:gd name="T23" fmla="*/ 10435 h 7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1" h="75">
                <a:moveTo>
                  <a:pt x="6" y="29"/>
                </a:moveTo>
                <a:lnTo>
                  <a:pt x="5" y="27"/>
                </a:lnTo>
                <a:cubicBezTo>
                  <a:pt x="3" y="23"/>
                  <a:pt x="0" y="20"/>
                  <a:pt x="2" y="16"/>
                </a:cubicBezTo>
                <a:cubicBezTo>
                  <a:pt x="2" y="14"/>
                  <a:pt x="0" y="10"/>
                  <a:pt x="0" y="7"/>
                </a:cubicBezTo>
                <a:lnTo>
                  <a:pt x="0" y="0"/>
                </a:lnTo>
                <a:cubicBezTo>
                  <a:pt x="0" y="2"/>
                  <a:pt x="0" y="4"/>
                  <a:pt x="2" y="7"/>
                </a:cubicBezTo>
                <a:lnTo>
                  <a:pt x="2" y="16"/>
                </a:lnTo>
                <a:cubicBezTo>
                  <a:pt x="2" y="20"/>
                  <a:pt x="3" y="23"/>
                  <a:pt x="5" y="26"/>
                </a:cubicBezTo>
                <a:lnTo>
                  <a:pt x="6" y="29"/>
                </a:lnTo>
                <a:cubicBezTo>
                  <a:pt x="15" y="45"/>
                  <a:pt x="20" y="57"/>
                  <a:pt x="18" y="74"/>
                </a:cubicBezTo>
                <a:cubicBezTo>
                  <a:pt x="18" y="57"/>
                  <a:pt x="14" y="45"/>
                  <a:pt x="6" y="2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08" name="Freeform 1112">
            <a:extLst>
              <a:ext uri="{FF2B5EF4-FFF2-40B4-BE49-F238E27FC236}">
                <a16:creationId xmlns:a16="http://schemas.microsoft.com/office/drawing/2014/main" id="{6775B52B-E14C-0749-B17D-B74020EA9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3288" y="2363788"/>
            <a:ext cx="3175" cy="12700"/>
          </a:xfrm>
          <a:custGeom>
            <a:avLst/>
            <a:gdLst>
              <a:gd name="T0" fmla="*/ 0 w 9"/>
              <a:gd name="T1" fmla="*/ 12326 h 34"/>
              <a:gd name="T2" fmla="*/ 0 w 9"/>
              <a:gd name="T3" fmla="*/ 12326 h 34"/>
              <a:gd name="T4" fmla="*/ 0 w 9"/>
              <a:gd name="T5" fmla="*/ 12326 h 34"/>
              <a:gd name="T6" fmla="*/ 1058 w 9"/>
              <a:gd name="T7" fmla="*/ 11206 h 34"/>
              <a:gd name="T8" fmla="*/ 2822 w 9"/>
              <a:gd name="T9" fmla="*/ 0 h 34"/>
              <a:gd name="T10" fmla="*/ 1764 w 9"/>
              <a:gd name="T11" fmla="*/ 11206 h 34"/>
              <a:gd name="T12" fmla="*/ 0 w 9"/>
              <a:gd name="T13" fmla="*/ 12326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34">
                <a:moveTo>
                  <a:pt x="0" y="33"/>
                </a:moveTo>
                <a:lnTo>
                  <a:pt x="0" y="33"/>
                </a:lnTo>
                <a:cubicBezTo>
                  <a:pt x="2" y="33"/>
                  <a:pt x="3" y="33"/>
                  <a:pt x="3" y="30"/>
                </a:cubicBezTo>
                <a:cubicBezTo>
                  <a:pt x="5" y="27"/>
                  <a:pt x="8" y="10"/>
                  <a:pt x="8" y="0"/>
                </a:cubicBezTo>
                <a:cubicBezTo>
                  <a:pt x="8" y="10"/>
                  <a:pt x="6" y="27"/>
                  <a:pt x="5" y="30"/>
                </a:cubicBezTo>
                <a:cubicBezTo>
                  <a:pt x="3" y="33"/>
                  <a:pt x="3" y="33"/>
                  <a:pt x="0" y="3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09" name="Freeform 1113">
            <a:extLst>
              <a:ext uri="{FF2B5EF4-FFF2-40B4-BE49-F238E27FC236}">
                <a16:creationId xmlns:a16="http://schemas.microsoft.com/office/drawing/2014/main" id="{A3F6F8F7-EC22-D342-BC7E-94BB65A0E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2366963"/>
            <a:ext cx="1587" cy="6350"/>
          </a:xfrm>
          <a:custGeom>
            <a:avLst/>
            <a:gdLst>
              <a:gd name="T0" fmla="*/ 0 w 2"/>
              <a:gd name="T1" fmla="*/ 5997 h 18"/>
              <a:gd name="T2" fmla="*/ 0 w 2"/>
              <a:gd name="T3" fmla="*/ 0 h 18"/>
              <a:gd name="T4" fmla="*/ 794 w 2"/>
              <a:gd name="T5" fmla="*/ 0 h 18"/>
              <a:gd name="T6" fmla="*/ 0 w 2"/>
              <a:gd name="T7" fmla="*/ 5997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8">
                <a:moveTo>
                  <a:pt x="0" y="17"/>
                </a:moveTo>
                <a:cubicBezTo>
                  <a:pt x="0" y="12"/>
                  <a:pt x="0" y="4"/>
                  <a:pt x="0" y="0"/>
                </a:cubicBezTo>
                <a:lnTo>
                  <a:pt x="1" y="0"/>
                </a:lnTo>
                <a:cubicBezTo>
                  <a:pt x="1" y="4"/>
                  <a:pt x="1" y="12"/>
                  <a:pt x="0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10" name="Freeform 1114">
            <a:extLst>
              <a:ext uri="{FF2B5EF4-FFF2-40B4-BE49-F238E27FC236}">
                <a16:creationId xmlns:a16="http://schemas.microsoft.com/office/drawing/2014/main" id="{DA79C8B8-5751-D949-A39A-8E0A6CCB9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8050" y="2363788"/>
            <a:ext cx="1588" cy="7937"/>
          </a:xfrm>
          <a:custGeom>
            <a:avLst/>
            <a:gdLst>
              <a:gd name="T0" fmla="*/ 794 w 2"/>
              <a:gd name="T1" fmla="*/ 7540 h 20"/>
              <a:gd name="T2" fmla="*/ 0 w 2"/>
              <a:gd name="T3" fmla="*/ 0 h 20"/>
              <a:gd name="T4" fmla="*/ 794 w 2"/>
              <a:gd name="T5" fmla="*/ 0 h 20"/>
              <a:gd name="T6" fmla="*/ 794 w 2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0">
                <a:moveTo>
                  <a:pt x="1" y="19"/>
                </a:moveTo>
                <a:cubicBezTo>
                  <a:pt x="1" y="15"/>
                  <a:pt x="1" y="7"/>
                  <a:pt x="0" y="0"/>
                </a:cubicBezTo>
                <a:lnTo>
                  <a:pt x="1" y="0"/>
                </a:lnTo>
                <a:cubicBezTo>
                  <a:pt x="1" y="6"/>
                  <a:pt x="1" y="15"/>
                  <a:pt x="1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11" name="Freeform 1115">
            <a:extLst>
              <a:ext uri="{FF2B5EF4-FFF2-40B4-BE49-F238E27FC236}">
                <a16:creationId xmlns:a16="http://schemas.microsoft.com/office/drawing/2014/main" id="{D2731B36-E4DA-8043-8808-A4800028D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2371725"/>
            <a:ext cx="1587" cy="4763"/>
          </a:xfrm>
          <a:custGeom>
            <a:avLst/>
            <a:gdLst>
              <a:gd name="T0" fmla="*/ 0 w 4"/>
              <a:gd name="T1" fmla="*/ 4397 h 13"/>
              <a:gd name="T2" fmla="*/ 794 w 4"/>
              <a:gd name="T3" fmla="*/ 733 h 13"/>
              <a:gd name="T4" fmla="*/ 794 w 4"/>
              <a:gd name="T5" fmla="*/ 0 h 13"/>
              <a:gd name="T6" fmla="*/ 794 w 4"/>
              <a:gd name="T7" fmla="*/ 0 h 13"/>
              <a:gd name="T8" fmla="*/ 1190 w 4"/>
              <a:gd name="T9" fmla="*/ 733 h 13"/>
              <a:gd name="T10" fmla="*/ 0 w 4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3">
                <a:moveTo>
                  <a:pt x="0" y="12"/>
                </a:moveTo>
                <a:cubicBezTo>
                  <a:pt x="3" y="10"/>
                  <a:pt x="2" y="5"/>
                  <a:pt x="2" y="2"/>
                </a:cubicBezTo>
                <a:lnTo>
                  <a:pt x="2" y="0"/>
                </a:lnTo>
                <a:lnTo>
                  <a:pt x="3" y="2"/>
                </a:lnTo>
                <a:cubicBezTo>
                  <a:pt x="3" y="6"/>
                  <a:pt x="3" y="11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12" name="Freeform 1116">
            <a:extLst>
              <a:ext uri="{FF2B5EF4-FFF2-40B4-BE49-F238E27FC236}">
                <a16:creationId xmlns:a16="http://schemas.microsoft.com/office/drawing/2014/main" id="{A961849A-6AE9-6A42-9F49-3E3980E34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1225" y="2359025"/>
            <a:ext cx="4763" cy="12700"/>
          </a:xfrm>
          <a:custGeom>
            <a:avLst/>
            <a:gdLst>
              <a:gd name="T0" fmla="*/ 4397 w 13"/>
              <a:gd name="T1" fmla="*/ 12347 h 36"/>
              <a:gd name="T2" fmla="*/ 1832 w 13"/>
              <a:gd name="T3" fmla="*/ 6350 h 36"/>
              <a:gd name="T4" fmla="*/ 0 w 13"/>
              <a:gd name="T5" fmla="*/ 0 h 36"/>
              <a:gd name="T6" fmla="*/ 0 w 13"/>
              <a:gd name="T7" fmla="*/ 0 h 36"/>
              <a:gd name="T8" fmla="*/ 2198 w 13"/>
              <a:gd name="T9" fmla="*/ 6350 h 36"/>
              <a:gd name="T10" fmla="*/ 4397 w 13"/>
              <a:gd name="T11" fmla="*/ 12347 h 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36">
                <a:moveTo>
                  <a:pt x="12" y="35"/>
                </a:moveTo>
                <a:cubicBezTo>
                  <a:pt x="10" y="32"/>
                  <a:pt x="9" y="25"/>
                  <a:pt x="5" y="18"/>
                </a:cubicBezTo>
                <a:cubicBezTo>
                  <a:pt x="3" y="11"/>
                  <a:pt x="1" y="5"/>
                  <a:pt x="0" y="0"/>
                </a:cubicBezTo>
                <a:cubicBezTo>
                  <a:pt x="1" y="5"/>
                  <a:pt x="3" y="11"/>
                  <a:pt x="6" y="18"/>
                </a:cubicBezTo>
                <a:cubicBezTo>
                  <a:pt x="9" y="24"/>
                  <a:pt x="10" y="32"/>
                  <a:pt x="12" y="3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13" name="Freeform 1117">
            <a:extLst>
              <a:ext uri="{FF2B5EF4-FFF2-40B4-BE49-F238E27FC236}">
                <a16:creationId xmlns:a16="http://schemas.microsoft.com/office/drawing/2014/main" id="{65C971A9-10B1-1842-AC14-EFF8A8801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1225" y="2366963"/>
            <a:ext cx="1588" cy="3175"/>
          </a:xfrm>
          <a:custGeom>
            <a:avLst/>
            <a:gdLst>
              <a:gd name="T0" fmla="*/ 1059 w 3"/>
              <a:gd name="T1" fmla="*/ 2822 h 9"/>
              <a:gd name="T2" fmla="*/ 1059 w 3"/>
              <a:gd name="T3" fmla="*/ 2822 h 9"/>
              <a:gd name="T4" fmla="*/ 0 w 3"/>
              <a:gd name="T5" fmla="*/ 0 h 9"/>
              <a:gd name="T6" fmla="*/ 1059 w 3"/>
              <a:gd name="T7" fmla="*/ 2822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9">
                <a:moveTo>
                  <a:pt x="2" y="8"/>
                </a:moveTo>
                <a:lnTo>
                  <a:pt x="2" y="8"/>
                </a:lnTo>
                <a:cubicBezTo>
                  <a:pt x="2" y="6"/>
                  <a:pt x="2" y="2"/>
                  <a:pt x="0" y="0"/>
                </a:cubicBezTo>
                <a:cubicBezTo>
                  <a:pt x="2" y="1"/>
                  <a:pt x="2" y="6"/>
                  <a:pt x="2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14" name="Freeform 1118">
            <a:extLst>
              <a:ext uri="{FF2B5EF4-FFF2-40B4-BE49-F238E27FC236}">
                <a16:creationId xmlns:a16="http://schemas.microsoft.com/office/drawing/2014/main" id="{CDF94F4B-60BF-1340-ADC2-2CA1D14D3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0588" y="2330450"/>
            <a:ext cx="1587" cy="3175"/>
          </a:xfrm>
          <a:custGeom>
            <a:avLst/>
            <a:gdLst>
              <a:gd name="T0" fmla="*/ 0 w 3"/>
              <a:gd name="T1" fmla="*/ 2858 h 10"/>
              <a:gd name="T2" fmla="*/ 0 w 3"/>
              <a:gd name="T3" fmla="*/ 1905 h 10"/>
              <a:gd name="T4" fmla="*/ 1058 w 3"/>
              <a:gd name="T5" fmla="*/ 0 h 10"/>
              <a:gd name="T6" fmla="*/ 1058 w 3"/>
              <a:gd name="T7" fmla="*/ 1905 h 10"/>
              <a:gd name="T8" fmla="*/ 0 w 3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0">
                <a:moveTo>
                  <a:pt x="0" y="9"/>
                </a:moveTo>
                <a:lnTo>
                  <a:pt x="0" y="6"/>
                </a:lnTo>
                <a:cubicBezTo>
                  <a:pt x="0" y="3"/>
                  <a:pt x="0" y="1"/>
                  <a:pt x="2" y="0"/>
                </a:cubicBezTo>
                <a:cubicBezTo>
                  <a:pt x="2" y="2"/>
                  <a:pt x="2" y="3"/>
                  <a:pt x="2" y="6"/>
                </a:cubicBez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15" name="Freeform 1119">
            <a:extLst>
              <a:ext uri="{FF2B5EF4-FFF2-40B4-BE49-F238E27FC236}">
                <a16:creationId xmlns:a16="http://schemas.microsoft.com/office/drawing/2014/main" id="{0D280B2F-2C59-1C43-8C58-B69637730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0" y="2330450"/>
            <a:ext cx="1588" cy="3175"/>
          </a:xfrm>
          <a:custGeom>
            <a:avLst/>
            <a:gdLst>
              <a:gd name="T0" fmla="*/ 1059 w 3"/>
              <a:gd name="T1" fmla="*/ 2858 h 10"/>
              <a:gd name="T2" fmla="*/ 0 w 3"/>
              <a:gd name="T3" fmla="*/ 2858 h 10"/>
              <a:gd name="T4" fmla="*/ 0 w 3"/>
              <a:gd name="T5" fmla="*/ 1905 h 10"/>
              <a:gd name="T6" fmla="*/ 1059 w 3"/>
              <a:gd name="T7" fmla="*/ 0 h 10"/>
              <a:gd name="T8" fmla="*/ 1059 w 3"/>
              <a:gd name="T9" fmla="*/ 1905 h 10"/>
              <a:gd name="T10" fmla="*/ 1059 w 3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0">
                <a:moveTo>
                  <a:pt x="2" y="9"/>
                </a:moveTo>
                <a:lnTo>
                  <a:pt x="0" y="9"/>
                </a:lnTo>
                <a:lnTo>
                  <a:pt x="0" y="6"/>
                </a:lnTo>
                <a:cubicBezTo>
                  <a:pt x="0" y="4"/>
                  <a:pt x="0" y="3"/>
                  <a:pt x="2" y="0"/>
                </a:cubicBezTo>
                <a:cubicBezTo>
                  <a:pt x="2" y="3"/>
                  <a:pt x="2" y="4"/>
                  <a:pt x="2" y="6"/>
                </a:cubicBezTo>
                <a:lnTo>
                  <a:pt x="2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16" name="Freeform 1120">
            <a:extLst>
              <a:ext uri="{FF2B5EF4-FFF2-40B4-BE49-F238E27FC236}">
                <a16:creationId xmlns:a16="http://schemas.microsoft.com/office/drawing/2014/main" id="{53492F96-4E5E-6D44-913B-9A9E8CD01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5350" y="2290763"/>
            <a:ext cx="3175" cy="1587"/>
          </a:xfrm>
          <a:custGeom>
            <a:avLst/>
            <a:gdLst>
              <a:gd name="T0" fmla="*/ 0 w 7"/>
              <a:gd name="T1" fmla="*/ 952 h 5"/>
              <a:gd name="T2" fmla="*/ 2721 w 7"/>
              <a:gd name="T3" fmla="*/ 0 h 5"/>
              <a:gd name="T4" fmla="*/ 0 w 7"/>
              <a:gd name="T5" fmla="*/ 1270 h 5"/>
              <a:gd name="T6" fmla="*/ 0 w 7"/>
              <a:gd name="T7" fmla="*/ 9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0" y="3"/>
                </a:moveTo>
                <a:cubicBezTo>
                  <a:pt x="5" y="0"/>
                  <a:pt x="6" y="0"/>
                  <a:pt x="6" y="0"/>
                </a:cubicBezTo>
                <a:cubicBezTo>
                  <a:pt x="6" y="0"/>
                  <a:pt x="5" y="1"/>
                  <a:pt x="0" y="4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17" name="Freeform 1121">
            <a:extLst>
              <a:ext uri="{FF2B5EF4-FFF2-40B4-BE49-F238E27FC236}">
                <a16:creationId xmlns:a16="http://schemas.microsoft.com/office/drawing/2014/main" id="{3EBC0BD6-5829-E545-83DE-90E417DF0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5350" y="2290763"/>
            <a:ext cx="3175" cy="1587"/>
          </a:xfrm>
          <a:custGeom>
            <a:avLst/>
            <a:gdLst>
              <a:gd name="T0" fmla="*/ 0 w 7"/>
              <a:gd name="T1" fmla="*/ 1323 h 6"/>
              <a:gd name="T2" fmla="*/ 2268 w 7"/>
              <a:gd name="T3" fmla="*/ 794 h 6"/>
              <a:gd name="T4" fmla="*/ 2721 w 7"/>
              <a:gd name="T5" fmla="*/ 0 h 6"/>
              <a:gd name="T6" fmla="*/ 2721 w 7"/>
              <a:gd name="T7" fmla="*/ 265 h 6"/>
              <a:gd name="T8" fmla="*/ 2268 w 7"/>
              <a:gd name="T9" fmla="*/ 794 h 6"/>
              <a:gd name="T10" fmla="*/ 0 w 7"/>
              <a:gd name="T11" fmla="*/ 132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">
                <a:moveTo>
                  <a:pt x="0" y="5"/>
                </a:moveTo>
                <a:cubicBezTo>
                  <a:pt x="3" y="4"/>
                  <a:pt x="3" y="3"/>
                  <a:pt x="5" y="3"/>
                </a:cubicBezTo>
                <a:cubicBezTo>
                  <a:pt x="6" y="2"/>
                  <a:pt x="6" y="0"/>
                  <a:pt x="6" y="0"/>
                </a:cubicBezTo>
                <a:lnTo>
                  <a:pt x="6" y="1"/>
                </a:lnTo>
                <a:cubicBezTo>
                  <a:pt x="6" y="1"/>
                  <a:pt x="6" y="3"/>
                  <a:pt x="5" y="3"/>
                </a:cubicBezTo>
                <a:cubicBezTo>
                  <a:pt x="3" y="3"/>
                  <a:pt x="3" y="5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18" name="Freeform 1122">
            <a:extLst>
              <a:ext uri="{FF2B5EF4-FFF2-40B4-BE49-F238E27FC236}">
                <a16:creationId xmlns:a16="http://schemas.microsoft.com/office/drawing/2014/main" id="{BA62C272-DAE3-484A-90F4-FD3CC9021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75" y="2293938"/>
            <a:ext cx="1588" cy="1587"/>
          </a:xfrm>
          <a:custGeom>
            <a:avLst/>
            <a:gdLst>
              <a:gd name="T0" fmla="*/ 0 w 3"/>
              <a:gd name="T1" fmla="*/ 0 h 4"/>
              <a:gd name="T2" fmla="*/ 1059 w 3"/>
              <a:gd name="T3" fmla="*/ 397 h 4"/>
              <a:gd name="T4" fmla="*/ 1059 w 3"/>
              <a:gd name="T5" fmla="*/ 1190 h 4"/>
              <a:gd name="T6" fmla="*/ 1059 w 3"/>
              <a:gd name="T7" fmla="*/ 1190 h 4"/>
              <a:gd name="T8" fmla="*/ 0 w 3"/>
              <a:gd name="T9" fmla="*/ 1190 h 4"/>
              <a:gd name="T10" fmla="*/ 0 w 3"/>
              <a:gd name="T11" fmla="*/ 794 h 4"/>
              <a:gd name="T12" fmla="*/ 0 w 3"/>
              <a:gd name="T13" fmla="*/ 397 h 4"/>
              <a:gd name="T14" fmla="*/ 0 w 3"/>
              <a:gd name="T15" fmla="*/ 397 h 4"/>
              <a:gd name="T16" fmla="*/ 0 w 3"/>
              <a:gd name="T17" fmla="*/ 397 h 4"/>
              <a:gd name="T18" fmla="*/ 0 w 3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3"/>
                  <a:pt x="2" y="3"/>
                </a:cubicBezTo>
                <a:cubicBezTo>
                  <a:pt x="2" y="3"/>
                  <a:pt x="2" y="3"/>
                  <a:pt x="0" y="3"/>
                </a:cubicBezTo>
                <a:lnTo>
                  <a:pt x="0" y="2"/>
                </a:ln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19" name="Freeform 1123">
            <a:extLst>
              <a:ext uri="{FF2B5EF4-FFF2-40B4-BE49-F238E27FC236}">
                <a16:creationId xmlns:a16="http://schemas.microsoft.com/office/drawing/2014/main" id="{BC0847AE-62BF-1D48-AFA1-0CD905026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2292350"/>
            <a:ext cx="1587" cy="1588"/>
          </a:xfrm>
          <a:custGeom>
            <a:avLst/>
            <a:gdLst>
              <a:gd name="T0" fmla="*/ 0 w 4"/>
              <a:gd name="T1" fmla="*/ 0 h 4"/>
              <a:gd name="T2" fmla="*/ 1190 w 4"/>
              <a:gd name="T3" fmla="*/ 1191 h 4"/>
              <a:gd name="T4" fmla="*/ 397 w 4"/>
              <a:gd name="T5" fmla="*/ 1191 h 4"/>
              <a:gd name="T6" fmla="*/ 0 w 4"/>
              <a:gd name="T7" fmla="*/ 1191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1" y="1"/>
                  <a:pt x="3" y="3"/>
                </a:cubicBezTo>
                <a:cubicBezTo>
                  <a:pt x="3" y="3"/>
                  <a:pt x="3" y="3"/>
                  <a:pt x="1" y="3"/>
                </a:cubicBezTo>
                <a:cubicBezTo>
                  <a:pt x="1" y="3"/>
                  <a:pt x="1" y="3"/>
                  <a:pt x="0" y="3"/>
                </a:cubicBezTo>
                <a:cubicBezTo>
                  <a:pt x="0" y="2"/>
                  <a:pt x="0" y="1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0" name="Freeform 1124">
            <a:extLst>
              <a:ext uri="{FF2B5EF4-FFF2-40B4-BE49-F238E27FC236}">
                <a16:creationId xmlns:a16="http://schemas.microsoft.com/office/drawing/2014/main" id="{25C35DA7-D454-6949-8A84-6597C7D8D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201863"/>
            <a:ext cx="144463" cy="252412"/>
          </a:xfrm>
          <a:custGeom>
            <a:avLst/>
            <a:gdLst>
              <a:gd name="T0" fmla="*/ 0 w 401"/>
              <a:gd name="T1" fmla="*/ 0 h 701"/>
              <a:gd name="T2" fmla="*/ 144103 w 401"/>
              <a:gd name="T3" fmla="*/ 0 h 701"/>
              <a:gd name="T4" fmla="*/ 144103 w 401"/>
              <a:gd name="T5" fmla="*/ 252052 h 701"/>
              <a:gd name="T6" fmla="*/ 72051 w 401"/>
              <a:gd name="T7" fmla="*/ 252052 h 701"/>
              <a:gd name="T8" fmla="*/ 0 w 401"/>
              <a:gd name="T9" fmla="*/ 252052 h 701"/>
              <a:gd name="T10" fmla="*/ 0 w 401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1">
                <a:moveTo>
                  <a:pt x="0" y="0"/>
                </a:moveTo>
                <a:lnTo>
                  <a:pt x="400" y="0"/>
                </a:lnTo>
                <a:lnTo>
                  <a:pt x="400" y="700"/>
                </a:lnTo>
                <a:lnTo>
                  <a:pt x="2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4DB6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1" name="Freeform 1125">
            <a:extLst>
              <a:ext uri="{FF2B5EF4-FFF2-40B4-BE49-F238E27FC236}">
                <a16:creationId xmlns:a16="http://schemas.microsoft.com/office/drawing/2014/main" id="{97E6B720-7E64-E44D-B3D2-5B7E40A60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2201863"/>
            <a:ext cx="144462" cy="252412"/>
          </a:xfrm>
          <a:custGeom>
            <a:avLst/>
            <a:gdLst>
              <a:gd name="T0" fmla="*/ 144102 w 401"/>
              <a:gd name="T1" fmla="*/ 0 h 701"/>
              <a:gd name="T2" fmla="*/ 144102 w 401"/>
              <a:gd name="T3" fmla="*/ 252052 h 701"/>
              <a:gd name="T4" fmla="*/ 72051 w 401"/>
              <a:gd name="T5" fmla="*/ 252052 h 701"/>
              <a:gd name="T6" fmla="*/ 0 w 401"/>
              <a:gd name="T7" fmla="*/ 252052 h 701"/>
              <a:gd name="T8" fmla="*/ 0 w 401"/>
              <a:gd name="T9" fmla="*/ 0 h 701"/>
              <a:gd name="T10" fmla="*/ 144102 w 401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1">
                <a:moveTo>
                  <a:pt x="400" y="0"/>
                </a:moveTo>
                <a:lnTo>
                  <a:pt x="400" y="700"/>
                </a:lnTo>
                <a:lnTo>
                  <a:pt x="200" y="700"/>
                </a:lnTo>
                <a:lnTo>
                  <a:pt x="0" y="700"/>
                </a:lnTo>
                <a:lnTo>
                  <a:pt x="0" y="0"/>
                </a:lnTo>
                <a:lnTo>
                  <a:pt x="400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2" name="Freeform 1126">
            <a:extLst>
              <a:ext uri="{FF2B5EF4-FFF2-40B4-BE49-F238E27FC236}">
                <a16:creationId xmlns:a16="http://schemas.microsoft.com/office/drawing/2014/main" id="{C7348635-26F5-D14D-9A22-DC0641F61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8" y="2201863"/>
            <a:ext cx="144462" cy="252412"/>
          </a:xfrm>
          <a:custGeom>
            <a:avLst/>
            <a:gdLst>
              <a:gd name="T0" fmla="*/ 144102 w 401"/>
              <a:gd name="T1" fmla="*/ 0 h 701"/>
              <a:gd name="T2" fmla="*/ 144102 w 401"/>
              <a:gd name="T3" fmla="*/ 252052 h 701"/>
              <a:gd name="T4" fmla="*/ 72051 w 401"/>
              <a:gd name="T5" fmla="*/ 252052 h 701"/>
              <a:gd name="T6" fmla="*/ 0 w 401"/>
              <a:gd name="T7" fmla="*/ 252052 h 701"/>
              <a:gd name="T8" fmla="*/ 0 w 401"/>
              <a:gd name="T9" fmla="*/ 0 h 701"/>
              <a:gd name="T10" fmla="*/ 144102 w 401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1">
                <a:moveTo>
                  <a:pt x="400" y="0"/>
                </a:moveTo>
                <a:lnTo>
                  <a:pt x="400" y="700"/>
                </a:lnTo>
                <a:lnTo>
                  <a:pt x="200" y="700"/>
                </a:lnTo>
                <a:lnTo>
                  <a:pt x="0" y="700"/>
                </a:lnTo>
                <a:lnTo>
                  <a:pt x="0" y="0"/>
                </a:lnTo>
                <a:lnTo>
                  <a:pt x="40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" name="Freeform 1127">
            <a:extLst>
              <a:ext uri="{FF2B5EF4-FFF2-40B4-BE49-F238E27FC236}">
                <a16:creationId xmlns:a16="http://schemas.microsoft.com/office/drawing/2014/main" id="{4E3579D8-6530-6842-B637-02E21FFC0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2201863"/>
            <a:ext cx="431800" cy="252412"/>
          </a:xfrm>
          <a:custGeom>
            <a:avLst/>
            <a:gdLst>
              <a:gd name="T0" fmla="*/ 0 w 1201"/>
              <a:gd name="T1" fmla="*/ 0 h 701"/>
              <a:gd name="T2" fmla="*/ 431440 w 1201"/>
              <a:gd name="T3" fmla="*/ 0 h 701"/>
              <a:gd name="T4" fmla="*/ 431440 w 1201"/>
              <a:gd name="T5" fmla="*/ 252052 h 701"/>
              <a:gd name="T6" fmla="*/ 215720 w 1201"/>
              <a:gd name="T7" fmla="*/ 252052 h 701"/>
              <a:gd name="T8" fmla="*/ 0 w 1201"/>
              <a:gd name="T9" fmla="*/ 252052 h 701"/>
              <a:gd name="T10" fmla="*/ 0 w 1201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1">
                <a:moveTo>
                  <a:pt x="0" y="0"/>
                </a:moveTo>
                <a:lnTo>
                  <a:pt x="1200" y="0"/>
                </a:lnTo>
                <a:lnTo>
                  <a:pt x="1200" y="700"/>
                </a:lnTo>
                <a:lnTo>
                  <a:pt x="6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EFD9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" name="Freeform 1128">
            <a:extLst>
              <a:ext uri="{FF2B5EF4-FFF2-40B4-BE49-F238E27FC236}">
                <a16:creationId xmlns:a16="http://schemas.microsoft.com/office/drawing/2014/main" id="{80A99499-A9B6-E848-BD5C-51BAF8006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2201863"/>
            <a:ext cx="144463" cy="252412"/>
          </a:xfrm>
          <a:custGeom>
            <a:avLst/>
            <a:gdLst>
              <a:gd name="T0" fmla="*/ 0 w 401"/>
              <a:gd name="T1" fmla="*/ 0 h 701"/>
              <a:gd name="T2" fmla="*/ 144103 w 401"/>
              <a:gd name="T3" fmla="*/ 0 h 701"/>
              <a:gd name="T4" fmla="*/ 144103 w 401"/>
              <a:gd name="T5" fmla="*/ 252052 h 701"/>
              <a:gd name="T6" fmla="*/ 72051 w 401"/>
              <a:gd name="T7" fmla="*/ 252052 h 701"/>
              <a:gd name="T8" fmla="*/ 0 w 401"/>
              <a:gd name="T9" fmla="*/ 252052 h 701"/>
              <a:gd name="T10" fmla="*/ 0 w 401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1">
                <a:moveTo>
                  <a:pt x="0" y="0"/>
                </a:moveTo>
                <a:lnTo>
                  <a:pt x="400" y="0"/>
                </a:lnTo>
                <a:lnTo>
                  <a:pt x="400" y="700"/>
                </a:lnTo>
                <a:lnTo>
                  <a:pt x="2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1F00A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5" name="Freeform 1129">
            <a:extLst>
              <a:ext uri="{FF2B5EF4-FFF2-40B4-BE49-F238E27FC236}">
                <a16:creationId xmlns:a16="http://schemas.microsoft.com/office/drawing/2014/main" id="{8DCA1159-D50B-154C-AE99-9A1B7252D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8438" y="2201863"/>
            <a:ext cx="144462" cy="252412"/>
          </a:xfrm>
          <a:custGeom>
            <a:avLst/>
            <a:gdLst>
              <a:gd name="T0" fmla="*/ 144103 w 402"/>
              <a:gd name="T1" fmla="*/ 0 h 701"/>
              <a:gd name="T2" fmla="*/ 144103 w 402"/>
              <a:gd name="T3" fmla="*/ 252052 h 701"/>
              <a:gd name="T4" fmla="*/ 72231 w 402"/>
              <a:gd name="T5" fmla="*/ 252052 h 701"/>
              <a:gd name="T6" fmla="*/ 0 w 402"/>
              <a:gd name="T7" fmla="*/ 252052 h 701"/>
              <a:gd name="T8" fmla="*/ 0 w 402"/>
              <a:gd name="T9" fmla="*/ 0 h 701"/>
              <a:gd name="T10" fmla="*/ 144103 w 402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2" h="701">
                <a:moveTo>
                  <a:pt x="401" y="0"/>
                </a:moveTo>
                <a:lnTo>
                  <a:pt x="401" y="700"/>
                </a:lnTo>
                <a:lnTo>
                  <a:pt x="201" y="700"/>
                </a:lnTo>
                <a:lnTo>
                  <a:pt x="0" y="700"/>
                </a:lnTo>
                <a:lnTo>
                  <a:pt x="0" y="0"/>
                </a:lnTo>
                <a:lnTo>
                  <a:pt x="401" y="0"/>
                </a:lnTo>
              </a:path>
            </a:pathLst>
          </a:custGeom>
          <a:solidFill>
            <a:srgbClr val="D005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" name="Freeform 1130">
            <a:extLst>
              <a:ext uri="{FF2B5EF4-FFF2-40B4-BE49-F238E27FC236}">
                <a16:creationId xmlns:a16="http://schemas.microsoft.com/office/drawing/2014/main" id="{F8CEE677-E5B6-8540-A0B4-4C2F2FC57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2259013"/>
            <a:ext cx="11113" cy="20637"/>
          </a:xfrm>
          <a:custGeom>
            <a:avLst/>
            <a:gdLst>
              <a:gd name="T0" fmla="*/ 3832 w 29"/>
              <a:gd name="T1" fmla="*/ 737 h 56"/>
              <a:gd name="T2" fmla="*/ 5365 w 29"/>
              <a:gd name="T3" fmla="*/ 0 h 56"/>
              <a:gd name="T4" fmla="*/ 7281 w 29"/>
              <a:gd name="T5" fmla="*/ 737 h 56"/>
              <a:gd name="T6" fmla="*/ 6515 w 29"/>
              <a:gd name="T7" fmla="*/ 2211 h 56"/>
              <a:gd name="T8" fmla="*/ 6515 w 29"/>
              <a:gd name="T9" fmla="*/ 4422 h 56"/>
              <a:gd name="T10" fmla="*/ 7281 w 29"/>
              <a:gd name="T11" fmla="*/ 4422 h 56"/>
              <a:gd name="T12" fmla="*/ 8431 w 29"/>
              <a:gd name="T13" fmla="*/ 4422 h 56"/>
              <a:gd name="T14" fmla="*/ 9963 w 29"/>
              <a:gd name="T15" fmla="*/ 2948 h 56"/>
              <a:gd name="T16" fmla="*/ 10730 w 29"/>
              <a:gd name="T17" fmla="*/ 5159 h 56"/>
              <a:gd name="T18" fmla="*/ 9963 w 29"/>
              <a:gd name="T19" fmla="*/ 7370 h 56"/>
              <a:gd name="T20" fmla="*/ 8431 w 29"/>
              <a:gd name="T21" fmla="*/ 6265 h 56"/>
              <a:gd name="T22" fmla="*/ 7281 w 29"/>
              <a:gd name="T23" fmla="*/ 6265 h 56"/>
              <a:gd name="T24" fmla="*/ 6515 w 29"/>
              <a:gd name="T25" fmla="*/ 6265 h 56"/>
              <a:gd name="T26" fmla="*/ 6515 w 29"/>
              <a:gd name="T27" fmla="*/ 7002 h 56"/>
              <a:gd name="T28" fmla="*/ 6515 w 29"/>
              <a:gd name="T29" fmla="*/ 11424 h 56"/>
              <a:gd name="T30" fmla="*/ 6515 w 29"/>
              <a:gd name="T31" fmla="*/ 16583 h 56"/>
              <a:gd name="T32" fmla="*/ 7281 w 29"/>
              <a:gd name="T33" fmla="*/ 18426 h 56"/>
              <a:gd name="T34" fmla="*/ 5365 w 29"/>
              <a:gd name="T35" fmla="*/ 20268 h 56"/>
              <a:gd name="T36" fmla="*/ 3832 w 29"/>
              <a:gd name="T37" fmla="*/ 18426 h 56"/>
              <a:gd name="T38" fmla="*/ 4215 w 29"/>
              <a:gd name="T39" fmla="*/ 16583 h 56"/>
              <a:gd name="T40" fmla="*/ 4215 w 29"/>
              <a:gd name="T41" fmla="*/ 14004 h 56"/>
              <a:gd name="T42" fmla="*/ 4215 w 29"/>
              <a:gd name="T43" fmla="*/ 7002 h 56"/>
              <a:gd name="T44" fmla="*/ 4215 w 29"/>
              <a:gd name="T45" fmla="*/ 6265 h 56"/>
              <a:gd name="T46" fmla="*/ 3832 w 29"/>
              <a:gd name="T47" fmla="*/ 6265 h 56"/>
              <a:gd name="T48" fmla="*/ 2299 w 29"/>
              <a:gd name="T49" fmla="*/ 6265 h 56"/>
              <a:gd name="T50" fmla="*/ 766 w 29"/>
              <a:gd name="T51" fmla="*/ 7370 h 56"/>
              <a:gd name="T52" fmla="*/ 0 w 29"/>
              <a:gd name="T53" fmla="*/ 5159 h 56"/>
              <a:gd name="T54" fmla="*/ 766 w 29"/>
              <a:gd name="T55" fmla="*/ 2948 h 56"/>
              <a:gd name="T56" fmla="*/ 2299 w 29"/>
              <a:gd name="T57" fmla="*/ 4422 h 56"/>
              <a:gd name="T58" fmla="*/ 3832 w 29"/>
              <a:gd name="T59" fmla="*/ 4422 h 56"/>
              <a:gd name="T60" fmla="*/ 4215 w 29"/>
              <a:gd name="T61" fmla="*/ 4422 h 56"/>
              <a:gd name="T62" fmla="*/ 4215 w 29"/>
              <a:gd name="T63" fmla="*/ 2211 h 56"/>
              <a:gd name="T64" fmla="*/ 3832 w 29"/>
              <a:gd name="T65" fmla="*/ 737 h 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9" h="56">
                <a:moveTo>
                  <a:pt x="10" y="2"/>
                </a:moveTo>
                <a:cubicBezTo>
                  <a:pt x="10" y="0"/>
                  <a:pt x="11" y="0"/>
                  <a:pt x="14" y="0"/>
                </a:cubicBezTo>
                <a:cubicBezTo>
                  <a:pt x="17" y="0"/>
                  <a:pt x="19" y="0"/>
                  <a:pt x="19" y="2"/>
                </a:cubicBezTo>
                <a:cubicBezTo>
                  <a:pt x="19" y="2"/>
                  <a:pt x="17" y="4"/>
                  <a:pt x="17" y="6"/>
                </a:cubicBezTo>
                <a:lnTo>
                  <a:pt x="17" y="12"/>
                </a:lnTo>
                <a:lnTo>
                  <a:pt x="19" y="12"/>
                </a:lnTo>
                <a:lnTo>
                  <a:pt x="22" y="12"/>
                </a:lnTo>
                <a:cubicBezTo>
                  <a:pt x="23" y="12"/>
                  <a:pt x="26" y="11"/>
                  <a:pt x="26" y="8"/>
                </a:cubicBezTo>
                <a:cubicBezTo>
                  <a:pt x="28" y="10"/>
                  <a:pt x="28" y="12"/>
                  <a:pt x="28" y="14"/>
                </a:cubicBezTo>
                <a:cubicBezTo>
                  <a:pt x="28" y="17"/>
                  <a:pt x="28" y="19"/>
                  <a:pt x="26" y="20"/>
                </a:cubicBezTo>
                <a:cubicBezTo>
                  <a:pt x="26" y="18"/>
                  <a:pt x="23" y="17"/>
                  <a:pt x="22" y="17"/>
                </a:cubicBezTo>
                <a:lnTo>
                  <a:pt x="19" y="17"/>
                </a:lnTo>
                <a:lnTo>
                  <a:pt x="17" y="17"/>
                </a:lnTo>
                <a:lnTo>
                  <a:pt x="17" y="19"/>
                </a:lnTo>
                <a:lnTo>
                  <a:pt x="17" y="31"/>
                </a:lnTo>
                <a:lnTo>
                  <a:pt x="17" y="45"/>
                </a:lnTo>
                <a:cubicBezTo>
                  <a:pt x="17" y="47"/>
                  <a:pt x="19" y="48"/>
                  <a:pt x="19" y="50"/>
                </a:cubicBezTo>
                <a:cubicBezTo>
                  <a:pt x="17" y="50"/>
                  <a:pt x="16" y="54"/>
                  <a:pt x="14" y="55"/>
                </a:cubicBezTo>
                <a:cubicBezTo>
                  <a:pt x="13" y="54"/>
                  <a:pt x="11" y="50"/>
                  <a:pt x="10" y="50"/>
                </a:cubicBezTo>
                <a:cubicBezTo>
                  <a:pt x="10" y="48"/>
                  <a:pt x="11" y="47"/>
                  <a:pt x="11" y="45"/>
                </a:cubicBezTo>
                <a:lnTo>
                  <a:pt x="11" y="38"/>
                </a:lnTo>
                <a:lnTo>
                  <a:pt x="11" y="19"/>
                </a:lnTo>
                <a:lnTo>
                  <a:pt x="11" y="17"/>
                </a:lnTo>
                <a:lnTo>
                  <a:pt x="10" y="17"/>
                </a:lnTo>
                <a:lnTo>
                  <a:pt x="6" y="17"/>
                </a:lnTo>
                <a:cubicBezTo>
                  <a:pt x="3" y="17"/>
                  <a:pt x="2" y="18"/>
                  <a:pt x="2" y="20"/>
                </a:cubicBezTo>
                <a:cubicBezTo>
                  <a:pt x="0" y="19"/>
                  <a:pt x="0" y="17"/>
                  <a:pt x="0" y="14"/>
                </a:cubicBezTo>
                <a:cubicBezTo>
                  <a:pt x="0" y="12"/>
                  <a:pt x="0" y="10"/>
                  <a:pt x="2" y="8"/>
                </a:cubicBezTo>
                <a:cubicBezTo>
                  <a:pt x="2" y="11"/>
                  <a:pt x="3" y="12"/>
                  <a:pt x="6" y="12"/>
                </a:cubicBezTo>
                <a:lnTo>
                  <a:pt x="10" y="12"/>
                </a:lnTo>
                <a:lnTo>
                  <a:pt x="11" y="12"/>
                </a:lnTo>
                <a:lnTo>
                  <a:pt x="11" y="6"/>
                </a:lnTo>
                <a:cubicBezTo>
                  <a:pt x="11" y="4"/>
                  <a:pt x="10" y="2"/>
                  <a:pt x="10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7" name="Freeform 1131">
            <a:extLst>
              <a:ext uri="{FF2B5EF4-FFF2-40B4-BE49-F238E27FC236}">
                <a16:creationId xmlns:a16="http://schemas.microsoft.com/office/drawing/2014/main" id="{D835DC48-309C-4D43-800D-768C306F7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2259013"/>
            <a:ext cx="9525" cy="19050"/>
          </a:xfrm>
          <a:custGeom>
            <a:avLst/>
            <a:gdLst>
              <a:gd name="T0" fmla="*/ 3528 w 27"/>
              <a:gd name="T1" fmla="*/ 359 h 53"/>
              <a:gd name="T2" fmla="*/ 4939 w 27"/>
              <a:gd name="T3" fmla="*/ 0 h 53"/>
              <a:gd name="T4" fmla="*/ 5997 w 27"/>
              <a:gd name="T5" fmla="*/ 359 h 53"/>
              <a:gd name="T6" fmla="*/ 5644 w 27"/>
              <a:gd name="T7" fmla="*/ 1797 h 53"/>
              <a:gd name="T8" fmla="*/ 5644 w 27"/>
              <a:gd name="T9" fmla="*/ 3954 h 53"/>
              <a:gd name="T10" fmla="*/ 5644 w 27"/>
              <a:gd name="T11" fmla="*/ 4313 h 53"/>
              <a:gd name="T12" fmla="*/ 5997 w 27"/>
              <a:gd name="T13" fmla="*/ 4313 h 53"/>
              <a:gd name="T14" fmla="*/ 6703 w 27"/>
              <a:gd name="T15" fmla="*/ 4313 h 53"/>
              <a:gd name="T16" fmla="*/ 7761 w 27"/>
              <a:gd name="T17" fmla="*/ 4313 h 53"/>
              <a:gd name="T18" fmla="*/ 9172 w 27"/>
              <a:gd name="T19" fmla="*/ 3954 h 53"/>
              <a:gd name="T20" fmla="*/ 9172 w 27"/>
              <a:gd name="T21" fmla="*/ 4673 h 53"/>
              <a:gd name="T22" fmla="*/ 9172 w 27"/>
              <a:gd name="T23" fmla="*/ 5751 h 53"/>
              <a:gd name="T24" fmla="*/ 7761 w 27"/>
              <a:gd name="T25" fmla="*/ 5392 h 53"/>
              <a:gd name="T26" fmla="*/ 6703 w 27"/>
              <a:gd name="T27" fmla="*/ 5392 h 53"/>
              <a:gd name="T28" fmla="*/ 5997 w 27"/>
              <a:gd name="T29" fmla="*/ 5392 h 53"/>
              <a:gd name="T30" fmla="*/ 5644 w 27"/>
              <a:gd name="T31" fmla="*/ 5392 h 53"/>
              <a:gd name="T32" fmla="*/ 5644 w 27"/>
              <a:gd name="T33" fmla="*/ 5751 h 53"/>
              <a:gd name="T34" fmla="*/ 5644 w 27"/>
              <a:gd name="T35" fmla="*/ 6470 h 53"/>
              <a:gd name="T36" fmla="*/ 5644 w 27"/>
              <a:gd name="T37" fmla="*/ 10783 h 53"/>
              <a:gd name="T38" fmla="*/ 5644 w 27"/>
              <a:gd name="T39" fmla="*/ 15815 h 53"/>
              <a:gd name="T40" fmla="*/ 6703 w 27"/>
              <a:gd name="T41" fmla="*/ 17253 h 53"/>
              <a:gd name="T42" fmla="*/ 5644 w 27"/>
              <a:gd name="T43" fmla="*/ 17612 h 53"/>
              <a:gd name="T44" fmla="*/ 4939 w 27"/>
              <a:gd name="T45" fmla="*/ 18691 h 53"/>
              <a:gd name="T46" fmla="*/ 4586 w 27"/>
              <a:gd name="T47" fmla="*/ 17612 h 53"/>
              <a:gd name="T48" fmla="*/ 3528 w 27"/>
              <a:gd name="T49" fmla="*/ 17253 h 53"/>
              <a:gd name="T50" fmla="*/ 4586 w 27"/>
              <a:gd name="T51" fmla="*/ 15815 h 53"/>
              <a:gd name="T52" fmla="*/ 4586 w 27"/>
              <a:gd name="T53" fmla="*/ 13299 h 53"/>
              <a:gd name="T54" fmla="*/ 4586 w 27"/>
              <a:gd name="T55" fmla="*/ 6470 h 53"/>
              <a:gd name="T56" fmla="*/ 4586 w 27"/>
              <a:gd name="T57" fmla="*/ 5751 h 53"/>
              <a:gd name="T58" fmla="*/ 4586 w 27"/>
              <a:gd name="T59" fmla="*/ 5392 h 53"/>
              <a:gd name="T60" fmla="*/ 4586 w 27"/>
              <a:gd name="T61" fmla="*/ 5392 h 53"/>
              <a:gd name="T62" fmla="*/ 3881 w 27"/>
              <a:gd name="T63" fmla="*/ 5392 h 53"/>
              <a:gd name="T64" fmla="*/ 3528 w 27"/>
              <a:gd name="T65" fmla="*/ 5392 h 53"/>
              <a:gd name="T66" fmla="*/ 2117 w 27"/>
              <a:gd name="T67" fmla="*/ 5392 h 53"/>
              <a:gd name="T68" fmla="*/ 706 w 27"/>
              <a:gd name="T69" fmla="*/ 5751 h 53"/>
              <a:gd name="T70" fmla="*/ 0 w 27"/>
              <a:gd name="T71" fmla="*/ 4673 h 53"/>
              <a:gd name="T72" fmla="*/ 706 w 27"/>
              <a:gd name="T73" fmla="*/ 3594 h 53"/>
              <a:gd name="T74" fmla="*/ 2117 w 27"/>
              <a:gd name="T75" fmla="*/ 4313 h 53"/>
              <a:gd name="T76" fmla="*/ 3528 w 27"/>
              <a:gd name="T77" fmla="*/ 4313 h 53"/>
              <a:gd name="T78" fmla="*/ 3881 w 27"/>
              <a:gd name="T79" fmla="*/ 4313 h 53"/>
              <a:gd name="T80" fmla="*/ 4586 w 27"/>
              <a:gd name="T81" fmla="*/ 4313 h 53"/>
              <a:gd name="T82" fmla="*/ 4586 w 27"/>
              <a:gd name="T83" fmla="*/ 3954 h 53"/>
              <a:gd name="T84" fmla="*/ 4586 w 27"/>
              <a:gd name="T85" fmla="*/ 1797 h 53"/>
              <a:gd name="T86" fmla="*/ 3528 w 27"/>
              <a:gd name="T87" fmla="*/ 359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7" h="53">
                <a:moveTo>
                  <a:pt x="10" y="1"/>
                </a:moveTo>
                <a:cubicBezTo>
                  <a:pt x="11" y="0"/>
                  <a:pt x="13" y="0"/>
                  <a:pt x="14" y="0"/>
                </a:cubicBezTo>
                <a:cubicBezTo>
                  <a:pt x="16" y="0"/>
                  <a:pt x="17" y="0"/>
                  <a:pt x="17" y="1"/>
                </a:cubicBezTo>
                <a:cubicBezTo>
                  <a:pt x="16" y="2"/>
                  <a:pt x="16" y="3"/>
                  <a:pt x="16" y="5"/>
                </a:cubicBezTo>
                <a:lnTo>
                  <a:pt x="16" y="11"/>
                </a:lnTo>
                <a:lnTo>
                  <a:pt x="16" y="12"/>
                </a:lnTo>
                <a:lnTo>
                  <a:pt x="17" y="12"/>
                </a:lnTo>
                <a:lnTo>
                  <a:pt x="19" y="12"/>
                </a:lnTo>
                <a:lnTo>
                  <a:pt x="22" y="12"/>
                </a:lnTo>
                <a:cubicBezTo>
                  <a:pt x="23" y="12"/>
                  <a:pt x="26" y="12"/>
                  <a:pt x="26" y="11"/>
                </a:cubicBezTo>
                <a:lnTo>
                  <a:pt x="26" y="13"/>
                </a:lnTo>
                <a:lnTo>
                  <a:pt x="26" y="16"/>
                </a:lnTo>
                <a:cubicBezTo>
                  <a:pt x="26" y="15"/>
                  <a:pt x="23" y="15"/>
                  <a:pt x="22" y="15"/>
                </a:cubicBezTo>
                <a:lnTo>
                  <a:pt x="19" y="15"/>
                </a:lnTo>
                <a:lnTo>
                  <a:pt x="17" y="15"/>
                </a:lnTo>
                <a:lnTo>
                  <a:pt x="16" y="15"/>
                </a:lnTo>
                <a:lnTo>
                  <a:pt x="16" y="16"/>
                </a:lnTo>
                <a:lnTo>
                  <a:pt x="16" y="18"/>
                </a:lnTo>
                <a:lnTo>
                  <a:pt x="16" y="30"/>
                </a:lnTo>
                <a:lnTo>
                  <a:pt x="16" y="44"/>
                </a:lnTo>
                <a:cubicBezTo>
                  <a:pt x="16" y="45"/>
                  <a:pt x="16" y="47"/>
                  <a:pt x="19" y="48"/>
                </a:cubicBezTo>
                <a:cubicBezTo>
                  <a:pt x="17" y="49"/>
                  <a:pt x="16" y="49"/>
                  <a:pt x="16" y="49"/>
                </a:cubicBezTo>
                <a:cubicBezTo>
                  <a:pt x="16" y="50"/>
                  <a:pt x="14" y="52"/>
                  <a:pt x="14" y="52"/>
                </a:cubicBezTo>
                <a:cubicBezTo>
                  <a:pt x="13" y="51"/>
                  <a:pt x="13" y="50"/>
                  <a:pt x="13" y="49"/>
                </a:cubicBezTo>
                <a:cubicBezTo>
                  <a:pt x="13" y="49"/>
                  <a:pt x="11" y="49"/>
                  <a:pt x="10" y="48"/>
                </a:cubicBezTo>
                <a:cubicBezTo>
                  <a:pt x="11" y="47"/>
                  <a:pt x="13" y="45"/>
                  <a:pt x="13" y="44"/>
                </a:cubicBezTo>
                <a:lnTo>
                  <a:pt x="13" y="37"/>
                </a:lnTo>
                <a:lnTo>
                  <a:pt x="13" y="18"/>
                </a:lnTo>
                <a:lnTo>
                  <a:pt x="13" y="16"/>
                </a:lnTo>
                <a:lnTo>
                  <a:pt x="13" y="15"/>
                </a:lnTo>
                <a:lnTo>
                  <a:pt x="11" y="15"/>
                </a:lnTo>
                <a:lnTo>
                  <a:pt x="10" y="15"/>
                </a:lnTo>
                <a:lnTo>
                  <a:pt x="6" y="15"/>
                </a:lnTo>
                <a:cubicBezTo>
                  <a:pt x="5" y="15"/>
                  <a:pt x="2" y="15"/>
                  <a:pt x="2" y="16"/>
                </a:cubicBezTo>
                <a:cubicBezTo>
                  <a:pt x="0" y="15"/>
                  <a:pt x="0" y="14"/>
                  <a:pt x="0" y="13"/>
                </a:cubicBezTo>
                <a:cubicBezTo>
                  <a:pt x="0" y="12"/>
                  <a:pt x="0" y="11"/>
                  <a:pt x="2" y="10"/>
                </a:cubicBezTo>
                <a:cubicBezTo>
                  <a:pt x="2" y="12"/>
                  <a:pt x="5" y="12"/>
                  <a:pt x="6" y="12"/>
                </a:cubicBezTo>
                <a:lnTo>
                  <a:pt x="10" y="12"/>
                </a:lnTo>
                <a:lnTo>
                  <a:pt x="11" y="12"/>
                </a:lnTo>
                <a:lnTo>
                  <a:pt x="13" y="12"/>
                </a:lnTo>
                <a:lnTo>
                  <a:pt x="13" y="11"/>
                </a:lnTo>
                <a:lnTo>
                  <a:pt x="13" y="5"/>
                </a:lnTo>
                <a:cubicBezTo>
                  <a:pt x="13" y="3"/>
                  <a:pt x="11" y="2"/>
                  <a:pt x="10" y="1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8" name="Freeform 1132">
            <a:extLst>
              <a:ext uri="{FF2B5EF4-FFF2-40B4-BE49-F238E27FC236}">
                <a16:creationId xmlns:a16="http://schemas.microsoft.com/office/drawing/2014/main" id="{10016261-A83E-644C-A220-B69E4EA6D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2263775"/>
            <a:ext cx="92075" cy="130175"/>
          </a:xfrm>
          <a:custGeom>
            <a:avLst/>
            <a:gdLst>
              <a:gd name="T0" fmla="*/ 35607 w 256"/>
              <a:gd name="T1" fmla="*/ 30013 h 360"/>
              <a:gd name="T2" fmla="*/ 39204 w 256"/>
              <a:gd name="T3" fmla="*/ 19165 h 360"/>
              <a:gd name="T4" fmla="*/ 37765 w 256"/>
              <a:gd name="T5" fmla="*/ 9040 h 360"/>
              <a:gd name="T6" fmla="*/ 37765 w 256"/>
              <a:gd name="T7" fmla="*/ 2170 h 360"/>
              <a:gd name="T8" fmla="*/ 40283 w 256"/>
              <a:gd name="T9" fmla="*/ 0 h 360"/>
              <a:gd name="T10" fmla="*/ 53950 w 256"/>
              <a:gd name="T11" fmla="*/ 3616 h 360"/>
              <a:gd name="T12" fmla="*/ 55029 w 256"/>
              <a:gd name="T13" fmla="*/ 6870 h 360"/>
              <a:gd name="T14" fmla="*/ 54670 w 256"/>
              <a:gd name="T15" fmla="*/ 9763 h 360"/>
              <a:gd name="T16" fmla="*/ 53591 w 256"/>
              <a:gd name="T17" fmla="*/ 13379 h 360"/>
              <a:gd name="T18" fmla="*/ 51792 w 256"/>
              <a:gd name="T19" fmla="*/ 22419 h 360"/>
              <a:gd name="T20" fmla="*/ 57907 w 256"/>
              <a:gd name="T21" fmla="*/ 30736 h 360"/>
              <a:gd name="T22" fmla="*/ 62582 w 256"/>
              <a:gd name="T23" fmla="*/ 29289 h 360"/>
              <a:gd name="T24" fmla="*/ 72653 w 256"/>
              <a:gd name="T25" fmla="*/ 26035 h 360"/>
              <a:gd name="T26" fmla="*/ 80925 w 256"/>
              <a:gd name="T27" fmla="*/ 10486 h 360"/>
              <a:gd name="T28" fmla="*/ 91715 w 256"/>
              <a:gd name="T29" fmla="*/ 109564 h 360"/>
              <a:gd name="T30" fmla="*/ 84162 w 256"/>
              <a:gd name="T31" fmla="*/ 102694 h 360"/>
              <a:gd name="T32" fmla="*/ 72653 w 256"/>
              <a:gd name="T33" fmla="*/ 79551 h 360"/>
              <a:gd name="T34" fmla="*/ 67618 w 256"/>
              <a:gd name="T35" fmla="*/ 91123 h 360"/>
              <a:gd name="T36" fmla="*/ 65460 w 256"/>
              <a:gd name="T37" fmla="*/ 92930 h 360"/>
              <a:gd name="T38" fmla="*/ 62582 w 256"/>
              <a:gd name="T39" fmla="*/ 94377 h 360"/>
              <a:gd name="T40" fmla="*/ 50713 w 256"/>
              <a:gd name="T41" fmla="*/ 92569 h 360"/>
              <a:gd name="T42" fmla="*/ 67618 w 256"/>
              <a:gd name="T43" fmla="*/ 117881 h 360"/>
              <a:gd name="T44" fmla="*/ 52871 w 256"/>
              <a:gd name="T45" fmla="*/ 111734 h 360"/>
              <a:gd name="T46" fmla="*/ 56108 w 256"/>
              <a:gd name="T47" fmla="*/ 123305 h 360"/>
              <a:gd name="T48" fmla="*/ 35967 w 256"/>
              <a:gd name="T49" fmla="*/ 124028 h 360"/>
              <a:gd name="T50" fmla="*/ 39923 w 256"/>
              <a:gd name="T51" fmla="*/ 112095 h 360"/>
              <a:gd name="T52" fmla="*/ 23019 w 256"/>
              <a:gd name="T53" fmla="*/ 118242 h 360"/>
              <a:gd name="T54" fmla="*/ 40283 w 256"/>
              <a:gd name="T55" fmla="*/ 92930 h 360"/>
              <a:gd name="T56" fmla="*/ 29493 w 256"/>
              <a:gd name="T57" fmla="*/ 94377 h 360"/>
              <a:gd name="T58" fmla="*/ 26256 w 256"/>
              <a:gd name="T59" fmla="*/ 92930 h 360"/>
              <a:gd name="T60" fmla="*/ 23378 w 256"/>
              <a:gd name="T61" fmla="*/ 90761 h 360"/>
              <a:gd name="T62" fmla="*/ 19062 w 256"/>
              <a:gd name="T63" fmla="*/ 78467 h 360"/>
              <a:gd name="T64" fmla="*/ 12948 w 256"/>
              <a:gd name="T65" fmla="*/ 96185 h 360"/>
              <a:gd name="T66" fmla="*/ 6114 w 256"/>
              <a:gd name="T67" fmla="*/ 101970 h 360"/>
              <a:gd name="T68" fmla="*/ 0 w 256"/>
              <a:gd name="T69" fmla="*/ 22419 h 360"/>
              <a:gd name="T70" fmla="*/ 9711 w 256"/>
              <a:gd name="T71" fmla="*/ 10486 h 360"/>
              <a:gd name="T72" fmla="*/ 18703 w 256"/>
              <a:gd name="T73" fmla="*/ 26035 h 360"/>
              <a:gd name="T74" fmla="*/ 31291 w 256"/>
              <a:gd name="T75" fmla="*/ 29651 h 3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360">
                <a:moveTo>
                  <a:pt x="96" y="85"/>
                </a:moveTo>
                <a:lnTo>
                  <a:pt x="99" y="83"/>
                </a:lnTo>
                <a:lnTo>
                  <a:pt x="105" y="71"/>
                </a:lnTo>
                <a:lnTo>
                  <a:pt x="109" y="53"/>
                </a:lnTo>
                <a:lnTo>
                  <a:pt x="109" y="34"/>
                </a:lnTo>
                <a:lnTo>
                  <a:pt x="105" y="25"/>
                </a:lnTo>
                <a:lnTo>
                  <a:pt x="109" y="19"/>
                </a:lnTo>
                <a:lnTo>
                  <a:pt x="105" y="6"/>
                </a:lnTo>
                <a:lnTo>
                  <a:pt x="108" y="3"/>
                </a:lnTo>
                <a:lnTo>
                  <a:pt x="112" y="0"/>
                </a:lnTo>
                <a:lnTo>
                  <a:pt x="129" y="1"/>
                </a:lnTo>
                <a:lnTo>
                  <a:pt x="150" y="10"/>
                </a:lnTo>
                <a:lnTo>
                  <a:pt x="149" y="13"/>
                </a:lnTo>
                <a:lnTo>
                  <a:pt x="153" y="19"/>
                </a:lnTo>
                <a:lnTo>
                  <a:pt x="150" y="19"/>
                </a:lnTo>
                <a:lnTo>
                  <a:pt x="152" y="27"/>
                </a:lnTo>
                <a:lnTo>
                  <a:pt x="149" y="27"/>
                </a:lnTo>
                <a:lnTo>
                  <a:pt x="149" y="37"/>
                </a:lnTo>
                <a:lnTo>
                  <a:pt x="144" y="47"/>
                </a:lnTo>
                <a:lnTo>
                  <a:pt x="144" y="62"/>
                </a:lnTo>
                <a:lnTo>
                  <a:pt x="152" y="78"/>
                </a:lnTo>
                <a:lnTo>
                  <a:pt x="161" y="85"/>
                </a:lnTo>
                <a:lnTo>
                  <a:pt x="164" y="84"/>
                </a:lnTo>
                <a:lnTo>
                  <a:pt x="174" y="81"/>
                </a:lnTo>
                <a:lnTo>
                  <a:pt x="190" y="72"/>
                </a:lnTo>
                <a:lnTo>
                  <a:pt x="202" y="72"/>
                </a:lnTo>
                <a:lnTo>
                  <a:pt x="200" y="48"/>
                </a:lnTo>
                <a:lnTo>
                  <a:pt x="225" y="29"/>
                </a:lnTo>
                <a:lnTo>
                  <a:pt x="255" y="56"/>
                </a:lnTo>
                <a:lnTo>
                  <a:pt x="255" y="303"/>
                </a:lnTo>
                <a:lnTo>
                  <a:pt x="238" y="284"/>
                </a:lnTo>
                <a:lnTo>
                  <a:pt x="234" y="284"/>
                </a:lnTo>
                <a:lnTo>
                  <a:pt x="214" y="261"/>
                </a:lnTo>
                <a:lnTo>
                  <a:pt x="202" y="220"/>
                </a:lnTo>
                <a:lnTo>
                  <a:pt x="181" y="238"/>
                </a:lnTo>
                <a:lnTo>
                  <a:pt x="188" y="252"/>
                </a:lnTo>
                <a:lnTo>
                  <a:pt x="182" y="250"/>
                </a:lnTo>
                <a:lnTo>
                  <a:pt x="182" y="257"/>
                </a:lnTo>
                <a:lnTo>
                  <a:pt x="176" y="253"/>
                </a:lnTo>
                <a:lnTo>
                  <a:pt x="174" y="261"/>
                </a:lnTo>
                <a:lnTo>
                  <a:pt x="162" y="249"/>
                </a:lnTo>
                <a:lnTo>
                  <a:pt x="141" y="256"/>
                </a:lnTo>
                <a:lnTo>
                  <a:pt x="161" y="295"/>
                </a:lnTo>
                <a:lnTo>
                  <a:pt x="188" y="326"/>
                </a:lnTo>
                <a:lnTo>
                  <a:pt x="167" y="336"/>
                </a:lnTo>
                <a:lnTo>
                  <a:pt x="147" y="309"/>
                </a:lnTo>
                <a:lnTo>
                  <a:pt x="141" y="311"/>
                </a:lnTo>
                <a:lnTo>
                  <a:pt x="156" y="341"/>
                </a:lnTo>
                <a:lnTo>
                  <a:pt x="128" y="359"/>
                </a:lnTo>
                <a:lnTo>
                  <a:pt x="100" y="343"/>
                </a:lnTo>
                <a:lnTo>
                  <a:pt x="106" y="326"/>
                </a:lnTo>
                <a:lnTo>
                  <a:pt x="111" y="310"/>
                </a:lnTo>
                <a:lnTo>
                  <a:pt x="88" y="336"/>
                </a:lnTo>
                <a:lnTo>
                  <a:pt x="64" y="327"/>
                </a:lnTo>
                <a:lnTo>
                  <a:pt x="79" y="318"/>
                </a:lnTo>
                <a:lnTo>
                  <a:pt x="112" y="257"/>
                </a:lnTo>
                <a:lnTo>
                  <a:pt x="96" y="248"/>
                </a:lnTo>
                <a:lnTo>
                  <a:pt x="82" y="261"/>
                </a:lnTo>
                <a:lnTo>
                  <a:pt x="80" y="253"/>
                </a:lnTo>
                <a:lnTo>
                  <a:pt x="73" y="257"/>
                </a:lnTo>
                <a:lnTo>
                  <a:pt x="73" y="251"/>
                </a:lnTo>
                <a:lnTo>
                  <a:pt x="65" y="251"/>
                </a:lnTo>
                <a:lnTo>
                  <a:pt x="73" y="238"/>
                </a:lnTo>
                <a:lnTo>
                  <a:pt x="53" y="217"/>
                </a:lnTo>
                <a:lnTo>
                  <a:pt x="49" y="231"/>
                </a:lnTo>
                <a:lnTo>
                  <a:pt x="36" y="266"/>
                </a:lnTo>
                <a:lnTo>
                  <a:pt x="20" y="283"/>
                </a:lnTo>
                <a:lnTo>
                  <a:pt x="17" y="282"/>
                </a:lnTo>
                <a:lnTo>
                  <a:pt x="1" y="302"/>
                </a:lnTo>
                <a:lnTo>
                  <a:pt x="0" y="62"/>
                </a:lnTo>
                <a:lnTo>
                  <a:pt x="3" y="54"/>
                </a:lnTo>
                <a:lnTo>
                  <a:pt x="27" y="29"/>
                </a:lnTo>
                <a:lnTo>
                  <a:pt x="50" y="47"/>
                </a:lnTo>
                <a:lnTo>
                  <a:pt x="52" y="72"/>
                </a:lnTo>
                <a:lnTo>
                  <a:pt x="64" y="72"/>
                </a:lnTo>
                <a:lnTo>
                  <a:pt x="87" y="82"/>
                </a:lnTo>
                <a:lnTo>
                  <a:pt x="96" y="85"/>
                </a:lnTo>
              </a:path>
            </a:pathLst>
          </a:custGeom>
          <a:solidFill>
            <a:srgbClr val="7F63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9" name="Freeform 1133">
            <a:extLst>
              <a:ext uri="{FF2B5EF4-FFF2-40B4-BE49-F238E27FC236}">
                <a16:creationId xmlns:a16="http://schemas.microsoft.com/office/drawing/2014/main" id="{133DB6E2-41F7-2142-8BB7-07CEFB955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2075" y="2354263"/>
            <a:ext cx="17463" cy="19050"/>
          </a:xfrm>
          <a:custGeom>
            <a:avLst/>
            <a:gdLst>
              <a:gd name="T0" fmla="*/ 12261 w 47"/>
              <a:gd name="T1" fmla="*/ 359 h 53"/>
              <a:gd name="T2" fmla="*/ 14491 w 47"/>
              <a:gd name="T3" fmla="*/ 0 h 53"/>
              <a:gd name="T4" fmla="*/ 14491 w 47"/>
              <a:gd name="T5" fmla="*/ 2157 h 53"/>
              <a:gd name="T6" fmla="*/ 16720 w 47"/>
              <a:gd name="T7" fmla="*/ 719 h 53"/>
              <a:gd name="T8" fmla="*/ 17091 w 47"/>
              <a:gd name="T9" fmla="*/ 3235 h 53"/>
              <a:gd name="T10" fmla="*/ 8917 w 47"/>
              <a:gd name="T11" fmla="*/ 12580 h 53"/>
              <a:gd name="T12" fmla="*/ 8174 w 47"/>
              <a:gd name="T13" fmla="*/ 15096 h 53"/>
              <a:gd name="T14" fmla="*/ 5573 w 47"/>
              <a:gd name="T15" fmla="*/ 17253 h 53"/>
              <a:gd name="T16" fmla="*/ 2972 w 47"/>
              <a:gd name="T17" fmla="*/ 18691 h 53"/>
              <a:gd name="T18" fmla="*/ 372 w 47"/>
              <a:gd name="T19" fmla="*/ 15815 h 53"/>
              <a:gd name="T20" fmla="*/ 0 w 47"/>
              <a:gd name="T21" fmla="*/ 14018 h 53"/>
              <a:gd name="T22" fmla="*/ 743 w 47"/>
              <a:gd name="T23" fmla="*/ 10424 h 53"/>
              <a:gd name="T24" fmla="*/ 3716 w 47"/>
              <a:gd name="T25" fmla="*/ 9345 h 53"/>
              <a:gd name="T26" fmla="*/ 6688 w 47"/>
              <a:gd name="T27" fmla="*/ 9345 h 53"/>
              <a:gd name="T28" fmla="*/ 12261 w 47"/>
              <a:gd name="T29" fmla="*/ 359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7" h="53">
                <a:moveTo>
                  <a:pt x="33" y="1"/>
                </a:moveTo>
                <a:lnTo>
                  <a:pt x="39" y="0"/>
                </a:lnTo>
                <a:lnTo>
                  <a:pt x="39" y="6"/>
                </a:lnTo>
                <a:lnTo>
                  <a:pt x="45" y="2"/>
                </a:lnTo>
                <a:lnTo>
                  <a:pt x="46" y="9"/>
                </a:lnTo>
                <a:lnTo>
                  <a:pt x="24" y="35"/>
                </a:lnTo>
                <a:lnTo>
                  <a:pt x="22" y="42"/>
                </a:lnTo>
                <a:lnTo>
                  <a:pt x="15" y="48"/>
                </a:lnTo>
                <a:lnTo>
                  <a:pt x="8" y="52"/>
                </a:lnTo>
                <a:lnTo>
                  <a:pt x="1" y="44"/>
                </a:lnTo>
                <a:lnTo>
                  <a:pt x="0" y="39"/>
                </a:lnTo>
                <a:lnTo>
                  <a:pt x="2" y="29"/>
                </a:lnTo>
                <a:lnTo>
                  <a:pt x="10" y="26"/>
                </a:lnTo>
                <a:lnTo>
                  <a:pt x="18" y="26"/>
                </a:lnTo>
                <a:lnTo>
                  <a:pt x="33" y="1"/>
                </a:lnTo>
              </a:path>
            </a:pathLst>
          </a:custGeom>
          <a:solidFill>
            <a:srgbClr val="C11B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0" name="Freeform 1134">
            <a:extLst>
              <a:ext uri="{FF2B5EF4-FFF2-40B4-BE49-F238E27FC236}">
                <a16:creationId xmlns:a16="http://schemas.microsoft.com/office/drawing/2014/main" id="{CD267F2B-4AE8-8941-8921-F4DAB6830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2354263"/>
            <a:ext cx="17463" cy="19050"/>
          </a:xfrm>
          <a:custGeom>
            <a:avLst/>
            <a:gdLst>
              <a:gd name="T0" fmla="*/ 0 w 48"/>
              <a:gd name="T1" fmla="*/ 3117 h 55"/>
              <a:gd name="T2" fmla="*/ 1091 w 48"/>
              <a:gd name="T3" fmla="*/ 1039 h 55"/>
              <a:gd name="T4" fmla="*/ 2547 w 48"/>
              <a:gd name="T5" fmla="*/ 2078 h 55"/>
              <a:gd name="T6" fmla="*/ 2911 w 48"/>
              <a:gd name="T7" fmla="*/ 0 h 55"/>
              <a:gd name="T8" fmla="*/ 4730 w 48"/>
              <a:gd name="T9" fmla="*/ 693 h 55"/>
              <a:gd name="T10" fmla="*/ 10187 w 48"/>
              <a:gd name="T11" fmla="*/ 9352 h 55"/>
              <a:gd name="T12" fmla="*/ 12733 w 48"/>
              <a:gd name="T13" fmla="*/ 8659 h 55"/>
              <a:gd name="T14" fmla="*/ 16372 w 48"/>
              <a:gd name="T15" fmla="*/ 11084 h 55"/>
              <a:gd name="T16" fmla="*/ 17099 w 48"/>
              <a:gd name="T17" fmla="*/ 14547 h 55"/>
              <a:gd name="T18" fmla="*/ 13461 w 48"/>
              <a:gd name="T19" fmla="*/ 18357 h 55"/>
              <a:gd name="T20" fmla="*/ 12370 w 48"/>
              <a:gd name="T21" fmla="*/ 18704 h 55"/>
              <a:gd name="T22" fmla="*/ 9095 w 48"/>
              <a:gd name="T23" fmla="*/ 15933 h 55"/>
              <a:gd name="T24" fmla="*/ 8368 w 48"/>
              <a:gd name="T25" fmla="*/ 13508 h 55"/>
              <a:gd name="T26" fmla="*/ 0 w 48"/>
              <a:gd name="T27" fmla="*/ 3117 h 5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8" h="55">
                <a:moveTo>
                  <a:pt x="0" y="9"/>
                </a:moveTo>
                <a:lnTo>
                  <a:pt x="3" y="3"/>
                </a:lnTo>
                <a:lnTo>
                  <a:pt x="7" y="6"/>
                </a:lnTo>
                <a:lnTo>
                  <a:pt x="8" y="0"/>
                </a:lnTo>
                <a:lnTo>
                  <a:pt x="13" y="2"/>
                </a:lnTo>
                <a:lnTo>
                  <a:pt x="28" y="27"/>
                </a:lnTo>
                <a:lnTo>
                  <a:pt x="35" y="25"/>
                </a:lnTo>
                <a:lnTo>
                  <a:pt x="45" y="32"/>
                </a:lnTo>
                <a:lnTo>
                  <a:pt x="47" y="42"/>
                </a:lnTo>
                <a:lnTo>
                  <a:pt x="37" y="53"/>
                </a:lnTo>
                <a:lnTo>
                  <a:pt x="34" y="54"/>
                </a:lnTo>
                <a:lnTo>
                  <a:pt x="25" y="46"/>
                </a:lnTo>
                <a:lnTo>
                  <a:pt x="23" y="39"/>
                </a:lnTo>
                <a:lnTo>
                  <a:pt x="0" y="9"/>
                </a:lnTo>
              </a:path>
            </a:pathLst>
          </a:custGeom>
          <a:solidFill>
            <a:srgbClr val="C11B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1" name="Freeform 1135">
            <a:extLst>
              <a:ext uri="{FF2B5EF4-FFF2-40B4-BE49-F238E27FC236}">
                <a16:creationId xmlns:a16="http://schemas.microsoft.com/office/drawing/2014/main" id="{0B67F276-4FD1-2546-91F0-824612E34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2263775"/>
            <a:ext cx="95250" cy="133350"/>
          </a:xfrm>
          <a:custGeom>
            <a:avLst/>
            <a:gdLst>
              <a:gd name="T0" fmla="*/ 55353 w 265"/>
              <a:gd name="T1" fmla="*/ 8245 h 372"/>
              <a:gd name="T2" fmla="*/ 72965 w 265"/>
              <a:gd name="T3" fmla="*/ 21867 h 372"/>
              <a:gd name="T4" fmla="*/ 80154 w 265"/>
              <a:gd name="T5" fmla="*/ 97503 h 372"/>
              <a:gd name="T6" fmla="*/ 76200 w 265"/>
              <a:gd name="T7" fmla="*/ 28319 h 372"/>
              <a:gd name="T8" fmla="*/ 63979 w 265"/>
              <a:gd name="T9" fmla="*/ 29394 h 372"/>
              <a:gd name="T10" fmla="*/ 39178 w 265"/>
              <a:gd name="T11" fmla="*/ 31904 h 372"/>
              <a:gd name="T12" fmla="*/ 27676 w 265"/>
              <a:gd name="T13" fmla="*/ 31904 h 372"/>
              <a:gd name="T14" fmla="*/ 15096 w 265"/>
              <a:gd name="T15" fmla="*/ 36564 h 372"/>
              <a:gd name="T16" fmla="*/ 1078 w 265"/>
              <a:gd name="T17" fmla="*/ 108616 h 372"/>
              <a:gd name="T18" fmla="*/ 40616 w 265"/>
              <a:gd name="T19" fmla="*/ 16131 h 372"/>
              <a:gd name="T20" fmla="*/ 39178 w 265"/>
              <a:gd name="T21" fmla="*/ 1792 h 372"/>
              <a:gd name="T22" fmla="*/ 25879 w 265"/>
              <a:gd name="T23" fmla="*/ 27960 h 372"/>
              <a:gd name="T24" fmla="*/ 44570 w 265"/>
              <a:gd name="T25" fmla="*/ 717 h 372"/>
              <a:gd name="T26" fmla="*/ 47805 w 265"/>
              <a:gd name="T27" fmla="*/ 3943 h 372"/>
              <a:gd name="T28" fmla="*/ 40616 w 265"/>
              <a:gd name="T29" fmla="*/ 10037 h 372"/>
              <a:gd name="T30" fmla="*/ 41335 w 265"/>
              <a:gd name="T31" fmla="*/ 30828 h 372"/>
              <a:gd name="T32" fmla="*/ 48164 w 265"/>
              <a:gd name="T33" fmla="*/ 17206 h 372"/>
              <a:gd name="T34" fmla="*/ 56431 w 265"/>
              <a:gd name="T35" fmla="*/ 30111 h 372"/>
              <a:gd name="T36" fmla="*/ 54993 w 265"/>
              <a:gd name="T37" fmla="*/ 4660 h 372"/>
              <a:gd name="T38" fmla="*/ 5751 w 265"/>
              <a:gd name="T39" fmla="*/ 21867 h 372"/>
              <a:gd name="T40" fmla="*/ 14377 w 265"/>
              <a:gd name="T41" fmla="*/ 20433 h 372"/>
              <a:gd name="T42" fmla="*/ 82310 w 265"/>
              <a:gd name="T43" fmla="*/ 11829 h 372"/>
              <a:gd name="T44" fmla="*/ 79435 w 265"/>
              <a:gd name="T45" fmla="*/ 20433 h 372"/>
              <a:gd name="T46" fmla="*/ 84826 w 265"/>
              <a:gd name="T47" fmla="*/ 18282 h 372"/>
              <a:gd name="T48" fmla="*/ 90218 w 265"/>
              <a:gd name="T49" fmla="*/ 20433 h 372"/>
              <a:gd name="T50" fmla="*/ 10064 w 265"/>
              <a:gd name="T51" fmla="*/ 24376 h 372"/>
              <a:gd name="T52" fmla="*/ 5751 w 265"/>
              <a:gd name="T53" fmla="*/ 26885 h 372"/>
              <a:gd name="T54" fmla="*/ 14377 w 265"/>
              <a:gd name="T55" fmla="*/ 29394 h 372"/>
              <a:gd name="T56" fmla="*/ 11142 w 265"/>
              <a:gd name="T57" fmla="*/ 26885 h 372"/>
              <a:gd name="T58" fmla="*/ 2516 w 265"/>
              <a:gd name="T59" fmla="*/ 30828 h 372"/>
              <a:gd name="T60" fmla="*/ 5751 w 265"/>
              <a:gd name="T61" fmla="*/ 29394 h 372"/>
              <a:gd name="T62" fmla="*/ 8626 w 265"/>
              <a:gd name="T63" fmla="*/ 31545 h 372"/>
              <a:gd name="T64" fmla="*/ 14018 w 265"/>
              <a:gd name="T65" fmla="*/ 31545 h 372"/>
              <a:gd name="T66" fmla="*/ 77278 w 265"/>
              <a:gd name="T67" fmla="*/ 35847 h 372"/>
              <a:gd name="T68" fmla="*/ 81592 w 265"/>
              <a:gd name="T69" fmla="*/ 35847 h 372"/>
              <a:gd name="T70" fmla="*/ 88061 w 265"/>
              <a:gd name="T71" fmla="*/ 29394 h 372"/>
              <a:gd name="T72" fmla="*/ 14018 w 265"/>
              <a:gd name="T73" fmla="*/ 95711 h 372"/>
              <a:gd name="T74" fmla="*/ 80154 w 265"/>
              <a:gd name="T75" fmla="*/ 95711 h 372"/>
              <a:gd name="T76" fmla="*/ 86624 w 265"/>
              <a:gd name="T77" fmla="*/ 36564 h 372"/>
              <a:gd name="T78" fmla="*/ 27676 w 265"/>
              <a:gd name="T79" fmla="*/ 89258 h 372"/>
              <a:gd name="T80" fmla="*/ 21566 w 265"/>
              <a:gd name="T81" fmla="*/ 106465 h 372"/>
              <a:gd name="T82" fmla="*/ 24801 w 265"/>
              <a:gd name="T83" fmla="*/ 91051 h 372"/>
              <a:gd name="T84" fmla="*/ 80873 w 265"/>
              <a:gd name="T85" fmla="*/ 101805 h 372"/>
              <a:gd name="T86" fmla="*/ 64698 w 265"/>
              <a:gd name="T87" fmla="*/ 95711 h 372"/>
              <a:gd name="T88" fmla="*/ 27676 w 265"/>
              <a:gd name="T89" fmla="*/ 92843 h 372"/>
              <a:gd name="T90" fmla="*/ 19050 w 265"/>
              <a:gd name="T91" fmla="*/ 103597 h 372"/>
              <a:gd name="T92" fmla="*/ 67574 w 265"/>
              <a:gd name="T93" fmla="*/ 90692 h 372"/>
              <a:gd name="T94" fmla="*/ 73325 w 265"/>
              <a:gd name="T95" fmla="*/ 100729 h 372"/>
              <a:gd name="T96" fmla="*/ 27676 w 265"/>
              <a:gd name="T97" fmla="*/ 117219 h 372"/>
              <a:gd name="T98" fmla="*/ 61463 w 265"/>
              <a:gd name="T99" fmla="*/ 119370 h 372"/>
              <a:gd name="T100" fmla="*/ 57509 w 265"/>
              <a:gd name="T101" fmla="*/ 120804 h 372"/>
              <a:gd name="T102" fmla="*/ 33068 w 265"/>
              <a:gd name="T103" fmla="*/ 122237 h 372"/>
              <a:gd name="T104" fmla="*/ 14377 w 265"/>
              <a:gd name="T105" fmla="*/ 105031 h 372"/>
              <a:gd name="T106" fmla="*/ 79075 w 265"/>
              <a:gd name="T107" fmla="*/ 102880 h 372"/>
              <a:gd name="T108" fmla="*/ 78357 w 265"/>
              <a:gd name="T109" fmla="*/ 106106 h 372"/>
              <a:gd name="T110" fmla="*/ 15456 w 265"/>
              <a:gd name="T111" fmla="*/ 106465 h 372"/>
              <a:gd name="T112" fmla="*/ 78357 w 265"/>
              <a:gd name="T113" fmla="*/ 107540 h 372"/>
              <a:gd name="T114" fmla="*/ 19050 w 265"/>
              <a:gd name="T115" fmla="*/ 107182 h 3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65" h="372">
                <a:moveTo>
                  <a:pt x="112" y="2"/>
                </a:moveTo>
                <a:cubicBezTo>
                  <a:pt x="115" y="0"/>
                  <a:pt x="118" y="0"/>
                  <a:pt x="121" y="0"/>
                </a:cubicBezTo>
                <a:cubicBezTo>
                  <a:pt x="126" y="0"/>
                  <a:pt x="132" y="0"/>
                  <a:pt x="141" y="5"/>
                </a:cubicBezTo>
                <a:cubicBezTo>
                  <a:pt x="145" y="7"/>
                  <a:pt x="151" y="9"/>
                  <a:pt x="154" y="10"/>
                </a:cubicBezTo>
                <a:cubicBezTo>
                  <a:pt x="156" y="11"/>
                  <a:pt x="157" y="11"/>
                  <a:pt x="160" y="11"/>
                </a:cubicBezTo>
                <a:cubicBezTo>
                  <a:pt x="159" y="11"/>
                  <a:pt x="156" y="13"/>
                  <a:pt x="154" y="13"/>
                </a:cubicBezTo>
                <a:lnTo>
                  <a:pt x="154" y="15"/>
                </a:lnTo>
                <a:cubicBezTo>
                  <a:pt x="154" y="15"/>
                  <a:pt x="159" y="18"/>
                  <a:pt x="160" y="20"/>
                </a:cubicBezTo>
                <a:cubicBezTo>
                  <a:pt x="156" y="20"/>
                  <a:pt x="154" y="23"/>
                  <a:pt x="154" y="23"/>
                </a:cubicBezTo>
                <a:cubicBezTo>
                  <a:pt x="157" y="24"/>
                  <a:pt x="157" y="33"/>
                  <a:pt x="157" y="33"/>
                </a:cubicBezTo>
                <a:lnTo>
                  <a:pt x="154" y="30"/>
                </a:lnTo>
                <a:lnTo>
                  <a:pt x="154" y="38"/>
                </a:lnTo>
                <a:cubicBezTo>
                  <a:pt x="154" y="41"/>
                  <a:pt x="150" y="45"/>
                  <a:pt x="150" y="49"/>
                </a:cubicBezTo>
                <a:cubicBezTo>
                  <a:pt x="150" y="59"/>
                  <a:pt x="151" y="69"/>
                  <a:pt x="156" y="77"/>
                </a:cubicBezTo>
                <a:cubicBezTo>
                  <a:pt x="157" y="80"/>
                  <a:pt x="163" y="82"/>
                  <a:pt x="166" y="85"/>
                </a:cubicBezTo>
                <a:cubicBezTo>
                  <a:pt x="166" y="85"/>
                  <a:pt x="174" y="82"/>
                  <a:pt x="180" y="79"/>
                </a:cubicBezTo>
                <a:cubicBezTo>
                  <a:pt x="189" y="74"/>
                  <a:pt x="192" y="70"/>
                  <a:pt x="203" y="70"/>
                </a:cubicBezTo>
                <a:lnTo>
                  <a:pt x="203" y="61"/>
                </a:lnTo>
                <a:cubicBezTo>
                  <a:pt x="203" y="57"/>
                  <a:pt x="201" y="53"/>
                  <a:pt x="201" y="49"/>
                </a:cubicBezTo>
                <a:cubicBezTo>
                  <a:pt x="206" y="48"/>
                  <a:pt x="218" y="32"/>
                  <a:pt x="229" y="26"/>
                </a:cubicBezTo>
                <a:cubicBezTo>
                  <a:pt x="245" y="37"/>
                  <a:pt x="262" y="54"/>
                  <a:pt x="262" y="63"/>
                </a:cubicBezTo>
                <a:cubicBezTo>
                  <a:pt x="262" y="63"/>
                  <a:pt x="261" y="240"/>
                  <a:pt x="262" y="303"/>
                </a:cubicBezTo>
                <a:cubicBezTo>
                  <a:pt x="262" y="307"/>
                  <a:pt x="264" y="312"/>
                  <a:pt x="264" y="312"/>
                </a:cubicBezTo>
                <a:cubicBezTo>
                  <a:pt x="256" y="309"/>
                  <a:pt x="244" y="294"/>
                  <a:pt x="241" y="287"/>
                </a:cubicBezTo>
                <a:lnTo>
                  <a:pt x="241" y="291"/>
                </a:lnTo>
                <a:cubicBezTo>
                  <a:pt x="232" y="285"/>
                  <a:pt x="225" y="275"/>
                  <a:pt x="223" y="269"/>
                </a:cubicBezTo>
                <a:lnTo>
                  <a:pt x="223" y="272"/>
                </a:lnTo>
                <a:cubicBezTo>
                  <a:pt x="215" y="265"/>
                  <a:pt x="204" y="221"/>
                  <a:pt x="204" y="221"/>
                </a:cubicBezTo>
                <a:lnTo>
                  <a:pt x="204" y="212"/>
                </a:lnTo>
                <a:cubicBezTo>
                  <a:pt x="204" y="212"/>
                  <a:pt x="210" y="248"/>
                  <a:pt x="220" y="255"/>
                </a:cubicBezTo>
                <a:lnTo>
                  <a:pt x="220" y="102"/>
                </a:lnTo>
                <a:lnTo>
                  <a:pt x="213" y="108"/>
                </a:lnTo>
                <a:lnTo>
                  <a:pt x="204" y="99"/>
                </a:lnTo>
                <a:lnTo>
                  <a:pt x="204" y="92"/>
                </a:lnTo>
                <a:lnTo>
                  <a:pt x="212" y="100"/>
                </a:lnTo>
                <a:lnTo>
                  <a:pt x="212" y="79"/>
                </a:lnTo>
                <a:cubicBezTo>
                  <a:pt x="210" y="77"/>
                  <a:pt x="210" y="76"/>
                  <a:pt x="209" y="74"/>
                </a:cubicBezTo>
                <a:cubicBezTo>
                  <a:pt x="209" y="77"/>
                  <a:pt x="204" y="85"/>
                  <a:pt x="198" y="89"/>
                </a:cubicBezTo>
                <a:cubicBezTo>
                  <a:pt x="197" y="86"/>
                  <a:pt x="192" y="82"/>
                  <a:pt x="192" y="82"/>
                </a:cubicBezTo>
                <a:cubicBezTo>
                  <a:pt x="192" y="82"/>
                  <a:pt x="191" y="88"/>
                  <a:pt x="186" y="89"/>
                </a:cubicBezTo>
                <a:cubicBezTo>
                  <a:pt x="185" y="86"/>
                  <a:pt x="180" y="83"/>
                  <a:pt x="179" y="82"/>
                </a:cubicBezTo>
                <a:cubicBezTo>
                  <a:pt x="180" y="83"/>
                  <a:pt x="184" y="84"/>
                  <a:pt x="186" y="86"/>
                </a:cubicBezTo>
                <a:cubicBezTo>
                  <a:pt x="189" y="86"/>
                  <a:pt x="189" y="78"/>
                  <a:pt x="189" y="78"/>
                </a:cubicBezTo>
                <a:cubicBezTo>
                  <a:pt x="185" y="79"/>
                  <a:pt x="181" y="82"/>
                  <a:pt x="179" y="82"/>
                </a:cubicBezTo>
                <a:lnTo>
                  <a:pt x="178" y="82"/>
                </a:lnTo>
                <a:cubicBezTo>
                  <a:pt x="174" y="86"/>
                  <a:pt x="168" y="86"/>
                  <a:pt x="166" y="86"/>
                </a:cubicBezTo>
                <a:cubicBezTo>
                  <a:pt x="168" y="86"/>
                  <a:pt x="171" y="88"/>
                  <a:pt x="174" y="89"/>
                </a:cubicBezTo>
                <a:cubicBezTo>
                  <a:pt x="174" y="89"/>
                  <a:pt x="163" y="89"/>
                  <a:pt x="154" y="86"/>
                </a:cubicBezTo>
                <a:cubicBezTo>
                  <a:pt x="153" y="85"/>
                  <a:pt x="150" y="82"/>
                  <a:pt x="147" y="81"/>
                </a:cubicBezTo>
                <a:cubicBezTo>
                  <a:pt x="148" y="83"/>
                  <a:pt x="150" y="86"/>
                  <a:pt x="153" y="89"/>
                </a:cubicBezTo>
                <a:cubicBezTo>
                  <a:pt x="142" y="89"/>
                  <a:pt x="136" y="82"/>
                  <a:pt x="136" y="81"/>
                </a:cubicBezTo>
                <a:cubicBezTo>
                  <a:pt x="134" y="82"/>
                  <a:pt x="133" y="86"/>
                  <a:pt x="132" y="88"/>
                </a:cubicBezTo>
                <a:cubicBezTo>
                  <a:pt x="128" y="86"/>
                  <a:pt x="128" y="82"/>
                  <a:pt x="127" y="81"/>
                </a:cubicBezTo>
                <a:cubicBezTo>
                  <a:pt x="127" y="82"/>
                  <a:pt x="121" y="89"/>
                  <a:pt x="109" y="89"/>
                </a:cubicBezTo>
                <a:cubicBezTo>
                  <a:pt x="113" y="86"/>
                  <a:pt x="115" y="83"/>
                  <a:pt x="116" y="81"/>
                </a:cubicBezTo>
                <a:cubicBezTo>
                  <a:pt x="113" y="82"/>
                  <a:pt x="109" y="85"/>
                  <a:pt x="107" y="86"/>
                </a:cubicBezTo>
                <a:cubicBezTo>
                  <a:pt x="101" y="89"/>
                  <a:pt x="91" y="89"/>
                  <a:pt x="91" y="89"/>
                </a:cubicBezTo>
                <a:cubicBezTo>
                  <a:pt x="94" y="88"/>
                  <a:pt x="97" y="86"/>
                  <a:pt x="98" y="86"/>
                </a:cubicBezTo>
                <a:cubicBezTo>
                  <a:pt x="97" y="86"/>
                  <a:pt x="91" y="86"/>
                  <a:pt x="86" y="82"/>
                </a:cubicBezTo>
                <a:cubicBezTo>
                  <a:pt x="81" y="82"/>
                  <a:pt x="77" y="79"/>
                  <a:pt x="72" y="78"/>
                </a:cubicBezTo>
                <a:cubicBezTo>
                  <a:pt x="72" y="78"/>
                  <a:pt x="72" y="86"/>
                  <a:pt x="77" y="86"/>
                </a:cubicBezTo>
                <a:cubicBezTo>
                  <a:pt x="80" y="84"/>
                  <a:pt x="84" y="83"/>
                  <a:pt x="86" y="82"/>
                </a:cubicBezTo>
                <a:cubicBezTo>
                  <a:pt x="84" y="83"/>
                  <a:pt x="77" y="86"/>
                  <a:pt x="77" y="89"/>
                </a:cubicBezTo>
                <a:cubicBezTo>
                  <a:pt x="71" y="88"/>
                  <a:pt x="69" y="82"/>
                  <a:pt x="69" y="82"/>
                </a:cubicBezTo>
                <a:cubicBezTo>
                  <a:pt x="69" y="82"/>
                  <a:pt x="63" y="86"/>
                  <a:pt x="62" y="89"/>
                </a:cubicBezTo>
                <a:cubicBezTo>
                  <a:pt x="57" y="85"/>
                  <a:pt x="53" y="77"/>
                  <a:pt x="51" y="74"/>
                </a:cubicBezTo>
                <a:cubicBezTo>
                  <a:pt x="51" y="76"/>
                  <a:pt x="51" y="77"/>
                  <a:pt x="49" y="79"/>
                </a:cubicBezTo>
                <a:lnTo>
                  <a:pt x="49" y="100"/>
                </a:lnTo>
                <a:lnTo>
                  <a:pt x="57" y="92"/>
                </a:lnTo>
                <a:lnTo>
                  <a:pt x="57" y="99"/>
                </a:lnTo>
                <a:lnTo>
                  <a:pt x="48" y="108"/>
                </a:lnTo>
                <a:lnTo>
                  <a:pt x="42" y="102"/>
                </a:lnTo>
                <a:lnTo>
                  <a:pt x="42" y="255"/>
                </a:lnTo>
                <a:cubicBezTo>
                  <a:pt x="49" y="248"/>
                  <a:pt x="56" y="212"/>
                  <a:pt x="56" y="212"/>
                </a:cubicBezTo>
                <a:lnTo>
                  <a:pt x="57" y="221"/>
                </a:lnTo>
                <a:cubicBezTo>
                  <a:pt x="57" y="221"/>
                  <a:pt x="46" y="265"/>
                  <a:pt x="39" y="272"/>
                </a:cubicBezTo>
                <a:lnTo>
                  <a:pt x="39" y="269"/>
                </a:lnTo>
                <a:cubicBezTo>
                  <a:pt x="34" y="275"/>
                  <a:pt x="28" y="285"/>
                  <a:pt x="19" y="291"/>
                </a:cubicBezTo>
                <a:lnTo>
                  <a:pt x="19" y="287"/>
                </a:lnTo>
                <a:cubicBezTo>
                  <a:pt x="16" y="294"/>
                  <a:pt x="7" y="309"/>
                  <a:pt x="0" y="312"/>
                </a:cubicBezTo>
                <a:cubicBezTo>
                  <a:pt x="0" y="312"/>
                  <a:pt x="3" y="307"/>
                  <a:pt x="3" y="303"/>
                </a:cubicBezTo>
                <a:lnTo>
                  <a:pt x="3" y="63"/>
                </a:lnTo>
                <a:cubicBezTo>
                  <a:pt x="3" y="54"/>
                  <a:pt x="16" y="37"/>
                  <a:pt x="31" y="26"/>
                </a:cubicBezTo>
                <a:cubicBezTo>
                  <a:pt x="43" y="32"/>
                  <a:pt x="54" y="48"/>
                  <a:pt x="60" y="49"/>
                </a:cubicBezTo>
                <a:cubicBezTo>
                  <a:pt x="60" y="53"/>
                  <a:pt x="59" y="57"/>
                  <a:pt x="59" y="61"/>
                </a:cubicBezTo>
                <a:lnTo>
                  <a:pt x="59" y="70"/>
                </a:lnTo>
                <a:cubicBezTo>
                  <a:pt x="68" y="70"/>
                  <a:pt x="72" y="74"/>
                  <a:pt x="84" y="79"/>
                </a:cubicBezTo>
                <a:cubicBezTo>
                  <a:pt x="91" y="82"/>
                  <a:pt x="97" y="85"/>
                  <a:pt x="98" y="86"/>
                </a:cubicBezTo>
                <a:cubicBezTo>
                  <a:pt x="101" y="82"/>
                  <a:pt x="104" y="80"/>
                  <a:pt x="107" y="77"/>
                </a:cubicBezTo>
                <a:cubicBezTo>
                  <a:pt x="112" y="68"/>
                  <a:pt x="113" y="56"/>
                  <a:pt x="113" y="45"/>
                </a:cubicBezTo>
                <a:cubicBezTo>
                  <a:pt x="113" y="26"/>
                  <a:pt x="104" y="23"/>
                  <a:pt x="97" y="19"/>
                </a:cubicBezTo>
                <a:lnTo>
                  <a:pt x="97" y="18"/>
                </a:lnTo>
                <a:lnTo>
                  <a:pt x="97" y="16"/>
                </a:lnTo>
                <a:cubicBezTo>
                  <a:pt x="100" y="16"/>
                  <a:pt x="107" y="20"/>
                  <a:pt x="112" y="20"/>
                </a:cubicBezTo>
                <a:cubicBezTo>
                  <a:pt x="112" y="20"/>
                  <a:pt x="113" y="20"/>
                  <a:pt x="113" y="19"/>
                </a:cubicBezTo>
                <a:cubicBezTo>
                  <a:pt x="113" y="17"/>
                  <a:pt x="107" y="13"/>
                  <a:pt x="100" y="13"/>
                </a:cubicBezTo>
                <a:cubicBezTo>
                  <a:pt x="97" y="13"/>
                  <a:pt x="94" y="17"/>
                  <a:pt x="94" y="17"/>
                </a:cubicBezTo>
                <a:cubicBezTo>
                  <a:pt x="94" y="17"/>
                  <a:pt x="94" y="7"/>
                  <a:pt x="103" y="7"/>
                </a:cubicBezTo>
                <a:cubicBezTo>
                  <a:pt x="104" y="7"/>
                  <a:pt x="107" y="7"/>
                  <a:pt x="109" y="5"/>
                </a:cubicBezTo>
                <a:cubicBezTo>
                  <a:pt x="109" y="5"/>
                  <a:pt x="109" y="3"/>
                  <a:pt x="112" y="2"/>
                </a:cubicBezTo>
                <a:close/>
                <a:moveTo>
                  <a:pt x="86" y="82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2"/>
                  <a:pt x="86" y="82"/>
                  <a:pt x="86" y="82"/>
                </a:cubicBezTo>
                <a:close/>
                <a:moveTo>
                  <a:pt x="179" y="82"/>
                </a:moveTo>
                <a:cubicBezTo>
                  <a:pt x="179" y="82"/>
                  <a:pt x="179" y="82"/>
                  <a:pt x="179" y="82"/>
                </a:cubicBezTo>
                <a:cubicBezTo>
                  <a:pt x="179" y="82"/>
                  <a:pt x="179" y="82"/>
                  <a:pt x="179" y="82"/>
                </a:cubicBezTo>
                <a:close/>
                <a:moveTo>
                  <a:pt x="62" y="85"/>
                </a:moveTo>
                <a:cubicBezTo>
                  <a:pt x="63" y="82"/>
                  <a:pt x="72" y="78"/>
                  <a:pt x="72" y="78"/>
                </a:cubicBezTo>
                <a:cubicBezTo>
                  <a:pt x="69" y="77"/>
                  <a:pt x="65" y="75"/>
                  <a:pt x="63" y="75"/>
                </a:cubicBezTo>
                <a:lnTo>
                  <a:pt x="57" y="75"/>
                </a:lnTo>
                <a:cubicBezTo>
                  <a:pt x="59" y="78"/>
                  <a:pt x="62" y="85"/>
                  <a:pt x="62" y="85"/>
                </a:cubicBezTo>
                <a:close/>
                <a:moveTo>
                  <a:pt x="198" y="75"/>
                </a:moveTo>
                <a:cubicBezTo>
                  <a:pt x="195" y="75"/>
                  <a:pt x="192" y="77"/>
                  <a:pt x="189" y="78"/>
                </a:cubicBezTo>
                <a:cubicBezTo>
                  <a:pt x="189" y="78"/>
                  <a:pt x="197" y="82"/>
                  <a:pt x="198" y="85"/>
                </a:cubicBezTo>
                <a:cubicBezTo>
                  <a:pt x="201" y="85"/>
                  <a:pt x="203" y="78"/>
                  <a:pt x="204" y="75"/>
                </a:cubicBezTo>
                <a:lnTo>
                  <a:pt x="198" y="75"/>
                </a:lnTo>
                <a:close/>
                <a:moveTo>
                  <a:pt x="124" y="2"/>
                </a:moveTo>
                <a:lnTo>
                  <a:pt x="121" y="2"/>
                </a:lnTo>
                <a:lnTo>
                  <a:pt x="118" y="2"/>
                </a:lnTo>
                <a:cubicBezTo>
                  <a:pt x="116" y="2"/>
                  <a:pt x="113" y="3"/>
                  <a:pt x="112" y="4"/>
                </a:cubicBezTo>
                <a:cubicBezTo>
                  <a:pt x="110" y="6"/>
                  <a:pt x="110" y="7"/>
                  <a:pt x="110" y="7"/>
                </a:cubicBezTo>
                <a:lnTo>
                  <a:pt x="116" y="7"/>
                </a:lnTo>
                <a:cubicBezTo>
                  <a:pt x="118" y="7"/>
                  <a:pt x="122" y="10"/>
                  <a:pt x="126" y="10"/>
                </a:cubicBezTo>
                <a:cubicBezTo>
                  <a:pt x="127" y="10"/>
                  <a:pt x="128" y="9"/>
                  <a:pt x="131" y="9"/>
                </a:cubicBezTo>
                <a:cubicBezTo>
                  <a:pt x="139" y="9"/>
                  <a:pt x="143" y="16"/>
                  <a:pt x="145" y="18"/>
                </a:cubicBezTo>
                <a:cubicBezTo>
                  <a:pt x="143" y="18"/>
                  <a:pt x="136" y="11"/>
                  <a:pt x="133" y="11"/>
                </a:cubicBezTo>
                <a:lnTo>
                  <a:pt x="127" y="11"/>
                </a:lnTo>
                <a:cubicBezTo>
                  <a:pt x="122" y="11"/>
                  <a:pt x="118" y="8"/>
                  <a:pt x="115" y="8"/>
                </a:cubicBezTo>
                <a:cubicBezTo>
                  <a:pt x="113" y="8"/>
                  <a:pt x="112" y="10"/>
                  <a:pt x="112" y="10"/>
                </a:cubicBezTo>
                <a:cubicBezTo>
                  <a:pt x="112" y="15"/>
                  <a:pt x="122" y="16"/>
                  <a:pt x="121" y="16"/>
                </a:cubicBezTo>
                <a:cubicBezTo>
                  <a:pt x="119" y="17"/>
                  <a:pt x="118" y="19"/>
                  <a:pt x="118" y="20"/>
                </a:cubicBezTo>
                <a:lnTo>
                  <a:pt x="119" y="23"/>
                </a:lnTo>
                <a:cubicBezTo>
                  <a:pt x="124" y="26"/>
                  <a:pt x="124" y="28"/>
                  <a:pt x="124" y="28"/>
                </a:cubicBezTo>
                <a:cubicBezTo>
                  <a:pt x="124" y="28"/>
                  <a:pt x="118" y="24"/>
                  <a:pt x="116" y="24"/>
                </a:cubicBezTo>
                <a:cubicBezTo>
                  <a:pt x="110" y="24"/>
                  <a:pt x="112" y="27"/>
                  <a:pt x="113" y="28"/>
                </a:cubicBezTo>
                <a:cubicBezTo>
                  <a:pt x="115" y="32"/>
                  <a:pt x="116" y="37"/>
                  <a:pt x="116" y="45"/>
                </a:cubicBezTo>
                <a:cubicBezTo>
                  <a:pt x="116" y="64"/>
                  <a:pt x="112" y="73"/>
                  <a:pt x="109" y="78"/>
                </a:cubicBezTo>
                <a:cubicBezTo>
                  <a:pt x="107" y="80"/>
                  <a:pt x="107" y="82"/>
                  <a:pt x="104" y="84"/>
                </a:cubicBezTo>
                <a:cubicBezTo>
                  <a:pt x="113" y="79"/>
                  <a:pt x="118" y="73"/>
                  <a:pt x="118" y="68"/>
                </a:cubicBezTo>
                <a:lnTo>
                  <a:pt x="118" y="48"/>
                </a:lnTo>
                <a:lnTo>
                  <a:pt x="121" y="48"/>
                </a:lnTo>
                <a:lnTo>
                  <a:pt x="121" y="68"/>
                </a:lnTo>
                <a:cubicBezTo>
                  <a:pt x="121" y="73"/>
                  <a:pt x="119" y="73"/>
                  <a:pt x="119" y="73"/>
                </a:cubicBezTo>
                <a:cubicBezTo>
                  <a:pt x="118" y="78"/>
                  <a:pt x="116" y="85"/>
                  <a:pt x="115" y="86"/>
                </a:cubicBezTo>
                <a:cubicBezTo>
                  <a:pt x="122" y="82"/>
                  <a:pt x="127" y="78"/>
                  <a:pt x="127" y="76"/>
                </a:cubicBezTo>
                <a:lnTo>
                  <a:pt x="127" y="48"/>
                </a:lnTo>
                <a:lnTo>
                  <a:pt x="128" y="48"/>
                </a:lnTo>
                <a:lnTo>
                  <a:pt x="128" y="77"/>
                </a:lnTo>
                <a:lnTo>
                  <a:pt x="128" y="78"/>
                </a:lnTo>
                <a:cubicBezTo>
                  <a:pt x="128" y="79"/>
                  <a:pt x="130" y="82"/>
                  <a:pt x="131" y="82"/>
                </a:cubicBezTo>
                <a:cubicBezTo>
                  <a:pt x="131" y="82"/>
                  <a:pt x="133" y="79"/>
                  <a:pt x="134" y="78"/>
                </a:cubicBezTo>
                <a:lnTo>
                  <a:pt x="134" y="77"/>
                </a:lnTo>
                <a:lnTo>
                  <a:pt x="134" y="48"/>
                </a:lnTo>
                <a:lnTo>
                  <a:pt x="136" y="48"/>
                </a:lnTo>
                <a:lnTo>
                  <a:pt x="136" y="76"/>
                </a:lnTo>
                <a:cubicBezTo>
                  <a:pt x="136" y="78"/>
                  <a:pt x="141" y="82"/>
                  <a:pt x="147" y="86"/>
                </a:cubicBezTo>
                <a:cubicBezTo>
                  <a:pt x="145" y="84"/>
                  <a:pt x="143" y="77"/>
                  <a:pt x="142" y="73"/>
                </a:cubicBezTo>
                <a:cubicBezTo>
                  <a:pt x="142" y="73"/>
                  <a:pt x="141" y="73"/>
                  <a:pt x="141" y="68"/>
                </a:cubicBezTo>
                <a:lnTo>
                  <a:pt x="141" y="48"/>
                </a:lnTo>
                <a:lnTo>
                  <a:pt x="143" y="48"/>
                </a:lnTo>
                <a:lnTo>
                  <a:pt x="143" y="68"/>
                </a:lnTo>
                <a:cubicBezTo>
                  <a:pt x="143" y="73"/>
                  <a:pt x="150" y="79"/>
                  <a:pt x="157" y="84"/>
                </a:cubicBezTo>
                <a:cubicBezTo>
                  <a:pt x="156" y="82"/>
                  <a:pt x="154" y="80"/>
                  <a:pt x="154" y="78"/>
                </a:cubicBezTo>
                <a:cubicBezTo>
                  <a:pt x="151" y="73"/>
                  <a:pt x="147" y="66"/>
                  <a:pt x="147" y="49"/>
                </a:cubicBezTo>
                <a:cubicBezTo>
                  <a:pt x="147" y="45"/>
                  <a:pt x="151" y="41"/>
                  <a:pt x="151" y="38"/>
                </a:cubicBezTo>
                <a:lnTo>
                  <a:pt x="151" y="26"/>
                </a:lnTo>
                <a:lnTo>
                  <a:pt x="154" y="28"/>
                </a:lnTo>
                <a:cubicBezTo>
                  <a:pt x="154" y="26"/>
                  <a:pt x="153" y="23"/>
                  <a:pt x="151" y="23"/>
                </a:cubicBezTo>
                <a:cubicBezTo>
                  <a:pt x="151" y="20"/>
                  <a:pt x="154" y="19"/>
                  <a:pt x="154" y="19"/>
                </a:cubicBezTo>
                <a:cubicBezTo>
                  <a:pt x="154" y="16"/>
                  <a:pt x="150" y="16"/>
                  <a:pt x="150" y="16"/>
                </a:cubicBezTo>
                <a:cubicBezTo>
                  <a:pt x="151" y="15"/>
                  <a:pt x="151" y="13"/>
                  <a:pt x="153" y="13"/>
                </a:cubicBezTo>
                <a:cubicBezTo>
                  <a:pt x="151" y="11"/>
                  <a:pt x="148" y="11"/>
                  <a:pt x="145" y="10"/>
                </a:cubicBezTo>
                <a:cubicBezTo>
                  <a:pt x="138" y="7"/>
                  <a:pt x="132" y="2"/>
                  <a:pt x="124" y="2"/>
                </a:cubicBezTo>
                <a:close/>
                <a:moveTo>
                  <a:pt x="147" y="86"/>
                </a:moveTo>
                <a:cubicBezTo>
                  <a:pt x="147" y="86"/>
                  <a:pt x="147" y="86"/>
                  <a:pt x="147" y="86"/>
                </a:cubicBezTo>
                <a:cubicBezTo>
                  <a:pt x="147" y="86"/>
                  <a:pt x="147" y="86"/>
                  <a:pt x="147" y="86"/>
                </a:cubicBezTo>
                <a:close/>
                <a:moveTo>
                  <a:pt x="53" y="49"/>
                </a:moveTo>
                <a:cubicBezTo>
                  <a:pt x="46" y="48"/>
                  <a:pt x="31" y="33"/>
                  <a:pt x="31" y="33"/>
                </a:cubicBezTo>
                <a:cubicBezTo>
                  <a:pt x="25" y="39"/>
                  <a:pt x="16" y="46"/>
                  <a:pt x="13" y="52"/>
                </a:cubicBezTo>
                <a:cubicBezTo>
                  <a:pt x="13" y="54"/>
                  <a:pt x="16" y="61"/>
                  <a:pt x="16" y="61"/>
                </a:cubicBezTo>
                <a:cubicBezTo>
                  <a:pt x="16" y="61"/>
                  <a:pt x="22" y="54"/>
                  <a:pt x="24" y="53"/>
                </a:cubicBezTo>
                <a:lnTo>
                  <a:pt x="24" y="51"/>
                </a:lnTo>
                <a:cubicBezTo>
                  <a:pt x="24" y="49"/>
                  <a:pt x="25" y="47"/>
                  <a:pt x="25" y="45"/>
                </a:cubicBezTo>
                <a:lnTo>
                  <a:pt x="28" y="46"/>
                </a:lnTo>
                <a:cubicBezTo>
                  <a:pt x="27" y="48"/>
                  <a:pt x="25" y="49"/>
                  <a:pt x="25" y="51"/>
                </a:cubicBezTo>
                <a:lnTo>
                  <a:pt x="25" y="54"/>
                </a:lnTo>
                <a:lnTo>
                  <a:pt x="33" y="64"/>
                </a:lnTo>
                <a:lnTo>
                  <a:pt x="39" y="57"/>
                </a:lnTo>
                <a:lnTo>
                  <a:pt x="40" y="57"/>
                </a:lnTo>
                <a:lnTo>
                  <a:pt x="40" y="55"/>
                </a:lnTo>
                <a:cubicBezTo>
                  <a:pt x="40" y="54"/>
                  <a:pt x="40" y="52"/>
                  <a:pt x="42" y="51"/>
                </a:cubicBezTo>
                <a:lnTo>
                  <a:pt x="43" y="53"/>
                </a:lnTo>
                <a:cubicBezTo>
                  <a:pt x="43" y="53"/>
                  <a:pt x="42" y="54"/>
                  <a:pt x="42" y="55"/>
                </a:cubicBezTo>
                <a:lnTo>
                  <a:pt x="42" y="57"/>
                </a:lnTo>
                <a:cubicBezTo>
                  <a:pt x="43" y="61"/>
                  <a:pt x="48" y="68"/>
                  <a:pt x="53" y="69"/>
                </a:cubicBezTo>
                <a:lnTo>
                  <a:pt x="53" y="54"/>
                </a:lnTo>
                <a:lnTo>
                  <a:pt x="53" y="49"/>
                </a:lnTo>
                <a:close/>
                <a:moveTo>
                  <a:pt x="229" y="33"/>
                </a:moveTo>
                <a:cubicBezTo>
                  <a:pt x="229" y="33"/>
                  <a:pt x="213" y="48"/>
                  <a:pt x="209" y="49"/>
                </a:cubicBezTo>
                <a:lnTo>
                  <a:pt x="209" y="54"/>
                </a:lnTo>
                <a:lnTo>
                  <a:pt x="209" y="69"/>
                </a:lnTo>
                <a:cubicBezTo>
                  <a:pt x="212" y="68"/>
                  <a:pt x="216" y="61"/>
                  <a:pt x="218" y="57"/>
                </a:cubicBezTo>
                <a:lnTo>
                  <a:pt x="218" y="55"/>
                </a:lnTo>
                <a:lnTo>
                  <a:pt x="218" y="52"/>
                </a:lnTo>
                <a:lnTo>
                  <a:pt x="220" y="51"/>
                </a:lnTo>
                <a:cubicBezTo>
                  <a:pt x="221" y="52"/>
                  <a:pt x="221" y="54"/>
                  <a:pt x="221" y="55"/>
                </a:cubicBezTo>
                <a:lnTo>
                  <a:pt x="221" y="57"/>
                </a:lnTo>
                <a:lnTo>
                  <a:pt x="223" y="57"/>
                </a:lnTo>
                <a:lnTo>
                  <a:pt x="227" y="64"/>
                </a:lnTo>
                <a:lnTo>
                  <a:pt x="236" y="54"/>
                </a:lnTo>
                <a:lnTo>
                  <a:pt x="236" y="53"/>
                </a:lnTo>
                <a:cubicBezTo>
                  <a:pt x="238" y="54"/>
                  <a:pt x="245" y="61"/>
                  <a:pt x="245" y="61"/>
                </a:cubicBezTo>
                <a:cubicBezTo>
                  <a:pt x="245" y="61"/>
                  <a:pt x="248" y="54"/>
                  <a:pt x="248" y="52"/>
                </a:cubicBezTo>
                <a:cubicBezTo>
                  <a:pt x="244" y="46"/>
                  <a:pt x="236" y="39"/>
                  <a:pt x="229" y="33"/>
                </a:cubicBezTo>
                <a:close/>
                <a:moveTo>
                  <a:pt x="235" y="45"/>
                </a:moveTo>
                <a:cubicBezTo>
                  <a:pt x="236" y="47"/>
                  <a:pt x="236" y="49"/>
                  <a:pt x="236" y="51"/>
                </a:cubicBezTo>
                <a:cubicBezTo>
                  <a:pt x="236" y="49"/>
                  <a:pt x="233" y="48"/>
                  <a:pt x="233" y="46"/>
                </a:cubicBezTo>
                <a:lnTo>
                  <a:pt x="235" y="45"/>
                </a:lnTo>
                <a:close/>
                <a:moveTo>
                  <a:pt x="13" y="63"/>
                </a:moveTo>
                <a:lnTo>
                  <a:pt x="10" y="57"/>
                </a:lnTo>
                <a:cubicBezTo>
                  <a:pt x="9" y="58"/>
                  <a:pt x="7" y="61"/>
                  <a:pt x="7" y="63"/>
                </a:cubicBezTo>
                <a:lnTo>
                  <a:pt x="7" y="80"/>
                </a:lnTo>
                <a:lnTo>
                  <a:pt x="13" y="75"/>
                </a:lnTo>
                <a:lnTo>
                  <a:pt x="13" y="63"/>
                </a:lnTo>
                <a:close/>
                <a:moveTo>
                  <a:pt x="251" y="57"/>
                </a:moveTo>
                <a:lnTo>
                  <a:pt x="248" y="63"/>
                </a:lnTo>
                <a:lnTo>
                  <a:pt x="248" y="75"/>
                </a:lnTo>
                <a:lnTo>
                  <a:pt x="256" y="80"/>
                </a:lnTo>
                <a:lnTo>
                  <a:pt x="256" y="63"/>
                </a:lnTo>
                <a:cubicBezTo>
                  <a:pt x="256" y="61"/>
                  <a:pt x="256" y="58"/>
                  <a:pt x="251" y="57"/>
                </a:cubicBezTo>
                <a:close/>
                <a:moveTo>
                  <a:pt x="24" y="58"/>
                </a:moveTo>
                <a:lnTo>
                  <a:pt x="24" y="82"/>
                </a:lnTo>
                <a:lnTo>
                  <a:pt x="28" y="75"/>
                </a:lnTo>
                <a:lnTo>
                  <a:pt x="28" y="68"/>
                </a:lnTo>
                <a:lnTo>
                  <a:pt x="24" y="58"/>
                </a:lnTo>
                <a:close/>
                <a:moveTo>
                  <a:pt x="236" y="58"/>
                </a:moveTo>
                <a:lnTo>
                  <a:pt x="230" y="68"/>
                </a:lnTo>
                <a:lnTo>
                  <a:pt x="230" y="75"/>
                </a:lnTo>
                <a:lnTo>
                  <a:pt x="236" y="82"/>
                </a:lnTo>
                <a:lnTo>
                  <a:pt x="236" y="58"/>
                </a:lnTo>
                <a:close/>
                <a:moveTo>
                  <a:pt x="21" y="60"/>
                </a:moveTo>
                <a:lnTo>
                  <a:pt x="16" y="67"/>
                </a:lnTo>
                <a:lnTo>
                  <a:pt x="16" y="75"/>
                </a:lnTo>
                <a:lnTo>
                  <a:pt x="21" y="82"/>
                </a:lnTo>
                <a:lnTo>
                  <a:pt x="21" y="60"/>
                </a:lnTo>
                <a:close/>
                <a:moveTo>
                  <a:pt x="239" y="60"/>
                </a:moveTo>
                <a:lnTo>
                  <a:pt x="239" y="82"/>
                </a:lnTo>
                <a:lnTo>
                  <a:pt x="245" y="75"/>
                </a:lnTo>
                <a:lnTo>
                  <a:pt x="245" y="67"/>
                </a:lnTo>
                <a:lnTo>
                  <a:pt x="239" y="60"/>
                </a:lnTo>
                <a:close/>
                <a:moveTo>
                  <a:pt x="40" y="61"/>
                </a:moveTo>
                <a:lnTo>
                  <a:pt x="40" y="82"/>
                </a:lnTo>
                <a:cubicBezTo>
                  <a:pt x="45" y="79"/>
                  <a:pt x="48" y="74"/>
                  <a:pt x="51" y="73"/>
                </a:cubicBezTo>
                <a:cubicBezTo>
                  <a:pt x="45" y="70"/>
                  <a:pt x="42" y="63"/>
                  <a:pt x="40" y="61"/>
                </a:cubicBezTo>
                <a:close/>
                <a:moveTo>
                  <a:pt x="220" y="82"/>
                </a:moveTo>
                <a:lnTo>
                  <a:pt x="220" y="61"/>
                </a:lnTo>
                <a:cubicBezTo>
                  <a:pt x="220" y="63"/>
                  <a:pt x="216" y="70"/>
                  <a:pt x="210" y="73"/>
                </a:cubicBezTo>
                <a:cubicBezTo>
                  <a:pt x="213" y="74"/>
                  <a:pt x="216" y="79"/>
                  <a:pt x="220" y="82"/>
                </a:cubicBezTo>
                <a:close/>
                <a:moveTo>
                  <a:pt x="39" y="63"/>
                </a:moveTo>
                <a:lnTo>
                  <a:pt x="31" y="69"/>
                </a:lnTo>
                <a:lnTo>
                  <a:pt x="31" y="75"/>
                </a:lnTo>
                <a:lnTo>
                  <a:pt x="39" y="82"/>
                </a:lnTo>
                <a:lnTo>
                  <a:pt x="39" y="63"/>
                </a:lnTo>
                <a:close/>
                <a:moveTo>
                  <a:pt x="223" y="63"/>
                </a:moveTo>
                <a:lnTo>
                  <a:pt x="223" y="82"/>
                </a:lnTo>
                <a:lnTo>
                  <a:pt x="227" y="75"/>
                </a:lnTo>
                <a:lnTo>
                  <a:pt x="227" y="69"/>
                </a:lnTo>
                <a:lnTo>
                  <a:pt x="223" y="63"/>
                </a:lnTo>
                <a:close/>
                <a:moveTo>
                  <a:pt x="13" y="82"/>
                </a:moveTo>
                <a:lnTo>
                  <a:pt x="7" y="86"/>
                </a:lnTo>
                <a:lnTo>
                  <a:pt x="7" y="95"/>
                </a:lnTo>
                <a:lnTo>
                  <a:pt x="13" y="100"/>
                </a:lnTo>
                <a:lnTo>
                  <a:pt x="13" y="82"/>
                </a:lnTo>
                <a:close/>
                <a:moveTo>
                  <a:pt x="248" y="82"/>
                </a:moveTo>
                <a:lnTo>
                  <a:pt x="248" y="100"/>
                </a:lnTo>
                <a:lnTo>
                  <a:pt x="256" y="95"/>
                </a:lnTo>
                <a:lnTo>
                  <a:pt x="256" y="86"/>
                </a:lnTo>
                <a:lnTo>
                  <a:pt x="248" y="82"/>
                </a:lnTo>
                <a:close/>
                <a:moveTo>
                  <a:pt x="16" y="82"/>
                </a:moveTo>
                <a:lnTo>
                  <a:pt x="16" y="100"/>
                </a:lnTo>
                <a:lnTo>
                  <a:pt x="17" y="97"/>
                </a:lnTo>
                <a:lnTo>
                  <a:pt x="21" y="95"/>
                </a:lnTo>
                <a:lnTo>
                  <a:pt x="21" y="88"/>
                </a:lnTo>
                <a:lnTo>
                  <a:pt x="17" y="86"/>
                </a:lnTo>
                <a:lnTo>
                  <a:pt x="16" y="82"/>
                </a:lnTo>
                <a:close/>
                <a:moveTo>
                  <a:pt x="28" y="82"/>
                </a:moveTo>
                <a:lnTo>
                  <a:pt x="25" y="86"/>
                </a:lnTo>
                <a:lnTo>
                  <a:pt x="24" y="88"/>
                </a:lnTo>
                <a:lnTo>
                  <a:pt x="24" y="94"/>
                </a:lnTo>
                <a:lnTo>
                  <a:pt x="25" y="97"/>
                </a:lnTo>
                <a:lnTo>
                  <a:pt x="28" y="100"/>
                </a:lnTo>
                <a:lnTo>
                  <a:pt x="28" y="82"/>
                </a:lnTo>
                <a:close/>
                <a:moveTo>
                  <a:pt x="31" y="82"/>
                </a:moveTo>
                <a:lnTo>
                  <a:pt x="31" y="100"/>
                </a:lnTo>
                <a:lnTo>
                  <a:pt x="34" y="97"/>
                </a:lnTo>
                <a:lnTo>
                  <a:pt x="39" y="94"/>
                </a:lnTo>
                <a:lnTo>
                  <a:pt x="39" y="88"/>
                </a:lnTo>
                <a:lnTo>
                  <a:pt x="31" y="82"/>
                </a:lnTo>
                <a:close/>
                <a:moveTo>
                  <a:pt x="46" y="100"/>
                </a:moveTo>
                <a:lnTo>
                  <a:pt x="46" y="82"/>
                </a:lnTo>
                <a:cubicBezTo>
                  <a:pt x="45" y="86"/>
                  <a:pt x="43" y="86"/>
                  <a:pt x="40" y="89"/>
                </a:cubicBezTo>
                <a:lnTo>
                  <a:pt x="40" y="95"/>
                </a:lnTo>
                <a:lnTo>
                  <a:pt x="43" y="97"/>
                </a:lnTo>
                <a:lnTo>
                  <a:pt x="46" y="100"/>
                </a:lnTo>
                <a:close/>
                <a:moveTo>
                  <a:pt x="215" y="82"/>
                </a:moveTo>
                <a:lnTo>
                  <a:pt x="215" y="100"/>
                </a:lnTo>
                <a:lnTo>
                  <a:pt x="218" y="97"/>
                </a:lnTo>
                <a:lnTo>
                  <a:pt x="220" y="95"/>
                </a:lnTo>
                <a:lnTo>
                  <a:pt x="220" y="89"/>
                </a:lnTo>
                <a:cubicBezTo>
                  <a:pt x="218" y="86"/>
                  <a:pt x="216" y="86"/>
                  <a:pt x="215" y="82"/>
                </a:cubicBezTo>
                <a:close/>
                <a:moveTo>
                  <a:pt x="227" y="82"/>
                </a:moveTo>
                <a:lnTo>
                  <a:pt x="223" y="88"/>
                </a:lnTo>
                <a:lnTo>
                  <a:pt x="223" y="94"/>
                </a:lnTo>
                <a:lnTo>
                  <a:pt x="225" y="97"/>
                </a:lnTo>
                <a:lnTo>
                  <a:pt x="227" y="100"/>
                </a:lnTo>
                <a:lnTo>
                  <a:pt x="227" y="82"/>
                </a:lnTo>
                <a:close/>
                <a:moveTo>
                  <a:pt x="230" y="82"/>
                </a:moveTo>
                <a:lnTo>
                  <a:pt x="230" y="100"/>
                </a:lnTo>
                <a:lnTo>
                  <a:pt x="235" y="97"/>
                </a:lnTo>
                <a:lnTo>
                  <a:pt x="236" y="94"/>
                </a:lnTo>
                <a:lnTo>
                  <a:pt x="236" y="88"/>
                </a:lnTo>
                <a:lnTo>
                  <a:pt x="235" y="86"/>
                </a:lnTo>
                <a:lnTo>
                  <a:pt x="230" y="82"/>
                </a:lnTo>
                <a:close/>
                <a:moveTo>
                  <a:pt x="245" y="82"/>
                </a:moveTo>
                <a:lnTo>
                  <a:pt x="242" y="86"/>
                </a:lnTo>
                <a:lnTo>
                  <a:pt x="239" y="88"/>
                </a:lnTo>
                <a:lnTo>
                  <a:pt x="239" y="95"/>
                </a:lnTo>
                <a:lnTo>
                  <a:pt x="242" y="97"/>
                </a:lnTo>
                <a:lnTo>
                  <a:pt x="245" y="100"/>
                </a:lnTo>
                <a:lnTo>
                  <a:pt x="245" y="82"/>
                </a:lnTo>
                <a:close/>
                <a:moveTo>
                  <a:pt x="25" y="102"/>
                </a:moveTo>
                <a:lnTo>
                  <a:pt x="25" y="281"/>
                </a:lnTo>
                <a:cubicBezTo>
                  <a:pt x="25" y="281"/>
                  <a:pt x="34" y="271"/>
                  <a:pt x="39" y="267"/>
                </a:cubicBezTo>
                <a:cubicBezTo>
                  <a:pt x="39" y="262"/>
                  <a:pt x="38" y="255"/>
                  <a:pt x="38" y="255"/>
                </a:cubicBezTo>
                <a:lnTo>
                  <a:pt x="38" y="102"/>
                </a:lnTo>
                <a:lnTo>
                  <a:pt x="31" y="108"/>
                </a:lnTo>
                <a:lnTo>
                  <a:pt x="25" y="102"/>
                </a:lnTo>
                <a:close/>
                <a:moveTo>
                  <a:pt x="236" y="102"/>
                </a:moveTo>
                <a:lnTo>
                  <a:pt x="230" y="108"/>
                </a:lnTo>
                <a:lnTo>
                  <a:pt x="224" y="102"/>
                </a:lnTo>
                <a:lnTo>
                  <a:pt x="224" y="255"/>
                </a:lnTo>
                <a:cubicBezTo>
                  <a:pt x="224" y="255"/>
                  <a:pt x="223" y="262"/>
                  <a:pt x="223" y="267"/>
                </a:cubicBezTo>
                <a:cubicBezTo>
                  <a:pt x="225" y="271"/>
                  <a:pt x="236" y="281"/>
                  <a:pt x="236" y="281"/>
                </a:cubicBezTo>
                <a:lnTo>
                  <a:pt x="236" y="102"/>
                </a:lnTo>
                <a:close/>
                <a:moveTo>
                  <a:pt x="21" y="102"/>
                </a:moveTo>
                <a:lnTo>
                  <a:pt x="15" y="108"/>
                </a:lnTo>
                <a:lnTo>
                  <a:pt x="7" y="102"/>
                </a:lnTo>
                <a:lnTo>
                  <a:pt x="7" y="296"/>
                </a:lnTo>
                <a:cubicBezTo>
                  <a:pt x="12" y="293"/>
                  <a:pt x="21" y="281"/>
                  <a:pt x="21" y="276"/>
                </a:cubicBezTo>
                <a:lnTo>
                  <a:pt x="21" y="102"/>
                </a:lnTo>
                <a:close/>
                <a:moveTo>
                  <a:pt x="241" y="102"/>
                </a:moveTo>
                <a:lnTo>
                  <a:pt x="241" y="276"/>
                </a:lnTo>
                <a:cubicBezTo>
                  <a:pt x="241" y="281"/>
                  <a:pt x="248" y="293"/>
                  <a:pt x="256" y="296"/>
                </a:cubicBezTo>
                <a:lnTo>
                  <a:pt x="256" y="102"/>
                </a:lnTo>
                <a:lnTo>
                  <a:pt x="245" y="108"/>
                </a:lnTo>
                <a:lnTo>
                  <a:pt x="241" y="102"/>
                </a:lnTo>
                <a:close/>
                <a:moveTo>
                  <a:pt x="77" y="239"/>
                </a:moveTo>
                <a:lnTo>
                  <a:pt x="80" y="240"/>
                </a:lnTo>
                <a:cubicBezTo>
                  <a:pt x="80" y="240"/>
                  <a:pt x="72" y="249"/>
                  <a:pt x="69" y="251"/>
                </a:cubicBezTo>
                <a:cubicBezTo>
                  <a:pt x="69" y="251"/>
                  <a:pt x="77" y="251"/>
                  <a:pt x="77" y="249"/>
                </a:cubicBezTo>
                <a:cubicBezTo>
                  <a:pt x="77" y="252"/>
                  <a:pt x="80" y="255"/>
                  <a:pt x="80" y="255"/>
                </a:cubicBezTo>
                <a:lnTo>
                  <a:pt x="84" y="253"/>
                </a:lnTo>
                <a:cubicBezTo>
                  <a:pt x="86" y="254"/>
                  <a:pt x="86" y="259"/>
                  <a:pt x="86" y="259"/>
                </a:cubicBezTo>
                <a:cubicBezTo>
                  <a:pt x="89" y="258"/>
                  <a:pt x="96" y="248"/>
                  <a:pt x="96" y="248"/>
                </a:cubicBezTo>
                <a:lnTo>
                  <a:pt x="100" y="250"/>
                </a:lnTo>
                <a:cubicBezTo>
                  <a:pt x="100" y="250"/>
                  <a:pt x="87" y="261"/>
                  <a:pt x="84" y="267"/>
                </a:cubicBezTo>
                <a:cubicBezTo>
                  <a:pt x="84" y="265"/>
                  <a:pt x="83" y="264"/>
                  <a:pt x="83" y="264"/>
                </a:cubicBezTo>
                <a:cubicBezTo>
                  <a:pt x="81" y="267"/>
                  <a:pt x="68" y="281"/>
                  <a:pt x="62" y="290"/>
                </a:cubicBezTo>
                <a:cubicBezTo>
                  <a:pt x="62" y="293"/>
                  <a:pt x="62" y="294"/>
                  <a:pt x="60" y="297"/>
                </a:cubicBezTo>
                <a:cubicBezTo>
                  <a:pt x="57" y="300"/>
                  <a:pt x="53" y="303"/>
                  <a:pt x="51" y="305"/>
                </a:cubicBezTo>
                <a:cubicBezTo>
                  <a:pt x="51" y="307"/>
                  <a:pt x="46" y="307"/>
                  <a:pt x="45" y="305"/>
                </a:cubicBezTo>
                <a:cubicBezTo>
                  <a:pt x="43" y="304"/>
                  <a:pt x="37" y="296"/>
                  <a:pt x="37" y="296"/>
                </a:cubicBezTo>
                <a:lnTo>
                  <a:pt x="36" y="297"/>
                </a:lnTo>
                <a:cubicBezTo>
                  <a:pt x="36" y="297"/>
                  <a:pt x="34" y="294"/>
                  <a:pt x="34" y="291"/>
                </a:cubicBezTo>
                <a:cubicBezTo>
                  <a:pt x="34" y="289"/>
                  <a:pt x="34" y="285"/>
                  <a:pt x="36" y="284"/>
                </a:cubicBezTo>
                <a:cubicBezTo>
                  <a:pt x="37" y="281"/>
                  <a:pt x="45" y="276"/>
                  <a:pt x="48" y="276"/>
                </a:cubicBezTo>
                <a:cubicBezTo>
                  <a:pt x="53" y="276"/>
                  <a:pt x="53" y="278"/>
                  <a:pt x="56" y="273"/>
                </a:cubicBezTo>
                <a:cubicBezTo>
                  <a:pt x="59" y="269"/>
                  <a:pt x="68" y="256"/>
                  <a:pt x="69" y="254"/>
                </a:cubicBezTo>
                <a:lnTo>
                  <a:pt x="65" y="254"/>
                </a:lnTo>
                <a:cubicBezTo>
                  <a:pt x="68" y="252"/>
                  <a:pt x="77" y="239"/>
                  <a:pt x="77" y="239"/>
                </a:cubicBezTo>
                <a:close/>
                <a:moveTo>
                  <a:pt x="183" y="240"/>
                </a:moveTo>
                <a:lnTo>
                  <a:pt x="186" y="239"/>
                </a:lnTo>
                <a:cubicBezTo>
                  <a:pt x="186" y="239"/>
                  <a:pt x="192" y="252"/>
                  <a:pt x="195" y="254"/>
                </a:cubicBezTo>
                <a:lnTo>
                  <a:pt x="192" y="254"/>
                </a:lnTo>
                <a:cubicBezTo>
                  <a:pt x="192" y="256"/>
                  <a:pt x="201" y="269"/>
                  <a:pt x="204" y="273"/>
                </a:cubicBezTo>
                <a:cubicBezTo>
                  <a:pt x="207" y="278"/>
                  <a:pt x="209" y="276"/>
                  <a:pt x="213" y="276"/>
                </a:cubicBezTo>
                <a:cubicBezTo>
                  <a:pt x="216" y="276"/>
                  <a:pt x="224" y="281"/>
                  <a:pt x="225" y="284"/>
                </a:cubicBezTo>
                <a:cubicBezTo>
                  <a:pt x="225" y="285"/>
                  <a:pt x="227" y="289"/>
                  <a:pt x="227" y="291"/>
                </a:cubicBezTo>
                <a:cubicBezTo>
                  <a:pt x="227" y="294"/>
                  <a:pt x="224" y="297"/>
                  <a:pt x="224" y="297"/>
                </a:cubicBezTo>
                <a:lnTo>
                  <a:pt x="224" y="296"/>
                </a:lnTo>
                <a:lnTo>
                  <a:pt x="216" y="305"/>
                </a:lnTo>
                <a:cubicBezTo>
                  <a:pt x="215" y="307"/>
                  <a:pt x="210" y="307"/>
                  <a:pt x="210" y="305"/>
                </a:cubicBezTo>
                <a:cubicBezTo>
                  <a:pt x="207" y="303"/>
                  <a:pt x="204" y="300"/>
                  <a:pt x="201" y="297"/>
                </a:cubicBezTo>
                <a:cubicBezTo>
                  <a:pt x="201" y="294"/>
                  <a:pt x="201" y="293"/>
                  <a:pt x="198" y="290"/>
                </a:cubicBezTo>
                <a:cubicBezTo>
                  <a:pt x="192" y="281"/>
                  <a:pt x="183" y="267"/>
                  <a:pt x="180" y="265"/>
                </a:cubicBezTo>
                <a:lnTo>
                  <a:pt x="180" y="267"/>
                </a:lnTo>
                <a:cubicBezTo>
                  <a:pt x="177" y="261"/>
                  <a:pt x="165" y="250"/>
                  <a:pt x="165" y="250"/>
                </a:cubicBezTo>
                <a:lnTo>
                  <a:pt x="166" y="248"/>
                </a:lnTo>
                <a:cubicBezTo>
                  <a:pt x="166" y="248"/>
                  <a:pt x="176" y="258"/>
                  <a:pt x="178" y="259"/>
                </a:cubicBezTo>
                <a:cubicBezTo>
                  <a:pt x="178" y="259"/>
                  <a:pt x="178" y="254"/>
                  <a:pt x="180" y="253"/>
                </a:cubicBezTo>
                <a:lnTo>
                  <a:pt x="183" y="255"/>
                </a:lnTo>
                <a:cubicBezTo>
                  <a:pt x="183" y="255"/>
                  <a:pt x="185" y="252"/>
                  <a:pt x="185" y="249"/>
                </a:cubicBezTo>
                <a:cubicBezTo>
                  <a:pt x="186" y="251"/>
                  <a:pt x="192" y="251"/>
                  <a:pt x="192" y="251"/>
                </a:cubicBezTo>
                <a:cubicBezTo>
                  <a:pt x="188" y="249"/>
                  <a:pt x="183" y="240"/>
                  <a:pt x="183" y="240"/>
                </a:cubicBezTo>
                <a:close/>
                <a:moveTo>
                  <a:pt x="77" y="259"/>
                </a:moveTo>
                <a:cubicBezTo>
                  <a:pt x="72" y="258"/>
                  <a:pt x="72" y="253"/>
                  <a:pt x="72" y="253"/>
                </a:cubicBezTo>
                <a:lnTo>
                  <a:pt x="72" y="254"/>
                </a:lnTo>
                <a:cubicBezTo>
                  <a:pt x="71" y="256"/>
                  <a:pt x="62" y="270"/>
                  <a:pt x="57" y="278"/>
                </a:cubicBezTo>
                <a:cubicBezTo>
                  <a:pt x="56" y="280"/>
                  <a:pt x="49" y="278"/>
                  <a:pt x="48" y="278"/>
                </a:cubicBezTo>
                <a:cubicBezTo>
                  <a:pt x="45" y="279"/>
                  <a:pt x="40" y="283"/>
                  <a:pt x="39" y="284"/>
                </a:cubicBezTo>
                <a:cubicBezTo>
                  <a:pt x="39" y="285"/>
                  <a:pt x="40" y="286"/>
                  <a:pt x="40" y="286"/>
                </a:cubicBezTo>
                <a:cubicBezTo>
                  <a:pt x="42" y="286"/>
                  <a:pt x="43" y="284"/>
                  <a:pt x="46" y="284"/>
                </a:cubicBezTo>
                <a:cubicBezTo>
                  <a:pt x="51" y="282"/>
                  <a:pt x="53" y="284"/>
                  <a:pt x="56" y="281"/>
                </a:cubicBezTo>
                <a:cubicBezTo>
                  <a:pt x="56" y="284"/>
                  <a:pt x="53" y="286"/>
                  <a:pt x="53" y="289"/>
                </a:cubicBezTo>
                <a:cubicBezTo>
                  <a:pt x="54" y="289"/>
                  <a:pt x="56" y="286"/>
                  <a:pt x="56" y="286"/>
                </a:cubicBezTo>
                <a:lnTo>
                  <a:pt x="56" y="291"/>
                </a:lnTo>
                <a:cubicBezTo>
                  <a:pt x="56" y="293"/>
                  <a:pt x="59" y="294"/>
                  <a:pt x="59" y="294"/>
                </a:cubicBezTo>
                <a:cubicBezTo>
                  <a:pt x="59" y="294"/>
                  <a:pt x="59" y="289"/>
                  <a:pt x="62" y="286"/>
                </a:cubicBezTo>
                <a:cubicBezTo>
                  <a:pt x="66" y="279"/>
                  <a:pt x="81" y="262"/>
                  <a:pt x="83" y="260"/>
                </a:cubicBezTo>
                <a:lnTo>
                  <a:pt x="83" y="256"/>
                </a:lnTo>
                <a:lnTo>
                  <a:pt x="77" y="259"/>
                </a:lnTo>
                <a:close/>
                <a:moveTo>
                  <a:pt x="189" y="254"/>
                </a:moveTo>
                <a:cubicBezTo>
                  <a:pt x="189" y="253"/>
                  <a:pt x="188" y="253"/>
                  <a:pt x="188" y="253"/>
                </a:cubicBezTo>
                <a:cubicBezTo>
                  <a:pt x="188" y="253"/>
                  <a:pt x="188" y="258"/>
                  <a:pt x="186" y="259"/>
                </a:cubicBezTo>
                <a:lnTo>
                  <a:pt x="181" y="256"/>
                </a:lnTo>
                <a:lnTo>
                  <a:pt x="181" y="260"/>
                </a:lnTo>
                <a:cubicBezTo>
                  <a:pt x="183" y="262"/>
                  <a:pt x="194" y="279"/>
                  <a:pt x="201" y="286"/>
                </a:cubicBezTo>
                <a:cubicBezTo>
                  <a:pt x="201" y="289"/>
                  <a:pt x="203" y="294"/>
                  <a:pt x="203" y="294"/>
                </a:cubicBezTo>
                <a:cubicBezTo>
                  <a:pt x="203" y="294"/>
                  <a:pt x="204" y="293"/>
                  <a:pt x="204" y="291"/>
                </a:cubicBezTo>
                <a:lnTo>
                  <a:pt x="204" y="286"/>
                </a:lnTo>
                <a:cubicBezTo>
                  <a:pt x="204" y="286"/>
                  <a:pt x="206" y="289"/>
                  <a:pt x="209" y="289"/>
                </a:cubicBezTo>
                <a:cubicBezTo>
                  <a:pt x="209" y="286"/>
                  <a:pt x="204" y="284"/>
                  <a:pt x="204" y="281"/>
                </a:cubicBezTo>
                <a:cubicBezTo>
                  <a:pt x="209" y="284"/>
                  <a:pt x="210" y="282"/>
                  <a:pt x="215" y="284"/>
                </a:cubicBezTo>
                <a:cubicBezTo>
                  <a:pt x="218" y="284"/>
                  <a:pt x="218" y="286"/>
                  <a:pt x="221" y="286"/>
                </a:cubicBezTo>
                <a:cubicBezTo>
                  <a:pt x="221" y="286"/>
                  <a:pt x="223" y="285"/>
                  <a:pt x="223" y="284"/>
                </a:cubicBezTo>
                <a:cubicBezTo>
                  <a:pt x="221" y="283"/>
                  <a:pt x="216" y="279"/>
                  <a:pt x="213" y="278"/>
                </a:cubicBezTo>
                <a:cubicBezTo>
                  <a:pt x="212" y="278"/>
                  <a:pt x="206" y="280"/>
                  <a:pt x="204" y="278"/>
                </a:cubicBezTo>
                <a:cubicBezTo>
                  <a:pt x="198" y="270"/>
                  <a:pt x="191" y="256"/>
                  <a:pt x="189" y="254"/>
                </a:cubicBezTo>
                <a:close/>
                <a:moveTo>
                  <a:pt x="115" y="257"/>
                </a:moveTo>
                <a:lnTo>
                  <a:pt x="118" y="258"/>
                </a:lnTo>
                <a:cubicBezTo>
                  <a:pt x="118" y="258"/>
                  <a:pt x="98" y="312"/>
                  <a:pt x="77" y="327"/>
                </a:cubicBezTo>
                <a:cubicBezTo>
                  <a:pt x="81" y="328"/>
                  <a:pt x="87" y="330"/>
                  <a:pt x="92" y="333"/>
                </a:cubicBezTo>
                <a:cubicBezTo>
                  <a:pt x="100" y="324"/>
                  <a:pt x="107" y="313"/>
                  <a:pt x="112" y="304"/>
                </a:cubicBezTo>
                <a:cubicBezTo>
                  <a:pt x="118" y="294"/>
                  <a:pt x="124" y="274"/>
                  <a:pt x="124" y="274"/>
                </a:cubicBezTo>
                <a:cubicBezTo>
                  <a:pt x="127" y="281"/>
                  <a:pt x="119" y="318"/>
                  <a:pt x="107" y="340"/>
                </a:cubicBezTo>
                <a:cubicBezTo>
                  <a:pt x="118" y="345"/>
                  <a:pt x="127" y="350"/>
                  <a:pt x="132" y="356"/>
                </a:cubicBezTo>
                <a:cubicBezTo>
                  <a:pt x="136" y="350"/>
                  <a:pt x="145" y="345"/>
                  <a:pt x="154" y="340"/>
                </a:cubicBezTo>
                <a:cubicBezTo>
                  <a:pt x="142" y="318"/>
                  <a:pt x="136" y="281"/>
                  <a:pt x="139" y="274"/>
                </a:cubicBezTo>
                <a:cubicBezTo>
                  <a:pt x="139" y="274"/>
                  <a:pt x="145" y="294"/>
                  <a:pt x="151" y="304"/>
                </a:cubicBezTo>
                <a:cubicBezTo>
                  <a:pt x="156" y="313"/>
                  <a:pt x="165" y="324"/>
                  <a:pt x="171" y="333"/>
                </a:cubicBezTo>
                <a:cubicBezTo>
                  <a:pt x="177" y="330"/>
                  <a:pt x="181" y="328"/>
                  <a:pt x="186" y="327"/>
                </a:cubicBezTo>
                <a:cubicBezTo>
                  <a:pt x="166" y="312"/>
                  <a:pt x="145" y="258"/>
                  <a:pt x="145" y="258"/>
                </a:cubicBezTo>
                <a:lnTo>
                  <a:pt x="148" y="257"/>
                </a:lnTo>
                <a:cubicBezTo>
                  <a:pt x="148" y="257"/>
                  <a:pt x="176" y="318"/>
                  <a:pt x="198" y="327"/>
                </a:cubicBezTo>
                <a:cubicBezTo>
                  <a:pt x="198" y="327"/>
                  <a:pt x="189" y="331"/>
                  <a:pt x="176" y="338"/>
                </a:cubicBezTo>
                <a:cubicBezTo>
                  <a:pt x="174" y="339"/>
                  <a:pt x="172" y="340"/>
                  <a:pt x="171" y="341"/>
                </a:cubicBezTo>
                <a:cubicBezTo>
                  <a:pt x="169" y="340"/>
                  <a:pt x="168" y="337"/>
                  <a:pt x="166" y="335"/>
                </a:cubicBezTo>
                <a:cubicBezTo>
                  <a:pt x="157" y="325"/>
                  <a:pt x="151" y="313"/>
                  <a:pt x="151" y="313"/>
                </a:cubicBezTo>
                <a:cubicBezTo>
                  <a:pt x="150" y="316"/>
                  <a:pt x="153" y="325"/>
                  <a:pt x="160" y="337"/>
                </a:cubicBezTo>
                <a:cubicBezTo>
                  <a:pt x="163" y="340"/>
                  <a:pt x="165" y="341"/>
                  <a:pt x="165" y="345"/>
                </a:cubicBezTo>
                <a:lnTo>
                  <a:pt x="159" y="348"/>
                </a:lnTo>
                <a:cubicBezTo>
                  <a:pt x="147" y="354"/>
                  <a:pt x="136" y="363"/>
                  <a:pt x="132" y="371"/>
                </a:cubicBezTo>
                <a:cubicBezTo>
                  <a:pt x="127" y="363"/>
                  <a:pt x="116" y="354"/>
                  <a:pt x="103" y="348"/>
                </a:cubicBezTo>
                <a:cubicBezTo>
                  <a:pt x="101" y="346"/>
                  <a:pt x="100" y="344"/>
                  <a:pt x="100" y="344"/>
                </a:cubicBezTo>
                <a:cubicBezTo>
                  <a:pt x="100" y="341"/>
                  <a:pt x="101" y="340"/>
                  <a:pt x="103" y="337"/>
                </a:cubicBezTo>
                <a:cubicBezTo>
                  <a:pt x="109" y="325"/>
                  <a:pt x="113" y="316"/>
                  <a:pt x="112" y="313"/>
                </a:cubicBezTo>
                <a:cubicBezTo>
                  <a:pt x="112" y="313"/>
                  <a:pt x="104" y="325"/>
                  <a:pt x="98" y="335"/>
                </a:cubicBezTo>
                <a:cubicBezTo>
                  <a:pt x="97" y="337"/>
                  <a:pt x="94" y="340"/>
                  <a:pt x="92" y="341"/>
                </a:cubicBezTo>
                <a:cubicBezTo>
                  <a:pt x="91" y="340"/>
                  <a:pt x="91" y="339"/>
                  <a:pt x="89" y="338"/>
                </a:cubicBezTo>
                <a:cubicBezTo>
                  <a:pt x="72" y="331"/>
                  <a:pt x="62" y="327"/>
                  <a:pt x="62" y="327"/>
                </a:cubicBezTo>
                <a:cubicBezTo>
                  <a:pt x="89" y="318"/>
                  <a:pt x="115" y="257"/>
                  <a:pt x="115" y="257"/>
                </a:cubicBezTo>
                <a:close/>
                <a:moveTo>
                  <a:pt x="43" y="286"/>
                </a:moveTo>
                <a:cubicBezTo>
                  <a:pt x="43" y="286"/>
                  <a:pt x="45" y="286"/>
                  <a:pt x="43" y="285"/>
                </a:cubicBezTo>
                <a:lnTo>
                  <a:pt x="42" y="287"/>
                </a:lnTo>
                <a:cubicBezTo>
                  <a:pt x="40" y="287"/>
                  <a:pt x="40" y="289"/>
                  <a:pt x="42" y="289"/>
                </a:cubicBezTo>
                <a:lnTo>
                  <a:pt x="43" y="290"/>
                </a:lnTo>
                <a:lnTo>
                  <a:pt x="40" y="293"/>
                </a:lnTo>
                <a:cubicBezTo>
                  <a:pt x="39" y="294"/>
                  <a:pt x="39" y="294"/>
                  <a:pt x="40" y="297"/>
                </a:cubicBezTo>
                <a:cubicBezTo>
                  <a:pt x="40" y="297"/>
                  <a:pt x="42" y="297"/>
                  <a:pt x="43" y="296"/>
                </a:cubicBezTo>
                <a:lnTo>
                  <a:pt x="48" y="291"/>
                </a:lnTo>
                <a:lnTo>
                  <a:pt x="48" y="289"/>
                </a:lnTo>
                <a:lnTo>
                  <a:pt x="46" y="287"/>
                </a:lnTo>
                <a:lnTo>
                  <a:pt x="45" y="287"/>
                </a:lnTo>
                <a:lnTo>
                  <a:pt x="43" y="289"/>
                </a:lnTo>
                <a:lnTo>
                  <a:pt x="43" y="286"/>
                </a:lnTo>
                <a:close/>
                <a:moveTo>
                  <a:pt x="220" y="287"/>
                </a:moveTo>
                <a:lnTo>
                  <a:pt x="218" y="285"/>
                </a:lnTo>
                <a:lnTo>
                  <a:pt x="216" y="285"/>
                </a:lnTo>
                <a:lnTo>
                  <a:pt x="216" y="286"/>
                </a:lnTo>
                <a:lnTo>
                  <a:pt x="218" y="289"/>
                </a:lnTo>
                <a:lnTo>
                  <a:pt x="216" y="287"/>
                </a:lnTo>
                <a:lnTo>
                  <a:pt x="215" y="287"/>
                </a:lnTo>
                <a:cubicBezTo>
                  <a:pt x="215" y="287"/>
                  <a:pt x="213" y="287"/>
                  <a:pt x="213" y="289"/>
                </a:cubicBezTo>
                <a:lnTo>
                  <a:pt x="213" y="291"/>
                </a:lnTo>
                <a:lnTo>
                  <a:pt x="218" y="296"/>
                </a:lnTo>
                <a:cubicBezTo>
                  <a:pt x="220" y="297"/>
                  <a:pt x="220" y="297"/>
                  <a:pt x="221" y="296"/>
                </a:cubicBezTo>
                <a:cubicBezTo>
                  <a:pt x="223" y="294"/>
                  <a:pt x="223" y="294"/>
                  <a:pt x="221" y="293"/>
                </a:cubicBezTo>
                <a:lnTo>
                  <a:pt x="218" y="290"/>
                </a:lnTo>
                <a:cubicBezTo>
                  <a:pt x="218" y="290"/>
                  <a:pt x="220" y="290"/>
                  <a:pt x="220" y="289"/>
                </a:cubicBezTo>
                <a:lnTo>
                  <a:pt x="220" y="287"/>
                </a:lnTo>
                <a:close/>
                <a:moveTo>
                  <a:pt x="51" y="293"/>
                </a:moveTo>
                <a:lnTo>
                  <a:pt x="49" y="293"/>
                </a:lnTo>
                <a:lnTo>
                  <a:pt x="48" y="293"/>
                </a:lnTo>
                <a:lnTo>
                  <a:pt x="43" y="297"/>
                </a:lnTo>
                <a:lnTo>
                  <a:pt x="43" y="300"/>
                </a:lnTo>
                <a:lnTo>
                  <a:pt x="45" y="300"/>
                </a:lnTo>
                <a:lnTo>
                  <a:pt x="51" y="294"/>
                </a:lnTo>
                <a:lnTo>
                  <a:pt x="51" y="293"/>
                </a:lnTo>
                <a:close/>
                <a:moveTo>
                  <a:pt x="212" y="293"/>
                </a:moveTo>
                <a:lnTo>
                  <a:pt x="210" y="293"/>
                </a:lnTo>
                <a:cubicBezTo>
                  <a:pt x="209" y="293"/>
                  <a:pt x="209" y="294"/>
                  <a:pt x="210" y="294"/>
                </a:cubicBezTo>
                <a:lnTo>
                  <a:pt x="216" y="300"/>
                </a:lnTo>
                <a:lnTo>
                  <a:pt x="218" y="300"/>
                </a:lnTo>
                <a:lnTo>
                  <a:pt x="218" y="297"/>
                </a:lnTo>
                <a:lnTo>
                  <a:pt x="213" y="293"/>
                </a:lnTo>
                <a:lnTo>
                  <a:pt x="212" y="293"/>
                </a:lnTo>
                <a:close/>
                <a:moveTo>
                  <a:pt x="53" y="296"/>
                </a:moveTo>
                <a:lnTo>
                  <a:pt x="51" y="296"/>
                </a:lnTo>
                <a:lnTo>
                  <a:pt x="46" y="300"/>
                </a:lnTo>
                <a:cubicBezTo>
                  <a:pt x="45" y="301"/>
                  <a:pt x="45" y="302"/>
                  <a:pt x="46" y="303"/>
                </a:cubicBezTo>
                <a:cubicBezTo>
                  <a:pt x="46" y="304"/>
                  <a:pt x="48" y="304"/>
                  <a:pt x="48" y="303"/>
                </a:cubicBezTo>
                <a:lnTo>
                  <a:pt x="53" y="299"/>
                </a:lnTo>
                <a:cubicBezTo>
                  <a:pt x="54" y="299"/>
                  <a:pt x="54" y="297"/>
                  <a:pt x="53" y="296"/>
                </a:cubicBezTo>
                <a:close/>
                <a:moveTo>
                  <a:pt x="215" y="300"/>
                </a:moveTo>
                <a:lnTo>
                  <a:pt x="209" y="296"/>
                </a:lnTo>
                <a:lnTo>
                  <a:pt x="207" y="296"/>
                </a:lnTo>
                <a:lnTo>
                  <a:pt x="207" y="299"/>
                </a:lnTo>
                <a:lnTo>
                  <a:pt x="213" y="303"/>
                </a:lnTo>
                <a:cubicBezTo>
                  <a:pt x="213" y="304"/>
                  <a:pt x="215" y="304"/>
                  <a:pt x="215" y="303"/>
                </a:cubicBezTo>
                <a:cubicBezTo>
                  <a:pt x="216" y="302"/>
                  <a:pt x="216" y="301"/>
                  <a:pt x="215" y="3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2" name="Freeform 1136">
            <a:extLst>
              <a:ext uri="{FF2B5EF4-FFF2-40B4-BE49-F238E27FC236}">
                <a16:creationId xmlns:a16="http://schemas.microsoft.com/office/drawing/2014/main" id="{3390374F-D01A-BD4D-B491-23F6F40FC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2371725"/>
            <a:ext cx="6350" cy="7938"/>
          </a:xfrm>
          <a:custGeom>
            <a:avLst/>
            <a:gdLst>
              <a:gd name="T0" fmla="*/ 1191 w 16"/>
              <a:gd name="T1" fmla="*/ 0 h 20"/>
              <a:gd name="T2" fmla="*/ 5953 w 16"/>
              <a:gd name="T3" fmla="*/ 2381 h 20"/>
              <a:gd name="T4" fmla="*/ 4763 w 16"/>
              <a:gd name="T5" fmla="*/ 7541 h 20"/>
              <a:gd name="T6" fmla="*/ 0 w 16"/>
              <a:gd name="T7" fmla="*/ 5160 h 20"/>
              <a:gd name="T8" fmla="*/ 1191 w 16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0">
                <a:moveTo>
                  <a:pt x="3" y="0"/>
                </a:moveTo>
                <a:lnTo>
                  <a:pt x="15" y="6"/>
                </a:lnTo>
                <a:lnTo>
                  <a:pt x="12" y="19"/>
                </a:lnTo>
                <a:lnTo>
                  <a:pt x="0" y="13"/>
                </a:lnTo>
                <a:lnTo>
                  <a:pt x="3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3" name="Freeform 1137">
            <a:extLst>
              <a:ext uri="{FF2B5EF4-FFF2-40B4-BE49-F238E27FC236}">
                <a16:creationId xmlns:a16="http://schemas.microsoft.com/office/drawing/2014/main" id="{3CA3F59C-0833-C949-AA0C-57E10FB60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8" y="2324100"/>
            <a:ext cx="23812" cy="50800"/>
          </a:xfrm>
          <a:custGeom>
            <a:avLst/>
            <a:gdLst>
              <a:gd name="T0" fmla="*/ 1099 w 65"/>
              <a:gd name="T1" fmla="*/ 0 h 141"/>
              <a:gd name="T2" fmla="*/ 19416 w 65"/>
              <a:gd name="T3" fmla="*/ 40712 h 141"/>
              <a:gd name="T4" fmla="*/ 17584 w 65"/>
              <a:gd name="T5" fmla="*/ 40712 h 141"/>
              <a:gd name="T6" fmla="*/ 0 w 65"/>
              <a:gd name="T7" fmla="*/ 1081 h 141"/>
              <a:gd name="T8" fmla="*/ 1099 w 65"/>
              <a:gd name="T9" fmla="*/ 0 h 141"/>
              <a:gd name="T10" fmla="*/ 22347 w 65"/>
              <a:gd name="T11" fmla="*/ 47557 h 141"/>
              <a:gd name="T12" fmla="*/ 23446 w 65"/>
              <a:gd name="T13" fmla="*/ 49719 h 141"/>
              <a:gd name="T14" fmla="*/ 22347 w 65"/>
              <a:gd name="T15" fmla="*/ 50440 h 141"/>
              <a:gd name="T16" fmla="*/ 21248 w 65"/>
              <a:gd name="T17" fmla="*/ 48638 h 141"/>
              <a:gd name="T18" fmla="*/ 22347 w 65"/>
              <a:gd name="T19" fmla="*/ 47557 h 14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5" h="141">
                <a:moveTo>
                  <a:pt x="3" y="0"/>
                </a:moveTo>
                <a:lnTo>
                  <a:pt x="53" y="113"/>
                </a:lnTo>
                <a:lnTo>
                  <a:pt x="48" y="113"/>
                </a:lnTo>
                <a:lnTo>
                  <a:pt x="0" y="3"/>
                </a:lnTo>
                <a:lnTo>
                  <a:pt x="3" y="0"/>
                </a:lnTo>
                <a:close/>
                <a:moveTo>
                  <a:pt x="61" y="132"/>
                </a:moveTo>
                <a:lnTo>
                  <a:pt x="64" y="138"/>
                </a:lnTo>
                <a:lnTo>
                  <a:pt x="61" y="140"/>
                </a:lnTo>
                <a:lnTo>
                  <a:pt x="58" y="135"/>
                </a:lnTo>
                <a:lnTo>
                  <a:pt x="61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4" name="Freeform 1138">
            <a:extLst>
              <a:ext uri="{FF2B5EF4-FFF2-40B4-BE49-F238E27FC236}">
                <a16:creationId xmlns:a16="http://schemas.microsoft.com/office/drawing/2014/main" id="{8C63695C-C524-E749-BBB4-870C90660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2373313"/>
            <a:ext cx="3175" cy="4762"/>
          </a:xfrm>
          <a:custGeom>
            <a:avLst/>
            <a:gdLst>
              <a:gd name="T0" fmla="*/ 635 w 10"/>
              <a:gd name="T1" fmla="*/ 0 h 14"/>
              <a:gd name="T2" fmla="*/ 2858 w 10"/>
              <a:gd name="T3" fmla="*/ 1701 h 14"/>
              <a:gd name="T4" fmla="*/ 2540 w 10"/>
              <a:gd name="T5" fmla="*/ 4422 h 14"/>
              <a:gd name="T6" fmla="*/ 0 w 10"/>
              <a:gd name="T7" fmla="*/ 3061 h 14"/>
              <a:gd name="T8" fmla="*/ 635 w 10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4">
                <a:moveTo>
                  <a:pt x="2" y="0"/>
                </a:moveTo>
                <a:lnTo>
                  <a:pt x="9" y="5"/>
                </a:lnTo>
                <a:lnTo>
                  <a:pt x="8" y="13"/>
                </a:lnTo>
                <a:lnTo>
                  <a:pt x="0" y="9"/>
                </a:lnTo>
                <a:lnTo>
                  <a:pt x="2" y="0"/>
                </a:ln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5" name="Freeform 1139">
            <a:extLst>
              <a:ext uri="{FF2B5EF4-FFF2-40B4-BE49-F238E27FC236}">
                <a16:creationId xmlns:a16="http://schemas.microsoft.com/office/drawing/2014/main" id="{DE5DD1AC-52A6-3B4D-B711-BDDF9631A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2355850"/>
            <a:ext cx="9525" cy="7938"/>
          </a:xfrm>
          <a:custGeom>
            <a:avLst/>
            <a:gdLst>
              <a:gd name="T0" fmla="*/ 2721 w 28"/>
              <a:gd name="T1" fmla="*/ 3402 h 21"/>
              <a:gd name="T2" fmla="*/ 0 w 28"/>
              <a:gd name="T3" fmla="*/ 0 h 21"/>
              <a:gd name="T4" fmla="*/ 5103 w 28"/>
              <a:gd name="T5" fmla="*/ 1134 h 21"/>
              <a:gd name="T6" fmla="*/ 9185 w 28"/>
              <a:gd name="T7" fmla="*/ 3402 h 21"/>
              <a:gd name="T8" fmla="*/ 9185 w 28"/>
              <a:gd name="T9" fmla="*/ 6804 h 21"/>
              <a:gd name="T10" fmla="*/ 6123 w 28"/>
              <a:gd name="T11" fmla="*/ 7560 h 21"/>
              <a:gd name="T12" fmla="*/ 0 w 28"/>
              <a:gd name="T13" fmla="*/ 4158 h 21"/>
              <a:gd name="T14" fmla="*/ 2721 w 28"/>
              <a:gd name="T15" fmla="*/ 3402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" h="21">
                <a:moveTo>
                  <a:pt x="8" y="9"/>
                </a:moveTo>
                <a:cubicBezTo>
                  <a:pt x="5" y="9"/>
                  <a:pt x="0" y="0"/>
                  <a:pt x="0" y="0"/>
                </a:cubicBezTo>
                <a:cubicBezTo>
                  <a:pt x="0" y="0"/>
                  <a:pt x="9" y="0"/>
                  <a:pt x="15" y="3"/>
                </a:cubicBezTo>
                <a:cubicBezTo>
                  <a:pt x="23" y="5"/>
                  <a:pt x="27" y="9"/>
                  <a:pt x="27" y="9"/>
                </a:cubicBezTo>
                <a:lnTo>
                  <a:pt x="27" y="18"/>
                </a:lnTo>
                <a:cubicBezTo>
                  <a:pt x="27" y="18"/>
                  <a:pt x="24" y="20"/>
                  <a:pt x="18" y="20"/>
                </a:cubicBezTo>
                <a:cubicBezTo>
                  <a:pt x="9" y="20"/>
                  <a:pt x="0" y="11"/>
                  <a:pt x="0" y="11"/>
                </a:cubicBezTo>
                <a:cubicBezTo>
                  <a:pt x="0" y="11"/>
                  <a:pt x="6" y="9"/>
                  <a:pt x="8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6" name="Freeform 1140">
            <a:extLst>
              <a:ext uri="{FF2B5EF4-FFF2-40B4-BE49-F238E27FC236}">
                <a16:creationId xmlns:a16="http://schemas.microsoft.com/office/drawing/2014/main" id="{55186A83-C779-E541-8E3E-399F65D46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2349500"/>
            <a:ext cx="7937" cy="12700"/>
          </a:xfrm>
          <a:custGeom>
            <a:avLst/>
            <a:gdLst>
              <a:gd name="T0" fmla="*/ 378 w 21"/>
              <a:gd name="T1" fmla="*/ 4109 h 34"/>
              <a:gd name="T2" fmla="*/ 3402 w 21"/>
              <a:gd name="T3" fmla="*/ 0 h 34"/>
              <a:gd name="T4" fmla="*/ 4535 w 21"/>
              <a:gd name="T5" fmla="*/ 5229 h 34"/>
              <a:gd name="T6" fmla="*/ 6803 w 21"/>
              <a:gd name="T7" fmla="*/ 4109 h 34"/>
              <a:gd name="T8" fmla="*/ 6425 w 21"/>
              <a:gd name="T9" fmla="*/ 8591 h 34"/>
              <a:gd name="T10" fmla="*/ 2646 w 21"/>
              <a:gd name="T11" fmla="*/ 12326 h 34"/>
              <a:gd name="T12" fmla="*/ 1134 w 21"/>
              <a:gd name="T13" fmla="*/ 8591 h 34"/>
              <a:gd name="T14" fmla="*/ 378 w 21"/>
              <a:gd name="T15" fmla="*/ 4109 h 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34">
                <a:moveTo>
                  <a:pt x="1" y="11"/>
                </a:moveTo>
                <a:cubicBezTo>
                  <a:pt x="4" y="5"/>
                  <a:pt x="9" y="0"/>
                  <a:pt x="9" y="0"/>
                </a:cubicBezTo>
                <a:cubicBezTo>
                  <a:pt x="9" y="0"/>
                  <a:pt x="14" y="8"/>
                  <a:pt x="12" y="14"/>
                </a:cubicBezTo>
                <a:cubicBezTo>
                  <a:pt x="14" y="12"/>
                  <a:pt x="18" y="11"/>
                  <a:pt x="18" y="11"/>
                </a:cubicBezTo>
                <a:cubicBezTo>
                  <a:pt x="18" y="11"/>
                  <a:pt x="20" y="18"/>
                  <a:pt x="17" y="23"/>
                </a:cubicBezTo>
                <a:cubicBezTo>
                  <a:pt x="14" y="28"/>
                  <a:pt x="7" y="33"/>
                  <a:pt x="7" y="33"/>
                </a:cubicBezTo>
                <a:lnTo>
                  <a:pt x="3" y="23"/>
                </a:lnTo>
                <a:cubicBezTo>
                  <a:pt x="3" y="23"/>
                  <a:pt x="0" y="16"/>
                  <a:pt x="1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7" name="Freeform 1141">
            <a:extLst>
              <a:ext uri="{FF2B5EF4-FFF2-40B4-BE49-F238E27FC236}">
                <a16:creationId xmlns:a16="http://schemas.microsoft.com/office/drawing/2014/main" id="{5BE012BF-8A98-1542-9E7F-A7E863D3E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2343150"/>
            <a:ext cx="7937" cy="6350"/>
          </a:xfrm>
          <a:custGeom>
            <a:avLst/>
            <a:gdLst>
              <a:gd name="T0" fmla="*/ 7606 w 24"/>
              <a:gd name="T1" fmla="*/ 5347 h 19"/>
              <a:gd name="T2" fmla="*/ 3638 w 24"/>
              <a:gd name="T3" fmla="*/ 6016 h 19"/>
              <a:gd name="T4" fmla="*/ 0 w 24"/>
              <a:gd name="T5" fmla="*/ 4345 h 19"/>
              <a:gd name="T6" fmla="*/ 2646 w 24"/>
              <a:gd name="T7" fmla="*/ 3342 h 19"/>
              <a:gd name="T8" fmla="*/ 661 w 24"/>
              <a:gd name="T9" fmla="*/ 668 h 19"/>
              <a:gd name="T10" fmla="*/ 3638 w 24"/>
              <a:gd name="T11" fmla="*/ 668 h 19"/>
              <a:gd name="T12" fmla="*/ 6614 w 24"/>
              <a:gd name="T13" fmla="*/ 3342 h 19"/>
              <a:gd name="T14" fmla="*/ 7606 w 24"/>
              <a:gd name="T15" fmla="*/ 5347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19">
                <a:moveTo>
                  <a:pt x="23" y="16"/>
                </a:moveTo>
                <a:cubicBezTo>
                  <a:pt x="23" y="16"/>
                  <a:pt x="17" y="18"/>
                  <a:pt x="11" y="18"/>
                </a:cubicBezTo>
                <a:cubicBezTo>
                  <a:pt x="5" y="18"/>
                  <a:pt x="0" y="13"/>
                  <a:pt x="0" y="13"/>
                </a:cubicBezTo>
                <a:cubicBezTo>
                  <a:pt x="0" y="13"/>
                  <a:pt x="5" y="10"/>
                  <a:pt x="8" y="10"/>
                </a:cubicBezTo>
                <a:cubicBezTo>
                  <a:pt x="5" y="9"/>
                  <a:pt x="2" y="2"/>
                  <a:pt x="2" y="2"/>
                </a:cubicBezTo>
                <a:cubicBezTo>
                  <a:pt x="2" y="2"/>
                  <a:pt x="7" y="0"/>
                  <a:pt x="11" y="2"/>
                </a:cubicBezTo>
                <a:cubicBezTo>
                  <a:pt x="17" y="4"/>
                  <a:pt x="20" y="10"/>
                  <a:pt x="20" y="10"/>
                </a:cubicBezTo>
                <a:lnTo>
                  <a:pt x="23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8" name="Freeform 1142">
            <a:extLst>
              <a:ext uri="{FF2B5EF4-FFF2-40B4-BE49-F238E27FC236}">
                <a16:creationId xmlns:a16="http://schemas.microsoft.com/office/drawing/2014/main" id="{6E3B952D-7FF8-3F49-AD16-75C35E92B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2336800"/>
            <a:ext cx="7937" cy="11113"/>
          </a:xfrm>
          <a:custGeom>
            <a:avLst/>
            <a:gdLst>
              <a:gd name="T0" fmla="*/ 3608 w 22"/>
              <a:gd name="T1" fmla="*/ 0 h 33"/>
              <a:gd name="T2" fmla="*/ 4690 w 22"/>
              <a:gd name="T3" fmla="*/ 3031 h 33"/>
              <a:gd name="T4" fmla="*/ 6494 w 22"/>
              <a:gd name="T5" fmla="*/ 2021 h 33"/>
              <a:gd name="T6" fmla="*/ 6494 w 22"/>
              <a:gd name="T7" fmla="*/ 7745 h 33"/>
              <a:gd name="T8" fmla="*/ 3247 w 22"/>
              <a:gd name="T9" fmla="*/ 10776 h 33"/>
              <a:gd name="T10" fmla="*/ 361 w 22"/>
              <a:gd name="T11" fmla="*/ 6062 h 33"/>
              <a:gd name="T12" fmla="*/ 1082 w 22"/>
              <a:gd name="T13" fmla="*/ 2694 h 33"/>
              <a:gd name="T14" fmla="*/ 3608 w 22"/>
              <a:gd name="T15" fmla="*/ 0 h 3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33">
                <a:moveTo>
                  <a:pt x="10" y="0"/>
                </a:moveTo>
                <a:cubicBezTo>
                  <a:pt x="10" y="0"/>
                  <a:pt x="13" y="8"/>
                  <a:pt x="13" y="9"/>
                </a:cubicBezTo>
                <a:cubicBezTo>
                  <a:pt x="13" y="8"/>
                  <a:pt x="18" y="6"/>
                  <a:pt x="18" y="6"/>
                </a:cubicBezTo>
                <a:cubicBezTo>
                  <a:pt x="18" y="6"/>
                  <a:pt x="21" y="16"/>
                  <a:pt x="18" y="23"/>
                </a:cubicBezTo>
                <a:cubicBezTo>
                  <a:pt x="15" y="31"/>
                  <a:pt x="9" y="32"/>
                  <a:pt x="9" y="32"/>
                </a:cubicBezTo>
                <a:lnTo>
                  <a:pt x="1" y="18"/>
                </a:lnTo>
                <a:cubicBezTo>
                  <a:pt x="1" y="18"/>
                  <a:pt x="0" y="13"/>
                  <a:pt x="3" y="8"/>
                </a:cubicBezTo>
                <a:cubicBezTo>
                  <a:pt x="4" y="5"/>
                  <a:pt x="10" y="0"/>
                  <a:pt x="1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9" name="Freeform 1143">
            <a:extLst>
              <a:ext uri="{FF2B5EF4-FFF2-40B4-BE49-F238E27FC236}">
                <a16:creationId xmlns:a16="http://schemas.microsoft.com/office/drawing/2014/main" id="{E2E37659-F0EA-3849-980C-24C5DC707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4613" y="2330450"/>
            <a:ext cx="9525" cy="7938"/>
          </a:xfrm>
          <a:custGeom>
            <a:avLst/>
            <a:gdLst>
              <a:gd name="T0" fmla="*/ 5334 w 25"/>
              <a:gd name="T1" fmla="*/ 1191 h 20"/>
              <a:gd name="T2" fmla="*/ 8001 w 25"/>
              <a:gd name="T3" fmla="*/ 3572 h 20"/>
              <a:gd name="T4" fmla="*/ 9144 w 25"/>
              <a:gd name="T5" fmla="*/ 5954 h 20"/>
              <a:gd name="T6" fmla="*/ 3429 w 25"/>
              <a:gd name="T7" fmla="*/ 6350 h 20"/>
              <a:gd name="T8" fmla="*/ 0 w 25"/>
              <a:gd name="T9" fmla="*/ 2381 h 20"/>
              <a:gd name="T10" fmla="*/ 1524 w 25"/>
              <a:gd name="T11" fmla="*/ 2381 h 20"/>
              <a:gd name="T12" fmla="*/ 0 w 25"/>
              <a:gd name="T13" fmla="*/ 0 h 20"/>
              <a:gd name="T14" fmla="*/ 5334 w 25"/>
              <a:gd name="T15" fmla="*/ 1191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0">
                <a:moveTo>
                  <a:pt x="14" y="3"/>
                </a:moveTo>
                <a:cubicBezTo>
                  <a:pt x="18" y="4"/>
                  <a:pt x="21" y="9"/>
                  <a:pt x="21" y="9"/>
                </a:cubicBezTo>
                <a:lnTo>
                  <a:pt x="24" y="15"/>
                </a:lnTo>
                <a:cubicBezTo>
                  <a:pt x="24" y="15"/>
                  <a:pt x="16" y="19"/>
                  <a:pt x="9" y="16"/>
                </a:cubicBezTo>
                <a:cubicBezTo>
                  <a:pt x="3" y="15"/>
                  <a:pt x="0" y="6"/>
                  <a:pt x="0" y="6"/>
                </a:cubicBezTo>
                <a:cubicBezTo>
                  <a:pt x="0" y="6"/>
                  <a:pt x="3" y="5"/>
                  <a:pt x="4" y="6"/>
                </a:cubicBezTo>
                <a:cubicBezTo>
                  <a:pt x="3" y="4"/>
                  <a:pt x="0" y="0"/>
                  <a:pt x="0" y="0"/>
                </a:cubicBezTo>
                <a:cubicBezTo>
                  <a:pt x="0" y="0"/>
                  <a:pt x="7" y="0"/>
                  <a:pt x="1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0" name="Freeform 1144">
            <a:extLst>
              <a:ext uri="{FF2B5EF4-FFF2-40B4-BE49-F238E27FC236}">
                <a16:creationId xmlns:a16="http://schemas.microsoft.com/office/drawing/2014/main" id="{4813A360-0119-1847-8C48-7725A5D4D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2325688"/>
            <a:ext cx="6350" cy="11112"/>
          </a:xfrm>
          <a:custGeom>
            <a:avLst/>
            <a:gdLst>
              <a:gd name="T0" fmla="*/ 2469 w 18"/>
              <a:gd name="T1" fmla="*/ 3031 h 33"/>
              <a:gd name="T2" fmla="*/ 3528 w 18"/>
              <a:gd name="T3" fmla="*/ 1010 h 33"/>
              <a:gd name="T4" fmla="*/ 5292 w 18"/>
              <a:gd name="T5" fmla="*/ 6398 h 33"/>
              <a:gd name="T6" fmla="*/ 3175 w 18"/>
              <a:gd name="T7" fmla="*/ 10775 h 33"/>
              <a:gd name="T8" fmla="*/ 706 w 18"/>
              <a:gd name="T9" fmla="*/ 5724 h 33"/>
              <a:gd name="T10" fmla="*/ 0 w 18"/>
              <a:gd name="T11" fmla="*/ 2357 h 33"/>
              <a:gd name="T12" fmla="*/ 1764 w 18"/>
              <a:gd name="T13" fmla="*/ 0 h 33"/>
              <a:gd name="T14" fmla="*/ 2469 w 18"/>
              <a:gd name="T15" fmla="*/ 3031 h 3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33">
                <a:moveTo>
                  <a:pt x="7" y="9"/>
                </a:moveTo>
                <a:cubicBezTo>
                  <a:pt x="9" y="6"/>
                  <a:pt x="10" y="3"/>
                  <a:pt x="10" y="3"/>
                </a:cubicBezTo>
                <a:cubicBezTo>
                  <a:pt x="10" y="3"/>
                  <a:pt x="17" y="13"/>
                  <a:pt x="15" y="19"/>
                </a:cubicBezTo>
                <a:cubicBezTo>
                  <a:pt x="14" y="26"/>
                  <a:pt x="9" y="32"/>
                  <a:pt x="9" y="32"/>
                </a:cubicBezTo>
                <a:lnTo>
                  <a:pt x="2" y="17"/>
                </a:lnTo>
                <a:cubicBezTo>
                  <a:pt x="2" y="17"/>
                  <a:pt x="0" y="12"/>
                  <a:pt x="0" y="7"/>
                </a:cubicBezTo>
                <a:cubicBezTo>
                  <a:pt x="0" y="3"/>
                  <a:pt x="5" y="0"/>
                  <a:pt x="5" y="0"/>
                </a:cubicBezTo>
                <a:cubicBezTo>
                  <a:pt x="5" y="0"/>
                  <a:pt x="7" y="3"/>
                  <a:pt x="7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1" name="Freeform 1145">
            <a:extLst>
              <a:ext uri="{FF2B5EF4-FFF2-40B4-BE49-F238E27FC236}">
                <a16:creationId xmlns:a16="http://schemas.microsoft.com/office/drawing/2014/main" id="{CF2F41F5-15A2-954E-99F9-6D715AD47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1438" y="2316163"/>
            <a:ext cx="9525" cy="11112"/>
          </a:xfrm>
          <a:custGeom>
            <a:avLst/>
            <a:gdLst>
              <a:gd name="T0" fmla="*/ 2564 w 26"/>
              <a:gd name="T1" fmla="*/ 0 h 31"/>
              <a:gd name="T2" fmla="*/ 6594 w 26"/>
              <a:gd name="T3" fmla="*/ 3226 h 31"/>
              <a:gd name="T4" fmla="*/ 7327 w 26"/>
              <a:gd name="T5" fmla="*/ 358 h 31"/>
              <a:gd name="T6" fmla="*/ 9159 w 26"/>
              <a:gd name="T7" fmla="*/ 5735 h 31"/>
              <a:gd name="T8" fmla="*/ 7693 w 26"/>
              <a:gd name="T9" fmla="*/ 10395 h 31"/>
              <a:gd name="T10" fmla="*/ 3297 w 26"/>
              <a:gd name="T11" fmla="*/ 9320 h 31"/>
              <a:gd name="T12" fmla="*/ 0 w 26"/>
              <a:gd name="T13" fmla="*/ 5018 h 31"/>
              <a:gd name="T14" fmla="*/ 3663 w 26"/>
              <a:gd name="T15" fmla="*/ 6094 h 31"/>
              <a:gd name="T16" fmla="*/ 3297 w 26"/>
              <a:gd name="T17" fmla="*/ 4660 h 31"/>
              <a:gd name="T18" fmla="*/ 2564 w 26"/>
              <a:gd name="T19" fmla="*/ 0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31">
                <a:moveTo>
                  <a:pt x="7" y="0"/>
                </a:moveTo>
                <a:cubicBezTo>
                  <a:pt x="7" y="0"/>
                  <a:pt x="15" y="5"/>
                  <a:pt x="18" y="9"/>
                </a:cubicBezTo>
                <a:cubicBezTo>
                  <a:pt x="18" y="5"/>
                  <a:pt x="20" y="1"/>
                  <a:pt x="20" y="1"/>
                </a:cubicBezTo>
                <a:cubicBezTo>
                  <a:pt x="20" y="1"/>
                  <a:pt x="25" y="8"/>
                  <a:pt x="25" y="16"/>
                </a:cubicBezTo>
                <a:cubicBezTo>
                  <a:pt x="25" y="22"/>
                  <a:pt x="21" y="29"/>
                  <a:pt x="21" y="29"/>
                </a:cubicBezTo>
                <a:cubicBezTo>
                  <a:pt x="21" y="29"/>
                  <a:pt x="13" y="30"/>
                  <a:pt x="9" y="26"/>
                </a:cubicBezTo>
                <a:cubicBezTo>
                  <a:pt x="1" y="22"/>
                  <a:pt x="0" y="14"/>
                  <a:pt x="0" y="14"/>
                </a:cubicBezTo>
                <a:cubicBezTo>
                  <a:pt x="0" y="14"/>
                  <a:pt x="7" y="15"/>
                  <a:pt x="10" y="17"/>
                </a:cubicBezTo>
                <a:cubicBezTo>
                  <a:pt x="10" y="17"/>
                  <a:pt x="9" y="16"/>
                  <a:pt x="9" y="13"/>
                </a:cubicBezTo>
                <a:cubicBezTo>
                  <a:pt x="4" y="8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2" name="Freeform 1146">
            <a:extLst>
              <a:ext uri="{FF2B5EF4-FFF2-40B4-BE49-F238E27FC236}">
                <a16:creationId xmlns:a16="http://schemas.microsoft.com/office/drawing/2014/main" id="{9B89BB82-ADFE-DD4F-AC44-1196388AA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4613" y="2317750"/>
            <a:ext cx="3175" cy="4763"/>
          </a:xfrm>
          <a:custGeom>
            <a:avLst/>
            <a:gdLst>
              <a:gd name="T0" fmla="*/ 397 w 8"/>
              <a:gd name="T1" fmla="*/ 3062 h 14"/>
              <a:gd name="T2" fmla="*/ 0 w 8"/>
              <a:gd name="T3" fmla="*/ 0 h 14"/>
              <a:gd name="T4" fmla="*/ 2381 w 8"/>
              <a:gd name="T5" fmla="*/ 1361 h 14"/>
              <a:gd name="T6" fmla="*/ 2778 w 8"/>
              <a:gd name="T7" fmla="*/ 4423 h 14"/>
              <a:gd name="T8" fmla="*/ 397 w 8"/>
              <a:gd name="T9" fmla="*/ 306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4">
                <a:moveTo>
                  <a:pt x="1" y="9"/>
                </a:moveTo>
                <a:cubicBezTo>
                  <a:pt x="0" y="6"/>
                  <a:pt x="0" y="0"/>
                  <a:pt x="0" y="0"/>
                </a:cubicBezTo>
                <a:cubicBezTo>
                  <a:pt x="0" y="0"/>
                  <a:pt x="3" y="1"/>
                  <a:pt x="6" y="4"/>
                </a:cubicBezTo>
                <a:cubicBezTo>
                  <a:pt x="7" y="8"/>
                  <a:pt x="7" y="13"/>
                  <a:pt x="7" y="13"/>
                </a:cubicBezTo>
                <a:cubicBezTo>
                  <a:pt x="7" y="13"/>
                  <a:pt x="3" y="13"/>
                  <a:pt x="1" y="9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3" name="Freeform 1147">
            <a:extLst>
              <a:ext uri="{FF2B5EF4-FFF2-40B4-BE49-F238E27FC236}">
                <a16:creationId xmlns:a16="http://schemas.microsoft.com/office/drawing/2014/main" id="{4E4D19ED-5AE8-E947-9EC6-8EED7A4BD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3025" y="2322513"/>
            <a:ext cx="4763" cy="3175"/>
          </a:xfrm>
          <a:custGeom>
            <a:avLst/>
            <a:gdLst>
              <a:gd name="T0" fmla="*/ 2931 w 13"/>
              <a:gd name="T1" fmla="*/ 706 h 9"/>
              <a:gd name="T2" fmla="*/ 4397 w 13"/>
              <a:gd name="T3" fmla="*/ 2822 h 9"/>
              <a:gd name="T4" fmla="*/ 2198 w 13"/>
              <a:gd name="T5" fmla="*/ 2469 h 9"/>
              <a:gd name="T6" fmla="*/ 0 w 13"/>
              <a:gd name="T7" fmla="*/ 0 h 9"/>
              <a:gd name="T8" fmla="*/ 2931 w 13"/>
              <a:gd name="T9" fmla="*/ 706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9">
                <a:moveTo>
                  <a:pt x="8" y="2"/>
                </a:moveTo>
                <a:cubicBezTo>
                  <a:pt x="11" y="4"/>
                  <a:pt x="12" y="8"/>
                  <a:pt x="12" y="8"/>
                </a:cubicBezTo>
                <a:cubicBezTo>
                  <a:pt x="12" y="8"/>
                  <a:pt x="9" y="8"/>
                  <a:pt x="6" y="7"/>
                </a:cubicBezTo>
                <a:cubicBezTo>
                  <a:pt x="5" y="4"/>
                  <a:pt x="0" y="0"/>
                  <a:pt x="0" y="0"/>
                </a:cubicBezTo>
                <a:cubicBezTo>
                  <a:pt x="0" y="0"/>
                  <a:pt x="5" y="0"/>
                  <a:pt x="8" y="2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4" name="Freeform 1148">
            <a:extLst>
              <a:ext uri="{FF2B5EF4-FFF2-40B4-BE49-F238E27FC236}">
                <a16:creationId xmlns:a16="http://schemas.microsoft.com/office/drawing/2014/main" id="{318BA39D-C48D-7D49-8C8E-22B2E01C0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8" y="2317750"/>
            <a:ext cx="1587" cy="6350"/>
          </a:xfrm>
          <a:custGeom>
            <a:avLst/>
            <a:gdLst>
              <a:gd name="T0" fmla="*/ 0 w 6"/>
              <a:gd name="T1" fmla="*/ 2988 h 17"/>
              <a:gd name="T2" fmla="*/ 529 w 6"/>
              <a:gd name="T3" fmla="*/ 0 h 17"/>
              <a:gd name="T4" fmla="*/ 1323 w 6"/>
              <a:gd name="T5" fmla="*/ 2988 h 17"/>
              <a:gd name="T6" fmla="*/ 794 w 6"/>
              <a:gd name="T7" fmla="*/ 5976 h 17"/>
              <a:gd name="T8" fmla="*/ 0 w 6"/>
              <a:gd name="T9" fmla="*/ 2988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7">
                <a:moveTo>
                  <a:pt x="0" y="8"/>
                </a:moveTo>
                <a:cubicBezTo>
                  <a:pt x="0" y="3"/>
                  <a:pt x="2" y="0"/>
                  <a:pt x="2" y="0"/>
                </a:cubicBezTo>
                <a:cubicBezTo>
                  <a:pt x="3" y="2"/>
                  <a:pt x="5" y="3"/>
                  <a:pt x="5" y="8"/>
                </a:cubicBezTo>
                <a:cubicBezTo>
                  <a:pt x="5" y="12"/>
                  <a:pt x="3" y="16"/>
                  <a:pt x="3" y="16"/>
                </a:cubicBezTo>
                <a:cubicBezTo>
                  <a:pt x="3" y="16"/>
                  <a:pt x="0" y="12"/>
                  <a:pt x="0" y="8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5" name="Freeform 1149">
            <a:extLst>
              <a:ext uri="{FF2B5EF4-FFF2-40B4-BE49-F238E27FC236}">
                <a16:creationId xmlns:a16="http://schemas.microsoft.com/office/drawing/2014/main" id="{D9FF5659-1E1B-714A-AD73-2F823E6AC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2330450"/>
            <a:ext cx="6350" cy="3175"/>
          </a:xfrm>
          <a:custGeom>
            <a:avLst/>
            <a:gdLst>
              <a:gd name="T0" fmla="*/ 2381 w 16"/>
              <a:gd name="T1" fmla="*/ 1764 h 9"/>
              <a:gd name="T2" fmla="*/ 0 w 16"/>
              <a:gd name="T3" fmla="*/ 0 h 9"/>
              <a:gd name="T4" fmla="*/ 3572 w 16"/>
              <a:gd name="T5" fmla="*/ 1058 h 9"/>
              <a:gd name="T6" fmla="*/ 5953 w 16"/>
              <a:gd name="T7" fmla="*/ 2822 h 9"/>
              <a:gd name="T8" fmla="*/ 2381 w 16"/>
              <a:gd name="T9" fmla="*/ 176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9">
                <a:moveTo>
                  <a:pt x="6" y="5"/>
                </a:moveTo>
                <a:cubicBezTo>
                  <a:pt x="3" y="3"/>
                  <a:pt x="0" y="0"/>
                  <a:pt x="0" y="0"/>
                </a:cubicBezTo>
                <a:cubicBezTo>
                  <a:pt x="0" y="0"/>
                  <a:pt x="6" y="0"/>
                  <a:pt x="9" y="3"/>
                </a:cubicBezTo>
                <a:cubicBezTo>
                  <a:pt x="12" y="4"/>
                  <a:pt x="15" y="8"/>
                  <a:pt x="15" y="8"/>
                </a:cubicBezTo>
                <a:cubicBezTo>
                  <a:pt x="15" y="8"/>
                  <a:pt x="9" y="8"/>
                  <a:pt x="6" y="5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6" name="Freeform 1150">
            <a:extLst>
              <a:ext uri="{FF2B5EF4-FFF2-40B4-BE49-F238E27FC236}">
                <a16:creationId xmlns:a16="http://schemas.microsoft.com/office/drawing/2014/main" id="{1FC81D9B-A43E-C94F-9C3F-7E8C9F4A2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2333625"/>
            <a:ext cx="4763" cy="1588"/>
          </a:xfrm>
          <a:custGeom>
            <a:avLst/>
            <a:gdLst>
              <a:gd name="T0" fmla="*/ 1588 w 15"/>
              <a:gd name="T1" fmla="*/ 794 h 6"/>
              <a:gd name="T2" fmla="*/ 0 w 15"/>
              <a:gd name="T3" fmla="*/ 0 h 6"/>
              <a:gd name="T4" fmla="*/ 3175 w 15"/>
              <a:gd name="T5" fmla="*/ 265 h 6"/>
              <a:gd name="T6" fmla="*/ 4445 w 15"/>
              <a:gd name="T7" fmla="*/ 1323 h 6"/>
              <a:gd name="T8" fmla="*/ 1588 w 15"/>
              <a:gd name="T9" fmla="*/ 79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6">
                <a:moveTo>
                  <a:pt x="5" y="3"/>
                </a:moveTo>
                <a:cubicBezTo>
                  <a:pt x="2" y="3"/>
                  <a:pt x="0" y="0"/>
                  <a:pt x="0" y="0"/>
                </a:cubicBezTo>
                <a:cubicBezTo>
                  <a:pt x="0" y="0"/>
                  <a:pt x="5" y="0"/>
                  <a:pt x="10" y="1"/>
                </a:cubicBezTo>
                <a:cubicBezTo>
                  <a:pt x="12" y="3"/>
                  <a:pt x="14" y="5"/>
                  <a:pt x="14" y="5"/>
                </a:cubicBezTo>
                <a:cubicBezTo>
                  <a:pt x="14" y="5"/>
                  <a:pt x="8" y="5"/>
                  <a:pt x="5" y="3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7" name="Freeform 1151">
            <a:extLst>
              <a:ext uri="{FF2B5EF4-FFF2-40B4-BE49-F238E27FC236}">
                <a16:creationId xmlns:a16="http://schemas.microsoft.com/office/drawing/2014/main" id="{CC1356FB-6A2E-6942-8962-2752AFC9C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2327275"/>
            <a:ext cx="1588" cy="4763"/>
          </a:xfrm>
          <a:custGeom>
            <a:avLst/>
            <a:gdLst>
              <a:gd name="T0" fmla="*/ 318 w 5"/>
              <a:gd name="T1" fmla="*/ 2223 h 15"/>
              <a:gd name="T2" fmla="*/ 953 w 5"/>
              <a:gd name="T3" fmla="*/ 0 h 15"/>
              <a:gd name="T4" fmla="*/ 1270 w 5"/>
              <a:gd name="T5" fmla="*/ 1905 h 15"/>
              <a:gd name="T6" fmla="*/ 953 w 5"/>
              <a:gd name="T7" fmla="*/ 4445 h 15"/>
              <a:gd name="T8" fmla="*/ 318 w 5"/>
              <a:gd name="T9" fmla="*/ 222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5">
                <a:moveTo>
                  <a:pt x="1" y="7"/>
                </a:moveTo>
                <a:cubicBezTo>
                  <a:pt x="0" y="3"/>
                  <a:pt x="3" y="0"/>
                  <a:pt x="3" y="0"/>
                </a:cubicBezTo>
                <a:cubicBezTo>
                  <a:pt x="3" y="0"/>
                  <a:pt x="4" y="3"/>
                  <a:pt x="4" y="6"/>
                </a:cubicBezTo>
                <a:cubicBezTo>
                  <a:pt x="4" y="10"/>
                  <a:pt x="3" y="14"/>
                  <a:pt x="3" y="14"/>
                </a:cubicBezTo>
                <a:cubicBezTo>
                  <a:pt x="3" y="14"/>
                  <a:pt x="1" y="10"/>
                  <a:pt x="1" y="7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8" name="Freeform 1152">
            <a:extLst>
              <a:ext uri="{FF2B5EF4-FFF2-40B4-BE49-F238E27FC236}">
                <a16:creationId xmlns:a16="http://schemas.microsoft.com/office/drawing/2014/main" id="{88F1216B-09A6-324A-9144-FFA2EE6FE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2328863"/>
            <a:ext cx="3175" cy="6350"/>
          </a:xfrm>
          <a:custGeom>
            <a:avLst/>
            <a:gdLst>
              <a:gd name="T0" fmla="*/ 0 w 7"/>
              <a:gd name="T1" fmla="*/ 2822 h 18"/>
              <a:gd name="T2" fmla="*/ 907 w 7"/>
              <a:gd name="T3" fmla="*/ 0 h 18"/>
              <a:gd name="T4" fmla="*/ 2721 w 7"/>
              <a:gd name="T5" fmla="*/ 3175 h 18"/>
              <a:gd name="T6" fmla="*/ 454 w 7"/>
              <a:gd name="T7" fmla="*/ 5997 h 18"/>
              <a:gd name="T8" fmla="*/ 0 w 7"/>
              <a:gd name="T9" fmla="*/ 2822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8">
                <a:moveTo>
                  <a:pt x="0" y="8"/>
                </a:moveTo>
                <a:cubicBezTo>
                  <a:pt x="0" y="4"/>
                  <a:pt x="2" y="0"/>
                  <a:pt x="2" y="0"/>
                </a:cubicBezTo>
                <a:cubicBezTo>
                  <a:pt x="2" y="0"/>
                  <a:pt x="6" y="5"/>
                  <a:pt x="6" y="9"/>
                </a:cubicBezTo>
                <a:cubicBezTo>
                  <a:pt x="4" y="14"/>
                  <a:pt x="1" y="17"/>
                  <a:pt x="1" y="17"/>
                </a:cubicBezTo>
                <a:cubicBezTo>
                  <a:pt x="1" y="17"/>
                  <a:pt x="0" y="13"/>
                  <a:pt x="0" y="8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9" name="Freeform 1153">
            <a:extLst>
              <a:ext uri="{FF2B5EF4-FFF2-40B4-BE49-F238E27FC236}">
                <a16:creationId xmlns:a16="http://schemas.microsoft.com/office/drawing/2014/main" id="{2BE080D1-9C06-AF45-86DF-0B285C298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2343150"/>
            <a:ext cx="6350" cy="4763"/>
          </a:xfrm>
          <a:custGeom>
            <a:avLst/>
            <a:gdLst>
              <a:gd name="T0" fmla="*/ 374 w 17"/>
              <a:gd name="T1" fmla="*/ 1588 h 12"/>
              <a:gd name="T2" fmla="*/ 0 w 17"/>
              <a:gd name="T3" fmla="*/ 0 h 12"/>
              <a:gd name="T4" fmla="*/ 2988 w 17"/>
              <a:gd name="T5" fmla="*/ 794 h 12"/>
              <a:gd name="T6" fmla="*/ 5976 w 17"/>
              <a:gd name="T7" fmla="*/ 4366 h 12"/>
              <a:gd name="T8" fmla="*/ 3735 w 17"/>
              <a:gd name="T9" fmla="*/ 3175 h 12"/>
              <a:gd name="T10" fmla="*/ 2241 w 17"/>
              <a:gd name="T11" fmla="*/ 3175 h 12"/>
              <a:gd name="T12" fmla="*/ 374 w 17"/>
              <a:gd name="T13" fmla="*/ 1588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2">
                <a:moveTo>
                  <a:pt x="1" y="4"/>
                </a:moveTo>
                <a:cubicBezTo>
                  <a:pt x="1" y="2"/>
                  <a:pt x="0" y="0"/>
                  <a:pt x="0" y="0"/>
                </a:cubicBezTo>
                <a:cubicBezTo>
                  <a:pt x="0" y="0"/>
                  <a:pt x="6" y="0"/>
                  <a:pt x="8" y="2"/>
                </a:cubicBezTo>
                <a:cubicBezTo>
                  <a:pt x="13" y="4"/>
                  <a:pt x="16" y="11"/>
                  <a:pt x="16" y="11"/>
                </a:cubicBezTo>
                <a:cubicBezTo>
                  <a:pt x="16" y="11"/>
                  <a:pt x="13" y="9"/>
                  <a:pt x="10" y="8"/>
                </a:cubicBezTo>
                <a:cubicBezTo>
                  <a:pt x="7" y="7"/>
                  <a:pt x="6" y="8"/>
                  <a:pt x="6" y="8"/>
                </a:cubicBezTo>
                <a:cubicBezTo>
                  <a:pt x="6" y="8"/>
                  <a:pt x="4" y="6"/>
                  <a:pt x="1" y="4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0" name="Freeform 1154">
            <a:extLst>
              <a:ext uri="{FF2B5EF4-FFF2-40B4-BE49-F238E27FC236}">
                <a16:creationId xmlns:a16="http://schemas.microsoft.com/office/drawing/2014/main" id="{11C14B48-A12A-5349-9BA8-996E584D7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2346325"/>
            <a:ext cx="6350" cy="3175"/>
          </a:xfrm>
          <a:custGeom>
            <a:avLst/>
            <a:gdLst>
              <a:gd name="T0" fmla="*/ 2988 w 17"/>
              <a:gd name="T1" fmla="*/ 454 h 7"/>
              <a:gd name="T2" fmla="*/ 5976 w 17"/>
              <a:gd name="T3" fmla="*/ 2268 h 7"/>
              <a:gd name="T4" fmla="*/ 2615 w 17"/>
              <a:gd name="T5" fmla="*/ 2268 h 7"/>
              <a:gd name="T6" fmla="*/ 0 w 17"/>
              <a:gd name="T7" fmla="*/ 907 h 7"/>
              <a:gd name="T8" fmla="*/ 2988 w 17"/>
              <a:gd name="T9" fmla="*/ 45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7">
                <a:moveTo>
                  <a:pt x="8" y="1"/>
                </a:moveTo>
                <a:cubicBezTo>
                  <a:pt x="13" y="1"/>
                  <a:pt x="16" y="5"/>
                  <a:pt x="16" y="5"/>
                </a:cubicBezTo>
                <a:cubicBezTo>
                  <a:pt x="16" y="5"/>
                  <a:pt x="10" y="6"/>
                  <a:pt x="7" y="5"/>
                </a:cubicBezTo>
                <a:cubicBezTo>
                  <a:pt x="3" y="5"/>
                  <a:pt x="0" y="2"/>
                  <a:pt x="0" y="2"/>
                </a:cubicBezTo>
                <a:cubicBezTo>
                  <a:pt x="0" y="2"/>
                  <a:pt x="5" y="0"/>
                  <a:pt x="8" y="1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1" name="Freeform 1155">
            <a:extLst>
              <a:ext uri="{FF2B5EF4-FFF2-40B4-BE49-F238E27FC236}">
                <a16:creationId xmlns:a16="http://schemas.microsoft.com/office/drawing/2014/main" id="{B8802B9A-E22A-AC43-BEE7-BDF5619C8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2338388"/>
            <a:ext cx="3175" cy="6350"/>
          </a:xfrm>
          <a:custGeom>
            <a:avLst/>
            <a:gdLst>
              <a:gd name="T0" fmla="*/ 0 w 7"/>
              <a:gd name="T1" fmla="*/ 3175 h 18"/>
              <a:gd name="T2" fmla="*/ 2268 w 7"/>
              <a:gd name="T3" fmla="*/ 0 h 18"/>
              <a:gd name="T4" fmla="*/ 2721 w 7"/>
              <a:gd name="T5" fmla="*/ 1764 h 18"/>
              <a:gd name="T6" fmla="*/ 2721 w 7"/>
              <a:gd name="T7" fmla="*/ 3175 h 18"/>
              <a:gd name="T8" fmla="*/ 1361 w 7"/>
              <a:gd name="T9" fmla="*/ 4586 h 18"/>
              <a:gd name="T10" fmla="*/ 1361 w 7"/>
              <a:gd name="T11" fmla="*/ 5997 h 18"/>
              <a:gd name="T12" fmla="*/ 0 w 7"/>
              <a:gd name="T13" fmla="*/ 3175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9"/>
                </a:moveTo>
                <a:cubicBezTo>
                  <a:pt x="0" y="5"/>
                  <a:pt x="5" y="0"/>
                  <a:pt x="5" y="0"/>
                </a:cubicBezTo>
                <a:cubicBezTo>
                  <a:pt x="5" y="0"/>
                  <a:pt x="6" y="3"/>
                  <a:pt x="6" y="5"/>
                </a:cubicBezTo>
                <a:lnTo>
                  <a:pt x="6" y="9"/>
                </a:lnTo>
                <a:cubicBezTo>
                  <a:pt x="6" y="9"/>
                  <a:pt x="5" y="11"/>
                  <a:pt x="3" y="13"/>
                </a:cubicBezTo>
                <a:lnTo>
                  <a:pt x="3" y="17"/>
                </a:lnTo>
                <a:cubicBezTo>
                  <a:pt x="3" y="17"/>
                  <a:pt x="0" y="13"/>
                  <a:pt x="0" y="9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2" name="Freeform 1156">
            <a:extLst>
              <a:ext uri="{FF2B5EF4-FFF2-40B4-BE49-F238E27FC236}">
                <a16:creationId xmlns:a16="http://schemas.microsoft.com/office/drawing/2014/main" id="{7A3AADE2-9CB1-CE4D-B8E2-B6EE508A8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2339975"/>
            <a:ext cx="3175" cy="7938"/>
          </a:xfrm>
          <a:custGeom>
            <a:avLst/>
            <a:gdLst>
              <a:gd name="T0" fmla="*/ 318 w 10"/>
              <a:gd name="T1" fmla="*/ 3402 h 21"/>
              <a:gd name="T2" fmla="*/ 1905 w 10"/>
              <a:gd name="T3" fmla="*/ 0 h 21"/>
              <a:gd name="T4" fmla="*/ 2540 w 10"/>
              <a:gd name="T5" fmla="*/ 4536 h 21"/>
              <a:gd name="T6" fmla="*/ 318 w 10"/>
              <a:gd name="T7" fmla="*/ 7560 h 21"/>
              <a:gd name="T8" fmla="*/ 318 w 10"/>
              <a:gd name="T9" fmla="*/ 3402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1">
                <a:moveTo>
                  <a:pt x="1" y="9"/>
                </a:moveTo>
                <a:cubicBezTo>
                  <a:pt x="3" y="5"/>
                  <a:pt x="6" y="0"/>
                  <a:pt x="6" y="0"/>
                </a:cubicBezTo>
                <a:cubicBezTo>
                  <a:pt x="6" y="0"/>
                  <a:pt x="9" y="7"/>
                  <a:pt x="8" y="12"/>
                </a:cubicBezTo>
                <a:cubicBezTo>
                  <a:pt x="6" y="17"/>
                  <a:pt x="1" y="20"/>
                  <a:pt x="1" y="20"/>
                </a:cubicBezTo>
                <a:cubicBezTo>
                  <a:pt x="1" y="20"/>
                  <a:pt x="0" y="15"/>
                  <a:pt x="1" y="9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3" name="Freeform 1157">
            <a:extLst>
              <a:ext uri="{FF2B5EF4-FFF2-40B4-BE49-F238E27FC236}">
                <a16:creationId xmlns:a16="http://schemas.microsoft.com/office/drawing/2014/main" id="{91B880F2-685F-9B43-A8D1-DEBABF323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2351088"/>
            <a:ext cx="3175" cy="7937"/>
          </a:xfrm>
          <a:custGeom>
            <a:avLst/>
            <a:gdLst>
              <a:gd name="T0" fmla="*/ 2858 w 10"/>
              <a:gd name="T1" fmla="*/ 3402 h 21"/>
              <a:gd name="T2" fmla="*/ 2858 w 10"/>
              <a:gd name="T3" fmla="*/ 4913 h 21"/>
              <a:gd name="T4" fmla="*/ 1270 w 10"/>
              <a:gd name="T5" fmla="*/ 6425 h 21"/>
              <a:gd name="T6" fmla="*/ 953 w 10"/>
              <a:gd name="T7" fmla="*/ 7559 h 21"/>
              <a:gd name="T8" fmla="*/ 318 w 10"/>
              <a:gd name="T9" fmla="*/ 3780 h 21"/>
              <a:gd name="T10" fmla="*/ 1270 w 10"/>
              <a:gd name="T11" fmla="*/ 0 h 21"/>
              <a:gd name="T12" fmla="*/ 2858 w 10"/>
              <a:gd name="T13" fmla="*/ 3402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21">
                <a:moveTo>
                  <a:pt x="9" y="9"/>
                </a:moveTo>
                <a:lnTo>
                  <a:pt x="9" y="13"/>
                </a:lnTo>
                <a:cubicBezTo>
                  <a:pt x="9" y="13"/>
                  <a:pt x="6" y="15"/>
                  <a:pt x="4" y="17"/>
                </a:cubicBezTo>
                <a:cubicBezTo>
                  <a:pt x="3" y="18"/>
                  <a:pt x="3" y="20"/>
                  <a:pt x="3" y="20"/>
                </a:cubicBezTo>
                <a:cubicBezTo>
                  <a:pt x="3" y="20"/>
                  <a:pt x="0" y="14"/>
                  <a:pt x="1" y="10"/>
                </a:cubicBezTo>
                <a:cubicBezTo>
                  <a:pt x="1" y="6"/>
                  <a:pt x="4" y="0"/>
                  <a:pt x="4" y="0"/>
                </a:cubicBezTo>
                <a:cubicBezTo>
                  <a:pt x="4" y="0"/>
                  <a:pt x="7" y="6"/>
                  <a:pt x="9" y="9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4" name="Freeform 1158">
            <a:extLst>
              <a:ext uri="{FF2B5EF4-FFF2-40B4-BE49-F238E27FC236}">
                <a16:creationId xmlns:a16="http://schemas.microsoft.com/office/drawing/2014/main" id="{26035F0D-421B-B240-9307-538D969B5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2354263"/>
            <a:ext cx="3175" cy="6350"/>
          </a:xfrm>
          <a:custGeom>
            <a:avLst/>
            <a:gdLst>
              <a:gd name="T0" fmla="*/ 577 w 11"/>
              <a:gd name="T1" fmla="*/ 3175 h 16"/>
              <a:gd name="T2" fmla="*/ 2886 w 11"/>
              <a:gd name="T3" fmla="*/ 0 h 16"/>
              <a:gd name="T4" fmla="*/ 2020 w 11"/>
              <a:gd name="T5" fmla="*/ 3969 h 16"/>
              <a:gd name="T6" fmla="*/ 577 w 11"/>
              <a:gd name="T7" fmla="*/ 5953 h 16"/>
              <a:gd name="T8" fmla="*/ 577 w 11"/>
              <a:gd name="T9" fmla="*/ 3175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6">
                <a:moveTo>
                  <a:pt x="2" y="8"/>
                </a:moveTo>
                <a:cubicBezTo>
                  <a:pt x="5" y="3"/>
                  <a:pt x="10" y="0"/>
                  <a:pt x="10" y="0"/>
                </a:cubicBezTo>
                <a:cubicBezTo>
                  <a:pt x="10" y="0"/>
                  <a:pt x="10" y="7"/>
                  <a:pt x="7" y="10"/>
                </a:cubicBezTo>
                <a:cubicBezTo>
                  <a:pt x="5" y="14"/>
                  <a:pt x="2" y="15"/>
                  <a:pt x="2" y="15"/>
                </a:cubicBezTo>
                <a:cubicBezTo>
                  <a:pt x="2" y="15"/>
                  <a:pt x="0" y="11"/>
                  <a:pt x="2" y="8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5" name="Freeform 1159">
            <a:extLst>
              <a:ext uri="{FF2B5EF4-FFF2-40B4-BE49-F238E27FC236}">
                <a16:creationId xmlns:a16="http://schemas.microsoft.com/office/drawing/2014/main" id="{BBB04037-E2A0-BA4B-A98C-557C903EB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2359025"/>
            <a:ext cx="6350" cy="3175"/>
          </a:xfrm>
          <a:custGeom>
            <a:avLst/>
            <a:gdLst>
              <a:gd name="T0" fmla="*/ 4011 w 19"/>
              <a:gd name="T1" fmla="*/ 0 h 8"/>
              <a:gd name="T2" fmla="*/ 6016 w 19"/>
              <a:gd name="T3" fmla="*/ 1984 h 8"/>
              <a:gd name="T4" fmla="*/ 2674 w 19"/>
              <a:gd name="T5" fmla="*/ 2381 h 8"/>
              <a:gd name="T6" fmla="*/ 0 w 19"/>
              <a:gd name="T7" fmla="*/ 0 h 8"/>
              <a:gd name="T8" fmla="*/ 4011 w 19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8">
                <a:moveTo>
                  <a:pt x="12" y="0"/>
                </a:moveTo>
                <a:cubicBezTo>
                  <a:pt x="17" y="2"/>
                  <a:pt x="18" y="5"/>
                  <a:pt x="18" y="5"/>
                </a:cubicBezTo>
                <a:cubicBezTo>
                  <a:pt x="18" y="5"/>
                  <a:pt x="12" y="7"/>
                  <a:pt x="8" y="6"/>
                </a:cubicBezTo>
                <a:cubicBezTo>
                  <a:pt x="3" y="5"/>
                  <a:pt x="0" y="0"/>
                  <a:pt x="0" y="0"/>
                </a:cubicBezTo>
                <a:cubicBezTo>
                  <a:pt x="0" y="0"/>
                  <a:pt x="6" y="0"/>
                  <a:pt x="12" y="0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6" name="Freeform 1160">
            <a:extLst>
              <a:ext uri="{FF2B5EF4-FFF2-40B4-BE49-F238E27FC236}">
                <a16:creationId xmlns:a16="http://schemas.microsoft.com/office/drawing/2014/main" id="{483C1757-83AA-8A40-9BBC-124E6CE52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2355850"/>
            <a:ext cx="7937" cy="3175"/>
          </a:xfrm>
          <a:custGeom>
            <a:avLst/>
            <a:gdLst>
              <a:gd name="T0" fmla="*/ 2525 w 22"/>
              <a:gd name="T1" fmla="*/ 1905 h 10"/>
              <a:gd name="T2" fmla="*/ 0 w 22"/>
              <a:gd name="T3" fmla="*/ 0 h 10"/>
              <a:gd name="T4" fmla="*/ 4329 w 22"/>
              <a:gd name="T5" fmla="*/ 635 h 10"/>
              <a:gd name="T6" fmla="*/ 7576 w 22"/>
              <a:gd name="T7" fmla="*/ 2858 h 10"/>
              <a:gd name="T8" fmla="*/ 2525 w 22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0">
                <a:moveTo>
                  <a:pt x="7" y="6"/>
                </a:moveTo>
                <a:cubicBezTo>
                  <a:pt x="4" y="5"/>
                  <a:pt x="0" y="0"/>
                  <a:pt x="0" y="0"/>
                </a:cubicBezTo>
                <a:cubicBezTo>
                  <a:pt x="0" y="0"/>
                  <a:pt x="6" y="0"/>
                  <a:pt x="12" y="2"/>
                </a:cubicBezTo>
                <a:cubicBezTo>
                  <a:pt x="17" y="4"/>
                  <a:pt x="21" y="9"/>
                  <a:pt x="21" y="9"/>
                </a:cubicBezTo>
                <a:cubicBezTo>
                  <a:pt x="21" y="9"/>
                  <a:pt x="13" y="9"/>
                  <a:pt x="7" y="6"/>
                </a:cubicBezTo>
              </a:path>
            </a:pathLst>
          </a:custGeom>
          <a:solidFill>
            <a:srgbClr val="285F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7" name="Freeform 1161">
            <a:extLst>
              <a:ext uri="{FF2B5EF4-FFF2-40B4-BE49-F238E27FC236}">
                <a16:creationId xmlns:a16="http://schemas.microsoft.com/office/drawing/2014/main" id="{32827697-27B9-D84F-BF86-72FDBDC15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2360613"/>
            <a:ext cx="4763" cy="3175"/>
          </a:xfrm>
          <a:custGeom>
            <a:avLst/>
            <a:gdLst>
              <a:gd name="T0" fmla="*/ 635 w 15"/>
              <a:gd name="T1" fmla="*/ 1905 h 10"/>
              <a:gd name="T2" fmla="*/ 0 w 15"/>
              <a:gd name="T3" fmla="*/ 1270 h 10"/>
              <a:gd name="T4" fmla="*/ 2540 w 15"/>
              <a:gd name="T5" fmla="*/ 953 h 10"/>
              <a:gd name="T6" fmla="*/ 3175 w 15"/>
              <a:gd name="T7" fmla="*/ 0 h 10"/>
              <a:gd name="T8" fmla="*/ 4445 w 15"/>
              <a:gd name="T9" fmla="*/ 1270 h 10"/>
              <a:gd name="T10" fmla="*/ 3493 w 15"/>
              <a:gd name="T11" fmla="*/ 2223 h 10"/>
              <a:gd name="T12" fmla="*/ 2540 w 15"/>
              <a:gd name="T13" fmla="*/ 1905 h 10"/>
              <a:gd name="T14" fmla="*/ 635 w 15"/>
              <a:gd name="T15" fmla="*/ 190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10">
                <a:moveTo>
                  <a:pt x="2" y="6"/>
                </a:moveTo>
                <a:lnTo>
                  <a:pt x="0" y="4"/>
                </a:lnTo>
                <a:cubicBezTo>
                  <a:pt x="0" y="4"/>
                  <a:pt x="5" y="4"/>
                  <a:pt x="8" y="3"/>
                </a:cubicBezTo>
                <a:cubicBezTo>
                  <a:pt x="8" y="2"/>
                  <a:pt x="10" y="1"/>
                  <a:pt x="10" y="0"/>
                </a:cubicBezTo>
                <a:cubicBezTo>
                  <a:pt x="11" y="0"/>
                  <a:pt x="13" y="0"/>
                  <a:pt x="14" y="4"/>
                </a:cubicBezTo>
                <a:cubicBezTo>
                  <a:pt x="14" y="5"/>
                  <a:pt x="14" y="7"/>
                  <a:pt x="11" y="7"/>
                </a:cubicBezTo>
                <a:cubicBezTo>
                  <a:pt x="10" y="9"/>
                  <a:pt x="8" y="7"/>
                  <a:pt x="8" y="6"/>
                </a:cubicBezTo>
                <a:cubicBezTo>
                  <a:pt x="8" y="5"/>
                  <a:pt x="6" y="6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8" name="Freeform 1162">
            <a:extLst>
              <a:ext uri="{FF2B5EF4-FFF2-40B4-BE49-F238E27FC236}">
                <a16:creationId xmlns:a16="http://schemas.microsoft.com/office/drawing/2014/main" id="{A410C417-610A-1A47-A365-00EA0C283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2360613"/>
            <a:ext cx="1587" cy="1587"/>
          </a:xfrm>
          <a:custGeom>
            <a:avLst/>
            <a:gdLst>
              <a:gd name="T0" fmla="*/ 1323 w 6"/>
              <a:gd name="T1" fmla="*/ 635 h 5"/>
              <a:gd name="T2" fmla="*/ 1323 w 6"/>
              <a:gd name="T3" fmla="*/ 635 h 5"/>
              <a:gd name="T4" fmla="*/ 794 w 6"/>
              <a:gd name="T5" fmla="*/ 1270 h 5"/>
              <a:gd name="T6" fmla="*/ 529 w 6"/>
              <a:gd name="T7" fmla="*/ 952 h 5"/>
              <a:gd name="T8" fmla="*/ 529 w 6"/>
              <a:gd name="T9" fmla="*/ 952 h 5"/>
              <a:gd name="T10" fmla="*/ 529 w 6"/>
              <a:gd name="T11" fmla="*/ 635 h 5"/>
              <a:gd name="T12" fmla="*/ 1323 w 6"/>
              <a:gd name="T13" fmla="*/ 635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5">
                <a:moveTo>
                  <a:pt x="5" y="2"/>
                </a:moveTo>
                <a:lnTo>
                  <a:pt x="5" y="2"/>
                </a:lnTo>
                <a:cubicBezTo>
                  <a:pt x="5" y="3"/>
                  <a:pt x="5" y="4"/>
                  <a:pt x="3" y="4"/>
                </a:cubicBezTo>
                <a:cubicBezTo>
                  <a:pt x="2" y="4"/>
                  <a:pt x="2" y="4"/>
                  <a:pt x="2" y="3"/>
                </a:cubicBezTo>
                <a:cubicBezTo>
                  <a:pt x="0" y="2"/>
                  <a:pt x="2" y="2"/>
                  <a:pt x="2" y="2"/>
                </a:cubicBezTo>
                <a:cubicBezTo>
                  <a:pt x="2" y="0"/>
                  <a:pt x="3" y="1"/>
                  <a:pt x="5" y="2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9" name="Freeform 1163">
            <a:extLst>
              <a:ext uri="{FF2B5EF4-FFF2-40B4-BE49-F238E27FC236}">
                <a16:creationId xmlns:a16="http://schemas.microsoft.com/office/drawing/2014/main" id="{5448E152-D1B2-A648-A3DA-9A705232C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2075" y="2360613"/>
            <a:ext cx="3175" cy="4762"/>
          </a:xfrm>
          <a:custGeom>
            <a:avLst/>
            <a:gdLst>
              <a:gd name="T0" fmla="*/ 2886 w 11"/>
              <a:gd name="T1" fmla="*/ 952 h 15"/>
              <a:gd name="T2" fmla="*/ 2020 w 11"/>
              <a:gd name="T3" fmla="*/ 2857 h 15"/>
              <a:gd name="T4" fmla="*/ 2020 w 11"/>
              <a:gd name="T5" fmla="*/ 4127 h 15"/>
              <a:gd name="T6" fmla="*/ 577 w 11"/>
              <a:gd name="T7" fmla="*/ 3492 h 15"/>
              <a:gd name="T8" fmla="*/ 577 w 11"/>
              <a:gd name="T9" fmla="*/ 2222 h 15"/>
              <a:gd name="T10" fmla="*/ 1155 w 11"/>
              <a:gd name="T11" fmla="*/ 1905 h 15"/>
              <a:gd name="T12" fmla="*/ 2020 w 11"/>
              <a:gd name="T13" fmla="*/ 0 h 15"/>
              <a:gd name="T14" fmla="*/ 2886 w 11"/>
              <a:gd name="T15" fmla="*/ 952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5">
                <a:moveTo>
                  <a:pt x="10" y="3"/>
                </a:moveTo>
                <a:cubicBezTo>
                  <a:pt x="7" y="6"/>
                  <a:pt x="7" y="6"/>
                  <a:pt x="7" y="9"/>
                </a:cubicBezTo>
                <a:lnTo>
                  <a:pt x="7" y="13"/>
                </a:lnTo>
                <a:cubicBezTo>
                  <a:pt x="4" y="14"/>
                  <a:pt x="3" y="14"/>
                  <a:pt x="2" y="11"/>
                </a:cubicBezTo>
                <a:cubicBezTo>
                  <a:pt x="0" y="9"/>
                  <a:pt x="0" y="8"/>
                  <a:pt x="2" y="7"/>
                </a:cubicBezTo>
                <a:cubicBezTo>
                  <a:pt x="3" y="6"/>
                  <a:pt x="4" y="6"/>
                  <a:pt x="4" y="6"/>
                </a:cubicBezTo>
                <a:cubicBezTo>
                  <a:pt x="7" y="5"/>
                  <a:pt x="7" y="0"/>
                  <a:pt x="7" y="0"/>
                </a:cubicBezTo>
                <a:lnTo>
                  <a:pt x="1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0" name="Freeform 1164">
            <a:extLst>
              <a:ext uri="{FF2B5EF4-FFF2-40B4-BE49-F238E27FC236}">
                <a16:creationId xmlns:a16="http://schemas.microsoft.com/office/drawing/2014/main" id="{D737DD8C-73A6-8F45-87F7-37AEAABBF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2362200"/>
            <a:ext cx="1587" cy="1588"/>
          </a:xfrm>
          <a:custGeom>
            <a:avLst/>
            <a:gdLst>
              <a:gd name="T0" fmla="*/ 0 w 5"/>
              <a:gd name="T1" fmla="*/ 1270 h 5"/>
              <a:gd name="T2" fmla="*/ 0 w 5"/>
              <a:gd name="T3" fmla="*/ 318 h 5"/>
              <a:gd name="T4" fmla="*/ 1270 w 5"/>
              <a:gd name="T5" fmla="*/ 635 h 5"/>
              <a:gd name="T6" fmla="*/ 1270 w 5"/>
              <a:gd name="T7" fmla="*/ 635 h 5"/>
              <a:gd name="T8" fmla="*/ 1270 w 5"/>
              <a:gd name="T9" fmla="*/ 635 h 5"/>
              <a:gd name="T10" fmla="*/ 952 w 5"/>
              <a:gd name="T11" fmla="*/ 1270 h 5"/>
              <a:gd name="T12" fmla="*/ 0 w 5"/>
              <a:gd name="T13" fmla="*/ 1270 h 5"/>
              <a:gd name="T14" fmla="*/ 0 w 5"/>
              <a:gd name="T15" fmla="*/ 127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5">
                <a:moveTo>
                  <a:pt x="0" y="4"/>
                </a:moveTo>
                <a:cubicBezTo>
                  <a:pt x="0" y="2"/>
                  <a:pt x="0" y="2"/>
                  <a:pt x="0" y="1"/>
                </a:cubicBezTo>
                <a:cubicBezTo>
                  <a:pt x="1" y="0"/>
                  <a:pt x="3" y="0"/>
                  <a:pt x="4" y="2"/>
                </a:cubicBezTo>
                <a:cubicBezTo>
                  <a:pt x="4" y="2"/>
                  <a:pt x="4" y="4"/>
                  <a:pt x="3" y="4"/>
                </a:cubicBezTo>
                <a:cubicBezTo>
                  <a:pt x="1" y="4"/>
                  <a:pt x="0" y="4"/>
                  <a:pt x="0" y="4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1" name="Freeform 1165">
            <a:extLst>
              <a:ext uri="{FF2B5EF4-FFF2-40B4-BE49-F238E27FC236}">
                <a16:creationId xmlns:a16="http://schemas.microsoft.com/office/drawing/2014/main" id="{DB333316-1E5D-B04B-ADB2-26A502E2D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2347913"/>
            <a:ext cx="6350" cy="3175"/>
          </a:xfrm>
          <a:custGeom>
            <a:avLst/>
            <a:gdLst>
              <a:gd name="T0" fmla="*/ 0 w 16"/>
              <a:gd name="T1" fmla="*/ 1984 h 8"/>
              <a:gd name="T2" fmla="*/ 0 w 16"/>
              <a:gd name="T3" fmla="*/ 794 h 8"/>
              <a:gd name="T4" fmla="*/ 2381 w 16"/>
              <a:gd name="T5" fmla="*/ 0 h 8"/>
              <a:gd name="T6" fmla="*/ 3969 w 16"/>
              <a:gd name="T7" fmla="*/ 0 h 8"/>
              <a:gd name="T8" fmla="*/ 5556 w 16"/>
              <a:gd name="T9" fmla="*/ 397 h 8"/>
              <a:gd name="T10" fmla="*/ 4763 w 16"/>
              <a:gd name="T11" fmla="*/ 2381 h 8"/>
              <a:gd name="T12" fmla="*/ 2381 w 16"/>
              <a:gd name="T13" fmla="*/ 2381 h 8"/>
              <a:gd name="T14" fmla="*/ 0 w 16"/>
              <a:gd name="T15" fmla="*/ 1984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8">
                <a:moveTo>
                  <a:pt x="0" y="5"/>
                </a:moveTo>
                <a:lnTo>
                  <a:pt x="0" y="2"/>
                </a:lnTo>
                <a:cubicBezTo>
                  <a:pt x="0" y="2"/>
                  <a:pt x="6" y="2"/>
                  <a:pt x="6" y="0"/>
                </a:cubicBezTo>
                <a:lnTo>
                  <a:pt x="10" y="0"/>
                </a:lnTo>
                <a:cubicBezTo>
                  <a:pt x="11" y="0"/>
                  <a:pt x="12" y="0"/>
                  <a:pt x="14" y="1"/>
                </a:cubicBezTo>
                <a:cubicBezTo>
                  <a:pt x="15" y="3"/>
                  <a:pt x="14" y="6"/>
                  <a:pt x="12" y="6"/>
                </a:cubicBezTo>
                <a:cubicBezTo>
                  <a:pt x="11" y="7"/>
                  <a:pt x="8" y="6"/>
                  <a:pt x="6" y="6"/>
                </a:cubicBezTo>
                <a:cubicBezTo>
                  <a:pt x="6" y="4"/>
                  <a:pt x="6" y="5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2" name="Freeform 1166">
            <a:extLst>
              <a:ext uri="{FF2B5EF4-FFF2-40B4-BE49-F238E27FC236}">
                <a16:creationId xmlns:a16="http://schemas.microsoft.com/office/drawing/2014/main" id="{8420DBFF-3AFA-E049-B489-4526C0758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2075" y="2347913"/>
            <a:ext cx="1588" cy="1587"/>
          </a:xfrm>
          <a:custGeom>
            <a:avLst/>
            <a:gdLst>
              <a:gd name="T0" fmla="*/ 1270 w 5"/>
              <a:gd name="T1" fmla="*/ 529 h 6"/>
              <a:gd name="T2" fmla="*/ 1270 w 5"/>
              <a:gd name="T3" fmla="*/ 529 h 6"/>
              <a:gd name="T4" fmla="*/ 953 w 5"/>
              <a:gd name="T5" fmla="*/ 1323 h 6"/>
              <a:gd name="T6" fmla="*/ 0 w 5"/>
              <a:gd name="T7" fmla="*/ 1058 h 6"/>
              <a:gd name="T8" fmla="*/ 0 w 5"/>
              <a:gd name="T9" fmla="*/ 1058 h 6"/>
              <a:gd name="T10" fmla="*/ 0 w 5"/>
              <a:gd name="T11" fmla="*/ 1058 h 6"/>
              <a:gd name="T12" fmla="*/ 635 w 5"/>
              <a:gd name="T13" fmla="*/ 0 h 6"/>
              <a:gd name="T14" fmla="*/ 1270 w 5"/>
              <a:gd name="T15" fmla="*/ 529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6">
                <a:moveTo>
                  <a:pt x="4" y="2"/>
                </a:moveTo>
                <a:lnTo>
                  <a:pt x="4" y="2"/>
                </a:lnTo>
                <a:cubicBezTo>
                  <a:pt x="4" y="3"/>
                  <a:pt x="4" y="5"/>
                  <a:pt x="3" y="5"/>
                </a:cubicBezTo>
                <a:cubicBezTo>
                  <a:pt x="3" y="5"/>
                  <a:pt x="2" y="5"/>
                  <a:pt x="0" y="4"/>
                </a:cubicBezTo>
                <a:cubicBezTo>
                  <a:pt x="0" y="4"/>
                  <a:pt x="0" y="2"/>
                  <a:pt x="2" y="0"/>
                </a:cubicBezTo>
                <a:cubicBezTo>
                  <a:pt x="3" y="0"/>
                  <a:pt x="4" y="0"/>
                  <a:pt x="4" y="2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3" name="Freeform 1167">
            <a:extLst>
              <a:ext uri="{FF2B5EF4-FFF2-40B4-BE49-F238E27FC236}">
                <a16:creationId xmlns:a16="http://schemas.microsoft.com/office/drawing/2014/main" id="{30A24AD8-94BC-9041-95CA-B8F412364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2349500"/>
            <a:ext cx="3175" cy="4763"/>
          </a:xfrm>
          <a:custGeom>
            <a:avLst/>
            <a:gdLst>
              <a:gd name="T0" fmla="*/ 2886 w 11"/>
              <a:gd name="T1" fmla="*/ 1021 h 14"/>
              <a:gd name="T2" fmla="*/ 2020 w 11"/>
              <a:gd name="T3" fmla="*/ 2382 h 14"/>
              <a:gd name="T4" fmla="*/ 1155 w 11"/>
              <a:gd name="T5" fmla="*/ 4423 h 14"/>
              <a:gd name="T6" fmla="*/ 289 w 11"/>
              <a:gd name="T7" fmla="*/ 3742 h 14"/>
              <a:gd name="T8" fmla="*/ 866 w 11"/>
              <a:gd name="T9" fmla="*/ 2041 h 14"/>
              <a:gd name="T10" fmla="*/ 1155 w 11"/>
              <a:gd name="T11" fmla="*/ 1701 h 14"/>
              <a:gd name="T12" fmla="*/ 2598 w 11"/>
              <a:gd name="T13" fmla="*/ 0 h 14"/>
              <a:gd name="T14" fmla="*/ 2886 w 11"/>
              <a:gd name="T15" fmla="*/ 1021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4">
                <a:moveTo>
                  <a:pt x="10" y="3"/>
                </a:moveTo>
                <a:lnTo>
                  <a:pt x="7" y="7"/>
                </a:lnTo>
                <a:cubicBezTo>
                  <a:pt x="7" y="10"/>
                  <a:pt x="7" y="12"/>
                  <a:pt x="4" y="13"/>
                </a:cubicBezTo>
                <a:cubicBezTo>
                  <a:pt x="4" y="13"/>
                  <a:pt x="1" y="13"/>
                  <a:pt x="1" y="11"/>
                </a:cubicBezTo>
                <a:cubicBezTo>
                  <a:pt x="0" y="9"/>
                  <a:pt x="1" y="7"/>
                  <a:pt x="3" y="6"/>
                </a:cubicBezTo>
                <a:cubicBezTo>
                  <a:pt x="3" y="5"/>
                  <a:pt x="4" y="5"/>
                  <a:pt x="4" y="5"/>
                </a:cubicBezTo>
                <a:cubicBezTo>
                  <a:pt x="6" y="4"/>
                  <a:pt x="9" y="0"/>
                  <a:pt x="9" y="0"/>
                </a:cubicBezTo>
                <a:lnTo>
                  <a:pt x="1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4" name="Freeform 1168">
            <a:extLst>
              <a:ext uri="{FF2B5EF4-FFF2-40B4-BE49-F238E27FC236}">
                <a16:creationId xmlns:a16="http://schemas.microsoft.com/office/drawing/2014/main" id="{47F0727B-06D5-454A-BBD6-7390CAE3C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2351088"/>
            <a:ext cx="1587" cy="1587"/>
          </a:xfrm>
          <a:custGeom>
            <a:avLst/>
            <a:gdLst>
              <a:gd name="T0" fmla="*/ 794 w 4"/>
              <a:gd name="T1" fmla="*/ 794 h 6"/>
              <a:gd name="T2" fmla="*/ 1190 w 4"/>
              <a:gd name="T3" fmla="*/ 0 h 6"/>
              <a:gd name="T4" fmla="*/ 1190 w 4"/>
              <a:gd name="T5" fmla="*/ 0 h 6"/>
              <a:gd name="T6" fmla="*/ 1190 w 4"/>
              <a:gd name="T7" fmla="*/ 0 h 6"/>
              <a:gd name="T8" fmla="*/ 1190 w 4"/>
              <a:gd name="T9" fmla="*/ 0 h 6"/>
              <a:gd name="T10" fmla="*/ 1190 w 4"/>
              <a:gd name="T11" fmla="*/ 1058 h 6"/>
              <a:gd name="T12" fmla="*/ 794 w 4"/>
              <a:gd name="T13" fmla="*/ 794 h 6"/>
              <a:gd name="T14" fmla="*/ 794 w 4"/>
              <a:gd name="T15" fmla="*/ 794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6">
                <a:moveTo>
                  <a:pt x="2" y="3"/>
                </a:moveTo>
                <a:cubicBezTo>
                  <a:pt x="0" y="2"/>
                  <a:pt x="2" y="0"/>
                  <a:pt x="3" y="0"/>
                </a:cubicBezTo>
                <a:cubicBezTo>
                  <a:pt x="3" y="3"/>
                  <a:pt x="3" y="4"/>
                  <a:pt x="3" y="4"/>
                </a:cubicBezTo>
                <a:cubicBezTo>
                  <a:pt x="3" y="5"/>
                  <a:pt x="2" y="4"/>
                  <a:pt x="2" y="3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5" name="Freeform 1169">
            <a:extLst>
              <a:ext uri="{FF2B5EF4-FFF2-40B4-BE49-F238E27FC236}">
                <a16:creationId xmlns:a16="http://schemas.microsoft.com/office/drawing/2014/main" id="{B2899CF4-1BA4-E548-AA8D-D18C00710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2336800"/>
            <a:ext cx="4762" cy="3175"/>
          </a:xfrm>
          <a:custGeom>
            <a:avLst/>
            <a:gdLst>
              <a:gd name="T0" fmla="*/ 0 w 13"/>
              <a:gd name="T1" fmla="*/ 1764 h 9"/>
              <a:gd name="T2" fmla="*/ 0 w 13"/>
              <a:gd name="T3" fmla="*/ 1058 h 9"/>
              <a:gd name="T4" fmla="*/ 2198 w 13"/>
              <a:gd name="T5" fmla="*/ 353 h 9"/>
              <a:gd name="T6" fmla="*/ 2564 w 13"/>
              <a:gd name="T7" fmla="*/ 0 h 9"/>
              <a:gd name="T8" fmla="*/ 3663 w 13"/>
              <a:gd name="T9" fmla="*/ 353 h 9"/>
              <a:gd name="T10" fmla="*/ 3663 w 13"/>
              <a:gd name="T11" fmla="*/ 2469 h 9"/>
              <a:gd name="T12" fmla="*/ 2198 w 13"/>
              <a:gd name="T13" fmla="*/ 2117 h 9"/>
              <a:gd name="T14" fmla="*/ 0 w 13"/>
              <a:gd name="T15" fmla="*/ 1764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9">
                <a:moveTo>
                  <a:pt x="0" y="5"/>
                </a:moveTo>
                <a:lnTo>
                  <a:pt x="0" y="3"/>
                </a:lnTo>
                <a:cubicBezTo>
                  <a:pt x="0" y="3"/>
                  <a:pt x="2" y="3"/>
                  <a:pt x="6" y="1"/>
                </a:cubicBezTo>
                <a:lnTo>
                  <a:pt x="7" y="0"/>
                </a:lnTo>
                <a:cubicBezTo>
                  <a:pt x="10" y="0"/>
                  <a:pt x="10" y="0"/>
                  <a:pt x="10" y="1"/>
                </a:cubicBezTo>
                <a:cubicBezTo>
                  <a:pt x="12" y="5"/>
                  <a:pt x="10" y="6"/>
                  <a:pt x="10" y="7"/>
                </a:cubicBezTo>
                <a:cubicBezTo>
                  <a:pt x="9" y="8"/>
                  <a:pt x="6" y="7"/>
                  <a:pt x="6" y="6"/>
                </a:cubicBezTo>
                <a:cubicBezTo>
                  <a:pt x="4" y="5"/>
                  <a:pt x="2" y="5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6" name="Freeform 1170">
            <a:extLst>
              <a:ext uri="{FF2B5EF4-FFF2-40B4-BE49-F238E27FC236}">
                <a16:creationId xmlns:a16="http://schemas.microsoft.com/office/drawing/2014/main" id="{5802AB0C-A288-B144-BAEB-8F8FBBD97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2336800"/>
            <a:ext cx="1587" cy="1588"/>
          </a:xfrm>
          <a:custGeom>
            <a:avLst/>
            <a:gdLst>
              <a:gd name="T0" fmla="*/ 1270 w 5"/>
              <a:gd name="T1" fmla="*/ 529 h 6"/>
              <a:gd name="T2" fmla="*/ 1270 w 5"/>
              <a:gd name="T3" fmla="*/ 529 h 6"/>
              <a:gd name="T4" fmla="*/ 1270 w 5"/>
              <a:gd name="T5" fmla="*/ 1059 h 6"/>
              <a:gd name="T6" fmla="*/ 317 w 5"/>
              <a:gd name="T7" fmla="*/ 1059 h 6"/>
              <a:gd name="T8" fmla="*/ 317 w 5"/>
              <a:gd name="T9" fmla="*/ 1059 h 6"/>
              <a:gd name="T10" fmla="*/ 317 w 5"/>
              <a:gd name="T11" fmla="*/ 1059 h 6"/>
              <a:gd name="T12" fmla="*/ 952 w 5"/>
              <a:gd name="T13" fmla="*/ 0 h 6"/>
              <a:gd name="T14" fmla="*/ 1270 w 5"/>
              <a:gd name="T15" fmla="*/ 529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6">
                <a:moveTo>
                  <a:pt x="4" y="2"/>
                </a:moveTo>
                <a:lnTo>
                  <a:pt x="4" y="2"/>
                </a:lnTo>
                <a:cubicBezTo>
                  <a:pt x="4" y="3"/>
                  <a:pt x="4" y="4"/>
                  <a:pt x="4" y="4"/>
                </a:cubicBezTo>
                <a:cubicBezTo>
                  <a:pt x="3" y="5"/>
                  <a:pt x="1" y="4"/>
                  <a:pt x="1" y="4"/>
                </a:cubicBezTo>
                <a:cubicBezTo>
                  <a:pt x="0" y="2"/>
                  <a:pt x="1" y="2"/>
                  <a:pt x="3" y="0"/>
                </a:cubicBezTo>
                <a:cubicBezTo>
                  <a:pt x="3" y="0"/>
                  <a:pt x="4" y="0"/>
                  <a:pt x="4" y="2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7" name="Freeform 1171">
            <a:extLst>
              <a:ext uri="{FF2B5EF4-FFF2-40B4-BE49-F238E27FC236}">
                <a16:creationId xmlns:a16="http://schemas.microsoft.com/office/drawing/2014/main" id="{7CE79DC6-D481-E84E-98E9-3427FD818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2336800"/>
            <a:ext cx="3175" cy="4763"/>
          </a:xfrm>
          <a:custGeom>
            <a:avLst/>
            <a:gdLst>
              <a:gd name="T0" fmla="*/ 2858 w 10"/>
              <a:gd name="T1" fmla="*/ 1021 h 14"/>
              <a:gd name="T2" fmla="*/ 2540 w 10"/>
              <a:gd name="T3" fmla="*/ 2722 h 14"/>
              <a:gd name="T4" fmla="*/ 1588 w 10"/>
              <a:gd name="T5" fmla="*/ 4083 h 14"/>
              <a:gd name="T6" fmla="*/ 0 w 10"/>
              <a:gd name="T7" fmla="*/ 3062 h 14"/>
              <a:gd name="T8" fmla="*/ 635 w 10"/>
              <a:gd name="T9" fmla="*/ 2041 h 14"/>
              <a:gd name="T10" fmla="*/ 1588 w 10"/>
              <a:gd name="T11" fmla="*/ 1701 h 14"/>
              <a:gd name="T12" fmla="*/ 2858 w 10"/>
              <a:gd name="T13" fmla="*/ 0 h 14"/>
              <a:gd name="T14" fmla="*/ 2858 w 10"/>
              <a:gd name="T15" fmla="*/ 1021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4">
                <a:moveTo>
                  <a:pt x="9" y="3"/>
                </a:moveTo>
                <a:cubicBezTo>
                  <a:pt x="8" y="6"/>
                  <a:pt x="8" y="7"/>
                  <a:pt x="8" y="8"/>
                </a:cubicBezTo>
                <a:cubicBezTo>
                  <a:pt x="8" y="9"/>
                  <a:pt x="8" y="11"/>
                  <a:pt x="5" y="12"/>
                </a:cubicBezTo>
                <a:cubicBezTo>
                  <a:pt x="3" y="13"/>
                  <a:pt x="0" y="12"/>
                  <a:pt x="0" y="9"/>
                </a:cubicBezTo>
                <a:cubicBezTo>
                  <a:pt x="0" y="8"/>
                  <a:pt x="0" y="7"/>
                  <a:pt x="2" y="6"/>
                </a:cubicBezTo>
                <a:cubicBezTo>
                  <a:pt x="3" y="5"/>
                  <a:pt x="3" y="5"/>
                  <a:pt x="5" y="5"/>
                </a:cubicBezTo>
                <a:cubicBezTo>
                  <a:pt x="6" y="4"/>
                  <a:pt x="9" y="0"/>
                  <a:pt x="9" y="0"/>
                </a:cubicBezTo>
                <a:lnTo>
                  <a:pt x="9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8" name="Freeform 1172">
            <a:extLst>
              <a:ext uri="{FF2B5EF4-FFF2-40B4-BE49-F238E27FC236}">
                <a16:creationId xmlns:a16="http://schemas.microsoft.com/office/drawing/2014/main" id="{F8847610-DB7A-A24D-903A-BA4B07CAC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2339975"/>
            <a:ext cx="3175" cy="1588"/>
          </a:xfrm>
          <a:custGeom>
            <a:avLst/>
            <a:gdLst>
              <a:gd name="T0" fmla="*/ 907 w 7"/>
              <a:gd name="T1" fmla="*/ 794 h 4"/>
              <a:gd name="T2" fmla="*/ 1361 w 7"/>
              <a:gd name="T3" fmla="*/ 0 h 4"/>
              <a:gd name="T4" fmla="*/ 2721 w 7"/>
              <a:gd name="T5" fmla="*/ 397 h 4"/>
              <a:gd name="T6" fmla="*/ 2721 w 7"/>
              <a:gd name="T7" fmla="*/ 397 h 4"/>
              <a:gd name="T8" fmla="*/ 2268 w 7"/>
              <a:gd name="T9" fmla="*/ 1191 h 4"/>
              <a:gd name="T10" fmla="*/ 907 w 7"/>
              <a:gd name="T11" fmla="*/ 794 h 4"/>
              <a:gd name="T12" fmla="*/ 907 w 7"/>
              <a:gd name="T13" fmla="*/ 794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4">
                <a:moveTo>
                  <a:pt x="2" y="2"/>
                </a:moveTo>
                <a:cubicBezTo>
                  <a:pt x="0" y="1"/>
                  <a:pt x="2" y="0"/>
                  <a:pt x="3" y="0"/>
                </a:cubicBezTo>
                <a:cubicBezTo>
                  <a:pt x="3" y="0"/>
                  <a:pt x="5" y="0"/>
                  <a:pt x="6" y="1"/>
                </a:cubicBezTo>
                <a:cubicBezTo>
                  <a:pt x="6" y="1"/>
                  <a:pt x="6" y="2"/>
                  <a:pt x="5" y="3"/>
                </a:cubicBezTo>
                <a:cubicBezTo>
                  <a:pt x="3" y="3"/>
                  <a:pt x="2" y="2"/>
                  <a:pt x="2" y="2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9" name="Freeform 1173">
            <a:extLst>
              <a:ext uri="{FF2B5EF4-FFF2-40B4-BE49-F238E27FC236}">
                <a16:creationId xmlns:a16="http://schemas.microsoft.com/office/drawing/2014/main" id="{B3BECD74-7BFC-0F44-9393-99FB3C7C3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8" y="2324100"/>
            <a:ext cx="4762" cy="3175"/>
          </a:xfrm>
          <a:custGeom>
            <a:avLst/>
            <a:gdLst>
              <a:gd name="T0" fmla="*/ 0 w 15"/>
              <a:gd name="T1" fmla="*/ 1588 h 8"/>
              <a:gd name="T2" fmla="*/ 0 w 15"/>
              <a:gd name="T3" fmla="*/ 397 h 8"/>
              <a:gd name="T4" fmla="*/ 2222 w 15"/>
              <a:gd name="T5" fmla="*/ 397 h 8"/>
              <a:gd name="T6" fmla="*/ 2857 w 15"/>
              <a:gd name="T7" fmla="*/ 0 h 8"/>
              <a:gd name="T8" fmla="*/ 4445 w 15"/>
              <a:gd name="T9" fmla="*/ 397 h 8"/>
              <a:gd name="T10" fmla="*/ 3810 w 15"/>
              <a:gd name="T11" fmla="*/ 2381 h 8"/>
              <a:gd name="T12" fmla="*/ 2222 w 15"/>
              <a:gd name="T13" fmla="*/ 2381 h 8"/>
              <a:gd name="T14" fmla="*/ 0 w 15"/>
              <a:gd name="T15" fmla="*/ 1588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8">
                <a:moveTo>
                  <a:pt x="0" y="4"/>
                </a:moveTo>
                <a:lnTo>
                  <a:pt x="0" y="1"/>
                </a:lnTo>
                <a:cubicBezTo>
                  <a:pt x="0" y="1"/>
                  <a:pt x="5" y="2"/>
                  <a:pt x="7" y="1"/>
                </a:cubicBezTo>
                <a:lnTo>
                  <a:pt x="9" y="0"/>
                </a:lnTo>
                <a:cubicBezTo>
                  <a:pt x="11" y="0"/>
                  <a:pt x="12" y="0"/>
                  <a:pt x="14" y="1"/>
                </a:cubicBezTo>
                <a:cubicBezTo>
                  <a:pt x="14" y="4"/>
                  <a:pt x="14" y="6"/>
                  <a:pt x="12" y="6"/>
                </a:cubicBezTo>
                <a:cubicBezTo>
                  <a:pt x="9" y="7"/>
                  <a:pt x="9" y="6"/>
                  <a:pt x="7" y="6"/>
                </a:cubicBezTo>
                <a:cubicBezTo>
                  <a:pt x="6" y="4"/>
                  <a:pt x="5" y="4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0" name="Freeform 1174">
            <a:extLst>
              <a:ext uri="{FF2B5EF4-FFF2-40B4-BE49-F238E27FC236}">
                <a16:creationId xmlns:a16="http://schemas.microsoft.com/office/drawing/2014/main" id="{994F5FA7-4F20-D345-A618-E89CD26AB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2324100"/>
            <a:ext cx="1587" cy="1588"/>
          </a:xfrm>
          <a:custGeom>
            <a:avLst/>
            <a:gdLst>
              <a:gd name="T0" fmla="*/ 1323 w 6"/>
              <a:gd name="T1" fmla="*/ 318 h 5"/>
              <a:gd name="T2" fmla="*/ 1323 w 6"/>
              <a:gd name="T3" fmla="*/ 318 h 5"/>
              <a:gd name="T4" fmla="*/ 1058 w 6"/>
              <a:gd name="T5" fmla="*/ 1270 h 5"/>
              <a:gd name="T6" fmla="*/ 529 w 6"/>
              <a:gd name="T7" fmla="*/ 1270 h 5"/>
              <a:gd name="T8" fmla="*/ 529 w 6"/>
              <a:gd name="T9" fmla="*/ 953 h 5"/>
              <a:gd name="T10" fmla="*/ 529 w 6"/>
              <a:gd name="T11" fmla="*/ 953 h 5"/>
              <a:gd name="T12" fmla="*/ 529 w 6"/>
              <a:gd name="T13" fmla="*/ 0 h 5"/>
              <a:gd name="T14" fmla="*/ 1323 w 6"/>
              <a:gd name="T15" fmla="*/ 318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5">
                <a:moveTo>
                  <a:pt x="5" y="1"/>
                </a:moveTo>
                <a:lnTo>
                  <a:pt x="5" y="1"/>
                </a:lnTo>
                <a:cubicBezTo>
                  <a:pt x="5" y="2"/>
                  <a:pt x="5" y="3"/>
                  <a:pt x="4" y="4"/>
                </a:cubicBezTo>
                <a:cubicBezTo>
                  <a:pt x="2" y="4"/>
                  <a:pt x="2" y="4"/>
                  <a:pt x="2" y="4"/>
                </a:cubicBezTo>
                <a:lnTo>
                  <a:pt x="2" y="3"/>
                </a:lnTo>
                <a:cubicBezTo>
                  <a:pt x="0" y="2"/>
                  <a:pt x="2" y="0"/>
                  <a:pt x="2" y="0"/>
                </a:cubicBezTo>
                <a:cubicBezTo>
                  <a:pt x="2" y="0"/>
                  <a:pt x="4" y="0"/>
                  <a:pt x="5" y="1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1" name="Freeform 1175">
            <a:extLst>
              <a:ext uri="{FF2B5EF4-FFF2-40B4-BE49-F238E27FC236}">
                <a16:creationId xmlns:a16="http://schemas.microsoft.com/office/drawing/2014/main" id="{4C7871DD-F506-9944-A180-B54A390A3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2324100"/>
            <a:ext cx="4763" cy="4763"/>
          </a:xfrm>
          <a:custGeom>
            <a:avLst/>
            <a:gdLst>
              <a:gd name="T0" fmla="*/ 4366 w 12"/>
              <a:gd name="T1" fmla="*/ 733 h 13"/>
              <a:gd name="T2" fmla="*/ 3175 w 12"/>
              <a:gd name="T3" fmla="*/ 2565 h 13"/>
              <a:gd name="T4" fmla="*/ 2382 w 12"/>
              <a:gd name="T5" fmla="*/ 4030 h 13"/>
              <a:gd name="T6" fmla="*/ 794 w 12"/>
              <a:gd name="T7" fmla="*/ 3664 h 13"/>
              <a:gd name="T8" fmla="*/ 794 w 12"/>
              <a:gd name="T9" fmla="*/ 1832 h 13"/>
              <a:gd name="T10" fmla="*/ 1985 w 12"/>
              <a:gd name="T11" fmla="*/ 1832 h 13"/>
              <a:gd name="T12" fmla="*/ 3969 w 12"/>
              <a:gd name="T13" fmla="*/ 0 h 13"/>
              <a:gd name="T14" fmla="*/ 4366 w 12"/>
              <a:gd name="T15" fmla="*/ 733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3">
                <a:moveTo>
                  <a:pt x="11" y="2"/>
                </a:moveTo>
                <a:cubicBezTo>
                  <a:pt x="8" y="5"/>
                  <a:pt x="8" y="5"/>
                  <a:pt x="8" y="7"/>
                </a:cubicBezTo>
                <a:cubicBezTo>
                  <a:pt x="8" y="8"/>
                  <a:pt x="8" y="10"/>
                  <a:pt x="6" y="11"/>
                </a:cubicBezTo>
                <a:cubicBezTo>
                  <a:pt x="5" y="12"/>
                  <a:pt x="2" y="11"/>
                  <a:pt x="2" y="10"/>
                </a:cubicBezTo>
                <a:cubicBezTo>
                  <a:pt x="0" y="8"/>
                  <a:pt x="2" y="6"/>
                  <a:pt x="2" y="5"/>
                </a:cubicBezTo>
                <a:lnTo>
                  <a:pt x="5" y="5"/>
                </a:lnTo>
                <a:cubicBezTo>
                  <a:pt x="8" y="3"/>
                  <a:pt x="10" y="0"/>
                  <a:pt x="10" y="0"/>
                </a:cubicBezTo>
                <a:lnTo>
                  <a:pt x="11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2" name="Freeform 1176">
            <a:extLst>
              <a:ext uri="{FF2B5EF4-FFF2-40B4-BE49-F238E27FC236}">
                <a16:creationId xmlns:a16="http://schemas.microsoft.com/office/drawing/2014/main" id="{51819A25-14BF-D44F-A865-309B94B5D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2327275"/>
            <a:ext cx="3175" cy="1588"/>
          </a:xfrm>
          <a:custGeom>
            <a:avLst/>
            <a:gdLst>
              <a:gd name="T0" fmla="*/ 1814 w 7"/>
              <a:gd name="T1" fmla="*/ 1323 h 6"/>
              <a:gd name="T2" fmla="*/ 0 w 7"/>
              <a:gd name="T3" fmla="*/ 794 h 6"/>
              <a:gd name="T4" fmla="*/ 0 w 7"/>
              <a:gd name="T5" fmla="*/ 794 h 6"/>
              <a:gd name="T6" fmla="*/ 454 w 7"/>
              <a:gd name="T7" fmla="*/ 265 h 6"/>
              <a:gd name="T8" fmla="*/ 1814 w 7"/>
              <a:gd name="T9" fmla="*/ 529 h 6"/>
              <a:gd name="T10" fmla="*/ 1814 w 7"/>
              <a:gd name="T11" fmla="*/ 132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">
                <a:moveTo>
                  <a:pt x="4" y="5"/>
                </a:moveTo>
                <a:cubicBezTo>
                  <a:pt x="3" y="5"/>
                  <a:pt x="1" y="5"/>
                  <a:pt x="0" y="3"/>
                </a:cubicBezTo>
                <a:cubicBezTo>
                  <a:pt x="0" y="3"/>
                  <a:pt x="0" y="2"/>
                  <a:pt x="1" y="1"/>
                </a:cubicBezTo>
                <a:cubicBezTo>
                  <a:pt x="3" y="0"/>
                  <a:pt x="4" y="2"/>
                  <a:pt x="4" y="2"/>
                </a:cubicBezTo>
                <a:cubicBezTo>
                  <a:pt x="6" y="3"/>
                  <a:pt x="4" y="5"/>
                  <a:pt x="4" y="5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3" name="Freeform 1177">
            <a:extLst>
              <a:ext uri="{FF2B5EF4-FFF2-40B4-BE49-F238E27FC236}">
                <a16:creationId xmlns:a16="http://schemas.microsoft.com/office/drawing/2014/main" id="{ADE87B73-2C8B-A141-9AD5-47C66B281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2338388"/>
            <a:ext cx="4762" cy="7937"/>
          </a:xfrm>
          <a:custGeom>
            <a:avLst/>
            <a:gdLst>
              <a:gd name="T0" fmla="*/ 1984 w 12"/>
              <a:gd name="T1" fmla="*/ 3796 h 23"/>
              <a:gd name="T2" fmla="*/ 0 w 12"/>
              <a:gd name="T3" fmla="*/ 0 h 23"/>
              <a:gd name="T4" fmla="*/ 1984 w 12"/>
              <a:gd name="T5" fmla="*/ 2416 h 23"/>
              <a:gd name="T6" fmla="*/ 3572 w 12"/>
              <a:gd name="T7" fmla="*/ 7247 h 23"/>
              <a:gd name="T8" fmla="*/ 1984 w 12"/>
              <a:gd name="T9" fmla="*/ 379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23">
                <a:moveTo>
                  <a:pt x="5" y="11"/>
                </a:moveTo>
                <a:cubicBezTo>
                  <a:pt x="1" y="7"/>
                  <a:pt x="0" y="1"/>
                  <a:pt x="0" y="0"/>
                </a:cubicBezTo>
                <a:cubicBezTo>
                  <a:pt x="0" y="0"/>
                  <a:pt x="1" y="3"/>
                  <a:pt x="5" y="7"/>
                </a:cubicBezTo>
                <a:cubicBezTo>
                  <a:pt x="6" y="11"/>
                  <a:pt x="11" y="20"/>
                  <a:pt x="9" y="21"/>
                </a:cubicBezTo>
                <a:cubicBezTo>
                  <a:pt x="9" y="22"/>
                  <a:pt x="6" y="14"/>
                  <a:pt x="5" y="11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4" name="Freeform 1178">
            <a:extLst>
              <a:ext uri="{FF2B5EF4-FFF2-40B4-BE49-F238E27FC236}">
                <a16:creationId xmlns:a16="http://schemas.microsoft.com/office/drawing/2014/main" id="{A253D4F5-0DCE-BE4A-832F-4983C6080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2327275"/>
            <a:ext cx="4763" cy="6350"/>
          </a:xfrm>
          <a:custGeom>
            <a:avLst/>
            <a:gdLst>
              <a:gd name="T0" fmla="*/ 1588 w 12"/>
              <a:gd name="T1" fmla="*/ 2988 h 17"/>
              <a:gd name="T2" fmla="*/ 794 w 12"/>
              <a:gd name="T3" fmla="*/ 374 h 17"/>
              <a:gd name="T4" fmla="*/ 2382 w 12"/>
              <a:gd name="T5" fmla="*/ 2615 h 17"/>
              <a:gd name="T6" fmla="*/ 3572 w 12"/>
              <a:gd name="T7" fmla="*/ 5603 h 17"/>
              <a:gd name="T8" fmla="*/ 1588 w 12"/>
              <a:gd name="T9" fmla="*/ 2988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7">
                <a:moveTo>
                  <a:pt x="4" y="8"/>
                </a:moveTo>
                <a:cubicBezTo>
                  <a:pt x="3" y="4"/>
                  <a:pt x="0" y="1"/>
                  <a:pt x="2" y="1"/>
                </a:cubicBezTo>
                <a:cubicBezTo>
                  <a:pt x="3" y="0"/>
                  <a:pt x="4" y="3"/>
                  <a:pt x="6" y="7"/>
                </a:cubicBezTo>
                <a:cubicBezTo>
                  <a:pt x="6" y="9"/>
                  <a:pt x="11" y="14"/>
                  <a:pt x="9" y="15"/>
                </a:cubicBezTo>
                <a:cubicBezTo>
                  <a:pt x="8" y="16"/>
                  <a:pt x="6" y="12"/>
                  <a:pt x="4" y="8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5" name="Freeform 1179">
            <a:extLst>
              <a:ext uri="{FF2B5EF4-FFF2-40B4-BE49-F238E27FC236}">
                <a16:creationId xmlns:a16="http://schemas.microsoft.com/office/drawing/2014/main" id="{7D69393E-F12A-D24A-897D-D9084CB4C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2347913"/>
            <a:ext cx="7938" cy="15875"/>
          </a:xfrm>
          <a:custGeom>
            <a:avLst/>
            <a:gdLst>
              <a:gd name="T0" fmla="*/ 3024 w 21"/>
              <a:gd name="T1" fmla="*/ 7182 h 42"/>
              <a:gd name="T2" fmla="*/ 756 w 21"/>
              <a:gd name="T3" fmla="*/ 378 h 42"/>
              <a:gd name="T4" fmla="*/ 4158 w 21"/>
              <a:gd name="T5" fmla="*/ 7182 h 42"/>
              <a:gd name="T6" fmla="*/ 7560 w 21"/>
              <a:gd name="T7" fmla="*/ 15119 h 42"/>
              <a:gd name="T8" fmla="*/ 3024 w 21"/>
              <a:gd name="T9" fmla="*/ 7182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42">
                <a:moveTo>
                  <a:pt x="8" y="19"/>
                </a:moveTo>
                <a:cubicBezTo>
                  <a:pt x="3" y="9"/>
                  <a:pt x="0" y="2"/>
                  <a:pt x="2" y="1"/>
                </a:cubicBezTo>
                <a:cubicBezTo>
                  <a:pt x="3" y="0"/>
                  <a:pt x="6" y="9"/>
                  <a:pt x="11" y="19"/>
                </a:cubicBezTo>
                <a:cubicBezTo>
                  <a:pt x="15" y="29"/>
                  <a:pt x="20" y="40"/>
                  <a:pt x="20" y="40"/>
                </a:cubicBezTo>
                <a:cubicBezTo>
                  <a:pt x="18" y="41"/>
                  <a:pt x="14" y="28"/>
                  <a:pt x="8" y="19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6" name="Freeform 1180">
            <a:extLst>
              <a:ext uri="{FF2B5EF4-FFF2-40B4-BE49-F238E27FC236}">
                <a16:creationId xmlns:a16="http://schemas.microsoft.com/office/drawing/2014/main" id="{44FDACB1-88BD-FD44-9053-8F09AAD58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2322513"/>
            <a:ext cx="53975" cy="38100"/>
          </a:xfrm>
          <a:custGeom>
            <a:avLst/>
            <a:gdLst>
              <a:gd name="T0" fmla="*/ 0 w 148"/>
              <a:gd name="T1" fmla="*/ 0 h 104"/>
              <a:gd name="T2" fmla="*/ 53610 w 148"/>
              <a:gd name="T3" fmla="*/ 0 h 104"/>
              <a:gd name="T4" fmla="*/ 53610 w 148"/>
              <a:gd name="T5" fmla="*/ 21248 h 104"/>
              <a:gd name="T6" fmla="*/ 51057 w 148"/>
              <a:gd name="T7" fmla="*/ 25644 h 104"/>
              <a:gd name="T8" fmla="*/ 37564 w 148"/>
              <a:gd name="T9" fmla="*/ 31506 h 104"/>
              <a:gd name="T10" fmla="*/ 26623 w 148"/>
              <a:gd name="T11" fmla="*/ 37734 h 104"/>
              <a:gd name="T12" fmla="*/ 25529 w 148"/>
              <a:gd name="T13" fmla="*/ 35902 h 104"/>
              <a:gd name="T14" fmla="*/ 12400 w 148"/>
              <a:gd name="T15" fmla="*/ 30407 h 104"/>
              <a:gd name="T16" fmla="*/ 1823 w 148"/>
              <a:gd name="T17" fmla="*/ 24545 h 104"/>
              <a:gd name="T18" fmla="*/ 0 w 148"/>
              <a:gd name="T19" fmla="*/ 21981 h 104"/>
              <a:gd name="T20" fmla="*/ 0 w 148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8" h="104">
                <a:moveTo>
                  <a:pt x="0" y="0"/>
                </a:moveTo>
                <a:lnTo>
                  <a:pt x="147" y="0"/>
                </a:lnTo>
                <a:lnTo>
                  <a:pt x="147" y="58"/>
                </a:lnTo>
                <a:lnTo>
                  <a:pt x="140" y="70"/>
                </a:lnTo>
                <a:lnTo>
                  <a:pt x="103" y="86"/>
                </a:lnTo>
                <a:lnTo>
                  <a:pt x="73" y="103"/>
                </a:lnTo>
                <a:lnTo>
                  <a:pt x="70" y="98"/>
                </a:lnTo>
                <a:lnTo>
                  <a:pt x="34" y="83"/>
                </a:lnTo>
                <a:lnTo>
                  <a:pt x="5" y="67"/>
                </a:lnTo>
                <a:lnTo>
                  <a:pt x="0" y="60"/>
                </a:lnTo>
                <a:lnTo>
                  <a:pt x="0" y="0"/>
                </a:lnTo>
              </a:path>
            </a:pathLst>
          </a:custGeom>
          <a:solidFill>
            <a:srgbClr val="2E59A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7" name="Freeform 1181">
            <a:extLst>
              <a:ext uri="{FF2B5EF4-FFF2-40B4-BE49-F238E27FC236}">
                <a16:creationId xmlns:a16="http://schemas.microsoft.com/office/drawing/2014/main" id="{ADD95E76-51DC-984C-AA5C-80A863EE7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2297113"/>
            <a:ext cx="53975" cy="28575"/>
          </a:xfrm>
          <a:custGeom>
            <a:avLst/>
            <a:gdLst>
              <a:gd name="T0" fmla="*/ 0 w 151"/>
              <a:gd name="T1" fmla="*/ 0 h 81"/>
              <a:gd name="T2" fmla="*/ 9651 w 151"/>
              <a:gd name="T3" fmla="*/ 0 h 81"/>
              <a:gd name="T4" fmla="*/ 27166 w 151"/>
              <a:gd name="T5" fmla="*/ 0 h 81"/>
              <a:gd name="T6" fmla="*/ 44681 w 151"/>
              <a:gd name="T7" fmla="*/ 0 h 81"/>
              <a:gd name="T8" fmla="*/ 53618 w 151"/>
              <a:gd name="T9" fmla="*/ 0 h 81"/>
              <a:gd name="T10" fmla="*/ 52903 w 151"/>
              <a:gd name="T11" fmla="*/ 1764 h 81"/>
              <a:gd name="T12" fmla="*/ 52903 w 151"/>
              <a:gd name="T13" fmla="*/ 26106 h 81"/>
              <a:gd name="T14" fmla="*/ 51830 w 151"/>
              <a:gd name="T15" fmla="*/ 27164 h 81"/>
              <a:gd name="T16" fmla="*/ 44681 w 151"/>
              <a:gd name="T17" fmla="*/ 27869 h 81"/>
              <a:gd name="T18" fmla="*/ 36102 w 151"/>
              <a:gd name="T19" fmla="*/ 26811 h 81"/>
              <a:gd name="T20" fmla="*/ 28596 w 151"/>
              <a:gd name="T21" fmla="*/ 27869 h 81"/>
              <a:gd name="T22" fmla="*/ 28596 w 151"/>
              <a:gd name="T23" fmla="*/ 28222 h 81"/>
              <a:gd name="T24" fmla="*/ 27166 w 151"/>
              <a:gd name="T25" fmla="*/ 28222 h 81"/>
              <a:gd name="T26" fmla="*/ 25379 w 151"/>
              <a:gd name="T27" fmla="*/ 28222 h 81"/>
              <a:gd name="T28" fmla="*/ 25379 w 151"/>
              <a:gd name="T29" fmla="*/ 27869 h 81"/>
              <a:gd name="T30" fmla="*/ 17158 w 151"/>
              <a:gd name="T31" fmla="*/ 26811 h 81"/>
              <a:gd name="T32" fmla="*/ 9651 w 151"/>
              <a:gd name="T33" fmla="*/ 27869 h 81"/>
              <a:gd name="T34" fmla="*/ 1072 w 151"/>
              <a:gd name="T35" fmla="*/ 27164 h 81"/>
              <a:gd name="T36" fmla="*/ 357 w 151"/>
              <a:gd name="T37" fmla="*/ 26106 h 81"/>
              <a:gd name="T38" fmla="*/ 357 w 151"/>
              <a:gd name="T39" fmla="*/ 1764 h 81"/>
              <a:gd name="T40" fmla="*/ 0 w 151"/>
              <a:gd name="T41" fmla="*/ 0 h 8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1" h="81">
                <a:moveTo>
                  <a:pt x="0" y="0"/>
                </a:moveTo>
                <a:lnTo>
                  <a:pt x="27" y="0"/>
                </a:lnTo>
                <a:cubicBezTo>
                  <a:pt x="27" y="0"/>
                  <a:pt x="54" y="0"/>
                  <a:pt x="76" y="0"/>
                </a:cubicBezTo>
                <a:cubicBezTo>
                  <a:pt x="95" y="0"/>
                  <a:pt x="125" y="0"/>
                  <a:pt x="125" y="0"/>
                </a:cubicBezTo>
                <a:lnTo>
                  <a:pt x="150" y="0"/>
                </a:lnTo>
                <a:lnTo>
                  <a:pt x="148" y="5"/>
                </a:lnTo>
                <a:lnTo>
                  <a:pt x="148" y="74"/>
                </a:lnTo>
                <a:lnTo>
                  <a:pt x="145" y="77"/>
                </a:lnTo>
                <a:lnTo>
                  <a:pt x="125" y="79"/>
                </a:lnTo>
                <a:lnTo>
                  <a:pt x="101" y="76"/>
                </a:lnTo>
                <a:cubicBezTo>
                  <a:pt x="101" y="76"/>
                  <a:pt x="89" y="77"/>
                  <a:pt x="80" y="79"/>
                </a:cubicBezTo>
                <a:lnTo>
                  <a:pt x="80" y="80"/>
                </a:lnTo>
                <a:lnTo>
                  <a:pt x="76" y="80"/>
                </a:lnTo>
                <a:cubicBezTo>
                  <a:pt x="74" y="80"/>
                  <a:pt x="71" y="80"/>
                  <a:pt x="71" y="80"/>
                </a:cubicBezTo>
                <a:lnTo>
                  <a:pt x="71" y="79"/>
                </a:lnTo>
                <a:cubicBezTo>
                  <a:pt x="62" y="77"/>
                  <a:pt x="48" y="76"/>
                  <a:pt x="48" y="76"/>
                </a:cubicBezTo>
                <a:lnTo>
                  <a:pt x="27" y="79"/>
                </a:lnTo>
                <a:lnTo>
                  <a:pt x="3" y="77"/>
                </a:lnTo>
                <a:lnTo>
                  <a:pt x="1" y="74"/>
                </a:lnTo>
                <a:lnTo>
                  <a:pt x="1" y="5"/>
                </a:lnTo>
                <a:lnTo>
                  <a:pt x="0" y="0"/>
                </a:lnTo>
              </a:path>
            </a:pathLst>
          </a:custGeom>
          <a:solidFill>
            <a:srgbClr val="C11B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8" name="Freeform 1182">
            <a:extLst>
              <a:ext uri="{FF2B5EF4-FFF2-40B4-BE49-F238E27FC236}">
                <a16:creationId xmlns:a16="http://schemas.microsoft.com/office/drawing/2014/main" id="{7ABA8557-56B2-F846-B5E2-880D40703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2320925"/>
            <a:ext cx="14288" cy="7938"/>
          </a:xfrm>
          <a:custGeom>
            <a:avLst/>
            <a:gdLst>
              <a:gd name="T0" fmla="*/ 0 w 39"/>
              <a:gd name="T1" fmla="*/ 3451 h 23"/>
              <a:gd name="T2" fmla="*/ 3664 w 39"/>
              <a:gd name="T3" fmla="*/ 2071 h 23"/>
              <a:gd name="T4" fmla="*/ 8060 w 39"/>
              <a:gd name="T5" fmla="*/ 0 h 23"/>
              <a:gd name="T6" fmla="*/ 10624 w 39"/>
              <a:gd name="T7" fmla="*/ 2071 h 23"/>
              <a:gd name="T8" fmla="*/ 13922 w 39"/>
              <a:gd name="T9" fmla="*/ 3451 h 23"/>
              <a:gd name="T10" fmla="*/ 10624 w 39"/>
              <a:gd name="T11" fmla="*/ 5177 h 23"/>
              <a:gd name="T12" fmla="*/ 7694 w 39"/>
              <a:gd name="T13" fmla="*/ 7593 h 23"/>
              <a:gd name="T14" fmla="*/ 5495 w 39"/>
              <a:gd name="T15" fmla="*/ 5522 h 23"/>
              <a:gd name="T16" fmla="*/ 0 w 39"/>
              <a:gd name="T17" fmla="*/ 345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9" h="23">
                <a:moveTo>
                  <a:pt x="0" y="10"/>
                </a:moveTo>
                <a:lnTo>
                  <a:pt x="10" y="6"/>
                </a:lnTo>
                <a:lnTo>
                  <a:pt x="22" y="0"/>
                </a:lnTo>
                <a:lnTo>
                  <a:pt x="29" y="6"/>
                </a:lnTo>
                <a:lnTo>
                  <a:pt x="38" y="10"/>
                </a:lnTo>
                <a:lnTo>
                  <a:pt x="29" y="15"/>
                </a:lnTo>
                <a:lnTo>
                  <a:pt x="21" y="22"/>
                </a:lnTo>
                <a:lnTo>
                  <a:pt x="15" y="16"/>
                </a:lnTo>
                <a:lnTo>
                  <a:pt x="0" y="10"/>
                </a:ln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9" name="Freeform 1183">
            <a:extLst>
              <a:ext uri="{FF2B5EF4-FFF2-40B4-BE49-F238E27FC236}">
                <a16:creationId xmlns:a16="http://schemas.microsoft.com/office/drawing/2014/main" id="{EA66DE52-9F3C-E447-AB54-A25AB4875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2320925"/>
            <a:ext cx="12700" cy="7938"/>
          </a:xfrm>
          <a:custGeom>
            <a:avLst/>
            <a:gdLst>
              <a:gd name="T0" fmla="*/ 5603 w 34"/>
              <a:gd name="T1" fmla="*/ 0 h 23"/>
              <a:gd name="T2" fmla="*/ 7844 w 34"/>
              <a:gd name="T3" fmla="*/ 2071 h 23"/>
              <a:gd name="T4" fmla="*/ 12326 w 34"/>
              <a:gd name="T5" fmla="*/ 3796 h 23"/>
              <a:gd name="T6" fmla="*/ 7844 w 34"/>
              <a:gd name="T7" fmla="*/ 5177 h 23"/>
              <a:gd name="T8" fmla="*/ 5603 w 34"/>
              <a:gd name="T9" fmla="*/ 7593 h 23"/>
              <a:gd name="T10" fmla="*/ 3362 w 34"/>
              <a:gd name="T11" fmla="*/ 5177 h 23"/>
              <a:gd name="T12" fmla="*/ 0 w 34"/>
              <a:gd name="T13" fmla="*/ 3451 h 23"/>
              <a:gd name="T14" fmla="*/ 3362 w 34"/>
              <a:gd name="T15" fmla="*/ 2071 h 23"/>
              <a:gd name="T16" fmla="*/ 5603 w 34"/>
              <a:gd name="T17" fmla="*/ 0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3">
                <a:moveTo>
                  <a:pt x="15" y="0"/>
                </a:moveTo>
                <a:lnTo>
                  <a:pt x="21" y="6"/>
                </a:lnTo>
                <a:lnTo>
                  <a:pt x="33" y="11"/>
                </a:lnTo>
                <a:lnTo>
                  <a:pt x="21" y="15"/>
                </a:lnTo>
                <a:lnTo>
                  <a:pt x="15" y="22"/>
                </a:lnTo>
                <a:lnTo>
                  <a:pt x="9" y="15"/>
                </a:lnTo>
                <a:lnTo>
                  <a:pt x="0" y="10"/>
                </a:lnTo>
                <a:lnTo>
                  <a:pt x="9" y="6"/>
                </a:lnTo>
                <a:lnTo>
                  <a:pt x="15" y="0"/>
                </a:ln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0" name="Freeform 1184">
            <a:extLst>
              <a:ext uri="{FF2B5EF4-FFF2-40B4-BE49-F238E27FC236}">
                <a16:creationId xmlns:a16="http://schemas.microsoft.com/office/drawing/2014/main" id="{BA6A0C56-0D25-3B4A-B10B-DF4AB7F7F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2300288"/>
            <a:ext cx="14287" cy="14287"/>
          </a:xfrm>
          <a:custGeom>
            <a:avLst/>
            <a:gdLst>
              <a:gd name="T0" fmla="*/ 7144 w 38"/>
              <a:gd name="T1" fmla="*/ 0 h 40"/>
              <a:gd name="T2" fmla="*/ 7895 w 38"/>
              <a:gd name="T3" fmla="*/ 3929 h 40"/>
              <a:gd name="T4" fmla="*/ 12031 w 38"/>
              <a:gd name="T5" fmla="*/ 1786 h 40"/>
              <a:gd name="T6" fmla="*/ 10527 w 38"/>
              <a:gd name="T7" fmla="*/ 5715 h 40"/>
              <a:gd name="T8" fmla="*/ 13911 w 38"/>
              <a:gd name="T9" fmla="*/ 7501 h 40"/>
              <a:gd name="T10" fmla="*/ 10527 w 38"/>
              <a:gd name="T11" fmla="*/ 8215 h 40"/>
              <a:gd name="T12" fmla="*/ 11279 w 38"/>
              <a:gd name="T13" fmla="*/ 11430 h 40"/>
              <a:gd name="T14" fmla="*/ 7895 w 38"/>
              <a:gd name="T15" fmla="*/ 10358 h 40"/>
              <a:gd name="T16" fmla="*/ 7144 w 38"/>
              <a:gd name="T17" fmla="*/ 13930 h 40"/>
              <a:gd name="T18" fmla="*/ 5264 w 38"/>
              <a:gd name="T19" fmla="*/ 10358 h 40"/>
              <a:gd name="T20" fmla="*/ 1880 w 38"/>
              <a:gd name="T21" fmla="*/ 11787 h 40"/>
              <a:gd name="T22" fmla="*/ 3384 w 38"/>
              <a:gd name="T23" fmla="*/ 8215 h 40"/>
              <a:gd name="T24" fmla="*/ 0 w 38"/>
              <a:gd name="T25" fmla="*/ 7501 h 40"/>
              <a:gd name="T26" fmla="*/ 3384 w 38"/>
              <a:gd name="T27" fmla="*/ 6072 h 40"/>
              <a:gd name="T28" fmla="*/ 1880 w 38"/>
              <a:gd name="T29" fmla="*/ 2143 h 40"/>
              <a:gd name="T30" fmla="*/ 5264 w 38"/>
              <a:gd name="T31" fmla="*/ 3929 h 40"/>
              <a:gd name="T32" fmla="*/ 7144 w 38"/>
              <a:gd name="T33" fmla="*/ 0 h 4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" h="40">
                <a:moveTo>
                  <a:pt x="19" y="0"/>
                </a:moveTo>
                <a:lnTo>
                  <a:pt x="21" y="11"/>
                </a:lnTo>
                <a:lnTo>
                  <a:pt x="32" y="5"/>
                </a:lnTo>
                <a:lnTo>
                  <a:pt x="28" y="16"/>
                </a:lnTo>
                <a:lnTo>
                  <a:pt x="37" y="21"/>
                </a:lnTo>
                <a:lnTo>
                  <a:pt x="28" y="23"/>
                </a:lnTo>
                <a:lnTo>
                  <a:pt x="30" y="32"/>
                </a:lnTo>
                <a:lnTo>
                  <a:pt x="21" y="29"/>
                </a:lnTo>
                <a:lnTo>
                  <a:pt x="19" y="39"/>
                </a:lnTo>
                <a:lnTo>
                  <a:pt x="14" y="29"/>
                </a:lnTo>
                <a:lnTo>
                  <a:pt x="5" y="33"/>
                </a:lnTo>
                <a:lnTo>
                  <a:pt x="9" y="23"/>
                </a:lnTo>
                <a:lnTo>
                  <a:pt x="0" y="21"/>
                </a:lnTo>
                <a:lnTo>
                  <a:pt x="9" y="17"/>
                </a:lnTo>
                <a:lnTo>
                  <a:pt x="5" y="6"/>
                </a:lnTo>
                <a:lnTo>
                  <a:pt x="14" y="11"/>
                </a:lnTo>
                <a:lnTo>
                  <a:pt x="19" y="0"/>
                </a:ln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1" name="Freeform 1185">
            <a:extLst>
              <a:ext uri="{FF2B5EF4-FFF2-40B4-BE49-F238E27FC236}">
                <a16:creationId xmlns:a16="http://schemas.microsoft.com/office/drawing/2014/main" id="{6D434DCF-5A31-7948-89B3-7EB20F10C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2300288"/>
            <a:ext cx="34925" cy="55562"/>
          </a:xfrm>
          <a:custGeom>
            <a:avLst/>
            <a:gdLst>
              <a:gd name="T0" fmla="*/ 25753 w 99"/>
              <a:gd name="T1" fmla="*/ 363 h 153"/>
              <a:gd name="T2" fmla="*/ 31044 w 99"/>
              <a:gd name="T3" fmla="*/ 3995 h 153"/>
              <a:gd name="T4" fmla="*/ 33514 w 99"/>
              <a:gd name="T5" fmla="*/ 7626 h 153"/>
              <a:gd name="T6" fmla="*/ 34572 w 99"/>
              <a:gd name="T7" fmla="*/ 11984 h 153"/>
              <a:gd name="T8" fmla="*/ 32808 w 99"/>
              <a:gd name="T9" fmla="*/ 18884 h 153"/>
              <a:gd name="T10" fmla="*/ 28928 w 99"/>
              <a:gd name="T11" fmla="*/ 22515 h 153"/>
              <a:gd name="T12" fmla="*/ 25047 w 99"/>
              <a:gd name="T13" fmla="*/ 23605 h 153"/>
              <a:gd name="T14" fmla="*/ 28222 w 99"/>
              <a:gd name="T15" fmla="*/ 27963 h 153"/>
              <a:gd name="T16" fmla="*/ 25047 w 99"/>
              <a:gd name="T17" fmla="*/ 28689 h 153"/>
              <a:gd name="T18" fmla="*/ 20814 w 99"/>
              <a:gd name="T19" fmla="*/ 31594 h 153"/>
              <a:gd name="T20" fmla="*/ 20461 w 99"/>
              <a:gd name="T21" fmla="*/ 39220 h 153"/>
              <a:gd name="T22" fmla="*/ 20814 w 99"/>
              <a:gd name="T23" fmla="*/ 46120 h 153"/>
              <a:gd name="T24" fmla="*/ 23989 w 99"/>
              <a:gd name="T25" fmla="*/ 48662 h 153"/>
              <a:gd name="T26" fmla="*/ 24694 w 99"/>
              <a:gd name="T27" fmla="*/ 51204 h 153"/>
              <a:gd name="T28" fmla="*/ 21872 w 99"/>
              <a:gd name="T29" fmla="*/ 52294 h 153"/>
              <a:gd name="T30" fmla="*/ 18697 w 99"/>
              <a:gd name="T31" fmla="*/ 55199 h 153"/>
              <a:gd name="T32" fmla="*/ 15169 w 99"/>
              <a:gd name="T33" fmla="*/ 54836 h 153"/>
              <a:gd name="T34" fmla="*/ 12347 w 99"/>
              <a:gd name="T35" fmla="*/ 53020 h 153"/>
              <a:gd name="T36" fmla="*/ 9172 w 99"/>
              <a:gd name="T37" fmla="*/ 50841 h 153"/>
              <a:gd name="T38" fmla="*/ 9172 w 99"/>
              <a:gd name="T39" fmla="*/ 49025 h 153"/>
              <a:gd name="T40" fmla="*/ 12347 w 99"/>
              <a:gd name="T41" fmla="*/ 47573 h 153"/>
              <a:gd name="T42" fmla="*/ 13406 w 99"/>
              <a:gd name="T43" fmla="*/ 45394 h 153"/>
              <a:gd name="T44" fmla="*/ 13758 w 99"/>
              <a:gd name="T45" fmla="*/ 35952 h 153"/>
              <a:gd name="T46" fmla="*/ 12347 w 99"/>
              <a:gd name="T47" fmla="*/ 31957 h 153"/>
              <a:gd name="T48" fmla="*/ 10583 w 99"/>
              <a:gd name="T49" fmla="*/ 29415 h 153"/>
              <a:gd name="T50" fmla="*/ 6350 w 99"/>
              <a:gd name="T51" fmla="*/ 28326 h 153"/>
              <a:gd name="T52" fmla="*/ 9172 w 99"/>
              <a:gd name="T53" fmla="*/ 23968 h 153"/>
              <a:gd name="T54" fmla="*/ 7408 w 99"/>
              <a:gd name="T55" fmla="*/ 23605 h 153"/>
              <a:gd name="T56" fmla="*/ 2822 w 99"/>
              <a:gd name="T57" fmla="*/ 20700 h 153"/>
              <a:gd name="T58" fmla="*/ 0 w 99"/>
              <a:gd name="T59" fmla="*/ 15615 h 153"/>
              <a:gd name="T60" fmla="*/ 0 w 99"/>
              <a:gd name="T61" fmla="*/ 9079 h 153"/>
              <a:gd name="T62" fmla="*/ 3881 w 99"/>
              <a:gd name="T63" fmla="*/ 3268 h 153"/>
              <a:gd name="T64" fmla="*/ 8467 w 99"/>
              <a:gd name="T65" fmla="*/ 0 h 153"/>
              <a:gd name="T66" fmla="*/ 4939 w 99"/>
              <a:gd name="T67" fmla="*/ 10168 h 153"/>
              <a:gd name="T68" fmla="*/ 5997 w 99"/>
              <a:gd name="T69" fmla="*/ 15615 h 153"/>
              <a:gd name="T70" fmla="*/ 8467 w 99"/>
              <a:gd name="T71" fmla="*/ 18884 h 153"/>
              <a:gd name="T72" fmla="*/ 10583 w 99"/>
              <a:gd name="T73" fmla="*/ 18884 h 153"/>
              <a:gd name="T74" fmla="*/ 12347 w 99"/>
              <a:gd name="T75" fmla="*/ 20336 h 153"/>
              <a:gd name="T76" fmla="*/ 14464 w 99"/>
              <a:gd name="T77" fmla="*/ 18521 h 153"/>
              <a:gd name="T78" fmla="*/ 17286 w 99"/>
              <a:gd name="T79" fmla="*/ 20336 h 153"/>
              <a:gd name="T80" fmla="*/ 19756 w 99"/>
              <a:gd name="T81" fmla="*/ 18521 h 153"/>
              <a:gd name="T82" fmla="*/ 21872 w 99"/>
              <a:gd name="T83" fmla="*/ 19973 h 153"/>
              <a:gd name="T84" fmla="*/ 23989 w 99"/>
              <a:gd name="T85" fmla="*/ 19247 h 153"/>
              <a:gd name="T86" fmla="*/ 27164 w 99"/>
              <a:gd name="T87" fmla="*/ 17794 h 153"/>
              <a:gd name="T88" fmla="*/ 29281 w 99"/>
              <a:gd name="T89" fmla="*/ 14163 h 153"/>
              <a:gd name="T90" fmla="*/ 29281 w 99"/>
              <a:gd name="T91" fmla="*/ 9805 h 153"/>
              <a:gd name="T92" fmla="*/ 27164 w 99"/>
              <a:gd name="T93" fmla="*/ 3995 h 153"/>
              <a:gd name="T94" fmla="*/ 25753 w 99"/>
              <a:gd name="T95" fmla="*/ 363 h 15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9" h="153">
                <a:moveTo>
                  <a:pt x="73" y="1"/>
                </a:moveTo>
                <a:lnTo>
                  <a:pt x="88" y="11"/>
                </a:lnTo>
                <a:lnTo>
                  <a:pt x="95" y="21"/>
                </a:lnTo>
                <a:lnTo>
                  <a:pt x="98" y="33"/>
                </a:lnTo>
                <a:lnTo>
                  <a:pt x="93" y="52"/>
                </a:lnTo>
                <a:lnTo>
                  <a:pt x="82" y="62"/>
                </a:lnTo>
                <a:lnTo>
                  <a:pt x="71" y="65"/>
                </a:lnTo>
                <a:lnTo>
                  <a:pt x="80" y="77"/>
                </a:lnTo>
                <a:lnTo>
                  <a:pt x="71" y="79"/>
                </a:lnTo>
                <a:lnTo>
                  <a:pt x="59" y="87"/>
                </a:lnTo>
                <a:lnTo>
                  <a:pt x="58" y="108"/>
                </a:lnTo>
                <a:lnTo>
                  <a:pt x="59" y="127"/>
                </a:lnTo>
                <a:lnTo>
                  <a:pt x="68" y="134"/>
                </a:lnTo>
                <a:lnTo>
                  <a:pt x="70" y="141"/>
                </a:lnTo>
                <a:lnTo>
                  <a:pt x="62" y="144"/>
                </a:lnTo>
                <a:lnTo>
                  <a:pt x="53" y="152"/>
                </a:lnTo>
                <a:lnTo>
                  <a:pt x="43" y="151"/>
                </a:lnTo>
                <a:lnTo>
                  <a:pt x="35" y="146"/>
                </a:lnTo>
                <a:lnTo>
                  <a:pt x="26" y="140"/>
                </a:lnTo>
                <a:lnTo>
                  <a:pt x="26" y="135"/>
                </a:lnTo>
                <a:lnTo>
                  <a:pt x="35" y="131"/>
                </a:lnTo>
                <a:lnTo>
                  <a:pt x="38" y="125"/>
                </a:lnTo>
                <a:lnTo>
                  <a:pt x="39" y="99"/>
                </a:lnTo>
                <a:lnTo>
                  <a:pt x="35" y="88"/>
                </a:lnTo>
                <a:lnTo>
                  <a:pt x="30" y="81"/>
                </a:lnTo>
                <a:lnTo>
                  <a:pt x="18" y="78"/>
                </a:lnTo>
                <a:lnTo>
                  <a:pt x="26" y="66"/>
                </a:lnTo>
                <a:lnTo>
                  <a:pt x="21" y="65"/>
                </a:lnTo>
                <a:lnTo>
                  <a:pt x="8" y="57"/>
                </a:lnTo>
                <a:lnTo>
                  <a:pt x="0" y="43"/>
                </a:lnTo>
                <a:lnTo>
                  <a:pt x="0" y="25"/>
                </a:lnTo>
                <a:lnTo>
                  <a:pt x="11" y="9"/>
                </a:lnTo>
                <a:lnTo>
                  <a:pt x="24" y="0"/>
                </a:lnTo>
                <a:lnTo>
                  <a:pt x="14" y="28"/>
                </a:lnTo>
                <a:lnTo>
                  <a:pt x="17" y="43"/>
                </a:lnTo>
                <a:lnTo>
                  <a:pt x="24" y="52"/>
                </a:lnTo>
                <a:lnTo>
                  <a:pt x="30" y="52"/>
                </a:lnTo>
                <a:lnTo>
                  <a:pt x="35" y="56"/>
                </a:lnTo>
                <a:lnTo>
                  <a:pt x="41" y="51"/>
                </a:lnTo>
                <a:lnTo>
                  <a:pt x="49" y="56"/>
                </a:lnTo>
                <a:lnTo>
                  <a:pt x="56" y="51"/>
                </a:lnTo>
                <a:lnTo>
                  <a:pt x="62" y="55"/>
                </a:lnTo>
                <a:lnTo>
                  <a:pt x="68" y="53"/>
                </a:lnTo>
                <a:lnTo>
                  <a:pt x="77" y="49"/>
                </a:lnTo>
                <a:lnTo>
                  <a:pt x="83" y="39"/>
                </a:lnTo>
                <a:lnTo>
                  <a:pt x="83" y="27"/>
                </a:lnTo>
                <a:lnTo>
                  <a:pt x="77" y="11"/>
                </a:lnTo>
                <a:lnTo>
                  <a:pt x="73" y="1"/>
                </a:ln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2" name="Freeform 1186">
            <a:extLst>
              <a:ext uri="{FF2B5EF4-FFF2-40B4-BE49-F238E27FC236}">
                <a16:creationId xmlns:a16="http://schemas.microsoft.com/office/drawing/2014/main" id="{28CD7490-90A6-7340-8B16-716608E71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2330450"/>
            <a:ext cx="3175" cy="3175"/>
          </a:xfrm>
          <a:custGeom>
            <a:avLst/>
            <a:gdLst>
              <a:gd name="T0" fmla="*/ 953 w 10"/>
              <a:gd name="T1" fmla="*/ 0 h 11"/>
              <a:gd name="T2" fmla="*/ 2858 w 10"/>
              <a:gd name="T3" fmla="*/ 1155 h 11"/>
              <a:gd name="T4" fmla="*/ 953 w 10"/>
              <a:gd name="T5" fmla="*/ 2886 h 11"/>
              <a:gd name="T6" fmla="*/ 0 w 10"/>
              <a:gd name="T7" fmla="*/ 1155 h 11"/>
              <a:gd name="T8" fmla="*/ 953 w 10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1">
                <a:moveTo>
                  <a:pt x="3" y="0"/>
                </a:moveTo>
                <a:lnTo>
                  <a:pt x="9" y="4"/>
                </a:lnTo>
                <a:lnTo>
                  <a:pt x="3" y="10"/>
                </a:lnTo>
                <a:lnTo>
                  <a:pt x="0" y="4"/>
                </a:lnTo>
                <a:lnTo>
                  <a:pt x="3" y="0"/>
                </a:ln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3" name="Freeform 1187">
            <a:extLst>
              <a:ext uri="{FF2B5EF4-FFF2-40B4-BE49-F238E27FC236}">
                <a16:creationId xmlns:a16="http://schemas.microsoft.com/office/drawing/2014/main" id="{EF061A5C-9FAA-B643-BBB9-8E61F0373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2330450"/>
            <a:ext cx="3175" cy="3175"/>
          </a:xfrm>
          <a:custGeom>
            <a:avLst/>
            <a:gdLst>
              <a:gd name="T0" fmla="*/ 1270 w 10"/>
              <a:gd name="T1" fmla="*/ 0 h 11"/>
              <a:gd name="T2" fmla="*/ 2858 w 10"/>
              <a:gd name="T3" fmla="*/ 1155 h 11"/>
              <a:gd name="T4" fmla="*/ 1270 w 10"/>
              <a:gd name="T5" fmla="*/ 2886 h 11"/>
              <a:gd name="T6" fmla="*/ 0 w 10"/>
              <a:gd name="T7" fmla="*/ 1155 h 11"/>
              <a:gd name="T8" fmla="*/ 1270 w 10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1">
                <a:moveTo>
                  <a:pt x="4" y="0"/>
                </a:moveTo>
                <a:lnTo>
                  <a:pt x="9" y="4"/>
                </a:lnTo>
                <a:lnTo>
                  <a:pt x="4" y="10"/>
                </a:lnTo>
                <a:lnTo>
                  <a:pt x="0" y="4"/>
                </a:lnTo>
                <a:lnTo>
                  <a:pt x="4" y="0"/>
                </a:ln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4" name="Freeform 1188">
            <a:extLst>
              <a:ext uri="{FF2B5EF4-FFF2-40B4-BE49-F238E27FC236}">
                <a16:creationId xmlns:a16="http://schemas.microsoft.com/office/drawing/2014/main" id="{3E9D42CA-B2EF-1046-8C7E-68E92C395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2335213"/>
            <a:ext cx="3175" cy="11112"/>
          </a:xfrm>
          <a:custGeom>
            <a:avLst/>
            <a:gdLst>
              <a:gd name="T0" fmla="*/ 2858 w 10"/>
              <a:gd name="T1" fmla="*/ 0 h 32"/>
              <a:gd name="T2" fmla="*/ 1905 w 10"/>
              <a:gd name="T3" fmla="*/ 4514 h 32"/>
              <a:gd name="T4" fmla="*/ 2540 w 10"/>
              <a:gd name="T5" fmla="*/ 10765 h 32"/>
              <a:gd name="T6" fmla="*/ 953 w 10"/>
              <a:gd name="T7" fmla="*/ 10070 h 32"/>
              <a:gd name="T8" fmla="*/ 0 w 10"/>
              <a:gd name="T9" fmla="*/ 7640 h 32"/>
              <a:gd name="T10" fmla="*/ 0 w 10"/>
              <a:gd name="T11" fmla="*/ 2778 h 32"/>
              <a:gd name="T12" fmla="*/ 635 w 10"/>
              <a:gd name="T13" fmla="*/ 347 h 32"/>
              <a:gd name="T14" fmla="*/ 2858 w 10"/>
              <a:gd name="T15" fmla="*/ 0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32">
                <a:moveTo>
                  <a:pt x="9" y="0"/>
                </a:moveTo>
                <a:lnTo>
                  <a:pt x="6" y="13"/>
                </a:lnTo>
                <a:lnTo>
                  <a:pt x="8" y="31"/>
                </a:lnTo>
                <a:lnTo>
                  <a:pt x="3" y="29"/>
                </a:lnTo>
                <a:lnTo>
                  <a:pt x="0" y="22"/>
                </a:lnTo>
                <a:lnTo>
                  <a:pt x="0" y="8"/>
                </a:lnTo>
                <a:lnTo>
                  <a:pt x="2" y="1"/>
                </a:lnTo>
                <a:lnTo>
                  <a:pt x="9" y="0"/>
                </a:ln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5" name="Freeform 1189">
            <a:extLst>
              <a:ext uri="{FF2B5EF4-FFF2-40B4-BE49-F238E27FC236}">
                <a16:creationId xmlns:a16="http://schemas.microsoft.com/office/drawing/2014/main" id="{5D0274E3-A96E-B54B-AEB6-627EE7F22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2335213"/>
            <a:ext cx="4763" cy="11112"/>
          </a:xfrm>
          <a:custGeom>
            <a:avLst/>
            <a:gdLst>
              <a:gd name="T0" fmla="*/ 0 w 12"/>
              <a:gd name="T1" fmla="*/ 0 h 32"/>
              <a:gd name="T2" fmla="*/ 3572 w 12"/>
              <a:gd name="T3" fmla="*/ 347 h 32"/>
              <a:gd name="T4" fmla="*/ 4366 w 12"/>
              <a:gd name="T5" fmla="*/ 3125 h 32"/>
              <a:gd name="T6" fmla="*/ 4366 w 12"/>
              <a:gd name="T7" fmla="*/ 7292 h 32"/>
              <a:gd name="T8" fmla="*/ 3175 w 12"/>
              <a:gd name="T9" fmla="*/ 9723 h 32"/>
              <a:gd name="T10" fmla="*/ 1191 w 12"/>
              <a:gd name="T11" fmla="*/ 10765 h 32"/>
              <a:gd name="T12" fmla="*/ 1191 w 12"/>
              <a:gd name="T13" fmla="*/ 5556 h 32"/>
              <a:gd name="T14" fmla="*/ 0 w 12"/>
              <a:gd name="T15" fmla="*/ 0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32">
                <a:moveTo>
                  <a:pt x="0" y="0"/>
                </a:moveTo>
                <a:lnTo>
                  <a:pt x="9" y="1"/>
                </a:lnTo>
                <a:lnTo>
                  <a:pt x="11" y="9"/>
                </a:lnTo>
                <a:lnTo>
                  <a:pt x="11" y="21"/>
                </a:lnTo>
                <a:lnTo>
                  <a:pt x="8" y="28"/>
                </a:lnTo>
                <a:lnTo>
                  <a:pt x="3" y="31"/>
                </a:lnTo>
                <a:lnTo>
                  <a:pt x="3" y="16"/>
                </a:lnTo>
                <a:lnTo>
                  <a:pt x="0" y="0"/>
                </a:ln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6" name="Freeform 1190">
            <a:extLst>
              <a:ext uri="{FF2B5EF4-FFF2-40B4-BE49-F238E27FC236}">
                <a16:creationId xmlns:a16="http://schemas.microsoft.com/office/drawing/2014/main" id="{FBD11BE0-C82F-494F-89AD-7A8EB146B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2338388"/>
            <a:ext cx="9525" cy="9525"/>
          </a:xfrm>
          <a:custGeom>
            <a:avLst/>
            <a:gdLst>
              <a:gd name="T0" fmla="*/ 9172 w 27"/>
              <a:gd name="T1" fmla="*/ 1465 h 26"/>
              <a:gd name="T2" fmla="*/ 5997 w 27"/>
              <a:gd name="T3" fmla="*/ 2198 h 26"/>
              <a:gd name="T4" fmla="*/ 3881 w 27"/>
              <a:gd name="T5" fmla="*/ 5862 h 26"/>
              <a:gd name="T6" fmla="*/ 3881 w 27"/>
              <a:gd name="T7" fmla="*/ 9159 h 26"/>
              <a:gd name="T8" fmla="*/ 2822 w 27"/>
              <a:gd name="T9" fmla="*/ 9159 h 26"/>
              <a:gd name="T10" fmla="*/ 0 w 27"/>
              <a:gd name="T11" fmla="*/ 5862 h 26"/>
              <a:gd name="T12" fmla="*/ 1058 w 27"/>
              <a:gd name="T13" fmla="*/ 2564 h 26"/>
              <a:gd name="T14" fmla="*/ 2117 w 27"/>
              <a:gd name="T15" fmla="*/ 733 h 26"/>
              <a:gd name="T16" fmla="*/ 5644 w 27"/>
              <a:gd name="T17" fmla="*/ 0 h 26"/>
              <a:gd name="T18" fmla="*/ 9172 w 27"/>
              <a:gd name="T19" fmla="*/ 1465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26">
                <a:moveTo>
                  <a:pt x="26" y="4"/>
                </a:moveTo>
                <a:lnTo>
                  <a:pt x="17" y="6"/>
                </a:lnTo>
                <a:lnTo>
                  <a:pt x="11" y="16"/>
                </a:lnTo>
                <a:lnTo>
                  <a:pt x="11" y="25"/>
                </a:lnTo>
                <a:lnTo>
                  <a:pt x="8" y="25"/>
                </a:lnTo>
                <a:lnTo>
                  <a:pt x="0" y="16"/>
                </a:lnTo>
                <a:lnTo>
                  <a:pt x="3" y="7"/>
                </a:lnTo>
                <a:lnTo>
                  <a:pt x="6" y="2"/>
                </a:lnTo>
                <a:lnTo>
                  <a:pt x="16" y="0"/>
                </a:lnTo>
                <a:lnTo>
                  <a:pt x="26" y="4"/>
                </a:ln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7" name="Freeform 1191">
            <a:extLst>
              <a:ext uri="{FF2B5EF4-FFF2-40B4-BE49-F238E27FC236}">
                <a16:creationId xmlns:a16="http://schemas.microsoft.com/office/drawing/2014/main" id="{400F685D-BA30-1946-BB0F-C658B21C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2335213"/>
            <a:ext cx="12700" cy="12700"/>
          </a:xfrm>
          <a:custGeom>
            <a:avLst/>
            <a:gdLst>
              <a:gd name="T0" fmla="*/ 8346 w 35"/>
              <a:gd name="T1" fmla="*/ 3175 h 36"/>
              <a:gd name="T2" fmla="*/ 9071 w 35"/>
              <a:gd name="T3" fmla="*/ 2822 h 36"/>
              <a:gd name="T4" fmla="*/ 11249 w 35"/>
              <a:gd name="T5" fmla="*/ 2469 h 36"/>
              <a:gd name="T6" fmla="*/ 12337 w 35"/>
              <a:gd name="T7" fmla="*/ 4233 h 36"/>
              <a:gd name="T8" fmla="*/ 11611 w 35"/>
              <a:gd name="T9" fmla="*/ 5997 h 36"/>
              <a:gd name="T10" fmla="*/ 11249 w 35"/>
              <a:gd name="T11" fmla="*/ 6703 h 36"/>
              <a:gd name="T12" fmla="*/ 11611 w 35"/>
              <a:gd name="T13" fmla="*/ 7408 h 36"/>
              <a:gd name="T14" fmla="*/ 12337 w 35"/>
              <a:gd name="T15" fmla="*/ 8819 h 36"/>
              <a:gd name="T16" fmla="*/ 11249 w 35"/>
              <a:gd name="T17" fmla="*/ 10936 h 36"/>
              <a:gd name="T18" fmla="*/ 9434 w 35"/>
              <a:gd name="T19" fmla="*/ 11289 h 36"/>
              <a:gd name="T20" fmla="*/ 7983 w 35"/>
              <a:gd name="T21" fmla="*/ 10231 h 36"/>
              <a:gd name="T22" fmla="*/ 7257 w 35"/>
              <a:gd name="T23" fmla="*/ 11994 h 36"/>
              <a:gd name="T24" fmla="*/ 5080 w 35"/>
              <a:gd name="T25" fmla="*/ 12347 h 36"/>
              <a:gd name="T26" fmla="*/ 3991 w 35"/>
              <a:gd name="T27" fmla="*/ 11642 h 36"/>
              <a:gd name="T28" fmla="*/ 2903 w 35"/>
              <a:gd name="T29" fmla="*/ 9878 h 36"/>
              <a:gd name="T30" fmla="*/ 3991 w 35"/>
              <a:gd name="T31" fmla="*/ 8114 h 36"/>
              <a:gd name="T32" fmla="*/ 2903 w 35"/>
              <a:gd name="T33" fmla="*/ 8114 h 36"/>
              <a:gd name="T34" fmla="*/ 726 w 35"/>
              <a:gd name="T35" fmla="*/ 7761 h 36"/>
              <a:gd name="T36" fmla="*/ 0 w 35"/>
              <a:gd name="T37" fmla="*/ 6703 h 36"/>
              <a:gd name="T38" fmla="*/ 0 w 35"/>
              <a:gd name="T39" fmla="*/ 5292 h 36"/>
              <a:gd name="T40" fmla="*/ 1089 w 35"/>
              <a:gd name="T41" fmla="*/ 3881 h 36"/>
              <a:gd name="T42" fmla="*/ 4354 w 35"/>
              <a:gd name="T43" fmla="*/ 4233 h 36"/>
              <a:gd name="T44" fmla="*/ 2903 w 35"/>
              <a:gd name="T45" fmla="*/ 2822 h 36"/>
              <a:gd name="T46" fmla="*/ 4354 w 35"/>
              <a:gd name="T47" fmla="*/ 1058 h 36"/>
              <a:gd name="T48" fmla="*/ 6169 w 35"/>
              <a:gd name="T49" fmla="*/ 0 h 36"/>
              <a:gd name="T50" fmla="*/ 7983 w 35"/>
              <a:gd name="T51" fmla="*/ 1411 h 36"/>
              <a:gd name="T52" fmla="*/ 8346 w 35"/>
              <a:gd name="T53" fmla="*/ 3175 h 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36">
                <a:moveTo>
                  <a:pt x="23" y="9"/>
                </a:moveTo>
                <a:lnTo>
                  <a:pt x="25" y="8"/>
                </a:lnTo>
                <a:lnTo>
                  <a:pt x="31" y="7"/>
                </a:lnTo>
                <a:lnTo>
                  <a:pt x="34" y="12"/>
                </a:lnTo>
                <a:lnTo>
                  <a:pt x="32" y="17"/>
                </a:lnTo>
                <a:lnTo>
                  <a:pt x="31" y="19"/>
                </a:lnTo>
                <a:lnTo>
                  <a:pt x="32" y="21"/>
                </a:lnTo>
                <a:lnTo>
                  <a:pt x="34" y="25"/>
                </a:lnTo>
                <a:lnTo>
                  <a:pt x="31" y="31"/>
                </a:lnTo>
                <a:lnTo>
                  <a:pt x="26" y="32"/>
                </a:lnTo>
                <a:lnTo>
                  <a:pt x="22" y="29"/>
                </a:lnTo>
                <a:lnTo>
                  <a:pt x="20" y="34"/>
                </a:lnTo>
                <a:lnTo>
                  <a:pt x="14" y="35"/>
                </a:lnTo>
                <a:lnTo>
                  <a:pt x="11" y="33"/>
                </a:lnTo>
                <a:lnTo>
                  <a:pt x="8" y="28"/>
                </a:lnTo>
                <a:lnTo>
                  <a:pt x="11" y="23"/>
                </a:lnTo>
                <a:lnTo>
                  <a:pt x="8" y="23"/>
                </a:lnTo>
                <a:lnTo>
                  <a:pt x="2" y="22"/>
                </a:lnTo>
                <a:lnTo>
                  <a:pt x="0" y="19"/>
                </a:lnTo>
                <a:lnTo>
                  <a:pt x="0" y="15"/>
                </a:lnTo>
                <a:lnTo>
                  <a:pt x="3" y="11"/>
                </a:lnTo>
                <a:lnTo>
                  <a:pt x="12" y="12"/>
                </a:lnTo>
                <a:lnTo>
                  <a:pt x="8" y="8"/>
                </a:lnTo>
                <a:lnTo>
                  <a:pt x="12" y="3"/>
                </a:lnTo>
                <a:lnTo>
                  <a:pt x="17" y="0"/>
                </a:lnTo>
                <a:lnTo>
                  <a:pt x="22" y="4"/>
                </a:lnTo>
                <a:lnTo>
                  <a:pt x="23" y="9"/>
                </a:ln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8" name="Freeform 1192">
            <a:extLst>
              <a:ext uri="{FF2B5EF4-FFF2-40B4-BE49-F238E27FC236}">
                <a16:creationId xmlns:a16="http://schemas.microsoft.com/office/drawing/2014/main" id="{C6A60648-F8D7-0243-BAEF-7A3BA9E50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2298700"/>
            <a:ext cx="50800" cy="57150"/>
          </a:xfrm>
          <a:custGeom>
            <a:avLst/>
            <a:gdLst>
              <a:gd name="T0" fmla="*/ 18828 w 143"/>
              <a:gd name="T1" fmla="*/ 19769 h 159"/>
              <a:gd name="T2" fmla="*/ 28420 w 143"/>
              <a:gd name="T3" fmla="*/ 19050 h 159"/>
              <a:gd name="T4" fmla="*/ 33748 w 143"/>
              <a:gd name="T5" fmla="*/ 0 h 159"/>
              <a:gd name="T6" fmla="*/ 37656 w 143"/>
              <a:gd name="T7" fmla="*/ 30192 h 159"/>
              <a:gd name="T8" fmla="*/ 33748 w 143"/>
              <a:gd name="T9" fmla="*/ 51040 h 159"/>
              <a:gd name="T10" fmla="*/ 17762 w 143"/>
              <a:gd name="T11" fmla="*/ 51040 h 159"/>
              <a:gd name="T12" fmla="*/ 14565 w 143"/>
              <a:gd name="T13" fmla="*/ 30192 h 159"/>
              <a:gd name="T14" fmla="*/ 42985 w 143"/>
              <a:gd name="T15" fmla="*/ 31271 h 159"/>
              <a:gd name="T16" fmla="*/ 42985 w 143"/>
              <a:gd name="T17" fmla="*/ 31271 h 159"/>
              <a:gd name="T18" fmla="*/ 0 w 143"/>
              <a:gd name="T19" fmla="*/ 26598 h 159"/>
              <a:gd name="T20" fmla="*/ 31262 w 143"/>
              <a:gd name="T21" fmla="*/ 3594 h 159"/>
              <a:gd name="T22" fmla="*/ 31262 w 143"/>
              <a:gd name="T23" fmla="*/ 15096 h 159"/>
              <a:gd name="T24" fmla="*/ 20249 w 143"/>
              <a:gd name="T25" fmla="*/ 15096 h 159"/>
              <a:gd name="T26" fmla="*/ 20249 w 143"/>
              <a:gd name="T27" fmla="*/ 3594 h 159"/>
              <a:gd name="T28" fmla="*/ 15631 w 143"/>
              <a:gd name="T29" fmla="*/ 2875 h 159"/>
              <a:gd name="T30" fmla="*/ 20959 w 143"/>
              <a:gd name="T31" fmla="*/ 31271 h 159"/>
              <a:gd name="T32" fmla="*/ 20959 w 143"/>
              <a:gd name="T33" fmla="*/ 53196 h 159"/>
              <a:gd name="T34" fmla="*/ 30196 w 143"/>
              <a:gd name="T35" fmla="*/ 48524 h 159"/>
              <a:gd name="T36" fmla="*/ 33393 w 143"/>
              <a:gd name="T37" fmla="*/ 24801 h 159"/>
              <a:gd name="T38" fmla="*/ 32683 w 143"/>
              <a:gd name="T39" fmla="*/ 20488 h 159"/>
              <a:gd name="T40" fmla="*/ 23091 w 143"/>
              <a:gd name="T41" fmla="*/ 20488 h 159"/>
              <a:gd name="T42" fmla="*/ 25933 w 143"/>
              <a:gd name="T43" fmla="*/ 3594 h 159"/>
              <a:gd name="T44" fmla="*/ 20959 w 143"/>
              <a:gd name="T45" fmla="*/ 9705 h 159"/>
              <a:gd name="T46" fmla="*/ 25933 w 143"/>
              <a:gd name="T47" fmla="*/ 14737 h 159"/>
              <a:gd name="T48" fmla="*/ 30551 w 143"/>
              <a:gd name="T49" fmla="*/ 9705 h 159"/>
              <a:gd name="T50" fmla="*/ 25933 w 143"/>
              <a:gd name="T51" fmla="*/ 3594 h 159"/>
              <a:gd name="T52" fmla="*/ 8526 w 143"/>
              <a:gd name="T53" fmla="*/ 29474 h 159"/>
              <a:gd name="T54" fmla="*/ 38011 w 143"/>
              <a:gd name="T55" fmla="*/ 26239 h 159"/>
              <a:gd name="T56" fmla="*/ 20959 w 143"/>
              <a:gd name="T57" fmla="*/ 34146 h 159"/>
              <a:gd name="T58" fmla="*/ 32683 w 143"/>
              <a:gd name="T59" fmla="*/ 31990 h 159"/>
              <a:gd name="T60" fmla="*/ 32683 w 143"/>
              <a:gd name="T61" fmla="*/ 31990 h 159"/>
              <a:gd name="T62" fmla="*/ 19894 w 143"/>
              <a:gd name="T63" fmla="*/ 34146 h 159"/>
              <a:gd name="T64" fmla="*/ 32683 w 143"/>
              <a:gd name="T65" fmla="*/ 35225 h 159"/>
              <a:gd name="T66" fmla="*/ 20249 w 143"/>
              <a:gd name="T67" fmla="*/ 37022 h 159"/>
              <a:gd name="T68" fmla="*/ 16697 w 143"/>
              <a:gd name="T69" fmla="*/ 36303 h 159"/>
              <a:gd name="T70" fmla="*/ 33748 w 143"/>
              <a:gd name="T71" fmla="*/ 49242 h 159"/>
              <a:gd name="T72" fmla="*/ 9592 w 143"/>
              <a:gd name="T73" fmla="*/ 37022 h 159"/>
              <a:gd name="T74" fmla="*/ 13855 w 143"/>
              <a:gd name="T75" fmla="*/ 39538 h 159"/>
              <a:gd name="T76" fmla="*/ 14920 w 143"/>
              <a:gd name="T77" fmla="*/ 44929 h 159"/>
              <a:gd name="T78" fmla="*/ 11368 w 143"/>
              <a:gd name="T79" fmla="*/ 48883 h 159"/>
              <a:gd name="T80" fmla="*/ 3197 w 143"/>
              <a:gd name="T81" fmla="*/ 43492 h 159"/>
              <a:gd name="T82" fmla="*/ 8526 w 143"/>
              <a:gd name="T83" fmla="*/ 37022 h 159"/>
              <a:gd name="T84" fmla="*/ 20959 w 143"/>
              <a:gd name="T85" fmla="*/ 43492 h 159"/>
              <a:gd name="T86" fmla="*/ 30551 w 143"/>
              <a:gd name="T87" fmla="*/ 43492 h 159"/>
              <a:gd name="T88" fmla="*/ 9592 w 143"/>
              <a:gd name="T89" fmla="*/ 38459 h 159"/>
              <a:gd name="T90" fmla="*/ 8526 w 143"/>
              <a:gd name="T91" fmla="*/ 42054 h 159"/>
              <a:gd name="T92" fmla="*/ 11368 w 143"/>
              <a:gd name="T93" fmla="*/ 46726 h 159"/>
              <a:gd name="T94" fmla="*/ 8526 w 143"/>
              <a:gd name="T95" fmla="*/ 49242 h 159"/>
              <a:gd name="T96" fmla="*/ 14565 w 143"/>
              <a:gd name="T97" fmla="*/ 47445 h 159"/>
              <a:gd name="T98" fmla="*/ 14920 w 143"/>
              <a:gd name="T99" fmla="*/ 41335 h 159"/>
              <a:gd name="T100" fmla="*/ 11368 w 143"/>
              <a:gd name="T101" fmla="*/ 41335 h 159"/>
              <a:gd name="T102" fmla="*/ 40853 w 143"/>
              <a:gd name="T103" fmla="*/ 39538 h 159"/>
              <a:gd name="T104" fmla="*/ 40853 w 143"/>
              <a:gd name="T105" fmla="*/ 50321 h 159"/>
              <a:gd name="T106" fmla="*/ 36945 w 143"/>
              <a:gd name="T107" fmla="*/ 44929 h 159"/>
              <a:gd name="T108" fmla="*/ 6394 w 143"/>
              <a:gd name="T109" fmla="*/ 41694 h 159"/>
              <a:gd name="T110" fmla="*/ 7815 w 143"/>
              <a:gd name="T111" fmla="*/ 45289 h 159"/>
              <a:gd name="T112" fmla="*/ 12434 w 143"/>
              <a:gd name="T113" fmla="*/ 44210 h 159"/>
              <a:gd name="T114" fmla="*/ 12434 w 143"/>
              <a:gd name="T115" fmla="*/ 44210 h 159"/>
              <a:gd name="T116" fmla="*/ 22380 w 143"/>
              <a:gd name="T117" fmla="*/ 52118 h 159"/>
              <a:gd name="T118" fmla="*/ 31617 w 143"/>
              <a:gd name="T119" fmla="*/ 51399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3" h="159">
                <a:moveTo>
                  <a:pt x="22" y="38"/>
                </a:moveTo>
                <a:cubicBezTo>
                  <a:pt x="22" y="17"/>
                  <a:pt x="47" y="5"/>
                  <a:pt x="48" y="0"/>
                </a:cubicBezTo>
                <a:cubicBezTo>
                  <a:pt x="50" y="10"/>
                  <a:pt x="41" y="22"/>
                  <a:pt x="41" y="36"/>
                </a:cubicBezTo>
                <a:cubicBezTo>
                  <a:pt x="41" y="54"/>
                  <a:pt x="53" y="55"/>
                  <a:pt x="53" y="55"/>
                </a:cubicBezTo>
                <a:cubicBezTo>
                  <a:pt x="56" y="55"/>
                  <a:pt x="57" y="57"/>
                  <a:pt x="59" y="57"/>
                </a:cubicBezTo>
                <a:cubicBezTo>
                  <a:pt x="60" y="57"/>
                  <a:pt x="62" y="53"/>
                  <a:pt x="65" y="53"/>
                </a:cubicBezTo>
                <a:cubicBezTo>
                  <a:pt x="68" y="53"/>
                  <a:pt x="69" y="57"/>
                  <a:pt x="73" y="57"/>
                </a:cubicBezTo>
                <a:cubicBezTo>
                  <a:pt x="75" y="57"/>
                  <a:pt x="77" y="53"/>
                  <a:pt x="80" y="53"/>
                </a:cubicBezTo>
                <a:cubicBezTo>
                  <a:pt x="82" y="53"/>
                  <a:pt x="83" y="57"/>
                  <a:pt x="86" y="57"/>
                </a:cubicBezTo>
                <a:cubicBezTo>
                  <a:pt x="86" y="57"/>
                  <a:pt x="89" y="55"/>
                  <a:pt x="92" y="55"/>
                </a:cubicBezTo>
                <a:cubicBezTo>
                  <a:pt x="92" y="55"/>
                  <a:pt x="106" y="54"/>
                  <a:pt x="106" y="36"/>
                </a:cubicBezTo>
                <a:cubicBezTo>
                  <a:pt x="106" y="22"/>
                  <a:pt x="94" y="10"/>
                  <a:pt x="95" y="0"/>
                </a:cubicBezTo>
                <a:cubicBezTo>
                  <a:pt x="97" y="5"/>
                  <a:pt x="124" y="17"/>
                  <a:pt x="124" y="38"/>
                </a:cubicBezTo>
                <a:cubicBezTo>
                  <a:pt x="124" y="66"/>
                  <a:pt x="97" y="71"/>
                  <a:pt x="97" y="71"/>
                </a:cubicBezTo>
                <a:lnTo>
                  <a:pt x="98" y="73"/>
                </a:lnTo>
                <a:lnTo>
                  <a:pt x="106" y="84"/>
                </a:lnTo>
                <a:cubicBezTo>
                  <a:pt x="106" y="84"/>
                  <a:pt x="94" y="84"/>
                  <a:pt x="89" y="89"/>
                </a:cubicBezTo>
                <a:cubicBezTo>
                  <a:pt x="82" y="94"/>
                  <a:pt x="83" y="107"/>
                  <a:pt x="83" y="116"/>
                </a:cubicBezTo>
                <a:cubicBezTo>
                  <a:pt x="83" y="123"/>
                  <a:pt x="83" y="130"/>
                  <a:pt x="86" y="134"/>
                </a:cubicBezTo>
                <a:cubicBezTo>
                  <a:pt x="92" y="138"/>
                  <a:pt x="95" y="138"/>
                  <a:pt x="95" y="142"/>
                </a:cubicBezTo>
                <a:cubicBezTo>
                  <a:pt x="95" y="146"/>
                  <a:pt x="92" y="147"/>
                  <a:pt x="86" y="150"/>
                </a:cubicBezTo>
                <a:cubicBezTo>
                  <a:pt x="82" y="154"/>
                  <a:pt x="83" y="158"/>
                  <a:pt x="73" y="158"/>
                </a:cubicBezTo>
                <a:cubicBezTo>
                  <a:pt x="64" y="158"/>
                  <a:pt x="63" y="154"/>
                  <a:pt x="57" y="150"/>
                </a:cubicBezTo>
                <a:cubicBezTo>
                  <a:pt x="51" y="147"/>
                  <a:pt x="50" y="146"/>
                  <a:pt x="50" y="142"/>
                </a:cubicBezTo>
                <a:cubicBezTo>
                  <a:pt x="50" y="138"/>
                  <a:pt x="53" y="138"/>
                  <a:pt x="57" y="134"/>
                </a:cubicBezTo>
                <a:cubicBezTo>
                  <a:pt x="59" y="130"/>
                  <a:pt x="60" y="123"/>
                  <a:pt x="60" y="116"/>
                </a:cubicBezTo>
                <a:cubicBezTo>
                  <a:pt x="60" y="107"/>
                  <a:pt x="62" y="94"/>
                  <a:pt x="56" y="89"/>
                </a:cubicBezTo>
                <a:cubicBezTo>
                  <a:pt x="50" y="84"/>
                  <a:pt x="41" y="84"/>
                  <a:pt x="41" y="84"/>
                </a:cubicBezTo>
                <a:lnTo>
                  <a:pt x="45" y="73"/>
                </a:lnTo>
                <a:lnTo>
                  <a:pt x="47" y="71"/>
                </a:lnTo>
                <a:cubicBezTo>
                  <a:pt x="47" y="71"/>
                  <a:pt x="22" y="66"/>
                  <a:pt x="22" y="38"/>
                </a:cubicBezTo>
                <a:close/>
                <a:moveTo>
                  <a:pt x="121" y="87"/>
                </a:moveTo>
                <a:cubicBezTo>
                  <a:pt x="117" y="80"/>
                  <a:pt x="98" y="73"/>
                  <a:pt x="98" y="73"/>
                </a:cubicBezTo>
                <a:cubicBezTo>
                  <a:pt x="98" y="73"/>
                  <a:pt x="115" y="69"/>
                  <a:pt x="121" y="62"/>
                </a:cubicBezTo>
                <a:cubicBezTo>
                  <a:pt x="132" y="70"/>
                  <a:pt x="142" y="74"/>
                  <a:pt x="142" y="74"/>
                </a:cubicBezTo>
                <a:cubicBezTo>
                  <a:pt x="142" y="74"/>
                  <a:pt x="130" y="79"/>
                  <a:pt x="121" y="87"/>
                </a:cubicBezTo>
                <a:close/>
                <a:moveTo>
                  <a:pt x="24" y="62"/>
                </a:moveTo>
                <a:cubicBezTo>
                  <a:pt x="32" y="69"/>
                  <a:pt x="45" y="73"/>
                  <a:pt x="45" y="73"/>
                </a:cubicBezTo>
                <a:cubicBezTo>
                  <a:pt x="45" y="73"/>
                  <a:pt x="30" y="80"/>
                  <a:pt x="24" y="87"/>
                </a:cubicBezTo>
                <a:cubicBezTo>
                  <a:pt x="12" y="79"/>
                  <a:pt x="0" y="74"/>
                  <a:pt x="0" y="74"/>
                </a:cubicBezTo>
                <a:cubicBezTo>
                  <a:pt x="0" y="74"/>
                  <a:pt x="12" y="70"/>
                  <a:pt x="24" y="62"/>
                </a:cubicBezTo>
                <a:close/>
                <a:moveTo>
                  <a:pt x="73" y="3"/>
                </a:moveTo>
                <a:lnTo>
                  <a:pt x="77" y="15"/>
                </a:lnTo>
                <a:lnTo>
                  <a:pt x="88" y="10"/>
                </a:lnTo>
                <a:lnTo>
                  <a:pt x="83" y="22"/>
                </a:lnTo>
                <a:lnTo>
                  <a:pt x="95" y="27"/>
                </a:lnTo>
                <a:lnTo>
                  <a:pt x="83" y="31"/>
                </a:lnTo>
                <a:lnTo>
                  <a:pt x="88" y="42"/>
                </a:lnTo>
                <a:lnTo>
                  <a:pt x="77" y="37"/>
                </a:lnTo>
                <a:lnTo>
                  <a:pt x="73" y="49"/>
                </a:lnTo>
                <a:lnTo>
                  <a:pt x="68" y="37"/>
                </a:lnTo>
                <a:lnTo>
                  <a:pt x="57" y="42"/>
                </a:lnTo>
                <a:lnTo>
                  <a:pt x="62" y="31"/>
                </a:lnTo>
                <a:lnTo>
                  <a:pt x="50" y="27"/>
                </a:lnTo>
                <a:lnTo>
                  <a:pt x="62" y="22"/>
                </a:lnTo>
                <a:lnTo>
                  <a:pt x="57" y="10"/>
                </a:lnTo>
                <a:lnTo>
                  <a:pt x="68" y="15"/>
                </a:lnTo>
                <a:lnTo>
                  <a:pt x="73" y="3"/>
                </a:lnTo>
                <a:close/>
                <a:moveTo>
                  <a:pt x="36" y="36"/>
                </a:moveTo>
                <a:cubicBezTo>
                  <a:pt x="36" y="25"/>
                  <a:pt x="45" y="10"/>
                  <a:pt x="44" y="8"/>
                </a:cubicBezTo>
                <a:cubicBezTo>
                  <a:pt x="44" y="8"/>
                  <a:pt x="27" y="23"/>
                  <a:pt x="27" y="38"/>
                </a:cubicBezTo>
                <a:cubicBezTo>
                  <a:pt x="27" y="63"/>
                  <a:pt x="50" y="69"/>
                  <a:pt x="50" y="69"/>
                </a:cubicBezTo>
                <a:lnTo>
                  <a:pt x="45" y="82"/>
                </a:lnTo>
                <a:cubicBezTo>
                  <a:pt x="45" y="82"/>
                  <a:pt x="53" y="83"/>
                  <a:pt x="59" y="87"/>
                </a:cubicBezTo>
                <a:cubicBezTo>
                  <a:pt x="65" y="92"/>
                  <a:pt x="65" y="107"/>
                  <a:pt x="65" y="116"/>
                </a:cubicBezTo>
                <a:cubicBezTo>
                  <a:pt x="65" y="127"/>
                  <a:pt x="65" y="132"/>
                  <a:pt x="59" y="135"/>
                </a:cubicBezTo>
                <a:cubicBezTo>
                  <a:pt x="56" y="139"/>
                  <a:pt x="53" y="139"/>
                  <a:pt x="53" y="142"/>
                </a:cubicBezTo>
                <a:cubicBezTo>
                  <a:pt x="53" y="145"/>
                  <a:pt x="56" y="146"/>
                  <a:pt x="59" y="148"/>
                </a:cubicBezTo>
                <a:cubicBezTo>
                  <a:pt x="65" y="151"/>
                  <a:pt x="67" y="154"/>
                  <a:pt x="73" y="154"/>
                </a:cubicBezTo>
                <a:cubicBezTo>
                  <a:pt x="79" y="154"/>
                  <a:pt x="80" y="151"/>
                  <a:pt x="85" y="148"/>
                </a:cubicBezTo>
                <a:cubicBezTo>
                  <a:pt x="89" y="146"/>
                  <a:pt x="92" y="145"/>
                  <a:pt x="92" y="142"/>
                </a:cubicBezTo>
                <a:cubicBezTo>
                  <a:pt x="92" y="139"/>
                  <a:pt x="89" y="139"/>
                  <a:pt x="85" y="135"/>
                </a:cubicBezTo>
                <a:cubicBezTo>
                  <a:pt x="80" y="132"/>
                  <a:pt x="80" y="127"/>
                  <a:pt x="80" y="116"/>
                </a:cubicBezTo>
                <a:cubicBezTo>
                  <a:pt x="80" y="107"/>
                  <a:pt x="80" y="92"/>
                  <a:pt x="86" y="87"/>
                </a:cubicBezTo>
                <a:cubicBezTo>
                  <a:pt x="92" y="83"/>
                  <a:pt x="98" y="82"/>
                  <a:pt x="98" y="82"/>
                </a:cubicBezTo>
                <a:lnTo>
                  <a:pt x="94" y="69"/>
                </a:lnTo>
                <a:cubicBezTo>
                  <a:pt x="94" y="69"/>
                  <a:pt x="119" y="63"/>
                  <a:pt x="119" y="38"/>
                </a:cubicBezTo>
                <a:cubicBezTo>
                  <a:pt x="119" y="23"/>
                  <a:pt x="101" y="8"/>
                  <a:pt x="101" y="8"/>
                </a:cubicBezTo>
                <a:cubicBezTo>
                  <a:pt x="100" y="10"/>
                  <a:pt x="110" y="25"/>
                  <a:pt x="110" y="36"/>
                </a:cubicBezTo>
                <a:cubicBezTo>
                  <a:pt x="110" y="50"/>
                  <a:pt x="101" y="57"/>
                  <a:pt x="92" y="57"/>
                </a:cubicBezTo>
                <a:cubicBezTo>
                  <a:pt x="89" y="57"/>
                  <a:pt x="86" y="61"/>
                  <a:pt x="86" y="61"/>
                </a:cubicBezTo>
                <a:cubicBezTo>
                  <a:pt x="83" y="61"/>
                  <a:pt x="82" y="57"/>
                  <a:pt x="80" y="57"/>
                </a:cubicBezTo>
                <a:cubicBezTo>
                  <a:pt x="77" y="57"/>
                  <a:pt x="77" y="61"/>
                  <a:pt x="73" y="61"/>
                </a:cubicBezTo>
                <a:cubicBezTo>
                  <a:pt x="68" y="61"/>
                  <a:pt x="68" y="57"/>
                  <a:pt x="65" y="57"/>
                </a:cubicBezTo>
                <a:cubicBezTo>
                  <a:pt x="63" y="57"/>
                  <a:pt x="60" y="61"/>
                  <a:pt x="59" y="61"/>
                </a:cubicBezTo>
                <a:cubicBezTo>
                  <a:pt x="57" y="61"/>
                  <a:pt x="54" y="57"/>
                  <a:pt x="53" y="57"/>
                </a:cubicBezTo>
                <a:cubicBezTo>
                  <a:pt x="42" y="57"/>
                  <a:pt x="36" y="50"/>
                  <a:pt x="36" y="36"/>
                </a:cubicBezTo>
                <a:close/>
                <a:moveTo>
                  <a:pt x="73" y="10"/>
                </a:moveTo>
                <a:lnTo>
                  <a:pt x="69" y="20"/>
                </a:lnTo>
                <a:lnTo>
                  <a:pt x="62" y="15"/>
                </a:lnTo>
                <a:lnTo>
                  <a:pt x="67" y="24"/>
                </a:lnTo>
                <a:lnTo>
                  <a:pt x="59" y="27"/>
                </a:lnTo>
                <a:lnTo>
                  <a:pt x="67" y="29"/>
                </a:lnTo>
                <a:lnTo>
                  <a:pt x="62" y="36"/>
                </a:lnTo>
                <a:lnTo>
                  <a:pt x="69" y="33"/>
                </a:lnTo>
                <a:lnTo>
                  <a:pt x="73" y="41"/>
                </a:lnTo>
                <a:lnTo>
                  <a:pt x="75" y="33"/>
                </a:lnTo>
                <a:lnTo>
                  <a:pt x="82" y="36"/>
                </a:lnTo>
                <a:lnTo>
                  <a:pt x="79" y="29"/>
                </a:lnTo>
                <a:lnTo>
                  <a:pt x="86" y="27"/>
                </a:lnTo>
                <a:lnTo>
                  <a:pt x="79" y="24"/>
                </a:lnTo>
                <a:lnTo>
                  <a:pt x="82" y="15"/>
                </a:lnTo>
                <a:lnTo>
                  <a:pt x="75" y="20"/>
                </a:lnTo>
                <a:lnTo>
                  <a:pt x="73" y="10"/>
                </a:lnTo>
                <a:close/>
                <a:moveTo>
                  <a:pt x="38" y="73"/>
                </a:moveTo>
                <a:cubicBezTo>
                  <a:pt x="38" y="73"/>
                  <a:pt x="30" y="71"/>
                  <a:pt x="24" y="66"/>
                </a:cubicBezTo>
                <a:cubicBezTo>
                  <a:pt x="18" y="70"/>
                  <a:pt x="7" y="74"/>
                  <a:pt x="7" y="74"/>
                </a:cubicBezTo>
                <a:cubicBezTo>
                  <a:pt x="7" y="74"/>
                  <a:pt x="18" y="78"/>
                  <a:pt x="24" y="82"/>
                </a:cubicBezTo>
                <a:cubicBezTo>
                  <a:pt x="30" y="78"/>
                  <a:pt x="38" y="73"/>
                  <a:pt x="38" y="73"/>
                </a:cubicBezTo>
                <a:close/>
                <a:moveTo>
                  <a:pt x="135" y="74"/>
                </a:moveTo>
                <a:cubicBezTo>
                  <a:pt x="135" y="74"/>
                  <a:pt x="126" y="70"/>
                  <a:pt x="121" y="66"/>
                </a:cubicBezTo>
                <a:cubicBezTo>
                  <a:pt x="115" y="71"/>
                  <a:pt x="107" y="73"/>
                  <a:pt x="107" y="73"/>
                </a:cubicBezTo>
                <a:cubicBezTo>
                  <a:pt x="107" y="73"/>
                  <a:pt x="117" y="78"/>
                  <a:pt x="121" y="82"/>
                </a:cubicBezTo>
                <a:cubicBezTo>
                  <a:pt x="126" y="78"/>
                  <a:pt x="135" y="74"/>
                  <a:pt x="135" y="74"/>
                </a:cubicBezTo>
                <a:close/>
                <a:moveTo>
                  <a:pt x="51" y="89"/>
                </a:moveTo>
                <a:lnTo>
                  <a:pt x="59" y="95"/>
                </a:lnTo>
                <a:lnTo>
                  <a:pt x="51" y="101"/>
                </a:lnTo>
                <a:lnTo>
                  <a:pt x="45" y="95"/>
                </a:lnTo>
                <a:lnTo>
                  <a:pt x="51" y="89"/>
                </a:lnTo>
                <a:close/>
                <a:moveTo>
                  <a:pt x="92" y="89"/>
                </a:moveTo>
                <a:lnTo>
                  <a:pt x="98" y="95"/>
                </a:lnTo>
                <a:lnTo>
                  <a:pt x="92" y="101"/>
                </a:lnTo>
                <a:lnTo>
                  <a:pt x="86" y="95"/>
                </a:lnTo>
                <a:lnTo>
                  <a:pt x="92" y="89"/>
                </a:lnTo>
                <a:close/>
                <a:moveTo>
                  <a:pt x="51" y="92"/>
                </a:moveTo>
                <a:lnTo>
                  <a:pt x="50" y="95"/>
                </a:lnTo>
                <a:lnTo>
                  <a:pt x="51" y="98"/>
                </a:lnTo>
                <a:lnTo>
                  <a:pt x="56" y="95"/>
                </a:lnTo>
                <a:lnTo>
                  <a:pt x="51" y="92"/>
                </a:lnTo>
                <a:close/>
                <a:moveTo>
                  <a:pt x="92" y="92"/>
                </a:moveTo>
                <a:lnTo>
                  <a:pt x="89" y="95"/>
                </a:lnTo>
                <a:lnTo>
                  <a:pt x="92" y="98"/>
                </a:lnTo>
                <a:lnTo>
                  <a:pt x="95" y="95"/>
                </a:lnTo>
                <a:lnTo>
                  <a:pt x="92" y="92"/>
                </a:lnTo>
                <a:close/>
                <a:moveTo>
                  <a:pt x="47" y="101"/>
                </a:moveTo>
                <a:lnTo>
                  <a:pt x="57" y="103"/>
                </a:lnTo>
                <a:cubicBezTo>
                  <a:pt x="60" y="107"/>
                  <a:pt x="60" y="121"/>
                  <a:pt x="59" y="125"/>
                </a:cubicBezTo>
                <a:cubicBezTo>
                  <a:pt x="59" y="135"/>
                  <a:pt x="50" y="137"/>
                  <a:pt x="50" y="137"/>
                </a:cubicBezTo>
                <a:lnTo>
                  <a:pt x="50" y="125"/>
                </a:lnTo>
                <a:cubicBezTo>
                  <a:pt x="50" y="115"/>
                  <a:pt x="48" y="104"/>
                  <a:pt x="47" y="101"/>
                </a:cubicBezTo>
                <a:close/>
                <a:moveTo>
                  <a:pt x="86" y="103"/>
                </a:moveTo>
                <a:lnTo>
                  <a:pt x="97" y="101"/>
                </a:lnTo>
                <a:cubicBezTo>
                  <a:pt x="95" y="104"/>
                  <a:pt x="94" y="115"/>
                  <a:pt x="94" y="125"/>
                </a:cubicBezTo>
                <a:cubicBezTo>
                  <a:pt x="94" y="133"/>
                  <a:pt x="95" y="137"/>
                  <a:pt x="95" y="137"/>
                </a:cubicBezTo>
                <a:cubicBezTo>
                  <a:pt x="95" y="137"/>
                  <a:pt x="86" y="135"/>
                  <a:pt x="84" y="125"/>
                </a:cubicBezTo>
                <a:cubicBezTo>
                  <a:pt x="83" y="121"/>
                  <a:pt x="83" y="107"/>
                  <a:pt x="86" y="103"/>
                </a:cubicBezTo>
                <a:close/>
                <a:moveTo>
                  <a:pt x="24" y="103"/>
                </a:moveTo>
                <a:lnTo>
                  <a:pt x="27" y="103"/>
                </a:lnTo>
                <a:cubicBezTo>
                  <a:pt x="30" y="103"/>
                  <a:pt x="32" y="107"/>
                  <a:pt x="33" y="110"/>
                </a:cubicBezTo>
                <a:lnTo>
                  <a:pt x="33" y="112"/>
                </a:lnTo>
                <a:lnTo>
                  <a:pt x="35" y="111"/>
                </a:lnTo>
                <a:cubicBezTo>
                  <a:pt x="36" y="110"/>
                  <a:pt x="38" y="110"/>
                  <a:pt x="39" y="110"/>
                </a:cubicBezTo>
                <a:cubicBezTo>
                  <a:pt x="41" y="110"/>
                  <a:pt x="42" y="111"/>
                  <a:pt x="44" y="113"/>
                </a:cubicBezTo>
                <a:cubicBezTo>
                  <a:pt x="47" y="116"/>
                  <a:pt x="45" y="121"/>
                  <a:pt x="42" y="123"/>
                </a:cubicBezTo>
                <a:lnTo>
                  <a:pt x="41" y="123"/>
                </a:lnTo>
                <a:cubicBezTo>
                  <a:pt x="41" y="123"/>
                  <a:pt x="42" y="124"/>
                  <a:pt x="42" y="125"/>
                </a:cubicBezTo>
                <a:cubicBezTo>
                  <a:pt x="45" y="126"/>
                  <a:pt x="45" y="131"/>
                  <a:pt x="42" y="135"/>
                </a:cubicBezTo>
                <a:cubicBezTo>
                  <a:pt x="41" y="138"/>
                  <a:pt x="36" y="138"/>
                  <a:pt x="33" y="135"/>
                </a:cubicBezTo>
                <a:lnTo>
                  <a:pt x="32" y="135"/>
                </a:lnTo>
                <a:lnTo>
                  <a:pt x="32" y="136"/>
                </a:lnTo>
                <a:cubicBezTo>
                  <a:pt x="32" y="139"/>
                  <a:pt x="27" y="141"/>
                  <a:pt x="22" y="139"/>
                </a:cubicBezTo>
                <a:cubicBezTo>
                  <a:pt x="18" y="139"/>
                  <a:pt x="13" y="134"/>
                  <a:pt x="18" y="130"/>
                </a:cubicBezTo>
                <a:lnTo>
                  <a:pt x="18" y="129"/>
                </a:lnTo>
                <a:cubicBezTo>
                  <a:pt x="10" y="129"/>
                  <a:pt x="9" y="125"/>
                  <a:pt x="9" y="121"/>
                </a:cubicBezTo>
                <a:cubicBezTo>
                  <a:pt x="9" y="117"/>
                  <a:pt x="10" y="115"/>
                  <a:pt x="18" y="115"/>
                </a:cubicBezTo>
                <a:lnTo>
                  <a:pt x="21" y="115"/>
                </a:lnTo>
                <a:cubicBezTo>
                  <a:pt x="18" y="115"/>
                  <a:pt x="18" y="115"/>
                  <a:pt x="18" y="114"/>
                </a:cubicBezTo>
                <a:cubicBezTo>
                  <a:pt x="18" y="110"/>
                  <a:pt x="22" y="104"/>
                  <a:pt x="24" y="103"/>
                </a:cubicBezTo>
                <a:close/>
                <a:moveTo>
                  <a:pt x="57" y="107"/>
                </a:moveTo>
                <a:lnTo>
                  <a:pt x="50" y="104"/>
                </a:lnTo>
                <a:cubicBezTo>
                  <a:pt x="50" y="111"/>
                  <a:pt x="53" y="115"/>
                  <a:pt x="53" y="131"/>
                </a:cubicBezTo>
                <a:cubicBezTo>
                  <a:pt x="53" y="131"/>
                  <a:pt x="59" y="128"/>
                  <a:pt x="59" y="121"/>
                </a:cubicBezTo>
                <a:cubicBezTo>
                  <a:pt x="59" y="115"/>
                  <a:pt x="59" y="110"/>
                  <a:pt x="57" y="107"/>
                </a:cubicBezTo>
                <a:close/>
                <a:moveTo>
                  <a:pt x="94" y="104"/>
                </a:moveTo>
                <a:lnTo>
                  <a:pt x="88" y="107"/>
                </a:lnTo>
                <a:cubicBezTo>
                  <a:pt x="86" y="110"/>
                  <a:pt x="86" y="115"/>
                  <a:pt x="86" y="121"/>
                </a:cubicBezTo>
                <a:cubicBezTo>
                  <a:pt x="86" y="128"/>
                  <a:pt x="92" y="131"/>
                  <a:pt x="92" y="131"/>
                </a:cubicBezTo>
                <a:cubicBezTo>
                  <a:pt x="92" y="115"/>
                  <a:pt x="94" y="111"/>
                  <a:pt x="94" y="104"/>
                </a:cubicBezTo>
                <a:close/>
                <a:moveTo>
                  <a:pt x="32" y="112"/>
                </a:moveTo>
                <a:cubicBezTo>
                  <a:pt x="32" y="110"/>
                  <a:pt x="30" y="107"/>
                  <a:pt x="27" y="107"/>
                </a:cubicBezTo>
                <a:lnTo>
                  <a:pt x="25" y="107"/>
                </a:lnTo>
                <a:cubicBezTo>
                  <a:pt x="22" y="108"/>
                  <a:pt x="21" y="112"/>
                  <a:pt x="22" y="115"/>
                </a:cubicBezTo>
                <a:lnTo>
                  <a:pt x="22" y="116"/>
                </a:lnTo>
                <a:lnTo>
                  <a:pt x="24" y="117"/>
                </a:lnTo>
                <a:cubicBezTo>
                  <a:pt x="24" y="115"/>
                  <a:pt x="27" y="115"/>
                  <a:pt x="30" y="115"/>
                </a:cubicBezTo>
                <a:lnTo>
                  <a:pt x="32" y="115"/>
                </a:lnTo>
                <a:cubicBezTo>
                  <a:pt x="35" y="116"/>
                  <a:pt x="38" y="120"/>
                  <a:pt x="38" y="123"/>
                </a:cubicBezTo>
                <a:cubicBezTo>
                  <a:pt x="38" y="126"/>
                  <a:pt x="35" y="129"/>
                  <a:pt x="32" y="130"/>
                </a:cubicBezTo>
                <a:cubicBezTo>
                  <a:pt x="32" y="130"/>
                  <a:pt x="32" y="131"/>
                  <a:pt x="30" y="131"/>
                </a:cubicBezTo>
                <a:cubicBezTo>
                  <a:pt x="27" y="131"/>
                  <a:pt x="24" y="129"/>
                  <a:pt x="22" y="127"/>
                </a:cubicBezTo>
                <a:cubicBezTo>
                  <a:pt x="22" y="129"/>
                  <a:pt x="21" y="129"/>
                  <a:pt x="21" y="129"/>
                </a:cubicBezTo>
                <a:cubicBezTo>
                  <a:pt x="18" y="132"/>
                  <a:pt x="21" y="136"/>
                  <a:pt x="24" y="137"/>
                </a:cubicBezTo>
                <a:cubicBezTo>
                  <a:pt x="27" y="139"/>
                  <a:pt x="30" y="137"/>
                  <a:pt x="32" y="134"/>
                </a:cubicBezTo>
                <a:lnTo>
                  <a:pt x="32" y="132"/>
                </a:lnTo>
                <a:cubicBezTo>
                  <a:pt x="32" y="132"/>
                  <a:pt x="32" y="133"/>
                  <a:pt x="33" y="133"/>
                </a:cubicBezTo>
                <a:cubicBezTo>
                  <a:pt x="35" y="135"/>
                  <a:pt x="39" y="135"/>
                  <a:pt x="41" y="132"/>
                </a:cubicBezTo>
                <a:cubicBezTo>
                  <a:pt x="42" y="130"/>
                  <a:pt x="42" y="126"/>
                  <a:pt x="41" y="125"/>
                </a:cubicBezTo>
                <a:cubicBezTo>
                  <a:pt x="41" y="124"/>
                  <a:pt x="41" y="124"/>
                  <a:pt x="39" y="123"/>
                </a:cubicBezTo>
                <a:cubicBezTo>
                  <a:pt x="41" y="123"/>
                  <a:pt x="41" y="122"/>
                  <a:pt x="41" y="122"/>
                </a:cubicBezTo>
                <a:cubicBezTo>
                  <a:pt x="42" y="120"/>
                  <a:pt x="44" y="116"/>
                  <a:pt x="42" y="115"/>
                </a:cubicBezTo>
                <a:cubicBezTo>
                  <a:pt x="41" y="113"/>
                  <a:pt x="41" y="112"/>
                  <a:pt x="38" y="112"/>
                </a:cubicBezTo>
                <a:cubicBezTo>
                  <a:pt x="38" y="112"/>
                  <a:pt x="35" y="112"/>
                  <a:pt x="35" y="113"/>
                </a:cubicBezTo>
                <a:cubicBezTo>
                  <a:pt x="33" y="113"/>
                  <a:pt x="33" y="114"/>
                  <a:pt x="33" y="114"/>
                </a:cubicBezTo>
                <a:lnTo>
                  <a:pt x="32" y="115"/>
                </a:lnTo>
                <a:lnTo>
                  <a:pt x="32" y="114"/>
                </a:lnTo>
                <a:lnTo>
                  <a:pt x="32" y="112"/>
                </a:lnTo>
                <a:close/>
                <a:moveTo>
                  <a:pt x="100" y="125"/>
                </a:moveTo>
                <a:cubicBezTo>
                  <a:pt x="98" y="116"/>
                  <a:pt x="106" y="110"/>
                  <a:pt x="115" y="110"/>
                </a:cubicBezTo>
                <a:cubicBezTo>
                  <a:pt x="122" y="110"/>
                  <a:pt x="127" y="114"/>
                  <a:pt x="132" y="118"/>
                </a:cubicBezTo>
                <a:lnTo>
                  <a:pt x="127" y="118"/>
                </a:lnTo>
                <a:cubicBezTo>
                  <a:pt x="118" y="118"/>
                  <a:pt x="112" y="125"/>
                  <a:pt x="112" y="134"/>
                </a:cubicBezTo>
                <a:cubicBezTo>
                  <a:pt x="113" y="136"/>
                  <a:pt x="113" y="139"/>
                  <a:pt x="115" y="140"/>
                </a:cubicBezTo>
                <a:cubicBezTo>
                  <a:pt x="107" y="139"/>
                  <a:pt x="101" y="133"/>
                  <a:pt x="100" y="125"/>
                </a:cubicBezTo>
                <a:close/>
                <a:moveTo>
                  <a:pt x="124" y="115"/>
                </a:moveTo>
                <a:cubicBezTo>
                  <a:pt x="121" y="115"/>
                  <a:pt x="118" y="113"/>
                  <a:pt x="115" y="113"/>
                </a:cubicBezTo>
                <a:cubicBezTo>
                  <a:pt x="107" y="113"/>
                  <a:pt x="104" y="118"/>
                  <a:pt x="104" y="125"/>
                </a:cubicBezTo>
                <a:cubicBezTo>
                  <a:pt x="106" y="129"/>
                  <a:pt x="106" y="132"/>
                  <a:pt x="109" y="135"/>
                </a:cubicBezTo>
                <a:cubicBezTo>
                  <a:pt x="107" y="125"/>
                  <a:pt x="115" y="117"/>
                  <a:pt x="124" y="115"/>
                </a:cubicBezTo>
                <a:close/>
                <a:moveTo>
                  <a:pt x="22" y="116"/>
                </a:moveTo>
                <a:lnTo>
                  <a:pt x="18" y="116"/>
                </a:lnTo>
                <a:cubicBezTo>
                  <a:pt x="13" y="116"/>
                  <a:pt x="10" y="118"/>
                  <a:pt x="10" y="121"/>
                </a:cubicBezTo>
                <a:cubicBezTo>
                  <a:pt x="10" y="125"/>
                  <a:pt x="13" y="127"/>
                  <a:pt x="18" y="127"/>
                </a:cubicBezTo>
                <a:lnTo>
                  <a:pt x="21" y="127"/>
                </a:lnTo>
                <a:lnTo>
                  <a:pt x="22" y="126"/>
                </a:lnTo>
                <a:lnTo>
                  <a:pt x="22" y="123"/>
                </a:lnTo>
                <a:lnTo>
                  <a:pt x="22" y="117"/>
                </a:lnTo>
                <a:lnTo>
                  <a:pt x="22" y="116"/>
                </a:lnTo>
                <a:close/>
                <a:moveTo>
                  <a:pt x="35" y="123"/>
                </a:moveTo>
                <a:cubicBezTo>
                  <a:pt x="35" y="120"/>
                  <a:pt x="32" y="117"/>
                  <a:pt x="30" y="117"/>
                </a:cubicBezTo>
                <a:cubicBezTo>
                  <a:pt x="27" y="117"/>
                  <a:pt x="24" y="120"/>
                  <a:pt x="24" y="123"/>
                </a:cubicBezTo>
                <a:cubicBezTo>
                  <a:pt x="24" y="125"/>
                  <a:pt x="27" y="127"/>
                  <a:pt x="30" y="127"/>
                </a:cubicBezTo>
                <a:cubicBezTo>
                  <a:pt x="32" y="127"/>
                  <a:pt x="35" y="125"/>
                  <a:pt x="35" y="123"/>
                </a:cubicBezTo>
                <a:close/>
                <a:moveTo>
                  <a:pt x="54" y="143"/>
                </a:moveTo>
                <a:cubicBezTo>
                  <a:pt x="54" y="141"/>
                  <a:pt x="59" y="139"/>
                  <a:pt x="63" y="139"/>
                </a:cubicBezTo>
                <a:cubicBezTo>
                  <a:pt x="65" y="139"/>
                  <a:pt x="67" y="141"/>
                  <a:pt x="67" y="143"/>
                </a:cubicBezTo>
                <a:cubicBezTo>
                  <a:pt x="67" y="145"/>
                  <a:pt x="65" y="145"/>
                  <a:pt x="63" y="145"/>
                </a:cubicBezTo>
                <a:cubicBezTo>
                  <a:pt x="59" y="145"/>
                  <a:pt x="54" y="144"/>
                  <a:pt x="54" y="143"/>
                </a:cubicBezTo>
                <a:close/>
                <a:moveTo>
                  <a:pt x="79" y="143"/>
                </a:moveTo>
                <a:cubicBezTo>
                  <a:pt x="79" y="141"/>
                  <a:pt x="80" y="139"/>
                  <a:pt x="82" y="139"/>
                </a:cubicBezTo>
                <a:cubicBezTo>
                  <a:pt x="86" y="139"/>
                  <a:pt x="89" y="141"/>
                  <a:pt x="89" y="143"/>
                </a:cubicBezTo>
                <a:cubicBezTo>
                  <a:pt x="89" y="144"/>
                  <a:pt x="86" y="145"/>
                  <a:pt x="82" y="145"/>
                </a:cubicBezTo>
                <a:cubicBezTo>
                  <a:pt x="80" y="145"/>
                  <a:pt x="79" y="145"/>
                  <a:pt x="79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9" name="Freeform 1193">
            <a:extLst>
              <a:ext uri="{FF2B5EF4-FFF2-40B4-BE49-F238E27FC236}">
                <a16:creationId xmlns:a16="http://schemas.microsoft.com/office/drawing/2014/main" id="{DBA6634B-9B97-7943-A41D-40609D041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2297113"/>
            <a:ext cx="58737" cy="65087"/>
          </a:xfrm>
          <a:custGeom>
            <a:avLst/>
            <a:gdLst>
              <a:gd name="T0" fmla="*/ 0 w 164"/>
              <a:gd name="T1" fmla="*/ 0 h 182"/>
              <a:gd name="T2" fmla="*/ 2507 w 164"/>
              <a:gd name="T3" fmla="*/ 0 h 182"/>
              <a:gd name="T4" fmla="*/ 3940 w 164"/>
              <a:gd name="T5" fmla="*/ 0 h 182"/>
              <a:gd name="T6" fmla="*/ 29727 w 164"/>
              <a:gd name="T7" fmla="*/ 0 h 182"/>
              <a:gd name="T8" fmla="*/ 54439 w 164"/>
              <a:gd name="T9" fmla="*/ 0 h 182"/>
              <a:gd name="T10" fmla="*/ 55514 w 164"/>
              <a:gd name="T11" fmla="*/ 0 h 182"/>
              <a:gd name="T12" fmla="*/ 58379 w 164"/>
              <a:gd name="T13" fmla="*/ 0 h 182"/>
              <a:gd name="T14" fmla="*/ 56230 w 164"/>
              <a:gd name="T15" fmla="*/ 3576 h 182"/>
              <a:gd name="T16" fmla="*/ 56230 w 164"/>
              <a:gd name="T17" fmla="*/ 41842 h 182"/>
              <a:gd name="T18" fmla="*/ 56230 w 164"/>
              <a:gd name="T19" fmla="*/ 46491 h 182"/>
              <a:gd name="T20" fmla="*/ 55155 w 164"/>
              <a:gd name="T21" fmla="*/ 49709 h 182"/>
              <a:gd name="T22" fmla="*/ 52290 w 164"/>
              <a:gd name="T23" fmla="*/ 52213 h 182"/>
              <a:gd name="T24" fmla="*/ 37248 w 164"/>
              <a:gd name="T25" fmla="*/ 59723 h 182"/>
              <a:gd name="T26" fmla="*/ 29727 w 164"/>
              <a:gd name="T27" fmla="*/ 64729 h 182"/>
              <a:gd name="T28" fmla="*/ 21489 w 164"/>
              <a:gd name="T29" fmla="*/ 59723 h 182"/>
              <a:gd name="T30" fmla="*/ 6089 w 164"/>
              <a:gd name="T31" fmla="*/ 52213 h 182"/>
              <a:gd name="T32" fmla="*/ 3582 w 164"/>
              <a:gd name="T33" fmla="*/ 49709 h 182"/>
              <a:gd name="T34" fmla="*/ 2507 w 164"/>
              <a:gd name="T35" fmla="*/ 46491 h 182"/>
              <a:gd name="T36" fmla="*/ 2507 w 164"/>
              <a:gd name="T37" fmla="*/ 41842 h 182"/>
              <a:gd name="T38" fmla="*/ 2507 w 164"/>
              <a:gd name="T39" fmla="*/ 3576 h 182"/>
              <a:gd name="T40" fmla="*/ 0 w 164"/>
              <a:gd name="T41" fmla="*/ 0 h 182"/>
              <a:gd name="T42" fmla="*/ 3940 w 164"/>
              <a:gd name="T43" fmla="*/ 1073 h 182"/>
              <a:gd name="T44" fmla="*/ 2865 w 164"/>
              <a:gd name="T45" fmla="*/ 1073 h 182"/>
              <a:gd name="T46" fmla="*/ 3582 w 164"/>
              <a:gd name="T47" fmla="*/ 3576 h 182"/>
              <a:gd name="T48" fmla="*/ 3582 w 164"/>
              <a:gd name="T49" fmla="*/ 41842 h 182"/>
              <a:gd name="T50" fmla="*/ 3582 w 164"/>
              <a:gd name="T51" fmla="*/ 46491 h 182"/>
              <a:gd name="T52" fmla="*/ 11461 w 164"/>
              <a:gd name="T53" fmla="*/ 52928 h 182"/>
              <a:gd name="T54" fmla="*/ 29368 w 164"/>
              <a:gd name="T55" fmla="*/ 62584 h 182"/>
              <a:gd name="T56" fmla="*/ 47992 w 164"/>
              <a:gd name="T57" fmla="*/ 52928 h 182"/>
              <a:gd name="T58" fmla="*/ 54439 w 164"/>
              <a:gd name="T59" fmla="*/ 46491 h 182"/>
              <a:gd name="T60" fmla="*/ 54439 w 164"/>
              <a:gd name="T61" fmla="*/ 41842 h 182"/>
              <a:gd name="T62" fmla="*/ 54439 w 164"/>
              <a:gd name="T63" fmla="*/ 3576 h 182"/>
              <a:gd name="T64" fmla="*/ 55514 w 164"/>
              <a:gd name="T65" fmla="*/ 1073 h 182"/>
              <a:gd name="T66" fmla="*/ 54439 w 164"/>
              <a:gd name="T67" fmla="*/ 1073 h 182"/>
              <a:gd name="T68" fmla="*/ 29368 w 164"/>
              <a:gd name="T69" fmla="*/ 1073 h 182"/>
              <a:gd name="T70" fmla="*/ 3940 w 164"/>
              <a:gd name="T71" fmla="*/ 1073 h 18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4" h="182">
                <a:moveTo>
                  <a:pt x="0" y="0"/>
                </a:moveTo>
                <a:lnTo>
                  <a:pt x="7" y="0"/>
                </a:lnTo>
                <a:lnTo>
                  <a:pt x="11" y="0"/>
                </a:lnTo>
                <a:lnTo>
                  <a:pt x="83" y="0"/>
                </a:lnTo>
                <a:lnTo>
                  <a:pt x="152" y="0"/>
                </a:lnTo>
                <a:lnTo>
                  <a:pt x="155" y="0"/>
                </a:lnTo>
                <a:lnTo>
                  <a:pt x="163" y="0"/>
                </a:lnTo>
                <a:cubicBezTo>
                  <a:pt x="163" y="0"/>
                  <a:pt x="157" y="5"/>
                  <a:pt x="157" y="10"/>
                </a:cubicBezTo>
                <a:lnTo>
                  <a:pt x="157" y="117"/>
                </a:lnTo>
                <a:lnTo>
                  <a:pt x="157" y="130"/>
                </a:lnTo>
                <a:cubicBezTo>
                  <a:pt x="157" y="134"/>
                  <a:pt x="155" y="137"/>
                  <a:pt x="154" y="139"/>
                </a:cubicBezTo>
                <a:cubicBezTo>
                  <a:pt x="152" y="141"/>
                  <a:pt x="149" y="144"/>
                  <a:pt x="146" y="146"/>
                </a:cubicBezTo>
                <a:cubicBezTo>
                  <a:pt x="134" y="153"/>
                  <a:pt x="117" y="160"/>
                  <a:pt x="104" y="167"/>
                </a:cubicBezTo>
                <a:cubicBezTo>
                  <a:pt x="92" y="172"/>
                  <a:pt x="87" y="173"/>
                  <a:pt x="83" y="181"/>
                </a:cubicBezTo>
                <a:cubicBezTo>
                  <a:pt x="78" y="173"/>
                  <a:pt x="72" y="172"/>
                  <a:pt x="60" y="167"/>
                </a:cubicBezTo>
                <a:cubicBezTo>
                  <a:pt x="48" y="160"/>
                  <a:pt x="31" y="153"/>
                  <a:pt x="17" y="146"/>
                </a:cubicBezTo>
                <a:cubicBezTo>
                  <a:pt x="13" y="144"/>
                  <a:pt x="11" y="141"/>
                  <a:pt x="10" y="139"/>
                </a:cubicBezTo>
                <a:cubicBezTo>
                  <a:pt x="7" y="137"/>
                  <a:pt x="7" y="134"/>
                  <a:pt x="7" y="130"/>
                </a:cubicBezTo>
                <a:lnTo>
                  <a:pt x="7" y="117"/>
                </a:lnTo>
                <a:lnTo>
                  <a:pt x="7" y="10"/>
                </a:lnTo>
                <a:cubicBezTo>
                  <a:pt x="7" y="5"/>
                  <a:pt x="0" y="0"/>
                  <a:pt x="0" y="0"/>
                </a:cubicBezTo>
                <a:close/>
                <a:moveTo>
                  <a:pt x="11" y="3"/>
                </a:moveTo>
                <a:lnTo>
                  <a:pt x="8" y="3"/>
                </a:lnTo>
                <a:cubicBezTo>
                  <a:pt x="8" y="3"/>
                  <a:pt x="10" y="5"/>
                  <a:pt x="10" y="10"/>
                </a:cubicBezTo>
                <a:lnTo>
                  <a:pt x="10" y="117"/>
                </a:lnTo>
                <a:lnTo>
                  <a:pt x="10" y="130"/>
                </a:lnTo>
                <a:cubicBezTo>
                  <a:pt x="10" y="134"/>
                  <a:pt x="13" y="140"/>
                  <a:pt x="32" y="148"/>
                </a:cubicBezTo>
                <a:cubicBezTo>
                  <a:pt x="57" y="161"/>
                  <a:pt x="78" y="167"/>
                  <a:pt x="82" y="175"/>
                </a:cubicBezTo>
                <a:cubicBezTo>
                  <a:pt x="87" y="167"/>
                  <a:pt x="107" y="161"/>
                  <a:pt x="134" y="148"/>
                </a:cubicBezTo>
                <a:cubicBezTo>
                  <a:pt x="151" y="140"/>
                  <a:pt x="152" y="134"/>
                  <a:pt x="152" y="130"/>
                </a:cubicBezTo>
                <a:lnTo>
                  <a:pt x="152" y="117"/>
                </a:lnTo>
                <a:lnTo>
                  <a:pt x="152" y="10"/>
                </a:lnTo>
                <a:cubicBezTo>
                  <a:pt x="152" y="5"/>
                  <a:pt x="155" y="3"/>
                  <a:pt x="155" y="3"/>
                </a:cubicBezTo>
                <a:lnTo>
                  <a:pt x="152" y="3"/>
                </a:lnTo>
                <a:lnTo>
                  <a:pt x="82" y="3"/>
                </a:lnTo>
                <a:lnTo>
                  <a:pt x="11" y="3"/>
                </a:lnTo>
                <a:close/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0" name="Freeform 1194">
            <a:extLst>
              <a:ext uri="{FF2B5EF4-FFF2-40B4-BE49-F238E27FC236}">
                <a16:creationId xmlns:a16="http://schemas.microsoft.com/office/drawing/2014/main" id="{F8B00E27-249D-D843-94BD-5F3407B9C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2268538"/>
            <a:ext cx="4763" cy="3175"/>
          </a:xfrm>
          <a:custGeom>
            <a:avLst/>
            <a:gdLst>
              <a:gd name="T0" fmla="*/ 4366 w 12"/>
              <a:gd name="T1" fmla="*/ 1588 h 10"/>
              <a:gd name="T2" fmla="*/ 2382 w 12"/>
              <a:gd name="T3" fmla="*/ 2858 h 10"/>
              <a:gd name="T4" fmla="*/ 0 w 12"/>
              <a:gd name="T5" fmla="*/ 1588 h 10"/>
              <a:gd name="T6" fmla="*/ 2382 w 12"/>
              <a:gd name="T7" fmla="*/ 0 h 10"/>
              <a:gd name="T8" fmla="*/ 4366 w 12"/>
              <a:gd name="T9" fmla="*/ 158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1" y="5"/>
                </a:moveTo>
                <a:cubicBezTo>
                  <a:pt x="11" y="7"/>
                  <a:pt x="11" y="9"/>
                  <a:pt x="6" y="9"/>
                </a:cubicBez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6" y="0"/>
                </a:cubicBezTo>
                <a:cubicBezTo>
                  <a:pt x="11" y="0"/>
                  <a:pt x="11" y="2"/>
                  <a:pt x="11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1" name="Freeform 1195">
            <a:extLst>
              <a:ext uri="{FF2B5EF4-FFF2-40B4-BE49-F238E27FC236}">
                <a16:creationId xmlns:a16="http://schemas.microsoft.com/office/drawing/2014/main" id="{842937BC-4FD6-A84A-A449-4044A415C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2266950"/>
            <a:ext cx="6350" cy="3175"/>
          </a:xfrm>
          <a:custGeom>
            <a:avLst/>
            <a:gdLst>
              <a:gd name="T0" fmla="*/ 1337 w 19"/>
              <a:gd name="T1" fmla="*/ 0 h 11"/>
              <a:gd name="T2" fmla="*/ 4011 w 19"/>
              <a:gd name="T3" fmla="*/ 0 h 11"/>
              <a:gd name="T4" fmla="*/ 6016 w 19"/>
              <a:gd name="T5" fmla="*/ 2886 h 11"/>
              <a:gd name="T6" fmla="*/ 1003 w 19"/>
              <a:gd name="T7" fmla="*/ 289 h 11"/>
              <a:gd name="T8" fmla="*/ 0 w 19"/>
              <a:gd name="T9" fmla="*/ 866 h 11"/>
              <a:gd name="T10" fmla="*/ 1337 w 19"/>
              <a:gd name="T11" fmla="*/ 0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11">
                <a:moveTo>
                  <a:pt x="4" y="0"/>
                </a:moveTo>
                <a:lnTo>
                  <a:pt x="12" y="0"/>
                </a:lnTo>
                <a:cubicBezTo>
                  <a:pt x="13" y="1"/>
                  <a:pt x="18" y="6"/>
                  <a:pt x="18" y="10"/>
                </a:cubicBezTo>
                <a:cubicBezTo>
                  <a:pt x="18" y="10"/>
                  <a:pt x="13" y="1"/>
                  <a:pt x="3" y="1"/>
                </a:cubicBezTo>
                <a:cubicBezTo>
                  <a:pt x="1" y="1"/>
                  <a:pt x="0" y="3"/>
                  <a:pt x="0" y="3"/>
                </a:cubicBezTo>
                <a:cubicBezTo>
                  <a:pt x="0" y="3"/>
                  <a:pt x="1" y="0"/>
                  <a:pt x="4" y="0"/>
                </a:cubicBezTo>
              </a:path>
            </a:pathLst>
          </a:custGeom>
          <a:solidFill>
            <a:srgbClr val="C11B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2" name="Freeform 1196">
            <a:extLst>
              <a:ext uri="{FF2B5EF4-FFF2-40B4-BE49-F238E27FC236}">
                <a16:creationId xmlns:a16="http://schemas.microsoft.com/office/drawing/2014/main" id="{7A6BB6BD-4822-9D4F-B99B-42C83B2D5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2268538"/>
            <a:ext cx="1588" cy="1587"/>
          </a:xfrm>
          <a:custGeom>
            <a:avLst/>
            <a:gdLst>
              <a:gd name="T0" fmla="*/ 0 w 3"/>
              <a:gd name="T1" fmla="*/ 397 h 4"/>
              <a:gd name="T2" fmla="*/ 1059 w 3"/>
              <a:gd name="T3" fmla="*/ 0 h 4"/>
              <a:gd name="T4" fmla="*/ 1059 w 3"/>
              <a:gd name="T5" fmla="*/ 1190 h 4"/>
              <a:gd name="T6" fmla="*/ 0 w 3"/>
              <a:gd name="T7" fmla="*/ 39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1"/>
                </a:moveTo>
                <a:cubicBezTo>
                  <a:pt x="0" y="0"/>
                  <a:pt x="2" y="0"/>
                  <a:pt x="2" y="0"/>
                </a:cubicBezTo>
                <a:lnTo>
                  <a:pt x="2" y="3"/>
                </a:lnTo>
                <a:cubicBezTo>
                  <a:pt x="2" y="3"/>
                  <a:pt x="0" y="2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3" name="Freeform 1197">
            <a:extLst>
              <a:ext uri="{FF2B5EF4-FFF2-40B4-BE49-F238E27FC236}">
                <a16:creationId xmlns:a16="http://schemas.microsoft.com/office/drawing/2014/main" id="{9E3885D1-8B3B-024C-9174-C6CF0C368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2271713"/>
            <a:ext cx="3175" cy="3175"/>
          </a:xfrm>
          <a:custGeom>
            <a:avLst/>
            <a:gdLst>
              <a:gd name="T0" fmla="*/ 1905 w 10"/>
              <a:gd name="T1" fmla="*/ 2721 h 7"/>
              <a:gd name="T2" fmla="*/ 0 w 10"/>
              <a:gd name="T3" fmla="*/ 0 h 7"/>
              <a:gd name="T4" fmla="*/ 2858 w 10"/>
              <a:gd name="T5" fmla="*/ 0 h 7"/>
              <a:gd name="T6" fmla="*/ 1905 w 10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7">
                <a:moveTo>
                  <a:pt x="6" y="6"/>
                </a:moveTo>
                <a:cubicBezTo>
                  <a:pt x="5" y="4"/>
                  <a:pt x="2" y="1"/>
                  <a:pt x="0" y="0"/>
                </a:cubicBezTo>
                <a:cubicBezTo>
                  <a:pt x="1" y="1"/>
                  <a:pt x="4" y="2"/>
                  <a:pt x="9" y="0"/>
                </a:cubicBezTo>
                <a:cubicBezTo>
                  <a:pt x="9" y="0"/>
                  <a:pt x="6" y="4"/>
                  <a:pt x="6" y="6"/>
                </a:cubicBezTo>
              </a:path>
            </a:pathLst>
          </a:custGeom>
          <a:solidFill>
            <a:srgbClr val="C11B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4" name="Freeform 1198">
            <a:extLst>
              <a:ext uri="{FF2B5EF4-FFF2-40B4-BE49-F238E27FC236}">
                <a16:creationId xmlns:a16="http://schemas.microsoft.com/office/drawing/2014/main" id="{8F18A8B3-6DD9-D847-9C7C-6DE80691C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2316163"/>
            <a:ext cx="33337" cy="61912"/>
          </a:xfrm>
          <a:custGeom>
            <a:avLst/>
            <a:gdLst>
              <a:gd name="T0" fmla="*/ 32971 w 91"/>
              <a:gd name="T1" fmla="*/ 0 h 173"/>
              <a:gd name="T2" fmla="*/ 32971 w 91"/>
              <a:gd name="T3" fmla="*/ 3937 h 173"/>
              <a:gd name="T4" fmla="*/ 31872 w 91"/>
              <a:gd name="T5" fmla="*/ 3937 h 173"/>
              <a:gd name="T6" fmla="*/ 31872 w 91"/>
              <a:gd name="T7" fmla="*/ 5368 h 173"/>
              <a:gd name="T8" fmla="*/ 31139 w 91"/>
              <a:gd name="T9" fmla="*/ 5726 h 173"/>
              <a:gd name="T10" fmla="*/ 32971 w 91"/>
              <a:gd name="T11" fmla="*/ 8231 h 173"/>
              <a:gd name="T12" fmla="*/ 29674 w 91"/>
              <a:gd name="T13" fmla="*/ 11094 h 173"/>
              <a:gd name="T14" fmla="*/ 28575 w 91"/>
              <a:gd name="T15" fmla="*/ 13599 h 173"/>
              <a:gd name="T16" fmla="*/ 27476 w 91"/>
              <a:gd name="T17" fmla="*/ 13957 h 173"/>
              <a:gd name="T18" fmla="*/ 27476 w 91"/>
              <a:gd name="T19" fmla="*/ 14673 h 173"/>
              <a:gd name="T20" fmla="*/ 25644 w 91"/>
              <a:gd name="T21" fmla="*/ 15389 h 173"/>
              <a:gd name="T22" fmla="*/ 21248 w 91"/>
              <a:gd name="T23" fmla="*/ 25051 h 173"/>
              <a:gd name="T24" fmla="*/ 21248 w 91"/>
              <a:gd name="T25" fmla="*/ 25767 h 173"/>
              <a:gd name="T26" fmla="*/ 19416 w 91"/>
              <a:gd name="T27" fmla="*/ 26840 h 173"/>
              <a:gd name="T28" fmla="*/ 19416 w 91"/>
              <a:gd name="T29" fmla="*/ 27914 h 173"/>
              <a:gd name="T30" fmla="*/ 18317 w 91"/>
              <a:gd name="T31" fmla="*/ 28988 h 173"/>
              <a:gd name="T32" fmla="*/ 18317 w 91"/>
              <a:gd name="T33" fmla="*/ 29703 h 173"/>
              <a:gd name="T34" fmla="*/ 17584 w 91"/>
              <a:gd name="T35" fmla="*/ 30419 h 173"/>
              <a:gd name="T36" fmla="*/ 12822 w 91"/>
              <a:gd name="T37" fmla="*/ 40082 h 173"/>
              <a:gd name="T38" fmla="*/ 12456 w 91"/>
              <a:gd name="T39" fmla="*/ 44018 h 173"/>
              <a:gd name="T40" fmla="*/ 9525 w 91"/>
              <a:gd name="T41" fmla="*/ 45450 h 173"/>
              <a:gd name="T42" fmla="*/ 10258 w 91"/>
              <a:gd name="T43" fmla="*/ 47239 h 173"/>
              <a:gd name="T44" fmla="*/ 7327 w 91"/>
              <a:gd name="T45" fmla="*/ 47597 h 173"/>
              <a:gd name="T46" fmla="*/ 6594 w 91"/>
              <a:gd name="T47" fmla="*/ 45450 h 173"/>
              <a:gd name="T48" fmla="*/ 8426 w 91"/>
              <a:gd name="T49" fmla="*/ 45092 h 173"/>
              <a:gd name="T50" fmla="*/ 8059 w 91"/>
              <a:gd name="T51" fmla="*/ 41513 h 173"/>
              <a:gd name="T52" fmla="*/ 10624 w 91"/>
              <a:gd name="T53" fmla="*/ 38650 h 173"/>
              <a:gd name="T54" fmla="*/ 15753 w 91"/>
              <a:gd name="T55" fmla="*/ 28988 h 173"/>
              <a:gd name="T56" fmla="*/ 15753 w 91"/>
              <a:gd name="T57" fmla="*/ 28272 h 173"/>
              <a:gd name="T58" fmla="*/ 16852 w 91"/>
              <a:gd name="T59" fmla="*/ 27914 h 173"/>
              <a:gd name="T60" fmla="*/ 16852 w 91"/>
              <a:gd name="T61" fmla="*/ 26483 h 173"/>
              <a:gd name="T62" fmla="*/ 17584 w 91"/>
              <a:gd name="T63" fmla="*/ 25767 h 173"/>
              <a:gd name="T64" fmla="*/ 17584 w 91"/>
              <a:gd name="T65" fmla="*/ 24693 h 173"/>
              <a:gd name="T66" fmla="*/ 18317 w 91"/>
              <a:gd name="T67" fmla="*/ 23620 h 173"/>
              <a:gd name="T68" fmla="*/ 24545 w 91"/>
              <a:gd name="T69" fmla="*/ 14673 h 173"/>
              <a:gd name="T70" fmla="*/ 24545 w 91"/>
              <a:gd name="T71" fmla="*/ 13241 h 173"/>
              <a:gd name="T72" fmla="*/ 24911 w 91"/>
              <a:gd name="T73" fmla="*/ 12883 h 173"/>
              <a:gd name="T74" fmla="*/ 24911 w 91"/>
              <a:gd name="T75" fmla="*/ 11810 h 173"/>
              <a:gd name="T76" fmla="*/ 25644 w 91"/>
              <a:gd name="T77" fmla="*/ 9305 h 173"/>
              <a:gd name="T78" fmla="*/ 25644 w 91"/>
              <a:gd name="T79" fmla="*/ 5368 h 173"/>
              <a:gd name="T80" fmla="*/ 29674 w 91"/>
              <a:gd name="T81" fmla="*/ 5368 h 173"/>
              <a:gd name="T82" fmla="*/ 28941 w 91"/>
              <a:gd name="T83" fmla="*/ 3937 h 173"/>
              <a:gd name="T84" fmla="*/ 30040 w 91"/>
              <a:gd name="T85" fmla="*/ 3221 h 173"/>
              <a:gd name="T86" fmla="*/ 29674 w 91"/>
              <a:gd name="T87" fmla="*/ 2147 h 173"/>
              <a:gd name="T88" fmla="*/ 32971 w 91"/>
              <a:gd name="T89" fmla="*/ 0 h 173"/>
              <a:gd name="T90" fmla="*/ 1832 w 91"/>
              <a:gd name="T91" fmla="*/ 56186 h 173"/>
              <a:gd name="T92" fmla="*/ 2198 w 91"/>
              <a:gd name="T93" fmla="*/ 55828 h 173"/>
              <a:gd name="T94" fmla="*/ 4030 w 91"/>
              <a:gd name="T95" fmla="*/ 56186 h 173"/>
              <a:gd name="T96" fmla="*/ 4030 w 91"/>
              <a:gd name="T97" fmla="*/ 57975 h 173"/>
              <a:gd name="T98" fmla="*/ 4030 w 91"/>
              <a:gd name="T99" fmla="*/ 58333 h 173"/>
              <a:gd name="T100" fmla="*/ 4396 w 91"/>
              <a:gd name="T101" fmla="*/ 59049 h 173"/>
              <a:gd name="T102" fmla="*/ 1099 w 91"/>
              <a:gd name="T103" fmla="*/ 61554 h 173"/>
              <a:gd name="T104" fmla="*/ 1099 w 91"/>
              <a:gd name="T105" fmla="*/ 56902 h 173"/>
              <a:gd name="T106" fmla="*/ 1832 w 91"/>
              <a:gd name="T107" fmla="*/ 56544 h 173"/>
              <a:gd name="T108" fmla="*/ 1832 w 91"/>
              <a:gd name="T109" fmla="*/ 56186 h 17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1" h="173">
                <a:moveTo>
                  <a:pt x="90" y="0"/>
                </a:moveTo>
                <a:lnTo>
                  <a:pt x="90" y="11"/>
                </a:lnTo>
                <a:lnTo>
                  <a:pt x="87" y="11"/>
                </a:lnTo>
                <a:cubicBezTo>
                  <a:pt x="87" y="11"/>
                  <a:pt x="88" y="13"/>
                  <a:pt x="87" y="15"/>
                </a:cubicBezTo>
                <a:cubicBezTo>
                  <a:pt x="87" y="16"/>
                  <a:pt x="85" y="16"/>
                  <a:pt x="85" y="16"/>
                </a:cubicBezTo>
                <a:cubicBezTo>
                  <a:pt x="85" y="16"/>
                  <a:pt x="90" y="22"/>
                  <a:pt x="90" y="23"/>
                </a:cubicBezTo>
                <a:cubicBezTo>
                  <a:pt x="90" y="25"/>
                  <a:pt x="85" y="28"/>
                  <a:pt x="81" y="31"/>
                </a:cubicBezTo>
                <a:cubicBezTo>
                  <a:pt x="76" y="35"/>
                  <a:pt x="78" y="37"/>
                  <a:pt x="78" y="38"/>
                </a:cubicBezTo>
                <a:lnTo>
                  <a:pt x="75" y="39"/>
                </a:lnTo>
                <a:lnTo>
                  <a:pt x="75" y="41"/>
                </a:lnTo>
                <a:cubicBezTo>
                  <a:pt x="73" y="42"/>
                  <a:pt x="72" y="42"/>
                  <a:pt x="70" y="43"/>
                </a:cubicBezTo>
                <a:cubicBezTo>
                  <a:pt x="68" y="50"/>
                  <a:pt x="63" y="63"/>
                  <a:pt x="58" y="70"/>
                </a:cubicBezTo>
                <a:lnTo>
                  <a:pt x="58" y="72"/>
                </a:lnTo>
                <a:cubicBezTo>
                  <a:pt x="58" y="74"/>
                  <a:pt x="53" y="75"/>
                  <a:pt x="53" y="75"/>
                </a:cubicBezTo>
                <a:cubicBezTo>
                  <a:pt x="53" y="75"/>
                  <a:pt x="58" y="76"/>
                  <a:pt x="53" y="78"/>
                </a:cubicBezTo>
                <a:cubicBezTo>
                  <a:pt x="53" y="79"/>
                  <a:pt x="50" y="81"/>
                  <a:pt x="50" y="81"/>
                </a:cubicBezTo>
                <a:cubicBezTo>
                  <a:pt x="50" y="81"/>
                  <a:pt x="53" y="82"/>
                  <a:pt x="50" y="83"/>
                </a:cubicBezTo>
                <a:cubicBezTo>
                  <a:pt x="50" y="85"/>
                  <a:pt x="48" y="84"/>
                  <a:pt x="48" y="85"/>
                </a:cubicBezTo>
                <a:cubicBezTo>
                  <a:pt x="44" y="94"/>
                  <a:pt x="38" y="105"/>
                  <a:pt x="35" y="112"/>
                </a:cubicBezTo>
                <a:cubicBezTo>
                  <a:pt x="34" y="114"/>
                  <a:pt x="35" y="117"/>
                  <a:pt x="34" y="123"/>
                </a:cubicBezTo>
                <a:cubicBezTo>
                  <a:pt x="31" y="127"/>
                  <a:pt x="26" y="127"/>
                  <a:pt x="26" y="127"/>
                </a:cubicBezTo>
                <a:cubicBezTo>
                  <a:pt x="26" y="127"/>
                  <a:pt x="28" y="130"/>
                  <a:pt x="28" y="132"/>
                </a:cubicBezTo>
                <a:cubicBezTo>
                  <a:pt x="26" y="134"/>
                  <a:pt x="23" y="135"/>
                  <a:pt x="20" y="133"/>
                </a:cubicBezTo>
                <a:cubicBezTo>
                  <a:pt x="18" y="132"/>
                  <a:pt x="18" y="129"/>
                  <a:pt x="18" y="127"/>
                </a:cubicBezTo>
                <a:cubicBezTo>
                  <a:pt x="20" y="126"/>
                  <a:pt x="23" y="126"/>
                  <a:pt x="23" y="126"/>
                </a:cubicBezTo>
                <a:cubicBezTo>
                  <a:pt x="23" y="126"/>
                  <a:pt x="20" y="121"/>
                  <a:pt x="22" y="116"/>
                </a:cubicBezTo>
                <a:cubicBezTo>
                  <a:pt x="25" y="112"/>
                  <a:pt x="29" y="112"/>
                  <a:pt x="29" y="108"/>
                </a:cubicBezTo>
                <a:cubicBezTo>
                  <a:pt x="32" y="103"/>
                  <a:pt x="38" y="91"/>
                  <a:pt x="43" y="81"/>
                </a:cubicBezTo>
                <a:lnTo>
                  <a:pt x="43" y="79"/>
                </a:lnTo>
                <a:cubicBezTo>
                  <a:pt x="44" y="78"/>
                  <a:pt x="46" y="78"/>
                  <a:pt x="46" y="78"/>
                </a:cubicBezTo>
                <a:lnTo>
                  <a:pt x="46" y="74"/>
                </a:lnTo>
                <a:cubicBezTo>
                  <a:pt x="48" y="72"/>
                  <a:pt x="48" y="72"/>
                  <a:pt x="48" y="72"/>
                </a:cubicBezTo>
                <a:lnTo>
                  <a:pt x="48" y="69"/>
                </a:lnTo>
                <a:cubicBezTo>
                  <a:pt x="49" y="67"/>
                  <a:pt x="50" y="66"/>
                  <a:pt x="50" y="66"/>
                </a:cubicBezTo>
                <a:cubicBezTo>
                  <a:pt x="58" y="60"/>
                  <a:pt x="63" y="49"/>
                  <a:pt x="67" y="41"/>
                </a:cubicBezTo>
                <a:cubicBezTo>
                  <a:pt x="67" y="41"/>
                  <a:pt x="66" y="38"/>
                  <a:pt x="67" y="37"/>
                </a:cubicBezTo>
                <a:lnTo>
                  <a:pt x="68" y="36"/>
                </a:lnTo>
                <a:lnTo>
                  <a:pt x="68" y="33"/>
                </a:lnTo>
                <a:cubicBezTo>
                  <a:pt x="68" y="32"/>
                  <a:pt x="70" y="32"/>
                  <a:pt x="70" y="26"/>
                </a:cubicBezTo>
                <a:cubicBezTo>
                  <a:pt x="72" y="21"/>
                  <a:pt x="70" y="15"/>
                  <a:pt x="70" y="15"/>
                </a:cubicBezTo>
                <a:cubicBezTo>
                  <a:pt x="73" y="14"/>
                  <a:pt x="81" y="15"/>
                  <a:pt x="81" y="15"/>
                </a:cubicBezTo>
                <a:cubicBezTo>
                  <a:pt x="81" y="15"/>
                  <a:pt x="79" y="12"/>
                  <a:pt x="79" y="11"/>
                </a:cubicBezTo>
                <a:cubicBezTo>
                  <a:pt x="81" y="10"/>
                  <a:pt x="82" y="9"/>
                  <a:pt x="82" y="9"/>
                </a:cubicBezTo>
                <a:lnTo>
                  <a:pt x="81" y="6"/>
                </a:lnTo>
                <a:lnTo>
                  <a:pt x="90" y="0"/>
                </a:lnTo>
                <a:close/>
                <a:moveTo>
                  <a:pt x="5" y="157"/>
                </a:moveTo>
                <a:lnTo>
                  <a:pt x="6" y="156"/>
                </a:lnTo>
                <a:cubicBezTo>
                  <a:pt x="8" y="156"/>
                  <a:pt x="9" y="156"/>
                  <a:pt x="11" y="157"/>
                </a:cubicBezTo>
                <a:lnTo>
                  <a:pt x="11" y="162"/>
                </a:lnTo>
                <a:lnTo>
                  <a:pt x="11" y="163"/>
                </a:lnTo>
                <a:cubicBezTo>
                  <a:pt x="11" y="163"/>
                  <a:pt x="11" y="164"/>
                  <a:pt x="12" y="165"/>
                </a:cubicBezTo>
                <a:cubicBezTo>
                  <a:pt x="12" y="166"/>
                  <a:pt x="3" y="172"/>
                  <a:pt x="3" y="172"/>
                </a:cubicBezTo>
                <a:cubicBezTo>
                  <a:pt x="3" y="172"/>
                  <a:pt x="0" y="160"/>
                  <a:pt x="3" y="159"/>
                </a:cubicBezTo>
                <a:lnTo>
                  <a:pt x="5" y="158"/>
                </a:lnTo>
                <a:lnTo>
                  <a:pt x="5" y="1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5" name="Freeform 1199">
            <a:extLst>
              <a:ext uri="{FF2B5EF4-FFF2-40B4-BE49-F238E27FC236}">
                <a16:creationId xmlns:a16="http://schemas.microsoft.com/office/drawing/2014/main" id="{F8138293-F287-B949-887D-F7740625F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2317750"/>
            <a:ext cx="31750" cy="60325"/>
          </a:xfrm>
          <a:custGeom>
            <a:avLst/>
            <a:gdLst>
              <a:gd name="T0" fmla="*/ 31381 w 86"/>
              <a:gd name="T1" fmla="*/ 2514 h 168"/>
              <a:gd name="T2" fmla="*/ 29904 w 86"/>
              <a:gd name="T3" fmla="*/ 1077 h 168"/>
              <a:gd name="T4" fmla="*/ 29904 w 86"/>
              <a:gd name="T5" fmla="*/ 2514 h 168"/>
              <a:gd name="T6" fmla="*/ 31012 w 86"/>
              <a:gd name="T7" fmla="*/ 4309 h 168"/>
              <a:gd name="T8" fmla="*/ 28797 w 86"/>
              <a:gd name="T9" fmla="*/ 2873 h 168"/>
              <a:gd name="T10" fmla="*/ 25843 w 86"/>
              <a:gd name="T11" fmla="*/ 7541 h 168"/>
              <a:gd name="T12" fmla="*/ 28797 w 86"/>
              <a:gd name="T13" fmla="*/ 4309 h 168"/>
              <a:gd name="T14" fmla="*/ 25843 w 86"/>
              <a:gd name="T15" fmla="*/ 9336 h 168"/>
              <a:gd name="T16" fmla="*/ 23997 w 86"/>
              <a:gd name="T17" fmla="*/ 10772 h 168"/>
              <a:gd name="T18" fmla="*/ 25843 w 86"/>
              <a:gd name="T19" fmla="*/ 7541 h 168"/>
              <a:gd name="T20" fmla="*/ 29166 w 86"/>
              <a:gd name="T21" fmla="*/ 5027 h 168"/>
              <a:gd name="T22" fmla="*/ 26951 w 86"/>
              <a:gd name="T23" fmla="*/ 10054 h 168"/>
              <a:gd name="T24" fmla="*/ 25474 w 86"/>
              <a:gd name="T25" fmla="*/ 11850 h 168"/>
              <a:gd name="T26" fmla="*/ 25843 w 86"/>
              <a:gd name="T27" fmla="*/ 9695 h 168"/>
              <a:gd name="T28" fmla="*/ 30273 w 86"/>
              <a:gd name="T29" fmla="*/ 6822 h 168"/>
              <a:gd name="T30" fmla="*/ 31381 w 86"/>
              <a:gd name="T31" fmla="*/ 7541 h 168"/>
              <a:gd name="T32" fmla="*/ 27689 w 86"/>
              <a:gd name="T33" fmla="*/ 10772 h 168"/>
              <a:gd name="T34" fmla="*/ 26581 w 86"/>
              <a:gd name="T35" fmla="*/ 12209 h 168"/>
              <a:gd name="T36" fmla="*/ 30273 w 86"/>
              <a:gd name="T37" fmla="*/ 6822 h 168"/>
              <a:gd name="T38" fmla="*/ 23997 w 86"/>
              <a:gd name="T39" fmla="*/ 12209 h 168"/>
              <a:gd name="T40" fmla="*/ 25474 w 86"/>
              <a:gd name="T41" fmla="*/ 13645 h 168"/>
              <a:gd name="T42" fmla="*/ 22151 w 86"/>
              <a:gd name="T43" fmla="*/ 20108 h 168"/>
              <a:gd name="T44" fmla="*/ 18459 w 86"/>
              <a:gd name="T45" fmla="*/ 23340 h 168"/>
              <a:gd name="T46" fmla="*/ 20305 w 86"/>
              <a:gd name="T47" fmla="*/ 19390 h 168"/>
              <a:gd name="T48" fmla="*/ 23997 w 86"/>
              <a:gd name="T49" fmla="*/ 12568 h 168"/>
              <a:gd name="T50" fmla="*/ 17352 w 86"/>
              <a:gd name="T51" fmla="*/ 23699 h 168"/>
              <a:gd name="T52" fmla="*/ 20305 w 86"/>
              <a:gd name="T53" fmla="*/ 25135 h 168"/>
              <a:gd name="T54" fmla="*/ 16983 w 86"/>
              <a:gd name="T55" fmla="*/ 24058 h 168"/>
              <a:gd name="T56" fmla="*/ 17352 w 86"/>
              <a:gd name="T57" fmla="*/ 25494 h 168"/>
              <a:gd name="T58" fmla="*/ 16244 w 86"/>
              <a:gd name="T59" fmla="*/ 26572 h 168"/>
              <a:gd name="T60" fmla="*/ 15137 w 86"/>
              <a:gd name="T61" fmla="*/ 27649 h 168"/>
              <a:gd name="T62" fmla="*/ 16244 w 86"/>
              <a:gd name="T63" fmla="*/ 27290 h 168"/>
              <a:gd name="T64" fmla="*/ 15875 w 86"/>
              <a:gd name="T65" fmla="*/ 28726 h 168"/>
              <a:gd name="T66" fmla="*/ 14767 w 86"/>
              <a:gd name="T67" fmla="*/ 29444 h 168"/>
              <a:gd name="T68" fmla="*/ 15875 w 86"/>
              <a:gd name="T69" fmla="*/ 29085 h 168"/>
              <a:gd name="T70" fmla="*/ 11445 w 86"/>
              <a:gd name="T71" fmla="*/ 39139 h 168"/>
              <a:gd name="T72" fmla="*/ 8122 w 86"/>
              <a:gd name="T73" fmla="*/ 43807 h 168"/>
              <a:gd name="T74" fmla="*/ 9599 w 86"/>
              <a:gd name="T75" fmla="*/ 38421 h 168"/>
              <a:gd name="T76" fmla="*/ 6276 w 86"/>
              <a:gd name="T77" fmla="*/ 44526 h 168"/>
              <a:gd name="T78" fmla="*/ 8122 w 86"/>
              <a:gd name="T79" fmla="*/ 44526 h 168"/>
              <a:gd name="T80" fmla="*/ 6276 w 86"/>
              <a:gd name="T81" fmla="*/ 46321 h 168"/>
              <a:gd name="T82" fmla="*/ 1108 w 86"/>
              <a:gd name="T83" fmla="*/ 55657 h 168"/>
              <a:gd name="T84" fmla="*/ 2215 w 86"/>
              <a:gd name="T85" fmla="*/ 55657 h 168"/>
              <a:gd name="T86" fmla="*/ 1846 w 86"/>
              <a:gd name="T87" fmla="*/ 56734 h 168"/>
              <a:gd name="T88" fmla="*/ 0 w 86"/>
              <a:gd name="T89" fmla="*/ 59966 h 168"/>
              <a:gd name="T90" fmla="*/ 1108 w 86"/>
              <a:gd name="T91" fmla="*/ 57093 h 168"/>
              <a:gd name="T92" fmla="*/ 0 w 86"/>
              <a:gd name="T93" fmla="*/ 59966 h 1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86" h="168">
                <a:moveTo>
                  <a:pt x="85" y="0"/>
                </a:moveTo>
                <a:lnTo>
                  <a:pt x="85" y="7"/>
                </a:lnTo>
                <a:lnTo>
                  <a:pt x="84" y="6"/>
                </a:lnTo>
                <a:lnTo>
                  <a:pt x="81" y="3"/>
                </a:lnTo>
                <a:lnTo>
                  <a:pt x="85" y="0"/>
                </a:lnTo>
                <a:close/>
                <a:moveTo>
                  <a:pt x="81" y="7"/>
                </a:moveTo>
                <a:lnTo>
                  <a:pt x="82" y="7"/>
                </a:lnTo>
                <a:cubicBezTo>
                  <a:pt x="84" y="8"/>
                  <a:pt x="84" y="10"/>
                  <a:pt x="84" y="12"/>
                </a:cubicBezTo>
                <a:cubicBezTo>
                  <a:pt x="84" y="12"/>
                  <a:pt x="82" y="12"/>
                  <a:pt x="81" y="12"/>
                </a:cubicBezTo>
                <a:cubicBezTo>
                  <a:pt x="78" y="12"/>
                  <a:pt x="78" y="9"/>
                  <a:pt x="78" y="8"/>
                </a:cubicBezTo>
                <a:cubicBezTo>
                  <a:pt x="79" y="7"/>
                  <a:pt x="79" y="7"/>
                  <a:pt x="81" y="7"/>
                </a:cubicBezTo>
                <a:close/>
                <a:moveTo>
                  <a:pt x="70" y="21"/>
                </a:moveTo>
                <a:cubicBezTo>
                  <a:pt x="70" y="18"/>
                  <a:pt x="69" y="13"/>
                  <a:pt x="70" y="12"/>
                </a:cubicBezTo>
                <a:lnTo>
                  <a:pt x="78" y="12"/>
                </a:lnTo>
                <a:lnTo>
                  <a:pt x="73" y="14"/>
                </a:lnTo>
                <a:cubicBezTo>
                  <a:pt x="72" y="15"/>
                  <a:pt x="72" y="22"/>
                  <a:pt x="70" y="26"/>
                </a:cubicBezTo>
                <a:cubicBezTo>
                  <a:pt x="67" y="30"/>
                  <a:pt x="67" y="31"/>
                  <a:pt x="67" y="31"/>
                </a:cubicBezTo>
                <a:lnTo>
                  <a:pt x="65" y="30"/>
                </a:lnTo>
                <a:cubicBezTo>
                  <a:pt x="65" y="30"/>
                  <a:pt x="67" y="28"/>
                  <a:pt x="67" y="26"/>
                </a:cubicBezTo>
                <a:cubicBezTo>
                  <a:pt x="67" y="26"/>
                  <a:pt x="70" y="24"/>
                  <a:pt x="70" y="21"/>
                </a:cubicBezTo>
                <a:close/>
                <a:moveTo>
                  <a:pt x="75" y="15"/>
                </a:moveTo>
                <a:cubicBezTo>
                  <a:pt x="75" y="14"/>
                  <a:pt x="79" y="14"/>
                  <a:pt x="79" y="14"/>
                </a:cubicBezTo>
                <a:lnTo>
                  <a:pt x="81" y="19"/>
                </a:lnTo>
                <a:cubicBezTo>
                  <a:pt x="81" y="20"/>
                  <a:pt x="75" y="23"/>
                  <a:pt x="73" y="28"/>
                </a:cubicBezTo>
                <a:cubicBezTo>
                  <a:pt x="70" y="32"/>
                  <a:pt x="70" y="34"/>
                  <a:pt x="70" y="34"/>
                </a:cubicBezTo>
                <a:lnTo>
                  <a:pt x="69" y="33"/>
                </a:lnTo>
                <a:lnTo>
                  <a:pt x="67" y="33"/>
                </a:lnTo>
                <a:cubicBezTo>
                  <a:pt x="67" y="33"/>
                  <a:pt x="69" y="31"/>
                  <a:pt x="70" y="27"/>
                </a:cubicBezTo>
                <a:cubicBezTo>
                  <a:pt x="73" y="22"/>
                  <a:pt x="73" y="16"/>
                  <a:pt x="75" y="15"/>
                </a:cubicBezTo>
                <a:close/>
                <a:moveTo>
                  <a:pt x="82" y="19"/>
                </a:moveTo>
                <a:lnTo>
                  <a:pt x="81" y="14"/>
                </a:lnTo>
                <a:lnTo>
                  <a:pt x="85" y="21"/>
                </a:lnTo>
                <a:cubicBezTo>
                  <a:pt x="85" y="21"/>
                  <a:pt x="81" y="23"/>
                  <a:pt x="78" y="25"/>
                </a:cubicBezTo>
                <a:cubicBezTo>
                  <a:pt x="75" y="28"/>
                  <a:pt x="75" y="30"/>
                  <a:pt x="75" y="30"/>
                </a:cubicBezTo>
                <a:lnTo>
                  <a:pt x="75" y="34"/>
                </a:lnTo>
                <a:lnTo>
                  <a:pt x="72" y="34"/>
                </a:lnTo>
                <a:cubicBezTo>
                  <a:pt x="72" y="34"/>
                  <a:pt x="72" y="32"/>
                  <a:pt x="75" y="28"/>
                </a:cubicBezTo>
                <a:cubicBezTo>
                  <a:pt x="75" y="24"/>
                  <a:pt x="82" y="20"/>
                  <a:pt x="82" y="19"/>
                </a:cubicBezTo>
                <a:close/>
                <a:moveTo>
                  <a:pt x="65" y="35"/>
                </a:moveTo>
                <a:lnTo>
                  <a:pt x="65" y="34"/>
                </a:lnTo>
                <a:cubicBezTo>
                  <a:pt x="67" y="34"/>
                  <a:pt x="67" y="34"/>
                  <a:pt x="67" y="34"/>
                </a:cubicBezTo>
                <a:cubicBezTo>
                  <a:pt x="70" y="35"/>
                  <a:pt x="70" y="37"/>
                  <a:pt x="69" y="38"/>
                </a:cubicBezTo>
                <a:cubicBezTo>
                  <a:pt x="69" y="38"/>
                  <a:pt x="67" y="39"/>
                  <a:pt x="65" y="47"/>
                </a:cubicBezTo>
                <a:cubicBezTo>
                  <a:pt x="63" y="49"/>
                  <a:pt x="63" y="53"/>
                  <a:pt x="60" y="56"/>
                </a:cubicBezTo>
                <a:cubicBezTo>
                  <a:pt x="58" y="60"/>
                  <a:pt x="55" y="64"/>
                  <a:pt x="55" y="64"/>
                </a:cubicBezTo>
                <a:cubicBezTo>
                  <a:pt x="55" y="64"/>
                  <a:pt x="55" y="66"/>
                  <a:pt x="50" y="65"/>
                </a:cubicBezTo>
                <a:lnTo>
                  <a:pt x="50" y="62"/>
                </a:lnTo>
                <a:cubicBezTo>
                  <a:pt x="50" y="62"/>
                  <a:pt x="55" y="58"/>
                  <a:pt x="55" y="54"/>
                </a:cubicBezTo>
                <a:cubicBezTo>
                  <a:pt x="58" y="49"/>
                  <a:pt x="58" y="49"/>
                  <a:pt x="61" y="45"/>
                </a:cubicBezTo>
                <a:cubicBezTo>
                  <a:pt x="65" y="38"/>
                  <a:pt x="65" y="37"/>
                  <a:pt x="65" y="35"/>
                </a:cubicBezTo>
                <a:close/>
                <a:moveTo>
                  <a:pt x="46" y="67"/>
                </a:moveTo>
                <a:lnTo>
                  <a:pt x="47" y="66"/>
                </a:lnTo>
                <a:lnTo>
                  <a:pt x="50" y="66"/>
                </a:lnTo>
                <a:cubicBezTo>
                  <a:pt x="55" y="67"/>
                  <a:pt x="55" y="69"/>
                  <a:pt x="55" y="70"/>
                </a:cubicBezTo>
                <a:cubicBezTo>
                  <a:pt x="55" y="70"/>
                  <a:pt x="50" y="71"/>
                  <a:pt x="50" y="69"/>
                </a:cubicBezTo>
                <a:cubicBezTo>
                  <a:pt x="46" y="69"/>
                  <a:pt x="46" y="67"/>
                  <a:pt x="46" y="67"/>
                </a:cubicBezTo>
                <a:close/>
                <a:moveTo>
                  <a:pt x="44" y="71"/>
                </a:moveTo>
                <a:cubicBezTo>
                  <a:pt x="46" y="71"/>
                  <a:pt x="47" y="71"/>
                  <a:pt x="47" y="71"/>
                </a:cubicBezTo>
                <a:cubicBezTo>
                  <a:pt x="50" y="71"/>
                  <a:pt x="50" y="73"/>
                  <a:pt x="50" y="75"/>
                </a:cubicBezTo>
                <a:cubicBezTo>
                  <a:pt x="50" y="75"/>
                  <a:pt x="47" y="76"/>
                  <a:pt x="44" y="74"/>
                </a:cubicBezTo>
                <a:cubicBezTo>
                  <a:pt x="44" y="74"/>
                  <a:pt x="43" y="72"/>
                  <a:pt x="44" y="71"/>
                </a:cubicBezTo>
                <a:close/>
                <a:moveTo>
                  <a:pt x="41" y="77"/>
                </a:moveTo>
                <a:cubicBezTo>
                  <a:pt x="43" y="76"/>
                  <a:pt x="43" y="75"/>
                  <a:pt x="43" y="75"/>
                </a:cubicBezTo>
                <a:cubicBezTo>
                  <a:pt x="44" y="75"/>
                  <a:pt x="44" y="76"/>
                  <a:pt x="44" y="76"/>
                </a:cubicBezTo>
                <a:cubicBezTo>
                  <a:pt x="46" y="77"/>
                  <a:pt x="47" y="78"/>
                  <a:pt x="46" y="81"/>
                </a:cubicBezTo>
                <a:cubicBezTo>
                  <a:pt x="46" y="81"/>
                  <a:pt x="44" y="81"/>
                  <a:pt x="43" y="80"/>
                </a:cubicBezTo>
                <a:cubicBezTo>
                  <a:pt x="43" y="79"/>
                  <a:pt x="41" y="77"/>
                  <a:pt x="41" y="77"/>
                </a:cubicBezTo>
                <a:close/>
                <a:moveTo>
                  <a:pt x="40" y="82"/>
                </a:moveTo>
                <a:cubicBezTo>
                  <a:pt x="40" y="82"/>
                  <a:pt x="40" y="81"/>
                  <a:pt x="41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44" y="82"/>
                  <a:pt x="43" y="84"/>
                  <a:pt x="43" y="84"/>
                </a:cubicBezTo>
                <a:cubicBezTo>
                  <a:pt x="43" y="84"/>
                  <a:pt x="34" y="102"/>
                  <a:pt x="31" y="109"/>
                </a:cubicBezTo>
                <a:cubicBezTo>
                  <a:pt x="29" y="110"/>
                  <a:pt x="31" y="115"/>
                  <a:pt x="29" y="118"/>
                </a:cubicBezTo>
                <a:cubicBezTo>
                  <a:pt x="26" y="122"/>
                  <a:pt x="24" y="123"/>
                  <a:pt x="22" y="122"/>
                </a:cubicBezTo>
                <a:cubicBezTo>
                  <a:pt x="20" y="121"/>
                  <a:pt x="19" y="118"/>
                  <a:pt x="20" y="113"/>
                </a:cubicBezTo>
                <a:cubicBezTo>
                  <a:pt x="22" y="110"/>
                  <a:pt x="26" y="109"/>
                  <a:pt x="26" y="107"/>
                </a:cubicBezTo>
                <a:cubicBezTo>
                  <a:pt x="31" y="100"/>
                  <a:pt x="40" y="82"/>
                  <a:pt x="40" y="82"/>
                </a:cubicBezTo>
                <a:close/>
                <a:moveTo>
                  <a:pt x="17" y="124"/>
                </a:moveTo>
                <a:lnTo>
                  <a:pt x="19" y="124"/>
                </a:lnTo>
                <a:cubicBezTo>
                  <a:pt x="19" y="124"/>
                  <a:pt x="20" y="124"/>
                  <a:pt x="22" y="124"/>
                </a:cubicBezTo>
                <a:cubicBezTo>
                  <a:pt x="23" y="125"/>
                  <a:pt x="24" y="127"/>
                  <a:pt x="23" y="128"/>
                </a:cubicBezTo>
                <a:cubicBezTo>
                  <a:pt x="22" y="129"/>
                  <a:pt x="20" y="130"/>
                  <a:pt x="17" y="129"/>
                </a:cubicBezTo>
                <a:cubicBezTo>
                  <a:pt x="17" y="128"/>
                  <a:pt x="15" y="127"/>
                  <a:pt x="17" y="124"/>
                </a:cubicBezTo>
                <a:close/>
                <a:moveTo>
                  <a:pt x="3" y="155"/>
                </a:moveTo>
                <a:lnTo>
                  <a:pt x="3" y="154"/>
                </a:lnTo>
                <a:cubicBezTo>
                  <a:pt x="5" y="154"/>
                  <a:pt x="5" y="154"/>
                  <a:pt x="6" y="155"/>
                </a:cubicBezTo>
                <a:cubicBezTo>
                  <a:pt x="8" y="155"/>
                  <a:pt x="8" y="156"/>
                  <a:pt x="8" y="158"/>
                </a:cubicBezTo>
                <a:lnTo>
                  <a:pt x="5" y="158"/>
                </a:lnTo>
                <a:cubicBezTo>
                  <a:pt x="3" y="157"/>
                  <a:pt x="3" y="155"/>
                  <a:pt x="3" y="155"/>
                </a:cubicBezTo>
                <a:close/>
                <a:moveTo>
                  <a:pt x="0" y="167"/>
                </a:moveTo>
                <a:lnTo>
                  <a:pt x="0" y="158"/>
                </a:lnTo>
                <a:cubicBezTo>
                  <a:pt x="0" y="158"/>
                  <a:pt x="2" y="158"/>
                  <a:pt x="3" y="159"/>
                </a:cubicBezTo>
                <a:cubicBezTo>
                  <a:pt x="6" y="160"/>
                  <a:pt x="8" y="162"/>
                  <a:pt x="8" y="162"/>
                </a:cubicBezTo>
                <a:lnTo>
                  <a:pt x="0" y="167"/>
                </a:lnTo>
                <a:close/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6" name="Freeform 1200">
            <a:extLst>
              <a:ext uri="{FF2B5EF4-FFF2-40B4-BE49-F238E27FC236}">
                <a16:creationId xmlns:a16="http://schemas.microsoft.com/office/drawing/2014/main" id="{371E2F75-344D-1F4E-AE8D-7D080856F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2268538"/>
            <a:ext cx="3175" cy="3175"/>
          </a:xfrm>
          <a:custGeom>
            <a:avLst/>
            <a:gdLst>
              <a:gd name="T0" fmla="*/ 2858 w 10"/>
              <a:gd name="T1" fmla="*/ 1588 h 10"/>
              <a:gd name="T2" fmla="*/ 1270 w 10"/>
              <a:gd name="T3" fmla="*/ 2858 h 10"/>
              <a:gd name="T4" fmla="*/ 0 w 10"/>
              <a:gd name="T5" fmla="*/ 1588 h 10"/>
              <a:gd name="T6" fmla="*/ 1270 w 10"/>
              <a:gd name="T7" fmla="*/ 0 h 10"/>
              <a:gd name="T8" fmla="*/ 2858 w 10"/>
              <a:gd name="T9" fmla="*/ 158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5"/>
                </a:moveTo>
                <a:cubicBezTo>
                  <a:pt x="9" y="6"/>
                  <a:pt x="8" y="9"/>
                  <a:pt x="4" y="9"/>
                </a:cubicBezTo>
                <a:cubicBezTo>
                  <a:pt x="1" y="9"/>
                  <a:pt x="0" y="6"/>
                  <a:pt x="0" y="5"/>
                </a:cubicBezTo>
                <a:cubicBezTo>
                  <a:pt x="0" y="2"/>
                  <a:pt x="1" y="0"/>
                  <a:pt x="4" y="0"/>
                </a:cubicBezTo>
                <a:cubicBezTo>
                  <a:pt x="8" y="0"/>
                  <a:pt x="9" y="2"/>
                  <a:pt x="9" y="5"/>
                </a:cubicBezTo>
              </a:path>
            </a:pathLst>
          </a:custGeom>
          <a:solidFill>
            <a:srgbClr val="F9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7" name="Freeform 1201">
            <a:extLst>
              <a:ext uri="{FF2B5EF4-FFF2-40B4-BE49-F238E27FC236}">
                <a16:creationId xmlns:a16="http://schemas.microsoft.com/office/drawing/2014/main" id="{70211822-62A6-6C4B-A0B1-29ED1A08D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2268538"/>
            <a:ext cx="1587" cy="1587"/>
          </a:xfrm>
          <a:custGeom>
            <a:avLst/>
            <a:gdLst>
              <a:gd name="T0" fmla="*/ 1323 w 6"/>
              <a:gd name="T1" fmla="*/ 794 h 4"/>
              <a:gd name="T2" fmla="*/ 794 w 6"/>
              <a:gd name="T3" fmla="*/ 1190 h 4"/>
              <a:gd name="T4" fmla="*/ 0 w 6"/>
              <a:gd name="T5" fmla="*/ 794 h 4"/>
              <a:gd name="T6" fmla="*/ 794 w 6"/>
              <a:gd name="T7" fmla="*/ 0 h 4"/>
              <a:gd name="T8" fmla="*/ 1323 w 6"/>
              <a:gd name="T9" fmla="*/ 397 h 4"/>
              <a:gd name="T10" fmla="*/ 1323 w 6"/>
              <a:gd name="T11" fmla="*/ 794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5" y="2"/>
                </a:moveTo>
                <a:cubicBezTo>
                  <a:pt x="5" y="2"/>
                  <a:pt x="5" y="3"/>
                  <a:pt x="3" y="3"/>
                </a:cubicBezTo>
                <a:cubicBezTo>
                  <a:pt x="2" y="3"/>
                  <a:pt x="0" y="2"/>
                  <a:pt x="0" y="2"/>
                </a:cubicBezTo>
                <a:cubicBezTo>
                  <a:pt x="0" y="2"/>
                  <a:pt x="2" y="0"/>
                  <a:pt x="3" y="0"/>
                </a:cubicBezTo>
                <a:cubicBezTo>
                  <a:pt x="5" y="0"/>
                  <a:pt x="5" y="1"/>
                  <a:pt x="5" y="1"/>
                </a:cubicBezTo>
                <a:lnTo>
                  <a:pt x="5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8" name="Freeform 1202">
            <a:extLst>
              <a:ext uri="{FF2B5EF4-FFF2-40B4-BE49-F238E27FC236}">
                <a16:creationId xmlns:a16="http://schemas.microsoft.com/office/drawing/2014/main" id="{03BE7094-2F90-5C4C-B287-E1FBD6CD9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2201863"/>
            <a:ext cx="431800" cy="252412"/>
          </a:xfrm>
          <a:custGeom>
            <a:avLst/>
            <a:gdLst>
              <a:gd name="T0" fmla="*/ 431440 w 1199"/>
              <a:gd name="T1" fmla="*/ 0 h 701"/>
              <a:gd name="T2" fmla="*/ 431440 w 1199"/>
              <a:gd name="T3" fmla="*/ 252052 h 701"/>
              <a:gd name="T4" fmla="*/ 215720 w 1199"/>
              <a:gd name="T5" fmla="*/ 252052 h 701"/>
              <a:gd name="T6" fmla="*/ 0 w 1199"/>
              <a:gd name="T7" fmla="*/ 252052 h 701"/>
              <a:gd name="T8" fmla="*/ 0 w 1199"/>
              <a:gd name="T9" fmla="*/ 0 h 701"/>
              <a:gd name="T10" fmla="*/ 431440 w 1199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1">
                <a:moveTo>
                  <a:pt x="1198" y="0"/>
                </a:moveTo>
                <a:lnTo>
                  <a:pt x="1198" y="700"/>
                </a:lnTo>
                <a:lnTo>
                  <a:pt x="599" y="700"/>
                </a:lnTo>
                <a:lnTo>
                  <a:pt x="0" y="700"/>
                </a:lnTo>
                <a:lnTo>
                  <a:pt x="0" y="0"/>
                </a:lnTo>
                <a:lnTo>
                  <a:pt x="1198" y="0"/>
                </a:lnTo>
              </a:path>
            </a:pathLst>
          </a:custGeom>
          <a:solidFill>
            <a:srgbClr val="C0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9" name="Freeform 1203">
            <a:extLst>
              <a:ext uri="{FF2B5EF4-FFF2-40B4-BE49-F238E27FC236}">
                <a16:creationId xmlns:a16="http://schemas.microsoft.com/office/drawing/2014/main" id="{53B9462B-2C4D-0A4A-804E-A1749A321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2201863"/>
            <a:ext cx="431800" cy="252412"/>
          </a:xfrm>
          <a:custGeom>
            <a:avLst/>
            <a:gdLst>
              <a:gd name="T0" fmla="*/ 64824 w 1199"/>
              <a:gd name="T1" fmla="*/ 0 h 701"/>
              <a:gd name="T2" fmla="*/ 215720 w 1199"/>
              <a:gd name="T3" fmla="*/ 126026 h 701"/>
              <a:gd name="T4" fmla="*/ 0 w 1199"/>
              <a:gd name="T5" fmla="*/ 0 h 701"/>
              <a:gd name="T6" fmla="*/ 64824 w 1199"/>
              <a:gd name="T7" fmla="*/ 0 h 701"/>
              <a:gd name="T8" fmla="*/ 431440 w 1199"/>
              <a:gd name="T9" fmla="*/ 252052 h 701"/>
              <a:gd name="T10" fmla="*/ 366976 w 1199"/>
              <a:gd name="T11" fmla="*/ 252052 h 701"/>
              <a:gd name="T12" fmla="*/ 215720 w 1199"/>
              <a:gd name="T13" fmla="*/ 126026 h 701"/>
              <a:gd name="T14" fmla="*/ 431440 w 1199"/>
              <a:gd name="T15" fmla="*/ 252052 h 701"/>
              <a:gd name="T16" fmla="*/ 431440 w 1199"/>
              <a:gd name="T17" fmla="*/ 252052 h 70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99" h="701">
                <a:moveTo>
                  <a:pt x="180" y="0"/>
                </a:moveTo>
                <a:lnTo>
                  <a:pt x="599" y="350"/>
                </a:lnTo>
                <a:lnTo>
                  <a:pt x="0" y="0"/>
                </a:lnTo>
                <a:lnTo>
                  <a:pt x="180" y="0"/>
                </a:lnTo>
                <a:close/>
                <a:moveTo>
                  <a:pt x="1198" y="700"/>
                </a:moveTo>
                <a:lnTo>
                  <a:pt x="1019" y="700"/>
                </a:lnTo>
                <a:lnTo>
                  <a:pt x="599" y="350"/>
                </a:lnTo>
                <a:lnTo>
                  <a:pt x="1198" y="700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00" name="Freeform 1204">
            <a:extLst>
              <a:ext uri="{FF2B5EF4-FFF2-40B4-BE49-F238E27FC236}">
                <a16:creationId xmlns:a16="http://schemas.microsoft.com/office/drawing/2014/main" id="{6278AB90-DEDB-FC40-A039-1C31F835C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2201863"/>
            <a:ext cx="42862" cy="252412"/>
          </a:xfrm>
          <a:custGeom>
            <a:avLst/>
            <a:gdLst>
              <a:gd name="T0" fmla="*/ 42508 w 121"/>
              <a:gd name="T1" fmla="*/ 0 h 701"/>
              <a:gd name="T2" fmla="*/ 21254 w 121"/>
              <a:gd name="T3" fmla="*/ 126026 h 701"/>
              <a:gd name="T4" fmla="*/ 0 w 121"/>
              <a:gd name="T5" fmla="*/ 0 h 701"/>
              <a:gd name="T6" fmla="*/ 42508 w 121"/>
              <a:gd name="T7" fmla="*/ 0 h 701"/>
              <a:gd name="T8" fmla="*/ 0 w 121"/>
              <a:gd name="T9" fmla="*/ 252052 h 701"/>
              <a:gd name="T10" fmla="*/ 21254 w 121"/>
              <a:gd name="T11" fmla="*/ 126026 h 701"/>
              <a:gd name="T12" fmla="*/ 42508 w 121"/>
              <a:gd name="T13" fmla="*/ 252052 h 701"/>
              <a:gd name="T14" fmla="*/ 0 w 121"/>
              <a:gd name="T15" fmla="*/ 252052 h 70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1" h="701">
                <a:moveTo>
                  <a:pt x="120" y="0"/>
                </a:moveTo>
                <a:lnTo>
                  <a:pt x="60" y="350"/>
                </a:lnTo>
                <a:lnTo>
                  <a:pt x="0" y="0"/>
                </a:lnTo>
                <a:lnTo>
                  <a:pt x="120" y="0"/>
                </a:lnTo>
                <a:close/>
                <a:moveTo>
                  <a:pt x="0" y="700"/>
                </a:moveTo>
                <a:lnTo>
                  <a:pt x="60" y="350"/>
                </a:lnTo>
                <a:lnTo>
                  <a:pt x="120" y="700"/>
                </a:lnTo>
                <a:lnTo>
                  <a:pt x="0" y="700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01" name="Freeform 1205">
            <a:extLst>
              <a:ext uri="{FF2B5EF4-FFF2-40B4-BE49-F238E27FC236}">
                <a16:creationId xmlns:a16="http://schemas.microsoft.com/office/drawing/2014/main" id="{6D4F7BAB-2636-5E46-BA43-E01266EB1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2201863"/>
            <a:ext cx="431800" cy="252412"/>
          </a:xfrm>
          <a:custGeom>
            <a:avLst/>
            <a:gdLst>
              <a:gd name="T0" fmla="*/ 431440 w 1199"/>
              <a:gd name="T1" fmla="*/ 0 h 701"/>
              <a:gd name="T2" fmla="*/ 215720 w 1199"/>
              <a:gd name="T3" fmla="*/ 126026 h 701"/>
              <a:gd name="T4" fmla="*/ 366616 w 1199"/>
              <a:gd name="T5" fmla="*/ 0 h 701"/>
              <a:gd name="T6" fmla="*/ 431440 w 1199"/>
              <a:gd name="T7" fmla="*/ 0 h 701"/>
              <a:gd name="T8" fmla="*/ 0 w 1199"/>
              <a:gd name="T9" fmla="*/ 252052 h 701"/>
              <a:gd name="T10" fmla="*/ 215720 w 1199"/>
              <a:gd name="T11" fmla="*/ 126026 h 701"/>
              <a:gd name="T12" fmla="*/ 64824 w 1199"/>
              <a:gd name="T13" fmla="*/ 252052 h 701"/>
              <a:gd name="T14" fmla="*/ 0 w 1199"/>
              <a:gd name="T15" fmla="*/ 252052 h 70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99" h="701">
                <a:moveTo>
                  <a:pt x="1198" y="0"/>
                </a:moveTo>
                <a:lnTo>
                  <a:pt x="599" y="350"/>
                </a:lnTo>
                <a:lnTo>
                  <a:pt x="1018" y="0"/>
                </a:lnTo>
                <a:lnTo>
                  <a:pt x="1198" y="0"/>
                </a:lnTo>
                <a:close/>
                <a:moveTo>
                  <a:pt x="0" y="700"/>
                </a:moveTo>
                <a:lnTo>
                  <a:pt x="599" y="350"/>
                </a:lnTo>
                <a:lnTo>
                  <a:pt x="180" y="700"/>
                </a:lnTo>
                <a:lnTo>
                  <a:pt x="0" y="700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02" name="Freeform 1206">
            <a:extLst>
              <a:ext uri="{FF2B5EF4-FFF2-40B4-BE49-F238E27FC236}">
                <a16:creationId xmlns:a16="http://schemas.microsoft.com/office/drawing/2014/main" id="{B743EBF0-FC16-3845-82BC-D71ED04B1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2303463"/>
            <a:ext cx="431800" cy="50800"/>
          </a:xfrm>
          <a:custGeom>
            <a:avLst/>
            <a:gdLst>
              <a:gd name="T0" fmla="*/ 431440 w 1199"/>
              <a:gd name="T1" fmla="*/ 50442 h 142"/>
              <a:gd name="T2" fmla="*/ 215720 w 1199"/>
              <a:gd name="T3" fmla="*/ 24685 h 142"/>
              <a:gd name="T4" fmla="*/ 431440 w 1199"/>
              <a:gd name="T5" fmla="*/ 0 h 142"/>
              <a:gd name="T6" fmla="*/ 431440 w 1199"/>
              <a:gd name="T7" fmla="*/ 50442 h 142"/>
              <a:gd name="T8" fmla="*/ 0 w 1199"/>
              <a:gd name="T9" fmla="*/ 50442 h 142"/>
              <a:gd name="T10" fmla="*/ 0 w 1199"/>
              <a:gd name="T11" fmla="*/ 0 h 142"/>
              <a:gd name="T12" fmla="*/ 215720 w 1199"/>
              <a:gd name="T13" fmla="*/ 24685 h 142"/>
              <a:gd name="T14" fmla="*/ 0 w 1199"/>
              <a:gd name="T15" fmla="*/ 50442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99" h="142">
                <a:moveTo>
                  <a:pt x="1198" y="141"/>
                </a:moveTo>
                <a:lnTo>
                  <a:pt x="599" y="69"/>
                </a:lnTo>
                <a:lnTo>
                  <a:pt x="1198" y="0"/>
                </a:lnTo>
                <a:lnTo>
                  <a:pt x="1198" y="141"/>
                </a:lnTo>
                <a:close/>
                <a:moveTo>
                  <a:pt x="0" y="141"/>
                </a:moveTo>
                <a:lnTo>
                  <a:pt x="0" y="0"/>
                </a:lnTo>
                <a:lnTo>
                  <a:pt x="599" y="69"/>
                </a:lnTo>
                <a:lnTo>
                  <a:pt x="0" y="141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03" name="Freeform 1207">
            <a:extLst>
              <a:ext uri="{FF2B5EF4-FFF2-40B4-BE49-F238E27FC236}">
                <a16:creationId xmlns:a16="http://schemas.microsoft.com/office/drawing/2014/main" id="{0368F331-AEE8-3843-ADE2-BDD3FCF1D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2282825"/>
            <a:ext cx="90488" cy="90488"/>
          </a:xfrm>
          <a:custGeom>
            <a:avLst/>
            <a:gdLst>
              <a:gd name="T0" fmla="*/ 90127 w 251"/>
              <a:gd name="T1" fmla="*/ 44520 h 250"/>
              <a:gd name="T2" fmla="*/ 45064 w 251"/>
              <a:gd name="T3" fmla="*/ 90126 h 250"/>
              <a:gd name="T4" fmla="*/ 0 w 251"/>
              <a:gd name="T5" fmla="*/ 44520 h 250"/>
              <a:gd name="T6" fmla="*/ 45064 w 251"/>
              <a:gd name="T7" fmla="*/ 0 h 250"/>
              <a:gd name="T8" fmla="*/ 90127 w 251"/>
              <a:gd name="T9" fmla="*/ 44520 h 2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1" h="250">
                <a:moveTo>
                  <a:pt x="250" y="123"/>
                </a:moveTo>
                <a:cubicBezTo>
                  <a:pt x="250" y="194"/>
                  <a:pt x="194" y="249"/>
                  <a:pt x="125" y="249"/>
                </a:cubicBezTo>
                <a:cubicBezTo>
                  <a:pt x="55" y="249"/>
                  <a:pt x="0" y="194"/>
                  <a:pt x="0" y="123"/>
                </a:cubicBezTo>
                <a:cubicBezTo>
                  <a:pt x="0" y="54"/>
                  <a:pt x="55" y="0"/>
                  <a:pt x="125" y="0"/>
                </a:cubicBezTo>
                <a:cubicBezTo>
                  <a:pt x="194" y="0"/>
                  <a:pt x="250" y="54"/>
                  <a:pt x="250" y="123"/>
                </a:cubicBezTo>
              </a:path>
            </a:pathLst>
          </a:custGeom>
          <a:solidFill>
            <a:srgbClr val="C0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04" name="Freeform 1208">
            <a:extLst>
              <a:ext uri="{FF2B5EF4-FFF2-40B4-BE49-F238E27FC236}">
                <a16:creationId xmlns:a16="http://schemas.microsoft.com/office/drawing/2014/main" id="{0859427B-F3AF-B345-B17A-4AC61F07B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292350"/>
            <a:ext cx="73025" cy="71438"/>
          </a:xfrm>
          <a:custGeom>
            <a:avLst/>
            <a:gdLst>
              <a:gd name="T0" fmla="*/ 72662 w 201"/>
              <a:gd name="T1" fmla="*/ 35005 h 200"/>
              <a:gd name="T2" fmla="*/ 36331 w 201"/>
              <a:gd name="T3" fmla="*/ 71081 h 200"/>
              <a:gd name="T4" fmla="*/ 0 w 201"/>
              <a:gd name="T5" fmla="*/ 35005 h 200"/>
              <a:gd name="T6" fmla="*/ 36331 w 201"/>
              <a:gd name="T7" fmla="*/ 0 h 200"/>
              <a:gd name="T8" fmla="*/ 72662 w 201"/>
              <a:gd name="T9" fmla="*/ 35005 h 2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1" h="200">
                <a:moveTo>
                  <a:pt x="200" y="98"/>
                </a:moveTo>
                <a:cubicBezTo>
                  <a:pt x="200" y="155"/>
                  <a:pt x="154" y="199"/>
                  <a:pt x="100" y="199"/>
                </a:cubicBezTo>
                <a:cubicBezTo>
                  <a:pt x="45" y="199"/>
                  <a:pt x="0" y="155"/>
                  <a:pt x="0" y="98"/>
                </a:cubicBezTo>
                <a:cubicBezTo>
                  <a:pt x="0" y="45"/>
                  <a:pt x="45" y="0"/>
                  <a:pt x="100" y="0"/>
                </a:cubicBezTo>
                <a:cubicBezTo>
                  <a:pt x="154" y="0"/>
                  <a:pt x="200" y="45"/>
                  <a:pt x="200" y="98"/>
                </a:cubicBez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05" name="Freeform 1209">
            <a:extLst>
              <a:ext uri="{FF2B5EF4-FFF2-40B4-BE49-F238E27FC236}">
                <a16:creationId xmlns:a16="http://schemas.microsoft.com/office/drawing/2014/main" id="{B58E88BF-AD01-F645-886A-A5FCC8851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2201863"/>
            <a:ext cx="431800" cy="252412"/>
          </a:xfrm>
          <a:custGeom>
            <a:avLst/>
            <a:gdLst>
              <a:gd name="T0" fmla="*/ 0 w 1199"/>
              <a:gd name="T1" fmla="*/ 0 h 701"/>
              <a:gd name="T2" fmla="*/ 431440 w 1199"/>
              <a:gd name="T3" fmla="*/ 0 h 701"/>
              <a:gd name="T4" fmla="*/ 431440 w 1199"/>
              <a:gd name="T5" fmla="*/ 252052 h 701"/>
              <a:gd name="T6" fmla="*/ 215720 w 1199"/>
              <a:gd name="T7" fmla="*/ 252052 h 701"/>
              <a:gd name="T8" fmla="*/ 0 w 1199"/>
              <a:gd name="T9" fmla="*/ 252052 h 701"/>
              <a:gd name="T10" fmla="*/ 0 w 1199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1">
                <a:moveTo>
                  <a:pt x="0" y="0"/>
                </a:moveTo>
                <a:lnTo>
                  <a:pt x="1198" y="0"/>
                </a:lnTo>
                <a:lnTo>
                  <a:pt x="1198" y="700"/>
                </a:lnTo>
                <a:lnTo>
                  <a:pt x="599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3379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06" name="Freeform 1210">
            <a:extLst>
              <a:ext uri="{FF2B5EF4-FFF2-40B4-BE49-F238E27FC236}">
                <a16:creationId xmlns:a16="http://schemas.microsoft.com/office/drawing/2014/main" id="{8D35E82A-08E4-C445-B3E2-61624A0D6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4488" y="2278063"/>
            <a:ext cx="131762" cy="80962"/>
          </a:xfrm>
          <a:custGeom>
            <a:avLst/>
            <a:gdLst>
              <a:gd name="T0" fmla="*/ 36922 w 364"/>
              <a:gd name="T1" fmla="*/ 80604 h 226"/>
              <a:gd name="T2" fmla="*/ 0 w 364"/>
              <a:gd name="T3" fmla="*/ 69498 h 226"/>
              <a:gd name="T4" fmla="*/ 5792 w 364"/>
              <a:gd name="T5" fmla="*/ 65916 h 226"/>
              <a:gd name="T6" fmla="*/ 42714 w 364"/>
              <a:gd name="T7" fmla="*/ 76305 h 226"/>
              <a:gd name="T8" fmla="*/ 0 w 364"/>
              <a:gd name="T9" fmla="*/ 50870 h 226"/>
              <a:gd name="T10" fmla="*/ 49592 w 364"/>
              <a:gd name="T11" fmla="*/ 54452 h 226"/>
              <a:gd name="T12" fmla="*/ 14117 w 364"/>
              <a:gd name="T13" fmla="*/ 43347 h 226"/>
              <a:gd name="T14" fmla="*/ 8688 w 364"/>
              <a:gd name="T15" fmla="*/ 36540 h 226"/>
              <a:gd name="T16" fmla="*/ 52126 w 364"/>
              <a:gd name="T17" fmla="*/ 50153 h 226"/>
              <a:gd name="T18" fmla="*/ 47782 w 364"/>
              <a:gd name="T19" fmla="*/ 6090 h 226"/>
              <a:gd name="T20" fmla="*/ 53212 w 364"/>
              <a:gd name="T21" fmla="*/ 11822 h 226"/>
              <a:gd name="T22" fmla="*/ 54298 w 364"/>
              <a:gd name="T23" fmla="*/ 49437 h 226"/>
              <a:gd name="T24" fmla="*/ 65881 w 364"/>
              <a:gd name="T25" fmla="*/ 0 h 226"/>
              <a:gd name="T26" fmla="*/ 77102 w 364"/>
              <a:gd name="T27" fmla="*/ 49437 h 226"/>
              <a:gd name="T28" fmla="*/ 77826 w 364"/>
              <a:gd name="T29" fmla="*/ 11822 h 226"/>
              <a:gd name="T30" fmla="*/ 83980 w 364"/>
              <a:gd name="T31" fmla="*/ 6090 h 226"/>
              <a:gd name="T32" fmla="*/ 79636 w 364"/>
              <a:gd name="T33" fmla="*/ 50153 h 226"/>
              <a:gd name="T34" fmla="*/ 122712 w 364"/>
              <a:gd name="T35" fmla="*/ 36540 h 226"/>
              <a:gd name="T36" fmla="*/ 118007 w 364"/>
              <a:gd name="T37" fmla="*/ 43347 h 226"/>
              <a:gd name="T38" fmla="*/ 82170 w 364"/>
              <a:gd name="T39" fmla="*/ 54452 h 226"/>
              <a:gd name="T40" fmla="*/ 131400 w 364"/>
              <a:gd name="T41" fmla="*/ 50870 h 226"/>
              <a:gd name="T42" fmla="*/ 88686 w 364"/>
              <a:gd name="T43" fmla="*/ 76305 h 226"/>
              <a:gd name="T44" fmla="*/ 125608 w 364"/>
              <a:gd name="T45" fmla="*/ 65916 h 226"/>
              <a:gd name="T46" fmla="*/ 131400 w 364"/>
              <a:gd name="T47" fmla="*/ 69498 h 226"/>
              <a:gd name="T48" fmla="*/ 94478 w 364"/>
              <a:gd name="T49" fmla="*/ 80604 h 226"/>
              <a:gd name="T50" fmla="*/ 65881 w 364"/>
              <a:gd name="T51" fmla="*/ 66632 h 226"/>
              <a:gd name="T52" fmla="*/ 36922 w 364"/>
              <a:gd name="T53" fmla="*/ 80604 h 2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64" h="226">
                <a:moveTo>
                  <a:pt x="102" y="225"/>
                </a:moveTo>
                <a:cubicBezTo>
                  <a:pt x="42" y="225"/>
                  <a:pt x="19" y="207"/>
                  <a:pt x="0" y="194"/>
                </a:cubicBezTo>
                <a:cubicBezTo>
                  <a:pt x="0" y="191"/>
                  <a:pt x="16" y="184"/>
                  <a:pt x="16" y="184"/>
                </a:cubicBezTo>
                <a:cubicBezTo>
                  <a:pt x="41" y="200"/>
                  <a:pt x="67" y="216"/>
                  <a:pt x="118" y="213"/>
                </a:cubicBezTo>
                <a:cubicBezTo>
                  <a:pt x="56" y="209"/>
                  <a:pt x="12" y="174"/>
                  <a:pt x="0" y="142"/>
                </a:cubicBezTo>
                <a:cubicBezTo>
                  <a:pt x="34" y="119"/>
                  <a:pt x="90" y="120"/>
                  <a:pt x="137" y="152"/>
                </a:cubicBezTo>
                <a:cubicBezTo>
                  <a:pt x="122" y="133"/>
                  <a:pt x="74" y="115"/>
                  <a:pt x="39" y="121"/>
                </a:cubicBezTo>
                <a:cubicBezTo>
                  <a:pt x="34" y="115"/>
                  <a:pt x="29" y="108"/>
                  <a:pt x="24" y="102"/>
                </a:cubicBezTo>
                <a:cubicBezTo>
                  <a:pt x="65" y="93"/>
                  <a:pt x="122" y="121"/>
                  <a:pt x="144" y="140"/>
                </a:cubicBezTo>
                <a:cubicBezTo>
                  <a:pt x="121" y="106"/>
                  <a:pt x="106" y="65"/>
                  <a:pt x="132" y="17"/>
                </a:cubicBezTo>
                <a:cubicBezTo>
                  <a:pt x="136" y="22"/>
                  <a:pt x="142" y="28"/>
                  <a:pt x="147" y="33"/>
                </a:cubicBezTo>
                <a:cubicBezTo>
                  <a:pt x="127" y="67"/>
                  <a:pt x="135" y="109"/>
                  <a:pt x="150" y="138"/>
                </a:cubicBezTo>
                <a:cubicBezTo>
                  <a:pt x="122" y="83"/>
                  <a:pt x="145" y="27"/>
                  <a:pt x="182" y="0"/>
                </a:cubicBezTo>
                <a:cubicBezTo>
                  <a:pt x="219" y="27"/>
                  <a:pt x="240" y="83"/>
                  <a:pt x="213" y="138"/>
                </a:cubicBezTo>
                <a:cubicBezTo>
                  <a:pt x="229" y="109"/>
                  <a:pt x="235" y="67"/>
                  <a:pt x="215" y="33"/>
                </a:cubicBezTo>
                <a:cubicBezTo>
                  <a:pt x="222" y="28"/>
                  <a:pt x="227" y="22"/>
                  <a:pt x="232" y="17"/>
                </a:cubicBezTo>
                <a:cubicBezTo>
                  <a:pt x="258" y="65"/>
                  <a:pt x="242" y="106"/>
                  <a:pt x="220" y="140"/>
                </a:cubicBezTo>
                <a:cubicBezTo>
                  <a:pt x="241" y="121"/>
                  <a:pt x="298" y="93"/>
                  <a:pt x="339" y="102"/>
                </a:cubicBezTo>
                <a:cubicBezTo>
                  <a:pt x="335" y="108"/>
                  <a:pt x="330" y="115"/>
                  <a:pt x="326" y="121"/>
                </a:cubicBezTo>
                <a:cubicBezTo>
                  <a:pt x="289" y="115"/>
                  <a:pt x="241" y="133"/>
                  <a:pt x="227" y="152"/>
                </a:cubicBezTo>
                <a:cubicBezTo>
                  <a:pt x="273" y="120"/>
                  <a:pt x="329" y="119"/>
                  <a:pt x="363" y="142"/>
                </a:cubicBezTo>
                <a:cubicBezTo>
                  <a:pt x="350" y="174"/>
                  <a:pt x="307" y="209"/>
                  <a:pt x="245" y="213"/>
                </a:cubicBezTo>
                <a:cubicBezTo>
                  <a:pt x="296" y="216"/>
                  <a:pt x="323" y="200"/>
                  <a:pt x="347" y="184"/>
                </a:cubicBezTo>
                <a:cubicBezTo>
                  <a:pt x="347" y="184"/>
                  <a:pt x="363" y="191"/>
                  <a:pt x="363" y="194"/>
                </a:cubicBezTo>
                <a:cubicBezTo>
                  <a:pt x="344" y="207"/>
                  <a:pt x="322" y="225"/>
                  <a:pt x="261" y="225"/>
                </a:cubicBezTo>
                <a:cubicBezTo>
                  <a:pt x="219" y="225"/>
                  <a:pt x="200" y="198"/>
                  <a:pt x="182" y="186"/>
                </a:cubicBezTo>
                <a:cubicBezTo>
                  <a:pt x="164" y="198"/>
                  <a:pt x="145" y="225"/>
                  <a:pt x="102" y="22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07" name="Freeform 1211">
            <a:extLst>
              <a:ext uri="{FF2B5EF4-FFF2-40B4-BE49-F238E27FC236}">
                <a16:creationId xmlns:a16="http://schemas.microsoft.com/office/drawing/2014/main" id="{453B1740-8563-8947-B0CB-07D76991A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2349500"/>
            <a:ext cx="127000" cy="17463"/>
          </a:xfrm>
          <a:custGeom>
            <a:avLst/>
            <a:gdLst>
              <a:gd name="T0" fmla="*/ 36697 w 353"/>
              <a:gd name="T1" fmla="*/ 12474 h 49"/>
              <a:gd name="T2" fmla="*/ 63320 w 353"/>
              <a:gd name="T3" fmla="*/ 0 h 49"/>
              <a:gd name="T4" fmla="*/ 89584 w 353"/>
              <a:gd name="T5" fmla="*/ 12474 h 49"/>
              <a:gd name="T6" fmla="*/ 126640 w 353"/>
              <a:gd name="T7" fmla="*/ 12474 h 49"/>
              <a:gd name="T8" fmla="*/ 123042 w 353"/>
              <a:gd name="T9" fmla="*/ 17107 h 49"/>
              <a:gd name="T10" fmla="*/ 88504 w 353"/>
              <a:gd name="T11" fmla="*/ 17107 h 49"/>
              <a:gd name="T12" fmla="*/ 63320 w 353"/>
              <a:gd name="T13" fmla="*/ 7128 h 49"/>
              <a:gd name="T14" fmla="*/ 37416 w 353"/>
              <a:gd name="T15" fmla="*/ 17107 h 49"/>
              <a:gd name="T16" fmla="*/ 3238 w 353"/>
              <a:gd name="T17" fmla="*/ 17107 h 49"/>
              <a:gd name="T18" fmla="*/ 0 w 353"/>
              <a:gd name="T19" fmla="*/ 12474 h 49"/>
              <a:gd name="T20" fmla="*/ 36697 w 353"/>
              <a:gd name="T21" fmla="*/ 12474 h 4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3" h="49">
                <a:moveTo>
                  <a:pt x="102" y="35"/>
                </a:moveTo>
                <a:cubicBezTo>
                  <a:pt x="135" y="35"/>
                  <a:pt x="150" y="21"/>
                  <a:pt x="176" y="0"/>
                </a:cubicBezTo>
                <a:cubicBezTo>
                  <a:pt x="201" y="21"/>
                  <a:pt x="217" y="35"/>
                  <a:pt x="249" y="35"/>
                </a:cubicBezTo>
                <a:lnTo>
                  <a:pt x="352" y="35"/>
                </a:lnTo>
                <a:cubicBezTo>
                  <a:pt x="349" y="39"/>
                  <a:pt x="346" y="44"/>
                  <a:pt x="342" y="48"/>
                </a:cubicBezTo>
                <a:lnTo>
                  <a:pt x="246" y="48"/>
                </a:lnTo>
                <a:cubicBezTo>
                  <a:pt x="201" y="48"/>
                  <a:pt x="176" y="20"/>
                  <a:pt x="176" y="20"/>
                </a:cubicBezTo>
                <a:cubicBezTo>
                  <a:pt x="176" y="20"/>
                  <a:pt x="150" y="48"/>
                  <a:pt x="104" y="48"/>
                </a:cubicBezTo>
                <a:lnTo>
                  <a:pt x="9" y="48"/>
                </a:lnTo>
                <a:cubicBezTo>
                  <a:pt x="5" y="44"/>
                  <a:pt x="3" y="39"/>
                  <a:pt x="0" y="35"/>
                </a:cubicBezTo>
                <a:lnTo>
                  <a:pt x="102" y="3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08" name="Freeform 1212">
            <a:extLst>
              <a:ext uri="{FF2B5EF4-FFF2-40B4-BE49-F238E27FC236}">
                <a16:creationId xmlns:a16="http://schemas.microsoft.com/office/drawing/2014/main" id="{E212ED13-A58C-8842-84AD-223101372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2243138"/>
            <a:ext cx="28575" cy="26987"/>
          </a:xfrm>
          <a:custGeom>
            <a:avLst/>
            <a:gdLst>
              <a:gd name="T0" fmla="*/ 14107 w 79"/>
              <a:gd name="T1" fmla="*/ 0 h 73"/>
              <a:gd name="T2" fmla="*/ 17724 w 79"/>
              <a:gd name="T3" fmla="*/ 9612 h 73"/>
              <a:gd name="T4" fmla="*/ 28213 w 79"/>
              <a:gd name="T5" fmla="*/ 9612 h 73"/>
              <a:gd name="T6" fmla="*/ 19532 w 79"/>
              <a:gd name="T7" fmla="*/ 16636 h 73"/>
              <a:gd name="T8" fmla="*/ 22788 w 79"/>
              <a:gd name="T9" fmla="*/ 26617 h 73"/>
              <a:gd name="T10" fmla="*/ 14107 w 79"/>
              <a:gd name="T11" fmla="*/ 20333 h 73"/>
              <a:gd name="T12" fmla="*/ 5064 w 79"/>
              <a:gd name="T13" fmla="*/ 26617 h 73"/>
              <a:gd name="T14" fmla="*/ 8319 w 79"/>
              <a:gd name="T15" fmla="*/ 16636 h 73"/>
              <a:gd name="T16" fmla="*/ 0 w 79"/>
              <a:gd name="T17" fmla="*/ 9612 h 73"/>
              <a:gd name="T18" fmla="*/ 10851 w 79"/>
              <a:gd name="T19" fmla="*/ 9612 h 73"/>
              <a:gd name="T20" fmla="*/ 14107 w 79"/>
              <a:gd name="T21" fmla="*/ 0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3">
                <a:moveTo>
                  <a:pt x="39" y="0"/>
                </a:moveTo>
                <a:lnTo>
                  <a:pt x="49" y="26"/>
                </a:lnTo>
                <a:lnTo>
                  <a:pt x="78" y="26"/>
                </a:lnTo>
                <a:lnTo>
                  <a:pt x="54" y="45"/>
                </a:lnTo>
                <a:lnTo>
                  <a:pt x="63" y="72"/>
                </a:lnTo>
                <a:lnTo>
                  <a:pt x="39" y="55"/>
                </a:lnTo>
                <a:lnTo>
                  <a:pt x="14" y="72"/>
                </a:lnTo>
                <a:lnTo>
                  <a:pt x="23" y="45"/>
                </a:lnTo>
                <a:lnTo>
                  <a:pt x="0" y="26"/>
                </a:lnTo>
                <a:lnTo>
                  <a:pt x="30" y="26"/>
                </a:lnTo>
                <a:lnTo>
                  <a:pt x="39" y="0"/>
                </a:lnTo>
              </a:path>
            </a:pathLst>
          </a:custGeom>
          <a:solidFill>
            <a:srgbClr val="F2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09" name="Freeform 1213">
            <a:extLst>
              <a:ext uri="{FF2B5EF4-FFF2-40B4-BE49-F238E27FC236}">
                <a16:creationId xmlns:a16="http://schemas.microsoft.com/office/drawing/2014/main" id="{6A22BB3E-25EC-834B-A817-863D58C30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5" y="2284413"/>
            <a:ext cx="17463" cy="17462"/>
          </a:xfrm>
          <a:custGeom>
            <a:avLst/>
            <a:gdLst>
              <a:gd name="T0" fmla="*/ 0 w 48"/>
              <a:gd name="T1" fmla="*/ 4633 h 49"/>
              <a:gd name="T2" fmla="*/ 6549 w 48"/>
              <a:gd name="T3" fmla="*/ 5702 h 49"/>
              <a:gd name="T4" fmla="*/ 9823 w 48"/>
              <a:gd name="T5" fmla="*/ 0 h 49"/>
              <a:gd name="T6" fmla="*/ 10551 w 48"/>
              <a:gd name="T7" fmla="*/ 6415 h 49"/>
              <a:gd name="T8" fmla="*/ 17099 w 48"/>
              <a:gd name="T9" fmla="*/ 7840 h 49"/>
              <a:gd name="T10" fmla="*/ 10914 w 48"/>
              <a:gd name="T11" fmla="*/ 10335 h 49"/>
              <a:gd name="T12" fmla="*/ 11642 w 48"/>
              <a:gd name="T13" fmla="*/ 17106 h 49"/>
              <a:gd name="T14" fmla="*/ 6912 w 48"/>
              <a:gd name="T15" fmla="*/ 12116 h 49"/>
              <a:gd name="T16" fmla="*/ 728 w 48"/>
              <a:gd name="T17" fmla="*/ 14611 h 49"/>
              <a:gd name="T18" fmla="*/ 4366 w 48"/>
              <a:gd name="T19" fmla="*/ 8909 h 49"/>
              <a:gd name="T20" fmla="*/ 0 w 48"/>
              <a:gd name="T21" fmla="*/ 4633 h 4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" h="49">
                <a:moveTo>
                  <a:pt x="0" y="13"/>
                </a:moveTo>
                <a:lnTo>
                  <a:pt x="18" y="16"/>
                </a:lnTo>
                <a:lnTo>
                  <a:pt x="27" y="0"/>
                </a:lnTo>
                <a:lnTo>
                  <a:pt x="29" y="18"/>
                </a:lnTo>
                <a:lnTo>
                  <a:pt x="47" y="22"/>
                </a:lnTo>
                <a:lnTo>
                  <a:pt x="30" y="29"/>
                </a:lnTo>
                <a:lnTo>
                  <a:pt x="32" y="48"/>
                </a:lnTo>
                <a:lnTo>
                  <a:pt x="19" y="34"/>
                </a:lnTo>
                <a:lnTo>
                  <a:pt x="2" y="41"/>
                </a:lnTo>
                <a:lnTo>
                  <a:pt x="12" y="25"/>
                </a:lnTo>
                <a:lnTo>
                  <a:pt x="0" y="13"/>
                </a:lnTo>
              </a:path>
            </a:pathLst>
          </a:custGeom>
          <a:solidFill>
            <a:srgbClr val="F2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10" name="Freeform 1214">
            <a:extLst>
              <a:ext uri="{FF2B5EF4-FFF2-40B4-BE49-F238E27FC236}">
                <a16:creationId xmlns:a16="http://schemas.microsoft.com/office/drawing/2014/main" id="{B993D569-3E41-2948-83DE-5D0302E67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259013"/>
            <a:ext cx="17462" cy="17462"/>
          </a:xfrm>
          <a:custGeom>
            <a:avLst/>
            <a:gdLst>
              <a:gd name="T0" fmla="*/ 4366 w 48"/>
              <a:gd name="T1" fmla="*/ 0 h 49"/>
              <a:gd name="T2" fmla="*/ 9095 w 48"/>
              <a:gd name="T3" fmla="*/ 4276 h 49"/>
              <a:gd name="T4" fmla="*/ 14915 w 48"/>
              <a:gd name="T5" fmla="*/ 1069 h 49"/>
              <a:gd name="T6" fmla="*/ 12369 w 48"/>
              <a:gd name="T7" fmla="*/ 7127 h 49"/>
              <a:gd name="T8" fmla="*/ 17098 w 48"/>
              <a:gd name="T9" fmla="*/ 11404 h 49"/>
              <a:gd name="T10" fmla="*/ 10186 w 48"/>
              <a:gd name="T11" fmla="*/ 10335 h 49"/>
              <a:gd name="T12" fmla="*/ 8003 w 48"/>
              <a:gd name="T13" fmla="*/ 17106 h 49"/>
              <a:gd name="T14" fmla="*/ 6548 w 48"/>
              <a:gd name="T15" fmla="*/ 10335 h 49"/>
              <a:gd name="T16" fmla="*/ 0 w 48"/>
              <a:gd name="T17" fmla="*/ 9266 h 49"/>
              <a:gd name="T18" fmla="*/ 5457 w 48"/>
              <a:gd name="T19" fmla="*/ 6415 h 49"/>
              <a:gd name="T20" fmla="*/ 4366 w 48"/>
              <a:gd name="T21" fmla="*/ 0 h 4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" h="49">
                <a:moveTo>
                  <a:pt x="12" y="0"/>
                </a:moveTo>
                <a:lnTo>
                  <a:pt x="25" y="12"/>
                </a:lnTo>
                <a:lnTo>
                  <a:pt x="41" y="3"/>
                </a:lnTo>
                <a:lnTo>
                  <a:pt x="34" y="20"/>
                </a:lnTo>
                <a:lnTo>
                  <a:pt x="47" y="32"/>
                </a:lnTo>
                <a:lnTo>
                  <a:pt x="28" y="29"/>
                </a:lnTo>
                <a:lnTo>
                  <a:pt x="22" y="48"/>
                </a:lnTo>
                <a:lnTo>
                  <a:pt x="18" y="29"/>
                </a:lnTo>
                <a:lnTo>
                  <a:pt x="0" y="26"/>
                </a:lnTo>
                <a:lnTo>
                  <a:pt x="15" y="18"/>
                </a:lnTo>
                <a:lnTo>
                  <a:pt x="12" y="0"/>
                </a:lnTo>
              </a:path>
            </a:pathLst>
          </a:custGeom>
          <a:solidFill>
            <a:srgbClr val="F2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11" name="Freeform 1215">
            <a:extLst>
              <a:ext uri="{FF2B5EF4-FFF2-40B4-BE49-F238E27FC236}">
                <a16:creationId xmlns:a16="http://schemas.microsoft.com/office/drawing/2014/main" id="{C7FA7404-5890-954D-8C17-7B25DA828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788" y="2284413"/>
            <a:ext cx="17462" cy="17462"/>
          </a:xfrm>
          <a:custGeom>
            <a:avLst/>
            <a:gdLst>
              <a:gd name="T0" fmla="*/ 17106 w 49"/>
              <a:gd name="T1" fmla="*/ 4633 h 49"/>
              <a:gd name="T2" fmla="*/ 12473 w 49"/>
              <a:gd name="T3" fmla="*/ 8909 h 49"/>
              <a:gd name="T4" fmla="*/ 16037 w 49"/>
              <a:gd name="T5" fmla="*/ 14611 h 49"/>
              <a:gd name="T6" fmla="*/ 9978 w 49"/>
              <a:gd name="T7" fmla="*/ 12116 h 49"/>
              <a:gd name="T8" fmla="*/ 5702 w 49"/>
              <a:gd name="T9" fmla="*/ 17106 h 49"/>
              <a:gd name="T10" fmla="*/ 6058 w 49"/>
              <a:gd name="T11" fmla="*/ 10335 h 49"/>
              <a:gd name="T12" fmla="*/ 0 w 49"/>
              <a:gd name="T13" fmla="*/ 7840 h 49"/>
              <a:gd name="T14" fmla="*/ 6771 w 49"/>
              <a:gd name="T15" fmla="*/ 6415 h 49"/>
              <a:gd name="T16" fmla="*/ 7484 w 49"/>
              <a:gd name="T17" fmla="*/ 0 h 49"/>
              <a:gd name="T18" fmla="*/ 10691 w 49"/>
              <a:gd name="T19" fmla="*/ 5702 h 49"/>
              <a:gd name="T20" fmla="*/ 17106 w 49"/>
              <a:gd name="T21" fmla="*/ 4633 h 4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49">
                <a:moveTo>
                  <a:pt x="48" y="13"/>
                </a:moveTo>
                <a:lnTo>
                  <a:pt x="35" y="25"/>
                </a:lnTo>
                <a:lnTo>
                  <a:pt x="45" y="41"/>
                </a:lnTo>
                <a:lnTo>
                  <a:pt x="28" y="34"/>
                </a:lnTo>
                <a:lnTo>
                  <a:pt x="16" y="48"/>
                </a:lnTo>
                <a:lnTo>
                  <a:pt x="17" y="29"/>
                </a:lnTo>
                <a:lnTo>
                  <a:pt x="0" y="22"/>
                </a:lnTo>
                <a:lnTo>
                  <a:pt x="19" y="18"/>
                </a:lnTo>
                <a:lnTo>
                  <a:pt x="21" y="0"/>
                </a:lnTo>
                <a:lnTo>
                  <a:pt x="30" y="16"/>
                </a:lnTo>
                <a:lnTo>
                  <a:pt x="48" y="13"/>
                </a:lnTo>
              </a:path>
            </a:pathLst>
          </a:custGeom>
          <a:solidFill>
            <a:srgbClr val="F2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12" name="Freeform 1216">
            <a:extLst>
              <a:ext uri="{FF2B5EF4-FFF2-40B4-BE49-F238E27FC236}">
                <a16:creationId xmlns:a16="http://schemas.microsoft.com/office/drawing/2014/main" id="{2ED10208-55A3-834E-A02B-599A71648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2259013"/>
            <a:ext cx="17462" cy="17462"/>
          </a:xfrm>
          <a:custGeom>
            <a:avLst/>
            <a:gdLst>
              <a:gd name="T0" fmla="*/ 12473 w 49"/>
              <a:gd name="T1" fmla="*/ 0 h 49"/>
              <a:gd name="T2" fmla="*/ 11404 w 49"/>
              <a:gd name="T3" fmla="*/ 6415 h 49"/>
              <a:gd name="T4" fmla="*/ 17106 w 49"/>
              <a:gd name="T5" fmla="*/ 9266 h 49"/>
              <a:gd name="T6" fmla="*/ 10335 w 49"/>
              <a:gd name="T7" fmla="*/ 10335 h 49"/>
              <a:gd name="T8" fmla="*/ 9266 w 49"/>
              <a:gd name="T9" fmla="*/ 17106 h 49"/>
              <a:gd name="T10" fmla="*/ 6415 w 49"/>
              <a:gd name="T11" fmla="*/ 10335 h 49"/>
              <a:gd name="T12" fmla="*/ 0 w 49"/>
              <a:gd name="T13" fmla="*/ 11404 h 49"/>
              <a:gd name="T14" fmla="*/ 4633 w 49"/>
              <a:gd name="T15" fmla="*/ 7127 h 49"/>
              <a:gd name="T16" fmla="*/ 2138 w 49"/>
              <a:gd name="T17" fmla="*/ 1069 h 49"/>
              <a:gd name="T18" fmla="*/ 7840 w 49"/>
              <a:gd name="T19" fmla="*/ 4276 h 49"/>
              <a:gd name="T20" fmla="*/ 12473 w 49"/>
              <a:gd name="T21" fmla="*/ 0 h 4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49">
                <a:moveTo>
                  <a:pt x="35" y="0"/>
                </a:moveTo>
                <a:lnTo>
                  <a:pt x="32" y="18"/>
                </a:lnTo>
                <a:lnTo>
                  <a:pt x="48" y="26"/>
                </a:lnTo>
                <a:lnTo>
                  <a:pt x="29" y="29"/>
                </a:lnTo>
                <a:lnTo>
                  <a:pt x="26" y="48"/>
                </a:lnTo>
                <a:lnTo>
                  <a:pt x="18" y="29"/>
                </a:lnTo>
                <a:lnTo>
                  <a:pt x="0" y="32"/>
                </a:lnTo>
                <a:lnTo>
                  <a:pt x="13" y="20"/>
                </a:lnTo>
                <a:lnTo>
                  <a:pt x="6" y="3"/>
                </a:lnTo>
                <a:lnTo>
                  <a:pt x="22" y="12"/>
                </a:lnTo>
                <a:lnTo>
                  <a:pt x="35" y="0"/>
                </a:lnTo>
              </a:path>
            </a:pathLst>
          </a:custGeom>
          <a:solidFill>
            <a:srgbClr val="F2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13" name="Freeform 1217">
            <a:extLst>
              <a:ext uri="{FF2B5EF4-FFF2-40B4-BE49-F238E27FC236}">
                <a16:creationId xmlns:a16="http://schemas.microsoft.com/office/drawing/2014/main" id="{4CF6F607-422A-D443-B021-77937EC79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2371725"/>
            <a:ext cx="114300" cy="26988"/>
          </a:xfrm>
          <a:custGeom>
            <a:avLst/>
            <a:gdLst>
              <a:gd name="T0" fmla="*/ 0 w 316"/>
              <a:gd name="T1" fmla="*/ 0 h 77"/>
              <a:gd name="T2" fmla="*/ 113938 w 316"/>
              <a:gd name="T3" fmla="*/ 0 h 77"/>
              <a:gd name="T4" fmla="*/ 112853 w 316"/>
              <a:gd name="T5" fmla="*/ 1752 h 77"/>
              <a:gd name="T6" fmla="*/ 1085 w 316"/>
              <a:gd name="T7" fmla="*/ 1752 h 77"/>
              <a:gd name="T8" fmla="*/ 0 w 316"/>
              <a:gd name="T9" fmla="*/ 0 h 77"/>
              <a:gd name="T10" fmla="*/ 5787 w 316"/>
              <a:gd name="T11" fmla="*/ 6659 h 77"/>
              <a:gd name="T12" fmla="*/ 108151 w 316"/>
              <a:gd name="T13" fmla="*/ 6659 h 77"/>
              <a:gd name="T14" fmla="*/ 104534 w 316"/>
              <a:gd name="T15" fmla="*/ 10164 h 77"/>
              <a:gd name="T16" fmla="*/ 9404 w 316"/>
              <a:gd name="T17" fmla="*/ 10164 h 77"/>
              <a:gd name="T18" fmla="*/ 5787 w 316"/>
              <a:gd name="T19" fmla="*/ 6659 h 77"/>
              <a:gd name="T20" fmla="*/ 13745 w 316"/>
              <a:gd name="T21" fmla="*/ 13319 h 77"/>
              <a:gd name="T22" fmla="*/ 100193 w 316"/>
              <a:gd name="T23" fmla="*/ 13319 h 77"/>
              <a:gd name="T24" fmla="*/ 91874 w 316"/>
              <a:gd name="T25" fmla="*/ 18576 h 77"/>
              <a:gd name="T26" fmla="*/ 22064 w 316"/>
              <a:gd name="T27" fmla="*/ 18576 h 77"/>
              <a:gd name="T28" fmla="*/ 13745 w 316"/>
              <a:gd name="T29" fmla="*/ 13319 h 77"/>
              <a:gd name="T30" fmla="*/ 25320 w 316"/>
              <a:gd name="T31" fmla="*/ 20329 h 77"/>
              <a:gd name="T32" fmla="*/ 88257 w 316"/>
              <a:gd name="T33" fmla="*/ 20329 h 77"/>
              <a:gd name="T34" fmla="*/ 57873 w 316"/>
              <a:gd name="T35" fmla="*/ 26638 h 77"/>
              <a:gd name="T36" fmla="*/ 56065 w 316"/>
              <a:gd name="T37" fmla="*/ 26638 h 77"/>
              <a:gd name="T38" fmla="*/ 25320 w 316"/>
              <a:gd name="T39" fmla="*/ 20329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6" h="77">
                <a:moveTo>
                  <a:pt x="0" y="0"/>
                </a:moveTo>
                <a:lnTo>
                  <a:pt x="315" y="0"/>
                </a:lnTo>
                <a:cubicBezTo>
                  <a:pt x="315" y="1"/>
                  <a:pt x="313" y="3"/>
                  <a:pt x="312" y="5"/>
                </a:cubicBezTo>
                <a:lnTo>
                  <a:pt x="3" y="5"/>
                </a:lnTo>
                <a:cubicBezTo>
                  <a:pt x="1" y="3"/>
                  <a:pt x="0" y="1"/>
                  <a:pt x="0" y="0"/>
                </a:cubicBezTo>
                <a:close/>
                <a:moveTo>
                  <a:pt x="16" y="19"/>
                </a:moveTo>
                <a:lnTo>
                  <a:pt x="299" y="19"/>
                </a:lnTo>
                <a:cubicBezTo>
                  <a:pt x="297" y="22"/>
                  <a:pt x="293" y="26"/>
                  <a:pt x="289" y="29"/>
                </a:cubicBezTo>
                <a:lnTo>
                  <a:pt x="26" y="29"/>
                </a:lnTo>
                <a:cubicBezTo>
                  <a:pt x="23" y="26"/>
                  <a:pt x="19" y="22"/>
                  <a:pt x="16" y="19"/>
                </a:cubicBezTo>
                <a:close/>
                <a:moveTo>
                  <a:pt x="38" y="38"/>
                </a:moveTo>
                <a:lnTo>
                  <a:pt x="277" y="38"/>
                </a:lnTo>
                <a:cubicBezTo>
                  <a:pt x="269" y="44"/>
                  <a:pt x="262" y="49"/>
                  <a:pt x="254" y="53"/>
                </a:cubicBezTo>
                <a:lnTo>
                  <a:pt x="61" y="53"/>
                </a:lnTo>
                <a:cubicBezTo>
                  <a:pt x="53" y="49"/>
                  <a:pt x="46" y="44"/>
                  <a:pt x="38" y="38"/>
                </a:cubicBezTo>
                <a:close/>
                <a:moveTo>
                  <a:pt x="70" y="58"/>
                </a:moveTo>
                <a:lnTo>
                  <a:pt x="244" y="58"/>
                </a:lnTo>
                <a:cubicBezTo>
                  <a:pt x="218" y="70"/>
                  <a:pt x="191" y="76"/>
                  <a:pt x="160" y="76"/>
                </a:cubicBezTo>
                <a:lnTo>
                  <a:pt x="155" y="76"/>
                </a:lnTo>
                <a:cubicBezTo>
                  <a:pt x="126" y="76"/>
                  <a:pt x="97" y="70"/>
                  <a:pt x="70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14" name="Freeform 1218">
            <a:extLst>
              <a:ext uri="{FF2B5EF4-FFF2-40B4-BE49-F238E27FC236}">
                <a16:creationId xmlns:a16="http://schemas.microsoft.com/office/drawing/2014/main" id="{7B1FC994-48AA-E145-8F51-D51CEF95B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2201863"/>
            <a:ext cx="433387" cy="252412"/>
          </a:xfrm>
          <a:custGeom>
            <a:avLst/>
            <a:gdLst>
              <a:gd name="T0" fmla="*/ 433026 w 1202"/>
              <a:gd name="T1" fmla="*/ 0 h 701"/>
              <a:gd name="T2" fmla="*/ 433026 w 1202"/>
              <a:gd name="T3" fmla="*/ 252052 h 701"/>
              <a:gd name="T4" fmla="*/ 216333 w 1202"/>
              <a:gd name="T5" fmla="*/ 252052 h 701"/>
              <a:gd name="T6" fmla="*/ 0 w 1202"/>
              <a:gd name="T7" fmla="*/ 252052 h 701"/>
              <a:gd name="T8" fmla="*/ 0 w 1202"/>
              <a:gd name="T9" fmla="*/ 0 h 701"/>
              <a:gd name="T10" fmla="*/ 433026 w 1202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701">
                <a:moveTo>
                  <a:pt x="1201" y="0"/>
                </a:moveTo>
                <a:lnTo>
                  <a:pt x="1201" y="700"/>
                </a:lnTo>
                <a:lnTo>
                  <a:pt x="600" y="700"/>
                </a:lnTo>
                <a:lnTo>
                  <a:pt x="0" y="700"/>
                </a:lnTo>
                <a:lnTo>
                  <a:pt x="0" y="0"/>
                </a:lnTo>
                <a:lnTo>
                  <a:pt x="1201" y="0"/>
                </a:lnTo>
              </a:path>
            </a:pathLst>
          </a:custGeom>
          <a:solidFill>
            <a:srgbClr val="C90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15" name="Freeform 1219">
            <a:extLst>
              <a:ext uri="{FF2B5EF4-FFF2-40B4-BE49-F238E27FC236}">
                <a16:creationId xmlns:a16="http://schemas.microsoft.com/office/drawing/2014/main" id="{5D7CA088-EF1E-674A-8542-BEADC0BD8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25" y="2201863"/>
            <a:ext cx="144463" cy="252412"/>
          </a:xfrm>
          <a:custGeom>
            <a:avLst/>
            <a:gdLst>
              <a:gd name="T0" fmla="*/ 144102 w 400"/>
              <a:gd name="T1" fmla="*/ 0 h 701"/>
              <a:gd name="T2" fmla="*/ 144102 w 400"/>
              <a:gd name="T3" fmla="*/ 252052 h 701"/>
              <a:gd name="T4" fmla="*/ 71870 w 400"/>
              <a:gd name="T5" fmla="*/ 252052 h 701"/>
              <a:gd name="T6" fmla="*/ 0 w 400"/>
              <a:gd name="T7" fmla="*/ 252052 h 701"/>
              <a:gd name="T8" fmla="*/ 0 w 400"/>
              <a:gd name="T9" fmla="*/ 0 h 701"/>
              <a:gd name="T10" fmla="*/ 144102 w 400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1">
                <a:moveTo>
                  <a:pt x="399" y="0"/>
                </a:moveTo>
                <a:lnTo>
                  <a:pt x="399" y="700"/>
                </a:lnTo>
                <a:lnTo>
                  <a:pt x="199" y="700"/>
                </a:lnTo>
                <a:lnTo>
                  <a:pt x="0" y="700"/>
                </a:lnTo>
                <a:lnTo>
                  <a:pt x="0" y="0"/>
                </a:lnTo>
                <a:lnTo>
                  <a:pt x="399" y="0"/>
                </a:lnTo>
              </a:path>
            </a:pathLst>
          </a:custGeom>
          <a:solidFill>
            <a:srgbClr val="63A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16" name="Freeform 1220">
            <a:extLst>
              <a:ext uri="{FF2B5EF4-FFF2-40B4-BE49-F238E27FC236}">
                <a16:creationId xmlns:a16="http://schemas.microsoft.com/office/drawing/2014/main" id="{C2A9194A-433C-7147-9404-F2B97FA8E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7550" y="2274888"/>
            <a:ext cx="39688" cy="39687"/>
          </a:xfrm>
          <a:custGeom>
            <a:avLst/>
            <a:gdLst>
              <a:gd name="T0" fmla="*/ 39327 w 110"/>
              <a:gd name="T1" fmla="*/ 19297 h 109"/>
              <a:gd name="T2" fmla="*/ 18762 w 110"/>
              <a:gd name="T3" fmla="*/ 39323 h 109"/>
              <a:gd name="T4" fmla="*/ 0 w 110"/>
              <a:gd name="T5" fmla="*/ 19297 h 109"/>
              <a:gd name="T6" fmla="*/ 18762 w 110"/>
              <a:gd name="T7" fmla="*/ 0 h 109"/>
              <a:gd name="T8" fmla="*/ 39327 w 110"/>
              <a:gd name="T9" fmla="*/ 19297 h 1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09">
                <a:moveTo>
                  <a:pt x="109" y="53"/>
                </a:moveTo>
                <a:cubicBezTo>
                  <a:pt x="109" y="84"/>
                  <a:pt x="84" y="108"/>
                  <a:pt x="52" y="108"/>
                </a:cubicBezTo>
                <a:cubicBezTo>
                  <a:pt x="23" y="108"/>
                  <a:pt x="0" y="84"/>
                  <a:pt x="0" y="53"/>
                </a:cubicBezTo>
                <a:cubicBezTo>
                  <a:pt x="0" y="23"/>
                  <a:pt x="23" y="0"/>
                  <a:pt x="52" y="0"/>
                </a:cubicBezTo>
                <a:cubicBezTo>
                  <a:pt x="84" y="0"/>
                  <a:pt x="109" y="23"/>
                  <a:pt x="109" y="53"/>
                </a:cubicBez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17" name="Freeform 1221">
            <a:extLst>
              <a:ext uri="{FF2B5EF4-FFF2-40B4-BE49-F238E27FC236}">
                <a16:creationId xmlns:a16="http://schemas.microsoft.com/office/drawing/2014/main" id="{3B967D49-A427-4647-AC6C-79D651A7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2263775"/>
            <a:ext cx="42862" cy="44450"/>
          </a:xfrm>
          <a:custGeom>
            <a:avLst/>
            <a:gdLst>
              <a:gd name="T0" fmla="*/ 42508 w 121"/>
              <a:gd name="T1" fmla="*/ 21861 h 122"/>
              <a:gd name="T2" fmla="*/ 20545 w 121"/>
              <a:gd name="T3" fmla="*/ 44086 h 122"/>
              <a:gd name="T4" fmla="*/ 0 w 121"/>
              <a:gd name="T5" fmla="*/ 21861 h 122"/>
              <a:gd name="T6" fmla="*/ 20545 w 121"/>
              <a:gd name="T7" fmla="*/ 0 h 122"/>
              <a:gd name="T8" fmla="*/ 42508 w 121"/>
              <a:gd name="T9" fmla="*/ 21861 h 1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1" h="122">
                <a:moveTo>
                  <a:pt x="120" y="60"/>
                </a:moveTo>
                <a:cubicBezTo>
                  <a:pt x="120" y="93"/>
                  <a:pt x="93" y="121"/>
                  <a:pt x="58" y="121"/>
                </a:cubicBezTo>
                <a:cubicBezTo>
                  <a:pt x="26" y="121"/>
                  <a:pt x="0" y="93"/>
                  <a:pt x="0" y="60"/>
                </a:cubicBezTo>
                <a:cubicBezTo>
                  <a:pt x="0" y="28"/>
                  <a:pt x="26" y="0"/>
                  <a:pt x="58" y="0"/>
                </a:cubicBezTo>
                <a:cubicBezTo>
                  <a:pt x="93" y="0"/>
                  <a:pt x="120" y="28"/>
                  <a:pt x="120" y="60"/>
                </a:cubicBezTo>
              </a:path>
            </a:pathLst>
          </a:custGeom>
          <a:solidFill>
            <a:srgbClr val="C90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18" name="Freeform 1222">
            <a:extLst>
              <a:ext uri="{FF2B5EF4-FFF2-40B4-BE49-F238E27FC236}">
                <a16:creationId xmlns:a16="http://schemas.microsoft.com/office/drawing/2014/main" id="{CD34B0E6-C3EE-3A47-80A6-F5E094A59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2313" y="2274888"/>
            <a:ext cx="28575" cy="28575"/>
          </a:xfrm>
          <a:custGeom>
            <a:avLst/>
            <a:gdLst>
              <a:gd name="T0" fmla="*/ 28218 w 80"/>
              <a:gd name="T1" fmla="*/ 13745 h 79"/>
              <a:gd name="T2" fmla="*/ 13573 w 80"/>
              <a:gd name="T3" fmla="*/ 28213 h 79"/>
              <a:gd name="T4" fmla="*/ 0 w 80"/>
              <a:gd name="T5" fmla="*/ 13745 h 79"/>
              <a:gd name="T6" fmla="*/ 13573 w 80"/>
              <a:gd name="T7" fmla="*/ 0 h 79"/>
              <a:gd name="T8" fmla="*/ 28218 w 80"/>
              <a:gd name="T9" fmla="*/ 13745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" h="79">
                <a:moveTo>
                  <a:pt x="79" y="38"/>
                </a:moveTo>
                <a:cubicBezTo>
                  <a:pt x="79" y="60"/>
                  <a:pt x="62" y="78"/>
                  <a:pt x="38" y="78"/>
                </a:cubicBezTo>
                <a:cubicBezTo>
                  <a:pt x="16" y="78"/>
                  <a:pt x="0" y="60"/>
                  <a:pt x="0" y="38"/>
                </a:cubicBezTo>
                <a:cubicBezTo>
                  <a:pt x="0" y="16"/>
                  <a:pt x="16" y="0"/>
                  <a:pt x="38" y="0"/>
                </a:cubicBezTo>
                <a:cubicBezTo>
                  <a:pt x="62" y="0"/>
                  <a:pt x="79" y="16"/>
                  <a:pt x="79" y="38"/>
                </a:cubicBez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19" name="Freeform 1223">
            <a:extLst>
              <a:ext uri="{FF2B5EF4-FFF2-40B4-BE49-F238E27FC236}">
                <a16:creationId xmlns:a16="http://schemas.microsoft.com/office/drawing/2014/main" id="{A41E60FA-0639-A44D-BD6C-1DA764E00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8663" y="2241550"/>
            <a:ext cx="19050" cy="28575"/>
          </a:xfrm>
          <a:custGeom>
            <a:avLst/>
            <a:gdLst>
              <a:gd name="T0" fmla="*/ 7471 w 51"/>
              <a:gd name="T1" fmla="*/ 6872 h 79"/>
              <a:gd name="T2" fmla="*/ 8591 w 51"/>
              <a:gd name="T3" fmla="*/ 0 h 79"/>
              <a:gd name="T4" fmla="*/ 7844 w 51"/>
              <a:gd name="T5" fmla="*/ 1809 h 79"/>
              <a:gd name="T6" fmla="*/ 10832 w 51"/>
              <a:gd name="T7" fmla="*/ 5787 h 79"/>
              <a:gd name="T8" fmla="*/ 12326 w 51"/>
              <a:gd name="T9" fmla="*/ 11213 h 79"/>
              <a:gd name="T10" fmla="*/ 11206 w 51"/>
              <a:gd name="T11" fmla="*/ 15192 h 79"/>
              <a:gd name="T12" fmla="*/ 10832 w 51"/>
              <a:gd name="T13" fmla="*/ 17000 h 79"/>
              <a:gd name="T14" fmla="*/ 10832 w 51"/>
              <a:gd name="T15" fmla="*/ 17362 h 79"/>
              <a:gd name="T16" fmla="*/ 10832 w 51"/>
              <a:gd name="T17" fmla="*/ 17724 h 79"/>
              <a:gd name="T18" fmla="*/ 10832 w 51"/>
              <a:gd name="T19" fmla="*/ 18085 h 79"/>
              <a:gd name="T20" fmla="*/ 10832 w 51"/>
              <a:gd name="T21" fmla="*/ 18447 h 79"/>
              <a:gd name="T22" fmla="*/ 12326 w 51"/>
              <a:gd name="T23" fmla="*/ 19532 h 79"/>
              <a:gd name="T24" fmla="*/ 14194 w 51"/>
              <a:gd name="T25" fmla="*/ 18085 h 79"/>
              <a:gd name="T26" fmla="*/ 14194 w 51"/>
              <a:gd name="T27" fmla="*/ 17724 h 79"/>
              <a:gd name="T28" fmla="*/ 14194 w 51"/>
              <a:gd name="T29" fmla="*/ 17724 h 79"/>
              <a:gd name="T30" fmla="*/ 14194 w 51"/>
              <a:gd name="T31" fmla="*/ 17362 h 79"/>
              <a:gd name="T32" fmla="*/ 14194 w 51"/>
              <a:gd name="T33" fmla="*/ 17000 h 79"/>
              <a:gd name="T34" fmla="*/ 13074 w 51"/>
              <a:gd name="T35" fmla="*/ 14107 h 79"/>
              <a:gd name="T36" fmla="*/ 14194 w 51"/>
              <a:gd name="T37" fmla="*/ 11213 h 79"/>
              <a:gd name="T38" fmla="*/ 14194 w 51"/>
              <a:gd name="T39" fmla="*/ 8681 h 79"/>
              <a:gd name="T40" fmla="*/ 16809 w 51"/>
              <a:gd name="T41" fmla="*/ 11213 h 79"/>
              <a:gd name="T42" fmla="*/ 16435 w 51"/>
              <a:gd name="T43" fmla="*/ 14107 h 79"/>
              <a:gd name="T44" fmla="*/ 18676 w 51"/>
              <a:gd name="T45" fmla="*/ 19532 h 79"/>
              <a:gd name="T46" fmla="*/ 8591 w 51"/>
              <a:gd name="T47" fmla="*/ 28213 h 79"/>
              <a:gd name="T48" fmla="*/ 0 w 51"/>
              <a:gd name="T49" fmla="*/ 19532 h 79"/>
              <a:gd name="T50" fmla="*/ 2241 w 51"/>
              <a:gd name="T51" fmla="*/ 14107 h 79"/>
              <a:gd name="T52" fmla="*/ 1494 w 51"/>
              <a:gd name="T53" fmla="*/ 11213 h 79"/>
              <a:gd name="T54" fmla="*/ 3362 w 51"/>
              <a:gd name="T55" fmla="*/ 8681 h 79"/>
              <a:gd name="T56" fmla="*/ 3362 w 51"/>
              <a:gd name="T57" fmla="*/ 11213 h 79"/>
              <a:gd name="T58" fmla="*/ 4482 w 51"/>
              <a:gd name="T59" fmla="*/ 14107 h 79"/>
              <a:gd name="T60" fmla="*/ 3362 w 51"/>
              <a:gd name="T61" fmla="*/ 17000 h 79"/>
              <a:gd name="T62" fmla="*/ 3362 w 51"/>
              <a:gd name="T63" fmla="*/ 17362 h 79"/>
              <a:gd name="T64" fmla="*/ 3362 w 51"/>
              <a:gd name="T65" fmla="*/ 17724 h 79"/>
              <a:gd name="T66" fmla="*/ 3362 w 51"/>
              <a:gd name="T67" fmla="*/ 17724 h 79"/>
              <a:gd name="T68" fmla="*/ 3362 w 51"/>
              <a:gd name="T69" fmla="*/ 18085 h 79"/>
              <a:gd name="T70" fmla="*/ 4856 w 51"/>
              <a:gd name="T71" fmla="*/ 19532 h 79"/>
              <a:gd name="T72" fmla="*/ 6724 w 51"/>
              <a:gd name="T73" fmla="*/ 18085 h 79"/>
              <a:gd name="T74" fmla="*/ 6724 w 51"/>
              <a:gd name="T75" fmla="*/ 17724 h 79"/>
              <a:gd name="T76" fmla="*/ 6724 w 51"/>
              <a:gd name="T77" fmla="*/ 17362 h 79"/>
              <a:gd name="T78" fmla="*/ 6724 w 51"/>
              <a:gd name="T79" fmla="*/ 17000 h 79"/>
              <a:gd name="T80" fmla="*/ 6350 w 51"/>
              <a:gd name="T81" fmla="*/ 15192 h 79"/>
              <a:gd name="T82" fmla="*/ 6350 w 51"/>
              <a:gd name="T83" fmla="*/ 10490 h 79"/>
              <a:gd name="T84" fmla="*/ 7471 w 51"/>
              <a:gd name="T85" fmla="*/ 6872 h 7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1" h="79">
                <a:moveTo>
                  <a:pt x="20" y="19"/>
                </a:moveTo>
                <a:cubicBezTo>
                  <a:pt x="21" y="14"/>
                  <a:pt x="15" y="5"/>
                  <a:pt x="23" y="0"/>
                </a:cubicBezTo>
                <a:cubicBezTo>
                  <a:pt x="21" y="2"/>
                  <a:pt x="21" y="4"/>
                  <a:pt x="21" y="5"/>
                </a:cubicBezTo>
                <a:cubicBezTo>
                  <a:pt x="23" y="9"/>
                  <a:pt x="26" y="11"/>
                  <a:pt x="29" y="16"/>
                </a:cubicBezTo>
                <a:cubicBezTo>
                  <a:pt x="32" y="21"/>
                  <a:pt x="33" y="29"/>
                  <a:pt x="33" y="31"/>
                </a:cubicBezTo>
                <a:cubicBezTo>
                  <a:pt x="33" y="37"/>
                  <a:pt x="32" y="41"/>
                  <a:pt x="30" y="42"/>
                </a:cubicBezTo>
                <a:cubicBezTo>
                  <a:pt x="30" y="44"/>
                  <a:pt x="29" y="46"/>
                  <a:pt x="29" y="47"/>
                </a:cubicBezTo>
                <a:lnTo>
                  <a:pt x="29" y="48"/>
                </a:lnTo>
                <a:lnTo>
                  <a:pt x="29" y="49"/>
                </a:lnTo>
                <a:lnTo>
                  <a:pt x="29" y="50"/>
                </a:lnTo>
                <a:lnTo>
                  <a:pt x="29" y="51"/>
                </a:lnTo>
                <a:cubicBezTo>
                  <a:pt x="29" y="52"/>
                  <a:pt x="32" y="54"/>
                  <a:pt x="33" y="54"/>
                </a:cubicBezTo>
                <a:cubicBezTo>
                  <a:pt x="35" y="54"/>
                  <a:pt x="38" y="52"/>
                  <a:pt x="38" y="50"/>
                </a:cubicBezTo>
                <a:lnTo>
                  <a:pt x="38" y="49"/>
                </a:lnTo>
                <a:lnTo>
                  <a:pt x="38" y="48"/>
                </a:lnTo>
                <a:lnTo>
                  <a:pt x="38" y="47"/>
                </a:lnTo>
                <a:cubicBezTo>
                  <a:pt x="38" y="46"/>
                  <a:pt x="35" y="42"/>
                  <a:pt x="35" y="39"/>
                </a:cubicBezTo>
                <a:cubicBezTo>
                  <a:pt x="35" y="35"/>
                  <a:pt x="38" y="31"/>
                  <a:pt x="38" y="31"/>
                </a:cubicBezTo>
                <a:cubicBezTo>
                  <a:pt x="41" y="30"/>
                  <a:pt x="41" y="27"/>
                  <a:pt x="38" y="24"/>
                </a:cubicBezTo>
                <a:cubicBezTo>
                  <a:pt x="42" y="27"/>
                  <a:pt x="45" y="29"/>
                  <a:pt x="45" y="31"/>
                </a:cubicBezTo>
                <a:cubicBezTo>
                  <a:pt x="45" y="33"/>
                  <a:pt x="44" y="36"/>
                  <a:pt x="44" y="39"/>
                </a:cubicBezTo>
                <a:cubicBezTo>
                  <a:pt x="44" y="43"/>
                  <a:pt x="50" y="46"/>
                  <a:pt x="50" y="54"/>
                </a:cubicBezTo>
                <a:cubicBezTo>
                  <a:pt x="50" y="68"/>
                  <a:pt x="38" y="78"/>
                  <a:pt x="23" y="78"/>
                </a:cubicBezTo>
                <a:cubicBezTo>
                  <a:pt x="10" y="78"/>
                  <a:pt x="0" y="68"/>
                  <a:pt x="0" y="54"/>
                </a:cubicBezTo>
                <a:cubicBezTo>
                  <a:pt x="0" y="46"/>
                  <a:pt x="6" y="43"/>
                  <a:pt x="6" y="39"/>
                </a:cubicBezTo>
                <a:cubicBezTo>
                  <a:pt x="6" y="36"/>
                  <a:pt x="4" y="33"/>
                  <a:pt x="4" y="31"/>
                </a:cubicBezTo>
                <a:cubicBezTo>
                  <a:pt x="4" y="29"/>
                  <a:pt x="7" y="27"/>
                  <a:pt x="9" y="24"/>
                </a:cubicBezTo>
                <a:cubicBezTo>
                  <a:pt x="7" y="27"/>
                  <a:pt x="9" y="31"/>
                  <a:pt x="9" y="31"/>
                </a:cubicBezTo>
                <a:cubicBezTo>
                  <a:pt x="9" y="31"/>
                  <a:pt x="12" y="35"/>
                  <a:pt x="12" y="39"/>
                </a:cubicBezTo>
                <a:cubicBezTo>
                  <a:pt x="12" y="42"/>
                  <a:pt x="10" y="46"/>
                  <a:pt x="9" y="47"/>
                </a:cubicBezTo>
                <a:lnTo>
                  <a:pt x="9" y="48"/>
                </a:lnTo>
                <a:lnTo>
                  <a:pt x="9" y="49"/>
                </a:lnTo>
                <a:lnTo>
                  <a:pt x="9" y="50"/>
                </a:lnTo>
                <a:cubicBezTo>
                  <a:pt x="9" y="52"/>
                  <a:pt x="10" y="54"/>
                  <a:pt x="13" y="54"/>
                </a:cubicBezTo>
                <a:cubicBezTo>
                  <a:pt x="17" y="54"/>
                  <a:pt x="18" y="52"/>
                  <a:pt x="18" y="50"/>
                </a:cubicBezTo>
                <a:lnTo>
                  <a:pt x="18" y="49"/>
                </a:lnTo>
                <a:lnTo>
                  <a:pt x="18" y="48"/>
                </a:lnTo>
                <a:lnTo>
                  <a:pt x="18" y="47"/>
                </a:lnTo>
                <a:cubicBezTo>
                  <a:pt x="18" y="46"/>
                  <a:pt x="17" y="44"/>
                  <a:pt x="17" y="42"/>
                </a:cubicBezTo>
                <a:cubicBezTo>
                  <a:pt x="15" y="40"/>
                  <a:pt x="15" y="34"/>
                  <a:pt x="17" y="29"/>
                </a:cubicBezTo>
                <a:cubicBezTo>
                  <a:pt x="17" y="25"/>
                  <a:pt x="20" y="24"/>
                  <a:pt x="20" y="19"/>
                </a:cubicBez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0" name="Freeform 1224">
            <a:extLst>
              <a:ext uri="{FF2B5EF4-FFF2-40B4-BE49-F238E27FC236}">
                <a16:creationId xmlns:a16="http://schemas.microsoft.com/office/drawing/2014/main" id="{FCA9CBEF-5A2D-F546-BA2C-63D682AEC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2317750"/>
            <a:ext cx="19050" cy="87313"/>
          </a:xfrm>
          <a:custGeom>
            <a:avLst/>
            <a:gdLst>
              <a:gd name="T0" fmla="*/ 9338 w 51"/>
              <a:gd name="T1" fmla="*/ 86951 h 241"/>
              <a:gd name="T2" fmla="*/ 0 w 51"/>
              <a:gd name="T3" fmla="*/ 86951 h 241"/>
              <a:gd name="T4" fmla="*/ 0 w 51"/>
              <a:gd name="T5" fmla="*/ 0 h 241"/>
              <a:gd name="T6" fmla="*/ 18676 w 51"/>
              <a:gd name="T7" fmla="*/ 0 h 241"/>
              <a:gd name="T8" fmla="*/ 18676 w 51"/>
              <a:gd name="T9" fmla="*/ 86951 h 241"/>
              <a:gd name="T10" fmla="*/ 9338 w 51"/>
              <a:gd name="T11" fmla="*/ 86951 h 2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241">
                <a:moveTo>
                  <a:pt x="25" y="240"/>
                </a:moveTo>
                <a:lnTo>
                  <a:pt x="0" y="240"/>
                </a:lnTo>
                <a:lnTo>
                  <a:pt x="0" y="0"/>
                </a:lnTo>
                <a:lnTo>
                  <a:pt x="50" y="0"/>
                </a:lnTo>
                <a:lnTo>
                  <a:pt x="50" y="240"/>
                </a:lnTo>
                <a:lnTo>
                  <a:pt x="25" y="240"/>
                </a:ln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1" name="Freeform 1225">
            <a:extLst>
              <a:ext uri="{FF2B5EF4-FFF2-40B4-BE49-F238E27FC236}">
                <a16:creationId xmlns:a16="http://schemas.microsoft.com/office/drawing/2014/main" id="{62E62FEF-AEA6-4940-9C9D-3743D9D07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2317750"/>
            <a:ext cx="19050" cy="87313"/>
          </a:xfrm>
          <a:custGeom>
            <a:avLst/>
            <a:gdLst>
              <a:gd name="T0" fmla="*/ 9338 w 51"/>
              <a:gd name="T1" fmla="*/ 86951 h 241"/>
              <a:gd name="T2" fmla="*/ 0 w 51"/>
              <a:gd name="T3" fmla="*/ 86951 h 241"/>
              <a:gd name="T4" fmla="*/ 0 w 51"/>
              <a:gd name="T5" fmla="*/ 0 h 241"/>
              <a:gd name="T6" fmla="*/ 18676 w 51"/>
              <a:gd name="T7" fmla="*/ 0 h 241"/>
              <a:gd name="T8" fmla="*/ 18676 w 51"/>
              <a:gd name="T9" fmla="*/ 86951 h 241"/>
              <a:gd name="T10" fmla="*/ 9338 w 51"/>
              <a:gd name="T11" fmla="*/ 86951 h 2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241">
                <a:moveTo>
                  <a:pt x="25" y="240"/>
                </a:moveTo>
                <a:lnTo>
                  <a:pt x="0" y="240"/>
                </a:lnTo>
                <a:lnTo>
                  <a:pt x="0" y="0"/>
                </a:lnTo>
                <a:lnTo>
                  <a:pt x="50" y="0"/>
                </a:lnTo>
                <a:lnTo>
                  <a:pt x="50" y="240"/>
                </a:lnTo>
                <a:lnTo>
                  <a:pt x="25" y="240"/>
                </a:ln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2" name="Freeform 1226">
            <a:extLst>
              <a:ext uri="{FF2B5EF4-FFF2-40B4-BE49-F238E27FC236}">
                <a16:creationId xmlns:a16="http://schemas.microsoft.com/office/drawing/2014/main" id="{A9FB0A89-9545-7040-971D-8FAFD3F07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9138" y="2317750"/>
            <a:ext cx="36512" cy="11113"/>
          </a:xfrm>
          <a:custGeom>
            <a:avLst/>
            <a:gdLst>
              <a:gd name="T0" fmla="*/ 0 w 101"/>
              <a:gd name="T1" fmla="*/ 0 h 30"/>
              <a:gd name="T2" fmla="*/ 36150 w 101"/>
              <a:gd name="T3" fmla="*/ 0 h 30"/>
              <a:gd name="T4" fmla="*/ 17714 w 101"/>
              <a:gd name="T5" fmla="*/ 10743 h 30"/>
              <a:gd name="T6" fmla="*/ 0 w 101"/>
              <a:gd name="T7" fmla="*/ 0 h 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0" y="0"/>
                </a:lnTo>
                <a:lnTo>
                  <a:pt x="49" y="29"/>
                </a:lnTo>
                <a:lnTo>
                  <a:pt x="0" y="0"/>
                </a:ln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3" name="Freeform 1227">
            <a:extLst>
              <a:ext uri="{FF2B5EF4-FFF2-40B4-BE49-F238E27FC236}">
                <a16:creationId xmlns:a16="http://schemas.microsoft.com/office/drawing/2014/main" id="{539C04F9-0561-7747-AB74-4C8230467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9138" y="2332038"/>
            <a:ext cx="36512" cy="7937"/>
          </a:xfrm>
          <a:custGeom>
            <a:avLst/>
            <a:gdLst>
              <a:gd name="T0" fmla="*/ 18075 w 101"/>
              <a:gd name="T1" fmla="*/ 7592 h 23"/>
              <a:gd name="T2" fmla="*/ 0 w 101"/>
              <a:gd name="T3" fmla="*/ 7592 h 23"/>
              <a:gd name="T4" fmla="*/ 0 w 101"/>
              <a:gd name="T5" fmla="*/ 0 h 23"/>
              <a:gd name="T6" fmla="*/ 36150 w 101"/>
              <a:gd name="T7" fmla="*/ 0 h 23"/>
              <a:gd name="T8" fmla="*/ 36150 w 101"/>
              <a:gd name="T9" fmla="*/ 7592 h 23"/>
              <a:gd name="T10" fmla="*/ 18075 w 101"/>
              <a:gd name="T11" fmla="*/ 759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23">
                <a:moveTo>
                  <a:pt x="50" y="22"/>
                </a:moveTo>
                <a:lnTo>
                  <a:pt x="0" y="22"/>
                </a:lnTo>
                <a:lnTo>
                  <a:pt x="0" y="0"/>
                </a:lnTo>
                <a:lnTo>
                  <a:pt x="100" y="0"/>
                </a:lnTo>
                <a:lnTo>
                  <a:pt x="100" y="22"/>
                </a:lnTo>
                <a:lnTo>
                  <a:pt x="50" y="22"/>
                </a:ln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4" name="Freeform 1228">
            <a:extLst>
              <a:ext uri="{FF2B5EF4-FFF2-40B4-BE49-F238E27FC236}">
                <a16:creationId xmlns:a16="http://schemas.microsoft.com/office/drawing/2014/main" id="{DF577BFB-4C22-2A49-B9DE-AE3C5333C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9138" y="2382838"/>
            <a:ext cx="36512" cy="7937"/>
          </a:xfrm>
          <a:custGeom>
            <a:avLst/>
            <a:gdLst>
              <a:gd name="T0" fmla="*/ 18075 w 101"/>
              <a:gd name="T1" fmla="*/ 7559 h 21"/>
              <a:gd name="T2" fmla="*/ 0 w 101"/>
              <a:gd name="T3" fmla="*/ 7559 h 21"/>
              <a:gd name="T4" fmla="*/ 0 w 101"/>
              <a:gd name="T5" fmla="*/ 0 h 21"/>
              <a:gd name="T6" fmla="*/ 36150 w 101"/>
              <a:gd name="T7" fmla="*/ 0 h 21"/>
              <a:gd name="T8" fmla="*/ 36150 w 101"/>
              <a:gd name="T9" fmla="*/ 7559 h 21"/>
              <a:gd name="T10" fmla="*/ 18075 w 101"/>
              <a:gd name="T11" fmla="*/ 7559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21">
                <a:moveTo>
                  <a:pt x="50" y="20"/>
                </a:moveTo>
                <a:lnTo>
                  <a:pt x="0" y="20"/>
                </a:lnTo>
                <a:lnTo>
                  <a:pt x="0" y="0"/>
                </a:lnTo>
                <a:lnTo>
                  <a:pt x="100" y="0"/>
                </a:lnTo>
                <a:lnTo>
                  <a:pt x="100" y="20"/>
                </a:lnTo>
                <a:lnTo>
                  <a:pt x="50" y="20"/>
                </a:ln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" name="Freeform 1229">
            <a:extLst>
              <a:ext uri="{FF2B5EF4-FFF2-40B4-BE49-F238E27FC236}">
                <a16:creationId xmlns:a16="http://schemas.microsoft.com/office/drawing/2014/main" id="{584033C5-DBF6-3B40-A8E1-5A239209A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9138" y="2393950"/>
            <a:ext cx="36512" cy="11113"/>
          </a:xfrm>
          <a:custGeom>
            <a:avLst/>
            <a:gdLst>
              <a:gd name="T0" fmla="*/ 0 w 101"/>
              <a:gd name="T1" fmla="*/ 0 h 30"/>
              <a:gd name="T2" fmla="*/ 36150 w 101"/>
              <a:gd name="T3" fmla="*/ 0 h 30"/>
              <a:gd name="T4" fmla="*/ 17714 w 101"/>
              <a:gd name="T5" fmla="*/ 10743 h 30"/>
              <a:gd name="T6" fmla="*/ 0 w 101"/>
              <a:gd name="T7" fmla="*/ 0 h 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0" y="0"/>
                </a:lnTo>
                <a:lnTo>
                  <a:pt x="49" y="29"/>
                </a:lnTo>
                <a:lnTo>
                  <a:pt x="0" y="0"/>
                </a:ln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" name="Freeform 1230">
            <a:extLst>
              <a:ext uri="{FF2B5EF4-FFF2-40B4-BE49-F238E27FC236}">
                <a16:creationId xmlns:a16="http://schemas.microsoft.com/office/drawing/2014/main" id="{B55621A6-7965-A541-A47C-711A822E4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9138" y="2343150"/>
            <a:ext cx="36512" cy="36513"/>
          </a:xfrm>
          <a:custGeom>
            <a:avLst/>
            <a:gdLst>
              <a:gd name="T0" fmla="*/ 36150 w 101"/>
              <a:gd name="T1" fmla="*/ 17714 h 101"/>
              <a:gd name="T2" fmla="*/ 17714 w 101"/>
              <a:gd name="T3" fmla="*/ 36151 h 101"/>
              <a:gd name="T4" fmla="*/ 0 w 101"/>
              <a:gd name="T5" fmla="*/ 17714 h 101"/>
              <a:gd name="T6" fmla="*/ 17714 w 101"/>
              <a:gd name="T7" fmla="*/ 0 h 101"/>
              <a:gd name="T8" fmla="*/ 36150 w 101"/>
              <a:gd name="T9" fmla="*/ 17714 h 1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1" h="101">
                <a:moveTo>
                  <a:pt x="100" y="49"/>
                </a:moveTo>
                <a:cubicBezTo>
                  <a:pt x="100" y="78"/>
                  <a:pt x="77" y="100"/>
                  <a:pt x="49" y="100"/>
                </a:cubicBezTo>
                <a:cubicBezTo>
                  <a:pt x="23" y="100"/>
                  <a:pt x="0" y="78"/>
                  <a:pt x="0" y="49"/>
                </a:cubicBezTo>
                <a:cubicBezTo>
                  <a:pt x="0" y="22"/>
                  <a:pt x="23" y="0"/>
                  <a:pt x="49" y="0"/>
                </a:cubicBezTo>
                <a:cubicBezTo>
                  <a:pt x="77" y="0"/>
                  <a:pt x="100" y="22"/>
                  <a:pt x="100" y="49"/>
                </a:cubicBez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" name="Freeform 1231">
            <a:extLst>
              <a:ext uri="{FF2B5EF4-FFF2-40B4-BE49-F238E27FC236}">
                <a16:creationId xmlns:a16="http://schemas.microsoft.com/office/drawing/2014/main" id="{2DB8A1D9-7B05-2349-813E-8E6AD39A0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2343150"/>
            <a:ext cx="1588" cy="19050"/>
          </a:xfrm>
          <a:custGeom>
            <a:avLst/>
            <a:gdLst>
              <a:gd name="T0" fmla="*/ 0 w 1"/>
              <a:gd name="T1" fmla="*/ 0 h 54"/>
              <a:gd name="T2" fmla="*/ 0 w 1"/>
              <a:gd name="T3" fmla="*/ 0 h 54"/>
              <a:gd name="T4" fmla="*/ 0 w 1"/>
              <a:gd name="T5" fmla="*/ 18697 h 54"/>
              <a:gd name="T6" fmla="*/ 0 w 1"/>
              <a:gd name="T7" fmla="*/ 18697 h 54"/>
              <a:gd name="T8" fmla="*/ 0 w 1"/>
              <a:gd name="T9" fmla="*/ 0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" h="54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lnTo>
                  <a:pt x="0" y="53"/>
                </a:ln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</a:path>
            </a:pathLst>
          </a:custGeom>
          <a:solidFill>
            <a:srgbClr val="C90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" name="Freeform 1232">
            <a:extLst>
              <a:ext uri="{FF2B5EF4-FFF2-40B4-BE49-F238E27FC236}">
                <a16:creationId xmlns:a16="http://schemas.microsoft.com/office/drawing/2014/main" id="{2A0E22F9-5A7F-8142-92E9-A4BD8A941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2343150"/>
            <a:ext cx="1588" cy="17463"/>
          </a:xfrm>
          <a:custGeom>
            <a:avLst/>
            <a:gdLst>
              <a:gd name="T0" fmla="*/ 0 w 1"/>
              <a:gd name="T1" fmla="*/ 0 h 48"/>
              <a:gd name="T2" fmla="*/ 0 w 1"/>
              <a:gd name="T3" fmla="*/ 0 h 48"/>
              <a:gd name="T4" fmla="*/ 0 w 1"/>
              <a:gd name="T5" fmla="*/ 17099 h 48"/>
              <a:gd name="T6" fmla="*/ 0 w 1"/>
              <a:gd name="T7" fmla="*/ 17099 h 48"/>
              <a:gd name="T8" fmla="*/ 0 w 1"/>
              <a:gd name="T9" fmla="*/ 0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" h="48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lnTo>
                  <a:pt x="0" y="47"/>
                </a:lnTo>
                <a:cubicBezTo>
                  <a:pt x="0" y="47"/>
                  <a:pt x="0" y="47"/>
                  <a:pt x="0" y="47"/>
                </a:cubicBezTo>
                <a:lnTo>
                  <a:pt x="0" y="0"/>
                </a:ln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" name="Freeform 1233">
            <a:extLst>
              <a:ext uri="{FF2B5EF4-FFF2-40B4-BE49-F238E27FC236}">
                <a16:creationId xmlns:a16="http://schemas.microsoft.com/office/drawing/2014/main" id="{2F59AE71-E160-2C49-B90F-E282D993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2347913"/>
            <a:ext cx="1588" cy="7937"/>
          </a:xfrm>
          <a:custGeom>
            <a:avLst/>
            <a:gdLst>
              <a:gd name="T0" fmla="*/ 0 w 1"/>
              <a:gd name="T1" fmla="*/ 0 h 20"/>
              <a:gd name="T2" fmla="*/ 0 w 1"/>
              <a:gd name="T3" fmla="*/ 0 h 20"/>
              <a:gd name="T4" fmla="*/ 0 w 1"/>
              <a:gd name="T5" fmla="*/ 7540 h 20"/>
              <a:gd name="T6" fmla="*/ 0 w 1"/>
              <a:gd name="T7" fmla="*/ 7540 h 20"/>
              <a:gd name="T8" fmla="*/ 0 w 1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" h="2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lnTo>
                  <a:pt x="0" y="19"/>
                </a:lnTo>
                <a:cubicBezTo>
                  <a:pt x="0" y="19"/>
                  <a:pt x="0" y="19"/>
                  <a:pt x="0" y="19"/>
                </a:cubicBezTo>
                <a:lnTo>
                  <a:pt x="0" y="0"/>
                </a:lnTo>
              </a:path>
            </a:pathLst>
          </a:custGeom>
          <a:solidFill>
            <a:srgbClr val="C90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" name="Freeform 1234">
            <a:extLst>
              <a:ext uri="{FF2B5EF4-FFF2-40B4-BE49-F238E27FC236}">
                <a16:creationId xmlns:a16="http://schemas.microsoft.com/office/drawing/2014/main" id="{B29634A7-2490-554B-9014-225635E29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2359025"/>
            <a:ext cx="1588" cy="19050"/>
          </a:xfrm>
          <a:custGeom>
            <a:avLst/>
            <a:gdLst>
              <a:gd name="T0" fmla="*/ 0 w 1"/>
              <a:gd name="T1" fmla="*/ 18691 h 53"/>
              <a:gd name="T2" fmla="*/ 0 w 1"/>
              <a:gd name="T3" fmla="*/ 18691 h 53"/>
              <a:gd name="T4" fmla="*/ 0 w 1"/>
              <a:gd name="T5" fmla="*/ 0 h 53"/>
              <a:gd name="T6" fmla="*/ 0 w 1"/>
              <a:gd name="T7" fmla="*/ 0 h 53"/>
              <a:gd name="T8" fmla="*/ 0 w 1"/>
              <a:gd name="T9" fmla="*/ 18691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" h="53">
                <a:moveTo>
                  <a:pt x="0" y="52"/>
                </a:moveTo>
                <a:cubicBezTo>
                  <a:pt x="0" y="52"/>
                  <a:pt x="0" y="52"/>
                  <a:pt x="0" y="52"/>
                </a:cubicBez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lnTo>
                  <a:pt x="0" y="52"/>
                </a:lnTo>
              </a:path>
            </a:pathLst>
          </a:custGeom>
          <a:solidFill>
            <a:srgbClr val="C90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" name="Freeform 1235">
            <a:extLst>
              <a:ext uri="{FF2B5EF4-FFF2-40B4-BE49-F238E27FC236}">
                <a16:creationId xmlns:a16="http://schemas.microsoft.com/office/drawing/2014/main" id="{40E795C2-BDF2-F44E-9DC9-6AC292149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2362200"/>
            <a:ext cx="1588" cy="17463"/>
          </a:xfrm>
          <a:custGeom>
            <a:avLst/>
            <a:gdLst>
              <a:gd name="T0" fmla="*/ 0 w 1"/>
              <a:gd name="T1" fmla="*/ 17091 h 47"/>
              <a:gd name="T2" fmla="*/ 0 w 1"/>
              <a:gd name="T3" fmla="*/ 17091 h 47"/>
              <a:gd name="T4" fmla="*/ 0 w 1"/>
              <a:gd name="T5" fmla="*/ 0 h 47"/>
              <a:gd name="T6" fmla="*/ 0 w 1"/>
              <a:gd name="T7" fmla="*/ 0 h 47"/>
              <a:gd name="T8" fmla="*/ 0 w 1"/>
              <a:gd name="T9" fmla="*/ 1709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" h="47">
                <a:moveTo>
                  <a:pt x="0" y="46"/>
                </a:moveTo>
                <a:cubicBezTo>
                  <a:pt x="0" y="46"/>
                  <a:pt x="0" y="46"/>
                  <a:pt x="0" y="46"/>
                </a:cubicBez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lnTo>
                  <a:pt x="0" y="46"/>
                </a:lnTo>
              </a:path>
            </a:pathLst>
          </a:custGeom>
          <a:solidFill>
            <a:srgbClr val="F5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" name="Freeform 1236">
            <a:extLst>
              <a:ext uri="{FF2B5EF4-FFF2-40B4-BE49-F238E27FC236}">
                <a16:creationId xmlns:a16="http://schemas.microsoft.com/office/drawing/2014/main" id="{1F4D1818-A7BC-984B-B87F-2003457E0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2366963"/>
            <a:ext cx="1588" cy="7937"/>
          </a:xfrm>
          <a:custGeom>
            <a:avLst/>
            <a:gdLst>
              <a:gd name="T0" fmla="*/ 0 w 1"/>
              <a:gd name="T1" fmla="*/ 0 h 21"/>
              <a:gd name="T2" fmla="*/ 0 w 1"/>
              <a:gd name="T3" fmla="*/ 0 h 21"/>
              <a:gd name="T4" fmla="*/ 0 w 1"/>
              <a:gd name="T5" fmla="*/ 7559 h 21"/>
              <a:gd name="T6" fmla="*/ 0 w 1"/>
              <a:gd name="T7" fmla="*/ 7559 h 21"/>
              <a:gd name="T8" fmla="*/ 0 w 1"/>
              <a:gd name="T9" fmla="*/ 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" h="2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lnTo>
                  <a:pt x="0" y="20"/>
                </a:lnTo>
                <a:cubicBezTo>
                  <a:pt x="0" y="20"/>
                  <a:pt x="0" y="20"/>
                  <a:pt x="0" y="20"/>
                </a:cubicBezTo>
                <a:lnTo>
                  <a:pt x="0" y="0"/>
                </a:lnTo>
              </a:path>
            </a:pathLst>
          </a:custGeom>
          <a:solidFill>
            <a:srgbClr val="C90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" name="Freeform 1237">
            <a:extLst>
              <a:ext uri="{FF2B5EF4-FFF2-40B4-BE49-F238E27FC236}">
                <a16:creationId xmlns:a16="http://schemas.microsoft.com/office/drawing/2014/main" id="{5C6BDFF9-9F6B-A649-A2E1-586B9E5CE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201863"/>
            <a:ext cx="431800" cy="63500"/>
          </a:xfrm>
          <a:custGeom>
            <a:avLst/>
            <a:gdLst>
              <a:gd name="T0" fmla="*/ 0 w 1200"/>
              <a:gd name="T1" fmla="*/ 0 h 176"/>
              <a:gd name="T2" fmla="*/ 431440 w 1200"/>
              <a:gd name="T3" fmla="*/ 0 h 176"/>
              <a:gd name="T4" fmla="*/ 431440 w 1200"/>
              <a:gd name="T5" fmla="*/ 63139 h 176"/>
              <a:gd name="T6" fmla="*/ 215900 w 1200"/>
              <a:gd name="T7" fmla="*/ 63139 h 176"/>
              <a:gd name="T8" fmla="*/ 0 w 1200"/>
              <a:gd name="T9" fmla="*/ 63139 h 176"/>
              <a:gd name="T10" fmla="*/ 0 w 1200"/>
              <a:gd name="T11" fmla="*/ 0 h 1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6">
                <a:moveTo>
                  <a:pt x="0" y="0"/>
                </a:moveTo>
                <a:lnTo>
                  <a:pt x="1199" y="0"/>
                </a:lnTo>
                <a:lnTo>
                  <a:pt x="1199" y="175"/>
                </a:lnTo>
                <a:lnTo>
                  <a:pt x="600" y="175"/>
                </a:lnTo>
                <a:lnTo>
                  <a:pt x="0" y="175"/>
                </a:lnTo>
                <a:lnTo>
                  <a:pt x="0" y="0"/>
                </a:lnTo>
              </a:path>
            </a:pathLst>
          </a:custGeom>
          <a:solidFill>
            <a:srgbClr val="C900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" name="Freeform 1238">
            <a:extLst>
              <a:ext uri="{FF2B5EF4-FFF2-40B4-BE49-F238E27FC236}">
                <a16:creationId xmlns:a16="http://schemas.microsoft.com/office/drawing/2014/main" id="{55C2B84B-AC53-384C-8022-B5D5DFD23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265363"/>
            <a:ext cx="431800" cy="63500"/>
          </a:xfrm>
          <a:custGeom>
            <a:avLst/>
            <a:gdLst>
              <a:gd name="T0" fmla="*/ 0 w 1200"/>
              <a:gd name="T1" fmla="*/ 0 h 176"/>
              <a:gd name="T2" fmla="*/ 431440 w 1200"/>
              <a:gd name="T3" fmla="*/ 0 h 176"/>
              <a:gd name="T4" fmla="*/ 431440 w 1200"/>
              <a:gd name="T5" fmla="*/ 63139 h 176"/>
              <a:gd name="T6" fmla="*/ 215900 w 1200"/>
              <a:gd name="T7" fmla="*/ 63139 h 176"/>
              <a:gd name="T8" fmla="*/ 0 w 1200"/>
              <a:gd name="T9" fmla="*/ 63139 h 176"/>
              <a:gd name="T10" fmla="*/ 0 w 1200"/>
              <a:gd name="T11" fmla="*/ 0 h 1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6">
                <a:moveTo>
                  <a:pt x="0" y="0"/>
                </a:moveTo>
                <a:lnTo>
                  <a:pt x="1199" y="0"/>
                </a:lnTo>
                <a:lnTo>
                  <a:pt x="1199" y="175"/>
                </a:lnTo>
                <a:lnTo>
                  <a:pt x="600" y="175"/>
                </a:lnTo>
                <a:lnTo>
                  <a:pt x="0" y="175"/>
                </a:lnTo>
                <a:lnTo>
                  <a:pt x="0" y="0"/>
                </a:lnTo>
              </a:path>
            </a:pathLst>
          </a:custGeom>
          <a:solidFill>
            <a:srgbClr val="1D29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" name="Freeform 1239">
            <a:extLst>
              <a:ext uri="{FF2B5EF4-FFF2-40B4-BE49-F238E27FC236}">
                <a16:creationId xmlns:a16="http://schemas.microsoft.com/office/drawing/2014/main" id="{40DA4C4D-6BB1-154B-8D31-7C5560463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327275"/>
            <a:ext cx="431800" cy="63500"/>
          </a:xfrm>
          <a:custGeom>
            <a:avLst/>
            <a:gdLst>
              <a:gd name="T0" fmla="*/ 0 w 1200"/>
              <a:gd name="T1" fmla="*/ 0 h 177"/>
              <a:gd name="T2" fmla="*/ 431440 w 1200"/>
              <a:gd name="T3" fmla="*/ 0 h 177"/>
              <a:gd name="T4" fmla="*/ 431440 w 1200"/>
              <a:gd name="T5" fmla="*/ 63141 h 177"/>
              <a:gd name="T6" fmla="*/ 215900 w 1200"/>
              <a:gd name="T7" fmla="*/ 63141 h 177"/>
              <a:gd name="T8" fmla="*/ 0 w 1200"/>
              <a:gd name="T9" fmla="*/ 63141 h 177"/>
              <a:gd name="T10" fmla="*/ 0 w 1200"/>
              <a:gd name="T11" fmla="*/ 0 h 1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7">
                <a:moveTo>
                  <a:pt x="0" y="0"/>
                </a:moveTo>
                <a:lnTo>
                  <a:pt x="1199" y="0"/>
                </a:lnTo>
                <a:lnTo>
                  <a:pt x="1199" y="176"/>
                </a:lnTo>
                <a:lnTo>
                  <a:pt x="600" y="176"/>
                </a:lnTo>
                <a:lnTo>
                  <a:pt x="0" y="176"/>
                </a:lnTo>
                <a:lnTo>
                  <a:pt x="0" y="0"/>
                </a:lnTo>
              </a:path>
            </a:pathLst>
          </a:custGeom>
          <a:solidFill>
            <a:srgbClr val="F6EC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" name="Freeform 1240">
            <a:extLst>
              <a:ext uri="{FF2B5EF4-FFF2-40B4-BE49-F238E27FC236}">
                <a16:creationId xmlns:a16="http://schemas.microsoft.com/office/drawing/2014/main" id="{FEE84760-813E-B949-A391-5E56CC5FE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390775"/>
            <a:ext cx="431800" cy="63500"/>
          </a:xfrm>
          <a:custGeom>
            <a:avLst/>
            <a:gdLst>
              <a:gd name="T0" fmla="*/ 0 w 1200"/>
              <a:gd name="T1" fmla="*/ 0 h 175"/>
              <a:gd name="T2" fmla="*/ 431440 w 1200"/>
              <a:gd name="T3" fmla="*/ 0 h 175"/>
              <a:gd name="T4" fmla="*/ 431440 w 1200"/>
              <a:gd name="T5" fmla="*/ 63137 h 175"/>
              <a:gd name="T6" fmla="*/ 215900 w 1200"/>
              <a:gd name="T7" fmla="*/ 63137 h 175"/>
              <a:gd name="T8" fmla="*/ 0 w 1200"/>
              <a:gd name="T9" fmla="*/ 63137 h 175"/>
              <a:gd name="T10" fmla="*/ 0 w 1200"/>
              <a:gd name="T11" fmla="*/ 0 h 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5">
                <a:moveTo>
                  <a:pt x="0" y="0"/>
                </a:moveTo>
                <a:lnTo>
                  <a:pt x="1199" y="0"/>
                </a:lnTo>
                <a:lnTo>
                  <a:pt x="1199" y="174"/>
                </a:lnTo>
                <a:lnTo>
                  <a:pt x="600" y="174"/>
                </a:lnTo>
                <a:lnTo>
                  <a:pt x="0" y="174"/>
                </a:lnTo>
                <a:lnTo>
                  <a:pt x="0" y="0"/>
                </a:lnTo>
              </a:path>
            </a:pathLst>
          </a:custGeom>
          <a:solidFill>
            <a:srgbClr val="4192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" name="Freeform 1241">
            <a:extLst>
              <a:ext uri="{FF2B5EF4-FFF2-40B4-BE49-F238E27FC236}">
                <a16:creationId xmlns:a16="http://schemas.microsoft.com/office/drawing/2014/main" id="{BBFF76CB-2FB5-7443-898F-D0BF89952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201863"/>
            <a:ext cx="431800" cy="127000"/>
          </a:xfrm>
          <a:custGeom>
            <a:avLst/>
            <a:gdLst>
              <a:gd name="T0" fmla="*/ 431440 w 1200"/>
              <a:gd name="T1" fmla="*/ 0 h 351"/>
              <a:gd name="T2" fmla="*/ 431440 w 1200"/>
              <a:gd name="T3" fmla="*/ 126638 h 351"/>
              <a:gd name="T4" fmla="*/ 215900 w 1200"/>
              <a:gd name="T5" fmla="*/ 126638 h 351"/>
              <a:gd name="T6" fmla="*/ 0 w 1200"/>
              <a:gd name="T7" fmla="*/ 126638 h 351"/>
              <a:gd name="T8" fmla="*/ 0 w 1200"/>
              <a:gd name="T9" fmla="*/ 0 h 351"/>
              <a:gd name="T10" fmla="*/ 431440 w 1200"/>
              <a:gd name="T11" fmla="*/ 0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1">
                <a:moveTo>
                  <a:pt x="1199" y="0"/>
                </a:moveTo>
                <a:lnTo>
                  <a:pt x="1199" y="350"/>
                </a:lnTo>
                <a:lnTo>
                  <a:pt x="600" y="350"/>
                </a:lnTo>
                <a:lnTo>
                  <a:pt x="0" y="350"/>
                </a:lnTo>
                <a:lnTo>
                  <a:pt x="0" y="0"/>
                </a:lnTo>
                <a:lnTo>
                  <a:pt x="1199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" name="Freeform 1242">
            <a:extLst>
              <a:ext uri="{FF2B5EF4-FFF2-40B4-BE49-F238E27FC236}">
                <a16:creationId xmlns:a16="http://schemas.microsoft.com/office/drawing/2014/main" id="{18BA2A9E-6755-A147-803C-1E6A452F9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327275"/>
            <a:ext cx="431800" cy="127000"/>
          </a:xfrm>
          <a:custGeom>
            <a:avLst/>
            <a:gdLst>
              <a:gd name="T0" fmla="*/ 431440 w 1200"/>
              <a:gd name="T1" fmla="*/ 126638 h 351"/>
              <a:gd name="T2" fmla="*/ 215900 w 1200"/>
              <a:gd name="T3" fmla="*/ 126638 h 351"/>
              <a:gd name="T4" fmla="*/ 0 w 1200"/>
              <a:gd name="T5" fmla="*/ 126638 h 351"/>
              <a:gd name="T6" fmla="*/ 0 w 1200"/>
              <a:gd name="T7" fmla="*/ 0 h 351"/>
              <a:gd name="T8" fmla="*/ 431440 w 1200"/>
              <a:gd name="T9" fmla="*/ 0 h 351"/>
              <a:gd name="T10" fmla="*/ 431440 w 1200"/>
              <a:gd name="T11" fmla="*/ 126638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1">
                <a:moveTo>
                  <a:pt x="1199" y="350"/>
                </a:moveTo>
                <a:lnTo>
                  <a:pt x="600" y="350"/>
                </a:lnTo>
                <a:lnTo>
                  <a:pt x="0" y="350"/>
                </a:lnTo>
                <a:lnTo>
                  <a:pt x="0" y="0"/>
                </a:lnTo>
                <a:lnTo>
                  <a:pt x="1199" y="0"/>
                </a:lnTo>
                <a:lnTo>
                  <a:pt x="1199" y="350"/>
                </a:lnTo>
              </a:path>
            </a:pathLst>
          </a:custGeom>
          <a:solidFill>
            <a:srgbClr val="4F9F3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9" name="Freeform 1243">
            <a:extLst>
              <a:ext uri="{FF2B5EF4-FFF2-40B4-BE49-F238E27FC236}">
                <a16:creationId xmlns:a16="http://schemas.microsoft.com/office/drawing/2014/main" id="{F9AB6733-EE5E-5748-B0D0-BCA8C281F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286000"/>
            <a:ext cx="431800" cy="84138"/>
          </a:xfrm>
          <a:custGeom>
            <a:avLst/>
            <a:gdLst>
              <a:gd name="T0" fmla="*/ 431440 w 1200"/>
              <a:gd name="T1" fmla="*/ 83778 h 234"/>
              <a:gd name="T2" fmla="*/ 215900 w 1200"/>
              <a:gd name="T3" fmla="*/ 83778 h 234"/>
              <a:gd name="T4" fmla="*/ 0 w 1200"/>
              <a:gd name="T5" fmla="*/ 83778 h 234"/>
              <a:gd name="T6" fmla="*/ 0 w 1200"/>
              <a:gd name="T7" fmla="*/ 0 h 234"/>
              <a:gd name="T8" fmla="*/ 431440 w 1200"/>
              <a:gd name="T9" fmla="*/ 0 h 234"/>
              <a:gd name="T10" fmla="*/ 431440 w 1200"/>
              <a:gd name="T11" fmla="*/ 83778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1199" y="233"/>
                </a:move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  <a:lnTo>
                  <a:pt x="1199" y="0"/>
                </a:lnTo>
                <a:lnTo>
                  <a:pt x="1199" y="233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40" name="Freeform 1244">
            <a:extLst>
              <a:ext uri="{FF2B5EF4-FFF2-40B4-BE49-F238E27FC236}">
                <a16:creationId xmlns:a16="http://schemas.microsoft.com/office/drawing/2014/main" id="{EC78621C-DC47-EB40-8458-62478E588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5113" y="2243138"/>
            <a:ext cx="101600" cy="36512"/>
          </a:xfrm>
          <a:custGeom>
            <a:avLst/>
            <a:gdLst>
              <a:gd name="T0" fmla="*/ 0 w 284"/>
              <a:gd name="T1" fmla="*/ 36154 h 102"/>
              <a:gd name="T2" fmla="*/ 50442 w 284"/>
              <a:gd name="T3" fmla="*/ 0 h 102"/>
              <a:gd name="T4" fmla="*/ 101242 w 284"/>
              <a:gd name="T5" fmla="*/ 36154 h 102"/>
              <a:gd name="T6" fmla="*/ 0 w 284"/>
              <a:gd name="T7" fmla="*/ 36154 h 10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4" h="102">
                <a:moveTo>
                  <a:pt x="0" y="101"/>
                </a:moveTo>
                <a:cubicBezTo>
                  <a:pt x="21" y="41"/>
                  <a:pt x="77" y="0"/>
                  <a:pt x="141" y="0"/>
                </a:cubicBezTo>
                <a:cubicBezTo>
                  <a:pt x="207" y="0"/>
                  <a:pt x="263" y="41"/>
                  <a:pt x="283" y="101"/>
                </a:cubicBezTo>
                <a:lnTo>
                  <a:pt x="0" y="101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41" name="Freeform 1245">
            <a:extLst>
              <a:ext uri="{FF2B5EF4-FFF2-40B4-BE49-F238E27FC236}">
                <a16:creationId xmlns:a16="http://schemas.microsoft.com/office/drawing/2014/main" id="{AE673AD5-38E1-DE48-87D5-BED449B40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3363" y="2212975"/>
            <a:ext cx="166687" cy="68263"/>
          </a:xfrm>
          <a:custGeom>
            <a:avLst/>
            <a:gdLst>
              <a:gd name="T0" fmla="*/ 85324 w 463"/>
              <a:gd name="T1" fmla="*/ 5057 h 189"/>
              <a:gd name="T2" fmla="*/ 73443 w 463"/>
              <a:gd name="T3" fmla="*/ 5779 h 189"/>
              <a:gd name="T4" fmla="*/ 78123 w 463"/>
              <a:gd name="T5" fmla="*/ 24921 h 189"/>
              <a:gd name="T6" fmla="*/ 90724 w 463"/>
              <a:gd name="T7" fmla="*/ 361 h 189"/>
              <a:gd name="T8" fmla="*/ 87844 w 463"/>
              <a:gd name="T9" fmla="*/ 5418 h 189"/>
              <a:gd name="T10" fmla="*/ 71643 w 463"/>
              <a:gd name="T11" fmla="*/ 5779 h 189"/>
              <a:gd name="T12" fmla="*/ 68043 w 463"/>
              <a:gd name="T13" fmla="*/ 1084 h 189"/>
              <a:gd name="T14" fmla="*/ 98284 w 463"/>
              <a:gd name="T15" fmla="*/ 1084 h 189"/>
              <a:gd name="T16" fmla="*/ 94684 w 463"/>
              <a:gd name="T17" fmla="*/ 5779 h 189"/>
              <a:gd name="T18" fmla="*/ 64803 w 463"/>
              <a:gd name="T19" fmla="*/ 7585 h 189"/>
              <a:gd name="T20" fmla="*/ 60843 w 463"/>
              <a:gd name="T21" fmla="*/ 2528 h 189"/>
              <a:gd name="T22" fmla="*/ 106564 w 463"/>
              <a:gd name="T23" fmla="*/ 8668 h 189"/>
              <a:gd name="T24" fmla="*/ 105124 w 463"/>
              <a:gd name="T25" fmla="*/ 2528 h 189"/>
              <a:gd name="T26" fmla="*/ 58322 w 463"/>
              <a:gd name="T27" fmla="*/ 9029 h 189"/>
              <a:gd name="T28" fmla="*/ 53642 w 463"/>
              <a:gd name="T29" fmla="*/ 4695 h 189"/>
              <a:gd name="T30" fmla="*/ 112325 w 463"/>
              <a:gd name="T31" fmla="*/ 4695 h 189"/>
              <a:gd name="T32" fmla="*/ 108365 w 463"/>
              <a:gd name="T33" fmla="*/ 9029 h 189"/>
              <a:gd name="T34" fmla="*/ 51482 w 463"/>
              <a:gd name="T35" fmla="*/ 11919 h 189"/>
              <a:gd name="T36" fmla="*/ 46802 w 463"/>
              <a:gd name="T37" fmla="*/ 7585 h 189"/>
              <a:gd name="T38" fmla="*/ 119165 w 463"/>
              <a:gd name="T39" fmla="*/ 7585 h 189"/>
              <a:gd name="T40" fmla="*/ 114485 w 463"/>
              <a:gd name="T41" fmla="*/ 11919 h 189"/>
              <a:gd name="T42" fmla="*/ 45362 w 463"/>
              <a:gd name="T43" fmla="*/ 14447 h 189"/>
              <a:gd name="T44" fmla="*/ 40322 w 463"/>
              <a:gd name="T45" fmla="*/ 11197 h 189"/>
              <a:gd name="T46" fmla="*/ 125645 w 463"/>
              <a:gd name="T47" fmla="*/ 11197 h 189"/>
              <a:gd name="T48" fmla="*/ 121325 w 463"/>
              <a:gd name="T49" fmla="*/ 14447 h 189"/>
              <a:gd name="T50" fmla="*/ 39602 w 463"/>
              <a:gd name="T51" fmla="*/ 18059 h 189"/>
              <a:gd name="T52" fmla="*/ 33841 w 463"/>
              <a:gd name="T53" fmla="*/ 15531 h 189"/>
              <a:gd name="T54" fmla="*/ 132126 w 463"/>
              <a:gd name="T55" fmla="*/ 15531 h 189"/>
              <a:gd name="T56" fmla="*/ 126725 w 463"/>
              <a:gd name="T57" fmla="*/ 18059 h 189"/>
              <a:gd name="T58" fmla="*/ 33481 w 463"/>
              <a:gd name="T59" fmla="*/ 22393 h 189"/>
              <a:gd name="T60" fmla="*/ 28081 w 463"/>
              <a:gd name="T61" fmla="*/ 19504 h 189"/>
              <a:gd name="T62" fmla="*/ 138246 w 463"/>
              <a:gd name="T63" fmla="*/ 19865 h 189"/>
              <a:gd name="T64" fmla="*/ 132846 w 463"/>
              <a:gd name="T65" fmla="*/ 22393 h 189"/>
              <a:gd name="T66" fmla="*/ 28081 w 463"/>
              <a:gd name="T67" fmla="*/ 27088 h 189"/>
              <a:gd name="T68" fmla="*/ 22681 w 463"/>
              <a:gd name="T69" fmla="*/ 24560 h 189"/>
              <a:gd name="T70" fmla="*/ 143646 w 463"/>
              <a:gd name="T71" fmla="*/ 24560 h 189"/>
              <a:gd name="T72" fmla="*/ 138246 w 463"/>
              <a:gd name="T73" fmla="*/ 27088 h 189"/>
              <a:gd name="T74" fmla="*/ 23401 w 463"/>
              <a:gd name="T75" fmla="*/ 32145 h 189"/>
              <a:gd name="T76" fmla="*/ 17641 w 463"/>
              <a:gd name="T77" fmla="*/ 30700 h 189"/>
              <a:gd name="T78" fmla="*/ 148326 w 463"/>
              <a:gd name="T79" fmla="*/ 30700 h 189"/>
              <a:gd name="T80" fmla="*/ 142926 w 463"/>
              <a:gd name="T81" fmla="*/ 32145 h 189"/>
              <a:gd name="T82" fmla="*/ 18721 w 463"/>
              <a:gd name="T83" fmla="*/ 37563 h 189"/>
              <a:gd name="T84" fmla="*/ 13321 w 463"/>
              <a:gd name="T85" fmla="*/ 36479 h 189"/>
              <a:gd name="T86" fmla="*/ 153366 w 463"/>
              <a:gd name="T87" fmla="*/ 36479 h 189"/>
              <a:gd name="T88" fmla="*/ 147246 w 463"/>
              <a:gd name="T89" fmla="*/ 37563 h 189"/>
              <a:gd name="T90" fmla="*/ 14761 w 463"/>
              <a:gd name="T91" fmla="*/ 43703 h 189"/>
              <a:gd name="T92" fmla="*/ 9000 w 463"/>
              <a:gd name="T93" fmla="*/ 42619 h 189"/>
              <a:gd name="T94" fmla="*/ 157327 w 463"/>
              <a:gd name="T95" fmla="*/ 42619 h 189"/>
              <a:gd name="T96" fmla="*/ 151566 w 463"/>
              <a:gd name="T97" fmla="*/ 43703 h 189"/>
              <a:gd name="T98" fmla="*/ 11520 w 463"/>
              <a:gd name="T99" fmla="*/ 49482 h 189"/>
              <a:gd name="T100" fmla="*/ 5400 w 463"/>
              <a:gd name="T101" fmla="*/ 49482 h 189"/>
              <a:gd name="T102" fmla="*/ 160927 w 463"/>
              <a:gd name="T103" fmla="*/ 49482 h 189"/>
              <a:gd name="T104" fmla="*/ 154807 w 463"/>
              <a:gd name="T105" fmla="*/ 49482 h 189"/>
              <a:gd name="T106" fmla="*/ 8640 w 463"/>
              <a:gd name="T107" fmla="*/ 55622 h 189"/>
              <a:gd name="T108" fmla="*/ 2880 w 463"/>
              <a:gd name="T109" fmla="*/ 55983 h 189"/>
              <a:gd name="T110" fmla="*/ 163447 w 463"/>
              <a:gd name="T111" fmla="*/ 55983 h 189"/>
              <a:gd name="T112" fmla="*/ 157327 w 463"/>
              <a:gd name="T113" fmla="*/ 55622 h 189"/>
              <a:gd name="T114" fmla="*/ 6840 w 463"/>
              <a:gd name="T115" fmla="*/ 62484 h 189"/>
              <a:gd name="T116" fmla="*/ 5040 w 463"/>
              <a:gd name="T117" fmla="*/ 67541 h 189"/>
              <a:gd name="T118" fmla="*/ 163087 w 463"/>
              <a:gd name="T119" fmla="*/ 62484 h 189"/>
              <a:gd name="T120" fmla="*/ 160207 w 463"/>
              <a:gd name="T121" fmla="*/ 67902 h 18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63" h="189">
                <a:moveTo>
                  <a:pt x="224" y="14"/>
                </a:moveTo>
                <a:cubicBezTo>
                  <a:pt x="224" y="7"/>
                  <a:pt x="226" y="0"/>
                  <a:pt x="230" y="0"/>
                </a:cubicBezTo>
                <a:cubicBezTo>
                  <a:pt x="235" y="0"/>
                  <a:pt x="237" y="7"/>
                  <a:pt x="237" y="14"/>
                </a:cubicBezTo>
                <a:cubicBezTo>
                  <a:pt x="237" y="33"/>
                  <a:pt x="235" y="43"/>
                  <a:pt x="230" y="68"/>
                </a:cubicBezTo>
                <a:cubicBezTo>
                  <a:pt x="226" y="43"/>
                  <a:pt x="224" y="33"/>
                  <a:pt x="224" y="14"/>
                </a:cubicBezTo>
                <a:close/>
                <a:moveTo>
                  <a:pt x="204" y="16"/>
                </a:moveTo>
                <a:cubicBezTo>
                  <a:pt x="204" y="8"/>
                  <a:pt x="205" y="1"/>
                  <a:pt x="211" y="1"/>
                </a:cubicBezTo>
                <a:cubicBezTo>
                  <a:pt x="215" y="0"/>
                  <a:pt x="217" y="7"/>
                  <a:pt x="218" y="15"/>
                </a:cubicBezTo>
                <a:cubicBezTo>
                  <a:pt x="220" y="33"/>
                  <a:pt x="218" y="43"/>
                  <a:pt x="217" y="69"/>
                </a:cubicBezTo>
                <a:cubicBezTo>
                  <a:pt x="209" y="44"/>
                  <a:pt x="207" y="34"/>
                  <a:pt x="204" y="16"/>
                </a:cubicBezTo>
                <a:close/>
                <a:moveTo>
                  <a:pt x="244" y="15"/>
                </a:moveTo>
                <a:cubicBezTo>
                  <a:pt x="245" y="7"/>
                  <a:pt x="246" y="0"/>
                  <a:pt x="252" y="1"/>
                </a:cubicBezTo>
                <a:cubicBezTo>
                  <a:pt x="256" y="1"/>
                  <a:pt x="258" y="8"/>
                  <a:pt x="257" y="16"/>
                </a:cubicBezTo>
                <a:cubicBezTo>
                  <a:pt x="255" y="34"/>
                  <a:pt x="252" y="44"/>
                  <a:pt x="245" y="69"/>
                </a:cubicBezTo>
                <a:cubicBezTo>
                  <a:pt x="243" y="43"/>
                  <a:pt x="242" y="33"/>
                  <a:pt x="244" y="15"/>
                </a:cubicBezTo>
                <a:close/>
                <a:moveTo>
                  <a:pt x="189" y="3"/>
                </a:moveTo>
                <a:lnTo>
                  <a:pt x="190" y="3"/>
                </a:lnTo>
                <a:cubicBezTo>
                  <a:pt x="195" y="3"/>
                  <a:pt x="198" y="10"/>
                  <a:pt x="199" y="16"/>
                </a:cubicBezTo>
                <a:cubicBezTo>
                  <a:pt x="203" y="35"/>
                  <a:pt x="202" y="44"/>
                  <a:pt x="202" y="71"/>
                </a:cubicBezTo>
                <a:cubicBezTo>
                  <a:pt x="192" y="46"/>
                  <a:pt x="188" y="37"/>
                  <a:pt x="186" y="19"/>
                </a:cubicBezTo>
                <a:cubicBezTo>
                  <a:pt x="185" y="12"/>
                  <a:pt x="185" y="4"/>
                  <a:pt x="189" y="3"/>
                </a:cubicBezTo>
                <a:close/>
                <a:moveTo>
                  <a:pt x="263" y="16"/>
                </a:moveTo>
                <a:cubicBezTo>
                  <a:pt x="264" y="10"/>
                  <a:pt x="267" y="3"/>
                  <a:pt x="271" y="3"/>
                </a:cubicBezTo>
                <a:lnTo>
                  <a:pt x="273" y="3"/>
                </a:lnTo>
                <a:cubicBezTo>
                  <a:pt x="277" y="4"/>
                  <a:pt x="277" y="12"/>
                  <a:pt x="276" y="19"/>
                </a:cubicBezTo>
                <a:cubicBezTo>
                  <a:pt x="273" y="37"/>
                  <a:pt x="270" y="46"/>
                  <a:pt x="260" y="71"/>
                </a:cubicBezTo>
                <a:cubicBezTo>
                  <a:pt x="260" y="44"/>
                  <a:pt x="258" y="35"/>
                  <a:pt x="263" y="16"/>
                </a:cubicBezTo>
                <a:close/>
                <a:moveTo>
                  <a:pt x="169" y="7"/>
                </a:moveTo>
                <a:lnTo>
                  <a:pt x="170" y="7"/>
                </a:lnTo>
                <a:cubicBezTo>
                  <a:pt x="175" y="7"/>
                  <a:pt x="179" y="13"/>
                  <a:pt x="180" y="21"/>
                </a:cubicBezTo>
                <a:cubicBezTo>
                  <a:pt x="185" y="38"/>
                  <a:pt x="185" y="48"/>
                  <a:pt x="188" y="75"/>
                </a:cubicBezTo>
                <a:cubicBezTo>
                  <a:pt x="175" y="50"/>
                  <a:pt x="172" y="42"/>
                  <a:pt x="166" y="24"/>
                </a:cubicBezTo>
                <a:cubicBezTo>
                  <a:pt x="164" y="16"/>
                  <a:pt x="164" y="9"/>
                  <a:pt x="169" y="7"/>
                </a:cubicBezTo>
                <a:close/>
                <a:moveTo>
                  <a:pt x="292" y="7"/>
                </a:moveTo>
                <a:lnTo>
                  <a:pt x="293" y="7"/>
                </a:lnTo>
                <a:cubicBezTo>
                  <a:pt x="297" y="9"/>
                  <a:pt x="297" y="16"/>
                  <a:pt x="296" y="24"/>
                </a:cubicBezTo>
                <a:cubicBezTo>
                  <a:pt x="291" y="42"/>
                  <a:pt x="286" y="50"/>
                  <a:pt x="274" y="75"/>
                </a:cubicBezTo>
                <a:cubicBezTo>
                  <a:pt x="277" y="48"/>
                  <a:pt x="277" y="38"/>
                  <a:pt x="282" y="21"/>
                </a:cubicBezTo>
                <a:cubicBezTo>
                  <a:pt x="283" y="13"/>
                  <a:pt x="287" y="7"/>
                  <a:pt x="292" y="7"/>
                </a:cubicBezTo>
                <a:close/>
                <a:moveTo>
                  <a:pt x="149" y="13"/>
                </a:moveTo>
                <a:lnTo>
                  <a:pt x="151" y="13"/>
                </a:lnTo>
                <a:cubicBezTo>
                  <a:pt x="155" y="13"/>
                  <a:pt x="159" y="20"/>
                  <a:pt x="162" y="25"/>
                </a:cubicBezTo>
                <a:cubicBezTo>
                  <a:pt x="167" y="43"/>
                  <a:pt x="168" y="52"/>
                  <a:pt x="173" y="81"/>
                </a:cubicBezTo>
                <a:cubicBezTo>
                  <a:pt x="160" y="55"/>
                  <a:pt x="154" y="47"/>
                  <a:pt x="148" y="30"/>
                </a:cubicBezTo>
                <a:cubicBezTo>
                  <a:pt x="145" y="23"/>
                  <a:pt x="144" y="15"/>
                  <a:pt x="149" y="13"/>
                </a:cubicBezTo>
                <a:close/>
                <a:moveTo>
                  <a:pt x="301" y="25"/>
                </a:moveTo>
                <a:cubicBezTo>
                  <a:pt x="303" y="20"/>
                  <a:pt x="306" y="13"/>
                  <a:pt x="310" y="13"/>
                </a:cubicBezTo>
                <a:cubicBezTo>
                  <a:pt x="311" y="13"/>
                  <a:pt x="311" y="13"/>
                  <a:pt x="312" y="13"/>
                </a:cubicBezTo>
                <a:cubicBezTo>
                  <a:pt x="317" y="15"/>
                  <a:pt x="315" y="23"/>
                  <a:pt x="314" y="30"/>
                </a:cubicBezTo>
                <a:cubicBezTo>
                  <a:pt x="308" y="47"/>
                  <a:pt x="302" y="55"/>
                  <a:pt x="289" y="81"/>
                </a:cubicBezTo>
                <a:cubicBezTo>
                  <a:pt x="293" y="52"/>
                  <a:pt x="295" y="43"/>
                  <a:pt x="301" y="25"/>
                </a:cubicBezTo>
                <a:close/>
                <a:moveTo>
                  <a:pt x="130" y="21"/>
                </a:moveTo>
                <a:cubicBezTo>
                  <a:pt x="131" y="21"/>
                  <a:pt x="132" y="21"/>
                  <a:pt x="132" y="21"/>
                </a:cubicBezTo>
                <a:cubicBezTo>
                  <a:pt x="136" y="21"/>
                  <a:pt x="140" y="26"/>
                  <a:pt x="143" y="33"/>
                </a:cubicBezTo>
                <a:cubicBezTo>
                  <a:pt x="151" y="49"/>
                  <a:pt x="152" y="58"/>
                  <a:pt x="160" y="86"/>
                </a:cubicBezTo>
                <a:cubicBezTo>
                  <a:pt x="144" y="62"/>
                  <a:pt x="138" y="55"/>
                  <a:pt x="130" y="39"/>
                </a:cubicBezTo>
                <a:cubicBezTo>
                  <a:pt x="127" y="32"/>
                  <a:pt x="126" y="24"/>
                  <a:pt x="130" y="21"/>
                </a:cubicBezTo>
                <a:close/>
                <a:moveTo>
                  <a:pt x="318" y="33"/>
                </a:moveTo>
                <a:cubicBezTo>
                  <a:pt x="321" y="26"/>
                  <a:pt x="325" y="21"/>
                  <a:pt x="330" y="21"/>
                </a:cubicBezTo>
                <a:lnTo>
                  <a:pt x="331" y="21"/>
                </a:lnTo>
                <a:cubicBezTo>
                  <a:pt x="336" y="24"/>
                  <a:pt x="334" y="32"/>
                  <a:pt x="331" y="39"/>
                </a:cubicBezTo>
                <a:cubicBezTo>
                  <a:pt x="324" y="55"/>
                  <a:pt x="318" y="62"/>
                  <a:pt x="302" y="86"/>
                </a:cubicBezTo>
                <a:cubicBezTo>
                  <a:pt x="309" y="58"/>
                  <a:pt x="311" y="49"/>
                  <a:pt x="318" y="33"/>
                </a:cubicBezTo>
                <a:close/>
                <a:moveTo>
                  <a:pt x="112" y="31"/>
                </a:moveTo>
                <a:lnTo>
                  <a:pt x="114" y="31"/>
                </a:lnTo>
                <a:cubicBezTo>
                  <a:pt x="118" y="30"/>
                  <a:pt x="122" y="35"/>
                  <a:pt x="126" y="40"/>
                </a:cubicBezTo>
                <a:cubicBezTo>
                  <a:pt x="134" y="57"/>
                  <a:pt x="137" y="65"/>
                  <a:pt x="147" y="92"/>
                </a:cubicBezTo>
                <a:cubicBezTo>
                  <a:pt x="129" y="70"/>
                  <a:pt x="123" y="63"/>
                  <a:pt x="114" y="48"/>
                </a:cubicBezTo>
                <a:cubicBezTo>
                  <a:pt x="110" y="42"/>
                  <a:pt x="108" y="34"/>
                  <a:pt x="112" y="31"/>
                </a:cubicBezTo>
                <a:close/>
                <a:moveTo>
                  <a:pt x="337" y="40"/>
                </a:moveTo>
                <a:cubicBezTo>
                  <a:pt x="339" y="35"/>
                  <a:pt x="343" y="31"/>
                  <a:pt x="347" y="31"/>
                </a:cubicBezTo>
                <a:lnTo>
                  <a:pt x="349" y="31"/>
                </a:lnTo>
                <a:cubicBezTo>
                  <a:pt x="354" y="34"/>
                  <a:pt x="352" y="42"/>
                  <a:pt x="348" y="48"/>
                </a:cubicBezTo>
                <a:cubicBezTo>
                  <a:pt x="339" y="63"/>
                  <a:pt x="333" y="70"/>
                  <a:pt x="315" y="92"/>
                </a:cubicBezTo>
                <a:cubicBezTo>
                  <a:pt x="324" y="65"/>
                  <a:pt x="327" y="57"/>
                  <a:pt x="337" y="40"/>
                </a:cubicBezTo>
                <a:close/>
                <a:moveTo>
                  <a:pt x="94" y="43"/>
                </a:moveTo>
                <a:cubicBezTo>
                  <a:pt x="95" y="42"/>
                  <a:pt x="97" y="42"/>
                  <a:pt x="97" y="42"/>
                </a:cubicBezTo>
                <a:cubicBezTo>
                  <a:pt x="101" y="42"/>
                  <a:pt x="105" y="46"/>
                  <a:pt x="110" y="50"/>
                </a:cubicBezTo>
                <a:cubicBezTo>
                  <a:pt x="120" y="65"/>
                  <a:pt x="124" y="75"/>
                  <a:pt x="134" y="100"/>
                </a:cubicBezTo>
                <a:cubicBezTo>
                  <a:pt x="116" y="81"/>
                  <a:pt x="108" y="74"/>
                  <a:pt x="98" y="58"/>
                </a:cubicBezTo>
                <a:cubicBezTo>
                  <a:pt x="93" y="52"/>
                  <a:pt x="91" y="45"/>
                  <a:pt x="94" y="43"/>
                </a:cubicBezTo>
                <a:close/>
                <a:moveTo>
                  <a:pt x="352" y="50"/>
                </a:moveTo>
                <a:cubicBezTo>
                  <a:pt x="356" y="46"/>
                  <a:pt x="361" y="42"/>
                  <a:pt x="365" y="42"/>
                </a:cubicBezTo>
                <a:cubicBezTo>
                  <a:pt x="365" y="42"/>
                  <a:pt x="366" y="42"/>
                  <a:pt x="367" y="43"/>
                </a:cubicBezTo>
                <a:cubicBezTo>
                  <a:pt x="372" y="45"/>
                  <a:pt x="368" y="52"/>
                  <a:pt x="365" y="58"/>
                </a:cubicBezTo>
                <a:cubicBezTo>
                  <a:pt x="354" y="74"/>
                  <a:pt x="346" y="81"/>
                  <a:pt x="327" y="100"/>
                </a:cubicBezTo>
                <a:cubicBezTo>
                  <a:pt x="339" y="75"/>
                  <a:pt x="343" y="65"/>
                  <a:pt x="352" y="50"/>
                </a:cubicBezTo>
                <a:close/>
                <a:moveTo>
                  <a:pt x="78" y="54"/>
                </a:moveTo>
                <a:cubicBezTo>
                  <a:pt x="78" y="54"/>
                  <a:pt x="79" y="53"/>
                  <a:pt x="81" y="53"/>
                </a:cubicBezTo>
                <a:cubicBezTo>
                  <a:pt x="84" y="53"/>
                  <a:pt x="89" y="57"/>
                  <a:pt x="93" y="62"/>
                </a:cubicBezTo>
                <a:cubicBezTo>
                  <a:pt x="105" y="75"/>
                  <a:pt x="110" y="85"/>
                  <a:pt x="124" y="109"/>
                </a:cubicBezTo>
                <a:cubicBezTo>
                  <a:pt x="102" y="91"/>
                  <a:pt x="94" y="86"/>
                  <a:pt x="82" y="71"/>
                </a:cubicBezTo>
                <a:cubicBezTo>
                  <a:pt x="78" y="65"/>
                  <a:pt x="73" y="58"/>
                  <a:pt x="78" y="54"/>
                </a:cubicBezTo>
                <a:close/>
                <a:moveTo>
                  <a:pt x="369" y="62"/>
                </a:moveTo>
                <a:cubicBezTo>
                  <a:pt x="372" y="58"/>
                  <a:pt x="378" y="54"/>
                  <a:pt x="381" y="53"/>
                </a:cubicBezTo>
                <a:cubicBezTo>
                  <a:pt x="382" y="53"/>
                  <a:pt x="384" y="55"/>
                  <a:pt x="384" y="55"/>
                </a:cubicBezTo>
                <a:cubicBezTo>
                  <a:pt x="388" y="58"/>
                  <a:pt x="384" y="65"/>
                  <a:pt x="380" y="71"/>
                </a:cubicBezTo>
                <a:cubicBezTo>
                  <a:pt x="368" y="86"/>
                  <a:pt x="360" y="91"/>
                  <a:pt x="339" y="109"/>
                </a:cubicBezTo>
                <a:cubicBezTo>
                  <a:pt x="352" y="85"/>
                  <a:pt x="357" y="75"/>
                  <a:pt x="369" y="62"/>
                </a:cubicBezTo>
                <a:close/>
                <a:moveTo>
                  <a:pt x="63" y="68"/>
                </a:moveTo>
                <a:cubicBezTo>
                  <a:pt x="64" y="68"/>
                  <a:pt x="65" y="67"/>
                  <a:pt x="66" y="67"/>
                </a:cubicBezTo>
                <a:cubicBezTo>
                  <a:pt x="69" y="67"/>
                  <a:pt x="74" y="70"/>
                  <a:pt x="78" y="75"/>
                </a:cubicBezTo>
                <a:cubicBezTo>
                  <a:pt x="92" y="88"/>
                  <a:pt x="97" y="96"/>
                  <a:pt x="113" y="118"/>
                </a:cubicBezTo>
                <a:cubicBezTo>
                  <a:pt x="90" y="102"/>
                  <a:pt x="82" y="98"/>
                  <a:pt x="69" y="85"/>
                </a:cubicBezTo>
                <a:cubicBezTo>
                  <a:pt x="63" y="81"/>
                  <a:pt x="59" y="71"/>
                  <a:pt x="63" y="68"/>
                </a:cubicBezTo>
                <a:close/>
                <a:moveTo>
                  <a:pt x="384" y="75"/>
                </a:moveTo>
                <a:cubicBezTo>
                  <a:pt x="388" y="70"/>
                  <a:pt x="393" y="67"/>
                  <a:pt x="396" y="67"/>
                </a:cubicBezTo>
                <a:cubicBezTo>
                  <a:pt x="397" y="67"/>
                  <a:pt x="399" y="68"/>
                  <a:pt x="399" y="68"/>
                </a:cubicBezTo>
                <a:cubicBezTo>
                  <a:pt x="403" y="71"/>
                  <a:pt x="398" y="81"/>
                  <a:pt x="393" y="85"/>
                </a:cubicBezTo>
                <a:cubicBezTo>
                  <a:pt x="381" y="98"/>
                  <a:pt x="372" y="102"/>
                  <a:pt x="349" y="118"/>
                </a:cubicBezTo>
                <a:cubicBezTo>
                  <a:pt x="365" y="96"/>
                  <a:pt x="370" y="88"/>
                  <a:pt x="384" y="75"/>
                </a:cubicBezTo>
                <a:close/>
                <a:moveTo>
                  <a:pt x="49" y="85"/>
                </a:moveTo>
                <a:cubicBezTo>
                  <a:pt x="50" y="84"/>
                  <a:pt x="50" y="83"/>
                  <a:pt x="53" y="83"/>
                </a:cubicBezTo>
                <a:cubicBezTo>
                  <a:pt x="56" y="84"/>
                  <a:pt x="60" y="86"/>
                  <a:pt x="65" y="89"/>
                </a:cubicBezTo>
                <a:cubicBezTo>
                  <a:pt x="79" y="100"/>
                  <a:pt x="85" y="109"/>
                  <a:pt x="102" y="129"/>
                </a:cubicBezTo>
                <a:cubicBezTo>
                  <a:pt x="78" y="115"/>
                  <a:pt x="69" y="111"/>
                  <a:pt x="55" y="100"/>
                </a:cubicBezTo>
                <a:cubicBezTo>
                  <a:pt x="50" y="95"/>
                  <a:pt x="46" y="89"/>
                  <a:pt x="49" y="85"/>
                </a:cubicBezTo>
                <a:close/>
                <a:moveTo>
                  <a:pt x="397" y="89"/>
                </a:moveTo>
                <a:cubicBezTo>
                  <a:pt x="401" y="86"/>
                  <a:pt x="406" y="84"/>
                  <a:pt x="409" y="83"/>
                </a:cubicBezTo>
                <a:cubicBezTo>
                  <a:pt x="410" y="83"/>
                  <a:pt x="411" y="84"/>
                  <a:pt x="412" y="85"/>
                </a:cubicBezTo>
                <a:cubicBezTo>
                  <a:pt x="415" y="89"/>
                  <a:pt x="411" y="95"/>
                  <a:pt x="406" y="100"/>
                </a:cubicBezTo>
                <a:cubicBezTo>
                  <a:pt x="392" y="111"/>
                  <a:pt x="384" y="115"/>
                  <a:pt x="360" y="129"/>
                </a:cubicBezTo>
                <a:cubicBezTo>
                  <a:pt x="378" y="109"/>
                  <a:pt x="384" y="100"/>
                  <a:pt x="397" y="89"/>
                </a:cubicBezTo>
                <a:close/>
                <a:moveTo>
                  <a:pt x="37" y="101"/>
                </a:moveTo>
                <a:cubicBezTo>
                  <a:pt x="37" y="100"/>
                  <a:pt x="38" y="100"/>
                  <a:pt x="41" y="100"/>
                </a:cubicBezTo>
                <a:cubicBezTo>
                  <a:pt x="44" y="99"/>
                  <a:pt x="48" y="101"/>
                  <a:pt x="52" y="104"/>
                </a:cubicBezTo>
                <a:cubicBezTo>
                  <a:pt x="68" y="113"/>
                  <a:pt x="73" y="122"/>
                  <a:pt x="93" y="141"/>
                </a:cubicBezTo>
                <a:cubicBezTo>
                  <a:pt x="69" y="129"/>
                  <a:pt x="59" y="126"/>
                  <a:pt x="45" y="115"/>
                </a:cubicBezTo>
                <a:cubicBezTo>
                  <a:pt x="38" y="111"/>
                  <a:pt x="33" y="105"/>
                  <a:pt x="37" y="101"/>
                </a:cubicBezTo>
                <a:close/>
                <a:moveTo>
                  <a:pt x="409" y="104"/>
                </a:moveTo>
                <a:cubicBezTo>
                  <a:pt x="412" y="101"/>
                  <a:pt x="416" y="100"/>
                  <a:pt x="421" y="100"/>
                </a:cubicBezTo>
                <a:cubicBezTo>
                  <a:pt x="423" y="100"/>
                  <a:pt x="425" y="100"/>
                  <a:pt x="426" y="101"/>
                </a:cubicBezTo>
                <a:cubicBezTo>
                  <a:pt x="429" y="105"/>
                  <a:pt x="424" y="111"/>
                  <a:pt x="416" y="115"/>
                </a:cubicBezTo>
                <a:cubicBezTo>
                  <a:pt x="402" y="126"/>
                  <a:pt x="393" y="129"/>
                  <a:pt x="368" y="141"/>
                </a:cubicBezTo>
                <a:cubicBezTo>
                  <a:pt x="388" y="122"/>
                  <a:pt x="394" y="113"/>
                  <a:pt x="409" y="104"/>
                </a:cubicBezTo>
                <a:close/>
                <a:moveTo>
                  <a:pt x="25" y="118"/>
                </a:moveTo>
                <a:cubicBezTo>
                  <a:pt x="26" y="116"/>
                  <a:pt x="28" y="115"/>
                  <a:pt x="30" y="115"/>
                </a:cubicBezTo>
                <a:cubicBezTo>
                  <a:pt x="33" y="115"/>
                  <a:pt x="38" y="118"/>
                  <a:pt x="41" y="121"/>
                </a:cubicBezTo>
                <a:cubicBezTo>
                  <a:pt x="56" y="128"/>
                  <a:pt x="64" y="136"/>
                  <a:pt x="86" y="153"/>
                </a:cubicBezTo>
                <a:cubicBezTo>
                  <a:pt x="60" y="144"/>
                  <a:pt x="50" y="141"/>
                  <a:pt x="34" y="132"/>
                </a:cubicBezTo>
                <a:cubicBezTo>
                  <a:pt x="28" y="128"/>
                  <a:pt x="23" y="123"/>
                  <a:pt x="25" y="118"/>
                </a:cubicBezTo>
                <a:close/>
                <a:moveTo>
                  <a:pt x="421" y="121"/>
                </a:moveTo>
                <a:cubicBezTo>
                  <a:pt x="425" y="118"/>
                  <a:pt x="429" y="115"/>
                  <a:pt x="432" y="115"/>
                </a:cubicBezTo>
                <a:cubicBezTo>
                  <a:pt x="434" y="115"/>
                  <a:pt x="435" y="116"/>
                  <a:pt x="437" y="118"/>
                </a:cubicBezTo>
                <a:cubicBezTo>
                  <a:pt x="439" y="123"/>
                  <a:pt x="434" y="128"/>
                  <a:pt x="428" y="132"/>
                </a:cubicBezTo>
                <a:cubicBezTo>
                  <a:pt x="411" y="141"/>
                  <a:pt x="402" y="144"/>
                  <a:pt x="377" y="153"/>
                </a:cubicBezTo>
                <a:cubicBezTo>
                  <a:pt x="397" y="136"/>
                  <a:pt x="404" y="128"/>
                  <a:pt x="421" y="121"/>
                </a:cubicBezTo>
                <a:close/>
                <a:moveTo>
                  <a:pt x="15" y="137"/>
                </a:moveTo>
                <a:cubicBezTo>
                  <a:pt x="16" y="134"/>
                  <a:pt x="19" y="133"/>
                  <a:pt x="23" y="133"/>
                </a:cubicBezTo>
                <a:cubicBezTo>
                  <a:pt x="25" y="134"/>
                  <a:pt x="28" y="135"/>
                  <a:pt x="32" y="137"/>
                </a:cubicBezTo>
                <a:cubicBezTo>
                  <a:pt x="49" y="144"/>
                  <a:pt x="56" y="150"/>
                  <a:pt x="78" y="166"/>
                </a:cubicBezTo>
                <a:cubicBezTo>
                  <a:pt x="52" y="159"/>
                  <a:pt x="43" y="156"/>
                  <a:pt x="27" y="150"/>
                </a:cubicBezTo>
                <a:cubicBezTo>
                  <a:pt x="19" y="145"/>
                  <a:pt x="13" y="141"/>
                  <a:pt x="15" y="137"/>
                </a:cubicBezTo>
                <a:close/>
                <a:moveTo>
                  <a:pt x="430" y="137"/>
                </a:moveTo>
                <a:cubicBezTo>
                  <a:pt x="433" y="135"/>
                  <a:pt x="437" y="134"/>
                  <a:pt x="439" y="133"/>
                </a:cubicBezTo>
                <a:cubicBezTo>
                  <a:pt x="443" y="133"/>
                  <a:pt x="445" y="134"/>
                  <a:pt x="447" y="137"/>
                </a:cubicBezTo>
                <a:cubicBezTo>
                  <a:pt x="449" y="141"/>
                  <a:pt x="442" y="145"/>
                  <a:pt x="435" y="150"/>
                </a:cubicBezTo>
                <a:cubicBezTo>
                  <a:pt x="419" y="156"/>
                  <a:pt x="409" y="159"/>
                  <a:pt x="384" y="166"/>
                </a:cubicBezTo>
                <a:cubicBezTo>
                  <a:pt x="405" y="150"/>
                  <a:pt x="412" y="144"/>
                  <a:pt x="430" y="137"/>
                </a:cubicBezTo>
                <a:close/>
                <a:moveTo>
                  <a:pt x="8" y="155"/>
                </a:moveTo>
                <a:cubicBezTo>
                  <a:pt x="9" y="153"/>
                  <a:pt x="10" y="152"/>
                  <a:pt x="13" y="152"/>
                </a:cubicBezTo>
                <a:cubicBezTo>
                  <a:pt x="16" y="151"/>
                  <a:pt x="21" y="153"/>
                  <a:pt x="24" y="154"/>
                </a:cubicBezTo>
                <a:cubicBezTo>
                  <a:pt x="41" y="160"/>
                  <a:pt x="49" y="166"/>
                  <a:pt x="73" y="180"/>
                </a:cubicBezTo>
                <a:cubicBezTo>
                  <a:pt x="46" y="175"/>
                  <a:pt x="37" y="174"/>
                  <a:pt x="19" y="169"/>
                </a:cubicBezTo>
                <a:cubicBezTo>
                  <a:pt x="12" y="166"/>
                  <a:pt x="6" y="159"/>
                  <a:pt x="8" y="155"/>
                </a:cubicBezTo>
                <a:close/>
                <a:moveTo>
                  <a:pt x="437" y="154"/>
                </a:moveTo>
                <a:cubicBezTo>
                  <a:pt x="441" y="153"/>
                  <a:pt x="445" y="151"/>
                  <a:pt x="449" y="152"/>
                </a:cubicBezTo>
                <a:cubicBezTo>
                  <a:pt x="451" y="152"/>
                  <a:pt x="453" y="153"/>
                  <a:pt x="454" y="155"/>
                </a:cubicBezTo>
                <a:cubicBezTo>
                  <a:pt x="456" y="159"/>
                  <a:pt x="450" y="166"/>
                  <a:pt x="442" y="169"/>
                </a:cubicBezTo>
                <a:cubicBezTo>
                  <a:pt x="425" y="174"/>
                  <a:pt x="415" y="175"/>
                  <a:pt x="389" y="180"/>
                </a:cubicBezTo>
                <a:cubicBezTo>
                  <a:pt x="412" y="166"/>
                  <a:pt x="421" y="160"/>
                  <a:pt x="437" y="154"/>
                </a:cubicBezTo>
                <a:close/>
                <a:moveTo>
                  <a:pt x="1" y="176"/>
                </a:moveTo>
                <a:cubicBezTo>
                  <a:pt x="2" y="173"/>
                  <a:pt x="5" y="173"/>
                  <a:pt x="9" y="173"/>
                </a:cubicBezTo>
                <a:cubicBezTo>
                  <a:pt x="12" y="173"/>
                  <a:pt x="15" y="173"/>
                  <a:pt x="19" y="173"/>
                </a:cubicBezTo>
                <a:cubicBezTo>
                  <a:pt x="31" y="177"/>
                  <a:pt x="41" y="180"/>
                  <a:pt x="54" y="188"/>
                </a:cubicBezTo>
                <a:lnTo>
                  <a:pt x="17" y="188"/>
                </a:lnTo>
                <a:cubicBezTo>
                  <a:pt x="15" y="188"/>
                  <a:pt x="15" y="188"/>
                  <a:pt x="14" y="187"/>
                </a:cubicBezTo>
                <a:cubicBezTo>
                  <a:pt x="6" y="184"/>
                  <a:pt x="0" y="181"/>
                  <a:pt x="1" y="176"/>
                </a:cubicBezTo>
                <a:close/>
                <a:moveTo>
                  <a:pt x="443" y="173"/>
                </a:moveTo>
                <a:cubicBezTo>
                  <a:pt x="447" y="173"/>
                  <a:pt x="450" y="173"/>
                  <a:pt x="453" y="173"/>
                </a:cubicBezTo>
                <a:cubicBezTo>
                  <a:pt x="456" y="173"/>
                  <a:pt x="460" y="173"/>
                  <a:pt x="460" y="176"/>
                </a:cubicBezTo>
                <a:cubicBezTo>
                  <a:pt x="462" y="181"/>
                  <a:pt x="455" y="184"/>
                  <a:pt x="448" y="187"/>
                </a:cubicBezTo>
                <a:cubicBezTo>
                  <a:pt x="447" y="188"/>
                  <a:pt x="446" y="188"/>
                  <a:pt x="445" y="188"/>
                </a:cubicBezTo>
                <a:lnTo>
                  <a:pt x="407" y="188"/>
                </a:lnTo>
                <a:cubicBezTo>
                  <a:pt x="421" y="180"/>
                  <a:pt x="430" y="177"/>
                  <a:pt x="443" y="173"/>
                </a:cubicBezTo>
                <a:close/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42" name="Freeform 1246">
            <a:extLst>
              <a:ext uri="{FF2B5EF4-FFF2-40B4-BE49-F238E27FC236}">
                <a16:creationId xmlns:a16="http://schemas.microsoft.com/office/drawing/2014/main" id="{953D61F8-E0C9-F84E-A3D2-B466B97FE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201863"/>
            <a:ext cx="431800" cy="252412"/>
          </a:xfrm>
          <a:custGeom>
            <a:avLst/>
            <a:gdLst>
              <a:gd name="T0" fmla="*/ 431440 w 1200"/>
              <a:gd name="T1" fmla="*/ 0 h 701"/>
              <a:gd name="T2" fmla="*/ 431440 w 1200"/>
              <a:gd name="T3" fmla="*/ 252052 h 701"/>
              <a:gd name="T4" fmla="*/ 215900 w 1200"/>
              <a:gd name="T5" fmla="*/ 252052 h 701"/>
              <a:gd name="T6" fmla="*/ 0 w 1200"/>
              <a:gd name="T7" fmla="*/ 252052 h 701"/>
              <a:gd name="T8" fmla="*/ 0 w 1200"/>
              <a:gd name="T9" fmla="*/ 0 h 701"/>
              <a:gd name="T10" fmla="*/ 431440 w 1200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1">
                <a:moveTo>
                  <a:pt x="1199" y="0"/>
                </a:moveTo>
                <a:lnTo>
                  <a:pt x="1199" y="700"/>
                </a:lnTo>
                <a:lnTo>
                  <a:pt x="600" y="700"/>
                </a:lnTo>
                <a:lnTo>
                  <a:pt x="0" y="700"/>
                </a:lnTo>
                <a:lnTo>
                  <a:pt x="0" y="0"/>
                </a:lnTo>
                <a:lnTo>
                  <a:pt x="1199" y="0"/>
                </a:lnTo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43" name="Freeform 1247">
            <a:extLst>
              <a:ext uri="{FF2B5EF4-FFF2-40B4-BE49-F238E27FC236}">
                <a16:creationId xmlns:a16="http://schemas.microsoft.com/office/drawing/2014/main" id="{21000E65-F951-EE43-A64D-02850C803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0738" y="2216150"/>
            <a:ext cx="155575" cy="157163"/>
          </a:xfrm>
          <a:custGeom>
            <a:avLst/>
            <a:gdLst>
              <a:gd name="T0" fmla="*/ 77788 w 434"/>
              <a:gd name="T1" fmla="*/ 156802 h 435"/>
              <a:gd name="T2" fmla="*/ 74561 w 434"/>
              <a:gd name="T3" fmla="*/ 102608 h 435"/>
              <a:gd name="T4" fmla="*/ 63090 w 434"/>
              <a:gd name="T5" fmla="*/ 132595 h 435"/>
              <a:gd name="T6" fmla="*/ 68467 w 434"/>
              <a:gd name="T7" fmla="*/ 101162 h 435"/>
              <a:gd name="T8" fmla="*/ 49827 w 434"/>
              <a:gd name="T9" fmla="*/ 126814 h 435"/>
              <a:gd name="T10" fmla="*/ 62732 w 434"/>
              <a:gd name="T11" fmla="*/ 97911 h 435"/>
              <a:gd name="T12" fmla="*/ 38356 w 434"/>
              <a:gd name="T13" fmla="*/ 117782 h 435"/>
              <a:gd name="T14" fmla="*/ 58430 w 434"/>
              <a:gd name="T15" fmla="*/ 93575 h 435"/>
              <a:gd name="T16" fmla="*/ 29394 w 434"/>
              <a:gd name="T17" fmla="*/ 106221 h 435"/>
              <a:gd name="T18" fmla="*/ 55204 w 434"/>
              <a:gd name="T19" fmla="*/ 87795 h 435"/>
              <a:gd name="T20" fmla="*/ 24017 w 434"/>
              <a:gd name="T21" fmla="*/ 92853 h 435"/>
              <a:gd name="T22" fmla="*/ 53770 w 434"/>
              <a:gd name="T23" fmla="*/ 81291 h 435"/>
              <a:gd name="T24" fmla="*/ 0 w 434"/>
              <a:gd name="T25" fmla="*/ 78401 h 435"/>
              <a:gd name="T26" fmla="*/ 53770 w 434"/>
              <a:gd name="T27" fmla="*/ 75149 h 435"/>
              <a:gd name="T28" fmla="*/ 24017 w 434"/>
              <a:gd name="T29" fmla="*/ 64310 h 435"/>
              <a:gd name="T30" fmla="*/ 55204 w 434"/>
              <a:gd name="T31" fmla="*/ 68646 h 435"/>
              <a:gd name="T32" fmla="*/ 29394 w 434"/>
              <a:gd name="T33" fmla="*/ 50220 h 435"/>
              <a:gd name="T34" fmla="*/ 58430 w 434"/>
              <a:gd name="T35" fmla="*/ 63226 h 435"/>
              <a:gd name="T36" fmla="*/ 38356 w 434"/>
              <a:gd name="T37" fmla="*/ 38658 h 435"/>
              <a:gd name="T38" fmla="*/ 62732 w 434"/>
              <a:gd name="T39" fmla="*/ 58891 h 435"/>
              <a:gd name="T40" fmla="*/ 49827 w 434"/>
              <a:gd name="T41" fmla="*/ 29987 h 435"/>
              <a:gd name="T42" fmla="*/ 68467 w 434"/>
              <a:gd name="T43" fmla="*/ 55278 h 435"/>
              <a:gd name="T44" fmla="*/ 63090 w 434"/>
              <a:gd name="T45" fmla="*/ 24568 h 435"/>
              <a:gd name="T46" fmla="*/ 74561 w 434"/>
              <a:gd name="T47" fmla="*/ 53833 h 435"/>
              <a:gd name="T48" fmla="*/ 77788 w 434"/>
              <a:gd name="T49" fmla="*/ 0 h 435"/>
              <a:gd name="T50" fmla="*/ 80655 w 434"/>
              <a:gd name="T51" fmla="*/ 53833 h 435"/>
              <a:gd name="T52" fmla="*/ 92126 w 434"/>
              <a:gd name="T53" fmla="*/ 24568 h 435"/>
              <a:gd name="T54" fmla="*/ 87108 w 434"/>
              <a:gd name="T55" fmla="*/ 55278 h 435"/>
              <a:gd name="T56" fmla="*/ 105390 w 434"/>
              <a:gd name="T57" fmla="*/ 29987 h 435"/>
              <a:gd name="T58" fmla="*/ 92485 w 434"/>
              <a:gd name="T59" fmla="*/ 58891 h 435"/>
              <a:gd name="T60" fmla="*/ 117219 w 434"/>
              <a:gd name="T61" fmla="*/ 38658 h 435"/>
              <a:gd name="T62" fmla="*/ 97145 w 434"/>
              <a:gd name="T63" fmla="*/ 63226 h 435"/>
              <a:gd name="T64" fmla="*/ 125822 w 434"/>
              <a:gd name="T65" fmla="*/ 50220 h 435"/>
              <a:gd name="T66" fmla="*/ 100371 w 434"/>
              <a:gd name="T67" fmla="*/ 68646 h 435"/>
              <a:gd name="T68" fmla="*/ 131199 w 434"/>
              <a:gd name="T69" fmla="*/ 64310 h 435"/>
              <a:gd name="T70" fmla="*/ 102163 w 434"/>
              <a:gd name="T71" fmla="*/ 75149 h 435"/>
              <a:gd name="T72" fmla="*/ 155217 w 434"/>
              <a:gd name="T73" fmla="*/ 78401 h 435"/>
              <a:gd name="T74" fmla="*/ 102163 w 434"/>
              <a:gd name="T75" fmla="*/ 81291 h 435"/>
              <a:gd name="T76" fmla="*/ 131199 w 434"/>
              <a:gd name="T77" fmla="*/ 92853 h 435"/>
              <a:gd name="T78" fmla="*/ 100371 w 434"/>
              <a:gd name="T79" fmla="*/ 87795 h 435"/>
              <a:gd name="T80" fmla="*/ 125822 w 434"/>
              <a:gd name="T81" fmla="*/ 106221 h 435"/>
              <a:gd name="T82" fmla="*/ 97145 w 434"/>
              <a:gd name="T83" fmla="*/ 93575 h 435"/>
              <a:gd name="T84" fmla="*/ 117219 w 434"/>
              <a:gd name="T85" fmla="*/ 117782 h 435"/>
              <a:gd name="T86" fmla="*/ 92485 w 434"/>
              <a:gd name="T87" fmla="*/ 97911 h 435"/>
              <a:gd name="T88" fmla="*/ 105390 w 434"/>
              <a:gd name="T89" fmla="*/ 126814 h 435"/>
              <a:gd name="T90" fmla="*/ 87108 w 434"/>
              <a:gd name="T91" fmla="*/ 101162 h 435"/>
              <a:gd name="T92" fmla="*/ 92126 w 434"/>
              <a:gd name="T93" fmla="*/ 132595 h 435"/>
              <a:gd name="T94" fmla="*/ 80655 w 434"/>
              <a:gd name="T95" fmla="*/ 102608 h 435"/>
              <a:gd name="T96" fmla="*/ 77788 w 434"/>
              <a:gd name="T97" fmla="*/ 156802 h 43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34" h="435">
                <a:moveTo>
                  <a:pt x="217" y="434"/>
                </a:moveTo>
                <a:lnTo>
                  <a:pt x="208" y="284"/>
                </a:lnTo>
                <a:lnTo>
                  <a:pt x="176" y="367"/>
                </a:lnTo>
                <a:lnTo>
                  <a:pt x="191" y="280"/>
                </a:lnTo>
                <a:lnTo>
                  <a:pt x="139" y="351"/>
                </a:lnTo>
                <a:lnTo>
                  <a:pt x="175" y="271"/>
                </a:lnTo>
                <a:lnTo>
                  <a:pt x="107" y="326"/>
                </a:lnTo>
                <a:lnTo>
                  <a:pt x="163" y="259"/>
                </a:lnTo>
                <a:lnTo>
                  <a:pt x="82" y="294"/>
                </a:lnTo>
                <a:lnTo>
                  <a:pt x="154" y="243"/>
                </a:lnTo>
                <a:lnTo>
                  <a:pt x="67" y="257"/>
                </a:lnTo>
                <a:lnTo>
                  <a:pt x="150" y="225"/>
                </a:lnTo>
                <a:lnTo>
                  <a:pt x="0" y="217"/>
                </a:lnTo>
                <a:lnTo>
                  <a:pt x="150" y="208"/>
                </a:lnTo>
                <a:lnTo>
                  <a:pt x="67" y="178"/>
                </a:lnTo>
                <a:lnTo>
                  <a:pt x="154" y="190"/>
                </a:lnTo>
                <a:lnTo>
                  <a:pt x="82" y="139"/>
                </a:lnTo>
                <a:lnTo>
                  <a:pt x="163" y="175"/>
                </a:lnTo>
                <a:lnTo>
                  <a:pt x="107" y="107"/>
                </a:lnTo>
                <a:lnTo>
                  <a:pt x="175" y="163"/>
                </a:lnTo>
                <a:lnTo>
                  <a:pt x="139" y="83"/>
                </a:lnTo>
                <a:lnTo>
                  <a:pt x="191" y="153"/>
                </a:lnTo>
                <a:lnTo>
                  <a:pt x="176" y="68"/>
                </a:lnTo>
                <a:lnTo>
                  <a:pt x="208" y="149"/>
                </a:lnTo>
                <a:lnTo>
                  <a:pt x="217" y="0"/>
                </a:lnTo>
                <a:lnTo>
                  <a:pt x="225" y="149"/>
                </a:lnTo>
                <a:lnTo>
                  <a:pt x="257" y="68"/>
                </a:lnTo>
                <a:lnTo>
                  <a:pt x="243" y="153"/>
                </a:lnTo>
                <a:lnTo>
                  <a:pt x="294" y="83"/>
                </a:lnTo>
                <a:lnTo>
                  <a:pt x="258" y="163"/>
                </a:lnTo>
                <a:lnTo>
                  <a:pt x="327" y="107"/>
                </a:lnTo>
                <a:lnTo>
                  <a:pt x="271" y="175"/>
                </a:lnTo>
                <a:lnTo>
                  <a:pt x="351" y="139"/>
                </a:lnTo>
                <a:lnTo>
                  <a:pt x="280" y="190"/>
                </a:lnTo>
                <a:lnTo>
                  <a:pt x="366" y="178"/>
                </a:lnTo>
                <a:lnTo>
                  <a:pt x="285" y="208"/>
                </a:lnTo>
                <a:lnTo>
                  <a:pt x="433" y="217"/>
                </a:lnTo>
                <a:lnTo>
                  <a:pt x="285" y="225"/>
                </a:lnTo>
                <a:lnTo>
                  <a:pt x="366" y="257"/>
                </a:lnTo>
                <a:lnTo>
                  <a:pt x="280" y="243"/>
                </a:lnTo>
                <a:lnTo>
                  <a:pt x="351" y="294"/>
                </a:lnTo>
                <a:lnTo>
                  <a:pt x="271" y="259"/>
                </a:lnTo>
                <a:lnTo>
                  <a:pt x="327" y="326"/>
                </a:lnTo>
                <a:lnTo>
                  <a:pt x="258" y="271"/>
                </a:lnTo>
                <a:lnTo>
                  <a:pt x="294" y="351"/>
                </a:lnTo>
                <a:lnTo>
                  <a:pt x="243" y="280"/>
                </a:lnTo>
                <a:lnTo>
                  <a:pt x="257" y="367"/>
                </a:lnTo>
                <a:lnTo>
                  <a:pt x="225" y="284"/>
                </a:lnTo>
                <a:lnTo>
                  <a:pt x="217" y="4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44" name="Freeform 1248">
            <a:extLst>
              <a:ext uri="{FF2B5EF4-FFF2-40B4-BE49-F238E27FC236}">
                <a16:creationId xmlns:a16="http://schemas.microsoft.com/office/drawing/2014/main" id="{CF7E9DD7-0F38-F343-A224-150637EB2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206625"/>
            <a:ext cx="431800" cy="244475"/>
          </a:xfrm>
          <a:custGeom>
            <a:avLst/>
            <a:gdLst>
              <a:gd name="T0" fmla="*/ 0 w 1200"/>
              <a:gd name="T1" fmla="*/ 235834 h 679"/>
              <a:gd name="T2" fmla="*/ 431440 w 1200"/>
              <a:gd name="T3" fmla="*/ 0 h 679"/>
              <a:gd name="T4" fmla="*/ 431440 w 1200"/>
              <a:gd name="T5" fmla="*/ 99014 h 679"/>
              <a:gd name="T6" fmla="*/ 0 w 1200"/>
              <a:gd name="T7" fmla="*/ 244115 h 679"/>
              <a:gd name="T8" fmla="*/ 0 w 1200"/>
              <a:gd name="T9" fmla="*/ 235834 h 6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" h="679">
                <a:moveTo>
                  <a:pt x="0" y="655"/>
                </a:moveTo>
                <a:lnTo>
                  <a:pt x="1199" y="0"/>
                </a:lnTo>
                <a:lnTo>
                  <a:pt x="1199" y="275"/>
                </a:lnTo>
                <a:lnTo>
                  <a:pt x="0" y="678"/>
                </a:lnTo>
                <a:lnTo>
                  <a:pt x="0" y="65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45" name="Freeform 1249">
            <a:extLst>
              <a:ext uri="{FF2B5EF4-FFF2-40B4-BE49-F238E27FC236}">
                <a16:creationId xmlns:a16="http://schemas.microsoft.com/office/drawing/2014/main" id="{401B4E2E-E633-1947-A103-74718E6EE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206625"/>
            <a:ext cx="431800" cy="239713"/>
          </a:xfrm>
          <a:custGeom>
            <a:avLst/>
            <a:gdLst>
              <a:gd name="T0" fmla="*/ 0 w 1200"/>
              <a:gd name="T1" fmla="*/ 235400 h 667"/>
              <a:gd name="T2" fmla="*/ 431440 w 1200"/>
              <a:gd name="T3" fmla="*/ 0 h 667"/>
              <a:gd name="T4" fmla="*/ 431440 w 1200"/>
              <a:gd name="T5" fmla="*/ 49236 h 667"/>
              <a:gd name="T6" fmla="*/ 0 w 1200"/>
              <a:gd name="T7" fmla="*/ 239354 h 667"/>
              <a:gd name="T8" fmla="*/ 0 w 1200"/>
              <a:gd name="T9" fmla="*/ 235400 h 6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" h="667">
                <a:moveTo>
                  <a:pt x="0" y="655"/>
                </a:moveTo>
                <a:lnTo>
                  <a:pt x="1199" y="0"/>
                </a:lnTo>
                <a:lnTo>
                  <a:pt x="1199" y="137"/>
                </a:lnTo>
                <a:lnTo>
                  <a:pt x="0" y="666"/>
                </a:lnTo>
                <a:lnTo>
                  <a:pt x="0" y="655"/>
                </a:lnTo>
              </a:path>
            </a:pathLst>
          </a:custGeom>
          <a:solidFill>
            <a:srgbClr val="CE73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46" name="Freeform 1250">
            <a:extLst>
              <a:ext uri="{FF2B5EF4-FFF2-40B4-BE49-F238E27FC236}">
                <a16:creationId xmlns:a16="http://schemas.microsoft.com/office/drawing/2014/main" id="{9A067776-C64B-F248-B0DE-3DD7D156F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2201863"/>
            <a:ext cx="431800" cy="252412"/>
          </a:xfrm>
          <a:custGeom>
            <a:avLst/>
            <a:gdLst>
              <a:gd name="T0" fmla="*/ 0 w 1200"/>
              <a:gd name="T1" fmla="*/ 0 h 701"/>
              <a:gd name="T2" fmla="*/ 431440 w 1200"/>
              <a:gd name="T3" fmla="*/ 0 h 701"/>
              <a:gd name="T4" fmla="*/ 431440 w 1200"/>
              <a:gd name="T5" fmla="*/ 252052 h 701"/>
              <a:gd name="T6" fmla="*/ 215540 w 1200"/>
              <a:gd name="T7" fmla="*/ 252052 h 701"/>
              <a:gd name="T8" fmla="*/ 0 w 1200"/>
              <a:gd name="T9" fmla="*/ 252052 h 701"/>
              <a:gd name="T10" fmla="*/ 0 w 1200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1">
                <a:moveTo>
                  <a:pt x="0" y="0"/>
                </a:moveTo>
                <a:lnTo>
                  <a:pt x="1199" y="0"/>
                </a:lnTo>
                <a:lnTo>
                  <a:pt x="1199" y="700"/>
                </a:lnTo>
                <a:lnTo>
                  <a:pt x="599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47" name="Freeform 1251">
            <a:extLst>
              <a:ext uri="{FF2B5EF4-FFF2-40B4-BE49-F238E27FC236}">
                <a16:creationId xmlns:a16="http://schemas.microsoft.com/office/drawing/2014/main" id="{8EABCC14-3F62-734F-90DE-B4E1BAC74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2214563"/>
            <a:ext cx="406400" cy="227012"/>
          </a:xfrm>
          <a:custGeom>
            <a:avLst/>
            <a:gdLst>
              <a:gd name="T0" fmla="*/ 202840 w 1130"/>
              <a:gd name="T1" fmla="*/ 226652 h 631"/>
              <a:gd name="T2" fmla="*/ 0 w 1130"/>
              <a:gd name="T3" fmla="*/ 226652 h 631"/>
              <a:gd name="T4" fmla="*/ 0 w 1130"/>
              <a:gd name="T5" fmla="*/ 0 h 631"/>
              <a:gd name="T6" fmla="*/ 406040 w 1130"/>
              <a:gd name="T7" fmla="*/ 0 h 631"/>
              <a:gd name="T8" fmla="*/ 406040 w 1130"/>
              <a:gd name="T9" fmla="*/ 226652 h 631"/>
              <a:gd name="T10" fmla="*/ 202840 w 1130"/>
              <a:gd name="T11" fmla="*/ 226652 h 6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30" h="631">
                <a:moveTo>
                  <a:pt x="564" y="630"/>
                </a:moveTo>
                <a:lnTo>
                  <a:pt x="0" y="630"/>
                </a:lnTo>
                <a:lnTo>
                  <a:pt x="0" y="0"/>
                </a:lnTo>
                <a:lnTo>
                  <a:pt x="1129" y="0"/>
                </a:lnTo>
                <a:lnTo>
                  <a:pt x="1129" y="630"/>
                </a:lnTo>
                <a:lnTo>
                  <a:pt x="564" y="630"/>
                </a:lnTo>
              </a:path>
            </a:pathLst>
          </a:custGeom>
          <a:solidFill>
            <a:srgbClr val="B416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48" name="Freeform 1252">
            <a:extLst>
              <a:ext uri="{FF2B5EF4-FFF2-40B4-BE49-F238E27FC236}">
                <a16:creationId xmlns:a16="http://schemas.microsoft.com/office/drawing/2014/main" id="{F6958F69-C23E-7F43-AB62-1F92D85CE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0" y="2247900"/>
            <a:ext cx="142875" cy="163513"/>
          </a:xfrm>
          <a:custGeom>
            <a:avLst/>
            <a:gdLst>
              <a:gd name="T0" fmla="*/ 129853 w 395"/>
              <a:gd name="T1" fmla="*/ 84278 h 454"/>
              <a:gd name="T2" fmla="*/ 125513 w 395"/>
              <a:gd name="T3" fmla="*/ 98324 h 454"/>
              <a:gd name="T4" fmla="*/ 99108 w 395"/>
              <a:gd name="T5" fmla="*/ 106968 h 454"/>
              <a:gd name="T6" fmla="*/ 107066 w 395"/>
              <a:gd name="T7" fmla="*/ 119934 h 454"/>
              <a:gd name="T8" fmla="*/ 112853 w 395"/>
              <a:gd name="T9" fmla="*/ 120294 h 454"/>
              <a:gd name="T10" fmla="*/ 125151 w 395"/>
              <a:gd name="T11" fmla="*/ 109489 h 454"/>
              <a:gd name="T12" fmla="*/ 130577 w 395"/>
              <a:gd name="T13" fmla="*/ 107328 h 454"/>
              <a:gd name="T14" fmla="*/ 134556 w 395"/>
              <a:gd name="T15" fmla="*/ 119573 h 454"/>
              <a:gd name="T16" fmla="*/ 105981 w 395"/>
              <a:gd name="T17" fmla="*/ 130378 h 454"/>
              <a:gd name="T18" fmla="*/ 81023 w 395"/>
              <a:gd name="T19" fmla="*/ 119213 h 454"/>
              <a:gd name="T20" fmla="*/ 93683 w 395"/>
              <a:gd name="T21" fmla="*/ 145145 h 454"/>
              <a:gd name="T22" fmla="*/ 82108 w 395"/>
              <a:gd name="T23" fmla="*/ 151988 h 454"/>
              <a:gd name="T24" fmla="*/ 67278 w 395"/>
              <a:gd name="T25" fmla="*/ 155229 h 454"/>
              <a:gd name="T26" fmla="*/ 56788 w 395"/>
              <a:gd name="T27" fmla="*/ 150187 h 454"/>
              <a:gd name="T28" fmla="*/ 54618 w 395"/>
              <a:gd name="T29" fmla="*/ 136141 h 454"/>
              <a:gd name="T30" fmla="*/ 55341 w 395"/>
              <a:gd name="T31" fmla="*/ 123535 h 454"/>
              <a:gd name="T32" fmla="*/ 31107 w 395"/>
              <a:gd name="T33" fmla="*/ 138302 h 454"/>
              <a:gd name="T34" fmla="*/ 30022 w 395"/>
              <a:gd name="T35" fmla="*/ 148026 h 454"/>
              <a:gd name="T36" fmla="*/ 18085 w 395"/>
              <a:gd name="T37" fmla="*/ 139022 h 454"/>
              <a:gd name="T38" fmla="*/ 14830 w 395"/>
              <a:gd name="T39" fmla="*/ 118493 h 454"/>
              <a:gd name="T40" fmla="*/ 2170 w 395"/>
              <a:gd name="T41" fmla="*/ 87519 h 454"/>
              <a:gd name="T42" fmla="*/ 5426 w 395"/>
              <a:gd name="T43" fmla="*/ 82477 h 454"/>
              <a:gd name="T44" fmla="*/ 13745 w 395"/>
              <a:gd name="T45" fmla="*/ 78875 h 454"/>
              <a:gd name="T46" fmla="*/ 2170 w 395"/>
              <a:gd name="T47" fmla="*/ 59427 h 454"/>
              <a:gd name="T48" fmla="*/ 13022 w 395"/>
              <a:gd name="T49" fmla="*/ 59066 h 454"/>
              <a:gd name="T50" fmla="*/ 14830 w 395"/>
              <a:gd name="T51" fmla="*/ 25211 h 454"/>
              <a:gd name="T52" fmla="*/ 32916 w 395"/>
              <a:gd name="T53" fmla="*/ 53304 h 454"/>
              <a:gd name="T54" fmla="*/ 48831 w 395"/>
              <a:gd name="T55" fmla="*/ 81396 h 454"/>
              <a:gd name="T56" fmla="*/ 55341 w 395"/>
              <a:gd name="T57" fmla="*/ 51863 h 454"/>
              <a:gd name="T58" fmla="*/ 33277 w 395"/>
              <a:gd name="T59" fmla="*/ 39618 h 454"/>
              <a:gd name="T60" fmla="*/ 43767 w 395"/>
              <a:gd name="T61" fmla="*/ 36376 h 454"/>
              <a:gd name="T62" fmla="*/ 55703 w 395"/>
              <a:gd name="T63" fmla="*/ 27012 h 454"/>
              <a:gd name="T64" fmla="*/ 53171 w 395"/>
              <a:gd name="T65" fmla="*/ 18368 h 454"/>
              <a:gd name="T66" fmla="*/ 60767 w 395"/>
              <a:gd name="T67" fmla="*/ 11885 h 454"/>
              <a:gd name="T68" fmla="*/ 69086 w 395"/>
              <a:gd name="T69" fmla="*/ 1441 h 454"/>
              <a:gd name="T70" fmla="*/ 75235 w 395"/>
              <a:gd name="T71" fmla="*/ 7924 h 454"/>
              <a:gd name="T72" fmla="*/ 86448 w 395"/>
              <a:gd name="T73" fmla="*/ 14767 h 454"/>
              <a:gd name="T74" fmla="*/ 90427 w 395"/>
              <a:gd name="T75" fmla="*/ 22690 h 454"/>
              <a:gd name="T76" fmla="*/ 83193 w 395"/>
              <a:gd name="T77" fmla="*/ 31694 h 454"/>
              <a:gd name="T78" fmla="*/ 101278 w 395"/>
              <a:gd name="T79" fmla="*/ 40698 h 454"/>
              <a:gd name="T80" fmla="*/ 99832 w 395"/>
              <a:gd name="T81" fmla="*/ 47541 h 454"/>
              <a:gd name="T82" fmla="*/ 87172 w 395"/>
              <a:gd name="T83" fmla="*/ 62668 h 454"/>
              <a:gd name="T84" fmla="*/ 99832 w 395"/>
              <a:gd name="T85" fmla="*/ 67710 h 454"/>
              <a:gd name="T86" fmla="*/ 126236 w 395"/>
              <a:gd name="T87" fmla="*/ 36376 h 454"/>
              <a:gd name="T88" fmla="*/ 134917 w 395"/>
              <a:gd name="T89" fmla="*/ 36376 h 454"/>
              <a:gd name="T90" fmla="*/ 129853 w 395"/>
              <a:gd name="T91" fmla="*/ 66270 h 454"/>
              <a:gd name="T92" fmla="*/ 109236 w 395"/>
              <a:gd name="T93" fmla="*/ 106608 h 454"/>
              <a:gd name="T94" fmla="*/ 5787 w 395"/>
              <a:gd name="T95" fmla="*/ 86078 h 454"/>
              <a:gd name="T96" fmla="*/ 33277 w 395"/>
              <a:gd name="T97" fmla="*/ 108048 h 454"/>
              <a:gd name="T98" fmla="*/ 22426 w 395"/>
              <a:gd name="T99" fmla="*/ 96523 h 454"/>
              <a:gd name="T100" fmla="*/ 10128 w 395"/>
              <a:gd name="T101" fmla="*/ 98684 h 454"/>
              <a:gd name="T102" fmla="*/ 24958 w 395"/>
              <a:gd name="T103" fmla="*/ 126777 h 454"/>
              <a:gd name="T104" fmla="*/ 40511 w 395"/>
              <a:gd name="T105" fmla="*/ 117052 h 454"/>
              <a:gd name="T106" fmla="*/ 86448 w 395"/>
              <a:gd name="T107" fmla="*/ 24131 h 454"/>
              <a:gd name="T108" fmla="*/ 75597 w 395"/>
              <a:gd name="T109" fmla="*/ 24131 h 454"/>
              <a:gd name="T110" fmla="*/ 64022 w 395"/>
              <a:gd name="T111" fmla="*/ 19449 h 454"/>
              <a:gd name="T112" fmla="*/ 58235 w 395"/>
              <a:gd name="T113" fmla="*/ 25211 h 454"/>
              <a:gd name="T114" fmla="*/ 55703 w 395"/>
              <a:gd name="T115" fmla="*/ 24131 h 454"/>
              <a:gd name="T116" fmla="*/ 58235 w 395"/>
              <a:gd name="T117" fmla="*/ 39618 h 454"/>
              <a:gd name="T118" fmla="*/ 70172 w 395"/>
              <a:gd name="T119" fmla="*/ 54744 h 454"/>
              <a:gd name="T120" fmla="*/ 77767 w 395"/>
              <a:gd name="T121" fmla="*/ 50062 h 45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95" h="454">
                <a:moveTo>
                  <a:pt x="378" y="206"/>
                </a:moveTo>
                <a:cubicBezTo>
                  <a:pt x="369" y="214"/>
                  <a:pt x="355" y="218"/>
                  <a:pt x="350" y="219"/>
                </a:cubicBezTo>
                <a:cubicBezTo>
                  <a:pt x="347" y="220"/>
                  <a:pt x="350" y="221"/>
                  <a:pt x="350" y="221"/>
                </a:cubicBezTo>
                <a:lnTo>
                  <a:pt x="359" y="219"/>
                </a:lnTo>
                <a:cubicBezTo>
                  <a:pt x="369" y="216"/>
                  <a:pt x="379" y="210"/>
                  <a:pt x="382" y="208"/>
                </a:cubicBezTo>
                <a:cubicBezTo>
                  <a:pt x="387" y="206"/>
                  <a:pt x="387" y="205"/>
                  <a:pt x="387" y="210"/>
                </a:cubicBezTo>
                <a:cubicBezTo>
                  <a:pt x="387" y="214"/>
                  <a:pt x="381" y="223"/>
                  <a:pt x="373" y="227"/>
                </a:cubicBezTo>
                <a:cubicBezTo>
                  <a:pt x="367" y="233"/>
                  <a:pt x="352" y="234"/>
                  <a:pt x="350" y="234"/>
                </a:cubicBezTo>
                <a:cubicBezTo>
                  <a:pt x="346" y="234"/>
                  <a:pt x="347" y="235"/>
                  <a:pt x="349" y="235"/>
                </a:cubicBezTo>
                <a:cubicBezTo>
                  <a:pt x="350" y="235"/>
                  <a:pt x="353" y="235"/>
                  <a:pt x="359" y="234"/>
                </a:cubicBezTo>
                <a:cubicBezTo>
                  <a:pt x="367" y="234"/>
                  <a:pt x="376" y="230"/>
                  <a:pt x="376" y="230"/>
                </a:cubicBezTo>
                <a:cubicBezTo>
                  <a:pt x="376" y="230"/>
                  <a:pt x="376" y="242"/>
                  <a:pt x="369" y="249"/>
                </a:cubicBezTo>
                <a:cubicBezTo>
                  <a:pt x="358" y="254"/>
                  <a:pt x="341" y="254"/>
                  <a:pt x="341" y="254"/>
                </a:cubicBezTo>
                <a:cubicBezTo>
                  <a:pt x="341" y="254"/>
                  <a:pt x="341" y="255"/>
                  <a:pt x="349" y="255"/>
                </a:cubicBezTo>
                <a:cubicBezTo>
                  <a:pt x="355" y="255"/>
                  <a:pt x="362" y="253"/>
                  <a:pt x="362" y="253"/>
                </a:cubicBezTo>
                <a:lnTo>
                  <a:pt x="362" y="255"/>
                </a:lnTo>
                <a:cubicBezTo>
                  <a:pt x="362" y="257"/>
                  <a:pt x="362" y="263"/>
                  <a:pt x="353" y="268"/>
                </a:cubicBezTo>
                <a:cubicBezTo>
                  <a:pt x="344" y="272"/>
                  <a:pt x="332" y="268"/>
                  <a:pt x="332" y="268"/>
                </a:cubicBezTo>
                <a:lnTo>
                  <a:pt x="338" y="271"/>
                </a:lnTo>
                <a:cubicBezTo>
                  <a:pt x="341" y="272"/>
                  <a:pt x="347" y="273"/>
                  <a:pt x="347" y="273"/>
                </a:cubicBezTo>
                <a:cubicBezTo>
                  <a:pt x="347" y="279"/>
                  <a:pt x="343" y="281"/>
                  <a:pt x="340" y="284"/>
                </a:cubicBezTo>
                <a:cubicBezTo>
                  <a:pt x="331" y="286"/>
                  <a:pt x="321" y="284"/>
                  <a:pt x="318" y="283"/>
                </a:cubicBezTo>
                <a:cubicBezTo>
                  <a:pt x="316" y="282"/>
                  <a:pt x="317" y="284"/>
                  <a:pt x="321" y="286"/>
                </a:cubicBezTo>
                <a:cubicBezTo>
                  <a:pt x="325" y="287"/>
                  <a:pt x="331" y="287"/>
                  <a:pt x="331" y="287"/>
                </a:cubicBezTo>
                <a:cubicBezTo>
                  <a:pt x="329" y="292"/>
                  <a:pt x="321" y="296"/>
                  <a:pt x="318" y="296"/>
                </a:cubicBezTo>
                <a:cubicBezTo>
                  <a:pt x="311" y="298"/>
                  <a:pt x="303" y="296"/>
                  <a:pt x="302" y="296"/>
                </a:cubicBezTo>
                <a:cubicBezTo>
                  <a:pt x="302" y="298"/>
                  <a:pt x="305" y="298"/>
                  <a:pt x="305" y="300"/>
                </a:cubicBezTo>
                <a:cubicBezTo>
                  <a:pt x="305" y="301"/>
                  <a:pt x="305" y="304"/>
                  <a:pt x="293" y="305"/>
                </a:cubicBezTo>
                <a:cubicBezTo>
                  <a:pt x="280" y="305"/>
                  <a:pt x="276" y="299"/>
                  <a:pt x="276" y="296"/>
                </a:cubicBezTo>
                <a:cubicBezTo>
                  <a:pt x="273" y="295"/>
                  <a:pt x="273" y="296"/>
                  <a:pt x="274" y="297"/>
                </a:cubicBezTo>
                <a:cubicBezTo>
                  <a:pt x="274" y="297"/>
                  <a:pt x="276" y="300"/>
                  <a:pt x="277" y="303"/>
                </a:cubicBezTo>
                <a:cubicBezTo>
                  <a:pt x="279" y="305"/>
                  <a:pt x="279" y="307"/>
                  <a:pt x="271" y="307"/>
                </a:cubicBezTo>
                <a:cubicBezTo>
                  <a:pt x="265" y="307"/>
                  <a:pt x="262" y="300"/>
                  <a:pt x="259" y="298"/>
                </a:cubicBezTo>
                <a:cubicBezTo>
                  <a:pt x="262" y="306"/>
                  <a:pt x="268" y="312"/>
                  <a:pt x="276" y="316"/>
                </a:cubicBezTo>
                <a:cubicBezTo>
                  <a:pt x="280" y="319"/>
                  <a:pt x="285" y="319"/>
                  <a:pt x="286" y="319"/>
                </a:cubicBezTo>
                <a:cubicBezTo>
                  <a:pt x="289" y="319"/>
                  <a:pt x="286" y="321"/>
                  <a:pt x="286" y="321"/>
                </a:cubicBezTo>
                <a:lnTo>
                  <a:pt x="285" y="325"/>
                </a:lnTo>
                <a:lnTo>
                  <a:pt x="289" y="326"/>
                </a:lnTo>
                <a:cubicBezTo>
                  <a:pt x="293" y="328"/>
                  <a:pt x="296" y="328"/>
                  <a:pt x="299" y="329"/>
                </a:cubicBezTo>
                <a:cubicBezTo>
                  <a:pt x="302" y="330"/>
                  <a:pt x="299" y="332"/>
                  <a:pt x="296" y="333"/>
                </a:cubicBezTo>
                <a:cubicBezTo>
                  <a:pt x="294" y="334"/>
                  <a:pt x="294" y="336"/>
                  <a:pt x="296" y="337"/>
                </a:cubicBezTo>
                <a:cubicBezTo>
                  <a:pt x="296" y="338"/>
                  <a:pt x="300" y="340"/>
                  <a:pt x="303" y="341"/>
                </a:cubicBezTo>
                <a:cubicBezTo>
                  <a:pt x="303" y="341"/>
                  <a:pt x="303" y="343"/>
                  <a:pt x="302" y="344"/>
                </a:cubicBezTo>
                <a:lnTo>
                  <a:pt x="299" y="344"/>
                </a:lnTo>
                <a:cubicBezTo>
                  <a:pt x="299" y="344"/>
                  <a:pt x="296" y="344"/>
                  <a:pt x="300" y="347"/>
                </a:cubicBezTo>
                <a:cubicBezTo>
                  <a:pt x="303" y="348"/>
                  <a:pt x="311" y="355"/>
                  <a:pt x="312" y="356"/>
                </a:cubicBezTo>
                <a:cubicBezTo>
                  <a:pt x="314" y="357"/>
                  <a:pt x="316" y="359"/>
                  <a:pt x="316" y="359"/>
                </a:cubicBezTo>
                <a:cubicBezTo>
                  <a:pt x="317" y="359"/>
                  <a:pt x="318" y="358"/>
                  <a:pt x="317" y="356"/>
                </a:cubicBezTo>
                <a:cubicBezTo>
                  <a:pt x="316" y="355"/>
                  <a:pt x="316" y="351"/>
                  <a:pt x="312" y="347"/>
                </a:cubicBezTo>
                <a:cubicBezTo>
                  <a:pt x="308" y="344"/>
                  <a:pt x="311" y="336"/>
                  <a:pt x="312" y="334"/>
                </a:cubicBezTo>
                <a:cubicBezTo>
                  <a:pt x="316" y="332"/>
                  <a:pt x="316" y="332"/>
                  <a:pt x="316" y="331"/>
                </a:cubicBezTo>
                <a:cubicBezTo>
                  <a:pt x="316" y="328"/>
                  <a:pt x="317" y="326"/>
                  <a:pt x="318" y="325"/>
                </a:cubicBezTo>
                <a:cubicBezTo>
                  <a:pt x="318" y="325"/>
                  <a:pt x="320" y="325"/>
                  <a:pt x="321" y="323"/>
                </a:cubicBezTo>
                <a:cubicBezTo>
                  <a:pt x="321" y="321"/>
                  <a:pt x="323" y="318"/>
                  <a:pt x="329" y="314"/>
                </a:cubicBezTo>
                <a:cubicBezTo>
                  <a:pt x="334" y="309"/>
                  <a:pt x="343" y="309"/>
                  <a:pt x="343" y="309"/>
                </a:cubicBezTo>
                <a:lnTo>
                  <a:pt x="346" y="309"/>
                </a:lnTo>
                <a:cubicBezTo>
                  <a:pt x="347" y="309"/>
                  <a:pt x="349" y="309"/>
                  <a:pt x="349" y="308"/>
                </a:cubicBezTo>
                <a:cubicBezTo>
                  <a:pt x="350" y="307"/>
                  <a:pt x="350" y="305"/>
                  <a:pt x="350" y="305"/>
                </a:cubicBezTo>
                <a:cubicBezTo>
                  <a:pt x="350" y="305"/>
                  <a:pt x="352" y="304"/>
                  <a:pt x="350" y="304"/>
                </a:cubicBezTo>
                <a:lnTo>
                  <a:pt x="346" y="304"/>
                </a:lnTo>
                <a:cubicBezTo>
                  <a:pt x="344" y="304"/>
                  <a:pt x="344" y="303"/>
                  <a:pt x="346" y="301"/>
                </a:cubicBezTo>
                <a:cubicBezTo>
                  <a:pt x="346" y="300"/>
                  <a:pt x="347" y="295"/>
                  <a:pt x="347" y="295"/>
                </a:cubicBezTo>
                <a:cubicBezTo>
                  <a:pt x="347" y="295"/>
                  <a:pt x="349" y="294"/>
                  <a:pt x="350" y="295"/>
                </a:cubicBezTo>
                <a:cubicBezTo>
                  <a:pt x="350" y="295"/>
                  <a:pt x="350" y="296"/>
                  <a:pt x="352" y="296"/>
                </a:cubicBezTo>
                <a:lnTo>
                  <a:pt x="352" y="292"/>
                </a:lnTo>
                <a:cubicBezTo>
                  <a:pt x="352" y="290"/>
                  <a:pt x="353" y="290"/>
                  <a:pt x="355" y="290"/>
                </a:cubicBezTo>
                <a:lnTo>
                  <a:pt x="361" y="293"/>
                </a:lnTo>
                <a:cubicBezTo>
                  <a:pt x="362" y="293"/>
                  <a:pt x="362" y="293"/>
                  <a:pt x="362" y="295"/>
                </a:cubicBezTo>
                <a:cubicBezTo>
                  <a:pt x="359" y="296"/>
                  <a:pt x="359" y="297"/>
                  <a:pt x="359" y="297"/>
                </a:cubicBezTo>
                <a:cubicBezTo>
                  <a:pt x="359" y="297"/>
                  <a:pt x="359" y="298"/>
                  <a:pt x="361" y="298"/>
                </a:cubicBezTo>
                <a:lnTo>
                  <a:pt x="365" y="298"/>
                </a:lnTo>
                <a:lnTo>
                  <a:pt x="365" y="300"/>
                </a:lnTo>
                <a:cubicBezTo>
                  <a:pt x="365" y="301"/>
                  <a:pt x="364" y="304"/>
                  <a:pt x="362" y="305"/>
                </a:cubicBezTo>
                <a:cubicBezTo>
                  <a:pt x="362" y="306"/>
                  <a:pt x="362" y="307"/>
                  <a:pt x="359" y="307"/>
                </a:cubicBezTo>
                <a:lnTo>
                  <a:pt x="359" y="305"/>
                </a:lnTo>
                <a:cubicBezTo>
                  <a:pt x="358" y="305"/>
                  <a:pt x="358" y="305"/>
                  <a:pt x="358" y="306"/>
                </a:cubicBezTo>
                <a:lnTo>
                  <a:pt x="358" y="312"/>
                </a:lnTo>
                <a:lnTo>
                  <a:pt x="359" y="312"/>
                </a:lnTo>
                <a:lnTo>
                  <a:pt x="359" y="314"/>
                </a:lnTo>
                <a:cubicBezTo>
                  <a:pt x="369" y="317"/>
                  <a:pt x="373" y="325"/>
                  <a:pt x="372" y="332"/>
                </a:cubicBezTo>
                <a:cubicBezTo>
                  <a:pt x="372" y="337"/>
                  <a:pt x="372" y="337"/>
                  <a:pt x="373" y="338"/>
                </a:cubicBezTo>
                <a:cubicBezTo>
                  <a:pt x="375" y="340"/>
                  <a:pt x="375" y="344"/>
                  <a:pt x="375" y="344"/>
                </a:cubicBezTo>
                <a:lnTo>
                  <a:pt x="375" y="346"/>
                </a:lnTo>
                <a:cubicBezTo>
                  <a:pt x="376" y="346"/>
                  <a:pt x="378" y="348"/>
                  <a:pt x="378" y="350"/>
                </a:cubicBezTo>
                <a:cubicBezTo>
                  <a:pt x="378" y="351"/>
                  <a:pt x="376" y="356"/>
                  <a:pt x="376" y="357"/>
                </a:cubicBezTo>
                <a:cubicBezTo>
                  <a:pt x="375" y="359"/>
                  <a:pt x="369" y="360"/>
                  <a:pt x="362" y="364"/>
                </a:cubicBezTo>
                <a:cubicBezTo>
                  <a:pt x="355" y="367"/>
                  <a:pt x="338" y="372"/>
                  <a:pt x="331" y="374"/>
                </a:cubicBezTo>
                <a:cubicBezTo>
                  <a:pt x="323" y="376"/>
                  <a:pt x="316" y="376"/>
                  <a:pt x="312" y="372"/>
                </a:cubicBezTo>
                <a:cubicBezTo>
                  <a:pt x="308" y="369"/>
                  <a:pt x="306" y="368"/>
                  <a:pt x="300" y="365"/>
                </a:cubicBezTo>
                <a:cubicBezTo>
                  <a:pt x="299" y="365"/>
                  <a:pt x="294" y="363"/>
                  <a:pt x="293" y="362"/>
                </a:cubicBezTo>
                <a:cubicBezTo>
                  <a:pt x="288" y="360"/>
                  <a:pt x="284" y="359"/>
                  <a:pt x="284" y="359"/>
                </a:cubicBezTo>
                <a:cubicBezTo>
                  <a:pt x="284" y="360"/>
                  <a:pt x="284" y="362"/>
                  <a:pt x="282" y="363"/>
                </a:cubicBezTo>
                <a:cubicBezTo>
                  <a:pt x="280" y="365"/>
                  <a:pt x="279" y="362"/>
                  <a:pt x="271" y="356"/>
                </a:cubicBezTo>
                <a:cubicBezTo>
                  <a:pt x="265" y="351"/>
                  <a:pt x="259" y="350"/>
                  <a:pt x="259" y="350"/>
                </a:cubicBezTo>
                <a:cubicBezTo>
                  <a:pt x="259" y="350"/>
                  <a:pt x="259" y="352"/>
                  <a:pt x="256" y="355"/>
                </a:cubicBezTo>
                <a:cubicBezTo>
                  <a:pt x="255" y="357"/>
                  <a:pt x="253" y="355"/>
                  <a:pt x="243" y="343"/>
                </a:cubicBezTo>
                <a:cubicBezTo>
                  <a:pt x="236" y="332"/>
                  <a:pt x="227" y="323"/>
                  <a:pt x="223" y="320"/>
                </a:cubicBezTo>
                <a:lnTo>
                  <a:pt x="221" y="321"/>
                </a:lnTo>
                <a:lnTo>
                  <a:pt x="221" y="323"/>
                </a:lnTo>
                <a:cubicBezTo>
                  <a:pt x="221" y="325"/>
                  <a:pt x="223" y="327"/>
                  <a:pt x="224" y="331"/>
                </a:cubicBezTo>
                <a:cubicBezTo>
                  <a:pt x="227" y="333"/>
                  <a:pt x="230" y="334"/>
                  <a:pt x="232" y="340"/>
                </a:cubicBezTo>
                <a:cubicBezTo>
                  <a:pt x="235" y="345"/>
                  <a:pt x="236" y="347"/>
                  <a:pt x="236" y="353"/>
                </a:cubicBezTo>
                <a:cubicBezTo>
                  <a:pt x="236" y="358"/>
                  <a:pt x="233" y="359"/>
                  <a:pt x="233" y="359"/>
                </a:cubicBezTo>
                <a:cubicBezTo>
                  <a:pt x="233" y="359"/>
                  <a:pt x="238" y="363"/>
                  <a:pt x="239" y="365"/>
                </a:cubicBezTo>
                <a:cubicBezTo>
                  <a:pt x="239" y="369"/>
                  <a:pt x="241" y="375"/>
                  <a:pt x="241" y="375"/>
                </a:cubicBezTo>
                <a:lnTo>
                  <a:pt x="246" y="378"/>
                </a:lnTo>
                <a:cubicBezTo>
                  <a:pt x="246" y="384"/>
                  <a:pt x="250" y="384"/>
                  <a:pt x="253" y="387"/>
                </a:cubicBezTo>
                <a:cubicBezTo>
                  <a:pt x="258" y="391"/>
                  <a:pt x="262" y="393"/>
                  <a:pt x="265" y="395"/>
                </a:cubicBezTo>
                <a:cubicBezTo>
                  <a:pt x="267" y="397"/>
                  <a:pt x="267" y="397"/>
                  <a:pt x="265" y="398"/>
                </a:cubicBezTo>
                <a:cubicBezTo>
                  <a:pt x="265" y="400"/>
                  <a:pt x="262" y="402"/>
                  <a:pt x="259" y="403"/>
                </a:cubicBezTo>
                <a:cubicBezTo>
                  <a:pt x="255" y="405"/>
                  <a:pt x="255" y="405"/>
                  <a:pt x="252" y="404"/>
                </a:cubicBezTo>
                <a:cubicBezTo>
                  <a:pt x="250" y="404"/>
                  <a:pt x="250" y="406"/>
                  <a:pt x="252" y="407"/>
                </a:cubicBezTo>
                <a:cubicBezTo>
                  <a:pt x="253" y="408"/>
                  <a:pt x="255" y="410"/>
                  <a:pt x="255" y="415"/>
                </a:cubicBezTo>
                <a:cubicBezTo>
                  <a:pt x="255" y="419"/>
                  <a:pt x="250" y="419"/>
                  <a:pt x="249" y="417"/>
                </a:cubicBezTo>
                <a:cubicBezTo>
                  <a:pt x="241" y="417"/>
                  <a:pt x="239" y="415"/>
                  <a:pt x="239" y="415"/>
                </a:cubicBezTo>
                <a:lnTo>
                  <a:pt x="239" y="417"/>
                </a:lnTo>
                <a:lnTo>
                  <a:pt x="239" y="421"/>
                </a:lnTo>
                <a:cubicBezTo>
                  <a:pt x="239" y="424"/>
                  <a:pt x="239" y="426"/>
                  <a:pt x="238" y="428"/>
                </a:cubicBezTo>
                <a:cubicBezTo>
                  <a:pt x="238" y="428"/>
                  <a:pt x="235" y="426"/>
                  <a:pt x="233" y="426"/>
                </a:cubicBezTo>
                <a:cubicBezTo>
                  <a:pt x="232" y="424"/>
                  <a:pt x="230" y="424"/>
                  <a:pt x="227" y="422"/>
                </a:cubicBezTo>
                <a:cubicBezTo>
                  <a:pt x="224" y="422"/>
                  <a:pt x="223" y="421"/>
                  <a:pt x="223" y="421"/>
                </a:cubicBezTo>
                <a:cubicBezTo>
                  <a:pt x="223" y="421"/>
                  <a:pt x="223" y="422"/>
                  <a:pt x="224" y="424"/>
                </a:cubicBezTo>
                <a:cubicBezTo>
                  <a:pt x="224" y="426"/>
                  <a:pt x="224" y="431"/>
                  <a:pt x="223" y="432"/>
                </a:cubicBezTo>
                <a:cubicBezTo>
                  <a:pt x="223" y="435"/>
                  <a:pt x="221" y="437"/>
                  <a:pt x="220" y="439"/>
                </a:cubicBezTo>
                <a:cubicBezTo>
                  <a:pt x="215" y="441"/>
                  <a:pt x="215" y="439"/>
                  <a:pt x="215" y="438"/>
                </a:cubicBezTo>
                <a:cubicBezTo>
                  <a:pt x="212" y="435"/>
                  <a:pt x="209" y="431"/>
                  <a:pt x="209" y="431"/>
                </a:cubicBezTo>
                <a:cubicBezTo>
                  <a:pt x="209" y="431"/>
                  <a:pt x="209" y="432"/>
                  <a:pt x="208" y="439"/>
                </a:cubicBezTo>
                <a:cubicBezTo>
                  <a:pt x="205" y="447"/>
                  <a:pt x="197" y="453"/>
                  <a:pt x="197" y="453"/>
                </a:cubicBezTo>
                <a:cubicBezTo>
                  <a:pt x="197" y="453"/>
                  <a:pt x="191" y="447"/>
                  <a:pt x="189" y="439"/>
                </a:cubicBezTo>
                <a:cubicBezTo>
                  <a:pt x="186" y="432"/>
                  <a:pt x="186" y="431"/>
                  <a:pt x="186" y="431"/>
                </a:cubicBezTo>
                <a:cubicBezTo>
                  <a:pt x="186" y="431"/>
                  <a:pt x="183" y="435"/>
                  <a:pt x="182" y="438"/>
                </a:cubicBezTo>
                <a:cubicBezTo>
                  <a:pt x="179" y="439"/>
                  <a:pt x="179" y="441"/>
                  <a:pt x="177" y="439"/>
                </a:cubicBezTo>
                <a:cubicBezTo>
                  <a:pt x="174" y="437"/>
                  <a:pt x="174" y="435"/>
                  <a:pt x="173" y="432"/>
                </a:cubicBezTo>
                <a:lnTo>
                  <a:pt x="173" y="424"/>
                </a:lnTo>
                <a:cubicBezTo>
                  <a:pt x="173" y="422"/>
                  <a:pt x="174" y="421"/>
                  <a:pt x="174" y="421"/>
                </a:cubicBezTo>
                <a:cubicBezTo>
                  <a:pt x="174" y="421"/>
                  <a:pt x="173" y="422"/>
                  <a:pt x="170" y="422"/>
                </a:cubicBezTo>
                <a:cubicBezTo>
                  <a:pt x="165" y="424"/>
                  <a:pt x="165" y="424"/>
                  <a:pt x="164" y="426"/>
                </a:cubicBezTo>
                <a:cubicBezTo>
                  <a:pt x="162" y="426"/>
                  <a:pt x="159" y="428"/>
                  <a:pt x="157" y="428"/>
                </a:cubicBezTo>
                <a:cubicBezTo>
                  <a:pt x="157" y="426"/>
                  <a:pt x="154" y="424"/>
                  <a:pt x="154" y="421"/>
                </a:cubicBezTo>
                <a:cubicBezTo>
                  <a:pt x="154" y="419"/>
                  <a:pt x="154" y="417"/>
                  <a:pt x="157" y="417"/>
                </a:cubicBezTo>
                <a:lnTo>
                  <a:pt x="157" y="415"/>
                </a:lnTo>
                <a:cubicBezTo>
                  <a:pt x="157" y="415"/>
                  <a:pt x="153" y="417"/>
                  <a:pt x="148" y="417"/>
                </a:cubicBezTo>
                <a:cubicBezTo>
                  <a:pt x="146" y="419"/>
                  <a:pt x="144" y="419"/>
                  <a:pt x="142" y="415"/>
                </a:cubicBezTo>
                <a:cubicBezTo>
                  <a:pt x="142" y="410"/>
                  <a:pt x="144" y="408"/>
                  <a:pt x="146" y="407"/>
                </a:cubicBezTo>
                <a:cubicBezTo>
                  <a:pt x="146" y="406"/>
                  <a:pt x="147" y="404"/>
                  <a:pt x="146" y="404"/>
                </a:cubicBezTo>
                <a:cubicBezTo>
                  <a:pt x="144" y="405"/>
                  <a:pt x="141" y="405"/>
                  <a:pt x="138" y="403"/>
                </a:cubicBezTo>
                <a:cubicBezTo>
                  <a:pt x="135" y="402"/>
                  <a:pt x="132" y="400"/>
                  <a:pt x="130" y="398"/>
                </a:cubicBezTo>
                <a:cubicBezTo>
                  <a:pt x="130" y="397"/>
                  <a:pt x="130" y="397"/>
                  <a:pt x="133" y="395"/>
                </a:cubicBezTo>
                <a:cubicBezTo>
                  <a:pt x="135" y="393"/>
                  <a:pt x="138" y="391"/>
                  <a:pt x="144" y="387"/>
                </a:cubicBezTo>
                <a:cubicBezTo>
                  <a:pt x="147" y="384"/>
                  <a:pt x="150" y="384"/>
                  <a:pt x="151" y="378"/>
                </a:cubicBezTo>
                <a:cubicBezTo>
                  <a:pt x="153" y="375"/>
                  <a:pt x="154" y="375"/>
                  <a:pt x="154" y="375"/>
                </a:cubicBezTo>
                <a:lnTo>
                  <a:pt x="154" y="365"/>
                </a:lnTo>
                <a:cubicBezTo>
                  <a:pt x="157" y="363"/>
                  <a:pt x="164" y="359"/>
                  <a:pt x="164" y="359"/>
                </a:cubicBezTo>
                <a:cubicBezTo>
                  <a:pt x="164" y="359"/>
                  <a:pt x="161" y="358"/>
                  <a:pt x="161" y="353"/>
                </a:cubicBezTo>
                <a:cubicBezTo>
                  <a:pt x="161" y="347"/>
                  <a:pt x="161" y="345"/>
                  <a:pt x="165" y="340"/>
                </a:cubicBezTo>
                <a:cubicBezTo>
                  <a:pt x="167" y="334"/>
                  <a:pt x="170" y="333"/>
                  <a:pt x="171" y="331"/>
                </a:cubicBezTo>
                <a:cubicBezTo>
                  <a:pt x="173" y="327"/>
                  <a:pt x="174" y="325"/>
                  <a:pt x="174" y="323"/>
                </a:cubicBezTo>
                <a:cubicBezTo>
                  <a:pt x="174" y="322"/>
                  <a:pt x="174" y="321"/>
                  <a:pt x="176" y="321"/>
                </a:cubicBezTo>
                <a:cubicBezTo>
                  <a:pt x="174" y="321"/>
                  <a:pt x="174" y="320"/>
                  <a:pt x="174" y="320"/>
                </a:cubicBezTo>
                <a:cubicBezTo>
                  <a:pt x="170" y="323"/>
                  <a:pt x="162" y="332"/>
                  <a:pt x="153" y="343"/>
                </a:cubicBezTo>
                <a:cubicBezTo>
                  <a:pt x="146" y="355"/>
                  <a:pt x="144" y="357"/>
                  <a:pt x="141" y="355"/>
                </a:cubicBezTo>
                <a:cubicBezTo>
                  <a:pt x="138" y="352"/>
                  <a:pt x="138" y="350"/>
                  <a:pt x="138" y="350"/>
                </a:cubicBezTo>
                <a:cubicBezTo>
                  <a:pt x="138" y="350"/>
                  <a:pt x="133" y="351"/>
                  <a:pt x="126" y="357"/>
                </a:cubicBezTo>
                <a:cubicBezTo>
                  <a:pt x="118" y="362"/>
                  <a:pt x="117" y="365"/>
                  <a:pt x="115" y="363"/>
                </a:cubicBezTo>
                <a:cubicBezTo>
                  <a:pt x="114" y="361"/>
                  <a:pt x="114" y="358"/>
                  <a:pt x="114" y="358"/>
                </a:cubicBezTo>
                <a:cubicBezTo>
                  <a:pt x="114" y="358"/>
                  <a:pt x="108" y="360"/>
                  <a:pt x="104" y="362"/>
                </a:cubicBezTo>
                <a:cubicBezTo>
                  <a:pt x="101" y="364"/>
                  <a:pt x="98" y="367"/>
                  <a:pt x="97" y="368"/>
                </a:cubicBezTo>
                <a:cubicBezTo>
                  <a:pt x="95" y="370"/>
                  <a:pt x="92" y="372"/>
                  <a:pt x="91" y="372"/>
                </a:cubicBezTo>
                <a:cubicBezTo>
                  <a:pt x="91" y="374"/>
                  <a:pt x="89" y="378"/>
                  <a:pt x="89" y="380"/>
                </a:cubicBezTo>
                <a:cubicBezTo>
                  <a:pt x="88" y="381"/>
                  <a:pt x="86" y="383"/>
                  <a:pt x="86" y="384"/>
                </a:cubicBezTo>
                <a:cubicBezTo>
                  <a:pt x="85" y="384"/>
                  <a:pt x="82" y="386"/>
                  <a:pt x="82" y="386"/>
                </a:cubicBezTo>
                <a:lnTo>
                  <a:pt x="82" y="388"/>
                </a:lnTo>
                <a:lnTo>
                  <a:pt x="82" y="391"/>
                </a:lnTo>
                <a:cubicBezTo>
                  <a:pt x="82" y="391"/>
                  <a:pt x="80" y="392"/>
                  <a:pt x="82" y="393"/>
                </a:cubicBezTo>
                <a:cubicBezTo>
                  <a:pt x="85" y="395"/>
                  <a:pt x="85" y="396"/>
                  <a:pt x="89" y="397"/>
                </a:cubicBezTo>
                <a:cubicBezTo>
                  <a:pt x="91" y="399"/>
                  <a:pt x="92" y="399"/>
                  <a:pt x="92" y="400"/>
                </a:cubicBezTo>
                <a:lnTo>
                  <a:pt x="91" y="401"/>
                </a:lnTo>
                <a:cubicBezTo>
                  <a:pt x="89" y="403"/>
                  <a:pt x="86" y="403"/>
                  <a:pt x="85" y="403"/>
                </a:cubicBezTo>
                <a:lnTo>
                  <a:pt x="85" y="408"/>
                </a:lnTo>
                <a:cubicBezTo>
                  <a:pt x="85" y="410"/>
                  <a:pt x="85" y="411"/>
                  <a:pt x="83" y="411"/>
                </a:cubicBezTo>
                <a:cubicBezTo>
                  <a:pt x="82" y="412"/>
                  <a:pt x="80" y="410"/>
                  <a:pt x="79" y="410"/>
                </a:cubicBezTo>
                <a:cubicBezTo>
                  <a:pt x="77" y="408"/>
                  <a:pt x="76" y="408"/>
                  <a:pt x="74" y="409"/>
                </a:cubicBezTo>
                <a:cubicBezTo>
                  <a:pt x="73" y="410"/>
                  <a:pt x="71" y="410"/>
                  <a:pt x="69" y="408"/>
                </a:cubicBezTo>
                <a:cubicBezTo>
                  <a:pt x="69" y="408"/>
                  <a:pt x="71" y="407"/>
                  <a:pt x="71" y="406"/>
                </a:cubicBezTo>
                <a:cubicBezTo>
                  <a:pt x="71" y="403"/>
                  <a:pt x="71" y="397"/>
                  <a:pt x="69" y="396"/>
                </a:cubicBezTo>
                <a:cubicBezTo>
                  <a:pt x="69" y="396"/>
                  <a:pt x="66" y="395"/>
                  <a:pt x="66" y="396"/>
                </a:cubicBezTo>
                <a:cubicBezTo>
                  <a:pt x="63" y="397"/>
                  <a:pt x="60" y="396"/>
                  <a:pt x="60" y="396"/>
                </a:cubicBezTo>
                <a:cubicBezTo>
                  <a:pt x="59" y="395"/>
                  <a:pt x="56" y="393"/>
                  <a:pt x="56" y="392"/>
                </a:cubicBezTo>
                <a:cubicBezTo>
                  <a:pt x="56" y="390"/>
                  <a:pt x="54" y="388"/>
                  <a:pt x="54" y="388"/>
                </a:cubicBezTo>
                <a:cubicBezTo>
                  <a:pt x="54" y="388"/>
                  <a:pt x="51" y="388"/>
                  <a:pt x="50" y="386"/>
                </a:cubicBezTo>
                <a:cubicBezTo>
                  <a:pt x="48" y="384"/>
                  <a:pt x="45" y="383"/>
                  <a:pt x="45" y="380"/>
                </a:cubicBezTo>
                <a:cubicBezTo>
                  <a:pt x="45" y="378"/>
                  <a:pt x="47" y="377"/>
                  <a:pt x="47" y="377"/>
                </a:cubicBezTo>
                <a:lnTo>
                  <a:pt x="42" y="372"/>
                </a:lnTo>
                <a:cubicBezTo>
                  <a:pt x="42" y="369"/>
                  <a:pt x="41" y="367"/>
                  <a:pt x="44" y="365"/>
                </a:cubicBezTo>
                <a:cubicBezTo>
                  <a:pt x="45" y="363"/>
                  <a:pt x="45" y="361"/>
                  <a:pt x="48" y="360"/>
                </a:cubicBezTo>
                <a:cubicBezTo>
                  <a:pt x="50" y="359"/>
                  <a:pt x="50" y="359"/>
                  <a:pt x="51" y="359"/>
                </a:cubicBezTo>
                <a:cubicBezTo>
                  <a:pt x="51" y="359"/>
                  <a:pt x="51" y="358"/>
                  <a:pt x="50" y="356"/>
                </a:cubicBezTo>
                <a:cubicBezTo>
                  <a:pt x="48" y="356"/>
                  <a:pt x="42" y="348"/>
                  <a:pt x="42" y="341"/>
                </a:cubicBezTo>
                <a:cubicBezTo>
                  <a:pt x="41" y="334"/>
                  <a:pt x="42" y="331"/>
                  <a:pt x="42" y="331"/>
                </a:cubicBezTo>
                <a:cubicBezTo>
                  <a:pt x="42" y="331"/>
                  <a:pt x="42" y="330"/>
                  <a:pt x="41" y="329"/>
                </a:cubicBezTo>
                <a:cubicBezTo>
                  <a:pt x="39" y="329"/>
                  <a:pt x="36" y="328"/>
                  <a:pt x="36" y="324"/>
                </a:cubicBezTo>
                <a:lnTo>
                  <a:pt x="36" y="319"/>
                </a:lnTo>
                <a:cubicBezTo>
                  <a:pt x="36" y="319"/>
                  <a:pt x="38" y="319"/>
                  <a:pt x="36" y="318"/>
                </a:cubicBezTo>
                <a:cubicBezTo>
                  <a:pt x="36" y="316"/>
                  <a:pt x="24" y="308"/>
                  <a:pt x="22" y="292"/>
                </a:cubicBezTo>
                <a:cubicBezTo>
                  <a:pt x="19" y="276"/>
                  <a:pt x="19" y="265"/>
                  <a:pt x="16" y="260"/>
                </a:cubicBezTo>
                <a:cubicBezTo>
                  <a:pt x="13" y="255"/>
                  <a:pt x="10" y="254"/>
                  <a:pt x="7" y="253"/>
                </a:cubicBezTo>
                <a:cubicBezTo>
                  <a:pt x="6" y="252"/>
                  <a:pt x="6" y="250"/>
                  <a:pt x="7" y="249"/>
                </a:cubicBezTo>
                <a:cubicBezTo>
                  <a:pt x="9" y="246"/>
                  <a:pt x="12" y="246"/>
                  <a:pt x="12" y="246"/>
                </a:cubicBezTo>
                <a:lnTo>
                  <a:pt x="9" y="241"/>
                </a:lnTo>
                <a:lnTo>
                  <a:pt x="6" y="243"/>
                </a:lnTo>
                <a:lnTo>
                  <a:pt x="4" y="243"/>
                </a:lnTo>
                <a:cubicBezTo>
                  <a:pt x="3" y="242"/>
                  <a:pt x="1" y="236"/>
                  <a:pt x="1" y="236"/>
                </a:cubicBezTo>
                <a:cubicBezTo>
                  <a:pt x="0" y="234"/>
                  <a:pt x="0" y="234"/>
                  <a:pt x="1" y="234"/>
                </a:cubicBezTo>
                <a:cubicBezTo>
                  <a:pt x="3" y="234"/>
                  <a:pt x="7" y="233"/>
                  <a:pt x="7" y="233"/>
                </a:cubicBezTo>
                <a:cubicBezTo>
                  <a:pt x="7" y="233"/>
                  <a:pt x="6" y="230"/>
                  <a:pt x="6" y="229"/>
                </a:cubicBezTo>
                <a:cubicBezTo>
                  <a:pt x="4" y="227"/>
                  <a:pt x="3" y="226"/>
                  <a:pt x="4" y="225"/>
                </a:cubicBezTo>
                <a:cubicBezTo>
                  <a:pt x="6" y="224"/>
                  <a:pt x="10" y="223"/>
                  <a:pt x="12" y="222"/>
                </a:cubicBezTo>
                <a:lnTo>
                  <a:pt x="12" y="223"/>
                </a:lnTo>
                <a:lnTo>
                  <a:pt x="12" y="227"/>
                </a:lnTo>
                <a:cubicBezTo>
                  <a:pt x="13" y="228"/>
                  <a:pt x="13" y="230"/>
                  <a:pt x="15" y="229"/>
                </a:cubicBezTo>
                <a:lnTo>
                  <a:pt x="16" y="227"/>
                </a:lnTo>
                <a:cubicBezTo>
                  <a:pt x="18" y="226"/>
                  <a:pt x="18" y="226"/>
                  <a:pt x="19" y="229"/>
                </a:cubicBezTo>
                <a:lnTo>
                  <a:pt x="19" y="231"/>
                </a:lnTo>
                <a:cubicBezTo>
                  <a:pt x="22" y="231"/>
                  <a:pt x="30" y="234"/>
                  <a:pt x="36" y="234"/>
                </a:cubicBezTo>
                <a:cubicBezTo>
                  <a:pt x="44" y="235"/>
                  <a:pt x="47" y="235"/>
                  <a:pt x="48" y="235"/>
                </a:cubicBezTo>
                <a:cubicBezTo>
                  <a:pt x="51" y="235"/>
                  <a:pt x="51" y="234"/>
                  <a:pt x="48" y="234"/>
                </a:cubicBezTo>
                <a:cubicBezTo>
                  <a:pt x="45" y="234"/>
                  <a:pt x="28" y="233"/>
                  <a:pt x="22" y="227"/>
                </a:cubicBezTo>
                <a:cubicBezTo>
                  <a:pt x="15" y="223"/>
                  <a:pt x="9" y="214"/>
                  <a:pt x="9" y="210"/>
                </a:cubicBezTo>
                <a:cubicBezTo>
                  <a:pt x="9" y="205"/>
                  <a:pt x="9" y="206"/>
                  <a:pt x="12" y="208"/>
                </a:cubicBezTo>
                <a:cubicBezTo>
                  <a:pt x="16" y="210"/>
                  <a:pt x="27" y="216"/>
                  <a:pt x="38" y="219"/>
                </a:cubicBezTo>
                <a:cubicBezTo>
                  <a:pt x="45" y="220"/>
                  <a:pt x="48" y="220"/>
                  <a:pt x="48" y="220"/>
                </a:cubicBezTo>
                <a:cubicBezTo>
                  <a:pt x="48" y="220"/>
                  <a:pt x="51" y="220"/>
                  <a:pt x="45" y="219"/>
                </a:cubicBezTo>
                <a:cubicBezTo>
                  <a:pt x="42" y="218"/>
                  <a:pt x="26" y="214"/>
                  <a:pt x="16" y="206"/>
                </a:cubicBezTo>
                <a:cubicBezTo>
                  <a:pt x="7" y="198"/>
                  <a:pt x="6" y="192"/>
                  <a:pt x="4" y="188"/>
                </a:cubicBezTo>
                <a:cubicBezTo>
                  <a:pt x="4" y="184"/>
                  <a:pt x="3" y="182"/>
                  <a:pt x="7" y="184"/>
                </a:cubicBezTo>
                <a:cubicBezTo>
                  <a:pt x="9" y="186"/>
                  <a:pt x="16" y="192"/>
                  <a:pt x="21" y="194"/>
                </a:cubicBezTo>
                <a:cubicBezTo>
                  <a:pt x="26" y="197"/>
                  <a:pt x="33" y="198"/>
                  <a:pt x="36" y="199"/>
                </a:cubicBezTo>
                <a:cubicBezTo>
                  <a:pt x="38" y="201"/>
                  <a:pt x="41" y="201"/>
                  <a:pt x="38" y="199"/>
                </a:cubicBezTo>
                <a:cubicBezTo>
                  <a:pt x="36" y="198"/>
                  <a:pt x="26" y="195"/>
                  <a:pt x="18" y="189"/>
                </a:cubicBezTo>
                <a:cubicBezTo>
                  <a:pt x="12" y="182"/>
                  <a:pt x="7" y="171"/>
                  <a:pt x="6" y="165"/>
                </a:cubicBezTo>
                <a:cubicBezTo>
                  <a:pt x="6" y="159"/>
                  <a:pt x="7" y="159"/>
                  <a:pt x="7" y="161"/>
                </a:cubicBezTo>
                <a:cubicBezTo>
                  <a:pt x="10" y="162"/>
                  <a:pt x="16" y="171"/>
                  <a:pt x="22" y="175"/>
                </a:cubicBezTo>
                <a:cubicBezTo>
                  <a:pt x="26" y="178"/>
                  <a:pt x="33" y="183"/>
                  <a:pt x="36" y="184"/>
                </a:cubicBezTo>
                <a:cubicBezTo>
                  <a:pt x="39" y="187"/>
                  <a:pt x="45" y="189"/>
                  <a:pt x="38" y="184"/>
                </a:cubicBezTo>
                <a:cubicBezTo>
                  <a:pt x="30" y="180"/>
                  <a:pt x="18" y="171"/>
                  <a:pt x="13" y="155"/>
                </a:cubicBezTo>
                <a:cubicBezTo>
                  <a:pt x="7" y="142"/>
                  <a:pt x="9" y="133"/>
                  <a:pt x="9" y="133"/>
                </a:cubicBezTo>
                <a:cubicBezTo>
                  <a:pt x="9" y="131"/>
                  <a:pt x="10" y="129"/>
                  <a:pt x="12" y="131"/>
                </a:cubicBezTo>
                <a:cubicBezTo>
                  <a:pt x="12" y="133"/>
                  <a:pt x="21" y="149"/>
                  <a:pt x="27" y="157"/>
                </a:cubicBezTo>
                <a:cubicBezTo>
                  <a:pt x="36" y="165"/>
                  <a:pt x="33" y="164"/>
                  <a:pt x="36" y="165"/>
                </a:cubicBezTo>
                <a:cubicBezTo>
                  <a:pt x="36" y="166"/>
                  <a:pt x="38" y="167"/>
                  <a:pt x="36" y="164"/>
                </a:cubicBezTo>
                <a:cubicBezTo>
                  <a:pt x="33" y="159"/>
                  <a:pt x="25" y="149"/>
                  <a:pt x="22" y="140"/>
                </a:cubicBezTo>
                <a:cubicBezTo>
                  <a:pt x="18" y="132"/>
                  <a:pt x="16" y="122"/>
                  <a:pt x="16" y="117"/>
                </a:cubicBezTo>
                <a:cubicBezTo>
                  <a:pt x="16" y="111"/>
                  <a:pt x="19" y="104"/>
                  <a:pt x="19" y="102"/>
                </a:cubicBezTo>
                <a:cubicBezTo>
                  <a:pt x="21" y="100"/>
                  <a:pt x="22" y="98"/>
                  <a:pt x="22" y="101"/>
                </a:cubicBezTo>
                <a:cubicBezTo>
                  <a:pt x="22" y="103"/>
                  <a:pt x="27" y="120"/>
                  <a:pt x="33" y="128"/>
                </a:cubicBezTo>
                <a:cubicBezTo>
                  <a:pt x="36" y="136"/>
                  <a:pt x="41" y="144"/>
                  <a:pt x="42" y="146"/>
                </a:cubicBezTo>
                <a:cubicBezTo>
                  <a:pt x="44" y="147"/>
                  <a:pt x="45" y="151"/>
                  <a:pt x="44" y="145"/>
                </a:cubicBezTo>
                <a:cubicBezTo>
                  <a:pt x="39" y="139"/>
                  <a:pt x="33" y="122"/>
                  <a:pt x="33" y="105"/>
                </a:cubicBezTo>
                <a:cubicBezTo>
                  <a:pt x="30" y="88"/>
                  <a:pt x="33" y="80"/>
                  <a:pt x="36" y="75"/>
                </a:cubicBezTo>
                <a:cubicBezTo>
                  <a:pt x="38" y="71"/>
                  <a:pt x="41" y="70"/>
                  <a:pt x="41" y="70"/>
                </a:cubicBezTo>
                <a:cubicBezTo>
                  <a:pt x="41" y="70"/>
                  <a:pt x="41" y="80"/>
                  <a:pt x="44" y="96"/>
                </a:cubicBezTo>
                <a:cubicBezTo>
                  <a:pt x="47" y="113"/>
                  <a:pt x="51" y="121"/>
                  <a:pt x="51" y="121"/>
                </a:cubicBezTo>
                <a:cubicBezTo>
                  <a:pt x="51" y="121"/>
                  <a:pt x="54" y="124"/>
                  <a:pt x="53" y="120"/>
                </a:cubicBezTo>
                <a:cubicBezTo>
                  <a:pt x="51" y="117"/>
                  <a:pt x="50" y="111"/>
                  <a:pt x="48" y="101"/>
                </a:cubicBezTo>
                <a:cubicBezTo>
                  <a:pt x="48" y="92"/>
                  <a:pt x="48" y="80"/>
                  <a:pt x="51" y="70"/>
                </a:cubicBezTo>
                <a:cubicBezTo>
                  <a:pt x="54" y="58"/>
                  <a:pt x="59" y="53"/>
                  <a:pt x="59" y="53"/>
                </a:cubicBezTo>
                <a:cubicBezTo>
                  <a:pt x="62" y="67"/>
                  <a:pt x="60" y="88"/>
                  <a:pt x="66" y="105"/>
                </a:cubicBezTo>
                <a:cubicBezTo>
                  <a:pt x="66" y="104"/>
                  <a:pt x="69" y="102"/>
                  <a:pt x="71" y="105"/>
                </a:cubicBezTo>
                <a:cubicBezTo>
                  <a:pt x="71" y="111"/>
                  <a:pt x="72" y="121"/>
                  <a:pt x="80" y="133"/>
                </a:cubicBezTo>
                <a:cubicBezTo>
                  <a:pt x="88" y="147"/>
                  <a:pt x="91" y="148"/>
                  <a:pt x="91" y="148"/>
                </a:cubicBezTo>
                <a:cubicBezTo>
                  <a:pt x="91" y="148"/>
                  <a:pt x="91" y="145"/>
                  <a:pt x="92" y="142"/>
                </a:cubicBezTo>
                <a:cubicBezTo>
                  <a:pt x="92" y="142"/>
                  <a:pt x="94" y="140"/>
                  <a:pt x="95" y="143"/>
                </a:cubicBezTo>
                <a:cubicBezTo>
                  <a:pt x="95" y="145"/>
                  <a:pt x="100" y="155"/>
                  <a:pt x="109" y="166"/>
                </a:cubicBezTo>
                <a:cubicBezTo>
                  <a:pt x="117" y="175"/>
                  <a:pt x="121" y="180"/>
                  <a:pt x="119" y="188"/>
                </a:cubicBezTo>
                <a:cubicBezTo>
                  <a:pt x="119" y="194"/>
                  <a:pt x="117" y="198"/>
                  <a:pt x="112" y="202"/>
                </a:cubicBezTo>
                <a:cubicBezTo>
                  <a:pt x="107" y="205"/>
                  <a:pt x="106" y="208"/>
                  <a:pt x="106" y="211"/>
                </a:cubicBezTo>
                <a:cubicBezTo>
                  <a:pt x="107" y="215"/>
                  <a:pt x="112" y="216"/>
                  <a:pt x="115" y="216"/>
                </a:cubicBezTo>
                <a:cubicBezTo>
                  <a:pt x="119" y="216"/>
                  <a:pt x="127" y="217"/>
                  <a:pt x="127" y="217"/>
                </a:cubicBezTo>
                <a:cubicBezTo>
                  <a:pt x="127" y="219"/>
                  <a:pt x="127" y="220"/>
                  <a:pt x="130" y="223"/>
                </a:cubicBezTo>
                <a:cubicBezTo>
                  <a:pt x="132" y="224"/>
                  <a:pt x="133" y="225"/>
                  <a:pt x="135" y="226"/>
                </a:cubicBezTo>
                <a:lnTo>
                  <a:pt x="136" y="226"/>
                </a:lnTo>
                <a:cubicBezTo>
                  <a:pt x="136" y="208"/>
                  <a:pt x="129" y="198"/>
                  <a:pt x="129" y="198"/>
                </a:cubicBezTo>
                <a:lnTo>
                  <a:pt x="148" y="173"/>
                </a:lnTo>
                <a:cubicBezTo>
                  <a:pt x="151" y="173"/>
                  <a:pt x="151" y="174"/>
                  <a:pt x="153" y="174"/>
                </a:cubicBezTo>
                <a:lnTo>
                  <a:pt x="154" y="174"/>
                </a:lnTo>
                <a:cubicBezTo>
                  <a:pt x="154" y="171"/>
                  <a:pt x="157" y="167"/>
                  <a:pt x="157" y="162"/>
                </a:cubicBezTo>
                <a:cubicBezTo>
                  <a:pt x="154" y="162"/>
                  <a:pt x="154" y="164"/>
                  <a:pt x="153" y="164"/>
                </a:cubicBezTo>
                <a:cubicBezTo>
                  <a:pt x="150" y="162"/>
                  <a:pt x="151" y="161"/>
                  <a:pt x="153" y="159"/>
                </a:cubicBezTo>
                <a:lnTo>
                  <a:pt x="153" y="147"/>
                </a:lnTo>
                <a:lnTo>
                  <a:pt x="153" y="144"/>
                </a:lnTo>
                <a:cubicBezTo>
                  <a:pt x="153" y="144"/>
                  <a:pt x="148" y="147"/>
                  <a:pt x="147" y="147"/>
                </a:cubicBezTo>
                <a:cubicBezTo>
                  <a:pt x="146" y="147"/>
                  <a:pt x="146" y="145"/>
                  <a:pt x="146" y="143"/>
                </a:cubicBezTo>
                <a:cubicBezTo>
                  <a:pt x="146" y="140"/>
                  <a:pt x="144" y="136"/>
                  <a:pt x="141" y="133"/>
                </a:cubicBezTo>
                <a:cubicBezTo>
                  <a:pt x="141" y="133"/>
                  <a:pt x="138" y="136"/>
                  <a:pt x="135" y="136"/>
                </a:cubicBezTo>
                <a:cubicBezTo>
                  <a:pt x="130" y="136"/>
                  <a:pt x="126" y="136"/>
                  <a:pt x="121" y="132"/>
                </a:cubicBezTo>
                <a:cubicBezTo>
                  <a:pt x="118" y="128"/>
                  <a:pt x="118" y="126"/>
                  <a:pt x="118" y="126"/>
                </a:cubicBezTo>
                <a:cubicBezTo>
                  <a:pt x="118" y="126"/>
                  <a:pt x="109" y="129"/>
                  <a:pt x="103" y="129"/>
                </a:cubicBezTo>
                <a:cubicBezTo>
                  <a:pt x="98" y="129"/>
                  <a:pt x="91" y="129"/>
                  <a:pt x="89" y="123"/>
                </a:cubicBezTo>
                <a:cubicBezTo>
                  <a:pt x="86" y="117"/>
                  <a:pt x="91" y="111"/>
                  <a:pt x="91" y="110"/>
                </a:cubicBezTo>
                <a:cubicBezTo>
                  <a:pt x="91" y="109"/>
                  <a:pt x="92" y="107"/>
                  <a:pt x="92" y="110"/>
                </a:cubicBezTo>
                <a:cubicBezTo>
                  <a:pt x="92" y="111"/>
                  <a:pt x="92" y="117"/>
                  <a:pt x="97" y="119"/>
                </a:cubicBezTo>
                <a:cubicBezTo>
                  <a:pt x="100" y="120"/>
                  <a:pt x="103" y="120"/>
                  <a:pt x="106" y="120"/>
                </a:cubicBezTo>
                <a:cubicBezTo>
                  <a:pt x="109" y="119"/>
                  <a:pt x="114" y="117"/>
                  <a:pt x="118" y="118"/>
                </a:cubicBezTo>
                <a:cubicBezTo>
                  <a:pt x="124" y="119"/>
                  <a:pt x="126" y="120"/>
                  <a:pt x="126" y="120"/>
                </a:cubicBezTo>
                <a:cubicBezTo>
                  <a:pt x="126" y="119"/>
                  <a:pt x="119" y="115"/>
                  <a:pt x="115" y="113"/>
                </a:cubicBezTo>
                <a:cubicBezTo>
                  <a:pt x="112" y="111"/>
                  <a:pt x="109" y="115"/>
                  <a:pt x="109" y="115"/>
                </a:cubicBezTo>
                <a:cubicBezTo>
                  <a:pt x="106" y="117"/>
                  <a:pt x="104" y="120"/>
                  <a:pt x="103" y="116"/>
                </a:cubicBezTo>
                <a:cubicBezTo>
                  <a:pt x="103" y="111"/>
                  <a:pt x="103" y="107"/>
                  <a:pt x="106" y="104"/>
                </a:cubicBezTo>
                <a:cubicBezTo>
                  <a:pt x="107" y="101"/>
                  <a:pt x="110" y="99"/>
                  <a:pt x="115" y="100"/>
                </a:cubicBezTo>
                <a:cubicBezTo>
                  <a:pt x="119" y="101"/>
                  <a:pt x="121" y="101"/>
                  <a:pt x="121" y="101"/>
                </a:cubicBezTo>
                <a:cubicBezTo>
                  <a:pt x="121" y="101"/>
                  <a:pt x="123" y="95"/>
                  <a:pt x="129" y="94"/>
                </a:cubicBezTo>
                <a:cubicBezTo>
                  <a:pt x="136" y="92"/>
                  <a:pt x="144" y="95"/>
                  <a:pt x="148" y="98"/>
                </a:cubicBezTo>
                <a:cubicBezTo>
                  <a:pt x="148" y="98"/>
                  <a:pt x="153" y="99"/>
                  <a:pt x="159" y="98"/>
                </a:cubicBezTo>
                <a:cubicBezTo>
                  <a:pt x="162" y="96"/>
                  <a:pt x="165" y="95"/>
                  <a:pt x="166" y="94"/>
                </a:cubicBezTo>
                <a:cubicBezTo>
                  <a:pt x="166" y="91"/>
                  <a:pt x="165" y="88"/>
                  <a:pt x="165" y="88"/>
                </a:cubicBezTo>
                <a:lnTo>
                  <a:pt x="163" y="88"/>
                </a:lnTo>
                <a:cubicBezTo>
                  <a:pt x="162" y="87"/>
                  <a:pt x="162" y="87"/>
                  <a:pt x="162" y="86"/>
                </a:cubicBezTo>
                <a:cubicBezTo>
                  <a:pt x="162" y="84"/>
                  <a:pt x="165" y="82"/>
                  <a:pt x="165" y="82"/>
                </a:cubicBezTo>
                <a:cubicBezTo>
                  <a:pt x="165" y="82"/>
                  <a:pt x="165" y="79"/>
                  <a:pt x="159" y="77"/>
                </a:cubicBezTo>
                <a:cubicBezTo>
                  <a:pt x="154" y="74"/>
                  <a:pt x="154" y="75"/>
                  <a:pt x="154" y="75"/>
                </a:cubicBezTo>
                <a:lnTo>
                  <a:pt x="151" y="74"/>
                </a:lnTo>
                <a:lnTo>
                  <a:pt x="148" y="73"/>
                </a:lnTo>
                <a:cubicBezTo>
                  <a:pt x="148" y="73"/>
                  <a:pt x="147" y="73"/>
                  <a:pt x="146" y="71"/>
                </a:cubicBezTo>
                <a:lnTo>
                  <a:pt x="146" y="66"/>
                </a:lnTo>
                <a:cubicBezTo>
                  <a:pt x="147" y="63"/>
                  <a:pt x="147" y="63"/>
                  <a:pt x="146" y="63"/>
                </a:cubicBezTo>
                <a:lnTo>
                  <a:pt x="146" y="60"/>
                </a:lnTo>
                <a:lnTo>
                  <a:pt x="146" y="58"/>
                </a:lnTo>
                <a:cubicBezTo>
                  <a:pt x="146" y="58"/>
                  <a:pt x="144" y="57"/>
                  <a:pt x="144" y="55"/>
                </a:cubicBezTo>
                <a:cubicBezTo>
                  <a:pt x="144" y="54"/>
                  <a:pt x="146" y="52"/>
                  <a:pt x="146" y="52"/>
                </a:cubicBezTo>
                <a:cubicBezTo>
                  <a:pt x="146" y="51"/>
                  <a:pt x="147" y="51"/>
                  <a:pt x="147" y="51"/>
                </a:cubicBezTo>
                <a:cubicBezTo>
                  <a:pt x="147" y="51"/>
                  <a:pt x="147" y="50"/>
                  <a:pt x="148" y="48"/>
                </a:cubicBezTo>
                <a:lnTo>
                  <a:pt x="151" y="45"/>
                </a:lnTo>
                <a:lnTo>
                  <a:pt x="150" y="44"/>
                </a:lnTo>
                <a:cubicBezTo>
                  <a:pt x="151" y="42"/>
                  <a:pt x="151" y="41"/>
                  <a:pt x="153" y="41"/>
                </a:cubicBezTo>
                <a:cubicBezTo>
                  <a:pt x="154" y="40"/>
                  <a:pt x="154" y="41"/>
                  <a:pt x="154" y="41"/>
                </a:cubicBezTo>
                <a:cubicBezTo>
                  <a:pt x="154" y="41"/>
                  <a:pt x="159" y="38"/>
                  <a:pt x="162" y="37"/>
                </a:cubicBezTo>
                <a:cubicBezTo>
                  <a:pt x="163" y="37"/>
                  <a:pt x="165" y="36"/>
                  <a:pt x="165" y="36"/>
                </a:cubicBezTo>
                <a:lnTo>
                  <a:pt x="165" y="34"/>
                </a:lnTo>
                <a:cubicBezTo>
                  <a:pt x="165" y="33"/>
                  <a:pt x="166" y="32"/>
                  <a:pt x="166" y="32"/>
                </a:cubicBezTo>
                <a:cubicBezTo>
                  <a:pt x="168" y="32"/>
                  <a:pt x="168" y="33"/>
                  <a:pt x="168" y="33"/>
                </a:cubicBezTo>
                <a:cubicBezTo>
                  <a:pt x="168" y="33"/>
                  <a:pt x="174" y="32"/>
                  <a:pt x="177" y="32"/>
                </a:cubicBezTo>
                <a:lnTo>
                  <a:pt x="180" y="32"/>
                </a:lnTo>
                <a:cubicBezTo>
                  <a:pt x="180" y="32"/>
                  <a:pt x="185" y="28"/>
                  <a:pt x="188" y="28"/>
                </a:cubicBezTo>
                <a:lnTo>
                  <a:pt x="189" y="27"/>
                </a:lnTo>
                <a:lnTo>
                  <a:pt x="189" y="22"/>
                </a:lnTo>
                <a:cubicBezTo>
                  <a:pt x="188" y="17"/>
                  <a:pt x="189" y="15"/>
                  <a:pt x="192" y="14"/>
                </a:cubicBezTo>
                <a:lnTo>
                  <a:pt x="194" y="13"/>
                </a:lnTo>
                <a:lnTo>
                  <a:pt x="194" y="10"/>
                </a:lnTo>
                <a:lnTo>
                  <a:pt x="191" y="11"/>
                </a:lnTo>
                <a:lnTo>
                  <a:pt x="191" y="4"/>
                </a:lnTo>
                <a:lnTo>
                  <a:pt x="194" y="5"/>
                </a:lnTo>
                <a:lnTo>
                  <a:pt x="194" y="0"/>
                </a:lnTo>
                <a:lnTo>
                  <a:pt x="201" y="1"/>
                </a:lnTo>
                <a:lnTo>
                  <a:pt x="201" y="5"/>
                </a:lnTo>
                <a:lnTo>
                  <a:pt x="205" y="4"/>
                </a:lnTo>
                <a:lnTo>
                  <a:pt x="205" y="11"/>
                </a:lnTo>
                <a:lnTo>
                  <a:pt x="201" y="11"/>
                </a:lnTo>
                <a:lnTo>
                  <a:pt x="201" y="13"/>
                </a:lnTo>
                <a:lnTo>
                  <a:pt x="203" y="13"/>
                </a:lnTo>
                <a:cubicBezTo>
                  <a:pt x="205" y="15"/>
                  <a:pt x="208" y="17"/>
                  <a:pt x="208" y="22"/>
                </a:cubicBezTo>
                <a:cubicBezTo>
                  <a:pt x="208" y="25"/>
                  <a:pt x="205" y="27"/>
                  <a:pt x="205" y="27"/>
                </a:cubicBezTo>
                <a:cubicBezTo>
                  <a:pt x="205" y="27"/>
                  <a:pt x="206" y="27"/>
                  <a:pt x="208" y="28"/>
                </a:cubicBezTo>
                <a:cubicBezTo>
                  <a:pt x="212" y="28"/>
                  <a:pt x="215" y="32"/>
                  <a:pt x="215" y="32"/>
                </a:cubicBezTo>
                <a:lnTo>
                  <a:pt x="220" y="32"/>
                </a:lnTo>
                <a:cubicBezTo>
                  <a:pt x="221" y="32"/>
                  <a:pt x="229" y="33"/>
                  <a:pt x="229" y="33"/>
                </a:cubicBezTo>
                <a:cubicBezTo>
                  <a:pt x="229" y="33"/>
                  <a:pt x="229" y="32"/>
                  <a:pt x="230" y="32"/>
                </a:cubicBezTo>
                <a:cubicBezTo>
                  <a:pt x="230" y="32"/>
                  <a:pt x="230" y="33"/>
                  <a:pt x="232" y="34"/>
                </a:cubicBezTo>
                <a:lnTo>
                  <a:pt x="232" y="36"/>
                </a:lnTo>
                <a:cubicBezTo>
                  <a:pt x="232" y="36"/>
                  <a:pt x="233" y="37"/>
                  <a:pt x="235" y="37"/>
                </a:cubicBezTo>
                <a:lnTo>
                  <a:pt x="239" y="41"/>
                </a:lnTo>
                <a:lnTo>
                  <a:pt x="241" y="41"/>
                </a:lnTo>
                <a:cubicBezTo>
                  <a:pt x="243" y="41"/>
                  <a:pt x="246" y="42"/>
                  <a:pt x="246" y="44"/>
                </a:cubicBezTo>
                <a:lnTo>
                  <a:pt x="246" y="45"/>
                </a:lnTo>
                <a:cubicBezTo>
                  <a:pt x="246" y="45"/>
                  <a:pt x="246" y="46"/>
                  <a:pt x="248" y="48"/>
                </a:cubicBezTo>
                <a:cubicBezTo>
                  <a:pt x="250" y="50"/>
                  <a:pt x="250" y="51"/>
                  <a:pt x="250" y="51"/>
                </a:cubicBezTo>
                <a:lnTo>
                  <a:pt x="250" y="52"/>
                </a:lnTo>
                <a:cubicBezTo>
                  <a:pt x="250" y="52"/>
                  <a:pt x="253" y="54"/>
                  <a:pt x="253" y="55"/>
                </a:cubicBezTo>
                <a:cubicBezTo>
                  <a:pt x="253" y="57"/>
                  <a:pt x="250" y="58"/>
                  <a:pt x="250" y="58"/>
                </a:cubicBezTo>
                <a:lnTo>
                  <a:pt x="250" y="60"/>
                </a:lnTo>
                <a:lnTo>
                  <a:pt x="250" y="63"/>
                </a:lnTo>
                <a:lnTo>
                  <a:pt x="250" y="66"/>
                </a:lnTo>
                <a:lnTo>
                  <a:pt x="250" y="71"/>
                </a:lnTo>
                <a:cubicBezTo>
                  <a:pt x="250" y="73"/>
                  <a:pt x="246" y="73"/>
                  <a:pt x="246" y="73"/>
                </a:cubicBezTo>
                <a:lnTo>
                  <a:pt x="246" y="74"/>
                </a:lnTo>
                <a:cubicBezTo>
                  <a:pt x="243" y="75"/>
                  <a:pt x="240" y="75"/>
                  <a:pt x="240" y="75"/>
                </a:cubicBezTo>
                <a:cubicBezTo>
                  <a:pt x="239" y="75"/>
                  <a:pt x="238" y="75"/>
                  <a:pt x="236" y="77"/>
                </a:cubicBezTo>
                <a:cubicBezTo>
                  <a:pt x="232" y="79"/>
                  <a:pt x="232" y="82"/>
                  <a:pt x="232" y="82"/>
                </a:cubicBezTo>
                <a:cubicBezTo>
                  <a:pt x="232" y="82"/>
                  <a:pt x="235" y="84"/>
                  <a:pt x="235" y="86"/>
                </a:cubicBezTo>
                <a:cubicBezTo>
                  <a:pt x="235" y="87"/>
                  <a:pt x="235" y="87"/>
                  <a:pt x="233" y="88"/>
                </a:cubicBezTo>
                <a:lnTo>
                  <a:pt x="230" y="88"/>
                </a:lnTo>
                <a:lnTo>
                  <a:pt x="230" y="94"/>
                </a:lnTo>
                <a:cubicBezTo>
                  <a:pt x="230" y="95"/>
                  <a:pt x="233" y="96"/>
                  <a:pt x="238" y="98"/>
                </a:cubicBezTo>
                <a:cubicBezTo>
                  <a:pt x="241" y="99"/>
                  <a:pt x="248" y="98"/>
                  <a:pt x="248" y="98"/>
                </a:cubicBezTo>
                <a:cubicBezTo>
                  <a:pt x="255" y="95"/>
                  <a:pt x="261" y="92"/>
                  <a:pt x="268" y="94"/>
                </a:cubicBezTo>
                <a:cubicBezTo>
                  <a:pt x="273" y="95"/>
                  <a:pt x="276" y="101"/>
                  <a:pt x="276" y="101"/>
                </a:cubicBezTo>
                <a:lnTo>
                  <a:pt x="280" y="100"/>
                </a:lnTo>
                <a:cubicBezTo>
                  <a:pt x="285" y="99"/>
                  <a:pt x="289" y="101"/>
                  <a:pt x="291" y="104"/>
                </a:cubicBezTo>
                <a:cubicBezTo>
                  <a:pt x="294" y="107"/>
                  <a:pt x="294" y="111"/>
                  <a:pt x="293" y="116"/>
                </a:cubicBezTo>
                <a:cubicBezTo>
                  <a:pt x="291" y="120"/>
                  <a:pt x="291" y="117"/>
                  <a:pt x="289" y="115"/>
                </a:cubicBezTo>
                <a:cubicBezTo>
                  <a:pt x="288" y="114"/>
                  <a:pt x="285" y="111"/>
                  <a:pt x="280" y="113"/>
                </a:cubicBezTo>
                <a:cubicBezTo>
                  <a:pt x="276" y="115"/>
                  <a:pt x="273" y="119"/>
                  <a:pt x="271" y="120"/>
                </a:cubicBezTo>
                <a:cubicBezTo>
                  <a:pt x="271" y="120"/>
                  <a:pt x="273" y="119"/>
                  <a:pt x="277" y="118"/>
                </a:cubicBezTo>
                <a:cubicBezTo>
                  <a:pt x="282" y="117"/>
                  <a:pt x="286" y="119"/>
                  <a:pt x="291" y="120"/>
                </a:cubicBezTo>
                <a:cubicBezTo>
                  <a:pt x="294" y="120"/>
                  <a:pt x="295" y="120"/>
                  <a:pt x="300" y="119"/>
                </a:cubicBezTo>
                <a:cubicBezTo>
                  <a:pt x="303" y="117"/>
                  <a:pt x="303" y="111"/>
                  <a:pt x="303" y="110"/>
                </a:cubicBezTo>
                <a:cubicBezTo>
                  <a:pt x="303" y="107"/>
                  <a:pt x="305" y="109"/>
                  <a:pt x="305" y="110"/>
                </a:cubicBezTo>
                <a:cubicBezTo>
                  <a:pt x="306" y="111"/>
                  <a:pt x="311" y="117"/>
                  <a:pt x="308" y="123"/>
                </a:cubicBezTo>
                <a:cubicBezTo>
                  <a:pt x="305" y="129"/>
                  <a:pt x="299" y="129"/>
                  <a:pt x="293" y="129"/>
                </a:cubicBezTo>
                <a:cubicBezTo>
                  <a:pt x="286" y="129"/>
                  <a:pt x="279" y="126"/>
                  <a:pt x="279" y="126"/>
                </a:cubicBezTo>
                <a:cubicBezTo>
                  <a:pt x="279" y="126"/>
                  <a:pt x="279" y="128"/>
                  <a:pt x="276" y="132"/>
                </a:cubicBezTo>
                <a:cubicBezTo>
                  <a:pt x="271" y="136"/>
                  <a:pt x="267" y="136"/>
                  <a:pt x="262" y="136"/>
                </a:cubicBezTo>
                <a:cubicBezTo>
                  <a:pt x="259" y="136"/>
                  <a:pt x="256" y="133"/>
                  <a:pt x="256" y="133"/>
                </a:cubicBezTo>
                <a:cubicBezTo>
                  <a:pt x="253" y="136"/>
                  <a:pt x="252" y="140"/>
                  <a:pt x="250" y="143"/>
                </a:cubicBezTo>
                <a:lnTo>
                  <a:pt x="250" y="147"/>
                </a:lnTo>
                <a:cubicBezTo>
                  <a:pt x="248" y="147"/>
                  <a:pt x="243" y="144"/>
                  <a:pt x="243" y="144"/>
                </a:cubicBezTo>
                <a:cubicBezTo>
                  <a:pt x="243" y="144"/>
                  <a:pt x="241" y="145"/>
                  <a:pt x="241" y="147"/>
                </a:cubicBezTo>
                <a:cubicBezTo>
                  <a:pt x="241" y="150"/>
                  <a:pt x="241" y="157"/>
                  <a:pt x="243" y="159"/>
                </a:cubicBezTo>
                <a:cubicBezTo>
                  <a:pt x="246" y="161"/>
                  <a:pt x="246" y="162"/>
                  <a:pt x="243" y="164"/>
                </a:cubicBezTo>
                <a:cubicBezTo>
                  <a:pt x="241" y="164"/>
                  <a:pt x="239" y="162"/>
                  <a:pt x="239" y="162"/>
                </a:cubicBezTo>
                <a:cubicBezTo>
                  <a:pt x="239" y="167"/>
                  <a:pt x="239" y="171"/>
                  <a:pt x="241" y="174"/>
                </a:cubicBezTo>
                <a:cubicBezTo>
                  <a:pt x="246" y="174"/>
                  <a:pt x="246" y="173"/>
                  <a:pt x="248" y="173"/>
                </a:cubicBezTo>
                <a:lnTo>
                  <a:pt x="268" y="198"/>
                </a:lnTo>
                <a:cubicBezTo>
                  <a:pt x="268" y="198"/>
                  <a:pt x="261" y="208"/>
                  <a:pt x="261" y="226"/>
                </a:cubicBezTo>
                <a:lnTo>
                  <a:pt x="262" y="226"/>
                </a:lnTo>
                <a:cubicBezTo>
                  <a:pt x="264" y="225"/>
                  <a:pt x="265" y="224"/>
                  <a:pt x="267" y="223"/>
                </a:cubicBezTo>
                <a:cubicBezTo>
                  <a:pt x="268" y="220"/>
                  <a:pt x="268" y="219"/>
                  <a:pt x="270" y="217"/>
                </a:cubicBezTo>
                <a:cubicBezTo>
                  <a:pt x="271" y="216"/>
                  <a:pt x="276" y="216"/>
                  <a:pt x="280" y="216"/>
                </a:cubicBezTo>
                <a:cubicBezTo>
                  <a:pt x="285" y="216"/>
                  <a:pt x="289" y="215"/>
                  <a:pt x="291" y="211"/>
                </a:cubicBezTo>
                <a:cubicBezTo>
                  <a:pt x="291" y="208"/>
                  <a:pt x="291" y="205"/>
                  <a:pt x="285" y="202"/>
                </a:cubicBezTo>
                <a:cubicBezTo>
                  <a:pt x="279" y="198"/>
                  <a:pt x="276" y="194"/>
                  <a:pt x="276" y="188"/>
                </a:cubicBezTo>
                <a:cubicBezTo>
                  <a:pt x="276" y="180"/>
                  <a:pt x="280" y="175"/>
                  <a:pt x="288" y="166"/>
                </a:cubicBezTo>
                <a:cubicBezTo>
                  <a:pt x="295" y="155"/>
                  <a:pt x="302" y="145"/>
                  <a:pt x="302" y="143"/>
                </a:cubicBezTo>
                <a:cubicBezTo>
                  <a:pt x="303" y="140"/>
                  <a:pt x="303" y="142"/>
                  <a:pt x="305" y="143"/>
                </a:cubicBezTo>
                <a:cubicBezTo>
                  <a:pt x="305" y="145"/>
                  <a:pt x="306" y="148"/>
                  <a:pt x="306" y="148"/>
                </a:cubicBezTo>
                <a:cubicBezTo>
                  <a:pt x="306" y="148"/>
                  <a:pt x="309" y="147"/>
                  <a:pt x="315" y="133"/>
                </a:cubicBezTo>
                <a:cubicBezTo>
                  <a:pt x="323" y="121"/>
                  <a:pt x="326" y="111"/>
                  <a:pt x="326" y="105"/>
                </a:cubicBezTo>
                <a:cubicBezTo>
                  <a:pt x="327" y="102"/>
                  <a:pt x="329" y="104"/>
                  <a:pt x="329" y="105"/>
                </a:cubicBezTo>
                <a:cubicBezTo>
                  <a:pt x="334" y="88"/>
                  <a:pt x="334" y="67"/>
                  <a:pt x="338" y="53"/>
                </a:cubicBezTo>
                <a:cubicBezTo>
                  <a:pt x="338" y="53"/>
                  <a:pt x="343" y="58"/>
                  <a:pt x="346" y="70"/>
                </a:cubicBezTo>
                <a:cubicBezTo>
                  <a:pt x="350" y="80"/>
                  <a:pt x="350" y="92"/>
                  <a:pt x="349" y="101"/>
                </a:cubicBezTo>
                <a:cubicBezTo>
                  <a:pt x="347" y="111"/>
                  <a:pt x="344" y="117"/>
                  <a:pt x="344" y="120"/>
                </a:cubicBezTo>
                <a:cubicBezTo>
                  <a:pt x="343" y="124"/>
                  <a:pt x="344" y="121"/>
                  <a:pt x="344" y="121"/>
                </a:cubicBezTo>
                <a:cubicBezTo>
                  <a:pt x="344" y="121"/>
                  <a:pt x="350" y="113"/>
                  <a:pt x="353" y="96"/>
                </a:cubicBezTo>
                <a:cubicBezTo>
                  <a:pt x="356" y="80"/>
                  <a:pt x="356" y="70"/>
                  <a:pt x="356" y="70"/>
                </a:cubicBezTo>
                <a:cubicBezTo>
                  <a:pt x="356" y="70"/>
                  <a:pt x="358" y="71"/>
                  <a:pt x="359" y="75"/>
                </a:cubicBezTo>
                <a:cubicBezTo>
                  <a:pt x="362" y="80"/>
                  <a:pt x="365" y="88"/>
                  <a:pt x="364" y="105"/>
                </a:cubicBezTo>
                <a:cubicBezTo>
                  <a:pt x="362" y="122"/>
                  <a:pt x="358" y="139"/>
                  <a:pt x="353" y="145"/>
                </a:cubicBezTo>
                <a:cubicBezTo>
                  <a:pt x="350" y="151"/>
                  <a:pt x="353" y="147"/>
                  <a:pt x="355" y="146"/>
                </a:cubicBezTo>
                <a:cubicBezTo>
                  <a:pt x="355" y="144"/>
                  <a:pt x="361" y="136"/>
                  <a:pt x="365" y="128"/>
                </a:cubicBezTo>
                <a:cubicBezTo>
                  <a:pt x="369" y="120"/>
                  <a:pt x="373" y="103"/>
                  <a:pt x="373" y="101"/>
                </a:cubicBezTo>
                <a:cubicBezTo>
                  <a:pt x="373" y="98"/>
                  <a:pt x="375" y="100"/>
                  <a:pt x="376" y="102"/>
                </a:cubicBezTo>
                <a:cubicBezTo>
                  <a:pt x="376" y="104"/>
                  <a:pt x="378" y="111"/>
                  <a:pt x="378" y="117"/>
                </a:cubicBezTo>
                <a:cubicBezTo>
                  <a:pt x="378" y="122"/>
                  <a:pt x="378" y="132"/>
                  <a:pt x="375" y="140"/>
                </a:cubicBezTo>
                <a:cubicBezTo>
                  <a:pt x="370" y="149"/>
                  <a:pt x="364" y="159"/>
                  <a:pt x="359" y="164"/>
                </a:cubicBezTo>
                <a:cubicBezTo>
                  <a:pt x="358" y="167"/>
                  <a:pt x="359" y="166"/>
                  <a:pt x="361" y="165"/>
                </a:cubicBezTo>
                <a:lnTo>
                  <a:pt x="369" y="157"/>
                </a:lnTo>
                <a:cubicBezTo>
                  <a:pt x="375" y="149"/>
                  <a:pt x="382" y="133"/>
                  <a:pt x="384" y="131"/>
                </a:cubicBezTo>
                <a:cubicBezTo>
                  <a:pt x="385" y="129"/>
                  <a:pt x="387" y="131"/>
                  <a:pt x="387" y="133"/>
                </a:cubicBezTo>
                <a:cubicBezTo>
                  <a:pt x="387" y="133"/>
                  <a:pt x="387" y="142"/>
                  <a:pt x="382" y="155"/>
                </a:cubicBezTo>
                <a:cubicBezTo>
                  <a:pt x="378" y="171"/>
                  <a:pt x="365" y="180"/>
                  <a:pt x="359" y="184"/>
                </a:cubicBezTo>
                <a:cubicBezTo>
                  <a:pt x="362" y="183"/>
                  <a:pt x="370" y="178"/>
                  <a:pt x="375" y="175"/>
                </a:cubicBezTo>
                <a:cubicBezTo>
                  <a:pt x="378" y="171"/>
                  <a:pt x="385" y="162"/>
                  <a:pt x="387" y="161"/>
                </a:cubicBezTo>
                <a:cubicBezTo>
                  <a:pt x="391" y="159"/>
                  <a:pt x="391" y="159"/>
                  <a:pt x="391" y="165"/>
                </a:cubicBezTo>
                <a:cubicBezTo>
                  <a:pt x="391" y="171"/>
                  <a:pt x="385" y="182"/>
                  <a:pt x="378" y="189"/>
                </a:cubicBezTo>
                <a:cubicBezTo>
                  <a:pt x="370" y="195"/>
                  <a:pt x="361" y="198"/>
                  <a:pt x="359" y="199"/>
                </a:cubicBezTo>
                <a:cubicBezTo>
                  <a:pt x="364" y="198"/>
                  <a:pt x="369" y="197"/>
                  <a:pt x="375" y="194"/>
                </a:cubicBezTo>
                <a:cubicBezTo>
                  <a:pt x="379" y="192"/>
                  <a:pt x="387" y="186"/>
                  <a:pt x="391" y="184"/>
                </a:cubicBezTo>
                <a:cubicBezTo>
                  <a:pt x="394" y="182"/>
                  <a:pt x="391" y="184"/>
                  <a:pt x="391" y="188"/>
                </a:cubicBezTo>
                <a:cubicBezTo>
                  <a:pt x="391" y="192"/>
                  <a:pt x="388" y="198"/>
                  <a:pt x="378" y="206"/>
                </a:cubicBezTo>
                <a:close/>
                <a:moveTo>
                  <a:pt x="302" y="296"/>
                </a:moveTo>
                <a:cubicBezTo>
                  <a:pt x="300" y="296"/>
                  <a:pt x="299" y="295"/>
                  <a:pt x="302" y="296"/>
                </a:cubicBezTo>
                <a:close/>
                <a:moveTo>
                  <a:pt x="359" y="199"/>
                </a:moveTo>
                <a:cubicBezTo>
                  <a:pt x="359" y="201"/>
                  <a:pt x="356" y="201"/>
                  <a:pt x="359" y="199"/>
                </a:cubicBezTo>
                <a:close/>
                <a:moveTo>
                  <a:pt x="359" y="184"/>
                </a:moveTo>
                <a:cubicBezTo>
                  <a:pt x="356" y="187"/>
                  <a:pt x="352" y="189"/>
                  <a:pt x="359" y="184"/>
                </a:cubicBezTo>
                <a:close/>
                <a:moveTo>
                  <a:pt x="18" y="243"/>
                </a:moveTo>
                <a:cubicBezTo>
                  <a:pt x="18" y="243"/>
                  <a:pt x="21" y="240"/>
                  <a:pt x="22" y="240"/>
                </a:cubicBezTo>
                <a:cubicBezTo>
                  <a:pt x="21" y="239"/>
                  <a:pt x="21" y="237"/>
                  <a:pt x="19" y="236"/>
                </a:cubicBezTo>
                <a:lnTo>
                  <a:pt x="16" y="236"/>
                </a:lnTo>
                <a:lnTo>
                  <a:pt x="16" y="239"/>
                </a:lnTo>
                <a:lnTo>
                  <a:pt x="18" y="243"/>
                </a:lnTo>
                <a:close/>
                <a:moveTo>
                  <a:pt x="121" y="316"/>
                </a:moveTo>
                <a:cubicBezTo>
                  <a:pt x="127" y="314"/>
                  <a:pt x="132" y="309"/>
                  <a:pt x="133" y="306"/>
                </a:cubicBezTo>
                <a:cubicBezTo>
                  <a:pt x="136" y="303"/>
                  <a:pt x="136" y="300"/>
                  <a:pt x="136" y="298"/>
                </a:cubicBezTo>
                <a:cubicBezTo>
                  <a:pt x="136" y="300"/>
                  <a:pt x="130" y="307"/>
                  <a:pt x="127" y="307"/>
                </a:cubicBezTo>
                <a:cubicBezTo>
                  <a:pt x="118" y="307"/>
                  <a:pt x="117" y="305"/>
                  <a:pt x="118" y="303"/>
                </a:cubicBezTo>
                <a:cubicBezTo>
                  <a:pt x="120" y="300"/>
                  <a:pt x="123" y="296"/>
                  <a:pt x="123" y="296"/>
                </a:cubicBezTo>
                <a:cubicBezTo>
                  <a:pt x="123" y="296"/>
                  <a:pt x="123" y="295"/>
                  <a:pt x="121" y="296"/>
                </a:cubicBezTo>
                <a:cubicBezTo>
                  <a:pt x="118" y="299"/>
                  <a:pt x="115" y="305"/>
                  <a:pt x="103" y="305"/>
                </a:cubicBezTo>
                <a:cubicBezTo>
                  <a:pt x="92" y="304"/>
                  <a:pt x="92" y="301"/>
                  <a:pt x="92" y="300"/>
                </a:cubicBezTo>
                <a:cubicBezTo>
                  <a:pt x="92" y="298"/>
                  <a:pt x="95" y="298"/>
                  <a:pt x="97" y="296"/>
                </a:cubicBezTo>
                <a:cubicBezTo>
                  <a:pt x="97" y="296"/>
                  <a:pt x="98" y="295"/>
                  <a:pt x="95" y="296"/>
                </a:cubicBezTo>
                <a:cubicBezTo>
                  <a:pt x="92" y="296"/>
                  <a:pt x="88" y="298"/>
                  <a:pt x="79" y="296"/>
                </a:cubicBezTo>
                <a:cubicBezTo>
                  <a:pt x="76" y="296"/>
                  <a:pt x="66" y="292"/>
                  <a:pt x="66" y="287"/>
                </a:cubicBezTo>
                <a:cubicBezTo>
                  <a:pt x="66" y="287"/>
                  <a:pt x="73" y="287"/>
                  <a:pt x="76" y="286"/>
                </a:cubicBezTo>
                <a:cubicBezTo>
                  <a:pt x="79" y="283"/>
                  <a:pt x="82" y="282"/>
                  <a:pt x="77" y="283"/>
                </a:cubicBezTo>
                <a:cubicBezTo>
                  <a:pt x="73" y="284"/>
                  <a:pt x="64" y="286"/>
                  <a:pt x="57" y="283"/>
                </a:cubicBezTo>
                <a:cubicBezTo>
                  <a:pt x="54" y="281"/>
                  <a:pt x="50" y="279"/>
                  <a:pt x="50" y="273"/>
                </a:cubicBezTo>
                <a:cubicBezTo>
                  <a:pt x="50" y="273"/>
                  <a:pt x="56" y="271"/>
                  <a:pt x="59" y="271"/>
                </a:cubicBezTo>
                <a:cubicBezTo>
                  <a:pt x="62" y="269"/>
                  <a:pt x="62" y="268"/>
                  <a:pt x="62" y="268"/>
                </a:cubicBezTo>
                <a:cubicBezTo>
                  <a:pt x="62" y="268"/>
                  <a:pt x="53" y="272"/>
                  <a:pt x="44" y="267"/>
                </a:cubicBezTo>
                <a:cubicBezTo>
                  <a:pt x="33" y="263"/>
                  <a:pt x="33" y="257"/>
                  <a:pt x="33" y="255"/>
                </a:cubicBezTo>
                <a:lnTo>
                  <a:pt x="33" y="253"/>
                </a:lnTo>
                <a:cubicBezTo>
                  <a:pt x="33" y="253"/>
                  <a:pt x="42" y="255"/>
                  <a:pt x="48" y="255"/>
                </a:cubicBezTo>
                <a:cubicBezTo>
                  <a:pt x="54" y="255"/>
                  <a:pt x="56" y="254"/>
                  <a:pt x="56" y="254"/>
                </a:cubicBezTo>
                <a:cubicBezTo>
                  <a:pt x="56" y="254"/>
                  <a:pt x="38" y="254"/>
                  <a:pt x="27" y="249"/>
                </a:cubicBezTo>
                <a:cubicBezTo>
                  <a:pt x="26" y="245"/>
                  <a:pt x="26" y="243"/>
                  <a:pt x="24" y="243"/>
                </a:cubicBezTo>
                <a:cubicBezTo>
                  <a:pt x="24" y="243"/>
                  <a:pt x="22" y="243"/>
                  <a:pt x="22" y="245"/>
                </a:cubicBezTo>
                <a:lnTo>
                  <a:pt x="22" y="255"/>
                </a:lnTo>
                <a:cubicBezTo>
                  <a:pt x="24" y="260"/>
                  <a:pt x="26" y="268"/>
                  <a:pt x="28" y="274"/>
                </a:cubicBezTo>
                <a:cubicBezTo>
                  <a:pt x="33" y="279"/>
                  <a:pt x="41" y="290"/>
                  <a:pt x="41" y="295"/>
                </a:cubicBezTo>
                <a:cubicBezTo>
                  <a:pt x="44" y="298"/>
                  <a:pt x="45" y="307"/>
                  <a:pt x="45" y="309"/>
                </a:cubicBezTo>
                <a:lnTo>
                  <a:pt x="45" y="314"/>
                </a:lnTo>
                <a:cubicBezTo>
                  <a:pt x="45" y="314"/>
                  <a:pt x="48" y="318"/>
                  <a:pt x="50" y="320"/>
                </a:cubicBezTo>
                <a:cubicBezTo>
                  <a:pt x="51" y="322"/>
                  <a:pt x="51" y="324"/>
                  <a:pt x="51" y="324"/>
                </a:cubicBezTo>
                <a:cubicBezTo>
                  <a:pt x="51" y="325"/>
                  <a:pt x="50" y="327"/>
                  <a:pt x="50" y="327"/>
                </a:cubicBezTo>
                <a:cubicBezTo>
                  <a:pt x="50" y="327"/>
                  <a:pt x="54" y="331"/>
                  <a:pt x="54" y="333"/>
                </a:cubicBezTo>
                <a:cubicBezTo>
                  <a:pt x="56" y="337"/>
                  <a:pt x="59" y="341"/>
                  <a:pt x="60" y="346"/>
                </a:cubicBezTo>
                <a:lnTo>
                  <a:pt x="60" y="351"/>
                </a:lnTo>
                <a:cubicBezTo>
                  <a:pt x="60" y="351"/>
                  <a:pt x="62" y="352"/>
                  <a:pt x="69" y="352"/>
                </a:cubicBezTo>
                <a:cubicBezTo>
                  <a:pt x="77" y="353"/>
                  <a:pt x="82" y="352"/>
                  <a:pt x="88" y="352"/>
                </a:cubicBezTo>
                <a:cubicBezTo>
                  <a:pt x="91" y="352"/>
                  <a:pt x="95" y="350"/>
                  <a:pt x="100" y="348"/>
                </a:cubicBezTo>
                <a:lnTo>
                  <a:pt x="101" y="346"/>
                </a:lnTo>
                <a:cubicBezTo>
                  <a:pt x="101" y="346"/>
                  <a:pt x="97" y="345"/>
                  <a:pt x="95" y="344"/>
                </a:cubicBezTo>
                <a:cubicBezTo>
                  <a:pt x="92" y="343"/>
                  <a:pt x="92" y="341"/>
                  <a:pt x="95" y="341"/>
                </a:cubicBezTo>
                <a:cubicBezTo>
                  <a:pt x="97" y="341"/>
                  <a:pt x="100" y="338"/>
                  <a:pt x="101" y="337"/>
                </a:cubicBezTo>
                <a:cubicBezTo>
                  <a:pt x="101" y="336"/>
                  <a:pt x="103" y="334"/>
                  <a:pt x="100" y="332"/>
                </a:cubicBezTo>
                <a:cubicBezTo>
                  <a:pt x="100" y="332"/>
                  <a:pt x="95" y="330"/>
                  <a:pt x="98" y="329"/>
                </a:cubicBezTo>
                <a:cubicBezTo>
                  <a:pt x="101" y="328"/>
                  <a:pt x="106" y="328"/>
                  <a:pt x="109" y="327"/>
                </a:cubicBezTo>
                <a:lnTo>
                  <a:pt x="112" y="325"/>
                </a:lnTo>
                <a:lnTo>
                  <a:pt x="109" y="321"/>
                </a:lnTo>
                <a:lnTo>
                  <a:pt x="109" y="319"/>
                </a:lnTo>
                <a:cubicBezTo>
                  <a:pt x="112" y="319"/>
                  <a:pt x="117" y="319"/>
                  <a:pt x="121" y="316"/>
                </a:cubicBezTo>
                <a:close/>
                <a:moveTo>
                  <a:pt x="230" y="44"/>
                </a:moveTo>
                <a:lnTo>
                  <a:pt x="230" y="46"/>
                </a:lnTo>
                <a:cubicBezTo>
                  <a:pt x="232" y="48"/>
                  <a:pt x="235" y="54"/>
                  <a:pt x="233" y="58"/>
                </a:cubicBezTo>
                <a:cubicBezTo>
                  <a:pt x="233" y="64"/>
                  <a:pt x="230" y="66"/>
                  <a:pt x="230" y="66"/>
                </a:cubicBezTo>
                <a:cubicBezTo>
                  <a:pt x="229" y="67"/>
                  <a:pt x="230" y="67"/>
                  <a:pt x="230" y="70"/>
                </a:cubicBezTo>
                <a:cubicBezTo>
                  <a:pt x="232" y="71"/>
                  <a:pt x="233" y="70"/>
                  <a:pt x="236" y="70"/>
                </a:cubicBezTo>
                <a:lnTo>
                  <a:pt x="239" y="67"/>
                </a:lnTo>
                <a:lnTo>
                  <a:pt x="239" y="65"/>
                </a:lnTo>
                <a:lnTo>
                  <a:pt x="239" y="61"/>
                </a:lnTo>
                <a:lnTo>
                  <a:pt x="239" y="54"/>
                </a:lnTo>
                <a:cubicBezTo>
                  <a:pt x="239" y="53"/>
                  <a:pt x="239" y="51"/>
                  <a:pt x="236" y="48"/>
                </a:cubicBezTo>
                <a:cubicBezTo>
                  <a:pt x="233" y="45"/>
                  <a:pt x="230" y="44"/>
                  <a:pt x="230" y="44"/>
                </a:cubicBezTo>
                <a:close/>
                <a:moveTo>
                  <a:pt x="206" y="51"/>
                </a:moveTo>
                <a:cubicBezTo>
                  <a:pt x="208" y="55"/>
                  <a:pt x="206" y="58"/>
                  <a:pt x="205" y="60"/>
                </a:cubicBezTo>
                <a:cubicBezTo>
                  <a:pt x="205" y="63"/>
                  <a:pt x="201" y="65"/>
                  <a:pt x="201" y="65"/>
                </a:cubicBezTo>
                <a:lnTo>
                  <a:pt x="205" y="66"/>
                </a:lnTo>
                <a:cubicBezTo>
                  <a:pt x="205" y="67"/>
                  <a:pt x="208" y="67"/>
                  <a:pt x="209" y="67"/>
                </a:cubicBezTo>
                <a:cubicBezTo>
                  <a:pt x="212" y="67"/>
                  <a:pt x="212" y="67"/>
                  <a:pt x="215" y="66"/>
                </a:cubicBezTo>
                <a:lnTo>
                  <a:pt x="220" y="64"/>
                </a:lnTo>
                <a:cubicBezTo>
                  <a:pt x="220" y="64"/>
                  <a:pt x="218" y="63"/>
                  <a:pt x="218" y="60"/>
                </a:cubicBezTo>
                <a:cubicBezTo>
                  <a:pt x="218" y="58"/>
                  <a:pt x="220" y="55"/>
                  <a:pt x="220" y="54"/>
                </a:cubicBezTo>
                <a:cubicBezTo>
                  <a:pt x="220" y="51"/>
                  <a:pt x="218" y="47"/>
                  <a:pt x="212" y="43"/>
                </a:cubicBezTo>
                <a:cubicBezTo>
                  <a:pt x="208" y="38"/>
                  <a:pt x="205" y="37"/>
                  <a:pt x="205" y="37"/>
                </a:cubicBezTo>
                <a:cubicBezTo>
                  <a:pt x="205" y="42"/>
                  <a:pt x="205" y="46"/>
                  <a:pt x="206" y="51"/>
                </a:cubicBezTo>
                <a:close/>
                <a:moveTo>
                  <a:pt x="191" y="37"/>
                </a:moveTo>
                <a:cubicBezTo>
                  <a:pt x="191" y="37"/>
                  <a:pt x="188" y="38"/>
                  <a:pt x="183" y="43"/>
                </a:cubicBezTo>
                <a:cubicBezTo>
                  <a:pt x="177" y="47"/>
                  <a:pt x="177" y="51"/>
                  <a:pt x="177" y="54"/>
                </a:cubicBezTo>
                <a:lnTo>
                  <a:pt x="177" y="60"/>
                </a:lnTo>
                <a:lnTo>
                  <a:pt x="177" y="64"/>
                </a:lnTo>
                <a:cubicBezTo>
                  <a:pt x="177" y="64"/>
                  <a:pt x="179" y="65"/>
                  <a:pt x="180" y="66"/>
                </a:cubicBezTo>
                <a:cubicBezTo>
                  <a:pt x="183" y="67"/>
                  <a:pt x="183" y="67"/>
                  <a:pt x="186" y="67"/>
                </a:cubicBezTo>
                <a:cubicBezTo>
                  <a:pt x="189" y="67"/>
                  <a:pt x="189" y="67"/>
                  <a:pt x="191" y="66"/>
                </a:cubicBezTo>
                <a:lnTo>
                  <a:pt x="192" y="65"/>
                </a:lnTo>
                <a:cubicBezTo>
                  <a:pt x="192" y="65"/>
                  <a:pt x="191" y="63"/>
                  <a:pt x="189" y="60"/>
                </a:cubicBezTo>
                <a:lnTo>
                  <a:pt x="189" y="51"/>
                </a:lnTo>
                <a:cubicBezTo>
                  <a:pt x="189" y="46"/>
                  <a:pt x="191" y="42"/>
                  <a:pt x="191" y="37"/>
                </a:cubicBezTo>
                <a:close/>
                <a:moveTo>
                  <a:pt x="161" y="70"/>
                </a:moveTo>
                <a:cubicBezTo>
                  <a:pt x="162" y="70"/>
                  <a:pt x="165" y="71"/>
                  <a:pt x="165" y="70"/>
                </a:cubicBezTo>
                <a:cubicBezTo>
                  <a:pt x="167" y="67"/>
                  <a:pt x="167" y="67"/>
                  <a:pt x="167" y="66"/>
                </a:cubicBezTo>
                <a:cubicBezTo>
                  <a:pt x="165" y="65"/>
                  <a:pt x="164" y="64"/>
                  <a:pt x="162" y="58"/>
                </a:cubicBezTo>
                <a:cubicBezTo>
                  <a:pt x="162" y="54"/>
                  <a:pt x="165" y="48"/>
                  <a:pt x="165" y="46"/>
                </a:cubicBezTo>
                <a:lnTo>
                  <a:pt x="167" y="44"/>
                </a:lnTo>
                <a:cubicBezTo>
                  <a:pt x="167" y="44"/>
                  <a:pt x="164" y="45"/>
                  <a:pt x="161" y="48"/>
                </a:cubicBezTo>
                <a:cubicBezTo>
                  <a:pt x="154" y="51"/>
                  <a:pt x="154" y="53"/>
                  <a:pt x="154" y="55"/>
                </a:cubicBezTo>
                <a:lnTo>
                  <a:pt x="154" y="61"/>
                </a:lnTo>
                <a:cubicBezTo>
                  <a:pt x="157" y="63"/>
                  <a:pt x="157" y="65"/>
                  <a:pt x="154" y="66"/>
                </a:cubicBezTo>
                <a:lnTo>
                  <a:pt x="154" y="67"/>
                </a:lnTo>
                <a:cubicBezTo>
                  <a:pt x="154" y="67"/>
                  <a:pt x="157" y="67"/>
                  <a:pt x="161" y="70"/>
                </a:cubicBezTo>
                <a:close/>
                <a:moveTo>
                  <a:pt x="223" y="120"/>
                </a:moveTo>
                <a:cubicBezTo>
                  <a:pt x="221" y="117"/>
                  <a:pt x="224" y="118"/>
                  <a:pt x="230" y="115"/>
                </a:cubicBezTo>
                <a:cubicBezTo>
                  <a:pt x="233" y="113"/>
                  <a:pt x="236" y="110"/>
                  <a:pt x="236" y="110"/>
                </a:cubicBezTo>
                <a:cubicBezTo>
                  <a:pt x="236" y="110"/>
                  <a:pt x="230" y="108"/>
                  <a:pt x="229" y="102"/>
                </a:cubicBezTo>
                <a:cubicBezTo>
                  <a:pt x="227" y="101"/>
                  <a:pt x="227" y="98"/>
                  <a:pt x="227" y="97"/>
                </a:cubicBezTo>
                <a:cubicBezTo>
                  <a:pt x="218" y="100"/>
                  <a:pt x="206" y="101"/>
                  <a:pt x="197" y="101"/>
                </a:cubicBezTo>
                <a:cubicBezTo>
                  <a:pt x="189" y="101"/>
                  <a:pt x="177" y="100"/>
                  <a:pt x="170" y="97"/>
                </a:cubicBezTo>
                <a:cubicBezTo>
                  <a:pt x="170" y="98"/>
                  <a:pt x="170" y="101"/>
                  <a:pt x="168" y="102"/>
                </a:cubicBezTo>
                <a:cubicBezTo>
                  <a:pt x="165" y="108"/>
                  <a:pt x="161" y="110"/>
                  <a:pt x="161" y="110"/>
                </a:cubicBezTo>
                <a:cubicBezTo>
                  <a:pt x="161" y="110"/>
                  <a:pt x="162" y="113"/>
                  <a:pt x="167" y="115"/>
                </a:cubicBezTo>
                <a:cubicBezTo>
                  <a:pt x="173" y="118"/>
                  <a:pt x="174" y="117"/>
                  <a:pt x="174" y="120"/>
                </a:cubicBezTo>
                <a:cubicBezTo>
                  <a:pt x="174" y="121"/>
                  <a:pt x="170" y="124"/>
                  <a:pt x="170" y="124"/>
                </a:cubicBezTo>
                <a:cubicBezTo>
                  <a:pt x="170" y="124"/>
                  <a:pt x="174" y="128"/>
                  <a:pt x="177" y="129"/>
                </a:cubicBezTo>
                <a:cubicBezTo>
                  <a:pt x="180" y="132"/>
                  <a:pt x="183" y="133"/>
                  <a:pt x="183" y="133"/>
                </a:cubicBezTo>
                <a:cubicBezTo>
                  <a:pt x="183" y="133"/>
                  <a:pt x="186" y="133"/>
                  <a:pt x="185" y="135"/>
                </a:cubicBezTo>
                <a:cubicBezTo>
                  <a:pt x="183" y="138"/>
                  <a:pt x="183" y="138"/>
                  <a:pt x="182" y="139"/>
                </a:cubicBezTo>
                <a:lnTo>
                  <a:pt x="180" y="139"/>
                </a:lnTo>
                <a:cubicBezTo>
                  <a:pt x="180" y="139"/>
                  <a:pt x="186" y="146"/>
                  <a:pt x="189" y="148"/>
                </a:cubicBezTo>
                <a:cubicBezTo>
                  <a:pt x="191" y="150"/>
                  <a:pt x="192" y="151"/>
                  <a:pt x="194" y="152"/>
                </a:cubicBezTo>
                <a:cubicBezTo>
                  <a:pt x="197" y="152"/>
                  <a:pt x="195" y="157"/>
                  <a:pt x="194" y="159"/>
                </a:cubicBezTo>
                <a:cubicBezTo>
                  <a:pt x="194" y="161"/>
                  <a:pt x="192" y="162"/>
                  <a:pt x="192" y="162"/>
                </a:cubicBezTo>
                <a:cubicBezTo>
                  <a:pt x="191" y="162"/>
                  <a:pt x="191" y="164"/>
                  <a:pt x="192" y="166"/>
                </a:cubicBezTo>
                <a:cubicBezTo>
                  <a:pt x="192" y="167"/>
                  <a:pt x="195" y="171"/>
                  <a:pt x="197" y="174"/>
                </a:cubicBezTo>
                <a:cubicBezTo>
                  <a:pt x="200" y="171"/>
                  <a:pt x="201" y="167"/>
                  <a:pt x="203" y="166"/>
                </a:cubicBezTo>
                <a:cubicBezTo>
                  <a:pt x="205" y="164"/>
                  <a:pt x="205" y="162"/>
                  <a:pt x="203" y="162"/>
                </a:cubicBezTo>
                <a:cubicBezTo>
                  <a:pt x="201" y="162"/>
                  <a:pt x="201" y="161"/>
                  <a:pt x="200" y="159"/>
                </a:cubicBezTo>
                <a:cubicBezTo>
                  <a:pt x="200" y="157"/>
                  <a:pt x="198" y="152"/>
                  <a:pt x="201" y="151"/>
                </a:cubicBezTo>
                <a:cubicBezTo>
                  <a:pt x="201" y="151"/>
                  <a:pt x="205" y="150"/>
                  <a:pt x="208" y="148"/>
                </a:cubicBezTo>
                <a:cubicBezTo>
                  <a:pt x="209" y="146"/>
                  <a:pt x="215" y="139"/>
                  <a:pt x="215" y="139"/>
                </a:cubicBezTo>
                <a:cubicBezTo>
                  <a:pt x="212" y="138"/>
                  <a:pt x="212" y="138"/>
                  <a:pt x="212" y="135"/>
                </a:cubicBezTo>
                <a:lnTo>
                  <a:pt x="212" y="133"/>
                </a:lnTo>
                <a:cubicBezTo>
                  <a:pt x="212" y="133"/>
                  <a:pt x="215" y="132"/>
                  <a:pt x="220" y="129"/>
                </a:cubicBezTo>
                <a:cubicBezTo>
                  <a:pt x="223" y="128"/>
                  <a:pt x="227" y="124"/>
                  <a:pt x="227" y="124"/>
                </a:cubicBezTo>
                <a:cubicBezTo>
                  <a:pt x="227" y="124"/>
                  <a:pt x="223" y="121"/>
                  <a:pt x="223" y="120"/>
                </a:cubicBezTo>
                <a:close/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49" name="Freeform 1253">
            <a:extLst>
              <a:ext uri="{FF2B5EF4-FFF2-40B4-BE49-F238E27FC236}">
                <a16:creationId xmlns:a16="http://schemas.microsoft.com/office/drawing/2014/main" id="{410587AE-D798-1A4B-BAE8-5557DCCC7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0" y="2287588"/>
            <a:ext cx="17463" cy="6350"/>
          </a:xfrm>
          <a:custGeom>
            <a:avLst/>
            <a:gdLst>
              <a:gd name="T0" fmla="*/ 11642 w 48"/>
              <a:gd name="T1" fmla="*/ 2778 h 16"/>
              <a:gd name="T2" fmla="*/ 16372 w 48"/>
              <a:gd name="T3" fmla="*/ 4366 h 16"/>
              <a:gd name="T4" fmla="*/ 16008 w 48"/>
              <a:gd name="T5" fmla="*/ 5159 h 16"/>
              <a:gd name="T6" fmla="*/ 14189 w 48"/>
              <a:gd name="T7" fmla="*/ 5159 h 16"/>
              <a:gd name="T8" fmla="*/ 10914 w 48"/>
              <a:gd name="T9" fmla="*/ 3969 h 16"/>
              <a:gd name="T10" fmla="*/ 3638 w 48"/>
              <a:gd name="T11" fmla="*/ 5159 h 16"/>
              <a:gd name="T12" fmla="*/ 1091 w 48"/>
              <a:gd name="T13" fmla="*/ 3572 h 16"/>
              <a:gd name="T14" fmla="*/ 1091 w 48"/>
              <a:gd name="T15" fmla="*/ 0 h 16"/>
              <a:gd name="T16" fmla="*/ 4366 w 48"/>
              <a:gd name="T17" fmla="*/ 3175 h 16"/>
              <a:gd name="T18" fmla="*/ 7276 w 48"/>
              <a:gd name="T19" fmla="*/ 2778 h 16"/>
              <a:gd name="T20" fmla="*/ 11642 w 48"/>
              <a:gd name="T21" fmla="*/ 2778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" h="16">
                <a:moveTo>
                  <a:pt x="32" y="7"/>
                </a:moveTo>
                <a:cubicBezTo>
                  <a:pt x="38" y="7"/>
                  <a:pt x="42" y="9"/>
                  <a:pt x="45" y="11"/>
                </a:cubicBezTo>
                <a:cubicBezTo>
                  <a:pt x="47" y="11"/>
                  <a:pt x="45" y="12"/>
                  <a:pt x="44" y="13"/>
                </a:cubicBezTo>
                <a:cubicBezTo>
                  <a:pt x="41" y="15"/>
                  <a:pt x="39" y="13"/>
                  <a:pt x="39" y="13"/>
                </a:cubicBezTo>
                <a:cubicBezTo>
                  <a:pt x="39" y="13"/>
                  <a:pt x="35" y="10"/>
                  <a:pt x="30" y="10"/>
                </a:cubicBezTo>
                <a:cubicBezTo>
                  <a:pt x="24" y="11"/>
                  <a:pt x="16" y="15"/>
                  <a:pt x="10" y="13"/>
                </a:cubicBezTo>
                <a:cubicBezTo>
                  <a:pt x="7" y="13"/>
                  <a:pt x="4" y="11"/>
                  <a:pt x="3" y="9"/>
                </a:cubicBezTo>
                <a:cubicBezTo>
                  <a:pt x="0" y="4"/>
                  <a:pt x="3" y="0"/>
                  <a:pt x="3" y="0"/>
                </a:cubicBezTo>
                <a:cubicBezTo>
                  <a:pt x="4" y="4"/>
                  <a:pt x="7" y="7"/>
                  <a:pt x="12" y="8"/>
                </a:cubicBezTo>
                <a:cubicBezTo>
                  <a:pt x="13" y="9"/>
                  <a:pt x="15" y="8"/>
                  <a:pt x="20" y="7"/>
                </a:cubicBezTo>
                <a:cubicBezTo>
                  <a:pt x="22" y="7"/>
                  <a:pt x="27" y="6"/>
                  <a:pt x="32" y="7"/>
                </a:cubicBezTo>
              </a:path>
            </a:pathLst>
          </a:custGeom>
          <a:solidFill>
            <a:srgbClr val="B416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50" name="Freeform 1254">
            <a:extLst>
              <a:ext uri="{FF2B5EF4-FFF2-40B4-BE49-F238E27FC236}">
                <a16:creationId xmlns:a16="http://schemas.microsoft.com/office/drawing/2014/main" id="{6FE5FC71-F5BC-B24C-A646-340CDE822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0" y="2287588"/>
            <a:ext cx="17463" cy="6350"/>
          </a:xfrm>
          <a:custGeom>
            <a:avLst/>
            <a:gdLst>
              <a:gd name="T0" fmla="*/ 13004 w 47"/>
              <a:gd name="T1" fmla="*/ 3175 h 16"/>
              <a:gd name="T2" fmla="*/ 15977 w 47"/>
              <a:gd name="T3" fmla="*/ 0 h 16"/>
              <a:gd name="T4" fmla="*/ 15977 w 47"/>
              <a:gd name="T5" fmla="*/ 3572 h 16"/>
              <a:gd name="T6" fmla="*/ 13747 w 47"/>
              <a:gd name="T7" fmla="*/ 5159 h 16"/>
              <a:gd name="T8" fmla="*/ 6316 w 47"/>
              <a:gd name="T9" fmla="*/ 3969 h 16"/>
              <a:gd name="T10" fmla="*/ 2229 w 47"/>
              <a:gd name="T11" fmla="*/ 5159 h 16"/>
              <a:gd name="T12" fmla="*/ 1115 w 47"/>
              <a:gd name="T13" fmla="*/ 5159 h 16"/>
              <a:gd name="T14" fmla="*/ 1115 w 47"/>
              <a:gd name="T15" fmla="*/ 4366 h 16"/>
              <a:gd name="T16" fmla="*/ 5202 w 47"/>
              <a:gd name="T17" fmla="*/ 2778 h 16"/>
              <a:gd name="T18" fmla="*/ 10032 w 47"/>
              <a:gd name="T19" fmla="*/ 2778 h 16"/>
              <a:gd name="T20" fmla="*/ 13004 w 47"/>
              <a:gd name="T21" fmla="*/ 3175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16">
                <a:moveTo>
                  <a:pt x="35" y="8"/>
                </a:moveTo>
                <a:cubicBezTo>
                  <a:pt x="40" y="7"/>
                  <a:pt x="43" y="4"/>
                  <a:pt x="43" y="0"/>
                </a:cubicBezTo>
                <a:cubicBezTo>
                  <a:pt x="43" y="0"/>
                  <a:pt x="46" y="4"/>
                  <a:pt x="43" y="9"/>
                </a:cubicBezTo>
                <a:cubicBezTo>
                  <a:pt x="41" y="11"/>
                  <a:pt x="40" y="13"/>
                  <a:pt x="37" y="13"/>
                </a:cubicBezTo>
                <a:cubicBezTo>
                  <a:pt x="31" y="15"/>
                  <a:pt x="23" y="11"/>
                  <a:pt x="17" y="10"/>
                </a:cubicBezTo>
                <a:cubicBezTo>
                  <a:pt x="11" y="10"/>
                  <a:pt x="6" y="13"/>
                  <a:pt x="6" y="13"/>
                </a:cubicBezTo>
                <a:cubicBezTo>
                  <a:pt x="6" y="13"/>
                  <a:pt x="6" y="15"/>
                  <a:pt x="3" y="13"/>
                </a:cubicBezTo>
                <a:cubicBezTo>
                  <a:pt x="2" y="12"/>
                  <a:pt x="0" y="11"/>
                  <a:pt x="3" y="11"/>
                </a:cubicBezTo>
                <a:cubicBezTo>
                  <a:pt x="5" y="9"/>
                  <a:pt x="9" y="7"/>
                  <a:pt x="14" y="7"/>
                </a:cubicBezTo>
                <a:cubicBezTo>
                  <a:pt x="18" y="6"/>
                  <a:pt x="23" y="7"/>
                  <a:pt x="27" y="7"/>
                </a:cubicBezTo>
                <a:cubicBezTo>
                  <a:pt x="31" y="8"/>
                  <a:pt x="34" y="9"/>
                  <a:pt x="35" y="8"/>
                </a:cubicBezTo>
              </a:path>
            </a:pathLst>
          </a:custGeom>
          <a:solidFill>
            <a:srgbClr val="B416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51" name="Freeform 1255">
            <a:extLst>
              <a:ext uri="{FF2B5EF4-FFF2-40B4-BE49-F238E27FC236}">
                <a16:creationId xmlns:a16="http://schemas.microsoft.com/office/drawing/2014/main" id="{4BC1F2C8-9877-5F45-881F-5419A3D2C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9625" y="2311400"/>
            <a:ext cx="49213" cy="57150"/>
          </a:xfrm>
          <a:custGeom>
            <a:avLst/>
            <a:gdLst>
              <a:gd name="T0" fmla="*/ 48856 w 138"/>
              <a:gd name="T1" fmla="*/ 7644 h 157"/>
              <a:gd name="T2" fmla="*/ 46003 w 138"/>
              <a:gd name="T3" fmla="*/ 16017 h 157"/>
              <a:gd name="T4" fmla="*/ 47787 w 138"/>
              <a:gd name="T5" fmla="*/ 28757 h 157"/>
              <a:gd name="T6" fmla="*/ 47787 w 138"/>
              <a:gd name="T7" fmla="*/ 39313 h 157"/>
              <a:gd name="T8" fmla="*/ 38515 w 138"/>
              <a:gd name="T9" fmla="*/ 48050 h 157"/>
              <a:gd name="T10" fmla="*/ 27103 w 138"/>
              <a:gd name="T11" fmla="*/ 53874 h 157"/>
              <a:gd name="T12" fmla="*/ 23893 w 138"/>
              <a:gd name="T13" fmla="*/ 56786 h 157"/>
              <a:gd name="T14" fmla="*/ 21040 w 138"/>
              <a:gd name="T15" fmla="*/ 53874 h 157"/>
              <a:gd name="T16" fmla="*/ 10342 w 138"/>
              <a:gd name="T17" fmla="*/ 48050 h 157"/>
              <a:gd name="T18" fmla="*/ 1783 w 138"/>
              <a:gd name="T19" fmla="*/ 39313 h 157"/>
              <a:gd name="T20" fmla="*/ 1070 w 138"/>
              <a:gd name="T21" fmla="*/ 28757 h 157"/>
              <a:gd name="T22" fmla="*/ 2853 w 138"/>
              <a:gd name="T23" fmla="*/ 16017 h 157"/>
              <a:gd name="T24" fmla="*/ 0 w 138"/>
              <a:gd name="T25" fmla="*/ 7644 h 157"/>
              <a:gd name="T26" fmla="*/ 6419 w 138"/>
              <a:gd name="T27" fmla="*/ 0 h 157"/>
              <a:gd name="T28" fmla="*/ 23893 w 138"/>
              <a:gd name="T29" fmla="*/ 0 h 157"/>
              <a:gd name="T30" fmla="*/ 42437 w 138"/>
              <a:gd name="T31" fmla="*/ 0 h 157"/>
              <a:gd name="T32" fmla="*/ 48856 w 138"/>
              <a:gd name="T33" fmla="*/ 7644 h 1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8" h="157">
                <a:moveTo>
                  <a:pt x="137" y="21"/>
                </a:moveTo>
                <a:cubicBezTo>
                  <a:pt x="137" y="21"/>
                  <a:pt x="129" y="31"/>
                  <a:pt x="129" y="44"/>
                </a:cubicBezTo>
                <a:cubicBezTo>
                  <a:pt x="129" y="59"/>
                  <a:pt x="132" y="72"/>
                  <a:pt x="134" y="79"/>
                </a:cubicBezTo>
                <a:cubicBezTo>
                  <a:pt x="135" y="85"/>
                  <a:pt x="137" y="99"/>
                  <a:pt x="134" y="108"/>
                </a:cubicBezTo>
                <a:cubicBezTo>
                  <a:pt x="129" y="118"/>
                  <a:pt x="125" y="126"/>
                  <a:pt x="108" y="132"/>
                </a:cubicBezTo>
                <a:cubicBezTo>
                  <a:pt x="91" y="141"/>
                  <a:pt x="82" y="143"/>
                  <a:pt x="76" y="148"/>
                </a:cubicBezTo>
                <a:cubicBezTo>
                  <a:pt x="72" y="153"/>
                  <a:pt x="67" y="156"/>
                  <a:pt x="67" y="156"/>
                </a:cubicBezTo>
                <a:cubicBezTo>
                  <a:pt x="67" y="156"/>
                  <a:pt x="64" y="153"/>
                  <a:pt x="59" y="148"/>
                </a:cubicBezTo>
                <a:cubicBezTo>
                  <a:pt x="53" y="143"/>
                  <a:pt x="44" y="141"/>
                  <a:pt x="29" y="132"/>
                </a:cubicBezTo>
                <a:cubicBezTo>
                  <a:pt x="11" y="126"/>
                  <a:pt x="8" y="118"/>
                  <a:pt x="5" y="108"/>
                </a:cubicBezTo>
                <a:cubicBezTo>
                  <a:pt x="0" y="99"/>
                  <a:pt x="2" y="85"/>
                  <a:pt x="3" y="79"/>
                </a:cubicBezTo>
                <a:cubicBezTo>
                  <a:pt x="6" y="72"/>
                  <a:pt x="8" y="59"/>
                  <a:pt x="8" y="44"/>
                </a:cubicBezTo>
                <a:cubicBezTo>
                  <a:pt x="8" y="31"/>
                  <a:pt x="0" y="21"/>
                  <a:pt x="0" y="21"/>
                </a:cubicBezTo>
                <a:lnTo>
                  <a:pt x="18" y="0"/>
                </a:lnTo>
                <a:cubicBezTo>
                  <a:pt x="37" y="6"/>
                  <a:pt x="53" y="7"/>
                  <a:pt x="67" y="0"/>
                </a:cubicBezTo>
                <a:cubicBezTo>
                  <a:pt x="82" y="7"/>
                  <a:pt x="99" y="6"/>
                  <a:pt x="119" y="0"/>
                </a:cubicBezTo>
                <a:lnTo>
                  <a:pt x="137" y="2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52" name="Freeform 1256">
            <a:extLst>
              <a:ext uri="{FF2B5EF4-FFF2-40B4-BE49-F238E27FC236}">
                <a16:creationId xmlns:a16="http://schemas.microsoft.com/office/drawing/2014/main" id="{75BA08A4-FCDB-BA40-8BB8-557106DC5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1050" y="2370138"/>
            <a:ext cx="23813" cy="14287"/>
          </a:xfrm>
          <a:custGeom>
            <a:avLst/>
            <a:gdLst>
              <a:gd name="T0" fmla="*/ 21287 w 66"/>
              <a:gd name="T1" fmla="*/ 1072 h 40"/>
              <a:gd name="T2" fmla="*/ 23452 w 66"/>
              <a:gd name="T3" fmla="*/ 0 h 40"/>
              <a:gd name="T4" fmla="*/ 23452 w 66"/>
              <a:gd name="T5" fmla="*/ 1072 h 40"/>
              <a:gd name="T6" fmla="*/ 22370 w 66"/>
              <a:gd name="T7" fmla="*/ 3572 h 40"/>
              <a:gd name="T8" fmla="*/ 22009 w 66"/>
              <a:gd name="T9" fmla="*/ 5000 h 40"/>
              <a:gd name="T10" fmla="*/ 18401 w 66"/>
              <a:gd name="T11" fmla="*/ 6786 h 40"/>
              <a:gd name="T12" fmla="*/ 15154 w 66"/>
              <a:gd name="T13" fmla="*/ 9287 h 40"/>
              <a:gd name="T14" fmla="*/ 13711 w 66"/>
              <a:gd name="T15" fmla="*/ 11072 h 40"/>
              <a:gd name="T16" fmla="*/ 12628 w 66"/>
              <a:gd name="T17" fmla="*/ 12858 h 40"/>
              <a:gd name="T18" fmla="*/ 12628 w 66"/>
              <a:gd name="T19" fmla="*/ 11787 h 40"/>
              <a:gd name="T20" fmla="*/ 11546 w 66"/>
              <a:gd name="T21" fmla="*/ 11072 h 40"/>
              <a:gd name="T22" fmla="*/ 10824 w 66"/>
              <a:gd name="T23" fmla="*/ 11072 h 40"/>
              <a:gd name="T24" fmla="*/ 10463 w 66"/>
              <a:gd name="T25" fmla="*/ 13215 h 40"/>
              <a:gd name="T26" fmla="*/ 9381 w 66"/>
              <a:gd name="T27" fmla="*/ 13215 h 40"/>
              <a:gd name="T28" fmla="*/ 9742 w 66"/>
              <a:gd name="T29" fmla="*/ 12144 h 40"/>
              <a:gd name="T30" fmla="*/ 9381 w 66"/>
              <a:gd name="T31" fmla="*/ 11787 h 40"/>
              <a:gd name="T32" fmla="*/ 9381 w 66"/>
              <a:gd name="T33" fmla="*/ 10001 h 40"/>
              <a:gd name="T34" fmla="*/ 8298 w 66"/>
              <a:gd name="T35" fmla="*/ 8572 h 40"/>
              <a:gd name="T36" fmla="*/ 7577 w 66"/>
              <a:gd name="T37" fmla="*/ 8572 h 40"/>
              <a:gd name="T38" fmla="*/ 7577 w 66"/>
              <a:gd name="T39" fmla="*/ 9287 h 40"/>
              <a:gd name="T40" fmla="*/ 6855 w 66"/>
              <a:gd name="T41" fmla="*/ 10001 h 40"/>
              <a:gd name="T42" fmla="*/ 5773 w 66"/>
              <a:gd name="T43" fmla="*/ 9644 h 40"/>
              <a:gd name="T44" fmla="*/ 6855 w 66"/>
              <a:gd name="T45" fmla="*/ 8572 h 40"/>
              <a:gd name="T46" fmla="*/ 5773 w 66"/>
              <a:gd name="T47" fmla="*/ 7858 h 40"/>
              <a:gd name="T48" fmla="*/ 5773 w 66"/>
              <a:gd name="T49" fmla="*/ 7144 h 40"/>
              <a:gd name="T50" fmla="*/ 8659 w 66"/>
              <a:gd name="T51" fmla="*/ 7858 h 40"/>
              <a:gd name="T52" fmla="*/ 10824 w 66"/>
              <a:gd name="T53" fmla="*/ 8572 h 40"/>
              <a:gd name="T54" fmla="*/ 10824 w 66"/>
              <a:gd name="T55" fmla="*/ 8215 h 40"/>
              <a:gd name="T56" fmla="*/ 7577 w 66"/>
              <a:gd name="T57" fmla="*/ 6786 h 40"/>
              <a:gd name="T58" fmla="*/ 4330 w 66"/>
              <a:gd name="T59" fmla="*/ 6786 h 40"/>
              <a:gd name="T60" fmla="*/ 4330 w 66"/>
              <a:gd name="T61" fmla="*/ 7501 h 40"/>
              <a:gd name="T62" fmla="*/ 4330 w 66"/>
              <a:gd name="T63" fmla="*/ 9287 h 40"/>
              <a:gd name="T64" fmla="*/ 1443 w 66"/>
              <a:gd name="T65" fmla="*/ 9287 h 40"/>
              <a:gd name="T66" fmla="*/ 1443 w 66"/>
              <a:gd name="T67" fmla="*/ 6072 h 40"/>
              <a:gd name="T68" fmla="*/ 4690 w 66"/>
              <a:gd name="T69" fmla="*/ 4643 h 40"/>
              <a:gd name="T70" fmla="*/ 14071 w 66"/>
              <a:gd name="T71" fmla="*/ 4643 h 40"/>
              <a:gd name="T72" fmla="*/ 18040 w 66"/>
              <a:gd name="T73" fmla="*/ 3215 h 40"/>
              <a:gd name="T74" fmla="*/ 20205 w 66"/>
              <a:gd name="T75" fmla="*/ 1429 h 40"/>
              <a:gd name="T76" fmla="*/ 21287 w 66"/>
              <a:gd name="T77" fmla="*/ 1072 h 4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6" h="40">
                <a:moveTo>
                  <a:pt x="59" y="3"/>
                </a:moveTo>
                <a:lnTo>
                  <a:pt x="65" y="0"/>
                </a:lnTo>
                <a:lnTo>
                  <a:pt x="65" y="3"/>
                </a:lnTo>
                <a:cubicBezTo>
                  <a:pt x="64" y="5"/>
                  <a:pt x="62" y="6"/>
                  <a:pt x="62" y="10"/>
                </a:cubicBezTo>
                <a:cubicBezTo>
                  <a:pt x="62" y="13"/>
                  <a:pt x="62" y="13"/>
                  <a:pt x="61" y="14"/>
                </a:cubicBezTo>
                <a:cubicBezTo>
                  <a:pt x="59" y="15"/>
                  <a:pt x="53" y="18"/>
                  <a:pt x="51" y="19"/>
                </a:cubicBezTo>
                <a:cubicBezTo>
                  <a:pt x="50" y="20"/>
                  <a:pt x="45" y="24"/>
                  <a:pt x="42" y="26"/>
                </a:cubicBezTo>
                <a:cubicBezTo>
                  <a:pt x="41" y="28"/>
                  <a:pt x="39" y="30"/>
                  <a:pt x="38" y="31"/>
                </a:cubicBezTo>
                <a:cubicBezTo>
                  <a:pt x="38" y="33"/>
                  <a:pt x="35" y="36"/>
                  <a:pt x="35" y="36"/>
                </a:cubicBezTo>
                <a:lnTo>
                  <a:pt x="35" y="33"/>
                </a:lnTo>
                <a:lnTo>
                  <a:pt x="32" y="31"/>
                </a:lnTo>
                <a:cubicBezTo>
                  <a:pt x="30" y="29"/>
                  <a:pt x="30" y="31"/>
                  <a:pt x="30" y="31"/>
                </a:cubicBezTo>
                <a:cubicBezTo>
                  <a:pt x="30" y="33"/>
                  <a:pt x="29" y="35"/>
                  <a:pt x="29" y="37"/>
                </a:cubicBezTo>
                <a:cubicBezTo>
                  <a:pt x="27" y="39"/>
                  <a:pt x="26" y="37"/>
                  <a:pt x="26" y="37"/>
                </a:cubicBezTo>
                <a:lnTo>
                  <a:pt x="27" y="34"/>
                </a:lnTo>
                <a:cubicBezTo>
                  <a:pt x="26" y="34"/>
                  <a:pt x="26" y="33"/>
                  <a:pt x="26" y="33"/>
                </a:cubicBezTo>
                <a:lnTo>
                  <a:pt x="26" y="28"/>
                </a:lnTo>
                <a:cubicBezTo>
                  <a:pt x="26" y="26"/>
                  <a:pt x="24" y="24"/>
                  <a:pt x="23" y="24"/>
                </a:cubicBezTo>
                <a:cubicBezTo>
                  <a:pt x="23" y="23"/>
                  <a:pt x="21" y="23"/>
                  <a:pt x="21" y="24"/>
                </a:cubicBezTo>
                <a:lnTo>
                  <a:pt x="21" y="26"/>
                </a:lnTo>
                <a:cubicBezTo>
                  <a:pt x="21" y="27"/>
                  <a:pt x="19" y="28"/>
                  <a:pt x="19" y="28"/>
                </a:cubicBezTo>
                <a:lnTo>
                  <a:pt x="16" y="27"/>
                </a:lnTo>
                <a:lnTo>
                  <a:pt x="19" y="24"/>
                </a:lnTo>
                <a:lnTo>
                  <a:pt x="16" y="22"/>
                </a:lnTo>
                <a:lnTo>
                  <a:pt x="16" y="20"/>
                </a:lnTo>
                <a:cubicBezTo>
                  <a:pt x="21" y="21"/>
                  <a:pt x="23" y="21"/>
                  <a:pt x="24" y="22"/>
                </a:cubicBezTo>
                <a:cubicBezTo>
                  <a:pt x="26" y="23"/>
                  <a:pt x="29" y="24"/>
                  <a:pt x="30" y="24"/>
                </a:cubicBezTo>
                <a:cubicBezTo>
                  <a:pt x="30" y="24"/>
                  <a:pt x="32" y="24"/>
                  <a:pt x="30" y="23"/>
                </a:cubicBezTo>
                <a:cubicBezTo>
                  <a:pt x="27" y="21"/>
                  <a:pt x="23" y="20"/>
                  <a:pt x="21" y="19"/>
                </a:cubicBezTo>
                <a:lnTo>
                  <a:pt x="12" y="19"/>
                </a:lnTo>
                <a:cubicBezTo>
                  <a:pt x="12" y="19"/>
                  <a:pt x="10" y="19"/>
                  <a:pt x="12" y="21"/>
                </a:cubicBezTo>
                <a:lnTo>
                  <a:pt x="12" y="26"/>
                </a:lnTo>
                <a:cubicBezTo>
                  <a:pt x="10" y="28"/>
                  <a:pt x="6" y="29"/>
                  <a:pt x="4" y="26"/>
                </a:cubicBezTo>
                <a:cubicBezTo>
                  <a:pt x="0" y="24"/>
                  <a:pt x="1" y="19"/>
                  <a:pt x="4" y="17"/>
                </a:cubicBezTo>
                <a:cubicBezTo>
                  <a:pt x="4" y="15"/>
                  <a:pt x="9" y="13"/>
                  <a:pt x="13" y="13"/>
                </a:cubicBezTo>
                <a:lnTo>
                  <a:pt x="39" y="13"/>
                </a:lnTo>
                <a:cubicBezTo>
                  <a:pt x="42" y="13"/>
                  <a:pt x="45" y="10"/>
                  <a:pt x="50" y="9"/>
                </a:cubicBezTo>
                <a:cubicBezTo>
                  <a:pt x="51" y="7"/>
                  <a:pt x="56" y="4"/>
                  <a:pt x="56" y="4"/>
                </a:cubicBezTo>
                <a:lnTo>
                  <a:pt x="59" y="3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53" name="Freeform 1257">
            <a:extLst>
              <a:ext uri="{FF2B5EF4-FFF2-40B4-BE49-F238E27FC236}">
                <a16:creationId xmlns:a16="http://schemas.microsoft.com/office/drawing/2014/main" id="{0B137EE1-9431-EB43-BA49-C71440FC8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2368550"/>
            <a:ext cx="4762" cy="1588"/>
          </a:xfrm>
          <a:custGeom>
            <a:avLst/>
            <a:gdLst>
              <a:gd name="T0" fmla="*/ 4029 w 13"/>
              <a:gd name="T1" fmla="*/ 318 h 5"/>
              <a:gd name="T2" fmla="*/ 4396 w 13"/>
              <a:gd name="T3" fmla="*/ 318 h 5"/>
              <a:gd name="T4" fmla="*/ 2930 w 13"/>
              <a:gd name="T5" fmla="*/ 1270 h 5"/>
              <a:gd name="T6" fmla="*/ 0 w 13"/>
              <a:gd name="T7" fmla="*/ 1270 h 5"/>
              <a:gd name="T8" fmla="*/ 1832 w 13"/>
              <a:gd name="T9" fmla="*/ 0 h 5"/>
              <a:gd name="T10" fmla="*/ 2930 w 13"/>
              <a:gd name="T11" fmla="*/ 0 h 5"/>
              <a:gd name="T12" fmla="*/ 4029 w 13"/>
              <a:gd name="T13" fmla="*/ 31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5">
                <a:moveTo>
                  <a:pt x="11" y="1"/>
                </a:moveTo>
                <a:lnTo>
                  <a:pt x="12" y="1"/>
                </a:lnTo>
                <a:cubicBezTo>
                  <a:pt x="12" y="1"/>
                  <a:pt x="11" y="4"/>
                  <a:pt x="8" y="4"/>
                </a:cubicBezTo>
                <a:lnTo>
                  <a:pt x="0" y="4"/>
                </a:lnTo>
                <a:cubicBezTo>
                  <a:pt x="0" y="4"/>
                  <a:pt x="5" y="1"/>
                  <a:pt x="5" y="0"/>
                </a:cubicBezTo>
                <a:lnTo>
                  <a:pt x="8" y="0"/>
                </a:lnTo>
                <a:lnTo>
                  <a:pt x="11" y="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54" name="Freeform 1258">
            <a:extLst>
              <a:ext uri="{FF2B5EF4-FFF2-40B4-BE49-F238E27FC236}">
                <a16:creationId xmlns:a16="http://schemas.microsoft.com/office/drawing/2014/main" id="{D7A66864-25EF-F24F-9558-EC7E31AF3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2363788"/>
            <a:ext cx="12700" cy="12700"/>
          </a:xfrm>
          <a:custGeom>
            <a:avLst/>
            <a:gdLst>
              <a:gd name="T0" fmla="*/ 12347 w 36"/>
              <a:gd name="T1" fmla="*/ 3991 h 35"/>
              <a:gd name="T2" fmla="*/ 12347 w 36"/>
              <a:gd name="T3" fmla="*/ 4354 h 35"/>
              <a:gd name="T4" fmla="*/ 12347 w 36"/>
              <a:gd name="T5" fmla="*/ 6531 h 35"/>
              <a:gd name="T6" fmla="*/ 12347 w 36"/>
              <a:gd name="T7" fmla="*/ 7620 h 35"/>
              <a:gd name="T8" fmla="*/ 8819 w 36"/>
              <a:gd name="T9" fmla="*/ 9797 h 35"/>
              <a:gd name="T10" fmla="*/ 4939 w 36"/>
              <a:gd name="T11" fmla="*/ 12337 h 35"/>
              <a:gd name="T12" fmla="*/ 4939 w 36"/>
              <a:gd name="T13" fmla="*/ 11249 h 35"/>
              <a:gd name="T14" fmla="*/ 5644 w 36"/>
              <a:gd name="T15" fmla="*/ 7620 h 35"/>
              <a:gd name="T16" fmla="*/ 6703 w 36"/>
              <a:gd name="T17" fmla="*/ 4354 h 35"/>
              <a:gd name="T18" fmla="*/ 5644 w 36"/>
              <a:gd name="T19" fmla="*/ 3266 h 35"/>
              <a:gd name="T20" fmla="*/ 2822 w 36"/>
              <a:gd name="T21" fmla="*/ 2540 h 35"/>
              <a:gd name="T22" fmla="*/ 1058 w 36"/>
              <a:gd name="T23" fmla="*/ 2177 h 35"/>
              <a:gd name="T24" fmla="*/ 1764 w 36"/>
              <a:gd name="T25" fmla="*/ 1089 h 35"/>
              <a:gd name="T26" fmla="*/ 4939 w 36"/>
              <a:gd name="T27" fmla="*/ 0 h 35"/>
              <a:gd name="T28" fmla="*/ 5997 w 36"/>
              <a:gd name="T29" fmla="*/ 1089 h 35"/>
              <a:gd name="T30" fmla="*/ 9172 w 36"/>
              <a:gd name="T31" fmla="*/ 2177 h 35"/>
              <a:gd name="T32" fmla="*/ 10936 w 36"/>
              <a:gd name="T33" fmla="*/ 2540 h 35"/>
              <a:gd name="T34" fmla="*/ 9878 w 36"/>
              <a:gd name="T35" fmla="*/ 3266 h 35"/>
              <a:gd name="T36" fmla="*/ 9172 w 36"/>
              <a:gd name="T37" fmla="*/ 5806 h 35"/>
              <a:gd name="T38" fmla="*/ 10936 w 36"/>
              <a:gd name="T39" fmla="*/ 3266 h 35"/>
              <a:gd name="T40" fmla="*/ 11994 w 36"/>
              <a:gd name="T41" fmla="*/ 2540 h 35"/>
              <a:gd name="T42" fmla="*/ 12347 w 36"/>
              <a:gd name="T43" fmla="*/ 3991 h 35"/>
              <a:gd name="T44" fmla="*/ 9172 w 36"/>
              <a:gd name="T45" fmla="*/ 5806 h 35"/>
              <a:gd name="T46" fmla="*/ 9172 w 36"/>
              <a:gd name="T47" fmla="*/ 5806 h 3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6" h="35">
                <a:moveTo>
                  <a:pt x="35" y="11"/>
                </a:moveTo>
                <a:lnTo>
                  <a:pt x="35" y="12"/>
                </a:lnTo>
                <a:lnTo>
                  <a:pt x="35" y="18"/>
                </a:lnTo>
                <a:lnTo>
                  <a:pt x="35" y="21"/>
                </a:lnTo>
                <a:cubicBezTo>
                  <a:pt x="32" y="21"/>
                  <a:pt x="29" y="22"/>
                  <a:pt x="25" y="27"/>
                </a:cubicBezTo>
                <a:cubicBezTo>
                  <a:pt x="17" y="31"/>
                  <a:pt x="14" y="34"/>
                  <a:pt x="14" y="34"/>
                </a:cubicBezTo>
                <a:lnTo>
                  <a:pt x="14" y="31"/>
                </a:lnTo>
                <a:cubicBezTo>
                  <a:pt x="14" y="29"/>
                  <a:pt x="14" y="25"/>
                  <a:pt x="16" y="21"/>
                </a:cubicBezTo>
                <a:cubicBezTo>
                  <a:pt x="17" y="16"/>
                  <a:pt x="17" y="13"/>
                  <a:pt x="19" y="12"/>
                </a:cubicBezTo>
                <a:cubicBezTo>
                  <a:pt x="22" y="9"/>
                  <a:pt x="17" y="9"/>
                  <a:pt x="16" y="9"/>
                </a:cubicBezTo>
                <a:cubicBezTo>
                  <a:pt x="13" y="9"/>
                  <a:pt x="10" y="8"/>
                  <a:pt x="8" y="7"/>
                </a:cubicBezTo>
                <a:cubicBezTo>
                  <a:pt x="8" y="7"/>
                  <a:pt x="7" y="7"/>
                  <a:pt x="3" y="6"/>
                </a:cubicBezTo>
                <a:cubicBezTo>
                  <a:pt x="0" y="5"/>
                  <a:pt x="2" y="4"/>
                  <a:pt x="5" y="3"/>
                </a:cubicBezTo>
                <a:cubicBezTo>
                  <a:pt x="8" y="3"/>
                  <a:pt x="14" y="0"/>
                  <a:pt x="14" y="0"/>
                </a:cubicBezTo>
                <a:lnTo>
                  <a:pt x="17" y="3"/>
                </a:lnTo>
                <a:cubicBezTo>
                  <a:pt x="19" y="4"/>
                  <a:pt x="22" y="6"/>
                  <a:pt x="26" y="6"/>
                </a:cubicBezTo>
                <a:cubicBezTo>
                  <a:pt x="29" y="6"/>
                  <a:pt x="31" y="6"/>
                  <a:pt x="31" y="7"/>
                </a:cubicBezTo>
                <a:cubicBezTo>
                  <a:pt x="31" y="7"/>
                  <a:pt x="29" y="7"/>
                  <a:pt x="28" y="9"/>
                </a:cubicBezTo>
                <a:cubicBezTo>
                  <a:pt x="26" y="12"/>
                  <a:pt x="26" y="13"/>
                  <a:pt x="26" y="16"/>
                </a:cubicBezTo>
                <a:cubicBezTo>
                  <a:pt x="26" y="15"/>
                  <a:pt x="29" y="12"/>
                  <a:pt x="31" y="9"/>
                </a:cubicBezTo>
                <a:cubicBezTo>
                  <a:pt x="32" y="8"/>
                  <a:pt x="34" y="7"/>
                  <a:pt x="34" y="7"/>
                </a:cubicBezTo>
                <a:lnTo>
                  <a:pt x="35" y="11"/>
                </a:lnTo>
                <a:close/>
                <a:moveTo>
                  <a:pt x="26" y="16"/>
                </a:moveTo>
                <a:cubicBezTo>
                  <a:pt x="26" y="18"/>
                  <a:pt x="23" y="21"/>
                  <a:pt x="26" y="16"/>
                </a:cubicBezTo>
                <a:close/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55" name="Freeform 1259">
            <a:extLst>
              <a:ext uri="{FF2B5EF4-FFF2-40B4-BE49-F238E27FC236}">
                <a16:creationId xmlns:a16="http://schemas.microsoft.com/office/drawing/2014/main" id="{6C8CB087-6B6D-434E-A1DB-860BA010D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5" y="2354263"/>
            <a:ext cx="20638" cy="19050"/>
          </a:xfrm>
          <a:custGeom>
            <a:avLst/>
            <a:gdLst>
              <a:gd name="T0" fmla="*/ 17490 w 59"/>
              <a:gd name="T1" fmla="*/ 5392 h 53"/>
              <a:gd name="T2" fmla="*/ 18189 w 59"/>
              <a:gd name="T3" fmla="*/ 5751 h 53"/>
              <a:gd name="T4" fmla="*/ 20288 w 59"/>
              <a:gd name="T5" fmla="*/ 7189 h 53"/>
              <a:gd name="T6" fmla="*/ 18189 w 59"/>
              <a:gd name="T7" fmla="*/ 8986 h 53"/>
              <a:gd name="T8" fmla="*/ 16440 w 59"/>
              <a:gd name="T9" fmla="*/ 10424 h 53"/>
              <a:gd name="T10" fmla="*/ 14691 w 59"/>
              <a:gd name="T11" fmla="*/ 12221 h 53"/>
              <a:gd name="T12" fmla="*/ 11193 w 59"/>
              <a:gd name="T13" fmla="*/ 16893 h 53"/>
              <a:gd name="T14" fmla="*/ 11193 w 59"/>
              <a:gd name="T15" fmla="*/ 15815 h 53"/>
              <a:gd name="T16" fmla="*/ 11893 w 59"/>
              <a:gd name="T17" fmla="*/ 12580 h 53"/>
              <a:gd name="T18" fmla="*/ 11193 w 59"/>
              <a:gd name="T19" fmla="*/ 14737 h 53"/>
              <a:gd name="T20" fmla="*/ 10144 w 59"/>
              <a:gd name="T21" fmla="*/ 17612 h 53"/>
              <a:gd name="T22" fmla="*/ 9445 w 59"/>
              <a:gd name="T23" fmla="*/ 17612 h 53"/>
              <a:gd name="T24" fmla="*/ 9095 w 59"/>
              <a:gd name="T25" fmla="*/ 15815 h 53"/>
              <a:gd name="T26" fmla="*/ 8395 w 59"/>
              <a:gd name="T27" fmla="*/ 12580 h 53"/>
              <a:gd name="T28" fmla="*/ 9095 w 59"/>
              <a:gd name="T29" fmla="*/ 10424 h 53"/>
              <a:gd name="T30" fmla="*/ 8395 w 59"/>
              <a:gd name="T31" fmla="*/ 10064 h 53"/>
              <a:gd name="T32" fmla="*/ 6996 w 59"/>
              <a:gd name="T33" fmla="*/ 10424 h 53"/>
              <a:gd name="T34" fmla="*/ 4897 w 59"/>
              <a:gd name="T35" fmla="*/ 10064 h 53"/>
              <a:gd name="T36" fmla="*/ 2099 w 59"/>
              <a:gd name="T37" fmla="*/ 8986 h 53"/>
              <a:gd name="T38" fmla="*/ 3148 w 59"/>
              <a:gd name="T39" fmla="*/ 8626 h 53"/>
              <a:gd name="T40" fmla="*/ 7346 w 59"/>
              <a:gd name="T41" fmla="*/ 7908 h 53"/>
              <a:gd name="T42" fmla="*/ 7346 w 59"/>
              <a:gd name="T43" fmla="*/ 7548 h 53"/>
              <a:gd name="T44" fmla="*/ 5247 w 59"/>
              <a:gd name="T45" fmla="*/ 7908 h 53"/>
              <a:gd name="T46" fmla="*/ 1049 w 59"/>
              <a:gd name="T47" fmla="*/ 7548 h 53"/>
              <a:gd name="T48" fmla="*/ 1749 w 59"/>
              <a:gd name="T49" fmla="*/ 7189 h 53"/>
              <a:gd name="T50" fmla="*/ 7346 w 59"/>
              <a:gd name="T51" fmla="*/ 3594 h 53"/>
              <a:gd name="T52" fmla="*/ 9095 w 59"/>
              <a:gd name="T53" fmla="*/ 0 h 53"/>
              <a:gd name="T54" fmla="*/ 11893 w 59"/>
              <a:gd name="T55" fmla="*/ 2516 h 53"/>
              <a:gd name="T56" fmla="*/ 11193 w 59"/>
              <a:gd name="T57" fmla="*/ 3594 h 53"/>
              <a:gd name="T58" fmla="*/ 10144 w 59"/>
              <a:gd name="T59" fmla="*/ 5392 h 53"/>
              <a:gd name="T60" fmla="*/ 11893 w 59"/>
              <a:gd name="T61" fmla="*/ 4313 h 53"/>
              <a:gd name="T62" fmla="*/ 12243 w 59"/>
              <a:gd name="T63" fmla="*/ 2875 h 53"/>
              <a:gd name="T64" fmla="*/ 16440 w 59"/>
              <a:gd name="T65" fmla="*/ 5392 h 53"/>
              <a:gd name="T66" fmla="*/ 15741 w 59"/>
              <a:gd name="T67" fmla="*/ 5392 h 53"/>
              <a:gd name="T68" fmla="*/ 13642 w 59"/>
              <a:gd name="T69" fmla="*/ 7908 h 53"/>
              <a:gd name="T70" fmla="*/ 14342 w 59"/>
              <a:gd name="T71" fmla="*/ 7908 h 53"/>
              <a:gd name="T72" fmla="*/ 17490 w 59"/>
              <a:gd name="T73" fmla="*/ 5392 h 5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" h="53">
                <a:moveTo>
                  <a:pt x="50" y="15"/>
                </a:moveTo>
                <a:cubicBezTo>
                  <a:pt x="50" y="15"/>
                  <a:pt x="50" y="16"/>
                  <a:pt x="52" y="16"/>
                </a:cubicBezTo>
                <a:cubicBezTo>
                  <a:pt x="53" y="18"/>
                  <a:pt x="55" y="19"/>
                  <a:pt x="58" y="20"/>
                </a:cubicBezTo>
                <a:cubicBezTo>
                  <a:pt x="56" y="20"/>
                  <a:pt x="53" y="24"/>
                  <a:pt x="52" y="25"/>
                </a:cubicBezTo>
                <a:cubicBezTo>
                  <a:pt x="50" y="26"/>
                  <a:pt x="47" y="29"/>
                  <a:pt x="47" y="29"/>
                </a:cubicBezTo>
                <a:cubicBezTo>
                  <a:pt x="45" y="31"/>
                  <a:pt x="42" y="32"/>
                  <a:pt x="42" y="34"/>
                </a:cubicBezTo>
                <a:cubicBezTo>
                  <a:pt x="42" y="34"/>
                  <a:pt x="34" y="44"/>
                  <a:pt x="32" y="47"/>
                </a:cubicBezTo>
                <a:cubicBezTo>
                  <a:pt x="30" y="50"/>
                  <a:pt x="32" y="47"/>
                  <a:pt x="32" y="44"/>
                </a:cubicBezTo>
                <a:cubicBezTo>
                  <a:pt x="34" y="42"/>
                  <a:pt x="34" y="39"/>
                  <a:pt x="34" y="35"/>
                </a:cubicBezTo>
                <a:cubicBezTo>
                  <a:pt x="34" y="38"/>
                  <a:pt x="32" y="38"/>
                  <a:pt x="32" y="41"/>
                </a:cubicBezTo>
                <a:cubicBezTo>
                  <a:pt x="32" y="42"/>
                  <a:pt x="29" y="47"/>
                  <a:pt x="29" y="49"/>
                </a:cubicBezTo>
                <a:cubicBezTo>
                  <a:pt x="29" y="52"/>
                  <a:pt x="29" y="51"/>
                  <a:pt x="27" y="49"/>
                </a:cubicBezTo>
                <a:cubicBezTo>
                  <a:pt x="26" y="48"/>
                  <a:pt x="26" y="47"/>
                  <a:pt x="26" y="44"/>
                </a:cubicBezTo>
                <a:cubicBezTo>
                  <a:pt x="26" y="44"/>
                  <a:pt x="24" y="41"/>
                  <a:pt x="24" y="35"/>
                </a:cubicBezTo>
                <a:cubicBezTo>
                  <a:pt x="24" y="31"/>
                  <a:pt x="26" y="29"/>
                  <a:pt x="26" y="29"/>
                </a:cubicBezTo>
                <a:cubicBezTo>
                  <a:pt x="26" y="28"/>
                  <a:pt x="26" y="27"/>
                  <a:pt x="24" y="28"/>
                </a:cubicBezTo>
                <a:cubicBezTo>
                  <a:pt x="24" y="28"/>
                  <a:pt x="23" y="29"/>
                  <a:pt x="20" y="29"/>
                </a:cubicBezTo>
                <a:cubicBezTo>
                  <a:pt x="17" y="29"/>
                  <a:pt x="17" y="28"/>
                  <a:pt x="14" y="28"/>
                </a:cubicBezTo>
                <a:cubicBezTo>
                  <a:pt x="14" y="28"/>
                  <a:pt x="11" y="27"/>
                  <a:pt x="6" y="25"/>
                </a:cubicBezTo>
                <a:cubicBezTo>
                  <a:pt x="3" y="23"/>
                  <a:pt x="6" y="24"/>
                  <a:pt x="9" y="24"/>
                </a:cubicBezTo>
                <a:cubicBezTo>
                  <a:pt x="12" y="24"/>
                  <a:pt x="18" y="23"/>
                  <a:pt x="21" y="22"/>
                </a:cubicBezTo>
                <a:cubicBezTo>
                  <a:pt x="24" y="21"/>
                  <a:pt x="23" y="21"/>
                  <a:pt x="21" y="21"/>
                </a:cubicBezTo>
                <a:lnTo>
                  <a:pt x="15" y="22"/>
                </a:lnTo>
                <a:cubicBezTo>
                  <a:pt x="8" y="23"/>
                  <a:pt x="6" y="22"/>
                  <a:pt x="3" y="21"/>
                </a:cubicBezTo>
                <a:cubicBezTo>
                  <a:pt x="0" y="20"/>
                  <a:pt x="5" y="20"/>
                  <a:pt x="5" y="20"/>
                </a:cubicBezTo>
                <a:cubicBezTo>
                  <a:pt x="5" y="20"/>
                  <a:pt x="15" y="17"/>
                  <a:pt x="21" y="10"/>
                </a:cubicBezTo>
                <a:cubicBezTo>
                  <a:pt x="24" y="6"/>
                  <a:pt x="26" y="0"/>
                  <a:pt x="26" y="0"/>
                </a:cubicBezTo>
                <a:cubicBezTo>
                  <a:pt x="27" y="2"/>
                  <a:pt x="30" y="5"/>
                  <a:pt x="34" y="7"/>
                </a:cubicBezTo>
                <a:cubicBezTo>
                  <a:pt x="34" y="7"/>
                  <a:pt x="32" y="9"/>
                  <a:pt x="32" y="10"/>
                </a:cubicBezTo>
                <a:cubicBezTo>
                  <a:pt x="32" y="13"/>
                  <a:pt x="29" y="15"/>
                  <a:pt x="29" y="15"/>
                </a:cubicBezTo>
                <a:cubicBezTo>
                  <a:pt x="29" y="15"/>
                  <a:pt x="32" y="13"/>
                  <a:pt x="34" y="12"/>
                </a:cubicBezTo>
                <a:cubicBezTo>
                  <a:pt x="34" y="10"/>
                  <a:pt x="34" y="10"/>
                  <a:pt x="35" y="8"/>
                </a:cubicBezTo>
                <a:cubicBezTo>
                  <a:pt x="39" y="10"/>
                  <a:pt x="42" y="13"/>
                  <a:pt x="47" y="15"/>
                </a:cubicBezTo>
                <a:lnTo>
                  <a:pt x="45" y="15"/>
                </a:lnTo>
                <a:cubicBezTo>
                  <a:pt x="42" y="17"/>
                  <a:pt x="42" y="20"/>
                  <a:pt x="39" y="22"/>
                </a:cubicBezTo>
                <a:cubicBezTo>
                  <a:pt x="38" y="24"/>
                  <a:pt x="39" y="24"/>
                  <a:pt x="41" y="22"/>
                </a:cubicBezTo>
                <a:cubicBezTo>
                  <a:pt x="42" y="20"/>
                  <a:pt x="49" y="16"/>
                  <a:pt x="50" y="15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56" name="Freeform 1260">
            <a:extLst>
              <a:ext uri="{FF2B5EF4-FFF2-40B4-BE49-F238E27FC236}">
                <a16:creationId xmlns:a16="http://schemas.microsoft.com/office/drawing/2014/main" id="{EA4F44FE-E7CB-1F44-834E-247E15790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588" y="2327275"/>
            <a:ext cx="6350" cy="7938"/>
          </a:xfrm>
          <a:custGeom>
            <a:avLst/>
            <a:gdLst>
              <a:gd name="T0" fmla="*/ 5556 w 16"/>
              <a:gd name="T1" fmla="*/ 2416 h 23"/>
              <a:gd name="T2" fmla="*/ 5953 w 16"/>
              <a:gd name="T3" fmla="*/ 3451 h 23"/>
              <a:gd name="T4" fmla="*/ 5556 w 16"/>
              <a:gd name="T5" fmla="*/ 3796 h 23"/>
              <a:gd name="T6" fmla="*/ 4366 w 16"/>
              <a:gd name="T7" fmla="*/ 3796 h 23"/>
              <a:gd name="T8" fmla="*/ 4366 w 16"/>
              <a:gd name="T9" fmla="*/ 4487 h 23"/>
              <a:gd name="T10" fmla="*/ 4763 w 16"/>
              <a:gd name="T11" fmla="*/ 6903 h 23"/>
              <a:gd name="T12" fmla="*/ 4763 w 16"/>
              <a:gd name="T13" fmla="*/ 7593 h 23"/>
              <a:gd name="T14" fmla="*/ 4366 w 16"/>
              <a:gd name="T15" fmla="*/ 7593 h 23"/>
              <a:gd name="T16" fmla="*/ 3572 w 16"/>
              <a:gd name="T17" fmla="*/ 7593 h 23"/>
              <a:gd name="T18" fmla="*/ 3175 w 16"/>
              <a:gd name="T19" fmla="*/ 5177 h 23"/>
              <a:gd name="T20" fmla="*/ 1984 w 16"/>
              <a:gd name="T21" fmla="*/ 4832 h 23"/>
              <a:gd name="T22" fmla="*/ 1191 w 16"/>
              <a:gd name="T23" fmla="*/ 5867 h 23"/>
              <a:gd name="T24" fmla="*/ 794 w 16"/>
              <a:gd name="T25" fmla="*/ 5522 h 23"/>
              <a:gd name="T26" fmla="*/ 0 w 16"/>
              <a:gd name="T27" fmla="*/ 3796 h 23"/>
              <a:gd name="T28" fmla="*/ 794 w 16"/>
              <a:gd name="T29" fmla="*/ 3796 h 23"/>
              <a:gd name="T30" fmla="*/ 1191 w 16"/>
              <a:gd name="T31" fmla="*/ 3796 h 23"/>
              <a:gd name="T32" fmla="*/ 1984 w 16"/>
              <a:gd name="T33" fmla="*/ 2761 h 23"/>
              <a:gd name="T34" fmla="*/ 1191 w 16"/>
              <a:gd name="T35" fmla="*/ 1381 h 23"/>
              <a:gd name="T36" fmla="*/ 1191 w 16"/>
              <a:gd name="T37" fmla="*/ 690 h 23"/>
              <a:gd name="T38" fmla="*/ 2381 w 16"/>
              <a:gd name="T39" fmla="*/ 345 h 23"/>
              <a:gd name="T40" fmla="*/ 3175 w 16"/>
              <a:gd name="T41" fmla="*/ 1035 h 23"/>
              <a:gd name="T42" fmla="*/ 3175 w 16"/>
              <a:gd name="T43" fmla="*/ 2416 h 23"/>
              <a:gd name="T44" fmla="*/ 4366 w 16"/>
              <a:gd name="T45" fmla="*/ 2416 h 23"/>
              <a:gd name="T46" fmla="*/ 4763 w 16"/>
              <a:gd name="T47" fmla="*/ 2071 h 23"/>
              <a:gd name="T48" fmla="*/ 5556 w 16"/>
              <a:gd name="T49" fmla="*/ 2416 h 2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" h="23">
                <a:moveTo>
                  <a:pt x="14" y="7"/>
                </a:moveTo>
                <a:cubicBezTo>
                  <a:pt x="14" y="7"/>
                  <a:pt x="15" y="9"/>
                  <a:pt x="15" y="10"/>
                </a:cubicBezTo>
                <a:cubicBezTo>
                  <a:pt x="15" y="10"/>
                  <a:pt x="15" y="11"/>
                  <a:pt x="14" y="11"/>
                </a:cubicBezTo>
                <a:lnTo>
                  <a:pt x="11" y="11"/>
                </a:lnTo>
                <a:cubicBezTo>
                  <a:pt x="11" y="11"/>
                  <a:pt x="9" y="12"/>
                  <a:pt x="11" y="13"/>
                </a:cubicBezTo>
                <a:cubicBezTo>
                  <a:pt x="11" y="15"/>
                  <a:pt x="12" y="20"/>
                  <a:pt x="12" y="20"/>
                </a:cubicBezTo>
                <a:lnTo>
                  <a:pt x="12" y="22"/>
                </a:lnTo>
                <a:lnTo>
                  <a:pt x="11" y="22"/>
                </a:lnTo>
                <a:lnTo>
                  <a:pt x="9" y="22"/>
                </a:lnTo>
                <a:cubicBezTo>
                  <a:pt x="8" y="20"/>
                  <a:pt x="8" y="16"/>
                  <a:pt x="8" y="15"/>
                </a:cubicBezTo>
                <a:cubicBezTo>
                  <a:pt x="6" y="13"/>
                  <a:pt x="6" y="13"/>
                  <a:pt x="5" y="14"/>
                </a:cubicBezTo>
                <a:cubicBezTo>
                  <a:pt x="3" y="15"/>
                  <a:pt x="3" y="17"/>
                  <a:pt x="3" y="17"/>
                </a:cubicBezTo>
                <a:lnTo>
                  <a:pt x="2" y="16"/>
                </a:lnTo>
                <a:cubicBezTo>
                  <a:pt x="2" y="15"/>
                  <a:pt x="0" y="13"/>
                  <a:pt x="0" y="11"/>
                </a:cubicBezTo>
                <a:lnTo>
                  <a:pt x="2" y="11"/>
                </a:lnTo>
                <a:cubicBezTo>
                  <a:pt x="3" y="11"/>
                  <a:pt x="3" y="11"/>
                  <a:pt x="3" y="11"/>
                </a:cubicBezTo>
                <a:cubicBezTo>
                  <a:pt x="5" y="11"/>
                  <a:pt x="5" y="10"/>
                  <a:pt x="5" y="8"/>
                </a:cubicBezTo>
                <a:cubicBezTo>
                  <a:pt x="3" y="7"/>
                  <a:pt x="3" y="4"/>
                  <a:pt x="3" y="4"/>
                </a:cubicBezTo>
                <a:cubicBezTo>
                  <a:pt x="3" y="3"/>
                  <a:pt x="2" y="3"/>
                  <a:pt x="3" y="2"/>
                </a:cubicBezTo>
                <a:cubicBezTo>
                  <a:pt x="3" y="1"/>
                  <a:pt x="6" y="1"/>
                  <a:pt x="6" y="1"/>
                </a:cubicBezTo>
                <a:cubicBezTo>
                  <a:pt x="8" y="1"/>
                  <a:pt x="8" y="0"/>
                  <a:pt x="8" y="3"/>
                </a:cubicBezTo>
                <a:lnTo>
                  <a:pt x="8" y="7"/>
                </a:lnTo>
                <a:cubicBezTo>
                  <a:pt x="8" y="7"/>
                  <a:pt x="8" y="8"/>
                  <a:pt x="11" y="7"/>
                </a:cubicBezTo>
                <a:lnTo>
                  <a:pt x="12" y="6"/>
                </a:lnTo>
                <a:cubicBezTo>
                  <a:pt x="12" y="6"/>
                  <a:pt x="14" y="6"/>
                  <a:pt x="14" y="7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57" name="Freeform 1261">
            <a:extLst>
              <a:ext uri="{FF2B5EF4-FFF2-40B4-BE49-F238E27FC236}">
                <a16:creationId xmlns:a16="http://schemas.microsoft.com/office/drawing/2014/main" id="{CFDFED51-34B4-C348-A5F3-6D8E58105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463" y="2378075"/>
            <a:ext cx="3175" cy="4763"/>
          </a:xfrm>
          <a:custGeom>
            <a:avLst/>
            <a:gdLst>
              <a:gd name="T0" fmla="*/ 2117 w 9"/>
              <a:gd name="T1" fmla="*/ 2382 h 14"/>
              <a:gd name="T2" fmla="*/ 2822 w 9"/>
              <a:gd name="T3" fmla="*/ 3742 h 14"/>
              <a:gd name="T4" fmla="*/ 1764 w 9"/>
              <a:gd name="T5" fmla="*/ 4083 h 14"/>
              <a:gd name="T6" fmla="*/ 0 w 9"/>
              <a:gd name="T7" fmla="*/ 1701 h 14"/>
              <a:gd name="T8" fmla="*/ 706 w 9"/>
              <a:gd name="T9" fmla="*/ 0 h 14"/>
              <a:gd name="T10" fmla="*/ 1764 w 9"/>
              <a:gd name="T11" fmla="*/ 0 h 14"/>
              <a:gd name="T12" fmla="*/ 1764 w 9"/>
              <a:gd name="T13" fmla="*/ 1021 h 14"/>
              <a:gd name="T14" fmla="*/ 2117 w 9"/>
              <a:gd name="T15" fmla="*/ 2382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4">
                <a:moveTo>
                  <a:pt x="6" y="7"/>
                </a:moveTo>
                <a:cubicBezTo>
                  <a:pt x="8" y="9"/>
                  <a:pt x="8" y="11"/>
                  <a:pt x="8" y="11"/>
                </a:cubicBezTo>
                <a:cubicBezTo>
                  <a:pt x="8" y="13"/>
                  <a:pt x="8" y="13"/>
                  <a:pt x="5" y="12"/>
                </a:cubicBezTo>
                <a:cubicBezTo>
                  <a:pt x="0" y="10"/>
                  <a:pt x="0" y="7"/>
                  <a:pt x="0" y="5"/>
                </a:cubicBezTo>
                <a:cubicBezTo>
                  <a:pt x="0" y="3"/>
                  <a:pt x="0" y="2"/>
                  <a:pt x="2" y="0"/>
                </a:cubicBezTo>
                <a:cubicBezTo>
                  <a:pt x="3" y="0"/>
                  <a:pt x="5" y="0"/>
                  <a:pt x="5" y="0"/>
                </a:cubicBezTo>
                <a:cubicBezTo>
                  <a:pt x="5" y="2"/>
                  <a:pt x="3" y="3"/>
                  <a:pt x="5" y="3"/>
                </a:cubicBezTo>
                <a:cubicBezTo>
                  <a:pt x="5" y="5"/>
                  <a:pt x="6" y="7"/>
                  <a:pt x="6" y="7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58" name="Freeform 1262">
            <a:extLst>
              <a:ext uri="{FF2B5EF4-FFF2-40B4-BE49-F238E27FC236}">
                <a16:creationId xmlns:a16="http://schemas.microsoft.com/office/drawing/2014/main" id="{1D409335-17D0-5546-9745-C19CDF474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2638" y="2381250"/>
            <a:ext cx="3175" cy="3175"/>
          </a:xfrm>
          <a:custGeom>
            <a:avLst/>
            <a:gdLst>
              <a:gd name="T0" fmla="*/ 907 w 7"/>
              <a:gd name="T1" fmla="*/ 0 h 7"/>
              <a:gd name="T2" fmla="*/ 2268 w 7"/>
              <a:gd name="T3" fmla="*/ 0 h 7"/>
              <a:gd name="T4" fmla="*/ 2268 w 7"/>
              <a:gd name="T5" fmla="*/ 1361 h 7"/>
              <a:gd name="T6" fmla="*/ 2268 w 7"/>
              <a:gd name="T7" fmla="*/ 2268 h 7"/>
              <a:gd name="T8" fmla="*/ 2268 w 7"/>
              <a:gd name="T9" fmla="*/ 2721 h 7"/>
              <a:gd name="T10" fmla="*/ 907 w 7"/>
              <a:gd name="T11" fmla="*/ 1361 h 7"/>
              <a:gd name="T12" fmla="*/ 0 w 7"/>
              <a:gd name="T13" fmla="*/ 0 h 7"/>
              <a:gd name="T14" fmla="*/ 907 w 7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7">
                <a:moveTo>
                  <a:pt x="2" y="0"/>
                </a:moveTo>
                <a:lnTo>
                  <a:pt x="5" y="0"/>
                </a:lnTo>
                <a:cubicBezTo>
                  <a:pt x="5" y="2"/>
                  <a:pt x="5" y="3"/>
                  <a:pt x="5" y="3"/>
                </a:cubicBezTo>
                <a:lnTo>
                  <a:pt x="5" y="5"/>
                </a:lnTo>
                <a:cubicBezTo>
                  <a:pt x="5" y="5"/>
                  <a:pt x="6" y="6"/>
                  <a:pt x="5" y="6"/>
                </a:cubicBezTo>
                <a:cubicBezTo>
                  <a:pt x="3" y="5"/>
                  <a:pt x="2" y="4"/>
                  <a:pt x="2" y="3"/>
                </a:cubicBezTo>
                <a:cubicBezTo>
                  <a:pt x="0" y="1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59" name="Freeform 1263">
            <a:extLst>
              <a:ext uri="{FF2B5EF4-FFF2-40B4-BE49-F238E27FC236}">
                <a16:creationId xmlns:a16="http://schemas.microsoft.com/office/drawing/2014/main" id="{B7B689DC-752C-E744-B148-36B184B4C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463" y="2381250"/>
            <a:ext cx="9525" cy="4763"/>
          </a:xfrm>
          <a:custGeom>
            <a:avLst/>
            <a:gdLst>
              <a:gd name="T0" fmla="*/ 5292 w 27"/>
              <a:gd name="T1" fmla="*/ 3402 h 14"/>
              <a:gd name="T2" fmla="*/ 4939 w 27"/>
              <a:gd name="T3" fmla="*/ 3742 h 14"/>
              <a:gd name="T4" fmla="*/ 3881 w 27"/>
              <a:gd name="T5" fmla="*/ 4423 h 14"/>
              <a:gd name="T6" fmla="*/ 2117 w 27"/>
              <a:gd name="T7" fmla="*/ 3742 h 14"/>
              <a:gd name="T8" fmla="*/ 0 w 27"/>
              <a:gd name="T9" fmla="*/ 3402 h 14"/>
              <a:gd name="T10" fmla="*/ 0 w 27"/>
              <a:gd name="T11" fmla="*/ 1361 h 14"/>
              <a:gd name="T12" fmla="*/ 706 w 27"/>
              <a:gd name="T13" fmla="*/ 1361 h 14"/>
              <a:gd name="T14" fmla="*/ 2117 w 27"/>
              <a:gd name="T15" fmla="*/ 1361 h 14"/>
              <a:gd name="T16" fmla="*/ 3175 w 27"/>
              <a:gd name="T17" fmla="*/ 1361 h 14"/>
              <a:gd name="T18" fmla="*/ 4233 w 27"/>
              <a:gd name="T19" fmla="*/ 1361 h 14"/>
              <a:gd name="T20" fmla="*/ 4939 w 27"/>
              <a:gd name="T21" fmla="*/ 1361 h 14"/>
              <a:gd name="T22" fmla="*/ 5644 w 27"/>
              <a:gd name="T23" fmla="*/ 680 h 14"/>
              <a:gd name="T24" fmla="*/ 6350 w 27"/>
              <a:gd name="T25" fmla="*/ 0 h 14"/>
              <a:gd name="T26" fmla="*/ 8114 w 27"/>
              <a:gd name="T27" fmla="*/ 0 h 14"/>
              <a:gd name="T28" fmla="*/ 9172 w 27"/>
              <a:gd name="T29" fmla="*/ 1361 h 14"/>
              <a:gd name="T30" fmla="*/ 8114 w 27"/>
              <a:gd name="T31" fmla="*/ 2722 h 14"/>
              <a:gd name="T32" fmla="*/ 5292 w 27"/>
              <a:gd name="T33" fmla="*/ 3402 h 1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14">
                <a:moveTo>
                  <a:pt x="15" y="10"/>
                </a:moveTo>
                <a:cubicBezTo>
                  <a:pt x="14" y="10"/>
                  <a:pt x="14" y="10"/>
                  <a:pt x="14" y="11"/>
                </a:cubicBezTo>
                <a:cubicBezTo>
                  <a:pt x="12" y="13"/>
                  <a:pt x="12" y="13"/>
                  <a:pt x="11" y="13"/>
                </a:cubicBezTo>
                <a:cubicBezTo>
                  <a:pt x="8" y="12"/>
                  <a:pt x="8" y="12"/>
                  <a:pt x="6" y="11"/>
                </a:cubicBezTo>
                <a:cubicBezTo>
                  <a:pt x="5" y="10"/>
                  <a:pt x="2" y="10"/>
                  <a:pt x="0" y="10"/>
                </a:cubicBezTo>
                <a:lnTo>
                  <a:pt x="0" y="4"/>
                </a:lnTo>
                <a:lnTo>
                  <a:pt x="2" y="4"/>
                </a:lnTo>
                <a:lnTo>
                  <a:pt x="6" y="4"/>
                </a:lnTo>
                <a:lnTo>
                  <a:pt x="9" y="4"/>
                </a:lnTo>
                <a:cubicBezTo>
                  <a:pt x="11" y="4"/>
                  <a:pt x="12" y="6"/>
                  <a:pt x="12" y="4"/>
                </a:cubicBezTo>
                <a:lnTo>
                  <a:pt x="14" y="4"/>
                </a:lnTo>
                <a:cubicBezTo>
                  <a:pt x="14" y="4"/>
                  <a:pt x="14" y="3"/>
                  <a:pt x="16" y="2"/>
                </a:cubicBezTo>
                <a:cubicBezTo>
                  <a:pt x="18" y="1"/>
                  <a:pt x="18" y="0"/>
                  <a:pt x="18" y="0"/>
                </a:cubicBezTo>
                <a:lnTo>
                  <a:pt x="23" y="0"/>
                </a:lnTo>
                <a:cubicBezTo>
                  <a:pt x="25" y="0"/>
                  <a:pt x="26" y="1"/>
                  <a:pt x="26" y="4"/>
                </a:cubicBezTo>
                <a:cubicBezTo>
                  <a:pt x="26" y="6"/>
                  <a:pt x="25" y="8"/>
                  <a:pt x="23" y="8"/>
                </a:cubicBezTo>
                <a:cubicBezTo>
                  <a:pt x="23" y="8"/>
                  <a:pt x="18" y="9"/>
                  <a:pt x="15" y="1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60" name="Freeform 1264">
            <a:extLst>
              <a:ext uri="{FF2B5EF4-FFF2-40B4-BE49-F238E27FC236}">
                <a16:creationId xmlns:a16="http://schemas.microsoft.com/office/drawing/2014/main" id="{E6132A09-60AF-8A44-9060-D2B4BAC2E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2638" y="2384425"/>
            <a:ext cx="9525" cy="4763"/>
          </a:xfrm>
          <a:custGeom>
            <a:avLst/>
            <a:gdLst>
              <a:gd name="T0" fmla="*/ 8467 w 27"/>
              <a:gd name="T1" fmla="*/ 794 h 12"/>
              <a:gd name="T2" fmla="*/ 8467 w 27"/>
              <a:gd name="T3" fmla="*/ 1985 h 12"/>
              <a:gd name="T4" fmla="*/ 6350 w 27"/>
              <a:gd name="T5" fmla="*/ 2382 h 12"/>
              <a:gd name="T6" fmla="*/ 3528 w 27"/>
              <a:gd name="T7" fmla="*/ 3175 h 12"/>
              <a:gd name="T8" fmla="*/ 2469 w 27"/>
              <a:gd name="T9" fmla="*/ 3969 h 12"/>
              <a:gd name="T10" fmla="*/ 1411 w 27"/>
              <a:gd name="T11" fmla="*/ 3969 h 12"/>
              <a:gd name="T12" fmla="*/ 353 w 27"/>
              <a:gd name="T13" fmla="*/ 3572 h 12"/>
              <a:gd name="T14" fmla="*/ 0 w 27"/>
              <a:gd name="T15" fmla="*/ 2778 h 12"/>
              <a:gd name="T16" fmla="*/ 1058 w 27"/>
              <a:gd name="T17" fmla="*/ 2778 h 12"/>
              <a:gd name="T18" fmla="*/ 2117 w 27"/>
              <a:gd name="T19" fmla="*/ 2382 h 12"/>
              <a:gd name="T20" fmla="*/ 2469 w 27"/>
              <a:gd name="T21" fmla="*/ 1588 h 12"/>
              <a:gd name="T22" fmla="*/ 5292 w 27"/>
              <a:gd name="T23" fmla="*/ 794 h 12"/>
              <a:gd name="T24" fmla="*/ 6350 w 27"/>
              <a:gd name="T25" fmla="*/ 794 h 12"/>
              <a:gd name="T26" fmla="*/ 7056 w 27"/>
              <a:gd name="T27" fmla="*/ 0 h 12"/>
              <a:gd name="T28" fmla="*/ 8467 w 27"/>
              <a:gd name="T29" fmla="*/ 794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7" h="12">
                <a:moveTo>
                  <a:pt x="24" y="2"/>
                </a:moveTo>
                <a:cubicBezTo>
                  <a:pt x="24" y="2"/>
                  <a:pt x="26" y="4"/>
                  <a:pt x="24" y="5"/>
                </a:cubicBezTo>
                <a:cubicBezTo>
                  <a:pt x="23" y="6"/>
                  <a:pt x="20" y="6"/>
                  <a:pt x="18" y="6"/>
                </a:cubicBezTo>
                <a:cubicBezTo>
                  <a:pt x="17" y="7"/>
                  <a:pt x="15" y="7"/>
                  <a:pt x="10" y="8"/>
                </a:cubicBezTo>
                <a:cubicBezTo>
                  <a:pt x="10" y="8"/>
                  <a:pt x="10" y="10"/>
                  <a:pt x="7" y="10"/>
                </a:cubicBezTo>
                <a:cubicBezTo>
                  <a:pt x="7" y="10"/>
                  <a:pt x="7" y="11"/>
                  <a:pt x="4" y="10"/>
                </a:cubicBezTo>
                <a:cubicBezTo>
                  <a:pt x="4" y="10"/>
                  <a:pt x="3" y="10"/>
                  <a:pt x="1" y="9"/>
                </a:cubicBezTo>
                <a:cubicBezTo>
                  <a:pt x="0" y="8"/>
                  <a:pt x="0" y="7"/>
                  <a:pt x="0" y="7"/>
                </a:cubicBezTo>
                <a:cubicBezTo>
                  <a:pt x="1" y="6"/>
                  <a:pt x="3" y="7"/>
                  <a:pt x="3" y="7"/>
                </a:cubicBezTo>
                <a:lnTo>
                  <a:pt x="6" y="6"/>
                </a:lnTo>
                <a:cubicBezTo>
                  <a:pt x="6" y="6"/>
                  <a:pt x="6" y="5"/>
                  <a:pt x="7" y="4"/>
                </a:cubicBezTo>
                <a:cubicBezTo>
                  <a:pt x="10" y="3"/>
                  <a:pt x="13" y="2"/>
                  <a:pt x="15" y="2"/>
                </a:cubicBezTo>
                <a:lnTo>
                  <a:pt x="18" y="2"/>
                </a:lnTo>
                <a:cubicBezTo>
                  <a:pt x="18" y="0"/>
                  <a:pt x="20" y="0"/>
                  <a:pt x="20" y="0"/>
                </a:cubicBezTo>
                <a:cubicBezTo>
                  <a:pt x="21" y="0"/>
                  <a:pt x="24" y="1"/>
                  <a:pt x="24" y="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61" name="Freeform 1265">
            <a:extLst>
              <a:ext uri="{FF2B5EF4-FFF2-40B4-BE49-F238E27FC236}">
                <a16:creationId xmlns:a16="http://schemas.microsoft.com/office/drawing/2014/main" id="{243D44E4-E311-384D-B46D-EB40A3EF7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0575" y="2381250"/>
            <a:ext cx="1588" cy="3175"/>
          </a:xfrm>
          <a:custGeom>
            <a:avLst/>
            <a:gdLst>
              <a:gd name="T0" fmla="*/ 1191 w 4"/>
              <a:gd name="T1" fmla="*/ 2469 h 9"/>
              <a:gd name="T2" fmla="*/ 397 w 4"/>
              <a:gd name="T3" fmla="*/ 2117 h 9"/>
              <a:gd name="T4" fmla="*/ 397 w 4"/>
              <a:gd name="T5" fmla="*/ 1411 h 9"/>
              <a:gd name="T6" fmla="*/ 1191 w 4"/>
              <a:gd name="T7" fmla="*/ 0 h 9"/>
              <a:gd name="T8" fmla="*/ 1191 w 4"/>
              <a:gd name="T9" fmla="*/ 706 h 9"/>
              <a:gd name="T10" fmla="*/ 1191 w 4"/>
              <a:gd name="T11" fmla="*/ 246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9">
                <a:moveTo>
                  <a:pt x="3" y="7"/>
                </a:moveTo>
                <a:cubicBezTo>
                  <a:pt x="3" y="8"/>
                  <a:pt x="1" y="7"/>
                  <a:pt x="1" y="6"/>
                </a:cubicBezTo>
                <a:cubicBezTo>
                  <a:pt x="0" y="6"/>
                  <a:pt x="0" y="6"/>
                  <a:pt x="1" y="4"/>
                </a:cubicBezTo>
                <a:lnTo>
                  <a:pt x="3" y="0"/>
                </a:lnTo>
                <a:lnTo>
                  <a:pt x="3" y="2"/>
                </a:lnTo>
                <a:lnTo>
                  <a:pt x="3" y="7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62" name="Freeform 1266">
            <a:extLst>
              <a:ext uri="{FF2B5EF4-FFF2-40B4-BE49-F238E27FC236}">
                <a16:creationId xmlns:a16="http://schemas.microsoft.com/office/drawing/2014/main" id="{7379B52D-B9CD-DF43-A409-67F90BFE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379663"/>
            <a:ext cx="1588" cy="3175"/>
          </a:xfrm>
          <a:custGeom>
            <a:avLst/>
            <a:gdLst>
              <a:gd name="T0" fmla="*/ 1270 w 5"/>
              <a:gd name="T1" fmla="*/ 0 h 7"/>
              <a:gd name="T2" fmla="*/ 1270 w 5"/>
              <a:gd name="T3" fmla="*/ 1814 h 7"/>
              <a:gd name="T4" fmla="*/ 1270 w 5"/>
              <a:gd name="T5" fmla="*/ 2721 h 7"/>
              <a:gd name="T6" fmla="*/ 0 w 5"/>
              <a:gd name="T7" fmla="*/ 2721 h 7"/>
              <a:gd name="T8" fmla="*/ 635 w 5"/>
              <a:gd name="T9" fmla="*/ 1361 h 7"/>
              <a:gd name="T10" fmla="*/ 1270 w 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7">
                <a:moveTo>
                  <a:pt x="4" y="0"/>
                </a:moveTo>
                <a:lnTo>
                  <a:pt x="4" y="4"/>
                </a:lnTo>
                <a:lnTo>
                  <a:pt x="4" y="6"/>
                </a:lnTo>
                <a:lnTo>
                  <a:pt x="0" y="6"/>
                </a:lnTo>
                <a:cubicBezTo>
                  <a:pt x="0" y="6"/>
                  <a:pt x="2" y="5"/>
                  <a:pt x="2" y="3"/>
                </a:cubicBezTo>
                <a:cubicBezTo>
                  <a:pt x="4" y="2"/>
                  <a:pt x="4" y="0"/>
                  <a:pt x="4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63" name="Freeform 1267">
            <a:extLst>
              <a:ext uri="{FF2B5EF4-FFF2-40B4-BE49-F238E27FC236}">
                <a16:creationId xmlns:a16="http://schemas.microsoft.com/office/drawing/2014/main" id="{73879B4F-4127-C54C-B167-07E3E4D54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2379663"/>
            <a:ext cx="3175" cy="3175"/>
          </a:xfrm>
          <a:custGeom>
            <a:avLst/>
            <a:gdLst>
              <a:gd name="T0" fmla="*/ 2721 w 7"/>
              <a:gd name="T1" fmla="*/ 1984 h 8"/>
              <a:gd name="T2" fmla="*/ 907 w 7"/>
              <a:gd name="T3" fmla="*/ 2778 h 8"/>
              <a:gd name="T4" fmla="*/ 0 w 7"/>
              <a:gd name="T5" fmla="*/ 1984 h 8"/>
              <a:gd name="T6" fmla="*/ 907 w 7"/>
              <a:gd name="T7" fmla="*/ 794 h 8"/>
              <a:gd name="T8" fmla="*/ 907 w 7"/>
              <a:gd name="T9" fmla="*/ 0 h 8"/>
              <a:gd name="T10" fmla="*/ 1361 w 7"/>
              <a:gd name="T11" fmla="*/ 0 h 8"/>
              <a:gd name="T12" fmla="*/ 2721 w 7"/>
              <a:gd name="T13" fmla="*/ 794 h 8"/>
              <a:gd name="T14" fmla="*/ 2721 w 7"/>
              <a:gd name="T15" fmla="*/ 1984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8">
                <a:moveTo>
                  <a:pt x="6" y="5"/>
                </a:moveTo>
                <a:cubicBezTo>
                  <a:pt x="3" y="5"/>
                  <a:pt x="3" y="7"/>
                  <a:pt x="2" y="7"/>
                </a:cubicBezTo>
                <a:lnTo>
                  <a:pt x="0" y="5"/>
                </a:lnTo>
                <a:cubicBezTo>
                  <a:pt x="0" y="4"/>
                  <a:pt x="2" y="2"/>
                  <a:pt x="2" y="2"/>
                </a:cubicBezTo>
                <a:lnTo>
                  <a:pt x="2" y="0"/>
                </a:lnTo>
                <a:lnTo>
                  <a:pt x="3" y="0"/>
                </a:lnTo>
                <a:cubicBezTo>
                  <a:pt x="3" y="0"/>
                  <a:pt x="6" y="1"/>
                  <a:pt x="6" y="2"/>
                </a:cubicBezTo>
                <a:lnTo>
                  <a:pt x="6" y="5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64" name="Freeform 1268">
            <a:extLst>
              <a:ext uri="{FF2B5EF4-FFF2-40B4-BE49-F238E27FC236}">
                <a16:creationId xmlns:a16="http://schemas.microsoft.com/office/drawing/2014/main" id="{9EF61059-9ADF-D04B-9557-6BC899EED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813" y="2378075"/>
            <a:ext cx="1587" cy="1588"/>
          </a:xfrm>
          <a:custGeom>
            <a:avLst/>
            <a:gdLst>
              <a:gd name="T0" fmla="*/ 0 w 4"/>
              <a:gd name="T1" fmla="*/ 0 h 5"/>
              <a:gd name="T2" fmla="*/ 1190 w 4"/>
              <a:gd name="T3" fmla="*/ 953 h 5"/>
              <a:gd name="T4" fmla="*/ 0 w 4"/>
              <a:gd name="T5" fmla="*/ 953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0"/>
                </a:moveTo>
                <a:cubicBezTo>
                  <a:pt x="3" y="1"/>
                  <a:pt x="3" y="3"/>
                  <a:pt x="3" y="3"/>
                </a:cubicBezTo>
                <a:cubicBezTo>
                  <a:pt x="3" y="4"/>
                  <a:pt x="0" y="3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65" name="Freeform 1269">
            <a:extLst>
              <a:ext uri="{FF2B5EF4-FFF2-40B4-BE49-F238E27FC236}">
                <a16:creationId xmlns:a16="http://schemas.microsoft.com/office/drawing/2014/main" id="{183431A9-B39B-8247-96DC-85AED392A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2333625"/>
            <a:ext cx="12700" cy="26988"/>
          </a:xfrm>
          <a:custGeom>
            <a:avLst/>
            <a:gdLst>
              <a:gd name="T0" fmla="*/ 11642 w 36"/>
              <a:gd name="T1" fmla="*/ 23341 h 74"/>
              <a:gd name="T2" fmla="*/ 11289 w 36"/>
              <a:gd name="T3" fmla="*/ 25894 h 74"/>
              <a:gd name="T4" fmla="*/ 6703 w 36"/>
              <a:gd name="T5" fmla="*/ 22612 h 74"/>
              <a:gd name="T6" fmla="*/ 5292 w 36"/>
              <a:gd name="T7" fmla="*/ 14588 h 74"/>
              <a:gd name="T8" fmla="*/ 3528 w 36"/>
              <a:gd name="T9" fmla="*/ 8388 h 74"/>
              <a:gd name="T10" fmla="*/ 2117 w 36"/>
              <a:gd name="T11" fmla="*/ 4376 h 74"/>
              <a:gd name="T12" fmla="*/ 1058 w 36"/>
              <a:gd name="T13" fmla="*/ 4012 h 74"/>
              <a:gd name="T14" fmla="*/ 0 w 36"/>
              <a:gd name="T15" fmla="*/ 2918 h 74"/>
              <a:gd name="T16" fmla="*/ 1411 w 36"/>
              <a:gd name="T17" fmla="*/ 2918 h 74"/>
              <a:gd name="T18" fmla="*/ 2469 w 36"/>
              <a:gd name="T19" fmla="*/ 2918 h 74"/>
              <a:gd name="T20" fmla="*/ 3175 w 36"/>
              <a:gd name="T21" fmla="*/ 1459 h 74"/>
              <a:gd name="T22" fmla="*/ 3528 w 36"/>
              <a:gd name="T23" fmla="*/ 729 h 74"/>
              <a:gd name="T24" fmla="*/ 4586 w 36"/>
              <a:gd name="T25" fmla="*/ 0 h 74"/>
              <a:gd name="T26" fmla="*/ 4586 w 36"/>
              <a:gd name="T27" fmla="*/ 729 h 74"/>
              <a:gd name="T28" fmla="*/ 4233 w 36"/>
              <a:gd name="T29" fmla="*/ 2918 h 74"/>
              <a:gd name="T30" fmla="*/ 5292 w 36"/>
              <a:gd name="T31" fmla="*/ 8023 h 74"/>
              <a:gd name="T32" fmla="*/ 8467 w 36"/>
              <a:gd name="T33" fmla="*/ 14588 h 74"/>
              <a:gd name="T34" fmla="*/ 11642 w 36"/>
              <a:gd name="T35" fmla="*/ 23341 h 7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6" h="74">
                <a:moveTo>
                  <a:pt x="33" y="64"/>
                </a:moveTo>
                <a:cubicBezTo>
                  <a:pt x="35" y="71"/>
                  <a:pt x="32" y="71"/>
                  <a:pt x="32" y="71"/>
                </a:cubicBezTo>
                <a:cubicBezTo>
                  <a:pt x="27" y="73"/>
                  <a:pt x="21" y="64"/>
                  <a:pt x="19" y="62"/>
                </a:cubicBezTo>
                <a:cubicBezTo>
                  <a:pt x="17" y="55"/>
                  <a:pt x="15" y="47"/>
                  <a:pt x="15" y="40"/>
                </a:cubicBezTo>
                <a:cubicBezTo>
                  <a:pt x="13" y="35"/>
                  <a:pt x="12" y="26"/>
                  <a:pt x="10" y="23"/>
                </a:cubicBezTo>
                <a:cubicBezTo>
                  <a:pt x="10" y="21"/>
                  <a:pt x="7" y="14"/>
                  <a:pt x="6" y="12"/>
                </a:cubicBezTo>
                <a:cubicBezTo>
                  <a:pt x="6" y="12"/>
                  <a:pt x="4" y="11"/>
                  <a:pt x="3" y="11"/>
                </a:cubicBezTo>
                <a:cubicBezTo>
                  <a:pt x="0" y="9"/>
                  <a:pt x="0" y="9"/>
                  <a:pt x="0" y="8"/>
                </a:cubicBezTo>
                <a:lnTo>
                  <a:pt x="4" y="8"/>
                </a:lnTo>
                <a:lnTo>
                  <a:pt x="7" y="8"/>
                </a:lnTo>
                <a:lnTo>
                  <a:pt x="9" y="4"/>
                </a:lnTo>
                <a:lnTo>
                  <a:pt x="10" y="2"/>
                </a:lnTo>
                <a:cubicBezTo>
                  <a:pt x="12" y="0"/>
                  <a:pt x="13" y="0"/>
                  <a:pt x="13" y="0"/>
                </a:cubicBezTo>
                <a:cubicBezTo>
                  <a:pt x="15" y="2"/>
                  <a:pt x="13" y="2"/>
                  <a:pt x="13" y="2"/>
                </a:cubicBezTo>
                <a:cubicBezTo>
                  <a:pt x="13" y="2"/>
                  <a:pt x="12" y="4"/>
                  <a:pt x="12" y="8"/>
                </a:cubicBezTo>
                <a:cubicBezTo>
                  <a:pt x="12" y="11"/>
                  <a:pt x="13" y="17"/>
                  <a:pt x="15" y="22"/>
                </a:cubicBezTo>
                <a:cubicBezTo>
                  <a:pt x="17" y="26"/>
                  <a:pt x="19" y="36"/>
                  <a:pt x="24" y="40"/>
                </a:cubicBezTo>
                <a:cubicBezTo>
                  <a:pt x="29" y="46"/>
                  <a:pt x="32" y="55"/>
                  <a:pt x="33" y="64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66" name="Freeform 1270">
            <a:extLst>
              <a:ext uri="{FF2B5EF4-FFF2-40B4-BE49-F238E27FC236}">
                <a16:creationId xmlns:a16="http://schemas.microsoft.com/office/drawing/2014/main" id="{CD7BF1B3-2EEE-244D-AF9F-342FD7AEF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463" y="2365375"/>
            <a:ext cx="4762" cy="11113"/>
          </a:xfrm>
          <a:custGeom>
            <a:avLst/>
            <a:gdLst>
              <a:gd name="T0" fmla="*/ 0 w 15"/>
              <a:gd name="T1" fmla="*/ 6131 h 29"/>
              <a:gd name="T2" fmla="*/ 635 w 15"/>
              <a:gd name="T3" fmla="*/ 383 h 29"/>
              <a:gd name="T4" fmla="*/ 2857 w 15"/>
              <a:gd name="T5" fmla="*/ 2299 h 29"/>
              <a:gd name="T6" fmla="*/ 4445 w 15"/>
              <a:gd name="T7" fmla="*/ 7281 h 29"/>
              <a:gd name="T8" fmla="*/ 3810 w 15"/>
              <a:gd name="T9" fmla="*/ 9580 h 29"/>
              <a:gd name="T10" fmla="*/ 2857 w 15"/>
              <a:gd name="T11" fmla="*/ 10347 h 29"/>
              <a:gd name="T12" fmla="*/ 2857 w 15"/>
              <a:gd name="T13" fmla="*/ 10730 h 29"/>
              <a:gd name="T14" fmla="*/ 1905 w 15"/>
              <a:gd name="T15" fmla="*/ 10347 h 29"/>
              <a:gd name="T16" fmla="*/ 0 w 15"/>
              <a:gd name="T17" fmla="*/ 6131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9">
                <a:moveTo>
                  <a:pt x="0" y="16"/>
                </a:moveTo>
                <a:cubicBezTo>
                  <a:pt x="0" y="11"/>
                  <a:pt x="0" y="2"/>
                  <a:pt x="2" y="1"/>
                </a:cubicBezTo>
                <a:cubicBezTo>
                  <a:pt x="3" y="0"/>
                  <a:pt x="5" y="1"/>
                  <a:pt x="9" y="6"/>
                </a:cubicBezTo>
                <a:cubicBezTo>
                  <a:pt x="11" y="13"/>
                  <a:pt x="12" y="17"/>
                  <a:pt x="14" y="19"/>
                </a:cubicBezTo>
                <a:cubicBezTo>
                  <a:pt x="14" y="21"/>
                  <a:pt x="14" y="24"/>
                  <a:pt x="12" y="25"/>
                </a:cubicBezTo>
                <a:cubicBezTo>
                  <a:pt x="11" y="27"/>
                  <a:pt x="9" y="27"/>
                  <a:pt x="9" y="27"/>
                </a:cubicBezTo>
                <a:lnTo>
                  <a:pt x="9" y="28"/>
                </a:lnTo>
                <a:cubicBezTo>
                  <a:pt x="9" y="28"/>
                  <a:pt x="8" y="28"/>
                  <a:pt x="6" y="27"/>
                </a:cubicBezTo>
                <a:cubicBezTo>
                  <a:pt x="6" y="24"/>
                  <a:pt x="0" y="20"/>
                  <a:pt x="0" y="16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67" name="Freeform 1271">
            <a:extLst>
              <a:ext uri="{FF2B5EF4-FFF2-40B4-BE49-F238E27FC236}">
                <a16:creationId xmlns:a16="http://schemas.microsoft.com/office/drawing/2014/main" id="{79172676-0ACD-9E4B-B1EF-08D188EDA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2362200"/>
            <a:ext cx="3175" cy="3175"/>
          </a:xfrm>
          <a:custGeom>
            <a:avLst/>
            <a:gdLst>
              <a:gd name="T0" fmla="*/ 2020 w 11"/>
              <a:gd name="T1" fmla="*/ 0 h 9"/>
              <a:gd name="T2" fmla="*/ 2886 w 11"/>
              <a:gd name="T3" fmla="*/ 1058 h 9"/>
              <a:gd name="T4" fmla="*/ 2886 w 11"/>
              <a:gd name="T5" fmla="*/ 2469 h 9"/>
              <a:gd name="T6" fmla="*/ 1732 w 11"/>
              <a:gd name="T7" fmla="*/ 2822 h 9"/>
              <a:gd name="T8" fmla="*/ 866 w 11"/>
              <a:gd name="T9" fmla="*/ 353 h 9"/>
              <a:gd name="T10" fmla="*/ 2020 w 11"/>
              <a:gd name="T11" fmla="*/ 0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9">
                <a:moveTo>
                  <a:pt x="7" y="0"/>
                </a:moveTo>
                <a:cubicBezTo>
                  <a:pt x="9" y="0"/>
                  <a:pt x="10" y="1"/>
                  <a:pt x="10" y="3"/>
                </a:cubicBezTo>
                <a:lnTo>
                  <a:pt x="10" y="7"/>
                </a:lnTo>
                <a:cubicBezTo>
                  <a:pt x="9" y="8"/>
                  <a:pt x="7" y="8"/>
                  <a:pt x="6" y="8"/>
                </a:cubicBezTo>
                <a:cubicBezTo>
                  <a:pt x="1" y="8"/>
                  <a:pt x="0" y="2"/>
                  <a:pt x="3" y="1"/>
                </a:cubicBezTo>
                <a:cubicBezTo>
                  <a:pt x="3" y="0"/>
                  <a:pt x="4" y="0"/>
                  <a:pt x="7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68" name="Freeform 1272">
            <a:extLst>
              <a:ext uri="{FF2B5EF4-FFF2-40B4-BE49-F238E27FC236}">
                <a16:creationId xmlns:a16="http://schemas.microsoft.com/office/drawing/2014/main" id="{9EBDB3FC-CC33-F44A-9661-DC9DF2626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387600"/>
            <a:ext cx="7938" cy="6350"/>
          </a:xfrm>
          <a:custGeom>
            <a:avLst/>
            <a:gdLst>
              <a:gd name="T0" fmla="*/ 5292 w 21"/>
              <a:gd name="T1" fmla="*/ 2381 h 16"/>
              <a:gd name="T2" fmla="*/ 6426 w 21"/>
              <a:gd name="T3" fmla="*/ 2778 h 16"/>
              <a:gd name="T4" fmla="*/ 6804 w 21"/>
              <a:gd name="T5" fmla="*/ 3572 h 16"/>
              <a:gd name="T6" fmla="*/ 4158 w 21"/>
              <a:gd name="T7" fmla="*/ 3572 h 16"/>
              <a:gd name="T8" fmla="*/ 3402 w 21"/>
              <a:gd name="T9" fmla="*/ 3572 h 16"/>
              <a:gd name="T10" fmla="*/ 2268 w 21"/>
              <a:gd name="T11" fmla="*/ 5556 h 16"/>
              <a:gd name="T12" fmla="*/ 1890 w 21"/>
              <a:gd name="T13" fmla="*/ 5953 h 16"/>
              <a:gd name="T14" fmla="*/ 1134 w 21"/>
              <a:gd name="T15" fmla="*/ 5556 h 16"/>
              <a:gd name="T16" fmla="*/ 1890 w 21"/>
              <a:gd name="T17" fmla="*/ 4763 h 16"/>
              <a:gd name="T18" fmla="*/ 1134 w 21"/>
              <a:gd name="T19" fmla="*/ 2381 h 16"/>
              <a:gd name="T20" fmla="*/ 756 w 21"/>
              <a:gd name="T21" fmla="*/ 397 h 16"/>
              <a:gd name="T22" fmla="*/ 3024 w 21"/>
              <a:gd name="T23" fmla="*/ 397 h 16"/>
              <a:gd name="T24" fmla="*/ 3402 w 21"/>
              <a:gd name="T25" fmla="*/ 397 h 16"/>
              <a:gd name="T26" fmla="*/ 5292 w 21"/>
              <a:gd name="T27" fmla="*/ 238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16">
                <a:moveTo>
                  <a:pt x="14" y="6"/>
                </a:moveTo>
                <a:cubicBezTo>
                  <a:pt x="15" y="6"/>
                  <a:pt x="17" y="7"/>
                  <a:pt x="17" y="7"/>
                </a:cubicBezTo>
                <a:cubicBezTo>
                  <a:pt x="18" y="7"/>
                  <a:pt x="20" y="9"/>
                  <a:pt x="18" y="9"/>
                </a:cubicBezTo>
                <a:cubicBezTo>
                  <a:pt x="17" y="9"/>
                  <a:pt x="14" y="10"/>
                  <a:pt x="11" y="9"/>
                </a:cubicBezTo>
                <a:lnTo>
                  <a:pt x="9" y="9"/>
                </a:lnTo>
                <a:cubicBezTo>
                  <a:pt x="9" y="9"/>
                  <a:pt x="6" y="12"/>
                  <a:pt x="6" y="14"/>
                </a:cubicBezTo>
                <a:lnTo>
                  <a:pt x="5" y="15"/>
                </a:lnTo>
                <a:cubicBezTo>
                  <a:pt x="3" y="15"/>
                  <a:pt x="3" y="14"/>
                  <a:pt x="3" y="14"/>
                </a:cubicBezTo>
                <a:lnTo>
                  <a:pt x="5" y="12"/>
                </a:lnTo>
                <a:cubicBezTo>
                  <a:pt x="5" y="12"/>
                  <a:pt x="5" y="6"/>
                  <a:pt x="3" y="6"/>
                </a:cubicBezTo>
                <a:cubicBezTo>
                  <a:pt x="2" y="4"/>
                  <a:pt x="0" y="1"/>
                  <a:pt x="2" y="1"/>
                </a:cubicBezTo>
                <a:lnTo>
                  <a:pt x="8" y="1"/>
                </a:lnTo>
                <a:cubicBezTo>
                  <a:pt x="9" y="0"/>
                  <a:pt x="9" y="1"/>
                  <a:pt x="9" y="1"/>
                </a:cubicBezTo>
                <a:cubicBezTo>
                  <a:pt x="9" y="3"/>
                  <a:pt x="11" y="5"/>
                  <a:pt x="14" y="6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69" name="Freeform 1273">
            <a:extLst>
              <a:ext uri="{FF2B5EF4-FFF2-40B4-BE49-F238E27FC236}">
                <a16:creationId xmlns:a16="http://schemas.microsoft.com/office/drawing/2014/main" id="{6FFF9C06-F7A3-D24F-B346-EDB4ED9A2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0575" y="2392363"/>
            <a:ext cx="1588" cy="1587"/>
          </a:xfrm>
          <a:custGeom>
            <a:avLst/>
            <a:gdLst>
              <a:gd name="T0" fmla="*/ 397 w 4"/>
              <a:gd name="T1" fmla="*/ 0 h 6"/>
              <a:gd name="T2" fmla="*/ 1191 w 4"/>
              <a:gd name="T3" fmla="*/ 0 h 6"/>
              <a:gd name="T4" fmla="*/ 1191 w 4"/>
              <a:gd name="T5" fmla="*/ 265 h 6"/>
              <a:gd name="T6" fmla="*/ 1191 w 4"/>
              <a:gd name="T7" fmla="*/ 1058 h 6"/>
              <a:gd name="T8" fmla="*/ 1191 w 4"/>
              <a:gd name="T9" fmla="*/ 1323 h 6"/>
              <a:gd name="T10" fmla="*/ 397 w 4"/>
              <a:gd name="T11" fmla="*/ 1058 h 6"/>
              <a:gd name="T12" fmla="*/ 0 w 4"/>
              <a:gd name="T13" fmla="*/ 794 h 6"/>
              <a:gd name="T14" fmla="*/ 0 w 4"/>
              <a:gd name="T15" fmla="*/ 529 h 6"/>
              <a:gd name="T16" fmla="*/ 397 w 4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6">
                <a:moveTo>
                  <a:pt x="1" y="0"/>
                </a:moveTo>
                <a:lnTo>
                  <a:pt x="3" y="0"/>
                </a:lnTo>
                <a:lnTo>
                  <a:pt x="3" y="1"/>
                </a:lnTo>
                <a:lnTo>
                  <a:pt x="3" y="4"/>
                </a:lnTo>
                <a:lnTo>
                  <a:pt x="3" y="5"/>
                </a:lnTo>
                <a:lnTo>
                  <a:pt x="1" y="4"/>
                </a:lnTo>
                <a:cubicBezTo>
                  <a:pt x="1" y="4"/>
                  <a:pt x="1" y="3"/>
                  <a:pt x="0" y="3"/>
                </a:cubicBezTo>
                <a:lnTo>
                  <a:pt x="0" y="2"/>
                </a:lnTo>
                <a:lnTo>
                  <a:pt x="1" y="0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70" name="Freeform 1274">
            <a:extLst>
              <a:ext uri="{FF2B5EF4-FFF2-40B4-BE49-F238E27FC236}">
                <a16:creationId xmlns:a16="http://schemas.microsoft.com/office/drawing/2014/main" id="{AA329463-DAA5-9A4C-853B-96020524C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2284413"/>
            <a:ext cx="33337" cy="63500"/>
          </a:xfrm>
          <a:custGeom>
            <a:avLst/>
            <a:gdLst>
              <a:gd name="T0" fmla="*/ 8426 w 91"/>
              <a:gd name="T1" fmla="*/ 8562 h 178"/>
              <a:gd name="T2" fmla="*/ 9891 w 91"/>
              <a:gd name="T3" fmla="*/ 357 h 178"/>
              <a:gd name="T4" fmla="*/ 13555 w 91"/>
              <a:gd name="T5" fmla="*/ 7848 h 178"/>
              <a:gd name="T6" fmla="*/ 19050 w 91"/>
              <a:gd name="T7" fmla="*/ 17124 h 178"/>
              <a:gd name="T8" fmla="*/ 14654 w 91"/>
              <a:gd name="T9" fmla="*/ 16767 h 178"/>
              <a:gd name="T10" fmla="*/ 12822 w 91"/>
              <a:gd name="T11" fmla="*/ 20691 h 178"/>
              <a:gd name="T12" fmla="*/ 11723 w 91"/>
              <a:gd name="T13" fmla="*/ 21404 h 178"/>
              <a:gd name="T14" fmla="*/ 8426 w 91"/>
              <a:gd name="T15" fmla="*/ 24972 h 178"/>
              <a:gd name="T16" fmla="*/ 8426 w 91"/>
              <a:gd name="T17" fmla="*/ 26399 h 178"/>
              <a:gd name="T18" fmla="*/ 8792 w 91"/>
              <a:gd name="T19" fmla="*/ 30680 h 178"/>
              <a:gd name="T20" fmla="*/ 8426 w 91"/>
              <a:gd name="T21" fmla="*/ 33534 h 178"/>
              <a:gd name="T22" fmla="*/ 12456 w 91"/>
              <a:gd name="T23" fmla="*/ 37101 h 178"/>
              <a:gd name="T24" fmla="*/ 12456 w 91"/>
              <a:gd name="T25" fmla="*/ 41739 h 178"/>
              <a:gd name="T26" fmla="*/ 15753 w 91"/>
              <a:gd name="T27" fmla="*/ 44949 h 178"/>
              <a:gd name="T28" fmla="*/ 18317 w 91"/>
              <a:gd name="T29" fmla="*/ 46376 h 178"/>
              <a:gd name="T30" fmla="*/ 22347 w 91"/>
              <a:gd name="T31" fmla="*/ 49587 h 178"/>
              <a:gd name="T32" fmla="*/ 24545 w 91"/>
              <a:gd name="T33" fmla="*/ 52798 h 178"/>
              <a:gd name="T34" fmla="*/ 28941 w 91"/>
              <a:gd name="T35" fmla="*/ 54225 h 178"/>
              <a:gd name="T36" fmla="*/ 32238 w 91"/>
              <a:gd name="T37" fmla="*/ 56722 h 178"/>
              <a:gd name="T38" fmla="*/ 32971 w 91"/>
              <a:gd name="T39" fmla="*/ 60646 h 178"/>
              <a:gd name="T40" fmla="*/ 25644 w 91"/>
              <a:gd name="T41" fmla="*/ 63143 h 178"/>
              <a:gd name="T42" fmla="*/ 25644 w 91"/>
              <a:gd name="T43" fmla="*/ 60289 h 178"/>
              <a:gd name="T44" fmla="*/ 27842 w 91"/>
              <a:gd name="T45" fmla="*/ 58149 h 178"/>
              <a:gd name="T46" fmla="*/ 21248 w 91"/>
              <a:gd name="T47" fmla="*/ 59576 h 178"/>
              <a:gd name="T48" fmla="*/ 20515 w 91"/>
              <a:gd name="T49" fmla="*/ 57079 h 178"/>
              <a:gd name="T50" fmla="*/ 22347 w 91"/>
              <a:gd name="T51" fmla="*/ 55295 h 178"/>
              <a:gd name="T52" fmla="*/ 16852 w 91"/>
              <a:gd name="T53" fmla="*/ 55652 h 178"/>
              <a:gd name="T54" fmla="*/ 17218 w 91"/>
              <a:gd name="T55" fmla="*/ 53511 h 178"/>
              <a:gd name="T56" fmla="*/ 16119 w 91"/>
              <a:gd name="T57" fmla="*/ 52798 h 178"/>
              <a:gd name="T58" fmla="*/ 9891 w 91"/>
              <a:gd name="T59" fmla="*/ 49587 h 178"/>
              <a:gd name="T60" fmla="*/ 15020 w 91"/>
              <a:gd name="T61" fmla="*/ 48160 h 178"/>
              <a:gd name="T62" fmla="*/ 7327 w 91"/>
              <a:gd name="T63" fmla="*/ 46733 h 178"/>
              <a:gd name="T64" fmla="*/ 8426 w 91"/>
              <a:gd name="T65" fmla="*/ 43879 h 178"/>
              <a:gd name="T66" fmla="*/ 8792 w 91"/>
              <a:gd name="T67" fmla="*/ 42809 h 178"/>
              <a:gd name="T68" fmla="*/ 3297 w 91"/>
              <a:gd name="T69" fmla="*/ 39242 h 178"/>
              <a:gd name="T70" fmla="*/ 7693 w 91"/>
              <a:gd name="T71" fmla="*/ 38171 h 178"/>
              <a:gd name="T72" fmla="*/ 6594 w 91"/>
              <a:gd name="T73" fmla="*/ 37458 h 178"/>
              <a:gd name="T74" fmla="*/ 1832 w 91"/>
              <a:gd name="T75" fmla="*/ 32107 h 178"/>
              <a:gd name="T76" fmla="*/ 5495 w 91"/>
              <a:gd name="T77" fmla="*/ 32463 h 178"/>
              <a:gd name="T78" fmla="*/ 4396 w 91"/>
              <a:gd name="T79" fmla="*/ 31393 h 178"/>
              <a:gd name="T80" fmla="*/ 1099 w 91"/>
              <a:gd name="T81" fmla="*/ 24972 h 178"/>
              <a:gd name="T82" fmla="*/ 6228 w 91"/>
              <a:gd name="T83" fmla="*/ 27469 h 178"/>
              <a:gd name="T84" fmla="*/ 733 w 91"/>
              <a:gd name="T85" fmla="*/ 20334 h 178"/>
              <a:gd name="T86" fmla="*/ 5495 w 91"/>
              <a:gd name="T87" fmla="*/ 21761 h 178"/>
              <a:gd name="T88" fmla="*/ 5495 w 91"/>
              <a:gd name="T89" fmla="*/ 20691 h 178"/>
              <a:gd name="T90" fmla="*/ 3297 w 91"/>
              <a:gd name="T91" fmla="*/ 12129 h 178"/>
              <a:gd name="T92" fmla="*/ 5495 w 91"/>
              <a:gd name="T93" fmla="*/ 15340 h 178"/>
              <a:gd name="T94" fmla="*/ 9891 w 91"/>
              <a:gd name="T95" fmla="*/ 20334 h 178"/>
              <a:gd name="T96" fmla="*/ 5129 w 91"/>
              <a:gd name="T97" fmla="*/ 12843 h 178"/>
              <a:gd name="T98" fmla="*/ 8426 w 91"/>
              <a:gd name="T99" fmla="*/ 11772 h 178"/>
              <a:gd name="T100" fmla="*/ 12456 w 91"/>
              <a:gd name="T101" fmla="*/ 16767 h 17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1" h="178">
                <a:moveTo>
                  <a:pt x="32" y="41"/>
                </a:moveTo>
                <a:cubicBezTo>
                  <a:pt x="27" y="35"/>
                  <a:pt x="23" y="28"/>
                  <a:pt x="23" y="24"/>
                </a:cubicBezTo>
                <a:cubicBezTo>
                  <a:pt x="23" y="20"/>
                  <a:pt x="23" y="14"/>
                  <a:pt x="23" y="7"/>
                </a:cubicBezTo>
                <a:cubicBezTo>
                  <a:pt x="27" y="2"/>
                  <a:pt x="27" y="1"/>
                  <a:pt x="27" y="1"/>
                </a:cubicBezTo>
                <a:cubicBezTo>
                  <a:pt x="27" y="1"/>
                  <a:pt x="27" y="0"/>
                  <a:pt x="30" y="3"/>
                </a:cubicBezTo>
                <a:cubicBezTo>
                  <a:pt x="30" y="6"/>
                  <a:pt x="34" y="16"/>
                  <a:pt x="37" y="22"/>
                </a:cubicBezTo>
                <a:cubicBezTo>
                  <a:pt x="40" y="29"/>
                  <a:pt x="41" y="32"/>
                  <a:pt x="46" y="37"/>
                </a:cubicBezTo>
                <a:cubicBezTo>
                  <a:pt x="49" y="42"/>
                  <a:pt x="52" y="45"/>
                  <a:pt x="52" y="48"/>
                </a:cubicBezTo>
                <a:cubicBezTo>
                  <a:pt x="52" y="48"/>
                  <a:pt x="52" y="50"/>
                  <a:pt x="50" y="49"/>
                </a:cubicBezTo>
                <a:cubicBezTo>
                  <a:pt x="49" y="48"/>
                  <a:pt x="43" y="46"/>
                  <a:pt x="40" y="47"/>
                </a:cubicBezTo>
                <a:cubicBezTo>
                  <a:pt x="37" y="48"/>
                  <a:pt x="35" y="50"/>
                  <a:pt x="35" y="51"/>
                </a:cubicBezTo>
                <a:cubicBezTo>
                  <a:pt x="34" y="53"/>
                  <a:pt x="35" y="57"/>
                  <a:pt x="35" y="58"/>
                </a:cubicBezTo>
                <a:cubicBezTo>
                  <a:pt x="37" y="60"/>
                  <a:pt x="37" y="60"/>
                  <a:pt x="35" y="60"/>
                </a:cubicBezTo>
                <a:cubicBezTo>
                  <a:pt x="34" y="61"/>
                  <a:pt x="34" y="60"/>
                  <a:pt x="32" y="60"/>
                </a:cubicBezTo>
                <a:cubicBezTo>
                  <a:pt x="30" y="60"/>
                  <a:pt x="25" y="60"/>
                  <a:pt x="23" y="62"/>
                </a:cubicBezTo>
                <a:lnTo>
                  <a:pt x="23" y="70"/>
                </a:lnTo>
                <a:cubicBezTo>
                  <a:pt x="23" y="72"/>
                  <a:pt x="25" y="73"/>
                  <a:pt x="25" y="73"/>
                </a:cubicBezTo>
                <a:lnTo>
                  <a:pt x="23" y="74"/>
                </a:lnTo>
                <a:cubicBezTo>
                  <a:pt x="21" y="76"/>
                  <a:pt x="20" y="76"/>
                  <a:pt x="20" y="80"/>
                </a:cubicBezTo>
                <a:cubicBezTo>
                  <a:pt x="20" y="84"/>
                  <a:pt x="23" y="86"/>
                  <a:pt x="24" y="86"/>
                </a:cubicBezTo>
                <a:lnTo>
                  <a:pt x="27" y="88"/>
                </a:lnTo>
                <a:cubicBezTo>
                  <a:pt x="27" y="88"/>
                  <a:pt x="23" y="89"/>
                  <a:pt x="23" y="94"/>
                </a:cubicBezTo>
                <a:cubicBezTo>
                  <a:pt x="23" y="100"/>
                  <a:pt x="27" y="101"/>
                  <a:pt x="30" y="102"/>
                </a:cubicBezTo>
                <a:cubicBezTo>
                  <a:pt x="32" y="104"/>
                  <a:pt x="34" y="104"/>
                  <a:pt x="34" y="104"/>
                </a:cubicBezTo>
                <a:cubicBezTo>
                  <a:pt x="34" y="104"/>
                  <a:pt x="30" y="106"/>
                  <a:pt x="30" y="108"/>
                </a:cubicBezTo>
                <a:cubicBezTo>
                  <a:pt x="30" y="110"/>
                  <a:pt x="30" y="114"/>
                  <a:pt x="34" y="117"/>
                </a:cubicBezTo>
                <a:cubicBezTo>
                  <a:pt x="38" y="118"/>
                  <a:pt x="40" y="119"/>
                  <a:pt x="40" y="120"/>
                </a:cubicBezTo>
                <a:cubicBezTo>
                  <a:pt x="40" y="121"/>
                  <a:pt x="41" y="124"/>
                  <a:pt x="43" y="126"/>
                </a:cubicBezTo>
                <a:cubicBezTo>
                  <a:pt x="46" y="127"/>
                  <a:pt x="47" y="128"/>
                  <a:pt x="49" y="129"/>
                </a:cubicBezTo>
                <a:lnTo>
                  <a:pt x="50" y="130"/>
                </a:lnTo>
                <a:cubicBezTo>
                  <a:pt x="50" y="132"/>
                  <a:pt x="50" y="135"/>
                  <a:pt x="53" y="137"/>
                </a:cubicBezTo>
                <a:cubicBezTo>
                  <a:pt x="56" y="139"/>
                  <a:pt x="61" y="139"/>
                  <a:pt x="61" y="139"/>
                </a:cubicBezTo>
                <a:cubicBezTo>
                  <a:pt x="62" y="139"/>
                  <a:pt x="64" y="139"/>
                  <a:pt x="64" y="139"/>
                </a:cubicBezTo>
                <a:cubicBezTo>
                  <a:pt x="64" y="141"/>
                  <a:pt x="64" y="145"/>
                  <a:pt x="67" y="148"/>
                </a:cubicBezTo>
                <a:cubicBezTo>
                  <a:pt x="70" y="152"/>
                  <a:pt x="73" y="153"/>
                  <a:pt x="75" y="153"/>
                </a:cubicBezTo>
                <a:cubicBezTo>
                  <a:pt x="76" y="153"/>
                  <a:pt x="76" y="153"/>
                  <a:pt x="79" y="152"/>
                </a:cubicBezTo>
                <a:cubicBezTo>
                  <a:pt x="79" y="152"/>
                  <a:pt x="79" y="152"/>
                  <a:pt x="81" y="153"/>
                </a:cubicBezTo>
                <a:cubicBezTo>
                  <a:pt x="81" y="154"/>
                  <a:pt x="82" y="156"/>
                  <a:pt x="88" y="159"/>
                </a:cubicBezTo>
                <a:lnTo>
                  <a:pt x="90" y="159"/>
                </a:lnTo>
                <a:cubicBezTo>
                  <a:pt x="90" y="162"/>
                  <a:pt x="88" y="165"/>
                  <a:pt x="90" y="170"/>
                </a:cubicBezTo>
                <a:cubicBezTo>
                  <a:pt x="88" y="172"/>
                  <a:pt x="88" y="173"/>
                  <a:pt x="88" y="174"/>
                </a:cubicBezTo>
                <a:cubicBezTo>
                  <a:pt x="81" y="177"/>
                  <a:pt x="76" y="177"/>
                  <a:pt x="70" y="177"/>
                </a:cubicBezTo>
                <a:cubicBezTo>
                  <a:pt x="67" y="176"/>
                  <a:pt x="67" y="172"/>
                  <a:pt x="67" y="172"/>
                </a:cubicBezTo>
                <a:cubicBezTo>
                  <a:pt x="67" y="171"/>
                  <a:pt x="67" y="170"/>
                  <a:pt x="70" y="169"/>
                </a:cubicBezTo>
                <a:cubicBezTo>
                  <a:pt x="70" y="168"/>
                  <a:pt x="75" y="165"/>
                  <a:pt x="76" y="164"/>
                </a:cubicBezTo>
                <a:lnTo>
                  <a:pt x="76" y="163"/>
                </a:lnTo>
                <a:lnTo>
                  <a:pt x="73" y="163"/>
                </a:lnTo>
                <a:cubicBezTo>
                  <a:pt x="70" y="165"/>
                  <a:pt x="62" y="167"/>
                  <a:pt x="58" y="167"/>
                </a:cubicBezTo>
                <a:cubicBezTo>
                  <a:pt x="52" y="167"/>
                  <a:pt x="50" y="165"/>
                  <a:pt x="52" y="163"/>
                </a:cubicBezTo>
                <a:cubicBezTo>
                  <a:pt x="52" y="161"/>
                  <a:pt x="52" y="161"/>
                  <a:pt x="56" y="160"/>
                </a:cubicBezTo>
                <a:cubicBezTo>
                  <a:pt x="59" y="159"/>
                  <a:pt x="61" y="158"/>
                  <a:pt x="61" y="156"/>
                </a:cubicBezTo>
                <a:cubicBezTo>
                  <a:pt x="61" y="156"/>
                  <a:pt x="62" y="155"/>
                  <a:pt x="61" y="155"/>
                </a:cubicBezTo>
                <a:cubicBezTo>
                  <a:pt x="61" y="154"/>
                  <a:pt x="61" y="155"/>
                  <a:pt x="58" y="156"/>
                </a:cubicBezTo>
                <a:cubicBezTo>
                  <a:pt x="55" y="158"/>
                  <a:pt x="50" y="158"/>
                  <a:pt x="46" y="156"/>
                </a:cubicBezTo>
                <a:cubicBezTo>
                  <a:pt x="43" y="154"/>
                  <a:pt x="43" y="154"/>
                  <a:pt x="43" y="153"/>
                </a:cubicBezTo>
                <a:cubicBezTo>
                  <a:pt x="43" y="152"/>
                  <a:pt x="43" y="151"/>
                  <a:pt x="47" y="150"/>
                </a:cubicBezTo>
                <a:cubicBezTo>
                  <a:pt x="50" y="149"/>
                  <a:pt x="52" y="148"/>
                  <a:pt x="52" y="146"/>
                </a:cubicBezTo>
                <a:cubicBezTo>
                  <a:pt x="52" y="145"/>
                  <a:pt x="47" y="146"/>
                  <a:pt x="44" y="148"/>
                </a:cubicBezTo>
                <a:cubicBezTo>
                  <a:pt x="41" y="148"/>
                  <a:pt x="34" y="148"/>
                  <a:pt x="32" y="145"/>
                </a:cubicBezTo>
                <a:cubicBezTo>
                  <a:pt x="27" y="142"/>
                  <a:pt x="27" y="139"/>
                  <a:pt x="27" y="139"/>
                </a:cubicBezTo>
                <a:cubicBezTo>
                  <a:pt x="30" y="137"/>
                  <a:pt x="34" y="137"/>
                  <a:pt x="37" y="136"/>
                </a:cubicBezTo>
                <a:cubicBezTo>
                  <a:pt x="38" y="136"/>
                  <a:pt x="41" y="135"/>
                  <a:pt x="41" y="135"/>
                </a:cubicBezTo>
                <a:cubicBezTo>
                  <a:pt x="41" y="134"/>
                  <a:pt x="40" y="134"/>
                  <a:pt x="34" y="134"/>
                </a:cubicBezTo>
                <a:cubicBezTo>
                  <a:pt x="27" y="135"/>
                  <a:pt x="23" y="134"/>
                  <a:pt x="20" y="131"/>
                </a:cubicBezTo>
                <a:cubicBezTo>
                  <a:pt x="17" y="130"/>
                  <a:pt x="15" y="126"/>
                  <a:pt x="15" y="126"/>
                </a:cubicBezTo>
                <a:cubicBezTo>
                  <a:pt x="17" y="125"/>
                  <a:pt x="18" y="123"/>
                  <a:pt x="23" y="123"/>
                </a:cubicBezTo>
                <a:cubicBezTo>
                  <a:pt x="27" y="122"/>
                  <a:pt x="27" y="121"/>
                  <a:pt x="27" y="121"/>
                </a:cubicBezTo>
                <a:lnTo>
                  <a:pt x="24" y="120"/>
                </a:lnTo>
                <a:cubicBezTo>
                  <a:pt x="23" y="120"/>
                  <a:pt x="18" y="120"/>
                  <a:pt x="14" y="117"/>
                </a:cubicBezTo>
                <a:cubicBezTo>
                  <a:pt x="9" y="113"/>
                  <a:pt x="9" y="110"/>
                  <a:pt x="9" y="110"/>
                </a:cubicBezTo>
                <a:cubicBezTo>
                  <a:pt x="9" y="108"/>
                  <a:pt x="11" y="108"/>
                  <a:pt x="14" y="108"/>
                </a:cubicBezTo>
                <a:cubicBezTo>
                  <a:pt x="17" y="108"/>
                  <a:pt x="20" y="107"/>
                  <a:pt x="21" y="107"/>
                </a:cubicBezTo>
                <a:lnTo>
                  <a:pt x="23" y="107"/>
                </a:lnTo>
                <a:cubicBezTo>
                  <a:pt x="23" y="106"/>
                  <a:pt x="23" y="106"/>
                  <a:pt x="18" y="105"/>
                </a:cubicBezTo>
                <a:cubicBezTo>
                  <a:pt x="15" y="104"/>
                  <a:pt x="11" y="104"/>
                  <a:pt x="6" y="99"/>
                </a:cubicBezTo>
                <a:cubicBezTo>
                  <a:pt x="3" y="94"/>
                  <a:pt x="5" y="90"/>
                  <a:pt x="5" y="90"/>
                </a:cubicBezTo>
                <a:cubicBezTo>
                  <a:pt x="5" y="90"/>
                  <a:pt x="5" y="88"/>
                  <a:pt x="6" y="89"/>
                </a:cubicBezTo>
                <a:cubicBezTo>
                  <a:pt x="9" y="89"/>
                  <a:pt x="12" y="90"/>
                  <a:pt x="15" y="91"/>
                </a:cubicBezTo>
                <a:cubicBezTo>
                  <a:pt x="17" y="93"/>
                  <a:pt x="20" y="93"/>
                  <a:pt x="20" y="93"/>
                </a:cubicBezTo>
                <a:cubicBezTo>
                  <a:pt x="20" y="93"/>
                  <a:pt x="15" y="90"/>
                  <a:pt x="12" y="88"/>
                </a:cubicBezTo>
                <a:cubicBezTo>
                  <a:pt x="9" y="86"/>
                  <a:pt x="5" y="81"/>
                  <a:pt x="2" y="76"/>
                </a:cubicBezTo>
                <a:cubicBezTo>
                  <a:pt x="0" y="70"/>
                  <a:pt x="2" y="68"/>
                  <a:pt x="3" y="70"/>
                </a:cubicBezTo>
                <a:cubicBezTo>
                  <a:pt x="5" y="70"/>
                  <a:pt x="12" y="74"/>
                  <a:pt x="14" y="76"/>
                </a:cubicBezTo>
                <a:cubicBezTo>
                  <a:pt x="15" y="76"/>
                  <a:pt x="17" y="77"/>
                  <a:pt x="17" y="77"/>
                </a:cubicBezTo>
                <a:cubicBezTo>
                  <a:pt x="17" y="77"/>
                  <a:pt x="15" y="76"/>
                  <a:pt x="12" y="72"/>
                </a:cubicBezTo>
                <a:cubicBezTo>
                  <a:pt x="9" y="69"/>
                  <a:pt x="2" y="62"/>
                  <a:pt x="2" y="57"/>
                </a:cubicBezTo>
                <a:cubicBezTo>
                  <a:pt x="2" y="49"/>
                  <a:pt x="5" y="48"/>
                  <a:pt x="6" y="50"/>
                </a:cubicBezTo>
                <a:cubicBezTo>
                  <a:pt x="6" y="51"/>
                  <a:pt x="12" y="58"/>
                  <a:pt x="15" y="61"/>
                </a:cubicBezTo>
                <a:cubicBezTo>
                  <a:pt x="17" y="62"/>
                  <a:pt x="20" y="67"/>
                  <a:pt x="20" y="66"/>
                </a:cubicBezTo>
                <a:cubicBezTo>
                  <a:pt x="21" y="65"/>
                  <a:pt x="17" y="62"/>
                  <a:pt x="15" y="58"/>
                </a:cubicBezTo>
                <a:cubicBezTo>
                  <a:pt x="12" y="53"/>
                  <a:pt x="8" y="49"/>
                  <a:pt x="6" y="42"/>
                </a:cubicBezTo>
                <a:cubicBezTo>
                  <a:pt x="6" y="37"/>
                  <a:pt x="8" y="35"/>
                  <a:pt x="9" y="34"/>
                </a:cubicBezTo>
                <a:lnTo>
                  <a:pt x="9" y="35"/>
                </a:lnTo>
                <a:cubicBezTo>
                  <a:pt x="11" y="36"/>
                  <a:pt x="14" y="41"/>
                  <a:pt x="15" y="43"/>
                </a:cubicBezTo>
                <a:cubicBezTo>
                  <a:pt x="17" y="47"/>
                  <a:pt x="21" y="51"/>
                  <a:pt x="23" y="53"/>
                </a:cubicBezTo>
                <a:cubicBezTo>
                  <a:pt x="24" y="55"/>
                  <a:pt x="24" y="57"/>
                  <a:pt x="27" y="57"/>
                </a:cubicBezTo>
                <a:cubicBezTo>
                  <a:pt x="27" y="57"/>
                  <a:pt x="23" y="53"/>
                  <a:pt x="23" y="50"/>
                </a:cubicBezTo>
                <a:cubicBezTo>
                  <a:pt x="21" y="48"/>
                  <a:pt x="17" y="43"/>
                  <a:pt x="14" y="36"/>
                </a:cubicBezTo>
                <a:cubicBezTo>
                  <a:pt x="11" y="29"/>
                  <a:pt x="14" y="21"/>
                  <a:pt x="15" y="20"/>
                </a:cubicBezTo>
                <a:cubicBezTo>
                  <a:pt x="17" y="21"/>
                  <a:pt x="20" y="29"/>
                  <a:pt x="23" y="33"/>
                </a:cubicBezTo>
                <a:cubicBezTo>
                  <a:pt x="24" y="36"/>
                  <a:pt x="27" y="41"/>
                  <a:pt x="30" y="43"/>
                </a:cubicBezTo>
                <a:cubicBezTo>
                  <a:pt x="34" y="45"/>
                  <a:pt x="34" y="47"/>
                  <a:pt x="34" y="47"/>
                </a:cubicBezTo>
                <a:cubicBezTo>
                  <a:pt x="34" y="47"/>
                  <a:pt x="34" y="45"/>
                  <a:pt x="32" y="4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71" name="Freeform 1275">
            <a:extLst>
              <a:ext uri="{FF2B5EF4-FFF2-40B4-BE49-F238E27FC236}">
                <a16:creationId xmlns:a16="http://schemas.microsoft.com/office/drawing/2014/main" id="{1E076C38-8823-C044-9A2D-7AF25C5F5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2298700"/>
            <a:ext cx="28575" cy="42863"/>
          </a:xfrm>
          <a:custGeom>
            <a:avLst/>
            <a:gdLst>
              <a:gd name="T0" fmla="*/ 27842 w 78"/>
              <a:gd name="T1" fmla="*/ 30407 h 117"/>
              <a:gd name="T2" fmla="*/ 28209 w 78"/>
              <a:gd name="T3" fmla="*/ 30407 h 117"/>
              <a:gd name="T4" fmla="*/ 28209 w 78"/>
              <a:gd name="T5" fmla="*/ 32972 h 117"/>
              <a:gd name="T6" fmla="*/ 27110 w 78"/>
              <a:gd name="T7" fmla="*/ 37001 h 117"/>
              <a:gd name="T8" fmla="*/ 27110 w 78"/>
              <a:gd name="T9" fmla="*/ 37368 h 117"/>
              <a:gd name="T10" fmla="*/ 26743 w 78"/>
              <a:gd name="T11" fmla="*/ 38467 h 117"/>
              <a:gd name="T12" fmla="*/ 26011 w 78"/>
              <a:gd name="T13" fmla="*/ 38833 h 117"/>
              <a:gd name="T14" fmla="*/ 25644 w 78"/>
              <a:gd name="T15" fmla="*/ 39566 h 117"/>
              <a:gd name="T16" fmla="*/ 26011 w 78"/>
              <a:gd name="T17" fmla="*/ 39566 h 117"/>
              <a:gd name="T18" fmla="*/ 26011 w 78"/>
              <a:gd name="T19" fmla="*/ 38833 h 117"/>
              <a:gd name="T20" fmla="*/ 26743 w 78"/>
              <a:gd name="T21" fmla="*/ 38833 h 117"/>
              <a:gd name="T22" fmla="*/ 27110 w 78"/>
              <a:gd name="T23" fmla="*/ 38467 h 117"/>
              <a:gd name="T24" fmla="*/ 27110 w 78"/>
              <a:gd name="T25" fmla="*/ 38467 h 117"/>
              <a:gd name="T26" fmla="*/ 26011 w 78"/>
              <a:gd name="T27" fmla="*/ 42130 h 117"/>
              <a:gd name="T28" fmla="*/ 23446 w 78"/>
              <a:gd name="T29" fmla="*/ 41764 h 117"/>
              <a:gd name="T30" fmla="*/ 22713 w 78"/>
              <a:gd name="T31" fmla="*/ 39566 h 117"/>
              <a:gd name="T32" fmla="*/ 22713 w 78"/>
              <a:gd name="T33" fmla="*/ 38467 h 117"/>
              <a:gd name="T34" fmla="*/ 21614 w 78"/>
              <a:gd name="T35" fmla="*/ 38467 h 117"/>
              <a:gd name="T36" fmla="*/ 18317 w 78"/>
              <a:gd name="T37" fmla="*/ 40299 h 117"/>
              <a:gd name="T38" fmla="*/ 17218 w 78"/>
              <a:gd name="T39" fmla="*/ 36269 h 117"/>
              <a:gd name="T40" fmla="*/ 17951 w 78"/>
              <a:gd name="T41" fmla="*/ 34803 h 117"/>
              <a:gd name="T42" fmla="*/ 16119 w 78"/>
              <a:gd name="T43" fmla="*/ 35170 h 117"/>
              <a:gd name="T44" fmla="*/ 12822 w 78"/>
              <a:gd name="T45" fmla="*/ 35170 h 117"/>
              <a:gd name="T46" fmla="*/ 11723 w 78"/>
              <a:gd name="T47" fmla="*/ 31872 h 117"/>
              <a:gd name="T48" fmla="*/ 13921 w 78"/>
              <a:gd name="T49" fmla="*/ 30407 h 117"/>
              <a:gd name="T50" fmla="*/ 11723 w 78"/>
              <a:gd name="T51" fmla="*/ 31140 h 117"/>
              <a:gd name="T52" fmla="*/ 8426 w 78"/>
              <a:gd name="T53" fmla="*/ 30773 h 117"/>
              <a:gd name="T54" fmla="*/ 8426 w 78"/>
              <a:gd name="T55" fmla="*/ 28209 h 117"/>
              <a:gd name="T56" fmla="*/ 9525 w 78"/>
              <a:gd name="T57" fmla="*/ 27476 h 117"/>
              <a:gd name="T58" fmla="*/ 8426 w 78"/>
              <a:gd name="T59" fmla="*/ 27476 h 117"/>
              <a:gd name="T60" fmla="*/ 5129 w 78"/>
              <a:gd name="T61" fmla="*/ 26744 h 117"/>
              <a:gd name="T62" fmla="*/ 4396 w 78"/>
              <a:gd name="T63" fmla="*/ 24545 h 117"/>
              <a:gd name="T64" fmla="*/ 6228 w 78"/>
              <a:gd name="T65" fmla="*/ 23446 h 117"/>
              <a:gd name="T66" fmla="*/ 7327 w 78"/>
              <a:gd name="T67" fmla="*/ 22714 h 117"/>
              <a:gd name="T68" fmla="*/ 5495 w 78"/>
              <a:gd name="T69" fmla="*/ 21981 h 117"/>
              <a:gd name="T70" fmla="*/ 1465 w 78"/>
              <a:gd name="T71" fmla="*/ 19783 h 117"/>
              <a:gd name="T72" fmla="*/ 3663 w 78"/>
              <a:gd name="T73" fmla="*/ 17951 h 117"/>
              <a:gd name="T74" fmla="*/ 6228 w 78"/>
              <a:gd name="T75" fmla="*/ 17585 h 117"/>
              <a:gd name="T76" fmla="*/ 5129 w 78"/>
              <a:gd name="T77" fmla="*/ 16852 h 117"/>
              <a:gd name="T78" fmla="*/ 1099 w 78"/>
              <a:gd name="T79" fmla="*/ 15387 h 117"/>
              <a:gd name="T80" fmla="*/ 1465 w 78"/>
              <a:gd name="T81" fmla="*/ 12822 h 117"/>
              <a:gd name="T82" fmla="*/ 4396 w 78"/>
              <a:gd name="T83" fmla="*/ 12822 h 117"/>
              <a:gd name="T84" fmla="*/ 5129 w 78"/>
              <a:gd name="T85" fmla="*/ 13189 h 117"/>
              <a:gd name="T86" fmla="*/ 4396 w 78"/>
              <a:gd name="T87" fmla="*/ 12090 h 117"/>
              <a:gd name="T88" fmla="*/ 1099 w 78"/>
              <a:gd name="T89" fmla="*/ 9525 h 117"/>
              <a:gd name="T90" fmla="*/ 4396 w 78"/>
              <a:gd name="T91" fmla="*/ 7693 h 117"/>
              <a:gd name="T92" fmla="*/ 6594 w 78"/>
              <a:gd name="T93" fmla="*/ 8426 h 117"/>
              <a:gd name="T94" fmla="*/ 8426 w 78"/>
              <a:gd name="T95" fmla="*/ 9525 h 117"/>
              <a:gd name="T96" fmla="*/ 7693 w 78"/>
              <a:gd name="T97" fmla="*/ 7693 h 117"/>
              <a:gd name="T98" fmla="*/ 6594 w 78"/>
              <a:gd name="T99" fmla="*/ 3664 h 117"/>
              <a:gd name="T100" fmla="*/ 10624 w 78"/>
              <a:gd name="T101" fmla="*/ 2931 h 117"/>
              <a:gd name="T102" fmla="*/ 11723 w 78"/>
              <a:gd name="T103" fmla="*/ 4030 h 117"/>
              <a:gd name="T104" fmla="*/ 11723 w 78"/>
              <a:gd name="T105" fmla="*/ 2198 h 117"/>
              <a:gd name="T106" fmla="*/ 12822 w 78"/>
              <a:gd name="T107" fmla="*/ 0 h 117"/>
              <a:gd name="T108" fmla="*/ 17218 w 78"/>
              <a:gd name="T109" fmla="*/ 7693 h 117"/>
              <a:gd name="T110" fmla="*/ 21614 w 78"/>
              <a:gd name="T111" fmla="*/ 14654 h 117"/>
              <a:gd name="T112" fmla="*/ 18317 w 78"/>
              <a:gd name="T113" fmla="*/ 19417 h 117"/>
              <a:gd name="T114" fmla="*/ 16119 w 78"/>
              <a:gd name="T115" fmla="*/ 24179 h 117"/>
              <a:gd name="T116" fmla="*/ 20149 w 78"/>
              <a:gd name="T117" fmla="*/ 26744 h 117"/>
              <a:gd name="T118" fmla="*/ 24912 w 78"/>
              <a:gd name="T119" fmla="*/ 28209 h 117"/>
              <a:gd name="T120" fmla="*/ 27842 w 78"/>
              <a:gd name="T121" fmla="*/ 30407 h 1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8" h="117">
                <a:moveTo>
                  <a:pt x="76" y="83"/>
                </a:moveTo>
                <a:lnTo>
                  <a:pt x="77" y="83"/>
                </a:lnTo>
                <a:cubicBezTo>
                  <a:pt x="77" y="86"/>
                  <a:pt x="77" y="88"/>
                  <a:pt x="77" y="90"/>
                </a:cubicBezTo>
                <a:cubicBezTo>
                  <a:pt x="77" y="95"/>
                  <a:pt x="76" y="99"/>
                  <a:pt x="74" y="101"/>
                </a:cubicBezTo>
                <a:cubicBezTo>
                  <a:pt x="74" y="101"/>
                  <a:pt x="74" y="101"/>
                  <a:pt x="74" y="102"/>
                </a:cubicBezTo>
                <a:cubicBezTo>
                  <a:pt x="73" y="102"/>
                  <a:pt x="73" y="105"/>
                  <a:pt x="73" y="105"/>
                </a:cubicBezTo>
                <a:lnTo>
                  <a:pt x="71" y="106"/>
                </a:lnTo>
                <a:cubicBezTo>
                  <a:pt x="71" y="108"/>
                  <a:pt x="68" y="108"/>
                  <a:pt x="70" y="108"/>
                </a:cubicBezTo>
                <a:cubicBezTo>
                  <a:pt x="70" y="109"/>
                  <a:pt x="70" y="108"/>
                  <a:pt x="71" y="108"/>
                </a:cubicBezTo>
                <a:lnTo>
                  <a:pt x="71" y="106"/>
                </a:lnTo>
                <a:cubicBezTo>
                  <a:pt x="73" y="106"/>
                  <a:pt x="73" y="106"/>
                  <a:pt x="73" y="106"/>
                </a:cubicBezTo>
                <a:cubicBezTo>
                  <a:pt x="73" y="106"/>
                  <a:pt x="73" y="105"/>
                  <a:pt x="74" y="105"/>
                </a:cubicBezTo>
                <a:cubicBezTo>
                  <a:pt x="73" y="110"/>
                  <a:pt x="71" y="113"/>
                  <a:pt x="71" y="115"/>
                </a:cubicBezTo>
                <a:cubicBezTo>
                  <a:pt x="70" y="115"/>
                  <a:pt x="68" y="116"/>
                  <a:pt x="64" y="114"/>
                </a:cubicBezTo>
                <a:cubicBezTo>
                  <a:pt x="61" y="112"/>
                  <a:pt x="62" y="108"/>
                  <a:pt x="62" y="108"/>
                </a:cubicBezTo>
                <a:cubicBezTo>
                  <a:pt x="64" y="106"/>
                  <a:pt x="64" y="105"/>
                  <a:pt x="62" y="105"/>
                </a:cubicBezTo>
                <a:cubicBezTo>
                  <a:pt x="62" y="105"/>
                  <a:pt x="61" y="105"/>
                  <a:pt x="59" y="105"/>
                </a:cubicBezTo>
                <a:cubicBezTo>
                  <a:pt x="59" y="106"/>
                  <a:pt x="55" y="111"/>
                  <a:pt x="50" y="110"/>
                </a:cubicBezTo>
                <a:cubicBezTo>
                  <a:pt x="44" y="108"/>
                  <a:pt x="45" y="101"/>
                  <a:pt x="47" y="99"/>
                </a:cubicBezTo>
                <a:cubicBezTo>
                  <a:pt x="47" y="98"/>
                  <a:pt x="49" y="95"/>
                  <a:pt x="49" y="95"/>
                </a:cubicBezTo>
                <a:cubicBezTo>
                  <a:pt x="47" y="94"/>
                  <a:pt x="45" y="95"/>
                  <a:pt x="44" y="96"/>
                </a:cubicBezTo>
                <a:cubicBezTo>
                  <a:pt x="44" y="96"/>
                  <a:pt x="39" y="99"/>
                  <a:pt x="35" y="96"/>
                </a:cubicBezTo>
                <a:cubicBezTo>
                  <a:pt x="32" y="93"/>
                  <a:pt x="32" y="90"/>
                  <a:pt x="32" y="87"/>
                </a:cubicBezTo>
                <a:cubicBezTo>
                  <a:pt x="33" y="86"/>
                  <a:pt x="39" y="85"/>
                  <a:pt x="38" y="83"/>
                </a:cubicBezTo>
                <a:cubicBezTo>
                  <a:pt x="36" y="82"/>
                  <a:pt x="33" y="85"/>
                  <a:pt x="32" y="85"/>
                </a:cubicBezTo>
                <a:cubicBezTo>
                  <a:pt x="32" y="86"/>
                  <a:pt x="29" y="86"/>
                  <a:pt x="23" y="84"/>
                </a:cubicBezTo>
                <a:cubicBezTo>
                  <a:pt x="21" y="82"/>
                  <a:pt x="21" y="79"/>
                  <a:pt x="23" y="77"/>
                </a:cubicBezTo>
                <a:cubicBezTo>
                  <a:pt x="24" y="76"/>
                  <a:pt x="27" y="75"/>
                  <a:pt x="26" y="75"/>
                </a:cubicBezTo>
                <a:cubicBezTo>
                  <a:pt x="24" y="73"/>
                  <a:pt x="23" y="75"/>
                  <a:pt x="23" y="75"/>
                </a:cubicBezTo>
                <a:cubicBezTo>
                  <a:pt x="21" y="75"/>
                  <a:pt x="17" y="75"/>
                  <a:pt x="14" y="73"/>
                </a:cubicBezTo>
                <a:cubicBezTo>
                  <a:pt x="12" y="71"/>
                  <a:pt x="12" y="69"/>
                  <a:pt x="12" y="67"/>
                </a:cubicBezTo>
                <a:cubicBezTo>
                  <a:pt x="14" y="64"/>
                  <a:pt x="17" y="64"/>
                  <a:pt x="17" y="64"/>
                </a:cubicBezTo>
                <a:cubicBezTo>
                  <a:pt x="20" y="63"/>
                  <a:pt x="20" y="62"/>
                  <a:pt x="20" y="62"/>
                </a:cubicBezTo>
                <a:cubicBezTo>
                  <a:pt x="20" y="60"/>
                  <a:pt x="18" y="61"/>
                  <a:pt x="15" y="60"/>
                </a:cubicBezTo>
                <a:cubicBezTo>
                  <a:pt x="12" y="60"/>
                  <a:pt x="4" y="57"/>
                  <a:pt x="4" y="54"/>
                </a:cubicBezTo>
                <a:cubicBezTo>
                  <a:pt x="3" y="51"/>
                  <a:pt x="4" y="49"/>
                  <a:pt x="10" y="49"/>
                </a:cubicBezTo>
                <a:cubicBezTo>
                  <a:pt x="14" y="49"/>
                  <a:pt x="17" y="49"/>
                  <a:pt x="17" y="48"/>
                </a:cubicBezTo>
                <a:cubicBezTo>
                  <a:pt x="15" y="46"/>
                  <a:pt x="15" y="47"/>
                  <a:pt x="14" y="46"/>
                </a:cubicBezTo>
                <a:cubicBezTo>
                  <a:pt x="14" y="46"/>
                  <a:pt x="4" y="45"/>
                  <a:pt x="3" y="42"/>
                </a:cubicBezTo>
                <a:cubicBezTo>
                  <a:pt x="0" y="38"/>
                  <a:pt x="3" y="36"/>
                  <a:pt x="4" y="35"/>
                </a:cubicBezTo>
                <a:cubicBezTo>
                  <a:pt x="7" y="34"/>
                  <a:pt x="10" y="34"/>
                  <a:pt x="12" y="35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5"/>
                  <a:pt x="14" y="34"/>
                  <a:pt x="12" y="33"/>
                </a:cubicBezTo>
                <a:cubicBezTo>
                  <a:pt x="7" y="31"/>
                  <a:pt x="3" y="29"/>
                  <a:pt x="3" y="26"/>
                </a:cubicBezTo>
                <a:cubicBezTo>
                  <a:pt x="4" y="22"/>
                  <a:pt x="4" y="21"/>
                  <a:pt x="12" y="21"/>
                </a:cubicBezTo>
                <a:cubicBezTo>
                  <a:pt x="15" y="20"/>
                  <a:pt x="17" y="23"/>
                  <a:pt x="18" y="23"/>
                </a:cubicBezTo>
                <a:cubicBezTo>
                  <a:pt x="20" y="25"/>
                  <a:pt x="23" y="26"/>
                  <a:pt x="23" y="26"/>
                </a:cubicBezTo>
                <a:cubicBezTo>
                  <a:pt x="24" y="26"/>
                  <a:pt x="23" y="23"/>
                  <a:pt x="21" y="21"/>
                </a:cubicBezTo>
                <a:cubicBezTo>
                  <a:pt x="18" y="18"/>
                  <a:pt x="15" y="13"/>
                  <a:pt x="18" y="10"/>
                </a:cubicBezTo>
                <a:cubicBezTo>
                  <a:pt x="21" y="7"/>
                  <a:pt x="23" y="8"/>
                  <a:pt x="29" y="8"/>
                </a:cubicBezTo>
                <a:cubicBezTo>
                  <a:pt x="32" y="11"/>
                  <a:pt x="32" y="13"/>
                  <a:pt x="32" y="11"/>
                </a:cubicBezTo>
                <a:cubicBezTo>
                  <a:pt x="33" y="11"/>
                  <a:pt x="32" y="8"/>
                  <a:pt x="32" y="6"/>
                </a:cubicBezTo>
                <a:cubicBezTo>
                  <a:pt x="32" y="3"/>
                  <a:pt x="35" y="0"/>
                  <a:pt x="35" y="0"/>
                </a:cubicBezTo>
                <a:cubicBezTo>
                  <a:pt x="35" y="0"/>
                  <a:pt x="41" y="11"/>
                  <a:pt x="47" y="21"/>
                </a:cubicBezTo>
                <a:cubicBezTo>
                  <a:pt x="53" y="28"/>
                  <a:pt x="59" y="35"/>
                  <a:pt x="59" y="40"/>
                </a:cubicBezTo>
                <a:cubicBezTo>
                  <a:pt x="59" y="46"/>
                  <a:pt x="58" y="49"/>
                  <a:pt x="50" y="53"/>
                </a:cubicBezTo>
                <a:cubicBezTo>
                  <a:pt x="44" y="55"/>
                  <a:pt x="42" y="62"/>
                  <a:pt x="44" y="66"/>
                </a:cubicBezTo>
                <a:cubicBezTo>
                  <a:pt x="45" y="71"/>
                  <a:pt x="49" y="73"/>
                  <a:pt x="55" y="73"/>
                </a:cubicBezTo>
                <a:cubicBezTo>
                  <a:pt x="61" y="73"/>
                  <a:pt x="65" y="74"/>
                  <a:pt x="68" y="77"/>
                </a:cubicBezTo>
                <a:cubicBezTo>
                  <a:pt x="70" y="81"/>
                  <a:pt x="73" y="83"/>
                  <a:pt x="76" y="8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72" name="Freeform 1276">
            <a:extLst>
              <a:ext uri="{FF2B5EF4-FFF2-40B4-BE49-F238E27FC236}">
                <a16:creationId xmlns:a16="http://schemas.microsoft.com/office/drawing/2014/main" id="{32F616C6-34FA-2344-A0D3-EC8A58B8D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350" y="2282825"/>
            <a:ext cx="9525" cy="23813"/>
          </a:xfrm>
          <a:custGeom>
            <a:avLst/>
            <a:gdLst>
              <a:gd name="T0" fmla="*/ 7824 w 28"/>
              <a:gd name="T1" fmla="*/ 23458 h 67"/>
              <a:gd name="T2" fmla="*/ 2721 w 28"/>
              <a:gd name="T3" fmla="*/ 17060 h 67"/>
              <a:gd name="T4" fmla="*/ 0 w 28"/>
              <a:gd name="T5" fmla="*/ 7464 h 67"/>
              <a:gd name="T6" fmla="*/ 340 w 28"/>
              <a:gd name="T7" fmla="*/ 1777 h 67"/>
              <a:gd name="T8" fmla="*/ 1361 w 28"/>
              <a:gd name="T9" fmla="*/ 1422 h 67"/>
              <a:gd name="T10" fmla="*/ 5103 w 28"/>
              <a:gd name="T11" fmla="*/ 11018 h 67"/>
              <a:gd name="T12" fmla="*/ 7824 w 28"/>
              <a:gd name="T13" fmla="*/ 16705 h 67"/>
              <a:gd name="T14" fmla="*/ 8845 w 28"/>
              <a:gd name="T15" fmla="*/ 17771 h 67"/>
              <a:gd name="T16" fmla="*/ 9185 w 28"/>
              <a:gd name="T17" fmla="*/ 18482 h 67"/>
              <a:gd name="T18" fmla="*/ 8164 w 28"/>
              <a:gd name="T19" fmla="*/ 18482 h 67"/>
              <a:gd name="T20" fmla="*/ 7824 w 28"/>
              <a:gd name="T21" fmla="*/ 19548 h 67"/>
              <a:gd name="T22" fmla="*/ 6123 w 28"/>
              <a:gd name="T23" fmla="*/ 17060 h 67"/>
              <a:gd name="T24" fmla="*/ 3062 w 28"/>
              <a:gd name="T25" fmla="*/ 12440 h 67"/>
              <a:gd name="T26" fmla="*/ 5103 w 28"/>
              <a:gd name="T27" fmla="*/ 17415 h 67"/>
              <a:gd name="T28" fmla="*/ 7144 w 28"/>
              <a:gd name="T29" fmla="*/ 20259 h 67"/>
              <a:gd name="T30" fmla="*/ 7144 w 28"/>
              <a:gd name="T31" fmla="*/ 22036 h 67"/>
              <a:gd name="T32" fmla="*/ 7824 w 28"/>
              <a:gd name="T33" fmla="*/ 23458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8" h="67">
                <a:moveTo>
                  <a:pt x="23" y="66"/>
                </a:moveTo>
                <a:cubicBezTo>
                  <a:pt x="23" y="66"/>
                  <a:pt x="15" y="61"/>
                  <a:pt x="8" y="48"/>
                </a:cubicBezTo>
                <a:cubicBezTo>
                  <a:pt x="3" y="37"/>
                  <a:pt x="1" y="29"/>
                  <a:pt x="0" y="21"/>
                </a:cubicBezTo>
                <a:cubicBezTo>
                  <a:pt x="0" y="14"/>
                  <a:pt x="1" y="9"/>
                  <a:pt x="1" y="5"/>
                </a:cubicBezTo>
                <a:cubicBezTo>
                  <a:pt x="3" y="2"/>
                  <a:pt x="4" y="0"/>
                  <a:pt x="4" y="4"/>
                </a:cubicBezTo>
                <a:cubicBezTo>
                  <a:pt x="6" y="9"/>
                  <a:pt x="9" y="25"/>
                  <a:pt x="15" y="31"/>
                </a:cubicBezTo>
                <a:cubicBezTo>
                  <a:pt x="15" y="37"/>
                  <a:pt x="20" y="43"/>
                  <a:pt x="23" y="47"/>
                </a:cubicBezTo>
                <a:cubicBezTo>
                  <a:pt x="23" y="47"/>
                  <a:pt x="24" y="48"/>
                  <a:pt x="26" y="50"/>
                </a:cubicBezTo>
                <a:cubicBezTo>
                  <a:pt x="26" y="51"/>
                  <a:pt x="27" y="51"/>
                  <a:pt x="27" y="52"/>
                </a:cubicBezTo>
                <a:cubicBezTo>
                  <a:pt x="26" y="52"/>
                  <a:pt x="26" y="52"/>
                  <a:pt x="24" y="52"/>
                </a:cubicBezTo>
                <a:cubicBezTo>
                  <a:pt x="23" y="52"/>
                  <a:pt x="23" y="55"/>
                  <a:pt x="23" y="55"/>
                </a:cubicBezTo>
                <a:cubicBezTo>
                  <a:pt x="23" y="55"/>
                  <a:pt x="20" y="52"/>
                  <a:pt x="18" y="48"/>
                </a:cubicBezTo>
                <a:cubicBezTo>
                  <a:pt x="15" y="43"/>
                  <a:pt x="9" y="35"/>
                  <a:pt x="9" y="35"/>
                </a:cubicBezTo>
                <a:cubicBezTo>
                  <a:pt x="9" y="35"/>
                  <a:pt x="10" y="43"/>
                  <a:pt x="15" y="49"/>
                </a:cubicBezTo>
                <a:cubicBezTo>
                  <a:pt x="20" y="55"/>
                  <a:pt x="21" y="57"/>
                  <a:pt x="21" y="57"/>
                </a:cubicBezTo>
                <a:lnTo>
                  <a:pt x="21" y="62"/>
                </a:lnTo>
                <a:cubicBezTo>
                  <a:pt x="23" y="64"/>
                  <a:pt x="23" y="66"/>
                  <a:pt x="23" y="66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73" name="Freeform 1277">
            <a:extLst>
              <a:ext uri="{FF2B5EF4-FFF2-40B4-BE49-F238E27FC236}">
                <a16:creationId xmlns:a16="http://schemas.microsoft.com/office/drawing/2014/main" id="{E9860ED8-DB7F-5840-9993-ABAB266DF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2293938"/>
            <a:ext cx="11113" cy="19050"/>
          </a:xfrm>
          <a:custGeom>
            <a:avLst/>
            <a:gdLst>
              <a:gd name="T0" fmla="*/ 10776 w 33"/>
              <a:gd name="T1" fmla="*/ 18684 h 52"/>
              <a:gd name="T2" fmla="*/ 10776 w 33"/>
              <a:gd name="T3" fmla="*/ 18317 h 52"/>
              <a:gd name="T4" fmla="*/ 10776 w 33"/>
              <a:gd name="T5" fmla="*/ 18684 h 52"/>
              <a:gd name="T6" fmla="*/ 10103 w 33"/>
              <a:gd name="T7" fmla="*/ 17585 h 52"/>
              <a:gd name="T8" fmla="*/ 10776 w 33"/>
              <a:gd name="T9" fmla="*/ 18317 h 52"/>
              <a:gd name="T10" fmla="*/ 9092 w 33"/>
              <a:gd name="T11" fmla="*/ 17585 h 52"/>
              <a:gd name="T12" fmla="*/ 2357 w 33"/>
              <a:gd name="T13" fmla="*/ 9891 h 52"/>
              <a:gd name="T14" fmla="*/ 1010 w 33"/>
              <a:gd name="T15" fmla="*/ 0 h 52"/>
              <a:gd name="T16" fmla="*/ 3031 w 33"/>
              <a:gd name="T17" fmla="*/ 5495 h 52"/>
              <a:gd name="T18" fmla="*/ 9766 w 33"/>
              <a:gd name="T19" fmla="*/ 12822 h 52"/>
              <a:gd name="T20" fmla="*/ 10776 w 33"/>
              <a:gd name="T21" fmla="*/ 14288 h 52"/>
              <a:gd name="T22" fmla="*/ 10103 w 33"/>
              <a:gd name="T23" fmla="*/ 15387 h 52"/>
              <a:gd name="T24" fmla="*/ 10103 w 33"/>
              <a:gd name="T25" fmla="*/ 15753 h 52"/>
              <a:gd name="T26" fmla="*/ 9092 w 33"/>
              <a:gd name="T27" fmla="*/ 15020 h 52"/>
              <a:gd name="T28" fmla="*/ 9766 w 33"/>
              <a:gd name="T29" fmla="*/ 16486 h 52"/>
              <a:gd name="T30" fmla="*/ 10103 w 33"/>
              <a:gd name="T31" fmla="*/ 17585 h 52"/>
              <a:gd name="T32" fmla="*/ 5725 w 33"/>
              <a:gd name="T33" fmla="*/ 12089 h 52"/>
              <a:gd name="T34" fmla="*/ 9092 w 33"/>
              <a:gd name="T35" fmla="*/ 15020 h 52"/>
              <a:gd name="T36" fmla="*/ 6062 w 33"/>
              <a:gd name="T37" fmla="*/ 12456 h 52"/>
              <a:gd name="T38" fmla="*/ 5725 w 33"/>
              <a:gd name="T39" fmla="*/ 12089 h 5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3" h="52">
                <a:moveTo>
                  <a:pt x="32" y="51"/>
                </a:moveTo>
                <a:cubicBezTo>
                  <a:pt x="32" y="51"/>
                  <a:pt x="32" y="51"/>
                  <a:pt x="32" y="50"/>
                </a:cubicBezTo>
                <a:cubicBezTo>
                  <a:pt x="32" y="51"/>
                  <a:pt x="32" y="51"/>
                  <a:pt x="32" y="51"/>
                </a:cubicBezTo>
                <a:close/>
                <a:moveTo>
                  <a:pt x="30" y="48"/>
                </a:moveTo>
                <a:cubicBezTo>
                  <a:pt x="30" y="49"/>
                  <a:pt x="31" y="50"/>
                  <a:pt x="32" y="50"/>
                </a:cubicBezTo>
                <a:cubicBezTo>
                  <a:pt x="31" y="50"/>
                  <a:pt x="29" y="48"/>
                  <a:pt x="27" y="48"/>
                </a:cubicBezTo>
                <a:cubicBezTo>
                  <a:pt x="24" y="46"/>
                  <a:pt x="17" y="42"/>
                  <a:pt x="7" y="27"/>
                </a:cubicBezTo>
                <a:cubicBezTo>
                  <a:pt x="0" y="12"/>
                  <a:pt x="3" y="0"/>
                  <a:pt x="3" y="0"/>
                </a:cubicBezTo>
                <a:cubicBezTo>
                  <a:pt x="3" y="0"/>
                  <a:pt x="6" y="7"/>
                  <a:pt x="9" y="15"/>
                </a:cubicBezTo>
                <a:cubicBezTo>
                  <a:pt x="13" y="20"/>
                  <a:pt x="24" y="33"/>
                  <a:pt x="29" y="35"/>
                </a:cubicBezTo>
                <a:cubicBezTo>
                  <a:pt x="32" y="39"/>
                  <a:pt x="32" y="39"/>
                  <a:pt x="32" y="39"/>
                </a:cubicBezTo>
                <a:cubicBezTo>
                  <a:pt x="30" y="39"/>
                  <a:pt x="30" y="41"/>
                  <a:pt x="30" y="42"/>
                </a:cubicBezTo>
                <a:lnTo>
                  <a:pt x="30" y="43"/>
                </a:lnTo>
                <a:cubicBezTo>
                  <a:pt x="30" y="43"/>
                  <a:pt x="29" y="42"/>
                  <a:pt x="27" y="41"/>
                </a:cubicBezTo>
                <a:cubicBezTo>
                  <a:pt x="27" y="42"/>
                  <a:pt x="29" y="45"/>
                  <a:pt x="29" y="45"/>
                </a:cubicBezTo>
                <a:cubicBezTo>
                  <a:pt x="29" y="45"/>
                  <a:pt x="29" y="48"/>
                  <a:pt x="30" y="48"/>
                </a:cubicBezTo>
                <a:close/>
                <a:moveTo>
                  <a:pt x="17" y="33"/>
                </a:moveTo>
                <a:cubicBezTo>
                  <a:pt x="21" y="38"/>
                  <a:pt x="24" y="39"/>
                  <a:pt x="27" y="41"/>
                </a:cubicBezTo>
                <a:cubicBezTo>
                  <a:pt x="25" y="39"/>
                  <a:pt x="21" y="36"/>
                  <a:pt x="18" y="34"/>
                </a:cubicBezTo>
                <a:cubicBezTo>
                  <a:pt x="17" y="30"/>
                  <a:pt x="13" y="27"/>
                  <a:pt x="17" y="33"/>
                </a:cubicBezTo>
                <a:close/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74" name="Freeform 1278">
            <a:extLst>
              <a:ext uri="{FF2B5EF4-FFF2-40B4-BE49-F238E27FC236}">
                <a16:creationId xmlns:a16="http://schemas.microsoft.com/office/drawing/2014/main" id="{07146623-736B-6A4D-8628-239A48270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2338388"/>
            <a:ext cx="17463" cy="6350"/>
          </a:xfrm>
          <a:custGeom>
            <a:avLst/>
            <a:gdLst>
              <a:gd name="T0" fmla="*/ 16415 w 50"/>
              <a:gd name="T1" fmla="*/ 1588 h 16"/>
              <a:gd name="T2" fmla="*/ 15367 w 50"/>
              <a:gd name="T3" fmla="*/ 3969 h 16"/>
              <a:gd name="T4" fmla="*/ 8382 w 50"/>
              <a:gd name="T5" fmla="*/ 5953 h 16"/>
              <a:gd name="T6" fmla="*/ 1048 w 50"/>
              <a:gd name="T7" fmla="*/ 2778 h 16"/>
              <a:gd name="T8" fmla="*/ 1048 w 50"/>
              <a:gd name="T9" fmla="*/ 794 h 16"/>
              <a:gd name="T10" fmla="*/ 5239 w 50"/>
              <a:gd name="T11" fmla="*/ 1588 h 16"/>
              <a:gd name="T12" fmla="*/ 11526 w 50"/>
              <a:gd name="T13" fmla="*/ 794 h 16"/>
              <a:gd name="T14" fmla="*/ 13970 w 50"/>
              <a:gd name="T15" fmla="*/ 0 h 16"/>
              <a:gd name="T16" fmla="*/ 15367 w 50"/>
              <a:gd name="T17" fmla="*/ 794 h 16"/>
              <a:gd name="T18" fmla="*/ 11526 w 50"/>
              <a:gd name="T19" fmla="*/ 2381 h 16"/>
              <a:gd name="T20" fmla="*/ 10129 w 50"/>
              <a:gd name="T21" fmla="*/ 2778 h 16"/>
              <a:gd name="T22" fmla="*/ 10129 w 50"/>
              <a:gd name="T23" fmla="*/ 3175 h 16"/>
              <a:gd name="T24" fmla="*/ 15018 w 50"/>
              <a:gd name="T25" fmla="*/ 1984 h 16"/>
              <a:gd name="T26" fmla="*/ 16415 w 50"/>
              <a:gd name="T27" fmla="*/ 1588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" h="16">
                <a:moveTo>
                  <a:pt x="47" y="4"/>
                </a:moveTo>
                <a:cubicBezTo>
                  <a:pt x="47" y="4"/>
                  <a:pt x="49" y="7"/>
                  <a:pt x="44" y="10"/>
                </a:cubicBezTo>
                <a:cubicBezTo>
                  <a:pt x="40" y="11"/>
                  <a:pt x="30" y="15"/>
                  <a:pt x="24" y="15"/>
                </a:cubicBezTo>
                <a:cubicBezTo>
                  <a:pt x="17" y="15"/>
                  <a:pt x="6" y="12"/>
                  <a:pt x="3" y="7"/>
                </a:cubicBezTo>
                <a:cubicBezTo>
                  <a:pt x="0" y="3"/>
                  <a:pt x="3" y="2"/>
                  <a:pt x="3" y="2"/>
                </a:cubicBezTo>
                <a:cubicBezTo>
                  <a:pt x="3" y="2"/>
                  <a:pt x="9" y="4"/>
                  <a:pt x="15" y="4"/>
                </a:cubicBezTo>
                <a:cubicBezTo>
                  <a:pt x="21" y="4"/>
                  <a:pt x="29" y="2"/>
                  <a:pt x="33" y="2"/>
                </a:cubicBezTo>
                <a:cubicBezTo>
                  <a:pt x="38" y="0"/>
                  <a:pt x="40" y="0"/>
                  <a:pt x="40" y="0"/>
                </a:cubicBezTo>
                <a:cubicBezTo>
                  <a:pt x="41" y="1"/>
                  <a:pt x="43" y="2"/>
                  <a:pt x="44" y="2"/>
                </a:cubicBezTo>
                <a:cubicBezTo>
                  <a:pt x="43" y="4"/>
                  <a:pt x="38" y="6"/>
                  <a:pt x="33" y="6"/>
                </a:cubicBezTo>
                <a:lnTo>
                  <a:pt x="29" y="7"/>
                </a:lnTo>
                <a:lnTo>
                  <a:pt x="29" y="8"/>
                </a:lnTo>
                <a:cubicBezTo>
                  <a:pt x="33" y="8"/>
                  <a:pt x="40" y="6"/>
                  <a:pt x="43" y="5"/>
                </a:cubicBezTo>
                <a:cubicBezTo>
                  <a:pt x="44" y="5"/>
                  <a:pt x="47" y="4"/>
                  <a:pt x="47" y="4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75" name="Freeform 1279">
            <a:extLst>
              <a:ext uri="{FF2B5EF4-FFF2-40B4-BE49-F238E27FC236}">
                <a16:creationId xmlns:a16="http://schemas.microsoft.com/office/drawing/2014/main" id="{39576CC5-9100-7345-9F0C-048BB2481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9938" y="2332038"/>
            <a:ext cx="15875" cy="6350"/>
          </a:xfrm>
          <a:custGeom>
            <a:avLst/>
            <a:gdLst>
              <a:gd name="T0" fmla="*/ 15530 w 46"/>
              <a:gd name="T1" fmla="*/ 5013 h 19"/>
              <a:gd name="T2" fmla="*/ 12079 w 46"/>
              <a:gd name="T3" fmla="*/ 6016 h 19"/>
              <a:gd name="T4" fmla="*/ 5867 w 46"/>
              <a:gd name="T5" fmla="*/ 5013 h 19"/>
              <a:gd name="T6" fmla="*/ 1035 w 46"/>
              <a:gd name="T7" fmla="*/ 1671 h 19"/>
              <a:gd name="T8" fmla="*/ 0 w 46"/>
              <a:gd name="T9" fmla="*/ 0 h 19"/>
              <a:gd name="T10" fmla="*/ 345 w 46"/>
              <a:gd name="T11" fmla="*/ 0 h 19"/>
              <a:gd name="T12" fmla="*/ 6212 w 46"/>
              <a:gd name="T13" fmla="*/ 668 h 19"/>
              <a:gd name="T14" fmla="*/ 12079 w 46"/>
              <a:gd name="T15" fmla="*/ 668 h 19"/>
              <a:gd name="T16" fmla="*/ 14149 w 46"/>
              <a:gd name="T17" fmla="*/ 1671 h 19"/>
              <a:gd name="T18" fmla="*/ 14149 w 46"/>
              <a:gd name="T19" fmla="*/ 2339 h 19"/>
              <a:gd name="T20" fmla="*/ 10353 w 46"/>
              <a:gd name="T21" fmla="*/ 3008 h 19"/>
              <a:gd name="T22" fmla="*/ 13459 w 46"/>
              <a:gd name="T23" fmla="*/ 3008 h 19"/>
              <a:gd name="T24" fmla="*/ 14495 w 46"/>
              <a:gd name="T25" fmla="*/ 3008 h 19"/>
              <a:gd name="T26" fmla="*/ 15530 w 46"/>
              <a:gd name="T27" fmla="*/ 4011 h 19"/>
              <a:gd name="T28" fmla="*/ 15530 w 46"/>
              <a:gd name="T29" fmla="*/ 5013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" h="19">
                <a:moveTo>
                  <a:pt x="45" y="15"/>
                </a:moveTo>
                <a:cubicBezTo>
                  <a:pt x="45" y="15"/>
                  <a:pt x="42" y="18"/>
                  <a:pt x="35" y="18"/>
                </a:cubicBezTo>
                <a:cubicBezTo>
                  <a:pt x="29" y="18"/>
                  <a:pt x="23" y="16"/>
                  <a:pt x="17" y="15"/>
                </a:cubicBezTo>
                <a:cubicBezTo>
                  <a:pt x="12" y="12"/>
                  <a:pt x="5" y="9"/>
                  <a:pt x="3" y="5"/>
                </a:cubicBezTo>
                <a:lnTo>
                  <a:pt x="0" y="0"/>
                </a:lnTo>
                <a:lnTo>
                  <a:pt x="1" y="0"/>
                </a:lnTo>
                <a:cubicBezTo>
                  <a:pt x="5" y="0"/>
                  <a:pt x="7" y="1"/>
                  <a:pt x="18" y="2"/>
                </a:cubicBezTo>
                <a:cubicBezTo>
                  <a:pt x="27" y="4"/>
                  <a:pt x="35" y="2"/>
                  <a:pt x="35" y="2"/>
                </a:cubicBezTo>
                <a:lnTo>
                  <a:pt x="41" y="5"/>
                </a:lnTo>
                <a:lnTo>
                  <a:pt x="41" y="7"/>
                </a:lnTo>
                <a:cubicBezTo>
                  <a:pt x="39" y="9"/>
                  <a:pt x="33" y="9"/>
                  <a:pt x="30" y="9"/>
                </a:cubicBezTo>
                <a:lnTo>
                  <a:pt x="39" y="9"/>
                </a:lnTo>
                <a:lnTo>
                  <a:pt x="42" y="9"/>
                </a:lnTo>
                <a:cubicBezTo>
                  <a:pt x="42" y="9"/>
                  <a:pt x="42" y="11"/>
                  <a:pt x="45" y="12"/>
                </a:cubicBezTo>
                <a:lnTo>
                  <a:pt x="45" y="15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76" name="Freeform 1280">
            <a:extLst>
              <a:ext uri="{FF2B5EF4-FFF2-40B4-BE49-F238E27FC236}">
                <a16:creationId xmlns:a16="http://schemas.microsoft.com/office/drawing/2014/main" id="{ACDE397D-C03F-4045-8FCA-8B2D8B322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6763" y="2322513"/>
            <a:ext cx="17462" cy="9525"/>
          </a:xfrm>
          <a:custGeom>
            <a:avLst/>
            <a:gdLst>
              <a:gd name="T0" fmla="*/ 15367 w 50"/>
              <a:gd name="T1" fmla="*/ 8114 h 27"/>
              <a:gd name="T2" fmla="*/ 15367 w 50"/>
              <a:gd name="T3" fmla="*/ 8819 h 27"/>
              <a:gd name="T4" fmla="*/ 8033 w 50"/>
              <a:gd name="T5" fmla="*/ 7761 h 27"/>
              <a:gd name="T6" fmla="*/ 1746 w 50"/>
              <a:gd name="T7" fmla="*/ 3881 h 27"/>
              <a:gd name="T8" fmla="*/ 698 w 50"/>
              <a:gd name="T9" fmla="*/ 706 h 27"/>
              <a:gd name="T10" fmla="*/ 698 w 50"/>
              <a:gd name="T11" fmla="*/ 353 h 27"/>
              <a:gd name="T12" fmla="*/ 5937 w 50"/>
              <a:gd name="T13" fmla="*/ 2822 h 27"/>
              <a:gd name="T14" fmla="*/ 12223 w 50"/>
              <a:gd name="T15" fmla="*/ 4586 h 27"/>
              <a:gd name="T16" fmla="*/ 14319 w 50"/>
              <a:gd name="T17" fmla="*/ 5292 h 27"/>
              <a:gd name="T18" fmla="*/ 16065 w 50"/>
              <a:gd name="T19" fmla="*/ 5644 h 27"/>
              <a:gd name="T20" fmla="*/ 17113 w 50"/>
              <a:gd name="T21" fmla="*/ 6350 h 27"/>
              <a:gd name="T22" fmla="*/ 16065 w 50"/>
              <a:gd name="T23" fmla="*/ 6350 h 27"/>
              <a:gd name="T24" fmla="*/ 13970 w 50"/>
              <a:gd name="T25" fmla="*/ 6350 h 27"/>
              <a:gd name="T26" fmla="*/ 9080 w 50"/>
              <a:gd name="T27" fmla="*/ 5644 h 27"/>
              <a:gd name="T28" fmla="*/ 8033 w 50"/>
              <a:gd name="T29" fmla="*/ 5292 h 27"/>
              <a:gd name="T30" fmla="*/ 9779 w 50"/>
              <a:gd name="T31" fmla="*/ 5997 h 27"/>
              <a:gd name="T32" fmla="*/ 13271 w 50"/>
              <a:gd name="T33" fmla="*/ 6703 h 27"/>
              <a:gd name="T34" fmla="*/ 15367 w 50"/>
              <a:gd name="T35" fmla="*/ 7056 h 27"/>
              <a:gd name="T36" fmla="*/ 15367 w 50"/>
              <a:gd name="T37" fmla="*/ 8114 h 2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0" h="27">
                <a:moveTo>
                  <a:pt x="44" y="23"/>
                </a:moveTo>
                <a:lnTo>
                  <a:pt x="44" y="25"/>
                </a:lnTo>
                <a:cubicBezTo>
                  <a:pt x="44" y="25"/>
                  <a:pt x="34" y="26"/>
                  <a:pt x="23" y="22"/>
                </a:cubicBezTo>
                <a:cubicBezTo>
                  <a:pt x="11" y="18"/>
                  <a:pt x="9" y="16"/>
                  <a:pt x="5" y="11"/>
                </a:cubicBezTo>
                <a:cubicBezTo>
                  <a:pt x="2" y="6"/>
                  <a:pt x="2" y="4"/>
                  <a:pt x="2" y="2"/>
                </a:cubicBezTo>
                <a:cubicBezTo>
                  <a:pt x="0" y="0"/>
                  <a:pt x="0" y="0"/>
                  <a:pt x="2" y="1"/>
                </a:cubicBezTo>
                <a:cubicBezTo>
                  <a:pt x="3" y="2"/>
                  <a:pt x="9" y="6"/>
                  <a:pt x="17" y="8"/>
                </a:cubicBezTo>
                <a:cubicBezTo>
                  <a:pt x="28" y="12"/>
                  <a:pt x="31" y="13"/>
                  <a:pt x="35" y="13"/>
                </a:cubicBezTo>
                <a:cubicBezTo>
                  <a:pt x="40" y="14"/>
                  <a:pt x="41" y="15"/>
                  <a:pt x="41" y="15"/>
                </a:cubicBezTo>
                <a:cubicBezTo>
                  <a:pt x="43" y="16"/>
                  <a:pt x="44" y="16"/>
                  <a:pt x="46" y="16"/>
                </a:cubicBezTo>
                <a:cubicBezTo>
                  <a:pt x="47" y="17"/>
                  <a:pt x="49" y="18"/>
                  <a:pt x="49" y="18"/>
                </a:cubicBezTo>
                <a:lnTo>
                  <a:pt x="46" y="18"/>
                </a:lnTo>
                <a:cubicBezTo>
                  <a:pt x="46" y="19"/>
                  <a:pt x="44" y="18"/>
                  <a:pt x="40" y="18"/>
                </a:cubicBezTo>
                <a:cubicBezTo>
                  <a:pt x="37" y="18"/>
                  <a:pt x="28" y="17"/>
                  <a:pt x="26" y="16"/>
                </a:cubicBezTo>
                <a:lnTo>
                  <a:pt x="23" y="15"/>
                </a:lnTo>
                <a:cubicBezTo>
                  <a:pt x="23" y="15"/>
                  <a:pt x="26" y="16"/>
                  <a:pt x="28" y="17"/>
                </a:cubicBezTo>
                <a:cubicBezTo>
                  <a:pt x="32" y="18"/>
                  <a:pt x="32" y="18"/>
                  <a:pt x="38" y="19"/>
                </a:cubicBezTo>
                <a:cubicBezTo>
                  <a:pt x="44" y="19"/>
                  <a:pt x="44" y="20"/>
                  <a:pt x="44" y="20"/>
                </a:cubicBezTo>
                <a:lnTo>
                  <a:pt x="44" y="23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77" name="Freeform 1281">
            <a:extLst>
              <a:ext uri="{FF2B5EF4-FFF2-40B4-BE49-F238E27FC236}">
                <a16:creationId xmlns:a16="http://schemas.microsoft.com/office/drawing/2014/main" id="{E488AF4C-A254-0341-B597-2B9A2C477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2312988"/>
            <a:ext cx="17463" cy="11112"/>
          </a:xfrm>
          <a:custGeom>
            <a:avLst/>
            <a:gdLst>
              <a:gd name="T0" fmla="*/ 14916 w 48"/>
              <a:gd name="T1" fmla="*/ 10775 h 33"/>
              <a:gd name="T2" fmla="*/ 5821 w 48"/>
              <a:gd name="T3" fmla="*/ 8081 h 33"/>
              <a:gd name="T4" fmla="*/ 1455 w 48"/>
              <a:gd name="T5" fmla="*/ 3704 h 33"/>
              <a:gd name="T6" fmla="*/ 0 w 48"/>
              <a:gd name="T7" fmla="*/ 673 h 33"/>
              <a:gd name="T8" fmla="*/ 364 w 48"/>
              <a:gd name="T9" fmla="*/ 673 h 33"/>
              <a:gd name="T10" fmla="*/ 3274 w 48"/>
              <a:gd name="T11" fmla="*/ 2694 h 33"/>
              <a:gd name="T12" fmla="*/ 4366 w 48"/>
              <a:gd name="T13" fmla="*/ 3367 h 33"/>
              <a:gd name="T14" fmla="*/ 9823 w 48"/>
              <a:gd name="T15" fmla="*/ 5724 h 33"/>
              <a:gd name="T16" fmla="*/ 13825 w 48"/>
              <a:gd name="T17" fmla="*/ 6398 h 33"/>
              <a:gd name="T18" fmla="*/ 14189 w 48"/>
              <a:gd name="T19" fmla="*/ 8081 h 33"/>
              <a:gd name="T20" fmla="*/ 9823 w 48"/>
              <a:gd name="T21" fmla="*/ 7408 h 33"/>
              <a:gd name="T22" fmla="*/ 7276 w 48"/>
              <a:gd name="T23" fmla="*/ 6398 h 33"/>
              <a:gd name="T24" fmla="*/ 9823 w 48"/>
              <a:gd name="T25" fmla="*/ 7408 h 33"/>
              <a:gd name="T26" fmla="*/ 14189 w 48"/>
              <a:gd name="T27" fmla="*/ 8755 h 33"/>
              <a:gd name="T28" fmla="*/ 16372 w 48"/>
              <a:gd name="T29" fmla="*/ 8755 h 33"/>
              <a:gd name="T30" fmla="*/ 16372 w 48"/>
              <a:gd name="T31" fmla="*/ 9092 h 33"/>
              <a:gd name="T32" fmla="*/ 14189 w 48"/>
              <a:gd name="T33" fmla="*/ 9428 h 33"/>
              <a:gd name="T34" fmla="*/ 14916 w 48"/>
              <a:gd name="T35" fmla="*/ 10775 h 3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8" h="33">
                <a:moveTo>
                  <a:pt x="41" y="32"/>
                </a:moveTo>
                <a:cubicBezTo>
                  <a:pt x="39" y="32"/>
                  <a:pt x="27" y="30"/>
                  <a:pt x="16" y="24"/>
                </a:cubicBezTo>
                <a:cubicBezTo>
                  <a:pt x="9" y="17"/>
                  <a:pt x="7" y="15"/>
                  <a:pt x="4" y="11"/>
                </a:cubicBezTo>
                <a:cubicBezTo>
                  <a:pt x="1" y="7"/>
                  <a:pt x="1" y="4"/>
                  <a:pt x="0" y="2"/>
                </a:cubicBezTo>
                <a:cubicBezTo>
                  <a:pt x="0" y="2"/>
                  <a:pt x="0" y="0"/>
                  <a:pt x="1" y="2"/>
                </a:cubicBezTo>
                <a:cubicBezTo>
                  <a:pt x="1" y="3"/>
                  <a:pt x="6" y="5"/>
                  <a:pt x="9" y="8"/>
                </a:cubicBezTo>
                <a:cubicBezTo>
                  <a:pt x="10" y="9"/>
                  <a:pt x="10" y="9"/>
                  <a:pt x="12" y="10"/>
                </a:cubicBezTo>
                <a:cubicBezTo>
                  <a:pt x="18" y="13"/>
                  <a:pt x="21" y="15"/>
                  <a:pt x="27" y="17"/>
                </a:cubicBezTo>
                <a:cubicBezTo>
                  <a:pt x="33" y="19"/>
                  <a:pt x="38" y="19"/>
                  <a:pt x="38" y="19"/>
                </a:cubicBezTo>
                <a:cubicBezTo>
                  <a:pt x="38" y="19"/>
                  <a:pt x="39" y="22"/>
                  <a:pt x="39" y="24"/>
                </a:cubicBezTo>
                <a:cubicBezTo>
                  <a:pt x="36" y="24"/>
                  <a:pt x="31" y="23"/>
                  <a:pt x="27" y="22"/>
                </a:cubicBezTo>
                <a:cubicBezTo>
                  <a:pt x="21" y="20"/>
                  <a:pt x="20" y="18"/>
                  <a:pt x="20" y="19"/>
                </a:cubicBezTo>
                <a:cubicBezTo>
                  <a:pt x="20" y="19"/>
                  <a:pt x="21" y="20"/>
                  <a:pt x="27" y="22"/>
                </a:cubicBezTo>
                <a:cubicBezTo>
                  <a:pt x="32" y="24"/>
                  <a:pt x="36" y="24"/>
                  <a:pt x="39" y="26"/>
                </a:cubicBezTo>
                <a:lnTo>
                  <a:pt x="45" y="26"/>
                </a:lnTo>
                <a:cubicBezTo>
                  <a:pt x="45" y="26"/>
                  <a:pt x="47" y="27"/>
                  <a:pt x="45" y="27"/>
                </a:cubicBezTo>
                <a:cubicBezTo>
                  <a:pt x="42" y="27"/>
                  <a:pt x="41" y="27"/>
                  <a:pt x="39" y="28"/>
                </a:cubicBezTo>
                <a:cubicBezTo>
                  <a:pt x="39" y="30"/>
                  <a:pt x="41" y="32"/>
                  <a:pt x="41" y="3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78" name="Freeform 1282">
            <a:extLst>
              <a:ext uri="{FF2B5EF4-FFF2-40B4-BE49-F238E27FC236}">
                <a16:creationId xmlns:a16="http://schemas.microsoft.com/office/drawing/2014/main" id="{9712C271-4423-2A47-8E3A-973437C3F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2305050"/>
            <a:ext cx="14288" cy="14288"/>
          </a:xfrm>
          <a:custGeom>
            <a:avLst/>
            <a:gdLst>
              <a:gd name="T0" fmla="*/ 12456 w 39"/>
              <a:gd name="T1" fmla="*/ 13912 h 38"/>
              <a:gd name="T2" fmla="*/ 5495 w 39"/>
              <a:gd name="T3" fmla="*/ 10152 h 38"/>
              <a:gd name="T4" fmla="*/ 0 w 39"/>
              <a:gd name="T5" fmla="*/ 2632 h 38"/>
              <a:gd name="T6" fmla="*/ 0 w 39"/>
              <a:gd name="T7" fmla="*/ 0 h 38"/>
              <a:gd name="T8" fmla="*/ 5495 w 39"/>
              <a:gd name="T9" fmla="*/ 5640 h 38"/>
              <a:gd name="T10" fmla="*/ 10624 w 39"/>
              <a:gd name="T11" fmla="*/ 9024 h 38"/>
              <a:gd name="T12" fmla="*/ 13555 w 39"/>
              <a:gd name="T13" fmla="*/ 10152 h 38"/>
              <a:gd name="T14" fmla="*/ 13922 w 39"/>
              <a:gd name="T15" fmla="*/ 11280 h 38"/>
              <a:gd name="T16" fmla="*/ 12823 w 39"/>
              <a:gd name="T17" fmla="*/ 11280 h 38"/>
              <a:gd name="T18" fmla="*/ 12456 w 39"/>
              <a:gd name="T19" fmla="*/ 12032 h 38"/>
              <a:gd name="T20" fmla="*/ 9525 w 39"/>
              <a:gd name="T21" fmla="*/ 10152 h 38"/>
              <a:gd name="T22" fmla="*/ 5495 w 39"/>
              <a:gd name="T23" fmla="*/ 7896 h 38"/>
              <a:gd name="T24" fmla="*/ 5495 w 39"/>
              <a:gd name="T25" fmla="*/ 8272 h 38"/>
              <a:gd name="T26" fmla="*/ 10624 w 39"/>
              <a:gd name="T27" fmla="*/ 10904 h 38"/>
              <a:gd name="T28" fmla="*/ 12456 w 39"/>
              <a:gd name="T29" fmla="*/ 12408 h 38"/>
              <a:gd name="T30" fmla="*/ 12823 w 39"/>
              <a:gd name="T31" fmla="*/ 13536 h 38"/>
              <a:gd name="T32" fmla="*/ 12456 w 39"/>
              <a:gd name="T33" fmla="*/ 13912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38">
                <a:moveTo>
                  <a:pt x="34" y="37"/>
                </a:moveTo>
                <a:cubicBezTo>
                  <a:pt x="32" y="36"/>
                  <a:pt x="23" y="33"/>
                  <a:pt x="15" y="27"/>
                </a:cubicBezTo>
                <a:cubicBezTo>
                  <a:pt x="5" y="20"/>
                  <a:pt x="2" y="11"/>
                  <a:pt x="0" y="7"/>
                </a:cubicBezTo>
                <a:lnTo>
                  <a:pt x="0" y="0"/>
                </a:lnTo>
                <a:cubicBezTo>
                  <a:pt x="2" y="2"/>
                  <a:pt x="9" y="11"/>
                  <a:pt x="15" y="15"/>
                </a:cubicBezTo>
                <a:cubicBezTo>
                  <a:pt x="19" y="18"/>
                  <a:pt x="26" y="22"/>
                  <a:pt x="29" y="24"/>
                </a:cubicBezTo>
                <a:cubicBezTo>
                  <a:pt x="32" y="26"/>
                  <a:pt x="37" y="27"/>
                  <a:pt x="37" y="27"/>
                </a:cubicBezTo>
                <a:cubicBezTo>
                  <a:pt x="38" y="28"/>
                  <a:pt x="38" y="30"/>
                  <a:pt x="38" y="30"/>
                </a:cubicBezTo>
                <a:cubicBezTo>
                  <a:pt x="38" y="30"/>
                  <a:pt x="37" y="29"/>
                  <a:pt x="35" y="30"/>
                </a:cubicBezTo>
                <a:cubicBezTo>
                  <a:pt x="34" y="31"/>
                  <a:pt x="34" y="32"/>
                  <a:pt x="34" y="32"/>
                </a:cubicBezTo>
                <a:cubicBezTo>
                  <a:pt x="34" y="32"/>
                  <a:pt x="29" y="28"/>
                  <a:pt x="26" y="27"/>
                </a:cubicBezTo>
                <a:cubicBezTo>
                  <a:pt x="20" y="24"/>
                  <a:pt x="17" y="22"/>
                  <a:pt x="15" y="21"/>
                </a:cubicBezTo>
                <a:cubicBezTo>
                  <a:pt x="15" y="20"/>
                  <a:pt x="14" y="20"/>
                  <a:pt x="15" y="22"/>
                </a:cubicBezTo>
                <a:cubicBezTo>
                  <a:pt x="19" y="24"/>
                  <a:pt x="21" y="27"/>
                  <a:pt x="29" y="29"/>
                </a:cubicBezTo>
                <a:cubicBezTo>
                  <a:pt x="31" y="31"/>
                  <a:pt x="34" y="33"/>
                  <a:pt x="34" y="33"/>
                </a:cubicBezTo>
                <a:cubicBezTo>
                  <a:pt x="34" y="33"/>
                  <a:pt x="34" y="35"/>
                  <a:pt x="35" y="36"/>
                </a:cubicBezTo>
                <a:cubicBezTo>
                  <a:pt x="35" y="37"/>
                  <a:pt x="35" y="37"/>
                  <a:pt x="34" y="37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79" name="Freeform 1283">
            <a:extLst>
              <a:ext uri="{FF2B5EF4-FFF2-40B4-BE49-F238E27FC236}">
                <a16:creationId xmlns:a16="http://schemas.microsoft.com/office/drawing/2014/main" id="{8F04ACD5-A2B8-E045-BCD5-0FFD61DE2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1050" y="2266950"/>
            <a:ext cx="4763" cy="26988"/>
          </a:xfrm>
          <a:custGeom>
            <a:avLst/>
            <a:gdLst>
              <a:gd name="T0" fmla="*/ 2382 w 14"/>
              <a:gd name="T1" fmla="*/ 25568 h 76"/>
              <a:gd name="T2" fmla="*/ 1361 w 14"/>
              <a:gd name="T3" fmla="*/ 23437 h 76"/>
              <a:gd name="T4" fmla="*/ 340 w 14"/>
              <a:gd name="T5" fmla="*/ 18110 h 76"/>
              <a:gd name="T6" fmla="*/ 0 w 14"/>
              <a:gd name="T7" fmla="*/ 11008 h 76"/>
              <a:gd name="T8" fmla="*/ 3062 w 14"/>
              <a:gd name="T9" fmla="*/ 0 h 76"/>
              <a:gd name="T10" fmla="*/ 3402 w 14"/>
              <a:gd name="T11" fmla="*/ 9943 h 76"/>
              <a:gd name="T12" fmla="*/ 4423 w 14"/>
              <a:gd name="T13" fmla="*/ 17755 h 76"/>
              <a:gd name="T14" fmla="*/ 4423 w 14"/>
              <a:gd name="T15" fmla="*/ 18821 h 76"/>
              <a:gd name="T16" fmla="*/ 4083 w 14"/>
              <a:gd name="T17" fmla="*/ 21306 h 76"/>
              <a:gd name="T18" fmla="*/ 3402 w 14"/>
              <a:gd name="T19" fmla="*/ 22372 h 76"/>
              <a:gd name="T20" fmla="*/ 2382 w 14"/>
              <a:gd name="T21" fmla="*/ 17400 h 76"/>
              <a:gd name="T22" fmla="*/ 2041 w 14"/>
              <a:gd name="T23" fmla="*/ 13494 h 76"/>
              <a:gd name="T24" fmla="*/ 2382 w 14"/>
              <a:gd name="T25" fmla="*/ 18110 h 76"/>
              <a:gd name="T26" fmla="*/ 3062 w 14"/>
              <a:gd name="T27" fmla="*/ 22372 h 76"/>
              <a:gd name="T28" fmla="*/ 3402 w 14"/>
              <a:gd name="T29" fmla="*/ 23082 h 76"/>
              <a:gd name="T30" fmla="*/ 3062 w 14"/>
              <a:gd name="T31" fmla="*/ 24147 h 76"/>
              <a:gd name="T32" fmla="*/ 3062 w 14"/>
              <a:gd name="T33" fmla="*/ 25923 h 76"/>
              <a:gd name="T34" fmla="*/ 3062 w 14"/>
              <a:gd name="T35" fmla="*/ 26633 h 76"/>
              <a:gd name="T36" fmla="*/ 2382 w 14"/>
              <a:gd name="T37" fmla="*/ 25568 h 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" h="76">
                <a:moveTo>
                  <a:pt x="7" y="72"/>
                </a:moveTo>
                <a:cubicBezTo>
                  <a:pt x="6" y="70"/>
                  <a:pt x="6" y="69"/>
                  <a:pt x="4" y="66"/>
                </a:cubicBezTo>
                <a:cubicBezTo>
                  <a:pt x="4" y="63"/>
                  <a:pt x="3" y="57"/>
                  <a:pt x="1" y="51"/>
                </a:cubicBezTo>
                <a:cubicBezTo>
                  <a:pt x="1" y="47"/>
                  <a:pt x="0" y="39"/>
                  <a:pt x="0" y="31"/>
                </a:cubicBezTo>
                <a:cubicBezTo>
                  <a:pt x="1" y="19"/>
                  <a:pt x="4" y="6"/>
                  <a:pt x="9" y="0"/>
                </a:cubicBezTo>
                <a:cubicBezTo>
                  <a:pt x="9" y="0"/>
                  <a:pt x="10" y="21"/>
                  <a:pt x="10" y="28"/>
                </a:cubicBezTo>
                <a:cubicBezTo>
                  <a:pt x="12" y="35"/>
                  <a:pt x="13" y="50"/>
                  <a:pt x="13" y="50"/>
                </a:cubicBezTo>
                <a:lnTo>
                  <a:pt x="13" y="53"/>
                </a:lnTo>
                <a:cubicBezTo>
                  <a:pt x="12" y="56"/>
                  <a:pt x="12" y="57"/>
                  <a:pt x="12" y="60"/>
                </a:cubicBezTo>
                <a:lnTo>
                  <a:pt x="10" y="63"/>
                </a:lnTo>
                <a:cubicBezTo>
                  <a:pt x="10" y="63"/>
                  <a:pt x="7" y="53"/>
                  <a:pt x="7" y="49"/>
                </a:cubicBezTo>
                <a:cubicBezTo>
                  <a:pt x="6" y="43"/>
                  <a:pt x="6" y="40"/>
                  <a:pt x="6" y="38"/>
                </a:cubicBezTo>
                <a:cubicBezTo>
                  <a:pt x="6" y="42"/>
                  <a:pt x="6" y="47"/>
                  <a:pt x="7" y="51"/>
                </a:cubicBezTo>
                <a:cubicBezTo>
                  <a:pt x="7" y="55"/>
                  <a:pt x="9" y="61"/>
                  <a:pt x="9" y="63"/>
                </a:cubicBezTo>
                <a:cubicBezTo>
                  <a:pt x="9" y="63"/>
                  <a:pt x="10" y="63"/>
                  <a:pt x="10" y="65"/>
                </a:cubicBezTo>
                <a:cubicBezTo>
                  <a:pt x="10" y="66"/>
                  <a:pt x="10" y="66"/>
                  <a:pt x="9" y="68"/>
                </a:cubicBezTo>
                <a:lnTo>
                  <a:pt x="9" y="73"/>
                </a:lnTo>
                <a:cubicBezTo>
                  <a:pt x="10" y="75"/>
                  <a:pt x="9" y="75"/>
                  <a:pt x="9" y="75"/>
                </a:cubicBezTo>
                <a:cubicBezTo>
                  <a:pt x="9" y="75"/>
                  <a:pt x="9" y="74"/>
                  <a:pt x="7" y="7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80" name="Freeform 1284">
            <a:extLst>
              <a:ext uri="{FF2B5EF4-FFF2-40B4-BE49-F238E27FC236}">
                <a16:creationId xmlns:a16="http://schemas.microsoft.com/office/drawing/2014/main" id="{56131ACB-E3C7-E742-A4BE-CCFA6F4D7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2273300"/>
            <a:ext cx="6350" cy="26988"/>
          </a:xfrm>
          <a:custGeom>
            <a:avLst/>
            <a:gdLst>
              <a:gd name="T0" fmla="*/ 5013 w 19"/>
              <a:gd name="T1" fmla="*/ 24435 h 74"/>
              <a:gd name="T2" fmla="*/ 4011 w 19"/>
              <a:gd name="T3" fmla="*/ 26623 h 74"/>
              <a:gd name="T4" fmla="*/ 1671 w 19"/>
              <a:gd name="T5" fmla="*/ 21882 h 74"/>
              <a:gd name="T6" fmla="*/ 0 w 19"/>
              <a:gd name="T7" fmla="*/ 7294 h 74"/>
              <a:gd name="T8" fmla="*/ 2005 w 19"/>
              <a:gd name="T9" fmla="*/ 0 h 74"/>
              <a:gd name="T10" fmla="*/ 2674 w 19"/>
              <a:gd name="T11" fmla="*/ 2918 h 74"/>
              <a:gd name="T12" fmla="*/ 4011 w 19"/>
              <a:gd name="T13" fmla="*/ 12035 h 74"/>
              <a:gd name="T14" fmla="*/ 6016 w 19"/>
              <a:gd name="T15" fmla="*/ 19329 h 74"/>
              <a:gd name="T16" fmla="*/ 5682 w 19"/>
              <a:gd name="T17" fmla="*/ 22612 h 74"/>
              <a:gd name="T18" fmla="*/ 6016 w 19"/>
              <a:gd name="T19" fmla="*/ 24800 h 74"/>
              <a:gd name="T20" fmla="*/ 4679 w 19"/>
              <a:gd name="T21" fmla="*/ 22612 h 74"/>
              <a:gd name="T22" fmla="*/ 4011 w 19"/>
              <a:gd name="T23" fmla="*/ 21153 h 74"/>
              <a:gd name="T24" fmla="*/ 5013 w 19"/>
              <a:gd name="T25" fmla="*/ 24435 h 74"/>
              <a:gd name="T26" fmla="*/ 2674 w 19"/>
              <a:gd name="T27" fmla="*/ 17141 h 74"/>
              <a:gd name="T28" fmla="*/ 4011 w 19"/>
              <a:gd name="T29" fmla="*/ 20059 h 74"/>
              <a:gd name="T30" fmla="*/ 2674 w 19"/>
              <a:gd name="T31" fmla="*/ 16047 h 74"/>
              <a:gd name="T32" fmla="*/ 2339 w 19"/>
              <a:gd name="T33" fmla="*/ 15682 h 74"/>
              <a:gd name="T34" fmla="*/ 2674 w 19"/>
              <a:gd name="T35" fmla="*/ 17141 h 74"/>
              <a:gd name="T36" fmla="*/ 4011 w 19"/>
              <a:gd name="T37" fmla="*/ 21153 h 74"/>
              <a:gd name="T38" fmla="*/ 4011 w 19"/>
              <a:gd name="T39" fmla="*/ 20059 h 74"/>
              <a:gd name="T40" fmla="*/ 4011 w 19"/>
              <a:gd name="T41" fmla="*/ 21153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" h="74">
                <a:moveTo>
                  <a:pt x="15" y="67"/>
                </a:moveTo>
                <a:cubicBezTo>
                  <a:pt x="12" y="67"/>
                  <a:pt x="12" y="69"/>
                  <a:pt x="12" y="73"/>
                </a:cubicBezTo>
                <a:cubicBezTo>
                  <a:pt x="12" y="73"/>
                  <a:pt x="8" y="66"/>
                  <a:pt x="5" y="60"/>
                </a:cubicBezTo>
                <a:cubicBezTo>
                  <a:pt x="3" y="54"/>
                  <a:pt x="0" y="37"/>
                  <a:pt x="0" y="20"/>
                </a:cubicBezTo>
                <a:cubicBezTo>
                  <a:pt x="3" y="4"/>
                  <a:pt x="6" y="0"/>
                  <a:pt x="6" y="0"/>
                </a:cubicBezTo>
                <a:cubicBezTo>
                  <a:pt x="6" y="0"/>
                  <a:pt x="6" y="2"/>
                  <a:pt x="8" y="8"/>
                </a:cubicBezTo>
                <a:cubicBezTo>
                  <a:pt x="8" y="14"/>
                  <a:pt x="8" y="23"/>
                  <a:pt x="12" y="33"/>
                </a:cubicBezTo>
                <a:cubicBezTo>
                  <a:pt x="14" y="44"/>
                  <a:pt x="18" y="53"/>
                  <a:pt x="18" y="53"/>
                </a:cubicBezTo>
                <a:cubicBezTo>
                  <a:pt x="18" y="55"/>
                  <a:pt x="17" y="58"/>
                  <a:pt x="17" y="62"/>
                </a:cubicBezTo>
                <a:cubicBezTo>
                  <a:pt x="17" y="64"/>
                  <a:pt x="17" y="66"/>
                  <a:pt x="18" y="68"/>
                </a:cubicBezTo>
                <a:lnTo>
                  <a:pt x="14" y="62"/>
                </a:lnTo>
                <a:cubicBezTo>
                  <a:pt x="14" y="62"/>
                  <a:pt x="13" y="61"/>
                  <a:pt x="12" y="58"/>
                </a:cubicBezTo>
                <a:cubicBezTo>
                  <a:pt x="12" y="62"/>
                  <a:pt x="15" y="67"/>
                  <a:pt x="15" y="67"/>
                </a:cubicBezTo>
                <a:close/>
                <a:moveTo>
                  <a:pt x="8" y="47"/>
                </a:moveTo>
                <a:cubicBezTo>
                  <a:pt x="9" y="49"/>
                  <a:pt x="11" y="52"/>
                  <a:pt x="12" y="55"/>
                </a:cubicBezTo>
                <a:cubicBezTo>
                  <a:pt x="11" y="52"/>
                  <a:pt x="10" y="48"/>
                  <a:pt x="8" y="44"/>
                </a:cubicBezTo>
                <a:cubicBezTo>
                  <a:pt x="8" y="44"/>
                  <a:pt x="8" y="43"/>
                  <a:pt x="7" y="43"/>
                </a:cubicBezTo>
                <a:cubicBezTo>
                  <a:pt x="8" y="44"/>
                  <a:pt x="8" y="46"/>
                  <a:pt x="8" y="47"/>
                </a:cubicBezTo>
                <a:close/>
                <a:moveTo>
                  <a:pt x="12" y="58"/>
                </a:moveTo>
                <a:cubicBezTo>
                  <a:pt x="12" y="57"/>
                  <a:pt x="12" y="56"/>
                  <a:pt x="12" y="55"/>
                </a:cubicBezTo>
                <a:cubicBezTo>
                  <a:pt x="12" y="56"/>
                  <a:pt x="12" y="57"/>
                  <a:pt x="12" y="58"/>
                </a:cubicBezTo>
                <a:close/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81" name="Freeform 1285">
            <a:extLst>
              <a:ext uri="{FF2B5EF4-FFF2-40B4-BE49-F238E27FC236}">
                <a16:creationId xmlns:a16="http://schemas.microsoft.com/office/drawing/2014/main" id="{BCC5F5F5-B923-5B41-AE34-E3382A3D1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1050" y="2341563"/>
            <a:ext cx="15875" cy="7937"/>
          </a:xfrm>
          <a:custGeom>
            <a:avLst/>
            <a:gdLst>
              <a:gd name="T0" fmla="*/ 15119 w 42"/>
              <a:gd name="T1" fmla="*/ 3572 h 20"/>
              <a:gd name="T2" fmla="*/ 15497 w 42"/>
              <a:gd name="T3" fmla="*/ 4365 h 20"/>
              <a:gd name="T4" fmla="*/ 9449 w 42"/>
              <a:gd name="T5" fmla="*/ 7143 h 20"/>
              <a:gd name="T6" fmla="*/ 1890 w 42"/>
              <a:gd name="T7" fmla="*/ 7143 h 20"/>
              <a:gd name="T8" fmla="*/ 0 w 42"/>
              <a:gd name="T9" fmla="*/ 4365 h 20"/>
              <a:gd name="T10" fmla="*/ 6804 w 42"/>
              <a:gd name="T11" fmla="*/ 1984 h 20"/>
              <a:gd name="T12" fmla="*/ 11717 w 42"/>
              <a:gd name="T13" fmla="*/ 0 h 20"/>
              <a:gd name="T14" fmla="*/ 13229 w 42"/>
              <a:gd name="T15" fmla="*/ 397 h 20"/>
              <a:gd name="T16" fmla="*/ 15119 w 42"/>
              <a:gd name="T17" fmla="*/ 397 h 20"/>
              <a:gd name="T18" fmla="*/ 11717 w 42"/>
              <a:gd name="T19" fmla="*/ 2778 h 20"/>
              <a:gd name="T20" fmla="*/ 9827 w 42"/>
              <a:gd name="T21" fmla="*/ 3572 h 20"/>
              <a:gd name="T22" fmla="*/ 9827 w 42"/>
              <a:gd name="T23" fmla="*/ 3969 h 20"/>
              <a:gd name="T24" fmla="*/ 11717 w 42"/>
              <a:gd name="T25" fmla="*/ 3175 h 20"/>
              <a:gd name="T26" fmla="*/ 13985 w 42"/>
              <a:gd name="T27" fmla="*/ 1587 h 20"/>
              <a:gd name="T28" fmla="*/ 14363 w 42"/>
              <a:gd name="T29" fmla="*/ 1587 h 20"/>
              <a:gd name="T30" fmla="*/ 15119 w 42"/>
              <a:gd name="T31" fmla="*/ 3572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2" h="20">
                <a:moveTo>
                  <a:pt x="40" y="9"/>
                </a:moveTo>
                <a:lnTo>
                  <a:pt x="41" y="11"/>
                </a:lnTo>
                <a:cubicBezTo>
                  <a:pt x="41" y="11"/>
                  <a:pt x="37" y="15"/>
                  <a:pt x="25" y="18"/>
                </a:cubicBezTo>
                <a:cubicBezTo>
                  <a:pt x="15" y="19"/>
                  <a:pt x="9" y="18"/>
                  <a:pt x="5" y="18"/>
                </a:cubicBezTo>
                <a:cubicBezTo>
                  <a:pt x="2" y="16"/>
                  <a:pt x="0" y="11"/>
                  <a:pt x="0" y="11"/>
                </a:cubicBezTo>
                <a:cubicBezTo>
                  <a:pt x="0" y="11"/>
                  <a:pt x="8" y="10"/>
                  <a:pt x="18" y="5"/>
                </a:cubicBezTo>
                <a:cubicBezTo>
                  <a:pt x="28" y="1"/>
                  <a:pt x="31" y="0"/>
                  <a:pt x="31" y="0"/>
                </a:cubicBezTo>
                <a:cubicBezTo>
                  <a:pt x="31" y="0"/>
                  <a:pt x="34" y="1"/>
                  <a:pt x="35" y="1"/>
                </a:cubicBezTo>
                <a:lnTo>
                  <a:pt x="40" y="1"/>
                </a:lnTo>
                <a:cubicBezTo>
                  <a:pt x="40" y="1"/>
                  <a:pt x="34" y="6"/>
                  <a:pt x="31" y="7"/>
                </a:cubicBezTo>
                <a:cubicBezTo>
                  <a:pt x="28" y="8"/>
                  <a:pt x="28" y="8"/>
                  <a:pt x="26" y="9"/>
                </a:cubicBezTo>
                <a:cubicBezTo>
                  <a:pt x="25" y="10"/>
                  <a:pt x="25" y="11"/>
                  <a:pt x="26" y="10"/>
                </a:cubicBezTo>
                <a:cubicBezTo>
                  <a:pt x="28" y="10"/>
                  <a:pt x="29" y="9"/>
                  <a:pt x="31" y="8"/>
                </a:cubicBezTo>
                <a:cubicBezTo>
                  <a:pt x="32" y="7"/>
                  <a:pt x="35" y="6"/>
                  <a:pt x="37" y="4"/>
                </a:cubicBezTo>
                <a:lnTo>
                  <a:pt x="38" y="4"/>
                </a:lnTo>
                <a:cubicBezTo>
                  <a:pt x="38" y="4"/>
                  <a:pt x="38" y="8"/>
                  <a:pt x="40" y="9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82" name="Freeform 1286">
            <a:extLst>
              <a:ext uri="{FF2B5EF4-FFF2-40B4-BE49-F238E27FC236}">
                <a16:creationId xmlns:a16="http://schemas.microsoft.com/office/drawing/2014/main" id="{542B724C-224B-194B-8529-4C7824630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346325"/>
            <a:ext cx="12700" cy="7938"/>
          </a:xfrm>
          <a:custGeom>
            <a:avLst/>
            <a:gdLst>
              <a:gd name="T0" fmla="*/ 11289 w 36"/>
              <a:gd name="T1" fmla="*/ 756 h 21"/>
              <a:gd name="T2" fmla="*/ 11642 w 36"/>
              <a:gd name="T3" fmla="*/ 3024 h 21"/>
              <a:gd name="T4" fmla="*/ 5997 w 36"/>
              <a:gd name="T5" fmla="*/ 7560 h 21"/>
              <a:gd name="T6" fmla="*/ 0 w 36"/>
              <a:gd name="T7" fmla="*/ 4914 h 21"/>
              <a:gd name="T8" fmla="*/ 5997 w 36"/>
              <a:gd name="T9" fmla="*/ 2268 h 21"/>
              <a:gd name="T10" fmla="*/ 10231 w 36"/>
              <a:gd name="T11" fmla="*/ 378 h 21"/>
              <a:gd name="T12" fmla="*/ 10583 w 36"/>
              <a:gd name="T13" fmla="*/ 378 h 21"/>
              <a:gd name="T14" fmla="*/ 7408 w 36"/>
              <a:gd name="T15" fmla="*/ 3024 h 21"/>
              <a:gd name="T16" fmla="*/ 8467 w 36"/>
              <a:gd name="T17" fmla="*/ 3024 h 21"/>
              <a:gd name="T18" fmla="*/ 10583 w 36"/>
              <a:gd name="T19" fmla="*/ 1134 h 21"/>
              <a:gd name="T20" fmla="*/ 11289 w 36"/>
              <a:gd name="T21" fmla="*/ 756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21">
                <a:moveTo>
                  <a:pt x="32" y="2"/>
                </a:moveTo>
                <a:cubicBezTo>
                  <a:pt x="32" y="2"/>
                  <a:pt x="35" y="5"/>
                  <a:pt x="33" y="8"/>
                </a:cubicBezTo>
                <a:cubicBezTo>
                  <a:pt x="33" y="12"/>
                  <a:pt x="29" y="19"/>
                  <a:pt x="17" y="20"/>
                </a:cubicBezTo>
                <a:cubicBezTo>
                  <a:pt x="3" y="20"/>
                  <a:pt x="0" y="13"/>
                  <a:pt x="0" y="13"/>
                </a:cubicBezTo>
                <a:cubicBezTo>
                  <a:pt x="0" y="13"/>
                  <a:pt x="5" y="13"/>
                  <a:pt x="17" y="6"/>
                </a:cubicBezTo>
                <a:cubicBezTo>
                  <a:pt x="26" y="1"/>
                  <a:pt x="29" y="0"/>
                  <a:pt x="29" y="1"/>
                </a:cubicBezTo>
                <a:lnTo>
                  <a:pt x="30" y="1"/>
                </a:lnTo>
                <a:cubicBezTo>
                  <a:pt x="30" y="1"/>
                  <a:pt x="26" y="6"/>
                  <a:pt x="21" y="8"/>
                </a:cubicBezTo>
                <a:cubicBezTo>
                  <a:pt x="18" y="11"/>
                  <a:pt x="20" y="11"/>
                  <a:pt x="24" y="8"/>
                </a:cubicBezTo>
                <a:cubicBezTo>
                  <a:pt x="27" y="6"/>
                  <a:pt x="29" y="5"/>
                  <a:pt x="30" y="3"/>
                </a:cubicBezTo>
                <a:lnTo>
                  <a:pt x="32" y="2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83" name="Freeform 1287">
            <a:extLst>
              <a:ext uri="{FF2B5EF4-FFF2-40B4-BE49-F238E27FC236}">
                <a16:creationId xmlns:a16="http://schemas.microsoft.com/office/drawing/2014/main" id="{95EADF44-4FCD-0C46-976A-2E6BF73BC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2347913"/>
            <a:ext cx="11113" cy="7937"/>
          </a:xfrm>
          <a:custGeom>
            <a:avLst/>
            <a:gdLst>
              <a:gd name="T0" fmla="*/ 9766 w 33"/>
              <a:gd name="T1" fmla="*/ 690 h 23"/>
              <a:gd name="T2" fmla="*/ 10776 w 33"/>
              <a:gd name="T3" fmla="*/ 0 h 23"/>
              <a:gd name="T4" fmla="*/ 8756 w 33"/>
              <a:gd name="T5" fmla="*/ 4831 h 23"/>
              <a:gd name="T6" fmla="*/ 6062 w 33"/>
              <a:gd name="T7" fmla="*/ 6902 h 23"/>
              <a:gd name="T8" fmla="*/ 2021 w 33"/>
              <a:gd name="T9" fmla="*/ 7592 h 23"/>
              <a:gd name="T10" fmla="*/ 337 w 33"/>
              <a:gd name="T11" fmla="*/ 7247 h 23"/>
              <a:gd name="T12" fmla="*/ 337 w 33"/>
              <a:gd name="T13" fmla="*/ 6212 h 23"/>
              <a:gd name="T14" fmla="*/ 2357 w 33"/>
              <a:gd name="T15" fmla="*/ 3796 h 23"/>
              <a:gd name="T16" fmla="*/ 4041 w 33"/>
              <a:gd name="T17" fmla="*/ 2416 h 23"/>
              <a:gd name="T18" fmla="*/ 4378 w 33"/>
              <a:gd name="T19" fmla="*/ 1725 h 23"/>
              <a:gd name="T20" fmla="*/ 6062 w 33"/>
              <a:gd name="T21" fmla="*/ 1725 h 23"/>
              <a:gd name="T22" fmla="*/ 6062 w 33"/>
              <a:gd name="T23" fmla="*/ 2761 h 23"/>
              <a:gd name="T24" fmla="*/ 4378 w 33"/>
              <a:gd name="T25" fmla="*/ 4486 h 23"/>
              <a:gd name="T26" fmla="*/ 3031 w 33"/>
              <a:gd name="T27" fmla="*/ 5521 h 23"/>
              <a:gd name="T28" fmla="*/ 5051 w 33"/>
              <a:gd name="T29" fmla="*/ 4486 h 23"/>
              <a:gd name="T30" fmla="*/ 7072 w 33"/>
              <a:gd name="T31" fmla="*/ 2416 h 23"/>
              <a:gd name="T32" fmla="*/ 7072 w 33"/>
              <a:gd name="T33" fmla="*/ 1725 h 23"/>
              <a:gd name="T34" fmla="*/ 9766 w 33"/>
              <a:gd name="T35" fmla="*/ 690 h 2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3" h="23">
                <a:moveTo>
                  <a:pt x="29" y="2"/>
                </a:moveTo>
                <a:lnTo>
                  <a:pt x="32" y="0"/>
                </a:lnTo>
                <a:cubicBezTo>
                  <a:pt x="32" y="0"/>
                  <a:pt x="32" y="6"/>
                  <a:pt x="26" y="14"/>
                </a:cubicBezTo>
                <a:cubicBezTo>
                  <a:pt x="23" y="17"/>
                  <a:pt x="21" y="18"/>
                  <a:pt x="18" y="20"/>
                </a:cubicBezTo>
                <a:cubicBezTo>
                  <a:pt x="13" y="22"/>
                  <a:pt x="11" y="22"/>
                  <a:pt x="6" y="22"/>
                </a:cubicBezTo>
                <a:lnTo>
                  <a:pt x="1" y="21"/>
                </a:lnTo>
                <a:cubicBezTo>
                  <a:pt x="1" y="21"/>
                  <a:pt x="0" y="20"/>
                  <a:pt x="1" y="18"/>
                </a:cubicBezTo>
                <a:cubicBezTo>
                  <a:pt x="3" y="16"/>
                  <a:pt x="4" y="14"/>
                  <a:pt x="7" y="11"/>
                </a:cubicBezTo>
                <a:cubicBezTo>
                  <a:pt x="9" y="8"/>
                  <a:pt x="10" y="8"/>
                  <a:pt x="12" y="7"/>
                </a:cubicBezTo>
                <a:cubicBezTo>
                  <a:pt x="12" y="5"/>
                  <a:pt x="12" y="5"/>
                  <a:pt x="13" y="5"/>
                </a:cubicBezTo>
                <a:lnTo>
                  <a:pt x="18" y="5"/>
                </a:lnTo>
                <a:cubicBezTo>
                  <a:pt x="18" y="5"/>
                  <a:pt x="21" y="5"/>
                  <a:pt x="18" y="8"/>
                </a:cubicBezTo>
                <a:cubicBezTo>
                  <a:pt x="18" y="8"/>
                  <a:pt x="15" y="11"/>
                  <a:pt x="13" y="13"/>
                </a:cubicBezTo>
                <a:cubicBezTo>
                  <a:pt x="12" y="14"/>
                  <a:pt x="9" y="15"/>
                  <a:pt x="9" y="16"/>
                </a:cubicBezTo>
                <a:cubicBezTo>
                  <a:pt x="9" y="16"/>
                  <a:pt x="12" y="15"/>
                  <a:pt x="15" y="13"/>
                </a:cubicBezTo>
                <a:cubicBezTo>
                  <a:pt x="17" y="11"/>
                  <a:pt x="20" y="8"/>
                  <a:pt x="21" y="7"/>
                </a:cubicBezTo>
                <a:lnTo>
                  <a:pt x="21" y="5"/>
                </a:lnTo>
                <a:cubicBezTo>
                  <a:pt x="21" y="5"/>
                  <a:pt x="26" y="4"/>
                  <a:pt x="29" y="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84" name="Freeform 1288">
            <a:extLst>
              <a:ext uri="{FF2B5EF4-FFF2-40B4-BE49-F238E27FC236}">
                <a16:creationId xmlns:a16="http://schemas.microsoft.com/office/drawing/2014/main" id="{534E0282-D5A5-B443-84C1-4ACCF2F03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6450" y="2349500"/>
            <a:ext cx="6350" cy="7938"/>
          </a:xfrm>
          <a:custGeom>
            <a:avLst/>
            <a:gdLst>
              <a:gd name="T0" fmla="*/ 3362 w 17"/>
              <a:gd name="T1" fmla="*/ 4487 h 23"/>
              <a:gd name="T2" fmla="*/ 4482 w 17"/>
              <a:gd name="T3" fmla="*/ 4142 h 23"/>
              <a:gd name="T4" fmla="*/ 4856 w 17"/>
              <a:gd name="T5" fmla="*/ 3451 h 23"/>
              <a:gd name="T6" fmla="*/ 5976 w 17"/>
              <a:gd name="T7" fmla="*/ 4487 h 23"/>
              <a:gd name="T8" fmla="*/ 3735 w 17"/>
              <a:gd name="T9" fmla="*/ 6903 h 23"/>
              <a:gd name="T10" fmla="*/ 374 w 17"/>
              <a:gd name="T11" fmla="*/ 6903 h 23"/>
              <a:gd name="T12" fmla="*/ 2241 w 17"/>
              <a:gd name="T13" fmla="*/ 4487 h 23"/>
              <a:gd name="T14" fmla="*/ 3735 w 17"/>
              <a:gd name="T15" fmla="*/ 0 h 23"/>
              <a:gd name="T16" fmla="*/ 4856 w 17"/>
              <a:gd name="T17" fmla="*/ 2416 h 23"/>
              <a:gd name="T18" fmla="*/ 3735 w 17"/>
              <a:gd name="T19" fmla="*/ 3451 h 23"/>
              <a:gd name="T20" fmla="*/ 3362 w 17"/>
              <a:gd name="T21" fmla="*/ 4487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23">
                <a:moveTo>
                  <a:pt x="9" y="13"/>
                </a:moveTo>
                <a:cubicBezTo>
                  <a:pt x="9" y="13"/>
                  <a:pt x="10" y="13"/>
                  <a:pt x="12" y="12"/>
                </a:cubicBezTo>
                <a:cubicBezTo>
                  <a:pt x="13" y="11"/>
                  <a:pt x="13" y="10"/>
                  <a:pt x="13" y="10"/>
                </a:cubicBezTo>
                <a:cubicBezTo>
                  <a:pt x="15" y="11"/>
                  <a:pt x="15" y="12"/>
                  <a:pt x="16" y="13"/>
                </a:cubicBezTo>
                <a:cubicBezTo>
                  <a:pt x="15" y="15"/>
                  <a:pt x="13" y="17"/>
                  <a:pt x="10" y="20"/>
                </a:cubicBezTo>
                <a:cubicBezTo>
                  <a:pt x="7" y="22"/>
                  <a:pt x="3" y="21"/>
                  <a:pt x="1" y="20"/>
                </a:cubicBezTo>
                <a:cubicBezTo>
                  <a:pt x="0" y="18"/>
                  <a:pt x="3" y="17"/>
                  <a:pt x="6" y="13"/>
                </a:cubicBezTo>
                <a:cubicBezTo>
                  <a:pt x="7" y="9"/>
                  <a:pt x="9" y="3"/>
                  <a:pt x="10" y="0"/>
                </a:cubicBezTo>
                <a:cubicBezTo>
                  <a:pt x="10" y="3"/>
                  <a:pt x="12" y="5"/>
                  <a:pt x="13" y="7"/>
                </a:cubicBezTo>
                <a:cubicBezTo>
                  <a:pt x="13" y="7"/>
                  <a:pt x="12" y="9"/>
                  <a:pt x="10" y="10"/>
                </a:cubicBezTo>
                <a:cubicBezTo>
                  <a:pt x="10" y="11"/>
                  <a:pt x="9" y="13"/>
                  <a:pt x="9" y="1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85" name="Freeform 1289">
            <a:extLst>
              <a:ext uri="{FF2B5EF4-FFF2-40B4-BE49-F238E27FC236}">
                <a16:creationId xmlns:a16="http://schemas.microsoft.com/office/drawing/2014/main" id="{CA5639C9-4FA1-4F48-ADDF-2460E6898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8838" y="2284413"/>
            <a:ext cx="31750" cy="63500"/>
          </a:xfrm>
          <a:custGeom>
            <a:avLst/>
            <a:gdLst>
              <a:gd name="T0" fmla="*/ 27826 w 89"/>
              <a:gd name="T1" fmla="*/ 31750 h 178"/>
              <a:gd name="T2" fmla="*/ 26756 w 89"/>
              <a:gd name="T3" fmla="*/ 32463 h 178"/>
              <a:gd name="T4" fmla="*/ 30323 w 89"/>
              <a:gd name="T5" fmla="*/ 32107 h 178"/>
              <a:gd name="T6" fmla="*/ 25685 w 89"/>
              <a:gd name="T7" fmla="*/ 37458 h 178"/>
              <a:gd name="T8" fmla="*/ 24615 w 89"/>
              <a:gd name="T9" fmla="*/ 38171 h 178"/>
              <a:gd name="T10" fmla="*/ 29253 w 89"/>
              <a:gd name="T11" fmla="*/ 39598 h 178"/>
              <a:gd name="T12" fmla="*/ 22475 w 89"/>
              <a:gd name="T13" fmla="*/ 42809 h 178"/>
              <a:gd name="T14" fmla="*/ 23545 w 89"/>
              <a:gd name="T15" fmla="*/ 43879 h 178"/>
              <a:gd name="T16" fmla="*/ 24972 w 89"/>
              <a:gd name="T17" fmla="*/ 46733 h 178"/>
              <a:gd name="T18" fmla="*/ 16767 w 89"/>
              <a:gd name="T19" fmla="*/ 48517 h 178"/>
              <a:gd name="T20" fmla="*/ 21761 w 89"/>
              <a:gd name="T21" fmla="*/ 49587 h 178"/>
              <a:gd name="T22" fmla="*/ 15697 w 89"/>
              <a:gd name="T23" fmla="*/ 52798 h 178"/>
              <a:gd name="T24" fmla="*/ 15340 w 89"/>
              <a:gd name="T25" fmla="*/ 53511 h 178"/>
              <a:gd name="T26" fmla="*/ 15697 w 89"/>
              <a:gd name="T27" fmla="*/ 55652 h 178"/>
              <a:gd name="T28" fmla="*/ 9632 w 89"/>
              <a:gd name="T29" fmla="*/ 55295 h 178"/>
              <a:gd name="T30" fmla="*/ 12129 w 89"/>
              <a:gd name="T31" fmla="*/ 57079 h 178"/>
              <a:gd name="T32" fmla="*/ 11416 w 89"/>
              <a:gd name="T33" fmla="*/ 59576 h 178"/>
              <a:gd name="T34" fmla="*/ 4281 w 89"/>
              <a:gd name="T35" fmla="*/ 58149 h 178"/>
              <a:gd name="T36" fmla="*/ 7135 w 89"/>
              <a:gd name="T37" fmla="*/ 60289 h 178"/>
              <a:gd name="T38" fmla="*/ 6065 w 89"/>
              <a:gd name="T39" fmla="*/ 63143 h 178"/>
              <a:gd name="T40" fmla="*/ 0 w 89"/>
              <a:gd name="T41" fmla="*/ 60646 h 178"/>
              <a:gd name="T42" fmla="*/ 1784 w 89"/>
              <a:gd name="T43" fmla="*/ 56365 h 178"/>
              <a:gd name="T44" fmla="*/ 3924 w 89"/>
              <a:gd name="T45" fmla="*/ 54225 h 178"/>
              <a:gd name="T46" fmla="*/ 8205 w 89"/>
              <a:gd name="T47" fmla="*/ 52798 h 178"/>
              <a:gd name="T48" fmla="*/ 9632 w 89"/>
              <a:gd name="T49" fmla="*/ 49587 h 178"/>
              <a:gd name="T50" fmla="*/ 14270 w 89"/>
              <a:gd name="T51" fmla="*/ 46376 h 178"/>
              <a:gd name="T52" fmla="*/ 16410 w 89"/>
              <a:gd name="T53" fmla="*/ 44949 h 178"/>
              <a:gd name="T54" fmla="*/ 19621 w 89"/>
              <a:gd name="T55" fmla="*/ 41382 h 178"/>
              <a:gd name="T56" fmla="*/ 20334 w 89"/>
              <a:gd name="T57" fmla="*/ 37101 h 178"/>
              <a:gd name="T58" fmla="*/ 22831 w 89"/>
              <a:gd name="T59" fmla="*/ 33534 h 178"/>
              <a:gd name="T60" fmla="*/ 22475 w 89"/>
              <a:gd name="T61" fmla="*/ 30680 h 178"/>
              <a:gd name="T62" fmla="*/ 23545 w 89"/>
              <a:gd name="T63" fmla="*/ 26399 h 178"/>
              <a:gd name="T64" fmla="*/ 22831 w 89"/>
              <a:gd name="T65" fmla="*/ 24615 h 178"/>
              <a:gd name="T66" fmla="*/ 20691 w 89"/>
              <a:gd name="T67" fmla="*/ 21404 h 178"/>
              <a:gd name="T68" fmla="*/ 18907 w 89"/>
              <a:gd name="T69" fmla="*/ 20691 h 178"/>
              <a:gd name="T70" fmla="*/ 17480 w 89"/>
              <a:gd name="T71" fmla="*/ 16767 h 178"/>
              <a:gd name="T72" fmla="*/ 13556 w 89"/>
              <a:gd name="T73" fmla="*/ 16767 h 178"/>
              <a:gd name="T74" fmla="*/ 18907 w 89"/>
              <a:gd name="T75" fmla="*/ 7848 h 178"/>
              <a:gd name="T76" fmla="*/ 21761 w 89"/>
              <a:gd name="T77" fmla="*/ 357 h 178"/>
              <a:gd name="T78" fmla="*/ 23545 w 89"/>
              <a:gd name="T79" fmla="*/ 8562 h 178"/>
              <a:gd name="T80" fmla="*/ 19621 w 89"/>
              <a:gd name="T81" fmla="*/ 17124 h 178"/>
              <a:gd name="T82" fmla="*/ 23545 w 89"/>
              <a:gd name="T83" fmla="*/ 11772 h 178"/>
              <a:gd name="T84" fmla="*/ 26756 w 89"/>
              <a:gd name="T85" fmla="*/ 7135 h 178"/>
              <a:gd name="T86" fmla="*/ 23545 w 89"/>
              <a:gd name="T87" fmla="*/ 17837 h 178"/>
              <a:gd name="T88" fmla="*/ 22831 w 89"/>
              <a:gd name="T89" fmla="*/ 18907 h 178"/>
              <a:gd name="T90" fmla="*/ 28896 w 89"/>
              <a:gd name="T91" fmla="*/ 12486 h 178"/>
              <a:gd name="T92" fmla="*/ 29253 w 89"/>
              <a:gd name="T93" fmla="*/ 14983 h 178"/>
              <a:gd name="T94" fmla="*/ 24972 w 89"/>
              <a:gd name="T95" fmla="*/ 23545 h 178"/>
              <a:gd name="T96" fmla="*/ 29966 w 89"/>
              <a:gd name="T97" fmla="*/ 17837 h 178"/>
              <a:gd name="T98" fmla="*/ 27826 w 89"/>
              <a:gd name="T99" fmla="*/ 25685 h 178"/>
              <a:gd name="T100" fmla="*/ 27112 w 89"/>
              <a:gd name="T101" fmla="*/ 27112 h 178"/>
              <a:gd name="T102" fmla="*/ 31037 w 89"/>
              <a:gd name="T103" fmla="*/ 27112 h 1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9" h="178">
                <a:moveTo>
                  <a:pt x="87" y="76"/>
                </a:moveTo>
                <a:cubicBezTo>
                  <a:pt x="85" y="81"/>
                  <a:pt x="81" y="86"/>
                  <a:pt x="78" y="89"/>
                </a:cubicBezTo>
                <a:cubicBezTo>
                  <a:pt x="75" y="90"/>
                  <a:pt x="70" y="94"/>
                  <a:pt x="70" y="94"/>
                </a:cubicBezTo>
                <a:cubicBezTo>
                  <a:pt x="72" y="94"/>
                  <a:pt x="73" y="93"/>
                  <a:pt x="75" y="91"/>
                </a:cubicBezTo>
                <a:cubicBezTo>
                  <a:pt x="78" y="90"/>
                  <a:pt x="82" y="89"/>
                  <a:pt x="84" y="89"/>
                </a:cubicBezTo>
                <a:cubicBezTo>
                  <a:pt x="85" y="88"/>
                  <a:pt x="85" y="90"/>
                  <a:pt x="85" y="90"/>
                </a:cubicBezTo>
                <a:cubicBezTo>
                  <a:pt x="85" y="90"/>
                  <a:pt x="87" y="94"/>
                  <a:pt x="82" y="99"/>
                </a:cubicBezTo>
                <a:cubicBezTo>
                  <a:pt x="79" y="104"/>
                  <a:pt x="75" y="104"/>
                  <a:pt x="72" y="105"/>
                </a:cubicBezTo>
                <a:cubicBezTo>
                  <a:pt x="66" y="106"/>
                  <a:pt x="66" y="106"/>
                  <a:pt x="66" y="107"/>
                </a:cubicBezTo>
                <a:lnTo>
                  <a:pt x="69" y="107"/>
                </a:lnTo>
                <a:cubicBezTo>
                  <a:pt x="70" y="107"/>
                  <a:pt x="73" y="108"/>
                  <a:pt x="76" y="108"/>
                </a:cubicBezTo>
                <a:cubicBezTo>
                  <a:pt x="79" y="108"/>
                  <a:pt x="82" y="108"/>
                  <a:pt x="82" y="111"/>
                </a:cubicBezTo>
                <a:cubicBezTo>
                  <a:pt x="82" y="111"/>
                  <a:pt x="82" y="113"/>
                  <a:pt x="76" y="116"/>
                </a:cubicBezTo>
                <a:cubicBezTo>
                  <a:pt x="72" y="120"/>
                  <a:pt x="64" y="120"/>
                  <a:pt x="63" y="120"/>
                </a:cubicBezTo>
                <a:cubicBezTo>
                  <a:pt x="61" y="121"/>
                  <a:pt x="61" y="122"/>
                  <a:pt x="61" y="122"/>
                </a:cubicBezTo>
                <a:cubicBezTo>
                  <a:pt x="61" y="122"/>
                  <a:pt x="63" y="122"/>
                  <a:pt x="66" y="123"/>
                </a:cubicBezTo>
                <a:cubicBezTo>
                  <a:pt x="72" y="123"/>
                  <a:pt x="73" y="125"/>
                  <a:pt x="73" y="126"/>
                </a:cubicBezTo>
                <a:cubicBezTo>
                  <a:pt x="73" y="126"/>
                  <a:pt x="73" y="130"/>
                  <a:pt x="70" y="131"/>
                </a:cubicBezTo>
                <a:cubicBezTo>
                  <a:pt x="66" y="134"/>
                  <a:pt x="63" y="135"/>
                  <a:pt x="57" y="134"/>
                </a:cubicBezTo>
                <a:cubicBezTo>
                  <a:pt x="50" y="134"/>
                  <a:pt x="49" y="134"/>
                  <a:pt x="47" y="136"/>
                </a:cubicBezTo>
                <a:cubicBezTo>
                  <a:pt x="47" y="136"/>
                  <a:pt x="50" y="136"/>
                  <a:pt x="53" y="136"/>
                </a:cubicBezTo>
                <a:cubicBezTo>
                  <a:pt x="57" y="137"/>
                  <a:pt x="58" y="137"/>
                  <a:pt x="61" y="139"/>
                </a:cubicBezTo>
                <a:cubicBezTo>
                  <a:pt x="63" y="139"/>
                  <a:pt x="61" y="142"/>
                  <a:pt x="58" y="145"/>
                </a:cubicBezTo>
                <a:cubicBezTo>
                  <a:pt x="53" y="148"/>
                  <a:pt x="47" y="148"/>
                  <a:pt x="44" y="148"/>
                </a:cubicBezTo>
                <a:cubicBezTo>
                  <a:pt x="43" y="146"/>
                  <a:pt x="37" y="145"/>
                  <a:pt x="37" y="146"/>
                </a:cubicBezTo>
                <a:cubicBezTo>
                  <a:pt x="37" y="148"/>
                  <a:pt x="40" y="149"/>
                  <a:pt x="43" y="150"/>
                </a:cubicBezTo>
                <a:cubicBezTo>
                  <a:pt x="44" y="151"/>
                  <a:pt x="46" y="152"/>
                  <a:pt x="47" y="153"/>
                </a:cubicBezTo>
                <a:cubicBezTo>
                  <a:pt x="47" y="154"/>
                  <a:pt x="47" y="154"/>
                  <a:pt x="44" y="156"/>
                </a:cubicBezTo>
                <a:cubicBezTo>
                  <a:pt x="40" y="158"/>
                  <a:pt x="35" y="158"/>
                  <a:pt x="32" y="156"/>
                </a:cubicBezTo>
                <a:cubicBezTo>
                  <a:pt x="29" y="155"/>
                  <a:pt x="27" y="154"/>
                  <a:pt x="27" y="155"/>
                </a:cubicBezTo>
                <a:lnTo>
                  <a:pt x="27" y="156"/>
                </a:lnTo>
                <a:cubicBezTo>
                  <a:pt x="27" y="158"/>
                  <a:pt x="31" y="159"/>
                  <a:pt x="34" y="160"/>
                </a:cubicBezTo>
                <a:cubicBezTo>
                  <a:pt x="37" y="160"/>
                  <a:pt x="37" y="160"/>
                  <a:pt x="38" y="163"/>
                </a:cubicBezTo>
                <a:cubicBezTo>
                  <a:pt x="40" y="165"/>
                  <a:pt x="37" y="167"/>
                  <a:pt x="32" y="167"/>
                </a:cubicBezTo>
                <a:cubicBezTo>
                  <a:pt x="26" y="167"/>
                  <a:pt x="18" y="165"/>
                  <a:pt x="17" y="164"/>
                </a:cubicBezTo>
                <a:cubicBezTo>
                  <a:pt x="14" y="163"/>
                  <a:pt x="14" y="163"/>
                  <a:pt x="12" y="163"/>
                </a:cubicBezTo>
                <a:lnTo>
                  <a:pt x="14" y="164"/>
                </a:lnTo>
                <a:cubicBezTo>
                  <a:pt x="16" y="165"/>
                  <a:pt x="18" y="168"/>
                  <a:pt x="20" y="169"/>
                </a:cubicBezTo>
                <a:cubicBezTo>
                  <a:pt x="23" y="170"/>
                  <a:pt x="23" y="171"/>
                  <a:pt x="23" y="173"/>
                </a:cubicBezTo>
                <a:cubicBezTo>
                  <a:pt x="23" y="173"/>
                  <a:pt x="23" y="176"/>
                  <a:pt x="17" y="177"/>
                </a:cubicBezTo>
                <a:cubicBezTo>
                  <a:pt x="14" y="177"/>
                  <a:pt x="8" y="177"/>
                  <a:pt x="2" y="174"/>
                </a:cubicBezTo>
                <a:cubicBezTo>
                  <a:pt x="0" y="173"/>
                  <a:pt x="0" y="172"/>
                  <a:pt x="0" y="170"/>
                </a:cubicBezTo>
                <a:lnTo>
                  <a:pt x="0" y="159"/>
                </a:lnTo>
                <a:cubicBezTo>
                  <a:pt x="0" y="159"/>
                  <a:pt x="2" y="159"/>
                  <a:pt x="5" y="158"/>
                </a:cubicBezTo>
                <a:cubicBezTo>
                  <a:pt x="8" y="156"/>
                  <a:pt x="8" y="154"/>
                  <a:pt x="8" y="153"/>
                </a:cubicBezTo>
                <a:cubicBezTo>
                  <a:pt x="9" y="152"/>
                  <a:pt x="9" y="152"/>
                  <a:pt x="11" y="152"/>
                </a:cubicBezTo>
                <a:cubicBezTo>
                  <a:pt x="12" y="153"/>
                  <a:pt x="14" y="153"/>
                  <a:pt x="16" y="153"/>
                </a:cubicBezTo>
                <a:cubicBezTo>
                  <a:pt x="17" y="153"/>
                  <a:pt x="20" y="152"/>
                  <a:pt x="23" y="148"/>
                </a:cubicBezTo>
                <a:cubicBezTo>
                  <a:pt x="26" y="145"/>
                  <a:pt x="26" y="141"/>
                  <a:pt x="26" y="139"/>
                </a:cubicBezTo>
                <a:lnTo>
                  <a:pt x="27" y="139"/>
                </a:lnTo>
                <a:cubicBezTo>
                  <a:pt x="29" y="139"/>
                  <a:pt x="34" y="139"/>
                  <a:pt x="35" y="137"/>
                </a:cubicBezTo>
                <a:cubicBezTo>
                  <a:pt x="40" y="135"/>
                  <a:pt x="40" y="132"/>
                  <a:pt x="40" y="130"/>
                </a:cubicBezTo>
                <a:cubicBezTo>
                  <a:pt x="40" y="130"/>
                  <a:pt x="41" y="129"/>
                  <a:pt x="43" y="129"/>
                </a:cubicBezTo>
                <a:cubicBezTo>
                  <a:pt x="43" y="128"/>
                  <a:pt x="44" y="127"/>
                  <a:pt x="46" y="126"/>
                </a:cubicBezTo>
                <a:cubicBezTo>
                  <a:pt x="47" y="124"/>
                  <a:pt x="49" y="121"/>
                  <a:pt x="49" y="120"/>
                </a:cubicBezTo>
                <a:cubicBezTo>
                  <a:pt x="49" y="119"/>
                  <a:pt x="50" y="118"/>
                  <a:pt x="55" y="116"/>
                </a:cubicBezTo>
                <a:cubicBezTo>
                  <a:pt x="59" y="114"/>
                  <a:pt x="59" y="110"/>
                  <a:pt x="59" y="108"/>
                </a:cubicBezTo>
                <a:cubicBezTo>
                  <a:pt x="58" y="106"/>
                  <a:pt x="57" y="104"/>
                  <a:pt x="57" y="104"/>
                </a:cubicBezTo>
                <a:cubicBezTo>
                  <a:pt x="57" y="104"/>
                  <a:pt x="58" y="104"/>
                  <a:pt x="59" y="102"/>
                </a:cubicBezTo>
                <a:cubicBezTo>
                  <a:pt x="61" y="101"/>
                  <a:pt x="64" y="100"/>
                  <a:pt x="64" y="94"/>
                </a:cubicBezTo>
                <a:cubicBezTo>
                  <a:pt x="64" y="89"/>
                  <a:pt x="61" y="88"/>
                  <a:pt x="61" y="88"/>
                </a:cubicBezTo>
                <a:cubicBezTo>
                  <a:pt x="61" y="88"/>
                  <a:pt x="63" y="88"/>
                  <a:pt x="63" y="86"/>
                </a:cubicBezTo>
                <a:cubicBezTo>
                  <a:pt x="64" y="86"/>
                  <a:pt x="70" y="84"/>
                  <a:pt x="70" y="80"/>
                </a:cubicBezTo>
                <a:cubicBezTo>
                  <a:pt x="70" y="76"/>
                  <a:pt x="69" y="76"/>
                  <a:pt x="66" y="74"/>
                </a:cubicBezTo>
                <a:cubicBezTo>
                  <a:pt x="64" y="74"/>
                  <a:pt x="63" y="73"/>
                  <a:pt x="63" y="73"/>
                </a:cubicBezTo>
                <a:cubicBezTo>
                  <a:pt x="63" y="73"/>
                  <a:pt x="63" y="72"/>
                  <a:pt x="64" y="69"/>
                </a:cubicBezTo>
                <a:cubicBezTo>
                  <a:pt x="66" y="67"/>
                  <a:pt x="66" y="65"/>
                  <a:pt x="63" y="62"/>
                </a:cubicBezTo>
                <a:cubicBezTo>
                  <a:pt x="63" y="60"/>
                  <a:pt x="59" y="60"/>
                  <a:pt x="58" y="60"/>
                </a:cubicBezTo>
                <a:cubicBezTo>
                  <a:pt x="55" y="60"/>
                  <a:pt x="53" y="60"/>
                  <a:pt x="53" y="60"/>
                </a:cubicBezTo>
                <a:lnTo>
                  <a:pt x="53" y="58"/>
                </a:lnTo>
                <a:lnTo>
                  <a:pt x="53" y="51"/>
                </a:lnTo>
                <a:cubicBezTo>
                  <a:pt x="53" y="50"/>
                  <a:pt x="53" y="48"/>
                  <a:pt x="49" y="47"/>
                </a:cubicBezTo>
                <a:cubicBezTo>
                  <a:pt x="44" y="46"/>
                  <a:pt x="41" y="48"/>
                  <a:pt x="40" y="49"/>
                </a:cubicBezTo>
                <a:cubicBezTo>
                  <a:pt x="38" y="50"/>
                  <a:pt x="38" y="47"/>
                  <a:pt x="38" y="47"/>
                </a:cubicBezTo>
                <a:cubicBezTo>
                  <a:pt x="38" y="45"/>
                  <a:pt x="41" y="42"/>
                  <a:pt x="44" y="37"/>
                </a:cubicBezTo>
                <a:cubicBezTo>
                  <a:pt x="47" y="32"/>
                  <a:pt x="49" y="29"/>
                  <a:pt x="53" y="22"/>
                </a:cubicBezTo>
                <a:cubicBezTo>
                  <a:pt x="57" y="16"/>
                  <a:pt x="59" y="6"/>
                  <a:pt x="59" y="3"/>
                </a:cubicBezTo>
                <a:cubicBezTo>
                  <a:pt x="61" y="0"/>
                  <a:pt x="61" y="1"/>
                  <a:pt x="61" y="1"/>
                </a:cubicBezTo>
                <a:cubicBezTo>
                  <a:pt x="61" y="1"/>
                  <a:pt x="61" y="2"/>
                  <a:pt x="63" y="7"/>
                </a:cubicBezTo>
                <a:cubicBezTo>
                  <a:pt x="66" y="14"/>
                  <a:pt x="66" y="20"/>
                  <a:pt x="66" y="24"/>
                </a:cubicBezTo>
                <a:cubicBezTo>
                  <a:pt x="66" y="28"/>
                  <a:pt x="61" y="35"/>
                  <a:pt x="58" y="41"/>
                </a:cubicBezTo>
                <a:cubicBezTo>
                  <a:pt x="55" y="45"/>
                  <a:pt x="53" y="47"/>
                  <a:pt x="55" y="48"/>
                </a:cubicBezTo>
                <a:cubicBezTo>
                  <a:pt x="55" y="48"/>
                  <a:pt x="57" y="45"/>
                  <a:pt x="58" y="43"/>
                </a:cubicBezTo>
                <a:cubicBezTo>
                  <a:pt x="61" y="41"/>
                  <a:pt x="63" y="36"/>
                  <a:pt x="66" y="33"/>
                </a:cubicBezTo>
                <a:cubicBezTo>
                  <a:pt x="70" y="29"/>
                  <a:pt x="73" y="20"/>
                  <a:pt x="73" y="20"/>
                </a:cubicBezTo>
                <a:cubicBezTo>
                  <a:pt x="73" y="20"/>
                  <a:pt x="73" y="20"/>
                  <a:pt x="75" y="20"/>
                </a:cubicBezTo>
                <a:cubicBezTo>
                  <a:pt x="76" y="21"/>
                  <a:pt x="79" y="29"/>
                  <a:pt x="76" y="36"/>
                </a:cubicBezTo>
                <a:cubicBezTo>
                  <a:pt x="73" y="43"/>
                  <a:pt x="69" y="48"/>
                  <a:pt x="66" y="50"/>
                </a:cubicBezTo>
                <a:cubicBezTo>
                  <a:pt x="63" y="53"/>
                  <a:pt x="61" y="57"/>
                  <a:pt x="63" y="57"/>
                </a:cubicBezTo>
                <a:cubicBezTo>
                  <a:pt x="63" y="57"/>
                  <a:pt x="63" y="55"/>
                  <a:pt x="64" y="53"/>
                </a:cubicBezTo>
                <a:cubicBezTo>
                  <a:pt x="69" y="51"/>
                  <a:pt x="73" y="47"/>
                  <a:pt x="75" y="43"/>
                </a:cubicBezTo>
                <a:cubicBezTo>
                  <a:pt x="76" y="41"/>
                  <a:pt x="79" y="36"/>
                  <a:pt x="81" y="35"/>
                </a:cubicBezTo>
                <a:lnTo>
                  <a:pt x="82" y="34"/>
                </a:lnTo>
                <a:cubicBezTo>
                  <a:pt x="82" y="35"/>
                  <a:pt x="84" y="37"/>
                  <a:pt x="82" y="42"/>
                </a:cubicBezTo>
                <a:cubicBezTo>
                  <a:pt x="82" y="49"/>
                  <a:pt x="79" y="53"/>
                  <a:pt x="75" y="58"/>
                </a:cubicBezTo>
                <a:cubicBezTo>
                  <a:pt x="73" y="62"/>
                  <a:pt x="69" y="65"/>
                  <a:pt x="70" y="66"/>
                </a:cubicBezTo>
                <a:cubicBezTo>
                  <a:pt x="70" y="67"/>
                  <a:pt x="73" y="62"/>
                  <a:pt x="75" y="61"/>
                </a:cubicBezTo>
                <a:cubicBezTo>
                  <a:pt x="78" y="58"/>
                  <a:pt x="82" y="51"/>
                  <a:pt x="84" y="50"/>
                </a:cubicBezTo>
                <a:cubicBezTo>
                  <a:pt x="85" y="48"/>
                  <a:pt x="87" y="49"/>
                  <a:pt x="87" y="57"/>
                </a:cubicBezTo>
                <a:cubicBezTo>
                  <a:pt x="87" y="62"/>
                  <a:pt x="81" y="69"/>
                  <a:pt x="78" y="72"/>
                </a:cubicBezTo>
                <a:cubicBezTo>
                  <a:pt x="75" y="76"/>
                  <a:pt x="72" y="77"/>
                  <a:pt x="73" y="79"/>
                </a:cubicBezTo>
                <a:cubicBezTo>
                  <a:pt x="73" y="79"/>
                  <a:pt x="75" y="76"/>
                  <a:pt x="76" y="76"/>
                </a:cubicBezTo>
                <a:cubicBezTo>
                  <a:pt x="79" y="74"/>
                  <a:pt x="85" y="70"/>
                  <a:pt x="87" y="70"/>
                </a:cubicBezTo>
                <a:cubicBezTo>
                  <a:pt x="88" y="68"/>
                  <a:pt x="88" y="70"/>
                  <a:pt x="87" y="76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86" name="Freeform 1290">
            <a:extLst>
              <a:ext uri="{FF2B5EF4-FFF2-40B4-BE49-F238E27FC236}">
                <a16:creationId xmlns:a16="http://schemas.microsoft.com/office/drawing/2014/main" id="{7D5578DD-592E-5C45-9979-86C80AC77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0" y="2298700"/>
            <a:ext cx="28575" cy="42863"/>
          </a:xfrm>
          <a:custGeom>
            <a:avLst/>
            <a:gdLst>
              <a:gd name="T0" fmla="*/ 23217 w 80"/>
              <a:gd name="T1" fmla="*/ 12822 h 117"/>
              <a:gd name="T2" fmla="*/ 25003 w 80"/>
              <a:gd name="T3" fmla="*/ 12822 h 117"/>
              <a:gd name="T4" fmla="*/ 26075 w 80"/>
              <a:gd name="T5" fmla="*/ 15387 h 117"/>
              <a:gd name="T6" fmla="*/ 22146 w 80"/>
              <a:gd name="T7" fmla="*/ 16852 h 117"/>
              <a:gd name="T8" fmla="*/ 21431 w 80"/>
              <a:gd name="T9" fmla="*/ 17585 h 117"/>
              <a:gd name="T10" fmla="*/ 23574 w 80"/>
              <a:gd name="T11" fmla="*/ 17951 h 117"/>
              <a:gd name="T12" fmla="*/ 25003 w 80"/>
              <a:gd name="T13" fmla="*/ 19783 h 117"/>
              <a:gd name="T14" fmla="*/ 21431 w 80"/>
              <a:gd name="T15" fmla="*/ 22347 h 117"/>
              <a:gd name="T16" fmla="*/ 20003 w 80"/>
              <a:gd name="T17" fmla="*/ 22714 h 117"/>
              <a:gd name="T18" fmla="*/ 21431 w 80"/>
              <a:gd name="T19" fmla="*/ 23446 h 117"/>
              <a:gd name="T20" fmla="*/ 23217 w 80"/>
              <a:gd name="T21" fmla="*/ 24545 h 117"/>
              <a:gd name="T22" fmla="*/ 22146 w 80"/>
              <a:gd name="T23" fmla="*/ 26744 h 117"/>
              <a:gd name="T24" fmla="*/ 19645 w 80"/>
              <a:gd name="T25" fmla="*/ 27476 h 117"/>
              <a:gd name="T26" fmla="*/ 18217 w 80"/>
              <a:gd name="T27" fmla="*/ 27476 h 117"/>
              <a:gd name="T28" fmla="*/ 19645 w 80"/>
              <a:gd name="T29" fmla="*/ 28209 h 117"/>
              <a:gd name="T30" fmla="*/ 18217 w 80"/>
              <a:gd name="T31" fmla="*/ 30773 h 117"/>
              <a:gd name="T32" fmla="*/ 15716 w 80"/>
              <a:gd name="T33" fmla="*/ 31140 h 117"/>
              <a:gd name="T34" fmla="*/ 13930 w 80"/>
              <a:gd name="T35" fmla="*/ 30407 h 117"/>
              <a:gd name="T36" fmla="*/ 15716 w 80"/>
              <a:gd name="T37" fmla="*/ 31872 h 117"/>
              <a:gd name="T38" fmla="*/ 15002 w 80"/>
              <a:gd name="T39" fmla="*/ 35170 h 117"/>
              <a:gd name="T40" fmla="*/ 11430 w 80"/>
              <a:gd name="T41" fmla="*/ 34803 h 117"/>
              <a:gd name="T42" fmla="*/ 10001 w 80"/>
              <a:gd name="T43" fmla="*/ 35170 h 117"/>
              <a:gd name="T44" fmla="*/ 10716 w 80"/>
              <a:gd name="T45" fmla="*/ 36269 h 117"/>
              <a:gd name="T46" fmla="*/ 9644 w 80"/>
              <a:gd name="T47" fmla="*/ 40299 h 117"/>
              <a:gd name="T48" fmla="*/ 5358 w 80"/>
              <a:gd name="T49" fmla="*/ 38467 h 117"/>
              <a:gd name="T50" fmla="*/ 5358 w 80"/>
              <a:gd name="T51" fmla="*/ 39566 h 117"/>
              <a:gd name="T52" fmla="*/ 4286 w 80"/>
              <a:gd name="T53" fmla="*/ 42130 h 117"/>
              <a:gd name="T54" fmla="*/ 2143 w 80"/>
              <a:gd name="T55" fmla="*/ 42130 h 117"/>
              <a:gd name="T56" fmla="*/ 1072 w 80"/>
              <a:gd name="T57" fmla="*/ 38467 h 117"/>
              <a:gd name="T58" fmla="*/ 1429 w 80"/>
              <a:gd name="T59" fmla="*/ 38467 h 117"/>
              <a:gd name="T60" fmla="*/ 1429 w 80"/>
              <a:gd name="T61" fmla="*/ 38833 h 117"/>
              <a:gd name="T62" fmla="*/ 2143 w 80"/>
              <a:gd name="T63" fmla="*/ 39566 h 117"/>
              <a:gd name="T64" fmla="*/ 2500 w 80"/>
              <a:gd name="T65" fmla="*/ 39566 h 117"/>
              <a:gd name="T66" fmla="*/ 2143 w 80"/>
              <a:gd name="T67" fmla="*/ 38833 h 117"/>
              <a:gd name="T68" fmla="*/ 1429 w 80"/>
              <a:gd name="T69" fmla="*/ 38467 h 117"/>
              <a:gd name="T70" fmla="*/ 1072 w 80"/>
              <a:gd name="T71" fmla="*/ 37368 h 117"/>
              <a:gd name="T72" fmla="*/ 1072 w 80"/>
              <a:gd name="T73" fmla="*/ 37001 h 117"/>
              <a:gd name="T74" fmla="*/ 0 w 80"/>
              <a:gd name="T75" fmla="*/ 32972 h 117"/>
              <a:gd name="T76" fmla="*/ 0 w 80"/>
              <a:gd name="T77" fmla="*/ 30407 h 117"/>
              <a:gd name="T78" fmla="*/ 357 w 80"/>
              <a:gd name="T79" fmla="*/ 30407 h 117"/>
              <a:gd name="T80" fmla="*/ 3215 w 80"/>
              <a:gd name="T81" fmla="*/ 28209 h 117"/>
              <a:gd name="T82" fmla="*/ 8215 w 80"/>
              <a:gd name="T83" fmla="*/ 26744 h 117"/>
              <a:gd name="T84" fmla="*/ 11787 w 80"/>
              <a:gd name="T85" fmla="*/ 24179 h 117"/>
              <a:gd name="T86" fmla="*/ 8930 w 80"/>
              <a:gd name="T87" fmla="*/ 19417 h 117"/>
              <a:gd name="T88" fmla="*/ 5715 w 80"/>
              <a:gd name="T89" fmla="*/ 14654 h 117"/>
              <a:gd name="T90" fmla="*/ 10716 w 80"/>
              <a:gd name="T91" fmla="*/ 7693 h 117"/>
              <a:gd name="T92" fmla="*/ 15002 w 80"/>
              <a:gd name="T93" fmla="*/ 0 h 117"/>
              <a:gd name="T94" fmla="*/ 15716 w 80"/>
              <a:gd name="T95" fmla="*/ 2198 h 117"/>
              <a:gd name="T96" fmla="*/ 15716 w 80"/>
              <a:gd name="T97" fmla="*/ 4030 h 117"/>
              <a:gd name="T98" fmla="*/ 17859 w 80"/>
              <a:gd name="T99" fmla="*/ 2931 h 117"/>
              <a:gd name="T100" fmla="*/ 20360 w 80"/>
              <a:gd name="T101" fmla="*/ 3664 h 117"/>
              <a:gd name="T102" fmla="*/ 20003 w 80"/>
              <a:gd name="T103" fmla="*/ 7693 h 117"/>
              <a:gd name="T104" fmla="*/ 18931 w 80"/>
              <a:gd name="T105" fmla="*/ 9891 h 117"/>
              <a:gd name="T106" fmla="*/ 20360 w 80"/>
              <a:gd name="T107" fmla="*/ 8426 h 117"/>
              <a:gd name="T108" fmla="*/ 23217 w 80"/>
              <a:gd name="T109" fmla="*/ 7693 h 117"/>
              <a:gd name="T110" fmla="*/ 25003 w 80"/>
              <a:gd name="T111" fmla="*/ 9525 h 117"/>
              <a:gd name="T112" fmla="*/ 23217 w 80"/>
              <a:gd name="T113" fmla="*/ 12090 h 117"/>
              <a:gd name="T114" fmla="*/ 22146 w 80"/>
              <a:gd name="T115" fmla="*/ 13189 h 117"/>
              <a:gd name="T116" fmla="*/ 23217 w 80"/>
              <a:gd name="T117" fmla="*/ 12822 h 11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80" h="117">
                <a:moveTo>
                  <a:pt x="65" y="35"/>
                </a:moveTo>
                <a:lnTo>
                  <a:pt x="70" y="35"/>
                </a:lnTo>
                <a:cubicBezTo>
                  <a:pt x="73" y="36"/>
                  <a:pt x="79" y="39"/>
                  <a:pt x="73" y="42"/>
                </a:cubicBezTo>
                <a:cubicBezTo>
                  <a:pt x="70" y="45"/>
                  <a:pt x="64" y="46"/>
                  <a:pt x="62" y="46"/>
                </a:cubicBezTo>
                <a:cubicBezTo>
                  <a:pt x="60" y="47"/>
                  <a:pt x="60" y="46"/>
                  <a:pt x="60" y="48"/>
                </a:cubicBezTo>
                <a:cubicBezTo>
                  <a:pt x="60" y="49"/>
                  <a:pt x="64" y="49"/>
                  <a:pt x="66" y="49"/>
                </a:cubicBezTo>
                <a:cubicBezTo>
                  <a:pt x="70" y="49"/>
                  <a:pt x="70" y="51"/>
                  <a:pt x="70" y="54"/>
                </a:cubicBezTo>
                <a:cubicBezTo>
                  <a:pt x="70" y="57"/>
                  <a:pt x="65" y="60"/>
                  <a:pt x="60" y="61"/>
                </a:cubicBezTo>
                <a:cubicBezTo>
                  <a:pt x="57" y="61"/>
                  <a:pt x="57" y="61"/>
                  <a:pt x="56" y="62"/>
                </a:cubicBezTo>
                <a:cubicBezTo>
                  <a:pt x="56" y="62"/>
                  <a:pt x="57" y="63"/>
                  <a:pt x="60" y="64"/>
                </a:cubicBezTo>
                <a:cubicBezTo>
                  <a:pt x="60" y="64"/>
                  <a:pt x="64" y="65"/>
                  <a:pt x="65" y="67"/>
                </a:cubicBezTo>
                <a:cubicBezTo>
                  <a:pt x="65" y="69"/>
                  <a:pt x="65" y="71"/>
                  <a:pt x="62" y="73"/>
                </a:cubicBezTo>
                <a:cubicBezTo>
                  <a:pt x="60" y="75"/>
                  <a:pt x="55" y="75"/>
                  <a:pt x="55" y="75"/>
                </a:cubicBezTo>
                <a:cubicBezTo>
                  <a:pt x="53" y="75"/>
                  <a:pt x="51" y="73"/>
                  <a:pt x="51" y="75"/>
                </a:cubicBezTo>
                <a:cubicBezTo>
                  <a:pt x="50" y="75"/>
                  <a:pt x="51" y="77"/>
                  <a:pt x="55" y="77"/>
                </a:cubicBezTo>
                <a:cubicBezTo>
                  <a:pt x="56" y="79"/>
                  <a:pt x="55" y="82"/>
                  <a:pt x="51" y="84"/>
                </a:cubicBezTo>
                <a:cubicBezTo>
                  <a:pt x="48" y="86"/>
                  <a:pt x="44" y="86"/>
                  <a:pt x="44" y="85"/>
                </a:cubicBezTo>
                <a:cubicBezTo>
                  <a:pt x="42" y="85"/>
                  <a:pt x="41" y="82"/>
                  <a:pt x="39" y="83"/>
                </a:cubicBezTo>
                <a:cubicBezTo>
                  <a:pt x="38" y="85"/>
                  <a:pt x="42" y="86"/>
                  <a:pt x="44" y="87"/>
                </a:cubicBezTo>
                <a:cubicBezTo>
                  <a:pt x="45" y="90"/>
                  <a:pt x="44" y="93"/>
                  <a:pt x="42" y="96"/>
                </a:cubicBezTo>
                <a:cubicBezTo>
                  <a:pt x="38" y="99"/>
                  <a:pt x="33" y="96"/>
                  <a:pt x="32" y="95"/>
                </a:cubicBezTo>
                <a:cubicBezTo>
                  <a:pt x="32" y="95"/>
                  <a:pt x="30" y="94"/>
                  <a:pt x="28" y="96"/>
                </a:cubicBezTo>
                <a:cubicBezTo>
                  <a:pt x="28" y="96"/>
                  <a:pt x="30" y="98"/>
                  <a:pt x="30" y="99"/>
                </a:cubicBezTo>
                <a:cubicBezTo>
                  <a:pt x="30" y="101"/>
                  <a:pt x="32" y="108"/>
                  <a:pt x="27" y="110"/>
                </a:cubicBezTo>
                <a:cubicBezTo>
                  <a:pt x="21" y="111"/>
                  <a:pt x="16" y="106"/>
                  <a:pt x="15" y="105"/>
                </a:cubicBezTo>
                <a:cubicBezTo>
                  <a:pt x="13" y="105"/>
                  <a:pt x="13" y="106"/>
                  <a:pt x="15" y="108"/>
                </a:cubicBezTo>
                <a:cubicBezTo>
                  <a:pt x="15" y="108"/>
                  <a:pt x="15" y="112"/>
                  <a:pt x="12" y="115"/>
                </a:cubicBezTo>
                <a:cubicBezTo>
                  <a:pt x="9" y="116"/>
                  <a:pt x="7" y="115"/>
                  <a:pt x="6" y="115"/>
                </a:cubicBezTo>
                <a:cubicBezTo>
                  <a:pt x="6" y="113"/>
                  <a:pt x="4" y="110"/>
                  <a:pt x="3" y="105"/>
                </a:cubicBezTo>
                <a:lnTo>
                  <a:pt x="4" y="105"/>
                </a:lnTo>
                <a:lnTo>
                  <a:pt x="4" y="106"/>
                </a:lnTo>
                <a:cubicBezTo>
                  <a:pt x="6" y="106"/>
                  <a:pt x="6" y="108"/>
                  <a:pt x="6" y="108"/>
                </a:cubicBezTo>
                <a:cubicBezTo>
                  <a:pt x="7" y="108"/>
                  <a:pt x="7" y="109"/>
                  <a:pt x="7" y="108"/>
                </a:cubicBezTo>
                <a:lnTo>
                  <a:pt x="6" y="106"/>
                </a:lnTo>
                <a:lnTo>
                  <a:pt x="4" y="105"/>
                </a:lnTo>
                <a:cubicBezTo>
                  <a:pt x="4" y="105"/>
                  <a:pt x="4" y="102"/>
                  <a:pt x="3" y="102"/>
                </a:cubicBezTo>
                <a:lnTo>
                  <a:pt x="3" y="101"/>
                </a:lnTo>
                <a:cubicBezTo>
                  <a:pt x="1" y="99"/>
                  <a:pt x="1" y="95"/>
                  <a:pt x="0" y="90"/>
                </a:cubicBezTo>
                <a:lnTo>
                  <a:pt x="0" y="83"/>
                </a:lnTo>
                <a:lnTo>
                  <a:pt x="1" y="83"/>
                </a:lnTo>
                <a:cubicBezTo>
                  <a:pt x="4" y="83"/>
                  <a:pt x="7" y="81"/>
                  <a:pt x="9" y="77"/>
                </a:cubicBezTo>
                <a:cubicBezTo>
                  <a:pt x="12" y="74"/>
                  <a:pt x="15" y="73"/>
                  <a:pt x="23" y="73"/>
                </a:cubicBezTo>
                <a:cubicBezTo>
                  <a:pt x="28" y="73"/>
                  <a:pt x="32" y="71"/>
                  <a:pt x="33" y="66"/>
                </a:cubicBezTo>
                <a:cubicBezTo>
                  <a:pt x="35" y="62"/>
                  <a:pt x="33" y="55"/>
                  <a:pt x="25" y="53"/>
                </a:cubicBezTo>
                <a:cubicBezTo>
                  <a:pt x="19" y="49"/>
                  <a:pt x="16" y="46"/>
                  <a:pt x="16" y="40"/>
                </a:cubicBezTo>
                <a:cubicBezTo>
                  <a:pt x="15" y="35"/>
                  <a:pt x="23" y="28"/>
                  <a:pt x="30" y="21"/>
                </a:cubicBezTo>
                <a:cubicBezTo>
                  <a:pt x="36" y="11"/>
                  <a:pt x="42" y="0"/>
                  <a:pt x="42" y="0"/>
                </a:cubicBezTo>
                <a:cubicBezTo>
                  <a:pt x="42" y="0"/>
                  <a:pt x="44" y="3"/>
                  <a:pt x="44" y="6"/>
                </a:cubicBezTo>
                <a:cubicBezTo>
                  <a:pt x="44" y="8"/>
                  <a:pt x="42" y="11"/>
                  <a:pt x="44" y="11"/>
                </a:cubicBezTo>
                <a:cubicBezTo>
                  <a:pt x="44" y="13"/>
                  <a:pt x="44" y="11"/>
                  <a:pt x="50" y="8"/>
                </a:cubicBezTo>
                <a:cubicBezTo>
                  <a:pt x="53" y="8"/>
                  <a:pt x="56" y="7"/>
                  <a:pt x="57" y="10"/>
                </a:cubicBezTo>
                <a:cubicBezTo>
                  <a:pt x="60" y="13"/>
                  <a:pt x="57" y="18"/>
                  <a:pt x="56" y="21"/>
                </a:cubicBezTo>
                <a:cubicBezTo>
                  <a:pt x="55" y="23"/>
                  <a:pt x="51" y="26"/>
                  <a:pt x="53" y="27"/>
                </a:cubicBezTo>
                <a:cubicBezTo>
                  <a:pt x="53" y="27"/>
                  <a:pt x="56" y="25"/>
                  <a:pt x="57" y="23"/>
                </a:cubicBezTo>
                <a:cubicBezTo>
                  <a:pt x="59" y="23"/>
                  <a:pt x="60" y="20"/>
                  <a:pt x="65" y="21"/>
                </a:cubicBezTo>
                <a:cubicBezTo>
                  <a:pt x="70" y="21"/>
                  <a:pt x="70" y="22"/>
                  <a:pt x="70" y="26"/>
                </a:cubicBezTo>
                <a:cubicBezTo>
                  <a:pt x="71" y="29"/>
                  <a:pt x="68" y="31"/>
                  <a:pt x="65" y="33"/>
                </a:cubicBezTo>
                <a:cubicBezTo>
                  <a:pt x="62" y="34"/>
                  <a:pt x="60" y="35"/>
                  <a:pt x="62" y="36"/>
                </a:cubicBezTo>
                <a:cubicBezTo>
                  <a:pt x="62" y="36"/>
                  <a:pt x="64" y="36"/>
                  <a:pt x="65" y="35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87" name="Freeform 1291">
            <a:extLst>
              <a:ext uri="{FF2B5EF4-FFF2-40B4-BE49-F238E27FC236}">
                <a16:creationId xmlns:a16="http://schemas.microsoft.com/office/drawing/2014/main" id="{AC10E6EE-9127-3940-9CBD-916DB877B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2282825"/>
            <a:ext cx="9525" cy="23813"/>
          </a:xfrm>
          <a:custGeom>
            <a:avLst/>
            <a:gdLst>
              <a:gd name="T0" fmla="*/ 5997 w 27"/>
              <a:gd name="T1" fmla="*/ 17060 h 67"/>
              <a:gd name="T2" fmla="*/ 1058 w 27"/>
              <a:gd name="T3" fmla="*/ 23458 h 67"/>
              <a:gd name="T4" fmla="*/ 1411 w 27"/>
              <a:gd name="T5" fmla="*/ 22036 h 67"/>
              <a:gd name="T6" fmla="*/ 1411 w 27"/>
              <a:gd name="T7" fmla="*/ 20259 h 67"/>
              <a:gd name="T8" fmla="*/ 3528 w 27"/>
              <a:gd name="T9" fmla="*/ 17415 h 67"/>
              <a:gd name="T10" fmla="*/ 5997 w 27"/>
              <a:gd name="T11" fmla="*/ 12440 h 67"/>
              <a:gd name="T12" fmla="*/ 3175 w 27"/>
              <a:gd name="T13" fmla="*/ 17060 h 67"/>
              <a:gd name="T14" fmla="*/ 1411 w 27"/>
              <a:gd name="T15" fmla="*/ 19548 h 67"/>
              <a:gd name="T16" fmla="*/ 1058 w 27"/>
              <a:gd name="T17" fmla="*/ 18482 h 67"/>
              <a:gd name="T18" fmla="*/ 0 w 27"/>
              <a:gd name="T19" fmla="*/ 18482 h 67"/>
              <a:gd name="T20" fmla="*/ 353 w 27"/>
              <a:gd name="T21" fmla="*/ 17771 h 67"/>
              <a:gd name="T22" fmla="*/ 1058 w 27"/>
              <a:gd name="T23" fmla="*/ 16705 h 67"/>
              <a:gd name="T24" fmla="*/ 4586 w 27"/>
              <a:gd name="T25" fmla="*/ 11018 h 67"/>
              <a:gd name="T26" fmla="*/ 7408 w 27"/>
              <a:gd name="T27" fmla="*/ 1422 h 67"/>
              <a:gd name="T28" fmla="*/ 8467 w 27"/>
              <a:gd name="T29" fmla="*/ 1777 h 67"/>
              <a:gd name="T30" fmla="*/ 9172 w 27"/>
              <a:gd name="T31" fmla="*/ 7464 h 67"/>
              <a:gd name="T32" fmla="*/ 5997 w 27"/>
              <a:gd name="T33" fmla="*/ 17060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7">
                <a:moveTo>
                  <a:pt x="17" y="48"/>
                </a:moveTo>
                <a:cubicBezTo>
                  <a:pt x="10" y="61"/>
                  <a:pt x="3" y="66"/>
                  <a:pt x="3" y="66"/>
                </a:cubicBezTo>
                <a:cubicBezTo>
                  <a:pt x="3" y="66"/>
                  <a:pt x="4" y="64"/>
                  <a:pt x="4" y="62"/>
                </a:cubicBezTo>
                <a:cubicBezTo>
                  <a:pt x="6" y="61"/>
                  <a:pt x="4" y="57"/>
                  <a:pt x="4" y="57"/>
                </a:cubicBezTo>
                <a:cubicBezTo>
                  <a:pt x="4" y="57"/>
                  <a:pt x="7" y="55"/>
                  <a:pt x="10" y="49"/>
                </a:cubicBezTo>
                <a:cubicBezTo>
                  <a:pt x="15" y="43"/>
                  <a:pt x="17" y="35"/>
                  <a:pt x="17" y="35"/>
                </a:cubicBezTo>
                <a:cubicBezTo>
                  <a:pt x="17" y="35"/>
                  <a:pt x="13" y="43"/>
                  <a:pt x="9" y="48"/>
                </a:cubicBezTo>
                <a:cubicBezTo>
                  <a:pt x="7" y="52"/>
                  <a:pt x="4" y="55"/>
                  <a:pt x="4" y="55"/>
                </a:cubicBezTo>
                <a:lnTo>
                  <a:pt x="3" y="52"/>
                </a:lnTo>
                <a:cubicBezTo>
                  <a:pt x="2" y="52"/>
                  <a:pt x="1" y="52"/>
                  <a:pt x="0" y="52"/>
                </a:cubicBezTo>
                <a:cubicBezTo>
                  <a:pt x="0" y="51"/>
                  <a:pt x="1" y="51"/>
                  <a:pt x="1" y="50"/>
                </a:cubicBezTo>
                <a:cubicBezTo>
                  <a:pt x="3" y="48"/>
                  <a:pt x="3" y="47"/>
                  <a:pt x="3" y="47"/>
                </a:cubicBezTo>
                <a:cubicBezTo>
                  <a:pt x="6" y="43"/>
                  <a:pt x="10" y="37"/>
                  <a:pt x="13" y="31"/>
                </a:cubicBezTo>
                <a:cubicBezTo>
                  <a:pt x="17" y="25"/>
                  <a:pt x="20" y="9"/>
                  <a:pt x="21" y="4"/>
                </a:cubicBezTo>
                <a:cubicBezTo>
                  <a:pt x="21" y="0"/>
                  <a:pt x="23" y="2"/>
                  <a:pt x="24" y="5"/>
                </a:cubicBezTo>
                <a:cubicBezTo>
                  <a:pt x="24" y="9"/>
                  <a:pt x="26" y="14"/>
                  <a:pt x="26" y="21"/>
                </a:cubicBezTo>
                <a:cubicBezTo>
                  <a:pt x="24" y="29"/>
                  <a:pt x="23" y="37"/>
                  <a:pt x="17" y="48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88" name="Freeform 1292">
            <a:extLst>
              <a:ext uri="{FF2B5EF4-FFF2-40B4-BE49-F238E27FC236}">
                <a16:creationId xmlns:a16="http://schemas.microsoft.com/office/drawing/2014/main" id="{5FF4A2E8-E57F-7246-B31F-832DB801C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0588" y="2293938"/>
            <a:ext cx="11112" cy="19050"/>
          </a:xfrm>
          <a:custGeom>
            <a:avLst/>
            <a:gdLst>
              <a:gd name="T0" fmla="*/ 7745 w 33"/>
              <a:gd name="T1" fmla="*/ 5495 h 52"/>
              <a:gd name="T2" fmla="*/ 10102 w 33"/>
              <a:gd name="T3" fmla="*/ 0 h 52"/>
              <a:gd name="T4" fmla="*/ 8081 w 33"/>
              <a:gd name="T5" fmla="*/ 9891 h 52"/>
              <a:gd name="T6" fmla="*/ 2020 w 33"/>
              <a:gd name="T7" fmla="*/ 17585 h 52"/>
              <a:gd name="T8" fmla="*/ 337 w 33"/>
              <a:gd name="T9" fmla="*/ 18684 h 52"/>
              <a:gd name="T10" fmla="*/ 1010 w 33"/>
              <a:gd name="T11" fmla="*/ 17585 h 52"/>
              <a:gd name="T12" fmla="*/ 1010 w 33"/>
              <a:gd name="T13" fmla="*/ 16486 h 52"/>
              <a:gd name="T14" fmla="*/ 2020 w 33"/>
              <a:gd name="T15" fmla="*/ 15020 h 52"/>
              <a:gd name="T16" fmla="*/ 2020 w 33"/>
              <a:gd name="T17" fmla="*/ 14654 h 52"/>
              <a:gd name="T18" fmla="*/ 1010 w 33"/>
              <a:gd name="T19" fmla="*/ 15753 h 52"/>
              <a:gd name="T20" fmla="*/ 1010 w 33"/>
              <a:gd name="T21" fmla="*/ 15387 h 52"/>
              <a:gd name="T22" fmla="*/ 337 w 33"/>
              <a:gd name="T23" fmla="*/ 14288 h 52"/>
              <a:gd name="T24" fmla="*/ 1347 w 33"/>
              <a:gd name="T25" fmla="*/ 12822 h 52"/>
              <a:gd name="T26" fmla="*/ 7745 w 33"/>
              <a:gd name="T27" fmla="*/ 5495 h 52"/>
              <a:gd name="T28" fmla="*/ 3031 w 33"/>
              <a:gd name="T29" fmla="*/ 13921 h 52"/>
              <a:gd name="T30" fmla="*/ 2020 w 33"/>
              <a:gd name="T31" fmla="*/ 14654 h 52"/>
              <a:gd name="T32" fmla="*/ 3031 w 33"/>
              <a:gd name="T33" fmla="*/ 13921 h 52"/>
              <a:gd name="T34" fmla="*/ 5051 w 33"/>
              <a:gd name="T35" fmla="*/ 12089 h 52"/>
              <a:gd name="T36" fmla="*/ 4714 w 33"/>
              <a:gd name="T37" fmla="*/ 12456 h 52"/>
              <a:gd name="T38" fmla="*/ 3031 w 33"/>
              <a:gd name="T39" fmla="*/ 13921 h 52"/>
              <a:gd name="T40" fmla="*/ 5051 w 33"/>
              <a:gd name="T41" fmla="*/ 12089 h 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3" h="52">
                <a:moveTo>
                  <a:pt x="23" y="15"/>
                </a:moveTo>
                <a:cubicBezTo>
                  <a:pt x="26" y="7"/>
                  <a:pt x="30" y="0"/>
                  <a:pt x="30" y="0"/>
                </a:cubicBezTo>
                <a:cubicBezTo>
                  <a:pt x="30" y="0"/>
                  <a:pt x="32" y="12"/>
                  <a:pt x="24" y="27"/>
                </a:cubicBezTo>
                <a:cubicBezTo>
                  <a:pt x="15" y="42"/>
                  <a:pt x="7" y="46"/>
                  <a:pt x="6" y="48"/>
                </a:cubicBezTo>
                <a:cubicBezTo>
                  <a:pt x="4" y="49"/>
                  <a:pt x="1" y="51"/>
                  <a:pt x="1" y="51"/>
                </a:cubicBezTo>
                <a:cubicBezTo>
                  <a:pt x="1" y="51"/>
                  <a:pt x="1" y="50"/>
                  <a:pt x="3" y="48"/>
                </a:cubicBezTo>
                <a:lnTo>
                  <a:pt x="3" y="45"/>
                </a:lnTo>
                <a:cubicBezTo>
                  <a:pt x="3" y="45"/>
                  <a:pt x="4" y="42"/>
                  <a:pt x="6" y="41"/>
                </a:cubicBezTo>
                <a:cubicBezTo>
                  <a:pt x="6" y="41"/>
                  <a:pt x="6" y="41"/>
                  <a:pt x="6" y="40"/>
                </a:cubicBezTo>
                <a:cubicBezTo>
                  <a:pt x="5" y="42"/>
                  <a:pt x="3" y="43"/>
                  <a:pt x="3" y="43"/>
                </a:cubicBezTo>
                <a:lnTo>
                  <a:pt x="3" y="42"/>
                </a:lnTo>
                <a:cubicBezTo>
                  <a:pt x="3" y="41"/>
                  <a:pt x="1" y="39"/>
                  <a:pt x="1" y="39"/>
                </a:cubicBezTo>
                <a:cubicBezTo>
                  <a:pt x="0" y="39"/>
                  <a:pt x="0" y="39"/>
                  <a:pt x="4" y="35"/>
                </a:cubicBezTo>
                <a:cubicBezTo>
                  <a:pt x="7" y="33"/>
                  <a:pt x="18" y="20"/>
                  <a:pt x="23" y="15"/>
                </a:cubicBezTo>
                <a:close/>
                <a:moveTo>
                  <a:pt x="9" y="38"/>
                </a:moveTo>
                <a:cubicBezTo>
                  <a:pt x="8" y="39"/>
                  <a:pt x="7" y="40"/>
                  <a:pt x="6" y="40"/>
                </a:cubicBezTo>
                <a:cubicBezTo>
                  <a:pt x="7" y="40"/>
                  <a:pt x="8" y="39"/>
                  <a:pt x="9" y="38"/>
                </a:cubicBezTo>
                <a:close/>
                <a:moveTo>
                  <a:pt x="15" y="33"/>
                </a:moveTo>
                <a:cubicBezTo>
                  <a:pt x="20" y="27"/>
                  <a:pt x="15" y="30"/>
                  <a:pt x="14" y="34"/>
                </a:cubicBezTo>
                <a:cubicBezTo>
                  <a:pt x="13" y="35"/>
                  <a:pt x="11" y="37"/>
                  <a:pt x="9" y="38"/>
                </a:cubicBezTo>
                <a:cubicBezTo>
                  <a:pt x="11" y="37"/>
                  <a:pt x="13" y="36"/>
                  <a:pt x="15" y="33"/>
                </a:cubicBezTo>
                <a:close/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89" name="Freeform 1293">
            <a:extLst>
              <a:ext uri="{FF2B5EF4-FFF2-40B4-BE49-F238E27FC236}">
                <a16:creationId xmlns:a16="http://schemas.microsoft.com/office/drawing/2014/main" id="{239ED8FE-32C7-D844-B5C9-73DA287C4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1063" y="2266950"/>
            <a:ext cx="6350" cy="26988"/>
          </a:xfrm>
          <a:custGeom>
            <a:avLst/>
            <a:gdLst>
              <a:gd name="T0" fmla="*/ 3362 w 17"/>
              <a:gd name="T1" fmla="*/ 0 h 76"/>
              <a:gd name="T2" fmla="*/ 5976 w 17"/>
              <a:gd name="T3" fmla="*/ 11008 h 76"/>
              <a:gd name="T4" fmla="*/ 5603 w 17"/>
              <a:gd name="T5" fmla="*/ 18110 h 76"/>
              <a:gd name="T6" fmla="*/ 3735 w 17"/>
              <a:gd name="T7" fmla="*/ 23437 h 76"/>
              <a:gd name="T8" fmla="*/ 3362 w 17"/>
              <a:gd name="T9" fmla="*/ 25568 h 76"/>
              <a:gd name="T10" fmla="*/ 2615 w 17"/>
              <a:gd name="T11" fmla="*/ 26633 h 76"/>
              <a:gd name="T12" fmla="*/ 2615 w 17"/>
              <a:gd name="T13" fmla="*/ 25923 h 76"/>
              <a:gd name="T14" fmla="*/ 2615 w 17"/>
              <a:gd name="T15" fmla="*/ 24147 h 76"/>
              <a:gd name="T16" fmla="*/ 2241 w 17"/>
              <a:gd name="T17" fmla="*/ 23082 h 76"/>
              <a:gd name="T18" fmla="*/ 2615 w 17"/>
              <a:gd name="T19" fmla="*/ 22017 h 76"/>
              <a:gd name="T20" fmla="*/ 3362 w 17"/>
              <a:gd name="T21" fmla="*/ 18110 h 76"/>
              <a:gd name="T22" fmla="*/ 3735 w 17"/>
              <a:gd name="T23" fmla="*/ 13494 h 76"/>
              <a:gd name="T24" fmla="*/ 3362 w 17"/>
              <a:gd name="T25" fmla="*/ 17400 h 76"/>
              <a:gd name="T26" fmla="*/ 1121 w 17"/>
              <a:gd name="T27" fmla="*/ 22372 h 76"/>
              <a:gd name="T28" fmla="*/ 1121 w 17"/>
              <a:gd name="T29" fmla="*/ 21306 h 76"/>
              <a:gd name="T30" fmla="*/ 0 w 17"/>
              <a:gd name="T31" fmla="*/ 18821 h 76"/>
              <a:gd name="T32" fmla="*/ 0 w 17"/>
              <a:gd name="T33" fmla="*/ 17755 h 76"/>
              <a:gd name="T34" fmla="*/ 1121 w 17"/>
              <a:gd name="T35" fmla="*/ 9943 h 76"/>
              <a:gd name="T36" fmla="*/ 3362 w 17"/>
              <a:gd name="T37" fmla="*/ 0 h 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76">
                <a:moveTo>
                  <a:pt x="9" y="0"/>
                </a:moveTo>
                <a:cubicBezTo>
                  <a:pt x="12" y="6"/>
                  <a:pt x="16" y="19"/>
                  <a:pt x="16" y="31"/>
                </a:cubicBezTo>
                <a:cubicBezTo>
                  <a:pt x="16" y="39"/>
                  <a:pt x="15" y="47"/>
                  <a:pt x="15" y="51"/>
                </a:cubicBezTo>
                <a:cubicBezTo>
                  <a:pt x="13" y="57"/>
                  <a:pt x="12" y="63"/>
                  <a:pt x="10" y="66"/>
                </a:cubicBezTo>
                <a:cubicBezTo>
                  <a:pt x="10" y="69"/>
                  <a:pt x="10" y="70"/>
                  <a:pt x="9" y="72"/>
                </a:cubicBezTo>
                <a:cubicBezTo>
                  <a:pt x="7" y="74"/>
                  <a:pt x="7" y="75"/>
                  <a:pt x="7" y="75"/>
                </a:cubicBezTo>
                <a:cubicBezTo>
                  <a:pt x="7" y="75"/>
                  <a:pt x="6" y="75"/>
                  <a:pt x="7" y="73"/>
                </a:cubicBezTo>
                <a:lnTo>
                  <a:pt x="7" y="68"/>
                </a:lnTo>
                <a:cubicBezTo>
                  <a:pt x="7" y="66"/>
                  <a:pt x="6" y="66"/>
                  <a:pt x="6" y="65"/>
                </a:cubicBezTo>
                <a:cubicBezTo>
                  <a:pt x="6" y="63"/>
                  <a:pt x="7" y="62"/>
                  <a:pt x="7" y="62"/>
                </a:cubicBezTo>
                <a:cubicBezTo>
                  <a:pt x="7" y="61"/>
                  <a:pt x="9" y="55"/>
                  <a:pt x="9" y="51"/>
                </a:cubicBezTo>
                <a:cubicBezTo>
                  <a:pt x="10" y="47"/>
                  <a:pt x="10" y="42"/>
                  <a:pt x="10" y="38"/>
                </a:cubicBezTo>
                <a:cubicBezTo>
                  <a:pt x="10" y="40"/>
                  <a:pt x="10" y="43"/>
                  <a:pt x="9" y="49"/>
                </a:cubicBezTo>
                <a:cubicBezTo>
                  <a:pt x="9" y="54"/>
                  <a:pt x="3" y="63"/>
                  <a:pt x="3" y="63"/>
                </a:cubicBezTo>
                <a:lnTo>
                  <a:pt x="3" y="60"/>
                </a:lnTo>
                <a:cubicBezTo>
                  <a:pt x="3" y="57"/>
                  <a:pt x="1" y="56"/>
                  <a:pt x="0" y="53"/>
                </a:cubicBezTo>
                <a:lnTo>
                  <a:pt x="0" y="50"/>
                </a:lnTo>
                <a:cubicBezTo>
                  <a:pt x="0" y="50"/>
                  <a:pt x="3" y="35"/>
                  <a:pt x="3" y="28"/>
                </a:cubicBezTo>
                <a:cubicBezTo>
                  <a:pt x="7" y="21"/>
                  <a:pt x="9" y="0"/>
                  <a:pt x="9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90" name="Freeform 1294">
            <a:extLst>
              <a:ext uri="{FF2B5EF4-FFF2-40B4-BE49-F238E27FC236}">
                <a16:creationId xmlns:a16="http://schemas.microsoft.com/office/drawing/2014/main" id="{863A4789-90F2-E842-8FA3-10314AA86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413" y="2273300"/>
            <a:ext cx="7937" cy="26988"/>
          </a:xfrm>
          <a:custGeom>
            <a:avLst/>
            <a:gdLst>
              <a:gd name="T0" fmla="*/ 6350 w 20"/>
              <a:gd name="T1" fmla="*/ 7659 h 74"/>
              <a:gd name="T2" fmla="*/ 4762 w 20"/>
              <a:gd name="T3" fmla="*/ 21882 h 74"/>
              <a:gd name="T4" fmla="*/ 2381 w 20"/>
              <a:gd name="T5" fmla="*/ 26623 h 74"/>
              <a:gd name="T6" fmla="*/ 1587 w 20"/>
              <a:gd name="T7" fmla="*/ 24435 h 74"/>
              <a:gd name="T8" fmla="*/ 2381 w 20"/>
              <a:gd name="T9" fmla="*/ 21153 h 74"/>
              <a:gd name="T10" fmla="*/ 3572 w 20"/>
              <a:gd name="T11" fmla="*/ 17141 h 74"/>
              <a:gd name="T12" fmla="*/ 3572 w 20"/>
              <a:gd name="T13" fmla="*/ 16047 h 74"/>
              <a:gd name="T14" fmla="*/ 1587 w 20"/>
              <a:gd name="T15" fmla="*/ 22612 h 74"/>
              <a:gd name="T16" fmla="*/ 397 w 20"/>
              <a:gd name="T17" fmla="*/ 24435 h 74"/>
              <a:gd name="T18" fmla="*/ 397 w 20"/>
              <a:gd name="T19" fmla="*/ 22612 h 74"/>
              <a:gd name="T20" fmla="*/ 0 w 20"/>
              <a:gd name="T21" fmla="*/ 19329 h 74"/>
              <a:gd name="T22" fmla="*/ 2381 w 20"/>
              <a:gd name="T23" fmla="*/ 12035 h 74"/>
              <a:gd name="T24" fmla="*/ 3969 w 20"/>
              <a:gd name="T25" fmla="*/ 2918 h 74"/>
              <a:gd name="T26" fmla="*/ 3969 w 20"/>
              <a:gd name="T27" fmla="*/ 0 h 74"/>
              <a:gd name="T28" fmla="*/ 6350 w 20"/>
              <a:gd name="T29" fmla="*/ 7659 h 7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" h="74">
                <a:moveTo>
                  <a:pt x="16" y="21"/>
                </a:moveTo>
                <a:cubicBezTo>
                  <a:pt x="19" y="37"/>
                  <a:pt x="13" y="54"/>
                  <a:pt x="12" y="60"/>
                </a:cubicBezTo>
                <a:cubicBezTo>
                  <a:pt x="9" y="66"/>
                  <a:pt x="6" y="73"/>
                  <a:pt x="6" y="73"/>
                </a:cubicBezTo>
                <a:cubicBezTo>
                  <a:pt x="6" y="69"/>
                  <a:pt x="6" y="67"/>
                  <a:pt x="4" y="67"/>
                </a:cubicBezTo>
                <a:cubicBezTo>
                  <a:pt x="4" y="67"/>
                  <a:pt x="4" y="62"/>
                  <a:pt x="6" y="58"/>
                </a:cubicBezTo>
                <a:cubicBezTo>
                  <a:pt x="7" y="55"/>
                  <a:pt x="9" y="50"/>
                  <a:pt x="9" y="47"/>
                </a:cubicBezTo>
                <a:cubicBezTo>
                  <a:pt x="10" y="39"/>
                  <a:pt x="12" y="30"/>
                  <a:pt x="9" y="44"/>
                </a:cubicBezTo>
                <a:cubicBezTo>
                  <a:pt x="6" y="58"/>
                  <a:pt x="4" y="62"/>
                  <a:pt x="4" y="62"/>
                </a:cubicBezTo>
                <a:lnTo>
                  <a:pt x="1" y="67"/>
                </a:lnTo>
                <a:cubicBezTo>
                  <a:pt x="1" y="66"/>
                  <a:pt x="1" y="64"/>
                  <a:pt x="1" y="62"/>
                </a:cubicBezTo>
                <a:cubicBezTo>
                  <a:pt x="1" y="58"/>
                  <a:pt x="0" y="55"/>
                  <a:pt x="0" y="53"/>
                </a:cubicBezTo>
                <a:cubicBezTo>
                  <a:pt x="0" y="53"/>
                  <a:pt x="4" y="44"/>
                  <a:pt x="6" y="33"/>
                </a:cubicBezTo>
                <a:cubicBezTo>
                  <a:pt x="9" y="23"/>
                  <a:pt x="10" y="14"/>
                  <a:pt x="10" y="8"/>
                </a:cubicBezTo>
                <a:lnTo>
                  <a:pt x="10" y="0"/>
                </a:lnTo>
                <a:cubicBezTo>
                  <a:pt x="10" y="0"/>
                  <a:pt x="15" y="4"/>
                  <a:pt x="16" y="2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91" name="Freeform 1295">
            <a:extLst>
              <a:ext uri="{FF2B5EF4-FFF2-40B4-BE49-F238E27FC236}">
                <a16:creationId xmlns:a16="http://schemas.microsoft.com/office/drawing/2014/main" id="{7603442C-12B7-AA4F-867B-DF3E3F29C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6300" y="2338388"/>
            <a:ext cx="17463" cy="6350"/>
          </a:xfrm>
          <a:custGeom>
            <a:avLst/>
            <a:gdLst>
              <a:gd name="T0" fmla="*/ 12370 w 48"/>
              <a:gd name="T1" fmla="*/ 1588 h 16"/>
              <a:gd name="T2" fmla="*/ 16008 w 48"/>
              <a:gd name="T3" fmla="*/ 794 h 16"/>
              <a:gd name="T4" fmla="*/ 16008 w 48"/>
              <a:gd name="T5" fmla="*/ 2778 h 16"/>
              <a:gd name="T6" fmla="*/ 9095 w 48"/>
              <a:gd name="T7" fmla="*/ 5953 h 16"/>
              <a:gd name="T8" fmla="*/ 1091 w 48"/>
              <a:gd name="T9" fmla="*/ 3969 h 16"/>
              <a:gd name="T10" fmla="*/ 0 w 48"/>
              <a:gd name="T11" fmla="*/ 1588 h 16"/>
              <a:gd name="T12" fmla="*/ 2183 w 48"/>
              <a:gd name="T13" fmla="*/ 1984 h 16"/>
              <a:gd name="T14" fmla="*/ 5821 w 48"/>
              <a:gd name="T15" fmla="*/ 3175 h 16"/>
              <a:gd name="T16" fmla="*/ 6912 w 48"/>
              <a:gd name="T17" fmla="*/ 2778 h 16"/>
              <a:gd name="T18" fmla="*/ 5093 w 48"/>
              <a:gd name="T19" fmla="*/ 2381 h 16"/>
              <a:gd name="T20" fmla="*/ 1091 w 48"/>
              <a:gd name="T21" fmla="*/ 794 h 16"/>
              <a:gd name="T22" fmla="*/ 2183 w 48"/>
              <a:gd name="T23" fmla="*/ 794 h 16"/>
              <a:gd name="T24" fmla="*/ 2183 w 48"/>
              <a:gd name="T25" fmla="*/ 0 h 16"/>
              <a:gd name="T26" fmla="*/ 5093 w 48"/>
              <a:gd name="T27" fmla="*/ 794 h 16"/>
              <a:gd name="T28" fmla="*/ 12370 w 48"/>
              <a:gd name="T29" fmla="*/ 1588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16">
                <a:moveTo>
                  <a:pt x="34" y="4"/>
                </a:moveTo>
                <a:cubicBezTo>
                  <a:pt x="40" y="4"/>
                  <a:pt x="44" y="2"/>
                  <a:pt x="44" y="2"/>
                </a:cubicBezTo>
                <a:cubicBezTo>
                  <a:pt x="46" y="2"/>
                  <a:pt x="47" y="3"/>
                  <a:pt x="44" y="7"/>
                </a:cubicBezTo>
                <a:cubicBezTo>
                  <a:pt x="43" y="13"/>
                  <a:pt x="32" y="15"/>
                  <a:pt x="25" y="15"/>
                </a:cubicBezTo>
                <a:cubicBezTo>
                  <a:pt x="16" y="15"/>
                  <a:pt x="8" y="11"/>
                  <a:pt x="3" y="10"/>
                </a:cubicBezTo>
                <a:cubicBezTo>
                  <a:pt x="0" y="7"/>
                  <a:pt x="0" y="4"/>
                  <a:pt x="0" y="4"/>
                </a:cubicBezTo>
                <a:cubicBezTo>
                  <a:pt x="0" y="4"/>
                  <a:pt x="3" y="5"/>
                  <a:pt x="6" y="5"/>
                </a:cubicBezTo>
                <a:cubicBezTo>
                  <a:pt x="8" y="6"/>
                  <a:pt x="16" y="8"/>
                  <a:pt x="16" y="8"/>
                </a:cubicBezTo>
                <a:cubicBezTo>
                  <a:pt x="19" y="8"/>
                  <a:pt x="19" y="7"/>
                  <a:pt x="19" y="7"/>
                </a:cubicBezTo>
                <a:cubicBezTo>
                  <a:pt x="19" y="7"/>
                  <a:pt x="17" y="7"/>
                  <a:pt x="14" y="6"/>
                </a:cubicBezTo>
                <a:cubicBezTo>
                  <a:pt x="11" y="6"/>
                  <a:pt x="5" y="4"/>
                  <a:pt x="3" y="2"/>
                </a:cubicBezTo>
                <a:lnTo>
                  <a:pt x="6" y="2"/>
                </a:lnTo>
                <a:lnTo>
                  <a:pt x="6" y="0"/>
                </a:lnTo>
                <a:cubicBezTo>
                  <a:pt x="8" y="0"/>
                  <a:pt x="11" y="0"/>
                  <a:pt x="14" y="2"/>
                </a:cubicBezTo>
                <a:cubicBezTo>
                  <a:pt x="17" y="2"/>
                  <a:pt x="26" y="4"/>
                  <a:pt x="34" y="4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92" name="Freeform 1296">
            <a:extLst>
              <a:ext uri="{FF2B5EF4-FFF2-40B4-BE49-F238E27FC236}">
                <a16:creationId xmlns:a16="http://schemas.microsoft.com/office/drawing/2014/main" id="{E4C928B2-EC6D-9C43-93E0-D35B6E923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1063" y="2332038"/>
            <a:ext cx="17462" cy="6350"/>
          </a:xfrm>
          <a:custGeom>
            <a:avLst/>
            <a:gdLst>
              <a:gd name="T0" fmla="*/ 10550 w 48"/>
              <a:gd name="T1" fmla="*/ 668 h 19"/>
              <a:gd name="T2" fmla="*/ 16007 w 48"/>
              <a:gd name="T3" fmla="*/ 0 h 19"/>
              <a:gd name="T4" fmla="*/ 16734 w 48"/>
              <a:gd name="T5" fmla="*/ 0 h 19"/>
              <a:gd name="T6" fmla="*/ 15643 w 48"/>
              <a:gd name="T7" fmla="*/ 1671 h 19"/>
              <a:gd name="T8" fmla="*/ 10914 w 48"/>
              <a:gd name="T9" fmla="*/ 5013 h 19"/>
              <a:gd name="T10" fmla="*/ 4366 w 48"/>
              <a:gd name="T11" fmla="*/ 6016 h 19"/>
              <a:gd name="T12" fmla="*/ 0 w 48"/>
              <a:gd name="T13" fmla="*/ 5013 h 19"/>
              <a:gd name="T14" fmla="*/ 0 w 48"/>
              <a:gd name="T15" fmla="*/ 4011 h 19"/>
              <a:gd name="T16" fmla="*/ 728 w 48"/>
              <a:gd name="T17" fmla="*/ 3008 h 19"/>
              <a:gd name="T18" fmla="*/ 2910 w 48"/>
              <a:gd name="T19" fmla="*/ 3008 h 19"/>
              <a:gd name="T20" fmla="*/ 6184 w 48"/>
              <a:gd name="T21" fmla="*/ 3008 h 19"/>
              <a:gd name="T22" fmla="*/ 1819 w 48"/>
              <a:gd name="T23" fmla="*/ 2339 h 19"/>
              <a:gd name="T24" fmla="*/ 1819 w 48"/>
              <a:gd name="T25" fmla="*/ 1671 h 19"/>
              <a:gd name="T26" fmla="*/ 4366 w 48"/>
              <a:gd name="T27" fmla="*/ 668 h 19"/>
              <a:gd name="T28" fmla="*/ 10550 w 48"/>
              <a:gd name="T29" fmla="*/ 668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19">
                <a:moveTo>
                  <a:pt x="29" y="2"/>
                </a:moveTo>
                <a:cubicBezTo>
                  <a:pt x="38" y="1"/>
                  <a:pt x="41" y="0"/>
                  <a:pt x="44" y="0"/>
                </a:cubicBezTo>
                <a:lnTo>
                  <a:pt x="46" y="0"/>
                </a:lnTo>
                <a:cubicBezTo>
                  <a:pt x="46" y="0"/>
                  <a:pt x="47" y="0"/>
                  <a:pt x="43" y="5"/>
                </a:cubicBezTo>
                <a:cubicBezTo>
                  <a:pt x="40" y="9"/>
                  <a:pt x="33" y="12"/>
                  <a:pt x="30" y="15"/>
                </a:cubicBezTo>
                <a:cubicBezTo>
                  <a:pt x="24" y="16"/>
                  <a:pt x="18" y="18"/>
                  <a:pt x="12" y="18"/>
                </a:cubicBezTo>
                <a:cubicBezTo>
                  <a:pt x="2" y="18"/>
                  <a:pt x="0" y="15"/>
                  <a:pt x="0" y="15"/>
                </a:cubicBezTo>
                <a:lnTo>
                  <a:pt x="0" y="12"/>
                </a:lnTo>
                <a:cubicBezTo>
                  <a:pt x="2" y="11"/>
                  <a:pt x="2" y="9"/>
                  <a:pt x="2" y="9"/>
                </a:cubicBezTo>
                <a:lnTo>
                  <a:pt x="8" y="9"/>
                </a:lnTo>
                <a:lnTo>
                  <a:pt x="17" y="9"/>
                </a:lnTo>
                <a:cubicBezTo>
                  <a:pt x="14" y="9"/>
                  <a:pt x="9" y="9"/>
                  <a:pt x="5" y="7"/>
                </a:cubicBezTo>
                <a:cubicBezTo>
                  <a:pt x="2" y="6"/>
                  <a:pt x="3" y="6"/>
                  <a:pt x="5" y="5"/>
                </a:cubicBezTo>
                <a:cubicBezTo>
                  <a:pt x="8" y="5"/>
                  <a:pt x="12" y="2"/>
                  <a:pt x="12" y="2"/>
                </a:cubicBezTo>
                <a:cubicBezTo>
                  <a:pt x="12" y="2"/>
                  <a:pt x="21" y="4"/>
                  <a:pt x="29" y="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93" name="Freeform 1297">
            <a:extLst>
              <a:ext uri="{FF2B5EF4-FFF2-40B4-BE49-F238E27FC236}">
                <a16:creationId xmlns:a16="http://schemas.microsoft.com/office/drawing/2014/main" id="{B255EC8E-BF1D-704F-A4E2-D5F566B86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4238" y="2322513"/>
            <a:ext cx="17462" cy="9525"/>
          </a:xfrm>
          <a:custGeom>
            <a:avLst/>
            <a:gdLst>
              <a:gd name="T0" fmla="*/ 11278 w 48"/>
              <a:gd name="T1" fmla="*/ 2822 h 27"/>
              <a:gd name="T2" fmla="*/ 16734 w 48"/>
              <a:gd name="T3" fmla="*/ 353 h 27"/>
              <a:gd name="T4" fmla="*/ 17098 w 48"/>
              <a:gd name="T5" fmla="*/ 706 h 27"/>
              <a:gd name="T6" fmla="*/ 15643 w 48"/>
              <a:gd name="T7" fmla="*/ 3881 h 27"/>
              <a:gd name="T8" fmla="*/ 9459 w 48"/>
              <a:gd name="T9" fmla="*/ 7761 h 27"/>
              <a:gd name="T10" fmla="*/ 1091 w 48"/>
              <a:gd name="T11" fmla="*/ 8819 h 27"/>
              <a:gd name="T12" fmla="*/ 1819 w 48"/>
              <a:gd name="T13" fmla="*/ 8114 h 27"/>
              <a:gd name="T14" fmla="*/ 1091 w 48"/>
              <a:gd name="T15" fmla="*/ 7056 h 27"/>
              <a:gd name="T16" fmla="*/ 4366 w 48"/>
              <a:gd name="T17" fmla="*/ 6703 h 27"/>
              <a:gd name="T18" fmla="*/ 7276 w 48"/>
              <a:gd name="T19" fmla="*/ 5997 h 27"/>
              <a:gd name="T20" fmla="*/ 9459 w 48"/>
              <a:gd name="T21" fmla="*/ 4939 h 27"/>
              <a:gd name="T22" fmla="*/ 7640 w 48"/>
              <a:gd name="T23" fmla="*/ 5644 h 27"/>
              <a:gd name="T24" fmla="*/ 3274 w 48"/>
              <a:gd name="T25" fmla="*/ 6350 h 27"/>
              <a:gd name="T26" fmla="*/ 1091 w 48"/>
              <a:gd name="T27" fmla="*/ 6350 h 27"/>
              <a:gd name="T28" fmla="*/ 0 w 48"/>
              <a:gd name="T29" fmla="*/ 6350 h 27"/>
              <a:gd name="T30" fmla="*/ 1091 w 48"/>
              <a:gd name="T31" fmla="*/ 5644 h 27"/>
              <a:gd name="T32" fmla="*/ 2910 w 48"/>
              <a:gd name="T33" fmla="*/ 5292 h 27"/>
              <a:gd name="T34" fmla="*/ 5093 w 48"/>
              <a:gd name="T35" fmla="*/ 4586 h 27"/>
              <a:gd name="T36" fmla="*/ 11278 w 48"/>
              <a:gd name="T37" fmla="*/ 2822 h 2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8" h="27">
                <a:moveTo>
                  <a:pt x="31" y="8"/>
                </a:moveTo>
                <a:cubicBezTo>
                  <a:pt x="38" y="6"/>
                  <a:pt x="44" y="2"/>
                  <a:pt x="46" y="1"/>
                </a:cubicBezTo>
                <a:cubicBezTo>
                  <a:pt x="47" y="0"/>
                  <a:pt x="47" y="0"/>
                  <a:pt x="47" y="2"/>
                </a:cubicBezTo>
                <a:cubicBezTo>
                  <a:pt x="47" y="4"/>
                  <a:pt x="47" y="6"/>
                  <a:pt x="43" y="11"/>
                </a:cubicBezTo>
                <a:cubicBezTo>
                  <a:pt x="38" y="16"/>
                  <a:pt x="37" y="18"/>
                  <a:pt x="26" y="22"/>
                </a:cubicBezTo>
                <a:cubicBezTo>
                  <a:pt x="15" y="26"/>
                  <a:pt x="3" y="25"/>
                  <a:pt x="3" y="25"/>
                </a:cubicBezTo>
                <a:lnTo>
                  <a:pt x="5" y="23"/>
                </a:lnTo>
                <a:cubicBezTo>
                  <a:pt x="5" y="22"/>
                  <a:pt x="3" y="20"/>
                  <a:pt x="3" y="20"/>
                </a:cubicBezTo>
                <a:cubicBezTo>
                  <a:pt x="3" y="20"/>
                  <a:pt x="5" y="19"/>
                  <a:pt x="12" y="19"/>
                </a:cubicBezTo>
                <a:cubicBezTo>
                  <a:pt x="17" y="18"/>
                  <a:pt x="17" y="18"/>
                  <a:pt x="20" y="17"/>
                </a:cubicBezTo>
                <a:cubicBezTo>
                  <a:pt x="23" y="16"/>
                  <a:pt x="26" y="14"/>
                  <a:pt x="26" y="14"/>
                </a:cubicBezTo>
                <a:cubicBezTo>
                  <a:pt x="26" y="14"/>
                  <a:pt x="24" y="15"/>
                  <a:pt x="21" y="16"/>
                </a:cubicBezTo>
                <a:cubicBezTo>
                  <a:pt x="21" y="16"/>
                  <a:pt x="12" y="18"/>
                  <a:pt x="9" y="18"/>
                </a:cubicBezTo>
                <a:cubicBezTo>
                  <a:pt x="5" y="18"/>
                  <a:pt x="3" y="19"/>
                  <a:pt x="3" y="18"/>
                </a:cubicBezTo>
                <a:lnTo>
                  <a:pt x="0" y="18"/>
                </a:lnTo>
                <a:cubicBezTo>
                  <a:pt x="0" y="18"/>
                  <a:pt x="2" y="17"/>
                  <a:pt x="3" y="16"/>
                </a:cubicBezTo>
                <a:cubicBezTo>
                  <a:pt x="5" y="16"/>
                  <a:pt x="6" y="16"/>
                  <a:pt x="8" y="15"/>
                </a:cubicBezTo>
                <a:cubicBezTo>
                  <a:pt x="9" y="14"/>
                  <a:pt x="9" y="14"/>
                  <a:pt x="14" y="13"/>
                </a:cubicBezTo>
                <a:cubicBezTo>
                  <a:pt x="17" y="13"/>
                  <a:pt x="21" y="12"/>
                  <a:pt x="31" y="8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94" name="Freeform 1298">
            <a:extLst>
              <a:ext uri="{FF2B5EF4-FFF2-40B4-BE49-F238E27FC236}">
                <a16:creationId xmlns:a16="http://schemas.microsoft.com/office/drawing/2014/main" id="{07D66114-A020-F742-81EF-02138E04E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5825" y="2312988"/>
            <a:ext cx="17463" cy="11112"/>
          </a:xfrm>
          <a:custGeom>
            <a:avLst/>
            <a:gdLst>
              <a:gd name="T0" fmla="*/ 13461 w 48"/>
              <a:gd name="T1" fmla="*/ 2694 h 33"/>
              <a:gd name="T2" fmla="*/ 16008 w 48"/>
              <a:gd name="T3" fmla="*/ 673 h 33"/>
              <a:gd name="T4" fmla="*/ 17099 w 48"/>
              <a:gd name="T5" fmla="*/ 1010 h 33"/>
              <a:gd name="T6" fmla="*/ 14916 w 48"/>
              <a:gd name="T7" fmla="*/ 3704 h 33"/>
              <a:gd name="T8" fmla="*/ 10187 w 48"/>
              <a:gd name="T9" fmla="*/ 8081 h 33"/>
              <a:gd name="T10" fmla="*/ 2183 w 48"/>
              <a:gd name="T11" fmla="*/ 10775 h 33"/>
              <a:gd name="T12" fmla="*/ 2183 w 48"/>
              <a:gd name="T13" fmla="*/ 9428 h 33"/>
              <a:gd name="T14" fmla="*/ 1091 w 48"/>
              <a:gd name="T15" fmla="*/ 9092 h 33"/>
              <a:gd name="T16" fmla="*/ 728 w 48"/>
              <a:gd name="T17" fmla="*/ 8755 h 33"/>
              <a:gd name="T18" fmla="*/ 2183 w 48"/>
              <a:gd name="T19" fmla="*/ 8755 h 33"/>
              <a:gd name="T20" fmla="*/ 6549 w 48"/>
              <a:gd name="T21" fmla="*/ 7408 h 33"/>
              <a:gd name="T22" fmla="*/ 9095 w 48"/>
              <a:gd name="T23" fmla="*/ 6398 h 33"/>
              <a:gd name="T24" fmla="*/ 6549 w 48"/>
              <a:gd name="T25" fmla="*/ 7408 h 33"/>
              <a:gd name="T26" fmla="*/ 2183 w 48"/>
              <a:gd name="T27" fmla="*/ 8081 h 33"/>
              <a:gd name="T28" fmla="*/ 3274 w 48"/>
              <a:gd name="T29" fmla="*/ 6398 h 33"/>
              <a:gd name="T30" fmla="*/ 6549 w 48"/>
              <a:gd name="T31" fmla="*/ 5724 h 33"/>
              <a:gd name="T32" fmla="*/ 12370 w 48"/>
              <a:gd name="T33" fmla="*/ 3367 h 33"/>
              <a:gd name="T34" fmla="*/ 13461 w 48"/>
              <a:gd name="T35" fmla="*/ 2694 h 3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8" h="33">
                <a:moveTo>
                  <a:pt x="37" y="8"/>
                </a:moveTo>
                <a:cubicBezTo>
                  <a:pt x="41" y="5"/>
                  <a:pt x="43" y="3"/>
                  <a:pt x="44" y="2"/>
                </a:cubicBezTo>
                <a:cubicBezTo>
                  <a:pt x="47" y="0"/>
                  <a:pt x="47" y="2"/>
                  <a:pt x="47" y="3"/>
                </a:cubicBezTo>
                <a:cubicBezTo>
                  <a:pt x="47" y="4"/>
                  <a:pt x="44" y="7"/>
                  <a:pt x="41" y="11"/>
                </a:cubicBezTo>
                <a:cubicBezTo>
                  <a:pt x="38" y="15"/>
                  <a:pt x="37" y="17"/>
                  <a:pt x="28" y="24"/>
                </a:cubicBezTo>
                <a:cubicBezTo>
                  <a:pt x="18" y="30"/>
                  <a:pt x="8" y="32"/>
                  <a:pt x="6" y="32"/>
                </a:cubicBezTo>
                <a:lnTo>
                  <a:pt x="6" y="28"/>
                </a:lnTo>
                <a:cubicBezTo>
                  <a:pt x="6" y="27"/>
                  <a:pt x="5" y="27"/>
                  <a:pt x="3" y="27"/>
                </a:cubicBezTo>
                <a:cubicBezTo>
                  <a:pt x="0" y="27"/>
                  <a:pt x="2" y="26"/>
                  <a:pt x="2" y="26"/>
                </a:cubicBezTo>
                <a:lnTo>
                  <a:pt x="6" y="26"/>
                </a:lnTo>
                <a:cubicBezTo>
                  <a:pt x="11" y="24"/>
                  <a:pt x="14" y="24"/>
                  <a:pt x="18" y="22"/>
                </a:cubicBezTo>
                <a:cubicBezTo>
                  <a:pt x="25" y="20"/>
                  <a:pt x="25" y="19"/>
                  <a:pt x="25" y="19"/>
                </a:cubicBezTo>
                <a:cubicBezTo>
                  <a:pt x="25" y="18"/>
                  <a:pt x="25" y="20"/>
                  <a:pt x="18" y="22"/>
                </a:cubicBezTo>
                <a:cubicBezTo>
                  <a:pt x="14" y="24"/>
                  <a:pt x="8" y="24"/>
                  <a:pt x="6" y="24"/>
                </a:cubicBezTo>
                <a:cubicBezTo>
                  <a:pt x="8" y="22"/>
                  <a:pt x="9" y="19"/>
                  <a:pt x="9" y="19"/>
                </a:cubicBezTo>
                <a:cubicBezTo>
                  <a:pt x="9" y="19"/>
                  <a:pt x="14" y="19"/>
                  <a:pt x="18" y="17"/>
                </a:cubicBezTo>
                <a:cubicBezTo>
                  <a:pt x="25" y="15"/>
                  <a:pt x="28" y="13"/>
                  <a:pt x="34" y="10"/>
                </a:cubicBezTo>
                <a:cubicBezTo>
                  <a:pt x="34" y="9"/>
                  <a:pt x="35" y="9"/>
                  <a:pt x="37" y="8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95" name="Freeform 1299">
            <a:extLst>
              <a:ext uri="{FF2B5EF4-FFF2-40B4-BE49-F238E27FC236}">
                <a16:creationId xmlns:a16="http://schemas.microsoft.com/office/drawing/2014/main" id="{C0241DED-3FA6-DE40-896F-D111DF581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2305050"/>
            <a:ext cx="12700" cy="14288"/>
          </a:xfrm>
          <a:custGeom>
            <a:avLst/>
            <a:gdLst>
              <a:gd name="T0" fmla="*/ 1030 w 37"/>
              <a:gd name="T1" fmla="*/ 12032 h 38"/>
              <a:gd name="T2" fmla="*/ 1030 w 37"/>
              <a:gd name="T3" fmla="*/ 11280 h 38"/>
              <a:gd name="T4" fmla="*/ 0 w 37"/>
              <a:gd name="T5" fmla="*/ 11280 h 38"/>
              <a:gd name="T6" fmla="*/ 343 w 37"/>
              <a:gd name="T7" fmla="*/ 10152 h 38"/>
              <a:gd name="T8" fmla="*/ 2403 w 37"/>
              <a:gd name="T9" fmla="*/ 9024 h 38"/>
              <a:gd name="T10" fmla="*/ 7895 w 37"/>
              <a:gd name="T11" fmla="*/ 5640 h 38"/>
              <a:gd name="T12" fmla="*/ 12014 w 37"/>
              <a:gd name="T13" fmla="*/ 0 h 38"/>
              <a:gd name="T14" fmla="*/ 12357 w 37"/>
              <a:gd name="T15" fmla="*/ 0 h 38"/>
              <a:gd name="T16" fmla="*/ 12014 w 37"/>
              <a:gd name="T17" fmla="*/ 2632 h 38"/>
              <a:gd name="T18" fmla="*/ 7895 w 37"/>
              <a:gd name="T19" fmla="*/ 10152 h 38"/>
              <a:gd name="T20" fmla="*/ 1030 w 37"/>
              <a:gd name="T21" fmla="*/ 13912 h 38"/>
              <a:gd name="T22" fmla="*/ 1030 w 37"/>
              <a:gd name="T23" fmla="*/ 13536 h 38"/>
              <a:gd name="T24" fmla="*/ 1030 w 37"/>
              <a:gd name="T25" fmla="*/ 12408 h 38"/>
              <a:gd name="T26" fmla="*/ 3432 w 37"/>
              <a:gd name="T27" fmla="*/ 10904 h 38"/>
              <a:gd name="T28" fmla="*/ 6522 w 37"/>
              <a:gd name="T29" fmla="*/ 8272 h 38"/>
              <a:gd name="T30" fmla="*/ 4462 w 37"/>
              <a:gd name="T31" fmla="*/ 10152 h 38"/>
              <a:gd name="T32" fmla="*/ 1030 w 37"/>
              <a:gd name="T33" fmla="*/ 12032 h 38"/>
              <a:gd name="T34" fmla="*/ 7208 w 37"/>
              <a:gd name="T35" fmla="*/ 7896 h 38"/>
              <a:gd name="T36" fmla="*/ 7208 w 37"/>
              <a:gd name="T37" fmla="*/ 7896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7" h="38">
                <a:moveTo>
                  <a:pt x="3" y="32"/>
                </a:moveTo>
                <a:lnTo>
                  <a:pt x="3" y="30"/>
                </a:lnTo>
                <a:cubicBezTo>
                  <a:pt x="1" y="29"/>
                  <a:pt x="0" y="30"/>
                  <a:pt x="0" y="30"/>
                </a:cubicBezTo>
                <a:cubicBezTo>
                  <a:pt x="0" y="30"/>
                  <a:pt x="0" y="28"/>
                  <a:pt x="1" y="27"/>
                </a:cubicBezTo>
                <a:cubicBezTo>
                  <a:pt x="1" y="27"/>
                  <a:pt x="4" y="26"/>
                  <a:pt x="7" y="24"/>
                </a:cubicBezTo>
                <a:cubicBezTo>
                  <a:pt x="10" y="22"/>
                  <a:pt x="17" y="18"/>
                  <a:pt x="23" y="15"/>
                </a:cubicBezTo>
                <a:cubicBezTo>
                  <a:pt x="26" y="11"/>
                  <a:pt x="35" y="2"/>
                  <a:pt x="35" y="0"/>
                </a:cubicBezTo>
                <a:lnTo>
                  <a:pt x="36" y="0"/>
                </a:lnTo>
                <a:cubicBezTo>
                  <a:pt x="36" y="2"/>
                  <a:pt x="36" y="3"/>
                  <a:pt x="35" y="7"/>
                </a:cubicBezTo>
                <a:cubicBezTo>
                  <a:pt x="35" y="11"/>
                  <a:pt x="30" y="20"/>
                  <a:pt x="23" y="27"/>
                </a:cubicBezTo>
                <a:cubicBezTo>
                  <a:pt x="13" y="33"/>
                  <a:pt x="6" y="36"/>
                  <a:pt x="3" y="37"/>
                </a:cubicBezTo>
                <a:lnTo>
                  <a:pt x="3" y="36"/>
                </a:lnTo>
                <a:lnTo>
                  <a:pt x="3" y="33"/>
                </a:lnTo>
                <a:cubicBezTo>
                  <a:pt x="3" y="33"/>
                  <a:pt x="7" y="31"/>
                  <a:pt x="10" y="29"/>
                </a:cubicBezTo>
                <a:cubicBezTo>
                  <a:pt x="13" y="27"/>
                  <a:pt x="18" y="24"/>
                  <a:pt x="19" y="22"/>
                </a:cubicBezTo>
                <a:cubicBezTo>
                  <a:pt x="18" y="23"/>
                  <a:pt x="16" y="24"/>
                  <a:pt x="13" y="27"/>
                </a:cubicBezTo>
                <a:cubicBezTo>
                  <a:pt x="7" y="28"/>
                  <a:pt x="3" y="32"/>
                  <a:pt x="3" y="32"/>
                </a:cubicBezTo>
                <a:close/>
                <a:moveTo>
                  <a:pt x="21" y="21"/>
                </a:moveTo>
                <a:cubicBezTo>
                  <a:pt x="21" y="20"/>
                  <a:pt x="23" y="20"/>
                  <a:pt x="21" y="21"/>
                </a:cubicBezTo>
                <a:close/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96" name="Freeform 1300">
            <a:extLst>
              <a:ext uri="{FF2B5EF4-FFF2-40B4-BE49-F238E27FC236}">
                <a16:creationId xmlns:a16="http://schemas.microsoft.com/office/drawing/2014/main" id="{FD3D6CBE-E613-A042-96EE-8123F7DA8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1538" y="2341563"/>
            <a:ext cx="15875" cy="7937"/>
          </a:xfrm>
          <a:custGeom>
            <a:avLst/>
            <a:gdLst>
              <a:gd name="T0" fmla="*/ 3024 w 42"/>
              <a:gd name="T1" fmla="*/ 397 h 20"/>
              <a:gd name="T2" fmla="*/ 4914 w 42"/>
              <a:gd name="T3" fmla="*/ 0 h 20"/>
              <a:gd name="T4" fmla="*/ 9071 w 42"/>
              <a:gd name="T5" fmla="*/ 1984 h 20"/>
              <a:gd name="T6" fmla="*/ 15497 w 42"/>
              <a:gd name="T7" fmla="*/ 4365 h 20"/>
              <a:gd name="T8" fmla="*/ 14363 w 42"/>
              <a:gd name="T9" fmla="*/ 7143 h 20"/>
              <a:gd name="T10" fmla="*/ 6426 w 42"/>
              <a:gd name="T11" fmla="*/ 7143 h 20"/>
              <a:gd name="T12" fmla="*/ 0 w 42"/>
              <a:gd name="T13" fmla="*/ 4365 h 20"/>
              <a:gd name="T14" fmla="*/ 756 w 42"/>
              <a:gd name="T15" fmla="*/ 3572 h 20"/>
              <a:gd name="T16" fmla="*/ 1890 w 42"/>
              <a:gd name="T17" fmla="*/ 1587 h 20"/>
              <a:gd name="T18" fmla="*/ 2268 w 42"/>
              <a:gd name="T19" fmla="*/ 1587 h 20"/>
              <a:gd name="T20" fmla="*/ 4914 w 42"/>
              <a:gd name="T21" fmla="*/ 3175 h 20"/>
              <a:gd name="T22" fmla="*/ 5670 w 42"/>
              <a:gd name="T23" fmla="*/ 3969 h 20"/>
              <a:gd name="T24" fmla="*/ 5670 w 42"/>
              <a:gd name="T25" fmla="*/ 3175 h 20"/>
              <a:gd name="T26" fmla="*/ 4914 w 42"/>
              <a:gd name="T27" fmla="*/ 2778 h 20"/>
              <a:gd name="T28" fmla="*/ 1134 w 42"/>
              <a:gd name="T29" fmla="*/ 397 h 20"/>
              <a:gd name="T30" fmla="*/ 3024 w 42"/>
              <a:gd name="T31" fmla="*/ 397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2" h="20">
                <a:moveTo>
                  <a:pt x="8" y="1"/>
                </a:moveTo>
                <a:cubicBezTo>
                  <a:pt x="9" y="1"/>
                  <a:pt x="13" y="0"/>
                  <a:pt x="13" y="0"/>
                </a:cubicBezTo>
                <a:cubicBezTo>
                  <a:pt x="13" y="0"/>
                  <a:pt x="15" y="2"/>
                  <a:pt x="24" y="5"/>
                </a:cubicBezTo>
                <a:cubicBezTo>
                  <a:pt x="35" y="10"/>
                  <a:pt x="41" y="11"/>
                  <a:pt x="41" y="11"/>
                </a:cubicBezTo>
                <a:cubicBezTo>
                  <a:pt x="41" y="11"/>
                  <a:pt x="41" y="16"/>
                  <a:pt x="38" y="18"/>
                </a:cubicBezTo>
                <a:cubicBezTo>
                  <a:pt x="31" y="18"/>
                  <a:pt x="28" y="19"/>
                  <a:pt x="17" y="18"/>
                </a:cubicBezTo>
                <a:cubicBezTo>
                  <a:pt x="8" y="15"/>
                  <a:pt x="0" y="11"/>
                  <a:pt x="0" y="11"/>
                </a:cubicBezTo>
                <a:lnTo>
                  <a:pt x="2" y="9"/>
                </a:lnTo>
                <a:cubicBezTo>
                  <a:pt x="5" y="8"/>
                  <a:pt x="5" y="4"/>
                  <a:pt x="5" y="4"/>
                </a:cubicBezTo>
                <a:lnTo>
                  <a:pt x="6" y="4"/>
                </a:lnTo>
                <a:cubicBezTo>
                  <a:pt x="9" y="6"/>
                  <a:pt x="9" y="8"/>
                  <a:pt x="13" y="8"/>
                </a:cubicBezTo>
                <a:cubicBezTo>
                  <a:pt x="14" y="9"/>
                  <a:pt x="15" y="10"/>
                  <a:pt x="15" y="10"/>
                </a:cubicBezTo>
                <a:cubicBezTo>
                  <a:pt x="18" y="11"/>
                  <a:pt x="17" y="10"/>
                  <a:pt x="15" y="8"/>
                </a:cubicBezTo>
                <a:cubicBezTo>
                  <a:pt x="15" y="8"/>
                  <a:pt x="15" y="8"/>
                  <a:pt x="13" y="7"/>
                </a:cubicBezTo>
                <a:cubicBezTo>
                  <a:pt x="9" y="6"/>
                  <a:pt x="3" y="1"/>
                  <a:pt x="3" y="1"/>
                </a:cubicBezTo>
                <a:lnTo>
                  <a:pt x="8" y="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97" name="Freeform 1301">
            <a:extLst>
              <a:ext uri="{FF2B5EF4-FFF2-40B4-BE49-F238E27FC236}">
                <a16:creationId xmlns:a16="http://schemas.microsoft.com/office/drawing/2014/main" id="{25E4B1B3-37C1-F34E-9EC8-46074E2C1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2346325"/>
            <a:ext cx="12700" cy="7938"/>
          </a:xfrm>
          <a:custGeom>
            <a:avLst/>
            <a:gdLst>
              <a:gd name="T0" fmla="*/ 1058 w 36"/>
              <a:gd name="T1" fmla="*/ 378 h 21"/>
              <a:gd name="T2" fmla="*/ 1764 w 36"/>
              <a:gd name="T3" fmla="*/ 378 h 21"/>
              <a:gd name="T4" fmla="*/ 7056 w 36"/>
              <a:gd name="T5" fmla="*/ 2268 h 21"/>
              <a:gd name="T6" fmla="*/ 12347 w 36"/>
              <a:gd name="T7" fmla="*/ 4914 h 21"/>
              <a:gd name="T8" fmla="*/ 6350 w 36"/>
              <a:gd name="T9" fmla="*/ 7560 h 21"/>
              <a:gd name="T10" fmla="*/ 0 w 36"/>
              <a:gd name="T11" fmla="*/ 3024 h 21"/>
              <a:gd name="T12" fmla="*/ 1058 w 36"/>
              <a:gd name="T13" fmla="*/ 756 h 21"/>
              <a:gd name="T14" fmla="*/ 1058 w 36"/>
              <a:gd name="T15" fmla="*/ 1134 h 21"/>
              <a:gd name="T16" fmla="*/ 3881 w 36"/>
              <a:gd name="T17" fmla="*/ 3024 h 21"/>
              <a:gd name="T18" fmla="*/ 4233 w 36"/>
              <a:gd name="T19" fmla="*/ 3024 h 21"/>
              <a:gd name="T20" fmla="*/ 1058 w 36"/>
              <a:gd name="T21" fmla="*/ 378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21">
                <a:moveTo>
                  <a:pt x="3" y="1"/>
                </a:moveTo>
                <a:lnTo>
                  <a:pt x="5" y="1"/>
                </a:lnTo>
                <a:cubicBezTo>
                  <a:pt x="6" y="0"/>
                  <a:pt x="9" y="1"/>
                  <a:pt x="20" y="6"/>
                </a:cubicBezTo>
                <a:cubicBezTo>
                  <a:pt x="29" y="13"/>
                  <a:pt x="35" y="13"/>
                  <a:pt x="35" y="13"/>
                </a:cubicBezTo>
                <a:cubicBezTo>
                  <a:pt x="35" y="13"/>
                  <a:pt x="30" y="20"/>
                  <a:pt x="18" y="20"/>
                </a:cubicBezTo>
                <a:cubicBezTo>
                  <a:pt x="5" y="19"/>
                  <a:pt x="2" y="12"/>
                  <a:pt x="0" y="8"/>
                </a:cubicBezTo>
                <a:cubicBezTo>
                  <a:pt x="0" y="5"/>
                  <a:pt x="3" y="2"/>
                  <a:pt x="3" y="2"/>
                </a:cubicBezTo>
                <a:lnTo>
                  <a:pt x="3" y="3"/>
                </a:lnTo>
                <a:cubicBezTo>
                  <a:pt x="5" y="5"/>
                  <a:pt x="8" y="6"/>
                  <a:pt x="11" y="8"/>
                </a:cubicBezTo>
                <a:cubicBezTo>
                  <a:pt x="14" y="11"/>
                  <a:pt x="17" y="11"/>
                  <a:pt x="12" y="8"/>
                </a:cubicBezTo>
                <a:cubicBezTo>
                  <a:pt x="9" y="6"/>
                  <a:pt x="3" y="1"/>
                  <a:pt x="3" y="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98" name="Freeform 1302">
            <a:extLst>
              <a:ext uri="{FF2B5EF4-FFF2-40B4-BE49-F238E27FC236}">
                <a16:creationId xmlns:a16="http://schemas.microsoft.com/office/drawing/2014/main" id="{BF97E92B-D26D-F44D-BB64-C5E0A03DD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8838" y="2347913"/>
            <a:ext cx="11112" cy="7937"/>
          </a:xfrm>
          <a:custGeom>
            <a:avLst/>
            <a:gdLst>
              <a:gd name="T0" fmla="*/ 7071 w 33"/>
              <a:gd name="T1" fmla="*/ 2761 h 23"/>
              <a:gd name="T2" fmla="*/ 8418 w 33"/>
              <a:gd name="T3" fmla="*/ 3796 h 23"/>
              <a:gd name="T4" fmla="*/ 10439 w 33"/>
              <a:gd name="T5" fmla="*/ 6212 h 23"/>
              <a:gd name="T6" fmla="*/ 10439 w 33"/>
              <a:gd name="T7" fmla="*/ 7247 h 23"/>
              <a:gd name="T8" fmla="*/ 8418 w 33"/>
              <a:gd name="T9" fmla="*/ 7592 h 23"/>
              <a:gd name="T10" fmla="*/ 4714 w 33"/>
              <a:gd name="T11" fmla="*/ 6902 h 23"/>
              <a:gd name="T12" fmla="*/ 2020 w 33"/>
              <a:gd name="T13" fmla="*/ 4831 h 23"/>
              <a:gd name="T14" fmla="*/ 0 w 33"/>
              <a:gd name="T15" fmla="*/ 0 h 23"/>
              <a:gd name="T16" fmla="*/ 1010 w 33"/>
              <a:gd name="T17" fmla="*/ 690 h 23"/>
              <a:gd name="T18" fmla="*/ 3031 w 33"/>
              <a:gd name="T19" fmla="*/ 1725 h 23"/>
              <a:gd name="T20" fmla="*/ 3704 w 33"/>
              <a:gd name="T21" fmla="*/ 2761 h 23"/>
              <a:gd name="T22" fmla="*/ 5724 w 33"/>
              <a:gd name="T23" fmla="*/ 4486 h 23"/>
              <a:gd name="T24" fmla="*/ 7745 w 33"/>
              <a:gd name="T25" fmla="*/ 5521 h 23"/>
              <a:gd name="T26" fmla="*/ 5724 w 33"/>
              <a:gd name="T27" fmla="*/ 4486 h 23"/>
              <a:gd name="T28" fmla="*/ 4041 w 33"/>
              <a:gd name="T29" fmla="*/ 2416 h 23"/>
              <a:gd name="T30" fmla="*/ 4041 w 33"/>
              <a:gd name="T31" fmla="*/ 1725 h 23"/>
              <a:gd name="T32" fmla="*/ 5724 w 33"/>
              <a:gd name="T33" fmla="*/ 1725 h 23"/>
              <a:gd name="T34" fmla="*/ 7071 w 33"/>
              <a:gd name="T35" fmla="*/ 2761 h 2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3" h="23">
                <a:moveTo>
                  <a:pt x="21" y="8"/>
                </a:moveTo>
                <a:cubicBezTo>
                  <a:pt x="21" y="8"/>
                  <a:pt x="23" y="8"/>
                  <a:pt x="25" y="11"/>
                </a:cubicBezTo>
                <a:cubicBezTo>
                  <a:pt x="26" y="14"/>
                  <a:pt x="28" y="16"/>
                  <a:pt x="31" y="18"/>
                </a:cubicBezTo>
                <a:cubicBezTo>
                  <a:pt x="32" y="20"/>
                  <a:pt x="31" y="21"/>
                  <a:pt x="31" y="21"/>
                </a:cubicBezTo>
                <a:lnTo>
                  <a:pt x="25" y="22"/>
                </a:lnTo>
                <a:cubicBezTo>
                  <a:pt x="21" y="22"/>
                  <a:pt x="17" y="22"/>
                  <a:pt x="14" y="20"/>
                </a:cubicBezTo>
                <a:cubicBezTo>
                  <a:pt x="11" y="18"/>
                  <a:pt x="8" y="17"/>
                  <a:pt x="6" y="14"/>
                </a:cubicBezTo>
                <a:cubicBezTo>
                  <a:pt x="0" y="6"/>
                  <a:pt x="0" y="0"/>
                  <a:pt x="0" y="0"/>
                </a:cubicBezTo>
                <a:cubicBezTo>
                  <a:pt x="0" y="0"/>
                  <a:pt x="0" y="2"/>
                  <a:pt x="3" y="2"/>
                </a:cubicBezTo>
                <a:cubicBezTo>
                  <a:pt x="5" y="4"/>
                  <a:pt x="9" y="5"/>
                  <a:pt x="9" y="5"/>
                </a:cubicBezTo>
                <a:lnTo>
                  <a:pt x="11" y="8"/>
                </a:lnTo>
                <a:cubicBezTo>
                  <a:pt x="11" y="8"/>
                  <a:pt x="14" y="11"/>
                  <a:pt x="17" y="13"/>
                </a:cubicBezTo>
                <a:cubicBezTo>
                  <a:pt x="18" y="15"/>
                  <a:pt x="23" y="16"/>
                  <a:pt x="23" y="16"/>
                </a:cubicBezTo>
                <a:cubicBezTo>
                  <a:pt x="23" y="15"/>
                  <a:pt x="20" y="14"/>
                  <a:pt x="17" y="13"/>
                </a:cubicBezTo>
                <a:cubicBezTo>
                  <a:pt x="16" y="11"/>
                  <a:pt x="14" y="8"/>
                  <a:pt x="12" y="7"/>
                </a:cubicBezTo>
                <a:cubicBezTo>
                  <a:pt x="11" y="5"/>
                  <a:pt x="12" y="5"/>
                  <a:pt x="12" y="5"/>
                </a:cubicBezTo>
                <a:lnTo>
                  <a:pt x="17" y="5"/>
                </a:lnTo>
                <a:cubicBezTo>
                  <a:pt x="20" y="5"/>
                  <a:pt x="20" y="5"/>
                  <a:pt x="21" y="8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99" name="Freeform 1303">
            <a:extLst>
              <a:ext uri="{FF2B5EF4-FFF2-40B4-BE49-F238E27FC236}">
                <a16:creationId xmlns:a16="http://schemas.microsoft.com/office/drawing/2014/main" id="{C09CA5B7-C818-8349-A06F-24B87623C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0" y="2349500"/>
            <a:ext cx="4763" cy="7938"/>
          </a:xfrm>
          <a:custGeom>
            <a:avLst/>
            <a:gdLst>
              <a:gd name="T0" fmla="*/ 953 w 15"/>
              <a:gd name="T1" fmla="*/ 2416 h 23"/>
              <a:gd name="T2" fmla="*/ 1588 w 15"/>
              <a:gd name="T3" fmla="*/ 0 h 23"/>
              <a:gd name="T4" fmla="*/ 2858 w 15"/>
              <a:gd name="T5" fmla="*/ 4487 h 23"/>
              <a:gd name="T6" fmla="*/ 4445 w 15"/>
              <a:gd name="T7" fmla="*/ 6903 h 23"/>
              <a:gd name="T8" fmla="*/ 1588 w 15"/>
              <a:gd name="T9" fmla="*/ 6903 h 23"/>
              <a:gd name="T10" fmla="*/ 0 w 15"/>
              <a:gd name="T11" fmla="*/ 4142 h 23"/>
              <a:gd name="T12" fmla="*/ 635 w 15"/>
              <a:gd name="T13" fmla="*/ 3451 h 23"/>
              <a:gd name="T14" fmla="*/ 953 w 15"/>
              <a:gd name="T15" fmla="*/ 4142 h 23"/>
              <a:gd name="T16" fmla="*/ 1905 w 15"/>
              <a:gd name="T17" fmla="*/ 4487 h 23"/>
              <a:gd name="T18" fmla="*/ 953 w 15"/>
              <a:gd name="T19" fmla="*/ 3451 h 23"/>
              <a:gd name="T20" fmla="*/ 953 w 15"/>
              <a:gd name="T21" fmla="*/ 2416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23">
                <a:moveTo>
                  <a:pt x="3" y="7"/>
                </a:moveTo>
                <a:cubicBezTo>
                  <a:pt x="3" y="5"/>
                  <a:pt x="5" y="3"/>
                  <a:pt x="5" y="0"/>
                </a:cubicBezTo>
                <a:cubicBezTo>
                  <a:pt x="6" y="3"/>
                  <a:pt x="6" y="9"/>
                  <a:pt x="9" y="13"/>
                </a:cubicBezTo>
                <a:cubicBezTo>
                  <a:pt x="12" y="17"/>
                  <a:pt x="14" y="18"/>
                  <a:pt x="14" y="20"/>
                </a:cubicBezTo>
                <a:cubicBezTo>
                  <a:pt x="11" y="21"/>
                  <a:pt x="8" y="22"/>
                  <a:pt x="5" y="20"/>
                </a:cubicBezTo>
                <a:cubicBezTo>
                  <a:pt x="2" y="17"/>
                  <a:pt x="0" y="15"/>
                  <a:pt x="0" y="12"/>
                </a:cubicBezTo>
                <a:cubicBezTo>
                  <a:pt x="0" y="12"/>
                  <a:pt x="0" y="11"/>
                  <a:pt x="2" y="10"/>
                </a:cubicBezTo>
                <a:cubicBezTo>
                  <a:pt x="2" y="10"/>
                  <a:pt x="3" y="11"/>
                  <a:pt x="3" y="12"/>
                </a:cubicBezTo>
                <a:cubicBezTo>
                  <a:pt x="5" y="13"/>
                  <a:pt x="6" y="13"/>
                  <a:pt x="6" y="13"/>
                </a:cubicBezTo>
                <a:cubicBezTo>
                  <a:pt x="6" y="13"/>
                  <a:pt x="5" y="11"/>
                  <a:pt x="3" y="10"/>
                </a:cubicBezTo>
                <a:lnTo>
                  <a:pt x="3" y="7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00" name="Freeform 1304">
            <a:extLst>
              <a:ext uri="{FF2B5EF4-FFF2-40B4-BE49-F238E27FC236}">
                <a16:creationId xmlns:a16="http://schemas.microsoft.com/office/drawing/2014/main" id="{9E202B28-E853-C045-9020-F48CFC193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0" y="2284413"/>
            <a:ext cx="1588" cy="1587"/>
          </a:xfrm>
          <a:custGeom>
            <a:avLst/>
            <a:gdLst>
              <a:gd name="T0" fmla="*/ 1270 w 5"/>
              <a:gd name="T1" fmla="*/ 794 h 6"/>
              <a:gd name="T2" fmla="*/ 953 w 5"/>
              <a:gd name="T3" fmla="*/ 1323 h 6"/>
              <a:gd name="T4" fmla="*/ 0 w 5"/>
              <a:gd name="T5" fmla="*/ 794 h 6"/>
              <a:gd name="T6" fmla="*/ 953 w 5"/>
              <a:gd name="T7" fmla="*/ 0 h 6"/>
              <a:gd name="T8" fmla="*/ 1270 w 5"/>
              <a:gd name="T9" fmla="*/ 79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3"/>
                </a:moveTo>
                <a:cubicBezTo>
                  <a:pt x="4" y="3"/>
                  <a:pt x="4" y="5"/>
                  <a:pt x="3" y="5"/>
                </a:cubicBezTo>
                <a:cubicBezTo>
                  <a:pt x="1" y="5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4" y="1"/>
                  <a:pt x="4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01" name="Freeform 1305">
            <a:extLst>
              <a:ext uri="{FF2B5EF4-FFF2-40B4-BE49-F238E27FC236}">
                <a16:creationId xmlns:a16="http://schemas.microsoft.com/office/drawing/2014/main" id="{A8CF6D4E-D3EF-6D4E-AB0F-FD56455DE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2281238"/>
            <a:ext cx="15875" cy="4762"/>
          </a:xfrm>
          <a:custGeom>
            <a:avLst/>
            <a:gdLst>
              <a:gd name="T0" fmla="*/ 3175 w 45"/>
              <a:gd name="T1" fmla="*/ 4127 h 15"/>
              <a:gd name="T2" fmla="*/ 1411 w 45"/>
              <a:gd name="T3" fmla="*/ 3492 h 15"/>
              <a:gd name="T4" fmla="*/ 0 w 45"/>
              <a:gd name="T5" fmla="*/ 317 h 15"/>
              <a:gd name="T6" fmla="*/ 5997 w 45"/>
              <a:gd name="T7" fmla="*/ 1905 h 15"/>
              <a:gd name="T8" fmla="*/ 4939 w 45"/>
              <a:gd name="T9" fmla="*/ 2222 h 15"/>
              <a:gd name="T10" fmla="*/ 3528 w 45"/>
              <a:gd name="T11" fmla="*/ 2857 h 15"/>
              <a:gd name="T12" fmla="*/ 5997 w 45"/>
              <a:gd name="T13" fmla="*/ 1905 h 15"/>
              <a:gd name="T14" fmla="*/ 9525 w 45"/>
              <a:gd name="T15" fmla="*/ 317 h 15"/>
              <a:gd name="T16" fmla="*/ 14464 w 45"/>
              <a:gd name="T17" fmla="*/ 635 h 15"/>
              <a:gd name="T18" fmla="*/ 15522 w 45"/>
              <a:gd name="T19" fmla="*/ 2222 h 15"/>
              <a:gd name="T20" fmla="*/ 14817 w 45"/>
              <a:gd name="T21" fmla="*/ 2540 h 15"/>
              <a:gd name="T22" fmla="*/ 12700 w 45"/>
              <a:gd name="T23" fmla="*/ 2222 h 15"/>
              <a:gd name="T24" fmla="*/ 8467 w 45"/>
              <a:gd name="T25" fmla="*/ 3492 h 15"/>
              <a:gd name="T26" fmla="*/ 3175 w 45"/>
              <a:gd name="T27" fmla="*/ 4127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5" h="15">
                <a:moveTo>
                  <a:pt x="9" y="13"/>
                </a:moveTo>
                <a:cubicBezTo>
                  <a:pt x="7" y="13"/>
                  <a:pt x="6" y="12"/>
                  <a:pt x="4" y="11"/>
                </a:cubicBezTo>
                <a:cubicBezTo>
                  <a:pt x="0" y="7"/>
                  <a:pt x="0" y="1"/>
                  <a:pt x="0" y="1"/>
                </a:cubicBezTo>
                <a:cubicBezTo>
                  <a:pt x="4" y="4"/>
                  <a:pt x="10" y="6"/>
                  <a:pt x="17" y="6"/>
                </a:cubicBezTo>
                <a:lnTo>
                  <a:pt x="14" y="7"/>
                </a:lnTo>
                <a:cubicBezTo>
                  <a:pt x="12" y="7"/>
                  <a:pt x="10" y="9"/>
                  <a:pt x="10" y="9"/>
                </a:cubicBezTo>
                <a:cubicBezTo>
                  <a:pt x="12" y="10"/>
                  <a:pt x="17" y="7"/>
                  <a:pt x="17" y="6"/>
                </a:cubicBezTo>
                <a:cubicBezTo>
                  <a:pt x="21" y="4"/>
                  <a:pt x="23" y="2"/>
                  <a:pt x="27" y="1"/>
                </a:cubicBezTo>
                <a:cubicBezTo>
                  <a:pt x="32" y="0"/>
                  <a:pt x="38" y="0"/>
                  <a:pt x="41" y="2"/>
                </a:cubicBezTo>
                <a:cubicBezTo>
                  <a:pt x="44" y="4"/>
                  <a:pt x="44" y="7"/>
                  <a:pt x="44" y="7"/>
                </a:cubicBezTo>
                <a:lnTo>
                  <a:pt x="42" y="8"/>
                </a:lnTo>
                <a:cubicBezTo>
                  <a:pt x="39" y="7"/>
                  <a:pt x="39" y="7"/>
                  <a:pt x="36" y="7"/>
                </a:cubicBezTo>
                <a:cubicBezTo>
                  <a:pt x="33" y="7"/>
                  <a:pt x="30" y="9"/>
                  <a:pt x="24" y="11"/>
                </a:cubicBezTo>
                <a:cubicBezTo>
                  <a:pt x="21" y="14"/>
                  <a:pt x="12" y="14"/>
                  <a:pt x="9" y="1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02" name="Freeform 1306">
            <a:extLst>
              <a:ext uri="{FF2B5EF4-FFF2-40B4-BE49-F238E27FC236}">
                <a16:creationId xmlns:a16="http://schemas.microsoft.com/office/drawing/2014/main" id="{DB3977A2-0FB0-424F-9D49-EE0D61E73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5025" y="2282825"/>
            <a:ext cx="33338" cy="28575"/>
          </a:xfrm>
          <a:custGeom>
            <a:avLst/>
            <a:gdLst>
              <a:gd name="T0" fmla="*/ 26954 w 94"/>
              <a:gd name="T1" fmla="*/ 366 h 78"/>
              <a:gd name="T2" fmla="*/ 30501 w 94"/>
              <a:gd name="T3" fmla="*/ 0 h 78"/>
              <a:gd name="T4" fmla="*/ 32983 w 94"/>
              <a:gd name="T5" fmla="*/ 3663 h 78"/>
              <a:gd name="T6" fmla="*/ 32274 w 94"/>
              <a:gd name="T7" fmla="*/ 4763 h 78"/>
              <a:gd name="T8" fmla="*/ 29791 w 94"/>
              <a:gd name="T9" fmla="*/ 3297 h 78"/>
              <a:gd name="T10" fmla="*/ 25181 w 94"/>
              <a:gd name="T11" fmla="*/ 5129 h 78"/>
              <a:gd name="T12" fmla="*/ 22698 w 94"/>
              <a:gd name="T13" fmla="*/ 8060 h 78"/>
              <a:gd name="T14" fmla="*/ 24117 w 94"/>
              <a:gd name="T15" fmla="*/ 9891 h 78"/>
              <a:gd name="T16" fmla="*/ 26954 w 94"/>
              <a:gd name="T17" fmla="*/ 9159 h 78"/>
              <a:gd name="T18" fmla="*/ 25181 w 94"/>
              <a:gd name="T19" fmla="*/ 11723 h 78"/>
              <a:gd name="T20" fmla="*/ 20925 w 94"/>
              <a:gd name="T21" fmla="*/ 10990 h 78"/>
              <a:gd name="T22" fmla="*/ 19861 w 94"/>
              <a:gd name="T23" fmla="*/ 11723 h 78"/>
              <a:gd name="T24" fmla="*/ 17733 w 94"/>
              <a:gd name="T25" fmla="*/ 16119 h 78"/>
              <a:gd name="T26" fmla="*/ 16314 w 94"/>
              <a:gd name="T27" fmla="*/ 13921 h 78"/>
              <a:gd name="T28" fmla="*/ 15250 w 94"/>
              <a:gd name="T29" fmla="*/ 13921 h 78"/>
              <a:gd name="T30" fmla="*/ 13832 w 94"/>
              <a:gd name="T31" fmla="*/ 18317 h 78"/>
              <a:gd name="T32" fmla="*/ 14541 w 94"/>
              <a:gd name="T33" fmla="*/ 21248 h 78"/>
              <a:gd name="T34" fmla="*/ 13832 w 94"/>
              <a:gd name="T35" fmla="*/ 21248 h 78"/>
              <a:gd name="T36" fmla="*/ 13477 w 94"/>
              <a:gd name="T37" fmla="*/ 20515 h 78"/>
              <a:gd name="T38" fmla="*/ 12413 w 94"/>
              <a:gd name="T39" fmla="*/ 21248 h 78"/>
              <a:gd name="T40" fmla="*/ 11349 w 94"/>
              <a:gd name="T41" fmla="*/ 25644 h 78"/>
              <a:gd name="T42" fmla="*/ 9576 w 94"/>
              <a:gd name="T43" fmla="*/ 28209 h 78"/>
              <a:gd name="T44" fmla="*/ 9221 w 94"/>
              <a:gd name="T45" fmla="*/ 27110 h 78"/>
              <a:gd name="T46" fmla="*/ 8512 w 94"/>
              <a:gd name="T47" fmla="*/ 23080 h 78"/>
              <a:gd name="T48" fmla="*/ 8512 w 94"/>
              <a:gd name="T49" fmla="*/ 18317 h 78"/>
              <a:gd name="T50" fmla="*/ 5320 w 94"/>
              <a:gd name="T51" fmla="*/ 21248 h 78"/>
              <a:gd name="T52" fmla="*/ 355 w 94"/>
              <a:gd name="T53" fmla="*/ 20515 h 78"/>
              <a:gd name="T54" fmla="*/ 355 w 94"/>
              <a:gd name="T55" fmla="*/ 18684 h 78"/>
              <a:gd name="T56" fmla="*/ 2837 w 94"/>
              <a:gd name="T57" fmla="*/ 17585 h 78"/>
              <a:gd name="T58" fmla="*/ 6384 w 94"/>
              <a:gd name="T59" fmla="*/ 13921 h 78"/>
              <a:gd name="T60" fmla="*/ 5320 w 94"/>
              <a:gd name="T61" fmla="*/ 12822 h 78"/>
              <a:gd name="T62" fmla="*/ 4256 w 94"/>
              <a:gd name="T63" fmla="*/ 11723 h 78"/>
              <a:gd name="T64" fmla="*/ 7448 w 94"/>
              <a:gd name="T65" fmla="*/ 10624 h 78"/>
              <a:gd name="T66" fmla="*/ 10285 w 94"/>
              <a:gd name="T67" fmla="*/ 7693 h 78"/>
              <a:gd name="T68" fmla="*/ 10285 w 94"/>
              <a:gd name="T69" fmla="*/ 6961 h 78"/>
              <a:gd name="T70" fmla="*/ 9576 w 94"/>
              <a:gd name="T71" fmla="*/ 6961 h 78"/>
              <a:gd name="T72" fmla="*/ 10640 w 94"/>
              <a:gd name="T73" fmla="*/ 5129 h 78"/>
              <a:gd name="T74" fmla="*/ 13477 w 94"/>
              <a:gd name="T75" fmla="*/ 3297 h 78"/>
              <a:gd name="T76" fmla="*/ 18442 w 94"/>
              <a:gd name="T77" fmla="*/ 3297 h 78"/>
              <a:gd name="T78" fmla="*/ 21634 w 94"/>
              <a:gd name="T79" fmla="*/ 2198 h 78"/>
              <a:gd name="T80" fmla="*/ 21989 w 94"/>
              <a:gd name="T81" fmla="*/ 3297 h 78"/>
              <a:gd name="T82" fmla="*/ 24117 w 94"/>
              <a:gd name="T83" fmla="*/ 3297 h 78"/>
              <a:gd name="T84" fmla="*/ 24826 w 94"/>
              <a:gd name="T85" fmla="*/ 1465 h 78"/>
              <a:gd name="T86" fmla="*/ 26954 w 94"/>
              <a:gd name="T87" fmla="*/ 366 h 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4" h="78">
                <a:moveTo>
                  <a:pt x="76" y="1"/>
                </a:moveTo>
                <a:cubicBezTo>
                  <a:pt x="80" y="0"/>
                  <a:pt x="84" y="0"/>
                  <a:pt x="86" y="0"/>
                </a:cubicBezTo>
                <a:cubicBezTo>
                  <a:pt x="91" y="3"/>
                  <a:pt x="93" y="7"/>
                  <a:pt x="93" y="10"/>
                </a:cubicBezTo>
                <a:cubicBezTo>
                  <a:pt x="93" y="15"/>
                  <a:pt x="91" y="13"/>
                  <a:pt x="91" y="13"/>
                </a:cubicBezTo>
                <a:cubicBezTo>
                  <a:pt x="89" y="13"/>
                  <a:pt x="88" y="9"/>
                  <a:pt x="84" y="9"/>
                </a:cubicBezTo>
                <a:cubicBezTo>
                  <a:pt x="79" y="8"/>
                  <a:pt x="76" y="10"/>
                  <a:pt x="71" y="14"/>
                </a:cubicBezTo>
                <a:cubicBezTo>
                  <a:pt x="67" y="19"/>
                  <a:pt x="65" y="19"/>
                  <a:pt x="64" y="22"/>
                </a:cubicBezTo>
                <a:cubicBezTo>
                  <a:pt x="61" y="24"/>
                  <a:pt x="62" y="25"/>
                  <a:pt x="68" y="27"/>
                </a:cubicBezTo>
                <a:cubicBezTo>
                  <a:pt x="70" y="28"/>
                  <a:pt x="76" y="25"/>
                  <a:pt x="76" y="25"/>
                </a:cubicBezTo>
                <a:cubicBezTo>
                  <a:pt x="76" y="26"/>
                  <a:pt x="76" y="30"/>
                  <a:pt x="71" y="32"/>
                </a:cubicBezTo>
                <a:cubicBezTo>
                  <a:pt x="68" y="32"/>
                  <a:pt x="62" y="32"/>
                  <a:pt x="59" y="30"/>
                </a:cubicBezTo>
                <a:cubicBezTo>
                  <a:pt x="56" y="29"/>
                  <a:pt x="56" y="30"/>
                  <a:pt x="56" y="32"/>
                </a:cubicBezTo>
                <a:cubicBezTo>
                  <a:pt x="52" y="35"/>
                  <a:pt x="50" y="38"/>
                  <a:pt x="50" y="44"/>
                </a:cubicBezTo>
                <a:cubicBezTo>
                  <a:pt x="48" y="43"/>
                  <a:pt x="46" y="41"/>
                  <a:pt x="46" y="38"/>
                </a:cubicBezTo>
                <a:cubicBezTo>
                  <a:pt x="46" y="38"/>
                  <a:pt x="46" y="37"/>
                  <a:pt x="43" y="38"/>
                </a:cubicBezTo>
                <a:cubicBezTo>
                  <a:pt x="41" y="39"/>
                  <a:pt x="39" y="46"/>
                  <a:pt x="39" y="50"/>
                </a:cubicBezTo>
                <a:cubicBezTo>
                  <a:pt x="39" y="53"/>
                  <a:pt x="41" y="58"/>
                  <a:pt x="41" y="58"/>
                </a:cubicBezTo>
                <a:lnTo>
                  <a:pt x="39" y="58"/>
                </a:lnTo>
                <a:lnTo>
                  <a:pt x="38" y="56"/>
                </a:lnTo>
                <a:cubicBezTo>
                  <a:pt x="36" y="54"/>
                  <a:pt x="35" y="56"/>
                  <a:pt x="35" y="58"/>
                </a:cubicBezTo>
                <a:cubicBezTo>
                  <a:pt x="35" y="61"/>
                  <a:pt x="35" y="64"/>
                  <a:pt x="32" y="70"/>
                </a:cubicBezTo>
                <a:cubicBezTo>
                  <a:pt x="30" y="76"/>
                  <a:pt x="27" y="77"/>
                  <a:pt x="27" y="77"/>
                </a:cubicBezTo>
                <a:cubicBezTo>
                  <a:pt x="27" y="77"/>
                  <a:pt x="26" y="76"/>
                  <a:pt x="26" y="74"/>
                </a:cubicBezTo>
                <a:cubicBezTo>
                  <a:pt x="24" y="72"/>
                  <a:pt x="24" y="68"/>
                  <a:pt x="24" y="63"/>
                </a:cubicBezTo>
                <a:lnTo>
                  <a:pt x="24" y="50"/>
                </a:lnTo>
                <a:cubicBezTo>
                  <a:pt x="24" y="50"/>
                  <a:pt x="21" y="56"/>
                  <a:pt x="15" y="58"/>
                </a:cubicBezTo>
                <a:cubicBezTo>
                  <a:pt x="9" y="60"/>
                  <a:pt x="3" y="58"/>
                  <a:pt x="1" y="56"/>
                </a:cubicBezTo>
                <a:cubicBezTo>
                  <a:pt x="0" y="52"/>
                  <a:pt x="1" y="51"/>
                  <a:pt x="1" y="51"/>
                </a:cubicBezTo>
                <a:cubicBezTo>
                  <a:pt x="3" y="51"/>
                  <a:pt x="5" y="51"/>
                  <a:pt x="8" y="48"/>
                </a:cubicBezTo>
                <a:cubicBezTo>
                  <a:pt x="12" y="46"/>
                  <a:pt x="15" y="39"/>
                  <a:pt x="18" y="38"/>
                </a:cubicBezTo>
                <a:cubicBezTo>
                  <a:pt x="20" y="37"/>
                  <a:pt x="20" y="36"/>
                  <a:pt x="15" y="35"/>
                </a:cubicBezTo>
                <a:lnTo>
                  <a:pt x="12" y="32"/>
                </a:lnTo>
                <a:cubicBezTo>
                  <a:pt x="12" y="32"/>
                  <a:pt x="18" y="32"/>
                  <a:pt x="21" y="29"/>
                </a:cubicBezTo>
                <a:cubicBezTo>
                  <a:pt x="23" y="28"/>
                  <a:pt x="29" y="23"/>
                  <a:pt x="29" y="21"/>
                </a:cubicBezTo>
                <a:cubicBezTo>
                  <a:pt x="30" y="19"/>
                  <a:pt x="30" y="19"/>
                  <a:pt x="29" y="19"/>
                </a:cubicBezTo>
                <a:lnTo>
                  <a:pt x="27" y="19"/>
                </a:lnTo>
                <a:cubicBezTo>
                  <a:pt x="27" y="19"/>
                  <a:pt x="30" y="16"/>
                  <a:pt x="30" y="14"/>
                </a:cubicBezTo>
                <a:cubicBezTo>
                  <a:pt x="33" y="13"/>
                  <a:pt x="38" y="9"/>
                  <a:pt x="38" y="9"/>
                </a:cubicBezTo>
                <a:cubicBezTo>
                  <a:pt x="41" y="10"/>
                  <a:pt x="50" y="10"/>
                  <a:pt x="52" y="9"/>
                </a:cubicBezTo>
                <a:cubicBezTo>
                  <a:pt x="58" y="8"/>
                  <a:pt x="61" y="6"/>
                  <a:pt x="61" y="6"/>
                </a:cubicBezTo>
                <a:cubicBezTo>
                  <a:pt x="61" y="6"/>
                  <a:pt x="61" y="7"/>
                  <a:pt x="62" y="9"/>
                </a:cubicBezTo>
                <a:cubicBezTo>
                  <a:pt x="62" y="10"/>
                  <a:pt x="65" y="12"/>
                  <a:pt x="68" y="9"/>
                </a:cubicBezTo>
                <a:cubicBezTo>
                  <a:pt x="70" y="8"/>
                  <a:pt x="70" y="4"/>
                  <a:pt x="70" y="4"/>
                </a:cubicBezTo>
                <a:cubicBezTo>
                  <a:pt x="70" y="4"/>
                  <a:pt x="71" y="3"/>
                  <a:pt x="76" y="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03" name="Freeform 1307">
            <a:extLst>
              <a:ext uri="{FF2B5EF4-FFF2-40B4-BE49-F238E27FC236}">
                <a16:creationId xmlns:a16="http://schemas.microsoft.com/office/drawing/2014/main" id="{2143A2A1-1EBB-F048-9876-5275B7F4E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138" y="2308225"/>
            <a:ext cx="3175" cy="3175"/>
          </a:xfrm>
          <a:custGeom>
            <a:avLst/>
            <a:gdLst>
              <a:gd name="T0" fmla="*/ 2268 w 7"/>
              <a:gd name="T1" fmla="*/ 0 h 10"/>
              <a:gd name="T2" fmla="*/ 2721 w 7"/>
              <a:gd name="T3" fmla="*/ 1588 h 10"/>
              <a:gd name="T4" fmla="*/ 2721 w 7"/>
              <a:gd name="T5" fmla="*/ 1905 h 10"/>
              <a:gd name="T6" fmla="*/ 2268 w 7"/>
              <a:gd name="T7" fmla="*/ 2540 h 10"/>
              <a:gd name="T8" fmla="*/ 0 w 7"/>
              <a:gd name="T9" fmla="*/ 2858 h 10"/>
              <a:gd name="T10" fmla="*/ 1361 w 7"/>
              <a:gd name="T11" fmla="*/ 635 h 10"/>
              <a:gd name="T12" fmla="*/ 2268 w 7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0">
                <a:moveTo>
                  <a:pt x="5" y="0"/>
                </a:moveTo>
                <a:cubicBezTo>
                  <a:pt x="5" y="0"/>
                  <a:pt x="6" y="3"/>
                  <a:pt x="6" y="5"/>
                </a:cubicBezTo>
                <a:lnTo>
                  <a:pt x="6" y="6"/>
                </a:lnTo>
                <a:cubicBezTo>
                  <a:pt x="6" y="6"/>
                  <a:pt x="6" y="7"/>
                  <a:pt x="5" y="8"/>
                </a:cubicBezTo>
                <a:cubicBezTo>
                  <a:pt x="2" y="9"/>
                  <a:pt x="0" y="9"/>
                  <a:pt x="0" y="9"/>
                </a:cubicBezTo>
                <a:cubicBezTo>
                  <a:pt x="0" y="9"/>
                  <a:pt x="2" y="5"/>
                  <a:pt x="3" y="2"/>
                </a:cubicBezTo>
                <a:cubicBezTo>
                  <a:pt x="5" y="2"/>
                  <a:pt x="5" y="0"/>
                  <a:pt x="5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04" name="Freeform 1308">
            <a:extLst>
              <a:ext uri="{FF2B5EF4-FFF2-40B4-BE49-F238E27FC236}">
                <a16:creationId xmlns:a16="http://schemas.microsoft.com/office/drawing/2014/main" id="{233E0BB8-CA16-1847-BE32-D5A06C1CE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5025" y="2305050"/>
            <a:ext cx="9525" cy="7938"/>
          </a:xfrm>
          <a:custGeom>
            <a:avLst/>
            <a:gdLst>
              <a:gd name="T0" fmla="*/ 6858 w 25"/>
              <a:gd name="T1" fmla="*/ 2526 h 22"/>
              <a:gd name="T2" fmla="*/ 8001 w 25"/>
              <a:gd name="T3" fmla="*/ 0 h 22"/>
              <a:gd name="T4" fmla="*/ 8763 w 25"/>
              <a:gd name="T5" fmla="*/ 5412 h 22"/>
              <a:gd name="T6" fmla="*/ 9144 w 25"/>
              <a:gd name="T7" fmla="*/ 7577 h 22"/>
              <a:gd name="T8" fmla="*/ 3429 w 25"/>
              <a:gd name="T9" fmla="*/ 6856 h 22"/>
              <a:gd name="T10" fmla="*/ 762 w 25"/>
              <a:gd name="T11" fmla="*/ 6134 h 22"/>
              <a:gd name="T12" fmla="*/ 762 w 25"/>
              <a:gd name="T13" fmla="*/ 5412 h 22"/>
              <a:gd name="T14" fmla="*/ 1905 w 25"/>
              <a:gd name="T15" fmla="*/ 2887 h 22"/>
              <a:gd name="T16" fmla="*/ 3048 w 25"/>
              <a:gd name="T17" fmla="*/ 1804 h 22"/>
              <a:gd name="T18" fmla="*/ 7620 w 25"/>
              <a:gd name="T19" fmla="*/ 722 h 22"/>
              <a:gd name="T20" fmla="*/ 5715 w 25"/>
              <a:gd name="T21" fmla="*/ 2887 h 22"/>
              <a:gd name="T22" fmla="*/ 4572 w 25"/>
              <a:gd name="T23" fmla="*/ 3969 h 22"/>
              <a:gd name="T24" fmla="*/ 6858 w 25"/>
              <a:gd name="T25" fmla="*/ 2526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5" h="22">
                <a:moveTo>
                  <a:pt x="18" y="7"/>
                </a:moveTo>
                <a:cubicBezTo>
                  <a:pt x="21" y="5"/>
                  <a:pt x="21" y="0"/>
                  <a:pt x="21" y="0"/>
                </a:cubicBezTo>
                <a:cubicBezTo>
                  <a:pt x="21" y="0"/>
                  <a:pt x="21" y="10"/>
                  <a:pt x="23" y="15"/>
                </a:cubicBezTo>
                <a:cubicBezTo>
                  <a:pt x="24" y="19"/>
                  <a:pt x="24" y="21"/>
                  <a:pt x="24" y="21"/>
                </a:cubicBezTo>
                <a:cubicBezTo>
                  <a:pt x="24" y="21"/>
                  <a:pt x="18" y="21"/>
                  <a:pt x="9" y="19"/>
                </a:cubicBezTo>
                <a:cubicBezTo>
                  <a:pt x="2" y="18"/>
                  <a:pt x="2" y="17"/>
                  <a:pt x="2" y="17"/>
                </a:cubicBezTo>
                <a:cubicBezTo>
                  <a:pt x="2" y="17"/>
                  <a:pt x="0" y="16"/>
                  <a:pt x="2" y="15"/>
                </a:cubicBezTo>
                <a:cubicBezTo>
                  <a:pt x="2" y="13"/>
                  <a:pt x="5" y="10"/>
                  <a:pt x="5" y="8"/>
                </a:cubicBezTo>
                <a:cubicBezTo>
                  <a:pt x="6" y="6"/>
                  <a:pt x="8" y="5"/>
                  <a:pt x="8" y="5"/>
                </a:cubicBezTo>
                <a:cubicBezTo>
                  <a:pt x="12" y="6"/>
                  <a:pt x="15" y="3"/>
                  <a:pt x="20" y="2"/>
                </a:cubicBezTo>
                <a:cubicBezTo>
                  <a:pt x="20" y="2"/>
                  <a:pt x="15" y="7"/>
                  <a:pt x="15" y="8"/>
                </a:cubicBezTo>
                <a:lnTo>
                  <a:pt x="12" y="11"/>
                </a:lnTo>
                <a:cubicBezTo>
                  <a:pt x="12" y="11"/>
                  <a:pt x="15" y="12"/>
                  <a:pt x="18" y="7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05" name="Freeform 1309">
            <a:extLst>
              <a:ext uri="{FF2B5EF4-FFF2-40B4-BE49-F238E27FC236}">
                <a16:creationId xmlns:a16="http://schemas.microsoft.com/office/drawing/2014/main" id="{9BAE3678-5B4E-904D-A1F6-E3B148758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2284413"/>
            <a:ext cx="3175" cy="1587"/>
          </a:xfrm>
          <a:custGeom>
            <a:avLst/>
            <a:gdLst>
              <a:gd name="T0" fmla="*/ 2721 w 7"/>
              <a:gd name="T1" fmla="*/ 794 h 6"/>
              <a:gd name="T2" fmla="*/ 1361 w 7"/>
              <a:gd name="T3" fmla="*/ 1323 h 6"/>
              <a:gd name="T4" fmla="*/ 0 w 7"/>
              <a:gd name="T5" fmla="*/ 794 h 6"/>
              <a:gd name="T6" fmla="*/ 1361 w 7"/>
              <a:gd name="T7" fmla="*/ 0 h 6"/>
              <a:gd name="T8" fmla="*/ 2721 w 7"/>
              <a:gd name="T9" fmla="*/ 79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6">
                <a:moveTo>
                  <a:pt x="6" y="3"/>
                </a:moveTo>
                <a:cubicBezTo>
                  <a:pt x="6" y="3"/>
                  <a:pt x="6" y="5"/>
                  <a:pt x="3" y="5"/>
                </a:cubicBezTo>
                <a:cubicBezTo>
                  <a:pt x="2" y="5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6" y="0"/>
                  <a:pt x="6" y="1"/>
                  <a:pt x="6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06" name="Freeform 1310">
            <a:extLst>
              <a:ext uri="{FF2B5EF4-FFF2-40B4-BE49-F238E27FC236}">
                <a16:creationId xmlns:a16="http://schemas.microsoft.com/office/drawing/2014/main" id="{EB07A778-BFDC-334E-890E-9D2C8B5BF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6450" y="2281238"/>
            <a:ext cx="17463" cy="4762"/>
          </a:xfrm>
          <a:custGeom>
            <a:avLst/>
            <a:gdLst>
              <a:gd name="T0" fmla="*/ 3274 w 48"/>
              <a:gd name="T1" fmla="*/ 2222 h 15"/>
              <a:gd name="T2" fmla="*/ 1091 w 48"/>
              <a:gd name="T3" fmla="*/ 2222 h 15"/>
              <a:gd name="T4" fmla="*/ 0 w 48"/>
              <a:gd name="T5" fmla="*/ 2222 h 15"/>
              <a:gd name="T6" fmla="*/ 1455 w 48"/>
              <a:gd name="T7" fmla="*/ 635 h 15"/>
              <a:gd name="T8" fmla="*/ 6549 w 48"/>
              <a:gd name="T9" fmla="*/ 317 h 15"/>
              <a:gd name="T10" fmla="*/ 9823 w 48"/>
              <a:gd name="T11" fmla="*/ 1905 h 15"/>
              <a:gd name="T12" fmla="*/ 11642 w 48"/>
              <a:gd name="T13" fmla="*/ 2857 h 15"/>
              <a:gd name="T14" fmla="*/ 10914 w 48"/>
              <a:gd name="T15" fmla="*/ 2222 h 15"/>
              <a:gd name="T16" fmla="*/ 10187 w 48"/>
              <a:gd name="T17" fmla="*/ 1905 h 15"/>
              <a:gd name="T18" fmla="*/ 16008 w 48"/>
              <a:gd name="T19" fmla="*/ 317 h 15"/>
              <a:gd name="T20" fmla="*/ 14916 w 48"/>
              <a:gd name="T21" fmla="*/ 3492 h 15"/>
              <a:gd name="T22" fmla="*/ 13097 w 48"/>
              <a:gd name="T23" fmla="*/ 4127 h 15"/>
              <a:gd name="T24" fmla="*/ 7640 w 48"/>
              <a:gd name="T25" fmla="*/ 3492 h 15"/>
              <a:gd name="T26" fmla="*/ 3274 w 48"/>
              <a:gd name="T27" fmla="*/ 2222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8" h="15">
                <a:moveTo>
                  <a:pt x="9" y="7"/>
                </a:moveTo>
                <a:cubicBezTo>
                  <a:pt x="6" y="7"/>
                  <a:pt x="3" y="7"/>
                  <a:pt x="3" y="7"/>
                </a:cubicBezTo>
                <a:cubicBezTo>
                  <a:pt x="3" y="8"/>
                  <a:pt x="1" y="7"/>
                  <a:pt x="0" y="7"/>
                </a:cubicBezTo>
                <a:cubicBezTo>
                  <a:pt x="0" y="7"/>
                  <a:pt x="0" y="4"/>
                  <a:pt x="4" y="2"/>
                </a:cubicBezTo>
                <a:cubicBezTo>
                  <a:pt x="7" y="0"/>
                  <a:pt x="13" y="0"/>
                  <a:pt x="18" y="1"/>
                </a:cubicBezTo>
                <a:cubicBezTo>
                  <a:pt x="23" y="2"/>
                  <a:pt x="24" y="4"/>
                  <a:pt x="27" y="6"/>
                </a:cubicBezTo>
                <a:cubicBezTo>
                  <a:pt x="28" y="7"/>
                  <a:pt x="32" y="10"/>
                  <a:pt x="32" y="9"/>
                </a:cubicBezTo>
                <a:lnTo>
                  <a:pt x="30" y="7"/>
                </a:lnTo>
                <a:lnTo>
                  <a:pt x="28" y="6"/>
                </a:lnTo>
                <a:cubicBezTo>
                  <a:pt x="32" y="6"/>
                  <a:pt x="41" y="4"/>
                  <a:pt x="44" y="1"/>
                </a:cubicBezTo>
                <a:cubicBezTo>
                  <a:pt x="44" y="1"/>
                  <a:pt x="47" y="7"/>
                  <a:pt x="41" y="11"/>
                </a:cubicBezTo>
                <a:cubicBezTo>
                  <a:pt x="39" y="12"/>
                  <a:pt x="38" y="13"/>
                  <a:pt x="36" y="13"/>
                </a:cubicBezTo>
                <a:cubicBezTo>
                  <a:pt x="30" y="14"/>
                  <a:pt x="24" y="14"/>
                  <a:pt x="21" y="11"/>
                </a:cubicBezTo>
                <a:cubicBezTo>
                  <a:pt x="15" y="9"/>
                  <a:pt x="12" y="7"/>
                  <a:pt x="9" y="7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07" name="Freeform 1311">
            <a:extLst>
              <a:ext uri="{FF2B5EF4-FFF2-40B4-BE49-F238E27FC236}">
                <a16:creationId xmlns:a16="http://schemas.microsoft.com/office/drawing/2014/main" id="{453FE0F1-AD00-D349-94F6-7F63F2C76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2282825"/>
            <a:ext cx="33338" cy="28575"/>
          </a:xfrm>
          <a:custGeom>
            <a:avLst/>
            <a:gdLst>
              <a:gd name="T0" fmla="*/ 30439 w 92"/>
              <a:gd name="T1" fmla="*/ 17585 h 78"/>
              <a:gd name="T2" fmla="*/ 31889 w 92"/>
              <a:gd name="T3" fmla="*/ 18684 h 78"/>
              <a:gd name="T4" fmla="*/ 31889 w 92"/>
              <a:gd name="T5" fmla="*/ 20515 h 78"/>
              <a:gd name="T6" fmla="*/ 28265 w 92"/>
              <a:gd name="T7" fmla="*/ 21248 h 78"/>
              <a:gd name="T8" fmla="*/ 24279 w 92"/>
              <a:gd name="T9" fmla="*/ 18317 h 78"/>
              <a:gd name="T10" fmla="*/ 25004 w 92"/>
              <a:gd name="T11" fmla="*/ 23080 h 78"/>
              <a:gd name="T12" fmla="*/ 24279 w 92"/>
              <a:gd name="T13" fmla="*/ 27110 h 78"/>
              <a:gd name="T14" fmla="*/ 23916 w 92"/>
              <a:gd name="T15" fmla="*/ 28209 h 78"/>
              <a:gd name="T16" fmla="*/ 22105 w 92"/>
              <a:gd name="T17" fmla="*/ 25644 h 78"/>
              <a:gd name="T18" fmla="*/ 20655 w 92"/>
              <a:gd name="T19" fmla="*/ 21248 h 78"/>
              <a:gd name="T20" fmla="*/ 19930 w 92"/>
              <a:gd name="T21" fmla="*/ 20515 h 78"/>
              <a:gd name="T22" fmla="*/ 18118 w 92"/>
              <a:gd name="T23" fmla="*/ 21248 h 78"/>
              <a:gd name="T24" fmla="*/ 18118 w 92"/>
              <a:gd name="T25" fmla="*/ 18317 h 78"/>
              <a:gd name="T26" fmla="*/ 17756 w 92"/>
              <a:gd name="T27" fmla="*/ 13921 h 78"/>
              <a:gd name="T28" fmla="*/ 16669 w 92"/>
              <a:gd name="T29" fmla="*/ 14288 h 78"/>
              <a:gd name="T30" fmla="*/ 15220 w 92"/>
              <a:gd name="T31" fmla="*/ 16119 h 78"/>
              <a:gd name="T32" fmla="*/ 13408 w 92"/>
              <a:gd name="T33" fmla="*/ 11723 h 78"/>
              <a:gd name="T34" fmla="*/ 12321 w 92"/>
              <a:gd name="T35" fmla="*/ 10990 h 78"/>
              <a:gd name="T36" fmla="*/ 8335 w 92"/>
              <a:gd name="T37" fmla="*/ 11723 h 78"/>
              <a:gd name="T38" fmla="*/ 5798 w 92"/>
              <a:gd name="T39" fmla="*/ 9159 h 78"/>
              <a:gd name="T40" fmla="*/ 9422 w 92"/>
              <a:gd name="T41" fmla="*/ 9891 h 78"/>
              <a:gd name="T42" fmla="*/ 10509 w 92"/>
              <a:gd name="T43" fmla="*/ 8060 h 78"/>
              <a:gd name="T44" fmla="*/ 7972 w 92"/>
              <a:gd name="T45" fmla="*/ 5129 h 78"/>
              <a:gd name="T46" fmla="*/ 2899 w 92"/>
              <a:gd name="T47" fmla="*/ 3297 h 78"/>
              <a:gd name="T48" fmla="*/ 1449 w 92"/>
              <a:gd name="T49" fmla="*/ 4763 h 78"/>
              <a:gd name="T50" fmla="*/ 0 w 92"/>
              <a:gd name="T51" fmla="*/ 3663 h 78"/>
              <a:gd name="T52" fmla="*/ 1812 w 92"/>
              <a:gd name="T53" fmla="*/ 0 h 78"/>
              <a:gd name="T54" fmla="*/ 5798 w 92"/>
              <a:gd name="T55" fmla="*/ 366 h 78"/>
              <a:gd name="T56" fmla="*/ 8335 w 92"/>
              <a:gd name="T57" fmla="*/ 1465 h 78"/>
              <a:gd name="T58" fmla="*/ 9059 w 92"/>
              <a:gd name="T59" fmla="*/ 3297 h 78"/>
              <a:gd name="T60" fmla="*/ 11233 w 92"/>
              <a:gd name="T61" fmla="*/ 3297 h 78"/>
              <a:gd name="T62" fmla="*/ 11596 w 92"/>
              <a:gd name="T63" fmla="*/ 2198 h 78"/>
              <a:gd name="T64" fmla="*/ 15220 w 92"/>
              <a:gd name="T65" fmla="*/ 3297 h 78"/>
              <a:gd name="T66" fmla="*/ 19930 w 92"/>
              <a:gd name="T67" fmla="*/ 3297 h 78"/>
              <a:gd name="T68" fmla="*/ 22105 w 92"/>
              <a:gd name="T69" fmla="*/ 5129 h 78"/>
              <a:gd name="T70" fmla="*/ 23916 w 92"/>
              <a:gd name="T71" fmla="*/ 6961 h 78"/>
              <a:gd name="T72" fmla="*/ 23192 w 92"/>
              <a:gd name="T73" fmla="*/ 6961 h 78"/>
              <a:gd name="T74" fmla="*/ 22829 w 92"/>
              <a:gd name="T75" fmla="*/ 7693 h 78"/>
              <a:gd name="T76" fmla="*/ 26091 w 92"/>
              <a:gd name="T77" fmla="*/ 10624 h 78"/>
              <a:gd name="T78" fmla="*/ 28627 w 92"/>
              <a:gd name="T79" fmla="*/ 11723 h 78"/>
              <a:gd name="T80" fmla="*/ 27178 w 92"/>
              <a:gd name="T81" fmla="*/ 12822 h 78"/>
              <a:gd name="T82" fmla="*/ 26453 w 92"/>
              <a:gd name="T83" fmla="*/ 13921 h 78"/>
              <a:gd name="T84" fmla="*/ 30439 w 92"/>
              <a:gd name="T85" fmla="*/ 17585 h 7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92" h="78">
                <a:moveTo>
                  <a:pt x="84" y="48"/>
                </a:moveTo>
                <a:cubicBezTo>
                  <a:pt x="85" y="51"/>
                  <a:pt x="88" y="51"/>
                  <a:pt x="88" y="51"/>
                </a:cubicBezTo>
                <a:cubicBezTo>
                  <a:pt x="88" y="51"/>
                  <a:pt x="91" y="52"/>
                  <a:pt x="88" y="56"/>
                </a:cubicBezTo>
                <a:cubicBezTo>
                  <a:pt x="87" y="58"/>
                  <a:pt x="82" y="60"/>
                  <a:pt x="78" y="58"/>
                </a:cubicBezTo>
                <a:cubicBezTo>
                  <a:pt x="72" y="56"/>
                  <a:pt x="67" y="50"/>
                  <a:pt x="67" y="50"/>
                </a:cubicBezTo>
                <a:cubicBezTo>
                  <a:pt x="67" y="50"/>
                  <a:pt x="69" y="58"/>
                  <a:pt x="69" y="63"/>
                </a:cubicBezTo>
                <a:cubicBezTo>
                  <a:pt x="69" y="68"/>
                  <a:pt x="69" y="72"/>
                  <a:pt x="67" y="74"/>
                </a:cubicBezTo>
                <a:cubicBezTo>
                  <a:pt x="67" y="76"/>
                  <a:pt x="66" y="77"/>
                  <a:pt x="66" y="77"/>
                </a:cubicBezTo>
                <a:cubicBezTo>
                  <a:pt x="66" y="77"/>
                  <a:pt x="63" y="76"/>
                  <a:pt x="61" y="70"/>
                </a:cubicBezTo>
                <a:cubicBezTo>
                  <a:pt x="58" y="64"/>
                  <a:pt x="57" y="61"/>
                  <a:pt x="57" y="58"/>
                </a:cubicBezTo>
                <a:cubicBezTo>
                  <a:pt x="57" y="56"/>
                  <a:pt x="57" y="54"/>
                  <a:pt x="55" y="56"/>
                </a:cubicBezTo>
                <a:cubicBezTo>
                  <a:pt x="53" y="56"/>
                  <a:pt x="50" y="58"/>
                  <a:pt x="50" y="58"/>
                </a:cubicBezTo>
                <a:lnTo>
                  <a:pt x="50" y="50"/>
                </a:lnTo>
                <a:cubicBezTo>
                  <a:pt x="50" y="46"/>
                  <a:pt x="50" y="39"/>
                  <a:pt x="49" y="38"/>
                </a:cubicBezTo>
                <a:cubicBezTo>
                  <a:pt x="47" y="37"/>
                  <a:pt x="47" y="38"/>
                  <a:pt x="46" y="39"/>
                </a:cubicBezTo>
                <a:cubicBezTo>
                  <a:pt x="46" y="41"/>
                  <a:pt x="44" y="43"/>
                  <a:pt x="42" y="44"/>
                </a:cubicBezTo>
                <a:cubicBezTo>
                  <a:pt x="42" y="38"/>
                  <a:pt x="42" y="35"/>
                  <a:pt x="37" y="32"/>
                </a:cubicBezTo>
                <a:cubicBezTo>
                  <a:pt x="35" y="30"/>
                  <a:pt x="35" y="29"/>
                  <a:pt x="34" y="30"/>
                </a:cubicBezTo>
                <a:cubicBezTo>
                  <a:pt x="31" y="32"/>
                  <a:pt x="25" y="32"/>
                  <a:pt x="23" y="32"/>
                </a:cubicBezTo>
                <a:cubicBezTo>
                  <a:pt x="19" y="30"/>
                  <a:pt x="14" y="26"/>
                  <a:pt x="16" y="25"/>
                </a:cubicBezTo>
                <a:cubicBezTo>
                  <a:pt x="16" y="25"/>
                  <a:pt x="23" y="28"/>
                  <a:pt x="26" y="27"/>
                </a:cubicBezTo>
                <a:cubicBezTo>
                  <a:pt x="31" y="25"/>
                  <a:pt x="32" y="24"/>
                  <a:pt x="29" y="22"/>
                </a:cubicBezTo>
                <a:cubicBezTo>
                  <a:pt x="26" y="19"/>
                  <a:pt x="26" y="19"/>
                  <a:pt x="22" y="14"/>
                </a:cubicBezTo>
                <a:cubicBezTo>
                  <a:pt x="16" y="10"/>
                  <a:pt x="13" y="8"/>
                  <a:pt x="8" y="9"/>
                </a:cubicBezTo>
                <a:cubicBezTo>
                  <a:pt x="5" y="9"/>
                  <a:pt x="4" y="13"/>
                  <a:pt x="4" y="13"/>
                </a:cubicBezTo>
                <a:cubicBezTo>
                  <a:pt x="2" y="14"/>
                  <a:pt x="0" y="15"/>
                  <a:pt x="0" y="10"/>
                </a:cubicBezTo>
                <a:cubicBezTo>
                  <a:pt x="0" y="7"/>
                  <a:pt x="2" y="3"/>
                  <a:pt x="5" y="0"/>
                </a:cubicBezTo>
                <a:cubicBezTo>
                  <a:pt x="8" y="0"/>
                  <a:pt x="13" y="0"/>
                  <a:pt x="16" y="1"/>
                </a:cubicBezTo>
                <a:cubicBezTo>
                  <a:pt x="22" y="3"/>
                  <a:pt x="23" y="4"/>
                  <a:pt x="23" y="4"/>
                </a:cubicBezTo>
                <a:cubicBezTo>
                  <a:pt x="23" y="4"/>
                  <a:pt x="23" y="8"/>
                  <a:pt x="25" y="9"/>
                </a:cubicBezTo>
                <a:cubicBezTo>
                  <a:pt x="28" y="12"/>
                  <a:pt x="31" y="10"/>
                  <a:pt x="31" y="9"/>
                </a:cubicBezTo>
                <a:cubicBezTo>
                  <a:pt x="32" y="7"/>
                  <a:pt x="32" y="6"/>
                  <a:pt x="32" y="6"/>
                </a:cubicBezTo>
                <a:cubicBezTo>
                  <a:pt x="32" y="6"/>
                  <a:pt x="35" y="8"/>
                  <a:pt x="42" y="9"/>
                </a:cubicBezTo>
                <a:cubicBezTo>
                  <a:pt x="44" y="10"/>
                  <a:pt x="51" y="10"/>
                  <a:pt x="55" y="9"/>
                </a:cubicBezTo>
                <a:cubicBezTo>
                  <a:pt x="55" y="9"/>
                  <a:pt x="58" y="13"/>
                  <a:pt x="61" y="14"/>
                </a:cubicBezTo>
                <a:cubicBezTo>
                  <a:pt x="63" y="16"/>
                  <a:pt x="66" y="19"/>
                  <a:pt x="66" y="19"/>
                </a:cubicBezTo>
                <a:lnTo>
                  <a:pt x="64" y="19"/>
                </a:lnTo>
                <a:cubicBezTo>
                  <a:pt x="63" y="19"/>
                  <a:pt x="63" y="19"/>
                  <a:pt x="63" y="21"/>
                </a:cubicBezTo>
                <a:cubicBezTo>
                  <a:pt x="64" y="23"/>
                  <a:pt x="70" y="28"/>
                  <a:pt x="72" y="29"/>
                </a:cubicBezTo>
                <a:cubicBezTo>
                  <a:pt x="75" y="32"/>
                  <a:pt x="79" y="32"/>
                  <a:pt x="79" y="32"/>
                </a:cubicBezTo>
                <a:cubicBezTo>
                  <a:pt x="79" y="32"/>
                  <a:pt x="78" y="35"/>
                  <a:pt x="75" y="35"/>
                </a:cubicBezTo>
                <a:cubicBezTo>
                  <a:pt x="73" y="36"/>
                  <a:pt x="73" y="38"/>
                  <a:pt x="73" y="38"/>
                </a:cubicBezTo>
                <a:cubicBezTo>
                  <a:pt x="75" y="39"/>
                  <a:pt x="81" y="46"/>
                  <a:pt x="84" y="48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08" name="Freeform 1312">
            <a:extLst>
              <a:ext uri="{FF2B5EF4-FFF2-40B4-BE49-F238E27FC236}">
                <a16:creationId xmlns:a16="http://schemas.microsoft.com/office/drawing/2014/main" id="{84AD3411-F39F-4944-A070-A74967139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308225"/>
            <a:ext cx="3175" cy="3175"/>
          </a:xfrm>
          <a:custGeom>
            <a:avLst/>
            <a:gdLst>
              <a:gd name="T0" fmla="*/ 0 w 10"/>
              <a:gd name="T1" fmla="*/ 1588 h 10"/>
              <a:gd name="T2" fmla="*/ 1270 w 10"/>
              <a:gd name="T3" fmla="*/ 0 h 10"/>
              <a:gd name="T4" fmla="*/ 1905 w 10"/>
              <a:gd name="T5" fmla="*/ 635 h 10"/>
              <a:gd name="T6" fmla="*/ 2858 w 10"/>
              <a:gd name="T7" fmla="*/ 2858 h 10"/>
              <a:gd name="T8" fmla="*/ 1270 w 10"/>
              <a:gd name="T9" fmla="*/ 2540 h 10"/>
              <a:gd name="T10" fmla="*/ 0 w 10"/>
              <a:gd name="T11" fmla="*/ 1905 h 10"/>
              <a:gd name="T12" fmla="*/ 0 w 10"/>
              <a:gd name="T13" fmla="*/ 158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0">
                <a:moveTo>
                  <a:pt x="0" y="5"/>
                </a:moveTo>
                <a:cubicBezTo>
                  <a:pt x="0" y="3"/>
                  <a:pt x="4" y="0"/>
                  <a:pt x="4" y="0"/>
                </a:cubicBezTo>
                <a:cubicBezTo>
                  <a:pt x="4" y="0"/>
                  <a:pt x="4" y="2"/>
                  <a:pt x="6" y="2"/>
                </a:cubicBezTo>
                <a:cubicBezTo>
                  <a:pt x="6" y="5"/>
                  <a:pt x="9" y="9"/>
                  <a:pt x="9" y="9"/>
                </a:cubicBezTo>
                <a:cubicBezTo>
                  <a:pt x="9" y="9"/>
                  <a:pt x="7" y="9"/>
                  <a:pt x="4" y="8"/>
                </a:cubicBezTo>
                <a:cubicBezTo>
                  <a:pt x="0" y="7"/>
                  <a:pt x="0" y="6"/>
                  <a:pt x="0" y="6"/>
                </a:cubicBezTo>
                <a:lnTo>
                  <a:pt x="0" y="5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09" name="Freeform 1313">
            <a:extLst>
              <a:ext uri="{FF2B5EF4-FFF2-40B4-BE49-F238E27FC236}">
                <a16:creationId xmlns:a16="http://schemas.microsoft.com/office/drawing/2014/main" id="{6BEDE157-F491-F946-A669-AC9D79873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305050"/>
            <a:ext cx="7938" cy="7938"/>
          </a:xfrm>
          <a:custGeom>
            <a:avLst/>
            <a:gdLst>
              <a:gd name="T0" fmla="*/ 5773 w 22"/>
              <a:gd name="T1" fmla="*/ 1804 h 22"/>
              <a:gd name="T2" fmla="*/ 5773 w 22"/>
              <a:gd name="T3" fmla="*/ 2526 h 22"/>
              <a:gd name="T4" fmla="*/ 7577 w 22"/>
              <a:gd name="T5" fmla="*/ 5412 h 22"/>
              <a:gd name="T6" fmla="*/ 7577 w 22"/>
              <a:gd name="T7" fmla="*/ 5773 h 22"/>
              <a:gd name="T8" fmla="*/ 4691 w 22"/>
              <a:gd name="T9" fmla="*/ 6856 h 22"/>
              <a:gd name="T10" fmla="*/ 0 w 22"/>
              <a:gd name="T11" fmla="*/ 7577 h 22"/>
              <a:gd name="T12" fmla="*/ 361 w 22"/>
              <a:gd name="T13" fmla="*/ 5051 h 22"/>
              <a:gd name="T14" fmla="*/ 361 w 22"/>
              <a:gd name="T15" fmla="*/ 0 h 22"/>
              <a:gd name="T16" fmla="*/ 2165 w 22"/>
              <a:gd name="T17" fmla="*/ 2526 h 22"/>
              <a:gd name="T18" fmla="*/ 3608 w 22"/>
              <a:gd name="T19" fmla="*/ 3969 h 22"/>
              <a:gd name="T20" fmla="*/ 3247 w 22"/>
              <a:gd name="T21" fmla="*/ 2887 h 22"/>
              <a:gd name="T22" fmla="*/ 1443 w 22"/>
              <a:gd name="T23" fmla="*/ 722 h 22"/>
              <a:gd name="T24" fmla="*/ 5773 w 22"/>
              <a:gd name="T25" fmla="*/ 1804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22">
                <a:moveTo>
                  <a:pt x="16" y="5"/>
                </a:moveTo>
                <a:lnTo>
                  <a:pt x="16" y="7"/>
                </a:lnTo>
                <a:cubicBezTo>
                  <a:pt x="18" y="10"/>
                  <a:pt x="19" y="13"/>
                  <a:pt x="21" y="15"/>
                </a:cubicBezTo>
                <a:lnTo>
                  <a:pt x="21" y="16"/>
                </a:lnTo>
                <a:cubicBezTo>
                  <a:pt x="21" y="16"/>
                  <a:pt x="19" y="18"/>
                  <a:pt x="13" y="19"/>
                </a:cubicBezTo>
                <a:cubicBezTo>
                  <a:pt x="6" y="21"/>
                  <a:pt x="0" y="21"/>
                  <a:pt x="0" y="21"/>
                </a:cubicBezTo>
                <a:cubicBezTo>
                  <a:pt x="0" y="21"/>
                  <a:pt x="0" y="19"/>
                  <a:pt x="1" y="14"/>
                </a:cubicBezTo>
                <a:lnTo>
                  <a:pt x="1" y="0"/>
                </a:lnTo>
                <a:cubicBezTo>
                  <a:pt x="1" y="0"/>
                  <a:pt x="3" y="5"/>
                  <a:pt x="6" y="7"/>
                </a:cubicBezTo>
                <a:cubicBezTo>
                  <a:pt x="9" y="12"/>
                  <a:pt x="10" y="11"/>
                  <a:pt x="10" y="11"/>
                </a:cubicBezTo>
                <a:lnTo>
                  <a:pt x="9" y="8"/>
                </a:lnTo>
                <a:cubicBezTo>
                  <a:pt x="6" y="7"/>
                  <a:pt x="4" y="2"/>
                  <a:pt x="4" y="2"/>
                </a:cubicBezTo>
                <a:cubicBezTo>
                  <a:pt x="6" y="3"/>
                  <a:pt x="12" y="6"/>
                  <a:pt x="16" y="5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0" name="Freeform 1314">
            <a:extLst>
              <a:ext uri="{FF2B5EF4-FFF2-40B4-BE49-F238E27FC236}">
                <a16:creationId xmlns:a16="http://schemas.microsoft.com/office/drawing/2014/main" id="{0327B5B3-CA8A-0F49-8356-E5D3FA0B9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0738" y="2363788"/>
            <a:ext cx="26987" cy="19050"/>
          </a:xfrm>
          <a:custGeom>
            <a:avLst/>
            <a:gdLst>
              <a:gd name="T0" fmla="*/ 2918 w 74"/>
              <a:gd name="T1" fmla="*/ 11289 h 54"/>
              <a:gd name="T2" fmla="*/ 1094 w 74"/>
              <a:gd name="T3" fmla="*/ 11994 h 54"/>
              <a:gd name="T4" fmla="*/ 729 w 74"/>
              <a:gd name="T5" fmla="*/ 8819 h 54"/>
              <a:gd name="T6" fmla="*/ 1823 w 74"/>
              <a:gd name="T7" fmla="*/ 6350 h 54"/>
              <a:gd name="T8" fmla="*/ 4012 w 74"/>
              <a:gd name="T9" fmla="*/ 3881 h 54"/>
              <a:gd name="T10" fmla="*/ 5470 w 74"/>
              <a:gd name="T11" fmla="*/ 0 h 54"/>
              <a:gd name="T12" fmla="*/ 9847 w 74"/>
              <a:gd name="T13" fmla="*/ 3175 h 54"/>
              <a:gd name="T14" fmla="*/ 12764 w 74"/>
              <a:gd name="T15" fmla="*/ 6350 h 54"/>
              <a:gd name="T16" fmla="*/ 16046 w 74"/>
              <a:gd name="T17" fmla="*/ 3175 h 54"/>
              <a:gd name="T18" fmla="*/ 20423 w 74"/>
              <a:gd name="T19" fmla="*/ 353 h 54"/>
              <a:gd name="T20" fmla="*/ 22611 w 74"/>
              <a:gd name="T21" fmla="*/ 3881 h 54"/>
              <a:gd name="T22" fmla="*/ 25893 w 74"/>
              <a:gd name="T23" fmla="*/ 8819 h 54"/>
              <a:gd name="T24" fmla="*/ 25893 w 74"/>
              <a:gd name="T25" fmla="*/ 11994 h 54"/>
              <a:gd name="T26" fmla="*/ 23705 w 74"/>
              <a:gd name="T27" fmla="*/ 11289 h 54"/>
              <a:gd name="T28" fmla="*/ 22611 w 74"/>
              <a:gd name="T29" fmla="*/ 8819 h 54"/>
              <a:gd name="T30" fmla="*/ 22246 w 74"/>
              <a:gd name="T31" fmla="*/ 8467 h 54"/>
              <a:gd name="T32" fmla="*/ 22611 w 74"/>
              <a:gd name="T33" fmla="*/ 13406 h 54"/>
              <a:gd name="T34" fmla="*/ 21517 w 74"/>
              <a:gd name="T35" fmla="*/ 15169 h 54"/>
              <a:gd name="T36" fmla="*/ 19329 w 74"/>
              <a:gd name="T37" fmla="*/ 13406 h 54"/>
              <a:gd name="T38" fmla="*/ 19329 w 74"/>
              <a:gd name="T39" fmla="*/ 12347 h 54"/>
              <a:gd name="T40" fmla="*/ 18234 w 74"/>
              <a:gd name="T41" fmla="*/ 11994 h 54"/>
              <a:gd name="T42" fmla="*/ 19329 w 74"/>
              <a:gd name="T43" fmla="*/ 15169 h 54"/>
              <a:gd name="T44" fmla="*/ 18234 w 74"/>
              <a:gd name="T45" fmla="*/ 17992 h 54"/>
              <a:gd name="T46" fmla="*/ 15682 w 74"/>
              <a:gd name="T47" fmla="*/ 15169 h 54"/>
              <a:gd name="T48" fmla="*/ 14223 w 74"/>
              <a:gd name="T49" fmla="*/ 13053 h 54"/>
              <a:gd name="T50" fmla="*/ 14223 w 74"/>
              <a:gd name="T51" fmla="*/ 15169 h 54"/>
              <a:gd name="T52" fmla="*/ 13858 w 74"/>
              <a:gd name="T53" fmla="*/ 18697 h 54"/>
              <a:gd name="T54" fmla="*/ 12764 w 74"/>
              <a:gd name="T55" fmla="*/ 18697 h 54"/>
              <a:gd name="T56" fmla="*/ 12035 w 74"/>
              <a:gd name="T57" fmla="*/ 18697 h 54"/>
              <a:gd name="T58" fmla="*/ 10941 w 74"/>
              <a:gd name="T59" fmla="*/ 16228 h 54"/>
              <a:gd name="T60" fmla="*/ 10941 w 74"/>
              <a:gd name="T61" fmla="*/ 15169 h 54"/>
              <a:gd name="T62" fmla="*/ 10941 w 74"/>
              <a:gd name="T63" fmla="*/ 13053 h 54"/>
              <a:gd name="T64" fmla="*/ 9847 w 74"/>
              <a:gd name="T65" fmla="*/ 15169 h 54"/>
              <a:gd name="T66" fmla="*/ 8388 w 74"/>
              <a:gd name="T67" fmla="*/ 17992 h 54"/>
              <a:gd name="T68" fmla="*/ 7294 w 74"/>
              <a:gd name="T69" fmla="*/ 15169 h 54"/>
              <a:gd name="T70" fmla="*/ 7658 w 74"/>
              <a:gd name="T71" fmla="*/ 11994 h 54"/>
              <a:gd name="T72" fmla="*/ 7658 w 74"/>
              <a:gd name="T73" fmla="*/ 10583 h 54"/>
              <a:gd name="T74" fmla="*/ 7294 w 74"/>
              <a:gd name="T75" fmla="*/ 12347 h 54"/>
              <a:gd name="T76" fmla="*/ 6564 w 74"/>
              <a:gd name="T77" fmla="*/ 13406 h 54"/>
              <a:gd name="T78" fmla="*/ 5106 w 74"/>
              <a:gd name="T79" fmla="*/ 15169 h 54"/>
              <a:gd name="T80" fmla="*/ 4012 w 74"/>
              <a:gd name="T81" fmla="*/ 13406 h 54"/>
              <a:gd name="T82" fmla="*/ 4012 w 74"/>
              <a:gd name="T83" fmla="*/ 10231 h 54"/>
              <a:gd name="T84" fmla="*/ 4376 w 74"/>
              <a:gd name="T85" fmla="*/ 8467 h 54"/>
              <a:gd name="T86" fmla="*/ 4012 w 74"/>
              <a:gd name="T87" fmla="*/ 8819 h 54"/>
              <a:gd name="T88" fmla="*/ 2918 w 74"/>
              <a:gd name="T89" fmla="*/ 11289 h 5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4" h="54">
                <a:moveTo>
                  <a:pt x="8" y="32"/>
                </a:moveTo>
                <a:cubicBezTo>
                  <a:pt x="6" y="34"/>
                  <a:pt x="3" y="35"/>
                  <a:pt x="3" y="34"/>
                </a:cubicBezTo>
                <a:cubicBezTo>
                  <a:pt x="0" y="34"/>
                  <a:pt x="0" y="30"/>
                  <a:pt x="2" y="25"/>
                </a:cubicBezTo>
                <a:cubicBezTo>
                  <a:pt x="3" y="23"/>
                  <a:pt x="3" y="19"/>
                  <a:pt x="5" y="18"/>
                </a:cubicBezTo>
                <a:cubicBezTo>
                  <a:pt x="6" y="16"/>
                  <a:pt x="8" y="14"/>
                  <a:pt x="11" y="11"/>
                </a:cubicBezTo>
                <a:cubicBezTo>
                  <a:pt x="12" y="8"/>
                  <a:pt x="15" y="1"/>
                  <a:pt x="15" y="0"/>
                </a:cubicBezTo>
                <a:cubicBezTo>
                  <a:pt x="21" y="2"/>
                  <a:pt x="24" y="5"/>
                  <a:pt x="27" y="9"/>
                </a:cubicBezTo>
                <a:cubicBezTo>
                  <a:pt x="33" y="16"/>
                  <a:pt x="35" y="18"/>
                  <a:pt x="35" y="18"/>
                </a:cubicBezTo>
                <a:cubicBezTo>
                  <a:pt x="35" y="18"/>
                  <a:pt x="38" y="16"/>
                  <a:pt x="44" y="9"/>
                </a:cubicBezTo>
                <a:cubicBezTo>
                  <a:pt x="50" y="5"/>
                  <a:pt x="50" y="2"/>
                  <a:pt x="56" y="1"/>
                </a:cubicBezTo>
                <a:cubicBezTo>
                  <a:pt x="58" y="1"/>
                  <a:pt x="59" y="9"/>
                  <a:pt x="62" y="11"/>
                </a:cubicBezTo>
                <a:cubicBezTo>
                  <a:pt x="67" y="18"/>
                  <a:pt x="70" y="19"/>
                  <a:pt x="71" y="25"/>
                </a:cubicBezTo>
                <a:cubicBezTo>
                  <a:pt x="73" y="30"/>
                  <a:pt x="71" y="34"/>
                  <a:pt x="71" y="34"/>
                </a:cubicBezTo>
                <a:cubicBezTo>
                  <a:pt x="68" y="35"/>
                  <a:pt x="67" y="34"/>
                  <a:pt x="65" y="32"/>
                </a:cubicBezTo>
                <a:cubicBezTo>
                  <a:pt x="64" y="29"/>
                  <a:pt x="62" y="27"/>
                  <a:pt x="62" y="25"/>
                </a:cubicBezTo>
                <a:lnTo>
                  <a:pt x="61" y="24"/>
                </a:lnTo>
                <a:cubicBezTo>
                  <a:pt x="61" y="24"/>
                  <a:pt x="64" y="35"/>
                  <a:pt x="62" y="38"/>
                </a:cubicBezTo>
                <a:cubicBezTo>
                  <a:pt x="62" y="43"/>
                  <a:pt x="59" y="43"/>
                  <a:pt x="59" y="43"/>
                </a:cubicBezTo>
                <a:cubicBezTo>
                  <a:pt x="58" y="43"/>
                  <a:pt x="56" y="41"/>
                  <a:pt x="53" y="38"/>
                </a:cubicBezTo>
                <a:lnTo>
                  <a:pt x="53" y="35"/>
                </a:lnTo>
                <a:cubicBezTo>
                  <a:pt x="50" y="32"/>
                  <a:pt x="50" y="32"/>
                  <a:pt x="50" y="34"/>
                </a:cubicBezTo>
                <a:cubicBezTo>
                  <a:pt x="50" y="37"/>
                  <a:pt x="53" y="41"/>
                  <a:pt x="53" y="43"/>
                </a:cubicBezTo>
                <a:cubicBezTo>
                  <a:pt x="53" y="46"/>
                  <a:pt x="53" y="50"/>
                  <a:pt x="50" y="51"/>
                </a:cubicBezTo>
                <a:cubicBezTo>
                  <a:pt x="46" y="52"/>
                  <a:pt x="46" y="49"/>
                  <a:pt x="43" y="43"/>
                </a:cubicBezTo>
                <a:cubicBezTo>
                  <a:pt x="41" y="38"/>
                  <a:pt x="41" y="37"/>
                  <a:pt x="39" y="37"/>
                </a:cubicBezTo>
                <a:lnTo>
                  <a:pt x="39" y="43"/>
                </a:lnTo>
                <a:cubicBezTo>
                  <a:pt x="39" y="43"/>
                  <a:pt x="39" y="52"/>
                  <a:pt x="38" y="53"/>
                </a:cubicBezTo>
                <a:cubicBezTo>
                  <a:pt x="36" y="53"/>
                  <a:pt x="35" y="53"/>
                  <a:pt x="35" y="53"/>
                </a:cubicBezTo>
                <a:lnTo>
                  <a:pt x="33" y="53"/>
                </a:lnTo>
                <a:cubicBezTo>
                  <a:pt x="32" y="52"/>
                  <a:pt x="30" y="48"/>
                  <a:pt x="30" y="46"/>
                </a:cubicBezTo>
                <a:lnTo>
                  <a:pt x="30" y="43"/>
                </a:lnTo>
                <a:lnTo>
                  <a:pt x="30" y="37"/>
                </a:lnTo>
                <a:cubicBezTo>
                  <a:pt x="30" y="37"/>
                  <a:pt x="30" y="38"/>
                  <a:pt x="27" y="43"/>
                </a:cubicBezTo>
                <a:cubicBezTo>
                  <a:pt x="27" y="49"/>
                  <a:pt x="26" y="52"/>
                  <a:pt x="23" y="51"/>
                </a:cubicBezTo>
                <a:cubicBezTo>
                  <a:pt x="20" y="50"/>
                  <a:pt x="20" y="46"/>
                  <a:pt x="20" y="43"/>
                </a:cubicBezTo>
                <a:cubicBezTo>
                  <a:pt x="20" y="41"/>
                  <a:pt x="21" y="37"/>
                  <a:pt x="21" y="34"/>
                </a:cubicBezTo>
                <a:cubicBezTo>
                  <a:pt x="23" y="33"/>
                  <a:pt x="23" y="30"/>
                  <a:pt x="21" y="30"/>
                </a:cubicBezTo>
                <a:cubicBezTo>
                  <a:pt x="21" y="30"/>
                  <a:pt x="21" y="34"/>
                  <a:pt x="20" y="35"/>
                </a:cubicBezTo>
                <a:cubicBezTo>
                  <a:pt x="20" y="37"/>
                  <a:pt x="20" y="37"/>
                  <a:pt x="18" y="38"/>
                </a:cubicBezTo>
                <a:cubicBezTo>
                  <a:pt x="17" y="40"/>
                  <a:pt x="15" y="43"/>
                  <a:pt x="14" y="43"/>
                </a:cubicBezTo>
                <a:cubicBezTo>
                  <a:pt x="12" y="43"/>
                  <a:pt x="11" y="43"/>
                  <a:pt x="11" y="38"/>
                </a:cubicBezTo>
                <a:cubicBezTo>
                  <a:pt x="9" y="37"/>
                  <a:pt x="11" y="33"/>
                  <a:pt x="11" y="29"/>
                </a:cubicBezTo>
                <a:cubicBezTo>
                  <a:pt x="12" y="25"/>
                  <a:pt x="12" y="24"/>
                  <a:pt x="12" y="24"/>
                </a:cubicBezTo>
                <a:lnTo>
                  <a:pt x="11" y="25"/>
                </a:lnTo>
                <a:cubicBezTo>
                  <a:pt x="11" y="27"/>
                  <a:pt x="9" y="29"/>
                  <a:pt x="8" y="3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1" name="Freeform 1315">
            <a:extLst>
              <a:ext uri="{FF2B5EF4-FFF2-40B4-BE49-F238E27FC236}">
                <a16:creationId xmlns:a16="http://schemas.microsoft.com/office/drawing/2014/main" id="{512A0F54-7D49-A94E-90CE-6EA9F6B52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374900"/>
            <a:ext cx="31750" cy="17463"/>
          </a:xfrm>
          <a:custGeom>
            <a:avLst/>
            <a:gdLst>
              <a:gd name="T0" fmla="*/ 3692 w 86"/>
              <a:gd name="T1" fmla="*/ 6688 h 47"/>
              <a:gd name="T2" fmla="*/ 2584 w 86"/>
              <a:gd name="T3" fmla="*/ 3344 h 47"/>
              <a:gd name="T4" fmla="*/ 4430 w 86"/>
              <a:gd name="T5" fmla="*/ 743 h 47"/>
              <a:gd name="T6" fmla="*/ 5907 w 86"/>
              <a:gd name="T7" fmla="*/ 1115 h 47"/>
              <a:gd name="T8" fmla="*/ 4061 w 86"/>
              <a:gd name="T9" fmla="*/ 3344 h 47"/>
              <a:gd name="T10" fmla="*/ 7015 w 86"/>
              <a:gd name="T11" fmla="*/ 4087 h 47"/>
              <a:gd name="T12" fmla="*/ 7384 w 86"/>
              <a:gd name="T13" fmla="*/ 4830 h 47"/>
              <a:gd name="T14" fmla="*/ 7384 w 86"/>
              <a:gd name="T15" fmla="*/ 6688 h 47"/>
              <a:gd name="T16" fmla="*/ 9599 w 86"/>
              <a:gd name="T17" fmla="*/ 4087 h 47"/>
              <a:gd name="T18" fmla="*/ 10706 w 86"/>
              <a:gd name="T19" fmla="*/ 7060 h 47"/>
              <a:gd name="T20" fmla="*/ 10337 w 86"/>
              <a:gd name="T21" fmla="*/ 10403 h 47"/>
              <a:gd name="T22" fmla="*/ 12922 w 86"/>
              <a:gd name="T23" fmla="*/ 7060 h 47"/>
              <a:gd name="T24" fmla="*/ 14029 w 86"/>
              <a:gd name="T25" fmla="*/ 7431 h 47"/>
              <a:gd name="T26" fmla="*/ 15875 w 86"/>
              <a:gd name="T27" fmla="*/ 11890 h 47"/>
              <a:gd name="T28" fmla="*/ 16244 w 86"/>
              <a:gd name="T29" fmla="*/ 11890 h 47"/>
              <a:gd name="T30" fmla="*/ 17352 w 86"/>
              <a:gd name="T31" fmla="*/ 7431 h 47"/>
              <a:gd name="T32" fmla="*/ 19198 w 86"/>
              <a:gd name="T33" fmla="*/ 7060 h 47"/>
              <a:gd name="T34" fmla="*/ 22520 w 86"/>
              <a:gd name="T35" fmla="*/ 10403 h 47"/>
              <a:gd name="T36" fmla="*/ 21413 w 86"/>
              <a:gd name="T37" fmla="*/ 7060 h 47"/>
              <a:gd name="T38" fmla="*/ 22520 w 86"/>
              <a:gd name="T39" fmla="*/ 4087 h 47"/>
              <a:gd name="T40" fmla="*/ 24735 w 86"/>
              <a:gd name="T41" fmla="*/ 6688 h 47"/>
              <a:gd name="T42" fmla="*/ 24735 w 86"/>
              <a:gd name="T43" fmla="*/ 4830 h 47"/>
              <a:gd name="T44" fmla="*/ 25843 w 86"/>
              <a:gd name="T45" fmla="*/ 4087 h 47"/>
              <a:gd name="T46" fmla="*/ 28058 w 86"/>
              <a:gd name="T47" fmla="*/ 3344 h 47"/>
              <a:gd name="T48" fmla="*/ 26951 w 86"/>
              <a:gd name="T49" fmla="*/ 1115 h 47"/>
              <a:gd name="T50" fmla="*/ 27689 w 86"/>
              <a:gd name="T51" fmla="*/ 743 h 47"/>
              <a:gd name="T52" fmla="*/ 30273 w 86"/>
              <a:gd name="T53" fmla="*/ 3344 h 47"/>
              <a:gd name="T54" fmla="*/ 29166 w 86"/>
              <a:gd name="T55" fmla="*/ 6688 h 47"/>
              <a:gd name="T56" fmla="*/ 27689 w 86"/>
              <a:gd name="T57" fmla="*/ 5945 h 47"/>
              <a:gd name="T58" fmla="*/ 26951 w 86"/>
              <a:gd name="T59" fmla="*/ 10403 h 47"/>
              <a:gd name="T60" fmla="*/ 24366 w 86"/>
              <a:gd name="T61" fmla="*/ 8917 h 47"/>
              <a:gd name="T62" fmla="*/ 22520 w 86"/>
              <a:gd name="T63" fmla="*/ 13004 h 47"/>
              <a:gd name="T64" fmla="*/ 19936 w 86"/>
              <a:gd name="T65" fmla="*/ 10032 h 47"/>
              <a:gd name="T66" fmla="*/ 12922 w 86"/>
              <a:gd name="T67" fmla="*/ 10032 h 47"/>
              <a:gd name="T68" fmla="*/ 10337 w 86"/>
              <a:gd name="T69" fmla="*/ 13004 h 47"/>
              <a:gd name="T70" fmla="*/ 8491 w 86"/>
              <a:gd name="T71" fmla="*/ 8917 h 47"/>
              <a:gd name="T72" fmla="*/ 6276 w 86"/>
              <a:gd name="T73" fmla="*/ 10403 h 47"/>
              <a:gd name="T74" fmla="*/ 4799 w 86"/>
              <a:gd name="T75" fmla="*/ 5945 h 4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86" h="47">
                <a:moveTo>
                  <a:pt x="13" y="15"/>
                </a:moveTo>
                <a:cubicBezTo>
                  <a:pt x="13" y="15"/>
                  <a:pt x="11" y="16"/>
                  <a:pt x="10" y="18"/>
                </a:cubicBezTo>
                <a:cubicBezTo>
                  <a:pt x="8" y="19"/>
                  <a:pt x="5" y="19"/>
                  <a:pt x="5" y="19"/>
                </a:cubicBezTo>
                <a:cubicBezTo>
                  <a:pt x="5" y="19"/>
                  <a:pt x="0" y="12"/>
                  <a:pt x="7" y="9"/>
                </a:cubicBezTo>
                <a:cubicBezTo>
                  <a:pt x="9" y="4"/>
                  <a:pt x="11" y="3"/>
                  <a:pt x="11" y="3"/>
                </a:cubicBezTo>
                <a:cubicBezTo>
                  <a:pt x="11" y="3"/>
                  <a:pt x="12" y="3"/>
                  <a:pt x="12" y="2"/>
                </a:cubicBezTo>
                <a:cubicBezTo>
                  <a:pt x="14" y="2"/>
                  <a:pt x="16" y="0"/>
                  <a:pt x="16" y="0"/>
                </a:cubicBezTo>
                <a:lnTo>
                  <a:pt x="16" y="3"/>
                </a:lnTo>
                <a:lnTo>
                  <a:pt x="16" y="4"/>
                </a:lnTo>
                <a:cubicBezTo>
                  <a:pt x="16" y="4"/>
                  <a:pt x="13" y="9"/>
                  <a:pt x="11" y="9"/>
                </a:cubicBezTo>
                <a:cubicBezTo>
                  <a:pt x="14" y="9"/>
                  <a:pt x="16" y="6"/>
                  <a:pt x="16" y="6"/>
                </a:cubicBezTo>
                <a:cubicBezTo>
                  <a:pt x="16" y="6"/>
                  <a:pt x="17" y="10"/>
                  <a:pt x="19" y="11"/>
                </a:cubicBezTo>
                <a:cubicBezTo>
                  <a:pt x="19" y="12"/>
                  <a:pt x="20" y="12"/>
                  <a:pt x="20" y="12"/>
                </a:cubicBezTo>
                <a:lnTo>
                  <a:pt x="20" y="13"/>
                </a:lnTo>
                <a:cubicBezTo>
                  <a:pt x="20" y="13"/>
                  <a:pt x="20" y="16"/>
                  <a:pt x="19" y="19"/>
                </a:cubicBezTo>
                <a:cubicBezTo>
                  <a:pt x="19" y="20"/>
                  <a:pt x="20" y="20"/>
                  <a:pt x="20" y="18"/>
                </a:cubicBezTo>
                <a:cubicBezTo>
                  <a:pt x="20" y="16"/>
                  <a:pt x="23" y="13"/>
                  <a:pt x="23" y="12"/>
                </a:cubicBezTo>
                <a:cubicBezTo>
                  <a:pt x="25" y="10"/>
                  <a:pt x="26" y="9"/>
                  <a:pt x="26" y="11"/>
                </a:cubicBezTo>
                <a:cubicBezTo>
                  <a:pt x="26" y="13"/>
                  <a:pt x="26" y="16"/>
                  <a:pt x="28" y="18"/>
                </a:cubicBezTo>
                <a:lnTo>
                  <a:pt x="29" y="19"/>
                </a:lnTo>
                <a:cubicBezTo>
                  <a:pt x="29" y="19"/>
                  <a:pt x="28" y="25"/>
                  <a:pt x="28" y="26"/>
                </a:cubicBezTo>
                <a:cubicBezTo>
                  <a:pt x="26" y="28"/>
                  <a:pt x="28" y="28"/>
                  <a:pt x="28" y="28"/>
                </a:cubicBezTo>
                <a:cubicBezTo>
                  <a:pt x="29" y="26"/>
                  <a:pt x="31" y="20"/>
                  <a:pt x="31" y="20"/>
                </a:cubicBezTo>
                <a:cubicBezTo>
                  <a:pt x="31" y="20"/>
                  <a:pt x="34" y="19"/>
                  <a:pt x="35" y="19"/>
                </a:cubicBezTo>
                <a:lnTo>
                  <a:pt x="37" y="15"/>
                </a:lnTo>
                <a:cubicBezTo>
                  <a:pt x="37" y="15"/>
                  <a:pt x="38" y="19"/>
                  <a:pt x="38" y="20"/>
                </a:cubicBezTo>
                <a:cubicBezTo>
                  <a:pt x="40" y="22"/>
                  <a:pt x="43" y="24"/>
                  <a:pt x="43" y="24"/>
                </a:cubicBezTo>
                <a:lnTo>
                  <a:pt x="43" y="32"/>
                </a:lnTo>
                <a:lnTo>
                  <a:pt x="43" y="34"/>
                </a:lnTo>
                <a:cubicBezTo>
                  <a:pt x="44" y="34"/>
                  <a:pt x="44" y="32"/>
                  <a:pt x="44" y="32"/>
                </a:cubicBezTo>
                <a:lnTo>
                  <a:pt x="44" y="24"/>
                </a:lnTo>
                <a:cubicBezTo>
                  <a:pt x="44" y="24"/>
                  <a:pt x="47" y="22"/>
                  <a:pt x="47" y="20"/>
                </a:cubicBezTo>
                <a:cubicBezTo>
                  <a:pt x="49" y="19"/>
                  <a:pt x="51" y="15"/>
                  <a:pt x="51" y="15"/>
                </a:cubicBezTo>
                <a:lnTo>
                  <a:pt x="52" y="19"/>
                </a:lnTo>
                <a:cubicBezTo>
                  <a:pt x="54" y="19"/>
                  <a:pt x="58" y="20"/>
                  <a:pt x="58" y="20"/>
                </a:cubicBezTo>
                <a:cubicBezTo>
                  <a:pt x="58" y="20"/>
                  <a:pt x="58" y="26"/>
                  <a:pt x="61" y="28"/>
                </a:cubicBezTo>
                <a:lnTo>
                  <a:pt x="61" y="26"/>
                </a:lnTo>
                <a:cubicBezTo>
                  <a:pt x="61" y="25"/>
                  <a:pt x="58" y="19"/>
                  <a:pt x="58" y="19"/>
                </a:cubicBezTo>
                <a:lnTo>
                  <a:pt x="61" y="18"/>
                </a:lnTo>
                <a:lnTo>
                  <a:pt x="61" y="11"/>
                </a:lnTo>
                <a:cubicBezTo>
                  <a:pt x="61" y="9"/>
                  <a:pt x="61" y="10"/>
                  <a:pt x="64" y="12"/>
                </a:cubicBezTo>
                <a:cubicBezTo>
                  <a:pt x="66" y="13"/>
                  <a:pt x="67" y="16"/>
                  <a:pt x="67" y="18"/>
                </a:cubicBezTo>
                <a:cubicBezTo>
                  <a:pt x="69" y="20"/>
                  <a:pt x="70" y="20"/>
                  <a:pt x="69" y="19"/>
                </a:cubicBezTo>
                <a:cubicBezTo>
                  <a:pt x="69" y="16"/>
                  <a:pt x="67" y="13"/>
                  <a:pt x="67" y="13"/>
                </a:cubicBezTo>
                <a:lnTo>
                  <a:pt x="67" y="12"/>
                </a:lnTo>
                <a:cubicBezTo>
                  <a:pt x="69" y="12"/>
                  <a:pt x="70" y="12"/>
                  <a:pt x="70" y="11"/>
                </a:cubicBezTo>
                <a:cubicBezTo>
                  <a:pt x="72" y="10"/>
                  <a:pt x="73" y="6"/>
                  <a:pt x="73" y="6"/>
                </a:cubicBezTo>
                <a:cubicBezTo>
                  <a:pt x="73" y="6"/>
                  <a:pt x="75" y="9"/>
                  <a:pt x="76" y="9"/>
                </a:cubicBezTo>
                <a:lnTo>
                  <a:pt x="73" y="4"/>
                </a:lnTo>
                <a:lnTo>
                  <a:pt x="73" y="3"/>
                </a:lnTo>
                <a:lnTo>
                  <a:pt x="73" y="0"/>
                </a:lnTo>
                <a:lnTo>
                  <a:pt x="75" y="2"/>
                </a:lnTo>
                <a:cubicBezTo>
                  <a:pt x="76" y="3"/>
                  <a:pt x="78" y="3"/>
                  <a:pt x="78" y="3"/>
                </a:cubicBezTo>
                <a:cubicBezTo>
                  <a:pt x="78" y="3"/>
                  <a:pt x="79" y="4"/>
                  <a:pt x="82" y="9"/>
                </a:cubicBezTo>
                <a:cubicBezTo>
                  <a:pt x="85" y="12"/>
                  <a:pt x="84" y="19"/>
                  <a:pt x="84" y="19"/>
                </a:cubicBezTo>
                <a:cubicBezTo>
                  <a:pt x="84" y="19"/>
                  <a:pt x="81" y="19"/>
                  <a:pt x="79" y="18"/>
                </a:cubicBezTo>
                <a:cubicBezTo>
                  <a:pt x="76" y="16"/>
                  <a:pt x="76" y="15"/>
                  <a:pt x="76" y="15"/>
                </a:cubicBezTo>
                <a:cubicBezTo>
                  <a:pt x="76" y="15"/>
                  <a:pt x="75" y="13"/>
                  <a:pt x="75" y="16"/>
                </a:cubicBezTo>
                <a:cubicBezTo>
                  <a:pt x="76" y="18"/>
                  <a:pt x="76" y="22"/>
                  <a:pt x="76" y="26"/>
                </a:cubicBezTo>
                <a:cubicBezTo>
                  <a:pt x="75" y="28"/>
                  <a:pt x="75" y="29"/>
                  <a:pt x="73" y="28"/>
                </a:cubicBezTo>
                <a:cubicBezTo>
                  <a:pt x="69" y="27"/>
                  <a:pt x="69" y="26"/>
                  <a:pt x="67" y="24"/>
                </a:cubicBezTo>
                <a:cubicBezTo>
                  <a:pt x="67" y="22"/>
                  <a:pt x="66" y="22"/>
                  <a:pt x="66" y="24"/>
                </a:cubicBezTo>
                <a:cubicBezTo>
                  <a:pt x="66" y="27"/>
                  <a:pt x="67" y="29"/>
                  <a:pt x="67" y="33"/>
                </a:cubicBezTo>
                <a:cubicBezTo>
                  <a:pt x="66" y="38"/>
                  <a:pt x="64" y="39"/>
                  <a:pt x="61" y="35"/>
                </a:cubicBezTo>
                <a:cubicBezTo>
                  <a:pt x="58" y="31"/>
                  <a:pt x="58" y="28"/>
                  <a:pt x="55" y="27"/>
                </a:cubicBezTo>
                <a:cubicBezTo>
                  <a:pt x="55" y="24"/>
                  <a:pt x="54" y="22"/>
                  <a:pt x="54" y="27"/>
                </a:cubicBezTo>
                <a:cubicBezTo>
                  <a:pt x="54" y="33"/>
                  <a:pt x="51" y="44"/>
                  <a:pt x="43" y="46"/>
                </a:cubicBezTo>
                <a:cubicBezTo>
                  <a:pt x="35" y="44"/>
                  <a:pt x="35" y="33"/>
                  <a:pt x="35" y="27"/>
                </a:cubicBezTo>
                <a:cubicBezTo>
                  <a:pt x="35" y="22"/>
                  <a:pt x="32" y="24"/>
                  <a:pt x="32" y="27"/>
                </a:cubicBezTo>
                <a:cubicBezTo>
                  <a:pt x="31" y="28"/>
                  <a:pt x="29" y="31"/>
                  <a:pt x="28" y="35"/>
                </a:cubicBezTo>
                <a:cubicBezTo>
                  <a:pt x="23" y="39"/>
                  <a:pt x="23" y="38"/>
                  <a:pt x="22" y="33"/>
                </a:cubicBezTo>
                <a:cubicBezTo>
                  <a:pt x="22" y="29"/>
                  <a:pt x="23" y="27"/>
                  <a:pt x="23" y="24"/>
                </a:cubicBezTo>
                <a:cubicBezTo>
                  <a:pt x="23" y="22"/>
                  <a:pt x="22" y="22"/>
                  <a:pt x="20" y="24"/>
                </a:cubicBezTo>
                <a:cubicBezTo>
                  <a:pt x="20" y="26"/>
                  <a:pt x="19" y="27"/>
                  <a:pt x="17" y="28"/>
                </a:cubicBezTo>
                <a:cubicBezTo>
                  <a:pt x="13" y="29"/>
                  <a:pt x="13" y="28"/>
                  <a:pt x="13" y="26"/>
                </a:cubicBezTo>
                <a:lnTo>
                  <a:pt x="13" y="16"/>
                </a:lnTo>
                <a:cubicBezTo>
                  <a:pt x="14" y="13"/>
                  <a:pt x="13" y="15"/>
                  <a:pt x="13" y="15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2" name="Freeform 1316">
            <a:extLst>
              <a:ext uri="{FF2B5EF4-FFF2-40B4-BE49-F238E27FC236}">
                <a16:creationId xmlns:a16="http://schemas.microsoft.com/office/drawing/2014/main" id="{7A7E09F2-7EC1-BD4D-BB32-575955DD0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9625" y="2381250"/>
            <a:ext cx="12700" cy="11113"/>
          </a:xfrm>
          <a:custGeom>
            <a:avLst/>
            <a:gdLst>
              <a:gd name="T0" fmla="*/ 10984 w 37"/>
              <a:gd name="T1" fmla="*/ 7409 h 30"/>
              <a:gd name="T2" fmla="*/ 7895 w 37"/>
              <a:gd name="T3" fmla="*/ 8890 h 30"/>
              <a:gd name="T4" fmla="*/ 3432 w 37"/>
              <a:gd name="T5" fmla="*/ 10002 h 30"/>
              <a:gd name="T6" fmla="*/ 343 w 37"/>
              <a:gd name="T7" fmla="*/ 8520 h 30"/>
              <a:gd name="T8" fmla="*/ 1030 w 37"/>
              <a:gd name="T9" fmla="*/ 8150 h 30"/>
              <a:gd name="T10" fmla="*/ 4119 w 37"/>
              <a:gd name="T11" fmla="*/ 5557 h 30"/>
              <a:gd name="T12" fmla="*/ 7208 w 37"/>
              <a:gd name="T13" fmla="*/ 2593 h 30"/>
              <a:gd name="T14" fmla="*/ 7551 w 37"/>
              <a:gd name="T15" fmla="*/ 370 h 30"/>
              <a:gd name="T16" fmla="*/ 7551 w 37"/>
              <a:gd name="T17" fmla="*/ 1482 h 30"/>
              <a:gd name="T18" fmla="*/ 9954 w 37"/>
              <a:gd name="T19" fmla="*/ 1482 h 30"/>
              <a:gd name="T20" fmla="*/ 11327 w 37"/>
              <a:gd name="T21" fmla="*/ 0 h 30"/>
              <a:gd name="T22" fmla="*/ 11327 w 37"/>
              <a:gd name="T23" fmla="*/ 1482 h 30"/>
              <a:gd name="T24" fmla="*/ 11327 w 37"/>
              <a:gd name="T25" fmla="*/ 4075 h 30"/>
              <a:gd name="T26" fmla="*/ 12014 w 37"/>
              <a:gd name="T27" fmla="*/ 4816 h 30"/>
              <a:gd name="T28" fmla="*/ 12357 w 37"/>
              <a:gd name="T29" fmla="*/ 4816 h 30"/>
              <a:gd name="T30" fmla="*/ 10984 w 37"/>
              <a:gd name="T31" fmla="*/ 7409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7" h="30">
                <a:moveTo>
                  <a:pt x="32" y="20"/>
                </a:moveTo>
                <a:cubicBezTo>
                  <a:pt x="27" y="23"/>
                  <a:pt x="23" y="24"/>
                  <a:pt x="23" y="24"/>
                </a:cubicBezTo>
                <a:cubicBezTo>
                  <a:pt x="21" y="26"/>
                  <a:pt x="16" y="29"/>
                  <a:pt x="10" y="27"/>
                </a:cubicBezTo>
                <a:cubicBezTo>
                  <a:pt x="4" y="26"/>
                  <a:pt x="1" y="23"/>
                  <a:pt x="1" y="23"/>
                </a:cubicBezTo>
                <a:cubicBezTo>
                  <a:pt x="1" y="23"/>
                  <a:pt x="0" y="23"/>
                  <a:pt x="3" y="22"/>
                </a:cubicBezTo>
                <a:cubicBezTo>
                  <a:pt x="4" y="21"/>
                  <a:pt x="7" y="18"/>
                  <a:pt x="12" y="15"/>
                </a:cubicBezTo>
                <a:cubicBezTo>
                  <a:pt x="14" y="13"/>
                  <a:pt x="19" y="10"/>
                  <a:pt x="21" y="7"/>
                </a:cubicBezTo>
                <a:cubicBezTo>
                  <a:pt x="22" y="4"/>
                  <a:pt x="22" y="1"/>
                  <a:pt x="22" y="1"/>
                </a:cubicBezTo>
                <a:lnTo>
                  <a:pt x="22" y="4"/>
                </a:lnTo>
                <a:lnTo>
                  <a:pt x="29" y="4"/>
                </a:lnTo>
                <a:cubicBezTo>
                  <a:pt x="32" y="1"/>
                  <a:pt x="33" y="0"/>
                  <a:pt x="33" y="0"/>
                </a:cubicBezTo>
                <a:lnTo>
                  <a:pt x="33" y="4"/>
                </a:lnTo>
                <a:lnTo>
                  <a:pt x="33" y="11"/>
                </a:lnTo>
                <a:cubicBezTo>
                  <a:pt x="33" y="13"/>
                  <a:pt x="35" y="13"/>
                  <a:pt x="35" y="13"/>
                </a:cubicBezTo>
                <a:lnTo>
                  <a:pt x="36" y="13"/>
                </a:lnTo>
                <a:cubicBezTo>
                  <a:pt x="36" y="13"/>
                  <a:pt x="35" y="17"/>
                  <a:pt x="32" y="2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3" name="Freeform 1317">
            <a:extLst>
              <a:ext uri="{FF2B5EF4-FFF2-40B4-BE49-F238E27FC236}">
                <a16:creationId xmlns:a16="http://schemas.microsoft.com/office/drawing/2014/main" id="{F1EAEFCF-21B1-AA47-A4D8-3AB44D71A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4388" y="2386013"/>
            <a:ext cx="12700" cy="11112"/>
          </a:xfrm>
          <a:custGeom>
            <a:avLst/>
            <a:gdLst>
              <a:gd name="T0" fmla="*/ 10459 w 34"/>
              <a:gd name="T1" fmla="*/ 2868 h 31"/>
              <a:gd name="T2" fmla="*/ 12326 w 34"/>
              <a:gd name="T3" fmla="*/ 4660 h 31"/>
              <a:gd name="T4" fmla="*/ 9338 w 34"/>
              <a:gd name="T5" fmla="*/ 7527 h 31"/>
              <a:gd name="T6" fmla="*/ 2988 w 34"/>
              <a:gd name="T7" fmla="*/ 10395 h 31"/>
              <a:gd name="T8" fmla="*/ 374 w 34"/>
              <a:gd name="T9" fmla="*/ 10754 h 31"/>
              <a:gd name="T10" fmla="*/ 0 w 34"/>
              <a:gd name="T11" fmla="*/ 9320 h 31"/>
              <a:gd name="T12" fmla="*/ 1494 w 34"/>
              <a:gd name="T13" fmla="*/ 6811 h 31"/>
              <a:gd name="T14" fmla="*/ 4109 w 34"/>
              <a:gd name="T15" fmla="*/ 5018 h 31"/>
              <a:gd name="T16" fmla="*/ 7097 w 34"/>
              <a:gd name="T17" fmla="*/ 3943 h 31"/>
              <a:gd name="T18" fmla="*/ 8218 w 34"/>
              <a:gd name="T19" fmla="*/ 1792 h 31"/>
              <a:gd name="T20" fmla="*/ 8965 w 34"/>
              <a:gd name="T21" fmla="*/ 1075 h 31"/>
              <a:gd name="T22" fmla="*/ 10085 w 34"/>
              <a:gd name="T23" fmla="*/ 717 h 31"/>
              <a:gd name="T24" fmla="*/ 10459 w 34"/>
              <a:gd name="T25" fmla="*/ 0 h 31"/>
              <a:gd name="T26" fmla="*/ 10459 w 34"/>
              <a:gd name="T27" fmla="*/ 2868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4" h="31">
                <a:moveTo>
                  <a:pt x="28" y="8"/>
                </a:moveTo>
                <a:cubicBezTo>
                  <a:pt x="28" y="11"/>
                  <a:pt x="30" y="12"/>
                  <a:pt x="33" y="13"/>
                </a:cubicBezTo>
                <a:cubicBezTo>
                  <a:pt x="33" y="13"/>
                  <a:pt x="28" y="17"/>
                  <a:pt x="25" y="21"/>
                </a:cubicBezTo>
                <a:cubicBezTo>
                  <a:pt x="21" y="24"/>
                  <a:pt x="15" y="28"/>
                  <a:pt x="8" y="29"/>
                </a:cubicBezTo>
                <a:cubicBezTo>
                  <a:pt x="5" y="30"/>
                  <a:pt x="4" y="30"/>
                  <a:pt x="1" y="30"/>
                </a:cubicBezTo>
                <a:cubicBezTo>
                  <a:pt x="0" y="30"/>
                  <a:pt x="0" y="29"/>
                  <a:pt x="0" y="26"/>
                </a:cubicBezTo>
                <a:cubicBezTo>
                  <a:pt x="0" y="22"/>
                  <a:pt x="2" y="21"/>
                  <a:pt x="4" y="19"/>
                </a:cubicBezTo>
                <a:cubicBezTo>
                  <a:pt x="7" y="18"/>
                  <a:pt x="9" y="16"/>
                  <a:pt x="11" y="14"/>
                </a:cubicBezTo>
                <a:cubicBezTo>
                  <a:pt x="13" y="13"/>
                  <a:pt x="16" y="12"/>
                  <a:pt x="19" y="11"/>
                </a:cubicBezTo>
                <a:cubicBezTo>
                  <a:pt x="21" y="8"/>
                  <a:pt x="22" y="7"/>
                  <a:pt x="22" y="5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3"/>
                  <a:pt x="27" y="3"/>
                  <a:pt x="27" y="2"/>
                </a:cubicBezTo>
                <a:lnTo>
                  <a:pt x="28" y="0"/>
                </a:lnTo>
                <a:lnTo>
                  <a:pt x="28" y="8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4" name="Freeform 1318">
            <a:extLst>
              <a:ext uri="{FF2B5EF4-FFF2-40B4-BE49-F238E27FC236}">
                <a16:creationId xmlns:a16="http://schemas.microsoft.com/office/drawing/2014/main" id="{3DEF6C3A-585B-9E4E-848B-A79F97077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150" y="2386013"/>
            <a:ext cx="12700" cy="12700"/>
          </a:xfrm>
          <a:custGeom>
            <a:avLst/>
            <a:gdLst>
              <a:gd name="T0" fmla="*/ 11611 w 35"/>
              <a:gd name="T1" fmla="*/ 2822 h 36"/>
              <a:gd name="T2" fmla="*/ 12337 w 35"/>
              <a:gd name="T3" fmla="*/ 4586 h 36"/>
              <a:gd name="T4" fmla="*/ 8346 w 35"/>
              <a:gd name="T5" fmla="*/ 9525 h 36"/>
              <a:gd name="T6" fmla="*/ 2903 w 35"/>
              <a:gd name="T7" fmla="*/ 11642 h 36"/>
              <a:gd name="T8" fmla="*/ 726 w 35"/>
              <a:gd name="T9" fmla="*/ 12347 h 36"/>
              <a:gd name="T10" fmla="*/ 1451 w 35"/>
              <a:gd name="T11" fmla="*/ 9525 h 36"/>
              <a:gd name="T12" fmla="*/ 4717 w 35"/>
              <a:gd name="T13" fmla="*/ 6703 h 36"/>
              <a:gd name="T14" fmla="*/ 7257 w 35"/>
              <a:gd name="T15" fmla="*/ 4586 h 36"/>
              <a:gd name="T16" fmla="*/ 8346 w 35"/>
              <a:gd name="T17" fmla="*/ 3528 h 36"/>
              <a:gd name="T18" fmla="*/ 9434 w 35"/>
              <a:gd name="T19" fmla="*/ 1764 h 36"/>
              <a:gd name="T20" fmla="*/ 10523 w 35"/>
              <a:gd name="T21" fmla="*/ 0 h 36"/>
              <a:gd name="T22" fmla="*/ 11611 w 35"/>
              <a:gd name="T23" fmla="*/ 2822 h 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36">
                <a:moveTo>
                  <a:pt x="32" y="8"/>
                </a:moveTo>
                <a:cubicBezTo>
                  <a:pt x="32" y="10"/>
                  <a:pt x="34" y="13"/>
                  <a:pt x="34" y="13"/>
                </a:cubicBezTo>
                <a:cubicBezTo>
                  <a:pt x="34" y="13"/>
                  <a:pt x="31" y="23"/>
                  <a:pt x="23" y="27"/>
                </a:cubicBezTo>
                <a:cubicBezTo>
                  <a:pt x="16" y="32"/>
                  <a:pt x="8" y="33"/>
                  <a:pt x="8" y="33"/>
                </a:cubicBezTo>
                <a:cubicBezTo>
                  <a:pt x="5" y="34"/>
                  <a:pt x="4" y="35"/>
                  <a:pt x="2" y="35"/>
                </a:cubicBezTo>
                <a:cubicBezTo>
                  <a:pt x="0" y="33"/>
                  <a:pt x="2" y="29"/>
                  <a:pt x="4" y="27"/>
                </a:cubicBezTo>
                <a:cubicBezTo>
                  <a:pt x="7" y="23"/>
                  <a:pt x="10" y="21"/>
                  <a:pt x="13" y="19"/>
                </a:cubicBezTo>
                <a:cubicBezTo>
                  <a:pt x="17" y="19"/>
                  <a:pt x="19" y="15"/>
                  <a:pt x="20" y="13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6" y="8"/>
                  <a:pt x="26" y="5"/>
                </a:cubicBezTo>
                <a:cubicBezTo>
                  <a:pt x="28" y="2"/>
                  <a:pt x="29" y="0"/>
                  <a:pt x="29" y="0"/>
                </a:cubicBezTo>
                <a:cubicBezTo>
                  <a:pt x="29" y="0"/>
                  <a:pt x="31" y="5"/>
                  <a:pt x="32" y="8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5" name="Freeform 1319">
            <a:extLst>
              <a:ext uri="{FF2B5EF4-FFF2-40B4-BE49-F238E27FC236}">
                <a16:creationId xmlns:a16="http://schemas.microsoft.com/office/drawing/2014/main" id="{CCBE3867-2BC7-0D46-9F04-1233B360D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390775"/>
            <a:ext cx="7938" cy="12700"/>
          </a:xfrm>
          <a:custGeom>
            <a:avLst/>
            <a:gdLst>
              <a:gd name="T0" fmla="*/ 7607 w 24"/>
              <a:gd name="T1" fmla="*/ 1814 h 35"/>
              <a:gd name="T2" fmla="*/ 6615 w 24"/>
              <a:gd name="T3" fmla="*/ 6531 h 35"/>
              <a:gd name="T4" fmla="*/ 3638 w 24"/>
              <a:gd name="T5" fmla="*/ 9797 h 35"/>
              <a:gd name="T6" fmla="*/ 1985 w 24"/>
              <a:gd name="T7" fmla="*/ 11611 h 35"/>
              <a:gd name="T8" fmla="*/ 0 w 24"/>
              <a:gd name="T9" fmla="*/ 11611 h 35"/>
              <a:gd name="T10" fmla="*/ 0 w 24"/>
              <a:gd name="T11" fmla="*/ 7257 h 35"/>
              <a:gd name="T12" fmla="*/ 2977 w 24"/>
              <a:gd name="T13" fmla="*/ 4354 h 35"/>
              <a:gd name="T14" fmla="*/ 4961 w 24"/>
              <a:gd name="T15" fmla="*/ 1814 h 35"/>
              <a:gd name="T16" fmla="*/ 5954 w 24"/>
              <a:gd name="T17" fmla="*/ 0 h 35"/>
              <a:gd name="T18" fmla="*/ 6615 w 24"/>
              <a:gd name="T19" fmla="*/ 1814 h 35"/>
              <a:gd name="T20" fmla="*/ 7607 w 24"/>
              <a:gd name="T21" fmla="*/ 1814 h 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35">
                <a:moveTo>
                  <a:pt x="23" y="5"/>
                </a:moveTo>
                <a:cubicBezTo>
                  <a:pt x="23" y="5"/>
                  <a:pt x="21" y="14"/>
                  <a:pt x="20" y="18"/>
                </a:cubicBezTo>
                <a:cubicBezTo>
                  <a:pt x="18" y="20"/>
                  <a:pt x="14" y="23"/>
                  <a:pt x="11" y="27"/>
                </a:cubicBezTo>
                <a:cubicBezTo>
                  <a:pt x="8" y="30"/>
                  <a:pt x="8" y="30"/>
                  <a:pt x="6" y="32"/>
                </a:cubicBezTo>
                <a:cubicBezTo>
                  <a:pt x="3" y="34"/>
                  <a:pt x="2" y="34"/>
                  <a:pt x="0" y="32"/>
                </a:cubicBezTo>
                <a:lnTo>
                  <a:pt x="0" y="20"/>
                </a:lnTo>
                <a:cubicBezTo>
                  <a:pt x="3" y="18"/>
                  <a:pt x="6" y="14"/>
                  <a:pt x="9" y="12"/>
                </a:cubicBezTo>
                <a:cubicBezTo>
                  <a:pt x="12" y="9"/>
                  <a:pt x="14" y="7"/>
                  <a:pt x="15" y="5"/>
                </a:cubicBezTo>
                <a:cubicBezTo>
                  <a:pt x="15" y="3"/>
                  <a:pt x="18" y="0"/>
                  <a:pt x="18" y="0"/>
                </a:cubicBezTo>
                <a:cubicBezTo>
                  <a:pt x="18" y="0"/>
                  <a:pt x="18" y="4"/>
                  <a:pt x="20" y="5"/>
                </a:cubicBezTo>
                <a:cubicBezTo>
                  <a:pt x="21" y="5"/>
                  <a:pt x="23" y="5"/>
                  <a:pt x="23" y="5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6" name="Freeform 1320">
            <a:extLst>
              <a:ext uri="{FF2B5EF4-FFF2-40B4-BE49-F238E27FC236}">
                <a16:creationId xmlns:a16="http://schemas.microsoft.com/office/drawing/2014/main" id="{06E16C77-9AC8-364D-9ECD-6AD75028F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2381250"/>
            <a:ext cx="12700" cy="11113"/>
          </a:xfrm>
          <a:custGeom>
            <a:avLst/>
            <a:gdLst>
              <a:gd name="T0" fmla="*/ 8238 w 37"/>
              <a:gd name="T1" fmla="*/ 5557 h 30"/>
              <a:gd name="T2" fmla="*/ 11327 w 37"/>
              <a:gd name="T3" fmla="*/ 8150 h 30"/>
              <a:gd name="T4" fmla="*/ 12014 w 37"/>
              <a:gd name="T5" fmla="*/ 8520 h 30"/>
              <a:gd name="T6" fmla="*/ 8924 w 37"/>
              <a:gd name="T7" fmla="*/ 10002 h 30"/>
              <a:gd name="T8" fmla="*/ 4119 w 37"/>
              <a:gd name="T9" fmla="*/ 8890 h 30"/>
              <a:gd name="T10" fmla="*/ 1373 w 37"/>
              <a:gd name="T11" fmla="*/ 7409 h 30"/>
              <a:gd name="T12" fmla="*/ 0 w 37"/>
              <a:gd name="T13" fmla="*/ 4816 h 30"/>
              <a:gd name="T14" fmla="*/ 343 w 37"/>
              <a:gd name="T15" fmla="*/ 4816 h 30"/>
              <a:gd name="T16" fmla="*/ 343 w 37"/>
              <a:gd name="T17" fmla="*/ 4075 h 30"/>
              <a:gd name="T18" fmla="*/ 343 w 37"/>
              <a:gd name="T19" fmla="*/ 1482 h 30"/>
              <a:gd name="T20" fmla="*/ 343 w 37"/>
              <a:gd name="T21" fmla="*/ 0 h 30"/>
              <a:gd name="T22" fmla="*/ 2403 w 37"/>
              <a:gd name="T23" fmla="*/ 1482 h 30"/>
              <a:gd name="T24" fmla="*/ 3432 w 37"/>
              <a:gd name="T25" fmla="*/ 1482 h 30"/>
              <a:gd name="T26" fmla="*/ 3432 w 37"/>
              <a:gd name="T27" fmla="*/ 370 h 30"/>
              <a:gd name="T28" fmla="*/ 4805 w 37"/>
              <a:gd name="T29" fmla="*/ 2593 h 30"/>
              <a:gd name="T30" fmla="*/ 8238 w 37"/>
              <a:gd name="T31" fmla="*/ 555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7" h="30">
                <a:moveTo>
                  <a:pt x="24" y="15"/>
                </a:moveTo>
                <a:cubicBezTo>
                  <a:pt x="27" y="18"/>
                  <a:pt x="30" y="21"/>
                  <a:pt x="33" y="22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2" y="26"/>
                  <a:pt x="26" y="27"/>
                </a:cubicBezTo>
                <a:cubicBezTo>
                  <a:pt x="20" y="29"/>
                  <a:pt x="14" y="26"/>
                  <a:pt x="12" y="24"/>
                </a:cubicBezTo>
                <a:cubicBezTo>
                  <a:pt x="10" y="23"/>
                  <a:pt x="9" y="23"/>
                  <a:pt x="4" y="20"/>
                </a:cubicBezTo>
                <a:cubicBezTo>
                  <a:pt x="1" y="16"/>
                  <a:pt x="0" y="13"/>
                  <a:pt x="0" y="13"/>
                </a:cubicBezTo>
                <a:lnTo>
                  <a:pt x="1" y="13"/>
                </a:lnTo>
                <a:lnTo>
                  <a:pt x="1" y="11"/>
                </a:lnTo>
                <a:lnTo>
                  <a:pt x="1" y="4"/>
                </a:lnTo>
                <a:lnTo>
                  <a:pt x="1" y="0"/>
                </a:lnTo>
                <a:cubicBezTo>
                  <a:pt x="1" y="0"/>
                  <a:pt x="4" y="1"/>
                  <a:pt x="7" y="4"/>
                </a:cubicBezTo>
                <a:lnTo>
                  <a:pt x="10" y="4"/>
                </a:lnTo>
                <a:lnTo>
                  <a:pt x="10" y="1"/>
                </a:lnTo>
                <a:cubicBezTo>
                  <a:pt x="10" y="1"/>
                  <a:pt x="10" y="4"/>
                  <a:pt x="14" y="7"/>
                </a:cubicBezTo>
                <a:cubicBezTo>
                  <a:pt x="17" y="10"/>
                  <a:pt x="21" y="13"/>
                  <a:pt x="24" y="15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7" name="Freeform 1321">
            <a:extLst>
              <a:ext uri="{FF2B5EF4-FFF2-40B4-BE49-F238E27FC236}">
                <a16:creationId xmlns:a16="http://schemas.microsoft.com/office/drawing/2014/main" id="{D448ADDB-B72C-E644-8882-A6CCDD79E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2386013"/>
            <a:ext cx="12700" cy="11112"/>
          </a:xfrm>
          <a:custGeom>
            <a:avLst/>
            <a:gdLst>
              <a:gd name="T0" fmla="*/ 7408 w 36"/>
              <a:gd name="T1" fmla="*/ 5018 h 31"/>
              <a:gd name="T2" fmla="*/ 9878 w 36"/>
              <a:gd name="T3" fmla="*/ 6811 h 31"/>
              <a:gd name="T4" fmla="*/ 11994 w 36"/>
              <a:gd name="T5" fmla="*/ 9320 h 31"/>
              <a:gd name="T6" fmla="*/ 11289 w 36"/>
              <a:gd name="T7" fmla="*/ 10754 h 31"/>
              <a:gd name="T8" fmla="*/ 7408 w 36"/>
              <a:gd name="T9" fmla="*/ 10395 h 31"/>
              <a:gd name="T10" fmla="*/ 2822 w 36"/>
              <a:gd name="T11" fmla="*/ 7527 h 31"/>
              <a:gd name="T12" fmla="*/ 0 w 36"/>
              <a:gd name="T13" fmla="*/ 4660 h 31"/>
              <a:gd name="T14" fmla="*/ 1058 w 36"/>
              <a:gd name="T15" fmla="*/ 2868 h 31"/>
              <a:gd name="T16" fmla="*/ 1058 w 36"/>
              <a:gd name="T17" fmla="*/ 0 h 31"/>
              <a:gd name="T18" fmla="*/ 1764 w 36"/>
              <a:gd name="T19" fmla="*/ 717 h 31"/>
              <a:gd name="T20" fmla="*/ 3175 w 36"/>
              <a:gd name="T21" fmla="*/ 1075 h 31"/>
              <a:gd name="T22" fmla="*/ 3881 w 36"/>
              <a:gd name="T23" fmla="*/ 1792 h 31"/>
              <a:gd name="T24" fmla="*/ 4939 w 36"/>
              <a:gd name="T25" fmla="*/ 3943 h 31"/>
              <a:gd name="T26" fmla="*/ 7408 w 36"/>
              <a:gd name="T27" fmla="*/ 5018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6" h="31">
                <a:moveTo>
                  <a:pt x="21" y="14"/>
                </a:moveTo>
                <a:cubicBezTo>
                  <a:pt x="21" y="16"/>
                  <a:pt x="23" y="18"/>
                  <a:pt x="28" y="19"/>
                </a:cubicBezTo>
                <a:cubicBezTo>
                  <a:pt x="32" y="21"/>
                  <a:pt x="32" y="22"/>
                  <a:pt x="34" y="26"/>
                </a:cubicBezTo>
                <a:cubicBezTo>
                  <a:pt x="35" y="29"/>
                  <a:pt x="34" y="30"/>
                  <a:pt x="32" y="30"/>
                </a:cubicBezTo>
                <a:cubicBezTo>
                  <a:pt x="28" y="30"/>
                  <a:pt x="28" y="30"/>
                  <a:pt x="21" y="29"/>
                </a:cubicBezTo>
                <a:cubicBezTo>
                  <a:pt x="18" y="28"/>
                  <a:pt x="12" y="24"/>
                  <a:pt x="8" y="21"/>
                </a:cubicBezTo>
                <a:cubicBezTo>
                  <a:pt x="3" y="17"/>
                  <a:pt x="0" y="13"/>
                  <a:pt x="0" y="13"/>
                </a:cubicBezTo>
                <a:cubicBezTo>
                  <a:pt x="3" y="12"/>
                  <a:pt x="3" y="11"/>
                  <a:pt x="3" y="8"/>
                </a:cubicBezTo>
                <a:lnTo>
                  <a:pt x="3" y="0"/>
                </a:lnTo>
                <a:cubicBezTo>
                  <a:pt x="3" y="0"/>
                  <a:pt x="5" y="0"/>
                  <a:pt x="5" y="2"/>
                </a:cubicBezTo>
                <a:cubicBezTo>
                  <a:pt x="6" y="3"/>
                  <a:pt x="9" y="3"/>
                  <a:pt x="9" y="3"/>
                </a:cubicBezTo>
                <a:cubicBezTo>
                  <a:pt x="9" y="3"/>
                  <a:pt x="9" y="4"/>
                  <a:pt x="11" y="5"/>
                </a:cubicBezTo>
                <a:cubicBezTo>
                  <a:pt x="11" y="7"/>
                  <a:pt x="12" y="8"/>
                  <a:pt x="14" y="11"/>
                </a:cubicBezTo>
                <a:cubicBezTo>
                  <a:pt x="15" y="12"/>
                  <a:pt x="20" y="13"/>
                  <a:pt x="21" y="14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8" name="Freeform 1322">
            <a:extLst>
              <a:ext uri="{FF2B5EF4-FFF2-40B4-BE49-F238E27FC236}">
                <a16:creationId xmlns:a16="http://schemas.microsoft.com/office/drawing/2014/main" id="{0E408002-6AA4-6143-8135-7A1072EDF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2386013"/>
            <a:ext cx="12700" cy="12700"/>
          </a:xfrm>
          <a:custGeom>
            <a:avLst/>
            <a:gdLst>
              <a:gd name="T0" fmla="*/ 4717 w 35"/>
              <a:gd name="T1" fmla="*/ 4586 h 36"/>
              <a:gd name="T2" fmla="*/ 7983 w 35"/>
              <a:gd name="T3" fmla="*/ 6703 h 36"/>
              <a:gd name="T4" fmla="*/ 11249 w 35"/>
              <a:gd name="T5" fmla="*/ 9525 h 36"/>
              <a:gd name="T6" fmla="*/ 11974 w 35"/>
              <a:gd name="T7" fmla="*/ 12347 h 36"/>
              <a:gd name="T8" fmla="*/ 9797 w 35"/>
              <a:gd name="T9" fmla="*/ 11642 h 36"/>
              <a:gd name="T10" fmla="*/ 3629 w 35"/>
              <a:gd name="T11" fmla="*/ 9525 h 36"/>
              <a:gd name="T12" fmla="*/ 0 w 35"/>
              <a:gd name="T13" fmla="*/ 4586 h 36"/>
              <a:gd name="T14" fmla="*/ 1089 w 35"/>
              <a:gd name="T15" fmla="*/ 2822 h 36"/>
              <a:gd name="T16" fmla="*/ 1451 w 35"/>
              <a:gd name="T17" fmla="*/ 0 h 36"/>
              <a:gd name="T18" fmla="*/ 2540 w 35"/>
              <a:gd name="T19" fmla="*/ 1764 h 36"/>
              <a:gd name="T20" fmla="*/ 3629 w 35"/>
              <a:gd name="T21" fmla="*/ 3528 h 36"/>
              <a:gd name="T22" fmla="*/ 4717 w 35"/>
              <a:gd name="T23" fmla="*/ 4586 h 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36">
                <a:moveTo>
                  <a:pt x="13" y="13"/>
                </a:moveTo>
                <a:cubicBezTo>
                  <a:pt x="16" y="15"/>
                  <a:pt x="18" y="19"/>
                  <a:pt x="22" y="19"/>
                </a:cubicBezTo>
                <a:cubicBezTo>
                  <a:pt x="25" y="21"/>
                  <a:pt x="28" y="23"/>
                  <a:pt x="31" y="27"/>
                </a:cubicBezTo>
                <a:cubicBezTo>
                  <a:pt x="33" y="29"/>
                  <a:pt x="34" y="33"/>
                  <a:pt x="33" y="35"/>
                </a:cubicBezTo>
                <a:cubicBezTo>
                  <a:pt x="31" y="35"/>
                  <a:pt x="30" y="34"/>
                  <a:pt x="27" y="33"/>
                </a:cubicBezTo>
                <a:cubicBezTo>
                  <a:pt x="25" y="32"/>
                  <a:pt x="19" y="32"/>
                  <a:pt x="10" y="27"/>
                </a:cubicBezTo>
                <a:cubicBezTo>
                  <a:pt x="3" y="23"/>
                  <a:pt x="0" y="13"/>
                  <a:pt x="0" y="13"/>
                </a:cubicBezTo>
                <a:cubicBezTo>
                  <a:pt x="0" y="13"/>
                  <a:pt x="1" y="10"/>
                  <a:pt x="3" y="8"/>
                </a:cubicBezTo>
                <a:cubicBezTo>
                  <a:pt x="3" y="5"/>
                  <a:pt x="4" y="0"/>
                  <a:pt x="4" y="0"/>
                </a:cubicBezTo>
                <a:cubicBezTo>
                  <a:pt x="4" y="0"/>
                  <a:pt x="7" y="2"/>
                  <a:pt x="7" y="5"/>
                </a:cubicBezTo>
                <a:cubicBezTo>
                  <a:pt x="7" y="8"/>
                  <a:pt x="10" y="10"/>
                  <a:pt x="10" y="10"/>
                </a:cubicBezTo>
                <a:cubicBezTo>
                  <a:pt x="10" y="10"/>
                  <a:pt x="10" y="10"/>
                  <a:pt x="13" y="1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9" name="Freeform 1323">
            <a:extLst>
              <a:ext uri="{FF2B5EF4-FFF2-40B4-BE49-F238E27FC236}">
                <a16:creationId xmlns:a16="http://schemas.microsoft.com/office/drawing/2014/main" id="{996B28CA-4663-AA40-B078-D432F93A0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390775"/>
            <a:ext cx="9525" cy="12700"/>
          </a:xfrm>
          <a:custGeom>
            <a:avLst/>
            <a:gdLst>
              <a:gd name="T0" fmla="*/ 2931 w 26"/>
              <a:gd name="T1" fmla="*/ 1814 h 35"/>
              <a:gd name="T2" fmla="*/ 5129 w 26"/>
              <a:gd name="T3" fmla="*/ 4354 h 35"/>
              <a:gd name="T4" fmla="*/ 8426 w 26"/>
              <a:gd name="T5" fmla="*/ 7257 h 35"/>
              <a:gd name="T6" fmla="*/ 8426 w 26"/>
              <a:gd name="T7" fmla="*/ 11611 h 35"/>
              <a:gd name="T8" fmla="*/ 6228 w 26"/>
              <a:gd name="T9" fmla="*/ 11611 h 35"/>
              <a:gd name="T10" fmla="*/ 5129 w 26"/>
              <a:gd name="T11" fmla="*/ 9797 h 35"/>
              <a:gd name="T12" fmla="*/ 1099 w 26"/>
              <a:gd name="T13" fmla="*/ 6531 h 35"/>
              <a:gd name="T14" fmla="*/ 0 w 26"/>
              <a:gd name="T15" fmla="*/ 1814 h 35"/>
              <a:gd name="T16" fmla="*/ 1099 w 26"/>
              <a:gd name="T17" fmla="*/ 1814 h 35"/>
              <a:gd name="T18" fmla="*/ 1832 w 26"/>
              <a:gd name="T19" fmla="*/ 0 h 35"/>
              <a:gd name="T20" fmla="*/ 2931 w 26"/>
              <a:gd name="T21" fmla="*/ 1814 h 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6" h="35">
                <a:moveTo>
                  <a:pt x="8" y="5"/>
                </a:moveTo>
                <a:cubicBezTo>
                  <a:pt x="10" y="7"/>
                  <a:pt x="11" y="9"/>
                  <a:pt x="14" y="12"/>
                </a:cubicBezTo>
                <a:cubicBezTo>
                  <a:pt x="17" y="14"/>
                  <a:pt x="22" y="18"/>
                  <a:pt x="23" y="20"/>
                </a:cubicBezTo>
                <a:cubicBezTo>
                  <a:pt x="25" y="23"/>
                  <a:pt x="25" y="30"/>
                  <a:pt x="23" y="32"/>
                </a:cubicBezTo>
                <a:cubicBezTo>
                  <a:pt x="23" y="34"/>
                  <a:pt x="22" y="34"/>
                  <a:pt x="17" y="32"/>
                </a:cubicBezTo>
                <a:cubicBezTo>
                  <a:pt x="17" y="30"/>
                  <a:pt x="17" y="30"/>
                  <a:pt x="14" y="27"/>
                </a:cubicBezTo>
                <a:cubicBezTo>
                  <a:pt x="10" y="23"/>
                  <a:pt x="5" y="20"/>
                  <a:pt x="3" y="18"/>
                </a:cubicBezTo>
                <a:cubicBezTo>
                  <a:pt x="2" y="14"/>
                  <a:pt x="0" y="5"/>
                  <a:pt x="0" y="5"/>
                </a:cubicBezTo>
                <a:cubicBezTo>
                  <a:pt x="0" y="5"/>
                  <a:pt x="2" y="5"/>
                  <a:pt x="3" y="5"/>
                </a:cubicBezTo>
                <a:lnTo>
                  <a:pt x="5" y="0"/>
                </a:lnTo>
                <a:cubicBezTo>
                  <a:pt x="5" y="0"/>
                  <a:pt x="7" y="3"/>
                  <a:pt x="8" y="5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0" name="Freeform 1324">
            <a:extLst>
              <a:ext uri="{FF2B5EF4-FFF2-40B4-BE49-F238E27FC236}">
                <a16:creationId xmlns:a16="http://schemas.microsoft.com/office/drawing/2014/main" id="{00C48C08-9541-994C-BF77-D19A73DE9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398713"/>
            <a:ext cx="7937" cy="9525"/>
          </a:xfrm>
          <a:custGeom>
            <a:avLst/>
            <a:gdLst>
              <a:gd name="T0" fmla="*/ 3175 w 20"/>
              <a:gd name="T1" fmla="*/ 0 h 27"/>
              <a:gd name="T2" fmla="*/ 4365 w 20"/>
              <a:gd name="T3" fmla="*/ 1058 h 27"/>
              <a:gd name="T4" fmla="*/ 7540 w 20"/>
              <a:gd name="T5" fmla="*/ 3175 h 27"/>
              <a:gd name="T6" fmla="*/ 6350 w 20"/>
              <a:gd name="T7" fmla="*/ 6703 h 27"/>
              <a:gd name="T8" fmla="*/ 3175 w 20"/>
              <a:gd name="T9" fmla="*/ 9172 h 27"/>
              <a:gd name="T10" fmla="*/ 794 w 20"/>
              <a:gd name="T11" fmla="*/ 6703 h 27"/>
              <a:gd name="T12" fmla="*/ 0 w 20"/>
              <a:gd name="T13" fmla="*/ 3175 h 27"/>
              <a:gd name="T14" fmla="*/ 1984 w 20"/>
              <a:gd name="T15" fmla="*/ 1058 h 27"/>
              <a:gd name="T16" fmla="*/ 3175 w 20"/>
              <a:gd name="T17" fmla="*/ 0 h 2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27">
                <a:moveTo>
                  <a:pt x="8" y="0"/>
                </a:moveTo>
                <a:cubicBezTo>
                  <a:pt x="8" y="0"/>
                  <a:pt x="9" y="0"/>
                  <a:pt x="11" y="3"/>
                </a:cubicBezTo>
                <a:cubicBezTo>
                  <a:pt x="12" y="5"/>
                  <a:pt x="19" y="9"/>
                  <a:pt x="19" y="9"/>
                </a:cubicBezTo>
                <a:cubicBezTo>
                  <a:pt x="19" y="9"/>
                  <a:pt x="17" y="16"/>
                  <a:pt x="16" y="19"/>
                </a:cubicBezTo>
                <a:cubicBezTo>
                  <a:pt x="12" y="22"/>
                  <a:pt x="12" y="25"/>
                  <a:pt x="8" y="26"/>
                </a:cubicBezTo>
                <a:cubicBezTo>
                  <a:pt x="5" y="25"/>
                  <a:pt x="3" y="22"/>
                  <a:pt x="2" y="19"/>
                </a:cubicBezTo>
                <a:cubicBezTo>
                  <a:pt x="0" y="16"/>
                  <a:pt x="0" y="9"/>
                  <a:pt x="0" y="9"/>
                </a:cubicBezTo>
                <a:cubicBezTo>
                  <a:pt x="0" y="9"/>
                  <a:pt x="3" y="5"/>
                  <a:pt x="5" y="3"/>
                </a:cubicBezTo>
                <a:lnTo>
                  <a:pt x="8" y="0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1" name="Freeform 1325">
            <a:extLst>
              <a:ext uri="{FF2B5EF4-FFF2-40B4-BE49-F238E27FC236}">
                <a16:creationId xmlns:a16="http://schemas.microsoft.com/office/drawing/2014/main" id="{AE20C9AC-B36D-2340-8B84-1C4AE9B6F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0588" y="2371725"/>
            <a:ext cx="4762" cy="3175"/>
          </a:xfrm>
          <a:custGeom>
            <a:avLst/>
            <a:gdLst>
              <a:gd name="T0" fmla="*/ 2222 w 15"/>
              <a:gd name="T1" fmla="*/ 0 h 11"/>
              <a:gd name="T2" fmla="*/ 3175 w 15"/>
              <a:gd name="T3" fmla="*/ 289 h 11"/>
              <a:gd name="T4" fmla="*/ 4445 w 15"/>
              <a:gd name="T5" fmla="*/ 866 h 11"/>
              <a:gd name="T6" fmla="*/ 3175 w 15"/>
              <a:gd name="T7" fmla="*/ 2020 h 11"/>
              <a:gd name="T8" fmla="*/ 952 w 15"/>
              <a:gd name="T9" fmla="*/ 2598 h 11"/>
              <a:gd name="T10" fmla="*/ 0 w 15"/>
              <a:gd name="T11" fmla="*/ 2020 h 11"/>
              <a:gd name="T12" fmla="*/ 1270 w 15"/>
              <a:gd name="T13" fmla="*/ 866 h 11"/>
              <a:gd name="T14" fmla="*/ 1905 w 15"/>
              <a:gd name="T15" fmla="*/ 289 h 11"/>
              <a:gd name="T16" fmla="*/ 2222 w 15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11">
                <a:moveTo>
                  <a:pt x="7" y="0"/>
                </a:moveTo>
                <a:cubicBezTo>
                  <a:pt x="7" y="0"/>
                  <a:pt x="9" y="0"/>
                  <a:pt x="10" y="1"/>
                </a:cubicBezTo>
                <a:cubicBezTo>
                  <a:pt x="14" y="1"/>
                  <a:pt x="14" y="1"/>
                  <a:pt x="14" y="3"/>
                </a:cubicBezTo>
                <a:cubicBezTo>
                  <a:pt x="12" y="3"/>
                  <a:pt x="12" y="4"/>
                  <a:pt x="10" y="7"/>
                </a:cubicBezTo>
                <a:cubicBezTo>
                  <a:pt x="7" y="9"/>
                  <a:pt x="4" y="9"/>
                  <a:pt x="3" y="9"/>
                </a:cubicBezTo>
                <a:cubicBezTo>
                  <a:pt x="1" y="10"/>
                  <a:pt x="0" y="9"/>
                  <a:pt x="0" y="7"/>
                </a:cubicBezTo>
                <a:cubicBezTo>
                  <a:pt x="0" y="4"/>
                  <a:pt x="4" y="3"/>
                  <a:pt x="4" y="3"/>
                </a:cubicBezTo>
                <a:cubicBezTo>
                  <a:pt x="4" y="3"/>
                  <a:pt x="4" y="2"/>
                  <a:pt x="6" y="1"/>
                </a:cubicBezTo>
                <a:lnTo>
                  <a:pt x="7" y="0"/>
                </a:lnTo>
              </a:path>
            </a:pathLst>
          </a:custGeom>
          <a:solidFill>
            <a:srgbClr val="355D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2" name="Freeform 1326">
            <a:extLst>
              <a:ext uri="{FF2B5EF4-FFF2-40B4-BE49-F238E27FC236}">
                <a16:creationId xmlns:a16="http://schemas.microsoft.com/office/drawing/2014/main" id="{D894A0E0-C798-9449-9F5B-31E8A382E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0588" y="2360613"/>
            <a:ext cx="4762" cy="6350"/>
          </a:xfrm>
          <a:custGeom>
            <a:avLst/>
            <a:gdLst>
              <a:gd name="T0" fmla="*/ 952 w 15"/>
              <a:gd name="T1" fmla="*/ 0 h 18"/>
              <a:gd name="T2" fmla="*/ 4445 w 15"/>
              <a:gd name="T3" fmla="*/ 4939 h 18"/>
              <a:gd name="T4" fmla="*/ 4127 w 15"/>
              <a:gd name="T5" fmla="*/ 5644 h 18"/>
              <a:gd name="T6" fmla="*/ 635 w 15"/>
              <a:gd name="T7" fmla="*/ 4939 h 18"/>
              <a:gd name="T8" fmla="*/ 635 w 15"/>
              <a:gd name="T9" fmla="*/ 3881 h 18"/>
              <a:gd name="T10" fmla="*/ 952 w 15"/>
              <a:gd name="T11" fmla="*/ 0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8">
                <a:moveTo>
                  <a:pt x="3" y="0"/>
                </a:moveTo>
                <a:cubicBezTo>
                  <a:pt x="11" y="4"/>
                  <a:pt x="13" y="9"/>
                  <a:pt x="14" y="14"/>
                </a:cubicBezTo>
                <a:cubicBezTo>
                  <a:pt x="14" y="17"/>
                  <a:pt x="13" y="16"/>
                  <a:pt x="13" y="16"/>
                </a:cubicBezTo>
                <a:cubicBezTo>
                  <a:pt x="11" y="16"/>
                  <a:pt x="3" y="14"/>
                  <a:pt x="2" y="14"/>
                </a:cubicBezTo>
                <a:cubicBezTo>
                  <a:pt x="0" y="13"/>
                  <a:pt x="0" y="13"/>
                  <a:pt x="2" y="11"/>
                </a:cubicBezTo>
                <a:cubicBezTo>
                  <a:pt x="2" y="8"/>
                  <a:pt x="3" y="0"/>
                  <a:pt x="3" y="0"/>
                </a:cubicBezTo>
              </a:path>
            </a:pathLst>
          </a:custGeom>
          <a:solidFill>
            <a:srgbClr val="355D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3" name="Freeform 1327">
            <a:extLst>
              <a:ext uri="{FF2B5EF4-FFF2-40B4-BE49-F238E27FC236}">
                <a16:creationId xmlns:a16="http://schemas.microsoft.com/office/drawing/2014/main" id="{AB737344-5CC0-224D-BE10-8C14F4B9D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9475" y="2359025"/>
            <a:ext cx="7938" cy="6350"/>
          </a:xfrm>
          <a:custGeom>
            <a:avLst/>
            <a:gdLst>
              <a:gd name="T0" fmla="*/ 6495 w 22"/>
              <a:gd name="T1" fmla="*/ 5603 h 17"/>
              <a:gd name="T2" fmla="*/ 5773 w 22"/>
              <a:gd name="T3" fmla="*/ 5976 h 17"/>
              <a:gd name="T4" fmla="*/ 2165 w 22"/>
              <a:gd name="T5" fmla="*/ 5229 h 17"/>
              <a:gd name="T6" fmla="*/ 0 w 22"/>
              <a:gd name="T7" fmla="*/ 4482 h 17"/>
              <a:gd name="T8" fmla="*/ 2526 w 22"/>
              <a:gd name="T9" fmla="*/ 1868 h 17"/>
              <a:gd name="T10" fmla="*/ 7577 w 22"/>
              <a:gd name="T11" fmla="*/ 374 h 17"/>
              <a:gd name="T12" fmla="*/ 6495 w 22"/>
              <a:gd name="T13" fmla="*/ 56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17">
                <a:moveTo>
                  <a:pt x="18" y="15"/>
                </a:moveTo>
                <a:cubicBezTo>
                  <a:pt x="18" y="15"/>
                  <a:pt x="18" y="16"/>
                  <a:pt x="16" y="16"/>
                </a:cubicBezTo>
                <a:cubicBezTo>
                  <a:pt x="16" y="16"/>
                  <a:pt x="9" y="14"/>
                  <a:pt x="6" y="14"/>
                </a:cubicBezTo>
                <a:cubicBezTo>
                  <a:pt x="1" y="12"/>
                  <a:pt x="0" y="12"/>
                  <a:pt x="0" y="12"/>
                </a:cubicBezTo>
                <a:cubicBezTo>
                  <a:pt x="0" y="12"/>
                  <a:pt x="2" y="7"/>
                  <a:pt x="7" y="5"/>
                </a:cubicBezTo>
                <a:cubicBezTo>
                  <a:pt x="15" y="0"/>
                  <a:pt x="21" y="1"/>
                  <a:pt x="21" y="1"/>
                </a:cubicBezTo>
                <a:cubicBezTo>
                  <a:pt x="21" y="1"/>
                  <a:pt x="18" y="11"/>
                  <a:pt x="18" y="15"/>
                </a:cubicBezTo>
              </a:path>
            </a:pathLst>
          </a:custGeom>
          <a:solidFill>
            <a:srgbClr val="355D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4" name="Freeform 1328">
            <a:extLst>
              <a:ext uri="{FF2B5EF4-FFF2-40B4-BE49-F238E27FC236}">
                <a16:creationId xmlns:a16="http://schemas.microsoft.com/office/drawing/2014/main" id="{12BF3B17-F2AF-3F46-83B0-A8D27D74A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7888" y="2368550"/>
            <a:ext cx="11112" cy="4763"/>
          </a:xfrm>
          <a:custGeom>
            <a:avLst/>
            <a:gdLst>
              <a:gd name="T0" fmla="*/ 0 w 29"/>
              <a:gd name="T1" fmla="*/ 0 h 14"/>
              <a:gd name="T2" fmla="*/ 1533 w 29"/>
              <a:gd name="T3" fmla="*/ 680 h 14"/>
              <a:gd name="T4" fmla="*/ 4981 w 29"/>
              <a:gd name="T5" fmla="*/ 1021 h 14"/>
              <a:gd name="T6" fmla="*/ 10729 w 29"/>
              <a:gd name="T7" fmla="*/ 1701 h 14"/>
              <a:gd name="T8" fmla="*/ 9579 w 29"/>
              <a:gd name="T9" fmla="*/ 3062 h 14"/>
              <a:gd name="T10" fmla="*/ 6131 w 29"/>
              <a:gd name="T11" fmla="*/ 4423 h 14"/>
              <a:gd name="T12" fmla="*/ 1916 w 29"/>
              <a:gd name="T13" fmla="*/ 3062 h 14"/>
              <a:gd name="T14" fmla="*/ 0 w 29"/>
              <a:gd name="T15" fmla="*/ 0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" h="14">
                <a:moveTo>
                  <a:pt x="0" y="0"/>
                </a:moveTo>
                <a:lnTo>
                  <a:pt x="4" y="2"/>
                </a:lnTo>
                <a:cubicBezTo>
                  <a:pt x="6" y="2"/>
                  <a:pt x="10" y="2"/>
                  <a:pt x="13" y="3"/>
                </a:cubicBezTo>
                <a:cubicBezTo>
                  <a:pt x="19" y="3"/>
                  <a:pt x="28" y="5"/>
                  <a:pt x="28" y="5"/>
                </a:cubicBezTo>
                <a:cubicBezTo>
                  <a:pt x="28" y="5"/>
                  <a:pt x="26" y="8"/>
                  <a:pt x="25" y="9"/>
                </a:cubicBezTo>
                <a:cubicBezTo>
                  <a:pt x="25" y="11"/>
                  <a:pt x="20" y="13"/>
                  <a:pt x="16" y="13"/>
                </a:cubicBezTo>
                <a:cubicBezTo>
                  <a:pt x="10" y="13"/>
                  <a:pt x="8" y="12"/>
                  <a:pt x="5" y="9"/>
                </a:cubicBezTo>
                <a:cubicBezTo>
                  <a:pt x="2" y="6"/>
                  <a:pt x="0" y="0"/>
                  <a:pt x="0" y="0"/>
                </a:cubicBezTo>
              </a:path>
            </a:pathLst>
          </a:custGeom>
          <a:solidFill>
            <a:srgbClr val="355D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5" name="Freeform 1329">
            <a:extLst>
              <a:ext uri="{FF2B5EF4-FFF2-40B4-BE49-F238E27FC236}">
                <a16:creationId xmlns:a16="http://schemas.microsoft.com/office/drawing/2014/main" id="{9257B62F-DEFA-654B-9E60-012F531CF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213" y="2312988"/>
            <a:ext cx="46037" cy="52387"/>
          </a:xfrm>
          <a:custGeom>
            <a:avLst/>
            <a:gdLst>
              <a:gd name="T0" fmla="*/ 44941 w 126"/>
              <a:gd name="T1" fmla="*/ 7226 h 145"/>
              <a:gd name="T2" fmla="*/ 42749 w 126"/>
              <a:gd name="T3" fmla="*/ 16258 h 145"/>
              <a:gd name="T4" fmla="*/ 44941 w 126"/>
              <a:gd name="T5" fmla="*/ 33239 h 145"/>
              <a:gd name="T6" fmla="*/ 40191 w 126"/>
              <a:gd name="T7" fmla="*/ 42271 h 145"/>
              <a:gd name="T8" fmla="*/ 31057 w 126"/>
              <a:gd name="T9" fmla="*/ 46968 h 145"/>
              <a:gd name="T10" fmla="*/ 24480 w 126"/>
              <a:gd name="T11" fmla="*/ 50219 h 145"/>
              <a:gd name="T12" fmla="*/ 22288 w 126"/>
              <a:gd name="T13" fmla="*/ 52026 h 145"/>
              <a:gd name="T14" fmla="*/ 20461 w 126"/>
              <a:gd name="T15" fmla="*/ 50219 h 145"/>
              <a:gd name="T16" fmla="*/ 14615 w 126"/>
              <a:gd name="T17" fmla="*/ 46968 h 145"/>
              <a:gd name="T18" fmla="*/ 5481 w 126"/>
              <a:gd name="T19" fmla="*/ 42271 h 145"/>
              <a:gd name="T20" fmla="*/ 731 w 126"/>
              <a:gd name="T21" fmla="*/ 33239 h 145"/>
              <a:gd name="T22" fmla="*/ 2923 w 126"/>
              <a:gd name="T23" fmla="*/ 16258 h 145"/>
              <a:gd name="T24" fmla="*/ 731 w 126"/>
              <a:gd name="T25" fmla="*/ 7226 h 145"/>
              <a:gd name="T26" fmla="*/ 6211 w 126"/>
              <a:gd name="T27" fmla="*/ 361 h 145"/>
              <a:gd name="T28" fmla="*/ 22288 w 126"/>
              <a:gd name="T29" fmla="*/ 0 h 145"/>
              <a:gd name="T30" fmla="*/ 38364 w 126"/>
              <a:gd name="T31" fmla="*/ 361 h 145"/>
              <a:gd name="T32" fmla="*/ 44941 w 126"/>
              <a:gd name="T33" fmla="*/ 7226 h 14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6" h="145">
                <a:moveTo>
                  <a:pt x="123" y="20"/>
                </a:moveTo>
                <a:cubicBezTo>
                  <a:pt x="123" y="20"/>
                  <a:pt x="114" y="32"/>
                  <a:pt x="117" y="45"/>
                </a:cubicBezTo>
                <a:cubicBezTo>
                  <a:pt x="120" y="61"/>
                  <a:pt x="125" y="83"/>
                  <a:pt x="123" y="92"/>
                </a:cubicBezTo>
                <a:cubicBezTo>
                  <a:pt x="123" y="101"/>
                  <a:pt x="116" y="112"/>
                  <a:pt x="110" y="117"/>
                </a:cubicBezTo>
                <a:cubicBezTo>
                  <a:pt x="102" y="123"/>
                  <a:pt x="93" y="127"/>
                  <a:pt x="85" y="130"/>
                </a:cubicBezTo>
                <a:cubicBezTo>
                  <a:pt x="76" y="132"/>
                  <a:pt x="70" y="137"/>
                  <a:pt x="67" y="139"/>
                </a:cubicBezTo>
                <a:cubicBezTo>
                  <a:pt x="64" y="141"/>
                  <a:pt x="61" y="144"/>
                  <a:pt x="61" y="144"/>
                </a:cubicBezTo>
                <a:cubicBezTo>
                  <a:pt x="61" y="144"/>
                  <a:pt x="59" y="141"/>
                  <a:pt x="56" y="139"/>
                </a:cubicBezTo>
                <a:cubicBezTo>
                  <a:pt x="53" y="137"/>
                  <a:pt x="47" y="132"/>
                  <a:pt x="40" y="130"/>
                </a:cubicBezTo>
                <a:cubicBezTo>
                  <a:pt x="32" y="127"/>
                  <a:pt x="23" y="123"/>
                  <a:pt x="15" y="117"/>
                </a:cubicBezTo>
                <a:cubicBezTo>
                  <a:pt x="10" y="112"/>
                  <a:pt x="2" y="101"/>
                  <a:pt x="2" y="92"/>
                </a:cubicBezTo>
                <a:cubicBezTo>
                  <a:pt x="0" y="83"/>
                  <a:pt x="5" y="61"/>
                  <a:pt x="8" y="45"/>
                </a:cubicBezTo>
                <a:cubicBezTo>
                  <a:pt x="10" y="32"/>
                  <a:pt x="2" y="20"/>
                  <a:pt x="2" y="20"/>
                </a:cubicBezTo>
                <a:lnTo>
                  <a:pt x="17" y="1"/>
                </a:lnTo>
                <a:cubicBezTo>
                  <a:pt x="31" y="7"/>
                  <a:pt x="47" y="7"/>
                  <a:pt x="61" y="0"/>
                </a:cubicBezTo>
                <a:cubicBezTo>
                  <a:pt x="76" y="7"/>
                  <a:pt x="94" y="7"/>
                  <a:pt x="105" y="1"/>
                </a:cubicBezTo>
                <a:lnTo>
                  <a:pt x="123" y="20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6" name="Freeform 1330">
            <a:extLst>
              <a:ext uri="{FF2B5EF4-FFF2-40B4-BE49-F238E27FC236}">
                <a16:creationId xmlns:a16="http://schemas.microsoft.com/office/drawing/2014/main" id="{D19F4EA7-E906-D64B-A408-A0C7D1AC9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298700"/>
            <a:ext cx="4763" cy="3175"/>
          </a:xfrm>
          <a:custGeom>
            <a:avLst/>
            <a:gdLst>
              <a:gd name="T0" fmla="*/ 0 w 12"/>
              <a:gd name="T1" fmla="*/ 2540 h 10"/>
              <a:gd name="T2" fmla="*/ 3572 w 12"/>
              <a:gd name="T3" fmla="*/ 953 h 10"/>
              <a:gd name="T4" fmla="*/ 4366 w 12"/>
              <a:gd name="T5" fmla="*/ 0 h 10"/>
              <a:gd name="T6" fmla="*/ 4366 w 12"/>
              <a:gd name="T7" fmla="*/ 635 h 10"/>
              <a:gd name="T8" fmla="*/ 1191 w 12"/>
              <a:gd name="T9" fmla="*/ 2540 h 10"/>
              <a:gd name="T10" fmla="*/ 0 w 12"/>
              <a:gd name="T11" fmla="*/ 2858 h 10"/>
              <a:gd name="T12" fmla="*/ 0 w 12"/>
              <a:gd name="T13" fmla="*/ 254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0">
                <a:moveTo>
                  <a:pt x="0" y="8"/>
                </a:moveTo>
                <a:cubicBezTo>
                  <a:pt x="0" y="8"/>
                  <a:pt x="6" y="6"/>
                  <a:pt x="9" y="3"/>
                </a:cubicBezTo>
                <a:cubicBezTo>
                  <a:pt x="11" y="1"/>
                  <a:pt x="11" y="0"/>
                  <a:pt x="11" y="0"/>
                </a:cubicBezTo>
                <a:lnTo>
                  <a:pt x="11" y="2"/>
                </a:lnTo>
                <a:cubicBezTo>
                  <a:pt x="9" y="3"/>
                  <a:pt x="8" y="6"/>
                  <a:pt x="3" y="8"/>
                </a:cubicBezTo>
                <a:cubicBezTo>
                  <a:pt x="0" y="8"/>
                  <a:pt x="0" y="9"/>
                  <a:pt x="0" y="9"/>
                </a:cubicBezTo>
                <a:lnTo>
                  <a:pt x="0" y="8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" name="Freeform 1331">
            <a:extLst>
              <a:ext uri="{FF2B5EF4-FFF2-40B4-BE49-F238E27FC236}">
                <a16:creationId xmlns:a16="http://schemas.microsoft.com/office/drawing/2014/main" id="{CA13D412-F914-4947-83FA-F5C457D02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2306638"/>
            <a:ext cx="1588" cy="1587"/>
          </a:xfrm>
          <a:custGeom>
            <a:avLst/>
            <a:gdLst>
              <a:gd name="T0" fmla="*/ 0 w 2"/>
              <a:gd name="T1" fmla="*/ 1323 h 6"/>
              <a:gd name="T2" fmla="*/ 794 w 2"/>
              <a:gd name="T3" fmla="*/ 0 h 6"/>
              <a:gd name="T4" fmla="*/ 794 w 2"/>
              <a:gd name="T5" fmla="*/ 794 h 6"/>
              <a:gd name="T6" fmla="*/ 0 w 2"/>
              <a:gd name="T7" fmla="*/ 1323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6">
                <a:moveTo>
                  <a:pt x="0" y="5"/>
                </a:moveTo>
                <a:cubicBezTo>
                  <a:pt x="0" y="4"/>
                  <a:pt x="0" y="0"/>
                  <a:pt x="1" y="0"/>
                </a:cubicBezTo>
                <a:lnTo>
                  <a:pt x="1" y="3"/>
                </a:lnTo>
                <a:cubicBezTo>
                  <a:pt x="1" y="5"/>
                  <a:pt x="0" y="5"/>
                  <a:pt x="0" y="5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" name="Freeform 1332">
            <a:extLst>
              <a:ext uri="{FF2B5EF4-FFF2-40B4-BE49-F238E27FC236}">
                <a16:creationId xmlns:a16="http://schemas.microsoft.com/office/drawing/2014/main" id="{EF099455-1CDB-6C45-9A8A-145286F46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138" y="2289175"/>
            <a:ext cx="7937" cy="7938"/>
          </a:xfrm>
          <a:custGeom>
            <a:avLst/>
            <a:gdLst>
              <a:gd name="T0" fmla="*/ 3175 w 20"/>
              <a:gd name="T1" fmla="*/ 4158 h 21"/>
              <a:gd name="T2" fmla="*/ 6746 w 20"/>
              <a:gd name="T3" fmla="*/ 3024 h 21"/>
              <a:gd name="T4" fmla="*/ 6746 w 20"/>
              <a:gd name="T5" fmla="*/ 4158 h 21"/>
              <a:gd name="T6" fmla="*/ 3969 w 20"/>
              <a:gd name="T7" fmla="*/ 5670 h 21"/>
              <a:gd name="T8" fmla="*/ 1984 w 20"/>
              <a:gd name="T9" fmla="*/ 7182 h 21"/>
              <a:gd name="T10" fmla="*/ 0 w 20"/>
              <a:gd name="T11" fmla="*/ 7560 h 21"/>
              <a:gd name="T12" fmla="*/ 2381 w 20"/>
              <a:gd name="T13" fmla="*/ 3024 h 21"/>
              <a:gd name="T14" fmla="*/ 3969 w 20"/>
              <a:gd name="T15" fmla="*/ 756 h 21"/>
              <a:gd name="T16" fmla="*/ 5159 w 20"/>
              <a:gd name="T17" fmla="*/ 756 h 21"/>
              <a:gd name="T18" fmla="*/ 2381 w 20"/>
              <a:gd name="T19" fmla="*/ 3402 h 21"/>
              <a:gd name="T20" fmla="*/ 2381 w 20"/>
              <a:gd name="T21" fmla="*/ 4914 h 21"/>
              <a:gd name="T22" fmla="*/ 3175 w 20"/>
              <a:gd name="T23" fmla="*/ 4158 h 2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0" h="21">
                <a:moveTo>
                  <a:pt x="8" y="11"/>
                </a:moveTo>
                <a:cubicBezTo>
                  <a:pt x="13" y="11"/>
                  <a:pt x="16" y="9"/>
                  <a:pt x="17" y="8"/>
                </a:cubicBezTo>
                <a:cubicBezTo>
                  <a:pt x="17" y="8"/>
                  <a:pt x="19" y="8"/>
                  <a:pt x="17" y="11"/>
                </a:cubicBezTo>
                <a:cubicBezTo>
                  <a:pt x="17" y="11"/>
                  <a:pt x="16" y="13"/>
                  <a:pt x="10" y="15"/>
                </a:cubicBezTo>
                <a:cubicBezTo>
                  <a:pt x="6" y="17"/>
                  <a:pt x="6" y="18"/>
                  <a:pt x="5" y="19"/>
                </a:cubicBezTo>
                <a:cubicBezTo>
                  <a:pt x="3" y="20"/>
                  <a:pt x="0" y="20"/>
                  <a:pt x="0" y="20"/>
                </a:cubicBezTo>
                <a:cubicBezTo>
                  <a:pt x="0" y="20"/>
                  <a:pt x="3" y="12"/>
                  <a:pt x="6" y="8"/>
                </a:cubicBezTo>
                <a:cubicBezTo>
                  <a:pt x="6" y="5"/>
                  <a:pt x="8" y="2"/>
                  <a:pt x="10" y="2"/>
                </a:cubicBezTo>
                <a:cubicBezTo>
                  <a:pt x="13" y="1"/>
                  <a:pt x="16" y="0"/>
                  <a:pt x="13" y="2"/>
                </a:cubicBezTo>
                <a:cubicBezTo>
                  <a:pt x="8" y="4"/>
                  <a:pt x="6" y="7"/>
                  <a:pt x="6" y="9"/>
                </a:cubicBezTo>
                <a:lnTo>
                  <a:pt x="6" y="13"/>
                </a:lnTo>
                <a:cubicBezTo>
                  <a:pt x="6" y="13"/>
                  <a:pt x="8" y="13"/>
                  <a:pt x="8" y="11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" name="Freeform 1333">
            <a:extLst>
              <a:ext uri="{FF2B5EF4-FFF2-40B4-BE49-F238E27FC236}">
                <a16:creationId xmlns:a16="http://schemas.microsoft.com/office/drawing/2014/main" id="{DD304E4F-12BF-3249-A427-E124FFEAF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298700"/>
            <a:ext cx="3175" cy="3175"/>
          </a:xfrm>
          <a:custGeom>
            <a:avLst/>
            <a:gdLst>
              <a:gd name="T0" fmla="*/ 289 w 11"/>
              <a:gd name="T1" fmla="*/ 0 h 10"/>
              <a:gd name="T2" fmla="*/ 866 w 11"/>
              <a:gd name="T3" fmla="*/ 953 h 10"/>
              <a:gd name="T4" fmla="*/ 2886 w 11"/>
              <a:gd name="T5" fmla="*/ 2540 h 10"/>
              <a:gd name="T6" fmla="*/ 2886 w 11"/>
              <a:gd name="T7" fmla="*/ 2858 h 10"/>
              <a:gd name="T8" fmla="*/ 2020 w 11"/>
              <a:gd name="T9" fmla="*/ 2540 h 10"/>
              <a:gd name="T10" fmla="*/ 289 w 11"/>
              <a:gd name="T11" fmla="*/ 635 h 10"/>
              <a:gd name="T12" fmla="*/ 289 w 11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0">
                <a:moveTo>
                  <a:pt x="1" y="0"/>
                </a:moveTo>
                <a:cubicBezTo>
                  <a:pt x="1" y="0"/>
                  <a:pt x="1" y="1"/>
                  <a:pt x="3" y="3"/>
                </a:cubicBezTo>
                <a:cubicBezTo>
                  <a:pt x="4" y="6"/>
                  <a:pt x="10" y="8"/>
                  <a:pt x="10" y="8"/>
                </a:cubicBezTo>
                <a:lnTo>
                  <a:pt x="10" y="9"/>
                </a:lnTo>
                <a:cubicBezTo>
                  <a:pt x="10" y="9"/>
                  <a:pt x="9" y="8"/>
                  <a:pt x="7" y="8"/>
                </a:cubicBezTo>
                <a:cubicBezTo>
                  <a:pt x="4" y="6"/>
                  <a:pt x="1" y="3"/>
                  <a:pt x="1" y="2"/>
                </a:cubicBezTo>
                <a:cubicBezTo>
                  <a:pt x="0" y="1"/>
                  <a:pt x="1" y="0"/>
                  <a:pt x="1" y="0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" name="Freeform 1334">
            <a:extLst>
              <a:ext uri="{FF2B5EF4-FFF2-40B4-BE49-F238E27FC236}">
                <a16:creationId xmlns:a16="http://schemas.microsoft.com/office/drawing/2014/main" id="{738AB09C-C6B3-F547-942F-B6D21974E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301875"/>
            <a:ext cx="1588" cy="7938"/>
          </a:xfrm>
          <a:custGeom>
            <a:avLst/>
            <a:gdLst>
              <a:gd name="T0" fmla="*/ 794 w 4"/>
              <a:gd name="T1" fmla="*/ 0 h 20"/>
              <a:gd name="T2" fmla="*/ 794 w 4"/>
              <a:gd name="T3" fmla="*/ 5557 h 20"/>
              <a:gd name="T4" fmla="*/ 1191 w 4"/>
              <a:gd name="T5" fmla="*/ 7541 h 20"/>
              <a:gd name="T6" fmla="*/ 794 w 4"/>
              <a:gd name="T7" fmla="*/ 6747 h 20"/>
              <a:gd name="T8" fmla="*/ 0 w 4"/>
              <a:gd name="T9" fmla="*/ 0 h 20"/>
              <a:gd name="T10" fmla="*/ 794 w 4"/>
              <a:gd name="T11" fmla="*/ 0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0">
                <a:moveTo>
                  <a:pt x="2" y="0"/>
                </a:moveTo>
                <a:lnTo>
                  <a:pt x="2" y="14"/>
                </a:lnTo>
                <a:cubicBezTo>
                  <a:pt x="2" y="14"/>
                  <a:pt x="2" y="18"/>
                  <a:pt x="3" y="19"/>
                </a:cubicBezTo>
                <a:cubicBezTo>
                  <a:pt x="3" y="19"/>
                  <a:pt x="2" y="19"/>
                  <a:pt x="2" y="17"/>
                </a:cubicBezTo>
                <a:cubicBezTo>
                  <a:pt x="2" y="14"/>
                  <a:pt x="0" y="0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" name="Freeform 1335">
            <a:extLst>
              <a:ext uri="{FF2B5EF4-FFF2-40B4-BE49-F238E27FC236}">
                <a16:creationId xmlns:a16="http://schemas.microsoft.com/office/drawing/2014/main" id="{08F06B8D-8A4E-474F-8FC8-A458C09AD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4388" y="2290763"/>
            <a:ext cx="6350" cy="6350"/>
          </a:xfrm>
          <a:custGeom>
            <a:avLst/>
            <a:gdLst>
              <a:gd name="T0" fmla="*/ 3362 w 17"/>
              <a:gd name="T1" fmla="*/ 2339 h 19"/>
              <a:gd name="T2" fmla="*/ 1868 w 17"/>
              <a:gd name="T3" fmla="*/ 0 h 19"/>
              <a:gd name="T4" fmla="*/ 4109 w 17"/>
              <a:gd name="T5" fmla="*/ 2005 h 19"/>
              <a:gd name="T6" fmla="*/ 5976 w 17"/>
              <a:gd name="T7" fmla="*/ 6016 h 19"/>
              <a:gd name="T8" fmla="*/ 4856 w 17"/>
              <a:gd name="T9" fmla="*/ 5682 h 19"/>
              <a:gd name="T10" fmla="*/ 2615 w 17"/>
              <a:gd name="T11" fmla="*/ 4345 h 19"/>
              <a:gd name="T12" fmla="*/ 0 w 17"/>
              <a:gd name="T13" fmla="*/ 3008 h 19"/>
              <a:gd name="T14" fmla="*/ 374 w 17"/>
              <a:gd name="T15" fmla="*/ 2005 h 19"/>
              <a:gd name="T16" fmla="*/ 2615 w 17"/>
              <a:gd name="T17" fmla="*/ 3008 h 19"/>
              <a:gd name="T18" fmla="*/ 3362 w 17"/>
              <a:gd name="T19" fmla="*/ 3676 h 19"/>
              <a:gd name="T20" fmla="*/ 3362 w 17"/>
              <a:gd name="T21" fmla="*/ 2339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19">
                <a:moveTo>
                  <a:pt x="9" y="7"/>
                </a:moveTo>
                <a:cubicBezTo>
                  <a:pt x="9" y="5"/>
                  <a:pt x="7" y="2"/>
                  <a:pt x="5" y="0"/>
                </a:cubicBezTo>
                <a:cubicBezTo>
                  <a:pt x="7" y="0"/>
                  <a:pt x="9" y="3"/>
                  <a:pt x="11" y="6"/>
                </a:cubicBezTo>
                <a:cubicBezTo>
                  <a:pt x="15" y="10"/>
                  <a:pt x="16" y="18"/>
                  <a:pt x="16" y="18"/>
                </a:cubicBezTo>
                <a:cubicBezTo>
                  <a:pt x="16" y="18"/>
                  <a:pt x="15" y="18"/>
                  <a:pt x="13" y="17"/>
                </a:cubicBezTo>
                <a:cubicBezTo>
                  <a:pt x="11" y="16"/>
                  <a:pt x="9" y="15"/>
                  <a:pt x="7" y="13"/>
                </a:cubicBezTo>
                <a:cubicBezTo>
                  <a:pt x="2" y="11"/>
                  <a:pt x="2" y="9"/>
                  <a:pt x="0" y="9"/>
                </a:cubicBezTo>
                <a:cubicBezTo>
                  <a:pt x="0" y="6"/>
                  <a:pt x="0" y="6"/>
                  <a:pt x="1" y="6"/>
                </a:cubicBezTo>
                <a:cubicBezTo>
                  <a:pt x="2" y="7"/>
                  <a:pt x="5" y="9"/>
                  <a:pt x="7" y="9"/>
                </a:cubicBezTo>
                <a:lnTo>
                  <a:pt x="9" y="11"/>
                </a:lnTo>
                <a:cubicBezTo>
                  <a:pt x="11" y="12"/>
                  <a:pt x="11" y="9"/>
                  <a:pt x="9" y="7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" name="Freeform 1336">
            <a:extLst>
              <a:ext uri="{FF2B5EF4-FFF2-40B4-BE49-F238E27FC236}">
                <a16:creationId xmlns:a16="http://schemas.microsoft.com/office/drawing/2014/main" id="{F1F30BE9-EF67-2543-995E-23346B6F0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374900"/>
            <a:ext cx="1587" cy="3175"/>
          </a:xfrm>
          <a:custGeom>
            <a:avLst/>
            <a:gdLst>
              <a:gd name="T0" fmla="*/ 794 w 2"/>
              <a:gd name="T1" fmla="*/ 706 h 9"/>
              <a:gd name="T2" fmla="*/ 0 w 2"/>
              <a:gd name="T3" fmla="*/ 2822 h 9"/>
              <a:gd name="T4" fmla="*/ 0 w 2"/>
              <a:gd name="T5" fmla="*/ 1058 h 9"/>
              <a:gd name="T6" fmla="*/ 0 w 2"/>
              <a:gd name="T7" fmla="*/ 0 h 9"/>
              <a:gd name="T8" fmla="*/ 794 w 2"/>
              <a:gd name="T9" fmla="*/ 706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9">
                <a:moveTo>
                  <a:pt x="1" y="2"/>
                </a:moveTo>
                <a:cubicBezTo>
                  <a:pt x="0" y="3"/>
                  <a:pt x="0" y="6"/>
                  <a:pt x="0" y="8"/>
                </a:cubicBezTo>
                <a:lnTo>
                  <a:pt x="0" y="3"/>
                </a:lnTo>
                <a:lnTo>
                  <a:pt x="0" y="0"/>
                </a:lnTo>
                <a:cubicBezTo>
                  <a:pt x="0" y="0"/>
                  <a:pt x="1" y="0"/>
                  <a:pt x="1" y="2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" name="Freeform 1337">
            <a:extLst>
              <a:ext uri="{FF2B5EF4-FFF2-40B4-BE49-F238E27FC236}">
                <a16:creationId xmlns:a16="http://schemas.microsoft.com/office/drawing/2014/main" id="{822E3228-A723-DC40-B153-FF8902C41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2963" y="2370138"/>
            <a:ext cx="3175" cy="4762"/>
          </a:xfrm>
          <a:custGeom>
            <a:avLst/>
            <a:gdLst>
              <a:gd name="T0" fmla="*/ 2778 w 8"/>
              <a:gd name="T1" fmla="*/ 3663 h 13"/>
              <a:gd name="T2" fmla="*/ 2381 w 8"/>
              <a:gd name="T3" fmla="*/ 3663 h 13"/>
              <a:gd name="T4" fmla="*/ 397 w 8"/>
              <a:gd name="T5" fmla="*/ 1099 h 13"/>
              <a:gd name="T6" fmla="*/ 0 w 8"/>
              <a:gd name="T7" fmla="*/ 0 h 13"/>
              <a:gd name="T8" fmla="*/ 2381 w 8"/>
              <a:gd name="T9" fmla="*/ 1465 h 13"/>
              <a:gd name="T10" fmla="*/ 2778 w 8"/>
              <a:gd name="T11" fmla="*/ 366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3">
                <a:moveTo>
                  <a:pt x="7" y="10"/>
                </a:moveTo>
                <a:cubicBezTo>
                  <a:pt x="7" y="11"/>
                  <a:pt x="7" y="12"/>
                  <a:pt x="6" y="10"/>
                </a:cubicBezTo>
                <a:cubicBezTo>
                  <a:pt x="6" y="7"/>
                  <a:pt x="4" y="5"/>
                  <a:pt x="1" y="3"/>
                </a:cubicBezTo>
                <a:cubicBezTo>
                  <a:pt x="1" y="1"/>
                  <a:pt x="0" y="0"/>
                  <a:pt x="0" y="0"/>
                </a:cubicBezTo>
                <a:cubicBezTo>
                  <a:pt x="0" y="0"/>
                  <a:pt x="4" y="3"/>
                  <a:pt x="6" y="4"/>
                </a:cubicBezTo>
                <a:cubicBezTo>
                  <a:pt x="6" y="6"/>
                  <a:pt x="7" y="7"/>
                  <a:pt x="7" y="10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" name="Freeform 1338">
            <a:extLst>
              <a:ext uri="{FF2B5EF4-FFF2-40B4-BE49-F238E27FC236}">
                <a16:creationId xmlns:a16="http://schemas.microsoft.com/office/drawing/2014/main" id="{48EFDBC8-F4F1-2D4A-AE7C-70ACC5AA8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9788" y="2371725"/>
            <a:ext cx="3175" cy="4763"/>
          </a:xfrm>
          <a:custGeom>
            <a:avLst/>
            <a:gdLst>
              <a:gd name="T0" fmla="*/ 2721 w 7"/>
              <a:gd name="T1" fmla="*/ 4030 h 13"/>
              <a:gd name="T2" fmla="*/ 0 w 7"/>
              <a:gd name="T3" fmla="*/ 1466 h 13"/>
              <a:gd name="T4" fmla="*/ 0 w 7"/>
              <a:gd name="T5" fmla="*/ 366 h 13"/>
              <a:gd name="T6" fmla="*/ 0 w 7"/>
              <a:gd name="T7" fmla="*/ 0 h 13"/>
              <a:gd name="T8" fmla="*/ 2268 w 7"/>
              <a:gd name="T9" fmla="*/ 1466 h 13"/>
              <a:gd name="T10" fmla="*/ 2721 w 7"/>
              <a:gd name="T11" fmla="*/ 403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6" y="11"/>
                </a:moveTo>
                <a:cubicBezTo>
                  <a:pt x="6" y="12"/>
                  <a:pt x="3" y="7"/>
                  <a:pt x="0" y="4"/>
                </a:cubicBezTo>
                <a:cubicBezTo>
                  <a:pt x="0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3" y="1"/>
                  <a:pt x="5" y="4"/>
                </a:cubicBezTo>
                <a:cubicBezTo>
                  <a:pt x="5" y="7"/>
                  <a:pt x="6" y="11"/>
                  <a:pt x="6" y="11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" name="Freeform 1339">
            <a:extLst>
              <a:ext uri="{FF2B5EF4-FFF2-40B4-BE49-F238E27FC236}">
                <a16:creationId xmlns:a16="http://schemas.microsoft.com/office/drawing/2014/main" id="{F624BF99-BC77-D34F-8B66-B26A386AA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2374900"/>
            <a:ext cx="1587" cy="3175"/>
          </a:xfrm>
          <a:custGeom>
            <a:avLst/>
            <a:gdLst>
              <a:gd name="T0" fmla="*/ 1190 w 4"/>
              <a:gd name="T1" fmla="*/ 2822 h 9"/>
              <a:gd name="T2" fmla="*/ 794 w 4"/>
              <a:gd name="T3" fmla="*/ 1764 h 9"/>
              <a:gd name="T4" fmla="*/ 1190 w 4"/>
              <a:gd name="T5" fmla="*/ 2822 h 9"/>
              <a:gd name="T6" fmla="*/ 794 w 4"/>
              <a:gd name="T7" fmla="*/ 353 h 9"/>
              <a:gd name="T8" fmla="*/ 794 w 4"/>
              <a:gd name="T9" fmla="*/ 1764 h 9"/>
              <a:gd name="T10" fmla="*/ 0 w 4"/>
              <a:gd name="T11" fmla="*/ 0 h 9"/>
              <a:gd name="T12" fmla="*/ 794 w 4"/>
              <a:gd name="T13" fmla="*/ 353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9">
                <a:moveTo>
                  <a:pt x="3" y="8"/>
                </a:moveTo>
                <a:cubicBezTo>
                  <a:pt x="3" y="8"/>
                  <a:pt x="2" y="6"/>
                  <a:pt x="2" y="5"/>
                </a:cubicBezTo>
                <a:cubicBezTo>
                  <a:pt x="2" y="5"/>
                  <a:pt x="3" y="7"/>
                  <a:pt x="3" y="8"/>
                </a:cubicBezTo>
                <a:close/>
                <a:moveTo>
                  <a:pt x="2" y="1"/>
                </a:moveTo>
                <a:lnTo>
                  <a:pt x="2" y="5"/>
                </a:lnTo>
                <a:cubicBezTo>
                  <a:pt x="2" y="5"/>
                  <a:pt x="0" y="2"/>
                  <a:pt x="0" y="0"/>
                </a:cubicBezTo>
                <a:lnTo>
                  <a:pt x="2" y="1"/>
                </a:lnTo>
                <a:close/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" name="Freeform 1340">
            <a:extLst>
              <a:ext uri="{FF2B5EF4-FFF2-40B4-BE49-F238E27FC236}">
                <a16:creationId xmlns:a16="http://schemas.microsoft.com/office/drawing/2014/main" id="{801DD18B-868E-6B40-BDC6-9CD8ACF05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370138"/>
            <a:ext cx="1588" cy="3175"/>
          </a:xfrm>
          <a:custGeom>
            <a:avLst/>
            <a:gdLst>
              <a:gd name="T0" fmla="*/ 1270 w 5"/>
              <a:gd name="T1" fmla="*/ 0 h 8"/>
              <a:gd name="T2" fmla="*/ 0 w 5"/>
              <a:gd name="T3" fmla="*/ 2778 h 8"/>
              <a:gd name="T4" fmla="*/ 953 w 5"/>
              <a:gd name="T5" fmla="*/ 397 h 8"/>
              <a:gd name="T6" fmla="*/ 1270 w 5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8">
                <a:moveTo>
                  <a:pt x="4" y="0"/>
                </a:moveTo>
                <a:cubicBezTo>
                  <a:pt x="3" y="2"/>
                  <a:pt x="1" y="4"/>
                  <a:pt x="0" y="7"/>
                </a:cubicBezTo>
                <a:cubicBezTo>
                  <a:pt x="0" y="4"/>
                  <a:pt x="1" y="3"/>
                  <a:pt x="3" y="1"/>
                </a:cubicBezTo>
                <a:lnTo>
                  <a:pt x="4" y="0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" name="Freeform 1341">
            <a:extLst>
              <a:ext uri="{FF2B5EF4-FFF2-40B4-BE49-F238E27FC236}">
                <a16:creationId xmlns:a16="http://schemas.microsoft.com/office/drawing/2014/main" id="{CB9D163D-C237-D44B-8A48-46781ACD6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371725"/>
            <a:ext cx="1588" cy="4763"/>
          </a:xfrm>
          <a:custGeom>
            <a:avLst/>
            <a:gdLst>
              <a:gd name="T0" fmla="*/ 1270 w 5"/>
              <a:gd name="T1" fmla="*/ 733 h 13"/>
              <a:gd name="T2" fmla="*/ 953 w 5"/>
              <a:gd name="T3" fmla="*/ 1466 h 13"/>
              <a:gd name="T4" fmla="*/ 0 w 5"/>
              <a:gd name="T5" fmla="*/ 4030 h 13"/>
              <a:gd name="T6" fmla="*/ 318 w 5"/>
              <a:gd name="T7" fmla="*/ 1466 h 13"/>
              <a:gd name="T8" fmla="*/ 1270 w 5"/>
              <a:gd name="T9" fmla="*/ 0 h 13"/>
              <a:gd name="T10" fmla="*/ 1270 w 5"/>
              <a:gd name="T11" fmla="*/ 73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3">
                <a:moveTo>
                  <a:pt x="4" y="2"/>
                </a:moveTo>
                <a:cubicBezTo>
                  <a:pt x="4" y="2"/>
                  <a:pt x="3" y="3"/>
                  <a:pt x="3" y="4"/>
                </a:cubicBezTo>
                <a:cubicBezTo>
                  <a:pt x="1" y="7"/>
                  <a:pt x="0" y="12"/>
                  <a:pt x="0" y="11"/>
                </a:cubicBezTo>
                <a:cubicBezTo>
                  <a:pt x="0" y="11"/>
                  <a:pt x="1" y="7"/>
                  <a:pt x="1" y="4"/>
                </a:cubicBezTo>
                <a:cubicBezTo>
                  <a:pt x="1" y="1"/>
                  <a:pt x="4" y="0"/>
                  <a:pt x="4" y="0"/>
                </a:cubicBezTo>
                <a:lnTo>
                  <a:pt x="4" y="2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" name="Freeform 1342">
            <a:extLst>
              <a:ext uri="{FF2B5EF4-FFF2-40B4-BE49-F238E27FC236}">
                <a16:creationId xmlns:a16="http://schemas.microsoft.com/office/drawing/2014/main" id="{A7019533-71D6-AC45-94D3-C0D05739B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374900"/>
            <a:ext cx="1587" cy="3175"/>
          </a:xfrm>
          <a:custGeom>
            <a:avLst/>
            <a:gdLst>
              <a:gd name="T0" fmla="*/ 1190 w 4"/>
              <a:gd name="T1" fmla="*/ 1588 h 8"/>
              <a:gd name="T2" fmla="*/ 0 w 4"/>
              <a:gd name="T3" fmla="*/ 2778 h 8"/>
              <a:gd name="T4" fmla="*/ 794 w 4"/>
              <a:gd name="T5" fmla="*/ 1588 h 8"/>
              <a:gd name="T6" fmla="*/ 1190 w 4"/>
              <a:gd name="T7" fmla="*/ 0 h 8"/>
              <a:gd name="T8" fmla="*/ 1190 w 4"/>
              <a:gd name="T9" fmla="*/ 158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8">
                <a:moveTo>
                  <a:pt x="3" y="4"/>
                </a:moveTo>
                <a:cubicBezTo>
                  <a:pt x="2" y="5"/>
                  <a:pt x="0" y="7"/>
                  <a:pt x="0" y="7"/>
                </a:cubicBezTo>
                <a:cubicBezTo>
                  <a:pt x="0" y="6"/>
                  <a:pt x="2" y="4"/>
                  <a:pt x="2" y="4"/>
                </a:cubicBezTo>
                <a:cubicBezTo>
                  <a:pt x="2" y="3"/>
                  <a:pt x="2" y="1"/>
                  <a:pt x="3" y="0"/>
                </a:cubicBezTo>
                <a:lnTo>
                  <a:pt x="3" y="4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" name="Freeform 1343">
            <a:extLst>
              <a:ext uri="{FF2B5EF4-FFF2-40B4-BE49-F238E27FC236}">
                <a16:creationId xmlns:a16="http://schemas.microsoft.com/office/drawing/2014/main" id="{FD61E38E-BCF7-844D-81CC-53B8712E4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4388" y="2386013"/>
            <a:ext cx="6350" cy="4762"/>
          </a:xfrm>
          <a:custGeom>
            <a:avLst/>
            <a:gdLst>
              <a:gd name="T0" fmla="*/ 5159 w 16"/>
              <a:gd name="T1" fmla="*/ 0 h 12"/>
              <a:gd name="T2" fmla="*/ 5953 w 16"/>
              <a:gd name="T3" fmla="*/ 397 h 12"/>
              <a:gd name="T4" fmla="*/ 3572 w 16"/>
              <a:gd name="T5" fmla="*/ 1587 h 12"/>
              <a:gd name="T6" fmla="*/ 1984 w 16"/>
              <a:gd name="T7" fmla="*/ 3175 h 12"/>
              <a:gd name="T8" fmla="*/ 794 w 16"/>
              <a:gd name="T9" fmla="*/ 3968 h 12"/>
              <a:gd name="T10" fmla="*/ 0 w 16"/>
              <a:gd name="T11" fmla="*/ 3968 h 12"/>
              <a:gd name="T12" fmla="*/ 794 w 16"/>
              <a:gd name="T13" fmla="*/ 3572 h 12"/>
              <a:gd name="T14" fmla="*/ 2778 w 16"/>
              <a:gd name="T15" fmla="*/ 1587 h 12"/>
              <a:gd name="T16" fmla="*/ 3572 w 16"/>
              <a:gd name="T17" fmla="*/ 794 h 12"/>
              <a:gd name="T18" fmla="*/ 5159 w 16"/>
              <a:gd name="T19" fmla="*/ 0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2">
                <a:moveTo>
                  <a:pt x="13" y="0"/>
                </a:moveTo>
                <a:lnTo>
                  <a:pt x="15" y="1"/>
                </a:lnTo>
                <a:cubicBezTo>
                  <a:pt x="15" y="1"/>
                  <a:pt x="11" y="3"/>
                  <a:pt x="9" y="4"/>
                </a:cubicBezTo>
                <a:cubicBezTo>
                  <a:pt x="9" y="6"/>
                  <a:pt x="9" y="6"/>
                  <a:pt x="5" y="8"/>
                </a:cubicBezTo>
                <a:lnTo>
                  <a:pt x="2" y="10"/>
                </a:lnTo>
                <a:cubicBezTo>
                  <a:pt x="2" y="10"/>
                  <a:pt x="1" y="11"/>
                  <a:pt x="0" y="10"/>
                </a:cubicBezTo>
                <a:cubicBezTo>
                  <a:pt x="0" y="10"/>
                  <a:pt x="1" y="10"/>
                  <a:pt x="2" y="9"/>
                </a:cubicBezTo>
                <a:cubicBezTo>
                  <a:pt x="5" y="7"/>
                  <a:pt x="7" y="6"/>
                  <a:pt x="7" y="4"/>
                </a:cubicBezTo>
                <a:cubicBezTo>
                  <a:pt x="9" y="4"/>
                  <a:pt x="9" y="2"/>
                  <a:pt x="9" y="2"/>
                </a:cubicBezTo>
                <a:cubicBezTo>
                  <a:pt x="11" y="1"/>
                  <a:pt x="13" y="0"/>
                  <a:pt x="13" y="0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0" name="Freeform 1344">
            <a:extLst>
              <a:ext uri="{FF2B5EF4-FFF2-40B4-BE49-F238E27FC236}">
                <a16:creationId xmlns:a16="http://schemas.microsoft.com/office/drawing/2014/main" id="{7B874D1A-D9A0-DF4B-B7EA-D973A044E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150" y="2390775"/>
            <a:ext cx="6350" cy="3175"/>
          </a:xfrm>
          <a:custGeom>
            <a:avLst/>
            <a:gdLst>
              <a:gd name="T0" fmla="*/ 5229 w 17"/>
              <a:gd name="T1" fmla="*/ 0 h 10"/>
              <a:gd name="T2" fmla="*/ 4856 w 17"/>
              <a:gd name="T3" fmla="*/ 318 h 10"/>
              <a:gd name="T4" fmla="*/ 2988 w 17"/>
              <a:gd name="T5" fmla="*/ 1905 h 10"/>
              <a:gd name="T6" fmla="*/ 2615 w 17"/>
              <a:gd name="T7" fmla="*/ 2223 h 10"/>
              <a:gd name="T8" fmla="*/ 747 w 17"/>
              <a:gd name="T9" fmla="*/ 2858 h 10"/>
              <a:gd name="T10" fmla="*/ 0 w 17"/>
              <a:gd name="T11" fmla="*/ 2858 h 10"/>
              <a:gd name="T12" fmla="*/ 1868 w 17"/>
              <a:gd name="T13" fmla="*/ 1905 h 10"/>
              <a:gd name="T14" fmla="*/ 2988 w 17"/>
              <a:gd name="T15" fmla="*/ 953 h 10"/>
              <a:gd name="T16" fmla="*/ 4856 w 17"/>
              <a:gd name="T17" fmla="*/ 0 h 10"/>
              <a:gd name="T18" fmla="*/ 5229 w 17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10">
                <a:moveTo>
                  <a:pt x="14" y="0"/>
                </a:moveTo>
                <a:cubicBezTo>
                  <a:pt x="16" y="0"/>
                  <a:pt x="14" y="0"/>
                  <a:pt x="13" y="1"/>
                </a:cubicBezTo>
                <a:cubicBezTo>
                  <a:pt x="13" y="3"/>
                  <a:pt x="10" y="4"/>
                  <a:pt x="8" y="6"/>
                </a:cubicBezTo>
                <a:lnTo>
                  <a:pt x="7" y="7"/>
                </a:lnTo>
                <a:cubicBezTo>
                  <a:pt x="7" y="7"/>
                  <a:pt x="4" y="9"/>
                  <a:pt x="2" y="9"/>
                </a:cubicBezTo>
                <a:lnTo>
                  <a:pt x="0" y="9"/>
                </a:lnTo>
                <a:cubicBezTo>
                  <a:pt x="2" y="9"/>
                  <a:pt x="5" y="6"/>
                  <a:pt x="5" y="6"/>
                </a:cubicBezTo>
                <a:cubicBezTo>
                  <a:pt x="7" y="5"/>
                  <a:pt x="8" y="3"/>
                  <a:pt x="8" y="3"/>
                </a:cubicBezTo>
                <a:cubicBezTo>
                  <a:pt x="10" y="3"/>
                  <a:pt x="11" y="0"/>
                  <a:pt x="13" y="0"/>
                </a:cubicBezTo>
                <a:lnTo>
                  <a:pt x="14" y="0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1" name="Freeform 1345">
            <a:extLst>
              <a:ext uri="{FF2B5EF4-FFF2-40B4-BE49-F238E27FC236}">
                <a16:creationId xmlns:a16="http://schemas.microsoft.com/office/drawing/2014/main" id="{14E74611-7FD3-4A46-B4EE-30B58032B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393950"/>
            <a:ext cx="4763" cy="3175"/>
          </a:xfrm>
          <a:custGeom>
            <a:avLst/>
            <a:gdLst>
              <a:gd name="T0" fmla="*/ 3810 w 15"/>
              <a:gd name="T1" fmla="*/ 0 h 9"/>
              <a:gd name="T2" fmla="*/ 4445 w 15"/>
              <a:gd name="T3" fmla="*/ 0 h 9"/>
              <a:gd name="T4" fmla="*/ 2858 w 15"/>
              <a:gd name="T5" fmla="*/ 1411 h 9"/>
              <a:gd name="T6" fmla="*/ 1905 w 15"/>
              <a:gd name="T7" fmla="*/ 2117 h 9"/>
              <a:gd name="T8" fmla="*/ 1588 w 15"/>
              <a:gd name="T9" fmla="*/ 2469 h 9"/>
              <a:gd name="T10" fmla="*/ 635 w 15"/>
              <a:gd name="T11" fmla="*/ 2822 h 9"/>
              <a:gd name="T12" fmla="*/ 0 w 15"/>
              <a:gd name="T13" fmla="*/ 2469 h 9"/>
              <a:gd name="T14" fmla="*/ 635 w 15"/>
              <a:gd name="T15" fmla="*/ 2469 h 9"/>
              <a:gd name="T16" fmla="*/ 1905 w 15"/>
              <a:gd name="T17" fmla="*/ 1411 h 9"/>
              <a:gd name="T18" fmla="*/ 3810 w 15"/>
              <a:gd name="T19" fmla="*/ 0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9">
                <a:moveTo>
                  <a:pt x="12" y="0"/>
                </a:moveTo>
                <a:lnTo>
                  <a:pt x="14" y="0"/>
                </a:lnTo>
                <a:cubicBezTo>
                  <a:pt x="12" y="2"/>
                  <a:pt x="11" y="2"/>
                  <a:pt x="9" y="4"/>
                </a:cubicBezTo>
                <a:cubicBezTo>
                  <a:pt x="8" y="5"/>
                  <a:pt x="6" y="6"/>
                  <a:pt x="6" y="6"/>
                </a:cubicBezTo>
                <a:lnTo>
                  <a:pt x="5" y="7"/>
                </a:lnTo>
                <a:cubicBezTo>
                  <a:pt x="5" y="7"/>
                  <a:pt x="3" y="7"/>
                  <a:pt x="2" y="8"/>
                </a:cubicBezTo>
                <a:lnTo>
                  <a:pt x="0" y="7"/>
                </a:lnTo>
                <a:lnTo>
                  <a:pt x="2" y="7"/>
                </a:lnTo>
                <a:cubicBezTo>
                  <a:pt x="5" y="5"/>
                  <a:pt x="5" y="5"/>
                  <a:pt x="6" y="4"/>
                </a:cubicBezTo>
                <a:cubicBezTo>
                  <a:pt x="8" y="3"/>
                  <a:pt x="9" y="0"/>
                  <a:pt x="12" y="0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2" name="Freeform 1346">
            <a:extLst>
              <a:ext uri="{FF2B5EF4-FFF2-40B4-BE49-F238E27FC236}">
                <a16:creationId xmlns:a16="http://schemas.microsoft.com/office/drawing/2014/main" id="{729CEDED-382B-1A42-9996-1B4037E3C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395538"/>
            <a:ext cx="4763" cy="4762"/>
          </a:xfrm>
          <a:custGeom>
            <a:avLst/>
            <a:gdLst>
              <a:gd name="T0" fmla="*/ 953 w 15"/>
              <a:gd name="T1" fmla="*/ 3175 h 15"/>
              <a:gd name="T2" fmla="*/ 2858 w 15"/>
              <a:gd name="T3" fmla="*/ 1270 h 15"/>
              <a:gd name="T4" fmla="*/ 4445 w 15"/>
              <a:gd name="T5" fmla="*/ 0 h 15"/>
              <a:gd name="T6" fmla="*/ 3810 w 15"/>
              <a:gd name="T7" fmla="*/ 1270 h 15"/>
              <a:gd name="T8" fmla="*/ 2858 w 15"/>
              <a:gd name="T9" fmla="*/ 2222 h 15"/>
              <a:gd name="T10" fmla="*/ 1588 w 15"/>
              <a:gd name="T11" fmla="*/ 3175 h 15"/>
              <a:gd name="T12" fmla="*/ 953 w 15"/>
              <a:gd name="T13" fmla="*/ 3810 h 15"/>
              <a:gd name="T14" fmla="*/ 635 w 15"/>
              <a:gd name="T15" fmla="*/ 4445 h 15"/>
              <a:gd name="T16" fmla="*/ 953 w 15"/>
              <a:gd name="T17" fmla="*/ 3175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15">
                <a:moveTo>
                  <a:pt x="3" y="10"/>
                </a:moveTo>
                <a:cubicBezTo>
                  <a:pt x="3" y="8"/>
                  <a:pt x="6" y="6"/>
                  <a:pt x="9" y="4"/>
                </a:cubicBezTo>
                <a:cubicBezTo>
                  <a:pt x="12" y="3"/>
                  <a:pt x="14" y="0"/>
                  <a:pt x="14" y="0"/>
                </a:cubicBezTo>
                <a:cubicBezTo>
                  <a:pt x="14" y="0"/>
                  <a:pt x="14" y="1"/>
                  <a:pt x="12" y="4"/>
                </a:cubicBezTo>
                <a:cubicBezTo>
                  <a:pt x="12" y="4"/>
                  <a:pt x="11" y="7"/>
                  <a:pt x="9" y="7"/>
                </a:cubicBezTo>
                <a:cubicBezTo>
                  <a:pt x="8" y="7"/>
                  <a:pt x="5" y="10"/>
                  <a:pt x="5" y="10"/>
                </a:cubicBezTo>
                <a:lnTo>
                  <a:pt x="3" y="12"/>
                </a:lnTo>
                <a:cubicBezTo>
                  <a:pt x="3" y="13"/>
                  <a:pt x="2" y="14"/>
                  <a:pt x="2" y="14"/>
                </a:cubicBezTo>
                <a:cubicBezTo>
                  <a:pt x="0" y="13"/>
                  <a:pt x="2" y="12"/>
                  <a:pt x="3" y="10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3" name="Freeform 1347">
            <a:extLst>
              <a:ext uri="{FF2B5EF4-FFF2-40B4-BE49-F238E27FC236}">
                <a16:creationId xmlns:a16="http://schemas.microsoft.com/office/drawing/2014/main" id="{96B32293-48C8-3946-905F-FC43450BC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725" y="2386013"/>
            <a:ext cx="4763" cy="3175"/>
          </a:xfrm>
          <a:custGeom>
            <a:avLst/>
            <a:gdLst>
              <a:gd name="T0" fmla="*/ 1588 w 15"/>
              <a:gd name="T1" fmla="*/ 1443 h 11"/>
              <a:gd name="T2" fmla="*/ 4128 w 15"/>
              <a:gd name="T3" fmla="*/ 2598 h 11"/>
              <a:gd name="T4" fmla="*/ 4445 w 15"/>
              <a:gd name="T5" fmla="*/ 2886 h 11"/>
              <a:gd name="T6" fmla="*/ 4128 w 15"/>
              <a:gd name="T7" fmla="*/ 2886 h 11"/>
              <a:gd name="T8" fmla="*/ 3175 w 15"/>
              <a:gd name="T9" fmla="*/ 2309 h 11"/>
              <a:gd name="T10" fmla="*/ 953 w 15"/>
              <a:gd name="T11" fmla="*/ 1443 h 11"/>
              <a:gd name="T12" fmla="*/ 0 w 15"/>
              <a:gd name="T13" fmla="*/ 289 h 11"/>
              <a:gd name="T14" fmla="*/ 635 w 15"/>
              <a:gd name="T15" fmla="*/ 0 h 11"/>
              <a:gd name="T16" fmla="*/ 953 w 15"/>
              <a:gd name="T17" fmla="*/ 577 h 11"/>
              <a:gd name="T18" fmla="*/ 1588 w 15"/>
              <a:gd name="T19" fmla="*/ 1443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1">
                <a:moveTo>
                  <a:pt x="5" y="5"/>
                </a:moveTo>
                <a:cubicBezTo>
                  <a:pt x="7" y="6"/>
                  <a:pt x="10" y="7"/>
                  <a:pt x="13" y="9"/>
                </a:cubicBezTo>
                <a:cubicBezTo>
                  <a:pt x="14" y="10"/>
                  <a:pt x="14" y="10"/>
                  <a:pt x="14" y="10"/>
                </a:cubicBezTo>
                <a:lnTo>
                  <a:pt x="13" y="10"/>
                </a:lnTo>
                <a:lnTo>
                  <a:pt x="10" y="8"/>
                </a:lnTo>
                <a:cubicBezTo>
                  <a:pt x="5" y="6"/>
                  <a:pt x="5" y="6"/>
                  <a:pt x="3" y="5"/>
                </a:cubicBezTo>
                <a:cubicBezTo>
                  <a:pt x="3" y="3"/>
                  <a:pt x="0" y="1"/>
                  <a:pt x="0" y="1"/>
                </a:cubicBezTo>
                <a:lnTo>
                  <a:pt x="2" y="0"/>
                </a:lnTo>
                <a:cubicBezTo>
                  <a:pt x="2" y="0"/>
                  <a:pt x="3" y="1"/>
                  <a:pt x="3" y="2"/>
                </a:cubicBezTo>
                <a:lnTo>
                  <a:pt x="5" y="5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4" name="Freeform 1348">
            <a:extLst>
              <a:ext uri="{FF2B5EF4-FFF2-40B4-BE49-F238E27FC236}">
                <a16:creationId xmlns:a16="http://schemas.microsoft.com/office/drawing/2014/main" id="{F3738615-0895-9442-A2C4-F18DFBB5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2963" y="2390775"/>
            <a:ext cx="6350" cy="3175"/>
          </a:xfrm>
          <a:custGeom>
            <a:avLst/>
            <a:gdLst>
              <a:gd name="T0" fmla="*/ 3572 w 16"/>
              <a:gd name="T1" fmla="*/ 1905 h 10"/>
              <a:gd name="T2" fmla="*/ 5953 w 16"/>
              <a:gd name="T3" fmla="*/ 2858 h 10"/>
              <a:gd name="T4" fmla="*/ 5953 w 16"/>
              <a:gd name="T5" fmla="*/ 2858 h 10"/>
              <a:gd name="T6" fmla="*/ 5556 w 16"/>
              <a:gd name="T7" fmla="*/ 2858 h 10"/>
              <a:gd name="T8" fmla="*/ 3572 w 16"/>
              <a:gd name="T9" fmla="*/ 2223 h 10"/>
              <a:gd name="T10" fmla="*/ 2381 w 16"/>
              <a:gd name="T11" fmla="*/ 1905 h 10"/>
              <a:gd name="T12" fmla="*/ 1191 w 16"/>
              <a:gd name="T13" fmla="*/ 318 h 10"/>
              <a:gd name="T14" fmla="*/ 794 w 16"/>
              <a:gd name="T15" fmla="*/ 0 h 10"/>
              <a:gd name="T16" fmla="*/ 1191 w 16"/>
              <a:gd name="T17" fmla="*/ 0 h 10"/>
              <a:gd name="T18" fmla="*/ 2381 w 16"/>
              <a:gd name="T19" fmla="*/ 953 h 10"/>
              <a:gd name="T20" fmla="*/ 3572 w 16"/>
              <a:gd name="T21" fmla="*/ 190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0">
                <a:moveTo>
                  <a:pt x="9" y="6"/>
                </a:moveTo>
                <a:cubicBezTo>
                  <a:pt x="11" y="6"/>
                  <a:pt x="14" y="9"/>
                  <a:pt x="15" y="9"/>
                </a:cubicBezTo>
                <a:lnTo>
                  <a:pt x="14" y="9"/>
                </a:lnTo>
                <a:cubicBezTo>
                  <a:pt x="12" y="9"/>
                  <a:pt x="9" y="7"/>
                  <a:pt x="9" y="7"/>
                </a:cubicBezTo>
                <a:cubicBezTo>
                  <a:pt x="9" y="7"/>
                  <a:pt x="8" y="6"/>
                  <a:pt x="6" y="6"/>
                </a:cubicBezTo>
                <a:cubicBezTo>
                  <a:pt x="6" y="4"/>
                  <a:pt x="5" y="3"/>
                  <a:pt x="3" y="1"/>
                </a:cubicBezTo>
                <a:cubicBezTo>
                  <a:pt x="2" y="0"/>
                  <a:pt x="0" y="0"/>
                  <a:pt x="2" y="0"/>
                </a:cubicBezTo>
                <a:lnTo>
                  <a:pt x="3" y="0"/>
                </a:lnTo>
                <a:cubicBezTo>
                  <a:pt x="5" y="0"/>
                  <a:pt x="6" y="3"/>
                  <a:pt x="6" y="3"/>
                </a:cubicBezTo>
                <a:cubicBezTo>
                  <a:pt x="8" y="4"/>
                  <a:pt x="9" y="6"/>
                  <a:pt x="9" y="6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5" name="Freeform 1349">
            <a:extLst>
              <a:ext uri="{FF2B5EF4-FFF2-40B4-BE49-F238E27FC236}">
                <a16:creationId xmlns:a16="http://schemas.microsoft.com/office/drawing/2014/main" id="{2EC3CD00-0498-9D43-9FDF-029621F1A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9788" y="2393950"/>
            <a:ext cx="4762" cy="3175"/>
          </a:xfrm>
          <a:custGeom>
            <a:avLst/>
            <a:gdLst>
              <a:gd name="T0" fmla="*/ 1905 w 15"/>
              <a:gd name="T1" fmla="*/ 1411 h 9"/>
              <a:gd name="T2" fmla="*/ 3810 w 15"/>
              <a:gd name="T3" fmla="*/ 2469 h 9"/>
              <a:gd name="T4" fmla="*/ 4445 w 15"/>
              <a:gd name="T5" fmla="*/ 2822 h 9"/>
              <a:gd name="T6" fmla="*/ 3810 w 15"/>
              <a:gd name="T7" fmla="*/ 2822 h 9"/>
              <a:gd name="T8" fmla="*/ 2857 w 15"/>
              <a:gd name="T9" fmla="*/ 2469 h 9"/>
              <a:gd name="T10" fmla="*/ 2540 w 15"/>
              <a:gd name="T11" fmla="*/ 2117 h 9"/>
              <a:gd name="T12" fmla="*/ 1587 w 15"/>
              <a:gd name="T13" fmla="*/ 1411 h 9"/>
              <a:gd name="T14" fmla="*/ 0 w 15"/>
              <a:gd name="T15" fmla="*/ 0 h 9"/>
              <a:gd name="T16" fmla="*/ 1905 w 15"/>
              <a:gd name="T17" fmla="*/ 1411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9">
                <a:moveTo>
                  <a:pt x="6" y="4"/>
                </a:moveTo>
                <a:cubicBezTo>
                  <a:pt x="8" y="5"/>
                  <a:pt x="9" y="5"/>
                  <a:pt x="12" y="7"/>
                </a:cubicBezTo>
                <a:cubicBezTo>
                  <a:pt x="14" y="7"/>
                  <a:pt x="14" y="8"/>
                  <a:pt x="14" y="8"/>
                </a:cubicBezTo>
                <a:lnTo>
                  <a:pt x="12" y="8"/>
                </a:lnTo>
                <a:cubicBezTo>
                  <a:pt x="11" y="7"/>
                  <a:pt x="9" y="7"/>
                  <a:pt x="9" y="7"/>
                </a:cubicBezTo>
                <a:lnTo>
                  <a:pt x="8" y="6"/>
                </a:lnTo>
                <a:cubicBezTo>
                  <a:pt x="6" y="6"/>
                  <a:pt x="6" y="5"/>
                  <a:pt x="5" y="4"/>
                </a:cubicBezTo>
                <a:cubicBezTo>
                  <a:pt x="3" y="2"/>
                  <a:pt x="0" y="2"/>
                  <a:pt x="0" y="0"/>
                </a:cubicBezTo>
                <a:cubicBezTo>
                  <a:pt x="3" y="0"/>
                  <a:pt x="6" y="3"/>
                  <a:pt x="6" y="4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6" name="Freeform 1350">
            <a:extLst>
              <a:ext uri="{FF2B5EF4-FFF2-40B4-BE49-F238E27FC236}">
                <a16:creationId xmlns:a16="http://schemas.microsoft.com/office/drawing/2014/main" id="{6D4C2063-2890-5B40-8800-FED3BD985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2395538"/>
            <a:ext cx="4762" cy="4762"/>
          </a:xfrm>
          <a:custGeom>
            <a:avLst/>
            <a:gdLst>
              <a:gd name="T0" fmla="*/ 0 w 14"/>
              <a:gd name="T1" fmla="*/ 0 h 15"/>
              <a:gd name="T2" fmla="*/ 1361 w 14"/>
              <a:gd name="T3" fmla="*/ 1270 h 15"/>
              <a:gd name="T4" fmla="*/ 3401 w 14"/>
              <a:gd name="T5" fmla="*/ 3175 h 15"/>
              <a:gd name="T6" fmla="*/ 4422 w 14"/>
              <a:gd name="T7" fmla="*/ 4445 h 15"/>
              <a:gd name="T8" fmla="*/ 3401 w 14"/>
              <a:gd name="T9" fmla="*/ 3810 h 15"/>
              <a:gd name="T10" fmla="*/ 3401 w 14"/>
              <a:gd name="T11" fmla="*/ 3175 h 15"/>
              <a:gd name="T12" fmla="*/ 1361 w 14"/>
              <a:gd name="T13" fmla="*/ 2222 h 15"/>
              <a:gd name="T14" fmla="*/ 0 w 14"/>
              <a:gd name="T15" fmla="*/ 952 h 15"/>
              <a:gd name="T16" fmla="*/ 0 w 14"/>
              <a:gd name="T17" fmla="*/ 0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5">
                <a:moveTo>
                  <a:pt x="0" y="0"/>
                </a:moveTo>
                <a:cubicBezTo>
                  <a:pt x="0" y="0"/>
                  <a:pt x="3" y="3"/>
                  <a:pt x="4" y="4"/>
                </a:cubicBezTo>
                <a:cubicBezTo>
                  <a:pt x="7" y="6"/>
                  <a:pt x="10" y="8"/>
                  <a:pt x="10" y="10"/>
                </a:cubicBezTo>
                <a:cubicBezTo>
                  <a:pt x="10" y="12"/>
                  <a:pt x="13" y="14"/>
                  <a:pt x="13" y="14"/>
                </a:cubicBezTo>
                <a:cubicBezTo>
                  <a:pt x="10" y="14"/>
                  <a:pt x="10" y="13"/>
                  <a:pt x="10" y="12"/>
                </a:cubicBezTo>
                <a:lnTo>
                  <a:pt x="10" y="10"/>
                </a:lnTo>
                <a:cubicBezTo>
                  <a:pt x="10" y="10"/>
                  <a:pt x="7" y="7"/>
                  <a:pt x="4" y="7"/>
                </a:cubicBezTo>
                <a:cubicBezTo>
                  <a:pt x="3" y="7"/>
                  <a:pt x="0" y="3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7" name="Freeform 1351">
            <a:extLst>
              <a:ext uri="{FF2B5EF4-FFF2-40B4-BE49-F238E27FC236}">
                <a16:creationId xmlns:a16="http://schemas.microsoft.com/office/drawing/2014/main" id="{ECC17513-BA0F-CF47-8BD0-7F8CF5BA7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400300"/>
            <a:ext cx="1587" cy="4763"/>
          </a:xfrm>
          <a:custGeom>
            <a:avLst/>
            <a:gdLst>
              <a:gd name="T0" fmla="*/ 0 w 2"/>
              <a:gd name="T1" fmla="*/ 4366 h 12"/>
              <a:gd name="T2" fmla="*/ 0 w 2"/>
              <a:gd name="T3" fmla="*/ 2778 h 12"/>
              <a:gd name="T4" fmla="*/ 0 w 2"/>
              <a:gd name="T5" fmla="*/ 0 h 12"/>
              <a:gd name="T6" fmla="*/ 794 w 2"/>
              <a:gd name="T7" fmla="*/ 0 h 12"/>
              <a:gd name="T8" fmla="*/ 794 w 2"/>
              <a:gd name="T9" fmla="*/ 2778 h 12"/>
              <a:gd name="T10" fmla="*/ 0 w 2"/>
              <a:gd name="T11" fmla="*/ 4366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12">
                <a:moveTo>
                  <a:pt x="0" y="11"/>
                </a:moveTo>
                <a:lnTo>
                  <a:pt x="0" y="7"/>
                </a:lnTo>
                <a:lnTo>
                  <a:pt x="0" y="0"/>
                </a:lnTo>
                <a:lnTo>
                  <a:pt x="1" y="0"/>
                </a:lnTo>
                <a:lnTo>
                  <a:pt x="1" y="7"/>
                </a:lnTo>
                <a:cubicBezTo>
                  <a:pt x="1" y="7"/>
                  <a:pt x="1" y="11"/>
                  <a:pt x="0" y="11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8" name="Freeform 1352">
            <a:extLst>
              <a:ext uri="{FF2B5EF4-FFF2-40B4-BE49-F238E27FC236}">
                <a16:creationId xmlns:a16="http://schemas.microsoft.com/office/drawing/2014/main" id="{53676A8C-8479-C747-809B-3FB9CFE72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312988"/>
            <a:ext cx="42863" cy="33337"/>
          </a:xfrm>
          <a:custGeom>
            <a:avLst/>
            <a:gdLst>
              <a:gd name="T0" fmla="*/ 40383 w 121"/>
              <a:gd name="T1" fmla="*/ 16485 h 91"/>
              <a:gd name="T2" fmla="*/ 42509 w 121"/>
              <a:gd name="T3" fmla="*/ 32971 h 91"/>
              <a:gd name="T4" fmla="*/ 38258 w 121"/>
              <a:gd name="T5" fmla="*/ 30040 h 91"/>
              <a:gd name="T6" fmla="*/ 38258 w 121"/>
              <a:gd name="T7" fmla="*/ 27109 h 91"/>
              <a:gd name="T8" fmla="*/ 36132 w 121"/>
              <a:gd name="T9" fmla="*/ 23446 h 91"/>
              <a:gd name="T10" fmla="*/ 33653 w 121"/>
              <a:gd name="T11" fmla="*/ 21248 h 91"/>
              <a:gd name="T12" fmla="*/ 34361 w 121"/>
              <a:gd name="T13" fmla="*/ 19782 h 91"/>
              <a:gd name="T14" fmla="*/ 39321 w 121"/>
              <a:gd name="T15" fmla="*/ 14654 h 91"/>
              <a:gd name="T16" fmla="*/ 28339 w 121"/>
              <a:gd name="T17" fmla="*/ 11723 h 91"/>
              <a:gd name="T18" fmla="*/ 31527 w 121"/>
              <a:gd name="T19" fmla="*/ 10624 h 91"/>
              <a:gd name="T20" fmla="*/ 38258 w 121"/>
              <a:gd name="T21" fmla="*/ 8426 h 91"/>
              <a:gd name="T22" fmla="*/ 34361 w 121"/>
              <a:gd name="T23" fmla="*/ 7693 h 91"/>
              <a:gd name="T24" fmla="*/ 27276 w 121"/>
              <a:gd name="T25" fmla="*/ 9159 h 91"/>
              <a:gd name="T26" fmla="*/ 30110 w 121"/>
              <a:gd name="T27" fmla="*/ 14654 h 91"/>
              <a:gd name="T28" fmla="*/ 36132 w 121"/>
              <a:gd name="T29" fmla="*/ 16485 h 91"/>
              <a:gd name="T30" fmla="*/ 32236 w 121"/>
              <a:gd name="T31" fmla="*/ 17951 h 91"/>
              <a:gd name="T32" fmla="*/ 29402 w 121"/>
              <a:gd name="T33" fmla="*/ 17584 h 91"/>
              <a:gd name="T34" fmla="*/ 23734 w 121"/>
              <a:gd name="T35" fmla="*/ 17584 h 91"/>
              <a:gd name="T36" fmla="*/ 22671 w 121"/>
              <a:gd name="T37" fmla="*/ 16485 h 91"/>
              <a:gd name="T38" fmla="*/ 22671 w 121"/>
              <a:gd name="T39" fmla="*/ 15020 h 91"/>
              <a:gd name="T40" fmla="*/ 24797 w 121"/>
              <a:gd name="T41" fmla="*/ 14287 h 91"/>
              <a:gd name="T42" fmla="*/ 23734 w 121"/>
              <a:gd name="T43" fmla="*/ 13188 h 91"/>
              <a:gd name="T44" fmla="*/ 22671 w 121"/>
              <a:gd name="T45" fmla="*/ 11723 h 91"/>
              <a:gd name="T46" fmla="*/ 23734 w 121"/>
              <a:gd name="T47" fmla="*/ 9525 h 91"/>
              <a:gd name="T48" fmla="*/ 22671 w 121"/>
              <a:gd name="T49" fmla="*/ 8426 h 91"/>
              <a:gd name="T50" fmla="*/ 23734 w 121"/>
              <a:gd name="T51" fmla="*/ 7327 h 91"/>
              <a:gd name="T52" fmla="*/ 22671 w 121"/>
              <a:gd name="T53" fmla="*/ 6594 h 91"/>
              <a:gd name="T54" fmla="*/ 21254 w 121"/>
              <a:gd name="T55" fmla="*/ 4762 h 91"/>
              <a:gd name="T56" fmla="*/ 19483 w 121"/>
              <a:gd name="T57" fmla="*/ 4762 h 91"/>
              <a:gd name="T58" fmla="*/ 15941 w 121"/>
              <a:gd name="T59" fmla="*/ 5129 h 91"/>
              <a:gd name="T60" fmla="*/ 14878 w 121"/>
              <a:gd name="T61" fmla="*/ 6228 h 91"/>
              <a:gd name="T62" fmla="*/ 12753 w 121"/>
              <a:gd name="T63" fmla="*/ 7327 h 91"/>
              <a:gd name="T64" fmla="*/ 12753 w 121"/>
              <a:gd name="T65" fmla="*/ 9159 h 91"/>
              <a:gd name="T66" fmla="*/ 10627 w 121"/>
              <a:gd name="T67" fmla="*/ 8426 h 91"/>
              <a:gd name="T68" fmla="*/ 12753 w 121"/>
              <a:gd name="T69" fmla="*/ 10990 h 91"/>
              <a:gd name="T70" fmla="*/ 14524 w 121"/>
              <a:gd name="T71" fmla="*/ 12822 h 91"/>
              <a:gd name="T72" fmla="*/ 14524 w 121"/>
              <a:gd name="T73" fmla="*/ 13188 h 91"/>
              <a:gd name="T74" fmla="*/ 11336 w 121"/>
              <a:gd name="T75" fmla="*/ 15753 h 91"/>
              <a:gd name="T76" fmla="*/ 9564 w 121"/>
              <a:gd name="T77" fmla="*/ 13921 h 91"/>
              <a:gd name="T78" fmla="*/ 9210 w 121"/>
              <a:gd name="T79" fmla="*/ 9525 h 91"/>
              <a:gd name="T80" fmla="*/ 9210 w 121"/>
              <a:gd name="T81" fmla="*/ 6594 h 91"/>
              <a:gd name="T82" fmla="*/ 8148 w 121"/>
              <a:gd name="T83" fmla="*/ 8059 h 91"/>
              <a:gd name="T84" fmla="*/ 7439 w 121"/>
              <a:gd name="T85" fmla="*/ 6594 h 91"/>
              <a:gd name="T86" fmla="*/ 6022 w 121"/>
              <a:gd name="T87" fmla="*/ 7693 h 91"/>
              <a:gd name="T88" fmla="*/ 4605 w 121"/>
              <a:gd name="T89" fmla="*/ 7693 h 91"/>
              <a:gd name="T90" fmla="*/ 4605 w 121"/>
              <a:gd name="T91" fmla="*/ 10258 h 91"/>
              <a:gd name="T92" fmla="*/ 3542 w 121"/>
              <a:gd name="T93" fmla="*/ 10624 h 91"/>
              <a:gd name="T94" fmla="*/ 3542 w 121"/>
              <a:gd name="T95" fmla="*/ 12822 h 91"/>
              <a:gd name="T96" fmla="*/ 6022 w 121"/>
              <a:gd name="T97" fmla="*/ 15020 h 91"/>
              <a:gd name="T98" fmla="*/ 10627 w 121"/>
              <a:gd name="T99" fmla="*/ 20149 h 91"/>
              <a:gd name="T100" fmla="*/ 10273 w 121"/>
              <a:gd name="T101" fmla="*/ 21248 h 91"/>
              <a:gd name="T102" fmla="*/ 10627 w 121"/>
              <a:gd name="T103" fmla="*/ 24545 h 91"/>
              <a:gd name="T104" fmla="*/ 11336 w 121"/>
              <a:gd name="T105" fmla="*/ 26377 h 91"/>
              <a:gd name="T106" fmla="*/ 9564 w 121"/>
              <a:gd name="T107" fmla="*/ 30040 h 91"/>
              <a:gd name="T108" fmla="*/ 7439 w 121"/>
              <a:gd name="T109" fmla="*/ 30406 h 91"/>
              <a:gd name="T110" fmla="*/ 6022 w 121"/>
              <a:gd name="T111" fmla="*/ 32238 h 91"/>
              <a:gd name="T112" fmla="*/ 354 w 121"/>
              <a:gd name="T113" fmla="*/ 32971 h 91"/>
              <a:gd name="T114" fmla="*/ 2834 w 121"/>
              <a:gd name="T115" fmla="*/ 16485 h 91"/>
              <a:gd name="T116" fmla="*/ 6022 w 121"/>
              <a:gd name="T117" fmla="*/ 366 h 91"/>
              <a:gd name="T118" fmla="*/ 35778 w 121"/>
              <a:gd name="T119" fmla="*/ 366 h 9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1" h="91">
                <a:moveTo>
                  <a:pt x="118" y="18"/>
                </a:moveTo>
                <a:cubicBezTo>
                  <a:pt x="118" y="18"/>
                  <a:pt x="112" y="30"/>
                  <a:pt x="114" y="45"/>
                </a:cubicBezTo>
                <a:cubicBezTo>
                  <a:pt x="117" y="60"/>
                  <a:pt x="120" y="77"/>
                  <a:pt x="120" y="87"/>
                </a:cubicBezTo>
                <a:lnTo>
                  <a:pt x="120" y="90"/>
                </a:lnTo>
                <a:lnTo>
                  <a:pt x="103" y="90"/>
                </a:lnTo>
                <a:cubicBezTo>
                  <a:pt x="103" y="90"/>
                  <a:pt x="108" y="84"/>
                  <a:pt x="108" y="82"/>
                </a:cubicBezTo>
                <a:lnTo>
                  <a:pt x="108" y="80"/>
                </a:lnTo>
                <a:lnTo>
                  <a:pt x="108" y="74"/>
                </a:lnTo>
                <a:lnTo>
                  <a:pt x="108" y="67"/>
                </a:lnTo>
                <a:cubicBezTo>
                  <a:pt x="108" y="64"/>
                  <a:pt x="103" y="64"/>
                  <a:pt x="102" y="64"/>
                </a:cubicBezTo>
                <a:cubicBezTo>
                  <a:pt x="100" y="64"/>
                  <a:pt x="98" y="64"/>
                  <a:pt x="97" y="61"/>
                </a:cubicBezTo>
                <a:cubicBezTo>
                  <a:pt x="95" y="60"/>
                  <a:pt x="95" y="58"/>
                  <a:pt x="95" y="58"/>
                </a:cubicBezTo>
                <a:lnTo>
                  <a:pt x="95" y="54"/>
                </a:lnTo>
                <a:lnTo>
                  <a:pt x="97" y="54"/>
                </a:lnTo>
                <a:cubicBezTo>
                  <a:pt x="100" y="54"/>
                  <a:pt x="102" y="53"/>
                  <a:pt x="108" y="51"/>
                </a:cubicBezTo>
                <a:cubicBezTo>
                  <a:pt x="111" y="50"/>
                  <a:pt x="112" y="45"/>
                  <a:pt x="111" y="40"/>
                </a:cubicBezTo>
                <a:cubicBezTo>
                  <a:pt x="105" y="35"/>
                  <a:pt x="95" y="36"/>
                  <a:pt x="92" y="35"/>
                </a:cubicBezTo>
                <a:cubicBezTo>
                  <a:pt x="91" y="35"/>
                  <a:pt x="82" y="35"/>
                  <a:pt x="80" y="32"/>
                </a:cubicBezTo>
                <a:cubicBezTo>
                  <a:pt x="77" y="30"/>
                  <a:pt x="80" y="28"/>
                  <a:pt x="82" y="27"/>
                </a:cubicBezTo>
                <a:cubicBezTo>
                  <a:pt x="83" y="27"/>
                  <a:pt x="85" y="28"/>
                  <a:pt x="89" y="29"/>
                </a:cubicBezTo>
                <a:cubicBezTo>
                  <a:pt x="91" y="30"/>
                  <a:pt x="95" y="30"/>
                  <a:pt x="102" y="28"/>
                </a:cubicBezTo>
                <a:cubicBezTo>
                  <a:pt x="105" y="27"/>
                  <a:pt x="108" y="24"/>
                  <a:pt x="108" y="23"/>
                </a:cubicBezTo>
                <a:cubicBezTo>
                  <a:pt x="108" y="21"/>
                  <a:pt x="108" y="21"/>
                  <a:pt x="103" y="22"/>
                </a:cubicBezTo>
                <a:cubicBezTo>
                  <a:pt x="102" y="23"/>
                  <a:pt x="102" y="21"/>
                  <a:pt x="97" y="21"/>
                </a:cubicBezTo>
                <a:cubicBezTo>
                  <a:pt x="92" y="20"/>
                  <a:pt x="89" y="21"/>
                  <a:pt x="86" y="23"/>
                </a:cubicBezTo>
                <a:cubicBezTo>
                  <a:pt x="85" y="23"/>
                  <a:pt x="82" y="24"/>
                  <a:pt x="77" y="25"/>
                </a:cubicBezTo>
                <a:cubicBezTo>
                  <a:pt x="77" y="26"/>
                  <a:pt x="74" y="28"/>
                  <a:pt x="74" y="33"/>
                </a:cubicBezTo>
                <a:cubicBezTo>
                  <a:pt x="74" y="38"/>
                  <a:pt x="82" y="39"/>
                  <a:pt x="85" y="40"/>
                </a:cubicBezTo>
                <a:cubicBezTo>
                  <a:pt x="89" y="41"/>
                  <a:pt x="91" y="41"/>
                  <a:pt x="95" y="41"/>
                </a:cubicBezTo>
                <a:cubicBezTo>
                  <a:pt x="102" y="42"/>
                  <a:pt x="102" y="44"/>
                  <a:pt x="102" y="45"/>
                </a:cubicBezTo>
                <a:cubicBezTo>
                  <a:pt x="102" y="45"/>
                  <a:pt x="102" y="48"/>
                  <a:pt x="98" y="48"/>
                </a:cubicBezTo>
                <a:cubicBezTo>
                  <a:pt x="95" y="49"/>
                  <a:pt x="91" y="49"/>
                  <a:pt x="91" y="49"/>
                </a:cubicBezTo>
                <a:lnTo>
                  <a:pt x="89" y="48"/>
                </a:lnTo>
                <a:lnTo>
                  <a:pt x="83" y="48"/>
                </a:lnTo>
                <a:cubicBezTo>
                  <a:pt x="80" y="46"/>
                  <a:pt x="77" y="47"/>
                  <a:pt x="74" y="48"/>
                </a:cubicBezTo>
                <a:lnTo>
                  <a:pt x="67" y="48"/>
                </a:lnTo>
                <a:lnTo>
                  <a:pt x="64" y="48"/>
                </a:lnTo>
                <a:lnTo>
                  <a:pt x="64" y="45"/>
                </a:lnTo>
                <a:cubicBezTo>
                  <a:pt x="64" y="45"/>
                  <a:pt x="62" y="44"/>
                  <a:pt x="62" y="42"/>
                </a:cubicBezTo>
                <a:cubicBezTo>
                  <a:pt x="62" y="41"/>
                  <a:pt x="62" y="41"/>
                  <a:pt x="64" y="41"/>
                </a:cubicBezTo>
                <a:lnTo>
                  <a:pt x="67" y="41"/>
                </a:lnTo>
                <a:cubicBezTo>
                  <a:pt x="68" y="40"/>
                  <a:pt x="70" y="39"/>
                  <a:pt x="70" y="39"/>
                </a:cubicBezTo>
                <a:cubicBezTo>
                  <a:pt x="70" y="39"/>
                  <a:pt x="70" y="38"/>
                  <a:pt x="68" y="38"/>
                </a:cubicBezTo>
                <a:cubicBezTo>
                  <a:pt x="68" y="38"/>
                  <a:pt x="67" y="37"/>
                  <a:pt x="67" y="36"/>
                </a:cubicBezTo>
                <a:cubicBezTo>
                  <a:pt x="67" y="36"/>
                  <a:pt x="65" y="34"/>
                  <a:pt x="64" y="34"/>
                </a:cubicBezTo>
                <a:cubicBezTo>
                  <a:pt x="62" y="32"/>
                  <a:pt x="64" y="32"/>
                  <a:pt x="64" y="32"/>
                </a:cubicBezTo>
                <a:cubicBezTo>
                  <a:pt x="64" y="32"/>
                  <a:pt x="67" y="31"/>
                  <a:pt x="68" y="30"/>
                </a:cubicBezTo>
                <a:cubicBezTo>
                  <a:pt x="70" y="28"/>
                  <a:pt x="68" y="27"/>
                  <a:pt x="67" y="26"/>
                </a:cubicBezTo>
                <a:lnTo>
                  <a:pt x="65" y="25"/>
                </a:lnTo>
                <a:cubicBezTo>
                  <a:pt x="64" y="24"/>
                  <a:pt x="64" y="23"/>
                  <a:pt x="64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7" y="23"/>
                  <a:pt x="67" y="21"/>
                  <a:pt x="67" y="20"/>
                </a:cubicBezTo>
                <a:cubicBezTo>
                  <a:pt x="68" y="19"/>
                  <a:pt x="67" y="18"/>
                  <a:pt x="65" y="18"/>
                </a:cubicBezTo>
                <a:lnTo>
                  <a:pt x="64" y="18"/>
                </a:lnTo>
                <a:cubicBezTo>
                  <a:pt x="62" y="18"/>
                  <a:pt x="62" y="17"/>
                  <a:pt x="62" y="16"/>
                </a:cubicBezTo>
                <a:cubicBezTo>
                  <a:pt x="62" y="14"/>
                  <a:pt x="62" y="14"/>
                  <a:pt x="60" y="13"/>
                </a:cubicBezTo>
                <a:lnTo>
                  <a:pt x="57" y="13"/>
                </a:lnTo>
                <a:lnTo>
                  <a:pt x="55" y="13"/>
                </a:lnTo>
                <a:cubicBezTo>
                  <a:pt x="51" y="14"/>
                  <a:pt x="51" y="14"/>
                  <a:pt x="50" y="14"/>
                </a:cubicBezTo>
                <a:cubicBezTo>
                  <a:pt x="48" y="14"/>
                  <a:pt x="47" y="14"/>
                  <a:pt x="45" y="14"/>
                </a:cubicBezTo>
                <a:cubicBezTo>
                  <a:pt x="44" y="16"/>
                  <a:pt x="44" y="17"/>
                  <a:pt x="44" y="17"/>
                </a:cubicBezTo>
                <a:lnTo>
                  <a:pt x="42" y="17"/>
                </a:lnTo>
                <a:cubicBezTo>
                  <a:pt x="41" y="18"/>
                  <a:pt x="38" y="18"/>
                  <a:pt x="36" y="19"/>
                </a:cubicBezTo>
                <a:lnTo>
                  <a:pt x="36" y="20"/>
                </a:lnTo>
                <a:lnTo>
                  <a:pt x="36" y="23"/>
                </a:lnTo>
                <a:lnTo>
                  <a:pt x="36" y="25"/>
                </a:lnTo>
                <a:cubicBezTo>
                  <a:pt x="35" y="24"/>
                  <a:pt x="35" y="24"/>
                  <a:pt x="33" y="23"/>
                </a:cubicBezTo>
                <a:cubicBezTo>
                  <a:pt x="32" y="19"/>
                  <a:pt x="30" y="23"/>
                  <a:pt x="30" y="23"/>
                </a:cubicBezTo>
                <a:cubicBezTo>
                  <a:pt x="30" y="24"/>
                  <a:pt x="29" y="25"/>
                  <a:pt x="30" y="27"/>
                </a:cubicBezTo>
                <a:cubicBezTo>
                  <a:pt x="32" y="29"/>
                  <a:pt x="36" y="30"/>
                  <a:pt x="36" y="30"/>
                </a:cubicBezTo>
                <a:cubicBezTo>
                  <a:pt x="38" y="30"/>
                  <a:pt x="36" y="31"/>
                  <a:pt x="36" y="33"/>
                </a:cubicBezTo>
                <a:cubicBezTo>
                  <a:pt x="36" y="34"/>
                  <a:pt x="39" y="35"/>
                  <a:pt x="41" y="35"/>
                </a:cubicBezTo>
                <a:lnTo>
                  <a:pt x="44" y="35"/>
                </a:lnTo>
                <a:cubicBezTo>
                  <a:pt x="44" y="35"/>
                  <a:pt x="42" y="36"/>
                  <a:pt x="41" y="36"/>
                </a:cubicBezTo>
                <a:cubicBezTo>
                  <a:pt x="39" y="37"/>
                  <a:pt x="36" y="38"/>
                  <a:pt x="36" y="38"/>
                </a:cubicBezTo>
                <a:cubicBezTo>
                  <a:pt x="35" y="39"/>
                  <a:pt x="32" y="43"/>
                  <a:pt x="32" y="43"/>
                </a:cubicBezTo>
                <a:lnTo>
                  <a:pt x="29" y="43"/>
                </a:lnTo>
                <a:cubicBezTo>
                  <a:pt x="27" y="43"/>
                  <a:pt x="27" y="40"/>
                  <a:pt x="27" y="38"/>
                </a:cubicBezTo>
                <a:cubicBezTo>
                  <a:pt x="26" y="35"/>
                  <a:pt x="26" y="34"/>
                  <a:pt x="26" y="31"/>
                </a:cubicBezTo>
                <a:lnTo>
                  <a:pt x="26" y="26"/>
                </a:lnTo>
                <a:cubicBezTo>
                  <a:pt x="27" y="23"/>
                  <a:pt x="26" y="24"/>
                  <a:pt x="27" y="23"/>
                </a:cubicBezTo>
                <a:cubicBezTo>
                  <a:pt x="27" y="21"/>
                  <a:pt x="27" y="19"/>
                  <a:pt x="26" y="18"/>
                </a:cubicBezTo>
                <a:cubicBezTo>
                  <a:pt x="24" y="18"/>
                  <a:pt x="24" y="19"/>
                  <a:pt x="24" y="19"/>
                </a:cubicBezTo>
                <a:lnTo>
                  <a:pt x="23" y="22"/>
                </a:lnTo>
                <a:lnTo>
                  <a:pt x="23" y="20"/>
                </a:lnTo>
                <a:cubicBezTo>
                  <a:pt x="23" y="19"/>
                  <a:pt x="21" y="18"/>
                  <a:pt x="21" y="18"/>
                </a:cubicBezTo>
                <a:cubicBezTo>
                  <a:pt x="17" y="17"/>
                  <a:pt x="17" y="18"/>
                  <a:pt x="17" y="18"/>
                </a:cubicBezTo>
                <a:lnTo>
                  <a:pt x="17" y="21"/>
                </a:lnTo>
                <a:lnTo>
                  <a:pt x="15" y="19"/>
                </a:lnTo>
                <a:cubicBezTo>
                  <a:pt x="13" y="19"/>
                  <a:pt x="13" y="20"/>
                  <a:pt x="13" y="21"/>
                </a:cubicBezTo>
                <a:lnTo>
                  <a:pt x="13" y="25"/>
                </a:lnTo>
                <a:lnTo>
                  <a:pt x="13" y="28"/>
                </a:lnTo>
                <a:cubicBezTo>
                  <a:pt x="15" y="31"/>
                  <a:pt x="17" y="31"/>
                  <a:pt x="15" y="31"/>
                </a:cubicBezTo>
                <a:cubicBezTo>
                  <a:pt x="13" y="32"/>
                  <a:pt x="10" y="29"/>
                  <a:pt x="10" y="29"/>
                </a:cubicBezTo>
                <a:cubicBezTo>
                  <a:pt x="10" y="29"/>
                  <a:pt x="10" y="28"/>
                  <a:pt x="9" y="30"/>
                </a:cubicBezTo>
                <a:cubicBezTo>
                  <a:pt x="9" y="31"/>
                  <a:pt x="9" y="32"/>
                  <a:pt x="10" y="35"/>
                </a:cubicBezTo>
                <a:cubicBezTo>
                  <a:pt x="13" y="39"/>
                  <a:pt x="15" y="39"/>
                  <a:pt x="17" y="39"/>
                </a:cubicBezTo>
                <a:lnTo>
                  <a:pt x="17" y="41"/>
                </a:lnTo>
                <a:cubicBezTo>
                  <a:pt x="17" y="41"/>
                  <a:pt x="17" y="44"/>
                  <a:pt x="21" y="50"/>
                </a:cubicBezTo>
                <a:cubicBezTo>
                  <a:pt x="23" y="58"/>
                  <a:pt x="30" y="55"/>
                  <a:pt x="30" y="55"/>
                </a:cubicBezTo>
                <a:lnTo>
                  <a:pt x="30" y="58"/>
                </a:lnTo>
                <a:lnTo>
                  <a:pt x="29" y="58"/>
                </a:lnTo>
                <a:lnTo>
                  <a:pt x="29" y="65"/>
                </a:lnTo>
                <a:cubicBezTo>
                  <a:pt x="29" y="67"/>
                  <a:pt x="29" y="68"/>
                  <a:pt x="30" y="67"/>
                </a:cubicBezTo>
                <a:cubicBezTo>
                  <a:pt x="32" y="67"/>
                  <a:pt x="32" y="68"/>
                  <a:pt x="32" y="68"/>
                </a:cubicBezTo>
                <a:lnTo>
                  <a:pt x="32" y="72"/>
                </a:lnTo>
                <a:cubicBezTo>
                  <a:pt x="32" y="73"/>
                  <a:pt x="32" y="74"/>
                  <a:pt x="30" y="77"/>
                </a:cubicBezTo>
                <a:cubicBezTo>
                  <a:pt x="29" y="80"/>
                  <a:pt x="27" y="82"/>
                  <a:pt x="27" y="82"/>
                </a:cubicBezTo>
                <a:lnTo>
                  <a:pt x="26" y="82"/>
                </a:lnTo>
                <a:cubicBezTo>
                  <a:pt x="24" y="82"/>
                  <a:pt x="24" y="82"/>
                  <a:pt x="21" y="83"/>
                </a:cubicBezTo>
                <a:cubicBezTo>
                  <a:pt x="19" y="84"/>
                  <a:pt x="19" y="87"/>
                  <a:pt x="19" y="87"/>
                </a:cubicBezTo>
                <a:cubicBezTo>
                  <a:pt x="19" y="87"/>
                  <a:pt x="17" y="87"/>
                  <a:pt x="17" y="88"/>
                </a:cubicBezTo>
                <a:lnTo>
                  <a:pt x="15" y="90"/>
                </a:lnTo>
                <a:lnTo>
                  <a:pt x="1" y="90"/>
                </a:lnTo>
                <a:lnTo>
                  <a:pt x="1" y="87"/>
                </a:lnTo>
                <a:cubicBezTo>
                  <a:pt x="0" y="77"/>
                  <a:pt x="4" y="60"/>
                  <a:pt x="8" y="45"/>
                </a:cubicBezTo>
                <a:cubicBezTo>
                  <a:pt x="9" y="30"/>
                  <a:pt x="1" y="18"/>
                  <a:pt x="1" y="18"/>
                </a:cubicBezTo>
                <a:lnTo>
                  <a:pt x="17" y="1"/>
                </a:lnTo>
                <a:cubicBezTo>
                  <a:pt x="29" y="8"/>
                  <a:pt x="44" y="5"/>
                  <a:pt x="59" y="0"/>
                </a:cubicBezTo>
                <a:cubicBezTo>
                  <a:pt x="77" y="5"/>
                  <a:pt x="91" y="8"/>
                  <a:pt x="101" y="1"/>
                </a:cubicBezTo>
                <a:lnTo>
                  <a:pt x="118" y="18"/>
                </a:lnTo>
              </a:path>
            </a:pathLst>
          </a:custGeom>
          <a:solidFill>
            <a:srgbClr val="355D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9" name="Freeform 1353">
            <a:extLst>
              <a:ext uri="{FF2B5EF4-FFF2-40B4-BE49-F238E27FC236}">
                <a16:creationId xmlns:a16="http://schemas.microsoft.com/office/drawing/2014/main" id="{9D2EE7F3-4DBD-874A-9D3F-AB6A368CF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347913"/>
            <a:ext cx="41275" cy="15875"/>
          </a:xfrm>
          <a:custGeom>
            <a:avLst/>
            <a:gdLst>
              <a:gd name="T0" fmla="*/ 0 w 115"/>
              <a:gd name="T1" fmla="*/ 0 h 44"/>
              <a:gd name="T2" fmla="*/ 40916 w 115"/>
              <a:gd name="T3" fmla="*/ 0 h 44"/>
              <a:gd name="T4" fmla="*/ 34815 w 115"/>
              <a:gd name="T5" fmla="*/ 7577 h 44"/>
              <a:gd name="T6" fmla="*/ 24047 w 115"/>
              <a:gd name="T7" fmla="*/ 12267 h 44"/>
              <a:gd name="T8" fmla="*/ 20099 w 115"/>
              <a:gd name="T9" fmla="*/ 15514 h 44"/>
              <a:gd name="T10" fmla="*/ 16151 w 115"/>
              <a:gd name="T11" fmla="*/ 12267 h 44"/>
              <a:gd name="T12" fmla="*/ 6460 w 115"/>
              <a:gd name="T13" fmla="*/ 7577 h 44"/>
              <a:gd name="T14" fmla="*/ 0 w 115"/>
              <a:gd name="T15" fmla="*/ 0 h 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5" h="44">
                <a:moveTo>
                  <a:pt x="0" y="0"/>
                </a:moveTo>
                <a:lnTo>
                  <a:pt x="114" y="0"/>
                </a:lnTo>
                <a:cubicBezTo>
                  <a:pt x="112" y="9"/>
                  <a:pt x="105" y="16"/>
                  <a:pt x="97" y="21"/>
                </a:cubicBezTo>
                <a:cubicBezTo>
                  <a:pt x="85" y="28"/>
                  <a:pt x="80" y="28"/>
                  <a:pt x="67" y="34"/>
                </a:cubicBezTo>
                <a:cubicBezTo>
                  <a:pt x="58" y="41"/>
                  <a:pt x="56" y="42"/>
                  <a:pt x="56" y="43"/>
                </a:cubicBezTo>
                <a:cubicBezTo>
                  <a:pt x="56" y="42"/>
                  <a:pt x="55" y="41"/>
                  <a:pt x="45" y="34"/>
                </a:cubicBezTo>
                <a:cubicBezTo>
                  <a:pt x="35" y="28"/>
                  <a:pt x="30" y="28"/>
                  <a:pt x="18" y="21"/>
                </a:cubicBezTo>
                <a:cubicBezTo>
                  <a:pt x="9" y="16"/>
                  <a:pt x="3" y="9"/>
                  <a:pt x="0" y="0"/>
                </a:cubicBezTo>
              </a:path>
            </a:pathLst>
          </a:custGeom>
          <a:solidFill>
            <a:srgbClr val="718C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50" name="Freeform 1354">
            <a:extLst>
              <a:ext uri="{FF2B5EF4-FFF2-40B4-BE49-F238E27FC236}">
                <a16:creationId xmlns:a16="http://schemas.microsoft.com/office/drawing/2014/main" id="{BB4F4447-3A77-FE44-8BB5-94E6D757B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975" y="2322513"/>
            <a:ext cx="7938" cy="11112"/>
          </a:xfrm>
          <a:custGeom>
            <a:avLst/>
            <a:gdLst>
              <a:gd name="T0" fmla="*/ 1890 w 21"/>
              <a:gd name="T1" fmla="*/ 5364 h 29"/>
              <a:gd name="T2" fmla="*/ 378 w 21"/>
              <a:gd name="T3" fmla="*/ 4598 h 29"/>
              <a:gd name="T4" fmla="*/ 378 w 21"/>
              <a:gd name="T5" fmla="*/ 4215 h 29"/>
              <a:gd name="T6" fmla="*/ 1134 w 21"/>
              <a:gd name="T7" fmla="*/ 4215 h 29"/>
              <a:gd name="T8" fmla="*/ 1512 w 21"/>
              <a:gd name="T9" fmla="*/ 3832 h 29"/>
              <a:gd name="T10" fmla="*/ 1512 w 21"/>
              <a:gd name="T11" fmla="*/ 2299 h 29"/>
              <a:gd name="T12" fmla="*/ 1134 w 21"/>
              <a:gd name="T13" fmla="*/ 766 h 29"/>
              <a:gd name="T14" fmla="*/ 1512 w 21"/>
              <a:gd name="T15" fmla="*/ 383 h 29"/>
              <a:gd name="T16" fmla="*/ 2646 w 21"/>
              <a:gd name="T17" fmla="*/ 766 h 29"/>
              <a:gd name="T18" fmla="*/ 2646 w 21"/>
              <a:gd name="T19" fmla="*/ 0 h 29"/>
              <a:gd name="T20" fmla="*/ 3402 w 21"/>
              <a:gd name="T21" fmla="*/ 0 h 29"/>
              <a:gd name="T22" fmla="*/ 4158 w 21"/>
              <a:gd name="T23" fmla="*/ 766 h 29"/>
              <a:gd name="T24" fmla="*/ 4158 w 21"/>
              <a:gd name="T25" fmla="*/ 0 h 29"/>
              <a:gd name="T26" fmla="*/ 4536 w 21"/>
              <a:gd name="T27" fmla="*/ 0 h 29"/>
              <a:gd name="T28" fmla="*/ 4536 w 21"/>
              <a:gd name="T29" fmla="*/ 1150 h 29"/>
              <a:gd name="T30" fmla="*/ 4536 w 21"/>
              <a:gd name="T31" fmla="*/ 4215 h 29"/>
              <a:gd name="T32" fmla="*/ 5670 w 21"/>
              <a:gd name="T33" fmla="*/ 7280 h 29"/>
              <a:gd name="T34" fmla="*/ 6426 w 21"/>
              <a:gd name="T35" fmla="*/ 8430 h 29"/>
              <a:gd name="T36" fmla="*/ 6804 w 21"/>
              <a:gd name="T37" fmla="*/ 8813 h 29"/>
              <a:gd name="T38" fmla="*/ 6426 w 21"/>
              <a:gd name="T39" fmla="*/ 10729 h 29"/>
              <a:gd name="T40" fmla="*/ 4158 w 21"/>
              <a:gd name="T41" fmla="*/ 9962 h 29"/>
              <a:gd name="T42" fmla="*/ 3402 w 21"/>
              <a:gd name="T43" fmla="*/ 6514 h 29"/>
              <a:gd name="T44" fmla="*/ 1890 w 21"/>
              <a:gd name="T45" fmla="*/ 5364 h 2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1" h="29">
                <a:moveTo>
                  <a:pt x="5" y="14"/>
                </a:moveTo>
                <a:cubicBezTo>
                  <a:pt x="3" y="14"/>
                  <a:pt x="3" y="14"/>
                  <a:pt x="1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0"/>
                  <a:pt x="3" y="10"/>
                  <a:pt x="3" y="11"/>
                </a:cubicBezTo>
                <a:cubicBezTo>
                  <a:pt x="3" y="11"/>
                  <a:pt x="4" y="11"/>
                  <a:pt x="4" y="10"/>
                </a:cubicBezTo>
                <a:lnTo>
                  <a:pt x="4" y="6"/>
                </a:lnTo>
                <a:cubicBezTo>
                  <a:pt x="3" y="5"/>
                  <a:pt x="3" y="3"/>
                  <a:pt x="3" y="2"/>
                </a:cubicBezTo>
                <a:lnTo>
                  <a:pt x="4" y="1"/>
                </a:lnTo>
                <a:lnTo>
                  <a:pt x="7" y="2"/>
                </a:lnTo>
                <a:lnTo>
                  <a:pt x="7" y="0"/>
                </a:lnTo>
                <a:lnTo>
                  <a:pt x="9" y="0"/>
                </a:lnTo>
                <a:cubicBezTo>
                  <a:pt x="9" y="1"/>
                  <a:pt x="11" y="2"/>
                  <a:pt x="11" y="2"/>
                </a:cubicBezTo>
                <a:lnTo>
                  <a:pt x="11" y="0"/>
                </a:lnTo>
                <a:lnTo>
                  <a:pt x="12" y="0"/>
                </a:lnTo>
                <a:cubicBezTo>
                  <a:pt x="14" y="0"/>
                  <a:pt x="14" y="2"/>
                  <a:pt x="12" y="3"/>
                </a:cubicBezTo>
                <a:cubicBezTo>
                  <a:pt x="12" y="4"/>
                  <a:pt x="11" y="8"/>
                  <a:pt x="12" y="11"/>
                </a:cubicBezTo>
                <a:cubicBezTo>
                  <a:pt x="12" y="13"/>
                  <a:pt x="15" y="18"/>
                  <a:pt x="15" y="19"/>
                </a:cubicBezTo>
                <a:cubicBezTo>
                  <a:pt x="15" y="21"/>
                  <a:pt x="15" y="22"/>
                  <a:pt x="17" y="22"/>
                </a:cubicBezTo>
                <a:cubicBezTo>
                  <a:pt x="20" y="22"/>
                  <a:pt x="18" y="23"/>
                  <a:pt x="18" y="23"/>
                </a:cubicBezTo>
                <a:cubicBezTo>
                  <a:pt x="17" y="26"/>
                  <a:pt x="17" y="27"/>
                  <a:pt x="17" y="28"/>
                </a:cubicBezTo>
                <a:cubicBezTo>
                  <a:pt x="17" y="28"/>
                  <a:pt x="12" y="28"/>
                  <a:pt x="11" y="26"/>
                </a:cubicBezTo>
                <a:cubicBezTo>
                  <a:pt x="9" y="22"/>
                  <a:pt x="9" y="17"/>
                  <a:pt x="9" y="17"/>
                </a:cubicBezTo>
                <a:cubicBezTo>
                  <a:pt x="9" y="15"/>
                  <a:pt x="7" y="14"/>
                  <a:pt x="5" y="14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51" name="Freeform 1355">
            <a:extLst>
              <a:ext uri="{FF2B5EF4-FFF2-40B4-BE49-F238E27FC236}">
                <a16:creationId xmlns:a16="http://schemas.microsoft.com/office/drawing/2014/main" id="{EDD82B25-9DAF-1B43-BEB4-47B265AC2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975" y="2324100"/>
            <a:ext cx="1588" cy="1588"/>
          </a:xfrm>
          <a:custGeom>
            <a:avLst/>
            <a:gdLst>
              <a:gd name="T0" fmla="*/ 1059 w 3"/>
              <a:gd name="T1" fmla="*/ 529 h 3"/>
              <a:gd name="T2" fmla="*/ 0 w 3"/>
              <a:gd name="T3" fmla="*/ 1059 h 3"/>
              <a:gd name="T4" fmla="*/ 0 w 3"/>
              <a:gd name="T5" fmla="*/ 0 h 3"/>
              <a:gd name="T6" fmla="*/ 1059 w 3"/>
              <a:gd name="T7" fmla="*/ 529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0" y="2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52" name="Freeform 1356">
            <a:extLst>
              <a:ext uri="{FF2B5EF4-FFF2-40B4-BE49-F238E27FC236}">
                <a16:creationId xmlns:a16="http://schemas.microsoft.com/office/drawing/2014/main" id="{BDC97E75-8A6D-2F48-917F-3E5865284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320925"/>
            <a:ext cx="1587" cy="1588"/>
          </a:xfrm>
          <a:custGeom>
            <a:avLst/>
            <a:gdLst>
              <a:gd name="T0" fmla="*/ 1190 w 4"/>
              <a:gd name="T1" fmla="*/ 1059 h 3"/>
              <a:gd name="T2" fmla="*/ 794 w 4"/>
              <a:gd name="T3" fmla="*/ 1059 h 3"/>
              <a:gd name="T4" fmla="*/ 794 w 4"/>
              <a:gd name="T5" fmla="*/ 1059 h 3"/>
              <a:gd name="T6" fmla="*/ 0 w 4"/>
              <a:gd name="T7" fmla="*/ 0 h 3"/>
              <a:gd name="T8" fmla="*/ 794 w 4"/>
              <a:gd name="T9" fmla="*/ 0 h 3"/>
              <a:gd name="T10" fmla="*/ 1190 w 4"/>
              <a:gd name="T11" fmla="*/ 1059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3" y="2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ubicBezTo>
                  <a:pt x="2" y="0"/>
                  <a:pt x="2" y="1"/>
                  <a:pt x="3" y="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53" name="Freeform 1357">
            <a:extLst>
              <a:ext uri="{FF2B5EF4-FFF2-40B4-BE49-F238E27FC236}">
                <a16:creationId xmlns:a16="http://schemas.microsoft.com/office/drawing/2014/main" id="{5A0D7113-87BE-AB4E-9DA0-7071C1D1A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150" y="2320925"/>
            <a:ext cx="1588" cy="1588"/>
          </a:xfrm>
          <a:custGeom>
            <a:avLst/>
            <a:gdLst>
              <a:gd name="T0" fmla="*/ 1059 w 3"/>
              <a:gd name="T1" fmla="*/ 529 h 3"/>
              <a:gd name="T2" fmla="*/ 0 w 3"/>
              <a:gd name="T3" fmla="*/ 1059 h 3"/>
              <a:gd name="T4" fmla="*/ 0 w 3"/>
              <a:gd name="T5" fmla="*/ 0 h 3"/>
              <a:gd name="T6" fmla="*/ 1059 w 3"/>
              <a:gd name="T7" fmla="*/ 529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2" y="1"/>
                  <a:pt x="2" y="2"/>
                  <a:pt x="0" y="2"/>
                </a:cubicBezTo>
                <a:lnTo>
                  <a:pt x="0" y="0"/>
                </a:lnTo>
                <a:cubicBezTo>
                  <a:pt x="0" y="0"/>
                  <a:pt x="2" y="0"/>
                  <a:pt x="2" y="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54" name="Freeform 1358">
            <a:extLst>
              <a:ext uri="{FF2B5EF4-FFF2-40B4-BE49-F238E27FC236}">
                <a16:creationId xmlns:a16="http://schemas.microsoft.com/office/drawing/2014/main" id="{1D4F0683-3F8E-114A-B4E0-321528FC9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0738" y="2320925"/>
            <a:ext cx="1587" cy="1588"/>
          </a:xfrm>
          <a:custGeom>
            <a:avLst/>
            <a:gdLst>
              <a:gd name="T0" fmla="*/ 1058 w 3"/>
              <a:gd name="T1" fmla="*/ 0 h 4"/>
              <a:gd name="T2" fmla="*/ 1058 w 3"/>
              <a:gd name="T3" fmla="*/ 397 h 4"/>
              <a:gd name="T4" fmla="*/ 0 w 3"/>
              <a:gd name="T5" fmla="*/ 1191 h 4"/>
              <a:gd name="T6" fmla="*/ 0 w 3"/>
              <a:gd name="T7" fmla="*/ 397 h 4"/>
              <a:gd name="T8" fmla="*/ 1058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1"/>
                </a:lnTo>
                <a:cubicBezTo>
                  <a:pt x="2" y="3"/>
                  <a:pt x="2" y="3"/>
                  <a:pt x="0" y="3"/>
                </a:cubicBezTo>
                <a:lnTo>
                  <a:pt x="0" y="1"/>
                </a:ln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55" name="Freeform 1359">
            <a:extLst>
              <a:ext uri="{FF2B5EF4-FFF2-40B4-BE49-F238E27FC236}">
                <a16:creationId xmlns:a16="http://schemas.microsoft.com/office/drawing/2014/main" id="{7ABC6A1D-66BC-A847-BF22-5021FD4D4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3913" y="2319338"/>
            <a:ext cx="12700" cy="15875"/>
          </a:xfrm>
          <a:custGeom>
            <a:avLst/>
            <a:gdLst>
              <a:gd name="T0" fmla="*/ 353 w 36"/>
              <a:gd name="T1" fmla="*/ 13758 h 45"/>
              <a:gd name="T2" fmla="*/ 353 w 36"/>
              <a:gd name="T3" fmla="*/ 10583 h 45"/>
              <a:gd name="T4" fmla="*/ 2469 w 36"/>
              <a:gd name="T5" fmla="*/ 10231 h 45"/>
              <a:gd name="T6" fmla="*/ 4586 w 36"/>
              <a:gd name="T7" fmla="*/ 10231 h 45"/>
              <a:gd name="T8" fmla="*/ 4586 w 36"/>
              <a:gd name="T9" fmla="*/ 9172 h 45"/>
              <a:gd name="T10" fmla="*/ 3175 w 36"/>
              <a:gd name="T11" fmla="*/ 9878 h 45"/>
              <a:gd name="T12" fmla="*/ 1058 w 36"/>
              <a:gd name="T13" fmla="*/ 10231 h 45"/>
              <a:gd name="T14" fmla="*/ 1411 w 36"/>
              <a:gd name="T15" fmla="*/ 8114 h 45"/>
              <a:gd name="T16" fmla="*/ 4586 w 36"/>
              <a:gd name="T17" fmla="*/ 7056 h 45"/>
              <a:gd name="T18" fmla="*/ 5292 w 36"/>
              <a:gd name="T19" fmla="*/ 6350 h 45"/>
              <a:gd name="T20" fmla="*/ 2469 w 36"/>
              <a:gd name="T21" fmla="*/ 5292 h 45"/>
              <a:gd name="T22" fmla="*/ 3175 w 36"/>
              <a:gd name="T23" fmla="*/ 3528 h 45"/>
              <a:gd name="T24" fmla="*/ 1411 w 36"/>
              <a:gd name="T25" fmla="*/ 3175 h 45"/>
              <a:gd name="T26" fmla="*/ 1411 w 36"/>
              <a:gd name="T27" fmla="*/ 2469 h 45"/>
              <a:gd name="T28" fmla="*/ 2117 w 36"/>
              <a:gd name="T29" fmla="*/ 1058 h 45"/>
              <a:gd name="T30" fmla="*/ 4586 w 36"/>
              <a:gd name="T31" fmla="*/ 706 h 45"/>
              <a:gd name="T32" fmla="*/ 6703 w 36"/>
              <a:gd name="T33" fmla="*/ 0 h 45"/>
              <a:gd name="T34" fmla="*/ 7408 w 36"/>
              <a:gd name="T35" fmla="*/ 1058 h 45"/>
              <a:gd name="T36" fmla="*/ 7761 w 36"/>
              <a:gd name="T37" fmla="*/ 1764 h 45"/>
              <a:gd name="T38" fmla="*/ 9525 w 36"/>
              <a:gd name="T39" fmla="*/ 706 h 45"/>
              <a:gd name="T40" fmla="*/ 8819 w 36"/>
              <a:gd name="T41" fmla="*/ 3175 h 45"/>
              <a:gd name="T42" fmla="*/ 7761 w 36"/>
              <a:gd name="T43" fmla="*/ 3175 h 45"/>
              <a:gd name="T44" fmla="*/ 6703 w 36"/>
              <a:gd name="T45" fmla="*/ 4233 h 45"/>
              <a:gd name="T46" fmla="*/ 7761 w 36"/>
              <a:gd name="T47" fmla="*/ 5292 h 45"/>
              <a:gd name="T48" fmla="*/ 7408 w 36"/>
              <a:gd name="T49" fmla="*/ 6703 h 45"/>
              <a:gd name="T50" fmla="*/ 7761 w 36"/>
              <a:gd name="T51" fmla="*/ 5644 h 45"/>
              <a:gd name="T52" fmla="*/ 8467 w 36"/>
              <a:gd name="T53" fmla="*/ 5997 h 45"/>
              <a:gd name="T54" fmla="*/ 10936 w 36"/>
              <a:gd name="T55" fmla="*/ 6703 h 45"/>
              <a:gd name="T56" fmla="*/ 11642 w 36"/>
              <a:gd name="T57" fmla="*/ 7761 h 45"/>
              <a:gd name="T58" fmla="*/ 9525 w 36"/>
              <a:gd name="T59" fmla="*/ 8114 h 45"/>
              <a:gd name="T60" fmla="*/ 10936 w 36"/>
              <a:gd name="T61" fmla="*/ 11289 h 45"/>
              <a:gd name="T62" fmla="*/ 8819 w 36"/>
              <a:gd name="T63" fmla="*/ 11642 h 45"/>
              <a:gd name="T64" fmla="*/ 7761 w 36"/>
              <a:gd name="T65" fmla="*/ 13406 h 45"/>
              <a:gd name="T66" fmla="*/ 6703 w 36"/>
              <a:gd name="T67" fmla="*/ 12347 h 45"/>
              <a:gd name="T68" fmla="*/ 5644 w 36"/>
              <a:gd name="T69" fmla="*/ 14817 h 45"/>
              <a:gd name="T70" fmla="*/ 4586 w 36"/>
              <a:gd name="T71" fmla="*/ 13758 h 45"/>
              <a:gd name="T72" fmla="*/ 3528 w 36"/>
              <a:gd name="T73" fmla="*/ 14817 h 45"/>
              <a:gd name="T74" fmla="*/ 2117 w 36"/>
              <a:gd name="T75" fmla="*/ 12347 h 45"/>
              <a:gd name="T76" fmla="*/ 4586 w 36"/>
              <a:gd name="T77" fmla="*/ 10583 h 45"/>
              <a:gd name="T78" fmla="*/ 4586 w 36"/>
              <a:gd name="T79" fmla="*/ 11994 h 45"/>
              <a:gd name="T80" fmla="*/ 5644 w 36"/>
              <a:gd name="T81" fmla="*/ 10231 h 4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6" h="45">
                <a:moveTo>
                  <a:pt x="6" y="35"/>
                </a:moveTo>
                <a:cubicBezTo>
                  <a:pt x="4" y="38"/>
                  <a:pt x="3" y="42"/>
                  <a:pt x="1" y="39"/>
                </a:cubicBezTo>
                <a:cubicBezTo>
                  <a:pt x="0" y="37"/>
                  <a:pt x="0" y="36"/>
                  <a:pt x="0" y="33"/>
                </a:cubicBezTo>
                <a:lnTo>
                  <a:pt x="1" y="30"/>
                </a:lnTo>
                <a:lnTo>
                  <a:pt x="4" y="29"/>
                </a:lnTo>
                <a:cubicBezTo>
                  <a:pt x="6" y="29"/>
                  <a:pt x="7" y="28"/>
                  <a:pt x="7" y="29"/>
                </a:cubicBezTo>
                <a:cubicBezTo>
                  <a:pt x="7" y="29"/>
                  <a:pt x="6" y="29"/>
                  <a:pt x="7" y="30"/>
                </a:cubicBezTo>
                <a:cubicBezTo>
                  <a:pt x="10" y="29"/>
                  <a:pt x="12" y="29"/>
                  <a:pt x="13" y="29"/>
                </a:cubicBezTo>
                <a:lnTo>
                  <a:pt x="13" y="27"/>
                </a:lnTo>
                <a:cubicBezTo>
                  <a:pt x="13" y="27"/>
                  <a:pt x="15" y="25"/>
                  <a:pt x="13" y="26"/>
                </a:cubicBezTo>
                <a:cubicBezTo>
                  <a:pt x="12" y="27"/>
                  <a:pt x="10" y="28"/>
                  <a:pt x="10" y="29"/>
                </a:cubicBezTo>
                <a:cubicBezTo>
                  <a:pt x="9" y="29"/>
                  <a:pt x="7" y="29"/>
                  <a:pt x="9" y="28"/>
                </a:cubicBezTo>
                <a:cubicBezTo>
                  <a:pt x="9" y="26"/>
                  <a:pt x="9" y="24"/>
                  <a:pt x="7" y="25"/>
                </a:cubicBezTo>
                <a:cubicBezTo>
                  <a:pt x="6" y="26"/>
                  <a:pt x="4" y="27"/>
                  <a:pt x="3" y="29"/>
                </a:cubicBezTo>
                <a:lnTo>
                  <a:pt x="1" y="29"/>
                </a:lnTo>
                <a:lnTo>
                  <a:pt x="4" y="23"/>
                </a:lnTo>
                <a:cubicBezTo>
                  <a:pt x="7" y="22"/>
                  <a:pt x="10" y="22"/>
                  <a:pt x="12" y="22"/>
                </a:cubicBezTo>
                <a:cubicBezTo>
                  <a:pt x="12" y="22"/>
                  <a:pt x="13" y="21"/>
                  <a:pt x="13" y="20"/>
                </a:cubicBezTo>
                <a:lnTo>
                  <a:pt x="15" y="19"/>
                </a:lnTo>
                <a:cubicBezTo>
                  <a:pt x="16" y="19"/>
                  <a:pt x="16" y="19"/>
                  <a:pt x="15" y="18"/>
                </a:cubicBezTo>
                <a:cubicBezTo>
                  <a:pt x="13" y="17"/>
                  <a:pt x="13" y="16"/>
                  <a:pt x="12" y="16"/>
                </a:cubicBezTo>
                <a:cubicBezTo>
                  <a:pt x="9" y="16"/>
                  <a:pt x="7" y="15"/>
                  <a:pt x="7" y="15"/>
                </a:cubicBezTo>
                <a:cubicBezTo>
                  <a:pt x="9" y="15"/>
                  <a:pt x="12" y="13"/>
                  <a:pt x="12" y="13"/>
                </a:cubicBezTo>
                <a:cubicBezTo>
                  <a:pt x="12" y="12"/>
                  <a:pt x="12" y="11"/>
                  <a:pt x="9" y="10"/>
                </a:cubicBezTo>
                <a:cubicBezTo>
                  <a:pt x="7" y="9"/>
                  <a:pt x="7" y="9"/>
                  <a:pt x="6" y="9"/>
                </a:cubicBezTo>
                <a:lnTo>
                  <a:pt x="4" y="9"/>
                </a:lnTo>
                <a:cubicBezTo>
                  <a:pt x="4" y="7"/>
                  <a:pt x="4" y="7"/>
                  <a:pt x="6" y="7"/>
                </a:cubicBezTo>
                <a:lnTo>
                  <a:pt x="4" y="7"/>
                </a:lnTo>
                <a:lnTo>
                  <a:pt x="4" y="5"/>
                </a:lnTo>
                <a:cubicBezTo>
                  <a:pt x="4" y="4"/>
                  <a:pt x="4" y="3"/>
                  <a:pt x="6" y="3"/>
                </a:cubicBezTo>
                <a:cubicBezTo>
                  <a:pt x="7" y="3"/>
                  <a:pt x="9" y="2"/>
                  <a:pt x="10" y="2"/>
                </a:cubicBezTo>
                <a:lnTo>
                  <a:pt x="13" y="2"/>
                </a:lnTo>
                <a:lnTo>
                  <a:pt x="13" y="1"/>
                </a:lnTo>
                <a:cubicBezTo>
                  <a:pt x="16" y="0"/>
                  <a:pt x="18" y="0"/>
                  <a:pt x="19" y="0"/>
                </a:cubicBezTo>
                <a:lnTo>
                  <a:pt x="21" y="2"/>
                </a:lnTo>
                <a:lnTo>
                  <a:pt x="21" y="3"/>
                </a:lnTo>
                <a:lnTo>
                  <a:pt x="21" y="5"/>
                </a:lnTo>
                <a:cubicBezTo>
                  <a:pt x="21" y="7"/>
                  <a:pt x="22" y="7"/>
                  <a:pt x="22" y="5"/>
                </a:cubicBezTo>
                <a:lnTo>
                  <a:pt x="22" y="2"/>
                </a:lnTo>
                <a:cubicBezTo>
                  <a:pt x="24" y="2"/>
                  <a:pt x="25" y="1"/>
                  <a:pt x="27" y="2"/>
                </a:cubicBezTo>
                <a:lnTo>
                  <a:pt x="27" y="7"/>
                </a:lnTo>
                <a:cubicBezTo>
                  <a:pt x="25" y="7"/>
                  <a:pt x="25" y="9"/>
                  <a:pt x="25" y="9"/>
                </a:cubicBezTo>
                <a:cubicBezTo>
                  <a:pt x="24" y="9"/>
                  <a:pt x="24" y="9"/>
                  <a:pt x="22" y="8"/>
                </a:cubicBezTo>
                <a:lnTo>
                  <a:pt x="22" y="9"/>
                </a:lnTo>
                <a:cubicBezTo>
                  <a:pt x="22" y="10"/>
                  <a:pt x="19" y="11"/>
                  <a:pt x="19" y="11"/>
                </a:cubicBezTo>
                <a:lnTo>
                  <a:pt x="19" y="12"/>
                </a:lnTo>
                <a:lnTo>
                  <a:pt x="22" y="12"/>
                </a:lnTo>
                <a:lnTo>
                  <a:pt x="22" y="15"/>
                </a:lnTo>
                <a:cubicBezTo>
                  <a:pt x="22" y="17"/>
                  <a:pt x="21" y="18"/>
                  <a:pt x="21" y="18"/>
                </a:cubicBezTo>
                <a:lnTo>
                  <a:pt x="21" y="19"/>
                </a:lnTo>
                <a:cubicBezTo>
                  <a:pt x="21" y="19"/>
                  <a:pt x="21" y="18"/>
                  <a:pt x="22" y="18"/>
                </a:cubicBezTo>
                <a:lnTo>
                  <a:pt x="22" y="16"/>
                </a:lnTo>
                <a:cubicBezTo>
                  <a:pt x="24" y="15"/>
                  <a:pt x="24" y="16"/>
                  <a:pt x="24" y="16"/>
                </a:cubicBezTo>
                <a:lnTo>
                  <a:pt x="24" y="17"/>
                </a:lnTo>
                <a:cubicBezTo>
                  <a:pt x="24" y="17"/>
                  <a:pt x="27" y="16"/>
                  <a:pt x="28" y="17"/>
                </a:cubicBezTo>
                <a:cubicBezTo>
                  <a:pt x="30" y="17"/>
                  <a:pt x="31" y="18"/>
                  <a:pt x="31" y="19"/>
                </a:cubicBezTo>
                <a:cubicBezTo>
                  <a:pt x="33" y="19"/>
                  <a:pt x="35" y="21"/>
                  <a:pt x="35" y="21"/>
                </a:cubicBezTo>
                <a:cubicBezTo>
                  <a:pt x="35" y="21"/>
                  <a:pt x="35" y="22"/>
                  <a:pt x="33" y="22"/>
                </a:cubicBezTo>
                <a:lnTo>
                  <a:pt x="31" y="23"/>
                </a:lnTo>
                <a:cubicBezTo>
                  <a:pt x="30" y="23"/>
                  <a:pt x="27" y="22"/>
                  <a:pt x="27" y="23"/>
                </a:cubicBezTo>
                <a:cubicBezTo>
                  <a:pt x="27" y="23"/>
                  <a:pt x="27" y="25"/>
                  <a:pt x="28" y="26"/>
                </a:cubicBezTo>
                <a:cubicBezTo>
                  <a:pt x="30" y="28"/>
                  <a:pt x="31" y="30"/>
                  <a:pt x="31" y="32"/>
                </a:cubicBezTo>
                <a:cubicBezTo>
                  <a:pt x="31" y="33"/>
                  <a:pt x="31" y="34"/>
                  <a:pt x="30" y="33"/>
                </a:cubicBezTo>
                <a:lnTo>
                  <a:pt x="25" y="33"/>
                </a:lnTo>
                <a:lnTo>
                  <a:pt x="25" y="35"/>
                </a:lnTo>
                <a:cubicBezTo>
                  <a:pt x="25" y="38"/>
                  <a:pt x="25" y="39"/>
                  <a:pt x="22" y="38"/>
                </a:cubicBezTo>
                <a:lnTo>
                  <a:pt x="22" y="35"/>
                </a:lnTo>
                <a:lnTo>
                  <a:pt x="19" y="35"/>
                </a:lnTo>
                <a:lnTo>
                  <a:pt x="19" y="42"/>
                </a:lnTo>
                <a:cubicBezTo>
                  <a:pt x="19" y="42"/>
                  <a:pt x="19" y="44"/>
                  <a:pt x="16" y="42"/>
                </a:cubicBezTo>
                <a:cubicBezTo>
                  <a:pt x="16" y="42"/>
                  <a:pt x="15" y="39"/>
                  <a:pt x="15" y="38"/>
                </a:cubicBezTo>
                <a:cubicBezTo>
                  <a:pt x="15" y="38"/>
                  <a:pt x="13" y="37"/>
                  <a:pt x="13" y="39"/>
                </a:cubicBezTo>
                <a:lnTo>
                  <a:pt x="12" y="42"/>
                </a:lnTo>
                <a:cubicBezTo>
                  <a:pt x="12" y="44"/>
                  <a:pt x="10" y="44"/>
                  <a:pt x="10" y="42"/>
                </a:cubicBezTo>
                <a:cubicBezTo>
                  <a:pt x="9" y="42"/>
                  <a:pt x="7" y="39"/>
                  <a:pt x="7" y="36"/>
                </a:cubicBezTo>
                <a:cubicBezTo>
                  <a:pt x="7" y="33"/>
                  <a:pt x="7" y="32"/>
                  <a:pt x="6" y="35"/>
                </a:cubicBezTo>
                <a:close/>
                <a:moveTo>
                  <a:pt x="16" y="29"/>
                </a:moveTo>
                <a:cubicBezTo>
                  <a:pt x="16" y="30"/>
                  <a:pt x="13" y="33"/>
                  <a:pt x="13" y="30"/>
                </a:cubicBezTo>
                <a:lnTo>
                  <a:pt x="13" y="33"/>
                </a:lnTo>
                <a:lnTo>
                  <a:pt x="13" y="34"/>
                </a:lnTo>
                <a:cubicBezTo>
                  <a:pt x="15" y="34"/>
                  <a:pt x="16" y="33"/>
                  <a:pt x="18" y="30"/>
                </a:cubicBezTo>
                <a:cubicBezTo>
                  <a:pt x="19" y="29"/>
                  <a:pt x="19" y="28"/>
                  <a:pt x="16" y="29"/>
                </a:cubicBezTo>
                <a:close/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56" name="Freeform 1360">
            <a:extLst>
              <a:ext uri="{FF2B5EF4-FFF2-40B4-BE49-F238E27FC236}">
                <a16:creationId xmlns:a16="http://schemas.microsoft.com/office/drawing/2014/main" id="{3B5D3C5B-BAA1-764A-81CA-A83A1E9AA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319338"/>
            <a:ext cx="3175" cy="1587"/>
          </a:xfrm>
          <a:custGeom>
            <a:avLst/>
            <a:gdLst>
              <a:gd name="T0" fmla="*/ 1361 w 7"/>
              <a:gd name="T1" fmla="*/ 952 h 5"/>
              <a:gd name="T2" fmla="*/ 454 w 7"/>
              <a:gd name="T3" fmla="*/ 1270 h 5"/>
              <a:gd name="T4" fmla="*/ 0 w 7"/>
              <a:gd name="T5" fmla="*/ 952 h 5"/>
              <a:gd name="T6" fmla="*/ 0 w 7"/>
              <a:gd name="T7" fmla="*/ 635 h 5"/>
              <a:gd name="T8" fmla="*/ 454 w 7"/>
              <a:gd name="T9" fmla="*/ 0 h 5"/>
              <a:gd name="T10" fmla="*/ 1814 w 7"/>
              <a:gd name="T11" fmla="*/ 0 h 5"/>
              <a:gd name="T12" fmla="*/ 2721 w 7"/>
              <a:gd name="T13" fmla="*/ 0 h 5"/>
              <a:gd name="T14" fmla="*/ 2721 w 7"/>
              <a:gd name="T15" fmla="*/ 635 h 5"/>
              <a:gd name="T16" fmla="*/ 1361 w 7"/>
              <a:gd name="T17" fmla="*/ 952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5">
                <a:moveTo>
                  <a:pt x="3" y="3"/>
                </a:moveTo>
                <a:cubicBezTo>
                  <a:pt x="3" y="3"/>
                  <a:pt x="1" y="3"/>
                  <a:pt x="1" y="4"/>
                </a:cubicBezTo>
                <a:lnTo>
                  <a:pt x="0" y="3"/>
                </a:lnTo>
                <a:lnTo>
                  <a:pt x="0" y="2"/>
                </a:lnTo>
                <a:cubicBezTo>
                  <a:pt x="0" y="2"/>
                  <a:pt x="1" y="2"/>
                  <a:pt x="1" y="0"/>
                </a:cubicBezTo>
                <a:cubicBezTo>
                  <a:pt x="1" y="0"/>
                  <a:pt x="3" y="0"/>
                  <a:pt x="4" y="0"/>
                </a:cubicBezTo>
                <a:cubicBezTo>
                  <a:pt x="6" y="0"/>
                  <a:pt x="6" y="0"/>
                  <a:pt x="6" y="0"/>
                </a:cubicBezTo>
                <a:lnTo>
                  <a:pt x="6" y="2"/>
                </a:lnTo>
                <a:cubicBezTo>
                  <a:pt x="4" y="2"/>
                  <a:pt x="3" y="3"/>
                  <a:pt x="3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57" name="Freeform 1361">
            <a:extLst>
              <a:ext uri="{FF2B5EF4-FFF2-40B4-BE49-F238E27FC236}">
                <a16:creationId xmlns:a16="http://schemas.microsoft.com/office/drawing/2014/main" id="{6C945F08-E48B-6A47-ADD6-65F31790F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320925"/>
            <a:ext cx="3175" cy="1588"/>
          </a:xfrm>
          <a:custGeom>
            <a:avLst/>
            <a:gdLst>
              <a:gd name="T0" fmla="*/ 1361 w 7"/>
              <a:gd name="T1" fmla="*/ 1323 h 6"/>
              <a:gd name="T2" fmla="*/ 454 w 7"/>
              <a:gd name="T3" fmla="*/ 1323 h 6"/>
              <a:gd name="T4" fmla="*/ 0 w 7"/>
              <a:gd name="T5" fmla="*/ 1059 h 6"/>
              <a:gd name="T6" fmla="*/ 454 w 7"/>
              <a:gd name="T7" fmla="*/ 265 h 6"/>
              <a:gd name="T8" fmla="*/ 1814 w 7"/>
              <a:gd name="T9" fmla="*/ 265 h 6"/>
              <a:gd name="T10" fmla="*/ 2721 w 7"/>
              <a:gd name="T11" fmla="*/ 529 h 6"/>
              <a:gd name="T12" fmla="*/ 1814 w 7"/>
              <a:gd name="T13" fmla="*/ 1059 h 6"/>
              <a:gd name="T14" fmla="*/ 1361 w 7"/>
              <a:gd name="T15" fmla="*/ 132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6">
                <a:moveTo>
                  <a:pt x="3" y="5"/>
                </a:moveTo>
                <a:lnTo>
                  <a:pt x="1" y="5"/>
                </a:lnTo>
                <a:cubicBezTo>
                  <a:pt x="0" y="5"/>
                  <a:pt x="0" y="5"/>
                  <a:pt x="0" y="4"/>
                </a:cubicBezTo>
                <a:cubicBezTo>
                  <a:pt x="1" y="3"/>
                  <a:pt x="1" y="1"/>
                  <a:pt x="1" y="1"/>
                </a:cubicBezTo>
                <a:cubicBezTo>
                  <a:pt x="1" y="1"/>
                  <a:pt x="3" y="0"/>
                  <a:pt x="4" y="1"/>
                </a:cubicBezTo>
                <a:cubicBezTo>
                  <a:pt x="4" y="1"/>
                  <a:pt x="6" y="1"/>
                  <a:pt x="6" y="2"/>
                </a:cubicBezTo>
                <a:cubicBezTo>
                  <a:pt x="4" y="3"/>
                  <a:pt x="4" y="4"/>
                  <a:pt x="4" y="4"/>
                </a:cubicBezTo>
                <a:cubicBezTo>
                  <a:pt x="4" y="5"/>
                  <a:pt x="3" y="5"/>
                  <a:pt x="3" y="5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58" name="Freeform 1362">
            <a:extLst>
              <a:ext uri="{FF2B5EF4-FFF2-40B4-BE49-F238E27FC236}">
                <a16:creationId xmlns:a16="http://schemas.microsoft.com/office/drawing/2014/main" id="{9DA5D5F9-88B2-984C-9A59-486988AB2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322513"/>
            <a:ext cx="4763" cy="3175"/>
          </a:xfrm>
          <a:custGeom>
            <a:avLst/>
            <a:gdLst>
              <a:gd name="T0" fmla="*/ 0 w 12"/>
              <a:gd name="T1" fmla="*/ 1191 h 8"/>
              <a:gd name="T2" fmla="*/ 1191 w 12"/>
              <a:gd name="T3" fmla="*/ 0 h 8"/>
              <a:gd name="T4" fmla="*/ 3175 w 12"/>
              <a:gd name="T5" fmla="*/ 397 h 8"/>
              <a:gd name="T6" fmla="*/ 3572 w 12"/>
              <a:gd name="T7" fmla="*/ 1588 h 8"/>
              <a:gd name="T8" fmla="*/ 3175 w 12"/>
              <a:gd name="T9" fmla="*/ 2381 h 8"/>
              <a:gd name="T10" fmla="*/ 1191 w 12"/>
              <a:gd name="T11" fmla="*/ 2778 h 8"/>
              <a:gd name="T12" fmla="*/ 397 w 12"/>
              <a:gd name="T13" fmla="*/ 2778 h 8"/>
              <a:gd name="T14" fmla="*/ 0 w 12"/>
              <a:gd name="T15" fmla="*/ 2778 h 8"/>
              <a:gd name="T16" fmla="*/ 0 w 12"/>
              <a:gd name="T17" fmla="*/ 1984 h 8"/>
              <a:gd name="T18" fmla="*/ 0 w 12"/>
              <a:gd name="T19" fmla="*/ 1191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8">
                <a:moveTo>
                  <a:pt x="0" y="3"/>
                </a:moveTo>
                <a:cubicBezTo>
                  <a:pt x="0" y="2"/>
                  <a:pt x="3" y="0"/>
                  <a:pt x="3" y="0"/>
                </a:cubicBezTo>
                <a:cubicBezTo>
                  <a:pt x="6" y="0"/>
                  <a:pt x="6" y="0"/>
                  <a:pt x="8" y="1"/>
                </a:cubicBezTo>
                <a:cubicBezTo>
                  <a:pt x="9" y="3"/>
                  <a:pt x="11" y="3"/>
                  <a:pt x="9" y="4"/>
                </a:cubicBezTo>
                <a:cubicBezTo>
                  <a:pt x="8" y="5"/>
                  <a:pt x="8" y="6"/>
                  <a:pt x="8" y="6"/>
                </a:cubicBezTo>
                <a:cubicBezTo>
                  <a:pt x="6" y="6"/>
                  <a:pt x="4" y="6"/>
                  <a:pt x="3" y="7"/>
                </a:cubicBezTo>
                <a:lnTo>
                  <a:pt x="1" y="7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59" name="Freeform 1363">
            <a:extLst>
              <a:ext uri="{FF2B5EF4-FFF2-40B4-BE49-F238E27FC236}">
                <a16:creationId xmlns:a16="http://schemas.microsoft.com/office/drawing/2014/main" id="{F94D4384-86C0-7641-BD09-9DA10BD19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322513"/>
            <a:ext cx="4763" cy="3175"/>
          </a:xfrm>
          <a:custGeom>
            <a:avLst/>
            <a:gdLst>
              <a:gd name="T0" fmla="*/ 3297 w 13"/>
              <a:gd name="T1" fmla="*/ 2381 h 8"/>
              <a:gd name="T2" fmla="*/ 3297 w 13"/>
              <a:gd name="T3" fmla="*/ 2778 h 8"/>
              <a:gd name="T4" fmla="*/ 1099 w 13"/>
              <a:gd name="T5" fmla="*/ 1588 h 8"/>
              <a:gd name="T6" fmla="*/ 733 w 13"/>
              <a:gd name="T7" fmla="*/ 0 h 8"/>
              <a:gd name="T8" fmla="*/ 3297 w 13"/>
              <a:gd name="T9" fmla="*/ 1588 h 8"/>
              <a:gd name="T10" fmla="*/ 4397 w 13"/>
              <a:gd name="T11" fmla="*/ 1984 h 8"/>
              <a:gd name="T12" fmla="*/ 3297 w 13"/>
              <a:gd name="T13" fmla="*/ 2381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8">
                <a:moveTo>
                  <a:pt x="9" y="6"/>
                </a:moveTo>
                <a:lnTo>
                  <a:pt x="9" y="7"/>
                </a:lnTo>
                <a:cubicBezTo>
                  <a:pt x="9" y="7"/>
                  <a:pt x="5" y="7"/>
                  <a:pt x="3" y="4"/>
                </a:cubicBezTo>
                <a:cubicBezTo>
                  <a:pt x="0" y="1"/>
                  <a:pt x="2" y="0"/>
                  <a:pt x="2" y="0"/>
                </a:cubicBezTo>
                <a:cubicBezTo>
                  <a:pt x="2" y="2"/>
                  <a:pt x="6" y="4"/>
                  <a:pt x="9" y="4"/>
                </a:cubicBezTo>
                <a:cubicBezTo>
                  <a:pt x="11" y="4"/>
                  <a:pt x="12" y="5"/>
                  <a:pt x="12" y="5"/>
                </a:cubicBezTo>
                <a:cubicBezTo>
                  <a:pt x="12" y="5"/>
                  <a:pt x="11" y="6"/>
                  <a:pt x="9" y="6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60" name="Freeform 1364">
            <a:extLst>
              <a:ext uri="{FF2B5EF4-FFF2-40B4-BE49-F238E27FC236}">
                <a16:creationId xmlns:a16="http://schemas.microsoft.com/office/drawing/2014/main" id="{64C59921-2BEC-1743-9F3B-398C3FDDD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150" y="2336800"/>
            <a:ext cx="6350" cy="9525"/>
          </a:xfrm>
          <a:custGeom>
            <a:avLst/>
            <a:gdLst>
              <a:gd name="T0" fmla="*/ 2005 w 19"/>
              <a:gd name="T1" fmla="*/ 9159 h 26"/>
              <a:gd name="T2" fmla="*/ 2005 w 19"/>
              <a:gd name="T3" fmla="*/ 8792 h 26"/>
              <a:gd name="T4" fmla="*/ 2005 w 19"/>
              <a:gd name="T5" fmla="*/ 7693 h 26"/>
              <a:gd name="T6" fmla="*/ 1003 w 19"/>
              <a:gd name="T7" fmla="*/ 8060 h 26"/>
              <a:gd name="T8" fmla="*/ 668 w 19"/>
              <a:gd name="T9" fmla="*/ 8792 h 26"/>
              <a:gd name="T10" fmla="*/ 0 w 19"/>
              <a:gd name="T11" fmla="*/ 8060 h 26"/>
              <a:gd name="T12" fmla="*/ 668 w 19"/>
              <a:gd name="T13" fmla="*/ 6961 h 26"/>
              <a:gd name="T14" fmla="*/ 1671 w 19"/>
              <a:gd name="T15" fmla="*/ 6961 h 26"/>
              <a:gd name="T16" fmla="*/ 2005 w 19"/>
              <a:gd name="T17" fmla="*/ 6228 h 26"/>
              <a:gd name="T18" fmla="*/ 3676 w 19"/>
              <a:gd name="T19" fmla="*/ 3663 h 26"/>
              <a:gd name="T20" fmla="*/ 4011 w 19"/>
              <a:gd name="T21" fmla="*/ 1465 h 26"/>
              <a:gd name="T22" fmla="*/ 4679 w 19"/>
              <a:gd name="T23" fmla="*/ 0 h 26"/>
              <a:gd name="T24" fmla="*/ 5013 w 19"/>
              <a:gd name="T25" fmla="*/ 733 h 26"/>
              <a:gd name="T26" fmla="*/ 5682 w 19"/>
              <a:gd name="T27" fmla="*/ 2198 h 26"/>
              <a:gd name="T28" fmla="*/ 6016 w 19"/>
              <a:gd name="T29" fmla="*/ 2931 h 26"/>
              <a:gd name="T30" fmla="*/ 5013 w 19"/>
              <a:gd name="T31" fmla="*/ 5862 h 26"/>
              <a:gd name="T32" fmla="*/ 4679 w 19"/>
              <a:gd name="T33" fmla="*/ 8426 h 26"/>
              <a:gd name="T34" fmla="*/ 4679 w 19"/>
              <a:gd name="T35" fmla="*/ 9159 h 26"/>
              <a:gd name="T36" fmla="*/ 2005 w 19"/>
              <a:gd name="T37" fmla="*/ 9159 h 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" h="26">
                <a:moveTo>
                  <a:pt x="6" y="25"/>
                </a:moveTo>
                <a:lnTo>
                  <a:pt x="6" y="24"/>
                </a:lnTo>
                <a:lnTo>
                  <a:pt x="6" y="21"/>
                </a:lnTo>
                <a:cubicBezTo>
                  <a:pt x="5" y="21"/>
                  <a:pt x="3" y="22"/>
                  <a:pt x="3" y="22"/>
                </a:cubicBezTo>
                <a:cubicBezTo>
                  <a:pt x="3" y="23"/>
                  <a:pt x="2" y="24"/>
                  <a:pt x="2" y="24"/>
                </a:cubicBezTo>
                <a:cubicBezTo>
                  <a:pt x="2" y="24"/>
                  <a:pt x="0" y="23"/>
                  <a:pt x="0" y="22"/>
                </a:cubicBezTo>
                <a:cubicBezTo>
                  <a:pt x="0" y="21"/>
                  <a:pt x="0" y="20"/>
                  <a:pt x="2" y="19"/>
                </a:cubicBezTo>
                <a:lnTo>
                  <a:pt x="5" y="19"/>
                </a:lnTo>
                <a:cubicBezTo>
                  <a:pt x="6" y="19"/>
                  <a:pt x="6" y="19"/>
                  <a:pt x="6" y="17"/>
                </a:cubicBezTo>
                <a:cubicBezTo>
                  <a:pt x="8" y="17"/>
                  <a:pt x="11" y="13"/>
                  <a:pt x="11" y="10"/>
                </a:cubicBezTo>
                <a:cubicBezTo>
                  <a:pt x="12" y="8"/>
                  <a:pt x="12" y="4"/>
                  <a:pt x="12" y="4"/>
                </a:cubicBezTo>
                <a:cubicBezTo>
                  <a:pt x="14" y="2"/>
                  <a:pt x="14" y="0"/>
                  <a:pt x="14" y="0"/>
                </a:cubicBezTo>
                <a:cubicBezTo>
                  <a:pt x="15" y="0"/>
                  <a:pt x="15" y="0"/>
                  <a:pt x="15" y="2"/>
                </a:cubicBezTo>
                <a:cubicBezTo>
                  <a:pt x="15" y="3"/>
                  <a:pt x="15" y="4"/>
                  <a:pt x="17" y="6"/>
                </a:cubicBezTo>
                <a:cubicBezTo>
                  <a:pt x="17" y="7"/>
                  <a:pt x="18" y="7"/>
                  <a:pt x="18" y="8"/>
                </a:cubicBezTo>
                <a:cubicBezTo>
                  <a:pt x="17" y="9"/>
                  <a:pt x="15" y="12"/>
                  <a:pt x="15" y="16"/>
                </a:cubicBezTo>
                <a:cubicBezTo>
                  <a:pt x="15" y="19"/>
                  <a:pt x="14" y="22"/>
                  <a:pt x="14" y="23"/>
                </a:cubicBezTo>
                <a:lnTo>
                  <a:pt x="14" y="25"/>
                </a:lnTo>
                <a:lnTo>
                  <a:pt x="6" y="25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61" name="Freeform 1365">
            <a:extLst>
              <a:ext uri="{FF2B5EF4-FFF2-40B4-BE49-F238E27FC236}">
                <a16:creationId xmlns:a16="http://schemas.microsoft.com/office/drawing/2014/main" id="{B0E44C15-4616-E54A-992A-453AFEF5B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344738"/>
            <a:ext cx="1587" cy="1587"/>
          </a:xfrm>
          <a:custGeom>
            <a:avLst/>
            <a:gdLst>
              <a:gd name="T0" fmla="*/ 0 w 5"/>
              <a:gd name="T1" fmla="*/ 1058 h 3"/>
              <a:gd name="T2" fmla="*/ 0 w 5"/>
              <a:gd name="T3" fmla="*/ 529 h 3"/>
              <a:gd name="T4" fmla="*/ 1270 w 5"/>
              <a:gd name="T5" fmla="*/ 529 h 3"/>
              <a:gd name="T6" fmla="*/ 1270 w 5"/>
              <a:gd name="T7" fmla="*/ 1058 h 3"/>
              <a:gd name="T8" fmla="*/ 0 w 5"/>
              <a:gd name="T9" fmla="*/ 1058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3">
                <a:moveTo>
                  <a:pt x="0" y="2"/>
                </a:moveTo>
                <a:lnTo>
                  <a:pt x="0" y="1"/>
                </a:lnTo>
                <a:cubicBezTo>
                  <a:pt x="0" y="1"/>
                  <a:pt x="2" y="0"/>
                  <a:pt x="4" y="1"/>
                </a:cubicBezTo>
                <a:lnTo>
                  <a:pt x="4" y="2"/>
                </a:lnTo>
                <a:lnTo>
                  <a:pt x="0" y="2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62" name="Freeform 1366">
            <a:extLst>
              <a:ext uri="{FF2B5EF4-FFF2-40B4-BE49-F238E27FC236}">
                <a16:creationId xmlns:a16="http://schemas.microsoft.com/office/drawing/2014/main" id="{1B5689B0-9931-3945-BB25-E9DDF57D6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0738" y="2344738"/>
            <a:ext cx="1587" cy="1587"/>
          </a:xfrm>
          <a:custGeom>
            <a:avLst/>
            <a:gdLst>
              <a:gd name="T0" fmla="*/ 317 w 5"/>
              <a:gd name="T1" fmla="*/ 529 h 3"/>
              <a:gd name="T2" fmla="*/ 317 w 5"/>
              <a:gd name="T3" fmla="*/ 0 h 3"/>
              <a:gd name="T4" fmla="*/ 1270 w 5"/>
              <a:gd name="T5" fmla="*/ 529 h 3"/>
              <a:gd name="T6" fmla="*/ 1270 w 5"/>
              <a:gd name="T7" fmla="*/ 1058 h 3"/>
              <a:gd name="T8" fmla="*/ 0 w 5"/>
              <a:gd name="T9" fmla="*/ 1058 h 3"/>
              <a:gd name="T10" fmla="*/ 317 w 5"/>
              <a:gd name="T11" fmla="*/ 529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3">
                <a:moveTo>
                  <a:pt x="1" y="1"/>
                </a:moveTo>
                <a:lnTo>
                  <a:pt x="1" y="0"/>
                </a:lnTo>
                <a:cubicBezTo>
                  <a:pt x="1" y="0"/>
                  <a:pt x="3" y="0"/>
                  <a:pt x="4" y="1"/>
                </a:cubicBezTo>
                <a:lnTo>
                  <a:pt x="4" y="2"/>
                </a:lnTo>
                <a:lnTo>
                  <a:pt x="0" y="2"/>
                </a:lnTo>
                <a:lnTo>
                  <a:pt x="1" y="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63" name="Freeform 1367">
            <a:extLst>
              <a:ext uri="{FF2B5EF4-FFF2-40B4-BE49-F238E27FC236}">
                <a16:creationId xmlns:a16="http://schemas.microsoft.com/office/drawing/2014/main" id="{C8A48B8E-A727-A343-B7D8-08ED83BE1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344738"/>
            <a:ext cx="1588" cy="1587"/>
          </a:xfrm>
          <a:custGeom>
            <a:avLst/>
            <a:gdLst>
              <a:gd name="T0" fmla="*/ 0 w 4"/>
              <a:gd name="T1" fmla="*/ 635 h 5"/>
              <a:gd name="T2" fmla="*/ 1191 w 4"/>
              <a:gd name="T3" fmla="*/ 0 h 5"/>
              <a:gd name="T4" fmla="*/ 1191 w 4"/>
              <a:gd name="T5" fmla="*/ 635 h 5"/>
              <a:gd name="T6" fmla="*/ 397 w 4"/>
              <a:gd name="T7" fmla="*/ 952 h 5"/>
              <a:gd name="T8" fmla="*/ 397 w 4"/>
              <a:gd name="T9" fmla="*/ 1270 h 5"/>
              <a:gd name="T10" fmla="*/ 0 w 4"/>
              <a:gd name="T11" fmla="*/ 1270 h 5"/>
              <a:gd name="T12" fmla="*/ 0 w 4"/>
              <a:gd name="T13" fmla="*/ 952 h 5"/>
              <a:gd name="T14" fmla="*/ 0 w 4"/>
              <a:gd name="T15" fmla="*/ 635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5">
                <a:moveTo>
                  <a:pt x="0" y="2"/>
                </a:moveTo>
                <a:cubicBezTo>
                  <a:pt x="1" y="1"/>
                  <a:pt x="1" y="0"/>
                  <a:pt x="3" y="0"/>
                </a:cubicBezTo>
                <a:cubicBezTo>
                  <a:pt x="3" y="0"/>
                  <a:pt x="3" y="1"/>
                  <a:pt x="3" y="2"/>
                </a:cubicBezTo>
                <a:cubicBezTo>
                  <a:pt x="1" y="3"/>
                  <a:pt x="1" y="3"/>
                  <a:pt x="1" y="3"/>
                </a:cubicBez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64" name="Freeform 1368">
            <a:extLst>
              <a:ext uri="{FF2B5EF4-FFF2-40B4-BE49-F238E27FC236}">
                <a16:creationId xmlns:a16="http://schemas.microsoft.com/office/drawing/2014/main" id="{7D02D152-7B18-F549-BB9F-36F14C129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344738"/>
            <a:ext cx="1587" cy="1587"/>
          </a:xfrm>
          <a:custGeom>
            <a:avLst/>
            <a:gdLst>
              <a:gd name="T0" fmla="*/ 1190 w 4"/>
              <a:gd name="T1" fmla="*/ 0 h 3"/>
              <a:gd name="T2" fmla="*/ 1190 w 4"/>
              <a:gd name="T3" fmla="*/ 529 h 3"/>
              <a:gd name="T4" fmla="*/ 1190 w 4"/>
              <a:gd name="T5" fmla="*/ 1058 h 3"/>
              <a:gd name="T6" fmla="*/ 0 w 4"/>
              <a:gd name="T7" fmla="*/ 529 h 3"/>
              <a:gd name="T8" fmla="*/ 0 w 4"/>
              <a:gd name="T9" fmla="*/ 529 h 3"/>
              <a:gd name="T10" fmla="*/ 1190 w 4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1"/>
                </a:lnTo>
                <a:lnTo>
                  <a:pt x="3" y="2"/>
                </a:lnTo>
                <a:lnTo>
                  <a:pt x="0" y="1"/>
                </a:lnTo>
                <a:cubicBezTo>
                  <a:pt x="1" y="1"/>
                  <a:pt x="1" y="0"/>
                  <a:pt x="3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65" name="Freeform 1369">
            <a:extLst>
              <a:ext uri="{FF2B5EF4-FFF2-40B4-BE49-F238E27FC236}">
                <a16:creationId xmlns:a16="http://schemas.microsoft.com/office/drawing/2014/main" id="{EF34B1F4-AAC9-D249-B6FE-2B61E3C89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336800"/>
            <a:ext cx="7937" cy="9525"/>
          </a:xfrm>
          <a:custGeom>
            <a:avLst/>
            <a:gdLst>
              <a:gd name="T0" fmla="*/ 6494 w 22"/>
              <a:gd name="T1" fmla="*/ 1465 h 26"/>
              <a:gd name="T2" fmla="*/ 6494 w 22"/>
              <a:gd name="T3" fmla="*/ 2198 h 26"/>
              <a:gd name="T4" fmla="*/ 5412 w 22"/>
              <a:gd name="T5" fmla="*/ 2931 h 26"/>
              <a:gd name="T6" fmla="*/ 5412 w 22"/>
              <a:gd name="T7" fmla="*/ 4396 h 26"/>
              <a:gd name="T8" fmla="*/ 6494 w 22"/>
              <a:gd name="T9" fmla="*/ 5495 h 26"/>
              <a:gd name="T10" fmla="*/ 5412 w 22"/>
              <a:gd name="T11" fmla="*/ 6228 h 26"/>
              <a:gd name="T12" fmla="*/ 5412 w 22"/>
              <a:gd name="T13" fmla="*/ 7693 h 26"/>
              <a:gd name="T14" fmla="*/ 3969 w 22"/>
              <a:gd name="T15" fmla="*/ 9159 h 26"/>
              <a:gd name="T16" fmla="*/ 1443 w 22"/>
              <a:gd name="T17" fmla="*/ 9159 h 26"/>
              <a:gd name="T18" fmla="*/ 1443 w 22"/>
              <a:gd name="T19" fmla="*/ 8060 h 26"/>
              <a:gd name="T20" fmla="*/ 361 w 22"/>
              <a:gd name="T21" fmla="*/ 7693 h 26"/>
              <a:gd name="T22" fmla="*/ 361 w 22"/>
              <a:gd name="T23" fmla="*/ 6961 h 26"/>
              <a:gd name="T24" fmla="*/ 1443 w 22"/>
              <a:gd name="T25" fmla="*/ 6961 h 26"/>
              <a:gd name="T26" fmla="*/ 2886 w 22"/>
              <a:gd name="T27" fmla="*/ 6961 h 26"/>
              <a:gd name="T28" fmla="*/ 4329 w 22"/>
              <a:gd name="T29" fmla="*/ 5129 h 26"/>
              <a:gd name="T30" fmla="*/ 4329 w 22"/>
              <a:gd name="T31" fmla="*/ 4396 h 26"/>
              <a:gd name="T32" fmla="*/ 3247 w 22"/>
              <a:gd name="T33" fmla="*/ 2931 h 26"/>
              <a:gd name="T34" fmla="*/ 2886 w 22"/>
              <a:gd name="T35" fmla="*/ 2931 h 26"/>
              <a:gd name="T36" fmla="*/ 2886 w 22"/>
              <a:gd name="T37" fmla="*/ 2564 h 26"/>
              <a:gd name="T38" fmla="*/ 3247 w 22"/>
              <a:gd name="T39" fmla="*/ 733 h 26"/>
              <a:gd name="T40" fmla="*/ 5412 w 22"/>
              <a:gd name="T41" fmla="*/ 0 h 26"/>
              <a:gd name="T42" fmla="*/ 6494 w 22"/>
              <a:gd name="T43" fmla="*/ 733 h 26"/>
              <a:gd name="T44" fmla="*/ 6494 w 22"/>
              <a:gd name="T45" fmla="*/ 1465 h 2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2" h="26">
                <a:moveTo>
                  <a:pt x="18" y="4"/>
                </a:moveTo>
                <a:cubicBezTo>
                  <a:pt x="18" y="4"/>
                  <a:pt x="21" y="4"/>
                  <a:pt x="18" y="6"/>
                </a:cubicBezTo>
                <a:cubicBezTo>
                  <a:pt x="18" y="7"/>
                  <a:pt x="15" y="7"/>
                  <a:pt x="15" y="8"/>
                </a:cubicBezTo>
                <a:lnTo>
                  <a:pt x="15" y="12"/>
                </a:lnTo>
                <a:cubicBezTo>
                  <a:pt x="18" y="13"/>
                  <a:pt x="18" y="13"/>
                  <a:pt x="18" y="15"/>
                </a:cubicBezTo>
                <a:cubicBezTo>
                  <a:pt x="18" y="17"/>
                  <a:pt x="18" y="17"/>
                  <a:pt x="15" y="17"/>
                </a:cubicBezTo>
                <a:lnTo>
                  <a:pt x="15" y="21"/>
                </a:lnTo>
                <a:cubicBezTo>
                  <a:pt x="15" y="22"/>
                  <a:pt x="12" y="24"/>
                  <a:pt x="11" y="25"/>
                </a:cubicBezTo>
                <a:lnTo>
                  <a:pt x="4" y="25"/>
                </a:lnTo>
                <a:lnTo>
                  <a:pt x="4" y="22"/>
                </a:lnTo>
                <a:cubicBezTo>
                  <a:pt x="3" y="21"/>
                  <a:pt x="3" y="21"/>
                  <a:pt x="1" y="21"/>
                </a:cubicBezTo>
                <a:cubicBezTo>
                  <a:pt x="1" y="21"/>
                  <a:pt x="0" y="21"/>
                  <a:pt x="1" y="19"/>
                </a:cubicBezTo>
                <a:cubicBezTo>
                  <a:pt x="3" y="19"/>
                  <a:pt x="3" y="18"/>
                  <a:pt x="4" y="19"/>
                </a:cubicBezTo>
                <a:lnTo>
                  <a:pt x="8" y="19"/>
                </a:lnTo>
                <a:cubicBezTo>
                  <a:pt x="9" y="18"/>
                  <a:pt x="11" y="15"/>
                  <a:pt x="12" y="14"/>
                </a:cubicBezTo>
                <a:lnTo>
                  <a:pt x="12" y="12"/>
                </a:lnTo>
                <a:cubicBezTo>
                  <a:pt x="11" y="9"/>
                  <a:pt x="9" y="8"/>
                  <a:pt x="9" y="8"/>
                </a:cubicBezTo>
                <a:lnTo>
                  <a:pt x="8" y="8"/>
                </a:lnTo>
                <a:lnTo>
                  <a:pt x="8" y="7"/>
                </a:lnTo>
                <a:cubicBezTo>
                  <a:pt x="8" y="6"/>
                  <a:pt x="8" y="3"/>
                  <a:pt x="9" y="2"/>
                </a:cubicBezTo>
                <a:cubicBezTo>
                  <a:pt x="11" y="0"/>
                  <a:pt x="15" y="0"/>
                  <a:pt x="15" y="0"/>
                </a:cubicBezTo>
                <a:cubicBezTo>
                  <a:pt x="18" y="0"/>
                  <a:pt x="18" y="2"/>
                  <a:pt x="18" y="2"/>
                </a:cubicBezTo>
                <a:lnTo>
                  <a:pt x="18" y="4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66" name="Freeform 1370">
            <a:extLst>
              <a:ext uri="{FF2B5EF4-FFF2-40B4-BE49-F238E27FC236}">
                <a16:creationId xmlns:a16="http://schemas.microsoft.com/office/drawing/2014/main" id="{3E69A26D-EB03-E94B-A949-A09BA9FFC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332038"/>
            <a:ext cx="26988" cy="15875"/>
          </a:xfrm>
          <a:custGeom>
            <a:avLst/>
            <a:gdLst>
              <a:gd name="T0" fmla="*/ 12954 w 75"/>
              <a:gd name="T1" fmla="*/ 378 h 42"/>
              <a:gd name="T2" fmla="*/ 16193 w 75"/>
              <a:gd name="T3" fmla="*/ 0 h 42"/>
              <a:gd name="T4" fmla="*/ 22670 w 75"/>
              <a:gd name="T5" fmla="*/ 1890 h 42"/>
              <a:gd name="T6" fmla="*/ 25908 w 75"/>
              <a:gd name="T7" fmla="*/ 5670 h 42"/>
              <a:gd name="T8" fmla="*/ 26628 w 75"/>
              <a:gd name="T9" fmla="*/ 8693 h 42"/>
              <a:gd name="T10" fmla="*/ 26628 w 75"/>
              <a:gd name="T11" fmla="*/ 13229 h 42"/>
              <a:gd name="T12" fmla="*/ 23749 w 75"/>
              <a:gd name="T13" fmla="*/ 15119 h 42"/>
              <a:gd name="T14" fmla="*/ 22310 w 75"/>
              <a:gd name="T15" fmla="*/ 15119 h 42"/>
              <a:gd name="T16" fmla="*/ 21590 w 75"/>
              <a:gd name="T17" fmla="*/ 15497 h 42"/>
              <a:gd name="T18" fmla="*/ 21590 w 75"/>
              <a:gd name="T19" fmla="*/ 13985 h 42"/>
              <a:gd name="T20" fmla="*/ 23749 w 75"/>
              <a:gd name="T21" fmla="*/ 12851 h 42"/>
              <a:gd name="T22" fmla="*/ 24829 w 75"/>
              <a:gd name="T23" fmla="*/ 10961 h 42"/>
              <a:gd name="T24" fmla="*/ 24469 w 75"/>
              <a:gd name="T25" fmla="*/ 9071 h 42"/>
              <a:gd name="T26" fmla="*/ 22310 w 75"/>
              <a:gd name="T27" fmla="*/ 8693 h 42"/>
              <a:gd name="T28" fmla="*/ 19431 w 75"/>
              <a:gd name="T29" fmla="*/ 7938 h 42"/>
              <a:gd name="T30" fmla="*/ 19072 w 75"/>
              <a:gd name="T31" fmla="*/ 4158 h 42"/>
              <a:gd name="T32" fmla="*/ 15113 w 75"/>
              <a:gd name="T33" fmla="*/ 3402 h 42"/>
              <a:gd name="T34" fmla="*/ 14753 w 75"/>
              <a:gd name="T35" fmla="*/ 4158 h 42"/>
              <a:gd name="T36" fmla="*/ 18352 w 75"/>
              <a:gd name="T37" fmla="*/ 4158 h 42"/>
              <a:gd name="T38" fmla="*/ 16193 w 75"/>
              <a:gd name="T39" fmla="*/ 4536 h 42"/>
              <a:gd name="T40" fmla="*/ 8996 w 75"/>
              <a:gd name="T41" fmla="*/ 6804 h 42"/>
              <a:gd name="T42" fmla="*/ 8636 w 75"/>
              <a:gd name="T43" fmla="*/ 5670 h 42"/>
              <a:gd name="T44" fmla="*/ 6837 w 75"/>
              <a:gd name="T45" fmla="*/ 6804 h 42"/>
              <a:gd name="T46" fmla="*/ 5398 w 75"/>
              <a:gd name="T47" fmla="*/ 7560 h 42"/>
              <a:gd name="T48" fmla="*/ 3598 w 75"/>
              <a:gd name="T49" fmla="*/ 6804 h 42"/>
              <a:gd name="T50" fmla="*/ 2159 w 75"/>
              <a:gd name="T51" fmla="*/ 5670 h 42"/>
              <a:gd name="T52" fmla="*/ 360 w 75"/>
              <a:gd name="T53" fmla="*/ 4158 h 42"/>
              <a:gd name="T54" fmla="*/ 2159 w 75"/>
              <a:gd name="T55" fmla="*/ 3402 h 42"/>
              <a:gd name="T56" fmla="*/ 3598 w 75"/>
              <a:gd name="T57" fmla="*/ 3402 h 42"/>
              <a:gd name="T58" fmla="*/ 5757 w 75"/>
              <a:gd name="T59" fmla="*/ 4158 h 42"/>
              <a:gd name="T60" fmla="*/ 6837 w 75"/>
              <a:gd name="T61" fmla="*/ 4536 h 42"/>
              <a:gd name="T62" fmla="*/ 7916 w 75"/>
              <a:gd name="T63" fmla="*/ 4536 h 42"/>
              <a:gd name="T64" fmla="*/ 8996 w 75"/>
              <a:gd name="T65" fmla="*/ 3402 h 42"/>
              <a:gd name="T66" fmla="*/ 10795 w 75"/>
              <a:gd name="T67" fmla="*/ 1890 h 42"/>
              <a:gd name="T68" fmla="*/ 12235 w 75"/>
              <a:gd name="T69" fmla="*/ 1134 h 4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42">
                <a:moveTo>
                  <a:pt x="34" y="3"/>
                </a:moveTo>
                <a:cubicBezTo>
                  <a:pt x="36" y="2"/>
                  <a:pt x="36" y="2"/>
                  <a:pt x="36" y="1"/>
                </a:cubicBezTo>
                <a:cubicBezTo>
                  <a:pt x="34" y="0"/>
                  <a:pt x="34" y="0"/>
                  <a:pt x="38" y="0"/>
                </a:cubicBezTo>
                <a:lnTo>
                  <a:pt x="45" y="0"/>
                </a:lnTo>
                <a:cubicBezTo>
                  <a:pt x="48" y="0"/>
                  <a:pt x="53" y="0"/>
                  <a:pt x="57" y="0"/>
                </a:cubicBezTo>
                <a:cubicBezTo>
                  <a:pt x="62" y="0"/>
                  <a:pt x="63" y="1"/>
                  <a:pt x="63" y="5"/>
                </a:cubicBezTo>
                <a:cubicBezTo>
                  <a:pt x="65" y="9"/>
                  <a:pt x="63" y="11"/>
                  <a:pt x="66" y="11"/>
                </a:cubicBezTo>
                <a:cubicBezTo>
                  <a:pt x="66" y="12"/>
                  <a:pt x="68" y="15"/>
                  <a:pt x="72" y="15"/>
                </a:cubicBezTo>
                <a:cubicBezTo>
                  <a:pt x="74" y="16"/>
                  <a:pt x="74" y="18"/>
                  <a:pt x="74" y="20"/>
                </a:cubicBezTo>
                <a:lnTo>
                  <a:pt x="74" y="23"/>
                </a:lnTo>
                <a:lnTo>
                  <a:pt x="74" y="31"/>
                </a:lnTo>
                <a:lnTo>
                  <a:pt x="74" y="35"/>
                </a:lnTo>
                <a:cubicBezTo>
                  <a:pt x="72" y="35"/>
                  <a:pt x="72" y="39"/>
                  <a:pt x="72" y="41"/>
                </a:cubicBezTo>
                <a:lnTo>
                  <a:pt x="66" y="40"/>
                </a:lnTo>
                <a:cubicBezTo>
                  <a:pt x="66" y="40"/>
                  <a:pt x="66" y="39"/>
                  <a:pt x="65" y="39"/>
                </a:cubicBezTo>
                <a:cubicBezTo>
                  <a:pt x="63" y="38"/>
                  <a:pt x="62" y="38"/>
                  <a:pt x="62" y="40"/>
                </a:cubicBezTo>
                <a:lnTo>
                  <a:pt x="62" y="41"/>
                </a:lnTo>
                <a:lnTo>
                  <a:pt x="60" y="41"/>
                </a:lnTo>
                <a:lnTo>
                  <a:pt x="60" y="39"/>
                </a:lnTo>
                <a:lnTo>
                  <a:pt x="60" y="37"/>
                </a:lnTo>
                <a:cubicBezTo>
                  <a:pt x="60" y="37"/>
                  <a:pt x="62" y="35"/>
                  <a:pt x="63" y="35"/>
                </a:cubicBezTo>
                <a:cubicBezTo>
                  <a:pt x="65" y="34"/>
                  <a:pt x="66" y="34"/>
                  <a:pt x="66" y="34"/>
                </a:cubicBezTo>
                <a:cubicBezTo>
                  <a:pt x="66" y="34"/>
                  <a:pt x="68" y="33"/>
                  <a:pt x="69" y="31"/>
                </a:cubicBezTo>
                <a:lnTo>
                  <a:pt x="69" y="29"/>
                </a:lnTo>
                <a:lnTo>
                  <a:pt x="69" y="25"/>
                </a:lnTo>
                <a:cubicBezTo>
                  <a:pt x="69" y="24"/>
                  <a:pt x="69" y="24"/>
                  <a:pt x="68" y="24"/>
                </a:cubicBezTo>
                <a:cubicBezTo>
                  <a:pt x="66" y="24"/>
                  <a:pt x="63" y="23"/>
                  <a:pt x="63" y="23"/>
                </a:cubicBezTo>
                <a:lnTo>
                  <a:pt x="62" y="23"/>
                </a:lnTo>
                <a:lnTo>
                  <a:pt x="62" y="24"/>
                </a:lnTo>
                <a:cubicBezTo>
                  <a:pt x="60" y="24"/>
                  <a:pt x="54" y="23"/>
                  <a:pt x="54" y="21"/>
                </a:cubicBezTo>
                <a:cubicBezTo>
                  <a:pt x="53" y="19"/>
                  <a:pt x="53" y="18"/>
                  <a:pt x="53" y="16"/>
                </a:cubicBezTo>
                <a:lnTo>
                  <a:pt x="53" y="11"/>
                </a:lnTo>
                <a:cubicBezTo>
                  <a:pt x="53" y="9"/>
                  <a:pt x="54" y="9"/>
                  <a:pt x="51" y="9"/>
                </a:cubicBezTo>
                <a:cubicBezTo>
                  <a:pt x="48" y="9"/>
                  <a:pt x="45" y="9"/>
                  <a:pt x="42" y="9"/>
                </a:cubicBezTo>
                <a:cubicBezTo>
                  <a:pt x="39" y="9"/>
                  <a:pt x="39" y="9"/>
                  <a:pt x="38" y="11"/>
                </a:cubicBezTo>
                <a:lnTo>
                  <a:pt x="41" y="11"/>
                </a:lnTo>
                <a:cubicBezTo>
                  <a:pt x="45" y="11"/>
                  <a:pt x="45" y="9"/>
                  <a:pt x="48" y="9"/>
                </a:cubicBezTo>
                <a:cubicBezTo>
                  <a:pt x="51" y="9"/>
                  <a:pt x="51" y="9"/>
                  <a:pt x="51" y="11"/>
                </a:cubicBezTo>
                <a:cubicBezTo>
                  <a:pt x="51" y="11"/>
                  <a:pt x="51" y="12"/>
                  <a:pt x="48" y="12"/>
                </a:cubicBezTo>
                <a:lnTo>
                  <a:pt x="45" y="12"/>
                </a:lnTo>
                <a:cubicBezTo>
                  <a:pt x="39" y="12"/>
                  <a:pt x="36" y="15"/>
                  <a:pt x="36" y="15"/>
                </a:cubicBezTo>
                <a:cubicBezTo>
                  <a:pt x="34" y="15"/>
                  <a:pt x="27" y="18"/>
                  <a:pt x="25" y="18"/>
                </a:cubicBezTo>
                <a:cubicBezTo>
                  <a:pt x="24" y="18"/>
                  <a:pt x="24" y="16"/>
                  <a:pt x="25" y="15"/>
                </a:cubicBezTo>
                <a:lnTo>
                  <a:pt x="24" y="15"/>
                </a:lnTo>
                <a:cubicBezTo>
                  <a:pt x="24" y="16"/>
                  <a:pt x="22" y="18"/>
                  <a:pt x="22" y="20"/>
                </a:cubicBezTo>
                <a:cubicBezTo>
                  <a:pt x="22" y="20"/>
                  <a:pt x="21" y="20"/>
                  <a:pt x="19" y="18"/>
                </a:cubicBezTo>
                <a:cubicBezTo>
                  <a:pt x="18" y="15"/>
                  <a:pt x="18" y="15"/>
                  <a:pt x="16" y="15"/>
                </a:cubicBezTo>
                <a:cubicBezTo>
                  <a:pt x="16" y="15"/>
                  <a:pt x="16" y="18"/>
                  <a:pt x="15" y="20"/>
                </a:cubicBezTo>
                <a:cubicBezTo>
                  <a:pt x="13" y="22"/>
                  <a:pt x="12" y="22"/>
                  <a:pt x="12" y="22"/>
                </a:cubicBezTo>
                <a:cubicBezTo>
                  <a:pt x="12" y="22"/>
                  <a:pt x="10" y="21"/>
                  <a:pt x="10" y="18"/>
                </a:cubicBezTo>
                <a:cubicBezTo>
                  <a:pt x="10" y="15"/>
                  <a:pt x="10" y="12"/>
                  <a:pt x="9" y="12"/>
                </a:cubicBezTo>
                <a:cubicBezTo>
                  <a:pt x="7" y="12"/>
                  <a:pt x="7" y="12"/>
                  <a:pt x="6" y="15"/>
                </a:cubicBezTo>
                <a:cubicBezTo>
                  <a:pt x="6" y="15"/>
                  <a:pt x="3" y="16"/>
                  <a:pt x="3" y="15"/>
                </a:cubicBezTo>
                <a:cubicBezTo>
                  <a:pt x="1" y="15"/>
                  <a:pt x="0" y="15"/>
                  <a:pt x="1" y="11"/>
                </a:cubicBezTo>
                <a:lnTo>
                  <a:pt x="3" y="9"/>
                </a:lnTo>
                <a:cubicBezTo>
                  <a:pt x="4" y="11"/>
                  <a:pt x="4" y="11"/>
                  <a:pt x="6" y="9"/>
                </a:cubicBezTo>
                <a:lnTo>
                  <a:pt x="7" y="8"/>
                </a:lnTo>
                <a:cubicBezTo>
                  <a:pt x="9" y="8"/>
                  <a:pt x="10" y="9"/>
                  <a:pt x="10" y="9"/>
                </a:cubicBezTo>
                <a:cubicBezTo>
                  <a:pt x="10" y="11"/>
                  <a:pt x="12" y="15"/>
                  <a:pt x="13" y="15"/>
                </a:cubicBezTo>
                <a:cubicBezTo>
                  <a:pt x="15" y="15"/>
                  <a:pt x="15" y="12"/>
                  <a:pt x="16" y="11"/>
                </a:cubicBezTo>
                <a:lnTo>
                  <a:pt x="16" y="9"/>
                </a:lnTo>
                <a:cubicBezTo>
                  <a:pt x="18" y="11"/>
                  <a:pt x="19" y="12"/>
                  <a:pt x="19" y="12"/>
                </a:cubicBezTo>
                <a:lnTo>
                  <a:pt x="21" y="15"/>
                </a:lnTo>
                <a:cubicBezTo>
                  <a:pt x="22" y="15"/>
                  <a:pt x="22" y="15"/>
                  <a:pt x="22" y="12"/>
                </a:cubicBezTo>
                <a:cubicBezTo>
                  <a:pt x="24" y="11"/>
                  <a:pt x="24" y="9"/>
                  <a:pt x="24" y="9"/>
                </a:cubicBezTo>
                <a:lnTo>
                  <a:pt x="25" y="9"/>
                </a:lnTo>
                <a:cubicBezTo>
                  <a:pt x="25" y="9"/>
                  <a:pt x="27" y="9"/>
                  <a:pt x="28" y="9"/>
                </a:cubicBezTo>
                <a:cubicBezTo>
                  <a:pt x="30" y="7"/>
                  <a:pt x="30" y="5"/>
                  <a:pt x="30" y="5"/>
                </a:cubicBezTo>
                <a:cubicBezTo>
                  <a:pt x="30" y="4"/>
                  <a:pt x="30" y="3"/>
                  <a:pt x="31" y="4"/>
                </a:cubicBezTo>
                <a:cubicBezTo>
                  <a:pt x="33" y="4"/>
                  <a:pt x="34" y="3"/>
                  <a:pt x="34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67" name="Freeform 1371">
            <a:extLst>
              <a:ext uri="{FF2B5EF4-FFF2-40B4-BE49-F238E27FC236}">
                <a16:creationId xmlns:a16="http://schemas.microsoft.com/office/drawing/2014/main" id="{E92258E4-43B6-EA4E-AFAF-BF51FDBCF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2963" y="2344738"/>
            <a:ext cx="1587" cy="1587"/>
          </a:xfrm>
          <a:custGeom>
            <a:avLst/>
            <a:gdLst>
              <a:gd name="T0" fmla="*/ 0 w 5"/>
              <a:gd name="T1" fmla="*/ 529 h 3"/>
              <a:gd name="T2" fmla="*/ 952 w 5"/>
              <a:gd name="T3" fmla="*/ 529 h 3"/>
              <a:gd name="T4" fmla="*/ 1270 w 5"/>
              <a:gd name="T5" fmla="*/ 1058 h 3"/>
              <a:gd name="T6" fmla="*/ 0 w 5"/>
              <a:gd name="T7" fmla="*/ 529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0" y="1"/>
                </a:moveTo>
                <a:cubicBezTo>
                  <a:pt x="1" y="0"/>
                  <a:pt x="3" y="1"/>
                  <a:pt x="3" y="1"/>
                </a:cubicBezTo>
                <a:cubicBezTo>
                  <a:pt x="4" y="1"/>
                  <a:pt x="4" y="2"/>
                  <a:pt x="4" y="2"/>
                </a:cubicBezTo>
                <a:lnTo>
                  <a:pt x="0" y="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68" name="Freeform 1372">
            <a:extLst>
              <a:ext uri="{FF2B5EF4-FFF2-40B4-BE49-F238E27FC236}">
                <a16:creationId xmlns:a16="http://schemas.microsoft.com/office/drawing/2014/main" id="{777375F9-0BCD-F54F-9A84-C99681E99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2344738"/>
            <a:ext cx="1588" cy="1587"/>
          </a:xfrm>
          <a:custGeom>
            <a:avLst/>
            <a:gdLst>
              <a:gd name="T0" fmla="*/ 397 w 4"/>
              <a:gd name="T1" fmla="*/ 529 h 3"/>
              <a:gd name="T2" fmla="*/ 397 w 4"/>
              <a:gd name="T3" fmla="*/ 0 h 3"/>
              <a:gd name="T4" fmla="*/ 1191 w 4"/>
              <a:gd name="T5" fmla="*/ 529 h 3"/>
              <a:gd name="T6" fmla="*/ 1191 w 4"/>
              <a:gd name="T7" fmla="*/ 1058 h 3"/>
              <a:gd name="T8" fmla="*/ 0 w 4"/>
              <a:gd name="T9" fmla="*/ 1058 h 3"/>
              <a:gd name="T10" fmla="*/ 397 w 4"/>
              <a:gd name="T11" fmla="*/ 529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1" y="1"/>
                </a:moveTo>
                <a:lnTo>
                  <a:pt x="1" y="0"/>
                </a:lnTo>
                <a:lnTo>
                  <a:pt x="3" y="1"/>
                </a:lnTo>
                <a:lnTo>
                  <a:pt x="3" y="2"/>
                </a:lnTo>
                <a:lnTo>
                  <a:pt x="0" y="2"/>
                </a:lnTo>
                <a:lnTo>
                  <a:pt x="1" y="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69" name="Freeform 1373">
            <a:extLst>
              <a:ext uri="{FF2B5EF4-FFF2-40B4-BE49-F238E27FC236}">
                <a16:creationId xmlns:a16="http://schemas.microsoft.com/office/drawing/2014/main" id="{D88AAE63-4DAB-C540-A68E-C95F5C6FA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346325"/>
            <a:ext cx="42863" cy="1588"/>
          </a:xfrm>
          <a:custGeom>
            <a:avLst/>
            <a:gdLst>
              <a:gd name="T0" fmla="*/ 0 w 118"/>
              <a:gd name="T1" fmla="*/ 0 h 5"/>
              <a:gd name="T2" fmla="*/ 42500 w 118"/>
              <a:gd name="T3" fmla="*/ 318 h 5"/>
              <a:gd name="T4" fmla="*/ 42500 w 118"/>
              <a:gd name="T5" fmla="*/ 1270 h 5"/>
              <a:gd name="T6" fmla="*/ 726 w 118"/>
              <a:gd name="T7" fmla="*/ 1270 h 5"/>
              <a:gd name="T8" fmla="*/ 0 w 118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8" h="5">
                <a:moveTo>
                  <a:pt x="0" y="0"/>
                </a:moveTo>
                <a:lnTo>
                  <a:pt x="117" y="1"/>
                </a:lnTo>
                <a:cubicBezTo>
                  <a:pt x="117" y="1"/>
                  <a:pt x="117" y="2"/>
                  <a:pt x="117" y="4"/>
                </a:cubicBezTo>
                <a:lnTo>
                  <a:pt x="2" y="4"/>
                </a:lnTo>
                <a:cubicBezTo>
                  <a:pt x="2" y="2"/>
                  <a:pt x="0" y="0"/>
                  <a:pt x="0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70" name="Freeform 1374">
            <a:extLst>
              <a:ext uri="{FF2B5EF4-FFF2-40B4-BE49-F238E27FC236}">
                <a16:creationId xmlns:a16="http://schemas.microsoft.com/office/drawing/2014/main" id="{0F955E01-C3B9-6C4C-B508-E548731D3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322513"/>
            <a:ext cx="14288" cy="11112"/>
          </a:xfrm>
          <a:custGeom>
            <a:avLst/>
            <a:gdLst>
              <a:gd name="T0" fmla="*/ 9776 w 38"/>
              <a:gd name="T1" fmla="*/ 6514 h 29"/>
              <a:gd name="T2" fmla="*/ 1128 w 38"/>
              <a:gd name="T3" fmla="*/ 4981 h 29"/>
              <a:gd name="T4" fmla="*/ 0 w 38"/>
              <a:gd name="T5" fmla="*/ 2299 h 29"/>
              <a:gd name="T6" fmla="*/ 4136 w 38"/>
              <a:gd name="T7" fmla="*/ 383 h 29"/>
              <a:gd name="T8" fmla="*/ 6768 w 38"/>
              <a:gd name="T9" fmla="*/ 0 h 29"/>
              <a:gd name="T10" fmla="*/ 10152 w 38"/>
              <a:gd name="T11" fmla="*/ 0 h 29"/>
              <a:gd name="T12" fmla="*/ 11656 w 38"/>
              <a:gd name="T13" fmla="*/ 0 h 29"/>
              <a:gd name="T14" fmla="*/ 9776 w 38"/>
              <a:gd name="T15" fmla="*/ 1533 h 29"/>
              <a:gd name="T16" fmla="*/ 5640 w 38"/>
              <a:gd name="T17" fmla="*/ 1150 h 29"/>
              <a:gd name="T18" fmla="*/ 3008 w 38"/>
              <a:gd name="T19" fmla="*/ 1150 h 29"/>
              <a:gd name="T20" fmla="*/ 1128 w 38"/>
              <a:gd name="T21" fmla="*/ 3065 h 29"/>
              <a:gd name="T22" fmla="*/ 3384 w 38"/>
              <a:gd name="T23" fmla="*/ 4598 h 29"/>
              <a:gd name="T24" fmla="*/ 7896 w 38"/>
              <a:gd name="T25" fmla="*/ 5364 h 29"/>
              <a:gd name="T26" fmla="*/ 12784 w 38"/>
              <a:gd name="T27" fmla="*/ 6514 h 29"/>
              <a:gd name="T28" fmla="*/ 12784 w 38"/>
              <a:gd name="T29" fmla="*/ 9962 h 29"/>
              <a:gd name="T30" fmla="*/ 8648 w 38"/>
              <a:gd name="T31" fmla="*/ 10729 h 29"/>
              <a:gd name="T32" fmla="*/ 7520 w 38"/>
              <a:gd name="T33" fmla="*/ 10729 h 29"/>
              <a:gd name="T34" fmla="*/ 6768 w 38"/>
              <a:gd name="T35" fmla="*/ 9962 h 29"/>
              <a:gd name="T36" fmla="*/ 10152 w 38"/>
              <a:gd name="T37" fmla="*/ 9579 h 29"/>
              <a:gd name="T38" fmla="*/ 9776 w 38"/>
              <a:gd name="T39" fmla="*/ 6514 h 2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29">
                <a:moveTo>
                  <a:pt x="26" y="17"/>
                </a:moveTo>
                <a:cubicBezTo>
                  <a:pt x="20" y="16"/>
                  <a:pt x="9" y="16"/>
                  <a:pt x="3" y="13"/>
                </a:cubicBezTo>
                <a:cubicBezTo>
                  <a:pt x="0" y="11"/>
                  <a:pt x="0" y="9"/>
                  <a:pt x="0" y="6"/>
                </a:cubicBezTo>
                <a:cubicBezTo>
                  <a:pt x="3" y="2"/>
                  <a:pt x="9" y="2"/>
                  <a:pt x="11" y="1"/>
                </a:cubicBezTo>
                <a:cubicBezTo>
                  <a:pt x="12" y="0"/>
                  <a:pt x="15" y="0"/>
                  <a:pt x="18" y="0"/>
                </a:cubicBezTo>
                <a:cubicBezTo>
                  <a:pt x="24" y="0"/>
                  <a:pt x="26" y="0"/>
                  <a:pt x="27" y="0"/>
                </a:cubicBezTo>
                <a:cubicBezTo>
                  <a:pt x="29" y="0"/>
                  <a:pt x="31" y="0"/>
                  <a:pt x="31" y="0"/>
                </a:cubicBezTo>
                <a:cubicBezTo>
                  <a:pt x="31" y="0"/>
                  <a:pt x="29" y="3"/>
                  <a:pt x="26" y="4"/>
                </a:cubicBezTo>
                <a:cubicBezTo>
                  <a:pt x="20" y="4"/>
                  <a:pt x="17" y="4"/>
                  <a:pt x="15" y="3"/>
                </a:cubicBezTo>
                <a:cubicBezTo>
                  <a:pt x="12" y="2"/>
                  <a:pt x="9" y="3"/>
                  <a:pt x="8" y="3"/>
                </a:cubicBezTo>
                <a:cubicBezTo>
                  <a:pt x="6" y="4"/>
                  <a:pt x="3" y="5"/>
                  <a:pt x="3" y="8"/>
                </a:cubicBezTo>
                <a:cubicBezTo>
                  <a:pt x="3" y="11"/>
                  <a:pt x="6" y="12"/>
                  <a:pt x="9" y="12"/>
                </a:cubicBezTo>
                <a:cubicBezTo>
                  <a:pt x="15" y="13"/>
                  <a:pt x="18" y="13"/>
                  <a:pt x="21" y="14"/>
                </a:cubicBezTo>
                <a:cubicBezTo>
                  <a:pt x="26" y="15"/>
                  <a:pt x="29" y="15"/>
                  <a:pt x="34" y="17"/>
                </a:cubicBezTo>
                <a:cubicBezTo>
                  <a:pt x="37" y="19"/>
                  <a:pt x="37" y="23"/>
                  <a:pt x="34" y="26"/>
                </a:cubicBezTo>
                <a:cubicBezTo>
                  <a:pt x="29" y="28"/>
                  <a:pt x="26" y="28"/>
                  <a:pt x="23" y="28"/>
                </a:cubicBezTo>
                <a:lnTo>
                  <a:pt x="20" y="28"/>
                </a:lnTo>
                <a:lnTo>
                  <a:pt x="18" y="26"/>
                </a:lnTo>
                <a:cubicBezTo>
                  <a:pt x="18" y="26"/>
                  <a:pt x="27" y="26"/>
                  <a:pt x="27" y="25"/>
                </a:cubicBezTo>
                <a:cubicBezTo>
                  <a:pt x="29" y="22"/>
                  <a:pt x="29" y="18"/>
                  <a:pt x="26" y="17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71" name="Freeform 1375">
            <a:extLst>
              <a:ext uri="{FF2B5EF4-FFF2-40B4-BE49-F238E27FC236}">
                <a16:creationId xmlns:a16="http://schemas.microsoft.com/office/drawing/2014/main" id="{58C41801-9EBA-0043-A952-67A597D10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8675" y="2320925"/>
            <a:ext cx="1588" cy="1588"/>
          </a:xfrm>
          <a:custGeom>
            <a:avLst/>
            <a:gdLst>
              <a:gd name="T0" fmla="*/ 1270 w 5"/>
              <a:gd name="T1" fmla="*/ 529 h 6"/>
              <a:gd name="T2" fmla="*/ 318 w 5"/>
              <a:gd name="T3" fmla="*/ 1323 h 6"/>
              <a:gd name="T4" fmla="*/ 0 w 5"/>
              <a:gd name="T5" fmla="*/ 529 h 6"/>
              <a:gd name="T6" fmla="*/ 318 w 5"/>
              <a:gd name="T7" fmla="*/ 0 h 6"/>
              <a:gd name="T8" fmla="*/ 1270 w 5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2"/>
                </a:moveTo>
                <a:cubicBezTo>
                  <a:pt x="4" y="3"/>
                  <a:pt x="4" y="5"/>
                  <a:pt x="1" y="5"/>
                </a:cubicBezTo>
                <a:cubicBezTo>
                  <a:pt x="1" y="5"/>
                  <a:pt x="0" y="3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4" y="0"/>
                  <a:pt x="4" y="1"/>
                  <a:pt x="4" y="2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72" name="Freeform 1376">
            <a:extLst>
              <a:ext uri="{FF2B5EF4-FFF2-40B4-BE49-F238E27FC236}">
                <a16:creationId xmlns:a16="http://schemas.microsoft.com/office/drawing/2014/main" id="{864C333E-88AF-A744-A343-3D08ED25B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2322513"/>
            <a:ext cx="4763" cy="1587"/>
          </a:xfrm>
          <a:custGeom>
            <a:avLst/>
            <a:gdLst>
              <a:gd name="T0" fmla="*/ 0 w 13"/>
              <a:gd name="T1" fmla="*/ 529 h 3"/>
              <a:gd name="T2" fmla="*/ 2198 w 13"/>
              <a:gd name="T3" fmla="*/ 0 h 3"/>
              <a:gd name="T4" fmla="*/ 4397 w 13"/>
              <a:gd name="T5" fmla="*/ 529 h 3"/>
              <a:gd name="T6" fmla="*/ 2198 w 13"/>
              <a:gd name="T7" fmla="*/ 1058 h 3"/>
              <a:gd name="T8" fmla="*/ 733 w 13"/>
              <a:gd name="T9" fmla="*/ 1058 h 3"/>
              <a:gd name="T10" fmla="*/ 0 w 13"/>
              <a:gd name="T11" fmla="*/ 529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3">
                <a:moveTo>
                  <a:pt x="0" y="1"/>
                </a:moveTo>
                <a:cubicBezTo>
                  <a:pt x="0" y="1"/>
                  <a:pt x="3" y="0"/>
                  <a:pt x="6" y="0"/>
                </a:cubicBezTo>
                <a:cubicBezTo>
                  <a:pt x="9" y="0"/>
                  <a:pt x="12" y="1"/>
                  <a:pt x="12" y="1"/>
                </a:cubicBezTo>
                <a:cubicBezTo>
                  <a:pt x="12" y="1"/>
                  <a:pt x="9" y="2"/>
                  <a:pt x="6" y="2"/>
                </a:cubicBezTo>
                <a:cubicBezTo>
                  <a:pt x="3" y="1"/>
                  <a:pt x="3" y="1"/>
                  <a:pt x="2" y="2"/>
                </a:cubicBezTo>
                <a:lnTo>
                  <a:pt x="0" y="1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73" name="Freeform 1377">
            <a:extLst>
              <a:ext uri="{FF2B5EF4-FFF2-40B4-BE49-F238E27FC236}">
                <a16:creationId xmlns:a16="http://schemas.microsoft.com/office/drawing/2014/main" id="{3DC52620-7F26-C348-9985-6AEFACE0F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7888" y="2359025"/>
            <a:ext cx="17462" cy="12700"/>
          </a:xfrm>
          <a:custGeom>
            <a:avLst/>
            <a:gdLst>
              <a:gd name="T0" fmla="*/ 9080 w 50"/>
              <a:gd name="T1" fmla="*/ 10641 h 37"/>
              <a:gd name="T2" fmla="*/ 698 w 50"/>
              <a:gd name="T3" fmla="*/ 8581 h 37"/>
              <a:gd name="T4" fmla="*/ 0 w 50"/>
              <a:gd name="T5" fmla="*/ 7895 h 37"/>
              <a:gd name="T6" fmla="*/ 0 w 50"/>
              <a:gd name="T7" fmla="*/ 5492 h 37"/>
              <a:gd name="T8" fmla="*/ 698 w 50"/>
              <a:gd name="T9" fmla="*/ 4805 h 37"/>
              <a:gd name="T10" fmla="*/ 6985 w 50"/>
              <a:gd name="T11" fmla="*/ 5835 h 37"/>
              <a:gd name="T12" fmla="*/ 8033 w 50"/>
              <a:gd name="T13" fmla="*/ 5492 h 37"/>
              <a:gd name="T14" fmla="*/ 9080 w 50"/>
              <a:gd name="T15" fmla="*/ 0 h 37"/>
              <a:gd name="T16" fmla="*/ 13271 w 50"/>
              <a:gd name="T17" fmla="*/ 1716 h 37"/>
              <a:gd name="T18" fmla="*/ 11874 w 50"/>
              <a:gd name="T19" fmla="*/ 6178 h 37"/>
              <a:gd name="T20" fmla="*/ 11874 w 50"/>
              <a:gd name="T21" fmla="*/ 7208 h 37"/>
              <a:gd name="T22" fmla="*/ 16764 w 50"/>
              <a:gd name="T23" fmla="*/ 7895 h 37"/>
              <a:gd name="T24" fmla="*/ 17113 w 50"/>
              <a:gd name="T25" fmla="*/ 8581 h 37"/>
              <a:gd name="T26" fmla="*/ 16764 w 50"/>
              <a:gd name="T27" fmla="*/ 12014 h 37"/>
              <a:gd name="T28" fmla="*/ 16065 w 50"/>
              <a:gd name="T29" fmla="*/ 12357 h 37"/>
              <a:gd name="T30" fmla="*/ 13271 w 50"/>
              <a:gd name="T31" fmla="*/ 10984 h 37"/>
              <a:gd name="T32" fmla="*/ 12922 w 50"/>
              <a:gd name="T33" fmla="*/ 7895 h 37"/>
              <a:gd name="T34" fmla="*/ 11874 w 50"/>
              <a:gd name="T35" fmla="*/ 7895 h 37"/>
              <a:gd name="T36" fmla="*/ 11176 w 50"/>
              <a:gd name="T37" fmla="*/ 9611 h 37"/>
              <a:gd name="T38" fmla="*/ 10826 w 50"/>
              <a:gd name="T39" fmla="*/ 9954 h 37"/>
              <a:gd name="T40" fmla="*/ 10128 w 50"/>
              <a:gd name="T41" fmla="*/ 10641 h 37"/>
              <a:gd name="T42" fmla="*/ 9080 w 50"/>
              <a:gd name="T43" fmla="*/ 10641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0" h="37">
                <a:moveTo>
                  <a:pt x="26" y="31"/>
                </a:moveTo>
                <a:cubicBezTo>
                  <a:pt x="23" y="31"/>
                  <a:pt x="5" y="27"/>
                  <a:pt x="2" y="25"/>
                </a:cubicBezTo>
                <a:cubicBezTo>
                  <a:pt x="0" y="25"/>
                  <a:pt x="0" y="25"/>
                  <a:pt x="0" y="23"/>
                </a:cubicBezTo>
                <a:lnTo>
                  <a:pt x="0" y="16"/>
                </a:lnTo>
                <a:lnTo>
                  <a:pt x="2" y="14"/>
                </a:lnTo>
                <a:cubicBezTo>
                  <a:pt x="2" y="14"/>
                  <a:pt x="19" y="17"/>
                  <a:pt x="20" y="17"/>
                </a:cubicBezTo>
                <a:cubicBezTo>
                  <a:pt x="22" y="18"/>
                  <a:pt x="22" y="18"/>
                  <a:pt x="23" y="16"/>
                </a:cubicBezTo>
                <a:cubicBezTo>
                  <a:pt x="23" y="14"/>
                  <a:pt x="26" y="0"/>
                  <a:pt x="26" y="0"/>
                </a:cubicBezTo>
                <a:cubicBezTo>
                  <a:pt x="31" y="2"/>
                  <a:pt x="34" y="3"/>
                  <a:pt x="38" y="5"/>
                </a:cubicBezTo>
                <a:cubicBezTo>
                  <a:pt x="38" y="5"/>
                  <a:pt x="34" y="16"/>
                  <a:pt x="34" y="18"/>
                </a:cubicBezTo>
                <a:cubicBezTo>
                  <a:pt x="34" y="19"/>
                  <a:pt x="32" y="20"/>
                  <a:pt x="34" y="21"/>
                </a:cubicBezTo>
                <a:cubicBezTo>
                  <a:pt x="37" y="21"/>
                  <a:pt x="48" y="23"/>
                  <a:pt x="48" y="23"/>
                </a:cubicBezTo>
                <a:cubicBezTo>
                  <a:pt x="49" y="24"/>
                  <a:pt x="49" y="24"/>
                  <a:pt x="49" y="25"/>
                </a:cubicBezTo>
                <a:cubicBezTo>
                  <a:pt x="49" y="29"/>
                  <a:pt x="49" y="32"/>
                  <a:pt x="48" y="35"/>
                </a:cubicBezTo>
                <a:cubicBezTo>
                  <a:pt x="48" y="35"/>
                  <a:pt x="48" y="36"/>
                  <a:pt x="46" y="36"/>
                </a:cubicBezTo>
                <a:cubicBezTo>
                  <a:pt x="43" y="35"/>
                  <a:pt x="38" y="35"/>
                  <a:pt x="38" y="32"/>
                </a:cubicBezTo>
                <a:cubicBezTo>
                  <a:pt x="38" y="29"/>
                  <a:pt x="38" y="25"/>
                  <a:pt x="37" y="23"/>
                </a:cubicBezTo>
                <a:cubicBezTo>
                  <a:pt x="34" y="22"/>
                  <a:pt x="34" y="22"/>
                  <a:pt x="34" y="23"/>
                </a:cubicBezTo>
                <a:cubicBezTo>
                  <a:pt x="34" y="25"/>
                  <a:pt x="32" y="28"/>
                  <a:pt x="32" y="28"/>
                </a:cubicBezTo>
                <a:cubicBezTo>
                  <a:pt x="32" y="28"/>
                  <a:pt x="32" y="29"/>
                  <a:pt x="31" y="29"/>
                </a:cubicBezTo>
                <a:lnTo>
                  <a:pt x="29" y="31"/>
                </a:lnTo>
                <a:cubicBezTo>
                  <a:pt x="29" y="32"/>
                  <a:pt x="28" y="31"/>
                  <a:pt x="26" y="3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74" name="Freeform 1378">
            <a:extLst>
              <a:ext uri="{FF2B5EF4-FFF2-40B4-BE49-F238E27FC236}">
                <a16:creationId xmlns:a16="http://schemas.microsoft.com/office/drawing/2014/main" id="{C89E65DE-0660-8542-8F9D-5FEB138D9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3600" y="2366963"/>
            <a:ext cx="34925" cy="14287"/>
          </a:xfrm>
          <a:custGeom>
            <a:avLst/>
            <a:gdLst>
              <a:gd name="T0" fmla="*/ 32045 w 97"/>
              <a:gd name="T1" fmla="*/ 4878 h 41"/>
              <a:gd name="T2" fmla="*/ 33485 w 97"/>
              <a:gd name="T3" fmla="*/ 4878 h 41"/>
              <a:gd name="T4" fmla="*/ 34565 w 97"/>
              <a:gd name="T5" fmla="*/ 6969 h 41"/>
              <a:gd name="T6" fmla="*/ 32045 w 97"/>
              <a:gd name="T7" fmla="*/ 9060 h 41"/>
              <a:gd name="T8" fmla="*/ 25204 w 97"/>
              <a:gd name="T9" fmla="*/ 11151 h 41"/>
              <a:gd name="T10" fmla="*/ 16202 w 97"/>
              <a:gd name="T11" fmla="*/ 13590 h 41"/>
              <a:gd name="T12" fmla="*/ 11522 w 97"/>
              <a:gd name="T13" fmla="*/ 12196 h 41"/>
              <a:gd name="T14" fmla="*/ 6121 w 97"/>
              <a:gd name="T15" fmla="*/ 9060 h 41"/>
              <a:gd name="T16" fmla="*/ 1440 w 97"/>
              <a:gd name="T17" fmla="*/ 6969 h 41"/>
              <a:gd name="T18" fmla="*/ 1440 w 97"/>
              <a:gd name="T19" fmla="*/ 5575 h 41"/>
              <a:gd name="T20" fmla="*/ 0 w 97"/>
              <a:gd name="T21" fmla="*/ 2439 h 41"/>
              <a:gd name="T22" fmla="*/ 5041 w 97"/>
              <a:gd name="T23" fmla="*/ 4530 h 41"/>
              <a:gd name="T24" fmla="*/ 6121 w 97"/>
              <a:gd name="T25" fmla="*/ 4878 h 41"/>
              <a:gd name="T26" fmla="*/ 11522 w 97"/>
              <a:gd name="T27" fmla="*/ 9060 h 41"/>
              <a:gd name="T28" fmla="*/ 13682 w 97"/>
              <a:gd name="T29" fmla="*/ 9409 h 41"/>
              <a:gd name="T30" fmla="*/ 13682 w 97"/>
              <a:gd name="T31" fmla="*/ 7666 h 41"/>
              <a:gd name="T32" fmla="*/ 12242 w 97"/>
              <a:gd name="T33" fmla="*/ 4878 h 41"/>
              <a:gd name="T34" fmla="*/ 11522 w 97"/>
              <a:gd name="T35" fmla="*/ 2788 h 41"/>
              <a:gd name="T36" fmla="*/ 12242 w 97"/>
              <a:gd name="T37" fmla="*/ 348 h 41"/>
              <a:gd name="T38" fmla="*/ 13682 w 97"/>
              <a:gd name="T39" fmla="*/ 348 h 41"/>
              <a:gd name="T40" fmla="*/ 14762 w 97"/>
              <a:gd name="T41" fmla="*/ 5227 h 41"/>
              <a:gd name="T42" fmla="*/ 18363 w 97"/>
              <a:gd name="T43" fmla="*/ 8015 h 41"/>
              <a:gd name="T44" fmla="*/ 23043 w 97"/>
              <a:gd name="T45" fmla="*/ 7318 h 41"/>
              <a:gd name="T46" fmla="*/ 24844 w 97"/>
              <a:gd name="T47" fmla="*/ 4530 h 41"/>
              <a:gd name="T48" fmla="*/ 25924 w 97"/>
              <a:gd name="T49" fmla="*/ 2439 h 41"/>
              <a:gd name="T50" fmla="*/ 28084 w 97"/>
              <a:gd name="T51" fmla="*/ 2788 h 41"/>
              <a:gd name="T52" fmla="*/ 28444 w 97"/>
              <a:gd name="T53" fmla="*/ 5227 h 41"/>
              <a:gd name="T54" fmla="*/ 25924 w 97"/>
              <a:gd name="T55" fmla="*/ 8015 h 41"/>
              <a:gd name="T56" fmla="*/ 27364 w 97"/>
              <a:gd name="T57" fmla="*/ 9409 h 41"/>
              <a:gd name="T58" fmla="*/ 30604 w 97"/>
              <a:gd name="T59" fmla="*/ 8015 h 41"/>
              <a:gd name="T60" fmla="*/ 32045 w 97"/>
              <a:gd name="T61" fmla="*/ 4878 h 4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7" h="41">
                <a:moveTo>
                  <a:pt x="89" y="14"/>
                </a:moveTo>
                <a:cubicBezTo>
                  <a:pt x="90" y="13"/>
                  <a:pt x="90" y="13"/>
                  <a:pt x="93" y="14"/>
                </a:cubicBezTo>
                <a:cubicBezTo>
                  <a:pt x="96" y="15"/>
                  <a:pt x="96" y="17"/>
                  <a:pt x="96" y="20"/>
                </a:cubicBezTo>
                <a:cubicBezTo>
                  <a:pt x="95" y="23"/>
                  <a:pt x="95" y="23"/>
                  <a:pt x="89" y="26"/>
                </a:cubicBezTo>
                <a:cubicBezTo>
                  <a:pt x="85" y="29"/>
                  <a:pt x="73" y="32"/>
                  <a:pt x="70" y="32"/>
                </a:cubicBezTo>
                <a:cubicBezTo>
                  <a:pt x="66" y="34"/>
                  <a:pt x="51" y="37"/>
                  <a:pt x="45" y="39"/>
                </a:cubicBezTo>
                <a:cubicBezTo>
                  <a:pt x="38" y="40"/>
                  <a:pt x="36" y="36"/>
                  <a:pt x="32" y="35"/>
                </a:cubicBezTo>
                <a:cubicBezTo>
                  <a:pt x="28" y="32"/>
                  <a:pt x="22" y="28"/>
                  <a:pt x="17" y="26"/>
                </a:cubicBezTo>
                <a:cubicBezTo>
                  <a:pt x="14" y="25"/>
                  <a:pt x="4" y="20"/>
                  <a:pt x="4" y="20"/>
                </a:cubicBezTo>
                <a:lnTo>
                  <a:pt x="4" y="16"/>
                </a:lnTo>
                <a:cubicBezTo>
                  <a:pt x="4" y="14"/>
                  <a:pt x="0" y="7"/>
                  <a:pt x="0" y="7"/>
                </a:cubicBezTo>
                <a:cubicBezTo>
                  <a:pt x="5" y="10"/>
                  <a:pt x="9" y="13"/>
                  <a:pt x="14" y="13"/>
                </a:cubicBezTo>
                <a:lnTo>
                  <a:pt x="17" y="14"/>
                </a:lnTo>
                <a:cubicBezTo>
                  <a:pt x="20" y="17"/>
                  <a:pt x="29" y="23"/>
                  <a:pt x="32" y="26"/>
                </a:cubicBezTo>
                <a:cubicBezTo>
                  <a:pt x="34" y="28"/>
                  <a:pt x="35" y="28"/>
                  <a:pt x="38" y="27"/>
                </a:cubicBezTo>
                <a:cubicBezTo>
                  <a:pt x="41" y="27"/>
                  <a:pt x="38" y="24"/>
                  <a:pt x="38" y="22"/>
                </a:cubicBezTo>
                <a:cubicBezTo>
                  <a:pt x="37" y="18"/>
                  <a:pt x="35" y="16"/>
                  <a:pt x="34" y="14"/>
                </a:cubicBezTo>
                <a:cubicBezTo>
                  <a:pt x="32" y="12"/>
                  <a:pt x="32" y="10"/>
                  <a:pt x="32" y="8"/>
                </a:cubicBezTo>
                <a:cubicBezTo>
                  <a:pt x="32" y="7"/>
                  <a:pt x="32" y="4"/>
                  <a:pt x="34" y="1"/>
                </a:cubicBezTo>
                <a:cubicBezTo>
                  <a:pt x="35" y="0"/>
                  <a:pt x="37" y="1"/>
                  <a:pt x="38" y="1"/>
                </a:cubicBezTo>
                <a:cubicBezTo>
                  <a:pt x="38" y="4"/>
                  <a:pt x="41" y="11"/>
                  <a:pt x="41" y="15"/>
                </a:cubicBezTo>
                <a:cubicBezTo>
                  <a:pt x="45" y="21"/>
                  <a:pt x="46" y="23"/>
                  <a:pt x="51" y="23"/>
                </a:cubicBezTo>
                <a:cubicBezTo>
                  <a:pt x="57" y="24"/>
                  <a:pt x="63" y="23"/>
                  <a:pt x="64" y="21"/>
                </a:cubicBezTo>
                <a:cubicBezTo>
                  <a:pt x="67" y="18"/>
                  <a:pt x="69" y="15"/>
                  <a:pt x="69" y="13"/>
                </a:cubicBezTo>
                <a:cubicBezTo>
                  <a:pt x="70" y="10"/>
                  <a:pt x="72" y="8"/>
                  <a:pt x="72" y="7"/>
                </a:cubicBezTo>
                <a:cubicBezTo>
                  <a:pt x="73" y="7"/>
                  <a:pt x="76" y="7"/>
                  <a:pt x="78" y="8"/>
                </a:cubicBezTo>
                <a:cubicBezTo>
                  <a:pt x="79" y="11"/>
                  <a:pt x="79" y="13"/>
                  <a:pt x="79" y="15"/>
                </a:cubicBezTo>
                <a:cubicBezTo>
                  <a:pt x="78" y="17"/>
                  <a:pt x="72" y="18"/>
                  <a:pt x="72" y="23"/>
                </a:cubicBezTo>
                <a:cubicBezTo>
                  <a:pt x="70" y="26"/>
                  <a:pt x="72" y="27"/>
                  <a:pt x="76" y="27"/>
                </a:cubicBezTo>
                <a:cubicBezTo>
                  <a:pt x="79" y="27"/>
                  <a:pt x="82" y="26"/>
                  <a:pt x="85" y="23"/>
                </a:cubicBezTo>
                <a:cubicBezTo>
                  <a:pt x="89" y="21"/>
                  <a:pt x="89" y="17"/>
                  <a:pt x="89" y="14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75" name="Freeform 1379">
            <a:extLst>
              <a:ext uri="{FF2B5EF4-FFF2-40B4-BE49-F238E27FC236}">
                <a16:creationId xmlns:a16="http://schemas.microsoft.com/office/drawing/2014/main" id="{205671E5-642B-FB45-AD86-B7B5A1A1B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413" y="2352675"/>
            <a:ext cx="6350" cy="6350"/>
          </a:xfrm>
          <a:custGeom>
            <a:avLst/>
            <a:gdLst>
              <a:gd name="T0" fmla="*/ 1764 w 18"/>
              <a:gd name="T1" fmla="*/ 2339 h 19"/>
              <a:gd name="T2" fmla="*/ 706 w 18"/>
              <a:gd name="T3" fmla="*/ 2674 h 19"/>
              <a:gd name="T4" fmla="*/ 0 w 18"/>
              <a:gd name="T5" fmla="*/ 2339 h 19"/>
              <a:gd name="T6" fmla="*/ 706 w 18"/>
              <a:gd name="T7" fmla="*/ 1003 h 19"/>
              <a:gd name="T8" fmla="*/ 1058 w 18"/>
              <a:gd name="T9" fmla="*/ 1003 h 19"/>
              <a:gd name="T10" fmla="*/ 2117 w 18"/>
              <a:gd name="T11" fmla="*/ 1671 h 19"/>
              <a:gd name="T12" fmla="*/ 2822 w 18"/>
              <a:gd name="T13" fmla="*/ 1003 h 19"/>
              <a:gd name="T14" fmla="*/ 2822 w 18"/>
              <a:gd name="T15" fmla="*/ 334 h 19"/>
              <a:gd name="T16" fmla="*/ 2822 w 18"/>
              <a:gd name="T17" fmla="*/ 0 h 19"/>
              <a:gd name="T18" fmla="*/ 4233 w 18"/>
              <a:gd name="T19" fmla="*/ 334 h 19"/>
              <a:gd name="T20" fmla="*/ 4233 w 18"/>
              <a:gd name="T21" fmla="*/ 1003 h 19"/>
              <a:gd name="T22" fmla="*/ 3881 w 18"/>
              <a:gd name="T23" fmla="*/ 1671 h 19"/>
              <a:gd name="T24" fmla="*/ 4233 w 18"/>
              <a:gd name="T25" fmla="*/ 2339 h 19"/>
              <a:gd name="T26" fmla="*/ 4939 w 18"/>
              <a:gd name="T27" fmla="*/ 2339 h 19"/>
              <a:gd name="T28" fmla="*/ 5292 w 18"/>
              <a:gd name="T29" fmla="*/ 2339 h 19"/>
              <a:gd name="T30" fmla="*/ 5292 w 18"/>
              <a:gd name="T31" fmla="*/ 3676 h 19"/>
              <a:gd name="T32" fmla="*/ 4233 w 18"/>
              <a:gd name="T33" fmla="*/ 3676 h 19"/>
              <a:gd name="T34" fmla="*/ 4233 w 18"/>
              <a:gd name="T35" fmla="*/ 3342 h 19"/>
              <a:gd name="T36" fmla="*/ 3175 w 18"/>
              <a:gd name="T37" fmla="*/ 4011 h 19"/>
              <a:gd name="T38" fmla="*/ 3175 w 18"/>
              <a:gd name="T39" fmla="*/ 5347 h 19"/>
              <a:gd name="T40" fmla="*/ 2822 w 18"/>
              <a:gd name="T41" fmla="*/ 5347 h 19"/>
              <a:gd name="T42" fmla="*/ 1764 w 18"/>
              <a:gd name="T43" fmla="*/ 5347 h 19"/>
              <a:gd name="T44" fmla="*/ 1058 w 18"/>
              <a:gd name="T45" fmla="*/ 4679 h 19"/>
              <a:gd name="T46" fmla="*/ 1764 w 18"/>
              <a:gd name="T47" fmla="*/ 3676 h 19"/>
              <a:gd name="T48" fmla="*/ 1764 w 18"/>
              <a:gd name="T49" fmla="*/ 2339 h 1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" h="19">
                <a:moveTo>
                  <a:pt x="5" y="7"/>
                </a:moveTo>
                <a:cubicBezTo>
                  <a:pt x="3" y="8"/>
                  <a:pt x="3" y="8"/>
                  <a:pt x="2" y="8"/>
                </a:cubicBezTo>
                <a:cubicBezTo>
                  <a:pt x="2" y="8"/>
                  <a:pt x="0" y="8"/>
                  <a:pt x="0" y="7"/>
                </a:cubicBezTo>
                <a:cubicBezTo>
                  <a:pt x="2" y="7"/>
                  <a:pt x="2" y="3"/>
                  <a:pt x="2" y="3"/>
                </a:cubicBezTo>
                <a:lnTo>
                  <a:pt x="3" y="3"/>
                </a:lnTo>
                <a:cubicBezTo>
                  <a:pt x="3" y="5"/>
                  <a:pt x="5" y="5"/>
                  <a:pt x="6" y="5"/>
                </a:cubicBezTo>
                <a:cubicBezTo>
                  <a:pt x="8" y="5"/>
                  <a:pt x="8" y="5"/>
                  <a:pt x="8" y="3"/>
                </a:cubicBezTo>
                <a:lnTo>
                  <a:pt x="8" y="1"/>
                </a:lnTo>
                <a:lnTo>
                  <a:pt x="8" y="0"/>
                </a:lnTo>
                <a:cubicBezTo>
                  <a:pt x="9" y="0"/>
                  <a:pt x="12" y="1"/>
                  <a:pt x="12" y="1"/>
                </a:cubicBezTo>
                <a:lnTo>
                  <a:pt x="12" y="3"/>
                </a:lnTo>
                <a:lnTo>
                  <a:pt x="11" y="5"/>
                </a:lnTo>
                <a:cubicBezTo>
                  <a:pt x="11" y="5"/>
                  <a:pt x="11" y="7"/>
                  <a:pt x="12" y="7"/>
                </a:cubicBezTo>
                <a:lnTo>
                  <a:pt x="14" y="7"/>
                </a:lnTo>
                <a:cubicBezTo>
                  <a:pt x="15" y="7"/>
                  <a:pt x="17" y="6"/>
                  <a:pt x="15" y="7"/>
                </a:cubicBezTo>
                <a:lnTo>
                  <a:pt x="15" y="11"/>
                </a:lnTo>
                <a:cubicBezTo>
                  <a:pt x="15" y="11"/>
                  <a:pt x="14" y="12"/>
                  <a:pt x="12" y="11"/>
                </a:cubicBezTo>
                <a:lnTo>
                  <a:pt x="12" y="10"/>
                </a:lnTo>
                <a:cubicBezTo>
                  <a:pt x="11" y="10"/>
                  <a:pt x="9" y="10"/>
                  <a:pt x="9" y="12"/>
                </a:cubicBezTo>
                <a:lnTo>
                  <a:pt x="9" y="16"/>
                </a:lnTo>
                <a:cubicBezTo>
                  <a:pt x="9" y="16"/>
                  <a:pt x="9" y="18"/>
                  <a:pt x="8" y="16"/>
                </a:cubicBezTo>
                <a:lnTo>
                  <a:pt x="5" y="16"/>
                </a:lnTo>
                <a:cubicBezTo>
                  <a:pt x="3" y="16"/>
                  <a:pt x="3" y="16"/>
                  <a:pt x="3" y="14"/>
                </a:cubicBezTo>
                <a:cubicBezTo>
                  <a:pt x="5" y="13"/>
                  <a:pt x="5" y="11"/>
                  <a:pt x="5" y="11"/>
                </a:cubicBezTo>
                <a:cubicBezTo>
                  <a:pt x="6" y="10"/>
                  <a:pt x="6" y="7"/>
                  <a:pt x="5" y="7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76" name="Freeform 1380">
            <a:extLst>
              <a:ext uri="{FF2B5EF4-FFF2-40B4-BE49-F238E27FC236}">
                <a16:creationId xmlns:a16="http://schemas.microsoft.com/office/drawing/2014/main" id="{FD0CF064-1FAD-7E4D-9A5B-B3A95BDA2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0" y="2363788"/>
            <a:ext cx="12700" cy="12700"/>
          </a:xfrm>
          <a:custGeom>
            <a:avLst/>
            <a:gdLst>
              <a:gd name="T0" fmla="*/ 7097 w 34"/>
              <a:gd name="T1" fmla="*/ 3266 h 35"/>
              <a:gd name="T2" fmla="*/ 5603 w 34"/>
              <a:gd name="T3" fmla="*/ 4354 h 35"/>
              <a:gd name="T4" fmla="*/ 7097 w 34"/>
              <a:gd name="T5" fmla="*/ 7620 h 35"/>
              <a:gd name="T6" fmla="*/ 7844 w 34"/>
              <a:gd name="T7" fmla="*/ 11249 h 35"/>
              <a:gd name="T8" fmla="*/ 7844 w 34"/>
              <a:gd name="T9" fmla="*/ 12337 h 35"/>
              <a:gd name="T10" fmla="*/ 4482 w 34"/>
              <a:gd name="T11" fmla="*/ 9797 h 35"/>
              <a:gd name="T12" fmla="*/ 374 w 34"/>
              <a:gd name="T13" fmla="*/ 7620 h 35"/>
              <a:gd name="T14" fmla="*/ 0 w 34"/>
              <a:gd name="T15" fmla="*/ 6894 h 35"/>
              <a:gd name="T16" fmla="*/ 374 w 34"/>
              <a:gd name="T17" fmla="*/ 4354 h 35"/>
              <a:gd name="T18" fmla="*/ 374 w 34"/>
              <a:gd name="T19" fmla="*/ 3991 h 35"/>
              <a:gd name="T20" fmla="*/ 374 w 34"/>
              <a:gd name="T21" fmla="*/ 2540 h 35"/>
              <a:gd name="T22" fmla="*/ 1494 w 34"/>
              <a:gd name="T23" fmla="*/ 3991 h 35"/>
              <a:gd name="T24" fmla="*/ 3362 w 34"/>
              <a:gd name="T25" fmla="*/ 5806 h 35"/>
              <a:gd name="T26" fmla="*/ 3735 w 34"/>
              <a:gd name="T27" fmla="*/ 5806 h 35"/>
              <a:gd name="T28" fmla="*/ 2615 w 34"/>
              <a:gd name="T29" fmla="*/ 3266 h 35"/>
              <a:gd name="T30" fmla="*/ 1494 w 34"/>
              <a:gd name="T31" fmla="*/ 2540 h 35"/>
              <a:gd name="T32" fmla="*/ 3362 w 34"/>
              <a:gd name="T33" fmla="*/ 2177 h 35"/>
              <a:gd name="T34" fmla="*/ 5976 w 34"/>
              <a:gd name="T35" fmla="*/ 1089 h 35"/>
              <a:gd name="T36" fmla="*/ 7844 w 34"/>
              <a:gd name="T37" fmla="*/ 0 h 35"/>
              <a:gd name="T38" fmla="*/ 11206 w 34"/>
              <a:gd name="T39" fmla="*/ 1451 h 35"/>
              <a:gd name="T40" fmla="*/ 11953 w 34"/>
              <a:gd name="T41" fmla="*/ 2177 h 35"/>
              <a:gd name="T42" fmla="*/ 9338 w 34"/>
              <a:gd name="T43" fmla="*/ 2903 h 35"/>
              <a:gd name="T44" fmla="*/ 7097 w 34"/>
              <a:gd name="T45" fmla="*/ 3266 h 3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4" h="35">
                <a:moveTo>
                  <a:pt x="19" y="9"/>
                </a:moveTo>
                <a:cubicBezTo>
                  <a:pt x="16" y="9"/>
                  <a:pt x="15" y="9"/>
                  <a:pt x="15" y="12"/>
                </a:cubicBezTo>
                <a:cubicBezTo>
                  <a:pt x="16" y="13"/>
                  <a:pt x="18" y="16"/>
                  <a:pt x="19" y="21"/>
                </a:cubicBezTo>
                <a:cubicBezTo>
                  <a:pt x="21" y="25"/>
                  <a:pt x="21" y="29"/>
                  <a:pt x="21" y="31"/>
                </a:cubicBezTo>
                <a:lnTo>
                  <a:pt x="21" y="34"/>
                </a:lnTo>
                <a:cubicBezTo>
                  <a:pt x="21" y="34"/>
                  <a:pt x="18" y="32"/>
                  <a:pt x="12" y="27"/>
                </a:cubicBezTo>
                <a:cubicBezTo>
                  <a:pt x="6" y="23"/>
                  <a:pt x="3" y="22"/>
                  <a:pt x="1" y="21"/>
                </a:cubicBezTo>
                <a:cubicBezTo>
                  <a:pt x="0" y="21"/>
                  <a:pt x="0" y="21"/>
                  <a:pt x="0" y="19"/>
                </a:cubicBezTo>
                <a:cubicBezTo>
                  <a:pt x="0" y="16"/>
                  <a:pt x="1" y="13"/>
                  <a:pt x="1" y="12"/>
                </a:cubicBezTo>
                <a:lnTo>
                  <a:pt x="1" y="11"/>
                </a:lnTo>
                <a:lnTo>
                  <a:pt x="1" y="7"/>
                </a:lnTo>
                <a:cubicBezTo>
                  <a:pt x="1" y="7"/>
                  <a:pt x="4" y="8"/>
                  <a:pt x="4" y="11"/>
                </a:cubicBezTo>
                <a:cubicBezTo>
                  <a:pt x="7" y="13"/>
                  <a:pt x="7" y="15"/>
                  <a:pt x="9" y="16"/>
                </a:cubicBezTo>
                <a:cubicBezTo>
                  <a:pt x="10" y="18"/>
                  <a:pt x="12" y="21"/>
                  <a:pt x="10" y="16"/>
                </a:cubicBezTo>
                <a:cubicBezTo>
                  <a:pt x="9" y="15"/>
                  <a:pt x="7" y="13"/>
                  <a:pt x="7" y="9"/>
                </a:cubicBezTo>
                <a:cubicBezTo>
                  <a:pt x="6" y="7"/>
                  <a:pt x="4" y="7"/>
                  <a:pt x="4" y="7"/>
                </a:cubicBezTo>
                <a:cubicBezTo>
                  <a:pt x="6" y="7"/>
                  <a:pt x="7" y="6"/>
                  <a:pt x="9" y="6"/>
                </a:cubicBezTo>
                <a:cubicBezTo>
                  <a:pt x="13" y="6"/>
                  <a:pt x="15" y="4"/>
                  <a:pt x="16" y="3"/>
                </a:cubicBezTo>
                <a:cubicBezTo>
                  <a:pt x="18" y="3"/>
                  <a:pt x="21" y="0"/>
                  <a:pt x="21" y="0"/>
                </a:cubicBezTo>
                <a:cubicBezTo>
                  <a:pt x="21" y="0"/>
                  <a:pt x="27" y="3"/>
                  <a:pt x="30" y="4"/>
                </a:cubicBezTo>
                <a:cubicBezTo>
                  <a:pt x="33" y="4"/>
                  <a:pt x="33" y="5"/>
                  <a:pt x="32" y="6"/>
                </a:cubicBezTo>
                <a:cubicBezTo>
                  <a:pt x="30" y="7"/>
                  <a:pt x="27" y="7"/>
                  <a:pt x="25" y="8"/>
                </a:cubicBezTo>
                <a:cubicBezTo>
                  <a:pt x="24" y="8"/>
                  <a:pt x="21" y="9"/>
                  <a:pt x="19" y="9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77" name="Freeform 1381">
            <a:extLst>
              <a:ext uri="{FF2B5EF4-FFF2-40B4-BE49-F238E27FC236}">
                <a16:creationId xmlns:a16="http://schemas.microsoft.com/office/drawing/2014/main" id="{70D1BDE6-F8D2-4541-BABF-8DCC31BF1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2354263"/>
            <a:ext cx="20638" cy="19050"/>
          </a:xfrm>
          <a:custGeom>
            <a:avLst/>
            <a:gdLst>
              <a:gd name="T0" fmla="*/ 13035 w 57"/>
              <a:gd name="T1" fmla="*/ 10424 h 53"/>
              <a:gd name="T2" fmla="*/ 11586 w 57"/>
              <a:gd name="T3" fmla="*/ 10064 h 53"/>
              <a:gd name="T4" fmla="*/ 10862 w 57"/>
              <a:gd name="T5" fmla="*/ 10064 h 53"/>
              <a:gd name="T6" fmla="*/ 10862 w 57"/>
              <a:gd name="T7" fmla="*/ 12580 h 53"/>
              <a:gd name="T8" fmla="*/ 10862 w 57"/>
              <a:gd name="T9" fmla="*/ 16175 h 53"/>
              <a:gd name="T10" fmla="*/ 10500 w 57"/>
              <a:gd name="T11" fmla="*/ 17612 h 53"/>
              <a:gd name="T12" fmla="*/ 9776 w 57"/>
              <a:gd name="T13" fmla="*/ 17612 h 53"/>
              <a:gd name="T14" fmla="*/ 8690 w 57"/>
              <a:gd name="T15" fmla="*/ 14737 h 53"/>
              <a:gd name="T16" fmla="*/ 8328 w 57"/>
              <a:gd name="T17" fmla="*/ 12580 h 53"/>
              <a:gd name="T18" fmla="*/ 7603 w 57"/>
              <a:gd name="T19" fmla="*/ 12580 h 53"/>
              <a:gd name="T20" fmla="*/ 8690 w 57"/>
              <a:gd name="T21" fmla="*/ 15815 h 53"/>
              <a:gd name="T22" fmla="*/ 8690 w 57"/>
              <a:gd name="T23" fmla="*/ 16893 h 53"/>
              <a:gd name="T24" fmla="*/ 3621 w 57"/>
              <a:gd name="T25" fmla="*/ 11861 h 53"/>
              <a:gd name="T26" fmla="*/ 3259 w 57"/>
              <a:gd name="T27" fmla="*/ 10783 h 53"/>
              <a:gd name="T28" fmla="*/ 1448 w 57"/>
              <a:gd name="T29" fmla="*/ 8986 h 53"/>
              <a:gd name="T30" fmla="*/ 0 w 57"/>
              <a:gd name="T31" fmla="*/ 6829 h 53"/>
              <a:gd name="T32" fmla="*/ 1448 w 57"/>
              <a:gd name="T33" fmla="*/ 5751 h 53"/>
              <a:gd name="T34" fmla="*/ 2172 w 57"/>
              <a:gd name="T35" fmla="*/ 5392 h 53"/>
              <a:gd name="T36" fmla="*/ 2534 w 57"/>
              <a:gd name="T37" fmla="*/ 5751 h 53"/>
              <a:gd name="T38" fmla="*/ 4345 w 57"/>
              <a:gd name="T39" fmla="*/ 7908 h 53"/>
              <a:gd name="T40" fmla="*/ 6155 w 57"/>
              <a:gd name="T41" fmla="*/ 7908 h 53"/>
              <a:gd name="T42" fmla="*/ 3621 w 57"/>
              <a:gd name="T43" fmla="*/ 5751 h 53"/>
              <a:gd name="T44" fmla="*/ 3259 w 57"/>
              <a:gd name="T45" fmla="*/ 5392 h 53"/>
              <a:gd name="T46" fmla="*/ 7603 w 57"/>
              <a:gd name="T47" fmla="*/ 3235 h 53"/>
              <a:gd name="T48" fmla="*/ 8328 w 57"/>
              <a:gd name="T49" fmla="*/ 4673 h 53"/>
              <a:gd name="T50" fmla="*/ 9776 w 57"/>
              <a:gd name="T51" fmla="*/ 5392 h 53"/>
              <a:gd name="T52" fmla="*/ 8690 w 57"/>
              <a:gd name="T53" fmla="*/ 3594 h 53"/>
              <a:gd name="T54" fmla="*/ 8328 w 57"/>
              <a:gd name="T55" fmla="*/ 2516 h 53"/>
              <a:gd name="T56" fmla="*/ 10862 w 57"/>
              <a:gd name="T57" fmla="*/ 0 h 53"/>
              <a:gd name="T58" fmla="*/ 13035 w 57"/>
              <a:gd name="T59" fmla="*/ 3594 h 53"/>
              <a:gd name="T60" fmla="*/ 18466 w 57"/>
              <a:gd name="T61" fmla="*/ 7189 h 53"/>
              <a:gd name="T62" fmla="*/ 18466 w 57"/>
              <a:gd name="T63" fmla="*/ 7548 h 53"/>
              <a:gd name="T64" fmla="*/ 14845 w 57"/>
              <a:gd name="T65" fmla="*/ 7908 h 53"/>
              <a:gd name="T66" fmla="*/ 12672 w 57"/>
              <a:gd name="T67" fmla="*/ 7548 h 53"/>
              <a:gd name="T68" fmla="*/ 12672 w 57"/>
              <a:gd name="T69" fmla="*/ 7908 h 53"/>
              <a:gd name="T70" fmla="*/ 17017 w 57"/>
              <a:gd name="T71" fmla="*/ 8626 h 53"/>
              <a:gd name="T72" fmla="*/ 17379 w 57"/>
              <a:gd name="T73" fmla="*/ 8986 h 53"/>
              <a:gd name="T74" fmla="*/ 14845 w 57"/>
              <a:gd name="T75" fmla="*/ 10064 h 53"/>
              <a:gd name="T76" fmla="*/ 13035 w 57"/>
              <a:gd name="T77" fmla="*/ 10424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7" h="53">
                <a:moveTo>
                  <a:pt x="36" y="29"/>
                </a:moveTo>
                <a:cubicBezTo>
                  <a:pt x="35" y="29"/>
                  <a:pt x="33" y="29"/>
                  <a:pt x="32" y="28"/>
                </a:cubicBezTo>
                <a:cubicBezTo>
                  <a:pt x="30" y="28"/>
                  <a:pt x="30" y="28"/>
                  <a:pt x="30" y="28"/>
                </a:cubicBezTo>
                <a:lnTo>
                  <a:pt x="30" y="35"/>
                </a:lnTo>
                <a:lnTo>
                  <a:pt x="30" y="45"/>
                </a:lnTo>
                <a:cubicBezTo>
                  <a:pt x="30" y="47"/>
                  <a:pt x="30" y="48"/>
                  <a:pt x="29" y="49"/>
                </a:cubicBezTo>
                <a:cubicBezTo>
                  <a:pt x="27" y="51"/>
                  <a:pt x="27" y="52"/>
                  <a:pt x="27" y="49"/>
                </a:cubicBezTo>
                <a:cubicBezTo>
                  <a:pt x="26" y="47"/>
                  <a:pt x="26" y="44"/>
                  <a:pt x="24" y="41"/>
                </a:cubicBezTo>
                <a:cubicBezTo>
                  <a:pt x="24" y="38"/>
                  <a:pt x="24" y="38"/>
                  <a:pt x="23" y="35"/>
                </a:cubicBezTo>
                <a:cubicBezTo>
                  <a:pt x="23" y="34"/>
                  <a:pt x="21" y="33"/>
                  <a:pt x="21" y="35"/>
                </a:cubicBezTo>
                <a:cubicBezTo>
                  <a:pt x="23" y="39"/>
                  <a:pt x="24" y="42"/>
                  <a:pt x="24" y="44"/>
                </a:cubicBezTo>
                <a:cubicBezTo>
                  <a:pt x="24" y="47"/>
                  <a:pt x="26" y="50"/>
                  <a:pt x="24" y="47"/>
                </a:cubicBezTo>
                <a:cubicBezTo>
                  <a:pt x="21" y="44"/>
                  <a:pt x="12" y="35"/>
                  <a:pt x="10" y="33"/>
                </a:cubicBezTo>
                <a:cubicBezTo>
                  <a:pt x="10" y="32"/>
                  <a:pt x="10" y="31"/>
                  <a:pt x="9" y="30"/>
                </a:cubicBezTo>
                <a:cubicBezTo>
                  <a:pt x="9" y="29"/>
                  <a:pt x="4" y="27"/>
                  <a:pt x="4" y="25"/>
                </a:cubicBezTo>
                <a:cubicBezTo>
                  <a:pt x="3" y="24"/>
                  <a:pt x="0" y="21"/>
                  <a:pt x="0" y="19"/>
                </a:cubicBezTo>
                <a:cubicBezTo>
                  <a:pt x="1" y="19"/>
                  <a:pt x="1" y="18"/>
                  <a:pt x="4" y="16"/>
                </a:cubicBezTo>
                <a:cubicBezTo>
                  <a:pt x="4" y="16"/>
                  <a:pt x="6" y="16"/>
                  <a:pt x="6" y="15"/>
                </a:cubicBezTo>
                <a:cubicBezTo>
                  <a:pt x="6" y="15"/>
                  <a:pt x="7" y="15"/>
                  <a:pt x="7" y="16"/>
                </a:cubicBezTo>
                <a:cubicBezTo>
                  <a:pt x="7" y="16"/>
                  <a:pt x="10" y="19"/>
                  <a:pt x="12" y="22"/>
                </a:cubicBezTo>
                <a:cubicBezTo>
                  <a:pt x="17" y="24"/>
                  <a:pt x="20" y="25"/>
                  <a:pt x="17" y="22"/>
                </a:cubicBezTo>
                <a:cubicBezTo>
                  <a:pt x="12" y="19"/>
                  <a:pt x="10" y="18"/>
                  <a:pt x="10" y="16"/>
                </a:cubicBezTo>
                <a:cubicBezTo>
                  <a:pt x="10" y="15"/>
                  <a:pt x="10" y="15"/>
                  <a:pt x="9" y="15"/>
                </a:cubicBezTo>
                <a:cubicBezTo>
                  <a:pt x="10" y="13"/>
                  <a:pt x="17" y="10"/>
                  <a:pt x="21" y="9"/>
                </a:cubicBezTo>
                <a:cubicBezTo>
                  <a:pt x="21" y="10"/>
                  <a:pt x="21" y="10"/>
                  <a:pt x="23" y="13"/>
                </a:cubicBezTo>
                <a:cubicBezTo>
                  <a:pt x="24" y="13"/>
                  <a:pt x="27" y="15"/>
                  <a:pt x="27" y="15"/>
                </a:cubicBezTo>
                <a:cubicBezTo>
                  <a:pt x="27" y="15"/>
                  <a:pt x="26" y="13"/>
                  <a:pt x="24" y="10"/>
                </a:cubicBezTo>
                <a:cubicBezTo>
                  <a:pt x="24" y="9"/>
                  <a:pt x="24" y="8"/>
                  <a:pt x="23" y="7"/>
                </a:cubicBezTo>
                <a:cubicBezTo>
                  <a:pt x="26" y="5"/>
                  <a:pt x="29" y="3"/>
                  <a:pt x="30" y="0"/>
                </a:cubicBezTo>
                <a:cubicBezTo>
                  <a:pt x="30" y="2"/>
                  <a:pt x="32" y="6"/>
                  <a:pt x="36" y="10"/>
                </a:cubicBezTo>
                <a:cubicBezTo>
                  <a:pt x="41" y="17"/>
                  <a:pt x="51" y="20"/>
                  <a:pt x="51" y="20"/>
                </a:cubicBezTo>
                <a:cubicBezTo>
                  <a:pt x="51" y="20"/>
                  <a:pt x="56" y="21"/>
                  <a:pt x="51" y="21"/>
                </a:cubicBezTo>
                <a:cubicBezTo>
                  <a:pt x="48" y="22"/>
                  <a:pt x="47" y="24"/>
                  <a:pt x="41" y="22"/>
                </a:cubicBezTo>
                <a:cubicBezTo>
                  <a:pt x="36" y="21"/>
                  <a:pt x="36" y="21"/>
                  <a:pt x="35" y="21"/>
                </a:cubicBezTo>
                <a:cubicBezTo>
                  <a:pt x="33" y="21"/>
                  <a:pt x="32" y="21"/>
                  <a:pt x="35" y="22"/>
                </a:cubicBezTo>
                <a:cubicBezTo>
                  <a:pt x="38" y="23"/>
                  <a:pt x="44" y="24"/>
                  <a:pt x="47" y="24"/>
                </a:cubicBezTo>
                <a:cubicBezTo>
                  <a:pt x="48" y="24"/>
                  <a:pt x="53" y="23"/>
                  <a:pt x="48" y="25"/>
                </a:cubicBezTo>
                <a:cubicBezTo>
                  <a:pt x="45" y="27"/>
                  <a:pt x="44" y="28"/>
                  <a:pt x="41" y="28"/>
                </a:cubicBezTo>
                <a:cubicBezTo>
                  <a:pt x="39" y="28"/>
                  <a:pt x="39" y="29"/>
                  <a:pt x="36" y="29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78" name="Freeform 1382">
            <a:extLst>
              <a:ext uri="{FF2B5EF4-FFF2-40B4-BE49-F238E27FC236}">
                <a16:creationId xmlns:a16="http://schemas.microsoft.com/office/drawing/2014/main" id="{B9117008-B28E-A146-85D0-E29C426E9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2368550"/>
            <a:ext cx="6350" cy="1588"/>
          </a:xfrm>
          <a:custGeom>
            <a:avLst/>
            <a:gdLst>
              <a:gd name="T0" fmla="*/ 1191 w 16"/>
              <a:gd name="T1" fmla="*/ 318 h 5"/>
              <a:gd name="T2" fmla="*/ 2381 w 16"/>
              <a:gd name="T3" fmla="*/ 0 h 5"/>
              <a:gd name="T4" fmla="*/ 3572 w 16"/>
              <a:gd name="T5" fmla="*/ 318 h 5"/>
              <a:gd name="T6" fmla="*/ 5953 w 16"/>
              <a:gd name="T7" fmla="*/ 1270 h 5"/>
              <a:gd name="T8" fmla="*/ 2381 w 16"/>
              <a:gd name="T9" fmla="*/ 1270 h 5"/>
              <a:gd name="T10" fmla="*/ 0 w 16"/>
              <a:gd name="T11" fmla="*/ 318 h 5"/>
              <a:gd name="T12" fmla="*/ 1191 w 16"/>
              <a:gd name="T13" fmla="*/ 31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5">
                <a:moveTo>
                  <a:pt x="3" y="1"/>
                </a:moveTo>
                <a:cubicBezTo>
                  <a:pt x="3" y="1"/>
                  <a:pt x="6" y="1"/>
                  <a:pt x="6" y="0"/>
                </a:cubicBezTo>
                <a:cubicBezTo>
                  <a:pt x="8" y="0"/>
                  <a:pt x="8" y="0"/>
                  <a:pt x="9" y="1"/>
                </a:cubicBezTo>
                <a:lnTo>
                  <a:pt x="15" y="4"/>
                </a:lnTo>
                <a:lnTo>
                  <a:pt x="6" y="4"/>
                </a:lnTo>
                <a:cubicBezTo>
                  <a:pt x="3" y="4"/>
                  <a:pt x="0" y="1"/>
                  <a:pt x="0" y="1"/>
                </a:cubicBezTo>
                <a:lnTo>
                  <a:pt x="3" y="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79" name="Freeform 1383">
            <a:extLst>
              <a:ext uri="{FF2B5EF4-FFF2-40B4-BE49-F238E27FC236}">
                <a16:creationId xmlns:a16="http://schemas.microsoft.com/office/drawing/2014/main" id="{2774409E-73F6-2F47-84CA-7F62207C1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0588" y="2366963"/>
            <a:ext cx="1587" cy="3175"/>
          </a:xfrm>
          <a:custGeom>
            <a:avLst/>
            <a:gdLst>
              <a:gd name="T0" fmla="*/ 0 w 5"/>
              <a:gd name="T1" fmla="*/ 0 h 9"/>
              <a:gd name="T2" fmla="*/ 317 w 5"/>
              <a:gd name="T3" fmla="*/ 353 h 9"/>
              <a:gd name="T4" fmla="*/ 952 w 5"/>
              <a:gd name="T5" fmla="*/ 2117 h 9"/>
              <a:gd name="T6" fmla="*/ 952 w 5"/>
              <a:gd name="T7" fmla="*/ 2822 h 9"/>
              <a:gd name="T8" fmla="*/ 0 w 5"/>
              <a:gd name="T9" fmla="*/ 2822 h 9"/>
              <a:gd name="T10" fmla="*/ 0 w 5"/>
              <a:gd name="T11" fmla="*/ 1764 h 9"/>
              <a:gd name="T12" fmla="*/ 0 w 5"/>
              <a:gd name="T13" fmla="*/ 0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9">
                <a:moveTo>
                  <a:pt x="0" y="0"/>
                </a:moveTo>
                <a:lnTo>
                  <a:pt x="1" y="1"/>
                </a:lnTo>
                <a:cubicBezTo>
                  <a:pt x="1" y="2"/>
                  <a:pt x="3" y="4"/>
                  <a:pt x="3" y="6"/>
                </a:cubicBezTo>
                <a:cubicBezTo>
                  <a:pt x="3" y="6"/>
                  <a:pt x="4" y="8"/>
                  <a:pt x="3" y="8"/>
                </a:cubicBezTo>
                <a:cubicBezTo>
                  <a:pt x="3" y="8"/>
                  <a:pt x="1" y="8"/>
                  <a:pt x="0" y="8"/>
                </a:cubicBezTo>
                <a:cubicBezTo>
                  <a:pt x="0" y="8"/>
                  <a:pt x="0" y="6"/>
                  <a:pt x="0" y="5"/>
                </a:cubicBezTo>
                <a:cubicBezTo>
                  <a:pt x="0" y="4"/>
                  <a:pt x="0" y="0"/>
                  <a:pt x="0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80" name="Freeform 1384">
            <a:extLst>
              <a:ext uri="{FF2B5EF4-FFF2-40B4-BE49-F238E27FC236}">
                <a16:creationId xmlns:a16="http://schemas.microsoft.com/office/drawing/2014/main" id="{88F0A433-7A22-994F-9C36-7BF372DAE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5350" y="2368550"/>
            <a:ext cx="1588" cy="3175"/>
          </a:xfrm>
          <a:custGeom>
            <a:avLst/>
            <a:gdLst>
              <a:gd name="T0" fmla="*/ 0 w 4"/>
              <a:gd name="T1" fmla="*/ 2117 h 9"/>
              <a:gd name="T2" fmla="*/ 0 w 4"/>
              <a:gd name="T3" fmla="*/ 1764 h 9"/>
              <a:gd name="T4" fmla="*/ 0 w 4"/>
              <a:gd name="T5" fmla="*/ 706 h 9"/>
              <a:gd name="T6" fmla="*/ 1191 w 4"/>
              <a:gd name="T7" fmla="*/ 1058 h 9"/>
              <a:gd name="T8" fmla="*/ 1191 w 4"/>
              <a:gd name="T9" fmla="*/ 2117 h 9"/>
              <a:gd name="T10" fmla="*/ 794 w 4"/>
              <a:gd name="T11" fmla="*/ 2469 h 9"/>
              <a:gd name="T12" fmla="*/ 0 w 4"/>
              <a:gd name="T13" fmla="*/ 2117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9">
                <a:moveTo>
                  <a:pt x="0" y="6"/>
                </a:moveTo>
                <a:lnTo>
                  <a:pt x="0" y="5"/>
                </a:lnTo>
                <a:cubicBezTo>
                  <a:pt x="0" y="5"/>
                  <a:pt x="0" y="3"/>
                  <a:pt x="0" y="2"/>
                </a:cubicBezTo>
                <a:cubicBezTo>
                  <a:pt x="0" y="0"/>
                  <a:pt x="2" y="2"/>
                  <a:pt x="3" y="3"/>
                </a:cubicBezTo>
                <a:lnTo>
                  <a:pt x="3" y="6"/>
                </a:lnTo>
                <a:cubicBezTo>
                  <a:pt x="3" y="8"/>
                  <a:pt x="3" y="8"/>
                  <a:pt x="2" y="7"/>
                </a:cubicBezTo>
                <a:cubicBezTo>
                  <a:pt x="2" y="7"/>
                  <a:pt x="0" y="7"/>
                  <a:pt x="0" y="6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81" name="Freeform 1385">
            <a:extLst>
              <a:ext uri="{FF2B5EF4-FFF2-40B4-BE49-F238E27FC236}">
                <a16:creationId xmlns:a16="http://schemas.microsoft.com/office/drawing/2014/main" id="{E603DCEF-82E0-FD4D-8786-DA9D01F88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6300" y="2365375"/>
            <a:ext cx="1588" cy="3175"/>
          </a:xfrm>
          <a:custGeom>
            <a:avLst/>
            <a:gdLst>
              <a:gd name="T0" fmla="*/ 635 w 5"/>
              <a:gd name="T1" fmla="*/ 2721 h 7"/>
              <a:gd name="T2" fmla="*/ 0 w 5"/>
              <a:gd name="T3" fmla="*/ 2268 h 7"/>
              <a:gd name="T4" fmla="*/ 0 w 5"/>
              <a:gd name="T5" fmla="*/ 1814 h 7"/>
              <a:gd name="T6" fmla="*/ 635 w 5"/>
              <a:gd name="T7" fmla="*/ 454 h 7"/>
              <a:gd name="T8" fmla="*/ 1270 w 5"/>
              <a:gd name="T9" fmla="*/ 0 h 7"/>
              <a:gd name="T10" fmla="*/ 635 w 5"/>
              <a:gd name="T11" fmla="*/ 907 h 7"/>
              <a:gd name="T12" fmla="*/ 635 w 5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7">
                <a:moveTo>
                  <a:pt x="2" y="6"/>
                </a:moveTo>
                <a:cubicBezTo>
                  <a:pt x="2" y="6"/>
                  <a:pt x="1" y="5"/>
                  <a:pt x="0" y="5"/>
                </a:cubicBezTo>
                <a:lnTo>
                  <a:pt x="0" y="4"/>
                </a:lnTo>
                <a:cubicBezTo>
                  <a:pt x="0" y="1"/>
                  <a:pt x="2" y="1"/>
                  <a:pt x="2" y="1"/>
                </a:cubicBezTo>
                <a:cubicBezTo>
                  <a:pt x="2" y="0"/>
                  <a:pt x="2" y="0"/>
                  <a:pt x="4" y="0"/>
                </a:cubicBezTo>
                <a:cubicBezTo>
                  <a:pt x="4" y="0"/>
                  <a:pt x="2" y="1"/>
                  <a:pt x="2" y="2"/>
                </a:cubicBezTo>
                <a:lnTo>
                  <a:pt x="2" y="6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82" name="Freeform 1386">
            <a:extLst>
              <a:ext uri="{FF2B5EF4-FFF2-40B4-BE49-F238E27FC236}">
                <a16:creationId xmlns:a16="http://schemas.microsoft.com/office/drawing/2014/main" id="{1EA80042-7B3D-1043-BEF1-FFA0EC34B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2341563"/>
            <a:ext cx="3175" cy="1587"/>
          </a:xfrm>
          <a:custGeom>
            <a:avLst/>
            <a:gdLst>
              <a:gd name="T0" fmla="*/ 0 w 9"/>
              <a:gd name="T1" fmla="*/ 1058 h 6"/>
              <a:gd name="T2" fmla="*/ 1764 w 9"/>
              <a:gd name="T3" fmla="*/ 794 h 6"/>
              <a:gd name="T4" fmla="*/ 2822 w 9"/>
              <a:gd name="T5" fmla="*/ 265 h 6"/>
              <a:gd name="T6" fmla="*/ 2469 w 9"/>
              <a:gd name="T7" fmla="*/ 794 h 6"/>
              <a:gd name="T8" fmla="*/ 706 w 9"/>
              <a:gd name="T9" fmla="*/ 1323 h 6"/>
              <a:gd name="T10" fmla="*/ 0 w 9"/>
              <a:gd name="T11" fmla="*/ 1323 h 6"/>
              <a:gd name="T12" fmla="*/ 0 w 9"/>
              <a:gd name="T13" fmla="*/ 105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6">
                <a:moveTo>
                  <a:pt x="0" y="4"/>
                </a:moveTo>
                <a:cubicBezTo>
                  <a:pt x="0" y="4"/>
                  <a:pt x="3" y="3"/>
                  <a:pt x="5" y="3"/>
                </a:cubicBezTo>
                <a:cubicBezTo>
                  <a:pt x="8" y="1"/>
                  <a:pt x="8" y="0"/>
                  <a:pt x="8" y="1"/>
                </a:cubicBezTo>
                <a:cubicBezTo>
                  <a:pt x="8" y="1"/>
                  <a:pt x="8" y="2"/>
                  <a:pt x="7" y="3"/>
                </a:cubicBezTo>
                <a:cubicBezTo>
                  <a:pt x="7" y="3"/>
                  <a:pt x="3" y="4"/>
                  <a:pt x="2" y="5"/>
                </a:cubicBezTo>
                <a:lnTo>
                  <a:pt x="0" y="5"/>
                </a:lnTo>
                <a:lnTo>
                  <a:pt x="0" y="4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83" name="Freeform 1387">
            <a:extLst>
              <a:ext uri="{FF2B5EF4-FFF2-40B4-BE49-F238E27FC236}">
                <a16:creationId xmlns:a16="http://schemas.microsoft.com/office/drawing/2014/main" id="{7ABAF85C-D54E-DE44-83E1-15294E1BC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5" y="2344738"/>
            <a:ext cx="3175" cy="1587"/>
          </a:xfrm>
          <a:custGeom>
            <a:avLst/>
            <a:gdLst>
              <a:gd name="T0" fmla="*/ 1058 w 9"/>
              <a:gd name="T1" fmla="*/ 794 h 6"/>
              <a:gd name="T2" fmla="*/ 2117 w 9"/>
              <a:gd name="T3" fmla="*/ 0 h 6"/>
              <a:gd name="T4" fmla="*/ 1764 w 9"/>
              <a:gd name="T5" fmla="*/ 529 h 6"/>
              <a:gd name="T6" fmla="*/ 706 w 9"/>
              <a:gd name="T7" fmla="*/ 1323 h 6"/>
              <a:gd name="T8" fmla="*/ 0 w 9"/>
              <a:gd name="T9" fmla="*/ 1323 h 6"/>
              <a:gd name="T10" fmla="*/ 706 w 9"/>
              <a:gd name="T11" fmla="*/ 1058 h 6"/>
              <a:gd name="T12" fmla="*/ 1058 w 9"/>
              <a:gd name="T13" fmla="*/ 79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6">
                <a:moveTo>
                  <a:pt x="3" y="3"/>
                </a:moveTo>
                <a:cubicBezTo>
                  <a:pt x="3" y="3"/>
                  <a:pt x="5" y="1"/>
                  <a:pt x="6" y="0"/>
                </a:cubicBezTo>
                <a:cubicBezTo>
                  <a:pt x="8" y="0"/>
                  <a:pt x="6" y="1"/>
                  <a:pt x="5" y="2"/>
                </a:cubicBezTo>
                <a:cubicBezTo>
                  <a:pt x="5" y="2"/>
                  <a:pt x="3" y="5"/>
                  <a:pt x="2" y="5"/>
                </a:cubicBezTo>
                <a:lnTo>
                  <a:pt x="0" y="5"/>
                </a:lnTo>
                <a:lnTo>
                  <a:pt x="2" y="4"/>
                </a:lnTo>
                <a:cubicBezTo>
                  <a:pt x="3" y="4"/>
                  <a:pt x="3" y="3"/>
                  <a:pt x="3" y="3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84" name="Freeform 1388">
            <a:extLst>
              <a:ext uri="{FF2B5EF4-FFF2-40B4-BE49-F238E27FC236}">
                <a16:creationId xmlns:a16="http://schemas.microsoft.com/office/drawing/2014/main" id="{49E7A39C-AED8-8547-936C-8FC7E337B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2638" y="2305050"/>
            <a:ext cx="1587" cy="1588"/>
          </a:xfrm>
          <a:custGeom>
            <a:avLst/>
            <a:gdLst>
              <a:gd name="T0" fmla="*/ 1323 w 6"/>
              <a:gd name="T1" fmla="*/ 1323 h 6"/>
              <a:gd name="T2" fmla="*/ 794 w 6"/>
              <a:gd name="T3" fmla="*/ 794 h 6"/>
              <a:gd name="T4" fmla="*/ 0 w 6"/>
              <a:gd name="T5" fmla="*/ 0 h 6"/>
              <a:gd name="T6" fmla="*/ 794 w 6"/>
              <a:gd name="T7" fmla="*/ 265 h 6"/>
              <a:gd name="T8" fmla="*/ 1323 w 6"/>
              <a:gd name="T9" fmla="*/ 1059 h 6"/>
              <a:gd name="T10" fmla="*/ 1323 w 6"/>
              <a:gd name="T11" fmla="*/ 132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3" y="3"/>
                </a:lnTo>
                <a:cubicBezTo>
                  <a:pt x="2" y="3"/>
                  <a:pt x="2" y="1"/>
                  <a:pt x="0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"/>
                  <a:pt x="3" y="3"/>
                  <a:pt x="5" y="4"/>
                </a:cubicBezTo>
                <a:lnTo>
                  <a:pt x="5" y="5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85" name="Freeform 1389">
            <a:extLst>
              <a:ext uri="{FF2B5EF4-FFF2-40B4-BE49-F238E27FC236}">
                <a16:creationId xmlns:a16="http://schemas.microsoft.com/office/drawing/2014/main" id="{A3ED97F8-DD06-0E4B-9879-6F400D293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2638" y="2308225"/>
            <a:ext cx="1587" cy="3175"/>
          </a:xfrm>
          <a:custGeom>
            <a:avLst/>
            <a:gdLst>
              <a:gd name="T0" fmla="*/ 794 w 6"/>
              <a:gd name="T1" fmla="*/ 2268 h 7"/>
              <a:gd name="T2" fmla="*/ 529 w 6"/>
              <a:gd name="T3" fmla="*/ 1361 h 7"/>
              <a:gd name="T4" fmla="*/ 794 w 6"/>
              <a:gd name="T5" fmla="*/ 1814 h 7"/>
              <a:gd name="T6" fmla="*/ 1323 w 6"/>
              <a:gd name="T7" fmla="*/ 2721 h 7"/>
              <a:gd name="T8" fmla="*/ 794 w 6"/>
              <a:gd name="T9" fmla="*/ 2268 h 7"/>
              <a:gd name="T10" fmla="*/ 265 w 6"/>
              <a:gd name="T11" fmla="*/ 1361 h 7"/>
              <a:gd name="T12" fmla="*/ 529 w 6"/>
              <a:gd name="T13" fmla="*/ 1361 h 7"/>
              <a:gd name="T14" fmla="*/ 529 w 6"/>
              <a:gd name="T15" fmla="*/ 1361 h 7"/>
              <a:gd name="T16" fmla="*/ 265 w 6"/>
              <a:gd name="T17" fmla="*/ 1361 h 7"/>
              <a:gd name="T18" fmla="*/ 0 w 6"/>
              <a:gd name="T19" fmla="*/ 907 h 7"/>
              <a:gd name="T20" fmla="*/ 0 w 6"/>
              <a:gd name="T21" fmla="*/ 0 h 7"/>
              <a:gd name="T22" fmla="*/ 265 w 6"/>
              <a:gd name="T23" fmla="*/ 1361 h 7"/>
              <a:gd name="T24" fmla="*/ 0 w 6"/>
              <a:gd name="T25" fmla="*/ 907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7">
                <a:moveTo>
                  <a:pt x="3" y="5"/>
                </a:moveTo>
                <a:cubicBezTo>
                  <a:pt x="2" y="4"/>
                  <a:pt x="2" y="4"/>
                  <a:pt x="2" y="3"/>
                </a:cubicBezTo>
                <a:cubicBezTo>
                  <a:pt x="3" y="3"/>
                  <a:pt x="3" y="3"/>
                  <a:pt x="3" y="4"/>
                </a:cubicBezTo>
                <a:lnTo>
                  <a:pt x="5" y="6"/>
                </a:lnTo>
                <a:cubicBezTo>
                  <a:pt x="5" y="6"/>
                  <a:pt x="3" y="6"/>
                  <a:pt x="3" y="5"/>
                </a:cubicBezTo>
                <a:close/>
                <a:moveTo>
                  <a:pt x="1" y="3"/>
                </a:move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1" y="3"/>
                </a:cubicBezTo>
                <a:close/>
                <a:moveTo>
                  <a:pt x="0" y="2"/>
                </a:moveTo>
                <a:lnTo>
                  <a:pt x="0" y="0"/>
                </a:lnTo>
                <a:cubicBezTo>
                  <a:pt x="0" y="0"/>
                  <a:pt x="0" y="2"/>
                  <a:pt x="1" y="3"/>
                </a:cubicBezTo>
                <a:lnTo>
                  <a:pt x="0" y="2"/>
                </a:lnTo>
                <a:close/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86" name="Freeform 1390">
            <a:extLst>
              <a:ext uri="{FF2B5EF4-FFF2-40B4-BE49-F238E27FC236}">
                <a16:creationId xmlns:a16="http://schemas.microsoft.com/office/drawing/2014/main" id="{855EBB71-EAF6-BD4C-B645-DBECDD2A6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1050" y="2312988"/>
            <a:ext cx="3175" cy="3175"/>
          </a:xfrm>
          <a:custGeom>
            <a:avLst/>
            <a:gdLst>
              <a:gd name="T0" fmla="*/ 2778 w 8"/>
              <a:gd name="T1" fmla="*/ 2778 h 8"/>
              <a:gd name="T2" fmla="*/ 1588 w 8"/>
              <a:gd name="T3" fmla="*/ 1984 h 8"/>
              <a:gd name="T4" fmla="*/ 397 w 8"/>
              <a:gd name="T5" fmla="*/ 1191 h 8"/>
              <a:gd name="T6" fmla="*/ 0 w 8"/>
              <a:gd name="T7" fmla="*/ 0 h 8"/>
              <a:gd name="T8" fmla="*/ 397 w 8"/>
              <a:gd name="T9" fmla="*/ 794 h 8"/>
              <a:gd name="T10" fmla="*/ 1191 w 8"/>
              <a:gd name="T11" fmla="*/ 1588 h 8"/>
              <a:gd name="T12" fmla="*/ 2381 w 8"/>
              <a:gd name="T13" fmla="*/ 1984 h 8"/>
              <a:gd name="T14" fmla="*/ 2778 w 8"/>
              <a:gd name="T15" fmla="*/ 2778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8">
                <a:moveTo>
                  <a:pt x="7" y="7"/>
                </a:moveTo>
                <a:cubicBezTo>
                  <a:pt x="7" y="7"/>
                  <a:pt x="6" y="7"/>
                  <a:pt x="4" y="5"/>
                </a:cubicBezTo>
                <a:cubicBezTo>
                  <a:pt x="3" y="4"/>
                  <a:pt x="1" y="3"/>
                  <a:pt x="1" y="3"/>
                </a:cubicBezTo>
                <a:lnTo>
                  <a:pt x="0" y="0"/>
                </a:lnTo>
                <a:cubicBezTo>
                  <a:pt x="0" y="0"/>
                  <a:pt x="1" y="1"/>
                  <a:pt x="1" y="2"/>
                </a:cubicBezTo>
                <a:cubicBezTo>
                  <a:pt x="1" y="2"/>
                  <a:pt x="1" y="3"/>
                  <a:pt x="3" y="4"/>
                </a:cubicBezTo>
                <a:cubicBezTo>
                  <a:pt x="3" y="4"/>
                  <a:pt x="6" y="4"/>
                  <a:pt x="6" y="5"/>
                </a:cubicBezTo>
                <a:cubicBezTo>
                  <a:pt x="7" y="5"/>
                  <a:pt x="7" y="7"/>
                  <a:pt x="7" y="7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87" name="Freeform 1391">
            <a:extLst>
              <a:ext uri="{FF2B5EF4-FFF2-40B4-BE49-F238E27FC236}">
                <a16:creationId xmlns:a16="http://schemas.microsoft.com/office/drawing/2014/main" id="{B32DABD8-BDBD-FB47-96F8-4381BD63A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2638" y="2319338"/>
            <a:ext cx="3175" cy="1587"/>
          </a:xfrm>
          <a:custGeom>
            <a:avLst/>
            <a:gdLst>
              <a:gd name="T0" fmla="*/ 2721 w 7"/>
              <a:gd name="T1" fmla="*/ 1058 h 3"/>
              <a:gd name="T2" fmla="*/ 1361 w 7"/>
              <a:gd name="T3" fmla="*/ 529 h 3"/>
              <a:gd name="T4" fmla="*/ 0 w 7"/>
              <a:gd name="T5" fmla="*/ 529 h 3"/>
              <a:gd name="T6" fmla="*/ 1361 w 7"/>
              <a:gd name="T7" fmla="*/ 529 h 3"/>
              <a:gd name="T8" fmla="*/ 2721 w 7"/>
              <a:gd name="T9" fmla="*/ 529 h 3"/>
              <a:gd name="T10" fmla="*/ 2721 w 7"/>
              <a:gd name="T11" fmla="*/ 1058 h 3"/>
              <a:gd name="T12" fmla="*/ 2721 w 7"/>
              <a:gd name="T13" fmla="*/ 1058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3">
                <a:moveTo>
                  <a:pt x="6" y="2"/>
                </a:moveTo>
                <a:cubicBezTo>
                  <a:pt x="5" y="2"/>
                  <a:pt x="5" y="2"/>
                  <a:pt x="3" y="1"/>
                </a:cubicBezTo>
                <a:lnTo>
                  <a:pt x="0" y="1"/>
                </a:lnTo>
                <a:cubicBezTo>
                  <a:pt x="2" y="0"/>
                  <a:pt x="3" y="1"/>
                  <a:pt x="3" y="1"/>
                </a:cubicBezTo>
                <a:lnTo>
                  <a:pt x="6" y="1"/>
                </a:lnTo>
                <a:lnTo>
                  <a:pt x="6" y="2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88" name="Freeform 1392">
            <a:extLst>
              <a:ext uri="{FF2B5EF4-FFF2-40B4-BE49-F238E27FC236}">
                <a16:creationId xmlns:a16="http://schemas.microsoft.com/office/drawing/2014/main" id="{51DAA7C2-72A0-234B-AA37-4589A058F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2638" y="2325688"/>
            <a:ext cx="3175" cy="1587"/>
          </a:xfrm>
          <a:custGeom>
            <a:avLst/>
            <a:gdLst>
              <a:gd name="T0" fmla="*/ 0 w 10"/>
              <a:gd name="T1" fmla="*/ 0 h 3"/>
              <a:gd name="T2" fmla="*/ 1588 w 10"/>
              <a:gd name="T3" fmla="*/ 0 h 3"/>
              <a:gd name="T4" fmla="*/ 2858 w 10"/>
              <a:gd name="T5" fmla="*/ 529 h 3"/>
              <a:gd name="T6" fmla="*/ 1905 w 10"/>
              <a:gd name="T7" fmla="*/ 1058 h 3"/>
              <a:gd name="T8" fmla="*/ 953 w 10"/>
              <a:gd name="T9" fmla="*/ 1058 h 3"/>
              <a:gd name="T10" fmla="*/ 0 w 10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3">
                <a:moveTo>
                  <a:pt x="0" y="0"/>
                </a:moveTo>
                <a:lnTo>
                  <a:pt x="5" y="0"/>
                </a:lnTo>
                <a:cubicBezTo>
                  <a:pt x="6" y="0"/>
                  <a:pt x="9" y="0"/>
                  <a:pt x="9" y="1"/>
                </a:cubicBezTo>
                <a:cubicBezTo>
                  <a:pt x="9" y="2"/>
                  <a:pt x="9" y="2"/>
                  <a:pt x="6" y="2"/>
                </a:cubicBezTo>
                <a:lnTo>
                  <a:pt x="3" y="2"/>
                </a:lnTo>
                <a:cubicBezTo>
                  <a:pt x="2" y="1"/>
                  <a:pt x="0" y="1"/>
                  <a:pt x="0" y="0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89" name="Freeform 1393">
            <a:extLst>
              <a:ext uri="{FF2B5EF4-FFF2-40B4-BE49-F238E27FC236}">
                <a16:creationId xmlns:a16="http://schemas.microsoft.com/office/drawing/2014/main" id="{521A3937-8CF6-9543-BF5F-2DF4B88CE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0575" y="2330450"/>
            <a:ext cx="1588" cy="1588"/>
          </a:xfrm>
          <a:custGeom>
            <a:avLst/>
            <a:gdLst>
              <a:gd name="T0" fmla="*/ 1191 w 4"/>
              <a:gd name="T1" fmla="*/ 794 h 2"/>
              <a:gd name="T2" fmla="*/ 397 w 4"/>
              <a:gd name="T3" fmla="*/ 794 h 2"/>
              <a:gd name="T4" fmla="*/ 0 w 4"/>
              <a:gd name="T5" fmla="*/ 794 h 2"/>
              <a:gd name="T6" fmla="*/ 1191 w 4"/>
              <a:gd name="T7" fmla="*/ 794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3" y="1"/>
                </a:moveTo>
                <a:lnTo>
                  <a:pt x="1" y="1"/>
                </a:lnTo>
                <a:lnTo>
                  <a:pt x="0" y="1"/>
                </a:lnTo>
                <a:cubicBezTo>
                  <a:pt x="1" y="0"/>
                  <a:pt x="3" y="1"/>
                  <a:pt x="3" y="1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90" name="Freeform 1394">
            <a:extLst>
              <a:ext uri="{FF2B5EF4-FFF2-40B4-BE49-F238E27FC236}">
                <a16:creationId xmlns:a16="http://schemas.microsoft.com/office/drawing/2014/main" id="{15E3B72D-4C29-B64D-976D-C95D292C0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0575" y="2335213"/>
            <a:ext cx="3175" cy="1587"/>
          </a:xfrm>
          <a:custGeom>
            <a:avLst/>
            <a:gdLst>
              <a:gd name="T0" fmla="*/ 866 w 11"/>
              <a:gd name="T1" fmla="*/ 794 h 4"/>
              <a:gd name="T2" fmla="*/ 2020 w 11"/>
              <a:gd name="T3" fmla="*/ 0 h 4"/>
              <a:gd name="T4" fmla="*/ 2886 w 11"/>
              <a:gd name="T5" fmla="*/ 0 h 4"/>
              <a:gd name="T6" fmla="*/ 2598 w 11"/>
              <a:gd name="T7" fmla="*/ 794 h 4"/>
              <a:gd name="T8" fmla="*/ 866 w 11"/>
              <a:gd name="T9" fmla="*/ 794 h 4"/>
              <a:gd name="T10" fmla="*/ 866 w 11"/>
              <a:gd name="T11" fmla="*/ 794 h 4"/>
              <a:gd name="T12" fmla="*/ 0 w 11"/>
              <a:gd name="T13" fmla="*/ 794 h 4"/>
              <a:gd name="T14" fmla="*/ 289 w 11"/>
              <a:gd name="T15" fmla="*/ 794 h 4"/>
              <a:gd name="T16" fmla="*/ 0 w 11"/>
              <a:gd name="T17" fmla="*/ 794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4">
                <a:moveTo>
                  <a:pt x="3" y="2"/>
                </a:moveTo>
                <a:cubicBezTo>
                  <a:pt x="3" y="2"/>
                  <a:pt x="6" y="2"/>
                  <a:pt x="7" y="0"/>
                </a:cubicBezTo>
                <a:cubicBezTo>
                  <a:pt x="9" y="0"/>
                  <a:pt x="9" y="0"/>
                  <a:pt x="10" y="0"/>
                </a:cubicBezTo>
                <a:lnTo>
                  <a:pt x="9" y="2"/>
                </a:lnTo>
                <a:lnTo>
                  <a:pt x="3" y="2"/>
                </a:lnTo>
                <a:close/>
                <a:moveTo>
                  <a:pt x="0" y="2"/>
                </a:moveTo>
                <a:lnTo>
                  <a:pt x="1" y="2"/>
                </a:lnTo>
                <a:cubicBezTo>
                  <a:pt x="0" y="2"/>
                  <a:pt x="0" y="3"/>
                  <a:pt x="0" y="2"/>
                </a:cubicBezTo>
                <a:close/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91" name="Freeform 1395">
            <a:extLst>
              <a:ext uri="{FF2B5EF4-FFF2-40B4-BE49-F238E27FC236}">
                <a16:creationId xmlns:a16="http://schemas.microsoft.com/office/drawing/2014/main" id="{89011985-BE25-FA49-90CA-3ED7A4749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5338" y="2338388"/>
            <a:ext cx="3175" cy="3175"/>
          </a:xfrm>
          <a:custGeom>
            <a:avLst/>
            <a:gdLst>
              <a:gd name="T0" fmla="*/ 1270 w 10"/>
              <a:gd name="T1" fmla="*/ 1814 h 7"/>
              <a:gd name="T2" fmla="*/ 2223 w 10"/>
              <a:gd name="T3" fmla="*/ 907 h 7"/>
              <a:gd name="T4" fmla="*/ 2858 w 10"/>
              <a:gd name="T5" fmla="*/ 907 h 7"/>
              <a:gd name="T6" fmla="*/ 2223 w 10"/>
              <a:gd name="T7" fmla="*/ 1361 h 7"/>
              <a:gd name="T8" fmla="*/ 953 w 10"/>
              <a:gd name="T9" fmla="*/ 2268 h 7"/>
              <a:gd name="T10" fmla="*/ 318 w 10"/>
              <a:gd name="T11" fmla="*/ 2721 h 7"/>
              <a:gd name="T12" fmla="*/ 318 w 10"/>
              <a:gd name="T13" fmla="*/ 2268 h 7"/>
              <a:gd name="T14" fmla="*/ 1270 w 10"/>
              <a:gd name="T15" fmla="*/ 1814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7">
                <a:moveTo>
                  <a:pt x="4" y="4"/>
                </a:moveTo>
                <a:lnTo>
                  <a:pt x="7" y="2"/>
                </a:lnTo>
                <a:cubicBezTo>
                  <a:pt x="9" y="1"/>
                  <a:pt x="9" y="0"/>
                  <a:pt x="9" y="2"/>
                </a:cubicBezTo>
                <a:cubicBezTo>
                  <a:pt x="9" y="2"/>
                  <a:pt x="7" y="2"/>
                  <a:pt x="7" y="3"/>
                </a:cubicBezTo>
                <a:cubicBezTo>
                  <a:pt x="6" y="4"/>
                  <a:pt x="3" y="5"/>
                  <a:pt x="3" y="5"/>
                </a:cubicBezTo>
                <a:cubicBezTo>
                  <a:pt x="1" y="5"/>
                  <a:pt x="1" y="6"/>
                  <a:pt x="1" y="6"/>
                </a:cubicBezTo>
                <a:cubicBezTo>
                  <a:pt x="0" y="5"/>
                  <a:pt x="0" y="5"/>
                  <a:pt x="1" y="5"/>
                </a:cubicBezTo>
                <a:cubicBezTo>
                  <a:pt x="3" y="5"/>
                  <a:pt x="4" y="4"/>
                  <a:pt x="4" y="4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92" name="Freeform 1396">
            <a:extLst>
              <a:ext uri="{FF2B5EF4-FFF2-40B4-BE49-F238E27FC236}">
                <a16:creationId xmlns:a16="http://schemas.microsoft.com/office/drawing/2014/main" id="{AA18F06C-FAF4-8D41-9475-5D0405D51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8988" y="2297113"/>
            <a:ext cx="3175" cy="3175"/>
          </a:xfrm>
          <a:custGeom>
            <a:avLst/>
            <a:gdLst>
              <a:gd name="T0" fmla="*/ 2778 w 8"/>
              <a:gd name="T1" fmla="*/ 2858 h 10"/>
              <a:gd name="T2" fmla="*/ 1588 w 8"/>
              <a:gd name="T3" fmla="*/ 1905 h 10"/>
              <a:gd name="T4" fmla="*/ 397 w 8"/>
              <a:gd name="T5" fmla="*/ 318 h 10"/>
              <a:gd name="T6" fmla="*/ 1191 w 8"/>
              <a:gd name="T7" fmla="*/ 318 h 10"/>
              <a:gd name="T8" fmla="*/ 2778 w 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7" y="9"/>
                </a:moveTo>
                <a:lnTo>
                  <a:pt x="4" y="6"/>
                </a:lnTo>
                <a:lnTo>
                  <a:pt x="1" y="1"/>
                </a:lnTo>
                <a:cubicBezTo>
                  <a:pt x="0" y="1"/>
                  <a:pt x="0" y="0"/>
                  <a:pt x="3" y="1"/>
                </a:cubicBezTo>
                <a:cubicBezTo>
                  <a:pt x="3" y="3"/>
                  <a:pt x="7" y="7"/>
                  <a:pt x="7" y="9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93" name="Freeform 1397">
            <a:extLst>
              <a:ext uri="{FF2B5EF4-FFF2-40B4-BE49-F238E27FC236}">
                <a16:creationId xmlns:a16="http://schemas.microsoft.com/office/drawing/2014/main" id="{95A68598-F9DD-6C49-845C-EEC8D820A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813" y="2300288"/>
            <a:ext cx="3175" cy="3175"/>
          </a:xfrm>
          <a:custGeom>
            <a:avLst/>
            <a:gdLst>
              <a:gd name="T0" fmla="*/ 2309 w 11"/>
              <a:gd name="T1" fmla="*/ 1732 h 11"/>
              <a:gd name="T2" fmla="*/ 2886 w 11"/>
              <a:gd name="T3" fmla="*/ 2886 h 11"/>
              <a:gd name="T4" fmla="*/ 2309 w 11"/>
              <a:gd name="T5" fmla="*/ 2309 h 11"/>
              <a:gd name="T6" fmla="*/ 866 w 11"/>
              <a:gd name="T7" fmla="*/ 866 h 11"/>
              <a:gd name="T8" fmla="*/ 0 w 11"/>
              <a:gd name="T9" fmla="*/ 0 h 11"/>
              <a:gd name="T10" fmla="*/ 866 w 11"/>
              <a:gd name="T11" fmla="*/ 577 h 11"/>
              <a:gd name="T12" fmla="*/ 2309 w 11"/>
              <a:gd name="T13" fmla="*/ 1732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1">
                <a:moveTo>
                  <a:pt x="8" y="6"/>
                </a:moveTo>
                <a:cubicBezTo>
                  <a:pt x="10" y="8"/>
                  <a:pt x="10" y="8"/>
                  <a:pt x="10" y="10"/>
                </a:cubicBezTo>
                <a:lnTo>
                  <a:pt x="8" y="8"/>
                </a:lnTo>
                <a:cubicBezTo>
                  <a:pt x="8" y="8"/>
                  <a:pt x="3" y="5"/>
                  <a:pt x="3" y="3"/>
                </a:cubicBezTo>
                <a:lnTo>
                  <a:pt x="0" y="0"/>
                </a:lnTo>
                <a:lnTo>
                  <a:pt x="3" y="2"/>
                </a:lnTo>
                <a:cubicBezTo>
                  <a:pt x="3" y="2"/>
                  <a:pt x="6" y="5"/>
                  <a:pt x="8" y="6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94" name="Freeform 1398">
            <a:extLst>
              <a:ext uri="{FF2B5EF4-FFF2-40B4-BE49-F238E27FC236}">
                <a16:creationId xmlns:a16="http://schemas.microsoft.com/office/drawing/2014/main" id="{B740F50C-820A-2048-A1B1-C0AA0F4FD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312988"/>
            <a:ext cx="3175" cy="1587"/>
          </a:xfrm>
          <a:custGeom>
            <a:avLst/>
            <a:gdLst>
              <a:gd name="T0" fmla="*/ 2822 w 9"/>
              <a:gd name="T1" fmla="*/ 529 h 3"/>
              <a:gd name="T2" fmla="*/ 2822 w 9"/>
              <a:gd name="T3" fmla="*/ 1058 h 3"/>
              <a:gd name="T4" fmla="*/ 1764 w 9"/>
              <a:gd name="T5" fmla="*/ 529 h 3"/>
              <a:gd name="T6" fmla="*/ 0 w 9"/>
              <a:gd name="T7" fmla="*/ 0 h 3"/>
              <a:gd name="T8" fmla="*/ 706 w 9"/>
              <a:gd name="T9" fmla="*/ 0 h 3"/>
              <a:gd name="T10" fmla="*/ 1058 w 9"/>
              <a:gd name="T11" fmla="*/ 0 h 3"/>
              <a:gd name="T12" fmla="*/ 2822 w 9"/>
              <a:gd name="T13" fmla="*/ 529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3">
                <a:moveTo>
                  <a:pt x="8" y="1"/>
                </a:moveTo>
                <a:lnTo>
                  <a:pt x="8" y="2"/>
                </a:lnTo>
                <a:cubicBezTo>
                  <a:pt x="8" y="2"/>
                  <a:pt x="6" y="2"/>
                  <a:pt x="5" y="1"/>
                </a:cubicBezTo>
                <a:cubicBezTo>
                  <a:pt x="3" y="1"/>
                  <a:pt x="2" y="0"/>
                  <a:pt x="0" y="0"/>
                </a:cubicBezTo>
                <a:lnTo>
                  <a:pt x="2" y="0"/>
                </a:lnTo>
                <a:lnTo>
                  <a:pt x="3" y="0"/>
                </a:lnTo>
                <a:cubicBezTo>
                  <a:pt x="5" y="0"/>
                  <a:pt x="8" y="0"/>
                  <a:pt x="8" y="1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95" name="Freeform 1399">
            <a:extLst>
              <a:ext uri="{FF2B5EF4-FFF2-40B4-BE49-F238E27FC236}">
                <a16:creationId xmlns:a16="http://schemas.microsoft.com/office/drawing/2014/main" id="{203CB7E7-5244-074B-A7C0-8C99CCB09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8988" y="2308225"/>
            <a:ext cx="3175" cy="1588"/>
          </a:xfrm>
          <a:custGeom>
            <a:avLst/>
            <a:gdLst>
              <a:gd name="T0" fmla="*/ 1361 w 7"/>
              <a:gd name="T1" fmla="*/ 1191 h 4"/>
              <a:gd name="T2" fmla="*/ 0 w 7"/>
              <a:gd name="T3" fmla="*/ 0 h 4"/>
              <a:gd name="T4" fmla="*/ 454 w 7"/>
              <a:gd name="T5" fmla="*/ 0 h 4"/>
              <a:gd name="T6" fmla="*/ 1361 w 7"/>
              <a:gd name="T7" fmla="*/ 794 h 4"/>
              <a:gd name="T8" fmla="*/ 1814 w 7"/>
              <a:gd name="T9" fmla="*/ 1191 h 4"/>
              <a:gd name="T10" fmla="*/ 1361 w 7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">
                <a:moveTo>
                  <a:pt x="3" y="3"/>
                </a:moveTo>
                <a:cubicBezTo>
                  <a:pt x="3" y="2"/>
                  <a:pt x="0" y="2"/>
                  <a:pt x="0" y="0"/>
                </a:cubicBezTo>
                <a:lnTo>
                  <a:pt x="1" y="0"/>
                </a:lnTo>
                <a:lnTo>
                  <a:pt x="3" y="2"/>
                </a:lnTo>
                <a:cubicBezTo>
                  <a:pt x="4" y="3"/>
                  <a:pt x="6" y="3"/>
                  <a:pt x="4" y="3"/>
                </a:cubicBezTo>
                <a:lnTo>
                  <a:pt x="3" y="3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96" name="Freeform 1400">
            <a:extLst>
              <a:ext uri="{FF2B5EF4-FFF2-40B4-BE49-F238E27FC236}">
                <a16:creationId xmlns:a16="http://schemas.microsoft.com/office/drawing/2014/main" id="{BAF38039-1B32-8C46-AC3E-BF969E3AB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2163" y="2305050"/>
            <a:ext cx="3175" cy="3175"/>
          </a:xfrm>
          <a:custGeom>
            <a:avLst/>
            <a:gdLst>
              <a:gd name="T0" fmla="*/ 1191 w 8"/>
              <a:gd name="T1" fmla="*/ 907 h 7"/>
              <a:gd name="T2" fmla="*/ 2381 w 8"/>
              <a:gd name="T3" fmla="*/ 1361 h 7"/>
              <a:gd name="T4" fmla="*/ 2778 w 8"/>
              <a:gd name="T5" fmla="*/ 2268 h 7"/>
              <a:gd name="T6" fmla="*/ 1588 w 8"/>
              <a:gd name="T7" fmla="*/ 1361 h 7"/>
              <a:gd name="T8" fmla="*/ 0 w 8"/>
              <a:gd name="T9" fmla="*/ 0 h 7"/>
              <a:gd name="T10" fmla="*/ 1191 w 8"/>
              <a:gd name="T11" fmla="*/ 907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7">
                <a:moveTo>
                  <a:pt x="3" y="2"/>
                </a:moveTo>
                <a:cubicBezTo>
                  <a:pt x="3" y="2"/>
                  <a:pt x="4" y="2"/>
                  <a:pt x="6" y="3"/>
                </a:cubicBezTo>
                <a:lnTo>
                  <a:pt x="7" y="5"/>
                </a:lnTo>
                <a:cubicBezTo>
                  <a:pt x="6" y="6"/>
                  <a:pt x="4" y="3"/>
                  <a:pt x="4" y="3"/>
                </a:cubicBezTo>
                <a:cubicBezTo>
                  <a:pt x="3" y="2"/>
                  <a:pt x="0" y="0"/>
                  <a:pt x="0" y="0"/>
                </a:cubicBezTo>
                <a:cubicBezTo>
                  <a:pt x="1" y="0"/>
                  <a:pt x="3" y="2"/>
                  <a:pt x="3" y="2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97" name="Freeform 1401">
            <a:extLst>
              <a:ext uri="{FF2B5EF4-FFF2-40B4-BE49-F238E27FC236}">
                <a16:creationId xmlns:a16="http://schemas.microsoft.com/office/drawing/2014/main" id="{5BCEBB83-DA39-004C-8B0B-0C3927825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8988" y="2317750"/>
            <a:ext cx="3175" cy="1588"/>
          </a:xfrm>
          <a:custGeom>
            <a:avLst/>
            <a:gdLst>
              <a:gd name="T0" fmla="*/ 706 w 9"/>
              <a:gd name="T1" fmla="*/ 794 h 2"/>
              <a:gd name="T2" fmla="*/ 1058 w 9"/>
              <a:gd name="T3" fmla="*/ 0 h 2"/>
              <a:gd name="T4" fmla="*/ 2117 w 9"/>
              <a:gd name="T5" fmla="*/ 0 h 2"/>
              <a:gd name="T6" fmla="*/ 2822 w 9"/>
              <a:gd name="T7" fmla="*/ 0 h 2"/>
              <a:gd name="T8" fmla="*/ 2117 w 9"/>
              <a:gd name="T9" fmla="*/ 794 h 2"/>
              <a:gd name="T10" fmla="*/ 706 w 9"/>
              <a:gd name="T11" fmla="*/ 794 h 2"/>
              <a:gd name="T12" fmla="*/ 706 w 9"/>
              <a:gd name="T13" fmla="*/ 794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2">
                <a:moveTo>
                  <a:pt x="2" y="1"/>
                </a:moveTo>
                <a:cubicBezTo>
                  <a:pt x="2" y="0"/>
                  <a:pt x="3" y="0"/>
                  <a:pt x="3" y="0"/>
                </a:cubicBezTo>
                <a:lnTo>
                  <a:pt x="6" y="0"/>
                </a:lnTo>
                <a:lnTo>
                  <a:pt x="8" y="0"/>
                </a:lnTo>
                <a:lnTo>
                  <a:pt x="6" y="1"/>
                </a:lnTo>
                <a:cubicBezTo>
                  <a:pt x="3" y="1"/>
                  <a:pt x="3" y="1"/>
                  <a:pt x="2" y="1"/>
                </a:cubicBezTo>
                <a:cubicBezTo>
                  <a:pt x="0" y="1"/>
                  <a:pt x="0" y="1"/>
                  <a:pt x="2" y="1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98" name="Freeform 1402">
            <a:extLst>
              <a:ext uri="{FF2B5EF4-FFF2-40B4-BE49-F238E27FC236}">
                <a16:creationId xmlns:a16="http://schemas.microsoft.com/office/drawing/2014/main" id="{0909EF01-4F04-1447-BAEE-6BEB7435D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2163" y="2322513"/>
            <a:ext cx="3175" cy="1587"/>
          </a:xfrm>
          <a:custGeom>
            <a:avLst/>
            <a:gdLst>
              <a:gd name="T0" fmla="*/ 1814 w 7"/>
              <a:gd name="T1" fmla="*/ 635 h 5"/>
              <a:gd name="T2" fmla="*/ 0 w 7"/>
              <a:gd name="T3" fmla="*/ 1270 h 5"/>
              <a:gd name="T4" fmla="*/ 1361 w 7"/>
              <a:gd name="T5" fmla="*/ 635 h 5"/>
              <a:gd name="T6" fmla="*/ 2721 w 7"/>
              <a:gd name="T7" fmla="*/ 635 h 5"/>
              <a:gd name="T8" fmla="*/ 1814 w 7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5">
                <a:moveTo>
                  <a:pt x="4" y="2"/>
                </a:moveTo>
                <a:cubicBezTo>
                  <a:pt x="3" y="3"/>
                  <a:pt x="0" y="4"/>
                  <a:pt x="0" y="4"/>
                </a:cubicBezTo>
                <a:cubicBezTo>
                  <a:pt x="0" y="4"/>
                  <a:pt x="0" y="2"/>
                  <a:pt x="3" y="2"/>
                </a:cubicBezTo>
                <a:cubicBezTo>
                  <a:pt x="4" y="1"/>
                  <a:pt x="6" y="0"/>
                  <a:pt x="6" y="2"/>
                </a:cubicBezTo>
                <a:lnTo>
                  <a:pt x="4" y="2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99" name="Freeform 1403">
            <a:extLst>
              <a:ext uri="{FF2B5EF4-FFF2-40B4-BE49-F238E27FC236}">
                <a16:creationId xmlns:a16="http://schemas.microsoft.com/office/drawing/2014/main" id="{4229C009-0B40-C24C-A113-5553BA1C2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5338" y="2325688"/>
            <a:ext cx="3175" cy="1587"/>
          </a:xfrm>
          <a:custGeom>
            <a:avLst/>
            <a:gdLst>
              <a:gd name="T0" fmla="*/ 2778 w 8"/>
              <a:gd name="T1" fmla="*/ 265 h 6"/>
              <a:gd name="T2" fmla="*/ 2381 w 8"/>
              <a:gd name="T3" fmla="*/ 529 h 6"/>
              <a:gd name="T4" fmla="*/ 397 w 8"/>
              <a:gd name="T5" fmla="*/ 1058 h 6"/>
              <a:gd name="T6" fmla="*/ 0 w 8"/>
              <a:gd name="T7" fmla="*/ 1323 h 6"/>
              <a:gd name="T8" fmla="*/ 0 w 8"/>
              <a:gd name="T9" fmla="*/ 794 h 6"/>
              <a:gd name="T10" fmla="*/ 397 w 8"/>
              <a:gd name="T11" fmla="*/ 529 h 6"/>
              <a:gd name="T12" fmla="*/ 2381 w 8"/>
              <a:gd name="T13" fmla="*/ 265 h 6"/>
              <a:gd name="T14" fmla="*/ 2778 w 8"/>
              <a:gd name="T15" fmla="*/ 26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6">
                <a:moveTo>
                  <a:pt x="7" y="1"/>
                </a:moveTo>
                <a:lnTo>
                  <a:pt x="6" y="2"/>
                </a:lnTo>
                <a:cubicBezTo>
                  <a:pt x="4" y="2"/>
                  <a:pt x="3" y="3"/>
                  <a:pt x="1" y="4"/>
                </a:cubicBezTo>
                <a:lnTo>
                  <a:pt x="0" y="5"/>
                </a:lnTo>
                <a:lnTo>
                  <a:pt x="0" y="3"/>
                </a:lnTo>
                <a:cubicBezTo>
                  <a:pt x="1" y="3"/>
                  <a:pt x="1" y="2"/>
                  <a:pt x="1" y="2"/>
                </a:cubicBezTo>
                <a:cubicBezTo>
                  <a:pt x="1" y="2"/>
                  <a:pt x="4" y="2"/>
                  <a:pt x="6" y="1"/>
                </a:cubicBezTo>
                <a:cubicBezTo>
                  <a:pt x="6" y="1"/>
                  <a:pt x="7" y="0"/>
                  <a:pt x="7" y="1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00" name="Freeform 1404">
            <a:extLst>
              <a:ext uri="{FF2B5EF4-FFF2-40B4-BE49-F238E27FC236}">
                <a16:creationId xmlns:a16="http://schemas.microsoft.com/office/drawing/2014/main" id="{534858AB-84A7-3647-BAB7-F3BA5F13F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2328863"/>
            <a:ext cx="3175" cy="3175"/>
          </a:xfrm>
          <a:custGeom>
            <a:avLst/>
            <a:gdLst>
              <a:gd name="T0" fmla="*/ 2540 w 10"/>
              <a:gd name="T1" fmla="*/ 1191 h 8"/>
              <a:gd name="T2" fmla="*/ 1270 w 10"/>
              <a:gd name="T3" fmla="*/ 1588 h 8"/>
              <a:gd name="T4" fmla="*/ 953 w 10"/>
              <a:gd name="T5" fmla="*/ 2381 h 8"/>
              <a:gd name="T6" fmla="*/ 0 w 10"/>
              <a:gd name="T7" fmla="*/ 2778 h 8"/>
              <a:gd name="T8" fmla="*/ 0 w 10"/>
              <a:gd name="T9" fmla="*/ 2381 h 8"/>
              <a:gd name="T10" fmla="*/ 318 w 10"/>
              <a:gd name="T11" fmla="*/ 2381 h 8"/>
              <a:gd name="T12" fmla="*/ 1905 w 10"/>
              <a:gd name="T13" fmla="*/ 794 h 8"/>
              <a:gd name="T14" fmla="*/ 2858 w 10"/>
              <a:gd name="T15" fmla="*/ 0 h 8"/>
              <a:gd name="T16" fmla="*/ 2540 w 10"/>
              <a:gd name="T17" fmla="*/ 1191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8">
                <a:moveTo>
                  <a:pt x="8" y="3"/>
                </a:moveTo>
                <a:cubicBezTo>
                  <a:pt x="8" y="3"/>
                  <a:pt x="6" y="3"/>
                  <a:pt x="4" y="4"/>
                </a:cubicBezTo>
                <a:cubicBezTo>
                  <a:pt x="4" y="4"/>
                  <a:pt x="3" y="4"/>
                  <a:pt x="3" y="6"/>
                </a:cubicBezTo>
                <a:cubicBezTo>
                  <a:pt x="1" y="7"/>
                  <a:pt x="1" y="7"/>
                  <a:pt x="0" y="7"/>
                </a:cubicBezTo>
                <a:lnTo>
                  <a:pt x="0" y="6"/>
                </a:lnTo>
                <a:lnTo>
                  <a:pt x="1" y="6"/>
                </a:lnTo>
                <a:cubicBezTo>
                  <a:pt x="1" y="6"/>
                  <a:pt x="4" y="3"/>
                  <a:pt x="6" y="2"/>
                </a:cubicBezTo>
                <a:cubicBezTo>
                  <a:pt x="8" y="1"/>
                  <a:pt x="8" y="0"/>
                  <a:pt x="9" y="0"/>
                </a:cubicBezTo>
                <a:cubicBezTo>
                  <a:pt x="9" y="0"/>
                  <a:pt x="9" y="2"/>
                  <a:pt x="8" y="3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01" name="Freeform 1405">
            <a:extLst>
              <a:ext uri="{FF2B5EF4-FFF2-40B4-BE49-F238E27FC236}">
                <a16:creationId xmlns:a16="http://schemas.microsoft.com/office/drawing/2014/main" id="{B4B21B0A-51E0-EE4F-90EB-344155336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5" y="2332038"/>
            <a:ext cx="3175" cy="3175"/>
          </a:xfrm>
          <a:custGeom>
            <a:avLst/>
            <a:gdLst>
              <a:gd name="T0" fmla="*/ 2268 w 7"/>
              <a:gd name="T1" fmla="*/ 1191 h 8"/>
              <a:gd name="T2" fmla="*/ 907 w 7"/>
              <a:gd name="T3" fmla="*/ 1984 h 8"/>
              <a:gd name="T4" fmla="*/ 0 w 7"/>
              <a:gd name="T5" fmla="*/ 2778 h 8"/>
              <a:gd name="T6" fmla="*/ 907 w 7"/>
              <a:gd name="T7" fmla="*/ 1984 h 8"/>
              <a:gd name="T8" fmla="*/ 1361 w 7"/>
              <a:gd name="T9" fmla="*/ 794 h 8"/>
              <a:gd name="T10" fmla="*/ 2721 w 7"/>
              <a:gd name="T11" fmla="*/ 0 h 8"/>
              <a:gd name="T12" fmla="*/ 2268 w 7"/>
              <a:gd name="T13" fmla="*/ 1191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8">
                <a:moveTo>
                  <a:pt x="5" y="3"/>
                </a:moveTo>
                <a:cubicBezTo>
                  <a:pt x="3" y="4"/>
                  <a:pt x="3" y="5"/>
                  <a:pt x="2" y="5"/>
                </a:cubicBezTo>
                <a:cubicBezTo>
                  <a:pt x="0" y="6"/>
                  <a:pt x="0" y="7"/>
                  <a:pt x="0" y="7"/>
                </a:cubicBezTo>
                <a:cubicBezTo>
                  <a:pt x="0" y="5"/>
                  <a:pt x="2" y="5"/>
                  <a:pt x="2" y="5"/>
                </a:cubicBezTo>
                <a:cubicBezTo>
                  <a:pt x="2" y="5"/>
                  <a:pt x="3" y="3"/>
                  <a:pt x="3" y="2"/>
                </a:cubicBezTo>
                <a:cubicBezTo>
                  <a:pt x="5" y="0"/>
                  <a:pt x="5" y="0"/>
                  <a:pt x="6" y="0"/>
                </a:cubicBezTo>
                <a:cubicBezTo>
                  <a:pt x="6" y="1"/>
                  <a:pt x="5" y="3"/>
                  <a:pt x="5" y="3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02" name="Freeform 1406">
            <a:extLst>
              <a:ext uri="{FF2B5EF4-FFF2-40B4-BE49-F238E27FC236}">
                <a16:creationId xmlns:a16="http://schemas.microsoft.com/office/drawing/2014/main" id="{7AE47EAD-E3B8-754C-8A8F-DFAFD47DA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2341563"/>
            <a:ext cx="3175" cy="1587"/>
          </a:xfrm>
          <a:custGeom>
            <a:avLst/>
            <a:gdLst>
              <a:gd name="T0" fmla="*/ 1058 w 9"/>
              <a:gd name="T1" fmla="*/ 794 h 6"/>
              <a:gd name="T2" fmla="*/ 2117 w 9"/>
              <a:gd name="T3" fmla="*/ 1058 h 6"/>
              <a:gd name="T4" fmla="*/ 2822 w 9"/>
              <a:gd name="T5" fmla="*/ 1323 h 6"/>
              <a:gd name="T6" fmla="*/ 1764 w 9"/>
              <a:gd name="T7" fmla="*/ 1323 h 6"/>
              <a:gd name="T8" fmla="*/ 353 w 9"/>
              <a:gd name="T9" fmla="*/ 794 h 6"/>
              <a:gd name="T10" fmla="*/ 0 w 9"/>
              <a:gd name="T11" fmla="*/ 0 h 6"/>
              <a:gd name="T12" fmla="*/ 1058 w 9"/>
              <a:gd name="T13" fmla="*/ 79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6">
                <a:moveTo>
                  <a:pt x="3" y="3"/>
                </a:moveTo>
                <a:cubicBezTo>
                  <a:pt x="5" y="3"/>
                  <a:pt x="6" y="4"/>
                  <a:pt x="6" y="4"/>
                </a:cubicBezTo>
                <a:cubicBezTo>
                  <a:pt x="6" y="4"/>
                  <a:pt x="8" y="4"/>
                  <a:pt x="8" y="5"/>
                </a:cubicBezTo>
                <a:cubicBezTo>
                  <a:pt x="8" y="5"/>
                  <a:pt x="6" y="5"/>
                  <a:pt x="5" y="5"/>
                </a:cubicBezTo>
                <a:cubicBezTo>
                  <a:pt x="3" y="4"/>
                  <a:pt x="1" y="3"/>
                  <a:pt x="1" y="3"/>
                </a:cubicBezTo>
                <a:cubicBezTo>
                  <a:pt x="0" y="2"/>
                  <a:pt x="0" y="0"/>
                  <a:pt x="0" y="0"/>
                </a:cubicBezTo>
                <a:cubicBezTo>
                  <a:pt x="0" y="0"/>
                  <a:pt x="0" y="1"/>
                  <a:pt x="3" y="3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03" name="Freeform 1407">
            <a:extLst>
              <a:ext uri="{FF2B5EF4-FFF2-40B4-BE49-F238E27FC236}">
                <a16:creationId xmlns:a16="http://schemas.microsoft.com/office/drawing/2014/main" id="{0BA5F256-C750-2449-BC59-F4B372019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0425" y="2344738"/>
            <a:ext cx="3175" cy="1587"/>
          </a:xfrm>
          <a:custGeom>
            <a:avLst/>
            <a:gdLst>
              <a:gd name="T0" fmla="*/ 1764 w 9"/>
              <a:gd name="T1" fmla="*/ 794 h 6"/>
              <a:gd name="T2" fmla="*/ 2117 w 9"/>
              <a:gd name="T3" fmla="*/ 1058 h 6"/>
              <a:gd name="T4" fmla="*/ 2822 w 9"/>
              <a:gd name="T5" fmla="*/ 1323 h 6"/>
              <a:gd name="T6" fmla="*/ 2117 w 9"/>
              <a:gd name="T7" fmla="*/ 1323 h 6"/>
              <a:gd name="T8" fmla="*/ 706 w 9"/>
              <a:gd name="T9" fmla="*/ 265 h 6"/>
              <a:gd name="T10" fmla="*/ 706 w 9"/>
              <a:gd name="T11" fmla="*/ 0 h 6"/>
              <a:gd name="T12" fmla="*/ 1764 w 9"/>
              <a:gd name="T13" fmla="*/ 79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6">
                <a:moveTo>
                  <a:pt x="5" y="3"/>
                </a:moveTo>
                <a:cubicBezTo>
                  <a:pt x="5" y="3"/>
                  <a:pt x="5" y="4"/>
                  <a:pt x="6" y="4"/>
                </a:cubicBezTo>
                <a:cubicBezTo>
                  <a:pt x="8" y="5"/>
                  <a:pt x="8" y="5"/>
                  <a:pt x="8" y="5"/>
                </a:cubicBezTo>
                <a:lnTo>
                  <a:pt x="6" y="5"/>
                </a:lnTo>
                <a:cubicBezTo>
                  <a:pt x="5" y="5"/>
                  <a:pt x="2" y="2"/>
                  <a:pt x="2" y="1"/>
                </a:cubicBezTo>
                <a:cubicBezTo>
                  <a:pt x="2" y="1"/>
                  <a:pt x="0" y="0"/>
                  <a:pt x="2" y="0"/>
                </a:cubicBezTo>
                <a:cubicBezTo>
                  <a:pt x="2" y="1"/>
                  <a:pt x="5" y="3"/>
                  <a:pt x="5" y="3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04" name="Freeform 1408">
            <a:extLst>
              <a:ext uri="{FF2B5EF4-FFF2-40B4-BE49-F238E27FC236}">
                <a16:creationId xmlns:a16="http://schemas.microsoft.com/office/drawing/2014/main" id="{7A9DB2E7-366A-5041-B227-14E13F163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2650" y="2305050"/>
            <a:ext cx="3175" cy="3175"/>
          </a:xfrm>
          <a:custGeom>
            <a:avLst/>
            <a:gdLst>
              <a:gd name="T0" fmla="*/ 2381 w 8"/>
              <a:gd name="T1" fmla="*/ 794 h 8"/>
              <a:gd name="T2" fmla="*/ 1191 w 8"/>
              <a:gd name="T3" fmla="*/ 1984 h 8"/>
              <a:gd name="T4" fmla="*/ 0 w 8"/>
              <a:gd name="T5" fmla="*/ 2778 h 8"/>
              <a:gd name="T6" fmla="*/ 0 w 8"/>
              <a:gd name="T7" fmla="*/ 1984 h 8"/>
              <a:gd name="T8" fmla="*/ 1588 w 8"/>
              <a:gd name="T9" fmla="*/ 1191 h 8"/>
              <a:gd name="T10" fmla="*/ 2381 w 8"/>
              <a:gd name="T11" fmla="*/ 794 h 8"/>
              <a:gd name="T12" fmla="*/ 2381 w 8"/>
              <a:gd name="T13" fmla="*/ 794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8">
                <a:moveTo>
                  <a:pt x="6" y="2"/>
                </a:moveTo>
                <a:cubicBezTo>
                  <a:pt x="4" y="3"/>
                  <a:pt x="4" y="5"/>
                  <a:pt x="3" y="5"/>
                </a:cubicBezTo>
                <a:cubicBezTo>
                  <a:pt x="0" y="6"/>
                  <a:pt x="0" y="7"/>
                  <a:pt x="0" y="7"/>
                </a:cubicBezTo>
                <a:lnTo>
                  <a:pt x="0" y="5"/>
                </a:lnTo>
                <a:cubicBezTo>
                  <a:pt x="3" y="5"/>
                  <a:pt x="4" y="3"/>
                  <a:pt x="4" y="3"/>
                </a:cubicBezTo>
                <a:cubicBezTo>
                  <a:pt x="4" y="3"/>
                  <a:pt x="4" y="2"/>
                  <a:pt x="6" y="2"/>
                </a:cubicBezTo>
                <a:cubicBezTo>
                  <a:pt x="6" y="0"/>
                  <a:pt x="7" y="0"/>
                  <a:pt x="6" y="2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05" name="Freeform 1409">
            <a:extLst>
              <a:ext uri="{FF2B5EF4-FFF2-40B4-BE49-F238E27FC236}">
                <a16:creationId xmlns:a16="http://schemas.microsoft.com/office/drawing/2014/main" id="{5E2DD7DC-D9C1-774A-952B-978B5BB0B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4238" y="2308225"/>
            <a:ext cx="1587" cy="3175"/>
          </a:xfrm>
          <a:custGeom>
            <a:avLst/>
            <a:gdLst>
              <a:gd name="T0" fmla="*/ 529 w 6"/>
              <a:gd name="T1" fmla="*/ 2268 h 7"/>
              <a:gd name="T2" fmla="*/ 0 w 6"/>
              <a:gd name="T3" fmla="*/ 2721 h 7"/>
              <a:gd name="T4" fmla="*/ 529 w 6"/>
              <a:gd name="T5" fmla="*/ 1814 h 7"/>
              <a:gd name="T6" fmla="*/ 794 w 6"/>
              <a:gd name="T7" fmla="*/ 907 h 7"/>
              <a:gd name="T8" fmla="*/ 1323 w 6"/>
              <a:gd name="T9" fmla="*/ 0 h 7"/>
              <a:gd name="T10" fmla="*/ 794 w 6"/>
              <a:gd name="T11" fmla="*/ 1361 h 7"/>
              <a:gd name="T12" fmla="*/ 529 w 6"/>
              <a:gd name="T13" fmla="*/ 22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7">
                <a:moveTo>
                  <a:pt x="2" y="5"/>
                </a:moveTo>
                <a:cubicBezTo>
                  <a:pt x="2" y="6"/>
                  <a:pt x="0" y="6"/>
                  <a:pt x="0" y="6"/>
                </a:cubicBezTo>
                <a:lnTo>
                  <a:pt x="2" y="4"/>
                </a:lnTo>
                <a:cubicBezTo>
                  <a:pt x="3" y="3"/>
                  <a:pt x="3" y="2"/>
                  <a:pt x="3" y="2"/>
                </a:cubicBezTo>
                <a:lnTo>
                  <a:pt x="5" y="0"/>
                </a:lnTo>
                <a:lnTo>
                  <a:pt x="3" y="3"/>
                </a:lnTo>
                <a:cubicBezTo>
                  <a:pt x="3" y="4"/>
                  <a:pt x="3" y="4"/>
                  <a:pt x="2" y="5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06" name="Freeform 1410">
            <a:extLst>
              <a:ext uri="{FF2B5EF4-FFF2-40B4-BE49-F238E27FC236}">
                <a16:creationId xmlns:a16="http://schemas.microsoft.com/office/drawing/2014/main" id="{8ACB5AF9-4784-3F49-8282-818996E4C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2650" y="2312988"/>
            <a:ext cx="3175" cy="3175"/>
          </a:xfrm>
          <a:custGeom>
            <a:avLst/>
            <a:gdLst>
              <a:gd name="T0" fmla="*/ 2598 w 11"/>
              <a:gd name="T1" fmla="*/ 794 h 8"/>
              <a:gd name="T2" fmla="*/ 2886 w 11"/>
              <a:gd name="T3" fmla="*/ 397 h 8"/>
              <a:gd name="T4" fmla="*/ 2020 w 11"/>
              <a:gd name="T5" fmla="*/ 1588 h 8"/>
              <a:gd name="T6" fmla="*/ 1732 w 11"/>
              <a:gd name="T7" fmla="*/ 1984 h 8"/>
              <a:gd name="T8" fmla="*/ 866 w 11"/>
              <a:gd name="T9" fmla="*/ 2778 h 8"/>
              <a:gd name="T10" fmla="*/ 1155 w 11"/>
              <a:gd name="T11" fmla="*/ 1984 h 8"/>
              <a:gd name="T12" fmla="*/ 2020 w 11"/>
              <a:gd name="T13" fmla="*/ 1588 h 8"/>
              <a:gd name="T14" fmla="*/ 2598 w 11"/>
              <a:gd name="T15" fmla="*/ 794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8">
                <a:moveTo>
                  <a:pt x="9" y="2"/>
                </a:moveTo>
                <a:cubicBezTo>
                  <a:pt x="9" y="1"/>
                  <a:pt x="9" y="0"/>
                  <a:pt x="10" y="1"/>
                </a:cubicBezTo>
                <a:cubicBezTo>
                  <a:pt x="10" y="1"/>
                  <a:pt x="9" y="3"/>
                  <a:pt x="7" y="4"/>
                </a:cubicBezTo>
                <a:lnTo>
                  <a:pt x="6" y="5"/>
                </a:lnTo>
                <a:cubicBezTo>
                  <a:pt x="6" y="7"/>
                  <a:pt x="3" y="7"/>
                  <a:pt x="3" y="7"/>
                </a:cubicBezTo>
                <a:cubicBezTo>
                  <a:pt x="0" y="6"/>
                  <a:pt x="3" y="5"/>
                  <a:pt x="4" y="5"/>
                </a:cubicBezTo>
                <a:cubicBezTo>
                  <a:pt x="6" y="4"/>
                  <a:pt x="7" y="4"/>
                  <a:pt x="7" y="4"/>
                </a:cubicBezTo>
                <a:lnTo>
                  <a:pt x="9" y="2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07" name="Freeform 1411">
            <a:extLst>
              <a:ext uri="{FF2B5EF4-FFF2-40B4-BE49-F238E27FC236}">
                <a16:creationId xmlns:a16="http://schemas.microsoft.com/office/drawing/2014/main" id="{CAD75ED7-4314-1348-BDEC-8D6BF93CF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2650" y="2319338"/>
            <a:ext cx="3175" cy="1587"/>
          </a:xfrm>
          <a:custGeom>
            <a:avLst/>
            <a:gdLst>
              <a:gd name="T0" fmla="*/ 1588 w 8"/>
              <a:gd name="T1" fmla="*/ 529 h 3"/>
              <a:gd name="T2" fmla="*/ 2381 w 8"/>
              <a:gd name="T3" fmla="*/ 529 h 3"/>
              <a:gd name="T4" fmla="*/ 2778 w 8"/>
              <a:gd name="T5" fmla="*/ 529 h 3"/>
              <a:gd name="T6" fmla="*/ 2381 w 8"/>
              <a:gd name="T7" fmla="*/ 1058 h 3"/>
              <a:gd name="T8" fmla="*/ 1191 w 8"/>
              <a:gd name="T9" fmla="*/ 1058 h 3"/>
              <a:gd name="T10" fmla="*/ 0 w 8"/>
              <a:gd name="T11" fmla="*/ 529 h 3"/>
              <a:gd name="T12" fmla="*/ 1588 w 8"/>
              <a:gd name="T13" fmla="*/ 529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4" y="1"/>
                </a:moveTo>
                <a:lnTo>
                  <a:pt x="6" y="1"/>
                </a:lnTo>
                <a:cubicBezTo>
                  <a:pt x="6" y="1"/>
                  <a:pt x="7" y="0"/>
                  <a:pt x="7" y="1"/>
                </a:cubicBezTo>
                <a:lnTo>
                  <a:pt x="6" y="2"/>
                </a:lnTo>
                <a:lnTo>
                  <a:pt x="3" y="2"/>
                </a:lnTo>
                <a:cubicBezTo>
                  <a:pt x="3" y="2"/>
                  <a:pt x="0" y="2"/>
                  <a:pt x="0" y="1"/>
                </a:cubicBezTo>
                <a:lnTo>
                  <a:pt x="4" y="1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08" name="Freeform 1412">
            <a:extLst>
              <a:ext uri="{FF2B5EF4-FFF2-40B4-BE49-F238E27FC236}">
                <a16:creationId xmlns:a16="http://schemas.microsoft.com/office/drawing/2014/main" id="{C88CE950-E510-0649-99CF-B9D18CE68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1063" y="2325688"/>
            <a:ext cx="4762" cy="1587"/>
          </a:xfrm>
          <a:custGeom>
            <a:avLst/>
            <a:gdLst>
              <a:gd name="T0" fmla="*/ 794 w 12"/>
              <a:gd name="T1" fmla="*/ 529 h 3"/>
              <a:gd name="T2" fmla="*/ 1984 w 12"/>
              <a:gd name="T3" fmla="*/ 0 h 3"/>
              <a:gd name="T4" fmla="*/ 4365 w 12"/>
              <a:gd name="T5" fmla="*/ 0 h 3"/>
              <a:gd name="T6" fmla="*/ 3175 w 12"/>
              <a:gd name="T7" fmla="*/ 1058 h 3"/>
              <a:gd name="T8" fmla="*/ 794 w 12"/>
              <a:gd name="T9" fmla="*/ 1058 h 3"/>
              <a:gd name="T10" fmla="*/ 794 w 12"/>
              <a:gd name="T11" fmla="*/ 529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3">
                <a:moveTo>
                  <a:pt x="2" y="1"/>
                </a:moveTo>
                <a:cubicBezTo>
                  <a:pt x="2" y="0"/>
                  <a:pt x="2" y="0"/>
                  <a:pt x="5" y="0"/>
                </a:cubicBezTo>
                <a:cubicBezTo>
                  <a:pt x="8" y="0"/>
                  <a:pt x="11" y="0"/>
                  <a:pt x="11" y="0"/>
                </a:cubicBezTo>
                <a:cubicBezTo>
                  <a:pt x="11" y="1"/>
                  <a:pt x="9" y="1"/>
                  <a:pt x="8" y="2"/>
                </a:cubicBezTo>
                <a:lnTo>
                  <a:pt x="2" y="2"/>
                </a:lnTo>
                <a:cubicBezTo>
                  <a:pt x="2" y="2"/>
                  <a:pt x="0" y="2"/>
                  <a:pt x="2" y="1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09" name="Freeform 1413">
            <a:extLst>
              <a:ext uri="{FF2B5EF4-FFF2-40B4-BE49-F238E27FC236}">
                <a16:creationId xmlns:a16="http://schemas.microsoft.com/office/drawing/2014/main" id="{A33B5E09-B0DB-AC47-8037-6948E14A4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6300" y="2330450"/>
            <a:ext cx="1588" cy="1588"/>
          </a:xfrm>
          <a:custGeom>
            <a:avLst/>
            <a:gdLst>
              <a:gd name="T0" fmla="*/ 1191 w 4"/>
              <a:gd name="T1" fmla="*/ 794 h 2"/>
              <a:gd name="T2" fmla="*/ 397 w 4"/>
              <a:gd name="T3" fmla="*/ 794 h 2"/>
              <a:gd name="T4" fmla="*/ 0 w 4"/>
              <a:gd name="T5" fmla="*/ 794 h 2"/>
              <a:gd name="T6" fmla="*/ 1191 w 4"/>
              <a:gd name="T7" fmla="*/ 794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3" y="1"/>
                </a:moveTo>
                <a:lnTo>
                  <a:pt x="1" y="1"/>
                </a:lnTo>
                <a:lnTo>
                  <a:pt x="0" y="1"/>
                </a:lnTo>
                <a:cubicBezTo>
                  <a:pt x="1" y="0"/>
                  <a:pt x="1" y="0"/>
                  <a:pt x="3" y="1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10" name="Freeform 1414">
            <a:extLst>
              <a:ext uri="{FF2B5EF4-FFF2-40B4-BE49-F238E27FC236}">
                <a16:creationId xmlns:a16="http://schemas.microsoft.com/office/drawing/2014/main" id="{18008DA2-5BA7-1B4D-8D44-7F01F0687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3125" y="2335213"/>
            <a:ext cx="3175" cy="1587"/>
          </a:xfrm>
          <a:custGeom>
            <a:avLst/>
            <a:gdLst>
              <a:gd name="T0" fmla="*/ 2020 w 11"/>
              <a:gd name="T1" fmla="*/ 794 h 4"/>
              <a:gd name="T2" fmla="*/ 2598 w 11"/>
              <a:gd name="T3" fmla="*/ 794 h 4"/>
              <a:gd name="T4" fmla="*/ 2886 w 11"/>
              <a:gd name="T5" fmla="*/ 794 h 4"/>
              <a:gd name="T6" fmla="*/ 2020 w 11"/>
              <a:gd name="T7" fmla="*/ 794 h 4"/>
              <a:gd name="T8" fmla="*/ 1155 w 11"/>
              <a:gd name="T9" fmla="*/ 0 h 4"/>
              <a:gd name="T10" fmla="*/ 1732 w 11"/>
              <a:gd name="T11" fmla="*/ 794 h 4"/>
              <a:gd name="T12" fmla="*/ 1155 w 11"/>
              <a:gd name="T13" fmla="*/ 794 h 4"/>
              <a:gd name="T14" fmla="*/ 866 w 11"/>
              <a:gd name="T15" fmla="*/ 794 h 4"/>
              <a:gd name="T16" fmla="*/ 0 w 11"/>
              <a:gd name="T17" fmla="*/ 0 h 4"/>
              <a:gd name="T18" fmla="*/ 1155 w 11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4">
                <a:moveTo>
                  <a:pt x="7" y="2"/>
                </a:moveTo>
                <a:lnTo>
                  <a:pt x="9" y="2"/>
                </a:lnTo>
                <a:lnTo>
                  <a:pt x="10" y="2"/>
                </a:lnTo>
                <a:cubicBezTo>
                  <a:pt x="10" y="3"/>
                  <a:pt x="10" y="2"/>
                  <a:pt x="7" y="2"/>
                </a:cubicBezTo>
                <a:close/>
                <a:moveTo>
                  <a:pt x="4" y="0"/>
                </a:moveTo>
                <a:cubicBezTo>
                  <a:pt x="4" y="2"/>
                  <a:pt x="4" y="2"/>
                  <a:pt x="6" y="2"/>
                </a:cubicBezTo>
                <a:lnTo>
                  <a:pt x="4" y="2"/>
                </a:lnTo>
                <a:lnTo>
                  <a:pt x="3" y="2"/>
                </a:lnTo>
                <a:cubicBezTo>
                  <a:pt x="1" y="2"/>
                  <a:pt x="0" y="0"/>
                  <a:pt x="0" y="0"/>
                </a:cubicBezTo>
                <a:cubicBezTo>
                  <a:pt x="1" y="0"/>
                  <a:pt x="3" y="0"/>
                  <a:pt x="4" y="0"/>
                </a:cubicBezTo>
                <a:close/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11" name="Freeform 1415">
            <a:extLst>
              <a:ext uri="{FF2B5EF4-FFF2-40B4-BE49-F238E27FC236}">
                <a16:creationId xmlns:a16="http://schemas.microsoft.com/office/drawing/2014/main" id="{6177327E-68A2-224F-A200-4A035D258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2338388"/>
            <a:ext cx="3175" cy="3175"/>
          </a:xfrm>
          <a:custGeom>
            <a:avLst/>
            <a:gdLst>
              <a:gd name="T0" fmla="*/ 1764 w 9"/>
              <a:gd name="T1" fmla="*/ 1814 h 7"/>
              <a:gd name="T2" fmla="*/ 2117 w 9"/>
              <a:gd name="T3" fmla="*/ 2268 h 7"/>
              <a:gd name="T4" fmla="*/ 2822 w 9"/>
              <a:gd name="T5" fmla="*/ 2721 h 7"/>
              <a:gd name="T6" fmla="*/ 2117 w 9"/>
              <a:gd name="T7" fmla="*/ 2268 h 7"/>
              <a:gd name="T8" fmla="*/ 1058 w 9"/>
              <a:gd name="T9" fmla="*/ 1361 h 7"/>
              <a:gd name="T10" fmla="*/ 1764 w 9"/>
              <a:gd name="T11" fmla="*/ 1814 h 7"/>
              <a:gd name="T12" fmla="*/ 706 w 9"/>
              <a:gd name="T13" fmla="*/ 907 h 7"/>
              <a:gd name="T14" fmla="*/ 1058 w 9"/>
              <a:gd name="T15" fmla="*/ 1361 h 7"/>
              <a:gd name="T16" fmla="*/ 353 w 9"/>
              <a:gd name="T17" fmla="*/ 907 h 7"/>
              <a:gd name="T18" fmla="*/ 706 w 9"/>
              <a:gd name="T19" fmla="*/ 907 h 7"/>
              <a:gd name="T20" fmla="*/ 0 w 9"/>
              <a:gd name="T21" fmla="*/ 454 h 7"/>
              <a:gd name="T22" fmla="*/ 353 w 9"/>
              <a:gd name="T23" fmla="*/ 454 h 7"/>
              <a:gd name="T24" fmla="*/ 0 w 9"/>
              <a:gd name="T25" fmla="*/ 454 h 7"/>
              <a:gd name="T26" fmla="*/ 353 w 9"/>
              <a:gd name="T27" fmla="*/ 907 h 7"/>
              <a:gd name="T28" fmla="*/ 353 w 9"/>
              <a:gd name="T29" fmla="*/ 454 h 7"/>
              <a:gd name="T30" fmla="*/ 353 w 9"/>
              <a:gd name="T31" fmla="*/ 907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" h="7">
                <a:moveTo>
                  <a:pt x="5" y="4"/>
                </a:moveTo>
                <a:lnTo>
                  <a:pt x="6" y="5"/>
                </a:lnTo>
                <a:cubicBezTo>
                  <a:pt x="8" y="5"/>
                  <a:pt x="8" y="5"/>
                  <a:pt x="8" y="6"/>
                </a:cubicBezTo>
                <a:lnTo>
                  <a:pt x="6" y="5"/>
                </a:lnTo>
                <a:cubicBezTo>
                  <a:pt x="6" y="5"/>
                  <a:pt x="4" y="4"/>
                  <a:pt x="3" y="3"/>
                </a:cubicBezTo>
                <a:lnTo>
                  <a:pt x="5" y="4"/>
                </a:lnTo>
                <a:close/>
                <a:moveTo>
                  <a:pt x="2" y="2"/>
                </a:moveTo>
                <a:lnTo>
                  <a:pt x="3" y="3"/>
                </a:lnTo>
                <a:cubicBezTo>
                  <a:pt x="2" y="2"/>
                  <a:pt x="2" y="2"/>
                  <a:pt x="1" y="2"/>
                </a:cubicBezTo>
                <a:lnTo>
                  <a:pt x="2" y="2"/>
                </a:lnTo>
                <a:close/>
                <a:moveTo>
                  <a:pt x="0" y="1"/>
                </a:moveTo>
                <a:cubicBezTo>
                  <a:pt x="0" y="0"/>
                  <a:pt x="0" y="0"/>
                  <a:pt x="1" y="1"/>
                </a:cubicBezTo>
                <a:cubicBezTo>
                  <a:pt x="0" y="1"/>
                  <a:pt x="0" y="1"/>
                  <a:pt x="0" y="1"/>
                </a:cubicBezTo>
                <a:close/>
                <a:moveTo>
                  <a:pt x="1" y="2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2"/>
                </a:cubicBezTo>
                <a:close/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12" name="Freeform 1416">
            <a:extLst>
              <a:ext uri="{FF2B5EF4-FFF2-40B4-BE49-F238E27FC236}">
                <a16:creationId xmlns:a16="http://schemas.microsoft.com/office/drawing/2014/main" id="{29AE66EA-9AAE-5041-9634-2147842EE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6300" y="2297113"/>
            <a:ext cx="1588" cy="4762"/>
          </a:xfrm>
          <a:custGeom>
            <a:avLst/>
            <a:gdLst>
              <a:gd name="T0" fmla="*/ 1059 w 6"/>
              <a:gd name="T1" fmla="*/ 1984 h 12"/>
              <a:gd name="T2" fmla="*/ 265 w 6"/>
              <a:gd name="T3" fmla="*/ 3175 h 12"/>
              <a:gd name="T4" fmla="*/ 0 w 6"/>
              <a:gd name="T5" fmla="*/ 3175 h 12"/>
              <a:gd name="T6" fmla="*/ 1323 w 6"/>
              <a:gd name="T7" fmla="*/ 0 h 12"/>
              <a:gd name="T8" fmla="*/ 1059 w 6"/>
              <a:gd name="T9" fmla="*/ 1984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2">
                <a:moveTo>
                  <a:pt x="4" y="5"/>
                </a:moveTo>
                <a:cubicBezTo>
                  <a:pt x="4" y="5"/>
                  <a:pt x="2" y="5"/>
                  <a:pt x="1" y="8"/>
                </a:cubicBezTo>
                <a:cubicBezTo>
                  <a:pt x="0" y="11"/>
                  <a:pt x="0" y="8"/>
                  <a:pt x="0" y="8"/>
                </a:cubicBezTo>
                <a:cubicBezTo>
                  <a:pt x="1" y="6"/>
                  <a:pt x="4" y="2"/>
                  <a:pt x="5" y="0"/>
                </a:cubicBezTo>
                <a:lnTo>
                  <a:pt x="4" y="5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13" name="Freeform 1417">
            <a:extLst>
              <a:ext uri="{FF2B5EF4-FFF2-40B4-BE49-F238E27FC236}">
                <a16:creationId xmlns:a16="http://schemas.microsoft.com/office/drawing/2014/main" id="{B95209BD-9AD8-6548-97D4-C556A606A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9475" y="2300288"/>
            <a:ext cx="3175" cy="3175"/>
          </a:xfrm>
          <a:custGeom>
            <a:avLst/>
            <a:gdLst>
              <a:gd name="T0" fmla="*/ 2822 w 9"/>
              <a:gd name="T1" fmla="*/ 0 h 11"/>
              <a:gd name="T2" fmla="*/ 2822 w 9"/>
              <a:gd name="T3" fmla="*/ 289 h 11"/>
              <a:gd name="T4" fmla="*/ 2117 w 9"/>
              <a:gd name="T5" fmla="*/ 866 h 11"/>
              <a:gd name="T6" fmla="*/ 1058 w 9"/>
              <a:gd name="T7" fmla="*/ 2309 h 11"/>
              <a:gd name="T8" fmla="*/ 706 w 9"/>
              <a:gd name="T9" fmla="*/ 2886 h 11"/>
              <a:gd name="T10" fmla="*/ 1058 w 9"/>
              <a:gd name="T11" fmla="*/ 1732 h 11"/>
              <a:gd name="T12" fmla="*/ 2117 w 9"/>
              <a:gd name="T13" fmla="*/ 577 h 11"/>
              <a:gd name="T14" fmla="*/ 2822 w 9"/>
              <a:gd name="T15" fmla="*/ 0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1">
                <a:moveTo>
                  <a:pt x="8" y="0"/>
                </a:moveTo>
                <a:lnTo>
                  <a:pt x="8" y="1"/>
                </a:lnTo>
                <a:cubicBezTo>
                  <a:pt x="8" y="1"/>
                  <a:pt x="8" y="3"/>
                  <a:pt x="6" y="3"/>
                </a:cubicBezTo>
                <a:cubicBezTo>
                  <a:pt x="4" y="5"/>
                  <a:pt x="3" y="8"/>
                  <a:pt x="3" y="8"/>
                </a:cubicBezTo>
                <a:cubicBezTo>
                  <a:pt x="2" y="10"/>
                  <a:pt x="2" y="10"/>
                  <a:pt x="2" y="10"/>
                </a:cubicBezTo>
                <a:cubicBezTo>
                  <a:pt x="0" y="8"/>
                  <a:pt x="2" y="8"/>
                  <a:pt x="3" y="6"/>
                </a:cubicBezTo>
                <a:cubicBezTo>
                  <a:pt x="4" y="5"/>
                  <a:pt x="6" y="2"/>
                  <a:pt x="6" y="2"/>
                </a:cubicBezTo>
                <a:lnTo>
                  <a:pt x="8" y="0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14" name="Freeform 1418">
            <a:extLst>
              <a:ext uri="{FF2B5EF4-FFF2-40B4-BE49-F238E27FC236}">
                <a16:creationId xmlns:a16="http://schemas.microsoft.com/office/drawing/2014/main" id="{805FAF40-8E21-694B-BFF8-E1CDA9CF3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6300" y="2312988"/>
            <a:ext cx="3175" cy="1587"/>
          </a:xfrm>
          <a:custGeom>
            <a:avLst/>
            <a:gdLst>
              <a:gd name="T0" fmla="*/ 1058 w 9"/>
              <a:gd name="T1" fmla="*/ 529 h 3"/>
              <a:gd name="T2" fmla="*/ 0 w 9"/>
              <a:gd name="T3" fmla="*/ 529 h 3"/>
              <a:gd name="T4" fmla="*/ 1058 w 9"/>
              <a:gd name="T5" fmla="*/ 0 h 3"/>
              <a:gd name="T6" fmla="*/ 2469 w 9"/>
              <a:gd name="T7" fmla="*/ 0 h 3"/>
              <a:gd name="T8" fmla="*/ 2822 w 9"/>
              <a:gd name="T9" fmla="*/ 0 h 3"/>
              <a:gd name="T10" fmla="*/ 1058 w 9"/>
              <a:gd name="T11" fmla="*/ 529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3">
                <a:moveTo>
                  <a:pt x="3" y="1"/>
                </a:moveTo>
                <a:cubicBezTo>
                  <a:pt x="0" y="2"/>
                  <a:pt x="0" y="1"/>
                  <a:pt x="0" y="1"/>
                </a:cubicBezTo>
                <a:cubicBezTo>
                  <a:pt x="0" y="0"/>
                  <a:pt x="3" y="0"/>
                  <a:pt x="3" y="0"/>
                </a:cubicBezTo>
                <a:lnTo>
                  <a:pt x="7" y="0"/>
                </a:lnTo>
                <a:lnTo>
                  <a:pt x="8" y="0"/>
                </a:lnTo>
                <a:cubicBezTo>
                  <a:pt x="7" y="0"/>
                  <a:pt x="3" y="1"/>
                  <a:pt x="3" y="1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15" name="Freeform 1419">
            <a:extLst>
              <a:ext uri="{FF2B5EF4-FFF2-40B4-BE49-F238E27FC236}">
                <a16:creationId xmlns:a16="http://schemas.microsoft.com/office/drawing/2014/main" id="{B4B9980A-A3E0-7D45-8447-CC94C14DA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6300" y="2308225"/>
            <a:ext cx="3175" cy="1588"/>
          </a:xfrm>
          <a:custGeom>
            <a:avLst/>
            <a:gdLst>
              <a:gd name="T0" fmla="*/ 1058 w 9"/>
              <a:gd name="T1" fmla="*/ 0 h 4"/>
              <a:gd name="T2" fmla="*/ 1764 w 9"/>
              <a:gd name="T3" fmla="*/ 0 h 4"/>
              <a:gd name="T4" fmla="*/ 2469 w 9"/>
              <a:gd name="T5" fmla="*/ 0 h 4"/>
              <a:gd name="T6" fmla="*/ 1058 w 9"/>
              <a:gd name="T7" fmla="*/ 1191 h 4"/>
              <a:gd name="T8" fmla="*/ 0 w 9"/>
              <a:gd name="T9" fmla="*/ 1191 h 4"/>
              <a:gd name="T10" fmla="*/ 706 w 9"/>
              <a:gd name="T11" fmla="*/ 794 h 4"/>
              <a:gd name="T12" fmla="*/ 1058 w 9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4">
                <a:moveTo>
                  <a:pt x="3" y="0"/>
                </a:moveTo>
                <a:lnTo>
                  <a:pt x="5" y="0"/>
                </a:lnTo>
                <a:cubicBezTo>
                  <a:pt x="7" y="0"/>
                  <a:pt x="8" y="0"/>
                  <a:pt x="7" y="0"/>
                </a:cubicBezTo>
                <a:cubicBezTo>
                  <a:pt x="3" y="2"/>
                  <a:pt x="3" y="2"/>
                  <a:pt x="3" y="3"/>
                </a:cubicBez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16" name="Freeform 1420">
            <a:extLst>
              <a:ext uri="{FF2B5EF4-FFF2-40B4-BE49-F238E27FC236}">
                <a16:creationId xmlns:a16="http://schemas.microsoft.com/office/drawing/2014/main" id="{BCD2F0BB-86F9-CB4A-9372-1D47ACBE1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3125" y="2305050"/>
            <a:ext cx="1588" cy="1588"/>
          </a:xfrm>
          <a:custGeom>
            <a:avLst/>
            <a:gdLst>
              <a:gd name="T0" fmla="*/ 1270 w 5"/>
              <a:gd name="T1" fmla="*/ 318 h 5"/>
              <a:gd name="T2" fmla="*/ 0 w 5"/>
              <a:gd name="T3" fmla="*/ 953 h 5"/>
              <a:gd name="T4" fmla="*/ 953 w 5"/>
              <a:gd name="T5" fmla="*/ 318 h 5"/>
              <a:gd name="T6" fmla="*/ 1270 w 5"/>
              <a:gd name="T7" fmla="*/ 0 h 5"/>
              <a:gd name="T8" fmla="*/ 1270 w 5"/>
              <a:gd name="T9" fmla="*/ 31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4" y="1"/>
                </a:moveTo>
                <a:cubicBezTo>
                  <a:pt x="3" y="1"/>
                  <a:pt x="1" y="4"/>
                  <a:pt x="0" y="3"/>
                </a:cubicBezTo>
                <a:cubicBezTo>
                  <a:pt x="0" y="3"/>
                  <a:pt x="1" y="1"/>
                  <a:pt x="3" y="1"/>
                </a:cubicBezTo>
                <a:cubicBezTo>
                  <a:pt x="3" y="0"/>
                  <a:pt x="4" y="0"/>
                  <a:pt x="4" y="0"/>
                </a:cubicBezTo>
                <a:lnTo>
                  <a:pt x="4" y="1"/>
                </a:ln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17" name="Freeform 1421">
            <a:extLst>
              <a:ext uri="{FF2B5EF4-FFF2-40B4-BE49-F238E27FC236}">
                <a16:creationId xmlns:a16="http://schemas.microsoft.com/office/drawing/2014/main" id="{A83B6A4C-372B-7F41-B9FC-7C8CC72EA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6300" y="2317750"/>
            <a:ext cx="1588" cy="1588"/>
          </a:xfrm>
          <a:custGeom>
            <a:avLst/>
            <a:gdLst>
              <a:gd name="T0" fmla="*/ 1323 w 6"/>
              <a:gd name="T1" fmla="*/ 794 h 2"/>
              <a:gd name="T2" fmla="*/ 265 w 6"/>
              <a:gd name="T3" fmla="*/ 794 h 2"/>
              <a:gd name="T4" fmla="*/ 0 w 6"/>
              <a:gd name="T5" fmla="*/ 0 h 2"/>
              <a:gd name="T6" fmla="*/ 529 w 6"/>
              <a:gd name="T7" fmla="*/ 0 h 2"/>
              <a:gd name="T8" fmla="*/ 1323 w 6"/>
              <a:gd name="T9" fmla="*/ 794 h 2"/>
              <a:gd name="T10" fmla="*/ 1323 w 6"/>
              <a:gd name="T11" fmla="*/ 794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">
                <a:moveTo>
                  <a:pt x="5" y="1"/>
                </a:moveTo>
                <a:cubicBezTo>
                  <a:pt x="2" y="1"/>
                  <a:pt x="2" y="1"/>
                  <a:pt x="1" y="1"/>
                </a:cubicBezTo>
                <a:cubicBezTo>
                  <a:pt x="0" y="0"/>
                  <a:pt x="0" y="0"/>
                  <a:pt x="0" y="0"/>
                </a:cubicBezTo>
                <a:lnTo>
                  <a:pt x="2" y="0"/>
                </a:lnTo>
                <a:cubicBezTo>
                  <a:pt x="2" y="0"/>
                  <a:pt x="5" y="0"/>
                  <a:pt x="5" y="1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18" name="Freeform 1422">
            <a:extLst>
              <a:ext uri="{FF2B5EF4-FFF2-40B4-BE49-F238E27FC236}">
                <a16:creationId xmlns:a16="http://schemas.microsoft.com/office/drawing/2014/main" id="{52A14B9C-0003-624F-9FCE-4761E8611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4713" y="2322513"/>
            <a:ext cx="1587" cy="1587"/>
          </a:xfrm>
          <a:custGeom>
            <a:avLst/>
            <a:gdLst>
              <a:gd name="T0" fmla="*/ 265 w 6"/>
              <a:gd name="T1" fmla="*/ 635 h 5"/>
              <a:gd name="T2" fmla="*/ 1323 w 6"/>
              <a:gd name="T3" fmla="*/ 1270 h 5"/>
              <a:gd name="T4" fmla="*/ 265 w 6"/>
              <a:gd name="T5" fmla="*/ 635 h 5"/>
              <a:gd name="T6" fmla="*/ 0 w 6"/>
              <a:gd name="T7" fmla="*/ 317 h 5"/>
              <a:gd name="T8" fmla="*/ 265 w 6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1" y="2"/>
                </a:moveTo>
                <a:cubicBezTo>
                  <a:pt x="3" y="2"/>
                  <a:pt x="5" y="4"/>
                  <a:pt x="5" y="4"/>
                </a:cubicBezTo>
                <a:cubicBezTo>
                  <a:pt x="3" y="4"/>
                  <a:pt x="1" y="3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1" y="2"/>
                  <a:pt x="1" y="2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19" name="Freeform 1423">
            <a:extLst>
              <a:ext uri="{FF2B5EF4-FFF2-40B4-BE49-F238E27FC236}">
                <a16:creationId xmlns:a16="http://schemas.microsoft.com/office/drawing/2014/main" id="{0F1F91C1-945C-6744-89AE-1FF46A2A8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2325688"/>
            <a:ext cx="3175" cy="1587"/>
          </a:xfrm>
          <a:custGeom>
            <a:avLst/>
            <a:gdLst>
              <a:gd name="T0" fmla="*/ 1588 w 8"/>
              <a:gd name="T1" fmla="*/ 529 h 6"/>
              <a:gd name="T2" fmla="*/ 2381 w 8"/>
              <a:gd name="T3" fmla="*/ 794 h 6"/>
              <a:gd name="T4" fmla="*/ 2381 w 8"/>
              <a:gd name="T5" fmla="*/ 1323 h 6"/>
              <a:gd name="T6" fmla="*/ 1588 w 8"/>
              <a:gd name="T7" fmla="*/ 1058 h 6"/>
              <a:gd name="T8" fmla="*/ 397 w 8"/>
              <a:gd name="T9" fmla="*/ 529 h 6"/>
              <a:gd name="T10" fmla="*/ 0 w 8"/>
              <a:gd name="T11" fmla="*/ 265 h 6"/>
              <a:gd name="T12" fmla="*/ 397 w 8"/>
              <a:gd name="T13" fmla="*/ 265 h 6"/>
              <a:gd name="T14" fmla="*/ 1588 w 8"/>
              <a:gd name="T15" fmla="*/ 529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6">
                <a:moveTo>
                  <a:pt x="4" y="2"/>
                </a:moveTo>
                <a:cubicBezTo>
                  <a:pt x="4" y="2"/>
                  <a:pt x="4" y="3"/>
                  <a:pt x="6" y="3"/>
                </a:cubicBezTo>
                <a:cubicBezTo>
                  <a:pt x="6" y="4"/>
                  <a:pt x="7" y="5"/>
                  <a:pt x="6" y="5"/>
                </a:cubicBezTo>
                <a:lnTo>
                  <a:pt x="4" y="4"/>
                </a:lnTo>
                <a:cubicBezTo>
                  <a:pt x="4" y="3"/>
                  <a:pt x="3" y="2"/>
                  <a:pt x="1" y="2"/>
                </a:cubicBezTo>
                <a:lnTo>
                  <a:pt x="0" y="1"/>
                </a:lnTo>
                <a:cubicBezTo>
                  <a:pt x="0" y="0"/>
                  <a:pt x="1" y="1"/>
                  <a:pt x="1" y="1"/>
                </a:cubicBezTo>
                <a:cubicBezTo>
                  <a:pt x="3" y="2"/>
                  <a:pt x="4" y="2"/>
                  <a:pt x="4" y="2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20" name="Freeform 1424">
            <a:extLst>
              <a:ext uri="{FF2B5EF4-FFF2-40B4-BE49-F238E27FC236}">
                <a16:creationId xmlns:a16="http://schemas.microsoft.com/office/drawing/2014/main" id="{4B338956-1A9F-CD46-A702-80A0BAC45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2328863"/>
            <a:ext cx="3175" cy="3175"/>
          </a:xfrm>
          <a:custGeom>
            <a:avLst/>
            <a:gdLst>
              <a:gd name="T0" fmla="*/ 953 w 10"/>
              <a:gd name="T1" fmla="*/ 794 h 8"/>
              <a:gd name="T2" fmla="*/ 2540 w 10"/>
              <a:gd name="T3" fmla="*/ 2381 h 8"/>
              <a:gd name="T4" fmla="*/ 2540 w 10"/>
              <a:gd name="T5" fmla="*/ 2778 h 8"/>
              <a:gd name="T6" fmla="*/ 1905 w 10"/>
              <a:gd name="T7" fmla="*/ 2381 h 8"/>
              <a:gd name="T8" fmla="*/ 1588 w 10"/>
              <a:gd name="T9" fmla="*/ 1588 h 8"/>
              <a:gd name="T10" fmla="*/ 318 w 10"/>
              <a:gd name="T11" fmla="*/ 1191 h 8"/>
              <a:gd name="T12" fmla="*/ 0 w 10"/>
              <a:gd name="T13" fmla="*/ 0 h 8"/>
              <a:gd name="T14" fmla="*/ 953 w 10"/>
              <a:gd name="T15" fmla="*/ 794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8">
                <a:moveTo>
                  <a:pt x="3" y="2"/>
                </a:moveTo>
                <a:cubicBezTo>
                  <a:pt x="5" y="3"/>
                  <a:pt x="8" y="6"/>
                  <a:pt x="8" y="6"/>
                </a:cubicBezTo>
                <a:cubicBezTo>
                  <a:pt x="9" y="7"/>
                  <a:pt x="9" y="7"/>
                  <a:pt x="8" y="7"/>
                </a:cubicBezTo>
                <a:lnTo>
                  <a:pt x="6" y="6"/>
                </a:lnTo>
                <a:lnTo>
                  <a:pt x="5" y="4"/>
                </a:lnTo>
                <a:cubicBezTo>
                  <a:pt x="3" y="3"/>
                  <a:pt x="1" y="3"/>
                  <a:pt x="1" y="3"/>
                </a:cubicBezTo>
                <a:cubicBezTo>
                  <a:pt x="0" y="2"/>
                  <a:pt x="0" y="0"/>
                  <a:pt x="0" y="0"/>
                </a:cubicBezTo>
                <a:cubicBezTo>
                  <a:pt x="1" y="0"/>
                  <a:pt x="1" y="1"/>
                  <a:pt x="3" y="2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21" name="Freeform 1425">
            <a:extLst>
              <a:ext uri="{FF2B5EF4-FFF2-40B4-BE49-F238E27FC236}">
                <a16:creationId xmlns:a16="http://schemas.microsoft.com/office/drawing/2014/main" id="{1ED1255A-22FF-8F4C-9A4E-9DB82FD9F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2013" y="2332038"/>
            <a:ext cx="3175" cy="3175"/>
          </a:xfrm>
          <a:custGeom>
            <a:avLst/>
            <a:gdLst>
              <a:gd name="T0" fmla="*/ 1814 w 7"/>
              <a:gd name="T1" fmla="*/ 1984 h 8"/>
              <a:gd name="T2" fmla="*/ 2721 w 7"/>
              <a:gd name="T3" fmla="*/ 2778 h 8"/>
              <a:gd name="T4" fmla="*/ 1814 w 7"/>
              <a:gd name="T5" fmla="*/ 2778 h 8"/>
              <a:gd name="T6" fmla="*/ 1361 w 7"/>
              <a:gd name="T7" fmla="*/ 1984 h 8"/>
              <a:gd name="T8" fmla="*/ 0 w 7"/>
              <a:gd name="T9" fmla="*/ 1191 h 8"/>
              <a:gd name="T10" fmla="*/ 0 w 7"/>
              <a:gd name="T11" fmla="*/ 0 h 8"/>
              <a:gd name="T12" fmla="*/ 454 w 7"/>
              <a:gd name="T13" fmla="*/ 794 h 8"/>
              <a:gd name="T14" fmla="*/ 1814 w 7"/>
              <a:gd name="T15" fmla="*/ 1984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8">
                <a:moveTo>
                  <a:pt x="4" y="5"/>
                </a:moveTo>
                <a:lnTo>
                  <a:pt x="6" y="7"/>
                </a:lnTo>
                <a:lnTo>
                  <a:pt x="4" y="7"/>
                </a:lnTo>
                <a:cubicBezTo>
                  <a:pt x="4" y="7"/>
                  <a:pt x="4" y="6"/>
                  <a:pt x="3" y="5"/>
                </a:cubicBezTo>
                <a:cubicBezTo>
                  <a:pt x="3" y="5"/>
                  <a:pt x="1" y="4"/>
                  <a:pt x="0" y="3"/>
                </a:cubicBezTo>
                <a:lnTo>
                  <a:pt x="0" y="0"/>
                </a:lnTo>
                <a:lnTo>
                  <a:pt x="1" y="2"/>
                </a:lnTo>
                <a:cubicBezTo>
                  <a:pt x="1" y="3"/>
                  <a:pt x="4" y="5"/>
                  <a:pt x="4" y="5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22" name="Freeform 1426">
            <a:extLst>
              <a:ext uri="{FF2B5EF4-FFF2-40B4-BE49-F238E27FC236}">
                <a16:creationId xmlns:a16="http://schemas.microsoft.com/office/drawing/2014/main" id="{309B2D3B-F038-A34E-8D0D-C904D61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3913" y="2281238"/>
            <a:ext cx="20637" cy="3175"/>
          </a:xfrm>
          <a:custGeom>
            <a:avLst/>
            <a:gdLst>
              <a:gd name="T0" fmla="*/ 1423 w 58"/>
              <a:gd name="T1" fmla="*/ 0 h 7"/>
              <a:gd name="T2" fmla="*/ 9607 w 58"/>
              <a:gd name="T3" fmla="*/ 1361 h 7"/>
              <a:gd name="T4" fmla="*/ 18146 w 58"/>
              <a:gd name="T5" fmla="*/ 0 h 7"/>
              <a:gd name="T6" fmla="*/ 20281 w 58"/>
              <a:gd name="T7" fmla="*/ 907 h 7"/>
              <a:gd name="T8" fmla="*/ 9607 w 58"/>
              <a:gd name="T9" fmla="*/ 2721 h 7"/>
              <a:gd name="T10" fmla="*/ 0 w 58"/>
              <a:gd name="T11" fmla="*/ 907 h 7"/>
              <a:gd name="T12" fmla="*/ 1423 w 58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8" h="7">
                <a:moveTo>
                  <a:pt x="4" y="0"/>
                </a:moveTo>
                <a:cubicBezTo>
                  <a:pt x="10" y="2"/>
                  <a:pt x="19" y="3"/>
                  <a:pt x="27" y="3"/>
                </a:cubicBezTo>
                <a:cubicBezTo>
                  <a:pt x="36" y="3"/>
                  <a:pt x="45" y="2"/>
                  <a:pt x="51" y="0"/>
                </a:cubicBezTo>
                <a:cubicBezTo>
                  <a:pt x="53" y="0"/>
                  <a:pt x="54" y="1"/>
                  <a:pt x="57" y="2"/>
                </a:cubicBezTo>
                <a:cubicBezTo>
                  <a:pt x="50" y="5"/>
                  <a:pt x="42" y="6"/>
                  <a:pt x="27" y="6"/>
                </a:cubicBezTo>
                <a:cubicBezTo>
                  <a:pt x="15" y="6"/>
                  <a:pt x="7" y="5"/>
                  <a:pt x="0" y="2"/>
                </a:cubicBezTo>
                <a:cubicBezTo>
                  <a:pt x="1" y="1"/>
                  <a:pt x="4" y="0"/>
                  <a:pt x="4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23" name="Freeform 1427">
            <a:extLst>
              <a:ext uri="{FF2B5EF4-FFF2-40B4-BE49-F238E27FC236}">
                <a16:creationId xmlns:a16="http://schemas.microsoft.com/office/drawing/2014/main" id="{07C1511F-69C0-1D49-9254-D85C340FA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274888"/>
            <a:ext cx="23813" cy="4762"/>
          </a:xfrm>
          <a:custGeom>
            <a:avLst/>
            <a:gdLst>
              <a:gd name="T0" fmla="*/ 20927 w 66"/>
              <a:gd name="T1" fmla="*/ 2857 h 15"/>
              <a:gd name="T2" fmla="*/ 23091 w 66"/>
              <a:gd name="T3" fmla="*/ 3810 h 15"/>
              <a:gd name="T4" fmla="*/ 23091 w 66"/>
              <a:gd name="T5" fmla="*/ 4445 h 15"/>
              <a:gd name="T6" fmla="*/ 21287 w 66"/>
              <a:gd name="T7" fmla="*/ 4127 h 15"/>
              <a:gd name="T8" fmla="*/ 11546 w 66"/>
              <a:gd name="T9" fmla="*/ 3492 h 15"/>
              <a:gd name="T10" fmla="*/ 2886 w 66"/>
              <a:gd name="T11" fmla="*/ 4127 h 15"/>
              <a:gd name="T12" fmla="*/ 1082 w 66"/>
              <a:gd name="T13" fmla="*/ 4445 h 15"/>
              <a:gd name="T14" fmla="*/ 1082 w 66"/>
              <a:gd name="T15" fmla="*/ 3810 h 15"/>
              <a:gd name="T16" fmla="*/ 3247 w 66"/>
              <a:gd name="T17" fmla="*/ 2857 h 15"/>
              <a:gd name="T18" fmla="*/ 3247 w 66"/>
              <a:gd name="T19" fmla="*/ 1905 h 15"/>
              <a:gd name="T20" fmla="*/ 722 w 66"/>
              <a:gd name="T21" fmla="*/ 1587 h 15"/>
              <a:gd name="T22" fmla="*/ 0 w 66"/>
              <a:gd name="T23" fmla="*/ 952 h 15"/>
              <a:gd name="T24" fmla="*/ 3247 w 66"/>
              <a:gd name="T25" fmla="*/ 317 h 15"/>
              <a:gd name="T26" fmla="*/ 11546 w 66"/>
              <a:gd name="T27" fmla="*/ 0 h 15"/>
              <a:gd name="T28" fmla="*/ 20205 w 66"/>
              <a:gd name="T29" fmla="*/ 317 h 15"/>
              <a:gd name="T30" fmla="*/ 23452 w 66"/>
              <a:gd name="T31" fmla="*/ 952 h 15"/>
              <a:gd name="T32" fmla="*/ 23452 w 66"/>
              <a:gd name="T33" fmla="*/ 1587 h 15"/>
              <a:gd name="T34" fmla="*/ 20927 w 66"/>
              <a:gd name="T35" fmla="*/ 2222 h 15"/>
              <a:gd name="T36" fmla="*/ 20927 w 66"/>
              <a:gd name="T37" fmla="*/ 2857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6" h="15">
                <a:moveTo>
                  <a:pt x="58" y="9"/>
                </a:moveTo>
                <a:cubicBezTo>
                  <a:pt x="59" y="9"/>
                  <a:pt x="64" y="12"/>
                  <a:pt x="64" y="12"/>
                </a:cubicBezTo>
                <a:cubicBezTo>
                  <a:pt x="64" y="13"/>
                  <a:pt x="64" y="14"/>
                  <a:pt x="64" y="14"/>
                </a:cubicBezTo>
                <a:cubicBezTo>
                  <a:pt x="62" y="14"/>
                  <a:pt x="62" y="14"/>
                  <a:pt x="59" y="13"/>
                </a:cubicBezTo>
                <a:cubicBezTo>
                  <a:pt x="50" y="11"/>
                  <a:pt x="41" y="11"/>
                  <a:pt x="32" y="11"/>
                </a:cubicBezTo>
                <a:cubicBezTo>
                  <a:pt x="24" y="11"/>
                  <a:pt x="17" y="11"/>
                  <a:pt x="8" y="13"/>
                </a:cubicBezTo>
                <a:cubicBezTo>
                  <a:pt x="5" y="14"/>
                  <a:pt x="5" y="14"/>
                  <a:pt x="3" y="14"/>
                </a:cubicBezTo>
                <a:cubicBezTo>
                  <a:pt x="2" y="14"/>
                  <a:pt x="2" y="13"/>
                  <a:pt x="3" y="12"/>
                </a:cubicBezTo>
                <a:cubicBezTo>
                  <a:pt x="5" y="11"/>
                  <a:pt x="8" y="9"/>
                  <a:pt x="9" y="9"/>
                </a:cubicBezTo>
                <a:lnTo>
                  <a:pt x="9" y="6"/>
                </a:lnTo>
                <a:cubicBezTo>
                  <a:pt x="9" y="5"/>
                  <a:pt x="5" y="5"/>
                  <a:pt x="2" y="5"/>
                </a:cubicBezTo>
                <a:lnTo>
                  <a:pt x="0" y="3"/>
                </a:lnTo>
                <a:cubicBezTo>
                  <a:pt x="0" y="3"/>
                  <a:pt x="2" y="1"/>
                  <a:pt x="9" y="1"/>
                </a:cubicBezTo>
                <a:cubicBezTo>
                  <a:pt x="18" y="0"/>
                  <a:pt x="32" y="0"/>
                  <a:pt x="32" y="0"/>
                </a:cubicBezTo>
                <a:cubicBezTo>
                  <a:pt x="32" y="0"/>
                  <a:pt x="47" y="0"/>
                  <a:pt x="56" y="1"/>
                </a:cubicBezTo>
                <a:cubicBezTo>
                  <a:pt x="65" y="1"/>
                  <a:pt x="65" y="3"/>
                  <a:pt x="65" y="3"/>
                </a:cubicBezTo>
                <a:lnTo>
                  <a:pt x="65" y="5"/>
                </a:lnTo>
                <a:cubicBezTo>
                  <a:pt x="62" y="5"/>
                  <a:pt x="58" y="5"/>
                  <a:pt x="58" y="7"/>
                </a:cubicBezTo>
                <a:cubicBezTo>
                  <a:pt x="58" y="7"/>
                  <a:pt x="56" y="9"/>
                  <a:pt x="58" y="9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24" name="Freeform 1428">
            <a:extLst>
              <a:ext uri="{FF2B5EF4-FFF2-40B4-BE49-F238E27FC236}">
                <a16:creationId xmlns:a16="http://schemas.microsoft.com/office/drawing/2014/main" id="{7D90C914-8A80-5F4E-904B-81C1E26E5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0738" y="2276475"/>
            <a:ext cx="4762" cy="1588"/>
          </a:xfrm>
          <a:custGeom>
            <a:avLst/>
            <a:gdLst>
              <a:gd name="T0" fmla="*/ 1191 w 12"/>
              <a:gd name="T1" fmla="*/ 0 h 6"/>
              <a:gd name="T2" fmla="*/ 4365 w 12"/>
              <a:gd name="T3" fmla="*/ 265 h 6"/>
              <a:gd name="T4" fmla="*/ 1984 w 12"/>
              <a:gd name="T5" fmla="*/ 1323 h 6"/>
              <a:gd name="T6" fmla="*/ 0 w 12"/>
              <a:gd name="T7" fmla="*/ 794 h 6"/>
              <a:gd name="T8" fmla="*/ 1191 w 12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6">
                <a:moveTo>
                  <a:pt x="3" y="0"/>
                </a:moveTo>
                <a:lnTo>
                  <a:pt x="11" y="1"/>
                </a:lnTo>
                <a:lnTo>
                  <a:pt x="5" y="5"/>
                </a:lnTo>
                <a:lnTo>
                  <a:pt x="0" y="3"/>
                </a:lnTo>
                <a:lnTo>
                  <a:pt x="3" y="0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25" name="Freeform 1429">
            <a:extLst>
              <a:ext uri="{FF2B5EF4-FFF2-40B4-BE49-F238E27FC236}">
                <a16:creationId xmlns:a16="http://schemas.microsoft.com/office/drawing/2014/main" id="{3F95F430-13E2-6642-B65C-65D3F9F87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2963" y="2276475"/>
            <a:ext cx="3175" cy="1588"/>
          </a:xfrm>
          <a:custGeom>
            <a:avLst/>
            <a:gdLst>
              <a:gd name="T0" fmla="*/ 1905 w 10"/>
              <a:gd name="T1" fmla="*/ 0 h 6"/>
              <a:gd name="T2" fmla="*/ 2858 w 10"/>
              <a:gd name="T3" fmla="*/ 794 h 6"/>
              <a:gd name="T4" fmla="*/ 1905 w 10"/>
              <a:gd name="T5" fmla="*/ 1323 h 6"/>
              <a:gd name="T6" fmla="*/ 0 w 10"/>
              <a:gd name="T7" fmla="*/ 265 h 6"/>
              <a:gd name="T8" fmla="*/ 1905 w 10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6">
                <a:moveTo>
                  <a:pt x="6" y="0"/>
                </a:moveTo>
                <a:lnTo>
                  <a:pt x="9" y="3"/>
                </a:lnTo>
                <a:lnTo>
                  <a:pt x="6" y="5"/>
                </a:lnTo>
                <a:lnTo>
                  <a:pt x="0" y="1"/>
                </a:lnTo>
                <a:lnTo>
                  <a:pt x="6" y="0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26" name="Freeform 1430">
            <a:extLst>
              <a:ext uri="{FF2B5EF4-FFF2-40B4-BE49-F238E27FC236}">
                <a16:creationId xmlns:a16="http://schemas.microsoft.com/office/drawing/2014/main" id="{D1C9C56C-FC0E-FB46-AE3E-E74C2A775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279650"/>
            <a:ext cx="15875" cy="1588"/>
          </a:xfrm>
          <a:custGeom>
            <a:avLst/>
            <a:gdLst>
              <a:gd name="T0" fmla="*/ 7216 w 44"/>
              <a:gd name="T1" fmla="*/ 0 h 4"/>
              <a:gd name="T2" fmla="*/ 15514 w 44"/>
              <a:gd name="T3" fmla="*/ 0 h 4"/>
              <a:gd name="T4" fmla="*/ 7216 w 44"/>
              <a:gd name="T5" fmla="*/ 1191 h 4"/>
              <a:gd name="T6" fmla="*/ 0 w 44"/>
              <a:gd name="T7" fmla="*/ 0 h 4"/>
              <a:gd name="T8" fmla="*/ 7216 w 4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">
                <a:moveTo>
                  <a:pt x="20" y="0"/>
                </a:moveTo>
                <a:cubicBezTo>
                  <a:pt x="31" y="0"/>
                  <a:pt x="35" y="0"/>
                  <a:pt x="43" y="0"/>
                </a:cubicBezTo>
                <a:cubicBezTo>
                  <a:pt x="38" y="2"/>
                  <a:pt x="31" y="3"/>
                  <a:pt x="20" y="3"/>
                </a:cubicBezTo>
                <a:cubicBezTo>
                  <a:pt x="9" y="3"/>
                  <a:pt x="5" y="2"/>
                  <a:pt x="0" y="0"/>
                </a:cubicBezTo>
                <a:cubicBezTo>
                  <a:pt x="6" y="0"/>
                  <a:pt x="9" y="0"/>
                  <a:pt x="20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27" name="Freeform 1431">
            <a:extLst>
              <a:ext uri="{FF2B5EF4-FFF2-40B4-BE49-F238E27FC236}">
                <a16:creationId xmlns:a16="http://schemas.microsoft.com/office/drawing/2014/main" id="{1BD15E9C-9792-1F40-967D-A1B17C5A8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338388"/>
            <a:ext cx="12700" cy="7937"/>
          </a:xfrm>
          <a:custGeom>
            <a:avLst/>
            <a:gdLst>
              <a:gd name="T0" fmla="*/ 11249 w 35"/>
              <a:gd name="T1" fmla="*/ 2976 h 24"/>
              <a:gd name="T2" fmla="*/ 11611 w 35"/>
              <a:gd name="T3" fmla="*/ 3307 h 24"/>
              <a:gd name="T4" fmla="*/ 12337 w 35"/>
              <a:gd name="T5" fmla="*/ 3638 h 24"/>
              <a:gd name="T6" fmla="*/ 12337 w 35"/>
              <a:gd name="T7" fmla="*/ 3969 h 24"/>
              <a:gd name="T8" fmla="*/ 11249 w 35"/>
              <a:gd name="T9" fmla="*/ 4961 h 24"/>
              <a:gd name="T10" fmla="*/ 10523 w 35"/>
              <a:gd name="T11" fmla="*/ 4961 h 24"/>
              <a:gd name="T12" fmla="*/ 9434 w 35"/>
              <a:gd name="T13" fmla="*/ 4961 h 24"/>
              <a:gd name="T14" fmla="*/ 8346 w 35"/>
              <a:gd name="T15" fmla="*/ 5622 h 24"/>
              <a:gd name="T16" fmla="*/ 7620 w 35"/>
              <a:gd name="T17" fmla="*/ 6283 h 24"/>
              <a:gd name="T18" fmla="*/ 6531 w 35"/>
              <a:gd name="T19" fmla="*/ 6945 h 24"/>
              <a:gd name="T20" fmla="*/ 6531 w 35"/>
              <a:gd name="T21" fmla="*/ 7606 h 24"/>
              <a:gd name="T22" fmla="*/ 0 w 35"/>
              <a:gd name="T23" fmla="*/ 7606 h 24"/>
              <a:gd name="T24" fmla="*/ 726 w 35"/>
              <a:gd name="T25" fmla="*/ 5622 h 24"/>
              <a:gd name="T26" fmla="*/ 1089 w 35"/>
              <a:gd name="T27" fmla="*/ 3307 h 24"/>
              <a:gd name="T28" fmla="*/ 2903 w 35"/>
              <a:gd name="T29" fmla="*/ 1654 h 24"/>
              <a:gd name="T30" fmla="*/ 3266 w 35"/>
              <a:gd name="T31" fmla="*/ 992 h 24"/>
              <a:gd name="T32" fmla="*/ 5443 w 35"/>
              <a:gd name="T33" fmla="*/ 1323 h 24"/>
              <a:gd name="T34" fmla="*/ 6531 w 35"/>
              <a:gd name="T35" fmla="*/ 992 h 24"/>
              <a:gd name="T36" fmla="*/ 8346 w 35"/>
              <a:gd name="T37" fmla="*/ 661 h 24"/>
              <a:gd name="T38" fmla="*/ 9797 w 35"/>
              <a:gd name="T39" fmla="*/ 0 h 24"/>
              <a:gd name="T40" fmla="*/ 9797 w 35"/>
              <a:gd name="T41" fmla="*/ 1984 h 24"/>
              <a:gd name="T42" fmla="*/ 11249 w 35"/>
              <a:gd name="T43" fmla="*/ 2976 h 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" h="24">
                <a:moveTo>
                  <a:pt x="31" y="9"/>
                </a:moveTo>
                <a:cubicBezTo>
                  <a:pt x="31" y="8"/>
                  <a:pt x="31" y="8"/>
                  <a:pt x="32" y="10"/>
                </a:cubicBezTo>
                <a:lnTo>
                  <a:pt x="34" y="11"/>
                </a:lnTo>
                <a:lnTo>
                  <a:pt x="34" y="12"/>
                </a:lnTo>
                <a:cubicBezTo>
                  <a:pt x="32" y="13"/>
                  <a:pt x="32" y="15"/>
                  <a:pt x="31" y="15"/>
                </a:cubicBezTo>
                <a:cubicBezTo>
                  <a:pt x="31" y="15"/>
                  <a:pt x="31" y="16"/>
                  <a:pt x="29" y="15"/>
                </a:cubicBezTo>
                <a:lnTo>
                  <a:pt x="26" y="15"/>
                </a:lnTo>
                <a:cubicBezTo>
                  <a:pt x="24" y="15"/>
                  <a:pt x="23" y="17"/>
                  <a:pt x="23" y="17"/>
                </a:cubicBezTo>
                <a:cubicBezTo>
                  <a:pt x="23" y="19"/>
                  <a:pt x="21" y="19"/>
                  <a:pt x="21" y="19"/>
                </a:cubicBezTo>
                <a:cubicBezTo>
                  <a:pt x="20" y="19"/>
                  <a:pt x="20" y="19"/>
                  <a:pt x="18" y="21"/>
                </a:cubicBezTo>
                <a:lnTo>
                  <a:pt x="18" y="23"/>
                </a:lnTo>
                <a:lnTo>
                  <a:pt x="0" y="23"/>
                </a:lnTo>
                <a:cubicBezTo>
                  <a:pt x="2" y="22"/>
                  <a:pt x="2" y="20"/>
                  <a:pt x="2" y="17"/>
                </a:cubicBezTo>
                <a:cubicBezTo>
                  <a:pt x="3" y="15"/>
                  <a:pt x="3" y="12"/>
                  <a:pt x="3" y="10"/>
                </a:cubicBezTo>
                <a:cubicBezTo>
                  <a:pt x="5" y="6"/>
                  <a:pt x="6" y="6"/>
                  <a:pt x="8" y="5"/>
                </a:cubicBezTo>
                <a:cubicBezTo>
                  <a:pt x="9" y="4"/>
                  <a:pt x="9" y="3"/>
                  <a:pt x="9" y="3"/>
                </a:cubicBezTo>
                <a:cubicBezTo>
                  <a:pt x="11" y="3"/>
                  <a:pt x="14" y="3"/>
                  <a:pt x="15" y="4"/>
                </a:cubicBezTo>
                <a:cubicBezTo>
                  <a:pt x="15" y="4"/>
                  <a:pt x="15" y="3"/>
                  <a:pt x="18" y="3"/>
                </a:cubicBezTo>
                <a:cubicBezTo>
                  <a:pt x="18" y="2"/>
                  <a:pt x="20" y="2"/>
                  <a:pt x="23" y="2"/>
                </a:cubicBezTo>
                <a:cubicBezTo>
                  <a:pt x="26" y="1"/>
                  <a:pt x="27" y="0"/>
                  <a:pt x="27" y="0"/>
                </a:cubicBezTo>
                <a:lnTo>
                  <a:pt x="27" y="6"/>
                </a:lnTo>
                <a:cubicBezTo>
                  <a:pt x="27" y="7"/>
                  <a:pt x="29" y="10"/>
                  <a:pt x="31" y="9"/>
                </a:cubicBezTo>
              </a:path>
            </a:pathLst>
          </a:custGeom>
          <a:solidFill>
            <a:srgbClr val="355D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28" name="Freeform 1432">
            <a:extLst>
              <a:ext uri="{FF2B5EF4-FFF2-40B4-BE49-F238E27FC236}">
                <a16:creationId xmlns:a16="http://schemas.microsoft.com/office/drawing/2014/main" id="{86C0CF7B-F4E0-6945-8250-BE0E8A184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339975"/>
            <a:ext cx="9525" cy="6350"/>
          </a:xfrm>
          <a:custGeom>
            <a:avLst/>
            <a:gdLst>
              <a:gd name="T0" fmla="*/ 8001 w 25"/>
              <a:gd name="T1" fmla="*/ 1003 h 19"/>
              <a:gd name="T2" fmla="*/ 8763 w 25"/>
              <a:gd name="T3" fmla="*/ 1671 h 19"/>
              <a:gd name="T4" fmla="*/ 8763 w 25"/>
              <a:gd name="T5" fmla="*/ 2674 h 19"/>
              <a:gd name="T6" fmla="*/ 8001 w 25"/>
              <a:gd name="T7" fmla="*/ 3342 h 19"/>
              <a:gd name="T8" fmla="*/ 6477 w 25"/>
              <a:gd name="T9" fmla="*/ 3676 h 19"/>
              <a:gd name="T10" fmla="*/ 4572 w 25"/>
              <a:gd name="T11" fmla="*/ 4679 h 19"/>
              <a:gd name="T12" fmla="*/ 4572 w 25"/>
              <a:gd name="T13" fmla="*/ 5013 h 19"/>
              <a:gd name="T14" fmla="*/ 4191 w 25"/>
              <a:gd name="T15" fmla="*/ 5347 h 19"/>
              <a:gd name="T16" fmla="*/ 3429 w 25"/>
              <a:gd name="T17" fmla="*/ 6016 h 19"/>
              <a:gd name="T18" fmla="*/ 0 w 25"/>
              <a:gd name="T19" fmla="*/ 6016 h 19"/>
              <a:gd name="T20" fmla="*/ 1143 w 25"/>
              <a:gd name="T21" fmla="*/ 4679 h 19"/>
              <a:gd name="T22" fmla="*/ 1143 w 25"/>
              <a:gd name="T23" fmla="*/ 2674 h 19"/>
              <a:gd name="T24" fmla="*/ 1143 w 25"/>
              <a:gd name="T25" fmla="*/ 668 h 19"/>
              <a:gd name="T26" fmla="*/ 1143 w 25"/>
              <a:gd name="T27" fmla="*/ 0 h 19"/>
              <a:gd name="T28" fmla="*/ 2286 w 25"/>
              <a:gd name="T29" fmla="*/ 0 h 19"/>
              <a:gd name="T30" fmla="*/ 3429 w 25"/>
              <a:gd name="T31" fmla="*/ 334 h 19"/>
              <a:gd name="T32" fmla="*/ 5715 w 25"/>
              <a:gd name="T33" fmla="*/ 1671 h 19"/>
              <a:gd name="T34" fmla="*/ 6858 w 25"/>
              <a:gd name="T35" fmla="*/ 1671 h 19"/>
              <a:gd name="T36" fmla="*/ 6858 w 25"/>
              <a:gd name="T37" fmla="*/ 668 h 19"/>
              <a:gd name="T38" fmla="*/ 8001 w 25"/>
              <a:gd name="T39" fmla="*/ 1003 h 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5" h="19">
                <a:moveTo>
                  <a:pt x="21" y="3"/>
                </a:moveTo>
                <a:cubicBezTo>
                  <a:pt x="23" y="3"/>
                  <a:pt x="21" y="3"/>
                  <a:pt x="23" y="5"/>
                </a:cubicBezTo>
                <a:cubicBezTo>
                  <a:pt x="23" y="6"/>
                  <a:pt x="24" y="8"/>
                  <a:pt x="23" y="8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18" y="10"/>
                  <a:pt x="17" y="11"/>
                </a:cubicBezTo>
                <a:cubicBezTo>
                  <a:pt x="15" y="12"/>
                  <a:pt x="14" y="13"/>
                  <a:pt x="12" y="14"/>
                </a:cubicBezTo>
                <a:lnTo>
                  <a:pt x="12" y="15"/>
                </a:lnTo>
                <a:cubicBezTo>
                  <a:pt x="12" y="15"/>
                  <a:pt x="11" y="15"/>
                  <a:pt x="11" y="16"/>
                </a:cubicBezTo>
                <a:cubicBezTo>
                  <a:pt x="9" y="17"/>
                  <a:pt x="9" y="18"/>
                  <a:pt x="9" y="18"/>
                </a:cubicBezTo>
                <a:lnTo>
                  <a:pt x="0" y="18"/>
                </a:lnTo>
                <a:cubicBezTo>
                  <a:pt x="0" y="17"/>
                  <a:pt x="0" y="14"/>
                  <a:pt x="3" y="14"/>
                </a:cubicBezTo>
                <a:cubicBezTo>
                  <a:pt x="3" y="12"/>
                  <a:pt x="6" y="10"/>
                  <a:pt x="3" y="8"/>
                </a:cubicBezTo>
                <a:lnTo>
                  <a:pt x="3" y="2"/>
                </a:lnTo>
                <a:lnTo>
                  <a:pt x="3" y="0"/>
                </a:lnTo>
                <a:lnTo>
                  <a:pt x="6" y="0"/>
                </a:lnTo>
                <a:cubicBezTo>
                  <a:pt x="6" y="0"/>
                  <a:pt x="8" y="1"/>
                  <a:pt x="9" y="1"/>
                </a:cubicBezTo>
                <a:cubicBezTo>
                  <a:pt x="9" y="2"/>
                  <a:pt x="12" y="5"/>
                  <a:pt x="15" y="5"/>
                </a:cubicBezTo>
                <a:cubicBezTo>
                  <a:pt x="17" y="5"/>
                  <a:pt x="18" y="5"/>
                  <a:pt x="18" y="5"/>
                </a:cubicBezTo>
                <a:lnTo>
                  <a:pt x="18" y="2"/>
                </a:lnTo>
                <a:cubicBezTo>
                  <a:pt x="20" y="3"/>
                  <a:pt x="21" y="3"/>
                  <a:pt x="21" y="3"/>
                </a:cubicBezTo>
              </a:path>
            </a:pathLst>
          </a:custGeom>
          <a:solidFill>
            <a:srgbClr val="355D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29" name="Freeform 1433">
            <a:extLst>
              <a:ext uri="{FF2B5EF4-FFF2-40B4-BE49-F238E27FC236}">
                <a16:creationId xmlns:a16="http://schemas.microsoft.com/office/drawing/2014/main" id="{6B7D59E0-811C-AA4E-807B-04E4395FA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247900"/>
            <a:ext cx="4763" cy="4763"/>
          </a:xfrm>
          <a:custGeom>
            <a:avLst/>
            <a:gdLst>
              <a:gd name="T0" fmla="*/ 1270 w 15"/>
              <a:gd name="T1" fmla="*/ 4366 h 12"/>
              <a:gd name="T2" fmla="*/ 1270 w 15"/>
              <a:gd name="T3" fmla="*/ 2778 h 12"/>
              <a:gd name="T4" fmla="*/ 0 w 15"/>
              <a:gd name="T5" fmla="*/ 3175 h 12"/>
              <a:gd name="T6" fmla="*/ 0 w 15"/>
              <a:gd name="T7" fmla="*/ 1191 h 12"/>
              <a:gd name="T8" fmla="*/ 1270 w 15"/>
              <a:gd name="T9" fmla="*/ 1588 h 12"/>
              <a:gd name="T10" fmla="*/ 1270 w 15"/>
              <a:gd name="T11" fmla="*/ 0 h 12"/>
              <a:gd name="T12" fmla="*/ 3175 w 15"/>
              <a:gd name="T13" fmla="*/ 397 h 12"/>
              <a:gd name="T14" fmla="*/ 2858 w 15"/>
              <a:gd name="T15" fmla="*/ 1588 h 12"/>
              <a:gd name="T16" fmla="*/ 4445 w 15"/>
              <a:gd name="T17" fmla="*/ 1191 h 12"/>
              <a:gd name="T18" fmla="*/ 4445 w 15"/>
              <a:gd name="T19" fmla="*/ 3175 h 12"/>
              <a:gd name="T20" fmla="*/ 2858 w 15"/>
              <a:gd name="T21" fmla="*/ 2778 h 12"/>
              <a:gd name="T22" fmla="*/ 2858 w 15"/>
              <a:gd name="T23" fmla="*/ 4366 h 12"/>
              <a:gd name="T24" fmla="*/ 1270 w 15"/>
              <a:gd name="T25" fmla="*/ 4366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2">
                <a:moveTo>
                  <a:pt x="4" y="11"/>
                </a:moveTo>
                <a:lnTo>
                  <a:pt x="4" y="7"/>
                </a:lnTo>
                <a:lnTo>
                  <a:pt x="0" y="8"/>
                </a:lnTo>
                <a:lnTo>
                  <a:pt x="0" y="3"/>
                </a:lnTo>
                <a:lnTo>
                  <a:pt x="4" y="4"/>
                </a:lnTo>
                <a:lnTo>
                  <a:pt x="4" y="0"/>
                </a:lnTo>
                <a:lnTo>
                  <a:pt x="10" y="1"/>
                </a:lnTo>
                <a:lnTo>
                  <a:pt x="9" y="4"/>
                </a:lnTo>
                <a:lnTo>
                  <a:pt x="14" y="3"/>
                </a:lnTo>
                <a:lnTo>
                  <a:pt x="14" y="8"/>
                </a:lnTo>
                <a:lnTo>
                  <a:pt x="9" y="7"/>
                </a:lnTo>
                <a:lnTo>
                  <a:pt x="9" y="11"/>
                </a:lnTo>
                <a:lnTo>
                  <a:pt x="4" y="1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0" name="Freeform 1434">
            <a:extLst>
              <a:ext uri="{FF2B5EF4-FFF2-40B4-BE49-F238E27FC236}">
                <a16:creationId xmlns:a16="http://schemas.microsoft.com/office/drawing/2014/main" id="{4E9D37E9-8790-314F-B219-D59B6703F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251075"/>
            <a:ext cx="6350" cy="3175"/>
          </a:xfrm>
          <a:custGeom>
            <a:avLst/>
            <a:gdLst>
              <a:gd name="T0" fmla="*/ 3881 w 18"/>
              <a:gd name="T1" fmla="*/ 1905 h 10"/>
              <a:gd name="T2" fmla="*/ 5644 w 18"/>
              <a:gd name="T3" fmla="*/ 1905 h 10"/>
              <a:gd name="T4" fmla="*/ 5997 w 18"/>
              <a:gd name="T5" fmla="*/ 2540 h 10"/>
              <a:gd name="T6" fmla="*/ 5644 w 18"/>
              <a:gd name="T7" fmla="*/ 2858 h 10"/>
              <a:gd name="T8" fmla="*/ 3881 w 18"/>
              <a:gd name="T9" fmla="*/ 2858 h 10"/>
              <a:gd name="T10" fmla="*/ 2117 w 18"/>
              <a:gd name="T11" fmla="*/ 2858 h 10"/>
              <a:gd name="T12" fmla="*/ 0 w 18"/>
              <a:gd name="T13" fmla="*/ 2858 h 10"/>
              <a:gd name="T14" fmla="*/ 0 w 18"/>
              <a:gd name="T15" fmla="*/ 2223 h 10"/>
              <a:gd name="T16" fmla="*/ 0 w 18"/>
              <a:gd name="T17" fmla="*/ 1905 h 10"/>
              <a:gd name="T18" fmla="*/ 2117 w 18"/>
              <a:gd name="T19" fmla="*/ 1905 h 10"/>
              <a:gd name="T20" fmla="*/ 2117 w 18"/>
              <a:gd name="T21" fmla="*/ 0 h 10"/>
              <a:gd name="T22" fmla="*/ 2822 w 18"/>
              <a:gd name="T23" fmla="*/ 0 h 10"/>
              <a:gd name="T24" fmla="*/ 3881 w 18"/>
              <a:gd name="T25" fmla="*/ 0 h 10"/>
              <a:gd name="T26" fmla="*/ 3881 w 18"/>
              <a:gd name="T27" fmla="*/ 1905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" h="10">
                <a:moveTo>
                  <a:pt x="11" y="6"/>
                </a:moveTo>
                <a:lnTo>
                  <a:pt x="16" y="6"/>
                </a:lnTo>
                <a:lnTo>
                  <a:pt x="17" y="8"/>
                </a:lnTo>
                <a:cubicBezTo>
                  <a:pt x="17" y="9"/>
                  <a:pt x="17" y="9"/>
                  <a:pt x="16" y="9"/>
                </a:cubicBezTo>
                <a:lnTo>
                  <a:pt x="11" y="9"/>
                </a:lnTo>
                <a:lnTo>
                  <a:pt x="6" y="9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6" y="6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1" y="6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" name="Freeform 1435">
            <a:extLst>
              <a:ext uri="{FF2B5EF4-FFF2-40B4-BE49-F238E27FC236}">
                <a16:creationId xmlns:a16="http://schemas.microsoft.com/office/drawing/2014/main" id="{73CC125B-1BFC-CF4A-8B55-25AE9C07C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255838"/>
            <a:ext cx="4763" cy="1587"/>
          </a:xfrm>
          <a:custGeom>
            <a:avLst/>
            <a:gdLst>
              <a:gd name="T0" fmla="*/ 4445 w 15"/>
              <a:gd name="T1" fmla="*/ 0 h 6"/>
              <a:gd name="T2" fmla="*/ 1905 w 15"/>
              <a:gd name="T3" fmla="*/ 1323 h 6"/>
              <a:gd name="T4" fmla="*/ 0 w 15"/>
              <a:gd name="T5" fmla="*/ 0 h 6"/>
              <a:gd name="T6" fmla="*/ 4445 w 15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6">
                <a:moveTo>
                  <a:pt x="14" y="0"/>
                </a:moveTo>
                <a:cubicBezTo>
                  <a:pt x="14" y="4"/>
                  <a:pt x="10" y="5"/>
                  <a:pt x="6" y="5"/>
                </a:cubicBezTo>
                <a:cubicBezTo>
                  <a:pt x="3" y="5"/>
                  <a:pt x="0" y="4"/>
                  <a:pt x="0" y="0"/>
                </a:cubicBezTo>
                <a:lnTo>
                  <a:pt x="14" y="0"/>
                </a:lnTo>
              </a:path>
            </a:pathLst>
          </a:custGeom>
          <a:solidFill>
            <a:srgbClr val="355D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" name="Freeform 1436">
            <a:extLst>
              <a:ext uri="{FF2B5EF4-FFF2-40B4-BE49-F238E27FC236}">
                <a16:creationId xmlns:a16="http://schemas.microsoft.com/office/drawing/2014/main" id="{D22D215C-003D-9A40-9760-766586E01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5025" y="2252663"/>
            <a:ext cx="1588" cy="1587"/>
          </a:xfrm>
          <a:custGeom>
            <a:avLst/>
            <a:gdLst>
              <a:gd name="T0" fmla="*/ 0 w 5"/>
              <a:gd name="T1" fmla="*/ 1190 h 4"/>
              <a:gd name="T2" fmla="*/ 0 w 5"/>
              <a:gd name="T3" fmla="*/ 0 h 4"/>
              <a:gd name="T4" fmla="*/ 1270 w 5"/>
              <a:gd name="T5" fmla="*/ 1190 h 4"/>
              <a:gd name="T6" fmla="*/ 0 w 5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0" y="3"/>
                </a:moveTo>
                <a:lnTo>
                  <a:pt x="0" y="0"/>
                </a:lnTo>
                <a:cubicBezTo>
                  <a:pt x="0" y="1"/>
                  <a:pt x="4" y="3"/>
                  <a:pt x="4" y="3"/>
                </a:cubicBezTo>
                <a:lnTo>
                  <a:pt x="0" y="3"/>
                </a:lnTo>
              </a:path>
            </a:pathLst>
          </a:custGeom>
          <a:solidFill>
            <a:srgbClr val="355D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3" name="Freeform 1437">
            <a:extLst>
              <a:ext uri="{FF2B5EF4-FFF2-40B4-BE49-F238E27FC236}">
                <a16:creationId xmlns:a16="http://schemas.microsoft.com/office/drawing/2014/main" id="{CB50CFAB-C16F-004D-8FE7-80B053BF9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252663"/>
            <a:ext cx="1588" cy="1587"/>
          </a:xfrm>
          <a:custGeom>
            <a:avLst/>
            <a:gdLst>
              <a:gd name="T0" fmla="*/ 1191 w 4"/>
              <a:gd name="T1" fmla="*/ 0 h 4"/>
              <a:gd name="T2" fmla="*/ 1191 w 4"/>
              <a:gd name="T3" fmla="*/ 1190 h 4"/>
              <a:gd name="T4" fmla="*/ 0 w 4"/>
              <a:gd name="T5" fmla="*/ 1190 h 4"/>
              <a:gd name="T6" fmla="*/ 1191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0"/>
                </a:moveTo>
                <a:lnTo>
                  <a:pt x="3" y="3"/>
                </a:lnTo>
                <a:lnTo>
                  <a:pt x="0" y="3"/>
                </a:lnTo>
                <a:cubicBezTo>
                  <a:pt x="1" y="2"/>
                  <a:pt x="1" y="1"/>
                  <a:pt x="3" y="0"/>
                </a:cubicBezTo>
              </a:path>
            </a:pathLst>
          </a:custGeom>
          <a:solidFill>
            <a:srgbClr val="355D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4" name="Freeform 1438">
            <a:extLst>
              <a:ext uri="{FF2B5EF4-FFF2-40B4-BE49-F238E27FC236}">
                <a16:creationId xmlns:a16="http://schemas.microsoft.com/office/drawing/2014/main" id="{16959961-67BC-2E4E-9BA6-EB62755C9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274888"/>
            <a:ext cx="4763" cy="3175"/>
          </a:xfrm>
          <a:custGeom>
            <a:avLst/>
            <a:gdLst>
              <a:gd name="T0" fmla="*/ 1905 w 15"/>
              <a:gd name="T1" fmla="*/ 0 h 10"/>
              <a:gd name="T2" fmla="*/ 3175 w 15"/>
              <a:gd name="T3" fmla="*/ 635 h 10"/>
              <a:gd name="T4" fmla="*/ 4445 w 15"/>
              <a:gd name="T5" fmla="*/ 1270 h 10"/>
              <a:gd name="T6" fmla="*/ 4445 w 15"/>
              <a:gd name="T7" fmla="*/ 1905 h 10"/>
              <a:gd name="T8" fmla="*/ 1905 w 15"/>
              <a:gd name="T9" fmla="*/ 2858 h 10"/>
              <a:gd name="T10" fmla="*/ 318 w 15"/>
              <a:gd name="T11" fmla="*/ 1905 h 10"/>
              <a:gd name="T12" fmla="*/ 0 w 15"/>
              <a:gd name="T13" fmla="*/ 1270 h 10"/>
              <a:gd name="T14" fmla="*/ 318 w 15"/>
              <a:gd name="T15" fmla="*/ 635 h 10"/>
              <a:gd name="T16" fmla="*/ 1905 w 15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10">
                <a:moveTo>
                  <a:pt x="6" y="0"/>
                </a:moveTo>
                <a:cubicBezTo>
                  <a:pt x="6" y="0"/>
                  <a:pt x="10" y="1"/>
                  <a:pt x="10" y="2"/>
                </a:cubicBezTo>
                <a:cubicBezTo>
                  <a:pt x="12" y="2"/>
                  <a:pt x="14" y="3"/>
                  <a:pt x="14" y="4"/>
                </a:cubicBezTo>
                <a:lnTo>
                  <a:pt x="14" y="6"/>
                </a:lnTo>
                <a:cubicBezTo>
                  <a:pt x="10" y="6"/>
                  <a:pt x="6" y="9"/>
                  <a:pt x="6" y="9"/>
                </a:cubicBezTo>
                <a:lnTo>
                  <a:pt x="1" y="6"/>
                </a:lnTo>
                <a:cubicBezTo>
                  <a:pt x="0" y="5"/>
                  <a:pt x="0" y="4"/>
                  <a:pt x="0" y="4"/>
                </a:cubicBezTo>
                <a:cubicBezTo>
                  <a:pt x="0" y="3"/>
                  <a:pt x="0" y="3"/>
                  <a:pt x="1" y="2"/>
                </a:cubicBezTo>
                <a:cubicBezTo>
                  <a:pt x="3" y="1"/>
                  <a:pt x="6" y="0"/>
                  <a:pt x="6" y="0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" name="Freeform 1439">
            <a:extLst>
              <a:ext uri="{FF2B5EF4-FFF2-40B4-BE49-F238E27FC236}">
                <a16:creationId xmlns:a16="http://schemas.microsoft.com/office/drawing/2014/main" id="{C6EDBD7B-BC23-7D4C-A096-30DAA286B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274888"/>
            <a:ext cx="4763" cy="3175"/>
          </a:xfrm>
          <a:custGeom>
            <a:avLst/>
            <a:gdLst>
              <a:gd name="T0" fmla="*/ 4366 w 12"/>
              <a:gd name="T1" fmla="*/ 1270 h 10"/>
              <a:gd name="T2" fmla="*/ 1191 w 12"/>
              <a:gd name="T3" fmla="*/ 2858 h 10"/>
              <a:gd name="T4" fmla="*/ 0 w 12"/>
              <a:gd name="T5" fmla="*/ 1270 h 10"/>
              <a:gd name="T6" fmla="*/ 1191 w 12"/>
              <a:gd name="T7" fmla="*/ 0 h 10"/>
              <a:gd name="T8" fmla="*/ 4366 w 12"/>
              <a:gd name="T9" fmla="*/ 127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1" y="4"/>
                </a:moveTo>
                <a:cubicBezTo>
                  <a:pt x="11" y="8"/>
                  <a:pt x="6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2"/>
                  <a:pt x="3" y="0"/>
                  <a:pt x="3" y="0"/>
                </a:cubicBezTo>
                <a:cubicBezTo>
                  <a:pt x="6" y="0"/>
                  <a:pt x="11" y="2"/>
                  <a:pt x="11" y="4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" name="Freeform 1440">
            <a:extLst>
              <a:ext uri="{FF2B5EF4-FFF2-40B4-BE49-F238E27FC236}">
                <a16:creationId xmlns:a16="http://schemas.microsoft.com/office/drawing/2014/main" id="{0942165C-43D6-174A-8BF7-0CD22455A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274888"/>
            <a:ext cx="3175" cy="3175"/>
          </a:xfrm>
          <a:custGeom>
            <a:avLst/>
            <a:gdLst>
              <a:gd name="T0" fmla="*/ 2858 w 10"/>
              <a:gd name="T1" fmla="*/ 1270 h 10"/>
              <a:gd name="T2" fmla="*/ 1905 w 10"/>
              <a:gd name="T3" fmla="*/ 2858 h 10"/>
              <a:gd name="T4" fmla="*/ 0 w 10"/>
              <a:gd name="T5" fmla="*/ 1270 h 10"/>
              <a:gd name="T6" fmla="*/ 1905 w 10"/>
              <a:gd name="T7" fmla="*/ 0 h 10"/>
              <a:gd name="T8" fmla="*/ 2858 w 10"/>
              <a:gd name="T9" fmla="*/ 127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4"/>
                </a:moveTo>
                <a:cubicBezTo>
                  <a:pt x="9" y="8"/>
                  <a:pt x="8" y="9"/>
                  <a:pt x="6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2"/>
                  <a:pt x="3" y="0"/>
                  <a:pt x="6" y="0"/>
                </a:cubicBezTo>
                <a:cubicBezTo>
                  <a:pt x="8" y="0"/>
                  <a:pt x="9" y="2"/>
                  <a:pt x="9" y="4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7" name="Freeform 1441">
            <a:extLst>
              <a:ext uri="{FF2B5EF4-FFF2-40B4-BE49-F238E27FC236}">
                <a16:creationId xmlns:a16="http://schemas.microsoft.com/office/drawing/2014/main" id="{514BE892-2B55-DF4A-84DF-391592FB8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274888"/>
            <a:ext cx="3175" cy="1587"/>
          </a:xfrm>
          <a:custGeom>
            <a:avLst/>
            <a:gdLst>
              <a:gd name="T0" fmla="*/ 0 w 10"/>
              <a:gd name="T1" fmla="*/ 794 h 6"/>
              <a:gd name="T2" fmla="*/ 1588 w 10"/>
              <a:gd name="T3" fmla="*/ 0 h 6"/>
              <a:gd name="T4" fmla="*/ 2858 w 10"/>
              <a:gd name="T5" fmla="*/ 794 h 6"/>
              <a:gd name="T6" fmla="*/ 1588 w 10"/>
              <a:gd name="T7" fmla="*/ 1323 h 6"/>
              <a:gd name="T8" fmla="*/ 0 w 10"/>
              <a:gd name="T9" fmla="*/ 79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6">
                <a:moveTo>
                  <a:pt x="0" y="3"/>
                </a:moveTo>
                <a:lnTo>
                  <a:pt x="5" y="0"/>
                </a:lnTo>
                <a:lnTo>
                  <a:pt x="9" y="3"/>
                </a:lnTo>
                <a:lnTo>
                  <a:pt x="5" y="5"/>
                </a:lnTo>
                <a:lnTo>
                  <a:pt x="0" y="3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8" name="Freeform 1442">
            <a:extLst>
              <a:ext uri="{FF2B5EF4-FFF2-40B4-BE49-F238E27FC236}">
                <a16:creationId xmlns:a16="http://schemas.microsoft.com/office/drawing/2014/main" id="{2AF23373-2826-B849-8147-6B9BEFA92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274888"/>
            <a:ext cx="1588" cy="3175"/>
          </a:xfrm>
          <a:custGeom>
            <a:avLst/>
            <a:gdLst>
              <a:gd name="T0" fmla="*/ 1191 w 4"/>
              <a:gd name="T1" fmla="*/ 1361 h 7"/>
              <a:gd name="T2" fmla="*/ 0 w 4"/>
              <a:gd name="T3" fmla="*/ 2721 h 7"/>
              <a:gd name="T4" fmla="*/ 0 w 4"/>
              <a:gd name="T5" fmla="*/ 1361 h 7"/>
              <a:gd name="T6" fmla="*/ 0 w 4"/>
              <a:gd name="T7" fmla="*/ 0 h 7"/>
              <a:gd name="T8" fmla="*/ 1191 w 4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3" y="3"/>
                </a:moveTo>
                <a:cubicBezTo>
                  <a:pt x="3" y="4"/>
                  <a:pt x="3" y="6"/>
                  <a:pt x="0" y="6"/>
                </a:cubicBezTo>
                <a:lnTo>
                  <a:pt x="0" y="3"/>
                </a:lnTo>
                <a:lnTo>
                  <a:pt x="0" y="0"/>
                </a:lnTo>
                <a:cubicBezTo>
                  <a:pt x="3" y="0"/>
                  <a:pt x="3" y="1"/>
                  <a:pt x="3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9" name="Freeform 1443">
            <a:extLst>
              <a:ext uri="{FF2B5EF4-FFF2-40B4-BE49-F238E27FC236}">
                <a16:creationId xmlns:a16="http://schemas.microsoft.com/office/drawing/2014/main" id="{1F622B5B-1F61-7D45-BA88-66A225EC6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2274888"/>
            <a:ext cx="3175" cy="3175"/>
          </a:xfrm>
          <a:custGeom>
            <a:avLst/>
            <a:gdLst>
              <a:gd name="T0" fmla="*/ 2721 w 7"/>
              <a:gd name="T1" fmla="*/ 1361 h 7"/>
              <a:gd name="T2" fmla="*/ 1814 w 7"/>
              <a:gd name="T3" fmla="*/ 2721 h 7"/>
              <a:gd name="T4" fmla="*/ 0 w 7"/>
              <a:gd name="T5" fmla="*/ 1361 h 7"/>
              <a:gd name="T6" fmla="*/ 1814 w 7"/>
              <a:gd name="T7" fmla="*/ 0 h 7"/>
              <a:gd name="T8" fmla="*/ 2721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4"/>
                  <a:pt x="4" y="6"/>
                  <a:pt x="4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4" y="0"/>
                </a:cubicBezTo>
                <a:cubicBezTo>
                  <a:pt x="4" y="0"/>
                  <a:pt x="6" y="1"/>
                  <a:pt x="6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0" name="Freeform 1444">
            <a:extLst>
              <a:ext uri="{FF2B5EF4-FFF2-40B4-BE49-F238E27FC236}">
                <a16:creationId xmlns:a16="http://schemas.microsoft.com/office/drawing/2014/main" id="{7335DE40-E70B-1948-8DCF-2C32586AE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3913" y="2268538"/>
            <a:ext cx="1587" cy="3175"/>
          </a:xfrm>
          <a:custGeom>
            <a:avLst/>
            <a:gdLst>
              <a:gd name="T0" fmla="*/ 794 w 6"/>
              <a:gd name="T1" fmla="*/ 2778 h 8"/>
              <a:gd name="T2" fmla="*/ 529 w 6"/>
              <a:gd name="T3" fmla="*/ 2778 h 8"/>
              <a:gd name="T4" fmla="*/ 0 w 6"/>
              <a:gd name="T5" fmla="*/ 1191 h 8"/>
              <a:gd name="T6" fmla="*/ 0 w 6"/>
              <a:gd name="T7" fmla="*/ 0 h 8"/>
              <a:gd name="T8" fmla="*/ 529 w 6"/>
              <a:gd name="T9" fmla="*/ 397 h 8"/>
              <a:gd name="T10" fmla="*/ 794 w 6"/>
              <a:gd name="T11" fmla="*/ 1191 h 8"/>
              <a:gd name="T12" fmla="*/ 794 w 6"/>
              <a:gd name="T13" fmla="*/ 2778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3" y="7"/>
                </a:moveTo>
                <a:lnTo>
                  <a:pt x="2" y="7"/>
                </a:lnTo>
                <a:cubicBezTo>
                  <a:pt x="0" y="6"/>
                  <a:pt x="0" y="4"/>
                  <a:pt x="0" y="3"/>
                </a:cubicBezTo>
                <a:lnTo>
                  <a:pt x="0" y="0"/>
                </a:lnTo>
                <a:lnTo>
                  <a:pt x="2" y="1"/>
                </a:lnTo>
                <a:cubicBezTo>
                  <a:pt x="2" y="2"/>
                  <a:pt x="3" y="3"/>
                  <a:pt x="3" y="3"/>
                </a:cubicBezTo>
                <a:cubicBezTo>
                  <a:pt x="5" y="4"/>
                  <a:pt x="3" y="7"/>
                  <a:pt x="3" y="7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1" name="Freeform 1445">
            <a:extLst>
              <a:ext uri="{FF2B5EF4-FFF2-40B4-BE49-F238E27FC236}">
                <a16:creationId xmlns:a16="http://schemas.microsoft.com/office/drawing/2014/main" id="{F670B985-25C8-0141-91B2-FB495E815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271713"/>
            <a:ext cx="1588" cy="1587"/>
          </a:xfrm>
          <a:custGeom>
            <a:avLst/>
            <a:gdLst>
              <a:gd name="T0" fmla="*/ 1059 w 3"/>
              <a:gd name="T1" fmla="*/ 1190 h 4"/>
              <a:gd name="T2" fmla="*/ 0 w 3"/>
              <a:gd name="T3" fmla="*/ 1190 h 4"/>
              <a:gd name="T4" fmla="*/ 0 w 3"/>
              <a:gd name="T5" fmla="*/ 0 h 4"/>
              <a:gd name="T6" fmla="*/ 1059 w 3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3"/>
                </a:moveTo>
                <a:lnTo>
                  <a:pt x="0" y="3"/>
                </a:lnTo>
                <a:lnTo>
                  <a:pt x="0" y="0"/>
                </a:lnTo>
                <a:lnTo>
                  <a:pt x="2" y="3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2" name="Freeform 1446">
            <a:extLst>
              <a:ext uri="{FF2B5EF4-FFF2-40B4-BE49-F238E27FC236}">
                <a16:creationId xmlns:a16="http://schemas.microsoft.com/office/drawing/2014/main" id="{B9B1ADF7-6A34-204C-A86C-C91E7115C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271713"/>
            <a:ext cx="3175" cy="1587"/>
          </a:xfrm>
          <a:custGeom>
            <a:avLst/>
            <a:gdLst>
              <a:gd name="T0" fmla="*/ 0 w 8"/>
              <a:gd name="T1" fmla="*/ 952 h 5"/>
              <a:gd name="T2" fmla="*/ 397 w 8"/>
              <a:gd name="T3" fmla="*/ 0 h 5"/>
              <a:gd name="T4" fmla="*/ 1588 w 8"/>
              <a:gd name="T5" fmla="*/ 0 h 5"/>
              <a:gd name="T6" fmla="*/ 2778 w 8"/>
              <a:gd name="T7" fmla="*/ 952 h 5"/>
              <a:gd name="T8" fmla="*/ 2381 w 8"/>
              <a:gd name="T9" fmla="*/ 1270 h 5"/>
              <a:gd name="T10" fmla="*/ 1191 w 8"/>
              <a:gd name="T11" fmla="*/ 952 h 5"/>
              <a:gd name="T12" fmla="*/ 0 w 8"/>
              <a:gd name="T13" fmla="*/ 952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5">
                <a:moveTo>
                  <a:pt x="0" y="3"/>
                </a:moveTo>
                <a:cubicBezTo>
                  <a:pt x="0" y="3"/>
                  <a:pt x="1" y="3"/>
                  <a:pt x="1" y="0"/>
                </a:cubicBezTo>
                <a:lnTo>
                  <a:pt x="4" y="0"/>
                </a:lnTo>
                <a:cubicBezTo>
                  <a:pt x="6" y="0"/>
                  <a:pt x="6" y="3"/>
                  <a:pt x="7" y="3"/>
                </a:cubicBezTo>
                <a:lnTo>
                  <a:pt x="6" y="4"/>
                </a:lnTo>
                <a:cubicBezTo>
                  <a:pt x="4" y="4"/>
                  <a:pt x="3" y="4"/>
                  <a:pt x="3" y="3"/>
                </a:cubicBezTo>
                <a:lnTo>
                  <a:pt x="0" y="3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3" name="Freeform 1447">
            <a:extLst>
              <a:ext uri="{FF2B5EF4-FFF2-40B4-BE49-F238E27FC236}">
                <a16:creationId xmlns:a16="http://schemas.microsoft.com/office/drawing/2014/main" id="{FC01C3C7-6F00-384B-8343-EC3627390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0738" y="2273300"/>
            <a:ext cx="6350" cy="3175"/>
          </a:xfrm>
          <a:custGeom>
            <a:avLst/>
            <a:gdLst>
              <a:gd name="T0" fmla="*/ 1588 w 16"/>
              <a:gd name="T1" fmla="*/ 0 h 8"/>
              <a:gd name="T2" fmla="*/ 4763 w 16"/>
              <a:gd name="T3" fmla="*/ 1191 h 8"/>
              <a:gd name="T4" fmla="*/ 5159 w 16"/>
              <a:gd name="T5" fmla="*/ 0 h 8"/>
              <a:gd name="T6" fmla="*/ 5159 w 16"/>
              <a:gd name="T7" fmla="*/ 2381 h 8"/>
              <a:gd name="T8" fmla="*/ 3572 w 16"/>
              <a:gd name="T9" fmla="*/ 2381 h 8"/>
              <a:gd name="T10" fmla="*/ 1588 w 16"/>
              <a:gd name="T11" fmla="*/ 2778 h 8"/>
              <a:gd name="T12" fmla="*/ 397 w 16"/>
              <a:gd name="T13" fmla="*/ 2381 h 8"/>
              <a:gd name="T14" fmla="*/ 0 w 16"/>
              <a:gd name="T15" fmla="*/ 2381 h 8"/>
              <a:gd name="T16" fmla="*/ 1588 w 16"/>
              <a:gd name="T17" fmla="*/ 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8">
                <a:moveTo>
                  <a:pt x="4" y="0"/>
                </a:moveTo>
                <a:cubicBezTo>
                  <a:pt x="4" y="0"/>
                  <a:pt x="9" y="3"/>
                  <a:pt x="12" y="3"/>
                </a:cubicBezTo>
                <a:cubicBezTo>
                  <a:pt x="13" y="3"/>
                  <a:pt x="13" y="0"/>
                  <a:pt x="13" y="0"/>
                </a:cubicBezTo>
                <a:cubicBezTo>
                  <a:pt x="13" y="0"/>
                  <a:pt x="15" y="4"/>
                  <a:pt x="13" y="6"/>
                </a:cubicBezTo>
                <a:cubicBezTo>
                  <a:pt x="12" y="6"/>
                  <a:pt x="10" y="6"/>
                  <a:pt x="9" y="6"/>
                </a:cubicBezTo>
                <a:cubicBezTo>
                  <a:pt x="7" y="7"/>
                  <a:pt x="6" y="7"/>
                  <a:pt x="4" y="7"/>
                </a:cubicBezTo>
                <a:cubicBezTo>
                  <a:pt x="3" y="6"/>
                  <a:pt x="1" y="6"/>
                  <a:pt x="1" y="6"/>
                </a:cubicBezTo>
                <a:lnTo>
                  <a:pt x="0" y="6"/>
                </a:lnTo>
                <a:cubicBezTo>
                  <a:pt x="3" y="4"/>
                  <a:pt x="4" y="2"/>
                  <a:pt x="4" y="0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4" name="Freeform 1448">
            <a:extLst>
              <a:ext uri="{FF2B5EF4-FFF2-40B4-BE49-F238E27FC236}">
                <a16:creationId xmlns:a16="http://schemas.microsoft.com/office/drawing/2014/main" id="{D3E13AF8-4461-8649-B46C-AA439E18A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271713"/>
            <a:ext cx="3175" cy="1587"/>
          </a:xfrm>
          <a:custGeom>
            <a:avLst/>
            <a:gdLst>
              <a:gd name="T0" fmla="*/ 0 w 9"/>
              <a:gd name="T1" fmla="*/ 0 h 4"/>
              <a:gd name="T2" fmla="*/ 2117 w 9"/>
              <a:gd name="T3" fmla="*/ 397 h 4"/>
              <a:gd name="T4" fmla="*/ 2469 w 9"/>
              <a:gd name="T5" fmla="*/ 1190 h 4"/>
              <a:gd name="T6" fmla="*/ 706 w 9"/>
              <a:gd name="T7" fmla="*/ 1190 h 4"/>
              <a:gd name="T8" fmla="*/ 0 w 9"/>
              <a:gd name="T9" fmla="*/ 397 h 4"/>
              <a:gd name="T10" fmla="*/ 0 w 9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4">
                <a:moveTo>
                  <a:pt x="0" y="0"/>
                </a:moveTo>
                <a:cubicBezTo>
                  <a:pt x="2" y="0"/>
                  <a:pt x="5" y="1"/>
                  <a:pt x="6" y="1"/>
                </a:cubicBezTo>
                <a:cubicBezTo>
                  <a:pt x="8" y="1"/>
                  <a:pt x="7" y="1"/>
                  <a:pt x="7" y="3"/>
                </a:cubicBezTo>
                <a:lnTo>
                  <a:pt x="2" y="3"/>
                </a:lnTo>
                <a:cubicBezTo>
                  <a:pt x="0" y="3"/>
                  <a:pt x="0" y="3"/>
                  <a:pt x="0" y="1"/>
                </a:cubicBezTo>
                <a:lnTo>
                  <a:pt x="0" y="0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5" name="Freeform 1449">
            <a:extLst>
              <a:ext uri="{FF2B5EF4-FFF2-40B4-BE49-F238E27FC236}">
                <a16:creationId xmlns:a16="http://schemas.microsoft.com/office/drawing/2014/main" id="{4C7DB893-277B-8C47-AE22-119735C1F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975" y="2270125"/>
            <a:ext cx="3175" cy="3175"/>
          </a:xfrm>
          <a:custGeom>
            <a:avLst/>
            <a:gdLst>
              <a:gd name="T0" fmla="*/ 0 w 7"/>
              <a:gd name="T1" fmla="*/ 0 h 8"/>
              <a:gd name="T2" fmla="*/ 1361 w 7"/>
              <a:gd name="T3" fmla="*/ 794 h 8"/>
              <a:gd name="T4" fmla="*/ 2721 w 7"/>
              <a:gd name="T5" fmla="*/ 1588 h 8"/>
              <a:gd name="T6" fmla="*/ 1361 w 7"/>
              <a:gd name="T7" fmla="*/ 2778 h 8"/>
              <a:gd name="T8" fmla="*/ 0 w 7"/>
              <a:gd name="T9" fmla="*/ 1588 h 8"/>
              <a:gd name="T10" fmla="*/ 0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0" y="0"/>
                </a:moveTo>
                <a:cubicBezTo>
                  <a:pt x="0" y="0"/>
                  <a:pt x="1" y="1"/>
                  <a:pt x="3" y="2"/>
                </a:cubicBezTo>
                <a:cubicBezTo>
                  <a:pt x="4" y="4"/>
                  <a:pt x="6" y="4"/>
                  <a:pt x="6" y="4"/>
                </a:cubicBezTo>
                <a:cubicBezTo>
                  <a:pt x="6" y="7"/>
                  <a:pt x="4" y="7"/>
                  <a:pt x="3" y="7"/>
                </a:cubicBezTo>
                <a:cubicBezTo>
                  <a:pt x="1" y="7"/>
                  <a:pt x="1" y="7"/>
                  <a:pt x="0" y="4"/>
                </a:cubicBezTo>
                <a:lnTo>
                  <a:pt x="0" y="0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6" name="Freeform 1450">
            <a:extLst>
              <a:ext uri="{FF2B5EF4-FFF2-40B4-BE49-F238E27FC236}">
                <a16:creationId xmlns:a16="http://schemas.microsoft.com/office/drawing/2014/main" id="{8E598600-FD74-4A45-AD6D-BE08341C0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4388" y="2259013"/>
            <a:ext cx="11112" cy="12700"/>
          </a:xfrm>
          <a:custGeom>
            <a:avLst/>
            <a:gdLst>
              <a:gd name="T0" fmla="*/ 3820 w 32"/>
              <a:gd name="T1" fmla="*/ 5292 h 36"/>
              <a:gd name="T2" fmla="*/ 3125 w 32"/>
              <a:gd name="T3" fmla="*/ 9878 h 36"/>
              <a:gd name="T4" fmla="*/ 2778 w 32"/>
              <a:gd name="T5" fmla="*/ 12347 h 36"/>
              <a:gd name="T6" fmla="*/ 695 w 32"/>
              <a:gd name="T7" fmla="*/ 10936 h 36"/>
              <a:gd name="T8" fmla="*/ 0 w 32"/>
              <a:gd name="T9" fmla="*/ 9878 h 36"/>
              <a:gd name="T10" fmla="*/ 347 w 32"/>
              <a:gd name="T11" fmla="*/ 9172 h 36"/>
              <a:gd name="T12" fmla="*/ 1389 w 32"/>
              <a:gd name="T13" fmla="*/ 7761 h 36"/>
              <a:gd name="T14" fmla="*/ 695 w 32"/>
              <a:gd name="T15" fmla="*/ 7056 h 36"/>
              <a:gd name="T16" fmla="*/ 1736 w 32"/>
              <a:gd name="T17" fmla="*/ 5292 h 36"/>
              <a:gd name="T18" fmla="*/ 1736 w 32"/>
              <a:gd name="T19" fmla="*/ 4939 h 36"/>
              <a:gd name="T20" fmla="*/ 2431 w 32"/>
              <a:gd name="T21" fmla="*/ 4939 h 36"/>
              <a:gd name="T22" fmla="*/ 2778 w 32"/>
              <a:gd name="T23" fmla="*/ 3881 h 36"/>
              <a:gd name="T24" fmla="*/ 2778 w 32"/>
              <a:gd name="T25" fmla="*/ 3175 h 36"/>
              <a:gd name="T26" fmla="*/ 6598 w 32"/>
              <a:gd name="T27" fmla="*/ 1764 h 36"/>
              <a:gd name="T28" fmla="*/ 6598 w 32"/>
              <a:gd name="T29" fmla="*/ 2117 h 36"/>
              <a:gd name="T30" fmla="*/ 8334 w 32"/>
              <a:gd name="T31" fmla="*/ 1058 h 36"/>
              <a:gd name="T32" fmla="*/ 10765 w 32"/>
              <a:gd name="T33" fmla="*/ 0 h 36"/>
              <a:gd name="T34" fmla="*/ 8681 w 32"/>
              <a:gd name="T35" fmla="*/ 1764 h 36"/>
              <a:gd name="T36" fmla="*/ 7640 w 32"/>
              <a:gd name="T37" fmla="*/ 2822 h 36"/>
              <a:gd name="T38" fmla="*/ 3820 w 32"/>
              <a:gd name="T39" fmla="*/ 5292 h 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2" h="36">
                <a:moveTo>
                  <a:pt x="11" y="15"/>
                </a:moveTo>
                <a:cubicBezTo>
                  <a:pt x="9" y="21"/>
                  <a:pt x="9" y="25"/>
                  <a:pt x="9" y="28"/>
                </a:cubicBezTo>
                <a:cubicBezTo>
                  <a:pt x="9" y="32"/>
                  <a:pt x="8" y="35"/>
                  <a:pt x="8" y="35"/>
                </a:cubicBezTo>
                <a:cubicBezTo>
                  <a:pt x="8" y="35"/>
                  <a:pt x="5" y="31"/>
                  <a:pt x="2" y="31"/>
                </a:cubicBezTo>
                <a:cubicBezTo>
                  <a:pt x="1" y="31"/>
                  <a:pt x="1" y="30"/>
                  <a:pt x="0" y="28"/>
                </a:cubicBezTo>
                <a:cubicBezTo>
                  <a:pt x="0" y="28"/>
                  <a:pt x="0" y="28"/>
                  <a:pt x="1" y="26"/>
                </a:cubicBezTo>
                <a:cubicBezTo>
                  <a:pt x="2" y="26"/>
                  <a:pt x="4" y="25"/>
                  <a:pt x="4" y="22"/>
                </a:cubicBezTo>
                <a:lnTo>
                  <a:pt x="2" y="20"/>
                </a:lnTo>
                <a:cubicBezTo>
                  <a:pt x="2" y="19"/>
                  <a:pt x="4" y="17"/>
                  <a:pt x="5" y="15"/>
                </a:cubicBezTo>
                <a:lnTo>
                  <a:pt x="5" y="14"/>
                </a:lnTo>
                <a:lnTo>
                  <a:pt x="7" y="14"/>
                </a:lnTo>
                <a:cubicBezTo>
                  <a:pt x="8" y="14"/>
                  <a:pt x="8" y="13"/>
                  <a:pt x="8" y="11"/>
                </a:cubicBezTo>
                <a:lnTo>
                  <a:pt x="8" y="9"/>
                </a:lnTo>
                <a:cubicBezTo>
                  <a:pt x="11" y="8"/>
                  <a:pt x="18" y="5"/>
                  <a:pt x="19" y="5"/>
                </a:cubicBezTo>
                <a:lnTo>
                  <a:pt x="19" y="6"/>
                </a:lnTo>
                <a:cubicBezTo>
                  <a:pt x="22" y="6"/>
                  <a:pt x="24" y="4"/>
                  <a:pt x="24" y="3"/>
                </a:cubicBezTo>
                <a:cubicBezTo>
                  <a:pt x="27" y="2"/>
                  <a:pt x="31" y="0"/>
                  <a:pt x="31" y="0"/>
                </a:cubicBezTo>
                <a:cubicBezTo>
                  <a:pt x="31" y="0"/>
                  <a:pt x="27" y="3"/>
                  <a:pt x="25" y="5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8"/>
                  <a:pt x="16" y="10"/>
                  <a:pt x="11" y="15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7" name="Freeform 1451">
            <a:extLst>
              <a:ext uri="{FF2B5EF4-FFF2-40B4-BE49-F238E27FC236}">
                <a16:creationId xmlns:a16="http://schemas.microsoft.com/office/drawing/2014/main" id="{51C43FEB-E764-D548-8233-1F86CC25B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259013"/>
            <a:ext cx="1588" cy="1587"/>
          </a:xfrm>
          <a:custGeom>
            <a:avLst/>
            <a:gdLst>
              <a:gd name="T0" fmla="*/ 794 w 4"/>
              <a:gd name="T1" fmla="*/ 0 h 4"/>
              <a:gd name="T2" fmla="*/ 794 w 4"/>
              <a:gd name="T3" fmla="*/ 794 h 4"/>
              <a:gd name="T4" fmla="*/ 0 w 4"/>
              <a:gd name="T5" fmla="*/ 794 h 4"/>
              <a:gd name="T6" fmla="*/ 0 w 4"/>
              <a:gd name="T7" fmla="*/ 0 h 4"/>
              <a:gd name="T8" fmla="*/ 794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3" y="1"/>
                  <a:pt x="3" y="2"/>
                  <a:pt x="2" y="2"/>
                </a:cubicBezTo>
                <a:cubicBezTo>
                  <a:pt x="2" y="3"/>
                  <a:pt x="0" y="3"/>
                  <a:pt x="0" y="2"/>
                </a:cubicBez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8" name="Freeform 1452">
            <a:extLst>
              <a:ext uri="{FF2B5EF4-FFF2-40B4-BE49-F238E27FC236}">
                <a16:creationId xmlns:a16="http://schemas.microsoft.com/office/drawing/2014/main" id="{DC66AFF2-ECCE-A04E-AA73-3B0DBEBF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262188"/>
            <a:ext cx="1587" cy="1587"/>
          </a:xfrm>
          <a:custGeom>
            <a:avLst/>
            <a:gdLst>
              <a:gd name="T0" fmla="*/ 1270 w 5"/>
              <a:gd name="T1" fmla="*/ 317 h 5"/>
              <a:gd name="T2" fmla="*/ 1270 w 5"/>
              <a:gd name="T3" fmla="*/ 1270 h 5"/>
              <a:gd name="T4" fmla="*/ 0 w 5"/>
              <a:gd name="T5" fmla="*/ 1270 h 5"/>
              <a:gd name="T6" fmla="*/ 0 w 5"/>
              <a:gd name="T7" fmla="*/ 317 h 5"/>
              <a:gd name="T8" fmla="*/ 1270 w 5"/>
              <a:gd name="T9" fmla="*/ 317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4" y="1"/>
                </a:moveTo>
                <a:lnTo>
                  <a:pt x="4" y="4"/>
                </a:lnTo>
                <a:lnTo>
                  <a:pt x="0" y="4"/>
                </a:lnTo>
                <a:lnTo>
                  <a:pt x="0" y="1"/>
                </a:lnTo>
                <a:cubicBezTo>
                  <a:pt x="2" y="0"/>
                  <a:pt x="4" y="0"/>
                  <a:pt x="4" y="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9" name="Freeform 1453">
            <a:extLst>
              <a:ext uri="{FF2B5EF4-FFF2-40B4-BE49-F238E27FC236}">
                <a16:creationId xmlns:a16="http://schemas.microsoft.com/office/drawing/2014/main" id="{5B4A7220-DA23-AB4D-B8A7-A57366957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4388" y="2266950"/>
            <a:ext cx="1587" cy="1588"/>
          </a:xfrm>
          <a:custGeom>
            <a:avLst/>
            <a:gdLst>
              <a:gd name="T0" fmla="*/ 1058 w 3"/>
              <a:gd name="T1" fmla="*/ 397 h 4"/>
              <a:gd name="T2" fmla="*/ 0 w 3"/>
              <a:gd name="T3" fmla="*/ 1191 h 4"/>
              <a:gd name="T4" fmla="*/ 0 w 3"/>
              <a:gd name="T5" fmla="*/ 397 h 4"/>
              <a:gd name="T6" fmla="*/ 0 w 3"/>
              <a:gd name="T7" fmla="*/ 0 h 4"/>
              <a:gd name="T8" fmla="*/ 1058 w 3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1"/>
                </a:moveTo>
                <a:cubicBezTo>
                  <a:pt x="2" y="1"/>
                  <a:pt x="1" y="3"/>
                  <a:pt x="0" y="3"/>
                </a:cubicBezTo>
                <a:lnTo>
                  <a:pt x="0" y="1"/>
                </a:lnTo>
                <a:lnTo>
                  <a:pt x="0" y="0"/>
                </a:lnTo>
                <a:cubicBezTo>
                  <a:pt x="1" y="0"/>
                  <a:pt x="2" y="1"/>
                  <a:pt x="2" y="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50" name="Freeform 1454">
            <a:extLst>
              <a:ext uri="{FF2B5EF4-FFF2-40B4-BE49-F238E27FC236}">
                <a16:creationId xmlns:a16="http://schemas.microsoft.com/office/drawing/2014/main" id="{F9141A50-CA67-B644-BED8-B18AC3B2C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257425"/>
            <a:ext cx="9525" cy="14288"/>
          </a:xfrm>
          <a:custGeom>
            <a:avLst/>
            <a:gdLst>
              <a:gd name="T0" fmla="*/ 6463 w 28"/>
              <a:gd name="T1" fmla="*/ 1128 h 38"/>
              <a:gd name="T2" fmla="*/ 8504 w 28"/>
              <a:gd name="T3" fmla="*/ 0 h 38"/>
              <a:gd name="T4" fmla="*/ 9185 w 28"/>
              <a:gd name="T5" fmla="*/ 752 h 38"/>
              <a:gd name="T6" fmla="*/ 9185 w 28"/>
              <a:gd name="T7" fmla="*/ 1880 h 38"/>
              <a:gd name="T8" fmla="*/ 8504 w 28"/>
              <a:gd name="T9" fmla="*/ 3008 h 38"/>
              <a:gd name="T10" fmla="*/ 5103 w 28"/>
              <a:gd name="T11" fmla="*/ 6016 h 38"/>
              <a:gd name="T12" fmla="*/ 3402 w 28"/>
              <a:gd name="T13" fmla="*/ 9776 h 38"/>
              <a:gd name="T14" fmla="*/ 4422 w 28"/>
              <a:gd name="T15" fmla="*/ 12032 h 38"/>
              <a:gd name="T16" fmla="*/ 4082 w 28"/>
              <a:gd name="T17" fmla="*/ 13160 h 38"/>
              <a:gd name="T18" fmla="*/ 3402 w 28"/>
              <a:gd name="T19" fmla="*/ 12408 h 38"/>
              <a:gd name="T20" fmla="*/ 3062 w 28"/>
              <a:gd name="T21" fmla="*/ 11280 h 38"/>
              <a:gd name="T22" fmla="*/ 2041 w 28"/>
              <a:gd name="T23" fmla="*/ 11280 h 38"/>
              <a:gd name="T24" fmla="*/ 2041 w 28"/>
              <a:gd name="T25" fmla="*/ 12408 h 38"/>
              <a:gd name="T26" fmla="*/ 2041 w 28"/>
              <a:gd name="T27" fmla="*/ 13160 h 38"/>
              <a:gd name="T28" fmla="*/ 2041 w 28"/>
              <a:gd name="T29" fmla="*/ 13912 h 38"/>
              <a:gd name="T30" fmla="*/ 340 w 28"/>
              <a:gd name="T31" fmla="*/ 12032 h 38"/>
              <a:gd name="T32" fmla="*/ 1021 w 28"/>
              <a:gd name="T33" fmla="*/ 6392 h 38"/>
              <a:gd name="T34" fmla="*/ 4422 w 28"/>
              <a:gd name="T35" fmla="*/ 2256 h 38"/>
              <a:gd name="T36" fmla="*/ 5103 w 28"/>
              <a:gd name="T37" fmla="*/ 1504 h 38"/>
              <a:gd name="T38" fmla="*/ 5103 w 28"/>
              <a:gd name="T39" fmla="*/ 1880 h 38"/>
              <a:gd name="T40" fmla="*/ 6463 w 28"/>
              <a:gd name="T41" fmla="*/ 3384 h 38"/>
              <a:gd name="T42" fmla="*/ 7484 w 28"/>
              <a:gd name="T43" fmla="*/ 1880 h 38"/>
              <a:gd name="T44" fmla="*/ 6463 w 28"/>
              <a:gd name="T45" fmla="*/ 1128 h 3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8" h="38">
                <a:moveTo>
                  <a:pt x="19" y="3"/>
                </a:moveTo>
                <a:cubicBezTo>
                  <a:pt x="21" y="1"/>
                  <a:pt x="22" y="0"/>
                  <a:pt x="25" y="0"/>
                </a:cubicBezTo>
                <a:cubicBezTo>
                  <a:pt x="25" y="0"/>
                  <a:pt x="27" y="0"/>
                  <a:pt x="27" y="2"/>
                </a:cubicBezTo>
                <a:lnTo>
                  <a:pt x="27" y="5"/>
                </a:lnTo>
                <a:cubicBezTo>
                  <a:pt x="27" y="5"/>
                  <a:pt x="27" y="7"/>
                  <a:pt x="25" y="8"/>
                </a:cubicBezTo>
                <a:cubicBezTo>
                  <a:pt x="24" y="8"/>
                  <a:pt x="19" y="11"/>
                  <a:pt x="15" y="16"/>
                </a:cubicBezTo>
                <a:cubicBezTo>
                  <a:pt x="13" y="18"/>
                  <a:pt x="10" y="23"/>
                  <a:pt x="10" y="26"/>
                </a:cubicBezTo>
                <a:cubicBezTo>
                  <a:pt x="12" y="29"/>
                  <a:pt x="13" y="30"/>
                  <a:pt x="13" y="32"/>
                </a:cubicBezTo>
                <a:cubicBezTo>
                  <a:pt x="13" y="34"/>
                  <a:pt x="12" y="35"/>
                  <a:pt x="12" y="35"/>
                </a:cubicBezTo>
                <a:cubicBezTo>
                  <a:pt x="12" y="35"/>
                  <a:pt x="10" y="34"/>
                  <a:pt x="10" y="33"/>
                </a:cubicBezTo>
                <a:cubicBezTo>
                  <a:pt x="9" y="32"/>
                  <a:pt x="9" y="32"/>
                  <a:pt x="9" y="30"/>
                </a:cubicBezTo>
                <a:lnTo>
                  <a:pt x="6" y="30"/>
                </a:lnTo>
                <a:lnTo>
                  <a:pt x="6" y="33"/>
                </a:lnTo>
                <a:lnTo>
                  <a:pt x="6" y="35"/>
                </a:lnTo>
                <a:lnTo>
                  <a:pt x="6" y="37"/>
                </a:lnTo>
                <a:cubicBezTo>
                  <a:pt x="6" y="37"/>
                  <a:pt x="1" y="36"/>
                  <a:pt x="1" y="32"/>
                </a:cubicBezTo>
                <a:cubicBezTo>
                  <a:pt x="0" y="29"/>
                  <a:pt x="1" y="23"/>
                  <a:pt x="3" y="17"/>
                </a:cubicBezTo>
                <a:cubicBezTo>
                  <a:pt x="6" y="12"/>
                  <a:pt x="7" y="10"/>
                  <a:pt x="13" y="6"/>
                </a:cubicBezTo>
                <a:cubicBezTo>
                  <a:pt x="13" y="5"/>
                  <a:pt x="15" y="4"/>
                  <a:pt x="15" y="4"/>
                </a:cubicBezTo>
                <a:lnTo>
                  <a:pt x="15" y="5"/>
                </a:lnTo>
                <a:cubicBezTo>
                  <a:pt x="15" y="7"/>
                  <a:pt x="16" y="9"/>
                  <a:pt x="19" y="9"/>
                </a:cubicBezTo>
                <a:cubicBezTo>
                  <a:pt x="19" y="9"/>
                  <a:pt x="22" y="7"/>
                  <a:pt x="22" y="5"/>
                </a:cubicBezTo>
                <a:cubicBezTo>
                  <a:pt x="22" y="4"/>
                  <a:pt x="21" y="3"/>
                  <a:pt x="19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51" name="Freeform 1455">
            <a:extLst>
              <a:ext uri="{FF2B5EF4-FFF2-40B4-BE49-F238E27FC236}">
                <a16:creationId xmlns:a16="http://schemas.microsoft.com/office/drawing/2014/main" id="{6B9554BF-7F73-AF48-A89D-78B603FD2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2259013"/>
            <a:ext cx="1587" cy="1587"/>
          </a:xfrm>
          <a:custGeom>
            <a:avLst/>
            <a:gdLst>
              <a:gd name="T0" fmla="*/ 1190 w 4"/>
              <a:gd name="T1" fmla="*/ 397 h 4"/>
              <a:gd name="T2" fmla="*/ 1190 w 4"/>
              <a:gd name="T3" fmla="*/ 1190 h 4"/>
              <a:gd name="T4" fmla="*/ 0 w 4"/>
              <a:gd name="T5" fmla="*/ 0 h 4"/>
              <a:gd name="T6" fmla="*/ 1190 w 4"/>
              <a:gd name="T7" fmla="*/ 0 h 4"/>
              <a:gd name="T8" fmla="*/ 1190 w 4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1"/>
                </a:moveTo>
                <a:lnTo>
                  <a:pt x="3" y="3"/>
                </a:lnTo>
                <a:cubicBezTo>
                  <a:pt x="2" y="3"/>
                  <a:pt x="0" y="2"/>
                  <a:pt x="0" y="0"/>
                </a:cubicBezTo>
                <a:cubicBezTo>
                  <a:pt x="0" y="0"/>
                  <a:pt x="2" y="0"/>
                  <a:pt x="3" y="0"/>
                </a:cubicBezTo>
                <a:lnTo>
                  <a:pt x="3" y="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52" name="Freeform 1456">
            <a:extLst>
              <a:ext uri="{FF2B5EF4-FFF2-40B4-BE49-F238E27FC236}">
                <a16:creationId xmlns:a16="http://schemas.microsoft.com/office/drawing/2014/main" id="{291DD7A2-86E1-444D-BCDE-AD6F15CD2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271713"/>
            <a:ext cx="3175" cy="1587"/>
          </a:xfrm>
          <a:custGeom>
            <a:avLst/>
            <a:gdLst>
              <a:gd name="T0" fmla="*/ 2268 w 7"/>
              <a:gd name="T1" fmla="*/ 952 h 5"/>
              <a:gd name="T2" fmla="*/ 907 w 7"/>
              <a:gd name="T3" fmla="*/ 1270 h 5"/>
              <a:gd name="T4" fmla="*/ 0 w 7"/>
              <a:gd name="T5" fmla="*/ 952 h 5"/>
              <a:gd name="T6" fmla="*/ 1361 w 7"/>
              <a:gd name="T7" fmla="*/ 0 h 5"/>
              <a:gd name="T8" fmla="*/ 2268 w 7"/>
              <a:gd name="T9" fmla="*/ 0 h 5"/>
              <a:gd name="T10" fmla="*/ 2268 w 7"/>
              <a:gd name="T11" fmla="*/ 952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">
                <a:moveTo>
                  <a:pt x="5" y="3"/>
                </a:moveTo>
                <a:cubicBezTo>
                  <a:pt x="5" y="4"/>
                  <a:pt x="3" y="4"/>
                  <a:pt x="2" y="4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2" y="0"/>
                  <a:pt x="3" y="0"/>
                </a:cubicBezTo>
                <a:lnTo>
                  <a:pt x="5" y="0"/>
                </a:lnTo>
                <a:cubicBezTo>
                  <a:pt x="6" y="0"/>
                  <a:pt x="6" y="3"/>
                  <a:pt x="5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53" name="Freeform 1457">
            <a:extLst>
              <a:ext uri="{FF2B5EF4-FFF2-40B4-BE49-F238E27FC236}">
                <a16:creationId xmlns:a16="http://schemas.microsoft.com/office/drawing/2014/main" id="{5A28C2C2-DB77-5742-B51B-BE84E5655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271713"/>
            <a:ext cx="7938" cy="3175"/>
          </a:xfrm>
          <a:custGeom>
            <a:avLst/>
            <a:gdLst>
              <a:gd name="T0" fmla="*/ 5773 w 22"/>
              <a:gd name="T1" fmla="*/ 1588 h 8"/>
              <a:gd name="T2" fmla="*/ 6856 w 22"/>
              <a:gd name="T3" fmla="*/ 1191 h 8"/>
              <a:gd name="T4" fmla="*/ 7577 w 22"/>
              <a:gd name="T5" fmla="*/ 397 h 8"/>
              <a:gd name="T6" fmla="*/ 6856 w 22"/>
              <a:gd name="T7" fmla="*/ 1588 h 8"/>
              <a:gd name="T8" fmla="*/ 5773 w 22"/>
              <a:gd name="T9" fmla="*/ 1984 h 8"/>
              <a:gd name="T10" fmla="*/ 2165 w 22"/>
              <a:gd name="T11" fmla="*/ 1984 h 8"/>
              <a:gd name="T12" fmla="*/ 361 w 22"/>
              <a:gd name="T13" fmla="*/ 1191 h 8"/>
              <a:gd name="T14" fmla="*/ 361 w 22"/>
              <a:gd name="T15" fmla="*/ 397 h 8"/>
              <a:gd name="T16" fmla="*/ 1082 w 22"/>
              <a:gd name="T17" fmla="*/ 1191 h 8"/>
              <a:gd name="T18" fmla="*/ 2526 w 22"/>
              <a:gd name="T19" fmla="*/ 1191 h 8"/>
              <a:gd name="T20" fmla="*/ 3247 w 22"/>
              <a:gd name="T21" fmla="*/ 0 h 8"/>
              <a:gd name="T22" fmla="*/ 3608 w 22"/>
              <a:gd name="T23" fmla="*/ 0 h 8"/>
              <a:gd name="T24" fmla="*/ 4691 w 22"/>
              <a:gd name="T25" fmla="*/ 1191 h 8"/>
              <a:gd name="T26" fmla="*/ 5773 w 22"/>
              <a:gd name="T27" fmla="*/ 1588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8">
                <a:moveTo>
                  <a:pt x="16" y="4"/>
                </a:moveTo>
                <a:cubicBezTo>
                  <a:pt x="18" y="3"/>
                  <a:pt x="18" y="3"/>
                  <a:pt x="19" y="3"/>
                </a:cubicBezTo>
                <a:cubicBezTo>
                  <a:pt x="19" y="1"/>
                  <a:pt x="21" y="1"/>
                  <a:pt x="21" y="1"/>
                </a:cubicBezTo>
                <a:cubicBezTo>
                  <a:pt x="21" y="1"/>
                  <a:pt x="21" y="3"/>
                  <a:pt x="19" y="4"/>
                </a:cubicBezTo>
                <a:cubicBezTo>
                  <a:pt x="19" y="7"/>
                  <a:pt x="16" y="5"/>
                  <a:pt x="16" y="5"/>
                </a:cubicBezTo>
                <a:lnTo>
                  <a:pt x="6" y="5"/>
                </a:lnTo>
                <a:cubicBezTo>
                  <a:pt x="4" y="5"/>
                  <a:pt x="3" y="5"/>
                  <a:pt x="1" y="3"/>
                </a:cubicBezTo>
                <a:cubicBezTo>
                  <a:pt x="1" y="3"/>
                  <a:pt x="0" y="1"/>
                  <a:pt x="1" y="1"/>
                </a:cubicBezTo>
                <a:cubicBezTo>
                  <a:pt x="1" y="1"/>
                  <a:pt x="1" y="3"/>
                  <a:pt x="3" y="3"/>
                </a:cubicBezTo>
                <a:cubicBezTo>
                  <a:pt x="4" y="4"/>
                  <a:pt x="7" y="4"/>
                  <a:pt x="7" y="3"/>
                </a:cubicBezTo>
                <a:cubicBezTo>
                  <a:pt x="9" y="3"/>
                  <a:pt x="9" y="0"/>
                  <a:pt x="9" y="0"/>
                </a:cubicBezTo>
                <a:lnTo>
                  <a:pt x="10" y="0"/>
                </a:lnTo>
                <a:cubicBezTo>
                  <a:pt x="10" y="0"/>
                  <a:pt x="12" y="1"/>
                  <a:pt x="13" y="3"/>
                </a:cubicBezTo>
                <a:cubicBezTo>
                  <a:pt x="13" y="4"/>
                  <a:pt x="16" y="4"/>
                  <a:pt x="16" y="4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54" name="Freeform 1458">
            <a:extLst>
              <a:ext uri="{FF2B5EF4-FFF2-40B4-BE49-F238E27FC236}">
                <a16:creationId xmlns:a16="http://schemas.microsoft.com/office/drawing/2014/main" id="{1C422DED-D710-D34A-8507-5B6F82540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270125"/>
            <a:ext cx="3175" cy="1588"/>
          </a:xfrm>
          <a:custGeom>
            <a:avLst/>
            <a:gdLst>
              <a:gd name="T0" fmla="*/ 0 w 7"/>
              <a:gd name="T1" fmla="*/ 1059 h 6"/>
              <a:gd name="T2" fmla="*/ 0 w 7"/>
              <a:gd name="T3" fmla="*/ 265 h 6"/>
              <a:gd name="T4" fmla="*/ 0 w 7"/>
              <a:gd name="T5" fmla="*/ 265 h 6"/>
              <a:gd name="T6" fmla="*/ 1361 w 7"/>
              <a:gd name="T7" fmla="*/ 265 h 6"/>
              <a:gd name="T8" fmla="*/ 2721 w 7"/>
              <a:gd name="T9" fmla="*/ 265 h 6"/>
              <a:gd name="T10" fmla="*/ 2268 w 7"/>
              <a:gd name="T11" fmla="*/ 1059 h 6"/>
              <a:gd name="T12" fmla="*/ 0 w 7"/>
              <a:gd name="T13" fmla="*/ 1059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">
                <a:moveTo>
                  <a:pt x="0" y="4"/>
                </a:moveTo>
                <a:lnTo>
                  <a:pt x="0" y="1"/>
                </a:lnTo>
                <a:cubicBezTo>
                  <a:pt x="0" y="0"/>
                  <a:pt x="2" y="1"/>
                  <a:pt x="3" y="1"/>
                </a:cubicBezTo>
                <a:lnTo>
                  <a:pt x="6" y="1"/>
                </a:lnTo>
                <a:cubicBezTo>
                  <a:pt x="6" y="1"/>
                  <a:pt x="6" y="4"/>
                  <a:pt x="5" y="4"/>
                </a:cubicBezTo>
                <a:cubicBezTo>
                  <a:pt x="5" y="5"/>
                  <a:pt x="3" y="5"/>
                  <a:pt x="0" y="4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55" name="Freeform 1459">
            <a:extLst>
              <a:ext uri="{FF2B5EF4-FFF2-40B4-BE49-F238E27FC236}">
                <a16:creationId xmlns:a16="http://schemas.microsoft.com/office/drawing/2014/main" id="{64C3935D-BB6B-4247-AB72-2BFEC9935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5025" y="2271713"/>
            <a:ext cx="3175" cy="1587"/>
          </a:xfrm>
          <a:custGeom>
            <a:avLst/>
            <a:gdLst>
              <a:gd name="T0" fmla="*/ 454 w 7"/>
              <a:gd name="T1" fmla="*/ 952 h 5"/>
              <a:gd name="T2" fmla="*/ 0 w 7"/>
              <a:gd name="T3" fmla="*/ 0 h 5"/>
              <a:gd name="T4" fmla="*/ 1361 w 7"/>
              <a:gd name="T5" fmla="*/ 0 h 5"/>
              <a:gd name="T6" fmla="*/ 2721 w 7"/>
              <a:gd name="T7" fmla="*/ 952 h 5"/>
              <a:gd name="T8" fmla="*/ 2268 w 7"/>
              <a:gd name="T9" fmla="*/ 1270 h 5"/>
              <a:gd name="T10" fmla="*/ 454 w 7"/>
              <a:gd name="T11" fmla="*/ 952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">
                <a:moveTo>
                  <a:pt x="1" y="3"/>
                </a:moveTo>
                <a:cubicBezTo>
                  <a:pt x="0" y="3"/>
                  <a:pt x="0" y="0"/>
                  <a:pt x="0" y="0"/>
                </a:cubicBezTo>
                <a:lnTo>
                  <a:pt x="3" y="0"/>
                </a:lnTo>
                <a:cubicBezTo>
                  <a:pt x="5" y="0"/>
                  <a:pt x="6" y="3"/>
                  <a:pt x="6" y="3"/>
                </a:cubicBezTo>
                <a:cubicBezTo>
                  <a:pt x="6" y="3"/>
                  <a:pt x="5" y="3"/>
                  <a:pt x="5" y="4"/>
                </a:cubicBezTo>
                <a:cubicBezTo>
                  <a:pt x="1" y="4"/>
                  <a:pt x="1" y="4"/>
                  <a:pt x="1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56" name="Freeform 1460">
            <a:extLst>
              <a:ext uri="{FF2B5EF4-FFF2-40B4-BE49-F238E27FC236}">
                <a16:creationId xmlns:a16="http://schemas.microsoft.com/office/drawing/2014/main" id="{B3EBA555-5AA8-3E40-9305-86CAC3AEE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271713"/>
            <a:ext cx="7937" cy="3175"/>
          </a:xfrm>
          <a:custGeom>
            <a:avLst/>
            <a:gdLst>
              <a:gd name="T0" fmla="*/ 4831 w 23"/>
              <a:gd name="T1" fmla="*/ 1191 h 8"/>
              <a:gd name="T2" fmla="*/ 5866 w 23"/>
              <a:gd name="T3" fmla="*/ 1191 h 8"/>
              <a:gd name="T4" fmla="*/ 7592 w 23"/>
              <a:gd name="T5" fmla="*/ 397 h 8"/>
              <a:gd name="T6" fmla="*/ 7592 w 23"/>
              <a:gd name="T7" fmla="*/ 1191 h 8"/>
              <a:gd name="T8" fmla="*/ 5866 w 23"/>
              <a:gd name="T9" fmla="*/ 2381 h 8"/>
              <a:gd name="T10" fmla="*/ 1035 w 23"/>
              <a:gd name="T11" fmla="*/ 2381 h 8"/>
              <a:gd name="T12" fmla="*/ 690 w 23"/>
              <a:gd name="T13" fmla="*/ 1588 h 8"/>
              <a:gd name="T14" fmla="*/ 0 w 23"/>
              <a:gd name="T15" fmla="*/ 397 h 8"/>
              <a:gd name="T16" fmla="*/ 690 w 23"/>
              <a:gd name="T17" fmla="*/ 1191 h 8"/>
              <a:gd name="T18" fmla="*/ 1035 w 23"/>
              <a:gd name="T19" fmla="*/ 1588 h 8"/>
              <a:gd name="T20" fmla="*/ 2761 w 23"/>
              <a:gd name="T21" fmla="*/ 1191 h 8"/>
              <a:gd name="T22" fmla="*/ 3796 w 23"/>
              <a:gd name="T23" fmla="*/ 0 h 8"/>
              <a:gd name="T24" fmla="*/ 4831 w 23"/>
              <a:gd name="T25" fmla="*/ 0 h 8"/>
              <a:gd name="T26" fmla="*/ 4831 w 23"/>
              <a:gd name="T27" fmla="*/ 1191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8">
                <a:moveTo>
                  <a:pt x="14" y="3"/>
                </a:moveTo>
                <a:cubicBezTo>
                  <a:pt x="14" y="4"/>
                  <a:pt x="17" y="4"/>
                  <a:pt x="17" y="3"/>
                </a:cubicBezTo>
                <a:cubicBezTo>
                  <a:pt x="22" y="3"/>
                  <a:pt x="22" y="1"/>
                  <a:pt x="22" y="1"/>
                </a:cubicBezTo>
                <a:lnTo>
                  <a:pt x="22" y="3"/>
                </a:lnTo>
                <a:cubicBezTo>
                  <a:pt x="17" y="5"/>
                  <a:pt x="17" y="6"/>
                  <a:pt x="17" y="6"/>
                </a:cubicBezTo>
                <a:lnTo>
                  <a:pt x="3" y="6"/>
                </a:lnTo>
                <a:cubicBezTo>
                  <a:pt x="3" y="6"/>
                  <a:pt x="2" y="7"/>
                  <a:pt x="2" y="4"/>
                </a:cubicBezTo>
                <a:cubicBezTo>
                  <a:pt x="0" y="3"/>
                  <a:pt x="0" y="1"/>
                  <a:pt x="0" y="1"/>
                </a:cubicBezTo>
                <a:cubicBezTo>
                  <a:pt x="2" y="1"/>
                  <a:pt x="2" y="1"/>
                  <a:pt x="2" y="3"/>
                </a:cubicBezTo>
                <a:cubicBezTo>
                  <a:pt x="2" y="3"/>
                  <a:pt x="3" y="3"/>
                  <a:pt x="3" y="4"/>
                </a:cubicBezTo>
                <a:cubicBezTo>
                  <a:pt x="5" y="4"/>
                  <a:pt x="7" y="4"/>
                  <a:pt x="8" y="3"/>
                </a:cubicBezTo>
                <a:cubicBezTo>
                  <a:pt x="10" y="1"/>
                  <a:pt x="11" y="0"/>
                  <a:pt x="11" y="0"/>
                </a:cubicBezTo>
                <a:lnTo>
                  <a:pt x="14" y="0"/>
                </a:lnTo>
                <a:lnTo>
                  <a:pt x="14" y="3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57" name="Freeform 1461">
            <a:extLst>
              <a:ext uri="{FF2B5EF4-FFF2-40B4-BE49-F238E27FC236}">
                <a16:creationId xmlns:a16="http://schemas.microsoft.com/office/drawing/2014/main" id="{52E5BB3F-A0BA-2B40-A16C-145DCAFB6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270125"/>
            <a:ext cx="3175" cy="1588"/>
          </a:xfrm>
          <a:custGeom>
            <a:avLst/>
            <a:gdLst>
              <a:gd name="T0" fmla="*/ 0 w 9"/>
              <a:gd name="T1" fmla="*/ 265 h 6"/>
              <a:gd name="T2" fmla="*/ 1058 w 9"/>
              <a:gd name="T3" fmla="*/ 265 h 6"/>
              <a:gd name="T4" fmla="*/ 2822 w 9"/>
              <a:gd name="T5" fmla="*/ 265 h 6"/>
              <a:gd name="T6" fmla="*/ 2117 w 9"/>
              <a:gd name="T7" fmla="*/ 1059 h 6"/>
              <a:gd name="T8" fmla="*/ 1058 w 9"/>
              <a:gd name="T9" fmla="*/ 1059 h 6"/>
              <a:gd name="T10" fmla="*/ 0 w 9"/>
              <a:gd name="T11" fmla="*/ 265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6">
                <a:moveTo>
                  <a:pt x="0" y="1"/>
                </a:moveTo>
                <a:lnTo>
                  <a:pt x="3" y="1"/>
                </a:lnTo>
                <a:cubicBezTo>
                  <a:pt x="3" y="1"/>
                  <a:pt x="6" y="0"/>
                  <a:pt x="8" y="1"/>
                </a:cubicBezTo>
                <a:cubicBezTo>
                  <a:pt x="8" y="1"/>
                  <a:pt x="8" y="4"/>
                  <a:pt x="6" y="4"/>
                </a:cubicBezTo>
                <a:cubicBezTo>
                  <a:pt x="3" y="5"/>
                  <a:pt x="3" y="5"/>
                  <a:pt x="3" y="4"/>
                </a:cubicBezTo>
                <a:cubicBezTo>
                  <a:pt x="0" y="4"/>
                  <a:pt x="0" y="1"/>
                  <a:pt x="0" y="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58" name="Freeform 1462">
            <a:extLst>
              <a:ext uri="{FF2B5EF4-FFF2-40B4-BE49-F238E27FC236}">
                <a16:creationId xmlns:a16="http://schemas.microsoft.com/office/drawing/2014/main" id="{C1CB0F68-DF66-524D-B0A9-EF213517F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2268538"/>
            <a:ext cx="1588" cy="3175"/>
          </a:xfrm>
          <a:custGeom>
            <a:avLst/>
            <a:gdLst>
              <a:gd name="T0" fmla="*/ 1323 w 6"/>
              <a:gd name="T1" fmla="*/ 0 h 8"/>
              <a:gd name="T2" fmla="*/ 1323 w 6"/>
              <a:gd name="T3" fmla="*/ 1191 h 8"/>
              <a:gd name="T4" fmla="*/ 794 w 6"/>
              <a:gd name="T5" fmla="*/ 2778 h 8"/>
              <a:gd name="T6" fmla="*/ 0 w 6"/>
              <a:gd name="T7" fmla="*/ 2778 h 8"/>
              <a:gd name="T8" fmla="*/ 0 w 6"/>
              <a:gd name="T9" fmla="*/ 1191 h 8"/>
              <a:gd name="T10" fmla="*/ 794 w 6"/>
              <a:gd name="T11" fmla="*/ 397 h 8"/>
              <a:gd name="T12" fmla="*/ 1323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5" y="0"/>
                </a:moveTo>
                <a:lnTo>
                  <a:pt x="5" y="3"/>
                </a:lnTo>
                <a:cubicBezTo>
                  <a:pt x="5" y="4"/>
                  <a:pt x="3" y="6"/>
                  <a:pt x="3" y="7"/>
                </a:cubicBezTo>
                <a:lnTo>
                  <a:pt x="0" y="7"/>
                </a:lnTo>
                <a:lnTo>
                  <a:pt x="0" y="3"/>
                </a:lnTo>
                <a:cubicBezTo>
                  <a:pt x="2" y="3"/>
                  <a:pt x="3" y="2"/>
                  <a:pt x="3" y="1"/>
                </a:cubicBezTo>
                <a:lnTo>
                  <a:pt x="5" y="0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59" name="Freeform 1463">
            <a:extLst>
              <a:ext uri="{FF2B5EF4-FFF2-40B4-BE49-F238E27FC236}">
                <a16:creationId xmlns:a16="http://schemas.microsoft.com/office/drawing/2014/main" id="{162F65E6-09FA-F34F-9930-2EB34EE73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2963" y="2271713"/>
            <a:ext cx="3175" cy="1587"/>
          </a:xfrm>
          <a:custGeom>
            <a:avLst/>
            <a:gdLst>
              <a:gd name="T0" fmla="*/ 1814 w 7"/>
              <a:gd name="T1" fmla="*/ 952 h 5"/>
              <a:gd name="T2" fmla="*/ 454 w 7"/>
              <a:gd name="T3" fmla="*/ 1270 h 5"/>
              <a:gd name="T4" fmla="*/ 0 w 7"/>
              <a:gd name="T5" fmla="*/ 952 h 5"/>
              <a:gd name="T6" fmla="*/ 1361 w 7"/>
              <a:gd name="T7" fmla="*/ 0 h 5"/>
              <a:gd name="T8" fmla="*/ 2721 w 7"/>
              <a:gd name="T9" fmla="*/ 0 h 5"/>
              <a:gd name="T10" fmla="*/ 2721 w 7"/>
              <a:gd name="T11" fmla="*/ 952 h 5"/>
              <a:gd name="T12" fmla="*/ 1814 w 7"/>
              <a:gd name="T13" fmla="*/ 952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5">
                <a:moveTo>
                  <a:pt x="4" y="3"/>
                </a:moveTo>
                <a:cubicBezTo>
                  <a:pt x="4" y="4"/>
                  <a:pt x="3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3"/>
                  <a:pt x="1" y="0"/>
                  <a:pt x="3" y="0"/>
                </a:cubicBezTo>
                <a:lnTo>
                  <a:pt x="6" y="0"/>
                </a:lnTo>
                <a:lnTo>
                  <a:pt x="6" y="3"/>
                </a:lnTo>
                <a:lnTo>
                  <a:pt x="4" y="3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60" name="Freeform 1464">
            <a:extLst>
              <a:ext uri="{FF2B5EF4-FFF2-40B4-BE49-F238E27FC236}">
                <a16:creationId xmlns:a16="http://schemas.microsoft.com/office/drawing/2014/main" id="{8852CF53-5C2C-864B-B766-93D53B2B7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2273300"/>
            <a:ext cx="6350" cy="3175"/>
          </a:xfrm>
          <a:custGeom>
            <a:avLst/>
            <a:gdLst>
              <a:gd name="T0" fmla="*/ 1191 w 16"/>
              <a:gd name="T1" fmla="*/ 1191 h 8"/>
              <a:gd name="T2" fmla="*/ 3572 w 16"/>
              <a:gd name="T3" fmla="*/ 0 h 8"/>
              <a:gd name="T4" fmla="*/ 5953 w 16"/>
              <a:gd name="T5" fmla="*/ 2381 h 8"/>
              <a:gd name="T6" fmla="*/ 5556 w 16"/>
              <a:gd name="T7" fmla="*/ 2381 h 8"/>
              <a:gd name="T8" fmla="*/ 3572 w 16"/>
              <a:gd name="T9" fmla="*/ 2778 h 8"/>
              <a:gd name="T10" fmla="*/ 2381 w 16"/>
              <a:gd name="T11" fmla="*/ 2381 h 8"/>
              <a:gd name="T12" fmla="*/ 794 w 16"/>
              <a:gd name="T13" fmla="*/ 2381 h 8"/>
              <a:gd name="T14" fmla="*/ 0 w 16"/>
              <a:gd name="T15" fmla="*/ 0 h 8"/>
              <a:gd name="T16" fmla="*/ 1191 w 16"/>
              <a:gd name="T17" fmla="*/ 1191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8">
                <a:moveTo>
                  <a:pt x="3" y="3"/>
                </a:moveTo>
                <a:cubicBezTo>
                  <a:pt x="8" y="3"/>
                  <a:pt x="9" y="0"/>
                  <a:pt x="9" y="0"/>
                </a:cubicBezTo>
                <a:cubicBezTo>
                  <a:pt x="9" y="2"/>
                  <a:pt x="12" y="4"/>
                  <a:pt x="15" y="6"/>
                </a:cubicBezTo>
                <a:lnTo>
                  <a:pt x="14" y="6"/>
                </a:lnTo>
                <a:cubicBezTo>
                  <a:pt x="14" y="6"/>
                  <a:pt x="12" y="6"/>
                  <a:pt x="9" y="7"/>
                </a:cubicBezTo>
                <a:cubicBezTo>
                  <a:pt x="8" y="7"/>
                  <a:pt x="8" y="7"/>
                  <a:pt x="6" y="6"/>
                </a:cubicBezTo>
                <a:cubicBezTo>
                  <a:pt x="3" y="6"/>
                  <a:pt x="2" y="6"/>
                  <a:pt x="2" y="6"/>
                </a:cubicBezTo>
                <a:cubicBezTo>
                  <a:pt x="0" y="4"/>
                  <a:pt x="0" y="0"/>
                  <a:pt x="0" y="0"/>
                </a:cubicBezTo>
                <a:cubicBezTo>
                  <a:pt x="0" y="0"/>
                  <a:pt x="0" y="3"/>
                  <a:pt x="3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61" name="Freeform 1465">
            <a:extLst>
              <a:ext uri="{FF2B5EF4-FFF2-40B4-BE49-F238E27FC236}">
                <a16:creationId xmlns:a16="http://schemas.microsoft.com/office/drawing/2014/main" id="{8A2B66F0-047F-B548-AC5F-6C32E8E5F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138" y="2271713"/>
            <a:ext cx="3175" cy="1587"/>
          </a:xfrm>
          <a:custGeom>
            <a:avLst/>
            <a:gdLst>
              <a:gd name="T0" fmla="*/ 1058 w 9"/>
              <a:gd name="T1" fmla="*/ 397 h 4"/>
              <a:gd name="T2" fmla="*/ 2117 w 9"/>
              <a:gd name="T3" fmla="*/ 0 h 4"/>
              <a:gd name="T4" fmla="*/ 2117 w 9"/>
              <a:gd name="T5" fmla="*/ 397 h 4"/>
              <a:gd name="T6" fmla="*/ 2117 w 9"/>
              <a:gd name="T7" fmla="*/ 1190 h 4"/>
              <a:gd name="T8" fmla="*/ 706 w 9"/>
              <a:gd name="T9" fmla="*/ 1190 h 4"/>
              <a:gd name="T10" fmla="*/ 1058 w 9"/>
              <a:gd name="T11" fmla="*/ 39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4">
                <a:moveTo>
                  <a:pt x="3" y="1"/>
                </a:moveTo>
                <a:cubicBezTo>
                  <a:pt x="5" y="1"/>
                  <a:pt x="6" y="0"/>
                  <a:pt x="6" y="0"/>
                </a:cubicBezTo>
                <a:cubicBezTo>
                  <a:pt x="6" y="0"/>
                  <a:pt x="8" y="0"/>
                  <a:pt x="6" y="1"/>
                </a:cubicBezTo>
                <a:lnTo>
                  <a:pt x="6" y="3"/>
                </a:lnTo>
                <a:lnTo>
                  <a:pt x="2" y="3"/>
                </a:lnTo>
                <a:cubicBezTo>
                  <a:pt x="0" y="1"/>
                  <a:pt x="2" y="1"/>
                  <a:pt x="3" y="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62" name="Freeform 1466">
            <a:extLst>
              <a:ext uri="{FF2B5EF4-FFF2-40B4-BE49-F238E27FC236}">
                <a16:creationId xmlns:a16="http://schemas.microsoft.com/office/drawing/2014/main" id="{A8626E9E-8056-E048-8607-6143BBCE3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9313" y="2270125"/>
            <a:ext cx="3175" cy="3175"/>
          </a:xfrm>
          <a:custGeom>
            <a:avLst/>
            <a:gdLst>
              <a:gd name="T0" fmla="*/ 0 w 10"/>
              <a:gd name="T1" fmla="*/ 1588 h 8"/>
              <a:gd name="T2" fmla="*/ 1588 w 10"/>
              <a:gd name="T3" fmla="*/ 794 h 8"/>
              <a:gd name="T4" fmla="*/ 2858 w 10"/>
              <a:gd name="T5" fmla="*/ 0 h 8"/>
              <a:gd name="T6" fmla="*/ 2858 w 10"/>
              <a:gd name="T7" fmla="*/ 1588 h 8"/>
              <a:gd name="T8" fmla="*/ 1588 w 10"/>
              <a:gd name="T9" fmla="*/ 2778 h 8"/>
              <a:gd name="T10" fmla="*/ 0 w 10"/>
              <a:gd name="T11" fmla="*/ 1588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8">
                <a:moveTo>
                  <a:pt x="0" y="4"/>
                </a:moveTo>
                <a:cubicBezTo>
                  <a:pt x="2" y="4"/>
                  <a:pt x="5" y="4"/>
                  <a:pt x="5" y="2"/>
                </a:cubicBezTo>
                <a:cubicBezTo>
                  <a:pt x="8" y="1"/>
                  <a:pt x="9" y="0"/>
                  <a:pt x="9" y="0"/>
                </a:cubicBezTo>
                <a:lnTo>
                  <a:pt x="9" y="4"/>
                </a:lnTo>
                <a:cubicBezTo>
                  <a:pt x="9" y="7"/>
                  <a:pt x="8" y="7"/>
                  <a:pt x="5" y="7"/>
                </a:cubicBezTo>
                <a:cubicBezTo>
                  <a:pt x="5" y="7"/>
                  <a:pt x="0" y="7"/>
                  <a:pt x="0" y="4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63" name="Freeform 1467">
            <a:extLst>
              <a:ext uri="{FF2B5EF4-FFF2-40B4-BE49-F238E27FC236}">
                <a16:creationId xmlns:a16="http://schemas.microsoft.com/office/drawing/2014/main" id="{2F82F74B-741E-3947-ACBA-08042DA88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2259013"/>
            <a:ext cx="11113" cy="12700"/>
          </a:xfrm>
          <a:custGeom>
            <a:avLst/>
            <a:gdLst>
              <a:gd name="T0" fmla="*/ 10396 w 31"/>
              <a:gd name="T1" fmla="*/ 7408 h 36"/>
              <a:gd name="T2" fmla="*/ 9321 w 31"/>
              <a:gd name="T3" fmla="*/ 7761 h 36"/>
              <a:gd name="T4" fmla="*/ 10755 w 31"/>
              <a:gd name="T5" fmla="*/ 9172 h 36"/>
              <a:gd name="T6" fmla="*/ 10755 w 31"/>
              <a:gd name="T7" fmla="*/ 9878 h 36"/>
              <a:gd name="T8" fmla="*/ 10396 w 31"/>
              <a:gd name="T9" fmla="*/ 10936 h 36"/>
              <a:gd name="T10" fmla="*/ 7528 w 31"/>
              <a:gd name="T11" fmla="*/ 12347 h 36"/>
              <a:gd name="T12" fmla="*/ 6811 w 31"/>
              <a:gd name="T13" fmla="*/ 9878 h 36"/>
              <a:gd name="T14" fmla="*/ 6453 w 31"/>
              <a:gd name="T15" fmla="*/ 5644 h 36"/>
              <a:gd name="T16" fmla="*/ 3226 w 31"/>
              <a:gd name="T17" fmla="*/ 2822 h 36"/>
              <a:gd name="T18" fmla="*/ 2151 w 31"/>
              <a:gd name="T19" fmla="*/ 1764 h 36"/>
              <a:gd name="T20" fmla="*/ 0 w 31"/>
              <a:gd name="T21" fmla="*/ 0 h 36"/>
              <a:gd name="T22" fmla="*/ 2509 w 31"/>
              <a:gd name="T23" fmla="*/ 1058 h 36"/>
              <a:gd name="T24" fmla="*/ 3585 w 31"/>
              <a:gd name="T25" fmla="*/ 2117 h 36"/>
              <a:gd name="T26" fmla="*/ 4302 w 31"/>
              <a:gd name="T27" fmla="*/ 1764 h 36"/>
              <a:gd name="T28" fmla="*/ 6811 w 31"/>
              <a:gd name="T29" fmla="*/ 3175 h 36"/>
              <a:gd name="T30" fmla="*/ 6811 w 31"/>
              <a:gd name="T31" fmla="*/ 4233 h 36"/>
              <a:gd name="T32" fmla="*/ 7528 w 31"/>
              <a:gd name="T33" fmla="*/ 4939 h 36"/>
              <a:gd name="T34" fmla="*/ 9321 w 31"/>
              <a:gd name="T35" fmla="*/ 4939 h 36"/>
              <a:gd name="T36" fmla="*/ 9321 w 31"/>
              <a:gd name="T37" fmla="*/ 5292 h 36"/>
              <a:gd name="T38" fmla="*/ 10396 w 31"/>
              <a:gd name="T39" fmla="*/ 7408 h 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36">
                <a:moveTo>
                  <a:pt x="29" y="21"/>
                </a:moveTo>
                <a:lnTo>
                  <a:pt x="26" y="22"/>
                </a:lnTo>
                <a:cubicBezTo>
                  <a:pt x="26" y="25"/>
                  <a:pt x="29" y="26"/>
                  <a:pt x="30" y="26"/>
                </a:cubicBezTo>
                <a:lnTo>
                  <a:pt x="30" y="28"/>
                </a:lnTo>
                <a:cubicBezTo>
                  <a:pt x="30" y="30"/>
                  <a:pt x="30" y="31"/>
                  <a:pt x="29" y="31"/>
                </a:cubicBezTo>
                <a:cubicBezTo>
                  <a:pt x="26" y="32"/>
                  <a:pt x="21" y="35"/>
                  <a:pt x="21" y="35"/>
                </a:cubicBezTo>
                <a:cubicBezTo>
                  <a:pt x="21" y="35"/>
                  <a:pt x="19" y="32"/>
                  <a:pt x="19" y="28"/>
                </a:cubicBezTo>
                <a:cubicBezTo>
                  <a:pt x="21" y="25"/>
                  <a:pt x="21" y="21"/>
                  <a:pt x="18" y="16"/>
                </a:cubicBezTo>
                <a:cubicBezTo>
                  <a:pt x="13" y="10"/>
                  <a:pt x="9" y="8"/>
                  <a:pt x="9" y="8"/>
                </a:cubicBezTo>
                <a:cubicBezTo>
                  <a:pt x="9" y="8"/>
                  <a:pt x="9" y="7"/>
                  <a:pt x="6" y="5"/>
                </a:cubicBezTo>
                <a:cubicBezTo>
                  <a:pt x="4" y="3"/>
                  <a:pt x="0" y="0"/>
                  <a:pt x="0" y="0"/>
                </a:cubicBezTo>
                <a:cubicBezTo>
                  <a:pt x="0" y="0"/>
                  <a:pt x="4" y="2"/>
                  <a:pt x="7" y="3"/>
                </a:cubicBezTo>
                <a:cubicBezTo>
                  <a:pt x="7" y="4"/>
                  <a:pt x="9" y="6"/>
                  <a:pt x="10" y="6"/>
                </a:cubicBezTo>
                <a:cubicBezTo>
                  <a:pt x="10" y="6"/>
                  <a:pt x="10" y="5"/>
                  <a:pt x="12" y="5"/>
                </a:cubicBezTo>
                <a:cubicBezTo>
                  <a:pt x="13" y="5"/>
                  <a:pt x="19" y="9"/>
                  <a:pt x="19" y="9"/>
                </a:cubicBezTo>
                <a:lnTo>
                  <a:pt x="19" y="12"/>
                </a:lnTo>
                <a:cubicBezTo>
                  <a:pt x="19" y="13"/>
                  <a:pt x="19" y="14"/>
                  <a:pt x="21" y="14"/>
                </a:cubicBezTo>
                <a:lnTo>
                  <a:pt x="26" y="14"/>
                </a:lnTo>
                <a:lnTo>
                  <a:pt x="26" y="15"/>
                </a:lnTo>
                <a:cubicBezTo>
                  <a:pt x="26" y="17"/>
                  <a:pt x="29" y="19"/>
                  <a:pt x="29" y="2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64" name="Freeform 1468">
            <a:extLst>
              <a:ext uri="{FF2B5EF4-FFF2-40B4-BE49-F238E27FC236}">
                <a16:creationId xmlns:a16="http://schemas.microsoft.com/office/drawing/2014/main" id="{6BF4C4A0-E6ED-CB4B-9CAC-24E67215F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2259013"/>
            <a:ext cx="1588" cy="1587"/>
          </a:xfrm>
          <a:custGeom>
            <a:avLst/>
            <a:gdLst>
              <a:gd name="T0" fmla="*/ 397 w 4"/>
              <a:gd name="T1" fmla="*/ 0 h 3"/>
              <a:gd name="T2" fmla="*/ 397 w 4"/>
              <a:gd name="T3" fmla="*/ 1058 h 3"/>
              <a:gd name="T4" fmla="*/ 0 w 4"/>
              <a:gd name="T5" fmla="*/ 0 h 3"/>
              <a:gd name="T6" fmla="*/ 397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1" y="0"/>
                </a:moveTo>
                <a:cubicBezTo>
                  <a:pt x="3" y="1"/>
                  <a:pt x="3" y="2"/>
                  <a:pt x="1" y="2"/>
                </a:cubicBezTo>
                <a:cubicBezTo>
                  <a:pt x="0" y="2"/>
                  <a:pt x="0" y="0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65" name="Freeform 1469">
            <a:extLst>
              <a:ext uri="{FF2B5EF4-FFF2-40B4-BE49-F238E27FC236}">
                <a16:creationId xmlns:a16="http://schemas.microsoft.com/office/drawing/2014/main" id="{D4B8781E-423F-1D4C-ADAC-85A6E6A80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9313" y="2262188"/>
            <a:ext cx="3175" cy="1587"/>
          </a:xfrm>
          <a:custGeom>
            <a:avLst/>
            <a:gdLst>
              <a:gd name="T0" fmla="*/ 2778 w 8"/>
              <a:gd name="T1" fmla="*/ 1270 h 5"/>
              <a:gd name="T2" fmla="*/ 794 w 8"/>
              <a:gd name="T3" fmla="*/ 1270 h 5"/>
              <a:gd name="T4" fmla="*/ 794 w 8"/>
              <a:gd name="T5" fmla="*/ 317 h 5"/>
              <a:gd name="T6" fmla="*/ 2778 w 8"/>
              <a:gd name="T7" fmla="*/ 317 h 5"/>
              <a:gd name="T8" fmla="*/ 2778 w 8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5">
                <a:moveTo>
                  <a:pt x="7" y="4"/>
                </a:moveTo>
                <a:lnTo>
                  <a:pt x="2" y="4"/>
                </a:lnTo>
                <a:cubicBezTo>
                  <a:pt x="0" y="3"/>
                  <a:pt x="0" y="2"/>
                  <a:pt x="2" y="1"/>
                </a:cubicBezTo>
                <a:cubicBezTo>
                  <a:pt x="2" y="0"/>
                  <a:pt x="4" y="0"/>
                  <a:pt x="7" y="1"/>
                </a:cubicBezTo>
                <a:lnTo>
                  <a:pt x="7" y="4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66" name="Freeform 1470">
            <a:extLst>
              <a:ext uri="{FF2B5EF4-FFF2-40B4-BE49-F238E27FC236}">
                <a16:creationId xmlns:a16="http://schemas.microsoft.com/office/drawing/2014/main" id="{D7370FF1-F6A5-F341-866F-B7C881148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2266950"/>
            <a:ext cx="1587" cy="1588"/>
          </a:xfrm>
          <a:custGeom>
            <a:avLst/>
            <a:gdLst>
              <a:gd name="T0" fmla="*/ 1190 w 4"/>
              <a:gd name="T1" fmla="*/ 397 h 4"/>
              <a:gd name="T2" fmla="*/ 397 w 4"/>
              <a:gd name="T3" fmla="*/ 1191 h 4"/>
              <a:gd name="T4" fmla="*/ 0 w 4"/>
              <a:gd name="T5" fmla="*/ 397 h 4"/>
              <a:gd name="T6" fmla="*/ 397 w 4"/>
              <a:gd name="T7" fmla="*/ 0 h 4"/>
              <a:gd name="T8" fmla="*/ 1190 w 4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1"/>
                </a:moveTo>
                <a:lnTo>
                  <a:pt x="1" y="3"/>
                </a:lnTo>
                <a:lnTo>
                  <a:pt x="0" y="1"/>
                </a:lnTo>
                <a:lnTo>
                  <a:pt x="1" y="0"/>
                </a:lnTo>
                <a:lnTo>
                  <a:pt x="3" y="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67" name="Freeform 1471">
            <a:extLst>
              <a:ext uri="{FF2B5EF4-FFF2-40B4-BE49-F238E27FC236}">
                <a16:creationId xmlns:a16="http://schemas.microsoft.com/office/drawing/2014/main" id="{32C36F09-6A0C-7041-9EA3-C33F031DB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2257425"/>
            <a:ext cx="11112" cy="12700"/>
          </a:xfrm>
          <a:custGeom>
            <a:avLst/>
            <a:gdLst>
              <a:gd name="T0" fmla="*/ 383 w 29"/>
              <a:gd name="T1" fmla="*/ 2403 h 37"/>
              <a:gd name="T2" fmla="*/ 0 w 29"/>
              <a:gd name="T3" fmla="*/ 1030 h 37"/>
              <a:gd name="T4" fmla="*/ 0 w 29"/>
              <a:gd name="T5" fmla="*/ 343 h 37"/>
              <a:gd name="T6" fmla="*/ 1150 w 29"/>
              <a:gd name="T7" fmla="*/ 0 h 37"/>
              <a:gd name="T8" fmla="*/ 2682 w 29"/>
              <a:gd name="T9" fmla="*/ 686 h 37"/>
              <a:gd name="T10" fmla="*/ 1533 w 29"/>
              <a:gd name="T11" fmla="*/ 1373 h 37"/>
              <a:gd name="T12" fmla="*/ 2682 w 29"/>
              <a:gd name="T13" fmla="*/ 2746 h 37"/>
              <a:gd name="T14" fmla="*/ 3832 w 29"/>
              <a:gd name="T15" fmla="*/ 1373 h 37"/>
              <a:gd name="T16" fmla="*/ 3832 w 29"/>
              <a:gd name="T17" fmla="*/ 1030 h 37"/>
              <a:gd name="T18" fmla="*/ 5748 w 29"/>
              <a:gd name="T19" fmla="*/ 1716 h 37"/>
              <a:gd name="T20" fmla="*/ 9579 w 29"/>
              <a:gd name="T21" fmla="*/ 5492 h 37"/>
              <a:gd name="T22" fmla="*/ 10346 w 29"/>
              <a:gd name="T23" fmla="*/ 10641 h 37"/>
              <a:gd name="T24" fmla="*/ 8430 w 29"/>
              <a:gd name="T25" fmla="*/ 12357 h 37"/>
              <a:gd name="T26" fmla="*/ 8430 w 29"/>
              <a:gd name="T27" fmla="*/ 11670 h 37"/>
              <a:gd name="T28" fmla="*/ 8430 w 29"/>
              <a:gd name="T29" fmla="*/ 10984 h 37"/>
              <a:gd name="T30" fmla="*/ 8430 w 29"/>
              <a:gd name="T31" fmla="*/ 9954 h 37"/>
              <a:gd name="T32" fmla="*/ 7280 w 29"/>
              <a:gd name="T33" fmla="*/ 9954 h 37"/>
              <a:gd name="T34" fmla="*/ 6897 w 29"/>
              <a:gd name="T35" fmla="*/ 10984 h 37"/>
              <a:gd name="T36" fmla="*/ 6131 w 29"/>
              <a:gd name="T37" fmla="*/ 11670 h 37"/>
              <a:gd name="T38" fmla="*/ 5748 w 29"/>
              <a:gd name="T39" fmla="*/ 10641 h 37"/>
              <a:gd name="T40" fmla="*/ 6131 w 29"/>
              <a:gd name="T41" fmla="*/ 8581 h 37"/>
              <a:gd name="T42" fmla="*/ 3832 w 29"/>
              <a:gd name="T43" fmla="*/ 5149 h 37"/>
              <a:gd name="T44" fmla="*/ 383 w 29"/>
              <a:gd name="T45" fmla="*/ 2403 h 3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9" h="37">
                <a:moveTo>
                  <a:pt x="1" y="7"/>
                </a:moveTo>
                <a:cubicBezTo>
                  <a:pt x="0" y="6"/>
                  <a:pt x="0" y="3"/>
                  <a:pt x="0" y="3"/>
                </a:cubicBezTo>
                <a:lnTo>
                  <a:pt x="0" y="1"/>
                </a:lnTo>
                <a:cubicBezTo>
                  <a:pt x="0" y="0"/>
                  <a:pt x="0" y="0"/>
                  <a:pt x="3" y="0"/>
                </a:cubicBezTo>
                <a:cubicBezTo>
                  <a:pt x="3" y="0"/>
                  <a:pt x="7" y="0"/>
                  <a:pt x="7" y="2"/>
                </a:cubicBezTo>
                <a:cubicBezTo>
                  <a:pt x="7" y="2"/>
                  <a:pt x="4" y="3"/>
                  <a:pt x="4" y="4"/>
                </a:cubicBezTo>
                <a:cubicBezTo>
                  <a:pt x="4" y="6"/>
                  <a:pt x="7" y="8"/>
                  <a:pt x="7" y="8"/>
                </a:cubicBezTo>
                <a:cubicBezTo>
                  <a:pt x="10" y="8"/>
                  <a:pt x="10" y="6"/>
                  <a:pt x="10" y="4"/>
                </a:cubicBezTo>
                <a:lnTo>
                  <a:pt x="10" y="3"/>
                </a:lnTo>
                <a:cubicBezTo>
                  <a:pt x="13" y="4"/>
                  <a:pt x="13" y="4"/>
                  <a:pt x="15" y="5"/>
                </a:cubicBezTo>
                <a:cubicBezTo>
                  <a:pt x="21" y="9"/>
                  <a:pt x="22" y="11"/>
                  <a:pt x="25" y="16"/>
                </a:cubicBezTo>
                <a:cubicBezTo>
                  <a:pt x="27" y="22"/>
                  <a:pt x="28" y="28"/>
                  <a:pt x="27" y="31"/>
                </a:cubicBezTo>
                <a:cubicBezTo>
                  <a:pt x="25" y="35"/>
                  <a:pt x="22" y="36"/>
                  <a:pt x="22" y="36"/>
                </a:cubicBezTo>
                <a:lnTo>
                  <a:pt x="22" y="34"/>
                </a:lnTo>
                <a:lnTo>
                  <a:pt x="22" y="32"/>
                </a:lnTo>
                <a:lnTo>
                  <a:pt x="22" y="29"/>
                </a:lnTo>
                <a:lnTo>
                  <a:pt x="19" y="29"/>
                </a:lnTo>
                <a:cubicBezTo>
                  <a:pt x="19" y="31"/>
                  <a:pt x="18" y="32"/>
                  <a:pt x="18" y="32"/>
                </a:cubicBezTo>
                <a:cubicBezTo>
                  <a:pt x="16" y="33"/>
                  <a:pt x="16" y="34"/>
                  <a:pt x="16" y="34"/>
                </a:cubicBezTo>
                <a:cubicBezTo>
                  <a:pt x="16" y="34"/>
                  <a:pt x="15" y="33"/>
                  <a:pt x="15" y="31"/>
                </a:cubicBezTo>
                <a:cubicBezTo>
                  <a:pt x="15" y="29"/>
                  <a:pt x="16" y="28"/>
                  <a:pt x="16" y="25"/>
                </a:cubicBezTo>
                <a:cubicBezTo>
                  <a:pt x="16" y="22"/>
                  <a:pt x="15" y="17"/>
                  <a:pt x="10" y="15"/>
                </a:cubicBezTo>
                <a:cubicBezTo>
                  <a:pt x="7" y="10"/>
                  <a:pt x="3" y="7"/>
                  <a:pt x="1" y="7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68" name="Freeform 1472">
            <a:extLst>
              <a:ext uri="{FF2B5EF4-FFF2-40B4-BE49-F238E27FC236}">
                <a16:creationId xmlns:a16="http://schemas.microsoft.com/office/drawing/2014/main" id="{E93143FF-1C81-414F-825A-30B200745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268538"/>
            <a:ext cx="1587" cy="3175"/>
          </a:xfrm>
          <a:custGeom>
            <a:avLst/>
            <a:gdLst>
              <a:gd name="T0" fmla="*/ 529 w 6"/>
              <a:gd name="T1" fmla="*/ 1191 h 8"/>
              <a:gd name="T2" fmla="*/ 529 w 6"/>
              <a:gd name="T3" fmla="*/ 0 h 8"/>
              <a:gd name="T4" fmla="*/ 794 w 6"/>
              <a:gd name="T5" fmla="*/ 1191 h 8"/>
              <a:gd name="T6" fmla="*/ 1323 w 6"/>
              <a:gd name="T7" fmla="*/ 2381 h 8"/>
              <a:gd name="T8" fmla="*/ 529 w 6"/>
              <a:gd name="T9" fmla="*/ 2778 h 8"/>
              <a:gd name="T10" fmla="*/ 0 w 6"/>
              <a:gd name="T11" fmla="*/ 1984 h 8"/>
              <a:gd name="T12" fmla="*/ 529 w 6"/>
              <a:gd name="T13" fmla="*/ 1191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2" y="3"/>
                </a:moveTo>
                <a:lnTo>
                  <a:pt x="2" y="0"/>
                </a:lnTo>
                <a:cubicBezTo>
                  <a:pt x="2" y="0"/>
                  <a:pt x="2" y="2"/>
                  <a:pt x="3" y="3"/>
                </a:cubicBezTo>
                <a:cubicBezTo>
                  <a:pt x="5" y="3"/>
                  <a:pt x="5" y="3"/>
                  <a:pt x="5" y="6"/>
                </a:cubicBezTo>
                <a:cubicBezTo>
                  <a:pt x="5" y="6"/>
                  <a:pt x="3" y="7"/>
                  <a:pt x="2" y="7"/>
                </a:cubicBezTo>
                <a:lnTo>
                  <a:pt x="0" y="5"/>
                </a:lnTo>
                <a:cubicBezTo>
                  <a:pt x="0" y="3"/>
                  <a:pt x="0" y="3"/>
                  <a:pt x="2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69" name="Freeform 1473">
            <a:extLst>
              <a:ext uri="{FF2B5EF4-FFF2-40B4-BE49-F238E27FC236}">
                <a16:creationId xmlns:a16="http://schemas.microsoft.com/office/drawing/2014/main" id="{CF1D48A8-16ED-034C-B0B4-613DC7431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271713"/>
            <a:ext cx="1587" cy="1587"/>
          </a:xfrm>
          <a:custGeom>
            <a:avLst/>
            <a:gdLst>
              <a:gd name="T0" fmla="*/ 794 w 2"/>
              <a:gd name="T1" fmla="*/ 1190 h 4"/>
              <a:gd name="T2" fmla="*/ 0 w 2"/>
              <a:gd name="T3" fmla="*/ 1190 h 4"/>
              <a:gd name="T4" fmla="*/ 0 w 2"/>
              <a:gd name="T5" fmla="*/ 0 h 4"/>
              <a:gd name="T6" fmla="*/ 794 w 2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cubicBezTo>
                  <a:pt x="1" y="0"/>
                  <a:pt x="1" y="0"/>
                  <a:pt x="1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70" name="Freeform 1474">
            <a:extLst>
              <a:ext uri="{FF2B5EF4-FFF2-40B4-BE49-F238E27FC236}">
                <a16:creationId xmlns:a16="http://schemas.microsoft.com/office/drawing/2014/main" id="{D15FA171-108C-7E4E-8FCA-5E8E578C5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257425"/>
            <a:ext cx="6350" cy="12700"/>
          </a:xfrm>
          <a:custGeom>
            <a:avLst/>
            <a:gdLst>
              <a:gd name="T0" fmla="*/ 2822 w 18"/>
              <a:gd name="T1" fmla="*/ 11249 h 35"/>
              <a:gd name="T2" fmla="*/ 1764 w 18"/>
              <a:gd name="T3" fmla="*/ 12337 h 35"/>
              <a:gd name="T4" fmla="*/ 706 w 18"/>
              <a:gd name="T5" fmla="*/ 10160 h 35"/>
              <a:gd name="T6" fmla="*/ 706 w 18"/>
              <a:gd name="T7" fmla="*/ 5443 h 35"/>
              <a:gd name="T8" fmla="*/ 1058 w 18"/>
              <a:gd name="T9" fmla="*/ 0 h 35"/>
              <a:gd name="T10" fmla="*/ 2822 w 18"/>
              <a:gd name="T11" fmla="*/ 726 h 35"/>
              <a:gd name="T12" fmla="*/ 4586 w 18"/>
              <a:gd name="T13" fmla="*/ 0 h 35"/>
              <a:gd name="T14" fmla="*/ 4939 w 18"/>
              <a:gd name="T15" fmla="*/ 5443 h 35"/>
              <a:gd name="T16" fmla="*/ 5644 w 18"/>
              <a:gd name="T17" fmla="*/ 10160 h 35"/>
              <a:gd name="T18" fmla="*/ 4586 w 18"/>
              <a:gd name="T19" fmla="*/ 12337 h 35"/>
              <a:gd name="T20" fmla="*/ 3175 w 18"/>
              <a:gd name="T21" fmla="*/ 11249 h 35"/>
              <a:gd name="T22" fmla="*/ 2822 w 18"/>
              <a:gd name="T23" fmla="*/ 10523 h 35"/>
              <a:gd name="T24" fmla="*/ 2822 w 18"/>
              <a:gd name="T25" fmla="*/ 11249 h 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35">
                <a:moveTo>
                  <a:pt x="8" y="31"/>
                </a:moveTo>
                <a:cubicBezTo>
                  <a:pt x="6" y="33"/>
                  <a:pt x="5" y="34"/>
                  <a:pt x="5" y="34"/>
                </a:cubicBezTo>
                <a:cubicBezTo>
                  <a:pt x="5" y="34"/>
                  <a:pt x="3" y="33"/>
                  <a:pt x="2" y="28"/>
                </a:cubicBezTo>
                <a:cubicBezTo>
                  <a:pt x="0" y="25"/>
                  <a:pt x="2" y="19"/>
                  <a:pt x="2" y="15"/>
                </a:cubicBezTo>
                <a:cubicBezTo>
                  <a:pt x="3" y="9"/>
                  <a:pt x="3" y="0"/>
                  <a:pt x="3" y="0"/>
                </a:cubicBezTo>
                <a:cubicBezTo>
                  <a:pt x="5" y="1"/>
                  <a:pt x="6" y="2"/>
                  <a:pt x="8" y="2"/>
                </a:cubicBezTo>
                <a:cubicBezTo>
                  <a:pt x="11" y="2"/>
                  <a:pt x="13" y="0"/>
                  <a:pt x="13" y="0"/>
                </a:cubicBezTo>
                <a:cubicBezTo>
                  <a:pt x="13" y="0"/>
                  <a:pt x="14" y="9"/>
                  <a:pt x="14" y="15"/>
                </a:cubicBezTo>
                <a:cubicBezTo>
                  <a:pt x="16" y="19"/>
                  <a:pt x="17" y="25"/>
                  <a:pt x="16" y="28"/>
                </a:cubicBezTo>
                <a:cubicBezTo>
                  <a:pt x="14" y="33"/>
                  <a:pt x="13" y="34"/>
                  <a:pt x="13" y="34"/>
                </a:cubicBezTo>
                <a:cubicBezTo>
                  <a:pt x="13" y="34"/>
                  <a:pt x="11" y="33"/>
                  <a:pt x="9" y="31"/>
                </a:cubicBezTo>
                <a:cubicBezTo>
                  <a:pt x="9" y="29"/>
                  <a:pt x="8" y="29"/>
                  <a:pt x="8" y="29"/>
                </a:cubicBezTo>
                <a:lnTo>
                  <a:pt x="8" y="31"/>
                </a:ln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71" name="Freeform 1475">
            <a:extLst>
              <a:ext uri="{FF2B5EF4-FFF2-40B4-BE49-F238E27FC236}">
                <a16:creationId xmlns:a16="http://schemas.microsoft.com/office/drawing/2014/main" id="{84DFC34A-70EC-4E4C-BD9A-76A602771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259013"/>
            <a:ext cx="1588" cy="1587"/>
          </a:xfrm>
          <a:custGeom>
            <a:avLst/>
            <a:gdLst>
              <a:gd name="T0" fmla="*/ 0 w 4"/>
              <a:gd name="T1" fmla="*/ 1190 h 4"/>
              <a:gd name="T2" fmla="*/ 0 w 4"/>
              <a:gd name="T3" fmla="*/ 397 h 4"/>
              <a:gd name="T4" fmla="*/ 0 w 4"/>
              <a:gd name="T5" fmla="*/ 0 h 4"/>
              <a:gd name="T6" fmla="*/ 1191 w 4"/>
              <a:gd name="T7" fmla="*/ 397 h 4"/>
              <a:gd name="T8" fmla="*/ 0 w 4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lnTo>
                  <a:pt x="0" y="1"/>
                </a:lnTo>
                <a:lnTo>
                  <a:pt x="0" y="0"/>
                </a:lnTo>
                <a:cubicBezTo>
                  <a:pt x="3" y="0"/>
                  <a:pt x="3" y="1"/>
                  <a:pt x="3" y="1"/>
                </a:cubicBezTo>
                <a:cubicBezTo>
                  <a:pt x="3" y="2"/>
                  <a:pt x="3" y="3"/>
                  <a:pt x="0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72" name="Freeform 1476">
            <a:extLst>
              <a:ext uri="{FF2B5EF4-FFF2-40B4-BE49-F238E27FC236}">
                <a16:creationId xmlns:a16="http://schemas.microsoft.com/office/drawing/2014/main" id="{1E0B9484-4D92-D64A-9E4F-D15FA6460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265363"/>
            <a:ext cx="3175" cy="3175"/>
          </a:xfrm>
          <a:custGeom>
            <a:avLst/>
            <a:gdLst>
              <a:gd name="T0" fmla="*/ 2778 w 8"/>
              <a:gd name="T1" fmla="*/ 1588 h 8"/>
              <a:gd name="T2" fmla="*/ 1191 w 8"/>
              <a:gd name="T3" fmla="*/ 2778 h 8"/>
              <a:gd name="T4" fmla="*/ 0 w 8"/>
              <a:gd name="T5" fmla="*/ 1588 h 8"/>
              <a:gd name="T6" fmla="*/ 1191 w 8"/>
              <a:gd name="T7" fmla="*/ 0 h 8"/>
              <a:gd name="T8" fmla="*/ 2778 w 8"/>
              <a:gd name="T9" fmla="*/ 158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8">
                <a:moveTo>
                  <a:pt x="7" y="4"/>
                </a:moveTo>
                <a:cubicBezTo>
                  <a:pt x="7" y="5"/>
                  <a:pt x="6" y="7"/>
                  <a:pt x="3" y="7"/>
                </a:cubicBezTo>
                <a:cubicBezTo>
                  <a:pt x="1" y="7"/>
                  <a:pt x="0" y="5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6" y="0"/>
                  <a:pt x="7" y="2"/>
                  <a:pt x="7" y="4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73" name="Freeform 1477">
            <a:extLst>
              <a:ext uri="{FF2B5EF4-FFF2-40B4-BE49-F238E27FC236}">
                <a16:creationId xmlns:a16="http://schemas.microsoft.com/office/drawing/2014/main" id="{629E0B92-669D-EC4B-8DA8-E62C6C9F3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3913" y="2260600"/>
            <a:ext cx="3175" cy="3175"/>
          </a:xfrm>
          <a:custGeom>
            <a:avLst/>
            <a:gdLst>
              <a:gd name="T0" fmla="*/ 2721 w 7"/>
              <a:gd name="T1" fmla="*/ 706 h 9"/>
              <a:gd name="T2" fmla="*/ 2721 w 7"/>
              <a:gd name="T3" fmla="*/ 1058 h 9"/>
              <a:gd name="T4" fmla="*/ 2721 w 7"/>
              <a:gd name="T5" fmla="*/ 2469 h 9"/>
              <a:gd name="T6" fmla="*/ 907 w 7"/>
              <a:gd name="T7" fmla="*/ 2469 h 9"/>
              <a:gd name="T8" fmla="*/ 907 w 7"/>
              <a:gd name="T9" fmla="*/ 706 h 9"/>
              <a:gd name="T10" fmla="*/ 2721 w 7"/>
              <a:gd name="T11" fmla="*/ 7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">
                <a:moveTo>
                  <a:pt x="6" y="2"/>
                </a:moveTo>
                <a:lnTo>
                  <a:pt x="6" y="3"/>
                </a:lnTo>
                <a:cubicBezTo>
                  <a:pt x="6" y="3"/>
                  <a:pt x="6" y="5"/>
                  <a:pt x="6" y="7"/>
                </a:cubicBezTo>
                <a:cubicBezTo>
                  <a:pt x="5" y="7"/>
                  <a:pt x="3" y="8"/>
                  <a:pt x="2" y="7"/>
                </a:cubicBezTo>
                <a:cubicBezTo>
                  <a:pt x="0" y="6"/>
                  <a:pt x="0" y="4"/>
                  <a:pt x="2" y="2"/>
                </a:cubicBezTo>
                <a:cubicBezTo>
                  <a:pt x="2" y="1"/>
                  <a:pt x="3" y="0"/>
                  <a:pt x="6" y="2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74" name="Freeform 1478">
            <a:extLst>
              <a:ext uri="{FF2B5EF4-FFF2-40B4-BE49-F238E27FC236}">
                <a16:creationId xmlns:a16="http://schemas.microsoft.com/office/drawing/2014/main" id="{394333A0-B42F-0345-9083-C58CFBC03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265363"/>
            <a:ext cx="3175" cy="1587"/>
          </a:xfrm>
          <a:custGeom>
            <a:avLst/>
            <a:gdLst>
              <a:gd name="T0" fmla="*/ 2721 w 7"/>
              <a:gd name="T1" fmla="*/ 635 h 5"/>
              <a:gd name="T2" fmla="*/ 1361 w 7"/>
              <a:gd name="T3" fmla="*/ 1270 h 5"/>
              <a:gd name="T4" fmla="*/ 0 w 7"/>
              <a:gd name="T5" fmla="*/ 1270 h 5"/>
              <a:gd name="T6" fmla="*/ 1361 w 7"/>
              <a:gd name="T7" fmla="*/ 0 h 5"/>
              <a:gd name="T8" fmla="*/ 2721 w 7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5">
                <a:moveTo>
                  <a:pt x="6" y="2"/>
                </a:moveTo>
                <a:cubicBezTo>
                  <a:pt x="6" y="2"/>
                  <a:pt x="4" y="4"/>
                  <a:pt x="3" y="4"/>
                </a:cubicBezTo>
                <a:cubicBezTo>
                  <a:pt x="1" y="4"/>
                  <a:pt x="0" y="4"/>
                  <a:pt x="0" y="4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75" name="Freeform 1479">
            <a:extLst>
              <a:ext uri="{FF2B5EF4-FFF2-40B4-BE49-F238E27FC236}">
                <a16:creationId xmlns:a16="http://schemas.microsoft.com/office/drawing/2014/main" id="{C0544A62-9C00-ED4F-B2DC-3C6F73BB4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262188"/>
            <a:ext cx="1588" cy="1587"/>
          </a:xfrm>
          <a:custGeom>
            <a:avLst/>
            <a:gdLst>
              <a:gd name="T0" fmla="*/ 0 w 5"/>
              <a:gd name="T1" fmla="*/ 317 h 5"/>
              <a:gd name="T2" fmla="*/ 318 w 5"/>
              <a:gd name="T3" fmla="*/ 0 h 5"/>
              <a:gd name="T4" fmla="*/ 318 w 5"/>
              <a:gd name="T5" fmla="*/ 1270 h 5"/>
              <a:gd name="T6" fmla="*/ 0 w 5"/>
              <a:gd name="T7" fmla="*/ 317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1"/>
                </a:moveTo>
                <a:lnTo>
                  <a:pt x="1" y="0"/>
                </a:lnTo>
                <a:cubicBezTo>
                  <a:pt x="4" y="1"/>
                  <a:pt x="3" y="4"/>
                  <a:pt x="1" y="4"/>
                </a:cubicBezTo>
                <a:cubicBezTo>
                  <a:pt x="0" y="3"/>
                  <a:pt x="0" y="2"/>
                  <a:pt x="0" y="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76" name="Freeform 1480">
            <a:extLst>
              <a:ext uri="{FF2B5EF4-FFF2-40B4-BE49-F238E27FC236}">
                <a16:creationId xmlns:a16="http://schemas.microsoft.com/office/drawing/2014/main" id="{5D4F6560-056F-8046-896E-7A4F8E1C2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265363"/>
            <a:ext cx="3175" cy="3175"/>
          </a:xfrm>
          <a:custGeom>
            <a:avLst/>
            <a:gdLst>
              <a:gd name="T0" fmla="*/ 2858 w 10"/>
              <a:gd name="T1" fmla="*/ 1764 h 9"/>
              <a:gd name="T2" fmla="*/ 1588 w 10"/>
              <a:gd name="T3" fmla="*/ 2822 h 9"/>
              <a:gd name="T4" fmla="*/ 0 w 10"/>
              <a:gd name="T5" fmla="*/ 1764 h 9"/>
              <a:gd name="T6" fmla="*/ 1588 w 10"/>
              <a:gd name="T7" fmla="*/ 0 h 9"/>
              <a:gd name="T8" fmla="*/ 2858 w 10"/>
              <a:gd name="T9" fmla="*/ 176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9" y="5"/>
                </a:moveTo>
                <a:cubicBezTo>
                  <a:pt x="9" y="6"/>
                  <a:pt x="8" y="8"/>
                  <a:pt x="5" y="8"/>
                </a:cubicBezTo>
                <a:cubicBezTo>
                  <a:pt x="3" y="8"/>
                  <a:pt x="0" y="6"/>
                  <a:pt x="0" y="5"/>
                </a:cubicBezTo>
                <a:cubicBezTo>
                  <a:pt x="0" y="2"/>
                  <a:pt x="3" y="0"/>
                  <a:pt x="5" y="0"/>
                </a:cubicBezTo>
                <a:cubicBezTo>
                  <a:pt x="8" y="0"/>
                  <a:pt x="9" y="2"/>
                  <a:pt x="9" y="5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77" name="Freeform 1481">
            <a:extLst>
              <a:ext uri="{FF2B5EF4-FFF2-40B4-BE49-F238E27FC236}">
                <a16:creationId xmlns:a16="http://schemas.microsoft.com/office/drawing/2014/main" id="{12B70060-1E77-D448-9182-CAEF0EBF9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262188"/>
            <a:ext cx="3175" cy="3175"/>
          </a:xfrm>
          <a:custGeom>
            <a:avLst/>
            <a:gdLst>
              <a:gd name="T0" fmla="*/ 2858 w 10"/>
              <a:gd name="T1" fmla="*/ 1411 h 9"/>
              <a:gd name="T2" fmla="*/ 1588 w 10"/>
              <a:gd name="T3" fmla="*/ 2822 h 9"/>
              <a:gd name="T4" fmla="*/ 0 w 10"/>
              <a:gd name="T5" fmla="*/ 1411 h 9"/>
              <a:gd name="T6" fmla="*/ 1588 w 10"/>
              <a:gd name="T7" fmla="*/ 0 h 9"/>
              <a:gd name="T8" fmla="*/ 2858 w 10"/>
              <a:gd name="T9" fmla="*/ 141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9" y="4"/>
                </a:moveTo>
                <a:cubicBezTo>
                  <a:pt x="9" y="6"/>
                  <a:pt x="8" y="8"/>
                  <a:pt x="5" y="8"/>
                </a:cubicBezTo>
                <a:cubicBezTo>
                  <a:pt x="3" y="8"/>
                  <a:pt x="0" y="6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8" y="0"/>
                  <a:pt x="9" y="2"/>
                  <a:pt x="9" y="4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78" name="Freeform 1482">
            <a:extLst>
              <a:ext uri="{FF2B5EF4-FFF2-40B4-BE49-F238E27FC236}">
                <a16:creationId xmlns:a16="http://schemas.microsoft.com/office/drawing/2014/main" id="{40C41EF8-A0E2-B441-87D3-2E9010D05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259013"/>
            <a:ext cx="3175" cy="3175"/>
          </a:xfrm>
          <a:custGeom>
            <a:avLst/>
            <a:gdLst>
              <a:gd name="T0" fmla="*/ 2778 w 8"/>
              <a:gd name="T1" fmla="*/ 1814 h 7"/>
              <a:gd name="T2" fmla="*/ 1191 w 8"/>
              <a:gd name="T3" fmla="*/ 2721 h 7"/>
              <a:gd name="T4" fmla="*/ 0 w 8"/>
              <a:gd name="T5" fmla="*/ 1814 h 7"/>
              <a:gd name="T6" fmla="*/ 1191 w 8"/>
              <a:gd name="T7" fmla="*/ 0 h 7"/>
              <a:gd name="T8" fmla="*/ 2778 w 8"/>
              <a:gd name="T9" fmla="*/ 181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4"/>
                </a:moveTo>
                <a:cubicBezTo>
                  <a:pt x="7" y="5"/>
                  <a:pt x="6" y="6"/>
                  <a:pt x="3" y="6"/>
                </a:cubicBezTo>
                <a:cubicBezTo>
                  <a:pt x="1" y="6"/>
                  <a:pt x="0" y="5"/>
                  <a:pt x="0" y="4"/>
                </a:cubicBezTo>
                <a:cubicBezTo>
                  <a:pt x="0" y="1"/>
                  <a:pt x="1" y="0"/>
                  <a:pt x="3" y="0"/>
                </a:cubicBezTo>
                <a:cubicBezTo>
                  <a:pt x="6" y="0"/>
                  <a:pt x="7" y="1"/>
                  <a:pt x="7" y="4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79" name="Freeform 1483">
            <a:extLst>
              <a:ext uri="{FF2B5EF4-FFF2-40B4-BE49-F238E27FC236}">
                <a16:creationId xmlns:a16="http://schemas.microsoft.com/office/drawing/2014/main" id="{9A1C6B44-45F9-7E45-8ECD-017352DD3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2963" y="2265363"/>
            <a:ext cx="3175" cy="3175"/>
          </a:xfrm>
          <a:custGeom>
            <a:avLst/>
            <a:gdLst>
              <a:gd name="T0" fmla="*/ 0 w 8"/>
              <a:gd name="T1" fmla="*/ 1588 h 8"/>
              <a:gd name="T2" fmla="*/ 1588 w 8"/>
              <a:gd name="T3" fmla="*/ 0 h 8"/>
              <a:gd name="T4" fmla="*/ 2778 w 8"/>
              <a:gd name="T5" fmla="*/ 1588 h 8"/>
              <a:gd name="T6" fmla="*/ 1588 w 8"/>
              <a:gd name="T7" fmla="*/ 2778 h 8"/>
              <a:gd name="T8" fmla="*/ 0 w 8"/>
              <a:gd name="T9" fmla="*/ 158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8">
                <a:moveTo>
                  <a:pt x="0" y="4"/>
                </a:moveTo>
                <a:cubicBezTo>
                  <a:pt x="0" y="2"/>
                  <a:pt x="1" y="0"/>
                  <a:pt x="4" y="0"/>
                </a:cubicBezTo>
                <a:cubicBezTo>
                  <a:pt x="6" y="0"/>
                  <a:pt x="7" y="2"/>
                  <a:pt x="7" y="4"/>
                </a:cubicBezTo>
                <a:cubicBezTo>
                  <a:pt x="7" y="5"/>
                  <a:pt x="6" y="7"/>
                  <a:pt x="4" y="7"/>
                </a:cubicBezTo>
                <a:cubicBezTo>
                  <a:pt x="1" y="7"/>
                  <a:pt x="0" y="5"/>
                  <a:pt x="0" y="4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0" name="Freeform 1484">
            <a:extLst>
              <a:ext uri="{FF2B5EF4-FFF2-40B4-BE49-F238E27FC236}">
                <a16:creationId xmlns:a16="http://schemas.microsoft.com/office/drawing/2014/main" id="{7DB6410E-C016-684B-9E13-0FDAE97A3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2260600"/>
            <a:ext cx="3175" cy="3175"/>
          </a:xfrm>
          <a:custGeom>
            <a:avLst/>
            <a:gdLst>
              <a:gd name="T0" fmla="*/ 706 w 9"/>
              <a:gd name="T1" fmla="*/ 706 h 9"/>
              <a:gd name="T2" fmla="*/ 2117 w 9"/>
              <a:gd name="T3" fmla="*/ 706 h 9"/>
              <a:gd name="T4" fmla="*/ 2117 w 9"/>
              <a:gd name="T5" fmla="*/ 2469 h 9"/>
              <a:gd name="T6" fmla="*/ 706 w 9"/>
              <a:gd name="T7" fmla="*/ 2469 h 9"/>
              <a:gd name="T8" fmla="*/ 706 w 9"/>
              <a:gd name="T9" fmla="*/ 706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2" y="2"/>
                </a:moveTo>
                <a:cubicBezTo>
                  <a:pt x="3" y="0"/>
                  <a:pt x="5" y="1"/>
                  <a:pt x="6" y="2"/>
                </a:cubicBezTo>
                <a:cubicBezTo>
                  <a:pt x="8" y="4"/>
                  <a:pt x="8" y="6"/>
                  <a:pt x="6" y="7"/>
                </a:cubicBezTo>
                <a:cubicBezTo>
                  <a:pt x="5" y="8"/>
                  <a:pt x="3" y="7"/>
                  <a:pt x="2" y="7"/>
                </a:cubicBezTo>
                <a:cubicBezTo>
                  <a:pt x="0" y="5"/>
                  <a:pt x="0" y="3"/>
                  <a:pt x="2" y="2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1" name="Freeform 1485">
            <a:extLst>
              <a:ext uri="{FF2B5EF4-FFF2-40B4-BE49-F238E27FC236}">
                <a16:creationId xmlns:a16="http://schemas.microsoft.com/office/drawing/2014/main" id="{101D9C6F-6E06-DB48-A2C6-D182C91EA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2963" y="2265363"/>
            <a:ext cx="1587" cy="1587"/>
          </a:xfrm>
          <a:custGeom>
            <a:avLst/>
            <a:gdLst>
              <a:gd name="T0" fmla="*/ 1323 w 6"/>
              <a:gd name="T1" fmla="*/ 635 h 5"/>
              <a:gd name="T2" fmla="*/ 794 w 6"/>
              <a:gd name="T3" fmla="*/ 1270 h 5"/>
              <a:gd name="T4" fmla="*/ 0 w 6"/>
              <a:gd name="T5" fmla="*/ 1270 h 5"/>
              <a:gd name="T6" fmla="*/ 794 w 6"/>
              <a:gd name="T7" fmla="*/ 0 h 5"/>
              <a:gd name="T8" fmla="*/ 1323 w 6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2"/>
                </a:moveTo>
                <a:cubicBezTo>
                  <a:pt x="5" y="2"/>
                  <a:pt x="5" y="4"/>
                  <a:pt x="3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0" y="0"/>
                  <a:pt x="3" y="0"/>
                </a:cubicBezTo>
                <a:cubicBezTo>
                  <a:pt x="5" y="0"/>
                  <a:pt x="5" y="1"/>
                  <a:pt x="5" y="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2" name="Freeform 1486">
            <a:extLst>
              <a:ext uri="{FF2B5EF4-FFF2-40B4-BE49-F238E27FC236}">
                <a16:creationId xmlns:a16="http://schemas.microsoft.com/office/drawing/2014/main" id="{04026FB2-22F8-E44A-8F4B-C7505A198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2262188"/>
            <a:ext cx="1588" cy="1587"/>
          </a:xfrm>
          <a:custGeom>
            <a:avLst/>
            <a:gdLst>
              <a:gd name="T0" fmla="*/ 953 w 5"/>
              <a:gd name="T1" fmla="*/ 1270 h 5"/>
              <a:gd name="T2" fmla="*/ 318 w 5"/>
              <a:gd name="T3" fmla="*/ 0 h 5"/>
              <a:gd name="T4" fmla="*/ 1270 w 5"/>
              <a:gd name="T5" fmla="*/ 317 h 5"/>
              <a:gd name="T6" fmla="*/ 953 w 5"/>
              <a:gd name="T7" fmla="*/ 127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3" y="4"/>
                </a:moveTo>
                <a:cubicBezTo>
                  <a:pt x="1" y="4"/>
                  <a:pt x="0" y="1"/>
                  <a:pt x="1" y="0"/>
                </a:cubicBezTo>
                <a:cubicBezTo>
                  <a:pt x="1" y="0"/>
                  <a:pt x="3" y="0"/>
                  <a:pt x="4" y="1"/>
                </a:cubicBezTo>
                <a:cubicBezTo>
                  <a:pt x="4" y="2"/>
                  <a:pt x="4" y="3"/>
                  <a:pt x="3" y="4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3" name="Freeform 1487">
            <a:extLst>
              <a:ext uri="{FF2B5EF4-FFF2-40B4-BE49-F238E27FC236}">
                <a16:creationId xmlns:a16="http://schemas.microsoft.com/office/drawing/2014/main" id="{07B8B5DF-5E48-DB45-ADF8-FB4EDFA2A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265363"/>
            <a:ext cx="1587" cy="1587"/>
          </a:xfrm>
          <a:custGeom>
            <a:avLst/>
            <a:gdLst>
              <a:gd name="T0" fmla="*/ 1323 w 6"/>
              <a:gd name="T1" fmla="*/ 794 h 4"/>
              <a:gd name="T2" fmla="*/ 529 w 6"/>
              <a:gd name="T3" fmla="*/ 1190 h 4"/>
              <a:gd name="T4" fmla="*/ 0 w 6"/>
              <a:gd name="T5" fmla="*/ 794 h 4"/>
              <a:gd name="T6" fmla="*/ 529 w 6"/>
              <a:gd name="T7" fmla="*/ 0 h 4"/>
              <a:gd name="T8" fmla="*/ 1323 w 6"/>
              <a:gd name="T9" fmla="*/ 7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5" y="2"/>
                </a:moveTo>
                <a:cubicBezTo>
                  <a:pt x="5" y="2"/>
                  <a:pt x="3" y="3"/>
                  <a:pt x="2" y="3"/>
                </a:cubicBezTo>
                <a:lnTo>
                  <a:pt x="0" y="2"/>
                </a:lnTo>
                <a:cubicBezTo>
                  <a:pt x="0" y="0"/>
                  <a:pt x="2" y="0"/>
                  <a:pt x="2" y="0"/>
                </a:cubicBezTo>
                <a:cubicBezTo>
                  <a:pt x="3" y="0"/>
                  <a:pt x="5" y="0"/>
                  <a:pt x="5" y="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4" name="Freeform 1488">
            <a:extLst>
              <a:ext uri="{FF2B5EF4-FFF2-40B4-BE49-F238E27FC236}">
                <a16:creationId xmlns:a16="http://schemas.microsoft.com/office/drawing/2014/main" id="{4B62A0EA-7579-AA4B-B534-553A2DCC6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262188"/>
            <a:ext cx="1587" cy="1587"/>
          </a:xfrm>
          <a:custGeom>
            <a:avLst/>
            <a:gdLst>
              <a:gd name="T0" fmla="*/ 1323 w 6"/>
              <a:gd name="T1" fmla="*/ 952 h 5"/>
              <a:gd name="T2" fmla="*/ 529 w 6"/>
              <a:gd name="T3" fmla="*/ 1270 h 5"/>
              <a:gd name="T4" fmla="*/ 0 w 6"/>
              <a:gd name="T5" fmla="*/ 952 h 5"/>
              <a:gd name="T6" fmla="*/ 529 w 6"/>
              <a:gd name="T7" fmla="*/ 0 h 5"/>
              <a:gd name="T8" fmla="*/ 1323 w 6"/>
              <a:gd name="T9" fmla="*/ 9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5" y="4"/>
                  <a:pt x="3" y="4"/>
                  <a:pt x="2" y="4"/>
                </a:cubicBezTo>
                <a:cubicBezTo>
                  <a:pt x="2" y="4"/>
                  <a:pt x="0" y="4"/>
                  <a:pt x="0" y="3"/>
                </a:cubicBezTo>
                <a:cubicBezTo>
                  <a:pt x="0" y="1"/>
                  <a:pt x="2" y="0"/>
                  <a:pt x="2" y="0"/>
                </a:cubicBezTo>
                <a:cubicBezTo>
                  <a:pt x="3" y="0"/>
                  <a:pt x="5" y="1"/>
                  <a:pt x="5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5" name="Freeform 1489">
            <a:extLst>
              <a:ext uri="{FF2B5EF4-FFF2-40B4-BE49-F238E27FC236}">
                <a16:creationId xmlns:a16="http://schemas.microsoft.com/office/drawing/2014/main" id="{CA5BF66B-DB8E-A544-AF9E-689710271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259013"/>
            <a:ext cx="1587" cy="1587"/>
          </a:xfrm>
          <a:custGeom>
            <a:avLst/>
            <a:gdLst>
              <a:gd name="T0" fmla="*/ 1323 w 6"/>
              <a:gd name="T1" fmla="*/ 635 h 5"/>
              <a:gd name="T2" fmla="*/ 529 w 6"/>
              <a:gd name="T3" fmla="*/ 1270 h 5"/>
              <a:gd name="T4" fmla="*/ 0 w 6"/>
              <a:gd name="T5" fmla="*/ 952 h 5"/>
              <a:gd name="T6" fmla="*/ 529 w 6"/>
              <a:gd name="T7" fmla="*/ 0 h 5"/>
              <a:gd name="T8" fmla="*/ 1323 w 6"/>
              <a:gd name="T9" fmla="*/ 63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2"/>
                </a:moveTo>
                <a:cubicBezTo>
                  <a:pt x="5" y="4"/>
                  <a:pt x="3" y="4"/>
                  <a:pt x="2" y="4"/>
                </a:cubicBezTo>
                <a:cubicBezTo>
                  <a:pt x="2" y="4"/>
                  <a:pt x="0" y="4"/>
                  <a:pt x="0" y="3"/>
                </a:cubicBezTo>
                <a:lnTo>
                  <a:pt x="2" y="0"/>
                </a:lnTo>
                <a:cubicBezTo>
                  <a:pt x="3" y="0"/>
                  <a:pt x="5" y="2"/>
                  <a:pt x="5" y="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6" name="Freeform 1490">
            <a:extLst>
              <a:ext uri="{FF2B5EF4-FFF2-40B4-BE49-F238E27FC236}">
                <a16:creationId xmlns:a16="http://schemas.microsoft.com/office/drawing/2014/main" id="{9E049D89-7F77-8144-8887-A3DC2E5C1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9475" y="2363788"/>
            <a:ext cx="3175" cy="3175"/>
          </a:xfrm>
          <a:custGeom>
            <a:avLst/>
            <a:gdLst>
              <a:gd name="T0" fmla="*/ 2822 w 9"/>
              <a:gd name="T1" fmla="*/ 1191 h 8"/>
              <a:gd name="T2" fmla="*/ 1411 w 9"/>
              <a:gd name="T3" fmla="*/ 2778 h 8"/>
              <a:gd name="T4" fmla="*/ 0 w 9"/>
              <a:gd name="T5" fmla="*/ 1191 h 8"/>
              <a:gd name="T6" fmla="*/ 1411 w 9"/>
              <a:gd name="T7" fmla="*/ 0 h 8"/>
              <a:gd name="T8" fmla="*/ 2822 w 9"/>
              <a:gd name="T9" fmla="*/ 1191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8">
                <a:moveTo>
                  <a:pt x="8" y="3"/>
                </a:moveTo>
                <a:cubicBezTo>
                  <a:pt x="8" y="6"/>
                  <a:pt x="6" y="7"/>
                  <a:pt x="4" y="7"/>
                </a:cubicBezTo>
                <a:cubicBezTo>
                  <a:pt x="3" y="7"/>
                  <a:pt x="0" y="6"/>
                  <a:pt x="0" y="3"/>
                </a:cubicBezTo>
                <a:cubicBezTo>
                  <a:pt x="0" y="2"/>
                  <a:pt x="3" y="0"/>
                  <a:pt x="4" y="0"/>
                </a:cubicBezTo>
                <a:cubicBezTo>
                  <a:pt x="6" y="0"/>
                  <a:pt x="8" y="2"/>
                  <a:pt x="8" y="3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7" name="Freeform 1491">
            <a:extLst>
              <a:ext uri="{FF2B5EF4-FFF2-40B4-BE49-F238E27FC236}">
                <a16:creationId xmlns:a16="http://schemas.microsoft.com/office/drawing/2014/main" id="{3F1DD822-7725-A441-802F-D61CE450A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2650" y="2365375"/>
            <a:ext cx="3175" cy="3175"/>
          </a:xfrm>
          <a:custGeom>
            <a:avLst/>
            <a:gdLst>
              <a:gd name="T0" fmla="*/ 2858 w 10"/>
              <a:gd name="T1" fmla="*/ 1361 h 7"/>
              <a:gd name="T2" fmla="*/ 1905 w 10"/>
              <a:gd name="T3" fmla="*/ 2721 h 7"/>
              <a:gd name="T4" fmla="*/ 0 w 10"/>
              <a:gd name="T5" fmla="*/ 1361 h 7"/>
              <a:gd name="T6" fmla="*/ 1905 w 10"/>
              <a:gd name="T7" fmla="*/ 0 h 7"/>
              <a:gd name="T8" fmla="*/ 2858 w 10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7">
                <a:moveTo>
                  <a:pt x="9" y="3"/>
                </a:moveTo>
                <a:cubicBezTo>
                  <a:pt x="9" y="4"/>
                  <a:pt x="8" y="6"/>
                  <a:pt x="6" y="6"/>
                </a:cubicBezTo>
                <a:cubicBezTo>
                  <a:pt x="2" y="6"/>
                  <a:pt x="0" y="4"/>
                  <a:pt x="0" y="3"/>
                </a:cubicBezTo>
                <a:cubicBezTo>
                  <a:pt x="0" y="1"/>
                  <a:pt x="2" y="0"/>
                  <a:pt x="6" y="0"/>
                </a:cubicBezTo>
                <a:cubicBezTo>
                  <a:pt x="8" y="0"/>
                  <a:pt x="9" y="1"/>
                  <a:pt x="9" y="3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8" name="Freeform 1492">
            <a:extLst>
              <a:ext uri="{FF2B5EF4-FFF2-40B4-BE49-F238E27FC236}">
                <a16:creationId xmlns:a16="http://schemas.microsoft.com/office/drawing/2014/main" id="{03DD8BB8-19C2-2840-97AA-291C4C1B0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175" y="2366963"/>
            <a:ext cx="3175" cy="3175"/>
          </a:xfrm>
          <a:custGeom>
            <a:avLst/>
            <a:gdLst>
              <a:gd name="T0" fmla="*/ 2822 w 9"/>
              <a:gd name="T1" fmla="*/ 1411 h 9"/>
              <a:gd name="T2" fmla="*/ 1411 w 9"/>
              <a:gd name="T3" fmla="*/ 2822 h 9"/>
              <a:gd name="T4" fmla="*/ 0 w 9"/>
              <a:gd name="T5" fmla="*/ 1411 h 9"/>
              <a:gd name="T6" fmla="*/ 1411 w 9"/>
              <a:gd name="T7" fmla="*/ 0 h 9"/>
              <a:gd name="T8" fmla="*/ 2822 w 9"/>
              <a:gd name="T9" fmla="*/ 141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8" y="4"/>
                </a:moveTo>
                <a:cubicBezTo>
                  <a:pt x="8" y="7"/>
                  <a:pt x="8" y="8"/>
                  <a:pt x="4" y="8"/>
                </a:cubicBezTo>
                <a:cubicBezTo>
                  <a:pt x="1" y="8"/>
                  <a:pt x="0" y="7"/>
                  <a:pt x="0" y="4"/>
                </a:cubicBezTo>
                <a:cubicBezTo>
                  <a:pt x="0" y="1"/>
                  <a:pt x="1" y="0"/>
                  <a:pt x="4" y="0"/>
                </a:cubicBezTo>
                <a:cubicBezTo>
                  <a:pt x="8" y="0"/>
                  <a:pt x="8" y="1"/>
                  <a:pt x="8" y="4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9" name="Freeform 1493">
            <a:extLst>
              <a:ext uri="{FF2B5EF4-FFF2-40B4-BE49-F238E27FC236}">
                <a16:creationId xmlns:a16="http://schemas.microsoft.com/office/drawing/2014/main" id="{13EAB988-5766-1246-A7FC-2FCADA61D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5825" y="2365375"/>
            <a:ext cx="3175" cy="3175"/>
          </a:xfrm>
          <a:custGeom>
            <a:avLst/>
            <a:gdLst>
              <a:gd name="T0" fmla="*/ 2778 w 8"/>
              <a:gd name="T1" fmla="*/ 1191 h 8"/>
              <a:gd name="T2" fmla="*/ 1588 w 8"/>
              <a:gd name="T3" fmla="*/ 2778 h 8"/>
              <a:gd name="T4" fmla="*/ 0 w 8"/>
              <a:gd name="T5" fmla="*/ 1191 h 8"/>
              <a:gd name="T6" fmla="*/ 1588 w 8"/>
              <a:gd name="T7" fmla="*/ 0 h 8"/>
              <a:gd name="T8" fmla="*/ 2778 w 8"/>
              <a:gd name="T9" fmla="*/ 1191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8">
                <a:moveTo>
                  <a:pt x="7" y="3"/>
                </a:moveTo>
                <a:cubicBezTo>
                  <a:pt x="7" y="4"/>
                  <a:pt x="7" y="7"/>
                  <a:pt x="4" y="7"/>
                </a:cubicBezTo>
                <a:cubicBezTo>
                  <a:pt x="1" y="7"/>
                  <a:pt x="0" y="4"/>
                  <a:pt x="0" y="3"/>
                </a:cubicBezTo>
                <a:cubicBezTo>
                  <a:pt x="0" y="1"/>
                  <a:pt x="1" y="0"/>
                  <a:pt x="4" y="0"/>
                </a:cubicBezTo>
                <a:cubicBezTo>
                  <a:pt x="7" y="0"/>
                  <a:pt x="7" y="1"/>
                  <a:pt x="7" y="3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90" name="Freeform 1494">
            <a:extLst>
              <a:ext uri="{FF2B5EF4-FFF2-40B4-BE49-F238E27FC236}">
                <a16:creationId xmlns:a16="http://schemas.microsoft.com/office/drawing/2014/main" id="{9F5F37C7-EDEE-E347-82DE-3AB14DBC9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413" y="2362200"/>
            <a:ext cx="3175" cy="3175"/>
          </a:xfrm>
          <a:custGeom>
            <a:avLst/>
            <a:gdLst>
              <a:gd name="T0" fmla="*/ 2778 w 8"/>
              <a:gd name="T1" fmla="*/ 1588 h 8"/>
              <a:gd name="T2" fmla="*/ 1588 w 8"/>
              <a:gd name="T3" fmla="*/ 2778 h 8"/>
              <a:gd name="T4" fmla="*/ 0 w 8"/>
              <a:gd name="T5" fmla="*/ 1588 h 8"/>
              <a:gd name="T6" fmla="*/ 1588 w 8"/>
              <a:gd name="T7" fmla="*/ 0 h 8"/>
              <a:gd name="T8" fmla="*/ 2778 w 8"/>
              <a:gd name="T9" fmla="*/ 158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8">
                <a:moveTo>
                  <a:pt x="7" y="4"/>
                </a:moveTo>
                <a:cubicBezTo>
                  <a:pt x="7" y="6"/>
                  <a:pt x="6" y="7"/>
                  <a:pt x="4" y="7"/>
                </a:cubicBezTo>
                <a:cubicBezTo>
                  <a:pt x="3" y="7"/>
                  <a:pt x="0" y="6"/>
                  <a:pt x="0" y="4"/>
                </a:cubicBezTo>
                <a:cubicBezTo>
                  <a:pt x="0" y="2"/>
                  <a:pt x="3" y="0"/>
                  <a:pt x="4" y="0"/>
                </a:cubicBezTo>
                <a:cubicBezTo>
                  <a:pt x="6" y="0"/>
                  <a:pt x="7" y="2"/>
                  <a:pt x="7" y="4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91" name="Freeform 1495">
            <a:extLst>
              <a:ext uri="{FF2B5EF4-FFF2-40B4-BE49-F238E27FC236}">
                <a16:creationId xmlns:a16="http://schemas.microsoft.com/office/drawing/2014/main" id="{C4380941-385B-F24C-9354-AB25EDC02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413" y="2360613"/>
            <a:ext cx="3175" cy="3175"/>
          </a:xfrm>
          <a:custGeom>
            <a:avLst/>
            <a:gdLst>
              <a:gd name="T0" fmla="*/ 2721 w 7"/>
              <a:gd name="T1" fmla="*/ 1814 h 7"/>
              <a:gd name="T2" fmla="*/ 1361 w 7"/>
              <a:gd name="T3" fmla="*/ 2721 h 7"/>
              <a:gd name="T4" fmla="*/ 0 w 7"/>
              <a:gd name="T5" fmla="*/ 1814 h 7"/>
              <a:gd name="T6" fmla="*/ 1361 w 7"/>
              <a:gd name="T7" fmla="*/ 0 h 7"/>
              <a:gd name="T8" fmla="*/ 2721 w 7"/>
              <a:gd name="T9" fmla="*/ 181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4"/>
                </a:moveTo>
                <a:cubicBezTo>
                  <a:pt x="6" y="5"/>
                  <a:pt x="4" y="6"/>
                  <a:pt x="3" y="6"/>
                </a:cubicBezTo>
                <a:cubicBezTo>
                  <a:pt x="1" y="6"/>
                  <a:pt x="0" y="4"/>
                  <a:pt x="0" y="4"/>
                </a:cubicBezTo>
                <a:cubicBezTo>
                  <a:pt x="0" y="0"/>
                  <a:pt x="1" y="0"/>
                  <a:pt x="3" y="0"/>
                </a:cubicBezTo>
                <a:cubicBezTo>
                  <a:pt x="4" y="0"/>
                  <a:pt x="6" y="0"/>
                  <a:pt x="6" y="4"/>
                </a:cubicBezTo>
              </a:path>
            </a:pathLst>
          </a:custGeom>
          <a:solidFill>
            <a:srgbClr val="AC6A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92" name="Freeform 1496">
            <a:extLst>
              <a:ext uri="{FF2B5EF4-FFF2-40B4-BE49-F238E27FC236}">
                <a16:creationId xmlns:a16="http://schemas.microsoft.com/office/drawing/2014/main" id="{40D378DB-0F1B-8F4B-97FF-C2ED86754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9475" y="2365375"/>
            <a:ext cx="1588" cy="1588"/>
          </a:xfrm>
          <a:custGeom>
            <a:avLst/>
            <a:gdLst>
              <a:gd name="T0" fmla="*/ 1191 w 4"/>
              <a:gd name="T1" fmla="*/ 397 h 4"/>
              <a:gd name="T2" fmla="*/ 397 w 4"/>
              <a:gd name="T3" fmla="*/ 1191 h 4"/>
              <a:gd name="T4" fmla="*/ 0 w 4"/>
              <a:gd name="T5" fmla="*/ 397 h 4"/>
              <a:gd name="T6" fmla="*/ 397 w 4"/>
              <a:gd name="T7" fmla="*/ 0 h 4"/>
              <a:gd name="T8" fmla="*/ 1191 w 4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1"/>
                </a:moveTo>
                <a:cubicBezTo>
                  <a:pt x="3" y="2"/>
                  <a:pt x="3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1"/>
                  <a:pt x="3" y="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93" name="Freeform 1497">
            <a:extLst>
              <a:ext uri="{FF2B5EF4-FFF2-40B4-BE49-F238E27FC236}">
                <a16:creationId xmlns:a16="http://schemas.microsoft.com/office/drawing/2014/main" id="{250AF4C4-5BDA-A744-B956-C4AEB3365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4238" y="2365375"/>
            <a:ext cx="1587" cy="1588"/>
          </a:xfrm>
          <a:custGeom>
            <a:avLst/>
            <a:gdLst>
              <a:gd name="T0" fmla="*/ 1190 w 4"/>
              <a:gd name="T1" fmla="*/ 794 h 4"/>
              <a:gd name="T2" fmla="*/ 397 w 4"/>
              <a:gd name="T3" fmla="*/ 1191 h 4"/>
              <a:gd name="T4" fmla="*/ 0 w 4"/>
              <a:gd name="T5" fmla="*/ 794 h 4"/>
              <a:gd name="T6" fmla="*/ 397 w 4"/>
              <a:gd name="T7" fmla="*/ 0 h 4"/>
              <a:gd name="T8" fmla="*/ 1190 w 4"/>
              <a:gd name="T9" fmla="*/ 7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2"/>
                </a:moveTo>
                <a:cubicBezTo>
                  <a:pt x="3" y="2"/>
                  <a:pt x="3" y="3"/>
                  <a:pt x="1" y="3"/>
                </a:cubicBezTo>
                <a:lnTo>
                  <a:pt x="0" y="2"/>
                </a:ln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1"/>
                  <a:pt x="3" y="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94" name="Freeform 1498">
            <a:extLst>
              <a:ext uri="{FF2B5EF4-FFF2-40B4-BE49-F238E27FC236}">
                <a16:creationId xmlns:a16="http://schemas.microsoft.com/office/drawing/2014/main" id="{0DA7C85F-45B6-524C-A098-5C8D68623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175" y="2366963"/>
            <a:ext cx="3175" cy="1587"/>
          </a:xfrm>
          <a:custGeom>
            <a:avLst/>
            <a:gdLst>
              <a:gd name="T0" fmla="*/ 2778 w 8"/>
              <a:gd name="T1" fmla="*/ 952 h 5"/>
              <a:gd name="T2" fmla="*/ 1191 w 8"/>
              <a:gd name="T3" fmla="*/ 1270 h 5"/>
              <a:gd name="T4" fmla="*/ 0 w 8"/>
              <a:gd name="T5" fmla="*/ 952 h 5"/>
              <a:gd name="T6" fmla="*/ 1191 w 8"/>
              <a:gd name="T7" fmla="*/ 0 h 5"/>
              <a:gd name="T8" fmla="*/ 2778 w 8"/>
              <a:gd name="T9" fmla="*/ 9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5">
                <a:moveTo>
                  <a:pt x="7" y="3"/>
                </a:moveTo>
                <a:cubicBezTo>
                  <a:pt x="7" y="4"/>
                  <a:pt x="5" y="4"/>
                  <a:pt x="3" y="4"/>
                </a:cubicBezTo>
                <a:cubicBezTo>
                  <a:pt x="3" y="4"/>
                  <a:pt x="0" y="4"/>
                  <a:pt x="0" y="3"/>
                </a:cubicBezTo>
                <a:cubicBezTo>
                  <a:pt x="0" y="2"/>
                  <a:pt x="3" y="0"/>
                  <a:pt x="3" y="0"/>
                </a:cubicBezTo>
                <a:cubicBezTo>
                  <a:pt x="5" y="0"/>
                  <a:pt x="7" y="2"/>
                  <a:pt x="7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95" name="Freeform 1499">
            <a:extLst>
              <a:ext uri="{FF2B5EF4-FFF2-40B4-BE49-F238E27FC236}">
                <a16:creationId xmlns:a16="http://schemas.microsoft.com/office/drawing/2014/main" id="{AD6A35AF-C74E-AF44-B143-6DB28AE1F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413" y="2366963"/>
            <a:ext cx="1587" cy="1587"/>
          </a:xfrm>
          <a:custGeom>
            <a:avLst/>
            <a:gdLst>
              <a:gd name="T0" fmla="*/ 1270 w 5"/>
              <a:gd name="T1" fmla="*/ 397 h 4"/>
              <a:gd name="T2" fmla="*/ 317 w 5"/>
              <a:gd name="T3" fmla="*/ 1190 h 4"/>
              <a:gd name="T4" fmla="*/ 0 w 5"/>
              <a:gd name="T5" fmla="*/ 397 h 4"/>
              <a:gd name="T6" fmla="*/ 317 w 5"/>
              <a:gd name="T7" fmla="*/ 0 h 4"/>
              <a:gd name="T8" fmla="*/ 1270 w 5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1"/>
                </a:moveTo>
                <a:cubicBezTo>
                  <a:pt x="4" y="1"/>
                  <a:pt x="3" y="3"/>
                  <a:pt x="1" y="3"/>
                </a:cubicBezTo>
                <a:lnTo>
                  <a:pt x="0" y="1"/>
                </a:lnTo>
                <a:lnTo>
                  <a:pt x="1" y="0"/>
                </a:lnTo>
                <a:cubicBezTo>
                  <a:pt x="3" y="0"/>
                  <a:pt x="4" y="1"/>
                  <a:pt x="4" y="1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96" name="Freeform 1500">
            <a:extLst>
              <a:ext uri="{FF2B5EF4-FFF2-40B4-BE49-F238E27FC236}">
                <a16:creationId xmlns:a16="http://schemas.microsoft.com/office/drawing/2014/main" id="{7BAA4506-9D53-0747-833D-7D83C49E0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413" y="2363788"/>
            <a:ext cx="1587" cy="1587"/>
          </a:xfrm>
          <a:custGeom>
            <a:avLst/>
            <a:gdLst>
              <a:gd name="T0" fmla="*/ 1190 w 4"/>
              <a:gd name="T1" fmla="*/ 794 h 4"/>
              <a:gd name="T2" fmla="*/ 397 w 4"/>
              <a:gd name="T3" fmla="*/ 1190 h 4"/>
              <a:gd name="T4" fmla="*/ 0 w 4"/>
              <a:gd name="T5" fmla="*/ 794 h 4"/>
              <a:gd name="T6" fmla="*/ 397 w 4"/>
              <a:gd name="T7" fmla="*/ 0 h 4"/>
              <a:gd name="T8" fmla="*/ 1190 w 4"/>
              <a:gd name="T9" fmla="*/ 7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2"/>
                </a:moveTo>
                <a:lnTo>
                  <a:pt x="1" y="3"/>
                </a:lnTo>
                <a:lnTo>
                  <a:pt x="0" y="2"/>
                </a:lnTo>
                <a:cubicBezTo>
                  <a:pt x="0" y="0"/>
                  <a:pt x="1" y="0"/>
                  <a:pt x="1" y="0"/>
                </a:cubicBezTo>
                <a:cubicBezTo>
                  <a:pt x="1" y="0"/>
                  <a:pt x="3" y="0"/>
                  <a:pt x="3" y="2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97" name="Freeform 1501">
            <a:extLst>
              <a:ext uri="{FF2B5EF4-FFF2-40B4-BE49-F238E27FC236}">
                <a16:creationId xmlns:a16="http://schemas.microsoft.com/office/drawing/2014/main" id="{D1BB6CBC-5AB0-DF48-8F2B-2158A992F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2360613"/>
            <a:ext cx="1588" cy="1587"/>
          </a:xfrm>
          <a:custGeom>
            <a:avLst/>
            <a:gdLst>
              <a:gd name="T0" fmla="*/ 1191 w 4"/>
              <a:gd name="T1" fmla="*/ 952 h 5"/>
              <a:gd name="T2" fmla="*/ 794 w 4"/>
              <a:gd name="T3" fmla="*/ 1270 h 5"/>
              <a:gd name="T4" fmla="*/ 0 w 4"/>
              <a:gd name="T5" fmla="*/ 952 h 5"/>
              <a:gd name="T6" fmla="*/ 794 w 4"/>
              <a:gd name="T7" fmla="*/ 0 h 5"/>
              <a:gd name="T8" fmla="*/ 1191 w 4"/>
              <a:gd name="T9" fmla="*/ 9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3" y="3"/>
                </a:moveTo>
                <a:cubicBezTo>
                  <a:pt x="3" y="3"/>
                  <a:pt x="3" y="4"/>
                  <a:pt x="2" y="4"/>
                </a:cubicBezTo>
                <a:lnTo>
                  <a:pt x="0" y="3"/>
                </a:lnTo>
                <a:cubicBezTo>
                  <a:pt x="0" y="1"/>
                  <a:pt x="2" y="0"/>
                  <a:pt x="2" y="0"/>
                </a:cubicBezTo>
                <a:cubicBezTo>
                  <a:pt x="3" y="0"/>
                  <a:pt x="3" y="1"/>
                  <a:pt x="3" y="3"/>
                </a:cubicBezTo>
              </a:path>
            </a:pathLst>
          </a:custGeom>
          <a:solidFill>
            <a:srgbClr val="CBAE4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98" name="Freeform 1502">
            <a:extLst>
              <a:ext uri="{FF2B5EF4-FFF2-40B4-BE49-F238E27FC236}">
                <a16:creationId xmlns:a16="http://schemas.microsoft.com/office/drawing/2014/main" id="{EBC69B77-4CD5-1E44-92EF-F969C925D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201863"/>
            <a:ext cx="431800" cy="252412"/>
          </a:xfrm>
          <a:custGeom>
            <a:avLst/>
            <a:gdLst>
              <a:gd name="T0" fmla="*/ 0 w 1199"/>
              <a:gd name="T1" fmla="*/ 0 h 701"/>
              <a:gd name="T2" fmla="*/ 431440 w 1199"/>
              <a:gd name="T3" fmla="*/ 0 h 701"/>
              <a:gd name="T4" fmla="*/ 431440 w 1199"/>
              <a:gd name="T5" fmla="*/ 252052 h 701"/>
              <a:gd name="T6" fmla="*/ 215720 w 1199"/>
              <a:gd name="T7" fmla="*/ 252052 h 701"/>
              <a:gd name="T8" fmla="*/ 0 w 1199"/>
              <a:gd name="T9" fmla="*/ 252052 h 701"/>
              <a:gd name="T10" fmla="*/ 0 w 1199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1">
                <a:moveTo>
                  <a:pt x="0" y="0"/>
                </a:moveTo>
                <a:lnTo>
                  <a:pt x="1198" y="0"/>
                </a:lnTo>
                <a:lnTo>
                  <a:pt x="1198" y="700"/>
                </a:lnTo>
                <a:lnTo>
                  <a:pt x="599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B01F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99" name="Freeform 1503">
            <a:extLst>
              <a:ext uri="{FF2B5EF4-FFF2-40B4-BE49-F238E27FC236}">
                <a16:creationId xmlns:a16="http://schemas.microsoft.com/office/drawing/2014/main" id="{71005ED6-92F1-694E-A976-EF4544701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2308225"/>
            <a:ext cx="73025" cy="49213"/>
          </a:xfrm>
          <a:custGeom>
            <a:avLst/>
            <a:gdLst>
              <a:gd name="T0" fmla="*/ 55398 w 203"/>
              <a:gd name="T1" fmla="*/ 0 h 135"/>
              <a:gd name="T2" fmla="*/ 51441 w 203"/>
              <a:gd name="T3" fmla="*/ 11665 h 135"/>
              <a:gd name="T4" fmla="*/ 34534 w 203"/>
              <a:gd name="T5" fmla="*/ 11665 h 135"/>
              <a:gd name="T6" fmla="*/ 72665 w 203"/>
              <a:gd name="T7" fmla="*/ 41193 h 135"/>
              <a:gd name="T8" fmla="*/ 63312 w 203"/>
              <a:gd name="T9" fmla="*/ 48848 h 135"/>
              <a:gd name="T10" fmla="*/ 0 w 203"/>
              <a:gd name="T11" fmla="*/ 365 h 135"/>
              <a:gd name="T12" fmla="*/ 55398 w 203"/>
              <a:gd name="T13" fmla="*/ 0 h 1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35">
                <a:moveTo>
                  <a:pt x="154" y="0"/>
                </a:moveTo>
                <a:lnTo>
                  <a:pt x="143" y="32"/>
                </a:lnTo>
                <a:lnTo>
                  <a:pt x="96" y="32"/>
                </a:lnTo>
                <a:lnTo>
                  <a:pt x="202" y="113"/>
                </a:lnTo>
                <a:lnTo>
                  <a:pt x="176" y="134"/>
                </a:lnTo>
                <a:lnTo>
                  <a:pt x="0" y="1"/>
                </a:lnTo>
                <a:lnTo>
                  <a:pt x="154" y="0"/>
                </a:lnTo>
              </a:path>
            </a:pathLst>
          </a:custGeom>
          <a:solidFill>
            <a:srgbClr val="2964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00" name="Freeform 1504">
            <a:extLst>
              <a:ext uri="{FF2B5EF4-FFF2-40B4-BE49-F238E27FC236}">
                <a16:creationId xmlns:a16="http://schemas.microsoft.com/office/drawing/2014/main" id="{D6801C8C-04C5-3E4E-A429-36E39D8F8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4475" y="2252663"/>
            <a:ext cx="42863" cy="85725"/>
          </a:xfrm>
          <a:custGeom>
            <a:avLst/>
            <a:gdLst>
              <a:gd name="T0" fmla="*/ 42497 w 117"/>
              <a:gd name="T1" fmla="*/ 55954 h 239"/>
              <a:gd name="T2" fmla="*/ 30407 w 117"/>
              <a:gd name="T3" fmla="*/ 55596 h 239"/>
              <a:gd name="T4" fmla="*/ 24912 w 117"/>
              <a:gd name="T5" fmla="*/ 37662 h 239"/>
              <a:gd name="T6" fmla="*/ 10258 w 117"/>
              <a:gd name="T7" fmla="*/ 85366 h 239"/>
              <a:gd name="T8" fmla="*/ 0 w 117"/>
              <a:gd name="T9" fmla="*/ 77475 h 239"/>
              <a:gd name="T10" fmla="*/ 24912 w 117"/>
              <a:gd name="T11" fmla="*/ 0 h 239"/>
              <a:gd name="T12" fmla="*/ 42497 w 117"/>
              <a:gd name="T13" fmla="*/ 55954 h 2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7" h="239">
                <a:moveTo>
                  <a:pt x="116" y="156"/>
                </a:moveTo>
                <a:lnTo>
                  <a:pt x="83" y="155"/>
                </a:lnTo>
                <a:lnTo>
                  <a:pt x="68" y="105"/>
                </a:lnTo>
                <a:lnTo>
                  <a:pt x="28" y="238"/>
                </a:lnTo>
                <a:lnTo>
                  <a:pt x="0" y="216"/>
                </a:lnTo>
                <a:lnTo>
                  <a:pt x="68" y="0"/>
                </a:lnTo>
                <a:lnTo>
                  <a:pt x="116" y="156"/>
                </a:lnTo>
              </a:path>
            </a:pathLst>
          </a:custGeom>
          <a:solidFill>
            <a:srgbClr val="2964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01" name="Freeform 1505">
            <a:extLst>
              <a:ext uri="{FF2B5EF4-FFF2-40B4-BE49-F238E27FC236}">
                <a16:creationId xmlns:a16="http://schemas.microsoft.com/office/drawing/2014/main" id="{A4AACB3C-D295-9347-AA7D-B9351E02F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2308225"/>
            <a:ext cx="82550" cy="34925"/>
          </a:xfrm>
          <a:custGeom>
            <a:avLst/>
            <a:gdLst>
              <a:gd name="T0" fmla="*/ 36930 w 228"/>
              <a:gd name="T1" fmla="*/ 34561 h 96"/>
              <a:gd name="T2" fmla="*/ 33672 w 228"/>
              <a:gd name="T3" fmla="*/ 22192 h 96"/>
              <a:gd name="T4" fmla="*/ 47792 w 228"/>
              <a:gd name="T5" fmla="*/ 11642 h 96"/>
              <a:gd name="T6" fmla="*/ 0 w 228"/>
              <a:gd name="T7" fmla="*/ 11642 h 96"/>
              <a:gd name="T8" fmla="*/ 3621 w 228"/>
              <a:gd name="T9" fmla="*/ 364 h 96"/>
              <a:gd name="T10" fmla="*/ 82188 w 228"/>
              <a:gd name="T11" fmla="*/ 0 h 96"/>
              <a:gd name="T12" fmla="*/ 36930 w 228"/>
              <a:gd name="T13" fmla="*/ 34561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8" h="96">
                <a:moveTo>
                  <a:pt x="102" y="95"/>
                </a:moveTo>
                <a:lnTo>
                  <a:pt x="93" y="61"/>
                </a:lnTo>
                <a:lnTo>
                  <a:pt x="132" y="32"/>
                </a:lnTo>
                <a:lnTo>
                  <a:pt x="0" y="32"/>
                </a:lnTo>
                <a:lnTo>
                  <a:pt x="10" y="1"/>
                </a:lnTo>
                <a:lnTo>
                  <a:pt x="227" y="0"/>
                </a:lnTo>
                <a:lnTo>
                  <a:pt x="102" y="95"/>
                </a:lnTo>
              </a:path>
            </a:pathLst>
          </a:custGeom>
          <a:solidFill>
            <a:srgbClr val="2964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02" name="Freeform 1506">
            <a:extLst>
              <a:ext uri="{FF2B5EF4-FFF2-40B4-BE49-F238E27FC236}">
                <a16:creationId xmlns:a16="http://schemas.microsoft.com/office/drawing/2014/main" id="{18A384F5-519D-FE44-9B89-2820CAD18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75" y="2319338"/>
            <a:ext cx="44450" cy="77787"/>
          </a:xfrm>
          <a:custGeom>
            <a:avLst/>
            <a:gdLst>
              <a:gd name="T0" fmla="*/ 0 w 125"/>
              <a:gd name="T1" fmla="*/ 43175 h 218"/>
              <a:gd name="T2" fmla="*/ 8890 w 125"/>
              <a:gd name="T3" fmla="*/ 36396 h 218"/>
              <a:gd name="T4" fmla="*/ 23114 w 125"/>
              <a:gd name="T5" fmla="*/ 46387 h 218"/>
              <a:gd name="T6" fmla="*/ 8890 w 125"/>
              <a:gd name="T7" fmla="*/ 0 h 218"/>
              <a:gd name="T8" fmla="*/ 20269 w 125"/>
              <a:gd name="T9" fmla="*/ 0 h 218"/>
              <a:gd name="T10" fmla="*/ 44094 w 125"/>
              <a:gd name="T11" fmla="*/ 77430 h 218"/>
              <a:gd name="T12" fmla="*/ 0 w 125"/>
              <a:gd name="T13" fmla="*/ 43175 h 2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218">
                <a:moveTo>
                  <a:pt x="0" y="121"/>
                </a:moveTo>
                <a:lnTo>
                  <a:pt x="25" y="102"/>
                </a:lnTo>
                <a:lnTo>
                  <a:pt x="65" y="130"/>
                </a:lnTo>
                <a:lnTo>
                  <a:pt x="25" y="0"/>
                </a:lnTo>
                <a:lnTo>
                  <a:pt x="57" y="0"/>
                </a:lnTo>
                <a:lnTo>
                  <a:pt x="124" y="217"/>
                </a:lnTo>
                <a:lnTo>
                  <a:pt x="0" y="121"/>
                </a:lnTo>
              </a:path>
            </a:pathLst>
          </a:custGeom>
          <a:solidFill>
            <a:srgbClr val="2964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03" name="Freeform 1507">
            <a:extLst>
              <a:ext uri="{FF2B5EF4-FFF2-40B4-BE49-F238E27FC236}">
                <a16:creationId xmlns:a16="http://schemas.microsoft.com/office/drawing/2014/main" id="{EDDD2208-8775-E440-AFBE-E59504DC8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2338388"/>
            <a:ext cx="63500" cy="60325"/>
          </a:xfrm>
          <a:custGeom>
            <a:avLst/>
            <a:gdLst>
              <a:gd name="T0" fmla="*/ 17480 w 178"/>
              <a:gd name="T1" fmla="*/ 4335 h 167"/>
              <a:gd name="T2" fmla="*/ 26399 w 178"/>
              <a:gd name="T3" fmla="*/ 11559 h 167"/>
              <a:gd name="T4" fmla="*/ 21404 w 178"/>
              <a:gd name="T5" fmla="*/ 28898 h 167"/>
              <a:gd name="T6" fmla="*/ 58506 w 178"/>
              <a:gd name="T7" fmla="*/ 0 h 167"/>
              <a:gd name="T8" fmla="*/ 63143 w 178"/>
              <a:gd name="T9" fmla="*/ 11198 h 167"/>
              <a:gd name="T10" fmla="*/ 0 w 178"/>
              <a:gd name="T11" fmla="*/ 59964 h 167"/>
              <a:gd name="T12" fmla="*/ 17480 w 178"/>
              <a:gd name="T13" fmla="*/ 4335 h 1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8" h="167">
                <a:moveTo>
                  <a:pt x="49" y="12"/>
                </a:moveTo>
                <a:lnTo>
                  <a:pt x="74" y="32"/>
                </a:lnTo>
                <a:lnTo>
                  <a:pt x="60" y="80"/>
                </a:lnTo>
                <a:lnTo>
                  <a:pt x="164" y="0"/>
                </a:lnTo>
                <a:lnTo>
                  <a:pt x="177" y="31"/>
                </a:lnTo>
                <a:lnTo>
                  <a:pt x="0" y="166"/>
                </a:lnTo>
                <a:lnTo>
                  <a:pt x="49" y="12"/>
                </a:lnTo>
              </a:path>
            </a:pathLst>
          </a:custGeom>
          <a:solidFill>
            <a:srgbClr val="2964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04" name="Freeform 1508">
            <a:extLst>
              <a:ext uri="{FF2B5EF4-FFF2-40B4-BE49-F238E27FC236}">
                <a16:creationId xmlns:a16="http://schemas.microsoft.com/office/drawing/2014/main" id="{7ED7F627-A21C-8D4C-BC15-10E7B7080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2201863"/>
            <a:ext cx="431800" cy="127000"/>
          </a:xfrm>
          <a:custGeom>
            <a:avLst/>
            <a:gdLst>
              <a:gd name="T0" fmla="*/ 0 w 1200"/>
              <a:gd name="T1" fmla="*/ 0 h 351"/>
              <a:gd name="T2" fmla="*/ 431440 w 1200"/>
              <a:gd name="T3" fmla="*/ 0 h 351"/>
              <a:gd name="T4" fmla="*/ 431440 w 1200"/>
              <a:gd name="T5" fmla="*/ 126638 h 351"/>
              <a:gd name="T6" fmla="*/ 215900 w 1200"/>
              <a:gd name="T7" fmla="*/ 126638 h 351"/>
              <a:gd name="T8" fmla="*/ 0 w 1200"/>
              <a:gd name="T9" fmla="*/ 126638 h 351"/>
              <a:gd name="T10" fmla="*/ 0 w 1200"/>
              <a:gd name="T11" fmla="*/ 0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1">
                <a:moveTo>
                  <a:pt x="0" y="0"/>
                </a:moveTo>
                <a:lnTo>
                  <a:pt x="1199" y="0"/>
                </a:lnTo>
                <a:lnTo>
                  <a:pt x="1199" y="350"/>
                </a:lnTo>
                <a:lnTo>
                  <a:pt x="600" y="350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05" name="Freeform 1509">
            <a:extLst>
              <a:ext uri="{FF2B5EF4-FFF2-40B4-BE49-F238E27FC236}">
                <a16:creationId xmlns:a16="http://schemas.microsoft.com/office/drawing/2014/main" id="{6D8269EA-E5E4-204E-8812-59A25761B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2327275"/>
            <a:ext cx="431800" cy="127000"/>
          </a:xfrm>
          <a:custGeom>
            <a:avLst/>
            <a:gdLst>
              <a:gd name="T0" fmla="*/ 0 w 1200"/>
              <a:gd name="T1" fmla="*/ 0 h 351"/>
              <a:gd name="T2" fmla="*/ 431440 w 1200"/>
              <a:gd name="T3" fmla="*/ 0 h 351"/>
              <a:gd name="T4" fmla="*/ 431440 w 1200"/>
              <a:gd name="T5" fmla="*/ 126638 h 351"/>
              <a:gd name="T6" fmla="*/ 215900 w 1200"/>
              <a:gd name="T7" fmla="*/ 126638 h 351"/>
              <a:gd name="T8" fmla="*/ 0 w 1200"/>
              <a:gd name="T9" fmla="*/ 126638 h 351"/>
              <a:gd name="T10" fmla="*/ 0 w 1200"/>
              <a:gd name="T11" fmla="*/ 0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1">
                <a:moveTo>
                  <a:pt x="0" y="0"/>
                </a:moveTo>
                <a:lnTo>
                  <a:pt x="1199" y="0"/>
                </a:lnTo>
                <a:lnTo>
                  <a:pt x="1199" y="350"/>
                </a:lnTo>
                <a:lnTo>
                  <a:pt x="600" y="350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06" name="Freeform 1510">
            <a:extLst>
              <a:ext uri="{FF2B5EF4-FFF2-40B4-BE49-F238E27FC236}">
                <a16:creationId xmlns:a16="http://schemas.microsoft.com/office/drawing/2014/main" id="{A7774A0C-163E-C24D-93ED-30417260E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652713"/>
            <a:ext cx="431800" cy="252412"/>
          </a:xfrm>
          <a:custGeom>
            <a:avLst/>
            <a:gdLst>
              <a:gd name="T0" fmla="*/ 0 w 1199"/>
              <a:gd name="T1" fmla="*/ 0 h 701"/>
              <a:gd name="T2" fmla="*/ 431440 w 1199"/>
              <a:gd name="T3" fmla="*/ 0 h 701"/>
              <a:gd name="T4" fmla="*/ 431440 w 1199"/>
              <a:gd name="T5" fmla="*/ 252052 h 701"/>
              <a:gd name="T6" fmla="*/ 215720 w 1199"/>
              <a:gd name="T7" fmla="*/ 252052 h 701"/>
              <a:gd name="T8" fmla="*/ 0 w 1199"/>
              <a:gd name="T9" fmla="*/ 252052 h 701"/>
              <a:gd name="T10" fmla="*/ 0 w 1199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1">
                <a:moveTo>
                  <a:pt x="0" y="0"/>
                </a:moveTo>
                <a:lnTo>
                  <a:pt x="1198" y="0"/>
                </a:lnTo>
                <a:lnTo>
                  <a:pt x="1198" y="700"/>
                </a:lnTo>
                <a:lnTo>
                  <a:pt x="599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388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07" name="Freeform 1511">
            <a:extLst>
              <a:ext uri="{FF2B5EF4-FFF2-40B4-BE49-F238E27FC236}">
                <a16:creationId xmlns:a16="http://schemas.microsoft.com/office/drawing/2014/main" id="{C13FABBB-6BF1-8B41-8E01-D078ABA43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2652713"/>
            <a:ext cx="144462" cy="252412"/>
          </a:xfrm>
          <a:custGeom>
            <a:avLst/>
            <a:gdLst>
              <a:gd name="T0" fmla="*/ 144101 w 400"/>
              <a:gd name="T1" fmla="*/ 0 h 701"/>
              <a:gd name="T2" fmla="*/ 144101 w 400"/>
              <a:gd name="T3" fmla="*/ 252052 h 701"/>
              <a:gd name="T4" fmla="*/ 72231 w 400"/>
              <a:gd name="T5" fmla="*/ 252052 h 701"/>
              <a:gd name="T6" fmla="*/ 0 w 400"/>
              <a:gd name="T7" fmla="*/ 252052 h 701"/>
              <a:gd name="T8" fmla="*/ 0 w 400"/>
              <a:gd name="T9" fmla="*/ 0 h 701"/>
              <a:gd name="T10" fmla="*/ 144101 w 400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1">
                <a:moveTo>
                  <a:pt x="399" y="0"/>
                </a:moveTo>
                <a:lnTo>
                  <a:pt x="399" y="700"/>
                </a:lnTo>
                <a:lnTo>
                  <a:pt x="200" y="700"/>
                </a:lnTo>
                <a:lnTo>
                  <a:pt x="0" y="700"/>
                </a:lnTo>
                <a:lnTo>
                  <a:pt x="0" y="0"/>
                </a:lnTo>
                <a:lnTo>
                  <a:pt x="39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08" name="Freeform 1512">
            <a:extLst>
              <a:ext uri="{FF2B5EF4-FFF2-40B4-BE49-F238E27FC236}">
                <a16:creationId xmlns:a16="http://schemas.microsoft.com/office/drawing/2014/main" id="{62396285-6276-8143-96C9-7FE31AA8F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2652713"/>
            <a:ext cx="431800" cy="252412"/>
          </a:xfrm>
          <a:custGeom>
            <a:avLst/>
            <a:gdLst>
              <a:gd name="T0" fmla="*/ 0 w 1200"/>
              <a:gd name="T1" fmla="*/ 0 h 701"/>
              <a:gd name="T2" fmla="*/ 431440 w 1200"/>
              <a:gd name="T3" fmla="*/ 0 h 701"/>
              <a:gd name="T4" fmla="*/ 431440 w 1200"/>
              <a:gd name="T5" fmla="*/ 252052 h 701"/>
              <a:gd name="T6" fmla="*/ 215540 w 1200"/>
              <a:gd name="T7" fmla="*/ 252052 h 701"/>
              <a:gd name="T8" fmla="*/ 0 w 1200"/>
              <a:gd name="T9" fmla="*/ 252052 h 701"/>
              <a:gd name="T10" fmla="*/ 0 w 1200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1">
                <a:moveTo>
                  <a:pt x="0" y="0"/>
                </a:moveTo>
                <a:lnTo>
                  <a:pt x="1199" y="0"/>
                </a:lnTo>
                <a:lnTo>
                  <a:pt x="1199" y="700"/>
                </a:lnTo>
                <a:lnTo>
                  <a:pt x="599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DC1C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09" name="Freeform 1513">
            <a:extLst>
              <a:ext uri="{FF2B5EF4-FFF2-40B4-BE49-F238E27FC236}">
                <a16:creationId xmlns:a16="http://schemas.microsoft.com/office/drawing/2014/main" id="{BCD36CBE-A020-C043-8B74-196B687BF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2652713"/>
            <a:ext cx="63500" cy="252412"/>
          </a:xfrm>
          <a:custGeom>
            <a:avLst/>
            <a:gdLst>
              <a:gd name="T0" fmla="*/ 63139 w 176"/>
              <a:gd name="T1" fmla="*/ 0 h 701"/>
              <a:gd name="T2" fmla="*/ 63139 w 176"/>
              <a:gd name="T3" fmla="*/ 252052 h 701"/>
              <a:gd name="T4" fmla="*/ 31389 w 176"/>
              <a:gd name="T5" fmla="*/ 252052 h 701"/>
              <a:gd name="T6" fmla="*/ 0 w 176"/>
              <a:gd name="T7" fmla="*/ 252052 h 701"/>
              <a:gd name="T8" fmla="*/ 0 w 176"/>
              <a:gd name="T9" fmla="*/ 0 h 701"/>
              <a:gd name="T10" fmla="*/ 63139 w 176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6" h="701">
                <a:moveTo>
                  <a:pt x="175" y="0"/>
                </a:moveTo>
                <a:lnTo>
                  <a:pt x="175" y="700"/>
                </a:lnTo>
                <a:lnTo>
                  <a:pt x="87" y="700"/>
                </a:lnTo>
                <a:lnTo>
                  <a:pt x="0" y="700"/>
                </a:lnTo>
                <a:lnTo>
                  <a:pt x="0" y="0"/>
                </a:lnTo>
                <a:lnTo>
                  <a:pt x="17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10" name="Freeform 1514">
            <a:extLst>
              <a:ext uri="{FF2B5EF4-FFF2-40B4-BE49-F238E27FC236}">
                <a16:creationId xmlns:a16="http://schemas.microsoft.com/office/drawing/2014/main" id="{8DCA552F-94CE-3E43-A165-85A1DCA92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2747963"/>
            <a:ext cx="431800" cy="63500"/>
          </a:xfrm>
          <a:custGeom>
            <a:avLst/>
            <a:gdLst>
              <a:gd name="T0" fmla="*/ 0 w 1200"/>
              <a:gd name="T1" fmla="*/ 0 h 176"/>
              <a:gd name="T2" fmla="*/ 431440 w 1200"/>
              <a:gd name="T3" fmla="*/ 0 h 176"/>
              <a:gd name="T4" fmla="*/ 431440 w 1200"/>
              <a:gd name="T5" fmla="*/ 63139 h 176"/>
              <a:gd name="T6" fmla="*/ 215540 w 1200"/>
              <a:gd name="T7" fmla="*/ 63139 h 176"/>
              <a:gd name="T8" fmla="*/ 0 w 1200"/>
              <a:gd name="T9" fmla="*/ 63139 h 176"/>
              <a:gd name="T10" fmla="*/ 0 w 1200"/>
              <a:gd name="T11" fmla="*/ 0 h 1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6">
                <a:moveTo>
                  <a:pt x="0" y="0"/>
                </a:moveTo>
                <a:lnTo>
                  <a:pt x="1199" y="0"/>
                </a:lnTo>
                <a:lnTo>
                  <a:pt x="1199" y="175"/>
                </a:lnTo>
                <a:lnTo>
                  <a:pt x="599" y="175"/>
                </a:lnTo>
                <a:lnTo>
                  <a:pt x="0" y="17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11" name="Freeform 1515">
            <a:extLst>
              <a:ext uri="{FF2B5EF4-FFF2-40B4-BE49-F238E27FC236}">
                <a16:creationId xmlns:a16="http://schemas.microsoft.com/office/drawing/2014/main" id="{55C1083D-24A6-FA4E-A439-D2A884974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9850" y="2652713"/>
            <a:ext cx="31750" cy="252412"/>
          </a:xfrm>
          <a:custGeom>
            <a:avLst/>
            <a:gdLst>
              <a:gd name="T0" fmla="*/ 31393 w 89"/>
              <a:gd name="T1" fmla="*/ 0 h 701"/>
              <a:gd name="T2" fmla="*/ 31393 w 89"/>
              <a:gd name="T3" fmla="*/ 252052 h 701"/>
              <a:gd name="T4" fmla="*/ 15697 w 89"/>
              <a:gd name="T5" fmla="*/ 252052 h 701"/>
              <a:gd name="T6" fmla="*/ 0 w 89"/>
              <a:gd name="T7" fmla="*/ 252052 h 701"/>
              <a:gd name="T8" fmla="*/ 0 w 89"/>
              <a:gd name="T9" fmla="*/ 0 h 701"/>
              <a:gd name="T10" fmla="*/ 31393 w 89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9" h="701">
                <a:moveTo>
                  <a:pt x="88" y="0"/>
                </a:moveTo>
                <a:lnTo>
                  <a:pt x="88" y="700"/>
                </a:lnTo>
                <a:lnTo>
                  <a:pt x="44" y="700"/>
                </a:lnTo>
                <a:lnTo>
                  <a:pt x="0" y="700"/>
                </a:lnTo>
                <a:lnTo>
                  <a:pt x="0" y="0"/>
                </a:lnTo>
                <a:lnTo>
                  <a:pt x="88" y="0"/>
                </a:lnTo>
              </a:path>
            </a:pathLst>
          </a:custGeom>
          <a:solidFill>
            <a:srgbClr val="1929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12" name="Freeform 1516">
            <a:extLst>
              <a:ext uri="{FF2B5EF4-FFF2-40B4-BE49-F238E27FC236}">
                <a16:creationId xmlns:a16="http://schemas.microsoft.com/office/drawing/2014/main" id="{38EC980F-5262-3C4B-9077-02043424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2763838"/>
            <a:ext cx="431800" cy="31750"/>
          </a:xfrm>
          <a:custGeom>
            <a:avLst/>
            <a:gdLst>
              <a:gd name="T0" fmla="*/ 0 w 1200"/>
              <a:gd name="T1" fmla="*/ 0 h 89"/>
              <a:gd name="T2" fmla="*/ 431440 w 1200"/>
              <a:gd name="T3" fmla="*/ 0 h 89"/>
              <a:gd name="T4" fmla="*/ 431440 w 1200"/>
              <a:gd name="T5" fmla="*/ 31393 h 89"/>
              <a:gd name="T6" fmla="*/ 215540 w 1200"/>
              <a:gd name="T7" fmla="*/ 31393 h 89"/>
              <a:gd name="T8" fmla="*/ 0 w 1200"/>
              <a:gd name="T9" fmla="*/ 31393 h 89"/>
              <a:gd name="T10" fmla="*/ 0 w 1200"/>
              <a:gd name="T11" fmla="*/ 0 h 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89">
                <a:moveTo>
                  <a:pt x="0" y="0"/>
                </a:moveTo>
                <a:lnTo>
                  <a:pt x="1199" y="0"/>
                </a:lnTo>
                <a:lnTo>
                  <a:pt x="1199" y="88"/>
                </a:lnTo>
                <a:lnTo>
                  <a:pt x="599" y="88"/>
                </a:lnTo>
                <a:lnTo>
                  <a:pt x="0" y="88"/>
                </a:lnTo>
                <a:lnTo>
                  <a:pt x="0" y="0"/>
                </a:lnTo>
              </a:path>
            </a:pathLst>
          </a:custGeom>
          <a:solidFill>
            <a:srgbClr val="1929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13" name="Freeform 1517">
            <a:extLst>
              <a:ext uri="{FF2B5EF4-FFF2-40B4-BE49-F238E27FC236}">
                <a16:creationId xmlns:a16="http://schemas.microsoft.com/office/drawing/2014/main" id="{82664B39-54C4-E944-A17C-DE25B084F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2652713"/>
            <a:ext cx="431800" cy="252412"/>
          </a:xfrm>
          <a:custGeom>
            <a:avLst/>
            <a:gdLst>
              <a:gd name="T0" fmla="*/ 0 w 1200"/>
              <a:gd name="T1" fmla="*/ 0 h 701"/>
              <a:gd name="T2" fmla="*/ 431440 w 1200"/>
              <a:gd name="T3" fmla="*/ 0 h 701"/>
              <a:gd name="T4" fmla="*/ 431440 w 1200"/>
              <a:gd name="T5" fmla="*/ 252052 h 701"/>
              <a:gd name="T6" fmla="*/ 215900 w 1200"/>
              <a:gd name="T7" fmla="*/ 252052 h 701"/>
              <a:gd name="T8" fmla="*/ 0 w 1200"/>
              <a:gd name="T9" fmla="*/ 252052 h 701"/>
              <a:gd name="T10" fmla="*/ 0 w 1200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1">
                <a:moveTo>
                  <a:pt x="0" y="0"/>
                </a:moveTo>
                <a:lnTo>
                  <a:pt x="1199" y="0"/>
                </a:lnTo>
                <a:lnTo>
                  <a:pt x="1199" y="700"/>
                </a:lnTo>
                <a:lnTo>
                  <a:pt x="6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C824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14" name="Freeform 1518">
            <a:extLst>
              <a:ext uri="{FF2B5EF4-FFF2-40B4-BE49-F238E27FC236}">
                <a16:creationId xmlns:a16="http://schemas.microsoft.com/office/drawing/2014/main" id="{403CF4CC-E71C-7948-8D4A-07CBA2117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2652713"/>
            <a:ext cx="196850" cy="125412"/>
          </a:xfrm>
          <a:custGeom>
            <a:avLst/>
            <a:gdLst>
              <a:gd name="T0" fmla="*/ 0 w 546"/>
              <a:gd name="T1" fmla="*/ 0 h 349"/>
              <a:gd name="T2" fmla="*/ 196489 w 546"/>
              <a:gd name="T3" fmla="*/ 0 h 349"/>
              <a:gd name="T4" fmla="*/ 196489 w 546"/>
              <a:gd name="T5" fmla="*/ 125053 h 349"/>
              <a:gd name="T6" fmla="*/ 98425 w 546"/>
              <a:gd name="T7" fmla="*/ 125053 h 349"/>
              <a:gd name="T8" fmla="*/ 0 w 546"/>
              <a:gd name="T9" fmla="*/ 125053 h 349"/>
              <a:gd name="T10" fmla="*/ 0 w 546"/>
              <a:gd name="T11" fmla="*/ 0 h 3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6" h="349">
                <a:moveTo>
                  <a:pt x="0" y="0"/>
                </a:moveTo>
                <a:lnTo>
                  <a:pt x="545" y="0"/>
                </a:lnTo>
                <a:lnTo>
                  <a:pt x="545" y="348"/>
                </a:lnTo>
                <a:lnTo>
                  <a:pt x="273" y="348"/>
                </a:lnTo>
                <a:lnTo>
                  <a:pt x="0" y="348"/>
                </a:lnTo>
                <a:lnTo>
                  <a:pt x="0" y="0"/>
                </a:ln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15" name="Freeform 1519">
            <a:extLst>
              <a:ext uri="{FF2B5EF4-FFF2-40B4-BE49-F238E27FC236}">
                <a16:creationId xmlns:a16="http://schemas.microsoft.com/office/drawing/2014/main" id="{027DC722-6558-6A46-AF92-096DD46C8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2681288"/>
            <a:ext cx="69850" cy="69850"/>
          </a:xfrm>
          <a:custGeom>
            <a:avLst/>
            <a:gdLst>
              <a:gd name="T0" fmla="*/ 51030 w 193"/>
              <a:gd name="T1" fmla="*/ 34212 h 196"/>
              <a:gd name="T2" fmla="*/ 34744 w 193"/>
              <a:gd name="T3" fmla="*/ 18532 h 196"/>
              <a:gd name="T4" fmla="*/ 18096 w 193"/>
              <a:gd name="T5" fmla="*/ 34212 h 196"/>
              <a:gd name="T6" fmla="*/ 34744 w 193"/>
              <a:gd name="T7" fmla="*/ 50249 h 196"/>
              <a:gd name="T8" fmla="*/ 51030 w 193"/>
              <a:gd name="T9" fmla="*/ 34212 h 196"/>
              <a:gd name="T10" fmla="*/ 0 w 193"/>
              <a:gd name="T11" fmla="*/ 31005 h 196"/>
              <a:gd name="T12" fmla="*/ 1810 w 193"/>
              <a:gd name="T13" fmla="*/ 23521 h 196"/>
              <a:gd name="T14" fmla="*/ 7238 w 193"/>
              <a:gd name="T15" fmla="*/ 25659 h 196"/>
              <a:gd name="T16" fmla="*/ 10134 w 193"/>
              <a:gd name="T17" fmla="*/ 19601 h 196"/>
              <a:gd name="T18" fmla="*/ 5429 w 193"/>
              <a:gd name="T19" fmla="*/ 16393 h 196"/>
              <a:gd name="T20" fmla="*/ 10134 w 193"/>
              <a:gd name="T21" fmla="*/ 10335 h 196"/>
              <a:gd name="T22" fmla="*/ 14115 w 193"/>
              <a:gd name="T23" fmla="*/ 14255 h 196"/>
              <a:gd name="T24" fmla="*/ 18820 w 193"/>
              <a:gd name="T25" fmla="*/ 10335 h 196"/>
              <a:gd name="T26" fmla="*/ 15924 w 193"/>
              <a:gd name="T27" fmla="*/ 5702 h 196"/>
              <a:gd name="T28" fmla="*/ 23525 w 193"/>
              <a:gd name="T29" fmla="*/ 1782 h 196"/>
              <a:gd name="T30" fmla="*/ 24972 w 193"/>
              <a:gd name="T31" fmla="*/ 7840 h 196"/>
              <a:gd name="T32" fmla="*/ 31849 w 193"/>
              <a:gd name="T33" fmla="*/ 6058 h 196"/>
              <a:gd name="T34" fmla="*/ 30763 w 193"/>
              <a:gd name="T35" fmla="*/ 713 h 196"/>
              <a:gd name="T36" fmla="*/ 38725 w 193"/>
              <a:gd name="T37" fmla="*/ 0 h 196"/>
              <a:gd name="T38" fmla="*/ 37639 w 193"/>
              <a:gd name="T39" fmla="*/ 6058 h 196"/>
              <a:gd name="T40" fmla="*/ 44516 w 193"/>
              <a:gd name="T41" fmla="*/ 8197 h 196"/>
              <a:gd name="T42" fmla="*/ 46325 w 193"/>
              <a:gd name="T43" fmla="*/ 2138 h 196"/>
              <a:gd name="T44" fmla="*/ 53202 w 193"/>
              <a:gd name="T45" fmla="*/ 5702 h 196"/>
              <a:gd name="T46" fmla="*/ 49945 w 193"/>
              <a:gd name="T47" fmla="*/ 10335 h 196"/>
              <a:gd name="T48" fmla="*/ 55011 w 193"/>
              <a:gd name="T49" fmla="*/ 14255 h 196"/>
              <a:gd name="T50" fmla="*/ 59354 w 193"/>
              <a:gd name="T51" fmla="*/ 10335 h 196"/>
              <a:gd name="T52" fmla="*/ 64059 w 193"/>
              <a:gd name="T53" fmla="*/ 15681 h 196"/>
              <a:gd name="T54" fmla="*/ 59354 w 193"/>
              <a:gd name="T55" fmla="*/ 19601 h 196"/>
              <a:gd name="T56" fmla="*/ 62612 w 193"/>
              <a:gd name="T57" fmla="*/ 25659 h 196"/>
              <a:gd name="T58" fmla="*/ 67678 w 193"/>
              <a:gd name="T59" fmla="*/ 23877 h 196"/>
              <a:gd name="T60" fmla="*/ 69488 w 193"/>
              <a:gd name="T61" fmla="*/ 31718 h 196"/>
              <a:gd name="T62" fmla="*/ 64059 w 193"/>
              <a:gd name="T63" fmla="*/ 31718 h 196"/>
              <a:gd name="T64" fmla="*/ 63697 w 193"/>
              <a:gd name="T65" fmla="*/ 38132 h 196"/>
              <a:gd name="T66" fmla="*/ 69488 w 193"/>
              <a:gd name="T67" fmla="*/ 38489 h 196"/>
              <a:gd name="T68" fmla="*/ 67678 w 193"/>
              <a:gd name="T69" fmla="*/ 46685 h 196"/>
              <a:gd name="T70" fmla="*/ 62250 w 193"/>
              <a:gd name="T71" fmla="*/ 43478 h 196"/>
              <a:gd name="T72" fmla="*/ 59354 w 193"/>
              <a:gd name="T73" fmla="*/ 50249 h 196"/>
              <a:gd name="T74" fmla="*/ 64059 w 193"/>
              <a:gd name="T75" fmla="*/ 53100 h 196"/>
              <a:gd name="T76" fmla="*/ 59354 w 193"/>
              <a:gd name="T77" fmla="*/ 59159 h 196"/>
              <a:gd name="T78" fmla="*/ 55735 w 193"/>
              <a:gd name="T79" fmla="*/ 54882 h 196"/>
              <a:gd name="T80" fmla="*/ 49945 w 193"/>
              <a:gd name="T81" fmla="*/ 59159 h 196"/>
              <a:gd name="T82" fmla="*/ 53202 w 193"/>
              <a:gd name="T83" fmla="*/ 63792 h 196"/>
              <a:gd name="T84" fmla="*/ 46325 w 193"/>
              <a:gd name="T85" fmla="*/ 67355 h 196"/>
              <a:gd name="T86" fmla="*/ 44154 w 193"/>
              <a:gd name="T87" fmla="*/ 62366 h 196"/>
              <a:gd name="T88" fmla="*/ 37639 w 193"/>
              <a:gd name="T89" fmla="*/ 63792 h 196"/>
              <a:gd name="T90" fmla="*/ 38725 w 193"/>
              <a:gd name="T91" fmla="*/ 69494 h 196"/>
              <a:gd name="T92" fmla="*/ 30763 w 193"/>
              <a:gd name="T93" fmla="*/ 69494 h 196"/>
              <a:gd name="T94" fmla="*/ 31849 w 193"/>
              <a:gd name="T95" fmla="*/ 63792 h 196"/>
              <a:gd name="T96" fmla="*/ 25696 w 193"/>
              <a:gd name="T97" fmla="*/ 62366 h 196"/>
              <a:gd name="T98" fmla="*/ 22801 w 193"/>
              <a:gd name="T99" fmla="*/ 67355 h 196"/>
              <a:gd name="T100" fmla="*/ 16286 w 193"/>
              <a:gd name="T101" fmla="*/ 63792 h 196"/>
              <a:gd name="T102" fmla="*/ 19182 w 193"/>
              <a:gd name="T103" fmla="*/ 59159 h 196"/>
              <a:gd name="T104" fmla="*/ 13753 w 193"/>
              <a:gd name="T105" fmla="*/ 55239 h 196"/>
              <a:gd name="T106" fmla="*/ 10134 w 193"/>
              <a:gd name="T107" fmla="*/ 59159 h 196"/>
              <a:gd name="T108" fmla="*/ 4705 w 193"/>
              <a:gd name="T109" fmla="*/ 53813 h 196"/>
              <a:gd name="T110" fmla="*/ 10134 w 193"/>
              <a:gd name="T111" fmla="*/ 49893 h 196"/>
              <a:gd name="T112" fmla="*/ 7238 w 193"/>
              <a:gd name="T113" fmla="*/ 43834 h 196"/>
              <a:gd name="T114" fmla="*/ 2172 w 193"/>
              <a:gd name="T115" fmla="*/ 46329 h 196"/>
              <a:gd name="T116" fmla="*/ 0 w 193"/>
              <a:gd name="T117" fmla="*/ 38489 h 196"/>
              <a:gd name="T118" fmla="*/ 5429 w 193"/>
              <a:gd name="T119" fmla="*/ 38132 h 196"/>
              <a:gd name="T120" fmla="*/ 5429 w 193"/>
              <a:gd name="T121" fmla="*/ 31718 h 196"/>
              <a:gd name="T122" fmla="*/ 0 w 193"/>
              <a:gd name="T123" fmla="*/ 31005 h 19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93" h="196">
                <a:moveTo>
                  <a:pt x="141" y="96"/>
                </a:moveTo>
                <a:cubicBezTo>
                  <a:pt x="141" y="72"/>
                  <a:pt x="121" y="52"/>
                  <a:pt x="96" y="52"/>
                </a:cubicBezTo>
                <a:cubicBezTo>
                  <a:pt x="71" y="52"/>
                  <a:pt x="50" y="72"/>
                  <a:pt x="50" y="96"/>
                </a:cubicBezTo>
                <a:cubicBezTo>
                  <a:pt x="50" y="120"/>
                  <a:pt x="71" y="141"/>
                  <a:pt x="96" y="141"/>
                </a:cubicBezTo>
                <a:cubicBezTo>
                  <a:pt x="121" y="141"/>
                  <a:pt x="141" y="120"/>
                  <a:pt x="141" y="96"/>
                </a:cubicBezTo>
                <a:close/>
                <a:moveTo>
                  <a:pt x="0" y="87"/>
                </a:moveTo>
                <a:lnTo>
                  <a:pt x="5" y="66"/>
                </a:lnTo>
                <a:lnTo>
                  <a:pt x="20" y="72"/>
                </a:lnTo>
                <a:lnTo>
                  <a:pt x="28" y="55"/>
                </a:lnTo>
                <a:lnTo>
                  <a:pt x="15" y="46"/>
                </a:lnTo>
                <a:lnTo>
                  <a:pt x="28" y="29"/>
                </a:lnTo>
                <a:lnTo>
                  <a:pt x="39" y="40"/>
                </a:lnTo>
                <a:lnTo>
                  <a:pt x="52" y="29"/>
                </a:lnTo>
                <a:lnTo>
                  <a:pt x="44" y="16"/>
                </a:lnTo>
                <a:lnTo>
                  <a:pt x="65" y="5"/>
                </a:lnTo>
                <a:lnTo>
                  <a:pt x="69" y="22"/>
                </a:lnTo>
                <a:lnTo>
                  <a:pt x="88" y="17"/>
                </a:lnTo>
                <a:lnTo>
                  <a:pt x="85" y="2"/>
                </a:lnTo>
                <a:lnTo>
                  <a:pt x="107" y="0"/>
                </a:lnTo>
                <a:lnTo>
                  <a:pt x="104" y="17"/>
                </a:lnTo>
                <a:lnTo>
                  <a:pt x="123" y="23"/>
                </a:lnTo>
                <a:lnTo>
                  <a:pt x="128" y="6"/>
                </a:lnTo>
                <a:lnTo>
                  <a:pt x="147" y="16"/>
                </a:lnTo>
                <a:lnTo>
                  <a:pt x="138" y="29"/>
                </a:lnTo>
                <a:lnTo>
                  <a:pt x="152" y="40"/>
                </a:lnTo>
                <a:lnTo>
                  <a:pt x="164" y="29"/>
                </a:lnTo>
                <a:lnTo>
                  <a:pt x="177" y="44"/>
                </a:lnTo>
                <a:lnTo>
                  <a:pt x="164" y="55"/>
                </a:lnTo>
                <a:lnTo>
                  <a:pt x="173" y="72"/>
                </a:lnTo>
                <a:lnTo>
                  <a:pt x="187" y="67"/>
                </a:lnTo>
                <a:lnTo>
                  <a:pt x="192" y="89"/>
                </a:lnTo>
                <a:lnTo>
                  <a:pt x="177" y="89"/>
                </a:lnTo>
                <a:lnTo>
                  <a:pt x="176" y="107"/>
                </a:lnTo>
                <a:lnTo>
                  <a:pt x="192" y="108"/>
                </a:lnTo>
                <a:lnTo>
                  <a:pt x="187" y="131"/>
                </a:lnTo>
                <a:lnTo>
                  <a:pt x="172" y="122"/>
                </a:lnTo>
                <a:lnTo>
                  <a:pt x="164" y="141"/>
                </a:lnTo>
                <a:lnTo>
                  <a:pt x="177" y="149"/>
                </a:lnTo>
                <a:lnTo>
                  <a:pt x="164" y="166"/>
                </a:lnTo>
                <a:lnTo>
                  <a:pt x="154" y="154"/>
                </a:lnTo>
                <a:lnTo>
                  <a:pt x="138" y="166"/>
                </a:lnTo>
                <a:lnTo>
                  <a:pt x="147" y="179"/>
                </a:lnTo>
                <a:lnTo>
                  <a:pt x="128" y="189"/>
                </a:lnTo>
                <a:lnTo>
                  <a:pt x="122" y="175"/>
                </a:lnTo>
                <a:lnTo>
                  <a:pt x="104" y="179"/>
                </a:lnTo>
                <a:lnTo>
                  <a:pt x="107" y="195"/>
                </a:lnTo>
                <a:lnTo>
                  <a:pt x="85" y="195"/>
                </a:lnTo>
                <a:lnTo>
                  <a:pt x="88" y="179"/>
                </a:lnTo>
                <a:lnTo>
                  <a:pt x="71" y="175"/>
                </a:lnTo>
                <a:lnTo>
                  <a:pt x="63" y="189"/>
                </a:lnTo>
                <a:lnTo>
                  <a:pt x="45" y="179"/>
                </a:lnTo>
                <a:lnTo>
                  <a:pt x="53" y="166"/>
                </a:lnTo>
                <a:lnTo>
                  <a:pt x="38" y="155"/>
                </a:lnTo>
                <a:lnTo>
                  <a:pt x="28" y="166"/>
                </a:lnTo>
                <a:lnTo>
                  <a:pt x="13" y="151"/>
                </a:lnTo>
                <a:lnTo>
                  <a:pt x="28" y="140"/>
                </a:lnTo>
                <a:lnTo>
                  <a:pt x="20" y="123"/>
                </a:lnTo>
                <a:lnTo>
                  <a:pt x="6" y="130"/>
                </a:lnTo>
                <a:lnTo>
                  <a:pt x="0" y="108"/>
                </a:lnTo>
                <a:lnTo>
                  <a:pt x="15" y="107"/>
                </a:lnTo>
                <a:lnTo>
                  <a:pt x="15" y="89"/>
                </a:lnTo>
                <a:lnTo>
                  <a:pt x="0" y="8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16" name="Freeform 1520">
            <a:extLst>
              <a:ext uri="{FF2B5EF4-FFF2-40B4-BE49-F238E27FC236}">
                <a16:creationId xmlns:a16="http://schemas.microsoft.com/office/drawing/2014/main" id="{4D7F5270-B68C-0741-BA3E-CA79398BA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2662238"/>
            <a:ext cx="17463" cy="15875"/>
          </a:xfrm>
          <a:custGeom>
            <a:avLst/>
            <a:gdLst>
              <a:gd name="T0" fmla="*/ 14189 w 48"/>
              <a:gd name="T1" fmla="*/ 15530 h 46"/>
              <a:gd name="T2" fmla="*/ 8732 w 48"/>
              <a:gd name="T3" fmla="*/ 12079 h 46"/>
              <a:gd name="T4" fmla="*/ 2911 w 48"/>
              <a:gd name="T5" fmla="*/ 15530 h 46"/>
              <a:gd name="T6" fmla="*/ 5457 w 48"/>
              <a:gd name="T7" fmla="*/ 9318 h 46"/>
              <a:gd name="T8" fmla="*/ 0 w 48"/>
              <a:gd name="T9" fmla="*/ 6212 h 46"/>
              <a:gd name="T10" fmla="*/ 6549 w 48"/>
              <a:gd name="T11" fmla="*/ 6212 h 46"/>
              <a:gd name="T12" fmla="*/ 8732 w 48"/>
              <a:gd name="T13" fmla="*/ 0 h 46"/>
              <a:gd name="T14" fmla="*/ 10551 w 48"/>
              <a:gd name="T15" fmla="*/ 6212 h 46"/>
              <a:gd name="T16" fmla="*/ 17099 w 48"/>
              <a:gd name="T17" fmla="*/ 6212 h 46"/>
              <a:gd name="T18" fmla="*/ 12370 w 48"/>
              <a:gd name="T19" fmla="*/ 9318 h 46"/>
              <a:gd name="T20" fmla="*/ 14189 w 48"/>
              <a:gd name="T21" fmla="*/ 15530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" h="46">
                <a:moveTo>
                  <a:pt x="39" y="45"/>
                </a:moveTo>
                <a:lnTo>
                  <a:pt x="24" y="35"/>
                </a:lnTo>
                <a:lnTo>
                  <a:pt x="8" y="45"/>
                </a:lnTo>
                <a:lnTo>
                  <a:pt x="15" y="27"/>
                </a:lnTo>
                <a:lnTo>
                  <a:pt x="0" y="18"/>
                </a:lnTo>
                <a:lnTo>
                  <a:pt x="18" y="18"/>
                </a:lnTo>
                <a:lnTo>
                  <a:pt x="24" y="0"/>
                </a:lnTo>
                <a:lnTo>
                  <a:pt x="29" y="18"/>
                </a:lnTo>
                <a:lnTo>
                  <a:pt x="47" y="18"/>
                </a:lnTo>
                <a:lnTo>
                  <a:pt x="34" y="27"/>
                </a:lnTo>
                <a:lnTo>
                  <a:pt x="39" y="4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17" name="Freeform 1521">
            <a:extLst>
              <a:ext uri="{FF2B5EF4-FFF2-40B4-BE49-F238E27FC236}">
                <a16:creationId xmlns:a16="http://schemas.microsoft.com/office/drawing/2014/main" id="{CB7A715C-8A95-CB43-8835-329FBE2AE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2752725"/>
            <a:ext cx="17462" cy="17463"/>
          </a:xfrm>
          <a:custGeom>
            <a:avLst/>
            <a:gdLst>
              <a:gd name="T0" fmla="*/ 13898 w 49"/>
              <a:gd name="T1" fmla="*/ 17091 h 47"/>
              <a:gd name="T2" fmla="*/ 8196 w 49"/>
              <a:gd name="T3" fmla="*/ 13004 h 47"/>
              <a:gd name="T4" fmla="*/ 3207 w 49"/>
              <a:gd name="T5" fmla="*/ 17091 h 47"/>
              <a:gd name="T6" fmla="*/ 4989 w 49"/>
              <a:gd name="T7" fmla="*/ 10775 h 47"/>
              <a:gd name="T8" fmla="*/ 0 w 49"/>
              <a:gd name="T9" fmla="*/ 6316 h 47"/>
              <a:gd name="T10" fmla="*/ 6415 w 49"/>
              <a:gd name="T11" fmla="*/ 6316 h 47"/>
              <a:gd name="T12" fmla="*/ 8196 w 49"/>
              <a:gd name="T13" fmla="*/ 0 h 47"/>
              <a:gd name="T14" fmla="*/ 10335 w 49"/>
              <a:gd name="T15" fmla="*/ 6316 h 47"/>
              <a:gd name="T16" fmla="*/ 17106 w 49"/>
              <a:gd name="T17" fmla="*/ 6316 h 47"/>
              <a:gd name="T18" fmla="*/ 11760 w 49"/>
              <a:gd name="T19" fmla="*/ 10775 h 47"/>
              <a:gd name="T20" fmla="*/ 13898 w 49"/>
              <a:gd name="T21" fmla="*/ 17091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47">
                <a:moveTo>
                  <a:pt x="39" y="46"/>
                </a:moveTo>
                <a:lnTo>
                  <a:pt x="23" y="35"/>
                </a:lnTo>
                <a:lnTo>
                  <a:pt x="9" y="46"/>
                </a:lnTo>
                <a:lnTo>
                  <a:pt x="14" y="29"/>
                </a:lnTo>
                <a:lnTo>
                  <a:pt x="0" y="17"/>
                </a:lnTo>
                <a:lnTo>
                  <a:pt x="18" y="17"/>
                </a:lnTo>
                <a:lnTo>
                  <a:pt x="23" y="0"/>
                </a:lnTo>
                <a:lnTo>
                  <a:pt x="29" y="17"/>
                </a:lnTo>
                <a:lnTo>
                  <a:pt x="48" y="17"/>
                </a:lnTo>
                <a:lnTo>
                  <a:pt x="33" y="29"/>
                </a:lnTo>
                <a:lnTo>
                  <a:pt x="39" y="4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18" name="Freeform 1522">
            <a:extLst>
              <a:ext uri="{FF2B5EF4-FFF2-40B4-BE49-F238E27FC236}">
                <a16:creationId xmlns:a16="http://schemas.microsoft.com/office/drawing/2014/main" id="{01F42155-69CC-3E48-B5FF-6ADFA7E4E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2667000"/>
            <a:ext cx="17462" cy="15875"/>
          </a:xfrm>
          <a:custGeom>
            <a:avLst/>
            <a:gdLst>
              <a:gd name="T0" fmla="*/ 14188 w 48"/>
              <a:gd name="T1" fmla="*/ 15506 h 43"/>
              <a:gd name="T2" fmla="*/ 8731 w 48"/>
              <a:gd name="T3" fmla="*/ 12183 h 43"/>
              <a:gd name="T4" fmla="*/ 2910 w 48"/>
              <a:gd name="T5" fmla="*/ 15506 h 43"/>
              <a:gd name="T6" fmla="*/ 4729 w 48"/>
              <a:gd name="T7" fmla="*/ 9230 h 43"/>
              <a:gd name="T8" fmla="*/ 0 w 48"/>
              <a:gd name="T9" fmla="*/ 5538 h 43"/>
              <a:gd name="T10" fmla="*/ 6184 w 48"/>
              <a:gd name="T11" fmla="*/ 5538 h 43"/>
              <a:gd name="T12" fmla="*/ 8731 w 48"/>
              <a:gd name="T13" fmla="*/ 0 h 43"/>
              <a:gd name="T14" fmla="*/ 10914 w 48"/>
              <a:gd name="T15" fmla="*/ 5538 h 43"/>
              <a:gd name="T16" fmla="*/ 17098 w 48"/>
              <a:gd name="T17" fmla="*/ 5907 h 43"/>
              <a:gd name="T18" fmla="*/ 12005 w 48"/>
              <a:gd name="T19" fmla="*/ 9230 h 43"/>
              <a:gd name="T20" fmla="*/ 14188 w 48"/>
              <a:gd name="T21" fmla="*/ 15506 h 4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" h="43">
                <a:moveTo>
                  <a:pt x="39" y="42"/>
                </a:moveTo>
                <a:lnTo>
                  <a:pt x="24" y="33"/>
                </a:lnTo>
                <a:lnTo>
                  <a:pt x="8" y="42"/>
                </a:lnTo>
                <a:lnTo>
                  <a:pt x="13" y="25"/>
                </a:lnTo>
                <a:lnTo>
                  <a:pt x="0" y="15"/>
                </a:lnTo>
                <a:lnTo>
                  <a:pt x="17" y="15"/>
                </a:lnTo>
                <a:lnTo>
                  <a:pt x="24" y="0"/>
                </a:lnTo>
                <a:lnTo>
                  <a:pt x="30" y="15"/>
                </a:lnTo>
                <a:lnTo>
                  <a:pt x="47" y="16"/>
                </a:lnTo>
                <a:lnTo>
                  <a:pt x="33" y="25"/>
                </a:lnTo>
                <a:lnTo>
                  <a:pt x="39" y="4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19" name="Freeform 1523">
            <a:extLst>
              <a:ext uri="{FF2B5EF4-FFF2-40B4-BE49-F238E27FC236}">
                <a16:creationId xmlns:a16="http://schemas.microsoft.com/office/drawing/2014/main" id="{BFFF7E4D-DAF3-2B49-9E94-82431644B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2749550"/>
            <a:ext cx="17462" cy="15875"/>
          </a:xfrm>
          <a:custGeom>
            <a:avLst/>
            <a:gdLst>
              <a:gd name="T0" fmla="*/ 13898 w 49"/>
              <a:gd name="T1" fmla="*/ 15530 h 46"/>
              <a:gd name="T2" fmla="*/ 8553 w 49"/>
              <a:gd name="T3" fmla="*/ 12079 h 46"/>
              <a:gd name="T4" fmla="*/ 2851 w 49"/>
              <a:gd name="T5" fmla="*/ 15530 h 46"/>
              <a:gd name="T6" fmla="*/ 5346 w 49"/>
              <a:gd name="T7" fmla="*/ 9318 h 46"/>
              <a:gd name="T8" fmla="*/ 0 w 49"/>
              <a:gd name="T9" fmla="*/ 5522 h 46"/>
              <a:gd name="T10" fmla="*/ 6415 w 49"/>
              <a:gd name="T11" fmla="*/ 5522 h 46"/>
              <a:gd name="T12" fmla="*/ 8553 w 49"/>
              <a:gd name="T13" fmla="*/ 0 h 46"/>
              <a:gd name="T14" fmla="*/ 10335 w 49"/>
              <a:gd name="T15" fmla="*/ 5522 h 46"/>
              <a:gd name="T16" fmla="*/ 17106 w 49"/>
              <a:gd name="T17" fmla="*/ 5522 h 46"/>
              <a:gd name="T18" fmla="*/ 12116 w 49"/>
              <a:gd name="T19" fmla="*/ 9318 h 46"/>
              <a:gd name="T20" fmla="*/ 13898 w 49"/>
              <a:gd name="T21" fmla="*/ 15530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46">
                <a:moveTo>
                  <a:pt x="39" y="45"/>
                </a:moveTo>
                <a:lnTo>
                  <a:pt x="24" y="35"/>
                </a:lnTo>
                <a:lnTo>
                  <a:pt x="8" y="45"/>
                </a:lnTo>
                <a:lnTo>
                  <a:pt x="15" y="27"/>
                </a:lnTo>
                <a:lnTo>
                  <a:pt x="0" y="16"/>
                </a:lnTo>
                <a:lnTo>
                  <a:pt x="18" y="16"/>
                </a:lnTo>
                <a:lnTo>
                  <a:pt x="24" y="0"/>
                </a:lnTo>
                <a:lnTo>
                  <a:pt x="29" y="16"/>
                </a:lnTo>
                <a:lnTo>
                  <a:pt x="48" y="16"/>
                </a:lnTo>
                <a:lnTo>
                  <a:pt x="34" y="27"/>
                </a:lnTo>
                <a:lnTo>
                  <a:pt x="39" y="4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0" name="Freeform 1524">
            <a:extLst>
              <a:ext uri="{FF2B5EF4-FFF2-40B4-BE49-F238E27FC236}">
                <a16:creationId xmlns:a16="http://schemas.microsoft.com/office/drawing/2014/main" id="{DA54E572-5AAA-AD45-938D-F571E209F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2667000"/>
            <a:ext cx="17462" cy="15875"/>
          </a:xfrm>
          <a:custGeom>
            <a:avLst/>
            <a:gdLst>
              <a:gd name="T0" fmla="*/ 13542 w 49"/>
              <a:gd name="T1" fmla="*/ 15506 h 43"/>
              <a:gd name="T2" fmla="*/ 8553 w 49"/>
              <a:gd name="T3" fmla="*/ 12183 h 43"/>
              <a:gd name="T4" fmla="*/ 3207 w 49"/>
              <a:gd name="T5" fmla="*/ 15506 h 43"/>
              <a:gd name="T6" fmla="*/ 5346 w 49"/>
              <a:gd name="T7" fmla="*/ 9230 h 43"/>
              <a:gd name="T8" fmla="*/ 0 w 49"/>
              <a:gd name="T9" fmla="*/ 5538 h 43"/>
              <a:gd name="T10" fmla="*/ 6415 w 49"/>
              <a:gd name="T11" fmla="*/ 5538 h 43"/>
              <a:gd name="T12" fmla="*/ 8553 w 49"/>
              <a:gd name="T13" fmla="*/ 0 h 43"/>
              <a:gd name="T14" fmla="*/ 10691 w 49"/>
              <a:gd name="T15" fmla="*/ 5538 h 43"/>
              <a:gd name="T16" fmla="*/ 17106 w 49"/>
              <a:gd name="T17" fmla="*/ 5907 h 43"/>
              <a:gd name="T18" fmla="*/ 12116 w 49"/>
              <a:gd name="T19" fmla="*/ 9230 h 43"/>
              <a:gd name="T20" fmla="*/ 13542 w 49"/>
              <a:gd name="T21" fmla="*/ 15506 h 4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43">
                <a:moveTo>
                  <a:pt x="38" y="42"/>
                </a:moveTo>
                <a:lnTo>
                  <a:pt x="24" y="33"/>
                </a:lnTo>
                <a:lnTo>
                  <a:pt x="9" y="42"/>
                </a:lnTo>
                <a:lnTo>
                  <a:pt x="15" y="25"/>
                </a:lnTo>
                <a:lnTo>
                  <a:pt x="0" y="15"/>
                </a:lnTo>
                <a:lnTo>
                  <a:pt x="18" y="15"/>
                </a:lnTo>
                <a:lnTo>
                  <a:pt x="24" y="0"/>
                </a:lnTo>
                <a:lnTo>
                  <a:pt x="30" y="15"/>
                </a:lnTo>
                <a:lnTo>
                  <a:pt x="48" y="16"/>
                </a:lnTo>
                <a:lnTo>
                  <a:pt x="34" y="25"/>
                </a:lnTo>
                <a:lnTo>
                  <a:pt x="38" y="4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1" name="Freeform 1525">
            <a:extLst>
              <a:ext uri="{FF2B5EF4-FFF2-40B4-BE49-F238E27FC236}">
                <a16:creationId xmlns:a16="http://schemas.microsoft.com/office/drawing/2014/main" id="{01A16C54-46C3-0F44-B329-C0CB89AA6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2747963"/>
            <a:ext cx="17462" cy="15875"/>
          </a:xfrm>
          <a:custGeom>
            <a:avLst/>
            <a:gdLst>
              <a:gd name="T0" fmla="*/ 13747 w 47"/>
              <a:gd name="T1" fmla="*/ 15530 h 46"/>
              <a:gd name="T2" fmla="*/ 8545 w 47"/>
              <a:gd name="T3" fmla="*/ 11389 h 46"/>
              <a:gd name="T4" fmla="*/ 3344 w 47"/>
              <a:gd name="T5" fmla="*/ 15530 h 46"/>
              <a:gd name="T6" fmla="*/ 5201 w 47"/>
              <a:gd name="T7" fmla="*/ 9318 h 46"/>
              <a:gd name="T8" fmla="*/ 0 w 47"/>
              <a:gd name="T9" fmla="*/ 5522 h 46"/>
              <a:gd name="T10" fmla="*/ 6316 w 47"/>
              <a:gd name="T11" fmla="*/ 5522 h 46"/>
              <a:gd name="T12" fmla="*/ 8545 w 47"/>
              <a:gd name="T13" fmla="*/ 0 h 46"/>
              <a:gd name="T14" fmla="*/ 10774 w 47"/>
              <a:gd name="T15" fmla="*/ 5522 h 46"/>
              <a:gd name="T16" fmla="*/ 17090 w 47"/>
              <a:gd name="T17" fmla="*/ 5522 h 46"/>
              <a:gd name="T18" fmla="*/ 11889 w 47"/>
              <a:gd name="T19" fmla="*/ 9318 h 46"/>
              <a:gd name="T20" fmla="*/ 13747 w 47"/>
              <a:gd name="T21" fmla="*/ 15530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37" y="45"/>
                </a:moveTo>
                <a:lnTo>
                  <a:pt x="23" y="33"/>
                </a:lnTo>
                <a:lnTo>
                  <a:pt x="9" y="45"/>
                </a:lnTo>
                <a:lnTo>
                  <a:pt x="14" y="27"/>
                </a:lnTo>
                <a:lnTo>
                  <a:pt x="0" y="16"/>
                </a:lnTo>
                <a:lnTo>
                  <a:pt x="17" y="16"/>
                </a:lnTo>
                <a:lnTo>
                  <a:pt x="23" y="0"/>
                </a:lnTo>
                <a:lnTo>
                  <a:pt x="29" y="16"/>
                </a:lnTo>
                <a:lnTo>
                  <a:pt x="46" y="16"/>
                </a:lnTo>
                <a:lnTo>
                  <a:pt x="32" y="27"/>
                </a:lnTo>
                <a:lnTo>
                  <a:pt x="37" y="4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2" name="Freeform 1526">
            <a:extLst>
              <a:ext uri="{FF2B5EF4-FFF2-40B4-BE49-F238E27FC236}">
                <a16:creationId xmlns:a16="http://schemas.microsoft.com/office/drawing/2014/main" id="{67DD8EAD-70DA-F84D-A74A-45D7748A8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2678113"/>
            <a:ext cx="17463" cy="15875"/>
          </a:xfrm>
          <a:custGeom>
            <a:avLst/>
            <a:gdLst>
              <a:gd name="T0" fmla="*/ 13621 w 50"/>
              <a:gd name="T1" fmla="*/ 15514 h 44"/>
              <a:gd name="T2" fmla="*/ 8382 w 50"/>
              <a:gd name="T3" fmla="*/ 12267 h 44"/>
              <a:gd name="T4" fmla="*/ 3493 w 50"/>
              <a:gd name="T5" fmla="*/ 15514 h 44"/>
              <a:gd name="T6" fmla="*/ 5588 w 50"/>
              <a:gd name="T7" fmla="*/ 10102 h 44"/>
              <a:gd name="T8" fmla="*/ 0 w 50"/>
              <a:gd name="T9" fmla="*/ 6134 h 44"/>
              <a:gd name="T10" fmla="*/ 6636 w 50"/>
              <a:gd name="T11" fmla="*/ 5412 h 44"/>
              <a:gd name="T12" fmla="*/ 8732 w 50"/>
              <a:gd name="T13" fmla="*/ 0 h 44"/>
              <a:gd name="T14" fmla="*/ 10478 w 50"/>
              <a:gd name="T15" fmla="*/ 5412 h 44"/>
              <a:gd name="T16" fmla="*/ 17114 w 50"/>
              <a:gd name="T17" fmla="*/ 6134 h 44"/>
              <a:gd name="T18" fmla="*/ 11875 w 50"/>
              <a:gd name="T19" fmla="*/ 10102 h 44"/>
              <a:gd name="T20" fmla="*/ 13621 w 50"/>
              <a:gd name="T21" fmla="*/ 15514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0" h="44">
                <a:moveTo>
                  <a:pt x="39" y="43"/>
                </a:moveTo>
                <a:lnTo>
                  <a:pt x="24" y="34"/>
                </a:lnTo>
                <a:lnTo>
                  <a:pt x="10" y="43"/>
                </a:lnTo>
                <a:lnTo>
                  <a:pt x="16" y="28"/>
                </a:lnTo>
                <a:lnTo>
                  <a:pt x="0" y="17"/>
                </a:lnTo>
                <a:lnTo>
                  <a:pt x="19" y="15"/>
                </a:lnTo>
                <a:lnTo>
                  <a:pt x="25" y="0"/>
                </a:lnTo>
                <a:lnTo>
                  <a:pt x="30" y="15"/>
                </a:lnTo>
                <a:lnTo>
                  <a:pt x="49" y="17"/>
                </a:lnTo>
                <a:lnTo>
                  <a:pt x="34" y="28"/>
                </a:lnTo>
                <a:lnTo>
                  <a:pt x="39" y="4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3" name="Freeform 1527">
            <a:extLst>
              <a:ext uri="{FF2B5EF4-FFF2-40B4-BE49-F238E27FC236}">
                <a16:creationId xmlns:a16="http://schemas.microsoft.com/office/drawing/2014/main" id="{A194BA97-A7D2-9F4E-AEF6-EB8B3066A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2735263"/>
            <a:ext cx="17463" cy="15875"/>
          </a:xfrm>
          <a:custGeom>
            <a:avLst/>
            <a:gdLst>
              <a:gd name="T0" fmla="*/ 13621 w 50"/>
              <a:gd name="T1" fmla="*/ 15522 h 45"/>
              <a:gd name="T2" fmla="*/ 8382 w 50"/>
              <a:gd name="T3" fmla="*/ 12347 h 45"/>
              <a:gd name="T4" fmla="*/ 3493 w 50"/>
              <a:gd name="T5" fmla="*/ 15522 h 45"/>
              <a:gd name="T6" fmla="*/ 5588 w 50"/>
              <a:gd name="T7" fmla="*/ 9525 h 45"/>
              <a:gd name="T8" fmla="*/ 0 w 50"/>
              <a:gd name="T9" fmla="*/ 5644 h 45"/>
              <a:gd name="T10" fmla="*/ 6636 w 50"/>
              <a:gd name="T11" fmla="*/ 5292 h 45"/>
              <a:gd name="T12" fmla="*/ 8732 w 50"/>
              <a:gd name="T13" fmla="*/ 0 h 45"/>
              <a:gd name="T14" fmla="*/ 10478 w 50"/>
              <a:gd name="T15" fmla="*/ 5292 h 45"/>
              <a:gd name="T16" fmla="*/ 17114 w 50"/>
              <a:gd name="T17" fmla="*/ 5644 h 45"/>
              <a:gd name="T18" fmla="*/ 11875 w 50"/>
              <a:gd name="T19" fmla="*/ 9525 h 45"/>
              <a:gd name="T20" fmla="*/ 13621 w 50"/>
              <a:gd name="T21" fmla="*/ 15522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0" h="45">
                <a:moveTo>
                  <a:pt x="39" y="44"/>
                </a:moveTo>
                <a:lnTo>
                  <a:pt x="24" y="35"/>
                </a:lnTo>
                <a:lnTo>
                  <a:pt x="10" y="44"/>
                </a:lnTo>
                <a:lnTo>
                  <a:pt x="16" y="27"/>
                </a:lnTo>
                <a:lnTo>
                  <a:pt x="0" y="16"/>
                </a:lnTo>
                <a:lnTo>
                  <a:pt x="19" y="15"/>
                </a:lnTo>
                <a:lnTo>
                  <a:pt x="25" y="0"/>
                </a:lnTo>
                <a:lnTo>
                  <a:pt x="30" y="15"/>
                </a:lnTo>
                <a:lnTo>
                  <a:pt x="49" y="16"/>
                </a:lnTo>
                <a:lnTo>
                  <a:pt x="34" y="27"/>
                </a:lnTo>
                <a:lnTo>
                  <a:pt x="39" y="4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4" name="Freeform 1528">
            <a:extLst>
              <a:ext uri="{FF2B5EF4-FFF2-40B4-BE49-F238E27FC236}">
                <a16:creationId xmlns:a16="http://schemas.microsoft.com/office/drawing/2014/main" id="{9CEB9A76-DD03-6448-B3E8-37D34D08B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8" y="2695575"/>
            <a:ext cx="17462" cy="15875"/>
          </a:xfrm>
          <a:custGeom>
            <a:avLst/>
            <a:gdLst>
              <a:gd name="T0" fmla="*/ 13898 w 49"/>
              <a:gd name="T1" fmla="*/ 15522 h 45"/>
              <a:gd name="T2" fmla="*/ 8196 w 49"/>
              <a:gd name="T3" fmla="*/ 11642 h 45"/>
              <a:gd name="T4" fmla="*/ 2851 w 49"/>
              <a:gd name="T5" fmla="*/ 15522 h 45"/>
              <a:gd name="T6" fmla="*/ 4989 w 49"/>
              <a:gd name="T7" fmla="*/ 9525 h 45"/>
              <a:gd name="T8" fmla="*/ 0 w 49"/>
              <a:gd name="T9" fmla="*/ 5997 h 45"/>
              <a:gd name="T10" fmla="*/ 6058 w 49"/>
              <a:gd name="T11" fmla="*/ 5997 h 45"/>
              <a:gd name="T12" fmla="*/ 8196 w 49"/>
              <a:gd name="T13" fmla="*/ 0 h 45"/>
              <a:gd name="T14" fmla="*/ 10691 w 49"/>
              <a:gd name="T15" fmla="*/ 5997 h 45"/>
              <a:gd name="T16" fmla="*/ 17106 w 49"/>
              <a:gd name="T17" fmla="*/ 5997 h 45"/>
              <a:gd name="T18" fmla="*/ 11760 w 49"/>
              <a:gd name="T19" fmla="*/ 9525 h 45"/>
              <a:gd name="T20" fmla="*/ 13898 w 49"/>
              <a:gd name="T21" fmla="*/ 15522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45">
                <a:moveTo>
                  <a:pt x="39" y="44"/>
                </a:moveTo>
                <a:lnTo>
                  <a:pt x="23" y="33"/>
                </a:lnTo>
                <a:lnTo>
                  <a:pt x="8" y="44"/>
                </a:lnTo>
                <a:lnTo>
                  <a:pt x="14" y="27"/>
                </a:lnTo>
                <a:lnTo>
                  <a:pt x="0" y="17"/>
                </a:lnTo>
                <a:lnTo>
                  <a:pt x="17" y="17"/>
                </a:lnTo>
                <a:lnTo>
                  <a:pt x="23" y="0"/>
                </a:lnTo>
                <a:lnTo>
                  <a:pt x="30" y="17"/>
                </a:lnTo>
                <a:lnTo>
                  <a:pt x="48" y="17"/>
                </a:lnTo>
                <a:lnTo>
                  <a:pt x="33" y="27"/>
                </a:lnTo>
                <a:lnTo>
                  <a:pt x="39" y="4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5" name="Freeform 1529">
            <a:extLst>
              <a:ext uri="{FF2B5EF4-FFF2-40B4-BE49-F238E27FC236}">
                <a16:creationId xmlns:a16="http://schemas.microsoft.com/office/drawing/2014/main" id="{FFBB9B8E-7D93-0F42-8FEF-5EE60C7DB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8" y="2714625"/>
            <a:ext cx="17462" cy="15875"/>
          </a:xfrm>
          <a:custGeom>
            <a:avLst/>
            <a:gdLst>
              <a:gd name="T0" fmla="*/ 13898 w 49"/>
              <a:gd name="T1" fmla="*/ 15522 h 45"/>
              <a:gd name="T2" fmla="*/ 8196 w 49"/>
              <a:gd name="T3" fmla="*/ 11994 h 45"/>
              <a:gd name="T4" fmla="*/ 2851 w 49"/>
              <a:gd name="T5" fmla="*/ 15522 h 45"/>
              <a:gd name="T6" fmla="*/ 4989 w 49"/>
              <a:gd name="T7" fmla="*/ 9525 h 45"/>
              <a:gd name="T8" fmla="*/ 0 w 49"/>
              <a:gd name="T9" fmla="*/ 5997 h 45"/>
              <a:gd name="T10" fmla="*/ 6058 w 49"/>
              <a:gd name="T11" fmla="*/ 5997 h 45"/>
              <a:gd name="T12" fmla="*/ 8196 w 49"/>
              <a:gd name="T13" fmla="*/ 0 h 45"/>
              <a:gd name="T14" fmla="*/ 10691 w 49"/>
              <a:gd name="T15" fmla="*/ 5997 h 45"/>
              <a:gd name="T16" fmla="*/ 17106 w 49"/>
              <a:gd name="T17" fmla="*/ 5997 h 45"/>
              <a:gd name="T18" fmla="*/ 11760 w 49"/>
              <a:gd name="T19" fmla="*/ 9525 h 45"/>
              <a:gd name="T20" fmla="*/ 13898 w 49"/>
              <a:gd name="T21" fmla="*/ 15522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45">
                <a:moveTo>
                  <a:pt x="39" y="44"/>
                </a:moveTo>
                <a:lnTo>
                  <a:pt x="23" y="34"/>
                </a:lnTo>
                <a:lnTo>
                  <a:pt x="8" y="44"/>
                </a:lnTo>
                <a:lnTo>
                  <a:pt x="14" y="27"/>
                </a:lnTo>
                <a:lnTo>
                  <a:pt x="0" y="17"/>
                </a:lnTo>
                <a:lnTo>
                  <a:pt x="17" y="17"/>
                </a:lnTo>
                <a:lnTo>
                  <a:pt x="23" y="0"/>
                </a:lnTo>
                <a:lnTo>
                  <a:pt x="30" y="17"/>
                </a:lnTo>
                <a:lnTo>
                  <a:pt x="48" y="17"/>
                </a:lnTo>
                <a:lnTo>
                  <a:pt x="33" y="27"/>
                </a:lnTo>
                <a:lnTo>
                  <a:pt x="39" y="4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6" name="Freeform 1530">
            <a:extLst>
              <a:ext uri="{FF2B5EF4-FFF2-40B4-BE49-F238E27FC236}">
                <a16:creationId xmlns:a16="http://schemas.microsoft.com/office/drawing/2014/main" id="{89356D81-CEF3-2444-89EB-D7E190592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900" y="2678113"/>
            <a:ext cx="17463" cy="15875"/>
          </a:xfrm>
          <a:custGeom>
            <a:avLst/>
            <a:gdLst>
              <a:gd name="T0" fmla="*/ 3274 w 48"/>
              <a:gd name="T1" fmla="*/ 15522 h 45"/>
              <a:gd name="T2" fmla="*/ 4730 w 48"/>
              <a:gd name="T3" fmla="*/ 10231 h 45"/>
              <a:gd name="T4" fmla="*/ 0 w 48"/>
              <a:gd name="T5" fmla="*/ 6350 h 45"/>
              <a:gd name="T6" fmla="*/ 6185 w 48"/>
              <a:gd name="T7" fmla="*/ 5644 h 45"/>
              <a:gd name="T8" fmla="*/ 8368 w 48"/>
              <a:gd name="T9" fmla="*/ 0 h 45"/>
              <a:gd name="T10" fmla="*/ 10914 w 48"/>
              <a:gd name="T11" fmla="*/ 5644 h 45"/>
              <a:gd name="T12" fmla="*/ 17099 w 48"/>
              <a:gd name="T13" fmla="*/ 5644 h 45"/>
              <a:gd name="T14" fmla="*/ 12006 w 48"/>
              <a:gd name="T15" fmla="*/ 10231 h 45"/>
              <a:gd name="T16" fmla="*/ 14189 w 48"/>
              <a:gd name="T17" fmla="*/ 15522 h 45"/>
              <a:gd name="T18" fmla="*/ 8368 w 48"/>
              <a:gd name="T19" fmla="*/ 12347 h 45"/>
              <a:gd name="T20" fmla="*/ 3274 w 48"/>
              <a:gd name="T21" fmla="*/ 15522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" h="45">
                <a:moveTo>
                  <a:pt x="9" y="44"/>
                </a:moveTo>
                <a:lnTo>
                  <a:pt x="13" y="29"/>
                </a:lnTo>
                <a:lnTo>
                  <a:pt x="0" y="18"/>
                </a:lnTo>
                <a:lnTo>
                  <a:pt x="17" y="16"/>
                </a:lnTo>
                <a:lnTo>
                  <a:pt x="23" y="0"/>
                </a:lnTo>
                <a:lnTo>
                  <a:pt x="30" y="16"/>
                </a:lnTo>
                <a:lnTo>
                  <a:pt x="47" y="16"/>
                </a:lnTo>
                <a:lnTo>
                  <a:pt x="33" y="29"/>
                </a:lnTo>
                <a:lnTo>
                  <a:pt x="39" y="44"/>
                </a:lnTo>
                <a:lnTo>
                  <a:pt x="23" y="35"/>
                </a:lnTo>
                <a:lnTo>
                  <a:pt x="9" y="4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7" name="Freeform 1531">
            <a:extLst>
              <a:ext uri="{FF2B5EF4-FFF2-40B4-BE49-F238E27FC236}">
                <a16:creationId xmlns:a16="http://schemas.microsoft.com/office/drawing/2014/main" id="{056EC362-4D46-CD4F-B0AB-753C112DA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2735263"/>
            <a:ext cx="17462" cy="15875"/>
          </a:xfrm>
          <a:custGeom>
            <a:avLst/>
            <a:gdLst>
              <a:gd name="T0" fmla="*/ 2910 w 48"/>
              <a:gd name="T1" fmla="*/ 15522 h 45"/>
              <a:gd name="T2" fmla="*/ 5093 w 48"/>
              <a:gd name="T3" fmla="*/ 10231 h 45"/>
              <a:gd name="T4" fmla="*/ 0 w 48"/>
              <a:gd name="T5" fmla="*/ 5997 h 45"/>
              <a:gd name="T6" fmla="*/ 6548 w 48"/>
              <a:gd name="T7" fmla="*/ 5997 h 45"/>
              <a:gd name="T8" fmla="*/ 8731 w 48"/>
              <a:gd name="T9" fmla="*/ 0 h 45"/>
              <a:gd name="T10" fmla="*/ 10550 w 48"/>
              <a:gd name="T11" fmla="*/ 5997 h 45"/>
              <a:gd name="T12" fmla="*/ 17098 w 48"/>
              <a:gd name="T13" fmla="*/ 5997 h 45"/>
              <a:gd name="T14" fmla="*/ 12005 w 48"/>
              <a:gd name="T15" fmla="*/ 10231 h 45"/>
              <a:gd name="T16" fmla="*/ 13824 w 48"/>
              <a:gd name="T17" fmla="*/ 15522 h 45"/>
              <a:gd name="T18" fmla="*/ 8731 w 48"/>
              <a:gd name="T19" fmla="*/ 12347 h 45"/>
              <a:gd name="T20" fmla="*/ 2910 w 48"/>
              <a:gd name="T21" fmla="*/ 15522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" h="45">
                <a:moveTo>
                  <a:pt x="8" y="44"/>
                </a:moveTo>
                <a:lnTo>
                  <a:pt x="14" y="29"/>
                </a:lnTo>
                <a:lnTo>
                  <a:pt x="0" y="17"/>
                </a:lnTo>
                <a:lnTo>
                  <a:pt x="18" y="17"/>
                </a:lnTo>
                <a:lnTo>
                  <a:pt x="24" y="0"/>
                </a:lnTo>
                <a:lnTo>
                  <a:pt x="29" y="17"/>
                </a:lnTo>
                <a:lnTo>
                  <a:pt x="47" y="17"/>
                </a:lnTo>
                <a:lnTo>
                  <a:pt x="33" y="29"/>
                </a:lnTo>
                <a:lnTo>
                  <a:pt x="38" y="44"/>
                </a:lnTo>
                <a:lnTo>
                  <a:pt x="24" y="35"/>
                </a:lnTo>
                <a:lnTo>
                  <a:pt x="8" y="4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8" name="Freeform 1532">
            <a:extLst>
              <a:ext uri="{FF2B5EF4-FFF2-40B4-BE49-F238E27FC236}">
                <a16:creationId xmlns:a16="http://schemas.microsoft.com/office/drawing/2014/main" id="{6ED288CF-B79C-8342-9951-DD3B532B8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38" y="2697163"/>
            <a:ext cx="17462" cy="17462"/>
          </a:xfrm>
          <a:custGeom>
            <a:avLst/>
            <a:gdLst>
              <a:gd name="T0" fmla="*/ 3207 w 49"/>
              <a:gd name="T1" fmla="*/ 17090 h 47"/>
              <a:gd name="T2" fmla="*/ 5346 w 49"/>
              <a:gd name="T3" fmla="*/ 10031 h 47"/>
              <a:gd name="T4" fmla="*/ 0 w 49"/>
              <a:gd name="T5" fmla="*/ 6688 h 47"/>
              <a:gd name="T6" fmla="*/ 6415 w 49"/>
              <a:gd name="T7" fmla="*/ 6688 h 47"/>
              <a:gd name="T8" fmla="*/ 8196 w 49"/>
              <a:gd name="T9" fmla="*/ 0 h 47"/>
              <a:gd name="T10" fmla="*/ 10335 w 49"/>
              <a:gd name="T11" fmla="*/ 6688 h 47"/>
              <a:gd name="T12" fmla="*/ 17106 w 49"/>
              <a:gd name="T13" fmla="*/ 6688 h 47"/>
              <a:gd name="T14" fmla="*/ 11760 w 49"/>
              <a:gd name="T15" fmla="*/ 10031 h 47"/>
              <a:gd name="T16" fmla="*/ 13898 w 49"/>
              <a:gd name="T17" fmla="*/ 17090 h 47"/>
              <a:gd name="T18" fmla="*/ 8196 w 49"/>
              <a:gd name="T19" fmla="*/ 12261 h 47"/>
              <a:gd name="T20" fmla="*/ 3207 w 49"/>
              <a:gd name="T21" fmla="*/ 1709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47">
                <a:moveTo>
                  <a:pt x="9" y="46"/>
                </a:moveTo>
                <a:lnTo>
                  <a:pt x="15" y="27"/>
                </a:lnTo>
                <a:lnTo>
                  <a:pt x="0" y="18"/>
                </a:lnTo>
                <a:lnTo>
                  <a:pt x="18" y="18"/>
                </a:lnTo>
                <a:lnTo>
                  <a:pt x="23" y="0"/>
                </a:lnTo>
                <a:lnTo>
                  <a:pt x="29" y="18"/>
                </a:lnTo>
                <a:lnTo>
                  <a:pt x="48" y="18"/>
                </a:lnTo>
                <a:lnTo>
                  <a:pt x="33" y="27"/>
                </a:lnTo>
                <a:lnTo>
                  <a:pt x="39" y="46"/>
                </a:lnTo>
                <a:lnTo>
                  <a:pt x="23" y="33"/>
                </a:lnTo>
                <a:lnTo>
                  <a:pt x="9" y="4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29" name="Freeform 1533">
            <a:extLst>
              <a:ext uri="{FF2B5EF4-FFF2-40B4-BE49-F238E27FC236}">
                <a16:creationId xmlns:a16="http://schemas.microsoft.com/office/drawing/2014/main" id="{32D7B00E-F18E-954A-B85B-74914931F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425" y="2716213"/>
            <a:ext cx="17463" cy="15875"/>
          </a:xfrm>
          <a:custGeom>
            <a:avLst/>
            <a:gdLst>
              <a:gd name="T0" fmla="*/ 3274 w 48"/>
              <a:gd name="T1" fmla="*/ 15522 h 45"/>
              <a:gd name="T2" fmla="*/ 5093 w 48"/>
              <a:gd name="T3" fmla="*/ 9172 h 45"/>
              <a:gd name="T4" fmla="*/ 0 w 48"/>
              <a:gd name="T5" fmla="*/ 5997 h 45"/>
              <a:gd name="T6" fmla="*/ 6185 w 48"/>
              <a:gd name="T7" fmla="*/ 5292 h 45"/>
              <a:gd name="T8" fmla="*/ 8368 w 48"/>
              <a:gd name="T9" fmla="*/ 0 h 45"/>
              <a:gd name="T10" fmla="*/ 10551 w 48"/>
              <a:gd name="T11" fmla="*/ 5292 h 45"/>
              <a:gd name="T12" fmla="*/ 17099 w 48"/>
              <a:gd name="T13" fmla="*/ 5292 h 45"/>
              <a:gd name="T14" fmla="*/ 12006 w 48"/>
              <a:gd name="T15" fmla="*/ 9172 h 45"/>
              <a:gd name="T16" fmla="*/ 13825 w 48"/>
              <a:gd name="T17" fmla="*/ 15522 h 45"/>
              <a:gd name="T18" fmla="*/ 8368 w 48"/>
              <a:gd name="T19" fmla="*/ 11994 h 45"/>
              <a:gd name="T20" fmla="*/ 3274 w 48"/>
              <a:gd name="T21" fmla="*/ 15522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" h="45">
                <a:moveTo>
                  <a:pt x="9" y="44"/>
                </a:moveTo>
                <a:lnTo>
                  <a:pt x="14" y="26"/>
                </a:lnTo>
                <a:lnTo>
                  <a:pt x="0" y="17"/>
                </a:lnTo>
                <a:lnTo>
                  <a:pt x="17" y="15"/>
                </a:lnTo>
                <a:lnTo>
                  <a:pt x="23" y="0"/>
                </a:lnTo>
                <a:lnTo>
                  <a:pt x="29" y="15"/>
                </a:lnTo>
                <a:lnTo>
                  <a:pt x="47" y="15"/>
                </a:lnTo>
                <a:lnTo>
                  <a:pt x="33" y="26"/>
                </a:lnTo>
                <a:lnTo>
                  <a:pt x="38" y="44"/>
                </a:lnTo>
                <a:lnTo>
                  <a:pt x="23" y="34"/>
                </a:lnTo>
                <a:lnTo>
                  <a:pt x="9" y="4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0" name="Freeform 1534">
            <a:extLst>
              <a:ext uri="{FF2B5EF4-FFF2-40B4-BE49-F238E27FC236}">
                <a16:creationId xmlns:a16="http://schemas.microsoft.com/office/drawing/2014/main" id="{0F3ACF1F-88F6-2D4F-A9CD-BE6E4137F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2693988"/>
            <a:ext cx="14287" cy="23812"/>
          </a:xfrm>
          <a:custGeom>
            <a:avLst/>
            <a:gdLst>
              <a:gd name="T0" fmla="*/ 10257 w 39"/>
              <a:gd name="T1" fmla="*/ 5412 h 66"/>
              <a:gd name="T2" fmla="*/ 10624 w 39"/>
              <a:gd name="T3" fmla="*/ 23451 h 66"/>
              <a:gd name="T4" fmla="*/ 4762 w 39"/>
              <a:gd name="T5" fmla="*/ 8298 h 66"/>
              <a:gd name="T6" fmla="*/ 3297 w 39"/>
              <a:gd name="T7" fmla="*/ 1082 h 66"/>
              <a:gd name="T8" fmla="*/ 10257 w 39"/>
              <a:gd name="T9" fmla="*/ 5412 h 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66">
                <a:moveTo>
                  <a:pt x="28" y="15"/>
                </a:moveTo>
                <a:cubicBezTo>
                  <a:pt x="38" y="48"/>
                  <a:pt x="31" y="65"/>
                  <a:pt x="29" y="65"/>
                </a:cubicBezTo>
                <a:cubicBezTo>
                  <a:pt x="25" y="63"/>
                  <a:pt x="25" y="32"/>
                  <a:pt x="13" y="23"/>
                </a:cubicBezTo>
                <a:cubicBezTo>
                  <a:pt x="0" y="15"/>
                  <a:pt x="6" y="6"/>
                  <a:pt x="9" y="3"/>
                </a:cubicBezTo>
                <a:cubicBezTo>
                  <a:pt x="13" y="3"/>
                  <a:pt x="25" y="0"/>
                  <a:pt x="28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1" name="Freeform 1535">
            <a:extLst>
              <a:ext uri="{FF2B5EF4-FFF2-40B4-BE49-F238E27FC236}">
                <a16:creationId xmlns:a16="http://schemas.microsoft.com/office/drawing/2014/main" id="{29842BFC-B451-8846-97CC-D8A0477FA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200" y="2695575"/>
            <a:ext cx="12700" cy="22225"/>
          </a:xfrm>
          <a:custGeom>
            <a:avLst/>
            <a:gdLst>
              <a:gd name="T0" fmla="*/ 9338 w 34"/>
              <a:gd name="T1" fmla="*/ 21872 h 63"/>
              <a:gd name="T2" fmla="*/ 8965 w 34"/>
              <a:gd name="T3" fmla="*/ 21872 h 63"/>
              <a:gd name="T4" fmla="*/ 7844 w 34"/>
              <a:gd name="T5" fmla="*/ 18697 h 63"/>
              <a:gd name="T6" fmla="*/ 2615 w 34"/>
              <a:gd name="T7" fmla="*/ 7408 h 63"/>
              <a:gd name="T8" fmla="*/ 0 w 34"/>
              <a:gd name="T9" fmla="*/ 3881 h 63"/>
              <a:gd name="T10" fmla="*/ 1868 w 34"/>
              <a:gd name="T11" fmla="*/ 0 h 63"/>
              <a:gd name="T12" fmla="*/ 2615 w 34"/>
              <a:gd name="T13" fmla="*/ 0 h 63"/>
              <a:gd name="T14" fmla="*/ 747 w 34"/>
              <a:gd name="T15" fmla="*/ 3881 h 63"/>
              <a:gd name="T16" fmla="*/ 3362 w 34"/>
              <a:gd name="T17" fmla="*/ 7056 h 63"/>
              <a:gd name="T18" fmla="*/ 8591 w 34"/>
              <a:gd name="T19" fmla="*/ 17992 h 63"/>
              <a:gd name="T20" fmla="*/ 9338 w 34"/>
              <a:gd name="T21" fmla="*/ 21872 h 63"/>
              <a:gd name="T22" fmla="*/ 9712 w 34"/>
              <a:gd name="T23" fmla="*/ 21167 h 63"/>
              <a:gd name="T24" fmla="*/ 8591 w 34"/>
              <a:gd name="T25" fmla="*/ 4233 h 63"/>
              <a:gd name="T26" fmla="*/ 4109 w 34"/>
              <a:gd name="T27" fmla="*/ 0 h 63"/>
              <a:gd name="T28" fmla="*/ 9338 w 34"/>
              <a:gd name="T29" fmla="*/ 4233 h 63"/>
              <a:gd name="T30" fmla="*/ 10085 w 34"/>
              <a:gd name="T31" fmla="*/ 21872 h 63"/>
              <a:gd name="T32" fmla="*/ 9338 w 34"/>
              <a:gd name="T33" fmla="*/ 21872 h 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4" h="63">
                <a:moveTo>
                  <a:pt x="25" y="62"/>
                </a:moveTo>
                <a:lnTo>
                  <a:pt x="24" y="62"/>
                </a:lnTo>
                <a:cubicBezTo>
                  <a:pt x="23" y="62"/>
                  <a:pt x="23" y="58"/>
                  <a:pt x="21" y="53"/>
                </a:cubicBezTo>
                <a:cubicBezTo>
                  <a:pt x="20" y="41"/>
                  <a:pt x="16" y="26"/>
                  <a:pt x="7" y="21"/>
                </a:cubicBezTo>
                <a:cubicBezTo>
                  <a:pt x="3" y="17"/>
                  <a:pt x="0" y="15"/>
                  <a:pt x="0" y="11"/>
                </a:cubicBezTo>
                <a:cubicBezTo>
                  <a:pt x="0" y="6"/>
                  <a:pt x="2" y="3"/>
                  <a:pt x="5" y="0"/>
                </a:cubicBezTo>
                <a:lnTo>
                  <a:pt x="7" y="0"/>
                </a:lnTo>
                <a:cubicBezTo>
                  <a:pt x="3" y="4"/>
                  <a:pt x="1" y="6"/>
                  <a:pt x="2" y="11"/>
                </a:cubicBezTo>
                <a:cubicBezTo>
                  <a:pt x="2" y="13"/>
                  <a:pt x="4" y="17"/>
                  <a:pt x="9" y="20"/>
                </a:cubicBezTo>
                <a:cubicBezTo>
                  <a:pt x="18" y="24"/>
                  <a:pt x="21" y="41"/>
                  <a:pt x="23" y="51"/>
                </a:cubicBezTo>
                <a:cubicBezTo>
                  <a:pt x="23" y="56"/>
                  <a:pt x="24" y="60"/>
                  <a:pt x="25" y="62"/>
                </a:cubicBezTo>
                <a:cubicBezTo>
                  <a:pt x="25" y="62"/>
                  <a:pt x="26" y="62"/>
                  <a:pt x="26" y="60"/>
                </a:cubicBezTo>
                <a:cubicBezTo>
                  <a:pt x="28" y="58"/>
                  <a:pt x="33" y="41"/>
                  <a:pt x="23" y="12"/>
                </a:cubicBezTo>
                <a:cubicBezTo>
                  <a:pt x="21" y="3"/>
                  <a:pt x="14" y="0"/>
                  <a:pt x="11" y="0"/>
                </a:cubicBezTo>
                <a:cubicBezTo>
                  <a:pt x="15" y="0"/>
                  <a:pt x="23" y="0"/>
                  <a:pt x="25" y="12"/>
                </a:cubicBezTo>
                <a:cubicBezTo>
                  <a:pt x="33" y="36"/>
                  <a:pt x="30" y="56"/>
                  <a:pt x="27" y="62"/>
                </a:cubicBezTo>
                <a:lnTo>
                  <a:pt x="25" y="62"/>
                </a:ln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" name="Freeform 1536">
            <a:extLst>
              <a:ext uri="{FF2B5EF4-FFF2-40B4-BE49-F238E27FC236}">
                <a16:creationId xmlns:a16="http://schemas.microsoft.com/office/drawing/2014/main" id="{5439F86B-446A-0F4A-A101-D692A7DDD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2690813"/>
            <a:ext cx="25400" cy="57150"/>
          </a:xfrm>
          <a:custGeom>
            <a:avLst/>
            <a:gdLst>
              <a:gd name="T0" fmla="*/ 12884 w 69"/>
              <a:gd name="T1" fmla="*/ 25003 h 160"/>
              <a:gd name="T2" fmla="*/ 4049 w 69"/>
              <a:gd name="T3" fmla="*/ 56436 h 160"/>
              <a:gd name="T4" fmla="*/ 6258 w 69"/>
              <a:gd name="T5" fmla="*/ 25003 h 160"/>
              <a:gd name="T6" fmla="*/ 25032 w 69"/>
              <a:gd name="T7" fmla="*/ 9287 h 160"/>
              <a:gd name="T8" fmla="*/ 12884 w 69"/>
              <a:gd name="T9" fmla="*/ 25003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160">
                <a:moveTo>
                  <a:pt x="35" y="70"/>
                </a:moveTo>
                <a:cubicBezTo>
                  <a:pt x="11" y="123"/>
                  <a:pt x="21" y="159"/>
                  <a:pt x="11" y="158"/>
                </a:cubicBezTo>
                <a:cubicBezTo>
                  <a:pt x="2" y="159"/>
                  <a:pt x="0" y="126"/>
                  <a:pt x="17" y="70"/>
                </a:cubicBezTo>
                <a:cubicBezTo>
                  <a:pt x="38" y="0"/>
                  <a:pt x="65" y="4"/>
                  <a:pt x="68" y="26"/>
                </a:cubicBezTo>
                <a:cubicBezTo>
                  <a:pt x="50" y="33"/>
                  <a:pt x="47" y="36"/>
                  <a:pt x="35" y="7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" name="Freeform 1537">
            <a:extLst>
              <a:ext uri="{FF2B5EF4-FFF2-40B4-BE49-F238E27FC236}">
                <a16:creationId xmlns:a16="http://schemas.microsoft.com/office/drawing/2014/main" id="{4175709A-A5EB-864A-B2DF-90A0B4CEB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2693988"/>
            <a:ext cx="25400" cy="53975"/>
          </a:xfrm>
          <a:custGeom>
            <a:avLst/>
            <a:gdLst>
              <a:gd name="T0" fmla="*/ 3681 w 69"/>
              <a:gd name="T1" fmla="*/ 53615 h 150"/>
              <a:gd name="T2" fmla="*/ 2209 w 69"/>
              <a:gd name="T3" fmla="*/ 53255 h 150"/>
              <a:gd name="T4" fmla="*/ 3681 w 69"/>
              <a:gd name="T5" fmla="*/ 53255 h 150"/>
              <a:gd name="T6" fmla="*/ 5890 w 69"/>
              <a:gd name="T7" fmla="*/ 47138 h 150"/>
              <a:gd name="T8" fmla="*/ 12516 w 69"/>
              <a:gd name="T9" fmla="*/ 21590 h 150"/>
              <a:gd name="T10" fmla="*/ 24664 w 69"/>
              <a:gd name="T11" fmla="*/ 5038 h 150"/>
              <a:gd name="T12" fmla="*/ 19878 w 69"/>
              <a:gd name="T13" fmla="*/ 720 h 150"/>
              <a:gd name="T14" fmla="*/ 5890 w 69"/>
              <a:gd name="T15" fmla="*/ 21230 h 150"/>
              <a:gd name="T16" fmla="*/ 19878 w 69"/>
              <a:gd name="T17" fmla="*/ 0 h 150"/>
              <a:gd name="T18" fmla="*/ 25032 w 69"/>
              <a:gd name="T19" fmla="*/ 5398 h 150"/>
              <a:gd name="T20" fmla="*/ 12516 w 69"/>
              <a:gd name="T21" fmla="*/ 21590 h 150"/>
              <a:gd name="T22" fmla="*/ 5890 w 69"/>
              <a:gd name="T23" fmla="*/ 47138 h 150"/>
              <a:gd name="T24" fmla="*/ 3681 w 69"/>
              <a:gd name="T25" fmla="*/ 53615 h 150"/>
              <a:gd name="T26" fmla="*/ 5890 w 69"/>
              <a:gd name="T27" fmla="*/ 21590 h 150"/>
              <a:gd name="T28" fmla="*/ 2209 w 69"/>
              <a:gd name="T29" fmla="*/ 52896 h 150"/>
              <a:gd name="T30" fmla="*/ 5890 w 69"/>
              <a:gd name="T31" fmla="*/ 21590 h 1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9" h="150">
                <a:moveTo>
                  <a:pt x="10" y="149"/>
                </a:moveTo>
                <a:cubicBezTo>
                  <a:pt x="9" y="149"/>
                  <a:pt x="7" y="148"/>
                  <a:pt x="6" y="148"/>
                </a:cubicBezTo>
                <a:lnTo>
                  <a:pt x="10" y="148"/>
                </a:lnTo>
                <a:cubicBezTo>
                  <a:pt x="13" y="148"/>
                  <a:pt x="15" y="142"/>
                  <a:pt x="16" y="131"/>
                </a:cubicBezTo>
                <a:cubicBezTo>
                  <a:pt x="16" y="116"/>
                  <a:pt x="20" y="88"/>
                  <a:pt x="34" y="60"/>
                </a:cubicBezTo>
                <a:cubicBezTo>
                  <a:pt x="46" y="26"/>
                  <a:pt x="48" y="23"/>
                  <a:pt x="67" y="14"/>
                </a:cubicBezTo>
                <a:cubicBezTo>
                  <a:pt x="67" y="8"/>
                  <a:pt x="60" y="2"/>
                  <a:pt x="54" y="2"/>
                </a:cubicBezTo>
                <a:cubicBezTo>
                  <a:pt x="49" y="2"/>
                  <a:pt x="32" y="5"/>
                  <a:pt x="16" y="59"/>
                </a:cubicBezTo>
                <a:cubicBezTo>
                  <a:pt x="26" y="23"/>
                  <a:pt x="40" y="0"/>
                  <a:pt x="54" y="0"/>
                </a:cubicBezTo>
                <a:cubicBezTo>
                  <a:pt x="62" y="0"/>
                  <a:pt x="67" y="5"/>
                  <a:pt x="68" y="15"/>
                </a:cubicBezTo>
                <a:cubicBezTo>
                  <a:pt x="49" y="25"/>
                  <a:pt x="47" y="26"/>
                  <a:pt x="34" y="60"/>
                </a:cubicBezTo>
                <a:cubicBezTo>
                  <a:pt x="21" y="90"/>
                  <a:pt x="18" y="116"/>
                  <a:pt x="16" y="131"/>
                </a:cubicBezTo>
                <a:cubicBezTo>
                  <a:pt x="16" y="143"/>
                  <a:pt x="15" y="149"/>
                  <a:pt x="10" y="149"/>
                </a:cubicBezTo>
                <a:close/>
                <a:moveTo>
                  <a:pt x="16" y="60"/>
                </a:moveTo>
                <a:cubicBezTo>
                  <a:pt x="2" y="105"/>
                  <a:pt x="1" y="138"/>
                  <a:pt x="6" y="147"/>
                </a:cubicBezTo>
                <a:cubicBezTo>
                  <a:pt x="0" y="138"/>
                  <a:pt x="0" y="108"/>
                  <a:pt x="16" y="60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" name="Freeform 1538">
            <a:extLst>
              <a:ext uri="{FF2B5EF4-FFF2-40B4-BE49-F238E27FC236}">
                <a16:creationId xmlns:a16="http://schemas.microsoft.com/office/drawing/2014/main" id="{81E2BC77-009F-C843-8B3E-31EFCF192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438" y="2716213"/>
            <a:ext cx="14287" cy="23812"/>
          </a:xfrm>
          <a:custGeom>
            <a:avLst/>
            <a:gdLst>
              <a:gd name="T0" fmla="*/ 12783 w 38"/>
              <a:gd name="T1" fmla="*/ 4837 h 64"/>
              <a:gd name="T2" fmla="*/ 8647 w 38"/>
              <a:gd name="T3" fmla="*/ 23440 h 64"/>
              <a:gd name="T4" fmla="*/ 4888 w 38"/>
              <a:gd name="T5" fmla="*/ 5581 h 64"/>
              <a:gd name="T6" fmla="*/ 6768 w 38"/>
              <a:gd name="T7" fmla="*/ 2232 h 64"/>
              <a:gd name="T8" fmla="*/ 12783 w 38"/>
              <a:gd name="T9" fmla="*/ 4837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64">
                <a:moveTo>
                  <a:pt x="34" y="13"/>
                </a:moveTo>
                <a:cubicBezTo>
                  <a:pt x="37" y="50"/>
                  <a:pt x="26" y="63"/>
                  <a:pt x="23" y="63"/>
                </a:cubicBezTo>
                <a:cubicBezTo>
                  <a:pt x="19" y="60"/>
                  <a:pt x="32" y="39"/>
                  <a:pt x="13" y="15"/>
                </a:cubicBezTo>
                <a:cubicBezTo>
                  <a:pt x="0" y="2"/>
                  <a:pt x="13" y="7"/>
                  <a:pt x="18" y="6"/>
                </a:cubicBezTo>
                <a:cubicBezTo>
                  <a:pt x="23" y="4"/>
                  <a:pt x="32" y="0"/>
                  <a:pt x="34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" name="Freeform 1539">
            <a:extLst>
              <a:ext uri="{FF2B5EF4-FFF2-40B4-BE49-F238E27FC236}">
                <a16:creationId xmlns:a16="http://schemas.microsoft.com/office/drawing/2014/main" id="{30CA1126-87B9-134B-857B-52EB351BA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" y="2717800"/>
            <a:ext cx="11113" cy="22225"/>
          </a:xfrm>
          <a:custGeom>
            <a:avLst/>
            <a:gdLst>
              <a:gd name="T0" fmla="*/ 5557 w 32"/>
              <a:gd name="T1" fmla="*/ 21855 h 60"/>
              <a:gd name="T2" fmla="*/ 5557 w 32"/>
              <a:gd name="T3" fmla="*/ 19262 h 60"/>
              <a:gd name="T4" fmla="*/ 1736 w 32"/>
              <a:gd name="T5" fmla="*/ 4445 h 60"/>
              <a:gd name="T6" fmla="*/ 0 w 32"/>
              <a:gd name="T7" fmla="*/ 741 h 60"/>
              <a:gd name="T8" fmla="*/ 2084 w 32"/>
              <a:gd name="T9" fmla="*/ 0 h 60"/>
              <a:gd name="T10" fmla="*/ 3820 w 32"/>
              <a:gd name="T11" fmla="*/ 0 h 60"/>
              <a:gd name="T12" fmla="*/ 4862 w 32"/>
              <a:gd name="T13" fmla="*/ 0 h 60"/>
              <a:gd name="T14" fmla="*/ 6598 w 32"/>
              <a:gd name="T15" fmla="*/ 0 h 60"/>
              <a:gd name="T16" fmla="*/ 9377 w 32"/>
              <a:gd name="T17" fmla="*/ 3334 h 60"/>
              <a:gd name="T18" fmla="*/ 6598 w 32"/>
              <a:gd name="T19" fmla="*/ 0 h 60"/>
              <a:gd name="T20" fmla="*/ 4862 w 32"/>
              <a:gd name="T21" fmla="*/ 741 h 60"/>
              <a:gd name="T22" fmla="*/ 3820 w 32"/>
              <a:gd name="T23" fmla="*/ 741 h 60"/>
              <a:gd name="T24" fmla="*/ 2084 w 32"/>
              <a:gd name="T25" fmla="*/ 741 h 60"/>
              <a:gd name="T26" fmla="*/ 695 w 32"/>
              <a:gd name="T27" fmla="*/ 1852 h 60"/>
              <a:gd name="T28" fmla="*/ 2084 w 32"/>
              <a:gd name="T29" fmla="*/ 4075 h 60"/>
              <a:gd name="T30" fmla="*/ 5557 w 32"/>
              <a:gd name="T31" fmla="*/ 19262 h 60"/>
              <a:gd name="T32" fmla="*/ 5557 w 32"/>
              <a:gd name="T33" fmla="*/ 21484 h 60"/>
              <a:gd name="T34" fmla="*/ 6251 w 32"/>
              <a:gd name="T35" fmla="*/ 20743 h 60"/>
              <a:gd name="T36" fmla="*/ 9377 w 32"/>
              <a:gd name="T37" fmla="*/ 3334 h 60"/>
              <a:gd name="T38" fmla="*/ 6598 w 32"/>
              <a:gd name="T39" fmla="*/ 21484 h 60"/>
              <a:gd name="T40" fmla="*/ 5557 w 32"/>
              <a:gd name="T41" fmla="*/ 21855 h 6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2" h="60">
                <a:moveTo>
                  <a:pt x="16" y="59"/>
                </a:moveTo>
                <a:cubicBezTo>
                  <a:pt x="14" y="59"/>
                  <a:pt x="14" y="56"/>
                  <a:pt x="16" y="52"/>
                </a:cubicBezTo>
                <a:cubicBezTo>
                  <a:pt x="16" y="46"/>
                  <a:pt x="19" y="29"/>
                  <a:pt x="5" y="12"/>
                </a:cubicBezTo>
                <a:cubicBezTo>
                  <a:pt x="1" y="8"/>
                  <a:pt x="0" y="5"/>
                  <a:pt x="0" y="2"/>
                </a:cubicBezTo>
                <a:cubicBezTo>
                  <a:pt x="1" y="2"/>
                  <a:pt x="3" y="0"/>
                  <a:pt x="6" y="0"/>
                </a:cubicBezTo>
                <a:lnTo>
                  <a:pt x="11" y="0"/>
                </a:lnTo>
                <a:lnTo>
                  <a:pt x="14" y="0"/>
                </a:lnTo>
                <a:lnTo>
                  <a:pt x="19" y="0"/>
                </a:lnTo>
                <a:cubicBezTo>
                  <a:pt x="23" y="0"/>
                  <a:pt x="27" y="2"/>
                  <a:pt x="27" y="9"/>
                </a:cubicBezTo>
                <a:cubicBezTo>
                  <a:pt x="25" y="2"/>
                  <a:pt x="21" y="0"/>
                  <a:pt x="19" y="0"/>
                </a:cubicBezTo>
                <a:cubicBezTo>
                  <a:pt x="17" y="0"/>
                  <a:pt x="16" y="0"/>
                  <a:pt x="14" y="2"/>
                </a:cubicBezTo>
                <a:lnTo>
                  <a:pt x="11" y="2"/>
                </a:lnTo>
                <a:cubicBezTo>
                  <a:pt x="11" y="2"/>
                  <a:pt x="9" y="2"/>
                  <a:pt x="6" y="2"/>
                </a:cubicBezTo>
                <a:cubicBezTo>
                  <a:pt x="3" y="2"/>
                  <a:pt x="2" y="2"/>
                  <a:pt x="2" y="5"/>
                </a:cubicBezTo>
                <a:cubicBezTo>
                  <a:pt x="2" y="5"/>
                  <a:pt x="2" y="6"/>
                  <a:pt x="6" y="11"/>
                </a:cubicBezTo>
                <a:cubicBezTo>
                  <a:pt x="20" y="29"/>
                  <a:pt x="17" y="46"/>
                  <a:pt x="16" y="52"/>
                </a:cubicBezTo>
                <a:cubicBezTo>
                  <a:pt x="16" y="56"/>
                  <a:pt x="16" y="58"/>
                  <a:pt x="16" y="58"/>
                </a:cubicBezTo>
                <a:cubicBezTo>
                  <a:pt x="16" y="58"/>
                  <a:pt x="16" y="58"/>
                  <a:pt x="18" y="56"/>
                </a:cubicBezTo>
                <a:cubicBezTo>
                  <a:pt x="22" y="52"/>
                  <a:pt x="30" y="38"/>
                  <a:pt x="27" y="9"/>
                </a:cubicBezTo>
                <a:cubicBezTo>
                  <a:pt x="31" y="44"/>
                  <a:pt x="20" y="56"/>
                  <a:pt x="19" y="58"/>
                </a:cubicBezTo>
                <a:cubicBezTo>
                  <a:pt x="18" y="58"/>
                  <a:pt x="16" y="59"/>
                  <a:pt x="16" y="59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" name="Freeform 1540">
            <a:extLst>
              <a:ext uri="{FF2B5EF4-FFF2-40B4-BE49-F238E27FC236}">
                <a16:creationId xmlns:a16="http://schemas.microsoft.com/office/drawing/2014/main" id="{532D51B9-D3F8-A348-BF49-C336F402E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2713038"/>
            <a:ext cx="26988" cy="38100"/>
          </a:xfrm>
          <a:custGeom>
            <a:avLst/>
            <a:gdLst>
              <a:gd name="T0" fmla="*/ 12400 w 74"/>
              <a:gd name="T1" fmla="*/ 20882 h 104"/>
              <a:gd name="T2" fmla="*/ 4012 w 74"/>
              <a:gd name="T3" fmla="*/ 36635 h 104"/>
              <a:gd name="T4" fmla="*/ 9118 w 74"/>
              <a:gd name="T5" fmla="*/ 13188 h 104"/>
              <a:gd name="T6" fmla="*/ 26623 w 74"/>
              <a:gd name="T7" fmla="*/ 7693 h 104"/>
              <a:gd name="T8" fmla="*/ 12400 w 74"/>
              <a:gd name="T9" fmla="*/ 20882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" h="104">
                <a:moveTo>
                  <a:pt x="34" y="57"/>
                </a:moveTo>
                <a:cubicBezTo>
                  <a:pt x="25" y="77"/>
                  <a:pt x="21" y="103"/>
                  <a:pt x="11" y="100"/>
                </a:cubicBezTo>
                <a:cubicBezTo>
                  <a:pt x="0" y="97"/>
                  <a:pt x="11" y="62"/>
                  <a:pt x="25" y="36"/>
                </a:cubicBezTo>
                <a:cubicBezTo>
                  <a:pt x="42" y="7"/>
                  <a:pt x="73" y="0"/>
                  <a:pt x="73" y="21"/>
                </a:cubicBezTo>
                <a:cubicBezTo>
                  <a:pt x="50" y="24"/>
                  <a:pt x="41" y="41"/>
                  <a:pt x="34" y="5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" name="Freeform 1541">
            <a:extLst>
              <a:ext uri="{FF2B5EF4-FFF2-40B4-BE49-F238E27FC236}">
                <a16:creationId xmlns:a16="http://schemas.microsoft.com/office/drawing/2014/main" id="{A995A009-9102-A64D-A22B-C9A3E999C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2714625"/>
            <a:ext cx="25400" cy="36513"/>
          </a:xfrm>
          <a:custGeom>
            <a:avLst/>
            <a:gdLst>
              <a:gd name="T0" fmla="*/ 3528 w 72"/>
              <a:gd name="T1" fmla="*/ 35783 h 100"/>
              <a:gd name="T2" fmla="*/ 5292 w 72"/>
              <a:gd name="T3" fmla="*/ 35052 h 100"/>
              <a:gd name="T4" fmla="*/ 3175 w 72"/>
              <a:gd name="T5" fmla="*/ 35783 h 100"/>
              <a:gd name="T6" fmla="*/ 3528 w 72"/>
              <a:gd name="T7" fmla="*/ 35783 h 100"/>
              <a:gd name="T8" fmla="*/ 1411 w 72"/>
              <a:gd name="T9" fmla="*/ 34687 h 100"/>
              <a:gd name="T10" fmla="*/ 7761 w 72"/>
              <a:gd name="T11" fmla="*/ 11684 h 100"/>
              <a:gd name="T12" fmla="*/ 23636 w 72"/>
              <a:gd name="T13" fmla="*/ 2921 h 100"/>
              <a:gd name="T14" fmla="*/ 25047 w 72"/>
              <a:gd name="T15" fmla="*/ 6937 h 100"/>
              <a:gd name="T16" fmla="*/ 11289 w 72"/>
              <a:gd name="T17" fmla="*/ 20812 h 100"/>
              <a:gd name="T18" fmla="*/ 9525 w 72"/>
              <a:gd name="T19" fmla="*/ 26654 h 100"/>
              <a:gd name="T20" fmla="*/ 5292 w 72"/>
              <a:gd name="T21" fmla="*/ 35052 h 100"/>
              <a:gd name="T22" fmla="*/ 8819 w 72"/>
              <a:gd name="T23" fmla="*/ 26654 h 100"/>
              <a:gd name="T24" fmla="*/ 11289 w 72"/>
              <a:gd name="T25" fmla="*/ 20082 h 100"/>
              <a:gd name="T26" fmla="*/ 24342 w 72"/>
              <a:gd name="T27" fmla="*/ 6207 h 100"/>
              <a:gd name="T28" fmla="*/ 23283 w 72"/>
              <a:gd name="T29" fmla="*/ 3286 h 100"/>
              <a:gd name="T30" fmla="*/ 21167 w 72"/>
              <a:gd name="T31" fmla="*/ 2556 h 100"/>
              <a:gd name="T32" fmla="*/ 8114 w 72"/>
              <a:gd name="T33" fmla="*/ 12414 h 100"/>
              <a:gd name="T34" fmla="*/ 2117 w 72"/>
              <a:gd name="T35" fmla="*/ 34687 h 100"/>
              <a:gd name="T36" fmla="*/ 3175 w 72"/>
              <a:gd name="T37" fmla="*/ 35783 h 100"/>
              <a:gd name="T38" fmla="*/ 1411 w 72"/>
              <a:gd name="T39" fmla="*/ 34687 h 10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2" h="100">
                <a:moveTo>
                  <a:pt x="10" y="98"/>
                </a:moveTo>
                <a:cubicBezTo>
                  <a:pt x="12" y="98"/>
                  <a:pt x="13" y="97"/>
                  <a:pt x="15" y="96"/>
                </a:cubicBezTo>
                <a:cubicBezTo>
                  <a:pt x="13" y="98"/>
                  <a:pt x="11" y="99"/>
                  <a:pt x="9" y="98"/>
                </a:cubicBezTo>
                <a:lnTo>
                  <a:pt x="10" y="98"/>
                </a:lnTo>
                <a:close/>
                <a:moveTo>
                  <a:pt x="4" y="95"/>
                </a:moveTo>
                <a:cubicBezTo>
                  <a:pt x="0" y="84"/>
                  <a:pt x="9" y="57"/>
                  <a:pt x="22" y="32"/>
                </a:cubicBezTo>
                <a:cubicBezTo>
                  <a:pt x="36" y="8"/>
                  <a:pt x="60" y="0"/>
                  <a:pt x="67" y="8"/>
                </a:cubicBezTo>
                <a:cubicBezTo>
                  <a:pt x="69" y="11"/>
                  <a:pt x="71" y="13"/>
                  <a:pt x="71" y="19"/>
                </a:cubicBezTo>
                <a:cubicBezTo>
                  <a:pt x="49" y="22"/>
                  <a:pt x="40" y="39"/>
                  <a:pt x="32" y="57"/>
                </a:cubicBezTo>
                <a:cubicBezTo>
                  <a:pt x="31" y="61"/>
                  <a:pt x="28" y="67"/>
                  <a:pt x="27" y="73"/>
                </a:cubicBezTo>
                <a:cubicBezTo>
                  <a:pt x="23" y="85"/>
                  <a:pt x="19" y="93"/>
                  <a:pt x="15" y="96"/>
                </a:cubicBezTo>
                <a:cubicBezTo>
                  <a:pt x="19" y="92"/>
                  <a:pt x="22" y="83"/>
                  <a:pt x="25" y="73"/>
                </a:cubicBezTo>
                <a:cubicBezTo>
                  <a:pt x="28" y="67"/>
                  <a:pt x="29" y="61"/>
                  <a:pt x="32" y="55"/>
                </a:cubicBezTo>
                <a:cubicBezTo>
                  <a:pt x="39" y="37"/>
                  <a:pt x="48" y="20"/>
                  <a:pt x="69" y="17"/>
                </a:cubicBezTo>
                <a:cubicBezTo>
                  <a:pt x="69" y="14"/>
                  <a:pt x="69" y="11"/>
                  <a:pt x="66" y="9"/>
                </a:cubicBezTo>
                <a:cubicBezTo>
                  <a:pt x="64" y="7"/>
                  <a:pt x="62" y="7"/>
                  <a:pt x="60" y="7"/>
                </a:cubicBezTo>
                <a:cubicBezTo>
                  <a:pt x="49" y="7"/>
                  <a:pt x="34" y="16"/>
                  <a:pt x="23" y="34"/>
                </a:cubicBezTo>
                <a:cubicBezTo>
                  <a:pt x="11" y="57"/>
                  <a:pt x="2" y="84"/>
                  <a:pt x="6" y="95"/>
                </a:cubicBezTo>
                <a:cubicBezTo>
                  <a:pt x="6" y="95"/>
                  <a:pt x="7" y="98"/>
                  <a:pt x="9" y="98"/>
                </a:cubicBezTo>
                <a:cubicBezTo>
                  <a:pt x="6" y="98"/>
                  <a:pt x="6" y="98"/>
                  <a:pt x="4" y="95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" name="Freeform 1542">
            <a:extLst>
              <a:ext uri="{FF2B5EF4-FFF2-40B4-BE49-F238E27FC236}">
                <a16:creationId xmlns:a16="http://schemas.microsoft.com/office/drawing/2014/main" id="{F138E167-FD00-2A4C-B2A0-870570346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2706688"/>
            <a:ext cx="12700" cy="30162"/>
          </a:xfrm>
          <a:custGeom>
            <a:avLst/>
            <a:gdLst>
              <a:gd name="T0" fmla="*/ 2746 w 37"/>
              <a:gd name="T1" fmla="*/ 6541 h 83"/>
              <a:gd name="T2" fmla="*/ 8581 w 37"/>
              <a:gd name="T3" fmla="*/ 3634 h 83"/>
              <a:gd name="T4" fmla="*/ 7551 w 37"/>
              <a:gd name="T5" fmla="*/ 10175 h 83"/>
              <a:gd name="T6" fmla="*/ 1373 w 37"/>
              <a:gd name="T7" fmla="*/ 29799 h 83"/>
              <a:gd name="T8" fmla="*/ 2746 w 37"/>
              <a:gd name="T9" fmla="*/ 6541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83">
                <a:moveTo>
                  <a:pt x="8" y="18"/>
                </a:moveTo>
                <a:cubicBezTo>
                  <a:pt x="13" y="0"/>
                  <a:pt x="18" y="7"/>
                  <a:pt x="25" y="10"/>
                </a:cubicBezTo>
                <a:cubicBezTo>
                  <a:pt x="28" y="17"/>
                  <a:pt x="36" y="13"/>
                  <a:pt x="22" y="28"/>
                </a:cubicBezTo>
                <a:cubicBezTo>
                  <a:pt x="6" y="42"/>
                  <a:pt x="7" y="82"/>
                  <a:pt x="4" y="82"/>
                </a:cubicBezTo>
                <a:cubicBezTo>
                  <a:pt x="1" y="82"/>
                  <a:pt x="0" y="58"/>
                  <a:pt x="8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" name="Freeform 1543">
            <a:extLst>
              <a:ext uri="{FF2B5EF4-FFF2-40B4-BE49-F238E27FC236}">
                <a16:creationId xmlns:a16="http://schemas.microsoft.com/office/drawing/2014/main" id="{9EED18A8-C033-E940-A996-D0E68C4C0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2708275"/>
            <a:ext cx="11113" cy="28575"/>
          </a:xfrm>
          <a:custGeom>
            <a:avLst/>
            <a:gdLst>
              <a:gd name="T0" fmla="*/ 1389 w 32"/>
              <a:gd name="T1" fmla="*/ 28213 h 79"/>
              <a:gd name="T2" fmla="*/ 1042 w 32"/>
              <a:gd name="T3" fmla="*/ 28213 h 79"/>
              <a:gd name="T4" fmla="*/ 2778 w 32"/>
              <a:gd name="T5" fmla="*/ 5064 h 79"/>
              <a:gd name="T6" fmla="*/ 7640 w 32"/>
              <a:gd name="T7" fmla="*/ 1085 h 79"/>
              <a:gd name="T8" fmla="*/ 8682 w 32"/>
              <a:gd name="T9" fmla="*/ 2170 h 79"/>
              <a:gd name="T10" fmla="*/ 9724 w 32"/>
              <a:gd name="T11" fmla="*/ 3255 h 79"/>
              <a:gd name="T12" fmla="*/ 10418 w 32"/>
              <a:gd name="T13" fmla="*/ 4702 h 79"/>
              <a:gd name="T14" fmla="*/ 7640 w 32"/>
              <a:gd name="T15" fmla="*/ 8681 h 79"/>
              <a:gd name="T16" fmla="*/ 2431 w 32"/>
              <a:gd name="T17" fmla="*/ 24234 h 79"/>
              <a:gd name="T18" fmla="*/ 1389 w 32"/>
              <a:gd name="T19" fmla="*/ 28213 h 79"/>
              <a:gd name="T20" fmla="*/ 5557 w 32"/>
              <a:gd name="T21" fmla="*/ 1085 h 79"/>
              <a:gd name="T22" fmla="*/ 3126 w 32"/>
              <a:gd name="T23" fmla="*/ 5426 h 79"/>
              <a:gd name="T24" fmla="*/ 1389 w 32"/>
              <a:gd name="T25" fmla="*/ 27490 h 79"/>
              <a:gd name="T26" fmla="*/ 2084 w 32"/>
              <a:gd name="T27" fmla="*/ 24234 h 79"/>
              <a:gd name="T28" fmla="*/ 7293 w 32"/>
              <a:gd name="T29" fmla="*/ 8319 h 79"/>
              <a:gd name="T30" fmla="*/ 10418 w 32"/>
              <a:gd name="T31" fmla="*/ 4702 h 79"/>
              <a:gd name="T32" fmla="*/ 9377 w 32"/>
              <a:gd name="T33" fmla="*/ 3255 h 79"/>
              <a:gd name="T34" fmla="*/ 8335 w 32"/>
              <a:gd name="T35" fmla="*/ 2170 h 79"/>
              <a:gd name="T36" fmla="*/ 6946 w 32"/>
              <a:gd name="T37" fmla="*/ 1809 h 79"/>
              <a:gd name="T38" fmla="*/ 5557 w 32"/>
              <a:gd name="T39" fmla="*/ 1085 h 7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2" h="79">
                <a:moveTo>
                  <a:pt x="4" y="78"/>
                </a:moveTo>
                <a:lnTo>
                  <a:pt x="3" y="78"/>
                </a:lnTo>
                <a:cubicBezTo>
                  <a:pt x="1" y="75"/>
                  <a:pt x="0" y="49"/>
                  <a:pt x="8" y="14"/>
                </a:cubicBezTo>
                <a:cubicBezTo>
                  <a:pt x="11" y="0"/>
                  <a:pt x="16" y="0"/>
                  <a:pt x="22" y="3"/>
                </a:cubicBezTo>
                <a:cubicBezTo>
                  <a:pt x="22" y="5"/>
                  <a:pt x="23" y="5"/>
                  <a:pt x="25" y="6"/>
                </a:cubicBezTo>
                <a:cubicBezTo>
                  <a:pt x="26" y="9"/>
                  <a:pt x="26" y="9"/>
                  <a:pt x="28" y="9"/>
                </a:cubicBezTo>
                <a:cubicBezTo>
                  <a:pt x="29" y="9"/>
                  <a:pt x="30" y="11"/>
                  <a:pt x="30" y="13"/>
                </a:cubicBezTo>
                <a:cubicBezTo>
                  <a:pt x="31" y="14"/>
                  <a:pt x="30" y="17"/>
                  <a:pt x="22" y="24"/>
                </a:cubicBezTo>
                <a:cubicBezTo>
                  <a:pt x="12" y="34"/>
                  <a:pt x="8" y="55"/>
                  <a:pt x="7" y="67"/>
                </a:cubicBezTo>
                <a:cubicBezTo>
                  <a:pt x="6" y="75"/>
                  <a:pt x="5" y="78"/>
                  <a:pt x="4" y="78"/>
                </a:cubicBezTo>
                <a:close/>
                <a:moveTo>
                  <a:pt x="16" y="3"/>
                </a:moveTo>
                <a:cubicBezTo>
                  <a:pt x="14" y="3"/>
                  <a:pt x="12" y="3"/>
                  <a:pt x="9" y="15"/>
                </a:cubicBezTo>
                <a:cubicBezTo>
                  <a:pt x="0" y="54"/>
                  <a:pt x="2" y="75"/>
                  <a:pt x="4" y="76"/>
                </a:cubicBezTo>
                <a:cubicBezTo>
                  <a:pt x="4" y="76"/>
                  <a:pt x="5" y="72"/>
                  <a:pt x="6" y="67"/>
                </a:cubicBezTo>
                <a:cubicBezTo>
                  <a:pt x="8" y="55"/>
                  <a:pt x="11" y="34"/>
                  <a:pt x="21" y="23"/>
                </a:cubicBezTo>
                <a:cubicBezTo>
                  <a:pt x="26" y="19"/>
                  <a:pt x="30" y="14"/>
                  <a:pt x="30" y="13"/>
                </a:cubicBezTo>
                <a:cubicBezTo>
                  <a:pt x="29" y="13"/>
                  <a:pt x="29" y="11"/>
                  <a:pt x="27" y="9"/>
                </a:cubicBezTo>
                <a:cubicBezTo>
                  <a:pt x="26" y="9"/>
                  <a:pt x="26" y="9"/>
                  <a:pt x="24" y="6"/>
                </a:cubicBezTo>
                <a:cubicBezTo>
                  <a:pt x="23" y="6"/>
                  <a:pt x="22" y="6"/>
                  <a:pt x="20" y="5"/>
                </a:cubicBezTo>
                <a:cubicBezTo>
                  <a:pt x="19" y="3"/>
                  <a:pt x="17" y="3"/>
                  <a:pt x="16" y="3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" name="Freeform 1544">
            <a:extLst>
              <a:ext uri="{FF2B5EF4-FFF2-40B4-BE49-F238E27FC236}">
                <a16:creationId xmlns:a16="http://schemas.microsoft.com/office/drawing/2014/main" id="{32A77A6E-0CDC-3048-873E-8F6285C3B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2708275"/>
            <a:ext cx="23812" cy="42863"/>
          </a:xfrm>
          <a:custGeom>
            <a:avLst/>
            <a:gdLst>
              <a:gd name="T0" fmla="*/ 11206 w 68"/>
              <a:gd name="T1" fmla="*/ 21248 h 117"/>
              <a:gd name="T2" fmla="*/ 0 w 68"/>
              <a:gd name="T3" fmla="*/ 1099 h 117"/>
              <a:gd name="T4" fmla="*/ 12957 w 68"/>
              <a:gd name="T5" fmla="*/ 11357 h 117"/>
              <a:gd name="T6" fmla="*/ 19960 w 68"/>
              <a:gd name="T7" fmla="*/ 40299 h 117"/>
              <a:gd name="T8" fmla="*/ 11206 w 68"/>
              <a:gd name="T9" fmla="*/ 21248 h 1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" h="117">
                <a:moveTo>
                  <a:pt x="32" y="58"/>
                </a:moveTo>
                <a:cubicBezTo>
                  <a:pt x="22" y="34"/>
                  <a:pt x="16" y="9"/>
                  <a:pt x="0" y="3"/>
                </a:cubicBezTo>
                <a:cubicBezTo>
                  <a:pt x="14" y="0"/>
                  <a:pt x="24" y="5"/>
                  <a:pt x="37" y="31"/>
                </a:cubicBezTo>
                <a:cubicBezTo>
                  <a:pt x="52" y="64"/>
                  <a:pt x="67" y="108"/>
                  <a:pt x="57" y="110"/>
                </a:cubicBezTo>
                <a:cubicBezTo>
                  <a:pt x="49" y="116"/>
                  <a:pt x="41" y="82"/>
                  <a:pt x="32" y="5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" name="Freeform 1545">
            <a:extLst>
              <a:ext uri="{FF2B5EF4-FFF2-40B4-BE49-F238E27FC236}">
                <a16:creationId xmlns:a16="http://schemas.microsoft.com/office/drawing/2014/main" id="{77CE3528-E64F-9C44-84DC-75E25F4D4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2708275"/>
            <a:ext cx="23812" cy="41275"/>
          </a:xfrm>
          <a:custGeom>
            <a:avLst/>
            <a:gdLst>
              <a:gd name="T0" fmla="*/ 20515 w 65"/>
              <a:gd name="T1" fmla="*/ 40913 h 114"/>
              <a:gd name="T2" fmla="*/ 20515 w 65"/>
              <a:gd name="T3" fmla="*/ 40913 h 114"/>
              <a:gd name="T4" fmla="*/ 14287 w 65"/>
              <a:gd name="T5" fmla="*/ 28603 h 114"/>
              <a:gd name="T6" fmla="*/ 11356 w 65"/>
              <a:gd name="T7" fmla="*/ 21000 h 114"/>
              <a:gd name="T8" fmla="*/ 9158 w 65"/>
              <a:gd name="T9" fmla="*/ 15569 h 114"/>
              <a:gd name="T10" fmla="*/ 0 w 65"/>
              <a:gd name="T11" fmla="*/ 1086 h 114"/>
              <a:gd name="T12" fmla="*/ 1099 w 65"/>
              <a:gd name="T13" fmla="*/ 0 h 114"/>
              <a:gd name="T14" fmla="*/ 13555 w 65"/>
              <a:gd name="T15" fmla="*/ 11224 h 114"/>
              <a:gd name="T16" fmla="*/ 21980 w 65"/>
              <a:gd name="T17" fmla="*/ 39827 h 114"/>
              <a:gd name="T18" fmla="*/ 21248 w 65"/>
              <a:gd name="T19" fmla="*/ 40913 h 114"/>
              <a:gd name="T20" fmla="*/ 20515 w 65"/>
              <a:gd name="T21" fmla="*/ 40913 h 114"/>
              <a:gd name="T22" fmla="*/ 1099 w 65"/>
              <a:gd name="T23" fmla="*/ 1086 h 114"/>
              <a:gd name="T24" fmla="*/ 366 w 65"/>
              <a:gd name="T25" fmla="*/ 1086 h 114"/>
              <a:gd name="T26" fmla="*/ 9891 w 65"/>
              <a:gd name="T27" fmla="*/ 15569 h 114"/>
              <a:gd name="T28" fmla="*/ 11723 w 65"/>
              <a:gd name="T29" fmla="*/ 21000 h 114"/>
              <a:gd name="T30" fmla="*/ 15020 w 65"/>
              <a:gd name="T31" fmla="*/ 28603 h 114"/>
              <a:gd name="T32" fmla="*/ 20515 w 65"/>
              <a:gd name="T33" fmla="*/ 39827 h 114"/>
              <a:gd name="T34" fmla="*/ 20515 w 65"/>
              <a:gd name="T35" fmla="*/ 39827 h 114"/>
              <a:gd name="T36" fmla="*/ 20515 w 65"/>
              <a:gd name="T37" fmla="*/ 39827 h 114"/>
              <a:gd name="T38" fmla="*/ 21614 w 65"/>
              <a:gd name="T39" fmla="*/ 39827 h 114"/>
              <a:gd name="T40" fmla="*/ 13188 w 65"/>
              <a:gd name="T41" fmla="*/ 11224 h 114"/>
              <a:gd name="T42" fmla="*/ 1099 w 65"/>
              <a:gd name="T43" fmla="*/ 1086 h 1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114">
                <a:moveTo>
                  <a:pt x="56" y="113"/>
                </a:moveTo>
                <a:lnTo>
                  <a:pt x="56" y="113"/>
                </a:lnTo>
                <a:cubicBezTo>
                  <a:pt x="50" y="113"/>
                  <a:pt x="45" y="99"/>
                  <a:pt x="39" y="79"/>
                </a:cubicBezTo>
                <a:cubicBezTo>
                  <a:pt x="36" y="73"/>
                  <a:pt x="34" y="64"/>
                  <a:pt x="31" y="58"/>
                </a:cubicBezTo>
                <a:cubicBezTo>
                  <a:pt x="29" y="52"/>
                  <a:pt x="27" y="47"/>
                  <a:pt x="25" y="43"/>
                </a:cubicBezTo>
                <a:cubicBezTo>
                  <a:pt x="19" y="26"/>
                  <a:pt x="12" y="9"/>
                  <a:pt x="0" y="3"/>
                </a:cubicBezTo>
                <a:cubicBezTo>
                  <a:pt x="1" y="0"/>
                  <a:pt x="3" y="0"/>
                  <a:pt x="3" y="0"/>
                </a:cubicBezTo>
                <a:cubicBezTo>
                  <a:pt x="16" y="0"/>
                  <a:pt x="25" y="6"/>
                  <a:pt x="37" y="31"/>
                </a:cubicBezTo>
                <a:cubicBezTo>
                  <a:pt x="50" y="56"/>
                  <a:pt x="64" y="99"/>
                  <a:pt x="60" y="110"/>
                </a:cubicBezTo>
                <a:cubicBezTo>
                  <a:pt x="59" y="110"/>
                  <a:pt x="59" y="110"/>
                  <a:pt x="58" y="113"/>
                </a:cubicBezTo>
                <a:cubicBezTo>
                  <a:pt x="57" y="113"/>
                  <a:pt x="56" y="113"/>
                  <a:pt x="56" y="113"/>
                </a:cubicBezTo>
                <a:close/>
                <a:moveTo>
                  <a:pt x="3" y="3"/>
                </a:moveTo>
                <a:lnTo>
                  <a:pt x="1" y="3"/>
                </a:lnTo>
                <a:cubicBezTo>
                  <a:pt x="13" y="8"/>
                  <a:pt x="20" y="24"/>
                  <a:pt x="27" y="43"/>
                </a:cubicBezTo>
                <a:cubicBezTo>
                  <a:pt x="28" y="46"/>
                  <a:pt x="30" y="52"/>
                  <a:pt x="32" y="58"/>
                </a:cubicBezTo>
                <a:cubicBezTo>
                  <a:pt x="35" y="64"/>
                  <a:pt x="37" y="72"/>
                  <a:pt x="41" y="79"/>
                </a:cubicBezTo>
                <a:cubicBezTo>
                  <a:pt x="45" y="98"/>
                  <a:pt x="50" y="110"/>
                  <a:pt x="56" y="110"/>
                </a:cubicBezTo>
                <a:cubicBezTo>
                  <a:pt x="58" y="110"/>
                  <a:pt x="59" y="110"/>
                  <a:pt x="59" y="110"/>
                </a:cubicBezTo>
                <a:cubicBezTo>
                  <a:pt x="64" y="99"/>
                  <a:pt x="50" y="61"/>
                  <a:pt x="36" y="31"/>
                </a:cubicBezTo>
                <a:cubicBezTo>
                  <a:pt x="25" y="8"/>
                  <a:pt x="16" y="3"/>
                  <a:pt x="3" y="3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" name="Freeform 1546">
            <a:extLst>
              <a:ext uri="{FF2B5EF4-FFF2-40B4-BE49-F238E27FC236}">
                <a16:creationId xmlns:a16="http://schemas.microsoft.com/office/drawing/2014/main" id="{7EBF8BF9-E08D-B643-9167-F1C26D707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2700338"/>
            <a:ext cx="23812" cy="49212"/>
          </a:xfrm>
          <a:custGeom>
            <a:avLst/>
            <a:gdLst>
              <a:gd name="T0" fmla="*/ 11906 w 64"/>
              <a:gd name="T1" fmla="*/ 22110 h 138"/>
              <a:gd name="T2" fmla="*/ 0 w 64"/>
              <a:gd name="T3" fmla="*/ 0 h 138"/>
              <a:gd name="T4" fmla="*/ 15255 w 64"/>
              <a:gd name="T5" fmla="*/ 11411 h 138"/>
              <a:gd name="T6" fmla="*/ 19719 w 64"/>
              <a:gd name="T7" fmla="*/ 47786 h 138"/>
              <a:gd name="T8" fmla="*/ 11906 w 64"/>
              <a:gd name="T9" fmla="*/ 22110 h 1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138">
                <a:moveTo>
                  <a:pt x="32" y="62"/>
                </a:moveTo>
                <a:cubicBezTo>
                  <a:pt x="26" y="36"/>
                  <a:pt x="24" y="11"/>
                  <a:pt x="0" y="0"/>
                </a:cubicBezTo>
                <a:cubicBezTo>
                  <a:pt x="14" y="0"/>
                  <a:pt x="31" y="0"/>
                  <a:pt x="41" y="32"/>
                </a:cubicBezTo>
                <a:cubicBezTo>
                  <a:pt x="52" y="72"/>
                  <a:pt x="63" y="131"/>
                  <a:pt x="53" y="134"/>
                </a:cubicBezTo>
                <a:cubicBezTo>
                  <a:pt x="43" y="137"/>
                  <a:pt x="40" y="97"/>
                  <a:pt x="32" y="6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" name="Freeform 1547">
            <a:extLst>
              <a:ext uri="{FF2B5EF4-FFF2-40B4-BE49-F238E27FC236}">
                <a16:creationId xmlns:a16="http://schemas.microsoft.com/office/drawing/2014/main" id="{30471DFD-C9F6-EA4E-B01D-18168B969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2700338"/>
            <a:ext cx="23812" cy="49212"/>
          </a:xfrm>
          <a:custGeom>
            <a:avLst/>
            <a:gdLst>
              <a:gd name="T0" fmla="*/ 13766 w 64"/>
              <a:gd name="T1" fmla="*/ 34125 h 137"/>
              <a:gd name="T2" fmla="*/ 11534 w 64"/>
              <a:gd name="T3" fmla="*/ 22990 h 137"/>
              <a:gd name="T4" fmla="*/ 11162 w 64"/>
              <a:gd name="T5" fmla="*/ 19397 h 137"/>
              <a:gd name="T6" fmla="*/ 0 w 64"/>
              <a:gd name="T7" fmla="*/ 718 h 137"/>
              <a:gd name="T8" fmla="*/ 11534 w 64"/>
              <a:gd name="T9" fmla="*/ 19397 h 137"/>
              <a:gd name="T10" fmla="*/ 11906 w 64"/>
              <a:gd name="T11" fmla="*/ 22990 h 137"/>
              <a:gd name="T12" fmla="*/ 14510 w 64"/>
              <a:gd name="T13" fmla="*/ 34125 h 137"/>
              <a:gd name="T14" fmla="*/ 18975 w 64"/>
              <a:gd name="T15" fmla="*/ 48853 h 137"/>
              <a:gd name="T16" fmla="*/ 13766 w 64"/>
              <a:gd name="T17" fmla="*/ 34125 h 137"/>
              <a:gd name="T18" fmla="*/ 0 w 64"/>
              <a:gd name="T19" fmla="*/ 718 h 137"/>
              <a:gd name="T20" fmla="*/ 744 w 64"/>
              <a:gd name="T21" fmla="*/ 0 h 137"/>
              <a:gd name="T22" fmla="*/ 15627 w 64"/>
              <a:gd name="T23" fmla="*/ 12213 h 137"/>
              <a:gd name="T24" fmla="*/ 19719 w 64"/>
              <a:gd name="T25" fmla="*/ 48853 h 137"/>
              <a:gd name="T26" fmla="*/ 19719 w 64"/>
              <a:gd name="T27" fmla="*/ 48853 h 137"/>
              <a:gd name="T28" fmla="*/ 14883 w 64"/>
              <a:gd name="T29" fmla="*/ 12213 h 137"/>
              <a:gd name="T30" fmla="*/ 744 w 64"/>
              <a:gd name="T31" fmla="*/ 718 h 137"/>
              <a:gd name="T32" fmla="*/ 0 w 64"/>
              <a:gd name="T33" fmla="*/ 718 h 13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4" h="137">
                <a:moveTo>
                  <a:pt x="37" y="95"/>
                </a:moveTo>
                <a:cubicBezTo>
                  <a:pt x="35" y="87"/>
                  <a:pt x="34" y="75"/>
                  <a:pt x="31" y="64"/>
                </a:cubicBezTo>
                <a:cubicBezTo>
                  <a:pt x="31" y="61"/>
                  <a:pt x="30" y="57"/>
                  <a:pt x="30" y="54"/>
                </a:cubicBezTo>
                <a:cubicBezTo>
                  <a:pt x="24" y="32"/>
                  <a:pt x="20" y="11"/>
                  <a:pt x="0" y="2"/>
                </a:cubicBezTo>
                <a:cubicBezTo>
                  <a:pt x="21" y="10"/>
                  <a:pt x="26" y="31"/>
                  <a:pt x="31" y="54"/>
                </a:cubicBezTo>
                <a:cubicBezTo>
                  <a:pt x="31" y="57"/>
                  <a:pt x="31" y="61"/>
                  <a:pt x="32" y="64"/>
                </a:cubicBezTo>
                <a:cubicBezTo>
                  <a:pt x="35" y="75"/>
                  <a:pt x="36" y="84"/>
                  <a:pt x="39" y="95"/>
                </a:cubicBezTo>
                <a:cubicBezTo>
                  <a:pt x="43" y="114"/>
                  <a:pt x="45" y="135"/>
                  <a:pt x="51" y="136"/>
                </a:cubicBezTo>
                <a:cubicBezTo>
                  <a:pt x="45" y="135"/>
                  <a:pt x="42" y="117"/>
                  <a:pt x="37" y="95"/>
                </a:cubicBezTo>
                <a:close/>
                <a:moveTo>
                  <a:pt x="0" y="2"/>
                </a:moveTo>
                <a:lnTo>
                  <a:pt x="2" y="0"/>
                </a:lnTo>
                <a:cubicBezTo>
                  <a:pt x="15" y="2"/>
                  <a:pt x="31" y="4"/>
                  <a:pt x="42" y="34"/>
                </a:cubicBezTo>
                <a:cubicBezTo>
                  <a:pt x="52" y="70"/>
                  <a:pt x="63" y="133"/>
                  <a:pt x="53" y="136"/>
                </a:cubicBezTo>
                <a:cubicBezTo>
                  <a:pt x="62" y="131"/>
                  <a:pt x="53" y="79"/>
                  <a:pt x="40" y="34"/>
                </a:cubicBezTo>
                <a:cubicBezTo>
                  <a:pt x="31" y="4"/>
                  <a:pt x="16" y="4"/>
                  <a:pt x="2" y="2"/>
                </a:cubicBezTo>
                <a:lnTo>
                  <a:pt x="0" y="2"/>
                </a:ln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" name="Freeform 1548">
            <a:extLst>
              <a:ext uri="{FF2B5EF4-FFF2-40B4-BE49-F238E27FC236}">
                <a16:creationId xmlns:a16="http://schemas.microsoft.com/office/drawing/2014/main" id="{FF0F7F91-7961-1E44-95A0-870DE0ED6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2695575"/>
            <a:ext cx="19050" cy="25400"/>
          </a:xfrm>
          <a:custGeom>
            <a:avLst/>
            <a:gdLst>
              <a:gd name="T0" fmla="*/ 7274 w 55"/>
              <a:gd name="T1" fmla="*/ 6082 h 71"/>
              <a:gd name="T2" fmla="*/ 18704 w 55"/>
              <a:gd name="T3" fmla="*/ 9301 h 71"/>
              <a:gd name="T4" fmla="*/ 7966 w 55"/>
              <a:gd name="T5" fmla="*/ 10732 h 71"/>
              <a:gd name="T6" fmla="*/ 1385 w 55"/>
              <a:gd name="T7" fmla="*/ 24327 h 71"/>
              <a:gd name="T8" fmla="*/ 7274 w 55"/>
              <a:gd name="T9" fmla="*/ 6082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" h="71">
                <a:moveTo>
                  <a:pt x="21" y="17"/>
                </a:moveTo>
                <a:cubicBezTo>
                  <a:pt x="38" y="0"/>
                  <a:pt x="51" y="17"/>
                  <a:pt x="54" y="26"/>
                </a:cubicBezTo>
                <a:cubicBezTo>
                  <a:pt x="38" y="26"/>
                  <a:pt x="37" y="20"/>
                  <a:pt x="23" y="30"/>
                </a:cubicBezTo>
                <a:cubicBezTo>
                  <a:pt x="11" y="41"/>
                  <a:pt x="8" y="70"/>
                  <a:pt x="4" y="68"/>
                </a:cubicBezTo>
                <a:cubicBezTo>
                  <a:pt x="0" y="68"/>
                  <a:pt x="0" y="33"/>
                  <a:pt x="21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5" name="Freeform 1549">
            <a:extLst>
              <a:ext uri="{FF2B5EF4-FFF2-40B4-BE49-F238E27FC236}">
                <a16:creationId xmlns:a16="http://schemas.microsoft.com/office/drawing/2014/main" id="{39FE585F-419D-104E-8C42-4CDDB9C59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2698750"/>
            <a:ext cx="20638" cy="22225"/>
          </a:xfrm>
          <a:custGeom>
            <a:avLst/>
            <a:gdLst>
              <a:gd name="T0" fmla="*/ 1106 w 56"/>
              <a:gd name="T1" fmla="*/ 21484 h 60"/>
              <a:gd name="T2" fmla="*/ 7739 w 56"/>
              <a:gd name="T3" fmla="*/ 2223 h 60"/>
              <a:gd name="T4" fmla="*/ 12530 w 56"/>
              <a:gd name="T5" fmla="*/ 0 h 60"/>
              <a:gd name="T6" fmla="*/ 20269 w 56"/>
              <a:gd name="T7" fmla="*/ 6297 h 60"/>
              <a:gd name="T8" fmla="*/ 20269 w 56"/>
              <a:gd name="T9" fmla="*/ 6297 h 60"/>
              <a:gd name="T10" fmla="*/ 12530 w 56"/>
              <a:gd name="T11" fmla="*/ 741 h 60"/>
              <a:gd name="T12" fmla="*/ 7739 w 56"/>
              <a:gd name="T13" fmla="*/ 2963 h 60"/>
              <a:gd name="T14" fmla="*/ 1106 w 56"/>
              <a:gd name="T15" fmla="*/ 21484 h 60"/>
              <a:gd name="T16" fmla="*/ 1474 w 56"/>
              <a:gd name="T17" fmla="*/ 21855 h 60"/>
              <a:gd name="T18" fmla="*/ 1106 w 56"/>
              <a:gd name="T19" fmla="*/ 21484 h 60"/>
              <a:gd name="T20" fmla="*/ 16216 w 56"/>
              <a:gd name="T21" fmla="*/ 6297 h 60"/>
              <a:gd name="T22" fmla="*/ 8845 w 56"/>
              <a:gd name="T23" fmla="*/ 7779 h 60"/>
              <a:gd name="T24" fmla="*/ 3317 w 56"/>
              <a:gd name="T25" fmla="*/ 18150 h 60"/>
              <a:gd name="T26" fmla="*/ 1474 w 56"/>
              <a:gd name="T27" fmla="*/ 21855 h 60"/>
              <a:gd name="T28" fmla="*/ 3317 w 56"/>
              <a:gd name="T29" fmla="*/ 18150 h 60"/>
              <a:gd name="T30" fmla="*/ 8476 w 56"/>
              <a:gd name="T31" fmla="*/ 7408 h 60"/>
              <a:gd name="T32" fmla="*/ 16216 w 56"/>
              <a:gd name="T33" fmla="*/ 5186 h 60"/>
              <a:gd name="T34" fmla="*/ 20269 w 56"/>
              <a:gd name="T35" fmla="*/ 6297 h 60"/>
              <a:gd name="T36" fmla="*/ 16216 w 56"/>
              <a:gd name="T37" fmla="*/ 6297 h 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60">
                <a:moveTo>
                  <a:pt x="3" y="58"/>
                </a:moveTo>
                <a:cubicBezTo>
                  <a:pt x="0" y="49"/>
                  <a:pt x="3" y="20"/>
                  <a:pt x="21" y="6"/>
                </a:cubicBezTo>
                <a:cubicBezTo>
                  <a:pt x="25" y="1"/>
                  <a:pt x="30" y="0"/>
                  <a:pt x="34" y="0"/>
                </a:cubicBezTo>
                <a:cubicBezTo>
                  <a:pt x="44" y="0"/>
                  <a:pt x="52" y="9"/>
                  <a:pt x="55" y="17"/>
                </a:cubicBezTo>
                <a:cubicBezTo>
                  <a:pt x="53" y="13"/>
                  <a:pt x="46" y="2"/>
                  <a:pt x="34" y="2"/>
                </a:cubicBezTo>
                <a:cubicBezTo>
                  <a:pt x="30" y="2"/>
                  <a:pt x="25" y="3"/>
                  <a:pt x="21" y="8"/>
                </a:cubicBezTo>
                <a:cubicBezTo>
                  <a:pt x="3" y="21"/>
                  <a:pt x="2" y="49"/>
                  <a:pt x="3" y="58"/>
                </a:cubicBezTo>
                <a:lnTo>
                  <a:pt x="4" y="59"/>
                </a:lnTo>
                <a:cubicBezTo>
                  <a:pt x="3" y="59"/>
                  <a:pt x="3" y="59"/>
                  <a:pt x="3" y="58"/>
                </a:cubicBezTo>
                <a:close/>
                <a:moveTo>
                  <a:pt x="44" y="17"/>
                </a:moveTo>
                <a:cubicBezTo>
                  <a:pt x="37" y="14"/>
                  <a:pt x="34" y="14"/>
                  <a:pt x="24" y="21"/>
                </a:cubicBezTo>
                <a:cubicBezTo>
                  <a:pt x="16" y="27"/>
                  <a:pt x="12" y="40"/>
                  <a:pt x="9" y="49"/>
                </a:cubicBezTo>
                <a:cubicBezTo>
                  <a:pt x="7" y="55"/>
                  <a:pt x="6" y="59"/>
                  <a:pt x="4" y="59"/>
                </a:cubicBezTo>
                <a:cubicBezTo>
                  <a:pt x="6" y="59"/>
                  <a:pt x="7" y="53"/>
                  <a:pt x="9" y="49"/>
                </a:cubicBezTo>
                <a:cubicBezTo>
                  <a:pt x="12" y="40"/>
                  <a:pt x="15" y="27"/>
                  <a:pt x="23" y="20"/>
                </a:cubicBezTo>
                <a:cubicBezTo>
                  <a:pt x="31" y="14"/>
                  <a:pt x="36" y="14"/>
                  <a:pt x="44" y="14"/>
                </a:cubicBezTo>
                <a:cubicBezTo>
                  <a:pt x="47" y="15"/>
                  <a:pt x="50" y="17"/>
                  <a:pt x="55" y="17"/>
                </a:cubicBezTo>
                <a:cubicBezTo>
                  <a:pt x="50" y="18"/>
                  <a:pt x="47" y="17"/>
                  <a:pt x="44" y="17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" name="Freeform 1550">
            <a:extLst>
              <a:ext uri="{FF2B5EF4-FFF2-40B4-BE49-F238E27FC236}">
                <a16:creationId xmlns:a16="http://schemas.microsoft.com/office/drawing/2014/main" id="{6D4C8456-C6CE-8946-8C21-41E7D5BC1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2684463"/>
            <a:ext cx="6350" cy="9525"/>
          </a:xfrm>
          <a:custGeom>
            <a:avLst/>
            <a:gdLst>
              <a:gd name="T0" fmla="*/ 5013 w 19"/>
              <a:gd name="T1" fmla="*/ 4191 h 25"/>
              <a:gd name="T2" fmla="*/ 5013 w 19"/>
              <a:gd name="T3" fmla="*/ 8763 h 25"/>
              <a:gd name="T4" fmla="*/ 1003 w 19"/>
              <a:gd name="T5" fmla="*/ 5334 h 25"/>
              <a:gd name="T6" fmla="*/ 1337 w 19"/>
              <a:gd name="T7" fmla="*/ 762 h 25"/>
              <a:gd name="T8" fmla="*/ 5013 w 19"/>
              <a:gd name="T9" fmla="*/ 4191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5">
                <a:moveTo>
                  <a:pt x="15" y="11"/>
                </a:moveTo>
                <a:cubicBezTo>
                  <a:pt x="18" y="14"/>
                  <a:pt x="18" y="20"/>
                  <a:pt x="15" y="23"/>
                </a:cubicBezTo>
                <a:cubicBezTo>
                  <a:pt x="11" y="24"/>
                  <a:pt x="6" y="20"/>
                  <a:pt x="3" y="14"/>
                </a:cubicBezTo>
                <a:cubicBezTo>
                  <a:pt x="0" y="9"/>
                  <a:pt x="1" y="5"/>
                  <a:pt x="4" y="2"/>
                </a:cubicBezTo>
                <a:cubicBezTo>
                  <a:pt x="7" y="0"/>
                  <a:pt x="12" y="5"/>
                  <a:pt x="15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7" name="Freeform 1551">
            <a:extLst>
              <a:ext uri="{FF2B5EF4-FFF2-40B4-BE49-F238E27FC236}">
                <a16:creationId xmlns:a16="http://schemas.microsoft.com/office/drawing/2014/main" id="{D458B276-CEA6-9F43-ABA5-A5DA5ABEE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2684463"/>
            <a:ext cx="6350" cy="7937"/>
          </a:xfrm>
          <a:custGeom>
            <a:avLst/>
            <a:gdLst>
              <a:gd name="T0" fmla="*/ 1003 w 19"/>
              <a:gd name="T1" fmla="*/ 4630 h 24"/>
              <a:gd name="T2" fmla="*/ 668 w 19"/>
              <a:gd name="T3" fmla="*/ 1654 h 24"/>
              <a:gd name="T4" fmla="*/ 1003 w 19"/>
              <a:gd name="T5" fmla="*/ 661 h 24"/>
              <a:gd name="T6" fmla="*/ 5347 w 19"/>
              <a:gd name="T7" fmla="*/ 2976 h 24"/>
              <a:gd name="T8" fmla="*/ 5682 w 19"/>
              <a:gd name="T9" fmla="*/ 6614 h 24"/>
              <a:gd name="T10" fmla="*/ 5013 w 19"/>
              <a:gd name="T11" fmla="*/ 7606 h 24"/>
              <a:gd name="T12" fmla="*/ 4011 w 19"/>
              <a:gd name="T13" fmla="*/ 7606 h 24"/>
              <a:gd name="T14" fmla="*/ 1003 w 19"/>
              <a:gd name="T15" fmla="*/ 4630 h 24"/>
              <a:gd name="T16" fmla="*/ 2005 w 19"/>
              <a:gd name="T17" fmla="*/ 661 h 24"/>
              <a:gd name="T18" fmla="*/ 1337 w 19"/>
              <a:gd name="T19" fmla="*/ 661 h 24"/>
              <a:gd name="T20" fmla="*/ 1003 w 19"/>
              <a:gd name="T21" fmla="*/ 1654 h 24"/>
              <a:gd name="T22" fmla="*/ 1003 w 19"/>
              <a:gd name="T23" fmla="*/ 4630 h 24"/>
              <a:gd name="T24" fmla="*/ 4679 w 19"/>
              <a:gd name="T25" fmla="*/ 6945 h 24"/>
              <a:gd name="T26" fmla="*/ 5347 w 19"/>
              <a:gd name="T27" fmla="*/ 6614 h 24"/>
              <a:gd name="T28" fmla="*/ 5013 w 19"/>
              <a:gd name="T29" fmla="*/ 3638 h 24"/>
              <a:gd name="T30" fmla="*/ 2005 w 19"/>
              <a:gd name="T31" fmla="*/ 661 h 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24">
                <a:moveTo>
                  <a:pt x="3" y="14"/>
                </a:moveTo>
                <a:cubicBezTo>
                  <a:pt x="1" y="11"/>
                  <a:pt x="0" y="8"/>
                  <a:pt x="2" y="5"/>
                </a:cubicBezTo>
                <a:lnTo>
                  <a:pt x="3" y="2"/>
                </a:lnTo>
                <a:cubicBezTo>
                  <a:pt x="7" y="0"/>
                  <a:pt x="12" y="5"/>
                  <a:pt x="16" y="9"/>
                </a:cubicBezTo>
                <a:cubicBezTo>
                  <a:pt x="18" y="14"/>
                  <a:pt x="18" y="17"/>
                  <a:pt x="17" y="20"/>
                </a:cubicBezTo>
                <a:cubicBezTo>
                  <a:pt x="16" y="21"/>
                  <a:pt x="16" y="23"/>
                  <a:pt x="15" y="23"/>
                </a:cubicBezTo>
                <a:lnTo>
                  <a:pt x="12" y="23"/>
                </a:lnTo>
                <a:cubicBezTo>
                  <a:pt x="8" y="23"/>
                  <a:pt x="5" y="20"/>
                  <a:pt x="3" y="14"/>
                </a:cubicBezTo>
                <a:close/>
                <a:moveTo>
                  <a:pt x="6" y="2"/>
                </a:moveTo>
                <a:lnTo>
                  <a:pt x="4" y="2"/>
                </a:lnTo>
                <a:cubicBezTo>
                  <a:pt x="3" y="3"/>
                  <a:pt x="3" y="5"/>
                  <a:pt x="3" y="5"/>
                </a:cubicBezTo>
                <a:cubicBezTo>
                  <a:pt x="2" y="8"/>
                  <a:pt x="3" y="11"/>
                  <a:pt x="3" y="14"/>
                </a:cubicBezTo>
                <a:cubicBezTo>
                  <a:pt x="6" y="20"/>
                  <a:pt x="11" y="23"/>
                  <a:pt x="14" y="21"/>
                </a:cubicBezTo>
                <a:cubicBezTo>
                  <a:pt x="15" y="21"/>
                  <a:pt x="16" y="20"/>
                  <a:pt x="16" y="20"/>
                </a:cubicBezTo>
                <a:cubicBezTo>
                  <a:pt x="16" y="17"/>
                  <a:pt x="16" y="14"/>
                  <a:pt x="15" y="11"/>
                </a:cubicBezTo>
                <a:cubicBezTo>
                  <a:pt x="12" y="6"/>
                  <a:pt x="8" y="2"/>
                  <a:pt x="6" y="2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8" name="Freeform 1552">
            <a:extLst>
              <a:ext uri="{FF2B5EF4-FFF2-40B4-BE49-F238E27FC236}">
                <a16:creationId xmlns:a16="http://schemas.microsoft.com/office/drawing/2014/main" id="{BD9C8E6A-7694-7947-A43C-449E5C926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2690813"/>
            <a:ext cx="6350" cy="9525"/>
          </a:xfrm>
          <a:custGeom>
            <a:avLst/>
            <a:gdLst>
              <a:gd name="T0" fmla="*/ 5013 w 19"/>
              <a:gd name="T1" fmla="*/ 3528 h 27"/>
              <a:gd name="T2" fmla="*/ 4345 w 19"/>
              <a:gd name="T3" fmla="*/ 8467 h 27"/>
              <a:gd name="T4" fmla="*/ 1003 w 19"/>
              <a:gd name="T5" fmla="*/ 5292 h 27"/>
              <a:gd name="T6" fmla="*/ 1671 w 19"/>
              <a:gd name="T7" fmla="*/ 1058 h 27"/>
              <a:gd name="T8" fmla="*/ 5013 w 19"/>
              <a:gd name="T9" fmla="*/ 3528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7">
                <a:moveTo>
                  <a:pt x="15" y="10"/>
                </a:moveTo>
                <a:cubicBezTo>
                  <a:pt x="18" y="16"/>
                  <a:pt x="16" y="21"/>
                  <a:pt x="13" y="24"/>
                </a:cubicBezTo>
                <a:cubicBezTo>
                  <a:pt x="9" y="26"/>
                  <a:pt x="5" y="21"/>
                  <a:pt x="3" y="15"/>
                </a:cubicBezTo>
                <a:cubicBezTo>
                  <a:pt x="0" y="9"/>
                  <a:pt x="2" y="4"/>
                  <a:pt x="5" y="3"/>
                </a:cubicBezTo>
                <a:cubicBezTo>
                  <a:pt x="8" y="0"/>
                  <a:pt x="12" y="4"/>
                  <a:pt x="15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9" name="Freeform 1553">
            <a:extLst>
              <a:ext uri="{FF2B5EF4-FFF2-40B4-BE49-F238E27FC236}">
                <a16:creationId xmlns:a16="http://schemas.microsoft.com/office/drawing/2014/main" id="{88FFC4B7-060B-7442-8A18-84CD6238A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2690813"/>
            <a:ext cx="6350" cy="9525"/>
          </a:xfrm>
          <a:custGeom>
            <a:avLst/>
            <a:gdLst>
              <a:gd name="T0" fmla="*/ 1003 w 19"/>
              <a:gd name="T1" fmla="*/ 5129 h 26"/>
              <a:gd name="T2" fmla="*/ 668 w 19"/>
              <a:gd name="T3" fmla="*/ 1099 h 26"/>
              <a:gd name="T4" fmla="*/ 1337 w 19"/>
              <a:gd name="T5" fmla="*/ 0 h 26"/>
              <a:gd name="T6" fmla="*/ 2005 w 19"/>
              <a:gd name="T7" fmla="*/ 0 h 26"/>
              <a:gd name="T8" fmla="*/ 5347 w 19"/>
              <a:gd name="T9" fmla="*/ 3297 h 26"/>
              <a:gd name="T10" fmla="*/ 5347 w 19"/>
              <a:gd name="T11" fmla="*/ 7327 h 26"/>
              <a:gd name="T12" fmla="*/ 4345 w 19"/>
              <a:gd name="T13" fmla="*/ 9159 h 26"/>
              <a:gd name="T14" fmla="*/ 4011 w 19"/>
              <a:gd name="T15" fmla="*/ 9159 h 26"/>
              <a:gd name="T16" fmla="*/ 1003 w 19"/>
              <a:gd name="T17" fmla="*/ 5129 h 26"/>
              <a:gd name="T18" fmla="*/ 2005 w 19"/>
              <a:gd name="T19" fmla="*/ 733 h 26"/>
              <a:gd name="T20" fmla="*/ 1003 w 19"/>
              <a:gd name="T21" fmla="*/ 1832 h 26"/>
              <a:gd name="T22" fmla="*/ 1003 w 19"/>
              <a:gd name="T23" fmla="*/ 5129 h 26"/>
              <a:gd name="T24" fmla="*/ 4011 w 19"/>
              <a:gd name="T25" fmla="*/ 8426 h 26"/>
              <a:gd name="T26" fmla="*/ 4345 w 19"/>
              <a:gd name="T27" fmla="*/ 8426 h 26"/>
              <a:gd name="T28" fmla="*/ 5013 w 19"/>
              <a:gd name="T29" fmla="*/ 7327 h 26"/>
              <a:gd name="T30" fmla="*/ 5013 w 19"/>
              <a:gd name="T31" fmla="*/ 3297 h 26"/>
              <a:gd name="T32" fmla="*/ 2005 w 19"/>
              <a:gd name="T33" fmla="*/ 733 h 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" h="26">
                <a:moveTo>
                  <a:pt x="3" y="14"/>
                </a:moveTo>
                <a:cubicBezTo>
                  <a:pt x="1" y="9"/>
                  <a:pt x="0" y="6"/>
                  <a:pt x="2" y="3"/>
                </a:cubicBezTo>
                <a:cubicBezTo>
                  <a:pt x="3" y="3"/>
                  <a:pt x="3" y="2"/>
                  <a:pt x="4" y="0"/>
                </a:cubicBezTo>
                <a:lnTo>
                  <a:pt x="6" y="0"/>
                </a:lnTo>
                <a:cubicBezTo>
                  <a:pt x="9" y="0"/>
                  <a:pt x="14" y="5"/>
                  <a:pt x="16" y="9"/>
                </a:cubicBezTo>
                <a:cubicBezTo>
                  <a:pt x="17" y="14"/>
                  <a:pt x="18" y="17"/>
                  <a:pt x="16" y="20"/>
                </a:cubicBezTo>
                <a:cubicBezTo>
                  <a:pt x="16" y="20"/>
                  <a:pt x="15" y="23"/>
                  <a:pt x="13" y="25"/>
                </a:cubicBezTo>
                <a:lnTo>
                  <a:pt x="12" y="25"/>
                </a:lnTo>
                <a:cubicBezTo>
                  <a:pt x="8" y="25"/>
                  <a:pt x="4" y="20"/>
                  <a:pt x="3" y="14"/>
                </a:cubicBezTo>
                <a:close/>
                <a:moveTo>
                  <a:pt x="6" y="2"/>
                </a:moveTo>
                <a:cubicBezTo>
                  <a:pt x="4" y="3"/>
                  <a:pt x="3" y="3"/>
                  <a:pt x="3" y="5"/>
                </a:cubicBezTo>
                <a:cubicBezTo>
                  <a:pt x="2" y="6"/>
                  <a:pt x="2" y="9"/>
                  <a:pt x="3" y="14"/>
                </a:cubicBezTo>
                <a:cubicBezTo>
                  <a:pt x="5" y="18"/>
                  <a:pt x="8" y="23"/>
                  <a:pt x="12" y="23"/>
                </a:cubicBezTo>
                <a:lnTo>
                  <a:pt x="13" y="23"/>
                </a:lnTo>
                <a:cubicBezTo>
                  <a:pt x="14" y="20"/>
                  <a:pt x="15" y="20"/>
                  <a:pt x="15" y="20"/>
                </a:cubicBezTo>
                <a:cubicBezTo>
                  <a:pt x="16" y="17"/>
                  <a:pt x="16" y="14"/>
                  <a:pt x="15" y="9"/>
                </a:cubicBezTo>
                <a:cubicBezTo>
                  <a:pt x="12" y="5"/>
                  <a:pt x="8" y="2"/>
                  <a:pt x="6" y="2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0" name="Freeform 1554">
            <a:extLst>
              <a:ext uri="{FF2B5EF4-FFF2-40B4-BE49-F238E27FC236}">
                <a16:creationId xmlns:a16="http://schemas.microsoft.com/office/drawing/2014/main" id="{26A3FF6A-582F-9E44-AB69-7D7CFD816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2689225"/>
            <a:ext cx="4763" cy="7938"/>
          </a:xfrm>
          <a:custGeom>
            <a:avLst/>
            <a:gdLst>
              <a:gd name="T0" fmla="*/ 4128 w 15"/>
              <a:gd name="T1" fmla="*/ 4142 h 23"/>
              <a:gd name="T2" fmla="*/ 2858 w 15"/>
              <a:gd name="T3" fmla="*/ 7593 h 23"/>
              <a:gd name="T4" fmla="*/ 0 w 15"/>
              <a:gd name="T5" fmla="*/ 4142 h 23"/>
              <a:gd name="T6" fmla="*/ 1905 w 15"/>
              <a:gd name="T7" fmla="*/ 0 h 23"/>
              <a:gd name="T8" fmla="*/ 4128 w 15"/>
              <a:gd name="T9" fmla="*/ 4142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3">
                <a:moveTo>
                  <a:pt x="13" y="12"/>
                </a:moveTo>
                <a:cubicBezTo>
                  <a:pt x="14" y="18"/>
                  <a:pt x="12" y="22"/>
                  <a:pt x="9" y="22"/>
                </a:cubicBezTo>
                <a:cubicBezTo>
                  <a:pt x="5" y="22"/>
                  <a:pt x="2" y="18"/>
                  <a:pt x="0" y="12"/>
                </a:cubicBezTo>
                <a:cubicBezTo>
                  <a:pt x="0" y="7"/>
                  <a:pt x="3" y="1"/>
                  <a:pt x="6" y="0"/>
                </a:cubicBezTo>
                <a:cubicBezTo>
                  <a:pt x="9" y="0"/>
                  <a:pt x="13" y="4"/>
                  <a:pt x="13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1" name="Freeform 1555">
            <a:extLst>
              <a:ext uri="{FF2B5EF4-FFF2-40B4-BE49-F238E27FC236}">
                <a16:creationId xmlns:a16="http://schemas.microsoft.com/office/drawing/2014/main" id="{B12A9F74-EC2C-CF47-B9EC-C9EBF3CE4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2689225"/>
            <a:ext cx="6350" cy="9525"/>
          </a:xfrm>
          <a:custGeom>
            <a:avLst/>
            <a:gdLst>
              <a:gd name="T0" fmla="*/ 3572 w 16"/>
              <a:gd name="T1" fmla="*/ 9144 h 25"/>
              <a:gd name="T2" fmla="*/ 0 w 16"/>
              <a:gd name="T3" fmla="*/ 4572 h 25"/>
              <a:gd name="T4" fmla="*/ 1191 w 16"/>
              <a:gd name="T5" fmla="*/ 1143 h 25"/>
              <a:gd name="T6" fmla="*/ 2381 w 16"/>
              <a:gd name="T7" fmla="*/ 0 h 25"/>
              <a:gd name="T8" fmla="*/ 2381 w 16"/>
              <a:gd name="T9" fmla="*/ 0 h 25"/>
              <a:gd name="T10" fmla="*/ 5556 w 16"/>
              <a:gd name="T11" fmla="*/ 4572 h 25"/>
              <a:gd name="T12" fmla="*/ 4763 w 16"/>
              <a:gd name="T13" fmla="*/ 8001 h 25"/>
              <a:gd name="T14" fmla="*/ 3572 w 16"/>
              <a:gd name="T15" fmla="*/ 9144 h 25"/>
              <a:gd name="T16" fmla="*/ 2381 w 16"/>
              <a:gd name="T17" fmla="*/ 381 h 25"/>
              <a:gd name="T18" fmla="*/ 1588 w 16"/>
              <a:gd name="T19" fmla="*/ 1143 h 25"/>
              <a:gd name="T20" fmla="*/ 397 w 16"/>
              <a:gd name="T21" fmla="*/ 4572 h 25"/>
              <a:gd name="T22" fmla="*/ 3572 w 16"/>
              <a:gd name="T23" fmla="*/ 8382 h 25"/>
              <a:gd name="T24" fmla="*/ 3572 w 16"/>
              <a:gd name="T25" fmla="*/ 8382 h 25"/>
              <a:gd name="T26" fmla="*/ 3572 w 16"/>
              <a:gd name="T27" fmla="*/ 8382 h 25"/>
              <a:gd name="T28" fmla="*/ 4763 w 16"/>
              <a:gd name="T29" fmla="*/ 8001 h 25"/>
              <a:gd name="T30" fmla="*/ 5159 w 16"/>
              <a:gd name="T31" fmla="*/ 4572 h 25"/>
              <a:gd name="T32" fmla="*/ 2381 w 16"/>
              <a:gd name="T33" fmla="*/ 381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25">
                <a:moveTo>
                  <a:pt x="9" y="24"/>
                </a:moveTo>
                <a:cubicBezTo>
                  <a:pt x="4" y="24"/>
                  <a:pt x="1" y="18"/>
                  <a:pt x="0" y="12"/>
                </a:cubicBezTo>
                <a:cubicBezTo>
                  <a:pt x="0" y="7"/>
                  <a:pt x="0" y="4"/>
                  <a:pt x="3" y="3"/>
                </a:cubicBezTo>
                <a:cubicBezTo>
                  <a:pt x="3" y="1"/>
                  <a:pt x="4" y="0"/>
                  <a:pt x="6" y="0"/>
                </a:cubicBezTo>
                <a:cubicBezTo>
                  <a:pt x="10" y="0"/>
                  <a:pt x="13" y="4"/>
                  <a:pt x="14" y="12"/>
                </a:cubicBezTo>
                <a:cubicBezTo>
                  <a:pt x="15" y="15"/>
                  <a:pt x="14" y="19"/>
                  <a:pt x="12" y="21"/>
                </a:cubicBezTo>
                <a:cubicBezTo>
                  <a:pt x="12" y="22"/>
                  <a:pt x="10" y="24"/>
                  <a:pt x="9" y="24"/>
                </a:cubicBezTo>
                <a:close/>
                <a:moveTo>
                  <a:pt x="6" y="1"/>
                </a:moveTo>
                <a:cubicBezTo>
                  <a:pt x="4" y="1"/>
                  <a:pt x="4" y="3"/>
                  <a:pt x="4" y="3"/>
                </a:cubicBezTo>
                <a:cubicBezTo>
                  <a:pt x="2" y="4"/>
                  <a:pt x="0" y="9"/>
                  <a:pt x="1" y="12"/>
                </a:cubicBezTo>
                <a:cubicBezTo>
                  <a:pt x="2" y="18"/>
                  <a:pt x="5" y="22"/>
                  <a:pt x="9" y="22"/>
                </a:cubicBezTo>
                <a:cubicBezTo>
                  <a:pt x="9" y="22"/>
                  <a:pt x="10" y="21"/>
                  <a:pt x="12" y="21"/>
                </a:cubicBezTo>
                <a:cubicBezTo>
                  <a:pt x="13" y="18"/>
                  <a:pt x="13" y="15"/>
                  <a:pt x="13" y="12"/>
                </a:cubicBezTo>
                <a:cubicBezTo>
                  <a:pt x="13" y="6"/>
                  <a:pt x="9" y="1"/>
                  <a:pt x="6" y="1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2" name="Freeform 1556">
            <a:extLst>
              <a:ext uri="{FF2B5EF4-FFF2-40B4-BE49-F238E27FC236}">
                <a16:creationId xmlns:a16="http://schemas.microsoft.com/office/drawing/2014/main" id="{E0C876D3-0F78-3D4B-8A54-207150F78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695575"/>
            <a:ext cx="6350" cy="9525"/>
          </a:xfrm>
          <a:custGeom>
            <a:avLst/>
            <a:gdLst>
              <a:gd name="T0" fmla="*/ 5229 w 17"/>
              <a:gd name="T1" fmla="*/ 4572 h 25"/>
              <a:gd name="T2" fmla="*/ 4109 w 17"/>
              <a:gd name="T3" fmla="*/ 8763 h 25"/>
              <a:gd name="T4" fmla="*/ 747 w 17"/>
              <a:gd name="T5" fmla="*/ 4953 h 25"/>
              <a:gd name="T6" fmla="*/ 1868 w 17"/>
              <a:gd name="T7" fmla="*/ 0 h 25"/>
              <a:gd name="T8" fmla="*/ 5229 w 17"/>
              <a:gd name="T9" fmla="*/ 457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5">
                <a:moveTo>
                  <a:pt x="14" y="12"/>
                </a:moveTo>
                <a:cubicBezTo>
                  <a:pt x="16" y="17"/>
                  <a:pt x="14" y="23"/>
                  <a:pt x="11" y="23"/>
                </a:cubicBezTo>
                <a:cubicBezTo>
                  <a:pt x="7" y="24"/>
                  <a:pt x="3" y="21"/>
                  <a:pt x="2" y="13"/>
                </a:cubicBezTo>
                <a:cubicBezTo>
                  <a:pt x="0" y="6"/>
                  <a:pt x="2" y="0"/>
                  <a:pt x="5" y="0"/>
                </a:cubicBezTo>
                <a:cubicBezTo>
                  <a:pt x="9" y="0"/>
                  <a:pt x="13" y="4"/>
                  <a:pt x="14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3" name="Freeform 1557">
            <a:extLst>
              <a:ext uri="{FF2B5EF4-FFF2-40B4-BE49-F238E27FC236}">
                <a16:creationId xmlns:a16="http://schemas.microsoft.com/office/drawing/2014/main" id="{D99A046E-0F1A-7F4A-AEE2-5C1DF2102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695575"/>
            <a:ext cx="6350" cy="9525"/>
          </a:xfrm>
          <a:custGeom>
            <a:avLst/>
            <a:gdLst>
              <a:gd name="T0" fmla="*/ 3735 w 17"/>
              <a:gd name="T1" fmla="*/ 9144 h 25"/>
              <a:gd name="T2" fmla="*/ 374 w 17"/>
              <a:gd name="T3" fmla="*/ 4953 h 25"/>
              <a:gd name="T4" fmla="*/ 747 w 17"/>
              <a:gd name="T5" fmla="*/ 1143 h 25"/>
              <a:gd name="T6" fmla="*/ 1868 w 17"/>
              <a:gd name="T7" fmla="*/ 0 h 25"/>
              <a:gd name="T8" fmla="*/ 2241 w 17"/>
              <a:gd name="T9" fmla="*/ 0 h 25"/>
              <a:gd name="T10" fmla="*/ 1121 w 17"/>
              <a:gd name="T11" fmla="*/ 1143 h 25"/>
              <a:gd name="T12" fmla="*/ 747 w 17"/>
              <a:gd name="T13" fmla="*/ 4953 h 25"/>
              <a:gd name="T14" fmla="*/ 3735 w 17"/>
              <a:gd name="T15" fmla="*/ 8763 h 25"/>
              <a:gd name="T16" fmla="*/ 4482 w 17"/>
              <a:gd name="T17" fmla="*/ 8763 h 25"/>
              <a:gd name="T18" fmla="*/ 4109 w 17"/>
              <a:gd name="T19" fmla="*/ 9144 h 25"/>
              <a:gd name="T20" fmla="*/ 3735 w 17"/>
              <a:gd name="T21" fmla="*/ 9144 h 25"/>
              <a:gd name="T22" fmla="*/ 5603 w 17"/>
              <a:gd name="T23" fmla="*/ 4572 h 25"/>
              <a:gd name="T24" fmla="*/ 5229 w 17"/>
              <a:gd name="T25" fmla="*/ 8001 h 25"/>
              <a:gd name="T26" fmla="*/ 4482 w 17"/>
              <a:gd name="T27" fmla="*/ 8382 h 25"/>
              <a:gd name="T28" fmla="*/ 5229 w 17"/>
              <a:gd name="T29" fmla="*/ 4572 h 25"/>
              <a:gd name="T30" fmla="*/ 2615 w 17"/>
              <a:gd name="T31" fmla="*/ 0 h 25"/>
              <a:gd name="T32" fmla="*/ 5603 w 17"/>
              <a:gd name="T33" fmla="*/ 4572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" h="25">
                <a:moveTo>
                  <a:pt x="10" y="24"/>
                </a:moveTo>
                <a:cubicBezTo>
                  <a:pt x="6" y="24"/>
                  <a:pt x="2" y="21"/>
                  <a:pt x="1" y="13"/>
                </a:cubicBezTo>
                <a:cubicBezTo>
                  <a:pt x="0" y="9"/>
                  <a:pt x="0" y="4"/>
                  <a:pt x="2" y="3"/>
                </a:cubicBezTo>
                <a:cubicBezTo>
                  <a:pt x="3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4" y="3"/>
                  <a:pt x="3" y="3"/>
                </a:cubicBezTo>
                <a:cubicBezTo>
                  <a:pt x="2" y="4"/>
                  <a:pt x="2" y="9"/>
                  <a:pt x="2" y="13"/>
                </a:cubicBezTo>
                <a:cubicBezTo>
                  <a:pt x="3" y="18"/>
                  <a:pt x="6" y="23"/>
                  <a:pt x="10" y="23"/>
                </a:cubicBezTo>
                <a:cubicBezTo>
                  <a:pt x="11" y="23"/>
                  <a:pt x="12" y="23"/>
                  <a:pt x="12" y="23"/>
                </a:cubicBezTo>
                <a:cubicBezTo>
                  <a:pt x="11" y="23"/>
                  <a:pt x="11" y="23"/>
                  <a:pt x="11" y="24"/>
                </a:cubicBezTo>
                <a:lnTo>
                  <a:pt x="10" y="24"/>
                </a:lnTo>
                <a:close/>
                <a:moveTo>
                  <a:pt x="15" y="12"/>
                </a:moveTo>
                <a:cubicBezTo>
                  <a:pt x="16" y="17"/>
                  <a:pt x="15" y="20"/>
                  <a:pt x="14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4" y="19"/>
                  <a:pt x="14" y="15"/>
                  <a:pt x="14" y="12"/>
                </a:cubicBezTo>
                <a:cubicBezTo>
                  <a:pt x="12" y="7"/>
                  <a:pt x="10" y="1"/>
                  <a:pt x="7" y="0"/>
                </a:cubicBezTo>
                <a:cubicBezTo>
                  <a:pt x="11" y="1"/>
                  <a:pt x="14" y="5"/>
                  <a:pt x="15" y="12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4" name="Freeform 1558">
            <a:extLst>
              <a:ext uri="{FF2B5EF4-FFF2-40B4-BE49-F238E27FC236}">
                <a16:creationId xmlns:a16="http://schemas.microsoft.com/office/drawing/2014/main" id="{FA3CFC6D-E382-4643-9EBC-BC8D1276F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700338"/>
            <a:ext cx="6350" cy="7937"/>
          </a:xfrm>
          <a:custGeom>
            <a:avLst/>
            <a:gdLst>
              <a:gd name="T0" fmla="*/ 5229 w 17"/>
              <a:gd name="T1" fmla="*/ 3638 h 24"/>
              <a:gd name="T2" fmla="*/ 4109 w 17"/>
              <a:gd name="T3" fmla="*/ 6945 h 24"/>
              <a:gd name="T4" fmla="*/ 747 w 17"/>
              <a:gd name="T5" fmla="*/ 3969 h 24"/>
              <a:gd name="T6" fmla="*/ 1868 w 17"/>
              <a:gd name="T7" fmla="*/ 0 h 24"/>
              <a:gd name="T8" fmla="*/ 5229 w 17"/>
              <a:gd name="T9" fmla="*/ 363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4">
                <a:moveTo>
                  <a:pt x="14" y="11"/>
                </a:moveTo>
                <a:cubicBezTo>
                  <a:pt x="16" y="15"/>
                  <a:pt x="14" y="21"/>
                  <a:pt x="11" y="21"/>
                </a:cubicBezTo>
                <a:cubicBezTo>
                  <a:pt x="7" y="23"/>
                  <a:pt x="3" y="18"/>
                  <a:pt x="2" y="12"/>
                </a:cubicBezTo>
                <a:cubicBezTo>
                  <a:pt x="0" y="6"/>
                  <a:pt x="2" y="2"/>
                  <a:pt x="5" y="0"/>
                </a:cubicBezTo>
                <a:cubicBezTo>
                  <a:pt x="9" y="0"/>
                  <a:pt x="13" y="5"/>
                  <a:pt x="14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5" name="Freeform 1559">
            <a:extLst>
              <a:ext uri="{FF2B5EF4-FFF2-40B4-BE49-F238E27FC236}">
                <a16:creationId xmlns:a16="http://schemas.microsoft.com/office/drawing/2014/main" id="{830195FE-97CF-F447-8E6F-5CCE1E07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700338"/>
            <a:ext cx="6350" cy="7937"/>
          </a:xfrm>
          <a:custGeom>
            <a:avLst/>
            <a:gdLst>
              <a:gd name="T0" fmla="*/ 3735 w 17"/>
              <a:gd name="T1" fmla="*/ 7606 h 24"/>
              <a:gd name="T2" fmla="*/ 374 w 17"/>
              <a:gd name="T3" fmla="*/ 3969 h 24"/>
              <a:gd name="T4" fmla="*/ 747 w 17"/>
              <a:gd name="T5" fmla="*/ 661 h 24"/>
              <a:gd name="T6" fmla="*/ 1868 w 17"/>
              <a:gd name="T7" fmla="*/ 0 h 24"/>
              <a:gd name="T8" fmla="*/ 1868 w 17"/>
              <a:gd name="T9" fmla="*/ 0 h 24"/>
              <a:gd name="T10" fmla="*/ 5603 w 17"/>
              <a:gd name="T11" fmla="*/ 3638 h 24"/>
              <a:gd name="T12" fmla="*/ 5229 w 17"/>
              <a:gd name="T13" fmla="*/ 6945 h 24"/>
              <a:gd name="T14" fmla="*/ 4109 w 17"/>
              <a:gd name="T15" fmla="*/ 7606 h 24"/>
              <a:gd name="T16" fmla="*/ 3735 w 17"/>
              <a:gd name="T17" fmla="*/ 7606 h 24"/>
              <a:gd name="T18" fmla="*/ 2241 w 17"/>
              <a:gd name="T19" fmla="*/ 661 h 24"/>
              <a:gd name="T20" fmla="*/ 1121 w 17"/>
              <a:gd name="T21" fmla="*/ 992 h 24"/>
              <a:gd name="T22" fmla="*/ 747 w 17"/>
              <a:gd name="T23" fmla="*/ 3969 h 24"/>
              <a:gd name="T24" fmla="*/ 3735 w 17"/>
              <a:gd name="T25" fmla="*/ 6945 h 24"/>
              <a:gd name="T26" fmla="*/ 3735 w 17"/>
              <a:gd name="T27" fmla="*/ 6945 h 24"/>
              <a:gd name="T28" fmla="*/ 3735 w 17"/>
              <a:gd name="T29" fmla="*/ 6945 h 24"/>
              <a:gd name="T30" fmla="*/ 4482 w 17"/>
              <a:gd name="T31" fmla="*/ 6945 h 24"/>
              <a:gd name="T32" fmla="*/ 5229 w 17"/>
              <a:gd name="T33" fmla="*/ 3638 h 24"/>
              <a:gd name="T34" fmla="*/ 2241 w 17"/>
              <a:gd name="T35" fmla="*/ 661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" h="24">
                <a:moveTo>
                  <a:pt x="10" y="23"/>
                </a:moveTo>
                <a:cubicBezTo>
                  <a:pt x="6" y="23"/>
                  <a:pt x="2" y="18"/>
                  <a:pt x="1" y="12"/>
                </a:cubicBezTo>
                <a:cubicBezTo>
                  <a:pt x="0" y="8"/>
                  <a:pt x="0" y="6"/>
                  <a:pt x="2" y="2"/>
                </a:cubicBezTo>
                <a:cubicBezTo>
                  <a:pt x="3" y="2"/>
                  <a:pt x="5" y="0"/>
                  <a:pt x="5" y="0"/>
                </a:cubicBezTo>
                <a:cubicBezTo>
                  <a:pt x="10" y="0"/>
                  <a:pt x="14" y="5"/>
                  <a:pt x="15" y="11"/>
                </a:cubicBezTo>
                <a:cubicBezTo>
                  <a:pt x="16" y="14"/>
                  <a:pt x="15" y="18"/>
                  <a:pt x="14" y="21"/>
                </a:cubicBezTo>
                <a:cubicBezTo>
                  <a:pt x="12" y="21"/>
                  <a:pt x="11" y="21"/>
                  <a:pt x="11" y="23"/>
                </a:cubicBezTo>
                <a:lnTo>
                  <a:pt x="10" y="23"/>
                </a:lnTo>
                <a:close/>
                <a:moveTo>
                  <a:pt x="6" y="2"/>
                </a:moveTo>
                <a:cubicBezTo>
                  <a:pt x="4" y="2"/>
                  <a:pt x="4" y="2"/>
                  <a:pt x="3" y="3"/>
                </a:cubicBezTo>
                <a:cubicBezTo>
                  <a:pt x="2" y="6"/>
                  <a:pt x="2" y="8"/>
                  <a:pt x="2" y="12"/>
                </a:cubicBezTo>
                <a:cubicBezTo>
                  <a:pt x="3" y="18"/>
                  <a:pt x="6" y="21"/>
                  <a:pt x="10" y="21"/>
                </a:cubicBezTo>
                <a:cubicBezTo>
                  <a:pt x="11" y="21"/>
                  <a:pt x="12" y="21"/>
                  <a:pt x="12" y="21"/>
                </a:cubicBezTo>
                <a:cubicBezTo>
                  <a:pt x="14" y="18"/>
                  <a:pt x="14" y="14"/>
                  <a:pt x="14" y="11"/>
                </a:cubicBezTo>
                <a:cubicBezTo>
                  <a:pt x="12" y="6"/>
                  <a:pt x="10" y="2"/>
                  <a:pt x="6" y="2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6" name="Freeform 1560">
            <a:extLst>
              <a:ext uri="{FF2B5EF4-FFF2-40B4-BE49-F238E27FC236}">
                <a16:creationId xmlns:a16="http://schemas.microsoft.com/office/drawing/2014/main" id="{410541F5-BA56-E947-AE70-3BC993408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2693988"/>
            <a:ext cx="4762" cy="9525"/>
          </a:xfrm>
          <a:custGeom>
            <a:avLst/>
            <a:gdLst>
              <a:gd name="T0" fmla="*/ 4127 w 15"/>
              <a:gd name="T1" fmla="*/ 5334 h 25"/>
              <a:gd name="T2" fmla="*/ 1905 w 15"/>
              <a:gd name="T3" fmla="*/ 9144 h 25"/>
              <a:gd name="T4" fmla="*/ 0 w 15"/>
              <a:gd name="T5" fmla="*/ 4572 h 25"/>
              <a:gd name="T6" fmla="*/ 2540 w 15"/>
              <a:gd name="T7" fmla="*/ 0 h 25"/>
              <a:gd name="T8" fmla="*/ 4127 w 15"/>
              <a:gd name="T9" fmla="*/ 533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5">
                <a:moveTo>
                  <a:pt x="13" y="14"/>
                </a:moveTo>
                <a:cubicBezTo>
                  <a:pt x="13" y="20"/>
                  <a:pt x="10" y="24"/>
                  <a:pt x="6" y="24"/>
                </a:cubicBezTo>
                <a:cubicBezTo>
                  <a:pt x="2" y="24"/>
                  <a:pt x="0" y="20"/>
                  <a:pt x="0" y="12"/>
                </a:cubicBezTo>
                <a:cubicBezTo>
                  <a:pt x="0" y="6"/>
                  <a:pt x="4" y="0"/>
                  <a:pt x="8" y="0"/>
                </a:cubicBezTo>
                <a:cubicBezTo>
                  <a:pt x="11" y="1"/>
                  <a:pt x="14" y="6"/>
                  <a:pt x="13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7" name="Freeform 1561">
            <a:extLst>
              <a:ext uri="{FF2B5EF4-FFF2-40B4-BE49-F238E27FC236}">
                <a16:creationId xmlns:a16="http://schemas.microsoft.com/office/drawing/2014/main" id="{E414A65C-5BDC-C444-B872-DA7C4FBE7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2693988"/>
            <a:ext cx="6350" cy="9525"/>
          </a:xfrm>
          <a:custGeom>
            <a:avLst/>
            <a:gdLst>
              <a:gd name="T0" fmla="*/ 2778 w 16"/>
              <a:gd name="T1" fmla="*/ 9172 h 27"/>
              <a:gd name="T2" fmla="*/ 2778 w 16"/>
              <a:gd name="T3" fmla="*/ 9172 h 27"/>
              <a:gd name="T4" fmla="*/ 397 w 16"/>
              <a:gd name="T5" fmla="*/ 4233 h 27"/>
              <a:gd name="T6" fmla="*/ 3175 w 16"/>
              <a:gd name="T7" fmla="*/ 0 h 27"/>
              <a:gd name="T8" fmla="*/ 5953 w 16"/>
              <a:gd name="T9" fmla="*/ 4939 h 27"/>
              <a:gd name="T10" fmla="*/ 2778 w 16"/>
              <a:gd name="T11" fmla="*/ 9172 h 27"/>
              <a:gd name="T12" fmla="*/ 3572 w 16"/>
              <a:gd name="T13" fmla="*/ 353 h 27"/>
              <a:gd name="T14" fmla="*/ 397 w 16"/>
              <a:gd name="T15" fmla="*/ 4233 h 27"/>
              <a:gd name="T16" fmla="*/ 2778 w 16"/>
              <a:gd name="T17" fmla="*/ 8467 h 27"/>
              <a:gd name="T18" fmla="*/ 2778 w 16"/>
              <a:gd name="T19" fmla="*/ 8467 h 27"/>
              <a:gd name="T20" fmla="*/ 2778 w 16"/>
              <a:gd name="T21" fmla="*/ 8467 h 27"/>
              <a:gd name="T22" fmla="*/ 5556 w 16"/>
              <a:gd name="T23" fmla="*/ 4939 h 27"/>
              <a:gd name="T24" fmla="*/ 3572 w 16"/>
              <a:gd name="T25" fmla="*/ 353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7">
                <a:moveTo>
                  <a:pt x="7" y="26"/>
                </a:moveTo>
                <a:lnTo>
                  <a:pt x="7" y="26"/>
                </a:lnTo>
                <a:cubicBezTo>
                  <a:pt x="3" y="24"/>
                  <a:pt x="0" y="20"/>
                  <a:pt x="1" y="12"/>
                </a:cubicBezTo>
                <a:cubicBezTo>
                  <a:pt x="1" y="6"/>
                  <a:pt x="4" y="0"/>
                  <a:pt x="8" y="0"/>
                </a:cubicBezTo>
                <a:cubicBezTo>
                  <a:pt x="12" y="0"/>
                  <a:pt x="15" y="6"/>
                  <a:pt x="15" y="14"/>
                </a:cubicBezTo>
                <a:cubicBezTo>
                  <a:pt x="15" y="20"/>
                  <a:pt x="11" y="26"/>
                  <a:pt x="7" y="26"/>
                </a:cubicBezTo>
                <a:close/>
                <a:moveTo>
                  <a:pt x="9" y="1"/>
                </a:moveTo>
                <a:cubicBezTo>
                  <a:pt x="6" y="1"/>
                  <a:pt x="2" y="6"/>
                  <a:pt x="1" y="12"/>
                </a:cubicBezTo>
                <a:cubicBezTo>
                  <a:pt x="1" y="20"/>
                  <a:pt x="4" y="24"/>
                  <a:pt x="7" y="24"/>
                </a:cubicBezTo>
                <a:cubicBezTo>
                  <a:pt x="10" y="24"/>
                  <a:pt x="13" y="20"/>
                  <a:pt x="14" y="14"/>
                </a:cubicBezTo>
                <a:cubicBezTo>
                  <a:pt x="14" y="6"/>
                  <a:pt x="12" y="3"/>
                  <a:pt x="9" y="1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8" name="Freeform 1562">
            <a:extLst>
              <a:ext uri="{FF2B5EF4-FFF2-40B4-BE49-F238E27FC236}">
                <a16:creationId xmlns:a16="http://schemas.microsoft.com/office/drawing/2014/main" id="{2CD4714B-FECB-1A44-BCCE-B06DF3E90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2700338"/>
            <a:ext cx="4762" cy="9525"/>
          </a:xfrm>
          <a:custGeom>
            <a:avLst/>
            <a:gdLst>
              <a:gd name="T0" fmla="*/ 4127 w 15"/>
              <a:gd name="T1" fmla="*/ 4572 h 25"/>
              <a:gd name="T2" fmla="*/ 1905 w 15"/>
              <a:gd name="T3" fmla="*/ 8763 h 25"/>
              <a:gd name="T4" fmla="*/ 0 w 15"/>
              <a:gd name="T5" fmla="*/ 4191 h 25"/>
              <a:gd name="T6" fmla="*/ 2540 w 15"/>
              <a:gd name="T7" fmla="*/ 0 h 25"/>
              <a:gd name="T8" fmla="*/ 4127 w 15"/>
              <a:gd name="T9" fmla="*/ 457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5">
                <a:moveTo>
                  <a:pt x="13" y="12"/>
                </a:moveTo>
                <a:cubicBezTo>
                  <a:pt x="13" y="18"/>
                  <a:pt x="10" y="24"/>
                  <a:pt x="6" y="23"/>
                </a:cubicBezTo>
                <a:cubicBezTo>
                  <a:pt x="2" y="23"/>
                  <a:pt x="0" y="18"/>
                  <a:pt x="0" y="11"/>
                </a:cubicBezTo>
                <a:cubicBezTo>
                  <a:pt x="0" y="5"/>
                  <a:pt x="4" y="0"/>
                  <a:pt x="8" y="0"/>
                </a:cubicBezTo>
                <a:cubicBezTo>
                  <a:pt x="11" y="0"/>
                  <a:pt x="14" y="6"/>
                  <a:pt x="13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9" name="Freeform 1563">
            <a:extLst>
              <a:ext uri="{FF2B5EF4-FFF2-40B4-BE49-F238E27FC236}">
                <a16:creationId xmlns:a16="http://schemas.microsoft.com/office/drawing/2014/main" id="{39962FD5-57FB-D248-BA47-6A9AABCDD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2700338"/>
            <a:ext cx="6350" cy="9525"/>
          </a:xfrm>
          <a:custGeom>
            <a:avLst/>
            <a:gdLst>
              <a:gd name="T0" fmla="*/ 2778 w 16"/>
              <a:gd name="T1" fmla="*/ 9144 h 25"/>
              <a:gd name="T2" fmla="*/ 397 w 16"/>
              <a:gd name="T3" fmla="*/ 4191 h 25"/>
              <a:gd name="T4" fmla="*/ 397 w 16"/>
              <a:gd name="T5" fmla="*/ 4191 h 25"/>
              <a:gd name="T6" fmla="*/ 2778 w 16"/>
              <a:gd name="T7" fmla="*/ 8763 h 25"/>
              <a:gd name="T8" fmla="*/ 5556 w 16"/>
              <a:gd name="T9" fmla="*/ 4572 h 25"/>
              <a:gd name="T10" fmla="*/ 3572 w 16"/>
              <a:gd name="T11" fmla="*/ 381 h 25"/>
              <a:gd name="T12" fmla="*/ 397 w 16"/>
              <a:gd name="T13" fmla="*/ 4191 h 25"/>
              <a:gd name="T14" fmla="*/ 3175 w 16"/>
              <a:gd name="T15" fmla="*/ 0 h 25"/>
              <a:gd name="T16" fmla="*/ 5953 w 16"/>
              <a:gd name="T17" fmla="*/ 4572 h 25"/>
              <a:gd name="T18" fmla="*/ 2778 w 16"/>
              <a:gd name="T19" fmla="*/ 914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5">
                <a:moveTo>
                  <a:pt x="7" y="24"/>
                </a:moveTo>
                <a:cubicBezTo>
                  <a:pt x="3" y="23"/>
                  <a:pt x="0" y="18"/>
                  <a:pt x="1" y="11"/>
                </a:cubicBezTo>
                <a:cubicBezTo>
                  <a:pt x="1" y="17"/>
                  <a:pt x="4" y="23"/>
                  <a:pt x="7" y="23"/>
                </a:cubicBezTo>
                <a:cubicBezTo>
                  <a:pt x="10" y="23"/>
                  <a:pt x="13" y="18"/>
                  <a:pt x="14" y="12"/>
                </a:cubicBezTo>
                <a:cubicBezTo>
                  <a:pt x="14" y="8"/>
                  <a:pt x="12" y="1"/>
                  <a:pt x="9" y="1"/>
                </a:cubicBezTo>
                <a:cubicBezTo>
                  <a:pt x="6" y="1"/>
                  <a:pt x="2" y="6"/>
                  <a:pt x="1" y="11"/>
                </a:cubicBezTo>
                <a:cubicBezTo>
                  <a:pt x="1" y="5"/>
                  <a:pt x="4" y="0"/>
                  <a:pt x="8" y="0"/>
                </a:cubicBezTo>
                <a:cubicBezTo>
                  <a:pt x="12" y="0"/>
                  <a:pt x="15" y="6"/>
                  <a:pt x="15" y="12"/>
                </a:cubicBezTo>
                <a:cubicBezTo>
                  <a:pt x="15" y="18"/>
                  <a:pt x="11" y="24"/>
                  <a:pt x="7" y="24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0" name="Freeform 1564">
            <a:extLst>
              <a:ext uri="{FF2B5EF4-FFF2-40B4-BE49-F238E27FC236}">
                <a16:creationId xmlns:a16="http://schemas.microsoft.com/office/drawing/2014/main" id="{33D6FF77-206B-4F48-ADD1-3B54F3A5D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2706688"/>
            <a:ext cx="4762" cy="7937"/>
          </a:xfrm>
          <a:custGeom>
            <a:avLst/>
            <a:gdLst>
              <a:gd name="T0" fmla="*/ 4445 w 15"/>
              <a:gd name="T1" fmla="*/ 3638 h 24"/>
              <a:gd name="T2" fmla="*/ 1905 w 15"/>
              <a:gd name="T3" fmla="*/ 7606 h 24"/>
              <a:gd name="T4" fmla="*/ 0 w 15"/>
              <a:gd name="T5" fmla="*/ 3638 h 24"/>
              <a:gd name="T6" fmla="*/ 2222 w 15"/>
              <a:gd name="T7" fmla="*/ 0 h 24"/>
              <a:gd name="T8" fmla="*/ 4445 w 15"/>
              <a:gd name="T9" fmla="*/ 363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4">
                <a:moveTo>
                  <a:pt x="14" y="11"/>
                </a:moveTo>
                <a:cubicBezTo>
                  <a:pt x="13" y="19"/>
                  <a:pt x="10" y="23"/>
                  <a:pt x="6" y="23"/>
                </a:cubicBezTo>
                <a:cubicBezTo>
                  <a:pt x="3" y="23"/>
                  <a:pt x="0" y="19"/>
                  <a:pt x="0" y="11"/>
                </a:cubicBezTo>
                <a:cubicBezTo>
                  <a:pt x="0" y="5"/>
                  <a:pt x="3" y="0"/>
                  <a:pt x="7" y="0"/>
                </a:cubicBezTo>
                <a:cubicBezTo>
                  <a:pt x="10" y="0"/>
                  <a:pt x="14" y="5"/>
                  <a:pt x="14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1" name="Freeform 1565">
            <a:extLst>
              <a:ext uri="{FF2B5EF4-FFF2-40B4-BE49-F238E27FC236}">
                <a16:creationId xmlns:a16="http://schemas.microsoft.com/office/drawing/2014/main" id="{996430BC-9FDD-B641-9F23-636BC31CB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2706688"/>
            <a:ext cx="4762" cy="9525"/>
          </a:xfrm>
          <a:custGeom>
            <a:avLst/>
            <a:gdLst>
              <a:gd name="T0" fmla="*/ 2222 w 15"/>
              <a:gd name="T1" fmla="*/ 9144 h 25"/>
              <a:gd name="T2" fmla="*/ 1905 w 15"/>
              <a:gd name="T3" fmla="*/ 9144 h 25"/>
              <a:gd name="T4" fmla="*/ 0 w 15"/>
              <a:gd name="T5" fmla="*/ 4572 h 25"/>
              <a:gd name="T6" fmla="*/ 1905 w 15"/>
              <a:gd name="T7" fmla="*/ 0 h 25"/>
              <a:gd name="T8" fmla="*/ 4445 w 15"/>
              <a:gd name="T9" fmla="*/ 4572 h 25"/>
              <a:gd name="T10" fmla="*/ 2222 w 15"/>
              <a:gd name="T11" fmla="*/ 9144 h 25"/>
              <a:gd name="T12" fmla="*/ 2222 w 15"/>
              <a:gd name="T13" fmla="*/ 8382 h 25"/>
              <a:gd name="T14" fmla="*/ 4127 w 15"/>
              <a:gd name="T15" fmla="*/ 4572 h 25"/>
              <a:gd name="T16" fmla="*/ 1905 w 15"/>
              <a:gd name="T17" fmla="*/ 381 h 25"/>
              <a:gd name="T18" fmla="*/ 317 w 15"/>
              <a:gd name="T19" fmla="*/ 4572 h 25"/>
              <a:gd name="T20" fmla="*/ 1905 w 15"/>
              <a:gd name="T21" fmla="*/ 8382 h 25"/>
              <a:gd name="T22" fmla="*/ 2222 w 15"/>
              <a:gd name="T23" fmla="*/ 9144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25">
                <a:moveTo>
                  <a:pt x="7" y="24"/>
                </a:moveTo>
                <a:lnTo>
                  <a:pt x="6" y="24"/>
                </a:lnTo>
                <a:cubicBezTo>
                  <a:pt x="2" y="24"/>
                  <a:pt x="0" y="20"/>
                  <a:pt x="0" y="12"/>
                </a:cubicBezTo>
                <a:cubicBezTo>
                  <a:pt x="0" y="6"/>
                  <a:pt x="2" y="0"/>
                  <a:pt x="6" y="0"/>
                </a:cubicBezTo>
                <a:cubicBezTo>
                  <a:pt x="10" y="0"/>
                  <a:pt x="14" y="6"/>
                  <a:pt x="14" y="12"/>
                </a:cubicBezTo>
                <a:cubicBezTo>
                  <a:pt x="14" y="20"/>
                  <a:pt x="11" y="24"/>
                  <a:pt x="7" y="24"/>
                </a:cubicBezTo>
                <a:lnTo>
                  <a:pt x="7" y="22"/>
                </a:lnTo>
                <a:cubicBezTo>
                  <a:pt x="10" y="22"/>
                  <a:pt x="13" y="20"/>
                  <a:pt x="13" y="12"/>
                </a:cubicBezTo>
                <a:cubicBezTo>
                  <a:pt x="13" y="6"/>
                  <a:pt x="10" y="1"/>
                  <a:pt x="6" y="1"/>
                </a:cubicBezTo>
                <a:cubicBezTo>
                  <a:pt x="4" y="1"/>
                  <a:pt x="1" y="6"/>
                  <a:pt x="1" y="12"/>
                </a:cubicBezTo>
                <a:cubicBezTo>
                  <a:pt x="0" y="18"/>
                  <a:pt x="4" y="22"/>
                  <a:pt x="6" y="22"/>
                </a:cubicBezTo>
                <a:lnTo>
                  <a:pt x="7" y="24"/>
                </a:ln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2" name="Freeform 1566">
            <a:extLst>
              <a:ext uri="{FF2B5EF4-FFF2-40B4-BE49-F238E27FC236}">
                <a16:creationId xmlns:a16="http://schemas.microsoft.com/office/drawing/2014/main" id="{14BDDAC9-22D9-E24B-9AEC-F8322B88F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2706688"/>
            <a:ext cx="4763" cy="7937"/>
          </a:xfrm>
          <a:custGeom>
            <a:avLst/>
            <a:gdLst>
              <a:gd name="T0" fmla="*/ 4423 w 14"/>
              <a:gd name="T1" fmla="*/ 3638 h 24"/>
              <a:gd name="T2" fmla="*/ 2382 w 14"/>
              <a:gd name="T3" fmla="*/ 7606 h 24"/>
              <a:gd name="T4" fmla="*/ 0 w 14"/>
              <a:gd name="T5" fmla="*/ 3638 h 24"/>
              <a:gd name="T6" fmla="*/ 2382 w 14"/>
              <a:gd name="T7" fmla="*/ 0 h 24"/>
              <a:gd name="T8" fmla="*/ 4423 w 14"/>
              <a:gd name="T9" fmla="*/ 363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4">
                <a:moveTo>
                  <a:pt x="13" y="11"/>
                </a:moveTo>
                <a:cubicBezTo>
                  <a:pt x="13" y="19"/>
                  <a:pt x="10" y="23"/>
                  <a:pt x="7" y="23"/>
                </a:cubicBezTo>
                <a:cubicBezTo>
                  <a:pt x="3" y="23"/>
                  <a:pt x="0" y="19"/>
                  <a:pt x="0" y="11"/>
                </a:cubicBezTo>
                <a:cubicBezTo>
                  <a:pt x="0" y="5"/>
                  <a:pt x="3" y="0"/>
                  <a:pt x="7" y="0"/>
                </a:cubicBezTo>
                <a:cubicBezTo>
                  <a:pt x="10" y="0"/>
                  <a:pt x="13" y="5"/>
                  <a:pt x="13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3" name="Freeform 1567">
            <a:extLst>
              <a:ext uri="{FF2B5EF4-FFF2-40B4-BE49-F238E27FC236}">
                <a16:creationId xmlns:a16="http://schemas.microsoft.com/office/drawing/2014/main" id="{5F928286-A382-4F42-8581-AA2CF37B2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706688"/>
            <a:ext cx="4762" cy="9525"/>
          </a:xfrm>
          <a:custGeom>
            <a:avLst/>
            <a:gdLst>
              <a:gd name="T0" fmla="*/ 2540 w 15"/>
              <a:gd name="T1" fmla="*/ 9144 h 25"/>
              <a:gd name="T2" fmla="*/ 0 w 15"/>
              <a:gd name="T3" fmla="*/ 4572 h 25"/>
              <a:gd name="T4" fmla="*/ 2540 w 15"/>
              <a:gd name="T5" fmla="*/ 0 h 25"/>
              <a:gd name="T6" fmla="*/ 4445 w 15"/>
              <a:gd name="T7" fmla="*/ 4572 h 25"/>
              <a:gd name="T8" fmla="*/ 2540 w 15"/>
              <a:gd name="T9" fmla="*/ 9144 h 25"/>
              <a:gd name="T10" fmla="*/ 2540 w 15"/>
              <a:gd name="T11" fmla="*/ 381 h 25"/>
              <a:gd name="T12" fmla="*/ 317 w 15"/>
              <a:gd name="T13" fmla="*/ 4572 h 25"/>
              <a:gd name="T14" fmla="*/ 2540 w 15"/>
              <a:gd name="T15" fmla="*/ 8382 h 25"/>
              <a:gd name="T16" fmla="*/ 4445 w 15"/>
              <a:gd name="T17" fmla="*/ 4572 h 25"/>
              <a:gd name="T18" fmla="*/ 2540 w 15"/>
              <a:gd name="T19" fmla="*/ 381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25">
                <a:moveTo>
                  <a:pt x="8" y="24"/>
                </a:moveTo>
                <a:cubicBezTo>
                  <a:pt x="3" y="24"/>
                  <a:pt x="0" y="20"/>
                  <a:pt x="0" y="12"/>
                </a:cubicBezTo>
                <a:cubicBezTo>
                  <a:pt x="0" y="6"/>
                  <a:pt x="3" y="0"/>
                  <a:pt x="8" y="0"/>
                </a:cubicBezTo>
                <a:cubicBezTo>
                  <a:pt x="11" y="0"/>
                  <a:pt x="14" y="6"/>
                  <a:pt x="14" y="12"/>
                </a:cubicBezTo>
                <a:cubicBezTo>
                  <a:pt x="14" y="20"/>
                  <a:pt x="11" y="24"/>
                  <a:pt x="8" y="24"/>
                </a:cubicBezTo>
                <a:close/>
                <a:moveTo>
                  <a:pt x="8" y="1"/>
                </a:moveTo>
                <a:cubicBezTo>
                  <a:pt x="4" y="1"/>
                  <a:pt x="1" y="6"/>
                  <a:pt x="1" y="12"/>
                </a:cubicBezTo>
                <a:cubicBezTo>
                  <a:pt x="1" y="18"/>
                  <a:pt x="4" y="22"/>
                  <a:pt x="8" y="22"/>
                </a:cubicBezTo>
                <a:cubicBezTo>
                  <a:pt x="11" y="22"/>
                  <a:pt x="14" y="20"/>
                  <a:pt x="14" y="12"/>
                </a:cubicBezTo>
                <a:cubicBezTo>
                  <a:pt x="14" y="6"/>
                  <a:pt x="11" y="1"/>
                  <a:pt x="8" y="1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4" name="Freeform 1568">
            <a:extLst>
              <a:ext uri="{FF2B5EF4-FFF2-40B4-BE49-F238E27FC236}">
                <a16:creationId xmlns:a16="http://schemas.microsoft.com/office/drawing/2014/main" id="{014F7D08-2F8B-8845-90B6-104C7C33D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2706688"/>
            <a:ext cx="6350" cy="9525"/>
          </a:xfrm>
          <a:custGeom>
            <a:avLst/>
            <a:gdLst>
              <a:gd name="T0" fmla="*/ 5229 w 17"/>
              <a:gd name="T1" fmla="*/ 5715 h 25"/>
              <a:gd name="T2" fmla="*/ 1494 w 17"/>
              <a:gd name="T3" fmla="*/ 9144 h 25"/>
              <a:gd name="T4" fmla="*/ 374 w 17"/>
              <a:gd name="T5" fmla="*/ 3810 h 25"/>
              <a:gd name="T6" fmla="*/ 3735 w 17"/>
              <a:gd name="T7" fmla="*/ 381 h 25"/>
              <a:gd name="T8" fmla="*/ 5229 w 17"/>
              <a:gd name="T9" fmla="*/ 5715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5">
                <a:moveTo>
                  <a:pt x="14" y="15"/>
                </a:moveTo>
                <a:cubicBezTo>
                  <a:pt x="12" y="20"/>
                  <a:pt x="8" y="24"/>
                  <a:pt x="4" y="24"/>
                </a:cubicBezTo>
                <a:cubicBezTo>
                  <a:pt x="1" y="22"/>
                  <a:pt x="0" y="16"/>
                  <a:pt x="1" y="10"/>
                </a:cubicBezTo>
                <a:cubicBezTo>
                  <a:pt x="3" y="4"/>
                  <a:pt x="7" y="0"/>
                  <a:pt x="10" y="1"/>
                </a:cubicBezTo>
                <a:cubicBezTo>
                  <a:pt x="14" y="1"/>
                  <a:pt x="16" y="7"/>
                  <a:pt x="14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5" name="Freeform 1569">
            <a:extLst>
              <a:ext uri="{FF2B5EF4-FFF2-40B4-BE49-F238E27FC236}">
                <a16:creationId xmlns:a16="http://schemas.microsoft.com/office/drawing/2014/main" id="{175EC332-B124-2948-BD14-A59A8B6C3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2706688"/>
            <a:ext cx="6350" cy="9525"/>
          </a:xfrm>
          <a:custGeom>
            <a:avLst/>
            <a:gdLst>
              <a:gd name="T0" fmla="*/ 2339 w 19"/>
              <a:gd name="T1" fmla="*/ 9144 h 25"/>
              <a:gd name="T2" fmla="*/ 1671 w 19"/>
              <a:gd name="T3" fmla="*/ 9144 h 25"/>
              <a:gd name="T4" fmla="*/ 668 w 19"/>
              <a:gd name="T5" fmla="*/ 3810 h 25"/>
              <a:gd name="T6" fmla="*/ 3342 w 19"/>
              <a:gd name="T7" fmla="*/ 0 h 25"/>
              <a:gd name="T8" fmla="*/ 5682 w 19"/>
              <a:gd name="T9" fmla="*/ 5715 h 25"/>
              <a:gd name="T10" fmla="*/ 2339 w 19"/>
              <a:gd name="T11" fmla="*/ 9144 h 25"/>
              <a:gd name="T12" fmla="*/ 3676 w 19"/>
              <a:gd name="T13" fmla="*/ 381 h 25"/>
              <a:gd name="T14" fmla="*/ 1003 w 19"/>
              <a:gd name="T15" fmla="*/ 3810 h 25"/>
              <a:gd name="T16" fmla="*/ 2005 w 19"/>
              <a:gd name="T17" fmla="*/ 8382 h 25"/>
              <a:gd name="T18" fmla="*/ 2339 w 19"/>
              <a:gd name="T19" fmla="*/ 8382 h 25"/>
              <a:gd name="T20" fmla="*/ 4679 w 19"/>
              <a:gd name="T21" fmla="*/ 5715 h 25"/>
              <a:gd name="T22" fmla="*/ 3676 w 19"/>
              <a:gd name="T23" fmla="*/ 381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9" h="25">
                <a:moveTo>
                  <a:pt x="7" y="24"/>
                </a:moveTo>
                <a:lnTo>
                  <a:pt x="5" y="24"/>
                </a:lnTo>
                <a:cubicBezTo>
                  <a:pt x="2" y="22"/>
                  <a:pt x="0" y="16"/>
                  <a:pt x="2" y="10"/>
                </a:cubicBezTo>
                <a:cubicBezTo>
                  <a:pt x="4" y="4"/>
                  <a:pt x="7" y="0"/>
                  <a:pt x="10" y="0"/>
                </a:cubicBezTo>
                <a:cubicBezTo>
                  <a:pt x="17" y="1"/>
                  <a:pt x="18" y="7"/>
                  <a:pt x="17" y="15"/>
                </a:cubicBezTo>
                <a:cubicBezTo>
                  <a:pt x="14" y="20"/>
                  <a:pt x="10" y="24"/>
                  <a:pt x="7" y="24"/>
                </a:cubicBezTo>
                <a:close/>
                <a:moveTo>
                  <a:pt x="11" y="1"/>
                </a:moveTo>
                <a:cubicBezTo>
                  <a:pt x="7" y="1"/>
                  <a:pt x="4" y="6"/>
                  <a:pt x="3" y="10"/>
                </a:cubicBezTo>
                <a:cubicBezTo>
                  <a:pt x="1" y="16"/>
                  <a:pt x="3" y="22"/>
                  <a:pt x="6" y="22"/>
                </a:cubicBezTo>
                <a:lnTo>
                  <a:pt x="7" y="22"/>
                </a:lnTo>
                <a:cubicBezTo>
                  <a:pt x="10" y="22"/>
                  <a:pt x="13" y="20"/>
                  <a:pt x="14" y="15"/>
                </a:cubicBezTo>
                <a:cubicBezTo>
                  <a:pt x="17" y="7"/>
                  <a:pt x="14" y="3"/>
                  <a:pt x="11" y="1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6" name="Freeform 1570">
            <a:extLst>
              <a:ext uri="{FF2B5EF4-FFF2-40B4-BE49-F238E27FC236}">
                <a16:creationId xmlns:a16="http://schemas.microsoft.com/office/drawing/2014/main" id="{BEB7B75C-529D-1145-8FC3-2ECDCF173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2711450"/>
            <a:ext cx="4762" cy="7938"/>
          </a:xfrm>
          <a:custGeom>
            <a:avLst/>
            <a:gdLst>
              <a:gd name="T0" fmla="*/ 4422 w 14"/>
              <a:gd name="T1" fmla="*/ 4300 h 24"/>
              <a:gd name="T2" fmla="*/ 1701 w 14"/>
              <a:gd name="T3" fmla="*/ 7607 h 24"/>
              <a:gd name="T4" fmla="*/ 0 w 14"/>
              <a:gd name="T5" fmla="*/ 3638 h 24"/>
              <a:gd name="T6" fmla="*/ 2041 w 14"/>
              <a:gd name="T7" fmla="*/ 0 h 24"/>
              <a:gd name="T8" fmla="*/ 4422 w 14"/>
              <a:gd name="T9" fmla="*/ 430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4">
                <a:moveTo>
                  <a:pt x="13" y="13"/>
                </a:moveTo>
                <a:cubicBezTo>
                  <a:pt x="13" y="17"/>
                  <a:pt x="9" y="23"/>
                  <a:pt x="5" y="23"/>
                </a:cubicBezTo>
                <a:cubicBezTo>
                  <a:pt x="2" y="23"/>
                  <a:pt x="0" y="17"/>
                  <a:pt x="0" y="11"/>
                </a:cubicBezTo>
                <a:cubicBezTo>
                  <a:pt x="0" y="5"/>
                  <a:pt x="2" y="0"/>
                  <a:pt x="6" y="0"/>
                </a:cubicBezTo>
                <a:cubicBezTo>
                  <a:pt x="9" y="0"/>
                  <a:pt x="13" y="6"/>
                  <a:pt x="13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7" name="Freeform 1571">
            <a:extLst>
              <a:ext uri="{FF2B5EF4-FFF2-40B4-BE49-F238E27FC236}">
                <a16:creationId xmlns:a16="http://schemas.microsoft.com/office/drawing/2014/main" id="{9829BFBA-A6C8-124C-9F98-8D3630D1A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2711450"/>
            <a:ext cx="6350" cy="7938"/>
          </a:xfrm>
          <a:custGeom>
            <a:avLst/>
            <a:gdLst>
              <a:gd name="T0" fmla="*/ 3175 w 16"/>
              <a:gd name="T1" fmla="*/ 7607 h 24"/>
              <a:gd name="T2" fmla="*/ 2778 w 16"/>
              <a:gd name="T3" fmla="*/ 7607 h 24"/>
              <a:gd name="T4" fmla="*/ 0 w 16"/>
              <a:gd name="T5" fmla="*/ 3638 h 24"/>
              <a:gd name="T6" fmla="*/ 2778 w 16"/>
              <a:gd name="T7" fmla="*/ 0 h 24"/>
              <a:gd name="T8" fmla="*/ 3175 w 16"/>
              <a:gd name="T9" fmla="*/ 0 h 24"/>
              <a:gd name="T10" fmla="*/ 794 w 16"/>
              <a:gd name="T11" fmla="*/ 3638 h 24"/>
              <a:gd name="T12" fmla="*/ 2778 w 16"/>
              <a:gd name="T13" fmla="*/ 7277 h 24"/>
              <a:gd name="T14" fmla="*/ 3175 w 16"/>
              <a:gd name="T15" fmla="*/ 7607 h 24"/>
              <a:gd name="T16" fmla="*/ 3175 w 16"/>
              <a:gd name="T17" fmla="*/ 7277 h 24"/>
              <a:gd name="T18" fmla="*/ 5556 w 16"/>
              <a:gd name="T19" fmla="*/ 4300 h 24"/>
              <a:gd name="T20" fmla="*/ 3572 w 16"/>
              <a:gd name="T21" fmla="*/ 331 h 24"/>
              <a:gd name="T22" fmla="*/ 5953 w 16"/>
              <a:gd name="T23" fmla="*/ 4300 h 24"/>
              <a:gd name="T24" fmla="*/ 3175 w 16"/>
              <a:gd name="T25" fmla="*/ 7607 h 24"/>
              <a:gd name="T26" fmla="*/ 3572 w 16"/>
              <a:gd name="T27" fmla="*/ 331 h 24"/>
              <a:gd name="T28" fmla="*/ 3175 w 16"/>
              <a:gd name="T29" fmla="*/ 0 h 24"/>
              <a:gd name="T30" fmla="*/ 3175 w 16"/>
              <a:gd name="T31" fmla="*/ 0 h 24"/>
              <a:gd name="T32" fmla="*/ 3572 w 16"/>
              <a:gd name="T33" fmla="*/ 331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24">
                <a:moveTo>
                  <a:pt x="8" y="23"/>
                </a:moveTo>
                <a:lnTo>
                  <a:pt x="7" y="23"/>
                </a:lnTo>
                <a:cubicBezTo>
                  <a:pt x="4" y="23"/>
                  <a:pt x="0" y="17"/>
                  <a:pt x="0" y="11"/>
                </a:cubicBezTo>
                <a:cubicBezTo>
                  <a:pt x="0" y="4"/>
                  <a:pt x="4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4" y="1"/>
                  <a:pt x="2" y="7"/>
                  <a:pt x="2" y="11"/>
                </a:cubicBezTo>
                <a:cubicBezTo>
                  <a:pt x="2" y="17"/>
                  <a:pt x="4" y="22"/>
                  <a:pt x="7" y="22"/>
                </a:cubicBezTo>
                <a:lnTo>
                  <a:pt x="8" y="23"/>
                </a:lnTo>
                <a:lnTo>
                  <a:pt x="8" y="22"/>
                </a:lnTo>
                <a:cubicBezTo>
                  <a:pt x="11" y="22"/>
                  <a:pt x="14" y="17"/>
                  <a:pt x="14" y="13"/>
                </a:cubicBezTo>
                <a:cubicBezTo>
                  <a:pt x="14" y="7"/>
                  <a:pt x="12" y="2"/>
                  <a:pt x="9" y="1"/>
                </a:cubicBezTo>
                <a:cubicBezTo>
                  <a:pt x="13" y="2"/>
                  <a:pt x="15" y="6"/>
                  <a:pt x="15" y="13"/>
                </a:cubicBezTo>
                <a:cubicBezTo>
                  <a:pt x="15" y="19"/>
                  <a:pt x="12" y="23"/>
                  <a:pt x="8" y="23"/>
                </a:cubicBezTo>
                <a:close/>
                <a:moveTo>
                  <a:pt x="9" y="1"/>
                </a:moveTo>
                <a:lnTo>
                  <a:pt x="8" y="0"/>
                </a:lnTo>
                <a:cubicBezTo>
                  <a:pt x="8" y="0"/>
                  <a:pt x="9" y="0"/>
                  <a:pt x="9" y="1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8" name="Freeform 1572">
            <a:extLst>
              <a:ext uri="{FF2B5EF4-FFF2-40B4-BE49-F238E27FC236}">
                <a16:creationId xmlns:a16="http://schemas.microsoft.com/office/drawing/2014/main" id="{08C0596F-616C-3F4A-A1E4-86D8996A1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709863"/>
            <a:ext cx="4762" cy="7937"/>
          </a:xfrm>
          <a:custGeom>
            <a:avLst/>
            <a:gdLst>
              <a:gd name="T0" fmla="*/ 4445 w 15"/>
              <a:gd name="T1" fmla="*/ 3969 h 24"/>
              <a:gd name="T2" fmla="*/ 2222 w 15"/>
              <a:gd name="T3" fmla="*/ 7606 h 24"/>
              <a:gd name="T4" fmla="*/ 0 w 15"/>
              <a:gd name="T5" fmla="*/ 3969 h 24"/>
              <a:gd name="T6" fmla="*/ 2222 w 15"/>
              <a:gd name="T7" fmla="*/ 0 h 24"/>
              <a:gd name="T8" fmla="*/ 4445 w 15"/>
              <a:gd name="T9" fmla="*/ 3969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4">
                <a:moveTo>
                  <a:pt x="14" y="12"/>
                </a:moveTo>
                <a:cubicBezTo>
                  <a:pt x="14" y="18"/>
                  <a:pt x="11" y="23"/>
                  <a:pt x="7" y="23"/>
                </a:cubicBezTo>
                <a:cubicBezTo>
                  <a:pt x="3" y="23"/>
                  <a:pt x="0" y="17"/>
                  <a:pt x="0" y="12"/>
                </a:cubicBezTo>
                <a:cubicBezTo>
                  <a:pt x="0" y="4"/>
                  <a:pt x="3" y="0"/>
                  <a:pt x="7" y="0"/>
                </a:cubicBezTo>
                <a:cubicBezTo>
                  <a:pt x="11" y="0"/>
                  <a:pt x="14" y="6"/>
                  <a:pt x="14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9" name="Freeform 1573">
            <a:extLst>
              <a:ext uri="{FF2B5EF4-FFF2-40B4-BE49-F238E27FC236}">
                <a16:creationId xmlns:a16="http://schemas.microsoft.com/office/drawing/2014/main" id="{AE422147-3BC6-FC47-B1AA-1B25D4A69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709863"/>
            <a:ext cx="4762" cy="7937"/>
          </a:xfrm>
          <a:custGeom>
            <a:avLst/>
            <a:gdLst>
              <a:gd name="T0" fmla="*/ 2222 w 15"/>
              <a:gd name="T1" fmla="*/ 7606 h 24"/>
              <a:gd name="T2" fmla="*/ 0 w 15"/>
              <a:gd name="T3" fmla="*/ 3969 h 24"/>
              <a:gd name="T4" fmla="*/ 0 w 15"/>
              <a:gd name="T5" fmla="*/ 3969 h 24"/>
              <a:gd name="T6" fmla="*/ 2222 w 15"/>
              <a:gd name="T7" fmla="*/ 7606 h 24"/>
              <a:gd name="T8" fmla="*/ 4127 w 15"/>
              <a:gd name="T9" fmla="*/ 3969 h 24"/>
              <a:gd name="T10" fmla="*/ 2222 w 15"/>
              <a:gd name="T11" fmla="*/ 331 h 24"/>
              <a:gd name="T12" fmla="*/ 0 w 15"/>
              <a:gd name="T13" fmla="*/ 3969 h 24"/>
              <a:gd name="T14" fmla="*/ 2222 w 15"/>
              <a:gd name="T15" fmla="*/ 0 h 24"/>
              <a:gd name="T16" fmla="*/ 4445 w 15"/>
              <a:gd name="T17" fmla="*/ 3969 h 24"/>
              <a:gd name="T18" fmla="*/ 2222 w 15"/>
              <a:gd name="T19" fmla="*/ 7606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24">
                <a:moveTo>
                  <a:pt x="7" y="23"/>
                </a:moveTo>
                <a:cubicBezTo>
                  <a:pt x="2" y="23"/>
                  <a:pt x="0" y="17"/>
                  <a:pt x="0" y="12"/>
                </a:cubicBezTo>
                <a:cubicBezTo>
                  <a:pt x="0" y="17"/>
                  <a:pt x="4" y="21"/>
                  <a:pt x="7" y="23"/>
                </a:cubicBezTo>
                <a:cubicBezTo>
                  <a:pt x="10" y="23"/>
                  <a:pt x="13" y="17"/>
                  <a:pt x="13" y="12"/>
                </a:cubicBezTo>
                <a:cubicBezTo>
                  <a:pt x="13" y="6"/>
                  <a:pt x="10" y="1"/>
                  <a:pt x="7" y="1"/>
                </a:cubicBezTo>
                <a:cubicBezTo>
                  <a:pt x="4" y="1"/>
                  <a:pt x="1" y="6"/>
                  <a:pt x="0" y="12"/>
                </a:cubicBezTo>
                <a:cubicBezTo>
                  <a:pt x="0" y="4"/>
                  <a:pt x="2" y="0"/>
                  <a:pt x="7" y="0"/>
                </a:cubicBezTo>
                <a:cubicBezTo>
                  <a:pt x="11" y="0"/>
                  <a:pt x="14" y="4"/>
                  <a:pt x="14" y="12"/>
                </a:cubicBezTo>
                <a:cubicBezTo>
                  <a:pt x="14" y="18"/>
                  <a:pt x="11" y="23"/>
                  <a:pt x="7" y="23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0" name="Freeform 1574">
            <a:extLst>
              <a:ext uri="{FF2B5EF4-FFF2-40B4-BE49-F238E27FC236}">
                <a16:creationId xmlns:a16="http://schemas.microsoft.com/office/drawing/2014/main" id="{CFF868F1-98B2-1C4F-B7C5-F47E3FE60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2711450"/>
            <a:ext cx="6350" cy="7938"/>
          </a:xfrm>
          <a:custGeom>
            <a:avLst/>
            <a:gdLst>
              <a:gd name="T0" fmla="*/ 4939 w 18"/>
              <a:gd name="T1" fmla="*/ 4631 h 24"/>
              <a:gd name="T2" fmla="*/ 1764 w 18"/>
              <a:gd name="T3" fmla="*/ 7607 h 24"/>
              <a:gd name="T4" fmla="*/ 353 w 18"/>
              <a:gd name="T5" fmla="*/ 2977 h 24"/>
              <a:gd name="T6" fmla="*/ 3528 w 18"/>
              <a:gd name="T7" fmla="*/ 331 h 24"/>
              <a:gd name="T8" fmla="*/ 4939 w 18"/>
              <a:gd name="T9" fmla="*/ 4631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4">
                <a:moveTo>
                  <a:pt x="14" y="14"/>
                </a:moveTo>
                <a:cubicBezTo>
                  <a:pt x="13" y="20"/>
                  <a:pt x="8" y="23"/>
                  <a:pt x="5" y="23"/>
                </a:cubicBezTo>
                <a:cubicBezTo>
                  <a:pt x="1" y="21"/>
                  <a:pt x="0" y="15"/>
                  <a:pt x="1" y="9"/>
                </a:cubicBezTo>
                <a:cubicBezTo>
                  <a:pt x="4" y="5"/>
                  <a:pt x="7" y="0"/>
                  <a:pt x="10" y="1"/>
                </a:cubicBezTo>
                <a:cubicBezTo>
                  <a:pt x="14" y="1"/>
                  <a:pt x="17" y="7"/>
                  <a:pt x="14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1" name="Freeform 1575">
            <a:extLst>
              <a:ext uri="{FF2B5EF4-FFF2-40B4-BE49-F238E27FC236}">
                <a16:creationId xmlns:a16="http://schemas.microsoft.com/office/drawing/2014/main" id="{46589FF1-DD10-7144-8016-2A99793B0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2711450"/>
            <a:ext cx="6350" cy="7938"/>
          </a:xfrm>
          <a:custGeom>
            <a:avLst/>
            <a:gdLst>
              <a:gd name="T0" fmla="*/ 2674 w 19"/>
              <a:gd name="T1" fmla="*/ 7607 h 24"/>
              <a:gd name="T2" fmla="*/ 5013 w 19"/>
              <a:gd name="T3" fmla="*/ 4631 h 24"/>
              <a:gd name="T4" fmla="*/ 3676 w 19"/>
              <a:gd name="T5" fmla="*/ 331 h 24"/>
              <a:gd name="T6" fmla="*/ 1003 w 19"/>
              <a:gd name="T7" fmla="*/ 3638 h 24"/>
              <a:gd name="T8" fmla="*/ 2005 w 19"/>
              <a:gd name="T9" fmla="*/ 7607 h 24"/>
              <a:gd name="T10" fmla="*/ 1671 w 19"/>
              <a:gd name="T11" fmla="*/ 7607 h 24"/>
              <a:gd name="T12" fmla="*/ 668 w 19"/>
              <a:gd name="T13" fmla="*/ 2977 h 24"/>
              <a:gd name="T14" fmla="*/ 3342 w 19"/>
              <a:gd name="T15" fmla="*/ 0 h 24"/>
              <a:gd name="T16" fmla="*/ 5347 w 19"/>
              <a:gd name="T17" fmla="*/ 4631 h 24"/>
              <a:gd name="T18" fmla="*/ 2674 w 19"/>
              <a:gd name="T19" fmla="*/ 7607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24">
                <a:moveTo>
                  <a:pt x="8" y="23"/>
                </a:moveTo>
                <a:cubicBezTo>
                  <a:pt x="10" y="23"/>
                  <a:pt x="13" y="18"/>
                  <a:pt x="15" y="14"/>
                </a:cubicBezTo>
                <a:cubicBezTo>
                  <a:pt x="16" y="7"/>
                  <a:pt x="15" y="1"/>
                  <a:pt x="11" y="1"/>
                </a:cubicBezTo>
                <a:cubicBezTo>
                  <a:pt x="8" y="1"/>
                  <a:pt x="5" y="5"/>
                  <a:pt x="3" y="11"/>
                </a:cubicBezTo>
                <a:cubicBezTo>
                  <a:pt x="2" y="14"/>
                  <a:pt x="3" y="20"/>
                  <a:pt x="6" y="23"/>
                </a:cubicBezTo>
                <a:lnTo>
                  <a:pt x="5" y="23"/>
                </a:lnTo>
                <a:cubicBezTo>
                  <a:pt x="2" y="23"/>
                  <a:pt x="0" y="15"/>
                  <a:pt x="2" y="9"/>
                </a:cubicBezTo>
                <a:cubicBezTo>
                  <a:pt x="4" y="5"/>
                  <a:pt x="7" y="0"/>
                  <a:pt x="10" y="0"/>
                </a:cubicBezTo>
                <a:cubicBezTo>
                  <a:pt x="16" y="1"/>
                  <a:pt x="18" y="7"/>
                  <a:pt x="16" y="14"/>
                </a:cubicBezTo>
                <a:cubicBezTo>
                  <a:pt x="14" y="18"/>
                  <a:pt x="11" y="23"/>
                  <a:pt x="8" y="23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2" name="Freeform 1576">
            <a:extLst>
              <a:ext uri="{FF2B5EF4-FFF2-40B4-BE49-F238E27FC236}">
                <a16:creationId xmlns:a16="http://schemas.microsoft.com/office/drawing/2014/main" id="{B541C188-D1D5-D64A-86B5-090FCCC0E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2740025"/>
            <a:ext cx="7937" cy="11113"/>
          </a:xfrm>
          <a:custGeom>
            <a:avLst/>
            <a:gdLst>
              <a:gd name="T0" fmla="*/ 7181 w 21"/>
              <a:gd name="T1" fmla="*/ 5904 h 32"/>
              <a:gd name="T2" fmla="*/ 4157 w 21"/>
              <a:gd name="T3" fmla="*/ 10766 h 32"/>
              <a:gd name="T4" fmla="*/ 378 w 21"/>
              <a:gd name="T5" fmla="*/ 5904 h 32"/>
              <a:gd name="T6" fmla="*/ 2646 w 21"/>
              <a:gd name="T7" fmla="*/ 695 h 32"/>
              <a:gd name="T8" fmla="*/ 7181 w 21"/>
              <a:gd name="T9" fmla="*/ 5904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32">
                <a:moveTo>
                  <a:pt x="19" y="17"/>
                </a:moveTo>
                <a:cubicBezTo>
                  <a:pt x="20" y="25"/>
                  <a:pt x="16" y="31"/>
                  <a:pt x="11" y="31"/>
                </a:cubicBezTo>
                <a:cubicBezTo>
                  <a:pt x="6" y="31"/>
                  <a:pt x="1" y="25"/>
                  <a:pt x="1" y="17"/>
                </a:cubicBezTo>
                <a:cubicBezTo>
                  <a:pt x="0" y="8"/>
                  <a:pt x="3" y="2"/>
                  <a:pt x="7" y="2"/>
                </a:cubicBezTo>
                <a:cubicBezTo>
                  <a:pt x="12" y="0"/>
                  <a:pt x="17" y="8"/>
                  <a:pt x="19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3" name="Freeform 1577">
            <a:extLst>
              <a:ext uri="{FF2B5EF4-FFF2-40B4-BE49-F238E27FC236}">
                <a16:creationId xmlns:a16="http://schemas.microsoft.com/office/drawing/2014/main" id="{BA1415C9-EE12-6A49-AD33-5D414B522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2740025"/>
            <a:ext cx="7937" cy="11113"/>
          </a:xfrm>
          <a:custGeom>
            <a:avLst/>
            <a:gdLst>
              <a:gd name="T0" fmla="*/ 0 w 21"/>
              <a:gd name="T1" fmla="*/ 5904 h 32"/>
              <a:gd name="T2" fmla="*/ 1134 w 21"/>
              <a:gd name="T3" fmla="*/ 1042 h 32"/>
              <a:gd name="T4" fmla="*/ 2646 w 21"/>
              <a:gd name="T5" fmla="*/ 0 h 32"/>
              <a:gd name="T6" fmla="*/ 7181 w 21"/>
              <a:gd name="T7" fmla="*/ 5557 h 32"/>
              <a:gd name="T8" fmla="*/ 5669 w 21"/>
              <a:gd name="T9" fmla="*/ 9724 h 32"/>
              <a:gd name="T10" fmla="*/ 4157 w 21"/>
              <a:gd name="T11" fmla="*/ 10766 h 32"/>
              <a:gd name="T12" fmla="*/ 5669 w 21"/>
              <a:gd name="T13" fmla="*/ 9724 h 32"/>
              <a:gd name="T14" fmla="*/ 6425 w 21"/>
              <a:gd name="T15" fmla="*/ 5904 h 32"/>
              <a:gd name="T16" fmla="*/ 3024 w 21"/>
              <a:gd name="T17" fmla="*/ 695 h 32"/>
              <a:gd name="T18" fmla="*/ 1512 w 21"/>
              <a:gd name="T19" fmla="*/ 1736 h 32"/>
              <a:gd name="T20" fmla="*/ 378 w 21"/>
              <a:gd name="T21" fmla="*/ 5904 h 32"/>
              <a:gd name="T22" fmla="*/ 3780 w 21"/>
              <a:gd name="T23" fmla="*/ 10766 h 32"/>
              <a:gd name="T24" fmla="*/ 0 w 21"/>
              <a:gd name="T25" fmla="*/ 5904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" h="32">
                <a:moveTo>
                  <a:pt x="0" y="17"/>
                </a:moveTo>
                <a:cubicBezTo>
                  <a:pt x="0" y="13"/>
                  <a:pt x="1" y="5"/>
                  <a:pt x="3" y="3"/>
                </a:cubicBezTo>
                <a:cubicBezTo>
                  <a:pt x="4" y="2"/>
                  <a:pt x="6" y="0"/>
                  <a:pt x="7" y="0"/>
                </a:cubicBezTo>
                <a:cubicBezTo>
                  <a:pt x="12" y="0"/>
                  <a:pt x="19" y="6"/>
                  <a:pt x="19" y="16"/>
                </a:cubicBezTo>
                <a:cubicBezTo>
                  <a:pt x="20" y="22"/>
                  <a:pt x="19" y="25"/>
                  <a:pt x="15" y="28"/>
                </a:cubicBezTo>
                <a:cubicBezTo>
                  <a:pt x="14" y="31"/>
                  <a:pt x="12" y="31"/>
                  <a:pt x="11" y="31"/>
                </a:cubicBezTo>
                <a:cubicBezTo>
                  <a:pt x="13" y="31"/>
                  <a:pt x="13" y="28"/>
                  <a:pt x="15" y="28"/>
                </a:cubicBezTo>
                <a:cubicBezTo>
                  <a:pt x="17" y="25"/>
                  <a:pt x="19" y="22"/>
                  <a:pt x="17" y="17"/>
                </a:cubicBezTo>
                <a:cubicBezTo>
                  <a:pt x="16" y="8"/>
                  <a:pt x="12" y="2"/>
                  <a:pt x="8" y="2"/>
                </a:cubicBezTo>
                <a:cubicBezTo>
                  <a:pt x="6" y="2"/>
                  <a:pt x="5" y="3"/>
                  <a:pt x="4" y="5"/>
                </a:cubicBezTo>
                <a:cubicBezTo>
                  <a:pt x="1" y="6"/>
                  <a:pt x="1" y="13"/>
                  <a:pt x="1" y="17"/>
                </a:cubicBezTo>
                <a:cubicBezTo>
                  <a:pt x="2" y="25"/>
                  <a:pt x="6" y="31"/>
                  <a:pt x="10" y="31"/>
                </a:cubicBezTo>
                <a:cubicBezTo>
                  <a:pt x="6" y="31"/>
                  <a:pt x="1" y="25"/>
                  <a:pt x="0" y="17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4" name="Freeform 1578">
            <a:extLst>
              <a:ext uri="{FF2B5EF4-FFF2-40B4-BE49-F238E27FC236}">
                <a16:creationId xmlns:a16="http://schemas.microsoft.com/office/drawing/2014/main" id="{400436D2-B437-E84B-847B-1F12B59C9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2717800"/>
            <a:ext cx="4763" cy="7938"/>
          </a:xfrm>
          <a:custGeom>
            <a:avLst/>
            <a:gdLst>
              <a:gd name="T0" fmla="*/ 4423 w 14"/>
              <a:gd name="T1" fmla="*/ 3638 h 24"/>
              <a:gd name="T2" fmla="*/ 2041 w 14"/>
              <a:gd name="T3" fmla="*/ 7277 h 24"/>
              <a:gd name="T4" fmla="*/ 0 w 14"/>
              <a:gd name="T5" fmla="*/ 3638 h 24"/>
              <a:gd name="T6" fmla="*/ 2041 w 14"/>
              <a:gd name="T7" fmla="*/ 0 h 24"/>
              <a:gd name="T8" fmla="*/ 4423 w 14"/>
              <a:gd name="T9" fmla="*/ 363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4">
                <a:moveTo>
                  <a:pt x="13" y="11"/>
                </a:moveTo>
                <a:cubicBezTo>
                  <a:pt x="13" y="19"/>
                  <a:pt x="10" y="23"/>
                  <a:pt x="6" y="22"/>
                </a:cubicBezTo>
                <a:cubicBezTo>
                  <a:pt x="2" y="22"/>
                  <a:pt x="0" y="17"/>
                  <a:pt x="0" y="11"/>
                </a:cubicBezTo>
                <a:cubicBezTo>
                  <a:pt x="0" y="7"/>
                  <a:pt x="2" y="0"/>
                  <a:pt x="6" y="0"/>
                </a:cubicBezTo>
                <a:cubicBezTo>
                  <a:pt x="10" y="2"/>
                  <a:pt x="13" y="7"/>
                  <a:pt x="13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5" name="Freeform 1579">
            <a:extLst>
              <a:ext uri="{FF2B5EF4-FFF2-40B4-BE49-F238E27FC236}">
                <a16:creationId xmlns:a16="http://schemas.microsoft.com/office/drawing/2014/main" id="{226B323C-D518-574F-AE5B-F50516CAD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2717800"/>
            <a:ext cx="6350" cy="7938"/>
          </a:xfrm>
          <a:custGeom>
            <a:avLst/>
            <a:gdLst>
              <a:gd name="T0" fmla="*/ 2778 w 16"/>
              <a:gd name="T1" fmla="*/ 7607 h 24"/>
              <a:gd name="T2" fmla="*/ 2778 w 16"/>
              <a:gd name="T3" fmla="*/ 7607 h 24"/>
              <a:gd name="T4" fmla="*/ 0 w 16"/>
              <a:gd name="T5" fmla="*/ 3638 h 24"/>
              <a:gd name="T6" fmla="*/ 2778 w 16"/>
              <a:gd name="T7" fmla="*/ 0 h 24"/>
              <a:gd name="T8" fmla="*/ 5556 w 16"/>
              <a:gd name="T9" fmla="*/ 3638 h 24"/>
              <a:gd name="T10" fmla="*/ 2778 w 16"/>
              <a:gd name="T11" fmla="*/ 7607 h 24"/>
              <a:gd name="T12" fmla="*/ 2778 w 16"/>
              <a:gd name="T13" fmla="*/ 662 h 24"/>
              <a:gd name="T14" fmla="*/ 397 w 16"/>
              <a:gd name="T15" fmla="*/ 3638 h 24"/>
              <a:gd name="T16" fmla="*/ 2778 w 16"/>
              <a:gd name="T17" fmla="*/ 7277 h 24"/>
              <a:gd name="T18" fmla="*/ 2778 w 16"/>
              <a:gd name="T19" fmla="*/ 7277 h 24"/>
              <a:gd name="T20" fmla="*/ 2778 w 16"/>
              <a:gd name="T21" fmla="*/ 7277 h 24"/>
              <a:gd name="T22" fmla="*/ 5556 w 16"/>
              <a:gd name="T23" fmla="*/ 3638 h 24"/>
              <a:gd name="T24" fmla="*/ 2778 w 16"/>
              <a:gd name="T25" fmla="*/ 662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4">
                <a:moveTo>
                  <a:pt x="7" y="23"/>
                </a:moveTo>
                <a:lnTo>
                  <a:pt x="7" y="23"/>
                </a:lnTo>
                <a:cubicBezTo>
                  <a:pt x="3" y="23"/>
                  <a:pt x="0" y="17"/>
                  <a:pt x="0" y="11"/>
                </a:cubicBezTo>
                <a:cubicBezTo>
                  <a:pt x="0" y="5"/>
                  <a:pt x="3" y="0"/>
                  <a:pt x="7" y="0"/>
                </a:cubicBezTo>
                <a:cubicBezTo>
                  <a:pt x="11" y="0"/>
                  <a:pt x="15" y="7"/>
                  <a:pt x="14" y="11"/>
                </a:cubicBezTo>
                <a:cubicBezTo>
                  <a:pt x="14" y="19"/>
                  <a:pt x="11" y="23"/>
                  <a:pt x="7" y="23"/>
                </a:cubicBezTo>
                <a:close/>
                <a:moveTo>
                  <a:pt x="7" y="2"/>
                </a:moveTo>
                <a:cubicBezTo>
                  <a:pt x="4" y="2"/>
                  <a:pt x="1" y="7"/>
                  <a:pt x="1" y="11"/>
                </a:cubicBezTo>
                <a:cubicBezTo>
                  <a:pt x="1" y="17"/>
                  <a:pt x="4" y="22"/>
                  <a:pt x="7" y="22"/>
                </a:cubicBezTo>
                <a:cubicBezTo>
                  <a:pt x="11" y="22"/>
                  <a:pt x="14" y="17"/>
                  <a:pt x="14" y="11"/>
                </a:cubicBezTo>
                <a:cubicBezTo>
                  <a:pt x="14" y="7"/>
                  <a:pt x="11" y="2"/>
                  <a:pt x="7" y="2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6" name="Freeform 1580">
            <a:extLst>
              <a:ext uri="{FF2B5EF4-FFF2-40B4-BE49-F238E27FC236}">
                <a16:creationId xmlns:a16="http://schemas.microsoft.com/office/drawing/2014/main" id="{A936C4D1-AD22-F24B-8F01-B89CCAD34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716213"/>
            <a:ext cx="4762" cy="7937"/>
          </a:xfrm>
          <a:custGeom>
            <a:avLst/>
            <a:gdLst>
              <a:gd name="T0" fmla="*/ 4445 w 15"/>
              <a:gd name="T1" fmla="*/ 4141 h 23"/>
              <a:gd name="T2" fmla="*/ 2222 w 15"/>
              <a:gd name="T3" fmla="*/ 7592 h 23"/>
              <a:gd name="T4" fmla="*/ 0 w 15"/>
              <a:gd name="T5" fmla="*/ 3451 h 23"/>
              <a:gd name="T6" fmla="*/ 2540 w 15"/>
              <a:gd name="T7" fmla="*/ 0 h 23"/>
              <a:gd name="T8" fmla="*/ 4445 w 15"/>
              <a:gd name="T9" fmla="*/ 4141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3">
                <a:moveTo>
                  <a:pt x="14" y="12"/>
                </a:moveTo>
                <a:cubicBezTo>
                  <a:pt x="14" y="16"/>
                  <a:pt x="11" y="22"/>
                  <a:pt x="7" y="22"/>
                </a:cubicBezTo>
                <a:cubicBezTo>
                  <a:pt x="3" y="22"/>
                  <a:pt x="0" y="16"/>
                  <a:pt x="0" y="10"/>
                </a:cubicBezTo>
                <a:cubicBezTo>
                  <a:pt x="1" y="4"/>
                  <a:pt x="3" y="0"/>
                  <a:pt x="8" y="0"/>
                </a:cubicBezTo>
                <a:cubicBezTo>
                  <a:pt x="11" y="0"/>
                  <a:pt x="14" y="4"/>
                  <a:pt x="14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7" name="Freeform 1581">
            <a:extLst>
              <a:ext uri="{FF2B5EF4-FFF2-40B4-BE49-F238E27FC236}">
                <a16:creationId xmlns:a16="http://schemas.microsoft.com/office/drawing/2014/main" id="{A1CCFD29-85D1-8648-8701-CD573E165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716213"/>
            <a:ext cx="4762" cy="7937"/>
          </a:xfrm>
          <a:custGeom>
            <a:avLst/>
            <a:gdLst>
              <a:gd name="T0" fmla="*/ 2222 w 15"/>
              <a:gd name="T1" fmla="*/ 7592 h 23"/>
              <a:gd name="T2" fmla="*/ 0 w 15"/>
              <a:gd name="T3" fmla="*/ 3451 h 23"/>
              <a:gd name="T4" fmla="*/ 2222 w 15"/>
              <a:gd name="T5" fmla="*/ 0 h 23"/>
              <a:gd name="T6" fmla="*/ 2222 w 15"/>
              <a:gd name="T7" fmla="*/ 0 h 23"/>
              <a:gd name="T8" fmla="*/ 317 w 15"/>
              <a:gd name="T9" fmla="*/ 3451 h 23"/>
              <a:gd name="T10" fmla="*/ 2222 w 15"/>
              <a:gd name="T11" fmla="*/ 7592 h 23"/>
              <a:gd name="T12" fmla="*/ 4445 w 15"/>
              <a:gd name="T13" fmla="*/ 4141 h 23"/>
              <a:gd name="T14" fmla="*/ 2540 w 15"/>
              <a:gd name="T15" fmla="*/ 7592 h 23"/>
              <a:gd name="T16" fmla="*/ 4127 w 15"/>
              <a:gd name="T17" fmla="*/ 4141 h 23"/>
              <a:gd name="T18" fmla="*/ 2857 w 15"/>
              <a:gd name="T19" fmla="*/ 0 h 23"/>
              <a:gd name="T20" fmla="*/ 4445 w 15"/>
              <a:gd name="T21" fmla="*/ 4141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23">
                <a:moveTo>
                  <a:pt x="7" y="22"/>
                </a:moveTo>
                <a:cubicBezTo>
                  <a:pt x="3" y="22"/>
                  <a:pt x="0" y="16"/>
                  <a:pt x="0" y="10"/>
                </a:cubicBezTo>
                <a:cubicBezTo>
                  <a:pt x="0" y="4"/>
                  <a:pt x="3" y="0"/>
                  <a:pt x="7" y="0"/>
                </a:cubicBezTo>
                <a:cubicBezTo>
                  <a:pt x="4" y="0"/>
                  <a:pt x="2" y="4"/>
                  <a:pt x="1" y="10"/>
                </a:cubicBezTo>
                <a:cubicBezTo>
                  <a:pt x="1" y="16"/>
                  <a:pt x="4" y="21"/>
                  <a:pt x="7" y="22"/>
                </a:cubicBezTo>
                <a:close/>
                <a:moveTo>
                  <a:pt x="14" y="12"/>
                </a:moveTo>
                <a:cubicBezTo>
                  <a:pt x="14" y="16"/>
                  <a:pt x="12" y="22"/>
                  <a:pt x="8" y="22"/>
                </a:cubicBezTo>
                <a:cubicBezTo>
                  <a:pt x="11" y="22"/>
                  <a:pt x="13" y="16"/>
                  <a:pt x="13" y="12"/>
                </a:cubicBezTo>
                <a:cubicBezTo>
                  <a:pt x="13" y="6"/>
                  <a:pt x="11" y="1"/>
                  <a:pt x="9" y="0"/>
                </a:cubicBezTo>
                <a:cubicBezTo>
                  <a:pt x="12" y="1"/>
                  <a:pt x="14" y="6"/>
                  <a:pt x="14" y="12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8" name="Freeform 1582">
            <a:extLst>
              <a:ext uri="{FF2B5EF4-FFF2-40B4-BE49-F238E27FC236}">
                <a16:creationId xmlns:a16="http://schemas.microsoft.com/office/drawing/2014/main" id="{75AFB1DF-551C-1B42-B33E-A9FB4DE39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2716213"/>
            <a:ext cx="6350" cy="9525"/>
          </a:xfrm>
          <a:custGeom>
            <a:avLst/>
            <a:gdLst>
              <a:gd name="T0" fmla="*/ 5229 w 17"/>
              <a:gd name="T1" fmla="*/ 5715 h 25"/>
              <a:gd name="T2" fmla="*/ 2241 w 17"/>
              <a:gd name="T3" fmla="*/ 9144 h 25"/>
              <a:gd name="T4" fmla="*/ 747 w 17"/>
              <a:gd name="T5" fmla="*/ 3810 h 25"/>
              <a:gd name="T6" fmla="*/ 4109 w 17"/>
              <a:gd name="T7" fmla="*/ 381 h 25"/>
              <a:gd name="T8" fmla="*/ 5229 w 17"/>
              <a:gd name="T9" fmla="*/ 5715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5">
                <a:moveTo>
                  <a:pt x="14" y="15"/>
                </a:moveTo>
                <a:cubicBezTo>
                  <a:pt x="13" y="21"/>
                  <a:pt x="9" y="24"/>
                  <a:pt x="6" y="24"/>
                </a:cubicBezTo>
                <a:cubicBezTo>
                  <a:pt x="2" y="22"/>
                  <a:pt x="0" y="16"/>
                  <a:pt x="2" y="10"/>
                </a:cubicBezTo>
                <a:cubicBezTo>
                  <a:pt x="4" y="4"/>
                  <a:pt x="8" y="0"/>
                  <a:pt x="11" y="1"/>
                </a:cubicBezTo>
                <a:cubicBezTo>
                  <a:pt x="15" y="4"/>
                  <a:pt x="16" y="9"/>
                  <a:pt x="14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9" name="Freeform 1583">
            <a:extLst>
              <a:ext uri="{FF2B5EF4-FFF2-40B4-BE49-F238E27FC236}">
                <a16:creationId xmlns:a16="http://schemas.microsoft.com/office/drawing/2014/main" id="{300021D8-9F49-9943-B32C-D352FA49F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2716213"/>
            <a:ext cx="6350" cy="9525"/>
          </a:xfrm>
          <a:custGeom>
            <a:avLst/>
            <a:gdLst>
              <a:gd name="T0" fmla="*/ 2117 w 18"/>
              <a:gd name="T1" fmla="*/ 9144 h 25"/>
              <a:gd name="T2" fmla="*/ 1764 w 18"/>
              <a:gd name="T3" fmla="*/ 9144 h 25"/>
              <a:gd name="T4" fmla="*/ 706 w 18"/>
              <a:gd name="T5" fmla="*/ 3810 h 25"/>
              <a:gd name="T6" fmla="*/ 3528 w 18"/>
              <a:gd name="T7" fmla="*/ 0 h 25"/>
              <a:gd name="T8" fmla="*/ 5292 w 18"/>
              <a:gd name="T9" fmla="*/ 5715 h 25"/>
              <a:gd name="T10" fmla="*/ 2117 w 18"/>
              <a:gd name="T11" fmla="*/ 9144 h 25"/>
              <a:gd name="T12" fmla="*/ 3881 w 18"/>
              <a:gd name="T13" fmla="*/ 762 h 25"/>
              <a:gd name="T14" fmla="*/ 1058 w 18"/>
              <a:gd name="T15" fmla="*/ 4572 h 25"/>
              <a:gd name="T16" fmla="*/ 2117 w 18"/>
              <a:gd name="T17" fmla="*/ 8382 h 25"/>
              <a:gd name="T18" fmla="*/ 2117 w 18"/>
              <a:gd name="T19" fmla="*/ 8382 h 25"/>
              <a:gd name="T20" fmla="*/ 4939 w 18"/>
              <a:gd name="T21" fmla="*/ 5715 h 25"/>
              <a:gd name="T22" fmla="*/ 3881 w 18"/>
              <a:gd name="T23" fmla="*/ 762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" h="25">
                <a:moveTo>
                  <a:pt x="6" y="24"/>
                </a:moveTo>
                <a:lnTo>
                  <a:pt x="5" y="24"/>
                </a:lnTo>
                <a:cubicBezTo>
                  <a:pt x="2" y="22"/>
                  <a:pt x="0" y="16"/>
                  <a:pt x="2" y="10"/>
                </a:cubicBezTo>
                <a:cubicBezTo>
                  <a:pt x="3" y="4"/>
                  <a:pt x="6" y="0"/>
                  <a:pt x="10" y="0"/>
                </a:cubicBezTo>
                <a:cubicBezTo>
                  <a:pt x="15" y="2"/>
                  <a:pt x="17" y="9"/>
                  <a:pt x="15" y="15"/>
                </a:cubicBezTo>
                <a:cubicBezTo>
                  <a:pt x="13" y="19"/>
                  <a:pt x="10" y="24"/>
                  <a:pt x="6" y="24"/>
                </a:cubicBezTo>
                <a:close/>
                <a:moveTo>
                  <a:pt x="11" y="2"/>
                </a:moveTo>
                <a:cubicBezTo>
                  <a:pt x="7" y="2"/>
                  <a:pt x="4" y="6"/>
                  <a:pt x="3" y="12"/>
                </a:cubicBezTo>
                <a:cubicBezTo>
                  <a:pt x="1" y="16"/>
                  <a:pt x="3" y="22"/>
                  <a:pt x="6" y="22"/>
                </a:cubicBezTo>
                <a:cubicBezTo>
                  <a:pt x="9" y="22"/>
                  <a:pt x="13" y="19"/>
                  <a:pt x="14" y="15"/>
                </a:cubicBezTo>
                <a:cubicBezTo>
                  <a:pt x="15" y="9"/>
                  <a:pt x="14" y="4"/>
                  <a:pt x="11" y="2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0" name="Freeform 1584">
            <a:extLst>
              <a:ext uri="{FF2B5EF4-FFF2-40B4-BE49-F238E27FC236}">
                <a16:creationId xmlns:a16="http://schemas.microsoft.com/office/drawing/2014/main" id="{91D94018-E2AE-104D-A16B-747DA458B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2722563"/>
            <a:ext cx="6350" cy="9525"/>
          </a:xfrm>
          <a:custGeom>
            <a:avLst/>
            <a:gdLst>
              <a:gd name="T0" fmla="*/ 5603 w 17"/>
              <a:gd name="T1" fmla="*/ 4763 h 28"/>
              <a:gd name="T2" fmla="*/ 2615 w 17"/>
              <a:gd name="T3" fmla="*/ 8164 h 28"/>
              <a:gd name="T4" fmla="*/ 747 w 17"/>
              <a:gd name="T5" fmla="*/ 3402 h 28"/>
              <a:gd name="T6" fmla="*/ 3735 w 17"/>
              <a:gd name="T7" fmla="*/ 340 h 28"/>
              <a:gd name="T8" fmla="*/ 5603 w 17"/>
              <a:gd name="T9" fmla="*/ 4763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8">
                <a:moveTo>
                  <a:pt x="15" y="14"/>
                </a:moveTo>
                <a:cubicBezTo>
                  <a:pt x="14" y="21"/>
                  <a:pt x="10" y="27"/>
                  <a:pt x="7" y="24"/>
                </a:cubicBezTo>
                <a:cubicBezTo>
                  <a:pt x="3" y="24"/>
                  <a:pt x="0" y="18"/>
                  <a:pt x="2" y="10"/>
                </a:cubicBezTo>
                <a:cubicBezTo>
                  <a:pt x="3" y="4"/>
                  <a:pt x="7" y="0"/>
                  <a:pt x="10" y="1"/>
                </a:cubicBezTo>
                <a:cubicBezTo>
                  <a:pt x="14" y="1"/>
                  <a:pt x="16" y="7"/>
                  <a:pt x="15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1" name="Freeform 1585">
            <a:extLst>
              <a:ext uri="{FF2B5EF4-FFF2-40B4-BE49-F238E27FC236}">
                <a16:creationId xmlns:a16="http://schemas.microsoft.com/office/drawing/2014/main" id="{187F7685-6854-3E42-8680-E22376526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2722563"/>
            <a:ext cx="6350" cy="7937"/>
          </a:xfrm>
          <a:custGeom>
            <a:avLst/>
            <a:gdLst>
              <a:gd name="T0" fmla="*/ 747 w 17"/>
              <a:gd name="T1" fmla="*/ 2976 h 24"/>
              <a:gd name="T2" fmla="*/ 3735 w 17"/>
              <a:gd name="T3" fmla="*/ 0 h 24"/>
              <a:gd name="T4" fmla="*/ 3735 w 17"/>
              <a:gd name="T5" fmla="*/ 0 h 24"/>
              <a:gd name="T6" fmla="*/ 1121 w 17"/>
              <a:gd name="T7" fmla="*/ 2976 h 24"/>
              <a:gd name="T8" fmla="*/ 2615 w 17"/>
              <a:gd name="T9" fmla="*/ 7606 h 24"/>
              <a:gd name="T10" fmla="*/ 747 w 17"/>
              <a:gd name="T11" fmla="*/ 2976 h 24"/>
              <a:gd name="T12" fmla="*/ 5976 w 17"/>
              <a:gd name="T13" fmla="*/ 4299 h 24"/>
              <a:gd name="T14" fmla="*/ 2615 w 17"/>
              <a:gd name="T15" fmla="*/ 7606 h 24"/>
              <a:gd name="T16" fmla="*/ 5603 w 17"/>
              <a:gd name="T17" fmla="*/ 4299 h 24"/>
              <a:gd name="T18" fmla="*/ 4482 w 17"/>
              <a:gd name="T19" fmla="*/ 331 h 24"/>
              <a:gd name="T20" fmla="*/ 5976 w 17"/>
              <a:gd name="T21" fmla="*/ 4299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24">
                <a:moveTo>
                  <a:pt x="2" y="9"/>
                </a:moveTo>
                <a:cubicBezTo>
                  <a:pt x="2" y="3"/>
                  <a:pt x="7" y="0"/>
                  <a:pt x="10" y="0"/>
                </a:cubicBezTo>
                <a:cubicBezTo>
                  <a:pt x="6" y="1"/>
                  <a:pt x="3" y="5"/>
                  <a:pt x="3" y="9"/>
                </a:cubicBezTo>
                <a:cubicBezTo>
                  <a:pt x="2" y="17"/>
                  <a:pt x="3" y="23"/>
                  <a:pt x="7" y="23"/>
                </a:cubicBezTo>
                <a:cubicBezTo>
                  <a:pt x="3" y="23"/>
                  <a:pt x="0" y="18"/>
                  <a:pt x="2" y="9"/>
                </a:cubicBezTo>
                <a:close/>
                <a:moveTo>
                  <a:pt x="16" y="13"/>
                </a:moveTo>
                <a:cubicBezTo>
                  <a:pt x="15" y="20"/>
                  <a:pt x="11" y="23"/>
                  <a:pt x="7" y="23"/>
                </a:cubicBezTo>
                <a:cubicBezTo>
                  <a:pt x="11" y="23"/>
                  <a:pt x="13" y="20"/>
                  <a:pt x="15" y="13"/>
                </a:cubicBezTo>
                <a:cubicBezTo>
                  <a:pt x="15" y="8"/>
                  <a:pt x="14" y="3"/>
                  <a:pt x="12" y="1"/>
                </a:cubicBezTo>
                <a:cubicBezTo>
                  <a:pt x="15" y="3"/>
                  <a:pt x="16" y="8"/>
                  <a:pt x="16" y="13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2" name="Freeform 1586">
            <a:extLst>
              <a:ext uri="{FF2B5EF4-FFF2-40B4-BE49-F238E27FC236}">
                <a16:creationId xmlns:a16="http://schemas.microsoft.com/office/drawing/2014/main" id="{878C770D-3689-544E-9F5E-6C5D4D7EA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722563"/>
            <a:ext cx="4762" cy="9525"/>
          </a:xfrm>
          <a:custGeom>
            <a:avLst/>
            <a:gdLst>
              <a:gd name="T0" fmla="*/ 4445 w 15"/>
              <a:gd name="T1" fmla="*/ 5644 h 27"/>
              <a:gd name="T2" fmla="*/ 1587 w 15"/>
              <a:gd name="T3" fmla="*/ 9172 h 27"/>
              <a:gd name="T4" fmla="*/ 317 w 15"/>
              <a:gd name="T5" fmla="*/ 3881 h 27"/>
              <a:gd name="T6" fmla="*/ 2857 w 15"/>
              <a:gd name="T7" fmla="*/ 706 h 27"/>
              <a:gd name="T8" fmla="*/ 4445 w 15"/>
              <a:gd name="T9" fmla="*/ 5644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7">
                <a:moveTo>
                  <a:pt x="14" y="16"/>
                </a:moveTo>
                <a:cubicBezTo>
                  <a:pt x="13" y="23"/>
                  <a:pt x="9" y="26"/>
                  <a:pt x="5" y="26"/>
                </a:cubicBezTo>
                <a:cubicBezTo>
                  <a:pt x="1" y="26"/>
                  <a:pt x="0" y="20"/>
                  <a:pt x="1" y="11"/>
                </a:cubicBezTo>
                <a:cubicBezTo>
                  <a:pt x="2" y="6"/>
                  <a:pt x="5" y="0"/>
                  <a:pt x="9" y="2"/>
                </a:cubicBezTo>
                <a:cubicBezTo>
                  <a:pt x="13" y="2"/>
                  <a:pt x="14" y="8"/>
                  <a:pt x="14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3" name="Freeform 1587">
            <a:extLst>
              <a:ext uri="{FF2B5EF4-FFF2-40B4-BE49-F238E27FC236}">
                <a16:creationId xmlns:a16="http://schemas.microsoft.com/office/drawing/2014/main" id="{4D261A7E-B0F6-DD49-986D-8556787D8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722563"/>
            <a:ext cx="6350" cy="9525"/>
          </a:xfrm>
          <a:custGeom>
            <a:avLst/>
            <a:gdLst>
              <a:gd name="T0" fmla="*/ 374 w 17"/>
              <a:gd name="T1" fmla="*/ 3881 h 27"/>
              <a:gd name="T2" fmla="*/ 3362 w 17"/>
              <a:gd name="T3" fmla="*/ 0 h 27"/>
              <a:gd name="T4" fmla="*/ 5603 w 17"/>
              <a:gd name="T5" fmla="*/ 5644 h 27"/>
              <a:gd name="T6" fmla="*/ 2615 w 17"/>
              <a:gd name="T7" fmla="*/ 9172 h 27"/>
              <a:gd name="T8" fmla="*/ 5603 w 17"/>
              <a:gd name="T9" fmla="*/ 4939 h 27"/>
              <a:gd name="T10" fmla="*/ 3735 w 17"/>
              <a:gd name="T11" fmla="*/ 706 h 27"/>
              <a:gd name="T12" fmla="*/ 1121 w 17"/>
              <a:gd name="T13" fmla="*/ 3881 h 27"/>
              <a:gd name="T14" fmla="*/ 2241 w 17"/>
              <a:gd name="T15" fmla="*/ 9172 h 27"/>
              <a:gd name="T16" fmla="*/ 374 w 17"/>
              <a:gd name="T17" fmla="*/ 3881 h 2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7">
                <a:moveTo>
                  <a:pt x="1" y="11"/>
                </a:moveTo>
                <a:cubicBezTo>
                  <a:pt x="3" y="6"/>
                  <a:pt x="6" y="0"/>
                  <a:pt x="9" y="0"/>
                </a:cubicBezTo>
                <a:cubicBezTo>
                  <a:pt x="15" y="2"/>
                  <a:pt x="16" y="8"/>
                  <a:pt x="15" y="16"/>
                </a:cubicBezTo>
                <a:cubicBezTo>
                  <a:pt x="15" y="23"/>
                  <a:pt x="10" y="26"/>
                  <a:pt x="7" y="26"/>
                </a:cubicBezTo>
                <a:cubicBezTo>
                  <a:pt x="10" y="26"/>
                  <a:pt x="13" y="20"/>
                  <a:pt x="15" y="14"/>
                </a:cubicBezTo>
                <a:cubicBezTo>
                  <a:pt x="15" y="8"/>
                  <a:pt x="13" y="2"/>
                  <a:pt x="10" y="2"/>
                </a:cubicBezTo>
                <a:cubicBezTo>
                  <a:pt x="6" y="2"/>
                  <a:pt x="3" y="6"/>
                  <a:pt x="3" y="11"/>
                </a:cubicBezTo>
                <a:cubicBezTo>
                  <a:pt x="1" y="20"/>
                  <a:pt x="3" y="23"/>
                  <a:pt x="6" y="26"/>
                </a:cubicBezTo>
                <a:cubicBezTo>
                  <a:pt x="2" y="26"/>
                  <a:pt x="0" y="20"/>
                  <a:pt x="1" y="11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4" name="Freeform 1588">
            <a:extLst>
              <a:ext uri="{FF2B5EF4-FFF2-40B4-BE49-F238E27FC236}">
                <a16:creationId xmlns:a16="http://schemas.microsoft.com/office/drawing/2014/main" id="{2802CEAF-AEE7-9F4E-A721-E09116ECB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2722563"/>
            <a:ext cx="6350" cy="9525"/>
          </a:xfrm>
          <a:custGeom>
            <a:avLst/>
            <a:gdLst>
              <a:gd name="T0" fmla="*/ 4679 w 19"/>
              <a:gd name="T1" fmla="*/ 5997 h 27"/>
              <a:gd name="T2" fmla="*/ 1337 w 19"/>
              <a:gd name="T3" fmla="*/ 9172 h 27"/>
              <a:gd name="T4" fmla="*/ 1003 w 19"/>
              <a:gd name="T5" fmla="*/ 3175 h 27"/>
              <a:gd name="T6" fmla="*/ 4345 w 19"/>
              <a:gd name="T7" fmla="*/ 706 h 27"/>
              <a:gd name="T8" fmla="*/ 4679 w 19"/>
              <a:gd name="T9" fmla="*/ 5997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7">
                <a:moveTo>
                  <a:pt x="14" y="17"/>
                </a:moveTo>
                <a:cubicBezTo>
                  <a:pt x="12" y="23"/>
                  <a:pt x="7" y="26"/>
                  <a:pt x="4" y="26"/>
                </a:cubicBezTo>
                <a:cubicBezTo>
                  <a:pt x="1" y="23"/>
                  <a:pt x="0" y="17"/>
                  <a:pt x="3" y="9"/>
                </a:cubicBezTo>
                <a:cubicBezTo>
                  <a:pt x="5" y="5"/>
                  <a:pt x="10" y="0"/>
                  <a:pt x="13" y="2"/>
                </a:cubicBezTo>
                <a:cubicBezTo>
                  <a:pt x="17" y="5"/>
                  <a:pt x="18" y="9"/>
                  <a:pt x="14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5" name="Freeform 1589">
            <a:extLst>
              <a:ext uri="{FF2B5EF4-FFF2-40B4-BE49-F238E27FC236}">
                <a16:creationId xmlns:a16="http://schemas.microsoft.com/office/drawing/2014/main" id="{F12668D2-28BF-DB4A-BCA1-9CD266A17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2722563"/>
            <a:ext cx="7937" cy="9525"/>
          </a:xfrm>
          <a:custGeom>
            <a:avLst/>
            <a:gdLst>
              <a:gd name="T0" fmla="*/ 2778 w 20"/>
              <a:gd name="T1" fmla="*/ 9172 h 27"/>
              <a:gd name="T2" fmla="*/ 1984 w 20"/>
              <a:gd name="T3" fmla="*/ 9172 h 27"/>
              <a:gd name="T4" fmla="*/ 1191 w 20"/>
              <a:gd name="T5" fmla="*/ 3175 h 27"/>
              <a:gd name="T6" fmla="*/ 5556 w 20"/>
              <a:gd name="T7" fmla="*/ 706 h 27"/>
              <a:gd name="T8" fmla="*/ 6350 w 20"/>
              <a:gd name="T9" fmla="*/ 6350 h 27"/>
              <a:gd name="T10" fmla="*/ 2778 w 20"/>
              <a:gd name="T11" fmla="*/ 9172 h 27"/>
              <a:gd name="T12" fmla="*/ 4762 w 20"/>
              <a:gd name="T13" fmla="*/ 1058 h 27"/>
              <a:gd name="T14" fmla="*/ 1984 w 20"/>
              <a:gd name="T15" fmla="*/ 3881 h 27"/>
              <a:gd name="T16" fmla="*/ 1984 w 20"/>
              <a:gd name="T17" fmla="*/ 8114 h 27"/>
              <a:gd name="T18" fmla="*/ 5953 w 20"/>
              <a:gd name="T19" fmla="*/ 5997 h 27"/>
              <a:gd name="T20" fmla="*/ 5556 w 20"/>
              <a:gd name="T21" fmla="*/ 1058 h 27"/>
              <a:gd name="T22" fmla="*/ 4762 w 20"/>
              <a:gd name="T23" fmla="*/ 1058 h 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0" h="27">
                <a:moveTo>
                  <a:pt x="7" y="26"/>
                </a:moveTo>
                <a:cubicBezTo>
                  <a:pt x="6" y="26"/>
                  <a:pt x="5" y="26"/>
                  <a:pt x="5" y="26"/>
                </a:cubicBezTo>
                <a:cubicBezTo>
                  <a:pt x="1" y="23"/>
                  <a:pt x="0" y="17"/>
                  <a:pt x="3" y="9"/>
                </a:cubicBezTo>
                <a:cubicBezTo>
                  <a:pt x="5" y="3"/>
                  <a:pt x="11" y="0"/>
                  <a:pt x="14" y="2"/>
                </a:cubicBezTo>
                <a:cubicBezTo>
                  <a:pt x="19" y="3"/>
                  <a:pt x="19" y="9"/>
                  <a:pt x="16" y="18"/>
                </a:cubicBezTo>
                <a:cubicBezTo>
                  <a:pt x="14" y="23"/>
                  <a:pt x="10" y="26"/>
                  <a:pt x="7" y="26"/>
                </a:cubicBezTo>
                <a:close/>
                <a:moveTo>
                  <a:pt x="12" y="3"/>
                </a:moveTo>
                <a:cubicBezTo>
                  <a:pt x="9" y="3"/>
                  <a:pt x="6" y="6"/>
                  <a:pt x="5" y="11"/>
                </a:cubicBezTo>
                <a:cubicBezTo>
                  <a:pt x="2" y="17"/>
                  <a:pt x="2" y="23"/>
                  <a:pt x="5" y="23"/>
                </a:cubicBezTo>
                <a:cubicBezTo>
                  <a:pt x="8" y="26"/>
                  <a:pt x="13" y="23"/>
                  <a:pt x="15" y="17"/>
                </a:cubicBezTo>
                <a:cubicBezTo>
                  <a:pt x="18" y="11"/>
                  <a:pt x="18" y="5"/>
                  <a:pt x="14" y="3"/>
                </a:cubicBezTo>
                <a:cubicBezTo>
                  <a:pt x="14" y="3"/>
                  <a:pt x="13" y="3"/>
                  <a:pt x="12" y="3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6" name="Freeform 1590">
            <a:extLst>
              <a:ext uri="{FF2B5EF4-FFF2-40B4-BE49-F238E27FC236}">
                <a16:creationId xmlns:a16="http://schemas.microsoft.com/office/drawing/2014/main" id="{903D1AC9-5AD5-EA46-B4F1-3799EF84D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2735263"/>
            <a:ext cx="4763" cy="9525"/>
          </a:xfrm>
          <a:custGeom>
            <a:avLst/>
            <a:gdLst>
              <a:gd name="T0" fmla="*/ 4128 w 15"/>
              <a:gd name="T1" fmla="*/ 4396 h 26"/>
              <a:gd name="T2" fmla="*/ 2540 w 15"/>
              <a:gd name="T3" fmla="*/ 9159 h 26"/>
              <a:gd name="T4" fmla="*/ 0 w 15"/>
              <a:gd name="T5" fmla="*/ 4396 h 26"/>
              <a:gd name="T6" fmla="*/ 1905 w 15"/>
              <a:gd name="T7" fmla="*/ 733 h 26"/>
              <a:gd name="T8" fmla="*/ 4128 w 15"/>
              <a:gd name="T9" fmla="*/ 4396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6">
                <a:moveTo>
                  <a:pt x="13" y="12"/>
                </a:moveTo>
                <a:cubicBezTo>
                  <a:pt x="14" y="17"/>
                  <a:pt x="12" y="25"/>
                  <a:pt x="8" y="25"/>
                </a:cubicBezTo>
                <a:cubicBezTo>
                  <a:pt x="5" y="25"/>
                  <a:pt x="1" y="18"/>
                  <a:pt x="0" y="12"/>
                </a:cubicBezTo>
                <a:cubicBezTo>
                  <a:pt x="0" y="6"/>
                  <a:pt x="2" y="2"/>
                  <a:pt x="6" y="2"/>
                </a:cubicBezTo>
                <a:cubicBezTo>
                  <a:pt x="9" y="0"/>
                  <a:pt x="12" y="5"/>
                  <a:pt x="13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7" name="Freeform 1591">
            <a:extLst>
              <a:ext uri="{FF2B5EF4-FFF2-40B4-BE49-F238E27FC236}">
                <a16:creationId xmlns:a16="http://schemas.microsoft.com/office/drawing/2014/main" id="{EE4084C7-5B22-F94D-8D07-EF0C9EDBB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2735263"/>
            <a:ext cx="6350" cy="9525"/>
          </a:xfrm>
          <a:custGeom>
            <a:avLst/>
            <a:gdLst>
              <a:gd name="T0" fmla="*/ 2988 w 17"/>
              <a:gd name="T1" fmla="*/ 9172 h 27"/>
              <a:gd name="T2" fmla="*/ 374 w 17"/>
              <a:gd name="T3" fmla="*/ 4233 h 27"/>
              <a:gd name="T4" fmla="*/ 1121 w 17"/>
              <a:gd name="T5" fmla="*/ 706 h 27"/>
              <a:gd name="T6" fmla="*/ 2615 w 17"/>
              <a:gd name="T7" fmla="*/ 0 h 27"/>
              <a:gd name="T8" fmla="*/ 2615 w 17"/>
              <a:gd name="T9" fmla="*/ 0 h 27"/>
              <a:gd name="T10" fmla="*/ 5603 w 17"/>
              <a:gd name="T11" fmla="*/ 4233 h 27"/>
              <a:gd name="T12" fmla="*/ 4856 w 17"/>
              <a:gd name="T13" fmla="*/ 7408 h 27"/>
              <a:gd name="T14" fmla="*/ 3362 w 17"/>
              <a:gd name="T15" fmla="*/ 9172 h 27"/>
              <a:gd name="T16" fmla="*/ 2988 w 17"/>
              <a:gd name="T17" fmla="*/ 9172 h 27"/>
              <a:gd name="T18" fmla="*/ 2615 w 17"/>
              <a:gd name="T19" fmla="*/ 706 h 27"/>
              <a:gd name="T20" fmla="*/ 1494 w 17"/>
              <a:gd name="T21" fmla="*/ 1058 h 27"/>
              <a:gd name="T22" fmla="*/ 374 w 17"/>
              <a:gd name="T23" fmla="*/ 4233 h 27"/>
              <a:gd name="T24" fmla="*/ 2988 w 17"/>
              <a:gd name="T25" fmla="*/ 8819 h 27"/>
              <a:gd name="T26" fmla="*/ 2988 w 17"/>
              <a:gd name="T27" fmla="*/ 8819 h 27"/>
              <a:gd name="T28" fmla="*/ 3362 w 17"/>
              <a:gd name="T29" fmla="*/ 8819 h 27"/>
              <a:gd name="T30" fmla="*/ 4482 w 17"/>
              <a:gd name="T31" fmla="*/ 7408 h 27"/>
              <a:gd name="T32" fmla="*/ 4856 w 17"/>
              <a:gd name="T33" fmla="*/ 4233 h 27"/>
              <a:gd name="T34" fmla="*/ 2615 w 17"/>
              <a:gd name="T35" fmla="*/ 706 h 2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" h="27">
                <a:moveTo>
                  <a:pt x="8" y="26"/>
                </a:moveTo>
                <a:cubicBezTo>
                  <a:pt x="5" y="26"/>
                  <a:pt x="1" y="18"/>
                  <a:pt x="1" y="12"/>
                </a:cubicBezTo>
                <a:cubicBezTo>
                  <a:pt x="0" y="9"/>
                  <a:pt x="1" y="5"/>
                  <a:pt x="3" y="2"/>
                </a:cubicBezTo>
                <a:cubicBezTo>
                  <a:pt x="3" y="2"/>
                  <a:pt x="5" y="0"/>
                  <a:pt x="7" y="0"/>
                </a:cubicBezTo>
                <a:cubicBezTo>
                  <a:pt x="10" y="0"/>
                  <a:pt x="14" y="5"/>
                  <a:pt x="15" y="12"/>
                </a:cubicBezTo>
                <a:cubicBezTo>
                  <a:pt x="16" y="17"/>
                  <a:pt x="14" y="20"/>
                  <a:pt x="13" y="21"/>
                </a:cubicBezTo>
                <a:cubicBezTo>
                  <a:pt x="12" y="25"/>
                  <a:pt x="10" y="25"/>
                  <a:pt x="9" y="26"/>
                </a:cubicBezTo>
                <a:lnTo>
                  <a:pt x="8" y="26"/>
                </a:lnTo>
                <a:close/>
                <a:moveTo>
                  <a:pt x="7" y="2"/>
                </a:moveTo>
                <a:cubicBezTo>
                  <a:pt x="6" y="2"/>
                  <a:pt x="4" y="2"/>
                  <a:pt x="4" y="3"/>
                </a:cubicBezTo>
                <a:cubicBezTo>
                  <a:pt x="2" y="5"/>
                  <a:pt x="1" y="9"/>
                  <a:pt x="1" y="12"/>
                </a:cubicBezTo>
                <a:cubicBezTo>
                  <a:pt x="2" y="17"/>
                  <a:pt x="6" y="25"/>
                  <a:pt x="8" y="25"/>
                </a:cubicBezTo>
                <a:lnTo>
                  <a:pt x="9" y="25"/>
                </a:lnTo>
                <a:cubicBezTo>
                  <a:pt x="9" y="25"/>
                  <a:pt x="11" y="25"/>
                  <a:pt x="12" y="21"/>
                </a:cubicBezTo>
                <a:cubicBezTo>
                  <a:pt x="13" y="18"/>
                  <a:pt x="14" y="15"/>
                  <a:pt x="13" y="12"/>
                </a:cubicBezTo>
                <a:cubicBezTo>
                  <a:pt x="13" y="6"/>
                  <a:pt x="10" y="2"/>
                  <a:pt x="7" y="2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8" name="Freeform 1592">
            <a:extLst>
              <a:ext uri="{FF2B5EF4-FFF2-40B4-BE49-F238E27FC236}">
                <a16:creationId xmlns:a16="http://schemas.microsoft.com/office/drawing/2014/main" id="{EF6F1A80-4AE3-8641-B8FA-1B721A123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2735263"/>
            <a:ext cx="6350" cy="9525"/>
          </a:xfrm>
          <a:custGeom>
            <a:avLst/>
            <a:gdLst>
              <a:gd name="T0" fmla="*/ 5292 w 18"/>
              <a:gd name="T1" fmla="*/ 5292 h 27"/>
              <a:gd name="T2" fmla="*/ 1411 w 18"/>
              <a:gd name="T3" fmla="*/ 8819 h 27"/>
              <a:gd name="T4" fmla="*/ 706 w 18"/>
              <a:gd name="T5" fmla="*/ 3175 h 27"/>
              <a:gd name="T6" fmla="*/ 4586 w 18"/>
              <a:gd name="T7" fmla="*/ 706 h 27"/>
              <a:gd name="T8" fmla="*/ 5292 w 18"/>
              <a:gd name="T9" fmla="*/ 5292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7">
                <a:moveTo>
                  <a:pt x="15" y="15"/>
                </a:moveTo>
                <a:cubicBezTo>
                  <a:pt x="13" y="20"/>
                  <a:pt x="9" y="26"/>
                  <a:pt x="4" y="25"/>
                </a:cubicBezTo>
                <a:cubicBezTo>
                  <a:pt x="2" y="21"/>
                  <a:pt x="0" y="15"/>
                  <a:pt x="2" y="9"/>
                </a:cubicBezTo>
                <a:cubicBezTo>
                  <a:pt x="4" y="5"/>
                  <a:pt x="9" y="0"/>
                  <a:pt x="13" y="2"/>
                </a:cubicBezTo>
                <a:cubicBezTo>
                  <a:pt x="15" y="3"/>
                  <a:pt x="17" y="9"/>
                  <a:pt x="15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9" name="Freeform 1593">
            <a:extLst>
              <a:ext uri="{FF2B5EF4-FFF2-40B4-BE49-F238E27FC236}">
                <a16:creationId xmlns:a16="http://schemas.microsoft.com/office/drawing/2014/main" id="{11577F6B-8424-F74D-89C6-D6BF6F6AA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913" y="2735263"/>
            <a:ext cx="6350" cy="9525"/>
          </a:xfrm>
          <a:custGeom>
            <a:avLst/>
            <a:gdLst>
              <a:gd name="T0" fmla="*/ 2339 w 19"/>
              <a:gd name="T1" fmla="*/ 9159 h 26"/>
              <a:gd name="T2" fmla="*/ 5013 w 19"/>
              <a:gd name="T3" fmla="*/ 5129 h 26"/>
              <a:gd name="T4" fmla="*/ 4345 w 19"/>
              <a:gd name="T5" fmla="*/ 733 h 26"/>
              <a:gd name="T6" fmla="*/ 4011 w 19"/>
              <a:gd name="T7" fmla="*/ 733 h 26"/>
              <a:gd name="T8" fmla="*/ 1003 w 19"/>
              <a:gd name="T9" fmla="*/ 3297 h 26"/>
              <a:gd name="T10" fmla="*/ 2005 w 19"/>
              <a:gd name="T11" fmla="*/ 9159 h 26"/>
              <a:gd name="T12" fmla="*/ 1671 w 19"/>
              <a:gd name="T13" fmla="*/ 9159 h 26"/>
              <a:gd name="T14" fmla="*/ 668 w 19"/>
              <a:gd name="T15" fmla="*/ 3297 h 26"/>
              <a:gd name="T16" fmla="*/ 4011 w 19"/>
              <a:gd name="T17" fmla="*/ 0 h 26"/>
              <a:gd name="T18" fmla="*/ 4679 w 19"/>
              <a:gd name="T19" fmla="*/ 733 h 26"/>
              <a:gd name="T20" fmla="*/ 5347 w 19"/>
              <a:gd name="T21" fmla="*/ 5495 h 26"/>
              <a:gd name="T22" fmla="*/ 2339 w 19"/>
              <a:gd name="T23" fmla="*/ 9159 h 2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9" h="26">
                <a:moveTo>
                  <a:pt x="7" y="25"/>
                </a:moveTo>
                <a:cubicBezTo>
                  <a:pt x="10" y="25"/>
                  <a:pt x="14" y="18"/>
                  <a:pt x="15" y="14"/>
                </a:cubicBezTo>
                <a:cubicBezTo>
                  <a:pt x="17" y="9"/>
                  <a:pt x="16" y="3"/>
                  <a:pt x="13" y="2"/>
                </a:cubicBezTo>
                <a:lnTo>
                  <a:pt x="12" y="2"/>
                </a:lnTo>
                <a:cubicBezTo>
                  <a:pt x="9" y="2"/>
                  <a:pt x="5" y="5"/>
                  <a:pt x="3" y="9"/>
                </a:cubicBezTo>
                <a:cubicBezTo>
                  <a:pt x="2" y="15"/>
                  <a:pt x="2" y="21"/>
                  <a:pt x="6" y="25"/>
                </a:cubicBezTo>
                <a:lnTo>
                  <a:pt x="5" y="25"/>
                </a:lnTo>
                <a:cubicBezTo>
                  <a:pt x="2" y="25"/>
                  <a:pt x="0" y="17"/>
                  <a:pt x="2" y="9"/>
                </a:cubicBezTo>
                <a:cubicBezTo>
                  <a:pt x="4" y="5"/>
                  <a:pt x="9" y="0"/>
                  <a:pt x="12" y="0"/>
                </a:cubicBezTo>
                <a:lnTo>
                  <a:pt x="14" y="2"/>
                </a:lnTo>
                <a:cubicBezTo>
                  <a:pt x="17" y="2"/>
                  <a:pt x="18" y="9"/>
                  <a:pt x="16" y="15"/>
                </a:cubicBezTo>
                <a:cubicBezTo>
                  <a:pt x="15" y="20"/>
                  <a:pt x="10" y="25"/>
                  <a:pt x="7" y="25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0" name="Freeform 1594">
            <a:extLst>
              <a:ext uri="{FF2B5EF4-FFF2-40B4-BE49-F238E27FC236}">
                <a16:creationId xmlns:a16="http://schemas.microsoft.com/office/drawing/2014/main" id="{7B3548A1-0420-E642-9863-75B2B37FB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2735263"/>
            <a:ext cx="4763" cy="7937"/>
          </a:xfrm>
          <a:custGeom>
            <a:avLst/>
            <a:gdLst>
              <a:gd name="T0" fmla="*/ 4423 w 14"/>
              <a:gd name="T1" fmla="*/ 4141 h 23"/>
              <a:gd name="T2" fmla="*/ 2382 w 14"/>
              <a:gd name="T3" fmla="*/ 7592 h 23"/>
              <a:gd name="T4" fmla="*/ 0 w 14"/>
              <a:gd name="T5" fmla="*/ 3451 h 23"/>
              <a:gd name="T6" fmla="*/ 2382 w 14"/>
              <a:gd name="T7" fmla="*/ 0 h 23"/>
              <a:gd name="T8" fmla="*/ 4423 w 14"/>
              <a:gd name="T9" fmla="*/ 4141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3">
                <a:moveTo>
                  <a:pt x="13" y="12"/>
                </a:moveTo>
                <a:cubicBezTo>
                  <a:pt x="13" y="18"/>
                  <a:pt x="10" y="22"/>
                  <a:pt x="7" y="22"/>
                </a:cubicBezTo>
                <a:cubicBezTo>
                  <a:pt x="3" y="22"/>
                  <a:pt x="0" y="18"/>
                  <a:pt x="0" y="10"/>
                </a:cubicBezTo>
                <a:cubicBezTo>
                  <a:pt x="0" y="6"/>
                  <a:pt x="3" y="0"/>
                  <a:pt x="7" y="0"/>
                </a:cubicBezTo>
                <a:cubicBezTo>
                  <a:pt x="10" y="0"/>
                  <a:pt x="13" y="6"/>
                  <a:pt x="13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1" name="Freeform 1595">
            <a:extLst>
              <a:ext uri="{FF2B5EF4-FFF2-40B4-BE49-F238E27FC236}">
                <a16:creationId xmlns:a16="http://schemas.microsoft.com/office/drawing/2014/main" id="{DCC32C9D-A5FF-A249-BA61-6A803E05E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2735263"/>
            <a:ext cx="4763" cy="9525"/>
          </a:xfrm>
          <a:custGeom>
            <a:avLst/>
            <a:gdLst>
              <a:gd name="T0" fmla="*/ 2223 w 15"/>
              <a:gd name="T1" fmla="*/ 9172 h 27"/>
              <a:gd name="T2" fmla="*/ 2223 w 15"/>
              <a:gd name="T3" fmla="*/ 9172 h 27"/>
              <a:gd name="T4" fmla="*/ 0 w 15"/>
              <a:gd name="T5" fmla="*/ 3528 h 27"/>
              <a:gd name="T6" fmla="*/ 2223 w 15"/>
              <a:gd name="T7" fmla="*/ 0 h 27"/>
              <a:gd name="T8" fmla="*/ 4445 w 15"/>
              <a:gd name="T9" fmla="*/ 4233 h 27"/>
              <a:gd name="T10" fmla="*/ 2223 w 15"/>
              <a:gd name="T11" fmla="*/ 9172 h 27"/>
              <a:gd name="T12" fmla="*/ 2223 w 15"/>
              <a:gd name="T13" fmla="*/ 353 h 27"/>
              <a:gd name="T14" fmla="*/ 318 w 15"/>
              <a:gd name="T15" fmla="*/ 3528 h 27"/>
              <a:gd name="T16" fmla="*/ 2223 w 15"/>
              <a:gd name="T17" fmla="*/ 7761 h 27"/>
              <a:gd name="T18" fmla="*/ 2223 w 15"/>
              <a:gd name="T19" fmla="*/ 7761 h 27"/>
              <a:gd name="T20" fmla="*/ 2223 w 15"/>
              <a:gd name="T21" fmla="*/ 7761 h 27"/>
              <a:gd name="T22" fmla="*/ 4128 w 15"/>
              <a:gd name="T23" fmla="*/ 4233 h 27"/>
              <a:gd name="T24" fmla="*/ 2223 w 15"/>
              <a:gd name="T25" fmla="*/ 353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27">
                <a:moveTo>
                  <a:pt x="7" y="26"/>
                </a:moveTo>
                <a:lnTo>
                  <a:pt x="7" y="26"/>
                </a:lnTo>
                <a:cubicBezTo>
                  <a:pt x="3" y="22"/>
                  <a:pt x="0" y="18"/>
                  <a:pt x="0" y="10"/>
                </a:cubicBezTo>
                <a:cubicBezTo>
                  <a:pt x="0" y="4"/>
                  <a:pt x="3" y="0"/>
                  <a:pt x="7" y="0"/>
                </a:cubicBezTo>
                <a:cubicBezTo>
                  <a:pt x="11" y="0"/>
                  <a:pt x="14" y="6"/>
                  <a:pt x="14" y="12"/>
                </a:cubicBezTo>
                <a:cubicBezTo>
                  <a:pt x="14" y="18"/>
                  <a:pt x="11" y="26"/>
                  <a:pt x="7" y="26"/>
                </a:cubicBezTo>
                <a:close/>
                <a:moveTo>
                  <a:pt x="7" y="1"/>
                </a:moveTo>
                <a:cubicBezTo>
                  <a:pt x="3" y="1"/>
                  <a:pt x="1" y="6"/>
                  <a:pt x="1" y="10"/>
                </a:cubicBezTo>
                <a:cubicBezTo>
                  <a:pt x="1" y="18"/>
                  <a:pt x="3" y="21"/>
                  <a:pt x="7" y="22"/>
                </a:cubicBezTo>
                <a:cubicBezTo>
                  <a:pt x="10" y="22"/>
                  <a:pt x="13" y="18"/>
                  <a:pt x="13" y="12"/>
                </a:cubicBezTo>
                <a:cubicBezTo>
                  <a:pt x="13" y="6"/>
                  <a:pt x="10" y="1"/>
                  <a:pt x="7" y="1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2" name="Freeform 1596">
            <a:extLst>
              <a:ext uri="{FF2B5EF4-FFF2-40B4-BE49-F238E27FC236}">
                <a16:creationId xmlns:a16="http://schemas.microsoft.com/office/drawing/2014/main" id="{6FA795D0-0477-6A4B-B159-DB96F3503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728913"/>
            <a:ext cx="4762" cy="7937"/>
          </a:xfrm>
          <a:custGeom>
            <a:avLst/>
            <a:gdLst>
              <a:gd name="T0" fmla="*/ 4422 w 14"/>
              <a:gd name="T1" fmla="*/ 4486 h 23"/>
              <a:gd name="T2" fmla="*/ 2381 w 14"/>
              <a:gd name="T3" fmla="*/ 7592 h 23"/>
              <a:gd name="T4" fmla="*/ 340 w 14"/>
              <a:gd name="T5" fmla="*/ 3796 h 23"/>
              <a:gd name="T6" fmla="*/ 2381 w 14"/>
              <a:gd name="T7" fmla="*/ 0 h 23"/>
              <a:gd name="T8" fmla="*/ 4422 w 14"/>
              <a:gd name="T9" fmla="*/ 448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3">
                <a:moveTo>
                  <a:pt x="13" y="13"/>
                </a:moveTo>
                <a:cubicBezTo>
                  <a:pt x="13" y="19"/>
                  <a:pt x="10" y="22"/>
                  <a:pt x="7" y="22"/>
                </a:cubicBezTo>
                <a:cubicBezTo>
                  <a:pt x="3" y="22"/>
                  <a:pt x="0" y="17"/>
                  <a:pt x="1" y="11"/>
                </a:cubicBezTo>
                <a:cubicBezTo>
                  <a:pt x="1" y="5"/>
                  <a:pt x="3" y="0"/>
                  <a:pt x="7" y="0"/>
                </a:cubicBezTo>
                <a:cubicBezTo>
                  <a:pt x="10" y="0"/>
                  <a:pt x="13" y="5"/>
                  <a:pt x="13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3" name="Freeform 1597">
            <a:extLst>
              <a:ext uri="{FF2B5EF4-FFF2-40B4-BE49-F238E27FC236}">
                <a16:creationId xmlns:a16="http://schemas.microsoft.com/office/drawing/2014/main" id="{745D495C-BD8E-D54D-9F2C-B81C3AAFF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2728913"/>
            <a:ext cx="4762" cy="7937"/>
          </a:xfrm>
          <a:custGeom>
            <a:avLst/>
            <a:gdLst>
              <a:gd name="T0" fmla="*/ 2222 w 15"/>
              <a:gd name="T1" fmla="*/ 7606 h 24"/>
              <a:gd name="T2" fmla="*/ 2222 w 15"/>
              <a:gd name="T3" fmla="*/ 7606 h 24"/>
              <a:gd name="T4" fmla="*/ 0 w 15"/>
              <a:gd name="T5" fmla="*/ 3638 h 24"/>
              <a:gd name="T6" fmla="*/ 2222 w 15"/>
              <a:gd name="T7" fmla="*/ 0 h 24"/>
              <a:gd name="T8" fmla="*/ 4445 w 15"/>
              <a:gd name="T9" fmla="*/ 4299 h 24"/>
              <a:gd name="T10" fmla="*/ 2222 w 15"/>
              <a:gd name="T11" fmla="*/ 7606 h 24"/>
              <a:gd name="T12" fmla="*/ 2222 w 15"/>
              <a:gd name="T13" fmla="*/ 661 h 24"/>
              <a:gd name="T14" fmla="*/ 317 w 15"/>
              <a:gd name="T15" fmla="*/ 3638 h 24"/>
              <a:gd name="T16" fmla="*/ 2222 w 15"/>
              <a:gd name="T17" fmla="*/ 7276 h 24"/>
              <a:gd name="T18" fmla="*/ 2222 w 15"/>
              <a:gd name="T19" fmla="*/ 7276 h 24"/>
              <a:gd name="T20" fmla="*/ 2222 w 15"/>
              <a:gd name="T21" fmla="*/ 7276 h 24"/>
              <a:gd name="T22" fmla="*/ 4127 w 15"/>
              <a:gd name="T23" fmla="*/ 4299 h 24"/>
              <a:gd name="T24" fmla="*/ 2222 w 15"/>
              <a:gd name="T25" fmla="*/ 661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24">
                <a:moveTo>
                  <a:pt x="7" y="23"/>
                </a:moveTo>
                <a:lnTo>
                  <a:pt x="7" y="23"/>
                </a:lnTo>
                <a:cubicBezTo>
                  <a:pt x="2" y="22"/>
                  <a:pt x="0" y="17"/>
                  <a:pt x="0" y="11"/>
                </a:cubicBezTo>
                <a:cubicBezTo>
                  <a:pt x="0" y="5"/>
                  <a:pt x="2" y="0"/>
                  <a:pt x="7" y="0"/>
                </a:cubicBezTo>
                <a:cubicBezTo>
                  <a:pt x="11" y="0"/>
                  <a:pt x="14" y="5"/>
                  <a:pt x="14" y="13"/>
                </a:cubicBezTo>
                <a:cubicBezTo>
                  <a:pt x="14" y="19"/>
                  <a:pt x="11" y="23"/>
                  <a:pt x="7" y="23"/>
                </a:cubicBezTo>
                <a:close/>
                <a:moveTo>
                  <a:pt x="7" y="2"/>
                </a:moveTo>
                <a:cubicBezTo>
                  <a:pt x="3" y="2"/>
                  <a:pt x="1" y="5"/>
                  <a:pt x="1" y="11"/>
                </a:cubicBezTo>
                <a:cubicBezTo>
                  <a:pt x="1" y="17"/>
                  <a:pt x="3" y="22"/>
                  <a:pt x="7" y="22"/>
                </a:cubicBezTo>
                <a:cubicBezTo>
                  <a:pt x="10" y="22"/>
                  <a:pt x="13" y="17"/>
                  <a:pt x="13" y="13"/>
                </a:cubicBezTo>
                <a:cubicBezTo>
                  <a:pt x="13" y="5"/>
                  <a:pt x="10" y="2"/>
                  <a:pt x="7" y="2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4" name="Freeform 1598">
            <a:extLst>
              <a:ext uri="{FF2B5EF4-FFF2-40B4-BE49-F238E27FC236}">
                <a16:creationId xmlns:a16="http://schemas.microsoft.com/office/drawing/2014/main" id="{7F14961B-6DF8-1849-A578-F803D48BF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2728913"/>
            <a:ext cx="4762" cy="7937"/>
          </a:xfrm>
          <a:custGeom>
            <a:avLst/>
            <a:gdLst>
              <a:gd name="T0" fmla="*/ 4422 w 14"/>
              <a:gd name="T1" fmla="*/ 4486 h 23"/>
              <a:gd name="T2" fmla="*/ 2041 w 14"/>
              <a:gd name="T3" fmla="*/ 7592 h 23"/>
              <a:gd name="T4" fmla="*/ 0 w 14"/>
              <a:gd name="T5" fmla="*/ 3796 h 23"/>
              <a:gd name="T6" fmla="*/ 2041 w 14"/>
              <a:gd name="T7" fmla="*/ 0 h 23"/>
              <a:gd name="T8" fmla="*/ 4422 w 14"/>
              <a:gd name="T9" fmla="*/ 448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3">
                <a:moveTo>
                  <a:pt x="13" y="13"/>
                </a:moveTo>
                <a:cubicBezTo>
                  <a:pt x="13" y="19"/>
                  <a:pt x="10" y="22"/>
                  <a:pt x="6" y="22"/>
                </a:cubicBezTo>
                <a:cubicBezTo>
                  <a:pt x="3" y="22"/>
                  <a:pt x="0" y="17"/>
                  <a:pt x="0" y="11"/>
                </a:cubicBezTo>
                <a:cubicBezTo>
                  <a:pt x="0" y="5"/>
                  <a:pt x="3" y="0"/>
                  <a:pt x="6" y="0"/>
                </a:cubicBezTo>
                <a:cubicBezTo>
                  <a:pt x="10" y="0"/>
                  <a:pt x="13" y="5"/>
                  <a:pt x="13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5" name="Freeform 1599">
            <a:extLst>
              <a:ext uri="{FF2B5EF4-FFF2-40B4-BE49-F238E27FC236}">
                <a16:creationId xmlns:a16="http://schemas.microsoft.com/office/drawing/2014/main" id="{8B4068F0-F184-9A43-8056-75F7F75D0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2728913"/>
            <a:ext cx="4762" cy="7937"/>
          </a:xfrm>
          <a:custGeom>
            <a:avLst/>
            <a:gdLst>
              <a:gd name="T0" fmla="*/ 1905 w 15"/>
              <a:gd name="T1" fmla="*/ 7606 h 24"/>
              <a:gd name="T2" fmla="*/ 1905 w 15"/>
              <a:gd name="T3" fmla="*/ 7606 h 24"/>
              <a:gd name="T4" fmla="*/ 0 w 15"/>
              <a:gd name="T5" fmla="*/ 3638 h 24"/>
              <a:gd name="T6" fmla="*/ 1905 w 15"/>
              <a:gd name="T7" fmla="*/ 0 h 24"/>
              <a:gd name="T8" fmla="*/ 4445 w 15"/>
              <a:gd name="T9" fmla="*/ 4299 h 24"/>
              <a:gd name="T10" fmla="*/ 1905 w 15"/>
              <a:gd name="T11" fmla="*/ 7606 h 24"/>
              <a:gd name="T12" fmla="*/ 1905 w 15"/>
              <a:gd name="T13" fmla="*/ 661 h 24"/>
              <a:gd name="T14" fmla="*/ 317 w 15"/>
              <a:gd name="T15" fmla="*/ 3638 h 24"/>
              <a:gd name="T16" fmla="*/ 1905 w 15"/>
              <a:gd name="T17" fmla="*/ 7276 h 24"/>
              <a:gd name="T18" fmla="*/ 1905 w 15"/>
              <a:gd name="T19" fmla="*/ 7276 h 24"/>
              <a:gd name="T20" fmla="*/ 1905 w 15"/>
              <a:gd name="T21" fmla="*/ 7276 h 24"/>
              <a:gd name="T22" fmla="*/ 3810 w 15"/>
              <a:gd name="T23" fmla="*/ 4299 h 24"/>
              <a:gd name="T24" fmla="*/ 1905 w 15"/>
              <a:gd name="T25" fmla="*/ 661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24">
                <a:moveTo>
                  <a:pt x="6" y="23"/>
                </a:moveTo>
                <a:lnTo>
                  <a:pt x="6" y="23"/>
                </a:lnTo>
                <a:cubicBezTo>
                  <a:pt x="3" y="22"/>
                  <a:pt x="0" y="17"/>
                  <a:pt x="0" y="11"/>
                </a:cubicBezTo>
                <a:cubicBezTo>
                  <a:pt x="0" y="5"/>
                  <a:pt x="3" y="0"/>
                  <a:pt x="6" y="0"/>
                </a:cubicBezTo>
                <a:cubicBezTo>
                  <a:pt x="10" y="0"/>
                  <a:pt x="14" y="5"/>
                  <a:pt x="14" y="13"/>
                </a:cubicBezTo>
                <a:cubicBezTo>
                  <a:pt x="14" y="19"/>
                  <a:pt x="10" y="23"/>
                  <a:pt x="6" y="23"/>
                </a:cubicBezTo>
                <a:close/>
                <a:moveTo>
                  <a:pt x="6" y="2"/>
                </a:moveTo>
                <a:cubicBezTo>
                  <a:pt x="3" y="2"/>
                  <a:pt x="1" y="5"/>
                  <a:pt x="1" y="11"/>
                </a:cubicBezTo>
                <a:cubicBezTo>
                  <a:pt x="1" y="17"/>
                  <a:pt x="3" y="22"/>
                  <a:pt x="6" y="22"/>
                </a:cubicBezTo>
                <a:cubicBezTo>
                  <a:pt x="10" y="22"/>
                  <a:pt x="12" y="17"/>
                  <a:pt x="12" y="13"/>
                </a:cubicBezTo>
                <a:cubicBezTo>
                  <a:pt x="12" y="5"/>
                  <a:pt x="10" y="2"/>
                  <a:pt x="6" y="2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6" name="Freeform 1600">
            <a:extLst>
              <a:ext uri="{FF2B5EF4-FFF2-40B4-BE49-F238E27FC236}">
                <a16:creationId xmlns:a16="http://schemas.microsoft.com/office/drawing/2014/main" id="{42F0E575-4C32-5944-816E-D05DFE6E5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913" y="2722563"/>
            <a:ext cx="6350" cy="9525"/>
          </a:xfrm>
          <a:custGeom>
            <a:avLst/>
            <a:gdLst>
              <a:gd name="T0" fmla="*/ 5292 w 18"/>
              <a:gd name="T1" fmla="*/ 5644 h 27"/>
              <a:gd name="T2" fmla="*/ 1764 w 18"/>
              <a:gd name="T3" fmla="*/ 9172 h 27"/>
              <a:gd name="T4" fmla="*/ 706 w 18"/>
              <a:gd name="T5" fmla="*/ 3881 h 27"/>
              <a:gd name="T6" fmla="*/ 4233 w 18"/>
              <a:gd name="T7" fmla="*/ 706 h 27"/>
              <a:gd name="T8" fmla="*/ 5292 w 18"/>
              <a:gd name="T9" fmla="*/ 5644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7">
                <a:moveTo>
                  <a:pt x="15" y="16"/>
                </a:moveTo>
                <a:cubicBezTo>
                  <a:pt x="13" y="23"/>
                  <a:pt x="9" y="26"/>
                  <a:pt x="5" y="26"/>
                </a:cubicBezTo>
                <a:cubicBezTo>
                  <a:pt x="2" y="23"/>
                  <a:pt x="0" y="18"/>
                  <a:pt x="2" y="11"/>
                </a:cubicBezTo>
                <a:cubicBezTo>
                  <a:pt x="3" y="5"/>
                  <a:pt x="8" y="0"/>
                  <a:pt x="12" y="2"/>
                </a:cubicBezTo>
                <a:cubicBezTo>
                  <a:pt x="15" y="3"/>
                  <a:pt x="17" y="8"/>
                  <a:pt x="15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7" name="Freeform 1601">
            <a:extLst>
              <a:ext uri="{FF2B5EF4-FFF2-40B4-BE49-F238E27FC236}">
                <a16:creationId xmlns:a16="http://schemas.microsoft.com/office/drawing/2014/main" id="{AF58EFFA-13CC-8A4C-A737-08BEC3951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2722563"/>
            <a:ext cx="7938" cy="9525"/>
          </a:xfrm>
          <a:custGeom>
            <a:avLst/>
            <a:gdLst>
              <a:gd name="T0" fmla="*/ 2778 w 20"/>
              <a:gd name="T1" fmla="*/ 9172 h 27"/>
              <a:gd name="T2" fmla="*/ 6350 w 20"/>
              <a:gd name="T3" fmla="*/ 5644 h 27"/>
              <a:gd name="T4" fmla="*/ 5160 w 20"/>
              <a:gd name="T5" fmla="*/ 706 h 27"/>
              <a:gd name="T6" fmla="*/ 1191 w 20"/>
              <a:gd name="T7" fmla="*/ 3881 h 27"/>
              <a:gd name="T8" fmla="*/ 2381 w 20"/>
              <a:gd name="T9" fmla="*/ 9172 h 27"/>
              <a:gd name="T10" fmla="*/ 1191 w 20"/>
              <a:gd name="T11" fmla="*/ 3881 h 27"/>
              <a:gd name="T12" fmla="*/ 4366 w 20"/>
              <a:gd name="T13" fmla="*/ 0 h 27"/>
              <a:gd name="T14" fmla="*/ 6350 w 20"/>
              <a:gd name="T15" fmla="*/ 5644 h 27"/>
              <a:gd name="T16" fmla="*/ 2778 w 20"/>
              <a:gd name="T17" fmla="*/ 9172 h 2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27">
                <a:moveTo>
                  <a:pt x="7" y="26"/>
                </a:moveTo>
                <a:cubicBezTo>
                  <a:pt x="10" y="26"/>
                  <a:pt x="14" y="20"/>
                  <a:pt x="16" y="16"/>
                </a:cubicBezTo>
                <a:cubicBezTo>
                  <a:pt x="17" y="9"/>
                  <a:pt x="16" y="3"/>
                  <a:pt x="13" y="2"/>
                </a:cubicBezTo>
                <a:cubicBezTo>
                  <a:pt x="8" y="2"/>
                  <a:pt x="4" y="6"/>
                  <a:pt x="3" y="11"/>
                </a:cubicBezTo>
                <a:cubicBezTo>
                  <a:pt x="2" y="18"/>
                  <a:pt x="3" y="23"/>
                  <a:pt x="6" y="26"/>
                </a:cubicBezTo>
                <a:cubicBezTo>
                  <a:pt x="3" y="26"/>
                  <a:pt x="0" y="20"/>
                  <a:pt x="3" y="11"/>
                </a:cubicBezTo>
                <a:cubicBezTo>
                  <a:pt x="4" y="6"/>
                  <a:pt x="7" y="0"/>
                  <a:pt x="11" y="0"/>
                </a:cubicBezTo>
                <a:cubicBezTo>
                  <a:pt x="16" y="2"/>
                  <a:pt x="19" y="8"/>
                  <a:pt x="16" y="16"/>
                </a:cubicBezTo>
                <a:cubicBezTo>
                  <a:pt x="14" y="23"/>
                  <a:pt x="11" y="26"/>
                  <a:pt x="7" y="26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8" name="Freeform 1602">
            <a:extLst>
              <a:ext uri="{FF2B5EF4-FFF2-40B4-BE49-F238E27FC236}">
                <a16:creationId xmlns:a16="http://schemas.microsoft.com/office/drawing/2014/main" id="{E543F6EC-9993-B043-88C6-0780A15C0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913" y="2727325"/>
            <a:ext cx="6350" cy="9525"/>
          </a:xfrm>
          <a:custGeom>
            <a:avLst/>
            <a:gdLst>
              <a:gd name="T0" fmla="*/ 5603 w 17"/>
              <a:gd name="T1" fmla="*/ 5715 h 25"/>
              <a:gd name="T2" fmla="*/ 1868 w 17"/>
              <a:gd name="T3" fmla="*/ 9144 h 25"/>
              <a:gd name="T4" fmla="*/ 374 w 17"/>
              <a:gd name="T5" fmla="*/ 3810 h 25"/>
              <a:gd name="T6" fmla="*/ 3735 w 17"/>
              <a:gd name="T7" fmla="*/ 381 h 25"/>
              <a:gd name="T8" fmla="*/ 5603 w 17"/>
              <a:gd name="T9" fmla="*/ 5715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5">
                <a:moveTo>
                  <a:pt x="15" y="15"/>
                </a:moveTo>
                <a:cubicBezTo>
                  <a:pt x="13" y="21"/>
                  <a:pt x="9" y="24"/>
                  <a:pt x="5" y="24"/>
                </a:cubicBezTo>
                <a:cubicBezTo>
                  <a:pt x="1" y="22"/>
                  <a:pt x="0" y="18"/>
                  <a:pt x="1" y="10"/>
                </a:cubicBezTo>
                <a:cubicBezTo>
                  <a:pt x="3" y="4"/>
                  <a:pt x="7" y="0"/>
                  <a:pt x="10" y="1"/>
                </a:cubicBezTo>
                <a:cubicBezTo>
                  <a:pt x="15" y="2"/>
                  <a:pt x="16" y="7"/>
                  <a:pt x="15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9" name="Freeform 1603">
            <a:extLst>
              <a:ext uri="{FF2B5EF4-FFF2-40B4-BE49-F238E27FC236}">
                <a16:creationId xmlns:a16="http://schemas.microsoft.com/office/drawing/2014/main" id="{EA85770E-E48E-0A48-A78E-A15C0C4BD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913" y="2727325"/>
            <a:ext cx="6350" cy="9525"/>
          </a:xfrm>
          <a:custGeom>
            <a:avLst/>
            <a:gdLst>
              <a:gd name="T0" fmla="*/ 2339 w 19"/>
              <a:gd name="T1" fmla="*/ 9144 h 25"/>
              <a:gd name="T2" fmla="*/ 2005 w 19"/>
              <a:gd name="T3" fmla="*/ 9144 h 25"/>
              <a:gd name="T4" fmla="*/ 668 w 19"/>
              <a:gd name="T5" fmla="*/ 3810 h 25"/>
              <a:gd name="T6" fmla="*/ 3676 w 19"/>
              <a:gd name="T7" fmla="*/ 0 h 25"/>
              <a:gd name="T8" fmla="*/ 5347 w 19"/>
              <a:gd name="T9" fmla="*/ 5715 h 25"/>
              <a:gd name="T10" fmla="*/ 3676 w 19"/>
              <a:gd name="T11" fmla="*/ 762 h 25"/>
              <a:gd name="T12" fmla="*/ 1003 w 19"/>
              <a:gd name="T13" fmla="*/ 3810 h 25"/>
              <a:gd name="T14" fmla="*/ 2005 w 19"/>
              <a:gd name="T15" fmla="*/ 8382 h 25"/>
              <a:gd name="T16" fmla="*/ 2339 w 19"/>
              <a:gd name="T17" fmla="*/ 8382 h 25"/>
              <a:gd name="T18" fmla="*/ 5347 w 19"/>
              <a:gd name="T19" fmla="*/ 5715 h 25"/>
              <a:gd name="T20" fmla="*/ 2339 w 19"/>
              <a:gd name="T21" fmla="*/ 9144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9" h="25">
                <a:moveTo>
                  <a:pt x="7" y="24"/>
                </a:moveTo>
                <a:lnTo>
                  <a:pt x="6" y="24"/>
                </a:lnTo>
                <a:cubicBezTo>
                  <a:pt x="2" y="22"/>
                  <a:pt x="0" y="18"/>
                  <a:pt x="2" y="10"/>
                </a:cubicBezTo>
                <a:cubicBezTo>
                  <a:pt x="3" y="4"/>
                  <a:pt x="7" y="0"/>
                  <a:pt x="11" y="0"/>
                </a:cubicBezTo>
                <a:cubicBezTo>
                  <a:pt x="16" y="2"/>
                  <a:pt x="18" y="7"/>
                  <a:pt x="16" y="15"/>
                </a:cubicBezTo>
                <a:cubicBezTo>
                  <a:pt x="16" y="7"/>
                  <a:pt x="16" y="4"/>
                  <a:pt x="11" y="2"/>
                </a:cubicBezTo>
                <a:cubicBezTo>
                  <a:pt x="7" y="2"/>
                  <a:pt x="4" y="7"/>
                  <a:pt x="3" y="10"/>
                </a:cubicBezTo>
                <a:cubicBezTo>
                  <a:pt x="1" y="16"/>
                  <a:pt x="3" y="21"/>
                  <a:pt x="6" y="22"/>
                </a:cubicBezTo>
                <a:lnTo>
                  <a:pt x="7" y="22"/>
                </a:lnTo>
                <a:cubicBezTo>
                  <a:pt x="11" y="22"/>
                  <a:pt x="14" y="19"/>
                  <a:pt x="16" y="15"/>
                </a:cubicBezTo>
                <a:cubicBezTo>
                  <a:pt x="15" y="19"/>
                  <a:pt x="11" y="24"/>
                  <a:pt x="7" y="24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0" name="Freeform 1604">
            <a:extLst>
              <a:ext uri="{FF2B5EF4-FFF2-40B4-BE49-F238E27FC236}">
                <a16:creationId xmlns:a16="http://schemas.microsoft.com/office/drawing/2014/main" id="{FD95AB36-460A-CD4D-8C57-797413E24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2728913"/>
            <a:ext cx="6350" cy="7937"/>
          </a:xfrm>
          <a:custGeom>
            <a:avLst/>
            <a:gdLst>
              <a:gd name="T0" fmla="*/ 5159 w 16"/>
              <a:gd name="T1" fmla="*/ 5051 h 22"/>
              <a:gd name="T2" fmla="*/ 1984 w 16"/>
              <a:gd name="T3" fmla="*/ 7576 h 22"/>
              <a:gd name="T4" fmla="*/ 397 w 16"/>
              <a:gd name="T5" fmla="*/ 3247 h 22"/>
              <a:gd name="T6" fmla="*/ 3969 w 16"/>
              <a:gd name="T7" fmla="*/ 0 h 22"/>
              <a:gd name="T8" fmla="*/ 5159 w 16"/>
              <a:gd name="T9" fmla="*/ 5051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2">
                <a:moveTo>
                  <a:pt x="13" y="14"/>
                </a:moveTo>
                <a:cubicBezTo>
                  <a:pt x="12" y="20"/>
                  <a:pt x="8" y="21"/>
                  <a:pt x="5" y="21"/>
                </a:cubicBezTo>
                <a:cubicBezTo>
                  <a:pt x="1" y="20"/>
                  <a:pt x="0" y="15"/>
                  <a:pt x="1" y="9"/>
                </a:cubicBezTo>
                <a:cubicBezTo>
                  <a:pt x="3" y="3"/>
                  <a:pt x="6" y="0"/>
                  <a:pt x="10" y="0"/>
                </a:cubicBezTo>
                <a:cubicBezTo>
                  <a:pt x="13" y="0"/>
                  <a:pt x="15" y="6"/>
                  <a:pt x="13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1" name="Freeform 1605">
            <a:extLst>
              <a:ext uri="{FF2B5EF4-FFF2-40B4-BE49-F238E27FC236}">
                <a16:creationId xmlns:a16="http://schemas.microsoft.com/office/drawing/2014/main" id="{1E28198E-5F9C-1749-8792-CC0D21CFF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2728913"/>
            <a:ext cx="6350" cy="7937"/>
          </a:xfrm>
          <a:custGeom>
            <a:avLst/>
            <a:gdLst>
              <a:gd name="T0" fmla="*/ 2381 w 16"/>
              <a:gd name="T1" fmla="*/ 7576 h 22"/>
              <a:gd name="T2" fmla="*/ 1984 w 16"/>
              <a:gd name="T3" fmla="*/ 7576 h 22"/>
              <a:gd name="T4" fmla="*/ 397 w 16"/>
              <a:gd name="T5" fmla="*/ 5412 h 22"/>
              <a:gd name="T6" fmla="*/ 1984 w 16"/>
              <a:gd name="T7" fmla="*/ 7215 h 22"/>
              <a:gd name="T8" fmla="*/ 2381 w 16"/>
              <a:gd name="T9" fmla="*/ 7576 h 22"/>
              <a:gd name="T10" fmla="*/ 5159 w 16"/>
              <a:gd name="T11" fmla="*/ 5051 h 22"/>
              <a:gd name="T12" fmla="*/ 4366 w 16"/>
              <a:gd name="T13" fmla="*/ 0 h 22"/>
              <a:gd name="T14" fmla="*/ 5556 w 16"/>
              <a:gd name="T15" fmla="*/ 5051 h 22"/>
              <a:gd name="T16" fmla="*/ 2381 w 16"/>
              <a:gd name="T17" fmla="*/ 7576 h 22"/>
              <a:gd name="T18" fmla="*/ 397 w 16"/>
              <a:gd name="T19" fmla="*/ 3247 h 22"/>
              <a:gd name="T20" fmla="*/ 397 w 16"/>
              <a:gd name="T21" fmla="*/ 5412 h 22"/>
              <a:gd name="T22" fmla="*/ 397 w 16"/>
              <a:gd name="T23" fmla="*/ 3247 h 22"/>
              <a:gd name="T24" fmla="*/ 3572 w 16"/>
              <a:gd name="T25" fmla="*/ 0 h 22"/>
              <a:gd name="T26" fmla="*/ 1984 w 16"/>
              <a:gd name="T27" fmla="*/ 361 h 22"/>
              <a:gd name="T28" fmla="*/ 3572 w 16"/>
              <a:gd name="T29" fmla="*/ 0 h 22"/>
              <a:gd name="T30" fmla="*/ 397 w 16"/>
              <a:gd name="T31" fmla="*/ 3247 h 22"/>
              <a:gd name="T32" fmla="*/ 1984 w 16"/>
              <a:gd name="T33" fmla="*/ 361 h 22"/>
              <a:gd name="T34" fmla="*/ 397 w 16"/>
              <a:gd name="T35" fmla="*/ 3247 h 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22">
                <a:moveTo>
                  <a:pt x="6" y="21"/>
                </a:moveTo>
                <a:lnTo>
                  <a:pt x="5" y="21"/>
                </a:lnTo>
                <a:cubicBezTo>
                  <a:pt x="3" y="20"/>
                  <a:pt x="1" y="18"/>
                  <a:pt x="1" y="15"/>
                </a:cubicBezTo>
                <a:cubicBezTo>
                  <a:pt x="1" y="18"/>
                  <a:pt x="3" y="20"/>
                  <a:pt x="5" y="20"/>
                </a:cubicBezTo>
                <a:lnTo>
                  <a:pt x="6" y="21"/>
                </a:lnTo>
                <a:cubicBezTo>
                  <a:pt x="9" y="21"/>
                  <a:pt x="12" y="17"/>
                  <a:pt x="13" y="14"/>
                </a:cubicBezTo>
                <a:cubicBezTo>
                  <a:pt x="15" y="6"/>
                  <a:pt x="13" y="3"/>
                  <a:pt x="11" y="0"/>
                </a:cubicBezTo>
                <a:cubicBezTo>
                  <a:pt x="14" y="1"/>
                  <a:pt x="15" y="7"/>
                  <a:pt x="14" y="14"/>
                </a:cubicBezTo>
                <a:cubicBezTo>
                  <a:pt x="13" y="18"/>
                  <a:pt x="9" y="21"/>
                  <a:pt x="6" y="21"/>
                </a:cubicBezTo>
                <a:close/>
                <a:moveTo>
                  <a:pt x="1" y="9"/>
                </a:moveTo>
                <a:cubicBezTo>
                  <a:pt x="1" y="11"/>
                  <a:pt x="0" y="14"/>
                  <a:pt x="1" y="15"/>
                </a:cubicBezTo>
                <a:cubicBezTo>
                  <a:pt x="0" y="14"/>
                  <a:pt x="0" y="11"/>
                  <a:pt x="1" y="9"/>
                </a:cubicBezTo>
                <a:close/>
                <a:moveTo>
                  <a:pt x="9" y="0"/>
                </a:moveTo>
                <a:cubicBezTo>
                  <a:pt x="8" y="0"/>
                  <a:pt x="7" y="0"/>
                  <a:pt x="5" y="1"/>
                </a:cubicBezTo>
                <a:cubicBezTo>
                  <a:pt x="6" y="0"/>
                  <a:pt x="8" y="0"/>
                  <a:pt x="9" y="0"/>
                </a:cubicBezTo>
                <a:close/>
                <a:moveTo>
                  <a:pt x="1" y="9"/>
                </a:moveTo>
                <a:cubicBezTo>
                  <a:pt x="1" y="5"/>
                  <a:pt x="3" y="2"/>
                  <a:pt x="5" y="1"/>
                </a:cubicBezTo>
                <a:cubicBezTo>
                  <a:pt x="4" y="2"/>
                  <a:pt x="2" y="5"/>
                  <a:pt x="1" y="9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2" name="Freeform 1606">
            <a:extLst>
              <a:ext uri="{FF2B5EF4-FFF2-40B4-BE49-F238E27FC236}">
                <a16:creationId xmlns:a16="http://schemas.microsoft.com/office/drawing/2014/main" id="{8583C715-186C-114A-9D59-03E28AE5E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2716213"/>
            <a:ext cx="6350" cy="7937"/>
          </a:xfrm>
          <a:custGeom>
            <a:avLst/>
            <a:gdLst>
              <a:gd name="T0" fmla="*/ 5603 w 17"/>
              <a:gd name="T1" fmla="*/ 4630 h 24"/>
              <a:gd name="T2" fmla="*/ 2241 w 17"/>
              <a:gd name="T3" fmla="*/ 7606 h 24"/>
              <a:gd name="T4" fmla="*/ 747 w 17"/>
              <a:gd name="T5" fmla="*/ 3638 h 24"/>
              <a:gd name="T6" fmla="*/ 4482 w 17"/>
              <a:gd name="T7" fmla="*/ 331 h 24"/>
              <a:gd name="T8" fmla="*/ 5603 w 17"/>
              <a:gd name="T9" fmla="*/ 463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4">
                <a:moveTo>
                  <a:pt x="15" y="14"/>
                </a:moveTo>
                <a:cubicBezTo>
                  <a:pt x="13" y="20"/>
                  <a:pt x="9" y="23"/>
                  <a:pt x="6" y="23"/>
                </a:cubicBezTo>
                <a:cubicBezTo>
                  <a:pt x="2" y="21"/>
                  <a:pt x="0" y="15"/>
                  <a:pt x="2" y="11"/>
                </a:cubicBezTo>
                <a:cubicBezTo>
                  <a:pt x="3" y="3"/>
                  <a:pt x="7" y="0"/>
                  <a:pt x="12" y="1"/>
                </a:cubicBezTo>
                <a:cubicBezTo>
                  <a:pt x="15" y="3"/>
                  <a:pt x="16" y="8"/>
                  <a:pt x="15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3" name="Freeform 1607">
            <a:extLst>
              <a:ext uri="{FF2B5EF4-FFF2-40B4-BE49-F238E27FC236}">
                <a16:creationId xmlns:a16="http://schemas.microsoft.com/office/drawing/2014/main" id="{B4D0018F-B57F-8A4D-90D1-8050C70E2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2716213"/>
            <a:ext cx="6350" cy="7937"/>
          </a:xfrm>
          <a:custGeom>
            <a:avLst/>
            <a:gdLst>
              <a:gd name="T0" fmla="*/ 2469 w 18"/>
              <a:gd name="T1" fmla="*/ 7606 h 24"/>
              <a:gd name="T2" fmla="*/ 2469 w 18"/>
              <a:gd name="T3" fmla="*/ 7606 h 24"/>
              <a:gd name="T4" fmla="*/ 5292 w 18"/>
              <a:gd name="T5" fmla="*/ 4630 h 24"/>
              <a:gd name="T6" fmla="*/ 4233 w 18"/>
              <a:gd name="T7" fmla="*/ 992 h 24"/>
              <a:gd name="T8" fmla="*/ 706 w 18"/>
              <a:gd name="T9" fmla="*/ 3638 h 24"/>
              <a:gd name="T10" fmla="*/ 2117 w 18"/>
              <a:gd name="T11" fmla="*/ 7606 h 24"/>
              <a:gd name="T12" fmla="*/ 353 w 18"/>
              <a:gd name="T13" fmla="*/ 3638 h 24"/>
              <a:gd name="T14" fmla="*/ 3881 w 18"/>
              <a:gd name="T15" fmla="*/ 0 h 24"/>
              <a:gd name="T16" fmla="*/ 5644 w 18"/>
              <a:gd name="T17" fmla="*/ 4630 h 24"/>
              <a:gd name="T18" fmla="*/ 2469 w 18"/>
              <a:gd name="T19" fmla="*/ 7606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24">
                <a:moveTo>
                  <a:pt x="7" y="23"/>
                </a:moveTo>
                <a:lnTo>
                  <a:pt x="7" y="23"/>
                </a:lnTo>
                <a:cubicBezTo>
                  <a:pt x="10" y="23"/>
                  <a:pt x="13" y="18"/>
                  <a:pt x="15" y="14"/>
                </a:cubicBezTo>
                <a:cubicBezTo>
                  <a:pt x="16" y="8"/>
                  <a:pt x="15" y="3"/>
                  <a:pt x="12" y="3"/>
                </a:cubicBezTo>
                <a:cubicBezTo>
                  <a:pt x="7" y="3"/>
                  <a:pt x="3" y="5"/>
                  <a:pt x="2" y="11"/>
                </a:cubicBezTo>
                <a:cubicBezTo>
                  <a:pt x="1" y="15"/>
                  <a:pt x="2" y="21"/>
                  <a:pt x="6" y="23"/>
                </a:cubicBezTo>
                <a:cubicBezTo>
                  <a:pt x="1" y="23"/>
                  <a:pt x="0" y="15"/>
                  <a:pt x="1" y="11"/>
                </a:cubicBezTo>
                <a:cubicBezTo>
                  <a:pt x="3" y="5"/>
                  <a:pt x="7" y="0"/>
                  <a:pt x="11" y="0"/>
                </a:cubicBezTo>
                <a:cubicBezTo>
                  <a:pt x="16" y="3"/>
                  <a:pt x="17" y="8"/>
                  <a:pt x="16" y="14"/>
                </a:cubicBezTo>
                <a:cubicBezTo>
                  <a:pt x="14" y="20"/>
                  <a:pt x="11" y="23"/>
                  <a:pt x="7" y="23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4" name="Freeform 1608">
            <a:extLst>
              <a:ext uri="{FF2B5EF4-FFF2-40B4-BE49-F238E27FC236}">
                <a16:creationId xmlns:a16="http://schemas.microsoft.com/office/drawing/2014/main" id="{22A8DC28-34B3-C248-B393-6F290877C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2693988"/>
            <a:ext cx="4762" cy="9525"/>
          </a:xfrm>
          <a:custGeom>
            <a:avLst/>
            <a:gdLst>
              <a:gd name="T0" fmla="*/ 4422 w 14"/>
              <a:gd name="T1" fmla="*/ 4572 h 25"/>
              <a:gd name="T2" fmla="*/ 2381 w 14"/>
              <a:gd name="T3" fmla="*/ 9144 h 25"/>
              <a:gd name="T4" fmla="*/ 0 w 14"/>
              <a:gd name="T5" fmla="*/ 4572 h 25"/>
              <a:gd name="T6" fmla="*/ 2381 w 14"/>
              <a:gd name="T7" fmla="*/ 0 h 25"/>
              <a:gd name="T8" fmla="*/ 4422 w 14"/>
              <a:gd name="T9" fmla="*/ 457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5">
                <a:moveTo>
                  <a:pt x="13" y="12"/>
                </a:moveTo>
                <a:cubicBezTo>
                  <a:pt x="13" y="20"/>
                  <a:pt x="10" y="24"/>
                  <a:pt x="7" y="24"/>
                </a:cubicBezTo>
                <a:cubicBezTo>
                  <a:pt x="3" y="24"/>
                  <a:pt x="0" y="18"/>
                  <a:pt x="0" y="12"/>
                </a:cubicBezTo>
                <a:cubicBezTo>
                  <a:pt x="1" y="4"/>
                  <a:pt x="4" y="0"/>
                  <a:pt x="7" y="0"/>
                </a:cubicBezTo>
                <a:cubicBezTo>
                  <a:pt x="11" y="0"/>
                  <a:pt x="13" y="6"/>
                  <a:pt x="13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5" name="Freeform 1609">
            <a:extLst>
              <a:ext uri="{FF2B5EF4-FFF2-40B4-BE49-F238E27FC236}">
                <a16:creationId xmlns:a16="http://schemas.microsoft.com/office/drawing/2014/main" id="{94809FE9-9865-8A46-88B5-B59BEC9FF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2693988"/>
            <a:ext cx="4762" cy="9525"/>
          </a:xfrm>
          <a:custGeom>
            <a:avLst/>
            <a:gdLst>
              <a:gd name="T0" fmla="*/ 2222 w 15"/>
              <a:gd name="T1" fmla="*/ 9144 h 25"/>
              <a:gd name="T2" fmla="*/ 2222 w 15"/>
              <a:gd name="T3" fmla="*/ 9144 h 25"/>
              <a:gd name="T4" fmla="*/ 0 w 15"/>
              <a:gd name="T5" fmla="*/ 4572 h 25"/>
              <a:gd name="T6" fmla="*/ 2222 w 15"/>
              <a:gd name="T7" fmla="*/ 0 h 25"/>
              <a:gd name="T8" fmla="*/ 4445 w 15"/>
              <a:gd name="T9" fmla="*/ 4572 h 25"/>
              <a:gd name="T10" fmla="*/ 2222 w 15"/>
              <a:gd name="T11" fmla="*/ 9144 h 25"/>
              <a:gd name="T12" fmla="*/ 2222 w 15"/>
              <a:gd name="T13" fmla="*/ 0 h 25"/>
              <a:gd name="T14" fmla="*/ 317 w 15"/>
              <a:gd name="T15" fmla="*/ 4572 h 25"/>
              <a:gd name="T16" fmla="*/ 2222 w 15"/>
              <a:gd name="T17" fmla="*/ 9144 h 25"/>
              <a:gd name="T18" fmla="*/ 2222 w 15"/>
              <a:gd name="T19" fmla="*/ 9144 h 25"/>
              <a:gd name="T20" fmla="*/ 2222 w 15"/>
              <a:gd name="T21" fmla="*/ 9144 h 25"/>
              <a:gd name="T22" fmla="*/ 4127 w 15"/>
              <a:gd name="T23" fmla="*/ 4572 h 25"/>
              <a:gd name="T24" fmla="*/ 2222 w 15"/>
              <a:gd name="T25" fmla="*/ 0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25">
                <a:moveTo>
                  <a:pt x="7" y="24"/>
                </a:moveTo>
                <a:lnTo>
                  <a:pt x="7" y="24"/>
                </a:lnTo>
                <a:cubicBezTo>
                  <a:pt x="3" y="24"/>
                  <a:pt x="0" y="20"/>
                  <a:pt x="0" y="12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4" y="6"/>
                  <a:pt x="14" y="12"/>
                </a:cubicBezTo>
                <a:cubicBezTo>
                  <a:pt x="14" y="20"/>
                  <a:pt x="11" y="24"/>
                  <a:pt x="7" y="24"/>
                </a:cubicBezTo>
                <a:close/>
                <a:moveTo>
                  <a:pt x="7" y="0"/>
                </a:moveTo>
                <a:cubicBezTo>
                  <a:pt x="4" y="0"/>
                  <a:pt x="1" y="6"/>
                  <a:pt x="1" y="12"/>
                </a:cubicBezTo>
                <a:cubicBezTo>
                  <a:pt x="1" y="18"/>
                  <a:pt x="4" y="24"/>
                  <a:pt x="7" y="24"/>
                </a:cubicBezTo>
                <a:cubicBezTo>
                  <a:pt x="10" y="24"/>
                  <a:pt x="13" y="20"/>
                  <a:pt x="13" y="12"/>
                </a:cubicBezTo>
                <a:cubicBezTo>
                  <a:pt x="13" y="6"/>
                  <a:pt x="11" y="0"/>
                  <a:pt x="7" y="0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6" name="Freeform 1610">
            <a:extLst>
              <a:ext uri="{FF2B5EF4-FFF2-40B4-BE49-F238E27FC236}">
                <a16:creationId xmlns:a16="http://schemas.microsoft.com/office/drawing/2014/main" id="{69444D55-5D04-0F4A-94DC-21CBF3D73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2722563"/>
            <a:ext cx="6350" cy="9525"/>
          </a:xfrm>
          <a:custGeom>
            <a:avLst/>
            <a:gdLst>
              <a:gd name="T0" fmla="*/ 5292 w 18"/>
              <a:gd name="T1" fmla="*/ 4939 h 27"/>
              <a:gd name="T2" fmla="*/ 2117 w 18"/>
              <a:gd name="T3" fmla="*/ 8114 h 27"/>
              <a:gd name="T4" fmla="*/ 1058 w 18"/>
              <a:gd name="T5" fmla="*/ 3175 h 27"/>
              <a:gd name="T6" fmla="*/ 4233 w 18"/>
              <a:gd name="T7" fmla="*/ 0 h 27"/>
              <a:gd name="T8" fmla="*/ 5292 w 18"/>
              <a:gd name="T9" fmla="*/ 4939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7">
                <a:moveTo>
                  <a:pt x="15" y="14"/>
                </a:moveTo>
                <a:cubicBezTo>
                  <a:pt x="13" y="20"/>
                  <a:pt x="9" y="26"/>
                  <a:pt x="6" y="23"/>
                </a:cubicBezTo>
                <a:cubicBezTo>
                  <a:pt x="3" y="23"/>
                  <a:pt x="0" y="17"/>
                  <a:pt x="3" y="9"/>
                </a:cubicBezTo>
                <a:cubicBezTo>
                  <a:pt x="4" y="3"/>
                  <a:pt x="9" y="0"/>
                  <a:pt x="12" y="0"/>
                </a:cubicBezTo>
                <a:cubicBezTo>
                  <a:pt x="15" y="2"/>
                  <a:pt x="17" y="8"/>
                  <a:pt x="15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7" name="Freeform 1611">
            <a:extLst>
              <a:ext uri="{FF2B5EF4-FFF2-40B4-BE49-F238E27FC236}">
                <a16:creationId xmlns:a16="http://schemas.microsoft.com/office/drawing/2014/main" id="{5BB5DEB5-C52D-A146-A1FB-60A9DBD43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2722563"/>
            <a:ext cx="6350" cy="9525"/>
          </a:xfrm>
          <a:custGeom>
            <a:avLst/>
            <a:gdLst>
              <a:gd name="T0" fmla="*/ 2674 w 19"/>
              <a:gd name="T1" fmla="*/ 9172 h 27"/>
              <a:gd name="T2" fmla="*/ 2005 w 19"/>
              <a:gd name="T3" fmla="*/ 8114 h 27"/>
              <a:gd name="T4" fmla="*/ 2674 w 19"/>
              <a:gd name="T5" fmla="*/ 8114 h 27"/>
              <a:gd name="T6" fmla="*/ 5013 w 19"/>
              <a:gd name="T7" fmla="*/ 4939 h 27"/>
              <a:gd name="T8" fmla="*/ 4011 w 19"/>
              <a:gd name="T9" fmla="*/ 353 h 27"/>
              <a:gd name="T10" fmla="*/ 5347 w 19"/>
              <a:gd name="T11" fmla="*/ 4939 h 27"/>
              <a:gd name="T12" fmla="*/ 2674 w 19"/>
              <a:gd name="T13" fmla="*/ 9172 h 27"/>
              <a:gd name="T14" fmla="*/ 1003 w 19"/>
              <a:gd name="T15" fmla="*/ 3175 h 27"/>
              <a:gd name="T16" fmla="*/ 3342 w 19"/>
              <a:gd name="T17" fmla="*/ 0 h 27"/>
              <a:gd name="T18" fmla="*/ 3676 w 19"/>
              <a:gd name="T19" fmla="*/ 0 h 27"/>
              <a:gd name="T20" fmla="*/ 1337 w 19"/>
              <a:gd name="T21" fmla="*/ 3175 h 27"/>
              <a:gd name="T22" fmla="*/ 2005 w 19"/>
              <a:gd name="T23" fmla="*/ 8114 h 27"/>
              <a:gd name="T24" fmla="*/ 1003 w 19"/>
              <a:gd name="T25" fmla="*/ 3175 h 27"/>
              <a:gd name="T26" fmla="*/ 4011 w 19"/>
              <a:gd name="T27" fmla="*/ 353 h 27"/>
              <a:gd name="T28" fmla="*/ 3676 w 19"/>
              <a:gd name="T29" fmla="*/ 0 h 27"/>
              <a:gd name="T30" fmla="*/ 4011 w 19"/>
              <a:gd name="T31" fmla="*/ 0 h 27"/>
              <a:gd name="T32" fmla="*/ 4011 w 19"/>
              <a:gd name="T33" fmla="*/ 353 h 2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" h="27">
                <a:moveTo>
                  <a:pt x="8" y="26"/>
                </a:moveTo>
                <a:lnTo>
                  <a:pt x="6" y="23"/>
                </a:lnTo>
                <a:lnTo>
                  <a:pt x="8" y="23"/>
                </a:lnTo>
                <a:cubicBezTo>
                  <a:pt x="10" y="23"/>
                  <a:pt x="13" y="20"/>
                  <a:pt x="15" y="14"/>
                </a:cubicBezTo>
                <a:cubicBezTo>
                  <a:pt x="16" y="8"/>
                  <a:pt x="15" y="3"/>
                  <a:pt x="12" y="1"/>
                </a:cubicBezTo>
                <a:cubicBezTo>
                  <a:pt x="17" y="2"/>
                  <a:pt x="18" y="9"/>
                  <a:pt x="16" y="14"/>
                </a:cubicBezTo>
                <a:cubicBezTo>
                  <a:pt x="15" y="20"/>
                  <a:pt x="11" y="26"/>
                  <a:pt x="8" y="26"/>
                </a:cubicBezTo>
                <a:close/>
                <a:moveTo>
                  <a:pt x="3" y="9"/>
                </a:moveTo>
                <a:cubicBezTo>
                  <a:pt x="4" y="3"/>
                  <a:pt x="8" y="0"/>
                  <a:pt x="10" y="0"/>
                </a:cubicBezTo>
                <a:lnTo>
                  <a:pt x="11" y="0"/>
                </a:lnTo>
                <a:cubicBezTo>
                  <a:pt x="7" y="1"/>
                  <a:pt x="4" y="5"/>
                  <a:pt x="4" y="9"/>
                </a:cubicBezTo>
                <a:cubicBezTo>
                  <a:pt x="3" y="16"/>
                  <a:pt x="4" y="23"/>
                  <a:pt x="6" y="23"/>
                </a:cubicBezTo>
                <a:cubicBezTo>
                  <a:pt x="3" y="23"/>
                  <a:pt x="0" y="17"/>
                  <a:pt x="3" y="9"/>
                </a:cubicBezTo>
                <a:close/>
                <a:moveTo>
                  <a:pt x="12" y="1"/>
                </a:moveTo>
                <a:cubicBezTo>
                  <a:pt x="12" y="0"/>
                  <a:pt x="11" y="0"/>
                  <a:pt x="11" y="0"/>
                </a:cubicBezTo>
                <a:lnTo>
                  <a:pt x="12" y="0"/>
                </a:lnTo>
                <a:cubicBezTo>
                  <a:pt x="12" y="0"/>
                  <a:pt x="12" y="0"/>
                  <a:pt x="12" y="1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8" name="Freeform 1612">
            <a:extLst>
              <a:ext uri="{FF2B5EF4-FFF2-40B4-BE49-F238E27FC236}">
                <a16:creationId xmlns:a16="http://schemas.microsoft.com/office/drawing/2014/main" id="{150CC1DA-AEA2-8D49-9D6B-9E6977669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2722563"/>
            <a:ext cx="6350" cy="9525"/>
          </a:xfrm>
          <a:custGeom>
            <a:avLst/>
            <a:gdLst>
              <a:gd name="T0" fmla="*/ 5229 w 17"/>
              <a:gd name="T1" fmla="*/ 5997 h 27"/>
              <a:gd name="T2" fmla="*/ 1868 w 17"/>
              <a:gd name="T3" fmla="*/ 9172 h 27"/>
              <a:gd name="T4" fmla="*/ 374 w 17"/>
              <a:gd name="T5" fmla="*/ 3881 h 27"/>
              <a:gd name="T6" fmla="*/ 4109 w 17"/>
              <a:gd name="T7" fmla="*/ 706 h 27"/>
              <a:gd name="T8" fmla="*/ 5229 w 17"/>
              <a:gd name="T9" fmla="*/ 5997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7">
                <a:moveTo>
                  <a:pt x="14" y="17"/>
                </a:moveTo>
                <a:cubicBezTo>
                  <a:pt x="13" y="23"/>
                  <a:pt x="9" y="26"/>
                  <a:pt x="5" y="26"/>
                </a:cubicBezTo>
                <a:cubicBezTo>
                  <a:pt x="1" y="26"/>
                  <a:pt x="0" y="20"/>
                  <a:pt x="1" y="11"/>
                </a:cubicBezTo>
                <a:cubicBezTo>
                  <a:pt x="3" y="6"/>
                  <a:pt x="7" y="0"/>
                  <a:pt x="11" y="2"/>
                </a:cubicBezTo>
                <a:cubicBezTo>
                  <a:pt x="14" y="3"/>
                  <a:pt x="16" y="9"/>
                  <a:pt x="14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9" name="Freeform 1613">
            <a:extLst>
              <a:ext uri="{FF2B5EF4-FFF2-40B4-BE49-F238E27FC236}">
                <a16:creationId xmlns:a16="http://schemas.microsoft.com/office/drawing/2014/main" id="{187975E9-135B-9846-A50F-E0B26B075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2722563"/>
            <a:ext cx="6350" cy="9525"/>
          </a:xfrm>
          <a:custGeom>
            <a:avLst/>
            <a:gdLst>
              <a:gd name="T0" fmla="*/ 1494 w 17"/>
              <a:gd name="T1" fmla="*/ 9144 h 25"/>
              <a:gd name="T2" fmla="*/ 374 w 17"/>
              <a:gd name="T3" fmla="*/ 3429 h 25"/>
              <a:gd name="T4" fmla="*/ 3362 w 17"/>
              <a:gd name="T5" fmla="*/ 0 h 25"/>
              <a:gd name="T6" fmla="*/ 5603 w 17"/>
              <a:gd name="T7" fmla="*/ 5715 h 25"/>
              <a:gd name="T8" fmla="*/ 2615 w 17"/>
              <a:gd name="T9" fmla="*/ 9144 h 25"/>
              <a:gd name="T10" fmla="*/ 4856 w 17"/>
              <a:gd name="T11" fmla="*/ 5334 h 25"/>
              <a:gd name="T12" fmla="*/ 3735 w 17"/>
              <a:gd name="T13" fmla="*/ 381 h 25"/>
              <a:gd name="T14" fmla="*/ 747 w 17"/>
              <a:gd name="T15" fmla="*/ 4191 h 25"/>
              <a:gd name="T16" fmla="*/ 1868 w 17"/>
              <a:gd name="T17" fmla="*/ 9144 h 25"/>
              <a:gd name="T18" fmla="*/ 1494 w 17"/>
              <a:gd name="T19" fmla="*/ 914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5">
                <a:moveTo>
                  <a:pt x="4" y="24"/>
                </a:moveTo>
                <a:cubicBezTo>
                  <a:pt x="1" y="24"/>
                  <a:pt x="0" y="18"/>
                  <a:pt x="1" y="9"/>
                </a:cubicBezTo>
                <a:cubicBezTo>
                  <a:pt x="3" y="4"/>
                  <a:pt x="6" y="0"/>
                  <a:pt x="9" y="0"/>
                </a:cubicBezTo>
                <a:cubicBezTo>
                  <a:pt x="15" y="1"/>
                  <a:pt x="16" y="7"/>
                  <a:pt x="15" y="15"/>
                </a:cubicBezTo>
                <a:cubicBezTo>
                  <a:pt x="13" y="21"/>
                  <a:pt x="10" y="24"/>
                  <a:pt x="7" y="24"/>
                </a:cubicBezTo>
                <a:cubicBezTo>
                  <a:pt x="9" y="24"/>
                  <a:pt x="13" y="21"/>
                  <a:pt x="13" y="14"/>
                </a:cubicBezTo>
                <a:cubicBezTo>
                  <a:pt x="15" y="7"/>
                  <a:pt x="13" y="3"/>
                  <a:pt x="10" y="1"/>
                </a:cubicBezTo>
                <a:cubicBezTo>
                  <a:pt x="6" y="1"/>
                  <a:pt x="3" y="4"/>
                  <a:pt x="2" y="11"/>
                </a:cubicBezTo>
                <a:cubicBezTo>
                  <a:pt x="0" y="18"/>
                  <a:pt x="2" y="21"/>
                  <a:pt x="5" y="24"/>
                </a:cubicBezTo>
                <a:lnTo>
                  <a:pt x="4" y="24"/>
                </a:ln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0" name="Freeform 1614">
            <a:extLst>
              <a:ext uri="{FF2B5EF4-FFF2-40B4-BE49-F238E27FC236}">
                <a16:creationId xmlns:a16="http://schemas.microsoft.com/office/drawing/2014/main" id="{3770F61F-6546-F741-A7C7-89A3AFB93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2700338"/>
            <a:ext cx="4762" cy="7937"/>
          </a:xfrm>
          <a:custGeom>
            <a:avLst/>
            <a:gdLst>
              <a:gd name="T0" fmla="*/ 4422 w 14"/>
              <a:gd name="T1" fmla="*/ 3638 h 24"/>
              <a:gd name="T2" fmla="*/ 2041 w 14"/>
              <a:gd name="T3" fmla="*/ 7606 h 24"/>
              <a:gd name="T4" fmla="*/ 0 w 14"/>
              <a:gd name="T5" fmla="*/ 3638 h 24"/>
              <a:gd name="T6" fmla="*/ 2381 w 14"/>
              <a:gd name="T7" fmla="*/ 0 h 24"/>
              <a:gd name="T8" fmla="*/ 4422 w 14"/>
              <a:gd name="T9" fmla="*/ 363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4">
                <a:moveTo>
                  <a:pt x="13" y="11"/>
                </a:moveTo>
                <a:cubicBezTo>
                  <a:pt x="13" y="18"/>
                  <a:pt x="10" y="23"/>
                  <a:pt x="6" y="23"/>
                </a:cubicBezTo>
                <a:cubicBezTo>
                  <a:pt x="3" y="23"/>
                  <a:pt x="0" y="17"/>
                  <a:pt x="0" y="11"/>
                </a:cubicBezTo>
                <a:cubicBezTo>
                  <a:pt x="1" y="5"/>
                  <a:pt x="3" y="0"/>
                  <a:pt x="7" y="0"/>
                </a:cubicBezTo>
                <a:cubicBezTo>
                  <a:pt x="10" y="0"/>
                  <a:pt x="13" y="5"/>
                  <a:pt x="13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1" name="Freeform 1615">
            <a:extLst>
              <a:ext uri="{FF2B5EF4-FFF2-40B4-BE49-F238E27FC236}">
                <a16:creationId xmlns:a16="http://schemas.microsoft.com/office/drawing/2014/main" id="{68285353-324B-4D4C-A764-AC1C1C3D0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2700338"/>
            <a:ext cx="4762" cy="7937"/>
          </a:xfrm>
          <a:custGeom>
            <a:avLst/>
            <a:gdLst>
              <a:gd name="T0" fmla="*/ 1905 w 15"/>
              <a:gd name="T1" fmla="*/ 7606 h 24"/>
              <a:gd name="T2" fmla="*/ 1905 w 15"/>
              <a:gd name="T3" fmla="*/ 7606 h 24"/>
              <a:gd name="T4" fmla="*/ 0 w 15"/>
              <a:gd name="T5" fmla="*/ 3638 h 24"/>
              <a:gd name="T6" fmla="*/ 1905 w 15"/>
              <a:gd name="T7" fmla="*/ 0 h 24"/>
              <a:gd name="T8" fmla="*/ 2222 w 15"/>
              <a:gd name="T9" fmla="*/ 0 h 24"/>
              <a:gd name="T10" fmla="*/ 317 w 15"/>
              <a:gd name="T11" fmla="*/ 3638 h 24"/>
              <a:gd name="T12" fmla="*/ 1905 w 15"/>
              <a:gd name="T13" fmla="*/ 7606 h 24"/>
              <a:gd name="T14" fmla="*/ 4127 w 15"/>
              <a:gd name="T15" fmla="*/ 3638 h 24"/>
              <a:gd name="T16" fmla="*/ 2857 w 15"/>
              <a:gd name="T17" fmla="*/ 331 h 24"/>
              <a:gd name="T18" fmla="*/ 4445 w 15"/>
              <a:gd name="T19" fmla="*/ 3638 h 24"/>
              <a:gd name="T20" fmla="*/ 1905 w 15"/>
              <a:gd name="T21" fmla="*/ 7606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24">
                <a:moveTo>
                  <a:pt x="6" y="23"/>
                </a:moveTo>
                <a:lnTo>
                  <a:pt x="6" y="23"/>
                </a:lnTo>
                <a:cubicBezTo>
                  <a:pt x="1" y="23"/>
                  <a:pt x="0" y="17"/>
                  <a:pt x="0" y="11"/>
                </a:cubicBezTo>
                <a:cubicBezTo>
                  <a:pt x="0" y="5"/>
                  <a:pt x="3" y="0"/>
                  <a:pt x="6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1" y="5"/>
                  <a:pt x="1" y="11"/>
                </a:cubicBezTo>
                <a:cubicBezTo>
                  <a:pt x="1" y="17"/>
                  <a:pt x="3" y="21"/>
                  <a:pt x="6" y="23"/>
                </a:cubicBezTo>
                <a:cubicBezTo>
                  <a:pt x="10" y="23"/>
                  <a:pt x="12" y="17"/>
                  <a:pt x="13" y="11"/>
                </a:cubicBezTo>
                <a:cubicBezTo>
                  <a:pt x="13" y="7"/>
                  <a:pt x="11" y="3"/>
                  <a:pt x="9" y="1"/>
                </a:cubicBezTo>
                <a:cubicBezTo>
                  <a:pt x="12" y="2"/>
                  <a:pt x="14" y="6"/>
                  <a:pt x="14" y="11"/>
                </a:cubicBezTo>
                <a:cubicBezTo>
                  <a:pt x="13" y="18"/>
                  <a:pt x="10" y="23"/>
                  <a:pt x="6" y="23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2" name="Freeform 1616">
            <a:extLst>
              <a:ext uri="{FF2B5EF4-FFF2-40B4-BE49-F238E27FC236}">
                <a16:creationId xmlns:a16="http://schemas.microsoft.com/office/drawing/2014/main" id="{612E274A-B75F-804C-BEB6-7C54FA1EB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2700338"/>
            <a:ext cx="6350" cy="7937"/>
          </a:xfrm>
          <a:custGeom>
            <a:avLst/>
            <a:gdLst>
              <a:gd name="T0" fmla="*/ 5556 w 16"/>
              <a:gd name="T1" fmla="*/ 3638 h 24"/>
              <a:gd name="T2" fmla="*/ 2778 w 16"/>
              <a:gd name="T3" fmla="*/ 7606 h 24"/>
              <a:gd name="T4" fmla="*/ 397 w 16"/>
              <a:gd name="T5" fmla="*/ 3638 h 24"/>
              <a:gd name="T6" fmla="*/ 3572 w 16"/>
              <a:gd name="T7" fmla="*/ 0 h 24"/>
              <a:gd name="T8" fmla="*/ 5556 w 16"/>
              <a:gd name="T9" fmla="*/ 363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4">
                <a:moveTo>
                  <a:pt x="14" y="11"/>
                </a:moveTo>
                <a:cubicBezTo>
                  <a:pt x="14" y="18"/>
                  <a:pt x="11" y="23"/>
                  <a:pt x="7" y="23"/>
                </a:cubicBezTo>
                <a:cubicBezTo>
                  <a:pt x="3" y="23"/>
                  <a:pt x="0" y="17"/>
                  <a:pt x="1" y="11"/>
                </a:cubicBezTo>
                <a:cubicBezTo>
                  <a:pt x="2" y="5"/>
                  <a:pt x="5" y="0"/>
                  <a:pt x="9" y="0"/>
                </a:cubicBezTo>
                <a:cubicBezTo>
                  <a:pt x="12" y="0"/>
                  <a:pt x="15" y="6"/>
                  <a:pt x="14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3" name="Freeform 1617">
            <a:extLst>
              <a:ext uri="{FF2B5EF4-FFF2-40B4-BE49-F238E27FC236}">
                <a16:creationId xmlns:a16="http://schemas.microsoft.com/office/drawing/2014/main" id="{C6A86BE2-D967-C14F-91D8-B3AE18D3B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2700338"/>
            <a:ext cx="6350" cy="7937"/>
          </a:xfrm>
          <a:custGeom>
            <a:avLst/>
            <a:gdLst>
              <a:gd name="T0" fmla="*/ 0 w 16"/>
              <a:gd name="T1" fmla="*/ 3638 h 24"/>
              <a:gd name="T2" fmla="*/ 3572 w 16"/>
              <a:gd name="T3" fmla="*/ 0 h 24"/>
              <a:gd name="T4" fmla="*/ 794 w 16"/>
              <a:gd name="T5" fmla="*/ 3638 h 24"/>
              <a:gd name="T6" fmla="*/ 2778 w 16"/>
              <a:gd name="T7" fmla="*/ 7606 h 24"/>
              <a:gd name="T8" fmla="*/ 0 w 16"/>
              <a:gd name="T9" fmla="*/ 3638 h 24"/>
              <a:gd name="T10" fmla="*/ 5953 w 16"/>
              <a:gd name="T11" fmla="*/ 3638 h 24"/>
              <a:gd name="T12" fmla="*/ 3175 w 16"/>
              <a:gd name="T13" fmla="*/ 7606 h 24"/>
              <a:gd name="T14" fmla="*/ 5556 w 16"/>
              <a:gd name="T15" fmla="*/ 3638 h 24"/>
              <a:gd name="T16" fmla="*/ 3969 w 16"/>
              <a:gd name="T17" fmla="*/ 0 h 24"/>
              <a:gd name="T18" fmla="*/ 5953 w 16"/>
              <a:gd name="T19" fmla="*/ 3638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4">
                <a:moveTo>
                  <a:pt x="0" y="11"/>
                </a:moveTo>
                <a:cubicBezTo>
                  <a:pt x="1" y="5"/>
                  <a:pt x="5" y="0"/>
                  <a:pt x="9" y="0"/>
                </a:cubicBezTo>
                <a:cubicBezTo>
                  <a:pt x="5" y="0"/>
                  <a:pt x="2" y="5"/>
                  <a:pt x="2" y="11"/>
                </a:cubicBezTo>
                <a:cubicBezTo>
                  <a:pt x="2" y="17"/>
                  <a:pt x="4" y="21"/>
                  <a:pt x="7" y="23"/>
                </a:cubicBezTo>
                <a:cubicBezTo>
                  <a:pt x="3" y="23"/>
                  <a:pt x="0" y="17"/>
                  <a:pt x="0" y="11"/>
                </a:cubicBezTo>
                <a:close/>
                <a:moveTo>
                  <a:pt x="15" y="11"/>
                </a:moveTo>
                <a:cubicBezTo>
                  <a:pt x="15" y="18"/>
                  <a:pt x="11" y="23"/>
                  <a:pt x="8" y="23"/>
                </a:cubicBezTo>
                <a:cubicBezTo>
                  <a:pt x="11" y="23"/>
                  <a:pt x="14" y="17"/>
                  <a:pt x="14" y="11"/>
                </a:cubicBezTo>
                <a:cubicBezTo>
                  <a:pt x="14" y="7"/>
                  <a:pt x="13" y="2"/>
                  <a:pt x="10" y="0"/>
                </a:cubicBezTo>
                <a:cubicBezTo>
                  <a:pt x="14" y="1"/>
                  <a:pt x="15" y="5"/>
                  <a:pt x="15" y="11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4" name="Freeform 1618">
            <a:extLst>
              <a:ext uri="{FF2B5EF4-FFF2-40B4-BE49-F238E27FC236}">
                <a16:creationId xmlns:a16="http://schemas.microsoft.com/office/drawing/2014/main" id="{21B805AA-0D37-3142-A577-DBAE8D2AD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2705100"/>
            <a:ext cx="4762" cy="9525"/>
          </a:xfrm>
          <a:custGeom>
            <a:avLst/>
            <a:gdLst>
              <a:gd name="T0" fmla="*/ 4445 w 15"/>
              <a:gd name="T1" fmla="*/ 4396 h 26"/>
              <a:gd name="T2" fmla="*/ 2540 w 15"/>
              <a:gd name="T3" fmla="*/ 9159 h 26"/>
              <a:gd name="T4" fmla="*/ 0 w 15"/>
              <a:gd name="T5" fmla="*/ 4030 h 26"/>
              <a:gd name="T6" fmla="*/ 2540 w 15"/>
              <a:gd name="T7" fmla="*/ 0 h 26"/>
              <a:gd name="T8" fmla="*/ 4445 w 15"/>
              <a:gd name="T9" fmla="*/ 4396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6">
                <a:moveTo>
                  <a:pt x="14" y="12"/>
                </a:moveTo>
                <a:cubicBezTo>
                  <a:pt x="14" y="18"/>
                  <a:pt x="11" y="25"/>
                  <a:pt x="8" y="25"/>
                </a:cubicBezTo>
                <a:cubicBezTo>
                  <a:pt x="3" y="23"/>
                  <a:pt x="0" y="18"/>
                  <a:pt x="0" y="11"/>
                </a:cubicBezTo>
                <a:cubicBezTo>
                  <a:pt x="2" y="5"/>
                  <a:pt x="3" y="0"/>
                  <a:pt x="8" y="0"/>
                </a:cubicBezTo>
                <a:cubicBezTo>
                  <a:pt x="11" y="0"/>
                  <a:pt x="14" y="6"/>
                  <a:pt x="14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5" name="Freeform 1619">
            <a:extLst>
              <a:ext uri="{FF2B5EF4-FFF2-40B4-BE49-F238E27FC236}">
                <a16:creationId xmlns:a16="http://schemas.microsoft.com/office/drawing/2014/main" id="{27771653-6DB8-6045-82E9-2CE24A5E3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2703513"/>
            <a:ext cx="6350" cy="9525"/>
          </a:xfrm>
          <a:custGeom>
            <a:avLst/>
            <a:gdLst>
              <a:gd name="T0" fmla="*/ 3362 w 17"/>
              <a:gd name="T1" fmla="*/ 9172 h 27"/>
              <a:gd name="T2" fmla="*/ 2988 w 17"/>
              <a:gd name="T3" fmla="*/ 9172 h 27"/>
              <a:gd name="T4" fmla="*/ 0 w 17"/>
              <a:gd name="T5" fmla="*/ 4233 h 27"/>
              <a:gd name="T6" fmla="*/ 3362 w 17"/>
              <a:gd name="T7" fmla="*/ 0 h 27"/>
              <a:gd name="T8" fmla="*/ 5603 w 17"/>
              <a:gd name="T9" fmla="*/ 4586 h 27"/>
              <a:gd name="T10" fmla="*/ 3362 w 17"/>
              <a:gd name="T11" fmla="*/ 9172 h 27"/>
              <a:gd name="T12" fmla="*/ 3362 w 17"/>
              <a:gd name="T13" fmla="*/ 1058 h 27"/>
              <a:gd name="T14" fmla="*/ 1121 w 17"/>
              <a:gd name="T15" fmla="*/ 4233 h 27"/>
              <a:gd name="T16" fmla="*/ 3362 w 17"/>
              <a:gd name="T17" fmla="*/ 8467 h 27"/>
              <a:gd name="T18" fmla="*/ 5229 w 17"/>
              <a:gd name="T19" fmla="*/ 4586 h 27"/>
              <a:gd name="T20" fmla="*/ 3362 w 17"/>
              <a:gd name="T21" fmla="*/ 1058 h 2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27">
                <a:moveTo>
                  <a:pt x="9" y="26"/>
                </a:moveTo>
                <a:lnTo>
                  <a:pt x="8" y="26"/>
                </a:lnTo>
                <a:cubicBezTo>
                  <a:pt x="4" y="26"/>
                  <a:pt x="0" y="19"/>
                  <a:pt x="0" y="12"/>
                </a:cubicBezTo>
                <a:cubicBezTo>
                  <a:pt x="1" y="6"/>
                  <a:pt x="4" y="0"/>
                  <a:pt x="9" y="0"/>
                </a:cubicBezTo>
                <a:cubicBezTo>
                  <a:pt x="13" y="1"/>
                  <a:pt x="16" y="7"/>
                  <a:pt x="15" y="13"/>
                </a:cubicBezTo>
                <a:cubicBezTo>
                  <a:pt x="15" y="19"/>
                  <a:pt x="12" y="26"/>
                  <a:pt x="9" y="26"/>
                </a:cubicBezTo>
                <a:close/>
                <a:moveTo>
                  <a:pt x="9" y="3"/>
                </a:moveTo>
                <a:cubicBezTo>
                  <a:pt x="4" y="3"/>
                  <a:pt x="3" y="7"/>
                  <a:pt x="3" y="12"/>
                </a:cubicBezTo>
                <a:cubicBezTo>
                  <a:pt x="3" y="18"/>
                  <a:pt x="4" y="24"/>
                  <a:pt x="9" y="24"/>
                </a:cubicBezTo>
                <a:cubicBezTo>
                  <a:pt x="12" y="24"/>
                  <a:pt x="14" y="19"/>
                  <a:pt x="14" y="13"/>
                </a:cubicBezTo>
                <a:cubicBezTo>
                  <a:pt x="15" y="7"/>
                  <a:pt x="12" y="3"/>
                  <a:pt x="9" y="3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6" name="Freeform 1620">
            <a:extLst>
              <a:ext uri="{FF2B5EF4-FFF2-40B4-BE49-F238E27FC236}">
                <a16:creationId xmlns:a16="http://schemas.microsoft.com/office/drawing/2014/main" id="{B3C9183E-6DF4-4749-9440-460786BBB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2705100"/>
            <a:ext cx="4763" cy="7938"/>
          </a:xfrm>
          <a:custGeom>
            <a:avLst/>
            <a:gdLst>
              <a:gd name="T0" fmla="*/ 4128 w 15"/>
              <a:gd name="T1" fmla="*/ 3308 h 24"/>
              <a:gd name="T2" fmla="*/ 1588 w 15"/>
              <a:gd name="T3" fmla="*/ 7607 h 24"/>
              <a:gd name="T4" fmla="*/ 0 w 15"/>
              <a:gd name="T5" fmla="*/ 3308 h 24"/>
              <a:gd name="T6" fmla="*/ 2540 w 15"/>
              <a:gd name="T7" fmla="*/ 0 h 24"/>
              <a:gd name="T8" fmla="*/ 4128 w 15"/>
              <a:gd name="T9" fmla="*/ 330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4">
                <a:moveTo>
                  <a:pt x="13" y="10"/>
                </a:moveTo>
                <a:cubicBezTo>
                  <a:pt x="12" y="19"/>
                  <a:pt x="9" y="23"/>
                  <a:pt x="5" y="23"/>
                </a:cubicBezTo>
                <a:cubicBezTo>
                  <a:pt x="2" y="23"/>
                  <a:pt x="0" y="16"/>
                  <a:pt x="0" y="10"/>
                </a:cubicBezTo>
                <a:cubicBezTo>
                  <a:pt x="0" y="4"/>
                  <a:pt x="4" y="0"/>
                  <a:pt x="8" y="0"/>
                </a:cubicBezTo>
                <a:cubicBezTo>
                  <a:pt x="11" y="0"/>
                  <a:pt x="14" y="4"/>
                  <a:pt x="13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7" name="Freeform 1621">
            <a:extLst>
              <a:ext uri="{FF2B5EF4-FFF2-40B4-BE49-F238E27FC236}">
                <a16:creationId xmlns:a16="http://schemas.microsoft.com/office/drawing/2014/main" id="{2268BB20-B6D3-4043-B00C-4499DC1E7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2705100"/>
            <a:ext cx="6350" cy="7938"/>
          </a:xfrm>
          <a:custGeom>
            <a:avLst/>
            <a:gdLst>
              <a:gd name="T0" fmla="*/ 0 w 16"/>
              <a:gd name="T1" fmla="*/ 3308 h 24"/>
              <a:gd name="T2" fmla="*/ 3175 w 16"/>
              <a:gd name="T3" fmla="*/ 0 h 24"/>
              <a:gd name="T4" fmla="*/ 5953 w 16"/>
              <a:gd name="T5" fmla="*/ 3308 h 24"/>
              <a:gd name="T6" fmla="*/ 2778 w 16"/>
              <a:gd name="T7" fmla="*/ 7607 h 24"/>
              <a:gd name="T8" fmla="*/ 5159 w 16"/>
              <a:gd name="T9" fmla="*/ 3308 h 24"/>
              <a:gd name="T10" fmla="*/ 3572 w 16"/>
              <a:gd name="T11" fmla="*/ 331 h 24"/>
              <a:gd name="T12" fmla="*/ 3175 w 16"/>
              <a:gd name="T13" fmla="*/ 331 h 24"/>
              <a:gd name="T14" fmla="*/ 397 w 16"/>
              <a:gd name="T15" fmla="*/ 3308 h 24"/>
              <a:gd name="T16" fmla="*/ 2381 w 16"/>
              <a:gd name="T17" fmla="*/ 7607 h 24"/>
              <a:gd name="T18" fmla="*/ 0 w 16"/>
              <a:gd name="T19" fmla="*/ 3308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4">
                <a:moveTo>
                  <a:pt x="0" y="10"/>
                </a:moveTo>
                <a:cubicBezTo>
                  <a:pt x="1" y="4"/>
                  <a:pt x="4" y="0"/>
                  <a:pt x="8" y="0"/>
                </a:cubicBezTo>
                <a:cubicBezTo>
                  <a:pt x="12" y="0"/>
                  <a:pt x="15" y="4"/>
                  <a:pt x="15" y="10"/>
                </a:cubicBezTo>
                <a:cubicBezTo>
                  <a:pt x="14" y="19"/>
                  <a:pt x="11" y="22"/>
                  <a:pt x="7" y="23"/>
                </a:cubicBezTo>
                <a:cubicBezTo>
                  <a:pt x="11" y="22"/>
                  <a:pt x="13" y="17"/>
                  <a:pt x="13" y="10"/>
                </a:cubicBezTo>
                <a:cubicBezTo>
                  <a:pt x="14" y="6"/>
                  <a:pt x="11" y="1"/>
                  <a:pt x="9" y="1"/>
                </a:cubicBezTo>
                <a:lnTo>
                  <a:pt x="8" y="1"/>
                </a:lnTo>
                <a:cubicBezTo>
                  <a:pt x="5" y="1"/>
                  <a:pt x="2" y="4"/>
                  <a:pt x="1" y="10"/>
                </a:cubicBezTo>
                <a:cubicBezTo>
                  <a:pt x="1" y="16"/>
                  <a:pt x="3" y="22"/>
                  <a:pt x="6" y="23"/>
                </a:cubicBezTo>
                <a:cubicBezTo>
                  <a:pt x="2" y="22"/>
                  <a:pt x="0" y="16"/>
                  <a:pt x="0" y="10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8" name="Freeform 1622">
            <a:extLst>
              <a:ext uri="{FF2B5EF4-FFF2-40B4-BE49-F238E27FC236}">
                <a16:creationId xmlns:a16="http://schemas.microsoft.com/office/drawing/2014/main" id="{F4273380-93EF-C647-831D-79B929FEC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2709863"/>
            <a:ext cx="4762" cy="7937"/>
          </a:xfrm>
          <a:custGeom>
            <a:avLst/>
            <a:gdLst>
              <a:gd name="T0" fmla="*/ 4422 w 14"/>
              <a:gd name="T1" fmla="*/ 3969 h 24"/>
              <a:gd name="T2" fmla="*/ 2041 w 14"/>
              <a:gd name="T3" fmla="*/ 7606 h 24"/>
              <a:gd name="T4" fmla="*/ 0 w 14"/>
              <a:gd name="T5" fmla="*/ 3969 h 24"/>
              <a:gd name="T6" fmla="*/ 2381 w 14"/>
              <a:gd name="T7" fmla="*/ 0 h 24"/>
              <a:gd name="T8" fmla="*/ 4422 w 14"/>
              <a:gd name="T9" fmla="*/ 3969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4">
                <a:moveTo>
                  <a:pt x="13" y="12"/>
                </a:moveTo>
                <a:cubicBezTo>
                  <a:pt x="13" y="18"/>
                  <a:pt x="10" y="23"/>
                  <a:pt x="6" y="23"/>
                </a:cubicBezTo>
                <a:cubicBezTo>
                  <a:pt x="3" y="23"/>
                  <a:pt x="0" y="17"/>
                  <a:pt x="0" y="12"/>
                </a:cubicBezTo>
                <a:cubicBezTo>
                  <a:pt x="1" y="4"/>
                  <a:pt x="3" y="0"/>
                  <a:pt x="7" y="0"/>
                </a:cubicBezTo>
                <a:cubicBezTo>
                  <a:pt x="10" y="0"/>
                  <a:pt x="13" y="6"/>
                  <a:pt x="13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9" name="Freeform 1623">
            <a:extLst>
              <a:ext uri="{FF2B5EF4-FFF2-40B4-BE49-F238E27FC236}">
                <a16:creationId xmlns:a16="http://schemas.microsoft.com/office/drawing/2014/main" id="{1D0415CF-01A9-D945-9116-ADEEFADE7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2709863"/>
            <a:ext cx="4762" cy="7937"/>
          </a:xfrm>
          <a:custGeom>
            <a:avLst/>
            <a:gdLst>
              <a:gd name="T0" fmla="*/ 1905 w 15"/>
              <a:gd name="T1" fmla="*/ 7606 h 24"/>
              <a:gd name="T2" fmla="*/ 1905 w 15"/>
              <a:gd name="T3" fmla="*/ 7606 h 24"/>
              <a:gd name="T4" fmla="*/ 0 w 15"/>
              <a:gd name="T5" fmla="*/ 3969 h 24"/>
              <a:gd name="T6" fmla="*/ 1905 w 15"/>
              <a:gd name="T7" fmla="*/ 0 h 24"/>
              <a:gd name="T8" fmla="*/ 4445 w 15"/>
              <a:gd name="T9" fmla="*/ 3969 h 24"/>
              <a:gd name="T10" fmla="*/ 1905 w 15"/>
              <a:gd name="T11" fmla="*/ 7606 h 24"/>
              <a:gd name="T12" fmla="*/ 2222 w 15"/>
              <a:gd name="T13" fmla="*/ 331 h 24"/>
              <a:gd name="T14" fmla="*/ 317 w 15"/>
              <a:gd name="T15" fmla="*/ 3969 h 24"/>
              <a:gd name="T16" fmla="*/ 1905 w 15"/>
              <a:gd name="T17" fmla="*/ 7606 h 24"/>
              <a:gd name="T18" fmla="*/ 1905 w 15"/>
              <a:gd name="T19" fmla="*/ 7606 h 24"/>
              <a:gd name="T20" fmla="*/ 1905 w 15"/>
              <a:gd name="T21" fmla="*/ 7606 h 24"/>
              <a:gd name="T22" fmla="*/ 4127 w 15"/>
              <a:gd name="T23" fmla="*/ 3969 h 24"/>
              <a:gd name="T24" fmla="*/ 2222 w 15"/>
              <a:gd name="T25" fmla="*/ 331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24">
                <a:moveTo>
                  <a:pt x="6" y="23"/>
                </a:moveTo>
                <a:lnTo>
                  <a:pt x="6" y="23"/>
                </a:lnTo>
                <a:cubicBezTo>
                  <a:pt x="1" y="23"/>
                  <a:pt x="0" y="17"/>
                  <a:pt x="0" y="12"/>
                </a:cubicBezTo>
                <a:cubicBezTo>
                  <a:pt x="0" y="4"/>
                  <a:pt x="3" y="0"/>
                  <a:pt x="6" y="0"/>
                </a:cubicBezTo>
                <a:cubicBezTo>
                  <a:pt x="10" y="0"/>
                  <a:pt x="14" y="6"/>
                  <a:pt x="14" y="12"/>
                </a:cubicBezTo>
                <a:cubicBezTo>
                  <a:pt x="13" y="18"/>
                  <a:pt x="10" y="23"/>
                  <a:pt x="6" y="23"/>
                </a:cubicBezTo>
                <a:close/>
                <a:moveTo>
                  <a:pt x="7" y="1"/>
                </a:moveTo>
                <a:cubicBezTo>
                  <a:pt x="3" y="1"/>
                  <a:pt x="1" y="6"/>
                  <a:pt x="1" y="12"/>
                </a:cubicBezTo>
                <a:cubicBezTo>
                  <a:pt x="1" y="17"/>
                  <a:pt x="3" y="21"/>
                  <a:pt x="6" y="23"/>
                </a:cubicBezTo>
                <a:cubicBezTo>
                  <a:pt x="10" y="23"/>
                  <a:pt x="12" y="17"/>
                  <a:pt x="13" y="12"/>
                </a:cubicBezTo>
                <a:cubicBezTo>
                  <a:pt x="13" y="8"/>
                  <a:pt x="10" y="1"/>
                  <a:pt x="7" y="1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0" name="Freeform 1624">
            <a:extLst>
              <a:ext uri="{FF2B5EF4-FFF2-40B4-BE49-F238E27FC236}">
                <a16:creationId xmlns:a16="http://schemas.microsoft.com/office/drawing/2014/main" id="{F9B11210-E189-F046-BD37-E26FC5E7F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2716213"/>
            <a:ext cx="6350" cy="9525"/>
          </a:xfrm>
          <a:custGeom>
            <a:avLst/>
            <a:gdLst>
              <a:gd name="T0" fmla="*/ 5953 w 16"/>
              <a:gd name="T1" fmla="*/ 5334 h 25"/>
              <a:gd name="T2" fmla="*/ 1984 w 16"/>
              <a:gd name="T3" fmla="*/ 9144 h 25"/>
              <a:gd name="T4" fmla="*/ 794 w 16"/>
              <a:gd name="T5" fmla="*/ 4191 h 25"/>
              <a:gd name="T6" fmla="*/ 4366 w 16"/>
              <a:gd name="T7" fmla="*/ 762 h 25"/>
              <a:gd name="T8" fmla="*/ 5953 w 16"/>
              <a:gd name="T9" fmla="*/ 533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5">
                <a:moveTo>
                  <a:pt x="15" y="14"/>
                </a:moveTo>
                <a:cubicBezTo>
                  <a:pt x="12" y="20"/>
                  <a:pt x="9" y="24"/>
                  <a:pt x="5" y="24"/>
                </a:cubicBezTo>
                <a:cubicBezTo>
                  <a:pt x="2" y="23"/>
                  <a:pt x="0" y="17"/>
                  <a:pt x="2" y="11"/>
                </a:cubicBezTo>
                <a:cubicBezTo>
                  <a:pt x="3" y="4"/>
                  <a:pt x="7" y="0"/>
                  <a:pt x="11" y="2"/>
                </a:cubicBezTo>
                <a:cubicBezTo>
                  <a:pt x="15" y="2"/>
                  <a:pt x="15" y="8"/>
                  <a:pt x="15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1" name="Freeform 1625">
            <a:extLst>
              <a:ext uri="{FF2B5EF4-FFF2-40B4-BE49-F238E27FC236}">
                <a16:creationId xmlns:a16="http://schemas.microsoft.com/office/drawing/2014/main" id="{3B0F3149-EFEF-7946-9619-6389EDFEA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2716213"/>
            <a:ext cx="6350" cy="7937"/>
          </a:xfrm>
          <a:custGeom>
            <a:avLst/>
            <a:gdLst>
              <a:gd name="T0" fmla="*/ 2469 w 18"/>
              <a:gd name="T1" fmla="*/ 7592 h 23"/>
              <a:gd name="T2" fmla="*/ 2117 w 18"/>
              <a:gd name="T3" fmla="*/ 7592 h 23"/>
              <a:gd name="T4" fmla="*/ 1058 w 18"/>
              <a:gd name="T5" fmla="*/ 3106 h 23"/>
              <a:gd name="T6" fmla="*/ 3528 w 18"/>
              <a:gd name="T7" fmla="*/ 0 h 23"/>
              <a:gd name="T8" fmla="*/ 3881 w 18"/>
              <a:gd name="T9" fmla="*/ 0 h 23"/>
              <a:gd name="T10" fmla="*/ 1058 w 18"/>
              <a:gd name="T11" fmla="*/ 3106 h 23"/>
              <a:gd name="T12" fmla="*/ 2117 w 18"/>
              <a:gd name="T13" fmla="*/ 7247 h 23"/>
              <a:gd name="T14" fmla="*/ 2469 w 18"/>
              <a:gd name="T15" fmla="*/ 7247 h 23"/>
              <a:gd name="T16" fmla="*/ 5292 w 18"/>
              <a:gd name="T17" fmla="*/ 4141 h 23"/>
              <a:gd name="T18" fmla="*/ 4939 w 18"/>
              <a:gd name="T19" fmla="*/ 345 h 23"/>
              <a:gd name="T20" fmla="*/ 5644 w 18"/>
              <a:gd name="T21" fmla="*/ 4141 h 23"/>
              <a:gd name="T22" fmla="*/ 2469 w 18"/>
              <a:gd name="T23" fmla="*/ 7592 h 23"/>
              <a:gd name="T24" fmla="*/ 4939 w 18"/>
              <a:gd name="T25" fmla="*/ 345 h 23"/>
              <a:gd name="T26" fmla="*/ 3881 w 18"/>
              <a:gd name="T27" fmla="*/ 0 h 23"/>
              <a:gd name="T28" fmla="*/ 4233 w 18"/>
              <a:gd name="T29" fmla="*/ 0 h 23"/>
              <a:gd name="T30" fmla="*/ 4939 w 18"/>
              <a:gd name="T31" fmla="*/ 345 h 2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" h="23">
                <a:moveTo>
                  <a:pt x="7" y="22"/>
                </a:moveTo>
                <a:lnTo>
                  <a:pt x="6" y="22"/>
                </a:lnTo>
                <a:cubicBezTo>
                  <a:pt x="3" y="21"/>
                  <a:pt x="0" y="15"/>
                  <a:pt x="3" y="9"/>
                </a:cubicBezTo>
                <a:cubicBezTo>
                  <a:pt x="3" y="4"/>
                  <a:pt x="7" y="0"/>
                  <a:pt x="1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7" y="0"/>
                  <a:pt x="4" y="4"/>
                  <a:pt x="3" y="9"/>
                </a:cubicBezTo>
                <a:cubicBezTo>
                  <a:pt x="2" y="15"/>
                  <a:pt x="3" y="19"/>
                  <a:pt x="6" y="21"/>
                </a:cubicBezTo>
                <a:lnTo>
                  <a:pt x="7" y="21"/>
                </a:lnTo>
                <a:cubicBezTo>
                  <a:pt x="10" y="21"/>
                  <a:pt x="13" y="16"/>
                  <a:pt x="15" y="12"/>
                </a:cubicBezTo>
                <a:cubicBezTo>
                  <a:pt x="16" y="7"/>
                  <a:pt x="15" y="2"/>
                  <a:pt x="14" y="1"/>
                </a:cubicBezTo>
                <a:cubicBezTo>
                  <a:pt x="17" y="2"/>
                  <a:pt x="17" y="7"/>
                  <a:pt x="16" y="12"/>
                </a:cubicBezTo>
                <a:cubicBezTo>
                  <a:pt x="15" y="18"/>
                  <a:pt x="11" y="22"/>
                  <a:pt x="7" y="22"/>
                </a:cubicBezTo>
                <a:close/>
                <a:moveTo>
                  <a:pt x="14" y="1"/>
                </a:moveTo>
                <a:cubicBezTo>
                  <a:pt x="13" y="0"/>
                  <a:pt x="12" y="0"/>
                  <a:pt x="11" y="0"/>
                </a:cubicBezTo>
                <a:lnTo>
                  <a:pt x="12" y="0"/>
                </a:lnTo>
                <a:cubicBezTo>
                  <a:pt x="12" y="0"/>
                  <a:pt x="13" y="0"/>
                  <a:pt x="14" y="1"/>
                </a:cubicBezTo>
                <a:close/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2" name="Freeform 1626">
            <a:extLst>
              <a:ext uri="{FF2B5EF4-FFF2-40B4-BE49-F238E27FC236}">
                <a16:creationId xmlns:a16="http://schemas.microsoft.com/office/drawing/2014/main" id="{41AC0B0F-E195-594A-9E2B-FC3240214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2716213"/>
            <a:ext cx="6350" cy="7937"/>
          </a:xfrm>
          <a:custGeom>
            <a:avLst/>
            <a:gdLst>
              <a:gd name="T0" fmla="*/ 5556 w 16"/>
              <a:gd name="T1" fmla="*/ 4630 h 24"/>
              <a:gd name="T2" fmla="*/ 1984 w 16"/>
              <a:gd name="T3" fmla="*/ 7606 h 24"/>
              <a:gd name="T4" fmla="*/ 397 w 16"/>
              <a:gd name="T5" fmla="*/ 3638 h 24"/>
              <a:gd name="T6" fmla="*/ 4366 w 16"/>
              <a:gd name="T7" fmla="*/ 331 h 24"/>
              <a:gd name="T8" fmla="*/ 5556 w 16"/>
              <a:gd name="T9" fmla="*/ 463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4">
                <a:moveTo>
                  <a:pt x="14" y="14"/>
                </a:moveTo>
                <a:cubicBezTo>
                  <a:pt x="12" y="20"/>
                  <a:pt x="8" y="23"/>
                  <a:pt x="5" y="23"/>
                </a:cubicBezTo>
                <a:cubicBezTo>
                  <a:pt x="1" y="21"/>
                  <a:pt x="0" y="15"/>
                  <a:pt x="1" y="11"/>
                </a:cubicBezTo>
                <a:cubicBezTo>
                  <a:pt x="2" y="3"/>
                  <a:pt x="6" y="0"/>
                  <a:pt x="11" y="1"/>
                </a:cubicBezTo>
                <a:cubicBezTo>
                  <a:pt x="14" y="3"/>
                  <a:pt x="15" y="8"/>
                  <a:pt x="14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3" name="Freeform 1627">
            <a:extLst>
              <a:ext uri="{FF2B5EF4-FFF2-40B4-BE49-F238E27FC236}">
                <a16:creationId xmlns:a16="http://schemas.microsoft.com/office/drawing/2014/main" id="{3F2B6D83-C420-C448-A2F3-730A3AB38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2716213"/>
            <a:ext cx="6350" cy="7937"/>
          </a:xfrm>
          <a:custGeom>
            <a:avLst/>
            <a:gdLst>
              <a:gd name="T0" fmla="*/ 353 w 18"/>
              <a:gd name="T1" fmla="*/ 3638 h 24"/>
              <a:gd name="T2" fmla="*/ 3528 w 18"/>
              <a:gd name="T3" fmla="*/ 0 h 24"/>
              <a:gd name="T4" fmla="*/ 5644 w 18"/>
              <a:gd name="T5" fmla="*/ 4630 h 24"/>
              <a:gd name="T6" fmla="*/ 2469 w 18"/>
              <a:gd name="T7" fmla="*/ 7606 h 24"/>
              <a:gd name="T8" fmla="*/ 4939 w 18"/>
              <a:gd name="T9" fmla="*/ 4630 h 24"/>
              <a:gd name="T10" fmla="*/ 3881 w 18"/>
              <a:gd name="T11" fmla="*/ 992 h 24"/>
              <a:gd name="T12" fmla="*/ 1058 w 18"/>
              <a:gd name="T13" fmla="*/ 3638 h 24"/>
              <a:gd name="T14" fmla="*/ 2117 w 18"/>
              <a:gd name="T15" fmla="*/ 7606 h 24"/>
              <a:gd name="T16" fmla="*/ 353 w 18"/>
              <a:gd name="T17" fmla="*/ 3638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24">
                <a:moveTo>
                  <a:pt x="1" y="11"/>
                </a:moveTo>
                <a:cubicBezTo>
                  <a:pt x="3" y="5"/>
                  <a:pt x="7" y="0"/>
                  <a:pt x="10" y="0"/>
                </a:cubicBezTo>
                <a:cubicBezTo>
                  <a:pt x="15" y="3"/>
                  <a:pt x="17" y="8"/>
                  <a:pt x="16" y="14"/>
                </a:cubicBezTo>
                <a:cubicBezTo>
                  <a:pt x="13" y="20"/>
                  <a:pt x="10" y="23"/>
                  <a:pt x="7" y="23"/>
                </a:cubicBezTo>
                <a:cubicBezTo>
                  <a:pt x="10" y="23"/>
                  <a:pt x="13" y="18"/>
                  <a:pt x="14" y="14"/>
                </a:cubicBezTo>
                <a:cubicBezTo>
                  <a:pt x="16" y="8"/>
                  <a:pt x="14" y="3"/>
                  <a:pt x="11" y="3"/>
                </a:cubicBezTo>
                <a:cubicBezTo>
                  <a:pt x="7" y="3"/>
                  <a:pt x="3" y="5"/>
                  <a:pt x="3" y="11"/>
                </a:cubicBezTo>
                <a:cubicBezTo>
                  <a:pt x="1" y="15"/>
                  <a:pt x="3" y="21"/>
                  <a:pt x="6" y="23"/>
                </a:cubicBezTo>
                <a:cubicBezTo>
                  <a:pt x="1" y="23"/>
                  <a:pt x="0" y="15"/>
                  <a:pt x="1" y="11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4" name="Freeform 1628">
            <a:extLst>
              <a:ext uri="{FF2B5EF4-FFF2-40B4-BE49-F238E27FC236}">
                <a16:creationId xmlns:a16="http://schemas.microsoft.com/office/drawing/2014/main" id="{76D16CA1-C9D2-264C-99CA-529858961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2709863"/>
            <a:ext cx="4763" cy="7937"/>
          </a:xfrm>
          <a:custGeom>
            <a:avLst/>
            <a:gdLst>
              <a:gd name="T0" fmla="*/ 4128 w 15"/>
              <a:gd name="T1" fmla="*/ 3969 h 24"/>
              <a:gd name="T2" fmla="*/ 2223 w 15"/>
              <a:gd name="T3" fmla="*/ 7606 h 24"/>
              <a:gd name="T4" fmla="*/ 318 w 15"/>
              <a:gd name="T5" fmla="*/ 3307 h 24"/>
              <a:gd name="T6" fmla="*/ 2223 w 15"/>
              <a:gd name="T7" fmla="*/ 0 h 24"/>
              <a:gd name="T8" fmla="*/ 4128 w 15"/>
              <a:gd name="T9" fmla="*/ 3969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4">
                <a:moveTo>
                  <a:pt x="13" y="12"/>
                </a:moveTo>
                <a:cubicBezTo>
                  <a:pt x="13" y="18"/>
                  <a:pt x="10" y="23"/>
                  <a:pt x="7" y="23"/>
                </a:cubicBezTo>
                <a:cubicBezTo>
                  <a:pt x="3" y="23"/>
                  <a:pt x="0" y="17"/>
                  <a:pt x="1" y="10"/>
                </a:cubicBezTo>
                <a:cubicBezTo>
                  <a:pt x="1" y="4"/>
                  <a:pt x="4" y="0"/>
                  <a:pt x="7" y="0"/>
                </a:cubicBezTo>
                <a:cubicBezTo>
                  <a:pt x="12" y="1"/>
                  <a:pt x="14" y="6"/>
                  <a:pt x="13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5" name="Freeform 1629">
            <a:extLst>
              <a:ext uri="{FF2B5EF4-FFF2-40B4-BE49-F238E27FC236}">
                <a16:creationId xmlns:a16="http://schemas.microsoft.com/office/drawing/2014/main" id="{C01CA616-C059-344B-8086-BC07B9600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2709863"/>
            <a:ext cx="6350" cy="7937"/>
          </a:xfrm>
          <a:custGeom>
            <a:avLst/>
            <a:gdLst>
              <a:gd name="T0" fmla="*/ 2778 w 16"/>
              <a:gd name="T1" fmla="*/ 7606 h 24"/>
              <a:gd name="T2" fmla="*/ 5159 w 16"/>
              <a:gd name="T3" fmla="*/ 3969 h 24"/>
              <a:gd name="T4" fmla="*/ 2778 w 16"/>
              <a:gd name="T5" fmla="*/ 331 h 24"/>
              <a:gd name="T6" fmla="*/ 397 w 16"/>
              <a:gd name="T7" fmla="*/ 3307 h 24"/>
              <a:gd name="T8" fmla="*/ 2778 w 16"/>
              <a:gd name="T9" fmla="*/ 7606 h 24"/>
              <a:gd name="T10" fmla="*/ 0 w 16"/>
              <a:gd name="T11" fmla="*/ 3307 h 24"/>
              <a:gd name="T12" fmla="*/ 2778 w 16"/>
              <a:gd name="T13" fmla="*/ 0 h 24"/>
              <a:gd name="T14" fmla="*/ 5556 w 16"/>
              <a:gd name="T15" fmla="*/ 3969 h 24"/>
              <a:gd name="T16" fmla="*/ 2778 w 16"/>
              <a:gd name="T17" fmla="*/ 7606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4">
                <a:moveTo>
                  <a:pt x="7" y="23"/>
                </a:moveTo>
                <a:cubicBezTo>
                  <a:pt x="10" y="23"/>
                  <a:pt x="13" y="17"/>
                  <a:pt x="13" y="12"/>
                </a:cubicBezTo>
                <a:cubicBezTo>
                  <a:pt x="13" y="8"/>
                  <a:pt x="11" y="1"/>
                  <a:pt x="7" y="1"/>
                </a:cubicBezTo>
                <a:cubicBezTo>
                  <a:pt x="4" y="1"/>
                  <a:pt x="1" y="4"/>
                  <a:pt x="1" y="10"/>
                </a:cubicBezTo>
                <a:cubicBezTo>
                  <a:pt x="1" y="17"/>
                  <a:pt x="3" y="21"/>
                  <a:pt x="7" y="23"/>
                </a:cubicBezTo>
                <a:cubicBezTo>
                  <a:pt x="3" y="23"/>
                  <a:pt x="0" y="17"/>
                  <a:pt x="0" y="10"/>
                </a:cubicBezTo>
                <a:cubicBezTo>
                  <a:pt x="1" y="4"/>
                  <a:pt x="3" y="0"/>
                  <a:pt x="7" y="0"/>
                </a:cubicBezTo>
                <a:cubicBezTo>
                  <a:pt x="12" y="0"/>
                  <a:pt x="15" y="6"/>
                  <a:pt x="14" y="12"/>
                </a:cubicBezTo>
                <a:cubicBezTo>
                  <a:pt x="13" y="19"/>
                  <a:pt x="10" y="23"/>
                  <a:pt x="7" y="23"/>
                </a:cubicBezTo>
              </a:path>
            </a:pathLst>
          </a:custGeom>
          <a:solidFill>
            <a:srgbClr val="323F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6" name="Freeform 1630">
            <a:extLst>
              <a:ext uri="{FF2B5EF4-FFF2-40B4-BE49-F238E27FC236}">
                <a16:creationId xmlns:a16="http://schemas.microsoft.com/office/drawing/2014/main" id="{6864661F-0C36-B741-A3C6-E27AFC6E3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75" y="2652713"/>
            <a:ext cx="169863" cy="252412"/>
          </a:xfrm>
          <a:custGeom>
            <a:avLst/>
            <a:gdLst>
              <a:gd name="T0" fmla="*/ 169502 w 470"/>
              <a:gd name="T1" fmla="*/ 0 h 701"/>
              <a:gd name="T2" fmla="*/ 169502 w 470"/>
              <a:gd name="T3" fmla="*/ 252052 h 701"/>
              <a:gd name="T4" fmla="*/ 84570 w 470"/>
              <a:gd name="T5" fmla="*/ 252052 h 701"/>
              <a:gd name="T6" fmla="*/ 0 w 470"/>
              <a:gd name="T7" fmla="*/ 252052 h 701"/>
              <a:gd name="T8" fmla="*/ 0 w 470"/>
              <a:gd name="T9" fmla="*/ 0 h 701"/>
              <a:gd name="T10" fmla="*/ 169502 w 470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0" h="701">
                <a:moveTo>
                  <a:pt x="469" y="0"/>
                </a:moveTo>
                <a:lnTo>
                  <a:pt x="469" y="700"/>
                </a:lnTo>
                <a:lnTo>
                  <a:pt x="234" y="700"/>
                </a:lnTo>
                <a:lnTo>
                  <a:pt x="0" y="700"/>
                </a:lnTo>
                <a:lnTo>
                  <a:pt x="0" y="0"/>
                </a:lnTo>
                <a:lnTo>
                  <a:pt x="46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7" name="Freeform 1631">
            <a:extLst>
              <a:ext uri="{FF2B5EF4-FFF2-40B4-BE49-F238E27FC236}">
                <a16:creationId xmlns:a16="http://schemas.microsoft.com/office/drawing/2014/main" id="{480F3122-7502-8F4A-848E-A81ED2F64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9925" y="2679700"/>
            <a:ext cx="122238" cy="187325"/>
          </a:xfrm>
          <a:custGeom>
            <a:avLst/>
            <a:gdLst>
              <a:gd name="T0" fmla="*/ 69388 w 340"/>
              <a:gd name="T1" fmla="*/ 17584 h 522"/>
              <a:gd name="T2" fmla="*/ 69388 w 340"/>
              <a:gd name="T3" fmla="*/ 17584 h 522"/>
              <a:gd name="T4" fmla="*/ 69388 w 340"/>
              <a:gd name="T5" fmla="*/ 25120 h 522"/>
              <a:gd name="T6" fmla="*/ 77657 w 340"/>
              <a:gd name="T7" fmla="*/ 29427 h 522"/>
              <a:gd name="T8" fmla="*/ 66152 w 340"/>
              <a:gd name="T9" fmla="*/ 44140 h 522"/>
              <a:gd name="T10" fmla="*/ 68669 w 340"/>
              <a:gd name="T11" fmla="*/ 61724 h 522"/>
              <a:gd name="T12" fmla="*/ 68669 w 340"/>
              <a:gd name="T13" fmla="*/ 72131 h 522"/>
              <a:gd name="T14" fmla="*/ 102105 w 340"/>
              <a:gd name="T15" fmla="*/ 90074 h 522"/>
              <a:gd name="T16" fmla="*/ 88802 w 340"/>
              <a:gd name="T17" fmla="*/ 110888 h 522"/>
              <a:gd name="T18" fmla="*/ 111452 w 340"/>
              <a:gd name="T19" fmla="*/ 117347 h 522"/>
              <a:gd name="T20" fmla="*/ 111452 w 340"/>
              <a:gd name="T21" fmla="*/ 120577 h 522"/>
              <a:gd name="T22" fmla="*/ 96712 w 340"/>
              <a:gd name="T23" fmla="*/ 127754 h 522"/>
              <a:gd name="T24" fmla="*/ 111452 w 340"/>
              <a:gd name="T25" fmla="*/ 140673 h 522"/>
              <a:gd name="T26" fmla="*/ 119721 w 340"/>
              <a:gd name="T27" fmla="*/ 151439 h 522"/>
              <a:gd name="T28" fmla="*/ 83409 w 340"/>
              <a:gd name="T29" fmla="*/ 156463 h 522"/>
              <a:gd name="T30" fmla="*/ 55007 w 340"/>
              <a:gd name="T31" fmla="*/ 158616 h 522"/>
              <a:gd name="T32" fmla="*/ 23369 w 340"/>
              <a:gd name="T33" fmla="*/ 143903 h 522"/>
              <a:gd name="T34" fmla="*/ 22290 w 340"/>
              <a:gd name="T35" fmla="*/ 141032 h 522"/>
              <a:gd name="T36" fmla="*/ 16898 w 340"/>
              <a:gd name="T37" fmla="*/ 136367 h 522"/>
              <a:gd name="T38" fmla="*/ 33436 w 340"/>
              <a:gd name="T39" fmla="*/ 130266 h 522"/>
              <a:gd name="T40" fmla="*/ 35593 w 340"/>
              <a:gd name="T41" fmla="*/ 118424 h 522"/>
              <a:gd name="T42" fmla="*/ 40986 w 340"/>
              <a:gd name="T43" fmla="*/ 108017 h 522"/>
              <a:gd name="T44" fmla="*/ 53929 w 340"/>
              <a:gd name="T45" fmla="*/ 104069 h 522"/>
              <a:gd name="T46" fmla="*/ 33795 w 340"/>
              <a:gd name="T47" fmla="*/ 85050 h 522"/>
              <a:gd name="T48" fmla="*/ 28762 w 340"/>
              <a:gd name="T49" fmla="*/ 79667 h 522"/>
              <a:gd name="T50" fmla="*/ 32357 w 340"/>
              <a:gd name="T51" fmla="*/ 69978 h 522"/>
              <a:gd name="T52" fmla="*/ 60759 w 340"/>
              <a:gd name="T53" fmla="*/ 72490 h 522"/>
              <a:gd name="T54" fmla="*/ 40986 w 340"/>
              <a:gd name="T55" fmla="*/ 54547 h 522"/>
              <a:gd name="T56" fmla="*/ 62198 w 340"/>
              <a:gd name="T57" fmla="*/ 47728 h 522"/>
              <a:gd name="T58" fmla="*/ 62198 w 340"/>
              <a:gd name="T59" fmla="*/ 37680 h 522"/>
              <a:gd name="T60" fmla="*/ 57883 w 340"/>
              <a:gd name="T61" fmla="*/ 22967 h 522"/>
              <a:gd name="T62" fmla="*/ 59681 w 340"/>
              <a:gd name="T63" fmla="*/ 13278 h 522"/>
              <a:gd name="T64" fmla="*/ 58962 w 340"/>
              <a:gd name="T65" fmla="*/ 44140 h 522"/>
              <a:gd name="T66" fmla="*/ 58962 w 340"/>
              <a:gd name="T67" fmla="*/ 44140 h 522"/>
              <a:gd name="T68" fmla="*/ 71905 w 340"/>
              <a:gd name="T69" fmla="*/ 45934 h 522"/>
              <a:gd name="T70" fmla="*/ 68669 w 340"/>
              <a:gd name="T71" fmla="*/ 50240 h 522"/>
              <a:gd name="T72" fmla="*/ 68669 w 340"/>
              <a:gd name="T73" fmla="*/ 50240 h 522"/>
              <a:gd name="T74" fmla="*/ 48176 w 340"/>
              <a:gd name="T75" fmla="*/ 54188 h 522"/>
              <a:gd name="T76" fmla="*/ 48176 w 340"/>
              <a:gd name="T77" fmla="*/ 54547 h 522"/>
              <a:gd name="T78" fmla="*/ 54648 w 340"/>
              <a:gd name="T79" fmla="*/ 58853 h 522"/>
              <a:gd name="T80" fmla="*/ 62198 w 340"/>
              <a:gd name="T81" fmla="*/ 61724 h 522"/>
              <a:gd name="T82" fmla="*/ 48176 w 340"/>
              <a:gd name="T83" fmla="*/ 73207 h 522"/>
              <a:gd name="T84" fmla="*/ 75859 w 340"/>
              <a:gd name="T85" fmla="*/ 74643 h 522"/>
              <a:gd name="T86" fmla="*/ 79814 w 340"/>
              <a:gd name="T87" fmla="*/ 82897 h 522"/>
              <a:gd name="T88" fmla="*/ 67231 w 340"/>
              <a:gd name="T89" fmla="*/ 86844 h 522"/>
              <a:gd name="T90" fmla="*/ 61479 w 340"/>
              <a:gd name="T91" fmla="*/ 94021 h 522"/>
              <a:gd name="T92" fmla="*/ 77657 w 340"/>
              <a:gd name="T93" fmla="*/ 88997 h 522"/>
              <a:gd name="T94" fmla="*/ 76938 w 340"/>
              <a:gd name="T95" fmla="*/ 94380 h 522"/>
              <a:gd name="T96" fmla="*/ 43502 w 340"/>
              <a:gd name="T97" fmla="*/ 95457 h 522"/>
              <a:gd name="T98" fmla="*/ 71905 w 340"/>
              <a:gd name="T99" fmla="*/ 100481 h 522"/>
              <a:gd name="T100" fmla="*/ 71905 w 340"/>
              <a:gd name="T101" fmla="*/ 100481 h 522"/>
              <a:gd name="T102" fmla="*/ 75859 w 340"/>
              <a:gd name="T103" fmla="*/ 103711 h 522"/>
              <a:gd name="T104" fmla="*/ 68309 w 340"/>
              <a:gd name="T105" fmla="*/ 114476 h 522"/>
              <a:gd name="T106" fmla="*/ 68669 w 340"/>
              <a:gd name="T107" fmla="*/ 118783 h 522"/>
              <a:gd name="T108" fmla="*/ 68309 w 340"/>
              <a:gd name="T109" fmla="*/ 124883 h 522"/>
              <a:gd name="T110" fmla="*/ 61119 w 340"/>
              <a:gd name="T111" fmla="*/ 129190 h 522"/>
              <a:gd name="T112" fmla="*/ 68309 w 340"/>
              <a:gd name="T113" fmla="*/ 132419 h 522"/>
              <a:gd name="T114" fmla="*/ 51052 w 340"/>
              <a:gd name="T115" fmla="*/ 135649 h 522"/>
              <a:gd name="T116" fmla="*/ 61119 w 340"/>
              <a:gd name="T117" fmla="*/ 139597 h 522"/>
              <a:gd name="T118" fmla="*/ 74781 w 340"/>
              <a:gd name="T119" fmla="*/ 136726 h 522"/>
              <a:gd name="T120" fmla="*/ 40986 w 340"/>
              <a:gd name="T121" fmla="*/ 144262 h 52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40" h="522">
                <a:moveTo>
                  <a:pt x="179" y="0"/>
                </a:moveTo>
                <a:cubicBezTo>
                  <a:pt x="179" y="14"/>
                  <a:pt x="181" y="26"/>
                  <a:pt x="182" y="38"/>
                </a:cubicBezTo>
                <a:cubicBezTo>
                  <a:pt x="182" y="38"/>
                  <a:pt x="188" y="38"/>
                  <a:pt x="190" y="40"/>
                </a:cubicBezTo>
                <a:cubicBezTo>
                  <a:pt x="190" y="44"/>
                  <a:pt x="184" y="46"/>
                  <a:pt x="184" y="46"/>
                </a:cubicBezTo>
                <a:lnTo>
                  <a:pt x="184" y="52"/>
                </a:lnTo>
                <a:cubicBezTo>
                  <a:pt x="184" y="52"/>
                  <a:pt x="191" y="49"/>
                  <a:pt x="193" y="49"/>
                </a:cubicBezTo>
                <a:cubicBezTo>
                  <a:pt x="193" y="52"/>
                  <a:pt x="193" y="52"/>
                  <a:pt x="193" y="52"/>
                </a:cubicBezTo>
                <a:cubicBezTo>
                  <a:pt x="191" y="54"/>
                  <a:pt x="187" y="60"/>
                  <a:pt x="187" y="60"/>
                </a:cubicBezTo>
                <a:lnTo>
                  <a:pt x="185" y="66"/>
                </a:lnTo>
                <a:lnTo>
                  <a:pt x="187" y="66"/>
                </a:lnTo>
                <a:cubicBezTo>
                  <a:pt x="187" y="67"/>
                  <a:pt x="191" y="69"/>
                  <a:pt x="193" y="70"/>
                </a:cubicBezTo>
                <a:lnTo>
                  <a:pt x="194" y="70"/>
                </a:lnTo>
                <a:cubicBezTo>
                  <a:pt x="193" y="72"/>
                  <a:pt x="184" y="76"/>
                  <a:pt x="184" y="76"/>
                </a:cubicBezTo>
                <a:cubicBezTo>
                  <a:pt x="184" y="76"/>
                  <a:pt x="182" y="79"/>
                  <a:pt x="184" y="82"/>
                </a:cubicBezTo>
                <a:cubicBezTo>
                  <a:pt x="185" y="82"/>
                  <a:pt x="187" y="82"/>
                  <a:pt x="187" y="82"/>
                </a:cubicBezTo>
                <a:cubicBezTo>
                  <a:pt x="191" y="82"/>
                  <a:pt x="219" y="72"/>
                  <a:pt x="216" y="82"/>
                </a:cubicBezTo>
                <a:cubicBezTo>
                  <a:pt x="216" y="82"/>
                  <a:pt x="179" y="85"/>
                  <a:pt x="185" y="92"/>
                </a:cubicBezTo>
                <a:cubicBezTo>
                  <a:pt x="193" y="90"/>
                  <a:pt x="219" y="88"/>
                  <a:pt x="219" y="92"/>
                </a:cubicBezTo>
                <a:cubicBezTo>
                  <a:pt x="219" y="96"/>
                  <a:pt x="179" y="93"/>
                  <a:pt x="184" y="99"/>
                </a:cubicBezTo>
                <a:cubicBezTo>
                  <a:pt x="184" y="99"/>
                  <a:pt x="191" y="99"/>
                  <a:pt x="197" y="98"/>
                </a:cubicBezTo>
                <a:cubicBezTo>
                  <a:pt x="205" y="96"/>
                  <a:pt x="219" y="93"/>
                  <a:pt x="222" y="99"/>
                </a:cubicBezTo>
                <a:cubicBezTo>
                  <a:pt x="223" y="105"/>
                  <a:pt x="197" y="103"/>
                  <a:pt x="188" y="105"/>
                </a:cubicBezTo>
                <a:cubicBezTo>
                  <a:pt x="184" y="107"/>
                  <a:pt x="184" y="111"/>
                  <a:pt x="190" y="113"/>
                </a:cubicBezTo>
                <a:cubicBezTo>
                  <a:pt x="191" y="113"/>
                  <a:pt x="232" y="103"/>
                  <a:pt x="225" y="113"/>
                </a:cubicBezTo>
                <a:cubicBezTo>
                  <a:pt x="222" y="114"/>
                  <a:pt x="187" y="116"/>
                  <a:pt x="184" y="123"/>
                </a:cubicBezTo>
                <a:cubicBezTo>
                  <a:pt x="193" y="123"/>
                  <a:pt x="211" y="117"/>
                  <a:pt x="228" y="122"/>
                </a:cubicBezTo>
                <a:cubicBezTo>
                  <a:pt x="228" y="126"/>
                  <a:pt x="228" y="137"/>
                  <a:pt x="228" y="143"/>
                </a:cubicBezTo>
                <a:cubicBezTo>
                  <a:pt x="216" y="143"/>
                  <a:pt x="205" y="143"/>
                  <a:pt x="191" y="143"/>
                </a:cubicBezTo>
                <a:cubicBezTo>
                  <a:pt x="185" y="144"/>
                  <a:pt x="187" y="149"/>
                  <a:pt x="190" y="151"/>
                </a:cubicBezTo>
                <a:cubicBezTo>
                  <a:pt x="202" y="151"/>
                  <a:pt x="225" y="144"/>
                  <a:pt x="228" y="151"/>
                </a:cubicBezTo>
                <a:cubicBezTo>
                  <a:pt x="226" y="154"/>
                  <a:pt x="191" y="155"/>
                  <a:pt x="195" y="158"/>
                </a:cubicBezTo>
                <a:cubicBezTo>
                  <a:pt x="205" y="158"/>
                  <a:pt x="210" y="154"/>
                  <a:pt x="229" y="157"/>
                </a:cubicBezTo>
                <a:cubicBezTo>
                  <a:pt x="247" y="158"/>
                  <a:pt x="226" y="164"/>
                  <a:pt x="226" y="164"/>
                </a:cubicBezTo>
                <a:cubicBezTo>
                  <a:pt x="226" y="164"/>
                  <a:pt x="205" y="158"/>
                  <a:pt x="191" y="164"/>
                </a:cubicBezTo>
                <a:cubicBezTo>
                  <a:pt x="179" y="169"/>
                  <a:pt x="191" y="172"/>
                  <a:pt x="191" y="172"/>
                </a:cubicBezTo>
                <a:cubicBezTo>
                  <a:pt x="191" y="172"/>
                  <a:pt x="207" y="166"/>
                  <a:pt x="228" y="167"/>
                </a:cubicBezTo>
                <a:cubicBezTo>
                  <a:pt x="245" y="169"/>
                  <a:pt x="254" y="182"/>
                  <a:pt x="252" y="186"/>
                </a:cubicBezTo>
                <a:cubicBezTo>
                  <a:pt x="250" y="186"/>
                  <a:pt x="250" y="186"/>
                  <a:pt x="249" y="186"/>
                </a:cubicBezTo>
                <a:cubicBezTo>
                  <a:pt x="245" y="182"/>
                  <a:pt x="202" y="189"/>
                  <a:pt x="191" y="192"/>
                </a:cubicBezTo>
                <a:cubicBezTo>
                  <a:pt x="187" y="195"/>
                  <a:pt x="187" y="195"/>
                  <a:pt x="187" y="195"/>
                </a:cubicBezTo>
                <a:cubicBezTo>
                  <a:pt x="187" y="196"/>
                  <a:pt x="187" y="196"/>
                  <a:pt x="187" y="196"/>
                </a:cubicBezTo>
                <a:cubicBezTo>
                  <a:pt x="187" y="198"/>
                  <a:pt x="191" y="198"/>
                  <a:pt x="191" y="201"/>
                </a:cubicBezTo>
                <a:cubicBezTo>
                  <a:pt x="193" y="198"/>
                  <a:pt x="237" y="192"/>
                  <a:pt x="237" y="192"/>
                </a:cubicBezTo>
                <a:cubicBezTo>
                  <a:pt x="237" y="192"/>
                  <a:pt x="240" y="192"/>
                  <a:pt x="261" y="189"/>
                </a:cubicBezTo>
                <a:cubicBezTo>
                  <a:pt x="281" y="187"/>
                  <a:pt x="267" y="198"/>
                  <a:pt x="267" y="198"/>
                </a:cubicBezTo>
                <a:cubicBezTo>
                  <a:pt x="267" y="202"/>
                  <a:pt x="269" y="202"/>
                  <a:pt x="269" y="205"/>
                </a:cubicBezTo>
                <a:cubicBezTo>
                  <a:pt x="260" y="208"/>
                  <a:pt x="252" y="213"/>
                  <a:pt x="245" y="216"/>
                </a:cubicBezTo>
                <a:cubicBezTo>
                  <a:pt x="245" y="216"/>
                  <a:pt x="252" y="222"/>
                  <a:pt x="266" y="222"/>
                </a:cubicBezTo>
                <a:cubicBezTo>
                  <a:pt x="281" y="222"/>
                  <a:pt x="290" y="234"/>
                  <a:pt x="273" y="233"/>
                </a:cubicBezTo>
                <a:cubicBezTo>
                  <a:pt x="258" y="233"/>
                  <a:pt x="243" y="240"/>
                  <a:pt x="243" y="240"/>
                </a:cubicBezTo>
                <a:cubicBezTo>
                  <a:pt x="243" y="240"/>
                  <a:pt x="263" y="242"/>
                  <a:pt x="278" y="242"/>
                </a:cubicBezTo>
                <a:cubicBezTo>
                  <a:pt x="296" y="242"/>
                  <a:pt x="284" y="251"/>
                  <a:pt x="284" y="251"/>
                </a:cubicBezTo>
                <a:cubicBezTo>
                  <a:pt x="284" y="251"/>
                  <a:pt x="290" y="254"/>
                  <a:pt x="289" y="260"/>
                </a:cubicBezTo>
                <a:cubicBezTo>
                  <a:pt x="287" y="264"/>
                  <a:pt x="272" y="251"/>
                  <a:pt x="269" y="263"/>
                </a:cubicBezTo>
                <a:cubicBezTo>
                  <a:pt x="264" y="277"/>
                  <a:pt x="255" y="275"/>
                  <a:pt x="247" y="277"/>
                </a:cubicBezTo>
                <a:cubicBezTo>
                  <a:pt x="240" y="278"/>
                  <a:pt x="240" y="283"/>
                  <a:pt x="252" y="281"/>
                </a:cubicBezTo>
                <a:cubicBezTo>
                  <a:pt x="263" y="280"/>
                  <a:pt x="282" y="263"/>
                  <a:pt x="282" y="280"/>
                </a:cubicBezTo>
                <a:cubicBezTo>
                  <a:pt x="282" y="280"/>
                  <a:pt x="304" y="260"/>
                  <a:pt x="302" y="272"/>
                </a:cubicBezTo>
                <a:cubicBezTo>
                  <a:pt x="287" y="293"/>
                  <a:pt x="255" y="295"/>
                  <a:pt x="254" y="295"/>
                </a:cubicBezTo>
                <a:cubicBezTo>
                  <a:pt x="254" y="295"/>
                  <a:pt x="245" y="304"/>
                  <a:pt x="246" y="307"/>
                </a:cubicBezTo>
                <a:lnTo>
                  <a:pt x="247" y="309"/>
                </a:lnTo>
                <a:cubicBezTo>
                  <a:pt x="254" y="304"/>
                  <a:pt x="295" y="289"/>
                  <a:pt x="301" y="303"/>
                </a:cubicBezTo>
                <a:cubicBezTo>
                  <a:pt x="298" y="309"/>
                  <a:pt x="275" y="309"/>
                  <a:pt x="275" y="309"/>
                </a:cubicBezTo>
                <a:cubicBezTo>
                  <a:pt x="272" y="312"/>
                  <a:pt x="261" y="312"/>
                  <a:pt x="254" y="313"/>
                </a:cubicBezTo>
                <a:cubicBezTo>
                  <a:pt x="254" y="313"/>
                  <a:pt x="249" y="315"/>
                  <a:pt x="247" y="319"/>
                </a:cubicBezTo>
                <a:cubicBezTo>
                  <a:pt x="247" y="319"/>
                  <a:pt x="249" y="319"/>
                  <a:pt x="250" y="319"/>
                </a:cubicBezTo>
                <a:cubicBezTo>
                  <a:pt x="252" y="319"/>
                  <a:pt x="279" y="310"/>
                  <a:pt x="278" y="319"/>
                </a:cubicBezTo>
                <a:cubicBezTo>
                  <a:pt x="279" y="319"/>
                  <a:pt x="310" y="313"/>
                  <a:pt x="310" y="327"/>
                </a:cubicBezTo>
                <a:cubicBezTo>
                  <a:pt x="308" y="330"/>
                  <a:pt x="272" y="333"/>
                  <a:pt x="272" y="333"/>
                </a:cubicBezTo>
                <a:cubicBezTo>
                  <a:pt x="272" y="333"/>
                  <a:pt x="261" y="333"/>
                  <a:pt x="258" y="336"/>
                </a:cubicBezTo>
                <a:cubicBezTo>
                  <a:pt x="260" y="336"/>
                  <a:pt x="263" y="337"/>
                  <a:pt x="269" y="337"/>
                </a:cubicBezTo>
                <a:cubicBezTo>
                  <a:pt x="272" y="337"/>
                  <a:pt x="281" y="339"/>
                  <a:pt x="293" y="337"/>
                </a:cubicBezTo>
                <a:cubicBezTo>
                  <a:pt x="307" y="333"/>
                  <a:pt x="310" y="333"/>
                  <a:pt x="310" y="336"/>
                </a:cubicBezTo>
                <a:cubicBezTo>
                  <a:pt x="310" y="336"/>
                  <a:pt x="301" y="342"/>
                  <a:pt x="298" y="342"/>
                </a:cubicBezTo>
                <a:cubicBezTo>
                  <a:pt x="290" y="342"/>
                  <a:pt x="267" y="345"/>
                  <a:pt x="267" y="345"/>
                </a:cubicBezTo>
                <a:cubicBezTo>
                  <a:pt x="267" y="345"/>
                  <a:pt x="249" y="356"/>
                  <a:pt x="247" y="357"/>
                </a:cubicBezTo>
                <a:cubicBezTo>
                  <a:pt x="250" y="357"/>
                  <a:pt x="263" y="357"/>
                  <a:pt x="269" y="356"/>
                </a:cubicBezTo>
                <a:cubicBezTo>
                  <a:pt x="275" y="352"/>
                  <a:pt x="282" y="345"/>
                  <a:pt x="290" y="352"/>
                </a:cubicBezTo>
                <a:cubicBezTo>
                  <a:pt x="307" y="342"/>
                  <a:pt x="331" y="342"/>
                  <a:pt x="307" y="357"/>
                </a:cubicBezTo>
                <a:cubicBezTo>
                  <a:pt x="301" y="357"/>
                  <a:pt x="290" y="360"/>
                  <a:pt x="273" y="362"/>
                </a:cubicBezTo>
                <a:cubicBezTo>
                  <a:pt x="273" y="362"/>
                  <a:pt x="232" y="369"/>
                  <a:pt x="238" y="372"/>
                </a:cubicBezTo>
                <a:cubicBezTo>
                  <a:pt x="246" y="369"/>
                  <a:pt x="266" y="366"/>
                  <a:pt x="275" y="371"/>
                </a:cubicBezTo>
                <a:cubicBezTo>
                  <a:pt x="281" y="369"/>
                  <a:pt x="296" y="363"/>
                  <a:pt x="302" y="369"/>
                </a:cubicBezTo>
                <a:cubicBezTo>
                  <a:pt x="320" y="365"/>
                  <a:pt x="326" y="369"/>
                  <a:pt x="324" y="374"/>
                </a:cubicBezTo>
                <a:cubicBezTo>
                  <a:pt x="319" y="380"/>
                  <a:pt x="301" y="383"/>
                  <a:pt x="287" y="380"/>
                </a:cubicBezTo>
                <a:cubicBezTo>
                  <a:pt x="275" y="378"/>
                  <a:pt x="272" y="391"/>
                  <a:pt x="281" y="391"/>
                </a:cubicBezTo>
                <a:cubicBezTo>
                  <a:pt x="290" y="392"/>
                  <a:pt x="304" y="381"/>
                  <a:pt x="310" y="392"/>
                </a:cubicBezTo>
                <a:cubicBezTo>
                  <a:pt x="322" y="384"/>
                  <a:pt x="339" y="389"/>
                  <a:pt x="331" y="397"/>
                </a:cubicBezTo>
                <a:cubicBezTo>
                  <a:pt x="302" y="398"/>
                  <a:pt x="272" y="395"/>
                  <a:pt x="243" y="393"/>
                </a:cubicBezTo>
                <a:cubicBezTo>
                  <a:pt x="238" y="397"/>
                  <a:pt x="238" y="397"/>
                  <a:pt x="243" y="400"/>
                </a:cubicBezTo>
                <a:cubicBezTo>
                  <a:pt x="257" y="401"/>
                  <a:pt x="282" y="398"/>
                  <a:pt x="284" y="406"/>
                </a:cubicBezTo>
                <a:cubicBezTo>
                  <a:pt x="290" y="403"/>
                  <a:pt x="301" y="401"/>
                  <a:pt x="308" y="406"/>
                </a:cubicBezTo>
                <a:cubicBezTo>
                  <a:pt x="311" y="404"/>
                  <a:pt x="339" y="403"/>
                  <a:pt x="330" y="410"/>
                </a:cubicBezTo>
                <a:cubicBezTo>
                  <a:pt x="325" y="415"/>
                  <a:pt x="245" y="407"/>
                  <a:pt x="249" y="412"/>
                </a:cubicBezTo>
                <a:cubicBezTo>
                  <a:pt x="249" y="412"/>
                  <a:pt x="281" y="418"/>
                  <a:pt x="289" y="422"/>
                </a:cubicBezTo>
                <a:cubicBezTo>
                  <a:pt x="296" y="415"/>
                  <a:pt x="310" y="422"/>
                  <a:pt x="311" y="422"/>
                </a:cubicBezTo>
                <a:cubicBezTo>
                  <a:pt x="316" y="422"/>
                  <a:pt x="328" y="410"/>
                  <a:pt x="333" y="422"/>
                </a:cubicBezTo>
                <a:cubicBezTo>
                  <a:pt x="319" y="439"/>
                  <a:pt x="252" y="421"/>
                  <a:pt x="247" y="422"/>
                </a:cubicBezTo>
                <a:lnTo>
                  <a:pt x="246" y="422"/>
                </a:lnTo>
                <a:cubicBezTo>
                  <a:pt x="245" y="424"/>
                  <a:pt x="245" y="427"/>
                  <a:pt x="243" y="430"/>
                </a:cubicBezTo>
                <a:cubicBezTo>
                  <a:pt x="232" y="430"/>
                  <a:pt x="232" y="433"/>
                  <a:pt x="232" y="436"/>
                </a:cubicBezTo>
                <a:cubicBezTo>
                  <a:pt x="229" y="436"/>
                  <a:pt x="207" y="433"/>
                  <a:pt x="207" y="433"/>
                </a:cubicBezTo>
                <a:cubicBezTo>
                  <a:pt x="207" y="433"/>
                  <a:pt x="199" y="430"/>
                  <a:pt x="193" y="439"/>
                </a:cubicBezTo>
                <a:cubicBezTo>
                  <a:pt x="187" y="448"/>
                  <a:pt x="197" y="521"/>
                  <a:pt x="197" y="521"/>
                </a:cubicBezTo>
                <a:cubicBezTo>
                  <a:pt x="187" y="521"/>
                  <a:pt x="176" y="521"/>
                  <a:pt x="166" y="521"/>
                </a:cubicBezTo>
                <a:lnTo>
                  <a:pt x="166" y="439"/>
                </a:lnTo>
                <a:lnTo>
                  <a:pt x="162" y="439"/>
                </a:lnTo>
                <a:lnTo>
                  <a:pt x="153" y="442"/>
                </a:lnTo>
                <a:cubicBezTo>
                  <a:pt x="152" y="442"/>
                  <a:pt x="152" y="430"/>
                  <a:pt x="142" y="439"/>
                </a:cubicBezTo>
                <a:cubicBezTo>
                  <a:pt x="134" y="448"/>
                  <a:pt x="126" y="433"/>
                  <a:pt x="126" y="433"/>
                </a:cubicBezTo>
                <a:cubicBezTo>
                  <a:pt x="126" y="433"/>
                  <a:pt x="100" y="445"/>
                  <a:pt x="59" y="445"/>
                </a:cubicBezTo>
                <a:cubicBezTo>
                  <a:pt x="15" y="439"/>
                  <a:pt x="36" y="424"/>
                  <a:pt x="70" y="433"/>
                </a:cubicBezTo>
                <a:cubicBezTo>
                  <a:pt x="59" y="421"/>
                  <a:pt x="74" y="422"/>
                  <a:pt x="94" y="427"/>
                </a:cubicBezTo>
                <a:cubicBezTo>
                  <a:pt x="114" y="404"/>
                  <a:pt x="129" y="430"/>
                  <a:pt x="132" y="424"/>
                </a:cubicBezTo>
                <a:cubicBezTo>
                  <a:pt x="134" y="418"/>
                  <a:pt x="125" y="415"/>
                  <a:pt x="105" y="412"/>
                </a:cubicBezTo>
                <a:cubicBezTo>
                  <a:pt x="86" y="409"/>
                  <a:pt x="67" y="430"/>
                  <a:pt x="33" y="413"/>
                </a:cubicBezTo>
                <a:cubicBezTo>
                  <a:pt x="0" y="398"/>
                  <a:pt x="31" y="391"/>
                  <a:pt x="40" y="391"/>
                </a:cubicBezTo>
                <a:cubicBezTo>
                  <a:pt x="46" y="392"/>
                  <a:pt x="64" y="401"/>
                  <a:pt x="65" y="401"/>
                </a:cubicBezTo>
                <a:cubicBezTo>
                  <a:pt x="67" y="400"/>
                  <a:pt x="62" y="395"/>
                  <a:pt x="62" y="393"/>
                </a:cubicBezTo>
                <a:lnTo>
                  <a:pt x="65" y="393"/>
                </a:lnTo>
                <a:lnTo>
                  <a:pt x="67" y="393"/>
                </a:lnTo>
                <a:cubicBezTo>
                  <a:pt x="67" y="392"/>
                  <a:pt x="61" y="389"/>
                  <a:pt x="47" y="380"/>
                </a:cubicBezTo>
                <a:cubicBezTo>
                  <a:pt x="15" y="366"/>
                  <a:pt x="53" y="374"/>
                  <a:pt x="55" y="374"/>
                </a:cubicBezTo>
                <a:cubicBezTo>
                  <a:pt x="55" y="374"/>
                  <a:pt x="55" y="363"/>
                  <a:pt x="84" y="380"/>
                </a:cubicBezTo>
                <a:cubicBezTo>
                  <a:pt x="82" y="374"/>
                  <a:pt x="105" y="372"/>
                  <a:pt x="105" y="372"/>
                </a:cubicBezTo>
                <a:cubicBezTo>
                  <a:pt x="103" y="372"/>
                  <a:pt x="53" y="362"/>
                  <a:pt x="50" y="356"/>
                </a:cubicBezTo>
                <a:cubicBezTo>
                  <a:pt x="49" y="346"/>
                  <a:pt x="67" y="357"/>
                  <a:pt x="74" y="360"/>
                </a:cubicBezTo>
                <a:cubicBezTo>
                  <a:pt x="73" y="351"/>
                  <a:pt x="93" y="363"/>
                  <a:pt x="93" y="363"/>
                </a:cubicBezTo>
                <a:cubicBezTo>
                  <a:pt x="90" y="360"/>
                  <a:pt x="94" y="356"/>
                  <a:pt x="94" y="356"/>
                </a:cubicBezTo>
                <a:cubicBezTo>
                  <a:pt x="94" y="356"/>
                  <a:pt x="131" y="366"/>
                  <a:pt x="129" y="360"/>
                </a:cubicBezTo>
                <a:cubicBezTo>
                  <a:pt x="126" y="352"/>
                  <a:pt x="65" y="346"/>
                  <a:pt x="65" y="346"/>
                </a:cubicBezTo>
                <a:cubicBezTo>
                  <a:pt x="65" y="346"/>
                  <a:pt x="61" y="342"/>
                  <a:pt x="61" y="337"/>
                </a:cubicBezTo>
                <a:cubicBezTo>
                  <a:pt x="59" y="333"/>
                  <a:pt x="90" y="345"/>
                  <a:pt x="91" y="340"/>
                </a:cubicBezTo>
                <a:cubicBezTo>
                  <a:pt x="93" y="336"/>
                  <a:pt x="111" y="342"/>
                  <a:pt x="114" y="342"/>
                </a:cubicBezTo>
                <a:lnTo>
                  <a:pt x="114" y="340"/>
                </a:lnTo>
                <a:cubicBezTo>
                  <a:pt x="105" y="333"/>
                  <a:pt x="47" y="330"/>
                  <a:pt x="59" y="324"/>
                </a:cubicBezTo>
                <a:cubicBezTo>
                  <a:pt x="73" y="319"/>
                  <a:pt x="99" y="330"/>
                  <a:pt x="99" y="330"/>
                </a:cubicBezTo>
                <a:cubicBezTo>
                  <a:pt x="99" y="330"/>
                  <a:pt x="97" y="321"/>
                  <a:pt x="97" y="319"/>
                </a:cubicBezTo>
                <a:cubicBezTo>
                  <a:pt x="106" y="321"/>
                  <a:pt x="117" y="330"/>
                  <a:pt x="117" y="331"/>
                </a:cubicBezTo>
                <a:cubicBezTo>
                  <a:pt x="118" y="328"/>
                  <a:pt x="120" y="327"/>
                  <a:pt x="121" y="324"/>
                </a:cubicBezTo>
                <a:cubicBezTo>
                  <a:pt x="142" y="330"/>
                  <a:pt x="170" y="346"/>
                  <a:pt x="170" y="339"/>
                </a:cubicBezTo>
                <a:cubicBezTo>
                  <a:pt x="167" y="324"/>
                  <a:pt x="59" y="311"/>
                  <a:pt x="67" y="304"/>
                </a:cubicBezTo>
                <a:cubicBezTo>
                  <a:pt x="71" y="299"/>
                  <a:pt x="96" y="304"/>
                  <a:pt x="96" y="304"/>
                </a:cubicBezTo>
                <a:cubicBezTo>
                  <a:pt x="103" y="305"/>
                  <a:pt x="109" y="310"/>
                  <a:pt x="117" y="311"/>
                </a:cubicBezTo>
                <a:cubicBezTo>
                  <a:pt x="117" y="311"/>
                  <a:pt x="125" y="311"/>
                  <a:pt x="114" y="301"/>
                </a:cubicBezTo>
                <a:cubicBezTo>
                  <a:pt x="106" y="290"/>
                  <a:pt x="58" y="295"/>
                  <a:pt x="68" y="289"/>
                </a:cubicBezTo>
                <a:cubicBezTo>
                  <a:pt x="86" y="278"/>
                  <a:pt x="96" y="289"/>
                  <a:pt x="96" y="289"/>
                </a:cubicBezTo>
                <a:cubicBezTo>
                  <a:pt x="96" y="286"/>
                  <a:pt x="96" y="286"/>
                  <a:pt x="97" y="283"/>
                </a:cubicBezTo>
                <a:cubicBezTo>
                  <a:pt x="108" y="284"/>
                  <a:pt x="114" y="289"/>
                  <a:pt x="125" y="293"/>
                </a:cubicBezTo>
                <a:cubicBezTo>
                  <a:pt x="126" y="292"/>
                  <a:pt x="125" y="290"/>
                  <a:pt x="126" y="289"/>
                </a:cubicBezTo>
                <a:cubicBezTo>
                  <a:pt x="134" y="290"/>
                  <a:pt x="142" y="295"/>
                  <a:pt x="149" y="299"/>
                </a:cubicBezTo>
                <a:cubicBezTo>
                  <a:pt x="149" y="299"/>
                  <a:pt x="149" y="292"/>
                  <a:pt x="150" y="290"/>
                </a:cubicBezTo>
                <a:cubicBezTo>
                  <a:pt x="152" y="290"/>
                  <a:pt x="170" y="304"/>
                  <a:pt x="171" y="303"/>
                </a:cubicBezTo>
                <a:cubicBezTo>
                  <a:pt x="171" y="303"/>
                  <a:pt x="170" y="301"/>
                  <a:pt x="170" y="299"/>
                </a:cubicBezTo>
                <a:cubicBezTo>
                  <a:pt x="158" y="283"/>
                  <a:pt x="109" y="280"/>
                  <a:pt x="91" y="280"/>
                </a:cubicBezTo>
                <a:cubicBezTo>
                  <a:pt x="74" y="277"/>
                  <a:pt x="76" y="263"/>
                  <a:pt x="100" y="271"/>
                </a:cubicBezTo>
                <a:cubicBezTo>
                  <a:pt x="85" y="260"/>
                  <a:pt x="74" y="264"/>
                  <a:pt x="77" y="254"/>
                </a:cubicBezTo>
                <a:cubicBezTo>
                  <a:pt x="68" y="249"/>
                  <a:pt x="68" y="245"/>
                  <a:pt x="68" y="243"/>
                </a:cubicBezTo>
                <a:cubicBezTo>
                  <a:pt x="77" y="237"/>
                  <a:pt x="86" y="240"/>
                  <a:pt x="96" y="245"/>
                </a:cubicBezTo>
                <a:lnTo>
                  <a:pt x="94" y="237"/>
                </a:lnTo>
                <a:cubicBezTo>
                  <a:pt x="96" y="237"/>
                  <a:pt x="109" y="245"/>
                  <a:pt x="111" y="245"/>
                </a:cubicBezTo>
                <a:lnTo>
                  <a:pt x="109" y="243"/>
                </a:lnTo>
                <a:cubicBezTo>
                  <a:pt x="102" y="237"/>
                  <a:pt x="103" y="237"/>
                  <a:pt x="105" y="231"/>
                </a:cubicBezTo>
                <a:cubicBezTo>
                  <a:pt x="99" y="231"/>
                  <a:pt x="77" y="227"/>
                  <a:pt x="80" y="222"/>
                </a:cubicBezTo>
                <a:cubicBezTo>
                  <a:pt x="102" y="208"/>
                  <a:pt x="114" y="228"/>
                  <a:pt x="121" y="228"/>
                </a:cubicBezTo>
                <a:cubicBezTo>
                  <a:pt x="125" y="227"/>
                  <a:pt x="121" y="222"/>
                  <a:pt x="121" y="222"/>
                </a:cubicBezTo>
                <a:cubicBezTo>
                  <a:pt x="121" y="222"/>
                  <a:pt x="187" y="252"/>
                  <a:pt x="170" y="240"/>
                </a:cubicBezTo>
                <a:cubicBezTo>
                  <a:pt x="153" y="225"/>
                  <a:pt x="88" y="208"/>
                  <a:pt x="88" y="207"/>
                </a:cubicBezTo>
                <a:cubicBezTo>
                  <a:pt x="88" y="204"/>
                  <a:pt x="102" y="202"/>
                  <a:pt x="103" y="202"/>
                </a:cubicBezTo>
                <a:lnTo>
                  <a:pt x="103" y="201"/>
                </a:lnTo>
                <a:cubicBezTo>
                  <a:pt x="103" y="198"/>
                  <a:pt x="93" y="195"/>
                  <a:pt x="90" y="195"/>
                </a:cubicBezTo>
                <a:lnTo>
                  <a:pt x="90" y="192"/>
                </a:lnTo>
                <a:cubicBezTo>
                  <a:pt x="91" y="192"/>
                  <a:pt x="114" y="186"/>
                  <a:pt x="126" y="189"/>
                </a:cubicBezTo>
                <a:cubicBezTo>
                  <a:pt x="134" y="192"/>
                  <a:pt x="174" y="208"/>
                  <a:pt x="169" y="202"/>
                </a:cubicBezTo>
                <a:cubicBezTo>
                  <a:pt x="164" y="192"/>
                  <a:pt x="114" y="182"/>
                  <a:pt x="114" y="182"/>
                </a:cubicBezTo>
                <a:cubicBezTo>
                  <a:pt x="114" y="182"/>
                  <a:pt x="106" y="180"/>
                  <a:pt x="109" y="173"/>
                </a:cubicBezTo>
                <a:cubicBezTo>
                  <a:pt x="79" y="172"/>
                  <a:pt x="108" y="161"/>
                  <a:pt x="108" y="161"/>
                </a:cubicBezTo>
                <a:cubicBezTo>
                  <a:pt x="108" y="161"/>
                  <a:pt x="181" y="189"/>
                  <a:pt x="170" y="180"/>
                </a:cubicBezTo>
                <a:cubicBezTo>
                  <a:pt x="161" y="169"/>
                  <a:pt x="111" y="157"/>
                  <a:pt x="111" y="157"/>
                </a:cubicBezTo>
                <a:cubicBezTo>
                  <a:pt x="111" y="157"/>
                  <a:pt x="114" y="154"/>
                  <a:pt x="114" y="152"/>
                </a:cubicBezTo>
                <a:cubicBezTo>
                  <a:pt x="108" y="154"/>
                  <a:pt x="105" y="148"/>
                  <a:pt x="105" y="148"/>
                </a:cubicBezTo>
                <a:cubicBezTo>
                  <a:pt x="105" y="148"/>
                  <a:pt x="111" y="143"/>
                  <a:pt x="117" y="140"/>
                </a:cubicBezTo>
                <a:cubicBezTo>
                  <a:pt x="123" y="137"/>
                  <a:pt x="156" y="140"/>
                  <a:pt x="156" y="140"/>
                </a:cubicBezTo>
                <a:cubicBezTo>
                  <a:pt x="156" y="140"/>
                  <a:pt x="181" y="151"/>
                  <a:pt x="173" y="143"/>
                </a:cubicBezTo>
                <a:cubicBezTo>
                  <a:pt x="164" y="134"/>
                  <a:pt x="114" y="140"/>
                  <a:pt x="127" y="131"/>
                </a:cubicBezTo>
                <a:cubicBezTo>
                  <a:pt x="141" y="125"/>
                  <a:pt x="171" y="137"/>
                  <a:pt x="173" y="133"/>
                </a:cubicBezTo>
                <a:cubicBezTo>
                  <a:pt x="170" y="128"/>
                  <a:pt x="146" y="123"/>
                  <a:pt x="135" y="123"/>
                </a:cubicBezTo>
                <a:cubicBezTo>
                  <a:pt x="125" y="125"/>
                  <a:pt x="117" y="116"/>
                  <a:pt x="114" y="114"/>
                </a:cubicBezTo>
                <a:cubicBezTo>
                  <a:pt x="114" y="111"/>
                  <a:pt x="156" y="117"/>
                  <a:pt x="170" y="116"/>
                </a:cubicBezTo>
                <a:cubicBezTo>
                  <a:pt x="161" y="111"/>
                  <a:pt x="138" y="111"/>
                  <a:pt x="135" y="110"/>
                </a:cubicBezTo>
                <a:cubicBezTo>
                  <a:pt x="135" y="103"/>
                  <a:pt x="159" y="107"/>
                  <a:pt x="170" y="113"/>
                </a:cubicBezTo>
                <a:cubicBezTo>
                  <a:pt x="176" y="111"/>
                  <a:pt x="176" y="110"/>
                  <a:pt x="173" y="105"/>
                </a:cubicBezTo>
                <a:cubicBezTo>
                  <a:pt x="161" y="101"/>
                  <a:pt x="135" y="103"/>
                  <a:pt x="138" y="99"/>
                </a:cubicBezTo>
                <a:cubicBezTo>
                  <a:pt x="137" y="94"/>
                  <a:pt x="161" y="98"/>
                  <a:pt x="174" y="98"/>
                </a:cubicBezTo>
                <a:cubicBezTo>
                  <a:pt x="171" y="93"/>
                  <a:pt x="140" y="88"/>
                  <a:pt x="138" y="87"/>
                </a:cubicBezTo>
                <a:cubicBezTo>
                  <a:pt x="140" y="79"/>
                  <a:pt x="170" y="92"/>
                  <a:pt x="170" y="88"/>
                </a:cubicBezTo>
                <a:cubicBezTo>
                  <a:pt x="161" y="78"/>
                  <a:pt x="142" y="76"/>
                  <a:pt x="142" y="73"/>
                </a:cubicBezTo>
                <a:lnTo>
                  <a:pt x="142" y="72"/>
                </a:lnTo>
                <a:cubicBezTo>
                  <a:pt x="155" y="67"/>
                  <a:pt x="173" y="82"/>
                  <a:pt x="174" y="82"/>
                </a:cubicBezTo>
                <a:cubicBezTo>
                  <a:pt x="174" y="82"/>
                  <a:pt x="174" y="79"/>
                  <a:pt x="174" y="76"/>
                </a:cubicBezTo>
                <a:cubicBezTo>
                  <a:pt x="173" y="72"/>
                  <a:pt x="161" y="64"/>
                  <a:pt x="161" y="64"/>
                </a:cubicBezTo>
                <a:cubicBezTo>
                  <a:pt x="161" y="64"/>
                  <a:pt x="172" y="64"/>
                  <a:pt x="174" y="61"/>
                </a:cubicBezTo>
                <a:lnTo>
                  <a:pt x="174" y="60"/>
                </a:lnTo>
                <a:cubicBezTo>
                  <a:pt x="173" y="58"/>
                  <a:pt x="166" y="49"/>
                  <a:pt x="166" y="49"/>
                </a:cubicBezTo>
                <a:cubicBezTo>
                  <a:pt x="166" y="49"/>
                  <a:pt x="172" y="49"/>
                  <a:pt x="174" y="47"/>
                </a:cubicBezTo>
                <a:lnTo>
                  <a:pt x="174" y="46"/>
                </a:lnTo>
                <a:cubicBezTo>
                  <a:pt x="173" y="41"/>
                  <a:pt x="166" y="37"/>
                  <a:pt x="166" y="37"/>
                </a:cubicBezTo>
                <a:cubicBezTo>
                  <a:pt x="170" y="37"/>
                  <a:pt x="173" y="35"/>
                  <a:pt x="176" y="35"/>
                </a:cubicBezTo>
                <a:cubicBezTo>
                  <a:pt x="178" y="25"/>
                  <a:pt x="179" y="12"/>
                  <a:pt x="179" y="0"/>
                </a:cubicBezTo>
                <a:close/>
                <a:moveTo>
                  <a:pt x="173" y="120"/>
                </a:moveTo>
                <a:cubicBezTo>
                  <a:pt x="171" y="120"/>
                  <a:pt x="167" y="120"/>
                  <a:pt x="164" y="123"/>
                </a:cubicBezTo>
                <a:cubicBezTo>
                  <a:pt x="167" y="125"/>
                  <a:pt x="173" y="125"/>
                  <a:pt x="173" y="125"/>
                </a:cubicBezTo>
                <a:lnTo>
                  <a:pt x="173" y="120"/>
                </a:lnTo>
                <a:close/>
                <a:moveTo>
                  <a:pt x="184" y="126"/>
                </a:moveTo>
                <a:lnTo>
                  <a:pt x="184" y="134"/>
                </a:lnTo>
                <a:cubicBezTo>
                  <a:pt x="184" y="134"/>
                  <a:pt x="199" y="133"/>
                  <a:pt x="200" y="130"/>
                </a:cubicBezTo>
                <a:cubicBezTo>
                  <a:pt x="200" y="128"/>
                  <a:pt x="200" y="128"/>
                  <a:pt x="200" y="128"/>
                </a:cubicBezTo>
                <a:cubicBezTo>
                  <a:pt x="199" y="126"/>
                  <a:pt x="184" y="126"/>
                  <a:pt x="184" y="126"/>
                </a:cubicBezTo>
                <a:close/>
                <a:moveTo>
                  <a:pt x="184" y="137"/>
                </a:moveTo>
                <a:lnTo>
                  <a:pt x="184" y="140"/>
                </a:lnTo>
                <a:cubicBezTo>
                  <a:pt x="184" y="140"/>
                  <a:pt x="190" y="140"/>
                  <a:pt x="191" y="140"/>
                </a:cubicBezTo>
                <a:cubicBezTo>
                  <a:pt x="190" y="137"/>
                  <a:pt x="184" y="137"/>
                  <a:pt x="184" y="137"/>
                </a:cubicBezTo>
                <a:close/>
                <a:moveTo>
                  <a:pt x="138" y="151"/>
                </a:moveTo>
                <a:cubicBezTo>
                  <a:pt x="135" y="151"/>
                  <a:pt x="134" y="151"/>
                  <a:pt x="134" y="151"/>
                </a:cubicBezTo>
                <a:cubicBezTo>
                  <a:pt x="134" y="152"/>
                  <a:pt x="134" y="152"/>
                  <a:pt x="134" y="152"/>
                </a:cubicBezTo>
                <a:cubicBezTo>
                  <a:pt x="137" y="152"/>
                  <a:pt x="170" y="161"/>
                  <a:pt x="170" y="161"/>
                </a:cubicBezTo>
                <a:cubicBezTo>
                  <a:pt x="170" y="161"/>
                  <a:pt x="170" y="157"/>
                  <a:pt x="170" y="155"/>
                </a:cubicBezTo>
                <a:cubicBezTo>
                  <a:pt x="152" y="151"/>
                  <a:pt x="142" y="151"/>
                  <a:pt x="138" y="151"/>
                </a:cubicBezTo>
                <a:close/>
                <a:moveTo>
                  <a:pt x="153" y="163"/>
                </a:moveTo>
                <a:cubicBezTo>
                  <a:pt x="153" y="164"/>
                  <a:pt x="153" y="164"/>
                  <a:pt x="152" y="164"/>
                </a:cubicBezTo>
                <a:cubicBezTo>
                  <a:pt x="153" y="167"/>
                  <a:pt x="171" y="172"/>
                  <a:pt x="173" y="173"/>
                </a:cubicBezTo>
                <a:lnTo>
                  <a:pt x="173" y="172"/>
                </a:lnTo>
                <a:cubicBezTo>
                  <a:pt x="174" y="172"/>
                  <a:pt x="173" y="167"/>
                  <a:pt x="173" y="166"/>
                </a:cubicBezTo>
                <a:cubicBezTo>
                  <a:pt x="173" y="166"/>
                  <a:pt x="161" y="163"/>
                  <a:pt x="153" y="163"/>
                </a:cubicBezTo>
                <a:close/>
                <a:moveTo>
                  <a:pt x="207" y="178"/>
                </a:moveTo>
                <a:cubicBezTo>
                  <a:pt x="197" y="178"/>
                  <a:pt x="185" y="178"/>
                  <a:pt x="185" y="180"/>
                </a:cubicBezTo>
                <a:lnTo>
                  <a:pt x="185" y="186"/>
                </a:lnTo>
                <a:cubicBezTo>
                  <a:pt x="185" y="186"/>
                  <a:pt x="211" y="182"/>
                  <a:pt x="216" y="180"/>
                </a:cubicBezTo>
                <a:cubicBezTo>
                  <a:pt x="216" y="178"/>
                  <a:pt x="212" y="178"/>
                  <a:pt x="207" y="178"/>
                </a:cubicBezTo>
                <a:close/>
                <a:moveTo>
                  <a:pt x="135" y="201"/>
                </a:moveTo>
                <a:cubicBezTo>
                  <a:pt x="132" y="202"/>
                  <a:pt x="134" y="202"/>
                  <a:pt x="134" y="204"/>
                </a:cubicBezTo>
                <a:cubicBezTo>
                  <a:pt x="134" y="205"/>
                  <a:pt x="171" y="217"/>
                  <a:pt x="171" y="217"/>
                </a:cubicBezTo>
                <a:lnTo>
                  <a:pt x="171" y="213"/>
                </a:lnTo>
                <a:cubicBezTo>
                  <a:pt x="150" y="202"/>
                  <a:pt x="141" y="201"/>
                  <a:pt x="135" y="201"/>
                </a:cubicBezTo>
                <a:close/>
                <a:moveTo>
                  <a:pt x="208" y="208"/>
                </a:moveTo>
                <a:cubicBezTo>
                  <a:pt x="202" y="208"/>
                  <a:pt x="188" y="213"/>
                  <a:pt x="187" y="213"/>
                </a:cubicBezTo>
                <a:lnTo>
                  <a:pt x="187" y="217"/>
                </a:lnTo>
                <a:cubicBezTo>
                  <a:pt x="187" y="217"/>
                  <a:pt x="206" y="213"/>
                  <a:pt x="211" y="208"/>
                </a:cubicBezTo>
                <a:cubicBezTo>
                  <a:pt x="211" y="208"/>
                  <a:pt x="209" y="208"/>
                  <a:pt x="208" y="208"/>
                </a:cubicBezTo>
                <a:close/>
                <a:moveTo>
                  <a:pt x="127" y="208"/>
                </a:moveTo>
                <a:cubicBezTo>
                  <a:pt x="123" y="208"/>
                  <a:pt x="123" y="213"/>
                  <a:pt x="123" y="213"/>
                </a:cubicBezTo>
                <a:cubicBezTo>
                  <a:pt x="123" y="213"/>
                  <a:pt x="170" y="231"/>
                  <a:pt x="173" y="231"/>
                </a:cubicBezTo>
                <a:lnTo>
                  <a:pt x="173" y="227"/>
                </a:lnTo>
                <a:cubicBezTo>
                  <a:pt x="144" y="213"/>
                  <a:pt x="134" y="208"/>
                  <a:pt x="127" y="208"/>
                </a:cubicBezTo>
                <a:close/>
                <a:moveTo>
                  <a:pt x="222" y="231"/>
                </a:moveTo>
                <a:cubicBezTo>
                  <a:pt x="212" y="233"/>
                  <a:pt x="190" y="237"/>
                  <a:pt x="188" y="237"/>
                </a:cubicBezTo>
                <a:cubicBezTo>
                  <a:pt x="188" y="237"/>
                  <a:pt x="187" y="240"/>
                  <a:pt x="187" y="242"/>
                </a:cubicBezTo>
                <a:cubicBezTo>
                  <a:pt x="188" y="242"/>
                  <a:pt x="219" y="237"/>
                  <a:pt x="225" y="233"/>
                </a:cubicBezTo>
                <a:cubicBezTo>
                  <a:pt x="225" y="231"/>
                  <a:pt x="223" y="231"/>
                  <a:pt x="222" y="231"/>
                </a:cubicBezTo>
                <a:close/>
                <a:moveTo>
                  <a:pt x="137" y="245"/>
                </a:moveTo>
                <a:cubicBezTo>
                  <a:pt x="134" y="245"/>
                  <a:pt x="134" y="245"/>
                  <a:pt x="134" y="248"/>
                </a:cubicBezTo>
                <a:cubicBezTo>
                  <a:pt x="137" y="248"/>
                  <a:pt x="170" y="260"/>
                  <a:pt x="171" y="262"/>
                </a:cubicBezTo>
                <a:cubicBezTo>
                  <a:pt x="171" y="260"/>
                  <a:pt x="171" y="255"/>
                  <a:pt x="171" y="254"/>
                </a:cubicBezTo>
                <a:cubicBezTo>
                  <a:pt x="170" y="254"/>
                  <a:pt x="146" y="243"/>
                  <a:pt x="137" y="245"/>
                </a:cubicBezTo>
                <a:close/>
                <a:moveTo>
                  <a:pt x="212" y="248"/>
                </a:moveTo>
                <a:cubicBezTo>
                  <a:pt x="207" y="248"/>
                  <a:pt x="188" y="249"/>
                  <a:pt x="188" y="249"/>
                </a:cubicBezTo>
                <a:lnTo>
                  <a:pt x="188" y="254"/>
                </a:lnTo>
                <a:cubicBezTo>
                  <a:pt x="188" y="254"/>
                  <a:pt x="214" y="249"/>
                  <a:pt x="216" y="248"/>
                </a:cubicBezTo>
                <a:cubicBezTo>
                  <a:pt x="216" y="248"/>
                  <a:pt x="214" y="248"/>
                  <a:pt x="212" y="248"/>
                </a:cubicBezTo>
                <a:close/>
                <a:moveTo>
                  <a:pt x="211" y="263"/>
                </a:moveTo>
                <a:cubicBezTo>
                  <a:pt x="205" y="263"/>
                  <a:pt x="190" y="266"/>
                  <a:pt x="188" y="266"/>
                </a:cubicBezTo>
                <a:lnTo>
                  <a:pt x="190" y="271"/>
                </a:lnTo>
                <a:cubicBezTo>
                  <a:pt x="190" y="271"/>
                  <a:pt x="211" y="266"/>
                  <a:pt x="214" y="263"/>
                </a:cubicBezTo>
                <a:cubicBezTo>
                  <a:pt x="214" y="263"/>
                  <a:pt x="212" y="263"/>
                  <a:pt x="211" y="263"/>
                </a:cubicBezTo>
                <a:close/>
                <a:moveTo>
                  <a:pt x="125" y="264"/>
                </a:moveTo>
                <a:cubicBezTo>
                  <a:pt x="123" y="264"/>
                  <a:pt x="121" y="266"/>
                  <a:pt x="121" y="266"/>
                </a:cubicBezTo>
                <a:cubicBezTo>
                  <a:pt x="123" y="266"/>
                  <a:pt x="171" y="283"/>
                  <a:pt x="171" y="283"/>
                </a:cubicBezTo>
                <a:lnTo>
                  <a:pt x="170" y="278"/>
                </a:lnTo>
                <a:cubicBezTo>
                  <a:pt x="142" y="266"/>
                  <a:pt x="129" y="263"/>
                  <a:pt x="125" y="264"/>
                </a:cubicBezTo>
                <a:close/>
                <a:moveTo>
                  <a:pt x="190" y="278"/>
                </a:moveTo>
                <a:lnTo>
                  <a:pt x="190" y="281"/>
                </a:lnTo>
                <a:cubicBezTo>
                  <a:pt x="190" y="281"/>
                  <a:pt x="199" y="280"/>
                  <a:pt x="200" y="280"/>
                </a:cubicBezTo>
                <a:cubicBezTo>
                  <a:pt x="199" y="278"/>
                  <a:pt x="190" y="278"/>
                  <a:pt x="190" y="278"/>
                </a:cubicBezTo>
                <a:close/>
                <a:moveTo>
                  <a:pt x="211" y="289"/>
                </a:moveTo>
                <a:cubicBezTo>
                  <a:pt x="205" y="289"/>
                  <a:pt x="190" y="290"/>
                  <a:pt x="190" y="290"/>
                </a:cubicBezTo>
                <a:lnTo>
                  <a:pt x="190" y="299"/>
                </a:lnTo>
                <a:cubicBezTo>
                  <a:pt x="190" y="299"/>
                  <a:pt x="206" y="295"/>
                  <a:pt x="214" y="290"/>
                </a:cubicBezTo>
                <a:lnTo>
                  <a:pt x="216" y="289"/>
                </a:lnTo>
                <a:cubicBezTo>
                  <a:pt x="214" y="289"/>
                  <a:pt x="212" y="289"/>
                  <a:pt x="211" y="289"/>
                </a:cubicBezTo>
                <a:close/>
                <a:moveTo>
                  <a:pt x="232" y="293"/>
                </a:moveTo>
                <a:cubicBezTo>
                  <a:pt x="226" y="295"/>
                  <a:pt x="216" y="298"/>
                  <a:pt x="191" y="304"/>
                </a:cubicBezTo>
                <a:cubicBezTo>
                  <a:pt x="190" y="304"/>
                  <a:pt x="191" y="313"/>
                  <a:pt x="191" y="313"/>
                </a:cubicBezTo>
                <a:cubicBezTo>
                  <a:pt x="191" y="313"/>
                  <a:pt x="232" y="299"/>
                  <a:pt x="235" y="299"/>
                </a:cubicBezTo>
                <a:cubicBezTo>
                  <a:pt x="235" y="298"/>
                  <a:pt x="235" y="295"/>
                  <a:pt x="235" y="295"/>
                </a:cubicBezTo>
                <a:cubicBezTo>
                  <a:pt x="235" y="295"/>
                  <a:pt x="235" y="293"/>
                  <a:pt x="232" y="293"/>
                </a:cubicBezTo>
                <a:close/>
                <a:moveTo>
                  <a:pt x="207" y="319"/>
                </a:moveTo>
                <a:cubicBezTo>
                  <a:pt x="199" y="319"/>
                  <a:pt x="193" y="319"/>
                  <a:pt x="190" y="319"/>
                </a:cubicBezTo>
                <a:lnTo>
                  <a:pt x="190" y="324"/>
                </a:lnTo>
                <a:cubicBezTo>
                  <a:pt x="190" y="324"/>
                  <a:pt x="207" y="324"/>
                  <a:pt x="211" y="319"/>
                </a:cubicBezTo>
                <a:cubicBezTo>
                  <a:pt x="209" y="319"/>
                  <a:pt x="208" y="319"/>
                  <a:pt x="207" y="319"/>
                </a:cubicBezTo>
                <a:close/>
                <a:moveTo>
                  <a:pt x="223" y="324"/>
                </a:moveTo>
                <a:cubicBezTo>
                  <a:pt x="216" y="324"/>
                  <a:pt x="191" y="331"/>
                  <a:pt x="191" y="331"/>
                </a:cubicBezTo>
                <a:cubicBezTo>
                  <a:pt x="191" y="333"/>
                  <a:pt x="190" y="336"/>
                  <a:pt x="190" y="336"/>
                </a:cubicBezTo>
                <a:cubicBezTo>
                  <a:pt x="190" y="336"/>
                  <a:pt x="216" y="330"/>
                  <a:pt x="225" y="327"/>
                </a:cubicBezTo>
                <a:cubicBezTo>
                  <a:pt x="225" y="324"/>
                  <a:pt x="225" y="324"/>
                  <a:pt x="223" y="324"/>
                </a:cubicBezTo>
                <a:close/>
                <a:moveTo>
                  <a:pt x="237" y="330"/>
                </a:moveTo>
                <a:cubicBezTo>
                  <a:pt x="226" y="330"/>
                  <a:pt x="202" y="337"/>
                  <a:pt x="190" y="342"/>
                </a:cubicBezTo>
                <a:cubicBezTo>
                  <a:pt x="190" y="342"/>
                  <a:pt x="190" y="346"/>
                  <a:pt x="190" y="348"/>
                </a:cubicBezTo>
                <a:cubicBezTo>
                  <a:pt x="190" y="348"/>
                  <a:pt x="226" y="337"/>
                  <a:pt x="235" y="339"/>
                </a:cubicBezTo>
                <a:cubicBezTo>
                  <a:pt x="241" y="336"/>
                  <a:pt x="243" y="333"/>
                  <a:pt x="245" y="331"/>
                </a:cubicBezTo>
                <a:cubicBezTo>
                  <a:pt x="243" y="330"/>
                  <a:pt x="240" y="330"/>
                  <a:pt x="237" y="330"/>
                </a:cubicBezTo>
                <a:close/>
                <a:moveTo>
                  <a:pt x="149" y="350"/>
                </a:moveTo>
                <a:cubicBezTo>
                  <a:pt x="147" y="350"/>
                  <a:pt x="146" y="351"/>
                  <a:pt x="146" y="351"/>
                </a:cubicBezTo>
                <a:cubicBezTo>
                  <a:pt x="142" y="352"/>
                  <a:pt x="167" y="365"/>
                  <a:pt x="170" y="360"/>
                </a:cubicBezTo>
                <a:cubicBezTo>
                  <a:pt x="169" y="357"/>
                  <a:pt x="162" y="352"/>
                  <a:pt x="149" y="350"/>
                </a:cubicBezTo>
                <a:close/>
                <a:moveTo>
                  <a:pt x="234" y="351"/>
                </a:moveTo>
                <a:cubicBezTo>
                  <a:pt x="232" y="351"/>
                  <a:pt x="226" y="356"/>
                  <a:pt x="226" y="356"/>
                </a:cubicBezTo>
                <a:cubicBezTo>
                  <a:pt x="226" y="356"/>
                  <a:pt x="235" y="356"/>
                  <a:pt x="235" y="352"/>
                </a:cubicBezTo>
                <a:cubicBezTo>
                  <a:pt x="235" y="351"/>
                  <a:pt x="235" y="351"/>
                  <a:pt x="234" y="351"/>
                </a:cubicBezTo>
                <a:close/>
                <a:moveTo>
                  <a:pt x="200" y="366"/>
                </a:moveTo>
                <a:cubicBezTo>
                  <a:pt x="196" y="366"/>
                  <a:pt x="191" y="369"/>
                  <a:pt x="190" y="369"/>
                </a:cubicBezTo>
                <a:lnTo>
                  <a:pt x="190" y="371"/>
                </a:lnTo>
                <a:cubicBezTo>
                  <a:pt x="190" y="371"/>
                  <a:pt x="200" y="374"/>
                  <a:pt x="205" y="369"/>
                </a:cubicBezTo>
                <a:cubicBezTo>
                  <a:pt x="205" y="369"/>
                  <a:pt x="205" y="369"/>
                  <a:pt x="205" y="366"/>
                </a:cubicBezTo>
                <a:cubicBezTo>
                  <a:pt x="202" y="366"/>
                  <a:pt x="202" y="366"/>
                  <a:pt x="200" y="366"/>
                </a:cubicBezTo>
                <a:close/>
                <a:moveTo>
                  <a:pt x="142" y="378"/>
                </a:moveTo>
                <a:cubicBezTo>
                  <a:pt x="141" y="378"/>
                  <a:pt x="140" y="378"/>
                  <a:pt x="138" y="380"/>
                </a:cubicBezTo>
                <a:cubicBezTo>
                  <a:pt x="140" y="383"/>
                  <a:pt x="146" y="388"/>
                  <a:pt x="150" y="388"/>
                </a:cubicBezTo>
                <a:cubicBezTo>
                  <a:pt x="152" y="389"/>
                  <a:pt x="169" y="389"/>
                  <a:pt x="170" y="389"/>
                </a:cubicBezTo>
                <a:lnTo>
                  <a:pt x="170" y="383"/>
                </a:lnTo>
                <a:cubicBezTo>
                  <a:pt x="170" y="383"/>
                  <a:pt x="156" y="380"/>
                  <a:pt x="150" y="383"/>
                </a:cubicBezTo>
                <a:cubicBezTo>
                  <a:pt x="147" y="380"/>
                  <a:pt x="144" y="378"/>
                  <a:pt x="142" y="378"/>
                </a:cubicBezTo>
                <a:close/>
                <a:moveTo>
                  <a:pt x="208" y="381"/>
                </a:moveTo>
                <a:cubicBezTo>
                  <a:pt x="205" y="381"/>
                  <a:pt x="194" y="386"/>
                  <a:pt x="190" y="384"/>
                </a:cubicBezTo>
                <a:lnTo>
                  <a:pt x="190" y="389"/>
                </a:lnTo>
                <a:cubicBezTo>
                  <a:pt x="190" y="389"/>
                  <a:pt x="205" y="392"/>
                  <a:pt x="209" y="386"/>
                </a:cubicBezTo>
                <a:cubicBezTo>
                  <a:pt x="212" y="383"/>
                  <a:pt x="211" y="381"/>
                  <a:pt x="208" y="381"/>
                </a:cubicBezTo>
                <a:close/>
                <a:moveTo>
                  <a:pt x="158" y="397"/>
                </a:moveTo>
                <a:cubicBezTo>
                  <a:pt x="155" y="397"/>
                  <a:pt x="152" y="397"/>
                  <a:pt x="152" y="398"/>
                </a:cubicBezTo>
                <a:cubicBezTo>
                  <a:pt x="152" y="404"/>
                  <a:pt x="167" y="406"/>
                  <a:pt x="170" y="406"/>
                </a:cubicBezTo>
                <a:cubicBezTo>
                  <a:pt x="171" y="404"/>
                  <a:pt x="170" y="398"/>
                  <a:pt x="170" y="398"/>
                </a:cubicBezTo>
                <a:cubicBezTo>
                  <a:pt x="170" y="398"/>
                  <a:pt x="164" y="397"/>
                  <a:pt x="158" y="397"/>
                </a:cubicBezTo>
                <a:close/>
                <a:moveTo>
                  <a:pt x="102" y="398"/>
                </a:moveTo>
                <a:cubicBezTo>
                  <a:pt x="102" y="398"/>
                  <a:pt x="100" y="398"/>
                  <a:pt x="99" y="400"/>
                </a:cubicBezTo>
                <a:cubicBezTo>
                  <a:pt x="103" y="406"/>
                  <a:pt x="114" y="406"/>
                  <a:pt x="114" y="406"/>
                </a:cubicBezTo>
                <a:lnTo>
                  <a:pt x="114" y="402"/>
                </a:lnTo>
                <a:cubicBezTo>
                  <a:pt x="114" y="401"/>
                  <a:pt x="105" y="398"/>
                  <a:pt x="102" y="398"/>
                </a:cubicBezTo>
                <a:close/>
                <a:moveTo>
                  <a:pt x="196" y="400"/>
                </a:moveTo>
                <a:cubicBezTo>
                  <a:pt x="194" y="400"/>
                  <a:pt x="191" y="400"/>
                  <a:pt x="190" y="400"/>
                </a:cubicBezTo>
                <a:lnTo>
                  <a:pt x="190" y="404"/>
                </a:lnTo>
                <a:cubicBezTo>
                  <a:pt x="190" y="404"/>
                  <a:pt x="207" y="406"/>
                  <a:pt x="209" y="404"/>
                </a:cubicBezTo>
                <a:cubicBezTo>
                  <a:pt x="209" y="404"/>
                  <a:pt x="209" y="404"/>
                  <a:pt x="209" y="402"/>
                </a:cubicBezTo>
                <a:cubicBezTo>
                  <a:pt x="208" y="401"/>
                  <a:pt x="202" y="400"/>
                  <a:pt x="196" y="400"/>
                </a:cubicBezTo>
                <a:close/>
              </a:path>
            </a:pathLst>
          </a:custGeom>
          <a:solidFill>
            <a:srgbClr val="337B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8" name="Freeform 1632">
            <a:extLst>
              <a:ext uri="{FF2B5EF4-FFF2-40B4-BE49-F238E27FC236}">
                <a16:creationId xmlns:a16="http://schemas.microsoft.com/office/drawing/2014/main" id="{B2B9C351-79D8-5849-8129-93643171E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6275" y="2679700"/>
            <a:ext cx="115888" cy="187325"/>
          </a:xfrm>
          <a:custGeom>
            <a:avLst/>
            <a:gdLst>
              <a:gd name="T0" fmla="*/ 40073 w 321"/>
              <a:gd name="T1" fmla="*/ 155386 h 522"/>
              <a:gd name="T2" fmla="*/ 6498 w 321"/>
              <a:gd name="T3" fmla="*/ 155386 h 522"/>
              <a:gd name="T4" fmla="*/ 16968 w 321"/>
              <a:gd name="T5" fmla="*/ 141032 h 522"/>
              <a:gd name="T6" fmla="*/ 40434 w 321"/>
              <a:gd name="T7" fmla="*/ 129190 h 522"/>
              <a:gd name="T8" fmla="*/ 28160 w 321"/>
              <a:gd name="T9" fmla="*/ 130984 h 522"/>
              <a:gd name="T10" fmla="*/ 7220 w 321"/>
              <a:gd name="T11" fmla="*/ 133496 h 522"/>
              <a:gd name="T12" fmla="*/ 15885 w 321"/>
              <a:gd name="T13" fmla="*/ 117347 h 522"/>
              <a:gd name="T14" fmla="*/ 30326 w 321"/>
              <a:gd name="T15" fmla="*/ 118424 h 522"/>
              <a:gd name="T16" fmla="*/ 18051 w 321"/>
              <a:gd name="T17" fmla="*/ 109093 h 522"/>
              <a:gd name="T18" fmla="*/ 29243 w 321"/>
              <a:gd name="T19" fmla="*/ 103711 h 522"/>
              <a:gd name="T20" fmla="*/ 29243 w 321"/>
              <a:gd name="T21" fmla="*/ 103711 h 522"/>
              <a:gd name="T22" fmla="*/ 22383 w 321"/>
              <a:gd name="T23" fmla="*/ 92586 h 522"/>
              <a:gd name="T24" fmla="*/ 22383 w 321"/>
              <a:gd name="T25" fmla="*/ 92586 h 522"/>
              <a:gd name="T26" fmla="*/ 28521 w 321"/>
              <a:gd name="T27" fmla="*/ 77514 h 522"/>
              <a:gd name="T28" fmla="*/ 55597 w 321"/>
              <a:gd name="T29" fmla="*/ 72490 h 522"/>
              <a:gd name="T30" fmla="*/ 55958 w 321"/>
              <a:gd name="T31" fmla="*/ 85050 h 522"/>
              <a:gd name="T32" fmla="*/ 33575 w 321"/>
              <a:gd name="T33" fmla="*/ 58494 h 522"/>
              <a:gd name="T34" fmla="*/ 44045 w 321"/>
              <a:gd name="T35" fmla="*/ 44858 h 522"/>
              <a:gd name="T36" fmla="*/ 57041 w 321"/>
              <a:gd name="T37" fmla="*/ 51317 h 522"/>
              <a:gd name="T38" fmla="*/ 44045 w 321"/>
              <a:gd name="T39" fmla="*/ 36245 h 522"/>
              <a:gd name="T40" fmla="*/ 45128 w 321"/>
              <a:gd name="T41" fmla="*/ 35527 h 522"/>
              <a:gd name="T42" fmla="*/ 57402 w 321"/>
              <a:gd name="T43" fmla="*/ 29427 h 522"/>
              <a:gd name="T44" fmla="*/ 55597 w 321"/>
              <a:gd name="T45" fmla="*/ 17584 h 522"/>
              <a:gd name="T46" fmla="*/ 63540 w 321"/>
              <a:gd name="T47" fmla="*/ 14354 h 522"/>
              <a:gd name="T48" fmla="*/ 65706 w 321"/>
              <a:gd name="T49" fmla="*/ 35168 h 522"/>
              <a:gd name="T50" fmla="*/ 69677 w 321"/>
              <a:gd name="T51" fmla="*/ 32297 h 522"/>
              <a:gd name="T52" fmla="*/ 73648 w 321"/>
              <a:gd name="T53" fmla="*/ 39475 h 522"/>
              <a:gd name="T54" fmla="*/ 65345 w 321"/>
              <a:gd name="T55" fmla="*/ 44140 h 522"/>
              <a:gd name="T56" fmla="*/ 77259 w 321"/>
              <a:gd name="T57" fmla="*/ 55623 h 522"/>
              <a:gd name="T58" fmla="*/ 63540 w 321"/>
              <a:gd name="T59" fmla="*/ 68901 h 522"/>
              <a:gd name="T60" fmla="*/ 69316 w 321"/>
              <a:gd name="T61" fmla="*/ 54188 h 522"/>
              <a:gd name="T62" fmla="*/ 92783 w 321"/>
              <a:gd name="T63" fmla="*/ 83973 h 522"/>
              <a:gd name="T64" fmla="*/ 90977 w 321"/>
              <a:gd name="T65" fmla="*/ 72490 h 522"/>
              <a:gd name="T66" fmla="*/ 93866 w 321"/>
              <a:gd name="T67" fmla="*/ 92586 h 522"/>
              <a:gd name="T68" fmla="*/ 86284 w 321"/>
              <a:gd name="T69" fmla="*/ 112323 h 522"/>
              <a:gd name="T70" fmla="*/ 85562 w 321"/>
              <a:gd name="T71" fmla="*/ 114476 h 522"/>
              <a:gd name="T72" fmla="*/ 109029 w 321"/>
              <a:gd name="T73" fmla="*/ 124166 h 522"/>
              <a:gd name="T74" fmla="*/ 91700 w 321"/>
              <a:gd name="T75" fmla="*/ 127395 h 522"/>
              <a:gd name="T76" fmla="*/ 104335 w 321"/>
              <a:gd name="T77" fmla="*/ 132419 h 522"/>
              <a:gd name="T78" fmla="*/ 80508 w 321"/>
              <a:gd name="T79" fmla="*/ 142467 h 522"/>
              <a:gd name="T80" fmla="*/ 114805 w 321"/>
              <a:gd name="T81" fmla="*/ 145697 h 522"/>
              <a:gd name="T82" fmla="*/ 88811 w 321"/>
              <a:gd name="T83" fmla="*/ 147133 h 522"/>
              <a:gd name="T84" fmla="*/ 82313 w 321"/>
              <a:gd name="T85" fmla="*/ 154310 h 522"/>
              <a:gd name="T86" fmla="*/ 55958 w 321"/>
              <a:gd name="T87" fmla="*/ 145697 h 522"/>
              <a:gd name="T88" fmla="*/ 65345 w 321"/>
              <a:gd name="T89" fmla="*/ 139955 h 522"/>
              <a:gd name="T90" fmla="*/ 48377 w 321"/>
              <a:gd name="T91" fmla="*/ 139238 h 522"/>
              <a:gd name="T92" fmla="*/ 63179 w 321"/>
              <a:gd name="T93" fmla="*/ 133496 h 522"/>
              <a:gd name="T94" fmla="*/ 55958 w 321"/>
              <a:gd name="T95" fmla="*/ 129190 h 522"/>
              <a:gd name="T96" fmla="*/ 63179 w 321"/>
              <a:gd name="T97" fmla="*/ 124883 h 522"/>
              <a:gd name="T98" fmla="*/ 63540 w 321"/>
              <a:gd name="T99" fmla="*/ 120577 h 522"/>
              <a:gd name="T100" fmla="*/ 78342 w 321"/>
              <a:gd name="T101" fmla="*/ 105146 h 522"/>
              <a:gd name="T102" fmla="*/ 70760 w 321"/>
              <a:gd name="T103" fmla="*/ 103711 h 522"/>
              <a:gd name="T104" fmla="*/ 63179 w 321"/>
              <a:gd name="T105" fmla="*/ 99763 h 522"/>
              <a:gd name="T106" fmla="*/ 71843 w 321"/>
              <a:gd name="T107" fmla="*/ 94380 h 522"/>
              <a:gd name="T108" fmla="*/ 62457 w 321"/>
              <a:gd name="T109" fmla="*/ 91150 h 522"/>
              <a:gd name="T110" fmla="*/ 74732 w 321"/>
              <a:gd name="T111" fmla="*/ 83614 h 522"/>
              <a:gd name="T112" fmla="*/ 39712 w 321"/>
              <a:gd name="T113" fmla="*/ 75361 h 522"/>
              <a:gd name="T114" fmla="*/ 62457 w 321"/>
              <a:gd name="T115" fmla="*/ 76437 h 522"/>
              <a:gd name="T116" fmla="*/ 61374 w 321"/>
              <a:gd name="T117" fmla="*/ 67107 h 522"/>
              <a:gd name="T118" fmla="*/ 57041 w 321"/>
              <a:gd name="T119" fmla="*/ 59930 h 522"/>
              <a:gd name="T120" fmla="*/ 54153 w 321"/>
              <a:gd name="T121" fmla="*/ 57418 h 522"/>
              <a:gd name="T122" fmla="*/ 55958 w 321"/>
              <a:gd name="T123" fmla="*/ 44858 h 5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21" h="522">
                <a:moveTo>
                  <a:pt x="182" y="521"/>
                </a:moveTo>
                <a:lnTo>
                  <a:pt x="181" y="521"/>
                </a:lnTo>
                <a:cubicBezTo>
                  <a:pt x="181" y="512"/>
                  <a:pt x="172" y="448"/>
                  <a:pt x="178" y="439"/>
                </a:cubicBezTo>
                <a:cubicBezTo>
                  <a:pt x="182" y="433"/>
                  <a:pt x="187" y="430"/>
                  <a:pt x="190" y="430"/>
                </a:cubicBezTo>
                <a:cubicBezTo>
                  <a:pt x="191" y="430"/>
                  <a:pt x="209" y="435"/>
                  <a:pt x="215" y="436"/>
                </a:cubicBezTo>
                <a:cubicBezTo>
                  <a:pt x="208" y="436"/>
                  <a:pt x="192" y="433"/>
                  <a:pt x="192" y="433"/>
                </a:cubicBezTo>
                <a:cubicBezTo>
                  <a:pt x="187" y="433"/>
                  <a:pt x="182" y="433"/>
                  <a:pt x="180" y="439"/>
                </a:cubicBezTo>
                <a:cubicBezTo>
                  <a:pt x="173" y="448"/>
                  <a:pt x="184" y="521"/>
                  <a:pt x="184" y="521"/>
                </a:cubicBezTo>
                <a:lnTo>
                  <a:pt x="182" y="521"/>
                </a:lnTo>
                <a:close/>
                <a:moveTo>
                  <a:pt x="151" y="521"/>
                </a:moveTo>
                <a:lnTo>
                  <a:pt x="149" y="439"/>
                </a:lnTo>
                <a:lnTo>
                  <a:pt x="147" y="439"/>
                </a:lnTo>
                <a:lnTo>
                  <a:pt x="138" y="442"/>
                </a:lnTo>
                <a:lnTo>
                  <a:pt x="137" y="442"/>
                </a:lnTo>
                <a:cubicBezTo>
                  <a:pt x="137" y="436"/>
                  <a:pt x="134" y="433"/>
                  <a:pt x="127" y="439"/>
                </a:cubicBezTo>
                <a:cubicBezTo>
                  <a:pt x="126" y="442"/>
                  <a:pt x="123" y="442"/>
                  <a:pt x="120" y="442"/>
                </a:cubicBezTo>
                <a:cubicBezTo>
                  <a:pt x="114" y="442"/>
                  <a:pt x="111" y="436"/>
                  <a:pt x="111" y="433"/>
                </a:cubicBezTo>
                <a:cubicBezTo>
                  <a:pt x="111" y="435"/>
                  <a:pt x="99" y="440"/>
                  <a:pt x="79" y="443"/>
                </a:cubicBezTo>
                <a:cubicBezTo>
                  <a:pt x="99" y="439"/>
                  <a:pt x="111" y="433"/>
                  <a:pt x="111" y="433"/>
                </a:cubicBezTo>
                <a:cubicBezTo>
                  <a:pt x="112" y="433"/>
                  <a:pt x="116" y="442"/>
                  <a:pt x="120" y="442"/>
                </a:cubicBezTo>
                <a:cubicBezTo>
                  <a:pt x="123" y="442"/>
                  <a:pt x="126" y="439"/>
                  <a:pt x="127" y="439"/>
                </a:cubicBezTo>
                <a:cubicBezTo>
                  <a:pt x="129" y="436"/>
                  <a:pt x="132" y="433"/>
                  <a:pt x="134" y="433"/>
                </a:cubicBezTo>
                <a:cubicBezTo>
                  <a:pt x="137" y="433"/>
                  <a:pt x="138" y="439"/>
                  <a:pt x="138" y="442"/>
                </a:cubicBezTo>
                <a:lnTo>
                  <a:pt x="147" y="436"/>
                </a:lnTo>
                <a:lnTo>
                  <a:pt x="151" y="436"/>
                </a:lnTo>
                <a:lnTo>
                  <a:pt x="152" y="521"/>
                </a:lnTo>
                <a:lnTo>
                  <a:pt x="151" y="521"/>
                </a:lnTo>
                <a:close/>
                <a:moveTo>
                  <a:pt x="49" y="445"/>
                </a:moveTo>
                <a:cubicBezTo>
                  <a:pt x="60" y="445"/>
                  <a:pt x="70" y="444"/>
                  <a:pt x="79" y="443"/>
                </a:cubicBezTo>
                <a:cubicBezTo>
                  <a:pt x="71" y="444"/>
                  <a:pt x="62" y="445"/>
                  <a:pt x="52" y="445"/>
                </a:cubicBezTo>
                <a:lnTo>
                  <a:pt x="49" y="445"/>
                </a:lnTo>
                <a:close/>
                <a:moveTo>
                  <a:pt x="18" y="433"/>
                </a:moveTo>
                <a:cubicBezTo>
                  <a:pt x="18" y="433"/>
                  <a:pt x="25" y="430"/>
                  <a:pt x="34" y="430"/>
                </a:cubicBezTo>
                <a:cubicBezTo>
                  <a:pt x="38" y="430"/>
                  <a:pt x="46" y="430"/>
                  <a:pt x="55" y="433"/>
                </a:cubicBezTo>
                <a:lnTo>
                  <a:pt x="34" y="433"/>
                </a:lnTo>
                <a:lnTo>
                  <a:pt x="20" y="433"/>
                </a:lnTo>
                <a:cubicBezTo>
                  <a:pt x="20" y="436"/>
                  <a:pt x="25" y="442"/>
                  <a:pt x="44" y="445"/>
                </a:cubicBezTo>
                <a:cubicBezTo>
                  <a:pt x="29" y="445"/>
                  <a:pt x="18" y="439"/>
                  <a:pt x="18" y="433"/>
                </a:cubicBezTo>
                <a:close/>
                <a:moveTo>
                  <a:pt x="52" y="424"/>
                </a:moveTo>
                <a:cubicBezTo>
                  <a:pt x="53" y="421"/>
                  <a:pt x="64" y="424"/>
                  <a:pt x="79" y="424"/>
                </a:cubicBezTo>
                <a:cubicBezTo>
                  <a:pt x="83" y="418"/>
                  <a:pt x="89" y="418"/>
                  <a:pt x="93" y="418"/>
                </a:cubicBezTo>
                <a:cubicBezTo>
                  <a:pt x="89" y="418"/>
                  <a:pt x="83" y="421"/>
                  <a:pt x="81" y="427"/>
                </a:cubicBezTo>
                <a:cubicBezTo>
                  <a:pt x="64" y="424"/>
                  <a:pt x="53" y="424"/>
                  <a:pt x="53" y="424"/>
                </a:cubicBezTo>
                <a:cubicBezTo>
                  <a:pt x="53" y="427"/>
                  <a:pt x="53" y="430"/>
                  <a:pt x="56" y="433"/>
                </a:cubicBezTo>
                <a:lnTo>
                  <a:pt x="55" y="433"/>
                </a:lnTo>
                <a:cubicBezTo>
                  <a:pt x="52" y="430"/>
                  <a:pt x="52" y="427"/>
                  <a:pt x="52" y="424"/>
                </a:cubicBezTo>
                <a:close/>
                <a:moveTo>
                  <a:pt x="111" y="422"/>
                </a:moveTo>
                <a:cubicBezTo>
                  <a:pt x="114" y="424"/>
                  <a:pt x="114" y="424"/>
                  <a:pt x="116" y="424"/>
                </a:cubicBezTo>
                <a:cubicBezTo>
                  <a:pt x="117" y="424"/>
                  <a:pt x="117" y="422"/>
                  <a:pt x="116" y="421"/>
                </a:cubicBezTo>
                <a:cubicBezTo>
                  <a:pt x="114" y="418"/>
                  <a:pt x="106" y="415"/>
                  <a:pt x="90" y="412"/>
                </a:cubicBezTo>
                <a:cubicBezTo>
                  <a:pt x="84" y="412"/>
                  <a:pt x="78" y="415"/>
                  <a:pt x="70" y="416"/>
                </a:cubicBezTo>
                <a:cubicBezTo>
                  <a:pt x="55" y="421"/>
                  <a:pt x="37" y="424"/>
                  <a:pt x="17" y="415"/>
                </a:cubicBezTo>
                <a:cubicBezTo>
                  <a:pt x="5" y="409"/>
                  <a:pt x="0" y="404"/>
                  <a:pt x="2" y="400"/>
                </a:cubicBezTo>
                <a:cubicBezTo>
                  <a:pt x="3" y="393"/>
                  <a:pt x="17" y="389"/>
                  <a:pt x="21" y="389"/>
                </a:cubicBezTo>
                <a:cubicBezTo>
                  <a:pt x="29" y="391"/>
                  <a:pt x="40" y="397"/>
                  <a:pt x="46" y="398"/>
                </a:cubicBezTo>
                <a:cubicBezTo>
                  <a:pt x="49" y="400"/>
                  <a:pt x="50" y="401"/>
                  <a:pt x="50" y="401"/>
                </a:cubicBezTo>
                <a:cubicBezTo>
                  <a:pt x="50" y="400"/>
                  <a:pt x="47" y="395"/>
                  <a:pt x="47" y="393"/>
                </a:cubicBezTo>
                <a:lnTo>
                  <a:pt x="50" y="393"/>
                </a:lnTo>
                <a:cubicBezTo>
                  <a:pt x="50" y="393"/>
                  <a:pt x="47" y="391"/>
                  <a:pt x="32" y="380"/>
                </a:cubicBezTo>
                <a:cubicBezTo>
                  <a:pt x="20" y="375"/>
                  <a:pt x="18" y="374"/>
                  <a:pt x="18" y="371"/>
                </a:cubicBezTo>
                <a:cubicBezTo>
                  <a:pt x="18" y="369"/>
                  <a:pt x="21" y="369"/>
                  <a:pt x="25" y="369"/>
                </a:cubicBezTo>
                <a:cubicBezTo>
                  <a:pt x="28" y="369"/>
                  <a:pt x="37" y="372"/>
                  <a:pt x="40" y="372"/>
                </a:cubicBezTo>
                <a:lnTo>
                  <a:pt x="40" y="371"/>
                </a:lnTo>
                <a:cubicBezTo>
                  <a:pt x="41" y="369"/>
                  <a:pt x="43" y="369"/>
                  <a:pt x="44" y="369"/>
                </a:cubicBezTo>
                <a:cubicBezTo>
                  <a:pt x="50" y="369"/>
                  <a:pt x="56" y="372"/>
                  <a:pt x="69" y="378"/>
                </a:cubicBezTo>
                <a:cubicBezTo>
                  <a:pt x="71" y="374"/>
                  <a:pt x="81" y="374"/>
                  <a:pt x="85" y="372"/>
                </a:cubicBezTo>
                <a:cubicBezTo>
                  <a:pt x="71" y="369"/>
                  <a:pt x="37" y="362"/>
                  <a:pt x="35" y="356"/>
                </a:cubicBezTo>
                <a:lnTo>
                  <a:pt x="35" y="352"/>
                </a:lnTo>
                <a:cubicBezTo>
                  <a:pt x="37" y="350"/>
                  <a:pt x="47" y="356"/>
                  <a:pt x="55" y="357"/>
                </a:cubicBezTo>
                <a:lnTo>
                  <a:pt x="60" y="360"/>
                </a:lnTo>
                <a:cubicBezTo>
                  <a:pt x="59" y="359"/>
                  <a:pt x="59" y="357"/>
                  <a:pt x="59" y="357"/>
                </a:cubicBezTo>
                <a:cubicBezTo>
                  <a:pt x="62" y="354"/>
                  <a:pt x="71" y="360"/>
                  <a:pt x="76" y="362"/>
                </a:cubicBezTo>
                <a:lnTo>
                  <a:pt x="78" y="363"/>
                </a:lnTo>
                <a:cubicBezTo>
                  <a:pt x="75" y="360"/>
                  <a:pt x="78" y="356"/>
                  <a:pt x="78" y="356"/>
                </a:cubicBezTo>
                <a:cubicBezTo>
                  <a:pt x="79" y="356"/>
                  <a:pt x="99" y="362"/>
                  <a:pt x="110" y="362"/>
                </a:cubicBezTo>
                <a:cubicBezTo>
                  <a:pt x="112" y="362"/>
                  <a:pt x="112" y="360"/>
                  <a:pt x="112" y="360"/>
                </a:cubicBezTo>
                <a:cubicBezTo>
                  <a:pt x="111" y="356"/>
                  <a:pt x="73" y="350"/>
                  <a:pt x="50" y="346"/>
                </a:cubicBezTo>
                <a:cubicBezTo>
                  <a:pt x="50" y="346"/>
                  <a:pt x="44" y="342"/>
                  <a:pt x="44" y="337"/>
                </a:cubicBezTo>
                <a:lnTo>
                  <a:pt x="44" y="336"/>
                </a:lnTo>
                <a:cubicBezTo>
                  <a:pt x="47" y="336"/>
                  <a:pt x="53" y="336"/>
                  <a:pt x="62" y="337"/>
                </a:cubicBezTo>
                <a:cubicBezTo>
                  <a:pt x="69" y="340"/>
                  <a:pt x="75" y="340"/>
                  <a:pt x="75" y="340"/>
                </a:cubicBezTo>
                <a:cubicBezTo>
                  <a:pt x="76" y="337"/>
                  <a:pt x="84" y="339"/>
                  <a:pt x="90" y="340"/>
                </a:cubicBezTo>
                <a:cubicBezTo>
                  <a:pt x="91" y="340"/>
                  <a:pt x="94" y="342"/>
                  <a:pt x="95" y="342"/>
                </a:cubicBezTo>
                <a:lnTo>
                  <a:pt x="88" y="342"/>
                </a:lnTo>
                <a:cubicBezTo>
                  <a:pt x="84" y="340"/>
                  <a:pt x="78" y="339"/>
                  <a:pt x="78" y="340"/>
                </a:cubicBezTo>
                <a:cubicBezTo>
                  <a:pt x="76" y="342"/>
                  <a:pt x="74" y="342"/>
                  <a:pt x="73" y="342"/>
                </a:cubicBezTo>
                <a:cubicBezTo>
                  <a:pt x="71" y="342"/>
                  <a:pt x="65" y="340"/>
                  <a:pt x="61" y="340"/>
                </a:cubicBezTo>
                <a:cubicBezTo>
                  <a:pt x="53" y="337"/>
                  <a:pt x="47" y="337"/>
                  <a:pt x="46" y="337"/>
                </a:cubicBezTo>
                <a:cubicBezTo>
                  <a:pt x="46" y="342"/>
                  <a:pt x="50" y="345"/>
                  <a:pt x="50" y="345"/>
                </a:cubicBezTo>
                <a:cubicBezTo>
                  <a:pt x="55" y="345"/>
                  <a:pt x="112" y="352"/>
                  <a:pt x="114" y="360"/>
                </a:cubicBezTo>
                <a:lnTo>
                  <a:pt x="114" y="362"/>
                </a:lnTo>
                <a:cubicBezTo>
                  <a:pt x="114" y="363"/>
                  <a:pt x="112" y="363"/>
                  <a:pt x="110" y="363"/>
                </a:cubicBezTo>
                <a:cubicBezTo>
                  <a:pt x="99" y="363"/>
                  <a:pt x="81" y="357"/>
                  <a:pt x="79" y="357"/>
                </a:cubicBezTo>
                <a:cubicBezTo>
                  <a:pt x="79" y="357"/>
                  <a:pt x="76" y="360"/>
                  <a:pt x="79" y="363"/>
                </a:cubicBezTo>
                <a:cubicBezTo>
                  <a:pt x="79" y="363"/>
                  <a:pt x="79" y="365"/>
                  <a:pt x="78" y="365"/>
                </a:cubicBezTo>
                <a:cubicBezTo>
                  <a:pt x="78" y="365"/>
                  <a:pt x="78" y="363"/>
                  <a:pt x="76" y="363"/>
                </a:cubicBezTo>
                <a:cubicBezTo>
                  <a:pt x="71" y="362"/>
                  <a:pt x="62" y="355"/>
                  <a:pt x="61" y="357"/>
                </a:cubicBezTo>
                <a:lnTo>
                  <a:pt x="61" y="360"/>
                </a:lnTo>
                <a:lnTo>
                  <a:pt x="60" y="360"/>
                </a:lnTo>
                <a:lnTo>
                  <a:pt x="55" y="360"/>
                </a:lnTo>
                <a:cubicBezTo>
                  <a:pt x="50" y="357"/>
                  <a:pt x="41" y="352"/>
                  <a:pt x="37" y="352"/>
                </a:cubicBezTo>
                <a:lnTo>
                  <a:pt x="37" y="355"/>
                </a:lnTo>
                <a:cubicBezTo>
                  <a:pt x="38" y="360"/>
                  <a:pt x="82" y="369"/>
                  <a:pt x="90" y="371"/>
                </a:cubicBezTo>
                <a:lnTo>
                  <a:pt x="90" y="372"/>
                </a:lnTo>
                <a:lnTo>
                  <a:pt x="90" y="374"/>
                </a:lnTo>
                <a:cubicBezTo>
                  <a:pt x="84" y="374"/>
                  <a:pt x="71" y="375"/>
                  <a:pt x="70" y="378"/>
                </a:cubicBezTo>
                <a:lnTo>
                  <a:pt x="70" y="380"/>
                </a:lnTo>
                <a:cubicBezTo>
                  <a:pt x="70" y="380"/>
                  <a:pt x="69" y="381"/>
                  <a:pt x="69" y="380"/>
                </a:cubicBezTo>
                <a:cubicBezTo>
                  <a:pt x="47" y="369"/>
                  <a:pt x="43" y="369"/>
                  <a:pt x="41" y="371"/>
                </a:cubicBezTo>
                <a:lnTo>
                  <a:pt x="41" y="374"/>
                </a:lnTo>
                <a:lnTo>
                  <a:pt x="40" y="374"/>
                </a:lnTo>
                <a:lnTo>
                  <a:pt x="38" y="374"/>
                </a:lnTo>
                <a:cubicBezTo>
                  <a:pt x="35" y="374"/>
                  <a:pt x="28" y="371"/>
                  <a:pt x="25" y="371"/>
                </a:cubicBezTo>
                <a:cubicBezTo>
                  <a:pt x="20" y="371"/>
                  <a:pt x="20" y="372"/>
                  <a:pt x="20" y="372"/>
                </a:cubicBezTo>
                <a:cubicBezTo>
                  <a:pt x="20" y="372"/>
                  <a:pt x="20" y="374"/>
                  <a:pt x="32" y="380"/>
                </a:cubicBezTo>
                <a:cubicBezTo>
                  <a:pt x="52" y="390"/>
                  <a:pt x="52" y="392"/>
                  <a:pt x="52" y="393"/>
                </a:cubicBezTo>
                <a:cubicBezTo>
                  <a:pt x="50" y="395"/>
                  <a:pt x="50" y="395"/>
                  <a:pt x="49" y="395"/>
                </a:cubicBezTo>
                <a:cubicBezTo>
                  <a:pt x="50" y="395"/>
                  <a:pt x="52" y="400"/>
                  <a:pt x="52" y="401"/>
                </a:cubicBezTo>
                <a:cubicBezTo>
                  <a:pt x="50" y="402"/>
                  <a:pt x="47" y="401"/>
                  <a:pt x="46" y="400"/>
                </a:cubicBezTo>
                <a:cubicBezTo>
                  <a:pt x="40" y="397"/>
                  <a:pt x="29" y="392"/>
                  <a:pt x="25" y="392"/>
                </a:cubicBezTo>
                <a:cubicBezTo>
                  <a:pt x="17" y="392"/>
                  <a:pt x="5" y="395"/>
                  <a:pt x="3" y="400"/>
                </a:cubicBezTo>
                <a:cubicBezTo>
                  <a:pt x="2" y="404"/>
                  <a:pt x="6" y="407"/>
                  <a:pt x="18" y="412"/>
                </a:cubicBezTo>
                <a:cubicBezTo>
                  <a:pt x="37" y="422"/>
                  <a:pt x="55" y="418"/>
                  <a:pt x="70" y="415"/>
                </a:cubicBezTo>
                <a:cubicBezTo>
                  <a:pt x="78" y="412"/>
                  <a:pt x="84" y="410"/>
                  <a:pt x="90" y="410"/>
                </a:cubicBezTo>
                <a:cubicBezTo>
                  <a:pt x="106" y="413"/>
                  <a:pt x="114" y="416"/>
                  <a:pt x="117" y="418"/>
                </a:cubicBezTo>
                <a:cubicBezTo>
                  <a:pt x="117" y="421"/>
                  <a:pt x="119" y="424"/>
                  <a:pt x="117" y="424"/>
                </a:cubicBezTo>
                <a:cubicBezTo>
                  <a:pt x="117" y="427"/>
                  <a:pt x="114" y="424"/>
                  <a:pt x="111" y="424"/>
                </a:cubicBezTo>
                <a:cubicBezTo>
                  <a:pt x="108" y="421"/>
                  <a:pt x="100" y="418"/>
                  <a:pt x="95" y="418"/>
                </a:cubicBezTo>
                <a:cubicBezTo>
                  <a:pt x="103" y="418"/>
                  <a:pt x="108" y="418"/>
                  <a:pt x="111" y="422"/>
                </a:cubicBezTo>
                <a:close/>
                <a:moveTo>
                  <a:pt x="70" y="333"/>
                </a:moveTo>
                <a:cubicBezTo>
                  <a:pt x="53" y="330"/>
                  <a:pt x="43" y="330"/>
                  <a:pt x="43" y="327"/>
                </a:cubicBezTo>
                <a:cubicBezTo>
                  <a:pt x="43" y="324"/>
                  <a:pt x="44" y="324"/>
                  <a:pt x="44" y="324"/>
                </a:cubicBezTo>
                <a:lnTo>
                  <a:pt x="44" y="327"/>
                </a:lnTo>
                <a:cubicBezTo>
                  <a:pt x="44" y="328"/>
                  <a:pt x="58" y="330"/>
                  <a:pt x="70" y="333"/>
                </a:cubicBezTo>
                <a:cubicBezTo>
                  <a:pt x="82" y="333"/>
                  <a:pt x="94" y="336"/>
                  <a:pt x="99" y="340"/>
                </a:cubicBezTo>
                <a:lnTo>
                  <a:pt x="99" y="342"/>
                </a:lnTo>
                <a:lnTo>
                  <a:pt x="96" y="342"/>
                </a:lnTo>
                <a:cubicBezTo>
                  <a:pt x="94" y="337"/>
                  <a:pt x="81" y="336"/>
                  <a:pt x="70" y="333"/>
                </a:cubicBezTo>
                <a:close/>
                <a:moveTo>
                  <a:pt x="53" y="321"/>
                </a:moveTo>
                <a:cubicBezTo>
                  <a:pt x="51" y="321"/>
                  <a:pt x="47" y="324"/>
                  <a:pt x="44" y="324"/>
                </a:cubicBezTo>
                <a:cubicBezTo>
                  <a:pt x="47" y="321"/>
                  <a:pt x="51" y="321"/>
                  <a:pt x="53" y="321"/>
                </a:cubicBezTo>
                <a:close/>
                <a:moveTo>
                  <a:pt x="53" y="321"/>
                </a:moveTo>
                <a:cubicBezTo>
                  <a:pt x="52" y="320"/>
                  <a:pt x="53" y="320"/>
                  <a:pt x="53" y="320"/>
                </a:cubicBezTo>
                <a:cubicBezTo>
                  <a:pt x="55" y="320"/>
                  <a:pt x="56" y="321"/>
                  <a:pt x="58" y="321"/>
                </a:cubicBezTo>
                <a:cubicBezTo>
                  <a:pt x="56" y="321"/>
                  <a:pt x="55" y="322"/>
                  <a:pt x="53" y="321"/>
                </a:cubicBezTo>
                <a:close/>
                <a:moveTo>
                  <a:pt x="81" y="328"/>
                </a:moveTo>
                <a:cubicBezTo>
                  <a:pt x="75" y="326"/>
                  <a:pt x="66" y="322"/>
                  <a:pt x="58" y="321"/>
                </a:cubicBezTo>
                <a:cubicBezTo>
                  <a:pt x="67" y="322"/>
                  <a:pt x="76" y="326"/>
                  <a:pt x="81" y="328"/>
                </a:cubicBezTo>
                <a:close/>
                <a:moveTo>
                  <a:pt x="84" y="330"/>
                </a:moveTo>
                <a:cubicBezTo>
                  <a:pt x="83" y="329"/>
                  <a:pt x="82" y="329"/>
                  <a:pt x="81" y="328"/>
                </a:cubicBezTo>
                <a:cubicBezTo>
                  <a:pt x="82" y="328"/>
                  <a:pt x="83" y="329"/>
                  <a:pt x="84" y="329"/>
                </a:cubicBezTo>
                <a:lnTo>
                  <a:pt x="84" y="330"/>
                </a:lnTo>
                <a:close/>
                <a:moveTo>
                  <a:pt x="81" y="319"/>
                </a:moveTo>
                <a:lnTo>
                  <a:pt x="82" y="319"/>
                </a:lnTo>
                <a:cubicBezTo>
                  <a:pt x="82" y="321"/>
                  <a:pt x="84" y="327"/>
                  <a:pt x="85" y="330"/>
                </a:cubicBezTo>
                <a:lnTo>
                  <a:pt x="84" y="329"/>
                </a:lnTo>
                <a:cubicBezTo>
                  <a:pt x="83" y="327"/>
                  <a:pt x="81" y="320"/>
                  <a:pt x="81" y="319"/>
                </a:cubicBezTo>
                <a:close/>
                <a:moveTo>
                  <a:pt x="87" y="320"/>
                </a:moveTo>
                <a:cubicBezTo>
                  <a:pt x="85" y="320"/>
                  <a:pt x="84" y="320"/>
                  <a:pt x="82" y="319"/>
                </a:cubicBezTo>
                <a:cubicBezTo>
                  <a:pt x="84" y="319"/>
                  <a:pt x="85" y="320"/>
                  <a:pt x="87" y="320"/>
                </a:cubicBezTo>
                <a:close/>
                <a:moveTo>
                  <a:pt x="103" y="330"/>
                </a:moveTo>
                <a:lnTo>
                  <a:pt x="106" y="324"/>
                </a:lnTo>
                <a:lnTo>
                  <a:pt x="103" y="331"/>
                </a:lnTo>
                <a:cubicBezTo>
                  <a:pt x="102" y="331"/>
                  <a:pt x="95" y="324"/>
                  <a:pt x="87" y="320"/>
                </a:cubicBezTo>
                <a:cubicBezTo>
                  <a:pt x="96" y="324"/>
                  <a:pt x="103" y="330"/>
                  <a:pt x="103" y="330"/>
                </a:cubicBezTo>
                <a:close/>
                <a:moveTo>
                  <a:pt x="134" y="333"/>
                </a:moveTo>
                <a:cubicBezTo>
                  <a:pt x="141" y="337"/>
                  <a:pt x="149" y="340"/>
                  <a:pt x="152" y="340"/>
                </a:cubicBezTo>
                <a:lnTo>
                  <a:pt x="154" y="339"/>
                </a:lnTo>
                <a:cubicBezTo>
                  <a:pt x="152" y="330"/>
                  <a:pt x="114" y="321"/>
                  <a:pt x="84" y="316"/>
                </a:cubicBezTo>
                <a:cubicBezTo>
                  <a:pt x="59" y="311"/>
                  <a:pt x="50" y="309"/>
                  <a:pt x="50" y="305"/>
                </a:cubicBezTo>
                <a:lnTo>
                  <a:pt x="50" y="304"/>
                </a:lnTo>
                <a:cubicBezTo>
                  <a:pt x="53" y="303"/>
                  <a:pt x="56" y="301"/>
                  <a:pt x="62" y="301"/>
                </a:cubicBezTo>
                <a:cubicBezTo>
                  <a:pt x="71" y="301"/>
                  <a:pt x="81" y="303"/>
                  <a:pt x="81" y="303"/>
                </a:cubicBezTo>
                <a:lnTo>
                  <a:pt x="103" y="311"/>
                </a:lnTo>
                <a:lnTo>
                  <a:pt x="81" y="304"/>
                </a:lnTo>
                <a:cubicBezTo>
                  <a:pt x="81" y="304"/>
                  <a:pt x="71" y="303"/>
                  <a:pt x="62" y="303"/>
                </a:cubicBezTo>
                <a:cubicBezTo>
                  <a:pt x="56" y="303"/>
                  <a:pt x="53" y="304"/>
                  <a:pt x="52" y="305"/>
                </a:cubicBezTo>
                <a:cubicBezTo>
                  <a:pt x="52" y="307"/>
                  <a:pt x="70" y="311"/>
                  <a:pt x="85" y="315"/>
                </a:cubicBezTo>
                <a:cubicBezTo>
                  <a:pt x="125" y="324"/>
                  <a:pt x="154" y="330"/>
                  <a:pt x="155" y="339"/>
                </a:cubicBezTo>
                <a:lnTo>
                  <a:pt x="155" y="342"/>
                </a:lnTo>
                <a:cubicBezTo>
                  <a:pt x="154" y="342"/>
                  <a:pt x="146" y="340"/>
                  <a:pt x="134" y="336"/>
                </a:cubicBezTo>
                <a:cubicBezTo>
                  <a:pt x="125" y="331"/>
                  <a:pt x="115" y="327"/>
                  <a:pt x="107" y="324"/>
                </a:cubicBezTo>
                <a:cubicBezTo>
                  <a:pt x="116" y="327"/>
                  <a:pt x="126" y="330"/>
                  <a:pt x="134" y="333"/>
                </a:cubicBezTo>
                <a:close/>
                <a:moveTo>
                  <a:pt x="105" y="310"/>
                </a:moveTo>
                <a:cubicBezTo>
                  <a:pt x="106" y="309"/>
                  <a:pt x="105" y="305"/>
                  <a:pt x="99" y="301"/>
                </a:cubicBezTo>
                <a:cubicBezTo>
                  <a:pt x="96" y="298"/>
                  <a:pt x="81" y="295"/>
                  <a:pt x="70" y="295"/>
                </a:cubicBezTo>
                <a:cubicBezTo>
                  <a:pt x="56" y="293"/>
                  <a:pt x="52" y="293"/>
                  <a:pt x="52" y="290"/>
                </a:cubicBezTo>
                <a:cubicBezTo>
                  <a:pt x="50" y="289"/>
                  <a:pt x="52" y="289"/>
                  <a:pt x="52" y="289"/>
                </a:cubicBezTo>
                <a:cubicBezTo>
                  <a:pt x="58" y="284"/>
                  <a:pt x="62" y="283"/>
                  <a:pt x="69" y="283"/>
                </a:cubicBezTo>
                <a:cubicBezTo>
                  <a:pt x="76" y="283"/>
                  <a:pt x="80" y="288"/>
                  <a:pt x="81" y="289"/>
                </a:cubicBezTo>
                <a:cubicBezTo>
                  <a:pt x="80" y="289"/>
                  <a:pt x="76" y="284"/>
                  <a:pt x="69" y="284"/>
                </a:cubicBezTo>
                <a:cubicBezTo>
                  <a:pt x="62" y="284"/>
                  <a:pt x="58" y="286"/>
                  <a:pt x="53" y="289"/>
                </a:cubicBezTo>
                <a:lnTo>
                  <a:pt x="52" y="290"/>
                </a:lnTo>
                <a:cubicBezTo>
                  <a:pt x="52" y="290"/>
                  <a:pt x="62" y="292"/>
                  <a:pt x="70" y="293"/>
                </a:cubicBezTo>
                <a:cubicBezTo>
                  <a:pt x="82" y="295"/>
                  <a:pt x="99" y="295"/>
                  <a:pt x="99" y="299"/>
                </a:cubicBezTo>
                <a:cubicBezTo>
                  <a:pt x="106" y="304"/>
                  <a:pt x="108" y="308"/>
                  <a:pt x="106" y="310"/>
                </a:cubicBezTo>
                <a:cubicBezTo>
                  <a:pt x="106" y="311"/>
                  <a:pt x="104" y="311"/>
                  <a:pt x="103" y="311"/>
                </a:cubicBezTo>
                <a:lnTo>
                  <a:pt x="105" y="310"/>
                </a:lnTo>
                <a:close/>
                <a:moveTo>
                  <a:pt x="81" y="286"/>
                </a:moveTo>
                <a:lnTo>
                  <a:pt x="81" y="283"/>
                </a:lnTo>
                <a:cubicBezTo>
                  <a:pt x="94" y="283"/>
                  <a:pt x="102" y="289"/>
                  <a:pt x="110" y="292"/>
                </a:cubicBezTo>
                <a:lnTo>
                  <a:pt x="110" y="290"/>
                </a:lnTo>
                <a:lnTo>
                  <a:pt x="110" y="289"/>
                </a:lnTo>
                <a:lnTo>
                  <a:pt x="111" y="289"/>
                </a:lnTo>
                <a:lnTo>
                  <a:pt x="111" y="290"/>
                </a:lnTo>
                <a:lnTo>
                  <a:pt x="111" y="293"/>
                </a:lnTo>
                <a:cubicBezTo>
                  <a:pt x="99" y="289"/>
                  <a:pt x="94" y="284"/>
                  <a:pt x="82" y="284"/>
                </a:cubicBezTo>
                <a:lnTo>
                  <a:pt x="82" y="286"/>
                </a:lnTo>
                <a:lnTo>
                  <a:pt x="81" y="289"/>
                </a:lnTo>
                <a:lnTo>
                  <a:pt x="81" y="286"/>
                </a:lnTo>
                <a:close/>
                <a:moveTo>
                  <a:pt x="131" y="297"/>
                </a:moveTo>
                <a:cubicBezTo>
                  <a:pt x="126" y="294"/>
                  <a:pt x="122" y="292"/>
                  <a:pt x="117" y="290"/>
                </a:cubicBezTo>
                <a:cubicBezTo>
                  <a:pt x="122" y="292"/>
                  <a:pt x="127" y="294"/>
                  <a:pt x="131" y="297"/>
                </a:cubicBezTo>
                <a:close/>
                <a:moveTo>
                  <a:pt x="133" y="298"/>
                </a:moveTo>
                <a:cubicBezTo>
                  <a:pt x="133" y="299"/>
                  <a:pt x="134" y="299"/>
                  <a:pt x="134" y="299"/>
                </a:cubicBezTo>
                <a:cubicBezTo>
                  <a:pt x="133" y="299"/>
                  <a:pt x="132" y="298"/>
                  <a:pt x="131" y="297"/>
                </a:cubicBezTo>
                <a:cubicBezTo>
                  <a:pt x="132" y="297"/>
                  <a:pt x="132" y="298"/>
                  <a:pt x="133" y="298"/>
                </a:cubicBezTo>
                <a:close/>
                <a:moveTo>
                  <a:pt x="134" y="292"/>
                </a:moveTo>
                <a:cubicBezTo>
                  <a:pt x="137" y="290"/>
                  <a:pt x="138" y="292"/>
                  <a:pt x="143" y="295"/>
                </a:cubicBezTo>
                <a:cubicBezTo>
                  <a:pt x="147" y="299"/>
                  <a:pt x="155" y="303"/>
                  <a:pt x="155" y="303"/>
                </a:cubicBezTo>
                <a:cubicBezTo>
                  <a:pt x="155" y="303"/>
                  <a:pt x="155" y="301"/>
                  <a:pt x="154" y="299"/>
                </a:cubicBezTo>
                <a:cubicBezTo>
                  <a:pt x="146" y="286"/>
                  <a:pt x="112" y="283"/>
                  <a:pt x="90" y="280"/>
                </a:cubicBezTo>
                <a:lnTo>
                  <a:pt x="76" y="280"/>
                </a:lnTo>
                <a:cubicBezTo>
                  <a:pt x="70" y="278"/>
                  <a:pt x="64" y="275"/>
                  <a:pt x="64" y="272"/>
                </a:cubicBezTo>
                <a:cubicBezTo>
                  <a:pt x="64" y="268"/>
                  <a:pt x="71" y="266"/>
                  <a:pt x="81" y="268"/>
                </a:cubicBezTo>
                <a:cubicBezTo>
                  <a:pt x="76" y="266"/>
                  <a:pt x="71" y="266"/>
                  <a:pt x="70" y="264"/>
                </a:cubicBezTo>
                <a:cubicBezTo>
                  <a:pt x="65" y="263"/>
                  <a:pt x="62" y="261"/>
                  <a:pt x="62" y="260"/>
                </a:cubicBezTo>
                <a:lnTo>
                  <a:pt x="62" y="258"/>
                </a:lnTo>
                <a:cubicBezTo>
                  <a:pt x="64" y="260"/>
                  <a:pt x="67" y="261"/>
                  <a:pt x="71" y="263"/>
                </a:cubicBezTo>
                <a:cubicBezTo>
                  <a:pt x="74" y="264"/>
                  <a:pt x="81" y="266"/>
                  <a:pt x="87" y="271"/>
                </a:cubicBezTo>
                <a:cubicBezTo>
                  <a:pt x="87" y="272"/>
                  <a:pt x="85" y="272"/>
                  <a:pt x="85" y="272"/>
                </a:cubicBezTo>
                <a:cubicBezTo>
                  <a:pt x="73" y="268"/>
                  <a:pt x="65" y="271"/>
                  <a:pt x="65" y="272"/>
                </a:cubicBezTo>
                <a:cubicBezTo>
                  <a:pt x="65" y="273"/>
                  <a:pt x="69" y="277"/>
                  <a:pt x="76" y="278"/>
                </a:cubicBezTo>
                <a:cubicBezTo>
                  <a:pt x="81" y="278"/>
                  <a:pt x="84" y="280"/>
                  <a:pt x="90" y="280"/>
                </a:cubicBezTo>
                <a:cubicBezTo>
                  <a:pt x="112" y="281"/>
                  <a:pt x="146" y="286"/>
                  <a:pt x="155" y="298"/>
                </a:cubicBezTo>
                <a:cubicBezTo>
                  <a:pt x="156" y="301"/>
                  <a:pt x="158" y="302"/>
                  <a:pt x="156" y="304"/>
                </a:cubicBezTo>
                <a:cubicBezTo>
                  <a:pt x="155" y="304"/>
                  <a:pt x="149" y="301"/>
                  <a:pt x="141" y="295"/>
                </a:cubicBezTo>
                <a:cubicBezTo>
                  <a:pt x="138" y="293"/>
                  <a:pt x="137" y="292"/>
                  <a:pt x="135" y="292"/>
                </a:cubicBezTo>
                <a:lnTo>
                  <a:pt x="135" y="299"/>
                </a:lnTo>
                <a:cubicBezTo>
                  <a:pt x="135" y="299"/>
                  <a:pt x="134" y="299"/>
                  <a:pt x="133" y="298"/>
                </a:cubicBezTo>
                <a:cubicBezTo>
                  <a:pt x="133" y="296"/>
                  <a:pt x="134" y="292"/>
                  <a:pt x="134" y="292"/>
                </a:cubicBezTo>
                <a:close/>
                <a:moveTo>
                  <a:pt x="62" y="252"/>
                </a:moveTo>
                <a:cubicBezTo>
                  <a:pt x="53" y="249"/>
                  <a:pt x="53" y="243"/>
                  <a:pt x="53" y="243"/>
                </a:cubicBezTo>
                <a:cubicBezTo>
                  <a:pt x="62" y="237"/>
                  <a:pt x="71" y="237"/>
                  <a:pt x="80" y="245"/>
                </a:cubicBezTo>
                <a:cubicBezTo>
                  <a:pt x="71" y="240"/>
                  <a:pt x="62" y="240"/>
                  <a:pt x="55" y="245"/>
                </a:cubicBezTo>
                <a:cubicBezTo>
                  <a:pt x="55" y="245"/>
                  <a:pt x="55" y="249"/>
                  <a:pt x="64" y="252"/>
                </a:cubicBezTo>
                <a:cubicBezTo>
                  <a:pt x="63" y="255"/>
                  <a:pt x="62" y="257"/>
                  <a:pt x="62" y="258"/>
                </a:cubicBezTo>
                <a:lnTo>
                  <a:pt x="62" y="252"/>
                </a:lnTo>
                <a:close/>
                <a:moveTo>
                  <a:pt x="78" y="237"/>
                </a:moveTo>
                <a:lnTo>
                  <a:pt x="79" y="237"/>
                </a:lnTo>
                <a:lnTo>
                  <a:pt x="81" y="245"/>
                </a:lnTo>
                <a:cubicBezTo>
                  <a:pt x="79" y="243"/>
                  <a:pt x="78" y="237"/>
                  <a:pt x="78" y="237"/>
                </a:cubicBezTo>
                <a:close/>
                <a:moveTo>
                  <a:pt x="88" y="240"/>
                </a:moveTo>
                <a:lnTo>
                  <a:pt x="89" y="240"/>
                </a:lnTo>
                <a:cubicBezTo>
                  <a:pt x="87" y="237"/>
                  <a:pt x="88" y="237"/>
                  <a:pt x="88" y="233"/>
                </a:cubicBezTo>
                <a:lnTo>
                  <a:pt x="90" y="231"/>
                </a:lnTo>
                <a:lnTo>
                  <a:pt x="90" y="233"/>
                </a:lnTo>
                <a:cubicBezTo>
                  <a:pt x="88" y="237"/>
                  <a:pt x="88" y="240"/>
                  <a:pt x="94" y="242"/>
                </a:cubicBezTo>
                <a:cubicBezTo>
                  <a:pt x="96" y="243"/>
                  <a:pt x="99" y="243"/>
                  <a:pt x="99" y="243"/>
                </a:cubicBezTo>
                <a:cubicBezTo>
                  <a:pt x="99" y="245"/>
                  <a:pt x="99" y="245"/>
                  <a:pt x="96" y="245"/>
                </a:cubicBezTo>
                <a:cubicBezTo>
                  <a:pt x="94" y="245"/>
                  <a:pt x="93" y="245"/>
                  <a:pt x="88" y="242"/>
                </a:cubicBezTo>
                <a:cubicBezTo>
                  <a:pt x="84" y="240"/>
                  <a:pt x="80" y="237"/>
                  <a:pt x="79" y="237"/>
                </a:cubicBezTo>
                <a:cubicBezTo>
                  <a:pt x="81" y="237"/>
                  <a:pt x="83" y="238"/>
                  <a:pt x="88" y="240"/>
                </a:cubicBezTo>
                <a:close/>
                <a:moveTo>
                  <a:pt x="64" y="222"/>
                </a:moveTo>
                <a:lnTo>
                  <a:pt x="64" y="220"/>
                </a:lnTo>
                <a:cubicBezTo>
                  <a:pt x="70" y="217"/>
                  <a:pt x="75" y="216"/>
                  <a:pt x="79" y="216"/>
                </a:cubicBezTo>
                <a:cubicBezTo>
                  <a:pt x="88" y="216"/>
                  <a:pt x="94" y="222"/>
                  <a:pt x="99" y="225"/>
                </a:cubicBezTo>
                <a:cubicBezTo>
                  <a:pt x="102" y="227"/>
                  <a:pt x="103" y="227"/>
                  <a:pt x="105" y="227"/>
                </a:cubicBezTo>
                <a:lnTo>
                  <a:pt x="106" y="227"/>
                </a:lnTo>
                <a:cubicBezTo>
                  <a:pt x="106" y="225"/>
                  <a:pt x="106" y="222"/>
                  <a:pt x="105" y="222"/>
                </a:cubicBezTo>
                <a:cubicBezTo>
                  <a:pt x="103" y="222"/>
                  <a:pt x="103" y="220"/>
                  <a:pt x="105" y="220"/>
                </a:cubicBezTo>
                <a:lnTo>
                  <a:pt x="106" y="220"/>
                </a:lnTo>
                <a:cubicBezTo>
                  <a:pt x="106" y="220"/>
                  <a:pt x="151" y="242"/>
                  <a:pt x="156" y="242"/>
                </a:cubicBezTo>
                <a:cubicBezTo>
                  <a:pt x="158" y="242"/>
                  <a:pt x="156" y="242"/>
                  <a:pt x="155" y="240"/>
                </a:cubicBezTo>
                <a:cubicBezTo>
                  <a:pt x="144" y="231"/>
                  <a:pt x="114" y="220"/>
                  <a:pt x="91" y="214"/>
                </a:cubicBezTo>
                <a:cubicBezTo>
                  <a:pt x="75" y="208"/>
                  <a:pt x="71" y="208"/>
                  <a:pt x="71" y="208"/>
                </a:cubicBezTo>
                <a:cubicBezTo>
                  <a:pt x="73" y="205"/>
                  <a:pt x="75" y="204"/>
                  <a:pt x="81" y="202"/>
                </a:cubicBezTo>
                <a:cubicBezTo>
                  <a:pt x="82" y="202"/>
                  <a:pt x="87" y="202"/>
                  <a:pt x="87" y="201"/>
                </a:cubicBezTo>
                <a:cubicBezTo>
                  <a:pt x="87" y="198"/>
                  <a:pt x="82" y="198"/>
                  <a:pt x="81" y="196"/>
                </a:cubicBezTo>
                <a:cubicBezTo>
                  <a:pt x="78" y="195"/>
                  <a:pt x="75" y="195"/>
                  <a:pt x="75" y="195"/>
                </a:cubicBezTo>
                <a:lnTo>
                  <a:pt x="75" y="192"/>
                </a:lnTo>
                <a:cubicBezTo>
                  <a:pt x="76" y="192"/>
                  <a:pt x="90" y="187"/>
                  <a:pt x="102" y="187"/>
                </a:cubicBezTo>
                <a:cubicBezTo>
                  <a:pt x="106" y="187"/>
                  <a:pt x="110" y="187"/>
                  <a:pt x="111" y="189"/>
                </a:cubicBezTo>
                <a:cubicBezTo>
                  <a:pt x="119" y="192"/>
                  <a:pt x="146" y="202"/>
                  <a:pt x="152" y="202"/>
                </a:cubicBezTo>
                <a:lnTo>
                  <a:pt x="154" y="202"/>
                </a:lnTo>
                <a:cubicBezTo>
                  <a:pt x="149" y="195"/>
                  <a:pt x="116" y="187"/>
                  <a:pt x="99" y="182"/>
                </a:cubicBezTo>
                <a:cubicBezTo>
                  <a:pt x="96" y="182"/>
                  <a:pt x="94" y="181"/>
                  <a:pt x="93" y="178"/>
                </a:cubicBezTo>
                <a:cubicBezTo>
                  <a:pt x="93" y="178"/>
                  <a:pt x="93" y="177"/>
                  <a:pt x="94" y="173"/>
                </a:cubicBezTo>
                <a:cubicBezTo>
                  <a:pt x="82" y="173"/>
                  <a:pt x="81" y="172"/>
                  <a:pt x="81" y="169"/>
                </a:cubicBezTo>
                <a:cubicBezTo>
                  <a:pt x="81" y="169"/>
                  <a:pt x="85" y="172"/>
                  <a:pt x="94" y="172"/>
                </a:cubicBezTo>
                <a:lnTo>
                  <a:pt x="94" y="173"/>
                </a:lnTo>
                <a:lnTo>
                  <a:pt x="94" y="178"/>
                </a:lnTo>
                <a:cubicBezTo>
                  <a:pt x="94" y="181"/>
                  <a:pt x="99" y="182"/>
                  <a:pt x="99" y="182"/>
                </a:cubicBezTo>
                <a:cubicBezTo>
                  <a:pt x="99" y="182"/>
                  <a:pt x="149" y="192"/>
                  <a:pt x="155" y="202"/>
                </a:cubicBezTo>
                <a:cubicBezTo>
                  <a:pt x="155" y="202"/>
                  <a:pt x="154" y="204"/>
                  <a:pt x="152" y="204"/>
                </a:cubicBezTo>
                <a:cubicBezTo>
                  <a:pt x="144" y="204"/>
                  <a:pt x="117" y="192"/>
                  <a:pt x="110" y="189"/>
                </a:cubicBezTo>
                <a:lnTo>
                  <a:pt x="102" y="189"/>
                </a:lnTo>
                <a:cubicBezTo>
                  <a:pt x="90" y="189"/>
                  <a:pt x="78" y="192"/>
                  <a:pt x="76" y="195"/>
                </a:cubicBezTo>
                <a:lnTo>
                  <a:pt x="81" y="195"/>
                </a:lnTo>
                <a:cubicBezTo>
                  <a:pt x="84" y="196"/>
                  <a:pt x="88" y="198"/>
                  <a:pt x="88" y="201"/>
                </a:cubicBezTo>
                <a:cubicBezTo>
                  <a:pt x="88" y="202"/>
                  <a:pt x="85" y="202"/>
                  <a:pt x="81" y="204"/>
                </a:cubicBezTo>
                <a:cubicBezTo>
                  <a:pt x="78" y="205"/>
                  <a:pt x="74" y="205"/>
                  <a:pt x="74" y="207"/>
                </a:cubicBezTo>
                <a:cubicBezTo>
                  <a:pt x="74" y="207"/>
                  <a:pt x="84" y="210"/>
                  <a:pt x="91" y="213"/>
                </a:cubicBezTo>
                <a:cubicBezTo>
                  <a:pt x="114" y="219"/>
                  <a:pt x="146" y="228"/>
                  <a:pt x="155" y="237"/>
                </a:cubicBezTo>
                <a:cubicBezTo>
                  <a:pt x="158" y="240"/>
                  <a:pt x="159" y="242"/>
                  <a:pt x="159" y="242"/>
                </a:cubicBezTo>
                <a:cubicBezTo>
                  <a:pt x="158" y="242"/>
                  <a:pt x="156" y="243"/>
                  <a:pt x="156" y="243"/>
                </a:cubicBezTo>
                <a:cubicBezTo>
                  <a:pt x="151" y="243"/>
                  <a:pt x="117" y="226"/>
                  <a:pt x="108" y="222"/>
                </a:cubicBezTo>
                <a:lnTo>
                  <a:pt x="108" y="226"/>
                </a:lnTo>
                <a:lnTo>
                  <a:pt x="106" y="228"/>
                </a:lnTo>
                <a:cubicBezTo>
                  <a:pt x="103" y="228"/>
                  <a:pt x="99" y="226"/>
                  <a:pt x="99" y="226"/>
                </a:cubicBezTo>
                <a:cubicBezTo>
                  <a:pt x="94" y="222"/>
                  <a:pt x="88" y="217"/>
                  <a:pt x="79" y="217"/>
                </a:cubicBezTo>
                <a:cubicBezTo>
                  <a:pt x="75" y="217"/>
                  <a:pt x="70" y="219"/>
                  <a:pt x="65" y="222"/>
                </a:cubicBezTo>
                <a:cubicBezTo>
                  <a:pt x="67" y="225"/>
                  <a:pt x="76" y="229"/>
                  <a:pt x="83" y="230"/>
                </a:cubicBezTo>
                <a:cubicBezTo>
                  <a:pt x="76" y="229"/>
                  <a:pt x="66" y="226"/>
                  <a:pt x="64" y="222"/>
                </a:cubicBezTo>
                <a:close/>
                <a:moveTo>
                  <a:pt x="93" y="161"/>
                </a:moveTo>
                <a:cubicBezTo>
                  <a:pt x="94" y="161"/>
                  <a:pt x="146" y="181"/>
                  <a:pt x="155" y="181"/>
                </a:cubicBezTo>
                <a:cubicBezTo>
                  <a:pt x="144" y="169"/>
                  <a:pt x="96" y="157"/>
                  <a:pt x="96" y="157"/>
                </a:cubicBezTo>
                <a:cubicBezTo>
                  <a:pt x="98" y="155"/>
                  <a:pt x="99" y="154"/>
                  <a:pt x="99" y="153"/>
                </a:cubicBezTo>
                <a:lnTo>
                  <a:pt x="99" y="157"/>
                </a:lnTo>
                <a:cubicBezTo>
                  <a:pt x="99" y="157"/>
                  <a:pt x="146" y="167"/>
                  <a:pt x="155" y="178"/>
                </a:cubicBezTo>
                <a:cubicBezTo>
                  <a:pt x="156" y="179"/>
                  <a:pt x="158" y="181"/>
                  <a:pt x="156" y="181"/>
                </a:cubicBezTo>
                <a:cubicBezTo>
                  <a:pt x="156" y="182"/>
                  <a:pt x="155" y="182"/>
                  <a:pt x="155" y="182"/>
                </a:cubicBezTo>
                <a:cubicBezTo>
                  <a:pt x="146" y="182"/>
                  <a:pt x="94" y="164"/>
                  <a:pt x="93" y="163"/>
                </a:cubicBezTo>
                <a:cubicBezTo>
                  <a:pt x="88" y="164"/>
                  <a:pt x="81" y="168"/>
                  <a:pt x="81" y="169"/>
                </a:cubicBezTo>
                <a:cubicBezTo>
                  <a:pt x="81" y="167"/>
                  <a:pt x="90" y="163"/>
                  <a:pt x="93" y="161"/>
                </a:cubicBezTo>
                <a:close/>
                <a:moveTo>
                  <a:pt x="96" y="154"/>
                </a:moveTo>
                <a:cubicBezTo>
                  <a:pt x="91" y="154"/>
                  <a:pt x="90" y="148"/>
                  <a:pt x="90" y="148"/>
                </a:cubicBezTo>
                <a:cubicBezTo>
                  <a:pt x="91" y="148"/>
                  <a:pt x="94" y="152"/>
                  <a:pt x="96" y="152"/>
                </a:cubicBezTo>
                <a:lnTo>
                  <a:pt x="99" y="151"/>
                </a:lnTo>
                <a:lnTo>
                  <a:pt x="99" y="152"/>
                </a:lnTo>
                <a:lnTo>
                  <a:pt x="96" y="154"/>
                </a:lnTo>
                <a:close/>
                <a:moveTo>
                  <a:pt x="99" y="140"/>
                </a:moveTo>
                <a:cubicBezTo>
                  <a:pt x="102" y="137"/>
                  <a:pt x="105" y="137"/>
                  <a:pt x="110" y="137"/>
                </a:cubicBezTo>
                <a:cubicBezTo>
                  <a:pt x="119" y="137"/>
                  <a:pt x="141" y="140"/>
                  <a:pt x="141" y="140"/>
                </a:cubicBezTo>
                <a:cubicBezTo>
                  <a:pt x="141" y="140"/>
                  <a:pt x="154" y="144"/>
                  <a:pt x="158" y="144"/>
                </a:cubicBezTo>
                <a:cubicBezTo>
                  <a:pt x="158" y="144"/>
                  <a:pt x="158" y="143"/>
                  <a:pt x="157" y="143"/>
                </a:cubicBezTo>
                <a:cubicBezTo>
                  <a:pt x="154" y="140"/>
                  <a:pt x="138" y="137"/>
                  <a:pt x="127" y="137"/>
                </a:cubicBezTo>
                <a:cubicBezTo>
                  <a:pt x="114" y="137"/>
                  <a:pt x="110" y="137"/>
                  <a:pt x="110" y="134"/>
                </a:cubicBezTo>
                <a:cubicBezTo>
                  <a:pt x="110" y="134"/>
                  <a:pt x="111" y="131"/>
                  <a:pt x="113" y="131"/>
                </a:cubicBezTo>
                <a:cubicBezTo>
                  <a:pt x="119" y="126"/>
                  <a:pt x="137" y="130"/>
                  <a:pt x="147" y="131"/>
                </a:cubicBezTo>
                <a:cubicBezTo>
                  <a:pt x="152" y="133"/>
                  <a:pt x="155" y="133"/>
                  <a:pt x="156" y="133"/>
                </a:cubicBezTo>
                <a:cubicBezTo>
                  <a:pt x="155" y="130"/>
                  <a:pt x="134" y="125"/>
                  <a:pt x="122" y="125"/>
                </a:cubicBezTo>
                <a:lnTo>
                  <a:pt x="119" y="125"/>
                </a:lnTo>
                <a:cubicBezTo>
                  <a:pt x="108" y="125"/>
                  <a:pt x="99" y="114"/>
                  <a:pt x="99" y="114"/>
                </a:cubicBezTo>
                <a:cubicBezTo>
                  <a:pt x="99" y="113"/>
                  <a:pt x="103" y="113"/>
                  <a:pt x="106" y="113"/>
                </a:cubicBezTo>
                <a:cubicBezTo>
                  <a:pt x="111" y="113"/>
                  <a:pt x="117" y="113"/>
                  <a:pt x="125" y="114"/>
                </a:cubicBezTo>
                <a:cubicBezTo>
                  <a:pt x="135" y="114"/>
                  <a:pt x="148" y="116"/>
                  <a:pt x="153" y="115"/>
                </a:cubicBezTo>
                <a:cubicBezTo>
                  <a:pt x="154" y="115"/>
                  <a:pt x="154" y="115"/>
                  <a:pt x="155" y="116"/>
                </a:cubicBezTo>
                <a:cubicBezTo>
                  <a:pt x="152" y="117"/>
                  <a:pt x="151" y="117"/>
                  <a:pt x="146" y="117"/>
                </a:cubicBezTo>
                <a:cubicBezTo>
                  <a:pt x="140" y="117"/>
                  <a:pt x="131" y="116"/>
                  <a:pt x="123" y="116"/>
                </a:cubicBezTo>
                <a:cubicBezTo>
                  <a:pt x="117" y="114"/>
                  <a:pt x="111" y="114"/>
                  <a:pt x="106" y="114"/>
                </a:cubicBezTo>
                <a:lnTo>
                  <a:pt x="102" y="114"/>
                </a:lnTo>
                <a:cubicBezTo>
                  <a:pt x="102" y="114"/>
                  <a:pt x="110" y="123"/>
                  <a:pt x="119" y="123"/>
                </a:cubicBezTo>
                <a:lnTo>
                  <a:pt x="122" y="123"/>
                </a:lnTo>
                <a:cubicBezTo>
                  <a:pt x="132" y="123"/>
                  <a:pt x="156" y="128"/>
                  <a:pt x="159" y="133"/>
                </a:cubicBezTo>
                <a:cubicBezTo>
                  <a:pt x="158" y="135"/>
                  <a:pt x="156" y="135"/>
                  <a:pt x="156" y="135"/>
                </a:cubicBezTo>
                <a:cubicBezTo>
                  <a:pt x="155" y="135"/>
                  <a:pt x="152" y="134"/>
                  <a:pt x="147" y="133"/>
                </a:cubicBezTo>
                <a:cubicBezTo>
                  <a:pt x="137" y="131"/>
                  <a:pt x="119" y="128"/>
                  <a:pt x="112" y="133"/>
                </a:cubicBezTo>
                <a:cubicBezTo>
                  <a:pt x="111" y="133"/>
                  <a:pt x="111" y="134"/>
                  <a:pt x="111" y="134"/>
                </a:cubicBezTo>
                <a:cubicBezTo>
                  <a:pt x="112" y="135"/>
                  <a:pt x="120" y="135"/>
                  <a:pt x="127" y="137"/>
                </a:cubicBezTo>
                <a:cubicBezTo>
                  <a:pt x="138" y="137"/>
                  <a:pt x="155" y="137"/>
                  <a:pt x="158" y="143"/>
                </a:cubicBezTo>
                <a:cubicBezTo>
                  <a:pt x="159" y="143"/>
                  <a:pt x="161" y="144"/>
                  <a:pt x="161" y="144"/>
                </a:cubicBezTo>
                <a:cubicBezTo>
                  <a:pt x="159" y="146"/>
                  <a:pt x="158" y="146"/>
                  <a:pt x="158" y="146"/>
                </a:cubicBezTo>
                <a:cubicBezTo>
                  <a:pt x="154" y="146"/>
                  <a:pt x="141" y="143"/>
                  <a:pt x="141" y="143"/>
                </a:cubicBezTo>
                <a:cubicBezTo>
                  <a:pt x="140" y="143"/>
                  <a:pt x="119" y="140"/>
                  <a:pt x="110" y="140"/>
                </a:cubicBezTo>
                <a:lnTo>
                  <a:pt x="102" y="140"/>
                </a:lnTo>
                <a:cubicBezTo>
                  <a:pt x="99" y="143"/>
                  <a:pt x="90" y="147"/>
                  <a:pt x="90" y="148"/>
                </a:cubicBezTo>
                <a:cubicBezTo>
                  <a:pt x="90" y="146"/>
                  <a:pt x="96" y="140"/>
                  <a:pt x="99" y="140"/>
                </a:cubicBezTo>
                <a:close/>
                <a:moveTo>
                  <a:pt x="154" y="114"/>
                </a:moveTo>
                <a:cubicBezTo>
                  <a:pt x="153" y="114"/>
                  <a:pt x="153" y="115"/>
                  <a:pt x="153" y="115"/>
                </a:cubicBezTo>
                <a:cubicBezTo>
                  <a:pt x="153" y="114"/>
                  <a:pt x="152" y="114"/>
                  <a:pt x="152" y="114"/>
                </a:cubicBezTo>
                <a:lnTo>
                  <a:pt x="154" y="114"/>
                </a:lnTo>
                <a:close/>
                <a:moveTo>
                  <a:pt x="127" y="111"/>
                </a:moveTo>
                <a:lnTo>
                  <a:pt x="120" y="111"/>
                </a:lnTo>
                <a:cubicBezTo>
                  <a:pt x="119" y="107"/>
                  <a:pt x="122" y="105"/>
                  <a:pt x="127" y="105"/>
                </a:cubicBezTo>
                <a:cubicBezTo>
                  <a:pt x="137" y="105"/>
                  <a:pt x="149" y="107"/>
                  <a:pt x="155" y="111"/>
                </a:cubicBezTo>
                <a:cubicBezTo>
                  <a:pt x="156" y="111"/>
                  <a:pt x="158" y="110"/>
                  <a:pt x="159" y="110"/>
                </a:cubicBezTo>
                <a:cubicBezTo>
                  <a:pt x="159" y="110"/>
                  <a:pt x="158" y="107"/>
                  <a:pt x="156" y="105"/>
                </a:cubicBezTo>
                <a:cubicBezTo>
                  <a:pt x="152" y="103"/>
                  <a:pt x="144" y="103"/>
                  <a:pt x="137" y="103"/>
                </a:cubicBezTo>
                <a:cubicBezTo>
                  <a:pt x="127" y="102"/>
                  <a:pt x="123" y="101"/>
                  <a:pt x="122" y="101"/>
                </a:cubicBezTo>
                <a:lnTo>
                  <a:pt x="122" y="99"/>
                </a:lnTo>
                <a:cubicBezTo>
                  <a:pt x="123" y="98"/>
                  <a:pt x="127" y="96"/>
                  <a:pt x="132" y="96"/>
                </a:cubicBezTo>
                <a:lnTo>
                  <a:pt x="144" y="96"/>
                </a:lnTo>
                <a:cubicBezTo>
                  <a:pt x="149" y="98"/>
                  <a:pt x="154" y="98"/>
                  <a:pt x="156" y="98"/>
                </a:cubicBezTo>
                <a:lnTo>
                  <a:pt x="159" y="98"/>
                </a:lnTo>
                <a:cubicBezTo>
                  <a:pt x="158" y="96"/>
                  <a:pt x="144" y="92"/>
                  <a:pt x="135" y="92"/>
                </a:cubicBezTo>
                <a:cubicBezTo>
                  <a:pt x="126" y="88"/>
                  <a:pt x="123" y="88"/>
                  <a:pt x="122" y="88"/>
                </a:cubicBezTo>
                <a:cubicBezTo>
                  <a:pt x="123" y="84"/>
                  <a:pt x="127" y="84"/>
                  <a:pt x="127" y="84"/>
                </a:cubicBezTo>
                <a:cubicBezTo>
                  <a:pt x="134" y="84"/>
                  <a:pt x="138" y="85"/>
                  <a:pt x="146" y="85"/>
                </a:cubicBezTo>
                <a:cubicBezTo>
                  <a:pt x="148" y="88"/>
                  <a:pt x="151" y="88"/>
                  <a:pt x="153" y="88"/>
                </a:cubicBezTo>
                <a:lnTo>
                  <a:pt x="146" y="88"/>
                </a:lnTo>
                <a:cubicBezTo>
                  <a:pt x="138" y="87"/>
                  <a:pt x="132" y="85"/>
                  <a:pt x="127" y="85"/>
                </a:cubicBezTo>
                <a:cubicBezTo>
                  <a:pt x="127" y="85"/>
                  <a:pt x="125" y="85"/>
                  <a:pt x="123" y="87"/>
                </a:cubicBezTo>
                <a:cubicBezTo>
                  <a:pt x="125" y="87"/>
                  <a:pt x="129" y="88"/>
                  <a:pt x="135" y="88"/>
                </a:cubicBezTo>
                <a:cubicBezTo>
                  <a:pt x="149" y="92"/>
                  <a:pt x="158" y="94"/>
                  <a:pt x="161" y="98"/>
                </a:cubicBezTo>
                <a:lnTo>
                  <a:pt x="156" y="99"/>
                </a:lnTo>
                <a:cubicBezTo>
                  <a:pt x="154" y="99"/>
                  <a:pt x="149" y="98"/>
                  <a:pt x="144" y="98"/>
                </a:cubicBezTo>
                <a:lnTo>
                  <a:pt x="132" y="98"/>
                </a:lnTo>
                <a:cubicBezTo>
                  <a:pt x="126" y="98"/>
                  <a:pt x="125" y="99"/>
                  <a:pt x="125" y="99"/>
                </a:cubicBezTo>
                <a:cubicBezTo>
                  <a:pt x="125" y="101"/>
                  <a:pt x="131" y="101"/>
                  <a:pt x="137" y="101"/>
                </a:cubicBezTo>
                <a:cubicBezTo>
                  <a:pt x="146" y="101"/>
                  <a:pt x="154" y="102"/>
                  <a:pt x="158" y="105"/>
                </a:cubicBezTo>
                <a:cubicBezTo>
                  <a:pt x="161" y="107"/>
                  <a:pt x="161" y="110"/>
                  <a:pt x="161" y="110"/>
                </a:cubicBezTo>
                <a:cubicBezTo>
                  <a:pt x="159" y="111"/>
                  <a:pt x="158" y="113"/>
                  <a:pt x="155" y="113"/>
                </a:cubicBezTo>
                <a:cubicBezTo>
                  <a:pt x="144" y="107"/>
                  <a:pt x="122" y="105"/>
                  <a:pt x="122" y="110"/>
                </a:cubicBezTo>
                <a:lnTo>
                  <a:pt x="127" y="110"/>
                </a:lnTo>
                <a:cubicBezTo>
                  <a:pt x="135" y="111"/>
                  <a:pt x="145" y="111"/>
                  <a:pt x="152" y="114"/>
                </a:cubicBezTo>
                <a:cubicBezTo>
                  <a:pt x="146" y="113"/>
                  <a:pt x="136" y="112"/>
                  <a:pt x="127" y="111"/>
                </a:cubicBezTo>
                <a:close/>
                <a:moveTo>
                  <a:pt x="135" y="78"/>
                </a:moveTo>
                <a:cubicBezTo>
                  <a:pt x="129" y="75"/>
                  <a:pt x="127" y="73"/>
                  <a:pt x="127" y="73"/>
                </a:cubicBezTo>
                <a:lnTo>
                  <a:pt x="127" y="72"/>
                </a:lnTo>
                <a:cubicBezTo>
                  <a:pt x="128" y="73"/>
                  <a:pt x="132" y="73"/>
                  <a:pt x="135" y="76"/>
                </a:cubicBezTo>
                <a:cubicBezTo>
                  <a:pt x="140" y="78"/>
                  <a:pt x="149" y="79"/>
                  <a:pt x="156" y="88"/>
                </a:cubicBezTo>
                <a:lnTo>
                  <a:pt x="155" y="88"/>
                </a:lnTo>
                <a:cubicBezTo>
                  <a:pt x="149" y="82"/>
                  <a:pt x="138" y="79"/>
                  <a:pt x="135" y="78"/>
                </a:cubicBezTo>
                <a:close/>
                <a:moveTo>
                  <a:pt x="159" y="82"/>
                </a:moveTo>
                <a:cubicBezTo>
                  <a:pt x="156" y="81"/>
                  <a:pt x="144" y="72"/>
                  <a:pt x="134" y="72"/>
                </a:cubicBezTo>
                <a:lnTo>
                  <a:pt x="128" y="72"/>
                </a:lnTo>
                <a:cubicBezTo>
                  <a:pt x="138" y="66"/>
                  <a:pt x="156" y="80"/>
                  <a:pt x="159" y="82"/>
                </a:cubicBezTo>
                <a:close/>
                <a:moveTo>
                  <a:pt x="158" y="76"/>
                </a:moveTo>
                <a:cubicBezTo>
                  <a:pt x="158" y="73"/>
                  <a:pt x="149" y="66"/>
                  <a:pt x="146" y="64"/>
                </a:cubicBezTo>
                <a:lnTo>
                  <a:pt x="148" y="64"/>
                </a:lnTo>
                <a:cubicBezTo>
                  <a:pt x="149" y="64"/>
                  <a:pt x="159" y="72"/>
                  <a:pt x="159" y="76"/>
                </a:cubicBezTo>
                <a:lnTo>
                  <a:pt x="159" y="82"/>
                </a:lnTo>
                <a:cubicBezTo>
                  <a:pt x="158" y="79"/>
                  <a:pt x="158" y="78"/>
                  <a:pt x="158" y="76"/>
                </a:cubicBezTo>
                <a:close/>
                <a:moveTo>
                  <a:pt x="158" y="60"/>
                </a:moveTo>
                <a:cubicBezTo>
                  <a:pt x="158" y="60"/>
                  <a:pt x="154" y="54"/>
                  <a:pt x="149" y="49"/>
                </a:cubicBezTo>
                <a:lnTo>
                  <a:pt x="151" y="49"/>
                </a:lnTo>
                <a:cubicBezTo>
                  <a:pt x="154" y="50"/>
                  <a:pt x="159" y="58"/>
                  <a:pt x="161" y="60"/>
                </a:cubicBezTo>
                <a:lnTo>
                  <a:pt x="159" y="61"/>
                </a:lnTo>
                <a:cubicBezTo>
                  <a:pt x="158" y="64"/>
                  <a:pt x="150" y="64"/>
                  <a:pt x="148" y="64"/>
                </a:cubicBezTo>
                <a:cubicBezTo>
                  <a:pt x="153" y="64"/>
                  <a:pt x="157" y="62"/>
                  <a:pt x="158" y="60"/>
                </a:cubicBezTo>
                <a:close/>
                <a:moveTo>
                  <a:pt x="158" y="47"/>
                </a:moveTo>
                <a:cubicBezTo>
                  <a:pt x="158" y="43"/>
                  <a:pt x="151" y="38"/>
                  <a:pt x="151" y="38"/>
                </a:cubicBezTo>
                <a:lnTo>
                  <a:pt x="152" y="37"/>
                </a:lnTo>
                <a:cubicBezTo>
                  <a:pt x="154" y="39"/>
                  <a:pt x="159" y="43"/>
                  <a:pt x="161" y="46"/>
                </a:cubicBezTo>
                <a:cubicBezTo>
                  <a:pt x="161" y="46"/>
                  <a:pt x="161" y="47"/>
                  <a:pt x="159" y="47"/>
                </a:cubicBezTo>
                <a:cubicBezTo>
                  <a:pt x="158" y="49"/>
                  <a:pt x="156" y="49"/>
                  <a:pt x="154" y="49"/>
                </a:cubicBezTo>
                <a:cubicBezTo>
                  <a:pt x="156" y="49"/>
                  <a:pt x="158" y="47"/>
                  <a:pt x="158" y="47"/>
                </a:cubicBezTo>
                <a:close/>
                <a:moveTo>
                  <a:pt x="155" y="35"/>
                </a:moveTo>
                <a:lnTo>
                  <a:pt x="161" y="34"/>
                </a:lnTo>
                <a:lnTo>
                  <a:pt x="164" y="0"/>
                </a:lnTo>
                <a:lnTo>
                  <a:pt x="169" y="38"/>
                </a:lnTo>
                <a:lnTo>
                  <a:pt x="167" y="38"/>
                </a:lnTo>
                <a:lnTo>
                  <a:pt x="164" y="9"/>
                </a:lnTo>
                <a:lnTo>
                  <a:pt x="163" y="35"/>
                </a:lnTo>
                <a:lnTo>
                  <a:pt x="153" y="37"/>
                </a:lnTo>
                <a:lnTo>
                  <a:pt x="155" y="35"/>
                </a:lnTo>
                <a:close/>
                <a:moveTo>
                  <a:pt x="176" y="40"/>
                </a:moveTo>
                <a:cubicBezTo>
                  <a:pt x="175" y="46"/>
                  <a:pt x="169" y="46"/>
                  <a:pt x="169" y="46"/>
                </a:cubicBezTo>
                <a:lnTo>
                  <a:pt x="169" y="52"/>
                </a:lnTo>
                <a:cubicBezTo>
                  <a:pt x="169" y="49"/>
                  <a:pt x="173" y="49"/>
                  <a:pt x="176" y="49"/>
                </a:cubicBezTo>
                <a:cubicBezTo>
                  <a:pt x="173" y="49"/>
                  <a:pt x="169" y="53"/>
                  <a:pt x="169" y="53"/>
                </a:cubicBezTo>
                <a:lnTo>
                  <a:pt x="167" y="46"/>
                </a:lnTo>
                <a:cubicBezTo>
                  <a:pt x="170" y="43"/>
                  <a:pt x="173" y="43"/>
                  <a:pt x="175" y="40"/>
                </a:cubicBezTo>
                <a:cubicBezTo>
                  <a:pt x="173" y="39"/>
                  <a:pt x="171" y="38"/>
                  <a:pt x="169" y="38"/>
                </a:cubicBezTo>
                <a:cubicBezTo>
                  <a:pt x="169" y="37"/>
                  <a:pt x="173" y="37"/>
                  <a:pt x="176" y="40"/>
                </a:cubicBezTo>
                <a:close/>
                <a:moveTo>
                  <a:pt x="176" y="49"/>
                </a:moveTo>
                <a:lnTo>
                  <a:pt x="178" y="49"/>
                </a:lnTo>
                <a:lnTo>
                  <a:pt x="179" y="49"/>
                </a:lnTo>
                <a:cubicBezTo>
                  <a:pt x="178" y="53"/>
                  <a:pt x="172" y="60"/>
                  <a:pt x="172" y="60"/>
                </a:cubicBezTo>
                <a:lnTo>
                  <a:pt x="172" y="66"/>
                </a:lnTo>
                <a:cubicBezTo>
                  <a:pt x="172" y="66"/>
                  <a:pt x="178" y="69"/>
                  <a:pt x="179" y="69"/>
                </a:cubicBezTo>
                <a:cubicBezTo>
                  <a:pt x="179" y="72"/>
                  <a:pt x="172" y="73"/>
                  <a:pt x="169" y="76"/>
                </a:cubicBezTo>
                <a:cubicBezTo>
                  <a:pt x="169" y="76"/>
                  <a:pt x="169" y="79"/>
                  <a:pt x="170" y="81"/>
                </a:cubicBezTo>
                <a:cubicBezTo>
                  <a:pt x="172" y="82"/>
                  <a:pt x="173" y="82"/>
                  <a:pt x="178" y="79"/>
                </a:cubicBezTo>
                <a:cubicBezTo>
                  <a:pt x="187" y="78"/>
                  <a:pt x="199" y="75"/>
                  <a:pt x="201" y="78"/>
                </a:cubicBezTo>
                <a:cubicBezTo>
                  <a:pt x="204" y="79"/>
                  <a:pt x="204" y="79"/>
                  <a:pt x="204" y="82"/>
                </a:cubicBezTo>
                <a:cubicBezTo>
                  <a:pt x="201" y="82"/>
                  <a:pt x="199" y="84"/>
                  <a:pt x="197" y="84"/>
                </a:cubicBezTo>
                <a:cubicBezTo>
                  <a:pt x="179" y="85"/>
                  <a:pt x="172" y="88"/>
                  <a:pt x="170" y="88"/>
                </a:cubicBezTo>
                <a:lnTo>
                  <a:pt x="176" y="88"/>
                </a:lnTo>
                <a:lnTo>
                  <a:pt x="193" y="88"/>
                </a:lnTo>
                <a:cubicBezTo>
                  <a:pt x="200" y="88"/>
                  <a:pt x="204" y="88"/>
                  <a:pt x="204" y="92"/>
                </a:cubicBezTo>
                <a:cubicBezTo>
                  <a:pt x="206" y="93"/>
                  <a:pt x="196" y="94"/>
                  <a:pt x="185" y="94"/>
                </a:cubicBezTo>
                <a:cubicBezTo>
                  <a:pt x="179" y="96"/>
                  <a:pt x="169" y="96"/>
                  <a:pt x="169" y="98"/>
                </a:cubicBezTo>
                <a:lnTo>
                  <a:pt x="182" y="98"/>
                </a:lnTo>
                <a:cubicBezTo>
                  <a:pt x="185" y="96"/>
                  <a:pt x="193" y="94"/>
                  <a:pt x="197" y="94"/>
                </a:cubicBezTo>
                <a:cubicBezTo>
                  <a:pt x="204" y="94"/>
                  <a:pt x="207" y="96"/>
                  <a:pt x="207" y="99"/>
                </a:cubicBezTo>
                <a:cubicBezTo>
                  <a:pt x="208" y="101"/>
                  <a:pt x="207" y="101"/>
                  <a:pt x="207" y="101"/>
                </a:cubicBezTo>
                <a:cubicBezTo>
                  <a:pt x="204" y="105"/>
                  <a:pt x="193" y="105"/>
                  <a:pt x="184" y="105"/>
                </a:cubicBezTo>
                <a:lnTo>
                  <a:pt x="173" y="105"/>
                </a:lnTo>
                <a:cubicBezTo>
                  <a:pt x="172" y="107"/>
                  <a:pt x="172" y="107"/>
                  <a:pt x="172" y="110"/>
                </a:cubicBezTo>
                <a:cubicBezTo>
                  <a:pt x="172" y="111"/>
                  <a:pt x="172" y="111"/>
                  <a:pt x="176" y="113"/>
                </a:cubicBezTo>
                <a:cubicBezTo>
                  <a:pt x="172" y="113"/>
                  <a:pt x="170" y="111"/>
                  <a:pt x="170" y="110"/>
                </a:cubicBezTo>
                <a:cubicBezTo>
                  <a:pt x="169" y="107"/>
                  <a:pt x="172" y="105"/>
                  <a:pt x="173" y="105"/>
                </a:cubicBezTo>
                <a:cubicBezTo>
                  <a:pt x="176" y="103"/>
                  <a:pt x="179" y="103"/>
                  <a:pt x="184" y="103"/>
                </a:cubicBezTo>
                <a:cubicBezTo>
                  <a:pt x="193" y="103"/>
                  <a:pt x="204" y="103"/>
                  <a:pt x="204" y="101"/>
                </a:cubicBezTo>
                <a:lnTo>
                  <a:pt x="207" y="101"/>
                </a:lnTo>
                <a:cubicBezTo>
                  <a:pt x="204" y="98"/>
                  <a:pt x="204" y="96"/>
                  <a:pt x="197" y="96"/>
                </a:cubicBezTo>
                <a:cubicBezTo>
                  <a:pt x="193" y="96"/>
                  <a:pt x="187" y="98"/>
                  <a:pt x="182" y="99"/>
                </a:cubicBezTo>
                <a:lnTo>
                  <a:pt x="169" y="99"/>
                </a:lnTo>
                <a:lnTo>
                  <a:pt x="167" y="98"/>
                </a:lnTo>
                <a:cubicBezTo>
                  <a:pt x="169" y="94"/>
                  <a:pt x="175" y="94"/>
                  <a:pt x="185" y="94"/>
                </a:cubicBezTo>
                <a:cubicBezTo>
                  <a:pt x="191" y="93"/>
                  <a:pt x="200" y="90"/>
                  <a:pt x="203" y="91"/>
                </a:cubicBezTo>
                <a:cubicBezTo>
                  <a:pt x="202" y="91"/>
                  <a:pt x="198" y="90"/>
                  <a:pt x="193" y="90"/>
                </a:cubicBezTo>
                <a:cubicBezTo>
                  <a:pt x="187" y="90"/>
                  <a:pt x="181" y="90"/>
                  <a:pt x="176" y="92"/>
                </a:cubicBezTo>
                <a:lnTo>
                  <a:pt x="170" y="92"/>
                </a:lnTo>
                <a:lnTo>
                  <a:pt x="169" y="90"/>
                </a:lnTo>
                <a:lnTo>
                  <a:pt x="169" y="88"/>
                </a:lnTo>
                <a:cubicBezTo>
                  <a:pt x="169" y="87"/>
                  <a:pt x="179" y="84"/>
                  <a:pt x="196" y="82"/>
                </a:cubicBezTo>
                <a:lnTo>
                  <a:pt x="201" y="82"/>
                </a:lnTo>
                <a:lnTo>
                  <a:pt x="201" y="79"/>
                </a:lnTo>
                <a:cubicBezTo>
                  <a:pt x="197" y="78"/>
                  <a:pt x="187" y="79"/>
                  <a:pt x="179" y="82"/>
                </a:cubicBezTo>
                <a:cubicBezTo>
                  <a:pt x="172" y="82"/>
                  <a:pt x="172" y="84"/>
                  <a:pt x="169" y="82"/>
                </a:cubicBezTo>
                <a:cubicBezTo>
                  <a:pt x="166" y="79"/>
                  <a:pt x="169" y="76"/>
                  <a:pt x="169" y="76"/>
                </a:cubicBezTo>
                <a:cubicBezTo>
                  <a:pt x="172" y="73"/>
                  <a:pt x="176" y="70"/>
                  <a:pt x="178" y="70"/>
                </a:cubicBezTo>
                <a:cubicBezTo>
                  <a:pt x="176" y="70"/>
                  <a:pt x="172" y="67"/>
                  <a:pt x="172" y="67"/>
                </a:cubicBezTo>
                <a:cubicBezTo>
                  <a:pt x="169" y="65"/>
                  <a:pt x="169" y="61"/>
                  <a:pt x="170" y="60"/>
                </a:cubicBezTo>
                <a:cubicBezTo>
                  <a:pt x="172" y="56"/>
                  <a:pt x="176" y="53"/>
                  <a:pt x="176" y="49"/>
                </a:cubicBezTo>
                <a:close/>
                <a:moveTo>
                  <a:pt x="203" y="91"/>
                </a:moveTo>
                <a:cubicBezTo>
                  <a:pt x="204" y="92"/>
                  <a:pt x="204" y="92"/>
                  <a:pt x="204" y="92"/>
                </a:cubicBezTo>
                <a:cubicBezTo>
                  <a:pt x="204" y="92"/>
                  <a:pt x="204" y="91"/>
                  <a:pt x="203" y="91"/>
                </a:cubicBezTo>
                <a:close/>
                <a:moveTo>
                  <a:pt x="211" y="110"/>
                </a:moveTo>
                <a:lnTo>
                  <a:pt x="204" y="110"/>
                </a:lnTo>
                <a:cubicBezTo>
                  <a:pt x="199" y="110"/>
                  <a:pt x="190" y="111"/>
                  <a:pt x="177" y="113"/>
                </a:cubicBezTo>
                <a:cubicBezTo>
                  <a:pt x="199" y="107"/>
                  <a:pt x="210" y="107"/>
                  <a:pt x="211" y="110"/>
                </a:cubicBezTo>
                <a:close/>
                <a:moveTo>
                  <a:pt x="211" y="110"/>
                </a:moveTo>
                <a:lnTo>
                  <a:pt x="211" y="113"/>
                </a:lnTo>
                <a:cubicBezTo>
                  <a:pt x="210" y="113"/>
                  <a:pt x="207" y="114"/>
                  <a:pt x="199" y="114"/>
                </a:cubicBezTo>
                <a:cubicBezTo>
                  <a:pt x="190" y="116"/>
                  <a:pt x="172" y="119"/>
                  <a:pt x="170" y="123"/>
                </a:cubicBezTo>
                <a:lnTo>
                  <a:pt x="169" y="123"/>
                </a:lnTo>
                <a:cubicBezTo>
                  <a:pt x="170" y="117"/>
                  <a:pt x="182" y="116"/>
                  <a:pt x="199" y="113"/>
                </a:cubicBezTo>
                <a:lnTo>
                  <a:pt x="210" y="113"/>
                </a:lnTo>
                <a:cubicBezTo>
                  <a:pt x="210" y="111"/>
                  <a:pt x="211" y="111"/>
                  <a:pt x="211" y="110"/>
                </a:cubicBezTo>
                <a:close/>
                <a:moveTo>
                  <a:pt x="181" y="122"/>
                </a:moveTo>
                <a:cubicBezTo>
                  <a:pt x="192" y="120"/>
                  <a:pt x="204" y="119"/>
                  <a:pt x="213" y="120"/>
                </a:cubicBezTo>
                <a:cubicBezTo>
                  <a:pt x="214" y="125"/>
                  <a:pt x="214" y="128"/>
                  <a:pt x="214" y="131"/>
                </a:cubicBezTo>
                <a:lnTo>
                  <a:pt x="214" y="143"/>
                </a:lnTo>
                <a:lnTo>
                  <a:pt x="213" y="143"/>
                </a:lnTo>
                <a:cubicBezTo>
                  <a:pt x="211" y="140"/>
                  <a:pt x="211" y="137"/>
                  <a:pt x="211" y="131"/>
                </a:cubicBezTo>
                <a:lnTo>
                  <a:pt x="211" y="122"/>
                </a:lnTo>
                <a:cubicBezTo>
                  <a:pt x="210" y="122"/>
                  <a:pt x="204" y="120"/>
                  <a:pt x="201" y="120"/>
                </a:cubicBezTo>
                <a:cubicBezTo>
                  <a:pt x="194" y="120"/>
                  <a:pt x="187" y="122"/>
                  <a:pt x="181" y="123"/>
                </a:cubicBezTo>
                <a:lnTo>
                  <a:pt x="172" y="123"/>
                </a:lnTo>
                <a:lnTo>
                  <a:pt x="171" y="123"/>
                </a:lnTo>
                <a:cubicBezTo>
                  <a:pt x="174" y="123"/>
                  <a:pt x="177" y="122"/>
                  <a:pt x="181" y="122"/>
                </a:cubicBezTo>
                <a:close/>
                <a:moveTo>
                  <a:pt x="172" y="147"/>
                </a:moveTo>
                <a:cubicBezTo>
                  <a:pt x="172" y="143"/>
                  <a:pt x="172" y="143"/>
                  <a:pt x="176" y="143"/>
                </a:cubicBezTo>
                <a:cubicBezTo>
                  <a:pt x="173" y="144"/>
                  <a:pt x="172" y="144"/>
                  <a:pt x="172" y="147"/>
                </a:cubicBezTo>
                <a:close/>
                <a:moveTo>
                  <a:pt x="172" y="148"/>
                </a:moveTo>
                <a:cubicBezTo>
                  <a:pt x="172" y="148"/>
                  <a:pt x="172" y="147"/>
                  <a:pt x="172" y="147"/>
                </a:cubicBezTo>
                <a:cubicBezTo>
                  <a:pt x="172" y="147"/>
                  <a:pt x="172" y="148"/>
                  <a:pt x="172" y="148"/>
                </a:cubicBezTo>
                <a:cubicBezTo>
                  <a:pt x="172" y="148"/>
                  <a:pt x="172" y="148"/>
                  <a:pt x="172" y="148"/>
                </a:cubicBezTo>
                <a:close/>
                <a:moveTo>
                  <a:pt x="176" y="151"/>
                </a:moveTo>
                <a:lnTo>
                  <a:pt x="175" y="151"/>
                </a:lnTo>
                <a:cubicBezTo>
                  <a:pt x="172" y="151"/>
                  <a:pt x="172" y="149"/>
                  <a:pt x="172" y="149"/>
                </a:cubicBezTo>
                <a:cubicBezTo>
                  <a:pt x="172" y="148"/>
                  <a:pt x="172" y="148"/>
                  <a:pt x="172" y="148"/>
                </a:cubicBezTo>
                <a:cubicBezTo>
                  <a:pt x="172" y="148"/>
                  <a:pt x="173" y="149"/>
                  <a:pt x="176" y="151"/>
                </a:cubicBezTo>
                <a:close/>
                <a:moveTo>
                  <a:pt x="190" y="149"/>
                </a:moveTo>
                <a:cubicBezTo>
                  <a:pt x="201" y="148"/>
                  <a:pt x="211" y="146"/>
                  <a:pt x="213" y="151"/>
                </a:cubicBezTo>
                <a:cubicBezTo>
                  <a:pt x="211" y="152"/>
                  <a:pt x="208" y="153"/>
                  <a:pt x="200" y="154"/>
                </a:cubicBezTo>
                <a:cubicBezTo>
                  <a:pt x="204" y="154"/>
                  <a:pt x="209" y="154"/>
                  <a:pt x="214" y="155"/>
                </a:cubicBezTo>
                <a:cubicBezTo>
                  <a:pt x="220" y="157"/>
                  <a:pt x="222" y="157"/>
                  <a:pt x="222" y="158"/>
                </a:cubicBezTo>
                <a:cubicBezTo>
                  <a:pt x="222" y="161"/>
                  <a:pt x="214" y="164"/>
                  <a:pt x="211" y="166"/>
                </a:cubicBezTo>
                <a:cubicBezTo>
                  <a:pt x="211" y="166"/>
                  <a:pt x="187" y="161"/>
                  <a:pt x="176" y="164"/>
                </a:cubicBezTo>
                <a:cubicBezTo>
                  <a:pt x="172" y="166"/>
                  <a:pt x="172" y="167"/>
                  <a:pt x="172" y="167"/>
                </a:cubicBezTo>
                <a:cubicBezTo>
                  <a:pt x="172" y="169"/>
                  <a:pt x="176" y="170"/>
                  <a:pt x="176" y="172"/>
                </a:cubicBezTo>
                <a:cubicBezTo>
                  <a:pt x="176" y="172"/>
                  <a:pt x="192" y="164"/>
                  <a:pt x="213" y="167"/>
                </a:cubicBezTo>
                <a:cubicBezTo>
                  <a:pt x="228" y="169"/>
                  <a:pt x="235" y="178"/>
                  <a:pt x="237" y="182"/>
                </a:cubicBezTo>
                <a:lnTo>
                  <a:pt x="237" y="186"/>
                </a:lnTo>
                <a:lnTo>
                  <a:pt x="234" y="186"/>
                </a:lnTo>
                <a:lnTo>
                  <a:pt x="231" y="186"/>
                </a:lnTo>
                <a:cubicBezTo>
                  <a:pt x="220" y="186"/>
                  <a:pt x="187" y="192"/>
                  <a:pt x="176" y="195"/>
                </a:cubicBezTo>
                <a:cubicBezTo>
                  <a:pt x="172" y="195"/>
                  <a:pt x="172" y="194"/>
                  <a:pt x="172" y="196"/>
                </a:cubicBezTo>
                <a:cubicBezTo>
                  <a:pt x="172" y="197"/>
                  <a:pt x="176" y="198"/>
                  <a:pt x="176" y="198"/>
                </a:cubicBezTo>
                <a:cubicBezTo>
                  <a:pt x="178" y="198"/>
                  <a:pt x="208" y="195"/>
                  <a:pt x="222" y="192"/>
                </a:cubicBezTo>
                <a:cubicBezTo>
                  <a:pt x="222" y="192"/>
                  <a:pt x="224" y="192"/>
                  <a:pt x="242" y="189"/>
                </a:cubicBezTo>
                <a:cubicBezTo>
                  <a:pt x="224" y="192"/>
                  <a:pt x="222" y="195"/>
                  <a:pt x="222" y="195"/>
                </a:cubicBezTo>
                <a:cubicBezTo>
                  <a:pt x="220" y="195"/>
                  <a:pt x="178" y="201"/>
                  <a:pt x="176" y="201"/>
                </a:cubicBezTo>
                <a:cubicBezTo>
                  <a:pt x="176" y="201"/>
                  <a:pt x="172" y="197"/>
                  <a:pt x="172" y="196"/>
                </a:cubicBezTo>
                <a:cubicBezTo>
                  <a:pt x="172" y="194"/>
                  <a:pt x="172" y="195"/>
                  <a:pt x="176" y="192"/>
                </a:cubicBezTo>
                <a:cubicBezTo>
                  <a:pt x="190" y="188"/>
                  <a:pt x="230" y="182"/>
                  <a:pt x="234" y="186"/>
                </a:cubicBezTo>
                <a:cubicBezTo>
                  <a:pt x="235" y="186"/>
                  <a:pt x="237" y="182"/>
                  <a:pt x="235" y="182"/>
                </a:cubicBezTo>
                <a:cubicBezTo>
                  <a:pt x="234" y="178"/>
                  <a:pt x="228" y="169"/>
                  <a:pt x="213" y="169"/>
                </a:cubicBezTo>
                <a:cubicBezTo>
                  <a:pt x="192" y="166"/>
                  <a:pt x="178" y="173"/>
                  <a:pt x="178" y="173"/>
                </a:cubicBezTo>
                <a:cubicBezTo>
                  <a:pt x="176" y="173"/>
                  <a:pt x="170" y="170"/>
                  <a:pt x="170" y="167"/>
                </a:cubicBezTo>
                <a:cubicBezTo>
                  <a:pt x="170" y="166"/>
                  <a:pt x="172" y="164"/>
                  <a:pt x="176" y="163"/>
                </a:cubicBezTo>
                <a:cubicBezTo>
                  <a:pt x="187" y="158"/>
                  <a:pt x="211" y="164"/>
                  <a:pt x="211" y="164"/>
                </a:cubicBezTo>
                <a:cubicBezTo>
                  <a:pt x="216" y="163"/>
                  <a:pt x="220" y="161"/>
                  <a:pt x="220" y="158"/>
                </a:cubicBezTo>
                <a:cubicBezTo>
                  <a:pt x="220" y="158"/>
                  <a:pt x="220" y="157"/>
                  <a:pt x="214" y="157"/>
                </a:cubicBezTo>
                <a:cubicBezTo>
                  <a:pt x="201" y="155"/>
                  <a:pt x="194" y="157"/>
                  <a:pt x="190" y="157"/>
                </a:cubicBezTo>
                <a:cubicBezTo>
                  <a:pt x="185" y="158"/>
                  <a:pt x="182" y="158"/>
                  <a:pt x="180" y="158"/>
                </a:cubicBezTo>
                <a:cubicBezTo>
                  <a:pt x="182" y="157"/>
                  <a:pt x="184" y="157"/>
                  <a:pt x="187" y="157"/>
                </a:cubicBezTo>
                <a:cubicBezTo>
                  <a:pt x="190" y="156"/>
                  <a:pt x="192" y="156"/>
                  <a:pt x="195" y="155"/>
                </a:cubicBezTo>
                <a:cubicBezTo>
                  <a:pt x="190" y="155"/>
                  <a:pt x="181" y="157"/>
                  <a:pt x="180" y="158"/>
                </a:cubicBezTo>
                <a:lnTo>
                  <a:pt x="179" y="158"/>
                </a:lnTo>
                <a:lnTo>
                  <a:pt x="179" y="157"/>
                </a:lnTo>
                <a:cubicBezTo>
                  <a:pt x="179" y="155"/>
                  <a:pt x="185" y="155"/>
                  <a:pt x="196" y="154"/>
                </a:cubicBezTo>
                <a:cubicBezTo>
                  <a:pt x="204" y="152"/>
                  <a:pt x="211" y="151"/>
                  <a:pt x="211" y="151"/>
                </a:cubicBezTo>
                <a:cubicBezTo>
                  <a:pt x="211" y="149"/>
                  <a:pt x="201" y="149"/>
                  <a:pt x="192" y="151"/>
                </a:cubicBezTo>
                <a:lnTo>
                  <a:pt x="177" y="151"/>
                </a:lnTo>
                <a:cubicBezTo>
                  <a:pt x="180" y="150"/>
                  <a:pt x="185" y="149"/>
                  <a:pt x="190" y="149"/>
                </a:cubicBezTo>
                <a:close/>
                <a:moveTo>
                  <a:pt x="199" y="155"/>
                </a:moveTo>
                <a:cubicBezTo>
                  <a:pt x="199" y="155"/>
                  <a:pt x="200" y="155"/>
                  <a:pt x="200" y="154"/>
                </a:cubicBezTo>
                <a:cubicBezTo>
                  <a:pt x="200" y="155"/>
                  <a:pt x="199" y="155"/>
                  <a:pt x="199" y="155"/>
                </a:cubicBezTo>
                <a:close/>
                <a:moveTo>
                  <a:pt x="246" y="189"/>
                </a:moveTo>
                <a:lnTo>
                  <a:pt x="242" y="189"/>
                </a:lnTo>
                <a:cubicBezTo>
                  <a:pt x="243" y="189"/>
                  <a:pt x="244" y="189"/>
                  <a:pt x="246" y="188"/>
                </a:cubicBezTo>
                <a:cubicBezTo>
                  <a:pt x="248" y="188"/>
                  <a:pt x="250" y="188"/>
                  <a:pt x="251" y="189"/>
                </a:cubicBezTo>
                <a:lnTo>
                  <a:pt x="246" y="189"/>
                </a:lnTo>
                <a:close/>
                <a:moveTo>
                  <a:pt x="257" y="192"/>
                </a:moveTo>
                <a:cubicBezTo>
                  <a:pt x="258" y="195"/>
                  <a:pt x="254" y="198"/>
                  <a:pt x="252" y="201"/>
                </a:cubicBezTo>
                <a:lnTo>
                  <a:pt x="254" y="205"/>
                </a:lnTo>
                <a:lnTo>
                  <a:pt x="230" y="216"/>
                </a:lnTo>
                <a:cubicBezTo>
                  <a:pt x="230" y="216"/>
                  <a:pt x="239" y="220"/>
                  <a:pt x="251" y="220"/>
                </a:cubicBezTo>
                <a:cubicBezTo>
                  <a:pt x="260" y="220"/>
                  <a:pt x="267" y="226"/>
                  <a:pt x="267" y="231"/>
                </a:cubicBezTo>
                <a:lnTo>
                  <a:pt x="266" y="233"/>
                </a:lnTo>
                <a:cubicBezTo>
                  <a:pt x="264" y="234"/>
                  <a:pt x="261" y="234"/>
                  <a:pt x="258" y="234"/>
                </a:cubicBezTo>
                <a:lnTo>
                  <a:pt x="257" y="234"/>
                </a:lnTo>
                <a:cubicBezTo>
                  <a:pt x="248" y="234"/>
                  <a:pt x="235" y="237"/>
                  <a:pt x="230" y="240"/>
                </a:cubicBezTo>
                <a:lnTo>
                  <a:pt x="260" y="240"/>
                </a:lnTo>
                <a:lnTo>
                  <a:pt x="263" y="240"/>
                </a:lnTo>
                <a:cubicBezTo>
                  <a:pt x="269" y="240"/>
                  <a:pt x="272" y="242"/>
                  <a:pt x="274" y="243"/>
                </a:cubicBezTo>
                <a:cubicBezTo>
                  <a:pt x="274" y="248"/>
                  <a:pt x="270" y="251"/>
                  <a:pt x="269" y="252"/>
                </a:cubicBezTo>
                <a:cubicBezTo>
                  <a:pt x="269" y="249"/>
                  <a:pt x="272" y="248"/>
                  <a:pt x="272" y="245"/>
                </a:cubicBezTo>
                <a:cubicBezTo>
                  <a:pt x="270" y="243"/>
                  <a:pt x="267" y="242"/>
                  <a:pt x="264" y="242"/>
                </a:cubicBezTo>
                <a:lnTo>
                  <a:pt x="260" y="242"/>
                </a:lnTo>
                <a:cubicBezTo>
                  <a:pt x="245" y="242"/>
                  <a:pt x="228" y="240"/>
                  <a:pt x="228" y="240"/>
                </a:cubicBezTo>
                <a:lnTo>
                  <a:pt x="226" y="240"/>
                </a:lnTo>
                <a:cubicBezTo>
                  <a:pt x="226" y="240"/>
                  <a:pt x="225" y="240"/>
                  <a:pt x="226" y="240"/>
                </a:cubicBezTo>
                <a:cubicBezTo>
                  <a:pt x="226" y="240"/>
                  <a:pt x="242" y="233"/>
                  <a:pt x="257" y="233"/>
                </a:cubicBezTo>
                <a:lnTo>
                  <a:pt x="258" y="233"/>
                </a:lnTo>
                <a:cubicBezTo>
                  <a:pt x="261" y="233"/>
                  <a:pt x="264" y="233"/>
                  <a:pt x="266" y="231"/>
                </a:cubicBezTo>
                <a:cubicBezTo>
                  <a:pt x="266" y="226"/>
                  <a:pt x="260" y="222"/>
                  <a:pt x="251" y="222"/>
                </a:cubicBezTo>
                <a:cubicBezTo>
                  <a:pt x="237" y="222"/>
                  <a:pt x="230" y="216"/>
                  <a:pt x="228" y="216"/>
                </a:cubicBezTo>
                <a:lnTo>
                  <a:pt x="235" y="213"/>
                </a:lnTo>
                <a:lnTo>
                  <a:pt x="254" y="205"/>
                </a:lnTo>
                <a:lnTo>
                  <a:pt x="252" y="202"/>
                </a:lnTo>
                <a:lnTo>
                  <a:pt x="251" y="198"/>
                </a:lnTo>
                <a:cubicBezTo>
                  <a:pt x="254" y="196"/>
                  <a:pt x="257" y="195"/>
                  <a:pt x="257" y="192"/>
                </a:cubicBezTo>
                <a:cubicBezTo>
                  <a:pt x="256" y="189"/>
                  <a:pt x="254" y="189"/>
                  <a:pt x="251" y="189"/>
                </a:cubicBezTo>
                <a:cubicBezTo>
                  <a:pt x="255" y="189"/>
                  <a:pt x="257" y="189"/>
                  <a:pt x="257" y="192"/>
                </a:cubicBezTo>
                <a:close/>
                <a:moveTo>
                  <a:pt x="275" y="255"/>
                </a:moveTo>
                <a:lnTo>
                  <a:pt x="275" y="260"/>
                </a:lnTo>
                <a:cubicBezTo>
                  <a:pt x="274" y="263"/>
                  <a:pt x="270" y="261"/>
                  <a:pt x="267" y="260"/>
                </a:cubicBezTo>
                <a:cubicBezTo>
                  <a:pt x="263" y="258"/>
                  <a:pt x="257" y="258"/>
                  <a:pt x="255" y="263"/>
                </a:cubicBezTo>
                <a:cubicBezTo>
                  <a:pt x="251" y="275"/>
                  <a:pt x="243" y="277"/>
                  <a:pt x="237" y="277"/>
                </a:cubicBezTo>
                <a:lnTo>
                  <a:pt x="232" y="278"/>
                </a:lnTo>
                <a:cubicBezTo>
                  <a:pt x="230" y="278"/>
                  <a:pt x="230" y="280"/>
                  <a:pt x="230" y="280"/>
                </a:cubicBezTo>
                <a:cubicBezTo>
                  <a:pt x="230" y="280"/>
                  <a:pt x="231" y="281"/>
                  <a:pt x="237" y="281"/>
                </a:cubicBezTo>
                <a:cubicBezTo>
                  <a:pt x="240" y="280"/>
                  <a:pt x="244" y="280"/>
                  <a:pt x="248" y="279"/>
                </a:cubicBezTo>
                <a:cubicBezTo>
                  <a:pt x="244" y="280"/>
                  <a:pt x="240" y="282"/>
                  <a:pt x="237" y="282"/>
                </a:cubicBezTo>
                <a:cubicBezTo>
                  <a:pt x="230" y="284"/>
                  <a:pt x="228" y="281"/>
                  <a:pt x="228" y="280"/>
                </a:cubicBezTo>
                <a:cubicBezTo>
                  <a:pt x="228" y="278"/>
                  <a:pt x="230" y="277"/>
                  <a:pt x="232" y="275"/>
                </a:cubicBezTo>
                <a:lnTo>
                  <a:pt x="237" y="275"/>
                </a:lnTo>
                <a:cubicBezTo>
                  <a:pt x="243" y="273"/>
                  <a:pt x="249" y="273"/>
                  <a:pt x="254" y="263"/>
                </a:cubicBezTo>
                <a:cubicBezTo>
                  <a:pt x="255" y="258"/>
                  <a:pt x="257" y="258"/>
                  <a:pt x="260" y="258"/>
                </a:cubicBezTo>
                <a:lnTo>
                  <a:pt x="267" y="258"/>
                </a:lnTo>
                <a:cubicBezTo>
                  <a:pt x="269" y="260"/>
                  <a:pt x="270" y="260"/>
                  <a:pt x="272" y="260"/>
                </a:cubicBezTo>
                <a:lnTo>
                  <a:pt x="273" y="258"/>
                </a:lnTo>
                <a:cubicBezTo>
                  <a:pt x="273" y="254"/>
                  <a:pt x="270" y="252"/>
                  <a:pt x="269" y="252"/>
                </a:cubicBezTo>
                <a:cubicBezTo>
                  <a:pt x="270" y="251"/>
                  <a:pt x="275" y="252"/>
                  <a:pt x="275" y="255"/>
                </a:cubicBezTo>
                <a:close/>
                <a:moveTo>
                  <a:pt x="263" y="272"/>
                </a:moveTo>
                <a:cubicBezTo>
                  <a:pt x="266" y="272"/>
                  <a:pt x="269" y="275"/>
                  <a:pt x="269" y="280"/>
                </a:cubicBezTo>
                <a:cubicBezTo>
                  <a:pt x="267" y="273"/>
                  <a:pt x="266" y="273"/>
                  <a:pt x="263" y="273"/>
                </a:cubicBezTo>
                <a:cubicBezTo>
                  <a:pt x="258" y="273"/>
                  <a:pt x="254" y="276"/>
                  <a:pt x="250" y="278"/>
                </a:cubicBezTo>
                <a:cubicBezTo>
                  <a:pt x="254" y="275"/>
                  <a:pt x="258" y="272"/>
                  <a:pt x="263" y="272"/>
                </a:cubicBezTo>
                <a:close/>
                <a:moveTo>
                  <a:pt x="287" y="268"/>
                </a:moveTo>
                <a:cubicBezTo>
                  <a:pt x="289" y="268"/>
                  <a:pt x="289" y="272"/>
                  <a:pt x="289" y="272"/>
                </a:cubicBezTo>
                <a:cubicBezTo>
                  <a:pt x="283" y="281"/>
                  <a:pt x="267" y="292"/>
                  <a:pt x="240" y="295"/>
                </a:cubicBezTo>
                <a:cubicBezTo>
                  <a:pt x="237" y="299"/>
                  <a:pt x="231" y="304"/>
                  <a:pt x="232" y="307"/>
                </a:cubicBezTo>
                <a:cubicBezTo>
                  <a:pt x="239" y="304"/>
                  <a:pt x="257" y="295"/>
                  <a:pt x="272" y="295"/>
                </a:cubicBezTo>
                <a:cubicBezTo>
                  <a:pt x="280" y="295"/>
                  <a:pt x="284" y="299"/>
                  <a:pt x="286" y="301"/>
                </a:cubicBezTo>
                <a:cubicBezTo>
                  <a:pt x="284" y="308"/>
                  <a:pt x="261" y="310"/>
                  <a:pt x="260" y="310"/>
                </a:cubicBezTo>
                <a:cubicBezTo>
                  <a:pt x="257" y="311"/>
                  <a:pt x="254" y="311"/>
                  <a:pt x="248" y="311"/>
                </a:cubicBezTo>
                <a:cubicBezTo>
                  <a:pt x="245" y="313"/>
                  <a:pt x="242" y="313"/>
                  <a:pt x="239" y="313"/>
                </a:cubicBezTo>
                <a:cubicBezTo>
                  <a:pt x="237" y="315"/>
                  <a:pt x="235" y="316"/>
                  <a:pt x="234" y="319"/>
                </a:cubicBezTo>
                <a:lnTo>
                  <a:pt x="232" y="319"/>
                </a:lnTo>
                <a:cubicBezTo>
                  <a:pt x="232" y="315"/>
                  <a:pt x="239" y="313"/>
                  <a:pt x="239" y="311"/>
                </a:cubicBezTo>
                <a:lnTo>
                  <a:pt x="248" y="311"/>
                </a:lnTo>
                <a:cubicBezTo>
                  <a:pt x="252" y="311"/>
                  <a:pt x="257" y="310"/>
                  <a:pt x="258" y="308"/>
                </a:cubicBezTo>
                <a:cubicBezTo>
                  <a:pt x="266" y="308"/>
                  <a:pt x="283" y="307"/>
                  <a:pt x="284" y="301"/>
                </a:cubicBezTo>
                <a:cubicBezTo>
                  <a:pt x="284" y="299"/>
                  <a:pt x="280" y="298"/>
                  <a:pt x="272" y="298"/>
                </a:cubicBezTo>
                <a:cubicBezTo>
                  <a:pt x="257" y="298"/>
                  <a:pt x="239" y="305"/>
                  <a:pt x="234" y="308"/>
                </a:cubicBezTo>
                <a:cubicBezTo>
                  <a:pt x="232" y="308"/>
                  <a:pt x="231" y="308"/>
                  <a:pt x="230" y="307"/>
                </a:cubicBezTo>
                <a:cubicBezTo>
                  <a:pt x="230" y="304"/>
                  <a:pt x="239" y="295"/>
                  <a:pt x="239" y="295"/>
                </a:cubicBezTo>
                <a:cubicBezTo>
                  <a:pt x="239" y="295"/>
                  <a:pt x="239" y="293"/>
                  <a:pt x="240" y="293"/>
                </a:cubicBezTo>
                <a:cubicBezTo>
                  <a:pt x="266" y="290"/>
                  <a:pt x="281" y="280"/>
                  <a:pt x="287" y="272"/>
                </a:cubicBezTo>
                <a:cubicBezTo>
                  <a:pt x="287" y="271"/>
                  <a:pt x="287" y="271"/>
                  <a:pt x="286" y="271"/>
                </a:cubicBezTo>
                <a:cubicBezTo>
                  <a:pt x="281" y="271"/>
                  <a:pt x="272" y="278"/>
                  <a:pt x="269" y="280"/>
                </a:cubicBezTo>
                <a:cubicBezTo>
                  <a:pt x="269" y="278"/>
                  <a:pt x="284" y="264"/>
                  <a:pt x="287" y="268"/>
                </a:cubicBezTo>
                <a:close/>
                <a:moveTo>
                  <a:pt x="263" y="316"/>
                </a:moveTo>
                <a:lnTo>
                  <a:pt x="264" y="319"/>
                </a:lnTo>
                <a:lnTo>
                  <a:pt x="261" y="319"/>
                </a:lnTo>
                <a:cubicBezTo>
                  <a:pt x="257" y="315"/>
                  <a:pt x="243" y="319"/>
                  <a:pt x="237" y="319"/>
                </a:cubicBezTo>
                <a:cubicBezTo>
                  <a:pt x="243" y="319"/>
                  <a:pt x="258" y="311"/>
                  <a:pt x="263" y="316"/>
                </a:cubicBezTo>
                <a:close/>
                <a:moveTo>
                  <a:pt x="295" y="320"/>
                </a:moveTo>
                <a:lnTo>
                  <a:pt x="295" y="327"/>
                </a:lnTo>
                <a:cubicBezTo>
                  <a:pt x="293" y="330"/>
                  <a:pt x="263" y="333"/>
                  <a:pt x="257" y="333"/>
                </a:cubicBezTo>
                <a:cubicBezTo>
                  <a:pt x="252" y="333"/>
                  <a:pt x="246" y="336"/>
                  <a:pt x="245" y="336"/>
                </a:cubicBezTo>
                <a:cubicBezTo>
                  <a:pt x="245" y="336"/>
                  <a:pt x="248" y="336"/>
                  <a:pt x="254" y="337"/>
                </a:cubicBezTo>
                <a:lnTo>
                  <a:pt x="257" y="337"/>
                </a:lnTo>
                <a:lnTo>
                  <a:pt x="263" y="337"/>
                </a:lnTo>
                <a:cubicBezTo>
                  <a:pt x="266" y="337"/>
                  <a:pt x="270" y="337"/>
                  <a:pt x="278" y="336"/>
                </a:cubicBezTo>
                <a:cubicBezTo>
                  <a:pt x="286" y="336"/>
                  <a:pt x="292" y="333"/>
                  <a:pt x="295" y="333"/>
                </a:cubicBezTo>
                <a:cubicBezTo>
                  <a:pt x="295" y="333"/>
                  <a:pt x="296" y="333"/>
                  <a:pt x="296" y="336"/>
                </a:cubicBezTo>
                <a:cubicBezTo>
                  <a:pt x="296" y="337"/>
                  <a:pt x="286" y="342"/>
                  <a:pt x="283" y="342"/>
                </a:cubicBezTo>
                <a:cubicBezTo>
                  <a:pt x="275" y="342"/>
                  <a:pt x="254" y="345"/>
                  <a:pt x="252" y="345"/>
                </a:cubicBezTo>
                <a:cubicBezTo>
                  <a:pt x="246" y="350"/>
                  <a:pt x="235" y="357"/>
                  <a:pt x="234" y="357"/>
                </a:cubicBezTo>
                <a:cubicBezTo>
                  <a:pt x="239" y="357"/>
                  <a:pt x="248" y="355"/>
                  <a:pt x="254" y="355"/>
                </a:cubicBezTo>
                <a:cubicBezTo>
                  <a:pt x="255" y="354"/>
                  <a:pt x="257" y="352"/>
                  <a:pt x="258" y="352"/>
                </a:cubicBezTo>
                <a:cubicBezTo>
                  <a:pt x="266" y="350"/>
                  <a:pt x="272" y="346"/>
                  <a:pt x="278" y="351"/>
                </a:cubicBezTo>
                <a:cubicBezTo>
                  <a:pt x="284" y="346"/>
                  <a:pt x="292" y="345"/>
                  <a:pt x="295" y="345"/>
                </a:cubicBezTo>
                <a:cubicBezTo>
                  <a:pt x="299" y="345"/>
                  <a:pt x="302" y="345"/>
                  <a:pt x="302" y="346"/>
                </a:cubicBezTo>
                <a:cubicBezTo>
                  <a:pt x="302" y="350"/>
                  <a:pt x="299" y="354"/>
                  <a:pt x="292" y="357"/>
                </a:cubicBezTo>
                <a:cubicBezTo>
                  <a:pt x="286" y="360"/>
                  <a:pt x="275" y="361"/>
                  <a:pt x="258" y="361"/>
                </a:cubicBezTo>
                <a:cubicBezTo>
                  <a:pt x="240" y="366"/>
                  <a:pt x="225" y="369"/>
                  <a:pt x="225" y="371"/>
                </a:cubicBezTo>
                <a:cubicBezTo>
                  <a:pt x="230" y="369"/>
                  <a:pt x="252" y="366"/>
                  <a:pt x="260" y="369"/>
                </a:cubicBezTo>
                <a:lnTo>
                  <a:pt x="263" y="369"/>
                </a:lnTo>
                <a:cubicBezTo>
                  <a:pt x="270" y="366"/>
                  <a:pt x="284" y="363"/>
                  <a:pt x="288" y="369"/>
                </a:cubicBezTo>
                <a:lnTo>
                  <a:pt x="287" y="369"/>
                </a:lnTo>
                <a:cubicBezTo>
                  <a:pt x="281" y="366"/>
                  <a:pt x="270" y="369"/>
                  <a:pt x="263" y="371"/>
                </a:cubicBezTo>
                <a:lnTo>
                  <a:pt x="260" y="371"/>
                </a:lnTo>
                <a:cubicBezTo>
                  <a:pt x="257" y="369"/>
                  <a:pt x="254" y="369"/>
                  <a:pt x="248" y="369"/>
                </a:cubicBezTo>
                <a:cubicBezTo>
                  <a:pt x="239" y="369"/>
                  <a:pt x="228" y="372"/>
                  <a:pt x="225" y="372"/>
                </a:cubicBezTo>
                <a:cubicBezTo>
                  <a:pt x="223" y="374"/>
                  <a:pt x="223" y="372"/>
                  <a:pt x="223" y="372"/>
                </a:cubicBezTo>
                <a:cubicBezTo>
                  <a:pt x="223" y="371"/>
                  <a:pt x="222" y="371"/>
                  <a:pt x="222" y="371"/>
                </a:cubicBezTo>
                <a:cubicBezTo>
                  <a:pt x="223" y="366"/>
                  <a:pt x="251" y="362"/>
                  <a:pt x="258" y="360"/>
                </a:cubicBezTo>
                <a:cubicBezTo>
                  <a:pt x="275" y="360"/>
                  <a:pt x="286" y="357"/>
                  <a:pt x="290" y="357"/>
                </a:cubicBezTo>
                <a:cubicBezTo>
                  <a:pt x="301" y="351"/>
                  <a:pt x="301" y="348"/>
                  <a:pt x="301" y="346"/>
                </a:cubicBezTo>
                <a:cubicBezTo>
                  <a:pt x="299" y="345"/>
                  <a:pt x="286" y="345"/>
                  <a:pt x="278" y="352"/>
                </a:cubicBezTo>
                <a:cubicBezTo>
                  <a:pt x="269" y="348"/>
                  <a:pt x="266" y="351"/>
                  <a:pt x="258" y="352"/>
                </a:cubicBezTo>
                <a:cubicBezTo>
                  <a:pt x="257" y="355"/>
                  <a:pt x="255" y="355"/>
                  <a:pt x="254" y="355"/>
                </a:cubicBezTo>
                <a:cubicBezTo>
                  <a:pt x="248" y="357"/>
                  <a:pt x="239" y="360"/>
                  <a:pt x="235" y="360"/>
                </a:cubicBezTo>
                <a:cubicBezTo>
                  <a:pt x="234" y="360"/>
                  <a:pt x="232" y="360"/>
                  <a:pt x="232" y="357"/>
                </a:cubicBezTo>
                <a:cubicBezTo>
                  <a:pt x="232" y="357"/>
                  <a:pt x="249" y="345"/>
                  <a:pt x="252" y="342"/>
                </a:cubicBezTo>
                <a:lnTo>
                  <a:pt x="283" y="342"/>
                </a:lnTo>
                <a:cubicBezTo>
                  <a:pt x="286" y="340"/>
                  <a:pt x="295" y="336"/>
                  <a:pt x="295" y="336"/>
                </a:cubicBezTo>
                <a:cubicBezTo>
                  <a:pt x="292" y="336"/>
                  <a:pt x="286" y="336"/>
                  <a:pt x="278" y="337"/>
                </a:cubicBezTo>
                <a:cubicBezTo>
                  <a:pt x="270" y="339"/>
                  <a:pt x="266" y="339"/>
                  <a:pt x="263" y="339"/>
                </a:cubicBezTo>
                <a:lnTo>
                  <a:pt x="257" y="339"/>
                </a:lnTo>
                <a:lnTo>
                  <a:pt x="254" y="339"/>
                </a:lnTo>
                <a:cubicBezTo>
                  <a:pt x="245" y="337"/>
                  <a:pt x="243" y="336"/>
                  <a:pt x="243" y="336"/>
                </a:cubicBezTo>
                <a:cubicBezTo>
                  <a:pt x="245" y="333"/>
                  <a:pt x="255" y="333"/>
                  <a:pt x="257" y="333"/>
                </a:cubicBezTo>
                <a:cubicBezTo>
                  <a:pt x="269" y="330"/>
                  <a:pt x="293" y="328"/>
                  <a:pt x="295" y="327"/>
                </a:cubicBezTo>
                <a:cubicBezTo>
                  <a:pt x="295" y="327"/>
                  <a:pt x="295" y="324"/>
                  <a:pt x="293" y="320"/>
                </a:cubicBezTo>
                <a:cubicBezTo>
                  <a:pt x="290" y="319"/>
                  <a:pt x="286" y="319"/>
                  <a:pt x="280" y="319"/>
                </a:cubicBezTo>
                <a:cubicBezTo>
                  <a:pt x="286" y="319"/>
                  <a:pt x="292" y="319"/>
                  <a:pt x="295" y="320"/>
                </a:cubicBezTo>
                <a:close/>
                <a:moveTo>
                  <a:pt x="289" y="369"/>
                </a:moveTo>
                <a:lnTo>
                  <a:pt x="288" y="369"/>
                </a:lnTo>
                <a:cubicBezTo>
                  <a:pt x="291" y="368"/>
                  <a:pt x="294" y="368"/>
                  <a:pt x="296" y="367"/>
                </a:cubicBezTo>
                <a:cubicBezTo>
                  <a:pt x="294" y="368"/>
                  <a:pt x="291" y="368"/>
                  <a:pt x="289" y="369"/>
                </a:cubicBezTo>
                <a:close/>
                <a:moveTo>
                  <a:pt x="310" y="369"/>
                </a:moveTo>
                <a:cubicBezTo>
                  <a:pt x="311" y="371"/>
                  <a:pt x="311" y="374"/>
                  <a:pt x="310" y="375"/>
                </a:cubicBezTo>
                <a:cubicBezTo>
                  <a:pt x="304" y="380"/>
                  <a:pt x="286" y="383"/>
                  <a:pt x="272" y="381"/>
                </a:cubicBezTo>
                <a:cubicBezTo>
                  <a:pt x="266" y="380"/>
                  <a:pt x="261" y="384"/>
                  <a:pt x="261" y="387"/>
                </a:cubicBezTo>
                <a:cubicBezTo>
                  <a:pt x="261" y="389"/>
                  <a:pt x="263" y="390"/>
                  <a:pt x="266" y="390"/>
                </a:cubicBezTo>
                <a:cubicBezTo>
                  <a:pt x="269" y="390"/>
                  <a:pt x="274" y="389"/>
                  <a:pt x="275" y="389"/>
                </a:cubicBezTo>
                <a:cubicBezTo>
                  <a:pt x="286" y="387"/>
                  <a:pt x="293" y="386"/>
                  <a:pt x="295" y="392"/>
                </a:cubicBezTo>
                <a:cubicBezTo>
                  <a:pt x="302" y="386"/>
                  <a:pt x="316" y="386"/>
                  <a:pt x="319" y="390"/>
                </a:cubicBezTo>
                <a:cubicBezTo>
                  <a:pt x="319" y="392"/>
                  <a:pt x="320" y="395"/>
                  <a:pt x="318" y="398"/>
                </a:cubicBezTo>
                <a:lnTo>
                  <a:pt x="304" y="398"/>
                </a:lnTo>
                <a:cubicBezTo>
                  <a:pt x="289" y="398"/>
                  <a:pt x="272" y="397"/>
                  <a:pt x="257" y="397"/>
                </a:cubicBezTo>
                <a:cubicBezTo>
                  <a:pt x="248" y="397"/>
                  <a:pt x="237" y="395"/>
                  <a:pt x="228" y="395"/>
                </a:cubicBezTo>
                <a:cubicBezTo>
                  <a:pt x="225" y="395"/>
                  <a:pt x="225" y="397"/>
                  <a:pt x="225" y="397"/>
                </a:cubicBezTo>
                <a:lnTo>
                  <a:pt x="230" y="398"/>
                </a:lnTo>
                <a:cubicBezTo>
                  <a:pt x="232" y="400"/>
                  <a:pt x="239" y="400"/>
                  <a:pt x="245" y="400"/>
                </a:cubicBezTo>
                <a:cubicBezTo>
                  <a:pt x="257" y="400"/>
                  <a:pt x="267" y="400"/>
                  <a:pt x="270" y="406"/>
                </a:cubicBezTo>
                <a:cubicBezTo>
                  <a:pt x="267" y="401"/>
                  <a:pt x="255" y="401"/>
                  <a:pt x="245" y="401"/>
                </a:cubicBezTo>
                <a:lnTo>
                  <a:pt x="228" y="401"/>
                </a:lnTo>
                <a:cubicBezTo>
                  <a:pt x="225" y="398"/>
                  <a:pt x="223" y="397"/>
                  <a:pt x="223" y="397"/>
                </a:cubicBezTo>
                <a:cubicBezTo>
                  <a:pt x="223" y="395"/>
                  <a:pt x="225" y="393"/>
                  <a:pt x="228" y="393"/>
                </a:cubicBezTo>
                <a:cubicBezTo>
                  <a:pt x="237" y="393"/>
                  <a:pt x="248" y="395"/>
                  <a:pt x="257" y="395"/>
                </a:cubicBezTo>
                <a:cubicBezTo>
                  <a:pt x="275" y="397"/>
                  <a:pt x="296" y="398"/>
                  <a:pt x="316" y="397"/>
                </a:cubicBezTo>
                <a:cubicBezTo>
                  <a:pt x="318" y="395"/>
                  <a:pt x="318" y="393"/>
                  <a:pt x="318" y="392"/>
                </a:cubicBezTo>
                <a:cubicBezTo>
                  <a:pt x="316" y="387"/>
                  <a:pt x="302" y="389"/>
                  <a:pt x="295" y="393"/>
                </a:cubicBezTo>
                <a:cubicBezTo>
                  <a:pt x="292" y="387"/>
                  <a:pt x="286" y="389"/>
                  <a:pt x="275" y="390"/>
                </a:cubicBezTo>
                <a:cubicBezTo>
                  <a:pt x="274" y="390"/>
                  <a:pt x="269" y="392"/>
                  <a:pt x="266" y="392"/>
                </a:cubicBezTo>
                <a:cubicBezTo>
                  <a:pt x="260" y="390"/>
                  <a:pt x="260" y="389"/>
                  <a:pt x="260" y="387"/>
                </a:cubicBezTo>
                <a:cubicBezTo>
                  <a:pt x="260" y="383"/>
                  <a:pt x="266" y="378"/>
                  <a:pt x="272" y="380"/>
                </a:cubicBezTo>
                <a:cubicBezTo>
                  <a:pt x="284" y="381"/>
                  <a:pt x="304" y="378"/>
                  <a:pt x="307" y="374"/>
                </a:cubicBezTo>
                <a:cubicBezTo>
                  <a:pt x="308" y="374"/>
                  <a:pt x="310" y="371"/>
                  <a:pt x="308" y="371"/>
                </a:cubicBezTo>
                <a:cubicBezTo>
                  <a:pt x="307" y="367"/>
                  <a:pt x="304" y="366"/>
                  <a:pt x="298" y="366"/>
                </a:cubicBezTo>
                <a:cubicBezTo>
                  <a:pt x="304" y="366"/>
                  <a:pt x="308" y="367"/>
                  <a:pt x="310" y="369"/>
                </a:cubicBezTo>
                <a:close/>
                <a:moveTo>
                  <a:pt x="296" y="367"/>
                </a:moveTo>
                <a:cubicBezTo>
                  <a:pt x="297" y="367"/>
                  <a:pt x="298" y="366"/>
                  <a:pt x="298" y="366"/>
                </a:cubicBezTo>
                <a:cubicBezTo>
                  <a:pt x="298" y="366"/>
                  <a:pt x="297" y="367"/>
                  <a:pt x="296" y="367"/>
                </a:cubicBezTo>
                <a:close/>
                <a:moveTo>
                  <a:pt x="295" y="406"/>
                </a:moveTo>
                <a:cubicBezTo>
                  <a:pt x="295" y="404"/>
                  <a:pt x="301" y="404"/>
                  <a:pt x="305" y="404"/>
                </a:cubicBezTo>
                <a:cubicBezTo>
                  <a:pt x="310" y="404"/>
                  <a:pt x="316" y="404"/>
                  <a:pt x="318" y="406"/>
                </a:cubicBezTo>
                <a:cubicBezTo>
                  <a:pt x="318" y="407"/>
                  <a:pt x="318" y="409"/>
                  <a:pt x="315" y="412"/>
                </a:cubicBezTo>
                <a:cubicBezTo>
                  <a:pt x="313" y="412"/>
                  <a:pt x="311" y="413"/>
                  <a:pt x="302" y="413"/>
                </a:cubicBezTo>
                <a:cubicBezTo>
                  <a:pt x="295" y="413"/>
                  <a:pt x="286" y="412"/>
                  <a:pt x="274" y="412"/>
                </a:cubicBezTo>
                <a:lnTo>
                  <a:pt x="246" y="412"/>
                </a:lnTo>
                <a:lnTo>
                  <a:pt x="235" y="412"/>
                </a:lnTo>
                <a:cubicBezTo>
                  <a:pt x="237" y="412"/>
                  <a:pt x="266" y="416"/>
                  <a:pt x="274" y="421"/>
                </a:cubicBezTo>
                <a:cubicBezTo>
                  <a:pt x="275" y="418"/>
                  <a:pt x="287" y="418"/>
                  <a:pt x="295" y="421"/>
                </a:cubicBezTo>
                <a:lnTo>
                  <a:pt x="296" y="421"/>
                </a:lnTo>
                <a:cubicBezTo>
                  <a:pt x="298" y="421"/>
                  <a:pt x="299" y="421"/>
                  <a:pt x="301" y="418"/>
                </a:cubicBezTo>
                <a:lnTo>
                  <a:pt x="311" y="418"/>
                </a:lnTo>
                <a:cubicBezTo>
                  <a:pt x="315" y="418"/>
                  <a:pt x="318" y="418"/>
                  <a:pt x="318" y="422"/>
                </a:cubicBezTo>
                <a:cubicBezTo>
                  <a:pt x="316" y="418"/>
                  <a:pt x="313" y="418"/>
                  <a:pt x="311" y="418"/>
                </a:cubicBezTo>
                <a:cubicBezTo>
                  <a:pt x="307" y="418"/>
                  <a:pt x="304" y="418"/>
                  <a:pt x="301" y="421"/>
                </a:cubicBezTo>
                <a:cubicBezTo>
                  <a:pt x="299" y="422"/>
                  <a:pt x="298" y="424"/>
                  <a:pt x="296" y="424"/>
                </a:cubicBezTo>
                <a:cubicBezTo>
                  <a:pt x="296" y="424"/>
                  <a:pt x="295" y="422"/>
                  <a:pt x="293" y="422"/>
                </a:cubicBezTo>
                <a:cubicBezTo>
                  <a:pt x="287" y="421"/>
                  <a:pt x="278" y="418"/>
                  <a:pt x="274" y="422"/>
                </a:cubicBezTo>
                <a:cubicBezTo>
                  <a:pt x="266" y="418"/>
                  <a:pt x="235" y="413"/>
                  <a:pt x="234" y="413"/>
                </a:cubicBezTo>
                <a:lnTo>
                  <a:pt x="234" y="412"/>
                </a:lnTo>
                <a:cubicBezTo>
                  <a:pt x="234" y="410"/>
                  <a:pt x="235" y="410"/>
                  <a:pt x="246" y="410"/>
                </a:cubicBezTo>
                <a:lnTo>
                  <a:pt x="274" y="410"/>
                </a:lnTo>
                <a:cubicBezTo>
                  <a:pt x="286" y="410"/>
                  <a:pt x="295" y="412"/>
                  <a:pt x="302" y="412"/>
                </a:cubicBezTo>
                <a:cubicBezTo>
                  <a:pt x="311" y="412"/>
                  <a:pt x="313" y="410"/>
                  <a:pt x="313" y="410"/>
                </a:cubicBezTo>
                <a:cubicBezTo>
                  <a:pt x="315" y="409"/>
                  <a:pt x="316" y="407"/>
                  <a:pt x="316" y="406"/>
                </a:cubicBezTo>
                <a:lnTo>
                  <a:pt x="305" y="406"/>
                </a:lnTo>
                <a:lnTo>
                  <a:pt x="295" y="406"/>
                </a:lnTo>
                <a:cubicBezTo>
                  <a:pt x="286" y="404"/>
                  <a:pt x="275" y="402"/>
                  <a:pt x="270" y="406"/>
                </a:cubicBezTo>
                <a:cubicBezTo>
                  <a:pt x="275" y="401"/>
                  <a:pt x="286" y="401"/>
                  <a:pt x="295" y="406"/>
                </a:cubicBezTo>
                <a:close/>
                <a:moveTo>
                  <a:pt x="240" y="424"/>
                </a:moveTo>
                <a:cubicBezTo>
                  <a:pt x="237" y="424"/>
                  <a:pt x="232" y="422"/>
                  <a:pt x="232" y="422"/>
                </a:cubicBezTo>
                <a:cubicBezTo>
                  <a:pt x="231" y="424"/>
                  <a:pt x="231" y="424"/>
                  <a:pt x="230" y="424"/>
                </a:cubicBezTo>
                <a:cubicBezTo>
                  <a:pt x="230" y="427"/>
                  <a:pt x="230" y="430"/>
                  <a:pt x="228" y="430"/>
                </a:cubicBezTo>
                <a:cubicBezTo>
                  <a:pt x="230" y="427"/>
                  <a:pt x="230" y="427"/>
                  <a:pt x="230" y="424"/>
                </a:cubicBezTo>
                <a:cubicBezTo>
                  <a:pt x="230" y="424"/>
                  <a:pt x="230" y="422"/>
                  <a:pt x="231" y="421"/>
                </a:cubicBezTo>
                <a:lnTo>
                  <a:pt x="232" y="421"/>
                </a:lnTo>
                <a:cubicBezTo>
                  <a:pt x="232" y="421"/>
                  <a:pt x="237" y="421"/>
                  <a:pt x="240" y="422"/>
                </a:cubicBezTo>
                <a:cubicBezTo>
                  <a:pt x="251" y="424"/>
                  <a:pt x="271" y="429"/>
                  <a:pt x="288" y="430"/>
                </a:cubicBezTo>
                <a:cubicBezTo>
                  <a:pt x="270" y="429"/>
                  <a:pt x="250" y="427"/>
                  <a:pt x="240" y="424"/>
                </a:cubicBezTo>
                <a:close/>
                <a:moveTo>
                  <a:pt x="228" y="430"/>
                </a:moveTo>
                <a:lnTo>
                  <a:pt x="225" y="430"/>
                </a:lnTo>
                <a:cubicBezTo>
                  <a:pt x="220" y="430"/>
                  <a:pt x="219" y="433"/>
                  <a:pt x="217" y="433"/>
                </a:cubicBezTo>
                <a:lnTo>
                  <a:pt x="217" y="436"/>
                </a:lnTo>
                <a:lnTo>
                  <a:pt x="216" y="436"/>
                </a:lnTo>
                <a:cubicBezTo>
                  <a:pt x="217" y="436"/>
                  <a:pt x="217" y="433"/>
                  <a:pt x="217" y="433"/>
                </a:cubicBezTo>
                <a:cubicBezTo>
                  <a:pt x="217" y="433"/>
                  <a:pt x="219" y="427"/>
                  <a:pt x="228" y="430"/>
                </a:cubicBezTo>
                <a:close/>
                <a:moveTo>
                  <a:pt x="84" y="400"/>
                </a:moveTo>
                <a:cubicBezTo>
                  <a:pt x="85" y="398"/>
                  <a:pt x="85" y="398"/>
                  <a:pt x="87" y="398"/>
                </a:cubicBezTo>
                <a:cubicBezTo>
                  <a:pt x="90" y="398"/>
                  <a:pt x="91" y="398"/>
                  <a:pt x="99" y="401"/>
                </a:cubicBezTo>
                <a:lnTo>
                  <a:pt x="99" y="402"/>
                </a:lnTo>
                <a:cubicBezTo>
                  <a:pt x="93" y="401"/>
                  <a:pt x="90" y="400"/>
                  <a:pt x="87" y="400"/>
                </a:cubicBezTo>
                <a:lnTo>
                  <a:pt x="84" y="400"/>
                </a:lnTo>
                <a:cubicBezTo>
                  <a:pt x="88" y="404"/>
                  <a:pt x="94" y="406"/>
                  <a:pt x="99" y="406"/>
                </a:cubicBezTo>
                <a:cubicBezTo>
                  <a:pt x="94" y="406"/>
                  <a:pt x="87" y="406"/>
                  <a:pt x="84" y="400"/>
                </a:cubicBezTo>
                <a:close/>
                <a:moveTo>
                  <a:pt x="152" y="406"/>
                </a:moveTo>
                <a:cubicBezTo>
                  <a:pt x="146" y="406"/>
                  <a:pt x="137" y="404"/>
                  <a:pt x="135" y="398"/>
                </a:cubicBezTo>
                <a:cubicBezTo>
                  <a:pt x="137" y="397"/>
                  <a:pt x="138" y="397"/>
                  <a:pt x="143" y="397"/>
                </a:cubicBezTo>
                <a:cubicBezTo>
                  <a:pt x="140" y="397"/>
                  <a:pt x="138" y="398"/>
                  <a:pt x="137" y="398"/>
                </a:cubicBezTo>
                <a:cubicBezTo>
                  <a:pt x="137" y="404"/>
                  <a:pt x="152" y="406"/>
                  <a:pt x="155" y="406"/>
                </a:cubicBezTo>
                <a:lnTo>
                  <a:pt x="152" y="406"/>
                </a:lnTo>
                <a:close/>
                <a:moveTo>
                  <a:pt x="155" y="397"/>
                </a:moveTo>
                <a:cubicBezTo>
                  <a:pt x="155" y="398"/>
                  <a:pt x="158" y="404"/>
                  <a:pt x="155" y="406"/>
                </a:cubicBezTo>
                <a:cubicBezTo>
                  <a:pt x="155" y="404"/>
                  <a:pt x="155" y="400"/>
                  <a:pt x="154" y="398"/>
                </a:cubicBezTo>
                <a:cubicBezTo>
                  <a:pt x="154" y="398"/>
                  <a:pt x="149" y="397"/>
                  <a:pt x="144" y="397"/>
                </a:cubicBezTo>
                <a:lnTo>
                  <a:pt x="155" y="397"/>
                </a:lnTo>
                <a:close/>
                <a:moveTo>
                  <a:pt x="175" y="406"/>
                </a:moveTo>
                <a:lnTo>
                  <a:pt x="175" y="400"/>
                </a:lnTo>
                <a:cubicBezTo>
                  <a:pt x="176" y="398"/>
                  <a:pt x="178" y="398"/>
                  <a:pt x="181" y="398"/>
                </a:cubicBezTo>
                <a:cubicBezTo>
                  <a:pt x="187" y="398"/>
                  <a:pt x="194" y="400"/>
                  <a:pt x="196" y="402"/>
                </a:cubicBezTo>
                <a:lnTo>
                  <a:pt x="196" y="404"/>
                </a:lnTo>
                <a:cubicBezTo>
                  <a:pt x="195" y="405"/>
                  <a:pt x="192" y="406"/>
                  <a:pt x="188" y="406"/>
                </a:cubicBezTo>
                <a:cubicBezTo>
                  <a:pt x="193" y="405"/>
                  <a:pt x="193" y="404"/>
                  <a:pt x="194" y="404"/>
                </a:cubicBezTo>
                <a:cubicBezTo>
                  <a:pt x="193" y="403"/>
                  <a:pt x="187" y="401"/>
                  <a:pt x="181" y="401"/>
                </a:cubicBezTo>
                <a:lnTo>
                  <a:pt x="176" y="401"/>
                </a:lnTo>
                <a:lnTo>
                  <a:pt x="176" y="404"/>
                </a:lnTo>
                <a:cubicBezTo>
                  <a:pt x="178" y="404"/>
                  <a:pt x="182" y="405"/>
                  <a:pt x="186" y="406"/>
                </a:cubicBezTo>
                <a:lnTo>
                  <a:pt x="175" y="406"/>
                </a:lnTo>
                <a:close/>
                <a:moveTo>
                  <a:pt x="181" y="390"/>
                </a:moveTo>
                <a:cubicBezTo>
                  <a:pt x="178" y="390"/>
                  <a:pt x="175" y="389"/>
                  <a:pt x="175" y="389"/>
                </a:cubicBezTo>
                <a:lnTo>
                  <a:pt x="173" y="386"/>
                </a:lnTo>
                <a:lnTo>
                  <a:pt x="173" y="384"/>
                </a:lnTo>
                <a:lnTo>
                  <a:pt x="175" y="384"/>
                </a:lnTo>
                <a:cubicBezTo>
                  <a:pt x="178" y="384"/>
                  <a:pt x="181" y="383"/>
                  <a:pt x="185" y="383"/>
                </a:cubicBezTo>
                <a:cubicBezTo>
                  <a:pt x="190" y="381"/>
                  <a:pt x="191" y="380"/>
                  <a:pt x="193" y="380"/>
                </a:cubicBezTo>
                <a:cubicBezTo>
                  <a:pt x="194" y="380"/>
                  <a:pt x="196" y="380"/>
                  <a:pt x="196" y="381"/>
                </a:cubicBezTo>
                <a:cubicBezTo>
                  <a:pt x="197" y="383"/>
                  <a:pt x="196" y="384"/>
                  <a:pt x="196" y="386"/>
                </a:cubicBezTo>
                <a:cubicBezTo>
                  <a:pt x="192" y="389"/>
                  <a:pt x="185" y="390"/>
                  <a:pt x="181" y="390"/>
                </a:cubicBezTo>
                <a:close/>
                <a:moveTo>
                  <a:pt x="176" y="389"/>
                </a:moveTo>
                <a:lnTo>
                  <a:pt x="181" y="389"/>
                </a:lnTo>
                <a:cubicBezTo>
                  <a:pt x="185" y="389"/>
                  <a:pt x="191" y="389"/>
                  <a:pt x="194" y="384"/>
                </a:cubicBezTo>
                <a:cubicBezTo>
                  <a:pt x="196" y="383"/>
                  <a:pt x="194" y="383"/>
                  <a:pt x="194" y="383"/>
                </a:cubicBezTo>
                <a:lnTo>
                  <a:pt x="193" y="381"/>
                </a:lnTo>
                <a:lnTo>
                  <a:pt x="193" y="383"/>
                </a:lnTo>
                <a:cubicBezTo>
                  <a:pt x="192" y="383"/>
                  <a:pt x="190" y="383"/>
                  <a:pt x="185" y="384"/>
                </a:cubicBezTo>
                <a:cubicBezTo>
                  <a:pt x="181" y="384"/>
                  <a:pt x="178" y="386"/>
                  <a:pt x="176" y="386"/>
                </a:cubicBezTo>
                <a:lnTo>
                  <a:pt x="176" y="389"/>
                </a:lnTo>
                <a:close/>
                <a:moveTo>
                  <a:pt x="134" y="388"/>
                </a:moveTo>
                <a:cubicBezTo>
                  <a:pt x="131" y="388"/>
                  <a:pt x="123" y="383"/>
                  <a:pt x="122" y="380"/>
                </a:cubicBezTo>
                <a:cubicBezTo>
                  <a:pt x="125" y="378"/>
                  <a:pt x="126" y="378"/>
                  <a:pt x="127" y="378"/>
                </a:cubicBezTo>
                <a:cubicBezTo>
                  <a:pt x="129" y="378"/>
                  <a:pt x="131" y="380"/>
                  <a:pt x="134" y="380"/>
                </a:cubicBezTo>
                <a:lnTo>
                  <a:pt x="137" y="381"/>
                </a:lnTo>
                <a:lnTo>
                  <a:pt x="138" y="380"/>
                </a:lnTo>
                <a:cubicBezTo>
                  <a:pt x="146" y="380"/>
                  <a:pt x="155" y="383"/>
                  <a:pt x="155" y="383"/>
                </a:cubicBezTo>
                <a:lnTo>
                  <a:pt x="155" y="389"/>
                </a:lnTo>
                <a:lnTo>
                  <a:pt x="154" y="389"/>
                </a:lnTo>
                <a:lnTo>
                  <a:pt x="154" y="383"/>
                </a:lnTo>
                <a:cubicBezTo>
                  <a:pt x="154" y="384"/>
                  <a:pt x="146" y="383"/>
                  <a:pt x="138" y="383"/>
                </a:cubicBezTo>
                <a:lnTo>
                  <a:pt x="135" y="383"/>
                </a:lnTo>
                <a:lnTo>
                  <a:pt x="134" y="381"/>
                </a:lnTo>
                <a:cubicBezTo>
                  <a:pt x="131" y="380"/>
                  <a:pt x="127" y="380"/>
                  <a:pt x="127" y="380"/>
                </a:cubicBezTo>
                <a:lnTo>
                  <a:pt x="125" y="380"/>
                </a:lnTo>
                <a:cubicBezTo>
                  <a:pt x="125" y="381"/>
                  <a:pt x="132" y="386"/>
                  <a:pt x="135" y="386"/>
                </a:cubicBezTo>
                <a:cubicBezTo>
                  <a:pt x="137" y="389"/>
                  <a:pt x="147" y="389"/>
                  <a:pt x="152" y="389"/>
                </a:cubicBezTo>
                <a:cubicBezTo>
                  <a:pt x="148" y="389"/>
                  <a:pt x="136" y="389"/>
                  <a:pt x="134" y="388"/>
                </a:cubicBezTo>
                <a:close/>
                <a:moveTo>
                  <a:pt x="179" y="372"/>
                </a:moveTo>
                <a:lnTo>
                  <a:pt x="175" y="372"/>
                </a:lnTo>
                <a:lnTo>
                  <a:pt x="175" y="369"/>
                </a:lnTo>
                <a:lnTo>
                  <a:pt x="176" y="366"/>
                </a:lnTo>
                <a:lnTo>
                  <a:pt x="185" y="366"/>
                </a:lnTo>
                <a:lnTo>
                  <a:pt x="190" y="366"/>
                </a:lnTo>
                <a:lnTo>
                  <a:pt x="190" y="369"/>
                </a:lnTo>
                <a:cubicBezTo>
                  <a:pt x="187" y="372"/>
                  <a:pt x="182" y="372"/>
                  <a:pt x="179" y="372"/>
                </a:cubicBezTo>
                <a:close/>
                <a:moveTo>
                  <a:pt x="176" y="369"/>
                </a:moveTo>
                <a:lnTo>
                  <a:pt x="176" y="371"/>
                </a:lnTo>
                <a:lnTo>
                  <a:pt x="179" y="371"/>
                </a:lnTo>
                <a:cubicBezTo>
                  <a:pt x="181" y="371"/>
                  <a:pt x="187" y="371"/>
                  <a:pt x="187" y="369"/>
                </a:cubicBezTo>
                <a:lnTo>
                  <a:pt x="185" y="369"/>
                </a:lnTo>
                <a:lnTo>
                  <a:pt x="178" y="369"/>
                </a:lnTo>
                <a:lnTo>
                  <a:pt x="176" y="369"/>
                </a:lnTo>
                <a:close/>
                <a:moveTo>
                  <a:pt x="152" y="362"/>
                </a:moveTo>
                <a:cubicBezTo>
                  <a:pt x="146" y="362"/>
                  <a:pt x="132" y="356"/>
                  <a:pt x="131" y="352"/>
                </a:cubicBezTo>
                <a:lnTo>
                  <a:pt x="131" y="351"/>
                </a:lnTo>
                <a:lnTo>
                  <a:pt x="131" y="350"/>
                </a:lnTo>
                <a:lnTo>
                  <a:pt x="134" y="350"/>
                </a:lnTo>
                <a:cubicBezTo>
                  <a:pt x="149" y="351"/>
                  <a:pt x="155" y="357"/>
                  <a:pt x="155" y="360"/>
                </a:cubicBezTo>
                <a:cubicBezTo>
                  <a:pt x="155" y="360"/>
                  <a:pt x="154" y="362"/>
                  <a:pt x="152" y="362"/>
                </a:cubicBezTo>
                <a:close/>
                <a:moveTo>
                  <a:pt x="131" y="351"/>
                </a:moveTo>
                <a:cubicBezTo>
                  <a:pt x="132" y="352"/>
                  <a:pt x="146" y="360"/>
                  <a:pt x="152" y="360"/>
                </a:cubicBezTo>
                <a:lnTo>
                  <a:pt x="155" y="360"/>
                </a:lnTo>
                <a:cubicBezTo>
                  <a:pt x="154" y="357"/>
                  <a:pt x="147" y="352"/>
                  <a:pt x="134" y="351"/>
                </a:cubicBezTo>
                <a:lnTo>
                  <a:pt x="131" y="351"/>
                </a:lnTo>
                <a:close/>
                <a:moveTo>
                  <a:pt x="216" y="356"/>
                </a:moveTo>
                <a:lnTo>
                  <a:pt x="211" y="356"/>
                </a:lnTo>
                <a:lnTo>
                  <a:pt x="211" y="354"/>
                </a:lnTo>
                <a:cubicBezTo>
                  <a:pt x="214" y="352"/>
                  <a:pt x="217" y="351"/>
                  <a:pt x="219" y="351"/>
                </a:cubicBezTo>
                <a:lnTo>
                  <a:pt x="220" y="351"/>
                </a:lnTo>
                <a:lnTo>
                  <a:pt x="222" y="352"/>
                </a:lnTo>
                <a:cubicBezTo>
                  <a:pt x="220" y="356"/>
                  <a:pt x="219" y="356"/>
                  <a:pt x="216" y="356"/>
                </a:cubicBezTo>
                <a:close/>
                <a:moveTo>
                  <a:pt x="214" y="354"/>
                </a:moveTo>
                <a:lnTo>
                  <a:pt x="216" y="354"/>
                </a:lnTo>
                <a:cubicBezTo>
                  <a:pt x="219" y="354"/>
                  <a:pt x="220" y="352"/>
                  <a:pt x="220" y="352"/>
                </a:cubicBezTo>
                <a:lnTo>
                  <a:pt x="219" y="352"/>
                </a:lnTo>
                <a:cubicBezTo>
                  <a:pt x="217" y="352"/>
                  <a:pt x="216" y="352"/>
                  <a:pt x="214" y="354"/>
                </a:cubicBezTo>
                <a:close/>
                <a:moveTo>
                  <a:pt x="175" y="348"/>
                </a:moveTo>
                <a:lnTo>
                  <a:pt x="173" y="348"/>
                </a:lnTo>
                <a:cubicBezTo>
                  <a:pt x="173" y="346"/>
                  <a:pt x="175" y="342"/>
                  <a:pt x="175" y="342"/>
                </a:cubicBezTo>
                <a:cubicBezTo>
                  <a:pt x="187" y="336"/>
                  <a:pt x="211" y="330"/>
                  <a:pt x="222" y="330"/>
                </a:cubicBezTo>
                <a:lnTo>
                  <a:pt x="230" y="330"/>
                </a:lnTo>
                <a:cubicBezTo>
                  <a:pt x="230" y="333"/>
                  <a:pt x="228" y="337"/>
                  <a:pt x="220" y="340"/>
                </a:cubicBezTo>
                <a:cubicBezTo>
                  <a:pt x="213" y="340"/>
                  <a:pt x="197" y="342"/>
                  <a:pt x="176" y="348"/>
                </a:cubicBezTo>
                <a:lnTo>
                  <a:pt x="175" y="348"/>
                </a:lnTo>
                <a:cubicBezTo>
                  <a:pt x="197" y="342"/>
                  <a:pt x="213" y="337"/>
                  <a:pt x="219" y="337"/>
                </a:cubicBezTo>
                <a:cubicBezTo>
                  <a:pt x="225" y="336"/>
                  <a:pt x="228" y="333"/>
                  <a:pt x="228" y="331"/>
                </a:cubicBezTo>
                <a:cubicBezTo>
                  <a:pt x="228" y="331"/>
                  <a:pt x="225" y="330"/>
                  <a:pt x="222" y="330"/>
                </a:cubicBezTo>
                <a:cubicBezTo>
                  <a:pt x="211" y="331"/>
                  <a:pt x="187" y="337"/>
                  <a:pt x="176" y="345"/>
                </a:cubicBezTo>
                <a:cubicBezTo>
                  <a:pt x="176" y="345"/>
                  <a:pt x="175" y="346"/>
                  <a:pt x="175" y="348"/>
                </a:cubicBezTo>
                <a:close/>
                <a:moveTo>
                  <a:pt x="176" y="336"/>
                </a:moveTo>
                <a:cubicBezTo>
                  <a:pt x="175" y="336"/>
                  <a:pt x="175" y="333"/>
                  <a:pt x="175" y="331"/>
                </a:cubicBezTo>
                <a:cubicBezTo>
                  <a:pt x="176" y="330"/>
                  <a:pt x="178" y="330"/>
                  <a:pt x="179" y="330"/>
                </a:cubicBezTo>
                <a:cubicBezTo>
                  <a:pt x="190" y="328"/>
                  <a:pt x="204" y="324"/>
                  <a:pt x="208" y="324"/>
                </a:cubicBezTo>
                <a:lnTo>
                  <a:pt x="211" y="324"/>
                </a:lnTo>
                <a:cubicBezTo>
                  <a:pt x="211" y="327"/>
                  <a:pt x="210" y="327"/>
                  <a:pt x="210" y="327"/>
                </a:cubicBezTo>
                <a:cubicBezTo>
                  <a:pt x="201" y="331"/>
                  <a:pt x="176" y="336"/>
                  <a:pt x="176" y="336"/>
                </a:cubicBezTo>
                <a:close/>
                <a:moveTo>
                  <a:pt x="208" y="327"/>
                </a:moveTo>
                <a:cubicBezTo>
                  <a:pt x="204" y="327"/>
                  <a:pt x="187" y="330"/>
                  <a:pt x="181" y="331"/>
                </a:cubicBezTo>
                <a:lnTo>
                  <a:pt x="176" y="333"/>
                </a:lnTo>
                <a:lnTo>
                  <a:pt x="176" y="336"/>
                </a:lnTo>
                <a:cubicBezTo>
                  <a:pt x="176" y="336"/>
                  <a:pt x="201" y="330"/>
                  <a:pt x="208" y="327"/>
                </a:cubicBezTo>
                <a:close/>
                <a:moveTo>
                  <a:pt x="175" y="324"/>
                </a:moveTo>
                <a:lnTo>
                  <a:pt x="173" y="319"/>
                </a:lnTo>
                <a:lnTo>
                  <a:pt x="175" y="319"/>
                </a:lnTo>
                <a:lnTo>
                  <a:pt x="176" y="324"/>
                </a:lnTo>
                <a:cubicBezTo>
                  <a:pt x="175" y="324"/>
                  <a:pt x="175" y="324"/>
                  <a:pt x="175" y="324"/>
                </a:cubicBezTo>
                <a:close/>
                <a:moveTo>
                  <a:pt x="196" y="319"/>
                </a:moveTo>
                <a:cubicBezTo>
                  <a:pt x="194" y="323"/>
                  <a:pt x="181" y="324"/>
                  <a:pt x="176" y="324"/>
                </a:cubicBezTo>
                <a:cubicBezTo>
                  <a:pt x="180" y="321"/>
                  <a:pt x="192" y="321"/>
                  <a:pt x="194" y="319"/>
                </a:cubicBezTo>
                <a:lnTo>
                  <a:pt x="196" y="319"/>
                </a:lnTo>
                <a:close/>
                <a:moveTo>
                  <a:pt x="176" y="313"/>
                </a:moveTo>
                <a:cubicBezTo>
                  <a:pt x="180" y="312"/>
                  <a:pt x="185" y="310"/>
                  <a:pt x="190" y="309"/>
                </a:cubicBezTo>
                <a:cubicBezTo>
                  <a:pt x="183" y="311"/>
                  <a:pt x="177" y="313"/>
                  <a:pt x="176" y="313"/>
                </a:cubicBezTo>
                <a:close/>
                <a:moveTo>
                  <a:pt x="175" y="304"/>
                </a:moveTo>
                <a:cubicBezTo>
                  <a:pt x="196" y="298"/>
                  <a:pt x="211" y="293"/>
                  <a:pt x="217" y="293"/>
                </a:cubicBezTo>
                <a:cubicBezTo>
                  <a:pt x="220" y="293"/>
                  <a:pt x="220" y="293"/>
                  <a:pt x="220" y="295"/>
                </a:cubicBezTo>
                <a:cubicBezTo>
                  <a:pt x="222" y="295"/>
                  <a:pt x="220" y="298"/>
                  <a:pt x="220" y="299"/>
                </a:cubicBezTo>
                <a:cubicBezTo>
                  <a:pt x="218" y="300"/>
                  <a:pt x="203" y="305"/>
                  <a:pt x="190" y="309"/>
                </a:cubicBezTo>
                <a:cubicBezTo>
                  <a:pt x="204" y="304"/>
                  <a:pt x="218" y="299"/>
                  <a:pt x="219" y="298"/>
                </a:cubicBezTo>
                <a:lnTo>
                  <a:pt x="220" y="295"/>
                </a:lnTo>
                <a:lnTo>
                  <a:pt x="217" y="295"/>
                </a:lnTo>
                <a:cubicBezTo>
                  <a:pt x="211" y="295"/>
                  <a:pt x="196" y="299"/>
                  <a:pt x="176" y="304"/>
                </a:cubicBezTo>
                <a:lnTo>
                  <a:pt x="176" y="313"/>
                </a:lnTo>
                <a:cubicBezTo>
                  <a:pt x="175" y="312"/>
                  <a:pt x="175" y="304"/>
                  <a:pt x="175" y="304"/>
                </a:cubicBezTo>
                <a:close/>
                <a:moveTo>
                  <a:pt x="175" y="299"/>
                </a:moveTo>
                <a:lnTo>
                  <a:pt x="173" y="290"/>
                </a:lnTo>
                <a:lnTo>
                  <a:pt x="175" y="290"/>
                </a:lnTo>
                <a:lnTo>
                  <a:pt x="175" y="299"/>
                </a:lnTo>
                <a:cubicBezTo>
                  <a:pt x="176" y="298"/>
                  <a:pt x="191" y="295"/>
                  <a:pt x="199" y="290"/>
                </a:cubicBezTo>
                <a:cubicBezTo>
                  <a:pt x="199" y="289"/>
                  <a:pt x="199" y="289"/>
                  <a:pt x="196" y="289"/>
                </a:cubicBezTo>
                <a:lnTo>
                  <a:pt x="201" y="289"/>
                </a:lnTo>
                <a:cubicBezTo>
                  <a:pt x="201" y="289"/>
                  <a:pt x="201" y="290"/>
                  <a:pt x="199" y="290"/>
                </a:cubicBezTo>
                <a:cubicBezTo>
                  <a:pt x="192" y="298"/>
                  <a:pt x="175" y="299"/>
                  <a:pt x="175" y="299"/>
                </a:cubicBezTo>
                <a:close/>
                <a:moveTo>
                  <a:pt x="196" y="289"/>
                </a:moveTo>
                <a:cubicBezTo>
                  <a:pt x="191" y="289"/>
                  <a:pt x="181" y="290"/>
                  <a:pt x="176" y="290"/>
                </a:cubicBezTo>
                <a:cubicBezTo>
                  <a:pt x="179" y="289"/>
                  <a:pt x="191" y="289"/>
                  <a:pt x="196" y="289"/>
                </a:cubicBezTo>
                <a:close/>
                <a:moveTo>
                  <a:pt x="106" y="266"/>
                </a:moveTo>
                <a:lnTo>
                  <a:pt x="106" y="264"/>
                </a:lnTo>
                <a:cubicBezTo>
                  <a:pt x="106" y="263"/>
                  <a:pt x="108" y="263"/>
                  <a:pt x="110" y="263"/>
                </a:cubicBezTo>
                <a:cubicBezTo>
                  <a:pt x="119" y="263"/>
                  <a:pt x="134" y="268"/>
                  <a:pt x="155" y="277"/>
                </a:cubicBezTo>
                <a:lnTo>
                  <a:pt x="158" y="283"/>
                </a:lnTo>
                <a:lnTo>
                  <a:pt x="156" y="283"/>
                </a:lnTo>
                <a:cubicBezTo>
                  <a:pt x="156" y="283"/>
                  <a:pt x="108" y="268"/>
                  <a:pt x="106" y="266"/>
                </a:cubicBezTo>
                <a:close/>
                <a:moveTo>
                  <a:pt x="110" y="266"/>
                </a:moveTo>
                <a:lnTo>
                  <a:pt x="106" y="266"/>
                </a:lnTo>
                <a:cubicBezTo>
                  <a:pt x="108" y="266"/>
                  <a:pt x="149" y="280"/>
                  <a:pt x="155" y="281"/>
                </a:cubicBezTo>
                <a:lnTo>
                  <a:pt x="155" y="278"/>
                </a:lnTo>
                <a:cubicBezTo>
                  <a:pt x="127" y="266"/>
                  <a:pt x="116" y="266"/>
                  <a:pt x="110" y="266"/>
                </a:cubicBezTo>
                <a:close/>
                <a:moveTo>
                  <a:pt x="175" y="283"/>
                </a:moveTo>
                <a:cubicBezTo>
                  <a:pt x="173" y="281"/>
                  <a:pt x="173" y="278"/>
                  <a:pt x="173" y="278"/>
                </a:cubicBezTo>
                <a:lnTo>
                  <a:pt x="173" y="277"/>
                </a:lnTo>
                <a:lnTo>
                  <a:pt x="175" y="277"/>
                </a:lnTo>
                <a:lnTo>
                  <a:pt x="175" y="278"/>
                </a:lnTo>
                <a:lnTo>
                  <a:pt x="176" y="277"/>
                </a:lnTo>
                <a:cubicBezTo>
                  <a:pt x="179" y="277"/>
                  <a:pt x="184" y="278"/>
                  <a:pt x="185" y="278"/>
                </a:cubicBezTo>
                <a:lnTo>
                  <a:pt x="187" y="280"/>
                </a:lnTo>
                <a:cubicBezTo>
                  <a:pt x="184" y="281"/>
                  <a:pt x="176" y="283"/>
                  <a:pt x="175" y="283"/>
                </a:cubicBezTo>
                <a:close/>
                <a:moveTo>
                  <a:pt x="175" y="278"/>
                </a:moveTo>
                <a:cubicBezTo>
                  <a:pt x="175" y="280"/>
                  <a:pt x="176" y="281"/>
                  <a:pt x="176" y="281"/>
                </a:cubicBezTo>
                <a:cubicBezTo>
                  <a:pt x="178" y="280"/>
                  <a:pt x="184" y="280"/>
                  <a:pt x="184" y="280"/>
                </a:cubicBezTo>
                <a:cubicBezTo>
                  <a:pt x="184" y="280"/>
                  <a:pt x="181" y="278"/>
                  <a:pt x="175" y="278"/>
                </a:cubicBezTo>
                <a:close/>
                <a:moveTo>
                  <a:pt x="175" y="272"/>
                </a:moveTo>
                <a:cubicBezTo>
                  <a:pt x="173" y="271"/>
                  <a:pt x="173" y="266"/>
                  <a:pt x="173" y="266"/>
                </a:cubicBezTo>
                <a:cubicBezTo>
                  <a:pt x="173" y="264"/>
                  <a:pt x="175" y="264"/>
                  <a:pt x="176" y="264"/>
                </a:cubicBezTo>
                <a:cubicBezTo>
                  <a:pt x="181" y="263"/>
                  <a:pt x="191" y="263"/>
                  <a:pt x="196" y="263"/>
                </a:cubicBezTo>
                <a:cubicBezTo>
                  <a:pt x="191" y="263"/>
                  <a:pt x="181" y="266"/>
                  <a:pt x="176" y="266"/>
                </a:cubicBezTo>
                <a:lnTo>
                  <a:pt x="173" y="266"/>
                </a:lnTo>
                <a:cubicBezTo>
                  <a:pt x="175" y="266"/>
                  <a:pt x="175" y="271"/>
                  <a:pt x="175" y="271"/>
                </a:cubicBezTo>
                <a:cubicBezTo>
                  <a:pt x="181" y="268"/>
                  <a:pt x="193" y="266"/>
                  <a:pt x="197" y="263"/>
                </a:cubicBezTo>
                <a:lnTo>
                  <a:pt x="196" y="263"/>
                </a:lnTo>
                <a:lnTo>
                  <a:pt x="196" y="262"/>
                </a:lnTo>
                <a:cubicBezTo>
                  <a:pt x="199" y="262"/>
                  <a:pt x="199" y="263"/>
                  <a:pt x="199" y="263"/>
                </a:cubicBezTo>
                <a:lnTo>
                  <a:pt x="199" y="264"/>
                </a:lnTo>
                <a:cubicBezTo>
                  <a:pt x="196" y="266"/>
                  <a:pt x="176" y="271"/>
                  <a:pt x="175" y="272"/>
                </a:cubicBezTo>
                <a:close/>
                <a:moveTo>
                  <a:pt x="158" y="262"/>
                </a:moveTo>
                <a:cubicBezTo>
                  <a:pt x="155" y="262"/>
                  <a:pt x="123" y="248"/>
                  <a:pt x="120" y="248"/>
                </a:cubicBezTo>
                <a:cubicBezTo>
                  <a:pt x="125" y="248"/>
                  <a:pt x="152" y="258"/>
                  <a:pt x="155" y="260"/>
                </a:cubicBezTo>
                <a:lnTo>
                  <a:pt x="155" y="258"/>
                </a:lnTo>
                <a:lnTo>
                  <a:pt x="155" y="255"/>
                </a:lnTo>
                <a:lnTo>
                  <a:pt x="155" y="254"/>
                </a:lnTo>
                <a:lnTo>
                  <a:pt x="156" y="254"/>
                </a:lnTo>
                <a:cubicBezTo>
                  <a:pt x="158" y="255"/>
                  <a:pt x="158" y="258"/>
                  <a:pt x="158" y="258"/>
                </a:cubicBezTo>
                <a:lnTo>
                  <a:pt x="158" y="262"/>
                </a:lnTo>
                <a:close/>
                <a:moveTo>
                  <a:pt x="119" y="245"/>
                </a:moveTo>
                <a:cubicBezTo>
                  <a:pt x="119" y="243"/>
                  <a:pt x="120" y="243"/>
                  <a:pt x="122" y="243"/>
                </a:cubicBezTo>
                <a:cubicBezTo>
                  <a:pt x="129" y="243"/>
                  <a:pt x="147" y="251"/>
                  <a:pt x="155" y="254"/>
                </a:cubicBezTo>
                <a:cubicBezTo>
                  <a:pt x="147" y="252"/>
                  <a:pt x="129" y="245"/>
                  <a:pt x="122" y="245"/>
                </a:cubicBezTo>
                <a:lnTo>
                  <a:pt x="120" y="245"/>
                </a:lnTo>
                <a:lnTo>
                  <a:pt x="120" y="248"/>
                </a:lnTo>
                <a:cubicBezTo>
                  <a:pt x="119" y="248"/>
                  <a:pt x="119" y="245"/>
                  <a:pt x="119" y="245"/>
                </a:cubicBezTo>
                <a:close/>
                <a:moveTo>
                  <a:pt x="173" y="254"/>
                </a:moveTo>
                <a:lnTo>
                  <a:pt x="172" y="249"/>
                </a:lnTo>
                <a:cubicBezTo>
                  <a:pt x="173" y="248"/>
                  <a:pt x="192" y="248"/>
                  <a:pt x="197" y="248"/>
                </a:cubicBezTo>
                <a:cubicBezTo>
                  <a:pt x="192" y="248"/>
                  <a:pt x="173" y="249"/>
                  <a:pt x="173" y="251"/>
                </a:cubicBezTo>
                <a:lnTo>
                  <a:pt x="173" y="254"/>
                </a:lnTo>
                <a:cubicBezTo>
                  <a:pt x="181" y="252"/>
                  <a:pt x="194" y="249"/>
                  <a:pt x="199" y="248"/>
                </a:cubicBezTo>
                <a:lnTo>
                  <a:pt x="201" y="248"/>
                </a:lnTo>
                <a:lnTo>
                  <a:pt x="204" y="248"/>
                </a:lnTo>
                <a:cubicBezTo>
                  <a:pt x="199" y="251"/>
                  <a:pt x="176" y="254"/>
                  <a:pt x="173" y="254"/>
                </a:cubicBezTo>
                <a:close/>
                <a:moveTo>
                  <a:pt x="172" y="242"/>
                </a:moveTo>
                <a:lnTo>
                  <a:pt x="172" y="237"/>
                </a:lnTo>
                <a:lnTo>
                  <a:pt x="173" y="237"/>
                </a:lnTo>
                <a:cubicBezTo>
                  <a:pt x="173" y="237"/>
                  <a:pt x="176" y="236"/>
                  <a:pt x="181" y="236"/>
                </a:cubicBezTo>
                <a:cubicBezTo>
                  <a:pt x="190" y="234"/>
                  <a:pt x="201" y="231"/>
                  <a:pt x="207" y="231"/>
                </a:cubicBezTo>
                <a:lnTo>
                  <a:pt x="210" y="231"/>
                </a:lnTo>
                <a:lnTo>
                  <a:pt x="210" y="234"/>
                </a:lnTo>
                <a:cubicBezTo>
                  <a:pt x="204" y="237"/>
                  <a:pt x="181" y="240"/>
                  <a:pt x="174" y="241"/>
                </a:cubicBezTo>
                <a:cubicBezTo>
                  <a:pt x="179" y="240"/>
                  <a:pt x="204" y="237"/>
                  <a:pt x="208" y="233"/>
                </a:cubicBezTo>
                <a:lnTo>
                  <a:pt x="207" y="231"/>
                </a:lnTo>
                <a:lnTo>
                  <a:pt x="207" y="233"/>
                </a:lnTo>
                <a:cubicBezTo>
                  <a:pt x="201" y="233"/>
                  <a:pt x="190" y="236"/>
                  <a:pt x="181" y="237"/>
                </a:cubicBezTo>
                <a:lnTo>
                  <a:pt x="173" y="237"/>
                </a:lnTo>
                <a:lnTo>
                  <a:pt x="173" y="242"/>
                </a:lnTo>
                <a:lnTo>
                  <a:pt x="172" y="242"/>
                </a:lnTo>
                <a:close/>
                <a:moveTo>
                  <a:pt x="173" y="241"/>
                </a:moveTo>
                <a:cubicBezTo>
                  <a:pt x="173" y="241"/>
                  <a:pt x="173" y="242"/>
                  <a:pt x="173" y="242"/>
                </a:cubicBezTo>
                <a:cubicBezTo>
                  <a:pt x="173" y="241"/>
                  <a:pt x="173" y="241"/>
                  <a:pt x="173" y="241"/>
                </a:cubicBezTo>
                <a:close/>
                <a:moveTo>
                  <a:pt x="174" y="241"/>
                </a:moveTo>
                <a:cubicBezTo>
                  <a:pt x="174" y="241"/>
                  <a:pt x="174" y="241"/>
                  <a:pt x="173" y="241"/>
                </a:cubicBezTo>
                <a:cubicBezTo>
                  <a:pt x="173" y="241"/>
                  <a:pt x="174" y="241"/>
                  <a:pt x="174" y="241"/>
                </a:cubicBezTo>
                <a:close/>
                <a:moveTo>
                  <a:pt x="159" y="231"/>
                </a:moveTo>
                <a:lnTo>
                  <a:pt x="158" y="231"/>
                </a:lnTo>
                <a:lnTo>
                  <a:pt x="157" y="231"/>
                </a:lnTo>
                <a:cubicBezTo>
                  <a:pt x="148" y="228"/>
                  <a:pt x="108" y="213"/>
                  <a:pt x="108" y="213"/>
                </a:cubicBezTo>
                <a:lnTo>
                  <a:pt x="108" y="210"/>
                </a:lnTo>
                <a:cubicBezTo>
                  <a:pt x="110" y="208"/>
                  <a:pt x="110" y="208"/>
                  <a:pt x="112" y="208"/>
                </a:cubicBezTo>
                <a:lnTo>
                  <a:pt x="114" y="208"/>
                </a:lnTo>
                <a:lnTo>
                  <a:pt x="112" y="210"/>
                </a:lnTo>
                <a:lnTo>
                  <a:pt x="110" y="210"/>
                </a:lnTo>
                <a:cubicBezTo>
                  <a:pt x="110" y="213"/>
                  <a:pt x="150" y="227"/>
                  <a:pt x="157" y="231"/>
                </a:cubicBezTo>
                <a:cubicBezTo>
                  <a:pt x="156" y="229"/>
                  <a:pt x="156" y="227"/>
                  <a:pt x="156" y="227"/>
                </a:cubicBezTo>
                <a:cubicBezTo>
                  <a:pt x="129" y="213"/>
                  <a:pt x="119" y="210"/>
                  <a:pt x="114" y="210"/>
                </a:cubicBezTo>
                <a:lnTo>
                  <a:pt x="114" y="208"/>
                </a:lnTo>
                <a:cubicBezTo>
                  <a:pt x="120" y="208"/>
                  <a:pt x="137" y="213"/>
                  <a:pt x="158" y="227"/>
                </a:cubicBezTo>
                <a:lnTo>
                  <a:pt x="159" y="231"/>
                </a:lnTo>
                <a:close/>
                <a:moveTo>
                  <a:pt x="172" y="219"/>
                </a:moveTo>
                <a:lnTo>
                  <a:pt x="172" y="213"/>
                </a:lnTo>
                <a:cubicBezTo>
                  <a:pt x="172" y="213"/>
                  <a:pt x="173" y="210"/>
                  <a:pt x="176" y="210"/>
                </a:cubicBezTo>
                <a:cubicBezTo>
                  <a:pt x="181" y="208"/>
                  <a:pt x="190" y="208"/>
                  <a:pt x="193" y="208"/>
                </a:cubicBezTo>
                <a:lnTo>
                  <a:pt x="194" y="208"/>
                </a:lnTo>
                <a:lnTo>
                  <a:pt x="196" y="208"/>
                </a:lnTo>
                <a:lnTo>
                  <a:pt x="196" y="210"/>
                </a:lnTo>
                <a:cubicBezTo>
                  <a:pt x="193" y="214"/>
                  <a:pt x="173" y="219"/>
                  <a:pt x="172" y="219"/>
                </a:cubicBezTo>
                <a:close/>
                <a:moveTo>
                  <a:pt x="173" y="213"/>
                </a:moveTo>
                <a:lnTo>
                  <a:pt x="173" y="217"/>
                </a:lnTo>
                <a:cubicBezTo>
                  <a:pt x="178" y="216"/>
                  <a:pt x="193" y="213"/>
                  <a:pt x="194" y="208"/>
                </a:cubicBezTo>
                <a:cubicBezTo>
                  <a:pt x="192" y="208"/>
                  <a:pt x="181" y="210"/>
                  <a:pt x="176" y="213"/>
                </a:cubicBezTo>
                <a:lnTo>
                  <a:pt x="173" y="213"/>
                </a:lnTo>
                <a:close/>
                <a:moveTo>
                  <a:pt x="156" y="219"/>
                </a:moveTo>
                <a:cubicBezTo>
                  <a:pt x="147" y="214"/>
                  <a:pt x="119" y="207"/>
                  <a:pt x="119" y="204"/>
                </a:cubicBezTo>
                <a:lnTo>
                  <a:pt x="117" y="202"/>
                </a:lnTo>
                <a:cubicBezTo>
                  <a:pt x="119" y="201"/>
                  <a:pt x="119" y="201"/>
                  <a:pt x="120" y="201"/>
                </a:cubicBezTo>
                <a:cubicBezTo>
                  <a:pt x="127" y="201"/>
                  <a:pt x="138" y="202"/>
                  <a:pt x="156" y="210"/>
                </a:cubicBezTo>
                <a:lnTo>
                  <a:pt x="156" y="217"/>
                </a:lnTo>
                <a:lnTo>
                  <a:pt x="156" y="219"/>
                </a:lnTo>
                <a:close/>
                <a:moveTo>
                  <a:pt x="122" y="202"/>
                </a:moveTo>
                <a:lnTo>
                  <a:pt x="119" y="202"/>
                </a:lnTo>
                <a:cubicBezTo>
                  <a:pt x="120" y="205"/>
                  <a:pt x="141" y="213"/>
                  <a:pt x="155" y="216"/>
                </a:cubicBezTo>
                <a:lnTo>
                  <a:pt x="155" y="213"/>
                </a:lnTo>
                <a:cubicBezTo>
                  <a:pt x="135" y="202"/>
                  <a:pt x="126" y="202"/>
                  <a:pt x="122" y="202"/>
                </a:cubicBezTo>
                <a:close/>
                <a:moveTo>
                  <a:pt x="170" y="187"/>
                </a:moveTo>
                <a:lnTo>
                  <a:pt x="169" y="180"/>
                </a:lnTo>
                <a:cubicBezTo>
                  <a:pt x="170" y="178"/>
                  <a:pt x="182" y="177"/>
                  <a:pt x="192" y="177"/>
                </a:cubicBezTo>
                <a:lnTo>
                  <a:pt x="193" y="177"/>
                </a:lnTo>
                <a:cubicBezTo>
                  <a:pt x="199" y="177"/>
                  <a:pt x="201" y="178"/>
                  <a:pt x="201" y="178"/>
                </a:cubicBezTo>
                <a:lnTo>
                  <a:pt x="201" y="180"/>
                </a:lnTo>
                <a:cubicBezTo>
                  <a:pt x="196" y="182"/>
                  <a:pt x="172" y="187"/>
                  <a:pt x="170" y="187"/>
                </a:cubicBezTo>
                <a:close/>
                <a:moveTo>
                  <a:pt x="193" y="178"/>
                </a:moveTo>
                <a:lnTo>
                  <a:pt x="192" y="178"/>
                </a:lnTo>
                <a:cubicBezTo>
                  <a:pt x="182" y="178"/>
                  <a:pt x="170" y="180"/>
                  <a:pt x="170" y="180"/>
                </a:cubicBezTo>
                <a:lnTo>
                  <a:pt x="172" y="186"/>
                </a:lnTo>
                <a:cubicBezTo>
                  <a:pt x="176" y="186"/>
                  <a:pt x="196" y="182"/>
                  <a:pt x="199" y="178"/>
                </a:cubicBezTo>
                <a:lnTo>
                  <a:pt x="193" y="178"/>
                </a:lnTo>
                <a:close/>
                <a:moveTo>
                  <a:pt x="158" y="173"/>
                </a:moveTo>
                <a:cubicBezTo>
                  <a:pt x="155" y="173"/>
                  <a:pt x="137" y="167"/>
                  <a:pt x="137" y="164"/>
                </a:cubicBezTo>
                <a:cubicBezTo>
                  <a:pt x="137" y="163"/>
                  <a:pt x="138" y="163"/>
                  <a:pt x="138" y="163"/>
                </a:cubicBezTo>
                <a:lnTo>
                  <a:pt x="140" y="163"/>
                </a:lnTo>
                <a:cubicBezTo>
                  <a:pt x="144" y="163"/>
                  <a:pt x="151" y="164"/>
                  <a:pt x="155" y="164"/>
                </a:cubicBezTo>
                <a:cubicBezTo>
                  <a:pt x="156" y="164"/>
                  <a:pt x="158" y="166"/>
                  <a:pt x="158" y="164"/>
                </a:cubicBezTo>
                <a:cubicBezTo>
                  <a:pt x="158" y="164"/>
                  <a:pt x="158" y="166"/>
                  <a:pt x="159" y="166"/>
                </a:cubicBezTo>
                <a:lnTo>
                  <a:pt x="159" y="167"/>
                </a:lnTo>
                <a:lnTo>
                  <a:pt x="159" y="173"/>
                </a:lnTo>
                <a:lnTo>
                  <a:pt x="158" y="173"/>
                </a:lnTo>
                <a:close/>
                <a:moveTo>
                  <a:pt x="138" y="164"/>
                </a:moveTo>
                <a:cubicBezTo>
                  <a:pt x="138" y="166"/>
                  <a:pt x="155" y="172"/>
                  <a:pt x="158" y="172"/>
                </a:cubicBezTo>
                <a:lnTo>
                  <a:pt x="158" y="167"/>
                </a:lnTo>
                <a:cubicBezTo>
                  <a:pt x="158" y="167"/>
                  <a:pt x="155" y="167"/>
                  <a:pt x="155" y="166"/>
                </a:cubicBezTo>
                <a:cubicBezTo>
                  <a:pt x="151" y="164"/>
                  <a:pt x="144" y="164"/>
                  <a:pt x="140" y="164"/>
                </a:cubicBezTo>
                <a:lnTo>
                  <a:pt x="140" y="163"/>
                </a:lnTo>
                <a:lnTo>
                  <a:pt x="138" y="164"/>
                </a:lnTo>
                <a:close/>
                <a:moveTo>
                  <a:pt x="156" y="161"/>
                </a:moveTo>
                <a:lnTo>
                  <a:pt x="155" y="161"/>
                </a:lnTo>
                <a:lnTo>
                  <a:pt x="155" y="157"/>
                </a:lnTo>
                <a:cubicBezTo>
                  <a:pt x="137" y="151"/>
                  <a:pt x="127" y="151"/>
                  <a:pt x="125" y="151"/>
                </a:cubicBezTo>
                <a:lnTo>
                  <a:pt x="119" y="151"/>
                </a:lnTo>
                <a:cubicBezTo>
                  <a:pt x="122" y="151"/>
                  <a:pt x="141" y="157"/>
                  <a:pt x="150" y="160"/>
                </a:cubicBezTo>
                <a:cubicBezTo>
                  <a:pt x="140" y="157"/>
                  <a:pt x="122" y="152"/>
                  <a:pt x="119" y="152"/>
                </a:cubicBezTo>
                <a:lnTo>
                  <a:pt x="119" y="151"/>
                </a:lnTo>
                <a:cubicBezTo>
                  <a:pt x="119" y="151"/>
                  <a:pt x="120" y="149"/>
                  <a:pt x="123" y="149"/>
                </a:cubicBezTo>
                <a:cubicBezTo>
                  <a:pt x="131" y="149"/>
                  <a:pt x="141" y="151"/>
                  <a:pt x="155" y="155"/>
                </a:cubicBezTo>
                <a:cubicBezTo>
                  <a:pt x="155" y="155"/>
                  <a:pt x="155" y="157"/>
                  <a:pt x="156" y="157"/>
                </a:cubicBezTo>
                <a:lnTo>
                  <a:pt x="156" y="161"/>
                </a:lnTo>
                <a:close/>
                <a:moveTo>
                  <a:pt x="150" y="160"/>
                </a:moveTo>
                <a:cubicBezTo>
                  <a:pt x="152" y="160"/>
                  <a:pt x="154" y="161"/>
                  <a:pt x="155" y="161"/>
                </a:cubicBezTo>
                <a:cubicBezTo>
                  <a:pt x="155" y="161"/>
                  <a:pt x="153" y="161"/>
                  <a:pt x="150" y="160"/>
                </a:cubicBezTo>
                <a:close/>
                <a:moveTo>
                  <a:pt x="169" y="143"/>
                </a:moveTo>
                <a:cubicBezTo>
                  <a:pt x="167" y="140"/>
                  <a:pt x="167" y="140"/>
                  <a:pt x="167" y="137"/>
                </a:cubicBezTo>
                <a:lnTo>
                  <a:pt x="169" y="137"/>
                </a:lnTo>
                <a:lnTo>
                  <a:pt x="169" y="140"/>
                </a:lnTo>
                <a:lnTo>
                  <a:pt x="175" y="140"/>
                </a:lnTo>
                <a:cubicBezTo>
                  <a:pt x="175" y="140"/>
                  <a:pt x="172" y="137"/>
                  <a:pt x="170" y="137"/>
                </a:cubicBezTo>
                <a:lnTo>
                  <a:pt x="176" y="137"/>
                </a:lnTo>
                <a:lnTo>
                  <a:pt x="176" y="140"/>
                </a:lnTo>
                <a:cubicBezTo>
                  <a:pt x="175" y="143"/>
                  <a:pt x="169" y="143"/>
                  <a:pt x="169" y="143"/>
                </a:cubicBezTo>
                <a:close/>
                <a:moveTo>
                  <a:pt x="169" y="135"/>
                </a:moveTo>
                <a:lnTo>
                  <a:pt x="169" y="126"/>
                </a:lnTo>
                <a:lnTo>
                  <a:pt x="169" y="125"/>
                </a:lnTo>
                <a:cubicBezTo>
                  <a:pt x="170" y="125"/>
                  <a:pt x="184" y="125"/>
                  <a:pt x="187" y="128"/>
                </a:cubicBezTo>
                <a:cubicBezTo>
                  <a:pt x="185" y="133"/>
                  <a:pt x="172" y="135"/>
                  <a:pt x="169" y="135"/>
                </a:cubicBezTo>
                <a:close/>
                <a:moveTo>
                  <a:pt x="170" y="126"/>
                </a:moveTo>
                <a:lnTo>
                  <a:pt x="170" y="134"/>
                </a:lnTo>
                <a:cubicBezTo>
                  <a:pt x="176" y="133"/>
                  <a:pt x="184" y="131"/>
                  <a:pt x="185" y="128"/>
                </a:cubicBezTo>
                <a:cubicBezTo>
                  <a:pt x="184" y="128"/>
                  <a:pt x="175" y="126"/>
                  <a:pt x="170" y="126"/>
                </a:cubicBezTo>
                <a:close/>
                <a:moveTo>
                  <a:pt x="155" y="125"/>
                </a:moveTo>
                <a:cubicBezTo>
                  <a:pt x="154" y="125"/>
                  <a:pt x="151" y="125"/>
                  <a:pt x="149" y="123"/>
                </a:cubicBezTo>
                <a:cubicBezTo>
                  <a:pt x="152" y="120"/>
                  <a:pt x="155" y="119"/>
                  <a:pt x="156" y="119"/>
                </a:cubicBezTo>
                <a:lnTo>
                  <a:pt x="158" y="119"/>
                </a:lnTo>
                <a:lnTo>
                  <a:pt x="158" y="120"/>
                </a:lnTo>
                <a:cubicBezTo>
                  <a:pt x="158" y="120"/>
                  <a:pt x="156" y="120"/>
                  <a:pt x="156" y="122"/>
                </a:cubicBezTo>
                <a:cubicBezTo>
                  <a:pt x="155" y="122"/>
                  <a:pt x="152" y="122"/>
                  <a:pt x="151" y="123"/>
                </a:cubicBezTo>
                <a:cubicBezTo>
                  <a:pt x="151" y="123"/>
                  <a:pt x="155" y="123"/>
                  <a:pt x="158" y="125"/>
                </a:cubicBezTo>
                <a:lnTo>
                  <a:pt x="158" y="120"/>
                </a:lnTo>
                <a:lnTo>
                  <a:pt x="159" y="125"/>
                </a:lnTo>
                <a:lnTo>
                  <a:pt x="158" y="125"/>
                </a:lnTo>
                <a:lnTo>
                  <a:pt x="155" y="125"/>
                </a:lnTo>
                <a:close/>
              </a:path>
            </a:pathLst>
          </a:custGeom>
          <a:solidFill>
            <a:srgbClr val="3B83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9" name="Freeform 1633">
            <a:extLst>
              <a:ext uri="{FF2B5EF4-FFF2-40B4-BE49-F238E27FC236}">
                <a16:creationId xmlns:a16="http://schemas.microsoft.com/office/drawing/2014/main" id="{DDF24EEE-F12E-C74F-A997-BFF456118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2652713"/>
            <a:ext cx="131762" cy="252412"/>
          </a:xfrm>
          <a:custGeom>
            <a:avLst/>
            <a:gdLst>
              <a:gd name="T0" fmla="*/ 131404 w 368"/>
              <a:gd name="T1" fmla="*/ 0 h 701"/>
              <a:gd name="T2" fmla="*/ 131404 w 368"/>
              <a:gd name="T3" fmla="*/ 252052 h 701"/>
              <a:gd name="T4" fmla="*/ 65523 w 368"/>
              <a:gd name="T5" fmla="*/ 252052 h 701"/>
              <a:gd name="T6" fmla="*/ 0 w 368"/>
              <a:gd name="T7" fmla="*/ 252052 h 701"/>
              <a:gd name="T8" fmla="*/ 0 w 368"/>
              <a:gd name="T9" fmla="*/ 0 h 701"/>
              <a:gd name="T10" fmla="*/ 131404 w 368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68" h="701">
                <a:moveTo>
                  <a:pt x="367" y="0"/>
                </a:moveTo>
                <a:lnTo>
                  <a:pt x="367" y="700"/>
                </a:lnTo>
                <a:lnTo>
                  <a:pt x="183" y="700"/>
                </a:lnTo>
                <a:lnTo>
                  <a:pt x="0" y="700"/>
                </a:lnTo>
                <a:lnTo>
                  <a:pt x="0" y="0"/>
                </a:lnTo>
                <a:lnTo>
                  <a:pt x="367" y="0"/>
                </a:lnTo>
              </a:path>
            </a:pathLst>
          </a:custGeom>
          <a:solidFill>
            <a:srgbClr val="337B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0" name="Freeform 1634">
            <a:extLst>
              <a:ext uri="{FF2B5EF4-FFF2-40B4-BE49-F238E27FC236}">
                <a16:creationId xmlns:a16="http://schemas.microsoft.com/office/drawing/2014/main" id="{F31A51F0-5138-414E-BA84-30176BC79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9150" y="2652713"/>
            <a:ext cx="131763" cy="252412"/>
          </a:xfrm>
          <a:custGeom>
            <a:avLst/>
            <a:gdLst>
              <a:gd name="T0" fmla="*/ 131404 w 367"/>
              <a:gd name="T1" fmla="*/ 0 h 701"/>
              <a:gd name="T2" fmla="*/ 131404 w 367"/>
              <a:gd name="T3" fmla="*/ 252052 h 701"/>
              <a:gd name="T4" fmla="*/ 65702 w 367"/>
              <a:gd name="T5" fmla="*/ 252052 h 701"/>
              <a:gd name="T6" fmla="*/ 0 w 367"/>
              <a:gd name="T7" fmla="*/ 252052 h 701"/>
              <a:gd name="T8" fmla="*/ 0 w 367"/>
              <a:gd name="T9" fmla="*/ 0 h 701"/>
              <a:gd name="T10" fmla="*/ 131404 w 367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67" h="701">
                <a:moveTo>
                  <a:pt x="366" y="0"/>
                </a:moveTo>
                <a:lnTo>
                  <a:pt x="366" y="700"/>
                </a:lnTo>
                <a:lnTo>
                  <a:pt x="183" y="700"/>
                </a:lnTo>
                <a:lnTo>
                  <a:pt x="0" y="700"/>
                </a:lnTo>
                <a:lnTo>
                  <a:pt x="0" y="0"/>
                </a:lnTo>
                <a:lnTo>
                  <a:pt x="366" y="0"/>
                </a:lnTo>
              </a:path>
            </a:pathLst>
          </a:custGeom>
          <a:solidFill>
            <a:srgbClr val="337B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1" name="Freeform 1635">
            <a:extLst>
              <a:ext uri="{FF2B5EF4-FFF2-40B4-BE49-F238E27FC236}">
                <a16:creationId xmlns:a16="http://schemas.microsoft.com/office/drawing/2014/main" id="{9F86D5AC-805C-8646-A70C-5AAF0195A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2652713"/>
            <a:ext cx="431800" cy="84137"/>
          </a:xfrm>
          <a:custGeom>
            <a:avLst/>
            <a:gdLst>
              <a:gd name="T0" fmla="*/ 0 w 1200"/>
              <a:gd name="T1" fmla="*/ 0 h 234"/>
              <a:gd name="T2" fmla="*/ 431440 w 1200"/>
              <a:gd name="T3" fmla="*/ 0 h 234"/>
              <a:gd name="T4" fmla="*/ 431440 w 1200"/>
              <a:gd name="T5" fmla="*/ 83777 h 234"/>
              <a:gd name="T6" fmla="*/ 215900 w 1200"/>
              <a:gd name="T7" fmla="*/ 83777 h 234"/>
              <a:gd name="T8" fmla="*/ 0 w 1200"/>
              <a:gd name="T9" fmla="*/ 83777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2" name="Freeform 1636">
            <a:extLst>
              <a:ext uri="{FF2B5EF4-FFF2-40B4-BE49-F238E27FC236}">
                <a16:creationId xmlns:a16="http://schemas.microsoft.com/office/drawing/2014/main" id="{DF51F0F5-6F0F-384F-87C5-227D5FA73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2736850"/>
            <a:ext cx="431800" cy="84138"/>
          </a:xfrm>
          <a:custGeom>
            <a:avLst/>
            <a:gdLst>
              <a:gd name="T0" fmla="*/ 0 w 1200"/>
              <a:gd name="T1" fmla="*/ 0 h 234"/>
              <a:gd name="T2" fmla="*/ 431440 w 1200"/>
              <a:gd name="T3" fmla="*/ 0 h 234"/>
              <a:gd name="T4" fmla="*/ 431440 w 1200"/>
              <a:gd name="T5" fmla="*/ 83778 h 234"/>
              <a:gd name="T6" fmla="*/ 215900 w 1200"/>
              <a:gd name="T7" fmla="*/ 83778 h 234"/>
              <a:gd name="T8" fmla="*/ 0 w 1200"/>
              <a:gd name="T9" fmla="*/ 83778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3" name="Freeform 1637">
            <a:extLst>
              <a:ext uri="{FF2B5EF4-FFF2-40B4-BE49-F238E27FC236}">
                <a16:creationId xmlns:a16="http://schemas.microsoft.com/office/drawing/2014/main" id="{520C6673-429E-6645-95D2-AE5BFD949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2820988"/>
            <a:ext cx="431800" cy="84137"/>
          </a:xfrm>
          <a:custGeom>
            <a:avLst/>
            <a:gdLst>
              <a:gd name="T0" fmla="*/ 0 w 1200"/>
              <a:gd name="T1" fmla="*/ 0 h 235"/>
              <a:gd name="T2" fmla="*/ 431440 w 1200"/>
              <a:gd name="T3" fmla="*/ 0 h 235"/>
              <a:gd name="T4" fmla="*/ 431440 w 1200"/>
              <a:gd name="T5" fmla="*/ 83779 h 235"/>
              <a:gd name="T6" fmla="*/ 215900 w 1200"/>
              <a:gd name="T7" fmla="*/ 83779 h 235"/>
              <a:gd name="T8" fmla="*/ 0 w 1200"/>
              <a:gd name="T9" fmla="*/ 83779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4" name="Freeform 1638">
            <a:extLst>
              <a:ext uri="{FF2B5EF4-FFF2-40B4-BE49-F238E27FC236}">
                <a16:creationId xmlns:a16="http://schemas.microsoft.com/office/drawing/2014/main" id="{ABFC8BE4-10FA-094B-AE01-F6EFDA902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652713"/>
            <a:ext cx="431800" cy="252412"/>
          </a:xfrm>
          <a:custGeom>
            <a:avLst/>
            <a:gdLst>
              <a:gd name="T0" fmla="*/ 0 w 1200"/>
              <a:gd name="T1" fmla="*/ 0 h 700"/>
              <a:gd name="T2" fmla="*/ 431440 w 1200"/>
              <a:gd name="T3" fmla="*/ 0 h 700"/>
              <a:gd name="T4" fmla="*/ 0 w 1200"/>
              <a:gd name="T5" fmla="*/ 252051 h 700"/>
              <a:gd name="T6" fmla="*/ 0 w 1200"/>
              <a:gd name="T7" fmla="*/ 0 h 7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1F35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" name="Freeform 1639">
            <a:extLst>
              <a:ext uri="{FF2B5EF4-FFF2-40B4-BE49-F238E27FC236}">
                <a16:creationId xmlns:a16="http://schemas.microsoft.com/office/drawing/2014/main" id="{780CB9A3-0F6F-B544-B6B8-4D8F879D5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652713"/>
            <a:ext cx="431800" cy="252412"/>
          </a:xfrm>
          <a:custGeom>
            <a:avLst/>
            <a:gdLst>
              <a:gd name="T0" fmla="*/ 0 w 1201"/>
              <a:gd name="T1" fmla="*/ 251692 h 701"/>
              <a:gd name="T2" fmla="*/ 431081 w 1201"/>
              <a:gd name="T3" fmla="*/ 0 h 701"/>
              <a:gd name="T4" fmla="*/ 431440 w 1201"/>
              <a:gd name="T5" fmla="*/ 0 h 701"/>
              <a:gd name="T6" fmla="*/ 431440 w 1201"/>
              <a:gd name="T7" fmla="*/ 252052 h 701"/>
              <a:gd name="T8" fmla="*/ 0 w 1201"/>
              <a:gd name="T9" fmla="*/ 252052 h 701"/>
              <a:gd name="T10" fmla="*/ 0 w 1201"/>
              <a:gd name="T11" fmla="*/ 251692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1">
                <a:moveTo>
                  <a:pt x="0" y="699"/>
                </a:moveTo>
                <a:lnTo>
                  <a:pt x="1199" y="0"/>
                </a:lnTo>
                <a:lnTo>
                  <a:pt x="1200" y="0"/>
                </a:lnTo>
                <a:lnTo>
                  <a:pt x="1200" y="700"/>
                </a:lnTo>
                <a:lnTo>
                  <a:pt x="0" y="700"/>
                </a:lnTo>
                <a:lnTo>
                  <a:pt x="0" y="699"/>
                </a:ln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" name="Freeform 1640">
            <a:extLst>
              <a:ext uri="{FF2B5EF4-FFF2-40B4-BE49-F238E27FC236}">
                <a16:creationId xmlns:a16="http://schemas.microsoft.com/office/drawing/2014/main" id="{2E22D1EE-D672-7648-8643-B14031D91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652713"/>
            <a:ext cx="431800" cy="252412"/>
          </a:xfrm>
          <a:custGeom>
            <a:avLst/>
            <a:gdLst>
              <a:gd name="T0" fmla="*/ 719 w 1201"/>
              <a:gd name="T1" fmla="*/ 252052 h 701"/>
              <a:gd name="T2" fmla="*/ 0 w 1201"/>
              <a:gd name="T3" fmla="*/ 251332 h 701"/>
              <a:gd name="T4" fmla="*/ 0 w 1201"/>
              <a:gd name="T5" fmla="*/ 199481 h 701"/>
              <a:gd name="T6" fmla="*/ 342276 w 1201"/>
              <a:gd name="T7" fmla="*/ 0 h 701"/>
              <a:gd name="T8" fmla="*/ 431081 w 1201"/>
              <a:gd name="T9" fmla="*/ 0 h 701"/>
              <a:gd name="T10" fmla="*/ 431440 w 1201"/>
              <a:gd name="T11" fmla="*/ 720 h 701"/>
              <a:gd name="T12" fmla="*/ 431440 w 1201"/>
              <a:gd name="T13" fmla="*/ 51851 h 701"/>
              <a:gd name="T14" fmla="*/ 87726 w 1201"/>
              <a:gd name="T15" fmla="*/ 252052 h 701"/>
              <a:gd name="T16" fmla="*/ 719 w 1201"/>
              <a:gd name="T17" fmla="*/ 252052 h 70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1" h="701">
                <a:moveTo>
                  <a:pt x="2" y="700"/>
                </a:moveTo>
                <a:lnTo>
                  <a:pt x="0" y="698"/>
                </a:lnTo>
                <a:lnTo>
                  <a:pt x="0" y="554"/>
                </a:lnTo>
                <a:lnTo>
                  <a:pt x="952" y="0"/>
                </a:lnTo>
                <a:lnTo>
                  <a:pt x="1199" y="0"/>
                </a:lnTo>
                <a:lnTo>
                  <a:pt x="1200" y="2"/>
                </a:lnTo>
                <a:lnTo>
                  <a:pt x="1200" y="144"/>
                </a:lnTo>
                <a:lnTo>
                  <a:pt x="244" y="700"/>
                </a:lnTo>
                <a:lnTo>
                  <a:pt x="2" y="70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" name="Freeform 1641">
            <a:extLst>
              <a:ext uri="{FF2B5EF4-FFF2-40B4-BE49-F238E27FC236}">
                <a16:creationId xmlns:a16="http://schemas.microsoft.com/office/drawing/2014/main" id="{1FDF5E99-83E7-194D-AF63-A58B685DC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652713"/>
            <a:ext cx="431800" cy="252412"/>
          </a:xfrm>
          <a:custGeom>
            <a:avLst/>
            <a:gdLst>
              <a:gd name="T0" fmla="*/ 360 w 1201"/>
              <a:gd name="T1" fmla="*/ 252052 h 701"/>
              <a:gd name="T2" fmla="*/ 0 w 1201"/>
              <a:gd name="T3" fmla="*/ 251692 h 701"/>
              <a:gd name="T4" fmla="*/ 0 w 1201"/>
              <a:gd name="T5" fmla="*/ 212444 h 701"/>
              <a:gd name="T6" fmla="*/ 364567 w 1201"/>
              <a:gd name="T7" fmla="*/ 0 h 701"/>
              <a:gd name="T8" fmla="*/ 431081 w 1201"/>
              <a:gd name="T9" fmla="*/ 0 h 701"/>
              <a:gd name="T10" fmla="*/ 431440 w 1201"/>
              <a:gd name="T11" fmla="*/ 720 h 701"/>
              <a:gd name="T12" fmla="*/ 431440 w 1201"/>
              <a:gd name="T13" fmla="*/ 38528 h 701"/>
              <a:gd name="T14" fmla="*/ 65435 w 1201"/>
              <a:gd name="T15" fmla="*/ 252052 h 701"/>
              <a:gd name="T16" fmla="*/ 360 w 1201"/>
              <a:gd name="T17" fmla="*/ 252052 h 70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1" h="701">
                <a:moveTo>
                  <a:pt x="1" y="700"/>
                </a:moveTo>
                <a:lnTo>
                  <a:pt x="0" y="699"/>
                </a:lnTo>
                <a:lnTo>
                  <a:pt x="0" y="590"/>
                </a:lnTo>
                <a:lnTo>
                  <a:pt x="1014" y="0"/>
                </a:lnTo>
                <a:lnTo>
                  <a:pt x="1199" y="0"/>
                </a:lnTo>
                <a:lnTo>
                  <a:pt x="1200" y="2"/>
                </a:lnTo>
                <a:lnTo>
                  <a:pt x="1200" y="107"/>
                </a:lnTo>
                <a:lnTo>
                  <a:pt x="182" y="700"/>
                </a:lnTo>
                <a:lnTo>
                  <a:pt x="1" y="70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" name="Freeform 1642">
            <a:extLst>
              <a:ext uri="{FF2B5EF4-FFF2-40B4-BE49-F238E27FC236}">
                <a16:creationId xmlns:a16="http://schemas.microsoft.com/office/drawing/2014/main" id="{9D55BCAA-FC09-C842-94AA-4DC13C281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3" y="2679700"/>
            <a:ext cx="84137" cy="84138"/>
          </a:xfrm>
          <a:custGeom>
            <a:avLst/>
            <a:gdLst>
              <a:gd name="T0" fmla="*/ 78384 w 234"/>
              <a:gd name="T1" fmla="*/ 63372 h 235"/>
              <a:gd name="T2" fmla="*/ 59327 w 234"/>
              <a:gd name="T3" fmla="*/ 59434 h 235"/>
              <a:gd name="T4" fmla="*/ 62563 w 234"/>
              <a:gd name="T5" fmla="*/ 77693 h 235"/>
              <a:gd name="T6" fmla="*/ 48541 w 234"/>
              <a:gd name="T7" fmla="*/ 66594 h 235"/>
              <a:gd name="T8" fmla="*/ 42069 w 234"/>
              <a:gd name="T9" fmla="*/ 83780 h 235"/>
              <a:gd name="T10" fmla="*/ 35237 w 234"/>
              <a:gd name="T11" fmla="*/ 66594 h 235"/>
              <a:gd name="T12" fmla="*/ 20854 w 234"/>
              <a:gd name="T13" fmla="*/ 77693 h 235"/>
              <a:gd name="T14" fmla="*/ 24091 w 234"/>
              <a:gd name="T15" fmla="*/ 59434 h 235"/>
              <a:gd name="T16" fmla="*/ 5753 w 234"/>
              <a:gd name="T17" fmla="*/ 63372 h 235"/>
              <a:gd name="T18" fmla="*/ 17618 w 234"/>
              <a:gd name="T19" fmla="*/ 48335 h 235"/>
              <a:gd name="T20" fmla="*/ 0 w 234"/>
              <a:gd name="T21" fmla="*/ 41532 h 235"/>
              <a:gd name="T22" fmla="*/ 17618 w 234"/>
              <a:gd name="T23" fmla="*/ 35445 h 235"/>
              <a:gd name="T24" fmla="*/ 5753 w 234"/>
              <a:gd name="T25" fmla="*/ 21482 h 235"/>
              <a:gd name="T26" fmla="*/ 24091 w 234"/>
              <a:gd name="T27" fmla="*/ 23988 h 235"/>
              <a:gd name="T28" fmla="*/ 20854 w 234"/>
              <a:gd name="T29" fmla="*/ 5729 h 235"/>
              <a:gd name="T30" fmla="*/ 35237 w 234"/>
              <a:gd name="T31" fmla="*/ 17544 h 235"/>
              <a:gd name="T32" fmla="*/ 42069 w 234"/>
              <a:gd name="T33" fmla="*/ 0 h 235"/>
              <a:gd name="T34" fmla="*/ 48541 w 234"/>
              <a:gd name="T35" fmla="*/ 17544 h 235"/>
              <a:gd name="T36" fmla="*/ 62563 w 234"/>
              <a:gd name="T37" fmla="*/ 5729 h 235"/>
              <a:gd name="T38" fmla="*/ 59327 w 234"/>
              <a:gd name="T39" fmla="*/ 23988 h 235"/>
              <a:gd name="T40" fmla="*/ 78384 w 234"/>
              <a:gd name="T41" fmla="*/ 21482 h 235"/>
              <a:gd name="T42" fmla="*/ 66159 w 234"/>
              <a:gd name="T43" fmla="*/ 35445 h 235"/>
              <a:gd name="T44" fmla="*/ 83777 w 234"/>
              <a:gd name="T45" fmla="*/ 41532 h 235"/>
              <a:gd name="T46" fmla="*/ 66159 w 234"/>
              <a:gd name="T47" fmla="*/ 48335 h 235"/>
              <a:gd name="T48" fmla="*/ 78384 w 234"/>
              <a:gd name="T49" fmla="*/ 63372 h 23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34" h="235">
                <a:moveTo>
                  <a:pt x="218" y="177"/>
                </a:moveTo>
                <a:lnTo>
                  <a:pt x="165" y="166"/>
                </a:lnTo>
                <a:lnTo>
                  <a:pt x="174" y="217"/>
                </a:lnTo>
                <a:lnTo>
                  <a:pt x="135" y="186"/>
                </a:lnTo>
                <a:lnTo>
                  <a:pt x="117" y="234"/>
                </a:lnTo>
                <a:lnTo>
                  <a:pt x="98" y="186"/>
                </a:lnTo>
                <a:lnTo>
                  <a:pt x="58" y="217"/>
                </a:lnTo>
                <a:lnTo>
                  <a:pt x="67" y="166"/>
                </a:lnTo>
                <a:lnTo>
                  <a:pt x="16" y="177"/>
                </a:lnTo>
                <a:lnTo>
                  <a:pt x="49" y="135"/>
                </a:lnTo>
                <a:lnTo>
                  <a:pt x="0" y="116"/>
                </a:lnTo>
                <a:lnTo>
                  <a:pt x="49" y="99"/>
                </a:lnTo>
                <a:lnTo>
                  <a:pt x="16" y="60"/>
                </a:lnTo>
                <a:lnTo>
                  <a:pt x="67" y="67"/>
                </a:lnTo>
                <a:lnTo>
                  <a:pt x="58" y="16"/>
                </a:lnTo>
                <a:lnTo>
                  <a:pt x="98" y="49"/>
                </a:lnTo>
                <a:lnTo>
                  <a:pt x="117" y="0"/>
                </a:lnTo>
                <a:lnTo>
                  <a:pt x="135" y="49"/>
                </a:lnTo>
                <a:lnTo>
                  <a:pt x="174" y="16"/>
                </a:lnTo>
                <a:lnTo>
                  <a:pt x="165" y="67"/>
                </a:lnTo>
                <a:lnTo>
                  <a:pt x="218" y="60"/>
                </a:lnTo>
                <a:lnTo>
                  <a:pt x="184" y="99"/>
                </a:lnTo>
                <a:lnTo>
                  <a:pt x="233" y="116"/>
                </a:lnTo>
                <a:lnTo>
                  <a:pt x="184" y="135"/>
                </a:lnTo>
                <a:lnTo>
                  <a:pt x="218" y="177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" name="Freeform 1643">
            <a:extLst>
              <a:ext uri="{FF2B5EF4-FFF2-40B4-BE49-F238E27FC236}">
                <a16:creationId xmlns:a16="http://schemas.microsoft.com/office/drawing/2014/main" id="{E9295EB3-FF13-294C-BBED-58B712062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388" y="2697163"/>
            <a:ext cx="50800" cy="50800"/>
          </a:xfrm>
          <a:custGeom>
            <a:avLst/>
            <a:gdLst>
              <a:gd name="T0" fmla="*/ 25580 w 141"/>
              <a:gd name="T1" fmla="*/ 50442 h 142"/>
              <a:gd name="T2" fmla="*/ 0 w 141"/>
              <a:gd name="T3" fmla="*/ 25042 h 142"/>
              <a:gd name="T4" fmla="*/ 25580 w 141"/>
              <a:gd name="T5" fmla="*/ 0 h 142"/>
              <a:gd name="T6" fmla="*/ 50440 w 141"/>
              <a:gd name="T7" fmla="*/ 25042 h 142"/>
              <a:gd name="T8" fmla="*/ 25580 w 141"/>
              <a:gd name="T9" fmla="*/ 50442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1" h="142">
                <a:moveTo>
                  <a:pt x="71" y="141"/>
                </a:moveTo>
                <a:cubicBezTo>
                  <a:pt x="32" y="141"/>
                  <a:pt x="0" y="109"/>
                  <a:pt x="0" y="70"/>
                </a:cubicBezTo>
                <a:cubicBezTo>
                  <a:pt x="0" y="32"/>
                  <a:pt x="32" y="0"/>
                  <a:pt x="71" y="0"/>
                </a:cubicBezTo>
                <a:cubicBezTo>
                  <a:pt x="110" y="0"/>
                  <a:pt x="140" y="32"/>
                  <a:pt x="140" y="70"/>
                </a:cubicBezTo>
                <a:cubicBezTo>
                  <a:pt x="140" y="109"/>
                  <a:pt x="110" y="141"/>
                  <a:pt x="71" y="141"/>
                </a:cubicBezTo>
              </a:path>
            </a:pathLst>
          </a:custGeom>
          <a:solidFill>
            <a:srgbClr val="1F35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" name="Freeform 1644">
            <a:extLst>
              <a:ext uri="{FF2B5EF4-FFF2-40B4-BE49-F238E27FC236}">
                <a16:creationId xmlns:a16="http://schemas.microsoft.com/office/drawing/2014/main" id="{3E89CBA4-2AEB-0E40-A6AA-342B913AC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150" y="2701925"/>
            <a:ext cx="42863" cy="42863"/>
          </a:xfrm>
          <a:custGeom>
            <a:avLst/>
            <a:gdLst>
              <a:gd name="T0" fmla="*/ 21615 w 117"/>
              <a:gd name="T1" fmla="*/ 42500 h 118"/>
              <a:gd name="T2" fmla="*/ 0 w 117"/>
              <a:gd name="T3" fmla="*/ 20342 h 118"/>
              <a:gd name="T4" fmla="*/ 21615 w 117"/>
              <a:gd name="T5" fmla="*/ 0 h 118"/>
              <a:gd name="T6" fmla="*/ 42497 w 117"/>
              <a:gd name="T7" fmla="*/ 20342 h 118"/>
              <a:gd name="T8" fmla="*/ 21615 w 117"/>
              <a:gd name="T9" fmla="*/ 42500 h 1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7" h="118">
                <a:moveTo>
                  <a:pt x="59" y="117"/>
                </a:moveTo>
                <a:cubicBezTo>
                  <a:pt x="26" y="117"/>
                  <a:pt x="0" y="89"/>
                  <a:pt x="0" y="56"/>
                </a:cubicBezTo>
                <a:cubicBezTo>
                  <a:pt x="0" y="24"/>
                  <a:pt x="26" y="0"/>
                  <a:pt x="59" y="0"/>
                </a:cubicBezTo>
                <a:cubicBezTo>
                  <a:pt x="90" y="0"/>
                  <a:pt x="116" y="24"/>
                  <a:pt x="116" y="56"/>
                </a:cubicBezTo>
                <a:cubicBezTo>
                  <a:pt x="116" y="89"/>
                  <a:pt x="90" y="117"/>
                  <a:pt x="59" y="117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" name="Freeform 1645">
            <a:extLst>
              <a:ext uri="{FF2B5EF4-FFF2-40B4-BE49-F238E27FC236}">
                <a16:creationId xmlns:a16="http://schemas.microsoft.com/office/drawing/2014/main" id="{BD87B232-97BA-9C41-A7FA-315310AEB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2652713"/>
            <a:ext cx="431800" cy="252412"/>
          </a:xfrm>
          <a:custGeom>
            <a:avLst/>
            <a:gdLst>
              <a:gd name="T0" fmla="*/ 0 w 1201"/>
              <a:gd name="T1" fmla="*/ 0 h 701"/>
              <a:gd name="T2" fmla="*/ 431440 w 1201"/>
              <a:gd name="T3" fmla="*/ 0 h 701"/>
              <a:gd name="T4" fmla="*/ 431440 w 1201"/>
              <a:gd name="T5" fmla="*/ 252052 h 701"/>
              <a:gd name="T6" fmla="*/ 215720 w 1201"/>
              <a:gd name="T7" fmla="*/ 252052 h 701"/>
              <a:gd name="T8" fmla="*/ 0 w 1201"/>
              <a:gd name="T9" fmla="*/ 252052 h 701"/>
              <a:gd name="T10" fmla="*/ 0 w 1201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1">
                <a:moveTo>
                  <a:pt x="0" y="0"/>
                </a:moveTo>
                <a:lnTo>
                  <a:pt x="1200" y="0"/>
                </a:lnTo>
                <a:lnTo>
                  <a:pt x="1200" y="700"/>
                </a:lnTo>
                <a:lnTo>
                  <a:pt x="6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" name="Freeform 1646">
            <a:extLst>
              <a:ext uri="{FF2B5EF4-FFF2-40B4-BE49-F238E27FC236}">
                <a16:creationId xmlns:a16="http://schemas.microsoft.com/office/drawing/2014/main" id="{7F6D3223-3BA9-5F4E-A907-CF0948A48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2652713"/>
            <a:ext cx="84137" cy="252412"/>
          </a:xfrm>
          <a:custGeom>
            <a:avLst/>
            <a:gdLst>
              <a:gd name="T0" fmla="*/ 83776 w 233"/>
              <a:gd name="T1" fmla="*/ 0 h 701"/>
              <a:gd name="T2" fmla="*/ 83776 w 233"/>
              <a:gd name="T3" fmla="*/ 252052 h 701"/>
              <a:gd name="T4" fmla="*/ 41888 w 233"/>
              <a:gd name="T5" fmla="*/ 252052 h 701"/>
              <a:gd name="T6" fmla="*/ 0 w 233"/>
              <a:gd name="T7" fmla="*/ 252052 h 701"/>
              <a:gd name="T8" fmla="*/ 0 w 233"/>
              <a:gd name="T9" fmla="*/ 0 h 701"/>
              <a:gd name="T10" fmla="*/ 83776 w 233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3" h="701">
                <a:moveTo>
                  <a:pt x="232" y="0"/>
                </a:moveTo>
                <a:lnTo>
                  <a:pt x="232" y="700"/>
                </a:lnTo>
                <a:lnTo>
                  <a:pt x="116" y="700"/>
                </a:lnTo>
                <a:lnTo>
                  <a:pt x="0" y="700"/>
                </a:lnTo>
                <a:lnTo>
                  <a:pt x="0" y="0"/>
                </a:lnTo>
                <a:lnTo>
                  <a:pt x="232" y="0"/>
                </a:lnTo>
              </a:path>
            </a:pathLst>
          </a:custGeom>
          <a:solidFill>
            <a:srgbClr val="C900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" name="Freeform 1647">
            <a:extLst>
              <a:ext uri="{FF2B5EF4-FFF2-40B4-BE49-F238E27FC236}">
                <a16:creationId xmlns:a16="http://schemas.microsoft.com/office/drawing/2014/main" id="{9F34CE6E-2EA4-6B42-86D2-ACA2BB0F6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2736850"/>
            <a:ext cx="431800" cy="84138"/>
          </a:xfrm>
          <a:custGeom>
            <a:avLst/>
            <a:gdLst>
              <a:gd name="T0" fmla="*/ 0 w 1201"/>
              <a:gd name="T1" fmla="*/ 0 h 234"/>
              <a:gd name="T2" fmla="*/ 431440 w 1201"/>
              <a:gd name="T3" fmla="*/ 0 h 234"/>
              <a:gd name="T4" fmla="*/ 431440 w 1201"/>
              <a:gd name="T5" fmla="*/ 83778 h 234"/>
              <a:gd name="T6" fmla="*/ 215720 w 1201"/>
              <a:gd name="T7" fmla="*/ 83778 h 234"/>
              <a:gd name="T8" fmla="*/ 0 w 1201"/>
              <a:gd name="T9" fmla="*/ 83778 h 234"/>
              <a:gd name="T10" fmla="*/ 0 w 1201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4">
                <a:moveTo>
                  <a:pt x="0" y="0"/>
                </a:moveTo>
                <a:lnTo>
                  <a:pt x="1200" y="0"/>
                </a:lnTo>
                <a:lnTo>
                  <a:pt x="1200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2B00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" name="Freeform 1648">
            <a:extLst>
              <a:ext uri="{FF2B5EF4-FFF2-40B4-BE49-F238E27FC236}">
                <a16:creationId xmlns:a16="http://schemas.microsoft.com/office/drawing/2014/main" id="{9393138A-CD0B-C349-AA1B-047817AF2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2741613"/>
            <a:ext cx="4762" cy="12700"/>
          </a:xfrm>
          <a:custGeom>
            <a:avLst/>
            <a:gdLst>
              <a:gd name="T0" fmla="*/ 2564 w 13"/>
              <a:gd name="T1" fmla="*/ 0 h 34"/>
              <a:gd name="T2" fmla="*/ 4396 w 13"/>
              <a:gd name="T3" fmla="*/ 12326 h 34"/>
              <a:gd name="T4" fmla="*/ 0 w 13"/>
              <a:gd name="T5" fmla="*/ 10832 h 34"/>
              <a:gd name="T6" fmla="*/ 2564 w 13"/>
              <a:gd name="T7" fmla="*/ 0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34">
                <a:moveTo>
                  <a:pt x="7" y="0"/>
                </a:moveTo>
                <a:lnTo>
                  <a:pt x="12" y="33"/>
                </a:lnTo>
                <a:lnTo>
                  <a:pt x="0" y="29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" name="Freeform 1649">
            <a:extLst>
              <a:ext uri="{FF2B5EF4-FFF2-40B4-BE49-F238E27FC236}">
                <a16:creationId xmlns:a16="http://schemas.microsoft.com/office/drawing/2014/main" id="{9556AD22-D8FB-204F-8A3F-2E5590D44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2741613"/>
            <a:ext cx="4762" cy="12700"/>
          </a:xfrm>
          <a:custGeom>
            <a:avLst/>
            <a:gdLst>
              <a:gd name="T0" fmla="*/ 1905 w 15"/>
              <a:gd name="T1" fmla="*/ 0 h 34"/>
              <a:gd name="T2" fmla="*/ 4445 w 15"/>
              <a:gd name="T3" fmla="*/ 10832 h 34"/>
              <a:gd name="T4" fmla="*/ 0 w 15"/>
              <a:gd name="T5" fmla="*/ 12326 h 34"/>
              <a:gd name="T6" fmla="*/ 1905 w 15"/>
              <a:gd name="T7" fmla="*/ 0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34">
                <a:moveTo>
                  <a:pt x="6" y="0"/>
                </a:moveTo>
                <a:lnTo>
                  <a:pt x="14" y="29"/>
                </a:lnTo>
                <a:lnTo>
                  <a:pt x="0" y="33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" name="Freeform 1650">
            <a:extLst>
              <a:ext uri="{FF2B5EF4-FFF2-40B4-BE49-F238E27FC236}">
                <a16:creationId xmlns:a16="http://schemas.microsoft.com/office/drawing/2014/main" id="{261C48F3-718E-B546-A7B8-D3CE2CB20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2747963"/>
            <a:ext cx="11113" cy="6350"/>
          </a:xfrm>
          <a:custGeom>
            <a:avLst/>
            <a:gdLst>
              <a:gd name="T0" fmla="*/ 10755 w 31"/>
              <a:gd name="T1" fmla="*/ 0 h 16"/>
              <a:gd name="T2" fmla="*/ 0 w 31"/>
              <a:gd name="T3" fmla="*/ 5953 h 16"/>
              <a:gd name="T4" fmla="*/ 0 w 31"/>
              <a:gd name="T5" fmla="*/ 0 h 16"/>
              <a:gd name="T6" fmla="*/ 10755 w 31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16">
                <a:moveTo>
                  <a:pt x="30" y="0"/>
                </a:moveTo>
                <a:lnTo>
                  <a:pt x="0" y="15"/>
                </a:lnTo>
                <a:lnTo>
                  <a:pt x="0" y="0"/>
                </a:lnTo>
                <a:lnTo>
                  <a:pt x="3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7" name="Freeform 1651">
            <a:extLst>
              <a:ext uri="{FF2B5EF4-FFF2-40B4-BE49-F238E27FC236}">
                <a16:creationId xmlns:a16="http://schemas.microsoft.com/office/drawing/2014/main" id="{726A884F-F514-0B4C-89B2-DE4535C64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2747963"/>
            <a:ext cx="12700" cy="6350"/>
          </a:xfrm>
          <a:custGeom>
            <a:avLst/>
            <a:gdLst>
              <a:gd name="T0" fmla="*/ 12347 w 36"/>
              <a:gd name="T1" fmla="*/ 0 h 19"/>
              <a:gd name="T2" fmla="*/ 3528 w 36"/>
              <a:gd name="T3" fmla="*/ 6016 h 19"/>
              <a:gd name="T4" fmla="*/ 0 w 36"/>
              <a:gd name="T5" fmla="*/ 2005 h 19"/>
              <a:gd name="T6" fmla="*/ 12347 w 36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" h="19">
                <a:moveTo>
                  <a:pt x="35" y="0"/>
                </a:moveTo>
                <a:lnTo>
                  <a:pt x="10" y="18"/>
                </a:lnTo>
                <a:lnTo>
                  <a:pt x="0" y="6"/>
                </a:lnTo>
                <a:lnTo>
                  <a:pt x="3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" name="Freeform 1652">
            <a:extLst>
              <a:ext uri="{FF2B5EF4-FFF2-40B4-BE49-F238E27FC236}">
                <a16:creationId xmlns:a16="http://schemas.microsoft.com/office/drawing/2014/main" id="{72423127-A819-8542-BF43-FBCB40008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2747963"/>
            <a:ext cx="11113" cy="6350"/>
          </a:xfrm>
          <a:custGeom>
            <a:avLst/>
            <a:gdLst>
              <a:gd name="T0" fmla="*/ 0 w 32"/>
              <a:gd name="T1" fmla="*/ 0 h 19"/>
              <a:gd name="T2" fmla="*/ 10766 w 32"/>
              <a:gd name="T3" fmla="*/ 2005 h 19"/>
              <a:gd name="T4" fmla="*/ 7987 w 32"/>
              <a:gd name="T5" fmla="*/ 6016 h 19"/>
              <a:gd name="T6" fmla="*/ 0 w 32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1" y="6"/>
                </a:lnTo>
                <a:lnTo>
                  <a:pt x="23" y="1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9" name="Freeform 1653">
            <a:extLst>
              <a:ext uri="{FF2B5EF4-FFF2-40B4-BE49-F238E27FC236}">
                <a16:creationId xmlns:a16="http://schemas.microsoft.com/office/drawing/2014/main" id="{84E88C48-2BAA-2E4C-AF00-1EBD0623E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2747963"/>
            <a:ext cx="11113" cy="6350"/>
          </a:xfrm>
          <a:custGeom>
            <a:avLst/>
            <a:gdLst>
              <a:gd name="T0" fmla="*/ 0 w 30"/>
              <a:gd name="T1" fmla="*/ 0 h 16"/>
              <a:gd name="T2" fmla="*/ 10743 w 30"/>
              <a:gd name="T3" fmla="*/ 0 h 16"/>
              <a:gd name="T4" fmla="*/ 10743 w 30"/>
              <a:gd name="T5" fmla="*/ 5953 h 16"/>
              <a:gd name="T6" fmla="*/ 0 w 30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16">
                <a:moveTo>
                  <a:pt x="0" y="0"/>
                </a:moveTo>
                <a:lnTo>
                  <a:pt x="29" y="0"/>
                </a:lnTo>
                <a:lnTo>
                  <a:pt x="29" y="1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0" name="Freeform 1654">
            <a:extLst>
              <a:ext uri="{FF2B5EF4-FFF2-40B4-BE49-F238E27FC236}">
                <a16:creationId xmlns:a16="http://schemas.microsoft.com/office/drawing/2014/main" id="{96E37717-C02D-AE41-8706-42F305F50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2751138"/>
            <a:ext cx="7937" cy="9525"/>
          </a:xfrm>
          <a:custGeom>
            <a:avLst/>
            <a:gdLst>
              <a:gd name="T0" fmla="*/ 7606 w 24"/>
              <a:gd name="T1" fmla="*/ 9185 h 28"/>
              <a:gd name="T2" fmla="*/ 0 w 24"/>
              <a:gd name="T3" fmla="*/ 2041 h 28"/>
              <a:gd name="T4" fmla="*/ 4630 w 24"/>
              <a:gd name="T5" fmla="*/ 0 h 28"/>
              <a:gd name="T6" fmla="*/ 7606 w 24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28">
                <a:moveTo>
                  <a:pt x="23" y="27"/>
                </a:moveTo>
                <a:lnTo>
                  <a:pt x="0" y="6"/>
                </a:lnTo>
                <a:lnTo>
                  <a:pt x="14" y="0"/>
                </a:lnTo>
                <a:lnTo>
                  <a:pt x="23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1" name="Freeform 1655">
            <a:extLst>
              <a:ext uri="{FF2B5EF4-FFF2-40B4-BE49-F238E27FC236}">
                <a16:creationId xmlns:a16="http://schemas.microsoft.com/office/drawing/2014/main" id="{1D0C84C1-4B5B-284E-9EE7-F70018BBE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2751138"/>
            <a:ext cx="9525" cy="9525"/>
          </a:xfrm>
          <a:custGeom>
            <a:avLst/>
            <a:gdLst>
              <a:gd name="T0" fmla="*/ 9144 w 25"/>
              <a:gd name="T1" fmla="*/ 9185 h 28"/>
              <a:gd name="T2" fmla="*/ 0 w 25"/>
              <a:gd name="T3" fmla="*/ 3402 h 28"/>
              <a:gd name="T4" fmla="*/ 3429 w 25"/>
              <a:gd name="T5" fmla="*/ 0 h 28"/>
              <a:gd name="T6" fmla="*/ 9144 w 25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" h="28">
                <a:moveTo>
                  <a:pt x="24" y="27"/>
                </a:moveTo>
                <a:lnTo>
                  <a:pt x="0" y="10"/>
                </a:lnTo>
                <a:lnTo>
                  <a:pt x="9" y="0"/>
                </a:lnTo>
                <a:lnTo>
                  <a:pt x="24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2" name="Freeform 1656">
            <a:extLst>
              <a:ext uri="{FF2B5EF4-FFF2-40B4-BE49-F238E27FC236}">
                <a16:creationId xmlns:a16="http://schemas.microsoft.com/office/drawing/2014/main" id="{E4F5529D-C136-1141-9547-C9FAB07ED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2751138"/>
            <a:ext cx="7937" cy="9525"/>
          </a:xfrm>
          <a:custGeom>
            <a:avLst/>
            <a:gdLst>
              <a:gd name="T0" fmla="*/ 0 w 24"/>
              <a:gd name="T1" fmla="*/ 9185 h 28"/>
              <a:gd name="T2" fmla="*/ 4630 w 24"/>
              <a:gd name="T3" fmla="*/ 0 h 28"/>
              <a:gd name="T4" fmla="*/ 7606 w 24"/>
              <a:gd name="T5" fmla="*/ 3402 h 28"/>
              <a:gd name="T6" fmla="*/ 0 w 24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28">
                <a:moveTo>
                  <a:pt x="0" y="27"/>
                </a:moveTo>
                <a:lnTo>
                  <a:pt x="14" y="0"/>
                </a:lnTo>
                <a:lnTo>
                  <a:pt x="23" y="10"/>
                </a:lnTo>
                <a:lnTo>
                  <a:pt x="0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3" name="Freeform 1657">
            <a:extLst>
              <a:ext uri="{FF2B5EF4-FFF2-40B4-BE49-F238E27FC236}">
                <a16:creationId xmlns:a16="http://schemas.microsoft.com/office/drawing/2014/main" id="{F9F4EBCA-E487-1D4E-A103-A1281CCF9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2751138"/>
            <a:ext cx="7937" cy="9525"/>
          </a:xfrm>
          <a:custGeom>
            <a:avLst/>
            <a:gdLst>
              <a:gd name="T0" fmla="*/ 0 w 22"/>
              <a:gd name="T1" fmla="*/ 9185 h 28"/>
              <a:gd name="T2" fmla="*/ 3247 w 22"/>
              <a:gd name="T3" fmla="*/ 0 h 28"/>
              <a:gd name="T4" fmla="*/ 7576 w 22"/>
              <a:gd name="T5" fmla="*/ 2041 h 28"/>
              <a:gd name="T6" fmla="*/ 0 w 22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28">
                <a:moveTo>
                  <a:pt x="0" y="27"/>
                </a:moveTo>
                <a:lnTo>
                  <a:pt x="9" y="0"/>
                </a:lnTo>
                <a:lnTo>
                  <a:pt x="21" y="6"/>
                </a:lnTo>
                <a:lnTo>
                  <a:pt x="0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4" name="Freeform 1658">
            <a:extLst>
              <a:ext uri="{FF2B5EF4-FFF2-40B4-BE49-F238E27FC236}">
                <a16:creationId xmlns:a16="http://schemas.microsoft.com/office/drawing/2014/main" id="{CD60A40B-FB50-204E-9264-54A03642F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0975" y="2765425"/>
            <a:ext cx="4763" cy="11113"/>
          </a:xfrm>
          <a:custGeom>
            <a:avLst/>
            <a:gdLst>
              <a:gd name="T0" fmla="*/ 2565 w 13"/>
              <a:gd name="T1" fmla="*/ 0 h 31"/>
              <a:gd name="T2" fmla="*/ 4397 w 13"/>
              <a:gd name="T3" fmla="*/ 10755 h 31"/>
              <a:gd name="T4" fmla="*/ 0 w 13"/>
              <a:gd name="T5" fmla="*/ 9679 h 31"/>
              <a:gd name="T6" fmla="*/ 2565 w 13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31">
                <a:moveTo>
                  <a:pt x="7" y="0"/>
                </a:moveTo>
                <a:lnTo>
                  <a:pt x="12" y="30"/>
                </a:lnTo>
                <a:lnTo>
                  <a:pt x="0" y="27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5" name="Freeform 1659">
            <a:extLst>
              <a:ext uri="{FF2B5EF4-FFF2-40B4-BE49-F238E27FC236}">
                <a16:creationId xmlns:a16="http://schemas.microsoft.com/office/drawing/2014/main" id="{2A38645D-398D-3D46-9EEB-503568117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0975" y="2765425"/>
            <a:ext cx="4763" cy="11113"/>
          </a:xfrm>
          <a:custGeom>
            <a:avLst/>
            <a:gdLst>
              <a:gd name="T0" fmla="*/ 1270 w 15"/>
              <a:gd name="T1" fmla="*/ 0 h 31"/>
              <a:gd name="T2" fmla="*/ 4445 w 15"/>
              <a:gd name="T3" fmla="*/ 9679 h 31"/>
              <a:gd name="T4" fmla="*/ 0 w 15"/>
              <a:gd name="T5" fmla="*/ 10755 h 31"/>
              <a:gd name="T6" fmla="*/ 1270 w 15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31">
                <a:moveTo>
                  <a:pt x="4" y="0"/>
                </a:moveTo>
                <a:lnTo>
                  <a:pt x="14" y="27"/>
                </a:lnTo>
                <a:lnTo>
                  <a:pt x="0" y="3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6" name="Freeform 1660">
            <a:extLst>
              <a:ext uri="{FF2B5EF4-FFF2-40B4-BE49-F238E27FC236}">
                <a16:creationId xmlns:a16="http://schemas.microsoft.com/office/drawing/2014/main" id="{20FEB9FA-A300-EA49-BD25-F0F7599AE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2563" y="2771775"/>
            <a:ext cx="11112" cy="4763"/>
          </a:xfrm>
          <a:custGeom>
            <a:avLst/>
            <a:gdLst>
              <a:gd name="T0" fmla="*/ 10729 w 29"/>
              <a:gd name="T1" fmla="*/ 0 h 15"/>
              <a:gd name="T2" fmla="*/ 0 w 29"/>
              <a:gd name="T3" fmla="*/ 4445 h 15"/>
              <a:gd name="T4" fmla="*/ 0 w 29"/>
              <a:gd name="T5" fmla="*/ 0 h 15"/>
              <a:gd name="T6" fmla="*/ 10729 w 29"/>
              <a:gd name="T7" fmla="*/ 0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15">
                <a:moveTo>
                  <a:pt x="28" y="0"/>
                </a:moveTo>
                <a:lnTo>
                  <a:pt x="0" y="14"/>
                </a:lnTo>
                <a:lnTo>
                  <a:pt x="0" y="0"/>
                </a:lnTo>
                <a:lnTo>
                  <a:pt x="2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7" name="Freeform 1661">
            <a:extLst>
              <a:ext uri="{FF2B5EF4-FFF2-40B4-BE49-F238E27FC236}">
                <a16:creationId xmlns:a16="http://schemas.microsoft.com/office/drawing/2014/main" id="{5122E66D-1CD3-4F42-88F8-93E0E810B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0975" y="2771775"/>
            <a:ext cx="11113" cy="6350"/>
          </a:xfrm>
          <a:custGeom>
            <a:avLst/>
            <a:gdLst>
              <a:gd name="T0" fmla="*/ 10776 w 33"/>
              <a:gd name="T1" fmla="*/ 0 h 19"/>
              <a:gd name="T2" fmla="*/ 3031 w 33"/>
              <a:gd name="T3" fmla="*/ 6016 h 19"/>
              <a:gd name="T4" fmla="*/ 0 w 33"/>
              <a:gd name="T5" fmla="*/ 2005 h 19"/>
              <a:gd name="T6" fmla="*/ 10776 w 33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9">
                <a:moveTo>
                  <a:pt x="32" y="0"/>
                </a:moveTo>
                <a:lnTo>
                  <a:pt x="9" y="18"/>
                </a:lnTo>
                <a:lnTo>
                  <a:pt x="0" y="6"/>
                </a:lnTo>
                <a:lnTo>
                  <a:pt x="3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8" name="Freeform 1662">
            <a:extLst>
              <a:ext uri="{FF2B5EF4-FFF2-40B4-BE49-F238E27FC236}">
                <a16:creationId xmlns:a16="http://schemas.microsoft.com/office/drawing/2014/main" id="{8B70371F-7028-924B-B818-9705A1919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25" y="2771775"/>
            <a:ext cx="11113" cy="6350"/>
          </a:xfrm>
          <a:custGeom>
            <a:avLst/>
            <a:gdLst>
              <a:gd name="T0" fmla="*/ 0 w 31"/>
              <a:gd name="T1" fmla="*/ 0 h 19"/>
              <a:gd name="T2" fmla="*/ 10755 w 31"/>
              <a:gd name="T3" fmla="*/ 2005 h 19"/>
              <a:gd name="T4" fmla="*/ 7887 w 31"/>
              <a:gd name="T5" fmla="*/ 6016 h 19"/>
              <a:gd name="T6" fmla="*/ 0 w 31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19">
                <a:moveTo>
                  <a:pt x="0" y="0"/>
                </a:moveTo>
                <a:lnTo>
                  <a:pt x="30" y="6"/>
                </a:lnTo>
                <a:lnTo>
                  <a:pt x="22" y="1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9" name="Freeform 1663">
            <a:extLst>
              <a:ext uri="{FF2B5EF4-FFF2-40B4-BE49-F238E27FC236}">
                <a16:creationId xmlns:a16="http://schemas.microsoft.com/office/drawing/2014/main" id="{55550B8D-1C41-C94E-9D5F-87863D3DA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25" y="2771775"/>
            <a:ext cx="11113" cy="4763"/>
          </a:xfrm>
          <a:custGeom>
            <a:avLst/>
            <a:gdLst>
              <a:gd name="T0" fmla="*/ 0 w 29"/>
              <a:gd name="T1" fmla="*/ 0 h 15"/>
              <a:gd name="T2" fmla="*/ 10730 w 29"/>
              <a:gd name="T3" fmla="*/ 0 h 15"/>
              <a:gd name="T4" fmla="*/ 10730 w 29"/>
              <a:gd name="T5" fmla="*/ 4445 h 15"/>
              <a:gd name="T6" fmla="*/ 0 w 29"/>
              <a:gd name="T7" fmla="*/ 0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15">
                <a:moveTo>
                  <a:pt x="0" y="0"/>
                </a:moveTo>
                <a:lnTo>
                  <a:pt x="28" y="0"/>
                </a:lnTo>
                <a:lnTo>
                  <a:pt x="28" y="1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60" name="Freeform 1664">
            <a:extLst>
              <a:ext uri="{FF2B5EF4-FFF2-40B4-BE49-F238E27FC236}">
                <a16:creationId xmlns:a16="http://schemas.microsoft.com/office/drawing/2014/main" id="{5E48CD5C-1FFC-C649-B7D5-B64C8F19B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0975" y="2773363"/>
            <a:ext cx="7938" cy="9525"/>
          </a:xfrm>
          <a:custGeom>
            <a:avLst/>
            <a:gdLst>
              <a:gd name="T0" fmla="*/ 7577 w 22"/>
              <a:gd name="T1" fmla="*/ 9172 h 27"/>
              <a:gd name="T2" fmla="*/ 0 w 22"/>
              <a:gd name="T3" fmla="*/ 1411 h 27"/>
              <a:gd name="T4" fmla="*/ 5051 w 22"/>
              <a:gd name="T5" fmla="*/ 0 h 27"/>
              <a:gd name="T6" fmla="*/ 7577 w 22"/>
              <a:gd name="T7" fmla="*/ 9172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27">
                <a:moveTo>
                  <a:pt x="21" y="26"/>
                </a:moveTo>
                <a:lnTo>
                  <a:pt x="0" y="4"/>
                </a:lnTo>
                <a:lnTo>
                  <a:pt x="14" y="0"/>
                </a:lnTo>
                <a:lnTo>
                  <a:pt x="21" y="2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61" name="Freeform 1665">
            <a:extLst>
              <a:ext uri="{FF2B5EF4-FFF2-40B4-BE49-F238E27FC236}">
                <a16:creationId xmlns:a16="http://schemas.microsoft.com/office/drawing/2014/main" id="{A6A19D8C-CB1A-3041-97C5-FA82354F6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0975" y="2773363"/>
            <a:ext cx="7938" cy="11112"/>
          </a:xfrm>
          <a:custGeom>
            <a:avLst/>
            <a:gdLst>
              <a:gd name="T0" fmla="*/ 7577 w 22"/>
              <a:gd name="T1" fmla="*/ 10729 h 29"/>
              <a:gd name="T2" fmla="*/ 0 w 22"/>
              <a:gd name="T3" fmla="*/ 4981 h 29"/>
              <a:gd name="T4" fmla="*/ 2526 w 22"/>
              <a:gd name="T5" fmla="*/ 0 h 29"/>
              <a:gd name="T6" fmla="*/ 7577 w 22"/>
              <a:gd name="T7" fmla="*/ 10729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29">
                <a:moveTo>
                  <a:pt x="21" y="28"/>
                </a:moveTo>
                <a:lnTo>
                  <a:pt x="0" y="13"/>
                </a:lnTo>
                <a:lnTo>
                  <a:pt x="7" y="0"/>
                </a:lnTo>
                <a:lnTo>
                  <a:pt x="21" y="2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62" name="Freeform 1666">
            <a:extLst>
              <a:ext uri="{FF2B5EF4-FFF2-40B4-BE49-F238E27FC236}">
                <a16:creationId xmlns:a16="http://schemas.microsoft.com/office/drawing/2014/main" id="{0D3BF518-8111-6B4C-8423-BCDCA6A35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2773363"/>
            <a:ext cx="7938" cy="11112"/>
          </a:xfrm>
          <a:custGeom>
            <a:avLst/>
            <a:gdLst>
              <a:gd name="T0" fmla="*/ 0 w 22"/>
              <a:gd name="T1" fmla="*/ 10729 h 29"/>
              <a:gd name="T2" fmla="*/ 5051 w 22"/>
              <a:gd name="T3" fmla="*/ 0 h 29"/>
              <a:gd name="T4" fmla="*/ 7577 w 22"/>
              <a:gd name="T5" fmla="*/ 4981 h 29"/>
              <a:gd name="T6" fmla="*/ 0 w 22"/>
              <a:gd name="T7" fmla="*/ 10729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29">
                <a:moveTo>
                  <a:pt x="0" y="28"/>
                </a:moveTo>
                <a:lnTo>
                  <a:pt x="14" y="0"/>
                </a:lnTo>
                <a:lnTo>
                  <a:pt x="21" y="13"/>
                </a:lnTo>
                <a:lnTo>
                  <a:pt x="0" y="2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63" name="Freeform 1667">
            <a:extLst>
              <a:ext uri="{FF2B5EF4-FFF2-40B4-BE49-F238E27FC236}">
                <a16:creationId xmlns:a16="http://schemas.microsoft.com/office/drawing/2014/main" id="{8F60B690-B945-3449-9954-2B809E3DF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2773363"/>
            <a:ext cx="7938" cy="9525"/>
          </a:xfrm>
          <a:custGeom>
            <a:avLst/>
            <a:gdLst>
              <a:gd name="T0" fmla="*/ 0 w 22"/>
              <a:gd name="T1" fmla="*/ 9172 h 27"/>
              <a:gd name="T2" fmla="*/ 2887 w 22"/>
              <a:gd name="T3" fmla="*/ 0 h 27"/>
              <a:gd name="T4" fmla="*/ 7577 w 22"/>
              <a:gd name="T5" fmla="*/ 1411 h 27"/>
              <a:gd name="T6" fmla="*/ 0 w 22"/>
              <a:gd name="T7" fmla="*/ 9172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27">
                <a:moveTo>
                  <a:pt x="0" y="26"/>
                </a:moveTo>
                <a:lnTo>
                  <a:pt x="8" y="0"/>
                </a:lnTo>
                <a:lnTo>
                  <a:pt x="21" y="4"/>
                </a:lnTo>
                <a:lnTo>
                  <a:pt x="0" y="2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64" name="Freeform 1668">
            <a:extLst>
              <a:ext uri="{FF2B5EF4-FFF2-40B4-BE49-F238E27FC236}">
                <a16:creationId xmlns:a16="http://schemas.microsoft.com/office/drawing/2014/main" id="{0E7D6FD7-252C-AD44-94B4-1DAA3ABB5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2797175"/>
            <a:ext cx="4762" cy="11113"/>
          </a:xfrm>
          <a:custGeom>
            <a:avLst/>
            <a:gdLst>
              <a:gd name="T0" fmla="*/ 2564 w 13"/>
              <a:gd name="T1" fmla="*/ 0 h 31"/>
              <a:gd name="T2" fmla="*/ 4396 w 13"/>
              <a:gd name="T3" fmla="*/ 10755 h 31"/>
              <a:gd name="T4" fmla="*/ 0 w 13"/>
              <a:gd name="T5" fmla="*/ 9679 h 31"/>
              <a:gd name="T6" fmla="*/ 2564 w 13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31">
                <a:moveTo>
                  <a:pt x="7" y="0"/>
                </a:moveTo>
                <a:lnTo>
                  <a:pt x="12" y="30"/>
                </a:lnTo>
                <a:lnTo>
                  <a:pt x="0" y="27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65" name="Freeform 1669">
            <a:extLst>
              <a:ext uri="{FF2B5EF4-FFF2-40B4-BE49-F238E27FC236}">
                <a16:creationId xmlns:a16="http://schemas.microsoft.com/office/drawing/2014/main" id="{405B44EE-A06E-6945-975D-5D64632D0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2797175"/>
            <a:ext cx="6350" cy="11113"/>
          </a:xfrm>
          <a:custGeom>
            <a:avLst/>
            <a:gdLst>
              <a:gd name="T0" fmla="*/ 2381 w 16"/>
              <a:gd name="T1" fmla="*/ 0 h 31"/>
              <a:gd name="T2" fmla="*/ 5953 w 16"/>
              <a:gd name="T3" fmla="*/ 9679 h 31"/>
              <a:gd name="T4" fmla="*/ 0 w 16"/>
              <a:gd name="T5" fmla="*/ 10755 h 31"/>
              <a:gd name="T6" fmla="*/ 2381 w 16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1">
                <a:moveTo>
                  <a:pt x="6" y="0"/>
                </a:moveTo>
                <a:lnTo>
                  <a:pt x="15" y="27"/>
                </a:lnTo>
                <a:lnTo>
                  <a:pt x="0" y="30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66" name="Freeform 1670">
            <a:extLst>
              <a:ext uri="{FF2B5EF4-FFF2-40B4-BE49-F238E27FC236}">
                <a16:creationId xmlns:a16="http://schemas.microsoft.com/office/drawing/2014/main" id="{7E3A4289-9E24-514C-9E6E-740E14BB4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2805113"/>
            <a:ext cx="11113" cy="6350"/>
          </a:xfrm>
          <a:custGeom>
            <a:avLst/>
            <a:gdLst>
              <a:gd name="T0" fmla="*/ 10730 w 29"/>
              <a:gd name="T1" fmla="*/ 0 h 16"/>
              <a:gd name="T2" fmla="*/ 0 w 29"/>
              <a:gd name="T3" fmla="*/ 5953 h 16"/>
              <a:gd name="T4" fmla="*/ 0 w 29"/>
              <a:gd name="T5" fmla="*/ 0 h 16"/>
              <a:gd name="T6" fmla="*/ 10730 w 29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16">
                <a:moveTo>
                  <a:pt x="28" y="0"/>
                </a:moveTo>
                <a:lnTo>
                  <a:pt x="0" y="15"/>
                </a:lnTo>
                <a:lnTo>
                  <a:pt x="0" y="0"/>
                </a:lnTo>
                <a:lnTo>
                  <a:pt x="2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67" name="Freeform 1671">
            <a:extLst>
              <a:ext uri="{FF2B5EF4-FFF2-40B4-BE49-F238E27FC236}">
                <a16:creationId xmlns:a16="http://schemas.microsoft.com/office/drawing/2014/main" id="{317F164C-D579-724A-8B2A-4E8859AD6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2805113"/>
            <a:ext cx="12700" cy="6350"/>
          </a:xfrm>
          <a:custGeom>
            <a:avLst/>
            <a:gdLst>
              <a:gd name="T0" fmla="*/ 12326 w 34"/>
              <a:gd name="T1" fmla="*/ 0 h 19"/>
              <a:gd name="T2" fmla="*/ 4109 w 34"/>
              <a:gd name="T3" fmla="*/ 6016 h 19"/>
              <a:gd name="T4" fmla="*/ 0 w 34"/>
              <a:gd name="T5" fmla="*/ 2005 h 19"/>
              <a:gd name="T6" fmla="*/ 12326 w 34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" h="19">
                <a:moveTo>
                  <a:pt x="33" y="0"/>
                </a:moveTo>
                <a:lnTo>
                  <a:pt x="11" y="18"/>
                </a:lnTo>
                <a:lnTo>
                  <a:pt x="0" y="6"/>
                </a:lnTo>
                <a:lnTo>
                  <a:pt x="3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68" name="Freeform 1672">
            <a:extLst>
              <a:ext uri="{FF2B5EF4-FFF2-40B4-BE49-F238E27FC236}">
                <a16:creationId xmlns:a16="http://schemas.microsoft.com/office/drawing/2014/main" id="{71FAB1B8-76B3-044A-AF04-C10FFD584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2805113"/>
            <a:ext cx="11112" cy="6350"/>
          </a:xfrm>
          <a:custGeom>
            <a:avLst/>
            <a:gdLst>
              <a:gd name="T0" fmla="*/ 0 w 33"/>
              <a:gd name="T1" fmla="*/ 0 h 19"/>
              <a:gd name="T2" fmla="*/ 10775 w 33"/>
              <a:gd name="T3" fmla="*/ 2005 h 19"/>
              <a:gd name="T4" fmla="*/ 7745 w 33"/>
              <a:gd name="T5" fmla="*/ 6016 h 19"/>
              <a:gd name="T6" fmla="*/ 0 w 33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9">
                <a:moveTo>
                  <a:pt x="0" y="0"/>
                </a:moveTo>
                <a:lnTo>
                  <a:pt x="32" y="6"/>
                </a:lnTo>
                <a:lnTo>
                  <a:pt x="23" y="1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69" name="Freeform 1673">
            <a:extLst>
              <a:ext uri="{FF2B5EF4-FFF2-40B4-BE49-F238E27FC236}">
                <a16:creationId xmlns:a16="http://schemas.microsoft.com/office/drawing/2014/main" id="{A99B9424-9363-1843-98B5-BACB782A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2805113"/>
            <a:ext cx="11112" cy="6350"/>
          </a:xfrm>
          <a:custGeom>
            <a:avLst/>
            <a:gdLst>
              <a:gd name="T0" fmla="*/ 0 w 31"/>
              <a:gd name="T1" fmla="*/ 0 h 16"/>
              <a:gd name="T2" fmla="*/ 10754 w 31"/>
              <a:gd name="T3" fmla="*/ 0 h 16"/>
              <a:gd name="T4" fmla="*/ 10754 w 31"/>
              <a:gd name="T5" fmla="*/ 5953 h 16"/>
              <a:gd name="T6" fmla="*/ 0 w 31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16">
                <a:moveTo>
                  <a:pt x="0" y="0"/>
                </a:moveTo>
                <a:lnTo>
                  <a:pt x="30" y="0"/>
                </a:lnTo>
                <a:lnTo>
                  <a:pt x="30" y="1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70" name="Freeform 1674">
            <a:extLst>
              <a:ext uri="{FF2B5EF4-FFF2-40B4-BE49-F238E27FC236}">
                <a16:creationId xmlns:a16="http://schemas.microsoft.com/office/drawing/2014/main" id="{AB307594-AC32-3A4D-9EAD-696E80EC8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2806700"/>
            <a:ext cx="7937" cy="9525"/>
          </a:xfrm>
          <a:custGeom>
            <a:avLst/>
            <a:gdLst>
              <a:gd name="T0" fmla="*/ 7606 w 24"/>
              <a:gd name="T1" fmla="*/ 9185 h 28"/>
              <a:gd name="T2" fmla="*/ 0 w 24"/>
              <a:gd name="T3" fmla="*/ 1701 h 28"/>
              <a:gd name="T4" fmla="*/ 4630 w 24"/>
              <a:gd name="T5" fmla="*/ 0 h 28"/>
              <a:gd name="T6" fmla="*/ 7606 w 24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28">
                <a:moveTo>
                  <a:pt x="23" y="27"/>
                </a:moveTo>
                <a:lnTo>
                  <a:pt x="0" y="5"/>
                </a:lnTo>
                <a:lnTo>
                  <a:pt x="14" y="0"/>
                </a:lnTo>
                <a:lnTo>
                  <a:pt x="23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71" name="Freeform 1675">
            <a:extLst>
              <a:ext uri="{FF2B5EF4-FFF2-40B4-BE49-F238E27FC236}">
                <a16:creationId xmlns:a16="http://schemas.microsoft.com/office/drawing/2014/main" id="{884E9E74-5042-CA43-A895-664F901CA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2806700"/>
            <a:ext cx="7937" cy="11113"/>
          </a:xfrm>
          <a:custGeom>
            <a:avLst/>
            <a:gdLst>
              <a:gd name="T0" fmla="*/ 7606 w 24"/>
              <a:gd name="T1" fmla="*/ 10730 h 29"/>
              <a:gd name="T2" fmla="*/ 0 w 24"/>
              <a:gd name="T3" fmla="*/ 3832 h 29"/>
              <a:gd name="T4" fmla="*/ 2976 w 24"/>
              <a:gd name="T5" fmla="*/ 0 h 29"/>
              <a:gd name="T6" fmla="*/ 7606 w 24"/>
              <a:gd name="T7" fmla="*/ 1073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29">
                <a:moveTo>
                  <a:pt x="23" y="28"/>
                </a:moveTo>
                <a:lnTo>
                  <a:pt x="0" y="10"/>
                </a:lnTo>
                <a:lnTo>
                  <a:pt x="9" y="0"/>
                </a:lnTo>
                <a:lnTo>
                  <a:pt x="23" y="2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72" name="Freeform 1676">
            <a:extLst>
              <a:ext uri="{FF2B5EF4-FFF2-40B4-BE49-F238E27FC236}">
                <a16:creationId xmlns:a16="http://schemas.microsoft.com/office/drawing/2014/main" id="{B9FB8C4B-F7F6-4349-8318-B6FAEEEB6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2806700"/>
            <a:ext cx="7937" cy="11113"/>
          </a:xfrm>
          <a:custGeom>
            <a:avLst/>
            <a:gdLst>
              <a:gd name="T0" fmla="*/ 0 w 24"/>
              <a:gd name="T1" fmla="*/ 10730 h 29"/>
              <a:gd name="T2" fmla="*/ 4630 w 24"/>
              <a:gd name="T3" fmla="*/ 0 h 29"/>
              <a:gd name="T4" fmla="*/ 7606 w 24"/>
              <a:gd name="T5" fmla="*/ 3832 h 29"/>
              <a:gd name="T6" fmla="*/ 0 w 24"/>
              <a:gd name="T7" fmla="*/ 1073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29">
                <a:moveTo>
                  <a:pt x="0" y="28"/>
                </a:moveTo>
                <a:lnTo>
                  <a:pt x="14" y="0"/>
                </a:lnTo>
                <a:lnTo>
                  <a:pt x="23" y="10"/>
                </a:lnTo>
                <a:lnTo>
                  <a:pt x="0" y="2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73" name="Freeform 1677">
            <a:extLst>
              <a:ext uri="{FF2B5EF4-FFF2-40B4-BE49-F238E27FC236}">
                <a16:creationId xmlns:a16="http://schemas.microsoft.com/office/drawing/2014/main" id="{905E4C95-FC83-FD4B-B578-6D08534AB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2806700"/>
            <a:ext cx="7937" cy="9525"/>
          </a:xfrm>
          <a:custGeom>
            <a:avLst/>
            <a:gdLst>
              <a:gd name="T0" fmla="*/ 0 w 24"/>
              <a:gd name="T1" fmla="*/ 9185 h 28"/>
              <a:gd name="T2" fmla="*/ 3307 w 24"/>
              <a:gd name="T3" fmla="*/ 0 h 28"/>
              <a:gd name="T4" fmla="*/ 7606 w 24"/>
              <a:gd name="T5" fmla="*/ 1701 h 28"/>
              <a:gd name="T6" fmla="*/ 0 w 24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28">
                <a:moveTo>
                  <a:pt x="0" y="27"/>
                </a:moveTo>
                <a:lnTo>
                  <a:pt x="10" y="0"/>
                </a:lnTo>
                <a:lnTo>
                  <a:pt x="23" y="5"/>
                </a:lnTo>
                <a:lnTo>
                  <a:pt x="0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74" name="Freeform 1678">
            <a:extLst>
              <a:ext uri="{FF2B5EF4-FFF2-40B4-BE49-F238E27FC236}">
                <a16:creationId xmlns:a16="http://schemas.microsoft.com/office/drawing/2014/main" id="{2E2C937B-86E8-CE43-9377-6D97BA445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9850" y="2765425"/>
            <a:ext cx="6350" cy="11113"/>
          </a:xfrm>
          <a:custGeom>
            <a:avLst/>
            <a:gdLst>
              <a:gd name="T0" fmla="*/ 1868 w 17"/>
              <a:gd name="T1" fmla="*/ 0 h 31"/>
              <a:gd name="T2" fmla="*/ 5976 w 17"/>
              <a:gd name="T3" fmla="*/ 9679 h 31"/>
              <a:gd name="T4" fmla="*/ 0 w 17"/>
              <a:gd name="T5" fmla="*/ 10755 h 31"/>
              <a:gd name="T6" fmla="*/ 1868 w 17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31">
                <a:moveTo>
                  <a:pt x="5" y="0"/>
                </a:moveTo>
                <a:lnTo>
                  <a:pt x="16" y="27"/>
                </a:lnTo>
                <a:lnTo>
                  <a:pt x="0" y="30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75" name="Freeform 1679">
            <a:extLst>
              <a:ext uri="{FF2B5EF4-FFF2-40B4-BE49-F238E27FC236}">
                <a16:creationId xmlns:a16="http://schemas.microsoft.com/office/drawing/2014/main" id="{A6F8C4B9-7BE1-AB40-9616-1BEF55671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8263" y="2765425"/>
            <a:ext cx="6350" cy="11113"/>
          </a:xfrm>
          <a:custGeom>
            <a:avLst/>
            <a:gdLst>
              <a:gd name="T0" fmla="*/ 3572 w 16"/>
              <a:gd name="T1" fmla="*/ 0 h 31"/>
              <a:gd name="T2" fmla="*/ 5953 w 16"/>
              <a:gd name="T3" fmla="*/ 10755 h 31"/>
              <a:gd name="T4" fmla="*/ 0 w 16"/>
              <a:gd name="T5" fmla="*/ 9679 h 31"/>
              <a:gd name="T6" fmla="*/ 3572 w 16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1">
                <a:moveTo>
                  <a:pt x="9" y="0"/>
                </a:moveTo>
                <a:lnTo>
                  <a:pt x="15" y="30"/>
                </a:lnTo>
                <a:lnTo>
                  <a:pt x="0" y="27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76" name="Freeform 1680">
            <a:extLst>
              <a:ext uri="{FF2B5EF4-FFF2-40B4-BE49-F238E27FC236}">
                <a16:creationId xmlns:a16="http://schemas.microsoft.com/office/drawing/2014/main" id="{5947629C-CAFE-634C-80E6-E13BBA368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1913" y="2771775"/>
            <a:ext cx="9525" cy="4763"/>
          </a:xfrm>
          <a:custGeom>
            <a:avLst/>
            <a:gdLst>
              <a:gd name="T0" fmla="*/ 0 w 28"/>
              <a:gd name="T1" fmla="*/ 0 h 15"/>
              <a:gd name="T2" fmla="*/ 9185 w 28"/>
              <a:gd name="T3" fmla="*/ 0 h 15"/>
              <a:gd name="T4" fmla="*/ 9185 w 28"/>
              <a:gd name="T5" fmla="*/ 4445 h 15"/>
              <a:gd name="T6" fmla="*/ 0 w 28"/>
              <a:gd name="T7" fmla="*/ 0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15">
                <a:moveTo>
                  <a:pt x="0" y="0"/>
                </a:moveTo>
                <a:lnTo>
                  <a:pt x="27" y="0"/>
                </a:lnTo>
                <a:lnTo>
                  <a:pt x="27" y="1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77" name="Freeform 1681">
            <a:extLst>
              <a:ext uri="{FF2B5EF4-FFF2-40B4-BE49-F238E27FC236}">
                <a16:creationId xmlns:a16="http://schemas.microsoft.com/office/drawing/2014/main" id="{C9C70ABB-0B03-C347-8715-57FE73AE4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1913" y="2771775"/>
            <a:ext cx="12700" cy="6350"/>
          </a:xfrm>
          <a:custGeom>
            <a:avLst/>
            <a:gdLst>
              <a:gd name="T0" fmla="*/ 0 w 34"/>
              <a:gd name="T1" fmla="*/ 0 h 19"/>
              <a:gd name="T2" fmla="*/ 12326 w 34"/>
              <a:gd name="T3" fmla="*/ 2005 h 19"/>
              <a:gd name="T4" fmla="*/ 8218 w 34"/>
              <a:gd name="T5" fmla="*/ 6016 h 19"/>
              <a:gd name="T6" fmla="*/ 0 w 34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" h="19">
                <a:moveTo>
                  <a:pt x="0" y="0"/>
                </a:moveTo>
                <a:lnTo>
                  <a:pt x="33" y="6"/>
                </a:lnTo>
                <a:lnTo>
                  <a:pt x="22" y="1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78" name="Freeform 1682">
            <a:extLst>
              <a:ext uri="{FF2B5EF4-FFF2-40B4-BE49-F238E27FC236}">
                <a16:creationId xmlns:a16="http://schemas.microsoft.com/office/drawing/2014/main" id="{BB8B67CC-FCA9-D04D-A97E-E2CF1D002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9850" y="2771775"/>
            <a:ext cx="12700" cy="6350"/>
          </a:xfrm>
          <a:custGeom>
            <a:avLst/>
            <a:gdLst>
              <a:gd name="T0" fmla="*/ 12337 w 35"/>
              <a:gd name="T1" fmla="*/ 0 h 19"/>
              <a:gd name="T2" fmla="*/ 2903 w 35"/>
              <a:gd name="T3" fmla="*/ 6016 h 19"/>
              <a:gd name="T4" fmla="*/ 0 w 35"/>
              <a:gd name="T5" fmla="*/ 2005 h 19"/>
              <a:gd name="T6" fmla="*/ 12337 w 35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" h="19">
                <a:moveTo>
                  <a:pt x="34" y="0"/>
                </a:moveTo>
                <a:lnTo>
                  <a:pt x="8" y="18"/>
                </a:lnTo>
                <a:lnTo>
                  <a:pt x="0" y="6"/>
                </a:lnTo>
                <a:lnTo>
                  <a:pt x="3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79" name="Freeform 1683">
            <a:extLst>
              <a:ext uri="{FF2B5EF4-FFF2-40B4-BE49-F238E27FC236}">
                <a16:creationId xmlns:a16="http://schemas.microsoft.com/office/drawing/2014/main" id="{46805CE8-7191-4447-8A80-02B5EB3DB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1438" y="2771775"/>
            <a:ext cx="11112" cy="4763"/>
          </a:xfrm>
          <a:custGeom>
            <a:avLst/>
            <a:gdLst>
              <a:gd name="T0" fmla="*/ 10754 w 31"/>
              <a:gd name="T1" fmla="*/ 0 h 15"/>
              <a:gd name="T2" fmla="*/ 0 w 31"/>
              <a:gd name="T3" fmla="*/ 4445 h 15"/>
              <a:gd name="T4" fmla="*/ 0 w 31"/>
              <a:gd name="T5" fmla="*/ 0 h 15"/>
              <a:gd name="T6" fmla="*/ 10754 w 31"/>
              <a:gd name="T7" fmla="*/ 0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15">
                <a:moveTo>
                  <a:pt x="30" y="0"/>
                </a:moveTo>
                <a:lnTo>
                  <a:pt x="0" y="14"/>
                </a:lnTo>
                <a:lnTo>
                  <a:pt x="0" y="0"/>
                </a:lnTo>
                <a:lnTo>
                  <a:pt x="3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0" name="Freeform 1684">
            <a:extLst>
              <a:ext uri="{FF2B5EF4-FFF2-40B4-BE49-F238E27FC236}">
                <a16:creationId xmlns:a16="http://schemas.microsoft.com/office/drawing/2014/main" id="{5F807088-5081-0E40-8C2B-A5C309F92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5088" y="2773363"/>
            <a:ext cx="7937" cy="9525"/>
          </a:xfrm>
          <a:custGeom>
            <a:avLst/>
            <a:gdLst>
              <a:gd name="T0" fmla="*/ 0 w 23"/>
              <a:gd name="T1" fmla="*/ 9172 h 27"/>
              <a:gd name="T2" fmla="*/ 2416 w 23"/>
              <a:gd name="T3" fmla="*/ 0 h 27"/>
              <a:gd name="T4" fmla="*/ 7592 w 23"/>
              <a:gd name="T5" fmla="*/ 1411 h 27"/>
              <a:gd name="T6" fmla="*/ 0 w 23"/>
              <a:gd name="T7" fmla="*/ 9172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27">
                <a:moveTo>
                  <a:pt x="0" y="26"/>
                </a:moveTo>
                <a:lnTo>
                  <a:pt x="7" y="0"/>
                </a:lnTo>
                <a:lnTo>
                  <a:pt x="22" y="4"/>
                </a:lnTo>
                <a:lnTo>
                  <a:pt x="0" y="2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1" name="Freeform 1685">
            <a:extLst>
              <a:ext uri="{FF2B5EF4-FFF2-40B4-BE49-F238E27FC236}">
                <a16:creationId xmlns:a16="http://schemas.microsoft.com/office/drawing/2014/main" id="{3D680C04-E279-204C-A71D-1BD96D992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5088" y="2773363"/>
            <a:ext cx="7937" cy="11112"/>
          </a:xfrm>
          <a:custGeom>
            <a:avLst/>
            <a:gdLst>
              <a:gd name="T0" fmla="*/ 0 w 23"/>
              <a:gd name="T1" fmla="*/ 10729 h 29"/>
              <a:gd name="T2" fmla="*/ 5176 w 23"/>
              <a:gd name="T3" fmla="*/ 0 h 29"/>
              <a:gd name="T4" fmla="*/ 7592 w 23"/>
              <a:gd name="T5" fmla="*/ 4981 h 29"/>
              <a:gd name="T6" fmla="*/ 0 w 23"/>
              <a:gd name="T7" fmla="*/ 10729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29">
                <a:moveTo>
                  <a:pt x="0" y="28"/>
                </a:moveTo>
                <a:lnTo>
                  <a:pt x="15" y="0"/>
                </a:lnTo>
                <a:lnTo>
                  <a:pt x="22" y="13"/>
                </a:lnTo>
                <a:lnTo>
                  <a:pt x="0" y="2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2" name="Freeform 1686">
            <a:extLst>
              <a:ext uri="{FF2B5EF4-FFF2-40B4-BE49-F238E27FC236}">
                <a16:creationId xmlns:a16="http://schemas.microsoft.com/office/drawing/2014/main" id="{8ED32C7C-C575-4A4F-8A2B-B30AB865B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8263" y="2773363"/>
            <a:ext cx="9525" cy="11112"/>
          </a:xfrm>
          <a:custGeom>
            <a:avLst/>
            <a:gdLst>
              <a:gd name="T0" fmla="*/ 9144 w 25"/>
              <a:gd name="T1" fmla="*/ 10729 h 29"/>
              <a:gd name="T2" fmla="*/ 0 w 25"/>
              <a:gd name="T3" fmla="*/ 4981 h 29"/>
              <a:gd name="T4" fmla="*/ 3048 w 25"/>
              <a:gd name="T5" fmla="*/ 0 h 29"/>
              <a:gd name="T6" fmla="*/ 9144 w 25"/>
              <a:gd name="T7" fmla="*/ 10729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" h="29">
                <a:moveTo>
                  <a:pt x="24" y="28"/>
                </a:moveTo>
                <a:lnTo>
                  <a:pt x="0" y="13"/>
                </a:lnTo>
                <a:lnTo>
                  <a:pt x="8" y="0"/>
                </a:lnTo>
                <a:lnTo>
                  <a:pt x="24" y="2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3" name="Freeform 1687">
            <a:extLst>
              <a:ext uri="{FF2B5EF4-FFF2-40B4-BE49-F238E27FC236}">
                <a16:creationId xmlns:a16="http://schemas.microsoft.com/office/drawing/2014/main" id="{32BB41D6-D0C1-C046-A5A2-9B1879B4F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8263" y="2773363"/>
            <a:ext cx="9525" cy="9525"/>
          </a:xfrm>
          <a:custGeom>
            <a:avLst/>
            <a:gdLst>
              <a:gd name="T0" fmla="*/ 9144 w 25"/>
              <a:gd name="T1" fmla="*/ 9172 h 27"/>
              <a:gd name="T2" fmla="*/ 0 w 25"/>
              <a:gd name="T3" fmla="*/ 1411 h 27"/>
              <a:gd name="T4" fmla="*/ 6477 w 25"/>
              <a:gd name="T5" fmla="*/ 0 h 27"/>
              <a:gd name="T6" fmla="*/ 9144 w 25"/>
              <a:gd name="T7" fmla="*/ 9172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" h="27">
                <a:moveTo>
                  <a:pt x="24" y="26"/>
                </a:moveTo>
                <a:lnTo>
                  <a:pt x="0" y="4"/>
                </a:lnTo>
                <a:lnTo>
                  <a:pt x="17" y="0"/>
                </a:lnTo>
                <a:lnTo>
                  <a:pt x="24" y="2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4" name="Freeform 1688">
            <a:extLst>
              <a:ext uri="{FF2B5EF4-FFF2-40B4-BE49-F238E27FC236}">
                <a16:creationId xmlns:a16="http://schemas.microsoft.com/office/drawing/2014/main" id="{BC2B775F-8FB4-C24F-801B-7A997D130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2797175"/>
            <a:ext cx="6350" cy="11113"/>
          </a:xfrm>
          <a:custGeom>
            <a:avLst/>
            <a:gdLst>
              <a:gd name="T0" fmla="*/ 1671 w 19"/>
              <a:gd name="T1" fmla="*/ 0 h 31"/>
              <a:gd name="T2" fmla="*/ 6016 w 19"/>
              <a:gd name="T3" fmla="*/ 9679 h 31"/>
              <a:gd name="T4" fmla="*/ 0 w 19"/>
              <a:gd name="T5" fmla="*/ 10755 h 31"/>
              <a:gd name="T6" fmla="*/ 1671 w 19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31">
                <a:moveTo>
                  <a:pt x="5" y="0"/>
                </a:moveTo>
                <a:lnTo>
                  <a:pt x="18" y="27"/>
                </a:lnTo>
                <a:lnTo>
                  <a:pt x="0" y="30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5" name="Freeform 1689">
            <a:extLst>
              <a:ext uri="{FF2B5EF4-FFF2-40B4-BE49-F238E27FC236}">
                <a16:creationId xmlns:a16="http://schemas.microsoft.com/office/drawing/2014/main" id="{ACAEB028-6EE2-EC48-B89E-F66A9CF21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2797175"/>
            <a:ext cx="4762" cy="11113"/>
          </a:xfrm>
          <a:custGeom>
            <a:avLst/>
            <a:gdLst>
              <a:gd name="T0" fmla="*/ 2930 w 13"/>
              <a:gd name="T1" fmla="*/ 0 h 31"/>
              <a:gd name="T2" fmla="*/ 4396 w 13"/>
              <a:gd name="T3" fmla="*/ 10755 h 31"/>
              <a:gd name="T4" fmla="*/ 0 w 13"/>
              <a:gd name="T5" fmla="*/ 9679 h 31"/>
              <a:gd name="T6" fmla="*/ 2930 w 13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31">
                <a:moveTo>
                  <a:pt x="8" y="0"/>
                </a:moveTo>
                <a:lnTo>
                  <a:pt x="12" y="30"/>
                </a:lnTo>
                <a:lnTo>
                  <a:pt x="0" y="27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6" name="Freeform 1690">
            <a:extLst>
              <a:ext uri="{FF2B5EF4-FFF2-40B4-BE49-F238E27FC236}">
                <a16:creationId xmlns:a16="http://schemas.microsoft.com/office/drawing/2014/main" id="{9147F4B2-25AB-B941-BD06-A2A5CA660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2805113"/>
            <a:ext cx="9525" cy="6350"/>
          </a:xfrm>
          <a:custGeom>
            <a:avLst/>
            <a:gdLst>
              <a:gd name="T0" fmla="*/ 0 w 28"/>
              <a:gd name="T1" fmla="*/ 0 h 16"/>
              <a:gd name="T2" fmla="*/ 9185 w 28"/>
              <a:gd name="T3" fmla="*/ 0 h 16"/>
              <a:gd name="T4" fmla="*/ 9185 w 28"/>
              <a:gd name="T5" fmla="*/ 5953 h 16"/>
              <a:gd name="T6" fmla="*/ 0 w 28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16">
                <a:moveTo>
                  <a:pt x="0" y="0"/>
                </a:moveTo>
                <a:lnTo>
                  <a:pt x="27" y="0"/>
                </a:lnTo>
                <a:lnTo>
                  <a:pt x="27" y="1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7" name="Freeform 1691">
            <a:extLst>
              <a:ext uri="{FF2B5EF4-FFF2-40B4-BE49-F238E27FC236}">
                <a16:creationId xmlns:a16="http://schemas.microsoft.com/office/drawing/2014/main" id="{E12B1047-9911-2647-A2AF-6B908D54F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2805113"/>
            <a:ext cx="11112" cy="6350"/>
          </a:xfrm>
          <a:custGeom>
            <a:avLst/>
            <a:gdLst>
              <a:gd name="T0" fmla="*/ 0 w 31"/>
              <a:gd name="T1" fmla="*/ 0 h 19"/>
              <a:gd name="T2" fmla="*/ 10754 w 31"/>
              <a:gd name="T3" fmla="*/ 2005 h 19"/>
              <a:gd name="T4" fmla="*/ 7527 w 31"/>
              <a:gd name="T5" fmla="*/ 6016 h 19"/>
              <a:gd name="T6" fmla="*/ 0 w 31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19">
                <a:moveTo>
                  <a:pt x="0" y="0"/>
                </a:moveTo>
                <a:lnTo>
                  <a:pt x="30" y="6"/>
                </a:lnTo>
                <a:lnTo>
                  <a:pt x="21" y="1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8" name="Freeform 1692">
            <a:extLst>
              <a:ext uri="{FF2B5EF4-FFF2-40B4-BE49-F238E27FC236}">
                <a16:creationId xmlns:a16="http://schemas.microsoft.com/office/drawing/2014/main" id="{57339D70-21DE-8046-AFA3-86B3E780B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2805113"/>
            <a:ext cx="14288" cy="6350"/>
          </a:xfrm>
          <a:custGeom>
            <a:avLst/>
            <a:gdLst>
              <a:gd name="T0" fmla="*/ 13912 w 38"/>
              <a:gd name="T1" fmla="*/ 0 h 19"/>
              <a:gd name="T2" fmla="*/ 3384 w 38"/>
              <a:gd name="T3" fmla="*/ 6016 h 19"/>
              <a:gd name="T4" fmla="*/ 0 w 38"/>
              <a:gd name="T5" fmla="*/ 2005 h 19"/>
              <a:gd name="T6" fmla="*/ 13912 w 38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" h="19">
                <a:moveTo>
                  <a:pt x="37" y="0"/>
                </a:moveTo>
                <a:lnTo>
                  <a:pt x="9" y="18"/>
                </a:lnTo>
                <a:lnTo>
                  <a:pt x="0" y="6"/>
                </a:lnTo>
                <a:lnTo>
                  <a:pt x="3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9" name="Freeform 1693">
            <a:extLst>
              <a:ext uri="{FF2B5EF4-FFF2-40B4-BE49-F238E27FC236}">
                <a16:creationId xmlns:a16="http://schemas.microsoft.com/office/drawing/2014/main" id="{79C26D7B-E876-0A44-9CE6-2EB968285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2805113"/>
            <a:ext cx="12700" cy="6350"/>
          </a:xfrm>
          <a:custGeom>
            <a:avLst/>
            <a:gdLst>
              <a:gd name="T0" fmla="*/ 12337 w 35"/>
              <a:gd name="T1" fmla="*/ 0 h 16"/>
              <a:gd name="T2" fmla="*/ 0 w 35"/>
              <a:gd name="T3" fmla="*/ 5953 h 16"/>
              <a:gd name="T4" fmla="*/ 0 w 35"/>
              <a:gd name="T5" fmla="*/ 0 h 16"/>
              <a:gd name="T6" fmla="*/ 12337 w 35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" h="16">
                <a:moveTo>
                  <a:pt x="34" y="0"/>
                </a:moveTo>
                <a:lnTo>
                  <a:pt x="0" y="15"/>
                </a:lnTo>
                <a:lnTo>
                  <a:pt x="0" y="0"/>
                </a:lnTo>
                <a:lnTo>
                  <a:pt x="3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90" name="Freeform 1694">
            <a:extLst>
              <a:ext uri="{FF2B5EF4-FFF2-40B4-BE49-F238E27FC236}">
                <a16:creationId xmlns:a16="http://schemas.microsoft.com/office/drawing/2014/main" id="{21E514CE-94EA-D54A-8DE6-FBDE90040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2806700"/>
            <a:ext cx="9525" cy="9525"/>
          </a:xfrm>
          <a:custGeom>
            <a:avLst/>
            <a:gdLst>
              <a:gd name="T0" fmla="*/ 0 w 25"/>
              <a:gd name="T1" fmla="*/ 9185 h 28"/>
              <a:gd name="T2" fmla="*/ 3429 w 25"/>
              <a:gd name="T3" fmla="*/ 0 h 28"/>
              <a:gd name="T4" fmla="*/ 9144 w 25"/>
              <a:gd name="T5" fmla="*/ 1701 h 28"/>
              <a:gd name="T6" fmla="*/ 0 w 25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" h="28">
                <a:moveTo>
                  <a:pt x="0" y="27"/>
                </a:moveTo>
                <a:lnTo>
                  <a:pt x="9" y="0"/>
                </a:lnTo>
                <a:lnTo>
                  <a:pt x="24" y="5"/>
                </a:lnTo>
                <a:lnTo>
                  <a:pt x="0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91" name="Freeform 1695">
            <a:extLst>
              <a:ext uri="{FF2B5EF4-FFF2-40B4-BE49-F238E27FC236}">
                <a16:creationId xmlns:a16="http://schemas.microsoft.com/office/drawing/2014/main" id="{AD55E79B-EA6C-DA46-8E87-537AE8A78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2806700"/>
            <a:ext cx="9525" cy="11113"/>
          </a:xfrm>
          <a:custGeom>
            <a:avLst/>
            <a:gdLst>
              <a:gd name="T0" fmla="*/ 0 w 25"/>
              <a:gd name="T1" fmla="*/ 10730 h 29"/>
              <a:gd name="T2" fmla="*/ 4953 w 25"/>
              <a:gd name="T3" fmla="*/ 0 h 29"/>
              <a:gd name="T4" fmla="*/ 9144 w 25"/>
              <a:gd name="T5" fmla="*/ 3832 h 29"/>
              <a:gd name="T6" fmla="*/ 0 w 25"/>
              <a:gd name="T7" fmla="*/ 1073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" h="29">
                <a:moveTo>
                  <a:pt x="0" y="28"/>
                </a:moveTo>
                <a:lnTo>
                  <a:pt x="13" y="0"/>
                </a:lnTo>
                <a:lnTo>
                  <a:pt x="24" y="10"/>
                </a:lnTo>
                <a:lnTo>
                  <a:pt x="0" y="2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92" name="Freeform 1696">
            <a:extLst>
              <a:ext uri="{FF2B5EF4-FFF2-40B4-BE49-F238E27FC236}">
                <a16:creationId xmlns:a16="http://schemas.microsoft.com/office/drawing/2014/main" id="{5943FF3D-32ED-AF4A-831B-F1DBEF6D3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2806700"/>
            <a:ext cx="9525" cy="11113"/>
          </a:xfrm>
          <a:custGeom>
            <a:avLst/>
            <a:gdLst>
              <a:gd name="T0" fmla="*/ 9185 w 28"/>
              <a:gd name="T1" fmla="*/ 10730 h 29"/>
              <a:gd name="T2" fmla="*/ 0 w 28"/>
              <a:gd name="T3" fmla="*/ 3832 h 29"/>
              <a:gd name="T4" fmla="*/ 2381 w 28"/>
              <a:gd name="T5" fmla="*/ 0 h 29"/>
              <a:gd name="T6" fmla="*/ 9185 w 28"/>
              <a:gd name="T7" fmla="*/ 1073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29">
                <a:moveTo>
                  <a:pt x="27" y="28"/>
                </a:moveTo>
                <a:lnTo>
                  <a:pt x="0" y="10"/>
                </a:lnTo>
                <a:lnTo>
                  <a:pt x="7" y="0"/>
                </a:lnTo>
                <a:lnTo>
                  <a:pt x="27" y="2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93" name="Freeform 1697">
            <a:extLst>
              <a:ext uri="{FF2B5EF4-FFF2-40B4-BE49-F238E27FC236}">
                <a16:creationId xmlns:a16="http://schemas.microsoft.com/office/drawing/2014/main" id="{79CFB19F-69CE-5E46-AB42-8E39876DF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2806700"/>
            <a:ext cx="9525" cy="9525"/>
          </a:xfrm>
          <a:custGeom>
            <a:avLst/>
            <a:gdLst>
              <a:gd name="T0" fmla="*/ 9185 w 28"/>
              <a:gd name="T1" fmla="*/ 9185 h 28"/>
              <a:gd name="T2" fmla="*/ 0 w 28"/>
              <a:gd name="T3" fmla="*/ 1701 h 28"/>
              <a:gd name="T4" fmla="*/ 5103 w 28"/>
              <a:gd name="T5" fmla="*/ 0 h 28"/>
              <a:gd name="T6" fmla="*/ 9185 w 28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28">
                <a:moveTo>
                  <a:pt x="27" y="27"/>
                </a:moveTo>
                <a:lnTo>
                  <a:pt x="0" y="5"/>
                </a:lnTo>
                <a:lnTo>
                  <a:pt x="15" y="0"/>
                </a:lnTo>
                <a:lnTo>
                  <a:pt x="27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94" name="Freeform 1698">
            <a:extLst>
              <a:ext uri="{FF2B5EF4-FFF2-40B4-BE49-F238E27FC236}">
                <a16:creationId xmlns:a16="http://schemas.microsoft.com/office/drawing/2014/main" id="{6C59E867-28D5-5C4D-8BD8-FEFF5EAA6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2652713"/>
            <a:ext cx="431800" cy="252412"/>
          </a:xfrm>
          <a:custGeom>
            <a:avLst/>
            <a:gdLst>
              <a:gd name="T0" fmla="*/ 431440 w 1199"/>
              <a:gd name="T1" fmla="*/ 0 h 701"/>
              <a:gd name="T2" fmla="*/ 431440 w 1199"/>
              <a:gd name="T3" fmla="*/ 252052 h 701"/>
              <a:gd name="T4" fmla="*/ 215720 w 1199"/>
              <a:gd name="T5" fmla="*/ 252052 h 701"/>
              <a:gd name="T6" fmla="*/ 0 w 1199"/>
              <a:gd name="T7" fmla="*/ 252052 h 701"/>
              <a:gd name="T8" fmla="*/ 0 w 1199"/>
              <a:gd name="T9" fmla="*/ 0 h 701"/>
              <a:gd name="T10" fmla="*/ 431440 w 1199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1">
                <a:moveTo>
                  <a:pt x="1198" y="0"/>
                </a:moveTo>
                <a:lnTo>
                  <a:pt x="1198" y="700"/>
                </a:lnTo>
                <a:lnTo>
                  <a:pt x="599" y="700"/>
                </a:lnTo>
                <a:lnTo>
                  <a:pt x="0" y="700"/>
                </a:lnTo>
                <a:lnTo>
                  <a:pt x="0" y="0"/>
                </a:lnTo>
                <a:lnTo>
                  <a:pt x="1198" y="0"/>
                </a:ln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95" name="Freeform 1699">
            <a:extLst>
              <a:ext uri="{FF2B5EF4-FFF2-40B4-BE49-F238E27FC236}">
                <a16:creationId xmlns:a16="http://schemas.microsoft.com/office/drawing/2014/main" id="{9E4411D6-EA60-0D4E-8822-1ABCA88A8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7088" y="2789238"/>
            <a:ext cx="84137" cy="84137"/>
          </a:xfrm>
          <a:custGeom>
            <a:avLst/>
            <a:gdLst>
              <a:gd name="T0" fmla="*/ 42069 w 234"/>
              <a:gd name="T1" fmla="*/ 83777 h 234"/>
              <a:gd name="T2" fmla="*/ 36316 w 234"/>
              <a:gd name="T3" fmla="*/ 61844 h 234"/>
              <a:gd name="T4" fmla="*/ 20495 w 234"/>
              <a:gd name="T5" fmla="*/ 78384 h 234"/>
              <a:gd name="T6" fmla="*/ 26967 w 234"/>
              <a:gd name="T7" fmla="*/ 56451 h 234"/>
              <a:gd name="T8" fmla="*/ 5393 w 234"/>
              <a:gd name="T9" fmla="*/ 61844 h 234"/>
              <a:gd name="T10" fmla="*/ 21574 w 234"/>
              <a:gd name="T11" fmla="*/ 46743 h 234"/>
              <a:gd name="T12" fmla="*/ 0 w 234"/>
              <a:gd name="T13" fmla="*/ 41349 h 234"/>
              <a:gd name="T14" fmla="*/ 21574 w 234"/>
              <a:gd name="T15" fmla="*/ 36316 h 234"/>
              <a:gd name="T16" fmla="*/ 5393 w 234"/>
              <a:gd name="T17" fmla="*/ 21214 h 234"/>
              <a:gd name="T18" fmla="*/ 26967 w 234"/>
              <a:gd name="T19" fmla="*/ 26967 h 234"/>
              <a:gd name="T20" fmla="*/ 20495 w 234"/>
              <a:gd name="T21" fmla="*/ 5753 h 234"/>
              <a:gd name="T22" fmla="*/ 36316 w 234"/>
              <a:gd name="T23" fmla="*/ 21574 h 234"/>
              <a:gd name="T24" fmla="*/ 42069 w 234"/>
              <a:gd name="T25" fmla="*/ 0 h 234"/>
              <a:gd name="T26" fmla="*/ 47102 w 234"/>
              <a:gd name="T27" fmla="*/ 21574 h 234"/>
              <a:gd name="T28" fmla="*/ 62923 w 234"/>
              <a:gd name="T29" fmla="*/ 5753 h 234"/>
              <a:gd name="T30" fmla="*/ 56451 w 234"/>
              <a:gd name="T31" fmla="*/ 26967 h 234"/>
              <a:gd name="T32" fmla="*/ 78024 w 234"/>
              <a:gd name="T33" fmla="*/ 21214 h 234"/>
              <a:gd name="T34" fmla="*/ 62204 w 234"/>
              <a:gd name="T35" fmla="*/ 36316 h 234"/>
              <a:gd name="T36" fmla="*/ 83777 w 234"/>
              <a:gd name="T37" fmla="*/ 41349 h 234"/>
              <a:gd name="T38" fmla="*/ 62204 w 234"/>
              <a:gd name="T39" fmla="*/ 46743 h 234"/>
              <a:gd name="T40" fmla="*/ 78024 w 234"/>
              <a:gd name="T41" fmla="*/ 61844 h 234"/>
              <a:gd name="T42" fmla="*/ 56451 w 234"/>
              <a:gd name="T43" fmla="*/ 56451 h 234"/>
              <a:gd name="T44" fmla="*/ 62923 w 234"/>
              <a:gd name="T45" fmla="*/ 78384 h 234"/>
              <a:gd name="T46" fmla="*/ 47102 w 234"/>
              <a:gd name="T47" fmla="*/ 61844 h 234"/>
              <a:gd name="T48" fmla="*/ 42069 w 234"/>
              <a:gd name="T49" fmla="*/ 83777 h 2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34" h="234">
                <a:moveTo>
                  <a:pt x="117" y="233"/>
                </a:moveTo>
                <a:lnTo>
                  <a:pt x="101" y="172"/>
                </a:lnTo>
                <a:lnTo>
                  <a:pt x="57" y="218"/>
                </a:lnTo>
                <a:lnTo>
                  <a:pt x="75" y="157"/>
                </a:lnTo>
                <a:lnTo>
                  <a:pt x="15" y="172"/>
                </a:lnTo>
                <a:lnTo>
                  <a:pt x="60" y="130"/>
                </a:lnTo>
                <a:lnTo>
                  <a:pt x="0" y="115"/>
                </a:lnTo>
                <a:lnTo>
                  <a:pt x="60" y="101"/>
                </a:lnTo>
                <a:lnTo>
                  <a:pt x="15" y="59"/>
                </a:lnTo>
                <a:lnTo>
                  <a:pt x="75" y="75"/>
                </a:lnTo>
                <a:lnTo>
                  <a:pt x="57" y="16"/>
                </a:lnTo>
                <a:lnTo>
                  <a:pt x="101" y="60"/>
                </a:lnTo>
                <a:lnTo>
                  <a:pt x="117" y="0"/>
                </a:lnTo>
                <a:lnTo>
                  <a:pt x="131" y="60"/>
                </a:lnTo>
                <a:lnTo>
                  <a:pt x="175" y="16"/>
                </a:lnTo>
                <a:lnTo>
                  <a:pt x="157" y="75"/>
                </a:lnTo>
                <a:lnTo>
                  <a:pt x="217" y="59"/>
                </a:lnTo>
                <a:lnTo>
                  <a:pt x="173" y="101"/>
                </a:lnTo>
                <a:lnTo>
                  <a:pt x="233" y="115"/>
                </a:lnTo>
                <a:lnTo>
                  <a:pt x="173" y="130"/>
                </a:lnTo>
                <a:lnTo>
                  <a:pt x="217" y="172"/>
                </a:lnTo>
                <a:lnTo>
                  <a:pt x="157" y="157"/>
                </a:lnTo>
                <a:lnTo>
                  <a:pt x="175" y="218"/>
                </a:lnTo>
                <a:lnTo>
                  <a:pt x="131" y="172"/>
                </a:lnTo>
                <a:lnTo>
                  <a:pt x="117" y="2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96" name="Freeform 1700">
            <a:extLst>
              <a:ext uri="{FF2B5EF4-FFF2-40B4-BE49-F238E27FC236}">
                <a16:creationId xmlns:a16="http://schemas.microsoft.com/office/drawing/2014/main" id="{0C6908CA-2244-D94C-B381-BB0E33844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2768600"/>
            <a:ext cx="431800" cy="20638"/>
          </a:xfrm>
          <a:custGeom>
            <a:avLst/>
            <a:gdLst>
              <a:gd name="T0" fmla="*/ 431440 w 1199"/>
              <a:gd name="T1" fmla="*/ 20288 h 59"/>
              <a:gd name="T2" fmla="*/ 215720 w 1199"/>
              <a:gd name="T3" fmla="*/ 20288 h 59"/>
              <a:gd name="T4" fmla="*/ 0 w 1199"/>
              <a:gd name="T5" fmla="*/ 20288 h 59"/>
              <a:gd name="T6" fmla="*/ 0 w 1199"/>
              <a:gd name="T7" fmla="*/ 0 h 59"/>
              <a:gd name="T8" fmla="*/ 431440 w 1199"/>
              <a:gd name="T9" fmla="*/ 0 h 59"/>
              <a:gd name="T10" fmla="*/ 431440 w 1199"/>
              <a:gd name="T11" fmla="*/ 20288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59">
                <a:moveTo>
                  <a:pt x="1198" y="58"/>
                </a:moveTo>
                <a:lnTo>
                  <a:pt x="599" y="58"/>
                </a:lnTo>
                <a:lnTo>
                  <a:pt x="0" y="58"/>
                </a:lnTo>
                <a:lnTo>
                  <a:pt x="0" y="0"/>
                </a:lnTo>
                <a:lnTo>
                  <a:pt x="1198" y="0"/>
                </a:lnTo>
                <a:lnTo>
                  <a:pt x="1198" y="58"/>
                </a:lnTo>
              </a:path>
            </a:pathLst>
          </a:custGeom>
          <a:solidFill>
            <a:srgbClr val="F4C5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97" name="Freeform 1701">
            <a:extLst>
              <a:ext uri="{FF2B5EF4-FFF2-40B4-BE49-F238E27FC236}">
                <a16:creationId xmlns:a16="http://schemas.microsoft.com/office/drawing/2014/main" id="{AD79AA27-BD77-744E-8129-7E1F2A2DD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2652713"/>
            <a:ext cx="431800" cy="252412"/>
          </a:xfrm>
          <a:custGeom>
            <a:avLst/>
            <a:gdLst>
              <a:gd name="T0" fmla="*/ 0 w 1199"/>
              <a:gd name="T1" fmla="*/ 0 h 701"/>
              <a:gd name="T2" fmla="*/ 431440 w 1199"/>
              <a:gd name="T3" fmla="*/ 0 h 701"/>
              <a:gd name="T4" fmla="*/ 431440 w 1199"/>
              <a:gd name="T5" fmla="*/ 252052 h 701"/>
              <a:gd name="T6" fmla="*/ 215720 w 1199"/>
              <a:gd name="T7" fmla="*/ 252052 h 701"/>
              <a:gd name="T8" fmla="*/ 0 w 1199"/>
              <a:gd name="T9" fmla="*/ 252052 h 701"/>
              <a:gd name="T10" fmla="*/ 0 w 1199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1">
                <a:moveTo>
                  <a:pt x="0" y="0"/>
                </a:moveTo>
                <a:lnTo>
                  <a:pt x="1198" y="0"/>
                </a:lnTo>
                <a:lnTo>
                  <a:pt x="1198" y="700"/>
                </a:lnTo>
                <a:lnTo>
                  <a:pt x="599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98" name="Freeform 1702">
            <a:extLst>
              <a:ext uri="{FF2B5EF4-FFF2-40B4-BE49-F238E27FC236}">
                <a16:creationId xmlns:a16="http://schemas.microsoft.com/office/drawing/2014/main" id="{0923FF55-0DF7-814D-B968-668A589D8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2652713"/>
            <a:ext cx="431800" cy="87312"/>
          </a:xfrm>
          <a:custGeom>
            <a:avLst/>
            <a:gdLst>
              <a:gd name="T0" fmla="*/ 0 w 1199"/>
              <a:gd name="T1" fmla="*/ 0 h 241"/>
              <a:gd name="T2" fmla="*/ 431440 w 1199"/>
              <a:gd name="T3" fmla="*/ 0 h 241"/>
              <a:gd name="T4" fmla="*/ 431440 w 1199"/>
              <a:gd name="T5" fmla="*/ 86950 h 241"/>
              <a:gd name="T6" fmla="*/ 215720 w 1199"/>
              <a:gd name="T7" fmla="*/ 86950 h 241"/>
              <a:gd name="T8" fmla="*/ 0 w 1199"/>
              <a:gd name="T9" fmla="*/ 86950 h 241"/>
              <a:gd name="T10" fmla="*/ 0 w 1199"/>
              <a:gd name="T11" fmla="*/ 0 h 2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41">
                <a:moveTo>
                  <a:pt x="0" y="0"/>
                </a:moveTo>
                <a:lnTo>
                  <a:pt x="1198" y="0"/>
                </a:lnTo>
                <a:lnTo>
                  <a:pt x="1198" y="240"/>
                </a:lnTo>
                <a:lnTo>
                  <a:pt x="599" y="240"/>
                </a:lnTo>
                <a:lnTo>
                  <a:pt x="0" y="24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99" name="Freeform 1703">
            <a:extLst>
              <a:ext uri="{FF2B5EF4-FFF2-40B4-BE49-F238E27FC236}">
                <a16:creationId xmlns:a16="http://schemas.microsoft.com/office/drawing/2014/main" id="{679A4B92-C153-2146-932B-E4866F829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2652713"/>
            <a:ext cx="431800" cy="79375"/>
          </a:xfrm>
          <a:custGeom>
            <a:avLst/>
            <a:gdLst>
              <a:gd name="T0" fmla="*/ 0 w 1199"/>
              <a:gd name="T1" fmla="*/ 0 h 220"/>
              <a:gd name="T2" fmla="*/ 431440 w 1199"/>
              <a:gd name="T3" fmla="*/ 0 h 220"/>
              <a:gd name="T4" fmla="*/ 431440 w 1199"/>
              <a:gd name="T5" fmla="*/ 79014 h 220"/>
              <a:gd name="T6" fmla="*/ 215720 w 1199"/>
              <a:gd name="T7" fmla="*/ 79014 h 220"/>
              <a:gd name="T8" fmla="*/ 0 w 1199"/>
              <a:gd name="T9" fmla="*/ 79014 h 220"/>
              <a:gd name="T10" fmla="*/ 0 w 1199"/>
              <a:gd name="T11" fmla="*/ 0 h 2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20">
                <a:moveTo>
                  <a:pt x="0" y="0"/>
                </a:moveTo>
                <a:lnTo>
                  <a:pt x="1198" y="0"/>
                </a:lnTo>
                <a:lnTo>
                  <a:pt x="1198" y="219"/>
                </a:lnTo>
                <a:lnTo>
                  <a:pt x="599" y="219"/>
                </a:lnTo>
                <a:lnTo>
                  <a:pt x="0" y="219"/>
                </a:lnTo>
                <a:lnTo>
                  <a:pt x="0" y="0"/>
                </a:lnTo>
              </a:path>
            </a:pathLst>
          </a:custGeom>
          <a:solidFill>
            <a:srgbClr val="3172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00" name="Freeform 1704">
            <a:extLst>
              <a:ext uri="{FF2B5EF4-FFF2-40B4-BE49-F238E27FC236}">
                <a16:creationId xmlns:a16="http://schemas.microsoft.com/office/drawing/2014/main" id="{ECFFE26A-4116-264C-9508-3801F8D26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2817813"/>
            <a:ext cx="431800" cy="87312"/>
          </a:xfrm>
          <a:custGeom>
            <a:avLst/>
            <a:gdLst>
              <a:gd name="T0" fmla="*/ 0 w 1199"/>
              <a:gd name="T1" fmla="*/ 0 h 242"/>
              <a:gd name="T2" fmla="*/ 431440 w 1199"/>
              <a:gd name="T3" fmla="*/ 0 h 242"/>
              <a:gd name="T4" fmla="*/ 431440 w 1199"/>
              <a:gd name="T5" fmla="*/ 86951 h 242"/>
              <a:gd name="T6" fmla="*/ 215720 w 1199"/>
              <a:gd name="T7" fmla="*/ 86951 h 242"/>
              <a:gd name="T8" fmla="*/ 0 w 1199"/>
              <a:gd name="T9" fmla="*/ 86951 h 242"/>
              <a:gd name="T10" fmla="*/ 0 w 1199"/>
              <a:gd name="T11" fmla="*/ 0 h 24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42">
                <a:moveTo>
                  <a:pt x="0" y="0"/>
                </a:moveTo>
                <a:lnTo>
                  <a:pt x="1198" y="0"/>
                </a:lnTo>
                <a:lnTo>
                  <a:pt x="1198" y="241"/>
                </a:lnTo>
                <a:lnTo>
                  <a:pt x="599" y="241"/>
                </a:lnTo>
                <a:lnTo>
                  <a:pt x="0" y="24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01" name="Freeform 1705">
            <a:extLst>
              <a:ext uri="{FF2B5EF4-FFF2-40B4-BE49-F238E27FC236}">
                <a16:creationId xmlns:a16="http://schemas.microsoft.com/office/drawing/2014/main" id="{7A50073F-97EA-6642-9EE4-E07C9A7D0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2825750"/>
            <a:ext cx="431800" cy="79375"/>
          </a:xfrm>
          <a:custGeom>
            <a:avLst/>
            <a:gdLst>
              <a:gd name="T0" fmla="*/ 0 w 1199"/>
              <a:gd name="T1" fmla="*/ 0 h 221"/>
              <a:gd name="T2" fmla="*/ 431440 w 1199"/>
              <a:gd name="T3" fmla="*/ 0 h 221"/>
              <a:gd name="T4" fmla="*/ 431440 w 1199"/>
              <a:gd name="T5" fmla="*/ 79016 h 221"/>
              <a:gd name="T6" fmla="*/ 215720 w 1199"/>
              <a:gd name="T7" fmla="*/ 79016 h 221"/>
              <a:gd name="T8" fmla="*/ 0 w 1199"/>
              <a:gd name="T9" fmla="*/ 79016 h 221"/>
              <a:gd name="T10" fmla="*/ 0 w 1199"/>
              <a:gd name="T11" fmla="*/ 0 h 2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21">
                <a:moveTo>
                  <a:pt x="0" y="0"/>
                </a:moveTo>
                <a:lnTo>
                  <a:pt x="1198" y="0"/>
                </a:lnTo>
                <a:lnTo>
                  <a:pt x="1198" y="220"/>
                </a:lnTo>
                <a:lnTo>
                  <a:pt x="599" y="220"/>
                </a:lnTo>
                <a:lnTo>
                  <a:pt x="0" y="220"/>
                </a:lnTo>
                <a:lnTo>
                  <a:pt x="0" y="0"/>
                </a:lnTo>
              </a:path>
            </a:pathLst>
          </a:custGeom>
          <a:solidFill>
            <a:srgbClr val="F5E1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02" name="Freeform 1706">
            <a:extLst>
              <a:ext uri="{FF2B5EF4-FFF2-40B4-BE49-F238E27FC236}">
                <a16:creationId xmlns:a16="http://schemas.microsoft.com/office/drawing/2014/main" id="{1F0D41C6-764E-F146-AFFD-B383B2E86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2652713"/>
            <a:ext cx="166687" cy="252412"/>
          </a:xfrm>
          <a:custGeom>
            <a:avLst/>
            <a:gdLst>
              <a:gd name="T0" fmla="*/ 0 w 461"/>
              <a:gd name="T1" fmla="*/ 0 h 701"/>
              <a:gd name="T2" fmla="*/ 0 w 461"/>
              <a:gd name="T3" fmla="*/ 0 h 701"/>
              <a:gd name="T4" fmla="*/ 166325 w 461"/>
              <a:gd name="T5" fmla="*/ 126026 h 701"/>
              <a:gd name="T6" fmla="*/ 0 w 461"/>
              <a:gd name="T7" fmla="*/ 252052 h 701"/>
              <a:gd name="T8" fmla="*/ 0 w 461"/>
              <a:gd name="T9" fmla="*/ 0 h 7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1" h="701">
                <a:moveTo>
                  <a:pt x="0" y="0"/>
                </a:moveTo>
                <a:lnTo>
                  <a:pt x="0" y="0"/>
                </a:lnTo>
                <a:lnTo>
                  <a:pt x="460" y="35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03" name="Freeform 1707">
            <a:extLst>
              <a:ext uri="{FF2B5EF4-FFF2-40B4-BE49-F238E27FC236}">
                <a16:creationId xmlns:a16="http://schemas.microsoft.com/office/drawing/2014/main" id="{6A85D16D-F1D1-B940-9A1E-8C1BFA56C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0025" y="2732088"/>
            <a:ext cx="100013" cy="93662"/>
          </a:xfrm>
          <a:custGeom>
            <a:avLst/>
            <a:gdLst>
              <a:gd name="T0" fmla="*/ 80445 w 276"/>
              <a:gd name="T1" fmla="*/ 93305 h 262"/>
              <a:gd name="T2" fmla="*/ 49644 w 276"/>
              <a:gd name="T3" fmla="*/ 71140 h 262"/>
              <a:gd name="T4" fmla="*/ 18843 w 276"/>
              <a:gd name="T5" fmla="*/ 93305 h 262"/>
              <a:gd name="T6" fmla="*/ 30439 w 276"/>
              <a:gd name="T7" fmla="*/ 57556 h 262"/>
              <a:gd name="T8" fmla="*/ 0 w 276"/>
              <a:gd name="T9" fmla="*/ 35749 h 262"/>
              <a:gd name="T10" fmla="*/ 38048 w 276"/>
              <a:gd name="T11" fmla="*/ 35749 h 262"/>
              <a:gd name="T12" fmla="*/ 49644 w 276"/>
              <a:gd name="T13" fmla="*/ 0 h 262"/>
              <a:gd name="T14" fmla="*/ 61240 w 276"/>
              <a:gd name="T15" fmla="*/ 35749 h 262"/>
              <a:gd name="T16" fmla="*/ 99651 w 276"/>
              <a:gd name="T17" fmla="*/ 35749 h 262"/>
              <a:gd name="T18" fmla="*/ 68850 w 276"/>
              <a:gd name="T19" fmla="*/ 57556 h 262"/>
              <a:gd name="T20" fmla="*/ 80445 w 276"/>
              <a:gd name="T21" fmla="*/ 93305 h 2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6" h="262">
                <a:moveTo>
                  <a:pt x="222" y="261"/>
                </a:moveTo>
                <a:lnTo>
                  <a:pt x="137" y="199"/>
                </a:lnTo>
                <a:lnTo>
                  <a:pt x="52" y="261"/>
                </a:lnTo>
                <a:lnTo>
                  <a:pt x="84" y="161"/>
                </a:lnTo>
                <a:lnTo>
                  <a:pt x="0" y="100"/>
                </a:lnTo>
                <a:lnTo>
                  <a:pt x="105" y="100"/>
                </a:lnTo>
                <a:lnTo>
                  <a:pt x="137" y="0"/>
                </a:lnTo>
                <a:lnTo>
                  <a:pt x="169" y="100"/>
                </a:lnTo>
                <a:lnTo>
                  <a:pt x="275" y="100"/>
                </a:lnTo>
                <a:lnTo>
                  <a:pt x="190" y="161"/>
                </a:lnTo>
                <a:lnTo>
                  <a:pt x="222" y="261"/>
                </a:lnTo>
              </a:path>
            </a:pathLst>
          </a:custGeom>
          <a:solidFill>
            <a:srgbClr val="F5E1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04" name="Freeform 1708">
            <a:extLst>
              <a:ext uri="{FF2B5EF4-FFF2-40B4-BE49-F238E27FC236}">
                <a16:creationId xmlns:a16="http://schemas.microsoft.com/office/drawing/2014/main" id="{2DCEAF64-81F1-DE4C-B4D5-438DAC59C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0" y="2771775"/>
            <a:ext cx="53975" cy="31750"/>
          </a:xfrm>
          <a:custGeom>
            <a:avLst/>
            <a:gdLst>
              <a:gd name="T0" fmla="*/ 0 w 152"/>
              <a:gd name="T1" fmla="*/ 29253 h 89"/>
              <a:gd name="T2" fmla="*/ 5682 w 152"/>
              <a:gd name="T3" fmla="*/ 4994 h 89"/>
              <a:gd name="T4" fmla="*/ 8522 w 152"/>
              <a:gd name="T5" fmla="*/ 2854 h 89"/>
              <a:gd name="T6" fmla="*/ 18465 w 152"/>
              <a:gd name="T7" fmla="*/ 0 h 89"/>
              <a:gd name="T8" fmla="*/ 31249 w 152"/>
              <a:gd name="T9" fmla="*/ 357 h 89"/>
              <a:gd name="T10" fmla="*/ 45098 w 152"/>
              <a:gd name="T11" fmla="*/ 2854 h 89"/>
              <a:gd name="T12" fmla="*/ 47583 w 152"/>
              <a:gd name="T13" fmla="*/ 4994 h 89"/>
              <a:gd name="T14" fmla="*/ 53620 w 152"/>
              <a:gd name="T15" fmla="*/ 26042 h 89"/>
              <a:gd name="T16" fmla="*/ 51134 w 152"/>
              <a:gd name="T17" fmla="*/ 29253 h 89"/>
              <a:gd name="T18" fmla="*/ 31249 w 152"/>
              <a:gd name="T19" fmla="*/ 29253 h 89"/>
              <a:gd name="T20" fmla="*/ 21661 w 152"/>
              <a:gd name="T21" fmla="*/ 29253 h 89"/>
              <a:gd name="T22" fmla="*/ 0 w 152"/>
              <a:gd name="T23" fmla="*/ 29253 h 8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2" h="89">
                <a:moveTo>
                  <a:pt x="0" y="82"/>
                </a:moveTo>
                <a:lnTo>
                  <a:pt x="16" y="14"/>
                </a:lnTo>
                <a:cubicBezTo>
                  <a:pt x="16" y="14"/>
                  <a:pt x="23" y="9"/>
                  <a:pt x="24" y="8"/>
                </a:cubicBezTo>
                <a:cubicBezTo>
                  <a:pt x="30" y="4"/>
                  <a:pt x="52" y="0"/>
                  <a:pt x="52" y="0"/>
                </a:cubicBezTo>
                <a:cubicBezTo>
                  <a:pt x="52" y="0"/>
                  <a:pt x="61" y="4"/>
                  <a:pt x="88" y="1"/>
                </a:cubicBezTo>
                <a:cubicBezTo>
                  <a:pt x="114" y="0"/>
                  <a:pt x="127" y="8"/>
                  <a:pt x="127" y="8"/>
                </a:cubicBezTo>
                <a:lnTo>
                  <a:pt x="134" y="14"/>
                </a:lnTo>
                <a:lnTo>
                  <a:pt x="151" y="73"/>
                </a:lnTo>
                <a:lnTo>
                  <a:pt x="144" y="82"/>
                </a:lnTo>
                <a:cubicBezTo>
                  <a:pt x="144" y="82"/>
                  <a:pt x="107" y="70"/>
                  <a:pt x="88" y="82"/>
                </a:cubicBezTo>
                <a:cubicBezTo>
                  <a:pt x="77" y="88"/>
                  <a:pt x="67" y="86"/>
                  <a:pt x="61" y="82"/>
                </a:cubicBezTo>
                <a:lnTo>
                  <a:pt x="0" y="8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05" name="Freeform 1709">
            <a:extLst>
              <a:ext uri="{FF2B5EF4-FFF2-40B4-BE49-F238E27FC236}">
                <a16:creationId xmlns:a16="http://schemas.microsoft.com/office/drawing/2014/main" id="{54E03784-AEFD-4342-9D3C-D50FA4447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0" y="2770188"/>
            <a:ext cx="55563" cy="31750"/>
          </a:xfrm>
          <a:custGeom>
            <a:avLst/>
            <a:gdLst>
              <a:gd name="T0" fmla="*/ 26874 w 153"/>
              <a:gd name="T1" fmla="*/ 31393 h 89"/>
              <a:gd name="T2" fmla="*/ 22153 w 153"/>
              <a:gd name="T3" fmla="*/ 29966 h 89"/>
              <a:gd name="T4" fmla="*/ 26874 w 153"/>
              <a:gd name="T5" fmla="*/ 31393 h 89"/>
              <a:gd name="T6" fmla="*/ 31958 w 153"/>
              <a:gd name="T7" fmla="*/ 29966 h 89"/>
              <a:gd name="T8" fmla="*/ 40310 w 153"/>
              <a:gd name="T9" fmla="*/ 27826 h 89"/>
              <a:gd name="T10" fmla="*/ 51931 w 153"/>
              <a:gd name="T11" fmla="*/ 29966 h 89"/>
              <a:gd name="T12" fmla="*/ 40310 w 153"/>
              <a:gd name="T13" fmla="*/ 28183 h 89"/>
              <a:gd name="T14" fmla="*/ 32321 w 153"/>
              <a:gd name="T15" fmla="*/ 29966 h 89"/>
              <a:gd name="T16" fmla="*/ 26874 w 153"/>
              <a:gd name="T17" fmla="*/ 31393 h 89"/>
              <a:gd name="T18" fmla="*/ 0 w 153"/>
              <a:gd name="T19" fmla="*/ 29966 h 89"/>
              <a:gd name="T20" fmla="*/ 5447 w 153"/>
              <a:gd name="T21" fmla="*/ 5708 h 89"/>
              <a:gd name="T22" fmla="*/ 8353 w 153"/>
              <a:gd name="T23" fmla="*/ 2854 h 89"/>
              <a:gd name="T24" fmla="*/ 18884 w 153"/>
              <a:gd name="T25" fmla="*/ 713 h 89"/>
              <a:gd name="T26" fmla="*/ 31958 w 153"/>
              <a:gd name="T27" fmla="*/ 713 h 89"/>
              <a:gd name="T28" fmla="*/ 46121 w 153"/>
              <a:gd name="T29" fmla="*/ 3567 h 89"/>
              <a:gd name="T30" fmla="*/ 48663 w 153"/>
              <a:gd name="T31" fmla="*/ 5708 h 89"/>
              <a:gd name="T32" fmla="*/ 55200 w 153"/>
              <a:gd name="T33" fmla="*/ 26756 h 89"/>
              <a:gd name="T34" fmla="*/ 52658 w 153"/>
              <a:gd name="T35" fmla="*/ 29966 h 89"/>
              <a:gd name="T36" fmla="*/ 52295 w 153"/>
              <a:gd name="T37" fmla="*/ 29966 h 89"/>
              <a:gd name="T38" fmla="*/ 54474 w 153"/>
              <a:gd name="T39" fmla="*/ 26756 h 89"/>
              <a:gd name="T40" fmla="*/ 48300 w 153"/>
              <a:gd name="T41" fmla="*/ 5708 h 89"/>
              <a:gd name="T42" fmla="*/ 46121 w 153"/>
              <a:gd name="T43" fmla="*/ 3924 h 89"/>
              <a:gd name="T44" fmla="*/ 31958 w 153"/>
              <a:gd name="T45" fmla="*/ 2140 h 89"/>
              <a:gd name="T46" fmla="*/ 18884 w 153"/>
              <a:gd name="T47" fmla="*/ 1070 h 89"/>
              <a:gd name="T48" fmla="*/ 8716 w 153"/>
              <a:gd name="T49" fmla="*/ 3924 h 89"/>
              <a:gd name="T50" fmla="*/ 5811 w 153"/>
              <a:gd name="T51" fmla="*/ 5708 h 89"/>
              <a:gd name="T52" fmla="*/ 363 w 153"/>
              <a:gd name="T53" fmla="*/ 29966 h 89"/>
              <a:gd name="T54" fmla="*/ 0 w 153"/>
              <a:gd name="T55" fmla="*/ 29966 h 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53" h="89">
                <a:moveTo>
                  <a:pt x="74" y="88"/>
                </a:moveTo>
                <a:cubicBezTo>
                  <a:pt x="68" y="88"/>
                  <a:pt x="63" y="87"/>
                  <a:pt x="61" y="84"/>
                </a:cubicBezTo>
                <a:cubicBezTo>
                  <a:pt x="64" y="85"/>
                  <a:pt x="69" y="88"/>
                  <a:pt x="74" y="88"/>
                </a:cubicBezTo>
                <a:cubicBezTo>
                  <a:pt x="78" y="88"/>
                  <a:pt x="83" y="85"/>
                  <a:pt x="88" y="84"/>
                </a:cubicBezTo>
                <a:cubicBezTo>
                  <a:pt x="93" y="79"/>
                  <a:pt x="101" y="78"/>
                  <a:pt x="111" y="78"/>
                </a:cubicBezTo>
                <a:cubicBezTo>
                  <a:pt x="125" y="78"/>
                  <a:pt x="140" y="82"/>
                  <a:pt x="143" y="84"/>
                </a:cubicBezTo>
                <a:cubicBezTo>
                  <a:pt x="139" y="83"/>
                  <a:pt x="125" y="79"/>
                  <a:pt x="111" y="79"/>
                </a:cubicBezTo>
                <a:cubicBezTo>
                  <a:pt x="102" y="79"/>
                  <a:pt x="94" y="81"/>
                  <a:pt x="89" y="84"/>
                </a:cubicBezTo>
                <a:cubicBezTo>
                  <a:pt x="84" y="87"/>
                  <a:pt x="80" y="88"/>
                  <a:pt x="74" y="88"/>
                </a:cubicBezTo>
                <a:close/>
                <a:moveTo>
                  <a:pt x="0" y="84"/>
                </a:moveTo>
                <a:lnTo>
                  <a:pt x="15" y="16"/>
                </a:lnTo>
                <a:lnTo>
                  <a:pt x="23" y="8"/>
                </a:lnTo>
                <a:cubicBezTo>
                  <a:pt x="30" y="6"/>
                  <a:pt x="51" y="2"/>
                  <a:pt x="52" y="2"/>
                </a:cubicBezTo>
                <a:cubicBezTo>
                  <a:pt x="52" y="2"/>
                  <a:pt x="61" y="6"/>
                  <a:pt x="88" y="2"/>
                </a:cubicBezTo>
                <a:cubicBezTo>
                  <a:pt x="114" y="0"/>
                  <a:pt x="127" y="8"/>
                  <a:pt x="127" y="10"/>
                </a:cubicBezTo>
                <a:lnTo>
                  <a:pt x="134" y="16"/>
                </a:lnTo>
                <a:lnTo>
                  <a:pt x="152" y="75"/>
                </a:lnTo>
                <a:lnTo>
                  <a:pt x="145" y="84"/>
                </a:lnTo>
                <a:cubicBezTo>
                  <a:pt x="145" y="84"/>
                  <a:pt x="145" y="84"/>
                  <a:pt x="144" y="84"/>
                </a:cubicBezTo>
                <a:lnTo>
                  <a:pt x="150" y="75"/>
                </a:lnTo>
                <a:lnTo>
                  <a:pt x="133" y="16"/>
                </a:lnTo>
                <a:lnTo>
                  <a:pt x="127" y="11"/>
                </a:lnTo>
                <a:cubicBezTo>
                  <a:pt x="127" y="11"/>
                  <a:pt x="114" y="2"/>
                  <a:pt x="88" y="6"/>
                </a:cubicBezTo>
                <a:cubicBezTo>
                  <a:pt x="61" y="8"/>
                  <a:pt x="52" y="3"/>
                  <a:pt x="52" y="3"/>
                </a:cubicBezTo>
                <a:cubicBezTo>
                  <a:pt x="52" y="3"/>
                  <a:pt x="30" y="6"/>
                  <a:pt x="24" y="11"/>
                </a:cubicBezTo>
                <a:lnTo>
                  <a:pt x="16" y="16"/>
                </a:lnTo>
                <a:lnTo>
                  <a:pt x="1" y="84"/>
                </a:lnTo>
                <a:lnTo>
                  <a:pt x="0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06" name="Freeform 1710">
            <a:extLst>
              <a:ext uri="{FF2B5EF4-FFF2-40B4-BE49-F238E27FC236}">
                <a16:creationId xmlns:a16="http://schemas.microsoft.com/office/drawing/2014/main" id="{F690D2E3-FA4D-1F4F-A000-984D63D31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7013" y="2794000"/>
            <a:ext cx="44450" cy="9525"/>
          </a:xfrm>
          <a:custGeom>
            <a:avLst/>
            <a:gdLst>
              <a:gd name="T0" fmla="*/ 22954 w 122"/>
              <a:gd name="T1" fmla="*/ 8819 h 27"/>
              <a:gd name="T2" fmla="*/ 25868 w 122"/>
              <a:gd name="T3" fmla="*/ 8114 h 27"/>
              <a:gd name="T4" fmla="*/ 21132 w 122"/>
              <a:gd name="T5" fmla="*/ 8819 h 27"/>
              <a:gd name="T6" fmla="*/ 22954 w 122"/>
              <a:gd name="T7" fmla="*/ 8819 h 27"/>
              <a:gd name="T8" fmla="*/ 17853 w 122"/>
              <a:gd name="T9" fmla="*/ 7408 h 27"/>
              <a:gd name="T10" fmla="*/ 22954 w 122"/>
              <a:gd name="T11" fmla="*/ 4233 h 27"/>
              <a:gd name="T12" fmla="*/ 364 w 122"/>
              <a:gd name="T13" fmla="*/ 1411 h 27"/>
              <a:gd name="T14" fmla="*/ 0 w 122"/>
              <a:gd name="T15" fmla="*/ 1411 h 27"/>
              <a:gd name="T16" fmla="*/ 23318 w 122"/>
              <a:gd name="T17" fmla="*/ 3175 h 27"/>
              <a:gd name="T18" fmla="*/ 44086 w 122"/>
              <a:gd name="T19" fmla="*/ 1411 h 27"/>
              <a:gd name="T20" fmla="*/ 24047 w 122"/>
              <a:gd name="T21" fmla="*/ 4233 h 27"/>
              <a:gd name="T22" fmla="*/ 28419 w 122"/>
              <a:gd name="T23" fmla="*/ 7408 h 27"/>
              <a:gd name="T24" fmla="*/ 25868 w 122"/>
              <a:gd name="T25" fmla="*/ 8114 h 27"/>
              <a:gd name="T26" fmla="*/ 28055 w 122"/>
              <a:gd name="T27" fmla="*/ 7408 h 27"/>
              <a:gd name="T28" fmla="*/ 23682 w 122"/>
              <a:gd name="T29" fmla="*/ 4233 h 27"/>
              <a:gd name="T30" fmla="*/ 18217 w 122"/>
              <a:gd name="T31" fmla="*/ 7408 h 27"/>
              <a:gd name="T32" fmla="*/ 21132 w 122"/>
              <a:gd name="T33" fmla="*/ 8819 h 27"/>
              <a:gd name="T34" fmla="*/ 17853 w 122"/>
              <a:gd name="T35" fmla="*/ 7408 h 2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2" h="27">
                <a:moveTo>
                  <a:pt x="63" y="25"/>
                </a:moveTo>
                <a:cubicBezTo>
                  <a:pt x="65" y="25"/>
                  <a:pt x="68" y="24"/>
                  <a:pt x="71" y="23"/>
                </a:cubicBezTo>
                <a:cubicBezTo>
                  <a:pt x="66" y="25"/>
                  <a:pt x="62" y="26"/>
                  <a:pt x="58" y="25"/>
                </a:cubicBezTo>
                <a:cubicBezTo>
                  <a:pt x="59" y="25"/>
                  <a:pt x="61" y="25"/>
                  <a:pt x="63" y="25"/>
                </a:cubicBezTo>
                <a:close/>
                <a:moveTo>
                  <a:pt x="49" y="21"/>
                </a:moveTo>
                <a:cubicBezTo>
                  <a:pt x="50" y="18"/>
                  <a:pt x="54" y="15"/>
                  <a:pt x="63" y="12"/>
                </a:cubicBezTo>
                <a:cubicBezTo>
                  <a:pt x="39" y="1"/>
                  <a:pt x="2" y="4"/>
                  <a:pt x="1" y="4"/>
                </a:cubicBezTo>
                <a:cubicBezTo>
                  <a:pt x="0" y="6"/>
                  <a:pt x="0" y="4"/>
                  <a:pt x="0" y="4"/>
                </a:cubicBezTo>
                <a:cubicBezTo>
                  <a:pt x="4" y="4"/>
                  <a:pt x="41" y="0"/>
                  <a:pt x="64" y="9"/>
                </a:cubicBezTo>
                <a:cubicBezTo>
                  <a:pt x="76" y="4"/>
                  <a:pt x="94" y="0"/>
                  <a:pt x="121" y="4"/>
                </a:cubicBezTo>
                <a:cubicBezTo>
                  <a:pt x="94" y="1"/>
                  <a:pt x="77" y="4"/>
                  <a:pt x="66" y="12"/>
                </a:cubicBezTo>
                <a:cubicBezTo>
                  <a:pt x="70" y="13"/>
                  <a:pt x="75" y="16"/>
                  <a:pt x="78" y="21"/>
                </a:cubicBezTo>
                <a:cubicBezTo>
                  <a:pt x="75" y="22"/>
                  <a:pt x="73" y="23"/>
                  <a:pt x="71" y="23"/>
                </a:cubicBezTo>
                <a:cubicBezTo>
                  <a:pt x="73" y="23"/>
                  <a:pt x="75" y="22"/>
                  <a:pt x="77" y="21"/>
                </a:cubicBezTo>
                <a:cubicBezTo>
                  <a:pt x="75" y="16"/>
                  <a:pt x="70" y="13"/>
                  <a:pt x="65" y="12"/>
                </a:cubicBezTo>
                <a:cubicBezTo>
                  <a:pt x="54" y="15"/>
                  <a:pt x="50" y="21"/>
                  <a:pt x="50" y="21"/>
                </a:cubicBezTo>
                <a:cubicBezTo>
                  <a:pt x="53" y="23"/>
                  <a:pt x="55" y="24"/>
                  <a:pt x="58" y="25"/>
                </a:cubicBezTo>
                <a:cubicBezTo>
                  <a:pt x="55" y="24"/>
                  <a:pt x="51" y="23"/>
                  <a:pt x="49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07" name="Freeform 1711">
            <a:extLst>
              <a:ext uri="{FF2B5EF4-FFF2-40B4-BE49-F238E27FC236}">
                <a16:creationId xmlns:a16="http://schemas.microsoft.com/office/drawing/2014/main" id="{D6874954-0E50-DD48-8822-031788F82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238" y="2774950"/>
            <a:ext cx="1587" cy="23813"/>
          </a:xfrm>
          <a:custGeom>
            <a:avLst/>
            <a:gdLst>
              <a:gd name="T0" fmla="*/ 794 w 2"/>
              <a:gd name="T1" fmla="*/ 23452 h 66"/>
              <a:gd name="T2" fmla="*/ 0 w 2"/>
              <a:gd name="T3" fmla="*/ 0 h 66"/>
              <a:gd name="T4" fmla="*/ 794 w 2"/>
              <a:gd name="T5" fmla="*/ 0 h 66"/>
              <a:gd name="T6" fmla="*/ 794 w 2"/>
              <a:gd name="T7" fmla="*/ 23452 h 6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66">
                <a:moveTo>
                  <a:pt x="1" y="65"/>
                </a:moveTo>
                <a:lnTo>
                  <a:pt x="0" y="0"/>
                </a:lnTo>
                <a:lnTo>
                  <a:pt x="1" y="0"/>
                </a:lnTo>
                <a:lnTo>
                  <a:pt x="1" y="6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08" name="Freeform 1712">
            <a:extLst>
              <a:ext uri="{FF2B5EF4-FFF2-40B4-BE49-F238E27FC236}">
                <a16:creationId xmlns:a16="http://schemas.microsoft.com/office/drawing/2014/main" id="{7943AA2A-B178-0D45-834D-9AECA3944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0" y="2773363"/>
            <a:ext cx="3175" cy="11112"/>
          </a:xfrm>
          <a:custGeom>
            <a:avLst/>
            <a:gdLst>
              <a:gd name="T0" fmla="*/ 0 w 9"/>
              <a:gd name="T1" fmla="*/ 10742 h 30"/>
              <a:gd name="T2" fmla="*/ 0 w 9"/>
              <a:gd name="T3" fmla="*/ 10742 h 30"/>
              <a:gd name="T4" fmla="*/ 0 w 9"/>
              <a:gd name="T5" fmla="*/ 10742 h 30"/>
              <a:gd name="T6" fmla="*/ 2469 w 9"/>
              <a:gd name="T7" fmla="*/ 741 h 30"/>
              <a:gd name="T8" fmla="*/ 2469 w 9"/>
              <a:gd name="T9" fmla="*/ 0 h 30"/>
              <a:gd name="T10" fmla="*/ 2822 w 9"/>
              <a:gd name="T11" fmla="*/ 741 h 30"/>
              <a:gd name="T12" fmla="*/ 353 w 9"/>
              <a:gd name="T13" fmla="*/ 10742 h 30"/>
              <a:gd name="T14" fmla="*/ 0 w 9"/>
              <a:gd name="T15" fmla="*/ 10742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30">
                <a:moveTo>
                  <a:pt x="0" y="29"/>
                </a:moveTo>
                <a:lnTo>
                  <a:pt x="0" y="29"/>
                </a:lnTo>
                <a:lnTo>
                  <a:pt x="7" y="2"/>
                </a:ln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2"/>
                </a:cubicBezTo>
                <a:lnTo>
                  <a:pt x="1" y="29"/>
                </a:lnTo>
                <a:lnTo>
                  <a:pt x="0" y="2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09" name="Freeform 1713">
            <a:extLst>
              <a:ext uri="{FF2B5EF4-FFF2-40B4-BE49-F238E27FC236}">
                <a16:creationId xmlns:a16="http://schemas.microsoft.com/office/drawing/2014/main" id="{7C44D6E7-D7FC-2243-A36A-B65D65ED0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0" y="2741613"/>
            <a:ext cx="82550" cy="68262"/>
          </a:xfrm>
          <a:custGeom>
            <a:avLst/>
            <a:gdLst>
              <a:gd name="T0" fmla="*/ 7965 w 228"/>
              <a:gd name="T1" fmla="*/ 53815 h 189"/>
              <a:gd name="T2" fmla="*/ 15931 w 228"/>
              <a:gd name="T3" fmla="*/ 48759 h 189"/>
              <a:gd name="T4" fmla="*/ 25706 w 228"/>
              <a:gd name="T5" fmla="*/ 41174 h 189"/>
              <a:gd name="T6" fmla="*/ 27517 w 228"/>
              <a:gd name="T7" fmla="*/ 40452 h 189"/>
              <a:gd name="T8" fmla="*/ 33672 w 228"/>
              <a:gd name="T9" fmla="*/ 34673 h 189"/>
              <a:gd name="T10" fmla="*/ 26430 w 228"/>
              <a:gd name="T11" fmla="*/ 39007 h 189"/>
              <a:gd name="T12" fmla="*/ 25344 w 228"/>
              <a:gd name="T13" fmla="*/ 39368 h 189"/>
              <a:gd name="T14" fmla="*/ 17017 w 228"/>
              <a:gd name="T15" fmla="*/ 43341 h 189"/>
              <a:gd name="T16" fmla="*/ 31861 w 228"/>
              <a:gd name="T17" fmla="*/ 31783 h 189"/>
              <a:gd name="T18" fmla="*/ 36206 w 228"/>
              <a:gd name="T19" fmla="*/ 27449 h 189"/>
              <a:gd name="T20" fmla="*/ 40189 w 228"/>
              <a:gd name="T21" fmla="*/ 28894 h 189"/>
              <a:gd name="T22" fmla="*/ 38741 w 228"/>
              <a:gd name="T23" fmla="*/ 28894 h 189"/>
              <a:gd name="T24" fmla="*/ 38741 w 228"/>
              <a:gd name="T25" fmla="*/ 26727 h 189"/>
              <a:gd name="T26" fmla="*/ 27879 w 228"/>
              <a:gd name="T27" fmla="*/ 18059 h 189"/>
              <a:gd name="T28" fmla="*/ 24620 w 228"/>
              <a:gd name="T29" fmla="*/ 19865 h 189"/>
              <a:gd name="T30" fmla="*/ 3259 w 228"/>
              <a:gd name="T31" fmla="*/ 28894 h 189"/>
              <a:gd name="T32" fmla="*/ 18103 w 228"/>
              <a:gd name="T33" fmla="*/ 10835 h 189"/>
              <a:gd name="T34" fmla="*/ 28241 w 228"/>
              <a:gd name="T35" fmla="*/ 7223 h 189"/>
              <a:gd name="T36" fmla="*/ 32948 w 228"/>
              <a:gd name="T37" fmla="*/ 14808 h 189"/>
              <a:gd name="T38" fmla="*/ 44534 w 228"/>
              <a:gd name="T39" fmla="*/ 22032 h 189"/>
              <a:gd name="T40" fmla="*/ 45258 w 228"/>
              <a:gd name="T41" fmla="*/ 24560 h 189"/>
              <a:gd name="T42" fmla="*/ 43447 w 228"/>
              <a:gd name="T43" fmla="*/ 27449 h 189"/>
              <a:gd name="T44" fmla="*/ 45258 w 228"/>
              <a:gd name="T45" fmla="*/ 23476 h 189"/>
              <a:gd name="T46" fmla="*/ 50689 w 228"/>
              <a:gd name="T47" fmla="*/ 16253 h 189"/>
              <a:gd name="T48" fmla="*/ 58654 w 228"/>
              <a:gd name="T49" fmla="*/ 11919 h 189"/>
              <a:gd name="T50" fmla="*/ 61913 w 228"/>
              <a:gd name="T51" fmla="*/ 11558 h 189"/>
              <a:gd name="T52" fmla="*/ 63723 w 228"/>
              <a:gd name="T53" fmla="*/ 11919 h 189"/>
              <a:gd name="T54" fmla="*/ 82188 w 228"/>
              <a:gd name="T55" fmla="*/ 0 h 189"/>
              <a:gd name="T56" fmla="*/ 64085 w 228"/>
              <a:gd name="T57" fmla="*/ 15169 h 189"/>
              <a:gd name="T58" fmla="*/ 52137 w 228"/>
              <a:gd name="T59" fmla="*/ 22393 h 189"/>
              <a:gd name="T60" fmla="*/ 47792 w 228"/>
              <a:gd name="T61" fmla="*/ 26727 h 189"/>
              <a:gd name="T62" fmla="*/ 76033 w 228"/>
              <a:gd name="T63" fmla="*/ 64289 h 189"/>
              <a:gd name="T64" fmla="*/ 43085 w 228"/>
              <a:gd name="T65" fmla="*/ 31783 h 189"/>
              <a:gd name="T66" fmla="*/ 35120 w 228"/>
              <a:gd name="T67" fmla="*/ 32867 h 189"/>
              <a:gd name="T68" fmla="*/ 36206 w 228"/>
              <a:gd name="T69" fmla="*/ 36117 h 189"/>
              <a:gd name="T70" fmla="*/ 46706 w 228"/>
              <a:gd name="T71" fmla="*/ 42619 h 189"/>
              <a:gd name="T72" fmla="*/ 28603 w 228"/>
              <a:gd name="T73" fmla="*/ 42619 h 189"/>
              <a:gd name="T74" fmla="*/ 29327 w 228"/>
              <a:gd name="T75" fmla="*/ 45869 h 189"/>
              <a:gd name="T76" fmla="*/ 27517 w 228"/>
              <a:gd name="T77" fmla="*/ 56343 h 189"/>
              <a:gd name="T78" fmla="*/ 22810 w 228"/>
              <a:gd name="T79" fmla="*/ 53093 h 189"/>
              <a:gd name="T80" fmla="*/ 24620 w 228"/>
              <a:gd name="T81" fmla="*/ 48036 h 189"/>
              <a:gd name="T82" fmla="*/ 27879 w 228"/>
              <a:gd name="T83" fmla="*/ 45869 h 189"/>
              <a:gd name="T84" fmla="*/ 25344 w 228"/>
              <a:gd name="T85" fmla="*/ 45869 h 189"/>
              <a:gd name="T86" fmla="*/ 24620 w 228"/>
              <a:gd name="T87" fmla="*/ 46592 h 189"/>
              <a:gd name="T88" fmla="*/ 17741 w 228"/>
              <a:gd name="T89" fmla="*/ 53815 h 189"/>
              <a:gd name="T90" fmla="*/ 6517 w 228"/>
              <a:gd name="T91" fmla="*/ 67901 h 189"/>
              <a:gd name="T92" fmla="*/ 0 w 228"/>
              <a:gd name="T93" fmla="*/ 61400 h 189"/>
              <a:gd name="T94" fmla="*/ 25344 w 228"/>
              <a:gd name="T95" fmla="*/ 46592 h 18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28" h="189">
                <a:moveTo>
                  <a:pt x="0" y="170"/>
                </a:moveTo>
                <a:lnTo>
                  <a:pt x="22" y="149"/>
                </a:lnTo>
                <a:cubicBezTo>
                  <a:pt x="25" y="147"/>
                  <a:pt x="28" y="147"/>
                  <a:pt x="32" y="147"/>
                </a:cubicBezTo>
                <a:lnTo>
                  <a:pt x="44" y="135"/>
                </a:lnTo>
                <a:lnTo>
                  <a:pt x="47" y="135"/>
                </a:lnTo>
                <a:lnTo>
                  <a:pt x="71" y="114"/>
                </a:lnTo>
                <a:lnTo>
                  <a:pt x="72" y="114"/>
                </a:lnTo>
                <a:lnTo>
                  <a:pt x="76" y="112"/>
                </a:lnTo>
                <a:lnTo>
                  <a:pt x="76" y="111"/>
                </a:lnTo>
                <a:lnTo>
                  <a:pt x="93" y="96"/>
                </a:lnTo>
                <a:lnTo>
                  <a:pt x="92" y="94"/>
                </a:lnTo>
                <a:lnTo>
                  <a:pt x="73" y="108"/>
                </a:lnTo>
                <a:lnTo>
                  <a:pt x="70" y="108"/>
                </a:lnTo>
                <a:lnTo>
                  <a:pt x="70" y="109"/>
                </a:lnTo>
                <a:lnTo>
                  <a:pt x="45" y="131"/>
                </a:lnTo>
                <a:lnTo>
                  <a:pt x="47" y="120"/>
                </a:lnTo>
                <a:lnTo>
                  <a:pt x="50" y="120"/>
                </a:lnTo>
                <a:lnTo>
                  <a:pt x="88" y="88"/>
                </a:lnTo>
                <a:lnTo>
                  <a:pt x="88" y="86"/>
                </a:lnTo>
                <a:lnTo>
                  <a:pt x="100" y="76"/>
                </a:lnTo>
                <a:cubicBezTo>
                  <a:pt x="100" y="80"/>
                  <a:pt x="103" y="82"/>
                  <a:pt x="107" y="83"/>
                </a:cubicBezTo>
                <a:cubicBezTo>
                  <a:pt x="109" y="82"/>
                  <a:pt x="110" y="82"/>
                  <a:pt x="111" y="80"/>
                </a:cubicBezTo>
                <a:cubicBezTo>
                  <a:pt x="111" y="80"/>
                  <a:pt x="110" y="79"/>
                  <a:pt x="110" y="77"/>
                </a:cubicBezTo>
                <a:cubicBezTo>
                  <a:pt x="109" y="79"/>
                  <a:pt x="108" y="80"/>
                  <a:pt x="107" y="80"/>
                </a:cubicBezTo>
                <a:cubicBezTo>
                  <a:pt x="106" y="80"/>
                  <a:pt x="104" y="79"/>
                  <a:pt x="103" y="77"/>
                </a:cubicBezTo>
                <a:lnTo>
                  <a:pt x="107" y="74"/>
                </a:lnTo>
                <a:lnTo>
                  <a:pt x="84" y="48"/>
                </a:lnTo>
                <a:cubicBezTo>
                  <a:pt x="82" y="50"/>
                  <a:pt x="79" y="50"/>
                  <a:pt x="77" y="50"/>
                </a:cubicBezTo>
                <a:lnTo>
                  <a:pt x="69" y="41"/>
                </a:lnTo>
                <a:lnTo>
                  <a:pt x="68" y="55"/>
                </a:lnTo>
                <a:lnTo>
                  <a:pt x="29" y="103"/>
                </a:lnTo>
                <a:lnTo>
                  <a:pt x="9" y="80"/>
                </a:lnTo>
                <a:lnTo>
                  <a:pt x="43" y="32"/>
                </a:lnTo>
                <a:lnTo>
                  <a:pt x="50" y="30"/>
                </a:lnTo>
                <a:cubicBezTo>
                  <a:pt x="50" y="30"/>
                  <a:pt x="60" y="33"/>
                  <a:pt x="63" y="30"/>
                </a:cubicBezTo>
                <a:cubicBezTo>
                  <a:pt x="65" y="20"/>
                  <a:pt x="72" y="20"/>
                  <a:pt x="78" y="20"/>
                </a:cubicBezTo>
                <a:lnTo>
                  <a:pt x="92" y="36"/>
                </a:lnTo>
                <a:lnTo>
                  <a:pt x="91" y="41"/>
                </a:lnTo>
                <a:cubicBezTo>
                  <a:pt x="91" y="41"/>
                  <a:pt x="113" y="68"/>
                  <a:pt x="114" y="68"/>
                </a:cubicBezTo>
                <a:cubicBezTo>
                  <a:pt x="114" y="68"/>
                  <a:pt x="122" y="61"/>
                  <a:pt x="123" y="61"/>
                </a:cubicBezTo>
                <a:lnTo>
                  <a:pt x="125" y="64"/>
                </a:lnTo>
                <a:lnTo>
                  <a:pt x="125" y="68"/>
                </a:lnTo>
                <a:lnTo>
                  <a:pt x="119" y="73"/>
                </a:lnTo>
                <a:cubicBezTo>
                  <a:pt x="119" y="73"/>
                  <a:pt x="120" y="74"/>
                  <a:pt x="120" y="76"/>
                </a:cubicBezTo>
                <a:lnTo>
                  <a:pt x="127" y="68"/>
                </a:lnTo>
                <a:lnTo>
                  <a:pt x="125" y="65"/>
                </a:lnTo>
                <a:lnTo>
                  <a:pt x="127" y="59"/>
                </a:lnTo>
                <a:lnTo>
                  <a:pt x="140" y="45"/>
                </a:lnTo>
                <a:lnTo>
                  <a:pt x="150" y="47"/>
                </a:lnTo>
                <a:lnTo>
                  <a:pt x="162" y="33"/>
                </a:lnTo>
                <a:lnTo>
                  <a:pt x="163" y="26"/>
                </a:lnTo>
                <a:cubicBezTo>
                  <a:pt x="164" y="30"/>
                  <a:pt x="171" y="32"/>
                  <a:pt x="171" y="32"/>
                </a:cubicBezTo>
                <a:cubicBezTo>
                  <a:pt x="171" y="32"/>
                  <a:pt x="173" y="29"/>
                  <a:pt x="176" y="30"/>
                </a:cubicBezTo>
                <a:cubicBezTo>
                  <a:pt x="178" y="32"/>
                  <a:pt x="176" y="32"/>
                  <a:pt x="176" y="33"/>
                </a:cubicBezTo>
                <a:lnTo>
                  <a:pt x="178" y="35"/>
                </a:lnTo>
                <a:lnTo>
                  <a:pt x="227" y="0"/>
                </a:lnTo>
                <a:lnTo>
                  <a:pt x="181" y="44"/>
                </a:lnTo>
                <a:cubicBezTo>
                  <a:pt x="180" y="44"/>
                  <a:pt x="178" y="44"/>
                  <a:pt x="177" y="42"/>
                </a:cubicBezTo>
                <a:lnTo>
                  <a:pt x="151" y="68"/>
                </a:lnTo>
                <a:cubicBezTo>
                  <a:pt x="148" y="65"/>
                  <a:pt x="147" y="62"/>
                  <a:pt x="144" y="62"/>
                </a:cubicBezTo>
                <a:lnTo>
                  <a:pt x="134" y="70"/>
                </a:lnTo>
                <a:cubicBezTo>
                  <a:pt x="134" y="73"/>
                  <a:pt x="134" y="73"/>
                  <a:pt x="132" y="74"/>
                </a:cubicBezTo>
                <a:lnTo>
                  <a:pt x="126" y="80"/>
                </a:lnTo>
                <a:lnTo>
                  <a:pt x="210" y="178"/>
                </a:lnTo>
                <a:cubicBezTo>
                  <a:pt x="210" y="183"/>
                  <a:pt x="208" y="183"/>
                  <a:pt x="204" y="185"/>
                </a:cubicBezTo>
                <a:lnTo>
                  <a:pt x="119" y="88"/>
                </a:lnTo>
                <a:lnTo>
                  <a:pt x="103" y="100"/>
                </a:lnTo>
                <a:lnTo>
                  <a:pt x="97" y="91"/>
                </a:lnTo>
                <a:lnTo>
                  <a:pt x="96" y="94"/>
                </a:lnTo>
                <a:lnTo>
                  <a:pt x="100" y="100"/>
                </a:lnTo>
                <a:cubicBezTo>
                  <a:pt x="100" y="100"/>
                  <a:pt x="91" y="102"/>
                  <a:pt x="92" y="108"/>
                </a:cubicBezTo>
                <a:cubicBezTo>
                  <a:pt x="93" y="117"/>
                  <a:pt x="129" y="118"/>
                  <a:pt x="129" y="118"/>
                </a:cubicBezTo>
                <a:lnTo>
                  <a:pt x="129" y="137"/>
                </a:lnTo>
                <a:cubicBezTo>
                  <a:pt x="115" y="141"/>
                  <a:pt x="79" y="118"/>
                  <a:pt x="79" y="118"/>
                </a:cubicBezTo>
                <a:lnTo>
                  <a:pt x="77" y="121"/>
                </a:lnTo>
                <a:lnTo>
                  <a:pt x="81" y="127"/>
                </a:lnTo>
                <a:lnTo>
                  <a:pt x="71" y="139"/>
                </a:lnTo>
                <a:lnTo>
                  <a:pt x="76" y="156"/>
                </a:lnTo>
                <a:lnTo>
                  <a:pt x="69" y="161"/>
                </a:lnTo>
                <a:lnTo>
                  <a:pt x="63" y="147"/>
                </a:lnTo>
                <a:lnTo>
                  <a:pt x="59" y="141"/>
                </a:lnTo>
                <a:lnTo>
                  <a:pt x="68" y="133"/>
                </a:lnTo>
                <a:lnTo>
                  <a:pt x="72" y="133"/>
                </a:lnTo>
                <a:lnTo>
                  <a:pt x="77" y="127"/>
                </a:lnTo>
                <a:lnTo>
                  <a:pt x="74" y="123"/>
                </a:lnTo>
                <a:lnTo>
                  <a:pt x="70" y="127"/>
                </a:lnTo>
                <a:cubicBezTo>
                  <a:pt x="70" y="128"/>
                  <a:pt x="70" y="129"/>
                  <a:pt x="70" y="129"/>
                </a:cubicBezTo>
                <a:cubicBezTo>
                  <a:pt x="69" y="129"/>
                  <a:pt x="69" y="129"/>
                  <a:pt x="68" y="129"/>
                </a:cubicBezTo>
                <a:lnTo>
                  <a:pt x="50" y="147"/>
                </a:lnTo>
                <a:lnTo>
                  <a:pt x="49" y="149"/>
                </a:lnTo>
                <a:lnTo>
                  <a:pt x="40" y="161"/>
                </a:lnTo>
                <a:lnTo>
                  <a:pt x="18" y="188"/>
                </a:lnTo>
                <a:lnTo>
                  <a:pt x="13" y="188"/>
                </a:lnTo>
                <a:lnTo>
                  <a:pt x="0" y="170"/>
                </a:lnTo>
                <a:close/>
                <a:moveTo>
                  <a:pt x="72" y="131"/>
                </a:moveTo>
                <a:cubicBezTo>
                  <a:pt x="71" y="130"/>
                  <a:pt x="70" y="130"/>
                  <a:pt x="70" y="129"/>
                </a:cubicBezTo>
                <a:cubicBezTo>
                  <a:pt x="70" y="129"/>
                  <a:pt x="71" y="130"/>
                  <a:pt x="72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0" name="Freeform 1714">
            <a:extLst>
              <a:ext uri="{FF2B5EF4-FFF2-40B4-BE49-F238E27FC236}">
                <a16:creationId xmlns:a16="http://schemas.microsoft.com/office/drawing/2014/main" id="{D46551C8-8368-5144-A18F-ACE231938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963" y="2741613"/>
            <a:ext cx="82550" cy="68262"/>
          </a:xfrm>
          <a:custGeom>
            <a:avLst/>
            <a:gdLst>
              <a:gd name="T0" fmla="*/ 17664 w 229"/>
              <a:gd name="T1" fmla="*/ 53815 h 189"/>
              <a:gd name="T2" fmla="*/ 25234 w 229"/>
              <a:gd name="T3" fmla="*/ 45869 h 189"/>
              <a:gd name="T4" fmla="*/ 26315 w 229"/>
              <a:gd name="T5" fmla="*/ 47314 h 189"/>
              <a:gd name="T6" fmla="*/ 7210 w 229"/>
              <a:gd name="T7" fmla="*/ 67901 h 189"/>
              <a:gd name="T8" fmla="*/ 11896 w 229"/>
              <a:gd name="T9" fmla="*/ 53093 h 189"/>
              <a:gd name="T10" fmla="*/ 26676 w 229"/>
              <a:gd name="T11" fmla="*/ 41174 h 189"/>
              <a:gd name="T12" fmla="*/ 33885 w 229"/>
              <a:gd name="T13" fmla="*/ 34673 h 189"/>
              <a:gd name="T14" fmla="*/ 25594 w 229"/>
              <a:gd name="T15" fmla="*/ 41174 h 189"/>
              <a:gd name="T16" fmla="*/ 8652 w 229"/>
              <a:gd name="T17" fmla="*/ 53815 h 189"/>
              <a:gd name="T18" fmla="*/ 27036 w 229"/>
              <a:gd name="T19" fmla="*/ 39368 h 189"/>
              <a:gd name="T20" fmla="*/ 27036 w 229"/>
              <a:gd name="T21" fmla="*/ 39368 h 189"/>
              <a:gd name="T22" fmla="*/ 25234 w 229"/>
              <a:gd name="T23" fmla="*/ 39007 h 189"/>
              <a:gd name="T24" fmla="*/ 21268 w 229"/>
              <a:gd name="T25" fmla="*/ 43341 h 189"/>
              <a:gd name="T26" fmla="*/ 16943 w 229"/>
              <a:gd name="T27" fmla="*/ 43341 h 189"/>
              <a:gd name="T28" fmla="*/ 17303 w 229"/>
              <a:gd name="T29" fmla="*/ 43702 h 189"/>
              <a:gd name="T30" fmla="*/ 36409 w 229"/>
              <a:gd name="T31" fmla="*/ 27449 h 189"/>
              <a:gd name="T32" fmla="*/ 40013 w 229"/>
              <a:gd name="T33" fmla="*/ 28894 h 189"/>
              <a:gd name="T34" fmla="*/ 30280 w 229"/>
              <a:gd name="T35" fmla="*/ 18059 h 189"/>
              <a:gd name="T36" fmla="*/ 10814 w 229"/>
              <a:gd name="T37" fmla="*/ 37201 h 189"/>
              <a:gd name="T38" fmla="*/ 28838 w 229"/>
              <a:gd name="T39" fmla="*/ 17336 h 189"/>
              <a:gd name="T40" fmla="*/ 38571 w 229"/>
              <a:gd name="T41" fmla="*/ 28533 h 189"/>
              <a:gd name="T42" fmla="*/ 40374 w 229"/>
              <a:gd name="T43" fmla="*/ 28533 h 189"/>
              <a:gd name="T44" fmla="*/ 36409 w 229"/>
              <a:gd name="T45" fmla="*/ 27810 h 189"/>
              <a:gd name="T46" fmla="*/ 20908 w 229"/>
              <a:gd name="T47" fmla="*/ 10835 h 189"/>
              <a:gd name="T48" fmla="*/ 33164 w 229"/>
              <a:gd name="T49" fmla="*/ 14808 h 189"/>
              <a:gd name="T50" fmla="*/ 28117 w 229"/>
              <a:gd name="T51" fmla="*/ 8307 h 189"/>
              <a:gd name="T52" fmla="*/ 18384 w 229"/>
              <a:gd name="T53" fmla="*/ 10835 h 189"/>
              <a:gd name="T54" fmla="*/ 43618 w 229"/>
              <a:gd name="T55" fmla="*/ 22393 h 189"/>
              <a:gd name="T56" fmla="*/ 41816 w 229"/>
              <a:gd name="T57" fmla="*/ 24560 h 189"/>
              <a:gd name="T58" fmla="*/ 45781 w 229"/>
              <a:gd name="T59" fmla="*/ 21309 h 189"/>
              <a:gd name="T60" fmla="*/ 58758 w 229"/>
              <a:gd name="T61" fmla="*/ 9752 h 189"/>
              <a:gd name="T62" fmla="*/ 46141 w 229"/>
              <a:gd name="T63" fmla="*/ 22032 h 189"/>
              <a:gd name="T64" fmla="*/ 46141 w 229"/>
              <a:gd name="T65" fmla="*/ 24560 h 189"/>
              <a:gd name="T66" fmla="*/ 43258 w 229"/>
              <a:gd name="T67" fmla="*/ 26727 h 189"/>
              <a:gd name="T68" fmla="*/ 44700 w 229"/>
              <a:gd name="T69" fmla="*/ 22032 h 189"/>
              <a:gd name="T70" fmla="*/ 63445 w 229"/>
              <a:gd name="T71" fmla="*/ 10474 h 189"/>
              <a:gd name="T72" fmla="*/ 82190 w 229"/>
              <a:gd name="T73" fmla="*/ 0 h 189"/>
              <a:gd name="T74" fmla="*/ 54793 w 229"/>
              <a:gd name="T75" fmla="*/ 24560 h 189"/>
              <a:gd name="T76" fmla="*/ 46141 w 229"/>
              <a:gd name="T77" fmla="*/ 28894 h 189"/>
              <a:gd name="T78" fmla="*/ 45781 w 229"/>
              <a:gd name="T79" fmla="*/ 28894 h 189"/>
              <a:gd name="T80" fmla="*/ 54793 w 229"/>
              <a:gd name="T81" fmla="*/ 23476 h 189"/>
              <a:gd name="T82" fmla="*/ 64526 w 229"/>
              <a:gd name="T83" fmla="*/ 13002 h 189"/>
              <a:gd name="T84" fmla="*/ 62363 w 229"/>
              <a:gd name="T85" fmla="*/ 10835 h 189"/>
              <a:gd name="T86" fmla="*/ 43258 w 229"/>
              <a:gd name="T87" fmla="*/ 31061 h 189"/>
              <a:gd name="T88" fmla="*/ 34967 w 229"/>
              <a:gd name="T89" fmla="*/ 32867 h 189"/>
              <a:gd name="T90" fmla="*/ 34246 w 229"/>
              <a:gd name="T91" fmla="*/ 37923 h 189"/>
              <a:gd name="T92" fmla="*/ 45060 w 229"/>
              <a:gd name="T93" fmla="*/ 49842 h 189"/>
              <a:gd name="T94" fmla="*/ 46862 w 229"/>
              <a:gd name="T95" fmla="*/ 42619 h 189"/>
              <a:gd name="T96" fmla="*/ 34967 w 229"/>
              <a:gd name="T97" fmla="*/ 34673 h 189"/>
              <a:gd name="T98" fmla="*/ 29559 w 229"/>
              <a:gd name="T99" fmla="*/ 42980 h 189"/>
              <a:gd name="T100" fmla="*/ 29920 w 229"/>
              <a:gd name="T101" fmla="*/ 45869 h 189"/>
              <a:gd name="T102" fmla="*/ 27397 w 229"/>
              <a:gd name="T103" fmla="*/ 56343 h 189"/>
              <a:gd name="T104" fmla="*/ 28478 w 229"/>
              <a:gd name="T105" fmla="*/ 42619 h 189"/>
              <a:gd name="T106" fmla="*/ 21629 w 229"/>
              <a:gd name="T107" fmla="*/ 51648 h 189"/>
              <a:gd name="T108" fmla="*/ 24513 w 229"/>
              <a:gd name="T109" fmla="*/ 48036 h 189"/>
              <a:gd name="T110" fmla="*/ 27036 w 229"/>
              <a:gd name="T111" fmla="*/ 44424 h 189"/>
              <a:gd name="T112" fmla="*/ 21629 w 229"/>
              <a:gd name="T113" fmla="*/ 51287 h 18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29" h="189">
                <a:moveTo>
                  <a:pt x="17" y="188"/>
                </a:moveTo>
                <a:lnTo>
                  <a:pt x="15" y="188"/>
                </a:lnTo>
                <a:cubicBezTo>
                  <a:pt x="16" y="188"/>
                  <a:pt x="18" y="188"/>
                  <a:pt x="19" y="185"/>
                </a:cubicBezTo>
                <a:lnTo>
                  <a:pt x="49" y="149"/>
                </a:lnTo>
                <a:lnTo>
                  <a:pt x="51" y="147"/>
                </a:lnTo>
                <a:lnTo>
                  <a:pt x="69" y="129"/>
                </a:lnTo>
                <a:lnTo>
                  <a:pt x="70" y="129"/>
                </a:lnTo>
                <a:lnTo>
                  <a:pt x="70" y="127"/>
                </a:lnTo>
                <a:lnTo>
                  <a:pt x="73" y="125"/>
                </a:lnTo>
                <a:lnTo>
                  <a:pt x="71" y="127"/>
                </a:lnTo>
                <a:lnTo>
                  <a:pt x="71" y="129"/>
                </a:lnTo>
                <a:cubicBezTo>
                  <a:pt x="71" y="129"/>
                  <a:pt x="73" y="129"/>
                  <a:pt x="73" y="131"/>
                </a:cubicBezTo>
                <a:lnTo>
                  <a:pt x="69" y="131"/>
                </a:lnTo>
                <a:lnTo>
                  <a:pt x="51" y="147"/>
                </a:lnTo>
                <a:lnTo>
                  <a:pt x="51" y="152"/>
                </a:lnTo>
                <a:lnTo>
                  <a:pt x="20" y="188"/>
                </a:lnTo>
                <a:lnTo>
                  <a:pt x="17" y="188"/>
                </a:lnTo>
                <a:close/>
                <a:moveTo>
                  <a:pt x="0" y="170"/>
                </a:moveTo>
                <a:lnTo>
                  <a:pt x="23" y="149"/>
                </a:lnTo>
                <a:cubicBezTo>
                  <a:pt x="26" y="147"/>
                  <a:pt x="29" y="147"/>
                  <a:pt x="33" y="147"/>
                </a:cubicBezTo>
                <a:lnTo>
                  <a:pt x="44" y="133"/>
                </a:lnTo>
                <a:lnTo>
                  <a:pt x="48" y="133"/>
                </a:lnTo>
                <a:lnTo>
                  <a:pt x="71" y="114"/>
                </a:lnTo>
                <a:lnTo>
                  <a:pt x="74" y="114"/>
                </a:lnTo>
                <a:lnTo>
                  <a:pt x="76" y="111"/>
                </a:lnTo>
                <a:cubicBezTo>
                  <a:pt x="89" y="100"/>
                  <a:pt x="92" y="96"/>
                  <a:pt x="93" y="96"/>
                </a:cubicBezTo>
                <a:lnTo>
                  <a:pt x="92" y="94"/>
                </a:lnTo>
                <a:cubicBezTo>
                  <a:pt x="95" y="96"/>
                  <a:pt x="95" y="96"/>
                  <a:pt x="94" y="96"/>
                </a:cubicBezTo>
                <a:cubicBezTo>
                  <a:pt x="94" y="96"/>
                  <a:pt x="84" y="106"/>
                  <a:pt x="78" y="111"/>
                </a:cubicBezTo>
                <a:lnTo>
                  <a:pt x="77" y="112"/>
                </a:lnTo>
                <a:lnTo>
                  <a:pt x="74" y="117"/>
                </a:lnTo>
                <a:lnTo>
                  <a:pt x="71" y="114"/>
                </a:lnTo>
                <a:lnTo>
                  <a:pt x="49" y="135"/>
                </a:lnTo>
                <a:lnTo>
                  <a:pt x="45" y="135"/>
                </a:lnTo>
                <a:lnTo>
                  <a:pt x="33" y="147"/>
                </a:lnTo>
                <a:cubicBezTo>
                  <a:pt x="29" y="147"/>
                  <a:pt x="26" y="147"/>
                  <a:pt x="24" y="149"/>
                </a:cubicBezTo>
                <a:lnTo>
                  <a:pt x="1" y="170"/>
                </a:lnTo>
                <a:lnTo>
                  <a:pt x="14" y="188"/>
                </a:lnTo>
                <a:lnTo>
                  <a:pt x="0" y="170"/>
                </a:lnTo>
                <a:close/>
                <a:moveTo>
                  <a:pt x="75" y="109"/>
                </a:moveTo>
                <a:lnTo>
                  <a:pt x="71" y="108"/>
                </a:lnTo>
                <a:lnTo>
                  <a:pt x="75" y="108"/>
                </a:lnTo>
                <a:lnTo>
                  <a:pt x="92" y="94"/>
                </a:lnTo>
                <a:lnTo>
                  <a:pt x="75" y="109"/>
                </a:lnTo>
                <a:close/>
                <a:moveTo>
                  <a:pt x="72" y="109"/>
                </a:moveTo>
                <a:lnTo>
                  <a:pt x="59" y="120"/>
                </a:lnTo>
                <a:lnTo>
                  <a:pt x="71" y="109"/>
                </a:lnTo>
                <a:lnTo>
                  <a:pt x="70" y="108"/>
                </a:lnTo>
                <a:lnTo>
                  <a:pt x="71" y="108"/>
                </a:lnTo>
                <a:lnTo>
                  <a:pt x="72" y="109"/>
                </a:lnTo>
                <a:close/>
                <a:moveTo>
                  <a:pt x="48" y="130"/>
                </a:moveTo>
                <a:lnTo>
                  <a:pt x="59" y="120"/>
                </a:lnTo>
                <a:lnTo>
                  <a:pt x="48" y="131"/>
                </a:lnTo>
                <a:lnTo>
                  <a:pt x="48" y="130"/>
                </a:lnTo>
                <a:close/>
                <a:moveTo>
                  <a:pt x="47" y="131"/>
                </a:moveTo>
                <a:lnTo>
                  <a:pt x="47" y="120"/>
                </a:lnTo>
                <a:lnTo>
                  <a:pt x="51" y="118"/>
                </a:lnTo>
                <a:lnTo>
                  <a:pt x="88" y="88"/>
                </a:lnTo>
                <a:lnTo>
                  <a:pt x="51" y="120"/>
                </a:lnTo>
                <a:lnTo>
                  <a:pt x="48" y="121"/>
                </a:lnTo>
                <a:lnTo>
                  <a:pt x="48" y="130"/>
                </a:lnTo>
                <a:lnTo>
                  <a:pt x="47" y="131"/>
                </a:lnTo>
                <a:close/>
                <a:moveTo>
                  <a:pt x="95" y="81"/>
                </a:moveTo>
                <a:lnTo>
                  <a:pt x="101" y="76"/>
                </a:lnTo>
                <a:cubicBezTo>
                  <a:pt x="102" y="79"/>
                  <a:pt x="105" y="82"/>
                  <a:pt x="108" y="82"/>
                </a:cubicBezTo>
                <a:lnTo>
                  <a:pt x="110" y="82"/>
                </a:lnTo>
                <a:cubicBezTo>
                  <a:pt x="111" y="80"/>
                  <a:pt x="111" y="80"/>
                  <a:pt x="112" y="80"/>
                </a:cubicBezTo>
                <a:lnTo>
                  <a:pt x="111" y="80"/>
                </a:lnTo>
                <a:lnTo>
                  <a:pt x="108" y="82"/>
                </a:lnTo>
                <a:lnTo>
                  <a:pt x="103" y="77"/>
                </a:lnTo>
                <a:lnTo>
                  <a:pt x="107" y="73"/>
                </a:lnTo>
                <a:lnTo>
                  <a:pt x="84" y="50"/>
                </a:lnTo>
                <a:lnTo>
                  <a:pt x="78" y="50"/>
                </a:lnTo>
                <a:lnTo>
                  <a:pt x="69" y="41"/>
                </a:lnTo>
                <a:lnTo>
                  <a:pt x="69" y="55"/>
                </a:lnTo>
                <a:lnTo>
                  <a:pt x="30" y="103"/>
                </a:lnTo>
                <a:lnTo>
                  <a:pt x="67" y="55"/>
                </a:lnTo>
                <a:lnTo>
                  <a:pt x="69" y="38"/>
                </a:lnTo>
                <a:lnTo>
                  <a:pt x="78" y="48"/>
                </a:lnTo>
                <a:lnTo>
                  <a:pt x="80" y="48"/>
                </a:lnTo>
                <a:lnTo>
                  <a:pt x="84" y="48"/>
                </a:lnTo>
                <a:lnTo>
                  <a:pt x="108" y="73"/>
                </a:lnTo>
                <a:lnTo>
                  <a:pt x="104" y="77"/>
                </a:lnTo>
                <a:lnTo>
                  <a:pt x="107" y="79"/>
                </a:lnTo>
                <a:lnTo>
                  <a:pt x="108" y="80"/>
                </a:lnTo>
                <a:lnTo>
                  <a:pt x="109" y="79"/>
                </a:lnTo>
                <a:lnTo>
                  <a:pt x="111" y="77"/>
                </a:lnTo>
                <a:lnTo>
                  <a:pt x="112" y="79"/>
                </a:lnTo>
                <a:lnTo>
                  <a:pt x="113" y="80"/>
                </a:lnTo>
                <a:cubicBezTo>
                  <a:pt x="112" y="82"/>
                  <a:pt x="111" y="82"/>
                  <a:pt x="111" y="82"/>
                </a:cubicBezTo>
                <a:cubicBezTo>
                  <a:pt x="110" y="82"/>
                  <a:pt x="109" y="83"/>
                  <a:pt x="108" y="86"/>
                </a:cubicBezTo>
                <a:cubicBezTo>
                  <a:pt x="104" y="82"/>
                  <a:pt x="101" y="80"/>
                  <a:pt x="101" y="77"/>
                </a:cubicBezTo>
                <a:lnTo>
                  <a:pt x="95" y="81"/>
                </a:lnTo>
                <a:close/>
                <a:moveTo>
                  <a:pt x="45" y="30"/>
                </a:moveTo>
                <a:lnTo>
                  <a:pt x="51" y="30"/>
                </a:lnTo>
                <a:lnTo>
                  <a:pt x="58" y="30"/>
                </a:lnTo>
                <a:lnTo>
                  <a:pt x="63" y="30"/>
                </a:lnTo>
                <a:cubicBezTo>
                  <a:pt x="65" y="17"/>
                  <a:pt x="75" y="20"/>
                  <a:pt x="79" y="20"/>
                </a:cubicBezTo>
                <a:lnTo>
                  <a:pt x="93" y="36"/>
                </a:lnTo>
                <a:lnTo>
                  <a:pt x="92" y="41"/>
                </a:lnTo>
                <a:cubicBezTo>
                  <a:pt x="93" y="41"/>
                  <a:pt x="111" y="63"/>
                  <a:pt x="115" y="68"/>
                </a:cubicBezTo>
                <a:cubicBezTo>
                  <a:pt x="110" y="63"/>
                  <a:pt x="91" y="41"/>
                  <a:pt x="91" y="41"/>
                </a:cubicBezTo>
                <a:lnTo>
                  <a:pt x="92" y="36"/>
                </a:lnTo>
                <a:lnTo>
                  <a:pt x="78" y="23"/>
                </a:lnTo>
                <a:cubicBezTo>
                  <a:pt x="77" y="23"/>
                  <a:pt x="75" y="20"/>
                  <a:pt x="73" y="20"/>
                </a:cubicBezTo>
                <a:cubicBezTo>
                  <a:pt x="68" y="20"/>
                  <a:pt x="66" y="24"/>
                  <a:pt x="64" y="30"/>
                </a:cubicBezTo>
                <a:cubicBezTo>
                  <a:pt x="64" y="30"/>
                  <a:pt x="61" y="32"/>
                  <a:pt x="58" y="32"/>
                </a:cubicBezTo>
                <a:cubicBezTo>
                  <a:pt x="55" y="32"/>
                  <a:pt x="51" y="30"/>
                  <a:pt x="51" y="30"/>
                </a:cubicBezTo>
                <a:lnTo>
                  <a:pt x="44" y="32"/>
                </a:lnTo>
                <a:lnTo>
                  <a:pt x="10" y="80"/>
                </a:lnTo>
                <a:lnTo>
                  <a:pt x="45" y="30"/>
                </a:lnTo>
                <a:close/>
                <a:moveTo>
                  <a:pt x="121" y="62"/>
                </a:moveTo>
                <a:cubicBezTo>
                  <a:pt x="123" y="61"/>
                  <a:pt x="123" y="59"/>
                  <a:pt x="123" y="59"/>
                </a:cubicBezTo>
                <a:lnTo>
                  <a:pt x="124" y="61"/>
                </a:lnTo>
                <a:lnTo>
                  <a:pt x="123" y="62"/>
                </a:lnTo>
                <a:cubicBezTo>
                  <a:pt x="117" y="68"/>
                  <a:pt x="116" y="68"/>
                  <a:pt x="116" y="68"/>
                </a:cubicBezTo>
                <a:cubicBezTo>
                  <a:pt x="116" y="68"/>
                  <a:pt x="116" y="68"/>
                  <a:pt x="115" y="68"/>
                </a:cubicBezTo>
                <a:lnTo>
                  <a:pt x="121" y="62"/>
                </a:lnTo>
                <a:close/>
                <a:moveTo>
                  <a:pt x="126" y="62"/>
                </a:moveTo>
                <a:lnTo>
                  <a:pt x="127" y="59"/>
                </a:lnTo>
                <a:lnTo>
                  <a:pt x="140" y="45"/>
                </a:lnTo>
                <a:lnTo>
                  <a:pt x="151" y="45"/>
                </a:lnTo>
                <a:lnTo>
                  <a:pt x="163" y="33"/>
                </a:lnTo>
                <a:lnTo>
                  <a:pt x="163" y="27"/>
                </a:lnTo>
                <a:lnTo>
                  <a:pt x="164" y="35"/>
                </a:lnTo>
                <a:lnTo>
                  <a:pt x="151" y="47"/>
                </a:lnTo>
                <a:lnTo>
                  <a:pt x="141" y="47"/>
                </a:lnTo>
                <a:lnTo>
                  <a:pt x="128" y="61"/>
                </a:lnTo>
                <a:lnTo>
                  <a:pt x="127" y="65"/>
                </a:lnTo>
                <a:lnTo>
                  <a:pt x="129" y="68"/>
                </a:lnTo>
                <a:lnTo>
                  <a:pt x="121" y="76"/>
                </a:lnTo>
                <a:cubicBezTo>
                  <a:pt x="121" y="73"/>
                  <a:pt x="125" y="70"/>
                  <a:pt x="128" y="68"/>
                </a:cubicBezTo>
                <a:lnTo>
                  <a:pt x="126" y="68"/>
                </a:lnTo>
                <a:lnTo>
                  <a:pt x="120" y="73"/>
                </a:lnTo>
                <a:cubicBezTo>
                  <a:pt x="121" y="74"/>
                  <a:pt x="121" y="74"/>
                  <a:pt x="121" y="76"/>
                </a:cubicBezTo>
                <a:cubicBezTo>
                  <a:pt x="120" y="76"/>
                  <a:pt x="120" y="74"/>
                  <a:pt x="120" y="74"/>
                </a:cubicBezTo>
                <a:cubicBezTo>
                  <a:pt x="120" y="73"/>
                  <a:pt x="118" y="73"/>
                  <a:pt x="118" y="73"/>
                </a:cubicBezTo>
                <a:lnTo>
                  <a:pt x="125" y="68"/>
                </a:lnTo>
                <a:lnTo>
                  <a:pt x="126" y="65"/>
                </a:lnTo>
                <a:lnTo>
                  <a:pt x="124" y="61"/>
                </a:lnTo>
                <a:lnTo>
                  <a:pt x="126" y="62"/>
                </a:lnTo>
                <a:close/>
                <a:moveTo>
                  <a:pt x="163" y="26"/>
                </a:moveTo>
                <a:cubicBezTo>
                  <a:pt x="165" y="30"/>
                  <a:pt x="171" y="30"/>
                  <a:pt x="171" y="30"/>
                </a:cubicBezTo>
                <a:cubicBezTo>
                  <a:pt x="173" y="30"/>
                  <a:pt x="174" y="29"/>
                  <a:pt x="176" y="29"/>
                </a:cubicBezTo>
                <a:lnTo>
                  <a:pt x="177" y="30"/>
                </a:lnTo>
                <a:cubicBezTo>
                  <a:pt x="179" y="30"/>
                  <a:pt x="179" y="32"/>
                  <a:pt x="178" y="33"/>
                </a:cubicBezTo>
                <a:lnTo>
                  <a:pt x="179" y="35"/>
                </a:lnTo>
                <a:lnTo>
                  <a:pt x="228" y="0"/>
                </a:lnTo>
                <a:lnTo>
                  <a:pt x="228" y="1"/>
                </a:lnTo>
                <a:lnTo>
                  <a:pt x="183" y="44"/>
                </a:lnTo>
                <a:cubicBezTo>
                  <a:pt x="181" y="45"/>
                  <a:pt x="179" y="44"/>
                  <a:pt x="177" y="44"/>
                </a:cubicBezTo>
                <a:lnTo>
                  <a:pt x="152" y="68"/>
                </a:lnTo>
                <a:cubicBezTo>
                  <a:pt x="149" y="65"/>
                  <a:pt x="147" y="64"/>
                  <a:pt x="144" y="62"/>
                </a:cubicBezTo>
                <a:lnTo>
                  <a:pt x="136" y="70"/>
                </a:lnTo>
                <a:cubicBezTo>
                  <a:pt x="136" y="73"/>
                  <a:pt x="135" y="73"/>
                  <a:pt x="134" y="76"/>
                </a:cubicBezTo>
                <a:lnTo>
                  <a:pt x="128" y="80"/>
                </a:lnTo>
                <a:cubicBezTo>
                  <a:pt x="129" y="80"/>
                  <a:pt x="211" y="176"/>
                  <a:pt x="211" y="178"/>
                </a:cubicBezTo>
                <a:cubicBezTo>
                  <a:pt x="211" y="183"/>
                  <a:pt x="209" y="183"/>
                  <a:pt x="205" y="185"/>
                </a:cubicBezTo>
                <a:cubicBezTo>
                  <a:pt x="209" y="183"/>
                  <a:pt x="209" y="182"/>
                  <a:pt x="211" y="178"/>
                </a:cubicBezTo>
                <a:cubicBezTo>
                  <a:pt x="209" y="178"/>
                  <a:pt x="204" y="170"/>
                  <a:pt x="127" y="80"/>
                </a:cubicBezTo>
                <a:lnTo>
                  <a:pt x="133" y="74"/>
                </a:lnTo>
                <a:cubicBezTo>
                  <a:pt x="134" y="73"/>
                  <a:pt x="135" y="71"/>
                  <a:pt x="135" y="70"/>
                </a:cubicBezTo>
                <a:lnTo>
                  <a:pt x="144" y="61"/>
                </a:lnTo>
                <a:cubicBezTo>
                  <a:pt x="148" y="62"/>
                  <a:pt x="149" y="64"/>
                  <a:pt x="152" y="65"/>
                </a:cubicBezTo>
                <a:lnTo>
                  <a:pt x="177" y="42"/>
                </a:lnTo>
                <a:lnTo>
                  <a:pt x="180" y="42"/>
                </a:lnTo>
                <a:lnTo>
                  <a:pt x="219" y="9"/>
                </a:lnTo>
                <a:lnTo>
                  <a:pt x="179" y="36"/>
                </a:lnTo>
                <a:lnTo>
                  <a:pt x="177" y="35"/>
                </a:lnTo>
                <a:lnTo>
                  <a:pt x="177" y="32"/>
                </a:lnTo>
                <a:lnTo>
                  <a:pt x="177" y="30"/>
                </a:lnTo>
                <a:lnTo>
                  <a:pt x="173" y="30"/>
                </a:lnTo>
                <a:cubicBezTo>
                  <a:pt x="173" y="32"/>
                  <a:pt x="172" y="32"/>
                  <a:pt x="172" y="32"/>
                </a:cubicBezTo>
                <a:cubicBezTo>
                  <a:pt x="172" y="32"/>
                  <a:pt x="165" y="30"/>
                  <a:pt x="163" y="26"/>
                </a:cubicBezTo>
                <a:close/>
                <a:moveTo>
                  <a:pt x="118" y="88"/>
                </a:moveTo>
                <a:lnTo>
                  <a:pt x="120" y="86"/>
                </a:lnTo>
                <a:lnTo>
                  <a:pt x="202" y="181"/>
                </a:lnTo>
                <a:lnTo>
                  <a:pt x="118" y="88"/>
                </a:lnTo>
                <a:close/>
                <a:moveTo>
                  <a:pt x="97" y="92"/>
                </a:moveTo>
                <a:lnTo>
                  <a:pt x="97" y="91"/>
                </a:lnTo>
                <a:lnTo>
                  <a:pt x="105" y="99"/>
                </a:lnTo>
                <a:lnTo>
                  <a:pt x="97" y="92"/>
                </a:lnTo>
                <a:close/>
                <a:moveTo>
                  <a:pt x="102" y="100"/>
                </a:moveTo>
                <a:cubicBezTo>
                  <a:pt x="101" y="102"/>
                  <a:pt x="97" y="102"/>
                  <a:pt x="95" y="105"/>
                </a:cubicBezTo>
                <a:cubicBezTo>
                  <a:pt x="94" y="106"/>
                  <a:pt x="93" y="108"/>
                  <a:pt x="93" y="108"/>
                </a:cubicBezTo>
                <a:cubicBezTo>
                  <a:pt x="94" y="114"/>
                  <a:pt x="116" y="117"/>
                  <a:pt x="130" y="118"/>
                </a:cubicBezTo>
                <a:lnTo>
                  <a:pt x="130" y="137"/>
                </a:lnTo>
                <a:cubicBezTo>
                  <a:pt x="129" y="138"/>
                  <a:pt x="127" y="138"/>
                  <a:pt x="125" y="138"/>
                </a:cubicBezTo>
                <a:cubicBezTo>
                  <a:pt x="110" y="138"/>
                  <a:pt x="88" y="124"/>
                  <a:pt x="82" y="119"/>
                </a:cubicBezTo>
                <a:cubicBezTo>
                  <a:pt x="89" y="123"/>
                  <a:pt x="111" y="137"/>
                  <a:pt x="125" y="137"/>
                </a:cubicBezTo>
                <a:cubicBezTo>
                  <a:pt x="127" y="137"/>
                  <a:pt x="129" y="137"/>
                  <a:pt x="129" y="135"/>
                </a:cubicBezTo>
                <a:cubicBezTo>
                  <a:pt x="129" y="133"/>
                  <a:pt x="130" y="126"/>
                  <a:pt x="130" y="118"/>
                </a:cubicBezTo>
                <a:cubicBezTo>
                  <a:pt x="127" y="118"/>
                  <a:pt x="93" y="117"/>
                  <a:pt x="92" y="108"/>
                </a:cubicBezTo>
                <a:cubicBezTo>
                  <a:pt x="92" y="108"/>
                  <a:pt x="92" y="105"/>
                  <a:pt x="93" y="103"/>
                </a:cubicBezTo>
                <a:cubicBezTo>
                  <a:pt x="96" y="100"/>
                  <a:pt x="101" y="100"/>
                  <a:pt x="101" y="100"/>
                </a:cubicBezTo>
                <a:lnTo>
                  <a:pt x="97" y="96"/>
                </a:lnTo>
                <a:lnTo>
                  <a:pt x="97" y="94"/>
                </a:lnTo>
                <a:lnTo>
                  <a:pt x="102" y="100"/>
                </a:lnTo>
                <a:close/>
                <a:moveTo>
                  <a:pt x="80" y="118"/>
                </a:moveTo>
                <a:cubicBezTo>
                  <a:pt x="80" y="118"/>
                  <a:pt x="81" y="119"/>
                  <a:pt x="82" y="119"/>
                </a:cubicBezTo>
                <a:lnTo>
                  <a:pt x="80" y="119"/>
                </a:lnTo>
                <a:lnTo>
                  <a:pt x="80" y="118"/>
                </a:lnTo>
                <a:close/>
                <a:moveTo>
                  <a:pt x="79" y="123"/>
                </a:moveTo>
                <a:lnTo>
                  <a:pt x="83" y="127"/>
                </a:lnTo>
                <a:lnTo>
                  <a:pt x="72" y="139"/>
                </a:lnTo>
                <a:lnTo>
                  <a:pt x="77" y="156"/>
                </a:lnTo>
                <a:lnTo>
                  <a:pt x="70" y="161"/>
                </a:lnTo>
                <a:lnTo>
                  <a:pt x="76" y="156"/>
                </a:lnTo>
                <a:lnTo>
                  <a:pt x="71" y="140"/>
                </a:lnTo>
                <a:lnTo>
                  <a:pt x="82" y="127"/>
                </a:lnTo>
                <a:lnTo>
                  <a:pt x="78" y="123"/>
                </a:lnTo>
                <a:lnTo>
                  <a:pt x="79" y="118"/>
                </a:lnTo>
                <a:cubicBezTo>
                  <a:pt x="80" y="118"/>
                  <a:pt x="80" y="118"/>
                  <a:pt x="80" y="119"/>
                </a:cubicBezTo>
                <a:lnTo>
                  <a:pt x="79" y="123"/>
                </a:lnTo>
                <a:close/>
                <a:moveTo>
                  <a:pt x="63" y="147"/>
                </a:moveTo>
                <a:lnTo>
                  <a:pt x="60" y="143"/>
                </a:lnTo>
                <a:lnTo>
                  <a:pt x="64" y="144"/>
                </a:lnTo>
                <a:lnTo>
                  <a:pt x="70" y="160"/>
                </a:lnTo>
                <a:lnTo>
                  <a:pt x="63" y="147"/>
                </a:lnTo>
                <a:close/>
                <a:moveTo>
                  <a:pt x="68" y="133"/>
                </a:moveTo>
                <a:lnTo>
                  <a:pt x="73" y="132"/>
                </a:lnTo>
                <a:cubicBezTo>
                  <a:pt x="73" y="132"/>
                  <a:pt x="75" y="129"/>
                  <a:pt x="77" y="127"/>
                </a:cubicBezTo>
                <a:lnTo>
                  <a:pt x="74" y="123"/>
                </a:lnTo>
                <a:lnTo>
                  <a:pt x="75" y="123"/>
                </a:lnTo>
                <a:lnTo>
                  <a:pt x="78" y="127"/>
                </a:lnTo>
                <a:cubicBezTo>
                  <a:pt x="74" y="133"/>
                  <a:pt x="73" y="133"/>
                  <a:pt x="73" y="133"/>
                </a:cubicBezTo>
                <a:lnTo>
                  <a:pt x="69" y="133"/>
                </a:lnTo>
                <a:lnTo>
                  <a:pt x="60" y="142"/>
                </a:lnTo>
                <a:lnTo>
                  <a:pt x="68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1" name="Freeform 1715">
            <a:extLst>
              <a:ext uri="{FF2B5EF4-FFF2-40B4-BE49-F238E27FC236}">
                <a16:creationId xmlns:a16="http://schemas.microsoft.com/office/drawing/2014/main" id="{A1C725AB-AC5F-3A4C-907F-FFCC958AB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2652713"/>
            <a:ext cx="433387" cy="252412"/>
          </a:xfrm>
          <a:custGeom>
            <a:avLst/>
            <a:gdLst>
              <a:gd name="T0" fmla="*/ 433026 w 1202"/>
              <a:gd name="T1" fmla="*/ 0 h 701"/>
              <a:gd name="T2" fmla="*/ 433026 w 1202"/>
              <a:gd name="T3" fmla="*/ 252052 h 701"/>
              <a:gd name="T4" fmla="*/ 216333 w 1202"/>
              <a:gd name="T5" fmla="*/ 252052 h 701"/>
              <a:gd name="T6" fmla="*/ 0 w 1202"/>
              <a:gd name="T7" fmla="*/ 252052 h 701"/>
              <a:gd name="T8" fmla="*/ 0 w 1202"/>
              <a:gd name="T9" fmla="*/ 0 h 701"/>
              <a:gd name="T10" fmla="*/ 433026 w 1202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701">
                <a:moveTo>
                  <a:pt x="1201" y="0"/>
                </a:moveTo>
                <a:lnTo>
                  <a:pt x="1201" y="700"/>
                </a:lnTo>
                <a:lnTo>
                  <a:pt x="600" y="700"/>
                </a:lnTo>
                <a:lnTo>
                  <a:pt x="0" y="700"/>
                </a:lnTo>
                <a:lnTo>
                  <a:pt x="0" y="0"/>
                </a:lnTo>
                <a:lnTo>
                  <a:pt x="1201" y="0"/>
                </a:lnTo>
              </a:path>
            </a:pathLst>
          </a:custGeom>
          <a:solidFill>
            <a:srgbClr val="376FB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2" name="Freeform 1716">
            <a:extLst>
              <a:ext uri="{FF2B5EF4-FFF2-40B4-BE49-F238E27FC236}">
                <a16:creationId xmlns:a16="http://schemas.microsoft.com/office/drawing/2014/main" id="{98F5E8A7-F091-3245-82E4-BB1DC4E3A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0" y="2676525"/>
            <a:ext cx="212725" cy="190500"/>
          </a:xfrm>
          <a:custGeom>
            <a:avLst/>
            <a:gdLst>
              <a:gd name="T0" fmla="*/ 145889 w 592"/>
              <a:gd name="T1" fmla="*/ 158571 h 531"/>
              <a:gd name="T2" fmla="*/ 166012 w 592"/>
              <a:gd name="T3" fmla="*/ 138480 h 531"/>
              <a:gd name="T4" fmla="*/ 177870 w 592"/>
              <a:gd name="T5" fmla="*/ 114444 h 531"/>
              <a:gd name="T6" fmla="*/ 178588 w 592"/>
              <a:gd name="T7" fmla="*/ 85743 h 531"/>
              <a:gd name="T8" fmla="*/ 169246 w 592"/>
              <a:gd name="T9" fmla="*/ 63141 h 531"/>
              <a:gd name="T10" fmla="*/ 152357 w 592"/>
              <a:gd name="T11" fmla="*/ 46280 h 531"/>
              <a:gd name="T12" fmla="*/ 132234 w 592"/>
              <a:gd name="T13" fmla="*/ 35876 h 531"/>
              <a:gd name="T14" fmla="*/ 115346 w 592"/>
              <a:gd name="T15" fmla="*/ 31571 h 531"/>
              <a:gd name="T16" fmla="*/ 89115 w 592"/>
              <a:gd name="T17" fmla="*/ 32647 h 531"/>
              <a:gd name="T18" fmla="*/ 66836 w 592"/>
              <a:gd name="T19" fmla="*/ 41975 h 531"/>
              <a:gd name="T20" fmla="*/ 47073 w 592"/>
              <a:gd name="T21" fmla="*/ 58477 h 531"/>
              <a:gd name="T22" fmla="*/ 36293 w 592"/>
              <a:gd name="T23" fmla="*/ 76774 h 531"/>
              <a:gd name="T24" fmla="*/ 31621 w 592"/>
              <a:gd name="T25" fmla="*/ 98658 h 531"/>
              <a:gd name="T26" fmla="*/ 36293 w 592"/>
              <a:gd name="T27" fmla="*/ 121619 h 531"/>
              <a:gd name="T28" fmla="*/ 46354 w 592"/>
              <a:gd name="T29" fmla="*/ 139915 h 531"/>
              <a:gd name="T30" fmla="*/ 56415 w 592"/>
              <a:gd name="T31" fmla="*/ 152113 h 531"/>
              <a:gd name="T32" fmla="*/ 77975 w 592"/>
              <a:gd name="T33" fmla="*/ 160723 h 531"/>
              <a:gd name="T34" fmla="*/ 60009 w 592"/>
              <a:gd name="T35" fmla="*/ 182607 h 531"/>
              <a:gd name="T36" fmla="*/ 42042 w 592"/>
              <a:gd name="T37" fmla="*/ 167181 h 531"/>
              <a:gd name="T38" fmla="*/ 30184 w 592"/>
              <a:gd name="T39" fmla="*/ 156418 h 531"/>
              <a:gd name="T40" fmla="*/ 19404 w 592"/>
              <a:gd name="T41" fmla="*/ 142785 h 531"/>
              <a:gd name="T42" fmla="*/ 10421 w 592"/>
              <a:gd name="T43" fmla="*/ 120542 h 531"/>
              <a:gd name="T44" fmla="*/ 8983 w 592"/>
              <a:gd name="T45" fmla="*/ 93636 h 531"/>
              <a:gd name="T46" fmla="*/ 15811 w 592"/>
              <a:gd name="T47" fmla="*/ 60989 h 531"/>
              <a:gd name="T48" fmla="*/ 32340 w 592"/>
              <a:gd name="T49" fmla="*/ 33723 h 531"/>
              <a:gd name="T50" fmla="*/ 56415 w 592"/>
              <a:gd name="T51" fmla="*/ 19732 h 531"/>
              <a:gd name="T52" fmla="*/ 85881 w 592"/>
              <a:gd name="T53" fmla="*/ 8610 h 531"/>
              <a:gd name="T54" fmla="*/ 111034 w 592"/>
              <a:gd name="T55" fmla="*/ 7175 h 531"/>
              <a:gd name="T56" fmla="*/ 135828 w 592"/>
              <a:gd name="T57" fmla="*/ 11121 h 531"/>
              <a:gd name="T58" fmla="*/ 166012 w 592"/>
              <a:gd name="T59" fmla="*/ 27983 h 531"/>
              <a:gd name="T60" fmla="*/ 190087 w 592"/>
              <a:gd name="T61" fmla="*/ 49150 h 531"/>
              <a:gd name="T62" fmla="*/ 199789 w 592"/>
              <a:gd name="T63" fmla="*/ 69599 h 531"/>
              <a:gd name="T64" fmla="*/ 203023 w 592"/>
              <a:gd name="T65" fmla="*/ 99017 h 531"/>
              <a:gd name="T66" fmla="*/ 198711 w 592"/>
              <a:gd name="T67" fmla="*/ 132023 h 531"/>
              <a:gd name="T68" fmla="*/ 182900 w 592"/>
              <a:gd name="T69" fmla="*/ 154266 h 531"/>
              <a:gd name="T70" fmla="*/ 165293 w 592"/>
              <a:gd name="T71" fmla="*/ 170410 h 531"/>
              <a:gd name="T72" fmla="*/ 133672 w 592"/>
              <a:gd name="T73" fmla="*/ 186912 h 53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2" h="531">
                <a:moveTo>
                  <a:pt x="365" y="460"/>
                </a:moveTo>
                <a:cubicBezTo>
                  <a:pt x="365" y="460"/>
                  <a:pt x="384" y="439"/>
                  <a:pt x="406" y="442"/>
                </a:cubicBezTo>
                <a:cubicBezTo>
                  <a:pt x="410" y="418"/>
                  <a:pt x="433" y="416"/>
                  <a:pt x="433" y="416"/>
                </a:cubicBezTo>
                <a:cubicBezTo>
                  <a:pt x="433" y="416"/>
                  <a:pt x="432" y="390"/>
                  <a:pt x="462" y="386"/>
                </a:cubicBezTo>
                <a:cubicBezTo>
                  <a:pt x="462" y="368"/>
                  <a:pt x="482" y="354"/>
                  <a:pt x="482" y="354"/>
                </a:cubicBezTo>
                <a:cubicBezTo>
                  <a:pt x="482" y="354"/>
                  <a:pt x="479" y="325"/>
                  <a:pt x="495" y="319"/>
                </a:cubicBezTo>
                <a:cubicBezTo>
                  <a:pt x="485" y="298"/>
                  <a:pt x="500" y="283"/>
                  <a:pt x="500" y="280"/>
                </a:cubicBezTo>
                <a:cubicBezTo>
                  <a:pt x="500" y="280"/>
                  <a:pt x="482" y="248"/>
                  <a:pt x="497" y="239"/>
                </a:cubicBezTo>
                <a:cubicBezTo>
                  <a:pt x="479" y="220"/>
                  <a:pt x="485" y="204"/>
                  <a:pt x="485" y="204"/>
                </a:cubicBezTo>
                <a:cubicBezTo>
                  <a:pt x="485" y="204"/>
                  <a:pt x="463" y="201"/>
                  <a:pt x="471" y="176"/>
                </a:cubicBezTo>
                <a:cubicBezTo>
                  <a:pt x="454" y="173"/>
                  <a:pt x="453" y="147"/>
                  <a:pt x="453" y="147"/>
                </a:cubicBezTo>
                <a:cubicBezTo>
                  <a:pt x="453" y="147"/>
                  <a:pt x="425" y="152"/>
                  <a:pt x="424" y="129"/>
                </a:cubicBezTo>
                <a:cubicBezTo>
                  <a:pt x="407" y="132"/>
                  <a:pt x="406" y="117"/>
                  <a:pt x="406" y="117"/>
                </a:cubicBezTo>
                <a:cubicBezTo>
                  <a:pt x="406" y="117"/>
                  <a:pt x="374" y="125"/>
                  <a:pt x="368" y="100"/>
                </a:cubicBezTo>
                <a:cubicBezTo>
                  <a:pt x="354" y="108"/>
                  <a:pt x="348" y="96"/>
                  <a:pt x="348" y="96"/>
                </a:cubicBezTo>
                <a:cubicBezTo>
                  <a:pt x="348" y="96"/>
                  <a:pt x="331" y="104"/>
                  <a:pt x="321" y="88"/>
                </a:cubicBezTo>
                <a:cubicBezTo>
                  <a:pt x="297" y="100"/>
                  <a:pt x="286" y="87"/>
                  <a:pt x="286" y="87"/>
                </a:cubicBezTo>
                <a:cubicBezTo>
                  <a:pt x="286" y="87"/>
                  <a:pt x="257" y="106"/>
                  <a:pt x="248" y="91"/>
                </a:cubicBezTo>
                <a:cubicBezTo>
                  <a:pt x="229" y="108"/>
                  <a:pt x="217" y="100"/>
                  <a:pt x="217" y="100"/>
                </a:cubicBezTo>
                <a:cubicBezTo>
                  <a:pt x="217" y="100"/>
                  <a:pt x="204" y="123"/>
                  <a:pt x="186" y="117"/>
                </a:cubicBezTo>
                <a:cubicBezTo>
                  <a:pt x="180" y="137"/>
                  <a:pt x="157" y="137"/>
                  <a:pt x="157" y="137"/>
                </a:cubicBezTo>
                <a:cubicBezTo>
                  <a:pt x="157" y="137"/>
                  <a:pt x="158" y="156"/>
                  <a:pt x="131" y="163"/>
                </a:cubicBezTo>
                <a:cubicBezTo>
                  <a:pt x="128" y="182"/>
                  <a:pt x="111" y="189"/>
                  <a:pt x="111" y="189"/>
                </a:cubicBezTo>
                <a:cubicBezTo>
                  <a:pt x="111" y="189"/>
                  <a:pt x="113" y="207"/>
                  <a:pt x="101" y="214"/>
                </a:cubicBezTo>
                <a:cubicBezTo>
                  <a:pt x="104" y="225"/>
                  <a:pt x="93" y="240"/>
                  <a:pt x="93" y="240"/>
                </a:cubicBezTo>
                <a:cubicBezTo>
                  <a:pt x="93" y="240"/>
                  <a:pt x="105" y="257"/>
                  <a:pt x="88" y="275"/>
                </a:cubicBezTo>
                <a:cubicBezTo>
                  <a:pt x="104" y="280"/>
                  <a:pt x="93" y="310"/>
                  <a:pt x="93" y="310"/>
                </a:cubicBezTo>
                <a:cubicBezTo>
                  <a:pt x="93" y="310"/>
                  <a:pt x="117" y="321"/>
                  <a:pt x="101" y="339"/>
                </a:cubicBezTo>
                <a:cubicBezTo>
                  <a:pt x="120" y="345"/>
                  <a:pt x="113" y="357"/>
                  <a:pt x="113" y="368"/>
                </a:cubicBezTo>
                <a:cubicBezTo>
                  <a:pt x="125" y="372"/>
                  <a:pt x="134" y="369"/>
                  <a:pt x="129" y="390"/>
                </a:cubicBezTo>
                <a:cubicBezTo>
                  <a:pt x="163" y="393"/>
                  <a:pt x="146" y="412"/>
                  <a:pt x="146" y="412"/>
                </a:cubicBezTo>
                <a:cubicBezTo>
                  <a:pt x="146" y="412"/>
                  <a:pt x="161" y="412"/>
                  <a:pt x="157" y="424"/>
                </a:cubicBezTo>
                <a:cubicBezTo>
                  <a:pt x="186" y="424"/>
                  <a:pt x="187" y="445"/>
                  <a:pt x="187" y="445"/>
                </a:cubicBezTo>
                <a:cubicBezTo>
                  <a:pt x="187" y="445"/>
                  <a:pt x="214" y="439"/>
                  <a:pt x="217" y="448"/>
                </a:cubicBezTo>
                <a:cubicBezTo>
                  <a:pt x="222" y="457"/>
                  <a:pt x="207" y="527"/>
                  <a:pt x="207" y="527"/>
                </a:cubicBezTo>
                <a:cubicBezTo>
                  <a:pt x="207" y="527"/>
                  <a:pt x="186" y="527"/>
                  <a:pt x="167" y="509"/>
                </a:cubicBezTo>
                <a:cubicBezTo>
                  <a:pt x="129" y="506"/>
                  <a:pt x="138" y="484"/>
                  <a:pt x="137" y="484"/>
                </a:cubicBezTo>
                <a:cubicBezTo>
                  <a:pt x="137" y="484"/>
                  <a:pt x="125" y="487"/>
                  <a:pt x="117" y="466"/>
                </a:cubicBezTo>
                <a:cubicBezTo>
                  <a:pt x="91" y="472"/>
                  <a:pt x="93" y="451"/>
                  <a:pt x="93" y="451"/>
                </a:cubicBezTo>
                <a:cubicBezTo>
                  <a:pt x="91" y="451"/>
                  <a:pt x="81" y="445"/>
                  <a:pt x="84" y="436"/>
                </a:cubicBezTo>
                <a:cubicBezTo>
                  <a:pt x="58" y="436"/>
                  <a:pt x="60" y="410"/>
                  <a:pt x="60" y="410"/>
                </a:cubicBezTo>
                <a:cubicBezTo>
                  <a:pt x="54" y="409"/>
                  <a:pt x="52" y="404"/>
                  <a:pt x="54" y="398"/>
                </a:cubicBezTo>
                <a:cubicBezTo>
                  <a:pt x="49" y="398"/>
                  <a:pt x="26" y="396"/>
                  <a:pt x="38" y="366"/>
                </a:cubicBezTo>
                <a:cubicBezTo>
                  <a:pt x="17" y="352"/>
                  <a:pt x="29" y="336"/>
                  <a:pt x="29" y="336"/>
                </a:cubicBezTo>
                <a:cubicBezTo>
                  <a:pt x="29" y="336"/>
                  <a:pt x="0" y="321"/>
                  <a:pt x="23" y="301"/>
                </a:cubicBezTo>
                <a:cubicBezTo>
                  <a:pt x="7" y="275"/>
                  <a:pt x="25" y="261"/>
                  <a:pt x="25" y="261"/>
                </a:cubicBezTo>
                <a:cubicBezTo>
                  <a:pt x="25" y="261"/>
                  <a:pt x="0" y="237"/>
                  <a:pt x="25" y="217"/>
                </a:cubicBezTo>
                <a:cubicBezTo>
                  <a:pt x="22" y="181"/>
                  <a:pt x="44" y="170"/>
                  <a:pt x="44" y="170"/>
                </a:cubicBezTo>
                <a:cubicBezTo>
                  <a:pt x="44" y="170"/>
                  <a:pt x="32" y="138"/>
                  <a:pt x="63" y="126"/>
                </a:cubicBezTo>
                <a:cubicBezTo>
                  <a:pt x="64" y="96"/>
                  <a:pt x="90" y="94"/>
                  <a:pt x="90" y="94"/>
                </a:cubicBezTo>
                <a:cubicBezTo>
                  <a:pt x="90" y="94"/>
                  <a:pt x="90" y="70"/>
                  <a:pt x="126" y="72"/>
                </a:cubicBezTo>
                <a:cubicBezTo>
                  <a:pt x="133" y="50"/>
                  <a:pt x="157" y="55"/>
                  <a:pt x="157" y="55"/>
                </a:cubicBezTo>
                <a:cubicBezTo>
                  <a:pt x="157" y="55"/>
                  <a:pt x="164" y="28"/>
                  <a:pt x="198" y="40"/>
                </a:cubicBezTo>
                <a:cubicBezTo>
                  <a:pt x="214" y="8"/>
                  <a:pt x="239" y="24"/>
                  <a:pt x="239" y="24"/>
                </a:cubicBezTo>
                <a:cubicBezTo>
                  <a:pt x="239" y="24"/>
                  <a:pt x="254" y="14"/>
                  <a:pt x="262" y="17"/>
                </a:cubicBezTo>
                <a:cubicBezTo>
                  <a:pt x="274" y="0"/>
                  <a:pt x="297" y="17"/>
                  <a:pt x="309" y="20"/>
                </a:cubicBezTo>
                <a:cubicBezTo>
                  <a:pt x="315" y="19"/>
                  <a:pt x="331" y="5"/>
                  <a:pt x="344" y="21"/>
                </a:cubicBezTo>
                <a:cubicBezTo>
                  <a:pt x="365" y="9"/>
                  <a:pt x="378" y="31"/>
                  <a:pt x="378" y="31"/>
                </a:cubicBezTo>
                <a:cubicBezTo>
                  <a:pt x="378" y="31"/>
                  <a:pt x="404" y="19"/>
                  <a:pt x="415" y="47"/>
                </a:cubicBezTo>
                <a:cubicBezTo>
                  <a:pt x="469" y="43"/>
                  <a:pt x="462" y="78"/>
                  <a:pt x="462" y="78"/>
                </a:cubicBezTo>
                <a:cubicBezTo>
                  <a:pt x="462" y="78"/>
                  <a:pt x="504" y="68"/>
                  <a:pt x="495" y="110"/>
                </a:cubicBezTo>
                <a:cubicBezTo>
                  <a:pt x="533" y="113"/>
                  <a:pt x="529" y="137"/>
                  <a:pt x="529" y="137"/>
                </a:cubicBezTo>
                <a:cubicBezTo>
                  <a:pt x="529" y="137"/>
                  <a:pt x="555" y="156"/>
                  <a:pt x="544" y="173"/>
                </a:cubicBezTo>
                <a:cubicBezTo>
                  <a:pt x="565" y="173"/>
                  <a:pt x="556" y="194"/>
                  <a:pt x="556" y="194"/>
                </a:cubicBezTo>
                <a:cubicBezTo>
                  <a:pt x="556" y="194"/>
                  <a:pt x="574" y="201"/>
                  <a:pt x="559" y="225"/>
                </a:cubicBezTo>
                <a:cubicBezTo>
                  <a:pt x="591" y="252"/>
                  <a:pt x="565" y="276"/>
                  <a:pt x="565" y="276"/>
                </a:cubicBezTo>
                <a:cubicBezTo>
                  <a:pt x="565" y="276"/>
                  <a:pt x="582" y="296"/>
                  <a:pt x="567" y="321"/>
                </a:cubicBezTo>
                <a:cubicBezTo>
                  <a:pt x="571" y="357"/>
                  <a:pt x="553" y="368"/>
                  <a:pt x="553" y="368"/>
                </a:cubicBezTo>
                <a:cubicBezTo>
                  <a:pt x="553" y="368"/>
                  <a:pt x="557" y="390"/>
                  <a:pt x="538" y="398"/>
                </a:cubicBezTo>
                <a:cubicBezTo>
                  <a:pt x="536" y="427"/>
                  <a:pt x="509" y="430"/>
                  <a:pt x="509" y="430"/>
                </a:cubicBezTo>
                <a:cubicBezTo>
                  <a:pt x="509" y="430"/>
                  <a:pt x="517" y="442"/>
                  <a:pt x="491" y="454"/>
                </a:cubicBezTo>
                <a:cubicBezTo>
                  <a:pt x="489" y="475"/>
                  <a:pt x="460" y="475"/>
                  <a:pt x="460" y="475"/>
                </a:cubicBezTo>
                <a:cubicBezTo>
                  <a:pt x="460" y="475"/>
                  <a:pt x="457" y="509"/>
                  <a:pt x="421" y="500"/>
                </a:cubicBezTo>
                <a:cubicBezTo>
                  <a:pt x="413" y="530"/>
                  <a:pt x="372" y="521"/>
                  <a:pt x="372" y="521"/>
                </a:cubicBezTo>
                <a:cubicBezTo>
                  <a:pt x="371" y="521"/>
                  <a:pt x="365" y="460"/>
                  <a:pt x="365" y="46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3" name="Freeform 1717">
            <a:extLst>
              <a:ext uri="{FF2B5EF4-FFF2-40B4-BE49-F238E27FC236}">
                <a16:creationId xmlns:a16="http://schemas.microsoft.com/office/drawing/2014/main" id="{B30A6030-B810-C044-8A9B-B346C243F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5" y="2678113"/>
            <a:ext cx="206375" cy="188912"/>
          </a:xfrm>
          <a:custGeom>
            <a:avLst/>
            <a:gdLst>
              <a:gd name="T0" fmla="*/ 45223 w 575"/>
              <a:gd name="T1" fmla="*/ 171935 h 523"/>
              <a:gd name="T2" fmla="*/ 46659 w 575"/>
              <a:gd name="T3" fmla="*/ 171213 h 523"/>
              <a:gd name="T4" fmla="*/ 74654 w 575"/>
              <a:gd name="T5" fmla="*/ 158932 h 523"/>
              <a:gd name="T6" fmla="*/ 52760 w 575"/>
              <a:gd name="T7" fmla="*/ 150624 h 523"/>
              <a:gd name="T8" fmla="*/ 49530 w 575"/>
              <a:gd name="T9" fmla="*/ 145206 h 523"/>
              <a:gd name="T10" fmla="*/ 40198 w 575"/>
              <a:gd name="T11" fmla="*/ 130396 h 523"/>
              <a:gd name="T12" fmla="*/ 33379 w 575"/>
              <a:gd name="T13" fmla="*/ 119560 h 523"/>
              <a:gd name="T14" fmla="*/ 31225 w 575"/>
              <a:gd name="T15" fmla="*/ 99332 h 523"/>
              <a:gd name="T16" fmla="*/ 29790 w 575"/>
              <a:gd name="T17" fmla="*/ 83800 h 523"/>
              <a:gd name="T18" fmla="*/ 52760 w 575"/>
              <a:gd name="T19" fmla="*/ 46957 h 523"/>
              <a:gd name="T20" fmla="*/ 63887 w 575"/>
              <a:gd name="T21" fmla="*/ 39372 h 523"/>
              <a:gd name="T22" fmla="*/ 86139 w 575"/>
              <a:gd name="T23" fmla="*/ 29619 h 523"/>
              <a:gd name="T24" fmla="*/ 112340 w 575"/>
              <a:gd name="T25" fmla="*/ 27813 h 523"/>
              <a:gd name="T26" fmla="*/ 126337 w 575"/>
              <a:gd name="T27" fmla="*/ 33954 h 523"/>
              <a:gd name="T28" fmla="*/ 142847 w 575"/>
              <a:gd name="T29" fmla="*/ 39372 h 523"/>
              <a:gd name="T30" fmla="*/ 166177 w 575"/>
              <a:gd name="T31" fmla="*/ 60322 h 523"/>
              <a:gd name="T32" fmla="*/ 175867 w 575"/>
              <a:gd name="T33" fmla="*/ 82717 h 523"/>
              <a:gd name="T34" fmla="*/ 176585 w 575"/>
              <a:gd name="T35" fmla="*/ 99332 h 523"/>
              <a:gd name="T36" fmla="*/ 162947 w 575"/>
              <a:gd name="T37" fmla="*/ 136537 h 523"/>
              <a:gd name="T38" fmla="*/ 142847 w 575"/>
              <a:gd name="T39" fmla="*/ 157848 h 523"/>
              <a:gd name="T40" fmla="*/ 162947 w 575"/>
              <a:gd name="T41" fmla="*/ 135814 h 523"/>
              <a:gd name="T42" fmla="*/ 174432 w 575"/>
              <a:gd name="T43" fmla="*/ 83439 h 523"/>
              <a:gd name="T44" fmla="*/ 148590 w 575"/>
              <a:gd name="T45" fmla="*/ 44429 h 523"/>
              <a:gd name="T46" fmla="*/ 122030 w 575"/>
              <a:gd name="T47" fmla="*/ 32148 h 523"/>
              <a:gd name="T48" fmla="*/ 89369 w 575"/>
              <a:gd name="T49" fmla="*/ 32148 h 523"/>
              <a:gd name="T50" fmla="*/ 53478 w 575"/>
              <a:gd name="T51" fmla="*/ 46957 h 523"/>
              <a:gd name="T52" fmla="*/ 29431 w 575"/>
              <a:gd name="T53" fmla="*/ 96443 h 523"/>
              <a:gd name="T54" fmla="*/ 38045 w 575"/>
              <a:gd name="T55" fmla="*/ 127868 h 523"/>
              <a:gd name="T56" fmla="*/ 50248 w 575"/>
              <a:gd name="T57" fmla="*/ 145206 h 523"/>
              <a:gd name="T58" fmla="*/ 75731 w 575"/>
              <a:gd name="T59" fmla="*/ 158932 h 523"/>
              <a:gd name="T60" fmla="*/ 20099 w 575"/>
              <a:gd name="T61" fmla="*/ 152430 h 523"/>
              <a:gd name="T62" fmla="*/ 10408 w 575"/>
              <a:gd name="T63" fmla="*/ 130035 h 523"/>
              <a:gd name="T64" fmla="*/ 5384 w 575"/>
              <a:gd name="T65" fmla="*/ 91386 h 523"/>
              <a:gd name="T66" fmla="*/ 29072 w 575"/>
              <a:gd name="T67" fmla="*/ 31064 h 523"/>
              <a:gd name="T68" fmla="*/ 75731 w 575"/>
              <a:gd name="T69" fmla="*/ 4335 h 523"/>
              <a:gd name="T70" fmla="*/ 53478 w 575"/>
              <a:gd name="T71" fmla="*/ 16977 h 523"/>
              <a:gd name="T72" fmla="*/ 20099 w 575"/>
              <a:gd name="T73" fmla="*/ 42623 h 523"/>
              <a:gd name="T74" fmla="*/ 6460 w 575"/>
              <a:gd name="T75" fmla="*/ 91025 h 523"/>
              <a:gd name="T76" fmla="*/ 2871 w 575"/>
              <a:gd name="T77" fmla="*/ 111252 h 523"/>
              <a:gd name="T78" fmla="*/ 10408 w 575"/>
              <a:gd name="T79" fmla="*/ 136898 h 523"/>
              <a:gd name="T80" fmla="*/ 27277 w 575"/>
              <a:gd name="T81" fmla="*/ 153875 h 523"/>
              <a:gd name="T82" fmla="*/ 36609 w 575"/>
              <a:gd name="T83" fmla="*/ 165433 h 523"/>
              <a:gd name="T84" fmla="*/ 76448 w 575"/>
              <a:gd name="T85" fmla="*/ 4335 h 523"/>
              <a:gd name="T86" fmla="*/ 108033 w 575"/>
              <a:gd name="T87" fmla="*/ 4335 h 523"/>
              <a:gd name="T88" fmla="*/ 77884 w 575"/>
              <a:gd name="T89" fmla="*/ 4335 h 523"/>
              <a:gd name="T90" fmla="*/ 125261 w 575"/>
              <a:gd name="T91" fmla="*/ 3251 h 523"/>
              <a:gd name="T92" fmla="*/ 161152 w 575"/>
              <a:gd name="T93" fmla="*/ 18060 h 523"/>
              <a:gd name="T94" fmla="*/ 186994 w 575"/>
              <a:gd name="T95" fmla="*/ 46596 h 523"/>
              <a:gd name="T96" fmla="*/ 198120 w 575"/>
              <a:gd name="T97" fmla="*/ 78382 h 523"/>
              <a:gd name="T98" fmla="*/ 190224 w 575"/>
              <a:gd name="T99" fmla="*/ 141955 h 523"/>
              <a:gd name="T100" fmla="*/ 152538 w 575"/>
              <a:gd name="T101" fmla="*/ 178798 h 523"/>
              <a:gd name="T102" fmla="*/ 139617 w 575"/>
              <a:gd name="T103" fmla="*/ 156764 h 523"/>
              <a:gd name="T104" fmla="*/ 148590 w 575"/>
              <a:gd name="T105" fmla="*/ 177715 h 523"/>
              <a:gd name="T106" fmla="*/ 179098 w 575"/>
              <a:gd name="T107" fmla="*/ 154597 h 523"/>
              <a:gd name="T108" fmla="*/ 199915 w 575"/>
              <a:gd name="T109" fmla="*/ 112697 h 523"/>
              <a:gd name="T110" fmla="*/ 197043 w 575"/>
              <a:gd name="T111" fmla="*/ 78743 h 523"/>
              <a:gd name="T112" fmla="*/ 192377 w 575"/>
              <a:gd name="T113" fmla="*/ 59599 h 523"/>
              <a:gd name="T114" fmla="*/ 174432 w 575"/>
              <a:gd name="T115" fmla="*/ 36843 h 523"/>
              <a:gd name="T116" fmla="*/ 160793 w 575"/>
              <a:gd name="T117" fmla="*/ 18060 h 523"/>
              <a:gd name="T118" fmla="*/ 120954 w 575"/>
              <a:gd name="T119" fmla="*/ 5418 h 523"/>
              <a:gd name="T120" fmla="*/ 108033 w 575"/>
              <a:gd name="T121" fmla="*/ 4335 h 5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75" h="523">
                <a:moveTo>
                  <a:pt x="199" y="522"/>
                </a:moveTo>
                <a:cubicBezTo>
                  <a:pt x="197" y="522"/>
                  <a:pt x="178" y="522"/>
                  <a:pt x="158" y="501"/>
                </a:cubicBezTo>
                <a:cubicBezTo>
                  <a:pt x="147" y="501"/>
                  <a:pt x="138" y="498"/>
                  <a:pt x="132" y="492"/>
                </a:cubicBezTo>
                <a:cubicBezTo>
                  <a:pt x="128" y="486"/>
                  <a:pt x="129" y="479"/>
                  <a:pt x="129" y="476"/>
                </a:cubicBezTo>
                <a:lnTo>
                  <a:pt x="126" y="476"/>
                </a:lnTo>
                <a:cubicBezTo>
                  <a:pt x="121" y="476"/>
                  <a:pt x="112" y="474"/>
                  <a:pt x="109" y="458"/>
                </a:cubicBezTo>
                <a:lnTo>
                  <a:pt x="112" y="458"/>
                </a:lnTo>
                <a:cubicBezTo>
                  <a:pt x="116" y="470"/>
                  <a:pt x="121" y="474"/>
                  <a:pt x="126" y="474"/>
                </a:cubicBezTo>
                <a:lnTo>
                  <a:pt x="129" y="474"/>
                </a:lnTo>
                <a:lnTo>
                  <a:pt x="130" y="474"/>
                </a:lnTo>
                <a:lnTo>
                  <a:pt x="130" y="476"/>
                </a:lnTo>
                <a:cubicBezTo>
                  <a:pt x="130" y="476"/>
                  <a:pt x="129" y="486"/>
                  <a:pt x="134" y="492"/>
                </a:cubicBezTo>
                <a:cubicBezTo>
                  <a:pt x="138" y="495"/>
                  <a:pt x="147" y="498"/>
                  <a:pt x="159" y="498"/>
                </a:cubicBezTo>
                <a:cubicBezTo>
                  <a:pt x="176" y="516"/>
                  <a:pt x="193" y="519"/>
                  <a:pt x="197" y="519"/>
                </a:cubicBezTo>
                <a:cubicBezTo>
                  <a:pt x="203" y="495"/>
                  <a:pt x="211" y="449"/>
                  <a:pt x="208" y="440"/>
                </a:cubicBezTo>
                <a:cubicBezTo>
                  <a:pt x="206" y="437"/>
                  <a:pt x="202" y="437"/>
                  <a:pt x="196" y="437"/>
                </a:cubicBezTo>
                <a:lnTo>
                  <a:pt x="181" y="437"/>
                </a:lnTo>
                <a:lnTo>
                  <a:pt x="179" y="437"/>
                </a:lnTo>
                <a:cubicBezTo>
                  <a:pt x="179" y="437"/>
                  <a:pt x="176" y="417"/>
                  <a:pt x="149" y="417"/>
                </a:cubicBezTo>
                <a:lnTo>
                  <a:pt x="147" y="417"/>
                </a:lnTo>
                <a:lnTo>
                  <a:pt x="147" y="416"/>
                </a:lnTo>
                <a:cubicBezTo>
                  <a:pt x="149" y="413"/>
                  <a:pt x="149" y="410"/>
                  <a:pt x="149" y="410"/>
                </a:cubicBezTo>
                <a:cubicBezTo>
                  <a:pt x="144" y="405"/>
                  <a:pt x="140" y="405"/>
                  <a:pt x="138" y="405"/>
                </a:cubicBezTo>
                <a:lnTo>
                  <a:pt x="137" y="405"/>
                </a:lnTo>
                <a:lnTo>
                  <a:pt x="138" y="402"/>
                </a:lnTo>
                <a:cubicBezTo>
                  <a:pt x="138" y="402"/>
                  <a:pt x="141" y="397"/>
                  <a:pt x="140" y="393"/>
                </a:cubicBezTo>
                <a:cubicBezTo>
                  <a:pt x="140" y="388"/>
                  <a:pt x="132" y="384"/>
                  <a:pt x="121" y="384"/>
                </a:cubicBezTo>
                <a:lnTo>
                  <a:pt x="120" y="382"/>
                </a:lnTo>
                <a:lnTo>
                  <a:pt x="121" y="382"/>
                </a:lnTo>
                <a:cubicBezTo>
                  <a:pt x="123" y="366"/>
                  <a:pt x="120" y="364"/>
                  <a:pt x="112" y="361"/>
                </a:cubicBezTo>
                <a:cubicBezTo>
                  <a:pt x="109" y="361"/>
                  <a:pt x="106" y="361"/>
                  <a:pt x="103" y="359"/>
                </a:cubicBezTo>
                <a:lnTo>
                  <a:pt x="103" y="354"/>
                </a:lnTo>
                <a:cubicBezTo>
                  <a:pt x="105" y="346"/>
                  <a:pt x="106" y="337"/>
                  <a:pt x="93" y="332"/>
                </a:cubicBezTo>
                <a:lnTo>
                  <a:pt x="91" y="332"/>
                </a:lnTo>
                <a:lnTo>
                  <a:pt x="93" y="331"/>
                </a:lnTo>
                <a:cubicBezTo>
                  <a:pt x="96" y="324"/>
                  <a:pt x="97" y="320"/>
                  <a:pt x="96" y="315"/>
                </a:cubicBezTo>
                <a:cubicBezTo>
                  <a:pt x="94" y="307"/>
                  <a:pt x="83" y="303"/>
                  <a:pt x="83" y="303"/>
                </a:cubicBezTo>
                <a:lnTo>
                  <a:pt x="83" y="302"/>
                </a:lnTo>
                <a:lnTo>
                  <a:pt x="83" y="299"/>
                </a:lnTo>
                <a:cubicBezTo>
                  <a:pt x="83" y="299"/>
                  <a:pt x="91" y="284"/>
                  <a:pt x="87" y="275"/>
                </a:cubicBezTo>
                <a:cubicBezTo>
                  <a:pt x="85" y="270"/>
                  <a:pt x="83" y="270"/>
                  <a:pt x="81" y="268"/>
                </a:cubicBezTo>
                <a:lnTo>
                  <a:pt x="76" y="268"/>
                </a:lnTo>
                <a:lnTo>
                  <a:pt x="79" y="267"/>
                </a:lnTo>
                <a:cubicBezTo>
                  <a:pt x="96" y="249"/>
                  <a:pt x="83" y="235"/>
                  <a:pt x="83" y="235"/>
                </a:cubicBezTo>
                <a:lnTo>
                  <a:pt x="83" y="232"/>
                </a:lnTo>
                <a:cubicBezTo>
                  <a:pt x="83" y="232"/>
                  <a:pt x="94" y="217"/>
                  <a:pt x="91" y="206"/>
                </a:cubicBezTo>
                <a:cubicBezTo>
                  <a:pt x="103" y="199"/>
                  <a:pt x="102" y="181"/>
                  <a:pt x="102" y="181"/>
                </a:cubicBezTo>
                <a:lnTo>
                  <a:pt x="102" y="177"/>
                </a:lnTo>
                <a:cubicBezTo>
                  <a:pt x="103" y="177"/>
                  <a:pt x="118" y="173"/>
                  <a:pt x="121" y="155"/>
                </a:cubicBezTo>
                <a:cubicBezTo>
                  <a:pt x="149" y="148"/>
                  <a:pt x="147" y="130"/>
                  <a:pt x="147" y="130"/>
                </a:cubicBezTo>
                <a:lnTo>
                  <a:pt x="147" y="129"/>
                </a:lnTo>
                <a:lnTo>
                  <a:pt x="149" y="129"/>
                </a:lnTo>
                <a:cubicBezTo>
                  <a:pt x="149" y="129"/>
                  <a:pt x="172" y="127"/>
                  <a:pt x="176" y="109"/>
                </a:cubicBezTo>
                <a:lnTo>
                  <a:pt x="176" y="107"/>
                </a:lnTo>
                <a:lnTo>
                  <a:pt x="178" y="109"/>
                </a:lnTo>
                <a:lnTo>
                  <a:pt x="184" y="109"/>
                </a:lnTo>
                <a:cubicBezTo>
                  <a:pt x="199" y="109"/>
                  <a:pt x="206" y="92"/>
                  <a:pt x="206" y="92"/>
                </a:cubicBezTo>
                <a:lnTo>
                  <a:pt x="208" y="92"/>
                </a:lnTo>
                <a:lnTo>
                  <a:pt x="210" y="92"/>
                </a:lnTo>
                <a:cubicBezTo>
                  <a:pt x="210" y="92"/>
                  <a:pt x="221" y="98"/>
                  <a:pt x="240" y="82"/>
                </a:cubicBezTo>
                <a:cubicBezTo>
                  <a:pt x="241" y="86"/>
                  <a:pt x="246" y="86"/>
                  <a:pt x="249" y="86"/>
                </a:cubicBezTo>
                <a:cubicBezTo>
                  <a:pt x="263" y="86"/>
                  <a:pt x="278" y="77"/>
                  <a:pt x="278" y="77"/>
                </a:cubicBezTo>
                <a:cubicBezTo>
                  <a:pt x="278" y="77"/>
                  <a:pt x="284" y="83"/>
                  <a:pt x="295" y="83"/>
                </a:cubicBezTo>
                <a:cubicBezTo>
                  <a:pt x="299" y="83"/>
                  <a:pt x="305" y="82"/>
                  <a:pt x="311" y="77"/>
                </a:cubicBezTo>
                <a:lnTo>
                  <a:pt x="313" y="77"/>
                </a:lnTo>
                <a:lnTo>
                  <a:pt x="313" y="79"/>
                </a:lnTo>
                <a:cubicBezTo>
                  <a:pt x="317" y="86"/>
                  <a:pt x="323" y="89"/>
                  <a:pt x="329" y="89"/>
                </a:cubicBezTo>
                <a:cubicBezTo>
                  <a:pt x="334" y="89"/>
                  <a:pt x="340" y="86"/>
                  <a:pt x="340" y="86"/>
                </a:cubicBezTo>
                <a:lnTo>
                  <a:pt x="342" y="86"/>
                </a:lnTo>
                <a:cubicBezTo>
                  <a:pt x="342" y="88"/>
                  <a:pt x="343" y="94"/>
                  <a:pt x="352" y="94"/>
                </a:cubicBezTo>
                <a:cubicBezTo>
                  <a:pt x="354" y="94"/>
                  <a:pt x="357" y="92"/>
                  <a:pt x="358" y="92"/>
                </a:cubicBezTo>
                <a:lnTo>
                  <a:pt x="360" y="92"/>
                </a:lnTo>
                <a:cubicBezTo>
                  <a:pt x="363" y="105"/>
                  <a:pt x="375" y="109"/>
                  <a:pt x="384" y="109"/>
                </a:cubicBezTo>
                <a:cubicBezTo>
                  <a:pt x="389" y="109"/>
                  <a:pt x="393" y="109"/>
                  <a:pt x="398" y="107"/>
                </a:cubicBezTo>
                <a:lnTo>
                  <a:pt x="398" y="109"/>
                </a:lnTo>
                <a:cubicBezTo>
                  <a:pt x="399" y="115"/>
                  <a:pt x="404" y="121"/>
                  <a:pt x="416" y="121"/>
                </a:cubicBezTo>
                <a:cubicBezTo>
                  <a:pt x="417" y="135"/>
                  <a:pt x="429" y="139"/>
                  <a:pt x="437" y="139"/>
                </a:cubicBezTo>
                <a:cubicBezTo>
                  <a:pt x="442" y="139"/>
                  <a:pt x="445" y="138"/>
                  <a:pt x="445" y="138"/>
                </a:cubicBezTo>
                <a:lnTo>
                  <a:pt x="445" y="139"/>
                </a:lnTo>
                <a:cubicBezTo>
                  <a:pt x="445" y="141"/>
                  <a:pt x="448" y="165"/>
                  <a:pt x="463" y="167"/>
                </a:cubicBezTo>
                <a:lnTo>
                  <a:pt x="464" y="167"/>
                </a:lnTo>
                <a:lnTo>
                  <a:pt x="463" y="168"/>
                </a:lnTo>
                <a:cubicBezTo>
                  <a:pt x="463" y="176"/>
                  <a:pt x="463" y="182"/>
                  <a:pt x="464" y="186"/>
                </a:cubicBezTo>
                <a:cubicBezTo>
                  <a:pt x="471" y="193"/>
                  <a:pt x="478" y="196"/>
                  <a:pt x="478" y="196"/>
                </a:cubicBezTo>
                <a:cubicBezTo>
                  <a:pt x="478" y="199"/>
                  <a:pt x="474" y="212"/>
                  <a:pt x="490" y="229"/>
                </a:cubicBezTo>
                <a:lnTo>
                  <a:pt x="492" y="230"/>
                </a:lnTo>
                <a:lnTo>
                  <a:pt x="490" y="230"/>
                </a:lnTo>
                <a:cubicBezTo>
                  <a:pt x="483" y="235"/>
                  <a:pt x="483" y="244"/>
                  <a:pt x="484" y="253"/>
                </a:cubicBezTo>
                <a:cubicBezTo>
                  <a:pt x="487" y="264"/>
                  <a:pt x="492" y="272"/>
                  <a:pt x="492" y="272"/>
                </a:cubicBezTo>
                <a:lnTo>
                  <a:pt x="492" y="275"/>
                </a:lnTo>
                <a:lnTo>
                  <a:pt x="492" y="276"/>
                </a:lnTo>
                <a:cubicBezTo>
                  <a:pt x="481" y="290"/>
                  <a:pt x="484" y="303"/>
                  <a:pt x="489" y="311"/>
                </a:cubicBezTo>
                <a:lnTo>
                  <a:pt x="489" y="312"/>
                </a:lnTo>
                <a:cubicBezTo>
                  <a:pt x="471" y="319"/>
                  <a:pt x="474" y="344"/>
                  <a:pt x="474" y="344"/>
                </a:cubicBezTo>
                <a:cubicBezTo>
                  <a:pt x="474" y="346"/>
                  <a:pt x="454" y="361"/>
                  <a:pt x="454" y="378"/>
                </a:cubicBezTo>
                <a:cubicBezTo>
                  <a:pt x="424" y="384"/>
                  <a:pt x="427" y="408"/>
                  <a:pt x="427" y="408"/>
                </a:cubicBezTo>
                <a:lnTo>
                  <a:pt x="427" y="410"/>
                </a:lnTo>
                <a:lnTo>
                  <a:pt x="425" y="410"/>
                </a:lnTo>
                <a:cubicBezTo>
                  <a:pt x="424" y="410"/>
                  <a:pt x="404" y="411"/>
                  <a:pt x="398" y="434"/>
                </a:cubicBezTo>
                <a:lnTo>
                  <a:pt x="398" y="437"/>
                </a:lnTo>
                <a:lnTo>
                  <a:pt x="396" y="437"/>
                </a:lnTo>
                <a:cubicBezTo>
                  <a:pt x="395" y="437"/>
                  <a:pt x="393" y="434"/>
                  <a:pt x="392" y="434"/>
                </a:cubicBezTo>
                <a:lnTo>
                  <a:pt x="396" y="434"/>
                </a:lnTo>
                <a:cubicBezTo>
                  <a:pt x="402" y="411"/>
                  <a:pt x="419" y="408"/>
                  <a:pt x="424" y="408"/>
                </a:cubicBezTo>
                <a:cubicBezTo>
                  <a:pt x="424" y="402"/>
                  <a:pt x="425" y="382"/>
                  <a:pt x="454" y="376"/>
                </a:cubicBezTo>
                <a:cubicBezTo>
                  <a:pt x="452" y="360"/>
                  <a:pt x="471" y="346"/>
                  <a:pt x="471" y="344"/>
                </a:cubicBezTo>
                <a:cubicBezTo>
                  <a:pt x="471" y="344"/>
                  <a:pt x="468" y="317"/>
                  <a:pt x="486" y="311"/>
                </a:cubicBezTo>
                <a:cubicBezTo>
                  <a:pt x="483" y="302"/>
                  <a:pt x="480" y="288"/>
                  <a:pt x="490" y="275"/>
                </a:cubicBezTo>
                <a:cubicBezTo>
                  <a:pt x="490" y="275"/>
                  <a:pt x="484" y="264"/>
                  <a:pt x="483" y="255"/>
                </a:cubicBezTo>
                <a:cubicBezTo>
                  <a:pt x="480" y="244"/>
                  <a:pt x="481" y="235"/>
                  <a:pt x="486" y="231"/>
                </a:cubicBezTo>
                <a:cubicBezTo>
                  <a:pt x="474" y="214"/>
                  <a:pt x="475" y="202"/>
                  <a:pt x="475" y="199"/>
                </a:cubicBezTo>
                <a:cubicBezTo>
                  <a:pt x="474" y="196"/>
                  <a:pt x="468" y="193"/>
                  <a:pt x="463" y="190"/>
                </a:cubicBezTo>
                <a:cubicBezTo>
                  <a:pt x="460" y="184"/>
                  <a:pt x="460" y="176"/>
                  <a:pt x="461" y="168"/>
                </a:cubicBezTo>
                <a:cubicBezTo>
                  <a:pt x="448" y="165"/>
                  <a:pt x="445" y="147"/>
                  <a:pt x="445" y="141"/>
                </a:cubicBezTo>
                <a:cubicBezTo>
                  <a:pt x="439" y="141"/>
                  <a:pt x="418" y="144"/>
                  <a:pt x="414" y="123"/>
                </a:cubicBezTo>
                <a:cubicBezTo>
                  <a:pt x="405" y="124"/>
                  <a:pt x="398" y="118"/>
                  <a:pt x="396" y="109"/>
                </a:cubicBezTo>
                <a:cubicBezTo>
                  <a:pt x="393" y="111"/>
                  <a:pt x="389" y="111"/>
                  <a:pt x="384" y="111"/>
                </a:cubicBezTo>
                <a:cubicBezTo>
                  <a:pt x="375" y="111"/>
                  <a:pt x="361" y="109"/>
                  <a:pt x="358" y="96"/>
                </a:cubicBezTo>
                <a:lnTo>
                  <a:pt x="352" y="96"/>
                </a:lnTo>
                <a:cubicBezTo>
                  <a:pt x="343" y="96"/>
                  <a:pt x="342" y="92"/>
                  <a:pt x="340" y="89"/>
                </a:cubicBezTo>
                <a:cubicBezTo>
                  <a:pt x="337" y="89"/>
                  <a:pt x="334" y="92"/>
                  <a:pt x="329" y="92"/>
                </a:cubicBezTo>
                <a:cubicBezTo>
                  <a:pt x="325" y="92"/>
                  <a:pt x="317" y="89"/>
                  <a:pt x="313" y="82"/>
                </a:cubicBezTo>
                <a:cubicBezTo>
                  <a:pt x="307" y="83"/>
                  <a:pt x="299" y="86"/>
                  <a:pt x="295" y="86"/>
                </a:cubicBezTo>
                <a:cubicBezTo>
                  <a:pt x="286" y="86"/>
                  <a:pt x="280" y="82"/>
                  <a:pt x="278" y="80"/>
                </a:cubicBezTo>
                <a:cubicBezTo>
                  <a:pt x="275" y="82"/>
                  <a:pt x="261" y="89"/>
                  <a:pt x="249" y="89"/>
                </a:cubicBezTo>
                <a:cubicBezTo>
                  <a:pt x="246" y="89"/>
                  <a:pt x="241" y="88"/>
                  <a:pt x="240" y="83"/>
                </a:cubicBezTo>
                <a:cubicBezTo>
                  <a:pt x="225" y="100"/>
                  <a:pt x="213" y="96"/>
                  <a:pt x="210" y="94"/>
                </a:cubicBezTo>
                <a:cubicBezTo>
                  <a:pt x="206" y="98"/>
                  <a:pt x="197" y="111"/>
                  <a:pt x="184" y="111"/>
                </a:cubicBezTo>
                <a:lnTo>
                  <a:pt x="179" y="111"/>
                </a:lnTo>
                <a:cubicBezTo>
                  <a:pt x="173" y="127"/>
                  <a:pt x="155" y="130"/>
                  <a:pt x="149" y="130"/>
                </a:cubicBezTo>
                <a:cubicBezTo>
                  <a:pt x="149" y="135"/>
                  <a:pt x="147" y="152"/>
                  <a:pt x="123" y="155"/>
                </a:cubicBezTo>
                <a:cubicBezTo>
                  <a:pt x="121" y="173"/>
                  <a:pt x="109" y="181"/>
                  <a:pt x="105" y="181"/>
                </a:cubicBezTo>
                <a:cubicBezTo>
                  <a:pt x="105" y="185"/>
                  <a:pt x="105" y="200"/>
                  <a:pt x="93" y="206"/>
                </a:cubicBezTo>
                <a:cubicBezTo>
                  <a:pt x="96" y="217"/>
                  <a:pt x="88" y="231"/>
                  <a:pt x="87" y="232"/>
                </a:cubicBezTo>
                <a:cubicBezTo>
                  <a:pt x="88" y="237"/>
                  <a:pt x="96" y="252"/>
                  <a:pt x="82" y="267"/>
                </a:cubicBezTo>
                <a:cubicBezTo>
                  <a:pt x="85" y="268"/>
                  <a:pt x="87" y="270"/>
                  <a:pt x="88" y="272"/>
                </a:cubicBezTo>
                <a:cubicBezTo>
                  <a:pt x="93" y="282"/>
                  <a:pt x="88" y="296"/>
                  <a:pt x="87" y="299"/>
                </a:cubicBezTo>
                <a:cubicBezTo>
                  <a:pt x="90" y="303"/>
                  <a:pt x="96" y="307"/>
                  <a:pt x="99" y="315"/>
                </a:cubicBezTo>
                <a:cubicBezTo>
                  <a:pt x="100" y="320"/>
                  <a:pt x="99" y="325"/>
                  <a:pt x="94" y="331"/>
                </a:cubicBezTo>
                <a:cubicBezTo>
                  <a:pt x="109" y="335"/>
                  <a:pt x="106" y="346"/>
                  <a:pt x="106" y="354"/>
                </a:cubicBezTo>
                <a:lnTo>
                  <a:pt x="106" y="359"/>
                </a:lnTo>
                <a:lnTo>
                  <a:pt x="112" y="359"/>
                </a:lnTo>
                <a:cubicBezTo>
                  <a:pt x="120" y="361"/>
                  <a:pt x="126" y="364"/>
                  <a:pt x="121" y="382"/>
                </a:cubicBezTo>
                <a:cubicBezTo>
                  <a:pt x="134" y="382"/>
                  <a:pt x="140" y="387"/>
                  <a:pt x="141" y="393"/>
                </a:cubicBezTo>
                <a:cubicBezTo>
                  <a:pt x="144" y="396"/>
                  <a:pt x="141" y="401"/>
                  <a:pt x="140" y="402"/>
                </a:cubicBezTo>
                <a:cubicBezTo>
                  <a:pt x="143" y="402"/>
                  <a:pt x="149" y="404"/>
                  <a:pt x="149" y="408"/>
                </a:cubicBezTo>
                <a:cubicBezTo>
                  <a:pt x="150" y="410"/>
                  <a:pt x="150" y="411"/>
                  <a:pt x="149" y="414"/>
                </a:cubicBezTo>
                <a:cubicBezTo>
                  <a:pt x="175" y="416"/>
                  <a:pt x="179" y="431"/>
                  <a:pt x="181" y="437"/>
                </a:cubicBezTo>
                <a:cubicBezTo>
                  <a:pt x="184" y="437"/>
                  <a:pt x="191" y="434"/>
                  <a:pt x="196" y="434"/>
                </a:cubicBezTo>
                <a:cubicBezTo>
                  <a:pt x="205" y="434"/>
                  <a:pt x="210" y="437"/>
                  <a:pt x="211" y="440"/>
                </a:cubicBezTo>
                <a:cubicBezTo>
                  <a:pt x="214" y="449"/>
                  <a:pt x="200" y="516"/>
                  <a:pt x="199" y="519"/>
                </a:cubicBezTo>
                <a:lnTo>
                  <a:pt x="199" y="522"/>
                </a:lnTo>
                <a:close/>
                <a:moveTo>
                  <a:pt x="83" y="443"/>
                </a:moveTo>
                <a:cubicBezTo>
                  <a:pt x="76" y="440"/>
                  <a:pt x="73" y="434"/>
                  <a:pt x="74" y="428"/>
                </a:cubicBezTo>
                <a:cubicBezTo>
                  <a:pt x="67" y="428"/>
                  <a:pt x="61" y="426"/>
                  <a:pt x="56" y="422"/>
                </a:cubicBezTo>
                <a:cubicBezTo>
                  <a:pt x="50" y="413"/>
                  <a:pt x="52" y="402"/>
                  <a:pt x="52" y="402"/>
                </a:cubicBezTo>
                <a:cubicBezTo>
                  <a:pt x="46" y="401"/>
                  <a:pt x="43" y="397"/>
                  <a:pt x="44" y="392"/>
                </a:cubicBezTo>
                <a:lnTo>
                  <a:pt x="43" y="392"/>
                </a:lnTo>
                <a:cubicBezTo>
                  <a:pt x="39" y="390"/>
                  <a:pt x="32" y="388"/>
                  <a:pt x="27" y="382"/>
                </a:cubicBezTo>
                <a:cubicBezTo>
                  <a:pt x="26" y="375"/>
                  <a:pt x="26" y="367"/>
                  <a:pt x="29" y="360"/>
                </a:cubicBezTo>
                <a:cubicBezTo>
                  <a:pt x="21" y="354"/>
                  <a:pt x="18" y="346"/>
                  <a:pt x="17" y="341"/>
                </a:cubicBezTo>
                <a:cubicBezTo>
                  <a:pt x="17" y="335"/>
                  <a:pt x="18" y="331"/>
                  <a:pt x="20" y="328"/>
                </a:cubicBezTo>
                <a:cubicBezTo>
                  <a:pt x="17" y="325"/>
                  <a:pt x="6" y="319"/>
                  <a:pt x="6" y="309"/>
                </a:cubicBezTo>
                <a:cubicBezTo>
                  <a:pt x="5" y="303"/>
                  <a:pt x="8" y="297"/>
                  <a:pt x="14" y="293"/>
                </a:cubicBezTo>
                <a:cubicBezTo>
                  <a:pt x="0" y="270"/>
                  <a:pt x="11" y="256"/>
                  <a:pt x="15" y="253"/>
                </a:cubicBezTo>
                <a:cubicBezTo>
                  <a:pt x="12" y="252"/>
                  <a:pt x="3" y="241"/>
                  <a:pt x="5" y="229"/>
                </a:cubicBezTo>
                <a:cubicBezTo>
                  <a:pt x="6" y="220"/>
                  <a:pt x="9" y="214"/>
                  <a:pt x="17" y="209"/>
                </a:cubicBezTo>
                <a:cubicBezTo>
                  <a:pt x="12" y="176"/>
                  <a:pt x="29" y="165"/>
                  <a:pt x="35" y="162"/>
                </a:cubicBezTo>
                <a:cubicBezTo>
                  <a:pt x="32" y="158"/>
                  <a:pt x="27" y="129"/>
                  <a:pt x="55" y="117"/>
                </a:cubicBezTo>
                <a:cubicBezTo>
                  <a:pt x="56" y="92"/>
                  <a:pt x="74" y="86"/>
                  <a:pt x="81" y="86"/>
                </a:cubicBezTo>
                <a:cubicBezTo>
                  <a:pt x="81" y="82"/>
                  <a:pt x="85" y="62"/>
                  <a:pt x="118" y="64"/>
                </a:cubicBezTo>
                <a:cubicBezTo>
                  <a:pt x="123" y="44"/>
                  <a:pt x="143" y="44"/>
                  <a:pt x="149" y="44"/>
                </a:cubicBezTo>
                <a:cubicBezTo>
                  <a:pt x="149" y="41"/>
                  <a:pt x="156" y="29"/>
                  <a:pt x="173" y="29"/>
                </a:cubicBezTo>
                <a:cubicBezTo>
                  <a:pt x="178" y="29"/>
                  <a:pt x="184" y="29"/>
                  <a:pt x="190" y="32"/>
                </a:cubicBezTo>
                <a:cubicBezTo>
                  <a:pt x="196" y="19"/>
                  <a:pt x="204" y="14"/>
                  <a:pt x="211" y="12"/>
                </a:cubicBezTo>
                <a:cubicBezTo>
                  <a:pt x="203" y="14"/>
                  <a:pt x="197" y="22"/>
                  <a:pt x="191" y="32"/>
                </a:cubicBezTo>
                <a:lnTo>
                  <a:pt x="190" y="33"/>
                </a:lnTo>
                <a:cubicBezTo>
                  <a:pt x="184" y="32"/>
                  <a:pt x="178" y="30"/>
                  <a:pt x="173" y="30"/>
                </a:cubicBezTo>
                <a:cubicBezTo>
                  <a:pt x="155" y="30"/>
                  <a:pt x="150" y="45"/>
                  <a:pt x="150" y="47"/>
                </a:cubicBezTo>
                <a:lnTo>
                  <a:pt x="149" y="47"/>
                </a:lnTo>
                <a:cubicBezTo>
                  <a:pt x="149" y="47"/>
                  <a:pt x="126" y="42"/>
                  <a:pt x="120" y="65"/>
                </a:cubicBezTo>
                <a:lnTo>
                  <a:pt x="112" y="65"/>
                </a:lnTo>
                <a:cubicBezTo>
                  <a:pt x="83" y="65"/>
                  <a:pt x="83" y="86"/>
                  <a:pt x="82" y="86"/>
                </a:cubicBezTo>
                <a:lnTo>
                  <a:pt x="82" y="88"/>
                </a:lnTo>
                <a:cubicBezTo>
                  <a:pt x="81" y="88"/>
                  <a:pt x="58" y="89"/>
                  <a:pt x="56" y="118"/>
                </a:cubicBezTo>
                <a:cubicBezTo>
                  <a:pt x="27" y="132"/>
                  <a:pt x="36" y="161"/>
                  <a:pt x="36" y="162"/>
                </a:cubicBezTo>
                <a:lnTo>
                  <a:pt x="36" y="165"/>
                </a:lnTo>
                <a:cubicBezTo>
                  <a:pt x="35" y="165"/>
                  <a:pt x="14" y="173"/>
                  <a:pt x="18" y="209"/>
                </a:cubicBezTo>
                <a:cubicBezTo>
                  <a:pt x="11" y="217"/>
                  <a:pt x="8" y="221"/>
                  <a:pt x="8" y="229"/>
                </a:cubicBezTo>
                <a:cubicBezTo>
                  <a:pt x="6" y="241"/>
                  <a:pt x="18" y="252"/>
                  <a:pt x="18" y="252"/>
                </a:cubicBezTo>
                <a:lnTo>
                  <a:pt x="18" y="253"/>
                </a:lnTo>
                <a:lnTo>
                  <a:pt x="18" y="255"/>
                </a:lnTo>
                <a:cubicBezTo>
                  <a:pt x="17" y="255"/>
                  <a:pt x="2" y="267"/>
                  <a:pt x="17" y="293"/>
                </a:cubicBezTo>
                <a:lnTo>
                  <a:pt x="17" y="294"/>
                </a:lnTo>
                <a:cubicBezTo>
                  <a:pt x="9" y="299"/>
                  <a:pt x="8" y="303"/>
                  <a:pt x="8" y="308"/>
                </a:cubicBezTo>
                <a:cubicBezTo>
                  <a:pt x="9" y="319"/>
                  <a:pt x="23" y="328"/>
                  <a:pt x="23" y="328"/>
                </a:cubicBezTo>
                <a:cubicBezTo>
                  <a:pt x="23" y="328"/>
                  <a:pt x="18" y="334"/>
                  <a:pt x="18" y="341"/>
                </a:cubicBezTo>
                <a:cubicBezTo>
                  <a:pt x="20" y="346"/>
                  <a:pt x="24" y="352"/>
                  <a:pt x="32" y="356"/>
                </a:cubicBezTo>
                <a:lnTo>
                  <a:pt x="32" y="359"/>
                </a:lnTo>
                <a:cubicBezTo>
                  <a:pt x="27" y="367"/>
                  <a:pt x="27" y="375"/>
                  <a:pt x="29" y="379"/>
                </a:cubicBezTo>
                <a:cubicBezTo>
                  <a:pt x="33" y="387"/>
                  <a:pt x="39" y="388"/>
                  <a:pt x="44" y="388"/>
                </a:cubicBezTo>
                <a:lnTo>
                  <a:pt x="46" y="390"/>
                </a:lnTo>
                <a:cubicBezTo>
                  <a:pt x="46" y="394"/>
                  <a:pt x="46" y="399"/>
                  <a:pt x="53" y="401"/>
                </a:cubicBezTo>
                <a:cubicBezTo>
                  <a:pt x="53" y="402"/>
                  <a:pt x="53" y="413"/>
                  <a:pt x="58" y="420"/>
                </a:cubicBezTo>
                <a:cubicBezTo>
                  <a:pt x="62" y="425"/>
                  <a:pt x="68" y="428"/>
                  <a:pt x="76" y="426"/>
                </a:cubicBezTo>
                <a:lnTo>
                  <a:pt x="79" y="426"/>
                </a:lnTo>
                <a:lnTo>
                  <a:pt x="76" y="428"/>
                </a:lnTo>
                <a:cubicBezTo>
                  <a:pt x="74" y="434"/>
                  <a:pt x="82" y="437"/>
                  <a:pt x="85" y="440"/>
                </a:cubicBezTo>
                <a:lnTo>
                  <a:pt x="85" y="443"/>
                </a:lnTo>
                <a:cubicBezTo>
                  <a:pt x="87" y="449"/>
                  <a:pt x="88" y="458"/>
                  <a:pt x="102" y="458"/>
                </a:cubicBezTo>
                <a:lnTo>
                  <a:pt x="109" y="458"/>
                </a:lnTo>
                <a:cubicBezTo>
                  <a:pt x="93" y="464"/>
                  <a:pt x="83" y="455"/>
                  <a:pt x="83" y="443"/>
                </a:cubicBezTo>
                <a:close/>
                <a:moveTo>
                  <a:pt x="213" y="12"/>
                </a:moveTo>
                <a:cubicBezTo>
                  <a:pt x="212" y="12"/>
                  <a:pt x="212" y="12"/>
                  <a:pt x="211" y="12"/>
                </a:cubicBezTo>
                <a:cubicBezTo>
                  <a:pt x="211" y="12"/>
                  <a:pt x="212" y="12"/>
                  <a:pt x="213" y="12"/>
                </a:cubicBezTo>
                <a:close/>
                <a:moveTo>
                  <a:pt x="231" y="15"/>
                </a:moveTo>
                <a:cubicBezTo>
                  <a:pt x="231" y="15"/>
                  <a:pt x="246" y="6"/>
                  <a:pt x="254" y="7"/>
                </a:cubicBezTo>
                <a:cubicBezTo>
                  <a:pt x="258" y="4"/>
                  <a:pt x="261" y="0"/>
                  <a:pt x="269" y="0"/>
                </a:cubicBezTo>
                <a:cubicBezTo>
                  <a:pt x="275" y="0"/>
                  <a:pt x="281" y="4"/>
                  <a:pt x="289" y="6"/>
                </a:cubicBezTo>
                <a:cubicBezTo>
                  <a:pt x="295" y="7"/>
                  <a:pt x="298" y="11"/>
                  <a:pt x="301" y="12"/>
                </a:cubicBezTo>
                <a:cubicBezTo>
                  <a:pt x="298" y="12"/>
                  <a:pt x="291" y="11"/>
                  <a:pt x="289" y="9"/>
                </a:cubicBezTo>
                <a:cubicBezTo>
                  <a:pt x="276" y="4"/>
                  <a:pt x="261" y="0"/>
                  <a:pt x="255" y="11"/>
                </a:cubicBezTo>
                <a:lnTo>
                  <a:pt x="254" y="11"/>
                </a:lnTo>
                <a:cubicBezTo>
                  <a:pt x="248" y="7"/>
                  <a:pt x="231" y="18"/>
                  <a:pt x="231" y="18"/>
                </a:cubicBezTo>
                <a:cubicBezTo>
                  <a:pt x="231" y="18"/>
                  <a:pt x="224" y="13"/>
                  <a:pt x="217" y="12"/>
                </a:cubicBezTo>
                <a:cubicBezTo>
                  <a:pt x="225" y="12"/>
                  <a:pt x="231" y="15"/>
                  <a:pt x="231" y="15"/>
                </a:cubicBezTo>
                <a:close/>
                <a:moveTo>
                  <a:pt x="304" y="9"/>
                </a:moveTo>
                <a:cubicBezTo>
                  <a:pt x="307" y="7"/>
                  <a:pt x="314" y="4"/>
                  <a:pt x="320" y="4"/>
                </a:cubicBezTo>
                <a:cubicBezTo>
                  <a:pt x="326" y="4"/>
                  <a:pt x="332" y="6"/>
                  <a:pt x="337" y="12"/>
                </a:cubicBezTo>
                <a:cubicBezTo>
                  <a:pt x="342" y="11"/>
                  <a:pt x="343" y="9"/>
                  <a:pt x="349" y="9"/>
                </a:cubicBezTo>
                <a:cubicBezTo>
                  <a:pt x="361" y="9"/>
                  <a:pt x="370" y="18"/>
                  <a:pt x="370" y="23"/>
                </a:cubicBezTo>
                <a:cubicBezTo>
                  <a:pt x="373" y="21"/>
                  <a:pt x="378" y="18"/>
                  <a:pt x="384" y="18"/>
                </a:cubicBezTo>
                <a:cubicBezTo>
                  <a:pt x="392" y="18"/>
                  <a:pt x="402" y="23"/>
                  <a:pt x="407" y="39"/>
                </a:cubicBezTo>
                <a:cubicBezTo>
                  <a:pt x="410" y="38"/>
                  <a:pt x="414" y="38"/>
                  <a:pt x="416" y="38"/>
                </a:cubicBezTo>
                <a:cubicBezTo>
                  <a:pt x="434" y="38"/>
                  <a:pt x="445" y="41"/>
                  <a:pt x="449" y="50"/>
                </a:cubicBezTo>
                <a:cubicBezTo>
                  <a:pt x="454" y="57"/>
                  <a:pt x="454" y="65"/>
                  <a:pt x="454" y="68"/>
                </a:cubicBezTo>
                <a:cubicBezTo>
                  <a:pt x="460" y="68"/>
                  <a:pt x="477" y="65"/>
                  <a:pt x="484" y="76"/>
                </a:cubicBezTo>
                <a:cubicBezTo>
                  <a:pt x="490" y="82"/>
                  <a:pt x="492" y="89"/>
                  <a:pt x="489" y="102"/>
                </a:cubicBezTo>
                <a:cubicBezTo>
                  <a:pt x="501" y="102"/>
                  <a:pt x="510" y="105"/>
                  <a:pt x="518" y="114"/>
                </a:cubicBezTo>
                <a:cubicBezTo>
                  <a:pt x="522" y="121"/>
                  <a:pt x="521" y="129"/>
                  <a:pt x="521" y="129"/>
                </a:cubicBezTo>
                <a:cubicBezTo>
                  <a:pt x="522" y="129"/>
                  <a:pt x="547" y="147"/>
                  <a:pt x="537" y="162"/>
                </a:cubicBezTo>
                <a:cubicBezTo>
                  <a:pt x="544" y="165"/>
                  <a:pt x="548" y="167"/>
                  <a:pt x="548" y="170"/>
                </a:cubicBezTo>
                <a:cubicBezTo>
                  <a:pt x="552" y="174"/>
                  <a:pt x="551" y="184"/>
                  <a:pt x="549" y="186"/>
                </a:cubicBezTo>
                <a:cubicBezTo>
                  <a:pt x="552" y="186"/>
                  <a:pt x="556" y="190"/>
                  <a:pt x="557" y="193"/>
                </a:cubicBezTo>
                <a:cubicBezTo>
                  <a:pt x="559" y="200"/>
                  <a:pt x="557" y="208"/>
                  <a:pt x="552" y="217"/>
                </a:cubicBezTo>
                <a:cubicBezTo>
                  <a:pt x="569" y="232"/>
                  <a:pt x="569" y="246"/>
                  <a:pt x="566" y="255"/>
                </a:cubicBezTo>
                <a:cubicBezTo>
                  <a:pt x="565" y="262"/>
                  <a:pt x="560" y="267"/>
                  <a:pt x="559" y="268"/>
                </a:cubicBezTo>
                <a:cubicBezTo>
                  <a:pt x="562" y="272"/>
                  <a:pt x="574" y="293"/>
                  <a:pt x="560" y="313"/>
                </a:cubicBezTo>
                <a:cubicBezTo>
                  <a:pt x="565" y="349"/>
                  <a:pt x="548" y="360"/>
                  <a:pt x="545" y="361"/>
                </a:cubicBezTo>
                <a:cubicBezTo>
                  <a:pt x="547" y="361"/>
                  <a:pt x="549" y="384"/>
                  <a:pt x="530" y="393"/>
                </a:cubicBezTo>
                <a:cubicBezTo>
                  <a:pt x="530" y="414"/>
                  <a:pt x="509" y="422"/>
                  <a:pt x="502" y="422"/>
                </a:cubicBezTo>
                <a:cubicBezTo>
                  <a:pt x="502" y="425"/>
                  <a:pt x="502" y="428"/>
                  <a:pt x="501" y="431"/>
                </a:cubicBezTo>
                <a:cubicBezTo>
                  <a:pt x="499" y="437"/>
                  <a:pt x="493" y="443"/>
                  <a:pt x="483" y="449"/>
                </a:cubicBezTo>
                <a:cubicBezTo>
                  <a:pt x="483" y="464"/>
                  <a:pt x="458" y="467"/>
                  <a:pt x="454" y="467"/>
                </a:cubicBezTo>
                <a:cubicBezTo>
                  <a:pt x="452" y="474"/>
                  <a:pt x="448" y="495"/>
                  <a:pt x="425" y="495"/>
                </a:cubicBezTo>
                <a:lnTo>
                  <a:pt x="414" y="495"/>
                </a:lnTo>
                <a:cubicBezTo>
                  <a:pt x="410" y="507"/>
                  <a:pt x="398" y="516"/>
                  <a:pt x="378" y="516"/>
                </a:cubicBezTo>
                <a:cubicBezTo>
                  <a:pt x="370" y="516"/>
                  <a:pt x="364" y="513"/>
                  <a:pt x="363" y="513"/>
                </a:cubicBezTo>
                <a:cubicBezTo>
                  <a:pt x="361" y="513"/>
                  <a:pt x="355" y="452"/>
                  <a:pt x="355" y="452"/>
                </a:cubicBezTo>
                <a:cubicBezTo>
                  <a:pt x="357" y="449"/>
                  <a:pt x="371" y="435"/>
                  <a:pt x="389" y="434"/>
                </a:cubicBezTo>
                <a:cubicBezTo>
                  <a:pt x="372" y="435"/>
                  <a:pt x="357" y="452"/>
                  <a:pt x="357" y="452"/>
                </a:cubicBezTo>
                <a:cubicBezTo>
                  <a:pt x="358" y="455"/>
                  <a:pt x="364" y="510"/>
                  <a:pt x="364" y="513"/>
                </a:cubicBezTo>
                <a:lnTo>
                  <a:pt x="378" y="513"/>
                </a:lnTo>
                <a:cubicBezTo>
                  <a:pt x="392" y="513"/>
                  <a:pt x="407" y="510"/>
                  <a:pt x="413" y="492"/>
                </a:cubicBezTo>
                <a:lnTo>
                  <a:pt x="414" y="492"/>
                </a:lnTo>
                <a:lnTo>
                  <a:pt x="425" y="492"/>
                </a:lnTo>
                <a:cubicBezTo>
                  <a:pt x="449" y="492"/>
                  <a:pt x="451" y="467"/>
                  <a:pt x="451" y="467"/>
                </a:cubicBezTo>
                <a:lnTo>
                  <a:pt x="452" y="467"/>
                </a:lnTo>
                <a:cubicBezTo>
                  <a:pt x="452" y="467"/>
                  <a:pt x="480" y="464"/>
                  <a:pt x="481" y="446"/>
                </a:cubicBezTo>
                <a:cubicBezTo>
                  <a:pt x="495" y="440"/>
                  <a:pt x="499" y="434"/>
                  <a:pt x="499" y="428"/>
                </a:cubicBezTo>
                <a:cubicBezTo>
                  <a:pt x="501" y="426"/>
                  <a:pt x="499" y="422"/>
                  <a:pt x="499" y="422"/>
                </a:cubicBezTo>
                <a:lnTo>
                  <a:pt x="501" y="422"/>
                </a:lnTo>
                <a:cubicBezTo>
                  <a:pt x="501" y="422"/>
                  <a:pt x="528" y="416"/>
                  <a:pt x="528" y="390"/>
                </a:cubicBezTo>
                <a:cubicBezTo>
                  <a:pt x="548" y="382"/>
                  <a:pt x="545" y="361"/>
                  <a:pt x="543" y="359"/>
                </a:cubicBezTo>
                <a:cubicBezTo>
                  <a:pt x="545" y="359"/>
                  <a:pt x="562" y="349"/>
                  <a:pt x="557" y="312"/>
                </a:cubicBezTo>
                <a:cubicBezTo>
                  <a:pt x="571" y="290"/>
                  <a:pt x="557" y="272"/>
                  <a:pt x="557" y="270"/>
                </a:cubicBezTo>
                <a:lnTo>
                  <a:pt x="557" y="267"/>
                </a:lnTo>
                <a:cubicBezTo>
                  <a:pt x="557" y="267"/>
                  <a:pt x="566" y="256"/>
                  <a:pt x="566" y="246"/>
                </a:cubicBezTo>
                <a:cubicBezTo>
                  <a:pt x="566" y="237"/>
                  <a:pt x="560" y="226"/>
                  <a:pt x="551" y="218"/>
                </a:cubicBezTo>
                <a:lnTo>
                  <a:pt x="549" y="218"/>
                </a:lnTo>
                <a:lnTo>
                  <a:pt x="549" y="217"/>
                </a:lnTo>
                <a:cubicBezTo>
                  <a:pt x="556" y="208"/>
                  <a:pt x="557" y="200"/>
                  <a:pt x="556" y="196"/>
                </a:cubicBezTo>
                <a:cubicBezTo>
                  <a:pt x="552" y="190"/>
                  <a:pt x="548" y="186"/>
                  <a:pt x="548" y="186"/>
                </a:cubicBezTo>
                <a:cubicBezTo>
                  <a:pt x="548" y="186"/>
                  <a:pt x="551" y="176"/>
                  <a:pt x="548" y="171"/>
                </a:cubicBezTo>
                <a:cubicBezTo>
                  <a:pt x="545" y="168"/>
                  <a:pt x="540" y="165"/>
                  <a:pt x="536" y="165"/>
                </a:cubicBezTo>
                <a:lnTo>
                  <a:pt x="534" y="165"/>
                </a:lnTo>
                <a:cubicBezTo>
                  <a:pt x="545" y="148"/>
                  <a:pt x="521" y="130"/>
                  <a:pt x="521" y="130"/>
                </a:cubicBezTo>
                <a:cubicBezTo>
                  <a:pt x="519" y="129"/>
                  <a:pt x="521" y="121"/>
                  <a:pt x="516" y="115"/>
                </a:cubicBezTo>
                <a:cubicBezTo>
                  <a:pt x="510" y="109"/>
                  <a:pt x="501" y="105"/>
                  <a:pt x="486" y="103"/>
                </a:cubicBezTo>
                <a:lnTo>
                  <a:pt x="486" y="102"/>
                </a:lnTo>
                <a:cubicBezTo>
                  <a:pt x="489" y="92"/>
                  <a:pt x="487" y="82"/>
                  <a:pt x="483" y="77"/>
                </a:cubicBezTo>
                <a:cubicBezTo>
                  <a:pt x="474" y="67"/>
                  <a:pt x="454" y="69"/>
                  <a:pt x="454" y="69"/>
                </a:cubicBezTo>
                <a:lnTo>
                  <a:pt x="452" y="71"/>
                </a:lnTo>
                <a:lnTo>
                  <a:pt x="452" y="69"/>
                </a:lnTo>
                <a:cubicBezTo>
                  <a:pt x="452" y="69"/>
                  <a:pt x="454" y="59"/>
                  <a:pt x="448" y="50"/>
                </a:cubicBezTo>
                <a:cubicBezTo>
                  <a:pt x="442" y="42"/>
                  <a:pt x="427" y="38"/>
                  <a:pt x="407" y="41"/>
                </a:cubicBezTo>
                <a:cubicBezTo>
                  <a:pt x="402" y="29"/>
                  <a:pt x="395" y="23"/>
                  <a:pt x="384" y="23"/>
                </a:cubicBezTo>
                <a:cubicBezTo>
                  <a:pt x="378" y="23"/>
                  <a:pt x="370" y="24"/>
                  <a:pt x="370" y="24"/>
                </a:cubicBezTo>
                <a:cubicBezTo>
                  <a:pt x="370" y="24"/>
                  <a:pt x="361" y="12"/>
                  <a:pt x="349" y="12"/>
                </a:cubicBezTo>
                <a:cubicBezTo>
                  <a:pt x="343" y="12"/>
                  <a:pt x="342" y="12"/>
                  <a:pt x="337" y="15"/>
                </a:cubicBezTo>
                <a:lnTo>
                  <a:pt x="336" y="15"/>
                </a:lnTo>
                <a:lnTo>
                  <a:pt x="336" y="13"/>
                </a:lnTo>
                <a:cubicBezTo>
                  <a:pt x="331" y="9"/>
                  <a:pt x="326" y="6"/>
                  <a:pt x="320" y="6"/>
                </a:cubicBezTo>
                <a:cubicBezTo>
                  <a:pt x="316" y="6"/>
                  <a:pt x="308" y="9"/>
                  <a:pt x="304" y="12"/>
                </a:cubicBezTo>
                <a:lnTo>
                  <a:pt x="301" y="12"/>
                </a:lnTo>
                <a:cubicBezTo>
                  <a:pt x="301" y="12"/>
                  <a:pt x="302" y="10"/>
                  <a:pt x="30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4" name="Freeform 1718">
            <a:extLst>
              <a:ext uri="{FF2B5EF4-FFF2-40B4-BE49-F238E27FC236}">
                <a16:creationId xmlns:a16="http://schemas.microsoft.com/office/drawing/2014/main" id="{5E777318-E643-B144-BD30-5A4213A4D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1213" y="2720975"/>
            <a:ext cx="6350" cy="26988"/>
          </a:xfrm>
          <a:custGeom>
            <a:avLst/>
            <a:gdLst>
              <a:gd name="T0" fmla="*/ 2674 w 19"/>
              <a:gd name="T1" fmla="*/ 0 h 74"/>
              <a:gd name="T2" fmla="*/ 5013 w 19"/>
              <a:gd name="T3" fmla="*/ 7294 h 74"/>
              <a:gd name="T4" fmla="*/ 2674 w 19"/>
              <a:gd name="T5" fmla="*/ 21517 h 74"/>
              <a:gd name="T6" fmla="*/ 2674 w 19"/>
              <a:gd name="T7" fmla="*/ 26623 h 74"/>
              <a:gd name="T8" fmla="*/ 0 w 19"/>
              <a:gd name="T9" fmla="*/ 17506 h 74"/>
              <a:gd name="T10" fmla="*/ 3008 w 19"/>
              <a:gd name="T11" fmla="*/ 5471 h 74"/>
              <a:gd name="T12" fmla="*/ 2674 w 19"/>
              <a:gd name="T13" fmla="*/ 0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4">
                <a:moveTo>
                  <a:pt x="8" y="0"/>
                </a:moveTo>
                <a:cubicBezTo>
                  <a:pt x="8" y="0"/>
                  <a:pt x="18" y="7"/>
                  <a:pt x="15" y="20"/>
                </a:cubicBezTo>
                <a:cubicBezTo>
                  <a:pt x="12" y="31"/>
                  <a:pt x="6" y="48"/>
                  <a:pt x="8" y="59"/>
                </a:cubicBezTo>
                <a:cubicBezTo>
                  <a:pt x="9" y="65"/>
                  <a:pt x="8" y="73"/>
                  <a:pt x="8" y="73"/>
                </a:cubicBezTo>
                <a:cubicBezTo>
                  <a:pt x="8" y="73"/>
                  <a:pt x="0" y="60"/>
                  <a:pt x="0" y="48"/>
                </a:cubicBezTo>
                <a:cubicBezTo>
                  <a:pt x="0" y="38"/>
                  <a:pt x="9" y="27"/>
                  <a:pt x="9" y="15"/>
                </a:cubicBezTo>
                <a:cubicBezTo>
                  <a:pt x="9" y="6"/>
                  <a:pt x="8" y="0"/>
                  <a:pt x="8" y="0"/>
                </a:cubicBezTo>
              </a:path>
            </a:pathLst>
          </a:custGeom>
          <a:solidFill>
            <a:srgbClr val="3B7B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5" name="Freeform 1719">
            <a:extLst>
              <a:ext uri="{FF2B5EF4-FFF2-40B4-BE49-F238E27FC236}">
                <a16:creationId xmlns:a16="http://schemas.microsoft.com/office/drawing/2014/main" id="{ADA30747-A5F8-AB44-B890-E596E1657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25" y="2719388"/>
            <a:ext cx="7938" cy="26987"/>
          </a:xfrm>
          <a:custGeom>
            <a:avLst/>
            <a:gdLst>
              <a:gd name="T0" fmla="*/ 3572 w 20"/>
              <a:gd name="T1" fmla="*/ 26637 h 77"/>
              <a:gd name="T2" fmla="*/ 3572 w 20"/>
              <a:gd name="T3" fmla="*/ 26286 h 77"/>
              <a:gd name="T4" fmla="*/ 0 w 20"/>
              <a:gd name="T5" fmla="*/ 17524 h 77"/>
              <a:gd name="T6" fmla="*/ 1588 w 20"/>
              <a:gd name="T7" fmla="*/ 11215 h 77"/>
              <a:gd name="T8" fmla="*/ 3572 w 20"/>
              <a:gd name="T9" fmla="*/ 5958 h 77"/>
              <a:gd name="T10" fmla="*/ 2778 w 20"/>
              <a:gd name="T11" fmla="*/ 1051 h 77"/>
              <a:gd name="T12" fmla="*/ 2778 w 20"/>
              <a:gd name="T13" fmla="*/ 701 h 77"/>
              <a:gd name="T14" fmla="*/ 4763 w 20"/>
              <a:gd name="T15" fmla="*/ 1051 h 77"/>
              <a:gd name="T16" fmla="*/ 6350 w 20"/>
              <a:gd name="T17" fmla="*/ 7711 h 77"/>
              <a:gd name="T18" fmla="*/ 5160 w 20"/>
              <a:gd name="T19" fmla="*/ 12968 h 77"/>
              <a:gd name="T20" fmla="*/ 3969 w 20"/>
              <a:gd name="T21" fmla="*/ 21379 h 77"/>
              <a:gd name="T22" fmla="*/ 3969 w 20"/>
              <a:gd name="T23" fmla="*/ 26286 h 77"/>
              <a:gd name="T24" fmla="*/ 3969 w 20"/>
              <a:gd name="T25" fmla="*/ 26637 h 77"/>
              <a:gd name="T26" fmla="*/ 3572 w 20"/>
              <a:gd name="T27" fmla="*/ 26637 h 77"/>
              <a:gd name="T28" fmla="*/ 3969 w 20"/>
              <a:gd name="T29" fmla="*/ 1752 h 77"/>
              <a:gd name="T30" fmla="*/ 4763 w 20"/>
              <a:gd name="T31" fmla="*/ 5958 h 77"/>
              <a:gd name="T32" fmla="*/ 2778 w 20"/>
              <a:gd name="T33" fmla="*/ 11215 h 77"/>
              <a:gd name="T34" fmla="*/ 1191 w 20"/>
              <a:gd name="T35" fmla="*/ 17524 h 77"/>
              <a:gd name="T36" fmla="*/ 3572 w 20"/>
              <a:gd name="T37" fmla="*/ 24884 h 77"/>
              <a:gd name="T38" fmla="*/ 2778 w 20"/>
              <a:gd name="T39" fmla="*/ 21379 h 77"/>
              <a:gd name="T40" fmla="*/ 4763 w 20"/>
              <a:gd name="T41" fmla="*/ 12267 h 77"/>
              <a:gd name="T42" fmla="*/ 5954 w 20"/>
              <a:gd name="T43" fmla="*/ 7711 h 77"/>
              <a:gd name="T44" fmla="*/ 3969 w 20"/>
              <a:gd name="T45" fmla="*/ 1752 h 7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" h="77">
                <a:moveTo>
                  <a:pt x="9" y="76"/>
                </a:moveTo>
                <a:cubicBezTo>
                  <a:pt x="9" y="76"/>
                  <a:pt x="9" y="76"/>
                  <a:pt x="9" y="75"/>
                </a:cubicBezTo>
                <a:cubicBezTo>
                  <a:pt x="9" y="75"/>
                  <a:pt x="1" y="62"/>
                  <a:pt x="0" y="50"/>
                </a:cubicBezTo>
                <a:cubicBezTo>
                  <a:pt x="0" y="44"/>
                  <a:pt x="3" y="38"/>
                  <a:pt x="4" y="32"/>
                </a:cubicBezTo>
                <a:cubicBezTo>
                  <a:pt x="6" y="26"/>
                  <a:pt x="9" y="22"/>
                  <a:pt x="9" y="17"/>
                </a:cubicBezTo>
                <a:cubicBezTo>
                  <a:pt x="9" y="11"/>
                  <a:pt x="9" y="5"/>
                  <a:pt x="7" y="3"/>
                </a:cubicBezTo>
                <a:lnTo>
                  <a:pt x="7" y="2"/>
                </a:lnTo>
                <a:cubicBezTo>
                  <a:pt x="9" y="0"/>
                  <a:pt x="9" y="0"/>
                  <a:pt x="12" y="3"/>
                </a:cubicBezTo>
                <a:cubicBezTo>
                  <a:pt x="13" y="6"/>
                  <a:pt x="19" y="12"/>
                  <a:pt x="16" y="22"/>
                </a:cubicBezTo>
                <a:cubicBezTo>
                  <a:pt x="16" y="26"/>
                  <a:pt x="15" y="32"/>
                  <a:pt x="13" y="37"/>
                </a:cubicBezTo>
                <a:cubicBezTo>
                  <a:pt x="12" y="44"/>
                  <a:pt x="9" y="53"/>
                  <a:pt x="10" y="61"/>
                </a:cubicBezTo>
                <a:cubicBezTo>
                  <a:pt x="12" y="67"/>
                  <a:pt x="10" y="75"/>
                  <a:pt x="10" y="75"/>
                </a:cubicBezTo>
                <a:lnTo>
                  <a:pt x="10" y="76"/>
                </a:lnTo>
                <a:cubicBezTo>
                  <a:pt x="9" y="76"/>
                  <a:pt x="9" y="76"/>
                  <a:pt x="9" y="76"/>
                </a:cubicBezTo>
                <a:close/>
                <a:moveTo>
                  <a:pt x="10" y="5"/>
                </a:moveTo>
                <a:cubicBezTo>
                  <a:pt x="10" y="8"/>
                  <a:pt x="12" y="12"/>
                  <a:pt x="12" y="17"/>
                </a:cubicBezTo>
                <a:cubicBezTo>
                  <a:pt x="12" y="23"/>
                  <a:pt x="9" y="29"/>
                  <a:pt x="7" y="32"/>
                </a:cubicBezTo>
                <a:cubicBezTo>
                  <a:pt x="4" y="40"/>
                  <a:pt x="3" y="44"/>
                  <a:pt x="3" y="50"/>
                </a:cubicBezTo>
                <a:cubicBezTo>
                  <a:pt x="3" y="58"/>
                  <a:pt x="6" y="67"/>
                  <a:pt x="9" y="71"/>
                </a:cubicBezTo>
                <a:cubicBezTo>
                  <a:pt x="9" y="69"/>
                  <a:pt x="9" y="66"/>
                  <a:pt x="7" y="61"/>
                </a:cubicBezTo>
                <a:cubicBezTo>
                  <a:pt x="6" y="53"/>
                  <a:pt x="9" y="44"/>
                  <a:pt x="12" y="35"/>
                </a:cubicBezTo>
                <a:cubicBezTo>
                  <a:pt x="12" y="29"/>
                  <a:pt x="13" y="26"/>
                  <a:pt x="15" y="22"/>
                </a:cubicBezTo>
                <a:cubicBezTo>
                  <a:pt x="16" y="14"/>
                  <a:pt x="12" y="6"/>
                  <a:pt x="1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6" name="Freeform 1720">
            <a:extLst>
              <a:ext uri="{FF2B5EF4-FFF2-40B4-BE49-F238E27FC236}">
                <a16:creationId xmlns:a16="http://schemas.microsoft.com/office/drawing/2014/main" id="{A2F596AF-EAF1-B34F-BA1D-21E9780E7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2722563"/>
            <a:ext cx="6350" cy="33337"/>
          </a:xfrm>
          <a:custGeom>
            <a:avLst/>
            <a:gdLst>
              <a:gd name="T0" fmla="*/ 5997 w 18"/>
              <a:gd name="T1" fmla="*/ 0 h 93"/>
              <a:gd name="T2" fmla="*/ 4939 w 18"/>
              <a:gd name="T3" fmla="*/ 5018 h 93"/>
              <a:gd name="T4" fmla="*/ 4233 w 18"/>
              <a:gd name="T5" fmla="*/ 10037 h 93"/>
              <a:gd name="T6" fmla="*/ 3881 w 18"/>
              <a:gd name="T7" fmla="*/ 25092 h 93"/>
              <a:gd name="T8" fmla="*/ 0 w 18"/>
              <a:gd name="T9" fmla="*/ 30828 h 93"/>
              <a:gd name="T10" fmla="*/ 1764 w 18"/>
              <a:gd name="T11" fmla="*/ 23659 h 93"/>
              <a:gd name="T12" fmla="*/ 2117 w 18"/>
              <a:gd name="T13" fmla="*/ 8603 h 93"/>
              <a:gd name="T14" fmla="*/ 5997 w 18"/>
              <a:gd name="T15" fmla="*/ 0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93">
                <a:moveTo>
                  <a:pt x="17" y="0"/>
                </a:moveTo>
                <a:cubicBezTo>
                  <a:pt x="17" y="0"/>
                  <a:pt x="17" y="7"/>
                  <a:pt x="14" y="14"/>
                </a:cubicBezTo>
                <a:cubicBezTo>
                  <a:pt x="12" y="19"/>
                  <a:pt x="12" y="24"/>
                  <a:pt x="12" y="28"/>
                </a:cubicBezTo>
                <a:cubicBezTo>
                  <a:pt x="11" y="33"/>
                  <a:pt x="11" y="56"/>
                  <a:pt x="11" y="70"/>
                </a:cubicBezTo>
                <a:cubicBezTo>
                  <a:pt x="11" y="79"/>
                  <a:pt x="0" y="92"/>
                  <a:pt x="0" y="86"/>
                </a:cubicBezTo>
                <a:cubicBezTo>
                  <a:pt x="0" y="82"/>
                  <a:pt x="3" y="70"/>
                  <a:pt x="5" y="66"/>
                </a:cubicBezTo>
                <a:cubicBezTo>
                  <a:pt x="5" y="53"/>
                  <a:pt x="5" y="28"/>
                  <a:pt x="6" y="24"/>
                </a:cubicBezTo>
                <a:cubicBezTo>
                  <a:pt x="7" y="10"/>
                  <a:pt x="17" y="0"/>
                  <a:pt x="17" y="0"/>
                </a:cubicBezTo>
              </a:path>
            </a:pathLst>
          </a:custGeom>
          <a:solidFill>
            <a:srgbClr val="3B7B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7" name="Freeform 1721">
            <a:extLst>
              <a:ext uri="{FF2B5EF4-FFF2-40B4-BE49-F238E27FC236}">
                <a16:creationId xmlns:a16="http://schemas.microsoft.com/office/drawing/2014/main" id="{21E48B33-E478-2147-9196-3CCE2B59A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2720975"/>
            <a:ext cx="7937" cy="33338"/>
          </a:xfrm>
          <a:custGeom>
            <a:avLst/>
            <a:gdLst>
              <a:gd name="T0" fmla="*/ 0 w 21"/>
              <a:gd name="T1" fmla="*/ 32976 h 92"/>
              <a:gd name="T2" fmla="*/ 0 w 21"/>
              <a:gd name="T3" fmla="*/ 32976 h 92"/>
              <a:gd name="T4" fmla="*/ 0 w 21"/>
              <a:gd name="T5" fmla="*/ 32976 h 92"/>
              <a:gd name="T6" fmla="*/ 0 w 21"/>
              <a:gd name="T7" fmla="*/ 31889 h 92"/>
              <a:gd name="T8" fmla="*/ 0 w 21"/>
              <a:gd name="T9" fmla="*/ 27178 h 92"/>
              <a:gd name="T10" fmla="*/ 0 w 21"/>
              <a:gd name="T11" fmla="*/ 24641 h 92"/>
              <a:gd name="T12" fmla="*/ 1890 w 21"/>
              <a:gd name="T13" fmla="*/ 9422 h 92"/>
              <a:gd name="T14" fmla="*/ 6425 w 21"/>
              <a:gd name="T15" fmla="*/ 725 h 92"/>
              <a:gd name="T16" fmla="*/ 6803 w 21"/>
              <a:gd name="T17" fmla="*/ 725 h 92"/>
              <a:gd name="T18" fmla="*/ 6425 w 21"/>
              <a:gd name="T19" fmla="*/ 2174 h 92"/>
              <a:gd name="T20" fmla="*/ 5669 w 21"/>
              <a:gd name="T21" fmla="*/ 5798 h 92"/>
              <a:gd name="T22" fmla="*/ 5291 w 21"/>
              <a:gd name="T23" fmla="*/ 9422 h 92"/>
              <a:gd name="T24" fmla="*/ 4535 w 21"/>
              <a:gd name="T25" fmla="*/ 10871 h 92"/>
              <a:gd name="T26" fmla="*/ 4535 w 21"/>
              <a:gd name="T27" fmla="*/ 26091 h 92"/>
              <a:gd name="T28" fmla="*/ 0 w 21"/>
              <a:gd name="T29" fmla="*/ 32976 h 92"/>
              <a:gd name="T30" fmla="*/ 5669 w 21"/>
              <a:gd name="T31" fmla="*/ 2174 h 92"/>
              <a:gd name="T32" fmla="*/ 2646 w 21"/>
              <a:gd name="T33" fmla="*/ 9422 h 92"/>
              <a:gd name="T34" fmla="*/ 1890 w 21"/>
              <a:gd name="T35" fmla="*/ 24641 h 92"/>
              <a:gd name="T36" fmla="*/ 1890 w 21"/>
              <a:gd name="T37" fmla="*/ 27178 h 92"/>
              <a:gd name="T38" fmla="*/ 1134 w 21"/>
              <a:gd name="T39" fmla="*/ 31889 h 92"/>
              <a:gd name="T40" fmla="*/ 3402 w 21"/>
              <a:gd name="T41" fmla="*/ 26091 h 92"/>
              <a:gd name="T42" fmla="*/ 4157 w 21"/>
              <a:gd name="T43" fmla="*/ 10871 h 92"/>
              <a:gd name="T44" fmla="*/ 4535 w 21"/>
              <a:gd name="T45" fmla="*/ 9422 h 92"/>
              <a:gd name="T46" fmla="*/ 4535 w 21"/>
              <a:gd name="T47" fmla="*/ 5798 h 92"/>
              <a:gd name="T48" fmla="*/ 5669 w 21"/>
              <a:gd name="T49" fmla="*/ 2174 h 9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1" h="92">
                <a:moveTo>
                  <a:pt x="0" y="91"/>
                </a:moveTo>
                <a:lnTo>
                  <a:pt x="0" y="91"/>
                </a:lnTo>
                <a:cubicBezTo>
                  <a:pt x="0" y="91"/>
                  <a:pt x="0" y="90"/>
                  <a:pt x="0" y="88"/>
                </a:cubicBezTo>
                <a:cubicBezTo>
                  <a:pt x="0" y="88"/>
                  <a:pt x="0" y="81"/>
                  <a:pt x="0" y="75"/>
                </a:cubicBezTo>
                <a:cubicBezTo>
                  <a:pt x="0" y="72"/>
                  <a:pt x="0" y="68"/>
                  <a:pt x="0" y="68"/>
                </a:cubicBezTo>
                <a:cubicBezTo>
                  <a:pt x="0" y="53"/>
                  <a:pt x="3" y="30"/>
                  <a:pt x="5" y="26"/>
                </a:cubicBezTo>
                <a:cubicBezTo>
                  <a:pt x="6" y="12"/>
                  <a:pt x="17" y="2"/>
                  <a:pt x="17" y="2"/>
                </a:cubicBezTo>
                <a:cubicBezTo>
                  <a:pt x="17" y="0"/>
                  <a:pt x="18" y="0"/>
                  <a:pt x="18" y="2"/>
                </a:cubicBezTo>
                <a:cubicBezTo>
                  <a:pt x="20" y="2"/>
                  <a:pt x="20" y="2"/>
                  <a:pt x="17" y="6"/>
                </a:cubicBezTo>
                <a:lnTo>
                  <a:pt x="15" y="16"/>
                </a:lnTo>
                <a:cubicBezTo>
                  <a:pt x="14" y="19"/>
                  <a:pt x="14" y="23"/>
                  <a:pt x="14" y="26"/>
                </a:cubicBezTo>
                <a:cubicBezTo>
                  <a:pt x="14" y="26"/>
                  <a:pt x="14" y="29"/>
                  <a:pt x="12" y="30"/>
                </a:cubicBezTo>
                <a:cubicBezTo>
                  <a:pt x="12" y="35"/>
                  <a:pt x="12" y="55"/>
                  <a:pt x="12" y="72"/>
                </a:cubicBezTo>
                <a:cubicBezTo>
                  <a:pt x="12" y="78"/>
                  <a:pt x="5" y="91"/>
                  <a:pt x="0" y="91"/>
                </a:cubicBezTo>
                <a:close/>
                <a:moveTo>
                  <a:pt x="15" y="6"/>
                </a:moveTo>
                <a:cubicBezTo>
                  <a:pt x="12" y="11"/>
                  <a:pt x="7" y="19"/>
                  <a:pt x="7" y="26"/>
                </a:cubicBezTo>
                <a:cubicBezTo>
                  <a:pt x="6" y="29"/>
                  <a:pt x="6" y="44"/>
                  <a:pt x="5" y="68"/>
                </a:cubicBezTo>
                <a:cubicBezTo>
                  <a:pt x="5" y="68"/>
                  <a:pt x="5" y="72"/>
                  <a:pt x="5" y="75"/>
                </a:cubicBezTo>
                <a:cubicBezTo>
                  <a:pt x="5" y="81"/>
                  <a:pt x="3" y="87"/>
                  <a:pt x="3" y="88"/>
                </a:cubicBezTo>
                <a:cubicBezTo>
                  <a:pt x="6" y="87"/>
                  <a:pt x="9" y="78"/>
                  <a:pt x="9" y="72"/>
                </a:cubicBezTo>
                <a:cubicBezTo>
                  <a:pt x="9" y="63"/>
                  <a:pt x="9" y="35"/>
                  <a:pt x="11" y="30"/>
                </a:cubicBezTo>
                <a:cubicBezTo>
                  <a:pt x="11" y="29"/>
                  <a:pt x="11" y="26"/>
                  <a:pt x="12" y="26"/>
                </a:cubicBezTo>
                <a:cubicBezTo>
                  <a:pt x="12" y="23"/>
                  <a:pt x="12" y="19"/>
                  <a:pt x="12" y="16"/>
                </a:cubicBezTo>
                <a:lnTo>
                  <a:pt x="15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8" name="Freeform 1722">
            <a:extLst>
              <a:ext uri="{FF2B5EF4-FFF2-40B4-BE49-F238E27FC236}">
                <a16:creationId xmlns:a16="http://schemas.microsoft.com/office/drawing/2014/main" id="{27170509-44C4-EF45-A755-F940D6240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2697163"/>
            <a:ext cx="9525" cy="12700"/>
          </a:xfrm>
          <a:custGeom>
            <a:avLst/>
            <a:gdLst>
              <a:gd name="T0" fmla="*/ 1143 w 25"/>
              <a:gd name="T1" fmla="*/ 12326 h 34"/>
              <a:gd name="T2" fmla="*/ 3048 w 25"/>
              <a:gd name="T3" fmla="*/ 8591 h 34"/>
              <a:gd name="T4" fmla="*/ 2286 w 25"/>
              <a:gd name="T5" fmla="*/ 2241 h 34"/>
              <a:gd name="T6" fmla="*/ 8001 w 25"/>
              <a:gd name="T7" fmla="*/ 5603 h 34"/>
              <a:gd name="T8" fmla="*/ 1143 w 25"/>
              <a:gd name="T9" fmla="*/ 12326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34">
                <a:moveTo>
                  <a:pt x="3" y="33"/>
                </a:moveTo>
                <a:cubicBezTo>
                  <a:pt x="0" y="32"/>
                  <a:pt x="6" y="26"/>
                  <a:pt x="8" y="23"/>
                </a:cubicBezTo>
                <a:cubicBezTo>
                  <a:pt x="8" y="20"/>
                  <a:pt x="5" y="9"/>
                  <a:pt x="6" y="6"/>
                </a:cubicBezTo>
                <a:cubicBezTo>
                  <a:pt x="8" y="0"/>
                  <a:pt x="24" y="0"/>
                  <a:pt x="21" y="15"/>
                </a:cubicBezTo>
                <a:cubicBezTo>
                  <a:pt x="17" y="27"/>
                  <a:pt x="3" y="33"/>
                  <a:pt x="3" y="33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19" name="Freeform 1723">
            <a:extLst>
              <a:ext uri="{FF2B5EF4-FFF2-40B4-BE49-F238E27FC236}">
                <a16:creationId xmlns:a16="http://schemas.microsoft.com/office/drawing/2014/main" id="{E8CBF635-700C-8545-B629-CE9A2BEB3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2697163"/>
            <a:ext cx="7937" cy="11112"/>
          </a:xfrm>
          <a:custGeom>
            <a:avLst/>
            <a:gdLst>
              <a:gd name="T0" fmla="*/ 1082 w 22"/>
              <a:gd name="T1" fmla="*/ 10775 h 33"/>
              <a:gd name="T2" fmla="*/ 1804 w 22"/>
              <a:gd name="T3" fmla="*/ 8418 h 33"/>
              <a:gd name="T4" fmla="*/ 1082 w 22"/>
              <a:gd name="T5" fmla="*/ 10775 h 33"/>
              <a:gd name="T6" fmla="*/ 7576 w 22"/>
              <a:gd name="T7" fmla="*/ 4377 h 33"/>
              <a:gd name="T8" fmla="*/ 7576 w 22"/>
              <a:gd name="T9" fmla="*/ 4714 h 33"/>
              <a:gd name="T10" fmla="*/ 1082 w 22"/>
              <a:gd name="T11" fmla="*/ 10775 h 33"/>
              <a:gd name="T12" fmla="*/ 2165 w 22"/>
              <a:gd name="T13" fmla="*/ 7408 h 33"/>
              <a:gd name="T14" fmla="*/ 2165 w 22"/>
              <a:gd name="T15" fmla="*/ 6398 h 33"/>
              <a:gd name="T16" fmla="*/ 1804 w 22"/>
              <a:gd name="T17" fmla="*/ 673 h 33"/>
              <a:gd name="T18" fmla="*/ 7576 w 22"/>
              <a:gd name="T19" fmla="*/ 1684 h 33"/>
              <a:gd name="T20" fmla="*/ 7576 w 22"/>
              <a:gd name="T21" fmla="*/ 2020 h 33"/>
              <a:gd name="T22" fmla="*/ 4329 w 22"/>
              <a:gd name="T23" fmla="*/ 673 h 33"/>
              <a:gd name="T24" fmla="*/ 2165 w 22"/>
              <a:gd name="T25" fmla="*/ 1684 h 33"/>
              <a:gd name="T26" fmla="*/ 2886 w 22"/>
              <a:gd name="T27" fmla="*/ 5388 h 33"/>
              <a:gd name="T28" fmla="*/ 2886 w 22"/>
              <a:gd name="T29" fmla="*/ 7408 h 33"/>
              <a:gd name="T30" fmla="*/ 1804 w 22"/>
              <a:gd name="T31" fmla="*/ 8418 h 33"/>
              <a:gd name="T32" fmla="*/ 2165 w 22"/>
              <a:gd name="T33" fmla="*/ 7408 h 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2" h="33">
                <a:moveTo>
                  <a:pt x="3" y="32"/>
                </a:moveTo>
                <a:cubicBezTo>
                  <a:pt x="0" y="31"/>
                  <a:pt x="3" y="26"/>
                  <a:pt x="5" y="25"/>
                </a:cubicBezTo>
                <a:cubicBezTo>
                  <a:pt x="5" y="26"/>
                  <a:pt x="2" y="31"/>
                  <a:pt x="3" y="32"/>
                </a:cubicBezTo>
                <a:cubicBezTo>
                  <a:pt x="5" y="31"/>
                  <a:pt x="17" y="25"/>
                  <a:pt x="21" y="13"/>
                </a:cubicBezTo>
                <a:lnTo>
                  <a:pt x="21" y="14"/>
                </a:lnTo>
                <a:cubicBezTo>
                  <a:pt x="17" y="26"/>
                  <a:pt x="3" y="32"/>
                  <a:pt x="3" y="32"/>
                </a:cubicBezTo>
                <a:close/>
                <a:moveTo>
                  <a:pt x="6" y="22"/>
                </a:moveTo>
                <a:lnTo>
                  <a:pt x="6" y="19"/>
                </a:lnTo>
                <a:cubicBezTo>
                  <a:pt x="5" y="13"/>
                  <a:pt x="5" y="7"/>
                  <a:pt x="5" y="2"/>
                </a:cubicBezTo>
                <a:cubicBezTo>
                  <a:pt x="8" y="0"/>
                  <a:pt x="18" y="0"/>
                  <a:pt x="21" y="5"/>
                </a:cubicBezTo>
                <a:lnTo>
                  <a:pt x="21" y="6"/>
                </a:lnTo>
                <a:cubicBezTo>
                  <a:pt x="18" y="2"/>
                  <a:pt x="15" y="2"/>
                  <a:pt x="12" y="2"/>
                </a:cubicBezTo>
                <a:cubicBezTo>
                  <a:pt x="9" y="2"/>
                  <a:pt x="8" y="2"/>
                  <a:pt x="6" y="5"/>
                </a:cubicBezTo>
                <a:cubicBezTo>
                  <a:pt x="5" y="8"/>
                  <a:pt x="6" y="13"/>
                  <a:pt x="8" y="16"/>
                </a:cubicBezTo>
                <a:lnTo>
                  <a:pt x="8" y="22"/>
                </a:lnTo>
                <a:cubicBezTo>
                  <a:pt x="8" y="22"/>
                  <a:pt x="6" y="25"/>
                  <a:pt x="5" y="25"/>
                </a:cubicBezTo>
                <a:lnTo>
                  <a:pt x="6" y="22"/>
                </a:ln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20" name="Freeform 1724">
            <a:extLst>
              <a:ext uri="{FF2B5EF4-FFF2-40B4-BE49-F238E27FC236}">
                <a16:creationId xmlns:a16="http://schemas.microsoft.com/office/drawing/2014/main" id="{2A21AC16-7148-AF48-A823-A7A89B461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2695575"/>
            <a:ext cx="7937" cy="15875"/>
          </a:xfrm>
          <a:custGeom>
            <a:avLst/>
            <a:gdLst>
              <a:gd name="T0" fmla="*/ 3969 w 22"/>
              <a:gd name="T1" fmla="*/ 15497 h 42"/>
              <a:gd name="T2" fmla="*/ 3247 w 22"/>
              <a:gd name="T3" fmla="*/ 10583 h 42"/>
              <a:gd name="T4" fmla="*/ 0 w 22"/>
              <a:gd name="T5" fmla="*/ 5292 h 42"/>
              <a:gd name="T6" fmla="*/ 6494 w 22"/>
              <a:gd name="T7" fmla="*/ 6048 h 42"/>
              <a:gd name="T8" fmla="*/ 3969 w 22"/>
              <a:gd name="T9" fmla="*/ 15497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42">
                <a:moveTo>
                  <a:pt x="11" y="41"/>
                </a:moveTo>
                <a:cubicBezTo>
                  <a:pt x="9" y="40"/>
                  <a:pt x="9" y="32"/>
                  <a:pt x="9" y="28"/>
                </a:cubicBezTo>
                <a:cubicBezTo>
                  <a:pt x="9" y="26"/>
                  <a:pt x="0" y="20"/>
                  <a:pt x="0" y="14"/>
                </a:cubicBezTo>
                <a:cubicBezTo>
                  <a:pt x="0" y="10"/>
                  <a:pt x="15" y="0"/>
                  <a:pt x="18" y="16"/>
                </a:cubicBezTo>
                <a:cubicBezTo>
                  <a:pt x="21" y="28"/>
                  <a:pt x="11" y="41"/>
                  <a:pt x="11" y="41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21" name="Freeform 1725">
            <a:extLst>
              <a:ext uri="{FF2B5EF4-FFF2-40B4-BE49-F238E27FC236}">
                <a16:creationId xmlns:a16="http://schemas.microsoft.com/office/drawing/2014/main" id="{77C68D2B-964F-9340-80FE-DE2B5F4B2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2697163"/>
            <a:ext cx="7937" cy="12700"/>
          </a:xfrm>
          <a:custGeom>
            <a:avLst/>
            <a:gdLst>
              <a:gd name="T0" fmla="*/ 4329 w 22"/>
              <a:gd name="T1" fmla="*/ 12357 h 37"/>
              <a:gd name="T2" fmla="*/ 3969 w 22"/>
              <a:gd name="T3" fmla="*/ 12357 h 37"/>
              <a:gd name="T4" fmla="*/ 3247 w 22"/>
              <a:gd name="T5" fmla="*/ 9268 h 37"/>
              <a:gd name="T6" fmla="*/ 3247 w 22"/>
              <a:gd name="T7" fmla="*/ 7895 h 37"/>
              <a:gd name="T8" fmla="*/ 2165 w 22"/>
              <a:gd name="T9" fmla="*/ 6178 h 37"/>
              <a:gd name="T10" fmla="*/ 0 w 22"/>
              <a:gd name="T11" fmla="*/ 3089 h 37"/>
              <a:gd name="T12" fmla="*/ 3969 w 22"/>
              <a:gd name="T13" fmla="*/ 0 h 37"/>
              <a:gd name="T14" fmla="*/ 6494 w 22"/>
              <a:gd name="T15" fmla="*/ 3776 h 37"/>
              <a:gd name="T16" fmla="*/ 4329 w 22"/>
              <a:gd name="T17" fmla="*/ 12357 h 37"/>
              <a:gd name="T18" fmla="*/ 3969 w 22"/>
              <a:gd name="T19" fmla="*/ 1030 h 37"/>
              <a:gd name="T20" fmla="*/ 361 w 22"/>
              <a:gd name="T21" fmla="*/ 3089 h 37"/>
              <a:gd name="T22" fmla="*/ 2525 w 22"/>
              <a:gd name="T23" fmla="*/ 5835 h 37"/>
              <a:gd name="T24" fmla="*/ 3969 w 22"/>
              <a:gd name="T25" fmla="*/ 7895 h 37"/>
              <a:gd name="T26" fmla="*/ 3247 w 22"/>
              <a:gd name="T27" fmla="*/ 9268 h 37"/>
              <a:gd name="T28" fmla="*/ 3969 w 22"/>
              <a:gd name="T29" fmla="*/ 12014 h 37"/>
              <a:gd name="T30" fmla="*/ 5772 w 22"/>
              <a:gd name="T31" fmla="*/ 3776 h 37"/>
              <a:gd name="T32" fmla="*/ 3969 w 22"/>
              <a:gd name="T33" fmla="*/ 1030 h 3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2" h="37">
                <a:moveTo>
                  <a:pt x="12" y="36"/>
                </a:moveTo>
                <a:lnTo>
                  <a:pt x="11" y="36"/>
                </a:lnTo>
                <a:cubicBezTo>
                  <a:pt x="9" y="36"/>
                  <a:pt x="9" y="30"/>
                  <a:pt x="9" y="27"/>
                </a:cubicBezTo>
                <a:lnTo>
                  <a:pt x="9" y="23"/>
                </a:lnTo>
                <a:cubicBezTo>
                  <a:pt x="9" y="23"/>
                  <a:pt x="7" y="21"/>
                  <a:pt x="6" y="18"/>
                </a:cubicBezTo>
                <a:cubicBezTo>
                  <a:pt x="3" y="15"/>
                  <a:pt x="0" y="12"/>
                  <a:pt x="0" y="9"/>
                </a:cubicBezTo>
                <a:cubicBezTo>
                  <a:pt x="0" y="6"/>
                  <a:pt x="6" y="0"/>
                  <a:pt x="11" y="0"/>
                </a:cubicBezTo>
                <a:cubicBezTo>
                  <a:pt x="14" y="0"/>
                  <a:pt x="16" y="3"/>
                  <a:pt x="18" y="11"/>
                </a:cubicBezTo>
                <a:cubicBezTo>
                  <a:pt x="21" y="23"/>
                  <a:pt x="12" y="36"/>
                  <a:pt x="12" y="36"/>
                </a:cubicBezTo>
                <a:close/>
                <a:moveTo>
                  <a:pt x="11" y="3"/>
                </a:moveTo>
                <a:cubicBezTo>
                  <a:pt x="7" y="3"/>
                  <a:pt x="1" y="6"/>
                  <a:pt x="1" y="9"/>
                </a:cubicBezTo>
                <a:cubicBezTo>
                  <a:pt x="1" y="11"/>
                  <a:pt x="5" y="15"/>
                  <a:pt x="7" y="17"/>
                </a:cubicBezTo>
                <a:cubicBezTo>
                  <a:pt x="9" y="20"/>
                  <a:pt x="9" y="23"/>
                  <a:pt x="11" y="23"/>
                </a:cubicBezTo>
                <a:cubicBezTo>
                  <a:pt x="11" y="24"/>
                  <a:pt x="11" y="24"/>
                  <a:pt x="9" y="27"/>
                </a:cubicBezTo>
                <a:cubicBezTo>
                  <a:pt x="9" y="30"/>
                  <a:pt x="9" y="33"/>
                  <a:pt x="11" y="35"/>
                </a:cubicBezTo>
                <a:cubicBezTo>
                  <a:pt x="12" y="33"/>
                  <a:pt x="20" y="21"/>
                  <a:pt x="16" y="11"/>
                </a:cubicBezTo>
                <a:cubicBezTo>
                  <a:pt x="17" y="5"/>
                  <a:pt x="14" y="3"/>
                  <a:pt x="11" y="3"/>
                </a:cubicBez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22" name="Freeform 1726">
            <a:extLst>
              <a:ext uri="{FF2B5EF4-FFF2-40B4-BE49-F238E27FC236}">
                <a16:creationId xmlns:a16="http://schemas.microsoft.com/office/drawing/2014/main" id="{411E4738-B0C3-4348-9FCD-BBF7DE00F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2700338"/>
            <a:ext cx="7937" cy="14287"/>
          </a:xfrm>
          <a:custGeom>
            <a:avLst/>
            <a:gdLst>
              <a:gd name="T0" fmla="*/ 3969 w 22"/>
              <a:gd name="T1" fmla="*/ 13930 h 40"/>
              <a:gd name="T2" fmla="*/ 3969 w 22"/>
              <a:gd name="T3" fmla="*/ 8929 h 40"/>
              <a:gd name="T4" fmla="*/ 0 w 22"/>
              <a:gd name="T5" fmla="*/ 4286 h 40"/>
              <a:gd name="T6" fmla="*/ 6494 w 22"/>
              <a:gd name="T7" fmla="*/ 4286 h 40"/>
              <a:gd name="T8" fmla="*/ 3969 w 22"/>
              <a:gd name="T9" fmla="*/ 1393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40">
                <a:moveTo>
                  <a:pt x="11" y="39"/>
                </a:moveTo>
                <a:cubicBezTo>
                  <a:pt x="8" y="38"/>
                  <a:pt x="11" y="28"/>
                  <a:pt x="11" y="25"/>
                </a:cubicBezTo>
                <a:cubicBezTo>
                  <a:pt x="9" y="24"/>
                  <a:pt x="0" y="18"/>
                  <a:pt x="0" y="12"/>
                </a:cubicBezTo>
                <a:cubicBezTo>
                  <a:pt x="0" y="7"/>
                  <a:pt x="17" y="0"/>
                  <a:pt x="18" y="12"/>
                </a:cubicBezTo>
                <a:cubicBezTo>
                  <a:pt x="21" y="25"/>
                  <a:pt x="11" y="39"/>
                  <a:pt x="11" y="39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23" name="Freeform 1727">
            <a:extLst>
              <a:ext uri="{FF2B5EF4-FFF2-40B4-BE49-F238E27FC236}">
                <a16:creationId xmlns:a16="http://schemas.microsoft.com/office/drawing/2014/main" id="{63C9E206-E92C-A549-8D84-E424AA080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2701925"/>
            <a:ext cx="7937" cy="12700"/>
          </a:xfrm>
          <a:custGeom>
            <a:avLst/>
            <a:gdLst>
              <a:gd name="T0" fmla="*/ 4329 w 22"/>
              <a:gd name="T1" fmla="*/ 12337 h 35"/>
              <a:gd name="T2" fmla="*/ 3969 w 22"/>
              <a:gd name="T3" fmla="*/ 12337 h 35"/>
              <a:gd name="T4" fmla="*/ 3247 w 22"/>
              <a:gd name="T5" fmla="*/ 8709 h 35"/>
              <a:gd name="T6" fmla="*/ 3247 w 22"/>
              <a:gd name="T7" fmla="*/ 6894 h 35"/>
              <a:gd name="T8" fmla="*/ 2165 w 22"/>
              <a:gd name="T9" fmla="*/ 5806 h 35"/>
              <a:gd name="T10" fmla="*/ 0 w 22"/>
              <a:gd name="T11" fmla="*/ 2177 h 35"/>
              <a:gd name="T12" fmla="*/ 3608 w 22"/>
              <a:gd name="T13" fmla="*/ 0 h 35"/>
              <a:gd name="T14" fmla="*/ 722 w 22"/>
              <a:gd name="T15" fmla="*/ 2177 h 35"/>
              <a:gd name="T16" fmla="*/ 2886 w 22"/>
              <a:gd name="T17" fmla="*/ 4717 h 35"/>
              <a:gd name="T18" fmla="*/ 3969 w 22"/>
              <a:gd name="T19" fmla="*/ 6894 h 35"/>
              <a:gd name="T20" fmla="*/ 3969 w 22"/>
              <a:gd name="T21" fmla="*/ 8709 h 35"/>
              <a:gd name="T22" fmla="*/ 3969 w 22"/>
              <a:gd name="T23" fmla="*/ 11611 h 35"/>
              <a:gd name="T24" fmla="*/ 6133 w 22"/>
              <a:gd name="T25" fmla="*/ 2177 h 35"/>
              <a:gd name="T26" fmla="*/ 3969 w 22"/>
              <a:gd name="T27" fmla="*/ 0 h 35"/>
              <a:gd name="T28" fmla="*/ 7215 w 22"/>
              <a:gd name="T29" fmla="*/ 2177 h 35"/>
              <a:gd name="T30" fmla="*/ 4329 w 22"/>
              <a:gd name="T31" fmla="*/ 12337 h 3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35">
                <a:moveTo>
                  <a:pt x="12" y="34"/>
                </a:moveTo>
                <a:lnTo>
                  <a:pt x="11" y="34"/>
                </a:lnTo>
                <a:cubicBezTo>
                  <a:pt x="8" y="32"/>
                  <a:pt x="9" y="28"/>
                  <a:pt x="9" y="24"/>
                </a:cubicBezTo>
                <a:lnTo>
                  <a:pt x="9" y="19"/>
                </a:lnTo>
                <a:cubicBezTo>
                  <a:pt x="9" y="19"/>
                  <a:pt x="8" y="18"/>
                  <a:pt x="6" y="16"/>
                </a:cubicBezTo>
                <a:cubicBezTo>
                  <a:pt x="3" y="12"/>
                  <a:pt x="0" y="9"/>
                  <a:pt x="0" y="6"/>
                </a:cubicBezTo>
                <a:cubicBezTo>
                  <a:pt x="0" y="4"/>
                  <a:pt x="6" y="0"/>
                  <a:pt x="10" y="0"/>
                </a:cubicBezTo>
                <a:cubicBezTo>
                  <a:pt x="7" y="0"/>
                  <a:pt x="2" y="4"/>
                  <a:pt x="2" y="6"/>
                </a:cubicBezTo>
                <a:cubicBezTo>
                  <a:pt x="2" y="9"/>
                  <a:pt x="5" y="12"/>
                  <a:pt x="8" y="13"/>
                </a:cubicBezTo>
                <a:cubicBezTo>
                  <a:pt x="9" y="18"/>
                  <a:pt x="11" y="19"/>
                  <a:pt x="11" y="19"/>
                </a:cubicBezTo>
                <a:lnTo>
                  <a:pt x="11" y="24"/>
                </a:lnTo>
                <a:lnTo>
                  <a:pt x="11" y="32"/>
                </a:lnTo>
                <a:cubicBezTo>
                  <a:pt x="14" y="30"/>
                  <a:pt x="20" y="18"/>
                  <a:pt x="17" y="6"/>
                </a:cubicBezTo>
                <a:cubicBezTo>
                  <a:pt x="17" y="1"/>
                  <a:pt x="14" y="0"/>
                  <a:pt x="11" y="0"/>
                </a:cubicBezTo>
                <a:cubicBezTo>
                  <a:pt x="14" y="0"/>
                  <a:pt x="17" y="0"/>
                  <a:pt x="20" y="6"/>
                </a:cubicBezTo>
                <a:cubicBezTo>
                  <a:pt x="21" y="19"/>
                  <a:pt x="12" y="32"/>
                  <a:pt x="12" y="34"/>
                </a:cubicBezTo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24" name="Freeform 1728">
            <a:extLst>
              <a:ext uri="{FF2B5EF4-FFF2-40B4-BE49-F238E27FC236}">
                <a16:creationId xmlns:a16="http://schemas.microsoft.com/office/drawing/2014/main" id="{9B2E41CB-CB90-D647-A78D-7003C1D35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703513"/>
            <a:ext cx="7938" cy="14287"/>
          </a:xfrm>
          <a:custGeom>
            <a:avLst/>
            <a:gdLst>
              <a:gd name="T0" fmla="*/ 3796 w 23"/>
              <a:gd name="T1" fmla="*/ 13921 h 39"/>
              <a:gd name="T2" fmla="*/ 3106 w 23"/>
              <a:gd name="T3" fmla="*/ 9158 h 39"/>
              <a:gd name="T4" fmla="*/ 0 w 23"/>
              <a:gd name="T5" fmla="*/ 4396 h 39"/>
              <a:gd name="T6" fmla="*/ 5867 w 23"/>
              <a:gd name="T7" fmla="*/ 4762 h 39"/>
              <a:gd name="T8" fmla="*/ 3796 w 23"/>
              <a:gd name="T9" fmla="*/ 13921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9">
                <a:moveTo>
                  <a:pt x="11" y="38"/>
                </a:moveTo>
                <a:cubicBezTo>
                  <a:pt x="8" y="38"/>
                  <a:pt x="9" y="29"/>
                  <a:pt x="9" y="25"/>
                </a:cubicBezTo>
                <a:cubicBezTo>
                  <a:pt x="8" y="24"/>
                  <a:pt x="0" y="16"/>
                  <a:pt x="0" y="12"/>
                </a:cubicBezTo>
                <a:cubicBezTo>
                  <a:pt x="0" y="7"/>
                  <a:pt x="17" y="0"/>
                  <a:pt x="17" y="13"/>
                </a:cubicBezTo>
                <a:cubicBezTo>
                  <a:pt x="22" y="25"/>
                  <a:pt x="11" y="38"/>
                  <a:pt x="11" y="38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25" name="Freeform 1729">
            <a:extLst>
              <a:ext uri="{FF2B5EF4-FFF2-40B4-BE49-F238E27FC236}">
                <a16:creationId xmlns:a16="http://schemas.microsoft.com/office/drawing/2014/main" id="{7DF5CE2D-B28F-7944-8DE6-B2D446FD2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705100"/>
            <a:ext cx="7938" cy="12700"/>
          </a:xfrm>
          <a:custGeom>
            <a:avLst/>
            <a:gdLst>
              <a:gd name="T0" fmla="*/ 3969 w 24"/>
              <a:gd name="T1" fmla="*/ 12347 h 36"/>
              <a:gd name="T2" fmla="*/ 3308 w 24"/>
              <a:gd name="T3" fmla="*/ 12347 h 36"/>
              <a:gd name="T4" fmla="*/ 2977 w 24"/>
              <a:gd name="T5" fmla="*/ 9172 h 36"/>
              <a:gd name="T6" fmla="*/ 2977 w 24"/>
              <a:gd name="T7" fmla="*/ 8114 h 36"/>
              <a:gd name="T8" fmla="*/ 1985 w 24"/>
              <a:gd name="T9" fmla="*/ 5997 h 36"/>
              <a:gd name="T10" fmla="*/ 0 w 24"/>
              <a:gd name="T11" fmla="*/ 2822 h 36"/>
              <a:gd name="T12" fmla="*/ 3308 w 24"/>
              <a:gd name="T13" fmla="*/ 0 h 36"/>
              <a:gd name="T14" fmla="*/ 5954 w 24"/>
              <a:gd name="T15" fmla="*/ 3175 h 36"/>
              <a:gd name="T16" fmla="*/ 3308 w 24"/>
              <a:gd name="T17" fmla="*/ 706 h 36"/>
              <a:gd name="T18" fmla="*/ 331 w 24"/>
              <a:gd name="T19" fmla="*/ 2822 h 36"/>
              <a:gd name="T20" fmla="*/ 2315 w 24"/>
              <a:gd name="T21" fmla="*/ 5997 h 36"/>
              <a:gd name="T22" fmla="*/ 3308 w 24"/>
              <a:gd name="T23" fmla="*/ 7408 h 36"/>
              <a:gd name="T24" fmla="*/ 3308 w 24"/>
              <a:gd name="T25" fmla="*/ 9172 h 36"/>
              <a:gd name="T26" fmla="*/ 3308 w 24"/>
              <a:gd name="T27" fmla="*/ 11994 h 36"/>
              <a:gd name="T28" fmla="*/ 5954 w 24"/>
              <a:gd name="T29" fmla="*/ 3175 h 36"/>
              <a:gd name="T30" fmla="*/ 3969 w 24"/>
              <a:gd name="T31" fmla="*/ 11994 h 36"/>
              <a:gd name="T32" fmla="*/ 3969 w 24"/>
              <a:gd name="T33" fmla="*/ 12347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36">
                <a:moveTo>
                  <a:pt x="12" y="35"/>
                </a:moveTo>
                <a:lnTo>
                  <a:pt x="10" y="35"/>
                </a:lnTo>
                <a:cubicBezTo>
                  <a:pt x="9" y="34"/>
                  <a:pt x="9" y="31"/>
                  <a:pt x="9" y="26"/>
                </a:cubicBezTo>
                <a:lnTo>
                  <a:pt x="9" y="23"/>
                </a:lnTo>
                <a:cubicBezTo>
                  <a:pt x="9" y="23"/>
                  <a:pt x="9" y="20"/>
                  <a:pt x="6" y="17"/>
                </a:cubicBezTo>
                <a:cubicBezTo>
                  <a:pt x="4" y="14"/>
                  <a:pt x="0" y="11"/>
                  <a:pt x="0" y="8"/>
                </a:cubicBezTo>
                <a:cubicBezTo>
                  <a:pt x="0" y="5"/>
                  <a:pt x="6" y="0"/>
                  <a:pt x="10" y="0"/>
                </a:cubicBezTo>
                <a:cubicBezTo>
                  <a:pt x="13" y="0"/>
                  <a:pt x="18" y="2"/>
                  <a:pt x="18" y="9"/>
                </a:cubicBezTo>
                <a:cubicBezTo>
                  <a:pt x="18" y="3"/>
                  <a:pt x="13" y="2"/>
                  <a:pt x="10" y="2"/>
                </a:cubicBezTo>
                <a:cubicBezTo>
                  <a:pt x="7" y="2"/>
                  <a:pt x="1" y="6"/>
                  <a:pt x="1" y="8"/>
                </a:cubicBezTo>
                <a:cubicBezTo>
                  <a:pt x="1" y="11"/>
                  <a:pt x="4" y="12"/>
                  <a:pt x="7" y="17"/>
                </a:cubicBezTo>
                <a:cubicBezTo>
                  <a:pt x="9" y="20"/>
                  <a:pt x="10" y="21"/>
                  <a:pt x="10" y="21"/>
                </a:cubicBezTo>
                <a:lnTo>
                  <a:pt x="10" y="26"/>
                </a:lnTo>
                <a:cubicBezTo>
                  <a:pt x="10" y="29"/>
                  <a:pt x="9" y="34"/>
                  <a:pt x="10" y="34"/>
                </a:cubicBezTo>
                <a:cubicBezTo>
                  <a:pt x="13" y="32"/>
                  <a:pt x="21" y="21"/>
                  <a:pt x="18" y="9"/>
                </a:cubicBezTo>
                <a:cubicBezTo>
                  <a:pt x="23" y="21"/>
                  <a:pt x="12" y="34"/>
                  <a:pt x="12" y="34"/>
                </a:cubicBezTo>
                <a:lnTo>
                  <a:pt x="12" y="35"/>
                </a:lnTo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26" name="Freeform 1730">
            <a:extLst>
              <a:ext uri="{FF2B5EF4-FFF2-40B4-BE49-F238E27FC236}">
                <a16:creationId xmlns:a16="http://schemas.microsoft.com/office/drawing/2014/main" id="{83DA5210-78E5-A343-8904-31ECA09F7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2709863"/>
            <a:ext cx="7938" cy="15875"/>
          </a:xfrm>
          <a:custGeom>
            <a:avLst/>
            <a:gdLst>
              <a:gd name="T0" fmla="*/ 3780 w 21"/>
              <a:gd name="T1" fmla="*/ 15497 h 42"/>
              <a:gd name="T2" fmla="*/ 3780 w 21"/>
              <a:gd name="T3" fmla="*/ 10583 h 42"/>
              <a:gd name="T4" fmla="*/ 0 w 21"/>
              <a:gd name="T5" fmla="*/ 5292 h 42"/>
              <a:gd name="T6" fmla="*/ 7182 w 21"/>
              <a:gd name="T7" fmla="*/ 5292 h 42"/>
              <a:gd name="T8" fmla="*/ 3780 w 21"/>
              <a:gd name="T9" fmla="*/ 15497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42">
                <a:moveTo>
                  <a:pt x="10" y="41"/>
                </a:moveTo>
                <a:cubicBezTo>
                  <a:pt x="7" y="38"/>
                  <a:pt x="10" y="31"/>
                  <a:pt x="10" y="28"/>
                </a:cubicBezTo>
                <a:cubicBezTo>
                  <a:pt x="8" y="25"/>
                  <a:pt x="0" y="19"/>
                  <a:pt x="0" y="14"/>
                </a:cubicBezTo>
                <a:cubicBezTo>
                  <a:pt x="0" y="10"/>
                  <a:pt x="14" y="0"/>
                  <a:pt x="19" y="14"/>
                </a:cubicBezTo>
                <a:cubicBezTo>
                  <a:pt x="20" y="28"/>
                  <a:pt x="10" y="41"/>
                  <a:pt x="10" y="41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27" name="Freeform 1731">
            <a:extLst>
              <a:ext uri="{FF2B5EF4-FFF2-40B4-BE49-F238E27FC236}">
                <a16:creationId xmlns:a16="http://schemas.microsoft.com/office/drawing/2014/main" id="{88D7C540-D70F-474E-A1F9-46C881A31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2711450"/>
            <a:ext cx="7937" cy="12700"/>
          </a:xfrm>
          <a:custGeom>
            <a:avLst/>
            <a:gdLst>
              <a:gd name="T0" fmla="*/ 3969 w 22"/>
              <a:gd name="T1" fmla="*/ 12347 h 36"/>
              <a:gd name="T2" fmla="*/ 3247 w 22"/>
              <a:gd name="T3" fmla="*/ 8819 h 36"/>
              <a:gd name="T4" fmla="*/ 3247 w 22"/>
              <a:gd name="T5" fmla="*/ 7761 h 36"/>
              <a:gd name="T6" fmla="*/ 2165 w 22"/>
              <a:gd name="T7" fmla="*/ 5997 h 36"/>
              <a:gd name="T8" fmla="*/ 0 w 22"/>
              <a:gd name="T9" fmla="*/ 2822 h 36"/>
              <a:gd name="T10" fmla="*/ 3608 w 22"/>
              <a:gd name="T11" fmla="*/ 0 h 36"/>
              <a:gd name="T12" fmla="*/ 361 w 22"/>
              <a:gd name="T13" fmla="*/ 2822 h 36"/>
              <a:gd name="T14" fmla="*/ 2165 w 22"/>
              <a:gd name="T15" fmla="*/ 5997 h 36"/>
              <a:gd name="T16" fmla="*/ 3969 w 22"/>
              <a:gd name="T17" fmla="*/ 7761 h 36"/>
              <a:gd name="T18" fmla="*/ 3969 w 22"/>
              <a:gd name="T19" fmla="*/ 8819 h 36"/>
              <a:gd name="T20" fmla="*/ 3969 w 22"/>
              <a:gd name="T21" fmla="*/ 11994 h 36"/>
              <a:gd name="T22" fmla="*/ 6494 w 22"/>
              <a:gd name="T23" fmla="*/ 2822 h 36"/>
              <a:gd name="T24" fmla="*/ 3969 w 22"/>
              <a:gd name="T25" fmla="*/ 0 h 36"/>
              <a:gd name="T26" fmla="*/ 7215 w 22"/>
              <a:gd name="T27" fmla="*/ 2822 h 36"/>
              <a:gd name="T28" fmla="*/ 3969 w 22"/>
              <a:gd name="T29" fmla="*/ 12347 h 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2" h="36">
                <a:moveTo>
                  <a:pt x="11" y="35"/>
                </a:moveTo>
                <a:cubicBezTo>
                  <a:pt x="9" y="34"/>
                  <a:pt x="9" y="29"/>
                  <a:pt x="9" y="25"/>
                </a:cubicBezTo>
                <a:lnTo>
                  <a:pt x="9" y="22"/>
                </a:lnTo>
                <a:cubicBezTo>
                  <a:pt x="9" y="22"/>
                  <a:pt x="8" y="19"/>
                  <a:pt x="6" y="17"/>
                </a:cubicBezTo>
                <a:cubicBezTo>
                  <a:pt x="3" y="13"/>
                  <a:pt x="0" y="11"/>
                  <a:pt x="0" y="8"/>
                </a:cubicBezTo>
                <a:cubicBezTo>
                  <a:pt x="0" y="4"/>
                  <a:pt x="5" y="1"/>
                  <a:pt x="10" y="0"/>
                </a:cubicBezTo>
                <a:cubicBezTo>
                  <a:pt x="6" y="1"/>
                  <a:pt x="1" y="5"/>
                  <a:pt x="1" y="8"/>
                </a:cubicBezTo>
                <a:cubicBezTo>
                  <a:pt x="1" y="10"/>
                  <a:pt x="3" y="13"/>
                  <a:pt x="6" y="17"/>
                </a:cubicBezTo>
                <a:cubicBezTo>
                  <a:pt x="9" y="19"/>
                  <a:pt x="11" y="22"/>
                  <a:pt x="11" y="22"/>
                </a:cubicBezTo>
                <a:lnTo>
                  <a:pt x="11" y="25"/>
                </a:lnTo>
                <a:lnTo>
                  <a:pt x="11" y="34"/>
                </a:lnTo>
                <a:cubicBezTo>
                  <a:pt x="11" y="31"/>
                  <a:pt x="20" y="19"/>
                  <a:pt x="18" y="8"/>
                </a:cubicBezTo>
                <a:cubicBezTo>
                  <a:pt x="17" y="4"/>
                  <a:pt x="13" y="1"/>
                  <a:pt x="11" y="0"/>
                </a:cubicBezTo>
                <a:cubicBezTo>
                  <a:pt x="13" y="0"/>
                  <a:pt x="18" y="1"/>
                  <a:pt x="20" y="8"/>
                </a:cubicBezTo>
                <a:cubicBezTo>
                  <a:pt x="21" y="22"/>
                  <a:pt x="11" y="34"/>
                  <a:pt x="11" y="35"/>
                </a:cubicBezTo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28" name="Freeform 1732">
            <a:extLst>
              <a:ext uri="{FF2B5EF4-FFF2-40B4-BE49-F238E27FC236}">
                <a16:creationId xmlns:a16="http://schemas.microsoft.com/office/drawing/2014/main" id="{84088533-4FAC-6C41-8279-56BAFB83D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563" y="2716213"/>
            <a:ext cx="7937" cy="15875"/>
          </a:xfrm>
          <a:custGeom>
            <a:avLst/>
            <a:gdLst>
              <a:gd name="T0" fmla="*/ 3402 w 21"/>
              <a:gd name="T1" fmla="*/ 15497 h 42"/>
              <a:gd name="T2" fmla="*/ 3024 w 21"/>
              <a:gd name="T3" fmla="*/ 10583 h 42"/>
              <a:gd name="T4" fmla="*/ 0 w 21"/>
              <a:gd name="T5" fmla="*/ 4536 h 42"/>
              <a:gd name="T6" fmla="*/ 6425 w 21"/>
              <a:gd name="T7" fmla="*/ 5292 h 42"/>
              <a:gd name="T8" fmla="*/ 3402 w 21"/>
              <a:gd name="T9" fmla="*/ 15497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42">
                <a:moveTo>
                  <a:pt x="9" y="41"/>
                </a:moveTo>
                <a:cubicBezTo>
                  <a:pt x="6" y="41"/>
                  <a:pt x="9" y="31"/>
                  <a:pt x="8" y="28"/>
                </a:cubicBezTo>
                <a:cubicBezTo>
                  <a:pt x="8" y="24"/>
                  <a:pt x="0" y="17"/>
                  <a:pt x="0" y="12"/>
                </a:cubicBezTo>
                <a:cubicBezTo>
                  <a:pt x="0" y="9"/>
                  <a:pt x="14" y="0"/>
                  <a:pt x="17" y="14"/>
                </a:cubicBezTo>
                <a:cubicBezTo>
                  <a:pt x="20" y="26"/>
                  <a:pt x="9" y="41"/>
                  <a:pt x="9" y="41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29" name="Freeform 1733">
            <a:extLst>
              <a:ext uri="{FF2B5EF4-FFF2-40B4-BE49-F238E27FC236}">
                <a16:creationId xmlns:a16="http://schemas.microsoft.com/office/drawing/2014/main" id="{EF1408A3-B077-014C-8485-D13199BCA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5975" y="2719388"/>
            <a:ext cx="7938" cy="12700"/>
          </a:xfrm>
          <a:custGeom>
            <a:avLst/>
            <a:gdLst>
              <a:gd name="T0" fmla="*/ 4631 w 24"/>
              <a:gd name="T1" fmla="*/ 12357 h 37"/>
              <a:gd name="T2" fmla="*/ 3969 w 24"/>
              <a:gd name="T3" fmla="*/ 12357 h 37"/>
              <a:gd name="T4" fmla="*/ 3638 w 24"/>
              <a:gd name="T5" fmla="*/ 9268 h 37"/>
              <a:gd name="T6" fmla="*/ 3638 w 24"/>
              <a:gd name="T7" fmla="*/ 7895 h 37"/>
              <a:gd name="T8" fmla="*/ 1985 w 24"/>
              <a:gd name="T9" fmla="*/ 6178 h 37"/>
              <a:gd name="T10" fmla="*/ 0 w 24"/>
              <a:gd name="T11" fmla="*/ 2403 h 37"/>
              <a:gd name="T12" fmla="*/ 3969 w 24"/>
              <a:gd name="T13" fmla="*/ 0 h 37"/>
              <a:gd name="T14" fmla="*/ 7277 w 24"/>
              <a:gd name="T15" fmla="*/ 3089 h 37"/>
              <a:gd name="T16" fmla="*/ 4631 w 24"/>
              <a:gd name="T17" fmla="*/ 12357 h 37"/>
              <a:gd name="T18" fmla="*/ 3969 w 24"/>
              <a:gd name="T19" fmla="*/ 1030 h 37"/>
              <a:gd name="T20" fmla="*/ 992 w 24"/>
              <a:gd name="T21" fmla="*/ 2059 h 37"/>
              <a:gd name="T22" fmla="*/ 1985 w 24"/>
              <a:gd name="T23" fmla="*/ 5492 h 37"/>
              <a:gd name="T24" fmla="*/ 3969 w 24"/>
              <a:gd name="T25" fmla="*/ 7895 h 37"/>
              <a:gd name="T26" fmla="*/ 3969 w 24"/>
              <a:gd name="T27" fmla="*/ 8924 h 37"/>
              <a:gd name="T28" fmla="*/ 3969 w 24"/>
              <a:gd name="T29" fmla="*/ 12357 h 37"/>
              <a:gd name="T30" fmla="*/ 6615 w 24"/>
              <a:gd name="T31" fmla="*/ 3089 h 37"/>
              <a:gd name="T32" fmla="*/ 3969 w 24"/>
              <a:gd name="T33" fmla="*/ 1030 h 3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37">
                <a:moveTo>
                  <a:pt x="14" y="36"/>
                </a:moveTo>
                <a:lnTo>
                  <a:pt x="12" y="36"/>
                </a:lnTo>
                <a:cubicBezTo>
                  <a:pt x="9" y="36"/>
                  <a:pt x="11" y="30"/>
                  <a:pt x="11" y="27"/>
                </a:cubicBezTo>
                <a:cubicBezTo>
                  <a:pt x="11" y="27"/>
                  <a:pt x="11" y="24"/>
                  <a:pt x="11" y="23"/>
                </a:cubicBezTo>
                <a:cubicBezTo>
                  <a:pt x="11" y="21"/>
                  <a:pt x="9" y="19"/>
                  <a:pt x="6" y="18"/>
                </a:cubicBezTo>
                <a:cubicBezTo>
                  <a:pt x="6" y="15"/>
                  <a:pt x="0" y="10"/>
                  <a:pt x="0" y="7"/>
                </a:cubicBezTo>
                <a:cubicBezTo>
                  <a:pt x="0" y="6"/>
                  <a:pt x="6" y="0"/>
                  <a:pt x="12" y="0"/>
                </a:cubicBezTo>
                <a:cubicBezTo>
                  <a:pt x="15" y="0"/>
                  <a:pt x="19" y="3"/>
                  <a:pt x="22" y="9"/>
                </a:cubicBezTo>
                <a:cubicBezTo>
                  <a:pt x="23" y="21"/>
                  <a:pt x="14" y="36"/>
                  <a:pt x="14" y="36"/>
                </a:cubicBezTo>
                <a:close/>
                <a:moveTo>
                  <a:pt x="12" y="3"/>
                </a:moveTo>
                <a:cubicBezTo>
                  <a:pt x="6" y="3"/>
                  <a:pt x="3" y="6"/>
                  <a:pt x="3" y="6"/>
                </a:cubicBezTo>
                <a:cubicBezTo>
                  <a:pt x="3" y="10"/>
                  <a:pt x="6" y="13"/>
                  <a:pt x="6" y="16"/>
                </a:cubicBezTo>
                <a:cubicBezTo>
                  <a:pt x="10" y="18"/>
                  <a:pt x="12" y="21"/>
                  <a:pt x="12" y="23"/>
                </a:cubicBezTo>
                <a:cubicBezTo>
                  <a:pt x="12" y="24"/>
                  <a:pt x="12" y="26"/>
                  <a:pt x="12" y="26"/>
                </a:cubicBezTo>
                <a:cubicBezTo>
                  <a:pt x="12" y="30"/>
                  <a:pt x="11" y="33"/>
                  <a:pt x="12" y="36"/>
                </a:cubicBezTo>
                <a:cubicBezTo>
                  <a:pt x="15" y="33"/>
                  <a:pt x="22" y="19"/>
                  <a:pt x="20" y="9"/>
                </a:cubicBezTo>
                <a:cubicBezTo>
                  <a:pt x="19" y="3"/>
                  <a:pt x="15" y="3"/>
                  <a:pt x="12" y="3"/>
                </a:cubicBez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0" name="Freeform 1734">
            <a:extLst>
              <a:ext uri="{FF2B5EF4-FFF2-40B4-BE49-F238E27FC236}">
                <a16:creationId xmlns:a16="http://schemas.microsoft.com/office/drawing/2014/main" id="{2A28D5C4-C0C4-4543-B1CE-037AB92FE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2689225"/>
            <a:ext cx="7937" cy="14288"/>
          </a:xfrm>
          <a:custGeom>
            <a:avLst/>
            <a:gdLst>
              <a:gd name="T0" fmla="*/ 5291 w 21"/>
              <a:gd name="T1" fmla="*/ 0 h 39"/>
              <a:gd name="T2" fmla="*/ 5291 w 21"/>
              <a:gd name="T3" fmla="*/ 4396 h 39"/>
              <a:gd name="T4" fmla="*/ 7181 w 21"/>
              <a:gd name="T5" fmla="*/ 10624 h 39"/>
              <a:gd name="T6" fmla="*/ 756 w 21"/>
              <a:gd name="T7" fmla="*/ 8426 h 39"/>
              <a:gd name="T8" fmla="*/ 5291 w 21"/>
              <a:gd name="T9" fmla="*/ 0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39">
                <a:moveTo>
                  <a:pt x="14" y="0"/>
                </a:moveTo>
                <a:cubicBezTo>
                  <a:pt x="19" y="2"/>
                  <a:pt x="14" y="11"/>
                  <a:pt x="14" y="12"/>
                </a:cubicBezTo>
                <a:cubicBezTo>
                  <a:pt x="14" y="15"/>
                  <a:pt x="20" y="23"/>
                  <a:pt x="19" y="29"/>
                </a:cubicBezTo>
                <a:cubicBezTo>
                  <a:pt x="17" y="34"/>
                  <a:pt x="0" y="38"/>
                  <a:pt x="2" y="23"/>
                </a:cubicBezTo>
                <a:cubicBezTo>
                  <a:pt x="2" y="11"/>
                  <a:pt x="14" y="0"/>
                  <a:pt x="14" y="0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1" name="Freeform 1735">
            <a:extLst>
              <a:ext uri="{FF2B5EF4-FFF2-40B4-BE49-F238E27FC236}">
                <a16:creationId xmlns:a16="http://schemas.microsoft.com/office/drawing/2014/main" id="{BC79C6B2-A62C-DC45-B9AA-5490C5732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6613" y="2695575"/>
            <a:ext cx="4762" cy="6350"/>
          </a:xfrm>
          <a:custGeom>
            <a:avLst/>
            <a:gdLst>
              <a:gd name="T0" fmla="*/ 4365 w 12"/>
              <a:gd name="T1" fmla="*/ 4109 h 17"/>
              <a:gd name="T2" fmla="*/ 0 w 12"/>
              <a:gd name="T3" fmla="*/ 5976 h 17"/>
              <a:gd name="T4" fmla="*/ 3968 w 12"/>
              <a:gd name="T5" fmla="*/ 4109 h 17"/>
              <a:gd name="T6" fmla="*/ 1984 w 12"/>
              <a:gd name="T7" fmla="*/ 747 h 17"/>
              <a:gd name="T8" fmla="*/ 1984 w 12"/>
              <a:gd name="T9" fmla="*/ 0 h 17"/>
              <a:gd name="T10" fmla="*/ 4365 w 12"/>
              <a:gd name="T11" fmla="*/ 4109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7">
                <a:moveTo>
                  <a:pt x="11" y="11"/>
                </a:moveTo>
                <a:cubicBezTo>
                  <a:pt x="10" y="16"/>
                  <a:pt x="5" y="16"/>
                  <a:pt x="0" y="16"/>
                </a:cubicBezTo>
                <a:cubicBezTo>
                  <a:pt x="5" y="16"/>
                  <a:pt x="8" y="14"/>
                  <a:pt x="10" y="11"/>
                </a:cubicBezTo>
                <a:cubicBezTo>
                  <a:pt x="10" y="10"/>
                  <a:pt x="8" y="5"/>
                  <a:pt x="5" y="2"/>
                </a:cubicBezTo>
                <a:lnTo>
                  <a:pt x="5" y="0"/>
                </a:lnTo>
                <a:cubicBezTo>
                  <a:pt x="10" y="5"/>
                  <a:pt x="11" y="10"/>
                  <a:pt x="11" y="11"/>
                </a:cubicBezTo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2" name="Freeform 1736">
            <a:extLst>
              <a:ext uri="{FF2B5EF4-FFF2-40B4-BE49-F238E27FC236}">
                <a16:creationId xmlns:a16="http://schemas.microsoft.com/office/drawing/2014/main" id="{38E7199F-A568-064F-A6D0-53D342A87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2684463"/>
            <a:ext cx="7938" cy="12700"/>
          </a:xfrm>
          <a:custGeom>
            <a:avLst/>
            <a:gdLst>
              <a:gd name="T0" fmla="*/ 6048 w 21"/>
              <a:gd name="T1" fmla="*/ 0 h 36"/>
              <a:gd name="T2" fmla="*/ 5292 w 21"/>
              <a:gd name="T3" fmla="*/ 4233 h 36"/>
              <a:gd name="T4" fmla="*/ 6804 w 21"/>
              <a:gd name="T5" fmla="*/ 10231 h 36"/>
              <a:gd name="T6" fmla="*/ 378 w 21"/>
              <a:gd name="T7" fmla="*/ 8114 h 36"/>
              <a:gd name="T8" fmla="*/ 6048 w 21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36">
                <a:moveTo>
                  <a:pt x="16" y="0"/>
                </a:moveTo>
                <a:cubicBezTo>
                  <a:pt x="18" y="0"/>
                  <a:pt x="14" y="8"/>
                  <a:pt x="14" y="12"/>
                </a:cubicBezTo>
                <a:cubicBezTo>
                  <a:pt x="14" y="14"/>
                  <a:pt x="20" y="23"/>
                  <a:pt x="18" y="29"/>
                </a:cubicBezTo>
                <a:cubicBezTo>
                  <a:pt x="18" y="32"/>
                  <a:pt x="0" y="35"/>
                  <a:pt x="1" y="23"/>
                </a:cubicBezTo>
                <a:cubicBezTo>
                  <a:pt x="3" y="9"/>
                  <a:pt x="16" y="0"/>
                  <a:pt x="16" y="0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3" name="Freeform 1737">
            <a:extLst>
              <a:ext uri="{FF2B5EF4-FFF2-40B4-BE49-F238E27FC236}">
                <a16:creationId xmlns:a16="http://schemas.microsoft.com/office/drawing/2014/main" id="{EAEBACD6-DF66-7043-AF6F-26E08E2EA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2684463"/>
            <a:ext cx="7938" cy="12700"/>
          </a:xfrm>
          <a:custGeom>
            <a:avLst/>
            <a:gdLst>
              <a:gd name="T0" fmla="*/ 1134 w 21"/>
              <a:gd name="T1" fmla="*/ 11249 h 35"/>
              <a:gd name="T2" fmla="*/ 378 w 21"/>
              <a:gd name="T3" fmla="*/ 9071 h 35"/>
              <a:gd name="T4" fmla="*/ 6048 w 21"/>
              <a:gd name="T5" fmla="*/ 0 h 35"/>
              <a:gd name="T6" fmla="*/ 6048 w 21"/>
              <a:gd name="T7" fmla="*/ 3629 h 35"/>
              <a:gd name="T8" fmla="*/ 5292 w 21"/>
              <a:gd name="T9" fmla="*/ 5080 h 35"/>
              <a:gd name="T10" fmla="*/ 5292 w 21"/>
              <a:gd name="T11" fmla="*/ 3629 h 35"/>
              <a:gd name="T12" fmla="*/ 6048 w 21"/>
              <a:gd name="T13" fmla="*/ 726 h 35"/>
              <a:gd name="T14" fmla="*/ 1134 w 21"/>
              <a:gd name="T15" fmla="*/ 9071 h 35"/>
              <a:gd name="T16" fmla="*/ 1512 w 21"/>
              <a:gd name="T17" fmla="*/ 11249 h 35"/>
              <a:gd name="T18" fmla="*/ 3402 w 21"/>
              <a:gd name="T19" fmla="*/ 12337 h 35"/>
              <a:gd name="T20" fmla="*/ 6804 w 21"/>
              <a:gd name="T21" fmla="*/ 10523 h 35"/>
              <a:gd name="T22" fmla="*/ 5670 w 21"/>
              <a:gd name="T23" fmla="*/ 7257 h 35"/>
              <a:gd name="T24" fmla="*/ 5292 w 21"/>
              <a:gd name="T25" fmla="*/ 5080 h 35"/>
              <a:gd name="T26" fmla="*/ 6048 w 21"/>
              <a:gd name="T27" fmla="*/ 7257 h 35"/>
              <a:gd name="T28" fmla="*/ 6804 w 21"/>
              <a:gd name="T29" fmla="*/ 11249 h 35"/>
              <a:gd name="T30" fmla="*/ 3402 w 21"/>
              <a:gd name="T31" fmla="*/ 12337 h 35"/>
              <a:gd name="T32" fmla="*/ 1134 w 21"/>
              <a:gd name="T33" fmla="*/ 11249 h 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35">
                <a:moveTo>
                  <a:pt x="3" y="31"/>
                </a:moveTo>
                <a:cubicBezTo>
                  <a:pt x="1" y="31"/>
                  <a:pt x="0" y="28"/>
                  <a:pt x="1" y="25"/>
                </a:cubicBezTo>
                <a:cubicBezTo>
                  <a:pt x="3" y="11"/>
                  <a:pt x="15" y="0"/>
                  <a:pt x="16" y="0"/>
                </a:cubicBezTo>
                <a:cubicBezTo>
                  <a:pt x="18" y="2"/>
                  <a:pt x="18" y="7"/>
                  <a:pt x="16" y="10"/>
                </a:cubicBezTo>
                <a:cubicBezTo>
                  <a:pt x="15" y="13"/>
                  <a:pt x="15" y="13"/>
                  <a:pt x="14" y="14"/>
                </a:cubicBezTo>
                <a:lnTo>
                  <a:pt x="14" y="10"/>
                </a:lnTo>
                <a:cubicBezTo>
                  <a:pt x="16" y="7"/>
                  <a:pt x="18" y="2"/>
                  <a:pt x="16" y="2"/>
                </a:cubicBezTo>
                <a:cubicBezTo>
                  <a:pt x="16" y="2"/>
                  <a:pt x="3" y="13"/>
                  <a:pt x="3" y="25"/>
                </a:cubicBezTo>
                <a:cubicBezTo>
                  <a:pt x="3" y="28"/>
                  <a:pt x="3" y="31"/>
                  <a:pt x="4" y="31"/>
                </a:cubicBezTo>
                <a:cubicBezTo>
                  <a:pt x="6" y="34"/>
                  <a:pt x="9" y="34"/>
                  <a:pt x="9" y="34"/>
                </a:cubicBezTo>
                <a:cubicBezTo>
                  <a:pt x="14" y="34"/>
                  <a:pt x="18" y="31"/>
                  <a:pt x="18" y="29"/>
                </a:cubicBezTo>
                <a:cubicBezTo>
                  <a:pt x="18" y="26"/>
                  <a:pt x="16" y="23"/>
                  <a:pt x="15" y="20"/>
                </a:cubicBezTo>
                <a:cubicBezTo>
                  <a:pt x="14" y="16"/>
                  <a:pt x="14" y="16"/>
                  <a:pt x="14" y="14"/>
                </a:cubicBezTo>
                <a:cubicBezTo>
                  <a:pt x="14" y="16"/>
                  <a:pt x="15" y="16"/>
                  <a:pt x="16" y="20"/>
                </a:cubicBezTo>
                <a:cubicBezTo>
                  <a:pt x="18" y="23"/>
                  <a:pt x="20" y="26"/>
                  <a:pt x="18" y="31"/>
                </a:cubicBezTo>
                <a:cubicBezTo>
                  <a:pt x="18" y="32"/>
                  <a:pt x="14" y="34"/>
                  <a:pt x="9" y="34"/>
                </a:cubicBezTo>
                <a:cubicBezTo>
                  <a:pt x="9" y="34"/>
                  <a:pt x="6" y="34"/>
                  <a:pt x="3" y="31"/>
                </a:cubicBezTo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4" name="Freeform 1738">
            <a:extLst>
              <a:ext uri="{FF2B5EF4-FFF2-40B4-BE49-F238E27FC236}">
                <a16:creationId xmlns:a16="http://schemas.microsoft.com/office/drawing/2014/main" id="{2BE0D0AF-A449-8946-B07C-31B1E2A08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5338" y="2725738"/>
            <a:ext cx="11112" cy="12700"/>
          </a:xfrm>
          <a:custGeom>
            <a:avLst/>
            <a:gdLst>
              <a:gd name="T0" fmla="*/ 0 w 33"/>
              <a:gd name="T1" fmla="*/ 1121 h 34"/>
              <a:gd name="T2" fmla="*/ 3367 w 33"/>
              <a:gd name="T3" fmla="*/ 4482 h 34"/>
              <a:gd name="T4" fmla="*/ 9092 w 33"/>
              <a:gd name="T5" fmla="*/ 5603 h 34"/>
              <a:gd name="T6" fmla="*/ 5051 w 33"/>
              <a:gd name="T7" fmla="*/ 9712 h 34"/>
              <a:gd name="T8" fmla="*/ 0 w 33"/>
              <a:gd name="T9" fmla="*/ 1121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4">
                <a:moveTo>
                  <a:pt x="0" y="3"/>
                </a:moveTo>
                <a:cubicBezTo>
                  <a:pt x="3" y="0"/>
                  <a:pt x="7" y="9"/>
                  <a:pt x="10" y="12"/>
                </a:cubicBezTo>
                <a:cubicBezTo>
                  <a:pt x="12" y="12"/>
                  <a:pt x="24" y="12"/>
                  <a:pt x="27" y="15"/>
                </a:cubicBezTo>
                <a:cubicBezTo>
                  <a:pt x="32" y="18"/>
                  <a:pt x="25" y="33"/>
                  <a:pt x="15" y="26"/>
                </a:cubicBezTo>
                <a:cubicBezTo>
                  <a:pt x="3" y="20"/>
                  <a:pt x="0" y="3"/>
                  <a:pt x="0" y="3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5" name="Freeform 1739">
            <a:extLst>
              <a:ext uri="{FF2B5EF4-FFF2-40B4-BE49-F238E27FC236}">
                <a16:creationId xmlns:a16="http://schemas.microsoft.com/office/drawing/2014/main" id="{96C25ED4-B9A9-1047-B869-80DD49B96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5338" y="2727325"/>
            <a:ext cx="11112" cy="11113"/>
          </a:xfrm>
          <a:custGeom>
            <a:avLst/>
            <a:gdLst>
              <a:gd name="T0" fmla="*/ 6811 w 31"/>
              <a:gd name="T1" fmla="*/ 10347 h 29"/>
              <a:gd name="T2" fmla="*/ 5377 w 31"/>
              <a:gd name="T3" fmla="*/ 9580 h 29"/>
              <a:gd name="T4" fmla="*/ 0 w 31"/>
              <a:gd name="T5" fmla="*/ 383 h 29"/>
              <a:gd name="T6" fmla="*/ 0 w 31"/>
              <a:gd name="T7" fmla="*/ 0 h 29"/>
              <a:gd name="T8" fmla="*/ 358 w 31"/>
              <a:gd name="T9" fmla="*/ 0 h 29"/>
              <a:gd name="T10" fmla="*/ 2509 w 31"/>
              <a:gd name="T11" fmla="*/ 2682 h 29"/>
              <a:gd name="T12" fmla="*/ 3585 w 31"/>
              <a:gd name="T13" fmla="*/ 3832 h 29"/>
              <a:gd name="T14" fmla="*/ 3226 w 31"/>
              <a:gd name="T15" fmla="*/ 3832 h 29"/>
              <a:gd name="T16" fmla="*/ 2151 w 31"/>
              <a:gd name="T17" fmla="*/ 2682 h 29"/>
              <a:gd name="T18" fmla="*/ 358 w 31"/>
              <a:gd name="T19" fmla="*/ 383 h 29"/>
              <a:gd name="T20" fmla="*/ 5377 w 31"/>
              <a:gd name="T21" fmla="*/ 9197 h 29"/>
              <a:gd name="T22" fmla="*/ 8961 w 31"/>
              <a:gd name="T23" fmla="*/ 8047 h 29"/>
              <a:gd name="T24" fmla="*/ 8961 w 31"/>
              <a:gd name="T25" fmla="*/ 4982 h 29"/>
              <a:gd name="T26" fmla="*/ 5377 w 31"/>
              <a:gd name="T27" fmla="*/ 3832 h 29"/>
              <a:gd name="T28" fmla="*/ 9678 w 31"/>
              <a:gd name="T29" fmla="*/ 4982 h 29"/>
              <a:gd name="T30" fmla="*/ 9678 w 31"/>
              <a:gd name="T31" fmla="*/ 8047 h 29"/>
              <a:gd name="T32" fmla="*/ 6811 w 31"/>
              <a:gd name="T33" fmla="*/ 10347 h 2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1" h="29">
                <a:moveTo>
                  <a:pt x="19" y="27"/>
                </a:moveTo>
                <a:cubicBezTo>
                  <a:pt x="18" y="27"/>
                  <a:pt x="15" y="27"/>
                  <a:pt x="15" y="25"/>
                </a:cubicBezTo>
                <a:cubicBezTo>
                  <a:pt x="3" y="18"/>
                  <a:pt x="0" y="1"/>
                  <a:pt x="0" y="1"/>
                </a:cubicBezTo>
                <a:lnTo>
                  <a:pt x="0" y="0"/>
                </a:lnTo>
                <a:lnTo>
                  <a:pt x="1" y="0"/>
                </a:lnTo>
                <a:cubicBezTo>
                  <a:pt x="3" y="0"/>
                  <a:pt x="6" y="3"/>
                  <a:pt x="7" y="7"/>
                </a:cubicBezTo>
                <a:cubicBezTo>
                  <a:pt x="9" y="7"/>
                  <a:pt x="9" y="7"/>
                  <a:pt x="10" y="10"/>
                </a:cubicBezTo>
                <a:lnTo>
                  <a:pt x="9" y="10"/>
                </a:lnTo>
                <a:cubicBezTo>
                  <a:pt x="9" y="10"/>
                  <a:pt x="7" y="7"/>
                  <a:pt x="6" y="7"/>
                </a:cubicBezTo>
                <a:cubicBezTo>
                  <a:pt x="6" y="4"/>
                  <a:pt x="3" y="1"/>
                  <a:pt x="1" y="1"/>
                </a:cubicBezTo>
                <a:cubicBezTo>
                  <a:pt x="1" y="1"/>
                  <a:pt x="4" y="18"/>
                  <a:pt x="15" y="24"/>
                </a:cubicBezTo>
                <a:cubicBezTo>
                  <a:pt x="21" y="28"/>
                  <a:pt x="25" y="22"/>
                  <a:pt x="25" y="21"/>
                </a:cubicBezTo>
                <a:cubicBezTo>
                  <a:pt x="27" y="18"/>
                  <a:pt x="27" y="14"/>
                  <a:pt x="25" y="13"/>
                </a:cubicBezTo>
                <a:cubicBezTo>
                  <a:pt x="24" y="10"/>
                  <a:pt x="19" y="10"/>
                  <a:pt x="15" y="10"/>
                </a:cubicBezTo>
                <a:cubicBezTo>
                  <a:pt x="21" y="10"/>
                  <a:pt x="24" y="10"/>
                  <a:pt x="27" y="13"/>
                </a:cubicBezTo>
                <a:cubicBezTo>
                  <a:pt x="27" y="13"/>
                  <a:pt x="30" y="18"/>
                  <a:pt x="27" y="21"/>
                </a:cubicBezTo>
                <a:cubicBezTo>
                  <a:pt x="25" y="25"/>
                  <a:pt x="24" y="27"/>
                  <a:pt x="19" y="27"/>
                </a:cubicBezTo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6" name="Freeform 1740">
            <a:extLst>
              <a:ext uri="{FF2B5EF4-FFF2-40B4-BE49-F238E27FC236}">
                <a16:creationId xmlns:a16="http://schemas.microsoft.com/office/drawing/2014/main" id="{2B513398-CBA0-0F44-AA44-C66BE7A8A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746375"/>
            <a:ext cx="11113" cy="12700"/>
          </a:xfrm>
          <a:custGeom>
            <a:avLst/>
            <a:gdLst>
              <a:gd name="T0" fmla="*/ 0 w 29"/>
              <a:gd name="T1" fmla="*/ 0 h 37"/>
              <a:gd name="T2" fmla="*/ 3449 w 29"/>
              <a:gd name="T3" fmla="*/ 3089 h 37"/>
              <a:gd name="T4" fmla="*/ 9580 w 29"/>
              <a:gd name="T5" fmla="*/ 5492 h 37"/>
              <a:gd name="T6" fmla="*/ 4215 w 29"/>
              <a:gd name="T7" fmla="*/ 8238 h 37"/>
              <a:gd name="T8" fmla="*/ 0 w 29"/>
              <a:gd name="T9" fmla="*/ 0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37">
                <a:moveTo>
                  <a:pt x="0" y="0"/>
                </a:moveTo>
                <a:cubicBezTo>
                  <a:pt x="3" y="0"/>
                  <a:pt x="8" y="9"/>
                  <a:pt x="9" y="9"/>
                </a:cubicBezTo>
                <a:cubicBezTo>
                  <a:pt x="11" y="12"/>
                  <a:pt x="22" y="12"/>
                  <a:pt x="25" y="16"/>
                </a:cubicBezTo>
                <a:cubicBezTo>
                  <a:pt x="28" y="19"/>
                  <a:pt x="20" y="36"/>
                  <a:pt x="11" y="24"/>
                </a:cubicBezTo>
                <a:cubicBezTo>
                  <a:pt x="0" y="16"/>
                  <a:pt x="0" y="0"/>
                  <a:pt x="0" y="0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" name="Freeform 1741">
            <a:extLst>
              <a:ext uri="{FF2B5EF4-FFF2-40B4-BE49-F238E27FC236}">
                <a16:creationId xmlns:a16="http://schemas.microsoft.com/office/drawing/2014/main" id="{9485FA57-EF03-0848-B675-41606C1DB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746375"/>
            <a:ext cx="9525" cy="11113"/>
          </a:xfrm>
          <a:custGeom>
            <a:avLst/>
            <a:gdLst>
              <a:gd name="T0" fmla="*/ 5997 w 27"/>
              <a:gd name="T1" fmla="*/ 10730 h 29"/>
              <a:gd name="T2" fmla="*/ 3175 w 27"/>
              <a:gd name="T3" fmla="*/ 10347 h 29"/>
              <a:gd name="T4" fmla="*/ 0 w 27"/>
              <a:gd name="T5" fmla="*/ 383 h 29"/>
              <a:gd name="T6" fmla="*/ 3881 w 27"/>
              <a:gd name="T7" fmla="*/ 9197 h 29"/>
              <a:gd name="T8" fmla="*/ 5997 w 27"/>
              <a:gd name="T9" fmla="*/ 10347 h 29"/>
              <a:gd name="T10" fmla="*/ 8114 w 27"/>
              <a:gd name="T11" fmla="*/ 8431 h 29"/>
              <a:gd name="T12" fmla="*/ 8819 w 27"/>
              <a:gd name="T13" fmla="*/ 6131 h 29"/>
              <a:gd name="T14" fmla="*/ 5644 w 27"/>
              <a:gd name="T15" fmla="*/ 4598 h 29"/>
              <a:gd name="T16" fmla="*/ 3175 w 27"/>
              <a:gd name="T17" fmla="*/ 3832 h 29"/>
              <a:gd name="T18" fmla="*/ 2117 w 27"/>
              <a:gd name="T19" fmla="*/ 2299 h 29"/>
              <a:gd name="T20" fmla="*/ 0 w 27"/>
              <a:gd name="T21" fmla="*/ 383 h 29"/>
              <a:gd name="T22" fmla="*/ 0 w 27"/>
              <a:gd name="T23" fmla="*/ 0 h 29"/>
              <a:gd name="T24" fmla="*/ 2822 w 27"/>
              <a:gd name="T25" fmla="*/ 2299 h 29"/>
              <a:gd name="T26" fmla="*/ 3175 w 27"/>
              <a:gd name="T27" fmla="*/ 3449 h 29"/>
              <a:gd name="T28" fmla="*/ 5644 w 27"/>
              <a:gd name="T29" fmla="*/ 4598 h 29"/>
              <a:gd name="T30" fmla="*/ 8819 w 27"/>
              <a:gd name="T31" fmla="*/ 6131 h 29"/>
              <a:gd name="T32" fmla="*/ 8819 w 27"/>
              <a:gd name="T33" fmla="*/ 8431 h 29"/>
              <a:gd name="T34" fmla="*/ 5997 w 27"/>
              <a:gd name="T35" fmla="*/ 10730 h 2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7" h="29">
                <a:moveTo>
                  <a:pt x="17" y="28"/>
                </a:moveTo>
                <a:cubicBezTo>
                  <a:pt x="14" y="28"/>
                  <a:pt x="12" y="27"/>
                  <a:pt x="9" y="27"/>
                </a:cubicBezTo>
                <a:cubicBezTo>
                  <a:pt x="2" y="18"/>
                  <a:pt x="1" y="6"/>
                  <a:pt x="0" y="1"/>
                </a:cubicBezTo>
                <a:cubicBezTo>
                  <a:pt x="1" y="3"/>
                  <a:pt x="2" y="17"/>
                  <a:pt x="11" y="24"/>
                </a:cubicBezTo>
                <a:cubicBezTo>
                  <a:pt x="12" y="27"/>
                  <a:pt x="16" y="27"/>
                  <a:pt x="17" y="27"/>
                </a:cubicBezTo>
                <a:cubicBezTo>
                  <a:pt x="19" y="27"/>
                  <a:pt x="22" y="27"/>
                  <a:pt x="23" y="22"/>
                </a:cubicBezTo>
                <a:cubicBezTo>
                  <a:pt x="25" y="19"/>
                  <a:pt x="25" y="16"/>
                  <a:pt x="25" y="16"/>
                </a:cubicBezTo>
                <a:cubicBezTo>
                  <a:pt x="23" y="15"/>
                  <a:pt x="19" y="12"/>
                  <a:pt x="16" y="12"/>
                </a:cubicBezTo>
                <a:cubicBezTo>
                  <a:pt x="11" y="12"/>
                  <a:pt x="9" y="11"/>
                  <a:pt x="9" y="10"/>
                </a:cubicBezTo>
                <a:cubicBezTo>
                  <a:pt x="9" y="8"/>
                  <a:pt x="8" y="9"/>
                  <a:pt x="6" y="6"/>
                </a:cubicBezTo>
                <a:cubicBezTo>
                  <a:pt x="5" y="3"/>
                  <a:pt x="2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6" y="3"/>
                  <a:pt x="8" y="6"/>
                </a:cubicBezTo>
                <a:lnTo>
                  <a:pt x="9" y="9"/>
                </a:lnTo>
                <a:cubicBezTo>
                  <a:pt x="9" y="10"/>
                  <a:pt x="12" y="10"/>
                  <a:pt x="16" y="12"/>
                </a:cubicBezTo>
                <a:cubicBezTo>
                  <a:pt x="19" y="12"/>
                  <a:pt x="23" y="12"/>
                  <a:pt x="25" y="16"/>
                </a:cubicBezTo>
                <a:cubicBezTo>
                  <a:pt x="26" y="16"/>
                  <a:pt x="26" y="19"/>
                  <a:pt x="25" y="22"/>
                </a:cubicBezTo>
                <a:cubicBezTo>
                  <a:pt x="23" y="27"/>
                  <a:pt x="19" y="28"/>
                  <a:pt x="17" y="28"/>
                </a:cubicBezTo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" name="Freeform 1742">
            <a:extLst>
              <a:ext uri="{FF2B5EF4-FFF2-40B4-BE49-F238E27FC236}">
                <a16:creationId xmlns:a16="http://schemas.microsoft.com/office/drawing/2014/main" id="{3E5F59E9-5DA6-E94E-9ECA-AC654CF32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760663"/>
            <a:ext cx="11113" cy="9525"/>
          </a:xfrm>
          <a:custGeom>
            <a:avLst/>
            <a:gdLst>
              <a:gd name="T0" fmla="*/ 10755 w 31"/>
              <a:gd name="T1" fmla="*/ 8845 h 28"/>
              <a:gd name="T2" fmla="*/ 6811 w 31"/>
              <a:gd name="T3" fmla="*/ 6804 h 28"/>
              <a:gd name="T4" fmla="*/ 1075 w 31"/>
              <a:gd name="T5" fmla="*/ 6804 h 28"/>
              <a:gd name="T6" fmla="*/ 4660 w 31"/>
              <a:gd name="T7" fmla="*/ 1701 h 28"/>
              <a:gd name="T8" fmla="*/ 10755 w 31"/>
              <a:gd name="T9" fmla="*/ 8845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28">
                <a:moveTo>
                  <a:pt x="30" y="26"/>
                </a:moveTo>
                <a:cubicBezTo>
                  <a:pt x="28" y="27"/>
                  <a:pt x="22" y="21"/>
                  <a:pt x="19" y="20"/>
                </a:cubicBezTo>
                <a:cubicBezTo>
                  <a:pt x="18" y="20"/>
                  <a:pt x="7" y="23"/>
                  <a:pt x="3" y="20"/>
                </a:cubicBezTo>
                <a:cubicBezTo>
                  <a:pt x="0" y="18"/>
                  <a:pt x="0" y="0"/>
                  <a:pt x="13" y="5"/>
                </a:cubicBezTo>
                <a:cubicBezTo>
                  <a:pt x="25" y="11"/>
                  <a:pt x="30" y="26"/>
                  <a:pt x="30" y="26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" name="Freeform 1743">
            <a:extLst>
              <a:ext uri="{FF2B5EF4-FFF2-40B4-BE49-F238E27FC236}">
                <a16:creationId xmlns:a16="http://schemas.microsoft.com/office/drawing/2014/main" id="{6B5195BE-07E3-AB4F-A84D-2BDD51306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760663"/>
            <a:ext cx="12700" cy="9525"/>
          </a:xfrm>
          <a:custGeom>
            <a:avLst/>
            <a:gdLst>
              <a:gd name="T0" fmla="*/ 11206 w 34"/>
              <a:gd name="T1" fmla="*/ 9144 h 25"/>
              <a:gd name="T2" fmla="*/ 8218 w 34"/>
              <a:gd name="T3" fmla="*/ 7620 h 25"/>
              <a:gd name="T4" fmla="*/ 7097 w 34"/>
              <a:gd name="T5" fmla="*/ 6858 h 25"/>
              <a:gd name="T6" fmla="*/ 4856 w 34"/>
              <a:gd name="T7" fmla="*/ 6858 h 25"/>
              <a:gd name="T8" fmla="*/ 1121 w 34"/>
              <a:gd name="T9" fmla="*/ 6858 h 25"/>
              <a:gd name="T10" fmla="*/ 0 w 34"/>
              <a:gd name="T11" fmla="*/ 3048 h 25"/>
              <a:gd name="T12" fmla="*/ 4856 w 34"/>
              <a:gd name="T13" fmla="*/ 762 h 25"/>
              <a:gd name="T14" fmla="*/ 12326 w 34"/>
              <a:gd name="T15" fmla="*/ 8763 h 25"/>
              <a:gd name="T16" fmla="*/ 12326 w 34"/>
              <a:gd name="T17" fmla="*/ 8763 h 25"/>
              <a:gd name="T18" fmla="*/ 11206 w 34"/>
              <a:gd name="T19" fmla="*/ 9144 h 25"/>
              <a:gd name="T20" fmla="*/ 6724 w 34"/>
              <a:gd name="T21" fmla="*/ 6477 h 25"/>
              <a:gd name="T22" fmla="*/ 7097 w 34"/>
              <a:gd name="T23" fmla="*/ 6477 h 25"/>
              <a:gd name="T24" fmla="*/ 8965 w 34"/>
              <a:gd name="T25" fmla="*/ 7620 h 25"/>
              <a:gd name="T26" fmla="*/ 11206 w 34"/>
              <a:gd name="T27" fmla="*/ 8763 h 25"/>
              <a:gd name="T28" fmla="*/ 11206 w 34"/>
              <a:gd name="T29" fmla="*/ 8763 h 25"/>
              <a:gd name="T30" fmla="*/ 11206 w 34"/>
              <a:gd name="T31" fmla="*/ 8763 h 25"/>
              <a:gd name="T32" fmla="*/ 11206 w 34"/>
              <a:gd name="T33" fmla="*/ 8763 h 25"/>
              <a:gd name="T34" fmla="*/ 4482 w 34"/>
              <a:gd name="T35" fmla="*/ 1143 h 25"/>
              <a:gd name="T36" fmla="*/ 1121 w 34"/>
              <a:gd name="T37" fmla="*/ 3048 h 25"/>
              <a:gd name="T38" fmla="*/ 1121 w 34"/>
              <a:gd name="T39" fmla="*/ 6477 h 25"/>
              <a:gd name="T40" fmla="*/ 4856 w 34"/>
              <a:gd name="T41" fmla="*/ 6477 h 25"/>
              <a:gd name="T42" fmla="*/ 6724 w 34"/>
              <a:gd name="T43" fmla="*/ 647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4" h="25">
                <a:moveTo>
                  <a:pt x="30" y="24"/>
                </a:moveTo>
                <a:cubicBezTo>
                  <a:pt x="27" y="24"/>
                  <a:pt x="25" y="23"/>
                  <a:pt x="22" y="20"/>
                </a:cubicBezTo>
                <a:cubicBezTo>
                  <a:pt x="21" y="20"/>
                  <a:pt x="19" y="18"/>
                  <a:pt x="19" y="18"/>
                </a:cubicBezTo>
                <a:cubicBezTo>
                  <a:pt x="18" y="17"/>
                  <a:pt x="16" y="18"/>
                  <a:pt x="13" y="18"/>
                </a:cubicBezTo>
                <a:cubicBezTo>
                  <a:pt x="9" y="18"/>
                  <a:pt x="4" y="20"/>
                  <a:pt x="3" y="18"/>
                </a:cubicBezTo>
                <a:cubicBezTo>
                  <a:pt x="0" y="17"/>
                  <a:pt x="0" y="12"/>
                  <a:pt x="0" y="8"/>
                </a:cubicBezTo>
                <a:cubicBezTo>
                  <a:pt x="3" y="2"/>
                  <a:pt x="7" y="0"/>
                  <a:pt x="13" y="2"/>
                </a:cubicBezTo>
                <a:cubicBezTo>
                  <a:pt x="25" y="8"/>
                  <a:pt x="30" y="23"/>
                  <a:pt x="33" y="23"/>
                </a:cubicBezTo>
                <a:lnTo>
                  <a:pt x="30" y="24"/>
                </a:lnTo>
                <a:close/>
                <a:moveTo>
                  <a:pt x="18" y="17"/>
                </a:moveTo>
                <a:lnTo>
                  <a:pt x="19" y="17"/>
                </a:lnTo>
                <a:cubicBezTo>
                  <a:pt x="21" y="17"/>
                  <a:pt x="21" y="18"/>
                  <a:pt x="24" y="20"/>
                </a:cubicBezTo>
                <a:cubicBezTo>
                  <a:pt x="25" y="21"/>
                  <a:pt x="28" y="23"/>
                  <a:pt x="30" y="23"/>
                </a:cubicBezTo>
                <a:cubicBezTo>
                  <a:pt x="30" y="23"/>
                  <a:pt x="24" y="9"/>
                  <a:pt x="12" y="3"/>
                </a:cubicBezTo>
                <a:cubicBezTo>
                  <a:pt x="6" y="2"/>
                  <a:pt x="3" y="6"/>
                  <a:pt x="3" y="8"/>
                </a:cubicBezTo>
                <a:cubicBezTo>
                  <a:pt x="0" y="12"/>
                  <a:pt x="1" y="17"/>
                  <a:pt x="3" y="17"/>
                </a:cubicBezTo>
                <a:cubicBezTo>
                  <a:pt x="6" y="18"/>
                  <a:pt x="9" y="17"/>
                  <a:pt x="13" y="17"/>
                </a:cubicBezTo>
                <a:cubicBezTo>
                  <a:pt x="15" y="17"/>
                  <a:pt x="18" y="17"/>
                  <a:pt x="18" y="17"/>
                </a:cubicBez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0" name="Freeform 1744">
            <a:extLst>
              <a:ext uri="{FF2B5EF4-FFF2-40B4-BE49-F238E27FC236}">
                <a16:creationId xmlns:a16="http://schemas.microsoft.com/office/drawing/2014/main" id="{8F027E52-9639-9243-814F-4D7A22DC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2746375"/>
            <a:ext cx="7937" cy="14288"/>
          </a:xfrm>
          <a:custGeom>
            <a:avLst/>
            <a:gdLst>
              <a:gd name="T0" fmla="*/ 4157 w 21"/>
              <a:gd name="T1" fmla="*/ 13940 h 41"/>
              <a:gd name="T2" fmla="*/ 3402 w 21"/>
              <a:gd name="T3" fmla="*/ 9061 h 41"/>
              <a:gd name="T4" fmla="*/ 0 w 21"/>
              <a:gd name="T5" fmla="*/ 4530 h 41"/>
              <a:gd name="T6" fmla="*/ 6803 w 21"/>
              <a:gd name="T7" fmla="*/ 4530 h 41"/>
              <a:gd name="T8" fmla="*/ 4157 w 21"/>
              <a:gd name="T9" fmla="*/ 1394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41">
                <a:moveTo>
                  <a:pt x="11" y="40"/>
                </a:moveTo>
                <a:cubicBezTo>
                  <a:pt x="8" y="38"/>
                  <a:pt x="9" y="28"/>
                  <a:pt x="9" y="26"/>
                </a:cubicBezTo>
                <a:cubicBezTo>
                  <a:pt x="8" y="23"/>
                  <a:pt x="0" y="16"/>
                  <a:pt x="0" y="13"/>
                </a:cubicBezTo>
                <a:cubicBezTo>
                  <a:pt x="0" y="7"/>
                  <a:pt x="17" y="0"/>
                  <a:pt x="18" y="13"/>
                </a:cubicBezTo>
                <a:cubicBezTo>
                  <a:pt x="20" y="26"/>
                  <a:pt x="11" y="40"/>
                  <a:pt x="11" y="40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" name="Freeform 1745">
            <a:extLst>
              <a:ext uri="{FF2B5EF4-FFF2-40B4-BE49-F238E27FC236}">
                <a16:creationId xmlns:a16="http://schemas.microsoft.com/office/drawing/2014/main" id="{68B80ABA-F32D-D74C-B8F5-E554E300A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2747963"/>
            <a:ext cx="7937" cy="12700"/>
          </a:xfrm>
          <a:custGeom>
            <a:avLst/>
            <a:gdLst>
              <a:gd name="T0" fmla="*/ 4157 w 21"/>
              <a:gd name="T1" fmla="*/ 12347 h 36"/>
              <a:gd name="T2" fmla="*/ 4157 w 21"/>
              <a:gd name="T3" fmla="*/ 12347 h 36"/>
              <a:gd name="T4" fmla="*/ 3024 w 21"/>
              <a:gd name="T5" fmla="*/ 9172 h 36"/>
              <a:gd name="T6" fmla="*/ 3024 w 21"/>
              <a:gd name="T7" fmla="*/ 7408 h 36"/>
              <a:gd name="T8" fmla="*/ 2268 w 21"/>
              <a:gd name="T9" fmla="*/ 5292 h 36"/>
              <a:gd name="T10" fmla="*/ 0 w 21"/>
              <a:gd name="T11" fmla="*/ 2822 h 36"/>
              <a:gd name="T12" fmla="*/ 4157 w 21"/>
              <a:gd name="T13" fmla="*/ 0 h 36"/>
              <a:gd name="T14" fmla="*/ 6803 w 21"/>
              <a:gd name="T15" fmla="*/ 2822 h 36"/>
              <a:gd name="T16" fmla="*/ 4157 w 21"/>
              <a:gd name="T17" fmla="*/ 12347 h 36"/>
              <a:gd name="T18" fmla="*/ 4157 w 21"/>
              <a:gd name="T19" fmla="*/ 706 h 36"/>
              <a:gd name="T20" fmla="*/ 0 w 21"/>
              <a:gd name="T21" fmla="*/ 2822 h 36"/>
              <a:gd name="T22" fmla="*/ 3024 w 21"/>
              <a:gd name="T23" fmla="*/ 5292 h 36"/>
              <a:gd name="T24" fmla="*/ 3402 w 21"/>
              <a:gd name="T25" fmla="*/ 7056 h 36"/>
              <a:gd name="T26" fmla="*/ 3402 w 21"/>
              <a:gd name="T27" fmla="*/ 9172 h 36"/>
              <a:gd name="T28" fmla="*/ 4157 w 21"/>
              <a:gd name="T29" fmla="*/ 11642 h 36"/>
              <a:gd name="T30" fmla="*/ 6425 w 21"/>
              <a:gd name="T31" fmla="*/ 2822 h 36"/>
              <a:gd name="T32" fmla="*/ 4157 w 21"/>
              <a:gd name="T33" fmla="*/ 70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36">
                <a:moveTo>
                  <a:pt x="11" y="35"/>
                </a:moveTo>
                <a:lnTo>
                  <a:pt x="11" y="35"/>
                </a:lnTo>
                <a:cubicBezTo>
                  <a:pt x="8" y="35"/>
                  <a:pt x="8" y="29"/>
                  <a:pt x="8" y="26"/>
                </a:cubicBezTo>
                <a:cubicBezTo>
                  <a:pt x="8" y="23"/>
                  <a:pt x="8" y="21"/>
                  <a:pt x="8" y="21"/>
                </a:cubicBezTo>
                <a:cubicBezTo>
                  <a:pt x="8" y="21"/>
                  <a:pt x="8" y="18"/>
                  <a:pt x="6" y="15"/>
                </a:cubicBezTo>
                <a:cubicBezTo>
                  <a:pt x="3" y="14"/>
                  <a:pt x="0" y="11"/>
                  <a:pt x="0" y="8"/>
                </a:cubicBezTo>
                <a:cubicBezTo>
                  <a:pt x="0" y="5"/>
                  <a:pt x="6" y="0"/>
                  <a:pt x="11" y="0"/>
                </a:cubicBezTo>
                <a:cubicBezTo>
                  <a:pt x="14" y="0"/>
                  <a:pt x="17" y="2"/>
                  <a:pt x="18" y="8"/>
                </a:cubicBezTo>
                <a:cubicBezTo>
                  <a:pt x="20" y="21"/>
                  <a:pt x="11" y="35"/>
                  <a:pt x="11" y="35"/>
                </a:cubicBezTo>
                <a:close/>
                <a:moveTo>
                  <a:pt x="11" y="2"/>
                </a:moveTo>
                <a:cubicBezTo>
                  <a:pt x="6" y="2"/>
                  <a:pt x="0" y="5"/>
                  <a:pt x="0" y="8"/>
                </a:cubicBezTo>
                <a:cubicBezTo>
                  <a:pt x="0" y="9"/>
                  <a:pt x="5" y="14"/>
                  <a:pt x="8" y="15"/>
                </a:cubicBezTo>
                <a:cubicBezTo>
                  <a:pt x="8" y="18"/>
                  <a:pt x="9" y="20"/>
                  <a:pt x="9" y="20"/>
                </a:cubicBezTo>
                <a:cubicBezTo>
                  <a:pt x="9" y="21"/>
                  <a:pt x="9" y="23"/>
                  <a:pt x="9" y="26"/>
                </a:cubicBezTo>
                <a:cubicBezTo>
                  <a:pt x="9" y="27"/>
                  <a:pt x="8" y="32"/>
                  <a:pt x="11" y="33"/>
                </a:cubicBezTo>
                <a:cubicBezTo>
                  <a:pt x="12" y="32"/>
                  <a:pt x="20" y="18"/>
                  <a:pt x="17" y="8"/>
                </a:cubicBezTo>
                <a:cubicBezTo>
                  <a:pt x="17" y="2"/>
                  <a:pt x="14" y="2"/>
                  <a:pt x="11" y="2"/>
                </a:cubicBez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" name="Freeform 1746">
            <a:extLst>
              <a:ext uri="{FF2B5EF4-FFF2-40B4-BE49-F238E27FC236}">
                <a16:creationId xmlns:a16="http://schemas.microsoft.com/office/drawing/2014/main" id="{AD1C565D-2054-B440-A03E-35FCD7B3D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2701925"/>
            <a:ext cx="9525" cy="12700"/>
          </a:xfrm>
          <a:custGeom>
            <a:avLst/>
            <a:gdLst>
              <a:gd name="T0" fmla="*/ 0 w 25"/>
              <a:gd name="T1" fmla="*/ 12326 h 34"/>
              <a:gd name="T2" fmla="*/ 2286 w 25"/>
              <a:gd name="T3" fmla="*/ 7844 h 34"/>
              <a:gd name="T4" fmla="*/ 1524 w 25"/>
              <a:gd name="T5" fmla="*/ 1868 h 34"/>
              <a:gd name="T6" fmla="*/ 7239 w 25"/>
              <a:gd name="T7" fmla="*/ 4482 h 34"/>
              <a:gd name="T8" fmla="*/ 0 w 25"/>
              <a:gd name="T9" fmla="*/ 12326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34">
                <a:moveTo>
                  <a:pt x="0" y="33"/>
                </a:moveTo>
                <a:cubicBezTo>
                  <a:pt x="0" y="31"/>
                  <a:pt x="4" y="24"/>
                  <a:pt x="6" y="21"/>
                </a:cubicBezTo>
                <a:cubicBezTo>
                  <a:pt x="7" y="18"/>
                  <a:pt x="3" y="8"/>
                  <a:pt x="4" y="5"/>
                </a:cubicBezTo>
                <a:cubicBezTo>
                  <a:pt x="7" y="0"/>
                  <a:pt x="24" y="0"/>
                  <a:pt x="19" y="12"/>
                </a:cubicBezTo>
                <a:cubicBezTo>
                  <a:pt x="16" y="27"/>
                  <a:pt x="0" y="33"/>
                  <a:pt x="0" y="33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" name="Freeform 1747">
            <a:extLst>
              <a:ext uri="{FF2B5EF4-FFF2-40B4-BE49-F238E27FC236}">
                <a16:creationId xmlns:a16="http://schemas.microsoft.com/office/drawing/2014/main" id="{784696D6-5E11-B749-9D59-D7C280E56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2701925"/>
            <a:ext cx="7938" cy="12700"/>
          </a:xfrm>
          <a:custGeom>
            <a:avLst/>
            <a:gdLst>
              <a:gd name="T0" fmla="*/ 0 w 23"/>
              <a:gd name="T1" fmla="*/ 12326 h 34"/>
              <a:gd name="T2" fmla="*/ 0 w 23"/>
              <a:gd name="T3" fmla="*/ 12326 h 34"/>
              <a:gd name="T4" fmla="*/ 1035 w 23"/>
              <a:gd name="T5" fmla="*/ 8965 h 34"/>
              <a:gd name="T6" fmla="*/ 2071 w 23"/>
              <a:gd name="T7" fmla="*/ 7844 h 34"/>
              <a:gd name="T8" fmla="*/ 1381 w 23"/>
              <a:gd name="T9" fmla="*/ 5603 h 34"/>
              <a:gd name="T10" fmla="*/ 1381 w 23"/>
              <a:gd name="T11" fmla="*/ 1121 h 34"/>
              <a:gd name="T12" fmla="*/ 6557 w 23"/>
              <a:gd name="T13" fmla="*/ 1868 h 34"/>
              <a:gd name="T14" fmla="*/ 6557 w 23"/>
              <a:gd name="T15" fmla="*/ 4482 h 34"/>
              <a:gd name="T16" fmla="*/ 345 w 23"/>
              <a:gd name="T17" fmla="*/ 12326 h 34"/>
              <a:gd name="T18" fmla="*/ 0 w 23"/>
              <a:gd name="T19" fmla="*/ 12326 h 34"/>
              <a:gd name="T20" fmla="*/ 4142 w 23"/>
              <a:gd name="T21" fmla="*/ 1121 h 34"/>
              <a:gd name="T22" fmla="*/ 2071 w 23"/>
              <a:gd name="T23" fmla="*/ 1868 h 34"/>
              <a:gd name="T24" fmla="*/ 2071 w 23"/>
              <a:gd name="T25" fmla="*/ 5603 h 34"/>
              <a:gd name="T26" fmla="*/ 2416 w 23"/>
              <a:gd name="T27" fmla="*/ 7844 h 34"/>
              <a:gd name="T28" fmla="*/ 1381 w 23"/>
              <a:gd name="T29" fmla="*/ 8965 h 34"/>
              <a:gd name="T30" fmla="*/ 345 w 23"/>
              <a:gd name="T31" fmla="*/ 11953 h 34"/>
              <a:gd name="T32" fmla="*/ 6557 w 23"/>
              <a:gd name="T33" fmla="*/ 4482 h 34"/>
              <a:gd name="T34" fmla="*/ 6212 w 23"/>
              <a:gd name="T35" fmla="*/ 1868 h 34"/>
              <a:gd name="T36" fmla="*/ 4142 w 23"/>
              <a:gd name="T37" fmla="*/ 1121 h 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3" h="34">
                <a:moveTo>
                  <a:pt x="0" y="33"/>
                </a:moveTo>
                <a:lnTo>
                  <a:pt x="0" y="33"/>
                </a:lnTo>
                <a:cubicBezTo>
                  <a:pt x="0" y="31"/>
                  <a:pt x="1" y="27"/>
                  <a:pt x="3" y="24"/>
                </a:cubicBezTo>
                <a:cubicBezTo>
                  <a:pt x="4" y="23"/>
                  <a:pt x="4" y="21"/>
                  <a:pt x="6" y="21"/>
                </a:cubicBezTo>
                <a:cubicBezTo>
                  <a:pt x="6" y="18"/>
                  <a:pt x="4" y="17"/>
                  <a:pt x="4" y="15"/>
                </a:cubicBezTo>
                <a:cubicBezTo>
                  <a:pt x="4" y="11"/>
                  <a:pt x="3" y="6"/>
                  <a:pt x="4" y="3"/>
                </a:cubicBezTo>
                <a:cubicBezTo>
                  <a:pt x="7" y="0"/>
                  <a:pt x="18" y="0"/>
                  <a:pt x="19" y="5"/>
                </a:cubicBezTo>
                <a:cubicBezTo>
                  <a:pt x="21" y="8"/>
                  <a:pt x="22" y="11"/>
                  <a:pt x="19" y="12"/>
                </a:cubicBezTo>
                <a:cubicBezTo>
                  <a:pt x="16" y="27"/>
                  <a:pt x="1" y="33"/>
                  <a:pt x="1" y="33"/>
                </a:cubicBezTo>
                <a:lnTo>
                  <a:pt x="0" y="33"/>
                </a:lnTo>
                <a:close/>
                <a:moveTo>
                  <a:pt x="12" y="3"/>
                </a:moveTo>
                <a:cubicBezTo>
                  <a:pt x="9" y="3"/>
                  <a:pt x="7" y="3"/>
                  <a:pt x="6" y="5"/>
                </a:cubicBezTo>
                <a:cubicBezTo>
                  <a:pt x="4" y="6"/>
                  <a:pt x="4" y="11"/>
                  <a:pt x="6" y="15"/>
                </a:cubicBezTo>
                <a:cubicBezTo>
                  <a:pt x="7" y="17"/>
                  <a:pt x="7" y="18"/>
                  <a:pt x="7" y="21"/>
                </a:cubicBezTo>
                <a:cubicBezTo>
                  <a:pt x="7" y="21"/>
                  <a:pt x="6" y="23"/>
                  <a:pt x="4" y="24"/>
                </a:cubicBezTo>
                <a:cubicBezTo>
                  <a:pt x="3" y="27"/>
                  <a:pt x="0" y="31"/>
                  <a:pt x="1" y="32"/>
                </a:cubicBezTo>
                <a:cubicBezTo>
                  <a:pt x="4" y="31"/>
                  <a:pt x="16" y="24"/>
                  <a:pt x="19" y="12"/>
                </a:cubicBezTo>
                <a:cubicBezTo>
                  <a:pt x="19" y="11"/>
                  <a:pt x="19" y="8"/>
                  <a:pt x="18" y="5"/>
                </a:cubicBezTo>
                <a:cubicBezTo>
                  <a:pt x="18" y="3"/>
                  <a:pt x="15" y="3"/>
                  <a:pt x="12" y="3"/>
                </a:cubicBez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" name="Freeform 1748">
            <a:extLst>
              <a:ext uri="{FF2B5EF4-FFF2-40B4-BE49-F238E27FC236}">
                <a16:creationId xmlns:a16="http://schemas.microsoft.com/office/drawing/2014/main" id="{51FA4DCA-9764-0743-9016-F42939F4B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2708275"/>
            <a:ext cx="7938" cy="14288"/>
          </a:xfrm>
          <a:custGeom>
            <a:avLst/>
            <a:gdLst>
              <a:gd name="T0" fmla="*/ 4330 w 22"/>
              <a:gd name="T1" fmla="*/ 13940 h 41"/>
              <a:gd name="T2" fmla="*/ 3969 w 22"/>
              <a:gd name="T3" fmla="*/ 10106 h 41"/>
              <a:gd name="T4" fmla="*/ 0 w 22"/>
              <a:gd name="T5" fmla="*/ 4879 h 41"/>
              <a:gd name="T6" fmla="*/ 6495 w 22"/>
              <a:gd name="T7" fmla="*/ 4182 h 41"/>
              <a:gd name="T8" fmla="*/ 4330 w 22"/>
              <a:gd name="T9" fmla="*/ 1394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41">
                <a:moveTo>
                  <a:pt x="12" y="40"/>
                </a:moveTo>
                <a:cubicBezTo>
                  <a:pt x="9" y="38"/>
                  <a:pt x="11" y="31"/>
                  <a:pt x="11" y="29"/>
                </a:cubicBezTo>
                <a:cubicBezTo>
                  <a:pt x="9" y="25"/>
                  <a:pt x="0" y="18"/>
                  <a:pt x="0" y="14"/>
                </a:cubicBezTo>
                <a:cubicBezTo>
                  <a:pt x="0" y="9"/>
                  <a:pt x="14" y="0"/>
                  <a:pt x="18" y="12"/>
                </a:cubicBezTo>
                <a:cubicBezTo>
                  <a:pt x="21" y="26"/>
                  <a:pt x="12" y="40"/>
                  <a:pt x="12" y="40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" name="Freeform 1749">
            <a:extLst>
              <a:ext uri="{FF2B5EF4-FFF2-40B4-BE49-F238E27FC236}">
                <a16:creationId xmlns:a16="http://schemas.microsoft.com/office/drawing/2014/main" id="{2FC60300-416C-2049-A051-A06C5DCEC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2709863"/>
            <a:ext cx="7938" cy="12700"/>
          </a:xfrm>
          <a:custGeom>
            <a:avLst/>
            <a:gdLst>
              <a:gd name="T0" fmla="*/ 3969 w 22"/>
              <a:gd name="T1" fmla="*/ 8819 h 36"/>
              <a:gd name="T2" fmla="*/ 4330 w 22"/>
              <a:gd name="T3" fmla="*/ 11994 h 36"/>
              <a:gd name="T4" fmla="*/ 6495 w 22"/>
              <a:gd name="T5" fmla="*/ 2117 h 36"/>
              <a:gd name="T6" fmla="*/ 3969 w 22"/>
              <a:gd name="T7" fmla="*/ 0 h 36"/>
              <a:gd name="T8" fmla="*/ 7577 w 22"/>
              <a:gd name="T9" fmla="*/ 2117 h 36"/>
              <a:gd name="T10" fmla="*/ 4330 w 22"/>
              <a:gd name="T11" fmla="*/ 11994 h 36"/>
              <a:gd name="T12" fmla="*/ 4330 w 22"/>
              <a:gd name="T13" fmla="*/ 12347 h 36"/>
              <a:gd name="T14" fmla="*/ 3969 w 22"/>
              <a:gd name="T15" fmla="*/ 8819 h 36"/>
              <a:gd name="T16" fmla="*/ 3247 w 22"/>
              <a:gd name="T17" fmla="*/ 8114 h 36"/>
              <a:gd name="T18" fmla="*/ 2165 w 22"/>
              <a:gd name="T19" fmla="*/ 5997 h 36"/>
              <a:gd name="T20" fmla="*/ 3969 w 22"/>
              <a:gd name="T21" fmla="*/ 7408 h 36"/>
              <a:gd name="T22" fmla="*/ 3969 w 22"/>
              <a:gd name="T23" fmla="*/ 8819 h 36"/>
              <a:gd name="T24" fmla="*/ 3247 w 22"/>
              <a:gd name="T25" fmla="*/ 8114 h 36"/>
              <a:gd name="T26" fmla="*/ 0 w 22"/>
              <a:gd name="T27" fmla="*/ 2822 h 36"/>
              <a:gd name="T28" fmla="*/ 361 w 22"/>
              <a:gd name="T29" fmla="*/ 1764 h 36"/>
              <a:gd name="T30" fmla="*/ 3969 w 22"/>
              <a:gd name="T31" fmla="*/ 0 h 36"/>
              <a:gd name="T32" fmla="*/ 1082 w 22"/>
              <a:gd name="T33" fmla="*/ 2117 h 36"/>
              <a:gd name="T34" fmla="*/ 361 w 22"/>
              <a:gd name="T35" fmla="*/ 2822 h 36"/>
              <a:gd name="T36" fmla="*/ 2165 w 22"/>
              <a:gd name="T37" fmla="*/ 5997 h 36"/>
              <a:gd name="T38" fmla="*/ 0 w 22"/>
              <a:gd name="T39" fmla="*/ 2822 h 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2" h="36">
                <a:moveTo>
                  <a:pt x="11" y="25"/>
                </a:moveTo>
                <a:cubicBezTo>
                  <a:pt x="11" y="29"/>
                  <a:pt x="11" y="32"/>
                  <a:pt x="12" y="34"/>
                </a:cubicBezTo>
                <a:cubicBezTo>
                  <a:pt x="14" y="31"/>
                  <a:pt x="21" y="19"/>
                  <a:pt x="18" y="6"/>
                </a:cubicBezTo>
                <a:cubicBezTo>
                  <a:pt x="16" y="3"/>
                  <a:pt x="14" y="0"/>
                  <a:pt x="11" y="0"/>
                </a:cubicBezTo>
                <a:cubicBezTo>
                  <a:pt x="12" y="0"/>
                  <a:pt x="16" y="0"/>
                  <a:pt x="21" y="6"/>
                </a:cubicBezTo>
                <a:cubicBezTo>
                  <a:pt x="21" y="20"/>
                  <a:pt x="14" y="34"/>
                  <a:pt x="12" y="34"/>
                </a:cubicBezTo>
                <a:lnTo>
                  <a:pt x="12" y="35"/>
                </a:lnTo>
                <a:cubicBezTo>
                  <a:pt x="9" y="34"/>
                  <a:pt x="9" y="29"/>
                  <a:pt x="11" y="25"/>
                </a:cubicBezTo>
                <a:close/>
                <a:moveTo>
                  <a:pt x="9" y="23"/>
                </a:moveTo>
                <a:cubicBezTo>
                  <a:pt x="9" y="22"/>
                  <a:pt x="7" y="19"/>
                  <a:pt x="6" y="17"/>
                </a:cubicBezTo>
                <a:cubicBezTo>
                  <a:pt x="8" y="19"/>
                  <a:pt x="11" y="20"/>
                  <a:pt x="11" y="21"/>
                </a:cubicBezTo>
                <a:lnTo>
                  <a:pt x="11" y="25"/>
                </a:lnTo>
                <a:cubicBezTo>
                  <a:pt x="10" y="24"/>
                  <a:pt x="10" y="23"/>
                  <a:pt x="9" y="23"/>
                </a:cubicBezTo>
                <a:close/>
                <a:moveTo>
                  <a:pt x="0" y="8"/>
                </a:moveTo>
                <a:cubicBezTo>
                  <a:pt x="0" y="6"/>
                  <a:pt x="0" y="6"/>
                  <a:pt x="1" y="5"/>
                </a:cubicBezTo>
                <a:cubicBezTo>
                  <a:pt x="3" y="2"/>
                  <a:pt x="6" y="0"/>
                  <a:pt x="11" y="0"/>
                </a:cubicBezTo>
                <a:cubicBezTo>
                  <a:pt x="7" y="0"/>
                  <a:pt x="4" y="3"/>
                  <a:pt x="3" y="6"/>
                </a:cubicBezTo>
                <a:cubicBezTo>
                  <a:pt x="1" y="6"/>
                  <a:pt x="1" y="6"/>
                  <a:pt x="1" y="8"/>
                </a:cubicBezTo>
                <a:cubicBezTo>
                  <a:pt x="1" y="10"/>
                  <a:pt x="3" y="14"/>
                  <a:pt x="6" y="17"/>
                </a:cubicBezTo>
                <a:cubicBezTo>
                  <a:pt x="3" y="14"/>
                  <a:pt x="0" y="11"/>
                  <a:pt x="0" y="8"/>
                </a:cubicBez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" name="Freeform 1750">
            <a:extLst>
              <a:ext uri="{FF2B5EF4-FFF2-40B4-BE49-F238E27FC236}">
                <a16:creationId xmlns:a16="http://schemas.microsoft.com/office/drawing/2014/main" id="{71936FB3-4889-CE4A-A4F2-46561E106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0" y="2759075"/>
            <a:ext cx="11113" cy="11113"/>
          </a:xfrm>
          <a:custGeom>
            <a:avLst/>
            <a:gdLst>
              <a:gd name="T0" fmla="*/ 10776 w 33"/>
              <a:gd name="T1" fmla="*/ 9963 h 29"/>
              <a:gd name="T2" fmla="*/ 6735 w 33"/>
              <a:gd name="T3" fmla="*/ 7664 h 29"/>
              <a:gd name="T4" fmla="*/ 674 w 33"/>
              <a:gd name="T5" fmla="*/ 7664 h 29"/>
              <a:gd name="T6" fmla="*/ 4715 w 33"/>
              <a:gd name="T7" fmla="*/ 2682 h 29"/>
              <a:gd name="T8" fmla="*/ 10776 w 33"/>
              <a:gd name="T9" fmla="*/ 9963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29">
                <a:moveTo>
                  <a:pt x="32" y="26"/>
                </a:moveTo>
                <a:cubicBezTo>
                  <a:pt x="29" y="28"/>
                  <a:pt x="25" y="22"/>
                  <a:pt x="20" y="20"/>
                </a:cubicBezTo>
                <a:cubicBezTo>
                  <a:pt x="18" y="20"/>
                  <a:pt x="9" y="22"/>
                  <a:pt x="2" y="20"/>
                </a:cubicBezTo>
                <a:cubicBezTo>
                  <a:pt x="0" y="17"/>
                  <a:pt x="0" y="0"/>
                  <a:pt x="14" y="7"/>
                </a:cubicBezTo>
                <a:cubicBezTo>
                  <a:pt x="26" y="11"/>
                  <a:pt x="32" y="26"/>
                  <a:pt x="32" y="26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" name="Freeform 1751">
            <a:extLst>
              <a:ext uri="{FF2B5EF4-FFF2-40B4-BE49-F238E27FC236}">
                <a16:creationId xmlns:a16="http://schemas.microsoft.com/office/drawing/2014/main" id="{5744FBBD-16B9-9842-B702-4FB3DAFDD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0" y="2760663"/>
            <a:ext cx="12700" cy="9525"/>
          </a:xfrm>
          <a:custGeom>
            <a:avLst/>
            <a:gdLst>
              <a:gd name="T0" fmla="*/ 11206 w 34"/>
              <a:gd name="T1" fmla="*/ 9172 h 27"/>
              <a:gd name="T2" fmla="*/ 9338 w 34"/>
              <a:gd name="T3" fmla="*/ 7056 h 27"/>
              <a:gd name="T4" fmla="*/ 11206 w 34"/>
              <a:gd name="T5" fmla="*/ 8467 h 27"/>
              <a:gd name="T6" fmla="*/ 11953 w 34"/>
              <a:gd name="T7" fmla="*/ 8114 h 27"/>
              <a:gd name="T8" fmla="*/ 5229 w 34"/>
              <a:gd name="T9" fmla="*/ 1764 h 27"/>
              <a:gd name="T10" fmla="*/ 747 w 34"/>
              <a:gd name="T11" fmla="*/ 2822 h 27"/>
              <a:gd name="T12" fmla="*/ 5229 w 34"/>
              <a:gd name="T13" fmla="*/ 1058 h 27"/>
              <a:gd name="T14" fmla="*/ 12326 w 34"/>
              <a:gd name="T15" fmla="*/ 8467 h 27"/>
              <a:gd name="T16" fmla="*/ 11206 w 34"/>
              <a:gd name="T17" fmla="*/ 9172 h 27"/>
              <a:gd name="T18" fmla="*/ 7471 w 34"/>
              <a:gd name="T19" fmla="*/ 6350 h 27"/>
              <a:gd name="T20" fmla="*/ 7844 w 34"/>
              <a:gd name="T21" fmla="*/ 6350 h 27"/>
              <a:gd name="T22" fmla="*/ 8965 w 34"/>
              <a:gd name="T23" fmla="*/ 7056 h 27"/>
              <a:gd name="T24" fmla="*/ 7471 w 34"/>
              <a:gd name="T25" fmla="*/ 6350 h 27"/>
              <a:gd name="T26" fmla="*/ 5603 w 34"/>
              <a:gd name="T27" fmla="*/ 7056 h 27"/>
              <a:gd name="T28" fmla="*/ 747 w 34"/>
              <a:gd name="T29" fmla="*/ 6350 h 27"/>
              <a:gd name="T30" fmla="*/ 747 w 34"/>
              <a:gd name="T31" fmla="*/ 3175 h 27"/>
              <a:gd name="T32" fmla="*/ 1121 w 34"/>
              <a:gd name="T33" fmla="*/ 6350 h 27"/>
              <a:gd name="T34" fmla="*/ 5603 w 34"/>
              <a:gd name="T35" fmla="*/ 6350 h 27"/>
              <a:gd name="T36" fmla="*/ 7471 w 34"/>
              <a:gd name="T37" fmla="*/ 6350 h 27"/>
              <a:gd name="T38" fmla="*/ 5603 w 34"/>
              <a:gd name="T39" fmla="*/ 7056 h 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4" h="27">
                <a:moveTo>
                  <a:pt x="30" y="26"/>
                </a:moveTo>
                <a:cubicBezTo>
                  <a:pt x="29" y="26"/>
                  <a:pt x="26" y="23"/>
                  <a:pt x="25" y="20"/>
                </a:cubicBezTo>
                <a:cubicBezTo>
                  <a:pt x="28" y="21"/>
                  <a:pt x="29" y="24"/>
                  <a:pt x="30" y="24"/>
                </a:cubicBezTo>
                <a:lnTo>
                  <a:pt x="32" y="23"/>
                </a:lnTo>
                <a:cubicBezTo>
                  <a:pt x="30" y="23"/>
                  <a:pt x="26" y="9"/>
                  <a:pt x="14" y="5"/>
                </a:cubicBezTo>
                <a:cubicBezTo>
                  <a:pt x="8" y="0"/>
                  <a:pt x="3" y="4"/>
                  <a:pt x="2" y="8"/>
                </a:cubicBezTo>
                <a:cubicBezTo>
                  <a:pt x="2" y="3"/>
                  <a:pt x="10" y="0"/>
                  <a:pt x="14" y="3"/>
                </a:cubicBezTo>
                <a:cubicBezTo>
                  <a:pt x="28" y="9"/>
                  <a:pt x="33" y="23"/>
                  <a:pt x="33" y="24"/>
                </a:cubicBezTo>
                <a:lnTo>
                  <a:pt x="30" y="26"/>
                </a:lnTo>
                <a:close/>
                <a:moveTo>
                  <a:pt x="20" y="18"/>
                </a:moveTo>
                <a:cubicBezTo>
                  <a:pt x="20" y="18"/>
                  <a:pt x="20" y="18"/>
                  <a:pt x="21" y="18"/>
                </a:cubicBezTo>
                <a:cubicBezTo>
                  <a:pt x="21" y="18"/>
                  <a:pt x="23" y="18"/>
                  <a:pt x="24" y="20"/>
                </a:cubicBezTo>
                <a:cubicBezTo>
                  <a:pt x="23" y="20"/>
                  <a:pt x="21" y="20"/>
                  <a:pt x="20" y="18"/>
                </a:cubicBezTo>
                <a:close/>
                <a:moveTo>
                  <a:pt x="15" y="20"/>
                </a:moveTo>
                <a:cubicBezTo>
                  <a:pt x="11" y="20"/>
                  <a:pt x="6" y="20"/>
                  <a:pt x="2" y="18"/>
                </a:cubicBezTo>
                <a:cubicBezTo>
                  <a:pt x="0" y="18"/>
                  <a:pt x="0" y="12"/>
                  <a:pt x="2" y="9"/>
                </a:cubicBezTo>
                <a:cubicBezTo>
                  <a:pt x="2" y="12"/>
                  <a:pt x="2" y="18"/>
                  <a:pt x="3" y="18"/>
                </a:cubicBezTo>
                <a:lnTo>
                  <a:pt x="15" y="18"/>
                </a:lnTo>
                <a:cubicBezTo>
                  <a:pt x="17" y="18"/>
                  <a:pt x="18" y="18"/>
                  <a:pt x="20" y="18"/>
                </a:cubicBezTo>
                <a:cubicBezTo>
                  <a:pt x="19" y="18"/>
                  <a:pt x="18" y="18"/>
                  <a:pt x="15" y="20"/>
                </a:cubicBez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" name="Freeform 1752">
            <a:extLst>
              <a:ext uri="{FF2B5EF4-FFF2-40B4-BE49-F238E27FC236}">
                <a16:creationId xmlns:a16="http://schemas.microsoft.com/office/drawing/2014/main" id="{FD8CB736-850C-304D-A3D0-99659E77C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088" y="2759075"/>
            <a:ext cx="11112" cy="12700"/>
          </a:xfrm>
          <a:custGeom>
            <a:avLst/>
            <a:gdLst>
              <a:gd name="T0" fmla="*/ 0 w 29"/>
              <a:gd name="T1" fmla="*/ 11994 h 36"/>
              <a:gd name="T2" fmla="*/ 4215 w 29"/>
              <a:gd name="T3" fmla="*/ 3881 h 36"/>
              <a:gd name="T4" fmla="*/ 9579 w 29"/>
              <a:gd name="T5" fmla="*/ 7056 h 36"/>
              <a:gd name="T6" fmla="*/ 3449 w 29"/>
              <a:gd name="T7" fmla="*/ 9172 h 36"/>
              <a:gd name="T8" fmla="*/ 0 w 29"/>
              <a:gd name="T9" fmla="*/ 11994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36">
                <a:moveTo>
                  <a:pt x="0" y="34"/>
                </a:moveTo>
                <a:cubicBezTo>
                  <a:pt x="0" y="34"/>
                  <a:pt x="2" y="20"/>
                  <a:pt x="11" y="11"/>
                </a:cubicBezTo>
                <a:cubicBezTo>
                  <a:pt x="20" y="0"/>
                  <a:pt x="28" y="17"/>
                  <a:pt x="25" y="20"/>
                </a:cubicBezTo>
                <a:cubicBezTo>
                  <a:pt x="21" y="23"/>
                  <a:pt x="11" y="25"/>
                  <a:pt x="9" y="26"/>
                </a:cubicBezTo>
                <a:cubicBezTo>
                  <a:pt x="6" y="28"/>
                  <a:pt x="3" y="35"/>
                  <a:pt x="0" y="34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" name="Freeform 1753">
            <a:extLst>
              <a:ext uri="{FF2B5EF4-FFF2-40B4-BE49-F238E27FC236}">
                <a16:creationId xmlns:a16="http://schemas.microsoft.com/office/drawing/2014/main" id="{A917D3D4-9BA3-E645-8B59-50526D336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088" y="2762250"/>
            <a:ext cx="9525" cy="11113"/>
          </a:xfrm>
          <a:custGeom>
            <a:avLst/>
            <a:gdLst>
              <a:gd name="T0" fmla="*/ 706 w 27"/>
              <a:gd name="T1" fmla="*/ 10743 h 30"/>
              <a:gd name="T2" fmla="*/ 0 w 27"/>
              <a:gd name="T3" fmla="*/ 10743 h 30"/>
              <a:gd name="T4" fmla="*/ 3881 w 27"/>
              <a:gd name="T5" fmla="*/ 741 h 30"/>
              <a:gd name="T6" fmla="*/ 5644 w 27"/>
              <a:gd name="T7" fmla="*/ 370 h 30"/>
              <a:gd name="T8" fmla="*/ 3881 w 27"/>
              <a:gd name="T9" fmla="*/ 1852 h 30"/>
              <a:gd name="T10" fmla="*/ 706 w 27"/>
              <a:gd name="T11" fmla="*/ 10372 h 30"/>
              <a:gd name="T12" fmla="*/ 2117 w 27"/>
              <a:gd name="T13" fmla="*/ 8150 h 30"/>
              <a:gd name="T14" fmla="*/ 3175 w 27"/>
              <a:gd name="T15" fmla="*/ 7409 h 30"/>
              <a:gd name="T16" fmla="*/ 5644 w 27"/>
              <a:gd name="T17" fmla="*/ 6297 h 30"/>
              <a:gd name="T18" fmla="*/ 8819 w 27"/>
              <a:gd name="T19" fmla="*/ 5186 h 30"/>
              <a:gd name="T20" fmla="*/ 8114 w 27"/>
              <a:gd name="T21" fmla="*/ 2593 h 30"/>
              <a:gd name="T22" fmla="*/ 6703 w 27"/>
              <a:gd name="T23" fmla="*/ 741 h 30"/>
              <a:gd name="T24" fmla="*/ 8819 w 27"/>
              <a:gd name="T25" fmla="*/ 2593 h 30"/>
              <a:gd name="T26" fmla="*/ 9172 w 27"/>
              <a:gd name="T27" fmla="*/ 5186 h 30"/>
              <a:gd name="T28" fmla="*/ 5644 w 27"/>
              <a:gd name="T29" fmla="*/ 7038 h 30"/>
              <a:gd name="T30" fmla="*/ 3175 w 27"/>
              <a:gd name="T31" fmla="*/ 8150 h 30"/>
              <a:gd name="T32" fmla="*/ 2117 w 27"/>
              <a:gd name="T33" fmla="*/ 8520 h 30"/>
              <a:gd name="T34" fmla="*/ 706 w 27"/>
              <a:gd name="T35" fmla="*/ 10743 h 30"/>
              <a:gd name="T36" fmla="*/ 6703 w 27"/>
              <a:gd name="T37" fmla="*/ 741 h 30"/>
              <a:gd name="T38" fmla="*/ 5644 w 27"/>
              <a:gd name="T39" fmla="*/ 370 h 30"/>
              <a:gd name="T40" fmla="*/ 5997 w 27"/>
              <a:gd name="T41" fmla="*/ 370 h 30"/>
              <a:gd name="T42" fmla="*/ 6703 w 27"/>
              <a:gd name="T43" fmla="*/ 741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7" h="30">
                <a:moveTo>
                  <a:pt x="2" y="29"/>
                </a:moveTo>
                <a:lnTo>
                  <a:pt x="0" y="29"/>
                </a:lnTo>
                <a:cubicBezTo>
                  <a:pt x="0" y="28"/>
                  <a:pt x="0" y="14"/>
                  <a:pt x="11" y="2"/>
                </a:cubicBezTo>
                <a:cubicBezTo>
                  <a:pt x="13" y="1"/>
                  <a:pt x="15" y="0"/>
                  <a:pt x="16" y="1"/>
                </a:cubicBezTo>
                <a:cubicBezTo>
                  <a:pt x="14" y="1"/>
                  <a:pt x="12" y="2"/>
                  <a:pt x="11" y="5"/>
                </a:cubicBezTo>
                <a:cubicBezTo>
                  <a:pt x="2" y="11"/>
                  <a:pt x="2" y="26"/>
                  <a:pt x="2" y="28"/>
                </a:cubicBezTo>
                <a:cubicBezTo>
                  <a:pt x="2" y="28"/>
                  <a:pt x="5" y="25"/>
                  <a:pt x="6" y="22"/>
                </a:cubicBezTo>
                <a:cubicBezTo>
                  <a:pt x="6" y="22"/>
                  <a:pt x="8" y="22"/>
                  <a:pt x="9" y="20"/>
                </a:cubicBezTo>
                <a:cubicBezTo>
                  <a:pt x="9" y="19"/>
                  <a:pt x="11" y="19"/>
                  <a:pt x="16" y="17"/>
                </a:cubicBezTo>
                <a:cubicBezTo>
                  <a:pt x="19" y="16"/>
                  <a:pt x="23" y="16"/>
                  <a:pt x="25" y="14"/>
                </a:cubicBezTo>
                <a:cubicBezTo>
                  <a:pt x="26" y="14"/>
                  <a:pt x="25" y="11"/>
                  <a:pt x="23" y="7"/>
                </a:cubicBezTo>
                <a:cubicBezTo>
                  <a:pt x="22" y="6"/>
                  <a:pt x="21" y="3"/>
                  <a:pt x="19" y="2"/>
                </a:cubicBezTo>
                <a:cubicBezTo>
                  <a:pt x="21" y="3"/>
                  <a:pt x="23" y="4"/>
                  <a:pt x="25" y="7"/>
                </a:cubicBezTo>
                <a:cubicBezTo>
                  <a:pt x="26" y="11"/>
                  <a:pt x="26" y="14"/>
                  <a:pt x="26" y="14"/>
                </a:cubicBezTo>
                <a:cubicBezTo>
                  <a:pt x="23" y="17"/>
                  <a:pt x="20" y="17"/>
                  <a:pt x="16" y="19"/>
                </a:cubicBezTo>
                <a:cubicBezTo>
                  <a:pt x="12" y="19"/>
                  <a:pt x="9" y="20"/>
                  <a:pt x="9" y="22"/>
                </a:cubicBezTo>
                <a:cubicBezTo>
                  <a:pt x="9" y="22"/>
                  <a:pt x="8" y="22"/>
                  <a:pt x="6" y="23"/>
                </a:cubicBezTo>
                <a:cubicBezTo>
                  <a:pt x="5" y="26"/>
                  <a:pt x="3" y="29"/>
                  <a:pt x="2" y="29"/>
                </a:cubicBezTo>
                <a:close/>
                <a:moveTo>
                  <a:pt x="19" y="2"/>
                </a:moveTo>
                <a:cubicBezTo>
                  <a:pt x="18" y="1"/>
                  <a:pt x="17" y="1"/>
                  <a:pt x="16" y="1"/>
                </a:cubicBezTo>
                <a:lnTo>
                  <a:pt x="17" y="1"/>
                </a:lnTo>
                <a:cubicBezTo>
                  <a:pt x="18" y="1"/>
                  <a:pt x="19" y="1"/>
                  <a:pt x="19" y="2"/>
                </a:cubicBez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" name="Freeform 1754">
            <a:extLst>
              <a:ext uri="{FF2B5EF4-FFF2-40B4-BE49-F238E27FC236}">
                <a16:creationId xmlns:a16="http://schemas.microsoft.com/office/drawing/2014/main" id="{F3446B0E-D56A-CD46-BC1B-794BF8B97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6625" y="2706688"/>
            <a:ext cx="15875" cy="9525"/>
          </a:xfrm>
          <a:custGeom>
            <a:avLst/>
            <a:gdLst>
              <a:gd name="T0" fmla="*/ 15497 w 42"/>
              <a:gd name="T1" fmla="*/ 2198 h 26"/>
              <a:gd name="T2" fmla="*/ 11717 w 42"/>
              <a:gd name="T3" fmla="*/ 4030 h 26"/>
              <a:gd name="T4" fmla="*/ 6426 w 42"/>
              <a:gd name="T5" fmla="*/ 9159 h 26"/>
              <a:gd name="T6" fmla="*/ 4536 w 42"/>
              <a:gd name="T7" fmla="*/ 2198 h 26"/>
              <a:gd name="T8" fmla="*/ 15497 w 42"/>
              <a:gd name="T9" fmla="*/ 2198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6">
                <a:moveTo>
                  <a:pt x="41" y="6"/>
                </a:moveTo>
                <a:cubicBezTo>
                  <a:pt x="41" y="9"/>
                  <a:pt x="31" y="9"/>
                  <a:pt x="31" y="11"/>
                </a:cubicBezTo>
                <a:cubicBezTo>
                  <a:pt x="24" y="12"/>
                  <a:pt x="21" y="23"/>
                  <a:pt x="17" y="25"/>
                </a:cubicBezTo>
                <a:cubicBezTo>
                  <a:pt x="12" y="25"/>
                  <a:pt x="0" y="12"/>
                  <a:pt x="12" y="6"/>
                </a:cubicBezTo>
                <a:cubicBezTo>
                  <a:pt x="23" y="0"/>
                  <a:pt x="41" y="6"/>
                  <a:pt x="41" y="6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" name="Freeform 1755">
            <a:extLst>
              <a:ext uri="{FF2B5EF4-FFF2-40B4-BE49-F238E27FC236}">
                <a16:creationId xmlns:a16="http://schemas.microsoft.com/office/drawing/2014/main" id="{679A974C-DD7A-9A4D-96B9-C0DB93C66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3" y="2708275"/>
            <a:ext cx="14287" cy="7938"/>
          </a:xfrm>
          <a:custGeom>
            <a:avLst/>
            <a:gdLst>
              <a:gd name="T0" fmla="*/ 366 w 39"/>
              <a:gd name="T1" fmla="*/ 4142 h 23"/>
              <a:gd name="T2" fmla="*/ 2564 w 39"/>
              <a:gd name="T3" fmla="*/ 1035 h 23"/>
              <a:gd name="T4" fmla="*/ 7327 w 39"/>
              <a:gd name="T5" fmla="*/ 0 h 23"/>
              <a:gd name="T6" fmla="*/ 13188 w 39"/>
              <a:gd name="T7" fmla="*/ 690 h 23"/>
              <a:gd name="T8" fmla="*/ 10624 w 39"/>
              <a:gd name="T9" fmla="*/ 2761 h 23"/>
              <a:gd name="T10" fmla="*/ 9525 w 39"/>
              <a:gd name="T11" fmla="*/ 2761 h 23"/>
              <a:gd name="T12" fmla="*/ 10624 w 39"/>
              <a:gd name="T13" fmla="*/ 2071 h 23"/>
              <a:gd name="T14" fmla="*/ 13188 w 39"/>
              <a:gd name="T15" fmla="*/ 1035 h 23"/>
              <a:gd name="T16" fmla="*/ 7327 w 39"/>
              <a:gd name="T17" fmla="*/ 690 h 23"/>
              <a:gd name="T18" fmla="*/ 2564 w 39"/>
              <a:gd name="T19" fmla="*/ 1035 h 23"/>
              <a:gd name="T20" fmla="*/ 1099 w 39"/>
              <a:gd name="T21" fmla="*/ 4142 h 23"/>
              <a:gd name="T22" fmla="*/ 3663 w 39"/>
              <a:gd name="T23" fmla="*/ 6903 h 23"/>
              <a:gd name="T24" fmla="*/ 6594 w 39"/>
              <a:gd name="T25" fmla="*/ 4142 h 23"/>
              <a:gd name="T26" fmla="*/ 4396 w 39"/>
              <a:gd name="T27" fmla="*/ 7593 h 23"/>
              <a:gd name="T28" fmla="*/ 3663 w 39"/>
              <a:gd name="T29" fmla="*/ 7593 h 23"/>
              <a:gd name="T30" fmla="*/ 366 w 39"/>
              <a:gd name="T31" fmla="*/ 4142 h 23"/>
              <a:gd name="T32" fmla="*/ 6594 w 39"/>
              <a:gd name="T33" fmla="*/ 4142 h 23"/>
              <a:gd name="T34" fmla="*/ 9525 w 39"/>
              <a:gd name="T35" fmla="*/ 2761 h 23"/>
              <a:gd name="T36" fmla="*/ 6594 w 39"/>
              <a:gd name="T37" fmla="*/ 4142 h 2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9" h="23">
                <a:moveTo>
                  <a:pt x="1" y="12"/>
                </a:moveTo>
                <a:cubicBezTo>
                  <a:pt x="0" y="9"/>
                  <a:pt x="0" y="6"/>
                  <a:pt x="7" y="3"/>
                </a:cubicBezTo>
                <a:cubicBezTo>
                  <a:pt x="10" y="2"/>
                  <a:pt x="15" y="0"/>
                  <a:pt x="20" y="0"/>
                </a:cubicBezTo>
                <a:cubicBezTo>
                  <a:pt x="29" y="0"/>
                  <a:pt x="36" y="2"/>
                  <a:pt x="36" y="2"/>
                </a:cubicBezTo>
                <a:cubicBezTo>
                  <a:pt x="38" y="6"/>
                  <a:pt x="32" y="6"/>
                  <a:pt x="29" y="8"/>
                </a:cubicBezTo>
                <a:lnTo>
                  <a:pt x="26" y="8"/>
                </a:lnTo>
                <a:cubicBezTo>
                  <a:pt x="26" y="6"/>
                  <a:pt x="26" y="6"/>
                  <a:pt x="29" y="6"/>
                </a:cubicBezTo>
                <a:cubicBezTo>
                  <a:pt x="30" y="6"/>
                  <a:pt x="36" y="5"/>
                  <a:pt x="36" y="3"/>
                </a:cubicBezTo>
                <a:cubicBezTo>
                  <a:pt x="35" y="3"/>
                  <a:pt x="29" y="2"/>
                  <a:pt x="20" y="2"/>
                </a:cubicBezTo>
                <a:cubicBezTo>
                  <a:pt x="15" y="2"/>
                  <a:pt x="10" y="2"/>
                  <a:pt x="7" y="3"/>
                </a:cubicBezTo>
                <a:cubicBezTo>
                  <a:pt x="3" y="6"/>
                  <a:pt x="1" y="8"/>
                  <a:pt x="3" y="12"/>
                </a:cubicBezTo>
                <a:cubicBezTo>
                  <a:pt x="4" y="16"/>
                  <a:pt x="9" y="20"/>
                  <a:pt x="10" y="20"/>
                </a:cubicBezTo>
                <a:cubicBezTo>
                  <a:pt x="13" y="20"/>
                  <a:pt x="16" y="16"/>
                  <a:pt x="18" y="12"/>
                </a:cubicBezTo>
                <a:cubicBezTo>
                  <a:pt x="18" y="16"/>
                  <a:pt x="13" y="20"/>
                  <a:pt x="12" y="22"/>
                </a:cubicBezTo>
                <a:lnTo>
                  <a:pt x="10" y="22"/>
                </a:lnTo>
                <a:cubicBezTo>
                  <a:pt x="7" y="22"/>
                  <a:pt x="3" y="17"/>
                  <a:pt x="1" y="12"/>
                </a:cubicBezTo>
                <a:close/>
                <a:moveTo>
                  <a:pt x="18" y="12"/>
                </a:moveTo>
                <a:cubicBezTo>
                  <a:pt x="20" y="9"/>
                  <a:pt x="23" y="8"/>
                  <a:pt x="26" y="8"/>
                </a:cubicBezTo>
                <a:cubicBezTo>
                  <a:pt x="23" y="9"/>
                  <a:pt x="23" y="12"/>
                  <a:pt x="18" y="12"/>
                </a:cubicBez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" name="Freeform 1756">
            <a:extLst>
              <a:ext uri="{FF2B5EF4-FFF2-40B4-BE49-F238E27FC236}">
                <a16:creationId xmlns:a16="http://schemas.microsoft.com/office/drawing/2014/main" id="{806EFFCE-BA7C-E74C-978E-DB6E56B9F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3925" y="2695575"/>
            <a:ext cx="14288" cy="9525"/>
          </a:xfrm>
          <a:custGeom>
            <a:avLst/>
            <a:gdLst>
              <a:gd name="T0" fmla="*/ 13940 w 41"/>
              <a:gd name="T1" fmla="*/ 2117 h 27"/>
              <a:gd name="T2" fmla="*/ 10106 w 41"/>
              <a:gd name="T3" fmla="*/ 4233 h 27"/>
              <a:gd name="T4" fmla="*/ 5227 w 41"/>
              <a:gd name="T5" fmla="*/ 8114 h 27"/>
              <a:gd name="T6" fmla="*/ 3833 w 41"/>
              <a:gd name="T7" fmla="*/ 2117 h 27"/>
              <a:gd name="T8" fmla="*/ 13940 w 41"/>
              <a:gd name="T9" fmla="*/ 2117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7">
                <a:moveTo>
                  <a:pt x="40" y="6"/>
                </a:moveTo>
                <a:cubicBezTo>
                  <a:pt x="40" y="11"/>
                  <a:pt x="29" y="11"/>
                  <a:pt x="29" y="12"/>
                </a:cubicBezTo>
                <a:cubicBezTo>
                  <a:pt x="25" y="12"/>
                  <a:pt x="20" y="23"/>
                  <a:pt x="15" y="23"/>
                </a:cubicBezTo>
                <a:cubicBezTo>
                  <a:pt x="11" y="26"/>
                  <a:pt x="0" y="12"/>
                  <a:pt x="11" y="6"/>
                </a:cubicBezTo>
                <a:cubicBezTo>
                  <a:pt x="23" y="0"/>
                  <a:pt x="40" y="6"/>
                  <a:pt x="40" y="6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" name="Freeform 1757">
            <a:extLst>
              <a:ext uri="{FF2B5EF4-FFF2-40B4-BE49-F238E27FC236}">
                <a16:creationId xmlns:a16="http://schemas.microsoft.com/office/drawing/2014/main" id="{DEFF368C-084A-594C-99E5-E619D48E7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5513" y="2697163"/>
            <a:ext cx="12700" cy="7937"/>
          </a:xfrm>
          <a:custGeom>
            <a:avLst/>
            <a:gdLst>
              <a:gd name="T0" fmla="*/ 3175 w 36"/>
              <a:gd name="T1" fmla="*/ 7576 h 22"/>
              <a:gd name="T2" fmla="*/ 0 w 36"/>
              <a:gd name="T3" fmla="*/ 5051 h 22"/>
              <a:gd name="T4" fmla="*/ 2117 w 36"/>
              <a:gd name="T5" fmla="*/ 1082 h 22"/>
              <a:gd name="T6" fmla="*/ 353 w 36"/>
              <a:gd name="T7" fmla="*/ 5051 h 22"/>
              <a:gd name="T8" fmla="*/ 3175 w 36"/>
              <a:gd name="T9" fmla="*/ 7215 h 22"/>
              <a:gd name="T10" fmla="*/ 5997 w 36"/>
              <a:gd name="T11" fmla="*/ 5051 h 22"/>
              <a:gd name="T12" fmla="*/ 8467 w 36"/>
              <a:gd name="T13" fmla="*/ 2886 h 22"/>
              <a:gd name="T14" fmla="*/ 12347 w 36"/>
              <a:gd name="T15" fmla="*/ 1082 h 22"/>
              <a:gd name="T16" fmla="*/ 6703 w 36"/>
              <a:gd name="T17" fmla="*/ 361 h 22"/>
              <a:gd name="T18" fmla="*/ 2117 w 36"/>
              <a:gd name="T19" fmla="*/ 1082 h 22"/>
              <a:gd name="T20" fmla="*/ 7056 w 36"/>
              <a:gd name="T21" fmla="*/ 0 h 22"/>
              <a:gd name="T22" fmla="*/ 12347 w 36"/>
              <a:gd name="T23" fmla="*/ 1082 h 22"/>
              <a:gd name="T24" fmla="*/ 8467 w 36"/>
              <a:gd name="T25" fmla="*/ 3247 h 22"/>
              <a:gd name="T26" fmla="*/ 6350 w 36"/>
              <a:gd name="T27" fmla="*/ 5051 h 22"/>
              <a:gd name="T28" fmla="*/ 3528 w 36"/>
              <a:gd name="T29" fmla="*/ 7576 h 22"/>
              <a:gd name="T30" fmla="*/ 3175 w 36"/>
              <a:gd name="T31" fmla="*/ 7576 h 2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22">
                <a:moveTo>
                  <a:pt x="9" y="21"/>
                </a:moveTo>
                <a:cubicBezTo>
                  <a:pt x="6" y="21"/>
                  <a:pt x="1" y="18"/>
                  <a:pt x="0" y="14"/>
                </a:cubicBezTo>
                <a:cubicBezTo>
                  <a:pt x="0" y="10"/>
                  <a:pt x="0" y="6"/>
                  <a:pt x="6" y="3"/>
                </a:cubicBezTo>
                <a:cubicBezTo>
                  <a:pt x="3" y="6"/>
                  <a:pt x="0" y="9"/>
                  <a:pt x="1" y="14"/>
                </a:cubicBezTo>
                <a:cubicBezTo>
                  <a:pt x="3" y="18"/>
                  <a:pt x="7" y="20"/>
                  <a:pt x="9" y="20"/>
                </a:cubicBezTo>
                <a:cubicBezTo>
                  <a:pt x="12" y="20"/>
                  <a:pt x="15" y="17"/>
                  <a:pt x="17" y="14"/>
                </a:cubicBezTo>
                <a:cubicBezTo>
                  <a:pt x="19" y="10"/>
                  <a:pt x="21" y="9"/>
                  <a:pt x="24" y="8"/>
                </a:cubicBezTo>
                <a:cubicBezTo>
                  <a:pt x="30" y="6"/>
                  <a:pt x="35" y="6"/>
                  <a:pt x="35" y="3"/>
                </a:cubicBezTo>
                <a:cubicBezTo>
                  <a:pt x="35" y="3"/>
                  <a:pt x="27" y="1"/>
                  <a:pt x="19" y="1"/>
                </a:cubicBezTo>
                <a:cubicBezTo>
                  <a:pt x="14" y="1"/>
                  <a:pt x="9" y="1"/>
                  <a:pt x="6" y="3"/>
                </a:cubicBezTo>
                <a:cubicBezTo>
                  <a:pt x="9" y="0"/>
                  <a:pt x="14" y="0"/>
                  <a:pt x="20" y="0"/>
                </a:cubicBezTo>
                <a:cubicBezTo>
                  <a:pt x="27" y="0"/>
                  <a:pt x="35" y="3"/>
                  <a:pt x="35" y="3"/>
                </a:cubicBezTo>
                <a:cubicBezTo>
                  <a:pt x="35" y="8"/>
                  <a:pt x="30" y="8"/>
                  <a:pt x="24" y="9"/>
                </a:cubicBezTo>
                <a:cubicBezTo>
                  <a:pt x="21" y="9"/>
                  <a:pt x="20" y="12"/>
                  <a:pt x="18" y="14"/>
                </a:cubicBezTo>
                <a:cubicBezTo>
                  <a:pt x="15" y="18"/>
                  <a:pt x="14" y="20"/>
                  <a:pt x="10" y="21"/>
                </a:cubicBezTo>
                <a:lnTo>
                  <a:pt x="9" y="21"/>
                </a:lnTo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" name="Freeform 1758">
            <a:extLst>
              <a:ext uri="{FF2B5EF4-FFF2-40B4-BE49-F238E27FC236}">
                <a16:creationId xmlns:a16="http://schemas.microsoft.com/office/drawing/2014/main" id="{884F7097-FD92-EE40-9FDF-3D6E0764A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2687638"/>
            <a:ext cx="7937" cy="14287"/>
          </a:xfrm>
          <a:custGeom>
            <a:avLst/>
            <a:gdLst>
              <a:gd name="T0" fmla="*/ 6350 w 20"/>
              <a:gd name="T1" fmla="*/ 0 h 39"/>
              <a:gd name="T2" fmla="*/ 5159 w 20"/>
              <a:gd name="T3" fmla="*/ 4396 h 39"/>
              <a:gd name="T4" fmla="*/ 7540 w 20"/>
              <a:gd name="T5" fmla="*/ 9891 h 39"/>
              <a:gd name="T6" fmla="*/ 794 w 20"/>
              <a:gd name="T7" fmla="*/ 8059 h 39"/>
              <a:gd name="T8" fmla="*/ 6350 w 20"/>
              <a:gd name="T9" fmla="*/ 0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39">
                <a:moveTo>
                  <a:pt x="16" y="0"/>
                </a:moveTo>
                <a:cubicBezTo>
                  <a:pt x="19" y="1"/>
                  <a:pt x="13" y="9"/>
                  <a:pt x="13" y="12"/>
                </a:cubicBezTo>
                <a:cubicBezTo>
                  <a:pt x="13" y="15"/>
                  <a:pt x="19" y="24"/>
                  <a:pt x="19" y="27"/>
                </a:cubicBezTo>
                <a:cubicBezTo>
                  <a:pt x="17" y="33"/>
                  <a:pt x="0" y="38"/>
                  <a:pt x="2" y="22"/>
                </a:cubicBezTo>
                <a:cubicBezTo>
                  <a:pt x="4" y="10"/>
                  <a:pt x="16" y="0"/>
                  <a:pt x="16" y="0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" name="Freeform 1759">
            <a:extLst>
              <a:ext uri="{FF2B5EF4-FFF2-40B4-BE49-F238E27FC236}">
                <a16:creationId xmlns:a16="http://schemas.microsoft.com/office/drawing/2014/main" id="{919FB8EC-1090-374F-BC6A-70A64445E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2687638"/>
            <a:ext cx="7937" cy="12700"/>
          </a:xfrm>
          <a:custGeom>
            <a:avLst/>
            <a:gdLst>
              <a:gd name="T0" fmla="*/ 3969 w 20"/>
              <a:gd name="T1" fmla="*/ 12347 h 36"/>
              <a:gd name="T2" fmla="*/ 1587 w 20"/>
              <a:gd name="T3" fmla="*/ 11289 h 36"/>
              <a:gd name="T4" fmla="*/ 3969 w 20"/>
              <a:gd name="T5" fmla="*/ 11994 h 36"/>
              <a:gd name="T6" fmla="*/ 7540 w 20"/>
              <a:gd name="T7" fmla="*/ 10231 h 36"/>
              <a:gd name="T8" fmla="*/ 6350 w 20"/>
              <a:gd name="T9" fmla="*/ 7056 h 36"/>
              <a:gd name="T10" fmla="*/ 5159 w 20"/>
              <a:gd name="T11" fmla="*/ 4939 h 36"/>
              <a:gd name="T12" fmla="*/ 5556 w 20"/>
              <a:gd name="T13" fmla="*/ 3175 h 36"/>
              <a:gd name="T14" fmla="*/ 6350 w 20"/>
              <a:gd name="T15" fmla="*/ 706 h 36"/>
              <a:gd name="T16" fmla="*/ 794 w 20"/>
              <a:gd name="T17" fmla="*/ 8467 h 36"/>
              <a:gd name="T18" fmla="*/ 1191 w 20"/>
              <a:gd name="T19" fmla="*/ 10936 h 36"/>
              <a:gd name="T20" fmla="*/ 0 w 20"/>
              <a:gd name="T21" fmla="*/ 8467 h 36"/>
              <a:gd name="T22" fmla="*/ 6350 w 20"/>
              <a:gd name="T23" fmla="*/ 0 h 36"/>
              <a:gd name="T24" fmla="*/ 6350 w 20"/>
              <a:gd name="T25" fmla="*/ 3881 h 36"/>
              <a:gd name="T26" fmla="*/ 5556 w 20"/>
              <a:gd name="T27" fmla="*/ 4233 h 36"/>
              <a:gd name="T28" fmla="*/ 6350 w 20"/>
              <a:gd name="T29" fmla="*/ 6350 h 36"/>
              <a:gd name="T30" fmla="*/ 7540 w 20"/>
              <a:gd name="T31" fmla="*/ 10231 h 36"/>
              <a:gd name="T32" fmla="*/ 3969 w 20"/>
              <a:gd name="T33" fmla="*/ 12347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0" h="36">
                <a:moveTo>
                  <a:pt x="10" y="35"/>
                </a:moveTo>
                <a:cubicBezTo>
                  <a:pt x="7" y="35"/>
                  <a:pt x="4" y="35"/>
                  <a:pt x="4" y="32"/>
                </a:cubicBezTo>
                <a:cubicBezTo>
                  <a:pt x="5" y="34"/>
                  <a:pt x="8" y="34"/>
                  <a:pt x="10" y="34"/>
                </a:cubicBezTo>
                <a:cubicBezTo>
                  <a:pt x="13" y="34"/>
                  <a:pt x="17" y="32"/>
                  <a:pt x="19" y="29"/>
                </a:cubicBezTo>
                <a:cubicBezTo>
                  <a:pt x="19" y="27"/>
                  <a:pt x="17" y="23"/>
                  <a:pt x="16" y="20"/>
                </a:cubicBezTo>
                <a:cubicBezTo>
                  <a:pt x="13" y="17"/>
                  <a:pt x="13" y="15"/>
                  <a:pt x="13" y="14"/>
                </a:cubicBezTo>
                <a:cubicBezTo>
                  <a:pt x="13" y="12"/>
                  <a:pt x="13" y="12"/>
                  <a:pt x="14" y="9"/>
                </a:cubicBezTo>
                <a:cubicBezTo>
                  <a:pt x="16" y="8"/>
                  <a:pt x="17" y="2"/>
                  <a:pt x="16" y="2"/>
                </a:cubicBezTo>
                <a:cubicBezTo>
                  <a:pt x="16" y="2"/>
                  <a:pt x="4" y="12"/>
                  <a:pt x="2" y="24"/>
                </a:cubicBezTo>
                <a:cubicBezTo>
                  <a:pt x="2" y="27"/>
                  <a:pt x="2" y="29"/>
                  <a:pt x="3" y="31"/>
                </a:cubicBezTo>
                <a:cubicBezTo>
                  <a:pt x="2" y="29"/>
                  <a:pt x="0" y="27"/>
                  <a:pt x="0" y="24"/>
                </a:cubicBezTo>
                <a:cubicBezTo>
                  <a:pt x="2" y="11"/>
                  <a:pt x="14" y="2"/>
                  <a:pt x="16" y="0"/>
                </a:cubicBezTo>
                <a:cubicBezTo>
                  <a:pt x="19" y="2"/>
                  <a:pt x="17" y="8"/>
                  <a:pt x="16" y="11"/>
                </a:cubicBezTo>
                <a:lnTo>
                  <a:pt x="14" y="12"/>
                </a:lnTo>
                <a:cubicBezTo>
                  <a:pt x="13" y="14"/>
                  <a:pt x="16" y="17"/>
                  <a:pt x="16" y="18"/>
                </a:cubicBezTo>
                <a:cubicBezTo>
                  <a:pt x="19" y="23"/>
                  <a:pt x="19" y="27"/>
                  <a:pt x="19" y="29"/>
                </a:cubicBezTo>
                <a:cubicBezTo>
                  <a:pt x="19" y="34"/>
                  <a:pt x="13" y="35"/>
                  <a:pt x="10" y="35"/>
                </a:cubicBezTo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" name="Freeform 1760">
            <a:extLst>
              <a:ext uri="{FF2B5EF4-FFF2-40B4-BE49-F238E27FC236}">
                <a16:creationId xmlns:a16="http://schemas.microsoft.com/office/drawing/2014/main" id="{DC6FB0DF-81C0-2B47-8C73-CD8B62E36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75" y="2684463"/>
            <a:ext cx="7938" cy="15875"/>
          </a:xfrm>
          <a:custGeom>
            <a:avLst/>
            <a:gdLst>
              <a:gd name="T0" fmla="*/ 1381 w 23"/>
              <a:gd name="T1" fmla="*/ 0 h 43"/>
              <a:gd name="T2" fmla="*/ 2416 w 23"/>
              <a:gd name="T3" fmla="*/ 4799 h 43"/>
              <a:gd name="T4" fmla="*/ 7248 w 23"/>
              <a:gd name="T5" fmla="*/ 9230 h 43"/>
              <a:gd name="T6" fmla="*/ 1381 w 23"/>
              <a:gd name="T7" fmla="*/ 10337 h 43"/>
              <a:gd name="T8" fmla="*/ 1381 w 23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3">
                <a:moveTo>
                  <a:pt x="4" y="0"/>
                </a:moveTo>
                <a:cubicBezTo>
                  <a:pt x="7" y="0"/>
                  <a:pt x="7" y="10"/>
                  <a:pt x="7" y="13"/>
                </a:cubicBezTo>
                <a:cubicBezTo>
                  <a:pt x="9" y="16"/>
                  <a:pt x="19" y="20"/>
                  <a:pt x="21" y="25"/>
                </a:cubicBezTo>
                <a:cubicBezTo>
                  <a:pt x="22" y="28"/>
                  <a:pt x="9" y="42"/>
                  <a:pt x="4" y="28"/>
                </a:cubicBezTo>
                <a:cubicBezTo>
                  <a:pt x="0" y="16"/>
                  <a:pt x="4" y="0"/>
                  <a:pt x="4" y="0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" name="Freeform 1761">
            <a:extLst>
              <a:ext uri="{FF2B5EF4-FFF2-40B4-BE49-F238E27FC236}">
                <a16:creationId xmlns:a16="http://schemas.microsoft.com/office/drawing/2014/main" id="{4545794B-3B96-494B-BB19-D8717102B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75" y="2684463"/>
            <a:ext cx="7938" cy="12700"/>
          </a:xfrm>
          <a:custGeom>
            <a:avLst/>
            <a:gdLst>
              <a:gd name="T0" fmla="*/ 3969 w 24"/>
              <a:gd name="T1" fmla="*/ 11994 h 36"/>
              <a:gd name="T2" fmla="*/ 1654 w 24"/>
              <a:gd name="T3" fmla="*/ 9878 h 36"/>
              <a:gd name="T4" fmla="*/ 1654 w 24"/>
              <a:gd name="T5" fmla="*/ 706 h 36"/>
              <a:gd name="T6" fmla="*/ 2977 w 24"/>
              <a:gd name="T7" fmla="*/ 3528 h 36"/>
              <a:gd name="T8" fmla="*/ 3638 w 24"/>
              <a:gd name="T9" fmla="*/ 4586 h 36"/>
              <a:gd name="T10" fmla="*/ 4961 w 24"/>
              <a:gd name="T11" fmla="*/ 5644 h 36"/>
              <a:gd name="T12" fmla="*/ 7607 w 24"/>
              <a:gd name="T13" fmla="*/ 8819 h 36"/>
              <a:gd name="T14" fmla="*/ 6946 w 24"/>
              <a:gd name="T15" fmla="*/ 9878 h 36"/>
              <a:gd name="T16" fmla="*/ 3969 w 24"/>
              <a:gd name="T17" fmla="*/ 11994 h 36"/>
              <a:gd name="T18" fmla="*/ 1985 w 24"/>
              <a:gd name="T19" fmla="*/ 706 h 36"/>
              <a:gd name="T20" fmla="*/ 1985 w 24"/>
              <a:gd name="T21" fmla="*/ 9878 h 36"/>
              <a:gd name="T22" fmla="*/ 6615 w 24"/>
              <a:gd name="T23" fmla="*/ 9878 h 36"/>
              <a:gd name="T24" fmla="*/ 6946 w 24"/>
              <a:gd name="T25" fmla="*/ 8819 h 36"/>
              <a:gd name="T26" fmla="*/ 4961 w 24"/>
              <a:gd name="T27" fmla="*/ 5997 h 36"/>
              <a:gd name="T28" fmla="*/ 2977 w 24"/>
              <a:gd name="T29" fmla="*/ 4586 h 36"/>
              <a:gd name="T30" fmla="*/ 2977 w 24"/>
              <a:gd name="T31" fmla="*/ 3528 h 36"/>
              <a:gd name="T32" fmla="*/ 1985 w 24"/>
              <a:gd name="T33" fmla="*/ 70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36">
                <a:moveTo>
                  <a:pt x="12" y="34"/>
                </a:moveTo>
                <a:cubicBezTo>
                  <a:pt x="9" y="34"/>
                  <a:pt x="8" y="34"/>
                  <a:pt x="5" y="28"/>
                </a:cubicBezTo>
                <a:cubicBezTo>
                  <a:pt x="0" y="16"/>
                  <a:pt x="5" y="2"/>
                  <a:pt x="5" y="2"/>
                </a:cubicBezTo>
                <a:cubicBezTo>
                  <a:pt x="9" y="0"/>
                  <a:pt x="9" y="7"/>
                  <a:pt x="9" y="10"/>
                </a:cubicBezTo>
                <a:cubicBezTo>
                  <a:pt x="9" y="10"/>
                  <a:pt x="9" y="13"/>
                  <a:pt x="11" y="13"/>
                </a:cubicBezTo>
                <a:cubicBezTo>
                  <a:pt x="11" y="13"/>
                  <a:pt x="14" y="16"/>
                  <a:pt x="15" y="16"/>
                </a:cubicBezTo>
                <a:cubicBezTo>
                  <a:pt x="18" y="19"/>
                  <a:pt x="23" y="22"/>
                  <a:pt x="23" y="25"/>
                </a:cubicBezTo>
                <a:cubicBezTo>
                  <a:pt x="23" y="25"/>
                  <a:pt x="23" y="26"/>
                  <a:pt x="21" y="28"/>
                </a:cubicBezTo>
                <a:cubicBezTo>
                  <a:pt x="18" y="31"/>
                  <a:pt x="17" y="34"/>
                  <a:pt x="12" y="34"/>
                </a:cubicBezTo>
                <a:close/>
                <a:moveTo>
                  <a:pt x="6" y="2"/>
                </a:moveTo>
                <a:cubicBezTo>
                  <a:pt x="6" y="2"/>
                  <a:pt x="2" y="16"/>
                  <a:pt x="6" y="28"/>
                </a:cubicBezTo>
                <a:cubicBezTo>
                  <a:pt x="9" y="35"/>
                  <a:pt x="18" y="32"/>
                  <a:pt x="20" y="28"/>
                </a:cubicBezTo>
                <a:cubicBezTo>
                  <a:pt x="21" y="26"/>
                  <a:pt x="21" y="25"/>
                  <a:pt x="21" y="25"/>
                </a:cubicBezTo>
                <a:cubicBezTo>
                  <a:pt x="21" y="22"/>
                  <a:pt x="18" y="20"/>
                  <a:pt x="15" y="17"/>
                </a:cubicBezTo>
                <a:cubicBezTo>
                  <a:pt x="12" y="16"/>
                  <a:pt x="9" y="14"/>
                  <a:pt x="9" y="13"/>
                </a:cubicBezTo>
                <a:lnTo>
                  <a:pt x="9" y="10"/>
                </a:lnTo>
                <a:cubicBezTo>
                  <a:pt x="9" y="7"/>
                  <a:pt x="8" y="2"/>
                  <a:pt x="6" y="2"/>
                </a:cubicBez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" name="Freeform 1762">
            <a:extLst>
              <a:ext uri="{FF2B5EF4-FFF2-40B4-BE49-F238E27FC236}">
                <a16:creationId xmlns:a16="http://schemas.microsoft.com/office/drawing/2014/main" id="{309BC608-1556-2241-8AF8-5208AD477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2692400"/>
            <a:ext cx="7938" cy="15875"/>
          </a:xfrm>
          <a:custGeom>
            <a:avLst/>
            <a:gdLst>
              <a:gd name="T0" fmla="*/ 3780 w 21"/>
              <a:gd name="T1" fmla="*/ 15497 h 42"/>
              <a:gd name="T2" fmla="*/ 3780 w 21"/>
              <a:gd name="T3" fmla="*/ 10583 h 42"/>
              <a:gd name="T4" fmla="*/ 0 w 21"/>
              <a:gd name="T5" fmla="*/ 4536 h 42"/>
              <a:gd name="T6" fmla="*/ 7560 w 21"/>
              <a:gd name="T7" fmla="*/ 5292 h 42"/>
              <a:gd name="T8" fmla="*/ 3780 w 21"/>
              <a:gd name="T9" fmla="*/ 15497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42">
                <a:moveTo>
                  <a:pt x="10" y="41"/>
                </a:moveTo>
                <a:cubicBezTo>
                  <a:pt x="6" y="40"/>
                  <a:pt x="10" y="32"/>
                  <a:pt x="10" y="28"/>
                </a:cubicBezTo>
                <a:cubicBezTo>
                  <a:pt x="10" y="26"/>
                  <a:pt x="0" y="17"/>
                  <a:pt x="0" y="12"/>
                </a:cubicBezTo>
                <a:cubicBezTo>
                  <a:pt x="0" y="8"/>
                  <a:pt x="18" y="0"/>
                  <a:pt x="20" y="14"/>
                </a:cubicBezTo>
                <a:cubicBezTo>
                  <a:pt x="20" y="28"/>
                  <a:pt x="10" y="41"/>
                  <a:pt x="10" y="41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" name="Freeform 1763">
            <a:extLst>
              <a:ext uri="{FF2B5EF4-FFF2-40B4-BE49-F238E27FC236}">
                <a16:creationId xmlns:a16="http://schemas.microsoft.com/office/drawing/2014/main" id="{2A9F3383-A071-A148-BB11-50810ACD1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2693988"/>
            <a:ext cx="7938" cy="12700"/>
          </a:xfrm>
          <a:custGeom>
            <a:avLst/>
            <a:gdLst>
              <a:gd name="T0" fmla="*/ 3608 w 22"/>
              <a:gd name="T1" fmla="*/ 12357 h 37"/>
              <a:gd name="T2" fmla="*/ 3247 w 22"/>
              <a:gd name="T3" fmla="*/ 9268 h 37"/>
              <a:gd name="T4" fmla="*/ 3608 w 22"/>
              <a:gd name="T5" fmla="*/ 8238 h 37"/>
              <a:gd name="T6" fmla="*/ 1804 w 22"/>
              <a:gd name="T7" fmla="*/ 6178 h 37"/>
              <a:gd name="T8" fmla="*/ 0 w 22"/>
              <a:gd name="T9" fmla="*/ 2403 h 37"/>
              <a:gd name="T10" fmla="*/ 0 w 22"/>
              <a:gd name="T11" fmla="*/ 2403 h 37"/>
              <a:gd name="T12" fmla="*/ 2165 w 22"/>
              <a:gd name="T13" fmla="*/ 6178 h 37"/>
              <a:gd name="T14" fmla="*/ 3608 w 22"/>
              <a:gd name="T15" fmla="*/ 7895 h 37"/>
              <a:gd name="T16" fmla="*/ 3608 w 22"/>
              <a:gd name="T17" fmla="*/ 8238 h 37"/>
              <a:gd name="T18" fmla="*/ 3608 w 22"/>
              <a:gd name="T19" fmla="*/ 9268 h 37"/>
              <a:gd name="T20" fmla="*/ 3608 w 22"/>
              <a:gd name="T21" fmla="*/ 12014 h 37"/>
              <a:gd name="T22" fmla="*/ 7216 w 22"/>
              <a:gd name="T23" fmla="*/ 3089 h 37"/>
              <a:gd name="T24" fmla="*/ 7216 w 22"/>
              <a:gd name="T25" fmla="*/ 3089 h 37"/>
              <a:gd name="T26" fmla="*/ 3608 w 22"/>
              <a:gd name="T27" fmla="*/ 12357 h 37"/>
              <a:gd name="T28" fmla="*/ 4330 w 22"/>
              <a:gd name="T29" fmla="*/ 0 h 37"/>
              <a:gd name="T30" fmla="*/ 7216 w 22"/>
              <a:gd name="T31" fmla="*/ 3089 h 37"/>
              <a:gd name="T32" fmla="*/ 4330 w 22"/>
              <a:gd name="T33" fmla="*/ 343 h 37"/>
              <a:gd name="T34" fmla="*/ 0 w 22"/>
              <a:gd name="T35" fmla="*/ 2403 h 37"/>
              <a:gd name="T36" fmla="*/ 4330 w 22"/>
              <a:gd name="T37" fmla="*/ 0 h 3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" h="37">
                <a:moveTo>
                  <a:pt x="10" y="36"/>
                </a:moveTo>
                <a:cubicBezTo>
                  <a:pt x="6" y="35"/>
                  <a:pt x="9" y="30"/>
                  <a:pt x="9" y="27"/>
                </a:cubicBezTo>
                <a:cubicBezTo>
                  <a:pt x="9" y="26"/>
                  <a:pt x="10" y="24"/>
                  <a:pt x="10" y="24"/>
                </a:cubicBezTo>
                <a:cubicBezTo>
                  <a:pt x="10" y="23"/>
                  <a:pt x="6" y="21"/>
                  <a:pt x="5" y="18"/>
                </a:cubicBezTo>
                <a:cubicBezTo>
                  <a:pt x="3" y="15"/>
                  <a:pt x="0" y="10"/>
                  <a:pt x="0" y="7"/>
                </a:cubicBezTo>
                <a:cubicBezTo>
                  <a:pt x="0" y="9"/>
                  <a:pt x="3" y="12"/>
                  <a:pt x="6" y="18"/>
                </a:cubicBezTo>
                <a:cubicBezTo>
                  <a:pt x="9" y="19"/>
                  <a:pt x="10" y="23"/>
                  <a:pt x="10" y="23"/>
                </a:cubicBezTo>
                <a:lnTo>
                  <a:pt x="10" y="24"/>
                </a:lnTo>
                <a:lnTo>
                  <a:pt x="10" y="27"/>
                </a:lnTo>
                <a:cubicBezTo>
                  <a:pt x="10" y="29"/>
                  <a:pt x="9" y="35"/>
                  <a:pt x="10" y="35"/>
                </a:cubicBezTo>
                <a:cubicBezTo>
                  <a:pt x="12" y="33"/>
                  <a:pt x="20" y="23"/>
                  <a:pt x="20" y="9"/>
                </a:cubicBezTo>
                <a:cubicBezTo>
                  <a:pt x="21" y="23"/>
                  <a:pt x="10" y="35"/>
                  <a:pt x="10" y="36"/>
                </a:cubicBezTo>
                <a:close/>
                <a:moveTo>
                  <a:pt x="12" y="0"/>
                </a:moveTo>
                <a:cubicBezTo>
                  <a:pt x="15" y="0"/>
                  <a:pt x="20" y="1"/>
                  <a:pt x="20" y="9"/>
                </a:cubicBezTo>
                <a:cubicBezTo>
                  <a:pt x="20" y="3"/>
                  <a:pt x="15" y="1"/>
                  <a:pt x="12" y="1"/>
                </a:cubicBezTo>
                <a:cubicBezTo>
                  <a:pt x="6" y="1"/>
                  <a:pt x="1" y="6"/>
                  <a:pt x="0" y="7"/>
                </a:cubicBezTo>
                <a:cubicBezTo>
                  <a:pt x="0" y="3"/>
                  <a:pt x="6" y="0"/>
                  <a:pt x="12" y="0"/>
                </a:cubicBezTo>
                <a:close/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" name="Freeform 1764">
            <a:extLst>
              <a:ext uri="{FF2B5EF4-FFF2-40B4-BE49-F238E27FC236}">
                <a16:creationId xmlns:a16="http://schemas.microsoft.com/office/drawing/2014/main" id="{5B83D267-E904-314F-8232-45C5595C9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2716213"/>
            <a:ext cx="46038" cy="31750"/>
          </a:xfrm>
          <a:custGeom>
            <a:avLst/>
            <a:gdLst>
              <a:gd name="T0" fmla="*/ 35163 w 127"/>
              <a:gd name="T1" fmla="*/ 722 h 88"/>
              <a:gd name="T2" fmla="*/ 43863 w 127"/>
              <a:gd name="T3" fmla="*/ 6134 h 88"/>
              <a:gd name="T4" fmla="*/ 42413 w 127"/>
              <a:gd name="T5" fmla="*/ 14793 h 88"/>
              <a:gd name="T6" fmla="*/ 34438 w 127"/>
              <a:gd name="T7" fmla="*/ 29585 h 88"/>
              <a:gd name="T8" fmla="*/ 9425 w 127"/>
              <a:gd name="T9" fmla="*/ 29946 h 88"/>
              <a:gd name="T10" fmla="*/ 2538 w 127"/>
              <a:gd name="T11" fmla="*/ 21287 h 88"/>
              <a:gd name="T12" fmla="*/ 0 w 127"/>
              <a:gd name="T13" fmla="*/ 5412 h 88"/>
              <a:gd name="T14" fmla="*/ 7613 w 127"/>
              <a:gd name="T15" fmla="*/ 722 h 88"/>
              <a:gd name="T16" fmla="*/ 35163 w 127"/>
              <a:gd name="T17" fmla="*/ 722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7" h="88">
                <a:moveTo>
                  <a:pt x="97" y="2"/>
                </a:moveTo>
                <a:cubicBezTo>
                  <a:pt x="97" y="2"/>
                  <a:pt x="121" y="2"/>
                  <a:pt x="121" y="17"/>
                </a:cubicBezTo>
                <a:cubicBezTo>
                  <a:pt x="126" y="32"/>
                  <a:pt x="117" y="41"/>
                  <a:pt x="117" y="41"/>
                </a:cubicBezTo>
                <a:cubicBezTo>
                  <a:pt x="117" y="41"/>
                  <a:pt x="120" y="73"/>
                  <a:pt x="95" y="82"/>
                </a:cubicBezTo>
                <a:cubicBezTo>
                  <a:pt x="67" y="87"/>
                  <a:pt x="26" y="83"/>
                  <a:pt x="26" y="83"/>
                </a:cubicBezTo>
                <a:cubicBezTo>
                  <a:pt x="26" y="83"/>
                  <a:pt x="12" y="87"/>
                  <a:pt x="7" y="59"/>
                </a:cubicBezTo>
                <a:cubicBezTo>
                  <a:pt x="3" y="35"/>
                  <a:pt x="0" y="15"/>
                  <a:pt x="0" y="15"/>
                </a:cubicBezTo>
                <a:cubicBezTo>
                  <a:pt x="0" y="15"/>
                  <a:pt x="4" y="2"/>
                  <a:pt x="21" y="2"/>
                </a:cubicBezTo>
                <a:cubicBezTo>
                  <a:pt x="39" y="0"/>
                  <a:pt x="95" y="2"/>
                  <a:pt x="97" y="2"/>
                </a:cubicBezTo>
              </a:path>
            </a:pathLst>
          </a:custGeom>
          <a:solidFill>
            <a:srgbClr val="89888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1" name="Freeform 1765">
            <a:extLst>
              <a:ext uri="{FF2B5EF4-FFF2-40B4-BE49-F238E27FC236}">
                <a16:creationId xmlns:a16="http://schemas.microsoft.com/office/drawing/2014/main" id="{F4277972-5000-7542-AFAF-68461F510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2716213"/>
            <a:ext cx="46038" cy="31750"/>
          </a:xfrm>
          <a:custGeom>
            <a:avLst/>
            <a:gdLst>
              <a:gd name="T0" fmla="*/ 21388 w 127"/>
              <a:gd name="T1" fmla="*/ 31389 h 88"/>
              <a:gd name="T2" fmla="*/ 9425 w 127"/>
              <a:gd name="T3" fmla="*/ 29946 h 88"/>
              <a:gd name="T4" fmla="*/ 2538 w 127"/>
              <a:gd name="T5" fmla="*/ 21287 h 88"/>
              <a:gd name="T6" fmla="*/ 0 w 127"/>
              <a:gd name="T7" fmla="*/ 5412 h 88"/>
              <a:gd name="T8" fmla="*/ 7613 w 127"/>
              <a:gd name="T9" fmla="*/ 0 h 88"/>
              <a:gd name="T10" fmla="*/ 28638 w 127"/>
              <a:gd name="T11" fmla="*/ 0 h 88"/>
              <a:gd name="T12" fmla="*/ 34075 w 127"/>
              <a:gd name="T13" fmla="*/ 0 h 88"/>
              <a:gd name="T14" fmla="*/ 34438 w 127"/>
              <a:gd name="T15" fmla="*/ 0 h 88"/>
              <a:gd name="T16" fmla="*/ 44950 w 127"/>
              <a:gd name="T17" fmla="*/ 6134 h 88"/>
              <a:gd name="T18" fmla="*/ 42413 w 127"/>
              <a:gd name="T19" fmla="*/ 14793 h 88"/>
              <a:gd name="T20" fmla="*/ 34438 w 127"/>
              <a:gd name="T21" fmla="*/ 29946 h 88"/>
              <a:gd name="T22" fmla="*/ 21388 w 127"/>
              <a:gd name="T23" fmla="*/ 31389 h 88"/>
              <a:gd name="T24" fmla="*/ 8700 w 127"/>
              <a:gd name="T25" fmla="*/ 29585 h 88"/>
              <a:gd name="T26" fmla="*/ 21388 w 127"/>
              <a:gd name="T27" fmla="*/ 29946 h 88"/>
              <a:gd name="T28" fmla="*/ 34438 w 127"/>
              <a:gd name="T29" fmla="*/ 29585 h 88"/>
              <a:gd name="T30" fmla="*/ 41688 w 127"/>
              <a:gd name="T31" fmla="*/ 14793 h 88"/>
              <a:gd name="T32" fmla="*/ 43863 w 127"/>
              <a:gd name="T33" fmla="*/ 6134 h 88"/>
              <a:gd name="T34" fmla="*/ 34438 w 127"/>
              <a:gd name="T35" fmla="*/ 722 h 88"/>
              <a:gd name="T36" fmla="*/ 34075 w 127"/>
              <a:gd name="T37" fmla="*/ 722 h 88"/>
              <a:gd name="T38" fmla="*/ 28638 w 127"/>
              <a:gd name="T39" fmla="*/ 722 h 88"/>
              <a:gd name="T40" fmla="*/ 7613 w 127"/>
              <a:gd name="T41" fmla="*/ 722 h 88"/>
              <a:gd name="T42" fmla="*/ 1088 w 127"/>
              <a:gd name="T43" fmla="*/ 5412 h 88"/>
              <a:gd name="T44" fmla="*/ 3263 w 127"/>
              <a:gd name="T45" fmla="*/ 21287 h 88"/>
              <a:gd name="T46" fmla="*/ 7613 w 127"/>
              <a:gd name="T47" fmla="*/ 29585 h 88"/>
              <a:gd name="T48" fmla="*/ 8700 w 127"/>
              <a:gd name="T49" fmla="*/ 29585 h 8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7" h="88">
                <a:moveTo>
                  <a:pt x="59" y="87"/>
                </a:moveTo>
                <a:cubicBezTo>
                  <a:pt x="41" y="87"/>
                  <a:pt x="26" y="83"/>
                  <a:pt x="26" y="83"/>
                </a:cubicBezTo>
                <a:cubicBezTo>
                  <a:pt x="19" y="83"/>
                  <a:pt x="10" y="82"/>
                  <a:pt x="7" y="59"/>
                </a:cubicBezTo>
                <a:cubicBezTo>
                  <a:pt x="1" y="35"/>
                  <a:pt x="0" y="15"/>
                  <a:pt x="0" y="15"/>
                </a:cubicBezTo>
                <a:cubicBezTo>
                  <a:pt x="0" y="15"/>
                  <a:pt x="3" y="0"/>
                  <a:pt x="21" y="0"/>
                </a:cubicBezTo>
                <a:lnTo>
                  <a:pt x="79" y="0"/>
                </a:lnTo>
                <a:lnTo>
                  <a:pt x="94" y="0"/>
                </a:lnTo>
                <a:lnTo>
                  <a:pt x="95" y="0"/>
                </a:lnTo>
                <a:cubicBezTo>
                  <a:pt x="97" y="0"/>
                  <a:pt x="121" y="2"/>
                  <a:pt x="124" y="17"/>
                </a:cubicBezTo>
                <a:cubicBezTo>
                  <a:pt x="126" y="32"/>
                  <a:pt x="118" y="41"/>
                  <a:pt x="117" y="41"/>
                </a:cubicBezTo>
                <a:cubicBezTo>
                  <a:pt x="118" y="41"/>
                  <a:pt x="121" y="73"/>
                  <a:pt x="95" y="83"/>
                </a:cubicBezTo>
                <a:cubicBezTo>
                  <a:pt x="86" y="83"/>
                  <a:pt x="74" y="87"/>
                  <a:pt x="59" y="87"/>
                </a:cubicBezTo>
                <a:close/>
                <a:moveTo>
                  <a:pt x="24" y="82"/>
                </a:moveTo>
                <a:cubicBezTo>
                  <a:pt x="27" y="82"/>
                  <a:pt x="42" y="83"/>
                  <a:pt x="59" y="83"/>
                </a:cubicBezTo>
                <a:cubicBezTo>
                  <a:pt x="74" y="83"/>
                  <a:pt x="86" y="82"/>
                  <a:pt x="95" y="82"/>
                </a:cubicBezTo>
                <a:cubicBezTo>
                  <a:pt x="118" y="71"/>
                  <a:pt x="115" y="41"/>
                  <a:pt x="115" y="41"/>
                </a:cubicBezTo>
                <a:cubicBezTo>
                  <a:pt x="115" y="41"/>
                  <a:pt x="121" y="31"/>
                  <a:pt x="121" y="17"/>
                </a:cubicBezTo>
                <a:cubicBezTo>
                  <a:pt x="121" y="3"/>
                  <a:pt x="97" y="2"/>
                  <a:pt x="95" y="2"/>
                </a:cubicBezTo>
                <a:lnTo>
                  <a:pt x="94" y="2"/>
                </a:lnTo>
                <a:lnTo>
                  <a:pt x="79" y="2"/>
                </a:lnTo>
                <a:lnTo>
                  <a:pt x="21" y="2"/>
                </a:lnTo>
                <a:cubicBezTo>
                  <a:pt x="6" y="2"/>
                  <a:pt x="3" y="15"/>
                  <a:pt x="3" y="15"/>
                </a:cubicBezTo>
                <a:cubicBezTo>
                  <a:pt x="3" y="15"/>
                  <a:pt x="4" y="35"/>
                  <a:pt x="9" y="59"/>
                </a:cubicBezTo>
                <a:cubicBezTo>
                  <a:pt x="12" y="81"/>
                  <a:pt x="21" y="82"/>
                  <a:pt x="21" y="82"/>
                </a:cubicBezTo>
                <a:lnTo>
                  <a:pt x="24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2" name="Freeform 1766">
            <a:extLst>
              <a:ext uri="{FF2B5EF4-FFF2-40B4-BE49-F238E27FC236}">
                <a16:creationId xmlns:a16="http://schemas.microsoft.com/office/drawing/2014/main" id="{684B1347-EE54-1E40-8DCD-5C5FAA45E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5350" y="2730500"/>
            <a:ext cx="4763" cy="9525"/>
          </a:xfrm>
          <a:custGeom>
            <a:avLst/>
            <a:gdLst>
              <a:gd name="T0" fmla="*/ 0 w 15"/>
              <a:gd name="T1" fmla="*/ 9144 h 25"/>
              <a:gd name="T2" fmla="*/ 3810 w 15"/>
              <a:gd name="T3" fmla="*/ 0 h 25"/>
              <a:gd name="T4" fmla="*/ 4445 w 15"/>
              <a:gd name="T5" fmla="*/ 0 h 25"/>
              <a:gd name="T6" fmla="*/ 953 w 15"/>
              <a:gd name="T7" fmla="*/ 9144 h 25"/>
              <a:gd name="T8" fmla="*/ 318 w 15"/>
              <a:gd name="T9" fmla="*/ 9144 h 25"/>
              <a:gd name="T10" fmla="*/ 0 w 15"/>
              <a:gd name="T11" fmla="*/ 9144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25">
                <a:moveTo>
                  <a:pt x="0" y="24"/>
                </a:moveTo>
                <a:cubicBezTo>
                  <a:pt x="0" y="17"/>
                  <a:pt x="11" y="0"/>
                  <a:pt x="12" y="0"/>
                </a:cubicBezTo>
                <a:lnTo>
                  <a:pt x="14" y="0"/>
                </a:lnTo>
                <a:cubicBezTo>
                  <a:pt x="11" y="4"/>
                  <a:pt x="1" y="18"/>
                  <a:pt x="3" y="24"/>
                </a:cubicBezTo>
                <a:lnTo>
                  <a:pt x="1" y="24"/>
                </a:lnTo>
                <a:lnTo>
                  <a:pt x="0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3" name="Freeform 1767">
            <a:extLst>
              <a:ext uri="{FF2B5EF4-FFF2-40B4-BE49-F238E27FC236}">
                <a16:creationId xmlns:a16="http://schemas.microsoft.com/office/drawing/2014/main" id="{B99AA80C-404B-BB4D-95BC-CB3A59E86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9313" y="2744788"/>
            <a:ext cx="60325" cy="133350"/>
          </a:xfrm>
          <a:custGeom>
            <a:avLst/>
            <a:gdLst>
              <a:gd name="T0" fmla="*/ 43972 w 166"/>
              <a:gd name="T1" fmla="*/ 0 h 371"/>
              <a:gd name="T2" fmla="*/ 46879 w 166"/>
              <a:gd name="T3" fmla="*/ 6110 h 371"/>
              <a:gd name="T4" fmla="*/ 47242 w 166"/>
              <a:gd name="T5" fmla="*/ 12940 h 371"/>
              <a:gd name="T6" fmla="*/ 54147 w 166"/>
              <a:gd name="T7" fmla="*/ 71527 h 371"/>
              <a:gd name="T8" fmla="*/ 59598 w 166"/>
              <a:gd name="T9" fmla="*/ 112503 h 371"/>
              <a:gd name="T10" fmla="*/ 59962 w 166"/>
              <a:gd name="T11" fmla="*/ 120051 h 371"/>
              <a:gd name="T12" fmla="*/ 55237 w 166"/>
              <a:gd name="T13" fmla="*/ 124364 h 371"/>
              <a:gd name="T14" fmla="*/ 35250 w 166"/>
              <a:gd name="T15" fmla="*/ 132991 h 371"/>
              <a:gd name="T16" fmla="*/ 25802 w 166"/>
              <a:gd name="T17" fmla="*/ 130834 h 371"/>
              <a:gd name="T18" fmla="*/ 15263 w 166"/>
              <a:gd name="T19" fmla="*/ 132991 h 371"/>
              <a:gd name="T20" fmla="*/ 7268 w 166"/>
              <a:gd name="T21" fmla="*/ 126521 h 371"/>
              <a:gd name="T22" fmla="*/ 0 w 166"/>
              <a:gd name="T23" fmla="*/ 120051 h 371"/>
              <a:gd name="T24" fmla="*/ 6541 w 166"/>
              <a:gd name="T25" fmla="*/ 71527 h 371"/>
              <a:gd name="T26" fmla="*/ 13083 w 166"/>
              <a:gd name="T27" fmla="*/ 9705 h 371"/>
              <a:gd name="T28" fmla="*/ 17807 w 166"/>
              <a:gd name="T29" fmla="*/ 359 h 371"/>
              <a:gd name="T30" fmla="*/ 43972 w 166"/>
              <a:gd name="T31" fmla="*/ 0 h 3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6" h="371">
                <a:moveTo>
                  <a:pt x="121" y="0"/>
                </a:moveTo>
                <a:cubicBezTo>
                  <a:pt x="126" y="1"/>
                  <a:pt x="127" y="5"/>
                  <a:pt x="129" y="17"/>
                </a:cubicBezTo>
                <a:cubicBezTo>
                  <a:pt x="129" y="26"/>
                  <a:pt x="130" y="36"/>
                  <a:pt x="130" y="36"/>
                </a:cubicBezTo>
                <a:lnTo>
                  <a:pt x="149" y="199"/>
                </a:lnTo>
                <a:lnTo>
                  <a:pt x="164" y="313"/>
                </a:lnTo>
                <a:lnTo>
                  <a:pt x="165" y="334"/>
                </a:lnTo>
                <a:cubicBezTo>
                  <a:pt x="165" y="334"/>
                  <a:pt x="162" y="346"/>
                  <a:pt x="152" y="346"/>
                </a:cubicBezTo>
                <a:cubicBezTo>
                  <a:pt x="143" y="364"/>
                  <a:pt x="102" y="370"/>
                  <a:pt x="97" y="370"/>
                </a:cubicBezTo>
                <a:cubicBezTo>
                  <a:pt x="92" y="370"/>
                  <a:pt x="79" y="364"/>
                  <a:pt x="71" y="364"/>
                </a:cubicBezTo>
                <a:cubicBezTo>
                  <a:pt x="62" y="364"/>
                  <a:pt x="49" y="370"/>
                  <a:pt x="42" y="370"/>
                </a:cubicBezTo>
                <a:cubicBezTo>
                  <a:pt x="36" y="367"/>
                  <a:pt x="23" y="364"/>
                  <a:pt x="20" y="352"/>
                </a:cubicBezTo>
                <a:cubicBezTo>
                  <a:pt x="3" y="346"/>
                  <a:pt x="0" y="334"/>
                  <a:pt x="0" y="334"/>
                </a:cubicBezTo>
                <a:lnTo>
                  <a:pt x="18" y="199"/>
                </a:lnTo>
                <a:lnTo>
                  <a:pt x="36" y="27"/>
                </a:lnTo>
                <a:cubicBezTo>
                  <a:pt x="36" y="27"/>
                  <a:pt x="38" y="5"/>
                  <a:pt x="49" y="1"/>
                </a:cubicBezTo>
                <a:cubicBezTo>
                  <a:pt x="56" y="1"/>
                  <a:pt x="108" y="1"/>
                  <a:pt x="121" y="0"/>
                </a:cubicBezTo>
              </a:path>
            </a:pathLst>
          </a:custGeom>
          <a:solidFill>
            <a:srgbClr val="89888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4" name="Freeform 1768">
            <a:extLst>
              <a:ext uri="{FF2B5EF4-FFF2-40B4-BE49-F238E27FC236}">
                <a16:creationId xmlns:a16="http://schemas.microsoft.com/office/drawing/2014/main" id="{375A4F93-4C78-2A42-AA3D-644AEFFB3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9313" y="2744788"/>
            <a:ext cx="61912" cy="133350"/>
          </a:xfrm>
          <a:custGeom>
            <a:avLst/>
            <a:gdLst>
              <a:gd name="T0" fmla="*/ 16024 w 170"/>
              <a:gd name="T1" fmla="*/ 132992 h 372"/>
              <a:gd name="T2" fmla="*/ 7284 w 170"/>
              <a:gd name="T3" fmla="*/ 126539 h 372"/>
              <a:gd name="T4" fmla="*/ 0 w 170"/>
              <a:gd name="T5" fmla="*/ 120087 h 372"/>
              <a:gd name="T6" fmla="*/ 6920 w 170"/>
              <a:gd name="T7" fmla="*/ 71694 h 372"/>
              <a:gd name="T8" fmla="*/ 13475 w 170"/>
              <a:gd name="T9" fmla="*/ 10037 h 372"/>
              <a:gd name="T10" fmla="*/ 17845 w 170"/>
              <a:gd name="T11" fmla="*/ 717 h 372"/>
              <a:gd name="T12" fmla="*/ 24036 w 170"/>
              <a:gd name="T13" fmla="*/ 358 h 372"/>
              <a:gd name="T14" fmla="*/ 28407 w 170"/>
              <a:gd name="T15" fmla="*/ 358 h 372"/>
              <a:gd name="T16" fmla="*/ 44795 w 170"/>
              <a:gd name="T17" fmla="*/ 0 h 372"/>
              <a:gd name="T18" fmla="*/ 47709 w 170"/>
              <a:gd name="T19" fmla="*/ 5735 h 372"/>
              <a:gd name="T20" fmla="*/ 48801 w 170"/>
              <a:gd name="T21" fmla="*/ 13263 h 372"/>
              <a:gd name="T22" fmla="*/ 55357 w 170"/>
              <a:gd name="T23" fmla="*/ 71694 h 372"/>
              <a:gd name="T24" fmla="*/ 60819 w 170"/>
              <a:gd name="T25" fmla="*/ 112559 h 372"/>
              <a:gd name="T26" fmla="*/ 61548 w 170"/>
              <a:gd name="T27" fmla="*/ 120087 h 372"/>
              <a:gd name="T28" fmla="*/ 56085 w 170"/>
              <a:gd name="T29" fmla="*/ 125464 h 372"/>
              <a:gd name="T30" fmla="*/ 36055 w 170"/>
              <a:gd name="T31" fmla="*/ 132992 h 372"/>
              <a:gd name="T32" fmla="*/ 33505 w 170"/>
              <a:gd name="T33" fmla="*/ 131916 h 372"/>
              <a:gd name="T34" fmla="*/ 27314 w 170"/>
              <a:gd name="T35" fmla="*/ 131916 h 372"/>
              <a:gd name="T36" fmla="*/ 26586 w 170"/>
              <a:gd name="T37" fmla="*/ 131916 h 372"/>
              <a:gd name="T38" fmla="*/ 22215 w 170"/>
              <a:gd name="T39" fmla="*/ 131916 h 372"/>
              <a:gd name="T40" fmla="*/ 26222 w 170"/>
              <a:gd name="T41" fmla="*/ 130841 h 372"/>
              <a:gd name="T42" fmla="*/ 33505 w 170"/>
              <a:gd name="T43" fmla="*/ 131916 h 372"/>
              <a:gd name="T44" fmla="*/ 36055 w 170"/>
              <a:gd name="T45" fmla="*/ 131916 h 372"/>
              <a:gd name="T46" fmla="*/ 55357 w 170"/>
              <a:gd name="T47" fmla="*/ 124388 h 372"/>
              <a:gd name="T48" fmla="*/ 60455 w 170"/>
              <a:gd name="T49" fmla="*/ 120087 h 372"/>
              <a:gd name="T50" fmla="*/ 59727 w 170"/>
              <a:gd name="T51" fmla="*/ 112559 h 372"/>
              <a:gd name="T52" fmla="*/ 54264 w 170"/>
              <a:gd name="T53" fmla="*/ 71694 h 372"/>
              <a:gd name="T54" fmla="*/ 47709 w 170"/>
              <a:gd name="T55" fmla="*/ 13263 h 372"/>
              <a:gd name="T56" fmla="*/ 46980 w 170"/>
              <a:gd name="T57" fmla="*/ 6452 h 372"/>
              <a:gd name="T58" fmla="*/ 44431 w 170"/>
              <a:gd name="T59" fmla="*/ 358 h 372"/>
              <a:gd name="T60" fmla="*/ 28407 w 170"/>
              <a:gd name="T61" fmla="*/ 717 h 372"/>
              <a:gd name="T62" fmla="*/ 24036 w 170"/>
              <a:gd name="T63" fmla="*/ 717 h 372"/>
              <a:gd name="T64" fmla="*/ 24036 w 170"/>
              <a:gd name="T65" fmla="*/ 717 h 372"/>
              <a:gd name="T66" fmla="*/ 18574 w 170"/>
              <a:gd name="T67" fmla="*/ 717 h 372"/>
              <a:gd name="T68" fmla="*/ 14568 w 170"/>
              <a:gd name="T69" fmla="*/ 10037 h 372"/>
              <a:gd name="T70" fmla="*/ 7284 w 170"/>
              <a:gd name="T71" fmla="*/ 71694 h 372"/>
              <a:gd name="T72" fmla="*/ 1093 w 170"/>
              <a:gd name="T73" fmla="*/ 120087 h 372"/>
              <a:gd name="T74" fmla="*/ 8012 w 170"/>
              <a:gd name="T75" fmla="*/ 125464 h 372"/>
              <a:gd name="T76" fmla="*/ 16024 w 170"/>
              <a:gd name="T77" fmla="*/ 131916 h 372"/>
              <a:gd name="T78" fmla="*/ 22215 w 170"/>
              <a:gd name="T79" fmla="*/ 131916 h 372"/>
              <a:gd name="T80" fmla="*/ 16024 w 170"/>
              <a:gd name="T81" fmla="*/ 132992 h 37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0" h="372">
                <a:moveTo>
                  <a:pt x="44" y="371"/>
                </a:moveTo>
                <a:cubicBezTo>
                  <a:pt x="40" y="371"/>
                  <a:pt x="23" y="365"/>
                  <a:pt x="20" y="353"/>
                </a:cubicBezTo>
                <a:cubicBezTo>
                  <a:pt x="5" y="347"/>
                  <a:pt x="0" y="335"/>
                  <a:pt x="0" y="335"/>
                </a:cubicBezTo>
                <a:lnTo>
                  <a:pt x="19" y="200"/>
                </a:lnTo>
                <a:lnTo>
                  <a:pt x="37" y="28"/>
                </a:lnTo>
                <a:cubicBezTo>
                  <a:pt x="37" y="28"/>
                  <a:pt x="40" y="6"/>
                  <a:pt x="49" y="2"/>
                </a:cubicBezTo>
                <a:cubicBezTo>
                  <a:pt x="52" y="1"/>
                  <a:pt x="57" y="1"/>
                  <a:pt x="66" y="1"/>
                </a:cubicBezTo>
                <a:lnTo>
                  <a:pt x="78" y="1"/>
                </a:lnTo>
                <a:cubicBezTo>
                  <a:pt x="94" y="1"/>
                  <a:pt x="116" y="1"/>
                  <a:pt x="123" y="0"/>
                </a:cubicBezTo>
                <a:cubicBezTo>
                  <a:pt x="128" y="2"/>
                  <a:pt x="131" y="6"/>
                  <a:pt x="131" y="16"/>
                </a:cubicBezTo>
                <a:lnTo>
                  <a:pt x="134" y="37"/>
                </a:lnTo>
                <a:lnTo>
                  <a:pt x="152" y="200"/>
                </a:lnTo>
                <a:lnTo>
                  <a:pt x="167" y="314"/>
                </a:lnTo>
                <a:lnTo>
                  <a:pt x="169" y="335"/>
                </a:lnTo>
                <a:cubicBezTo>
                  <a:pt x="169" y="335"/>
                  <a:pt x="164" y="347"/>
                  <a:pt x="154" y="350"/>
                </a:cubicBezTo>
                <a:cubicBezTo>
                  <a:pt x="145" y="368"/>
                  <a:pt x="104" y="371"/>
                  <a:pt x="99" y="371"/>
                </a:cubicBezTo>
                <a:cubicBezTo>
                  <a:pt x="98" y="371"/>
                  <a:pt x="94" y="371"/>
                  <a:pt x="92" y="368"/>
                </a:cubicBezTo>
                <a:lnTo>
                  <a:pt x="75" y="368"/>
                </a:lnTo>
                <a:lnTo>
                  <a:pt x="73" y="368"/>
                </a:lnTo>
                <a:lnTo>
                  <a:pt x="61" y="368"/>
                </a:lnTo>
                <a:cubicBezTo>
                  <a:pt x="64" y="365"/>
                  <a:pt x="70" y="365"/>
                  <a:pt x="72" y="365"/>
                </a:cubicBezTo>
                <a:cubicBezTo>
                  <a:pt x="79" y="365"/>
                  <a:pt x="85" y="365"/>
                  <a:pt x="92" y="368"/>
                </a:cubicBezTo>
                <a:lnTo>
                  <a:pt x="99" y="368"/>
                </a:lnTo>
                <a:cubicBezTo>
                  <a:pt x="107" y="368"/>
                  <a:pt x="145" y="365"/>
                  <a:pt x="152" y="347"/>
                </a:cubicBezTo>
                <a:cubicBezTo>
                  <a:pt x="163" y="347"/>
                  <a:pt x="166" y="335"/>
                  <a:pt x="166" y="335"/>
                </a:cubicBezTo>
                <a:lnTo>
                  <a:pt x="164" y="314"/>
                </a:lnTo>
                <a:lnTo>
                  <a:pt x="149" y="200"/>
                </a:lnTo>
                <a:lnTo>
                  <a:pt x="131" y="37"/>
                </a:lnTo>
                <a:lnTo>
                  <a:pt x="129" y="18"/>
                </a:lnTo>
                <a:cubicBezTo>
                  <a:pt x="128" y="7"/>
                  <a:pt x="126" y="6"/>
                  <a:pt x="122" y="1"/>
                </a:cubicBezTo>
                <a:cubicBezTo>
                  <a:pt x="116" y="2"/>
                  <a:pt x="98" y="2"/>
                  <a:pt x="78" y="2"/>
                </a:cubicBezTo>
                <a:lnTo>
                  <a:pt x="66" y="2"/>
                </a:lnTo>
                <a:lnTo>
                  <a:pt x="51" y="2"/>
                </a:lnTo>
                <a:cubicBezTo>
                  <a:pt x="43" y="6"/>
                  <a:pt x="40" y="22"/>
                  <a:pt x="40" y="28"/>
                </a:cubicBezTo>
                <a:lnTo>
                  <a:pt x="20" y="200"/>
                </a:lnTo>
                <a:lnTo>
                  <a:pt x="3" y="335"/>
                </a:lnTo>
                <a:cubicBezTo>
                  <a:pt x="3" y="335"/>
                  <a:pt x="6" y="347"/>
                  <a:pt x="22" y="350"/>
                </a:cubicBezTo>
                <a:cubicBezTo>
                  <a:pt x="25" y="365"/>
                  <a:pt x="40" y="368"/>
                  <a:pt x="44" y="368"/>
                </a:cubicBezTo>
                <a:lnTo>
                  <a:pt x="61" y="368"/>
                </a:lnTo>
                <a:cubicBezTo>
                  <a:pt x="55" y="371"/>
                  <a:pt x="51" y="371"/>
                  <a:pt x="44" y="37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5" name="Freeform 1769">
            <a:extLst>
              <a:ext uri="{FF2B5EF4-FFF2-40B4-BE49-F238E27FC236}">
                <a16:creationId xmlns:a16="http://schemas.microsoft.com/office/drawing/2014/main" id="{DDF261E3-A3A7-CF46-8769-A4593F330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5663" y="2828925"/>
            <a:ext cx="3175" cy="42863"/>
          </a:xfrm>
          <a:custGeom>
            <a:avLst/>
            <a:gdLst>
              <a:gd name="T0" fmla="*/ 1361 w 7"/>
              <a:gd name="T1" fmla="*/ 42503 h 119"/>
              <a:gd name="T2" fmla="*/ 0 w 7"/>
              <a:gd name="T3" fmla="*/ 42503 h 119"/>
              <a:gd name="T4" fmla="*/ 2268 w 7"/>
              <a:gd name="T5" fmla="*/ 0 h 119"/>
              <a:gd name="T6" fmla="*/ 2721 w 7"/>
              <a:gd name="T7" fmla="*/ 0 h 119"/>
              <a:gd name="T8" fmla="*/ 1361 w 7"/>
              <a:gd name="T9" fmla="*/ 42503 h 1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19">
                <a:moveTo>
                  <a:pt x="3" y="118"/>
                </a:moveTo>
                <a:lnTo>
                  <a:pt x="0" y="118"/>
                </a:lnTo>
                <a:lnTo>
                  <a:pt x="5" y="0"/>
                </a:lnTo>
                <a:lnTo>
                  <a:pt x="6" y="0"/>
                </a:lnTo>
                <a:lnTo>
                  <a:pt x="3" y="1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6" name="Freeform 1770">
            <a:extLst>
              <a:ext uri="{FF2B5EF4-FFF2-40B4-BE49-F238E27FC236}">
                <a16:creationId xmlns:a16="http://schemas.microsoft.com/office/drawing/2014/main" id="{C0399D6F-FE38-7746-9512-80DB0F5E1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525" y="2835275"/>
            <a:ext cx="6350" cy="34925"/>
          </a:xfrm>
          <a:custGeom>
            <a:avLst/>
            <a:gdLst>
              <a:gd name="T0" fmla="*/ 4763 w 16"/>
              <a:gd name="T1" fmla="*/ 34569 h 98"/>
              <a:gd name="T2" fmla="*/ 0 w 16"/>
              <a:gd name="T3" fmla="*/ 0 h 98"/>
              <a:gd name="T4" fmla="*/ 1191 w 16"/>
              <a:gd name="T5" fmla="*/ 0 h 98"/>
              <a:gd name="T6" fmla="*/ 5953 w 16"/>
              <a:gd name="T7" fmla="*/ 34569 h 98"/>
              <a:gd name="T8" fmla="*/ 4763 w 16"/>
              <a:gd name="T9" fmla="*/ 34569 h 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98">
                <a:moveTo>
                  <a:pt x="12" y="97"/>
                </a:moveTo>
                <a:lnTo>
                  <a:pt x="0" y="0"/>
                </a:lnTo>
                <a:lnTo>
                  <a:pt x="3" y="0"/>
                </a:lnTo>
                <a:lnTo>
                  <a:pt x="15" y="97"/>
                </a:lnTo>
                <a:lnTo>
                  <a:pt x="12" y="9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7" name="Freeform 1771">
            <a:extLst>
              <a:ext uri="{FF2B5EF4-FFF2-40B4-BE49-F238E27FC236}">
                <a16:creationId xmlns:a16="http://schemas.microsoft.com/office/drawing/2014/main" id="{CC4BE574-E2C1-0E41-9053-CD82311AD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1050" y="2747963"/>
            <a:ext cx="19050" cy="39687"/>
          </a:xfrm>
          <a:custGeom>
            <a:avLst/>
            <a:gdLst>
              <a:gd name="T0" fmla="*/ 10832 w 51"/>
              <a:gd name="T1" fmla="*/ 39329 h 111"/>
              <a:gd name="T2" fmla="*/ 10832 w 51"/>
              <a:gd name="T3" fmla="*/ 39329 h 111"/>
              <a:gd name="T4" fmla="*/ 0 w 51"/>
              <a:gd name="T5" fmla="*/ 30748 h 111"/>
              <a:gd name="T6" fmla="*/ 1868 w 51"/>
              <a:gd name="T7" fmla="*/ 23598 h 111"/>
              <a:gd name="T8" fmla="*/ 2988 w 51"/>
              <a:gd name="T9" fmla="*/ 21095 h 111"/>
              <a:gd name="T10" fmla="*/ 2988 w 51"/>
              <a:gd name="T11" fmla="*/ 1073 h 111"/>
              <a:gd name="T12" fmla="*/ 3362 w 51"/>
              <a:gd name="T13" fmla="*/ 0 h 111"/>
              <a:gd name="T14" fmla="*/ 3362 w 51"/>
              <a:gd name="T15" fmla="*/ 0 h 111"/>
              <a:gd name="T16" fmla="*/ 6724 w 51"/>
              <a:gd name="T17" fmla="*/ 6436 h 111"/>
              <a:gd name="T18" fmla="*/ 10085 w 51"/>
              <a:gd name="T19" fmla="*/ 15017 h 111"/>
              <a:gd name="T20" fmla="*/ 18676 w 51"/>
              <a:gd name="T21" fmla="*/ 31464 h 111"/>
              <a:gd name="T22" fmla="*/ 16435 w 51"/>
              <a:gd name="T23" fmla="*/ 36112 h 111"/>
              <a:gd name="T24" fmla="*/ 10832 w 51"/>
              <a:gd name="T25" fmla="*/ 39329 h 111"/>
              <a:gd name="T26" fmla="*/ 3362 w 51"/>
              <a:gd name="T27" fmla="*/ 2145 h 111"/>
              <a:gd name="T28" fmla="*/ 3362 w 51"/>
              <a:gd name="T29" fmla="*/ 21095 h 111"/>
              <a:gd name="T30" fmla="*/ 2241 w 51"/>
              <a:gd name="T31" fmla="*/ 24670 h 111"/>
              <a:gd name="T32" fmla="*/ 1121 w 51"/>
              <a:gd name="T33" fmla="*/ 30748 h 111"/>
              <a:gd name="T34" fmla="*/ 10832 w 51"/>
              <a:gd name="T35" fmla="*/ 37899 h 111"/>
              <a:gd name="T36" fmla="*/ 16062 w 51"/>
              <a:gd name="T37" fmla="*/ 35754 h 111"/>
              <a:gd name="T38" fmla="*/ 17556 w 51"/>
              <a:gd name="T39" fmla="*/ 31464 h 111"/>
              <a:gd name="T40" fmla="*/ 9712 w 51"/>
              <a:gd name="T41" fmla="*/ 16089 h 111"/>
              <a:gd name="T42" fmla="*/ 6724 w 51"/>
              <a:gd name="T43" fmla="*/ 6793 h 111"/>
              <a:gd name="T44" fmla="*/ 3362 w 51"/>
              <a:gd name="T45" fmla="*/ 2145 h 11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51" h="111">
                <a:moveTo>
                  <a:pt x="29" y="110"/>
                </a:moveTo>
                <a:lnTo>
                  <a:pt x="29" y="110"/>
                </a:lnTo>
                <a:cubicBezTo>
                  <a:pt x="20" y="110"/>
                  <a:pt x="0" y="101"/>
                  <a:pt x="0" y="86"/>
                </a:cubicBezTo>
                <a:cubicBezTo>
                  <a:pt x="0" y="77"/>
                  <a:pt x="2" y="71"/>
                  <a:pt x="5" y="66"/>
                </a:cubicBezTo>
                <a:cubicBezTo>
                  <a:pt x="5" y="63"/>
                  <a:pt x="6" y="62"/>
                  <a:pt x="8" y="59"/>
                </a:cubicBezTo>
                <a:cubicBezTo>
                  <a:pt x="8" y="48"/>
                  <a:pt x="8" y="3"/>
                  <a:pt x="8" y="3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18" y="13"/>
                  <a:pt x="18" y="18"/>
                </a:cubicBezTo>
                <a:cubicBezTo>
                  <a:pt x="20" y="25"/>
                  <a:pt x="23" y="38"/>
                  <a:pt x="27" y="42"/>
                </a:cubicBezTo>
                <a:cubicBezTo>
                  <a:pt x="43" y="65"/>
                  <a:pt x="50" y="79"/>
                  <a:pt x="50" y="88"/>
                </a:cubicBezTo>
                <a:cubicBezTo>
                  <a:pt x="50" y="91"/>
                  <a:pt x="47" y="97"/>
                  <a:pt x="44" y="101"/>
                </a:cubicBezTo>
                <a:cubicBezTo>
                  <a:pt x="41" y="104"/>
                  <a:pt x="37" y="110"/>
                  <a:pt x="29" y="110"/>
                </a:cubicBezTo>
                <a:close/>
                <a:moveTo>
                  <a:pt x="9" y="6"/>
                </a:moveTo>
                <a:cubicBezTo>
                  <a:pt x="9" y="16"/>
                  <a:pt x="9" y="51"/>
                  <a:pt x="9" y="59"/>
                </a:cubicBezTo>
                <a:cubicBezTo>
                  <a:pt x="9" y="63"/>
                  <a:pt x="8" y="65"/>
                  <a:pt x="6" y="69"/>
                </a:cubicBezTo>
                <a:cubicBezTo>
                  <a:pt x="5" y="73"/>
                  <a:pt x="2" y="77"/>
                  <a:pt x="3" y="86"/>
                </a:cubicBezTo>
                <a:cubicBezTo>
                  <a:pt x="3" y="101"/>
                  <a:pt x="20" y="106"/>
                  <a:pt x="29" y="106"/>
                </a:cubicBezTo>
                <a:cubicBezTo>
                  <a:pt x="35" y="106"/>
                  <a:pt x="40" y="103"/>
                  <a:pt x="43" y="100"/>
                </a:cubicBezTo>
                <a:cubicBezTo>
                  <a:pt x="46" y="97"/>
                  <a:pt x="47" y="91"/>
                  <a:pt x="47" y="88"/>
                </a:cubicBezTo>
                <a:cubicBezTo>
                  <a:pt x="47" y="83"/>
                  <a:pt x="43" y="71"/>
                  <a:pt x="26" y="45"/>
                </a:cubicBezTo>
                <a:cubicBezTo>
                  <a:pt x="21" y="38"/>
                  <a:pt x="18" y="25"/>
                  <a:pt x="18" y="19"/>
                </a:cubicBezTo>
                <a:cubicBezTo>
                  <a:pt x="17" y="15"/>
                  <a:pt x="12" y="9"/>
                  <a:pt x="9" y="6"/>
                </a:cubicBezTo>
                <a:close/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8" name="Freeform 1772">
            <a:extLst>
              <a:ext uri="{FF2B5EF4-FFF2-40B4-BE49-F238E27FC236}">
                <a16:creationId xmlns:a16="http://schemas.microsoft.com/office/drawing/2014/main" id="{DB06E407-6A3E-AD4B-A83D-7C317F430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2693988"/>
            <a:ext cx="28575" cy="28575"/>
          </a:xfrm>
          <a:custGeom>
            <a:avLst/>
            <a:gdLst>
              <a:gd name="T0" fmla="*/ 10231 w 81"/>
              <a:gd name="T1" fmla="*/ 28222 h 81"/>
              <a:gd name="T2" fmla="*/ 3528 w 81"/>
              <a:gd name="T3" fmla="*/ 26811 h 81"/>
              <a:gd name="T4" fmla="*/ 0 w 81"/>
              <a:gd name="T5" fmla="*/ 22225 h 81"/>
              <a:gd name="T6" fmla="*/ 353 w 81"/>
              <a:gd name="T7" fmla="*/ 16933 h 81"/>
              <a:gd name="T8" fmla="*/ 8467 w 81"/>
              <a:gd name="T9" fmla="*/ 11642 h 81"/>
              <a:gd name="T10" fmla="*/ 16933 w 81"/>
              <a:gd name="T11" fmla="*/ 7408 h 81"/>
              <a:gd name="T12" fmla="*/ 22931 w 81"/>
              <a:gd name="T13" fmla="*/ 2117 h 81"/>
              <a:gd name="T14" fmla="*/ 23636 w 81"/>
              <a:gd name="T15" fmla="*/ 2117 h 81"/>
              <a:gd name="T16" fmla="*/ 28222 w 81"/>
              <a:gd name="T17" fmla="*/ 0 h 81"/>
              <a:gd name="T18" fmla="*/ 27869 w 81"/>
              <a:gd name="T19" fmla="*/ 706 h 81"/>
              <a:gd name="T20" fmla="*/ 23636 w 81"/>
              <a:gd name="T21" fmla="*/ 2117 h 81"/>
              <a:gd name="T22" fmla="*/ 22931 w 81"/>
              <a:gd name="T23" fmla="*/ 2469 h 81"/>
              <a:gd name="T24" fmla="*/ 16933 w 81"/>
              <a:gd name="T25" fmla="*/ 8114 h 81"/>
              <a:gd name="T26" fmla="*/ 8467 w 81"/>
              <a:gd name="T27" fmla="*/ 11642 h 81"/>
              <a:gd name="T28" fmla="*/ 1058 w 81"/>
              <a:gd name="T29" fmla="*/ 16933 h 81"/>
              <a:gd name="T30" fmla="*/ 353 w 81"/>
              <a:gd name="T31" fmla="*/ 22225 h 81"/>
              <a:gd name="T32" fmla="*/ 3528 w 81"/>
              <a:gd name="T33" fmla="*/ 26106 h 81"/>
              <a:gd name="T34" fmla="*/ 10231 w 81"/>
              <a:gd name="T35" fmla="*/ 27869 h 81"/>
              <a:gd name="T36" fmla="*/ 15875 w 81"/>
              <a:gd name="T37" fmla="*/ 25047 h 81"/>
              <a:gd name="T38" fmla="*/ 18344 w 81"/>
              <a:gd name="T39" fmla="*/ 19050 h 81"/>
              <a:gd name="T40" fmla="*/ 19403 w 81"/>
              <a:gd name="T41" fmla="*/ 15522 h 81"/>
              <a:gd name="T42" fmla="*/ 26106 w 81"/>
              <a:gd name="T43" fmla="*/ 3528 h 81"/>
              <a:gd name="T44" fmla="*/ 19756 w 81"/>
              <a:gd name="T45" fmla="*/ 15875 h 81"/>
              <a:gd name="T46" fmla="*/ 18697 w 81"/>
              <a:gd name="T47" fmla="*/ 19050 h 81"/>
              <a:gd name="T48" fmla="*/ 16581 w 81"/>
              <a:gd name="T49" fmla="*/ 25753 h 81"/>
              <a:gd name="T50" fmla="*/ 10231 w 81"/>
              <a:gd name="T51" fmla="*/ 28222 h 81"/>
              <a:gd name="T52" fmla="*/ 26106 w 81"/>
              <a:gd name="T53" fmla="*/ 3528 h 81"/>
              <a:gd name="T54" fmla="*/ 27869 w 81"/>
              <a:gd name="T55" fmla="*/ 706 h 81"/>
              <a:gd name="T56" fmla="*/ 28222 w 81"/>
              <a:gd name="T57" fmla="*/ 706 h 81"/>
              <a:gd name="T58" fmla="*/ 26106 w 81"/>
              <a:gd name="T59" fmla="*/ 3528 h 81"/>
              <a:gd name="T60" fmla="*/ 28222 w 81"/>
              <a:gd name="T61" fmla="*/ 353 h 81"/>
              <a:gd name="T62" fmla="*/ 28222 w 81"/>
              <a:gd name="T63" fmla="*/ 706 h 81"/>
              <a:gd name="T64" fmla="*/ 28222 w 81"/>
              <a:gd name="T65" fmla="*/ 353 h 8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81" h="81">
                <a:moveTo>
                  <a:pt x="29" y="80"/>
                </a:moveTo>
                <a:cubicBezTo>
                  <a:pt x="20" y="80"/>
                  <a:pt x="14" y="77"/>
                  <a:pt x="10" y="76"/>
                </a:cubicBezTo>
                <a:cubicBezTo>
                  <a:pt x="3" y="73"/>
                  <a:pt x="1" y="67"/>
                  <a:pt x="0" y="63"/>
                </a:cubicBezTo>
                <a:cubicBezTo>
                  <a:pt x="0" y="58"/>
                  <a:pt x="0" y="52"/>
                  <a:pt x="1" y="48"/>
                </a:cubicBezTo>
                <a:cubicBezTo>
                  <a:pt x="8" y="42"/>
                  <a:pt x="15" y="38"/>
                  <a:pt x="24" y="33"/>
                </a:cubicBezTo>
                <a:cubicBezTo>
                  <a:pt x="32" y="30"/>
                  <a:pt x="39" y="26"/>
                  <a:pt x="48" y="21"/>
                </a:cubicBezTo>
                <a:cubicBezTo>
                  <a:pt x="53" y="13"/>
                  <a:pt x="59" y="9"/>
                  <a:pt x="65" y="6"/>
                </a:cubicBezTo>
                <a:lnTo>
                  <a:pt x="67" y="6"/>
                </a:lnTo>
                <a:cubicBezTo>
                  <a:pt x="71" y="1"/>
                  <a:pt x="80" y="0"/>
                  <a:pt x="80" y="0"/>
                </a:cubicBezTo>
                <a:cubicBezTo>
                  <a:pt x="80" y="0"/>
                  <a:pt x="80" y="1"/>
                  <a:pt x="79" y="2"/>
                </a:cubicBezTo>
                <a:cubicBezTo>
                  <a:pt x="76" y="3"/>
                  <a:pt x="71" y="3"/>
                  <a:pt x="67" y="6"/>
                </a:cubicBezTo>
                <a:lnTo>
                  <a:pt x="65" y="7"/>
                </a:lnTo>
                <a:cubicBezTo>
                  <a:pt x="59" y="9"/>
                  <a:pt x="53" y="15"/>
                  <a:pt x="48" y="23"/>
                </a:cubicBezTo>
                <a:cubicBezTo>
                  <a:pt x="43" y="27"/>
                  <a:pt x="33" y="32"/>
                  <a:pt x="24" y="33"/>
                </a:cubicBezTo>
                <a:cubicBezTo>
                  <a:pt x="17" y="39"/>
                  <a:pt x="8" y="42"/>
                  <a:pt x="3" y="48"/>
                </a:cubicBezTo>
                <a:cubicBezTo>
                  <a:pt x="0" y="52"/>
                  <a:pt x="0" y="58"/>
                  <a:pt x="1" y="63"/>
                </a:cubicBezTo>
                <a:cubicBezTo>
                  <a:pt x="3" y="67"/>
                  <a:pt x="3" y="73"/>
                  <a:pt x="10" y="74"/>
                </a:cubicBezTo>
                <a:cubicBezTo>
                  <a:pt x="14" y="77"/>
                  <a:pt x="20" y="79"/>
                  <a:pt x="29" y="79"/>
                </a:cubicBezTo>
                <a:cubicBezTo>
                  <a:pt x="36" y="79"/>
                  <a:pt x="43" y="77"/>
                  <a:pt x="45" y="71"/>
                </a:cubicBezTo>
                <a:cubicBezTo>
                  <a:pt x="52" y="63"/>
                  <a:pt x="52" y="59"/>
                  <a:pt x="52" y="54"/>
                </a:cubicBezTo>
                <a:cubicBezTo>
                  <a:pt x="52" y="52"/>
                  <a:pt x="53" y="48"/>
                  <a:pt x="55" y="44"/>
                </a:cubicBezTo>
                <a:cubicBezTo>
                  <a:pt x="59" y="31"/>
                  <a:pt x="67" y="18"/>
                  <a:pt x="74" y="10"/>
                </a:cubicBezTo>
                <a:cubicBezTo>
                  <a:pt x="68" y="19"/>
                  <a:pt x="60" y="32"/>
                  <a:pt x="56" y="45"/>
                </a:cubicBezTo>
                <a:cubicBezTo>
                  <a:pt x="55" y="48"/>
                  <a:pt x="55" y="52"/>
                  <a:pt x="53" y="54"/>
                </a:cubicBezTo>
                <a:cubicBezTo>
                  <a:pt x="53" y="59"/>
                  <a:pt x="53" y="63"/>
                  <a:pt x="47" y="73"/>
                </a:cubicBezTo>
                <a:cubicBezTo>
                  <a:pt x="42" y="77"/>
                  <a:pt x="36" y="80"/>
                  <a:pt x="29" y="80"/>
                </a:cubicBezTo>
                <a:close/>
                <a:moveTo>
                  <a:pt x="74" y="10"/>
                </a:moveTo>
                <a:cubicBezTo>
                  <a:pt x="76" y="7"/>
                  <a:pt x="78" y="4"/>
                  <a:pt x="79" y="2"/>
                </a:cubicBezTo>
                <a:cubicBezTo>
                  <a:pt x="80" y="2"/>
                  <a:pt x="80" y="2"/>
                  <a:pt x="80" y="2"/>
                </a:cubicBezTo>
                <a:cubicBezTo>
                  <a:pt x="79" y="4"/>
                  <a:pt x="77" y="6"/>
                  <a:pt x="74" y="10"/>
                </a:cubicBezTo>
                <a:close/>
                <a:moveTo>
                  <a:pt x="80" y="1"/>
                </a:moveTo>
                <a:cubicBezTo>
                  <a:pt x="80" y="2"/>
                  <a:pt x="80" y="2"/>
                  <a:pt x="80" y="2"/>
                </a:cubicBezTo>
                <a:cubicBezTo>
                  <a:pt x="80" y="1"/>
                  <a:pt x="80" y="1"/>
                  <a:pt x="80" y="1"/>
                </a:cubicBezTo>
                <a:close/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9" name="Freeform 1773">
            <a:extLst>
              <a:ext uri="{FF2B5EF4-FFF2-40B4-BE49-F238E27FC236}">
                <a16:creationId xmlns:a16="http://schemas.microsoft.com/office/drawing/2014/main" id="{67967AEB-6A83-7F4D-9C43-E69BBE284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2678113"/>
            <a:ext cx="38100" cy="17462"/>
          </a:xfrm>
          <a:custGeom>
            <a:avLst/>
            <a:gdLst>
              <a:gd name="T0" fmla="*/ 8546 w 107"/>
              <a:gd name="T1" fmla="*/ 17098 h 48"/>
              <a:gd name="T2" fmla="*/ 0 w 107"/>
              <a:gd name="T3" fmla="*/ 9459 h 48"/>
              <a:gd name="T4" fmla="*/ 712 w 107"/>
              <a:gd name="T5" fmla="*/ 4366 h 48"/>
              <a:gd name="T6" fmla="*/ 6409 w 107"/>
              <a:gd name="T7" fmla="*/ 364 h 48"/>
              <a:gd name="T8" fmla="*/ 14599 w 107"/>
              <a:gd name="T9" fmla="*/ 2547 h 48"/>
              <a:gd name="T10" fmla="*/ 24213 w 107"/>
              <a:gd name="T11" fmla="*/ 5457 h 48"/>
              <a:gd name="T12" fmla="*/ 27418 w 107"/>
              <a:gd name="T13" fmla="*/ 5821 h 48"/>
              <a:gd name="T14" fmla="*/ 32403 w 107"/>
              <a:gd name="T15" fmla="*/ 6548 h 48"/>
              <a:gd name="T16" fmla="*/ 37744 w 107"/>
              <a:gd name="T17" fmla="*/ 8731 h 48"/>
              <a:gd name="T18" fmla="*/ 34895 w 107"/>
              <a:gd name="T19" fmla="*/ 9459 h 48"/>
              <a:gd name="T20" fmla="*/ 20296 w 107"/>
              <a:gd name="T21" fmla="*/ 13097 h 48"/>
              <a:gd name="T22" fmla="*/ 37032 w 107"/>
              <a:gd name="T23" fmla="*/ 8731 h 48"/>
              <a:gd name="T24" fmla="*/ 32403 w 107"/>
              <a:gd name="T25" fmla="*/ 6548 h 48"/>
              <a:gd name="T26" fmla="*/ 27418 w 107"/>
              <a:gd name="T27" fmla="*/ 6548 h 48"/>
              <a:gd name="T28" fmla="*/ 24213 w 107"/>
              <a:gd name="T29" fmla="*/ 5821 h 48"/>
              <a:gd name="T30" fmla="*/ 14599 w 107"/>
              <a:gd name="T31" fmla="*/ 2547 h 48"/>
              <a:gd name="T32" fmla="*/ 7478 w 107"/>
              <a:gd name="T33" fmla="*/ 1091 h 48"/>
              <a:gd name="T34" fmla="*/ 6409 w 107"/>
              <a:gd name="T35" fmla="*/ 1091 h 48"/>
              <a:gd name="T36" fmla="*/ 1424 w 107"/>
              <a:gd name="T37" fmla="*/ 4366 h 48"/>
              <a:gd name="T38" fmla="*/ 356 w 107"/>
              <a:gd name="T39" fmla="*/ 9459 h 48"/>
              <a:gd name="T40" fmla="*/ 8546 w 107"/>
              <a:gd name="T41" fmla="*/ 16007 h 48"/>
              <a:gd name="T42" fmla="*/ 9970 w 107"/>
              <a:gd name="T43" fmla="*/ 16007 h 48"/>
              <a:gd name="T44" fmla="*/ 16736 w 107"/>
              <a:gd name="T45" fmla="*/ 14188 h 48"/>
              <a:gd name="T46" fmla="*/ 19940 w 107"/>
              <a:gd name="T47" fmla="*/ 13097 h 48"/>
              <a:gd name="T48" fmla="*/ 17092 w 107"/>
              <a:gd name="T49" fmla="*/ 14915 h 48"/>
              <a:gd name="T50" fmla="*/ 9970 w 107"/>
              <a:gd name="T51" fmla="*/ 17098 h 48"/>
              <a:gd name="T52" fmla="*/ 8546 w 107"/>
              <a:gd name="T53" fmla="*/ 17098 h 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7" h="48">
                <a:moveTo>
                  <a:pt x="24" y="47"/>
                </a:moveTo>
                <a:cubicBezTo>
                  <a:pt x="10" y="47"/>
                  <a:pt x="1" y="33"/>
                  <a:pt x="0" y="26"/>
                </a:cubicBezTo>
                <a:cubicBezTo>
                  <a:pt x="0" y="20"/>
                  <a:pt x="1" y="15"/>
                  <a:pt x="2" y="12"/>
                </a:cubicBezTo>
                <a:cubicBezTo>
                  <a:pt x="6" y="6"/>
                  <a:pt x="11" y="3"/>
                  <a:pt x="18" y="1"/>
                </a:cubicBezTo>
                <a:cubicBezTo>
                  <a:pt x="24" y="0"/>
                  <a:pt x="31" y="4"/>
                  <a:pt x="41" y="7"/>
                </a:cubicBezTo>
                <a:cubicBezTo>
                  <a:pt x="50" y="11"/>
                  <a:pt x="59" y="13"/>
                  <a:pt x="68" y="15"/>
                </a:cubicBezTo>
                <a:cubicBezTo>
                  <a:pt x="71" y="15"/>
                  <a:pt x="75" y="15"/>
                  <a:pt x="77" y="16"/>
                </a:cubicBezTo>
                <a:cubicBezTo>
                  <a:pt x="83" y="16"/>
                  <a:pt x="88" y="16"/>
                  <a:pt x="91" y="18"/>
                </a:cubicBezTo>
                <a:cubicBezTo>
                  <a:pt x="98" y="20"/>
                  <a:pt x="106" y="24"/>
                  <a:pt x="106" y="24"/>
                </a:cubicBezTo>
                <a:cubicBezTo>
                  <a:pt x="104" y="26"/>
                  <a:pt x="101" y="26"/>
                  <a:pt x="98" y="26"/>
                </a:cubicBezTo>
                <a:cubicBezTo>
                  <a:pt x="89" y="26"/>
                  <a:pt x="73" y="27"/>
                  <a:pt x="57" y="36"/>
                </a:cubicBezTo>
                <a:cubicBezTo>
                  <a:pt x="78" y="24"/>
                  <a:pt x="98" y="24"/>
                  <a:pt x="104" y="24"/>
                </a:cubicBezTo>
                <a:cubicBezTo>
                  <a:pt x="101" y="24"/>
                  <a:pt x="95" y="20"/>
                  <a:pt x="91" y="18"/>
                </a:cubicBezTo>
                <a:lnTo>
                  <a:pt x="77" y="18"/>
                </a:lnTo>
                <a:cubicBezTo>
                  <a:pt x="75" y="16"/>
                  <a:pt x="71" y="16"/>
                  <a:pt x="68" y="16"/>
                </a:cubicBezTo>
                <a:cubicBezTo>
                  <a:pt x="59" y="15"/>
                  <a:pt x="50" y="12"/>
                  <a:pt x="41" y="7"/>
                </a:cubicBezTo>
                <a:cubicBezTo>
                  <a:pt x="31" y="4"/>
                  <a:pt x="25" y="3"/>
                  <a:pt x="21" y="3"/>
                </a:cubicBezTo>
                <a:lnTo>
                  <a:pt x="18" y="3"/>
                </a:lnTo>
                <a:cubicBezTo>
                  <a:pt x="13" y="4"/>
                  <a:pt x="7" y="6"/>
                  <a:pt x="4" y="12"/>
                </a:cubicBezTo>
                <a:cubicBezTo>
                  <a:pt x="1" y="15"/>
                  <a:pt x="0" y="20"/>
                  <a:pt x="1" y="26"/>
                </a:cubicBezTo>
                <a:cubicBezTo>
                  <a:pt x="1" y="32"/>
                  <a:pt x="11" y="44"/>
                  <a:pt x="24" y="44"/>
                </a:cubicBezTo>
                <a:lnTo>
                  <a:pt x="28" y="44"/>
                </a:lnTo>
                <a:cubicBezTo>
                  <a:pt x="41" y="42"/>
                  <a:pt x="43" y="41"/>
                  <a:pt x="47" y="39"/>
                </a:cubicBezTo>
                <a:cubicBezTo>
                  <a:pt x="50" y="38"/>
                  <a:pt x="51" y="36"/>
                  <a:pt x="56" y="36"/>
                </a:cubicBezTo>
                <a:cubicBezTo>
                  <a:pt x="51" y="38"/>
                  <a:pt x="50" y="39"/>
                  <a:pt x="48" y="41"/>
                </a:cubicBezTo>
                <a:cubicBezTo>
                  <a:pt x="43" y="42"/>
                  <a:pt x="41" y="44"/>
                  <a:pt x="28" y="47"/>
                </a:cubicBezTo>
                <a:lnTo>
                  <a:pt x="24" y="47"/>
                </a:ln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0" name="Freeform 1774">
            <a:extLst>
              <a:ext uri="{FF2B5EF4-FFF2-40B4-BE49-F238E27FC236}">
                <a16:creationId xmlns:a16="http://schemas.microsoft.com/office/drawing/2014/main" id="{AFD49DAE-591F-1B4F-9204-8F67A3A86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2722563"/>
            <a:ext cx="26988" cy="34925"/>
          </a:xfrm>
          <a:custGeom>
            <a:avLst/>
            <a:gdLst>
              <a:gd name="T0" fmla="*/ 26268 w 75"/>
              <a:gd name="T1" fmla="*/ 34557 h 95"/>
              <a:gd name="T2" fmla="*/ 21231 w 75"/>
              <a:gd name="T3" fmla="*/ 29043 h 95"/>
              <a:gd name="T4" fmla="*/ 12594 w 75"/>
              <a:gd name="T5" fmla="*/ 21323 h 95"/>
              <a:gd name="T6" fmla="*/ 9356 w 75"/>
              <a:gd name="T7" fmla="*/ 18749 h 95"/>
              <a:gd name="T8" fmla="*/ 3958 w 75"/>
              <a:gd name="T9" fmla="*/ 15441 h 95"/>
              <a:gd name="T10" fmla="*/ 6117 w 75"/>
              <a:gd name="T11" fmla="*/ 1471 h 95"/>
              <a:gd name="T12" fmla="*/ 10435 w 75"/>
              <a:gd name="T13" fmla="*/ 0 h 95"/>
              <a:gd name="T14" fmla="*/ 16553 w 75"/>
              <a:gd name="T15" fmla="*/ 2206 h 95"/>
              <a:gd name="T16" fmla="*/ 19791 w 75"/>
              <a:gd name="T17" fmla="*/ 11029 h 95"/>
              <a:gd name="T18" fmla="*/ 21950 w 75"/>
              <a:gd name="T19" fmla="*/ 21323 h 95"/>
              <a:gd name="T20" fmla="*/ 25908 w 75"/>
              <a:gd name="T21" fmla="*/ 27940 h 95"/>
              <a:gd name="T22" fmla="*/ 26268 w 75"/>
              <a:gd name="T23" fmla="*/ 30513 h 95"/>
              <a:gd name="T24" fmla="*/ 26268 w 75"/>
              <a:gd name="T25" fmla="*/ 34557 h 95"/>
              <a:gd name="T26" fmla="*/ 6117 w 75"/>
              <a:gd name="T27" fmla="*/ 2206 h 95"/>
              <a:gd name="T28" fmla="*/ 4318 w 75"/>
              <a:gd name="T29" fmla="*/ 15441 h 95"/>
              <a:gd name="T30" fmla="*/ 9716 w 75"/>
              <a:gd name="T31" fmla="*/ 18382 h 95"/>
              <a:gd name="T32" fmla="*/ 12594 w 75"/>
              <a:gd name="T33" fmla="*/ 21323 h 95"/>
              <a:gd name="T34" fmla="*/ 21950 w 75"/>
              <a:gd name="T35" fmla="*/ 29043 h 95"/>
              <a:gd name="T36" fmla="*/ 26268 w 75"/>
              <a:gd name="T37" fmla="*/ 33454 h 95"/>
              <a:gd name="T38" fmla="*/ 25908 w 75"/>
              <a:gd name="T39" fmla="*/ 30513 h 95"/>
              <a:gd name="T40" fmla="*/ 25189 w 75"/>
              <a:gd name="T41" fmla="*/ 28308 h 95"/>
              <a:gd name="T42" fmla="*/ 21231 w 75"/>
              <a:gd name="T43" fmla="*/ 21323 h 95"/>
              <a:gd name="T44" fmla="*/ 19072 w 75"/>
              <a:gd name="T45" fmla="*/ 11029 h 95"/>
              <a:gd name="T46" fmla="*/ 15833 w 75"/>
              <a:gd name="T47" fmla="*/ 2206 h 95"/>
              <a:gd name="T48" fmla="*/ 10435 w 75"/>
              <a:gd name="T49" fmla="*/ 0 h 95"/>
              <a:gd name="T50" fmla="*/ 6117 w 75"/>
              <a:gd name="T51" fmla="*/ 2206 h 9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5" h="95">
                <a:moveTo>
                  <a:pt x="73" y="94"/>
                </a:moveTo>
                <a:cubicBezTo>
                  <a:pt x="69" y="91"/>
                  <a:pt x="64" y="86"/>
                  <a:pt x="59" y="79"/>
                </a:cubicBezTo>
                <a:cubicBezTo>
                  <a:pt x="53" y="73"/>
                  <a:pt x="44" y="63"/>
                  <a:pt x="35" y="58"/>
                </a:cubicBezTo>
                <a:cubicBezTo>
                  <a:pt x="34" y="53"/>
                  <a:pt x="29" y="53"/>
                  <a:pt x="26" y="51"/>
                </a:cubicBezTo>
                <a:cubicBezTo>
                  <a:pt x="23" y="50"/>
                  <a:pt x="18" y="50"/>
                  <a:pt x="11" y="42"/>
                </a:cubicBezTo>
                <a:cubicBezTo>
                  <a:pt x="0" y="30"/>
                  <a:pt x="9" y="12"/>
                  <a:pt x="17" y="4"/>
                </a:cubicBezTo>
                <a:cubicBezTo>
                  <a:pt x="20" y="0"/>
                  <a:pt x="26" y="0"/>
                  <a:pt x="29" y="0"/>
                </a:cubicBezTo>
                <a:cubicBezTo>
                  <a:pt x="35" y="0"/>
                  <a:pt x="43" y="1"/>
                  <a:pt x="46" y="6"/>
                </a:cubicBezTo>
                <a:cubicBezTo>
                  <a:pt x="50" y="11"/>
                  <a:pt x="53" y="21"/>
                  <a:pt x="55" y="30"/>
                </a:cubicBezTo>
                <a:cubicBezTo>
                  <a:pt x="55" y="38"/>
                  <a:pt x="58" y="48"/>
                  <a:pt x="61" y="58"/>
                </a:cubicBezTo>
                <a:cubicBezTo>
                  <a:pt x="67" y="63"/>
                  <a:pt x="70" y="70"/>
                  <a:pt x="72" y="76"/>
                </a:cubicBezTo>
                <a:cubicBezTo>
                  <a:pt x="72" y="79"/>
                  <a:pt x="73" y="79"/>
                  <a:pt x="73" y="83"/>
                </a:cubicBezTo>
                <a:cubicBezTo>
                  <a:pt x="73" y="86"/>
                  <a:pt x="74" y="89"/>
                  <a:pt x="73" y="94"/>
                </a:cubicBezTo>
                <a:close/>
                <a:moveTo>
                  <a:pt x="17" y="6"/>
                </a:moveTo>
                <a:cubicBezTo>
                  <a:pt x="11" y="12"/>
                  <a:pt x="2" y="30"/>
                  <a:pt x="12" y="42"/>
                </a:cubicBezTo>
                <a:cubicBezTo>
                  <a:pt x="18" y="48"/>
                  <a:pt x="23" y="50"/>
                  <a:pt x="27" y="50"/>
                </a:cubicBezTo>
                <a:cubicBezTo>
                  <a:pt x="31" y="51"/>
                  <a:pt x="34" y="53"/>
                  <a:pt x="35" y="58"/>
                </a:cubicBezTo>
                <a:cubicBezTo>
                  <a:pt x="46" y="63"/>
                  <a:pt x="55" y="73"/>
                  <a:pt x="61" y="79"/>
                </a:cubicBezTo>
                <a:cubicBezTo>
                  <a:pt x="64" y="85"/>
                  <a:pt x="70" y="89"/>
                  <a:pt x="73" y="91"/>
                </a:cubicBezTo>
                <a:cubicBezTo>
                  <a:pt x="73" y="89"/>
                  <a:pt x="73" y="86"/>
                  <a:pt x="72" y="83"/>
                </a:cubicBezTo>
                <a:cubicBezTo>
                  <a:pt x="72" y="82"/>
                  <a:pt x="70" y="79"/>
                  <a:pt x="70" y="77"/>
                </a:cubicBezTo>
                <a:cubicBezTo>
                  <a:pt x="69" y="73"/>
                  <a:pt x="65" y="63"/>
                  <a:pt x="59" y="58"/>
                </a:cubicBezTo>
                <a:cubicBezTo>
                  <a:pt x="55" y="48"/>
                  <a:pt x="55" y="38"/>
                  <a:pt x="53" y="30"/>
                </a:cubicBezTo>
                <a:cubicBezTo>
                  <a:pt x="52" y="21"/>
                  <a:pt x="50" y="12"/>
                  <a:pt x="44" y="6"/>
                </a:cubicBezTo>
                <a:cubicBezTo>
                  <a:pt x="43" y="3"/>
                  <a:pt x="35" y="0"/>
                  <a:pt x="29" y="0"/>
                </a:cubicBezTo>
                <a:cubicBezTo>
                  <a:pt x="26" y="0"/>
                  <a:pt x="21" y="1"/>
                  <a:pt x="17" y="6"/>
                </a:cubicBezTo>
                <a:close/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1" name="Freeform 1775">
            <a:extLst>
              <a:ext uri="{FF2B5EF4-FFF2-40B4-BE49-F238E27FC236}">
                <a16:creationId xmlns:a16="http://schemas.microsoft.com/office/drawing/2014/main" id="{8AA47D4A-59A8-6D45-8419-D5A71186C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025" y="2771775"/>
            <a:ext cx="19050" cy="38100"/>
          </a:xfrm>
          <a:custGeom>
            <a:avLst/>
            <a:gdLst>
              <a:gd name="T0" fmla="*/ 11289 w 54"/>
              <a:gd name="T1" fmla="*/ 37744 h 107"/>
              <a:gd name="T2" fmla="*/ 9172 w 54"/>
              <a:gd name="T3" fmla="*/ 30622 h 107"/>
              <a:gd name="T4" fmla="*/ 7056 w 54"/>
              <a:gd name="T5" fmla="*/ 19940 h 107"/>
              <a:gd name="T6" fmla="*/ 4233 w 54"/>
              <a:gd name="T7" fmla="*/ 16736 h 107"/>
              <a:gd name="T8" fmla="*/ 1764 w 54"/>
              <a:gd name="T9" fmla="*/ 10326 h 107"/>
              <a:gd name="T10" fmla="*/ 9172 w 54"/>
              <a:gd name="T11" fmla="*/ 0 h 107"/>
              <a:gd name="T12" fmla="*/ 10583 w 54"/>
              <a:gd name="T13" fmla="*/ 0 h 107"/>
              <a:gd name="T14" fmla="*/ 9525 w 54"/>
              <a:gd name="T15" fmla="*/ 356 h 107"/>
              <a:gd name="T16" fmla="*/ 2117 w 54"/>
              <a:gd name="T17" fmla="*/ 10326 h 107"/>
              <a:gd name="T18" fmla="*/ 5292 w 54"/>
              <a:gd name="T19" fmla="*/ 16736 h 107"/>
              <a:gd name="T20" fmla="*/ 7056 w 54"/>
              <a:gd name="T21" fmla="*/ 19940 h 107"/>
              <a:gd name="T22" fmla="*/ 9525 w 54"/>
              <a:gd name="T23" fmla="*/ 30622 h 107"/>
              <a:gd name="T24" fmla="*/ 11289 w 54"/>
              <a:gd name="T25" fmla="*/ 37744 h 107"/>
              <a:gd name="T26" fmla="*/ 14111 w 54"/>
              <a:gd name="T27" fmla="*/ 1068 h 107"/>
              <a:gd name="T28" fmla="*/ 10936 w 54"/>
              <a:gd name="T29" fmla="*/ 0 h 107"/>
              <a:gd name="T30" fmla="*/ 14111 w 54"/>
              <a:gd name="T31" fmla="*/ 1068 h 107"/>
              <a:gd name="T32" fmla="*/ 17639 w 54"/>
              <a:gd name="T33" fmla="*/ 6053 h 107"/>
              <a:gd name="T34" fmla="*/ 14111 w 54"/>
              <a:gd name="T35" fmla="*/ 1068 h 107"/>
              <a:gd name="T36" fmla="*/ 17639 w 54"/>
              <a:gd name="T37" fmla="*/ 6053 h 107"/>
              <a:gd name="T38" fmla="*/ 16581 w 54"/>
              <a:gd name="T39" fmla="*/ 16023 h 107"/>
              <a:gd name="T40" fmla="*/ 14464 w 54"/>
              <a:gd name="T41" fmla="*/ 23145 h 107"/>
              <a:gd name="T42" fmla="*/ 13758 w 54"/>
              <a:gd name="T43" fmla="*/ 27062 h 107"/>
              <a:gd name="T44" fmla="*/ 13406 w 54"/>
              <a:gd name="T45" fmla="*/ 32047 h 107"/>
              <a:gd name="T46" fmla="*/ 13406 w 54"/>
              <a:gd name="T47" fmla="*/ 27062 h 107"/>
              <a:gd name="T48" fmla="*/ 13758 w 54"/>
              <a:gd name="T49" fmla="*/ 23145 h 107"/>
              <a:gd name="T50" fmla="*/ 16228 w 54"/>
              <a:gd name="T51" fmla="*/ 16023 h 107"/>
              <a:gd name="T52" fmla="*/ 17639 w 54"/>
              <a:gd name="T53" fmla="*/ 6409 h 107"/>
              <a:gd name="T54" fmla="*/ 16581 w 54"/>
              <a:gd name="T55" fmla="*/ 16023 h 107"/>
              <a:gd name="T56" fmla="*/ 11289 w 54"/>
              <a:gd name="T57" fmla="*/ 37744 h 107"/>
              <a:gd name="T58" fmla="*/ 13406 w 54"/>
              <a:gd name="T59" fmla="*/ 32403 h 107"/>
              <a:gd name="T60" fmla="*/ 11289 w 54"/>
              <a:gd name="T61" fmla="*/ 37744 h 10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4" h="107">
                <a:moveTo>
                  <a:pt x="32" y="106"/>
                </a:moveTo>
                <a:cubicBezTo>
                  <a:pt x="27" y="103"/>
                  <a:pt x="26" y="96"/>
                  <a:pt x="26" y="86"/>
                </a:cubicBezTo>
                <a:cubicBezTo>
                  <a:pt x="24" y="76"/>
                  <a:pt x="23" y="65"/>
                  <a:pt x="20" y="56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4"/>
                  <a:pt x="8" y="39"/>
                  <a:pt x="5" y="29"/>
                </a:cubicBezTo>
                <a:cubicBezTo>
                  <a:pt x="0" y="14"/>
                  <a:pt x="18" y="4"/>
                  <a:pt x="26" y="0"/>
                </a:cubicBezTo>
                <a:lnTo>
                  <a:pt x="30" y="0"/>
                </a:lnTo>
                <a:cubicBezTo>
                  <a:pt x="29" y="0"/>
                  <a:pt x="27" y="1"/>
                  <a:pt x="27" y="1"/>
                </a:cubicBezTo>
                <a:cubicBezTo>
                  <a:pt x="18" y="4"/>
                  <a:pt x="1" y="14"/>
                  <a:pt x="6" y="29"/>
                </a:cubicBezTo>
                <a:cubicBezTo>
                  <a:pt x="9" y="38"/>
                  <a:pt x="11" y="41"/>
                  <a:pt x="15" y="47"/>
                </a:cubicBezTo>
                <a:cubicBezTo>
                  <a:pt x="17" y="49"/>
                  <a:pt x="18" y="51"/>
                  <a:pt x="20" y="56"/>
                </a:cubicBezTo>
                <a:cubicBezTo>
                  <a:pt x="24" y="65"/>
                  <a:pt x="26" y="76"/>
                  <a:pt x="27" y="86"/>
                </a:cubicBezTo>
                <a:cubicBezTo>
                  <a:pt x="27" y="96"/>
                  <a:pt x="27" y="102"/>
                  <a:pt x="32" y="106"/>
                </a:cubicBezTo>
                <a:close/>
                <a:moveTo>
                  <a:pt x="40" y="3"/>
                </a:moveTo>
                <a:cubicBezTo>
                  <a:pt x="37" y="2"/>
                  <a:pt x="34" y="0"/>
                  <a:pt x="31" y="0"/>
                </a:cubicBezTo>
                <a:cubicBezTo>
                  <a:pt x="34" y="0"/>
                  <a:pt x="37" y="1"/>
                  <a:pt x="40" y="3"/>
                </a:cubicBezTo>
                <a:close/>
                <a:moveTo>
                  <a:pt x="50" y="17"/>
                </a:moveTo>
                <a:cubicBezTo>
                  <a:pt x="49" y="13"/>
                  <a:pt x="45" y="7"/>
                  <a:pt x="40" y="3"/>
                </a:cubicBezTo>
                <a:cubicBezTo>
                  <a:pt x="45" y="7"/>
                  <a:pt x="49" y="12"/>
                  <a:pt x="50" y="17"/>
                </a:cubicBezTo>
                <a:close/>
                <a:moveTo>
                  <a:pt x="47" y="45"/>
                </a:moveTo>
                <a:cubicBezTo>
                  <a:pt x="46" y="51"/>
                  <a:pt x="42" y="57"/>
                  <a:pt x="41" y="65"/>
                </a:cubicBezTo>
                <a:cubicBezTo>
                  <a:pt x="41" y="70"/>
                  <a:pt x="39" y="73"/>
                  <a:pt x="39" y="76"/>
                </a:cubicBezTo>
                <a:cubicBezTo>
                  <a:pt x="39" y="81"/>
                  <a:pt x="38" y="87"/>
                  <a:pt x="38" y="90"/>
                </a:cubicBezTo>
                <a:lnTo>
                  <a:pt x="38" y="76"/>
                </a:lnTo>
                <a:cubicBezTo>
                  <a:pt x="39" y="73"/>
                  <a:pt x="39" y="67"/>
                  <a:pt x="39" y="65"/>
                </a:cubicBezTo>
                <a:cubicBezTo>
                  <a:pt x="39" y="58"/>
                  <a:pt x="42" y="51"/>
                  <a:pt x="46" y="45"/>
                </a:cubicBezTo>
                <a:cubicBezTo>
                  <a:pt x="49" y="35"/>
                  <a:pt x="52" y="26"/>
                  <a:pt x="50" y="18"/>
                </a:cubicBezTo>
                <a:cubicBezTo>
                  <a:pt x="53" y="26"/>
                  <a:pt x="50" y="35"/>
                  <a:pt x="47" y="45"/>
                </a:cubicBezTo>
                <a:close/>
                <a:moveTo>
                  <a:pt x="32" y="106"/>
                </a:moveTo>
                <a:cubicBezTo>
                  <a:pt x="34" y="103"/>
                  <a:pt x="38" y="96"/>
                  <a:pt x="38" y="91"/>
                </a:cubicBezTo>
                <a:cubicBezTo>
                  <a:pt x="39" y="97"/>
                  <a:pt x="35" y="103"/>
                  <a:pt x="32" y="106"/>
                </a:cubicBezTo>
                <a:close/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2" name="Freeform 1776">
            <a:extLst>
              <a:ext uri="{FF2B5EF4-FFF2-40B4-BE49-F238E27FC236}">
                <a16:creationId xmlns:a16="http://schemas.microsoft.com/office/drawing/2014/main" id="{DBF95351-B179-9148-BF7D-2777E6CE7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2338" y="2851150"/>
            <a:ext cx="4762" cy="4763"/>
          </a:xfrm>
          <a:custGeom>
            <a:avLst/>
            <a:gdLst>
              <a:gd name="T0" fmla="*/ 733 w 13"/>
              <a:gd name="T1" fmla="*/ 2382 h 14"/>
              <a:gd name="T2" fmla="*/ 733 w 13"/>
              <a:gd name="T3" fmla="*/ 0 h 14"/>
              <a:gd name="T4" fmla="*/ 1099 w 13"/>
              <a:gd name="T5" fmla="*/ 1361 h 14"/>
              <a:gd name="T6" fmla="*/ 1832 w 13"/>
              <a:gd name="T7" fmla="*/ 2382 h 14"/>
              <a:gd name="T8" fmla="*/ 4396 w 13"/>
              <a:gd name="T9" fmla="*/ 4423 h 14"/>
              <a:gd name="T10" fmla="*/ 4029 w 13"/>
              <a:gd name="T11" fmla="*/ 4423 h 14"/>
              <a:gd name="T12" fmla="*/ 733 w 13"/>
              <a:gd name="T13" fmla="*/ 2382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4">
                <a:moveTo>
                  <a:pt x="2" y="7"/>
                </a:moveTo>
                <a:cubicBezTo>
                  <a:pt x="0" y="4"/>
                  <a:pt x="2" y="0"/>
                  <a:pt x="2" y="0"/>
                </a:cubicBezTo>
                <a:lnTo>
                  <a:pt x="3" y="4"/>
                </a:lnTo>
                <a:lnTo>
                  <a:pt x="5" y="7"/>
                </a:lnTo>
                <a:cubicBezTo>
                  <a:pt x="5" y="7"/>
                  <a:pt x="5" y="10"/>
                  <a:pt x="12" y="13"/>
                </a:cubicBezTo>
                <a:lnTo>
                  <a:pt x="11" y="13"/>
                </a:lnTo>
                <a:cubicBezTo>
                  <a:pt x="5" y="13"/>
                  <a:pt x="3" y="7"/>
                  <a:pt x="2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3" name="Freeform 1777">
            <a:extLst>
              <a:ext uri="{FF2B5EF4-FFF2-40B4-BE49-F238E27FC236}">
                <a16:creationId xmlns:a16="http://schemas.microsoft.com/office/drawing/2014/main" id="{396770F0-7B49-1F4C-B919-0C5F0A3C7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2844800"/>
            <a:ext cx="9525" cy="3175"/>
          </a:xfrm>
          <a:custGeom>
            <a:avLst/>
            <a:gdLst>
              <a:gd name="T0" fmla="*/ 0 w 26"/>
              <a:gd name="T1" fmla="*/ 2721 h 7"/>
              <a:gd name="T2" fmla="*/ 0 w 26"/>
              <a:gd name="T3" fmla="*/ 2721 h 7"/>
              <a:gd name="T4" fmla="*/ 9159 w 26"/>
              <a:gd name="T5" fmla="*/ 2721 h 7"/>
              <a:gd name="T6" fmla="*/ 8426 w 26"/>
              <a:gd name="T7" fmla="*/ 2721 h 7"/>
              <a:gd name="T8" fmla="*/ 0 w 26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7">
                <a:moveTo>
                  <a:pt x="0" y="6"/>
                </a:moveTo>
                <a:lnTo>
                  <a:pt x="0" y="6"/>
                </a:lnTo>
                <a:cubicBezTo>
                  <a:pt x="0" y="6"/>
                  <a:pt x="16" y="0"/>
                  <a:pt x="25" y="6"/>
                </a:cubicBezTo>
                <a:lnTo>
                  <a:pt x="23" y="6"/>
                </a:lnTo>
                <a:cubicBezTo>
                  <a:pt x="16" y="3"/>
                  <a:pt x="0" y="6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4" name="Freeform 1778">
            <a:extLst>
              <a:ext uri="{FF2B5EF4-FFF2-40B4-BE49-F238E27FC236}">
                <a16:creationId xmlns:a16="http://schemas.microsoft.com/office/drawing/2014/main" id="{E55E7881-DC7D-1D43-9050-21972B6BC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7738" y="2833688"/>
            <a:ext cx="4762" cy="6350"/>
          </a:xfrm>
          <a:custGeom>
            <a:avLst/>
            <a:gdLst>
              <a:gd name="T0" fmla="*/ 3663 w 13"/>
              <a:gd name="T1" fmla="*/ 6016 h 19"/>
              <a:gd name="T2" fmla="*/ 0 w 13"/>
              <a:gd name="T3" fmla="*/ 0 h 19"/>
              <a:gd name="T4" fmla="*/ 1099 w 13"/>
              <a:gd name="T5" fmla="*/ 0 h 19"/>
              <a:gd name="T6" fmla="*/ 1099 w 13"/>
              <a:gd name="T7" fmla="*/ 1003 h 19"/>
              <a:gd name="T8" fmla="*/ 4396 w 13"/>
              <a:gd name="T9" fmla="*/ 5013 h 19"/>
              <a:gd name="T10" fmla="*/ 3663 w 13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9">
                <a:moveTo>
                  <a:pt x="10" y="18"/>
                </a:moveTo>
                <a:cubicBezTo>
                  <a:pt x="0" y="9"/>
                  <a:pt x="0" y="3"/>
                  <a:pt x="0" y="0"/>
                </a:cubicBezTo>
                <a:lnTo>
                  <a:pt x="3" y="0"/>
                </a:lnTo>
                <a:lnTo>
                  <a:pt x="3" y="3"/>
                </a:lnTo>
                <a:cubicBezTo>
                  <a:pt x="3" y="3"/>
                  <a:pt x="3" y="6"/>
                  <a:pt x="12" y="15"/>
                </a:cubicBezTo>
                <a:lnTo>
                  <a:pt x="10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5" name="Freeform 1779">
            <a:extLst>
              <a:ext uri="{FF2B5EF4-FFF2-40B4-BE49-F238E27FC236}">
                <a16:creationId xmlns:a16="http://schemas.microsoft.com/office/drawing/2014/main" id="{D2CE103E-FE31-8B4A-B345-D9F342324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0913" y="2827338"/>
            <a:ext cx="7937" cy="3175"/>
          </a:xfrm>
          <a:custGeom>
            <a:avLst/>
            <a:gdLst>
              <a:gd name="T0" fmla="*/ 7576 w 22"/>
              <a:gd name="T1" fmla="*/ 2822 h 9"/>
              <a:gd name="T2" fmla="*/ 0 w 22"/>
              <a:gd name="T3" fmla="*/ 1058 h 9"/>
              <a:gd name="T4" fmla="*/ 361 w 22"/>
              <a:gd name="T5" fmla="*/ 0 h 9"/>
              <a:gd name="T6" fmla="*/ 7576 w 22"/>
              <a:gd name="T7" fmla="*/ 2822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9">
                <a:moveTo>
                  <a:pt x="21" y="8"/>
                </a:moveTo>
                <a:cubicBezTo>
                  <a:pt x="9" y="8"/>
                  <a:pt x="1" y="3"/>
                  <a:pt x="0" y="3"/>
                </a:cubicBezTo>
                <a:lnTo>
                  <a:pt x="1" y="0"/>
                </a:lnTo>
                <a:cubicBezTo>
                  <a:pt x="1" y="0"/>
                  <a:pt x="9" y="8"/>
                  <a:pt x="21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6" name="Freeform 1780">
            <a:extLst>
              <a:ext uri="{FF2B5EF4-FFF2-40B4-BE49-F238E27FC236}">
                <a16:creationId xmlns:a16="http://schemas.microsoft.com/office/drawing/2014/main" id="{35A451FF-7CB2-9846-9330-191F47796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7575" y="2835275"/>
            <a:ext cx="3175" cy="9525"/>
          </a:xfrm>
          <a:custGeom>
            <a:avLst/>
            <a:gdLst>
              <a:gd name="T0" fmla="*/ 0 w 10"/>
              <a:gd name="T1" fmla="*/ 9144 h 25"/>
              <a:gd name="T2" fmla="*/ 0 w 10"/>
              <a:gd name="T3" fmla="*/ 8001 h 25"/>
              <a:gd name="T4" fmla="*/ 2223 w 10"/>
              <a:gd name="T5" fmla="*/ 0 h 25"/>
              <a:gd name="T6" fmla="*/ 2858 w 10"/>
              <a:gd name="T7" fmla="*/ 0 h 25"/>
              <a:gd name="T8" fmla="*/ 0 w 10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5">
                <a:moveTo>
                  <a:pt x="0" y="24"/>
                </a:moveTo>
                <a:lnTo>
                  <a:pt x="0" y="21"/>
                </a:lnTo>
                <a:cubicBezTo>
                  <a:pt x="7" y="15"/>
                  <a:pt x="7" y="0"/>
                  <a:pt x="7" y="0"/>
                </a:cubicBezTo>
                <a:lnTo>
                  <a:pt x="9" y="0"/>
                </a:lnTo>
                <a:cubicBezTo>
                  <a:pt x="9" y="0"/>
                  <a:pt x="9" y="15"/>
                  <a:pt x="0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7" name="Freeform 1781">
            <a:extLst>
              <a:ext uri="{FF2B5EF4-FFF2-40B4-BE49-F238E27FC236}">
                <a16:creationId xmlns:a16="http://schemas.microsoft.com/office/drawing/2014/main" id="{275C4429-DD35-D841-B9EC-AAFFC3382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2824163"/>
            <a:ext cx="9525" cy="1587"/>
          </a:xfrm>
          <a:custGeom>
            <a:avLst/>
            <a:gdLst>
              <a:gd name="T0" fmla="*/ 3663 w 26"/>
              <a:gd name="T1" fmla="*/ 1270 h 5"/>
              <a:gd name="T2" fmla="*/ 0 w 26"/>
              <a:gd name="T3" fmla="*/ 1270 h 5"/>
              <a:gd name="T4" fmla="*/ 0 w 26"/>
              <a:gd name="T5" fmla="*/ 635 h 5"/>
              <a:gd name="T6" fmla="*/ 8792 w 26"/>
              <a:gd name="T7" fmla="*/ 0 h 5"/>
              <a:gd name="T8" fmla="*/ 9159 w 26"/>
              <a:gd name="T9" fmla="*/ 635 h 5"/>
              <a:gd name="T10" fmla="*/ 3663 w 26"/>
              <a:gd name="T11" fmla="*/ 127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5">
                <a:moveTo>
                  <a:pt x="10" y="4"/>
                </a:moveTo>
                <a:cubicBezTo>
                  <a:pt x="3" y="4"/>
                  <a:pt x="0" y="4"/>
                  <a:pt x="0" y="4"/>
                </a:cubicBezTo>
                <a:lnTo>
                  <a:pt x="0" y="2"/>
                </a:lnTo>
                <a:cubicBezTo>
                  <a:pt x="0" y="2"/>
                  <a:pt x="13" y="4"/>
                  <a:pt x="24" y="0"/>
                </a:cubicBezTo>
                <a:lnTo>
                  <a:pt x="25" y="2"/>
                </a:lnTo>
                <a:cubicBezTo>
                  <a:pt x="21" y="4"/>
                  <a:pt x="15" y="4"/>
                  <a:pt x="1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8" name="Freeform 1782">
            <a:extLst>
              <a:ext uri="{FF2B5EF4-FFF2-40B4-BE49-F238E27FC236}">
                <a16:creationId xmlns:a16="http://schemas.microsoft.com/office/drawing/2014/main" id="{53A5DF7C-91C1-824A-898A-964346DEE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025" y="2817813"/>
            <a:ext cx="7938" cy="3175"/>
          </a:xfrm>
          <a:custGeom>
            <a:avLst/>
            <a:gdLst>
              <a:gd name="T0" fmla="*/ 6426 w 21"/>
              <a:gd name="T1" fmla="*/ 2778 h 8"/>
              <a:gd name="T2" fmla="*/ 0 w 21"/>
              <a:gd name="T3" fmla="*/ 794 h 8"/>
              <a:gd name="T4" fmla="*/ 378 w 21"/>
              <a:gd name="T5" fmla="*/ 0 h 8"/>
              <a:gd name="T6" fmla="*/ 7560 w 21"/>
              <a:gd name="T7" fmla="*/ 1191 h 8"/>
              <a:gd name="T8" fmla="*/ 7560 w 21"/>
              <a:gd name="T9" fmla="*/ 2778 h 8"/>
              <a:gd name="T10" fmla="*/ 6426 w 21"/>
              <a:gd name="T11" fmla="*/ 2778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17" y="7"/>
                </a:moveTo>
                <a:cubicBezTo>
                  <a:pt x="3" y="7"/>
                  <a:pt x="0" y="3"/>
                  <a:pt x="0" y="2"/>
                </a:cubicBezTo>
                <a:lnTo>
                  <a:pt x="1" y="0"/>
                </a:lnTo>
                <a:cubicBezTo>
                  <a:pt x="1" y="0"/>
                  <a:pt x="5" y="5"/>
                  <a:pt x="20" y="3"/>
                </a:cubicBezTo>
                <a:lnTo>
                  <a:pt x="20" y="7"/>
                </a:lnTo>
                <a:cubicBezTo>
                  <a:pt x="20" y="7"/>
                  <a:pt x="18" y="7"/>
                  <a:pt x="17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9" name="Freeform 1783">
            <a:extLst>
              <a:ext uri="{FF2B5EF4-FFF2-40B4-BE49-F238E27FC236}">
                <a16:creationId xmlns:a16="http://schemas.microsoft.com/office/drawing/2014/main" id="{F28FC56F-285E-7941-BF2E-7913CC019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1388" y="2813050"/>
            <a:ext cx="11112" cy="3175"/>
          </a:xfrm>
          <a:custGeom>
            <a:avLst/>
            <a:gdLst>
              <a:gd name="T0" fmla="*/ 6598 w 32"/>
              <a:gd name="T1" fmla="*/ 2778 h 8"/>
              <a:gd name="T2" fmla="*/ 0 w 32"/>
              <a:gd name="T3" fmla="*/ 1191 h 8"/>
              <a:gd name="T4" fmla="*/ 695 w 32"/>
              <a:gd name="T5" fmla="*/ 0 h 8"/>
              <a:gd name="T6" fmla="*/ 10765 w 32"/>
              <a:gd name="T7" fmla="*/ 397 h 8"/>
              <a:gd name="T8" fmla="*/ 10765 w 32"/>
              <a:gd name="T9" fmla="*/ 1191 h 8"/>
              <a:gd name="T10" fmla="*/ 6598 w 32"/>
              <a:gd name="T11" fmla="*/ 2778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8">
                <a:moveTo>
                  <a:pt x="19" y="7"/>
                </a:moveTo>
                <a:cubicBezTo>
                  <a:pt x="9" y="7"/>
                  <a:pt x="0" y="3"/>
                  <a:pt x="0" y="3"/>
                </a:cubicBezTo>
                <a:lnTo>
                  <a:pt x="2" y="0"/>
                </a:lnTo>
                <a:cubicBezTo>
                  <a:pt x="2" y="0"/>
                  <a:pt x="19" y="7"/>
                  <a:pt x="31" y="1"/>
                </a:cubicBezTo>
                <a:lnTo>
                  <a:pt x="31" y="3"/>
                </a:lnTo>
                <a:cubicBezTo>
                  <a:pt x="28" y="4"/>
                  <a:pt x="23" y="7"/>
                  <a:pt x="19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80" name="Freeform 1784">
            <a:extLst>
              <a:ext uri="{FF2B5EF4-FFF2-40B4-BE49-F238E27FC236}">
                <a16:creationId xmlns:a16="http://schemas.microsoft.com/office/drawing/2014/main" id="{7B6621C5-1FEE-F54B-81C9-ACEB72F4B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2789238"/>
            <a:ext cx="3175" cy="7937"/>
          </a:xfrm>
          <a:custGeom>
            <a:avLst/>
            <a:gdLst>
              <a:gd name="T0" fmla="*/ 1905 w 10"/>
              <a:gd name="T1" fmla="*/ 7592 h 23"/>
              <a:gd name="T2" fmla="*/ 0 w 10"/>
              <a:gd name="T3" fmla="*/ 1380 h 23"/>
              <a:gd name="T4" fmla="*/ 0 w 10"/>
              <a:gd name="T5" fmla="*/ 690 h 23"/>
              <a:gd name="T6" fmla="*/ 318 w 10"/>
              <a:gd name="T7" fmla="*/ 0 h 23"/>
              <a:gd name="T8" fmla="*/ 2858 w 10"/>
              <a:gd name="T9" fmla="*/ 6557 h 23"/>
              <a:gd name="T10" fmla="*/ 1905 w 10"/>
              <a:gd name="T11" fmla="*/ 759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23">
                <a:moveTo>
                  <a:pt x="6" y="22"/>
                </a:moveTo>
                <a:cubicBezTo>
                  <a:pt x="3" y="6"/>
                  <a:pt x="0" y="4"/>
                  <a:pt x="0" y="4"/>
                </a:cubicBezTo>
                <a:lnTo>
                  <a:pt x="0" y="2"/>
                </a:lnTo>
                <a:lnTo>
                  <a:pt x="1" y="0"/>
                </a:lnTo>
                <a:cubicBezTo>
                  <a:pt x="3" y="0"/>
                  <a:pt x="3" y="2"/>
                  <a:pt x="9" y="19"/>
                </a:cubicBezTo>
                <a:lnTo>
                  <a:pt x="6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81" name="Freeform 1785">
            <a:extLst>
              <a:ext uri="{FF2B5EF4-FFF2-40B4-BE49-F238E27FC236}">
                <a16:creationId xmlns:a16="http://schemas.microsoft.com/office/drawing/2014/main" id="{9E98FA17-7933-4C40-B254-6F3EBD5A7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5675" y="2771775"/>
            <a:ext cx="3175" cy="6350"/>
          </a:xfrm>
          <a:custGeom>
            <a:avLst/>
            <a:gdLst>
              <a:gd name="T0" fmla="*/ 0 w 10"/>
              <a:gd name="T1" fmla="*/ 5997 h 18"/>
              <a:gd name="T2" fmla="*/ 0 w 10"/>
              <a:gd name="T3" fmla="*/ 4939 h 18"/>
              <a:gd name="T4" fmla="*/ 2223 w 10"/>
              <a:gd name="T5" fmla="*/ 0 h 18"/>
              <a:gd name="T6" fmla="*/ 2858 w 10"/>
              <a:gd name="T7" fmla="*/ 0 h 18"/>
              <a:gd name="T8" fmla="*/ 0 w 10"/>
              <a:gd name="T9" fmla="*/ 5997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8">
                <a:moveTo>
                  <a:pt x="0" y="17"/>
                </a:moveTo>
                <a:lnTo>
                  <a:pt x="0" y="14"/>
                </a:lnTo>
                <a:cubicBezTo>
                  <a:pt x="6" y="10"/>
                  <a:pt x="7" y="0"/>
                  <a:pt x="7" y="0"/>
                </a:cubicBezTo>
                <a:lnTo>
                  <a:pt x="9" y="0"/>
                </a:lnTo>
                <a:cubicBezTo>
                  <a:pt x="9" y="0"/>
                  <a:pt x="9" y="12"/>
                  <a:pt x="0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82" name="Freeform 1786">
            <a:extLst>
              <a:ext uri="{FF2B5EF4-FFF2-40B4-BE49-F238E27FC236}">
                <a16:creationId xmlns:a16="http://schemas.microsoft.com/office/drawing/2014/main" id="{C7EBADEB-54FB-DE4D-B362-3BB479EE2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1550" y="2757488"/>
            <a:ext cx="4763" cy="6350"/>
          </a:xfrm>
          <a:custGeom>
            <a:avLst/>
            <a:gdLst>
              <a:gd name="T0" fmla="*/ 1021 w 14"/>
              <a:gd name="T1" fmla="*/ 5953 h 16"/>
              <a:gd name="T2" fmla="*/ 4083 w 14"/>
              <a:gd name="T3" fmla="*/ 0 h 16"/>
              <a:gd name="T4" fmla="*/ 4423 w 14"/>
              <a:gd name="T5" fmla="*/ 397 h 16"/>
              <a:gd name="T6" fmla="*/ 1701 w 14"/>
              <a:gd name="T7" fmla="*/ 5556 h 16"/>
              <a:gd name="T8" fmla="*/ 1021 w 14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6">
                <a:moveTo>
                  <a:pt x="3" y="15"/>
                </a:moveTo>
                <a:cubicBezTo>
                  <a:pt x="0" y="12"/>
                  <a:pt x="9" y="1"/>
                  <a:pt x="12" y="0"/>
                </a:cubicBezTo>
                <a:lnTo>
                  <a:pt x="13" y="1"/>
                </a:lnTo>
                <a:cubicBezTo>
                  <a:pt x="9" y="7"/>
                  <a:pt x="3" y="14"/>
                  <a:pt x="5" y="14"/>
                </a:cubicBezTo>
                <a:lnTo>
                  <a:pt x="3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83" name="Freeform 1787">
            <a:extLst>
              <a:ext uri="{FF2B5EF4-FFF2-40B4-BE49-F238E27FC236}">
                <a16:creationId xmlns:a16="http://schemas.microsoft.com/office/drawing/2014/main" id="{1BFBCB56-DBFF-B645-9454-AE54D2001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088" y="2754313"/>
            <a:ext cx="4762" cy="7937"/>
          </a:xfrm>
          <a:custGeom>
            <a:avLst/>
            <a:gdLst>
              <a:gd name="T0" fmla="*/ 1099 w 13"/>
              <a:gd name="T1" fmla="*/ 7559 h 21"/>
              <a:gd name="T2" fmla="*/ 0 w 13"/>
              <a:gd name="T3" fmla="*/ 6803 h 21"/>
              <a:gd name="T4" fmla="*/ 1099 w 13"/>
              <a:gd name="T5" fmla="*/ 378 h 21"/>
              <a:gd name="T6" fmla="*/ 2198 w 13"/>
              <a:gd name="T7" fmla="*/ 0 h 21"/>
              <a:gd name="T8" fmla="*/ 1099 w 13"/>
              <a:gd name="T9" fmla="*/ 7559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1">
                <a:moveTo>
                  <a:pt x="3" y="20"/>
                </a:moveTo>
                <a:lnTo>
                  <a:pt x="0" y="18"/>
                </a:lnTo>
                <a:cubicBezTo>
                  <a:pt x="9" y="10"/>
                  <a:pt x="4" y="1"/>
                  <a:pt x="3" y="1"/>
                </a:cubicBezTo>
                <a:lnTo>
                  <a:pt x="6" y="0"/>
                </a:lnTo>
                <a:cubicBezTo>
                  <a:pt x="6" y="0"/>
                  <a:pt x="12" y="12"/>
                  <a:pt x="3" y="2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84" name="Freeform 1788">
            <a:extLst>
              <a:ext uri="{FF2B5EF4-FFF2-40B4-BE49-F238E27FC236}">
                <a16:creationId xmlns:a16="http://schemas.microsoft.com/office/drawing/2014/main" id="{7D765EF7-6E6C-9A41-A969-D123EDA9F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563" y="2738438"/>
            <a:ext cx="6350" cy="3175"/>
          </a:xfrm>
          <a:custGeom>
            <a:avLst/>
            <a:gdLst>
              <a:gd name="T0" fmla="*/ 5682 w 19"/>
              <a:gd name="T1" fmla="*/ 2886 h 11"/>
              <a:gd name="T2" fmla="*/ 0 w 19"/>
              <a:gd name="T3" fmla="*/ 866 h 11"/>
              <a:gd name="T4" fmla="*/ 0 w 19"/>
              <a:gd name="T5" fmla="*/ 0 h 11"/>
              <a:gd name="T6" fmla="*/ 6016 w 19"/>
              <a:gd name="T7" fmla="*/ 2598 h 11"/>
              <a:gd name="T8" fmla="*/ 5682 w 19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1">
                <a:moveTo>
                  <a:pt x="17" y="10"/>
                </a:moveTo>
                <a:cubicBezTo>
                  <a:pt x="12" y="1"/>
                  <a:pt x="0" y="3"/>
                  <a:pt x="0" y="3"/>
                </a:cubicBezTo>
                <a:lnTo>
                  <a:pt x="0" y="0"/>
                </a:lnTo>
                <a:cubicBezTo>
                  <a:pt x="0" y="0"/>
                  <a:pt x="14" y="0"/>
                  <a:pt x="18" y="9"/>
                </a:cubicBezTo>
                <a:lnTo>
                  <a:pt x="17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85" name="Freeform 1789">
            <a:extLst>
              <a:ext uri="{FF2B5EF4-FFF2-40B4-BE49-F238E27FC236}">
                <a16:creationId xmlns:a16="http://schemas.microsoft.com/office/drawing/2014/main" id="{72458372-D239-744E-8A39-FAEB0C619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3" y="2728913"/>
            <a:ext cx="3175" cy="1587"/>
          </a:xfrm>
          <a:custGeom>
            <a:avLst/>
            <a:gdLst>
              <a:gd name="T0" fmla="*/ 2778 w 8"/>
              <a:gd name="T1" fmla="*/ 1190 h 4"/>
              <a:gd name="T2" fmla="*/ 0 w 8"/>
              <a:gd name="T3" fmla="*/ 1190 h 4"/>
              <a:gd name="T4" fmla="*/ 0 w 8"/>
              <a:gd name="T5" fmla="*/ 0 h 4"/>
              <a:gd name="T6" fmla="*/ 2778 w 8"/>
              <a:gd name="T7" fmla="*/ 0 h 4"/>
              <a:gd name="T8" fmla="*/ 2778 w 8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7" y="3"/>
                </a:move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  <a:lnTo>
                  <a:pt x="7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86" name="Freeform 1790">
            <a:extLst>
              <a:ext uri="{FF2B5EF4-FFF2-40B4-BE49-F238E27FC236}">
                <a16:creationId xmlns:a16="http://schemas.microsoft.com/office/drawing/2014/main" id="{D3016FF8-E453-774D-9F4C-1FE7CF626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2716213"/>
            <a:ext cx="1588" cy="3175"/>
          </a:xfrm>
          <a:custGeom>
            <a:avLst/>
            <a:gdLst>
              <a:gd name="T0" fmla="*/ 529 w 6"/>
              <a:gd name="T1" fmla="*/ 2721 h 7"/>
              <a:gd name="T2" fmla="*/ 0 w 6"/>
              <a:gd name="T3" fmla="*/ 2721 h 7"/>
              <a:gd name="T4" fmla="*/ 529 w 6"/>
              <a:gd name="T5" fmla="*/ 907 h 7"/>
              <a:gd name="T6" fmla="*/ 794 w 6"/>
              <a:gd name="T7" fmla="*/ 0 h 7"/>
              <a:gd name="T8" fmla="*/ 529 w 6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2" y="6"/>
                </a:moveTo>
                <a:lnTo>
                  <a:pt x="0" y="6"/>
                </a:lnTo>
                <a:lnTo>
                  <a:pt x="2" y="2"/>
                </a:lnTo>
                <a:lnTo>
                  <a:pt x="3" y="0"/>
                </a:lnTo>
                <a:cubicBezTo>
                  <a:pt x="5" y="2"/>
                  <a:pt x="5" y="4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87" name="Freeform 1791">
            <a:extLst>
              <a:ext uri="{FF2B5EF4-FFF2-40B4-BE49-F238E27FC236}">
                <a16:creationId xmlns:a16="http://schemas.microsoft.com/office/drawing/2014/main" id="{BFF9CB59-5177-7D4E-9524-E9D25CC21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5513" y="2716213"/>
            <a:ext cx="3175" cy="6350"/>
          </a:xfrm>
          <a:custGeom>
            <a:avLst/>
            <a:gdLst>
              <a:gd name="T0" fmla="*/ 2381 w 8"/>
              <a:gd name="T1" fmla="*/ 6016 h 19"/>
              <a:gd name="T2" fmla="*/ 1588 w 8"/>
              <a:gd name="T3" fmla="*/ 6016 h 19"/>
              <a:gd name="T4" fmla="*/ 0 w 8"/>
              <a:gd name="T5" fmla="*/ 668 h 19"/>
              <a:gd name="T6" fmla="*/ 1191 w 8"/>
              <a:gd name="T7" fmla="*/ 0 h 19"/>
              <a:gd name="T8" fmla="*/ 2381 w 8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9">
                <a:moveTo>
                  <a:pt x="6" y="18"/>
                </a:moveTo>
                <a:lnTo>
                  <a:pt x="4" y="18"/>
                </a:lnTo>
                <a:cubicBezTo>
                  <a:pt x="6" y="11"/>
                  <a:pt x="0" y="2"/>
                  <a:pt x="0" y="2"/>
                </a:cubicBezTo>
                <a:lnTo>
                  <a:pt x="3" y="0"/>
                </a:lnTo>
                <a:cubicBezTo>
                  <a:pt x="3" y="0"/>
                  <a:pt x="7" y="8"/>
                  <a:pt x="6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88" name="Freeform 1792">
            <a:extLst>
              <a:ext uri="{FF2B5EF4-FFF2-40B4-BE49-F238E27FC236}">
                <a16:creationId xmlns:a16="http://schemas.microsoft.com/office/drawing/2014/main" id="{C16C2292-EA15-5344-B559-ED09E9762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3" y="2703513"/>
            <a:ext cx="3175" cy="3175"/>
          </a:xfrm>
          <a:custGeom>
            <a:avLst/>
            <a:gdLst>
              <a:gd name="T0" fmla="*/ 0 w 10"/>
              <a:gd name="T1" fmla="*/ 2721 h 7"/>
              <a:gd name="T2" fmla="*/ 0 w 10"/>
              <a:gd name="T3" fmla="*/ 1361 h 7"/>
              <a:gd name="T4" fmla="*/ 2858 w 10"/>
              <a:gd name="T5" fmla="*/ 0 h 7"/>
              <a:gd name="T6" fmla="*/ 2858 w 10"/>
              <a:gd name="T7" fmla="*/ 454 h 7"/>
              <a:gd name="T8" fmla="*/ 0 w 10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7">
                <a:moveTo>
                  <a:pt x="0" y="6"/>
                </a:moveTo>
                <a:lnTo>
                  <a:pt x="0" y="3"/>
                </a:lnTo>
                <a:cubicBezTo>
                  <a:pt x="0" y="3"/>
                  <a:pt x="6" y="0"/>
                  <a:pt x="9" y="0"/>
                </a:cubicBezTo>
                <a:lnTo>
                  <a:pt x="9" y="1"/>
                </a:lnTo>
                <a:cubicBezTo>
                  <a:pt x="9" y="3"/>
                  <a:pt x="1" y="6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89" name="Freeform 1793">
            <a:extLst>
              <a:ext uri="{FF2B5EF4-FFF2-40B4-BE49-F238E27FC236}">
                <a16:creationId xmlns:a16="http://schemas.microsoft.com/office/drawing/2014/main" id="{E9CA58C9-F191-BA4F-9598-D8D7DE344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3925" y="2692400"/>
            <a:ext cx="3175" cy="6350"/>
          </a:xfrm>
          <a:custGeom>
            <a:avLst/>
            <a:gdLst>
              <a:gd name="T0" fmla="*/ 1814 w 7"/>
              <a:gd name="T1" fmla="*/ 5997 h 18"/>
              <a:gd name="T2" fmla="*/ 1361 w 7"/>
              <a:gd name="T3" fmla="*/ 0 h 18"/>
              <a:gd name="T4" fmla="*/ 1814 w 7"/>
              <a:gd name="T5" fmla="*/ 706 h 18"/>
              <a:gd name="T6" fmla="*/ 2721 w 7"/>
              <a:gd name="T7" fmla="*/ 4939 h 18"/>
              <a:gd name="T8" fmla="*/ 1814 w 7"/>
              <a:gd name="T9" fmla="*/ 5997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8">
                <a:moveTo>
                  <a:pt x="4" y="17"/>
                </a:moveTo>
                <a:cubicBezTo>
                  <a:pt x="0" y="12"/>
                  <a:pt x="3" y="3"/>
                  <a:pt x="3" y="0"/>
                </a:cubicBezTo>
                <a:lnTo>
                  <a:pt x="4" y="2"/>
                </a:lnTo>
                <a:cubicBezTo>
                  <a:pt x="3" y="2"/>
                  <a:pt x="3" y="11"/>
                  <a:pt x="6" y="14"/>
                </a:cubicBezTo>
                <a:lnTo>
                  <a:pt x="4" y="1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0" name="Freeform 1794">
            <a:extLst>
              <a:ext uri="{FF2B5EF4-FFF2-40B4-BE49-F238E27FC236}">
                <a16:creationId xmlns:a16="http://schemas.microsoft.com/office/drawing/2014/main" id="{A8B8E264-BC57-1B40-858B-718AAAB72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2711450"/>
            <a:ext cx="3175" cy="7938"/>
          </a:xfrm>
          <a:custGeom>
            <a:avLst/>
            <a:gdLst>
              <a:gd name="T0" fmla="*/ 1191 w 8"/>
              <a:gd name="T1" fmla="*/ 7560 h 21"/>
              <a:gd name="T2" fmla="*/ 1191 w 8"/>
              <a:gd name="T3" fmla="*/ 7560 h 21"/>
              <a:gd name="T4" fmla="*/ 1191 w 8"/>
              <a:gd name="T5" fmla="*/ 3402 h 21"/>
              <a:gd name="T6" fmla="*/ 0 w 8"/>
              <a:gd name="T7" fmla="*/ 0 h 21"/>
              <a:gd name="T8" fmla="*/ 397 w 8"/>
              <a:gd name="T9" fmla="*/ 0 h 21"/>
              <a:gd name="T10" fmla="*/ 1191 w 8"/>
              <a:gd name="T11" fmla="*/ 3402 h 21"/>
              <a:gd name="T12" fmla="*/ 1191 w 8"/>
              <a:gd name="T13" fmla="*/ 756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1">
                <a:moveTo>
                  <a:pt x="3" y="20"/>
                </a:moveTo>
                <a:lnTo>
                  <a:pt x="3" y="20"/>
                </a:lnTo>
                <a:cubicBezTo>
                  <a:pt x="4" y="14"/>
                  <a:pt x="3" y="13"/>
                  <a:pt x="3" y="9"/>
                </a:cubicBezTo>
                <a:cubicBezTo>
                  <a:pt x="1" y="8"/>
                  <a:pt x="0" y="7"/>
                  <a:pt x="0" y="0"/>
                </a:cubicBezTo>
                <a:lnTo>
                  <a:pt x="1" y="0"/>
                </a:lnTo>
                <a:cubicBezTo>
                  <a:pt x="1" y="5"/>
                  <a:pt x="3" y="7"/>
                  <a:pt x="3" y="9"/>
                </a:cubicBezTo>
                <a:cubicBezTo>
                  <a:pt x="6" y="13"/>
                  <a:pt x="7" y="14"/>
                  <a:pt x="3" y="2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1" name="Freeform 1795">
            <a:extLst>
              <a:ext uri="{FF2B5EF4-FFF2-40B4-BE49-F238E27FC236}">
                <a16:creationId xmlns:a16="http://schemas.microsoft.com/office/drawing/2014/main" id="{A48FB26B-A724-5145-BF33-D97AB10A5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6463" y="2706688"/>
            <a:ext cx="4762" cy="6350"/>
          </a:xfrm>
          <a:custGeom>
            <a:avLst/>
            <a:gdLst>
              <a:gd name="T0" fmla="*/ 635 w 15"/>
              <a:gd name="T1" fmla="*/ 5953 h 16"/>
              <a:gd name="T2" fmla="*/ 0 w 15"/>
              <a:gd name="T3" fmla="*/ 5953 h 16"/>
              <a:gd name="T4" fmla="*/ 4445 w 15"/>
              <a:gd name="T5" fmla="*/ 0 h 16"/>
              <a:gd name="T6" fmla="*/ 4445 w 15"/>
              <a:gd name="T7" fmla="*/ 1191 h 16"/>
              <a:gd name="T8" fmla="*/ 635 w 15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6">
                <a:moveTo>
                  <a:pt x="2" y="15"/>
                </a:moveTo>
                <a:lnTo>
                  <a:pt x="0" y="15"/>
                </a:lnTo>
                <a:cubicBezTo>
                  <a:pt x="0" y="12"/>
                  <a:pt x="12" y="0"/>
                  <a:pt x="14" y="0"/>
                </a:cubicBezTo>
                <a:lnTo>
                  <a:pt x="14" y="3"/>
                </a:lnTo>
                <a:cubicBezTo>
                  <a:pt x="12" y="5"/>
                  <a:pt x="3" y="15"/>
                  <a:pt x="2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2" name="Freeform 1796">
            <a:extLst>
              <a:ext uri="{FF2B5EF4-FFF2-40B4-BE49-F238E27FC236}">
                <a16:creationId xmlns:a16="http://schemas.microsoft.com/office/drawing/2014/main" id="{66F02F2E-986D-3647-889E-BA98956A5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525" y="2705100"/>
            <a:ext cx="3175" cy="6350"/>
          </a:xfrm>
          <a:custGeom>
            <a:avLst/>
            <a:gdLst>
              <a:gd name="T0" fmla="*/ 2540 w 10"/>
              <a:gd name="T1" fmla="*/ 5953 h 16"/>
              <a:gd name="T2" fmla="*/ 1588 w 10"/>
              <a:gd name="T3" fmla="*/ 5953 h 16"/>
              <a:gd name="T4" fmla="*/ 0 w 10"/>
              <a:gd name="T5" fmla="*/ 397 h 16"/>
              <a:gd name="T6" fmla="*/ 635 w 10"/>
              <a:gd name="T7" fmla="*/ 0 h 16"/>
              <a:gd name="T8" fmla="*/ 2540 w 10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6">
                <a:moveTo>
                  <a:pt x="8" y="15"/>
                </a:moveTo>
                <a:lnTo>
                  <a:pt x="5" y="15"/>
                </a:lnTo>
                <a:cubicBezTo>
                  <a:pt x="6" y="7"/>
                  <a:pt x="0" y="1"/>
                  <a:pt x="0" y="1"/>
                </a:cubicBezTo>
                <a:lnTo>
                  <a:pt x="2" y="0"/>
                </a:lnTo>
                <a:cubicBezTo>
                  <a:pt x="2" y="0"/>
                  <a:pt x="9" y="7"/>
                  <a:pt x="8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3" name="Freeform 1797">
            <a:extLst>
              <a:ext uri="{FF2B5EF4-FFF2-40B4-BE49-F238E27FC236}">
                <a16:creationId xmlns:a16="http://schemas.microsoft.com/office/drawing/2014/main" id="{B3100698-1CF0-BD4B-B1FE-5007F9E90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0588" y="2703513"/>
            <a:ext cx="3175" cy="4762"/>
          </a:xfrm>
          <a:custGeom>
            <a:avLst/>
            <a:gdLst>
              <a:gd name="T0" fmla="*/ 706 w 9"/>
              <a:gd name="T1" fmla="*/ 4445 h 15"/>
              <a:gd name="T2" fmla="*/ 0 w 9"/>
              <a:gd name="T3" fmla="*/ 3810 h 15"/>
              <a:gd name="T4" fmla="*/ 2117 w 9"/>
              <a:gd name="T5" fmla="*/ 0 h 15"/>
              <a:gd name="T6" fmla="*/ 2822 w 9"/>
              <a:gd name="T7" fmla="*/ 635 h 15"/>
              <a:gd name="T8" fmla="*/ 706 w 9"/>
              <a:gd name="T9" fmla="*/ 444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5">
                <a:moveTo>
                  <a:pt x="2" y="14"/>
                </a:moveTo>
                <a:lnTo>
                  <a:pt x="0" y="12"/>
                </a:lnTo>
                <a:cubicBezTo>
                  <a:pt x="3" y="9"/>
                  <a:pt x="5" y="2"/>
                  <a:pt x="6" y="0"/>
                </a:cubicBezTo>
                <a:lnTo>
                  <a:pt x="8" y="2"/>
                </a:lnTo>
                <a:cubicBezTo>
                  <a:pt x="8" y="2"/>
                  <a:pt x="5" y="9"/>
                  <a:pt x="2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4" name="Freeform 1798">
            <a:extLst>
              <a:ext uri="{FF2B5EF4-FFF2-40B4-BE49-F238E27FC236}">
                <a16:creationId xmlns:a16="http://schemas.microsoft.com/office/drawing/2014/main" id="{A0A31E18-BFA9-9F4C-820C-F65250FEE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2703513"/>
            <a:ext cx="4762" cy="4762"/>
          </a:xfrm>
          <a:custGeom>
            <a:avLst/>
            <a:gdLst>
              <a:gd name="T0" fmla="*/ 0 w 12"/>
              <a:gd name="T1" fmla="*/ 4422 h 14"/>
              <a:gd name="T2" fmla="*/ 0 w 12"/>
              <a:gd name="T3" fmla="*/ 3401 h 14"/>
              <a:gd name="T4" fmla="*/ 2381 w 12"/>
              <a:gd name="T5" fmla="*/ 0 h 14"/>
              <a:gd name="T6" fmla="*/ 4365 w 12"/>
              <a:gd name="T7" fmla="*/ 340 h 14"/>
              <a:gd name="T8" fmla="*/ 0 w 12"/>
              <a:gd name="T9" fmla="*/ 442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4">
                <a:moveTo>
                  <a:pt x="0" y="13"/>
                </a:moveTo>
                <a:lnTo>
                  <a:pt x="0" y="10"/>
                </a:lnTo>
                <a:cubicBezTo>
                  <a:pt x="0" y="10"/>
                  <a:pt x="3" y="6"/>
                  <a:pt x="6" y="0"/>
                </a:cubicBezTo>
                <a:lnTo>
                  <a:pt x="11" y="1"/>
                </a:lnTo>
                <a:cubicBezTo>
                  <a:pt x="6" y="4"/>
                  <a:pt x="3" y="10"/>
                  <a:pt x="0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5" name="Freeform 1799">
            <a:extLst>
              <a:ext uri="{FF2B5EF4-FFF2-40B4-BE49-F238E27FC236}">
                <a16:creationId xmlns:a16="http://schemas.microsoft.com/office/drawing/2014/main" id="{C4F800AC-6290-334A-AAFD-468E40559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2701925"/>
            <a:ext cx="3175" cy="6350"/>
          </a:xfrm>
          <a:custGeom>
            <a:avLst/>
            <a:gdLst>
              <a:gd name="T0" fmla="*/ 0 w 7"/>
              <a:gd name="T1" fmla="*/ 6016 h 19"/>
              <a:gd name="T2" fmla="*/ 0 w 7"/>
              <a:gd name="T3" fmla="*/ 5682 h 19"/>
              <a:gd name="T4" fmla="*/ 0 w 7"/>
              <a:gd name="T5" fmla="*/ 1003 h 19"/>
              <a:gd name="T6" fmla="*/ 454 w 7"/>
              <a:gd name="T7" fmla="*/ 0 h 19"/>
              <a:gd name="T8" fmla="*/ 454 w 7"/>
              <a:gd name="T9" fmla="*/ 1003 h 19"/>
              <a:gd name="T10" fmla="*/ 0 w 7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9">
                <a:moveTo>
                  <a:pt x="0" y="18"/>
                </a:moveTo>
                <a:lnTo>
                  <a:pt x="0" y="17"/>
                </a:lnTo>
                <a:cubicBezTo>
                  <a:pt x="4" y="11"/>
                  <a:pt x="0" y="3"/>
                  <a:pt x="0" y="3"/>
                </a:cubicBezTo>
                <a:lnTo>
                  <a:pt x="1" y="0"/>
                </a:lnTo>
                <a:lnTo>
                  <a:pt x="1" y="3"/>
                </a:lnTo>
                <a:cubicBezTo>
                  <a:pt x="3" y="5"/>
                  <a:pt x="6" y="12"/>
                  <a:pt x="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6" name="Freeform 1800">
            <a:extLst>
              <a:ext uri="{FF2B5EF4-FFF2-40B4-BE49-F238E27FC236}">
                <a16:creationId xmlns:a16="http://schemas.microsoft.com/office/drawing/2014/main" id="{59B91763-F0BC-E647-960E-DDE990C51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2684463"/>
            <a:ext cx="1588" cy="6350"/>
          </a:xfrm>
          <a:custGeom>
            <a:avLst/>
            <a:gdLst>
              <a:gd name="T0" fmla="*/ 318 w 5"/>
              <a:gd name="T1" fmla="*/ 5997 h 18"/>
              <a:gd name="T2" fmla="*/ 0 w 5"/>
              <a:gd name="T3" fmla="*/ 4939 h 18"/>
              <a:gd name="T4" fmla="*/ 953 w 5"/>
              <a:gd name="T5" fmla="*/ 1058 h 18"/>
              <a:gd name="T6" fmla="*/ 953 w 5"/>
              <a:gd name="T7" fmla="*/ 0 h 18"/>
              <a:gd name="T8" fmla="*/ 318 w 5"/>
              <a:gd name="T9" fmla="*/ 5997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8">
                <a:moveTo>
                  <a:pt x="1" y="17"/>
                </a:moveTo>
                <a:lnTo>
                  <a:pt x="0" y="14"/>
                </a:lnTo>
                <a:cubicBezTo>
                  <a:pt x="3" y="9"/>
                  <a:pt x="3" y="3"/>
                  <a:pt x="3" y="3"/>
                </a:cubicBezTo>
                <a:lnTo>
                  <a:pt x="3" y="0"/>
                </a:lnTo>
                <a:cubicBezTo>
                  <a:pt x="4" y="1"/>
                  <a:pt x="4" y="9"/>
                  <a:pt x="1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7" name="Freeform 1801">
            <a:extLst>
              <a:ext uri="{FF2B5EF4-FFF2-40B4-BE49-F238E27FC236}">
                <a16:creationId xmlns:a16="http://schemas.microsoft.com/office/drawing/2014/main" id="{EB04F770-1870-264C-BC14-E61E870D4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2690813"/>
            <a:ext cx="4763" cy="4762"/>
          </a:xfrm>
          <a:custGeom>
            <a:avLst/>
            <a:gdLst>
              <a:gd name="T0" fmla="*/ 0 w 13"/>
              <a:gd name="T1" fmla="*/ 4396 h 13"/>
              <a:gd name="T2" fmla="*/ 0 w 13"/>
              <a:gd name="T3" fmla="*/ 3663 h 13"/>
              <a:gd name="T4" fmla="*/ 3297 w 13"/>
              <a:gd name="T5" fmla="*/ 0 h 13"/>
              <a:gd name="T6" fmla="*/ 4397 w 13"/>
              <a:gd name="T7" fmla="*/ 0 h 13"/>
              <a:gd name="T8" fmla="*/ 3664 w 13"/>
              <a:gd name="T9" fmla="*/ 0 h 13"/>
              <a:gd name="T10" fmla="*/ 4397 w 13"/>
              <a:gd name="T11" fmla="*/ 0 h 13"/>
              <a:gd name="T12" fmla="*/ 0 w 13"/>
              <a:gd name="T13" fmla="*/ 4396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3">
                <a:moveTo>
                  <a:pt x="0" y="12"/>
                </a:moveTo>
                <a:lnTo>
                  <a:pt x="0" y="10"/>
                </a:lnTo>
                <a:cubicBezTo>
                  <a:pt x="10" y="9"/>
                  <a:pt x="10" y="3"/>
                  <a:pt x="9" y="0"/>
                </a:cubicBezTo>
                <a:lnTo>
                  <a:pt x="12" y="0"/>
                </a:lnTo>
                <a:lnTo>
                  <a:pt x="10" y="0"/>
                </a:lnTo>
                <a:lnTo>
                  <a:pt x="12" y="0"/>
                </a:lnTo>
                <a:cubicBezTo>
                  <a:pt x="12" y="3"/>
                  <a:pt x="12" y="10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8" name="Freeform 1802">
            <a:extLst>
              <a:ext uri="{FF2B5EF4-FFF2-40B4-BE49-F238E27FC236}">
                <a16:creationId xmlns:a16="http://schemas.microsoft.com/office/drawing/2014/main" id="{89DA8C8E-C419-2242-92EB-28F8C1B45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6613" y="2716213"/>
            <a:ext cx="6350" cy="1587"/>
          </a:xfrm>
          <a:custGeom>
            <a:avLst/>
            <a:gdLst>
              <a:gd name="T0" fmla="*/ 5976 w 17"/>
              <a:gd name="T1" fmla="*/ 1270 h 5"/>
              <a:gd name="T2" fmla="*/ 0 w 17"/>
              <a:gd name="T3" fmla="*/ 635 h 5"/>
              <a:gd name="T4" fmla="*/ 747 w 17"/>
              <a:gd name="T5" fmla="*/ 0 h 5"/>
              <a:gd name="T6" fmla="*/ 5976 w 17"/>
              <a:gd name="T7" fmla="*/ 635 h 5"/>
              <a:gd name="T8" fmla="*/ 5976 w 17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5">
                <a:moveTo>
                  <a:pt x="16" y="4"/>
                </a:moveTo>
                <a:cubicBezTo>
                  <a:pt x="0" y="4"/>
                  <a:pt x="0" y="2"/>
                  <a:pt x="0" y="2"/>
                </a:cubicBezTo>
                <a:lnTo>
                  <a:pt x="2" y="0"/>
                </a:lnTo>
                <a:cubicBezTo>
                  <a:pt x="5" y="0"/>
                  <a:pt x="10" y="2"/>
                  <a:pt x="16" y="2"/>
                </a:cubicBezTo>
                <a:lnTo>
                  <a:pt x="16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9" name="Freeform 1803">
            <a:extLst>
              <a:ext uri="{FF2B5EF4-FFF2-40B4-BE49-F238E27FC236}">
                <a16:creationId xmlns:a16="http://schemas.microsoft.com/office/drawing/2014/main" id="{FEF61D77-46B4-5349-817E-B81F3E975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2725738"/>
            <a:ext cx="6350" cy="3175"/>
          </a:xfrm>
          <a:custGeom>
            <a:avLst/>
            <a:gdLst>
              <a:gd name="T0" fmla="*/ 706 w 18"/>
              <a:gd name="T1" fmla="*/ 2721 h 7"/>
              <a:gd name="T2" fmla="*/ 0 w 18"/>
              <a:gd name="T3" fmla="*/ 2268 h 7"/>
              <a:gd name="T4" fmla="*/ 5997 w 18"/>
              <a:gd name="T5" fmla="*/ 0 h 7"/>
              <a:gd name="T6" fmla="*/ 5997 w 18"/>
              <a:gd name="T7" fmla="*/ 454 h 7"/>
              <a:gd name="T8" fmla="*/ 706 w 1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7">
                <a:moveTo>
                  <a:pt x="2" y="6"/>
                </a:moveTo>
                <a:lnTo>
                  <a:pt x="0" y="5"/>
                </a:lnTo>
                <a:cubicBezTo>
                  <a:pt x="0" y="3"/>
                  <a:pt x="2" y="3"/>
                  <a:pt x="17" y="0"/>
                </a:cubicBezTo>
                <a:lnTo>
                  <a:pt x="17" y="1"/>
                </a:lnTo>
                <a:cubicBezTo>
                  <a:pt x="17" y="1"/>
                  <a:pt x="3" y="6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00" name="Freeform 1804">
            <a:extLst>
              <a:ext uri="{FF2B5EF4-FFF2-40B4-BE49-F238E27FC236}">
                <a16:creationId xmlns:a16="http://schemas.microsoft.com/office/drawing/2014/main" id="{539CEDF3-1B5B-1643-A7BB-529231849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563" y="2733675"/>
            <a:ext cx="4762" cy="1588"/>
          </a:xfrm>
          <a:custGeom>
            <a:avLst/>
            <a:gdLst>
              <a:gd name="T0" fmla="*/ 0 w 12"/>
              <a:gd name="T1" fmla="*/ 1191 h 4"/>
              <a:gd name="T2" fmla="*/ 0 w 12"/>
              <a:gd name="T3" fmla="*/ 0 h 4"/>
              <a:gd name="T4" fmla="*/ 3572 w 12"/>
              <a:gd name="T5" fmla="*/ 397 h 4"/>
              <a:gd name="T6" fmla="*/ 4365 w 12"/>
              <a:gd name="T7" fmla="*/ 1191 h 4"/>
              <a:gd name="T8" fmla="*/ 3572 w 12"/>
              <a:gd name="T9" fmla="*/ 1191 h 4"/>
              <a:gd name="T10" fmla="*/ 0 w 12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4">
                <a:moveTo>
                  <a:pt x="0" y="3"/>
                </a:moveTo>
                <a:lnTo>
                  <a:pt x="0" y="0"/>
                </a:lnTo>
                <a:cubicBezTo>
                  <a:pt x="8" y="1"/>
                  <a:pt x="9" y="1"/>
                  <a:pt x="9" y="1"/>
                </a:cubicBezTo>
                <a:lnTo>
                  <a:pt x="11" y="3"/>
                </a:lnTo>
                <a:lnTo>
                  <a:pt x="9" y="3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01" name="Freeform 1805">
            <a:extLst>
              <a:ext uri="{FF2B5EF4-FFF2-40B4-BE49-F238E27FC236}">
                <a16:creationId xmlns:a16="http://schemas.microsoft.com/office/drawing/2014/main" id="{2701C4BC-3646-914B-9C6C-70393459B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4388" y="2736850"/>
            <a:ext cx="3175" cy="7938"/>
          </a:xfrm>
          <a:custGeom>
            <a:avLst/>
            <a:gdLst>
              <a:gd name="T0" fmla="*/ 1191 w 8"/>
              <a:gd name="T1" fmla="*/ 7560 h 21"/>
              <a:gd name="T2" fmla="*/ 0 w 8"/>
              <a:gd name="T3" fmla="*/ 7560 h 21"/>
              <a:gd name="T4" fmla="*/ 0 w 8"/>
              <a:gd name="T5" fmla="*/ 378 h 21"/>
              <a:gd name="T6" fmla="*/ 0 w 8"/>
              <a:gd name="T7" fmla="*/ 0 h 21"/>
              <a:gd name="T8" fmla="*/ 1191 w 8"/>
              <a:gd name="T9" fmla="*/ 756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21">
                <a:moveTo>
                  <a:pt x="3" y="20"/>
                </a:moveTo>
                <a:lnTo>
                  <a:pt x="0" y="20"/>
                </a:lnTo>
                <a:cubicBezTo>
                  <a:pt x="3" y="4"/>
                  <a:pt x="0" y="1"/>
                  <a:pt x="0" y="1"/>
                </a:cubicBezTo>
                <a:lnTo>
                  <a:pt x="0" y="0"/>
                </a:lnTo>
                <a:cubicBezTo>
                  <a:pt x="3" y="0"/>
                  <a:pt x="7" y="1"/>
                  <a:pt x="3" y="2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02" name="Freeform 1806">
            <a:extLst>
              <a:ext uri="{FF2B5EF4-FFF2-40B4-BE49-F238E27FC236}">
                <a16:creationId xmlns:a16="http://schemas.microsoft.com/office/drawing/2014/main" id="{9D169FA5-0249-904A-8A22-67FC1BE2E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2720975"/>
            <a:ext cx="3175" cy="3175"/>
          </a:xfrm>
          <a:custGeom>
            <a:avLst/>
            <a:gdLst>
              <a:gd name="T0" fmla="*/ 2381 w 8"/>
              <a:gd name="T1" fmla="*/ 2858 h 10"/>
              <a:gd name="T2" fmla="*/ 0 w 8"/>
              <a:gd name="T3" fmla="*/ 635 h 10"/>
              <a:gd name="T4" fmla="*/ 397 w 8"/>
              <a:gd name="T5" fmla="*/ 0 h 10"/>
              <a:gd name="T6" fmla="*/ 2778 w 8"/>
              <a:gd name="T7" fmla="*/ 2858 h 10"/>
              <a:gd name="T8" fmla="*/ 2381 w 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6" y="9"/>
                </a:moveTo>
                <a:lnTo>
                  <a:pt x="0" y="2"/>
                </a:lnTo>
                <a:lnTo>
                  <a:pt x="1" y="0"/>
                </a:lnTo>
                <a:lnTo>
                  <a:pt x="7" y="9"/>
                </a:lnTo>
                <a:lnTo>
                  <a:pt x="6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03" name="Freeform 1807">
            <a:extLst>
              <a:ext uri="{FF2B5EF4-FFF2-40B4-BE49-F238E27FC236}">
                <a16:creationId xmlns:a16="http://schemas.microsoft.com/office/drawing/2014/main" id="{D45F4F48-5561-B44D-860E-F3E51CB98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0575" y="2736850"/>
            <a:ext cx="4763" cy="4763"/>
          </a:xfrm>
          <a:custGeom>
            <a:avLst/>
            <a:gdLst>
              <a:gd name="T0" fmla="*/ 4128 w 15"/>
              <a:gd name="T1" fmla="*/ 4397 h 13"/>
              <a:gd name="T2" fmla="*/ 0 w 15"/>
              <a:gd name="T3" fmla="*/ 1099 h 13"/>
              <a:gd name="T4" fmla="*/ 0 w 15"/>
              <a:gd name="T5" fmla="*/ 0 h 13"/>
              <a:gd name="T6" fmla="*/ 0 w 15"/>
              <a:gd name="T7" fmla="*/ 0 h 13"/>
              <a:gd name="T8" fmla="*/ 0 w 15"/>
              <a:gd name="T9" fmla="*/ 0 h 13"/>
              <a:gd name="T10" fmla="*/ 4445 w 15"/>
              <a:gd name="T11" fmla="*/ 4030 h 13"/>
              <a:gd name="T12" fmla="*/ 4128 w 15"/>
              <a:gd name="T13" fmla="*/ 439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3">
                <a:moveTo>
                  <a:pt x="13" y="12"/>
                </a:moveTo>
                <a:cubicBezTo>
                  <a:pt x="10" y="11"/>
                  <a:pt x="3" y="9"/>
                  <a:pt x="0" y="3"/>
                </a:cubicBezTo>
                <a:lnTo>
                  <a:pt x="0" y="0"/>
                </a:lnTo>
                <a:cubicBezTo>
                  <a:pt x="7" y="8"/>
                  <a:pt x="10" y="11"/>
                  <a:pt x="14" y="11"/>
                </a:cubicBezTo>
                <a:lnTo>
                  <a:pt x="13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04" name="Freeform 1808">
            <a:extLst>
              <a:ext uri="{FF2B5EF4-FFF2-40B4-BE49-F238E27FC236}">
                <a16:creationId xmlns:a16="http://schemas.microsoft.com/office/drawing/2014/main" id="{0ADB665E-76A3-9046-B327-D09EFF99F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2752725"/>
            <a:ext cx="4762" cy="1588"/>
          </a:xfrm>
          <a:custGeom>
            <a:avLst/>
            <a:gdLst>
              <a:gd name="T0" fmla="*/ 0 w 12"/>
              <a:gd name="T1" fmla="*/ 1191 h 4"/>
              <a:gd name="T2" fmla="*/ 0 w 12"/>
              <a:gd name="T3" fmla="*/ 0 h 4"/>
              <a:gd name="T4" fmla="*/ 4365 w 12"/>
              <a:gd name="T5" fmla="*/ 0 h 4"/>
              <a:gd name="T6" fmla="*/ 4365 w 12"/>
              <a:gd name="T7" fmla="*/ 0 h 4"/>
              <a:gd name="T8" fmla="*/ 0 w 12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4">
                <a:moveTo>
                  <a:pt x="0" y="3"/>
                </a:moveTo>
                <a:lnTo>
                  <a:pt x="0" y="0"/>
                </a:lnTo>
                <a:cubicBezTo>
                  <a:pt x="1" y="0"/>
                  <a:pt x="9" y="0"/>
                  <a:pt x="11" y="0"/>
                </a:cubicBezTo>
                <a:cubicBezTo>
                  <a:pt x="11" y="2"/>
                  <a:pt x="1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05" name="Freeform 1809">
            <a:extLst>
              <a:ext uri="{FF2B5EF4-FFF2-40B4-BE49-F238E27FC236}">
                <a16:creationId xmlns:a16="http://schemas.microsoft.com/office/drawing/2014/main" id="{3BE8A385-D137-CC46-82BB-75E47D4C5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2762250"/>
            <a:ext cx="3175" cy="4763"/>
          </a:xfrm>
          <a:custGeom>
            <a:avLst/>
            <a:gdLst>
              <a:gd name="T0" fmla="*/ 0 w 10"/>
              <a:gd name="T1" fmla="*/ 4423 h 14"/>
              <a:gd name="T2" fmla="*/ 0 w 10"/>
              <a:gd name="T3" fmla="*/ 3402 h 14"/>
              <a:gd name="T4" fmla="*/ 0 w 10"/>
              <a:gd name="T5" fmla="*/ 3402 h 14"/>
              <a:gd name="T6" fmla="*/ 2858 w 10"/>
              <a:gd name="T7" fmla="*/ 0 h 14"/>
              <a:gd name="T8" fmla="*/ 2858 w 10"/>
              <a:gd name="T9" fmla="*/ 340 h 14"/>
              <a:gd name="T10" fmla="*/ 953 w 10"/>
              <a:gd name="T11" fmla="*/ 3402 h 14"/>
              <a:gd name="T12" fmla="*/ 0 w 10"/>
              <a:gd name="T13" fmla="*/ 4423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4">
                <a:moveTo>
                  <a:pt x="0" y="13"/>
                </a:moveTo>
                <a:lnTo>
                  <a:pt x="0" y="10"/>
                </a:lnTo>
                <a:cubicBezTo>
                  <a:pt x="0" y="6"/>
                  <a:pt x="5" y="4"/>
                  <a:pt x="9" y="0"/>
                </a:cubicBezTo>
                <a:lnTo>
                  <a:pt x="9" y="1"/>
                </a:lnTo>
                <a:cubicBezTo>
                  <a:pt x="6" y="4"/>
                  <a:pt x="5" y="7"/>
                  <a:pt x="3" y="10"/>
                </a:cubicBezTo>
                <a:lnTo>
                  <a:pt x="0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06" name="Freeform 1810">
            <a:extLst>
              <a:ext uri="{FF2B5EF4-FFF2-40B4-BE49-F238E27FC236}">
                <a16:creationId xmlns:a16="http://schemas.microsoft.com/office/drawing/2014/main" id="{F9F04FC7-1C26-2242-8A6A-968310290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2770188"/>
            <a:ext cx="6350" cy="4762"/>
          </a:xfrm>
          <a:custGeom>
            <a:avLst/>
            <a:gdLst>
              <a:gd name="T0" fmla="*/ 5976 w 17"/>
              <a:gd name="T1" fmla="*/ 4396 h 13"/>
              <a:gd name="T2" fmla="*/ 0 w 17"/>
              <a:gd name="T3" fmla="*/ 0 h 13"/>
              <a:gd name="T4" fmla="*/ 1121 w 17"/>
              <a:gd name="T5" fmla="*/ 0 h 13"/>
              <a:gd name="T6" fmla="*/ 747 w 17"/>
              <a:gd name="T7" fmla="*/ 0 h 13"/>
              <a:gd name="T8" fmla="*/ 1121 w 17"/>
              <a:gd name="T9" fmla="*/ 0 h 13"/>
              <a:gd name="T10" fmla="*/ 5976 w 17"/>
              <a:gd name="T11" fmla="*/ 3663 h 13"/>
              <a:gd name="T12" fmla="*/ 5976 w 17"/>
              <a:gd name="T13" fmla="*/ 4396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3">
                <a:moveTo>
                  <a:pt x="16" y="12"/>
                </a:moveTo>
                <a:cubicBezTo>
                  <a:pt x="9" y="11"/>
                  <a:pt x="0" y="2"/>
                  <a:pt x="0" y="0"/>
                </a:cubicBezTo>
                <a:lnTo>
                  <a:pt x="3" y="0"/>
                </a:lnTo>
                <a:lnTo>
                  <a:pt x="2" y="0"/>
                </a:lnTo>
                <a:lnTo>
                  <a:pt x="3" y="0"/>
                </a:lnTo>
                <a:cubicBezTo>
                  <a:pt x="3" y="0"/>
                  <a:pt x="9" y="8"/>
                  <a:pt x="16" y="10"/>
                </a:cubicBezTo>
                <a:lnTo>
                  <a:pt x="16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07" name="Freeform 1811">
            <a:extLst>
              <a:ext uri="{FF2B5EF4-FFF2-40B4-BE49-F238E27FC236}">
                <a16:creationId xmlns:a16="http://schemas.microsoft.com/office/drawing/2014/main" id="{038399B7-07F6-9440-A65D-2E1FA6E6F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2774950"/>
            <a:ext cx="6350" cy="3175"/>
          </a:xfrm>
          <a:custGeom>
            <a:avLst/>
            <a:gdLst>
              <a:gd name="T0" fmla="*/ 0 w 19"/>
              <a:gd name="T1" fmla="*/ 2858 h 10"/>
              <a:gd name="T2" fmla="*/ 0 w 19"/>
              <a:gd name="T3" fmla="*/ 1905 h 10"/>
              <a:gd name="T4" fmla="*/ 0 w 19"/>
              <a:gd name="T5" fmla="*/ 2858 h 10"/>
              <a:gd name="T6" fmla="*/ 0 w 19"/>
              <a:gd name="T7" fmla="*/ 1905 h 10"/>
              <a:gd name="T8" fmla="*/ 6016 w 19"/>
              <a:gd name="T9" fmla="*/ 318 h 10"/>
              <a:gd name="T10" fmla="*/ 5682 w 19"/>
              <a:gd name="T11" fmla="*/ 635 h 10"/>
              <a:gd name="T12" fmla="*/ 0 w 19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10">
                <a:moveTo>
                  <a:pt x="0" y="9"/>
                </a:moveTo>
                <a:lnTo>
                  <a:pt x="0" y="6"/>
                </a:lnTo>
                <a:lnTo>
                  <a:pt x="0" y="9"/>
                </a:lnTo>
                <a:lnTo>
                  <a:pt x="0" y="6"/>
                </a:lnTo>
                <a:cubicBezTo>
                  <a:pt x="1" y="4"/>
                  <a:pt x="9" y="0"/>
                  <a:pt x="18" y="1"/>
                </a:cubicBezTo>
                <a:lnTo>
                  <a:pt x="17" y="2"/>
                </a:lnTo>
                <a:cubicBezTo>
                  <a:pt x="9" y="2"/>
                  <a:pt x="3" y="6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08" name="Freeform 1812">
            <a:extLst>
              <a:ext uri="{FF2B5EF4-FFF2-40B4-BE49-F238E27FC236}">
                <a16:creationId xmlns:a16="http://schemas.microsoft.com/office/drawing/2014/main" id="{40D36E35-C3E9-2042-9444-011FB3750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2784475"/>
            <a:ext cx="9525" cy="3175"/>
          </a:xfrm>
          <a:custGeom>
            <a:avLst/>
            <a:gdLst>
              <a:gd name="T0" fmla="*/ 6477 w 25"/>
              <a:gd name="T1" fmla="*/ 2858 h 10"/>
              <a:gd name="T2" fmla="*/ 1143 w 25"/>
              <a:gd name="T3" fmla="*/ 1588 h 10"/>
              <a:gd name="T4" fmla="*/ 0 w 25"/>
              <a:gd name="T5" fmla="*/ 0 h 10"/>
              <a:gd name="T6" fmla="*/ 1143 w 25"/>
              <a:gd name="T7" fmla="*/ 0 h 10"/>
              <a:gd name="T8" fmla="*/ 9144 w 25"/>
              <a:gd name="T9" fmla="*/ 1588 h 10"/>
              <a:gd name="T10" fmla="*/ 9144 w 25"/>
              <a:gd name="T11" fmla="*/ 2858 h 10"/>
              <a:gd name="T12" fmla="*/ 6477 w 25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10">
                <a:moveTo>
                  <a:pt x="17" y="9"/>
                </a:moveTo>
                <a:cubicBezTo>
                  <a:pt x="8" y="9"/>
                  <a:pt x="5" y="8"/>
                  <a:pt x="3" y="5"/>
                </a:cubicBezTo>
                <a:cubicBezTo>
                  <a:pt x="0" y="3"/>
                  <a:pt x="0" y="0"/>
                  <a:pt x="0" y="0"/>
                </a:cubicBezTo>
                <a:lnTo>
                  <a:pt x="3" y="0"/>
                </a:lnTo>
                <a:cubicBezTo>
                  <a:pt x="3" y="0"/>
                  <a:pt x="5" y="9"/>
                  <a:pt x="24" y="5"/>
                </a:cubicBezTo>
                <a:lnTo>
                  <a:pt x="24" y="9"/>
                </a:lnTo>
                <a:cubicBezTo>
                  <a:pt x="23" y="9"/>
                  <a:pt x="22" y="9"/>
                  <a:pt x="17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09" name="Freeform 1813">
            <a:extLst>
              <a:ext uri="{FF2B5EF4-FFF2-40B4-BE49-F238E27FC236}">
                <a16:creationId xmlns:a16="http://schemas.microsoft.com/office/drawing/2014/main" id="{DD112261-96C4-B947-9C2A-1DDD63DB7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2786063"/>
            <a:ext cx="7938" cy="9525"/>
          </a:xfrm>
          <a:custGeom>
            <a:avLst/>
            <a:gdLst>
              <a:gd name="T0" fmla="*/ 722 w 22"/>
              <a:gd name="T1" fmla="*/ 9144 h 25"/>
              <a:gd name="T2" fmla="*/ 0 w 22"/>
              <a:gd name="T3" fmla="*/ 9144 h 25"/>
              <a:gd name="T4" fmla="*/ 7577 w 22"/>
              <a:gd name="T5" fmla="*/ 0 h 25"/>
              <a:gd name="T6" fmla="*/ 7577 w 22"/>
              <a:gd name="T7" fmla="*/ 1524 h 25"/>
              <a:gd name="T8" fmla="*/ 722 w 22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5">
                <a:moveTo>
                  <a:pt x="2" y="24"/>
                </a:moveTo>
                <a:lnTo>
                  <a:pt x="0" y="24"/>
                </a:lnTo>
                <a:cubicBezTo>
                  <a:pt x="0" y="24"/>
                  <a:pt x="6" y="8"/>
                  <a:pt x="21" y="0"/>
                </a:cubicBezTo>
                <a:lnTo>
                  <a:pt x="21" y="4"/>
                </a:lnTo>
                <a:cubicBezTo>
                  <a:pt x="8" y="9"/>
                  <a:pt x="2" y="24"/>
                  <a:pt x="2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10" name="Freeform 1814">
            <a:extLst>
              <a:ext uri="{FF2B5EF4-FFF2-40B4-BE49-F238E27FC236}">
                <a16:creationId xmlns:a16="http://schemas.microsoft.com/office/drawing/2014/main" id="{DB3A8E43-FCE4-3848-ACED-317604C41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2797175"/>
            <a:ext cx="4763" cy="3175"/>
          </a:xfrm>
          <a:custGeom>
            <a:avLst/>
            <a:gdLst>
              <a:gd name="T0" fmla="*/ 680 w 14"/>
              <a:gd name="T1" fmla="*/ 2886 h 11"/>
              <a:gd name="T2" fmla="*/ 0 w 14"/>
              <a:gd name="T3" fmla="*/ 2598 h 11"/>
              <a:gd name="T4" fmla="*/ 4083 w 14"/>
              <a:gd name="T5" fmla="*/ 0 h 11"/>
              <a:gd name="T6" fmla="*/ 4423 w 14"/>
              <a:gd name="T7" fmla="*/ 0 h 11"/>
              <a:gd name="T8" fmla="*/ 680 w 14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1">
                <a:moveTo>
                  <a:pt x="2" y="10"/>
                </a:moveTo>
                <a:lnTo>
                  <a:pt x="0" y="9"/>
                </a:lnTo>
                <a:cubicBezTo>
                  <a:pt x="0" y="9"/>
                  <a:pt x="2" y="3"/>
                  <a:pt x="12" y="0"/>
                </a:cubicBezTo>
                <a:lnTo>
                  <a:pt x="13" y="0"/>
                </a:lnTo>
                <a:cubicBezTo>
                  <a:pt x="4" y="4"/>
                  <a:pt x="2" y="10"/>
                  <a:pt x="2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11" name="Freeform 1815">
            <a:extLst>
              <a:ext uri="{FF2B5EF4-FFF2-40B4-BE49-F238E27FC236}">
                <a16:creationId xmlns:a16="http://schemas.microsoft.com/office/drawing/2014/main" id="{D55CE3C6-463F-9B49-B106-F7AD5A23B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1213" y="2808288"/>
            <a:ext cx="4762" cy="3175"/>
          </a:xfrm>
          <a:custGeom>
            <a:avLst/>
            <a:gdLst>
              <a:gd name="T0" fmla="*/ 366 w 13"/>
              <a:gd name="T1" fmla="*/ 2858 h 10"/>
              <a:gd name="T2" fmla="*/ 0 w 13"/>
              <a:gd name="T3" fmla="*/ 1905 h 10"/>
              <a:gd name="T4" fmla="*/ 3663 w 13"/>
              <a:gd name="T5" fmla="*/ 0 h 10"/>
              <a:gd name="T6" fmla="*/ 4396 w 13"/>
              <a:gd name="T7" fmla="*/ 635 h 10"/>
              <a:gd name="T8" fmla="*/ 366 w 13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1" y="9"/>
                </a:moveTo>
                <a:lnTo>
                  <a:pt x="0" y="6"/>
                </a:lnTo>
                <a:cubicBezTo>
                  <a:pt x="0" y="6"/>
                  <a:pt x="9" y="2"/>
                  <a:pt x="10" y="0"/>
                </a:cubicBezTo>
                <a:lnTo>
                  <a:pt x="12" y="2"/>
                </a:lnTo>
                <a:cubicBezTo>
                  <a:pt x="9" y="3"/>
                  <a:pt x="3" y="8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12" name="Freeform 1816">
            <a:extLst>
              <a:ext uri="{FF2B5EF4-FFF2-40B4-BE49-F238E27FC236}">
                <a16:creationId xmlns:a16="http://schemas.microsoft.com/office/drawing/2014/main" id="{68D393EA-2988-D34C-A846-6B1EEA400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4388" y="2814638"/>
            <a:ext cx="7937" cy="3175"/>
          </a:xfrm>
          <a:custGeom>
            <a:avLst/>
            <a:gdLst>
              <a:gd name="T0" fmla="*/ 2778 w 20"/>
              <a:gd name="T1" fmla="*/ 2858 h 10"/>
              <a:gd name="T2" fmla="*/ 0 w 20"/>
              <a:gd name="T3" fmla="*/ 1905 h 10"/>
              <a:gd name="T4" fmla="*/ 397 w 20"/>
              <a:gd name="T5" fmla="*/ 1588 h 10"/>
              <a:gd name="T6" fmla="*/ 7540 w 20"/>
              <a:gd name="T7" fmla="*/ 0 h 10"/>
              <a:gd name="T8" fmla="*/ 7540 w 20"/>
              <a:gd name="T9" fmla="*/ 953 h 10"/>
              <a:gd name="T10" fmla="*/ 2778 w 20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10">
                <a:moveTo>
                  <a:pt x="7" y="9"/>
                </a:moveTo>
                <a:cubicBezTo>
                  <a:pt x="3" y="9"/>
                  <a:pt x="0" y="8"/>
                  <a:pt x="0" y="6"/>
                </a:cubicBezTo>
                <a:lnTo>
                  <a:pt x="1" y="5"/>
                </a:lnTo>
                <a:cubicBezTo>
                  <a:pt x="1" y="5"/>
                  <a:pt x="7" y="9"/>
                  <a:pt x="19" y="0"/>
                </a:cubicBezTo>
                <a:lnTo>
                  <a:pt x="19" y="3"/>
                </a:lnTo>
                <a:cubicBezTo>
                  <a:pt x="13" y="8"/>
                  <a:pt x="10" y="9"/>
                  <a:pt x="7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13" name="Freeform 1817">
            <a:extLst>
              <a:ext uri="{FF2B5EF4-FFF2-40B4-BE49-F238E27FC236}">
                <a16:creationId xmlns:a16="http://schemas.microsoft.com/office/drawing/2014/main" id="{9E0FF235-B57C-F847-8DC8-E8F59D591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817813"/>
            <a:ext cx="9525" cy="3175"/>
          </a:xfrm>
          <a:custGeom>
            <a:avLst/>
            <a:gdLst>
              <a:gd name="T0" fmla="*/ 8060 w 26"/>
              <a:gd name="T1" fmla="*/ 2858 h 10"/>
              <a:gd name="T2" fmla="*/ 0 w 26"/>
              <a:gd name="T3" fmla="*/ 2223 h 10"/>
              <a:gd name="T4" fmla="*/ 0 w 26"/>
              <a:gd name="T5" fmla="*/ 1588 h 10"/>
              <a:gd name="T6" fmla="*/ 0 w 26"/>
              <a:gd name="T7" fmla="*/ 953 h 10"/>
              <a:gd name="T8" fmla="*/ 9159 w 26"/>
              <a:gd name="T9" fmla="*/ 2540 h 10"/>
              <a:gd name="T10" fmla="*/ 8060 w 26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0">
                <a:moveTo>
                  <a:pt x="22" y="9"/>
                </a:moveTo>
                <a:cubicBezTo>
                  <a:pt x="18" y="3"/>
                  <a:pt x="6" y="5"/>
                  <a:pt x="0" y="7"/>
                </a:cubicBezTo>
                <a:lnTo>
                  <a:pt x="0" y="5"/>
                </a:lnTo>
                <a:lnTo>
                  <a:pt x="0" y="3"/>
                </a:lnTo>
                <a:cubicBezTo>
                  <a:pt x="7" y="2"/>
                  <a:pt x="19" y="0"/>
                  <a:pt x="25" y="8"/>
                </a:cubicBezTo>
                <a:lnTo>
                  <a:pt x="22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14" name="Freeform 1818">
            <a:extLst>
              <a:ext uri="{FF2B5EF4-FFF2-40B4-BE49-F238E27FC236}">
                <a16:creationId xmlns:a16="http://schemas.microsoft.com/office/drawing/2014/main" id="{9FF813B2-828C-2345-81D9-D6E01FB8E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6925" y="2822575"/>
            <a:ext cx="7938" cy="1588"/>
          </a:xfrm>
          <a:custGeom>
            <a:avLst/>
            <a:gdLst>
              <a:gd name="T0" fmla="*/ 0 w 22"/>
              <a:gd name="T1" fmla="*/ 1270 h 5"/>
              <a:gd name="T2" fmla="*/ 0 w 22"/>
              <a:gd name="T3" fmla="*/ 318 h 5"/>
              <a:gd name="T4" fmla="*/ 7577 w 22"/>
              <a:gd name="T5" fmla="*/ 318 h 5"/>
              <a:gd name="T6" fmla="*/ 7577 w 22"/>
              <a:gd name="T7" fmla="*/ 953 h 5"/>
              <a:gd name="T8" fmla="*/ 0 w 22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5">
                <a:moveTo>
                  <a:pt x="0" y="4"/>
                </a:moveTo>
                <a:lnTo>
                  <a:pt x="0" y="1"/>
                </a:lnTo>
                <a:cubicBezTo>
                  <a:pt x="4" y="0"/>
                  <a:pt x="19" y="0"/>
                  <a:pt x="21" y="1"/>
                </a:cubicBezTo>
                <a:lnTo>
                  <a:pt x="21" y="3"/>
                </a:lnTo>
                <a:cubicBezTo>
                  <a:pt x="19" y="1"/>
                  <a:pt x="9" y="3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15" name="Freeform 1819">
            <a:extLst>
              <a:ext uri="{FF2B5EF4-FFF2-40B4-BE49-F238E27FC236}">
                <a16:creationId xmlns:a16="http://schemas.microsoft.com/office/drawing/2014/main" id="{F86F29CD-47E0-E846-9494-A0BABB889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0738" y="2824163"/>
            <a:ext cx="7937" cy="3175"/>
          </a:xfrm>
          <a:custGeom>
            <a:avLst/>
            <a:gdLst>
              <a:gd name="T0" fmla="*/ 1035 w 23"/>
              <a:gd name="T1" fmla="*/ 2822 h 9"/>
              <a:gd name="T2" fmla="*/ 0 w 23"/>
              <a:gd name="T3" fmla="*/ 2822 h 9"/>
              <a:gd name="T4" fmla="*/ 0 w 23"/>
              <a:gd name="T5" fmla="*/ 1411 h 9"/>
              <a:gd name="T6" fmla="*/ 1035 w 23"/>
              <a:gd name="T7" fmla="*/ 2117 h 9"/>
              <a:gd name="T8" fmla="*/ 7592 w 23"/>
              <a:gd name="T9" fmla="*/ 0 h 9"/>
              <a:gd name="T10" fmla="*/ 7592 w 23"/>
              <a:gd name="T11" fmla="*/ 1058 h 9"/>
              <a:gd name="T12" fmla="*/ 1035 w 23"/>
              <a:gd name="T13" fmla="*/ 2822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9">
                <a:moveTo>
                  <a:pt x="3" y="8"/>
                </a:moveTo>
                <a:cubicBezTo>
                  <a:pt x="2" y="8"/>
                  <a:pt x="2" y="8"/>
                  <a:pt x="0" y="8"/>
                </a:cubicBezTo>
                <a:lnTo>
                  <a:pt x="0" y="4"/>
                </a:lnTo>
                <a:lnTo>
                  <a:pt x="3" y="6"/>
                </a:lnTo>
                <a:cubicBezTo>
                  <a:pt x="3" y="6"/>
                  <a:pt x="5" y="8"/>
                  <a:pt x="22" y="0"/>
                </a:cubicBezTo>
                <a:lnTo>
                  <a:pt x="22" y="3"/>
                </a:lnTo>
                <a:cubicBezTo>
                  <a:pt x="12" y="6"/>
                  <a:pt x="7" y="8"/>
                  <a:pt x="3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16" name="Freeform 1820">
            <a:extLst>
              <a:ext uri="{FF2B5EF4-FFF2-40B4-BE49-F238E27FC236}">
                <a16:creationId xmlns:a16="http://schemas.microsoft.com/office/drawing/2014/main" id="{CED64B9E-F9FD-DD4F-A1F5-36A59CB69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5" y="2828925"/>
            <a:ext cx="3175" cy="6350"/>
          </a:xfrm>
          <a:custGeom>
            <a:avLst/>
            <a:gdLst>
              <a:gd name="T0" fmla="*/ 0 w 7"/>
              <a:gd name="T1" fmla="*/ 6016 h 19"/>
              <a:gd name="T2" fmla="*/ 0 w 7"/>
              <a:gd name="T3" fmla="*/ 5013 h 19"/>
              <a:gd name="T4" fmla="*/ 454 w 7"/>
              <a:gd name="T5" fmla="*/ 3342 h 19"/>
              <a:gd name="T6" fmla="*/ 1814 w 7"/>
              <a:gd name="T7" fmla="*/ 0 h 19"/>
              <a:gd name="T8" fmla="*/ 2721 w 7"/>
              <a:gd name="T9" fmla="*/ 0 h 19"/>
              <a:gd name="T10" fmla="*/ 1814 w 7"/>
              <a:gd name="T11" fmla="*/ 3342 h 19"/>
              <a:gd name="T12" fmla="*/ 0 w 7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9">
                <a:moveTo>
                  <a:pt x="0" y="18"/>
                </a:moveTo>
                <a:lnTo>
                  <a:pt x="0" y="15"/>
                </a:lnTo>
                <a:cubicBezTo>
                  <a:pt x="1" y="15"/>
                  <a:pt x="1" y="12"/>
                  <a:pt x="1" y="10"/>
                </a:cubicBezTo>
                <a:cubicBezTo>
                  <a:pt x="1" y="6"/>
                  <a:pt x="1" y="3"/>
                  <a:pt x="4" y="0"/>
                </a:cubicBezTo>
                <a:lnTo>
                  <a:pt x="6" y="0"/>
                </a:lnTo>
                <a:cubicBezTo>
                  <a:pt x="4" y="6"/>
                  <a:pt x="4" y="6"/>
                  <a:pt x="4" y="10"/>
                </a:cubicBezTo>
                <a:cubicBezTo>
                  <a:pt x="4" y="12"/>
                  <a:pt x="6" y="15"/>
                  <a:pt x="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17" name="Freeform 1821">
            <a:extLst>
              <a:ext uri="{FF2B5EF4-FFF2-40B4-BE49-F238E27FC236}">
                <a16:creationId xmlns:a16="http://schemas.microsoft.com/office/drawing/2014/main" id="{DC68641F-B93C-6C4A-97C2-65E362152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2825750"/>
            <a:ext cx="4762" cy="6350"/>
          </a:xfrm>
          <a:custGeom>
            <a:avLst/>
            <a:gdLst>
              <a:gd name="T0" fmla="*/ 1191 w 12"/>
              <a:gd name="T1" fmla="*/ 6016 h 19"/>
              <a:gd name="T2" fmla="*/ 0 w 12"/>
              <a:gd name="T3" fmla="*/ 5347 h 19"/>
              <a:gd name="T4" fmla="*/ 0 w 12"/>
              <a:gd name="T5" fmla="*/ 5347 h 19"/>
              <a:gd name="T6" fmla="*/ 2778 w 12"/>
              <a:gd name="T7" fmla="*/ 334 h 19"/>
              <a:gd name="T8" fmla="*/ 4365 w 12"/>
              <a:gd name="T9" fmla="*/ 0 h 19"/>
              <a:gd name="T10" fmla="*/ 1191 w 12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9">
                <a:moveTo>
                  <a:pt x="3" y="18"/>
                </a:moveTo>
                <a:lnTo>
                  <a:pt x="0" y="16"/>
                </a:lnTo>
                <a:cubicBezTo>
                  <a:pt x="7" y="12"/>
                  <a:pt x="9" y="9"/>
                  <a:pt x="7" y="1"/>
                </a:cubicBezTo>
                <a:lnTo>
                  <a:pt x="11" y="0"/>
                </a:lnTo>
                <a:cubicBezTo>
                  <a:pt x="11" y="6"/>
                  <a:pt x="9" y="12"/>
                  <a:pt x="3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18" name="Freeform 1822">
            <a:extLst>
              <a:ext uri="{FF2B5EF4-FFF2-40B4-BE49-F238E27FC236}">
                <a16:creationId xmlns:a16="http://schemas.microsoft.com/office/drawing/2014/main" id="{98CE6A57-89D0-E24F-B8F1-68913D3E3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2836863"/>
            <a:ext cx="6350" cy="3175"/>
          </a:xfrm>
          <a:custGeom>
            <a:avLst/>
            <a:gdLst>
              <a:gd name="T0" fmla="*/ 0 w 18"/>
              <a:gd name="T1" fmla="*/ 2721 h 7"/>
              <a:gd name="T2" fmla="*/ 0 w 18"/>
              <a:gd name="T3" fmla="*/ 1361 h 7"/>
              <a:gd name="T4" fmla="*/ 0 w 18"/>
              <a:gd name="T5" fmla="*/ 2721 h 7"/>
              <a:gd name="T6" fmla="*/ 0 w 18"/>
              <a:gd name="T7" fmla="*/ 1361 h 7"/>
              <a:gd name="T8" fmla="*/ 5997 w 18"/>
              <a:gd name="T9" fmla="*/ 0 h 7"/>
              <a:gd name="T10" fmla="*/ 5292 w 18"/>
              <a:gd name="T11" fmla="*/ 1361 h 7"/>
              <a:gd name="T12" fmla="*/ 706 w 18"/>
              <a:gd name="T13" fmla="*/ 2721 h 7"/>
              <a:gd name="T14" fmla="*/ 0 w 18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7">
                <a:moveTo>
                  <a:pt x="0" y="6"/>
                </a:moveTo>
                <a:lnTo>
                  <a:pt x="0" y="3"/>
                </a:lnTo>
                <a:lnTo>
                  <a:pt x="0" y="6"/>
                </a:lnTo>
                <a:lnTo>
                  <a:pt x="0" y="3"/>
                </a:lnTo>
                <a:cubicBezTo>
                  <a:pt x="8" y="0"/>
                  <a:pt x="14" y="0"/>
                  <a:pt x="17" y="0"/>
                </a:cubicBezTo>
                <a:lnTo>
                  <a:pt x="15" y="3"/>
                </a:lnTo>
                <a:cubicBezTo>
                  <a:pt x="14" y="3"/>
                  <a:pt x="11" y="3"/>
                  <a:pt x="2" y="6"/>
                </a:cubicBez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19" name="Freeform 1823">
            <a:extLst>
              <a:ext uri="{FF2B5EF4-FFF2-40B4-BE49-F238E27FC236}">
                <a16:creationId xmlns:a16="http://schemas.microsoft.com/office/drawing/2014/main" id="{3AB8BE3E-A723-A540-9883-F9340A3F5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563" y="2840038"/>
            <a:ext cx="3175" cy="4762"/>
          </a:xfrm>
          <a:custGeom>
            <a:avLst/>
            <a:gdLst>
              <a:gd name="T0" fmla="*/ 1191 w 8"/>
              <a:gd name="T1" fmla="*/ 4396 h 13"/>
              <a:gd name="T2" fmla="*/ 0 w 8"/>
              <a:gd name="T3" fmla="*/ 4396 h 13"/>
              <a:gd name="T4" fmla="*/ 2778 w 8"/>
              <a:gd name="T5" fmla="*/ 0 h 13"/>
              <a:gd name="T6" fmla="*/ 2778 w 8"/>
              <a:gd name="T7" fmla="*/ 1099 h 13"/>
              <a:gd name="T8" fmla="*/ 1191 w 8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3" y="12"/>
                </a:moveTo>
                <a:lnTo>
                  <a:pt x="0" y="12"/>
                </a:lnTo>
                <a:cubicBezTo>
                  <a:pt x="0" y="9"/>
                  <a:pt x="3" y="0"/>
                  <a:pt x="7" y="0"/>
                </a:cubicBezTo>
                <a:lnTo>
                  <a:pt x="7" y="3"/>
                </a:lnTo>
                <a:cubicBezTo>
                  <a:pt x="3" y="3"/>
                  <a:pt x="3" y="9"/>
                  <a:pt x="3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20" name="Freeform 1824">
            <a:extLst>
              <a:ext uri="{FF2B5EF4-FFF2-40B4-BE49-F238E27FC236}">
                <a16:creationId xmlns:a16="http://schemas.microsoft.com/office/drawing/2014/main" id="{CAAE2BF8-C584-BA46-9779-39AD8D286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2847975"/>
            <a:ext cx="4763" cy="3175"/>
          </a:xfrm>
          <a:custGeom>
            <a:avLst/>
            <a:gdLst>
              <a:gd name="T0" fmla="*/ 0 w 15"/>
              <a:gd name="T1" fmla="*/ 2721 h 7"/>
              <a:gd name="T2" fmla="*/ 0 w 15"/>
              <a:gd name="T3" fmla="*/ 1814 h 7"/>
              <a:gd name="T4" fmla="*/ 4128 w 15"/>
              <a:gd name="T5" fmla="*/ 0 h 7"/>
              <a:gd name="T6" fmla="*/ 4445 w 15"/>
              <a:gd name="T7" fmla="*/ 1814 h 7"/>
              <a:gd name="T8" fmla="*/ 0 w 15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7">
                <a:moveTo>
                  <a:pt x="0" y="6"/>
                </a:moveTo>
                <a:lnTo>
                  <a:pt x="0" y="4"/>
                </a:lnTo>
                <a:cubicBezTo>
                  <a:pt x="0" y="4"/>
                  <a:pt x="10" y="4"/>
                  <a:pt x="13" y="0"/>
                </a:cubicBezTo>
                <a:lnTo>
                  <a:pt x="14" y="4"/>
                </a:lnTo>
                <a:cubicBezTo>
                  <a:pt x="10" y="6"/>
                  <a:pt x="0" y="6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21" name="Freeform 1825">
            <a:extLst>
              <a:ext uri="{FF2B5EF4-FFF2-40B4-BE49-F238E27FC236}">
                <a16:creationId xmlns:a16="http://schemas.microsoft.com/office/drawing/2014/main" id="{871A9837-6A49-674B-B6BD-E994D3160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836863"/>
            <a:ext cx="11113" cy="1587"/>
          </a:xfrm>
          <a:custGeom>
            <a:avLst/>
            <a:gdLst>
              <a:gd name="T0" fmla="*/ 4378 w 33"/>
              <a:gd name="T1" fmla="*/ 1190 h 4"/>
              <a:gd name="T2" fmla="*/ 0 w 33"/>
              <a:gd name="T3" fmla="*/ 0 h 4"/>
              <a:gd name="T4" fmla="*/ 337 w 33"/>
              <a:gd name="T5" fmla="*/ 0 h 4"/>
              <a:gd name="T6" fmla="*/ 10103 w 33"/>
              <a:gd name="T7" fmla="*/ 0 h 4"/>
              <a:gd name="T8" fmla="*/ 10776 w 33"/>
              <a:gd name="T9" fmla="*/ 0 h 4"/>
              <a:gd name="T10" fmla="*/ 4378 w 33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" h="4">
                <a:moveTo>
                  <a:pt x="13" y="3"/>
                </a:moveTo>
                <a:cubicBezTo>
                  <a:pt x="6" y="3"/>
                  <a:pt x="0" y="0"/>
                  <a:pt x="0" y="0"/>
                </a:cubicBezTo>
                <a:lnTo>
                  <a:pt x="1" y="0"/>
                </a:lnTo>
                <a:cubicBezTo>
                  <a:pt x="1" y="0"/>
                  <a:pt x="10" y="3"/>
                  <a:pt x="30" y="0"/>
                </a:cubicBezTo>
                <a:lnTo>
                  <a:pt x="32" y="0"/>
                </a:lnTo>
                <a:cubicBezTo>
                  <a:pt x="26" y="3"/>
                  <a:pt x="18" y="3"/>
                  <a:pt x="1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22" name="Freeform 1826">
            <a:extLst>
              <a:ext uri="{FF2B5EF4-FFF2-40B4-BE49-F238E27FC236}">
                <a16:creationId xmlns:a16="http://schemas.microsoft.com/office/drawing/2014/main" id="{82837242-9910-9744-85D2-7972CA025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2852738"/>
            <a:ext cx="1587" cy="6350"/>
          </a:xfrm>
          <a:custGeom>
            <a:avLst/>
            <a:gdLst>
              <a:gd name="T0" fmla="*/ 1323 w 6"/>
              <a:gd name="T1" fmla="*/ 6016 h 19"/>
              <a:gd name="T2" fmla="*/ 529 w 6"/>
              <a:gd name="T3" fmla="*/ 6016 h 19"/>
              <a:gd name="T4" fmla="*/ 0 w 6"/>
              <a:gd name="T5" fmla="*/ 0 h 19"/>
              <a:gd name="T6" fmla="*/ 529 w 6"/>
              <a:gd name="T7" fmla="*/ 0 h 19"/>
              <a:gd name="T8" fmla="*/ 1323 w 6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9">
                <a:moveTo>
                  <a:pt x="5" y="18"/>
                </a:moveTo>
                <a:lnTo>
                  <a:pt x="2" y="18"/>
                </a:lnTo>
                <a:cubicBezTo>
                  <a:pt x="2" y="15"/>
                  <a:pt x="2" y="3"/>
                  <a:pt x="0" y="0"/>
                </a:cubicBezTo>
                <a:lnTo>
                  <a:pt x="2" y="0"/>
                </a:lnTo>
                <a:cubicBezTo>
                  <a:pt x="2" y="0"/>
                  <a:pt x="5" y="15"/>
                  <a:pt x="5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23" name="Freeform 1827">
            <a:extLst>
              <a:ext uri="{FF2B5EF4-FFF2-40B4-BE49-F238E27FC236}">
                <a16:creationId xmlns:a16="http://schemas.microsoft.com/office/drawing/2014/main" id="{96FCEC59-178D-5C49-9D44-BAA14925F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025" y="2767013"/>
            <a:ext cx="7938" cy="11112"/>
          </a:xfrm>
          <a:custGeom>
            <a:avLst/>
            <a:gdLst>
              <a:gd name="T0" fmla="*/ 7560 w 21"/>
              <a:gd name="T1" fmla="*/ 4862 h 32"/>
              <a:gd name="T2" fmla="*/ 5670 w 21"/>
              <a:gd name="T3" fmla="*/ 9029 h 32"/>
              <a:gd name="T4" fmla="*/ 2268 w 21"/>
              <a:gd name="T5" fmla="*/ 9723 h 32"/>
              <a:gd name="T6" fmla="*/ 0 w 21"/>
              <a:gd name="T7" fmla="*/ 5209 h 32"/>
              <a:gd name="T8" fmla="*/ 378 w 21"/>
              <a:gd name="T9" fmla="*/ 1042 h 32"/>
              <a:gd name="T10" fmla="*/ 4158 w 21"/>
              <a:gd name="T11" fmla="*/ 695 h 32"/>
              <a:gd name="T12" fmla="*/ 7560 w 21"/>
              <a:gd name="T13" fmla="*/ 4862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32">
                <a:moveTo>
                  <a:pt x="20" y="14"/>
                </a:moveTo>
                <a:cubicBezTo>
                  <a:pt x="20" y="18"/>
                  <a:pt x="18" y="23"/>
                  <a:pt x="15" y="26"/>
                </a:cubicBezTo>
                <a:cubicBezTo>
                  <a:pt x="11" y="28"/>
                  <a:pt x="9" y="31"/>
                  <a:pt x="6" y="28"/>
                </a:cubicBezTo>
                <a:cubicBezTo>
                  <a:pt x="1" y="26"/>
                  <a:pt x="0" y="22"/>
                  <a:pt x="0" y="15"/>
                </a:cubicBezTo>
                <a:cubicBezTo>
                  <a:pt x="0" y="11"/>
                  <a:pt x="0" y="8"/>
                  <a:pt x="1" y="3"/>
                </a:cubicBezTo>
                <a:cubicBezTo>
                  <a:pt x="5" y="2"/>
                  <a:pt x="9" y="0"/>
                  <a:pt x="11" y="2"/>
                </a:cubicBezTo>
                <a:cubicBezTo>
                  <a:pt x="15" y="5"/>
                  <a:pt x="18" y="8"/>
                  <a:pt x="20" y="14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24" name="Freeform 1828">
            <a:extLst>
              <a:ext uri="{FF2B5EF4-FFF2-40B4-BE49-F238E27FC236}">
                <a16:creationId xmlns:a16="http://schemas.microsoft.com/office/drawing/2014/main" id="{18AA3297-D075-7746-B966-50BD3BEEF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2767013"/>
            <a:ext cx="7937" cy="11112"/>
          </a:xfrm>
          <a:custGeom>
            <a:avLst/>
            <a:gdLst>
              <a:gd name="T0" fmla="*/ 3608 w 22"/>
              <a:gd name="T1" fmla="*/ 10729 h 29"/>
              <a:gd name="T2" fmla="*/ 2165 w 22"/>
              <a:gd name="T3" fmla="*/ 10729 h 29"/>
              <a:gd name="T4" fmla="*/ 361 w 22"/>
              <a:gd name="T5" fmla="*/ 6131 h 29"/>
              <a:gd name="T6" fmla="*/ 2525 w 22"/>
              <a:gd name="T7" fmla="*/ 9962 h 29"/>
              <a:gd name="T8" fmla="*/ 3608 w 22"/>
              <a:gd name="T9" fmla="*/ 10729 h 29"/>
              <a:gd name="T10" fmla="*/ 5772 w 22"/>
              <a:gd name="T11" fmla="*/ 9962 h 29"/>
              <a:gd name="T12" fmla="*/ 6855 w 22"/>
              <a:gd name="T13" fmla="*/ 5364 h 29"/>
              <a:gd name="T14" fmla="*/ 4329 w 22"/>
              <a:gd name="T15" fmla="*/ 1150 h 29"/>
              <a:gd name="T16" fmla="*/ 3247 w 22"/>
              <a:gd name="T17" fmla="*/ 766 h 29"/>
              <a:gd name="T18" fmla="*/ 1443 w 22"/>
              <a:gd name="T19" fmla="*/ 1916 h 29"/>
              <a:gd name="T20" fmla="*/ 361 w 22"/>
              <a:gd name="T21" fmla="*/ 5748 h 29"/>
              <a:gd name="T22" fmla="*/ 1082 w 22"/>
              <a:gd name="T23" fmla="*/ 1150 h 29"/>
              <a:gd name="T24" fmla="*/ 4329 w 22"/>
              <a:gd name="T25" fmla="*/ 766 h 29"/>
              <a:gd name="T26" fmla="*/ 7576 w 22"/>
              <a:gd name="T27" fmla="*/ 5364 h 29"/>
              <a:gd name="T28" fmla="*/ 6494 w 22"/>
              <a:gd name="T29" fmla="*/ 9962 h 29"/>
              <a:gd name="T30" fmla="*/ 3608 w 22"/>
              <a:gd name="T31" fmla="*/ 10729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29">
                <a:moveTo>
                  <a:pt x="10" y="28"/>
                </a:moveTo>
                <a:lnTo>
                  <a:pt x="6" y="28"/>
                </a:lnTo>
                <a:cubicBezTo>
                  <a:pt x="3" y="26"/>
                  <a:pt x="1" y="22"/>
                  <a:pt x="1" y="16"/>
                </a:cubicBezTo>
                <a:cubicBezTo>
                  <a:pt x="1" y="21"/>
                  <a:pt x="4" y="26"/>
                  <a:pt x="7" y="26"/>
                </a:cubicBezTo>
                <a:cubicBezTo>
                  <a:pt x="9" y="28"/>
                  <a:pt x="10" y="28"/>
                  <a:pt x="10" y="28"/>
                </a:cubicBezTo>
                <a:cubicBezTo>
                  <a:pt x="12" y="28"/>
                  <a:pt x="13" y="28"/>
                  <a:pt x="16" y="26"/>
                </a:cubicBezTo>
                <a:cubicBezTo>
                  <a:pt x="19" y="23"/>
                  <a:pt x="21" y="18"/>
                  <a:pt x="19" y="14"/>
                </a:cubicBezTo>
                <a:cubicBezTo>
                  <a:pt x="19" y="9"/>
                  <a:pt x="16" y="5"/>
                  <a:pt x="12" y="3"/>
                </a:cubicBezTo>
                <a:cubicBezTo>
                  <a:pt x="12" y="2"/>
                  <a:pt x="10" y="2"/>
                  <a:pt x="9" y="2"/>
                </a:cubicBezTo>
                <a:cubicBezTo>
                  <a:pt x="7" y="2"/>
                  <a:pt x="6" y="3"/>
                  <a:pt x="4" y="5"/>
                </a:cubicBezTo>
                <a:cubicBezTo>
                  <a:pt x="1" y="8"/>
                  <a:pt x="1" y="11"/>
                  <a:pt x="1" y="15"/>
                </a:cubicBezTo>
                <a:cubicBezTo>
                  <a:pt x="0" y="11"/>
                  <a:pt x="1" y="8"/>
                  <a:pt x="3" y="3"/>
                </a:cubicBezTo>
                <a:cubicBezTo>
                  <a:pt x="6" y="0"/>
                  <a:pt x="10" y="0"/>
                  <a:pt x="12" y="2"/>
                </a:cubicBezTo>
                <a:cubicBezTo>
                  <a:pt x="18" y="5"/>
                  <a:pt x="21" y="8"/>
                  <a:pt x="21" y="14"/>
                </a:cubicBezTo>
                <a:cubicBezTo>
                  <a:pt x="21" y="18"/>
                  <a:pt x="21" y="23"/>
                  <a:pt x="18" y="26"/>
                </a:cubicBezTo>
                <a:cubicBezTo>
                  <a:pt x="16" y="28"/>
                  <a:pt x="12" y="28"/>
                  <a:pt x="10" y="2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25" name="Freeform 1829">
            <a:extLst>
              <a:ext uri="{FF2B5EF4-FFF2-40B4-BE49-F238E27FC236}">
                <a16:creationId xmlns:a16="http://schemas.microsoft.com/office/drawing/2014/main" id="{2F3A0668-72A8-9846-AF53-1435A1971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2757488"/>
            <a:ext cx="7937" cy="11112"/>
          </a:xfrm>
          <a:custGeom>
            <a:avLst/>
            <a:gdLst>
              <a:gd name="T0" fmla="*/ 7143 w 20"/>
              <a:gd name="T1" fmla="*/ 5556 h 30"/>
              <a:gd name="T2" fmla="*/ 5159 w 20"/>
              <a:gd name="T3" fmla="*/ 9630 h 30"/>
              <a:gd name="T4" fmla="*/ 1587 w 20"/>
              <a:gd name="T5" fmla="*/ 10001 h 30"/>
              <a:gd name="T6" fmla="*/ 0 w 20"/>
              <a:gd name="T7" fmla="*/ 6297 h 30"/>
              <a:gd name="T8" fmla="*/ 397 w 20"/>
              <a:gd name="T9" fmla="*/ 1111 h 30"/>
              <a:gd name="T10" fmla="*/ 3969 w 20"/>
              <a:gd name="T11" fmla="*/ 370 h 30"/>
              <a:gd name="T12" fmla="*/ 7143 w 20"/>
              <a:gd name="T13" fmla="*/ 5556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30">
                <a:moveTo>
                  <a:pt x="18" y="15"/>
                </a:moveTo>
                <a:cubicBezTo>
                  <a:pt x="19" y="18"/>
                  <a:pt x="18" y="24"/>
                  <a:pt x="13" y="26"/>
                </a:cubicBezTo>
                <a:cubicBezTo>
                  <a:pt x="10" y="29"/>
                  <a:pt x="9" y="29"/>
                  <a:pt x="4" y="27"/>
                </a:cubicBezTo>
                <a:cubicBezTo>
                  <a:pt x="1" y="26"/>
                  <a:pt x="0" y="21"/>
                  <a:pt x="0" y="17"/>
                </a:cubicBezTo>
                <a:cubicBezTo>
                  <a:pt x="0" y="11"/>
                  <a:pt x="0" y="6"/>
                  <a:pt x="1" y="3"/>
                </a:cubicBezTo>
                <a:cubicBezTo>
                  <a:pt x="4" y="0"/>
                  <a:pt x="9" y="0"/>
                  <a:pt x="10" y="1"/>
                </a:cubicBezTo>
                <a:cubicBezTo>
                  <a:pt x="13" y="4"/>
                  <a:pt x="18" y="9"/>
                  <a:pt x="18" y="15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26" name="Freeform 1830">
            <a:extLst>
              <a:ext uri="{FF2B5EF4-FFF2-40B4-BE49-F238E27FC236}">
                <a16:creationId xmlns:a16="http://schemas.microsoft.com/office/drawing/2014/main" id="{C036FB60-837E-3D41-8ABA-01EAAB351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2757488"/>
            <a:ext cx="7937" cy="11112"/>
          </a:xfrm>
          <a:custGeom>
            <a:avLst/>
            <a:gdLst>
              <a:gd name="T0" fmla="*/ 4141 w 23"/>
              <a:gd name="T1" fmla="*/ 10765 h 32"/>
              <a:gd name="T2" fmla="*/ 4141 w 23"/>
              <a:gd name="T3" fmla="*/ 10765 h 32"/>
              <a:gd name="T4" fmla="*/ 2416 w 23"/>
              <a:gd name="T5" fmla="*/ 10070 h 32"/>
              <a:gd name="T6" fmla="*/ 1035 w 23"/>
              <a:gd name="T7" fmla="*/ 6598 h 32"/>
              <a:gd name="T8" fmla="*/ 1380 w 23"/>
              <a:gd name="T9" fmla="*/ 1736 h 32"/>
              <a:gd name="T10" fmla="*/ 4486 w 23"/>
              <a:gd name="T11" fmla="*/ 1042 h 32"/>
              <a:gd name="T12" fmla="*/ 7592 w 23"/>
              <a:gd name="T13" fmla="*/ 5903 h 32"/>
              <a:gd name="T14" fmla="*/ 5521 w 23"/>
              <a:gd name="T15" fmla="*/ 9723 h 32"/>
              <a:gd name="T16" fmla="*/ 4141 w 23"/>
              <a:gd name="T17" fmla="*/ 10765 h 32"/>
              <a:gd name="T18" fmla="*/ 3451 w 23"/>
              <a:gd name="T19" fmla="*/ 1042 h 32"/>
              <a:gd name="T20" fmla="*/ 1380 w 23"/>
              <a:gd name="T21" fmla="*/ 2084 h 32"/>
              <a:gd name="T22" fmla="*/ 1035 w 23"/>
              <a:gd name="T23" fmla="*/ 5903 h 32"/>
              <a:gd name="T24" fmla="*/ 2416 w 23"/>
              <a:gd name="T25" fmla="*/ 9723 h 32"/>
              <a:gd name="T26" fmla="*/ 4141 w 23"/>
              <a:gd name="T27" fmla="*/ 10070 h 32"/>
              <a:gd name="T28" fmla="*/ 4141 w 23"/>
              <a:gd name="T29" fmla="*/ 10070 h 32"/>
              <a:gd name="T30" fmla="*/ 5176 w 23"/>
              <a:gd name="T31" fmla="*/ 9723 h 32"/>
              <a:gd name="T32" fmla="*/ 7247 w 23"/>
              <a:gd name="T33" fmla="*/ 5903 h 32"/>
              <a:gd name="T34" fmla="*/ 4486 w 23"/>
              <a:gd name="T35" fmla="*/ 1736 h 32"/>
              <a:gd name="T36" fmla="*/ 3451 w 23"/>
              <a:gd name="T37" fmla="*/ 1042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3" h="32">
                <a:moveTo>
                  <a:pt x="12" y="31"/>
                </a:moveTo>
                <a:lnTo>
                  <a:pt x="12" y="31"/>
                </a:lnTo>
                <a:cubicBezTo>
                  <a:pt x="10" y="31"/>
                  <a:pt x="9" y="31"/>
                  <a:pt x="7" y="29"/>
                </a:cubicBezTo>
                <a:cubicBezTo>
                  <a:pt x="4" y="28"/>
                  <a:pt x="3" y="23"/>
                  <a:pt x="3" y="19"/>
                </a:cubicBezTo>
                <a:cubicBezTo>
                  <a:pt x="0" y="13"/>
                  <a:pt x="3" y="8"/>
                  <a:pt x="4" y="5"/>
                </a:cubicBezTo>
                <a:cubicBezTo>
                  <a:pt x="7" y="2"/>
                  <a:pt x="12" y="0"/>
                  <a:pt x="13" y="3"/>
                </a:cubicBezTo>
                <a:cubicBezTo>
                  <a:pt x="16" y="6"/>
                  <a:pt x="21" y="11"/>
                  <a:pt x="22" y="17"/>
                </a:cubicBezTo>
                <a:cubicBezTo>
                  <a:pt x="22" y="20"/>
                  <a:pt x="21" y="26"/>
                  <a:pt x="16" y="28"/>
                </a:cubicBezTo>
                <a:cubicBezTo>
                  <a:pt x="15" y="29"/>
                  <a:pt x="13" y="31"/>
                  <a:pt x="12" y="31"/>
                </a:cubicBezTo>
                <a:close/>
                <a:moveTo>
                  <a:pt x="10" y="3"/>
                </a:moveTo>
                <a:cubicBezTo>
                  <a:pt x="7" y="3"/>
                  <a:pt x="5" y="3"/>
                  <a:pt x="4" y="6"/>
                </a:cubicBezTo>
                <a:cubicBezTo>
                  <a:pt x="4" y="6"/>
                  <a:pt x="3" y="13"/>
                  <a:pt x="3" y="17"/>
                </a:cubicBezTo>
                <a:cubicBezTo>
                  <a:pt x="4" y="23"/>
                  <a:pt x="4" y="26"/>
                  <a:pt x="7" y="28"/>
                </a:cubicBezTo>
                <a:cubicBezTo>
                  <a:pt x="9" y="29"/>
                  <a:pt x="10" y="29"/>
                  <a:pt x="12" y="29"/>
                </a:cubicBezTo>
                <a:cubicBezTo>
                  <a:pt x="13" y="29"/>
                  <a:pt x="15" y="29"/>
                  <a:pt x="15" y="28"/>
                </a:cubicBezTo>
                <a:cubicBezTo>
                  <a:pt x="19" y="26"/>
                  <a:pt x="21" y="20"/>
                  <a:pt x="21" y="17"/>
                </a:cubicBezTo>
                <a:cubicBezTo>
                  <a:pt x="19" y="11"/>
                  <a:pt x="16" y="6"/>
                  <a:pt x="13" y="5"/>
                </a:cubicBezTo>
                <a:cubicBezTo>
                  <a:pt x="13" y="3"/>
                  <a:pt x="12" y="3"/>
                  <a:pt x="1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27" name="Freeform 1831">
            <a:extLst>
              <a:ext uri="{FF2B5EF4-FFF2-40B4-BE49-F238E27FC236}">
                <a16:creationId xmlns:a16="http://schemas.microsoft.com/office/drawing/2014/main" id="{7F90E2CD-5550-6646-869C-D9ABA0BCB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8850" y="2749550"/>
            <a:ext cx="7938" cy="9525"/>
          </a:xfrm>
          <a:custGeom>
            <a:avLst/>
            <a:gdLst>
              <a:gd name="T0" fmla="*/ 7560 w 21"/>
              <a:gd name="T1" fmla="*/ 3402 h 28"/>
              <a:gd name="T2" fmla="*/ 6804 w 21"/>
              <a:gd name="T3" fmla="*/ 7484 h 28"/>
              <a:gd name="T4" fmla="*/ 3402 w 21"/>
              <a:gd name="T5" fmla="*/ 8504 h 28"/>
              <a:gd name="T6" fmla="*/ 378 w 21"/>
              <a:gd name="T7" fmla="*/ 5103 h 28"/>
              <a:gd name="T8" fmla="*/ 1134 w 21"/>
              <a:gd name="T9" fmla="*/ 1021 h 28"/>
              <a:gd name="T10" fmla="*/ 4536 w 21"/>
              <a:gd name="T11" fmla="*/ 0 h 28"/>
              <a:gd name="T12" fmla="*/ 7560 w 21"/>
              <a:gd name="T13" fmla="*/ 3402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8">
                <a:moveTo>
                  <a:pt x="20" y="10"/>
                </a:moveTo>
                <a:cubicBezTo>
                  <a:pt x="20" y="16"/>
                  <a:pt x="20" y="21"/>
                  <a:pt x="18" y="22"/>
                </a:cubicBezTo>
                <a:cubicBezTo>
                  <a:pt x="15" y="27"/>
                  <a:pt x="12" y="27"/>
                  <a:pt x="9" y="25"/>
                </a:cubicBezTo>
                <a:cubicBezTo>
                  <a:pt x="6" y="24"/>
                  <a:pt x="1" y="18"/>
                  <a:pt x="1" y="15"/>
                </a:cubicBezTo>
                <a:cubicBezTo>
                  <a:pt x="0" y="10"/>
                  <a:pt x="1" y="6"/>
                  <a:pt x="3" y="3"/>
                </a:cubicBezTo>
                <a:cubicBezTo>
                  <a:pt x="8" y="0"/>
                  <a:pt x="9" y="0"/>
                  <a:pt x="12" y="0"/>
                </a:cubicBezTo>
                <a:cubicBezTo>
                  <a:pt x="17" y="3"/>
                  <a:pt x="18" y="6"/>
                  <a:pt x="20" y="10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28" name="Freeform 1832">
            <a:extLst>
              <a:ext uri="{FF2B5EF4-FFF2-40B4-BE49-F238E27FC236}">
                <a16:creationId xmlns:a16="http://schemas.microsoft.com/office/drawing/2014/main" id="{09B44742-67F1-284E-81AD-F9F75366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8850" y="2747963"/>
            <a:ext cx="7938" cy="11112"/>
          </a:xfrm>
          <a:custGeom>
            <a:avLst/>
            <a:gdLst>
              <a:gd name="T0" fmla="*/ 4330 w 22"/>
              <a:gd name="T1" fmla="*/ 10754 h 31"/>
              <a:gd name="T2" fmla="*/ 3247 w 22"/>
              <a:gd name="T3" fmla="*/ 10037 h 31"/>
              <a:gd name="T4" fmla="*/ 4330 w 22"/>
              <a:gd name="T5" fmla="*/ 10037 h 31"/>
              <a:gd name="T6" fmla="*/ 6495 w 22"/>
              <a:gd name="T7" fmla="*/ 8961 h 31"/>
              <a:gd name="T8" fmla="*/ 7216 w 22"/>
              <a:gd name="T9" fmla="*/ 4660 h 31"/>
              <a:gd name="T10" fmla="*/ 4330 w 22"/>
              <a:gd name="T11" fmla="*/ 1075 h 31"/>
              <a:gd name="T12" fmla="*/ 3247 w 22"/>
              <a:gd name="T13" fmla="*/ 1075 h 31"/>
              <a:gd name="T14" fmla="*/ 1804 w 22"/>
              <a:gd name="T15" fmla="*/ 2151 h 31"/>
              <a:gd name="T16" fmla="*/ 361 w 22"/>
              <a:gd name="T17" fmla="*/ 6452 h 31"/>
              <a:gd name="T18" fmla="*/ 3247 w 22"/>
              <a:gd name="T19" fmla="*/ 10037 h 31"/>
              <a:gd name="T20" fmla="*/ 0 w 22"/>
              <a:gd name="T21" fmla="*/ 6452 h 31"/>
              <a:gd name="T22" fmla="*/ 1082 w 22"/>
              <a:gd name="T23" fmla="*/ 2151 h 31"/>
              <a:gd name="T24" fmla="*/ 5051 w 22"/>
              <a:gd name="T25" fmla="*/ 1075 h 31"/>
              <a:gd name="T26" fmla="*/ 7216 w 22"/>
              <a:gd name="T27" fmla="*/ 4660 h 31"/>
              <a:gd name="T28" fmla="*/ 6495 w 22"/>
              <a:gd name="T29" fmla="*/ 9678 h 31"/>
              <a:gd name="T30" fmla="*/ 4330 w 22"/>
              <a:gd name="T31" fmla="*/ 10754 h 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31">
                <a:moveTo>
                  <a:pt x="12" y="30"/>
                </a:moveTo>
                <a:cubicBezTo>
                  <a:pt x="10" y="30"/>
                  <a:pt x="9" y="30"/>
                  <a:pt x="9" y="28"/>
                </a:cubicBezTo>
                <a:cubicBezTo>
                  <a:pt x="9" y="28"/>
                  <a:pt x="10" y="28"/>
                  <a:pt x="12" y="28"/>
                </a:cubicBezTo>
                <a:cubicBezTo>
                  <a:pt x="15" y="28"/>
                  <a:pt x="17" y="28"/>
                  <a:pt x="18" y="25"/>
                </a:cubicBezTo>
                <a:cubicBezTo>
                  <a:pt x="20" y="24"/>
                  <a:pt x="20" y="18"/>
                  <a:pt x="20" y="13"/>
                </a:cubicBezTo>
                <a:cubicBezTo>
                  <a:pt x="18" y="9"/>
                  <a:pt x="17" y="6"/>
                  <a:pt x="12" y="3"/>
                </a:cubicBezTo>
                <a:lnTo>
                  <a:pt x="9" y="3"/>
                </a:lnTo>
                <a:cubicBezTo>
                  <a:pt x="8" y="3"/>
                  <a:pt x="6" y="3"/>
                  <a:pt x="5" y="6"/>
                </a:cubicBezTo>
                <a:cubicBezTo>
                  <a:pt x="1" y="9"/>
                  <a:pt x="1" y="13"/>
                  <a:pt x="1" y="18"/>
                </a:cubicBezTo>
                <a:cubicBezTo>
                  <a:pt x="3" y="21"/>
                  <a:pt x="8" y="25"/>
                  <a:pt x="9" y="28"/>
                </a:cubicBezTo>
                <a:cubicBezTo>
                  <a:pt x="5" y="27"/>
                  <a:pt x="1" y="24"/>
                  <a:pt x="0" y="18"/>
                </a:cubicBezTo>
                <a:cubicBezTo>
                  <a:pt x="0" y="13"/>
                  <a:pt x="0" y="9"/>
                  <a:pt x="3" y="6"/>
                </a:cubicBezTo>
                <a:cubicBezTo>
                  <a:pt x="6" y="3"/>
                  <a:pt x="9" y="0"/>
                  <a:pt x="14" y="3"/>
                </a:cubicBezTo>
                <a:cubicBezTo>
                  <a:pt x="17" y="6"/>
                  <a:pt x="20" y="9"/>
                  <a:pt x="20" y="13"/>
                </a:cubicBezTo>
                <a:cubicBezTo>
                  <a:pt x="21" y="19"/>
                  <a:pt x="20" y="24"/>
                  <a:pt x="18" y="27"/>
                </a:cubicBezTo>
                <a:cubicBezTo>
                  <a:pt x="17" y="28"/>
                  <a:pt x="15" y="30"/>
                  <a:pt x="12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29" name="Freeform 1833">
            <a:extLst>
              <a:ext uri="{FF2B5EF4-FFF2-40B4-BE49-F238E27FC236}">
                <a16:creationId xmlns:a16="http://schemas.microsoft.com/office/drawing/2014/main" id="{F7637152-6799-E442-BD22-E39B7BC16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5675" y="2740025"/>
            <a:ext cx="7938" cy="11113"/>
          </a:xfrm>
          <a:custGeom>
            <a:avLst/>
            <a:gdLst>
              <a:gd name="T0" fmla="*/ 6284 w 24"/>
              <a:gd name="T1" fmla="*/ 4075 h 30"/>
              <a:gd name="T2" fmla="*/ 6946 w 24"/>
              <a:gd name="T3" fmla="*/ 8520 h 30"/>
              <a:gd name="T4" fmla="*/ 3969 w 24"/>
              <a:gd name="T5" fmla="*/ 9631 h 30"/>
              <a:gd name="T6" fmla="*/ 992 w 24"/>
              <a:gd name="T7" fmla="*/ 7409 h 30"/>
              <a:gd name="T8" fmla="*/ 331 w 24"/>
              <a:gd name="T9" fmla="*/ 1482 h 30"/>
              <a:gd name="T10" fmla="*/ 3308 w 24"/>
              <a:gd name="T11" fmla="*/ 370 h 30"/>
              <a:gd name="T12" fmla="*/ 6284 w 24"/>
              <a:gd name="T13" fmla="*/ 4075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30">
                <a:moveTo>
                  <a:pt x="19" y="11"/>
                </a:moveTo>
                <a:cubicBezTo>
                  <a:pt x="23" y="15"/>
                  <a:pt x="23" y="20"/>
                  <a:pt x="21" y="23"/>
                </a:cubicBezTo>
                <a:cubicBezTo>
                  <a:pt x="18" y="26"/>
                  <a:pt x="17" y="29"/>
                  <a:pt x="12" y="26"/>
                </a:cubicBezTo>
                <a:cubicBezTo>
                  <a:pt x="9" y="26"/>
                  <a:pt x="4" y="23"/>
                  <a:pt x="3" y="20"/>
                </a:cubicBezTo>
                <a:cubicBezTo>
                  <a:pt x="1" y="15"/>
                  <a:pt x="0" y="11"/>
                  <a:pt x="1" y="4"/>
                </a:cubicBezTo>
                <a:cubicBezTo>
                  <a:pt x="4" y="3"/>
                  <a:pt x="7" y="0"/>
                  <a:pt x="10" y="1"/>
                </a:cubicBezTo>
                <a:cubicBezTo>
                  <a:pt x="14" y="3"/>
                  <a:pt x="18" y="4"/>
                  <a:pt x="19" y="11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0" name="Freeform 1834">
            <a:extLst>
              <a:ext uri="{FF2B5EF4-FFF2-40B4-BE49-F238E27FC236}">
                <a16:creationId xmlns:a16="http://schemas.microsoft.com/office/drawing/2014/main" id="{FBAB4CB2-16A1-1841-9CD7-A92E4CB85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5675" y="2740025"/>
            <a:ext cx="9525" cy="11113"/>
          </a:xfrm>
          <a:custGeom>
            <a:avLst/>
            <a:gdLst>
              <a:gd name="T0" fmla="*/ 5715 w 25"/>
              <a:gd name="T1" fmla="*/ 10743 h 30"/>
              <a:gd name="T2" fmla="*/ 4572 w 25"/>
              <a:gd name="T3" fmla="*/ 10743 h 30"/>
              <a:gd name="T4" fmla="*/ 1143 w 25"/>
              <a:gd name="T5" fmla="*/ 7409 h 30"/>
              <a:gd name="T6" fmla="*/ 381 w 25"/>
              <a:gd name="T7" fmla="*/ 1482 h 30"/>
              <a:gd name="T8" fmla="*/ 3810 w 25"/>
              <a:gd name="T9" fmla="*/ 370 h 30"/>
              <a:gd name="T10" fmla="*/ 3810 w 25"/>
              <a:gd name="T11" fmla="*/ 370 h 30"/>
              <a:gd name="T12" fmla="*/ 3810 w 25"/>
              <a:gd name="T13" fmla="*/ 370 h 30"/>
              <a:gd name="T14" fmla="*/ 3810 w 25"/>
              <a:gd name="T15" fmla="*/ 370 h 30"/>
              <a:gd name="T16" fmla="*/ 3810 w 25"/>
              <a:gd name="T17" fmla="*/ 370 h 30"/>
              <a:gd name="T18" fmla="*/ 3429 w 25"/>
              <a:gd name="T19" fmla="*/ 370 h 30"/>
              <a:gd name="T20" fmla="*/ 1143 w 25"/>
              <a:gd name="T21" fmla="*/ 2223 h 30"/>
              <a:gd name="T22" fmla="*/ 1524 w 25"/>
              <a:gd name="T23" fmla="*/ 7409 h 30"/>
              <a:gd name="T24" fmla="*/ 4572 w 25"/>
              <a:gd name="T25" fmla="*/ 9631 h 30"/>
              <a:gd name="T26" fmla="*/ 7239 w 25"/>
              <a:gd name="T27" fmla="*/ 8520 h 30"/>
              <a:gd name="T28" fmla="*/ 6858 w 25"/>
              <a:gd name="T29" fmla="*/ 4075 h 30"/>
              <a:gd name="T30" fmla="*/ 3810 w 25"/>
              <a:gd name="T31" fmla="*/ 370 h 30"/>
              <a:gd name="T32" fmla="*/ 7239 w 25"/>
              <a:gd name="T33" fmla="*/ 4075 h 30"/>
              <a:gd name="T34" fmla="*/ 8001 w 25"/>
              <a:gd name="T35" fmla="*/ 8520 h 30"/>
              <a:gd name="T36" fmla="*/ 5715 w 25"/>
              <a:gd name="T37" fmla="*/ 10743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" h="30">
                <a:moveTo>
                  <a:pt x="15" y="29"/>
                </a:moveTo>
                <a:lnTo>
                  <a:pt x="12" y="29"/>
                </a:lnTo>
                <a:cubicBezTo>
                  <a:pt x="9" y="26"/>
                  <a:pt x="4" y="23"/>
                  <a:pt x="3" y="20"/>
                </a:cubicBezTo>
                <a:cubicBezTo>
                  <a:pt x="0" y="15"/>
                  <a:pt x="0" y="11"/>
                  <a:pt x="1" y="4"/>
                </a:cubicBezTo>
                <a:cubicBezTo>
                  <a:pt x="3" y="1"/>
                  <a:pt x="7" y="0"/>
                  <a:pt x="10" y="1"/>
                </a:cubicBezTo>
                <a:lnTo>
                  <a:pt x="9" y="1"/>
                </a:lnTo>
                <a:cubicBezTo>
                  <a:pt x="6" y="1"/>
                  <a:pt x="4" y="3"/>
                  <a:pt x="3" y="6"/>
                </a:cubicBezTo>
                <a:cubicBezTo>
                  <a:pt x="1" y="11"/>
                  <a:pt x="1" y="15"/>
                  <a:pt x="4" y="20"/>
                </a:cubicBezTo>
                <a:cubicBezTo>
                  <a:pt x="6" y="23"/>
                  <a:pt x="9" y="26"/>
                  <a:pt x="12" y="26"/>
                </a:cubicBezTo>
                <a:cubicBezTo>
                  <a:pt x="17" y="26"/>
                  <a:pt x="18" y="26"/>
                  <a:pt x="19" y="23"/>
                </a:cubicBezTo>
                <a:cubicBezTo>
                  <a:pt x="21" y="20"/>
                  <a:pt x="21" y="15"/>
                  <a:pt x="18" y="11"/>
                </a:cubicBezTo>
                <a:cubicBezTo>
                  <a:pt x="18" y="6"/>
                  <a:pt x="14" y="3"/>
                  <a:pt x="10" y="1"/>
                </a:cubicBezTo>
                <a:cubicBezTo>
                  <a:pt x="15" y="1"/>
                  <a:pt x="18" y="4"/>
                  <a:pt x="19" y="11"/>
                </a:cubicBezTo>
                <a:cubicBezTo>
                  <a:pt x="23" y="15"/>
                  <a:pt x="24" y="20"/>
                  <a:pt x="21" y="23"/>
                </a:cubicBezTo>
                <a:cubicBezTo>
                  <a:pt x="19" y="26"/>
                  <a:pt x="18" y="29"/>
                  <a:pt x="15" y="2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1" name="Freeform 1835">
            <a:extLst>
              <a:ext uri="{FF2B5EF4-FFF2-40B4-BE49-F238E27FC236}">
                <a16:creationId xmlns:a16="http://schemas.microsoft.com/office/drawing/2014/main" id="{4EB20668-5659-8C42-8645-3F93ED4B8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2732088"/>
            <a:ext cx="7938" cy="11112"/>
          </a:xfrm>
          <a:custGeom>
            <a:avLst/>
            <a:gdLst>
              <a:gd name="T0" fmla="*/ 6284 w 24"/>
              <a:gd name="T1" fmla="*/ 3832 h 29"/>
              <a:gd name="T2" fmla="*/ 6284 w 24"/>
              <a:gd name="T3" fmla="*/ 8430 h 29"/>
              <a:gd name="T4" fmla="*/ 3969 w 24"/>
              <a:gd name="T5" fmla="*/ 9962 h 29"/>
              <a:gd name="T6" fmla="*/ 992 w 24"/>
              <a:gd name="T7" fmla="*/ 7280 h 29"/>
              <a:gd name="T8" fmla="*/ 331 w 24"/>
              <a:gd name="T9" fmla="*/ 2682 h 29"/>
              <a:gd name="T10" fmla="*/ 3308 w 24"/>
              <a:gd name="T11" fmla="*/ 766 h 29"/>
              <a:gd name="T12" fmla="*/ 6284 w 24"/>
              <a:gd name="T13" fmla="*/ 3832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29">
                <a:moveTo>
                  <a:pt x="19" y="10"/>
                </a:moveTo>
                <a:cubicBezTo>
                  <a:pt x="21" y="14"/>
                  <a:pt x="23" y="19"/>
                  <a:pt x="19" y="22"/>
                </a:cubicBezTo>
                <a:cubicBezTo>
                  <a:pt x="18" y="25"/>
                  <a:pt x="16" y="28"/>
                  <a:pt x="12" y="26"/>
                </a:cubicBezTo>
                <a:cubicBezTo>
                  <a:pt x="9" y="25"/>
                  <a:pt x="6" y="23"/>
                  <a:pt x="3" y="19"/>
                </a:cubicBezTo>
                <a:cubicBezTo>
                  <a:pt x="1" y="13"/>
                  <a:pt x="0" y="10"/>
                  <a:pt x="1" y="7"/>
                </a:cubicBezTo>
                <a:cubicBezTo>
                  <a:pt x="3" y="4"/>
                  <a:pt x="6" y="0"/>
                  <a:pt x="10" y="2"/>
                </a:cubicBezTo>
                <a:cubicBezTo>
                  <a:pt x="13" y="4"/>
                  <a:pt x="16" y="7"/>
                  <a:pt x="19" y="10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2" name="Freeform 1836">
            <a:extLst>
              <a:ext uri="{FF2B5EF4-FFF2-40B4-BE49-F238E27FC236}">
                <a16:creationId xmlns:a16="http://schemas.microsoft.com/office/drawing/2014/main" id="{289368E7-D8E2-8449-AC4B-4A6B51F64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2732088"/>
            <a:ext cx="7938" cy="11112"/>
          </a:xfrm>
          <a:custGeom>
            <a:avLst/>
            <a:gdLst>
              <a:gd name="T0" fmla="*/ 4300 w 24"/>
              <a:gd name="T1" fmla="*/ 10729 h 29"/>
              <a:gd name="T2" fmla="*/ 4300 w 24"/>
              <a:gd name="T3" fmla="*/ 10729 h 29"/>
              <a:gd name="T4" fmla="*/ 3969 w 24"/>
              <a:gd name="T5" fmla="*/ 9962 h 29"/>
              <a:gd name="T6" fmla="*/ 992 w 24"/>
              <a:gd name="T7" fmla="*/ 7280 h 29"/>
              <a:gd name="T8" fmla="*/ 331 w 24"/>
              <a:gd name="T9" fmla="*/ 2682 h 29"/>
              <a:gd name="T10" fmla="*/ 3308 w 24"/>
              <a:gd name="T11" fmla="*/ 0 h 29"/>
              <a:gd name="T12" fmla="*/ 6284 w 24"/>
              <a:gd name="T13" fmla="*/ 3832 h 29"/>
              <a:gd name="T14" fmla="*/ 6946 w 24"/>
              <a:gd name="T15" fmla="*/ 8813 h 29"/>
              <a:gd name="T16" fmla="*/ 4300 w 24"/>
              <a:gd name="T17" fmla="*/ 10729 h 29"/>
              <a:gd name="T18" fmla="*/ 2977 w 24"/>
              <a:gd name="T19" fmla="*/ 766 h 29"/>
              <a:gd name="T20" fmla="*/ 992 w 24"/>
              <a:gd name="T21" fmla="*/ 2682 h 29"/>
              <a:gd name="T22" fmla="*/ 992 w 24"/>
              <a:gd name="T23" fmla="*/ 6514 h 29"/>
              <a:gd name="T24" fmla="*/ 3969 w 24"/>
              <a:gd name="T25" fmla="*/ 9579 h 29"/>
              <a:gd name="T26" fmla="*/ 6284 w 24"/>
              <a:gd name="T27" fmla="*/ 8430 h 29"/>
              <a:gd name="T28" fmla="*/ 5954 w 24"/>
              <a:gd name="T29" fmla="*/ 3832 h 29"/>
              <a:gd name="T30" fmla="*/ 2977 w 24"/>
              <a:gd name="T31" fmla="*/ 766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" h="29">
                <a:moveTo>
                  <a:pt x="13" y="28"/>
                </a:moveTo>
                <a:lnTo>
                  <a:pt x="13" y="28"/>
                </a:lnTo>
                <a:cubicBezTo>
                  <a:pt x="13" y="28"/>
                  <a:pt x="13" y="26"/>
                  <a:pt x="12" y="26"/>
                </a:cubicBezTo>
                <a:cubicBezTo>
                  <a:pt x="9" y="25"/>
                  <a:pt x="4" y="23"/>
                  <a:pt x="3" y="19"/>
                </a:cubicBezTo>
                <a:cubicBezTo>
                  <a:pt x="0" y="14"/>
                  <a:pt x="0" y="10"/>
                  <a:pt x="1" y="7"/>
                </a:cubicBezTo>
                <a:cubicBezTo>
                  <a:pt x="3" y="2"/>
                  <a:pt x="6" y="0"/>
                  <a:pt x="10" y="0"/>
                </a:cubicBezTo>
                <a:cubicBezTo>
                  <a:pt x="13" y="2"/>
                  <a:pt x="18" y="7"/>
                  <a:pt x="19" y="10"/>
                </a:cubicBezTo>
                <a:cubicBezTo>
                  <a:pt x="23" y="13"/>
                  <a:pt x="23" y="19"/>
                  <a:pt x="21" y="23"/>
                </a:cubicBezTo>
                <a:cubicBezTo>
                  <a:pt x="19" y="25"/>
                  <a:pt x="16" y="28"/>
                  <a:pt x="13" y="28"/>
                </a:cubicBezTo>
                <a:close/>
                <a:moveTo>
                  <a:pt x="9" y="2"/>
                </a:moveTo>
                <a:cubicBezTo>
                  <a:pt x="6" y="2"/>
                  <a:pt x="3" y="4"/>
                  <a:pt x="3" y="7"/>
                </a:cubicBezTo>
                <a:cubicBezTo>
                  <a:pt x="1" y="10"/>
                  <a:pt x="1" y="13"/>
                  <a:pt x="3" y="17"/>
                </a:cubicBezTo>
                <a:cubicBezTo>
                  <a:pt x="6" y="22"/>
                  <a:pt x="9" y="25"/>
                  <a:pt x="12" y="25"/>
                </a:cubicBezTo>
                <a:cubicBezTo>
                  <a:pt x="16" y="26"/>
                  <a:pt x="18" y="25"/>
                  <a:pt x="19" y="22"/>
                </a:cubicBezTo>
                <a:cubicBezTo>
                  <a:pt x="21" y="19"/>
                  <a:pt x="21" y="14"/>
                  <a:pt x="18" y="10"/>
                </a:cubicBezTo>
                <a:cubicBezTo>
                  <a:pt x="16" y="7"/>
                  <a:pt x="13" y="4"/>
                  <a:pt x="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3" name="Freeform 1837">
            <a:extLst>
              <a:ext uri="{FF2B5EF4-FFF2-40B4-BE49-F238E27FC236}">
                <a16:creationId xmlns:a16="http://schemas.microsoft.com/office/drawing/2014/main" id="{42D7D9A1-8EB4-8C42-9033-CB96A1188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7738" y="2724150"/>
            <a:ext cx="7937" cy="11113"/>
          </a:xfrm>
          <a:custGeom>
            <a:avLst/>
            <a:gdLst>
              <a:gd name="T0" fmla="*/ 6494 w 22"/>
              <a:gd name="T1" fmla="*/ 3066 h 29"/>
              <a:gd name="T2" fmla="*/ 7576 w 22"/>
              <a:gd name="T3" fmla="*/ 8047 h 29"/>
              <a:gd name="T4" fmla="*/ 4329 w 22"/>
              <a:gd name="T5" fmla="*/ 10730 h 29"/>
              <a:gd name="T6" fmla="*/ 1082 w 22"/>
              <a:gd name="T7" fmla="*/ 7664 h 29"/>
              <a:gd name="T8" fmla="*/ 0 w 22"/>
              <a:gd name="T9" fmla="*/ 1916 h 29"/>
              <a:gd name="T10" fmla="*/ 3247 w 22"/>
              <a:gd name="T11" fmla="*/ 0 h 29"/>
              <a:gd name="T12" fmla="*/ 6494 w 22"/>
              <a:gd name="T13" fmla="*/ 3066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29">
                <a:moveTo>
                  <a:pt x="18" y="8"/>
                </a:moveTo>
                <a:cubicBezTo>
                  <a:pt x="21" y="14"/>
                  <a:pt x="21" y="17"/>
                  <a:pt x="21" y="21"/>
                </a:cubicBezTo>
                <a:cubicBezTo>
                  <a:pt x="19" y="26"/>
                  <a:pt x="15" y="28"/>
                  <a:pt x="12" y="28"/>
                </a:cubicBezTo>
                <a:cubicBezTo>
                  <a:pt x="9" y="26"/>
                  <a:pt x="4" y="23"/>
                  <a:pt x="3" y="20"/>
                </a:cubicBezTo>
                <a:cubicBezTo>
                  <a:pt x="0" y="14"/>
                  <a:pt x="0" y="10"/>
                  <a:pt x="0" y="5"/>
                </a:cubicBezTo>
                <a:cubicBezTo>
                  <a:pt x="3" y="2"/>
                  <a:pt x="4" y="0"/>
                  <a:pt x="9" y="0"/>
                </a:cubicBezTo>
                <a:cubicBezTo>
                  <a:pt x="12" y="0"/>
                  <a:pt x="15" y="3"/>
                  <a:pt x="18" y="8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4" name="Freeform 1838">
            <a:extLst>
              <a:ext uri="{FF2B5EF4-FFF2-40B4-BE49-F238E27FC236}">
                <a16:creationId xmlns:a16="http://schemas.microsoft.com/office/drawing/2014/main" id="{9E1B265B-6FA7-E542-A33F-3012239FD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7738" y="2724150"/>
            <a:ext cx="7937" cy="11113"/>
          </a:xfrm>
          <a:custGeom>
            <a:avLst/>
            <a:gdLst>
              <a:gd name="T0" fmla="*/ 4690 w 22"/>
              <a:gd name="T1" fmla="*/ 10730 h 29"/>
              <a:gd name="T2" fmla="*/ 4329 w 22"/>
              <a:gd name="T3" fmla="*/ 10730 h 29"/>
              <a:gd name="T4" fmla="*/ 1082 w 22"/>
              <a:gd name="T5" fmla="*/ 7664 h 29"/>
              <a:gd name="T6" fmla="*/ 4329 w 22"/>
              <a:gd name="T7" fmla="*/ 9963 h 29"/>
              <a:gd name="T8" fmla="*/ 4690 w 22"/>
              <a:gd name="T9" fmla="*/ 9963 h 29"/>
              <a:gd name="T10" fmla="*/ 6855 w 22"/>
              <a:gd name="T11" fmla="*/ 8047 h 29"/>
              <a:gd name="T12" fmla="*/ 6494 w 22"/>
              <a:gd name="T13" fmla="*/ 3832 h 29"/>
              <a:gd name="T14" fmla="*/ 3247 w 22"/>
              <a:gd name="T15" fmla="*/ 766 h 29"/>
              <a:gd name="T16" fmla="*/ 2525 w 22"/>
              <a:gd name="T17" fmla="*/ 766 h 29"/>
              <a:gd name="T18" fmla="*/ 0 w 22"/>
              <a:gd name="T19" fmla="*/ 1916 h 29"/>
              <a:gd name="T20" fmla="*/ 2525 w 22"/>
              <a:gd name="T21" fmla="*/ 0 h 29"/>
              <a:gd name="T22" fmla="*/ 6494 w 22"/>
              <a:gd name="T23" fmla="*/ 3066 h 29"/>
              <a:gd name="T24" fmla="*/ 7576 w 22"/>
              <a:gd name="T25" fmla="*/ 8047 h 29"/>
              <a:gd name="T26" fmla="*/ 4690 w 22"/>
              <a:gd name="T27" fmla="*/ 10730 h 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9">
                <a:moveTo>
                  <a:pt x="13" y="28"/>
                </a:moveTo>
                <a:lnTo>
                  <a:pt x="12" y="28"/>
                </a:lnTo>
                <a:cubicBezTo>
                  <a:pt x="9" y="28"/>
                  <a:pt x="4" y="25"/>
                  <a:pt x="3" y="20"/>
                </a:cubicBezTo>
                <a:cubicBezTo>
                  <a:pt x="6" y="23"/>
                  <a:pt x="9" y="26"/>
                  <a:pt x="12" y="26"/>
                </a:cubicBezTo>
                <a:lnTo>
                  <a:pt x="13" y="26"/>
                </a:lnTo>
                <a:cubicBezTo>
                  <a:pt x="16" y="26"/>
                  <a:pt x="19" y="25"/>
                  <a:pt x="19" y="21"/>
                </a:cubicBezTo>
                <a:cubicBezTo>
                  <a:pt x="21" y="17"/>
                  <a:pt x="21" y="14"/>
                  <a:pt x="18" y="10"/>
                </a:cubicBezTo>
                <a:cubicBezTo>
                  <a:pt x="15" y="3"/>
                  <a:pt x="12" y="2"/>
                  <a:pt x="9" y="2"/>
                </a:cubicBezTo>
                <a:lnTo>
                  <a:pt x="7" y="2"/>
                </a:lnTo>
                <a:cubicBezTo>
                  <a:pt x="4" y="2"/>
                  <a:pt x="3" y="2"/>
                  <a:pt x="0" y="5"/>
                </a:cubicBezTo>
                <a:cubicBezTo>
                  <a:pt x="0" y="2"/>
                  <a:pt x="3" y="0"/>
                  <a:pt x="7" y="0"/>
                </a:cubicBezTo>
                <a:cubicBezTo>
                  <a:pt x="12" y="0"/>
                  <a:pt x="15" y="3"/>
                  <a:pt x="18" y="8"/>
                </a:cubicBezTo>
                <a:cubicBezTo>
                  <a:pt x="21" y="14"/>
                  <a:pt x="21" y="17"/>
                  <a:pt x="21" y="21"/>
                </a:cubicBezTo>
                <a:cubicBezTo>
                  <a:pt x="19" y="26"/>
                  <a:pt x="18" y="28"/>
                  <a:pt x="13" y="2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5" name="Freeform 1839">
            <a:extLst>
              <a:ext uri="{FF2B5EF4-FFF2-40B4-BE49-F238E27FC236}">
                <a16:creationId xmlns:a16="http://schemas.microsoft.com/office/drawing/2014/main" id="{A4C66315-6056-1749-9D4E-97F946BD6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1388" y="2717800"/>
            <a:ext cx="9525" cy="9525"/>
          </a:xfrm>
          <a:custGeom>
            <a:avLst/>
            <a:gdLst>
              <a:gd name="T0" fmla="*/ 7620 w 25"/>
              <a:gd name="T1" fmla="*/ 2564 h 26"/>
              <a:gd name="T2" fmla="*/ 9144 w 25"/>
              <a:gd name="T3" fmla="*/ 7327 h 26"/>
              <a:gd name="T4" fmla="*/ 6477 w 25"/>
              <a:gd name="T5" fmla="*/ 9159 h 26"/>
              <a:gd name="T6" fmla="*/ 1524 w 25"/>
              <a:gd name="T7" fmla="*/ 6961 h 26"/>
              <a:gd name="T8" fmla="*/ 0 w 25"/>
              <a:gd name="T9" fmla="*/ 2564 h 26"/>
              <a:gd name="T10" fmla="*/ 2667 w 25"/>
              <a:gd name="T11" fmla="*/ 733 h 26"/>
              <a:gd name="T12" fmla="*/ 7620 w 25"/>
              <a:gd name="T13" fmla="*/ 2564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26">
                <a:moveTo>
                  <a:pt x="20" y="7"/>
                </a:moveTo>
                <a:cubicBezTo>
                  <a:pt x="23" y="11"/>
                  <a:pt x="24" y="14"/>
                  <a:pt x="24" y="20"/>
                </a:cubicBezTo>
                <a:cubicBezTo>
                  <a:pt x="23" y="22"/>
                  <a:pt x="20" y="25"/>
                  <a:pt x="17" y="25"/>
                </a:cubicBezTo>
                <a:cubicBezTo>
                  <a:pt x="11" y="23"/>
                  <a:pt x="7" y="22"/>
                  <a:pt x="4" y="19"/>
                </a:cubicBezTo>
                <a:cubicBezTo>
                  <a:pt x="0" y="14"/>
                  <a:pt x="0" y="10"/>
                  <a:pt x="0" y="7"/>
                </a:cubicBezTo>
                <a:cubicBezTo>
                  <a:pt x="0" y="2"/>
                  <a:pt x="4" y="0"/>
                  <a:pt x="7" y="2"/>
                </a:cubicBezTo>
                <a:cubicBezTo>
                  <a:pt x="11" y="2"/>
                  <a:pt x="17" y="4"/>
                  <a:pt x="20" y="7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6" name="Freeform 1840">
            <a:extLst>
              <a:ext uri="{FF2B5EF4-FFF2-40B4-BE49-F238E27FC236}">
                <a16:creationId xmlns:a16="http://schemas.microsoft.com/office/drawing/2014/main" id="{CA237C27-EAA9-CE46-A986-EAFB11BD3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1388" y="2717800"/>
            <a:ext cx="9525" cy="9525"/>
          </a:xfrm>
          <a:custGeom>
            <a:avLst/>
            <a:gdLst>
              <a:gd name="T0" fmla="*/ 6477 w 25"/>
              <a:gd name="T1" fmla="*/ 9159 h 26"/>
              <a:gd name="T2" fmla="*/ 1524 w 25"/>
              <a:gd name="T3" fmla="*/ 6961 h 26"/>
              <a:gd name="T4" fmla="*/ 0 w 25"/>
              <a:gd name="T5" fmla="*/ 2564 h 26"/>
              <a:gd name="T6" fmla="*/ 0 w 25"/>
              <a:gd name="T7" fmla="*/ 2564 h 26"/>
              <a:gd name="T8" fmla="*/ 1524 w 25"/>
              <a:gd name="T9" fmla="*/ 6228 h 26"/>
              <a:gd name="T10" fmla="*/ 6477 w 25"/>
              <a:gd name="T11" fmla="*/ 8426 h 26"/>
              <a:gd name="T12" fmla="*/ 8763 w 25"/>
              <a:gd name="T13" fmla="*/ 6961 h 26"/>
              <a:gd name="T14" fmla="*/ 7620 w 25"/>
              <a:gd name="T15" fmla="*/ 2931 h 26"/>
              <a:gd name="T16" fmla="*/ 2667 w 25"/>
              <a:gd name="T17" fmla="*/ 733 h 26"/>
              <a:gd name="T18" fmla="*/ 0 w 25"/>
              <a:gd name="T19" fmla="*/ 2564 h 26"/>
              <a:gd name="T20" fmla="*/ 2667 w 25"/>
              <a:gd name="T21" fmla="*/ 0 h 26"/>
              <a:gd name="T22" fmla="*/ 7620 w 25"/>
              <a:gd name="T23" fmla="*/ 2564 h 26"/>
              <a:gd name="T24" fmla="*/ 9144 w 25"/>
              <a:gd name="T25" fmla="*/ 7327 h 26"/>
              <a:gd name="T26" fmla="*/ 6477 w 25"/>
              <a:gd name="T27" fmla="*/ 9159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6">
                <a:moveTo>
                  <a:pt x="17" y="25"/>
                </a:moveTo>
                <a:cubicBezTo>
                  <a:pt x="11" y="25"/>
                  <a:pt x="6" y="22"/>
                  <a:pt x="4" y="19"/>
                </a:cubicBezTo>
                <a:cubicBezTo>
                  <a:pt x="0" y="14"/>
                  <a:pt x="0" y="10"/>
                  <a:pt x="0" y="7"/>
                </a:cubicBezTo>
                <a:cubicBezTo>
                  <a:pt x="0" y="10"/>
                  <a:pt x="0" y="14"/>
                  <a:pt x="4" y="17"/>
                </a:cubicBezTo>
                <a:cubicBezTo>
                  <a:pt x="7" y="22"/>
                  <a:pt x="11" y="23"/>
                  <a:pt x="17" y="23"/>
                </a:cubicBezTo>
                <a:cubicBezTo>
                  <a:pt x="20" y="23"/>
                  <a:pt x="21" y="22"/>
                  <a:pt x="23" y="19"/>
                </a:cubicBezTo>
                <a:cubicBezTo>
                  <a:pt x="24" y="14"/>
                  <a:pt x="23" y="11"/>
                  <a:pt x="20" y="8"/>
                </a:cubicBezTo>
                <a:cubicBezTo>
                  <a:pt x="17" y="4"/>
                  <a:pt x="11" y="2"/>
                  <a:pt x="7" y="2"/>
                </a:cubicBezTo>
                <a:cubicBezTo>
                  <a:pt x="4" y="2"/>
                  <a:pt x="1" y="4"/>
                  <a:pt x="0" y="7"/>
                </a:cubicBezTo>
                <a:cubicBezTo>
                  <a:pt x="0" y="2"/>
                  <a:pt x="4" y="0"/>
                  <a:pt x="7" y="0"/>
                </a:cubicBezTo>
                <a:cubicBezTo>
                  <a:pt x="11" y="0"/>
                  <a:pt x="17" y="2"/>
                  <a:pt x="20" y="7"/>
                </a:cubicBezTo>
                <a:cubicBezTo>
                  <a:pt x="24" y="10"/>
                  <a:pt x="24" y="14"/>
                  <a:pt x="24" y="20"/>
                </a:cubicBezTo>
                <a:cubicBezTo>
                  <a:pt x="23" y="23"/>
                  <a:pt x="20" y="25"/>
                  <a:pt x="17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7" name="Freeform 1841">
            <a:extLst>
              <a:ext uri="{FF2B5EF4-FFF2-40B4-BE49-F238E27FC236}">
                <a16:creationId xmlns:a16="http://schemas.microsoft.com/office/drawing/2014/main" id="{E3D600C6-56BE-234C-B6D6-F174E2917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0" y="2711450"/>
            <a:ext cx="9525" cy="9525"/>
          </a:xfrm>
          <a:custGeom>
            <a:avLst/>
            <a:gdLst>
              <a:gd name="T0" fmla="*/ 7056 w 27"/>
              <a:gd name="T1" fmla="*/ 2564 h 26"/>
              <a:gd name="T2" fmla="*/ 8467 w 27"/>
              <a:gd name="T3" fmla="*/ 6228 h 26"/>
              <a:gd name="T4" fmla="*/ 7056 w 27"/>
              <a:gd name="T5" fmla="*/ 9159 h 26"/>
              <a:gd name="T6" fmla="*/ 2822 w 27"/>
              <a:gd name="T7" fmla="*/ 7327 h 26"/>
              <a:gd name="T8" fmla="*/ 0 w 27"/>
              <a:gd name="T9" fmla="*/ 2564 h 26"/>
              <a:gd name="T10" fmla="*/ 3175 w 27"/>
              <a:gd name="T11" fmla="*/ 0 h 26"/>
              <a:gd name="T12" fmla="*/ 7056 w 27"/>
              <a:gd name="T13" fmla="*/ 2564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26">
                <a:moveTo>
                  <a:pt x="20" y="7"/>
                </a:moveTo>
                <a:cubicBezTo>
                  <a:pt x="24" y="9"/>
                  <a:pt x="26" y="14"/>
                  <a:pt x="24" y="17"/>
                </a:cubicBezTo>
                <a:cubicBezTo>
                  <a:pt x="24" y="20"/>
                  <a:pt x="23" y="25"/>
                  <a:pt x="20" y="25"/>
                </a:cubicBezTo>
                <a:cubicBezTo>
                  <a:pt x="15" y="25"/>
                  <a:pt x="11" y="22"/>
                  <a:pt x="8" y="20"/>
                </a:cubicBezTo>
                <a:cubicBezTo>
                  <a:pt x="5" y="16"/>
                  <a:pt x="0" y="11"/>
                  <a:pt x="0" y="7"/>
                </a:cubicBezTo>
                <a:cubicBezTo>
                  <a:pt x="0" y="3"/>
                  <a:pt x="5" y="2"/>
                  <a:pt x="9" y="0"/>
                </a:cubicBezTo>
                <a:cubicBezTo>
                  <a:pt x="12" y="0"/>
                  <a:pt x="17" y="3"/>
                  <a:pt x="20" y="7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8" name="Freeform 1842">
            <a:extLst>
              <a:ext uri="{FF2B5EF4-FFF2-40B4-BE49-F238E27FC236}">
                <a16:creationId xmlns:a16="http://schemas.microsoft.com/office/drawing/2014/main" id="{8D43795B-E745-6C4E-9CCA-8C1949C32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0" y="2711450"/>
            <a:ext cx="9525" cy="9525"/>
          </a:xfrm>
          <a:custGeom>
            <a:avLst/>
            <a:gdLst>
              <a:gd name="T0" fmla="*/ 6123 w 28"/>
              <a:gd name="T1" fmla="*/ 9159 h 26"/>
              <a:gd name="T2" fmla="*/ 2721 w 28"/>
              <a:gd name="T3" fmla="*/ 7327 h 26"/>
              <a:gd name="T4" fmla="*/ 0 w 28"/>
              <a:gd name="T5" fmla="*/ 2564 h 26"/>
              <a:gd name="T6" fmla="*/ 3062 w 28"/>
              <a:gd name="T7" fmla="*/ 0 h 26"/>
              <a:gd name="T8" fmla="*/ 6804 w 28"/>
              <a:gd name="T9" fmla="*/ 2564 h 26"/>
              <a:gd name="T10" fmla="*/ 3742 w 28"/>
              <a:gd name="T11" fmla="*/ 733 h 26"/>
              <a:gd name="T12" fmla="*/ 1021 w 28"/>
              <a:gd name="T13" fmla="*/ 2564 h 26"/>
              <a:gd name="T14" fmla="*/ 3062 w 28"/>
              <a:gd name="T15" fmla="*/ 6594 h 26"/>
              <a:gd name="T16" fmla="*/ 6123 w 28"/>
              <a:gd name="T17" fmla="*/ 9159 h 26"/>
              <a:gd name="T18" fmla="*/ 6804 w 28"/>
              <a:gd name="T19" fmla="*/ 8426 h 26"/>
              <a:gd name="T20" fmla="*/ 8164 w 28"/>
              <a:gd name="T21" fmla="*/ 5862 h 26"/>
              <a:gd name="T22" fmla="*/ 7144 w 28"/>
              <a:gd name="T23" fmla="*/ 2564 h 26"/>
              <a:gd name="T24" fmla="*/ 8845 w 28"/>
              <a:gd name="T25" fmla="*/ 6228 h 26"/>
              <a:gd name="T26" fmla="*/ 6804 w 28"/>
              <a:gd name="T27" fmla="*/ 9159 h 26"/>
              <a:gd name="T28" fmla="*/ 6123 w 28"/>
              <a:gd name="T29" fmla="*/ 9159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8" h="26">
                <a:moveTo>
                  <a:pt x="18" y="25"/>
                </a:moveTo>
                <a:cubicBezTo>
                  <a:pt x="14" y="25"/>
                  <a:pt x="11" y="22"/>
                  <a:pt x="8" y="20"/>
                </a:cubicBezTo>
                <a:cubicBezTo>
                  <a:pt x="3" y="16"/>
                  <a:pt x="0" y="11"/>
                  <a:pt x="0" y="7"/>
                </a:cubicBezTo>
                <a:cubicBezTo>
                  <a:pt x="0" y="3"/>
                  <a:pt x="5" y="0"/>
                  <a:pt x="9" y="0"/>
                </a:cubicBezTo>
                <a:cubicBezTo>
                  <a:pt x="12" y="0"/>
                  <a:pt x="18" y="3"/>
                  <a:pt x="20" y="7"/>
                </a:cubicBezTo>
                <a:cubicBezTo>
                  <a:pt x="17" y="3"/>
                  <a:pt x="12" y="2"/>
                  <a:pt x="11" y="2"/>
                </a:cubicBezTo>
                <a:cubicBezTo>
                  <a:pt x="6" y="3"/>
                  <a:pt x="3" y="3"/>
                  <a:pt x="3" y="7"/>
                </a:cubicBezTo>
                <a:cubicBezTo>
                  <a:pt x="0" y="11"/>
                  <a:pt x="5" y="16"/>
                  <a:pt x="9" y="18"/>
                </a:cubicBezTo>
                <a:cubicBezTo>
                  <a:pt x="11" y="22"/>
                  <a:pt x="15" y="25"/>
                  <a:pt x="18" y="25"/>
                </a:cubicBezTo>
                <a:lnTo>
                  <a:pt x="20" y="23"/>
                </a:lnTo>
                <a:cubicBezTo>
                  <a:pt x="23" y="22"/>
                  <a:pt x="24" y="20"/>
                  <a:pt x="24" y="16"/>
                </a:cubicBezTo>
                <a:cubicBezTo>
                  <a:pt x="24" y="14"/>
                  <a:pt x="24" y="10"/>
                  <a:pt x="21" y="7"/>
                </a:cubicBezTo>
                <a:cubicBezTo>
                  <a:pt x="25" y="10"/>
                  <a:pt x="27" y="14"/>
                  <a:pt x="26" y="17"/>
                </a:cubicBezTo>
                <a:cubicBezTo>
                  <a:pt x="26" y="20"/>
                  <a:pt x="23" y="25"/>
                  <a:pt x="20" y="25"/>
                </a:cubicBezTo>
                <a:lnTo>
                  <a:pt x="18" y="2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" name="Freeform 1843">
            <a:extLst>
              <a:ext uri="{FF2B5EF4-FFF2-40B4-BE49-F238E27FC236}">
                <a16:creationId xmlns:a16="http://schemas.microsoft.com/office/drawing/2014/main" id="{455797AA-8097-7C43-9259-205C93DB0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2705100"/>
            <a:ext cx="9525" cy="7938"/>
          </a:xfrm>
          <a:custGeom>
            <a:avLst/>
            <a:gdLst>
              <a:gd name="T0" fmla="*/ 6858 w 25"/>
              <a:gd name="T1" fmla="*/ 992 h 24"/>
              <a:gd name="T2" fmla="*/ 9144 w 25"/>
              <a:gd name="T3" fmla="*/ 4961 h 24"/>
              <a:gd name="T4" fmla="*/ 6858 w 25"/>
              <a:gd name="T5" fmla="*/ 7607 h 24"/>
              <a:gd name="T6" fmla="*/ 1524 w 25"/>
              <a:gd name="T7" fmla="*/ 6284 h 24"/>
              <a:gd name="T8" fmla="*/ 0 w 25"/>
              <a:gd name="T9" fmla="*/ 2315 h 24"/>
              <a:gd name="T10" fmla="*/ 1524 w 25"/>
              <a:gd name="T11" fmla="*/ 0 h 24"/>
              <a:gd name="T12" fmla="*/ 6858 w 25"/>
              <a:gd name="T13" fmla="*/ 992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24">
                <a:moveTo>
                  <a:pt x="18" y="3"/>
                </a:moveTo>
                <a:cubicBezTo>
                  <a:pt x="21" y="7"/>
                  <a:pt x="24" y="10"/>
                  <a:pt x="24" y="15"/>
                </a:cubicBezTo>
                <a:cubicBezTo>
                  <a:pt x="24" y="19"/>
                  <a:pt x="23" y="21"/>
                  <a:pt x="18" y="23"/>
                </a:cubicBezTo>
                <a:cubicBezTo>
                  <a:pt x="14" y="23"/>
                  <a:pt x="9" y="21"/>
                  <a:pt x="4" y="19"/>
                </a:cubicBezTo>
                <a:cubicBezTo>
                  <a:pt x="1" y="15"/>
                  <a:pt x="0" y="10"/>
                  <a:pt x="0" y="7"/>
                </a:cubicBezTo>
                <a:cubicBezTo>
                  <a:pt x="0" y="3"/>
                  <a:pt x="2" y="0"/>
                  <a:pt x="4" y="0"/>
                </a:cubicBezTo>
                <a:cubicBezTo>
                  <a:pt x="9" y="0"/>
                  <a:pt x="14" y="1"/>
                  <a:pt x="18" y="3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" name="Freeform 1844">
            <a:extLst>
              <a:ext uri="{FF2B5EF4-FFF2-40B4-BE49-F238E27FC236}">
                <a16:creationId xmlns:a16="http://schemas.microsoft.com/office/drawing/2014/main" id="{A9E90390-097A-064A-B582-224A3C535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2705100"/>
            <a:ext cx="11113" cy="9525"/>
          </a:xfrm>
          <a:custGeom>
            <a:avLst/>
            <a:gdLst>
              <a:gd name="T0" fmla="*/ 7664 w 29"/>
              <a:gd name="T1" fmla="*/ 9159 h 26"/>
              <a:gd name="T2" fmla="*/ 7664 w 29"/>
              <a:gd name="T3" fmla="*/ 9159 h 26"/>
              <a:gd name="T4" fmla="*/ 9963 w 29"/>
              <a:gd name="T5" fmla="*/ 6228 h 26"/>
              <a:gd name="T6" fmla="*/ 7664 w 29"/>
              <a:gd name="T7" fmla="*/ 2198 h 26"/>
              <a:gd name="T8" fmla="*/ 3832 w 29"/>
              <a:gd name="T9" fmla="*/ 733 h 26"/>
              <a:gd name="T10" fmla="*/ 2299 w 29"/>
              <a:gd name="T11" fmla="*/ 733 h 26"/>
              <a:gd name="T12" fmla="*/ 766 w 29"/>
              <a:gd name="T13" fmla="*/ 3297 h 26"/>
              <a:gd name="T14" fmla="*/ 2299 w 29"/>
              <a:gd name="T15" fmla="*/ 7327 h 26"/>
              <a:gd name="T16" fmla="*/ 7664 w 29"/>
              <a:gd name="T17" fmla="*/ 9159 h 26"/>
              <a:gd name="T18" fmla="*/ 2299 w 29"/>
              <a:gd name="T19" fmla="*/ 7693 h 26"/>
              <a:gd name="T20" fmla="*/ 0 w 29"/>
              <a:gd name="T21" fmla="*/ 3297 h 26"/>
              <a:gd name="T22" fmla="*/ 2299 w 29"/>
              <a:gd name="T23" fmla="*/ 733 h 26"/>
              <a:gd name="T24" fmla="*/ 7664 w 29"/>
              <a:gd name="T25" fmla="*/ 1832 h 26"/>
              <a:gd name="T26" fmla="*/ 10730 w 29"/>
              <a:gd name="T27" fmla="*/ 6228 h 26"/>
              <a:gd name="T28" fmla="*/ 7664 w 29"/>
              <a:gd name="T29" fmla="*/ 9159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9" h="26">
                <a:moveTo>
                  <a:pt x="20" y="25"/>
                </a:moveTo>
                <a:lnTo>
                  <a:pt x="20" y="25"/>
                </a:lnTo>
                <a:cubicBezTo>
                  <a:pt x="23" y="23"/>
                  <a:pt x="26" y="21"/>
                  <a:pt x="26" y="17"/>
                </a:cubicBezTo>
                <a:cubicBezTo>
                  <a:pt x="26" y="12"/>
                  <a:pt x="23" y="9"/>
                  <a:pt x="20" y="6"/>
                </a:cubicBezTo>
                <a:cubicBezTo>
                  <a:pt x="15" y="3"/>
                  <a:pt x="13" y="2"/>
                  <a:pt x="10" y="2"/>
                </a:cubicBezTo>
                <a:lnTo>
                  <a:pt x="6" y="2"/>
                </a:lnTo>
                <a:cubicBezTo>
                  <a:pt x="3" y="3"/>
                  <a:pt x="2" y="5"/>
                  <a:pt x="2" y="9"/>
                </a:cubicBezTo>
                <a:cubicBezTo>
                  <a:pt x="2" y="12"/>
                  <a:pt x="3" y="17"/>
                  <a:pt x="6" y="20"/>
                </a:cubicBezTo>
                <a:cubicBezTo>
                  <a:pt x="11" y="23"/>
                  <a:pt x="15" y="25"/>
                  <a:pt x="20" y="25"/>
                </a:cubicBezTo>
                <a:cubicBezTo>
                  <a:pt x="14" y="25"/>
                  <a:pt x="10" y="23"/>
                  <a:pt x="6" y="21"/>
                </a:cubicBezTo>
                <a:cubicBezTo>
                  <a:pt x="2" y="17"/>
                  <a:pt x="2" y="12"/>
                  <a:pt x="0" y="9"/>
                </a:cubicBezTo>
                <a:cubicBezTo>
                  <a:pt x="0" y="5"/>
                  <a:pt x="2" y="2"/>
                  <a:pt x="6" y="2"/>
                </a:cubicBezTo>
                <a:cubicBezTo>
                  <a:pt x="11" y="0"/>
                  <a:pt x="16" y="2"/>
                  <a:pt x="20" y="5"/>
                </a:cubicBezTo>
                <a:cubicBezTo>
                  <a:pt x="25" y="9"/>
                  <a:pt x="28" y="12"/>
                  <a:pt x="28" y="17"/>
                </a:cubicBezTo>
                <a:cubicBezTo>
                  <a:pt x="28" y="21"/>
                  <a:pt x="25" y="25"/>
                  <a:pt x="20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" name="Freeform 1845">
            <a:extLst>
              <a:ext uri="{FF2B5EF4-FFF2-40B4-BE49-F238E27FC236}">
                <a16:creationId xmlns:a16="http://schemas.microsoft.com/office/drawing/2014/main" id="{CDED7474-6A1F-E54E-BEA3-24BC50DB1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2700338"/>
            <a:ext cx="9525" cy="7937"/>
          </a:xfrm>
          <a:custGeom>
            <a:avLst/>
            <a:gdLst>
              <a:gd name="T0" fmla="*/ 6096 w 25"/>
              <a:gd name="T1" fmla="*/ 992 h 24"/>
              <a:gd name="T2" fmla="*/ 9144 w 25"/>
              <a:gd name="T3" fmla="*/ 4630 h 24"/>
              <a:gd name="T4" fmla="*/ 8001 w 25"/>
              <a:gd name="T5" fmla="*/ 6945 h 24"/>
              <a:gd name="T6" fmla="*/ 2667 w 25"/>
              <a:gd name="T7" fmla="*/ 5953 h 24"/>
              <a:gd name="T8" fmla="*/ 0 w 25"/>
              <a:gd name="T9" fmla="*/ 2976 h 24"/>
              <a:gd name="T10" fmla="*/ 1524 w 25"/>
              <a:gd name="T11" fmla="*/ 331 h 24"/>
              <a:gd name="T12" fmla="*/ 6096 w 25"/>
              <a:gd name="T13" fmla="*/ 992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24">
                <a:moveTo>
                  <a:pt x="16" y="3"/>
                </a:moveTo>
                <a:cubicBezTo>
                  <a:pt x="21" y="5"/>
                  <a:pt x="24" y="9"/>
                  <a:pt x="24" y="14"/>
                </a:cubicBezTo>
                <a:cubicBezTo>
                  <a:pt x="24" y="17"/>
                  <a:pt x="22" y="18"/>
                  <a:pt x="21" y="21"/>
                </a:cubicBezTo>
                <a:cubicBezTo>
                  <a:pt x="16" y="23"/>
                  <a:pt x="12" y="21"/>
                  <a:pt x="7" y="18"/>
                </a:cubicBezTo>
                <a:cubicBezTo>
                  <a:pt x="3" y="17"/>
                  <a:pt x="1" y="14"/>
                  <a:pt x="0" y="9"/>
                </a:cubicBezTo>
                <a:cubicBezTo>
                  <a:pt x="0" y="6"/>
                  <a:pt x="1" y="3"/>
                  <a:pt x="4" y="1"/>
                </a:cubicBezTo>
                <a:cubicBezTo>
                  <a:pt x="7" y="0"/>
                  <a:pt x="12" y="0"/>
                  <a:pt x="16" y="3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" name="Freeform 1846">
            <a:extLst>
              <a:ext uri="{FF2B5EF4-FFF2-40B4-BE49-F238E27FC236}">
                <a16:creationId xmlns:a16="http://schemas.microsoft.com/office/drawing/2014/main" id="{79046064-46DD-BE41-B52E-F999A1B0C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2700338"/>
            <a:ext cx="9525" cy="7937"/>
          </a:xfrm>
          <a:custGeom>
            <a:avLst/>
            <a:gdLst>
              <a:gd name="T0" fmla="*/ 5495 w 26"/>
              <a:gd name="T1" fmla="*/ 7606 h 24"/>
              <a:gd name="T2" fmla="*/ 2564 w 26"/>
              <a:gd name="T3" fmla="*/ 6614 h 24"/>
              <a:gd name="T4" fmla="*/ 0 w 26"/>
              <a:gd name="T5" fmla="*/ 2976 h 24"/>
              <a:gd name="T6" fmla="*/ 1465 w 26"/>
              <a:gd name="T7" fmla="*/ 0 h 24"/>
              <a:gd name="T8" fmla="*/ 5862 w 26"/>
              <a:gd name="T9" fmla="*/ 992 h 24"/>
              <a:gd name="T10" fmla="*/ 8792 w 26"/>
              <a:gd name="T11" fmla="*/ 3969 h 24"/>
              <a:gd name="T12" fmla="*/ 7693 w 26"/>
              <a:gd name="T13" fmla="*/ 6945 h 24"/>
              <a:gd name="T14" fmla="*/ 8792 w 26"/>
              <a:gd name="T15" fmla="*/ 4630 h 24"/>
              <a:gd name="T16" fmla="*/ 5862 w 26"/>
              <a:gd name="T17" fmla="*/ 1654 h 24"/>
              <a:gd name="T18" fmla="*/ 3297 w 26"/>
              <a:gd name="T19" fmla="*/ 331 h 24"/>
              <a:gd name="T20" fmla="*/ 1465 w 26"/>
              <a:gd name="T21" fmla="*/ 992 h 24"/>
              <a:gd name="T22" fmla="*/ 366 w 26"/>
              <a:gd name="T23" fmla="*/ 2976 h 24"/>
              <a:gd name="T24" fmla="*/ 3297 w 26"/>
              <a:gd name="T25" fmla="*/ 5953 h 24"/>
              <a:gd name="T26" fmla="*/ 5495 w 26"/>
              <a:gd name="T27" fmla="*/ 6945 h 24"/>
              <a:gd name="T28" fmla="*/ 7693 w 26"/>
              <a:gd name="T29" fmla="*/ 6945 h 24"/>
              <a:gd name="T30" fmla="*/ 5495 w 26"/>
              <a:gd name="T31" fmla="*/ 7606 h 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6" h="24">
                <a:moveTo>
                  <a:pt x="15" y="23"/>
                </a:moveTo>
                <a:cubicBezTo>
                  <a:pt x="12" y="23"/>
                  <a:pt x="10" y="21"/>
                  <a:pt x="7" y="20"/>
                </a:cubicBezTo>
                <a:cubicBezTo>
                  <a:pt x="3" y="17"/>
                  <a:pt x="0" y="13"/>
                  <a:pt x="0" y="9"/>
                </a:cubicBezTo>
                <a:cubicBezTo>
                  <a:pt x="0" y="4"/>
                  <a:pt x="1" y="3"/>
                  <a:pt x="4" y="0"/>
                </a:cubicBezTo>
                <a:cubicBezTo>
                  <a:pt x="7" y="0"/>
                  <a:pt x="12" y="0"/>
                  <a:pt x="16" y="3"/>
                </a:cubicBezTo>
                <a:cubicBezTo>
                  <a:pt x="21" y="5"/>
                  <a:pt x="24" y="9"/>
                  <a:pt x="24" y="12"/>
                </a:cubicBezTo>
                <a:cubicBezTo>
                  <a:pt x="25" y="17"/>
                  <a:pt x="24" y="21"/>
                  <a:pt x="21" y="21"/>
                </a:cubicBezTo>
                <a:cubicBezTo>
                  <a:pt x="22" y="18"/>
                  <a:pt x="24" y="17"/>
                  <a:pt x="24" y="14"/>
                </a:cubicBezTo>
                <a:cubicBezTo>
                  <a:pt x="22" y="9"/>
                  <a:pt x="21" y="6"/>
                  <a:pt x="16" y="5"/>
                </a:cubicBezTo>
                <a:cubicBezTo>
                  <a:pt x="13" y="3"/>
                  <a:pt x="12" y="1"/>
                  <a:pt x="9" y="1"/>
                </a:cubicBezTo>
                <a:cubicBezTo>
                  <a:pt x="7" y="1"/>
                  <a:pt x="6" y="1"/>
                  <a:pt x="4" y="3"/>
                </a:cubicBezTo>
                <a:cubicBezTo>
                  <a:pt x="1" y="3"/>
                  <a:pt x="0" y="6"/>
                  <a:pt x="1" y="9"/>
                </a:cubicBezTo>
                <a:cubicBezTo>
                  <a:pt x="1" y="14"/>
                  <a:pt x="4" y="17"/>
                  <a:pt x="9" y="18"/>
                </a:cubicBezTo>
                <a:cubicBezTo>
                  <a:pt x="12" y="21"/>
                  <a:pt x="12" y="21"/>
                  <a:pt x="15" y="21"/>
                </a:cubicBezTo>
                <a:lnTo>
                  <a:pt x="21" y="21"/>
                </a:lnTo>
                <a:cubicBezTo>
                  <a:pt x="19" y="23"/>
                  <a:pt x="18" y="23"/>
                  <a:pt x="15" y="2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" name="Freeform 1847">
            <a:extLst>
              <a:ext uri="{FF2B5EF4-FFF2-40B4-BE49-F238E27FC236}">
                <a16:creationId xmlns:a16="http://schemas.microsoft.com/office/drawing/2014/main" id="{EF70426B-35E3-8443-B2A2-39F10759D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1225" y="2695575"/>
            <a:ext cx="11113" cy="7938"/>
          </a:xfrm>
          <a:custGeom>
            <a:avLst/>
            <a:gdLst>
              <a:gd name="T0" fmla="*/ 7281 w 29"/>
              <a:gd name="T1" fmla="*/ 361 h 22"/>
              <a:gd name="T2" fmla="*/ 9963 w 29"/>
              <a:gd name="T3" fmla="*/ 4330 h 22"/>
              <a:gd name="T4" fmla="*/ 8814 w 29"/>
              <a:gd name="T5" fmla="*/ 7577 h 22"/>
              <a:gd name="T6" fmla="*/ 3832 w 29"/>
              <a:gd name="T7" fmla="*/ 7216 h 22"/>
              <a:gd name="T8" fmla="*/ 0 w 29"/>
              <a:gd name="T9" fmla="*/ 3608 h 22"/>
              <a:gd name="T10" fmla="*/ 1916 w 29"/>
              <a:gd name="T11" fmla="*/ 0 h 22"/>
              <a:gd name="T12" fmla="*/ 7281 w 29"/>
              <a:gd name="T13" fmla="*/ 361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22">
                <a:moveTo>
                  <a:pt x="19" y="1"/>
                </a:moveTo>
                <a:cubicBezTo>
                  <a:pt x="22" y="3"/>
                  <a:pt x="26" y="6"/>
                  <a:pt x="26" y="12"/>
                </a:cubicBezTo>
                <a:cubicBezTo>
                  <a:pt x="28" y="15"/>
                  <a:pt x="26" y="18"/>
                  <a:pt x="23" y="21"/>
                </a:cubicBezTo>
                <a:cubicBezTo>
                  <a:pt x="19" y="21"/>
                  <a:pt x="14" y="21"/>
                  <a:pt x="10" y="20"/>
                </a:cubicBezTo>
                <a:cubicBezTo>
                  <a:pt x="6" y="17"/>
                  <a:pt x="2" y="13"/>
                  <a:pt x="0" y="10"/>
                </a:cubicBezTo>
                <a:cubicBezTo>
                  <a:pt x="0" y="6"/>
                  <a:pt x="0" y="3"/>
                  <a:pt x="5" y="0"/>
                </a:cubicBezTo>
                <a:cubicBezTo>
                  <a:pt x="10" y="0"/>
                  <a:pt x="13" y="0"/>
                  <a:pt x="19" y="1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" name="Freeform 1848">
            <a:extLst>
              <a:ext uri="{FF2B5EF4-FFF2-40B4-BE49-F238E27FC236}">
                <a16:creationId xmlns:a16="http://schemas.microsoft.com/office/drawing/2014/main" id="{B7590034-CB64-9443-BEB4-F7E427DE3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1225" y="2695575"/>
            <a:ext cx="11113" cy="7938"/>
          </a:xfrm>
          <a:custGeom>
            <a:avLst/>
            <a:gdLst>
              <a:gd name="T0" fmla="*/ 7281 w 29"/>
              <a:gd name="T1" fmla="*/ 7607 h 24"/>
              <a:gd name="T2" fmla="*/ 3832 w 29"/>
              <a:gd name="T3" fmla="*/ 7607 h 24"/>
              <a:gd name="T4" fmla="*/ 0 w 29"/>
              <a:gd name="T5" fmla="*/ 4300 h 24"/>
              <a:gd name="T6" fmla="*/ 1916 w 29"/>
              <a:gd name="T7" fmla="*/ 662 h 24"/>
              <a:gd name="T8" fmla="*/ 7281 w 29"/>
              <a:gd name="T9" fmla="*/ 662 h 24"/>
              <a:gd name="T10" fmla="*/ 10730 w 29"/>
              <a:gd name="T11" fmla="*/ 4631 h 24"/>
              <a:gd name="T12" fmla="*/ 8814 w 29"/>
              <a:gd name="T13" fmla="*/ 7607 h 24"/>
              <a:gd name="T14" fmla="*/ 7281 w 29"/>
              <a:gd name="T15" fmla="*/ 7607 h 24"/>
              <a:gd name="T16" fmla="*/ 3832 w 29"/>
              <a:gd name="T17" fmla="*/ 662 h 24"/>
              <a:gd name="T18" fmla="*/ 1916 w 29"/>
              <a:gd name="T19" fmla="*/ 992 h 24"/>
              <a:gd name="T20" fmla="*/ 766 w 29"/>
              <a:gd name="T21" fmla="*/ 4300 h 24"/>
              <a:gd name="T22" fmla="*/ 3832 w 29"/>
              <a:gd name="T23" fmla="*/ 6615 h 24"/>
              <a:gd name="T24" fmla="*/ 8814 w 29"/>
              <a:gd name="T25" fmla="*/ 7277 h 24"/>
              <a:gd name="T26" fmla="*/ 9963 w 29"/>
              <a:gd name="T27" fmla="*/ 4631 h 24"/>
              <a:gd name="T28" fmla="*/ 7281 w 29"/>
              <a:gd name="T29" fmla="*/ 1654 h 24"/>
              <a:gd name="T30" fmla="*/ 3832 w 29"/>
              <a:gd name="T31" fmla="*/ 662 h 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9" h="24">
                <a:moveTo>
                  <a:pt x="19" y="23"/>
                </a:moveTo>
                <a:cubicBezTo>
                  <a:pt x="16" y="23"/>
                  <a:pt x="13" y="23"/>
                  <a:pt x="10" y="23"/>
                </a:cubicBezTo>
                <a:cubicBezTo>
                  <a:pt x="5" y="20"/>
                  <a:pt x="2" y="17"/>
                  <a:pt x="0" y="13"/>
                </a:cubicBezTo>
                <a:cubicBezTo>
                  <a:pt x="0" y="8"/>
                  <a:pt x="0" y="5"/>
                  <a:pt x="5" y="2"/>
                </a:cubicBezTo>
                <a:cubicBezTo>
                  <a:pt x="10" y="0"/>
                  <a:pt x="14" y="2"/>
                  <a:pt x="19" y="2"/>
                </a:cubicBezTo>
                <a:cubicBezTo>
                  <a:pt x="23" y="5"/>
                  <a:pt x="26" y="8"/>
                  <a:pt x="28" y="14"/>
                </a:cubicBezTo>
                <a:cubicBezTo>
                  <a:pt x="28" y="17"/>
                  <a:pt x="28" y="20"/>
                  <a:pt x="23" y="23"/>
                </a:cubicBezTo>
                <a:cubicBezTo>
                  <a:pt x="22" y="23"/>
                  <a:pt x="19" y="23"/>
                  <a:pt x="19" y="23"/>
                </a:cubicBezTo>
                <a:close/>
                <a:moveTo>
                  <a:pt x="10" y="2"/>
                </a:moveTo>
                <a:cubicBezTo>
                  <a:pt x="10" y="2"/>
                  <a:pt x="8" y="2"/>
                  <a:pt x="5" y="3"/>
                </a:cubicBezTo>
                <a:cubicBezTo>
                  <a:pt x="2" y="5"/>
                  <a:pt x="0" y="8"/>
                  <a:pt x="2" y="13"/>
                </a:cubicBezTo>
                <a:cubicBezTo>
                  <a:pt x="2" y="15"/>
                  <a:pt x="6" y="19"/>
                  <a:pt x="10" y="20"/>
                </a:cubicBezTo>
                <a:cubicBezTo>
                  <a:pt x="14" y="23"/>
                  <a:pt x="19" y="23"/>
                  <a:pt x="23" y="22"/>
                </a:cubicBezTo>
                <a:cubicBezTo>
                  <a:pt x="26" y="20"/>
                  <a:pt x="28" y="17"/>
                  <a:pt x="26" y="14"/>
                </a:cubicBezTo>
                <a:cubicBezTo>
                  <a:pt x="25" y="8"/>
                  <a:pt x="22" y="5"/>
                  <a:pt x="19" y="5"/>
                </a:cubicBezTo>
                <a:cubicBezTo>
                  <a:pt x="16" y="2"/>
                  <a:pt x="13" y="2"/>
                  <a:pt x="1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" name="Freeform 1849">
            <a:extLst>
              <a:ext uri="{FF2B5EF4-FFF2-40B4-BE49-F238E27FC236}">
                <a16:creationId xmlns:a16="http://schemas.microsoft.com/office/drawing/2014/main" id="{B5586331-5340-2E49-B3A6-01298B363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2692400"/>
            <a:ext cx="9525" cy="7938"/>
          </a:xfrm>
          <a:custGeom>
            <a:avLst/>
            <a:gdLst>
              <a:gd name="T0" fmla="*/ 5443 w 28"/>
              <a:gd name="T1" fmla="*/ 361 h 22"/>
              <a:gd name="T2" fmla="*/ 8504 w 28"/>
              <a:gd name="T3" fmla="*/ 3247 h 22"/>
              <a:gd name="T4" fmla="*/ 7484 w 28"/>
              <a:gd name="T5" fmla="*/ 6856 h 22"/>
              <a:gd name="T6" fmla="*/ 3402 w 28"/>
              <a:gd name="T7" fmla="*/ 6856 h 22"/>
              <a:gd name="T8" fmla="*/ 340 w 28"/>
              <a:gd name="T9" fmla="*/ 3247 h 22"/>
              <a:gd name="T10" fmla="*/ 2041 w 28"/>
              <a:gd name="T11" fmla="*/ 361 h 22"/>
              <a:gd name="T12" fmla="*/ 5443 w 28"/>
              <a:gd name="T13" fmla="*/ 361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22">
                <a:moveTo>
                  <a:pt x="16" y="1"/>
                </a:moveTo>
                <a:cubicBezTo>
                  <a:pt x="22" y="3"/>
                  <a:pt x="24" y="6"/>
                  <a:pt x="25" y="9"/>
                </a:cubicBezTo>
                <a:cubicBezTo>
                  <a:pt x="27" y="12"/>
                  <a:pt x="25" y="15"/>
                  <a:pt x="22" y="19"/>
                </a:cubicBezTo>
                <a:cubicBezTo>
                  <a:pt x="19" y="21"/>
                  <a:pt x="13" y="21"/>
                  <a:pt x="10" y="19"/>
                </a:cubicBezTo>
                <a:cubicBezTo>
                  <a:pt x="6" y="15"/>
                  <a:pt x="3" y="13"/>
                  <a:pt x="1" y="9"/>
                </a:cubicBezTo>
                <a:cubicBezTo>
                  <a:pt x="0" y="6"/>
                  <a:pt x="1" y="3"/>
                  <a:pt x="6" y="1"/>
                </a:cubicBezTo>
                <a:cubicBezTo>
                  <a:pt x="7" y="0"/>
                  <a:pt x="12" y="0"/>
                  <a:pt x="16" y="1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" name="Freeform 1850">
            <a:extLst>
              <a:ext uri="{FF2B5EF4-FFF2-40B4-BE49-F238E27FC236}">
                <a16:creationId xmlns:a16="http://schemas.microsoft.com/office/drawing/2014/main" id="{83D6B120-56E0-A342-AC20-7806CC8E5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2692400"/>
            <a:ext cx="9525" cy="7938"/>
          </a:xfrm>
          <a:custGeom>
            <a:avLst/>
            <a:gdLst>
              <a:gd name="T0" fmla="*/ 5443 w 28"/>
              <a:gd name="T1" fmla="*/ 7607 h 24"/>
              <a:gd name="T2" fmla="*/ 3402 w 28"/>
              <a:gd name="T3" fmla="*/ 7277 h 24"/>
              <a:gd name="T4" fmla="*/ 0 w 28"/>
              <a:gd name="T5" fmla="*/ 3969 h 24"/>
              <a:gd name="T6" fmla="*/ 1361 w 28"/>
              <a:gd name="T7" fmla="*/ 992 h 24"/>
              <a:gd name="T8" fmla="*/ 5443 w 28"/>
              <a:gd name="T9" fmla="*/ 662 h 24"/>
              <a:gd name="T10" fmla="*/ 8504 w 28"/>
              <a:gd name="T11" fmla="*/ 3638 h 24"/>
              <a:gd name="T12" fmla="*/ 7484 w 28"/>
              <a:gd name="T13" fmla="*/ 6946 h 24"/>
              <a:gd name="T14" fmla="*/ 5443 w 28"/>
              <a:gd name="T15" fmla="*/ 7607 h 24"/>
              <a:gd name="T16" fmla="*/ 3402 w 28"/>
              <a:gd name="T17" fmla="*/ 662 h 24"/>
              <a:gd name="T18" fmla="*/ 2041 w 28"/>
              <a:gd name="T19" fmla="*/ 992 h 24"/>
              <a:gd name="T20" fmla="*/ 340 w 28"/>
              <a:gd name="T21" fmla="*/ 3638 h 24"/>
              <a:gd name="T22" fmla="*/ 3402 w 28"/>
              <a:gd name="T23" fmla="*/ 6615 h 24"/>
              <a:gd name="T24" fmla="*/ 7484 w 28"/>
              <a:gd name="T25" fmla="*/ 6615 h 24"/>
              <a:gd name="T26" fmla="*/ 8164 w 28"/>
              <a:gd name="T27" fmla="*/ 3638 h 24"/>
              <a:gd name="T28" fmla="*/ 5443 w 28"/>
              <a:gd name="T29" fmla="*/ 992 h 24"/>
              <a:gd name="T30" fmla="*/ 3402 w 28"/>
              <a:gd name="T31" fmla="*/ 662 h 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8" h="24">
                <a:moveTo>
                  <a:pt x="16" y="23"/>
                </a:moveTo>
                <a:cubicBezTo>
                  <a:pt x="13" y="23"/>
                  <a:pt x="12" y="23"/>
                  <a:pt x="10" y="22"/>
                </a:cubicBezTo>
                <a:cubicBezTo>
                  <a:pt x="6" y="20"/>
                  <a:pt x="1" y="15"/>
                  <a:pt x="0" y="12"/>
                </a:cubicBezTo>
                <a:cubicBezTo>
                  <a:pt x="0" y="8"/>
                  <a:pt x="0" y="5"/>
                  <a:pt x="4" y="3"/>
                </a:cubicBezTo>
                <a:cubicBezTo>
                  <a:pt x="7" y="0"/>
                  <a:pt x="12" y="0"/>
                  <a:pt x="16" y="2"/>
                </a:cubicBezTo>
                <a:cubicBezTo>
                  <a:pt x="22" y="5"/>
                  <a:pt x="24" y="8"/>
                  <a:pt x="25" y="11"/>
                </a:cubicBezTo>
                <a:cubicBezTo>
                  <a:pt x="27" y="15"/>
                  <a:pt x="25" y="17"/>
                  <a:pt x="22" y="21"/>
                </a:cubicBezTo>
                <a:cubicBezTo>
                  <a:pt x="22" y="23"/>
                  <a:pt x="19" y="23"/>
                  <a:pt x="16" y="23"/>
                </a:cubicBezTo>
                <a:close/>
                <a:moveTo>
                  <a:pt x="10" y="2"/>
                </a:moveTo>
                <a:cubicBezTo>
                  <a:pt x="9" y="2"/>
                  <a:pt x="6" y="3"/>
                  <a:pt x="6" y="3"/>
                </a:cubicBezTo>
                <a:cubicBezTo>
                  <a:pt x="1" y="5"/>
                  <a:pt x="0" y="8"/>
                  <a:pt x="1" y="11"/>
                </a:cubicBezTo>
                <a:cubicBezTo>
                  <a:pt x="4" y="15"/>
                  <a:pt x="6" y="17"/>
                  <a:pt x="10" y="20"/>
                </a:cubicBezTo>
                <a:cubicBezTo>
                  <a:pt x="13" y="23"/>
                  <a:pt x="19" y="23"/>
                  <a:pt x="22" y="20"/>
                </a:cubicBezTo>
                <a:cubicBezTo>
                  <a:pt x="24" y="17"/>
                  <a:pt x="25" y="14"/>
                  <a:pt x="24" y="11"/>
                </a:cubicBezTo>
                <a:cubicBezTo>
                  <a:pt x="22" y="8"/>
                  <a:pt x="21" y="5"/>
                  <a:pt x="16" y="3"/>
                </a:cubicBezTo>
                <a:cubicBezTo>
                  <a:pt x="13" y="3"/>
                  <a:pt x="12" y="2"/>
                  <a:pt x="1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" name="Freeform 1851">
            <a:extLst>
              <a:ext uri="{FF2B5EF4-FFF2-40B4-BE49-F238E27FC236}">
                <a16:creationId xmlns:a16="http://schemas.microsoft.com/office/drawing/2014/main" id="{CC8CFBFA-414B-D448-B289-F5760291E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3763" y="2689225"/>
            <a:ext cx="11112" cy="7938"/>
          </a:xfrm>
          <a:custGeom>
            <a:avLst/>
            <a:gdLst>
              <a:gd name="T0" fmla="*/ 5556 w 32"/>
              <a:gd name="T1" fmla="*/ 756 h 21"/>
              <a:gd name="T2" fmla="*/ 10070 w 32"/>
              <a:gd name="T3" fmla="*/ 3402 h 21"/>
              <a:gd name="T4" fmla="*/ 8681 w 32"/>
              <a:gd name="T5" fmla="*/ 6426 h 21"/>
              <a:gd name="T6" fmla="*/ 3820 w 32"/>
              <a:gd name="T7" fmla="*/ 7560 h 21"/>
              <a:gd name="T8" fmla="*/ 695 w 32"/>
              <a:gd name="T9" fmla="*/ 4158 h 21"/>
              <a:gd name="T10" fmla="*/ 1042 w 32"/>
              <a:gd name="T11" fmla="*/ 756 h 21"/>
              <a:gd name="T12" fmla="*/ 5556 w 32"/>
              <a:gd name="T13" fmla="*/ 75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21">
                <a:moveTo>
                  <a:pt x="16" y="2"/>
                </a:moveTo>
                <a:cubicBezTo>
                  <a:pt x="20" y="2"/>
                  <a:pt x="26" y="6"/>
                  <a:pt x="29" y="9"/>
                </a:cubicBezTo>
                <a:cubicBezTo>
                  <a:pt x="31" y="12"/>
                  <a:pt x="29" y="17"/>
                  <a:pt x="25" y="17"/>
                </a:cubicBezTo>
                <a:cubicBezTo>
                  <a:pt x="20" y="20"/>
                  <a:pt x="16" y="20"/>
                  <a:pt x="11" y="20"/>
                </a:cubicBezTo>
                <a:cubicBezTo>
                  <a:pt x="6" y="17"/>
                  <a:pt x="2" y="14"/>
                  <a:pt x="2" y="11"/>
                </a:cubicBezTo>
                <a:cubicBezTo>
                  <a:pt x="0" y="8"/>
                  <a:pt x="2" y="5"/>
                  <a:pt x="3" y="2"/>
                </a:cubicBezTo>
                <a:cubicBezTo>
                  <a:pt x="8" y="2"/>
                  <a:pt x="11" y="0"/>
                  <a:pt x="16" y="2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" name="Freeform 1852">
            <a:extLst>
              <a:ext uri="{FF2B5EF4-FFF2-40B4-BE49-F238E27FC236}">
                <a16:creationId xmlns:a16="http://schemas.microsoft.com/office/drawing/2014/main" id="{01F97CAD-5612-7042-9E51-0B4B11F3D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3763" y="2689225"/>
            <a:ext cx="11112" cy="7938"/>
          </a:xfrm>
          <a:custGeom>
            <a:avLst/>
            <a:gdLst>
              <a:gd name="T0" fmla="*/ 5903 w 32"/>
              <a:gd name="T1" fmla="*/ 7560 h 21"/>
              <a:gd name="T2" fmla="*/ 5903 w 32"/>
              <a:gd name="T3" fmla="*/ 7560 h 21"/>
              <a:gd name="T4" fmla="*/ 3820 w 32"/>
              <a:gd name="T5" fmla="*/ 7560 h 21"/>
              <a:gd name="T6" fmla="*/ 695 w 32"/>
              <a:gd name="T7" fmla="*/ 4536 h 21"/>
              <a:gd name="T8" fmla="*/ 1042 w 32"/>
              <a:gd name="T9" fmla="*/ 756 h 21"/>
              <a:gd name="T10" fmla="*/ 5903 w 32"/>
              <a:gd name="T11" fmla="*/ 756 h 21"/>
              <a:gd name="T12" fmla="*/ 10070 w 32"/>
              <a:gd name="T13" fmla="*/ 3402 h 21"/>
              <a:gd name="T14" fmla="*/ 8681 w 32"/>
              <a:gd name="T15" fmla="*/ 6804 h 21"/>
              <a:gd name="T16" fmla="*/ 5903 w 32"/>
              <a:gd name="T17" fmla="*/ 7560 h 21"/>
              <a:gd name="T18" fmla="*/ 3820 w 32"/>
              <a:gd name="T19" fmla="*/ 756 h 21"/>
              <a:gd name="T20" fmla="*/ 1736 w 32"/>
              <a:gd name="T21" fmla="*/ 756 h 21"/>
              <a:gd name="T22" fmla="*/ 695 w 32"/>
              <a:gd name="T23" fmla="*/ 4158 h 21"/>
              <a:gd name="T24" fmla="*/ 3820 w 32"/>
              <a:gd name="T25" fmla="*/ 7560 h 21"/>
              <a:gd name="T26" fmla="*/ 8681 w 32"/>
              <a:gd name="T27" fmla="*/ 6426 h 21"/>
              <a:gd name="T28" fmla="*/ 9723 w 32"/>
              <a:gd name="T29" fmla="*/ 3402 h 21"/>
              <a:gd name="T30" fmla="*/ 5556 w 32"/>
              <a:gd name="T31" fmla="*/ 756 h 21"/>
              <a:gd name="T32" fmla="*/ 3820 w 32"/>
              <a:gd name="T33" fmla="*/ 756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" h="21">
                <a:moveTo>
                  <a:pt x="17" y="20"/>
                </a:moveTo>
                <a:lnTo>
                  <a:pt x="17" y="20"/>
                </a:lnTo>
                <a:cubicBezTo>
                  <a:pt x="14" y="20"/>
                  <a:pt x="13" y="20"/>
                  <a:pt x="11" y="20"/>
                </a:cubicBezTo>
                <a:cubicBezTo>
                  <a:pt x="6" y="18"/>
                  <a:pt x="2" y="15"/>
                  <a:pt x="2" y="12"/>
                </a:cubicBezTo>
                <a:cubicBezTo>
                  <a:pt x="0" y="8"/>
                  <a:pt x="0" y="5"/>
                  <a:pt x="3" y="2"/>
                </a:cubicBezTo>
                <a:cubicBezTo>
                  <a:pt x="6" y="0"/>
                  <a:pt x="11" y="0"/>
                  <a:pt x="17" y="2"/>
                </a:cubicBezTo>
                <a:cubicBezTo>
                  <a:pt x="20" y="2"/>
                  <a:pt x="26" y="6"/>
                  <a:pt x="29" y="9"/>
                </a:cubicBezTo>
                <a:cubicBezTo>
                  <a:pt x="31" y="12"/>
                  <a:pt x="29" y="17"/>
                  <a:pt x="25" y="18"/>
                </a:cubicBezTo>
                <a:cubicBezTo>
                  <a:pt x="20" y="20"/>
                  <a:pt x="20" y="20"/>
                  <a:pt x="17" y="20"/>
                </a:cubicBezTo>
                <a:close/>
                <a:moveTo>
                  <a:pt x="11" y="2"/>
                </a:moveTo>
                <a:cubicBezTo>
                  <a:pt x="8" y="2"/>
                  <a:pt x="6" y="2"/>
                  <a:pt x="5" y="2"/>
                </a:cubicBezTo>
                <a:cubicBezTo>
                  <a:pt x="2" y="6"/>
                  <a:pt x="2" y="8"/>
                  <a:pt x="2" y="11"/>
                </a:cubicBezTo>
                <a:cubicBezTo>
                  <a:pt x="3" y="14"/>
                  <a:pt x="8" y="17"/>
                  <a:pt x="11" y="20"/>
                </a:cubicBezTo>
                <a:cubicBezTo>
                  <a:pt x="16" y="20"/>
                  <a:pt x="20" y="20"/>
                  <a:pt x="25" y="17"/>
                </a:cubicBezTo>
                <a:cubicBezTo>
                  <a:pt x="29" y="15"/>
                  <a:pt x="29" y="12"/>
                  <a:pt x="28" y="9"/>
                </a:cubicBezTo>
                <a:cubicBezTo>
                  <a:pt x="26" y="6"/>
                  <a:pt x="20" y="3"/>
                  <a:pt x="16" y="2"/>
                </a:cubicBezTo>
                <a:cubicBezTo>
                  <a:pt x="14" y="2"/>
                  <a:pt x="13" y="2"/>
                  <a:pt x="1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" name="Freeform 1853">
            <a:extLst>
              <a:ext uri="{FF2B5EF4-FFF2-40B4-BE49-F238E27FC236}">
                <a16:creationId xmlns:a16="http://schemas.microsoft.com/office/drawing/2014/main" id="{CD67052C-842E-0647-9705-179D2092D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2687638"/>
            <a:ext cx="9525" cy="7937"/>
          </a:xfrm>
          <a:custGeom>
            <a:avLst/>
            <a:gdLst>
              <a:gd name="T0" fmla="*/ 5443 w 28"/>
              <a:gd name="T1" fmla="*/ 361 h 22"/>
              <a:gd name="T2" fmla="*/ 9185 w 28"/>
              <a:gd name="T3" fmla="*/ 2165 h 22"/>
              <a:gd name="T4" fmla="*/ 8504 w 28"/>
              <a:gd name="T5" fmla="*/ 5772 h 22"/>
              <a:gd name="T6" fmla="*/ 4422 w 28"/>
              <a:gd name="T7" fmla="*/ 6855 h 22"/>
              <a:gd name="T8" fmla="*/ 340 w 28"/>
              <a:gd name="T9" fmla="*/ 4690 h 22"/>
              <a:gd name="T10" fmla="*/ 1021 w 28"/>
              <a:gd name="T11" fmla="*/ 1443 h 22"/>
              <a:gd name="T12" fmla="*/ 5443 w 28"/>
              <a:gd name="T13" fmla="*/ 361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22">
                <a:moveTo>
                  <a:pt x="16" y="1"/>
                </a:moveTo>
                <a:cubicBezTo>
                  <a:pt x="19" y="3"/>
                  <a:pt x="25" y="4"/>
                  <a:pt x="27" y="6"/>
                </a:cubicBezTo>
                <a:cubicBezTo>
                  <a:pt x="27" y="10"/>
                  <a:pt x="27" y="13"/>
                  <a:pt x="25" y="16"/>
                </a:cubicBezTo>
                <a:cubicBezTo>
                  <a:pt x="22" y="18"/>
                  <a:pt x="18" y="21"/>
                  <a:pt x="13" y="19"/>
                </a:cubicBezTo>
                <a:cubicBezTo>
                  <a:pt x="9" y="18"/>
                  <a:pt x="4" y="16"/>
                  <a:pt x="1" y="13"/>
                </a:cubicBezTo>
                <a:cubicBezTo>
                  <a:pt x="0" y="10"/>
                  <a:pt x="0" y="6"/>
                  <a:pt x="3" y="4"/>
                </a:cubicBezTo>
                <a:cubicBezTo>
                  <a:pt x="6" y="3"/>
                  <a:pt x="10" y="0"/>
                  <a:pt x="16" y="1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" name="Freeform 1854">
            <a:extLst>
              <a:ext uri="{FF2B5EF4-FFF2-40B4-BE49-F238E27FC236}">
                <a16:creationId xmlns:a16="http://schemas.microsoft.com/office/drawing/2014/main" id="{BCB83AFE-6A4B-074B-ADF2-2A6456F24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2687638"/>
            <a:ext cx="11113" cy="7937"/>
          </a:xfrm>
          <a:custGeom>
            <a:avLst/>
            <a:gdLst>
              <a:gd name="T0" fmla="*/ 6131 w 29"/>
              <a:gd name="T1" fmla="*/ 7576 h 22"/>
              <a:gd name="T2" fmla="*/ 6131 w 29"/>
              <a:gd name="T3" fmla="*/ 7576 h 22"/>
              <a:gd name="T4" fmla="*/ 4982 w 29"/>
              <a:gd name="T5" fmla="*/ 7576 h 22"/>
              <a:gd name="T6" fmla="*/ 383 w 29"/>
              <a:gd name="T7" fmla="*/ 4690 h 22"/>
              <a:gd name="T8" fmla="*/ 1150 w 29"/>
              <a:gd name="T9" fmla="*/ 1443 h 22"/>
              <a:gd name="T10" fmla="*/ 6131 w 29"/>
              <a:gd name="T11" fmla="*/ 0 h 22"/>
              <a:gd name="T12" fmla="*/ 10347 w 29"/>
              <a:gd name="T13" fmla="*/ 2165 h 22"/>
              <a:gd name="T14" fmla="*/ 9580 w 29"/>
              <a:gd name="T15" fmla="*/ 5772 h 22"/>
              <a:gd name="T16" fmla="*/ 6131 w 29"/>
              <a:gd name="T17" fmla="*/ 7576 h 22"/>
              <a:gd name="T18" fmla="*/ 4982 w 29"/>
              <a:gd name="T19" fmla="*/ 1082 h 22"/>
              <a:gd name="T20" fmla="*/ 1150 w 29"/>
              <a:gd name="T21" fmla="*/ 2165 h 22"/>
              <a:gd name="T22" fmla="*/ 1150 w 29"/>
              <a:gd name="T23" fmla="*/ 4690 h 22"/>
              <a:gd name="T24" fmla="*/ 4982 w 29"/>
              <a:gd name="T25" fmla="*/ 6494 h 22"/>
              <a:gd name="T26" fmla="*/ 9580 w 29"/>
              <a:gd name="T27" fmla="*/ 5772 h 22"/>
              <a:gd name="T28" fmla="*/ 10347 w 29"/>
              <a:gd name="T29" fmla="*/ 2525 h 22"/>
              <a:gd name="T30" fmla="*/ 6131 w 29"/>
              <a:gd name="T31" fmla="*/ 1082 h 22"/>
              <a:gd name="T32" fmla="*/ 4982 w 29"/>
              <a:gd name="T33" fmla="*/ 1082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" h="22">
                <a:moveTo>
                  <a:pt x="16" y="21"/>
                </a:moveTo>
                <a:lnTo>
                  <a:pt x="16" y="21"/>
                </a:lnTo>
                <a:cubicBezTo>
                  <a:pt x="15" y="21"/>
                  <a:pt x="15" y="21"/>
                  <a:pt x="13" y="21"/>
                </a:cubicBezTo>
                <a:cubicBezTo>
                  <a:pt x="9" y="19"/>
                  <a:pt x="3" y="16"/>
                  <a:pt x="1" y="13"/>
                </a:cubicBezTo>
                <a:cubicBezTo>
                  <a:pt x="0" y="10"/>
                  <a:pt x="0" y="6"/>
                  <a:pt x="3" y="4"/>
                </a:cubicBezTo>
                <a:cubicBezTo>
                  <a:pt x="6" y="1"/>
                  <a:pt x="10" y="0"/>
                  <a:pt x="16" y="0"/>
                </a:cubicBezTo>
                <a:cubicBezTo>
                  <a:pt x="21" y="1"/>
                  <a:pt x="25" y="3"/>
                  <a:pt x="27" y="6"/>
                </a:cubicBezTo>
                <a:cubicBezTo>
                  <a:pt x="28" y="10"/>
                  <a:pt x="28" y="15"/>
                  <a:pt x="25" y="16"/>
                </a:cubicBezTo>
                <a:cubicBezTo>
                  <a:pt x="22" y="18"/>
                  <a:pt x="19" y="21"/>
                  <a:pt x="16" y="21"/>
                </a:cubicBezTo>
                <a:close/>
                <a:moveTo>
                  <a:pt x="13" y="3"/>
                </a:moveTo>
                <a:cubicBezTo>
                  <a:pt x="9" y="3"/>
                  <a:pt x="6" y="3"/>
                  <a:pt x="3" y="6"/>
                </a:cubicBezTo>
                <a:cubicBezTo>
                  <a:pt x="0" y="6"/>
                  <a:pt x="0" y="10"/>
                  <a:pt x="3" y="13"/>
                </a:cubicBezTo>
                <a:cubicBezTo>
                  <a:pt x="4" y="16"/>
                  <a:pt x="9" y="18"/>
                  <a:pt x="13" y="18"/>
                </a:cubicBezTo>
                <a:cubicBezTo>
                  <a:pt x="18" y="19"/>
                  <a:pt x="22" y="18"/>
                  <a:pt x="25" y="16"/>
                </a:cubicBezTo>
                <a:cubicBezTo>
                  <a:pt x="27" y="13"/>
                  <a:pt x="27" y="10"/>
                  <a:pt x="27" y="7"/>
                </a:cubicBezTo>
                <a:cubicBezTo>
                  <a:pt x="24" y="4"/>
                  <a:pt x="19" y="3"/>
                  <a:pt x="16" y="3"/>
                </a:cubicBezTo>
                <a:cubicBezTo>
                  <a:pt x="15" y="3"/>
                  <a:pt x="15" y="3"/>
                  <a:pt x="1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" name="Freeform 1855">
            <a:extLst>
              <a:ext uri="{FF2B5EF4-FFF2-40B4-BE49-F238E27FC236}">
                <a16:creationId xmlns:a16="http://schemas.microsoft.com/office/drawing/2014/main" id="{D16C8AE3-FE03-0746-9F8B-78E27DC39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2687638"/>
            <a:ext cx="11113" cy="6350"/>
          </a:xfrm>
          <a:custGeom>
            <a:avLst/>
            <a:gdLst>
              <a:gd name="T0" fmla="*/ 6297 w 30"/>
              <a:gd name="T1" fmla="*/ 0 h 19"/>
              <a:gd name="T2" fmla="*/ 9631 w 30"/>
              <a:gd name="T3" fmla="*/ 2005 h 19"/>
              <a:gd name="T4" fmla="*/ 9631 w 30"/>
              <a:gd name="T5" fmla="*/ 4345 h 19"/>
              <a:gd name="T6" fmla="*/ 5186 w 30"/>
              <a:gd name="T7" fmla="*/ 6016 h 19"/>
              <a:gd name="T8" fmla="*/ 370 w 30"/>
              <a:gd name="T9" fmla="*/ 4345 h 19"/>
              <a:gd name="T10" fmla="*/ 1111 w 30"/>
              <a:gd name="T11" fmla="*/ 1337 h 19"/>
              <a:gd name="T12" fmla="*/ 6297 w 30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19">
                <a:moveTo>
                  <a:pt x="17" y="0"/>
                </a:moveTo>
                <a:cubicBezTo>
                  <a:pt x="19" y="0"/>
                  <a:pt x="24" y="3"/>
                  <a:pt x="26" y="6"/>
                </a:cubicBezTo>
                <a:cubicBezTo>
                  <a:pt x="29" y="7"/>
                  <a:pt x="29" y="10"/>
                  <a:pt x="26" y="13"/>
                </a:cubicBezTo>
                <a:cubicBezTo>
                  <a:pt x="24" y="16"/>
                  <a:pt x="19" y="18"/>
                  <a:pt x="14" y="18"/>
                </a:cubicBezTo>
                <a:cubicBezTo>
                  <a:pt x="7" y="18"/>
                  <a:pt x="4" y="16"/>
                  <a:pt x="1" y="13"/>
                </a:cubicBezTo>
                <a:cubicBezTo>
                  <a:pt x="0" y="10"/>
                  <a:pt x="0" y="6"/>
                  <a:pt x="3" y="4"/>
                </a:cubicBezTo>
                <a:cubicBezTo>
                  <a:pt x="6" y="0"/>
                  <a:pt x="9" y="0"/>
                  <a:pt x="17" y="0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" name="Freeform 1856">
            <a:extLst>
              <a:ext uri="{FF2B5EF4-FFF2-40B4-BE49-F238E27FC236}">
                <a16:creationId xmlns:a16="http://schemas.microsoft.com/office/drawing/2014/main" id="{955F562F-F8ED-AF44-911B-F55F74BC1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2687638"/>
            <a:ext cx="11112" cy="6350"/>
          </a:xfrm>
          <a:custGeom>
            <a:avLst/>
            <a:gdLst>
              <a:gd name="T0" fmla="*/ 6598 w 32"/>
              <a:gd name="T1" fmla="*/ 6016 h 19"/>
              <a:gd name="T2" fmla="*/ 5556 w 32"/>
              <a:gd name="T3" fmla="*/ 6016 h 19"/>
              <a:gd name="T4" fmla="*/ 1042 w 32"/>
              <a:gd name="T5" fmla="*/ 4345 h 19"/>
              <a:gd name="T6" fmla="*/ 1042 w 32"/>
              <a:gd name="T7" fmla="*/ 1003 h 19"/>
              <a:gd name="T8" fmla="*/ 5556 w 32"/>
              <a:gd name="T9" fmla="*/ 0 h 19"/>
              <a:gd name="T10" fmla="*/ 5903 w 32"/>
              <a:gd name="T11" fmla="*/ 0 h 19"/>
              <a:gd name="T12" fmla="*/ 1736 w 32"/>
              <a:gd name="T13" fmla="*/ 1337 h 19"/>
              <a:gd name="T14" fmla="*/ 1736 w 32"/>
              <a:gd name="T15" fmla="*/ 4011 h 19"/>
              <a:gd name="T16" fmla="*/ 5556 w 32"/>
              <a:gd name="T17" fmla="*/ 5347 h 19"/>
              <a:gd name="T18" fmla="*/ 6598 w 32"/>
              <a:gd name="T19" fmla="*/ 6016 h 19"/>
              <a:gd name="T20" fmla="*/ 9723 w 32"/>
              <a:gd name="T21" fmla="*/ 4345 h 19"/>
              <a:gd name="T22" fmla="*/ 9723 w 32"/>
              <a:gd name="T23" fmla="*/ 2005 h 19"/>
              <a:gd name="T24" fmla="*/ 7292 w 32"/>
              <a:gd name="T25" fmla="*/ 0 h 19"/>
              <a:gd name="T26" fmla="*/ 10070 w 32"/>
              <a:gd name="T27" fmla="*/ 1337 h 19"/>
              <a:gd name="T28" fmla="*/ 9723 w 32"/>
              <a:gd name="T29" fmla="*/ 5013 h 19"/>
              <a:gd name="T30" fmla="*/ 6598 w 32"/>
              <a:gd name="T31" fmla="*/ 6016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2" h="19">
                <a:moveTo>
                  <a:pt x="19" y="18"/>
                </a:moveTo>
                <a:lnTo>
                  <a:pt x="16" y="18"/>
                </a:lnTo>
                <a:cubicBezTo>
                  <a:pt x="9" y="18"/>
                  <a:pt x="6" y="16"/>
                  <a:pt x="3" y="13"/>
                </a:cubicBezTo>
                <a:cubicBezTo>
                  <a:pt x="0" y="10"/>
                  <a:pt x="0" y="6"/>
                  <a:pt x="3" y="3"/>
                </a:cubicBezTo>
                <a:cubicBezTo>
                  <a:pt x="6" y="0"/>
                  <a:pt x="9" y="0"/>
                  <a:pt x="16" y="0"/>
                </a:cubicBezTo>
                <a:cubicBezTo>
                  <a:pt x="16" y="0"/>
                  <a:pt x="16" y="0"/>
                  <a:pt x="17" y="0"/>
                </a:cubicBezTo>
                <a:cubicBezTo>
                  <a:pt x="10" y="0"/>
                  <a:pt x="8" y="3"/>
                  <a:pt x="5" y="4"/>
                </a:cubicBezTo>
                <a:cubicBezTo>
                  <a:pt x="3" y="6"/>
                  <a:pt x="2" y="10"/>
                  <a:pt x="5" y="12"/>
                </a:cubicBezTo>
                <a:cubicBezTo>
                  <a:pt x="6" y="15"/>
                  <a:pt x="11" y="16"/>
                  <a:pt x="16" y="16"/>
                </a:cubicBezTo>
                <a:lnTo>
                  <a:pt x="19" y="18"/>
                </a:lnTo>
                <a:cubicBezTo>
                  <a:pt x="21" y="18"/>
                  <a:pt x="26" y="16"/>
                  <a:pt x="28" y="13"/>
                </a:cubicBezTo>
                <a:cubicBezTo>
                  <a:pt x="31" y="10"/>
                  <a:pt x="31" y="7"/>
                  <a:pt x="28" y="6"/>
                </a:cubicBezTo>
                <a:cubicBezTo>
                  <a:pt x="26" y="3"/>
                  <a:pt x="23" y="1"/>
                  <a:pt x="21" y="0"/>
                </a:cubicBezTo>
                <a:cubicBezTo>
                  <a:pt x="25" y="1"/>
                  <a:pt x="28" y="2"/>
                  <a:pt x="29" y="4"/>
                </a:cubicBezTo>
                <a:cubicBezTo>
                  <a:pt x="31" y="7"/>
                  <a:pt x="31" y="12"/>
                  <a:pt x="28" y="15"/>
                </a:cubicBezTo>
                <a:cubicBezTo>
                  <a:pt x="26" y="16"/>
                  <a:pt x="21" y="18"/>
                  <a:pt x="19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3" name="Freeform 1857">
            <a:extLst>
              <a:ext uri="{FF2B5EF4-FFF2-40B4-BE49-F238E27FC236}">
                <a16:creationId xmlns:a16="http://schemas.microsoft.com/office/drawing/2014/main" id="{B9609BC7-A2D8-E34E-8E66-C9297E884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2687638"/>
            <a:ext cx="11113" cy="6350"/>
          </a:xfrm>
          <a:custGeom>
            <a:avLst/>
            <a:gdLst>
              <a:gd name="T0" fmla="*/ 4982 w 29"/>
              <a:gd name="T1" fmla="*/ 0 h 19"/>
              <a:gd name="T2" fmla="*/ 9580 w 29"/>
              <a:gd name="T3" fmla="*/ 2005 h 19"/>
              <a:gd name="T4" fmla="*/ 9580 w 29"/>
              <a:gd name="T5" fmla="*/ 5013 h 19"/>
              <a:gd name="T6" fmla="*/ 4982 w 29"/>
              <a:gd name="T7" fmla="*/ 6016 h 19"/>
              <a:gd name="T8" fmla="*/ 383 w 29"/>
              <a:gd name="T9" fmla="*/ 4345 h 19"/>
              <a:gd name="T10" fmla="*/ 383 w 29"/>
              <a:gd name="T11" fmla="*/ 2005 h 19"/>
              <a:gd name="T12" fmla="*/ 4982 w 29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19">
                <a:moveTo>
                  <a:pt x="13" y="0"/>
                </a:moveTo>
                <a:cubicBezTo>
                  <a:pt x="19" y="0"/>
                  <a:pt x="22" y="3"/>
                  <a:pt x="25" y="6"/>
                </a:cubicBezTo>
                <a:cubicBezTo>
                  <a:pt x="28" y="9"/>
                  <a:pt x="28" y="12"/>
                  <a:pt x="25" y="15"/>
                </a:cubicBezTo>
                <a:cubicBezTo>
                  <a:pt x="22" y="18"/>
                  <a:pt x="19" y="18"/>
                  <a:pt x="13" y="18"/>
                </a:cubicBezTo>
                <a:cubicBezTo>
                  <a:pt x="7" y="18"/>
                  <a:pt x="2" y="16"/>
                  <a:pt x="1" y="13"/>
                </a:cubicBezTo>
                <a:cubicBezTo>
                  <a:pt x="0" y="10"/>
                  <a:pt x="0" y="7"/>
                  <a:pt x="1" y="6"/>
                </a:cubicBezTo>
                <a:cubicBezTo>
                  <a:pt x="4" y="3"/>
                  <a:pt x="10" y="0"/>
                  <a:pt x="13" y="0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4" name="Freeform 1858">
            <a:extLst>
              <a:ext uri="{FF2B5EF4-FFF2-40B4-BE49-F238E27FC236}">
                <a16:creationId xmlns:a16="http://schemas.microsoft.com/office/drawing/2014/main" id="{C70068EF-6107-8A4A-9CF7-A53AE20D4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2687638"/>
            <a:ext cx="11113" cy="7937"/>
          </a:xfrm>
          <a:custGeom>
            <a:avLst/>
            <a:gdLst>
              <a:gd name="T0" fmla="*/ 5051 w 33"/>
              <a:gd name="T1" fmla="*/ 7540 h 20"/>
              <a:gd name="T2" fmla="*/ 5051 w 33"/>
              <a:gd name="T3" fmla="*/ 7540 h 20"/>
              <a:gd name="T4" fmla="*/ 5051 w 33"/>
              <a:gd name="T5" fmla="*/ 7540 h 20"/>
              <a:gd name="T6" fmla="*/ 1010 w 33"/>
              <a:gd name="T7" fmla="*/ 5953 h 20"/>
              <a:gd name="T8" fmla="*/ 1010 w 33"/>
              <a:gd name="T9" fmla="*/ 1587 h 20"/>
              <a:gd name="T10" fmla="*/ 5051 w 33"/>
              <a:gd name="T11" fmla="*/ 0 h 20"/>
              <a:gd name="T12" fmla="*/ 9766 w 33"/>
              <a:gd name="T13" fmla="*/ 2381 h 20"/>
              <a:gd name="T14" fmla="*/ 9092 w 33"/>
              <a:gd name="T15" fmla="*/ 5953 h 20"/>
              <a:gd name="T16" fmla="*/ 5051 w 33"/>
              <a:gd name="T17" fmla="*/ 7540 h 20"/>
              <a:gd name="T18" fmla="*/ 5051 w 33"/>
              <a:gd name="T19" fmla="*/ 0 h 20"/>
              <a:gd name="T20" fmla="*/ 1010 w 33"/>
              <a:gd name="T21" fmla="*/ 2381 h 20"/>
              <a:gd name="T22" fmla="*/ 1010 w 33"/>
              <a:gd name="T23" fmla="*/ 5159 h 20"/>
              <a:gd name="T24" fmla="*/ 5051 w 33"/>
              <a:gd name="T25" fmla="*/ 7143 h 20"/>
              <a:gd name="T26" fmla="*/ 5051 w 33"/>
              <a:gd name="T27" fmla="*/ 7143 h 20"/>
              <a:gd name="T28" fmla="*/ 5051 w 33"/>
              <a:gd name="T29" fmla="*/ 7143 h 20"/>
              <a:gd name="T30" fmla="*/ 9092 w 33"/>
              <a:gd name="T31" fmla="*/ 5953 h 20"/>
              <a:gd name="T32" fmla="*/ 9092 w 33"/>
              <a:gd name="T33" fmla="*/ 2381 h 20"/>
              <a:gd name="T34" fmla="*/ 5051 w 33"/>
              <a:gd name="T35" fmla="*/ 0 h 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3" h="20">
                <a:moveTo>
                  <a:pt x="15" y="19"/>
                </a:moveTo>
                <a:lnTo>
                  <a:pt x="15" y="19"/>
                </a:lnTo>
                <a:cubicBezTo>
                  <a:pt x="9" y="18"/>
                  <a:pt x="4" y="16"/>
                  <a:pt x="3" y="15"/>
                </a:cubicBezTo>
                <a:cubicBezTo>
                  <a:pt x="0" y="10"/>
                  <a:pt x="0" y="6"/>
                  <a:pt x="3" y="4"/>
                </a:cubicBezTo>
                <a:cubicBezTo>
                  <a:pt x="4" y="3"/>
                  <a:pt x="9" y="0"/>
                  <a:pt x="15" y="0"/>
                </a:cubicBezTo>
                <a:cubicBezTo>
                  <a:pt x="23" y="0"/>
                  <a:pt x="26" y="3"/>
                  <a:pt x="29" y="6"/>
                </a:cubicBezTo>
                <a:cubicBezTo>
                  <a:pt x="32" y="9"/>
                  <a:pt x="30" y="12"/>
                  <a:pt x="27" y="15"/>
                </a:cubicBezTo>
                <a:cubicBezTo>
                  <a:pt x="24" y="18"/>
                  <a:pt x="21" y="19"/>
                  <a:pt x="15" y="19"/>
                </a:cubicBezTo>
                <a:close/>
                <a:moveTo>
                  <a:pt x="15" y="0"/>
                </a:moveTo>
                <a:cubicBezTo>
                  <a:pt x="9" y="0"/>
                  <a:pt x="6" y="3"/>
                  <a:pt x="3" y="6"/>
                </a:cubicBezTo>
                <a:cubicBezTo>
                  <a:pt x="2" y="7"/>
                  <a:pt x="2" y="10"/>
                  <a:pt x="3" y="13"/>
                </a:cubicBezTo>
                <a:cubicBezTo>
                  <a:pt x="4" y="16"/>
                  <a:pt x="9" y="18"/>
                  <a:pt x="15" y="18"/>
                </a:cubicBezTo>
                <a:cubicBezTo>
                  <a:pt x="21" y="18"/>
                  <a:pt x="24" y="16"/>
                  <a:pt x="27" y="15"/>
                </a:cubicBezTo>
                <a:cubicBezTo>
                  <a:pt x="30" y="12"/>
                  <a:pt x="30" y="9"/>
                  <a:pt x="27" y="6"/>
                </a:cubicBezTo>
                <a:cubicBezTo>
                  <a:pt x="24" y="3"/>
                  <a:pt x="21" y="1"/>
                  <a:pt x="1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5" name="Freeform 1859">
            <a:extLst>
              <a:ext uri="{FF2B5EF4-FFF2-40B4-BE49-F238E27FC236}">
                <a16:creationId xmlns:a16="http://schemas.microsoft.com/office/drawing/2014/main" id="{157898E8-46C3-0B4C-A19A-6D81118BD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2689225"/>
            <a:ext cx="9525" cy="7938"/>
          </a:xfrm>
          <a:custGeom>
            <a:avLst/>
            <a:gdLst>
              <a:gd name="T0" fmla="*/ 3402 w 28"/>
              <a:gd name="T1" fmla="*/ 361 h 22"/>
              <a:gd name="T2" fmla="*/ 8164 w 28"/>
              <a:gd name="T3" fmla="*/ 1082 h 22"/>
              <a:gd name="T4" fmla="*/ 8845 w 28"/>
              <a:gd name="T5" fmla="*/ 4330 h 22"/>
              <a:gd name="T6" fmla="*/ 5103 w 28"/>
              <a:gd name="T7" fmla="*/ 6495 h 22"/>
              <a:gd name="T8" fmla="*/ 1021 w 28"/>
              <a:gd name="T9" fmla="*/ 6495 h 22"/>
              <a:gd name="T10" fmla="*/ 0 w 28"/>
              <a:gd name="T11" fmla="*/ 2526 h 22"/>
              <a:gd name="T12" fmla="*/ 3402 w 28"/>
              <a:gd name="T13" fmla="*/ 361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22">
                <a:moveTo>
                  <a:pt x="10" y="1"/>
                </a:moveTo>
                <a:cubicBezTo>
                  <a:pt x="16" y="0"/>
                  <a:pt x="19" y="0"/>
                  <a:pt x="24" y="3"/>
                </a:cubicBezTo>
                <a:cubicBezTo>
                  <a:pt x="27" y="4"/>
                  <a:pt x="27" y="9"/>
                  <a:pt x="26" y="12"/>
                </a:cubicBezTo>
                <a:cubicBezTo>
                  <a:pt x="24" y="15"/>
                  <a:pt x="19" y="18"/>
                  <a:pt x="15" y="18"/>
                </a:cubicBezTo>
                <a:cubicBezTo>
                  <a:pt x="10" y="21"/>
                  <a:pt x="7" y="18"/>
                  <a:pt x="3" y="18"/>
                </a:cubicBezTo>
                <a:cubicBezTo>
                  <a:pt x="0" y="15"/>
                  <a:pt x="0" y="12"/>
                  <a:pt x="0" y="7"/>
                </a:cubicBezTo>
                <a:cubicBezTo>
                  <a:pt x="3" y="4"/>
                  <a:pt x="7" y="3"/>
                  <a:pt x="10" y="1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6" name="Freeform 1860">
            <a:extLst>
              <a:ext uri="{FF2B5EF4-FFF2-40B4-BE49-F238E27FC236}">
                <a16:creationId xmlns:a16="http://schemas.microsoft.com/office/drawing/2014/main" id="{AA39AC5C-19D8-2042-AD8B-5B5E3BCBE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2689225"/>
            <a:ext cx="11113" cy="7938"/>
          </a:xfrm>
          <a:custGeom>
            <a:avLst/>
            <a:gdLst>
              <a:gd name="T0" fmla="*/ 4445 w 30"/>
              <a:gd name="T1" fmla="*/ 7577 h 22"/>
              <a:gd name="T2" fmla="*/ 1852 w 30"/>
              <a:gd name="T3" fmla="*/ 6495 h 22"/>
              <a:gd name="T4" fmla="*/ 741 w 30"/>
              <a:gd name="T5" fmla="*/ 2526 h 22"/>
              <a:gd name="T6" fmla="*/ 4445 w 30"/>
              <a:gd name="T7" fmla="*/ 0 h 22"/>
              <a:gd name="T8" fmla="*/ 9631 w 30"/>
              <a:gd name="T9" fmla="*/ 1082 h 22"/>
              <a:gd name="T10" fmla="*/ 10372 w 30"/>
              <a:gd name="T11" fmla="*/ 4330 h 22"/>
              <a:gd name="T12" fmla="*/ 6297 w 30"/>
              <a:gd name="T13" fmla="*/ 6856 h 22"/>
              <a:gd name="T14" fmla="*/ 4445 w 30"/>
              <a:gd name="T15" fmla="*/ 7577 h 22"/>
              <a:gd name="T16" fmla="*/ 6297 w 30"/>
              <a:gd name="T17" fmla="*/ 361 h 22"/>
              <a:gd name="T18" fmla="*/ 4445 w 30"/>
              <a:gd name="T19" fmla="*/ 361 h 22"/>
              <a:gd name="T20" fmla="*/ 1111 w 30"/>
              <a:gd name="T21" fmla="*/ 2526 h 22"/>
              <a:gd name="T22" fmla="*/ 1852 w 30"/>
              <a:gd name="T23" fmla="*/ 5773 h 22"/>
              <a:gd name="T24" fmla="*/ 6297 w 30"/>
              <a:gd name="T25" fmla="*/ 6495 h 22"/>
              <a:gd name="T26" fmla="*/ 10372 w 30"/>
              <a:gd name="T27" fmla="*/ 4330 h 22"/>
              <a:gd name="T28" fmla="*/ 8890 w 30"/>
              <a:gd name="T29" fmla="*/ 1082 h 22"/>
              <a:gd name="T30" fmla="*/ 6297 w 30"/>
              <a:gd name="T31" fmla="*/ 361 h 2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0" h="22">
                <a:moveTo>
                  <a:pt x="12" y="21"/>
                </a:moveTo>
                <a:cubicBezTo>
                  <a:pt x="9" y="21"/>
                  <a:pt x="8" y="18"/>
                  <a:pt x="5" y="18"/>
                </a:cubicBezTo>
                <a:cubicBezTo>
                  <a:pt x="2" y="15"/>
                  <a:pt x="0" y="12"/>
                  <a:pt x="2" y="7"/>
                </a:cubicBezTo>
                <a:cubicBezTo>
                  <a:pt x="5" y="3"/>
                  <a:pt x="9" y="1"/>
                  <a:pt x="12" y="0"/>
                </a:cubicBezTo>
                <a:cubicBezTo>
                  <a:pt x="18" y="0"/>
                  <a:pt x="21" y="0"/>
                  <a:pt x="26" y="3"/>
                </a:cubicBezTo>
                <a:cubicBezTo>
                  <a:pt x="29" y="4"/>
                  <a:pt x="29" y="9"/>
                  <a:pt x="28" y="12"/>
                </a:cubicBezTo>
                <a:cubicBezTo>
                  <a:pt x="26" y="15"/>
                  <a:pt x="21" y="18"/>
                  <a:pt x="17" y="19"/>
                </a:cubicBezTo>
                <a:cubicBezTo>
                  <a:pt x="17" y="19"/>
                  <a:pt x="14" y="21"/>
                  <a:pt x="12" y="21"/>
                </a:cubicBezTo>
                <a:close/>
                <a:moveTo>
                  <a:pt x="17" y="1"/>
                </a:moveTo>
                <a:cubicBezTo>
                  <a:pt x="17" y="1"/>
                  <a:pt x="14" y="1"/>
                  <a:pt x="12" y="1"/>
                </a:cubicBezTo>
                <a:cubicBezTo>
                  <a:pt x="9" y="3"/>
                  <a:pt x="5" y="4"/>
                  <a:pt x="3" y="7"/>
                </a:cubicBezTo>
                <a:cubicBezTo>
                  <a:pt x="2" y="12"/>
                  <a:pt x="2" y="13"/>
                  <a:pt x="5" y="16"/>
                </a:cubicBezTo>
                <a:cubicBezTo>
                  <a:pt x="9" y="18"/>
                  <a:pt x="12" y="19"/>
                  <a:pt x="17" y="18"/>
                </a:cubicBezTo>
                <a:cubicBezTo>
                  <a:pt x="21" y="18"/>
                  <a:pt x="24" y="15"/>
                  <a:pt x="28" y="12"/>
                </a:cubicBezTo>
                <a:cubicBezTo>
                  <a:pt x="29" y="9"/>
                  <a:pt x="28" y="4"/>
                  <a:pt x="24" y="3"/>
                </a:cubicBezTo>
                <a:cubicBezTo>
                  <a:pt x="23" y="3"/>
                  <a:pt x="20" y="1"/>
                  <a:pt x="1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7" name="Freeform 1861">
            <a:extLst>
              <a:ext uri="{FF2B5EF4-FFF2-40B4-BE49-F238E27FC236}">
                <a16:creationId xmlns:a16="http://schemas.microsoft.com/office/drawing/2014/main" id="{0410747C-860D-074E-B339-69F620501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2690813"/>
            <a:ext cx="11113" cy="7937"/>
          </a:xfrm>
          <a:custGeom>
            <a:avLst/>
            <a:gdLst>
              <a:gd name="T0" fmla="*/ 4445 w 30"/>
              <a:gd name="T1" fmla="*/ 361 h 22"/>
              <a:gd name="T2" fmla="*/ 8890 w 30"/>
              <a:gd name="T3" fmla="*/ 361 h 22"/>
              <a:gd name="T4" fmla="*/ 9631 w 30"/>
              <a:gd name="T5" fmla="*/ 4329 h 22"/>
              <a:gd name="T6" fmla="*/ 6668 w 30"/>
              <a:gd name="T7" fmla="*/ 6494 h 22"/>
              <a:gd name="T8" fmla="*/ 2223 w 30"/>
              <a:gd name="T9" fmla="*/ 6494 h 22"/>
              <a:gd name="T10" fmla="*/ 1111 w 30"/>
              <a:gd name="T11" fmla="*/ 3247 h 22"/>
              <a:gd name="T12" fmla="*/ 4445 w 30"/>
              <a:gd name="T13" fmla="*/ 361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22">
                <a:moveTo>
                  <a:pt x="12" y="1"/>
                </a:moveTo>
                <a:cubicBezTo>
                  <a:pt x="16" y="0"/>
                  <a:pt x="21" y="0"/>
                  <a:pt x="24" y="1"/>
                </a:cubicBezTo>
                <a:cubicBezTo>
                  <a:pt x="27" y="4"/>
                  <a:pt x="29" y="7"/>
                  <a:pt x="26" y="12"/>
                </a:cubicBezTo>
                <a:cubicBezTo>
                  <a:pt x="26" y="15"/>
                  <a:pt x="21" y="18"/>
                  <a:pt x="18" y="18"/>
                </a:cubicBezTo>
                <a:cubicBezTo>
                  <a:pt x="14" y="21"/>
                  <a:pt x="9" y="21"/>
                  <a:pt x="6" y="18"/>
                </a:cubicBezTo>
                <a:cubicBezTo>
                  <a:pt x="3" y="15"/>
                  <a:pt x="0" y="12"/>
                  <a:pt x="3" y="9"/>
                </a:cubicBezTo>
                <a:cubicBezTo>
                  <a:pt x="4" y="6"/>
                  <a:pt x="9" y="3"/>
                  <a:pt x="12" y="1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8" name="Freeform 1862">
            <a:extLst>
              <a:ext uri="{FF2B5EF4-FFF2-40B4-BE49-F238E27FC236}">
                <a16:creationId xmlns:a16="http://schemas.microsoft.com/office/drawing/2014/main" id="{20E3890C-66B7-2C47-9974-E33262FFF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2690813"/>
            <a:ext cx="11113" cy="7937"/>
          </a:xfrm>
          <a:custGeom>
            <a:avLst/>
            <a:gdLst>
              <a:gd name="T0" fmla="*/ 4445 w 30"/>
              <a:gd name="T1" fmla="*/ 7606 h 24"/>
              <a:gd name="T2" fmla="*/ 2223 w 30"/>
              <a:gd name="T3" fmla="*/ 6614 h 24"/>
              <a:gd name="T4" fmla="*/ 370 w 30"/>
              <a:gd name="T5" fmla="*/ 3638 h 24"/>
              <a:gd name="T6" fmla="*/ 3704 w 30"/>
              <a:gd name="T7" fmla="*/ 992 h 24"/>
              <a:gd name="T8" fmla="*/ 8890 w 30"/>
              <a:gd name="T9" fmla="*/ 992 h 24"/>
              <a:gd name="T10" fmla="*/ 10002 w 30"/>
              <a:gd name="T11" fmla="*/ 4630 h 24"/>
              <a:gd name="T12" fmla="*/ 6668 w 30"/>
              <a:gd name="T13" fmla="*/ 6614 h 24"/>
              <a:gd name="T14" fmla="*/ 4445 w 30"/>
              <a:gd name="T15" fmla="*/ 7606 h 24"/>
              <a:gd name="T16" fmla="*/ 6668 w 30"/>
              <a:gd name="T17" fmla="*/ 992 h 24"/>
              <a:gd name="T18" fmla="*/ 4445 w 30"/>
              <a:gd name="T19" fmla="*/ 992 h 24"/>
              <a:gd name="T20" fmla="*/ 1111 w 30"/>
              <a:gd name="T21" fmla="*/ 3638 h 24"/>
              <a:gd name="T22" fmla="*/ 2223 w 30"/>
              <a:gd name="T23" fmla="*/ 6614 h 24"/>
              <a:gd name="T24" fmla="*/ 6668 w 30"/>
              <a:gd name="T25" fmla="*/ 6614 h 24"/>
              <a:gd name="T26" fmla="*/ 9631 w 30"/>
              <a:gd name="T27" fmla="*/ 3969 h 24"/>
              <a:gd name="T28" fmla="*/ 8890 w 30"/>
              <a:gd name="T29" fmla="*/ 1654 h 24"/>
              <a:gd name="T30" fmla="*/ 6668 w 30"/>
              <a:gd name="T31" fmla="*/ 992 h 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0" h="24">
                <a:moveTo>
                  <a:pt x="12" y="23"/>
                </a:moveTo>
                <a:cubicBezTo>
                  <a:pt x="9" y="23"/>
                  <a:pt x="7" y="20"/>
                  <a:pt x="6" y="20"/>
                </a:cubicBezTo>
                <a:cubicBezTo>
                  <a:pt x="1" y="18"/>
                  <a:pt x="0" y="14"/>
                  <a:pt x="1" y="11"/>
                </a:cubicBezTo>
                <a:cubicBezTo>
                  <a:pt x="3" y="8"/>
                  <a:pt x="7" y="3"/>
                  <a:pt x="10" y="3"/>
                </a:cubicBezTo>
                <a:cubicBezTo>
                  <a:pt x="16" y="0"/>
                  <a:pt x="21" y="2"/>
                  <a:pt x="24" y="3"/>
                </a:cubicBezTo>
                <a:cubicBezTo>
                  <a:pt x="27" y="5"/>
                  <a:pt x="29" y="9"/>
                  <a:pt x="27" y="14"/>
                </a:cubicBezTo>
                <a:cubicBezTo>
                  <a:pt x="26" y="17"/>
                  <a:pt x="21" y="20"/>
                  <a:pt x="18" y="20"/>
                </a:cubicBezTo>
                <a:cubicBezTo>
                  <a:pt x="16" y="23"/>
                  <a:pt x="14" y="23"/>
                  <a:pt x="12" y="23"/>
                </a:cubicBezTo>
                <a:close/>
                <a:moveTo>
                  <a:pt x="18" y="3"/>
                </a:moveTo>
                <a:cubicBezTo>
                  <a:pt x="16" y="3"/>
                  <a:pt x="14" y="3"/>
                  <a:pt x="12" y="3"/>
                </a:cubicBezTo>
                <a:cubicBezTo>
                  <a:pt x="9" y="5"/>
                  <a:pt x="4" y="8"/>
                  <a:pt x="3" y="11"/>
                </a:cubicBezTo>
                <a:cubicBezTo>
                  <a:pt x="1" y="14"/>
                  <a:pt x="3" y="17"/>
                  <a:pt x="6" y="20"/>
                </a:cubicBezTo>
                <a:cubicBezTo>
                  <a:pt x="9" y="20"/>
                  <a:pt x="14" y="20"/>
                  <a:pt x="18" y="20"/>
                </a:cubicBezTo>
                <a:cubicBezTo>
                  <a:pt x="21" y="18"/>
                  <a:pt x="26" y="17"/>
                  <a:pt x="26" y="12"/>
                </a:cubicBezTo>
                <a:cubicBezTo>
                  <a:pt x="27" y="9"/>
                  <a:pt x="26" y="6"/>
                  <a:pt x="24" y="5"/>
                </a:cubicBezTo>
                <a:cubicBezTo>
                  <a:pt x="21" y="3"/>
                  <a:pt x="20" y="3"/>
                  <a:pt x="1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9" name="Freeform 1863">
            <a:extLst>
              <a:ext uri="{FF2B5EF4-FFF2-40B4-BE49-F238E27FC236}">
                <a16:creationId xmlns:a16="http://schemas.microsoft.com/office/drawing/2014/main" id="{ADDD2B0C-295B-5E42-A75D-C79925B4B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2693988"/>
            <a:ext cx="9525" cy="7937"/>
          </a:xfrm>
          <a:custGeom>
            <a:avLst/>
            <a:gdLst>
              <a:gd name="T0" fmla="*/ 3062 w 28"/>
              <a:gd name="T1" fmla="*/ 992 h 24"/>
              <a:gd name="T2" fmla="*/ 7144 w 28"/>
              <a:gd name="T3" fmla="*/ 331 h 24"/>
              <a:gd name="T4" fmla="*/ 8845 w 28"/>
              <a:gd name="T5" fmla="*/ 2976 h 24"/>
              <a:gd name="T6" fmla="*/ 5783 w 28"/>
              <a:gd name="T7" fmla="*/ 6614 h 24"/>
              <a:gd name="T8" fmla="*/ 1021 w 28"/>
              <a:gd name="T9" fmla="*/ 6614 h 24"/>
              <a:gd name="T10" fmla="*/ 680 w 28"/>
              <a:gd name="T11" fmla="*/ 3969 h 24"/>
              <a:gd name="T12" fmla="*/ 3062 w 28"/>
              <a:gd name="T13" fmla="*/ 992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24">
                <a:moveTo>
                  <a:pt x="9" y="3"/>
                </a:moveTo>
                <a:cubicBezTo>
                  <a:pt x="14" y="0"/>
                  <a:pt x="18" y="0"/>
                  <a:pt x="21" y="1"/>
                </a:cubicBezTo>
                <a:cubicBezTo>
                  <a:pt x="26" y="3"/>
                  <a:pt x="27" y="6"/>
                  <a:pt x="26" y="9"/>
                </a:cubicBezTo>
                <a:cubicBezTo>
                  <a:pt x="24" y="15"/>
                  <a:pt x="20" y="18"/>
                  <a:pt x="17" y="20"/>
                </a:cubicBezTo>
                <a:cubicBezTo>
                  <a:pt x="12" y="21"/>
                  <a:pt x="8" y="23"/>
                  <a:pt x="3" y="20"/>
                </a:cubicBezTo>
                <a:cubicBezTo>
                  <a:pt x="2" y="20"/>
                  <a:pt x="0" y="15"/>
                  <a:pt x="2" y="12"/>
                </a:cubicBezTo>
                <a:cubicBezTo>
                  <a:pt x="2" y="7"/>
                  <a:pt x="3" y="3"/>
                  <a:pt x="9" y="3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60" name="Freeform 1864">
            <a:extLst>
              <a:ext uri="{FF2B5EF4-FFF2-40B4-BE49-F238E27FC236}">
                <a16:creationId xmlns:a16="http://schemas.microsoft.com/office/drawing/2014/main" id="{B734C2CC-9319-264D-9A48-8B5027E33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2693988"/>
            <a:ext cx="11113" cy="9525"/>
          </a:xfrm>
          <a:custGeom>
            <a:avLst/>
            <a:gdLst>
              <a:gd name="T0" fmla="*/ 3832 w 29"/>
              <a:gd name="T1" fmla="*/ 9159 h 26"/>
              <a:gd name="T2" fmla="*/ 1533 w 29"/>
              <a:gd name="T3" fmla="*/ 8426 h 26"/>
              <a:gd name="T4" fmla="*/ 1150 w 29"/>
              <a:gd name="T5" fmla="*/ 8060 h 26"/>
              <a:gd name="T6" fmla="*/ 6898 w 29"/>
              <a:gd name="T7" fmla="*/ 8060 h 26"/>
              <a:gd name="T8" fmla="*/ 3832 w 29"/>
              <a:gd name="T9" fmla="*/ 9159 h 26"/>
              <a:gd name="T10" fmla="*/ 383 w 29"/>
              <a:gd name="T11" fmla="*/ 5129 h 26"/>
              <a:gd name="T12" fmla="*/ 3832 w 29"/>
              <a:gd name="T13" fmla="*/ 1099 h 26"/>
              <a:gd name="T14" fmla="*/ 8431 w 29"/>
              <a:gd name="T15" fmla="*/ 733 h 26"/>
              <a:gd name="T16" fmla="*/ 10347 w 29"/>
              <a:gd name="T17" fmla="*/ 4030 h 26"/>
              <a:gd name="T18" fmla="*/ 6898 w 29"/>
              <a:gd name="T19" fmla="*/ 8060 h 26"/>
              <a:gd name="T20" fmla="*/ 9580 w 29"/>
              <a:gd name="T21" fmla="*/ 4030 h 26"/>
              <a:gd name="T22" fmla="*/ 8431 w 29"/>
              <a:gd name="T23" fmla="*/ 1832 h 26"/>
              <a:gd name="T24" fmla="*/ 6898 w 29"/>
              <a:gd name="T25" fmla="*/ 733 h 26"/>
              <a:gd name="T26" fmla="*/ 3832 w 29"/>
              <a:gd name="T27" fmla="*/ 1832 h 26"/>
              <a:gd name="T28" fmla="*/ 1150 w 29"/>
              <a:gd name="T29" fmla="*/ 5129 h 26"/>
              <a:gd name="T30" fmla="*/ 1150 w 29"/>
              <a:gd name="T31" fmla="*/ 7693 h 26"/>
              <a:gd name="T32" fmla="*/ 383 w 29"/>
              <a:gd name="T33" fmla="*/ 5129 h 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" h="26">
                <a:moveTo>
                  <a:pt x="10" y="25"/>
                </a:moveTo>
                <a:cubicBezTo>
                  <a:pt x="9" y="25"/>
                  <a:pt x="6" y="23"/>
                  <a:pt x="4" y="23"/>
                </a:cubicBezTo>
                <a:lnTo>
                  <a:pt x="3" y="22"/>
                </a:lnTo>
                <a:cubicBezTo>
                  <a:pt x="9" y="23"/>
                  <a:pt x="13" y="23"/>
                  <a:pt x="18" y="22"/>
                </a:cubicBezTo>
                <a:cubicBezTo>
                  <a:pt x="15" y="23"/>
                  <a:pt x="12" y="25"/>
                  <a:pt x="10" y="25"/>
                </a:cubicBezTo>
                <a:close/>
                <a:moveTo>
                  <a:pt x="1" y="14"/>
                </a:moveTo>
                <a:cubicBezTo>
                  <a:pt x="3" y="9"/>
                  <a:pt x="4" y="5"/>
                  <a:pt x="10" y="3"/>
                </a:cubicBezTo>
                <a:cubicBezTo>
                  <a:pt x="15" y="0"/>
                  <a:pt x="19" y="0"/>
                  <a:pt x="22" y="2"/>
                </a:cubicBezTo>
                <a:cubicBezTo>
                  <a:pt x="27" y="5"/>
                  <a:pt x="28" y="8"/>
                  <a:pt x="27" y="11"/>
                </a:cubicBezTo>
                <a:cubicBezTo>
                  <a:pt x="27" y="17"/>
                  <a:pt x="22" y="20"/>
                  <a:pt x="18" y="22"/>
                </a:cubicBezTo>
                <a:cubicBezTo>
                  <a:pt x="21" y="20"/>
                  <a:pt x="25" y="15"/>
                  <a:pt x="25" y="11"/>
                </a:cubicBezTo>
                <a:cubicBezTo>
                  <a:pt x="27" y="8"/>
                  <a:pt x="25" y="5"/>
                  <a:pt x="22" y="5"/>
                </a:cubicBezTo>
                <a:cubicBezTo>
                  <a:pt x="21" y="2"/>
                  <a:pt x="19" y="2"/>
                  <a:pt x="18" y="2"/>
                </a:cubicBezTo>
                <a:cubicBezTo>
                  <a:pt x="15" y="2"/>
                  <a:pt x="12" y="3"/>
                  <a:pt x="10" y="5"/>
                </a:cubicBezTo>
                <a:cubicBezTo>
                  <a:pt x="6" y="6"/>
                  <a:pt x="3" y="9"/>
                  <a:pt x="3" y="14"/>
                </a:cubicBezTo>
                <a:cubicBezTo>
                  <a:pt x="1" y="16"/>
                  <a:pt x="2" y="20"/>
                  <a:pt x="3" y="21"/>
                </a:cubicBezTo>
                <a:cubicBezTo>
                  <a:pt x="1" y="19"/>
                  <a:pt x="0" y="16"/>
                  <a:pt x="1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61" name="Freeform 1865">
            <a:extLst>
              <a:ext uri="{FF2B5EF4-FFF2-40B4-BE49-F238E27FC236}">
                <a16:creationId xmlns:a16="http://schemas.microsoft.com/office/drawing/2014/main" id="{4C530530-DF0D-5C4F-895A-FE045E2B3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698750"/>
            <a:ext cx="9525" cy="7938"/>
          </a:xfrm>
          <a:custGeom>
            <a:avLst/>
            <a:gdLst>
              <a:gd name="T0" fmla="*/ 3062 w 28"/>
              <a:gd name="T1" fmla="*/ 1082 h 22"/>
              <a:gd name="T2" fmla="*/ 7824 w 28"/>
              <a:gd name="T3" fmla="*/ 361 h 22"/>
              <a:gd name="T4" fmla="*/ 9185 w 28"/>
              <a:gd name="T5" fmla="*/ 3247 h 22"/>
              <a:gd name="T6" fmla="*/ 6804 w 28"/>
              <a:gd name="T7" fmla="*/ 7216 h 22"/>
              <a:gd name="T8" fmla="*/ 2041 w 28"/>
              <a:gd name="T9" fmla="*/ 7577 h 22"/>
              <a:gd name="T10" fmla="*/ 340 w 28"/>
              <a:gd name="T11" fmla="*/ 4330 h 22"/>
              <a:gd name="T12" fmla="*/ 3062 w 28"/>
              <a:gd name="T13" fmla="*/ 1082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22">
                <a:moveTo>
                  <a:pt x="9" y="3"/>
                </a:moveTo>
                <a:cubicBezTo>
                  <a:pt x="15" y="0"/>
                  <a:pt x="18" y="0"/>
                  <a:pt x="23" y="1"/>
                </a:cubicBezTo>
                <a:cubicBezTo>
                  <a:pt x="26" y="3"/>
                  <a:pt x="27" y="6"/>
                  <a:pt x="27" y="9"/>
                </a:cubicBezTo>
                <a:cubicBezTo>
                  <a:pt x="26" y="12"/>
                  <a:pt x="24" y="17"/>
                  <a:pt x="20" y="20"/>
                </a:cubicBezTo>
                <a:cubicBezTo>
                  <a:pt x="15" y="21"/>
                  <a:pt x="9" y="21"/>
                  <a:pt x="6" y="21"/>
                </a:cubicBezTo>
                <a:cubicBezTo>
                  <a:pt x="3" y="20"/>
                  <a:pt x="0" y="17"/>
                  <a:pt x="1" y="12"/>
                </a:cubicBezTo>
                <a:cubicBezTo>
                  <a:pt x="1" y="9"/>
                  <a:pt x="6" y="6"/>
                  <a:pt x="9" y="3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62" name="Freeform 1866">
            <a:extLst>
              <a:ext uri="{FF2B5EF4-FFF2-40B4-BE49-F238E27FC236}">
                <a16:creationId xmlns:a16="http://schemas.microsoft.com/office/drawing/2014/main" id="{695807FC-1B1A-024B-8CCB-C64B963A6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697163"/>
            <a:ext cx="9525" cy="9525"/>
          </a:xfrm>
          <a:custGeom>
            <a:avLst/>
            <a:gdLst>
              <a:gd name="T0" fmla="*/ 3062 w 28"/>
              <a:gd name="T1" fmla="*/ 9144 h 25"/>
              <a:gd name="T2" fmla="*/ 2041 w 28"/>
              <a:gd name="T3" fmla="*/ 9144 h 25"/>
              <a:gd name="T4" fmla="*/ 0 w 28"/>
              <a:gd name="T5" fmla="*/ 5715 h 25"/>
              <a:gd name="T6" fmla="*/ 3062 w 28"/>
              <a:gd name="T7" fmla="*/ 2286 h 25"/>
              <a:gd name="T8" fmla="*/ 340 w 28"/>
              <a:gd name="T9" fmla="*/ 5715 h 25"/>
              <a:gd name="T10" fmla="*/ 2041 w 28"/>
              <a:gd name="T11" fmla="*/ 8763 h 25"/>
              <a:gd name="T12" fmla="*/ 6123 w 28"/>
              <a:gd name="T13" fmla="*/ 8001 h 25"/>
              <a:gd name="T14" fmla="*/ 8845 w 28"/>
              <a:gd name="T15" fmla="*/ 4572 h 25"/>
              <a:gd name="T16" fmla="*/ 7824 w 28"/>
              <a:gd name="T17" fmla="*/ 1524 h 25"/>
              <a:gd name="T18" fmla="*/ 6123 w 28"/>
              <a:gd name="T19" fmla="*/ 1905 h 25"/>
              <a:gd name="T20" fmla="*/ 3402 w 28"/>
              <a:gd name="T21" fmla="*/ 2286 h 25"/>
              <a:gd name="T22" fmla="*/ 7824 w 28"/>
              <a:gd name="T23" fmla="*/ 1143 h 25"/>
              <a:gd name="T24" fmla="*/ 9185 w 28"/>
              <a:gd name="T25" fmla="*/ 4572 h 25"/>
              <a:gd name="T26" fmla="*/ 6804 w 28"/>
              <a:gd name="T27" fmla="*/ 8763 h 25"/>
              <a:gd name="T28" fmla="*/ 3062 w 28"/>
              <a:gd name="T29" fmla="*/ 9144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8" h="25">
                <a:moveTo>
                  <a:pt x="9" y="24"/>
                </a:moveTo>
                <a:lnTo>
                  <a:pt x="6" y="24"/>
                </a:lnTo>
                <a:cubicBezTo>
                  <a:pt x="1" y="23"/>
                  <a:pt x="0" y="20"/>
                  <a:pt x="0" y="15"/>
                </a:cubicBezTo>
                <a:cubicBezTo>
                  <a:pt x="1" y="11"/>
                  <a:pt x="4" y="8"/>
                  <a:pt x="9" y="6"/>
                </a:cubicBezTo>
                <a:cubicBezTo>
                  <a:pt x="6" y="9"/>
                  <a:pt x="3" y="12"/>
                  <a:pt x="1" y="15"/>
                </a:cubicBezTo>
                <a:cubicBezTo>
                  <a:pt x="1" y="20"/>
                  <a:pt x="3" y="23"/>
                  <a:pt x="6" y="23"/>
                </a:cubicBezTo>
                <a:cubicBezTo>
                  <a:pt x="9" y="24"/>
                  <a:pt x="15" y="24"/>
                  <a:pt x="18" y="21"/>
                </a:cubicBezTo>
                <a:cubicBezTo>
                  <a:pt x="23" y="20"/>
                  <a:pt x="26" y="15"/>
                  <a:pt x="26" y="12"/>
                </a:cubicBezTo>
                <a:cubicBezTo>
                  <a:pt x="27" y="9"/>
                  <a:pt x="26" y="6"/>
                  <a:pt x="23" y="4"/>
                </a:cubicBezTo>
                <a:cubicBezTo>
                  <a:pt x="21" y="5"/>
                  <a:pt x="20" y="5"/>
                  <a:pt x="18" y="5"/>
                </a:cubicBezTo>
                <a:cubicBezTo>
                  <a:pt x="15" y="5"/>
                  <a:pt x="12" y="5"/>
                  <a:pt x="10" y="6"/>
                </a:cubicBezTo>
                <a:cubicBezTo>
                  <a:pt x="15" y="3"/>
                  <a:pt x="20" y="0"/>
                  <a:pt x="23" y="3"/>
                </a:cubicBezTo>
                <a:cubicBezTo>
                  <a:pt x="26" y="5"/>
                  <a:pt x="27" y="9"/>
                  <a:pt x="27" y="12"/>
                </a:cubicBezTo>
                <a:cubicBezTo>
                  <a:pt x="26" y="17"/>
                  <a:pt x="24" y="20"/>
                  <a:pt x="20" y="23"/>
                </a:cubicBezTo>
                <a:cubicBezTo>
                  <a:pt x="15" y="24"/>
                  <a:pt x="15" y="24"/>
                  <a:pt x="9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63" name="Freeform 1867">
            <a:extLst>
              <a:ext uri="{FF2B5EF4-FFF2-40B4-BE49-F238E27FC236}">
                <a16:creationId xmlns:a16="http://schemas.microsoft.com/office/drawing/2014/main" id="{1066191E-5253-9B49-B096-BC4107724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2703513"/>
            <a:ext cx="11113" cy="7937"/>
          </a:xfrm>
          <a:custGeom>
            <a:avLst/>
            <a:gdLst>
              <a:gd name="T0" fmla="*/ 3832 w 29"/>
              <a:gd name="T1" fmla="*/ 1380 h 23"/>
              <a:gd name="T2" fmla="*/ 7664 w 29"/>
              <a:gd name="T3" fmla="*/ 0 h 23"/>
              <a:gd name="T4" fmla="*/ 9963 w 29"/>
              <a:gd name="T5" fmla="*/ 2416 h 23"/>
              <a:gd name="T6" fmla="*/ 7281 w 29"/>
              <a:gd name="T7" fmla="*/ 6557 h 23"/>
              <a:gd name="T8" fmla="*/ 3066 w 29"/>
              <a:gd name="T9" fmla="*/ 7592 h 23"/>
              <a:gd name="T10" fmla="*/ 766 w 29"/>
              <a:gd name="T11" fmla="*/ 4486 h 23"/>
              <a:gd name="T12" fmla="*/ 3832 w 29"/>
              <a:gd name="T13" fmla="*/ 138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23">
                <a:moveTo>
                  <a:pt x="10" y="4"/>
                </a:moveTo>
                <a:cubicBezTo>
                  <a:pt x="13" y="0"/>
                  <a:pt x="19" y="0"/>
                  <a:pt x="20" y="0"/>
                </a:cubicBezTo>
                <a:cubicBezTo>
                  <a:pt x="25" y="1"/>
                  <a:pt x="28" y="4"/>
                  <a:pt x="26" y="7"/>
                </a:cubicBezTo>
                <a:cubicBezTo>
                  <a:pt x="26" y="12"/>
                  <a:pt x="23" y="16"/>
                  <a:pt x="19" y="19"/>
                </a:cubicBezTo>
                <a:cubicBezTo>
                  <a:pt x="16" y="22"/>
                  <a:pt x="10" y="22"/>
                  <a:pt x="8" y="22"/>
                </a:cubicBezTo>
                <a:cubicBezTo>
                  <a:pt x="4" y="22"/>
                  <a:pt x="0" y="18"/>
                  <a:pt x="2" y="13"/>
                </a:cubicBezTo>
                <a:cubicBezTo>
                  <a:pt x="2" y="10"/>
                  <a:pt x="5" y="6"/>
                  <a:pt x="10" y="4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64" name="Freeform 1868">
            <a:extLst>
              <a:ext uri="{FF2B5EF4-FFF2-40B4-BE49-F238E27FC236}">
                <a16:creationId xmlns:a16="http://schemas.microsoft.com/office/drawing/2014/main" id="{81101DE5-A9CC-564A-B14E-A1FD69094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2703513"/>
            <a:ext cx="11113" cy="7937"/>
          </a:xfrm>
          <a:custGeom>
            <a:avLst/>
            <a:gdLst>
              <a:gd name="T0" fmla="*/ 3832 w 29"/>
              <a:gd name="T1" fmla="*/ 7592 h 23"/>
              <a:gd name="T2" fmla="*/ 3066 w 29"/>
              <a:gd name="T3" fmla="*/ 7592 h 23"/>
              <a:gd name="T4" fmla="*/ 0 w 29"/>
              <a:gd name="T5" fmla="*/ 4486 h 23"/>
              <a:gd name="T6" fmla="*/ 3832 w 29"/>
              <a:gd name="T7" fmla="*/ 1035 h 23"/>
              <a:gd name="T8" fmla="*/ 6898 w 29"/>
              <a:gd name="T9" fmla="*/ 0 h 23"/>
              <a:gd name="T10" fmla="*/ 3832 w 29"/>
              <a:gd name="T11" fmla="*/ 1380 h 23"/>
              <a:gd name="T12" fmla="*/ 766 w 29"/>
              <a:gd name="T13" fmla="*/ 4486 h 23"/>
              <a:gd name="T14" fmla="*/ 3066 w 29"/>
              <a:gd name="T15" fmla="*/ 7592 h 23"/>
              <a:gd name="T16" fmla="*/ 7281 w 29"/>
              <a:gd name="T17" fmla="*/ 6212 h 23"/>
              <a:gd name="T18" fmla="*/ 9963 w 29"/>
              <a:gd name="T19" fmla="*/ 2416 h 23"/>
              <a:gd name="T20" fmla="*/ 7664 w 29"/>
              <a:gd name="T21" fmla="*/ 345 h 23"/>
              <a:gd name="T22" fmla="*/ 7281 w 29"/>
              <a:gd name="T23" fmla="*/ 0 h 23"/>
              <a:gd name="T24" fmla="*/ 7664 w 29"/>
              <a:gd name="T25" fmla="*/ 0 h 23"/>
              <a:gd name="T26" fmla="*/ 10730 w 29"/>
              <a:gd name="T27" fmla="*/ 2416 h 23"/>
              <a:gd name="T28" fmla="*/ 7664 w 29"/>
              <a:gd name="T29" fmla="*/ 6557 h 23"/>
              <a:gd name="T30" fmla="*/ 3832 w 29"/>
              <a:gd name="T31" fmla="*/ 7592 h 2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9" h="23">
                <a:moveTo>
                  <a:pt x="10" y="22"/>
                </a:moveTo>
                <a:lnTo>
                  <a:pt x="8" y="22"/>
                </a:lnTo>
                <a:cubicBezTo>
                  <a:pt x="2" y="22"/>
                  <a:pt x="0" y="18"/>
                  <a:pt x="0" y="13"/>
                </a:cubicBezTo>
                <a:cubicBezTo>
                  <a:pt x="0" y="10"/>
                  <a:pt x="4" y="6"/>
                  <a:pt x="10" y="3"/>
                </a:cubicBezTo>
                <a:cubicBezTo>
                  <a:pt x="11" y="0"/>
                  <a:pt x="15" y="0"/>
                  <a:pt x="18" y="0"/>
                </a:cubicBezTo>
                <a:cubicBezTo>
                  <a:pt x="15" y="0"/>
                  <a:pt x="11" y="3"/>
                  <a:pt x="10" y="4"/>
                </a:cubicBezTo>
                <a:cubicBezTo>
                  <a:pt x="5" y="7"/>
                  <a:pt x="2" y="10"/>
                  <a:pt x="2" y="13"/>
                </a:cubicBezTo>
                <a:cubicBezTo>
                  <a:pt x="2" y="18"/>
                  <a:pt x="4" y="21"/>
                  <a:pt x="8" y="22"/>
                </a:cubicBezTo>
                <a:cubicBezTo>
                  <a:pt x="10" y="22"/>
                  <a:pt x="16" y="22"/>
                  <a:pt x="19" y="18"/>
                </a:cubicBezTo>
                <a:cubicBezTo>
                  <a:pt x="23" y="16"/>
                  <a:pt x="26" y="12"/>
                  <a:pt x="26" y="7"/>
                </a:cubicBezTo>
                <a:cubicBezTo>
                  <a:pt x="26" y="6"/>
                  <a:pt x="25" y="3"/>
                  <a:pt x="20" y="1"/>
                </a:cubicBezTo>
                <a:cubicBezTo>
                  <a:pt x="20" y="0"/>
                  <a:pt x="19" y="0"/>
                  <a:pt x="19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8" y="4"/>
                  <a:pt x="28" y="7"/>
                </a:cubicBezTo>
                <a:cubicBezTo>
                  <a:pt x="28" y="12"/>
                  <a:pt x="25" y="16"/>
                  <a:pt x="20" y="19"/>
                </a:cubicBezTo>
                <a:cubicBezTo>
                  <a:pt x="17" y="22"/>
                  <a:pt x="13" y="22"/>
                  <a:pt x="10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65" name="Freeform 1869">
            <a:extLst>
              <a:ext uri="{FF2B5EF4-FFF2-40B4-BE49-F238E27FC236}">
                <a16:creationId xmlns:a16="http://schemas.microsoft.com/office/drawing/2014/main" id="{7DA3A581-B578-B446-8C0C-1CEA0E832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563" y="2708275"/>
            <a:ext cx="9525" cy="9525"/>
          </a:xfrm>
          <a:custGeom>
            <a:avLst/>
            <a:gdLst>
              <a:gd name="T0" fmla="*/ 2198 w 26"/>
              <a:gd name="T1" fmla="*/ 2117 h 27"/>
              <a:gd name="T2" fmla="*/ 6594 w 26"/>
              <a:gd name="T3" fmla="*/ 0 h 27"/>
              <a:gd name="T4" fmla="*/ 9159 w 26"/>
              <a:gd name="T5" fmla="*/ 3175 h 27"/>
              <a:gd name="T6" fmla="*/ 6594 w 26"/>
              <a:gd name="T7" fmla="*/ 7056 h 27"/>
              <a:gd name="T8" fmla="*/ 2198 w 26"/>
              <a:gd name="T9" fmla="*/ 8467 h 27"/>
              <a:gd name="T10" fmla="*/ 0 w 26"/>
              <a:gd name="T11" fmla="*/ 5997 h 27"/>
              <a:gd name="T12" fmla="*/ 2198 w 26"/>
              <a:gd name="T13" fmla="*/ 2117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27">
                <a:moveTo>
                  <a:pt x="6" y="6"/>
                </a:moveTo>
                <a:cubicBezTo>
                  <a:pt x="9" y="3"/>
                  <a:pt x="16" y="0"/>
                  <a:pt x="18" y="0"/>
                </a:cubicBezTo>
                <a:cubicBezTo>
                  <a:pt x="22" y="3"/>
                  <a:pt x="25" y="5"/>
                  <a:pt x="25" y="9"/>
                </a:cubicBezTo>
                <a:cubicBezTo>
                  <a:pt x="25" y="13"/>
                  <a:pt x="22" y="17"/>
                  <a:pt x="18" y="20"/>
                </a:cubicBezTo>
                <a:cubicBezTo>
                  <a:pt x="16" y="23"/>
                  <a:pt x="9" y="26"/>
                  <a:pt x="6" y="24"/>
                </a:cubicBezTo>
                <a:cubicBezTo>
                  <a:pt x="4" y="24"/>
                  <a:pt x="0" y="22"/>
                  <a:pt x="0" y="17"/>
                </a:cubicBezTo>
                <a:cubicBezTo>
                  <a:pt x="0" y="13"/>
                  <a:pt x="4" y="9"/>
                  <a:pt x="6" y="6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66" name="Freeform 1870">
            <a:extLst>
              <a:ext uri="{FF2B5EF4-FFF2-40B4-BE49-F238E27FC236}">
                <a16:creationId xmlns:a16="http://schemas.microsoft.com/office/drawing/2014/main" id="{B6A98548-6E9F-6949-9099-A01EC85EC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563" y="2708275"/>
            <a:ext cx="9525" cy="9525"/>
          </a:xfrm>
          <a:custGeom>
            <a:avLst/>
            <a:gdLst>
              <a:gd name="T0" fmla="*/ 3175 w 27"/>
              <a:gd name="T1" fmla="*/ 9172 h 27"/>
              <a:gd name="T2" fmla="*/ 2117 w 27"/>
              <a:gd name="T3" fmla="*/ 9172 h 27"/>
              <a:gd name="T4" fmla="*/ 0 w 27"/>
              <a:gd name="T5" fmla="*/ 5997 h 27"/>
              <a:gd name="T6" fmla="*/ 0 w 27"/>
              <a:gd name="T7" fmla="*/ 5997 h 27"/>
              <a:gd name="T8" fmla="*/ 2117 w 27"/>
              <a:gd name="T9" fmla="*/ 8467 h 27"/>
              <a:gd name="T10" fmla="*/ 6350 w 27"/>
              <a:gd name="T11" fmla="*/ 7056 h 27"/>
              <a:gd name="T12" fmla="*/ 8114 w 27"/>
              <a:gd name="T13" fmla="*/ 3175 h 27"/>
              <a:gd name="T14" fmla="*/ 6350 w 27"/>
              <a:gd name="T15" fmla="*/ 1058 h 27"/>
              <a:gd name="T16" fmla="*/ 5997 w 27"/>
              <a:gd name="T17" fmla="*/ 706 h 27"/>
              <a:gd name="T18" fmla="*/ 2822 w 27"/>
              <a:gd name="T19" fmla="*/ 2117 h 27"/>
              <a:gd name="T20" fmla="*/ 0 w 27"/>
              <a:gd name="T21" fmla="*/ 5997 h 27"/>
              <a:gd name="T22" fmla="*/ 2117 w 27"/>
              <a:gd name="T23" fmla="*/ 2117 h 27"/>
              <a:gd name="T24" fmla="*/ 6350 w 27"/>
              <a:gd name="T25" fmla="*/ 0 h 27"/>
              <a:gd name="T26" fmla="*/ 9172 w 27"/>
              <a:gd name="T27" fmla="*/ 3175 h 27"/>
              <a:gd name="T28" fmla="*/ 6350 w 27"/>
              <a:gd name="T29" fmla="*/ 7761 h 27"/>
              <a:gd name="T30" fmla="*/ 3175 w 27"/>
              <a:gd name="T31" fmla="*/ 9172 h 2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27">
                <a:moveTo>
                  <a:pt x="9" y="26"/>
                </a:moveTo>
                <a:lnTo>
                  <a:pt x="6" y="26"/>
                </a:lnTo>
                <a:cubicBezTo>
                  <a:pt x="4" y="24"/>
                  <a:pt x="0" y="22"/>
                  <a:pt x="0" y="17"/>
                </a:cubicBezTo>
                <a:cubicBezTo>
                  <a:pt x="0" y="22"/>
                  <a:pt x="4" y="23"/>
                  <a:pt x="6" y="24"/>
                </a:cubicBezTo>
                <a:cubicBezTo>
                  <a:pt x="9" y="24"/>
                  <a:pt x="16" y="22"/>
                  <a:pt x="18" y="20"/>
                </a:cubicBezTo>
                <a:cubicBezTo>
                  <a:pt x="22" y="17"/>
                  <a:pt x="23" y="13"/>
                  <a:pt x="23" y="9"/>
                </a:cubicBezTo>
                <a:cubicBezTo>
                  <a:pt x="23" y="6"/>
                  <a:pt x="22" y="3"/>
                  <a:pt x="18" y="3"/>
                </a:cubicBezTo>
                <a:cubicBezTo>
                  <a:pt x="18" y="3"/>
                  <a:pt x="18" y="2"/>
                  <a:pt x="17" y="2"/>
                </a:cubicBezTo>
                <a:cubicBezTo>
                  <a:pt x="14" y="2"/>
                  <a:pt x="9" y="3"/>
                  <a:pt x="8" y="6"/>
                </a:cubicBezTo>
                <a:cubicBezTo>
                  <a:pt x="3" y="9"/>
                  <a:pt x="0" y="13"/>
                  <a:pt x="0" y="17"/>
                </a:cubicBezTo>
                <a:cubicBezTo>
                  <a:pt x="0" y="13"/>
                  <a:pt x="0" y="9"/>
                  <a:pt x="6" y="6"/>
                </a:cubicBezTo>
                <a:cubicBezTo>
                  <a:pt x="9" y="2"/>
                  <a:pt x="16" y="0"/>
                  <a:pt x="18" y="0"/>
                </a:cubicBezTo>
                <a:cubicBezTo>
                  <a:pt x="22" y="0"/>
                  <a:pt x="26" y="5"/>
                  <a:pt x="26" y="9"/>
                </a:cubicBezTo>
                <a:cubicBezTo>
                  <a:pt x="26" y="13"/>
                  <a:pt x="23" y="19"/>
                  <a:pt x="18" y="22"/>
                </a:cubicBezTo>
                <a:cubicBezTo>
                  <a:pt x="17" y="23"/>
                  <a:pt x="13" y="26"/>
                  <a:pt x="9" y="2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67" name="Freeform 1871">
            <a:extLst>
              <a:ext uri="{FF2B5EF4-FFF2-40B4-BE49-F238E27FC236}">
                <a16:creationId xmlns:a16="http://schemas.microsoft.com/office/drawing/2014/main" id="{08BF1B5A-B483-4B49-9039-BA536606B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1213" y="2716213"/>
            <a:ext cx="9525" cy="9525"/>
          </a:xfrm>
          <a:custGeom>
            <a:avLst/>
            <a:gdLst>
              <a:gd name="T0" fmla="*/ 2117 w 27"/>
              <a:gd name="T1" fmla="*/ 2286 h 25"/>
              <a:gd name="T2" fmla="*/ 6350 w 27"/>
              <a:gd name="T3" fmla="*/ 0 h 25"/>
              <a:gd name="T4" fmla="*/ 8467 w 27"/>
              <a:gd name="T5" fmla="*/ 2286 h 25"/>
              <a:gd name="T6" fmla="*/ 6350 w 27"/>
              <a:gd name="T7" fmla="*/ 6858 h 25"/>
              <a:gd name="T8" fmla="*/ 2822 w 27"/>
              <a:gd name="T9" fmla="*/ 8763 h 25"/>
              <a:gd name="T10" fmla="*/ 0 w 27"/>
              <a:gd name="T11" fmla="*/ 6477 h 25"/>
              <a:gd name="T12" fmla="*/ 2117 w 27"/>
              <a:gd name="T13" fmla="*/ 2286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25">
                <a:moveTo>
                  <a:pt x="6" y="6"/>
                </a:moveTo>
                <a:cubicBezTo>
                  <a:pt x="8" y="2"/>
                  <a:pt x="15" y="0"/>
                  <a:pt x="18" y="0"/>
                </a:cubicBezTo>
                <a:cubicBezTo>
                  <a:pt x="21" y="0"/>
                  <a:pt x="24" y="2"/>
                  <a:pt x="24" y="6"/>
                </a:cubicBezTo>
                <a:cubicBezTo>
                  <a:pt x="26" y="11"/>
                  <a:pt x="23" y="14"/>
                  <a:pt x="18" y="18"/>
                </a:cubicBezTo>
                <a:cubicBezTo>
                  <a:pt x="15" y="21"/>
                  <a:pt x="11" y="24"/>
                  <a:pt x="8" y="23"/>
                </a:cubicBezTo>
                <a:cubicBezTo>
                  <a:pt x="3" y="23"/>
                  <a:pt x="0" y="20"/>
                  <a:pt x="0" y="17"/>
                </a:cubicBezTo>
                <a:cubicBezTo>
                  <a:pt x="0" y="12"/>
                  <a:pt x="2" y="8"/>
                  <a:pt x="6" y="6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68" name="Freeform 1872">
            <a:extLst>
              <a:ext uri="{FF2B5EF4-FFF2-40B4-BE49-F238E27FC236}">
                <a16:creationId xmlns:a16="http://schemas.microsoft.com/office/drawing/2014/main" id="{B4F1ACF7-C5BA-8F4A-9A43-CC0D857CA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1213" y="2716213"/>
            <a:ext cx="9525" cy="9525"/>
          </a:xfrm>
          <a:custGeom>
            <a:avLst/>
            <a:gdLst>
              <a:gd name="T0" fmla="*/ 3062 w 28"/>
              <a:gd name="T1" fmla="*/ 9144 h 25"/>
              <a:gd name="T2" fmla="*/ 0 w 28"/>
              <a:gd name="T3" fmla="*/ 6477 h 25"/>
              <a:gd name="T4" fmla="*/ 2041 w 28"/>
              <a:gd name="T5" fmla="*/ 1524 h 25"/>
              <a:gd name="T6" fmla="*/ 6463 w 28"/>
              <a:gd name="T7" fmla="*/ 0 h 25"/>
              <a:gd name="T8" fmla="*/ 9185 w 28"/>
              <a:gd name="T9" fmla="*/ 2286 h 25"/>
              <a:gd name="T10" fmla="*/ 6463 w 28"/>
              <a:gd name="T11" fmla="*/ 6858 h 25"/>
              <a:gd name="T12" fmla="*/ 8504 w 28"/>
              <a:gd name="T13" fmla="*/ 2286 h 25"/>
              <a:gd name="T14" fmla="*/ 6463 w 28"/>
              <a:gd name="T15" fmla="*/ 762 h 25"/>
              <a:gd name="T16" fmla="*/ 2381 w 28"/>
              <a:gd name="T17" fmla="*/ 2286 h 25"/>
              <a:gd name="T18" fmla="*/ 340 w 28"/>
              <a:gd name="T19" fmla="*/ 6477 h 25"/>
              <a:gd name="T20" fmla="*/ 3062 w 28"/>
              <a:gd name="T21" fmla="*/ 8763 h 25"/>
              <a:gd name="T22" fmla="*/ 6463 w 28"/>
              <a:gd name="T23" fmla="*/ 6858 h 25"/>
              <a:gd name="T24" fmla="*/ 3062 w 28"/>
              <a:gd name="T25" fmla="*/ 914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8" h="25">
                <a:moveTo>
                  <a:pt x="9" y="24"/>
                </a:moveTo>
                <a:cubicBezTo>
                  <a:pt x="3" y="23"/>
                  <a:pt x="1" y="20"/>
                  <a:pt x="0" y="17"/>
                </a:cubicBezTo>
                <a:cubicBezTo>
                  <a:pt x="0" y="12"/>
                  <a:pt x="3" y="8"/>
                  <a:pt x="6" y="4"/>
                </a:cubicBezTo>
                <a:cubicBezTo>
                  <a:pt x="9" y="2"/>
                  <a:pt x="13" y="0"/>
                  <a:pt x="19" y="0"/>
                </a:cubicBezTo>
                <a:cubicBezTo>
                  <a:pt x="24" y="0"/>
                  <a:pt x="27" y="2"/>
                  <a:pt x="27" y="6"/>
                </a:cubicBezTo>
                <a:cubicBezTo>
                  <a:pt x="27" y="11"/>
                  <a:pt x="25" y="15"/>
                  <a:pt x="19" y="18"/>
                </a:cubicBezTo>
                <a:cubicBezTo>
                  <a:pt x="24" y="14"/>
                  <a:pt x="25" y="11"/>
                  <a:pt x="25" y="6"/>
                </a:cubicBezTo>
                <a:cubicBezTo>
                  <a:pt x="25" y="3"/>
                  <a:pt x="22" y="2"/>
                  <a:pt x="19" y="2"/>
                </a:cubicBezTo>
                <a:cubicBezTo>
                  <a:pt x="13" y="2"/>
                  <a:pt x="9" y="2"/>
                  <a:pt x="7" y="6"/>
                </a:cubicBezTo>
                <a:cubicBezTo>
                  <a:pt x="3" y="8"/>
                  <a:pt x="1" y="14"/>
                  <a:pt x="1" y="17"/>
                </a:cubicBezTo>
                <a:cubicBezTo>
                  <a:pt x="3" y="20"/>
                  <a:pt x="4" y="21"/>
                  <a:pt x="9" y="23"/>
                </a:cubicBezTo>
                <a:cubicBezTo>
                  <a:pt x="12" y="23"/>
                  <a:pt x="16" y="20"/>
                  <a:pt x="19" y="18"/>
                </a:cubicBezTo>
                <a:cubicBezTo>
                  <a:pt x="19" y="21"/>
                  <a:pt x="13" y="24"/>
                  <a:pt x="9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69" name="Freeform 1873">
            <a:extLst>
              <a:ext uri="{FF2B5EF4-FFF2-40B4-BE49-F238E27FC236}">
                <a16:creationId xmlns:a16="http://schemas.microsoft.com/office/drawing/2014/main" id="{3490A282-8A9A-D64F-B5AB-1E1FEB522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2722563"/>
            <a:ext cx="7938" cy="9525"/>
          </a:xfrm>
          <a:custGeom>
            <a:avLst/>
            <a:gdLst>
              <a:gd name="T0" fmla="*/ 722 w 22"/>
              <a:gd name="T1" fmla="*/ 2286 h 25"/>
              <a:gd name="T2" fmla="*/ 5412 w 22"/>
              <a:gd name="T3" fmla="*/ 0 h 25"/>
              <a:gd name="T4" fmla="*/ 7577 w 22"/>
              <a:gd name="T5" fmla="*/ 2286 h 25"/>
              <a:gd name="T6" fmla="*/ 6495 w 22"/>
              <a:gd name="T7" fmla="*/ 6858 h 25"/>
              <a:gd name="T8" fmla="*/ 2526 w 22"/>
              <a:gd name="T9" fmla="*/ 9144 h 25"/>
              <a:gd name="T10" fmla="*/ 0 w 22"/>
              <a:gd name="T11" fmla="*/ 6858 h 25"/>
              <a:gd name="T12" fmla="*/ 722 w 22"/>
              <a:gd name="T13" fmla="*/ 2286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25">
                <a:moveTo>
                  <a:pt x="2" y="6"/>
                </a:moveTo>
                <a:cubicBezTo>
                  <a:pt x="7" y="1"/>
                  <a:pt x="10" y="0"/>
                  <a:pt x="15" y="0"/>
                </a:cubicBezTo>
                <a:cubicBezTo>
                  <a:pt x="18" y="0"/>
                  <a:pt x="21" y="1"/>
                  <a:pt x="21" y="6"/>
                </a:cubicBezTo>
                <a:cubicBezTo>
                  <a:pt x="21" y="9"/>
                  <a:pt x="21" y="15"/>
                  <a:pt x="18" y="18"/>
                </a:cubicBezTo>
                <a:cubicBezTo>
                  <a:pt x="13" y="24"/>
                  <a:pt x="10" y="24"/>
                  <a:pt x="7" y="24"/>
                </a:cubicBezTo>
                <a:cubicBezTo>
                  <a:pt x="2" y="24"/>
                  <a:pt x="0" y="21"/>
                  <a:pt x="0" y="18"/>
                </a:cubicBezTo>
                <a:cubicBezTo>
                  <a:pt x="0" y="15"/>
                  <a:pt x="1" y="9"/>
                  <a:pt x="2" y="6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70" name="Freeform 1874">
            <a:extLst>
              <a:ext uri="{FF2B5EF4-FFF2-40B4-BE49-F238E27FC236}">
                <a16:creationId xmlns:a16="http://schemas.microsoft.com/office/drawing/2014/main" id="{AC11725C-0FDF-004B-A42C-65A3672AE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2722563"/>
            <a:ext cx="7938" cy="9525"/>
          </a:xfrm>
          <a:custGeom>
            <a:avLst/>
            <a:gdLst>
              <a:gd name="T0" fmla="*/ 2977 w 24"/>
              <a:gd name="T1" fmla="*/ 9185 h 28"/>
              <a:gd name="T2" fmla="*/ 662 w 24"/>
              <a:gd name="T3" fmla="*/ 6804 h 28"/>
              <a:gd name="T4" fmla="*/ 1323 w 24"/>
              <a:gd name="T5" fmla="*/ 2721 h 28"/>
              <a:gd name="T6" fmla="*/ 5623 w 24"/>
              <a:gd name="T7" fmla="*/ 0 h 28"/>
              <a:gd name="T8" fmla="*/ 7607 w 24"/>
              <a:gd name="T9" fmla="*/ 2721 h 28"/>
              <a:gd name="T10" fmla="*/ 5623 w 24"/>
              <a:gd name="T11" fmla="*/ 680 h 28"/>
              <a:gd name="T12" fmla="*/ 1985 w 24"/>
              <a:gd name="T13" fmla="*/ 2721 h 28"/>
              <a:gd name="T14" fmla="*/ 662 w 24"/>
              <a:gd name="T15" fmla="*/ 6804 h 28"/>
              <a:gd name="T16" fmla="*/ 2977 w 24"/>
              <a:gd name="T17" fmla="*/ 8845 h 28"/>
              <a:gd name="T18" fmla="*/ 6615 w 24"/>
              <a:gd name="T19" fmla="*/ 6804 h 28"/>
              <a:gd name="T20" fmla="*/ 2977 w 24"/>
              <a:gd name="T21" fmla="*/ 9185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28">
                <a:moveTo>
                  <a:pt x="9" y="27"/>
                </a:moveTo>
                <a:cubicBezTo>
                  <a:pt x="4" y="27"/>
                  <a:pt x="2" y="26"/>
                  <a:pt x="2" y="20"/>
                </a:cubicBezTo>
                <a:cubicBezTo>
                  <a:pt x="0" y="17"/>
                  <a:pt x="2" y="11"/>
                  <a:pt x="4" y="8"/>
                </a:cubicBezTo>
                <a:cubicBezTo>
                  <a:pt x="8" y="3"/>
                  <a:pt x="12" y="0"/>
                  <a:pt x="17" y="0"/>
                </a:cubicBezTo>
                <a:cubicBezTo>
                  <a:pt x="20" y="0"/>
                  <a:pt x="23" y="3"/>
                  <a:pt x="23" y="8"/>
                </a:cubicBezTo>
                <a:cubicBezTo>
                  <a:pt x="23" y="5"/>
                  <a:pt x="19" y="2"/>
                  <a:pt x="17" y="2"/>
                </a:cubicBezTo>
                <a:cubicBezTo>
                  <a:pt x="14" y="2"/>
                  <a:pt x="9" y="5"/>
                  <a:pt x="6" y="8"/>
                </a:cubicBezTo>
                <a:cubicBezTo>
                  <a:pt x="3" y="11"/>
                  <a:pt x="2" y="17"/>
                  <a:pt x="2" y="20"/>
                </a:cubicBezTo>
                <a:cubicBezTo>
                  <a:pt x="3" y="23"/>
                  <a:pt x="4" y="26"/>
                  <a:pt x="9" y="26"/>
                </a:cubicBezTo>
                <a:cubicBezTo>
                  <a:pt x="12" y="26"/>
                  <a:pt x="15" y="23"/>
                  <a:pt x="20" y="20"/>
                </a:cubicBezTo>
                <a:cubicBezTo>
                  <a:pt x="17" y="26"/>
                  <a:pt x="12" y="27"/>
                  <a:pt x="9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71" name="Freeform 1875">
            <a:extLst>
              <a:ext uri="{FF2B5EF4-FFF2-40B4-BE49-F238E27FC236}">
                <a16:creationId xmlns:a16="http://schemas.microsoft.com/office/drawing/2014/main" id="{60C49372-C602-F54F-B033-4A417F327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2730500"/>
            <a:ext cx="9525" cy="9525"/>
          </a:xfrm>
          <a:custGeom>
            <a:avLst/>
            <a:gdLst>
              <a:gd name="T0" fmla="*/ 1411 w 27"/>
              <a:gd name="T1" fmla="*/ 3048 h 25"/>
              <a:gd name="T2" fmla="*/ 5997 w 27"/>
              <a:gd name="T3" fmla="*/ 0 h 25"/>
              <a:gd name="T4" fmla="*/ 8467 w 27"/>
              <a:gd name="T5" fmla="*/ 1524 h 25"/>
              <a:gd name="T6" fmla="*/ 7408 w 27"/>
              <a:gd name="T7" fmla="*/ 6477 h 25"/>
              <a:gd name="T8" fmla="*/ 3175 w 27"/>
              <a:gd name="T9" fmla="*/ 9144 h 25"/>
              <a:gd name="T10" fmla="*/ 353 w 27"/>
              <a:gd name="T11" fmla="*/ 6858 h 25"/>
              <a:gd name="T12" fmla="*/ 1411 w 27"/>
              <a:gd name="T13" fmla="*/ 3048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25">
                <a:moveTo>
                  <a:pt x="4" y="8"/>
                </a:moveTo>
                <a:cubicBezTo>
                  <a:pt x="9" y="3"/>
                  <a:pt x="12" y="0"/>
                  <a:pt x="17" y="0"/>
                </a:cubicBezTo>
                <a:cubicBezTo>
                  <a:pt x="19" y="0"/>
                  <a:pt x="24" y="3"/>
                  <a:pt x="24" y="4"/>
                </a:cubicBezTo>
                <a:cubicBezTo>
                  <a:pt x="26" y="9"/>
                  <a:pt x="24" y="14"/>
                  <a:pt x="21" y="17"/>
                </a:cubicBezTo>
                <a:cubicBezTo>
                  <a:pt x="19" y="21"/>
                  <a:pt x="15" y="24"/>
                  <a:pt x="9" y="24"/>
                </a:cubicBezTo>
                <a:cubicBezTo>
                  <a:pt x="6" y="24"/>
                  <a:pt x="3" y="23"/>
                  <a:pt x="1" y="18"/>
                </a:cubicBezTo>
                <a:cubicBezTo>
                  <a:pt x="0" y="17"/>
                  <a:pt x="1" y="11"/>
                  <a:pt x="4" y="8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72" name="Freeform 1876">
            <a:extLst>
              <a:ext uri="{FF2B5EF4-FFF2-40B4-BE49-F238E27FC236}">
                <a16:creationId xmlns:a16="http://schemas.microsoft.com/office/drawing/2014/main" id="{8AD2B174-AD3C-F646-9DEC-157C9798B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2730500"/>
            <a:ext cx="6350" cy="9525"/>
          </a:xfrm>
          <a:custGeom>
            <a:avLst/>
            <a:gdLst>
              <a:gd name="T0" fmla="*/ 2822 w 18"/>
              <a:gd name="T1" fmla="*/ 0 h 25"/>
              <a:gd name="T2" fmla="*/ 1411 w 18"/>
              <a:gd name="T3" fmla="*/ 0 h 25"/>
              <a:gd name="T4" fmla="*/ 2822 w 18"/>
              <a:gd name="T5" fmla="*/ 0 h 25"/>
              <a:gd name="T6" fmla="*/ 4233 w 18"/>
              <a:gd name="T7" fmla="*/ 381 h 25"/>
              <a:gd name="T8" fmla="*/ 2822 w 18"/>
              <a:gd name="T9" fmla="*/ 0 h 25"/>
              <a:gd name="T10" fmla="*/ 3175 w 18"/>
              <a:gd name="T11" fmla="*/ 0 h 25"/>
              <a:gd name="T12" fmla="*/ 4233 w 18"/>
              <a:gd name="T13" fmla="*/ 381 h 25"/>
              <a:gd name="T14" fmla="*/ 5292 w 18"/>
              <a:gd name="T15" fmla="*/ 1524 h 25"/>
              <a:gd name="T16" fmla="*/ 4233 w 18"/>
              <a:gd name="T17" fmla="*/ 381 h 25"/>
              <a:gd name="T18" fmla="*/ 5292 w 18"/>
              <a:gd name="T19" fmla="*/ 1524 h 25"/>
              <a:gd name="T20" fmla="*/ 5292 w 18"/>
              <a:gd name="T21" fmla="*/ 1524 h 25"/>
              <a:gd name="T22" fmla="*/ 4939 w 18"/>
              <a:gd name="T23" fmla="*/ 6477 h 25"/>
              <a:gd name="T24" fmla="*/ 0 w 18"/>
              <a:gd name="T25" fmla="*/ 9144 h 25"/>
              <a:gd name="T26" fmla="*/ 4233 w 18"/>
              <a:gd name="T27" fmla="*/ 6477 h 25"/>
              <a:gd name="T28" fmla="*/ 5292 w 18"/>
              <a:gd name="T29" fmla="*/ 1524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" h="25">
                <a:moveTo>
                  <a:pt x="8" y="0"/>
                </a:moveTo>
                <a:cubicBezTo>
                  <a:pt x="7" y="0"/>
                  <a:pt x="5" y="0"/>
                  <a:pt x="4" y="0"/>
                </a:cubicBezTo>
                <a:cubicBezTo>
                  <a:pt x="5" y="0"/>
                  <a:pt x="7" y="0"/>
                  <a:pt x="8" y="0"/>
                </a:cubicBezTo>
                <a:close/>
                <a:moveTo>
                  <a:pt x="12" y="1"/>
                </a:moveTo>
                <a:cubicBezTo>
                  <a:pt x="11" y="0"/>
                  <a:pt x="10" y="0"/>
                  <a:pt x="8" y="0"/>
                </a:cubicBezTo>
                <a:lnTo>
                  <a:pt x="9" y="0"/>
                </a:lnTo>
                <a:cubicBezTo>
                  <a:pt x="10" y="0"/>
                  <a:pt x="11" y="0"/>
                  <a:pt x="12" y="1"/>
                </a:cubicBezTo>
                <a:close/>
                <a:moveTo>
                  <a:pt x="15" y="4"/>
                </a:moveTo>
                <a:cubicBezTo>
                  <a:pt x="14" y="4"/>
                  <a:pt x="13" y="2"/>
                  <a:pt x="12" y="1"/>
                </a:cubicBezTo>
                <a:cubicBezTo>
                  <a:pt x="14" y="2"/>
                  <a:pt x="15" y="4"/>
                  <a:pt x="15" y="4"/>
                </a:cubicBezTo>
                <a:close/>
                <a:moveTo>
                  <a:pt x="15" y="4"/>
                </a:moveTo>
                <a:cubicBezTo>
                  <a:pt x="17" y="9"/>
                  <a:pt x="15" y="14"/>
                  <a:pt x="14" y="17"/>
                </a:cubicBezTo>
                <a:cubicBezTo>
                  <a:pt x="10" y="21"/>
                  <a:pt x="6" y="24"/>
                  <a:pt x="0" y="24"/>
                </a:cubicBezTo>
                <a:cubicBezTo>
                  <a:pt x="3" y="24"/>
                  <a:pt x="10" y="21"/>
                  <a:pt x="12" y="17"/>
                </a:cubicBezTo>
                <a:cubicBezTo>
                  <a:pt x="15" y="14"/>
                  <a:pt x="15" y="9"/>
                  <a:pt x="1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73" name="Freeform 1877">
            <a:extLst>
              <a:ext uri="{FF2B5EF4-FFF2-40B4-BE49-F238E27FC236}">
                <a16:creationId xmlns:a16="http://schemas.microsoft.com/office/drawing/2014/main" id="{B0131EEE-44BB-A34A-A4F5-AC6BEDDD3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2738438"/>
            <a:ext cx="7937" cy="11112"/>
          </a:xfrm>
          <a:custGeom>
            <a:avLst/>
            <a:gdLst>
              <a:gd name="T0" fmla="*/ 361 w 22"/>
              <a:gd name="T1" fmla="*/ 3449 h 29"/>
              <a:gd name="T2" fmla="*/ 3608 w 22"/>
              <a:gd name="T3" fmla="*/ 766 h 29"/>
              <a:gd name="T4" fmla="*/ 6855 w 22"/>
              <a:gd name="T5" fmla="*/ 1916 h 29"/>
              <a:gd name="T6" fmla="*/ 6855 w 22"/>
              <a:gd name="T7" fmla="*/ 7280 h 29"/>
              <a:gd name="T8" fmla="*/ 3247 w 22"/>
              <a:gd name="T9" fmla="*/ 10729 h 29"/>
              <a:gd name="T10" fmla="*/ 361 w 22"/>
              <a:gd name="T11" fmla="*/ 9579 h 29"/>
              <a:gd name="T12" fmla="*/ 361 w 22"/>
              <a:gd name="T13" fmla="*/ 3449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29">
                <a:moveTo>
                  <a:pt x="1" y="9"/>
                </a:moveTo>
                <a:cubicBezTo>
                  <a:pt x="4" y="6"/>
                  <a:pt x="9" y="3"/>
                  <a:pt x="10" y="2"/>
                </a:cubicBezTo>
                <a:cubicBezTo>
                  <a:pt x="15" y="0"/>
                  <a:pt x="18" y="2"/>
                  <a:pt x="19" y="5"/>
                </a:cubicBezTo>
                <a:cubicBezTo>
                  <a:pt x="21" y="8"/>
                  <a:pt x="21" y="16"/>
                  <a:pt x="19" y="19"/>
                </a:cubicBezTo>
                <a:cubicBezTo>
                  <a:pt x="18" y="21"/>
                  <a:pt x="13" y="26"/>
                  <a:pt x="9" y="28"/>
                </a:cubicBezTo>
                <a:cubicBezTo>
                  <a:pt x="6" y="28"/>
                  <a:pt x="3" y="28"/>
                  <a:pt x="1" y="25"/>
                </a:cubicBezTo>
                <a:cubicBezTo>
                  <a:pt x="0" y="20"/>
                  <a:pt x="0" y="16"/>
                  <a:pt x="1" y="9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74" name="Freeform 1878">
            <a:extLst>
              <a:ext uri="{FF2B5EF4-FFF2-40B4-BE49-F238E27FC236}">
                <a16:creationId xmlns:a16="http://schemas.microsoft.com/office/drawing/2014/main" id="{FAC5338B-B6DD-3D4C-BAFD-1CE14C80A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2738438"/>
            <a:ext cx="7937" cy="11112"/>
          </a:xfrm>
          <a:custGeom>
            <a:avLst/>
            <a:gdLst>
              <a:gd name="T0" fmla="*/ 3247 w 22"/>
              <a:gd name="T1" fmla="*/ 10729 h 29"/>
              <a:gd name="T2" fmla="*/ 3247 w 22"/>
              <a:gd name="T3" fmla="*/ 10729 h 29"/>
              <a:gd name="T4" fmla="*/ 6494 w 22"/>
              <a:gd name="T5" fmla="*/ 7280 h 29"/>
              <a:gd name="T6" fmla="*/ 6855 w 22"/>
              <a:gd name="T7" fmla="*/ 2299 h 29"/>
              <a:gd name="T8" fmla="*/ 4690 w 22"/>
              <a:gd name="T9" fmla="*/ 766 h 29"/>
              <a:gd name="T10" fmla="*/ 3608 w 22"/>
              <a:gd name="T11" fmla="*/ 766 h 29"/>
              <a:gd name="T12" fmla="*/ 1082 w 22"/>
              <a:gd name="T13" fmla="*/ 3449 h 29"/>
              <a:gd name="T14" fmla="*/ 361 w 22"/>
              <a:gd name="T15" fmla="*/ 8430 h 29"/>
              <a:gd name="T16" fmla="*/ 361 w 22"/>
              <a:gd name="T17" fmla="*/ 3449 h 29"/>
              <a:gd name="T18" fmla="*/ 3608 w 22"/>
              <a:gd name="T19" fmla="*/ 0 h 29"/>
              <a:gd name="T20" fmla="*/ 7576 w 22"/>
              <a:gd name="T21" fmla="*/ 1916 h 29"/>
              <a:gd name="T22" fmla="*/ 6855 w 22"/>
              <a:gd name="T23" fmla="*/ 7280 h 29"/>
              <a:gd name="T24" fmla="*/ 3247 w 22"/>
              <a:gd name="T25" fmla="*/ 10729 h 29"/>
              <a:gd name="T26" fmla="*/ 361 w 22"/>
              <a:gd name="T27" fmla="*/ 9579 h 29"/>
              <a:gd name="T28" fmla="*/ 3247 w 22"/>
              <a:gd name="T29" fmla="*/ 10729 h 29"/>
              <a:gd name="T30" fmla="*/ 361 w 22"/>
              <a:gd name="T31" fmla="*/ 9579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29">
                <a:moveTo>
                  <a:pt x="9" y="28"/>
                </a:moveTo>
                <a:lnTo>
                  <a:pt x="9" y="28"/>
                </a:lnTo>
                <a:cubicBezTo>
                  <a:pt x="13" y="26"/>
                  <a:pt x="18" y="21"/>
                  <a:pt x="18" y="19"/>
                </a:cubicBezTo>
                <a:cubicBezTo>
                  <a:pt x="21" y="16"/>
                  <a:pt x="21" y="8"/>
                  <a:pt x="19" y="6"/>
                </a:cubicBezTo>
                <a:cubicBezTo>
                  <a:pt x="18" y="3"/>
                  <a:pt x="16" y="2"/>
                  <a:pt x="13" y="2"/>
                </a:cubicBezTo>
                <a:lnTo>
                  <a:pt x="10" y="2"/>
                </a:lnTo>
                <a:cubicBezTo>
                  <a:pt x="9" y="3"/>
                  <a:pt x="4" y="6"/>
                  <a:pt x="3" y="9"/>
                </a:cubicBezTo>
                <a:cubicBezTo>
                  <a:pt x="0" y="14"/>
                  <a:pt x="0" y="18"/>
                  <a:pt x="1" y="22"/>
                </a:cubicBezTo>
                <a:cubicBezTo>
                  <a:pt x="0" y="18"/>
                  <a:pt x="0" y="14"/>
                  <a:pt x="1" y="9"/>
                </a:cubicBezTo>
                <a:cubicBezTo>
                  <a:pt x="4" y="5"/>
                  <a:pt x="7" y="2"/>
                  <a:pt x="10" y="0"/>
                </a:cubicBezTo>
                <a:cubicBezTo>
                  <a:pt x="15" y="0"/>
                  <a:pt x="18" y="2"/>
                  <a:pt x="21" y="5"/>
                </a:cubicBezTo>
                <a:cubicBezTo>
                  <a:pt x="21" y="8"/>
                  <a:pt x="21" y="16"/>
                  <a:pt x="19" y="19"/>
                </a:cubicBezTo>
                <a:cubicBezTo>
                  <a:pt x="18" y="25"/>
                  <a:pt x="13" y="28"/>
                  <a:pt x="9" y="28"/>
                </a:cubicBezTo>
                <a:close/>
                <a:moveTo>
                  <a:pt x="1" y="25"/>
                </a:moveTo>
                <a:cubicBezTo>
                  <a:pt x="3" y="26"/>
                  <a:pt x="7" y="28"/>
                  <a:pt x="9" y="28"/>
                </a:cubicBezTo>
                <a:cubicBezTo>
                  <a:pt x="4" y="28"/>
                  <a:pt x="1" y="26"/>
                  <a:pt x="1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75" name="Freeform 1879">
            <a:extLst>
              <a:ext uri="{FF2B5EF4-FFF2-40B4-BE49-F238E27FC236}">
                <a16:creationId xmlns:a16="http://schemas.microsoft.com/office/drawing/2014/main" id="{C6145681-41F7-6843-9E49-2C959423C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746375"/>
            <a:ext cx="7938" cy="11113"/>
          </a:xfrm>
          <a:custGeom>
            <a:avLst/>
            <a:gdLst>
              <a:gd name="T0" fmla="*/ 1082 w 22"/>
              <a:gd name="T1" fmla="*/ 4982 h 29"/>
              <a:gd name="T2" fmla="*/ 3608 w 22"/>
              <a:gd name="T3" fmla="*/ 766 h 29"/>
              <a:gd name="T4" fmla="*/ 6495 w 22"/>
              <a:gd name="T5" fmla="*/ 1533 h 29"/>
              <a:gd name="T6" fmla="*/ 6856 w 22"/>
              <a:gd name="T7" fmla="*/ 6515 h 29"/>
              <a:gd name="T8" fmla="*/ 3608 w 22"/>
              <a:gd name="T9" fmla="*/ 10730 h 29"/>
              <a:gd name="T10" fmla="*/ 1082 w 22"/>
              <a:gd name="T11" fmla="*/ 8814 h 29"/>
              <a:gd name="T12" fmla="*/ 1082 w 22"/>
              <a:gd name="T13" fmla="*/ 4982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29">
                <a:moveTo>
                  <a:pt x="3" y="13"/>
                </a:moveTo>
                <a:cubicBezTo>
                  <a:pt x="4" y="7"/>
                  <a:pt x="7" y="3"/>
                  <a:pt x="10" y="2"/>
                </a:cubicBezTo>
                <a:cubicBezTo>
                  <a:pt x="13" y="0"/>
                  <a:pt x="18" y="2"/>
                  <a:pt x="18" y="4"/>
                </a:cubicBezTo>
                <a:cubicBezTo>
                  <a:pt x="21" y="10"/>
                  <a:pt x="21" y="13"/>
                  <a:pt x="19" y="17"/>
                </a:cubicBezTo>
                <a:cubicBezTo>
                  <a:pt x="18" y="22"/>
                  <a:pt x="15" y="25"/>
                  <a:pt x="10" y="28"/>
                </a:cubicBezTo>
                <a:cubicBezTo>
                  <a:pt x="9" y="28"/>
                  <a:pt x="4" y="28"/>
                  <a:pt x="3" y="23"/>
                </a:cubicBezTo>
                <a:cubicBezTo>
                  <a:pt x="0" y="20"/>
                  <a:pt x="0" y="17"/>
                  <a:pt x="3" y="13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76" name="Freeform 1880">
            <a:extLst>
              <a:ext uri="{FF2B5EF4-FFF2-40B4-BE49-F238E27FC236}">
                <a16:creationId xmlns:a16="http://schemas.microsoft.com/office/drawing/2014/main" id="{340619EE-AE52-D742-898B-E3FF1AFC9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746375"/>
            <a:ext cx="7938" cy="9525"/>
          </a:xfrm>
          <a:custGeom>
            <a:avLst/>
            <a:gdLst>
              <a:gd name="T0" fmla="*/ 3247 w 22"/>
              <a:gd name="T1" fmla="*/ 9185 h 28"/>
              <a:gd name="T2" fmla="*/ 1082 w 22"/>
              <a:gd name="T3" fmla="*/ 7484 h 28"/>
              <a:gd name="T4" fmla="*/ 3608 w 22"/>
              <a:gd name="T5" fmla="*/ 9185 h 28"/>
              <a:gd name="T6" fmla="*/ 3247 w 22"/>
              <a:gd name="T7" fmla="*/ 9185 h 28"/>
              <a:gd name="T8" fmla="*/ 361 w 22"/>
              <a:gd name="T9" fmla="*/ 3402 h 28"/>
              <a:gd name="T10" fmla="*/ 3608 w 22"/>
              <a:gd name="T11" fmla="*/ 340 h 28"/>
              <a:gd name="T12" fmla="*/ 6856 w 22"/>
              <a:gd name="T13" fmla="*/ 1021 h 28"/>
              <a:gd name="T14" fmla="*/ 6856 w 22"/>
              <a:gd name="T15" fmla="*/ 5443 h 28"/>
              <a:gd name="T16" fmla="*/ 3608 w 22"/>
              <a:gd name="T17" fmla="*/ 9185 h 28"/>
              <a:gd name="T18" fmla="*/ 3608 w 22"/>
              <a:gd name="T19" fmla="*/ 9185 h 28"/>
              <a:gd name="T20" fmla="*/ 6495 w 22"/>
              <a:gd name="T21" fmla="*/ 5443 h 28"/>
              <a:gd name="T22" fmla="*/ 6495 w 22"/>
              <a:gd name="T23" fmla="*/ 2041 h 28"/>
              <a:gd name="T24" fmla="*/ 4691 w 22"/>
              <a:gd name="T25" fmla="*/ 1021 h 28"/>
              <a:gd name="T26" fmla="*/ 3608 w 22"/>
              <a:gd name="T27" fmla="*/ 1021 h 28"/>
              <a:gd name="T28" fmla="*/ 1082 w 22"/>
              <a:gd name="T29" fmla="*/ 4082 h 28"/>
              <a:gd name="T30" fmla="*/ 1082 w 22"/>
              <a:gd name="T31" fmla="*/ 7484 h 28"/>
              <a:gd name="T32" fmla="*/ 361 w 22"/>
              <a:gd name="T33" fmla="*/ 3402 h 2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2" h="28">
                <a:moveTo>
                  <a:pt x="9" y="27"/>
                </a:moveTo>
                <a:cubicBezTo>
                  <a:pt x="6" y="27"/>
                  <a:pt x="4" y="27"/>
                  <a:pt x="3" y="22"/>
                </a:cubicBezTo>
                <a:cubicBezTo>
                  <a:pt x="6" y="27"/>
                  <a:pt x="9" y="27"/>
                  <a:pt x="10" y="27"/>
                </a:cubicBezTo>
                <a:lnTo>
                  <a:pt x="9" y="27"/>
                </a:lnTo>
                <a:close/>
                <a:moveTo>
                  <a:pt x="1" y="10"/>
                </a:moveTo>
                <a:cubicBezTo>
                  <a:pt x="3" y="6"/>
                  <a:pt x="6" y="3"/>
                  <a:pt x="10" y="1"/>
                </a:cubicBezTo>
                <a:cubicBezTo>
                  <a:pt x="13" y="0"/>
                  <a:pt x="18" y="1"/>
                  <a:pt x="19" y="3"/>
                </a:cubicBezTo>
                <a:cubicBezTo>
                  <a:pt x="21" y="9"/>
                  <a:pt x="21" y="12"/>
                  <a:pt x="19" y="16"/>
                </a:cubicBezTo>
                <a:cubicBezTo>
                  <a:pt x="18" y="22"/>
                  <a:pt x="15" y="24"/>
                  <a:pt x="10" y="27"/>
                </a:cubicBezTo>
                <a:cubicBezTo>
                  <a:pt x="15" y="24"/>
                  <a:pt x="18" y="21"/>
                  <a:pt x="18" y="16"/>
                </a:cubicBezTo>
                <a:cubicBezTo>
                  <a:pt x="19" y="12"/>
                  <a:pt x="19" y="9"/>
                  <a:pt x="18" y="6"/>
                </a:cubicBezTo>
                <a:cubicBezTo>
                  <a:pt x="18" y="3"/>
                  <a:pt x="15" y="3"/>
                  <a:pt x="13" y="3"/>
                </a:cubicBezTo>
                <a:lnTo>
                  <a:pt x="10" y="3"/>
                </a:lnTo>
                <a:cubicBezTo>
                  <a:pt x="7" y="3"/>
                  <a:pt x="4" y="6"/>
                  <a:pt x="3" y="12"/>
                </a:cubicBezTo>
                <a:cubicBezTo>
                  <a:pt x="1" y="16"/>
                  <a:pt x="1" y="19"/>
                  <a:pt x="3" y="22"/>
                </a:cubicBezTo>
                <a:cubicBezTo>
                  <a:pt x="0" y="19"/>
                  <a:pt x="0" y="16"/>
                  <a:pt x="1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77" name="Freeform 1881">
            <a:extLst>
              <a:ext uri="{FF2B5EF4-FFF2-40B4-BE49-F238E27FC236}">
                <a16:creationId xmlns:a16="http://schemas.microsoft.com/office/drawing/2014/main" id="{76DBD993-6955-7745-86CB-6AD124138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3" y="2765425"/>
            <a:ext cx="7937" cy="7938"/>
          </a:xfrm>
          <a:custGeom>
            <a:avLst/>
            <a:gdLst>
              <a:gd name="T0" fmla="*/ 0 w 21"/>
              <a:gd name="T1" fmla="*/ 3106 h 23"/>
              <a:gd name="T2" fmla="*/ 2646 w 21"/>
              <a:gd name="T3" fmla="*/ 345 h 23"/>
              <a:gd name="T4" fmla="*/ 6047 w 21"/>
              <a:gd name="T5" fmla="*/ 345 h 23"/>
              <a:gd name="T6" fmla="*/ 7181 w 21"/>
              <a:gd name="T7" fmla="*/ 4142 h 23"/>
              <a:gd name="T8" fmla="*/ 5291 w 21"/>
              <a:gd name="T9" fmla="*/ 6557 h 23"/>
              <a:gd name="T10" fmla="*/ 1890 w 21"/>
              <a:gd name="T11" fmla="*/ 6212 h 23"/>
              <a:gd name="T12" fmla="*/ 0 w 21"/>
              <a:gd name="T13" fmla="*/ 3106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3">
                <a:moveTo>
                  <a:pt x="0" y="9"/>
                </a:moveTo>
                <a:cubicBezTo>
                  <a:pt x="0" y="6"/>
                  <a:pt x="4" y="1"/>
                  <a:pt x="7" y="1"/>
                </a:cubicBezTo>
                <a:cubicBezTo>
                  <a:pt x="10" y="0"/>
                  <a:pt x="13" y="0"/>
                  <a:pt x="16" y="1"/>
                </a:cubicBezTo>
                <a:cubicBezTo>
                  <a:pt x="17" y="4"/>
                  <a:pt x="20" y="7"/>
                  <a:pt x="19" y="12"/>
                </a:cubicBezTo>
                <a:cubicBezTo>
                  <a:pt x="19" y="15"/>
                  <a:pt x="16" y="18"/>
                  <a:pt x="14" y="19"/>
                </a:cubicBezTo>
                <a:cubicBezTo>
                  <a:pt x="11" y="22"/>
                  <a:pt x="7" y="22"/>
                  <a:pt x="5" y="18"/>
                </a:cubicBezTo>
                <a:cubicBezTo>
                  <a:pt x="0" y="16"/>
                  <a:pt x="0" y="13"/>
                  <a:pt x="0" y="9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78" name="Freeform 1882">
            <a:extLst>
              <a:ext uri="{FF2B5EF4-FFF2-40B4-BE49-F238E27FC236}">
                <a16:creationId xmlns:a16="http://schemas.microsoft.com/office/drawing/2014/main" id="{D66FC3EC-35E5-7846-BC6B-400BFB465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3" y="2763838"/>
            <a:ext cx="7937" cy="9525"/>
          </a:xfrm>
          <a:custGeom>
            <a:avLst/>
            <a:gdLst>
              <a:gd name="T0" fmla="*/ 3969 w 22"/>
              <a:gd name="T1" fmla="*/ 9144 h 25"/>
              <a:gd name="T2" fmla="*/ 1804 w 22"/>
              <a:gd name="T3" fmla="*/ 7620 h 25"/>
              <a:gd name="T4" fmla="*/ 361 w 22"/>
              <a:gd name="T5" fmla="*/ 4191 h 25"/>
              <a:gd name="T6" fmla="*/ 2165 w 22"/>
              <a:gd name="T7" fmla="*/ 7620 h 25"/>
              <a:gd name="T8" fmla="*/ 3969 w 22"/>
              <a:gd name="T9" fmla="*/ 8001 h 25"/>
              <a:gd name="T10" fmla="*/ 5051 w 22"/>
              <a:gd name="T11" fmla="*/ 7620 h 25"/>
              <a:gd name="T12" fmla="*/ 7215 w 22"/>
              <a:gd name="T13" fmla="*/ 5334 h 25"/>
              <a:gd name="T14" fmla="*/ 6133 w 22"/>
              <a:gd name="T15" fmla="*/ 1143 h 25"/>
              <a:gd name="T16" fmla="*/ 4329 w 22"/>
              <a:gd name="T17" fmla="*/ 1143 h 25"/>
              <a:gd name="T18" fmla="*/ 2886 w 22"/>
              <a:gd name="T19" fmla="*/ 1143 h 25"/>
              <a:gd name="T20" fmla="*/ 6133 w 22"/>
              <a:gd name="T21" fmla="*/ 1143 h 25"/>
              <a:gd name="T22" fmla="*/ 7576 w 22"/>
              <a:gd name="T23" fmla="*/ 5334 h 25"/>
              <a:gd name="T24" fmla="*/ 5412 w 22"/>
              <a:gd name="T25" fmla="*/ 8001 h 25"/>
              <a:gd name="T26" fmla="*/ 4329 w 22"/>
              <a:gd name="T27" fmla="*/ 9144 h 25"/>
              <a:gd name="T28" fmla="*/ 3969 w 22"/>
              <a:gd name="T29" fmla="*/ 9144 h 25"/>
              <a:gd name="T30" fmla="*/ 2886 w 22"/>
              <a:gd name="T31" fmla="*/ 1143 h 25"/>
              <a:gd name="T32" fmla="*/ 361 w 22"/>
              <a:gd name="T33" fmla="*/ 4191 h 25"/>
              <a:gd name="T34" fmla="*/ 2886 w 22"/>
              <a:gd name="T35" fmla="*/ 1143 h 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2" h="25">
                <a:moveTo>
                  <a:pt x="11" y="24"/>
                </a:moveTo>
                <a:cubicBezTo>
                  <a:pt x="8" y="24"/>
                  <a:pt x="8" y="24"/>
                  <a:pt x="5" y="20"/>
                </a:cubicBezTo>
                <a:cubicBezTo>
                  <a:pt x="1" y="18"/>
                  <a:pt x="0" y="15"/>
                  <a:pt x="1" y="11"/>
                </a:cubicBezTo>
                <a:cubicBezTo>
                  <a:pt x="1" y="15"/>
                  <a:pt x="3" y="18"/>
                  <a:pt x="6" y="20"/>
                </a:cubicBezTo>
                <a:cubicBezTo>
                  <a:pt x="8" y="20"/>
                  <a:pt x="8" y="21"/>
                  <a:pt x="11" y="21"/>
                </a:cubicBezTo>
                <a:cubicBezTo>
                  <a:pt x="11" y="21"/>
                  <a:pt x="14" y="21"/>
                  <a:pt x="14" y="20"/>
                </a:cubicBezTo>
                <a:cubicBezTo>
                  <a:pt x="17" y="20"/>
                  <a:pt x="18" y="15"/>
                  <a:pt x="20" y="14"/>
                </a:cubicBezTo>
                <a:cubicBezTo>
                  <a:pt x="20" y="9"/>
                  <a:pt x="18" y="6"/>
                  <a:pt x="17" y="3"/>
                </a:cubicBezTo>
                <a:lnTo>
                  <a:pt x="12" y="3"/>
                </a:lnTo>
                <a:lnTo>
                  <a:pt x="8" y="3"/>
                </a:lnTo>
                <a:cubicBezTo>
                  <a:pt x="11" y="0"/>
                  <a:pt x="15" y="0"/>
                  <a:pt x="17" y="3"/>
                </a:cubicBezTo>
                <a:cubicBezTo>
                  <a:pt x="20" y="6"/>
                  <a:pt x="21" y="8"/>
                  <a:pt x="21" y="14"/>
                </a:cubicBezTo>
                <a:cubicBezTo>
                  <a:pt x="20" y="17"/>
                  <a:pt x="18" y="20"/>
                  <a:pt x="15" y="21"/>
                </a:cubicBezTo>
                <a:cubicBezTo>
                  <a:pt x="14" y="24"/>
                  <a:pt x="12" y="24"/>
                  <a:pt x="12" y="24"/>
                </a:cubicBezTo>
                <a:lnTo>
                  <a:pt x="11" y="24"/>
                </a:lnTo>
                <a:close/>
                <a:moveTo>
                  <a:pt x="8" y="3"/>
                </a:moveTo>
                <a:cubicBezTo>
                  <a:pt x="5" y="6"/>
                  <a:pt x="3" y="8"/>
                  <a:pt x="1" y="11"/>
                </a:cubicBezTo>
                <a:cubicBezTo>
                  <a:pt x="1" y="8"/>
                  <a:pt x="5" y="3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79" name="Freeform 1883">
            <a:extLst>
              <a:ext uri="{FF2B5EF4-FFF2-40B4-BE49-F238E27FC236}">
                <a16:creationId xmlns:a16="http://schemas.microsoft.com/office/drawing/2014/main" id="{B80E2957-7B05-B049-9036-774DEA848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3" y="2755900"/>
            <a:ext cx="7937" cy="11113"/>
          </a:xfrm>
          <a:custGeom>
            <a:avLst/>
            <a:gdLst>
              <a:gd name="T0" fmla="*/ 756 w 21"/>
              <a:gd name="T1" fmla="*/ 4302 h 31"/>
              <a:gd name="T2" fmla="*/ 3024 w 21"/>
              <a:gd name="T3" fmla="*/ 1075 h 31"/>
              <a:gd name="T4" fmla="*/ 6425 w 21"/>
              <a:gd name="T5" fmla="*/ 1075 h 31"/>
              <a:gd name="T6" fmla="*/ 7559 w 21"/>
              <a:gd name="T7" fmla="*/ 6094 h 31"/>
              <a:gd name="T8" fmla="*/ 4535 w 21"/>
              <a:gd name="T9" fmla="*/ 9679 h 31"/>
              <a:gd name="T10" fmla="*/ 1134 w 21"/>
              <a:gd name="T11" fmla="*/ 9321 h 31"/>
              <a:gd name="T12" fmla="*/ 756 w 21"/>
              <a:gd name="T13" fmla="*/ 4302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31">
                <a:moveTo>
                  <a:pt x="2" y="12"/>
                </a:moveTo>
                <a:cubicBezTo>
                  <a:pt x="2" y="7"/>
                  <a:pt x="5" y="3"/>
                  <a:pt x="8" y="3"/>
                </a:cubicBezTo>
                <a:cubicBezTo>
                  <a:pt x="12" y="0"/>
                  <a:pt x="15" y="0"/>
                  <a:pt x="17" y="3"/>
                </a:cubicBezTo>
                <a:cubicBezTo>
                  <a:pt x="20" y="7"/>
                  <a:pt x="20" y="12"/>
                  <a:pt x="20" y="17"/>
                </a:cubicBezTo>
                <a:cubicBezTo>
                  <a:pt x="18" y="23"/>
                  <a:pt x="15" y="27"/>
                  <a:pt x="12" y="27"/>
                </a:cubicBezTo>
                <a:cubicBezTo>
                  <a:pt x="9" y="30"/>
                  <a:pt x="5" y="30"/>
                  <a:pt x="3" y="26"/>
                </a:cubicBezTo>
                <a:cubicBezTo>
                  <a:pt x="2" y="23"/>
                  <a:pt x="0" y="17"/>
                  <a:pt x="2" y="12"/>
                </a:cubicBez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80" name="Freeform 1884">
            <a:extLst>
              <a:ext uri="{FF2B5EF4-FFF2-40B4-BE49-F238E27FC236}">
                <a16:creationId xmlns:a16="http://schemas.microsoft.com/office/drawing/2014/main" id="{88C88ED4-E574-794D-8A19-8F4CD87D9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3" y="2754313"/>
            <a:ext cx="7937" cy="11112"/>
          </a:xfrm>
          <a:custGeom>
            <a:avLst/>
            <a:gdLst>
              <a:gd name="T0" fmla="*/ 3638 w 24"/>
              <a:gd name="T1" fmla="*/ 10775 h 33"/>
              <a:gd name="T2" fmla="*/ 1654 w 24"/>
              <a:gd name="T3" fmla="*/ 9765 h 33"/>
              <a:gd name="T4" fmla="*/ 661 w 24"/>
              <a:gd name="T5" fmla="*/ 4714 h 33"/>
              <a:gd name="T6" fmla="*/ 3307 w 24"/>
              <a:gd name="T7" fmla="*/ 673 h 33"/>
              <a:gd name="T8" fmla="*/ 6283 w 24"/>
              <a:gd name="T9" fmla="*/ 1684 h 33"/>
              <a:gd name="T10" fmla="*/ 7276 w 24"/>
              <a:gd name="T11" fmla="*/ 6398 h 33"/>
              <a:gd name="T12" fmla="*/ 4630 w 24"/>
              <a:gd name="T13" fmla="*/ 9765 h 33"/>
              <a:gd name="T14" fmla="*/ 3638 w 24"/>
              <a:gd name="T15" fmla="*/ 10775 h 33"/>
              <a:gd name="T16" fmla="*/ 4630 w 24"/>
              <a:gd name="T17" fmla="*/ 673 h 33"/>
              <a:gd name="T18" fmla="*/ 3638 w 24"/>
              <a:gd name="T19" fmla="*/ 1684 h 33"/>
              <a:gd name="T20" fmla="*/ 1323 w 24"/>
              <a:gd name="T21" fmla="*/ 4714 h 33"/>
              <a:gd name="T22" fmla="*/ 2315 w 24"/>
              <a:gd name="T23" fmla="*/ 9428 h 33"/>
              <a:gd name="T24" fmla="*/ 4630 w 24"/>
              <a:gd name="T25" fmla="*/ 9765 h 33"/>
              <a:gd name="T26" fmla="*/ 6614 w 24"/>
              <a:gd name="T27" fmla="*/ 6398 h 33"/>
              <a:gd name="T28" fmla="*/ 6283 w 24"/>
              <a:gd name="T29" fmla="*/ 2020 h 33"/>
              <a:gd name="T30" fmla="*/ 4630 w 24"/>
              <a:gd name="T31" fmla="*/ 673 h 3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" h="33">
                <a:moveTo>
                  <a:pt x="11" y="32"/>
                </a:moveTo>
                <a:cubicBezTo>
                  <a:pt x="8" y="32"/>
                  <a:pt x="7" y="29"/>
                  <a:pt x="5" y="29"/>
                </a:cubicBezTo>
                <a:cubicBezTo>
                  <a:pt x="2" y="25"/>
                  <a:pt x="0" y="19"/>
                  <a:pt x="2" y="14"/>
                </a:cubicBezTo>
                <a:cubicBezTo>
                  <a:pt x="4" y="9"/>
                  <a:pt x="7" y="5"/>
                  <a:pt x="10" y="2"/>
                </a:cubicBezTo>
                <a:cubicBezTo>
                  <a:pt x="14" y="0"/>
                  <a:pt x="17" y="2"/>
                  <a:pt x="19" y="5"/>
                </a:cubicBezTo>
                <a:cubicBezTo>
                  <a:pt x="22" y="8"/>
                  <a:pt x="23" y="14"/>
                  <a:pt x="22" y="19"/>
                </a:cubicBezTo>
                <a:cubicBezTo>
                  <a:pt x="20" y="25"/>
                  <a:pt x="17" y="29"/>
                  <a:pt x="14" y="29"/>
                </a:cubicBezTo>
                <a:cubicBezTo>
                  <a:pt x="13" y="32"/>
                  <a:pt x="13" y="32"/>
                  <a:pt x="11" y="32"/>
                </a:cubicBezTo>
                <a:close/>
                <a:moveTo>
                  <a:pt x="14" y="2"/>
                </a:moveTo>
                <a:cubicBezTo>
                  <a:pt x="13" y="2"/>
                  <a:pt x="11" y="5"/>
                  <a:pt x="11" y="5"/>
                </a:cubicBezTo>
                <a:cubicBezTo>
                  <a:pt x="7" y="5"/>
                  <a:pt x="5" y="11"/>
                  <a:pt x="4" y="14"/>
                </a:cubicBezTo>
                <a:cubicBezTo>
                  <a:pt x="2" y="19"/>
                  <a:pt x="4" y="25"/>
                  <a:pt x="7" y="28"/>
                </a:cubicBezTo>
                <a:cubicBezTo>
                  <a:pt x="7" y="29"/>
                  <a:pt x="11" y="32"/>
                  <a:pt x="14" y="29"/>
                </a:cubicBezTo>
                <a:cubicBezTo>
                  <a:pt x="16" y="28"/>
                  <a:pt x="19" y="23"/>
                  <a:pt x="20" y="19"/>
                </a:cubicBezTo>
                <a:cubicBezTo>
                  <a:pt x="22" y="14"/>
                  <a:pt x="20" y="9"/>
                  <a:pt x="19" y="6"/>
                </a:cubicBezTo>
                <a:cubicBezTo>
                  <a:pt x="17" y="5"/>
                  <a:pt x="16" y="2"/>
                  <a:pt x="1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81" name="Freeform 1885">
            <a:extLst>
              <a:ext uri="{FF2B5EF4-FFF2-40B4-BE49-F238E27FC236}">
                <a16:creationId xmlns:a16="http://schemas.microsoft.com/office/drawing/2014/main" id="{B64095A0-84CE-B343-8C09-D965BD159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2751138"/>
            <a:ext cx="4762" cy="4762"/>
          </a:xfrm>
          <a:custGeom>
            <a:avLst/>
            <a:gdLst>
              <a:gd name="T0" fmla="*/ 1099 w 13"/>
              <a:gd name="T1" fmla="*/ 4396 h 13"/>
              <a:gd name="T2" fmla="*/ 1465 w 13"/>
              <a:gd name="T3" fmla="*/ 0 h 13"/>
              <a:gd name="T4" fmla="*/ 4396 w 13"/>
              <a:gd name="T5" fmla="*/ 3663 h 13"/>
              <a:gd name="T6" fmla="*/ 1099 w 13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3" y="12"/>
                </a:moveTo>
                <a:cubicBezTo>
                  <a:pt x="0" y="4"/>
                  <a:pt x="3" y="0"/>
                  <a:pt x="4" y="0"/>
                </a:cubicBezTo>
                <a:cubicBezTo>
                  <a:pt x="7" y="0"/>
                  <a:pt x="10" y="3"/>
                  <a:pt x="12" y="10"/>
                </a:cubicBezTo>
                <a:cubicBezTo>
                  <a:pt x="9" y="9"/>
                  <a:pt x="4" y="10"/>
                  <a:pt x="3" y="12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82" name="Freeform 1886">
            <a:extLst>
              <a:ext uri="{FF2B5EF4-FFF2-40B4-BE49-F238E27FC236}">
                <a16:creationId xmlns:a16="http://schemas.microsoft.com/office/drawing/2014/main" id="{9CBAC3A4-5746-C744-B68C-16BFC4EB7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025" y="2760663"/>
            <a:ext cx="4763" cy="6350"/>
          </a:xfrm>
          <a:custGeom>
            <a:avLst/>
            <a:gdLst>
              <a:gd name="T0" fmla="*/ 1191 w 12"/>
              <a:gd name="T1" fmla="*/ 5953 h 16"/>
              <a:gd name="T2" fmla="*/ 2382 w 12"/>
              <a:gd name="T3" fmla="*/ 1191 h 16"/>
              <a:gd name="T4" fmla="*/ 4366 w 12"/>
              <a:gd name="T5" fmla="*/ 4763 h 16"/>
              <a:gd name="T6" fmla="*/ 1191 w 12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6">
                <a:moveTo>
                  <a:pt x="3" y="15"/>
                </a:moveTo>
                <a:cubicBezTo>
                  <a:pt x="0" y="6"/>
                  <a:pt x="3" y="3"/>
                  <a:pt x="6" y="3"/>
                </a:cubicBezTo>
                <a:cubicBezTo>
                  <a:pt x="9" y="0"/>
                  <a:pt x="11" y="5"/>
                  <a:pt x="11" y="12"/>
                </a:cubicBezTo>
                <a:cubicBezTo>
                  <a:pt x="9" y="11"/>
                  <a:pt x="6" y="12"/>
                  <a:pt x="3" y="15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83" name="Freeform 1887">
            <a:extLst>
              <a:ext uri="{FF2B5EF4-FFF2-40B4-BE49-F238E27FC236}">
                <a16:creationId xmlns:a16="http://schemas.microsoft.com/office/drawing/2014/main" id="{9E78EA82-D321-7543-8136-3BC9C3492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2741613"/>
            <a:ext cx="4762" cy="6350"/>
          </a:xfrm>
          <a:custGeom>
            <a:avLst/>
            <a:gdLst>
              <a:gd name="T0" fmla="*/ 1465 w 13"/>
              <a:gd name="T1" fmla="*/ 5997 h 18"/>
              <a:gd name="T2" fmla="*/ 1099 w 13"/>
              <a:gd name="T3" fmla="*/ 1764 h 18"/>
              <a:gd name="T4" fmla="*/ 4396 w 13"/>
              <a:gd name="T5" fmla="*/ 3528 h 18"/>
              <a:gd name="T6" fmla="*/ 1465 w 13"/>
              <a:gd name="T7" fmla="*/ 5997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8">
                <a:moveTo>
                  <a:pt x="4" y="17"/>
                </a:moveTo>
                <a:cubicBezTo>
                  <a:pt x="0" y="9"/>
                  <a:pt x="0" y="6"/>
                  <a:pt x="3" y="5"/>
                </a:cubicBezTo>
                <a:cubicBezTo>
                  <a:pt x="6" y="0"/>
                  <a:pt x="11" y="5"/>
                  <a:pt x="12" y="10"/>
                </a:cubicBezTo>
                <a:cubicBezTo>
                  <a:pt x="11" y="10"/>
                  <a:pt x="6" y="14"/>
                  <a:pt x="4" y="17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84" name="Freeform 1888">
            <a:extLst>
              <a:ext uri="{FF2B5EF4-FFF2-40B4-BE49-F238E27FC236}">
                <a16:creationId xmlns:a16="http://schemas.microsoft.com/office/drawing/2014/main" id="{A75FDFF6-62E9-9447-97D8-67543F9E8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2735263"/>
            <a:ext cx="4763" cy="4762"/>
          </a:xfrm>
          <a:custGeom>
            <a:avLst/>
            <a:gdLst>
              <a:gd name="T0" fmla="*/ 2041 w 14"/>
              <a:gd name="T1" fmla="*/ 4422 h 14"/>
              <a:gd name="T2" fmla="*/ 1361 w 14"/>
              <a:gd name="T3" fmla="*/ 340 h 14"/>
              <a:gd name="T4" fmla="*/ 4423 w 14"/>
              <a:gd name="T5" fmla="*/ 2381 h 14"/>
              <a:gd name="T6" fmla="*/ 2041 w 14"/>
              <a:gd name="T7" fmla="*/ 4422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4">
                <a:moveTo>
                  <a:pt x="6" y="13"/>
                </a:moveTo>
                <a:cubicBezTo>
                  <a:pt x="0" y="6"/>
                  <a:pt x="1" y="3"/>
                  <a:pt x="4" y="1"/>
                </a:cubicBezTo>
                <a:cubicBezTo>
                  <a:pt x="6" y="0"/>
                  <a:pt x="10" y="1"/>
                  <a:pt x="13" y="7"/>
                </a:cubicBezTo>
                <a:cubicBezTo>
                  <a:pt x="10" y="7"/>
                  <a:pt x="7" y="10"/>
                  <a:pt x="6" y="13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85" name="Freeform 1889">
            <a:extLst>
              <a:ext uri="{FF2B5EF4-FFF2-40B4-BE49-F238E27FC236}">
                <a16:creationId xmlns:a16="http://schemas.microsoft.com/office/drawing/2014/main" id="{4C816D3F-236A-1243-85C5-54B1DC4D7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2975" y="2719388"/>
            <a:ext cx="4763" cy="6350"/>
          </a:xfrm>
          <a:custGeom>
            <a:avLst/>
            <a:gdLst>
              <a:gd name="T0" fmla="*/ 1701 w 14"/>
              <a:gd name="T1" fmla="*/ 5953 h 16"/>
              <a:gd name="T2" fmla="*/ 680 w 14"/>
              <a:gd name="T3" fmla="*/ 1191 h 16"/>
              <a:gd name="T4" fmla="*/ 4423 w 14"/>
              <a:gd name="T5" fmla="*/ 3572 h 16"/>
              <a:gd name="T6" fmla="*/ 1701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5" y="15"/>
                </a:moveTo>
                <a:cubicBezTo>
                  <a:pt x="0" y="9"/>
                  <a:pt x="0" y="4"/>
                  <a:pt x="2" y="3"/>
                </a:cubicBezTo>
                <a:cubicBezTo>
                  <a:pt x="5" y="0"/>
                  <a:pt x="10" y="3"/>
                  <a:pt x="13" y="9"/>
                </a:cubicBezTo>
                <a:cubicBezTo>
                  <a:pt x="10" y="9"/>
                  <a:pt x="7" y="10"/>
                  <a:pt x="5" y="15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86" name="Freeform 1890">
            <a:extLst>
              <a:ext uri="{FF2B5EF4-FFF2-40B4-BE49-F238E27FC236}">
                <a16:creationId xmlns:a16="http://schemas.microsoft.com/office/drawing/2014/main" id="{82E7B4F7-497B-B045-8EF9-E30A3A25B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6625" y="2711450"/>
            <a:ext cx="4763" cy="6350"/>
          </a:xfrm>
          <a:custGeom>
            <a:avLst/>
            <a:gdLst>
              <a:gd name="T0" fmla="*/ 1588 w 15"/>
              <a:gd name="T1" fmla="*/ 5997 h 18"/>
              <a:gd name="T2" fmla="*/ 953 w 15"/>
              <a:gd name="T3" fmla="*/ 1411 h 18"/>
              <a:gd name="T4" fmla="*/ 4445 w 15"/>
              <a:gd name="T5" fmla="*/ 3528 h 18"/>
              <a:gd name="T6" fmla="*/ 1588 w 15"/>
              <a:gd name="T7" fmla="*/ 5997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8">
                <a:moveTo>
                  <a:pt x="5" y="17"/>
                </a:moveTo>
                <a:cubicBezTo>
                  <a:pt x="0" y="11"/>
                  <a:pt x="0" y="6"/>
                  <a:pt x="3" y="4"/>
                </a:cubicBezTo>
                <a:cubicBezTo>
                  <a:pt x="5" y="0"/>
                  <a:pt x="8" y="4"/>
                  <a:pt x="14" y="10"/>
                </a:cubicBezTo>
                <a:cubicBezTo>
                  <a:pt x="9" y="10"/>
                  <a:pt x="6" y="13"/>
                  <a:pt x="5" y="17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87" name="Freeform 1891">
            <a:extLst>
              <a:ext uri="{FF2B5EF4-FFF2-40B4-BE49-F238E27FC236}">
                <a16:creationId xmlns:a16="http://schemas.microsoft.com/office/drawing/2014/main" id="{FB11E60E-29A5-AF44-BF42-4352E3B1D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2338" y="2701925"/>
            <a:ext cx="4762" cy="4763"/>
          </a:xfrm>
          <a:custGeom>
            <a:avLst/>
            <a:gdLst>
              <a:gd name="T0" fmla="*/ 2540 w 15"/>
              <a:gd name="T1" fmla="*/ 4423 h 14"/>
              <a:gd name="T2" fmla="*/ 635 w 15"/>
              <a:gd name="T3" fmla="*/ 1021 h 14"/>
              <a:gd name="T4" fmla="*/ 4445 w 15"/>
              <a:gd name="T5" fmla="*/ 1361 h 14"/>
              <a:gd name="T6" fmla="*/ 2540 w 15"/>
              <a:gd name="T7" fmla="*/ 4423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4">
                <a:moveTo>
                  <a:pt x="8" y="13"/>
                </a:moveTo>
                <a:cubicBezTo>
                  <a:pt x="2" y="9"/>
                  <a:pt x="0" y="4"/>
                  <a:pt x="2" y="3"/>
                </a:cubicBezTo>
                <a:cubicBezTo>
                  <a:pt x="3" y="0"/>
                  <a:pt x="8" y="0"/>
                  <a:pt x="14" y="4"/>
                </a:cubicBezTo>
                <a:cubicBezTo>
                  <a:pt x="9" y="6"/>
                  <a:pt x="8" y="9"/>
                  <a:pt x="8" y="13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88" name="Freeform 1892">
            <a:extLst>
              <a:ext uri="{FF2B5EF4-FFF2-40B4-BE49-F238E27FC236}">
                <a16:creationId xmlns:a16="http://schemas.microsoft.com/office/drawing/2014/main" id="{392B12F3-C32F-9E42-A71C-414A849A2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88" y="2706688"/>
            <a:ext cx="6350" cy="6350"/>
          </a:xfrm>
          <a:custGeom>
            <a:avLst/>
            <a:gdLst>
              <a:gd name="T0" fmla="*/ 3175 w 16"/>
              <a:gd name="T1" fmla="*/ 5976 h 17"/>
              <a:gd name="T2" fmla="*/ 397 w 16"/>
              <a:gd name="T3" fmla="*/ 1121 h 17"/>
              <a:gd name="T4" fmla="*/ 5953 w 16"/>
              <a:gd name="T5" fmla="*/ 2615 h 17"/>
              <a:gd name="T6" fmla="*/ 3175 w 16"/>
              <a:gd name="T7" fmla="*/ 5976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7">
                <a:moveTo>
                  <a:pt x="8" y="16"/>
                </a:moveTo>
                <a:cubicBezTo>
                  <a:pt x="1" y="10"/>
                  <a:pt x="0" y="6"/>
                  <a:pt x="1" y="3"/>
                </a:cubicBezTo>
                <a:cubicBezTo>
                  <a:pt x="5" y="0"/>
                  <a:pt x="8" y="1"/>
                  <a:pt x="15" y="7"/>
                </a:cubicBezTo>
                <a:cubicBezTo>
                  <a:pt x="10" y="7"/>
                  <a:pt x="9" y="10"/>
                  <a:pt x="8" y="16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89" name="Freeform 1893">
            <a:extLst>
              <a:ext uri="{FF2B5EF4-FFF2-40B4-BE49-F238E27FC236}">
                <a16:creationId xmlns:a16="http://schemas.microsoft.com/office/drawing/2014/main" id="{4BD80596-167F-D842-8119-7537526D0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2697163"/>
            <a:ext cx="4762" cy="4762"/>
          </a:xfrm>
          <a:custGeom>
            <a:avLst/>
            <a:gdLst>
              <a:gd name="T0" fmla="*/ 3492 w 15"/>
              <a:gd name="T1" fmla="*/ 4445 h 15"/>
              <a:gd name="T2" fmla="*/ 635 w 15"/>
              <a:gd name="T3" fmla="*/ 952 h 15"/>
              <a:gd name="T4" fmla="*/ 4445 w 15"/>
              <a:gd name="T5" fmla="*/ 1905 h 15"/>
              <a:gd name="T6" fmla="*/ 3492 w 15"/>
              <a:gd name="T7" fmla="*/ 4445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5">
                <a:moveTo>
                  <a:pt x="11" y="14"/>
                </a:moveTo>
                <a:cubicBezTo>
                  <a:pt x="4" y="12"/>
                  <a:pt x="0" y="8"/>
                  <a:pt x="2" y="3"/>
                </a:cubicBezTo>
                <a:cubicBezTo>
                  <a:pt x="4" y="0"/>
                  <a:pt x="7" y="0"/>
                  <a:pt x="14" y="6"/>
                </a:cubicBezTo>
                <a:cubicBezTo>
                  <a:pt x="11" y="8"/>
                  <a:pt x="11" y="10"/>
                  <a:pt x="11" y="14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90" name="Freeform 1894">
            <a:extLst>
              <a:ext uri="{FF2B5EF4-FFF2-40B4-BE49-F238E27FC236}">
                <a16:creationId xmlns:a16="http://schemas.microsoft.com/office/drawing/2014/main" id="{408B1E4A-C49C-9145-923E-BF35DD1A9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75" y="2693988"/>
            <a:ext cx="4763" cy="4762"/>
          </a:xfrm>
          <a:custGeom>
            <a:avLst/>
            <a:gdLst>
              <a:gd name="T0" fmla="*/ 3402 w 14"/>
              <a:gd name="T1" fmla="*/ 4396 h 13"/>
              <a:gd name="T2" fmla="*/ 340 w 14"/>
              <a:gd name="T3" fmla="*/ 1465 h 13"/>
              <a:gd name="T4" fmla="*/ 4423 w 14"/>
              <a:gd name="T5" fmla="*/ 1099 h 13"/>
              <a:gd name="T6" fmla="*/ 3402 w 14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3">
                <a:moveTo>
                  <a:pt x="10" y="12"/>
                </a:moveTo>
                <a:cubicBezTo>
                  <a:pt x="3" y="10"/>
                  <a:pt x="0" y="9"/>
                  <a:pt x="1" y="4"/>
                </a:cubicBezTo>
                <a:cubicBezTo>
                  <a:pt x="1" y="1"/>
                  <a:pt x="6" y="0"/>
                  <a:pt x="13" y="3"/>
                </a:cubicBezTo>
                <a:cubicBezTo>
                  <a:pt x="10" y="6"/>
                  <a:pt x="9" y="9"/>
                  <a:pt x="10" y="12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91" name="Freeform 1895">
            <a:extLst>
              <a:ext uri="{FF2B5EF4-FFF2-40B4-BE49-F238E27FC236}">
                <a16:creationId xmlns:a16="http://schemas.microsoft.com/office/drawing/2014/main" id="{1A7A7BDD-D9DC-BA43-8BA4-B45E85717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5350" y="2690813"/>
            <a:ext cx="4763" cy="4762"/>
          </a:xfrm>
          <a:custGeom>
            <a:avLst/>
            <a:gdLst>
              <a:gd name="T0" fmla="*/ 3810 w 15"/>
              <a:gd name="T1" fmla="*/ 4396 h 13"/>
              <a:gd name="T2" fmla="*/ 318 w 15"/>
              <a:gd name="T3" fmla="*/ 1465 h 13"/>
              <a:gd name="T4" fmla="*/ 4445 w 15"/>
              <a:gd name="T5" fmla="*/ 1099 h 13"/>
              <a:gd name="T6" fmla="*/ 3810 w 15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3">
                <a:moveTo>
                  <a:pt x="12" y="12"/>
                </a:moveTo>
                <a:cubicBezTo>
                  <a:pt x="3" y="10"/>
                  <a:pt x="0" y="7"/>
                  <a:pt x="1" y="4"/>
                </a:cubicBezTo>
                <a:cubicBezTo>
                  <a:pt x="1" y="1"/>
                  <a:pt x="6" y="0"/>
                  <a:pt x="14" y="3"/>
                </a:cubicBezTo>
                <a:cubicBezTo>
                  <a:pt x="11" y="4"/>
                  <a:pt x="11" y="7"/>
                  <a:pt x="12" y="12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92" name="Freeform 1896">
            <a:extLst>
              <a:ext uri="{FF2B5EF4-FFF2-40B4-BE49-F238E27FC236}">
                <a16:creationId xmlns:a16="http://schemas.microsoft.com/office/drawing/2014/main" id="{273ED5C2-2E64-1B4F-A0C8-CD59D8F3A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2689225"/>
            <a:ext cx="4762" cy="4763"/>
          </a:xfrm>
          <a:custGeom>
            <a:avLst/>
            <a:gdLst>
              <a:gd name="T0" fmla="*/ 4029 w 13"/>
              <a:gd name="T1" fmla="*/ 4397 h 13"/>
              <a:gd name="T2" fmla="*/ 0 w 13"/>
              <a:gd name="T3" fmla="*/ 2198 h 13"/>
              <a:gd name="T4" fmla="*/ 4396 w 13"/>
              <a:gd name="T5" fmla="*/ 733 h 13"/>
              <a:gd name="T6" fmla="*/ 4029 w 13"/>
              <a:gd name="T7" fmla="*/ 439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11" y="12"/>
                </a:moveTo>
                <a:cubicBezTo>
                  <a:pt x="3" y="11"/>
                  <a:pt x="0" y="8"/>
                  <a:pt x="0" y="6"/>
                </a:cubicBezTo>
                <a:cubicBezTo>
                  <a:pt x="0" y="2"/>
                  <a:pt x="5" y="0"/>
                  <a:pt x="12" y="2"/>
                </a:cubicBezTo>
                <a:cubicBezTo>
                  <a:pt x="11" y="6"/>
                  <a:pt x="11" y="8"/>
                  <a:pt x="11" y="12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93" name="Freeform 1897">
            <a:extLst>
              <a:ext uri="{FF2B5EF4-FFF2-40B4-BE49-F238E27FC236}">
                <a16:creationId xmlns:a16="http://schemas.microsoft.com/office/drawing/2014/main" id="{21BD4DDC-8615-8246-BCC6-B5C9063DE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2689225"/>
            <a:ext cx="4762" cy="4763"/>
          </a:xfrm>
          <a:custGeom>
            <a:avLst/>
            <a:gdLst>
              <a:gd name="T0" fmla="*/ 4422 w 14"/>
              <a:gd name="T1" fmla="*/ 4397 h 13"/>
              <a:gd name="T2" fmla="*/ 0 w 14"/>
              <a:gd name="T3" fmla="*/ 2198 h 13"/>
              <a:gd name="T4" fmla="*/ 4422 w 14"/>
              <a:gd name="T5" fmla="*/ 1099 h 13"/>
              <a:gd name="T6" fmla="*/ 4422 w 14"/>
              <a:gd name="T7" fmla="*/ 439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3">
                <a:moveTo>
                  <a:pt x="13" y="12"/>
                </a:move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13" y="3"/>
                </a:cubicBezTo>
                <a:cubicBezTo>
                  <a:pt x="11" y="4"/>
                  <a:pt x="11" y="7"/>
                  <a:pt x="13" y="12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94" name="Freeform 1898">
            <a:extLst>
              <a:ext uri="{FF2B5EF4-FFF2-40B4-BE49-F238E27FC236}">
                <a16:creationId xmlns:a16="http://schemas.microsoft.com/office/drawing/2014/main" id="{1329FFF0-07FC-6D40-82D2-05728F55F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2690813"/>
            <a:ext cx="4763" cy="4762"/>
          </a:xfrm>
          <a:custGeom>
            <a:avLst/>
            <a:gdLst>
              <a:gd name="T0" fmla="*/ 4397 w 13"/>
              <a:gd name="T1" fmla="*/ 3297 h 13"/>
              <a:gd name="T2" fmla="*/ 0 w 13"/>
              <a:gd name="T3" fmla="*/ 2198 h 13"/>
              <a:gd name="T4" fmla="*/ 3664 w 13"/>
              <a:gd name="T5" fmla="*/ 0 h 13"/>
              <a:gd name="T6" fmla="*/ 4397 w 13"/>
              <a:gd name="T7" fmla="*/ 329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12" y="9"/>
                </a:moveTo>
                <a:cubicBezTo>
                  <a:pt x="4" y="12"/>
                  <a:pt x="1" y="9"/>
                  <a:pt x="0" y="6"/>
                </a:cubicBezTo>
                <a:cubicBezTo>
                  <a:pt x="0" y="3"/>
                  <a:pt x="1" y="1"/>
                  <a:pt x="10" y="0"/>
                </a:cubicBezTo>
                <a:cubicBezTo>
                  <a:pt x="9" y="3"/>
                  <a:pt x="9" y="6"/>
                  <a:pt x="12" y="9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95" name="Freeform 1899">
            <a:extLst>
              <a:ext uri="{FF2B5EF4-FFF2-40B4-BE49-F238E27FC236}">
                <a16:creationId xmlns:a16="http://schemas.microsoft.com/office/drawing/2014/main" id="{0FC50A31-B83F-5F45-9DA4-9BC6C5082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8363" y="2690813"/>
            <a:ext cx="6350" cy="3175"/>
          </a:xfrm>
          <a:custGeom>
            <a:avLst/>
            <a:gdLst>
              <a:gd name="T0" fmla="*/ 5976 w 17"/>
              <a:gd name="T1" fmla="*/ 2598 h 11"/>
              <a:gd name="T2" fmla="*/ 747 w 17"/>
              <a:gd name="T3" fmla="*/ 1155 h 11"/>
              <a:gd name="T4" fmla="*/ 5229 w 17"/>
              <a:gd name="T5" fmla="*/ 0 h 11"/>
              <a:gd name="T6" fmla="*/ 5976 w 17"/>
              <a:gd name="T7" fmla="*/ 2598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1">
                <a:moveTo>
                  <a:pt x="16" y="9"/>
                </a:moveTo>
                <a:cubicBezTo>
                  <a:pt x="5" y="10"/>
                  <a:pt x="2" y="7"/>
                  <a:pt x="2" y="4"/>
                </a:cubicBezTo>
                <a:cubicBezTo>
                  <a:pt x="0" y="0"/>
                  <a:pt x="4" y="0"/>
                  <a:pt x="14" y="0"/>
                </a:cubicBezTo>
                <a:cubicBezTo>
                  <a:pt x="11" y="3"/>
                  <a:pt x="13" y="6"/>
                  <a:pt x="16" y="9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96" name="Freeform 1900">
            <a:extLst>
              <a:ext uri="{FF2B5EF4-FFF2-40B4-BE49-F238E27FC236}">
                <a16:creationId xmlns:a16="http://schemas.microsoft.com/office/drawing/2014/main" id="{492DB3FE-EE74-7D41-B8A5-CE9D4CC0E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0" y="2693988"/>
            <a:ext cx="4763" cy="3175"/>
          </a:xfrm>
          <a:custGeom>
            <a:avLst/>
            <a:gdLst>
              <a:gd name="T0" fmla="*/ 4445 w 15"/>
              <a:gd name="T1" fmla="*/ 2598 h 11"/>
              <a:gd name="T2" fmla="*/ 635 w 15"/>
              <a:gd name="T3" fmla="*/ 1732 h 11"/>
              <a:gd name="T4" fmla="*/ 3493 w 15"/>
              <a:gd name="T5" fmla="*/ 0 h 11"/>
              <a:gd name="T6" fmla="*/ 4445 w 15"/>
              <a:gd name="T7" fmla="*/ 2598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1">
                <a:moveTo>
                  <a:pt x="14" y="9"/>
                </a:moveTo>
                <a:cubicBezTo>
                  <a:pt x="7" y="10"/>
                  <a:pt x="2" y="10"/>
                  <a:pt x="2" y="6"/>
                </a:cubicBezTo>
                <a:cubicBezTo>
                  <a:pt x="0" y="3"/>
                  <a:pt x="2" y="1"/>
                  <a:pt x="11" y="0"/>
                </a:cubicBezTo>
                <a:cubicBezTo>
                  <a:pt x="9" y="3"/>
                  <a:pt x="11" y="6"/>
                  <a:pt x="14" y="9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97" name="Freeform 1901">
            <a:extLst>
              <a:ext uri="{FF2B5EF4-FFF2-40B4-BE49-F238E27FC236}">
                <a16:creationId xmlns:a16="http://schemas.microsoft.com/office/drawing/2014/main" id="{57362AED-65E8-1C4D-980B-C5DB8BCD1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2701925"/>
            <a:ext cx="6350" cy="4763"/>
          </a:xfrm>
          <a:custGeom>
            <a:avLst/>
            <a:gdLst>
              <a:gd name="T0" fmla="*/ 5976 w 17"/>
              <a:gd name="T1" fmla="*/ 2198 h 13"/>
              <a:gd name="T2" fmla="*/ 747 w 17"/>
              <a:gd name="T3" fmla="*/ 3297 h 13"/>
              <a:gd name="T4" fmla="*/ 4109 w 17"/>
              <a:gd name="T5" fmla="*/ 0 h 13"/>
              <a:gd name="T6" fmla="*/ 5976 w 17"/>
              <a:gd name="T7" fmla="*/ 2198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3">
                <a:moveTo>
                  <a:pt x="16" y="6"/>
                </a:moveTo>
                <a:cubicBezTo>
                  <a:pt x="8" y="12"/>
                  <a:pt x="3" y="12"/>
                  <a:pt x="2" y="9"/>
                </a:cubicBezTo>
                <a:cubicBezTo>
                  <a:pt x="0" y="6"/>
                  <a:pt x="2" y="3"/>
                  <a:pt x="11" y="0"/>
                </a:cubicBezTo>
                <a:cubicBezTo>
                  <a:pt x="11" y="3"/>
                  <a:pt x="11" y="4"/>
                  <a:pt x="16" y="6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98" name="Freeform 1902">
            <a:extLst>
              <a:ext uri="{FF2B5EF4-FFF2-40B4-BE49-F238E27FC236}">
                <a16:creationId xmlns:a16="http://schemas.microsoft.com/office/drawing/2014/main" id="{2049507E-B003-AD48-85E0-131DD0DF6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2697163"/>
            <a:ext cx="4762" cy="4762"/>
          </a:xfrm>
          <a:custGeom>
            <a:avLst/>
            <a:gdLst>
              <a:gd name="T0" fmla="*/ 4445 w 15"/>
              <a:gd name="T1" fmla="*/ 2857 h 15"/>
              <a:gd name="T2" fmla="*/ 0 w 15"/>
              <a:gd name="T3" fmla="*/ 2857 h 15"/>
              <a:gd name="T4" fmla="*/ 3492 w 15"/>
              <a:gd name="T5" fmla="*/ 0 h 15"/>
              <a:gd name="T6" fmla="*/ 4445 w 15"/>
              <a:gd name="T7" fmla="*/ 2857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5">
                <a:moveTo>
                  <a:pt x="14" y="9"/>
                </a:moveTo>
                <a:cubicBezTo>
                  <a:pt x="8" y="14"/>
                  <a:pt x="3" y="14"/>
                  <a:pt x="0" y="9"/>
                </a:cubicBezTo>
                <a:cubicBezTo>
                  <a:pt x="0" y="6"/>
                  <a:pt x="2" y="3"/>
                  <a:pt x="11" y="0"/>
                </a:cubicBezTo>
                <a:cubicBezTo>
                  <a:pt x="9" y="3"/>
                  <a:pt x="11" y="8"/>
                  <a:pt x="14" y="9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99" name="Freeform 1903">
            <a:extLst>
              <a:ext uri="{FF2B5EF4-FFF2-40B4-BE49-F238E27FC236}">
                <a16:creationId xmlns:a16="http://schemas.microsoft.com/office/drawing/2014/main" id="{512A3025-99CF-2C4F-96FD-F9F59BF63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0" y="2711450"/>
            <a:ext cx="6350" cy="4763"/>
          </a:xfrm>
          <a:custGeom>
            <a:avLst/>
            <a:gdLst>
              <a:gd name="T0" fmla="*/ 5953 w 16"/>
              <a:gd name="T1" fmla="*/ 2041 h 14"/>
              <a:gd name="T2" fmla="*/ 1191 w 16"/>
              <a:gd name="T3" fmla="*/ 3742 h 14"/>
              <a:gd name="T4" fmla="*/ 3175 w 16"/>
              <a:gd name="T5" fmla="*/ 0 h 14"/>
              <a:gd name="T6" fmla="*/ 5953 w 16"/>
              <a:gd name="T7" fmla="*/ 2041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4">
                <a:moveTo>
                  <a:pt x="15" y="6"/>
                </a:moveTo>
                <a:cubicBezTo>
                  <a:pt x="10" y="13"/>
                  <a:pt x="6" y="13"/>
                  <a:pt x="3" y="11"/>
                </a:cubicBezTo>
                <a:cubicBezTo>
                  <a:pt x="0" y="10"/>
                  <a:pt x="2" y="6"/>
                  <a:pt x="8" y="0"/>
                </a:cubicBezTo>
                <a:cubicBezTo>
                  <a:pt x="10" y="4"/>
                  <a:pt x="11" y="6"/>
                  <a:pt x="15" y="6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00" name="Freeform 1904">
            <a:extLst>
              <a:ext uri="{FF2B5EF4-FFF2-40B4-BE49-F238E27FC236}">
                <a16:creationId xmlns:a16="http://schemas.microsoft.com/office/drawing/2014/main" id="{15AA720F-0542-7048-B047-927D35E46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2706688"/>
            <a:ext cx="4762" cy="4762"/>
          </a:xfrm>
          <a:custGeom>
            <a:avLst/>
            <a:gdLst>
              <a:gd name="T0" fmla="*/ 4445 w 15"/>
              <a:gd name="T1" fmla="*/ 2381 h 14"/>
              <a:gd name="T2" fmla="*/ 635 w 15"/>
              <a:gd name="T3" fmla="*/ 3401 h 14"/>
              <a:gd name="T4" fmla="*/ 2540 w 15"/>
              <a:gd name="T5" fmla="*/ 0 h 14"/>
              <a:gd name="T6" fmla="*/ 4445 w 15"/>
              <a:gd name="T7" fmla="*/ 2381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4">
                <a:moveTo>
                  <a:pt x="14" y="7"/>
                </a:moveTo>
                <a:cubicBezTo>
                  <a:pt x="8" y="12"/>
                  <a:pt x="5" y="13"/>
                  <a:pt x="2" y="10"/>
                </a:cubicBezTo>
                <a:cubicBezTo>
                  <a:pt x="0" y="7"/>
                  <a:pt x="2" y="4"/>
                  <a:pt x="8" y="0"/>
                </a:cubicBezTo>
                <a:cubicBezTo>
                  <a:pt x="8" y="4"/>
                  <a:pt x="11" y="6"/>
                  <a:pt x="14" y="7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01" name="Freeform 1905">
            <a:extLst>
              <a:ext uri="{FF2B5EF4-FFF2-40B4-BE49-F238E27FC236}">
                <a16:creationId xmlns:a16="http://schemas.microsoft.com/office/drawing/2014/main" id="{5B842B85-B836-CF47-886F-7DA912200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2717800"/>
            <a:ext cx="6350" cy="4763"/>
          </a:xfrm>
          <a:custGeom>
            <a:avLst/>
            <a:gdLst>
              <a:gd name="T0" fmla="*/ 5953 w 16"/>
              <a:gd name="T1" fmla="*/ 2540 h 15"/>
              <a:gd name="T2" fmla="*/ 1191 w 16"/>
              <a:gd name="T3" fmla="*/ 3810 h 15"/>
              <a:gd name="T4" fmla="*/ 3175 w 16"/>
              <a:gd name="T5" fmla="*/ 0 h 15"/>
              <a:gd name="T6" fmla="*/ 5953 w 16"/>
              <a:gd name="T7" fmla="*/ 2540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5">
                <a:moveTo>
                  <a:pt x="15" y="8"/>
                </a:moveTo>
                <a:cubicBezTo>
                  <a:pt x="9" y="12"/>
                  <a:pt x="5" y="14"/>
                  <a:pt x="3" y="12"/>
                </a:cubicBezTo>
                <a:cubicBezTo>
                  <a:pt x="0" y="9"/>
                  <a:pt x="2" y="6"/>
                  <a:pt x="8" y="0"/>
                </a:cubicBezTo>
                <a:cubicBezTo>
                  <a:pt x="9" y="5"/>
                  <a:pt x="12" y="6"/>
                  <a:pt x="15" y="8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02" name="Freeform 1906">
            <a:extLst>
              <a:ext uri="{FF2B5EF4-FFF2-40B4-BE49-F238E27FC236}">
                <a16:creationId xmlns:a16="http://schemas.microsoft.com/office/drawing/2014/main" id="{BF3F1190-E7F9-8244-9590-7CD49D900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2725738"/>
            <a:ext cx="4762" cy="4762"/>
          </a:xfrm>
          <a:custGeom>
            <a:avLst/>
            <a:gdLst>
              <a:gd name="T0" fmla="*/ 4422 w 14"/>
              <a:gd name="T1" fmla="*/ 2222 h 15"/>
              <a:gd name="T2" fmla="*/ 680 w 14"/>
              <a:gd name="T3" fmla="*/ 4445 h 15"/>
              <a:gd name="T4" fmla="*/ 1701 w 14"/>
              <a:gd name="T5" fmla="*/ 0 h 15"/>
              <a:gd name="T6" fmla="*/ 4422 w 14"/>
              <a:gd name="T7" fmla="*/ 2222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5">
                <a:moveTo>
                  <a:pt x="13" y="7"/>
                </a:moveTo>
                <a:cubicBezTo>
                  <a:pt x="10" y="14"/>
                  <a:pt x="5" y="14"/>
                  <a:pt x="2" y="14"/>
                </a:cubicBezTo>
                <a:cubicBezTo>
                  <a:pt x="0" y="11"/>
                  <a:pt x="0" y="8"/>
                  <a:pt x="5" y="0"/>
                </a:cubicBezTo>
                <a:cubicBezTo>
                  <a:pt x="7" y="5"/>
                  <a:pt x="10" y="7"/>
                  <a:pt x="13" y="7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03" name="Freeform 1907">
            <a:extLst>
              <a:ext uri="{FF2B5EF4-FFF2-40B4-BE49-F238E27FC236}">
                <a16:creationId xmlns:a16="http://schemas.microsoft.com/office/drawing/2014/main" id="{5FF8B0A9-27B0-0349-9432-58C463F66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3275" y="2735263"/>
            <a:ext cx="4763" cy="4762"/>
          </a:xfrm>
          <a:custGeom>
            <a:avLst/>
            <a:gdLst>
              <a:gd name="T0" fmla="*/ 4423 w 14"/>
              <a:gd name="T1" fmla="*/ 1099 h 13"/>
              <a:gd name="T2" fmla="*/ 1021 w 14"/>
              <a:gd name="T3" fmla="*/ 3663 h 13"/>
              <a:gd name="T4" fmla="*/ 1361 w 14"/>
              <a:gd name="T5" fmla="*/ 0 h 13"/>
              <a:gd name="T6" fmla="*/ 4423 w 14"/>
              <a:gd name="T7" fmla="*/ 1099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3">
                <a:moveTo>
                  <a:pt x="13" y="3"/>
                </a:moveTo>
                <a:cubicBezTo>
                  <a:pt x="11" y="10"/>
                  <a:pt x="6" y="12"/>
                  <a:pt x="3" y="10"/>
                </a:cubicBezTo>
                <a:cubicBezTo>
                  <a:pt x="0" y="10"/>
                  <a:pt x="0" y="6"/>
                  <a:pt x="4" y="0"/>
                </a:cubicBezTo>
                <a:cubicBezTo>
                  <a:pt x="6" y="1"/>
                  <a:pt x="11" y="3"/>
                  <a:pt x="13" y="3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04" name="Freeform 1908">
            <a:extLst>
              <a:ext uri="{FF2B5EF4-FFF2-40B4-BE49-F238E27FC236}">
                <a16:creationId xmlns:a16="http://schemas.microsoft.com/office/drawing/2014/main" id="{4C38B2C6-F030-214C-B2DC-BDDD82B08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2741613"/>
            <a:ext cx="4762" cy="4762"/>
          </a:xfrm>
          <a:custGeom>
            <a:avLst/>
            <a:gdLst>
              <a:gd name="T0" fmla="*/ 4422 w 14"/>
              <a:gd name="T1" fmla="*/ 1587 h 15"/>
              <a:gd name="T2" fmla="*/ 1361 w 14"/>
              <a:gd name="T3" fmla="*/ 4445 h 15"/>
              <a:gd name="T4" fmla="*/ 1361 w 14"/>
              <a:gd name="T5" fmla="*/ 0 h 15"/>
              <a:gd name="T6" fmla="*/ 4422 w 14"/>
              <a:gd name="T7" fmla="*/ 1587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5">
                <a:moveTo>
                  <a:pt x="13" y="5"/>
                </a:moveTo>
                <a:cubicBezTo>
                  <a:pt x="12" y="10"/>
                  <a:pt x="7" y="14"/>
                  <a:pt x="4" y="14"/>
                </a:cubicBezTo>
                <a:cubicBezTo>
                  <a:pt x="1" y="14"/>
                  <a:pt x="0" y="9"/>
                  <a:pt x="4" y="0"/>
                </a:cubicBezTo>
                <a:cubicBezTo>
                  <a:pt x="6" y="5"/>
                  <a:pt x="9" y="5"/>
                  <a:pt x="13" y="5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05" name="Freeform 1909">
            <a:extLst>
              <a:ext uri="{FF2B5EF4-FFF2-40B4-BE49-F238E27FC236}">
                <a16:creationId xmlns:a16="http://schemas.microsoft.com/office/drawing/2014/main" id="{3CA29A55-CADF-9E4F-836D-32CE793A3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5338" y="2751138"/>
            <a:ext cx="4762" cy="4762"/>
          </a:xfrm>
          <a:custGeom>
            <a:avLst/>
            <a:gdLst>
              <a:gd name="T0" fmla="*/ 4396 w 13"/>
              <a:gd name="T1" fmla="*/ 733 h 13"/>
              <a:gd name="T2" fmla="*/ 1832 w 13"/>
              <a:gd name="T3" fmla="*/ 4396 h 13"/>
              <a:gd name="T4" fmla="*/ 1099 w 13"/>
              <a:gd name="T5" fmla="*/ 0 h 13"/>
              <a:gd name="T6" fmla="*/ 4396 w 13"/>
              <a:gd name="T7" fmla="*/ 733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12" y="2"/>
                </a:moveTo>
                <a:cubicBezTo>
                  <a:pt x="11" y="9"/>
                  <a:pt x="8" y="12"/>
                  <a:pt x="5" y="12"/>
                </a:cubicBezTo>
                <a:cubicBezTo>
                  <a:pt x="2" y="12"/>
                  <a:pt x="0" y="8"/>
                  <a:pt x="3" y="0"/>
                </a:cubicBezTo>
                <a:cubicBezTo>
                  <a:pt x="5" y="2"/>
                  <a:pt x="8" y="5"/>
                  <a:pt x="12" y="2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06" name="Freeform 1910">
            <a:extLst>
              <a:ext uri="{FF2B5EF4-FFF2-40B4-BE49-F238E27FC236}">
                <a16:creationId xmlns:a16="http://schemas.microsoft.com/office/drawing/2014/main" id="{AFBA6DD7-00E7-E346-BF91-FA7ED29F8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760663"/>
            <a:ext cx="3175" cy="4762"/>
          </a:xfrm>
          <a:custGeom>
            <a:avLst/>
            <a:gdLst>
              <a:gd name="T0" fmla="*/ 2886 w 11"/>
              <a:gd name="T1" fmla="*/ 952 h 15"/>
              <a:gd name="T2" fmla="*/ 1155 w 11"/>
              <a:gd name="T3" fmla="*/ 4445 h 15"/>
              <a:gd name="T4" fmla="*/ 0 w 11"/>
              <a:gd name="T5" fmla="*/ 0 h 15"/>
              <a:gd name="T6" fmla="*/ 2886 w 11"/>
              <a:gd name="T7" fmla="*/ 952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5">
                <a:moveTo>
                  <a:pt x="10" y="3"/>
                </a:moveTo>
                <a:cubicBezTo>
                  <a:pt x="9" y="11"/>
                  <a:pt x="7" y="14"/>
                  <a:pt x="4" y="14"/>
                </a:cubicBezTo>
                <a:cubicBezTo>
                  <a:pt x="0" y="14"/>
                  <a:pt x="0" y="9"/>
                  <a:pt x="0" y="0"/>
                </a:cubicBezTo>
                <a:cubicBezTo>
                  <a:pt x="4" y="5"/>
                  <a:pt x="6" y="5"/>
                  <a:pt x="10" y="3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07" name="Freeform 1911">
            <a:extLst>
              <a:ext uri="{FF2B5EF4-FFF2-40B4-BE49-F238E27FC236}">
                <a16:creationId xmlns:a16="http://schemas.microsoft.com/office/drawing/2014/main" id="{6CFB6FEB-AD57-E440-91BB-BA2CB1279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768600"/>
            <a:ext cx="4763" cy="3175"/>
          </a:xfrm>
          <a:custGeom>
            <a:avLst/>
            <a:gdLst>
              <a:gd name="T0" fmla="*/ 4397 w 13"/>
              <a:gd name="T1" fmla="*/ 0 h 10"/>
              <a:gd name="T2" fmla="*/ 2198 w 13"/>
              <a:gd name="T3" fmla="*/ 2858 h 10"/>
              <a:gd name="T4" fmla="*/ 366 w 13"/>
              <a:gd name="T5" fmla="*/ 0 h 10"/>
              <a:gd name="T6" fmla="*/ 4397 w 13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0">
                <a:moveTo>
                  <a:pt x="12" y="0"/>
                </a:moveTo>
                <a:cubicBezTo>
                  <a:pt x="12" y="6"/>
                  <a:pt x="9" y="9"/>
                  <a:pt x="6" y="9"/>
                </a:cubicBezTo>
                <a:cubicBezTo>
                  <a:pt x="3" y="9"/>
                  <a:pt x="0" y="7"/>
                  <a:pt x="1" y="0"/>
                </a:cubicBezTo>
                <a:cubicBezTo>
                  <a:pt x="4" y="3"/>
                  <a:pt x="7" y="3"/>
                  <a:pt x="12" y="0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08" name="Freeform 1912">
            <a:extLst>
              <a:ext uri="{FF2B5EF4-FFF2-40B4-BE49-F238E27FC236}">
                <a16:creationId xmlns:a16="http://schemas.microsoft.com/office/drawing/2014/main" id="{1BD361D7-66CC-B14B-843D-6BCFEEDDF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2725738"/>
            <a:ext cx="4763" cy="6350"/>
          </a:xfrm>
          <a:custGeom>
            <a:avLst/>
            <a:gdLst>
              <a:gd name="T0" fmla="*/ 2540 w 15"/>
              <a:gd name="T1" fmla="*/ 5976 h 17"/>
              <a:gd name="T2" fmla="*/ 953 w 15"/>
              <a:gd name="T3" fmla="*/ 1121 h 17"/>
              <a:gd name="T4" fmla="*/ 4445 w 15"/>
              <a:gd name="T5" fmla="*/ 4482 h 17"/>
              <a:gd name="T6" fmla="*/ 2540 w 15"/>
              <a:gd name="T7" fmla="*/ 5976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7">
                <a:moveTo>
                  <a:pt x="8" y="16"/>
                </a:moveTo>
                <a:cubicBezTo>
                  <a:pt x="2" y="12"/>
                  <a:pt x="0" y="6"/>
                  <a:pt x="3" y="3"/>
                </a:cubicBezTo>
                <a:cubicBezTo>
                  <a:pt x="6" y="0"/>
                  <a:pt x="9" y="3"/>
                  <a:pt x="14" y="12"/>
                </a:cubicBezTo>
                <a:cubicBezTo>
                  <a:pt x="9" y="12"/>
                  <a:pt x="8" y="12"/>
                  <a:pt x="8" y="16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09" name="Freeform 1913">
            <a:extLst>
              <a:ext uri="{FF2B5EF4-FFF2-40B4-BE49-F238E27FC236}">
                <a16:creationId xmlns:a16="http://schemas.microsoft.com/office/drawing/2014/main" id="{12921A0E-A1A7-7547-B8BC-DEE1AD55D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025" y="2770188"/>
            <a:ext cx="4763" cy="6350"/>
          </a:xfrm>
          <a:custGeom>
            <a:avLst/>
            <a:gdLst>
              <a:gd name="T0" fmla="*/ 953 w 15"/>
              <a:gd name="T1" fmla="*/ 5953 h 16"/>
              <a:gd name="T2" fmla="*/ 1905 w 15"/>
              <a:gd name="T3" fmla="*/ 397 h 16"/>
              <a:gd name="T4" fmla="*/ 4445 w 15"/>
              <a:gd name="T5" fmla="*/ 4763 h 16"/>
              <a:gd name="T6" fmla="*/ 953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3" y="15"/>
                </a:moveTo>
                <a:cubicBezTo>
                  <a:pt x="0" y="6"/>
                  <a:pt x="3" y="1"/>
                  <a:pt x="6" y="1"/>
                </a:cubicBezTo>
                <a:cubicBezTo>
                  <a:pt x="8" y="0"/>
                  <a:pt x="12" y="3"/>
                  <a:pt x="14" y="12"/>
                </a:cubicBezTo>
                <a:cubicBezTo>
                  <a:pt x="8" y="10"/>
                  <a:pt x="6" y="10"/>
                  <a:pt x="3" y="15"/>
                </a:cubicBezTo>
              </a:path>
            </a:pathLst>
          </a:custGeom>
          <a:solidFill>
            <a:srgbClr val="F8E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10" name="Freeform 1914">
            <a:extLst>
              <a:ext uri="{FF2B5EF4-FFF2-40B4-BE49-F238E27FC236}">
                <a16:creationId xmlns:a16="http://schemas.microsoft.com/office/drawing/2014/main" id="{ECE9A5D9-B81B-6541-ABD8-C9A30857F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2724150"/>
            <a:ext cx="6350" cy="28575"/>
          </a:xfrm>
          <a:custGeom>
            <a:avLst/>
            <a:gdLst>
              <a:gd name="T0" fmla="*/ 3362 w 17"/>
              <a:gd name="T1" fmla="*/ 0 h 80"/>
              <a:gd name="T2" fmla="*/ 3362 w 17"/>
              <a:gd name="T3" fmla="*/ 6072 h 80"/>
              <a:gd name="T4" fmla="*/ 5976 w 17"/>
              <a:gd name="T5" fmla="*/ 19645 h 80"/>
              <a:gd name="T6" fmla="*/ 2241 w 17"/>
              <a:gd name="T7" fmla="*/ 28218 h 80"/>
              <a:gd name="T8" fmla="*/ 3362 w 17"/>
              <a:gd name="T9" fmla="*/ 21074 h 80"/>
              <a:gd name="T10" fmla="*/ 374 w 17"/>
              <a:gd name="T11" fmla="*/ 8215 h 80"/>
              <a:gd name="T12" fmla="*/ 3362 w 17"/>
              <a:gd name="T13" fmla="*/ 0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80">
                <a:moveTo>
                  <a:pt x="9" y="0"/>
                </a:moveTo>
                <a:cubicBezTo>
                  <a:pt x="9" y="0"/>
                  <a:pt x="9" y="10"/>
                  <a:pt x="9" y="17"/>
                </a:cubicBezTo>
                <a:cubicBezTo>
                  <a:pt x="9" y="28"/>
                  <a:pt x="16" y="43"/>
                  <a:pt x="16" y="55"/>
                </a:cubicBezTo>
                <a:cubicBezTo>
                  <a:pt x="16" y="66"/>
                  <a:pt x="6" y="79"/>
                  <a:pt x="6" y="79"/>
                </a:cubicBezTo>
                <a:cubicBezTo>
                  <a:pt x="6" y="79"/>
                  <a:pt x="9" y="72"/>
                  <a:pt x="9" y="59"/>
                </a:cubicBezTo>
                <a:cubicBezTo>
                  <a:pt x="10" y="47"/>
                  <a:pt x="3" y="34"/>
                  <a:pt x="1" y="23"/>
                </a:cubicBezTo>
                <a:cubicBezTo>
                  <a:pt x="0" y="11"/>
                  <a:pt x="9" y="0"/>
                  <a:pt x="9" y="0"/>
                </a:cubicBezTo>
              </a:path>
            </a:pathLst>
          </a:custGeom>
          <a:solidFill>
            <a:srgbClr val="3B7B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11" name="Freeform 1915">
            <a:extLst>
              <a:ext uri="{FF2B5EF4-FFF2-40B4-BE49-F238E27FC236}">
                <a16:creationId xmlns:a16="http://schemas.microsoft.com/office/drawing/2014/main" id="{F673285F-81B8-F64D-9FDB-5114EC0EC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2724150"/>
            <a:ext cx="6350" cy="30163"/>
          </a:xfrm>
          <a:custGeom>
            <a:avLst/>
            <a:gdLst>
              <a:gd name="T0" fmla="*/ 2005 w 19"/>
              <a:gd name="T1" fmla="*/ 29795 h 82"/>
              <a:gd name="T2" fmla="*/ 1337 w 19"/>
              <a:gd name="T3" fmla="*/ 29059 h 82"/>
              <a:gd name="T4" fmla="*/ 1337 w 19"/>
              <a:gd name="T5" fmla="*/ 29059 h 82"/>
              <a:gd name="T6" fmla="*/ 3008 w 19"/>
              <a:gd name="T7" fmla="*/ 21703 h 82"/>
              <a:gd name="T8" fmla="*/ 1337 w 19"/>
              <a:gd name="T9" fmla="*/ 12874 h 82"/>
              <a:gd name="T10" fmla="*/ 0 w 19"/>
              <a:gd name="T11" fmla="*/ 8460 h 82"/>
              <a:gd name="T12" fmla="*/ 2339 w 19"/>
              <a:gd name="T13" fmla="*/ 0 h 82"/>
              <a:gd name="T14" fmla="*/ 3008 w 19"/>
              <a:gd name="T15" fmla="*/ 0 h 82"/>
              <a:gd name="T16" fmla="*/ 3342 w 19"/>
              <a:gd name="T17" fmla="*/ 1839 h 82"/>
              <a:gd name="T18" fmla="*/ 3342 w 19"/>
              <a:gd name="T19" fmla="*/ 6253 h 82"/>
              <a:gd name="T20" fmla="*/ 4345 w 19"/>
              <a:gd name="T21" fmla="*/ 12507 h 82"/>
              <a:gd name="T22" fmla="*/ 6016 w 19"/>
              <a:gd name="T23" fmla="*/ 20231 h 82"/>
              <a:gd name="T24" fmla="*/ 2339 w 19"/>
              <a:gd name="T25" fmla="*/ 29059 h 82"/>
              <a:gd name="T26" fmla="*/ 2005 w 19"/>
              <a:gd name="T27" fmla="*/ 29795 h 82"/>
              <a:gd name="T28" fmla="*/ 3008 w 19"/>
              <a:gd name="T29" fmla="*/ 1104 h 82"/>
              <a:gd name="T30" fmla="*/ 1003 w 19"/>
              <a:gd name="T31" fmla="*/ 7725 h 82"/>
              <a:gd name="T32" fmla="*/ 2005 w 19"/>
              <a:gd name="T33" fmla="*/ 12874 h 82"/>
              <a:gd name="T34" fmla="*/ 3342 w 19"/>
              <a:gd name="T35" fmla="*/ 21703 h 82"/>
              <a:gd name="T36" fmla="*/ 3008 w 19"/>
              <a:gd name="T37" fmla="*/ 27588 h 82"/>
              <a:gd name="T38" fmla="*/ 5013 w 19"/>
              <a:gd name="T39" fmla="*/ 20231 h 82"/>
              <a:gd name="T40" fmla="*/ 3342 w 19"/>
              <a:gd name="T41" fmla="*/ 12507 h 82"/>
              <a:gd name="T42" fmla="*/ 3008 w 19"/>
              <a:gd name="T43" fmla="*/ 6253 h 82"/>
              <a:gd name="T44" fmla="*/ 3008 w 19"/>
              <a:gd name="T45" fmla="*/ 1839 h 82"/>
              <a:gd name="T46" fmla="*/ 3008 w 19"/>
              <a:gd name="T47" fmla="*/ 1104 h 8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" h="82">
                <a:moveTo>
                  <a:pt x="6" y="81"/>
                </a:moveTo>
                <a:cubicBezTo>
                  <a:pt x="6" y="81"/>
                  <a:pt x="6" y="81"/>
                  <a:pt x="4" y="79"/>
                </a:cubicBezTo>
                <a:cubicBezTo>
                  <a:pt x="4" y="79"/>
                  <a:pt x="7" y="72"/>
                  <a:pt x="9" y="59"/>
                </a:cubicBezTo>
                <a:cubicBezTo>
                  <a:pt x="9" y="54"/>
                  <a:pt x="7" y="44"/>
                  <a:pt x="4" y="35"/>
                </a:cubicBezTo>
                <a:cubicBezTo>
                  <a:pt x="3" y="32"/>
                  <a:pt x="1" y="28"/>
                  <a:pt x="0" y="23"/>
                </a:cubicBezTo>
                <a:cubicBezTo>
                  <a:pt x="0" y="14"/>
                  <a:pt x="6" y="3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5"/>
                </a:cubicBezTo>
                <a:cubicBezTo>
                  <a:pt x="10" y="10"/>
                  <a:pt x="10" y="14"/>
                  <a:pt x="10" y="17"/>
                </a:cubicBezTo>
                <a:cubicBezTo>
                  <a:pt x="10" y="21"/>
                  <a:pt x="12" y="28"/>
                  <a:pt x="13" y="34"/>
                </a:cubicBezTo>
                <a:cubicBezTo>
                  <a:pt x="15" y="40"/>
                  <a:pt x="18" y="47"/>
                  <a:pt x="18" y="55"/>
                </a:cubicBezTo>
                <a:cubicBezTo>
                  <a:pt x="18" y="69"/>
                  <a:pt x="7" y="79"/>
                  <a:pt x="7" y="79"/>
                </a:cubicBezTo>
                <a:lnTo>
                  <a:pt x="6" y="81"/>
                </a:lnTo>
                <a:close/>
                <a:moveTo>
                  <a:pt x="9" y="3"/>
                </a:moveTo>
                <a:cubicBezTo>
                  <a:pt x="6" y="7"/>
                  <a:pt x="1" y="14"/>
                  <a:pt x="3" y="21"/>
                </a:cubicBezTo>
                <a:cubicBezTo>
                  <a:pt x="3" y="28"/>
                  <a:pt x="4" y="31"/>
                  <a:pt x="6" y="35"/>
                </a:cubicBezTo>
                <a:cubicBezTo>
                  <a:pt x="9" y="44"/>
                  <a:pt x="10" y="54"/>
                  <a:pt x="10" y="59"/>
                </a:cubicBezTo>
                <a:cubicBezTo>
                  <a:pt x="9" y="66"/>
                  <a:pt x="9" y="72"/>
                  <a:pt x="9" y="75"/>
                </a:cubicBezTo>
                <a:cubicBezTo>
                  <a:pt x="10" y="72"/>
                  <a:pt x="15" y="63"/>
                  <a:pt x="15" y="55"/>
                </a:cubicBezTo>
                <a:cubicBezTo>
                  <a:pt x="15" y="49"/>
                  <a:pt x="12" y="41"/>
                  <a:pt x="10" y="34"/>
                </a:cubicBezTo>
                <a:cubicBezTo>
                  <a:pt x="9" y="28"/>
                  <a:pt x="9" y="21"/>
                  <a:pt x="9" y="17"/>
                </a:cubicBezTo>
                <a:cubicBezTo>
                  <a:pt x="9" y="14"/>
                  <a:pt x="9" y="10"/>
                  <a:pt x="9" y="5"/>
                </a:cubicBezTo>
                <a:lnTo>
                  <a:pt x="9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12" name="Freeform 1916">
            <a:extLst>
              <a:ext uri="{FF2B5EF4-FFF2-40B4-BE49-F238E27FC236}">
                <a16:creationId xmlns:a16="http://schemas.microsoft.com/office/drawing/2014/main" id="{96F8C8D7-FCC9-1048-9EDA-D3F95425D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5675" y="2738438"/>
            <a:ext cx="9525" cy="31750"/>
          </a:xfrm>
          <a:custGeom>
            <a:avLst/>
            <a:gdLst>
              <a:gd name="T0" fmla="*/ 2822 w 27"/>
              <a:gd name="T1" fmla="*/ 0 h 86"/>
              <a:gd name="T2" fmla="*/ 2117 w 27"/>
              <a:gd name="T3" fmla="*/ 5169 h 86"/>
              <a:gd name="T4" fmla="*/ 2822 w 27"/>
              <a:gd name="T5" fmla="*/ 9599 h 86"/>
              <a:gd name="T6" fmla="*/ 8819 w 27"/>
              <a:gd name="T7" fmla="*/ 23628 h 86"/>
              <a:gd name="T8" fmla="*/ 8114 w 27"/>
              <a:gd name="T9" fmla="*/ 29166 h 86"/>
              <a:gd name="T10" fmla="*/ 5644 w 27"/>
              <a:gd name="T11" fmla="*/ 19567 h 86"/>
              <a:gd name="T12" fmla="*/ 0 w 27"/>
              <a:gd name="T13" fmla="*/ 6645 h 86"/>
              <a:gd name="T14" fmla="*/ 2822 w 27"/>
              <a:gd name="T15" fmla="*/ 0 h 8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" h="86">
                <a:moveTo>
                  <a:pt x="8" y="0"/>
                </a:moveTo>
                <a:cubicBezTo>
                  <a:pt x="8" y="0"/>
                  <a:pt x="6" y="4"/>
                  <a:pt x="6" y="14"/>
                </a:cubicBezTo>
                <a:cubicBezTo>
                  <a:pt x="6" y="23"/>
                  <a:pt x="8" y="26"/>
                  <a:pt x="8" y="26"/>
                </a:cubicBezTo>
                <a:cubicBezTo>
                  <a:pt x="8" y="26"/>
                  <a:pt x="23" y="50"/>
                  <a:pt x="25" y="64"/>
                </a:cubicBezTo>
                <a:cubicBezTo>
                  <a:pt x="26" y="74"/>
                  <a:pt x="23" y="85"/>
                  <a:pt x="23" y="79"/>
                </a:cubicBezTo>
                <a:cubicBezTo>
                  <a:pt x="25" y="74"/>
                  <a:pt x="16" y="53"/>
                  <a:pt x="16" y="53"/>
                </a:cubicBezTo>
                <a:cubicBezTo>
                  <a:pt x="16" y="53"/>
                  <a:pt x="2" y="32"/>
                  <a:pt x="0" y="18"/>
                </a:cubicBezTo>
                <a:cubicBezTo>
                  <a:pt x="0" y="6"/>
                  <a:pt x="8" y="0"/>
                  <a:pt x="8" y="0"/>
                </a:cubicBezTo>
              </a:path>
            </a:pathLst>
          </a:custGeom>
          <a:solidFill>
            <a:srgbClr val="3B7B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13" name="Freeform 1917">
            <a:extLst>
              <a:ext uri="{FF2B5EF4-FFF2-40B4-BE49-F238E27FC236}">
                <a16:creationId xmlns:a16="http://schemas.microsoft.com/office/drawing/2014/main" id="{CAC1AF94-2C7A-874F-87F6-16FD02C80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5675" y="2738438"/>
            <a:ext cx="9525" cy="30162"/>
          </a:xfrm>
          <a:custGeom>
            <a:avLst/>
            <a:gdLst>
              <a:gd name="T0" fmla="*/ 8164 w 28"/>
              <a:gd name="T1" fmla="*/ 29807 h 85"/>
              <a:gd name="T2" fmla="*/ 8164 w 28"/>
              <a:gd name="T3" fmla="*/ 29097 h 85"/>
              <a:gd name="T4" fmla="*/ 8164 w 28"/>
              <a:gd name="T5" fmla="*/ 28743 h 85"/>
              <a:gd name="T6" fmla="*/ 4763 w 28"/>
              <a:gd name="T7" fmla="*/ 19871 h 85"/>
              <a:gd name="T8" fmla="*/ 0 w 28"/>
              <a:gd name="T9" fmla="*/ 7452 h 85"/>
              <a:gd name="T10" fmla="*/ 2381 w 28"/>
              <a:gd name="T11" fmla="*/ 710 h 85"/>
              <a:gd name="T12" fmla="*/ 3062 w 28"/>
              <a:gd name="T13" fmla="*/ 0 h 85"/>
              <a:gd name="T14" fmla="*/ 3062 w 28"/>
              <a:gd name="T15" fmla="*/ 1065 h 85"/>
              <a:gd name="T16" fmla="*/ 3062 w 28"/>
              <a:gd name="T17" fmla="*/ 5678 h 85"/>
              <a:gd name="T18" fmla="*/ 3402 w 28"/>
              <a:gd name="T19" fmla="*/ 9936 h 85"/>
              <a:gd name="T20" fmla="*/ 9185 w 28"/>
              <a:gd name="T21" fmla="*/ 23420 h 85"/>
              <a:gd name="T22" fmla="*/ 8845 w 28"/>
              <a:gd name="T23" fmla="*/ 29097 h 85"/>
              <a:gd name="T24" fmla="*/ 8164 w 28"/>
              <a:gd name="T25" fmla="*/ 29807 h 85"/>
              <a:gd name="T26" fmla="*/ 2381 w 28"/>
              <a:gd name="T27" fmla="*/ 1774 h 85"/>
              <a:gd name="T28" fmla="*/ 1021 w 28"/>
              <a:gd name="T29" fmla="*/ 7097 h 85"/>
              <a:gd name="T30" fmla="*/ 5783 w 28"/>
              <a:gd name="T31" fmla="*/ 19517 h 85"/>
              <a:gd name="T32" fmla="*/ 8164 w 28"/>
              <a:gd name="T33" fmla="*/ 26614 h 85"/>
              <a:gd name="T34" fmla="*/ 8164 w 28"/>
              <a:gd name="T35" fmla="*/ 23420 h 85"/>
              <a:gd name="T36" fmla="*/ 3062 w 28"/>
              <a:gd name="T37" fmla="*/ 9936 h 85"/>
              <a:gd name="T38" fmla="*/ 2041 w 28"/>
              <a:gd name="T39" fmla="*/ 5678 h 85"/>
              <a:gd name="T40" fmla="*/ 2381 w 28"/>
              <a:gd name="T41" fmla="*/ 1774 h 8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8" h="85">
                <a:moveTo>
                  <a:pt x="24" y="84"/>
                </a:moveTo>
                <a:cubicBezTo>
                  <a:pt x="24" y="84"/>
                  <a:pt x="24" y="84"/>
                  <a:pt x="24" y="82"/>
                </a:cubicBezTo>
                <a:lnTo>
                  <a:pt x="24" y="81"/>
                </a:lnTo>
                <a:cubicBezTo>
                  <a:pt x="24" y="76"/>
                  <a:pt x="18" y="61"/>
                  <a:pt x="14" y="56"/>
                </a:cubicBezTo>
                <a:cubicBezTo>
                  <a:pt x="14" y="55"/>
                  <a:pt x="1" y="34"/>
                  <a:pt x="0" y="21"/>
                </a:cubicBezTo>
                <a:cubicBezTo>
                  <a:pt x="0" y="8"/>
                  <a:pt x="7" y="2"/>
                  <a:pt x="7" y="2"/>
                </a:cubicBezTo>
                <a:lnTo>
                  <a:pt x="9" y="0"/>
                </a:lnTo>
                <a:lnTo>
                  <a:pt x="9" y="3"/>
                </a:lnTo>
                <a:cubicBezTo>
                  <a:pt x="9" y="5"/>
                  <a:pt x="9" y="8"/>
                  <a:pt x="9" y="16"/>
                </a:cubicBezTo>
                <a:cubicBezTo>
                  <a:pt x="7" y="25"/>
                  <a:pt x="10" y="28"/>
                  <a:pt x="10" y="28"/>
                </a:cubicBezTo>
                <a:cubicBezTo>
                  <a:pt x="10" y="28"/>
                  <a:pt x="26" y="52"/>
                  <a:pt x="27" y="66"/>
                </a:cubicBezTo>
                <a:cubicBezTo>
                  <a:pt x="27" y="73"/>
                  <a:pt x="27" y="81"/>
                  <a:pt x="26" y="82"/>
                </a:cubicBezTo>
                <a:cubicBezTo>
                  <a:pt x="26" y="84"/>
                  <a:pt x="26" y="84"/>
                  <a:pt x="24" y="84"/>
                </a:cubicBezTo>
                <a:close/>
                <a:moveTo>
                  <a:pt x="7" y="5"/>
                </a:moveTo>
                <a:cubicBezTo>
                  <a:pt x="4" y="8"/>
                  <a:pt x="3" y="12"/>
                  <a:pt x="3" y="20"/>
                </a:cubicBezTo>
                <a:cubicBezTo>
                  <a:pt x="3" y="31"/>
                  <a:pt x="17" y="55"/>
                  <a:pt x="17" y="55"/>
                </a:cubicBezTo>
                <a:cubicBezTo>
                  <a:pt x="18" y="56"/>
                  <a:pt x="21" y="67"/>
                  <a:pt x="24" y="75"/>
                </a:cubicBezTo>
                <a:cubicBezTo>
                  <a:pt x="24" y="72"/>
                  <a:pt x="24" y="67"/>
                  <a:pt x="24" y="66"/>
                </a:cubicBezTo>
                <a:cubicBezTo>
                  <a:pt x="23" y="53"/>
                  <a:pt x="9" y="31"/>
                  <a:pt x="9" y="28"/>
                </a:cubicBezTo>
                <a:cubicBezTo>
                  <a:pt x="9" y="28"/>
                  <a:pt x="6" y="25"/>
                  <a:pt x="6" y="16"/>
                </a:cubicBezTo>
                <a:cubicBezTo>
                  <a:pt x="6" y="11"/>
                  <a:pt x="7" y="8"/>
                  <a:pt x="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14" name="Freeform 1918">
            <a:extLst>
              <a:ext uri="{FF2B5EF4-FFF2-40B4-BE49-F238E27FC236}">
                <a16:creationId xmlns:a16="http://schemas.microsoft.com/office/drawing/2014/main" id="{10310D13-D2ED-3447-BA44-864672B61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2681288"/>
            <a:ext cx="4763" cy="3175"/>
          </a:xfrm>
          <a:custGeom>
            <a:avLst/>
            <a:gdLst>
              <a:gd name="T0" fmla="*/ 4423 w 14"/>
              <a:gd name="T1" fmla="*/ 1588 h 10"/>
              <a:gd name="T2" fmla="*/ 2041 w 14"/>
              <a:gd name="T3" fmla="*/ 2858 h 10"/>
              <a:gd name="T4" fmla="*/ 0 w 14"/>
              <a:gd name="T5" fmla="*/ 1588 h 10"/>
              <a:gd name="T6" fmla="*/ 2041 w 14"/>
              <a:gd name="T7" fmla="*/ 0 h 10"/>
              <a:gd name="T8" fmla="*/ 4423 w 14"/>
              <a:gd name="T9" fmla="*/ 158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0">
                <a:moveTo>
                  <a:pt x="13" y="5"/>
                </a:moveTo>
                <a:cubicBezTo>
                  <a:pt x="13" y="6"/>
                  <a:pt x="10" y="9"/>
                  <a:pt x="6" y="9"/>
                </a:cubicBezTo>
                <a:cubicBezTo>
                  <a:pt x="4" y="9"/>
                  <a:pt x="0" y="6"/>
                  <a:pt x="0" y="5"/>
                </a:cubicBezTo>
                <a:cubicBezTo>
                  <a:pt x="0" y="1"/>
                  <a:pt x="4" y="0"/>
                  <a:pt x="6" y="0"/>
                </a:cubicBezTo>
                <a:cubicBezTo>
                  <a:pt x="10" y="0"/>
                  <a:pt x="13" y="1"/>
                  <a:pt x="13" y="5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15" name="Freeform 1919">
            <a:extLst>
              <a:ext uri="{FF2B5EF4-FFF2-40B4-BE49-F238E27FC236}">
                <a16:creationId xmlns:a16="http://schemas.microsoft.com/office/drawing/2014/main" id="{7EF31E79-CE6E-0343-B581-53BA8A27E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2684463"/>
            <a:ext cx="4763" cy="3175"/>
          </a:xfrm>
          <a:custGeom>
            <a:avLst/>
            <a:gdLst>
              <a:gd name="T0" fmla="*/ 4423 w 14"/>
              <a:gd name="T1" fmla="*/ 1764 h 9"/>
              <a:gd name="T2" fmla="*/ 2382 w 14"/>
              <a:gd name="T3" fmla="*/ 2822 h 9"/>
              <a:gd name="T4" fmla="*/ 0 w 14"/>
              <a:gd name="T5" fmla="*/ 1764 h 9"/>
              <a:gd name="T6" fmla="*/ 2382 w 14"/>
              <a:gd name="T7" fmla="*/ 0 h 9"/>
              <a:gd name="T8" fmla="*/ 4423 w 14"/>
              <a:gd name="T9" fmla="*/ 176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9">
                <a:moveTo>
                  <a:pt x="13" y="5"/>
                </a:moveTo>
                <a:cubicBezTo>
                  <a:pt x="13" y="6"/>
                  <a:pt x="10" y="8"/>
                  <a:pt x="7" y="8"/>
                </a:cubicBezTo>
                <a:cubicBezTo>
                  <a:pt x="3" y="8"/>
                  <a:pt x="0" y="6"/>
                  <a:pt x="0" y="5"/>
                </a:cubicBezTo>
                <a:cubicBezTo>
                  <a:pt x="0" y="0"/>
                  <a:pt x="3" y="0"/>
                  <a:pt x="7" y="0"/>
                </a:cubicBezTo>
                <a:cubicBezTo>
                  <a:pt x="10" y="0"/>
                  <a:pt x="13" y="0"/>
                  <a:pt x="13" y="5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16" name="Freeform 1920">
            <a:extLst>
              <a:ext uri="{FF2B5EF4-FFF2-40B4-BE49-F238E27FC236}">
                <a16:creationId xmlns:a16="http://schemas.microsoft.com/office/drawing/2014/main" id="{F8BD986F-7110-964F-93D2-3DE87C164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2681288"/>
            <a:ext cx="6350" cy="3175"/>
          </a:xfrm>
          <a:custGeom>
            <a:avLst/>
            <a:gdLst>
              <a:gd name="T0" fmla="*/ 3528 w 18"/>
              <a:gd name="T1" fmla="*/ 0 h 10"/>
              <a:gd name="T2" fmla="*/ 5997 w 18"/>
              <a:gd name="T3" fmla="*/ 953 h 10"/>
              <a:gd name="T4" fmla="*/ 1058 w 18"/>
              <a:gd name="T5" fmla="*/ 2223 h 10"/>
              <a:gd name="T6" fmla="*/ 3528 w 1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0">
                <a:moveTo>
                  <a:pt x="10" y="0"/>
                </a:moveTo>
                <a:lnTo>
                  <a:pt x="17" y="3"/>
                </a:lnTo>
                <a:cubicBezTo>
                  <a:pt x="17" y="3"/>
                  <a:pt x="7" y="9"/>
                  <a:pt x="3" y="7"/>
                </a:cubicBezTo>
                <a:cubicBezTo>
                  <a:pt x="0" y="6"/>
                  <a:pt x="10" y="0"/>
                  <a:pt x="10" y="0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17" name="Freeform 1921">
            <a:extLst>
              <a:ext uri="{FF2B5EF4-FFF2-40B4-BE49-F238E27FC236}">
                <a16:creationId xmlns:a16="http://schemas.microsoft.com/office/drawing/2014/main" id="{B375F77F-7B22-D14D-BC57-8932E616C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2727325"/>
            <a:ext cx="3175" cy="3175"/>
          </a:xfrm>
          <a:custGeom>
            <a:avLst/>
            <a:gdLst>
              <a:gd name="T0" fmla="*/ 2822 w 9"/>
              <a:gd name="T1" fmla="*/ 1155 h 11"/>
              <a:gd name="T2" fmla="*/ 1411 w 9"/>
              <a:gd name="T3" fmla="*/ 2886 h 11"/>
              <a:gd name="T4" fmla="*/ 706 w 9"/>
              <a:gd name="T5" fmla="*/ 2886 h 11"/>
              <a:gd name="T6" fmla="*/ 0 w 9"/>
              <a:gd name="T7" fmla="*/ 1155 h 11"/>
              <a:gd name="T8" fmla="*/ 706 w 9"/>
              <a:gd name="T9" fmla="*/ 0 h 11"/>
              <a:gd name="T10" fmla="*/ 1411 w 9"/>
              <a:gd name="T11" fmla="*/ 0 h 11"/>
              <a:gd name="T12" fmla="*/ 2822 w 9"/>
              <a:gd name="T13" fmla="*/ 115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1">
                <a:moveTo>
                  <a:pt x="8" y="4"/>
                </a:moveTo>
                <a:cubicBezTo>
                  <a:pt x="8" y="7"/>
                  <a:pt x="6" y="7"/>
                  <a:pt x="4" y="10"/>
                </a:cubicBezTo>
                <a:cubicBezTo>
                  <a:pt x="3" y="10"/>
                  <a:pt x="3" y="10"/>
                  <a:pt x="2" y="10"/>
                </a:cubicBezTo>
                <a:cubicBezTo>
                  <a:pt x="2" y="7"/>
                  <a:pt x="0" y="7"/>
                  <a:pt x="0" y="4"/>
                </a:cubicBezTo>
                <a:lnTo>
                  <a:pt x="2" y="0"/>
                </a:lnTo>
                <a:cubicBezTo>
                  <a:pt x="3" y="0"/>
                  <a:pt x="3" y="0"/>
                  <a:pt x="4" y="0"/>
                </a:cubicBezTo>
                <a:cubicBezTo>
                  <a:pt x="6" y="1"/>
                  <a:pt x="8" y="4"/>
                  <a:pt x="8" y="4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18" name="Freeform 1922">
            <a:extLst>
              <a:ext uri="{FF2B5EF4-FFF2-40B4-BE49-F238E27FC236}">
                <a16:creationId xmlns:a16="http://schemas.microsoft.com/office/drawing/2014/main" id="{5AF326B9-28D0-9849-BD9E-36E9D0EEB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8850" y="2724150"/>
            <a:ext cx="3175" cy="4763"/>
          </a:xfrm>
          <a:custGeom>
            <a:avLst/>
            <a:gdLst>
              <a:gd name="T0" fmla="*/ 2822 w 9"/>
              <a:gd name="T1" fmla="*/ 1985 h 12"/>
              <a:gd name="T2" fmla="*/ 2469 w 9"/>
              <a:gd name="T3" fmla="*/ 4366 h 12"/>
              <a:gd name="T4" fmla="*/ 0 w 9"/>
              <a:gd name="T5" fmla="*/ 1985 h 12"/>
              <a:gd name="T6" fmla="*/ 2469 w 9"/>
              <a:gd name="T7" fmla="*/ 0 h 12"/>
              <a:gd name="T8" fmla="*/ 2822 w 9"/>
              <a:gd name="T9" fmla="*/ 198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2">
                <a:moveTo>
                  <a:pt x="8" y="5"/>
                </a:moveTo>
                <a:cubicBezTo>
                  <a:pt x="8" y="8"/>
                  <a:pt x="8" y="11"/>
                  <a:pt x="7" y="11"/>
                </a:cubicBezTo>
                <a:cubicBezTo>
                  <a:pt x="4" y="11"/>
                  <a:pt x="0" y="8"/>
                  <a:pt x="0" y="5"/>
                </a:cubicBezTo>
                <a:cubicBezTo>
                  <a:pt x="0" y="3"/>
                  <a:pt x="4" y="0"/>
                  <a:pt x="7" y="0"/>
                </a:cubicBezTo>
                <a:cubicBezTo>
                  <a:pt x="8" y="0"/>
                  <a:pt x="8" y="3"/>
                  <a:pt x="8" y="5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19" name="Freeform 1923">
            <a:extLst>
              <a:ext uri="{FF2B5EF4-FFF2-40B4-BE49-F238E27FC236}">
                <a16:creationId xmlns:a16="http://schemas.microsoft.com/office/drawing/2014/main" id="{72F34144-636D-4343-A25A-08EDC82C2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025" y="2733675"/>
            <a:ext cx="1588" cy="1588"/>
          </a:xfrm>
          <a:custGeom>
            <a:avLst/>
            <a:gdLst>
              <a:gd name="T0" fmla="*/ 1191 w 4"/>
              <a:gd name="T1" fmla="*/ 397 h 4"/>
              <a:gd name="T2" fmla="*/ 397 w 4"/>
              <a:gd name="T3" fmla="*/ 1191 h 4"/>
              <a:gd name="T4" fmla="*/ 0 w 4"/>
              <a:gd name="T5" fmla="*/ 0 h 4"/>
              <a:gd name="T6" fmla="*/ 397 w 4"/>
              <a:gd name="T7" fmla="*/ 0 h 4"/>
              <a:gd name="T8" fmla="*/ 1191 w 4"/>
              <a:gd name="T9" fmla="*/ 39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1"/>
                </a:moveTo>
                <a:cubicBezTo>
                  <a:pt x="3" y="3"/>
                  <a:pt x="3" y="3"/>
                  <a:pt x="1" y="3"/>
                </a:cubicBezTo>
                <a:cubicBezTo>
                  <a:pt x="0" y="3"/>
                  <a:pt x="0" y="3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1"/>
                  <a:pt x="3" y="1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20" name="Freeform 1924">
            <a:extLst>
              <a:ext uri="{FF2B5EF4-FFF2-40B4-BE49-F238E27FC236}">
                <a16:creationId xmlns:a16="http://schemas.microsoft.com/office/drawing/2014/main" id="{CF53A400-1A96-0648-A7F3-79AD64DA0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3613" y="2725738"/>
            <a:ext cx="1587" cy="3175"/>
          </a:xfrm>
          <a:custGeom>
            <a:avLst/>
            <a:gdLst>
              <a:gd name="T0" fmla="*/ 1190 w 4"/>
              <a:gd name="T1" fmla="*/ 1361 h 7"/>
              <a:gd name="T2" fmla="*/ 397 w 4"/>
              <a:gd name="T3" fmla="*/ 2721 h 7"/>
              <a:gd name="T4" fmla="*/ 0 w 4"/>
              <a:gd name="T5" fmla="*/ 1361 h 7"/>
              <a:gd name="T6" fmla="*/ 397 w 4"/>
              <a:gd name="T7" fmla="*/ 0 h 7"/>
              <a:gd name="T8" fmla="*/ 1190 w 4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3" y="3"/>
                </a:moveTo>
                <a:cubicBezTo>
                  <a:pt x="3" y="5"/>
                  <a:pt x="1" y="6"/>
                  <a:pt x="1" y="6"/>
                </a:cubicBezTo>
                <a:cubicBezTo>
                  <a:pt x="0" y="6"/>
                  <a:pt x="0" y="5"/>
                  <a:pt x="0" y="3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3" y="1"/>
                  <a:pt x="3" y="3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21" name="Freeform 1925">
            <a:extLst>
              <a:ext uri="{FF2B5EF4-FFF2-40B4-BE49-F238E27FC236}">
                <a16:creationId xmlns:a16="http://schemas.microsoft.com/office/drawing/2014/main" id="{7EFA7AE5-38D7-214C-A9A1-1393CD605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2725738"/>
            <a:ext cx="1587" cy="3175"/>
          </a:xfrm>
          <a:custGeom>
            <a:avLst/>
            <a:gdLst>
              <a:gd name="T0" fmla="*/ 1058 w 3"/>
              <a:gd name="T1" fmla="*/ 1984 h 8"/>
              <a:gd name="T2" fmla="*/ 0 w 3"/>
              <a:gd name="T3" fmla="*/ 2778 h 8"/>
              <a:gd name="T4" fmla="*/ 0 w 3"/>
              <a:gd name="T5" fmla="*/ 1984 h 8"/>
              <a:gd name="T6" fmla="*/ 0 w 3"/>
              <a:gd name="T7" fmla="*/ 0 h 8"/>
              <a:gd name="T8" fmla="*/ 1058 w 3"/>
              <a:gd name="T9" fmla="*/ 1984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8">
                <a:moveTo>
                  <a:pt x="2" y="5"/>
                </a:moveTo>
                <a:cubicBezTo>
                  <a:pt x="2" y="5"/>
                  <a:pt x="2" y="7"/>
                  <a:pt x="0" y="7"/>
                </a:cubicBezTo>
                <a:lnTo>
                  <a:pt x="0" y="5"/>
                </a:lnTo>
                <a:cubicBezTo>
                  <a:pt x="0" y="2"/>
                  <a:pt x="0" y="0"/>
                  <a:pt x="0" y="0"/>
                </a:cubicBezTo>
                <a:cubicBezTo>
                  <a:pt x="2" y="0"/>
                  <a:pt x="2" y="2"/>
                  <a:pt x="2" y="5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22" name="Freeform 1926">
            <a:extLst>
              <a:ext uri="{FF2B5EF4-FFF2-40B4-BE49-F238E27FC236}">
                <a16:creationId xmlns:a16="http://schemas.microsoft.com/office/drawing/2014/main" id="{BAAE2AAA-1A07-084D-A9C3-4FB5AE6B7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2732088"/>
            <a:ext cx="3175" cy="3175"/>
          </a:xfrm>
          <a:custGeom>
            <a:avLst/>
            <a:gdLst>
              <a:gd name="T0" fmla="*/ 2721 w 7"/>
              <a:gd name="T1" fmla="*/ 1764 h 9"/>
              <a:gd name="T2" fmla="*/ 2721 w 7"/>
              <a:gd name="T3" fmla="*/ 2117 h 9"/>
              <a:gd name="T4" fmla="*/ 1361 w 7"/>
              <a:gd name="T5" fmla="*/ 2822 h 9"/>
              <a:gd name="T6" fmla="*/ 0 w 7"/>
              <a:gd name="T7" fmla="*/ 1764 h 9"/>
              <a:gd name="T8" fmla="*/ 1361 w 7"/>
              <a:gd name="T9" fmla="*/ 0 h 9"/>
              <a:gd name="T10" fmla="*/ 2721 w 7"/>
              <a:gd name="T11" fmla="*/ 1764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">
                <a:moveTo>
                  <a:pt x="6" y="5"/>
                </a:moveTo>
                <a:lnTo>
                  <a:pt x="6" y="6"/>
                </a:lnTo>
                <a:cubicBezTo>
                  <a:pt x="6" y="6"/>
                  <a:pt x="4" y="8"/>
                  <a:pt x="3" y="8"/>
                </a:cubicBezTo>
                <a:cubicBezTo>
                  <a:pt x="1" y="8"/>
                  <a:pt x="0" y="5"/>
                  <a:pt x="0" y="5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5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23" name="Freeform 1927">
            <a:extLst>
              <a:ext uri="{FF2B5EF4-FFF2-40B4-BE49-F238E27FC236}">
                <a16:creationId xmlns:a16="http://schemas.microsoft.com/office/drawing/2014/main" id="{73D45428-78ED-0045-9114-CC64D01C4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088" y="2728913"/>
            <a:ext cx="3175" cy="3175"/>
          </a:xfrm>
          <a:custGeom>
            <a:avLst/>
            <a:gdLst>
              <a:gd name="T0" fmla="*/ 2721 w 7"/>
              <a:gd name="T1" fmla="*/ 1361 h 7"/>
              <a:gd name="T2" fmla="*/ 907 w 7"/>
              <a:gd name="T3" fmla="*/ 2721 h 7"/>
              <a:gd name="T4" fmla="*/ 0 w 7"/>
              <a:gd name="T5" fmla="*/ 1361 h 7"/>
              <a:gd name="T6" fmla="*/ 907 w 7"/>
              <a:gd name="T7" fmla="*/ 0 h 7"/>
              <a:gd name="T8" fmla="*/ 2721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6"/>
                  <a:pt x="5" y="6"/>
                  <a:pt x="2" y="6"/>
                </a:cubicBezTo>
                <a:cubicBezTo>
                  <a:pt x="2" y="6"/>
                  <a:pt x="0" y="6"/>
                  <a:pt x="0" y="3"/>
                </a:cubicBezTo>
                <a:cubicBezTo>
                  <a:pt x="0" y="0"/>
                  <a:pt x="2" y="0"/>
                  <a:pt x="2" y="0"/>
                </a:cubicBezTo>
                <a:cubicBezTo>
                  <a:pt x="5" y="0"/>
                  <a:pt x="6" y="0"/>
                  <a:pt x="6" y="3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24" name="Freeform 1928">
            <a:extLst>
              <a:ext uri="{FF2B5EF4-FFF2-40B4-BE49-F238E27FC236}">
                <a16:creationId xmlns:a16="http://schemas.microsoft.com/office/drawing/2014/main" id="{02927560-F66E-6A49-9910-3BF46240E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088" y="2725738"/>
            <a:ext cx="1587" cy="3175"/>
          </a:xfrm>
          <a:custGeom>
            <a:avLst/>
            <a:gdLst>
              <a:gd name="T0" fmla="*/ 1270 w 5"/>
              <a:gd name="T1" fmla="*/ 1588 h 8"/>
              <a:gd name="T2" fmla="*/ 1270 w 5"/>
              <a:gd name="T3" fmla="*/ 2778 h 8"/>
              <a:gd name="T4" fmla="*/ 317 w 5"/>
              <a:gd name="T5" fmla="*/ 2778 h 8"/>
              <a:gd name="T6" fmla="*/ 0 w 5"/>
              <a:gd name="T7" fmla="*/ 1588 h 8"/>
              <a:gd name="T8" fmla="*/ 317 w 5"/>
              <a:gd name="T9" fmla="*/ 0 h 8"/>
              <a:gd name="T10" fmla="*/ 1270 w 5"/>
              <a:gd name="T11" fmla="*/ 0 h 8"/>
              <a:gd name="T12" fmla="*/ 1270 w 5"/>
              <a:gd name="T13" fmla="*/ 1588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8">
                <a:moveTo>
                  <a:pt x="4" y="4"/>
                </a:moveTo>
                <a:cubicBezTo>
                  <a:pt x="4" y="5"/>
                  <a:pt x="4" y="7"/>
                  <a:pt x="4" y="7"/>
                </a:cubicBezTo>
                <a:cubicBezTo>
                  <a:pt x="3" y="7"/>
                  <a:pt x="3" y="7"/>
                  <a:pt x="1" y="7"/>
                </a:cubicBezTo>
                <a:cubicBezTo>
                  <a:pt x="1" y="7"/>
                  <a:pt x="0" y="5"/>
                  <a:pt x="0" y="4"/>
                </a:cubicBezTo>
                <a:cubicBezTo>
                  <a:pt x="0" y="2"/>
                  <a:pt x="1" y="0"/>
                  <a:pt x="1" y="0"/>
                </a:cubicBezTo>
                <a:cubicBezTo>
                  <a:pt x="3" y="0"/>
                  <a:pt x="3" y="0"/>
                  <a:pt x="4" y="0"/>
                </a:cubicBezTo>
                <a:cubicBezTo>
                  <a:pt x="4" y="0"/>
                  <a:pt x="4" y="2"/>
                  <a:pt x="4" y="4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25" name="Freeform 1929">
            <a:extLst>
              <a:ext uri="{FF2B5EF4-FFF2-40B4-BE49-F238E27FC236}">
                <a16:creationId xmlns:a16="http://schemas.microsoft.com/office/drawing/2014/main" id="{0AB3E922-5FE9-5A43-9F1F-B1943D89E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0" y="2741613"/>
            <a:ext cx="7938" cy="9525"/>
          </a:xfrm>
          <a:custGeom>
            <a:avLst/>
            <a:gdLst>
              <a:gd name="T0" fmla="*/ 6495 w 22"/>
              <a:gd name="T1" fmla="*/ 3175 h 27"/>
              <a:gd name="T2" fmla="*/ 6495 w 22"/>
              <a:gd name="T3" fmla="*/ 8114 h 27"/>
              <a:gd name="T4" fmla="*/ 722 w 22"/>
              <a:gd name="T5" fmla="*/ 6350 h 27"/>
              <a:gd name="T6" fmla="*/ 722 w 22"/>
              <a:gd name="T7" fmla="*/ 1058 h 27"/>
              <a:gd name="T8" fmla="*/ 6495 w 22"/>
              <a:gd name="T9" fmla="*/ 3175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7">
                <a:moveTo>
                  <a:pt x="18" y="9"/>
                </a:moveTo>
                <a:cubicBezTo>
                  <a:pt x="21" y="13"/>
                  <a:pt x="21" y="20"/>
                  <a:pt x="18" y="23"/>
                </a:cubicBezTo>
                <a:cubicBezTo>
                  <a:pt x="14" y="26"/>
                  <a:pt x="9" y="23"/>
                  <a:pt x="2" y="18"/>
                </a:cubicBezTo>
                <a:cubicBezTo>
                  <a:pt x="0" y="13"/>
                  <a:pt x="0" y="8"/>
                  <a:pt x="2" y="3"/>
                </a:cubicBezTo>
                <a:cubicBezTo>
                  <a:pt x="8" y="0"/>
                  <a:pt x="14" y="3"/>
                  <a:pt x="18" y="9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26" name="Freeform 1930">
            <a:extLst>
              <a:ext uri="{FF2B5EF4-FFF2-40B4-BE49-F238E27FC236}">
                <a16:creationId xmlns:a16="http://schemas.microsoft.com/office/drawing/2014/main" id="{CA094F1C-4E1E-554A-AC1F-F35777016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75" y="2773363"/>
            <a:ext cx="6350" cy="7937"/>
          </a:xfrm>
          <a:custGeom>
            <a:avLst/>
            <a:gdLst>
              <a:gd name="T0" fmla="*/ 6016 w 19"/>
              <a:gd name="T1" fmla="*/ 4486 h 23"/>
              <a:gd name="T2" fmla="*/ 3008 w 19"/>
              <a:gd name="T3" fmla="*/ 7592 h 23"/>
              <a:gd name="T4" fmla="*/ 334 w 19"/>
              <a:gd name="T5" fmla="*/ 3451 h 23"/>
              <a:gd name="T6" fmla="*/ 3342 w 19"/>
              <a:gd name="T7" fmla="*/ 0 h 23"/>
              <a:gd name="T8" fmla="*/ 6016 w 19"/>
              <a:gd name="T9" fmla="*/ 448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3">
                <a:moveTo>
                  <a:pt x="18" y="13"/>
                </a:moveTo>
                <a:cubicBezTo>
                  <a:pt x="18" y="19"/>
                  <a:pt x="12" y="22"/>
                  <a:pt x="9" y="22"/>
                </a:cubicBezTo>
                <a:cubicBezTo>
                  <a:pt x="4" y="22"/>
                  <a:pt x="0" y="17"/>
                  <a:pt x="1" y="10"/>
                </a:cubicBezTo>
                <a:cubicBezTo>
                  <a:pt x="3" y="5"/>
                  <a:pt x="7" y="0"/>
                  <a:pt x="10" y="0"/>
                </a:cubicBezTo>
                <a:cubicBezTo>
                  <a:pt x="15" y="0"/>
                  <a:pt x="18" y="6"/>
                  <a:pt x="18" y="13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27" name="Freeform 1931">
            <a:extLst>
              <a:ext uri="{FF2B5EF4-FFF2-40B4-BE49-F238E27FC236}">
                <a16:creationId xmlns:a16="http://schemas.microsoft.com/office/drawing/2014/main" id="{228395D4-960D-2243-95BA-679B7ABF1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3" y="2792413"/>
            <a:ext cx="6350" cy="7937"/>
          </a:xfrm>
          <a:custGeom>
            <a:avLst/>
            <a:gdLst>
              <a:gd name="T0" fmla="*/ 5347 w 19"/>
              <a:gd name="T1" fmla="*/ 4486 h 23"/>
              <a:gd name="T2" fmla="*/ 2005 w 19"/>
              <a:gd name="T3" fmla="*/ 7592 h 23"/>
              <a:gd name="T4" fmla="*/ 334 w 19"/>
              <a:gd name="T5" fmla="*/ 2761 h 23"/>
              <a:gd name="T6" fmla="*/ 4011 w 19"/>
              <a:gd name="T7" fmla="*/ 0 h 23"/>
              <a:gd name="T8" fmla="*/ 5347 w 19"/>
              <a:gd name="T9" fmla="*/ 448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3">
                <a:moveTo>
                  <a:pt x="16" y="13"/>
                </a:moveTo>
                <a:cubicBezTo>
                  <a:pt x="15" y="19"/>
                  <a:pt x="11" y="22"/>
                  <a:pt x="6" y="22"/>
                </a:cubicBezTo>
                <a:cubicBezTo>
                  <a:pt x="3" y="22"/>
                  <a:pt x="0" y="16"/>
                  <a:pt x="1" y="8"/>
                </a:cubicBezTo>
                <a:cubicBezTo>
                  <a:pt x="3" y="4"/>
                  <a:pt x="6" y="0"/>
                  <a:pt x="12" y="0"/>
                </a:cubicBezTo>
                <a:cubicBezTo>
                  <a:pt x="15" y="0"/>
                  <a:pt x="18" y="8"/>
                  <a:pt x="16" y="13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28" name="Freeform 1932">
            <a:extLst>
              <a:ext uri="{FF2B5EF4-FFF2-40B4-BE49-F238E27FC236}">
                <a16:creationId xmlns:a16="http://schemas.microsoft.com/office/drawing/2014/main" id="{FB072CEB-D032-C249-B31D-A566A8929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2776538"/>
            <a:ext cx="3175" cy="3175"/>
          </a:xfrm>
          <a:custGeom>
            <a:avLst/>
            <a:gdLst>
              <a:gd name="T0" fmla="*/ 2822 w 9"/>
              <a:gd name="T1" fmla="*/ 1732 h 11"/>
              <a:gd name="T2" fmla="*/ 1764 w 9"/>
              <a:gd name="T3" fmla="*/ 2886 h 11"/>
              <a:gd name="T4" fmla="*/ 0 w 9"/>
              <a:gd name="T5" fmla="*/ 1732 h 11"/>
              <a:gd name="T6" fmla="*/ 1764 w 9"/>
              <a:gd name="T7" fmla="*/ 0 h 11"/>
              <a:gd name="T8" fmla="*/ 2822 w 9"/>
              <a:gd name="T9" fmla="*/ 1732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8" y="6"/>
                </a:moveTo>
                <a:cubicBezTo>
                  <a:pt x="8" y="9"/>
                  <a:pt x="5" y="10"/>
                  <a:pt x="5" y="10"/>
                </a:cubicBezTo>
                <a:cubicBezTo>
                  <a:pt x="2" y="10"/>
                  <a:pt x="0" y="9"/>
                  <a:pt x="0" y="6"/>
                </a:cubicBezTo>
                <a:cubicBezTo>
                  <a:pt x="0" y="4"/>
                  <a:pt x="2" y="0"/>
                  <a:pt x="5" y="0"/>
                </a:cubicBezTo>
                <a:cubicBezTo>
                  <a:pt x="5" y="0"/>
                  <a:pt x="8" y="4"/>
                  <a:pt x="8" y="6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29" name="Freeform 1933">
            <a:extLst>
              <a:ext uri="{FF2B5EF4-FFF2-40B4-BE49-F238E27FC236}">
                <a16:creationId xmlns:a16="http://schemas.microsoft.com/office/drawing/2014/main" id="{F356F888-19F7-5E4B-8CF7-29B12EF76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1550" y="2781300"/>
            <a:ext cx="7938" cy="11113"/>
          </a:xfrm>
          <a:custGeom>
            <a:avLst/>
            <a:gdLst>
              <a:gd name="T0" fmla="*/ 5292 w 21"/>
              <a:gd name="T1" fmla="*/ 1434 h 31"/>
              <a:gd name="T2" fmla="*/ 7182 w 21"/>
              <a:gd name="T3" fmla="*/ 0 h 31"/>
              <a:gd name="T4" fmla="*/ 7560 w 21"/>
              <a:gd name="T5" fmla="*/ 3585 h 31"/>
              <a:gd name="T6" fmla="*/ 5670 w 21"/>
              <a:gd name="T7" fmla="*/ 8962 h 31"/>
              <a:gd name="T8" fmla="*/ 3780 w 21"/>
              <a:gd name="T9" fmla="*/ 9679 h 31"/>
              <a:gd name="T10" fmla="*/ 0 w 21"/>
              <a:gd name="T11" fmla="*/ 5377 h 31"/>
              <a:gd name="T12" fmla="*/ 2268 w 21"/>
              <a:gd name="T13" fmla="*/ 4302 h 31"/>
              <a:gd name="T14" fmla="*/ 5292 w 21"/>
              <a:gd name="T15" fmla="*/ 1434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31">
                <a:moveTo>
                  <a:pt x="14" y="4"/>
                </a:moveTo>
                <a:cubicBezTo>
                  <a:pt x="14" y="3"/>
                  <a:pt x="15" y="0"/>
                  <a:pt x="19" y="0"/>
                </a:cubicBezTo>
                <a:cubicBezTo>
                  <a:pt x="20" y="0"/>
                  <a:pt x="20" y="10"/>
                  <a:pt x="20" y="10"/>
                </a:cubicBezTo>
                <a:lnTo>
                  <a:pt x="15" y="25"/>
                </a:lnTo>
                <a:cubicBezTo>
                  <a:pt x="15" y="25"/>
                  <a:pt x="10" y="30"/>
                  <a:pt x="10" y="27"/>
                </a:cubicBezTo>
                <a:cubicBezTo>
                  <a:pt x="10" y="24"/>
                  <a:pt x="0" y="18"/>
                  <a:pt x="0" y="15"/>
                </a:cubicBezTo>
                <a:cubicBezTo>
                  <a:pt x="0" y="12"/>
                  <a:pt x="6" y="12"/>
                  <a:pt x="6" y="12"/>
                </a:cubicBezTo>
                <a:lnTo>
                  <a:pt x="14" y="4"/>
                </a:ln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30" name="Freeform 1934">
            <a:extLst>
              <a:ext uri="{FF2B5EF4-FFF2-40B4-BE49-F238E27FC236}">
                <a16:creationId xmlns:a16="http://schemas.microsoft.com/office/drawing/2014/main" id="{5189D516-1C15-ED46-A6D3-A82A28349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779713"/>
            <a:ext cx="3175" cy="3175"/>
          </a:xfrm>
          <a:custGeom>
            <a:avLst/>
            <a:gdLst>
              <a:gd name="T0" fmla="*/ 2778 w 8"/>
              <a:gd name="T1" fmla="*/ 907 h 7"/>
              <a:gd name="T2" fmla="*/ 1191 w 8"/>
              <a:gd name="T3" fmla="*/ 2721 h 7"/>
              <a:gd name="T4" fmla="*/ 0 w 8"/>
              <a:gd name="T5" fmla="*/ 907 h 7"/>
              <a:gd name="T6" fmla="*/ 1588 w 8"/>
              <a:gd name="T7" fmla="*/ 0 h 7"/>
              <a:gd name="T8" fmla="*/ 2778 w 8"/>
              <a:gd name="T9" fmla="*/ 90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2"/>
                </a:moveTo>
                <a:cubicBezTo>
                  <a:pt x="7" y="5"/>
                  <a:pt x="6" y="6"/>
                  <a:pt x="3" y="6"/>
                </a:cubicBezTo>
                <a:cubicBezTo>
                  <a:pt x="3" y="6"/>
                  <a:pt x="0" y="5"/>
                  <a:pt x="0" y="2"/>
                </a:cubicBezTo>
                <a:lnTo>
                  <a:pt x="4" y="0"/>
                </a:lnTo>
                <a:cubicBezTo>
                  <a:pt x="6" y="0"/>
                  <a:pt x="7" y="2"/>
                  <a:pt x="7" y="2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31" name="Freeform 1935">
            <a:extLst>
              <a:ext uri="{FF2B5EF4-FFF2-40B4-BE49-F238E27FC236}">
                <a16:creationId xmlns:a16="http://schemas.microsoft.com/office/drawing/2014/main" id="{8AE5CB0C-BB07-1445-AE11-EBEFB1BE9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5338" y="2776538"/>
            <a:ext cx="3175" cy="3175"/>
          </a:xfrm>
          <a:custGeom>
            <a:avLst/>
            <a:gdLst>
              <a:gd name="T0" fmla="*/ 2721 w 7"/>
              <a:gd name="T1" fmla="*/ 1764 h 9"/>
              <a:gd name="T2" fmla="*/ 1361 w 7"/>
              <a:gd name="T3" fmla="*/ 2822 h 9"/>
              <a:gd name="T4" fmla="*/ 0 w 7"/>
              <a:gd name="T5" fmla="*/ 1764 h 9"/>
              <a:gd name="T6" fmla="*/ 1361 w 7"/>
              <a:gd name="T7" fmla="*/ 0 h 9"/>
              <a:gd name="T8" fmla="*/ 2721 w 7"/>
              <a:gd name="T9" fmla="*/ 176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9">
                <a:moveTo>
                  <a:pt x="6" y="5"/>
                </a:moveTo>
                <a:cubicBezTo>
                  <a:pt x="6" y="6"/>
                  <a:pt x="5" y="8"/>
                  <a:pt x="3" y="8"/>
                </a:cubicBezTo>
                <a:cubicBezTo>
                  <a:pt x="2" y="8"/>
                  <a:pt x="0" y="6"/>
                  <a:pt x="0" y="5"/>
                </a:cubicBezTo>
                <a:cubicBezTo>
                  <a:pt x="0" y="2"/>
                  <a:pt x="2" y="0"/>
                  <a:pt x="3" y="0"/>
                </a:cubicBezTo>
                <a:cubicBezTo>
                  <a:pt x="5" y="0"/>
                  <a:pt x="6" y="2"/>
                  <a:pt x="6" y="5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32" name="Freeform 1936">
            <a:extLst>
              <a:ext uri="{FF2B5EF4-FFF2-40B4-BE49-F238E27FC236}">
                <a16:creationId xmlns:a16="http://schemas.microsoft.com/office/drawing/2014/main" id="{B6FFF3D0-FCD8-DC4B-87D8-0BBF9D03E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225" y="2757488"/>
            <a:ext cx="4763" cy="4762"/>
          </a:xfrm>
          <a:custGeom>
            <a:avLst/>
            <a:gdLst>
              <a:gd name="T0" fmla="*/ 3572 w 12"/>
              <a:gd name="T1" fmla="*/ 1270 h 15"/>
              <a:gd name="T2" fmla="*/ 3572 w 12"/>
              <a:gd name="T3" fmla="*/ 3810 h 15"/>
              <a:gd name="T4" fmla="*/ 794 w 12"/>
              <a:gd name="T5" fmla="*/ 2222 h 15"/>
              <a:gd name="T6" fmla="*/ 1191 w 12"/>
              <a:gd name="T7" fmla="*/ 0 h 15"/>
              <a:gd name="T8" fmla="*/ 3572 w 12"/>
              <a:gd name="T9" fmla="*/ 127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5">
                <a:moveTo>
                  <a:pt x="9" y="4"/>
                </a:moveTo>
                <a:cubicBezTo>
                  <a:pt x="11" y="7"/>
                  <a:pt x="11" y="12"/>
                  <a:pt x="9" y="12"/>
                </a:cubicBezTo>
                <a:cubicBezTo>
                  <a:pt x="8" y="14"/>
                  <a:pt x="3" y="12"/>
                  <a:pt x="2" y="7"/>
                </a:cubicBezTo>
                <a:cubicBezTo>
                  <a:pt x="0" y="4"/>
                  <a:pt x="0" y="1"/>
                  <a:pt x="3" y="0"/>
                </a:cubicBezTo>
                <a:cubicBezTo>
                  <a:pt x="6" y="0"/>
                  <a:pt x="9" y="0"/>
                  <a:pt x="9" y="4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33" name="Freeform 1937">
            <a:extLst>
              <a:ext uri="{FF2B5EF4-FFF2-40B4-BE49-F238E27FC236}">
                <a16:creationId xmlns:a16="http://schemas.microsoft.com/office/drawing/2014/main" id="{E043109E-F6B7-B643-AFCB-126191720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767013"/>
            <a:ext cx="4763" cy="6350"/>
          </a:xfrm>
          <a:custGeom>
            <a:avLst/>
            <a:gdLst>
              <a:gd name="T0" fmla="*/ 3664 w 13"/>
              <a:gd name="T1" fmla="*/ 2117 h 18"/>
              <a:gd name="T2" fmla="*/ 3297 w 13"/>
              <a:gd name="T3" fmla="*/ 5292 h 18"/>
              <a:gd name="T4" fmla="*/ 366 w 13"/>
              <a:gd name="T5" fmla="*/ 3881 h 18"/>
              <a:gd name="T6" fmla="*/ 366 w 13"/>
              <a:gd name="T7" fmla="*/ 706 h 18"/>
              <a:gd name="T8" fmla="*/ 3664 w 13"/>
              <a:gd name="T9" fmla="*/ 2117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8">
                <a:moveTo>
                  <a:pt x="10" y="6"/>
                </a:moveTo>
                <a:cubicBezTo>
                  <a:pt x="12" y="11"/>
                  <a:pt x="10" y="15"/>
                  <a:pt x="9" y="15"/>
                </a:cubicBezTo>
                <a:cubicBezTo>
                  <a:pt x="6" y="17"/>
                  <a:pt x="1" y="15"/>
                  <a:pt x="1" y="11"/>
                </a:cubicBezTo>
                <a:cubicBezTo>
                  <a:pt x="0" y="6"/>
                  <a:pt x="0" y="3"/>
                  <a:pt x="1" y="2"/>
                </a:cubicBezTo>
                <a:cubicBezTo>
                  <a:pt x="4" y="0"/>
                  <a:pt x="9" y="3"/>
                  <a:pt x="10" y="6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34" name="Freeform 1938">
            <a:extLst>
              <a:ext uri="{FF2B5EF4-FFF2-40B4-BE49-F238E27FC236}">
                <a16:creationId xmlns:a16="http://schemas.microsoft.com/office/drawing/2014/main" id="{58F4F99A-B817-8E41-AECC-46C0484E8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0575" y="2774950"/>
            <a:ext cx="4763" cy="6350"/>
          </a:xfrm>
          <a:custGeom>
            <a:avLst/>
            <a:gdLst>
              <a:gd name="T0" fmla="*/ 4366 w 12"/>
              <a:gd name="T1" fmla="*/ 3676 h 19"/>
              <a:gd name="T2" fmla="*/ 1588 w 12"/>
              <a:gd name="T3" fmla="*/ 5682 h 19"/>
              <a:gd name="T4" fmla="*/ 0 w 12"/>
              <a:gd name="T5" fmla="*/ 3008 h 19"/>
              <a:gd name="T6" fmla="*/ 2382 w 12"/>
              <a:gd name="T7" fmla="*/ 0 h 19"/>
              <a:gd name="T8" fmla="*/ 4366 w 12"/>
              <a:gd name="T9" fmla="*/ 367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9">
                <a:moveTo>
                  <a:pt x="11" y="11"/>
                </a:moveTo>
                <a:cubicBezTo>
                  <a:pt x="11" y="17"/>
                  <a:pt x="8" y="18"/>
                  <a:pt x="4" y="17"/>
                </a:cubicBezTo>
                <a:cubicBezTo>
                  <a:pt x="1" y="17"/>
                  <a:pt x="0" y="14"/>
                  <a:pt x="0" y="9"/>
                </a:cubicBezTo>
                <a:cubicBezTo>
                  <a:pt x="1" y="3"/>
                  <a:pt x="3" y="0"/>
                  <a:pt x="6" y="0"/>
                </a:cubicBezTo>
                <a:cubicBezTo>
                  <a:pt x="11" y="1"/>
                  <a:pt x="11" y="5"/>
                  <a:pt x="11" y="11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35" name="Freeform 1939">
            <a:extLst>
              <a:ext uri="{FF2B5EF4-FFF2-40B4-BE49-F238E27FC236}">
                <a16:creationId xmlns:a16="http://schemas.microsoft.com/office/drawing/2014/main" id="{E204338C-223D-7844-A0AE-F33CE975F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225" y="2776538"/>
            <a:ext cx="6350" cy="6350"/>
          </a:xfrm>
          <a:custGeom>
            <a:avLst/>
            <a:gdLst>
              <a:gd name="T0" fmla="*/ 4763 w 16"/>
              <a:gd name="T1" fmla="*/ 4011 h 19"/>
              <a:gd name="T2" fmla="*/ 1984 w 16"/>
              <a:gd name="T3" fmla="*/ 5682 h 19"/>
              <a:gd name="T4" fmla="*/ 1191 w 16"/>
              <a:gd name="T5" fmla="*/ 2005 h 19"/>
              <a:gd name="T6" fmla="*/ 4366 w 16"/>
              <a:gd name="T7" fmla="*/ 0 h 19"/>
              <a:gd name="T8" fmla="*/ 4763 w 16"/>
              <a:gd name="T9" fmla="*/ 401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9">
                <a:moveTo>
                  <a:pt x="12" y="12"/>
                </a:moveTo>
                <a:cubicBezTo>
                  <a:pt x="11" y="15"/>
                  <a:pt x="8" y="18"/>
                  <a:pt x="5" y="17"/>
                </a:cubicBezTo>
                <a:cubicBezTo>
                  <a:pt x="2" y="14"/>
                  <a:pt x="0" y="11"/>
                  <a:pt x="3" y="6"/>
                </a:cubicBezTo>
                <a:cubicBezTo>
                  <a:pt x="5" y="2"/>
                  <a:pt x="9" y="0"/>
                  <a:pt x="11" y="0"/>
                </a:cubicBezTo>
                <a:cubicBezTo>
                  <a:pt x="14" y="2"/>
                  <a:pt x="15" y="6"/>
                  <a:pt x="12" y="12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36" name="Freeform 1940">
            <a:extLst>
              <a:ext uri="{FF2B5EF4-FFF2-40B4-BE49-F238E27FC236}">
                <a16:creationId xmlns:a16="http://schemas.microsoft.com/office/drawing/2014/main" id="{CA85C062-8B5C-9445-B563-827841F40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225" y="2774950"/>
            <a:ext cx="3175" cy="3175"/>
          </a:xfrm>
          <a:custGeom>
            <a:avLst/>
            <a:gdLst>
              <a:gd name="T0" fmla="*/ 2778 w 8"/>
              <a:gd name="T1" fmla="*/ 953 h 10"/>
              <a:gd name="T2" fmla="*/ 1191 w 8"/>
              <a:gd name="T3" fmla="*/ 2858 h 10"/>
              <a:gd name="T4" fmla="*/ 0 w 8"/>
              <a:gd name="T5" fmla="*/ 953 h 10"/>
              <a:gd name="T6" fmla="*/ 1191 w 8"/>
              <a:gd name="T7" fmla="*/ 0 h 10"/>
              <a:gd name="T8" fmla="*/ 2778 w 8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7" y="3"/>
                </a:moveTo>
                <a:cubicBezTo>
                  <a:pt x="7" y="5"/>
                  <a:pt x="4" y="9"/>
                  <a:pt x="3" y="9"/>
                </a:cubicBezTo>
                <a:cubicBezTo>
                  <a:pt x="1" y="9"/>
                  <a:pt x="0" y="5"/>
                  <a:pt x="0" y="3"/>
                </a:cubicBezTo>
                <a:cubicBezTo>
                  <a:pt x="0" y="3"/>
                  <a:pt x="1" y="0"/>
                  <a:pt x="3" y="0"/>
                </a:cubicBezTo>
                <a:cubicBezTo>
                  <a:pt x="4" y="0"/>
                  <a:pt x="7" y="3"/>
                  <a:pt x="7" y="3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37" name="Freeform 1941">
            <a:extLst>
              <a:ext uri="{FF2B5EF4-FFF2-40B4-BE49-F238E27FC236}">
                <a16:creationId xmlns:a16="http://schemas.microsoft.com/office/drawing/2014/main" id="{80A449EB-A30B-9444-BB39-324273D3A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2638" y="2770188"/>
            <a:ext cx="3175" cy="3175"/>
          </a:xfrm>
          <a:custGeom>
            <a:avLst/>
            <a:gdLst>
              <a:gd name="T0" fmla="*/ 2778 w 8"/>
              <a:gd name="T1" fmla="*/ 1058 h 9"/>
              <a:gd name="T2" fmla="*/ 1588 w 8"/>
              <a:gd name="T3" fmla="*/ 2822 h 9"/>
              <a:gd name="T4" fmla="*/ 0 w 8"/>
              <a:gd name="T5" fmla="*/ 1058 h 9"/>
              <a:gd name="T6" fmla="*/ 1588 w 8"/>
              <a:gd name="T7" fmla="*/ 0 h 9"/>
              <a:gd name="T8" fmla="*/ 2778 w 8"/>
              <a:gd name="T9" fmla="*/ 1058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9">
                <a:moveTo>
                  <a:pt x="7" y="3"/>
                </a:moveTo>
                <a:cubicBezTo>
                  <a:pt x="7" y="6"/>
                  <a:pt x="4" y="8"/>
                  <a:pt x="4" y="8"/>
                </a:cubicBezTo>
                <a:cubicBezTo>
                  <a:pt x="1" y="8"/>
                  <a:pt x="0" y="6"/>
                  <a:pt x="0" y="3"/>
                </a:cubicBezTo>
                <a:cubicBezTo>
                  <a:pt x="0" y="2"/>
                  <a:pt x="1" y="0"/>
                  <a:pt x="4" y="0"/>
                </a:cubicBezTo>
                <a:cubicBezTo>
                  <a:pt x="4" y="0"/>
                  <a:pt x="7" y="2"/>
                  <a:pt x="7" y="3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38" name="Freeform 1942">
            <a:extLst>
              <a:ext uri="{FF2B5EF4-FFF2-40B4-BE49-F238E27FC236}">
                <a16:creationId xmlns:a16="http://schemas.microsoft.com/office/drawing/2014/main" id="{866AE3F6-326C-D448-A128-0E02FB922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225" y="2763838"/>
            <a:ext cx="3175" cy="4762"/>
          </a:xfrm>
          <a:custGeom>
            <a:avLst/>
            <a:gdLst>
              <a:gd name="T0" fmla="*/ 2721 w 7"/>
              <a:gd name="T1" fmla="*/ 2198 h 13"/>
              <a:gd name="T2" fmla="*/ 907 w 7"/>
              <a:gd name="T3" fmla="*/ 4396 h 13"/>
              <a:gd name="T4" fmla="*/ 0 w 7"/>
              <a:gd name="T5" fmla="*/ 2198 h 13"/>
              <a:gd name="T6" fmla="*/ 907 w 7"/>
              <a:gd name="T7" fmla="*/ 0 h 13"/>
              <a:gd name="T8" fmla="*/ 2721 w 7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3">
                <a:moveTo>
                  <a:pt x="6" y="6"/>
                </a:moveTo>
                <a:cubicBezTo>
                  <a:pt x="6" y="9"/>
                  <a:pt x="5" y="12"/>
                  <a:pt x="2" y="12"/>
                </a:cubicBezTo>
                <a:cubicBezTo>
                  <a:pt x="0" y="12"/>
                  <a:pt x="0" y="9"/>
                  <a:pt x="0" y="6"/>
                </a:cubicBezTo>
                <a:cubicBezTo>
                  <a:pt x="0" y="3"/>
                  <a:pt x="0" y="0"/>
                  <a:pt x="2" y="0"/>
                </a:cubicBezTo>
                <a:cubicBezTo>
                  <a:pt x="5" y="0"/>
                  <a:pt x="6" y="3"/>
                  <a:pt x="6" y="6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39" name="Freeform 1943">
            <a:extLst>
              <a:ext uri="{FF2B5EF4-FFF2-40B4-BE49-F238E27FC236}">
                <a16:creationId xmlns:a16="http://schemas.microsoft.com/office/drawing/2014/main" id="{7F83C91F-436C-A04E-854A-EE303EF66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762250"/>
            <a:ext cx="3175" cy="4763"/>
          </a:xfrm>
          <a:custGeom>
            <a:avLst/>
            <a:gdLst>
              <a:gd name="T0" fmla="*/ 2540 w 10"/>
              <a:gd name="T1" fmla="*/ 2540 h 15"/>
              <a:gd name="T2" fmla="*/ 953 w 10"/>
              <a:gd name="T3" fmla="*/ 4445 h 15"/>
              <a:gd name="T4" fmla="*/ 0 w 10"/>
              <a:gd name="T5" fmla="*/ 1905 h 15"/>
              <a:gd name="T6" fmla="*/ 1588 w 10"/>
              <a:gd name="T7" fmla="*/ 0 h 15"/>
              <a:gd name="T8" fmla="*/ 2540 w 10"/>
              <a:gd name="T9" fmla="*/ 254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5">
                <a:moveTo>
                  <a:pt x="8" y="8"/>
                </a:moveTo>
                <a:cubicBezTo>
                  <a:pt x="8" y="12"/>
                  <a:pt x="5" y="14"/>
                  <a:pt x="3" y="14"/>
                </a:cubicBezTo>
                <a:cubicBezTo>
                  <a:pt x="2" y="12"/>
                  <a:pt x="0" y="9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8" y="0"/>
                  <a:pt x="9" y="3"/>
                  <a:pt x="8" y="8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0" name="Freeform 1944">
            <a:extLst>
              <a:ext uri="{FF2B5EF4-FFF2-40B4-BE49-F238E27FC236}">
                <a16:creationId xmlns:a16="http://schemas.microsoft.com/office/drawing/2014/main" id="{8E1B002F-DBEF-AA49-B395-CAE55616A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2705100"/>
            <a:ext cx="4763" cy="7938"/>
          </a:xfrm>
          <a:custGeom>
            <a:avLst/>
            <a:gdLst>
              <a:gd name="T0" fmla="*/ 4423 w 14"/>
              <a:gd name="T1" fmla="*/ 4142 h 23"/>
              <a:gd name="T2" fmla="*/ 1021 w 14"/>
              <a:gd name="T3" fmla="*/ 6212 h 23"/>
              <a:gd name="T4" fmla="*/ 340 w 14"/>
              <a:gd name="T5" fmla="*/ 2761 h 23"/>
              <a:gd name="T6" fmla="*/ 3402 w 14"/>
              <a:gd name="T7" fmla="*/ 690 h 23"/>
              <a:gd name="T8" fmla="*/ 4423 w 14"/>
              <a:gd name="T9" fmla="*/ 4142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3">
                <a:moveTo>
                  <a:pt x="13" y="12"/>
                </a:moveTo>
                <a:cubicBezTo>
                  <a:pt x="13" y="18"/>
                  <a:pt x="7" y="22"/>
                  <a:pt x="3" y="18"/>
                </a:cubicBezTo>
                <a:cubicBezTo>
                  <a:pt x="1" y="18"/>
                  <a:pt x="0" y="12"/>
                  <a:pt x="1" y="8"/>
                </a:cubicBezTo>
                <a:cubicBezTo>
                  <a:pt x="3" y="3"/>
                  <a:pt x="6" y="0"/>
                  <a:pt x="10" y="2"/>
                </a:cubicBezTo>
                <a:cubicBezTo>
                  <a:pt x="13" y="2"/>
                  <a:pt x="13" y="8"/>
                  <a:pt x="13" y="12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1" name="Freeform 1945">
            <a:extLst>
              <a:ext uri="{FF2B5EF4-FFF2-40B4-BE49-F238E27FC236}">
                <a16:creationId xmlns:a16="http://schemas.microsoft.com/office/drawing/2014/main" id="{414A80BE-A2AD-3148-9D5B-2DD8E1970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2713038"/>
            <a:ext cx="7937" cy="6350"/>
          </a:xfrm>
          <a:custGeom>
            <a:avLst/>
            <a:gdLst>
              <a:gd name="T0" fmla="*/ 5159 w 20"/>
              <a:gd name="T1" fmla="*/ 4345 h 19"/>
              <a:gd name="T2" fmla="*/ 794 w 20"/>
              <a:gd name="T3" fmla="*/ 4345 h 19"/>
              <a:gd name="T4" fmla="*/ 2778 w 20"/>
              <a:gd name="T5" fmla="*/ 668 h 19"/>
              <a:gd name="T6" fmla="*/ 7540 w 20"/>
              <a:gd name="T7" fmla="*/ 334 h 19"/>
              <a:gd name="T8" fmla="*/ 5159 w 20"/>
              <a:gd name="T9" fmla="*/ 4345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13" y="13"/>
                </a:moveTo>
                <a:cubicBezTo>
                  <a:pt x="10" y="15"/>
                  <a:pt x="5" y="18"/>
                  <a:pt x="2" y="13"/>
                </a:cubicBezTo>
                <a:cubicBezTo>
                  <a:pt x="0" y="11"/>
                  <a:pt x="2" y="7"/>
                  <a:pt x="7" y="2"/>
                </a:cubicBezTo>
                <a:cubicBezTo>
                  <a:pt x="10" y="0"/>
                  <a:pt x="16" y="0"/>
                  <a:pt x="19" y="1"/>
                </a:cubicBezTo>
                <a:cubicBezTo>
                  <a:pt x="19" y="4"/>
                  <a:pt x="19" y="9"/>
                  <a:pt x="13" y="13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" name="Freeform 1946">
            <a:extLst>
              <a:ext uri="{FF2B5EF4-FFF2-40B4-BE49-F238E27FC236}">
                <a16:creationId xmlns:a16="http://schemas.microsoft.com/office/drawing/2014/main" id="{0255E5FE-5B0E-2B49-8945-053E47A9F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2708275"/>
            <a:ext cx="7937" cy="6350"/>
          </a:xfrm>
          <a:custGeom>
            <a:avLst/>
            <a:gdLst>
              <a:gd name="T0" fmla="*/ 5291 w 21"/>
              <a:gd name="T1" fmla="*/ 4586 h 18"/>
              <a:gd name="T2" fmla="*/ 756 w 21"/>
              <a:gd name="T3" fmla="*/ 5292 h 18"/>
              <a:gd name="T4" fmla="*/ 3024 w 21"/>
              <a:gd name="T5" fmla="*/ 1764 h 18"/>
              <a:gd name="T6" fmla="*/ 7181 w 21"/>
              <a:gd name="T7" fmla="*/ 1058 h 18"/>
              <a:gd name="T8" fmla="*/ 5291 w 21"/>
              <a:gd name="T9" fmla="*/ 4586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18">
                <a:moveTo>
                  <a:pt x="14" y="13"/>
                </a:moveTo>
                <a:cubicBezTo>
                  <a:pt x="9" y="17"/>
                  <a:pt x="7" y="17"/>
                  <a:pt x="2" y="15"/>
                </a:cubicBezTo>
                <a:cubicBezTo>
                  <a:pt x="0" y="13"/>
                  <a:pt x="2" y="9"/>
                  <a:pt x="8" y="5"/>
                </a:cubicBezTo>
                <a:cubicBezTo>
                  <a:pt x="11" y="0"/>
                  <a:pt x="17" y="0"/>
                  <a:pt x="19" y="3"/>
                </a:cubicBezTo>
                <a:cubicBezTo>
                  <a:pt x="20" y="6"/>
                  <a:pt x="19" y="9"/>
                  <a:pt x="14" y="13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" name="Freeform 1947">
            <a:extLst>
              <a:ext uri="{FF2B5EF4-FFF2-40B4-BE49-F238E27FC236}">
                <a16:creationId xmlns:a16="http://schemas.microsoft.com/office/drawing/2014/main" id="{1894C196-F0D9-8D41-90C3-D6EB14445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563" y="2703513"/>
            <a:ext cx="4762" cy="3175"/>
          </a:xfrm>
          <a:custGeom>
            <a:avLst/>
            <a:gdLst>
              <a:gd name="T0" fmla="*/ 2857 w 15"/>
              <a:gd name="T1" fmla="*/ 2540 h 10"/>
              <a:gd name="T2" fmla="*/ 0 w 15"/>
              <a:gd name="T3" fmla="*/ 2540 h 10"/>
              <a:gd name="T4" fmla="*/ 1587 w 15"/>
              <a:gd name="T5" fmla="*/ 635 h 10"/>
              <a:gd name="T6" fmla="*/ 4127 w 15"/>
              <a:gd name="T7" fmla="*/ 0 h 10"/>
              <a:gd name="T8" fmla="*/ 2857 w 15"/>
              <a:gd name="T9" fmla="*/ 254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0">
                <a:moveTo>
                  <a:pt x="9" y="8"/>
                </a:moveTo>
                <a:cubicBezTo>
                  <a:pt x="8" y="9"/>
                  <a:pt x="3" y="9"/>
                  <a:pt x="0" y="8"/>
                </a:cubicBezTo>
                <a:cubicBezTo>
                  <a:pt x="0" y="6"/>
                  <a:pt x="0" y="3"/>
                  <a:pt x="5" y="2"/>
                </a:cubicBezTo>
                <a:cubicBezTo>
                  <a:pt x="8" y="0"/>
                  <a:pt x="11" y="0"/>
                  <a:pt x="13" y="0"/>
                </a:cubicBezTo>
                <a:cubicBezTo>
                  <a:pt x="14" y="2"/>
                  <a:pt x="13" y="5"/>
                  <a:pt x="9" y="8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" name="Freeform 1948">
            <a:extLst>
              <a:ext uri="{FF2B5EF4-FFF2-40B4-BE49-F238E27FC236}">
                <a16:creationId xmlns:a16="http://schemas.microsoft.com/office/drawing/2014/main" id="{7A9DAA05-5089-DD45-AFE8-1795D2442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2709863"/>
            <a:ext cx="3175" cy="4762"/>
          </a:xfrm>
          <a:custGeom>
            <a:avLst/>
            <a:gdLst>
              <a:gd name="T0" fmla="*/ 2020 w 11"/>
              <a:gd name="T1" fmla="*/ 3175 h 15"/>
              <a:gd name="T2" fmla="*/ 289 w 11"/>
              <a:gd name="T3" fmla="*/ 3810 h 15"/>
              <a:gd name="T4" fmla="*/ 289 w 11"/>
              <a:gd name="T5" fmla="*/ 1905 h 15"/>
              <a:gd name="T6" fmla="*/ 2020 w 11"/>
              <a:gd name="T7" fmla="*/ 635 h 15"/>
              <a:gd name="T8" fmla="*/ 2020 w 11"/>
              <a:gd name="T9" fmla="*/ 317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5">
                <a:moveTo>
                  <a:pt x="7" y="10"/>
                </a:moveTo>
                <a:cubicBezTo>
                  <a:pt x="6" y="12"/>
                  <a:pt x="3" y="14"/>
                  <a:pt x="1" y="12"/>
                </a:cubicBezTo>
                <a:cubicBezTo>
                  <a:pt x="0" y="12"/>
                  <a:pt x="0" y="10"/>
                  <a:pt x="1" y="6"/>
                </a:cubicBezTo>
                <a:cubicBezTo>
                  <a:pt x="4" y="3"/>
                  <a:pt x="6" y="0"/>
                  <a:pt x="7" y="2"/>
                </a:cubicBezTo>
                <a:cubicBezTo>
                  <a:pt x="10" y="3"/>
                  <a:pt x="10" y="6"/>
                  <a:pt x="7" y="10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" name="Freeform 1949">
            <a:extLst>
              <a:ext uri="{FF2B5EF4-FFF2-40B4-BE49-F238E27FC236}">
                <a16:creationId xmlns:a16="http://schemas.microsoft.com/office/drawing/2014/main" id="{C6C1BFA2-3D22-1D48-B88A-CD0E273A6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0738" y="2705100"/>
            <a:ext cx="4762" cy="4763"/>
          </a:xfrm>
          <a:custGeom>
            <a:avLst/>
            <a:gdLst>
              <a:gd name="T0" fmla="*/ 2857 w 15"/>
              <a:gd name="T1" fmla="*/ 2931 h 13"/>
              <a:gd name="T2" fmla="*/ 317 w 15"/>
              <a:gd name="T3" fmla="*/ 3297 h 13"/>
              <a:gd name="T4" fmla="*/ 952 w 15"/>
              <a:gd name="T5" fmla="*/ 1099 h 13"/>
              <a:gd name="T6" fmla="*/ 3810 w 15"/>
              <a:gd name="T7" fmla="*/ 733 h 13"/>
              <a:gd name="T8" fmla="*/ 2857 w 15"/>
              <a:gd name="T9" fmla="*/ 29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3">
                <a:moveTo>
                  <a:pt x="9" y="8"/>
                </a:moveTo>
                <a:cubicBezTo>
                  <a:pt x="8" y="11"/>
                  <a:pt x="1" y="12"/>
                  <a:pt x="1" y="9"/>
                </a:cubicBezTo>
                <a:cubicBezTo>
                  <a:pt x="0" y="8"/>
                  <a:pt x="1" y="6"/>
                  <a:pt x="3" y="3"/>
                </a:cubicBezTo>
                <a:cubicBezTo>
                  <a:pt x="8" y="0"/>
                  <a:pt x="10" y="0"/>
                  <a:pt x="12" y="2"/>
                </a:cubicBezTo>
                <a:cubicBezTo>
                  <a:pt x="14" y="3"/>
                  <a:pt x="12" y="6"/>
                  <a:pt x="9" y="8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" name="Freeform 1950">
            <a:extLst>
              <a:ext uri="{FF2B5EF4-FFF2-40B4-BE49-F238E27FC236}">
                <a16:creationId xmlns:a16="http://schemas.microsoft.com/office/drawing/2014/main" id="{A0DA13AF-7E4F-C148-9C00-6F84093A3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2716213"/>
            <a:ext cx="4763" cy="3175"/>
          </a:xfrm>
          <a:custGeom>
            <a:avLst/>
            <a:gdLst>
              <a:gd name="T0" fmla="*/ 1588 w 12"/>
              <a:gd name="T1" fmla="*/ 2822 h 9"/>
              <a:gd name="T2" fmla="*/ 0 w 12"/>
              <a:gd name="T3" fmla="*/ 1058 h 9"/>
              <a:gd name="T4" fmla="*/ 1588 w 12"/>
              <a:gd name="T5" fmla="*/ 0 h 9"/>
              <a:gd name="T6" fmla="*/ 4366 w 12"/>
              <a:gd name="T7" fmla="*/ 1058 h 9"/>
              <a:gd name="T8" fmla="*/ 1588 w 12"/>
              <a:gd name="T9" fmla="*/ 2822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9">
                <a:moveTo>
                  <a:pt x="4" y="8"/>
                </a:moveTo>
                <a:cubicBezTo>
                  <a:pt x="3" y="8"/>
                  <a:pt x="0" y="3"/>
                  <a:pt x="0" y="3"/>
                </a:cubicBezTo>
                <a:cubicBezTo>
                  <a:pt x="0" y="3"/>
                  <a:pt x="2" y="1"/>
                  <a:pt x="4" y="0"/>
                </a:cubicBezTo>
                <a:cubicBezTo>
                  <a:pt x="8" y="0"/>
                  <a:pt x="11" y="1"/>
                  <a:pt x="11" y="3"/>
                </a:cubicBezTo>
                <a:cubicBezTo>
                  <a:pt x="11" y="5"/>
                  <a:pt x="9" y="8"/>
                  <a:pt x="4" y="8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" name="Freeform 1951">
            <a:extLst>
              <a:ext uri="{FF2B5EF4-FFF2-40B4-BE49-F238E27FC236}">
                <a16:creationId xmlns:a16="http://schemas.microsoft.com/office/drawing/2014/main" id="{495B99EE-2849-FB40-B2E8-181AD4E24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2700338"/>
            <a:ext cx="3175" cy="4762"/>
          </a:xfrm>
          <a:custGeom>
            <a:avLst/>
            <a:gdLst>
              <a:gd name="T0" fmla="*/ 2309 w 11"/>
              <a:gd name="T1" fmla="*/ 3297 h 13"/>
              <a:gd name="T2" fmla="*/ 0 w 11"/>
              <a:gd name="T3" fmla="*/ 4029 h 13"/>
              <a:gd name="T4" fmla="*/ 577 w 11"/>
              <a:gd name="T5" fmla="*/ 1832 h 13"/>
              <a:gd name="T6" fmla="*/ 2886 w 11"/>
              <a:gd name="T7" fmla="*/ 0 h 13"/>
              <a:gd name="T8" fmla="*/ 2309 w 11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3">
                <a:moveTo>
                  <a:pt x="8" y="9"/>
                </a:moveTo>
                <a:cubicBezTo>
                  <a:pt x="7" y="11"/>
                  <a:pt x="4" y="12"/>
                  <a:pt x="0" y="11"/>
                </a:cubicBezTo>
                <a:cubicBezTo>
                  <a:pt x="0" y="11"/>
                  <a:pt x="0" y="8"/>
                  <a:pt x="2" y="5"/>
                </a:cubicBezTo>
                <a:cubicBezTo>
                  <a:pt x="4" y="0"/>
                  <a:pt x="8" y="0"/>
                  <a:pt x="10" y="0"/>
                </a:cubicBezTo>
                <a:cubicBezTo>
                  <a:pt x="10" y="1"/>
                  <a:pt x="10" y="5"/>
                  <a:pt x="8" y="9"/>
                </a:cubicBezTo>
              </a:path>
            </a:pathLst>
          </a:custGeom>
          <a:solidFill>
            <a:srgbClr val="660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" name="Freeform 1952">
            <a:extLst>
              <a:ext uri="{FF2B5EF4-FFF2-40B4-BE49-F238E27FC236}">
                <a16:creationId xmlns:a16="http://schemas.microsoft.com/office/drawing/2014/main" id="{843CF9C9-30D0-D047-B6F3-A1951932D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720975"/>
            <a:ext cx="7938" cy="15875"/>
          </a:xfrm>
          <a:custGeom>
            <a:avLst/>
            <a:gdLst>
              <a:gd name="T0" fmla="*/ 4142 w 23"/>
              <a:gd name="T1" fmla="*/ 15497 h 42"/>
              <a:gd name="T2" fmla="*/ 3796 w 23"/>
              <a:gd name="T3" fmla="*/ 11339 h 42"/>
              <a:gd name="T4" fmla="*/ 0 w 23"/>
              <a:gd name="T5" fmla="*/ 4914 h 42"/>
              <a:gd name="T6" fmla="*/ 6557 w 23"/>
              <a:gd name="T7" fmla="*/ 4536 h 42"/>
              <a:gd name="T8" fmla="*/ 4142 w 23"/>
              <a:gd name="T9" fmla="*/ 15497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2">
                <a:moveTo>
                  <a:pt x="12" y="41"/>
                </a:moveTo>
                <a:cubicBezTo>
                  <a:pt x="9" y="41"/>
                  <a:pt x="11" y="31"/>
                  <a:pt x="11" y="30"/>
                </a:cubicBezTo>
                <a:cubicBezTo>
                  <a:pt x="9" y="27"/>
                  <a:pt x="0" y="20"/>
                  <a:pt x="0" y="13"/>
                </a:cubicBezTo>
                <a:cubicBezTo>
                  <a:pt x="0" y="9"/>
                  <a:pt x="14" y="0"/>
                  <a:pt x="19" y="12"/>
                </a:cubicBezTo>
                <a:cubicBezTo>
                  <a:pt x="22" y="27"/>
                  <a:pt x="12" y="41"/>
                  <a:pt x="12" y="41"/>
                </a:cubicBez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" name="Freeform 1953">
            <a:extLst>
              <a:ext uri="{FF2B5EF4-FFF2-40B4-BE49-F238E27FC236}">
                <a16:creationId xmlns:a16="http://schemas.microsoft.com/office/drawing/2014/main" id="{4FB6F08F-3FD2-4C44-9428-40405E852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722563"/>
            <a:ext cx="9525" cy="14287"/>
          </a:xfrm>
          <a:custGeom>
            <a:avLst/>
            <a:gdLst>
              <a:gd name="T0" fmla="*/ 5129 w 26"/>
              <a:gd name="T1" fmla="*/ 13911 h 38"/>
              <a:gd name="T2" fmla="*/ 4396 w 26"/>
              <a:gd name="T3" fmla="*/ 13911 h 38"/>
              <a:gd name="T4" fmla="*/ 4396 w 26"/>
              <a:gd name="T5" fmla="*/ 13911 h 38"/>
              <a:gd name="T6" fmla="*/ 6961 w 26"/>
              <a:gd name="T7" fmla="*/ 3008 h 38"/>
              <a:gd name="T8" fmla="*/ 4030 w 26"/>
              <a:gd name="T9" fmla="*/ 752 h 38"/>
              <a:gd name="T10" fmla="*/ 1099 w 26"/>
              <a:gd name="T11" fmla="*/ 2256 h 38"/>
              <a:gd name="T12" fmla="*/ 733 w 26"/>
              <a:gd name="T13" fmla="*/ 3008 h 38"/>
              <a:gd name="T14" fmla="*/ 2198 w 26"/>
              <a:gd name="T15" fmla="*/ 7519 h 38"/>
              <a:gd name="T16" fmla="*/ 4030 w 26"/>
              <a:gd name="T17" fmla="*/ 9775 h 38"/>
              <a:gd name="T18" fmla="*/ 4030 w 26"/>
              <a:gd name="T19" fmla="*/ 10151 h 38"/>
              <a:gd name="T20" fmla="*/ 4396 w 26"/>
              <a:gd name="T21" fmla="*/ 13911 h 38"/>
              <a:gd name="T22" fmla="*/ 4396 w 26"/>
              <a:gd name="T23" fmla="*/ 13911 h 38"/>
              <a:gd name="T24" fmla="*/ 4396 w 26"/>
              <a:gd name="T25" fmla="*/ 13911 h 38"/>
              <a:gd name="T26" fmla="*/ 4396 w 26"/>
              <a:gd name="T27" fmla="*/ 13911 h 38"/>
              <a:gd name="T28" fmla="*/ 3297 w 26"/>
              <a:gd name="T29" fmla="*/ 10151 h 38"/>
              <a:gd name="T30" fmla="*/ 3297 w 26"/>
              <a:gd name="T31" fmla="*/ 9775 h 38"/>
              <a:gd name="T32" fmla="*/ 1832 w 26"/>
              <a:gd name="T33" fmla="*/ 7519 h 38"/>
              <a:gd name="T34" fmla="*/ 0 w 26"/>
              <a:gd name="T35" fmla="*/ 3384 h 38"/>
              <a:gd name="T36" fmla="*/ 733 w 26"/>
              <a:gd name="T37" fmla="*/ 2256 h 38"/>
              <a:gd name="T38" fmla="*/ 4030 w 26"/>
              <a:gd name="T39" fmla="*/ 0 h 38"/>
              <a:gd name="T40" fmla="*/ 8060 w 26"/>
              <a:gd name="T41" fmla="*/ 3008 h 38"/>
              <a:gd name="T42" fmla="*/ 5129 w 26"/>
              <a:gd name="T43" fmla="*/ 13911 h 3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6" h="38">
                <a:moveTo>
                  <a:pt x="14" y="37"/>
                </a:moveTo>
                <a:lnTo>
                  <a:pt x="12" y="37"/>
                </a:lnTo>
                <a:cubicBezTo>
                  <a:pt x="14" y="34"/>
                  <a:pt x="22" y="23"/>
                  <a:pt x="19" y="8"/>
                </a:cubicBezTo>
                <a:cubicBezTo>
                  <a:pt x="16" y="5"/>
                  <a:pt x="14" y="2"/>
                  <a:pt x="11" y="2"/>
                </a:cubicBezTo>
                <a:cubicBezTo>
                  <a:pt x="8" y="2"/>
                  <a:pt x="5" y="5"/>
                  <a:pt x="3" y="6"/>
                </a:cubicBezTo>
                <a:lnTo>
                  <a:pt x="2" y="8"/>
                </a:lnTo>
                <a:cubicBezTo>
                  <a:pt x="2" y="13"/>
                  <a:pt x="5" y="16"/>
                  <a:pt x="6" y="20"/>
                </a:cubicBezTo>
                <a:cubicBezTo>
                  <a:pt x="9" y="23"/>
                  <a:pt x="11" y="23"/>
                  <a:pt x="11" y="26"/>
                </a:cubicBezTo>
                <a:cubicBezTo>
                  <a:pt x="12" y="26"/>
                  <a:pt x="11" y="26"/>
                  <a:pt x="11" y="27"/>
                </a:cubicBezTo>
                <a:cubicBezTo>
                  <a:pt x="11" y="32"/>
                  <a:pt x="11" y="35"/>
                  <a:pt x="12" y="37"/>
                </a:cubicBezTo>
                <a:cubicBezTo>
                  <a:pt x="9" y="37"/>
                  <a:pt x="9" y="32"/>
                  <a:pt x="9" y="27"/>
                </a:cubicBezTo>
                <a:lnTo>
                  <a:pt x="9" y="26"/>
                </a:lnTo>
                <a:cubicBezTo>
                  <a:pt x="9" y="23"/>
                  <a:pt x="8" y="23"/>
                  <a:pt x="5" y="20"/>
                </a:cubicBezTo>
                <a:cubicBezTo>
                  <a:pt x="3" y="17"/>
                  <a:pt x="0" y="13"/>
                  <a:pt x="0" y="9"/>
                </a:cubicBezTo>
                <a:cubicBezTo>
                  <a:pt x="0" y="9"/>
                  <a:pt x="0" y="8"/>
                  <a:pt x="2" y="6"/>
                </a:cubicBezTo>
                <a:cubicBezTo>
                  <a:pt x="5" y="3"/>
                  <a:pt x="8" y="0"/>
                  <a:pt x="11" y="0"/>
                </a:cubicBezTo>
                <a:cubicBezTo>
                  <a:pt x="14" y="0"/>
                  <a:pt x="19" y="2"/>
                  <a:pt x="22" y="8"/>
                </a:cubicBezTo>
                <a:cubicBezTo>
                  <a:pt x="25" y="23"/>
                  <a:pt x="14" y="37"/>
                  <a:pt x="14" y="37"/>
                </a:cubicBezTo>
              </a:path>
            </a:pathLst>
          </a:custGeom>
          <a:solidFill>
            <a:srgbClr val="E08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" name="Freeform 1954">
            <a:extLst>
              <a:ext uri="{FF2B5EF4-FFF2-40B4-BE49-F238E27FC236}">
                <a16:creationId xmlns:a16="http://schemas.microsoft.com/office/drawing/2014/main" id="{748A1D92-7E61-3C43-B292-47E335229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2687638"/>
            <a:ext cx="14287" cy="20637"/>
          </a:xfrm>
          <a:custGeom>
            <a:avLst/>
            <a:gdLst>
              <a:gd name="T0" fmla="*/ 0 w 40"/>
              <a:gd name="T1" fmla="*/ 6155 h 57"/>
              <a:gd name="T2" fmla="*/ 13930 w 40"/>
              <a:gd name="T3" fmla="*/ 13034 h 57"/>
              <a:gd name="T4" fmla="*/ 10715 w 40"/>
              <a:gd name="T5" fmla="*/ 20275 h 57"/>
              <a:gd name="T6" fmla="*/ 10715 w 40"/>
              <a:gd name="T7" fmla="*/ 14482 h 57"/>
              <a:gd name="T8" fmla="*/ 0 w 40"/>
              <a:gd name="T9" fmla="*/ 6155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57">
                <a:moveTo>
                  <a:pt x="0" y="17"/>
                </a:moveTo>
                <a:cubicBezTo>
                  <a:pt x="12" y="0"/>
                  <a:pt x="39" y="15"/>
                  <a:pt x="39" y="36"/>
                </a:cubicBezTo>
                <a:cubicBezTo>
                  <a:pt x="39" y="44"/>
                  <a:pt x="36" y="52"/>
                  <a:pt x="30" y="56"/>
                </a:cubicBezTo>
                <a:cubicBezTo>
                  <a:pt x="30" y="46"/>
                  <a:pt x="30" y="44"/>
                  <a:pt x="30" y="40"/>
                </a:cubicBezTo>
                <a:cubicBezTo>
                  <a:pt x="30" y="18"/>
                  <a:pt x="0" y="17"/>
                  <a:pt x="0" y="17"/>
                </a:cubicBezTo>
              </a:path>
            </a:pathLst>
          </a:custGeom>
          <a:solidFill>
            <a:srgbClr val="3B7B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" name="Freeform 1955">
            <a:extLst>
              <a:ext uri="{FF2B5EF4-FFF2-40B4-BE49-F238E27FC236}">
                <a16:creationId xmlns:a16="http://schemas.microsoft.com/office/drawing/2014/main" id="{99B50103-CD12-5747-8415-EE7911DF9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2689225"/>
            <a:ext cx="15875" cy="19050"/>
          </a:xfrm>
          <a:custGeom>
            <a:avLst/>
            <a:gdLst>
              <a:gd name="T0" fmla="*/ 11734 w 46"/>
              <a:gd name="T1" fmla="*/ 18676 h 51"/>
              <a:gd name="T2" fmla="*/ 11043 w 46"/>
              <a:gd name="T3" fmla="*/ 18676 h 51"/>
              <a:gd name="T4" fmla="*/ 11043 w 46"/>
              <a:gd name="T5" fmla="*/ 18303 h 51"/>
              <a:gd name="T6" fmla="*/ 11734 w 46"/>
              <a:gd name="T7" fmla="*/ 13074 h 51"/>
              <a:gd name="T8" fmla="*/ 11734 w 46"/>
              <a:gd name="T9" fmla="*/ 12700 h 51"/>
              <a:gd name="T10" fmla="*/ 0 w 46"/>
              <a:gd name="T11" fmla="*/ 4482 h 51"/>
              <a:gd name="T12" fmla="*/ 0 w 46"/>
              <a:gd name="T13" fmla="*/ 4109 h 51"/>
              <a:gd name="T14" fmla="*/ 0 w 46"/>
              <a:gd name="T15" fmla="*/ 4109 h 51"/>
              <a:gd name="T16" fmla="*/ 12079 w 46"/>
              <a:gd name="T17" fmla="*/ 4109 h 51"/>
              <a:gd name="T18" fmla="*/ 14840 w 46"/>
              <a:gd name="T19" fmla="*/ 11206 h 51"/>
              <a:gd name="T20" fmla="*/ 11734 w 46"/>
              <a:gd name="T21" fmla="*/ 18676 h 51"/>
              <a:gd name="T22" fmla="*/ 2416 w 46"/>
              <a:gd name="T23" fmla="*/ 3362 h 51"/>
              <a:gd name="T24" fmla="*/ 12079 w 46"/>
              <a:gd name="T25" fmla="*/ 12700 h 51"/>
              <a:gd name="T26" fmla="*/ 12079 w 46"/>
              <a:gd name="T27" fmla="*/ 13074 h 51"/>
              <a:gd name="T28" fmla="*/ 11734 w 46"/>
              <a:gd name="T29" fmla="*/ 17182 h 51"/>
              <a:gd name="T30" fmla="*/ 14149 w 46"/>
              <a:gd name="T31" fmla="*/ 11206 h 51"/>
              <a:gd name="T32" fmla="*/ 11734 w 46"/>
              <a:gd name="T33" fmla="*/ 4482 h 51"/>
              <a:gd name="T34" fmla="*/ 5522 w 46"/>
              <a:gd name="T35" fmla="*/ 2241 h 51"/>
              <a:gd name="T36" fmla="*/ 2416 w 46"/>
              <a:gd name="T37" fmla="*/ 3362 h 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" h="51">
                <a:moveTo>
                  <a:pt x="34" y="50"/>
                </a:moveTo>
                <a:cubicBezTo>
                  <a:pt x="34" y="50"/>
                  <a:pt x="34" y="50"/>
                  <a:pt x="32" y="50"/>
                </a:cubicBezTo>
                <a:lnTo>
                  <a:pt x="32" y="49"/>
                </a:lnTo>
                <a:cubicBezTo>
                  <a:pt x="34" y="41"/>
                  <a:pt x="34" y="38"/>
                  <a:pt x="34" y="35"/>
                </a:cubicBezTo>
                <a:lnTo>
                  <a:pt x="34" y="34"/>
                </a:lnTo>
                <a:cubicBezTo>
                  <a:pt x="34" y="14"/>
                  <a:pt x="4" y="12"/>
                  <a:pt x="0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10" y="0"/>
                  <a:pt x="26" y="2"/>
                  <a:pt x="35" y="11"/>
                </a:cubicBezTo>
                <a:cubicBezTo>
                  <a:pt x="41" y="17"/>
                  <a:pt x="43" y="23"/>
                  <a:pt x="43" y="30"/>
                </a:cubicBezTo>
                <a:cubicBezTo>
                  <a:pt x="45" y="38"/>
                  <a:pt x="40" y="47"/>
                  <a:pt x="34" y="50"/>
                </a:cubicBezTo>
                <a:close/>
                <a:moveTo>
                  <a:pt x="7" y="9"/>
                </a:moveTo>
                <a:cubicBezTo>
                  <a:pt x="14" y="11"/>
                  <a:pt x="35" y="14"/>
                  <a:pt x="35" y="34"/>
                </a:cubicBezTo>
                <a:lnTo>
                  <a:pt x="35" y="35"/>
                </a:lnTo>
                <a:cubicBezTo>
                  <a:pt x="35" y="38"/>
                  <a:pt x="35" y="40"/>
                  <a:pt x="34" y="46"/>
                </a:cubicBezTo>
                <a:cubicBezTo>
                  <a:pt x="40" y="43"/>
                  <a:pt x="43" y="35"/>
                  <a:pt x="41" y="30"/>
                </a:cubicBezTo>
                <a:cubicBezTo>
                  <a:pt x="41" y="23"/>
                  <a:pt x="38" y="17"/>
                  <a:pt x="34" y="12"/>
                </a:cubicBezTo>
                <a:cubicBezTo>
                  <a:pt x="29" y="8"/>
                  <a:pt x="23" y="6"/>
                  <a:pt x="16" y="6"/>
                </a:cubicBezTo>
                <a:cubicBezTo>
                  <a:pt x="14" y="6"/>
                  <a:pt x="10" y="6"/>
                  <a:pt x="7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" name="Freeform 1956">
            <a:extLst>
              <a:ext uri="{FF2B5EF4-FFF2-40B4-BE49-F238E27FC236}">
                <a16:creationId xmlns:a16="http://schemas.microsoft.com/office/drawing/2014/main" id="{56D1B617-5491-6746-AF45-F8C9980E9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2687638"/>
            <a:ext cx="14288" cy="20637"/>
          </a:xfrm>
          <a:custGeom>
            <a:avLst/>
            <a:gdLst>
              <a:gd name="T0" fmla="*/ 0 w 39"/>
              <a:gd name="T1" fmla="*/ 5431 h 57"/>
              <a:gd name="T2" fmla="*/ 13922 w 39"/>
              <a:gd name="T3" fmla="*/ 10500 h 57"/>
              <a:gd name="T4" fmla="*/ 6594 w 39"/>
              <a:gd name="T5" fmla="*/ 20275 h 57"/>
              <a:gd name="T6" fmla="*/ 9525 w 39"/>
              <a:gd name="T7" fmla="*/ 11586 h 57"/>
              <a:gd name="T8" fmla="*/ 0 w 39"/>
              <a:gd name="T9" fmla="*/ 543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7">
                <a:moveTo>
                  <a:pt x="0" y="15"/>
                </a:moveTo>
                <a:cubicBezTo>
                  <a:pt x="13" y="0"/>
                  <a:pt x="38" y="8"/>
                  <a:pt x="38" y="29"/>
                </a:cubicBezTo>
                <a:cubicBezTo>
                  <a:pt x="38" y="52"/>
                  <a:pt x="18" y="56"/>
                  <a:pt x="18" y="56"/>
                </a:cubicBezTo>
                <a:cubicBezTo>
                  <a:pt x="18" y="56"/>
                  <a:pt x="26" y="52"/>
                  <a:pt x="26" y="32"/>
                </a:cubicBezTo>
                <a:cubicBezTo>
                  <a:pt x="25" y="11"/>
                  <a:pt x="0" y="15"/>
                  <a:pt x="0" y="15"/>
                </a:cubicBezTo>
              </a:path>
            </a:pathLst>
          </a:custGeom>
          <a:solidFill>
            <a:srgbClr val="3B7B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" name="Freeform 1957">
            <a:extLst>
              <a:ext uri="{FF2B5EF4-FFF2-40B4-BE49-F238E27FC236}">
                <a16:creationId xmlns:a16="http://schemas.microsoft.com/office/drawing/2014/main" id="{0F5F3670-8628-8742-BBBE-65F23DBBD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2689225"/>
            <a:ext cx="15875" cy="19050"/>
          </a:xfrm>
          <a:custGeom>
            <a:avLst/>
            <a:gdLst>
              <a:gd name="T0" fmla="*/ 7577 w 44"/>
              <a:gd name="T1" fmla="*/ 18697 h 54"/>
              <a:gd name="T2" fmla="*/ 6855 w 44"/>
              <a:gd name="T3" fmla="*/ 17992 h 54"/>
              <a:gd name="T4" fmla="*/ 6855 w 44"/>
              <a:gd name="T5" fmla="*/ 16933 h 54"/>
              <a:gd name="T6" fmla="*/ 10102 w 44"/>
              <a:gd name="T7" fmla="*/ 9525 h 54"/>
              <a:gd name="T8" fmla="*/ 3247 w 44"/>
              <a:gd name="T9" fmla="*/ 4233 h 54"/>
              <a:gd name="T10" fmla="*/ 1082 w 44"/>
              <a:gd name="T11" fmla="*/ 4233 h 54"/>
              <a:gd name="T12" fmla="*/ 0 w 44"/>
              <a:gd name="T13" fmla="*/ 4233 h 54"/>
              <a:gd name="T14" fmla="*/ 722 w 44"/>
              <a:gd name="T15" fmla="*/ 3528 h 54"/>
              <a:gd name="T16" fmla="*/ 13349 w 44"/>
              <a:gd name="T17" fmla="*/ 2469 h 54"/>
              <a:gd name="T18" fmla="*/ 15514 w 44"/>
              <a:gd name="T19" fmla="*/ 8467 h 54"/>
              <a:gd name="T20" fmla="*/ 7577 w 44"/>
              <a:gd name="T21" fmla="*/ 18697 h 54"/>
              <a:gd name="T22" fmla="*/ 3247 w 44"/>
              <a:gd name="T23" fmla="*/ 3175 h 54"/>
              <a:gd name="T24" fmla="*/ 11185 w 44"/>
              <a:gd name="T25" fmla="*/ 9525 h 54"/>
              <a:gd name="T26" fmla="*/ 10102 w 44"/>
              <a:gd name="T27" fmla="*/ 16581 h 54"/>
              <a:gd name="T28" fmla="*/ 14432 w 44"/>
              <a:gd name="T29" fmla="*/ 8467 h 54"/>
              <a:gd name="T30" fmla="*/ 12267 w 44"/>
              <a:gd name="T31" fmla="*/ 3528 h 54"/>
              <a:gd name="T32" fmla="*/ 2165 w 44"/>
              <a:gd name="T33" fmla="*/ 3175 h 54"/>
              <a:gd name="T34" fmla="*/ 3247 w 44"/>
              <a:gd name="T35" fmla="*/ 3175 h 5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" h="54">
                <a:moveTo>
                  <a:pt x="21" y="53"/>
                </a:moveTo>
                <a:cubicBezTo>
                  <a:pt x="19" y="53"/>
                  <a:pt x="19" y="51"/>
                  <a:pt x="19" y="51"/>
                </a:cubicBezTo>
                <a:lnTo>
                  <a:pt x="19" y="48"/>
                </a:lnTo>
                <a:cubicBezTo>
                  <a:pt x="21" y="48"/>
                  <a:pt x="28" y="47"/>
                  <a:pt x="28" y="27"/>
                </a:cubicBezTo>
                <a:cubicBezTo>
                  <a:pt x="28" y="13"/>
                  <a:pt x="19" y="12"/>
                  <a:pt x="9" y="12"/>
                </a:cubicBezTo>
                <a:cubicBezTo>
                  <a:pt x="6" y="12"/>
                  <a:pt x="3" y="12"/>
                  <a:pt x="3" y="12"/>
                </a:cubicBezTo>
                <a:cubicBezTo>
                  <a:pt x="3" y="12"/>
                  <a:pt x="2" y="12"/>
                  <a:pt x="0" y="12"/>
                </a:cubicBezTo>
                <a:cubicBezTo>
                  <a:pt x="0" y="12"/>
                  <a:pt x="0" y="10"/>
                  <a:pt x="2" y="10"/>
                </a:cubicBezTo>
                <a:cubicBezTo>
                  <a:pt x="10" y="0"/>
                  <a:pt x="26" y="0"/>
                  <a:pt x="37" y="7"/>
                </a:cubicBezTo>
                <a:cubicBezTo>
                  <a:pt x="40" y="12"/>
                  <a:pt x="43" y="18"/>
                  <a:pt x="43" y="24"/>
                </a:cubicBezTo>
                <a:cubicBezTo>
                  <a:pt x="43" y="47"/>
                  <a:pt x="21" y="53"/>
                  <a:pt x="21" y="53"/>
                </a:cubicBezTo>
                <a:close/>
                <a:moveTo>
                  <a:pt x="9" y="9"/>
                </a:moveTo>
                <a:cubicBezTo>
                  <a:pt x="21" y="9"/>
                  <a:pt x="31" y="15"/>
                  <a:pt x="31" y="27"/>
                </a:cubicBezTo>
                <a:cubicBezTo>
                  <a:pt x="31" y="38"/>
                  <a:pt x="28" y="44"/>
                  <a:pt x="28" y="47"/>
                </a:cubicBezTo>
                <a:cubicBezTo>
                  <a:pt x="32" y="44"/>
                  <a:pt x="40" y="39"/>
                  <a:pt x="40" y="24"/>
                </a:cubicBezTo>
                <a:cubicBezTo>
                  <a:pt x="40" y="18"/>
                  <a:pt x="37" y="13"/>
                  <a:pt x="34" y="10"/>
                </a:cubicBezTo>
                <a:cubicBezTo>
                  <a:pt x="26" y="3"/>
                  <a:pt x="14" y="3"/>
                  <a:pt x="6" y="9"/>
                </a:cubicBezTo>
                <a:cubicBezTo>
                  <a:pt x="8" y="9"/>
                  <a:pt x="8" y="9"/>
                  <a:pt x="9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" name="Freeform 1958">
            <a:extLst>
              <a:ext uri="{FF2B5EF4-FFF2-40B4-BE49-F238E27FC236}">
                <a16:creationId xmlns:a16="http://schemas.microsoft.com/office/drawing/2014/main" id="{ABF55491-3644-FB48-91DD-511E8C8E5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8050" y="2787650"/>
            <a:ext cx="57150" cy="73025"/>
          </a:xfrm>
          <a:custGeom>
            <a:avLst/>
            <a:gdLst>
              <a:gd name="T0" fmla="*/ 0 w 158"/>
              <a:gd name="T1" fmla="*/ 66156 h 202"/>
              <a:gd name="T2" fmla="*/ 56788 w 158"/>
              <a:gd name="T3" fmla="*/ 0 h 202"/>
              <a:gd name="T4" fmla="*/ 1085 w 158"/>
              <a:gd name="T5" fmla="*/ 72663 h 202"/>
              <a:gd name="T6" fmla="*/ 0 w 158"/>
              <a:gd name="T7" fmla="*/ 66156 h 20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" h="202">
                <a:moveTo>
                  <a:pt x="0" y="183"/>
                </a:moveTo>
                <a:cubicBezTo>
                  <a:pt x="0" y="183"/>
                  <a:pt x="122" y="149"/>
                  <a:pt x="157" y="0"/>
                </a:cubicBezTo>
                <a:cubicBezTo>
                  <a:pt x="135" y="152"/>
                  <a:pt x="3" y="201"/>
                  <a:pt x="3" y="201"/>
                </a:cubicBezTo>
                <a:lnTo>
                  <a:pt x="0" y="183"/>
                </a:lnTo>
              </a:path>
            </a:pathLst>
          </a:custGeom>
          <a:solidFill>
            <a:srgbClr val="F0DF7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5" name="Freeform 1959">
            <a:extLst>
              <a:ext uri="{FF2B5EF4-FFF2-40B4-BE49-F238E27FC236}">
                <a16:creationId xmlns:a16="http://schemas.microsoft.com/office/drawing/2014/main" id="{9A577C5C-78C6-AD40-8B98-9AA3C211E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8050" y="2787650"/>
            <a:ext cx="57150" cy="73025"/>
          </a:xfrm>
          <a:custGeom>
            <a:avLst/>
            <a:gdLst>
              <a:gd name="T0" fmla="*/ 1456 w 157"/>
              <a:gd name="T1" fmla="*/ 72663 h 202"/>
              <a:gd name="T2" fmla="*/ 0 w 157"/>
              <a:gd name="T3" fmla="*/ 66156 h 202"/>
              <a:gd name="T4" fmla="*/ 18201 w 157"/>
              <a:gd name="T5" fmla="*/ 57119 h 202"/>
              <a:gd name="T6" fmla="*/ 364 w 157"/>
              <a:gd name="T7" fmla="*/ 66156 h 202"/>
              <a:gd name="T8" fmla="*/ 1456 w 157"/>
              <a:gd name="T9" fmla="*/ 71579 h 202"/>
              <a:gd name="T10" fmla="*/ 56786 w 157"/>
              <a:gd name="T11" fmla="*/ 1085 h 202"/>
              <a:gd name="T12" fmla="*/ 1456 w 157"/>
              <a:gd name="T13" fmla="*/ 72663 h 202"/>
              <a:gd name="T14" fmla="*/ 56786 w 157"/>
              <a:gd name="T15" fmla="*/ 0 h 202"/>
              <a:gd name="T16" fmla="*/ 56786 w 157"/>
              <a:gd name="T17" fmla="*/ 362 h 202"/>
              <a:gd name="T18" fmla="*/ 56786 w 157"/>
              <a:gd name="T19" fmla="*/ 362 h 202"/>
              <a:gd name="T20" fmla="*/ 56786 w 157"/>
              <a:gd name="T21" fmla="*/ 362 h 202"/>
              <a:gd name="T22" fmla="*/ 50598 w 157"/>
              <a:gd name="T23" fmla="*/ 18437 h 202"/>
              <a:gd name="T24" fmla="*/ 56786 w 157"/>
              <a:gd name="T25" fmla="*/ 0 h 2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7" h="202">
                <a:moveTo>
                  <a:pt x="4" y="201"/>
                </a:moveTo>
                <a:lnTo>
                  <a:pt x="0" y="183"/>
                </a:lnTo>
                <a:cubicBezTo>
                  <a:pt x="1" y="183"/>
                  <a:pt x="22" y="176"/>
                  <a:pt x="50" y="158"/>
                </a:cubicBezTo>
                <a:cubicBezTo>
                  <a:pt x="23" y="176"/>
                  <a:pt x="1" y="183"/>
                  <a:pt x="1" y="183"/>
                </a:cubicBezTo>
                <a:lnTo>
                  <a:pt x="4" y="198"/>
                </a:lnTo>
                <a:cubicBezTo>
                  <a:pt x="15" y="195"/>
                  <a:pt x="135" y="147"/>
                  <a:pt x="156" y="3"/>
                </a:cubicBezTo>
                <a:cubicBezTo>
                  <a:pt x="135" y="153"/>
                  <a:pt x="6" y="201"/>
                  <a:pt x="4" y="201"/>
                </a:cubicBezTo>
                <a:close/>
                <a:moveTo>
                  <a:pt x="156" y="0"/>
                </a:moveTo>
                <a:lnTo>
                  <a:pt x="156" y="1"/>
                </a:lnTo>
                <a:cubicBezTo>
                  <a:pt x="156" y="1"/>
                  <a:pt x="156" y="1"/>
                  <a:pt x="156" y="1"/>
                </a:cubicBezTo>
                <a:cubicBezTo>
                  <a:pt x="156" y="1"/>
                  <a:pt x="156" y="1"/>
                  <a:pt x="156" y="1"/>
                </a:cubicBezTo>
                <a:cubicBezTo>
                  <a:pt x="152" y="19"/>
                  <a:pt x="146" y="36"/>
                  <a:pt x="139" y="51"/>
                </a:cubicBezTo>
                <a:cubicBezTo>
                  <a:pt x="146" y="36"/>
                  <a:pt x="152" y="19"/>
                  <a:pt x="15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6" name="Freeform 1960">
            <a:extLst>
              <a:ext uri="{FF2B5EF4-FFF2-40B4-BE49-F238E27FC236}">
                <a16:creationId xmlns:a16="http://schemas.microsoft.com/office/drawing/2014/main" id="{65D6D109-D784-6D49-AA39-37E48BE38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8050" y="2849563"/>
            <a:ext cx="12700" cy="7937"/>
          </a:xfrm>
          <a:custGeom>
            <a:avLst/>
            <a:gdLst>
              <a:gd name="T0" fmla="*/ 3362 w 34"/>
              <a:gd name="T1" fmla="*/ 7540 h 20"/>
              <a:gd name="T2" fmla="*/ 2615 w 34"/>
              <a:gd name="T3" fmla="*/ 3969 h 20"/>
              <a:gd name="T4" fmla="*/ 6350 w 34"/>
              <a:gd name="T5" fmla="*/ 2778 h 20"/>
              <a:gd name="T6" fmla="*/ 10085 w 34"/>
              <a:gd name="T7" fmla="*/ 0 h 20"/>
              <a:gd name="T8" fmla="*/ 10085 w 34"/>
              <a:gd name="T9" fmla="*/ 2778 h 20"/>
              <a:gd name="T10" fmla="*/ 3362 w 34"/>
              <a:gd name="T11" fmla="*/ 7540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20">
                <a:moveTo>
                  <a:pt x="9" y="19"/>
                </a:moveTo>
                <a:cubicBezTo>
                  <a:pt x="4" y="19"/>
                  <a:pt x="0" y="13"/>
                  <a:pt x="7" y="10"/>
                </a:cubicBezTo>
                <a:cubicBezTo>
                  <a:pt x="10" y="10"/>
                  <a:pt x="17" y="7"/>
                  <a:pt x="17" y="7"/>
                </a:cubicBezTo>
                <a:cubicBezTo>
                  <a:pt x="17" y="7"/>
                  <a:pt x="21" y="0"/>
                  <a:pt x="27" y="0"/>
                </a:cubicBezTo>
                <a:cubicBezTo>
                  <a:pt x="33" y="0"/>
                  <a:pt x="33" y="7"/>
                  <a:pt x="27" y="7"/>
                </a:cubicBezTo>
                <a:cubicBezTo>
                  <a:pt x="23" y="10"/>
                  <a:pt x="13" y="19"/>
                  <a:pt x="9" y="19"/>
                </a:cubicBez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7" name="Freeform 1961">
            <a:extLst>
              <a:ext uri="{FF2B5EF4-FFF2-40B4-BE49-F238E27FC236}">
                <a16:creationId xmlns:a16="http://schemas.microsoft.com/office/drawing/2014/main" id="{FFE37FBA-AF9C-2B43-A709-7AB8AD6B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2836863"/>
            <a:ext cx="7937" cy="6350"/>
          </a:xfrm>
          <a:custGeom>
            <a:avLst/>
            <a:gdLst>
              <a:gd name="T0" fmla="*/ 5412 w 22"/>
              <a:gd name="T1" fmla="*/ 1191 h 16"/>
              <a:gd name="T2" fmla="*/ 6133 w 22"/>
              <a:gd name="T3" fmla="*/ 2381 h 16"/>
              <a:gd name="T4" fmla="*/ 1082 w 22"/>
              <a:gd name="T5" fmla="*/ 4763 h 16"/>
              <a:gd name="T6" fmla="*/ 5412 w 22"/>
              <a:gd name="T7" fmla="*/ 1191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16">
                <a:moveTo>
                  <a:pt x="15" y="3"/>
                </a:moveTo>
                <a:cubicBezTo>
                  <a:pt x="21" y="0"/>
                  <a:pt x="17" y="6"/>
                  <a:pt x="17" y="6"/>
                </a:cubicBezTo>
                <a:cubicBezTo>
                  <a:pt x="17" y="6"/>
                  <a:pt x="6" y="15"/>
                  <a:pt x="3" y="12"/>
                </a:cubicBezTo>
                <a:cubicBezTo>
                  <a:pt x="0" y="9"/>
                  <a:pt x="15" y="3"/>
                  <a:pt x="15" y="3"/>
                </a:cubicBez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8" name="Freeform 1962">
            <a:extLst>
              <a:ext uri="{FF2B5EF4-FFF2-40B4-BE49-F238E27FC236}">
                <a16:creationId xmlns:a16="http://schemas.microsoft.com/office/drawing/2014/main" id="{A8CEA5BF-8C20-B84A-B476-A85AA5B02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2836863"/>
            <a:ext cx="6350" cy="4762"/>
          </a:xfrm>
          <a:custGeom>
            <a:avLst/>
            <a:gdLst>
              <a:gd name="T0" fmla="*/ 0 w 18"/>
              <a:gd name="T1" fmla="*/ 4396 h 13"/>
              <a:gd name="T2" fmla="*/ 4586 w 18"/>
              <a:gd name="T3" fmla="*/ 1099 h 13"/>
              <a:gd name="T4" fmla="*/ 5644 w 18"/>
              <a:gd name="T5" fmla="*/ 0 h 13"/>
              <a:gd name="T6" fmla="*/ 5644 w 18"/>
              <a:gd name="T7" fmla="*/ 2198 h 13"/>
              <a:gd name="T8" fmla="*/ 5644 w 18"/>
              <a:gd name="T9" fmla="*/ 1099 h 13"/>
              <a:gd name="T10" fmla="*/ 4939 w 18"/>
              <a:gd name="T11" fmla="*/ 1099 h 13"/>
              <a:gd name="T12" fmla="*/ 706 w 18"/>
              <a:gd name="T13" fmla="*/ 4396 h 13"/>
              <a:gd name="T14" fmla="*/ 0 w 18"/>
              <a:gd name="T15" fmla="*/ 4396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13">
                <a:moveTo>
                  <a:pt x="0" y="12"/>
                </a:moveTo>
                <a:cubicBezTo>
                  <a:pt x="0" y="9"/>
                  <a:pt x="11" y="3"/>
                  <a:pt x="13" y="3"/>
                </a:cubicBezTo>
                <a:cubicBezTo>
                  <a:pt x="16" y="3"/>
                  <a:pt x="16" y="0"/>
                  <a:pt x="16" y="0"/>
                </a:cubicBezTo>
                <a:cubicBezTo>
                  <a:pt x="17" y="3"/>
                  <a:pt x="16" y="6"/>
                  <a:pt x="16" y="6"/>
                </a:cubicBezTo>
                <a:lnTo>
                  <a:pt x="16" y="3"/>
                </a:lnTo>
                <a:lnTo>
                  <a:pt x="14" y="3"/>
                </a:lnTo>
                <a:cubicBezTo>
                  <a:pt x="5" y="9"/>
                  <a:pt x="2" y="9"/>
                  <a:pt x="2" y="12"/>
                </a:cubicBezTo>
                <a:lnTo>
                  <a:pt x="0" y="12"/>
                </a:ln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9" name="Freeform 1963">
            <a:extLst>
              <a:ext uri="{FF2B5EF4-FFF2-40B4-BE49-F238E27FC236}">
                <a16:creationId xmlns:a16="http://schemas.microsoft.com/office/drawing/2014/main" id="{39FF15AA-CF2D-2A4E-8D76-EBC14F0B9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2843213"/>
            <a:ext cx="12700" cy="7937"/>
          </a:xfrm>
          <a:custGeom>
            <a:avLst/>
            <a:gdLst>
              <a:gd name="T0" fmla="*/ 1121 w 34"/>
              <a:gd name="T1" fmla="*/ 7576 h 22"/>
              <a:gd name="T2" fmla="*/ 3362 w 34"/>
              <a:gd name="T3" fmla="*/ 5412 h 22"/>
              <a:gd name="T4" fmla="*/ 7844 w 34"/>
              <a:gd name="T5" fmla="*/ 2165 h 22"/>
              <a:gd name="T6" fmla="*/ 11953 w 34"/>
              <a:gd name="T7" fmla="*/ 1082 h 22"/>
              <a:gd name="T8" fmla="*/ 8218 w 34"/>
              <a:gd name="T9" fmla="*/ 4329 h 22"/>
              <a:gd name="T10" fmla="*/ 3362 w 34"/>
              <a:gd name="T11" fmla="*/ 7576 h 22"/>
              <a:gd name="T12" fmla="*/ 1121 w 34"/>
              <a:gd name="T13" fmla="*/ 7576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22">
                <a:moveTo>
                  <a:pt x="3" y="21"/>
                </a:moveTo>
                <a:cubicBezTo>
                  <a:pt x="3" y="21"/>
                  <a:pt x="0" y="19"/>
                  <a:pt x="9" y="15"/>
                </a:cubicBezTo>
                <a:cubicBezTo>
                  <a:pt x="18" y="12"/>
                  <a:pt x="18" y="9"/>
                  <a:pt x="21" y="6"/>
                </a:cubicBezTo>
                <a:cubicBezTo>
                  <a:pt x="22" y="3"/>
                  <a:pt x="30" y="0"/>
                  <a:pt x="32" y="3"/>
                </a:cubicBezTo>
                <a:cubicBezTo>
                  <a:pt x="33" y="3"/>
                  <a:pt x="24" y="12"/>
                  <a:pt x="22" y="12"/>
                </a:cubicBezTo>
                <a:cubicBezTo>
                  <a:pt x="21" y="12"/>
                  <a:pt x="12" y="21"/>
                  <a:pt x="9" y="21"/>
                </a:cubicBezTo>
                <a:cubicBezTo>
                  <a:pt x="6" y="21"/>
                  <a:pt x="4" y="21"/>
                  <a:pt x="3" y="21"/>
                </a:cubicBez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0" name="Freeform 1964">
            <a:extLst>
              <a:ext uri="{FF2B5EF4-FFF2-40B4-BE49-F238E27FC236}">
                <a16:creationId xmlns:a16="http://schemas.microsoft.com/office/drawing/2014/main" id="{11CD1606-B7E3-DB45-9B5F-12F3EFC57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1388" y="2832100"/>
            <a:ext cx="3175" cy="4763"/>
          </a:xfrm>
          <a:custGeom>
            <a:avLst/>
            <a:gdLst>
              <a:gd name="T0" fmla="*/ 0 w 10"/>
              <a:gd name="T1" fmla="*/ 4397 h 13"/>
              <a:gd name="T2" fmla="*/ 0 w 10"/>
              <a:gd name="T3" fmla="*/ 4397 h 13"/>
              <a:gd name="T4" fmla="*/ 0 w 10"/>
              <a:gd name="T5" fmla="*/ 3297 h 13"/>
              <a:gd name="T6" fmla="*/ 1905 w 10"/>
              <a:gd name="T7" fmla="*/ 0 h 13"/>
              <a:gd name="T8" fmla="*/ 2858 w 10"/>
              <a:gd name="T9" fmla="*/ 0 h 13"/>
              <a:gd name="T10" fmla="*/ 2858 w 10"/>
              <a:gd name="T11" fmla="*/ 366 h 13"/>
              <a:gd name="T12" fmla="*/ 0 w 10"/>
              <a:gd name="T13" fmla="*/ 439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3">
                <a:moveTo>
                  <a:pt x="0" y="12"/>
                </a:moveTo>
                <a:lnTo>
                  <a:pt x="0" y="12"/>
                </a:lnTo>
                <a:lnTo>
                  <a:pt x="0" y="9"/>
                </a:lnTo>
                <a:cubicBezTo>
                  <a:pt x="0" y="9"/>
                  <a:pt x="0" y="6"/>
                  <a:pt x="6" y="0"/>
                </a:cubicBezTo>
                <a:cubicBezTo>
                  <a:pt x="8" y="0"/>
                  <a:pt x="9" y="0"/>
                  <a:pt x="9" y="0"/>
                </a:cubicBezTo>
                <a:lnTo>
                  <a:pt x="9" y="1"/>
                </a:lnTo>
                <a:cubicBezTo>
                  <a:pt x="2" y="9"/>
                  <a:pt x="0" y="12"/>
                  <a:pt x="0" y="12"/>
                </a:cubicBez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1" name="Freeform 1965">
            <a:extLst>
              <a:ext uri="{FF2B5EF4-FFF2-40B4-BE49-F238E27FC236}">
                <a16:creationId xmlns:a16="http://schemas.microsoft.com/office/drawing/2014/main" id="{A827BBC3-574F-264E-893D-BF9A334D3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563" y="2825750"/>
            <a:ext cx="4762" cy="4763"/>
          </a:xfrm>
          <a:custGeom>
            <a:avLst/>
            <a:gdLst>
              <a:gd name="T0" fmla="*/ 794 w 12"/>
              <a:gd name="T1" fmla="*/ 4397 h 13"/>
              <a:gd name="T2" fmla="*/ 0 w 12"/>
              <a:gd name="T3" fmla="*/ 4397 h 13"/>
              <a:gd name="T4" fmla="*/ 0 w 12"/>
              <a:gd name="T5" fmla="*/ 3297 h 13"/>
              <a:gd name="T6" fmla="*/ 4365 w 12"/>
              <a:gd name="T7" fmla="*/ 0 h 13"/>
              <a:gd name="T8" fmla="*/ 794 w 12"/>
              <a:gd name="T9" fmla="*/ 3664 h 13"/>
              <a:gd name="T10" fmla="*/ 794 w 12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3">
                <a:moveTo>
                  <a:pt x="2" y="12"/>
                </a:moveTo>
                <a:lnTo>
                  <a:pt x="0" y="12"/>
                </a:lnTo>
                <a:lnTo>
                  <a:pt x="0" y="9"/>
                </a:lnTo>
                <a:lnTo>
                  <a:pt x="11" y="0"/>
                </a:lnTo>
                <a:lnTo>
                  <a:pt x="2" y="10"/>
                </a:lnTo>
                <a:lnTo>
                  <a:pt x="2" y="12"/>
                </a:ln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2" name="Freeform 1966">
            <a:extLst>
              <a:ext uri="{FF2B5EF4-FFF2-40B4-BE49-F238E27FC236}">
                <a16:creationId xmlns:a16="http://schemas.microsoft.com/office/drawing/2014/main" id="{DCC2481A-2150-6142-86A4-550625B51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2819400"/>
            <a:ext cx="3175" cy="6350"/>
          </a:xfrm>
          <a:custGeom>
            <a:avLst/>
            <a:gdLst>
              <a:gd name="T0" fmla="*/ 318 w 10"/>
              <a:gd name="T1" fmla="*/ 5953 h 16"/>
              <a:gd name="T2" fmla="*/ 0 w 10"/>
              <a:gd name="T3" fmla="*/ 5953 h 16"/>
              <a:gd name="T4" fmla="*/ 0 w 10"/>
              <a:gd name="T5" fmla="*/ 5556 h 16"/>
              <a:gd name="T6" fmla="*/ 2223 w 10"/>
              <a:gd name="T7" fmla="*/ 0 h 16"/>
              <a:gd name="T8" fmla="*/ 2858 w 10"/>
              <a:gd name="T9" fmla="*/ 0 h 16"/>
              <a:gd name="T10" fmla="*/ 2858 w 10"/>
              <a:gd name="T11" fmla="*/ 794 h 16"/>
              <a:gd name="T12" fmla="*/ 318 w 10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6">
                <a:moveTo>
                  <a:pt x="1" y="15"/>
                </a:moveTo>
                <a:cubicBezTo>
                  <a:pt x="0" y="15"/>
                  <a:pt x="0" y="15"/>
                  <a:pt x="0" y="15"/>
                </a:cubicBezTo>
                <a:lnTo>
                  <a:pt x="0" y="14"/>
                </a:lnTo>
                <a:lnTo>
                  <a:pt x="7" y="0"/>
                </a:lnTo>
                <a:cubicBezTo>
                  <a:pt x="9" y="0"/>
                  <a:pt x="9" y="0"/>
                  <a:pt x="9" y="0"/>
                </a:cubicBezTo>
                <a:lnTo>
                  <a:pt x="9" y="2"/>
                </a:lnTo>
                <a:lnTo>
                  <a:pt x="1" y="15"/>
                </a:ln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3" name="Freeform 1967">
            <a:extLst>
              <a:ext uri="{FF2B5EF4-FFF2-40B4-BE49-F238E27FC236}">
                <a16:creationId xmlns:a16="http://schemas.microsoft.com/office/drawing/2014/main" id="{39FFC444-9128-BE49-9BA6-534DA4236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088" y="2811463"/>
            <a:ext cx="3175" cy="6350"/>
          </a:xfrm>
          <a:custGeom>
            <a:avLst/>
            <a:gdLst>
              <a:gd name="T0" fmla="*/ 0 w 8"/>
              <a:gd name="T1" fmla="*/ 5556 h 16"/>
              <a:gd name="T2" fmla="*/ 2381 w 8"/>
              <a:gd name="T3" fmla="*/ 0 h 16"/>
              <a:gd name="T4" fmla="*/ 2778 w 8"/>
              <a:gd name="T5" fmla="*/ 0 h 16"/>
              <a:gd name="T6" fmla="*/ 397 w 8"/>
              <a:gd name="T7" fmla="*/ 5953 h 16"/>
              <a:gd name="T8" fmla="*/ 0 w 8"/>
              <a:gd name="T9" fmla="*/ 5953 h 16"/>
              <a:gd name="T10" fmla="*/ 0 w 8"/>
              <a:gd name="T11" fmla="*/ 5556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6">
                <a:moveTo>
                  <a:pt x="0" y="14"/>
                </a:moveTo>
                <a:lnTo>
                  <a:pt x="6" y="0"/>
                </a:lnTo>
                <a:lnTo>
                  <a:pt x="7" y="0"/>
                </a:lnTo>
                <a:lnTo>
                  <a:pt x="1" y="15"/>
                </a:lnTo>
                <a:lnTo>
                  <a:pt x="0" y="15"/>
                </a:lnTo>
                <a:lnTo>
                  <a:pt x="0" y="14"/>
                </a:ln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4" name="Freeform 1968">
            <a:extLst>
              <a:ext uri="{FF2B5EF4-FFF2-40B4-BE49-F238E27FC236}">
                <a16:creationId xmlns:a16="http://schemas.microsoft.com/office/drawing/2014/main" id="{74175AE2-41FA-AF45-95A6-5F2D0EC4D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2808288"/>
            <a:ext cx="1587" cy="3175"/>
          </a:xfrm>
          <a:custGeom>
            <a:avLst/>
            <a:gdLst>
              <a:gd name="T0" fmla="*/ 529 w 6"/>
              <a:gd name="T1" fmla="*/ 2721 h 7"/>
              <a:gd name="T2" fmla="*/ 0 w 6"/>
              <a:gd name="T3" fmla="*/ 1814 h 7"/>
              <a:gd name="T4" fmla="*/ 794 w 6"/>
              <a:gd name="T5" fmla="*/ 0 h 7"/>
              <a:gd name="T6" fmla="*/ 1323 w 6"/>
              <a:gd name="T7" fmla="*/ 0 h 7"/>
              <a:gd name="T8" fmla="*/ 1323 w 6"/>
              <a:gd name="T9" fmla="*/ 454 h 7"/>
              <a:gd name="T10" fmla="*/ 794 w 6"/>
              <a:gd name="T11" fmla="*/ 2721 h 7"/>
              <a:gd name="T12" fmla="*/ 529 w 6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7">
                <a:moveTo>
                  <a:pt x="2" y="6"/>
                </a:moveTo>
                <a:cubicBezTo>
                  <a:pt x="0" y="6"/>
                  <a:pt x="0" y="6"/>
                  <a:pt x="0" y="4"/>
                </a:cubicBezTo>
                <a:lnTo>
                  <a:pt x="3" y="0"/>
                </a:lnTo>
                <a:lnTo>
                  <a:pt x="5" y="0"/>
                </a:lnTo>
                <a:lnTo>
                  <a:pt x="5" y="1"/>
                </a:lnTo>
                <a:lnTo>
                  <a:pt x="3" y="6"/>
                </a:lnTo>
                <a:lnTo>
                  <a:pt x="2" y="6"/>
                </a:ln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5" name="Freeform 1969">
            <a:extLst>
              <a:ext uri="{FF2B5EF4-FFF2-40B4-BE49-F238E27FC236}">
                <a16:creationId xmlns:a16="http://schemas.microsoft.com/office/drawing/2014/main" id="{7345EEE9-2258-7848-BA6C-911F46405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786063"/>
            <a:ext cx="57150" cy="73025"/>
          </a:xfrm>
          <a:custGeom>
            <a:avLst/>
            <a:gdLst>
              <a:gd name="T0" fmla="*/ 56788 w 158"/>
              <a:gd name="T1" fmla="*/ 66257 h 205"/>
              <a:gd name="T2" fmla="*/ 55341 w 158"/>
              <a:gd name="T3" fmla="*/ 72669 h 205"/>
              <a:gd name="T4" fmla="*/ 0 w 158"/>
              <a:gd name="T5" fmla="*/ 0 h 205"/>
              <a:gd name="T6" fmla="*/ 56788 w 158"/>
              <a:gd name="T7" fmla="*/ 66257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" h="205">
                <a:moveTo>
                  <a:pt x="157" y="186"/>
                </a:moveTo>
                <a:lnTo>
                  <a:pt x="153" y="204"/>
                </a:lnTo>
                <a:cubicBezTo>
                  <a:pt x="153" y="204"/>
                  <a:pt x="21" y="155"/>
                  <a:pt x="0" y="0"/>
                </a:cubicBezTo>
                <a:cubicBezTo>
                  <a:pt x="37" y="152"/>
                  <a:pt x="157" y="186"/>
                  <a:pt x="157" y="186"/>
                </a:cubicBezTo>
              </a:path>
            </a:pathLst>
          </a:custGeom>
          <a:solidFill>
            <a:srgbClr val="F0DF7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6" name="Freeform 1970">
            <a:extLst>
              <a:ext uri="{FF2B5EF4-FFF2-40B4-BE49-F238E27FC236}">
                <a16:creationId xmlns:a16="http://schemas.microsoft.com/office/drawing/2014/main" id="{E5C062B2-4C9B-A047-BB6D-A872B91EE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786063"/>
            <a:ext cx="57150" cy="73025"/>
          </a:xfrm>
          <a:custGeom>
            <a:avLst/>
            <a:gdLst>
              <a:gd name="T0" fmla="*/ 55341 w 158"/>
              <a:gd name="T1" fmla="*/ 72669 h 205"/>
              <a:gd name="T2" fmla="*/ 362 w 158"/>
              <a:gd name="T3" fmla="*/ 712 h 205"/>
              <a:gd name="T4" fmla="*/ 0 w 158"/>
              <a:gd name="T5" fmla="*/ 356 h 205"/>
              <a:gd name="T6" fmla="*/ 362 w 158"/>
              <a:gd name="T7" fmla="*/ 712 h 205"/>
              <a:gd name="T8" fmla="*/ 0 w 158"/>
              <a:gd name="T9" fmla="*/ 0 h 205"/>
              <a:gd name="T10" fmla="*/ 362 w 158"/>
              <a:gd name="T11" fmla="*/ 712 h 205"/>
              <a:gd name="T12" fmla="*/ 56788 w 158"/>
              <a:gd name="T13" fmla="*/ 66257 h 205"/>
              <a:gd name="T14" fmla="*/ 55341 w 158"/>
              <a:gd name="T15" fmla="*/ 72669 h 205"/>
              <a:gd name="T16" fmla="*/ 362 w 158"/>
              <a:gd name="T17" fmla="*/ 712 h 205"/>
              <a:gd name="T18" fmla="*/ 362 w 158"/>
              <a:gd name="T19" fmla="*/ 712 h 205"/>
              <a:gd name="T20" fmla="*/ 362 w 158"/>
              <a:gd name="T21" fmla="*/ 712 h 205"/>
              <a:gd name="T22" fmla="*/ 362 w 158"/>
              <a:gd name="T23" fmla="*/ 712 h 205"/>
              <a:gd name="T24" fmla="*/ 362 w 158"/>
              <a:gd name="T25" fmla="*/ 712 h 205"/>
              <a:gd name="T26" fmla="*/ 55341 w 158"/>
              <a:gd name="T27" fmla="*/ 71600 h 205"/>
              <a:gd name="T28" fmla="*/ 56427 w 158"/>
              <a:gd name="T29" fmla="*/ 66257 h 205"/>
              <a:gd name="T30" fmla="*/ 362 w 158"/>
              <a:gd name="T31" fmla="*/ 712 h 205"/>
              <a:gd name="T32" fmla="*/ 55341 w 158"/>
              <a:gd name="T33" fmla="*/ 71600 h 20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205">
                <a:moveTo>
                  <a:pt x="153" y="204"/>
                </a:moveTo>
                <a:cubicBezTo>
                  <a:pt x="150" y="204"/>
                  <a:pt x="21" y="152"/>
                  <a:pt x="1" y="2"/>
                </a:cubicBezTo>
                <a:cubicBezTo>
                  <a:pt x="1" y="1"/>
                  <a:pt x="1" y="1"/>
                  <a:pt x="0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1"/>
                  <a:pt x="1" y="0"/>
                  <a:pt x="0" y="0"/>
                </a:cubicBezTo>
                <a:cubicBezTo>
                  <a:pt x="1" y="0"/>
                  <a:pt x="1" y="1"/>
                  <a:pt x="1" y="2"/>
                </a:cubicBezTo>
                <a:cubicBezTo>
                  <a:pt x="39" y="149"/>
                  <a:pt x="156" y="182"/>
                  <a:pt x="157" y="186"/>
                </a:cubicBezTo>
                <a:lnTo>
                  <a:pt x="153" y="204"/>
                </a:lnTo>
                <a:close/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lose/>
                <a:moveTo>
                  <a:pt x="153" y="201"/>
                </a:moveTo>
                <a:lnTo>
                  <a:pt x="156" y="186"/>
                </a:lnTo>
                <a:cubicBezTo>
                  <a:pt x="154" y="186"/>
                  <a:pt x="37" y="149"/>
                  <a:pt x="1" y="2"/>
                </a:cubicBezTo>
                <a:cubicBezTo>
                  <a:pt x="21" y="146"/>
                  <a:pt x="142" y="198"/>
                  <a:pt x="153" y="2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7" name="Freeform 1971">
            <a:extLst>
              <a:ext uri="{FF2B5EF4-FFF2-40B4-BE49-F238E27FC236}">
                <a16:creationId xmlns:a16="http://schemas.microsoft.com/office/drawing/2014/main" id="{2A6C7D3C-58BD-544F-ADDF-AC35A19DF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8200" y="2849563"/>
            <a:ext cx="12700" cy="6350"/>
          </a:xfrm>
          <a:custGeom>
            <a:avLst/>
            <a:gdLst>
              <a:gd name="T0" fmla="*/ 8591 w 34"/>
              <a:gd name="T1" fmla="*/ 6016 h 19"/>
              <a:gd name="T2" fmla="*/ 2241 w 34"/>
              <a:gd name="T3" fmla="*/ 1671 h 19"/>
              <a:gd name="T4" fmla="*/ 2241 w 34"/>
              <a:gd name="T5" fmla="*/ 0 h 19"/>
              <a:gd name="T6" fmla="*/ 6350 w 34"/>
              <a:gd name="T7" fmla="*/ 1671 h 19"/>
              <a:gd name="T8" fmla="*/ 10085 w 34"/>
              <a:gd name="T9" fmla="*/ 4011 h 19"/>
              <a:gd name="T10" fmla="*/ 8591 w 34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19">
                <a:moveTo>
                  <a:pt x="23" y="18"/>
                </a:moveTo>
                <a:cubicBezTo>
                  <a:pt x="20" y="18"/>
                  <a:pt x="11" y="5"/>
                  <a:pt x="6" y="5"/>
                </a:cubicBezTo>
                <a:cubicBezTo>
                  <a:pt x="0" y="5"/>
                  <a:pt x="0" y="0"/>
                  <a:pt x="6" y="0"/>
                </a:cubicBezTo>
                <a:cubicBezTo>
                  <a:pt x="12" y="0"/>
                  <a:pt x="17" y="5"/>
                  <a:pt x="17" y="5"/>
                </a:cubicBezTo>
                <a:cubicBezTo>
                  <a:pt x="17" y="5"/>
                  <a:pt x="23" y="12"/>
                  <a:pt x="27" y="12"/>
                </a:cubicBezTo>
                <a:cubicBezTo>
                  <a:pt x="33" y="12"/>
                  <a:pt x="29" y="18"/>
                  <a:pt x="23" y="18"/>
                </a:cubicBez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8" name="Freeform 1972">
            <a:extLst>
              <a:ext uri="{FF2B5EF4-FFF2-40B4-BE49-F238E27FC236}">
                <a16:creationId xmlns:a16="http://schemas.microsoft.com/office/drawing/2014/main" id="{21203B6D-0D77-C74F-9B1B-3CAA0F7C5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0" y="2836863"/>
            <a:ext cx="7938" cy="4762"/>
          </a:xfrm>
          <a:custGeom>
            <a:avLst/>
            <a:gdLst>
              <a:gd name="T0" fmla="*/ 2381 w 20"/>
              <a:gd name="T1" fmla="*/ 1099 h 13"/>
              <a:gd name="T2" fmla="*/ 6747 w 20"/>
              <a:gd name="T3" fmla="*/ 4396 h 13"/>
              <a:gd name="T4" fmla="*/ 1985 w 20"/>
              <a:gd name="T5" fmla="*/ 1099 h 13"/>
              <a:gd name="T6" fmla="*/ 2381 w 20"/>
              <a:gd name="T7" fmla="*/ 1099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3">
                <a:moveTo>
                  <a:pt x="6" y="3"/>
                </a:moveTo>
                <a:cubicBezTo>
                  <a:pt x="6" y="3"/>
                  <a:pt x="19" y="9"/>
                  <a:pt x="17" y="12"/>
                </a:cubicBezTo>
                <a:cubicBezTo>
                  <a:pt x="15" y="12"/>
                  <a:pt x="5" y="3"/>
                  <a:pt x="5" y="3"/>
                </a:cubicBezTo>
                <a:cubicBezTo>
                  <a:pt x="5" y="3"/>
                  <a:pt x="0" y="0"/>
                  <a:pt x="6" y="3"/>
                </a:cubicBez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9" name="Freeform 1973">
            <a:extLst>
              <a:ext uri="{FF2B5EF4-FFF2-40B4-BE49-F238E27FC236}">
                <a16:creationId xmlns:a16="http://schemas.microsoft.com/office/drawing/2014/main" id="{688EBCC1-7FA5-0A41-A69C-E78B931F2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0738" y="2836863"/>
            <a:ext cx="6350" cy="4762"/>
          </a:xfrm>
          <a:custGeom>
            <a:avLst/>
            <a:gdLst>
              <a:gd name="T0" fmla="*/ 5159 w 16"/>
              <a:gd name="T1" fmla="*/ 4396 h 13"/>
              <a:gd name="T2" fmla="*/ 1191 w 16"/>
              <a:gd name="T3" fmla="*/ 1099 h 13"/>
              <a:gd name="T4" fmla="*/ 0 w 16"/>
              <a:gd name="T5" fmla="*/ 0 h 13"/>
              <a:gd name="T6" fmla="*/ 397 w 16"/>
              <a:gd name="T7" fmla="*/ 0 h 13"/>
              <a:gd name="T8" fmla="*/ 1588 w 16"/>
              <a:gd name="T9" fmla="*/ 0 h 13"/>
              <a:gd name="T10" fmla="*/ 4763 w 16"/>
              <a:gd name="T11" fmla="*/ 2564 h 13"/>
              <a:gd name="T12" fmla="*/ 1588 w 16"/>
              <a:gd name="T13" fmla="*/ 1099 h 13"/>
              <a:gd name="T14" fmla="*/ 397 w 16"/>
              <a:gd name="T15" fmla="*/ 0 h 13"/>
              <a:gd name="T16" fmla="*/ 1191 w 16"/>
              <a:gd name="T17" fmla="*/ 1099 h 13"/>
              <a:gd name="T18" fmla="*/ 5159 w 16"/>
              <a:gd name="T19" fmla="*/ 4396 h 13"/>
              <a:gd name="T20" fmla="*/ 5159 w 16"/>
              <a:gd name="T21" fmla="*/ 2930 h 13"/>
              <a:gd name="T22" fmla="*/ 5953 w 16"/>
              <a:gd name="T23" fmla="*/ 4396 h 13"/>
              <a:gd name="T24" fmla="*/ 5159 w 16"/>
              <a:gd name="T25" fmla="*/ 4396 h 13"/>
              <a:gd name="T26" fmla="*/ 5159 w 16"/>
              <a:gd name="T27" fmla="*/ 2930 h 13"/>
              <a:gd name="T28" fmla="*/ 4763 w 16"/>
              <a:gd name="T29" fmla="*/ 2564 h 13"/>
              <a:gd name="T30" fmla="*/ 5159 w 16"/>
              <a:gd name="T31" fmla="*/ 2930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13">
                <a:moveTo>
                  <a:pt x="13" y="12"/>
                </a:moveTo>
                <a:cubicBezTo>
                  <a:pt x="12" y="12"/>
                  <a:pt x="3" y="6"/>
                  <a:pt x="3" y="3"/>
                </a:cubicBezTo>
                <a:lnTo>
                  <a:pt x="0" y="0"/>
                </a:lnTo>
                <a:lnTo>
                  <a:pt x="1" y="0"/>
                </a:lnTo>
                <a:lnTo>
                  <a:pt x="4" y="0"/>
                </a:lnTo>
                <a:cubicBezTo>
                  <a:pt x="6" y="1"/>
                  <a:pt x="9" y="4"/>
                  <a:pt x="12" y="7"/>
                </a:cubicBezTo>
                <a:cubicBezTo>
                  <a:pt x="11" y="6"/>
                  <a:pt x="8" y="4"/>
                  <a:pt x="4" y="3"/>
                </a:cubicBezTo>
                <a:cubicBezTo>
                  <a:pt x="3" y="0"/>
                  <a:pt x="1" y="0"/>
                  <a:pt x="1" y="0"/>
                </a:cubicBezTo>
                <a:lnTo>
                  <a:pt x="3" y="3"/>
                </a:lnTo>
                <a:cubicBezTo>
                  <a:pt x="4" y="3"/>
                  <a:pt x="12" y="12"/>
                  <a:pt x="13" y="12"/>
                </a:cubicBezTo>
                <a:cubicBezTo>
                  <a:pt x="14" y="10"/>
                  <a:pt x="14" y="9"/>
                  <a:pt x="13" y="8"/>
                </a:cubicBezTo>
                <a:cubicBezTo>
                  <a:pt x="14" y="9"/>
                  <a:pt x="15" y="11"/>
                  <a:pt x="15" y="12"/>
                </a:cubicBezTo>
                <a:lnTo>
                  <a:pt x="13" y="12"/>
                </a:lnTo>
                <a:close/>
                <a:moveTo>
                  <a:pt x="13" y="8"/>
                </a:moveTo>
                <a:cubicBezTo>
                  <a:pt x="13" y="7"/>
                  <a:pt x="12" y="7"/>
                  <a:pt x="12" y="7"/>
                </a:cubicBezTo>
                <a:cubicBezTo>
                  <a:pt x="12" y="7"/>
                  <a:pt x="13" y="7"/>
                  <a:pt x="13" y="8"/>
                </a:cubicBezTo>
                <a:close/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70" name="Freeform 1974">
            <a:extLst>
              <a:ext uri="{FF2B5EF4-FFF2-40B4-BE49-F238E27FC236}">
                <a16:creationId xmlns:a16="http://schemas.microsoft.com/office/drawing/2014/main" id="{C06271BA-B334-A24B-B5B3-AD8022C52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2840038"/>
            <a:ext cx="12700" cy="9525"/>
          </a:xfrm>
          <a:custGeom>
            <a:avLst/>
            <a:gdLst>
              <a:gd name="T0" fmla="*/ 12326 w 34"/>
              <a:gd name="T1" fmla="*/ 9159 h 26"/>
              <a:gd name="T2" fmla="*/ 8965 w 34"/>
              <a:gd name="T3" fmla="*/ 9159 h 26"/>
              <a:gd name="T4" fmla="*/ 3735 w 34"/>
              <a:gd name="T5" fmla="*/ 5495 h 26"/>
              <a:gd name="T6" fmla="*/ 374 w 34"/>
              <a:gd name="T7" fmla="*/ 1099 h 26"/>
              <a:gd name="T8" fmla="*/ 4856 w 34"/>
              <a:gd name="T9" fmla="*/ 3297 h 26"/>
              <a:gd name="T10" fmla="*/ 8965 w 34"/>
              <a:gd name="T11" fmla="*/ 6594 h 26"/>
              <a:gd name="T12" fmla="*/ 12326 w 34"/>
              <a:gd name="T13" fmla="*/ 9159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26">
                <a:moveTo>
                  <a:pt x="33" y="25"/>
                </a:moveTo>
                <a:cubicBezTo>
                  <a:pt x="30" y="25"/>
                  <a:pt x="27" y="25"/>
                  <a:pt x="24" y="25"/>
                </a:cubicBezTo>
                <a:cubicBezTo>
                  <a:pt x="22" y="25"/>
                  <a:pt x="13" y="15"/>
                  <a:pt x="10" y="15"/>
                </a:cubicBezTo>
                <a:cubicBezTo>
                  <a:pt x="9" y="12"/>
                  <a:pt x="0" y="6"/>
                  <a:pt x="1" y="3"/>
                </a:cubicBezTo>
                <a:cubicBezTo>
                  <a:pt x="4" y="0"/>
                  <a:pt x="9" y="6"/>
                  <a:pt x="13" y="9"/>
                </a:cubicBezTo>
                <a:cubicBezTo>
                  <a:pt x="16" y="9"/>
                  <a:pt x="15" y="15"/>
                  <a:pt x="24" y="18"/>
                </a:cubicBezTo>
                <a:cubicBezTo>
                  <a:pt x="33" y="21"/>
                  <a:pt x="33" y="25"/>
                  <a:pt x="33" y="25"/>
                </a:cubicBez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71" name="Freeform 1975">
            <a:extLst>
              <a:ext uri="{FF2B5EF4-FFF2-40B4-BE49-F238E27FC236}">
                <a16:creationId xmlns:a16="http://schemas.microsoft.com/office/drawing/2014/main" id="{4DE11C0C-A94A-EC48-A34C-58DAC1D49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4388" y="2830513"/>
            <a:ext cx="3175" cy="4762"/>
          </a:xfrm>
          <a:custGeom>
            <a:avLst/>
            <a:gdLst>
              <a:gd name="T0" fmla="*/ 2886 w 11"/>
              <a:gd name="T1" fmla="*/ 4365 h 12"/>
              <a:gd name="T2" fmla="*/ 0 w 11"/>
              <a:gd name="T3" fmla="*/ 794 h 12"/>
              <a:gd name="T4" fmla="*/ 0 w 11"/>
              <a:gd name="T5" fmla="*/ 0 h 12"/>
              <a:gd name="T6" fmla="*/ 0 w 11"/>
              <a:gd name="T7" fmla="*/ 0 h 12"/>
              <a:gd name="T8" fmla="*/ 2886 w 11"/>
              <a:gd name="T9" fmla="*/ 3175 h 12"/>
              <a:gd name="T10" fmla="*/ 2886 w 11"/>
              <a:gd name="T11" fmla="*/ 4365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2">
                <a:moveTo>
                  <a:pt x="10" y="11"/>
                </a:moveTo>
                <a:cubicBezTo>
                  <a:pt x="10" y="11"/>
                  <a:pt x="7" y="11"/>
                  <a:pt x="0" y="2"/>
                </a:cubicBezTo>
                <a:cubicBezTo>
                  <a:pt x="0" y="2"/>
                  <a:pt x="0" y="2"/>
                  <a:pt x="0" y="0"/>
                </a:cubicBezTo>
                <a:cubicBezTo>
                  <a:pt x="10" y="8"/>
                  <a:pt x="10" y="8"/>
                  <a:pt x="10" y="8"/>
                </a:cubicBezTo>
                <a:lnTo>
                  <a:pt x="10" y="11"/>
                </a:ln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72" name="Freeform 1976">
            <a:extLst>
              <a:ext uri="{FF2B5EF4-FFF2-40B4-BE49-F238E27FC236}">
                <a16:creationId xmlns:a16="http://schemas.microsoft.com/office/drawing/2014/main" id="{0A33BC26-3963-964D-ADCD-FA002FED9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25" y="2824163"/>
            <a:ext cx="3175" cy="4762"/>
          </a:xfrm>
          <a:custGeom>
            <a:avLst/>
            <a:gdLst>
              <a:gd name="T0" fmla="*/ 2858 w 10"/>
              <a:gd name="T1" fmla="*/ 4396 h 13"/>
              <a:gd name="T2" fmla="*/ 2223 w 10"/>
              <a:gd name="T3" fmla="*/ 3663 h 13"/>
              <a:gd name="T4" fmla="*/ 0 w 10"/>
              <a:gd name="T5" fmla="*/ 366 h 13"/>
              <a:gd name="T6" fmla="*/ 0 w 10"/>
              <a:gd name="T7" fmla="*/ 366 h 13"/>
              <a:gd name="T8" fmla="*/ 318 w 10"/>
              <a:gd name="T9" fmla="*/ 366 h 13"/>
              <a:gd name="T10" fmla="*/ 2858 w 10"/>
              <a:gd name="T11" fmla="*/ 3663 h 13"/>
              <a:gd name="T12" fmla="*/ 2858 w 10"/>
              <a:gd name="T13" fmla="*/ 4396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3">
                <a:moveTo>
                  <a:pt x="9" y="12"/>
                </a:moveTo>
                <a:cubicBezTo>
                  <a:pt x="9" y="12"/>
                  <a:pt x="7" y="12"/>
                  <a:pt x="7" y="10"/>
                </a:cubicBezTo>
                <a:lnTo>
                  <a:pt x="0" y="1"/>
                </a:lnTo>
                <a:cubicBezTo>
                  <a:pt x="1" y="0"/>
                  <a:pt x="1" y="0"/>
                  <a:pt x="1" y="1"/>
                </a:cubicBezTo>
                <a:lnTo>
                  <a:pt x="9" y="10"/>
                </a:lnTo>
                <a:cubicBezTo>
                  <a:pt x="9" y="10"/>
                  <a:pt x="9" y="10"/>
                  <a:pt x="9" y="12"/>
                </a:cubicBez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73" name="Freeform 1977">
            <a:extLst>
              <a:ext uri="{FF2B5EF4-FFF2-40B4-BE49-F238E27FC236}">
                <a16:creationId xmlns:a16="http://schemas.microsoft.com/office/drawing/2014/main" id="{CA2E5273-0B73-DA4E-BD5F-525046CED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2816225"/>
            <a:ext cx="4762" cy="6350"/>
          </a:xfrm>
          <a:custGeom>
            <a:avLst/>
            <a:gdLst>
              <a:gd name="T0" fmla="*/ 4396 w 13"/>
              <a:gd name="T1" fmla="*/ 5997 h 18"/>
              <a:gd name="T2" fmla="*/ 4029 w 13"/>
              <a:gd name="T3" fmla="*/ 5997 h 18"/>
              <a:gd name="T4" fmla="*/ 0 w 13"/>
              <a:gd name="T5" fmla="*/ 1058 h 18"/>
              <a:gd name="T6" fmla="*/ 0 w 13"/>
              <a:gd name="T7" fmla="*/ 0 h 18"/>
              <a:gd name="T8" fmla="*/ 1099 w 13"/>
              <a:gd name="T9" fmla="*/ 353 h 18"/>
              <a:gd name="T10" fmla="*/ 4396 w 13"/>
              <a:gd name="T11" fmla="*/ 5292 h 18"/>
              <a:gd name="T12" fmla="*/ 4396 w 13"/>
              <a:gd name="T13" fmla="*/ 599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8">
                <a:moveTo>
                  <a:pt x="12" y="17"/>
                </a:moveTo>
                <a:cubicBezTo>
                  <a:pt x="11" y="17"/>
                  <a:pt x="11" y="17"/>
                  <a:pt x="11" y="17"/>
                </a:cubicBezTo>
                <a:lnTo>
                  <a:pt x="0" y="3"/>
                </a:lnTo>
                <a:cubicBezTo>
                  <a:pt x="0" y="1"/>
                  <a:pt x="0" y="1"/>
                  <a:pt x="0" y="0"/>
                </a:cubicBezTo>
                <a:cubicBezTo>
                  <a:pt x="0" y="0"/>
                  <a:pt x="3" y="0"/>
                  <a:pt x="3" y="1"/>
                </a:cubicBezTo>
                <a:lnTo>
                  <a:pt x="12" y="15"/>
                </a:lnTo>
                <a:cubicBezTo>
                  <a:pt x="12" y="17"/>
                  <a:pt x="12" y="17"/>
                  <a:pt x="12" y="17"/>
                </a:cubicBez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74" name="Freeform 1978">
            <a:extLst>
              <a:ext uri="{FF2B5EF4-FFF2-40B4-BE49-F238E27FC236}">
                <a16:creationId xmlns:a16="http://schemas.microsoft.com/office/drawing/2014/main" id="{AEEFBD82-F790-7246-B1B9-F74007BE5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2809875"/>
            <a:ext cx="3175" cy="6350"/>
          </a:xfrm>
          <a:custGeom>
            <a:avLst/>
            <a:gdLst>
              <a:gd name="T0" fmla="*/ 2858 w 10"/>
              <a:gd name="T1" fmla="*/ 6016 h 19"/>
              <a:gd name="T2" fmla="*/ 2540 w 10"/>
              <a:gd name="T3" fmla="*/ 5013 h 19"/>
              <a:gd name="T4" fmla="*/ 0 w 10"/>
              <a:gd name="T5" fmla="*/ 668 h 19"/>
              <a:gd name="T6" fmla="*/ 635 w 10"/>
              <a:gd name="T7" fmla="*/ 0 h 19"/>
              <a:gd name="T8" fmla="*/ 635 w 10"/>
              <a:gd name="T9" fmla="*/ 0 h 19"/>
              <a:gd name="T10" fmla="*/ 2858 w 10"/>
              <a:gd name="T11" fmla="*/ 5013 h 19"/>
              <a:gd name="T12" fmla="*/ 2858 w 10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9">
                <a:moveTo>
                  <a:pt x="9" y="18"/>
                </a:moveTo>
                <a:cubicBezTo>
                  <a:pt x="8" y="18"/>
                  <a:pt x="8" y="18"/>
                  <a:pt x="8" y="15"/>
                </a:cubicBezTo>
                <a:lnTo>
                  <a:pt x="0" y="2"/>
                </a:lnTo>
                <a:cubicBezTo>
                  <a:pt x="0" y="2"/>
                  <a:pt x="0" y="0"/>
                  <a:pt x="2" y="0"/>
                </a:cubicBezTo>
                <a:lnTo>
                  <a:pt x="9" y="15"/>
                </a:lnTo>
                <a:cubicBezTo>
                  <a:pt x="9" y="15"/>
                  <a:pt x="9" y="15"/>
                  <a:pt x="9" y="18"/>
                </a:cubicBez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75" name="Freeform 1979">
            <a:extLst>
              <a:ext uri="{FF2B5EF4-FFF2-40B4-BE49-F238E27FC236}">
                <a16:creationId xmlns:a16="http://schemas.microsoft.com/office/drawing/2014/main" id="{F168AF64-E47A-214C-96F4-9751024A4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2806700"/>
            <a:ext cx="1588" cy="3175"/>
          </a:xfrm>
          <a:custGeom>
            <a:avLst/>
            <a:gdLst>
              <a:gd name="T0" fmla="*/ 794 w 4"/>
              <a:gd name="T1" fmla="*/ 2778 h 8"/>
              <a:gd name="T2" fmla="*/ 794 w 4"/>
              <a:gd name="T3" fmla="*/ 2778 h 8"/>
              <a:gd name="T4" fmla="*/ 0 w 4"/>
              <a:gd name="T5" fmla="*/ 397 h 8"/>
              <a:gd name="T6" fmla="*/ 0 w 4"/>
              <a:gd name="T7" fmla="*/ 0 h 8"/>
              <a:gd name="T8" fmla="*/ 794 w 4"/>
              <a:gd name="T9" fmla="*/ 397 h 8"/>
              <a:gd name="T10" fmla="*/ 1191 w 4"/>
              <a:gd name="T11" fmla="*/ 2381 h 8"/>
              <a:gd name="T12" fmla="*/ 794 w 4"/>
              <a:gd name="T13" fmla="*/ 2778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8">
                <a:moveTo>
                  <a:pt x="2" y="7"/>
                </a:moveTo>
                <a:lnTo>
                  <a:pt x="2" y="7"/>
                </a:lnTo>
                <a:lnTo>
                  <a:pt x="0" y="1"/>
                </a:lnTo>
                <a:lnTo>
                  <a:pt x="0" y="0"/>
                </a:lnTo>
                <a:cubicBezTo>
                  <a:pt x="2" y="0"/>
                  <a:pt x="2" y="0"/>
                  <a:pt x="2" y="1"/>
                </a:cubicBezTo>
                <a:lnTo>
                  <a:pt x="3" y="6"/>
                </a:lnTo>
                <a:cubicBezTo>
                  <a:pt x="3" y="6"/>
                  <a:pt x="3" y="7"/>
                  <a:pt x="2" y="7"/>
                </a:cubicBezTo>
              </a:path>
            </a:pathLst>
          </a:custGeom>
          <a:solidFill>
            <a:srgbClr val="801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76" name="Freeform 1980">
            <a:extLst>
              <a:ext uri="{FF2B5EF4-FFF2-40B4-BE49-F238E27FC236}">
                <a16:creationId xmlns:a16="http://schemas.microsoft.com/office/drawing/2014/main" id="{2DECF9EA-A3A1-9847-AA93-0A0BD0FED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2778125"/>
            <a:ext cx="9525" cy="38100"/>
          </a:xfrm>
          <a:custGeom>
            <a:avLst/>
            <a:gdLst>
              <a:gd name="T0" fmla="*/ 5292 w 27"/>
              <a:gd name="T1" fmla="*/ 0 h 105"/>
              <a:gd name="T2" fmla="*/ 8114 w 27"/>
              <a:gd name="T3" fmla="*/ 12700 h 105"/>
              <a:gd name="T4" fmla="*/ 1058 w 27"/>
              <a:gd name="T5" fmla="*/ 37737 h 105"/>
              <a:gd name="T6" fmla="*/ 706 w 27"/>
              <a:gd name="T7" fmla="*/ 29754 h 105"/>
              <a:gd name="T8" fmla="*/ 4939 w 27"/>
              <a:gd name="T9" fmla="*/ 9797 h 105"/>
              <a:gd name="T10" fmla="*/ 5292 w 27"/>
              <a:gd name="T11" fmla="*/ 0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7" h="105">
                <a:moveTo>
                  <a:pt x="15" y="0"/>
                </a:moveTo>
                <a:cubicBezTo>
                  <a:pt x="15" y="7"/>
                  <a:pt x="26" y="16"/>
                  <a:pt x="23" y="35"/>
                </a:cubicBezTo>
                <a:cubicBezTo>
                  <a:pt x="18" y="53"/>
                  <a:pt x="3" y="95"/>
                  <a:pt x="3" y="104"/>
                </a:cubicBezTo>
                <a:cubicBezTo>
                  <a:pt x="0" y="95"/>
                  <a:pt x="2" y="91"/>
                  <a:pt x="2" y="82"/>
                </a:cubicBezTo>
                <a:cubicBezTo>
                  <a:pt x="0" y="71"/>
                  <a:pt x="12" y="39"/>
                  <a:pt x="14" y="27"/>
                </a:cubicBezTo>
                <a:cubicBezTo>
                  <a:pt x="14" y="16"/>
                  <a:pt x="14" y="4"/>
                  <a:pt x="15" y="0"/>
                </a:cubicBezTo>
              </a:path>
            </a:pathLst>
          </a:custGeom>
          <a:solidFill>
            <a:srgbClr val="3B7B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77" name="Freeform 1981">
            <a:extLst>
              <a:ext uri="{FF2B5EF4-FFF2-40B4-BE49-F238E27FC236}">
                <a16:creationId xmlns:a16="http://schemas.microsoft.com/office/drawing/2014/main" id="{B953B745-917B-AA45-AEA3-17C96CE90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2778125"/>
            <a:ext cx="9525" cy="38100"/>
          </a:xfrm>
          <a:custGeom>
            <a:avLst/>
            <a:gdLst>
              <a:gd name="T0" fmla="*/ 0 w 28"/>
              <a:gd name="T1" fmla="*/ 31335 h 107"/>
              <a:gd name="T2" fmla="*/ 0 w 28"/>
              <a:gd name="T3" fmla="*/ 29910 h 107"/>
              <a:gd name="T4" fmla="*/ 2381 w 28"/>
              <a:gd name="T5" fmla="*/ 19584 h 107"/>
              <a:gd name="T6" fmla="*/ 4422 w 28"/>
              <a:gd name="T7" fmla="*/ 10326 h 107"/>
              <a:gd name="T8" fmla="*/ 5103 w 28"/>
              <a:gd name="T9" fmla="*/ 712 h 107"/>
              <a:gd name="T10" fmla="*/ 5443 w 28"/>
              <a:gd name="T11" fmla="*/ 0 h 107"/>
              <a:gd name="T12" fmla="*/ 6463 w 28"/>
              <a:gd name="T13" fmla="*/ 712 h 107"/>
              <a:gd name="T14" fmla="*/ 7484 w 28"/>
              <a:gd name="T15" fmla="*/ 3917 h 107"/>
              <a:gd name="T16" fmla="*/ 8504 w 28"/>
              <a:gd name="T17" fmla="*/ 13175 h 107"/>
              <a:gd name="T18" fmla="*/ 5443 w 28"/>
              <a:gd name="T19" fmla="*/ 21008 h 107"/>
              <a:gd name="T20" fmla="*/ 1701 w 28"/>
              <a:gd name="T21" fmla="*/ 36676 h 107"/>
              <a:gd name="T22" fmla="*/ 1701 w 28"/>
              <a:gd name="T23" fmla="*/ 37744 h 107"/>
              <a:gd name="T24" fmla="*/ 1361 w 28"/>
              <a:gd name="T25" fmla="*/ 37744 h 107"/>
              <a:gd name="T26" fmla="*/ 0 w 28"/>
              <a:gd name="T27" fmla="*/ 31335 h 107"/>
              <a:gd name="T28" fmla="*/ 5443 w 28"/>
              <a:gd name="T29" fmla="*/ 3205 h 107"/>
              <a:gd name="T30" fmla="*/ 5443 w 28"/>
              <a:gd name="T31" fmla="*/ 10326 h 107"/>
              <a:gd name="T32" fmla="*/ 3402 w 28"/>
              <a:gd name="T33" fmla="*/ 19584 h 107"/>
              <a:gd name="T34" fmla="*/ 1021 w 28"/>
              <a:gd name="T35" fmla="*/ 29910 h 107"/>
              <a:gd name="T36" fmla="*/ 1361 w 28"/>
              <a:gd name="T37" fmla="*/ 31335 h 107"/>
              <a:gd name="T38" fmla="*/ 1361 w 28"/>
              <a:gd name="T39" fmla="*/ 35251 h 107"/>
              <a:gd name="T40" fmla="*/ 5103 w 28"/>
              <a:gd name="T41" fmla="*/ 20652 h 107"/>
              <a:gd name="T42" fmla="*/ 8164 w 28"/>
              <a:gd name="T43" fmla="*/ 12463 h 107"/>
              <a:gd name="T44" fmla="*/ 6463 w 28"/>
              <a:gd name="T45" fmla="*/ 4273 h 107"/>
              <a:gd name="T46" fmla="*/ 5443 w 28"/>
              <a:gd name="T47" fmla="*/ 3205 h 10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8" h="107">
                <a:moveTo>
                  <a:pt x="0" y="88"/>
                </a:moveTo>
                <a:lnTo>
                  <a:pt x="0" y="84"/>
                </a:lnTo>
                <a:cubicBezTo>
                  <a:pt x="0" y="79"/>
                  <a:pt x="4" y="67"/>
                  <a:pt x="7" y="55"/>
                </a:cubicBezTo>
                <a:cubicBezTo>
                  <a:pt x="10" y="44"/>
                  <a:pt x="13" y="33"/>
                  <a:pt x="13" y="29"/>
                </a:cubicBezTo>
                <a:cubicBezTo>
                  <a:pt x="13" y="18"/>
                  <a:pt x="15" y="6"/>
                  <a:pt x="15" y="2"/>
                </a:cubicBezTo>
                <a:cubicBezTo>
                  <a:pt x="15" y="0"/>
                  <a:pt x="15" y="0"/>
                  <a:pt x="16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19" y="5"/>
                  <a:pt x="21" y="8"/>
                  <a:pt x="22" y="11"/>
                </a:cubicBezTo>
                <a:cubicBezTo>
                  <a:pt x="24" y="17"/>
                  <a:pt x="27" y="23"/>
                  <a:pt x="25" y="37"/>
                </a:cubicBezTo>
                <a:cubicBezTo>
                  <a:pt x="24" y="41"/>
                  <a:pt x="22" y="49"/>
                  <a:pt x="16" y="59"/>
                </a:cubicBezTo>
                <a:cubicBezTo>
                  <a:pt x="13" y="76"/>
                  <a:pt x="4" y="99"/>
                  <a:pt x="5" y="103"/>
                </a:cubicBezTo>
                <a:cubicBezTo>
                  <a:pt x="7" y="106"/>
                  <a:pt x="5" y="106"/>
                  <a:pt x="5" y="106"/>
                </a:cubicBezTo>
                <a:lnTo>
                  <a:pt x="4" y="106"/>
                </a:lnTo>
                <a:cubicBezTo>
                  <a:pt x="0" y="100"/>
                  <a:pt x="0" y="94"/>
                  <a:pt x="0" y="88"/>
                </a:cubicBezTo>
                <a:close/>
                <a:moveTo>
                  <a:pt x="16" y="9"/>
                </a:moveTo>
                <a:lnTo>
                  <a:pt x="16" y="29"/>
                </a:lnTo>
                <a:cubicBezTo>
                  <a:pt x="15" y="35"/>
                  <a:pt x="13" y="44"/>
                  <a:pt x="10" y="55"/>
                </a:cubicBezTo>
                <a:cubicBezTo>
                  <a:pt x="5" y="67"/>
                  <a:pt x="3" y="79"/>
                  <a:pt x="3" y="84"/>
                </a:cubicBezTo>
                <a:lnTo>
                  <a:pt x="4" y="88"/>
                </a:lnTo>
                <a:lnTo>
                  <a:pt x="4" y="99"/>
                </a:lnTo>
                <a:cubicBezTo>
                  <a:pt x="4" y="91"/>
                  <a:pt x="9" y="76"/>
                  <a:pt x="15" y="58"/>
                </a:cubicBezTo>
                <a:cubicBezTo>
                  <a:pt x="16" y="49"/>
                  <a:pt x="22" y="41"/>
                  <a:pt x="24" y="35"/>
                </a:cubicBezTo>
                <a:cubicBezTo>
                  <a:pt x="24" y="26"/>
                  <a:pt x="22" y="17"/>
                  <a:pt x="19" y="12"/>
                </a:cubicBezTo>
                <a:cubicBezTo>
                  <a:pt x="19" y="11"/>
                  <a:pt x="19" y="9"/>
                  <a:pt x="16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78" name="Freeform 1982">
            <a:extLst>
              <a:ext uri="{FF2B5EF4-FFF2-40B4-BE49-F238E27FC236}">
                <a16:creationId xmlns:a16="http://schemas.microsoft.com/office/drawing/2014/main" id="{E987F4D1-5746-454B-97D5-9769C05E0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0" y="2778125"/>
            <a:ext cx="6350" cy="26988"/>
          </a:xfrm>
          <a:custGeom>
            <a:avLst/>
            <a:gdLst>
              <a:gd name="T0" fmla="*/ 0 w 18"/>
              <a:gd name="T1" fmla="*/ 0 h 73"/>
              <a:gd name="T2" fmla="*/ 5292 w 18"/>
              <a:gd name="T3" fmla="*/ 12200 h 73"/>
              <a:gd name="T4" fmla="*/ 3175 w 18"/>
              <a:gd name="T5" fmla="*/ 26618 h 73"/>
              <a:gd name="T6" fmla="*/ 1058 w 18"/>
              <a:gd name="T7" fmla="*/ 19594 h 73"/>
              <a:gd name="T8" fmla="*/ 2822 w 18"/>
              <a:gd name="T9" fmla="*/ 9242 h 73"/>
              <a:gd name="T10" fmla="*/ 0 w 18"/>
              <a:gd name="T11" fmla="*/ 0 h 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73">
                <a:moveTo>
                  <a:pt x="0" y="0"/>
                </a:moveTo>
                <a:cubicBezTo>
                  <a:pt x="0" y="0"/>
                  <a:pt x="17" y="16"/>
                  <a:pt x="15" y="33"/>
                </a:cubicBezTo>
                <a:cubicBezTo>
                  <a:pt x="15" y="47"/>
                  <a:pt x="8" y="65"/>
                  <a:pt x="9" y="72"/>
                </a:cubicBezTo>
                <a:cubicBezTo>
                  <a:pt x="5" y="66"/>
                  <a:pt x="3" y="62"/>
                  <a:pt x="3" y="53"/>
                </a:cubicBezTo>
                <a:cubicBezTo>
                  <a:pt x="3" y="45"/>
                  <a:pt x="11" y="35"/>
                  <a:pt x="8" y="25"/>
                </a:cubicBezTo>
                <a:cubicBezTo>
                  <a:pt x="8" y="15"/>
                  <a:pt x="0" y="0"/>
                  <a:pt x="0" y="0"/>
                </a:cubicBezTo>
              </a:path>
            </a:pathLst>
          </a:custGeom>
          <a:solidFill>
            <a:srgbClr val="3B7B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79" name="Freeform 1983">
            <a:extLst>
              <a:ext uri="{FF2B5EF4-FFF2-40B4-BE49-F238E27FC236}">
                <a16:creationId xmlns:a16="http://schemas.microsoft.com/office/drawing/2014/main" id="{C698F460-E38F-9A49-B51C-23DB6944A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0" y="2778125"/>
            <a:ext cx="6350" cy="26988"/>
          </a:xfrm>
          <a:custGeom>
            <a:avLst/>
            <a:gdLst>
              <a:gd name="T0" fmla="*/ 3342 w 19"/>
              <a:gd name="T1" fmla="*/ 26638 h 77"/>
              <a:gd name="T2" fmla="*/ 3008 w 19"/>
              <a:gd name="T3" fmla="*/ 25937 h 77"/>
              <a:gd name="T4" fmla="*/ 334 w 19"/>
              <a:gd name="T5" fmla="*/ 19277 h 77"/>
              <a:gd name="T6" fmla="*/ 2005 w 19"/>
              <a:gd name="T7" fmla="*/ 14370 h 77"/>
              <a:gd name="T8" fmla="*/ 3008 w 19"/>
              <a:gd name="T9" fmla="*/ 9463 h 77"/>
              <a:gd name="T10" fmla="*/ 0 w 19"/>
              <a:gd name="T11" fmla="*/ 1752 h 77"/>
              <a:gd name="T12" fmla="*/ 0 w 19"/>
              <a:gd name="T13" fmla="*/ 0 h 77"/>
              <a:gd name="T14" fmla="*/ 334 w 19"/>
              <a:gd name="T15" fmla="*/ 0 h 77"/>
              <a:gd name="T16" fmla="*/ 1337 w 19"/>
              <a:gd name="T17" fmla="*/ 0 h 77"/>
              <a:gd name="T18" fmla="*/ 6016 w 19"/>
              <a:gd name="T19" fmla="*/ 12267 h 77"/>
              <a:gd name="T20" fmla="*/ 5013 w 19"/>
              <a:gd name="T21" fmla="*/ 19277 h 77"/>
              <a:gd name="T22" fmla="*/ 4011 w 19"/>
              <a:gd name="T23" fmla="*/ 25586 h 77"/>
              <a:gd name="T24" fmla="*/ 4011 w 19"/>
              <a:gd name="T25" fmla="*/ 26638 h 77"/>
              <a:gd name="T26" fmla="*/ 3342 w 19"/>
              <a:gd name="T27" fmla="*/ 26638 h 77"/>
              <a:gd name="T28" fmla="*/ 3008 w 19"/>
              <a:gd name="T29" fmla="*/ 3855 h 77"/>
              <a:gd name="T30" fmla="*/ 4011 w 19"/>
              <a:gd name="T31" fmla="*/ 9113 h 77"/>
              <a:gd name="T32" fmla="*/ 3008 w 19"/>
              <a:gd name="T33" fmla="*/ 15071 h 77"/>
              <a:gd name="T34" fmla="*/ 2005 w 19"/>
              <a:gd name="T35" fmla="*/ 19277 h 77"/>
              <a:gd name="T36" fmla="*/ 3008 w 19"/>
              <a:gd name="T37" fmla="*/ 24535 h 77"/>
              <a:gd name="T38" fmla="*/ 4011 w 19"/>
              <a:gd name="T39" fmla="*/ 19277 h 77"/>
              <a:gd name="T40" fmla="*/ 5347 w 19"/>
              <a:gd name="T41" fmla="*/ 12267 h 77"/>
              <a:gd name="T42" fmla="*/ 3008 w 19"/>
              <a:gd name="T43" fmla="*/ 3855 h 7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9" h="77">
                <a:moveTo>
                  <a:pt x="10" y="76"/>
                </a:moveTo>
                <a:cubicBezTo>
                  <a:pt x="9" y="76"/>
                  <a:pt x="9" y="76"/>
                  <a:pt x="9" y="74"/>
                </a:cubicBezTo>
                <a:cubicBezTo>
                  <a:pt x="4" y="70"/>
                  <a:pt x="1" y="64"/>
                  <a:pt x="1" y="55"/>
                </a:cubicBezTo>
                <a:cubicBezTo>
                  <a:pt x="1" y="49"/>
                  <a:pt x="4" y="47"/>
                  <a:pt x="6" y="41"/>
                </a:cubicBezTo>
                <a:cubicBezTo>
                  <a:pt x="9" y="37"/>
                  <a:pt x="9" y="31"/>
                  <a:pt x="9" y="27"/>
                </a:cubicBezTo>
                <a:cubicBezTo>
                  <a:pt x="7" y="18"/>
                  <a:pt x="4" y="8"/>
                  <a:pt x="0" y="5"/>
                </a:cubicBezTo>
                <a:cubicBezTo>
                  <a:pt x="0" y="2"/>
                  <a:pt x="0" y="2"/>
                  <a:pt x="0" y="0"/>
                </a:cubicBezTo>
                <a:lnTo>
                  <a:pt x="1" y="0"/>
                </a:lnTo>
                <a:lnTo>
                  <a:pt x="4" y="0"/>
                </a:lnTo>
                <a:cubicBezTo>
                  <a:pt x="4" y="2"/>
                  <a:pt x="18" y="18"/>
                  <a:pt x="18" y="35"/>
                </a:cubicBezTo>
                <a:cubicBezTo>
                  <a:pt x="18" y="41"/>
                  <a:pt x="16" y="49"/>
                  <a:pt x="15" y="55"/>
                </a:cubicBezTo>
                <a:cubicBezTo>
                  <a:pt x="12" y="64"/>
                  <a:pt x="10" y="70"/>
                  <a:pt x="12" y="73"/>
                </a:cubicBezTo>
                <a:cubicBezTo>
                  <a:pt x="12" y="74"/>
                  <a:pt x="12" y="74"/>
                  <a:pt x="12" y="76"/>
                </a:cubicBezTo>
                <a:cubicBezTo>
                  <a:pt x="10" y="76"/>
                  <a:pt x="10" y="76"/>
                  <a:pt x="10" y="76"/>
                </a:cubicBezTo>
                <a:close/>
                <a:moveTo>
                  <a:pt x="9" y="11"/>
                </a:moveTo>
                <a:cubicBezTo>
                  <a:pt x="9" y="17"/>
                  <a:pt x="10" y="20"/>
                  <a:pt x="12" y="26"/>
                </a:cubicBezTo>
                <a:cubicBezTo>
                  <a:pt x="12" y="32"/>
                  <a:pt x="10" y="38"/>
                  <a:pt x="9" y="43"/>
                </a:cubicBezTo>
                <a:cubicBezTo>
                  <a:pt x="7" y="47"/>
                  <a:pt x="6" y="52"/>
                  <a:pt x="6" y="55"/>
                </a:cubicBezTo>
                <a:cubicBezTo>
                  <a:pt x="6" y="61"/>
                  <a:pt x="7" y="65"/>
                  <a:pt x="9" y="70"/>
                </a:cubicBezTo>
                <a:cubicBezTo>
                  <a:pt x="9" y="65"/>
                  <a:pt x="9" y="61"/>
                  <a:pt x="12" y="55"/>
                </a:cubicBezTo>
                <a:cubicBezTo>
                  <a:pt x="13" y="47"/>
                  <a:pt x="15" y="41"/>
                  <a:pt x="16" y="35"/>
                </a:cubicBezTo>
                <a:cubicBezTo>
                  <a:pt x="16" y="27"/>
                  <a:pt x="12" y="17"/>
                  <a:pt x="9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80" name="Freeform 1984">
            <a:extLst>
              <a:ext uri="{FF2B5EF4-FFF2-40B4-BE49-F238E27FC236}">
                <a16:creationId xmlns:a16="http://schemas.microsoft.com/office/drawing/2014/main" id="{807C04F8-1B35-6F45-BA7D-FAA68D915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8988" y="2779713"/>
            <a:ext cx="11112" cy="36512"/>
          </a:xfrm>
          <a:custGeom>
            <a:avLst/>
            <a:gdLst>
              <a:gd name="T0" fmla="*/ 2593 w 30"/>
              <a:gd name="T1" fmla="*/ 0 h 103"/>
              <a:gd name="T2" fmla="*/ 3334 w 30"/>
              <a:gd name="T3" fmla="*/ 9571 h 103"/>
              <a:gd name="T4" fmla="*/ 10742 w 30"/>
              <a:gd name="T5" fmla="*/ 28004 h 103"/>
              <a:gd name="T6" fmla="*/ 8519 w 30"/>
              <a:gd name="T7" fmla="*/ 36158 h 103"/>
              <a:gd name="T8" fmla="*/ 1482 w 30"/>
              <a:gd name="T9" fmla="*/ 11698 h 103"/>
              <a:gd name="T10" fmla="*/ 2593 w 30"/>
              <a:gd name="T11" fmla="*/ 0 h 10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103">
                <a:moveTo>
                  <a:pt x="7" y="0"/>
                </a:moveTo>
                <a:cubicBezTo>
                  <a:pt x="9" y="2"/>
                  <a:pt x="9" y="17"/>
                  <a:pt x="9" y="27"/>
                </a:cubicBezTo>
                <a:cubicBezTo>
                  <a:pt x="10" y="41"/>
                  <a:pt x="29" y="68"/>
                  <a:pt x="29" y="79"/>
                </a:cubicBezTo>
                <a:cubicBezTo>
                  <a:pt x="27" y="88"/>
                  <a:pt x="27" y="94"/>
                  <a:pt x="23" y="102"/>
                </a:cubicBezTo>
                <a:cubicBezTo>
                  <a:pt x="26" y="74"/>
                  <a:pt x="9" y="52"/>
                  <a:pt x="4" y="33"/>
                </a:cubicBezTo>
                <a:cubicBezTo>
                  <a:pt x="0" y="17"/>
                  <a:pt x="7" y="8"/>
                  <a:pt x="7" y="0"/>
                </a:cubicBezTo>
              </a:path>
            </a:pathLst>
          </a:custGeom>
          <a:solidFill>
            <a:srgbClr val="3B7B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81" name="Freeform 1985">
            <a:extLst>
              <a:ext uri="{FF2B5EF4-FFF2-40B4-BE49-F238E27FC236}">
                <a16:creationId xmlns:a16="http://schemas.microsoft.com/office/drawing/2014/main" id="{98278F80-48D2-7E4B-BD0D-87317238E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8988" y="2779713"/>
            <a:ext cx="11112" cy="38100"/>
          </a:xfrm>
          <a:custGeom>
            <a:avLst/>
            <a:gdLst>
              <a:gd name="T0" fmla="*/ 8244 w 31"/>
              <a:gd name="T1" fmla="*/ 37734 h 104"/>
              <a:gd name="T2" fmla="*/ 8244 w 31"/>
              <a:gd name="T3" fmla="*/ 37734 h 104"/>
              <a:gd name="T4" fmla="*/ 7527 w 31"/>
              <a:gd name="T5" fmla="*/ 37734 h 104"/>
              <a:gd name="T6" fmla="*/ 3226 w 31"/>
              <a:gd name="T7" fmla="*/ 19783 h 104"/>
              <a:gd name="T8" fmla="*/ 1075 w 31"/>
              <a:gd name="T9" fmla="*/ 12822 h 104"/>
              <a:gd name="T10" fmla="*/ 2151 w 31"/>
              <a:gd name="T11" fmla="*/ 3297 h 104"/>
              <a:gd name="T12" fmla="*/ 2509 w 31"/>
              <a:gd name="T13" fmla="*/ 366 h 104"/>
              <a:gd name="T14" fmla="*/ 2509 w 31"/>
              <a:gd name="T15" fmla="*/ 0 h 104"/>
              <a:gd name="T16" fmla="*/ 3226 w 31"/>
              <a:gd name="T17" fmla="*/ 0 h 104"/>
              <a:gd name="T18" fmla="*/ 3585 w 31"/>
              <a:gd name="T19" fmla="*/ 10258 h 104"/>
              <a:gd name="T20" fmla="*/ 7527 w 31"/>
              <a:gd name="T21" fmla="*/ 19416 h 104"/>
              <a:gd name="T22" fmla="*/ 10754 w 31"/>
              <a:gd name="T23" fmla="*/ 29308 h 104"/>
              <a:gd name="T24" fmla="*/ 8603 w 31"/>
              <a:gd name="T25" fmla="*/ 37734 h 104"/>
              <a:gd name="T26" fmla="*/ 8244 w 31"/>
              <a:gd name="T27" fmla="*/ 37734 h 104"/>
              <a:gd name="T28" fmla="*/ 2509 w 31"/>
              <a:gd name="T29" fmla="*/ 3297 h 104"/>
              <a:gd name="T30" fmla="*/ 2509 w 31"/>
              <a:gd name="T31" fmla="*/ 3297 h 104"/>
              <a:gd name="T32" fmla="*/ 2151 w 31"/>
              <a:gd name="T33" fmla="*/ 12456 h 104"/>
              <a:gd name="T34" fmla="*/ 5018 w 31"/>
              <a:gd name="T35" fmla="*/ 19416 h 104"/>
              <a:gd name="T36" fmla="*/ 8603 w 31"/>
              <a:gd name="T37" fmla="*/ 35536 h 104"/>
              <a:gd name="T38" fmla="*/ 9678 w 31"/>
              <a:gd name="T39" fmla="*/ 29308 h 104"/>
              <a:gd name="T40" fmla="*/ 6452 w 31"/>
              <a:gd name="T41" fmla="*/ 19783 h 104"/>
              <a:gd name="T42" fmla="*/ 2509 w 31"/>
              <a:gd name="T43" fmla="*/ 10258 h 104"/>
              <a:gd name="T44" fmla="*/ 2509 w 31"/>
              <a:gd name="T45" fmla="*/ 3297 h 10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104">
                <a:moveTo>
                  <a:pt x="23" y="103"/>
                </a:moveTo>
                <a:lnTo>
                  <a:pt x="23" y="103"/>
                </a:lnTo>
                <a:cubicBezTo>
                  <a:pt x="21" y="103"/>
                  <a:pt x="21" y="103"/>
                  <a:pt x="21" y="103"/>
                </a:cubicBezTo>
                <a:cubicBezTo>
                  <a:pt x="23" y="85"/>
                  <a:pt x="17" y="68"/>
                  <a:pt x="9" y="54"/>
                </a:cubicBezTo>
                <a:cubicBezTo>
                  <a:pt x="7" y="47"/>
                  <a:pt x="4" y="42"/>
                  <a:pt x="3" y="35"/>
                </a:cubicBezTo>
                <a:cubicBezTo>
                  <a:pt x="0" y="22"/>
                  <a:pt x="3" y="15"/>
                  <a:pt x="6" y="9"/>
                </a:cubicBezTo>
                <a:cubicBezTo>
                  <a:pt x="6" y="6"/>
                  <a:pt x="7" y="3"/>
                  <a:pt x="7" y="1"/>
                </a:cubicBezTo>
                <a:lnTo>
                  <a:pt x="7" y="0"/>
                </a:lnTo>
                <a:cubicBezTo>
                  <a:pt x="9" y="0"/>
                  <a:pt x="9" y="0"/>
                  <a:pt x="9" y="0"/>
                </a:cubicBezTo>
                <a:cubicBezTo>
                  <a:pt x="10" y="3"/>
                  <a:pt x="10" y="18"/>
                  <a:pt x="10" y="28"/>
                </a:cubicBezTo>
                <a:cubicBezTo>
                  <a:pt x="12" y="35"/>
                  <a:pt x="17" y="42"/>
                  <a:pt x="21" y="53"/>
                </a:cubicBezTo>
                <a:cubicBezTo>
                  <a:pt x="26" y="65"/>
                  <a:pt x="30" y="75"/>
                  <a:pt x="30" y="80"/>
                </a:cubicBezTo>
                <a:cubicBezTo>
                  <a:pt x="30" y="88"/>
                  <a:pt x="29" y="95"/>
                  <a:pt x="24" y="103"/>
                </a:cubicBezTo>
                <a:cubicBezTo>
                  <a:pt x="23" y="103"/>
                  <a:pt x="23" y="103"/>
                  <a:pt x="23" y="103"/>
                </a:cubicBezTo>
                <a:close/>
                <a:moveTo>
                  <a:pt x="7" y="9"/>
                </a:moveTo>
                <a:lnTo>
                  <a:pt x="7" y="9"/>
                </a:lnTo>
                <a:cubicBezTo>
                  <a:pt x="6" y="16"/>
                  <a:pt x="4" y="22"/>
                  <a:pt x="6" y="34"/>
                </a:cubicBezTo>
                <a:cubicBezTo>
                  <a:pt x="7" y="39"/>
                  <a:pt x="9" y="47"/>
                  <a:pt x="14" y="53"/>
                </a:cubicBezTo>
                <a:cubicBezTo>
                  <a:pt x="18" y="65"/>
                  <a:pt x="24" y="80"/>
                  <a:pt x="24" y="97"/>
                </a:cubicBezTo>
                <a:cubicBezTo>
                  <a:pt x="26" y="92"/>
                  <a:pt x="27" y="86"/>
                  <a:pt x="27" y="80"/>
                </a:cubicBezTo>
                <a:cubicBezTo>
                  <a:pt x="27" y="75"/>
                  <a:pt x="23" y="65"/>
                  <a:pt x="18" y="54"/>
                </a:cubicBezTo>
                <a:cubicBezTo>
                  <a:pt x="14" y="44"/>
                  <a:pt x="9" y="35"/>
                  <a:pt x="7" y="28"/>
                </a:cubicBezTo>
                <a:cubicBezTo>
                  <a:pt x="7" y="22"/>
                  <a:pt x="7" y="15"/>
                  <a:pt x="7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82" name="Freeform 1986">
            <a:extLst>
              <a:ext uri="{FF2B5EF4-FFF2-40B4-BE49-F238E27FC236}">
                <a16:creationId xmlns:a16="http://schemas.microsoft.com/office/drawing/2014/main" id="{21654D6C-CCDC-D84D-A3C1-B017D16AF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5813" y="2779713"/>
            <a:ext cx="7937" cy="33337"/>
          </a:xfrm>
          <a:custGeom>
            <a:avLst/>
            <a:gdLst>
              <a:gd name="T0" fmla="*/ 4141 w 23"/>
              <a:gd name="T1" fmla="*/ 0 h 92"/>
              <a:gd name="T2" fmla="*/ 2761 w 23"/>
              <a:gd name="T3" fmla="*/ 9059 h 92"/>
              <a:gd name="T4" fmla="*/ 7592 w 23"/>
              <a:gd name="T5" fmla="*/ 28264 h 92"/>
              <a:gd name="T6" fmla="*/ 5176 w 23"/>
              <a:gd name="T7" fmla="*/ 32975 h 92"/>
              <a:gd name="T8" fmla="*/ 0 w 23"/>
              <a:gd name="T9" fmla="*/ 11958 h 92"/>
              <a:gd name="T10" fmla="*/ 4141 w 23"/>
              <a:gd name="T11" fmla="*/ 0 h 9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92">
                <a:moveTo>
                  <a:pt x="12" y="0"/>
                </a:moveTo>
                <a:cubicBezTo>
                  <a:pt x="14" y="0"/>
                  <a:pt x="11" y="14"/>
                  <a:pt x="8" y="25"/>
                </a:cubicBezTo>
                <a:cubicBezTo>
                  <a:pt x="6" y="33"/>
                  <a:pt x="15" y="50"/>
                  <a:pt x="22" y="78"/>
                </a:cubicBezTo>
                <a:cubicBezTo>
                  <a:pt x="22" y="85"/>
                  <a:pt x="20" y="85"/>
                  <a:pt x="15" y="91"/>
                </a:cubicBezTo>
                <a:cubicBezTo>
                  <a:pt x="19" y="84"/>
                  <a:pt x="0" y="41"/>
                  <a:pt x="0" y="33"/>
                </a:cubicBezTo>
                <a:cubicBezTo>
                  <a:pt x="0" y="17"/>
                  <a:pt x="12" y="0"/>
                  <a:pt x="12" y="0"/>
                </a:cubicBezTo>
              </a:path>
            </a:pathLst>
          </a:custGeom>
          <a:solidFill>
            <a:srgbClr val="3B7B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83" name="Freeform 1987">
            <a:extLst>
              <a:ext uri="{FF2B5EF4-FFF2-40B4-BE49-F238E27FC236}">
                <a16:creationId xmlns:a16="http://schemas.microsoft.com/office/drawing/2014/main" id="{5C14EF5D-731B-1B4D-8371-A34B2EC62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5813" y="2779713"/>
            <a:ext cx="9525" cy="34925"/>
          </a:xfrm>
          <a:custGeom>
            <a:avLst/>
            <a:gdLst>
              <a:gd name="T0" fmla="*/ 6228 w 26"/>
              <a:gd name="T1" fmla="*/ 33822 h 95"/>
              <a:gd name="T2" fmla="*/ 2931 w 26"/>
              <a:gd name="T3" fmla="*/ 21690 h 95"/>
              <a:gd name="T4" fmla="*/ 733 w 26"/>
              <a:gd name="T5" fmla="*/ 12499 h 95"/>
              <a:gd name="T6" fmla="*/ 5495 w 26"/>
              <a:gd name="T7" fmla="*/ 368 h 95"/>
              <a:gd name="T8" fmla="*/ 5495 w 26"/>
              <a:gd name="T9" fmla="*/ 0 h 95"/>
              <a:gd name="T10" fmla="*/ 6228 w 26"/>
              <a:gd name="T11" fmla="*/ 0 h 95"/>
              <a:gd name="T12" fmla="*/ 6228 w 26"/>
              <a:gd name="T13" fmla="*/ 1471 h 95"/>
              <a:gd name="T14" fmla="*/ 4396 w 26"/>
              <a:gd name="T15" fmla="*/ 9558 h 95"/>
              <a:gd name="T16" fmla="*/ 6228 w 26"/>
              <a:gd name="T17" fmla="*/ 17279 h 95"/>
              <a:gd name="T18" fmla="*/ 9159 w 26"/>
              <a:gd name="T19" fmla="*/ 28308 h 95"/>
              <a:gd name="T20" fmla="*/ 8060 w 26"/>
              <a:gd name="T21" fmla="*/ 32719 h 95"/>
              <a:gd name="T22" fmla="*/ 6594 w 26"/>
              <a:gd name="T23" fmla="*/ 33822 h 95"/>
              <a:gd name="T24" fmla="*/ 6594 w 26"/>
              <a:gd name="T25" fmla="*/ 34557 h 95"/>
              <a:gd name="T26" fmla="*/ 6228 w 26"/>
              <a:gd name="T27" fmla="*/ 33822 h 95"/>
              <a:gd name="T28" fmla="*/ 5129 w 26"/>
              <a:gd name="T29" fmla="*/ 2573 h 95"/>
              <a:gd name="T30" fmla="*/ 2198 w 26"/>
              <a:gd name="T31" fmla="*/ 12499 h 95"/>
              <a:gd name="T32" fmla="*/ 4396 w 26"/>
              <a:gd name="T33" fmla="*/ 21690 h 95"/>
              <a:gd name="T34" fmla="*/ 7327 w 26"/>
              <a:gd name="T35" fmla="*/ 32719 h 95"/>
              <a:gd name="T36" fmla="*/ 8426 w 26"/>
              <a:gd name="T37" fmla="*/ 29043 h 95"/>
              <a:gd name="T38" fmla="*/ 5495 w 26"/>
              <a:gd name="T39" fmla="*/ 18382 h 95"/>
              <a:gd name="T40" fmla="*/ 3297 w 26"/>
              <a:gd name="T41" fmla="*/ 9558 h 95"/>
              <a:gd name="T42" fmla="*/ 5129 w 26"/>
              <a:gd name="T43" fmla="*/ 2573 h 9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6" h="95">
                <a:moveTo>
                  <a:pt x="17" y="92"/>
                </a:moveTo>
                <a:cubicBezTo>
                  <a:pt x="18" y="89"/>
                  <a:pt x="14" y="73"/>
                  <a:pt x="8" y="59"/>
                </a:cubicBezTo>
                <a:cubicBezTo>
                  <a:pt x="6" y="47"/>
                  <a:pt x="2" y="38"/>
                  <a:pt x="2" y="34"/>
                </a:cubicBezTo>
                <a:cubicBezTo>
                  <a:pt x="0" y="18"/>
                  <a:pt x="15" y="1"/>
                  <a:pt x="15" y="1"/>
                </a:cubicBezTo>
                <a:lnTo>
                  <a:pt x="15" y="0"/>
                </a:lnTo>
                <a:lnTo>
                  <a:pt x="17" y="0"/>
                </a:lnTo>
                <a:lnTo>
                  <a:pt x="17" y="4"/>
                </a:lnTo>
                <a:cubicBezTo>
                  <a:pt x="15" y="9"/>
                  <a:pt x="14" y="18"/>
                  <a:pt x="12" y="26"/>
                </a:cubicBezTo>
                <a:cubicBezTo>
                  <a:pt x="12" y="32"/>
                  <a:pt x="15" y="38"/>
                  <a:pt x="17" y="47"/>
                </a:cubicBezTo>
                <a:cubicBezTo>
                  <a:pt x="20" y="56"/>
                  <a:pt x="23" y="65"/>
                  <a:pt x="25" y="77"/>
                </a:cubicBezTo>
                <a:cubicBezTo>
                  <a:pt x="25" y="85"/>
                  <a:pt x="25" y="86"/>
                  <a:pt x="22" y="89"/>
                </a:cubicBezTo>
                <a:cubicBezTo>
                  <a:pt x="22" y="92"/>
                  <a:pt x="20" y="92"/>
                  <a:pt x="18" y="92"/>
                </a:cubicBezTo>
                <a:lnTo>
                  <a:pt x="18" y="94"/>
                </a:lnTo>
                <a:cubicBezTo>
                  <a:pt x="18" y="94"/>
                  <a:pt x="17" y="94"/>
                  <a:pt x="17" y="92"/>
                </a:cubicBezTo>
                <a:close/>
                <a:moveTo>
                  <a:pt x="14" y="7"/>
                </a:moveTo>
                <a:cubicBezTo>
                  <a:pt x="9" y="13"/>
                  <a:pt x="5" y="24"/>
                  <a:pt x="6" y="34"/>
                </a:cubicBezTo>
                <a:cubicBezTo>
                  <a:pt x="6" y="38"/>
                  <a:pt x="8" y="50"/>
                  <a:pt x="12" y="59"/>
                </a:cubicBezTo>
                <a:cubicBezTo>
                  <a:pt x="15" y="73"/>
                  <a:pt x="18" y="83"/>
                  <a:pt x="20" y="89"/>
                </a:cubicBezTo>
                <a:cubicBezTo>
                  <a:pt x="22" y="85"/>
                  <a:pt x="23" y="83"/>
                  <a:pt x="23" y="79"/>
                </a:cubicBezTo>
                <a:cubicBezTo>
                  <a:pt x="20" y="65"/>
                  <a:pt x="17" y="56"/>
                  <a:pt x="15" y="50"/>
                </a:cubicBezTo>
                <a:cubicBezTo>
                  <a:pt x="11" y="39"/>
                  <a:pt x="8" y="32"/>
                  <a:pt x="9" y="26"/>
                </a:cubicBezTo>
                <a:cubicBezTo>
                  <a:pt x="11" y="18"/>
                  <a:pt x="12" y="12"/>
                  <a:pt x="14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84" name="Freeform 1988">
            <a:extLst>
              <a:ext uri="{FF2B5EF4-FFF2-40B4-BE49-F238E27FC236}">
                <a16:creationId xmlns:a16="http://schemas.microsoft.com/office/drawing/2014/main" id="{077E29B7-31B1-074C-8156-B2837EAA0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2719388"/>
            <a:ext cx="109538" cy="104775"/>
          </a:xfrm>
          <a:custGeom>
            <a:avLst/>
            <a:gdLst>
              <a:gd name="T0" fmla="*/ 54950 w 303"/>
              <a:gd name="T1" fmla="*/ 0 h 290"/>
              <a:gd name="T2" fmla="*/ 67964 w 303"/>
              <a:gd name="T3" fmla="*/ 40104 h 290"/>
              <a:gd name="T4" fmla="*/ 109176 w 303"/>
              <a:gd name="T5" fmla="*/ 40104 h 290"/>
              <a:gd name="T6" fmla="*/ 75917 w 303"/>
              <a:gd name="T7" fmla="*/ 64671 h 290"/>
              <a:gd name="T8" fmla="*/ 88932 w 303"/>
              <a:gd name="T9" fmla="*/ 104414 h 290"/>
              <a:gd name="T10" fmla="*/ 54950 w 303"/>
              <a:gd name="T11" fmla="*/ 80207 h 290"/>
              <a:gd name="T12" fmla="*/ 21329 w 303"/>
              <a:gd name="T13" fmla="*/ 104414 h 290"/>
              <a:gd name="T14" fmla="*/ 33621 w 303"/>
              <a:gd name="T15" fmla="*/ 64671 h 290"/>
              <a:gd name="T16" fmla="*/ 0 w 303"/>
              <a:gd name="T17" fmla="*/ 40104 h 290"/>
              <a:gd name="T18" fmla="*/ 41935 w 303"/>
              <a:gd name="T19" fmla="*/ 40104 h 290"/>
              <a:gd name="T20" fmla="*/ 54950 w 303"/>
              <a:gd name="T21" fmla="*/ 0 h 29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03" h="290">
                <a:moveTo>
                  <a:pt x="152" y="0"/>
                </a:moveTo>
                <a:lnTo>
                  <a:pt x="188" y="111"/>
                </a:lnTo>
                <a:lnTo>
                  <a:pt x="302" y="111"/>
                </a:lnTo>
                <a:lnTo>
                  <a:pt x="210" y="179"/>
                </a:lnTo>
                <a:lnTo>
                  <a:pt x="246" y="289"/>
                </a:lnTo>
                <a:lnTo>
                  <a:pt x="152" y="222"/>
                </a:lnTo>
                <a:lnTo>
                  <a:pt x="59" y="289"/>
                </a:lnTo>
                <a:lnTo>
                  <a:pt x="93" y="179"/>
                </a:lnTo>
                <a:lnTo>
                  <a:pt x="0" y="111"/>
                </a:lnTo>
                <a:lnTo>
                  <a:pt x="116" y="111"/>
                </a:lnTo>
                <a:lnTo>
                  <a:pt x="15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85" name="Freeform 1989">
            <a:extLst>
              <a:ext uri="{FF2B5EF4-FFF2-40B4-BE49-F238E27FC236}">
                <a16:creationId xmlns:a16="http://schemas.microsoft.com/office/drawing/2014/main" id="{D29B2DF6-8B12-FE44-903D-C1300526D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2719388"/>
            <a:ext cx="109538" cy="104775"/>
          </a:xfrm>
          <a:custGeom>
            <a:avLst/>
            <a:gdLst>
              <a:gd name="T0" fmla="*/ 88932 w 303"/>
              <a:gd name="T1" fmla="*/ 104416 h 292"/>
              <a:gd name="T2" fmla="*/ 54950 w 303"/>
              <a:gd name="T3" fmla="*/ 80017 h 292"/>
              <a:gd name="T4" fmla="*/ 21329 w 303"/>
              <a:gd name="T5" fmla="*/ 104416 h 292"/>
              <a:gd name="T6" fmla="*/ 20968 w 303"/>
              <a:gd name="T7" fmla="*/ 104416 h 292"/>
              <a:gd name="T8" fmla="*/ 20968 w 303"/>
              <a:gd name="T9" fmla="*/ 104057 h 292"/>
              <a:gd name="T10" fmla="*/ 33621 w 303"/>
              <a:gd name="T11" fmla="*/ 64229 h 292"/>
              <a:gd name="T12" fmla="*/ 0 w 303"/>
              <a:gd name="T13" fmla="*/ 40188 h 292"/>
              <a:gd name="T14" fmla="*/ 1085 w 303"/>
              <a:gd name="T15" fmla="*/ 40188 h 292"/>
              <a:gd name="T16" fmla="*/ 33982 w 303"/>
              <a:gd name="T17" fmla="*/ 64229 h 292"/>
              <a:gd name="T18" fmla="*/ 22052 w 303"/>
              <a:gd name="T19" fmla="*/ 103340 h 292"/>
              <a:gd name="T20" fmla="*/ 54950 w 303"/>
              <a:gd name="T21" fmla="*/ 79299 h 292"/>
              <a:gd name="T22" fmla="*/ 88209 w 303"/>
              <a:gd name="T23" fmla="*/ 103340 h 292"/>
              <a:gd name="T24" fmla="*/ 75917 w 303"/>
              <a:gd name="T25" fmla="*/ 64587 h 292"/>
              <a:gd name="T26" fmla="*/ 109176 w 303"/>
              <a:gd name="T27" fmla="*/ 40188 h 292"/>
              <a:gd name="T28" fmla="*/ 109176 w 303"/>
              <a:gd name="T29" fmla="*/ 40188 h 292"/>
              <a:gd name="T30" fmla="*/ 76279 w 303"/>
              <a:gd name="T31" fmla="*/ 64587 h 292"/>
              <a:gd name="T32" fmla="*/ 89655 w 303"/>
              <a:gd name="T33" fmla="*/ 104057 h 292"/>
              <a:gd name="T34" fmla="*/ 89655 w 303"/>
              <a:gd name="T35" fmla="*/ 104416 h 292"/>
              <a:gd name="T36" fmla="*/ 88932 w 303"/>
              <a:gd name="T37" fmla="*/ 104416 h 292"/>
              <a:gd name="T38" fmla="*/ 54227 w 303"/>
              <a:gd name="T39" fmla="*/ 359 h 292"/>
              <a:gd name="T40" fmla="*/ 55673 w 303"/>
              <a:gd name="T41" fmla="*/ 359 h 292"/>
              <a:gd name="T42" fmla="*/ 67964 w 303"/>
              <a:gd name="T43" fmla="*/ 40188 h 292"/>
              <a:gd name="T44" fmla="*/ 67964 w 303"/>
              <a:gd name="T45" fmla="*/ 40188 h 292"/>
              <a:gd name="T46" fmla="*/ 54950 w 303"/>
              <a:gd name="T47" fmla="*/ 1435 h 292"/>
              <a:gd name="T48" fmla="*/ 41935 w 303"/>
              <a:gd name="T49" fmla="*/ 40188 h 292"/>
              <a:gd name="T50" fmla="*/ 54227 w 303"/>
              <a:gd name="T51" fmla="*/ 359 h 29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03" h="292">
                <a:moveTo>
                  <a:pt x="246" y="291"/>
                </a:moveTo>
                <a:lnTo>
                  <a:pt x="152" y="223"/>
                </a:lnTo>
                <a:lnTo>
                  <a:pt x="59" y="291"/>
                </a:lnTo>
                <a:lnTo>
                  <a:pt x="58" y="291"/>
                </a:lnTo>
                <a:lnTo>
                  <a:pt x="58" y="290"/>
                </a:lnTo>
                <a:lnTo>
                  <a:pt x="93" y="179"/>
                </a:lnTo>
                <a:lnTo>
                  <a:pt x="0" y="112"/>
                </a:lnTo>
                <a:lnTo>
                  <a:pt x="3" y="112"/>
                </a:lnTo>
                <a:lnTo>
                  <a:pt x="94" y="179"/>
                </a:lnTo>
                <a:lnTo>
                  <a:pt x="61" y="288"/>
                </a:lnTo>
                <a:lnTo>
                  <a:pt x="152" y="221"/>
                </a:lnTo>
                <a:lnTo>
                  <a:pt x="244" y="288"/>
                </a:lnTo>
                <a:lnTo>
                  <a:pt x="210" y="180"/>
                </a:lnTo>
                <a:lnTo>
                  <a:pt x="302" y="112"/>
                </a:lnTo>
                <a:lnTo>
                  <a:pt x="211" y="180"/>
                </a:lnTo>
                <a:lnTo>
                  <a:pt x="248" y="290"/>
                </a:lnTo>
                <a:lnTo>
                  <a:pt x="248" y="291"/>
                </a:lnTo>
                <a:lnTo>
                  <a:pt x="246" y="291"/>
                </a:lnTo>
                <a:close/>
                <a:moveTo>
                  <a:pt x="150" y="1"/>
                </a:moveTo>
                <a:cubicBezTo>
                  <a:pt x="150" y="0"/>
                  <a:pt x="152" y="0"/>
                  <a:pt x="154" y="1"/>
                </a:cubicBezTo>
                <a:lnTo>
                  <a:pt x="188" y="112"/>
                </a:lnTo>
                <a:lnTo>
                  <a:pt x="152" y="4"/>
                </a:lnTo>
                <a:lnTo>
                  <a:pt x="116" y="112"/>
                </a:lnTo>
                <a:lnTo>
                  <a:pt x="15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86" name="Freeform 1990">
            <a:extLst>
              <a:ext uri="{FF2B5EF4-FFF2-40B4-BE49-F238E27FC236}">
                <a16:creationId xmlns:a16="http://schemas.microsoft.com/office/drawing/2014/main" id="{E68338CC-3C2C-F74B-B9FC-335EE055C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652713"/>
            <a:ext cx="431800" cy="252412"/>
          </a:xfrm>
          <a:custGeom>
            <a:avLst/>
            <a:gdLst>
              <a:gd name="T0" fmla="*/ 0 w 1200"/>
              <a:gd name="T1" fmla="*/ 109102 h 701"/>
              <a:gd name="T2" fmla="*/ 14393 w 1200"/>
              <a:gd name="T3" fmla="*/ 109102 h 701"/>
              <a:gd name="T4" fmla="*/ 22670 w 1200"/>
              <a:gd name="T5" fmla="*/ 109102 h 701"/>
              <a:gd name="T6" fmla="*/ 89599 w 1200"/>
              <a:gd name="T7" fmla="*/ 75256 h 701"/>
              <a:gd name="T8" fmla="*/ 89599 w 1200"/>
              <a:gd name="T9" fmla="*/ 109102 h 701"/>
              <a:gd name="T10" fmla="*/ 97155 w 1200"/>
              <a:gd name="T11" fmla="*/ 109102 h 701"/>
              <a:gd name="T12" fmla="*/ 107590 w 1200"/>
              <a:gd name="T13" fmla="*/ 109102 h 701"/>
              <a:gd name="T14" fmla="*/ 118385 w 1200"/>
              <a:gd name="T15" fmla="*/ 109102 h 701"/>
              <a:gd name="T16" fmla="*/ 125582 w 1200"/>
              <a:gd name="T17" fmla="*/ 109102 h 701"/>
              <a:gd name="T18" fmla="*/ 125582 w 1200"/>
              <a:gd name="T19" fmla="*/ 75256 h 701"/>
              <a:gd name="T20" fmla="*/ 193231 w 1200"/>
              <a:gd name="T21" fmla="*/ 109102 h 701"/>
              <a:gd name="T22" fmla="*/ 195749 w 1200"/>
              <a:gd name="T23" fmla="*/ 109102 h 701"/>
              <a:gd name="T24" fmla="*/ 201147 w 1200"/>
              <a:gd name="T25" fmla="*/ 109102 h 701"/>
              <a:gd name="T26" fmla="*/ 215540 w 1200"/>
              <a:gd name="T27" fmla="*/ 109102 h 701"/>
              <a:gd name="T28" fmla="*/ 215540 w 1200"/>
              <a:gd name="T29" fmla="*/ 108382 h 701"/>
              <a:gd name="T30" fmla="*/ 215540 w 1200"/>
              <a:gd name="T31" fmla="*/ 100101 h 701"/>
              <a:gd name="T32" fmla="*/ 215540 w 1200"/>
              <a:gd name="T33" fmla="*/ 96500 h 701"/>
              <a:gd name="T34" fmla="*/ 167682 w 1200"/>
              <a:gd name="T35" fmla="*/ 71655 h 701"/>
              <a:gd name="T36" fmla="*/ 215540 w 1200"/>
              <a:gd name="T37" fmla="*/ 71655 h 701"/>
              <a:gd name="T38" fmla="*/ 215540 w 1200"/>
              <a:gd name="T39" fmla="*/ 65173 h 701"/>
              <a:gd name="T40" fmla="*/ 215540 w 1200"/>
              <a:gd name="T41" fmla="*/ 53651 h 701"/>
              <a:gd name="T42" fmla="*/ 215540 w 1200"/>
              <a:gd name="T43" fmla="*/ 42849 h 701"/>
              <a:gd name="T44" fmla="*/ 215540 w 1200"/>
              <a:gd name="T45" fmla="*/ 36367 h 701"/>
              <a:gd name="T46" fmla="*/ 167682 w 1200"/>
              <a:gd name="T47" fmla="*/ 36367 h 701"/>
              <a:gd name="T48" fmla="*/ 215540 w 1200"/>
              <a:gd name="T49" fmla="*/ 12243 h 701"/>
              <a:gd name="T50" fmla="*/ 215540 w 1200"/>
              <a:gd name="T51" fmla="*/ 11162 h 701"/>
              <a:gd name="T52" fmla="*/ 215540 w 1200"/>
              <a:gd name="T53" fmla="*/ 7922 h 701"/>
              <a:gd name="T54" fmla="*/ 215540 w 1200"/>
              <a:gd name="T55" fmla="*/ 0 h 701"/>
              <a:gd name="T56" fmla="*/ 431440 w 1200"/>
              <a:gd name="T57" fmla="*/ 0 h 701"/>
              <a:gd name="T58" fmla="*/ 431440 w 1200"/>
              <a:gd name="T59" fmla="*/ 252052 h 701"/>
              <a:gd name="T60" fmla="*/ 0 w 1200"/>
              <a:gd name="T61" fmla="*/ 252052 h 701"/>
              <a:gd name="T62" fmla="*/ 0 w 1200"/>
              <a:gd name="T63" fmla="*/ 109102 h 70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00" h="701">
                <a:moveTo>
                  <a:pt x="0" y="303"/>
                </a:moveTo>
                <a:lnTo>
                  <a:pt x="40" y="303"/>
                </a:lnTo>
                <a:lnTo>
                  <a:pt x="63" y="303"/>
                </a:lnTo>
                <a:lnTo>
                  <a:pt x="249" y="209"/>
                </a:lnTo>
                <a:lnTo>
                  <a:pt x="249" y="303"/>
                </a:lnTo>
                <a:lnTo>
                  <a:pt x="270" y="303"/>
                </a:lnTo>
                <a:lnTo>
                  <a:pt x="299" y="303"/>
                </a:lnTo>
                <a:lnTo>
                  <a:pt x="329" y="303"/>
                </a:lnTo>
                <a:lnTo>
                  <a:pt x="349" y="303"/>
                </a:lnTo>
                <a:lnTo>
                  <a:pt x="349" y="209"/>
                </a:lnTo>
                <a:lnTo>
                  <a:pt x="537" y="303"/>
                </a:lnTo>
                <a:lnTo>
                  <a:pt x="544" y="303"/>
                </a:lnTo>
                <a:lnTo>
                  <a:pt x="559" y="303"/>
                </a:lnTo>
                <a:lnTo>
                  <a:pt x="599" y="303"/>
                </a:lnTo>
                <a:lnTo>
                  <a:pt x="599" y="301"/>
                </a:lnTo>
                <a:lnTo>
                  <a:pt x="599" y="278"/>
                </a:lnTo>
                <a:lnTo>
                  <a:pt x="599" y="268"/>
                </a:lnTo>
                <a:lnTo>
                  <a:pt x="466" y="199"/>
                </a:lnTo>
                <a:lnTo>
                  <a:pt x="599" y="199"/>
                </a:lnTo>
                <a:lnTo>
                  <a:pt x="599" y="181"/>
                </a:lnTo>
                <a:lnTo>
                  <a:pt x="599" y="149"/>
                </a:lnTo>
                <a:lnTo>
                  <a:pt x="599" y="119"/>
                </a:lnTo>
                <a:lnTo>
                  <a:pt x="599" y="101"/>
                </a:lnTo>
                <a:lnTo>
                  <a:pt x="466" y="101"/>
                </a:lnTo>
                <a:lnTo>
                  <a:pt x="599" y="34"/>
                </a:lnTo>
                <a:lnTo>
                  <a:pt x="599" y="31"/>
                </a:lnTo>
                <a:lnTo>
                  <a:pt x="599" y="22"/>
                </a:lnTo>
                <a:lnTo>
                  <a:pt x="599" y="0"/>
                </a:lnTo>
                <a:lnTo>
                  <a:pt x="1199" y="0"/>
                </a:lnTo>
                <a:lnTo>
                  <a:pt x="1199" y="700"/>
                </a:lnTo>
                <a:lnTo>
                  <a:pt x="0" y="700"/>
                </a:lnTo>
                <a:lnTo>
                  <a:pt x="0" y="303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87" name="Freeform 1991">
            <a:extLst>
              <a:ext uri="{FF2B5EF4-FFF2-40B4-BE49-F238E27FC236}">
                <a16:creationId xmlns:a16="http://schemas.microsoft.com/office/drawing/2014/main" id="{B45D67A0-6397-6647-9421-9FA10990F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724150"/>
            <a:ext cx="47625" cy="25400"/>
          </a:xfrm>
          <a:custGeom>
            <a:avLst/>
            <a:gdLst>
              <a:gd name="T0" fmla="*/ 0 w 134"/>
              <a:gd name="T1" fmla="*/ 0 h 70"/>
              <a:gd name="T2" fmla="*/ 47270 w 134"/>
              <a:gd name="T3" fmla="*/ 0 h 70"/>
              <a:gd name="T4" fmla="*/ 0 w 134"/>
              <a:gd name="T5" fmla="*/ 25037 h 70"/>
              <a:gd name="T6" fmla="*/ 0 w 134"/>
              <a:gd name="T7" fmla="*/ 0 h 7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4" h="70">
                <a:moveTo>
                  <a:pt x="0" y="0"/>
                </a:moveTo>
                <a:lnTo>
                  <a:pt x="133" y="0"/>
                </a:lnTo>
                <a:lnTo>
                  <a:pt x="0" y="69"/>
                </a:lnTo>
                <a:lnTo>
                  <a:pt x="0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88" name="Freeform 1992">
            <a:extLst>
              <a:ext uri="{FF2B5EF4-FFF2-40B4-BE49-F238E27FC236}">
                <a16:creationId xmlns:a16="http://schemas.microsoft.com/office/drawing/2014/main" id="{3DDBBD51-3F35-D543-9FF1-946F369F2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2652713"/>
            <a:ext cx="66675" cy="33337"/>
          </a:xfrm>
          <a:custGeom>
            <a:avLst/>
            <a:gdLst>
              <a:gd name="T0" fmla="*/ 66313 w 184"/>
              <a:gd name="T1" fmla="*/ 0 h 93"/>
              <a:gd name="T2" fmla="*/ 0 w 184"/>
              <a:gd name="T3" fmla="*/ 32979 h 93"/>
              <a:gd name="T4" fmla="*/ 0 w 184"/>
              <a:gd name="T5" fmla="*/ 0 h 93"/>
              <a:gd name="T6" fmla="*/ 66313 w 184"/>
              <a:gd name="T7" fmla="*/ 0 h 9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4" h="93">
                <a:moveTo>
                  <a:pt x="183" y="0"/>
                </a:moveTo>
                <a:lnTo>
                  <a:pt x="0" y="92"/>
                </a:lnTo>
                <a:lnTo>
                  <a:pt x="0" y="0"/>
                </a:lnTo>
                <a:lnTo>
                  <a:pt x="183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89" name="Freeform 1993">
            <a:extLst>
              <a:ext uri="{FF2B5EF4-FFF2-40B4-BE49-F238E27FC236}">
                <a16:creationId xmlns:a16="http://schemas.microsoft.com/office/drawing/2014/main" id="{69B4048F-7852-DF42-84FB-283B8798B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652713"/>
            <a:ext cx="65088" cy="33337"/>
          </a:xfrm>
          <a:custGeom>
            <a:avLst/>
            <a:gdLst>
              <a:gd name="T0" fmla="*/ 64732 w 183"/>
              <a:gd name="T1" fmla="*/ 0 h 93"/>
              <a:gd name="T2" fmla="*/ 64732 w 183"/>
              <a:gd name="T3" fmla="*/ 32979 h 93"/>
              <a:gd name="T4" fmla="*/ 0 w 183"/>
              <a:gd name="T5" fmla="*/ 0 h 93"/>
              <a:gd name="T6" fmla="*/ 64732 w 183"/>
              <a:gd name="T7" fmla="*/ 0 h 9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3" h="93">
                <a:moveTo>
                  <a:pt x="182" y="0"/>
                </a:moveTo>
                <a:lnTo>
                  <a:pt x="182" y="92"/>
                </a:lnTo>
                <a:lnTo>
                  <a:pt x="0" y="0"/>
                </a:lnTo>
                <a:lnTo>
                  <a:pt x="182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0" name="Freeform 1994">
            <a:extLst>
              <a:ext uri="{FF2B5EF4-FFF2-40B4-BE49-F238E27FC236}">
                <a16:creationId xmlns:a16="http://schemas.microsoft.com/office/drawing/2014/main" id="{A7A8D4E4-F77E-1946-AFA7-DDBF18577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665413"/>
            <a:ext cx="47625" cy="23812"/>
          </a:xfrm>
          <a:custGeom>
            <a:avLst/>
            <a:gdLst>
              <a:gd name="T0" fmla="*/ 0 w 134"/>
              <a:gd name="T1" fmla="*/ 0 h 68"/>
              <a:gd name="T2" fmla="*/ 47270 w 134"/>
              <a:gd name="T3" fmla="*/ 23462 h 68"/>
              <a:gd name="T4" fmla="*/ 0 w 134"/>
              <a:gd name="T5" fmla="*/ 23462 h 68"/>
              <a:gd name="T6" fmla="*/ 0 w 134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4" h="68">
                <a:moveTo>
                  <a:pt x="0" y="0"/>
                </a:moveTo>
                <a:lnTo>
                  <a:pt x="133" y="67"/>
                </a:lnTo>
                <a:lnTo>
                  <a:pt x="0" y="67"/>
                </a:lnTo>
                <a:lnTo>
                  <a:pt x="0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1" name="Freeform 1995">
            <a:extLst>
              <a:ext uri="{FF2B5EF4-FFF2-40B4-BE49-F238E27FC236}">
                <a16:creationId xmlns:a16="http://schemas.microsoft.com/office/drawing/2014/main" id="{DE73C2F5-9462-494F-A439-D97555CD0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6700" y="2652713"/>
            <a:ext cx="96838" cy="42862"/>
          </a:xfrm>
          <a:custGeom>
            <a:avLst/>
            <a:gdLst>
              <a:gd name="T0" fmla="*/ 7147 w 271"/>
              <a:gd name="T1" fmla="*/ 0 h 120"/>
              <a:gd name="T2" fmla="*/ 7147 w 271"/>
              <a:gd name="T3" fmla="*/ 32861 h 120"/>
              <a:gd name="T4" fmla="*/ 72539 w 271"/>
              <a:gd name="T5" fmla="*/ 0 h 120"/>
              <a:gd name="T6" fmla="*/ 80043 w 271"/>
              <a:gd name="T7" fmla="*/ 0 h 120"/>
              <a:gd name="T8" fmla="*/ 9648 w 271"/>
              <a:gd name="T9" fmla="*/ 36076 h 120"/>
              <a:gd name="T10" fmla="*/ 25371 w 271"/>
              <a:gd name="T11" fmla="*/ 36076 h 120"/>
              <a:gd name="T12" fmla="*/ 95766 w 271"/>
              <a:gd name="T13" fmla="*/ 0 h 120"/>
              <a:gd name="T14" fmla="*/ 96481 w 271"/>
              <a:gd name="T15" fmla="*/ 0 h 120"/>
              <a:gd name="T16" fmla="*/ 96481 w 271"/>
              <a:gd name="T17" fmla="*/ 7858 h 120"/>
              <a:gd name="T18" fmla="*/ 96481 w 271"/>
              <a:gd name="T19" fmla="*/ 11073 h 120"/>
              <a:gd name="T20" fmla="*/ 96481 w 271"/>
              <a:gd name="T21" fmla="*/ 12144 h 120"/>
              <a:gd name="T22" fmla="*/ 48955 w 271"/>
              <a:gd name="T23" fmla="*/ 36076 h 120"/>
              <a:gd name="T24" fmla="*/ 96481 w 271"/>
              <a:gd name="T25" fmla="*/ 36076 h 120"/>
              <a:gd name="T26" fmla="*/ 96481 w 271"/>
              <a:gd name="T27" fmla="*/ 42505 h 120"/>
              <a:gd name="T28" fmla="*/ 34662 w 271"/>
              <a:gd name="T29" fmla="*/ 42505 h 120"/>
              <a:gd name="T30" fmla="*/ 31803 w 271"/>
              <a:gd name="T31" fmla="*/ 42505 h 120"/>
              <a:gd name="T32" fmla="*/ 26800 w 271"/>
              <a:gd name="T33" fmla="*/ 42505 h 120"/>
              <a:gd name="T34" fmla="*/ 11077 w 271"/>
              <a:gd name="T35" fmla="*/ 42505 h 120"/>
              <a:gd name="T36" fmla="*/ 0 w 271"/>
              <a:gd name="T37" fmla="*/ 42505 h 120"/>
              <a:gd name="T38" fmla="*/ 0 w 271"/>
              <a:gd name="T39" fmla="*/ 40362 h 120"/>
              <a:gd name="T40" fmla="*/ 0 w 271"/>
              <a:gd name="T41" fmla="*/ 36433 h 120"/>
              <a:gd name="T42" fmla="*/ 0 w 271"/>
              <a:gd name="T43" fmla="*/ 0 h 120"/>
              <a:gd name="T44" fmla="*/ 7147 w 271"/>
              <a:gd name="T45" fmla="*/ 0 h 1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71" h="120">
                <a:moveTo>
                  <a:pt x="20" y="0"/>
                </a:moveTo>
                <a:lnTo>
                  <a:pt x="20" y="92"/>
                </a:lnTo>
                <a:lnTo>
                  <a:pt x="203" y="0"/>
                </a:lnTo>
                <a:lnTo>
                  <a:pt x="224" y="0"/>
                </a:lnTo>
                <a:lnTo>
                  <a:pt x="27" y="101"/>
                </a:lnTo>
                <a:lnTo>
                  <a:pt x="71" y="101"/>
                </a:lnTo>
                <a:lnTo>
                  <a:pt x="268" y="0"/>
                </a:lnTo>
                <a:lnTo>
                  <a:pt x="270" y="0"/>
                </a:lnTo>
                <a:lnTo>
                  <a:pt x="270" y="22"/>
                </a:lnTo>
                <a:lnTo>
                  <a:pt x="270" y="31"/>
                </a:lnTo>
                <a:lnTo>
                  <a:pt x="270" y="34"/>
                </a:lnTo>
                <a:lnTo>
                  <a:pt x="137" y="101"/>
                </a:lnTo>
                <a:lnTo>
                  <a:pt x="270" y="101"/>
                </a:lnTo>
                <a:lnTo>
                  <a:pt x="270" y="119"/>
                </a:lnTo>
                <a:lnTo>
                  <a:pt x="97" y="119"/>
                </a:lnTo>
                <a:lnTo>
                  <a:pt x="89" y="119"/>
                </a:lnTo>
                <a:lnTo>
                  <a:pt x="75" y="119"/>
                </a:lnTo>
                <a:lnTo>
                  <a:pt x="31" y="119"/>
                </a:lnTo>
                <a:lnTo>
                  <a:pt x="0" y="119"/>
                </a:lnTo>
                <a:lnTo>
                  <a:pt x="0" y="113"/>
                </a:lnTo>
                <a:lnTo>
                  <a:pt x="0" y="102"/>
                </a:lnTo>
                <a:lnTo>
                  <a:pt x="0" y="0"/>
                </a:lnTo>
                <a:lnTo>
                  <a:pt x="2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2" name="Freeform 1996">
            <a:extLst>
              <a:ext uri="{FF2B5EF4-FFF2-40B4-BE49-F238E27FC236}">
                <a16:creationId xmlns:a16="http://schemas.microsoft.com/office/drawing/2014/main" id="{48BED953-CBFB-2340-82C1-2714AA9AC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652713"/>
            <a:ext cx="96837" cy="42862"/>
          </a:xfrm>
          <a:custGeom>
            <a:avLst/>
            <a:gdLst>
              <a:gd name="T0" fmla="*/ 0 w 271"/>
              <a:gd name="T1" fmla="*/ 36076 h 120"/>
              <a:gd name="T2" fmla="*/ 47525 w 271"/>
              <a:gd name="T3" fmla="*/ 36076 h 120"/>
              <a:gd name="T4" fmla="*/ 0 w 271"/>
              <a:gd name="T5" fmla="*/ 12144 h 120"/>
              <a:gd name="T6" fmla="*/ 0 w 271"/>
              <a:gd name="T7" fmla="*/ 7858 h 120"/>
              <a:gd name="T8" fmla="*/ 55029 w 271"/>
              <a:gd name="T9" fmla="*/ 36076 h 120"/>
              <a:gd name="T10" fmla="*/ 71109 w 271"/>
              <a:gd name="T11" fmla="*/ 36076 h 120"/>
              <a:gd name="T12" fmla="*/ 357 w 271"/>
              <a:gd name="T13" fmla="*/ 0 h 120"/>
              <a:gd name="T14" fmla="*/ 23941 w 271"/>
              <a:gd name="T15" fmla="*/ 0 h 120"/>
              <a:gd name="T16" fmla="*/ 88976 w 271"/>
              <a:gd name="T17" fmla="*/ 32861 h 120"/>
              <a:gd name="T18" fmla="*/ 88976 w 271"/>
              <a:gd name="T19" fmla="*/ 0 h 120"/>
              <a:gd name="T20" fmla="*/ 96480 w 271"/>
              <a:gd name="T21" fmla="*/ 0 h 120"/>
              <a:gd name="T22" fmla="*/ 96480 w 271"/>
              <a:gd name="T23" fmla="*/ 36433 h 120"/>
              <a:gd name="T24" fmla="*/ 96480 w 271"/>
              <a:gd name="T25" fmla="*/ 37147 h 120"/>
              <a:gd name="T26" fmla="*/ 96480 w 271"/>
              <a:gd name="T27" fmla="*/ 40362 h 120"/>
              <a:gd name="T28" fmla="*/ 96480 w 271"/>
              <a:gd name="T29" fmla="*/ 42505 h 120"/>
              <a:gd name="T30" fmla="*/ 85402 w 271"/>
              <a:gd name="T31" fmla="*/ 42505 h 120"/>
              <a:gd name="T32" fmla="*/ 69680 w 271"/>
              <a:gd name="T33" fmla="*/ 42505 h 120"/>
              <a:gd name="T34" fmla="*/ 61104 w 271"/>
              <a:gd name="T35" fmla="*/ 42505 h 120"/>
              <a:gd name="T36" fmla="*/ 0 w 271"/>
              <a:gd name="T37" fmla="*/ 42505 h 120"/>
              <a:gd name="T38" fmla="*/ 0 w 271"/>
              <a:gd name="T39" fmla="*/ 36076 h 12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71" h="120">
                <a:moveTo>
                  <a:pt x="0" y="101"/>
                </a:moveTo>
                <a:lnTo>
                  <a:pt x="133" y="101"/>
                </a:lnTo>
                <a:lnTo>
                  <a:pt x="0" y="34"/>
                </a:lnTo>
                <a:lnTo>
                  <a:pt x="0" y="22"/>
                </a:lnTo>
                <a:lnTo>
                  <a:pt x="154" y="101"/>
                </a:lnTo>
                <a:lnTo>
                  <a:pt x="199" y="101"/>
                </a:lnTo>
                <a:lnTo>
                  <a:pt x="1" y="0"/>
                </a:lnTo>
                <a:lnTo>
                  <a:pt x="67" y="0"/>
                </a:lnTo>
                <a:lnTo>
                  <a:pt x="249" y="92"/>
                </a:lnTo>
                <a:lnTo>
                  <a:pt x="249" y="0"/>
                </a:lnTo>
                <a:lnTo>
                  <a:pt x="270" y="0"/>
                </a:lnTo>
                <a:lnTo>
                  <a:pt x="270" y="102"/>
                </a:lnTo>
                <a:lnTo>
                  <a:pt x="270" y="104"/>
                </a:lnTo>
                <a:lnTo>
                  <a:pt x="270" y="113"/>
                </a:lnTo>
                <a:lnTo>
                  <a:pt x="270" y="119"/>
                </a:lnTo>
                <a:lnTo>
                  <a:pt x="239" y="119"/>
                </a:lnTo>
                <a:lnTo>
                  <a:pt x="195" y="119"/>
                </a:lnTo>
                <a:lnTo>
                  <a:pt x="171" y="119"/>
                </a:lnTo>
                <a:lnTo>
                  <a:pt x="0" y="119"/>
                </a:lnTo>
                <a:lnTo>
                  <a:pt x="0" y="1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3" name="Freeform 1997">
            <a:extLst>
              <a:ext uri="{FF2B5EF4-FFF2-40B4-BE49-F238E27FC236}">
                <a16:creationId xmlns:a16="http://schemas.microsoft.com/office/drawing/2014/main" id="{425D04B8-8B7E-5649-91B3-156632263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6700" y="2717800"/>
            <a:ext cx="96838" cy="44450"/>
          </a:xfrm>
          <a:custGeom>
            <a:avLst/>
            <a:gdLst>
              <a:gd name="T0" fmla="*/ 26800 w 271"/>
              <a:gd name="T1" fmla="*/ 0 h 123"/>
              <a:gd name="T2" fmla="*/ 34662 w 271"/>
              <a:gd name="T3" fmla="*/ 0 h 123"/>
              <a:gd name="T4" fmla="*/ 96481 w 271"/>
              <a:gd name="T5" fmla="*/ 0 h 123"/>
              <a:gd name="T6" fmla="*/ 96481 w 271"/>
              <a:gd name="T7" fmla="*/ 6505 h 123"/>
              <a:gd name="T8" fmla="*/ 48955 w 271"/>
              <a:gd name="T9" fmla="*/ 6505 h 123"/>
              <a:gd name="T10" fmla="*/ 96481 w 271"/>
              <a:gd name="T11" fmla="*/ 31440 h 123"/>
              <a:gd name="T12" fmla="*/ 96481 w 271"/>
              <a:gd name="T13" fmla="*/ 35054 h 123"/>
              <a:gd name="T14" fmla="*/ 41451 w 271"/>
              <a:gd name="T15" fmla="*/ 6505 h 123"/>
              <a:gd name="T16" fmla="*/ 25371 w 271"/>
              <a:gd name="T17" fmla="*/ 6505 h 123"/>
              <a:gd name="T18" fmla="*/ 96481 w 271"/>
              <a:gd name="T19" fmla="*/ 43366 h 123"/>
              <a:gd name="T20" fmla="*/ 96481 w 271"/>
              <a:gd name="T21" fmla="*/ 44089 h 123"/>
              <a:gd name="T22" fmla="*/ 82187 w 271"/>
              <a:gd name="T23" fmla="*/ 44089 h 123"/>
              <a:gd name="T24" fmla="*/ 76827 w 271"/>
              <a:gd name="T25" fmla="*/ 44089 h 123"/>
              <a:gd name="T26" fmla="*/ 74326 w 271"/>
              <a:gd name="T27" fmla="*/ 44089 h 123"/>
              <a:gd name="T28" fmla="*/ 7147 w 271"/>
              <a:gd name="T29" fmla="*/ 10119 h 123"/>
              <a:gd name="T30" fmla="*/ 7147 w 271"/>
              <a:gd name="T31" fmla="*/ 44089 h 123"/>
              <a:gd name="T32" fmla="*/ 0 w 271"/>
              <a:gd name="T33" fmla="*/ 44089 h 123"/>
              <a:gd name="T34" fmla="*/ 0 w 271"/>
              <a:gd name="T35" fmla="*/ 6505 h 123"/>
              <a:gd name="T36" fmla="*/ 0 w 271"/>
              <a:gd name="T37" fmla="*/ 5059 h 123"/>
              <a:gd name="T38" fmla="*/ 0 w 271"/>
              <a:gd name="T39" fmla="*/ 2168 h 123"/>
              <a:gd name="T40" fmla="*/ 0 w 271"/>
              <a:gd name="T41" fmla="*/ 0 h 123"/>
              <a:gd name="T42" fmla="*/ 11077 w 271"/>
              <a:gd name="T43" fmla="*/ 0 h 123"/>
              <a:gd name="T44" fmla="*/ 26800 w 271"/>
              <a:gd name="T45" fmla="*/ 0 h 12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71" h="123">
                <a:moveTo>
                  <a:pt x="75" y="0"/>
                </a:moveTo>
                <a:lnTo>
                  <a:pt x="97" y="0"/>
                </a:lnTo>
                <a:lnTo>
                  <a:pt x="270" y="0"/>
                </a:lnTo>
                <a:lnTo>
                  <a:pt x="270" y="18"/>
                </a:lnTo>
                <a:lnTo>
                  <a:pt x="137" y="18"/>
                </a:lnTo>
                <a:lnTo>
                  <a:pt x="270" y="87"/>
                </a:lnTo>
                <a:lnTo>
                  <a:pt x="270" y="97"/>
                </a:lnTo>
                <a:lnTo>
                  <a:pt x="116" y="18"/>
                </a:lnTo>
                <a:lnTo>
                  <a:pt x="71" y="18"/>
                </a:lnTo>
                <a:lnTo>
                  <a:pt x="270" y="120"/>
                </a:lnTo>
                <a:lnTo>
                  <a:pt x="270" y="122"/>
                </a:lnTo>
                <a:lnTo>
                  <a:pt x="230" y="122"/>
                </a:lnTo>
                <a:lnTo>
                  <a:pt x="215" y="122"/>
                </a:lnTo>
                <a:lnTo>
                  <a:pt x="208" y="122"/>
                </a:lnTo>
                <a:lnTo>
                  <a:pt x="20" y="28"/>
                </a:lnTo>
                <a:lnTo>
                  <a:pt x="20" y="122"/>
                </a:lnTo>
                <a:lnTo>
                  <a:pt x="0" y="122"/>
                </a:lnTo>
                <a:lnTo>
                  <a:pt x="0" y="18"/>
                </a:lnTo>
                <a:lnTo>
                  <a:pt x="0" y="14"/>
                </a:lnTo>
                <a:lnTo>
                  <a:pt x="0" y="6"/>
                </a:lnTo>
                <a:lnTo>
                  <a:pt x="0" y="0"/>
                </a:lnTo>
                <a:lnTo>
                  <a:pt x="31" y="0"/>
                </a:lnTo>
                <a:lnTo>
                  <a:pt x="7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4" name="Freeform 1998">
            <a:extLst>
              <a:ext uri="{FF2B5EF4-FFF2-40B4-BE49-F238E27FC236}">
                <a16:creationId xmlns:a16="http://schemas.microsoft.com/office/drawing/2014/main" id="{DD8CEB38-D151-B44E-BB1B-C3E351FF0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717800"/>
            <a:ext cx="96837" cy="44450"/>
          </a:xfrm>
          <a:custGeom>
            <a:avLst/>
            <a:gdLst>
              <a:gd name="T0" fmla="*/ 0 w 271"/>
              <a:gd name="T1" fmla="*/ 31440 h 123"/>
              <a:gd name="T2" fmla="*/ 47525 w 271"/>
              <a:gd name="T3" fmla="*/ 6505 h 123"/>
              <a:gd name="T4" fmla="*/ 0 w 271"/>
              <a:gd name="T5" fmla="*/ 6505 h 123"/>
              <a:gd name="T6" fmla="*/ 0 w 271"/>
              <a:gd name="T7" fmla="*/ 0 h 123"/>
              <a:gd name="T8" fmla="*/ 61104 w 271"/>
              <a:gd name="T9" fmla="*/ 0 h 123"/>
              <a:gd name="T10" fmla="*/ 64320 w 271"/>
              <a:gd name="T11" fmla="*/ 0 h 123"/>
              <a:gd name="T12" fmla="*/ 69680 w 271"/>
              <a:gd name="T13" fmla="*/ 0 h 123"/>
              <a:gd name="T14" fmla="*/ 85402 w 271"/>
              <a:gd name="T15" fmla="*/ 0 h 123"/>
              <a:gd name="T16" fmla="*/ 96480 w 271"/>
              <a:gd name="T17" fmla="*/ 0 h 123"/>
              <a:gd name="T18" fmla="*/ 96480 w 271"/>
              <a:gd name="T19" fmla="*/ 2168 h 123"/>
              <a:gd name="T20" fmla="*/ 96480 w 271"/>
              <a:gd name="T21" fmla="*/ 6505 h 123"/>
              <a:gd name="T22" fmla="*/ 96480 w 271"/>
              <a:gd name="T23" fmla="*/ 44089 h 123"/>
              <a:gd name="T24" fmla="*/ 88976 w 271"/>
              <a:gd name="T25" fmla="*/ 44089 h 123"/>
              <a:gd name="T26" fmla="*/ 88976 w 271"/>
              <a:gd name="T27" fmla="*/ 10119 h 123"/>
              <a:gd name="T28" fmla="*/ 22512 w 271"/>
              <a:gd name="T29" fmla="*/ 44089 h 123"/>
              <a:gd name="T30" fmla="*/ 14293 w 271"/>
              <a:gd name="T31" fmla="*/ 44089 h 123"/>
              <a:gd name="T32" fmla="*/ 87546 w 271"/>
              <a:gd name="T33" fmla="*/ 6505 h 123"/>
              <a:gd name="T34" fmla="*/ 71109 w 271"/>
              <a:gd name="T35" fmla="*/ 6505 h 123"/>
              <a:gd name="T36" fmla="*/ 0 w 271"/>
              <a:gd name="T37" fmla="*/ 43366 h 123"/>
              <a:gd name="T38" fmla="*/ 0 w 271"/>
              <a:gd name="T39" fmla="*/ 31440 h 12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71" h="123">
                <a:moveTo>
                  <a:pt x="0" y="87"/>
                </a:moveTo>
                <a:lnTo>
                  <a:pt x="133" y="18"/>
                </a:lnTo>
                <a:lnTo>
                  <a:pt x="0" y="18"/>
                </a:lnTo>
                <a:lnTo>
                  <a:pt x="0" y="0"/>
                </a:lnTo>
                <a:lnTo>
                  <a:pt x="171" y="0"/>
                </a:lnTo>
                <a:lnTo>
                  <a:pt x="180" y="0"/>
                </a:lnTo>
                <a:lnTo>
                  <a:pt x="195" y="0"/>
                </a:lnTo>
                <a:lnTo>
                  <a:pt x="239" y="0"/>
                </a:lnTo>
                <a:lnTo>
                  <a:pt x="270" y="0"/>
                </a:lnTo>
                <a:lnTo>
                  <a:pt x="270" y="6"/>
                </a:lnTo>
                <a:lnTo>
                  <a:pt x="270" y="18"/>
                </a:lnTo>
                <a:lnTo>
                  <a:pt x="270" y="122"/>
                </a:lnTo>
                <a:lnTo>
                  <a:pt x="249" y="122"/>
                </a:lnTo>
                <a:lnTo>
                  <a:pt x="249" y="28"/>
                </a:lnTo>
                <a:lnTo>
                  <a:pt x="63" y="122"/>
                </a:lnTo>
                <a:lnTo>
                  <a:pt x="40" y="122"/>
                </a:lnTo>
                <a:lnTo>
                  <a:pt x="245" y="18"/>
                </a:lnTo>
                <a:lnTo>
                  <a:pt x="199" y="18"/>
                </a:lnTo>
                <a:lnTo>
                  <a:pt x="0" y="120"/>
                </a:lnTo>
                <a:lnTo>
                  <a:pt x="0" y="8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5" name="Freeform 1999">
            <a:extLst>
              <a:ext uri="{FF2B5EF4-FFF2-40B4-BE49-F238E27FC236}">
                <a16:creationId xmlns:a16="http://schemas.microsoft.com/office/drawing/2014/main" id="{F6F710DE-AA89-3346-A91E-38BAAA712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724150"/>
            <a:ext cx="88900" cy="38100"/>
          </a:xfrm>
          <a:custGeom>
            <a:avLst/>
            <a:gdLst>
              <a:gd name="T0" fmla="*/ 0 w 246"/>
              <a:gd name="T1" fmla="*/ 37011 h 105"/>
              <a:gd name="T2" fmla="*/ 71915 w 246"/>
              <a:gd name="T3" fmla="*/ 0 h 105"/>
              <a:gd name="T4" fmla="*/ 88539 w 246"/>
              <a:gd name="T5" fmla="*/ 0 h 105"/>
              <a:gd name="T6" fmla="*/ 14455 w 246"/>
              <a:gd name="T7" fmla="*/ 37737 h 105"/>
              <a:gd name="T8" fmla="*/ 0 w 246"/>
              <a:gd name="T9" fmla="*/ 37737 h 105"/>
              <a:gd name="T10" fmla="*/ 0 w 246"/>
              <a:gd name="T11" fmla="*/ 37011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6" h="105">
                <a:moveTo>
                  <a:pt x="0" y="102"/>
                </a:moveTo>
                <a:lnTo>
                  <a:pt x="199" y="0"/>
                </a:lnTo>
                <a:lnTo>
                  <a:pt x="245" y="0"/>
                </a:lnTo>
                <a:lnTo>
                  <a:pt x="40" y="104"/>
                </a:lnTo>
                <a:lnTo>
                  <a:pt x="0" y="104"/>
                </a:lnTo>
                <a:lnTo>
                  <a:pt x="0" y="102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6" name="Freeform 2000">
            <a:extLst>
              <a:ext uri="{FF2B5EF4-FFF2-40B4-BE49-F238E27FC236}">
                <a16:creationId xmlns:a16="http://schemas.microsoft.com/office/drawing/2014/main" id="{DCEEF5AA-0572-4E4F-9F68-85FB38496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652713"/>
            <a:ext cx="71437" cy="36512"/>
          </a:xfrm>
          <a:custGeom>
            <a:avLst/>
            <a:gdLst>
              <a:gd name="T0" fmla="*/ 0 w 200"/>
              <a:gd name="T1" fmla="*/ 0 h 102"/>
              <a:gd name="T2" fmla="*/ 357 w 200"/>
              <a:gd name="T3" fmla="*/ 0 h 102"/>
              <a:gd name="T4" fmla="*/ 71080 w 200"/>
              <a:gd name="T5" fmla="*/ 36154 h 102"/>
              <a:gd name="T6" fmla="*/ 55006 w 200"/>
              <a:gd name="T7" fmla="*/ 36154 h 102"/>
              <a:gd name="T8" fmla="*/ 0 w 200"/>
              <a:gd name="T9" fmla="*/ 7875 h 102"/>
              <a:gd name="T10" fmla="*/ 0 w 200"/>
              <a:gd name="T11" fmla="*/ 0 h 1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0" h="102">
                <a:moveTo>
                  <a:pt x="0" y="0"/>
                </a:moveTo>
                <a:lnTo>
                  <a:pt x="1" y="0"/>
                </a:lnTo>
                <a:lnTo>
                  <a:pt x="199" y="101"/>
                </a:lnTo>
                <a:lnTo>
                  <a:pt x="154" y="101"/>
                </a:lnTo>
                <a:lnTo>
                  <a:pt x="0" y="22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7" name="Freeform 2001">
            <a:extLst>
              <a:ext uri="{FF2B5EF4-FFF2-40B4-BE49-F238E27FC236}">
                <a16:creationId xmlns:a16="http://schemas.microsoft.com/office/drawing/2014/main" id="{FD2163C5-5502-0D4B-B9AF-4494CCF7D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2652713"/>
            <a:ext cx="87313" cy="36512"/>
          </a:xfrm>
          <a:custGeom>
            <a:avLst/>
            <a:gdLst>
              <a:gd name="T0" fmla="*/ 86952 w 242"/>
              <a:gd name="T1" fmla="*/ 0 h 102"/>
              <a:gd name="T2" fmla="*/ 15875 w 242"/>
              <a:gd name="T3" fmla="*/ 36154 h 102"/>
              <a:gd name="T4" fmla="*/ 0 w 242"/>
              <a:gd name="T5" fmla="*/ 36154 h 102"/>
              <a:gd name="T6" fmla="*/ 71077 w 242"/>
              <a:gd name="T7" fmla="*/ 0 h 102"/>
              <a:gd name="T8" fmla="*/ 86952 w 242"/>
              <a:gd name="T9" fmla="*/ 0 h 1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2" h="102">
                <a:moveTo>
                  <a:pt x="241" y="0"/>
                </a:moveTo>
                <a:lnTo>
                  <a:pt x="44" y="101"/>
                </a:lnTo>
                <a:lnTo>
                  <a:pt x="0" y="101"/>
                </a:lnTo>
                <a:lnTo>
                  <a:pt x="197" y="0"/>
                </a:lnTo>
                <a:lnTo>
                  <a:pt x="241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8" name="Freeform 2002">
            <a:extLst>
              <a:ext uri="{FF2B5EF4-FFF2-40B4-BE49-F238E27FC236}">
                <a16:creationId xmlns:a16="http://schemas.microsoft.com/office/drawing/2014/main" id="{D237EE34-DCCA-A745-A3F4-53DE375E2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2724150"/>
            <a:ext cx="71438" cy="36513"/>
          </a:xfrm>
          <a:custGeom>
            <a:avLst/>
            <a:gdLst>
              <a:gd name="T0" fmla="*/ 0 w 200"/>
              <a:gd name="T1" fmla="*/ 0 h 103"/>
              <a:gd name="T2" fmla="*/ 16074 w 200"/>
              <a:gd name="T3" fmla="*/ 0 h 103"/>
              <a:gd name="T4" fmla="*/ 71081 w 200"/>
              <a:gd name="T5" fmla="*/ 28005 h 103"/>
              <a:gd name="T6" fmla="*/ 71081 w 200"/>
              <a:gd name="T7" fmla="*/ 36159 h 103"/>
              <a:gd name="T8" fmla="*/ 0 w 200"/>
              <a:gd name="T9" fmla="*/ 0 h 1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0" h="103">
                <a:moveTo>
                  <a:pt x="0" y="0"/>
                </a:moveTo>
                <a:lnTo>
                  <a:pt x="45" y="0"/>
                </a:lnTo>
                <a:lnTo>
                  <a:pt x="199" y="79"/>
                </a:lnTo>
                <a:lnTo>
                  <a:pt x="199" y="102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99" name="Freeform 2003">
            <a:extLst>
              <a:ext uri="{FF2B5EF4-FFF2-40B4-BE49-F238E27FC236}">
                <a16:creationId xmlns:a16="http://schemas.microsoft.com/office/drawing/2014/main" id="{7D0D9DC8-A064-F14A-BD3E-9B653A8A0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652713"/>
            <a:ext cx="215900" cy="109537"/>
          </a:xfrm>
          <a:custGeom>
            <a:avLst/>
            <a:gdLst>
              <a:gd name="T0" fmla="*/ 0 w 600"/>
              <a:gd name="T1" fmla="*/ 42878 h 304"/>
              <a:gd name="T2" fmla="*/ 61532 w 600"/>
              <a:gd name="T3" fmla="*/ 42878 h 304"/>
              <a:gd name="T4" fmla="*/ 70168 w 600"/>
              <a:gd name="T5" fmla="*/ 42878 h 304"/>
              <a:gd name="T6" fmla="*/ 86000 w 600"/>
              <a:gd name="T7" fmla="*/ 42878 h 304"/>
              <a:gd name="T8" fmla="*/ 97155 w 600"/>
              <a:gd name="T9" fmla="*/ 42878 h 304"/>
              <a:gd name="T10" fmla="*/ 97155 w 600"/>
              <a:gd name="T11" fmla="*/ 40716 h 304"/>
              <a:gd name="T12" fmla="*/ 97155 w 600"/>
              <a:gd name="T13" fmla="*/ 37473 h 304"/>
              <a:gd name="T14" fmla="*/ 97155 w 600"/>
              <a:gd name="T15" fmla="*/ 36753 h 304"/>
              <a:gd name="T16" fmla="*/ 97155 w 600"/>
              <a:gd name="T17" fmla="*/ 0 h 304"/>
              <a:gd name="T18" fmla="*/ 118385 w 600"/>
              <a:gd name="T19" fmla="*/ 0 h 304"/>
              <a:gd name="T20" fmla="*/ 118385 w 600"/>
              <a:gd name="T21" fmla="*/ 36753 h 304"/>
              <a:gd name="T22" fmla="*/ 118385 w 600"/>
              <a:gd name="T23" fmla="*/ 40716 h 304"/>
              <a:gd name="T24" fmla="*/ 118385 w 600"/>
              <a:gd name="T25" fmla="*/ 42878 h 304"/>
              <a:gd name="T26" fmla="*/ 129540 w 600"/>
              <a:gd name="T27" fmla="*/ 42878 h 304"/>
              <a:gd name="T28" fmla="*/ 145373 w 600"/>
              <a:gd name="T29" fmla="*/ 42878 h 304"/>
              <a:gd name="T30" fmla="*/ 150410 w 600"/>
              <a:gd name="T31" fmla="*/ 42878 h 304"/>
              <a:gd name="T32" fmla="*/ 153289 w 600"/>
              <a:gd name="T33" fmla="*/ 42878 h 304"/>
              <a:gd name="T34" fmla="*/ 215540 w 600"/>
              <a:gd name="T35" fmla="*/ 42878 h 304"/>
              <a:gd name="T36" fmla="*/ 215540 w 600"/>
              <a:gd name="T37" fmla="*/ 53688 h 304"/>
              <a:gd name="T38" fmla="*/ 215540 w 600"/>
              <a:gd name="T39" fmla="*/ 65218 h 304"/>
              <a:gd name="T40" fmla="*/ 153289 w 600"/>
              <a:gd name="T41" fmla="*/ 65218 h 304"/>
              <a:gd name="T42" fmla="*/ 145373 w 600"/>
              <a:gd name="T43" fmla="*/ 65218 h 304"/>
              <a:gd name="T44" fmla="*/ 129540 w 600"/>
              <a:gd name="T45" fmla="*/ 65218 h 304"/>
              <a:gd name="T46" fmla="*/ 118385 w 600"/>
              <a:gd name="T47" fmla="*/ 65218 h 304"/>
              <a:gd name="T48" fmla="*/ 118385 w 600"/>
              <a:gd name="T49" fmla="*/ 67380 h 304"/>
              <a:gd name="T50" fmla="*/ 118385 w 600"/>
              <a:gd name="T51" fmla="*/ 70262 h 304"/>
              <a:gd name="T52" fmla="*/ 118385 w 600"/>
              <a:gd name="T53" fmla="*/ 71703 h 304"/>
              <a:gd name="T54" fmla="*/ 118385 w 600"/>
              <a:gd name="T55" fmla="*/ 109177 h 304"/>
              <a:gd name="T56" fmla="*/ 107590 w 600"/>
              <a:gd name="T57" fmla="*/ 109177 h 304"/>
              <a:gd name="T58" fmla="*/ 97155 w 600"/>
              <a:gd name="T59" fmla="*/ 109177 h 304"/>
              <a:gd name="T60" fmla="*/ 97155 w 600"/>
              <a:gd name="T61" fmla="*/ 71703 h 304"/>
              <a:gd name="T62" fmla="*/ 97155 w 600"/>
              <a:gd name="T63" fmla="*/ 67380 h 304"/>
              <a:gd name="T64" fmla="*/ 97155 w 600"/>
              <a:gd name="T65" fmla="*/ 65218 h 304"/>
              <a:gd name="T66" fmla="*/ 86000 w 600"/>
              <a:gd name="T67" fmla="*/ 65218 h 304"/>
              <a:gd name="T68" fmla="*/ 70168 w 600"/>
              <a:gd name="T69" fmla="*/ 65218 h 304"/>
              <a:gd name="T70" fmla="*/ 64770 w 600"/>
              <a:gd name="T71" fmla="*/ 65218 h 304"/>
              <a:gd name="T72" fmla="*/ 61532 w 600"/>
              <a:gd name="T73" fmla="*/ 65218 h 304"/>
              <a:gd name="T74" fmla="*/ 0 w 600"/>
              <a:gd name="T75" fmla="*/ 65218 h 304"/>
              <a:gd name="T76" fmla="*/ 0 w 600"/>
              <a:gd name="T77" fmla="*/ 42878 h 30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0" h="304">
                <a:moveTo>
                  <a:pt x="0" y="119"/>
                </a:moveTo>
                <a:lnTo>
                  <a:pt x="171" y="119"/>
                </a:lnTo>
                <a:lnTo>
                  <a:pt x="195" y="119"/>
                </a:lnTo>
                <a:lnTo>
                  <a:pt x="239" y="119"/>
                </a:lnTo>
                <a:lnTo>
                  <a:pt x="270" y="119"/>
                </a:lnTo>
                <a:lnTo>
                  <a:pt x="270" y="113"/>
                </a:lnTo>
                <a:lnTo>
                  <a:pt x="270" y="104"/>
                </a:lnTo>
                <a:lnTo>
                  <a:pt x="270" y="102"/>
                </a:lnTo>
                <a:lnTo>
                  <a:pt x="270" y="0"/>
                </a:lnTo>
                <a:lnTo>
                  <a:pt x="329" y="0"/>
                </a:lnTo>
                <a:lnTo>
                  <a:pt x="329" y="102"/>
                </a:lnTo>
                <a:lnTo>
                  <a:pt x="329" y="113"/>
                </a:lnTo>
                <a:lnTo>
                  <a:pt x="329" y="119"/>
                </a:lnTo>
                <a:lnTo>
                  <a:pt x="360" y="119"/>
                </a:lnTo>
                <a:lnTo>
                  <a:pt x="404" y="119"/>
                </a:lnTo>
                <a:lnTo>
                  <a:pt x="418" y="119"/>
                </a:lnTo>
                <a:lnTo>
                  <a:pt x="426" y="119"/>
                </a:lnTo>
                <a:lnTo>
                  <a:pt x="599" y="119"/>
                </a:lnTo>
                <a:lnTo>
                  <a:pt x="599" y="149"/>
                </a:lnTo>
                <a:lnTo>
                  <a:pt x="599" y="181"/>
                </a:lnTo>
                <a:lnTo>
                  <a:pt x="426" y="181"/>
                </a:lnTo>
                <a:lnTo>
                  <a:pt x="404" y="181"/>
                </a:lnTo>
                <a:lnTo>
                  <a:pt x="360" y="181"/>
                </a:lnTo>
                <a:lnTo>
                  <a:pt x="329" y="181"/>
                </a:lnTo>
                <a:lnTo>
                  <a:pt x="329" y="187"/>
                </a:lnTo>
                <a:lnTo>
                  <a:pt x="329" y="195"/>
                </a:lnTo>
                <a:lnTo>
                  <a:pt x="329" y="199"/>
                </a:lnTo>
                <a:lnTo>
                  <a:pt x="329" y="303"/>
                </a:lnTo>
                <a:lnTo>
                  <a:pt x="299" y="303"/>
                </a:lnTo>
                <a:lnTo>
                  <a:pt x="270" y="303"/>
                </a:lnTo>
                <a:lnTo>
                  <a:pt x="270" y="199"/>
                </a:lnTo>
                <a:lnTo>
                  <a:pt x="270" y="187"/>
                </a:lnTo>
                <a:lnTo>
                  <a:pt x="270" y="181"/>
                </a:lnTo>
                <a:lnTo>
                  <a:pt x="239" y="181"/>
                </a:lnTo>
                <a:lnTo>
                  <a:pt x="195" y="181"/>
                </a:lnTo>
                <a:lnTo>
                  <a:pt x="180" y="181"/>
                </a:lnTo>
                <a:lnTo>
                  <a:pt x="171" y="181"/>
                </a:lnTo>
                <a:lnTo>
                  <a:pt x="0" y="181"/>
                </a:lnTo>
                <a:lnTo>
                  <a:pt x="0" y="119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00" name="Freeform 2004">
            <a:extLst>
              <a:ext uri="{FF2B5EF4-FFF2-40B4-BE49-F238E27FC236}">
                <a16:creationId xmlns:a16="http://schemas.microsoft.com/office/drawing/2014/main" id="{2491E33A-0F9C-7040-A84B-74CEC2FA4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2716213"/>
            <a:ext cx="31750" cy="30162"/>
          </a:xfrm>
          <a:custGeom>
            <a:avLst/>
            <a:gdLst>
              <a:gd name="T0" fmla="*/ 0 w 86"/>
              <a:gd name="T1" fmla="*/ 10902 h 83"/>
              <a:gd name="T2" fmla="*/ 11814 w 86"/>
              <a:gd name="T3" fmla="*/ 10902 h 83"/>
              <a:gd name="T4" fmla="*/ 15875 w 86"/>
              <a:gd name="T5" fmla="*/ 0 h 83"/>
              <a:gd name="T6" fmla="*/ 19198 w 86"/>
              <a:gd name="T7" fmla="*/ 10902 h 83"/>
              <a:gd name="T8" fmla="*/ 31381 w 86"/>
              <a:gd name="T9" fmla="*/ 10902 h 83"/>
              <a:gd name="T10" fmla="*/ 21782 w 86"/>
              <a:gd name="T11" fmla="*/ 18170 h 83"/>
              <a:gd name="T12" fmla="*/ 25474 w 86"/>
              <a:gd name="T13" fmla="*/ 29799 h 83"/>
              <a:gd name="T14" fmla="*/ 15875 w 86"/>
              <a:gd name="T15" fmla="*/ 21804 h 83"/>
              <a:gd name="T16" fmla="*/ 5907 w 86"/>
              <a:gd name="T17" fmla="*/ 29799 h 83"/>
              <a:gd name="T18" fmla="*/ 9599 w 86"/>
              <a:gd name="T19" fmla="*/ 18170 h 83"/>
              <a:gd name="T20" fmla="*/ 0 w 86"/>
              <a:gd name="T21" fmla="*/ 10902 h 8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6" h="83">
                <a:moveTo>
                  <a:pt x="0" y="30"/>
                </a:moveTo>
                <a:lnTo>
                  <a:pt x="32" y="30"/>
                </a:lnTo>
                <a:lnTo>
                  <a:pt x="43" y="0"/>
                </a:lnTo>
                <a:lnTo>
                  <a:pt x="52" y="30"/>
                </a:lnTo>
                <a:lnTo>
                  <a:pt x="85" y="30"/>
                </a:lnTo>
                <a:lnTo>
                  <a:pt x="59" y="50"/>
                </a:lnTo>
                <a:lnTo>
                  <a:pt x="69" y="82"/>
                </a:lnTo>
                <a:lnTo>
                  <a:pt x="43" y="60"/>
                </a:lnTo>
                <a:lnTo>
                  <a:pt x="16" y="82"/>
                </a:lnTo>
                <a:lnTo>
                  <a:pt x="26" y="50"/>
                </a:lnTo>
                <a:lnTo>
                  <a:pt x="0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01" name="Freeform 2005">
            <a:extLst>
              <a:ext uri="{FF2B5EF4-FFF2-40B4-BE49-F238E27FC236}">
                <a16:creationId xmlns:a16="http://schemas.microsoft.com/office/drawing/2014/main" id="{CFCB6C5B-04C6-2F40-825E-AD5C92654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2720975"/>
            <a:ext cx="20637" cy="19050"/>
          </a:xfrm>
          <a:custGeom>
            <a:avLst/>
            <a:gdLst>
              <a:gd name="T0" fmla="*/ 0 w 58"/>
              <a:gd name="T1" fmla="*/ 7056 h 54"/>
              <a:gd name="T2" fmla="*/ 7472 w 58"/>
              <a:gd name="T3" fmla="*/ 7056 h 54"/>
              <a:gd name="T4" fmla="*/ 9963 w 58"/>
              <a:gd name="T5" fmla="*/ 0 h 54"/>
              <a:gd name="T6" fmla="*/ 12098 w 58"/>
              <a:gd name="T7" fmla="*/ 7056 h 54"/>
              <a:gd name="T8" fmla="*/ 20281 w 58"/>
              <a:gd name="T9" fmla="*/ 7056 h 54"/>
              <a:gd name="T10" fmla="*/ 13521 w 58"/>
              <a:gd name="T11" fmla="*/ 11642 h 54"/>
              <a:gd name="T12" fmla="*/ 16367 w 58"/>
              <a:gd name="T13" fmla="*/ 18697 h 54"/>
              <a:gd name="T14" fmla="*/ 9963 w 58"/>
              <a:gd name="T15" fmla="*/ 14464 h 54"/>
              <a:gd name="T16" fmla="*/ 3558 w 58"/>
              <a:gd name="T17" fmla="*/ 18697 h 54"/>
              <a:gd name="T18" fmla="*/ 6049 w 58"/>
              <a:gd name="T19" fmla="*/ 11642 h 54"/>
              <a:gd name="T20" fmla="*/ 0 w 58"/>
              <a:gd name="T21" fmla="*/ 7056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54">
                <a:moveTo>
                  <a:pt x="0" y="20"/>
                </a:moveTo>
                <a:lnTo>
                  <a:pt x="21" y="20"/>
                </a:lnTo>
                <a:lnTo>
                  <a:pt x="28" y="0"/>
                </a:lnTo>
                <a:lnTo>
                  <a:pt x="34" y="20"/>
                </a:lnTo>
                <a:lnTo>
                  <a:pt x="57" y="20"/>
                </a:lnTo>
                <a:lnTo>
                  <a:pt x="38" y="33"/>
                </a:lnTo>
                <a:lnTo>
                  <a:pt x="46" y="53"/>
                </a:lnTo>
                <a:lnTo>
                  <a:pt x="28" y="41"/>
                </a:lnTo>
                <a:lnTo>
                  <a:pt x="10" y="53"/>
                </a:lnTo>
                <a:lnTo>
                  <a:pt x="17" y="33"/>
                </a:lnTo>
                <a:lnTo>
                  <a:pt x="0" y="2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02" name="Freeform 2006">
            <a:extLst>
              <a:ext uri="{FF2B5EF4-FFF2-40B4-BE49-F238E27FC236}">
                <a16:creationId xmlns:a16="http://schemas.microsoft.com/office/drawing/2014/main" id="{0D964917-31DB-D844-839E-EBCF2B6FB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2762250"/>
            <a:ext cx="31750" cy="30163"/>
          </a:xfrm>
          <a:custGeom>
            <a:avLst/>
            <a:gdLst>
              <a:gd name="T0" fmla="*/ 0 w 87"/>
              <a:gd name="T1" fmla="*/ 11629 h 83"/>
              <a:gd name="T2" fmla="*/ 12043 w 87"/>
              <a:gd name="T3" fmla="*/ 11629 h 83"/>
              <a:gd name="T4" fmla="*/ 15693 w 87"/>
              <a:gd name="T5" fmla="*/ 0 h 83"/>
              <a:gd name="T6" fmla="*/ 19707 w 87"/>
              <a:gd name="T7" fmla="*/ 11629 h 83"/>
              <a:gd name="T8" fmla="*/ 31385 w 87"/>
              <a:gd name="T9" fmla="*/ 11629 h 83"/>
              <a:gd name="T10" fmla="*/ 21897 w 87"/>
              <a:gd name="T11" fmla="*/ 18897 h 83"/>
              <a:gd name="T12" fmla="*/ 25546 w 87"/>
              <a:gd name="T13" fmla="*/ 29800 h 83"/>
              <a:gd name="T14" fmla="*/ 15693 w 87"/>
              <a:gd name="T15" fmla="*/ 22531 h 83"/>
              <a:gd name="T16" fmla="*/ 6204 w 87"/>
              <a:gd name="T17" fmla="*/ 29800 h 83"/>
              <a:gd name="T18" fmla="*/ 9853 w 87"/>
              <a:gd name="T19" fmla="*/ 18897 h 83"/>
              <a:gd name="T20" fmla="*/ 0 w 87"/>
              <a:gd name="T21" fmla="*/ 11629 h 8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7" h="83">
                <a:moveTo>
                  <a:pt x="0" y="32"/>
                </a:moveTo>
                <a:lnTo>
                  <a:pt x="33" y="32"/>
                </a:lnTo>
                <a:lnTo>
                  <a:pt x="43" y="0"/>
                </a:lnTo>
                <a:lnTo>
                  <a:pt x="54" y="32"/>
                </a:lnTo>
                <a:lnTo>
                  <a:pt x="86" y="32"/>
                </a:lnTo>
                <a:lnTo>
                  <a:pt x="60" y="52"/>
                </a:lnTo>
                <a:lnTo>
                  <a:pt x="70" y="82"/>
                </a:lnTo>
                <a:lnTo>
                  <a:pt x="43" y="62"/>
                </a:lnTo>
                <a:lnTo>
                  <a:pt x="17" y="82"/>
                </a:lnTo>
                <a:lnTo>
                  <a:pt x="27" y="52"/>
                </a:lnTo>
                <a:lnTo>
                  <a:pt x="0" y="3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03" name="Freeform 2007">
            <a:extLst>
              <a:ext uri="{FF2B5EF4-FFF2-40B4-BE49-F238E27FC236}">
                <a16:creationId xmlns:a16="http://schemas.microsoft.com/office/drawing/2014/main" id="{10BA3376-581C-D74E-B002-BDD074D46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2767013"/>
            <a:ext cx="20638" cy="20637"/>
          </a:xfrm>
          <a:custGeom>
            <a:avLst/>
            <a:gdLst>
              <a:gd name="T0" fmla="*/ 0 w 56"/>
              <a:gd name="T1" fmla="*/ 7739 h 56"/>
              <a:gd name="T2" fmla="*/ 7371 w 56"/>
              <a:gd name="T3" fmla="*/ 7739 h 56"/>
              <a:gd name="T4" fmla="*/ 9950 w 56"/>
              <a:gd name="T5" fmla="*/ 0 h 56"/>
              <a:gd name="T6" fmla="*/ 12162 w 56"/>
              <a:gd name="T7" fmla="*/ 7739 h 56"/>
              <a:gd name="T8" fmla="*/ 20269 w 56"/>
              <a:gd name="T9" fmla="*/ 7739 h 56"/>
              <a:gd name="T10" fmla="*/ 14004 w 56"/>
              <a:gd name="T11" fmla="*/ 12898 h 56"/>
              <a:gd name="T12" fmla="*/ 16584 w 56"/>
              <a:gd name="T13" fmla="*/ 20268 h 56"/>
              <a:gd name="T14" fmla="*/ 9950 w 56"/>
              <a:gd name="T15" fmla="*/ 15109 h 56"/>
              <a:gd name="T16" fmla="*/ 3685 w 56"/>
              <a:gd name="T17" fmla="*/ 20268 h 56"/>
              <a:gd name="T18" fmla="*/ 6265 w 56"/>
              <a:gd name="T19" fmla="*/ 12898 h 56"/>
              <a:gd name="T20" fmla="*/ 0 w 56"/>
              <a:gd name="T21" fmla="*/ 7739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6" h="56">
                <a:moveTo>
                  <a:pt x="0" y="21"/>
                </a:moveTo>
                <a:lnTo>
                  <a:pt x="20" y="21"/>
                </a:lnTo>
                <a:lnTo>
                  <a:pt x="27" y="0"/>
                </a:lnTo>
                <a:lnTo>
                  <a:pt x="33" y="21"/>
                </a:lnTo>
                <a:lnTo>
                  <a:pt x="55" y="21"/>
                </a:lnTo>
                <a:lnTo>
                  <a:pt x="38" y="35"/>
                </a:lnTo>
                <a:lnTo>
                  <a:pt x="45" y="55"/>
                </a:lnTo>
                <a:lnTo>
                  <a:pt x="27" y="41"/>
                </a:lnTo>
                <a:lnTo>
                  <a:pt x="10" y="55"/>
                </a:lnTo>
                <a:lnTo>
                  <a:pt x="17" y="35"/>
                </a:lnTo>
                <a:lnTo>
                  <a:pt x="0" y="21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04" name="Freeform 2008">
            <a:extLst>
              <a:ext uri="{FF2B5EF4-FFF2-40B4-BE49-F238E27FC236}">
                <a16:creationId xmlns:a16="http://schemas.microsoft.com/office/drawing/2014/main" id="{AA0E7790-6CD3-B44D-BB13-3B308277E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2752725"/>
            <a:ext cx="26988" cy="25400"/>
          </a:xfrm>
          <a:custGeom>
            <a:avLst/>
            <a:gdLst>
              <a:gd name="T0" fmla="*/ 0 w 77"/>
              <a:gd name="T1" fmla="*/ 9172 h 72"/>
              <a:gd name="T2" fmla="*/ 10515 w 77"/>
              <a:gd name="T3" fmla="*/ 9172 h 72"/>
              <a:gd name="T4" fmla="*/ 13669 w 77"/>
              <a:gd name="T5" fmla="*/ 0 h 72"/>
              <a:gd name="T6" fmla="*/ 16473 w 77"/>
              <a:gd name="T7" fmla="*/ 9172 h 72"/>
              <a:gd name="T8" fmla="*/ 26638 w 77"/>
              <a:gd name="T9" fmla="*/ 9172 h 72"/>
              <a:gd name="T10" fmla="*/ 18576 w 77"/>
              <a:gd name="T11" fmla="*/ 15522 h 72"/>
              <a:gd name="T12" fmla="*/ 21731 w 77"/>
              <a:gd name="T13" fmla="*/ 25047 h 72"/>
              <a:gd name="T14" fmla="*/ 13669 w 77"/>
              <a:gd name="T15" fmla="*/ 18697 h 72"/>
              <a:gd name="T16" fmla="*/ 5257 w 77"/>
              <a:gd name="T17" fmla="*/ 25047 h 72"/>
              <a:gd name="T18" fmla="*/ 8412 w 77"/>
              <a:gd name="T19" fmla="*/ 15522 h 72"/>
              <a:gd name="T20" fmla="*/ 0 w 77"/>
              <a:gd name="T21" fmla="*/ 9172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7" h="72">
                <a:moveTo>
                  <a:pt x="0" y="26"/>
                </a:moveTo>
                <a:lnTo>
                  <a:pt x="30" y="26"/>
                </a:lnTo>
                <a:lnTo>
                  <a:pt x="39" y="0"/>
                </a:lnTo>
                <a:lnTo>
                  <a:pt x="47" y="26"/>
                </a:lnTo>
                <a:lnTo>
                  <a:pt x="76" y="26"/>
                </a:lnTo>
                <a:lnTo>
                  <a:pt x="53" y="44"/>
                </a:lnTo>
                <a:lnTo>
                  <a:pt x="62" y="71"/>
                </a:lnTo>
                <a:lnTo>
                  <a:pt x="39" y="53"/>
                </a:lnTo>
                <a:lnTo>
                  <a:pt x="15" y="71"/>
                </a:lnTo>
                <a:lnTo>
                  <a:pt x="24" y="44"/>
                </a:lnTo>
                <a:lnTo>
                  <a:pt x="0" y="2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05" name="Freeform 2009">
            <a:extLst>
              <a:ext uri="{FF2B5EF4-FFF2-40B4-BE49-F238E27FC236}">
                <a16:creationId xmlns:a16="http://schemas.microsoft.com/office/drawing/2014/main" id="{6A7722AB-7A77-F443-99F7-9CD440CF9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3713" y="2757488"/>
            <a:ext cx="19050" cy="17462"/>
          </a:xfrm>
          <a:custGeom>
            <a:avLst/>
            <a:gdLst>
              <a:gd name="T0" fmla="*/ 0 w 51"/>
              <a:gd name="T1" fmla="*/ 6548 h 48"/>
              <a:gd name="T2" fmla="*/ 7471 w 51"/>
              <a:gd name="T3" fmla="*/ 6548 h 48"/>
              <a:gd name="T4" fmla="*/ 9712 w 51"/>
              <a:gd name="T5" fmla="*/ 0 h 48"/>
              <a:gd name="T6" fmla="*/ 11579 w 51"/>
              <a:gd name="T7" fmla="*/ 6548 h 48"/>
              <a:gd name="T8" fmla="*/ 18676 w 51"/>
              <a:gd name="T9" fmla="*/ 6548 h 48"/>
              <a:gd name="T10" fmla="*/ 13074 w 51"/>
              <a:gd name="T11" fmla="*/ 10550 h 48"/>
              <a:gd name="T12" fmla="*/ 14941 w 51"/>
              <a:gd name="T13" fmla="*/ 17098 h 48"/>
              <a:gd name="T14" fmla="*/ 9712 w 51"/>
              <a:gd name="T15" fmla="*/ 13097 h 48"/>
              <a:gd name="T16" fmla="*/ 3362 w 51"/>
              <a:gd name="T17" fmla="*/ 17098 h 48"/>
              <a:gd name="T18" fmla="*/ 6350 w 51"/>
              <a:gd name="T19" fmla="*/ 10550 h 48"/>
              <a:gd name="T20" fmla="*/ 0 w 51"/>
              <a:gd name="T21" fmla="*/ 6548 h 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1" h="48">
                <a:moveTo>
                  <a:pt x="0" y="18"/>
                </a:moveTo>
                <a:lnTo>
                  <a:pt x="20" y="18"/>
                </a:lnTo>
                <a:lnTo>
                  <a:pt x="26" y="0"/>
                </a:lnTo>
                <a:lnTo>
                  <a:pt x="31" y="18"/>
                </a:lnTo>
                <a:lnTo>
                  <a:pt x="50" y="18"/>
                </a:lnTo>
                <a:lnTo>
                  <a:pt x="35" y="29"/>
                </a:lnTo>
                <a:lnTo>
                  <a:pt x="40" y="47"/>
                </a:lnTo>
                <a:lnTo>
                  <a:pt x="26" y="36"/>
                </a:lnTo>
                <a:lnTo>
                  <a:pt x="9" y="47"/>
                </a:lnTo>
                <a:lnTo>
                  <a:pt x="17" y="29"/>
                </a:lnTo>
                <a:lnTo>
                  <a:pt x="0" y="18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06" name="Freeform 2010">
            <a:extLst>
              <a:ext uri="{FF2B5EF4-FFF2-40B4-BE49-F238E27FC236}">
                <a16:creationId xmlns:a16="http://schemas.microsoft.com/office/drawing/2014/main" id="{D525EEBD-18AF-F141-9ACE-C4678E92D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2835275"/>
            <a:ext cx="34925" cy="33338"/>
          </a:xfrm>
          <a:custGeom>
            <a:avLst/>
            <a:gdLst>
              <a:gd name="T0" fmla="*/ 0 w 95"/>
              <a:gd name="T1" fmla="*/ 11958 h 92"/>
              <a:gd name="T2" fmla="*/ 12867 w 95"/>
              <a:gd name="T3" fmla="*/ 11958 h 92"/>
              <a:gd name="T4" fmla="*/ 17279 w 95"/>
              <a:gd name="T5" fmla="*/ 0 h 92"/>
              <a:gd name="T6" fmla="*/ 20955 w 95"/>
              <a:gd name="T7" fmla="*/ 11958 h 92"/>
              <a:gd name="T8" fmla="*/ 34557 w 95"/>
              <a:gd name="T9" fmla="*/ 11958 h 92"/>
              <a:gd name="T10" fmla="*/ 24264 w 95"/>
              <a:gd name="T11" fmla="*/ 19930 h 92"/>
              <a:gd name="T12" fmla="*/ 27940 w 95"/>
              <a:gd name="T13" fmla="*/ 32976 h 92"/>
              <a:gd name="T14" fmla="*/ 17279 w 95"/>
              <a:gd name="T15" fmla="*/ 25366 h 92"/>
              <a:gd name="T16" fmla="*/ 6617 w 95"/>
              <a:gd name="T17" fmla="*/ 32976 h 92"/>
              <a:gd name="T18" fmla="*/ 10294 w 95"/>
              <a:gd name="T19" fmla="*/ 19930 h 92"/>
              <a:gd name="T20" fmla="*/ 0 w 95"/>
              <a:gd name="T21" fmla="*/ 11958 h 9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92">
                <a:moveTo>
                  <a:pt x="0" y="33"/>
                </a:moveTo>
                <a:lnTo>
                  <a:pt x="35" y="33"/>
                </a:lnTo>
                <a:lnTo>
                  <a:pt x="47" y="0"/>
                </a:lnTo>
                <a:lnTo>
                  <a:pt x="57" y="33"/>
                </a:lnTo>
                <a:lnTo>
                  <a:pt x="94" y="33"/>
                </a:lnTo>
                <a:lnTo>
                  <a:pt x="66" y="55"/>
                </a:lnTo>
                <a:lnTo>
                  <a:pt x="76" y="91"/>
                </a:lnTo>
                <a:lnTo>
                  <a:pt x="47" y="70"/>
                </a:lnTo>
                <a:lnTo>
                  <a:pt x="18" y="91"/>
                </a:lnTo>
                <a:lnTo>
                  <a:pt x="28" y="55"/>
                </a:lnTo>
                <a:lnTo>
                  <a:pt x="0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07" name="Freeform 2011">
            <a:extLst>
              <a:ext uri="{FF2B5EF4-FFF2-40B4-BE49-F238E27FC236}">
                <a16:creationId xmlns:a16="http://schemas.microsoft.com/office/drawing/2014/main" id="{FB204326-F871-C643-92A9-9E0D7A7F7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2840038"/>
            <a:ext cx="23813" cy="23812"/>
          </a:xfrm>
          <a:custGeom>
            <a:avLst/>
            <a:gdLst>
              <a:gd name="T0" fmla="*/ 0 w 65"/>
              <a:gd name="T1" fmla="*/ 9158 h 65"/>
              <a:gd name="T2" fmla="*/ 8792 w 65"/>
              <a:gd name="T3" fmla="*/ 9158 h 65"/>
              <a:gd name="T4" fmla="*/ 11723 w 65"/>
              <a:gd name="T5" fmla="*/ 0 h 65"/>
              <a:gd name="T6" fmla="*/ 13921 w 65"/>
              <a:gd name="T7" fmla="*/ 9158 h 65"/>
              <a:gd name="T8" fmla="*/ 23447 w 65"/>
              <a:gd name="T9" fmla="*/ 9158 h 65"/>
              <a:gd name="T10" fmla="*/ 15753 w 65"/>
              <a:gd name="T11" fmla="*/ 13555 h 65"/>
              <a:gd name="T12" fmla="*/ 18684 w 65"/>
              <a:gd name="T13" fmla="*/ 23446 h 65"/>
              <a:gd name="T14" fmla="*/ 11723 w 65"/>
              <a:gd name="T15" fmla="*/ 16852 h 65"/>
              <a:gd name="T16" fmla="*/ 4763 w 65"/>
              <a:gd name="T17" fmla="*/ 23446 h 65"/>
              <a:gd name="T18" fmla="*/ 7327 w 65"/>
              <a:gd name="T19" fmla="*/ 13555 h 65"/>
              <a:gd name="T20" fmla="*/ 0 w 65"/>
              <a:gd name="T21" fmla="*/ 915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65">
                <a:moveTo>
                  <a:pt x="0" y="25"/>
                </a:moveTo>
                <a:lnTo>
                  <a:pt x="24" y="25"/>
                </a:lnTo>
                <a:lnTo>
                  <a:pt x="32" y="0"/>
                </a:lnTo>
                <a:lnTo>
                  <a:pt x="38" y="25"/>
                </a:lnTo>
                <a:lnTo>
                  <a:pt x="64" y="25"/>
                </a:lnTo>
                <a:lnTo>
                  <a:pt x="43" y="37"/>
                </a:lnTo>
                <a:lnTo>
                  <a:pt x="51" y="64"/>
                </a:lnTo>
                <a:lnTo>
                  <a:pt x="32" y="46"/>
                </a:lnTo>
                <a:lnTo>
                  <a:pt x="13" y="64"/>
                </a:lnTo>
                <a:lnTo>
                  <a:pt x="20" y="37"/>
                </a:lnTo>
                <a:lnTo>
                  <a:pt x="0" y="25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08" name="Freeform 2012">
            <a:extLst>
              <a:ext uri="{FF2B5EF4-FFF2-40B4-BE49-F238E27FC236}">
                <a16:creationId xmlns:a16="http://schemas.microsoft.com/office/drawing/2014/main" id="{CE26D8EA-7859-B14F-B3B6-73465B10B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652713"/>
            <a:ext cx="431800" cy="252412"/>
          </a:xfrm>
          <a:custGeom>
            <a:avLst/>
            <a:gdLst>
              <a:gd name="T0" fmla="*/ 431440 w 1200"/>
              <a:gd name="T1" fmla="*/ 0 h 701"/>
              <a:gd name="T2" fmla="*/ 431440 w 1200"/>
              <a:gd name="T3" fmla="*/ 252052 h 701"/>
              <a:gd name="T4" fmla="*/ 215900 w 1200"/>
              <a:gd name="T5" fmla="*/ 252052 h 701"/>
              <a:gd name="T6" fmla="*/ 0 w 1200"/>
              <a:gd name="T7" fmla="*/ 252052 h 701"/>
              <a:gd name="T8" fmla="*/ 0 w 1200"/>
              <a:gd name="T9" fmla="*/ 0 h 701"/>
              <a:gd name="T10" fmla="*/ 431440 w 1200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1">
                <a:moveTo>
                  <a:pt x="1199" y="0"/>
                </a:moveTo>
                <a:lnTo>
                  <a:pt x="1199" y="700"/>
                </a:lnTo>
                <a:lnTo>
                  <a:pt x="600" y="700"/>
                </a:lnTo>
                <a:lnTo>
                  <a:pt x="0" y="700"/>
                </a:lnTo>
                <a:lnTo>
                  <a:pt x="0" y="0"/>
                </a:lnTo>
                <a:lnTo>
                  <a:pt x="1199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09" name="Freeform 2013">
            <a:extLst>
              <a:ext uri="{FF2B5EF4-FFF2-40B4-BE49-F238E27FC236}">
                <a16:creationId xmlns:a16="http://schemas.microsoft.com/office/drawing/2014/main" id="{0CA98408-1A82-D34E-BE41-70A5FC35C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652713"/>
            <a:ext cx="215900" cy="107950"/>
          </a:xfrm>
          <a:custGeom>
            <a:avLst/>
            <a:gdLst>
              <a:gd name="T0" fmla="*/ 215540 w 600"/>
              <a:gd name="T1" fmla="*/ 0 h 302"/>
              <a:gd name="T2" fmla="*/ 215540 w 600"/>
              <a:gd name="T3" fmla="*/ 107593 h 302"/>
              <a:gd name="T4" fmla="*/ 107590 w 600"/>
              <a:gd name="T5" fmla="*/ 107593 h 302"/>
              <a:gd name="T6" fmla="*/ 0 w 600"/>
              <a:gd name="T7" fmla="*/ 107593 h 302"/>
              <a:gd name="T8" fmla="*/ 0 w 600"/>
              <a:gd name="T9" fmla="*/ 0 h 302"/>
              <a:gd name="T10" fmla="*/ 215540 w 600"/>
              <a:gd name="T11" fmla="*/ 0 h 3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0" h="302">
                <a:moveTo>
                  <a:pt x="599" y="0"/>
                </a:moveTo>
                <a:lnTo>
                  <a:pt x="599" y="301"/>
                </a:lnTo>
                <a:lnTo>
                  <a:pt x="299" y="301"/>
                </a:lnTo>
                <a:lnTo>
                  <a:pt x="0" y="301"/>
                </a:lnTo>
                <a:lnTo>
                  <a:pt x="0" y="0"/>
                </a:lnTo>
                <a:lnTo>
                  <a:pt x="599" y="0"/>
                </a:lnTo>
              </a:path>
            </a:pathLst>
          </a:custGeom>
          <a:solidFill>
            <a:srgbClr val="1929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10" name="Freeform 2014">
            <a:extLst>
              <a:ext uri="{FF2B5EF4-FFF2-40B4-BE49-F238E27FC236}">
                <a16:creationId xmlns:a16="http://schemas.microsoft.com/office/drawing/2014/main" id="{38B97FF7-8420-5846-B66B-E4F060FD2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652713"/>
            <a:ext cx="215900" cy="107950"/>
          </a:xfrm>
          <a:custGeom>
            <a:avLst/>
            <a:gdLst>
              <a:gd name="T0" fmla="*/ 215540 w 600"/>
              <a:gd name="T1" fmla="*/ 0 h 302"/>
              <a:gd name="T2" fmla="*/ 215540 w 600"/>
              <a:gd name="T3" fmla="*/ 12153 h 302"/>
              <a:gd name="T4" fmla="*/ 24109 w 600"/>
              <a:gd name="T5" fmla="*/ 107593 h 302"/>
              <a:gd name="T6" fmla="*/ 0 w 600"/>
              <a:gd name="T7" fmla="*/ 107593 h 302"/>
              <a:gd name="T8" fmla="*/ 0 w 600"/>
              <a:gd name="T9" fmla="*/ 95797 h 302"/>
              <a:gd name="T10" fmla="*/ 191431 w 600"/>
              <a:gd name="T11" fmla="*/ 0 h 302"/>
              <a:gd name="T12" fmla="*/ 215540 w 600"/>
              <a:gd name="T13" fmla="*/ 0 h 3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0" h="302">
                <a:moveTo>
                  <a:pt x="599" y="0"/>
                </a:moveTo>
                <a:lnTo>
                  <a:pt x="599" y="34"/>
                </a:lnTo>
                <a:lnTo>
                  <a:pt x="67" y="301"/>
                </a:lnTo>
                <a:lnTo>
                  <a:pt x="0" y="301"/>
                </a:lnTo>
                <a:lnTo>
                  <a:pt x="0" y="268"/>
                </a:lnTo>
                <a:lnTo>
                  <a:pt x="532" y="0"/>
                </a:lnTo>
                <a:lnTo>
                  <a:pt x="59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11" name="Freeform 2015">
            <a:extLst>
              <a:ext uri="{FF2B5EF4-FFF2-40B4-BE49-F238E27FC236}">
                <a16:creationId xmlns:a16="http://schemas.microsoft.com/office/drawing/2014/main" id="{FB79F7E4-58B1-3A43-9B81-56CD7CE01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652713"/>
            <a:ext cx="215900" cy="107950"/>
          </a:xfrm>
          <a:custGeom>
            <a:avLst/>
            <a:gdLst>
              <a:gd name="T0" fmla="*/ 24109 w 600"/>
              <a:gd name="T1" fmla="*/ 0 h 302"/>
              <a:gd name="T2" fmla="*/ 215540 w 600"/>
              <a:gd name="T3" fmla="*/ 95797 h 302"/>
              <a:gd name="T4" fmla="*/ 215540 w 600"/>
              <a:gd name="T5" fmla="*/ 107593 h 302"/>
              <a:gd name="T6" fmla="*/ 191791 w 600"/>
              <a:gd name="T7" fmla="*/ 107593 h 302"/>
              <a:gd name="T8" fmla="*/ 0 w 600"/>
              <a:gd name="T9" fmla="*/ 12153 h 302"/>
              <a:gd name="T10" fmla="*/ 0 w 600"/>
              <a:gd name="T11" fmla="*/ 0 h 302"/>
              <a:gd name="T12" fmla="*/ 24109 w 600"/>
              <a:gd name="T13" fmla="*/ 0 h 3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0" h="302">
                <a:moveTo>
                  <a:pt x="67" y="0"/>
                </a:moveTo>
                <a:lnTo>
                  <a:pt x="599" y="268"/>
                </a:lnTo>
                <a:lnTo>
                  <a:pt x="599" y="301"/>
                </a:lnTo>
                <a:lnTo>
                  <a:pt x="533" y="301"/>
                </a:lnTo>
                <a:lnTo>
                  <a:pt x="0" y="34"/>
                </a:lnTo>
                <a:lnTo>
                  <a:pt x="0" y="0"/>
                </a:lnTo>
                <a:lnTo>
                  <a:pt x="6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12" name="Freeform 2016">
            <a:extLst>
              <a:ext uri="{FF2B5EF4-FFF2-40B4-BE49-F238E27FC236}">
                <a16:creationId xmlns:a16="http://schemas.microsoft.com/office/drawing/2014/main" id="{099CD8AF-F84D-7C4C-B165-1320448A3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0" y="2652713"/>
            <a:ext cx="36513" cy="107950"/>
          </a:xfrm>
          <a:custGeom>
            <a:avLst/>
            <a:gdLst>
              <a:gd name="T0" fmla="*/ 36151 w 101"/>
              <a:gd name="T1" fmla="*/ 0 h 302"/>
              <a:gd name="T2" fmla="*/ 36151 w 101"/>
              <a:gd name="T3" fmla="*/ 107593 h 302"/>
              <a:gd name="T4" fmla="*/ 18076 w 101"/>
              <a:gd name="T5" fmla="*/ 107593 h 302"/>
              <a:gd name="T6" fmla="*/ 0 w 101"/>
              <a:gd name="T7" fmla="*/ 107593 h 302"/>
              <a:gd name="T8" fmla="*/ 0 w 101"/>
              <a:gd name="T9" fmla="*/ 0 h 302"/>
              <a:gd name="T10" fmla="*/ 36151 w 101"/>
              <a:gd name="T11" fmla="*/ 0 h 3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302">
                <a:moveTo>
                  <a:pt x="100" y="0"/>
                </a:moveTo>
                <a:lnTo>
                  <a:pt x="100" y="301"/>
                </a:lnTo>
                <a:lnTo>
                  <a:pt x="50" y="301"/>
                </a:lnTo>
                <a:lnTo>
                  <a:pt x="0" y="301"/>
                </a:lnTo>
                <a:lnTo>
                  <a:pt x="0" y="0"/>
                </a:lnTo>
                <a:lnTo>
                  <a:pt x="10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13" name="Freeform 2017">
            <a:extLst>
              <a:ext uri="{FF2B5EF4-FFF2-40B4-BE49-F238E27FC236}">
                <a16:creationId xmlns:a16="http://schemas.microsoft.com/office/drawing/2014/main" id="{EA262E88-12D4-2843-8054-B5E463FE9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689225"/>
            <a:ext cx="215900" cy="34925"/>
          </a:xfrm>
          <a:custGeom>
            <a:avLst/>
            <a:gdLst>
              <a:gd name="T0" fmla="*/ 107590 w 600"/>
              <a:gd name="T1" fmla="*/ 34572 h 99"/>
              <a:gd name="T2" fmla="*/ 0 w 600"/>
              <a:gd name="T3" fmla="*/ 34572 h 99"/>
              <a:gd name="T4" fmla="*/ 0 w 600"/>
              <a:gd name="T5" fmla="*/ 0 h 99"/>
              <a:gd name="T6" fmla="*/ 215540 w 600"/>
              <a:gd name="T7" fmla="*/ 0 h 99"/>
              <a:gd name="T8" fmla="*/ 215540 w 600"/>
              <a:gd name="T9" fmla="*/ 34572 h 99"/>
              <a:gd name="T10" fmla="*/ 107590 w 600"/>
              <a:gd name="T11" fmla="*/ 34572 h 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0" h="99">
                <a:moveTo>
                  <a:pt x="299" y="98"/>
                </a:moveTo>
                <a:lnTo>
                  <a:pt x="0" y="98"/>
                </a:lnTo>
                <a:lnTo>
                  <a:pt x="0" y="0"/>
                </a:lnTo>
                <a:lnTo>
                  <a:pt x="599" y="0"/>
                </a:lnTo>
                <a:lnTo>
                  <a:pt x="599" y="98"/>
                </a:lnTo>
                <a:lnTo>
                  <a:pt x="299" y="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14" name="Freeform 2018">
            <a:extLst>
              <a:ext uri="{FF2B5EF4-FFF2-40B4-BE49-F238E27FC236}">
                <a16:creationId xmlns:a16="http://schemas.microsoft.com/office/drawing/2014/main" id="{2E57BCDC-A10E-9246-BD4B-32B0D9CA2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695575"/>
            <a:ext cx="215900" cy="22225"/>
          </a:xfrm>
          <a:custGeom>
            <a:avLst/>
            <a:gdLst>
              <a:gd name="T0" fmla="*/ 107590 w 600"/>
              <a:gd name="T1" fmla="*/ 21872 h 63"/>
              <a:gd name="T2" fmla="*/ 0 w 600"/>
              <a:gd name="T3" fmla="*/ 21872 h 63"/>
              <a:gd name="T4" fmla="*/ 0 w 600"/>
              <a:gd name="T5" fmla="*/ 0 h 63"/>
              <a:gd name="T6" fmla="*/ 215540 w 600"/>
              <a:gd name="T7" fmla="*/ 0 h 63"/>
              <a:gd name="T8" fmla="*/ 215540 w 600"/>
              <a:gd name="T9" fmla="*/ 21872 h 63"/>
              <a:gd name="T10" fmla="*/ 107590 w 600"/>
              <a:gd name="T11" fmla="*/ 21872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0" h="63">
                <a:moveTo>
                  <a:pt x="299" y="62"/>
                </a:moveTo>
                <a:lnTo>
                  <a:pt x="0" y="62"/>
                </a:lnTo>
                <a:lnTo>
                  <a:pt x="0" y="0"/>
                </a:lnTo>
                <a:lnTo>
                  <a:pt x="599" y="0"/>
                </a:lnTo>
                <a:lnTo>
                  <a:pt x="599" y="62"/>
                </a:lnTo>
                <a:lnTo>
                  <a:pt x="299" y="62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15" name="Freeform 2019">
            <a:extLst>
              <a:ext uri="{FF2B5EF4-FFF2-40B4-BE49-F238E27FC236}">
                <a16:creationId xmlns:a16="http://schemas.microsoft.com/office/drawing/2014/main" id="{8551C74D-1344-964F-9AAF-810B12F6C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2652713"/>
            <a:ext cx="22225" cy="107950"/>
          </a:xfrm>
          <a:custGeom>
            <a:avLst/>
            <a:gdLst>
              <a:gd name="T0" fmla="*/ 21855 w 60"/>
              <a:gd name="T1" fmla="*/ 0 h 302"/>
              <a:gd name="T2" fmla="*/ 21855 w 60"/>
              <a:gd name="T3" fmla="*/ 107593 h 302"/>
              <a:gd name="T4" fmla="*/ 10742 w 60"/>
              <a:gd name="T5" fmla="*/ 107593 h 302"/>
              <a:gd name="T6" fmla="*/ 0 w 60"/>
              <a:gd name="T7" fmla="*/ 107593 h 302"/>
              <a:gd name="T8" fmla="*/ 0 w 60"/>
              <a:gd name="T9" fmla="*/ 0 h 302"/>
              <a:gd name="T10" fmla="*/ 21855 w 60"/>
              <a:gd name="T11" fmla="*/ 0 h 3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" h="302">
                <a:moveTo>
                  <a:pt x="59" y="0"/>
                </a:moveTo>
                <a:lnTo>
                  <a:pt x="59" y="301"/>
                </a:lnTo>
                <a:lnTo>
                  <a:pt x="29" y="301"/>
                </a:lnTo>
                <a:lnTo>
                  <a:pt x="0" y="301"/>
                </a:lnTo>
                <a:lnTo>
                  <a:pt x="0" y="0"/>
                </a:lnTo>
                <a:lnTo>
                  <a:pt x="59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16" name="Freeform 2020">
            <a:extLst>
              <a:ext uri="{FF2B5EF4-FFF2-40B4-BE49-F238E27FC236}">
                <a16:creationId xmlns:a16="http://schemas.microsoft.com/office/drawing/2014/main" id="{A281675B-AD0D-E34D-B2E7-4D15B757F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724150"/>
            <a:ext cx="88900" cy="36513"/>
          </a:xfrm>
          <a:custGeom>
            <a:avLst/>
            <a:gdLst>
              <a:gd name="T0" fmla="*/ 72571 w 245"/>
              <a:gd name="T1" fmla="*/ 0 h 103"/>
              <a:gd name="T2" fmla="*/ 88537 w 245"/>
              <a:gd name="T3" fmla="*/ 0 h 103"/>
              <a:gd name="T4" fmla="*/ 16329 w 245"/>
              <a:gd name="T5" fmla="*/ 36159 h 103"/>
              <a:gd name="T6" fmla="*/ 0 w 245"/>
              <a:gd name="T7" fmla="*/ 36159 h 103"/>
              <a:gd name="T8" fmla="*/ 72571 w 245"/>
              <a:gd name="T9" fmla="*/ 0 h 1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5" h="103">
                <a:moveTo>
                  <a:pt x="200" y="0"/>
                </a:moveTo>
                <a:lnTo>
                  <a:pt x="244" y="0"/>
                </a:lnTo>
                <a:lnTo>
                  <a:pt x="45" y="102"/>
                </a:lnTo>
                <a:lnTo>
                  <a:pt x="0" y="102"/>
                </a:lnTo>
                <a:lnTo>
                  <a:pt x="20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17" name="Freeform 2021">
            <a:extLst>
              <a:ext uri="{FF2B5EF4-FFF2-40B4-BE49-F238E27FC236}">
                <a16:creationId xmlns:a16="http://schemas.microsoft.com/office/drawing/2014/main" id="{85BF4BC8-4018-0041-ADEF-BC19C9DD5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2652713"/>
            <a:ext cx="87313" cy="36512"/>
          </a:xfrm>
          <a:custGeom>
            <a:avLst/>
            <a:gdLst>
              <a:gd name="T0" fmla="*/ 86955 w 244"/>
              <a:gd name="T1" fmla="*/ 0 h 102"/>
              <a:gd name="T2" fmla="*/ 16103 w 244"/>
              <a:gd name="T3" fmla="*/ 36154 h 102"/>
              <a:gd name="T4" fmla="*/ 0 w 244"/>
              <a:gd name="T5" fmla="*/ 36154 h 102"/>
              <a:gd name="T6" fmla="*/ 71210 w 244"/>
              <a:gd name="T7" fmla="*/ 0 h 102"/>
              <a:gd name="T8" fmla="*/ 86955 w 244"/>
              <a:gd name="T9" fmla="*/ 0 h 1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4" h="102">
                <a:moveTo>
                  <a:pt x="243" y="0"/>
                </a:moveTo>
                <a:lnTo>
                  <a:pt x="45" y="101"/>
                </a:lnTo>
                <a:lnTo>
                  <a:pt x="0" y="101"/>
                </a:lnTo>
                <a:lnTo>
                  <a:pt x="199" y="0"/>
                </a:lnTo>
                <a:lnTo>
                  <a:pt x="243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18" name="Freeform 2022">
            <a:extLst>
              <a:ext uri="{FF2B5EF4-FFF2-40B4-BE49-F238E27FC236}">
                <a16:creationId xmlns:a16="http://schemas.microsoft.com/office/drawing/2014/main" id="{7328AF83-5E04-7342-AFE1-CCCA141D8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4475" y="2724150"/>
            <a:ext cx="71438" cy="36513"/>
          </a:xfrm>
          <a:custGeom>
            <a:avLst/>
            <a:gdLst>
              <a:gd name="T0" fmla="*/ 71081 w 200"/>
              <a:gd name="T1" fmla="*/ 36159 h 103"/>
              <a:gd name="T2" fmla="*/ 0 w 200"/>
              <a:gd name="T3" fmla="*/ 0 h 103"/>
              <a:gd name="T4" fmla="*/ 15716 w 200"/>
              <a:gd name="T5" fmla="*/ 0 h 103"/>
              <a:gd name="T6" fmla="*/ 71081 w 200"/>
              <a:gd name="T7" fmla="*/ 28005 h 103"/>
              <a:gd name="T8" fmla="*/ 71081 w 200"/>
              <a:gd name="T9" fmla="*/ 36159 h 1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0" h="103">
                <a:moveTo>
                  <a:pt x="199" y="102"/>
                </a:moveTo>
                <a:lnTo>
                  <a:pt x="0" y="0"/>
                </a:lnTo>
                <a:lnTo>
                  <a:pt x="44" y="0"/>
                </a:lnTo>
                <a:lnTo>
                  <a:pt x="199" y="79"/>
                </a:lnTo>
                <a:lnTo>
                  <a:pt x="199" y="102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19" name="Freeform 2023">
            <a:extLst>
              <a:ext uri="{FF2B5EF4-FFF2-40B4-BE49-F238E27FC236}">
                <a16:creationId xmlns:a16="http://schemas.microsoft.com/office/drawing/2014/main" id="{30D35D41-B60A-5442-8472-3E8E2983F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652713"/>
            <a:ext cx="73025" cy="36512"/>
          </a:xfrm>
          <a:custGeom>
            <a:avLst/>
            <a:gdLst>
              <a:gd name="T0" fmla="*/ 0 w 201"/>
              <a:gd name="T1" fmla="*/ 0 h 102"/>
              <a:gd name="T2" fmla="*/ 72662 w 201"/>
              <a:gd name="T3" fmla="*/ 36154 h 102"/>
              <a:gd name="T4" fmla="*/ 56313 w 201"/>
              <a:gd name="T5" fmla="*/ 36154 h 102"/>
              <a:gd name="T6" fmla="*/ 0 w 201"/>
              <a:gd name="T7" fmla="*/ 7875 h 102"/>
              <a:gd name="T8" fmla="*/ 0 w 201"/>
              <a:gd name="T9" fmla="*/ 0 h 102"/>
              <a:gd name="T10" fmla="*/ 0 w 201"/>
              <a:gd name="T11" fmla="*/ 0 h 1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1" h="102">
                <a:moveTo>
                  <a:pt x="0" y="0"/>
                </a:moveTo>
                <a:lnTo>
                  <a:pt x="200" y="101"/>
                </a:lnTo>
                <a:lnTo>
                  <a:pt x="155" y="101"/>
                </a:lnTo>
                <a:lnTo>
                  <a:pt x="0" y="22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0" name="Freeform 2024">
            <a:extLst>
              <a:ext uri="{FF2B5EF4-FFF2-40B4-BE49-F238E27FC236}">
                <a16:creationId xmlns:a16="http://schemas.microsoft.com/office/drawing/2014/main" id="{E0490C5F-E433-CC42-A394-403401661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0" y="2689225"/>
            <a:ext cx="36513" cy="34925"/>
          </a:xfrm>
          <a:custGeom>
            <a:avLst/>
            <a:gdLst>
              <a:gd name="T0" fmla="*/ 18076 w 101"/>
              <a:gd name="T1" fmla="*/ 0 h 99"/>
              <a:gd name="T2" fmla="*/ 36151 w 101"/>
              <a:gd name="T3" fmla="*/ 16933 h 99"/>
              <a:gd name="T4" fmla="*/ 18076 w 101"/>
              <a:gd name="T5" fmla="*/ 34572 h 99"/>
              <a:gd name="T6" fmla="*/ 0 w 101"/>
              <a:gd name="T7" fmla="*/ 16933 h 99"/>
              <a:gd name="T8" fmla="*/ 18076 w 101"/>
              <a:gd name="T9" fmla="*/ 0 h 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1" h="99">
                <a:moveTo>
                  <a:pt x="50" y="0"/>
                </a:moveTo>
                <a:cubicBezTo>
                  <a:pt x="78" y="0"/>
                  <a:pt x="100" y="21"/>
                  <a:pt x="100" y="48"/>
                </a:cubicBezTo>
                <a:cubicBezTo>
                  <a:pt x="100" y="76"/>
                  <a:pt x="78" y="98"/>
                  <a:pt x="50" y="98"/>
                </a:cubicBezTo>
                <a:cubicBezTo>
                  <a:pt x="22" y="98"/>
                  <a:pt x="0" y="76"/>
                  <a:pt x="0" y="48"/>
                </a:cubicBezTo>
                <a:cubicBezTo>
                  <a:pt x="0" y="21"/>
                  <a:pt x="22" y="0"/>
                  <a:pt x="50" y="0"/>
                </a:cubicBezTo>
              </a:path>
            </a:pathLst>
          </a:custGeom>
          <a:solidFill>
            <a:srgbClr val="1929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1" name="Freeform 2025">
            <a:extLst>
              <a:ext uri="{FF2B5EF4-FFF2-40B4-BE49-F238E27FC236}">
                <a16:creationId xmlns:a16="http://schemas.microsoft.com/office/drawing/2014/main" id="{E37BD3DD-4AEA-954E-9165-47A0FFDCA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2689225"/>
            <a:ext cx="34925" cy="31750"/>
          </a:xfrm>
          <a:custGeom>
            <a:avLst/>
            <a:gdLst>
              <a:gd name="T0" fmla="*/ 0 w 96"/>
              <a:gd name="T1" fmla="*/ 12347 h 90"/>
              <a:gd name="T2" fmla="*/ 13824 w 96"/>
              <a:gd name="T3" fmla="*/ 12347 h 90"/>
              <a:gd name="T4" fmla="*/ 17463 w 96"/>
              <a:gd name="T5" fmla="*/ 0 h 90"/>
              <a:gd name="T6" fmla="*/ 21828 w 96"/>
              <a:gd name="T7" fmla="*/ 12347 h 90"/>
              <a:gd name="T8" fmla="*/ 34561 w 96"/>
              <a:gd name="T9" fmla="*/ 12347 h 90"/>
              <a:gd name="T10" fmla="*/ 24011 w 96"/>
              <a:gd name="T11" fmla="*/ 19050 h 90"/>
              <a:gd name="T12" fmla="*/ 28013 w 96"/>
              <a:gd name="T13" fmla="*/ 31397 h 90"/>
              <a:gd name="T14" fmla="*/ 17463 w 96"/>
              <a:gd name="T15" fmla="*/ 23989 h 90"/>
              <a:gd name="T16" fmla="*/ 6912 w 96"/>
              <a:gd name="T17" fmla="*/ 31397 h 90"/>
              <a:gd name="T18" fmla="*/ 10914 w 96"/>
              <a:gd name="T19" fmla="*/ 19050 h 90"/>
              <a:gd name="T20" fmla="*/ 0 w 96"/>
              <a:gd name="T21" fmla="*/ 12347 h 9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90">
                <a:moveTo>
                  <a:pt x="0" y="35"/>
                </a:moveTo>
                <a:lnTo>
                  <a:pt x="38" y="35"/>
                </a:lnTo>
                <a:lnTo>
                  <a:pt x="48" y="0"/>
                </a:lnTo>
                <a:lnTo>
                  <a:pt x="60" y="35"/>
                </a:lnTo>
                <a:lnTo>
                  <a:pt x="95" y="35"/>
                </a:lnTo>
                <a:lnTo>
                  <a:pt x="66" y="54"/>
                </a:lnTo>
                <a:lnTo>
                  <a:pt x="77" y="89"/>
                </a:lnTo>
                <a:lnTo>
                  <a:pt x="48" y="68"/>
                </a:lnTo>
                <a:lnTo>
                  <a:pt x="19" y="89"/>
                </a:lnTo>
                <a:lnTo>
                  <a:pt x="30" y="54"/>
                </a:lnTo>
                <a:lnTo>
                  <a:pt x="0" y="35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2" name="Freeform 2026">
            <a:extLst>
              <a:ext uri="{FF2B5EF4-FFF2-40B4-BE49-F238E27FC236}">
                <a16:creationId xmlns:a16="http://schemas.microsoft.com/office/drawing/2014/main" id="{5F3CE0AA-F435-F34A-9C9E-B1BFB24A4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2733675"/>
            <a:ext cx="20637" cy="19050"/>
          </a:xfrm>
          <a:custGeom>
            <a:avLst/>
            <a:gdLst>
              <a:gd name="T0" fmla="*/ 0 w 58"/>
              <a:gd name="T1" fmla="*/ 6581 h 55"/>
              <a:gd name="T2" fmla="*/ 7828 w 58"/>
              <a:gd name="T3" fmla="*/ 6581 h 55"/>
              <a:gd name="T4" fmla="*/ 10319 w 58"/>
              <a:gd name="T5" fmla="*/ 0 h 55"/>
              <a:gd name="T6" fmla="*/ 13165 w 58"/>
              <a:gd name="T7" fmla="*/ 6581 h 55"/>
              <a:gd name="T8" fmla="*/ 20281 w 58"/>
              <a:gd name="T9" fmla="*/ 6581 h 55"/>
              <a:gd name="T10" fmla="*/ 14588 w 58"/>
              <a:gd name="T11" fmla="*/ 11430 h 55"/>
              <a:gd name="T12" fmla="*/ 16723 w 58"/>
              <a:gd name="T13" fmla="*/ 18704 h 55"/>
              <a:gd name="T14" fmla="*/ 10319 w 58"/>
              <a:gd name="T15" fmla="*/ 14201 h 55"/>
              <a:gd name="T16" fmla="*/ 4270 w 58"/>
              <a:gd name="T17" fmla="*/ 18704 h 55"/>
              <a:gd name="T18" fmla="*/ 6760 w 58"/>
              <a:gd name="T19" fmla="*/ 11430 h 55"/>
              <a:gd name="T20" fmla="*/ 0 w 58"/>
              <a:gd name="T21" fmla="*/ 6581 h 5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55">
                <a:moveTo>
                  <a:pt x="0" y="19"/>
                </a:moveTo>
                <a:lnTo>
                  <a:pt x="22" y="19"/>
                </a:lnTo>
                <a:lnTo>
                  <a:pt x="29" y="0"/>
                </a:lnTo>
                <a:lnTo>
                  <a:pt x="37" y="19"/>
                </a:lnTo>
                <a:lnTo>
                  <a:pt x="57" y="19"/>
                </a:lnTo>
                <a:lnTo>
                  <a:pt x="41" y="33"/>
                </a:lnTo>
                <a:lnTo>
                  <a:pt x="47" y="54"/>
                </a:lnTo>
                <a:lnTo>
                  <a:pt x="29" y="41"/>
                </a:lnTo>
                <a:lnTo>
                  <a:pt x="12" y="54"/>
                </a:lnTo>
                <a:lnTo>
                  <a:pt x="19" y="33"/>
                </a:lnTo>
                <a:lnTo>
                  <a:pt x="0" y="19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3" name="Freeform 2027">
            <a:extLst>
              <a:ext uri="{FF2B5EF4-FFF2-40B4-BE49-F238E27FC236}">
                <a16:creationId xmlns:a16="http://schemas.microsoft.com/office/drawing/2014/main" id="{305401F8-5994-2443-B586-C5A7EADB6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2660650"/>
            <a:ext cx="20637" cy="19050"/>
          </a:xfrm>
          <a:custGeom>
            <a:avLst/>
            <a:gdLst>
              <a:gd name="T0" fmla="*/ 0 w 58"/>
              <a:gd name="T1" fmla="*/ 7966 h 55"/>
              <a:gd name="T2" fmla="*/ 7828 w 58"/>
              <a:gd name="T3" fmla="*/ 7966 h 55"/>
              <a:gd name="T4" fmla="*/ 10319 w 58"/>
              <a:gd name="T5" fmla="*/ 0 h 55"/>
              <a:gd name="T6" fmla="*/ 13165 w 58"/>
              <a:gd name="T7" fmla="*/ 7966 h 55"/>
              <a:gd name="T8" fmla="*/ 20281 w 58"/>
              <a:gd name="T9" fmla="*/ 7966 h 55"/>
              <a:gd name="T10" fmla="*/ 14588 w 58"/>
              <a:gd name="T11" fmla="*/ 12123 h 55"/>
              <a:gd name="T12" fmla="*/ 16723 w 58"/>
              <a:gd name="T13" fmla="*/ 18704 h 55"/>
              <a:gd name="T14" fmla="*/ 10319 w 58"/>
              <a:gd name="T15" fmla="*/ 14547 h 55"/>
              <a:gd name="T16" fmla="*/ 4270 w 58"/>
              <a:gd name="T17" fmla="*/ 18704 h 55"/>
              <a:gd name="T18" fmla="*/ 6760 w 58"/>
              <a:gd name="T19" fmla="*/ 12123 h 55"/>
              <a:gd name="T20" fmla="*/ 0 w 58"/>
              <a:gd name="T21" fmla="*/ 7966 h 5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55">
                <a:moveTo>
                  <a:pt x="0" y="23"/>
                </a:moveTo>
                <a:lnTo>
                  <a:pt x="22" y="23"/>
                </a:lnTo>
                <a:lnTo>
                  <a:pt x="29" y="0"/>
                </a:lnTo>
                <a:lnTo>
                  <a:pt x="37" y="23"/>
                </a:lnTo>
                <a:lnTo>
                  <a:pt x="57" y="23"/>
                </a:lnTo>
                <a:lnTo>
                  <a:pt x="41" y="35"/>
                </a:lnTo>
                <a:lnTo>
                  <a:pt x="47" y="54"/>
                </a:lnTo>
                <a:lnTo>
                  <a:pt x="29" y="42"/>
                </a:lnTo>
                <a:lnTo>
                  <a:pt x="12" y="54"/>
                </a:lnTo>
                <a:lnTo>
                  <a:pt x="19" y="35"/>
                </a:lnTo>
                <a:lnTo>
                  <a:pt x="0" y="23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4" name="Freeform 2028">
            <a:extLst>
              <a:ext uri="{FF2B5EF4-FFF2-40B4-BE49-F238E27FC236}">
                <a16:creationId xmlns:a16="http://schemas.microsoft.com/office/drawing/2014/main" id="{65EC359C-BF11-F545-A9E1-00B1ED9A7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4938" y="2697163"/>
            <a:ext cx="20637" cy="20637"/>
          </a:xfrm>
          <a:custGeom>
            <a:avLst/>
            <a:gdLst>
              <a:gd name="T0" fmla="*/ 0 w 58"/>
              <a:gd name="T1" fmla="*/ 8476 h 56"/>
              <a:gd name="T2" fmla="*/ 7472 w 58"/>
              <a:gd name="T3" fmla="*/ 8476 h 56"/>
              <a:gd name="T4" fmla="*/ 9963 w 58"/>
              <a:gd name="T5" fmla="*/ 0 h 56"/>
              <a:gd name="T6" fmla="*/ 12809 w 58"/>
              <a:gd name="T7" fmla="*/ 8476 h 56"/>
              <a:gd name="T8" fmla="*/ 20281 w 58"/>
              <a:gd name="T9" fmla="*/ 8476 h 56"/>
              <a:gd name="T10" fmla="*/ 13877 w 58"/>
              <a:gd name="T11" fmla="*/ 12161 h 56"/>
              <a:gd name="T12" fmla="*/ 16011 w 58"/>
              <a:gd name="T13" fmla="*/ 20268 h 56"/>
              <a:gd name="T14" fmla="*/ 9963 w 58"/>
              <a:gd name="T15" fmla="*/ 15478 h 56"/>
              <a:gd name="T16" fmla="*/ 3914 w 58"/>
              <a:gd name="T17" fmla="*/ 20268 h 56"/>
              <a:gd name="T18" fmla="*/ 6049 w 58"/>
              <a:gd name="T19" fmla="*/ 12161 h 56"/>
              <a:gd name="T20" fmla="*/ 0 w 58"/>
              <a:gd name="T21" fmla="*/ 8476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56">
                <a:moveTo>
                  <a:pt x="0" y="23"/>
                </a:moveTo>
                <a:lnTo>
                  <a:pt x="21" y="23"/>
                </a:lnTo>
                <a:lnTo>
                  <a:pt x="28" y="0"/>
                </a:lnTo>
                <a:lnTo>
                  <a:pt x="36" y="23"/>
                </a:lnTo>
                <a:lnTo>
                  <a:pt x="57" y="23"/>
                </a:lnTo>
                <a:lnTo>
                  <a:pt x="39" y="33"/>
                </a:lnTo>
                <a:lnTo>
                  <a:pt x="45" y="55"/>
                </a:lnTo>
                <a:lnTo>
                  <a:pt x="28" y="42"/>
                </a:lnTo>
                <a:lnTo>
                  <a:pt x="11" y="55"/>
                </a:lnTo>
                <a:lnTo>
                  <a:pt x="17" y="33"/>
                </a:lnTo>
                <a:lnTo>
                  <a:pt x="0" y="23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5" name="Freeform 2029">
            <a:extLst>
              <a:ext uri="{FF2B5EF4-FFF2-40B4-BE49-F238E27FC236}">
                <a16:creationId xmlns:a16="http://schemas.microsoft.com/office/drawing/2014/main" id="{CAAE8C68-B18C-5946-8AA5-1D2FE37D0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1938" y="2697163"/>
            <a:ext cx="20637" cy="20637"/>
          </a:xfrm>
          <a:custGeom>
            <a:avLst/>
            <a:gdLst>
              <a:gd name="T0" fmla="*/ 0 w 57"/>
              <a:gd name="T1" fmla="*/ 8476 h 56"/>
              <a:gd name="T2" fmla="*/ 7603 w 57"/>
              <a:gd name="T3" fmla="*/ 8476 h 56"/>
              <a:gd name="T4" fmla="*/ 10500 w 57"/>
              <a:gd name="T5" fmla="*/ 0 h 56"/>
              <a:gd name="T6" fmla="*/ 12672 w 57"/>
              <a:gd name="T7" fmla="*/ 8476 h 56"/>
              <a:gd name="T8" fmla="*/ 20275 w 57"/>
              <a:gd name="T9" fmla="*/ 8476 h 56"/>
              <a:gd name="T10" fmla="*/ 14120 w 57"/>
              <a:gd name="T11" fmla="*/ 12161 h 56"/>
              <a:gd name="T12" fmla="*/ 16654 w 57"/>
              <a:gd name="T13" fmla="*/ 20268 h 56"/>
              <a:gd name="T14" fmla="*/ 10500 w 57"/>
              <a:gd name="T15" fmla="*/ 15478 h 56"/>
              <a:gd name="T16" fmla="*/ 3621 w 57"/>
              <a:gd name="T17" fmla="*/ 20268 h 56"/>
              <a:gd name="T18" fmla="*/ 6155 w 57"/>
              <a:gd name="T19" fmla="*/ 12161 h 56"/>
              <a:gd name="T20" fmla="*/ 0 w 57"/>
              <a:gd name="T21" fmla="*/ 8476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56">
                <a:moveTo>
                  <a:pt x="0" y="23"/>
                </a:moveTo>
                <a:lnTo>
                  <a:pt x="21" y="23"/>
                </a:lnTo>
                <a:lnTo>
                  <a:pt x="29" y="0"/>
                </a:lnTo>
                <a:lnTo>
                  <a:pt x="35" y="23"/>
                </a:lnTo>
                <a:lnTo>
                  <a:pt x="56" y="23"/>
                </a:lnTo>
                <a:lnTo>
                  <a:pt x="39" y="33"/>
                </a:lnTo>
                <a:lnTo>
                  <a:pt x="46" y="55"/>
                </a:lnTo>
                <a:lnTo>
                  <a:pt x="29" y="42"/>
                </a:lnTo>
                <a:lnTo>
                  <a:pt x="10" y="55"/>
                </a:lnTo>
                <a:lnTo>
                  <a:pt x="17" y="33"/>
                </a:lnTo>
                <a:lnTo>
                  <a:pt x="0" y="23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6" name="Freeform 2030">
            <a:extLst>
              <a:ext uri="{FF2B5EF4-FFF2-40B4-BE49-F238E27FC236}">
                <a16:creationId xmlns:a16="http://schemas.microsoft.com/office/drawing/2014/main" id="{FE9D1C32-CB70-974D-8E67-B3B663BCF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2652713"/>
            <a:ext cx="431800" cy="84137"/>
          </a:xfrm>
          <a:custGeom>
            <a:avLst/>
            <a:gdLst>
              <a:gd name="T0" fmla="*/ 0 w 1200"/>
              <a:gd name="T1" fmla="*/ 0 h 234"/>
              <a:gd name="T2" fmla="*/ 431440 w 1200"/>
              <a:gd name="T3" fmla="*/ 0 h 234"/>
              <a:gd name="T4" fmla="*/ 431440 w 1200"/>
              <a:gd name="T5" fmla="*/ 83777 h 234"/>
              <a:gd name="T6" fmla="*/ 215900 w 1200"/>
              <a:gd name="T7" fmla="*/ 83777 h 234"/>
              <a:gd name="T8" fmla="*/ 0 w 1200"/>
              <a:gd name="T9" fmla="*/ 83777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7" name="Freeform 2031">
            <a:extLst>
              <a:ext uri="{FF2B5EF4-FFF2-40B4-BE49-F238E27FC236}">
                <a16:creationId xmlns:a16="http://schemas.microsoft.com/office/drawing/2014/main" id="{A3E1BE7C-FBF2-D64D-82D9-F2A8BD19F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2736850"/>
            <a:ext cx="431800" cy="84138"/>
          </a:xfrm>
          <a:custGeom>
            <a:avLst/>
            <a:gdLst>
              <a:gd name="T0" fmla="*/ 0 w 1200"/>
              <a:gd name="T1" fmla="*/ 0 h 234"/>
              <a:gd name="T2" fmla="*/ 431440 w 1200"/>
              <a:gd name="T3" fmla="*/ 0 h 234"/>
              <a:gd name="T4" fmla="*/ 431440 w 1200"/>
              <a:gd name="T5" fmla="*/ 83778 h 234"/>
              <a:gd name="T6" fmla="*/ 215900 w 1200"/>
              <a:gd name="T7" fmla="*/ 83778 h 234"/>
              <a:gd name="T8" fmla="*/ 0 w 1200"/>
              <a:gd name="T9" fmla="*/ 83778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2500D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8" name="Freeform 2032">
            <a:extLst>
              <a:ext uri="{FF2B5EF4-FFF2-40B4-BE49-F238E27FC236}">
                <a16:creationId xmlns:a16="http://schemas.microsoft.com/office/drawing/2014/main" id="{29ED2F97-C52C-3E4F-89C6-76FEC9807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2820988"/>
            <a:ext cx="431800" cy="84137"/>
          </a:xfrm>
          <a:custGeom>
            <a:avLst/>
            <a:gdLst>
              <a:gd name="T0" fmla="*/ 0 w 1200"/>
              <a:gd name="T1" fmla="*/ 0 h 235"/>
              <a:gd name="T2" fmla="*/ 431440 w 1200"/>
              <a:gd name="T3" fmla="*/ 0 h 235"/>
              <a:gd name="T4" fmla="*/ 431440 w 1200"/>
              <a:gd name="T5" fmla="*/ 83779 h 235"/>
              <a:gd name="T6" fmla="*/ 215900 w 1200"/>
              <a:gd name="T7" fmla="*/ 83779 h 235"/>
              <a:gd name="T8" fmla="*/ 0 w 1200"/>
              <a:gd name="T9" fmla="*/ 83779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F2AF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29" name="Freeform 2033">
            <a:extLst>
              <a:ext uri="{FF2B5EF4-FFF2-40B4-BE49-F238E27FC236}">
                <a16:creationId xmlns:a16="http://schemas.microsoft.com/office/drawing/2014/main" id="{FA3E7DC2-4BFA-8E42-B193-3D3ECFCA6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7588" y="2652713"/>
            <a:ext cx="223837" cy="252412"/>
          </a:xfrm>
          <a:custGeom>
            <a:avLst/>
            <a:gdLst>
              <a:gd name="T0" fmla="*/ 223477 w 622"/>
              <a:gd name="T1" fmla="*/ 0 h 701"/>
              <a:gd name="T2" fmla="*/ 223477 w 622"/>
              <a:gd name="T3" fmla="*/ 28086 h 701"/>
              <a:gd name="T4" fmla="*/ 186051 w 622"/>
              <a:gd name="T5" fmla="*/ 28086 h 701"/>
              <a:gd name="T6" fmla="*/ 186051 w 622"/>
              <a:gd name="T7" fmla="*/ 55811 h 701"/>
              <a:gd name="T8" fmla="*/ 148625 w 622"/>
              <a:gd name="T9" fmla="*/ 55811 h 701"/>
              <a:gd name="T10" fmla="*/ 148625 w 622"/>
              <a:gd name="T11" fmla="*/ 83897 h 701"/>
              <a:gd name="T12" fmla="*/ 111919 w 622"/>
              <a:gd name="T13" fmla="*/ 83897 h 701"/>
              <a:gd name="T14" fmla="*/ 111919 w 622"/>
              <a:gd name="T15" fmla="*/ 112343 h 701"/>
              <a:gd name="T16" fmla="*/ 74133 w 622"/>
              <a:gd name="T17" fmla="*/ 112343 h 701"/>
              <a:gd name="T18" fmla="*/ 74133 w 622"/>
              <a:gd name="T19" fmla="*/ 140069 h 701"/>
              <a:gd name="T20" fmla="*/ 111919 w 622"/>
              <a:gd name="T21" fmla="*/ 140069 h 701"/>
              <a:gd name="T22" fmla="*/ 111919 w 622"/>
              <a:gd name="T23" fmla="*/ 167795 h 701"/>
              <a:gd name="T24" fmla="*/ 148625 w 622"/>
              <a:gd name="T25" fmla="*/ 167795 h 701"/>
              <a:gd name="T26" fmla="*/ 148625 w 622"/>
              <a:gd name="T27" fmla="*/ 195160 h 701"/>
              <a:gd name="T28" fmla="*/ 186051 w 622"/>
              <a:gd name="T29" fmla="*/ 195160 h 701"/>
              <a:gd name="T30" fmla="*/ 186051 w 622"/>
              <a:gd name="T31" fmla="*/ 223606 h 701"/>
              <a:gd name="T32" fmla="*/ 223477 w 622"/>
              <a:gd name="T33" fmla="*/ 223606 h 701"/>
              <a:gd name="T34" fmla="*/ 223477 w 622"/>
              <a:gd name="T35" fmla="*/ 252052 h 701"/>
              <a:gd name="T36" fmla="*/ 148625 w 622"/>
              <a:gd name="T37" fmla="*/ 252052 h 701"/>
              <a:gd name="T38" fmla="*/ 148625 w 622"/>
              <a:gd name="T39" fmla="*/ 223606 h 701"/>
              <a:gd name="T40" fmla="*/ 111919 w 622"/>
              <a:gd name="T41" fmla="*/ 223606 h 701"/>
              <a:gd name="T42" fmla="*/ 111919 w 622"/>
              <a:gd name="T43" fmla="*/ 195160 h 701"/>
              <a:gd name="T44" fmla="*/ 74133 w 622"/>
              <a:gd name="T45" fmla="*/ 195160 h 701"/>
              <a:gd name="T46" fmla="*/ 74133 w 622"/>
              <a:gd name="T47" fmla="*/ 167795 h 701"/>
              <a:gd name="T48" fmla="*/ 36706 w 622"/>
              <a:gd name="T49" fmla="*/ 167795 h 701"/>
              <a:gd name="T50" fmla="*/ 36706 w 622"/>
              <a:gd name="T51" fmla="*/ 140069 h 701"/>
              <a:gd name="T52" fmla="*/ 0 w 622"/>
              <a:gd name="T53" fmla="*/ 140069 h 701"/>
              <a:gd name="T54" fmla="*/ 0 w 622"/>
              <a:gd name="T55" fmla="*/ 112343 h 701"/>
              <a:gd name="T56" fmla="*/ 36706 w 622"/>
              <a:gd name="T57" fmla="*/ 112343 h 701"/>
              <a:gd name="T58" fmla="*/ 36706 w 622"/>
              <a:gd name="T59" fmla="*/ 83897 h 701"/>
              <a:gd name="T60" fmla="*/ 74133 w 622"/>
              <a:gd name="T61" fmla="*/ 83897 h 701"/>
              <a:gd name="T62" fmla="*/ 74133 w 622"/>
              <a:gd name="T63" fmla="*/ 55811 h 701"/>
              <a:gd name="T64" fmla="*/ 111919 w 622"/>
              <a:gd name="T65" fmla="*/ 55811 h 701"/>
              <a:gd name="T66" fmla="*/ 111919 w 622"/>
              <a:gd name="T67" fmla="*/ 28086 h 701"/>
              <a:gd name="T68" fmla="*/ 148625 w 622"/>
              <a:gd name="T69" fmla="*/ 28086 h 701"/>
              <a:gd name="T70" fmla="*/ 148625 w 622"/>
              <a:gd name="T71" fmla="*/ 0 h 701"/>
              <a:gd name="T72" fmla="*/ 223477 w 622"/>
              <a:gd name="T73" fmla="*/ 0 h 70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22" h="701">
                <a:moveTo>
                  <a:pt x="621" y="0"/>
                </a:moveTo>
                <a:lnTo>
                  <a:pt x="621" y="78"/>
                </a:lnTo>
                <a:lnTo>
                  <a:pt x="517" y="78"/>
                </a:lnTo>
                <a:lnTo>
                  <a:pt x="517" y="155"/>
                </a:lnTo>
                <a:lnTo>
                  <a:pt x="413" y="155"/>
                </a:lnTo>
                <a:lnTo>
                  <a:pt x="413" y="233"/>
                </a:lnTo>
                <a:lnTo>
                  <a:pt x="311" y="233"/>
                </a:lnTo>
                <a:lnTo>
                  <a:pt x="311" y="312"/>
                </a:lnTo>
                <a:lnTo>
                  <a:pt x="206" y="312"/>
                </a:lnTo>
                <a:lnTo>
                  <a:pt x="206" y="389"/>
                </a:lnTo>
                <a:lnTo>
                  <a:pt x="311" y="389"/>
                </a:lnTo>
                <a:lnTo>
                  <a:pt x="311" y="466"/>
                </a:lnTo>
                <a:lnTo>
                  <a:pt x="413" y="466"/>
                </a:lnTo>
                <a:lnTo>
                  <a:pt x="413" y="542"/>
                </a:lnTo>
                <a:lnTo>
                  <a:pt x="517" y="542"/>
                </a:lnTo>
                <a:lnTo>
                  <a:pt x="517" y="621"/>
                </a:lnTo>
                <a:lnTo>
                  <a:pt x="621" y="621"/>
                </a:lnTo>
                <a:lnTo>
                  <a:pt x="621" y="700"/>
                </a:lnTo>
                <a:lnTo>
                  <a:pt x="413" y="700"/>
                </a:lnTo>
                <a:lnTo>
                  <a:pt x="413" y="621"/>
                </a:lnTo>
                <a:lnTo>
                  <a:pt x="311" y="621"/>
                </a:lnTo>
                <a:lnTo>
                  <a:pt x="311" y="542"/>
                </a:lnTo>
                <a:lnTo>
                  <a:pt x="206" y="542"/>
                </a:lnTo>
                <a:lnTo>
                  <a:pt x="206" y="466"/>
                </a:lnTo>
                <a:lnTo>
                  <a:pt x="102" y="466"/>
                </a:lnTo>
                <a:lnTo>
                  <a:pt x="102" y="389"/>
                </a:lnTo>
                <a:lnTo>
                  <a:pt x="0" y="389"/>
                </a:lnTo>
                <a:lnTo>
                  <a:pt x="0" y="312"/>
                </a:lnTo>
                <a:lnTo>
                  <a:pt x="102" y="312"/>
                </a:lnTo>
                <a:lnTo>
                  <a:pt x="102" y="233"/>
                </a:lnTo>
                <a:lnTo>
                  <a:pt x="206" y="233"/>
                </a:lnTo>
                <a:lnTo>
                  <a:pt x="206" y="155"/>
                </a:lnTo>
                <a:lnTo>
                  <a:pt x="311" y="155"/>
                </a:lnTo>
                <a:lnTo>
                  <a:pt x="311" y="78"/>
                </a:lnTo>
                <a:lnTo>
                  <a:pt x="413" y="78"/>
                </a:lnTo>
                <a:lnTo>
                  <a:pt x="413" y="0"/>
                </a:lnTo>
                <a:lnTo>
                  <a:pt x="62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30" name="Freeform 2034">
            <a:extLst>
              <a:ext uri="{FF2B5EF4-FFF2-40B4-BE49-F238E27FC236}">
                <a16:creationId xmlns:a16="http://schemas.microsoft.com/office/drawing/2014/main" id="{B5D4C9D6-8067-1244-B29F-6EA0F1D5A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2820988"/>
            <a:ext cx="431800" cy="84137"/>
          </a:xfrm>
          <a:custGeom>
            <a:avLst/>
            <a:gdLst>
              <a:gd name="T0" fmla="*/ 0 w 1200"/>
              <a:gd name="T1" fmla="*/ 0 h 235"/>
              <a:gd name="T2" fmla="*/ 431440 w 1200"/>
              <a:gd name="T3" fmla="*/ 0 h 235"/>
              <a:gd name="T4" fmla="*/ 431440 w 1200"/>
              <a:gd name="T5" fmla="*/ 83779 h 235"/>
              <a:gd name="T6" fmla="*/ 215540 w 1200"/>
              <a:gd name="T7" fmla="*/ 83779 h 235"/>
              <a:gd name="T8" fmla="*/ 0 w 1200"/>
              <a:gd name="T9" fmla="*/ 83779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3564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31" name="Freeform 2035">
            <a:extLst>
              <a:ext uri="{FF2B5EF4-FFF2-40B4-BE49-F238E27FC236}">
                <a16:creationId xmlns:a16="http://schemas.microsoft.com/office/drawing/2014/main" id="{301C4C27-C0E2-6B4E-AAEA-BF7DA40E8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2652713"/>
            <a:ext cx="431800" cy="84137"/>
          </a:xfrm>
          <a:custGeom>
            <a:avLst/>
            <a:gdLst>
              <a:gd name="T0" fmla="*/ 0 w 1200"/>
              <a:gd name="T1" fmla="*/ 0 h 234"/>
              <a:gd name="T2" fmla="*/ 431440 w 1200"/>
              <a:gd name="T3" fmla="*/ 0 h 234"/>
              <a:gd name="T4" fmla="*/ 431440 w 1200"/>
              <a:gd name="T5" fmla="*/ 83777 h 234"/>
              <a:gd name="T6" fmla="*/ 215540 w 1200"/>
              <a:gd name="T7" fmla="*/ 83777 h 234"/>
              <a:gd name="T8" fmla="*/ 0 w 1200"/>
              <a:gd name="T9" fmla="*/ 83777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3564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32" name="Freeform 2036">
            <a:extLst>
              <a:ext uri="{FF2B5EF4-FFF2-40B4-BE49-F238E27FC236}">
                <a16:creationId xmlns:a16="http://schemas.microsoft.com/office/drawing/2014/main" id="{7525B3B7-7817-4A43-B316-9D073F997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2736850"/>
            <a:ext cx="431800" cy="84138"/>
          </a:xfrm>
          <a:custGeom>
            <a:avLst/>
            <a:gdLst>
              <a:gd name="T0" fmla="*/ 0 w 1200"/>
              <a:gd name="T1" fmla="*/ 0 h 234"/>
              <a:gd name="T2" fmla="*/ 431440 w 1200"/>
              <a:gd name="T3" fmla="*/ 0 h 234"/>
              <a:gd name="T4" fmla="*/ 431440 w 1200"/>
              <a:gd name="T5" fmla="*/ 83778 h 234"/>
              <a:gd name="T6" fmla="*/ 215540 w 1200"/>
              <a:gd name="T7" fmla="*/ 83778 h 234"/>
              <a:gd name="T8" fmla="*/ 0 w 1200"/>
              <a:gd name="T9" fmla="*/ 83778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33" name="Freeform 2037">
            <a:extLst>
              <a:ext uri="{FF2B5EF4-FFF2-40B4-BE49-F238E27FC236}">
                <a16:creationId xmlns:a16="http://schemas.microsoft.com/office/drawing/2014/main" id="{2B2C0450-BE8F-5A43-BED0-1DCCB3085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2749550"/>
            <a:ext cx="50800" cy="44450"/>
          </a:xfrm>
          <a:custGeom>
            <a:avLst/>
            <a:gdLst>
              <a:gd name="T0" fmla="*/ 0 w 142"/>
              <a:gd name="T1" fmla="*/ 44092 h 124"/>
              <a:gd name="T2" fmla="*/ 25042 w 142"/>
              <a:gd name="T3" fmla="*/ 0 h 124"/>
              <a:gd name="T4" fmla="*/ 50442 w 142"/>
              <a:gd name="T5" fmla="*/ 44092 h 124"/>
              <a:gd name="T6" fmla="*/ 0 w 142"/>
              <a:gd name="T7" fmla="*/ 44092 h 1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2" h="124">
                <a:moveTo>
                  <a:pt x="0" y="123"/>
                </a:moveTo>
                <a:lnTo>
                  <a:pt x="70" y="0"/>
                </a:lnTo>
                <a:lnTo>
                  <a:pt x="141" y="123"/>
                </a:lnTo>
                <a:lnTo>
                  <a:pt x="0" y="123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34" name="Freeform 2038">
            <a:extLst>
              <a:ext uri="{FF2B5EF4-FFF2-40B4-BE49-F238E27FC236}">
                <a16:creationId xmlns:a16="http://schemas.microsoft.com/office/drawing/2014/main" id="{F5082651-918E-DE4B-BB98-49785D761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213" y="2752725"/>
            <a:ext cx="46037" cy="39688"/>
          </a:xfrm>
          <a:custGeom>
            <a:avLst/>
            <a:gdLst>
              <a:gd name="T0" fmla="*/ 0 w 128"/>
              <a:gd name="T1" fmla="*/ 39327 h 110"/>
              <a:gd name="T2" fmla="*/ 22299 w 128"/>
              <a:gd name="T3" fmla="*/ 0 h 110"/>
              <a:gd name="T4" fmla="*/ 45677 w 128"/>
              <a:gd name="T5" fmla="*/ 39327 h 110"/>
              <a:gd name="T6" fmla="*/ 0 w 128"/>
              <a:gd name="T7" fmla="*/ 39327 h 1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8" h="110">
                <a:moveTo>
                  <a:pt x="0" y="109"/>
                </a:moveTo>
                <a:lnTo>
                  <a:pt x="62" y="0"/>
                </a:lnTo>
                <a:lnTo>
                  <a:pt x="127" y="109"/>
                </a:lnTo>
                <a:lnTo>
                  <a:pt x="0" y="109"/>
                </a:ln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35" name="Freeform 2039">
            <a:extLst>
              <a:ext uri="{FF2B5EF4-FFF2-40B4-BE49-F238E27FC236}">
                <a16:creationId xmlns:a16="http://schemas.microsoft.com/office/drawing/2014/main" id="{6EC12C0A-6FBE-8948-9931-76825A99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789238"/>
            <a:ext cx="6350" cy="1587"/>
          </a:xfrm>
          <a:custGeom>
            <a:avLst/>
            <a:gdLst>
              <a:gd name="T0" fmla="*/ 794 w 16"/>
              <a:gd name="T1" fmla="*/ 1323 h 6"/>
              <a:gd name="T2" fmla="*/ 0 w 16"/>
              <a:gd name="T3" fmla="*/ 1323 h 6"/>
              <a:gd name="T4" fmla="*/ 1191 w 16"/>
              <a:gd name="T5" fmla="*/ 265 h 6"/>
              <a:gd name="T6" fmla="*/ 2778 w 16"/>
              <a:gd name="T7" fmla="*/ 265 h 6"/>
              <a:gd name="T8" fmla="*/ 3175 w 16"/>
              <a:gd name="T9" fmla="*/ 265 h 6"/>
              <a:gd name="T10" fmla="*/ 4763 w 16"/>
              <a:gd name="T11" fmla="*/ 265 h 6"/>
              <a:gd name="T12" fmla="*/ 5953 w 16"/>
              <a:gd name="T13" fmla="*/ 265 h 6"/>
              <a:gd name="T14" fmla="*/ 5556 w 16"/>
              <a:gd name="T15" fmla="*/ 794 h 6"/>
              <a:gd name="T16" fmla="*/ 3175 w 16"/>
              <a:gd name="T17" fmla="*/ 794 h 6"/>
              <a:gd name="T18" fmla="*/ 2778 w 16"/>
              <a:gd name="T19" fmla="*/ 265 h 6"/>
              <a:gd name="T20" fmla="*/ 1191 w 16"/>
              <a:gd name="T21" fmla="*/ 265 h 6"/>
              <a:gd name="T22" fmla="*/ 794 w 16"/>
              <a:gd name="T23" fmla="*/ 1323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6">
                <a:moveTo>
                  <a:pt x="2" y="5"/>
                </a:moveTo>
                <a:lnTo>
                  <a:pt x="0" y="5"/>
                </a:lnTo>
                <a:cubicBezTo>
                  <a:pt x="2" y="3"/>
                  <a:pt x="2" y="1"/>
                  <a:pt x="3" y="1"/>
                </a:cubicBezTo>
                <a:cubicBezTo>
                  <a:pt x="5" y="0"/>
                  <a:pt x="5" y="0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9" y="1"/>
                  <a:pt x="12" y="1"/>
                  <a:pt x="12" y="1"/>
                </a:cubicBezTo>
                <a:lnTo>
                  <a:pt x="15" y="1"/>
                </a:lnTo>
                <a:lnTo>
                  <a:pt x="14" y="3"/>
                </a:lnTo>
                <a:cubicBezTo>
                  <a:pt x="12" y="3"/>
                  <a:pt x="9" y="5"/>
                  <a:pt x="8" y="3"/>
                </a:cubicBezTo>
                <a:cubicBezTo>
                  <a:pt x="7" y="3"/>
                  <a:pt x="7" y="3"/>
                  <a:pt x="7" y="1"/>
                </a:cubicBezTo>
                <a:cubicBezTo>
                  <a:pt x="5" y="1"/>
                  <a:pt x="5" y="1"/>
                  <a:pt x="3" y="1"/>
                </a:cubicBezTo>
                <a:cubicBezTo>
                  <a:pt x="2" y="3"/>
                  <a:pt x="2" y="5"/>
                  <a:pt x="2" y="5"/>
                </a:cubicBez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36" name="Freeform 2040">
            <a:extLst>
              <a:ext uri="{FF2B5EF4-FFF2-40B4-BE49-F238E27FC236}">
                <a16:creationId xmlns:a16="http://schemas.microsoft.com/office/drawing/2014/main" id="{F29D1B4F-B650-7346-8281-8FDF5426F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4388" y="2790825"/>
            <a:ext cx="3175" cy="1588"/>
          </a:xfrm>
          <a:custGeom>
            <a:avLst/>
            <a:gdLst>
              <a:gd name="T0" fmla="*/ 2858 w 10"/>
              <a:gd name="T1" fmla="*/ 794 h 2"/>
              <a:gd name="T2" fmla="*/ 1270 w 10"/>
              <a:gd name="T3" fmla="*/ 794 h 2"/>
              <a:gd name="T4" fmla="*/ 635 w 10"/>
              <a:gd name="T5" fmla="*/ 0 h 2"/>
              <a:gd name="T6" fmla="*/ 635 w 10"/>
              <a:gd name="T7" fmla="*/ 794 h 2"/>
              <a:gd name="T8" fmla="*/ 635 w 10"/>
              <a:gd name="T9" fmla="*/ 794 h 2"/>
              <a:gd name="T10" fmla="*/ 0 w 10"/>
              <a:gd name="T11" fmla="*/ 794 h 2"/>
              <a:gd name="T12" fmla="*/ 0 w 10"/>
              <a:gd name="T13" fmla="*/ 0 h 2"/>
              <a:gd name="T14" fmla="*/ 635 w 10"/>
              <a:gd name="T15" fmla="*/ 0 h 2"/>
              <a:gd name="T16" fmla="*/ 1270 w 10"/>
              <a:gd name="T17" fmla="*/ 0 h 2"/>
              <a:gd name="T18" fmla="*/ 2858 w 10"/>
              <a:gd name="T19" fmla="*/ 794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2">
                <a:moveTo>
                  <a:pt x="9" y="1"/>
                </a:moveTo>
                <a:cubicBezTo>
                  <a:pt x="7" y="1"/>
                  <a:pt x="6" y="1"/>
                  <a:pt x="4" y="1"/>
                </a:cubicBezTo>
                <a:lnTo>
                  <a:pt x="2" y="0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cubicBezTo>
                  <a:pt x="2" y="0"/>
                  <a:pt x="2" y="0"/>
                  <a:pt x="2" y="0"/>
                </a:cubicBezTo>
                <a:lnTo>
                  <a:pt x="4" y="0"/>
                </a:lnTo>
                <a:cubicBezTo>
                  <a:pt x="6" y="0"/>
                  <a:pt x="7" y="0"/>
                  <a:pt x="9" y="1"/>
                </a:cubicBez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37" name="Freeform 2041">
            <a:extLst>
              <a:ext uri="{FF2B5EF4-FFF2-40B4-BE49-F238E27FC236}">
                <a16:creationId xmlns:a16="http://schemas.microsoft.com/office/drawing/2014/main" id="{7664CD6E-1D87-EC47-8F67-C5B4DA952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0738" y="2786063"/>
            <a:ext cx="4762" cy="1587"/>
          </a:xfrm>
          <a:custGeom>
            <a:avLst/>
            <a:gdLst>
              <a:gd name="T0" fmla="*/ 4029 w 13"/>
              <a:gd name="T1" fmla="*/ 1270 h 5"/>
              <a:gd name="T2" fmla="*/ 2198 w 13"/>
              <a:gd name="T3" fmla="*/ 0 h 5"/>
              <a:gd name="T4" fmla="*/ 4029 w 13"/>
              <a:gd name="T5" fmla="*/ 1270 h 5"/>
              <a:gd name="T6" fmla="*/ 4396 w 13"/>
              <a:gd name="T7" fmla="*/ 952 h 5"/>
              <a:gd name="T8" fmla="*/ 4396 w 13"/>
              <a:gd name="T9" fmla="*/ 1270 h 5"/>
              <a:gd name="T10" fmla="*/ 4029 w 13"/>
              <a:gd name="T11" fmla="*/ 1270 h 5"/>
              <a:gd name="T12" fmla="*/ 0 w 13"/>
              <a:gd name="T13" fmla="*/ 952 h 5"/>
              <a:gd name="T14" fmla="*/ 0 w 13"/>
              <a:gd name="T15" fmla="*/ 0 h 5"/>
              <a:gd name="T16" fmla="*/ 1099 w 13"/>
              <a:gd name="T17" fmla="*/ 0 h 5"/>
              <a:gd name="T18" fmla="*/ 0 w 13"/>
              <a:gd name="T19" fmla="*/ 952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5">
                <a:moveTo>
                  <a:pt x="11" y="4"/>
                </a:moveTo>
                <a:cubicBezTo>
                  <a:pt x="8" y="4"/>
                  <a:pt x="6" y="4"/>
                  <a:pt x="6" y="0"/>
                </a:cubicBezTo>
                <a:cubicBezTo>
                  <a:pt x="8" y="4"/>
                  <a:pt x="8" y="4"/>
                  <a:pt x="11" y="4"/>
                </a:cubicBezTo>
                <a:lnTo>
                  <a:pt x="12" y="3"/>
                </a:lnTo>
                <a:lnTo>
                  <a:pt x="12" y="4"/>
                </a:lnTo>
                <a:lnTo>
                  <a:pt x="11" y="4"/>
                </a:lnTo>
                <a:close/>
                <a:moveTo>
                  <a:pt x="0" y="3"/>
                </a:moveTo>
                <a:lnTo>
                  <a:pt x="0" y="0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38" name="Freeform 2042">
            <a:extLst>
              <a:ext uri="{FF2B5EF4-FFF2-40B4-BE49-F238E27FC236}">
                <a16:creationId xmlns:a16="http://schemas.microsoft.com/office/drawing/2014/main" id="{BBDFDA1D-2BBC-7D42-9E51-3F968BDA5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789238"/>
            <a:ext cx="6350" cy="3175"/>
          </a:xfrm>
          <a:custGeom>
            <a:avLst/>
            <a:gdLst>
              <a:gd name="T0" fmla="*/ 374 w 17"/>
              <a:gd name="T1" fmla="*/ 2721 h 7"/>
              <a:gd name="T2" fmla="*/ 0 w 17"/>
              <a:gd name="T3" fmla="*/ 1814 h 7"/>
              <a:gd name="T4" fmla="*/ 374 w 17"/>
              <a:gd name="T5" fmla="*/ 1361 h 7"/>
              <a:gd name="T6" fmla="*/ 2615 w 17"/>
              <a:gd name="T7" fmla="*/ 0 h 7"/>
              <a:gd name="T8" fmla="*/ 3735 w 17"/>
              <a:gd name="T9" fmla="*/ 1361 h 7"/>
              <a:gd name="T10" fmla="*/ 5603 w 17"/>
              <a:gd name="T11" fmla="*/ 1361 h 7"/>
              <a:gd name="T12" fmla="*/ 5976 w 17"/>
              <a:gd name="T13" fmla="*/ 1361 h 7"/>
              <a:gd name="T14" fmla="*/ 5603 w 17"/>
              <a:gd name="T15" fmla="*/ 1814 h 7"/>
              <a:gd name="T16" fmla="*/ 3735 w 17"/>
              <a:gd name="T17" fmla="*/ 1814 h 7"/>
              <a:gd name="T18" fmla="*/ 2615 w 17"/>
              <a:gd name="T19" fmla="*/ 1361 h 7"/>
              <a:gd name="T20" fmla="*/ 1121 w 17"/>
              <a:gd name="T21" fmla="*/ 1361 h 7"/>
              <a:gd name="T22" fmla="*/ 374 w 17"/>
              <a:gd name="T23" fmla="*/ 272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">
                <a:moveTo>
                  <a:pt x="1" y="6"/>
                </a:moveTo>
                <a:lnTo>
                  <a:pt x="0" y="4"/>
                </a:lnTo>
                <a:cubicBezTo>
                  <a:pt x="0" y="4"/>
                  <a:pt x="0" y="3"/>
                  <a:pt x="1" y="3"/>
                </a:cubicBezTo>
                <a:cubicBezTo>
                  <a:pt x="4" y="0"/>
                  <a:pt x="6" y="0"/>
                  <a:pt x="7" y="0"/>
                </a:cubicBezTo>
                <a:cubicBezTo>
                  <a:pt x="9" y="3"/>
                  <a:pt x="10" y="3"/>
                  <a:pt x="10" y="3"/>
                </a:cubicBezTo>
                <a:cubicBezTo>
                  <a:pt x="13" y="3"/>
                  <a:pt x="13" y="3"/>
                  <a:pt x="15" y="3"/>
                </a:cubicBezTo>
                <a:lnTo>
                  <a:pt x="16" y="3"/>
                </a:lnTo>
                <a:cubicBezTo>
                  <a:pt x="16" y="4"/>
                  <a:pt x="15" y="4"/>
                  <a:pt x="15" y="4"/>
                </a:cubicBezTo>
                <a:cubicBezTo>
                  <a:pt x="13" y="4"/>
                  <a:pt x="13" y="4"/>
                  <a:pt x="10" y="4"/>
                </a:cubicBezTo>
                <a:cubicBezTo>
                  <a:pt x="10" y="4"/>
                  <a:pt x="9" y="3"/>
                  <a:pt x="7" y="3"/>
                </a:cubicBezTo>
                <a:cubicBezTo>
                  <a:pt x="6" y="2"/>
                  <a:pt x="4" y="2"/>
                  <a:pt x="3" y="3"/>
                </a:cubicBezTo>
                <a:cubicBezTo>
                  <a:pt x="1" y="4"/>
                  <a:pt x="1" y="4"/>
                  <a:pt x="1" y="6"/>
                </a:cubicBez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39" name="Freeform 2043">
            <a:extLst>
              <a:ext uri="{FF2B5EF4-FFF2-40B4-BE49-F238E27FC236}">
                <a16:creationId xmlns:a16="http://schemas.microsoft.com/office/drawing/2014/main" id="{13E6BD4B-3951-6541-85F3-04613EC4E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790825"/>
            <a:ext cx="3175" cy="1588"/>
          </a:xfrm>
          <a:custGeom>
            <a:avLst/>
            <a:gdLst>
              <a:gd name="T0" fmla="*/ 2020 w 11"/>
              <a:gd name="T1" fmla="*/ 1059 h 3"/>
              <a:gd name="T2" fmla="*/ 866 w 11"/>
              <a:gd name="T3" fmla="*/ 529 h 3"/>
              <a:gd name="T4" fmla="*/ 289 w 11"/>
              <a:gd name="T5" fmla="*/ 0 h 3"/>
              <a:gd name="T6" fmla="*/ 0 w 11"/>
              <a:gd name="T7" fmla="*/ 529 h 3"/>
              <a:gd name="T8" fmla="*/ 0 w 11"/>
              <a:gd name="T9" fmla="*/ 0 h 3"/>
              <a:gd name="T10" fmla="*/ 0 w 11"/>
              <a:gd name="T11" fmla="*/ 0 h 3"/>
              <a:gd name="T12" fmla="*/ 289 w 11"/>
              <a:gd name="T13" fmla="*/ 0 h 3"/>
              <a:gd name="T14" fmla="*/ 866 w 11"/>
              <a:gd name="T15" fmla="*/ 0 h 3"/>
              <a:gd name="T16" fmla="*/ 2020 w 11"/>
              <a:gd name="T17" fmla="*/ 529 h 3"/>
              <a:gd name="T18" fmla="*/ 2598 w 11"/>
              <a:gd name="T19" fmla="*/ 529 h 3"/>
              <a:gd name="T20" fmla="*/ 2886 w 11"/>
              <a:gd name="T21" fmla="*/ 0 h 3"/>
              <a:gd name="T22" fmla="*/ 2598 w 11"/>
              <a:gd name="T23" fmla="*/ 1059 h 3"/>
              <a:gd name="T24" fmla="*/ 2020 w 11"/>
              <a:gd name="T25" fmla="*/ 1059 h 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3">
                <a:moveTo>
                  <a:pt x="7" y="2"/>
                </a:moveTo>
                <a:cubicBezTo>
                  <a:pt x="4" y="2"/>
                  <a:pt x="4" y="1"/>
                  <a:pt x="3" y="1"/>
                </a:cubicBezTo>
                <a:lnTo>
                  <a:pt x="1" y="0"/>
                </a:lnTo>
                <a:cubicBezTo>
                  <a:pt x="1" y="1"/>
                  <a:pt x="1" y="1"/>
                  <a:pt x="0" y="1"/>
                </a:cubicBez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cubicBezTo>
                  <a:pt x="4" y="0"/>
                  <a:pt x="6" y="1"/>
                  <a:pt x="7" y="1"/>
                </a:cubicBezTo>
                <a:lnTo>
                  <a:pt x="9" y="1"/>
                </a:lnTo>
                <a:cubicBezTo>
                  <a:pt x="10" y="1"/>
                  <a:pt x="10" y="0"/>
                  <a:pt x="10" y="0"/>
                </a:cubicBezTo>
                <a:cubicBezTo>
                  <a:pt x="10" y="1"/>
                  <a:pt x="10" y="2"/>
                  <a:pt x="9" y="2"/>
                </a:cubicBezTo>
                <a:lnTo>
                  <a:pt x="7" y="2"/>
                </a:ln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0" name="Freeform 2044">
            <a:extLst>
              <a:ext uri="{FF2B5EF4-FFF2-40B4-BE49-F238E27FC236}">
                <a16:creationId xmlns:a16="http://schemas.microsoft.com/office/drawing/2014/main" id="{2C998FE1-80C3-044C-94DB-93CE4991D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786063"/>
            <a:ext cx="4762" cy="1587"/>
          </a:xfrm>
          <a:custGeom>
            <a:avLst/>
            <a:gdLst>
              <a:gd name="T0" fmla="*/ 2381 w 14"/>
              <a:gd name="T1" fmla="*/ 1190 h 4"/>
              <a:gd name="T2" fmla="*/ 340 w 14"/>
              <a:gd name="T3" fmla="*/ 1190 h 4"/>
              <a:gd name="T4" fmla="*/ 0 w 14"/>
              <a:gd name="T5" fmla="*/ 1190 h 4"/>
              <a:gd name="T6" fmla="*/ 0 w 14"/>
              <a:gd name="T7" fmla="*/ 0 h 4"/>
              <a:gd name="T8" fmla="*/ 340 w 14"/>
              <a:gd name="T9" fmla="*/ 0 h 4"/>
              <a:gd name="T10" fmla="*/ 2381 w 14"/>
              <a:gd name="T11" fmla="*/ 0 h 4"/>
              <a:gd name="T12" fmla="*/ 4422 w 14"/>
              <a:gd name="T13" fmla="*/ 0 h 4"/>
              <a:gd name="T14" fmla="*/ 2381 w 14"/>
              <a:gd name="T15" fmla="*/ 119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4">
                <a:moveTo>
                  <a:pt x="7" y="3"/>
                </a:moveTo>
                <a:cubicBezTo>
                  <a:pt x="4" y="3"/>
                  <a:pt x="4" y="0"/>
                  <a:pt x="1" y="3"/>
                </a:cubicBez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cubicBezTo>
                  <a:pt x="4" y="0"/>
                  <a:pt x="4" y="0"/>
                  <a:pt x="7" y="0"/>
                </a:cubicBezTo>
                <a:lnTo>
                  <a:pt x="13" y="0"/>
                </a:lnTo>
                <a:lnTo>
                  <a:pt x="7" y="3"/>
                </a:ln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1" name="Freeform 2045">
            <a:extLst>
              <a:ext uri="{FF2B5EF4-FFF2-40B4-BE49-F238E27FC236}">
                <a16:creationId xmlns:a16="http://schemas.microsoft.com/office/drawing/2014/main" id="{5BC79BD6-729F-4B41-81D1-91666246A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787650"/>
            <a:ext cx="6350" cy="1588"/>
          </a:xfrm>
          <a:custGeom>
            <a:avLst/>
            <a:gdLst>
              <a:gd name="T0" fmla="*/ 4366 w 16"/>
              <a:gd name="T1" fmla="*/ 1323 h 6"/>
              <a:gd name="T2" fmla="*/ 2381 w 16"/>
              <a:gd name="T3" fmla="*/ 1323 h 6"/>
              <a:gd name="T4" fmla="*/ 2381 w 16"/>
              <a:gd name="T5" fmla="*/ 1059 h 6"/>
              <a:gd name="T6" fmla="*/ 794 w 16"/>
              <a:gd name="T7" fmla="*/ 529 h 6"/>
              <a:gd name="T8" fmla="*/ 0 w 16"/>
              <a:gd name="T9" fmla="*/ 529 h 6"/>
              <a:gd name="T10" fmla="*/ 794 w 16"/>
              <a:gd name="T11" fmla="*/ 0 h 6"/>
              <a:gd name="T12" fmla="*/ 2381 w 16"/>
              <a:gd name="T13" fmla="*/ 529 h 6"/>
              <a:gd name="T14" fmla="*/ 3175 w 16"/>
              <a:gd name="T15" fmla="*/ 1059 h 6"/>
              <a:gd name="T16" fmla="*/ 4366 w 16"/>
              <a:gd name="T17" fmla="*/ 1323 h 6"/>
              <a:gd name="T18" fmla="*/ 5953 w 16"/>
              <a:gd name="T19" fmla="*/ 1059 h 6"/>
              <a:gd name="T20" fmla="*/ 5556 w 16"/>
              <a:gd name="T21" fmla="*/ 1323 h 6"/>
              <a:gd name="T22" fmla="*/ 4366 w 16"/>
              <a:gd name="T23" fmla="*/ 1323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6">
                <a:moveTo>
                  <a:pt x="11" y="5"/>
                </a:moveTo>
                <a:lnTo>
                  <a:pt x="6" y="5"/>
                </a:lnTo>
                <a:lnTo>
                  <a:pt x="6" y="4"/>
                </a:lnTo>
                <a:cubicBezTo>
                  <a:pt x="5" y="2"/>
                  <a:pt x="3" y="2"/>
                  <a:pt x="2" y="2"/>
                </a:cubicBezTo>
                <a:lnTo>
                  <a:pt x="0" y="2"/>
                </a:lnTo>
                <a:cubicBezTo>
                  <a:pt x="0" y="0"/>
                  <a:pt x="0" y="0"/>
                  <a:pt x="2" y="0"/>
                </a:cubicBezTo>
                <a:cubicBezTo>
                  <a:pt x="3" y="0"/>
                  <a:pt x="6" y="0"/>
                  <a:pt x="6" y="2"/>
                </a:cubicBezTo>
                <a:lnTo>
                  <a:pt x="8" y="4"/>
                </a:lnTo>
                <a:cubicBezTo>
                  <a:pt x="9" y="4"/>
                  <a:pt x="9" y="5"/>
                  <a:pt x="11" y="5"/>
                </a:cubicBezTo>
                <a:cubicBezTo>
                  <a:pt x="14" y="4"/>
                  <a:pt x="14" y="4"/>
                  <a:pt x="15" y="4"/>
                </a:cubicBezTo>
                <a:lnTo>
                  <a:pt x="14" y="5"/>
                </a:lnTo>
                <a:lnTo>
                  <a:pt x="11" y="5"/>
                </a:ln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2" name="Freeform 2046">
            <a:extLst>
              <a:ext uri="{FF2B5EF4-FFF2-40B4-BE49-F238E27FC236}">
                <a16:creationId xmlns:a16="http://schemas.microsoft.com/office/drawing/2014/main" id="{9820AA01-CBF7-6B43-B4EB-A6FBA9975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789238"/>
            <a:ext cx="6350" cy="1587"/>
          </a:xfrm>
          <a:custGeom>
            <a:avLst/>
            <a:gdLst>
              <a:gd name="T0" fmla="*/ 3362 w 17"/>
              <a:gd name="T1" fmla="*/ 1323 h 6"/>
              <a:gd name="T2" fmla="*/ 1121 w 17"/>
              <a:gd name="T3" fmla="*/ 1323 h 6"/>
              <a:gd name="T4" fmla="*/ 0 w 17"/>
              <a:gd name="T5" fmla="*/ 1323 h 6"/>
              <a:gd name="T6" fmla="*/ 0 w 17"/>
              <a:gd name="T7" fmla="*/ 794 h 6"/>
              <a:gd name="T8" fmla="*/ 1868 w 17"/>
              <a:gd name="T9" fmla="*/ 265 h 6"/>
              <a:gd name="T10" fmla="*/ 3362 w 17"/>
              <a:gd name="T11" fmla="*/ 794 h 6"/>
              <a:gd name="T12" fmla="*/ 4109 w 17"/>
              <a:gd name="T13" fmla="*/ 265 h 6"/>
              <a:gd name="T14" fmla="*/ 5229 w 17"/>
              <a:gd name="T15" fmla="*/ 0 h 6"/>
              <a:gd name="T16" fmla="*/ 5229 w 17"/>
              <a:gd name="T17" fmla="*/ 0 h 6"/>
              <a:gd name="T18" fmla="*/ 5976 w 17"/>
              <a:gd name="T19" fmla="*/ 0 h 6"/>
              <a:gd name="T20" fmla="*/ 5976 w 17"/>
              <a:gd name="T21" fmla="*/ 265 h 6"/>
              <a:gd name="T22" fmla="*/ 4856 w 17"/>
              <a:gd name="T23" fmla="*/ 794 h 6"/>
              <a:gd name="T24" fmla="*/ 3362 w 17"/>
              <a:gd name="T25" fmla="*/ 1323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6">
                <a:moveTo>
                  <a:pt x="9" y="5"/>
                </a:moveTo>
                <a:cubicBezTo>
                  <a:pt x="8" y="5"/>
                  <a:pt x="5" y="5"/>
                  <a:pt x="3" y="5"/>
                </a:cubicBezTo>
                <a:cubicBezTo>
                  <a:pt x="2" y="3"/>
                  <a:pt x="0" y="5"/>
                  <a:pt x="0" y="5"/>
                </a:cubicBezTo>
                <a:lnTo>
                  <a:pt x="0" y="3"/>
                </a:lnTo>
                <a:cubicBezTo>
                  <a:pt x="0" y="1"/>
                  <a:pt x="2" y="1"/>
                  <a:pt x="5" y="1"/>
                </a:cubicBezTo>
                <a:cubicBezTo>
                  <a:pt x="6" y="3"/>
                  <a:pt x="8" y="3"/>
                  <a:pt x="9" y="3"/>
                </a:cubicBezTo>
                <a:lnTo>
                  <a:pt x="11" y="1"/>
                </a:lnTo>
                <a:cubicBezTo>
                  <a:pt x="13" y="1"/>
                  <a:pt x="14" y="1"/>
                  <a:pt x="14" y="0"/>
                </a:cubicBezTo>
                <a:lnTo>
                  <a:pt x="16" y="0"/>
                </a:lnTo>
                <a:lnTo>
                  <a:pt x="16" y="1"/>
                </a:lnTo>
                <a:cubicBezTo>
                  <a:pt x="14" y="1"/>
                  <a:pt x="13" y="3"/>
                  <a:pt x="13" y="3"/>
                </a:cubicBezTo>
                <a:cubicBezTo>
                  <a:pt x="11" y="3"/>
                  <a:pt x="11" y="5"/>
                  <a:pt x="9" y="5"/>
                </a:cubicBez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3" name="Freeform 2047">
            <a:extLst>
              <a:ext uri="{FF2B5EF4-FFF2-40B4-BE49-F238E27FC236}">
                <a16:creationId xmlns:a16="http://schemas.microsoft.com/office/drawing/2014/main" id="{9C0C3B6E-15A0-E749-B47C-DC5015244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786063"/>
            <a:ext cx="4763" cy="3175"/>
          </a:xfrm>
          <a:custGeom>
            <a:avLst/>
            <a:gdLst>
              <a:gd name="T0" fmla="*/ 953 w 15"/>
              <a:gd name="T1" fmla="*/ 2721 h 7"/>
              <a:gd name="T2" fmla="*/ 0 w 15"/>
              <a:gd name="T3" fmla="*/ 1814 h 7"/>
              <a:gd name="T4" fmla="*/ 953 w 15"/>
              <a:gd name="T5" fmla="*/ 1814 h 7"/>
              <a:gd name="T6" fmla="*/ 2540 w 15"/>
              <a:gd name="T7" fmla="*/ 1361 h 7"/>
              <a:gd name="T8" fmla="*/ 2858 w 15"/>
              <a:gd name="T9" fmla="*/ 0 h 7"/>
              <a:gd name="T10" fmla="*/ 4445 w 15"/>
              <a:gd name="T11" fmla="*/ 0 h 7"/>
              <a:gd name="T12" fmla="*/ 2858 w 15"/>
              <a:gd name="T13" fmla="*/ 1361 h 7"/>
              <a:gd name="T14" fmla="*/ 953 w 15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7">
                <a:moveTo>
                  <a:pt x="3" y="6"/>
                </a:moveTo>
                <a:cubicBezTo>
                  <a:pt x="3" y="4"/>
                  <a:pt x="0" y="4"/>
                  <a:pt x="0" y="4"/>
                </a:cubicBezTo>
                <a:lnTo>
                  <a:pt x="3" y="4"/>
                </a:lnTo>
                <a:cubicBezTo>
                  <a:pt x="6" y="4"/>
                  <a:pt x="8" y="4"/>
                  <a:pt x="8" y="3"/>
                </a:cubicBezTo>
                <a:lnTo>
                  <a:pt x="9" y="0"/>
                </a:lnTo>
                <a:lnTo>
                  <a:pt x="14" y="0"/>
                </a:lnTo>
                <a:cubicBezTo>
                  <a:pt x="12" y="3"/>
                  <a:pt x="11" y="3"/>
                  <a:pt x="9" y="3"/>
                </a:cubicBezTo>
                <a:cubicBezTo>
                  <a:pt x="8" y="4"/>
                  <a:pt x="8" y="4"/>
                  <a:pt x="3" y="6"/>
                </a:cubicBez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" name="Freeform 2048">
            <a:extLst>
              <a:ext uri="{FF2B5EF4-FFF2-40B4-BE49-F238E27FC236}">
                <a16:creationId xmlns:a16="http://schemas.microsoft.com/office/drawing/2014/main" id="{BFB073E5-956E-C741-BB10-94242400F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2789238"/>
            <a:ext cx="4763" cy="3175"/>
          </a:xfrm>
          <a:custGeom>
            <a:avLst/>
            <a:gdLst>
              <a:gd name="T0" fmla="*/ 733 w 13"/>
              <a:gd name="T1" fmla="*/ 2721 h 7"/>
              <a:gd name="T2" fmla="*/ 0 w 13"/>
              <a:gd name="T3" fmla="*/ 907 h 7"/>
              <a:gd name="T4" fmla="*/ 1099 w 13"/>
              <a:gd name="T5" fmla="*/ 907 h 7"/>
              <a:gd name="T6" fmla="*/ 2198 w 13"/>
              <a:gd name="T7" fmla="*/ 907 h 7"/>
              <a:gd name="T8" fmla="*/ 2931 w 13"/>
              <a:gd name="T9" fmla="*/ 907 h 7"/>
              <a:gd name="T10" fmla="*/ 4030 w 13"/>
              <a:gd name="T11" fmla="*/ 0 h 7"/>
              <a:gd name="T12" fmla="*/ 2931 w 13"/>
              <a:gd name="T13" fmla="*/ 2721 h 7"/>
              <a:gd name="T14" fmla="*/ 1832 w 13"/>
              <a:gd name="T15" fmla="*/ 907 h 7"/>
              <a:gd name="T16" fmla="*/ 1099 w 13"/>
              <a:gd name="T17" fmla="*/ 1814 h 7"/>
              <a:gd name="T18" fmla="*/ 733 w 13"/>
              <a:gd name="T19" fmla="*/ 272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7">
                <a:moveTo>
                  <a:pt x="2" y="6"/>
                </a:moveTo>
                <a:lnTo>
                  <a:pt x="0" y="2"/>
                </a:lnTo>
                <a:cubicBezTo>
                  <a:pt x="0" y="2"/>
                  <a:pt x="2" y="2"/>
                  <a:pt x="3" y="2"/>
                </a:cubicBezTo>
                <a:cubicBezTo>
                  <a:pt x="5" y="1"/>
                  <a:pt x="5" y="1"/>
                  <a:pt x="6" y="2"/>
                </a:cubicBezTo>
                <a:cubicBezTo>
                  <a:pt x="6" y="2"/>
                  <a:pt x="6" y="2"/>
                  <a:pt x="8" y="2"/>
                </a:cubicBezTo>
                <a:cubicBezTo>
                  <a:pt x="9" y="2"/>
                  <a:pt x="11" y="1"/>
                  <a:pt x="11" y="0"/>
                </a:cubicBezTo>
                <a:cubicBezTo>
                  <a:pt x="12" y="1"/>
                  <a:pt x="11" y="4"/>
                  <a:pt x="8" y="6"/>
                </a:cubicBezTo>
                <a:cubicBezTo>
                  <a:pt x="6" y="4"/>
                  <a:pt x="6" y="4"/>
                  <a:pt x="5" y="2"/>
                </a:cubicBezTo>
                <a:cubicBezTo>
                  <a:pt x="5" y="2"/>
                  <a:pt x="5" y="2"/>
                  <a:pt x="3" y="4"/>
                </a:cubicBezTo>
                <a:lnTo>
                  <a:pt x="2" y="6"/>
                </a:ln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" name="Freeform 2049">
            <a:extLst>
              <a:ext uri="{FF2B5EF4-FFF2-40B4-BE49-F238E27FC236}">
                <a16:creationId xmlns:a16="http://schemas.microsoft.com/office/drawing/2014/main" id="{91F69399-59B3-2C47-8F32-CEE8FCCE8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2963" y="2786063"/>
            <a:ext cx="3175" cy="3175"/>
          </a:xfrm>
          <a:custGeom>
            <a:avLst/>
            <a:gdLst>
              <a:gd name="T0" fmla="*/ 0 w 8"/>
              <a:gd name="T1" fmla="*/ 2822 h 9"/>
              <a:gd name="T2" fmla="*/ 0 w 8"/>
              <a:gd name="T3" fmla="*/ 2117 h 9"/>
              <a:gd name="T4" fmla="*/ 0 w 8"/>
              <a:gd name="T5" fmla="*/ 2117 h 9"/>
              <a:gd name="T6" fmla="*/ 397 w 8"/>
              <a:gd name="T7" fmla="*/ 1411 h 9"/>
              <a:gd name="T8" fmla="*/ 1191 w 8"/>
              <a:gd name="T9" fmla="*/ 1411 h 9"/>
              <a:gd name="T10" fmla="*/ 2381 w 8"/>
              <a:gd name="T11" fmla="*/ 1058 h 9"/>
              <a:gd name="T12" fmla="*/ 2778 w 8"/>
              <a:gd name="T13" fmla="*/ 1411 h 9"/>
              <a:gd name="T14" fmla="*/ 2381 w 8"/>
              <a:gd name="T15" fmla="*/ 1411 h 9"/>
              <a:gd name="T16" fmla="*/ 1588 w 8"/>
              <a:gd name="T17" fmla="*/ 1411 h 9"/>
              <a:gd name="T18" fmla="*/ 1191 w 8"/>
              <a:gd name="T19" fmla="*/ 2117 h 9"/>
              <a:gd name="T20" fmla="*/ 0 w 8"/>
              <a:gd name="T21" fmla="*/ 2822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9">
                <a:moveTo>
                  <a:pt x="0" y="8"/>
                </a:moveTo>
                <a:lnTo>
                  <a:pt x="0" y="6"/>
                </a:lnTo>
                <a:cubicBezTo>
                  <a:pt x="0" y="6"/>
                  <a:pt x="1" y="6"/>
                  <a:pt x="1" y="4"/>
                </a:cubicBezTo>
                <a:lnTo>
                  <a:pt x="3" y="4"/>
                </a:lnTo>
                <a:cubicBezTo>
                  <a:pt x="4" y="4"/>
                  <a:pt x="4" y="4"/>
                  <a:pt x="6" y="3"/>
                </a:cubicBezTo>
                <a:cubicBezTo>
                  <a:pt x="7" y="0"/>
                  <a:pt x="7" y="3"/>
                  <a:pt x="7" y="4"/>
                </a:cubicBezTo>
                <a:cubicBezTo>
                  <a:pt x="7" y="4"/>
                  <a:pt x="7" y="4"/>
                  <a:pt x="6" y="4"/>
                </a:cubicBezTo>
                <a:lnTo>
                  <a:pt x="4" y="4"/>
                </a:lnTo>
                <a:lnTo>
                  <a:pt x="3" y="6"/>
                </a:lnTo>
                <a:cubicBezTo>
                  <a:pt x="1" y="6"/>
                  <a:pt x="1" y="8"/>
                  <a:pt x="0" y="8"/>
                </a:cubicBez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" name="Freeform 2050">
            <a:extLst>
              <a:ext uri="{FF2B5EF4-FFF2-40B4-BE49-F238E27FC236}">
                <a16:creationId xmlns:a16="http://schemas.microsoft.com/office/drawing/2014/main" id="{1CC62CE3-51E6-1349-AFC2-17E9027DB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2789238"/>
            <a:ext cx="4763" cy="3175"/>
          </a:xfrm>
          <a:custGeom>
            <a:avLst/>
            <a:gdLst>
              <a:gd name="T0" fmla="*/ 794 w 12"/>
              <a:gd name="T1" fmla="*/ 2822 h 9"/>
              <a:gd name="T2" fmla="*/ 0 w 12"/>
              <a:gd name="T3" fmla="*/ 2117 h 9"/>
              <a:gd name="T4" fmla="*/ 794 w 12"/>
              <a:gd name="T5" fmla="*/ 706 h 9"/>
              <a:gd name="T6" fmla="*/ 2382 w 12"/>
              <a:gd name="T7" fmla="*/ 0 h 9"/>
              <a:gd name="T8" fmla="*/ 3175 w 12"/>
              <a:gd name="T9" fmla="*/ 1058 h 9"/>
              <a:gd name="T10" fmla="*/ 3572 w 12"/>
              <a:gd name="T11" fmla="*/ 1411 h 9"/>
              <a:gd name="T12" fmla="*/ 4366 w 12"/>
              <a:gd name="T13" fmla="*/ 1411 h 9"/>
              <a:gd name="T14" fmla="*/ 3572 w 12"/>
              <a:gd name="T15" fmla="*/ 1411 h 9"/>
              <a:gd name="T16" fmla="*/ 3175 w 12"/>
              <a:gd name="T17" fmla="*/ 1058 h 9"/>
              <a:gd name="T18" fmla="*/ 1985 w 12"/>
              <a:gd name="T19" fmla="*/ 706 h 9"/>
              <a:gd name="T20" fmla="*/ 1191 w 12"/>
              <a:gd name="T21" fmla="*/ 1058 h 9"/>
              <a:gd name="T22" fmla="*/ 794 w 12"/>
              <a:gd name="T23" fmla="*/ 2822 h 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9">
                <a:moveTo>
                  <a:pt x="2" y="8"/>
                </a:moveTo>
                <a:lnTo>
                  <a:pt x="0" y="6"/>
                </a:lnTo>
                <a:cubicBezTo>
                  <a:pt x="0" y="6"/>
                  <a:pt x="2" y="3"/>
                  <a:pt x="2" y="2"/>
                </a:cubicBezTo>
                <a:cubicBezTo>
                  <a:pt x="3" y="0"/>
                  <a:pt x="5" y="0"/>
                  <a:pt x="6" y="0"/>
                </a:cubicBezTo>
                <a:cubicBezTo>
                  <a:pt x="6" y="0"/>
                  <a:pt x="8" y="2"/>
                  <a:pt x="8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4"/>
                  <a:pt x="9" y="4"/>
                  <a:pt x="11" y="4"/>
                </a:cubicBezTo>
                <a:cubicBezTo>
                  <a:pt x="9" y="6"/>
                  <a:pt x="9" y="6"/>
                  <a:pt x="9" y="4"/>
                </a:cubicBezTo>
                <a:cubicBezTo>
                  <a:pt x="9" y="4"/>
                  <a:pt x="8" y="4"/>
                  <a:pt x="8" y="3"/>
                </a:cubicBezTo>
                <a:cubicBezTo>
                  <a:pt x="6" y="3"/>
                  <a:pt x="6" y="2"/>
                  <a:pt x="5" y="2"/>
                </a:cubicBezTo>
                <a:cubicBezTo>
                  <a:pt x="5" y="2"/>
                  <a:pt x="3" y="2"/>
                  <a:pt x="3" y="3"/>
                </a:cubicBezTo>
                <a:cubicBezTo>
                  <a:pt x="3" y="3"/>
                  <a:pt x="2" y="6"/>
                  <a:pt x="2" y="8"/>
                </a:cubicBez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" name="Freeform 2051">
            <a:extLst>
              <a:ext uri="{FF2B5EF4-FFF2-40B4-BE49-F238E27FC236}">
                <a16:creationId xmlns:a16="http://schemas.microsoft.com/office/drawing/2014/main" id="{B377F231-1BDF-E64A-81C8-066BD13DB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725" y="2786063"/>
            <a:ext cx="4763" cy="3175"/>
          </a:xfrm>
          <a:custGeom>
            <a:avLst/>
            <a:gdLst>
              <a:gd name="T0" fmla="*/ 1191 w 12"/>
              <a:gd name="T1" fmla="*/ 2721 h 7"/>
              <a:gd name="T2" fmla="*/ 397 w 12"/>
              <a:gd name="T3" fmla="*/ 0 h 7"/>
              <a:gd name="T4" fmla="*/ 397 w 12"/>
              <a:gd name="T5" fmla="*/ 1814 h 7"/>
              <a:gd name="T6" fmla="*/ 0 w 12"/>
              <a:gd name="T7" fmla="*/ 1814 h 7"/>
              <a:gd name="T8" fmla="*/ 397 w 12"/>
              <a:gd name="T9" fmla="*/ 0 h 7"/>
              <a:gd name="T10" fmla="*/ 1985 w 12"/>
              <a:gd name="T11" fmla="*/ 1814 h 7"/>
              <a:gd name="T12" fmla="*/ 4366 w 12"/>
              <a:gd name="T13" fmla="*/ 1814 h 7"/>
              <a:gd name="T14" fmla="*/ 1191 w 12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7">
                <a:moveTo>
                  <a:pt x="3" y="6"/>
                </a:moveTo>
                <a:cubicBezTo>
                  <a:pt x="1" y="4"/>
                  <a:pt x="1" y="0"/>
                  <a:pt x="1" y="0"/>
                </a:cubicBezTo>
                <a:cubicBezTo>
                  <a:pt x="1" y="3"/>
                  <a:pt x="1" y="4"/>
                  <a:pt x="1" y="4"/>
                </a:cubicBezTo>
                <a:lnTo>
                  <a:pt x="0" y="4"/>
                </a:lnTo>
                <a:cubicBezTo>
                  <a:pt x="0" y="4"/>
                  <a:pt x="0" y="0"/>
                  <a:pt x="1" y="0"/>
                </a:cubicBezTo>
                <a:cubicBezTo>
                  <a:pt x="3" y="0"/>
                  <a:pt x="3" y="3"/>
                  <a:pt x="5" y="4"/>
                </a:cubicBezTo>
                <a:cubicBezTo>
                  <a:pt x="8" y="4"/>
                  <a:pt x="11" y="4"/>
                  <a:pt x="11" y="4"/>
                </a:cubicBezTo>
                <a:cubicBezTo>
                  <a:pt x="11" y="4"/>
                  <a:pt x="8" y="6"/>
                  <a:pt x="3" y="6"/>
                </a:cubicBez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8" name="Freeform 2052">
            <a:extLst>
              <a:ext uri="{FF2B5EF4-FFF2-40B4-BE49-F238E27FC236}">
                <a16:creationId xmlns:a16="http://schemas.microsoft.com/office/drawing/2014/main" id="{5435C5D8-3473-A243-AECC-97FA54F68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2789238"/>
            <a:ext cx="3175" cy="3175"/>
          </a:xfrm>
          <a:custGeom>
            <a:avLst/>
            <a:gdLst>
              <a:gd name="T0" fmla="*/ 2540 w 10"/>
              <a:gd name="T1" fmla="*/ 2721 h 7"/>
              <a:gd name="T2" fmla="*/ 1588 w 10"/>
              <a:gd name="T3" fmla="*/ 1814 h 7"/>
              <a:gd name="T4" fmla="*/ 635 w 10"/>
              <a:gd name="T5" fmla="*/ 1361 h 7"/>
              <a:gd name="T6" fmla="*/ 0 w 10"/>
              <a:gd name="T7" fmla="*/ 1814 h 7"/>
              <a:gd name="T8" fmla="*/ 0 w 10"/>
              <a:gd name="T9" fmla="*/ 1814 h 7"/>
              <a:gd name="T10" fmla="*/ 0 w 10"/>
              <a:gd name="T11" fmla="*/ 0 h 7"/>
              <a:gd name="T12" fmla="*/ 953 w 10"/>
              <a:gd name="T13" fmla="*/ 907 h 7"/>
              <a:gd name="T14" fmla="*/ 1588 w 10"/>
              <a:gd name="T15" fmla="*/ 1361 h 7"/>
              <a:gd name="T16" fmla="*/ 1905 w 10"/>
              <a:gd name="T17" fmla="*/ 1814 h 7"/>
              <a:gd name="T18" fmla="*/ 2858 w 10"/>
              <a:gd name="T19" fmla="*/ 1361 h 7"/>
              <a:gd name="T20" fmla="*/ 2540 w 10"/>
              <a:gd name="T21" fmla="*/ 272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7">
                <a:moveTo>
                  <a:pt x="8" y="6"/>
                </a:moveTo>
                <a:cubicBezTo>
                  <a:pt x="5" y="4"/>
                  <a:pt x="5" y="4"/>
                  <a:pt x="5" y="4"/>
                </a:cubicBezTo>
                <a:cubicBezTo>
                  <a:pt x="3" y="3"/>
                  <a:pt x="3" y="3"/>
                  <a:pt x="2" y="3"/>
                </a:cubicBezTo>
                <a:cubicBezTo>
                  <a:pt x="0" y="2"/>
                  <a:pt x="0" y="3"/>
                  <a:pt x="0" y="4"/>
                </a:cubicBezTo>
                <a:cubicBezTo>
                  <a:pt x="0" y="3"/>
                  <a:pt x="0" y="0"/>
                  <a:pt x="0" y="0"/>
                </a:cubicBezTo>
                <a:lnTo>
                  <a:pt x="3" y="2"/>
                </a:lnTo>
                <a:lnTo>
                  <a:pt x="5" y="3"/>
                </a:lnTo>
                <a:lnTo>
                  <a:pt x="6" y="4"/>
                </a:lnTo>
                <a:cubicBezTo>
                  <a:pt x="6" y="3"/>
                  <a:pt x="8" y="3"/>
                  <a:pt x="9" y="3"/>
                </a:cubicBezTo>
                <a:cubicBezTo>
                  <a:pt x="8" y="4"/>
                  <a:pt x="8" y="4"/>
                  <a:pt x="8" y="6"/>
                </a:cubicBez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9" name="Freeform 2053">
            <a:extLst>
              <a:ext uri="{FF2B5EF4-FFF2-40B4-BE49-F238E27FC236}">
                <a16:creationId xmlns:a16="http://schemas.microsoft.com/office/drawing/2014/main" id="{F48D17D4-90FE-3441-ACDF-AE7E65B83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789238"/>
            <a:ext cx="3175" cy="3175"/>
          </a:xfrm>
          <a:custGeom>
            <a:avLst/>
            <a:gdLst>
              <a:gd name="T0" fmla="*/ 0 w 10"/>
              <a:gd name="T1" fmla="*/ 1814 h 7"/>
              <a:gd name="T2" fmla="*/ 953 w 10"/>
              <a:gd name="T3" fmla="*/ 907 h 7"/>
              <a:gd name="T4" fmla="*/ 2540 w 10"/>
              <a:gd name="T5" fmla="*/ 907 h 7"/>
              <a:gd name="T6" fmla="*/ 2858 w 10"/>
              <a:gd name="T7" fmla="*/ 907 h 7"/>
              <a:gd name="T8" fmla="*/ 2540 w 10"/>
              <a:gd name="T9" fmla="*/ 1361 h 7"/>
              <a:gd name="T10" fmla="*/ 953 w 10"/>
              <a:gd name="T11" fmla="*/ 907 h 7"/>
              <a:gd name="T12" fmla="*/ 0 w 10"/>
              <a:gd name="T13" fmla="*/ 2721 h 7"/>
              <a:gd name="T14" fmla="*/ 0 w 10"/>
              <a:gd name="T15" fmla="*/ 1814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7">
                <a:moveTo>
                  <a:pt x="0" y="4"/>
                </a:moveTo>
                <a:cubicBezTo>
                  <a:pt x="3" y="3"/>
                  <a:pt x="3" y="3"/>
                  <a:pt x="3" y="2"/>
                </a:cubicBezTo>
                <a:cubicBezTo>
                  <a:pt x="6" y="0"/>
                  <a:pt x="6" y="0"/>
                  <a:pt x="8" y="2"/>
                </a:cubicBezTo>
                <a:lnTo>
                  <a:pt x="9" y="2"/>
                </a:lnTo>
                <a:cubicBezTo>
                  <a:pt x="9" y="3"/>
                  <a:pt x="8" y="3"/>
                  <a:pt x="8" y="3"/>
                </a:cubicBezTo>
                <a:cubicBezTo>
                  <a:pt x="6" y="3"/>
                  <a:pt x="3" y="2"/>
                  <a:pt x="3" y="2"/>
                </a:cubicBezTo>
                <a:cubicBezTo>
                  <a:pt x="3" y="3"/>
                  <a:pt x="3" y="4"/>
                  <a:pt x="0" y="6"/>
                </a:cubicBezTo>
                <a:lnTo>
                  <a:pt x="0" y="4"/>
                </a:ln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0" name="Freeform 2054">
            <a:extLst>
              <a:ext uri="{FF2B5EF4-FFF2-40B4-BE49-F238E27FC236}">
                <a16:creationId xmlns:a16="http://schemas.microsoft.com/office/drawing/2014/main" id="{2A40F0C9-B100-D24A-B20C-D788CF513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787650"/>
            <a:ext cx="3175" cy="1588"/>
          </a:xfrm>
          <a:custGeom>
            <a:avLst/>
            <a:gdLst>
              <a:gd name="T0" fmla="*/ 0 w 8"/>
              <a:gd name="T1" fmla="*/ 1191 h 4"/>
              <a:gd name="T2" fmla="*/ 1588 w 8"/>
              <a:gd name="T3" fmla="*/ 397 h 4"/>
              <a:gd name="T4" fmla="*/ 0 w 8"/>
              <a:gd name="T5" fmla="*/ 1191 h 4"/>
              <a:gd name="T6" fmla="*/ 2778 w 8"/>
              <a:gd name="T7" fmla="*/ 397 h 4"/>
              <a:gd name="T8" fmla="*/ 2381 w 8"/>
              <a:gd name="T9" fmla="*/ 397 h 4"/>
              <a:gd name="T10" fmla="*/ 1588 w 8"/>
              <a:gd name="T11" fmla="*/ 397 h 4"/>
              <a:gd name="T12" fmla="*/ 2778 w 8"/>
              <a:gd name="T13" fmla="*/ 39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4">
                <a:moveTo>
                  <a:pt x="0" y="3"/>
                </a:moveTo>
                <a:cubicBezTo>
                  <a:pt x="0" y="1"/>
                  <a:pt x="0" y="1"/>
                  <a:pt x="4" y="1"/>
                </a:cubicBezTo>
                <a:cubicBezTo>
                  <a:pt x="2" y="1"/>
                  <a:pt x="0" y="3"/>
                  <a:pt x="0" y="3"/>
                </a:cubicBezTo>
                <a:close/>
                <a:moveTo>
                  <a:pt x="7" y="1"/>
                </a:moveTo>
                <a:lnTo>
                  <a:pt x="6" y="1"/>
                </a:lnTo>
                <a:lnTo>
                  <a:pt x="4" y="1"/>
                </a:lnTo>
                <a:cubicBezTo>
                  <a:pt x="4" y="0"/>
                  <a:pt x="6" y="0"/>
                  <a:pt x="7" y="1"/>
                </a:cubicBezTo>
                <a:close/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1" name="Freeform 2055">
            <a:extLst>
              <a:ext uri="{FF2B5EF4-FFF2-40B4-BE49-F238E27FC236}">
                <a16:creationId xmlns:a16="http://schemas.microsoft.com/office/drawing/2014/main" id="{E76D1974-F105-DC4E-868E-584302DDE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150" y="2789238"/>
            <a:ext cx="3175" cy="1587"/>
          </a:xfrm>
          <a:custGeom>
            <a:avLst/>
            <a:gdLst>
              <a:gd name="T0" fmla="*/ 2268 w 7"/>
              <a:gd name="T1" fmla="*/ 1190 h 4"/>
              <a:gd name="T2" fmla="*/ 1361 w 7"/>
              <a:gd name="T3" fmla="*/ 397 h 4"/>
              <a:gd name="T4" fmla="*/ 907 w 7"/>
              <a:gd name="T5" fmla="*/ 397 h 4"/>
              <a:gd name="T6" fmla="*/ 0 w 7"/>
              <a:gd name="T7" fmla="*/ 1190 h 4"/>
              <a:gd name="T8" fmla="*/ 0 w 7"/>
              <a:gd name="T9" fmla="*/ 397 h 4"/>
              <a:gd name="T10" fmla="*/ 0 w 7"/>
              <a:gd name="T11" fmla="*/ 397 h 4"/>
              <a:gd name="T12" fmla="*/ 907 w 7"/>
              <a:gd name="T13" fmla="*/ 0 h 4"/>
              <a:gd name="T14" fmla="*/ 2268 w 7"/>
              <a:gd name="T15" fmla="*/ 397 h 4"/>
              <a:gd name="T16" fmla="*/ 2721 w 7"/>
              <a:gd name="T17" fmla="*/ 397 h 4"/>
              <a:gd name="T18" fmla="*/ 2268 w 7"/>
              <a:gd name="T19" fmla="*/ 119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4">
                <a:moveTo>
                  <a:pt x="5" y="3"/>
                </a:moveTo>
                <a:cubicBezTo>
                  <a:pt x="5" y="3"/>
                  <a:pt x="5" y="3"/>
                  <a:pt x="3" y="1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0" y="1"/>
                  <a:pt x="0" y="3"/>
                </a:cubicBezTo>
                <a:lnTo>
                  <a:pt x="0" y="1"/>
                </a:lnTo>
                <a:cubicBezTo>
                  <a:pt x="0" y="1"/>
                  <a:pt x="0" y="0"/>
                  <a:pt x="2" y="0"/>
                </a:cubicBezTo>
                <a:cubicBezTo>
                  <a:pt x="3" y="0"/>
                  <a:pt x="3" y="0"/>
                  <a:pt x="5" y="1"/>
                </a:cubicBezTo>
                <a:lnTo>
                  <a:pt x="6" y="1"/>
                </a:lnTo>
                <a:cubicBezTo>
                  <a:pt x="6" y="3"/>
                  <a:pt x="6" y="3"/>
                  <a:pt x="5" y="3"/>
                </a:cubicBez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2" name="Freeform 2056">
            <a:extLst>
              <a:ext uri="{FF2B5EF4-FFF2-40B4-BE49-F238E27FC236}">
                <a16:creationId xmlns:a16="http://schemas.microsoft.com/office/drawing/2014/main" id="{0CD4DF64-DC5A-8C4C-842D-70F626540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752725"/>
            <a:ext cx="1587" cy="30163"/>
          </a:xfrm>
          <a:custGeom>
            <a:avLst/>
            <a:gdLst>
              <a:gd name="T0" fmla="*/ 794 w 2"/>
              <a:gd name="T1" fmla="*/ 29808 h 85"/>
              <a:gd name="T2" fmla="*/ 0 w 2"/>
              <a:gd name="T3" fmla="*/ 0 h 85"/>
              <a:gd name="T4" fmla="*/ 794 w 2"/>
              <a:gd name="T5" fmla="*/ 0 h 85"/>
              <a:gd name="T6" fmla="*/ 794 w 2"/>
              <a:gd name="T7" fmla="*/ 29808 h 8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85">
                <a:moveTo>
                  <a:pt x="1" y="84"/>
                </a:moveTo>
                <a:lnTo>
                  <a:pt x="0" y="0"/>
                </a:lnTo>
                <a:lnTo>
                  <a:pt x="1" y="0"/>
                </a:lnTo>
                <a:lnTo>
                  <a:pt x="1" y="8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3" name="Freeform 2057">
            <a:extLst>
              <a:ext uri="{FF2B5EF4-FFF2-40B4-BE49-F238E27FC236}">
                <a16:creationId xmlns:a16="http://schemas.microsoft.com/office/drawing/2014/main" id="{12189E85-331D-204A-B38A-D09F1C367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770188"/>
            <a:ext cx="22225" cy="1587"/>
          </a:xfrm>
          <a:custGeom>
            <a:avLst/>
            <a:gdLst>
              <a:gd name="T0" fmla="*/ 0 w 62"/>
              <a:gd name="T1" fmla="*/ 1058 h 3"/>
              <a:gd name="T2" fmla="*/ 0 w 62"/>
              <a:gd name="T3" fmla="*/ 0 h 3"/>
              <a:gd name="T4" fmla="*/ 21867 w 62"/>
              <a:gd name="T5" fmla="*/ 0 h 3"/>
              <a:gd name="T6" fmla="*/ 0 w 62"/>
              <a:gd name="T7" fmla="*/ 1058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2" h="3">
                <a:moveTo>
                  <a:pt x="0" y="2"/>
                </a:moveTo>
                <a:lnTo>
                  <a:pt x="0" y="0"/>
                </a:lnTo>
                <a:lnTo>
                  <a:pt x="61" y="0"/>
                </a:lnTo>
                <a:lnTo>
                  <a:pt x="0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4" name="Freeform 2058">
            <a:extLst>
              <a:ext uri="{FF2B5EF4-FFF2-40B4-BE49-F238E27FC236}">
                <a16:creationId xmlns:a16="http://schemas.microsoft.com/office/drawing/2014/main" id="{D734098A-1E13-9649-BE35-8401B9F08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767013"/>
            <a:ext cx="25400" cy="14287"/>
          </a:xfrm>
          <a:custGeom>
            <a:avLst/>
            <a:gdLst>
              <a:gd name="T0" fmla="*/ 25042 w 71"/>
              <a:gd name="T1" fmla="*/ 13939 h 41"/>
              <a:gd name="T2" fmla="*/ 0 w 71"/>
              <a:gd name="T3" fmla="*/ 697 h 41"/>
              <a:gd name="T4" fmla="*/ 0 w 71"/>
              <a:gd name="T5" fmla="*/ 0 h 41"/>
              <a:gd name="T6" fmla="*/ 25042 w 71"/>
              <a:gd name="T7" fmla="*/ 13939 h 4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1" h="41">
                <a:moveTo>
                  <a:pt x="70" y="40"/>
                </a:moveTo>
                <a:lnTo>
                  <a:pt x="0" y="2"/>
                </a:lnTo>
                <a:lnTo>
                  <a:pt x="0" y="0"/>
                </a:lnTo>
                <a:lnTo>
                  <a:pt x="70" y="4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5" name="Freeform 2059">
            <a:extLst>
              <a:ext uri="{FF2B5EF4-FFF2-40B4-BE49-F238E27FC236}">
                <a16:creationId xmlns:a16="http://schemas.microsoft.com/office/drawing/2014/main" id="{F5A02BE4-AC93-B740-85E6-0F9DBD887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767013"/>
            <a:ext cx="25400" cy="14287"/>
          </a:xfrm>
          <a:custGeom>
            <a:avLst/>
            <a:gdLst>
              <a:gd name="T0" fmla="*/ 0 w 69"/>
              <a:gd name="T1" fmla="*/ 13939 h 41"/>
              <a:gd name="T2" fmla="*/ 25032 w 69"/>
              <a:gd name="T3" fmla="*/ 0 h 41"/>
              <a:gd name="T4" fmla="*/ 25032 w 69"/>
              <a:gd name="T5" fmla="*/ 697 h 41"/>
              <a:gd name="T6" fmla="*/ 0 w 69"/>
              <a:gd name="T7" fmla="*/ 13939 h 4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9" h="41">
                <a:moveTo>
                  <a:pt x="0" y="40"/>
                </a:moveTo>
                <a:lnTo>
                  <a:pt x="68" y="0"/>
                </a:lnTo>
                <a:lnTo>
                  <a:pt x="68" y="2"/>
                </a:lnTo>
                <a:lnTo>
                  <a:pt x="0" y="4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6" name="Freeform 2060">
            <a:extLst>
              <a:ext uri="{FF2B5EF4-FFF2-40B4-BE49-F238E27FC236}">
                <a16:creationId xmlns:a16="http://schemas.microsoft.com/office/drawing/2014/main" id="{B1D74517-A08C-DA49-A485-D224FC4E9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8675" y="2763838"/>
            <a:ext cx="11113" cy="15875"/>
          </a:xfrm>
          <a:custGeom>
            <a:avLst/>
            <a:gdLst>
              <a:gd name="T0" fmla="*/ 741 w 30"/>
              <a:gd name="T1" fmla="*/ 15522 h 45"/>
              <a:gd name="T2" fmla="*/ 0 w 30"/>
              <a:gd name="T3" fmla="*/ 15522 h 45"/>
              <a:gd name="T4" fmla="*/ 10743 w 30"/>
              <a:gd name="T5" fmla="*/ 0 h 45"/>
              <a:gd name="T6" fmla="*/ 741 w 30"/>
              <a:gd name="T7" fmla="*/ 15522 h 4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45">
                <a:moveTo>
                  <a:pt x="2" y="44"/>
                </a:moveTo>
                <a:lnTo>
                  <a:pt x="0" y="44"/>
                </a:lnTo>
                <a:lnTo>
                  <a:pt x="29" y="0"/>
                </a:lnTo>
                <a:lnTo>
                  <a:pt x="2" y="4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7" name="Freeform 2061">
            <a:extLst>
              <a:ext uri="{FF2B5EF4-FFF2-40B4-BE49-F238E27FC236}">
                <a16:creationId xmlns:a16="http://schemas.microsoft.com/office/drawing/2014/main" id="{B68A74F3-6060-7D49-9201-1D3036E22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8675" y="2763838"/>
            <a:ext cx="11113" cy="17462"/>
          </a:xfrm>
          <a:custGeom>
            <a:avLst/>
            <a:gdLst>
              <a:gd name="T0" fmla="*/ 10755 w 31"/>
              <a:gd name="T1" fmla="*/ 17113 h 50"/>
              <a:gd name="T2" fmla="*/ 0 w 31"/>
              <a:gd name="T3" fmla="*/ 698 h 50"/>
              <a:gd name="T4" fmla="*/ 358 w 31"/>
              <a:gd name="T5" fmla="*/ 0 h 50"/>
              <a:gd name="T6" fmla="*/ 10755 w 31"/>
              <a:gd name="T7" fmla="*/ 17113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50">
                <a:moveTo>
                  <a:pt x="30" y="49"/>
                </a:moveTo>
                <a:lnTo>
                  <a:pt x="0" y="2"/>
                </a:lnTo>
                <a:lnTo>
                  <a:pt x="1" y="0"/>
                </a:lnTo>
                <a:lnTo>
                  <a:pt x="30" y="4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8" name="Freeform 2062">
            <a:extLst>
              <a:ext uri="{FF2B5EF4-FFF2-40B4-BE49-F238E27FC236}">
                <a16:creationId xmlns:a16="http://schemas.microsoft.com/office/drawing/2014/main" id="{C8EBB569-BEBD-4A4A-81B0-A655EA6FA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768600"/>
            <a:ext cx="7937" cy="6350"/>
          </a:xfrm>
          <a:custGeom>
            <a:avLst/>
            <a:gdLst>
              <a:gd name="T0" fmla="*/ 7540 w 20"/>
              <a:gd name="T1" fmla="*/ 2339 h 19"/>
              <a:gd name="T2" fmla="*/ 3175 w 20"/>
              <a:gd name="T3" fmla="*/ 6016 h 19"/>
              <a:gd name="T4" fmla="*/ 0 w 20"/>
              <a:gd name="T5" fmla="*/ 2339 h 19"/>
              <a:gd name="T6" fmla="*/ 3175 w 20"/>
              <a:gd name="T7" fmla="*/ 0 h 19"/>
              <a:gd name="T8" fmla="*/ 7540 w 20"/>
              <a:gd name="T9" fmla="*/ 2339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19" y="7"/>
                </a:moveTo>
                <a:cubicBezTo>
                  <a:pt x="19" y="13"/>
                  <a:pt x="14" y="18"/>
                  <a:pt x="8" y="18"/>
                </a:cubicBezTo>
                <a:cubicBezTo>
                  <a:pt x="3" y="18"/>
                  <a:pt x="0" y="13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4" y="0"/>
                  <a:pt x="19" y="3"/>
                  <a:pt x="19" y="7"/>
                </a:cubicBezTo>
              </a:path>
            </a:pathLst>
          </a:custGeom>
          <a:solidFill>
            <a:srgbClr val="95D4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9" name="Freeform 2063">
            <a:extLst>
              <a:ext uri="{FF2B5EF4-FFF2-40B4-BE49-F238E27FC236}">
                <a16:creationId xmlns:a16="http://schemas.microsoft.com/office/drawing/2014/main" id="{461331AC-2492-D941-84C7-698FE6BA3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2784475"/>
            <a:ext cx="15875" cy="7938"/>
          </a:xfrm>
          <a:custGeom>
            <a:avLst/>
            <a:gdLst>
              <a:gd name="T0" fmla="*/ 11814 w 43"/>
              <a:gd name="T1" fmla="*/ 0 h 22"/>
              <a:gd name="T2" fmla="*/ 15506 w 43"/>
              <a:gd name="T3" fmla="*/ 7577 h 22"/>
              <a:gd name="T4" fmla="*/ 11076 w 43"/>
              <a:gd name="T5" fmla="*/ 7216 h 22"/>
              <a:gd name="T6" fmla="*/ 13291 w 43"/>
              <a:gd name="T7" fmla="*/ 6134 h 22"/>
              <a:gd name="T8" fmla="*/ 6645 w 43"/>
              <a:gd name="T9" fmla="*/ 5412 h 22"/>
              <a:gd name="T10" fmla="*/ 11076 w 43"/>
              <a:gd name="T11" fmla="*/ 4691 h 22"/>
              <a:gd name="T12" fmla="*/ 1477 w 43"/>
              <a:gd name="T13" fmla="*/ 3969 h 22"/>
              <a:gd name="T14" fmla="*/ 11814 w 43"/>
              <a:gd name="T15" fmla="*/ 2887 h 22"/>
              <a:gd name="T16" fmla="*/ 369 w 43"/>
              <a:gd name="T17" fmla="*/ 1804 h 22"/>
              <a:gd name="T18" fmla="*/ 0 w 43"/>
              <a:gd name="T19" fmla="*/ 0 h 22"/>
              <a:gd name="T20" fmla="*/ 11814 w 43"/>
              <a:gd name="T21" fmla="*/ 0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3" h="22">
                <a:moveTo>
                  <a:pt x="32" y="0"/>
                </a:moveTo>
                <a:cubicBezTo>
                  <a:pt x="32" y="0"/>
                  <a:pt x="39" y="15"/>
                  <a:pt x="42" y="21"/>
                </a:cubicBezTo>
                <a:lnTo>
                  <a:pt x="30" y="20"/>
                </a:lnTo>
                <a:cubicBezTo>
                  <a:pt x="30" y="20"/>
                  <a:pt x="39" y="19"/>
                  <a:pt x="36" y="17"/>
                </a:cubicBezTo>
                <a:cubicBezTo>
                  <a:pt x="35" y="14"/>
                  <a:pt x="19" y="15"/>
                  <a:pt x="18" y="15"/>
                </a:cubicBezTo>
                <a:cubicBezTo>
                  <a:pt x="16" y="14"/>
                  <a:pt x="32" y="14"/>
                  <a:pt x="30" y="13"/>
                </a:cubicBezTo>
                <a:cubicBezTo>
                  <a:pt x="30" y="11"/>
                  <a:pt x="4" y="11"/>
                  <a:pt x="4" y="11"/>
                </a:cubicBezTo>
                <a:cubicBezTo>
                  <a:pt x="4" y="11"/>
                  <a:pt x="33" y="9"/>
                  <a:pt x="32" y="8"/>
                </a:cubicBezTo>
                <a:cubicBezTo>
                  <a:pt x="30" y="5"/>
                  <a:pt x="3" y="5"/>
                  <a:pt x="1" y="5"/>
                </a:cubicBezTo>
                <a:cubicBezTo>
                  <a:pt x="0" y="5"/>
                  <a:pt x="0" y="0"/>
                  <a:pt x="0" y="0"/>
                </a:cubicBezTo>
                <a:lnTo>
                  <a:pt x="32" y="0"/>
                </a:lnTo>
              </a:path>
            </a:pathLst>
          </a:custGeom>
          <a:solidFill>
            <a:srgbClr val="487B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60" name="Freeform 2064">
            <a:extLst>
              <a:ext uri="{FF2B5EF4-FFF2-40B4-BE49-F238E27FC236}">
                <a16:creationId xmlns:a16="http://schemas.microsoft.com/office/drawing/2014/main" id="{71051AF5-6272-3D43-9EC0-78092EB53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768600"/>
            <a:ext cx="4763" cy="6350"/>
          </a:xfrm>
          <a:custGeom>
            <a:avLst/>
            <a:gdLst>
              <a:gd name="T0" fmla="*/ 0 w 14"/>
              <a:gd name="T1" fmla="*/ 1003 h 19"/>
              <a:gd name="T2" fmla="*/ 3062 w 14"/>
              <a:gd name="T3" fmla="*/ 2005 h 19"/>
              <a:gd name="T4" fmla="*/ 2722 w 14"/>
              <a:gd name="T5" fmla="*/ 5013 h 19"/>
              <a:gd name="T6" fmla="*/ 0 w 14"/>
              <a:gd name="T7" fmla="*/ 3342 h 19"/>
              <a:gd name="T8" fmla="*/ 1021 w 14"/>
              <a:gd name="T9" fmla="*/ 2005 h 19"/>
              <a:gd name="T10" fmla="*/ 0 w 14"/>
              <a:gd name="T11" fmla="*/ 1003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9">
                <a:moveTo>
                  <a:pt x="0" y="3"/>
                </a:moveTo>
                <a:cubicBezTo>
                  <a:pt x="5" y="0"/>
                  <a:pt x="8" y="3"/>
                  <a:pt x="9" y="6"/>
                </a:cubicBezTo>
                <a:cubicBezTo>
                  <a:pt x="11" y="7"/>
                  <a:pt x="13" y="13"/>
                  <a:pt x="8" y="15"/>
                </a:cubicBezTo>
                <a:cubicBezTo>
                  <a:pt x="3" y="18"/>
                  <a:pt x="0" y="13"/>
                  <a:pt x="0" y="10"/>
                </a:cubicBezTo>
                <a:cubicBezTo>
                  <a:pt x="0" y="9"/>
                  <a:pt x="3" y="7"/>
                  <a:pt x="3" y="6"/>
                </a:cubicBezTo>
                <a:cubicBezTo>
                  <a:pt x="3" y="3"/>
                  <a:pt x="0" y="3"/>
                  <a:pt x="0" y="3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61" name="Freeform 2065">
            <a:extLst>
              <a:ext uri="{FF2B5EF4-FFF2-40B4-BE49-F238E27FC236}">
                <a16:creationId xmlns:a16="http://schemas.microsoft.com/office/drawing/2014/main" id="{B84080DB-5638-5E48-8024-65F800679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771775"/>
            <a:ext cx="3175" cy="3175"/>
          </a:xfrm>
          <a:custGeom>
            <a:avLst/>
            <a:gdLst>
              <a:gd name="T0" fmla="*/ 2822 w 9"/>
              <a:gd name="T1" fmla="*/ 2721 h 7"/>
              <a:gd name="T2" fmla="*/ 1764 w 9"/>
              <a:gd name="T3" fmla="*/ 1814 h 7"/>
              <a:gd name="T4" fmla="*/ 0 w 9"/>
              <a:gd name="T5" fmla="*/ 454 h 7"/>
              <a:gd name="T6" fmla="*/ 1764 w 9"/>
              <a:gd name="T7" fmla="*/ 454 h 7"/>
              <a:gd name="T8" fmla="*/ 2822 w 9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8" y="6"/>
                </a:moveTo>
                <a:cubicBezTo>
                  <a:pt x="8" y="4"/>
                  <a:pt x="5" y="4"/>
                  <a:pt x="5" y="4"/>
                </a:cubicBezTo>
                <a:cubicBezTo>
                  <a:pt x="3" y="1"/>
                  <a:pt x="2" y="1"/>
                  <a:pt x="0" y="1"/>
                </a:cubicBezTo>
                <a:cubicBezTo>
                  <a:pt x="2" y="0"/>
                  <a:pt x="3" y="1"/>
                  <a:pt x="5" y="1"/>
                </a:cubicBezTo>
                <a:cubicBezTo>
                  <a:pt x="5" y="4"/>
                  <a:pt x="8" y="4"/>
                  <a:pt x="8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62" name="Freeform 2066">
            <a:extLst>
              <a:ext uri="{FF2B5EF4-FFF2-40B4-BE49-F238E27FC236}">
                <a16:creationId xmlns:a16="http://schemas.microsoft.com/office/drawing/2014/main" id="{4BC4CC68-9C19-B444-90E9-F1077B290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776538"/>
            <a:ext cx="39688" cy="11112"/>
          </a:xfrm>
          <a:custGeom>
            <a:avLst/>
            <a:gdLst>
              <a:gd name="T0" fmla="*/ 11546 w 110"/>
              <a:gd name="T1" fmla="*/ 0 h 33"/>
              <a:gd name="T2" fmla="*/ 12989 w 110"/>
              <a:gd name="T3" fmla="*/ 2020 h 33"/>
              <a:gd name="T4" fmla="*/ 15154 w 110"/>
              <a:gd name="T5" fmla="*/ 2020 h 33"/>
              <a:gd name="T6" fmla="*/ 16236 w 110"/>
              <a:gd name="T7" fmla="*/ 3031 h 33"/>
              <a:gd name="T8" fmla="*/ 17318 w 110"/>
              <a:gd name="T9" fmla="*/ 2020 h 33"/>
              <a:gd name="T10" fmla="*/ 20566 w 110"/>
              <a:gd name="T11" fmla="*/ 3031 h 33"/>
              <a:gd name="T12" fmla="*/ 22009 w 110"/>
              <a:gd name="T13" fmla="*/ 2020 h 33"/>
              <a:gd name="T14" fmla="*/ 25617 w 110"/>
              <a:gd name="T15" fmla="*/ 4714 h 33"/>
              <a:gd name="T16" fmla="*/ 26699 w 110"/>
              <a:gd name="T17" fmla="*/ 3704 h 33"/>
              <a:gd name="T18" fmla="*/ 29946 w 110"/>
              <a:gd name="T19" fmla="*/ 4714 h 33"/>
              <a:gd name="T20" fmla="*/ 31029 w 110"/>
              <a:gd name="T21" fmla="*/ 3704 h 33"/>
              <a:gd name="T22" fmla="*/ 38966 w 110"/>
              <a:gd name="T23" fmla="*/ 8081 h 33"/>
              <a:gd name="T24" fmla="*/ 36080 w 110"/>
              <a:gd name="T25" fmla="*/ 8755 h 33"/>
              <a:gd name="T26" fmla="*/ 36080 w 110"/>
              <a:gd name="T27" fmla="*/ 9092 h 33"/>
              <a:gd name="T28" fmla="*/ 29586 w 110"/>
              <a:gd name="T29" fmla="*/ 9765 h 33"/>
              <a:gd name="T30" fmla="*/ 29946 w 110"/>
              <a:gd name="T31" fmla="*/ 9765 h 33"/>
              <a:gd name="T32" fmla="*/ 0 w 110"/>
              <a:gd name="T33" fmla="*/ 10775 h 33"/>
              <a:gd name="T34" fmla="*/ 11546 w 110"/>
              <a:gd name="T35" fmla="*/ 0 h 3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0" h="33">
                <a:moveTo>
                  <a:pt x="32" y="0"/>
                </a:moveTo>
                <a:cubicBezTo>
                  <a:pt x="33" y="0"/>
                  <a:pt x="35" y="5"/>
                  <a:pt x="36" y="6"/>
                </a:cubicBezTo>
                <a:cubicBezTo>
                  <a:pt x="36" y="6"/>
                  <a:pt x="41" y="6"/>
                  <a:pt x="42" y="6"/>
                </a:cubicBezTo>
                <a:lnTo>
                  <a:pt x="45" y="9"/>
                </a:lnTo>
                <a:cubicBezTo>
                  <a:pt x="45" y="9"/>
                  <a:pt x="47" y="6"/>
                  <a:pt x="48" y="6"/>
                </a:cubicBezTo>
                <a:cubicBezTo>
                  <a:pt x="50" y="5"/>
                  <a:pt x="57" y="9"/>
                  <a:pt x="57" y="9"/>
                </a:cubicBezTo>
                <a:cubicBezTo>
                  <a:pt x="57" y="9"/>
                  <a:pt x="59" y="6"/>
                  <a:pt x="61" y="6"/>
                </a:cubicBezTo>
                <a:lnTo>
                  <a:pt x="71" y="14"/>
                </a:lnTo>
                <a:cubicBezTo>
                  <a:pt x="71" y="14"/>
                  <a:pt x="71" y="11"/>
                  <a:pt x="74" y="11"/>
                </a:cubicBezTo>
                <a:cubicBezTo>
                  <a:pt x="74" y="9"/>
                  <a:pt x="83" y="14"/>
                  <a:pt x="83" y="14"/>
                </a:cubicBezTo>
                <a:cubicBezTo>
                  <a:pt x="83" y="14"/>
                  <a:pt x="83" y="11"/>
                  <a:pt x="86" y="11"/>
                </a:cubicBezTo>
                <a:cubicBezTo>
                  <a:pt x="89" y="11"/>
                  <a:pt x="105" y="24"/>
                  <a:pt x="108" y="24"/>
                </a:cubicBezTo>
                <a:cubicBezTo>
                  <a:pt x="109" y="24"/>
                  <a:pt x="100" y="26"/>
                  <a:pt x="100" y="26"/>
                </a:cubicBezTo>
                <a:cubicBezTo>
                  <a:pt x="100" y="26"/>
                  <a:pt x="102" y="27"/>
                  <a:pt x="100" y="27"/>
                </a:cubicBezTo>
                <a:cubicBezTo>
                  <a:pt x="100" y="29"/>
                  <a:pt x="82" y="29"/>
                  <a:pt x="82" y="29"/>
                </a:cubicBezTo>
                <a:lnTo>
                  <a:pt x="83" y="29"/>
                </a:lnTo>
                <a:cubicBezTo>
                  <a:pt x="82" y="32"/>
                  <a:pt x="0" y="32"/>
                  <a:pt x="0" y="32"/>
                </a:cubicBezTo>
                <a:cubicBezTo>
                  <a:pt x="7" y="18"/>
                  <a:pt x="24" y="2"/>
                  <a:pt x="32" y="0"/>
                </a:cubicBezTo>
              </a:path>
            </a:pathLst>
          </a:custGeom>
          <a:solidFill>
            <a:srgbClr val="5B71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63" name="Freeform 2067">
            <a:extLst>
              <a:ext uri="{FF2B5EF4-FFF2-40B4-BE49-F238E27FC236}">
                <a16:creationId xmlns:a16="http://schemas.microsoft.com/office/drawing/2014/main" id="{544547A3-6315-1B49-9A23-7EBAF7987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779713"/>
            <a:ext cx="12700" cy="6350"/>
          </a:xfrm>
          <a:custGeom>
            <a:avLst/>
            <a:gdLst>
              <a:gd name="T0" fmla="*/ 4354 w 35"/>
              <a:gd name="T1" fmla="*/ 6016 h 19"/>
              <a:gd name="T2" fmla="*/ 0 w 35"/>
              <a:gd name="T3" fmla="*/ 0 h 19"/>
              <a:gd name="T4" fmla="*/ 12337 w 35"/>
              <a:gd name="T5" fmla="*/ 6016 h 19"/>
              <a:gd name="T6" fmla="*/ 4354 w 35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" h="19">
                <a:moveTo>
                  <a:pt x="12" y="18"/>
                </a:moveTo>
                <a:cubicBezTo>
                  <a:pt x="16" y="18"/>
                  <a:pt x="14" y="12"/>
                  <a:pt x="0" y="0"/>
                </a:cubicBezTo>
                <a:cubicBezTo>
                  <a:pt x="23" y="16"/>
                  <a:pt x="8" y="18"/>
                  <a:pt x="34" y="18"/>
                </a:cubicBezTo>
                <a:cubicBezTo>
                  <a:pt x="29" y="18"/>
                  <a:pt x="12" y="18"/>
                  <a:pt x="12" y="18"/>
                </a:cubicBezTo>
              </a:path>
            </a:pathLst>
          </a:custGeom>
          <a:solidFill>
            <a:srgbClr val="2637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64" name="Freeform 2068">
            <a:extLst>
              <a:ext uri="{FF2B5EF4-FFF2-40B4-BE49-F238E27FC236}">
                <a16:creationId xmlns:a16="http://schemas.microsoft.com/office/drawing/2014/main" id="{C73A62A3-4EA7-134F-B7DF-474CE71EA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5025" y="2779713"/>
            <a:ext cx="11113" cy="6350"/>
          </a:xfrm>
          <a:custGeom>
            <a:avLst/>
            <a:gdLst>
              <a:gd name="T0" fmla="*/ 0 w 30"/>
              <a:gd name="T1" fmla="*/ 0 h 19"/>
              <a:gd name="T2" fmla="*/ 10743 w 30"/>
              <a:gd name="T3" fmla="*/ 6016 h 19"/>
              <a:gd name="T4" fmla="*/ 8520 w 30"/>
              <a:gd name="T5" fmla="*/ 6016 h 19"/>
              <a:gd name="T6" fmla="*/ 0 w 30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19">
                <a:moveTo>
                  <a:pt x="0" y="0"/>
                </a:moveTo>
                <a:cubicBezTo>
                  <a:pt x="26" y="18"/>
                  <a:pt x="29" y="18"/>
                  <a:pt x="29" y="18"/>
                </a:cubicBezTo>
                <a:cubicBezTo>
                  <a:pt x="29" y="18"/>
                  <a:pt x="24" y="18"/>
                  <a:pt x="23" y="18"/>
                </a:cubicBezTo>
                <a:cubicBezTo>
                  <a:pt x="23" y="16"/>
                  <a:pt x="0" y="0"/>
                  <a:pt x="0" y="0"/>
                </a:cubicBezTo>
              </a:path>
            </a:pathLst>
          </a:custGeom>
          <a:solidFill>
            <a:srgbClr val="2637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65" name="Freeform 2069">
            <a:extLst>
              <a:ext uri="{FF2B5EF4-FFF2-40B4-BE49-F238E27FC236}">
                <a16:creationId xmlns:a16="http://schemas.microsoft.com/office/drawing/2014/main" id="{A6F704A9-3BEC-A14C-BC56-0CC40C986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781300"/>
            <a:ext cx="11113" cy="6350"/>
          </a:xfrm>
          <a:custGeom>
            <a:avLst/>
            <a:gdLst>
              <a:gd name="T0" fmla="*/ 0 w 30"/>
              <a:gd name="T1" fmla="*/ 0 h 16"/>
              <a:gd name="T2" fmla="*/ 10743 w 30"/>
              <a:gd name="T3" fmla="*/ 5953 h 16"/>
              <a:gd name="T4" fmla="*/ 6668 w 30"/>
              <a:gd name="T5" fmla="*/ 5953 h 16"/>
              <a:gd name="T6" fmla="*/ 0 w 30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16">
                <a:moveTo>
                  <a:pt x="0" y="0"/>
                </a:moveTo>
                <a:cubicBezTo>
                  <a:pt x="20" y="13"/>
                  <a:pt x="18" y="13"/>
                  <a:pt x="29" y="15"/>
                </a:cubicBezTo>
                <a:lnTo>
                  <a:pt x="18" y="15"/>
                </a:lnTo>
                <a:cubicBezTo>
                  <a:pt x="20" y="15"/>
                  <a:pt x="0" y="0"/>
                  <a:pt x="0" y="0"/>
                </a:cubicBezTo>
              </a:path>
            </a:pathLst>
          </a:custGeom>
          <a:solidFill>
            <a:srgbClr val="2637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66" name="Freeform 2070">
            <a:extLst>
              <a:ext uri="{FF2B5EF4-FFF2-40B4-BE49-F238E27FC236}">
                <a16:creationId xmlns:a16="http://schemas.microsoft.com/office/drawing/2014/main" id="{FCA75E2E-8CF2-3640-A181-6E17ED8F1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2963" y="2781300"/>
            <a:ext cx="9525" cy="4763"/>
          </a:xfrm>
          <a:custGeom>
            <a:avLst/>
            <a:gdLst>
              <a:gd name="T0" fmla="*/ 0 w 26"/>
              <a:gd name="T1" fmla="*/ 0 h 13"/>
              <a:gd name="T2" fmla="*/ 9159 w 26"/>
              <a:gd name="T3" fmla="*/ 3664 h 13"/>
              <a:gd name="T4" fmla="*/ 6228 w 26"/>
              <a:gd name="T5" fmla="*/ 4397 h 13"/>
              <a:gd name="T6" fmla="*/ 0 w 26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13">
                <a:moveTo>
                  <a:pt x="0" y="0"/>
                </a:moveTo>
                <a:cubicBezTo>
                  <a:pt x="15" y="9"/>
                  <a:pt x="15" y="10"/>
                  <a:pt x="25" y="10"/>
                </a:cubicBezTo>
                <a:cubicBezTo>
                  <a:pt x="22" y="10"/>
                  <a:pt x="17" y="12"/>
                  <a:pt x="17" y="12"/>
                </a:cubicBezTo>
                <a:lnTo>
                  <a:pt x="0" y="0"/>
                </a:lnTo>
              </a:path>
            </a:pathLst>
          </a:custGeom>
          <a:solidFill>
            <a:srgbClr val="2637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67" name="Freeform 2071">
            <a:extLst>
              <a:ext uri="{FF2B5EF4-FFF2-40B4-BE49-F238E27FC236}">
                <a16:creationId xmlns:a16="http://schemas.microsoft.com/office/drawing/2014/main" id="{345B033A-5496-9444-822A-D6CCCB8A6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776538"/>
            <a:ext cx="17462" cy="9525"/>
          </a:xfrm>
          <a:custGeom>
            <a:avLst/>
            <a:gdLst>
              <a:gd name="T0" fmla="*/ 7484 w 49"/>
              <a:gd name="T1" fmla="*/ 0 h 28"/>
              <a:gd name="T2" fmla="*/ 8553 w 49"/>
              <a:gd name="T3" fmla="*/ 1361 h 28"/>
              <a:gd name="T4" fmla="*/ 12829 w 49"/>
              <a:gd name="T5" fmla="*/ 4082 h 28"/>
              <a:gd name="T6" fmla="*/ 16037 w 49"/>
              <a:gd name="T7" fmla="*/ 7484 h 28"/>
              <a:gd name="T8" fmla="*/ 14611 w 49"/>
              <a:gd name="T9" fmla="*/ 7144 h 28"/>
              <a:gd name="T10" fmla="*/ 13898 w 49"/>
              <a:gd name="T11" fmla="*/ 9185 h 28"/>
              <a:gd name="T12" fmla="*/ 8553 w 49"/>
              <a:gd name="T13" fmla="*/ 4082 h 28"/>
              <a:gd name="T14" fmla="*/ 8553 w 49"/>
              <a:gd name="T15" fmla="*/ 8164 h 28"/>
              <a:gd name="T16" fmla="*/ 6415 w 49"/>
              <a:gd name="T17" fmla="*/ 4422 h 28"/>
              <a:gd name="T18" fmla="*/ 5346 w 49"/>
              <a:gd name="T19" fmla="*/ 6123 h 28"/>
              <a:gd name="T20" fmla="*/ 5346 w 49"/>
              <a:gd name="T21" fmla="*/ 4082 h 28"/>
              <a:gd name="T22" fmla="*/ 356 w 49"/>
              <a:gd name="T23" fmla="*/ 7484 h 28"/>
              <a:gd name="T24" fmla="*/ 7484 w 49"/>
              <a:gd name="T25" fmla="*/ 0 h 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9" h="28">
                <a:moveTo>
                  <a:pt x="21" y="0"/>
                </a:moveTo>
                <a:cubicBezTo>
                  <a:pt x="23" y="0"/>
                  <a:pt x="23" y="4"/>
                  <a:pt x="24" y="4"/>
                </a:cubicBezTo>
                <a:cubicBezTo>
                  <a:pt x="24" y="4"/>
                  <a:pt x="33" y="9"/>
                  <a:pt x="36" y="12"/>
                </a:cubicBezTo>
                <a:cubicBezTo>
                  <a:pt x="41" y="16"/>
                  <a:pt x="48" y="22"/>
                  <a:pt x="45" y="22"/>
                </a:cubicBezTo>
                <a:cubicBezTo>
                  <a:pt x="42" y="22"/>
                  <a:pt x="41" y="21"/>
                  <a:pt x="41" y="21"/>
                </a:cubicBezTo>
                <a:cubicBezTo>
                  <a:pt x="41" y="21"/>
                  <a:pt x="44" y="25"/>
                  <a:pt x="39" y="27"/>
                </a:cubicBezTo>
                <a:cubicBezTo>
                  <a:pt x="36" y="27"/>
                  <a:pt x="24" y="12"/>
                  <a:pt x="24" y="12"/>
                </a:cubicBezTo>
                <a:cubicBezTo>
                  <a:pt x="24" y="12"/>
                  <a:pt x="30" y="25"/>
                  <a:pt x="24" y="24"/>
                </a:cubicBezTo>
                <a:cubicBezTo>
                  <a:pt x="17" y="24"/>
                  <a:pt x="18" y="13"/>
                  <a:pt x="18" y="13"/>
                </a:cubicBezTo>
                <a:cubicBezTo>
                  <a:pt x="18" y="13"/>
                  <a:pt x="17" y="18"/>
                  <a:pt x="15" y="18"/>
                </a:cubicBezTo>
                <a:cubicBezTo>
                  <a:pt x="14" y="18"/>
                  <a:pt x="15" y="12"/>
                  <a:pt x="15" y="12"/>
                </a:cubicBezTo>
                <a:cubicBezTo>
                  <a:pt x="15" y="12"/>
                  <a:pt x="8" y="24"/>
                  <a:pt x="1" y="22"/>
                </a:cubicBezTo>
                <a:cubicBezTo>
                  <a:pt x="0" y="22"/>
                  <a:pt x="15" y="0"/>
                  <a:pt x="21" y="0"/>
                </a:cubicBezTo>
              </a:path>
            </a:pathLst>
          </a:custGeom>
          <a:solidFill>
            <a:srgbClr val="93C4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68" name="Freeform 2072">
            <a:extLst>
              <a:ext uri="{FF2B5EF4-FFF2-40B4-BE49-F238E27FC236}">
                <a16:creationId xmlns:a16="http://schemas.microsoft.com/office/drawing/2014/main" id="{E443809F-0F74-9E4F-A783-C0D93AF2E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778125"/>
            <a:ext cx="9525" cy="6350"/>
          </a:xfrm>
          <a:custGeom>
            <a:avLst/>
            <a:gdLst>
              <a:gd name="T0" fmla="*/ 0 w 27"/>
              <a:gd name="T1" fmla="*/ 0 h 19"/>
              <a:gd name="T2" fmla="*/ 1058 w 27"/>
              <a:gd name="T3" fmla="*/ 0 h 19"/>
              <a:gd name="T4" fmla="*/ 9172 w 27"/>
              <a:gd name="T5" fmla="*/ 6016 h 19"/>
              <a:gd name="T6" fmla="*/ 0 w 27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" h="19">
                <a:moveTo>
                  <a:pt x="0" y="0"/>
                </a:moveTo>
                <a:cubicBezTo>
                  <a:pt x="0" y="0"/>
                  <a:pt x="2" y="0"/>
                  <a:pt x="3" y="0"/>
                </a:cubicBezTo>
                <a:cubicBezTo>
                  <a:pt x="6" y="2"/>
                  <a:pt x="26" y="17"/>
                  <a:pt x="26" y="18"/>
                </a:cubicBezTo>
                <a:cubicBezTo>
                  <a:pt x="26" y="18"/>
                  <a:pt x="2" y="8"/>
                  <a:pt x="0" y="0"/>
                </a:cubicBezTo>
              </a:path>
            </a:pathLst>
          </a:custGeom>
          <a:solidFill>
            <a:srgbClr val="93C4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69" name="Freeform 2073">
            <a:extLst>
              <a:ext uri="{FF2B5EF4-FFF2-40B4-BE49-F238E27FC236}">
                <a16:creationId xmlns:a16="http://schemas.microsoft.com/office/drawing/2014/main" id="{86B92C2D-20BA-D645-B0CE-9D544F514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5025" y="2779713"/>
            <a:ext cx="11113" cy="6350"/>
          </a:xfrm>
          <a:custGeom>
            <a:avLst/>
            <a:gdLst>
              <a:gd name="T0" fmla="*/ 1533 w 29"/>
              <a:gd name="T1" fmla="*/ 0 h 16"/>
              <a:gd name="T2" fmla="*/ 8814 w 29"/>
              <a:gd name="T3" fmla="*/ 5953 h 16"/>
              <a:gd name="T4" fmla="*/ 1533 w 29"/>
              <a:gd name="T5" fmla="*/ 0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9" h="16">
                <a:moveTo>
                  <a:pt x="4" y="0"/>
                </a:moveTo>
                <a:cubicBezTo>
                  <a:pt x="4" y="0"/>
                  <a:pt x="28" y="14"/>
                  <a:pt x="23" y="15"/>
                </a:cubicBezTo>
                <a:cubicBezTo>
                  <a:pt x="19" y="15"/>
                  <a:pt x="0" y="0"/>
                  <a:pt x="4" y="0"/>
                </a:cubicBezTo>
              </a:path>
            </a:pathLst>
          </a:custGeom>
          <a:solidFill>
            <a:srgbClr val="93C4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70" name="Freeform 2074">
            <a:extLst>
              <a:ext uri="{FF2B5EF4-FFF2-40B4-BE49-F238E27FC236}">
                <a16:creationId xmlns:a16="http://schemas.microsoft.com/office/drawing/2014/main" id="{12A99171-B0FB-2B4A-97F9-B51AB6D5B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9788" y="2779713"/>
            <a:ext cx="9525" cy="6350"/>
          </a:xfrm>
          <a:custGeom>
            <a:avLst/>
            <a:gdLst>
              <a:gd name="T0" fmla="*/ 0 w 25"/>
              <a:gd name="T1" fmla="*/ 0 h 16"/>
              <a:gd name="T2" fmla="*/ 8001 w 25"/>
              <a:gd name="T3" fmla="*/ 5159 h 16"/>
              <a:gd name="T4" fmla="*/ 0 w 25"/>
              <a:gd name="T5" fmla="*/ 0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6">
                <a:moveTo>
                  <a:pt x="0" y="0"/>
                </a:moveTo>
                <a:cubicBezTo>
                  <a:pt x="5" y="0"/>
                  <a:pt x="24" y="13"/>
                  <a:pt x="21" y="13"/>
                </a:cubicBezTo>
                <a:cubicBezTo>
                  <a:pt x="17" y="15"/>
                  <a:pt x="0" y="0"/>
                  <a:pt x="0" y="0"/>
                </a:cubicBezTo>
              </a:path>
            </a:pathLst>
          </a:custGeom>
          <a:solidFill>
            <a:srgbClr val="93C4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71" name="Freeform 2075">
            <a:extLst>
              <a:ext uri="{FF2B5EF4-FFF2-40B4-BE49-F238E27FC236}">
                <a16:creationId xmlns:a16="http://schemas.microsoft.com/office/drawing/2014/main" id="{740F58A2-CA2D-AD41-B090-E6A26C8EC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2963" y="2779713"/>
            <a:ext cx="7937" cy="4762"/>
          </a:xfrm>
          <a:custGeom>
            <a:avLst/>
            <a:gdLst>
              <a:gd name="T0" fmla="*/ 1035 w 23"/>
              <a:gd name="T1" fmla="*/ 366 h 13"/>
              <a:gd name="T2" fmla="*/ 5866 w 23"/>
              <a:gd name="T3" fmla="*/ 4396 h 13"/>
              <a:gd name="T4" fmla="*/ 1035 w 23"/>
              <a:gd name="T5" fmla="*/ 366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13">
                <a:moveTo>
                  <a:pt x="3" y="1"/>
                </a:moveTo>
                <a:cubicBezTo>
                  <a:pt x="6" y="0"/>
                  <a:pt x="22" y="12"/>
                  <a:pt x="17" y="12"/>
                </a:cubicBezTo>
                <a:cubicBezTo>
                  <a:pt x="15" y="12"/>
                  <a:pt x="0" y="1"/>
                  <a:pt x="3" y="1"/>
                </a:cubicBezTo>
              </a:path>
            </a:pathLst>
          </a:custGeom>
          <a:solidFill>
            <a:srgbClr val="93C4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72" name="Freeform 2076">
            <a:extLst>
              <a:ext uri="{FF2B5EF4-FFF2-40B4-BE49-F238E27FC236}">
                <a16:creationId xmlns:a16="http://schemas.microsoft.com/office/drawing/2014/main" id="{0383BA84-3D13-3142-BCAA-3E3C74377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763838"/>
            <a:ext cx="17463" cy="4762"/>
          </a:xfrm>
          <a:custGeom>
            <a:avLst/>
            <a:gdLst>
              <a:gd name="T0" fmla="*/ 0 w 50"/>
              <a:gd name="T1" fmla="*/ 4445 h 15"/>
              <a:gd name="T2" fmla="*/ 1048 w 50"/>
              <a:gd name="T3" fmla="*/ 1905 h 15"/>
              <a:gd name="T4" fmla="*/ 8033 w 50"/>
              <a:gd name="T5" fmla="*/ 0 h 15"/>
              <a:gd name="T6" fmla="*/ 16066 w 50"/>
              <a:gd name="T7" fmla="*/ 1905 h 15"/>
              <a:gd name="T8" fmla="*/ 17114 w 50"/>
              <a:gd name="T9" fmla="*/ 4445 h 15"/>
              <a:gd name="T10" fmla="*/ 8033 w 50"/>
              <a:gd name="T11" fmla="*/ 952 h 15"/>
              <a:gd name="T12" fmla="*/ 0 w 50"/>
              <a:gd name="T13" fmla="*/ 4445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15">
                <a:moveTo>
                  <a:pt x="0" y="14"/>
                </a:moveTo>
                <a:lnTo>
                  <a:pt x="3" y="6"/>
                </a:lnTo>
                <a:cubicBezTo>
                  <a:pt x="3" y="6"/>
                  <a:pt x="11" y="0"/>
                  <a:pt x="23" y="0"/>
                </a:cubicBezTo>
                <a:cubicBezTo>
                  <a:pt x="38" y="0"/>
                  <a:pt x="46" y="6"/>
                  <a:pt x="46" y="6"/>
                </a:cubicBezTo>
                <a:lnTo>
                  <a:pt x="49" y="14"/>
                </a:lnTo>
                <a:cubicBezTo>
                  <a:pt x="49" y="14"/>
                  <a:pt x="38" y="3"/>
                  <a:pt x="23" y="3"/>
                </a:cubicBezTo>
                <a:cubicBezTo>
                  <a:pt x="9" y="3"/>
                  <a:pt x="0" y="14"/>
                  <a:pt x="0" y="14"/>
                </a:cubicBezTo>
              </a:path>
            </a:pathLst>
          </a:custGeom>
          <a:solidFill>
            <a:srgbClr val="B0008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73" name="Freeform 2077">
            <a:extLst>
              <a:ext uri="{FF2B5EF4-FFF2-40B4-BE49-F238E27FC236}">
                <a16:creationId xmlns:a16="http://schemas.microsoft.com/office/drawing/2014/main" id="{D86658D8-215F-5949-851F-FFC276388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762250"/>
            <a:ext cx="15875" cy="4763"/>
          </a:xfrm>
          <a:custGeom>
            <a:avLst/>
            <a:gdLst>
              <a:gd name="T0" fmla="*/ 14495 w 46"/>
              <a:gd name="T1" fmla="*/ 2198 h 13"/>
              <a:gd name="T2" fmla="*/ 15530 w 46"/>
              <a:gd name="T3" fmla="*/ 4397 h 13"/>
              <a:gd name="T4" fmla="*/ 7247 w 46"/>
              <a:gd name="T5" fmla="*/ 1099 h 13"/>
              <a:gd name="T6" fmla="*/ 0 w 46"/>
              <a:gd name="T7" fmla="*/ 4397 h 13"/>
              <a:gd name="T8" fmla="*/ 1035 w 46"/>
              <a:gd name="T9" fmla="*/ 2198 h 13"/>
              <a:gd name="T10" fmla="*/ 7247 w 46"/>
              <a:gd name="T11" fmla="*/ 0 h 13"/>
              <a:gd name="T12" fmla="*/ 14495 w 46"/>
              <a:gd name="T13" fmla="*/ 2198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3">
                <a:moveTo>
                  <a:pt x="42" y="6"/>
                </a:moveTo>
                <a:lnTo>
                  <a:pt x="45" y="12"/>
                </a:lnTo>
                <a:cubicBezTo>
                  <a:pt x="45" y="12"/>
                  <a:pt x="36" y="3"/>
                  <a:pt x="21" y="3"/>
                </a:cubicBezTo>
                <a:cubicBezTo>
                  <a:pt x="7" y="3"/>
                  <a:pt x="0" y="12"/>
                  <a:pt x="0" y="12"/>
                </a:cubicBezTo>
                <a:lnTo>
                  <a:pt x="3" y="6"/>
                </a:lnTo>
                <a:cubicBezTo>
                  <a:pt x="3" y="6"/>
                  <a:pt x="10" y="0"/>
                  <a:pt x="21" y="0"/>
                </a:cubicBezTo>
                <a:cubicBezTo>
                  <a:pt x="36" y="0"/>
                  <a:pt x="42" y="6"/>
                  <a:pt x="42" y="6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74" name="Freeform 2078">
            <a:extLst>
              <a:ext uri="{FF2B5EF4-FFF2-40B4-BE49-F238E27FC236}">
                <a16:creationId xmlns:a16="http://schemas.microsoft.com/office/drawing/2014/main" id="{24A7B2C0-135A-BB4E-B468-42EA7FEFA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2760663"/>
            <a:ext cx="14287" cy="3175"/>
          </a:xfrm>
          <a:custGeom>
            <a:avLst/>
            <a:gdLst>
              <a:gd name="T0" fmla="*/ 12858 w 40"/>
              <a:gd name="T1" fmla="*/ 953 h 10"/>
              <a:gd name="T2" fmla="*/ 13930 w 40"/>
              <a:gd name="T3" fmla="*/ 2858 h 10"/>
              <a:gd name="T4" fmla="*/ 6429 w 40"/>
              <a:gd name="T5" fmla="*/ 953 h 10"/>
              <a:gd name="T6" fmla="*/ 0 w 40"/>
              <a:gd name="T7" fmla="*/ 2858 h 10"/>
              <a:gd name="T8" fmla="*/ 1429 w 40"/>
              <a:gd name="T9" fmla="*/ 953 h 10"/>
              <a:gd name="T10" fmla="*/ 6429 w 40"/>
              <a:gd name="T11" fmla="*/ 0 h 10"/>
              <a:gd name="T12" fmla="*/ 12858 w 40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0" h="10">
                <a:moveTo>
                  <a:pt x="36" y="3"/>
                </a:moveTo>
                <a:lnTo>
                  <a:pt x="39" y="9"/>
                </a:lnTo>
                <a:cubicBezTo>
                  <a:pt x="39" y="9"/>
                  <a:pt x="33" y="3"/>
                  <a:pt x="18" y="3"/>
                </a:cubicBezTo>
                <a:cubicBezTo>
                  <a:pt x="6" y="3"/>
                  <a:pt x="0" y="9"/>
                  <a:pt x="0" y="9"/>
                </a:cubicBezTo>
                <a:lnTo>
                  <a:pt x="4" y="3"/>
                </a:lnTo>
                <a:cubicBezTo>
                  <a:pt x="4" y="3"/>
                  <a:pt x="9" y="0"/>
                  <a:pt x="18" y="0"/>
                </a:cubicBezTo>
                <a:cubicBezTo>
                  <a:pt x="29" y="0"/>
                  <a:pt x="36" y="3"/>
                  <a:pt x="36" y="3"/>
                </a:cubicBez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75" name="Freeform 2079">
            <a:extLst>
              <a:ext uri="{FF2B5EF4-FFF2-40B4-BE49-F238E27FC236}">
                <a16:creationId xmlns:a16="http://schemas.microsoft.com/office/drawing/2014/main" id="{394AB500-C14E-7B47-9516-D3E943EF5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8675" y="2760663"/>
            <a:ext cx="12700" cy="3175"/>
          </a:xfrm>
          <a:custGeom>
            <a:avLst/>
            <a:gdLst>
              <a:gd name="T0" fmla="*/ 11206 w 34"/>
              <a:gd name="T1" fmla="*/ 953 h 10"/>
              <a:gd name="T2" fmla="*/ 12326 w 34"/>
              <a:gd name="T3" fmla="*/ 2858 h 10"/>
              <a:gd name="T4" fmla="*/ 5603 w 34"/>
              <a:gd name="T5" fmla="*/ 1588 h 10"/>
              <a:gd name="T6" fmla="*/ 0 w 34"/>
              <a:gd name="T7" fmla="*/ 2858 h 10"/>
              <a:gd name="T8" fmla="*/ 1121 w 34"/>
              <a:gd name="T9" fmla="*/ 953 h 10"/>
              <a:gd name="T10" fmla="*/ 5603 w 34"/>
              <a:gd name="T11" fmla="*/ 0 h 10"/>
              <a:gd name="T12" fmla="*/ 11206 w 34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0">
                <a:moveTo>
                  <a:pt x="30" y="3"/>
                </a:moveTo>
                <a:lnTo>
                  <a:pt x="33" y="9"/>
                </a:lnTo>
                <a:cubicBezTo>
                  <a:pt x="33" y="9"/>
                  <a:pt x="27" y="5"/>
                  <a:pt x="15" y="5"/>
                </a:cubicBezTo>
                <a:cubicBezTo>
                  <a:pt x="6" y="5"/>
                  <a:pt x="0" y="9"/>
                  <a:pt x="0" y="9"/>
                </a:cubicBezTo>
                <a:lnTo>
                  <a:pt x="3" y="3"/>
                </a:lnTo>
                <a:cubicBezTo>
                  <a:pt x="3" y="3"/>
                  <a:pt x="7" y="0"/>
                  <a:pt x="15" y="0"/>
                </a:cubicBezTo>
                <a:cubicBezTo>
                  <a:pt x="26" y="0"/>
                  <a:pt x="30" y="3"/>
                  <a:pt x="30" y="3"/>
                </a:cubicBezTo>
              </a:path>
            </a:pathLst>
          </a:custGeom>
          <a:solidFill>
            <a:srgbClr val="93C4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76" name="Freeform 2080">
            <a:extLst>
              <a:ext uri="{FF2B5EF4-FFF2-40B4-BE49-F238E27FC236}">
                <a16:creationId xmlns:a16="http://schemas.microsoft.com/office/drawing/2014/main" id="{2A0E8275-7F91-BA4E-8373-A739E557D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8675" y="2759075"/>
            <a:ext cx="11113" cy="3175"/>
          </a:xfrm>
          <a:custGeom>
            <a:avLst/>
            <a:gdLst>
              <a:gd name="T0" fmla="*/ 9631 w 30"/>
              <a:gd name="T1" fmla="*/ 1058 h 9"/>
              <a:gd name="T2" fmla="*/ 10743 w 30"/>
              <a:gd name="T3" fmla="*/ 2822 h 9"/>
              <a:gd name="T4" fmla="*/ 5186 w 30"/>
              <a:gd name="T5" fmla="*/ 1058 h 9"/>
              <a:gd name="T6" fmla="*/ 0 w 30"/>
              <a:gd name="T7" fmla="*/ 2822 h 9"/>
              <a:gd name="T8" fmla="*/ 1111 w 30"/>
              <a:gd name="T9" fmla="*/ 1058 h 9"/>
              <a:gd name="T10" fmla="*/ 5186 w 30"/>
              <a:gd name="T11" fmla="*/ 0 h 9"/>
              <a:gd name="T12" fmla="*/ 9631 w 30"/>
              <a:gd name="T13" fmla="*/ 1058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">
                <a:moveTo>
                  <a:pt x="26" y="3"/>
                </a:moveTo>
                <a:lnTo>
                  <a:pt x="29" y="8"/>
                </a:lnTo>
                <a:cubicBezTo>
                  <a:pt x="29" y="8"/>
                  <a:pt x="23" y="3"/>
                  <a:pt x="14" y="3"/>
                </a:cubicBezTo>
                <a:cubicBezTo>
                  <a:pt x="6" y="3"/>
                  <a:pt x="0" y="8"/>
                  <a:pt x="0" y="8"/>
                </a:cubicBezTo>
                <a:lnTo>
                  <a:pt x="3" y="3"/>
                </a:lnTo>
                <a:cubicBezTo>
                  <a:pt x="3" y="3"/>
                  <a:pt x="8" y="0"/>
                  <a:pt x="14" y="0"/>
                </a:cubicBezTo>
                <a:cubicBezTo>
                  <a:pt x="23" y="0"/>
                  <a:pt x="26" y="3"/>
                  <a:pt x="26" y="3"/>
                </a:cubicBezTo>
              </a:path>
            </a:pathLst>
          </a:custGeom>
          <a:solidFill>
            <a:srgbClr val="6091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77" name="Freeform 2081">
            <a:extLst>
              <a:ext uri="{FF2B5EF4-FFF2-40B4-BE49-F238E27FC236}">
                <a16:creationId xmlns:a16="http://schemas.microsoft.com/office/drawing/2014/main" id="{7442EEBC-D5A7-6444-9AB1-EF13D40AB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759075"/>
            <a:ext cx="9525" cy="1588"/>
          </a:xfrm>
          <a:custGeom>
            <a:avLst/>
            <a:gdLst>
              <a:gd name="T0" fmla="*/ 7761 w 27"/>
              <a:gd name="T1" fmla="*/ 529 h 6"/>
              <a:gd name="T2" fmla="*/ 9172 w 27"/>
              <a:gd name="T3" fmla="*/ 1323 h 6"/>
              <a:gd name="T4" fmla="*/ 3881 w 27"/>
              <a:gd name="T5" fmla="*/ 529 h 6"/>
              <a:gd name="T6" fmla="*/ 0 w 27"/>
              <a:gd name="T7" fmla="*/ 1323 h 6"/>
              <a:gd name="T8" fmla="*/ 1058 w 27"/>
              <a:gd name="T9" fmla="*/ 529 h 6"/>
              <a:gd name="T10" fmla="*/ 3881 w 27"/>
              <a:gd name="T11" fmla="*/ 0 h 6"/>
              <a:gd name="T12" fmla="*/ 7761 w 27"/>
              <a:gd name="T13" fmla="*/ 529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6">
                <a:moveTo>
                  <a:pt x="22" y="2"/>
                </a:moveTo>
                <a:lnTo>
                  <a:pt x="26" y="5"/>
                </a:lnTo>
                <a:cubicBezTo>
                  <a:pt x="26" y="5"/>
                  <a:pt x="20" y="2"/>
                  <a:pt x="11" y="2"/>
                </a:cubicBezTo>
                <a:cubicBezTo>
                  <a:pt x="3" y="2"/>
                  <a:pt x="0" y="5"/>
                  <a:pt x="0" y="5"/>
                </a:cubicBezTo>
                <a:lnTo>
                  <a:pt x="3" y="2"/>
                </a:lnTo>
                <a:cubicBezTo>
                  <a:pt x="3" y="2"/>
                  <a:pt x="6" y="0"/>
                  <a:pt x="11" y="0"/>
                </a:cubicBezTo>
                <a:cubicBezTo>
                  <a:pt x="19" y="0"/>
                  <a:pt x="22" y="2"/>
                  <a:pt x="22" y="2"/>
                </a:cubicBezTo>
              </a:path>
            </a:pathLst>
          </a:custGeom>
          <a:solidFill>
            <a:srgbClr val="2F479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78" name="Freeform 2082">
            <a:extLst>
              <a:ext uri="{FF2B5EF4-FFF2-40B4-BE49-F238E27FC236}">
                <a16:creationId xmlns:a16="http://schemas.microsoft.com/office/drawing/2014/main" id="{06203C53-1940-F74C-9ADB-F3333482B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787650"/>
            <a:ext cx="17463" cy="4763"/>
          </a:xfrm>
          <a:custGeom>
            <a:avLst/>
            <a:gdLst>
              <a:gd name="T0" fmla="*/ 3564 w 49"/>
              <a:gd name="T1" fmla="*/ 0 h 12"/>
              <a:gd name="T2" fmla="*/ 12830 w 49"/>
              <a:gd name="T3" fmla="*/ 0 h 12"/>
              <a:gd name="T4" fmla="*/ 17107 w 49"/>
              <a:gd name="T5" fmla="*/ 794 h 12"/>
              <a:gd name="T6" fmla="*/ 13899 w 49"/>
              <a:gd name="T7" fmla="*/ 1588 h 12"/>
              <a:gd name="T8" fmla="*/ 14968 w 49"/>
              <a:gd name="T9" fmla="*/ 1985 h 12"/>
              <a:gd name="T10" fmla="*/ 13899 w 49"/>
              <a:gd name="T11" fmla="*/ 1985 h 12"/>
              <a:gd name="T12" fmla="*/ 16037 w 49"/>
              <a:gd name="T13" fmla="*/ 2382 h 12"/>
              <a:gd name="T14" fmla="*/ 12474 w 49"/>
              <a:gd name="T15" fmla="*/ 3175 h 12"/>
              <a:gd name="T16" fmla="*/ 14968 w 49"/>
              <a:gd name="T17" fmla="*/ 4366 h 12"/>
              <a:gd name="T18" fmla="*/ 0 w 49"/>
              <a:gd name="T19" fmla="*/ 4366 h 12"/>
              <a:gd name="T20" fmla="*/ 2138 w 49"/>
              <a:gd name="T21" fmla="*/ 3969 h 12"/>
              <a:gd name="T22" fmla="*/ 356 w 49"/>
              <a:gd name="T23" fmla="*/ 2382 h 12"/>
              <a:gd name="T24" fmla="*/ 6771 w 49"/>
              <a:gd name="T25" fmla="*/ 2382 h 12"/>
              <a:gd name="T26" fmla="*/ 5702 w 49"/>
              <a:gd name="T27" fmla="*/ 1985 h 12"/>
              <a:gd name="T28" fmla="*/ 7841 w 49"/>
              <a:gd name="T29" fmla="*/ 1985 h 12"/>
              <a:gd name="T30" fmla="*/ 4633 w 49"/>
              <a:gd name="T31" fmla="*/ 794 h 12"/>
              <a:gd name="T32" fmla="*/ 6771 w 49"/>
              <a:gd name="T33" fmla="*/ 794 h 12"/>
              <a:gd name="T34" fmla="*/ 3564 w 49"/>
              <a:gd name="T35" fmla="*/ 0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9" h="12">
                <a:moveTo>
                  <a:pt x="10" y="0"/>
                </a:moveTo>
                <a:lnTo>
                  <a:pt x="36" y="0"/>
                </a:lnTo>
                <a:cubicBezTo>
                  <a:pt x="36" y="2"/>
                  <a:pt x="48" y="2"/>
                  <a:pt x="48" y="2"/>
                </a:cubicBezTo>
                <a:cubicBezTo>
                  <a:pt x="48" y="2"/>
                  <a:pt x="39" y="2"/>
                  <a:pt x="39" y="4"/>
                </a:cubicBezTo>
                <a:lnTo>
                  <a:pt x="42" y="5"/>
                </a:lnTo>
                <a:lnTo>
                  <a:pt x="39" y="5"/>
                </a:lnTo>
                <a:cubicBezTo>
                  <a:pt x="39" y="6"/>
                  <a:pt x="47" y="6"/>
                  <a:pt x="45" y="6"/>
                </a:cubicBezTo>
                <a:cubicBezTo>
                  <a:pt x="45" y="6"/>
                  <a:pt x="35" y="6"/>
                  <a:pt x="35" y="8"/>
                </a:cubicBezTo>
                <a:cubicBezTo>
                  <a:pt x="35" y="10"/>
                  <a:pt x="42" y="11"/>
                  <a:pt x="42" y="11"/>
                </a:cubicBezTo>
                <a:lnTo>
                  <a:pt x="0" y="11"/>
                </a:lnTo>
                <a:cubicBezTo>
                  <a:pt x="0" y="11"/>
                  <a:pt x="6" y="11"/>
                  <a:pt x="6" y="10"/>
                </a:cubicBezTo>
                <a:cubicBezTo>
                  <a:pt x="6" y="6"/>
                  <a:pt x="1" y="6"/>
                  <a:pt x="1" y="6"/>
                </a:cubicBezTo>
                <a:lnTo>
                  <a:pt x="19" y="6"/>
                </a:lnTo>
                <a:cubicBezTo>
                  <a:pt x="19" y="5"/>
                  <a:pt x="16" y="5"/>
                  <a:pt x="16" y="5"/>
                </a:cubicBezTo>
                <a:lnTo>
                  <a:pt x="22" y="5"/>
                </a:lnTo>
                <a:cubicBezTo>
                  <a:pt x="22" y="4"/>
                  <a:pt x="13" y="2"/>
                  <a:pt x="13" y="2"/>
                </a:cubicBezTo>
                <a:lnTo>
                  <a:pt x="19" y="2"/>
                </a:lnTo>
                <a:cubicBezTo>
                  <a:pt x="21" y="0"/>
                  <a:pt x="10" y="0"/>
                  <a:pt x="1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79" name="Freeform 2083">
            <a:extLst>
              <a:ext uri="{FF2B5EF4-FFF2-40B4-BE49-F238E27FC236}">
                <a16:creationId xmlns:a16="http://schemas.microsoft.com/office/drawing/2014/main" id="{4304FF32-3FAA-6E42-8825-34CA753E3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213" y="2787650"/>
            <a:ext cx="15875" cy="4763"/>
          </a:xfrm>
          <a:custGeom>
            <a:avLst/>
            <a:gdLst>
              <a:gd name="T0" fmla="*/ 15506 w 43"/>
              <a:gd name="T1" fmla="*/ 340 h 14"/>
              <a:gd name="T2" fmla="*/ 2584 w 43"/>
              <a:gd name="T3" fmla="*/ 1701 h 14"/>
              <a:gd name="T4" fmla="*/ 9599 w 43"/>
              <a:gd name="T5" fmla="*/ 2382 h 14"/>
              <a:gd name="T6" fmla="*/ 1108 w 43"/>
              <a:gd name="T7" fmla="*/ 3742 h 14"/>
              <a:gd name="T8" fmla="*/ 5538 w 43"/>
              <a:gd name="T9" fmla="*/ 4083 h 14"/>
              <a:gd name="T10" fmla="*/ 0 w 43"/>
              <a:gd name="T11" fmla="*/ 4423 h 14"/>
              <a:gd name="T12" fmla="*/ 2215 w 43"/>
              <a:gd name="T13" fmla="*/ 0 h 14"/>
              <a:gd name="T14" fmla="*/ 15506 w 43"/>
              <a:gd name="T15" fmla="*/ 340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3" h="14">
                <a:moveTo>
                  <a:pt x="42" y="1"/>
                </a:moveTo>
                <a:cubicBezTo>
                  <a:pt x="42" y="1"/>
                  <a:pt x="11" y="1"/>
                  <a:pt x="7" y="5"/>
                </a:cubicBezTo>
                <a:cubicBezTo>
                  <a:pt x="4" y="6"/>
                  <a:pt x="26" y="7"/>
                  <a:pt x="26" y="7"/>
                </a:cubicBezTo>
                <a:cubicBezTo>
                  <a:pt x="26" y="7"/>
                  <a:pt x="4" y="7"/>
                  <a:pt x="3" y="11"/>
                </a:cubicBezTo>
                <a:cubicBezTo>
                  <a:pt x="1" y="12"/>
                  <a:pt x="15" y="12"/>
                  <a:pt x="15" y="12"/>
                </a:cubicBezTo>
                <a:lnTo>
                  <a:pt x="0" y="13"/>
                </a:lnTo>
                <a:lnTo>
                  <a:pt x="6" y="0"/>
                </a:lnTo>
                <a:lnTo>
                  <a:pt x="42" y="1"/>
                </a:lnTo>
              </a:path>
            </a:pathLst>
          </a:custGeom>
          <a:solidFill>
            <a:srgbClr val="487B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80" name="Freeform 2084">
            <a:extLst>
              <a:ext uri="{FF2B5EF4-FFF2-40B4-BE49-F238E27FC236}">
                <a16:creationId xmlns:a16="http://schemas.microsoft.com/office/drawing/2014/main" id="{3113BF62-4CDC-644B-A8F8-47C52BC12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2787650"/>
            <a:ext cx="3175" cy="1588"/>
          </a:xfrm>
          <a:custGeom>
            <a:avLst/>
            <a:gdLst>
              <a:gd name="T0" fmla="*/ 2721 w 7"/>
              <a:gd name="T1" fmla="*/ 529 h 6"/>
              <a:gd name="T2" fmla="*/ 1361 w 7"/>
              <a:gd name="T3" fmla="*/ 1323 h 6"/>
              <a:gd name="T4" fmla="*/ 454 w 7"/>
              <a:gd name="T5" fmla="*/ 1059 h 6"/>
              <a:gd name="T6" fmla="*/ 1361 w 7"/>
              <a:gd name="T7" fmla="*/ 0 h 6"/>
              <a:gd name="T8" fmla="*/ 2721 w 7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6">
                <a:moveTo>
                  <a:pt x="6" y="2"/>
                </a:moveTo>
                <a:cubicBezTo>
                  <a:pt x="6" y="4"/>
                  <a:pt x="6" y="5"/>
                  <a:pt x="3" y="5"/>
                </a:cubicBezTo>
                <a:cubicBezTo>
                  <a:pt x="3" y="5"/>
                  <a:pt x="1" y="5"/>
                  <a:pt x="1" y="4"/>
                </a:cubicBezTo>
                <a:cubicBezTo>
                  <a:pt x="0" y="2"/>
                  <a:pt x="1" y="0"/>
                  <a:pt x="3" y="0"/>
                </a:cubicBezTo>
                <a:cubicBezTo>
                  <a:pt x="3" y="0"/>
                  <a:pt x="5" y="0"/>
                  <a:pt x="6" y="2"/>
                </a:cubicBez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81" name="Freeform 2085">
            <a:extLst>
              <a:ext uri="{FF2B5EF4-FFF2-40B4-BE49-F238E27FC236}">
                <a16:creationId xmlns:a16="http://schemas.microsoft.com/office/drawing/2014/main" id="{E5C053A6-53C1-A24C-8228-722C83FCB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2792413"/>
            <a:ext cx="7937" cy="6350"/>
          </a:xfrm>
          <a:custGeom>
            <a:avLst/>
            <a:gdLst>
              <a:gd name="T0" fmla="*/ 3402 w 21"/>
              <a:gd name="T1" fmla="*/ 3881 h 18"/>
              <a:gd name="T2" fmla="*/ 3024 w 21"/>
              <a:gd name="T3" fmla="*/ 5997 h 18"/>
              <a:gd name="T4" fmla="*/ 1890 w 21"/>
              <a:gd name="T5" fmla="*/ 3175 h 18"/>
              <a:gd name="T6" fmla="*/ 3024 w 21"/>
              <a:gd name="T7" fmla="*/ 3175 h 18"/>
              <a:gd name="T8" fmla="*/ 3402 w 21"/>
              <a:gd name="T9" fmla="*/ 2117 h 18"/>
              <a:gd name="T10" fmla="*/ 3024 w 21"/>
              <a:gd name="T11" fmla="*/ 706 h 18"/>
              <a:gd name="T12" fmla="*/ 2646 w 21"/>
              <a:gd name="T13" fmla="*/ 706 h 18"/>
              <a:gd name="T14" fmla="*/ 3402 w 21"/>
              <a:gd name="T15" fmla="*/ 353 h 18"/>
              <a:gd name="T16" fmla="*/ 4157 w 21"/>
              <a:gd name="T17" fmla="*/ 2117 h 18"/>
              <a:gd name="T18" fmla="*/ 6425 w 21"/>
              <a:gd name="T19" fmla="*/ 353 h 18"/>
              <a:gd name="T20" fmla="*/ 4535 w 21"/>
              <a:gd name="T21" fmla="*/ 353 h 18"/>
              <a:gd name="T22" fmla="*/ 6425 w 21"/>
              <a:gd name="T23" fmla="*/ 0 h 18"/>
              <a:gd name="T24" fmla="*/ 7559 w 21"/>
              <a:gd name="T25" fmla="*/ 706 h 18"/>
              <a:gd name="T26" fmla="*/ 3402 w 21"/>
              <a:gd name="T27" fmla="*/ 3881 h 18"/>
              <a:gd name="T28" fmla="*/ 4535 w 21"/>
              <a:gd name="T29" fmla="*/ 353 h 18"/>
              <a:gd name="T30" fmla="*/ 3402 w 21"/>
              <a:gd name="T31" fmla="*/ 353 h 18"/>
              <a:gd name="T32" fmla="*/ 3024 w 21"/>
              <a:gd name="T33" fmla="*/ 353 h 18"/>
              <a:gd name="T34" fmla="*/ 4535 w 21"/>
              <a:gd name="T35" fmla="*/ 353 h 18"/>
              <a:gd name="T36" fmla="*/ 1890 w 21"/>
              <a:gd name="T37" fmla="*/ 706 h 18"/>
              <a:gd name="T38" fmla="*/ 1134 w 21"/>
              <a:gd name="T39" fmla="*/ 1058 h 18"/>
              <a:gd name="T40" fmla="*/ 1134 w 21"/>
              <a:gd name="T41" fmla="*/ 1764 h 18"/>
              <a:gd name="T42" fmla="*/ 0 w 21"/>
              <a:gd name="T43" fmla="*/ 0 h 18"/>
              <a:gd name="T44" fmla="*/ 2646 w 21"/>
              <a:gd name="T45" fmla="*/ 706 h 18"/>
              <a:gd name="T46" fmla="*/ 1890 w 21"/>
              <a:gd name="T47" fmla="*/ 706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1" h="18">
                <a:moveTo>
                  <a:pt x="9" y="11"/>
                </a:moveTo>
                <a:cubicBezTo>
                  <a:pt x="8" y="11"/>
                  <a:pt x="8" y="14"/>
                  <a:pt x="8" y="17"/>
                </a:cubicBezTo>
                <a:lnTo>
                  <a:pt x="5" y="9"/>
                </a:lnTo>
                <a:lnTo>
                  <a:pt x="8" y="9"/>
                </a:lnTo>
                <a:lnTo>
                  <a:pt x="9" y="6"/>
                </a:lnTo>
                <a:lnTo>
                  <a:pt x="8" y="2"/>
                </a:lnTo>
                <a:lnTo>
                  <a:pt x="7" y="2"/>
                </a:lnTo>
                <a:lnTo>
                  <a:pt x="9" y="1"/>
                </a:lnTo>
                <a:lnTo>
                  <a:pt x="11" y="6"/>
                </a:lnTo>
                <a:lnTo>
                  <a:pt x="17" y="1"/>
                </a:lnTo>
                <a:lnTo>
                  <a:pt x="12" y="1"/>
                </a:lnTo>
                <a:lnTo>
                  <a:pt x="17" y="0"/>
                </a:lnTo>
                <a:lnTo>
                  <a:pt x="20" y="2"/>
                </a:lnTo>
                <a:lnTo>
                  <a:pt x="9" y="11"/>
                </a:lnTo>
                <a:close/>
                <a:moveTo>
                  <a:pt x="12" y="1"/>
                </a:moveTo>
                <a:lnTo>
                  <a:pt x="9" y="1"/>
                </a:lnTo>
                <a:lnTo>
                  <a:pt x="8" y="1"/>
                </a:lnTo>
                <a:lnTo>
                  <a:pt x="12" y="1"/>
                </a:lnTo>
                <a:close/>
                <a:moveTo>
                  <a:pt x="5" y="2"/>
                </a:moveTo>
                <a:cubicBezTo>
                  <a:pt x="3" y="2"/>
                  <a:pt x="3" y="3"/>
                  <a:pt x="3" y="3"/>
                </a:cubicBezTo>
                <a:lnTo>
                  <a:pt x="3" y="5"/>
                </a:lnTo>
                <a:lnTo>
                  <a:pt x="0" y="0"/>
                </a:lnTo>
                <a:cubicBezTo>
                  <a:pt x="2" y="2"/>
                  <a:pt x="3" y="2"/>
                  <a:pt x="7" y="2"/>
                </a:cubicBezTo>
                <a:lnTo>
                  <a:pt x="5" y="2"/>
                </a:ln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82" name="Freeform 2086">
            <a:extLst>
              <a:ext uri="{FF2B5EF4-FFF2-40B4-BE49-F238E27FC236}">
                <a16:creationId xmlns:a16="http://schemas.microsoft.com/office/drawing/2014/main" id="{C7776EA2-C33E-8945-A1DA-CB773D4CB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2792413"/>
            <a:ext cx="3175" cy="6350"/>
          </a:xfrm>
          <a:custGeom>
            <a:avLst/>
            <a:gdLst>
              <a:gd name="T0" fmla="*/ 1984 w 8"/>
              <a:gd name="T1" fmla="*/ 5953 h 16"/>
              <a:gd name="T2" fmla="*/ 794 w 8"/>
              <a:gd name="T3" fmla="*/ 2778 h 16"/>
              <a:gd name="T4" fmla="*/ 1588 w 8"/>
              <a:gd name="T5" fmla="*/ 2778 h 16"/>
              <a:gd name="T6" fmla="*/ 1984 w 8"/>
              <a:gd name="T7" fmla="*/ 5953 h 16"/>
              <a:gd name="T8" fmla="*/ 2778 w 8"/>
              <a:gd name="T9" fmla="*/ 3572 h 16"/>
              <a:gd name="T10" fmla="*/ 1984 w 8"/>
              <a:gd name="T11" fmla="*/ 5953 h 16"/>
              <a:gd name="T12" fmla="*/ 0 w 8"/>
              <a:gd name="T13" fmla="*/ 397 h 16"/>
              <a:gd name="T14" fmla="*/ 794 w 8"/>
              <a:gd name="T15" fmla="*/ 0 h 16"/>
              <a:gd name="T16" fmla="*/ 0 w 8"/>
              <a:gd name="T17" fmla="*/ 397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6">
                <a:moveTo>
                  <a:pt x="5" y="15"/>
                </a:moveTo>
                <a:lnTo>
                  <a:pt x="2" y="7"/>
                </a:lnTo>
                <a:lnTo>
                  <a:pt x="4" y="7"/>
                </a:lnTo>
                <a:lnTo>
                  <a:pt x="5" y="15"/>
                </a:lnTo>
                <a:cubicBezTo>
                  <a:pt x="5" y="12"/>
                  <a:pt x="5" y="9"/>
                  <a:pt x="7" y="9"/>
                </a:cubicBezTo>
                <a:cubicBezTo>
                  <a:pt x="5" y="12"/>
                  <a:pt x="5" y="12"/>
                  <a:pt x="5" y="15"/>
                </a:cubicBezTo>
                <a:close/>
                <a:moveTo>
                  <a:pt x="0" y="1"/>
                </a:moveTo>
                <a:cubicBezTo>
                  <a:pt x="0" y="1"/>
                  <a:pt x="0" y="0"/>
                  <a:pt x="2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83" name="Freeform 2087">
            <a:extLst>
              <a:ext uri="{FF2B5EF4-FFF2-40B4-BE49-F238E27FC236}">
                <a16:creationId xmlns:a16="http://schemas.microsoft.com/office/drawing/2014/main" id="{4EEC5725-F8F9-AC44-AB6E-3A851A8C6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688" y="2794000"/>
            <a:ext cx="9525" cy="9525"/>
          </a:xfrm>
          <a:custGeom>
            <a:avLst/>
            <a:gdLst>
              <a:gd name="T0" fmla="*/ 4572 w 25"/>
              <a:gd name="T1" fmla="*/ 8114 h 27"/>
              <a:gd name="T2" fmla="*/ 4572 w 25"/>
              <a:gd name="T3" fmla="*/ 9172 h 27"/>
              <a:gd name="T4" fmla="*/ 4191 w 25"/>
              <a:gd name="T5" fmla="*/ 9172 h 27"/>
              <a:gd name="T6" fmla="*/ 3048 w 25"/>
              <a:gd name="T7" fmla="*/ 7056 h 27"/>
              <a:gd name="T8" fmla="*/ 3429 w 25"/>
              <a:gd name="T9" fmla="*/ 7056 h 27"/>
              <a:gd name="T10" fmla="*/ 4191 w 25"/>
              <a:gd name="T11" fmla="*/ 7056 h 27"/>
              <a:gd name="T12" fmla="*/ 7620 w 25"/>
              <a:gd name="T13" fmla="*/ 4939 h 27"/>
              <a:gd name="T14" fmla="*/ 2286 w 25"/>
              <a:gd name="T15" fmla="*/ 5997 h 27"/>
              <a:gd name="T16" fmla="*/ 1905 w 25"/>
              <a:gd name="T17" fmla="*/ 5997 h 27"/>
              <a:gd name="T18" fmla="*/ 5334 w 25"/>
              <a:gd name="T19" fmla="*/ 1058 h 27"/>
              <a:gd name="T20" fmla="*/ 2286 w 25"/>
              <a:gd name="T21" fmla="*/ 3881 h 27"/>
              <a:gd name="T22" fmla="*/ 1905 w 25"/>
              <a:gd name="T23" fmla="*/ 4939 h 27"/>
              <a:gd name="T24" fmla="*/ 1143 w 25"/>
              <a:gd name="T25" fmla="*/ 4939 h 27"/>
              <a:gd name="T26" fmla="*/ 0 w 25"/>
              <a:gd name="T27" fmla="*/ 3881 h 27"/>
              <a:gd name="T28" fmla="*/ 2286 w 25"/>
              <a:gd name="T29" fmla="*/ 2822 h 27"/>
              <a:gd name="T30" fmla="*/ 4572 w 25"/>
              <a:gd name="T31" fmla="*/ 1058 h 27"/>
              <a:gd name="T32" fmla="*/ 5334 w 25"/>
              <a:gd name="T33" fmla="*/ 0 h 27"/>
              <a:gd name="T34" fmla="*/ 6858 w 25"/>
              <a:gd name="T35" fmla="*/ 1764 h 27"/>
              <a:gd name="T36" fmla="*/ 4191 w 25"/>
              <a:gd name="T37" fmla="*/ 4939 h 27"/>
              <a:gd name="T38" fmla="*/ 8001 w 25"/>
              <a:gd name="T39" fmla="*/ 3881 h 27"/>
              <a:gd name="T40" fmla="*/ 9144 w 25"/>
              <a:gd name="T41" fmla="*/ 5997 h 27"/>
              <a:gd name="T42" fmla="*/ 8001 w 25"/>
              <a:gd name="T43" fmla="*/ 5997 h 27"/>
              <a:gd name="T44" fmla="*/ 4572 w 25"/>
              <a:gd name="T45" fmla="*/ 8114 h 2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" h="27">
                <a:moveTo>
                  <a:pt x="12" y="23"/>
                </a:moveTo>
                <a:cubicBezTo>
                  <a:pt x="11" y="24"/>
                  <a:pt x="11" y="24"/>
                  <a:pt x="12" y="26"/>
                </a:cubicBezTo>
                <a:lnTo>
                  <a:pt x="11" y="26"/>
                </a:lnTo>
                <a:lnTo>
                  <a:pt x="8" y="20"/>
                </a:lnTo>
                <a:lnTo>
                  <a:pt x="9" y="20"/>
                </a:lnTo>
                <a:cubicBezTo>
                  <a:pt x="9" y="21"/>
                  <a:pt x="9" y="21"/>
                  <a:pt x="11" y="20"/>
                </a:cubicBezTo>
                <a:lnTo>
                  <a:pt x="20" y="14"/>
                </a:lnTo>
                <a:lnTo>
                  <a:pt x="6" y="17"/>
                </a:lnTo>
                <a:lnTo>
                  <a:pt x="5" y="17"/>
                </a:lnTo>
                <a:lnTo>
                  <a:pt x="14" y="3"/>
                </a:lnTo>
                <a:lnTo>
                  <a:pt x="6" y="11"/>
                </a:lnTo>
                <a:cubicBezTo>
                  <a:pt x="3" y="12"/>
                  <a:pt x="3" y="12"/>
                  <a:pt x="5" y="14"/>
                </a:cubicBezTo>
                <a:lnTo>
                  <a:pt x="3" y="14"/>
                </a:lnTo>
                <a:lnTo>
                  <a:pt x="0" y="11"/>
                </a:lnTo>
                <a:cubicBezTo>
                  <a:pt x="3" y="11"/>
                  <a:pt x="3" y="11"/>
                  <a:pt x="6" y="8"/>
                </a:cubicBezTo>
                <a:lnTo>
                  <a:pt x="12" y="3"/>
                </a:lnTo>
                <a:lnTo>
                  <a:pt x="14" y="0"/>
                </a:lnTo>
                <a:lnTo>
                  <a:pt x="18" y="5"/>
                </a:lnTo>
                <a:lnTo>
                  <a:pt x="11" y="14"/>
                </a:lnTo>
                <a:lnTo>
                  <a:pt x="21" y="11"/>
                </a:lnTo>
                <a:lnTo>
                  <a:pt x="24" y="17"/>
                </a:lnTo>
                <a:cubicBezTo>
                  <a:pt x="24" y="17"/>
                  <a:pt x="23" y="15"/>
                  <a:pt x="21" y="17"/>
                </a:cubicBezTo>
                <a:lnTo>
                  <a:pt x="12" y="23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84" name="Freeform 2088">
            <a:extLst>
              <a:ext uri="{FF2B5EF4-FFF2-40B4-BE49-F238E27FC236}">
                <a16:creationId xmlns:a16="http://schemas.microsoft.com/office/drawing/2014/main" id="{9BED815F-D297-2C47-8615-0F4CC9D7C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688" y="2795588"/>
            <a:ext cx="9525" cy="7937"/>
          </a:xfrm>
          <a:custGeom>
            <a:avLst/>
            <a:gdLst>
              <a:gd name="T0" fmla="*/ 3663 w 26"/>
              <a:gd name="T1" fmla="*/ 7606 h 24"/>
              <a:gd name="T2" fmla="*/ 2564 w 26"/>
              <a:gd name="T3" fmla="*/ 5622 h 24"/>
              <a:gd name="T4" fmla="*/ 2931 w 26"/>
              <a:gd name="T5" fmla="*/ 5622 h 24"/>
              <a:gd name="T6" fmla="*/ 6228 w 26"/>
              <a:gd name="T7" fmla="*/ 3638 h 24"/>
              <a:gd name="T8" fmla="*/ 3663 w 26"/>
              <a:gd name="T9" fmla="*/ 5622 h 24"/>
              <a:gd name="T10" fmla="*/ 2931 w 26"/>
              <a:gd name="T11" fmla="*/ 5622 h 24"/>
              <a:gd name="T12" fmla="*/ 3663 w 26"/>
              <a:gd name="T13" fmla="*/ 6945 h 24"/>
              <a:gd name="T14" fmla="*/ 4030 w 26"/>
              <a:gd name="T15" fmla="*/ 6614 h 24"/>
              <a:gd name="T16" fmla="*/ 7327 w 26"/>
              <a:gd name="T17" fmla="*/ 4630 h 24"/>
              <a:gd name="T18" fmla="*/ 8426 w 26"/>
              <a:gd name="T19" fmla="*/ 4630 h 24"/>
              <a:gd name="T20" fmla="*/ 7327 w 26"/>
              <a:gd name="T21" fmla="*/ 2976 h 24"/>
              <a:gd name="T22" fmla="*/ 3663 w 26"/>
              <a:gd name="T23" fmla="*/ 3969 h 24"/>
              <a:gd name="T24" fmla="*/ 4030 w 26"/>
              <a:gd name="T25" fmla="*/ 3307 h 24"/>
              <a:gd name="T26" fmla="*/ 7327 w 26"/>
              <a:gd name="T27" fmla="*/ 2646 h 24"/>
              <a:gd name="T28" fmla="*/ 9159 w 26"/>
              <a:gd name="T29" fmla="*/ 4630 h 24"/>
              <a:gd name="T30" fmla="*/ 8426 w 26"/>
              <a:gd name="T31" fmla="*/ 4630 h 24"/>
              <a:gd name="T32" fmla="*/ 8060 w 26"/>
              <a:gd name="T33" fmla="*/ 4630 h 24"/>
              <a:gd name="T34" fmla="*/ 4763 w 26"/>
              <a:gd name="T35" fmla="*/ 6945 h 24"/>
              <a:gd name="T36" fmla="*/ 3663 w 26"/>
              <a:gd name="T37" fmla="*/ 6945 h 24"/>
              <a:gd name="T38" fmla="*/ 4030 w 26"/>
              <a:gd name="T39" fmla="*/ 7276 h 24"/>
              <a:gd name="T40" fmla="*/ 4030 w 26"/>
              <a:gd name="T41" fmla="*/ 7606 h 24"/>
              <a:gd name="T42" fmla="*/ 3663 w 26"/>
              <a:gd name="T43" fmla="*/ 7606 h 24"/>
              <a:gd name="T44" fmla="*/ 6228 w 26"/>
              <a:gd name="T45" fmla="*/ 661 h 24"/>
              <a:gd name="T46" fmla="*/ 4030 w 26"/>
              <a:gd name="T47" fmla="*/ 3307 h 24"/>
              <a:gd name="T48" fmla="*/ 3663 w 26"/>
              <a:gd name="T49" fmla="*/ 3638 h 24"/>
              <a:gd name="T50" fmla="*/ 6228 w 26"/>
              <a:gd name="T51" fmla="*/ 661 h 24"/>
              <a:gd name="T52" fmla="*/ 1465 w 26"/>
              <a:gd name="T53" fmla="*/ 3638 h 24"/>
              <a:gd name="T54" fmla="*/ 733 w 26"/>
              <a:gd name="T55" fmla="*/ 3638 h 24"/>
              <a:gd name="T56" fmla="*/ 1832 w 26"/>
              <a:gd name="T57" fmla="*/ 2646 h 24"/>
              <a:gd name="T58" fmla="*/ 1465 w 26"/>
              <a:gd name="T59" fmla="*/ 3638 h 24"/>
              <a:gd name="T60" fmla="*/ 733 w 26"/>
              <a:gd name="T61" fmla="*/ 2646 h 24"/>
              <a:gd name="T62" fmla="*/ 0 w 26"/>
              <a:gd name="T63" fmla="*/ 2646 h 24"/>
              <a:gd name="T64" fmla="*/ 1832 w 26"/>
              <a:gd name="T65" fmla="*/ 1654 h 24"/>
              <a:gd name="T66" fmla="*/ 4030 w 26"/>
              <a:gd name="T67" fmla="*/ 0 h 24"/>
              <a:gd name="T68" fmla="*/ 1832 w 26"/>
              <a:gd name="T69" fmla="*/ 2646 h 24"/>
              <a:gd name="T70" fmla="*/ 733 w 26"/>
              <a:gd name="T71" fmla="*/ 2646 h 2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6" h="24">
                <a:moveTo>
                  <a:pt x="10" y="23"/>
                </a:moveTo>
                <a:lnTo>
                  <a:pt x="7" y="17"/>
                </a:lnTo>
                <a:lnTo>
                  <a:pt x="8" y="17"/>
                </a:lnTo>
                <a:lnTo>
                  <a:pt x="17" y="11"/>
                </a:lnTo>
                <a:lnTo>
                  <a:pt x="10" y="17"/>
                </a:lnTo>
                <a:lnTo>
                  <a:pt x="8" y="17"/>
                </a:lnTo>
                <a:lnTo>
                  <a:pt x="10" y="21"/>
                </a:lnTo>
                <a:lnTo>
                  <a:pt x="11" y="20"/>
                </a:lnTo>
                <a:lnTo>
                  <a:pt x="20" y="14"/>
                </a:lnTo>
                <a:cubicBezTo>
                  <a:pt x="22" y="12"/>
                  <a:pt x="22" y="14"/>
                  <a:pt x="23" y="14"/>
                </a:cubicBezTo>
                <a:lnTo>
                  <a:pt x="20" y="9"/>
                </a:lnTo>
                <a:lnTo>
                  <a:pt x="10" y="12"/>
                </a:lnTo>
                <a:lnTo>
                  <a:pt x="11" y="10"/>
                </a:lnTo>
                <a:lnTo>
                  <a:pt x="20" y="8"/>
                </a:lnTo>
                <a:lnTo>
                  <a:pt x="25" y="14"/>
                </a:lnTo>
                <a:lnTo>
                  <a:pt x="23" y="14"/>
                </a:lnTo>
                <a:lnTo>
                  <a:pt x="22" y="14"/>
                </a:lnTo>
                <a:lnTo>
                  <a:pt x="13" y="21"/>
                </a:lnTo>
                <a:lnTo>
                  <a:pt x="10" y="21"/>
                </a:lnTo>
                <a:lnTo>
                  <a:pt x="11" y="22"/>
                </a:lnTo>
                <a:lnTo>
                  <a:pt x="11" y="23"/>
                </a:lnTo>
                <a:lnTo>
                  <a:pt x="10" y="23"/>
                </a:lnTo>
                <a:close/>
                <a:moveTo>
                  <a:pt x="17" y="2"/>
                </a:moveTo>
                <a:lnTo>
                  <a:pt x="11" y="10"/>
                </a:lnTo>
                <a:lnTo>
                  <a:pt x="10" y="11"/>
                </a:lnTo>
                <a:lnTo>
                  <a:pt x="17" y="2"/>
                </a:lnTo>
                <a:close/>
                <a:moveTo>
                  <a:pt x="4" y="11"/>
                </a:moveTo>
                <a:lnTo>
                  <a:pt x="2" y="11"/>
                </a:lnTo>
                <a:cubicBezTo>
                  <a:pt x="2" y="9"/>
                  <a:pt x="2" y="8"/>
                  <a:pt x="5" y="8"/>
                </a:cubicBezTo>
                <a:cubicBezTo>
                  <a:pt x="2" y="9"/>
                  <a:pt x="2" y="9"/>
                  <a:pt x="4" y="11"/>
                </a:cubicBezTo>
                <a:close/>
                <a:moveTo>
                  <a:pt x="2" y="8"/>
                </a:moveTo>
                <a:lnTo>
                  <a:pt x="0" y="8"/>
                </a:lnTo>
                <a:cubicBezTo>
                  <a:pt x="2" y="8"/>
                  <a:pt x="2" y="8"/>
                  <a:pt x="5" y="5"/>
                </a:cubicBezTo>
                <a:lnTo>
                  <a:pt x="11" y="0"/>
                </a:lnTo>
                <a:lnTo>
                  <a:pt x="5" y="8"/>
                </a:lnTo>
                <a:lnTo>
                  <a:pt x="2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85" name="Freeform 2089">
            <a:extLst>
              <a:ext uri="{FF2B5EF4-FFF2-40B4-BE49-F238E27FC236}">
                <a16:creationId xmlns:a16="http://schemas.microsoft.com/office/drawing/2014/main" id="{2DF05DCB-CCF4-A641-83F9-8A3558594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6450" y="2800350"/>
            <a:ext cx="7938" cy="7938"/>
          </a:xfrm>
          <a:custGeom>
            <a:avLst/>
            <a:gdLst>
              <a:gd name="T0" fmla="*/ 756 w 21"/>
              <a:gd name="T1" fmla="*/ 3969 h 24"/>
              <a:gd name="T2" fmla="*/ 1134 w 21"/>
              <a:gd name="T3" fmla="*/ 3969 h 24"/>
              <a:gd name="T4" fmla="*/ 4158 w 21"/>
              <a:gd name="T5" fmla="*/ 1323 h 24"/>
              <a:gd name="T6" fmla="*/ 4158 w 21"/>
              <a:gd name="T7" fmla="*/ 0 h 24"/>
              <a:gd name="T8" fmla="*/ 4158 w 21"/>
              <a:gd name="T9" fmla="*/ 0 h 24"/>
              <a:gd name="T10" fmla="*/ 7560 w 21"/>
              <a:gd name="T11" fmla="*/ 2977 h 24"/>
              <a:gd name="T12" fmla="*/ 6804 w 21"/>
              <a:gd name="T13" fmla="*/ 3969 h 24"/>
              <a:gd name="T14" fmla="*/ 6804 w 21"/>
              <a:gd name="T15" fmla="*/ 3969 h 24"/>
              <a:gd name="T16" fmla="*/ 5670 w 21"/>
              <a:gd name="T17" fmla="*/ 2315 h 24"/>
              <a:gd name="T18" fmla="*/ 4536 w 21"/>
              <a:gd name="T19" fmla="*/ 2315 h 24"/>
              <a:gd name="T20" fmla="*/ 4158 w 21"/>
              <a:gd name="T21" fmla="*/ 2977 h 24"/>
              <a:gd name="T22" fmla="*/ 4158 w 21"/>
              <a:gd name="T23" fmla="*/ 2977 h 24"/>
              <a:gd name="T24" fmla="*/ 5292 w 21"/>
              <a:gd name="T25" fmla="*/ 2977 h 24"/>
              <a:gd name="T26" fmla="*/ 5670 w 21"/>
              <a:gd name="T27" fmla="*/ 3969 h 24"/>
              <a:gd name="T28" fmla="*/ 4536 w 21"/>
              <a:gd name="T29" fmla="*/ 5623 h 24"/>
              <a:gd name="T30" fmla="*/ 4158 w 21"/>
              <a:gd name="T31" fmla="*/ 4961 h 24"/>
              <a:gd name="T32" fmla="*/ 3402 w 21"/>
              <a:gd name="T33" fmla="*/ 3969 h 24"/>
              <a:gd name="T34" fmla="*/ 3402 w 21"/>
              <a:gd name="T35" fmla="*/ 2977 h 24"/>
              <a:gd name="T36" fmla="*/ 2268 w 21"/>
              <a:gd name="T37" fmla="*/ 4300 h 24"/>
              <a:gd name="T38" fmla="*/ 2268 w 21"/>
              <a:gd name="T39" fmla="*/ 5623 h 24"/>
              <a:gd name="T40" fmla="*/ 5292 w 21"/>
              <a:gd name="T41" fmla="*/ 6284 h 24"/>
              <a:gd name="T42" fmla="*/ 5292 w 21"/>
              <a:gd name="T43" fmla="*/ 6284 h 24"/>
              <a:gd name="T44" fmla="*/ 3402 w 21"/>
              <a:gd name="T45" fmla="*/ 7607 h 24"/>
              <a:gd name="T46" fmla="*/ 0 w 21"/>
              <a:gd name="T47" fmla="*/ 3969 h 24"/>
              <a:gd name="T48" fmla="*/ 756 w 21"/>
              <a:gd name="T49" fmla="*/ 3969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1" h="24">
                <a:moveTo>
                  <a:pt x="2" y="12"/>
                </a:moveTo>
                <a:lnTo>
                  <a:pt x="3" y="12"/>
                </a:lnTo>
                <a:lnTo>
                  <a:pt x="11" y="4"/>
                </a:lnTo>
                <a:cubicBezTo>
                  <a:pt x="12" y="3"/>
                  <a:pt x="12" y="3"/>
                  <a:pt x="11" y="0"/>
                </a:cubicBezTo>
                <a:lnTo>
                  <a:pt x="20" y="9"/>
                </a:lnTo>
                <a:lnTo>
                  <a:pt x="18" y="12"/>
                </a:lnTo>
                <a:cubicBezTo>
                  <a:pt x="18" y="9"/>
                  <a:pt x="17" y="7"/>
                  <a:pt x="15" y="7"/>
                </a:cubicBezTo>
                <a:cubicBezTo>
                  <a:pt x="14" y="4"/>
                  <a:pt x="14" y="6"/>
                  <a:pt x="12" y="7"/>
                </a:cubicBezTo>
                <a:lnTo>
                  <a:pt x="11" y="9"/>
                </a:lnTo>
                <a:cubicBezTo>
                  <a:pt x="12" y="12"/>
                  <a:pt x="12" y="12"/>
                  <a:pt x="14" y="9"/>
                </a:cubicBezTo>
                <a:lnTo>
                  <a:pt x="15" y="12"/>
                </a:lnTo>
                <a:lnTo>
                  <a:pt x="12" y="17"/>
                </a:lnTo>
                <a:lnTo>
                  <a:pt x="11" y="15"/>
                </a:lnTo>
                <a:cubicBezTo>
                  <a:pt x="12" y="13"/>
                  <a:pt x="12" y="12"/>
                  <a:pt x="9" y="12"/>
                </a:cubicBezTo>
                <a:lnTo>
                  <a:pt x="9" y="9"/>
                </a:lnTo>
                <a:lnTo>
                  <a:pt x="6" y="13"/>
                </a:lnTo>
                <a:cubicBezTo>
                  <a:pt x="5" y="15"/>
                  <a:pt x="5" y="17"/>
                  <a:pt x="6" y="17"/>
                </a:cubicBezTo>
                <a:cubicBezTo>
                  <a:pt x="9" y="19"/>
                  <a:pt x="12" y="19"/>
                  <a:pt x="14" y="19"/>
                </a:cubicBezTo>
                <a:lnTo>
                  <a:pt x="9" y="23"/>
                </a:lnTo>
                <a:lnTo>
                  <a:pt x="0" y="12"/>
                </a:lnTo>
                <a:lnTo>
                  <a:pt x="2" y="12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86" name="Freeform 2090">
            <a:extLst>
              <a:ext uri="{FF2B5EF4-FFF2-40B4-BE49-F238E27FC236}">
                <a16:creationId xmlns:a16="http://schemas.microsoft.com/office/drawing/2014/main" id="{356EDE8F-84F2-F34C-AD6B-EB7A8885B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6450" y="2800350"/>
            <a:ext cx="6350" cy="7938"/>
          </a:xfrm>
          <a:custGeom>
            <a:avLst/>
            <a:gdLst>
              <a:gd name="T0" fmla="*/ 0 w 18"/>
              <a:gd name="T1" fmla="*/ 3969 h 24"/>
              <a:gd name="T2" fmla="*/ 706 w 18"/>
              <a:gd name="T3" fmla="*/ 3969 h 24"/>
              <a:gd name="T4" fmla="*/ 3175 w 18"/>
              <a:gd name="T5" fmla="*/ 7607 h 24"/>
              <a:gd name="T6" fmla="*/ 0 w 18"/>
              <a:gd name="T7" fmla="*/ 3969 h 24"/>
              <a:gd name="T8" fmla="*/ 4233 w 18"/>
              <a:gd name="T9" fmla="*/ 6284 h 24"/>
              <a:gd name="T10" fmla="*/ 2117 w 18"/>
              <a:gd name="T11" fmla="*/ 5623 h 24"/>
              <a:gd name="T12" fmla="*/ 4939 w 18"/>
              <a:gd name="T13" fmla="*/ 6284 h 24"/>
              <a:gd name="T14" fmla="*/ 4233 w 18"/>
              <a:gd name="T15" fmla="*/ 6284 h 24"/>
              <a:gd name="T16" fmla="*/ 3175 w 18"/>
              <a:gd name="T17" fmla="*/ 2977 h 24"/>
              <a:gd name="T18" fmla="*/ 4233 w 18"/>
              <a:gd name="T19" fmla="*/ 4300 h 24"/>
              <a:gd name="T20" fmla="*/ 3175 w 18"/>
              <a:gd name="T21" fmla="*/ 3969 h 24"/>
              <a:gd name="T22" fmla="*/ 2117 w 18"/>
              <a:gd name="T23" fmla="*/ 4300 h 24"/>
              <a:gd name="T24" fmla="*/ 3175 w 18"/>
              <a:gd name="T25" fmla="*/ 2977 h 24"/>
              <a:gd name="T26" fmla="*/ 1058 w 18"/>
              <a:gd name="T27" fmla="*/ 3969 h 24"/>
              <a:gd name="T28" fmla="*/ 3881 w 18"/>
              <a:gd name="T29" fmla="*/ 992 h 24"/>
              <a:gd name="T30" fmla="*/ 4233 w 18"/>
              <a:gd name="T31" fmla="*/ 992 h 24"/>
              <a:gd name="T32" fmla="*/ 3881 w 18"/>
              <a:gd name="T33" fmla="*/ 0 h 24"/>
              <a:gd name="T34" fmla="*/ 4233 w 18"/>
              <a:gd name="T35" fmla="*/ 992 h 24"/>
              <a:gd name="T36" fmla="*/ 3881 w 18"/>
              <a:gd name="T37" fmla="*/ 1323 h 24"/>
              <a:gd name="T38" fmla="*/ 1058 w 18"/>
              <a:gd name="T39" fmla="*/ 3969 h 24"/>
              <a:gd name="T40" fmla="*/ 5997 w 18"/>
              <a:gd name="T41" fmla="*/ 2977 h 24"/>
              <a:gd name="T42" fmla="*/ 5292 w 18"/>
              <a:gd name="T43" fmla="*/ 2315 h 24"/>
              <a:gd name="T44" fmla="*/ 4233 w 18"/>
              <a:gd name="T45" fmla="*/ 2315 h 24"/>
              <a:gd name="T46" fmla="*/ 5292 w 18"/>
              <a:gd name="T47" fmla="*/ 1985 h 24"/>
              <a:gd name="T48" fmla="*/ 5997 w 18"/>
              <a:gd name="T49" fmla="*/ 297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" h="24">
                <a:moveTo>
                  <a:pt x="0" y="12"/>
                </a:moveTo>
                <a:lnTo>
                  <a:pt x="2" y="12"/>
                </a:lnTo>
                <a:lnTo>
                  <a:pt x="9" y="23"/>
                </a:lnTo>
                <a:lnTo>
                  <a:pt x="0" y="12"/>
                </a:lnTo>
                <a:close/>
                <a:moveTo>
                  <a:pt x="12" y="19"/>
                </a:moveTo>
                <a:cubicBezTo>
                  <a:pt x="11" y="19"/>
                  <a:pt x="8" y="19"/>
                  <a:pt x="6" y="17"/>
                </a:cubicBezTo>
                <a:cubicBezTo>
                  <a:pt x="9" y="19"/>
                  <a:pt x="12" y="19"/>
                  <a:pt x="14" y="19"/>
                </a:cubicBezTo>
                <a:lnTo>
                  <a:pt x="12" y="19"/>
                </a:lnTo>
                <a:close/>
                <a:moveTo>
                  <a:pt x="9" y="9"/>
                </a:moveTo>
                <a:cubicBezTo>
                  <a:pt x="11" y="12"/>
                  <a:pt x="12" y="12"/>
                  <a:pt x="12" y="13"/>
                </a:cubicBezTo>
                <a:cubicBezTo>
                  <a:pt x="12" y="12"/>
                  <a:pt x="11" y="12"/>
                  <a:pt x="9" y="12"/>
                </a:cubicBezTo>
                <a:lnTo>
                  <a:pt x="6" y="13"/>
                </a:lnTo>
                <a:lnTo>
                  <a:pt x="9" y="9"/>
                </a:lnTo>
                <a:close/>
                <a:moveTo>
                  <a:pt x="3" y="12"/>
                </a:moveTo>
                <a:lnTo>
                  <a:pt x="11" y="3"/>
                </a:lnTo>
                <a:lnTo>
                  <a:pt x="12" y="3"/>
                </a:lnTo>
                <a:cubicBezTo>
                  <a:pt x="12" y="3"/>
                  <a:pt x="11" y="3"/>
                  <a:pt x="11" y="0"/>
                </a:cubicBezTo>
                <a:lnTo>
                  <a:pt x="12" y="3"/>
                </a:lnTo>
                <a:lnTo>
                  <a:pt x="11" y="4"/>
                </a:lnTo>
                <a:lnTo>
                  <a:pt x="3" y="12"/>
                </a:lnTo>
                <a:close/>
                <a:moveTo>
                  <a:pt x="17" y="9"/>
                </a:moveTo>
                <a:cubicBezTo>
                  <a:pt x="17" y="9"/>
                  <a:pt x="17" y="7"/>
                  <a:pt x="15" y="7"/>
                </a:cubicBezTo>
                <a:cubicBezTo>
                  <a:pt x="14" y="4"/>
                  <a:pt x="14" y="6"/>
                  <a:pt x="12" y="7"/>
                </a:cubicBezTo>
                <a:cubicBezTo>
                  <a:pt x="14" y="6"/>
                  <a:pt x="14" y="4"/>
                  <a:pt x="15" y="6"/>
                </a:cubicBezTo>
                <a:cubicBezTo>
                  <a:pt x="17" y="7"/>
                  <a:pt x="17" y="9"/>
                  <a:pt x="17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87" name="Freeform 2091">
            <a:extLst>
              <a:ext uri="{FF2B5EF4-FFF2-40B4-BE49-F238E27FC236}">
                <a16:creationId xmlns:a16="http://schemas.microsoft.com/office/drawing/2014/main" id="{F0BDD77B-09FB-C240-B0E4-C96496A58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213" y="2803525"/>
            <a:ext cx="7937" cy="9525"/>
          </a:xfrm>
          <a:custGeom>
            <a:avLst/>
            <a:gdLst>
              <a:gd name="T0" fmla="*/ 4329 w 22"/>
              <a:gd name="T1" fmla="*/ 6858 h 25"/>
              <a:gd name="T2" fmla="*/ 5412 w 22"/>
              <a:gd name="T3" fmla="*/ 9144 h 25"/>
              <a:gd name="T4" fmla="*/ 5051 w 22"/>
              <a:gd name="T5" fmla="*/ 9144 h 25"/>
              <a:gd name="T6" fmla="*/ 3608 w 22"/>
              <a:gd name="T7" fmla="*/ 8001 h 25"/>
              <a:gd name="T8" fmla="*/ 3608 w 22"/>
              <a:gd name="T9" fmla="*/ 6858 h 25"/>
              <a:gd name="T10" fmla="*/ 3608 w 22"/>
              <a:gd name="T11" fmla="*/ 5715 h 25"/>
              <a:gd name="T12" fmla="*/ 3608 w 22"/>
              <a:gd name="T13" fmla="*/ 4572 h 25"/>
              <a:gd name="T14" fmla="*/ 2886 w 22"/>
              <a:gd name="T15" fmla="*/ 5715 h 25"/>
              <a:gd name="T16" fmla="*/ 2886 w 22"/>
              <a:gd name="T17" fmla="*/ 6858 h 25"/>
              <a:gd name="T18" fmla="*/ 2886 w 22"/>
              <a:gd name="T19" fmla="*/ 7620 h 25"/>
              <a:gd name="T20" fmla="*/ 0 w 22"/>
              <a:gd name="T21" fmla="*/ 5715 h 25"/>
              <a:gd name="T22" fmla="*/ 1082 w 22"/>
              <a:gd name="T23" fmla="*/ 5334 h 25"/>
              <a:gd name="T24" fmla="*/ 3608 w 22"/>
              <a:gd name="T25" fmla="*/ 1524 h 25"/>
              <a:gd name="T26" fmla="*/ 3608 w 22"/>
              <a:gd name="T27" fmla="*/ 0 h 25"/>
              <a:gd name="T28" fmla="*/ 5412 w 22"/>
              <a:gd name="T29" fmla="*/ 1524 h 25"/>
              <a:gd name="T30" fmla="*/ 4329 w 22"/>
              <a:gd name="T31" fmla="*/ 2286 h 25"/>
              <a:gd name="T32" fmla="*/ 3608 w 22"/>
              <a:gd name="T33" fmla="*/ 3810 h 25"/>
              <a:gd name="T34" fmla="*/ 6133 w 22"/>
              <a:gd name="T35" fmla="*/ 3810 h 25"/>
              <a:gd name="T36" fmla="*/ 5772 w 22"/>
              <a:gd name="T37" fmla="*/ 1905 h 25"/>
              <a:gd name="T38" fmla="*/ 6133 w 22"/>
              <a:gd name="T39" fmla="*/ 2286 h 25"/>
              <a:gd name="T40" fmla="*/ 6494 w 22"/>
              <a:gd name="T41" fmla="*/ 5334 h 25"/>
              <a:gd name="T42" fmla="*/ 4329 w 22"/>
              <a:gd name="T43" fmla="*/ 5334 h 25"/>
              <a:gd name="T44" fmla="*/ 5051 w 22"/>
              <a:gd name="T45" fmla="*/ 5715 h 25"/>
              <a:gd name="T46" fmla="*/ 4329 w 22"/>
              <a:gd name="T47" fmla="*/ 6858 h 25"/>
              <a:gd name="T48" fmla="*/ 5772 w 22"/>
              <a:gd name="T49" fmla="*/ 1905 h 25"/>
              <a:gd name="T50" fmla="*/ 5412 w 22"/>
              <a:gd name="T51" fmla="*/ 1524 h 25"/>
              <a:gd name="T52" fmla="*/ 5412 w 22"/>
              <a:gd name="T53" fmla="*/ 1524 h 25"/>
              <a:gd name="T54" fmla="*/ 5772 w 22"/>
              <a:gd name="T55" fmla="*/ 1905 h 2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2" h="25">
                <a:moveTo>
                  <a:pt x="12" y="18"/>
                </a:moveTo>
                <a:cubicBezTo>
                  <a:pt x="12" y="21"/>
                  <a:pt x="12" y="23"/>
                  <a:pt x="15" y="24"/>
                </a:cubicBezTo>
                <a:lnTo>
                  <a:pt x="14" y="24"/>
                </a:lnTo>
                <a:lnTo>
                  <a:pt x="10" y="21"/>
                </a:lnTo>
                <a:lnTo>
                  <a:pt x="10" y="18"/>
                </a:lnTo>
                <a:lnTo>
                  <a:pt x="10" y="15"/>
                </a:lnTo>
                <a:lnTo>
                  <a:pt x="10" y="12"/>
                </a:lnTo>
                <a:lnTo>
                  <a:pt x="8" y="15"/>
                </a:lnTo>
                <a:cubicBezTo>
                  <a:pt x="6" y="18"/>
                  <a:pt x="6" y="18"/>
                  <a:pt x="8" y="18"/>
                </a:cubicBezTo>
                <a:lnTo>
                  <a:pt x="8" y="20"/>
                </a:lnTo>
                <a:lnTo>
                  <a:pt x="0" y="15"/>
                </a:lnTo>
                <a:cubicBezTo>
                  <a:pt x="2" y="15"/>
                  <a:pt x="2" y="15"/>
                  <a:pt x="3" y="14"/>
                </a:cubicBezTo>
                <a:lnTo>
                  <a:pt x="10" y="4"/>
                </a:lnTo>
                <a:lnTo>
                  <a:pt x="10" y="0"/>
                </a:lnTo>
                <a:lnTo>
                  <a:pt x="15" y="4"/>
                </a:lnTo>
                <a:cubicBezTo>
                  <a:pt x="12" y="4"/>
                  <a:pt x="12" y="4"/>
                  <a:pt x="12" y="6"/>
                </a:cubicBezTo>
                <a:lnTo>
                  <a:pt x="10" y="10"/>
                </a:lnTo>
                <a:cubicBezTo>
                  <a:pt x="12" y="14"/>
                  <a:pt x="15" y="14"/>
                  <a:pt x="17" y="10"/>
                </a:cubicBezTo>
                <a:cubicBezTo>
                  <a:pt x="17" y="9"/>
                  <a:pt x="17" y="8"/>
                  <a:pt x="16" y="5"/>
                </a:cubicBezTo>
                <a:lnTo>
                  <a:pt x="17" y="6"/>
                </a:lnTo>
                <a:cubicBezTo>
                  <a:pt x="18" y="8"/>
                  <a:pt x="21" y="10"/>
                  <a:pt x="18" y="14"/>
                </a:cubicBezTo>
                <a:cubicBezTo>
                  <a:pt x="18" y="14"/>
                  <a:pt x="15" y="15"/>
                  <a:pt x="12" y="14"/>
                </a:cubicBezTo>
                <a:lnTo>
                  <a:pt x="14" y="15"/>
                </a:lnTo>
                <a:lnTo>
                  <a:pt x="12" y="18"/>
                </a:lnTo>
                <a:close/>
                <a:moveTo>
                  <a:pt x="16" y="5"/>
                </a:moveTo>
                <a:cubicBezTo>
                  <a:pt x="16" y="5"/>
                  <a:pt x="15" y="5"/>
                  <a:pt x="15" y="4"/>
                </a:cubicBezTo>
                <a:lnTo>
                  <a:pt x="16" y="5"/>
                </a:ln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88" name="Freeform 2092">
            <a:extLst>
              <a:ext uri="{FF2B5EF4-FFF2-40B4-BE49-F238E27FC236}">
                <a16:creationId xmlns:a16="http://schemas.microsoft.com/office/drawing/2014/main" id="{C7EAFA42-6814-9745-9E0D-59CBAC8F7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805113"/>
            <a:ext cx="6350" cy="6350"/>
          </a:xfrm>
          <a:custGeom>
            <a:avLst/>
            <a:gdLst>
              <a:gd name="T0" fmla="*/ 1764 w 18"/>
              <a:gd name="T1" fmla="*/ 5953 h 16"/>
              <a:gd name="T2" fmla="*/ 1058 w 18"/>
              <a:gd name="T3" fmla="*/ 5953 h 16"/>
              <a:gd name="T4" fmla="*/ 1764 w 18"/>
              <a:gd name="T5" fmla="*/ 4763 h 16"/>
              <a:gd name="T6" fmla="*/ 1764 w 18"/>
              <a:gd name="T7" fmla="*/ 5953 h 16"/>
              <a:gd name="T8" fmla="*/ 3175 w 18"/>
              <a:gd name="T9" fmla="*/ 4763 h 16"/>
              <a:gd name="T10" fmla="*/ 3175 w 18"/>
              <a:gd name="T11" fmla="*/ 4366 h 16"/>
              <a:gd name="T12" fmla="*/ 3881 w 18"/>
              <a:gd name="T13" fmla="*/ 4763 h 16"/>
              <a:gd name="T14" fmla="*/ 3175 w 18"/>
              <a:gd name="T15" fmla="*/ 5953 h 16"/>
              <a:gd name="T16" fmla="*/ 3175 w 18"/>
              <a:gd name="T17" fmla="*/ 4763 h 16"/>
              <a:gd name="T18" fmla="*/ 5644 w 18"/>
              <a:gd name="T19" fmla="*/ 4763 h 16"/>
              <a:gd name="T20" fmla="*/ 3881 w 18"/>
              <a:gd name="T21" fmla="*/ 4366 h 16"/>
              <a:gd name="T22" fmla="*/ 5644 w 18"/>
              <a:gd name="T23" fmla="*/ 4366 h 16"/>
              <a:gd name="T24" fmla="*/ 5997 w 18"/>
              <a:gd name="T25" fmla="*/ 3175 h 16"/>
              <a:gd name="T26" fmla="*/ 5644 w 18"/>
              <a:gd name="T27" fmla="*/ 4763 h 16"/>
              <a:gd name="T28" fmla="*/ 4939 w 18"/>
              <a:gd name="T29" fmla="*/ 2778 h 16"/>
              <a:gd name="T30" fmla="*/ 3528 w 18"/>
              <a:gd name="T31" fmla="*/ 4366 h 16"/>
              <a:gd name="T32" fmla="*/ 4233 w 18"/>
              <a:gd name="T33" fmla="*/ 2778 h 16"/>
              <a:gd name="T34" fmla="*/ 4233 w 18"/>
              <a:gd name="T35" fmla="*/ 1191 h 16"/>
              <a:gd name="T36" fmla="*/ 3175 w 18"/>
              <a:gd name="T37" fmla="*/ 397 h 16"/>
              <a:gd name="T38" fmla="*/ 4233 w 18"/>
              <a:gd name="T39" fmla="*/ 397 h 16"/>
              <a:gd name="T40" fmla="*/ 4939 w 18"/>
              <a:gd name="T41" fmla="*/ 2778 h 16"/>
              <a:gd name="T42" fmla="*/ 2469 w 18"/>
              <a:gd name="T43" fmla="*/ 0 h 16"/>
              <a:gd name="T44" fmla="*/ 2469 w 18"/>
              <a:gd name="T45" fmla="*/ 397 h 16"/>
              <a:gd name="T46" fmla="*/ 0 w 18"/>
              <a:gd name="T47" fmla="*/ 4366 h 16"/>
              <a:gd name="T48" fmla="*/ 2469 w 18"/>
              <a:gd name="T49" fmla="*/ 0 h 16"/>
              <a:gd name="T50" fmla="*/ 2469 w 18"/>
              <a:gd name="T51" fmla="*/ 2778 h 16"/>
              <a:gd name="T52" fmla="*/ 3175 w 18"/>
              <a:gd name="T53" fmla="*/ 4366 h 16"/>
              <a:gd name="T54" fmla="*/ 2469 w 18"/>
              <a:gd name="T55" fmla="*/ 2778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16">
                <a:moveTo>
                  <a:pt x="5" y="15"/>
                </a:moveTo>
                <a:lnTo>
                  <a:pt x="3" y="15"/>
                </a:lnTo>
                <a:cubicBezTo>
                  <a:pt x="3" y="15"/>
                  <a:pt x="3" y="12"/>
                  <a:pt x="5" y="12"/>
                </a:cubicBezTo>
                <a:cubicBezTo>
                  <a:pt x="3" y="15"/>
                  <a:pt x="3" y="15"/>
                  <a:pt x="5" y="15"/>
                </a:cubicBezTo>
                <a:close/>
                <a:moveTo>
                  <a:pt x="9" y="12"/>
                </a:moveTo>
                <a:cubicBezTo>
                  <a:pt x="9" y="12"/>
                  <a:pt x="11" y="12"/>
                  <a:pt x="9" y="11"/>
                </a:cubicBezTo>
                <a:lnTo>
                  <a:pt x="11" y="12"/>
                </a:lnTo>
                <a:lnTo>
                  <a:pt x="9" y="15"/>
                </a:lnTo>
                <a:lnTo>
                  <a:pt x="9" y="12"/>
                </a:lnTo>
                <a:close/>
                <a:moveTo>
                  <a:pt x="16" y="12"/>
                </a:moveTo>
                <a:cubicBezTo>
                  <a:pt x="16" y="12"/>
                  <a:pt x="14" y="12"/>
                  <a:pt x="11" y="11"/>
                </a:cubicBezTo>
                <a:lnTo>
                  <a:pt x="16" y="11"/>
                </a:lnTo>
                <a:cubicBezTo>
                  <a:pt x="16" y="10"/>
                  <a:pt x="17" y="9"/>
                  <a:pt x="17" y="8"/>
                </a:cubicBezTo>
                <a:cubicBezTo>
                  <a:pt x="17" y="9"/>
                  <a:pt x="17" y="10"/>
                  <a:pt x="16" y="12"/>
                </a:cubicBezTo>
                <a:close/>
                <a:moveTo>
                  <a:pt x="14" y="7"/>
                </a:moveTo>
                <a:cubicBezTo>
                  <a:pt x="12" y="9"/>
                  <a:pt x="12" y="10"/>
                  <a:pt x="10" y="11"/>
                </a:cubicBezTo>
                <a:cubicBezTo>
                  <a:pt x="12" y="10"/>
                  <a:pt x="12" y="9"/>
                  <a:pt x="12" y="7"/>
                </a:cubicBezTo>
                <a:cubicBezTo>
                  <a:pt x="14" y="6"/>
                  <a:pt x="14" y="5"/>
                  <a:pt x="12" y="3"/>
                </a:cubicBezTo>
                <a:lnTo>
                  <a:pt x="9" y="1"/>
                </a:lnTo>
                <a:lnTo>
                  <a:pt x="12" y="1"/>
                </a:lnTo>
                <a:cubicBezTo>
                  <a:pt x="14" y="5"/>
                  <a:pt x="14" y="6"/>
                  <a:pt x="14" y="7"/>
                </a:cubicBezTo>
                <a:close/>
                <a:moveTo>
                  <a:pt x="7" y="0"/>
                </a:moveTo>
                <a:lnTo>
                  <a:pt x="7" y="1"/>
                </a:lnTo>
                <a:lnTo>
                  <a:pt x="0" y="11"/>
                </a:lnTo>
                <a:lnTo>
                  <a:pt x="7" y="0"/>
                </a:lnTo>
                <a:close/>
                <a:moveTo>
                  <a:pt x="7" y="7"/>
                </a:moveTo>
                <a:lnTo>
                  <a:pt x="9" y="11"/>
                </a:lnTo>
                <a:cubicBezTo>
                  <a:pt x="9" y="11"/>
                  <a:pt x="8" y="11"/>
                  <a:pt x="7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89" name="Freeform 2093">
            <a:extLst>
              <a:ext uri="{FF2B5EF4-FFF2-40B4-BE49-F238E27FC236}">
                <a16:creationId xmlns:a16="http://schemas.microsoft.com/office/drawing/2014/main" id="{485BEBE4-2D9A-D944-AEB8-81E1E4584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806700"/>
            <a:ext cx="6350" cy="6350"/>
          </a:xfrm>
          <a:custGeom>
            <a:avLst/>
            <a:gdLst>
              <a:gd name="T0" fmla="*/ 2988 w 17"/>
              <a:gd name="T1" fmla="*/ 1671 h 19"/>
              <a:gd name="T2" fmla="*/ 2988 w 17"/>
              <a:gd name="T3" fmla="*/ 334 h 19"/>
              <a:gd name="T4" fmla="*/ 2988 w 17"/>
              <a:gd name="T5" fmla="*/ 0 h 19"/>
              <a:gd name="T6" fmla="*/ 5976 w 17"/>
              <a:gd name="T7" fmla="*/ 1671 h 19"/>
              <a:gd name="T8" fmla="*/ 5229 w 17"/>
              <a:gd name="T9" fmla="*/ 1671 h 19"/>
              <a:gd name="T10" fmla="*/ 4856 w 17"/>
              <a:gd name="T11" fmla="*/ 1671 h 19"/>
              <a:gd name="T12" fmla="*/ 2988 w 17"/>
              <a:gd name="T13" fmla="*/ 5013 h 19"/>
              <a:gd name="T14" fmla="*/ 2615 w 17"/>
              <a:gd name="T15" fmla="*/ 6016 h 19"/>
              <a:gd name="T16" fmla="*/ 0 w 17"/>
              <a:gd name="T17" fmla="*/ 5013 h 19"/>
              <a:gd name="T18" fmla="*/ 1121 w 17"/>
              <a:gd name="T19" fmla="*/ 4679 h 19"/>
              <a:gd name="T20" fmla="*/ 2988 w 17"/>
              <a:gd name="T21" fmla="*/ 1671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19">
                <a:moveTo>
                  <a:pt x="8" y="5"/>
                </a:moveTo>
                <a:cubicBezTo>
                  <a:pt x="10" y="1"/>
                  <a:pt x="10" y="1"/>
                  <a:pt x="8" y="1"/>
                </a:cubicBezTo>
                <a:lnTo>
                  <a:pt x="8" y="0"/>
                </a:lnTo>
                <a:lnTo>
                  <a:pt x="16" y="5"/>
                </a:lnTo>
                <a:lnTo>
                  <a:pt x="14" y="5"/>
                </a:lnTo>
                <a:lnTo>
                  <a:pt x="13" y="5"/>
                </a:lnTo>
                <a:lnTo>
                  <a:pt x="8" y="15"/>
                </a:lnTo>
                <a:cubicBezTo>
                  <a:pt x="7" y="15"/>
                  <a:pt x="7" y="17"/>
                  <a:pt x="7" y="18"/>
                </a:cubicBezTo>
                <a:lnTo>
                  <a:pt x="0" y="15"/>
                </a:lnTo>
                <a:cubicBezTo>
                  <a:pt x="2" y="15"/>
                  <a:pt x="3" y="15"/>
                  <a:pt x="3" y="14"/>
                </a:cubicBezTo>
                <a:lnTo>
                  <a:pt x="8" y="5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0" name="Freeform 2094">
            <a:extLst>
              <a:ext uri="{FF2B5EF4-FFF2-40B4-BE49-F238E27FC236}">
                <a16:creationId xmlns:a16="http://schemas.microsoft.com/office/drawing/2014/main" id="{3C175A87-9024-C34C-9D27-795874D94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806700"/>
            <a:ext cx="3175" cy="4763"/>
          </a:xfrm>
          <a:custGeom>
            <a:avLst/>
            <a:gdLst>
              <a:gd name="T0" fmla="*/ 1814 w 7"/>
              <a:gd name="T1" fmla="*/ 1361 h 14"/>
              <a:gd name="T2" fmla="*/ 1814 w 7"/>
              <a:gd name="T3" fmla="*/ 0 h 14"/>
              <a:gd name="T4" fmla="*/ 2721 w 7"/>
              <a:gd name="T5" fmla="*/ 0 h 14"/>
              <a:gd name="T6" fmla="*/ 2721 w 7"/>
              <a:gd name="T7" fmla="*/ 1361 h 14"/>
              <a:gd name="T8" fmla="*/ 0 w 7"/>
              <a:gd name="T9" fmla="*/ 4423 h 14"/>
              <a:gd name="T10" fmla="*/ 1814 w 7"/>
              <a:gd name="T11" fmla="*/ 1361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4">
                <a:moveTo>
                  <a:pt x="4" y="4"/>
                </a:moveTo>
                <a:cubicBezTo>
                  <a:pt x="6" y="2"/>
                  <a:pt x="6" y="0"/>
                  <a:pt x="4" y="0"/>
                </a:cubicBezTo>
                <a:lnTo>
                  <a:pt x="6" y="0"/>
                </a:lnTo>
                <a:lnTo>
                  <a:pt x="6" y="4"/>
                </a:lnTo>
                <a:lnTo>
                  <a:pt x="0" y="13"/>
                </a:lnTo>
                <a:lnTo>
                  <a:pt x="4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1" name="Freeform 2095">
            <a:extLst>
              <a:ext uri="{FF2B5EF4-FFF2-40B4-BE49-F238E27FC236}">
                <a16:creationId xmlns:a16="http://schemas.microsoft.com/office/drawing/2014/main" id="{A8EC5276-1C9A-ED41-B844-35B879163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0738" y="2808288"/>
            <a:ext cx="6350" cy="6350"/>
          </a:xfrm>
          <a:custGeom>
            <a:avLst/>
            <a:gdLst>
              <a:gd name="T0" fmla="*/ 5556 w 16"/>
              <a:gd name="T1" fmla="*/ 2339 h 19"/>
              <a:gd name="T2" fmla="*/ 4366 w 16"/>
              <a:gd name="T3" fmla="*/ 334 h 19"/>
              <a:gd name="T4" fmla="*/ 4763 w 16"/>
              <a:gd name="T5" fmla="*/ 334 h 19"/>
              <a:gd name="T6" fmla="*/ 5556 w 16"/>
              <a:gd name="T7" fmla="*/ 334 h 19"/>
              <a:gd name="T8" fmla="*/ 5953 w 16"/>
              <a:gd name="T9" fmla="*/ 334 h 19"/>
              <a:gd name="T10" fmla="*/ 5953 w 16"/>
              <a:gd name="T11" fmla="*/ 2339 h 19"/>
              <a:gd name="T12" fmla="*/ 5556 w 16"/>
              <a:gd name="T13" fmla="*/ 2339 h 19"/>
              <a:gd name="T14" fmla="*/ 1984 w 16"/>
              <a:gd name="T15" fmla="*/ 2339 h 19"/>
              <a:gd name="T16" fmla="*/ 3175 w 16"/>
              <a:gd name="T17" fmla="*/ 5013 h 19"/>
              <a:gd name="T18" fmla="*/ 4763 w 16"/>
              <a:gd name="T19" fmla="*/ 4679 h 19"/>
              <a:gd name="T20" fmla="*/ 1984 w 16"/>
              <a:gd name="T21" fmla="*/ 5347 h 19"/>
              <a:gd name="T22" fmla="*/ 794 w 16"/>
              <a:gd name="T23" fmla="*/ 2339 h 19"/>
              <a:gd name="T24" fmla="*/ 3969 w 16"/>
              <a:gd name="T25" fmla="*/ 334 h 19"/>
              <a:gd name="T26" fmla="*/ 1984 w 16"/>
              <a:gd name="T27" fmla="*/ 233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9">
                <a:moveTo>
                  <a:pt x="14" y="7"/>
                </a:moveTo>
                <a:cubicBezTo>
                  <a:pt x="14" y="4"/>
                  <a:pt x="12" y="1"/>
                  <a:pt x="11" y="1"/>
                </a:cubicBezTo>
                <a:lnTo>
                  <a:pt x="12" y="1"/>
                </a:lnTo>
                <a:lnTo>
                  <a:pt x="14" y="1"/>
                </a:lnTo>
                <a:lnTo>
                  <a:pt x="15" y="1"/>
                </a:lnTo>
                <a:lnTo>
                  <a:pt x="15" y="7"/>
                </a:lnTo>
                <a:lnTo>
                  <a:pt x="14" y="7"/>
                </a:lnTo>
                <a:close/>
                <a:moveTo>
                  <a:pt x="5" y="7"/>
                </a:moveTo>
                <a:cubicBezTo>
                  <a:pt x="3" y="10"/>
                  <a:pt x="5" y="13"/>
                  <a:pt x="8" y="15"/>
                </a:cubicBezTo>
                <a:cubicBezTo>
                  <a:pt x="9" y="15"/>
                  <a:pt x="11" y="15"/>
                  <a:pt x="12" y="14"/>
                </a:cubicBezTo>
                <a:cubicBezTo>
                  <a:pt x="10" y="16"/>
                  <a:pt x="9" y="18"/>
                  <a:pt x="5" y="16"/>
                </a:cubicBezTo>
                <a:cubicBezTo>
                  <a:pt x="2" y="15"/>
                  <a:pt x="0" y="10"/>
                  <a:pt x="2" y="7"/>
                </a:cubicBezTo>
                <a:cubicBezTo>
                  <a:pt x="3" y="1"/>
                  <a:pt x="6" y="0"/>
                  <a:pt x="10" y="1"/>
                </a:cubicBezTo>
                <a:cubicBezTo>
                  <a:pt x="7" y="1"/>
                  <a:pt x="5" y="4"/>
                  <a:pt x="5" y="7"/>
                </a:cubicBez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2" name="Freeform 2096">
            <a:extLst>
              <a:ext uri="{FF2B5EF4-FFF2-40B4-BE49-F238E27FC236}">
                <a16:creationId xmlns:a16="http://schemas.microsoft.com/office/drawing/2014/main" id="{0ECADE5E-5BE5-4A41-A138-7F05EF6CE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2808288"/>
            <a:ext cx="3175" cy="6350"/>
          </a:xfrm>
          <a:custGeom>
            <a:avLst/>
            <a:gdLst>
              <a:gd name="T0" fmla="*/ 1732 w 11"/>
              <a:gd name="T1" fmla="*/ 5976 h 17"/>
              <a:gd name="T2" fmla="*/ 1155 w 11"/>
              <a:gd name="T3" fmla="*/ 5976 h 17"/>
              <a:gd name="T4" fmla="*/ 2598 w 11"/>
              <a:gd name="T5" fmla="*/ 5603 h 17"/>
              <a:gd name="T6" fmla="*/ 1732 w 11"/>
              <a:gd name="T7" fmla="*/ 5976 h 17"/>
              <a:gd name="T8" fmla="*/ 2598 w 11"/>
              <a:gd name="T9" fmla="*/ 0 h 17"/>
              <a:gd name="T10" fmla="*/ 2886 w 11"/>
              <a:gd name="T11" fmla="*/ 374 h 17"/>
              <a:gd name="T12" fmla="*/ 2598 w 11"/>
              <a:gd name="T13" fmla="*/ 374 h 17"/>
              <a:gd name="T14" fmla="*/ 0 w 11"/>
              <a:gd name="T15" fmla="*/ 2615 h 17"/>
              <a:gd name="T16" fmla="*/ 2598 w 11"/>
              <a:gd name="T17" fmla="*/ 0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7">
                <a:moveTo>
                  <a:pt x="6" y="16"/>
                </a:moveTo>
                <a:lnTo>
                  <a:pt x="4" y="16"/>
                </a:lnTo>
                <a:cubicBezTo>
                  <a:pt x="6" y="16"/>
                  <a:pt x="7" y="16"/>
                  <a:pt x="9" y="15"/>
                </a:cubicBezTo>
                <a:cubicBezTo>
                  <a:pt x="9" y="16"/>
                  <a:pt x="7" y="16"/>
                  <a:pt x="6" y="16"/>
                </a:cubicBezTo>
                <a:close/>
                <a:moveTo>
                  <a:pt x="9" y="0"/>
                </a:moveTo>
                <a:lnTo>
                  <a:pt x="10" y="1"/>
                </a:lnTo>
                <a:lnTo>
                  <a:pt x="9" y="1"/>
                </a:lnTo>
                <a:cubicBezTo>
                  <a:pt x="4" y="0"/>
                  <a:pt x="1" y="1"/>
                  <a:pt x="0" y="7"/>
                </a:cubicBezTo>
                <a:cubicBezTo>
                  <a:pt x="1" y="1"/>
                  <a:pt x="4" y="0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3" name="Freeform 2097">
            <a:extLst>
              <a:ext uri="{FF2B5EF4-FFF2-40B4-BE49-F238E27FC236}">
                <a16:creationId xmlns:a16="http://schemas.microsoft.com/office/drawing/2014/main" id="{B302E5CA-A167-484C-9E2A-E6FE9EDAF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809875"/>
            <a:ext cx="6350" cy="6350"/>
          </a:xfrm>
          <a:custGeom>
            <a:avLst/>
            <a:gdLst>
              <a:gd name="T0" fmla="*/ 5953 w 16"/>
              <a:gd name="T1" fmla="*/ 4011 h 19"/>
              <a:gd name="T2" fmla="*/ 5953 w 16"/>
              <a:gd name="T3" fmla="*/ 5013 h 19"/>
              <a:gd name="T4" fmla="*/ 5953 w 16"/>
              <a:gd name="T5" fmla="*/ 6016 h 19"/>
              <a:gd name="T6" fmla="*/ 3572 w 16"/>
              <a:gd name="T7" fmla="*/ 5013 h 19"/>
              <a:gd name="T8" fmla="*/ 4366 w 16"/>
              <a:gd name="T9" fmla="*/ 4679 h 19"/>
              <a:gd name="T10" fmla="*/ 4366 w 16"/>
              <a:gd name="T11" fmla="*/ 4011 h 19"/>
              <a:gd name="T12" fmla="*/ 3572 w 16"/>
              <a:gd name="T13" fmla="*/ 3008 h 19"/>
              <a:gd name="T14" fmla="*/ 3572 w 16"/>
              <a:gd name="T15" fmla="*/ 668 h 19"/>
              <a:gd name="T16" fmla="*/ 1984 w 16"/>
              <a:gd name="T17" fmla="*/ 3008 h 19"/>
              <a:gd name="T18" fmla="*/ 1984 w 16"/>
              <a:gd name="T19" fmla="*/ 3008 h 19"/>
              <a:gd name="T20" fmla="*/ 1191 w 16"/>
              <a:gd name="T21" fmla="*/ 3008 h 19"/>
              <a:gd name="T22" fmla="*/ 1191 w 16"/>
              <a:gd name="T23" fmla="*/ 4011 h 19"/>
              <a:gd name="T24" fmla="*/ 1984 w 16"/>
              <a:gd name="T25" fmla="*/ 4679 h 19"/>
              <a:gd name="T26" fmla="*/ 1984 w 16"/>
              <a:gd name="T27" fmla="*/ 5013 h 19"/>
              <a:gd name="T28" fmla="*/ 0 w 16"/>
              <a:gd name="T29" fmla="*/ 4679 h 19"/>
              <a:gd name="T30" fmla="*/ 1191 w 16"/>
              <a:gd name="T31" fmla="*/ 3008 h 19"/>
              <a:gd name="T32" fmla="*/ 3572 w 16"/>
              <a:gd name="T33" fmla="*/ 0 h 19"/>
              <a:gd name="T34" fmla="*/ 4763 w 16"/>
              <a:gd name="T35" fmla="*/ 0 h 19"/>
              <a:gd name="T36" fmla="*/ 5953 w 16"/>
              <a:gd name="T37" fmla="*/ 4011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" h="19">
                <a:moveTo>
                  <a:pt x="15" y="12"/>
                </a:moveTo>
                <a:lnTo>
                  <a:pt x="15" y="15"/>
                </a:lnTo>
                <a:lnTo>
                  <a:pt x="15" y="18"/>
                </a:lnTo>
                <a:lnTo>
                  <a:pt x="9" y="15"/>
                </a:lnTo>
                <a:cubicBezTo>
                  <a:pt x="9" y="15"/>
                  <a:pt x="11" y="15"/>
                  <a:pt x="11" y="14"/>
                </a:cubicBezTo>
                <a:lnTo>
                  <a:pt x="11" y="12"/>
                </a:lnTo>
                <a:lnTo>
                  <a:pt x="9" y="9"/>
                </a:lnTo>
                <a:lnTo>
                  <a:pt x="9" y="2"/>
                </a:lnTo>
                <a:lnTo>
                  <a:pt x="5" y="9"/>
                </a:lnTo>
                <a:lnTo>
                  <a:pt x="3" y="9"/>
                </a:lnTo>
                <a:lnTo>
                  <a:pt x="3" y="12"/>
                </a:lnTo>
                <a:cubicBezTo>
                  <a:pt x="3" y="14"/>
                  <a:pt x="3" y="14"/>
                  <a:pt x="5" y="14"/>
                </a:cubicBezTo>
                <a:lnTo>
                  <a:pt x="5" y="15"/>
                </a:lnTo>
                <a:lnTo>
                  <a:pt x="0" y="14"/>
                </a:lnTo>
                <a:cubicBezTo>
                  <a:pt x="0" y="14"/>
                  <a:pt x="2" y="12"/>
                  <a:pt x="3" y="9"/>
                </a:cubicBezTo>
                <a:lnTo>
                  <a:pt x="9" y="0"/>
                </a:lnTo>
                <a:lnTo>
                  <a:pt x="12" y="0"/>
                </a:lnTo>
                <a:lnTo>
                  <a:pt x="15" y="12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4" name="Freeform 2098">
            <a:extLst>
              <a:ext uri="{FF2B5EF4-FFF2-40B4-BE49-F238E27FC236}">
                <a16:creationId xmlns:a16="http://schemas.microsoft.com/office/drawing/2014/main" id="{2A947D14-CEBC-EA40-BD25-692C48FC0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809875"/>
            <a:ext cx="4763" cy="6350"/>
          </a:xfrm>
          <a:custGeom>
            <a:avLst/>
            <a:gdLst>
              <a:gd name="T0" fmla="*/ 3810 w 15"/>
              <a:gd name="T1" fmla="*/ 6016 h 19"/>
              <a:gd name="T2" fmla="*/ 3810 w 15"/>
              <a:gd name="T3" fmla="*/ 5013 h 19"/>
              <a:gd name="T4" fmla="*/ 3810 w 15"/>
              <a:gd name="T5" fmla="*/ 4679 h 19"/>
              <a:gd name="T6" fmla="*/ 4445 w 15"/>
              <a:gd name="T7" fmla="*/ 5013 h 19"/>
              <a:gd name="T8" fmla="*/ 3810 w 15"/>
              <a:gd name="T9" fmla="*/ 6016 h 19"/>
              <a:gd name="T10" fmla="*/ 2540 w 15"/>
              <a:gd name="T11" fmla="*/ 4679 h 19"/>
              <a:gd name="T12" fmla="*/ 2540 w 15"/>
              <a:gd name="T13" fmla="*/ 4679 h 19"/>
              <a:gd name="T14" fmla="*/ 1905 w 15"/>
              <a:gd name="T15" fmla="*/ 3008 h 19"/>
              <a:gd name="T16" fmla="*/ 2540 w 15"/>
              <a:gd name="T17" fmla="*/ 4011 h 19"/>
              <a:gd name="T18" fmla="*/ 2540 w 15"/>
              <a:gd name="T19" fmla="*/ 4679 h 19"/>
              <a:gd name="T20" fmla="*/ 2858 w 15"/>
              <a:gd name="T21" fmla="*/ 0 h 19"/>
              <a:gd name="T22" fmla="*/ 3810 w 15"/>
              <a:gd name="T23" fmla="*/ 4011 h 19"/>
              <a:gd name="T24" fmla="*/ 3810 w 15"/>
              <a:gd name="T25" fmla="*/ 4679 h 19"/>
              <a:gd name="T26" fmla="*/ 2858 w 15"/>
              <a:gd name="T27" fmla="*/ 0 h 19"/>
              <a:gd name="T28" fmla="*/ 635 w 15"/>
              <a:gd name="T29" fmla="*/ 4679 h 19"/>
              <a:gd name="T30" fmla="*/ 0 w 15"/>
              <a:gd name="T31" fmla="*/ 4679 h 19"/>
              <a:gd name="T32" fmla="*/ 0 w 15"/>
              <a:gd name="T33" fmla="*/ 4011 h 19"/>
              <a:gd name="T34" fmla="*/ 635 w 15"/>
              <a:gd name="T35" fmla="*/ 4679 h 19"/>
              <a:gd name="T36" fmla="*/ 0 w 15"/>
              <a:gd name="T37" fmla="*/ 3008 h 19"/>
              <a:gd name="T38" fmla="*/ 635 w 15"/>
              <a:gd name="T39" fmla="*/ 3008 h 19"/>
              <a:gd name="T40" fmla="*/ 0 w 15"/>
              <a:gd name="T41" fmla="*/ 3676 h 19"/>
              <a:gd name="T42" fmla="*/ 0 w 15"/>
              <a:gd name="T43" fmla="*/ 3008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5" h="19">
                <a:moveTo>
                  <a:pt x="12" y="18"/>
                </a:moveTo>
                <a:lnTo>
                  <a:pt x="12" y="15"/>
                </a:lnTo>
                <a:lnTo>
                  <a:pt x="12" y="14"/>
                </a:lnTo>
                <a:cubicBezTo>
                  <a:pt x="12" y="15"/>
                  <a:pt x="14" y="15"/>
                  <a:pt x="14" y="15"/>
                </a:cubicBezTo>
                <a:lnTo>
                  <a:pt x="12" y="18"/>
                </a:lnTo>
                <a:close/>
                <a:moveTo>
                  <a:pt x="8" y="14"/>
                </a:moveTo>
                <a:lnTo>
                  <a:pt x="8" y="14"/>
                </a:lnTo>
                <a:lnTo>
                  <a:pt x="6" y="9"/>
                </a:lnTo>
                <a:lnTo>
                  <a:pt x="8" y="12"/>
                </a:lnTo>
                <a:lnTo>
                  <a:pt x="8" y="14"/>
                </a:lnTo>
                <a:close/>
                <a:moveTo>
                  <a:pt x="9" y="0"/>
                </a:moveTo>
                <a:lnTo>
                  <a:pt x="12" y="12"/>
                </a:lnTo>
                <a:lnTo>
                  <a:pt x="12" y="14"/>
                </a:lnTo>
                <a:lnTo>
                  <a:pt x="9" y="0"/>
                </a:lnTo>
                <a:close/>
                <a:moveTo>
                  <a:pt x="2" y="14"/>
                </a:moveTo>
                <a:lnTo>
                  <a:pt x="0" y="14"/>
                </a:lnTo>
                <a:lnTo>
                  <a:pt x="0" y="12"/>
                </a:lnTo>
                <a:cubicBezTo>
                  <a:pt x="0" y="14"/>
                  <a:pt x="2" y="14"/>
                  <a:pt x="2" y="14"/>
                </a:cubicBezTo>
                <a:close/>
                <a:moveTo>
                  <a:pt x="0" y="9"/>
                </a:move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5" name="Freeform 2099">
            <a:extLst>
              <a:ext uri="{FF2B5EF4-FFF2-40B4-BE49-F238E27FC236}">
                <a16:creationId xmlns:a16="http://schemas.microsoft.com/office/drawing/2014/main" id="{44A428D1-5504-1A46-BE28-F14E434FC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809875"/>
            <a:ext cx="6350" cy="6350"/>
          </a:xfrm>
          <a:custGeom>
            <a:avLst/>
            <a:gdLst>
              <a:gd name="T0" fmla="*/ 5953 w 16"/>
              <a:gd name="T1" fmla="*/ 1671 h 19"/>
              <a:gd name="T2" fmla="*/ 5953 w 16"/>
              <a:gd name="T3" fmla="*/ 2005 h 19"/>
              <a:gd name="T4" fmla="*/ 3175 w 16"/>
              <a:gd name="T5" fmla="*/ 0 h 19"/>
              <a:gd name="T6" fmla="*/ 1588 w 16"/>
              <a:gd name="T7" fmla="*/ 3008 h 19"/>
              <a:gd name="T8" fmla="*/ 3572 w 16"/>
              <a:gd name="T9" fmla="*/ 5013 h 19"/>
              <a:gd name="T10" fmla="*/ 5953 w 16"/>
              <a:gd name="T11" fmla="*/ 3676 h 19"/>
              <a:gd name="T12" fmla="*/ 5953 w 16"/>
              <a:gd name="T13" fmla="*/ 4011 h 19"/>
              <a:gd name="T14" fmla="*/ 3175 w 16"/>
              <a:gd name="T15" fmla="*/ 6016 h 19"/>
              <a:gd name="T16" fmla="*/ 0 w 16"/>
              <a:gd name="T17" fmla="*/ 3008 h 19"/>
              <a:gd name="T18" fmla="*/ 2381 w 16"/>
              <a:gd name="T19" fmla="*/ 0 h 19"/>
              <a:gd name="T20" fmla="*/ 3572 w 16"/>
              <a:gd name="T21" fmla="*/ 0 h 19"/>
              <a:gd name="T22" fmla="*/ 4366 w 16"/>
              <a:gd name="T23" fmla="*/ 0 h 19"/>
              <a:gd name="T24" fmla="*/ 4763 w 16"/>
              <a:gd name="T25" fmla="*/ 0 h 19"/>
              <a:gd name="T26" fmla="*/ 4763 w 16"/>
              <a:gd name="T27" fmla="*/ 0 h 19"/>
              <a:gd name="T28" fmla="*/ 5953 w 16"/>
              <a:gd name="T29" fmla="*/ 1671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9">
                <a:moveTo>
                  <a:pt x="15" y="5"/>
                </a:moveTo>
                <a:lnTo>
                  <a:pt x="15" y="6"/>
                </a:lnTo>
                <a:cubicBezTo>
                  <a:pt x="12" y="3"/>
                  <a:pt x="9" y="0"/>
                  <a:pt x="8" y="0"/>
                </a:cubicBezTo>
                <a:cubicBezTo>
                  <a:pt x="4" y="0"/>
                  <a:pt x="3" y="6"/>
                  <a:pt x="4" y="9"/>
                </a:cubicBezTo>
                <a:cubicBezTo>
                  <a:pt x="4" y="14"/>
                  <a:pt x="6" y="15"/>
                  <a:pt x="9" y="15"/>
                </a:cubicBezTo>
                <a:cubicBezTo>
                  <a:pt x="11" y="15"/>
                  <a:pt x="15" y="14"/>
                  <a:pt x="15" y="11"/>
                </a:cubicBezTo>
                <a:lnTo>
                  <a:pt x="15" y="12"/>
                </a:lnTo>
                <a:cubicBezTo>
                  <a:pt x="15" y="15"/>
                  <a:pt x="11" y="18"/>
                  <a:pt x="8" y="18"/>
                </a:cubicBezTo>
                <a:cubicBezTo>
                  <a:pt x="3" y="18"/>
                  <a:pt x="0" y="14"/>
                  <a:pt x="0" y="9"/>
                </a:cubicBezTo>
                <a:cubicBezTo>
                  <a:pt x="0" y="6"/>
                  <a:pt x="3" y="0"/>
                  <a:pt x="6" y="0"/>
                </a:cubicBezTo>
                <a:cubicBezTo>
                  <a:pt x="8" y="0"/>
                  <a:pt x="8" y="0"/>
                  <a:pt x="9" y="0"/>
                </a:cubicBezTo>
                <a:lnTo>
                  <a:pt x="11" y="0"/>
                </a:lnTo>
                <a:lnTo>
                  <a:pt x="12" y="0"/>
                </a:lnTo>
                <a:lnTo>
                  <a:pt x="15" y="5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6" name="Freeform 2100">
            <a:extLst>
              <a:ext uri="{FF2B5EF4-FFF2-40B4-BE49-F238E27FC236}">
                <a16:creationId xmlns:a16="http://schemas.microsoft.com/office/drawing/2014/main" id="{40A68C8B-B523-2849-94F1-77BD37E3B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809875"/>
            <a:ext cx="6350" cy="6350"/>
          </a:xfrm>
          <a:custGeom>
            <a:avLst/>
            <a:gdLst>
              <a:gd name="T0" fmla="*/ 2381 w 16"/>
              <a:gd name="T1" fmla="*/ 0 h 16"/>
              <a:gd name="T2" fmla="*/ 3175 w 16"/>
              <a:gd name="T3" fmla="*/ 0 h 16"/>
              <a:gd name="T4" fmla="*/ 3175 w 16"/>
              <a:gd name="T5" fmla="*/ 0 h 16"/>
              <a:gd name="T6" fmla="*/ 0 w 16"/>
              <a:gd name="T7" fmla="*/ 3572 h 16"/>
              <a:gd name="T8" fmla="*/ 2381 w 16"/>
              <a:gd name="T9" fmla="*/ 0 h 16"/>
              <a:gd name="T10" fmla="*/ 3572 w 16"/>
              <a:gd name="T11" fmla="*/ 5953 h 16"/>
              <a:gd name="T12" fmla="*/ 1191 w 16"/>
              <a:gd name="T13" fmla="*/ 3572 h 16"/>
              <a:gd name="T14" fmla="*/ 3175 w 16"/>
              <a:gd name="T15" fmla="*/ 0 h 16"/>
              <a:gd name="T16" fmla="*/ 1588 w 16"/>
              <a:gd name="T17" fmla="*/ 3572 h 16"/>
              <a:gd name="T18" fmla="*/ 3572 w 16"/>
              <a:gd name="T19" fmla="*/ 5953 h 16"/>
              <a:gd name="T20" fmla="*/ 5953 w 16"/>
              <a:gd name="T21" fmla="*/ 4366 h 16"/>
              <a:gd name="T22" fmla="*/ 5953 w 16"/>
              <a:gd name="T23" fmla="*/ 5556 h 16"/>
              <a:gd name="T24" fmla="*/ 3572 w 16"/>
              <a:gd name="T25" fmla="*/ 5953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6">
                <a:moveTo>
                  <a:pt x="6" y="0"/>
                </a:moveTo>
                <a:lnTo>
                  <a:pt x="8" y="0"/>
                </a:lnTo>
                <a:cubicBezTo>
                  <a:pt x="3" y="0"/>
                  <a:pt x="0" y="6"/>
                  <a:pt x="0" y="9"/>
                </a:cubicBezTo>
                <a:cubicBezTo>
                  <a:pt x="0" y="6"/>
                  <a:pt x="3" y="0"/>
                  <a:pt x="6" y="0"/>
                </a:cubicBezTo>
                <a:close/>
                <a:moveTo>
                  <a:pt x="9" y="15"/>
                </a:moveTo>
                <a:cubicBezTo>
                  <a:pt x="6" y="15"/>
                  <a:pt x="4" y="14"/>
                  <a:pt x="3" y="9"/>
                </a:cubicBezTo>
                <a:cubicBezTo>
                  <a:pt x="3" y="5"/>
                  <a:pt x="4" y="0"/>
                  <a:pt x="8" y="0"/>
                </a:cubicBezTo>
                <a:cubicBezTo>
                  <a:pt x="4" y="2"/>
                  <a:pt x="4" y="6"/>
                  <a:pt x="4" y="9"/>
                </a:cubicBezTo>
                <a:cubicBezTo>
                  <a:pt x="4" y="14"/>
                  <a:pt x="6" y="15"/>
                  <a:pt x="9" y="15"/>
                </a:cubicBezTo>
                <a:cubicBezTo>
                  <a:pt x="11" y="15"/>
                  <a:pt x="12" y="14"/>
                  <a:pt x="15" y="11"/>
                </a:cubicBezTo>
                <a:lnTo>
                  <a:pt x="15" y="14"/>
                </a:lnTo>
                <a:cubicBezTo>
                  <a:pt x="12" y="14"/>
                  <a:pt x="11" y="15"/>
                  <a:pt x="9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7" name="Freeform 2101">
            <a:extLst>
              <a:ext uri="{FF2B5EF4-FFF2-40B4-BE49-F238E27FC236}">
                <a16:creationId xmlns:a16="http://schemas.microsoft.com/office/drawing/2014/main" id="{21B09967-1634-4749-B790-73C7AD873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808288"/>
            <a:ext cx="6350" cy="6350"/>
          </a:xfrm>
          <a:custGeom>
            <a:avLst/>
            <a:gdLst>
              <a:gd name="T0" fmla="*/ 1058 w 18"/>
              <a:gd name="T1" fmla="*/ 6016 h 19"/>
              <a:gd name="T2" fmla="*/ 1058 w 18"/>
              <a:gd name="T3" fmla="*/ 5013 h 19"/>
              <a:gd name="T4" fmla="*/ 0 w 18"/>
              <a:gd name="T5" fmla="*/ 1671 h 19"/>
              <a:gd name="T6" fmla="*/ 0 w 18"/>
              <a:gd name="T7" fmla="*/ 1003 h 19"/>
              <a:gd name="T8" fmla="*/ 4233 w 18"/>
              <a:gd name="T9" fmla="*/ 0 h 19"/>
              <a:gd name="T10" fmla="*/ 5292 w 18"/>
              <a:gd name="T11" fmla="*/ 1003 h 19"/>
              <a:gd name="T12" fmla="*/ 4939 w 18"/>
              <a:gd name="T13" fmla="*/ 1671 h 19"/>
              <a:gd name="T14" fmla="*/ 2822 w 18"/>
              <a:gd name="T15" fmla="*/ 1003 h 19"/>
              <a:gd name="T16" fmla="*/ 1058 w 18"/>
              <a:gd name="T17" fmla="*/ 1671 h 19"/>
              <a:gd name="T18" fmla="*/ 2117 w 18"/>
              <a:gd name="T19" fmla="*/ 3008 h 19"/>
              <a:gd name="T20" fmla="*/ 2822 w 18"/>
              <a:gd name="T21" fmla="*/ 3008 h 19"/>
              <a:gd name="T22" fmla="*/ 3175 w 18"/>
              <a:gd name="T23" fmla="*/ 2005 h 19"/>
              <a:gd name="T24" fmla="*/ 3881 w 18"/>
              <a:gd name="T25" fmla="*/ 1671 h 19"/>
              <a:gd name="T26" fmla="*/ 4233 w 18"/>
              <a:gd name="T27" fmla="*/ 4011 h 19"/>
              <a:gd name="T28" fmla="*/ 3881 w 18"/>
              <a:gd name="T29" fmla="*/ 4011 h 19"/>
              <a:gd name="T30" fmla="*/ 2822 w 18"/>
              <a:gd name="T31" fmla="*/ 3008 h 19"/>
              <a:gd name="T32" fmla="*/ 2822 w 18"/>
              <a:gd name="T33" fmla="*/ 4679 h 19"/>
              <a:gd name="T34" fmla="*/ 3175 w 18"/>
              <a:gd name="T35" fmla="*/ 5347 h 19"/>
              <a:gd name="T36" fmla="*/ 1058 w 18"/>
              <a:gd name="T37" fmla="*/ 6016 h 19"/>
              <a:gd name="T38" fmla="*/ 5997 w 18"/>
              <a:gd name="T39" fmla="*/ 4011 h 19"/>
              <a:gd name="T40" fmla="*/ 5997 w 18"/>
              <a:gd name="T41" fmla="*/ 5013 h 19"/>
              <a:gd name="T42" fmla="*/ 3528 w 18"/>
              <a:gd name="T43" fmla="*/ 5347 h 19"/>
              <a:gd name="T44" fmla="*/ 5997 w 18"/>
              <a:gd name="T45" fmla="*/ 4011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" h="19">
                <a:moveTo>
                  <a:pt x="3" y="18"/>
                </a:moveTo>
                <a:lnTo>
                  <a:pt x="3" y="15"/>
                </a:lnTo>
                <a:lnTo>
                  <a:pt x="0" y="5"/>
                </a:lnTo>
                <a:lnTo>
                  <a:pt x="0" y="3"/>
                </a:lnTo>
                <a:lnTo>
                  <a:pt x="12" y="0"/>
                </a:lnTo>
                <a:lnTo>
                  <a:pt x="15" y="3"/>
                </a:lnTo>
                <a:lnTo>
                  <a:pt x="14" y="5"/>
                </a:lnTo>
                <a:cubicBezTo>
                  <a:pt x="12" y="3"/>
                  <a:pt x="9" y="0"/>
                  <a:pt x="8" y="3"/>
                </a:cubicBezTo>
                <a:cubicBezTo>
                  <a:pt x="3" y="3"/>
                  <a:pt x="3" y="3"/>
                  <a:pt x="3" y="5"/>
                </a:cubicBezTo>
                <a:lnTo>
                  <a:pt x="6" y="9"/>
                </a:lnTo>
                <a:lnTo>
                  <a:pt x="8" y="9"/>
                </a:lnTo>
                <a:cubicBezTo>
                  <a:pt x="9" y="9"/>
                  <a:pt x="9" y="8"/>
                  <a:pt x="9" y="6"/>
                </a:cubicBezTo>
                <a:lnTo>
                  <a:pt x="11" y="5"/>
                </a:lnTo>
                <a:lnTo>
                  <a:pt x="12" y="12"/>
                </a:lnTo>
                <a:lnTo>
                  <a:pt x="11" y="12"/>
                </a:lnTo>
                <a:cubicBezTo>
                  <a:pt x="11" y="9"/>
                  <a:pt x="9" y="9"/>
                  <a:pt x="8" y="9"/>
                </a:cubicBezTo>
                <a:lnTo>
                  <a:pt x="8" y="14"/>
                </a:lnTo>
                <a:cubicBezTo>
                  <a:pt x="8" y="14"/>
                  <a:pt x="9" y="16"/>
                  <a:pt x="9" y="16"/>
                </a:cubicBezTo>
                <a:lnTo>
                  <a:pt x="3" y="18"/>
                </a:lnTo>
                <a:close/>
                <a:moveTo>
                  <a:pt x="17" y="12"/>
                </a:moveTo>
                <a:lnTo>
                  <a:pt x="17" y="15"/>
                </a:lnTo>
                <a:lnTo>
                  <a:pt x="10" y="16"/>
                </a:lnTo>
                <a:cubicBezTo>
                  <a:pt x="13" y="14"/>
                  <a:pt x="15" y="12"/>
                  <a:pt x="17" y="12"/>
                </a:cubicBez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8" name="Freeform 2102">
            <a:extLst>
              <a:ext uri="{FF2B5EF4-FFF2-40B4-BE49-F238E27FC236}">
                <a16:creationId xmlns:a16="http://schemas.microsoft.com/office/drawing/2014/main" id="{CCEC379D-CD36-F741-AA79-CE1C1C4DA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9788" y="2809875"/>
            <a:ext cx="4762" cy="6350"/>
          </a:xfrm>
          <a:custGeom>
            <a:avLst/>
            <a:gdLst>
              <a:gd name="T0" fmla="*/ 0 w 15"/>
              <a:gd name="T1" fmla="*/ 5953 h 16"/>
              <a:gd name="T2" fmla="*/ 1905 w 15"/>
              <a:gd name="T3" fmla="*/ 5159 h 16"/>
              <a:gd name="T4" fmla="*/ 1587 w 15"/>
              <a:gd name="T5" fmla="*/ 4366 h 16"/>
              <a:gd name="T6" fmla="*/ 1905 w 15"/>
              <a:gd name="T7" fmla="*/ 5159 h 16"/>
              <a:gd name="T8" fmla="*/ 2857 w 15"/>
              <a:gd name="T9" fmla="*/ 4763 h 16"/>
              <a:gd name="T10" fmla="*/ 4445 w 15"/>
              <a:gd name="T11" fmla="*/ 4366 h 16"/>
              <a:gd name="T12" fmla="*/ 4445 w 15"/>
              <a:gd name="T13" fmla="*/ 4763 h 16"/>
              <a:gd name="T14" fmla="*/ 2222 w 15"/>
              <a:gd name="T15" fmla="*/ 5159 h 16"/>
              <a:gd name="T16" fmla="*/ 0 w 15"/>
              <a:gd name="T17" fmla="*/ 5953 h 16"/>
              <a:gd name="T18" fmla="*/ 2857 w 15"/>
              <a:gd name="T19" fmla="*/ 4763 h 16"/>
              <a:gd name="T20" fmla="*/ 4445 w 15"/>
              <a:gd name="T21" fmla="*/ 3572 h 16"/>
              <a:gd name="T22" fmla="*/ 2857 w 15"/>
              <a:gd name="T23" fmla="*/ 4763 h 16"/>
              <a:gd name="T24" fmla="*/ 952 w 15"/>
              <a:gd name="T25" fmla="*/ 1191 h 16"/>
              <a:gd name="T26" fmla="*/ 0 w 15"/>
              <a:gd name="T27" fmla="*/ 794 h 16"/>
              <a:gd name="T28" fmla="*/ 1587 w 15"/>
              <a:gd name="T29" fmla="*/ 0 h 16"/>
              <a:gd name="T30" fmla="*/ 1905 w 15"/>
              <a:gd name="T31" fmla="*/ 0 h 16"/>
              <a:gd name="T32" fmla="*/ 952 w 15"/>
              <a:gd name="T33" fmla="*/ 794 h 16"/>
              <a:gd name="T34" fmla="*/ 952 w 15"/>
              <a:gd name="T35" fmla="*/ 1191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" h="16">
                <a:moveTo>
                  <a:pt x="0" y="15"/>
                </a:moveTo>
                <a:lnTo>
                  <a:pt x="6" y="13"/>
                </a:lnTo>
                <a:cubicBezTo>
                  <a:pt x="5" y="13"/>
                  <a:pt x="5" y="12"/>
                  <a:pt x="5" y="11"/>
                </a:cubicBezTo>
                <a:cubicBezTo>
                  <a:pt x="6" y="12"/>
                  <a:pt x="6" y="13"/>
                  <a:pt x="6" y="13"/>
                </a:cubicBezTo>
                <a:lnTo>
                  <a:pt x="9" y="12"/>
                </a:lnTo>
                <a:lnTo>
                  <a:pt x="14" y="11"/>
                </a:lnTo>
                <a:lnTo>
                  <a:pt x="14" y="12"/>
                </a:lnTo>
                <a:lnTo>
                  <a:pt x="7" y="13"/>
                </a:lnTo>
                <a:lnTo>
                  <a:pt x="0" y="15"/>
                </a:lnTo>
                <a:close/>
                <a:moveTo>
                  <a:pt x="9" y="12"/>
                </a:moveTo>
                <a:cubicBezTo>
                  <a:pt x="10" y="11"/>
                  <a:pt x="12" y="10"/>
                  <a:pt x="14" y="9"/>
                </a:cubicBezTo>
                <a:cubicBezTo>
                  <a:pt x="13" y="10"/>
                  <a:pt x="11" y="11"/>
                  <a:pt x="9" y="12"/>
                </a:cubicBezTo>
                <a:close/>
                <a:moveTo>
                  <a:pt x="3" y="3"/>
                </a:moveTo>
                <a:lnTo>
                  <a:pt x="0" y="2"/>
                </a:lnTo>
                <a:cubicBezTo>
                  <a:pt x="0" y="0"/>
                  <a:pt x="0" y="0"/>
                  <a:pt x="5" y="0"/>
                </a:cubicBezTo>
                <a:lnTo>
                  <a:pt x="6" y="0"/>
                </a:lnTo>
                <a:cubicBezTo>
                  <a:pt x="0" y="0"/>
                  <a:pt x="0" y="0"/>
                  <a:pt x="3" y="2"/>
                </a:cubicBezTo>
                <a:lnTo>
                  <a:pt x="3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99" name="Freeform 2103">
            <a:extLst>
              <a:ext uri="{FF2B5EF4-FFF2-40B4-BE49-F238E27FC236}">
                <a16:creationId xmlns:a16="http://schemas.microsoft.com/office/drawing/2014/main" id="{115ADC57-56EE-1D49-84F5-C58520988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2806700"/>
            <a:ext cx="7938" cy="7938"/>
          </a:xfrm>
          <a:custGeom>
            <a:avLst/>
            <a:gdLst>
              <a:gd name="T0" fmla="*/ 5670 w 21"/>
              <a:gd name="T1" fmla="*/ 4330 h 22"/>
              <a:gd name="T2" fmla="*/ 4914 w 21"/>
              <a:gd name="T3" fmla="*/ 2165 h 22"/>
              <a:gd name="T4" fmla="*/ 3780 w 21"/>
              <a:gd name="T5" fmla="*/ 722 h 22"/>
              <a:gd name="T6" fmla="*/ 3780 w 21"/>
              <a:gd name="T7" fmla="*/ 722 h 22"/>
              <a:gd name="T8" fmla="*/ 4914 w 21"/>
              <a:gd name="T9" fmla="*/ 0 h 22"/>
              <a:gd name="T10" fmla="*/ 4914 w 21"/>
              <a:gd name="T11" fmla="*/ 361 h 22"/>
              <a:gd name="T12" fmla="*/ 4914 w 21"/>
              <a:gd name="T13" fmla="*/ 2165 h 22"/>
              <a:gd name="T14" fmla="*/ 7560 w 21"/>
              <a:gd name="T15" fmla="*/ 5773 h 22"/>
              <a:gd name="T16" fmla="*/ 6426 w 21"/>
              <a:gd name="T17" fmla="*/ 5773 h 22"/>
              <a:gd name="T18" fmla="*/ 1512 w 21"/>
              <a:gd name="T19" fmla="*/ 2526 h 22"/>
              <a:gd name="T20" fmla="*/ 2646 w 21"/>
              <a:gd name="T21" fmla="*/ 5773 h 22"/>
              <a:gd name="T22" fmla="*/ 4536 w 21"/>
              <a:gd name="T23" fmla="*/ 6856 h 22"/>
              <a:gd name="T24" fmla="*/ 4536 w 21"/>
              <a:gd name="T25" fmla="*/ 6856 h 22"/>
              <a:gd name="T26" fmla="*/ 1512 w 21"/>
              <a:gd name="T27" fmla="*/ 7577 h 22"/>
              <a:gd name="T28" fmla="*/ 1512 w 21"/>
              <a:gd name="T29" fmla="*/ 7577 h 22"/>
              <a:gd name="T30" fmla="*/ 2268 w 21"/>
              <a:gd name="T31" fmla="*/ 5773 h 22"/>
              <a:gd name="T32" fmla="*/ 1134 w 21"/>
              <a:gd name="T33" fmla="*/ 2526 h 22"/>
              <a:gd name="T34" fmla="*/ 0 w 21"/>
              <a:gd name="T35" fmla="*/ 2526 h 22"/>
              <a:gd name="T36" fmla="*/ 0 w 21"/>
              <a:gd name="T37" fmla="*/ 2526 h 22"/>
              <a:gd name="T38" fmla="*/ 1512 w 21"/>
              <a:gd name="T39" fmla="*/ 2165 h 22"/>
              <a:gd name="T40" fmla="*/ 5670 w 21"/>
              <a:gd name="T41" fmla="*/ 4330 h 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1" h="22">
                <a:moveTo>
                  <a:pt x="15" y="12"/>
                </a:moveTo>
                <a:lnTo>
                  <a:pt x="13" y="6"/>
                </a:lnTo>
                <a:cubicBezTo>
                  <a:pt x="13" y="2"/>
                  <a:pt x="12" y="2"/>
                  <a:pt x="10" y="2"/>
                </a:cubicBezTo>
                <a:lnTo>
                  <a:pt x="13" y="0"/>
                </a:lnTo>
                <a:lnTo>
                  <a:pt x="13" y="1"/>
                </a:lnTo>
                <a:cubicBezTo>
                  <a:pt x="13" y="2"/>
                  <a:pt x="13" y="2"/>
                  <a:pt x="13" y="6"/>
                </a:cubicBezTo>
                <a:lnTo>
                  <a:pt x="20" y="16"/>
                </a:lnTo>
                <a:lnTo>
                  <a:pt x="17" y="16"/>
                </a:lnTo>
                <a:lnTo>
                  <a:pt x="4" y="7"/>
                </a:lnTo>
                <a:lnTo>
                  <a:pt x="7" y="16"/>
                </a:lnTo>
                <a:cubicBezTo>
                  <a:pt x="9" y="19"/>
                  <a:pt x="9" y="19"/>
                  <a:pt x="12" y="19"/>
                </a:cubicBezTo>
                <a:lnTo>
                  <a:pt x="4" y="21"/>
                </a:lnTo>
                <a:cubicBezTo>
                  <a:pt x="7" y="19"/>
                  <a:pt x="7" y="19"/>
                  <a:pt x="6" y="16"/>
                </a:cubicBezTo>
                <a:lnTo>
                  <a:pt x="3" y="7"/>
                </a:lnTo>
                <a:cubicBezTo>
                  <a:pt x="3" y="7"/>
                  <a:pt x="1" y="7"/>
                  <a:pt x="0" y="7"/>
                </a:cubicBezTo>
                <a:lnTo>
                  <a:pt x="4" y="6"/>
                </a:lnTo>
                <a:lnTo>
                  <a:pt x="15" y="12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00" name="Freeform 2104">
            <a:extLst>
              <a:ext uri="{FF2B5EF4-FFF2-40B4-BE49-F238E27FC236}">
                <a16:creationId xmlns:a16="http://schemas.microsoft.com/office/drawing/2014/main" id="{73DBAB58-829C-3547-93F1-D54AF4CB8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2808288"/>
            <a:ext cx="3175" cy="4762"/>
          </a:xfrm>
          <a:custGeom>
            <a:avLst/>
            <a:gdLst>
              <a:gd name="T0" fmla="*/ 953 w 10"/>
              <a:gd name="T1" fmla="*/ 2857 h 15"/>
              <a:gd name="T2" fmla="*/ 0 w 10"/>
              <a:gd name="T3" fmla="*/ 0 h 15"/>
              <a:gd name="T4" fmla="*/ 1270 w 10"/>
              <a:gd name="T5" fmla="*/ 2857 h 15"/>
              <a:gd name="T6" fmla="*/ 318 w 10"/>
              <a:gd name="T7" fmla="*/ 4445 h 15"/>
              <a:gd name="T8" fmla="*/ 953 w 10"/>
              <a:gd name="T9" fmla="*/ 2857 h 15"/>
              <a:gd name="T10" fmla="*/ 2223 w 10"/>
              <a:gd name="T11" fmla="*/ 3810 h 15"/>
              <a:gd name="T12" fmla="*/ 1270 w 10"/>
              <a:gd name="T13" fmla="*/ 2857 h 15"/>
              <a:gd name="T14" fmla="*/ 2858 w 10"/>
              <a:gd name="T15" fmla="*/ 3810 h 15"/>
              <a:gd name="T16" fmla="*/ 2223 w 10"/>
              <a:gd name="T17" fmla="*/ 3810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3" y="9"/>
                </a:moveTo>
                <a:lnTo>
                  <a:pt x="0" y="0"/>
                </a:lnTo>
                <a:lnTo>
                  <a:pt x="4" y="9"/>
                </a:lnTo>
                <a:cubicBezTo>
                  <a:pt x="4" y="12"/>
                  <a:pt x="4" y="12"/>
                  <a:pt x="1" y="14"/>
                </a:cubicBezTo>
                <a:cubicBezTo>
                  <a:pt x="4" y="12"/>
                  <a:pt x="4" y="12"/>
                  <a:pt x="3" y="9"/>
                </a:cubicBezTo>
                <a:close/>
                <a:moveTo>
                  <a:pt x="7" y="12"/>
                </a:moveTo>
                <a:cubicBezTo>
                  <a:pt x="6" y="12"/>
                  <a:pt x="4" y="12"/>
                  <a:pt x="4" y="9"/>
                </a:cubicBezTo>
                <a:cubicBezTo>
                  <a:pt x="6" y="12"/>
                  <a:pt x="6" y="12"/>
                  <a:pt x="9" y="12"/>
                </a:cubicBezTo>
                <a:lnTo>
                  <a:pt x="7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01" name="Freeform 2105">
            <a:extLst>
              <a:ext uri="{FF2B5EF4-FFF2-40B4-BE49-F238E27FC236}">
                <a16:creationId xmlns:a16="http://schemas.microsoft.com/office/drawing/2014/main" id="{D5D641C9-2ED3-C04B-98FE-920E35CE1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9313" y="2803525"/>
            <a:ext cx="7937" cy="7938"/>
          </a:xfrm>
          <a:custGeom>
            <a:avLst/>
            <a:gdLst>
              <a:gd name="T0" fmla="*/ 5291 w 21"/>
              <a:gd name="T1" fmla="*/ 0 h 21"/>
              <a:gd name="T2" fmla="*/ 6425 w 21"/>
              <a:gd name="T3" fmla="*/ 1134 h 21"/>
              <a:gd name="T4" fmla="*/ 5669 w 21"/>
              <a:gd name="T5" fmla="*/ 1134 h 21"/>
              <a:gd name="T6" fmla="*/ 4157 w 21"/>
              <a:gd name="T7" fmla="*/ 756 h 21"/>
              <a:gd name="T8" fmla="*/ 5291 w 21"/>
              <a:gd name="T9" fmla="*/ 0 h 21"/>
              <a:gd name="T10" fmla="*/ 3402 w 21"/>
              <a:gd name="T11" fmla="*/ 1134 h 21"/>
              <a:gd name="T12" fmla="*/ 6425 w 21"/>
              <a:gd name="T13" fmla="*/ 5292 h 21"/>
              <a:gd name="T14" fmla="*/ 6803 w 21"/>
              <a:gd name="T15" fmla="*/ 5670 h 21"/>
              <a:gd name="T16" fmla="*/ 7559 w 21"/>
              <a:gd name="T17" fmla="*/ 5670 h 21"/>
              <a:gd name="T18" fmla="*/ 5291 w 21"/>
              <a:gd name="T19" fmla="*/ 7560 h 21"/>
              <a:gd name="T20" fmla="*/ 5291 w 21"/>
              <a:gd name="T21" fmla="*/ 6804 h 21"/>
              <a:gd name="T22" fmla="*/ 5291 w 21"/>
              <a:gd name="T23" fmla="*/ 5670 h 21"/>
              <a:gd name="T24" fmla="*/ 3024 w 21"/>
              <a:gd name="T25" fmla="*/ 1512 h 21"/>
              <a:gd name="T26" fmla="*/ 1890 w 21"/>
              <a:gd name="T27" fmla="*/ 4536 h 21"/>
              <a:gd name="T28" fmla="*/ 756 w 21"/>
              <a:gd name="T29" fmla="*/ 4536 h 21"/>
              <a:gd name="T30" fmla="*/ 0 w 21"/>
              <a:gd name="T31" fmla="*/ 3024 h 21"/>
              <a:gd name="T32" fmla="*/ 3780 w 21"/>
              <a:gd name="T33" fmla="*/ 756 h 21"/>
              <a:gd name="T34" fmla="*/ 3402 w 21"/>
              <a:gd name="T35" fmla="*/ 1134 h 2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1" h="21">
                <a:moveTo>
                  <a:pt x="14" y="0"/>
                </a:moveTo>
                <a:lnTo>
                  <a:pt x="17" y="3"/>
                </a:lnTo>
                <a:lnTo>
                  <a:pt x="15" y="3"/>
                </a:lnTo>
                <a:cubicBezTo>
                  <a:pt x="15" y="3"/>
                  <a:pt x="13" y="1"/>
                  <a:pt x="11" y="2"/>
                </a:cubicBezTo>
                <a:lnTo>
                  <a:pt x="14" y="0"/>
                </a:lnTo>
                <a:close/>
                <a:moveTo>
                  <a:pt x="9" y="3"/>
                </a:moveTo>
                <a:lnTo>
                  <a:pt x="17" y="14"/>
                </a:lnTo>
                <a:lnTo>
                  <a:pt x="18" y="15"/>
                </a:lnTo>
                <a:lnTo>
                  <a:pt x="20" y="15"/>
                </a:lnTo>
                <a:lnTo>
                  <a:pt x="14" y="20"/>
                </a:lnTo>
                <a:lnTo>
                  <a:pt x="14" y="18"/>
                </a:lnTo>
                <a:cubicBezTo>
                  <a:pt x="14" y="18"/>
                  <a:pt x="14" y="18"/>
                  <a:pt x="14" y="15"/>
                </a:cubicBezTo>
                <a:lnTo>
                  <a:pt x="8" y="4"/>
                </a:lnTo>
                <a:cubicBezTo>
                  <a:pt x="5" y="6"/>
                  <a:pt x="5" y="9"/>
                  <a:pt x="5" y="12"/>
                </a:cubicBezTo>
                <a:lnTo>
                  <a:pt x="2" y="12"/>
                </a:lnTo>
                <a:lnTo>
                  <a:pt x="0" y="8"/>
                </a:lnTo>
                <a:lnTo>
                  <a:pt x="10" y="2"/>
                </a:lnTo>
                <a:cubicBezTo>
                  <a:pt x="10" y="2"/>
                  <a:pt x="9" y="3"/>
                  <a:pt x="9" y="3"/>
                </a:cubicBez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02" name="Freeform 2106">
            <a:extLst>
              <a:ext uri="{FF2B5EF4-FFF2-40B4-BE49-F238E27FC236}">
                <a16:creationId xmlns:a16="http://schemas.microsoft.com/office/drawing/2014/main" id="{C2E5B0BD-6479-A442-9AEC-8E5E623D7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2803525"/>
            <a:ext cx="4763" cy="7938"/>
          </a:xfrm>
          <a:custGeom>
            <a:avLst/>
            <a:gdLst>
              <a:gd name="T0" fmla="*/ 3297 w 13"/>
              <a:gd name="T1" fmla="*/ 7560 h 21"/>
              <a:gd name="T2" fmla="*/ 3297 w 13"/>
              <a:gd name="T3" fmla="*/ 6804 h 21"/>
              <a:gd name="T4" fmla="*/ 3664 w 13"/>
              <a:gd name="T5" fmla="*/ 6804 h 21"/>
              <a:gd name="T6" fmla="*/ 3297 w 13"/>
              <a:gd name="T7" fmla="*/ 7560 h 21"/>
              <a:gd name="T8" fmla="*/ 0 w 13"/>
              <a:gd name="T9" fmla="*/ 4536 h 21"/>
              <a:gd name="T10" fmla="*/ 0 w 13"/>
              <a:gd name="T11" fmla="*/ 3780 h 21"/>
              <a:gd name="T12" fmla="*/ 1099 w 13"/>
              <a:gd name="T13" fmla="*/ 1512 h 21"/>
              <a:gd name="T14" fmla="*/ 0 w 13"/>
              <a:gd name="T15" fmla="*/ 4536 h 21"/>
              <a:gd name="T16" fmla="*/ 3297 w 13"/>
              <a:gd name="T17" fmla="*/ 0 h 21"/>
              <a:gd name="T18" fmla="*/ 4397 w 13"/>
              <a:gd name="T19" fmla="*/ 1134 h 21"/>
              <a:gd name="T20" fmla="*/ 3664 w 13"/>
              <a:gd name="T21" fmla="*/ 1134 h 21"/>
              <a:gd name="T22" fmla="*/ 3297 w 13"/>
              <a:gd name="T23" fmla="*/ 0 h 2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21">
                <a:moveTo>
                  <a:pt x="9" y="20"/>
                </a:moveTo>
                <a:lnTo>
                  <a:pt x="9" y="18"/>
                </a:lnTo>
                <a:lnTo>
                  <a:pt x="10" y="18"/>
                </a:lnTo>
                <a:lnTo>
                  <a:pt x="9" y="20"/>
                </a:lnTo>
                <a:close/>
                <a:moveTo>
                  <a:pt x="0" y="12"/>
                </a:moveTo>
                <a:lnTo>
                  <a:pt x="0" y="10"/>
                </a:lnTo>
                <a:cubicBezTo>
                  <a:pt x="0" y="9"/>
                  <a:pt x="0" y="6"/>
                  <a:pt x="3" y="4"/>
                </a:cubicBezTo>
                <a:cubicBezTo>
                  <a:pt x="0" y="6"/>
                  <a:pt x="0" y="9"/>
                  <a:pt x="0" y="12"/>
                </a:cubicBezTo>
                <a:close/>
                <a:moveTo>
                  <a:pt x="9" y="0"/>
                </a:moveTo>
                <a:lnTo>
                  <a:pt x="12" y="3"/>
                </a:lnTo>
                <a:lnTo>
                  <a:pt x="10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03" name="Freeform 2107">
            <a:extLst>
              <a:ext uri="{FF2B5EF4-FFF2-40B4-BE49-F238E27FC236}">
                <a16:creationId xmlns:a16="http://schemas.microsoft.com/office/drawing/2014/main" id="{5D8161A0-E3C1-204F-9257-F5DCC281A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4075" y="2798763"/>
            <a:ext cx="7938" cy="7937"/>
          </a:xfrm>
          <a:custGeom>
            <a:avLst/>
            <a:gdLst>
              <a:gd name="T0" fmla="*/ 7248 w 23"/>
              <a:gd name="T1" fmla="*/ 3247 h 22"/>
              <a:gd name="T2" fmla="*/ 7593 w 23"/>
              <a:gd name="T3" fmla="*/ 3247 h 22"/>
              <a:gd name="T4" fmla="*/ 6212 w 23"/>
              <a:gd name="T5" fmla="*/ 5051 h 22"/>
              <a:gd name="T6" fmla="*/ 5522 w 23"/>
              <a:gd name="T7" fmla="*/ 5051 h 22"/>
              <a:gd name="T8" fmla="*/ 4487 w 23"/>
              <a:gd name="T9" fmla="*/ 3969 h 22"/>
              <a:gd name="T10" fmla="*/ 3451 w 23"/>
              <a:gd name="T11" fmla="*/ 3969 h 22"/>
              <a:gd name="T12" fmla="*/ 4487 w 23"/>
              <a:gd name="T13" fmla="*/ 5412 h 22"/>
              <a:gd name="T14" fmla="*/ 5177 w 23"/>
              <a:gd name="T15" fmla="*/ 5051 h 22"/>
              <a:gd name="T16" fmla="*/ 5522 w 23"/>
              <a:gd name="T17" fmla="*/ 5412 h 22"/>
              <a:gd name="T18" fmla="*/ 4142 w 23"/>
              <a:gd name="T19" fmla="*/ 7576 h 22"/>
              <a:gd name="T20" fmla="*/ 3451 w 23"/>
              <a:gd name="T21" fmla="*/ 7576 h 22"/>
              <a:gd name="T22" fmla="*/ 3451 w 23"/>
              <a:gd name="T23" fmla="*/ 6855 h 22"/>
              <a:gd name="T24" fmla="*/ 1381 w 23"/>
              <a:gd name="T25" fmla="*/ 3969 h 22"/>
              <a:gd name="T26" fmla="*/ 0 w 23"/>
              <a:gd name="T27" fmla="*/ 3969 h 22"/>
              <a:gd name="T28" fmla="*/ 0 w 23"/>
              <a:gd name="T29" fmla="*/ 3247 h 22"/>
              <a:gd name="T30" fmla="*/ 2071 w 23"/>
              <a:gd name="T31" fmla="*/ 722 h 22"/>
              <a:gd name="T32" fmla="*/ 4487 w 23"/>
              <a:gd name="T33" fmla="*/ 722 h 22"/>
              <a:gd name="T34" fmla="*/ 4487 w 23"/>
              <a:gd name="T35" fmla="*/ 3247 h 22"/>
              <a:gd name="T36" fmla="*/ 5177 w 23"/>
              <a:gd name="T37" fmla="*/ 3247 h 22"/>
              <a:gd name="T38" fmla="*/ 6212 w 23"/>
              <a:gd name="T39" fmla="*/ 3247 h 22"/>
              <a:gd name="T40" fmla="*/ 7248 w 23"/>
              <a:gd name="T41" fmla="*/ 3247 h 22"/>
              <a:gd name="T42" fmla="*/ 3451 w 23"/>
              <a:gd name="T43" fmla="*/ 3969 h 22"/>
              <a:gd name="T44" fmla="*/ 3451 w 23"/>
              <a:gd name="T45" fmla="*/ 1804 h 22"/>
              <a:gd name="T46" fmla="*/ 2071 w 23"/>
              <a:gd name="T47" fmla="*/ 1804 h 22"/>
              <a:gd name="T48" fmla="*/ 2071 w 23"/>
              <a:gd name="T49" fmla="*/ 2886 h 22"/>
              <a:gd name="T50" fmla="*/ 3106 w 23"/>
              <a:gd name="T51" fmla="*/ 3969 h 22"/>
              <a:gd name="T52" fmla="*/ 3451 w 23"/>
              <a:gd name="T53" fmla="*/ 3969 h 2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3" h="22">
                <a:moveTo>
                  <a:pt x="21" y="9"/>
                </a:moveTo>
                <a:lnTo>
                  <a:pt x="22" y="9"/>
                </a:lnTo>
                <a:lnTo>
                  <a:pt x="18" y="14"/>
                </a:lnTo>
                <a:lnTo>
                  <a:pt x="16" y="14"/>
                </a:lnTo>
                <a:lnTo>
                  <a:pt x="13" y="11"/>
                </a:lnTo>
                <a:lnTo>
                  <a:pt x="10" y="11"/>
                </a:lnTo>
                <a:lnTo>
                  <a:pt x="13" y="15"/>
                </a:lnTo>
                <a:cubicBezTo>
                  <a:pt x="13" y="15"/>
                  <a:pt x="15" y="15"/>
                  <a:pt x="15" y="14"/>
                </a:cubicBezTo>
                <a:lnTo>
                  <a:pt x="16" y="15"/>
                </a:lnTo>
                <a:lnTo>
                  <a:pt x="12" y="21"/>
                </a:lnTo>
                <a:lnTo>
                  <a:pt x="10" y="21"/>
                </a:lnTo>
                <a:cubicBezTo>
                  <a:pt x="12" y="20"/>
                  <a:pt x="12" y="20"/>
                  <a:pt x="10" y="19"/>
                </a:cubicBezTo>
                <a:lnTo>
                  <a:pt x="4" y="11"/>
                </a:lnTo>
                <a:cubicBezTo>
                  <a:pt x="3" y="9"/>
                  <a:pt x="1" y="9"/>
                  <a:pt x="0" y="11"/>
                </a:cubicBezTo>
                <a:lnTo>
                  <a:pt x="0" y="9"/>
                </a:lnTo>
                <a:lnTo>
                  <a:pt x="6" y="2"/>
                </a:lnTo>
                <a:cubicBezTo>
                  <a:pt x="9" y="0"/>
                  <a:pt x="12" y="0"/>
                  <a:pt x="13" y="2"/>
                </a:cubicBezTo>
                <a:lnTo>
                  <a:pt x="13" y="9"/>
                </a:lnTo>
                <a:cubicBezTo>
                  <a:pt x="13" y="8"/>
                  <a:pt x="13" y="9"/>
                  <a:pt x="15" y="9"/>
                </a:cubicBezTo>
                <a:lnTo>
                  <a:pt x="18" y="9"/>
                </a:lnTo>
                <a:cubicBezTo>
                  <a:pt x="19" y="11"/>
                  <a:pt x="21" y="11"/>
                  <a:pt x="21" y="9"/>
                </a:cubicBezTo>
                <a:close/>
                <a:moveTo>
                  <a:pt x="10" y="11"/>
                </a:moveTo>
                <a:cubicBezTo>
                  <a:pt x="12" y="9"/>
                  <a:pt x="12" y="6"/>
                  <a:pt x="10" y="5"/>
                </a:cubicBezTo>
                <a:cubicBezTo>
                  <a:pt x="9" y="2"/>
                  <a:pt x="7" y="5"/>
                  <a:pt x="6" y="5"/>
                </a:cubicBezTo>
                <a:cubicBezTo>
                  <a:pt x="4" y="6"/>
                  <a:pt x="4" y="6"/>
                  <a:pt x="6" y="8"/>
                </a:cubicBezTo>
                <a:lnTo>
                  <a:pt x="9" y="11"/>
                </a:lnTo>
                <a:lnTo>
                  <a:pt x="10" y="11"/>
                </a:ln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04" name="Freeform 2108">
            <a:extLst>
              <a:ext uri="{FF2B5EF4-FFF2-40B4-BE49-F238E27FC236}">
                <a16:creationId xmlns:a16="http://schemas.microsoft.com/office/drawing/2014/main" id="{DFB90086-DF49-8F43-B5F4-5D9FA8BFF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4075" y="2800350"/>
            <a:ext cx="7938" cy="4763"/>
          </a:xfrm>
          <a:custGeom>
            <a:avLst/>
            <a:gdLst>
              <a:gd name="T0" fmla="*/ 0 w 22"/>
              <a:gd name="T1" fmla="*/ 3062 h 14"/>
              <a:gd name="T2" fmla="*/ 361 w 22"/>
              <a:gd name="T3" fmla="*/ 2382 h 14"/>
              <a:gd name="T4" fmla="*/ 1443 w 22"/>
              <a:gd name="T5" fmla="*/ 3062 h 14"/>
              <a:gd name="T6" fmla="*/ 0 w 22"/>
              <a:gd name="T7" fmla="*/ 3062 h 14"/>
              <a:gd name="T8" fmla="*/ 4691 w 22"/>
              <a:gd name="T9" fmla="*/ 4423 h 14"/>
              <a:gd name="T10" fmla="*/ 3608 w 22"/>
              <a:gd name="T11" fmla="*/ 3062 h 14"/>
              <a:gd name="T12" fmla="*/ 4691 w 22"/>
              <a:gd name="T13" fmla="*/ 4083 h 14"/>
              <a:gd name="T14" fmla="*/ 5412 w 22"/>
              <a:gd name="T15" fmla="*/ 4083 h 14"/>
              <a:gd name="T16" fmla="*/ 5412 w 22"/>
              <a:gd name="T17" fmla="*/ 4423 h 14"/>
              <a:gd name="T18" fmla="*/ 4691 w 22"/>
              <a:gd name="T19" fmla="*/ 4423 h 14"/>
              <a:gd name="T20" fmla="*/ 3608 w 22"/>
              <a:gd name="T21" fmla="*/ 3062 h 14"/>
              <a:gd name="T22" fmla="*/ 4330 w 22"/>
              <a:gd name="T23" fmla="*/ 2041 h 14"/>
              <a:gd name="T24" fmla="*/ 3608 w 22"/>
              <a:gd name="T25" fmla="*/ 3062 h 14"/>
              <a:gd name="T26" fmla="*/ 3608 w 22"/>
              <a:gd name="T27" fmla="*/ 1021 h 14"/>
              <a:gd name="T28" fmla="*/ 2165 w 22"/>
              <a:gd name="T29" fmla="*/ 1021 h 14"/>
              <a:gd name="T30" fmla="*/ 3608 w 22"/>
              <a:gd name="T31" fmla="*/ 1021 h 14"/>
              <a:gd name="T32" fmla="*/ 4330 w 22"/>
              <a:gd name="T33" fmla="*/ 2041 h 14"/>
              <a:gd name="T34" fmla="*/ 3608 w 22"/>
              <a:gd name="T35" fmla="*/ 1021 h 14"/>
              <a:gd name="T36" fmla="*/ 7577 w 22"/>
              <a:gd name="T37" fmla="*/ 3062 h 14"/>
              <a:gd name="T38" fmla="*/ 7216 w 22"/>
              <a:gd name="T39" fmla="*/ 2722 h 14"/>
              <a:gd name="T40" fmla="*/ 7577 w 22"/>
              <a:gd name="T41" fmla="*/ 2382 h 14"/>
              <a:gd name="T42" fmla="*/ 7577 w 22"/>
              <a:gd name="T43" fmla="*/ 3062 h 14"/>
              <a:gd name="T44" fmla="*/ 6856 w 22"/>
              <a:gd name="T45" fmla="*/ 2722 h 14"/>
              <a:gd name="T46" fmla="*/ 7216 w 22"/>
              <a:gd name="T47" fmla="*/ 2722 h 14"/>
              <a:gd name="T48" fmla="*/ 6856 w 22"/>
              <a:gd name="T49" fmla="*/ 2722 h 14"/>
              <a:gd name="T50" fmla="*/ 6856 w 22"/>
              <a:gd name="T51" fmla="*/ 2722 h 14"/>
              <a:gd name="T52" fmla="*/ 6856 w 22"/>
              <a:gd name="T53" fmla="*/ 2722 h 14"/>
              <a:gd name="T54" fmla="*/ 6856 w 22"/>
              <a:gd name="T55" fmla="*/ 2382 h 14"/>
              <a:gd name="T56" fmla="*/ 6495 w 22"/>
              <a:gd name="T57" fmla="*/ 2382 h 14"/>
              <a:gd name="T58" fmla="*/ 6856 w 22"/>
              <a:gd name="T59" fmla="*/ 2382 h 14"/>
              <a:gd name="T60" fmla="*/ 6856 w 22"/>
              <a:gd name="T61" fmla="*/ 2722 h 14"/>
              <a:gd name="T62" fmla="*/ 6856 w 22"/>
              <a:gd name="T63" fmla="*/ 2382 h 14"/>
              <a:gd name="T64" fmla="*/ 6856 w 22"/>
              <a:gd name="T65" fmla="*/ 2722 h 1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2" h="14">
                <a:moveTo>
                  <a:pt x="0" y="9"/>
                </a:moveTo>
                <a:lnTo>
                  <a:pt x="1" y="7"/>
                </a:lnTo>
                <a:cubicBezTo>
                  <a:pt x="3" y="7"/>
                  <a:pt x="3" y="7"/>
                  <a:pt x="4" y="9"/>
                </a:cubicBezTo>
                <a:cubicBezTo>
                  <a:pt x="3" y="7"/>
                  <a:pt x="1" y="7"/>
                  <a:pt x="0" y="9"/>
                </a:cubicBezTo>
                <a:close/>
                <a:moveTo>
                  <a:pt x="13" y="13"/>
                </a:moveTo>
                <a:lnTo>
                  <a:pt x="10" y="9"/>
                </a:lnTo>
                <a:lnTo>
                  <a:pt x="13" y="12"/>
                </a:lnTo>
                <a:cubicBezTo>
                  <a:pt x="13" y="13"/>
                  <a:pt x="15" y="13"/>
                  <a:pt x="15" y="12"/>
                </a:cubicBezTo>
                <a:lnTo>
                  <a:pt x="15" y="13"/>
                </a:lnTo>
                <a:lnTo>
                  <a:pt x="13" y="13"/>
                </a:lnTo>
                <a:close/>
                <a:moveTo>
                  <a:pt x="10" y="9"/>
                </a:moveTo>
                <a:cubicBezTo>
                  <a:pt x="12" y="7"/>
                  <a:pt x="12" y="6"/>
                  <a:pt x="12" y="6"/>
                </a:cubicBezTo>
                <a:cubicBezTo>
                  <a:pt x="12" y="7"/>
                  <a:pt x="11" y="8"/>
                  <a:pt x="10" y="9"/>
                </a:cubicBezTo>
                <a:close/>
                <a:moveTo>
                  <a:pt x="10" y="3"/>
                </a:moveTo>
                <a:lnTo>
                  <a:pt x="6" y="3"/>
                </a:lnTo>
                <a:cubicBezTo>
                  <a:pt x="7" y="0"/>
                  <a:pt x="9" y="0"/>
                  <a:pt x="10" y="3"/>
                </a:cubicBezTo>
                <a:cubicBezTo>
                  <a:pt x="12" y="3"/>
                  <a:pt x="12" y="4"/>
                  <a:pt x="12" y="6"/>
                </a:cubicBezTo>
                <a:cubicBezTo>
                  <a:pt x="12" y="4"/>
                  <a:pt x="11" y="4"/>
                  <a:pt x="10" y="3"/>
                </a:cubicBezTo>
                <a:close/>
                <a:moveTo>
                  <a:pt x="21" y="9"/>
                </a:moveTo>
                <a:cubicBezTo>
                  <a:pt x="21" y="9"/>
                  <a:pt x="20" y="8"/>
                  <a:pt x="20" y="8"/>
                </a:cubicBezTo>
                <a:cubicBezTo>
                  <a:pt x="21" y="9"/>
                  <a:pt x="21" y="8"/>
                  <a:pt x="21" y="7"/>
                </a:cubicBezTo>
                <a:lnTo>
                  <a:pt x="21" y="9"/>
                </a:lnTo>
                <a:close/>
                <a:moveTo>
                  <a:pt x="19" y="8"/>
                </a:moveTo>
                <a:cubicBezTo>
                  <a:pt x="19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lose/>
                <a:moveTo>
                  <a:pt x="19" y="7"/>
                </a:move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9" y="7"/>
                </a:cubicBezTo>
                <a:close/>
                <a:moveTo>
                  <a:pt x="19" y="8"/>
                </a:moveTo>
                <a:cubicBezTo>
                  <a:pt x="19" y="8"/>
                  <a:pt x="19" y="8"/>
                  <a:pt x="19" y="7"/>
                </a:cubicBezTo>
                <a:cubicBezTo>
                  <a:pt x="19" y="8"/>
                  <a:pt x="19" y="8"/>
                  <a:pt x="19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05" name="Freeform 2109">
            <a:extLst>
              <a:ext uri="{FF2B5EF4-FFF2-40B4-BE49-F238E27FC236}">
                <a16:creationId xmlns:a16="http://schemas.microsoft.com/office/drawing/2014/main" id="{80ECADFB-80C4-8048-B0F4-B76805EE2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8838" y="2795588"/>
            <a:ext cx="7937" cy="7937"/>
          </a:xfrm>
          <a:custGeom>
            <a:avLst/>
            <a:gdLst>
              <a:gd name="T0" fmla="*/ 6047 w 21"/>
              <a:gd name="T1" fmla="*/ 2381 h 20"/>
              <a:gd name="T2" fmla="*/ 6803 w 21"/>
              <a:gd name="T3" fmla="*/ 2381 h 20"/>
              <a:gd name="T4" fmla="*/ 7559 w 21"/>
              <a:gd name="T5" fmla="*/ 2381 h 20"/>
              <a:gd name="T6" fmla="*/ 6047 w 21"/>
              <a:gd name="T7" fmla="*/ 4762 h 20"/>
              <a:gd name="T8" fmla="*/ 5291 w 21"/>
              <a:gd name="T9" fmla="*/ 3969 h 20"/>
              <a:gd name="T10" fmla="*/ 6047 w 21"/>
              <a:gd name="T11" fmla="*/ 3572 h 20"/>
              <a:gd name="T12" fmla="*/ 5291 w 21"/>
              <a:gd name="T13" fmla="*/ 3572 h 20"/>
              <a:gd name="T14" fmla="*/ 4157 w 21"/>
              <a:gd name="T15" fmla="*/ 2778 h 20"/>
              <a:gd name="T16" fmla="*/ 3024 w 21"/>
              <a:gd name="T17" fmla="*/ 4762 h 20"/>
              <a:gd name="T18" fmla="*/ 3402 w 21"/>
              <a:gd name="T19" fmla="*/ 2778 h 20"/>
              <a:gd name="T20" fmla="*/ 1134 w 21"/>
              <a:gd name="T21" fmla="*/ 2381 h 20"/>
              <a:gd name="T22" fmla="*/ 3024 w 21"/>
              <a:gd name="T23" fmla="*/ 4762 h 20"/>
              <a:gd name="T24" fmla="*/ 3024 w 21"/>
              <a:gd name="T25" fmla="*/ 4762 h 20"/>
              <a:gd name="T26" fmla="*/ 3402 w 21"/>
              <a:gd name="T27" fmla="*/ 5953 h 20"/>
              <a:gd name="T28" fmla="*/ 4535 w 21"/>
              <a:gd name="T29" fmla="*/ 5953 h 20"/>
              <a:gd name="T30" fmla="*/ 3402 w 21"/>
              <a:gd name="T31" fmla="*/ 7540 h 20"/>
              <a:gd name="T32" fmla="*/ 3024 w 21"/>
              <a:gd name="T33" fmla="*/ 7540 h 20"/>
              <a:gd name="T34" fmla="*/ 3024 w 21"/>
              <a:gd name="T35" fmla="*/ 5953 h 20"/>
              <a:gd name="T36" fmla="*/ 0 w 21"/>
              <a:gd name="T37" fmla="*/ 1191 h 20"/>
              <a:gd name="T38" fmla="*/ 756 w 21"/>
              <a:gd name="T39" fmla="*/ 0 h 20"/>
              <a:gd name="T40" fmla="*/ 6047 w 21"/>
              <a:gd name="T41" fmla="*/ 2381 h 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1" h="20">
                <a:moveTo>
                  <a:pt x="16" y="6"/>
                </a:moveTo>
                <a:lnTo>
                  <a:pt x="18" y="6"/>
                </a:lnTo>
                <a:lnTo>
                  <a:pt x="20" y="6"/>
                </a:lnTo>
                <a:lnTo>
                  <a:pt x="16" y="12"/>
                </a:lnTo>
                <a:lnTo>
                  <a:pt x="14" y="10"/>
                </a:lnTo>
                <a:lnTo>
                  <a:pt x="16" y="9"/>
                </a:lnTo>
                <a:lnTo>
                  <a:pt x="14" y="9"/>
                </a:lnTo>
                <a:lnTo>
                  <a:pt x="11" y="7"/>
                </a:lnTo>
                <a:lnTo>
                  <a:pt x="8" y="12"/>
                </a:lnTo>
                <a:lnTo>
                  <a:pt x="9" y="7"/>
                </a:lnTo>
                <a:lnTo>
                  <a:pt x="3" y="6"/>
                </a:lnTo>
                <a:lnTo>
                  <a:pt x="8" y="12"/>
                </a:lnTo>
                <a:cubicBezTo>
                  <a:pt x="8" y="15"/>
                  <a:pt x="9" y="15"/>
                  <a:pt x="9" y="15"/>
                </a:cubicBezTo>
                <a:lnTo>
                  <a:pt x="12" y="15"/>
                </a:lnTo>
                <a:lnTo>
                  <a:pt x="9" y="19"/>
                </a:lnTo>
                <a:lnTo>
                  <a:pt x="8" y="19"/>
                </a:lnTo>
                <a:cubicBezTo>
                  <a:pt x="9" y="16"/>
                  <a:pt x="8" y="16"/>
                  <a:pt x="8" y="15"/>
                </a:cubicBezTo>
                <a:lnTo>
                  <a:pt x="0" y="3"/>
                </a:lnTo>
                <a:lnTo>
                  <a:pt x="2" y="0"/>
                </a:lnTo>
                <a:lnTo>
                  <a:pt x="16" y="6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06" name="Freeform 2110">
            <a:extLst>
              <a:ext uri="{FF2B5EF4-FFF2-40B4-BE49-F238E27FC236}">
                <a16:creationId xmlns:a16="http://schemas.microsoft.com/office/drawing/2014/main" id="{1CFC86F5-62E5-2C47-8692-18FDB4E0B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8838" y="2795588"/>
            <a:ext cx="3175" cy="7937"/>
          </a:xfrm>
          <a:custGeom>
            <a:avLst/>
            <a:gdLst>
              <a:gd name="T0" fmla="*/ 2540 w 10"/>
              <a:gd name="T1" fmla="*/ 5953 h 20"/>
              <a:gd name="T2" fmla="*/ 0 w 10"/>
              <a:gd name="T3" fmla="*/ 1191 h 20"/>
              <a:gd name="T4" fmla="*/ 635 w 10"/>
              <a:gd name="T5" fmla="*/ 0 h 20"/>
              <a:gd name="T6" fmla="*/ 635 w 10"/>
              <a:gd name="T7" fmla="*/ 1191 h 20"/>
              <a:gd name="T8" fmla="*/ 1270 w 10"/>
              <a:gd name="T9" fmla="*/ 2381 h 20"/>
              <a:gd name="T10" fmla="*/ 2858 w 10"/>
              <a:gd name="T11" fmla="*/ 2778 h 20"/>
              <a:gd name="T12" fmla="*/ 2540 w 10"/>
              <a:gd name="T13" fmla="*/ 4762 h 20"/>
              <a:gd name="T14" fmla="*/ 1270 w 10"/>
              <a:gd name="T15" fmla="*/ 2778 h 20"/>
              <a:gd name="T16" fmla="*/ 2540 w 10"/>
              <a:gd name="T17" fmla="*/ 5953 h 20"/>
              <a:gd name="T18" fmla="*/ 2540 w 10"/>
              <a:gd name="T19" fmla="*/ 7540 h 20"/>
              <a:gd name="T20" fmla="*/ 2540 w 10"/>
              <a:gd name="T21" fmla="*/ 5953 h 20"/>
              <a:gd name="T22" fmla="*/ 2540 w 10"/>
              <a:gd name="T23" fmla="*/ 4762 h 20"/>
              <a:gd name="T24" fmla="*/ 2858 w 10"/>
              <a:gd name="T25" fmla="*/ 5556 h 20"/>
              <a:gd name="T26" fmla="*/ 2858 w 10"/>
              <a:gd name="T27" fmla="*/ 5953 h 20"/>
              <a:gd name="T28" fmla="*/ 2858 w 10"/>
              <a:gd name="T29" fmla="*/ 5556 h 20"/>
              <a:gd name="T30" fmla="*/ 2540 w 10"/>
              <a:gd name="T31" fmla="*/ 4762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20">
                <a:moveTo>
                  <a:pt x="8" y="15"/>
                </a:moveTo>
                <a:lnTo>
                  <a:pt x="0" y="3"/>
                </a:lnTo>
                <a:lnTo>
                  <a:pt x="2" y="0"/>
                </a:lnTo>
                <a:lnTo>
                  <a:pt x="2" y="3"/>
                </a:lnTo>
                <a:lnTo>
                  <a:pt x="4" y="6"/>
                </a:lnTo>
                <a:lnTo>
                  <a:pt x="9" y="7"/>
                </a:lnTo>
                <a:lnTo>
                  <a:pt x="8" y="12"/>
                </a:lnTo>
                <a:lnTo>
                  <a:pt x="4" y="7"/>
                </a:lnTo>
                <a:lnTo>
                  <a:pt x="8" y="15"/>
                </a:lnTo>
                <a:cubicBezTo>
                  <a:pt x="9" y="16"/>
                  <a:pt x="9" y="16"/>
                  <a:pt x="8" y="19"/>
                </a:cubicBezTo>
                <a:cubicBezTo>
                  <a:pt x="9" y="16"/>
                  <a:pt x="8" y="16"/>
                  <a:pt x="8" y="15"/>
                </a:cubicBezTo>
                <a:close/>
                <a:moveTo>
                  <a:pt x="8" y="12"/>
                </a:moveTo>
                <a:lnTo>
                  <a:pt x="9" y="14"/>
                </a:lnTo>
                <a:cubicBezTo>
                  <a:pt x="9" y="14"/>
                  <a:pt x="9" y="14"/>
                  <a:pt x="9" y="15"/>
                </a:cubicBezTo>
                <a:lnTo>
                  <a:pt x="9" y="14"/>
                </a:lnTo>
                <a:cubicBezTo>
                  <a:pt x="9" y="13"/>
                  <a:pt x="8" y="13"/>
                  <a:pt x="8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07" name="Freeform 2111">
            <a:extLst>
              <a:ext uri="{FF2B5EF4-FFF2-40B4-BE49-F238E27FC236}">
                <a16:creationId xmlns:a16="http://schemas.microsoft.com/office/drawing/2014/main" id="{9D556518-6D6D-6641-97D4-5BCA871F4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0425" y="2792413"/>
            <a:ext cx="7938" cy="4762"/>
          </a:xfrm>
          <a:custGeom>
            <a:avLst/>
            <a:gdLst>
              <a:gd name="T0" fmla="*/ 5292 w 21"/>
              <a:gd name="T1" fmla="*/ 4445 h 15"/>
              <a:gd name="T2" fmla="*/ 4536 w 21"/>
              <a:gd name="T3" fmla="*/ 3492 h 15"/>
              <a:gd name="T4" fmla="*/ 756 w 21"/>
              <a:gd name="T5" fmla="*/ 1905 h 15"/>
              <a:gd name="T6" fmla="*/ 0 w 21"/>
              <a:gd name="T7" fmla="*/ 2857 h 15"/>
              <a:gd name="T8" fmla="*/ 1134 w 21"/>
              <a:gd name="T9" fmla="*/ 317 h 15"/>
              <a:gd name="T10" fmla="*/ 1890 w 21"/>
              <a:gd name="T11" fmla="*/ 952 h 15"/>
              <a:gd name="T12" fmla="*/ 5292 w 21"/>
              <a:gd name="T13" fmla="*/ 2857 h 15"/>
              <a:gd name="T14" fmla="*/ 6426 w 21"/>
              <a:gd name="T15" fmla="*/ 2857 h 15"/>
              <a:gd name="T16" fmla="*/ 5292 w 21"/>
              <a:gd name="T17" fmla="*/ 4445 h 15"/>
              <a:gd name="T18" fmla="*/ 6426 w 21"/>
              <a:gd name="T19" fmla="*/ 2857 h 15"/>
              <a:gd name="T20" fmla="*/ 6804 w 21"/>
              <a:gd name="T21" fmla="*/ 2222 h 15"/>
              <a:gd name="T22" fmla="*/ 6426 w 21"/>
              <a:gd name="T23" fmla="*/ 2857 h 15"/>
              <a:gd name="T24" fmla="*/ 6426 w 21"/>
              <a:gd name="T25" fmla="*/ 0 h 15"/>
              <a:gd name="T26" fmla="*/ 7560 w 21"/>
              <a:gd name="T27" fmla="*/ 952 h 15"/>
              <a:gd name="T28" fmla="*/ 6804 w 21"/>
              <a:gd name="T29" fmla="*/ 2222 h 15"/>
              <a:gd name="T30" fmla="*/ 6426 w 21"/>
              <a:gd name="T31" fmla="*/ 0 h 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1" h="15">
                <a:moveTo>
                  <a:pt x="14" y="14"/>
                </a:moveTo>
                <a:cubicBezTo>
                  <a:pt x="14" y="14"/>
                  <a:pt x="14" y="11"/>
                  <a:pt x="12" y="11"/>
                </a:cubicBezTo>
                <a:lnTo>
                  <a:pt x="2" y="6"/>
                </a:lnTo>
                <a:lnTo>
                  <a:pt x="0" y="9"/>
                </a:lnTo>
                <a:lnTo>
                  <a:pt x="3" y="1"/>
                </a:lnTo>
                <a:cubicBezTo>
                  <a:pt x="3" y="1"/>
                  <a:pt x="3" y="3"/>
                  <a:pt x="5" y="3"/>
                </a:cubicBezTo>
                <a:lnTo>
                  <a:pt x="14" y="9"/>
                </a:lnTo>
                <a:lnTo>
                  <a:pt x="17" y="9"/>
                </a:lnTo>
                <a:lnTo>
                  <a:pt x="14" y="14"/>
                </a:lnTo>
                <a:close/>
                <a:moveTo>
                  <a:pt x="17" y="9"/>
                </a:moveTo>
                <a:lnTo>
                  <a:pt x="18" y="7"/>
                </a:lnTo>
                <a:cubicBezTo>
                  <a:pt x="18" y="8"/>
                  <a:pt x="18" y="8"/>
                  <a:pt x="17" y="9"/>
                </a:cubicBezTo>
                <a:close/>
                <a:moveTo>
                  <a:pt x="17" y="0"/>
                </a:moveTo>
                <a:lnTo>
                  <a:pt x="20" y="3"/>
                </a:lnTo>
                <a:lnTo>
                  <a:pt x="18" y="7"/>
                </a:lnTo>
                <a:cubicBezTo>
                  <a:pt x="18" y="4"/>
                  <a:pt x="17" y="1"/>
                  <a:pt x="17" y="0"/>
                </a:cubicBez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08" name="Freeform 2112">
            <a:extLst>
              <a:ext uri="{FF2B5EF4-FFF2-40B4-BE49-F238E27FC236}">
                <a16:creationId xmlns:a16="http://schemas.microsoft.com/office/drawing/2014/main" id="{79379A49-E2DD-6F48-809B-6C628F8F5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2013" y="2792413"/>
            <a:ext cx="6350" cy="4762"/>
          </a:xfrm>
          <a:custGeom>
            <a:avLst/>
            <a:gdLst>
              <a:gd name="T0" fmla="*/ 4011 w 19"/>
              <a:gd name="T1" fmla="*/ 4396 h 13"/>
              <a:gd name="T2" fmla="*/ 4679 w 19"/>
              <a:gd name="T3" fmla="*/ 2564 h 13"/>
              <a:gd name="T4" fmla="*/ 5013 w 19"/>
              <a:gd name="T5" fmla="*/ 1832 h 13"/>
              <a:gd name="T6" fmla="*/ 6016 w 19"/>
              <a:gd name="T7" fmla="*/ 0 h 13"/>
              <a:gd name="T8" fmla="*/ 6016 w 19"/>
              <a:gd name="T9" fmla="*/ 366 h 13"/>
              <a:gd name="T10" fmla="*/ 5013 w 19"/>
              <a:gd name="T11" fmla="*/ 2198 h 13"/>
              <a:gd name="T12" fmla="*/ 5013 w 19"/>
              <a:gd name="T13" fmla="*/ 2564 h 13"/>
              <a:gd name="T14" fmla="*/ 5013 w 19"/>
              <a:gd name="T15" fmla="*/ 2198 h 13"/>
              <a:gd name="T16" fmla="*/ 5013 w 19"/>
              <a:gd name="T17" fmla="*/ 2564 h 13"/>
              <a:gd name="T18" fmla="*/ 4011 w 19"/>
              <a:gd name="T19" fmla="*/ 4396 h 13"/>
              <a:gd name="T20" fmla="*/ 0 w 19"/>
              <a:gd name="T21" fmla="*/ 2564 h 13"/>
              <a:gd name="T22" fmla="*/ 0 w 19"/>
              <a:gd name="T23" fmla="*/ 2564 h 13"/>
              <a:gd name="T24" fmla="*/ 0 w 19"/>
              <a:gd name="T25" fmla="*/ 1465 h 13"/>
              <a:gd name="T26" fmla="*/ 3342 w 19"/>
              <a:gd name="T27" fmla="*/ 3297 h 13"/>
              <a:gd name="T28" fmla="*/ 0 w 19"/>
              <a:gd name="T29" fmla="*/ 2564 h 13"/>
              <a:gd name="T30" fmla="*/ 1003 w 19"/>
              <a:gd name="T31" fmla="*/ 366 h 13"/>
              <a:gd name="T32" fmla="*/ 4345 w 19"/>
              <a:gd name="T33" fmla="*/ 2564 h 13"/>
              <a:gd name="T34" fmla="*/ 4011 w 19"/>
              <a:gd name="T35" fmla="*/ 2564 h 13"/>
              <a:gd name="T36" fmla="*/ 1003 w 19"/>
              <a:gd name="T37" fmla="*/ 366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" h="13">
                <a:moveTo>
                  <a:pt x="12" y="12"/>
                </a:moveTo>
                <a:lnTo>
                  <a:pt x="14" y="7"/>
                </a:lnTo>
                <a:lnTo>
                  <a:pt x="15" y="5"/>
                </a:lnTo>
                <a:lnTo>
                  <a:pt x="18" y="0"/>
                </a:lnTo>
                <a:lnTo>
                  <a:pt x="18" y="1"/>
                </a:lnTo>
                <a:lnTo>
                  <a:pt x="15" y="6"/>
                </a:lnTo>
                <a:lnTo>
                  <a:pt x="15" y="7"/>
                </a:lnTo>
                <a:lnTo>
                  <a:pt x="15" y="6"/>
                </a:lnTo>
                <a:lnTo>
                  <a:pt x="15" y="7"/>
                </a:lnTo>
                <a:lnTo>
                  <a:pt x="12" y="12"/>
                </a:lnTo>
                <a:close/>
                <a:moveTo>
                  <a:pt x="0" y="7"/>
                </a:moveTo>
                <a:cubicBezTo>
                  <a:pt x="0" y="4"/>
                  <a:pt x="0" y="7"/>
                  <a:pt x="0" y="7"/>
                </a:cubicBezTo>
                <a:lnTo>
                  <a:pt x="0" y="4"/>
                </a:lnTo>
                <a:lnTo>
                  <a:pt x="10" y="9"/>
                </a:lnTo>
                <a:lnTo>
                  <a:pt x="0" y="7"/>
                </a:lnTo>
                <a:close/>
                <a:moveTo>
                  <a:pt x="3" y="1"/>
                </a:moveTo>
                <a:lnTo>
                  <a:pt x="13" y="7"/>
                </a:lnTo>
                <a:lnTo>
                  <a:pt x="12" y="7"/>
                </a:ln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09" name="Freeform 2113">
            <a:extLst>
              <a:ext uri="{FF2B5EF4-FFF2-40B4-BE49-F238E27FC236}">
                <a16:creationId xmlns:a16="http://schemas.microsoft.com/office/drawing/2014/main" id="{D71916DB-B0EB-9E49-8E5A-AD634BD6B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2787650"/>
            <a:ext cx="1588" cy="1588"/>
          </a:xfrm>
          <a:custGeom>
            <a:avLst/>
            <a:gdLst>
              <a:gd name="T0" fmla="*/ 0 w 6"/>
              <a:gd name="T1" fmla="*/ 529 h 6"/>
              <a:gd name="T2" fmla="*/ 529 w 6"/>
              <a:gd name="T3" fmla="*/ 0 h 6"/>
              <a:gd name="T4" fmla="*/ 1059 w 6"/>
              <a:gd name="T5" fmla="*/ 1059 h 6"/>
              <a:gd name="T6" fmla="*/ 529 w 6"/>
              <a:gd name="T7" fmla="*/ 1323 h 6"/>
              <a:gd name="T8" fmla="*/ 0 w 6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0" y="2"/>
                </a:moveTo>
                <a:cubicBezTo>
                  <a:pt x="0" y="0"/>
                  <a:pt x="2" y="0"/>
                  <a:pt x="2" y="0"/>
                </a:cubicBezTo>
                <a:cubicBezTo>
                  <a:pt x="4" y="2"/>
                  <a:pt x="5" y="2"/>
                  <a:pt x="4" y="4"/>
                </a:cubicBezTo>
                <a:cubicBezTo>
                  <a:pt x="4" y="5"/>
                  <a:pt x="2" y="5"/>
                  <a:pt x="2" y="5"/>
                </a:cubicBezTo>
                <a:cubicBezTo>
                  <a:pt x="0" y="5"/>
                  <a:pt x="0" y="4"/>
                  <a:pt x="0" y="2"/>
                </a:cubicBez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0" name="Freeform 2114">
            <a:extLst>
              <a:ext uri="{FF2B5EF4-FFF2-40B4-BE49-F238E27FC236}">
                <a16:creationId xmlns:a16="http://schemas.microsoft.com/office/drawing/2014/main" id="{E2AF9AE2-CE32-894F-8AFF-A6D9C3057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2787650"/>
            <a:ext cx="3175" cy="1588"/>
          </a:xfrm>
          <a:custGeom>
            <a:avLst/>
            <a:gdLst>
              <a:gd name="T0" fmla="*/ 1361 w 7"/>
              <a:gd name="T1" fmla="*/ 1323 h 6"/>
              <a:gd name="T2" fmla="*/ 1361 w 7"/>
              <a:gd name="T3" fmla="*/ 1323 h 6"/>
              <a:gd name="T4" fmla="*/ 454 w 7"/>
              <a:gd name="T5" fmla="*/ 529 h 6"/>
              <a:gd name="T6" fmla="*/ 1361 w 7"/>
              <a:gd name="T7" fmla="*/ 0 h 6"/>
              <a:gd name="T8" fmla="*/ 2268 w 7"/>
              <a:gd name="T9" fmla="*/ 1059 h 6"/>
              <a:gd name="T10" fmla="*/ 1361 w 7"/>
              <a:gd name="T11" fmla="*/ 132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">
                <a:moveTo>
                  <a:pt x="3" y="5"/>
                </a:moveTo>
                <a:lnTo>
                  <a:pt x="3" y="5"/>
                </a:lnTo>
                <a:cubicBezTo>
                  <a:pt x="1" y="5"/>
                  <a:pt x="0" y="4"/>
                  <a:pt x="1" y="2"/>
                </a:cubicBezTo>
                <a:lnTo>
                  <a:pt x="3" y="0"/>
                </a:lnTo>
                <a:cubicBezTo>
                  <a:pt x="5" y="0"/>
                  <a:pt x="6" y="2"/>
                  <a:pt x="5" y="4"/>
                </a:cubicBezTo>
                <a:cubicBezTo>
                  <a:pt x="5" y="5"/>
                  <a:pt x="5" y="5"/>
                  <a:pt x="3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1" name="Freeform 2115">
            <a:extLst>
              <a:ext uri="{FF2B5EF4-FFF2-40B4-BE49-F238E27FC236}">
                <a16:creationId xmlns:a16="http://schemas.microsoft.com/office/drawing/2014/main" id="{CB02B852-7B65-544C-A1D8-F6445EBF2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2779713"/>
            <a:ext cx="6350" cy="6350"/>
          </a:xfrm>
          <a:custGeom>
            <a:avLst/>
            <a:gdLst>
              <a:gd name="T0" fmla="*/ 4233 w 18"/>
              <a:gd name="T1" fmla="*/ 1058 h 18"/>
              <a:gd name="T2" fmla="*/ 4939 w 18"/>
              <a:gd name="T3" fmla="*/ 0 h 18"/>
              <a:gd name="T4" fmla="*/ 4939 w 18"/>
              <a:gd name="T5" fmla="*/ 0 h 18"/>
              <a:gd name="T6" fmla="*/ 5292 w 18"/>
              <a:gd name="T7" fmla="*/ 1764 h 18"/>
              <a:gd name="T8" fmla="*/ 4233 w 18"/>
              <a:gd name="T9" fmla="*/ 2117 h 18"/>
              <a:gd name="T10" fmla="*/ 4233 w 18"/>
              <a:gd name="T11" fmla="*/ 2822 h 18"/>
              <a:gd name="T12" fmla="*/ 3175 w 18"/>
              <a:gd name="T13" fmla="*/ 3881 h 18"/>
              <a:gd name="T14" fmla="*/ 4233 w 18"/>
              <a:gd name="T15" fmla="*/ 3881 h 18"/>
              <a:gd name="T16" fmla="*/ 5292 w 18"/>
              <a:gd name="T17" fmla="*/ 2822 h 18"/>
              <a:gd name="T18" fmla="*/ 5292 w 18"/>
              <a:gd name="T19" fmla="*/ 2822 h 18"/>
              <a:gd name="T20" fmla="*/ 5997 w 18"/>
              <a:gd name="T21" fmla="*/ 5292 h 18"/>
              <a:gd name="T22" fmla="*/ 5292 w 18"/>
              <a:gd name="T23" fmla="*/ 5292 h 18"/>
              <a:gd name="T24" fmla="*/ 4939 w 18"/>
              <a:gd name="T25" fmla="*/ 4939 h 18"/>
              <a:gd name="T26" fmla="*/ 1058 w 18"/>
              <a:gd name="T27" fmla="*/ 5292 h 18"/>
              <a:gd name="T28" fmla="*/ 1058 w 18"/>
              <a:gd name="T29" fmla="*/ 5997 h 18"/>
              <a:gd name="T30" fmla="*/ 353 w 18"/>
              <a:gd name="T31" fmla="*/ 5997 h 18"/>
              <a:gd name="T32" fmla="*/ 0 w 18"/>
              <a:gd name="T33" fmla="*/ 2822 h 18"/>
              <a:gd name="T34" fmla="*/ 1058 w 18"/>
              <a:gd name="T35" fmla="*/ 706 h 18"/>
              <a:gd name="T36" fmla="*/ 2469 w 18"/>
              <a:gd name="T37" fmla="*/ 2117 h 18"/>
              <a:gd name="T38" fmla="*/ 3175 w 18"/>
              <a:gd name="T39" fmla="*/ 1764 h 18"/>
              <a:gd name="T40" fmla="*/ 4233 w 18"/>
              <a:gd name="T41" fmla="*/ 1058 h 18"/>
              <a:gd name="T42" fmla="*/ 2469 w 18"/>
              <a:gd name="T43" fmla="*/ 3881 h 18"/>
              <a:gd name="T44" fmla="*/ 1058 w 18"/>
              <a:gd name="T45" fmla="*/ 2822 h 18"/>
              <a:gd name="T46" fmla="*/ 353 w 18"/>
              <a:gd name="T47" fmla="*/ 3881 h 18"/>
              <a:gd name="T48" fmla="*/ 1058 w 18"/>
              <a:gd name="T49" fmla="*/ 4233 h 18"/>
              <a:gd name="T50" fmla="*/ 2469 w 18"/>
              <a:gd name="T51" fmla="*/ 3881 h 1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" h="18">
                <a:moveTo>
                  <a:pt x="12" y="3"/>
                </a:moveTo>
                <a:cubicBezTo>
                  <a:pt x="12" y="2"/>
                  <a:pt x="14" y="2"/>
                  <a:pt x="14" y="0"/>
                </a:cubicBezTo>
                <a:lnTo>
                  <a:pt x="15" y="5"/>
                </a:lnTo>
                <a:cubicBezTo>
                  <a:pt x="15" y="5"/>
                  <a:pt x="14" y="5"/>
                  <a:pt x="12" y="6"/>
                </a:cubicBezTo>
                <a:lnTo>
                  <a:pt x="12" y="8"/>
                </a:lnTo>
                <a:cubicBezTo>
                  <a:pt x="7" y="11"/>
                  <a:pt x="7" y="11"/>
                  <a:pt x="9" y="11"/>
                </a:cubicBezTo>
                <a:lnTo>
                  <a:pt x="12" y="11"/>
                </a:lnTo>
                <a:cubicBezTo>
                  <a:pt x="15" y="11"/>
                  <a:pt x="15" y="11"/>
                  <a:pt x="15" y="8"/>
                </a:cubicBezTo>
                <a:lnTo>
                  <a:pt x="17" y="15"/>
                </a:lnTo>
                <a:lnTo>
                  <a:pt x="15" y="15"/>
                </a:lnTo>
                <a:cubicBezTo>
                  <a:pt x="15" y="14"/>
                  <a:pt x="15" y="12"/>
                  <a:pt x="14" y="14"/>
                </a:cubicBezTo>
                <a:lnTo>
                  <a:pt x="3" y="15"/>
                </a:lnTo>
                <a:cubicBezTo>
                  <a:pt x="3" y="15"/>
                  <a:pt x="1" y="17"/>
                  <a:pt x="3" y="17"/>
                </a:cubicBezTo>
                <a:lnTo>
                  <a:pt x="1" y="17"/>
                </a:lnTo>
                <a:lnTo>
                  <a:pt x="0" y="8"/>
                </a:lnTo>
                <a:cubicBezTo>
                  <a:pt x="0" y="6"/>
                  <a:pt x="1" y="3"/>
                  <a:pt x="3" y="2"/>
                </a:cubicBezTo>
                <a:cubicBezTo>
                  <a:pt x="4" y="2"/>
                  <a:pt x="6" y="5"/>
                  <a:pt x="7" y="6"/>
                </a:cubicBezTo>
                <a:cubicBezTo>
                  <a:pt x="7" y="6"/>
                  <a:pt x="7" y="5"/>
                  <a:pt x="9" y="5"/>
                </a:cubicBezTo>
                <a:lnTo>
                  <a:pt x="12" y="3"/>
                </a:lnTo>
                <a:close/>
                <a:moveTo>
                  <a:pt x="7" y="11"/>
                </a:moveTo>
                <a:cubicBezTo>
                  <a:pt x="6" y="8"/>
                  <a:pt x="4" y="6"/>
                  <a:pt x="3" y="8"/>
                </a:cubicBezTo>
                <a:cubicBezTo>
                  <a:pt x="1" y="8"/>
                  <a:pt x="1" y="8"/>
                  <a:pt x="1" y="11"/>
                </a:cubicBezTo>
                <a:cubicBezTo>
                  <a:pt x="1" y="12"/>
                  <a:pt x="1" y="12"/>
                  <a:pt x="3" y="12"/>
                </a:cubicBezTo>
                <a:lnTo>
                  <a:pt x="7" y="11"/>
                </a:ln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2" name="Freeform 2116">
            <a:extLst>
              <a:ext uri="{FF2B5EF4-FFF2-40B4-BE49-F238E27FC236}">
                <a16:creationId xmlns:a16="http://schemas.microsoft.com/office/drawing/2014/main" id="{5FF72F58-7408-AF4E-80D2-20939C90B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2779713"/>
            <a:ext cx="6350" cy="6350"/>
          </a:xfrm>
          <a:custGeom>
            <a:avLst/>
            <a:gdLst>
              <a:gd name="T0" fmla="*/ 1058 w 18"/>
              <a:gd name="T1" fmla="*/ 5997 h 18"/>
              <a:gd name="T2" fmla="*/ 1764 w 18"/>
              <a:gd name="T3" fmla="*/ 5292 h 18"/>
              <a:gd name="T4" fmla="*/ 5292 w 18"/>
              <a:gd name="T5" fmla="*/ 4233 h 18"/>
              <a:gd name="T6" fmla="*/ 5997 w 18"/>
              <a:gd name="T7" fmla="*/ 4939 h 18"/>
              <a:gd name="T8" fmla="*/ 5292 w 18"/>
              <a:gd name="T9" fmla="*/ 4939 h 18"/>
              <a:gd name="T10" fmla="*/ 1764 w 18"/>
              <a:gd name="T11" fmla="*/ 5292 h 18"/>
              <a:gd name="T12" fmla="*/ 1764 w 18"/>
              <a:gd name="T13" fmla="*/ 5997 h 18"/>
              <a:gd name="T14" fmla="*/ 1764 w 18"/>
              <a:gd name="T15" fmla="*/ 5997 h 18"/>
              <a:gd name="T16" fmla="*/ 1058 w 18"/>
              <a:gd name="T17" fmla="*/ 5997 h 18"/>
              <a:gd name="T18" fmla="*/ 1764 w 18"/>
              <a:gd name="T19" fmla="*/ 706 h 18"/>
              <a:gd name="T20" fmla="*/ 706 w 18"/>
              <a:gd name="T21" fmla="*/ 2822 h 18"/>
              <a:gd name="T22" fmla="*/ 1764 w 18"/>
              <a:gd name="T23" fmla="*/ 706 h 18"/>
              <a:gd name="T24" fmla="*/ 4939 w 18"/>
              <a:gd name="T25" fmla="*/ 0 h 18"/>
              <a:gd name="T26" fmla="*/ 5644 w 18"/>
              <a:gd name="T27" fmla="*/ 706 h 18"/>
              <a:gd name="T28" fmla="*/ 5292 w 18"/>
              <a:gd name="T29" fmla="*/ 706 h 18"/>
              <a:gd name="T30" fmla="*/ 4939 w 18"/>
              <a:gd name="T31" fmla="*/ 0 h 18"/>
              <a:gd name="T32" fmla="*/ 1764 w 18"/>
              <a:gd name="T33" fmla="*/ 2117 h 18"/>
              <a:gd name="T34" fmla="*/ 3175 w 18"/>
              <a:gd name="T35" fmla="*/ 3881 h 18"/>
              <a:gd name="T36" fmla="*/ 1764 w 18"/>
              <a:gd name="T37" fmla="*/ 2822 h 18"/>
              <a:gd name="T38" fmla="*/ 1058 w 18"/>
              <a:gd name="T39" fmla="*/ 2822 h 18"/>
              <a:gd name="T40" fmla="*/ 1764 w 18"/>
              <a:gd name="T41" fmla="*/ 2117 h 18"/>
              <a:gd name="T42" fmla="*/ 4939 w 18"/>
              <a:gd name="T43" fmla="*/ 2822 h 18"/>
              <a:gd name="T44" fmla="*/ 3881 w 18"/>
              <a:gd name="T45" fmla="*/ 3881 h 18"/>
              <a:gd name="T46" fmla="*/ 4939 w 18"/>
              <a:gd name="T47" fmla="*/ 2822 h 18"/>
              <a:gd name="T48" fmla="*/ 4939 w 18"/>
              <a:gd name="T49" fmla="*/ 2117 h 18"/>
              <a:gd name="T50" fmla="*/ 5644 w 18"/>
              <a:gd name="T51" fmla="*/ 1764 h 18"/>
              <a:gd name="T52" fmla="*/ 5292 w 18"/>
              <a:gd name="T53" fmla="*/ 2117 h 18"/>
              <a:gd name="T54" fmla="*/ 4939 w 18"/>
              <a:gd name="T55" fmla="*/ 2822 h 18"/>
              <a:gd name="T56" fmla="*/ 4939 w 18"/>
              <a:gd name="T57" fmla="*/ 2117 h 18"/>
              <a:gd name="T58" fmla="*/ 5997 w 18"/>
              <a:gd name="T59" fmla="*/ 1764 h 18"/>
              <a:gd name="T60" fmla="*/ 5644 w 18"/>
              <a:gd name="T61" fmla="*/ 1764 h 18"/>
              <a:gd name="T62" fmla="*/ 5997 w 18"/>
              <a:gd name="T63" fmla="*/ 1764 h 18"/>
              <a:gd name="T64" fmla="*/ 5997 w 18"/>
              <a:gd name="T65" fmla="*/ 2822 h 18"/>
              <a:gd name="T66" fmla="*/ 5997 w 18"/>
              <a:gd name="T67" fmla="*/ 3881 h 18"/>
              <a:gd name="T68" fmla="*/ 4939 w 18"/>
              <a:gd name="T69" fmla="*/ 3881 h 18"/>
              <a:gd name="T70" fmla="*/ 5997 w 18"/>
              <a:gd name="T71" fmla="*/ 2822 h 1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" h="18">
                <a:moveTo>
                  <a:pt x="3" y="17"/>
                </a:moveTo>
                <a:lnTo>
                  <a:pt x="5" y="15"/>
                </a:lnTo>
                <a:lnTo>
                  <a:pt x="15" y="12"/>
                </a:lnTo>
                <a:cubicBezTo>
                  <a:pt x="17" y="12"/>
                  <a:pt x="17" y="14"/>
                  <a:pt x="17" y="14"/>
                </a:cubicBezTo>
                <a:lnTo>
                  <a:pt x="15" y="14"/>
                </a:lnTo>
                <a:lnTo>
                  <a:pt x="5" y="15"/>
                </a:lnTo>
                <a:lnTo>
                  <a:pt x="5" y="17"/>
                </a:lnTo>
                <a:cubicBezTo>
                  <a:pt x="5" y="17"/>
                  <a:pt x="3" y="17"/>
                  <a:pt x="5" y="17"/>
                </a:cubicBezTo>
                <a:lnTo>
                  <a:pt x="3" y="17"/>
                </a:lnTo>
                <a:close/>
                <a:moveTo>
                  <a:pt x="5" y="2"/>
                </a:moveTo>
                <a:cubicBezTo>
                  <a:pt x="3" y="3"/>
                  <a:pt x="2" y="6"/>
                  <a:pt x="2" y="8"/>
                </a:cubicBezTo>
                <a:cubicBezTo>
                  <a:pt x="0" y="6"/>
                  <a:pt x="3" y="3"/>
                  <a:pt x="5" y="2"/>
                </a:cubicBezTo>
                <a:close/>
                <a:moveTo>
                  <a:pt x="14" y="0"/>
                </a:moveTo>
                <a:lnTo>
                  <a:pt x="16" y="2"/>
                </a:lnTo>
                <a:lnTo>
                  <a:pt x="15" y="2"/>
                </a:lnTo>
                <a:cubicBezTo>
                  <a:pt x="15" y="1"/>
                  <a:pt x="15" y="1"/>
                  <a:pt x="14" y="0"/>
                </a:cubicBezTo>
                <a:close/>
                <a:moveTo>
                  <a:pt x="5" y="6"/>
                </a:moveTo>
                <a:cubicBezTo>
                  <a:pt x="8" y="6"/>
                  <a:pt x="8" y="8"/>
                  <a:pt x="9" y="11"/>
                </a:cubicBezTo>
                <a:cubicBezTo>
                  <a:pt x="8" y="8"/>
                  <a:pt x="6" y="8"/>
                  <a:pt x="5" y="8"/>
                </a:cubicBezTo>
                <a:lnTo>
                  <a:pt x="3" y="8"/>
                </a:lnTo>
                <a:cubicBezTo>
                  <a:pt x="3" y="8"/>
                  <a:pt x="5" y="8"/>
                  <a:pt x="5" y="6"/>
                </a:cubicBezTo>
                <a:close/>
                <a:moveTo>
                  <a:pt x="14" y="8"/>
                </a:moveTo>
                <a:lnTo>
                  <a:pt x="11" y="11"/>
                </a:lnTo>
                <a:cubicBezTo>
                  <a:pt x="9" y="11"/>
                  <a:pt x="9" y="11"/>
                  <a:pt x="14" y="8"/>
                </a:cubicBezTo>
                <a:close/>
                <a:moveTo>
                  <a:pt x="14" y="6"/>
                </a:moveTo>
                <a:cubicBezTo>
                  <a:pt x="15" y="5"/>
                  <a:pt x="15" y="5"/>
                  <a:pt x="16" y="5"/>
                </a:cubicBezTo>
                <a:cubicBezTo>
                  <a:pt x="15" y="5"/>
                  <a:pt x="15" y="5"/>
                  <a:pt x="15" y="6"/>
                </a:cubicBezTo>
                <a:lnTo>
                  <a:pt x="14" y="8"/>
                </a:lnTo>
                <a:lnTo>
                  <a:pt x="14" y="6"/>
                </a:lnTo>
                <a:close/>
                <a:moveTo>
                  <a:pt x="17" y="5"/>
                </a:moveTo>
                <a:cubicBezTo>
                  <a:pt x="17" y="5"/>
                  <a:pt x="17" y="5"/>
                  <a:pt x="16" y="5"/>
                </a:cubicBezTo>
                <a:cubicBezTo>
                  <a:pt x="16" y="5"/>
                  <a:pt x="17" y="5"/>
                  <a:pt x="17" y="5"/>
                </a:cubicBezTo>
                <a:close/>
                <a:moveTo>
                  <a:pt x="17" y="8"/>
                </a:moveTo>
                <a:lnTo>
                  <a:pt x="17" y="11"/>
                </a:lnTo>
                <a:lnTo>
                  <a:pt x="14" y="11"/>
                </a:lnTo>
                <a:cubicBezTo>
                  <a:pt x="17" y="11"/>
                  <a:pt x="17" y="11"/>
                  <a:pt x="1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3" name="Freeform 2117">
            <a:extLst>
              <a:ext uri="{FF2B5EF4-FFF2-40B4-BE49-F238E27FC236}">
                <a16:creationId xmlns:a16="http://schemas.microsoft.com/office/drawing/2014/main" id="{98204866-4CBD-F743-9AF5-07DB618CD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2774950"/>
            <a:ext cx="6350" cy="6350"/>
          </a:xfrm>
          <a:custGeom>
            <a:avLst/>
            <a:gdLst>
              <a:gd name="T0" fmla="*/ 5292 w 18"/>
              <a:gd name="T1" fmla="*/ 5953 h 16"/>
              <a:gd name="T2" fmla="*/ 4939 w 18"/>
              <a:gd name="T3" fmla="*/ 5159 h 16"/>
              <a:gd name="T4" fmla="*/ 1058 w 18"/>
              <a:gd name="T5" fmla="*/ 4763 h 16"/>
              <a:gd name="T6" fmla="*/ 706 w 18"/>
              <a:gd name="T7" fmla="*/ 5953 h 16"/>
              <a:gd name="T8" fmla="*/ 0 w 18"/>
              <a:gd name="T9" fmla="*/ 5953 h 16"/>
              <a:gd name="T10" fmla="*/ 0 w 18"/>
              <a:gd name="T11" fmla="*/ 397 h 16"/>
              <a:gd name="T12" fmla="*/ 1764 w 18"/>
              <a:gd name="T13" fmla="*/ 0 h 16"/>
              <a:gd name="T14" fmla="*/ 1764 w 18"/>
              <a:gd name="T15" fmla="*/ 397 h 16"/>
              <a:gd name="T16" fmla="*/ 706 w 18"/>
              <a:gd name="T17" fmla="*/ 2381 h 16"/>
              <a:gd name="T18" fmla="*/ 1764 w 18"/>
              <a:gd name="T19" fmla="*/ 3572 h 16"/>
              <a:gd name="T20" fmla="*/ 2822 w 18"/>
              <a:gd name="T21" fmla="*/ 3572 h 16"/>
              <a:gd name="T22" fmla="*/ 2822 w 18"/>
              <a:gd name="T23" fmla="*/ 3572 h 16"/>
              <a:gd name="T24" fmla="*/ 1764 w 18"/>
              <a:gd name="T25" fmla="*/ 1588 h 16"/>
              <a:gd name="T26" fmla="*/ 1764 w 18"/>
              <a:gd name="T27" fmla="*/ 1588 h 16"/>
              <a:gd name="T28" fmla="*/ 4586 w 18"/>
              <a:gd name="T29" fmla="*/ 1588 h 16"/>
              <a:gd name="T30" fmla="*/ 4586 w 18"/>
              <a:gd name="T31" fmla="*/ 1588 h 16"/>
              <a:gd name="T32" fmla="*/ 2822 w 18"/>
              <a:gd name="T33" fmla="*/ 3572 h 16"/>
              <a:gd name="T34" fmla="*/ 2822 w 18"/>
              <a:gd name="T35" fmla="*/ 3572 h 16"/>
              <a:gd name="T36" fmla="*/ 4939 w 18"/>
              <a:gd name="T37" fmla="*/ 3969 h 16"/>
              <a:gd name="T38" fmla="*/ 5644 w 18"/>
              <a:gd name="T39" fmla="*/ 2381 h 16"/>
              <a:gd name="T40" fmla="*/ 4586 w 18"/>
              <a:gd name="T41" fmla="*/ 0 h 16"/>
              <a:gd name="T42" fmla="*/ 4939 w 18"/>
              <a:gd name="T43" fmla="*/ 0 h 16"/>
              <a:gd name="T44" fmla="*/ 5997 w 18"/>
              <a:gd name="T45" fmla="*/ 397 h 16"/>
              <a:gd name="T46" fmla="*/ 5292 w 18"/>
              <a:gd name="T47" fmla="*/ 5953 h 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" h="16">
                <a:moveTo>
                  <a:pt x="15" y="15"/>
                </a:moveTo>
                <a:cubicBezTo>
                  <a:pt x="15" y="13"/>
                  <a:pt x="14" y="13"/>
                  <a:pt x="14" y="13"/>
                </a:cubicBezTo>
                <a:lnTo>
                  <a:pt x="3" y="12"/>
                </a:lnTo>
                <a:cubicBezTo>
                  <a:pt x="2" y="12"/>
                  <a:pt x="2" y="13"/>
                  <a:pt x="2" y="15"/>
                </a:cubicBezTo>
                <a:lnTo>
                  <a:pt x="0" y="15"/>
                </a:lnTo>
                <a:lnTo>
                  <a:pt x="0" y="1"/>
                </a:lnTo>
                <a:lnTo>
                  <a:pt x="5" y="0"/>
                </a:lnTo>
                <a:lnTo>
                  <a:pt x="5" y="1"/>
                </a:lnTo>
                <a:cubicBezTo>
                  <a:pt x="3" y="1"/>
                  <a:pt x="2" y="4"/>
                  <a:pt x="2" y="6"/>
                </a:cubicBezTo>
                <a:cubicBezTo>
                  <a:pt x="2" y="9"/>
                  <a:pt x="2" y="9"/>
                  <a:pt x="5" y="9"/>
                </a:cubicBezTo>
                <a:lnTo>
                  <a:pt x="8" y="9"/>
                </a:lnTo>
                <a:cubicBezTo>
                  <a:pt x="8" y="6"/>
                  <a:pt x="6" y="4"/>
                  <a:pt x="5" y="4"/>
                </a:cubicBezTo>
                <a:lnTo>
                  <a:pt x="13" y="4"/>
                </a:lnTo>
                <a:cubicBezTo>
                  <a:pt x="9" y="4"/>
                  <a:pt x="8" y="6"/>
                  <a:pt x="8" y="9"/>
                </a:cubicBezTo>
                <a:lnTo>
                  <a:pt x="14" y="10"/>
                </a:lnTo>
                <a:cubicBezTo>
                  <a:pt x="14" y="10"/>
                  <a:pt x="16" y="10"/>
                  <a:pt x="16" y="6"/>
                </a:cubicBezTo>
                <a:cubicBezTo>
                  <a:pt x="16" y="4"/>
                  <a:pt x="14" y="1"/>
                  <a:pt x="13" y="0"/>
                </a:cubicBezTo>
                <a:lnTo>
                  <a:pt x="14" y="0"/>
                </a:lnTo>
                <a:lnTo>
                  <a:pt x="17" y="1"/>
                </a:lnTo>
                <a:lnTo>
                  <a:pt x="15" y="15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4" name="Freeform 2118">
            <a:extLst>
              <a:ext uri="{FF2B5EF4-FFF2-40B4-BE49-F238E27FC236}">
                <a16:creationId xmlns:a16="http://schemas.microsoft.com/office/drawing/2014/main" id="{D4B9838F-A210-EF47-AF44-56B288B52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2774950"/>
            <a:ext cx="6350" cy="6350"/>
          </a:xfrm>
          <a:custGeom>
            <a:avLst/>
            <a:gdLst>
              <a:gd name="T0" fmla="*/ 5953 w 16"/>
              <a:gd name="T1" fmla="*/ 5953 h 16"/>
              <a:gd name="T2" fmla="*/ 5159 w 16"/>
              <a:gd name="T3" fmla="*/ 5953 h 16"/>
              <a:gd name="T4" fmla="*/ 4763 w 16"/>
              <a:gd name="T5" fmla="*/ 4763 h 16"/>
              <a:gd name="T6" fmla="*/ 5159 w 16"/>
              <a:gd name="T7" fmla="*/ 5556 h 16"/>
              <a:gd name="T8" fmla="*/ 5953 w 16"/>
              <a:gd name="T9" fmla="*/ 0 h 16"/>
              <a:gd name="T10" fmla="*/ 5953 w 16"/>
              <a:gd name="T11" fmla="*/ 5953 h 16"/>
              <a:gd name="T12" fmla="*/ 0 w 16"/>
              <a:gd name="T13" fmla="*/ 5556 h 16"/>
              <a:gd name="T14" fmla="*/ 0 w 16"/>
              <a:gd name="T15" fmla="*/ 4763 h 16"/>
              <a:gd name="T16" fmla="*/ 397 w 16"/>
              <a:gd name="T17" fmla="*/ 4366 h 16"/>
              <a:gd name="T18" fmla="*/ 0 w 16"/>
              <a:gd name="T19" fmla="*/ 5556 h 16"/>
              <a:gd name="T20" fmla="*/ 4763 w 16"/>
              <a:gd name="T21" fmla="*/ 3572 h 16"/>
              <a:gd name="T22" fmla="*/ 2381 w 16"/>
              <a:gd name="T23" fmla="*/ 3572 h 16"/>
              <a:gd name="T24" fmla="*/ 2381 w 16"/>
              <a:gd name="T25" fmla="*/ 3175 h 16"/>
              <a:gd name="T26" fmla="*/ 4763 w 16"/>
              <a:gd name="T27" fmla="*/ 3572 h 16"/>
              <a:gd name="T28" fmla="*/ 5159 w 16"/>
              <a:gd name="T29" fmla="*/ 3175 h 16"/>
              <a:gd name="T30" fmla="*/ 4763 w 16"/>
              <a:gd name="T31" fmla="*/ 3572 h 16"/>
              <a:gd name="T32" fmla="*/ 5556 w 16"/>
              <a:gd name="T33" fmla="*/ 1984 h 16"/>
              <a:gd name="T34" fmla="*/ 5159 w 16"/>
              <a:gd name="T35" fmla="*/ 3175 h 16"/>
              <a:gd name="T36" fmla="*/ 5556 w 16"/>
              <a:gd name="T37" fmla="*/ 1984 h 16"/>
              <a:gd name="T38" fmla="*/ 2381 w 16"/>
              <a:gd name="T39" fmla="*/ 3175 h 16"/>
              <a:gd name="T40" fmla="*/ 2778 w 16"/>
              <a:gd name="T41" fmla="*/ 1984 h 16"/>
              <a:gd name="T42" fmla="*/ 2381 w 16"/>
              <a:gd name="T43" fmla="*/ 3175 h 16"/>
              <a:gd name="T44" fmla="*/ 4366 w 16"/>
              <a:gd name="T45" fmla="*/ 0 h 16"/>
              <a:gd name="T46" fmla="*/ 4763 w 16"/>
              <a:gd name="T47" fmla="*/ 0 h 16"/>
              <a:gd name="T48" fmla="*/ 4763 w 16"/>
              <a:gd name="T49" fmla="*/ 397 h 16"/>
              <a:gd name="T50" fmla="*/ 4366 w 16"/>
              <a:gd name="T51" fmla="*/ 0 h 16"/>
              <a:gd name="T52" fmla="*/ 397 w 16"/>
              <a:gd name="T53" fmla="*/ 3175 h 16"/>
              <a:gd name="T54" fmla="*/ 0 w 16"/>
              <a:gd name="T55" fmla="*/ 1984 h 16"/>
              <a:gd name="T56" fmla="*/ 397 w 16"/>
              <a:gd name="T57" fmla="*/ 397 h 16"/>
              <a:gd name="T58" fmla="*/ 0 w 16"/>
              <a:gd name="T59" fmla="*/ 1984 h 16"/>
              <a:gd name="T60" fmla="*/ 1191 w 16"/>
              <a:gd name="T61" fmla="*/ 3175 h 16"/>
              <a:gd name="T62" fmla="*/ 397 w 16"/>
              <a:gd name="T63" fmla="*/ 3175 h 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" h="16">
                <a:moveTo>
                  <a:pt x="15" y="15"/>
                </a:moveTo>
                <a:lnTo>
                  <a:pt x="13" y="15"/>
                </a:lnTo>
                <a:cubicBezTo>
                  <a:pt x="13" y="12"/>
                  <a:pt x="12" y="12"/>
                  <a:pt x="12" y="12"/>
                </a:cubicBezTo>
                <a:cubicBezTo>
                  <a:pt x="12" y="12"/>
                  <a:pt x="13" y="12"/>
                  <a:pt x="13" y="14"/>
                </a:cubicBezTo>
                <a:lnTo>
                  <a:pt x="15" y="0"/>
                </a:lnTo>
                <a:lnTo>
                  <a:pt x="15" y="15"/>
                </a:lnTo>
                <a:close/>
                <a:moveTo>
                  <a:pt x="0" y="14"/>
                </a:moveTo>
                <a:lnTo>
                  <a:pt x="0" y="12"/>
                </a:ln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0" y="12"/>
                  <a:pt x="0" y="14"/>
                </a:cubicBezTo>
                <a:close/>
                <a:moveTo>
                  <a:pt x="12" y="9"/>
                </a:moveTo>
                <a:lnTo>
                  <a:pt x="6" y="9"/>
                </a:lnTo>
                <a:lnTo>
                  <a:pt x="6" y="8"/>
                </a:lnTo>
                <a:lnTo>
                  <a:pt x="12" y="9"/>
                </a:lnTo>
                <a:cubicBezTo>
                  <a:pt x="12" y="9"/>
                  <a:pt x="13" y="9"/>
                  <a:pt x="13" y="8"/>
                </a:cubicBezTo>
                <a:cubicBezTo>
                  <a:pt x="12" y="9"/>
                  <a:pt x="12" y="9"/>
                  <a:pt x="12" y="9"/>
                </a:cubicBezTo>
                <a:close/>
                <a:moveTo>
                  <a:pt x="14" y="5"/>
                </a:moveTo>
                <a:cubicBezTo>
                  <a:pt x="14" y="7"/>
                  <a:pt x="13" y="8"/>
                  <a:pt x="13" y="8"/>
                </a:cubicBezTo>
                <a:cubicBezTo>
                  <a:pt x="13" y="8"/>
                  <a:pt x="14" y="7"/>
                  <a:pt x="14" y="5"/>
                </a:cubicBezTo>
                <a:close/>
                <a:moveTo>
                  <a:pt x="6" y="8"/>
                </a:moveTo>
                <a:cubicBezTo>
                  <a:pt x="6" y="5"/>
                  <a:pt x="7" y="5"/>
                  <a:pt x="7" y="5"/>
                </a:cubicBezTo>
                <a:lnTo>
                  <a:pt x="6" y="8"/>
                </a:lnTo>
                <a:close/>
                <a:moveTo>
                  <a:pt x="11" y="0"/>
                </a:moveTo>
                <a:lnTo>
                  <a:pt x="12" y="0"/>
                </a:lnTo>
                <a:lnTo>
                  <a:pt x="12" y="1"/>
                </a:lnTo>
                <a:lnTo>
                  <a:pt x="11" y="0"/>
                </a:lnTo>
                <a:close/>
                <a:moveTo>
                  <a:pt x="1" y="8"/>
                </a:moveTo>
                <a:cubicBezTo>
                  <a:pt x="0" y="8"/>
                  <a:pt x="0" y="8"/>
                  <a:pt x="0" y="5"/>
                </a:cubicBezTo>
                <a:cubicBezTo>
                  <a:pt x="0" y="3"/>
                  <a:pt x="0" y="3"/>
                  <a:pt x="1" y="1"/>
                </a:cubicBezTo>
                <a:cubicBezTo>
                  <a:pt x="1" y="3"/>
                  <a:pt x="0" y="3"/>
                  <a:pt x="0" y="5"/>
                </a:cubicBezTo>
                <a:cubicBezTo>
                  <a:pt x="0" y="8"/>
                  <a:pt x="0" y="8"/>
                  <a:pt x="3" y="8"/>
                </a:cubicBezTo>
                <a:lnTo>
                  <a:pt x="1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5" name="Freeform 2119">
            <a:extLst>
              <a:ext uri="{FF2B5EF4-FFF2-40B4-BE49-F238E27FC236}">
                <a16:creationId xmlns:a16="http://schemas.microsoft.com/office/drawing/2014/main" id="{52D2F2E8-1CC6-084F-B9CA-B05E48B24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2767013"/>
            <a:ext cx="6350" cy="6350"/>
          </a:xfrm>
          <a:custGeom>
            <a:avLst/>
            <a:gdLst>
              <a:gd name="T0" fmla="*/ 3175 w 18"/>
              <a:gd name="T1" fmla="*/ 3175 h 18"/>
              <a:gd name="T2" fmla="*/ 4586 w 18"/>
              <a:gd name="T3" fmla="*/ 3881 h 18"/>
              <a:gd name="T4" fmla="*/ 5292 w 18"/>
              <a:gd name="T5" fmla="*/ 3175 h 18"/>
              <a:gd name="T6" fmla="*/ 5997 w 18"/>
              <a:gd name="T7" fmla="*/ 3175 h 18"/>
              <a:gd name="T8" fmla="*/ 5292 w 18"/>
              <a:gd name="T9" fmla="*/ 5997 h 18"/>
              <a:gd name="T10" fmla="*/ 4586 w 18"/>
              <a:gd name="T11" fmla="*/ 5997 h 18"/>
              <a:gd name="T12" fmla="*/ 4233 w 18"/>
              <a:gd name="T13" fmla="*/ 5292 h 18"/>
              <a:gd name="T14" fmla="*/ 1058 w 18"/>
              <a:gd name="T15" fmla="*/ 3881 h 18"/>
              <a:gd name="T16" fmla="*/ 0 w 18"/>
              <a:gd name="T17" fmla="*/ 5292 h 18"/>
              <a:gd name="T18" fmla="*/ 353 w 18"/>
              <a:gd name="T19" fmla="*/ 2117 h 18"/>
              <a:gd name="T20" fmla="*/ 2117 w 18"/>
              <a:gd name="T21" fmla="*/ 0 h 18"/>
              <a:gd name="T22" fmla="*/ 3175 w 18"/>
              <a:gd name="T23" fmla="*/ 2822 h 18"/>
              <a:gd name="T24" fmla="*/ 3175 w 18"/>
              <a:gd name="T25" fmla="*/ 2822 h 18"/>
              <a:gd name="T26" fmla="*/ 2117 w 18"/>
              <a:gd name="T27" fmla="*/ 1764 h 18"/>
              <a:gd name="T28" fmla="*/ 1058 w 18"/>
              <a:gd name="T29" fmla="*/ 2117 h 18"/>
              <a:gd name="T30" fmla="*/ 1058 w 18"/>
              <a:gd name="T31" fmla="*/ 3175 h 18"/>
              <a:gd name="T32" fmla="*/ 2469 w 18"/>
              <a:gd name="T33" fmla="*/ 3175 h 18"/>
              <a:gd name="T34" fmla="*/ 3175 w 18"/>
              <a:gd name="T35" fmla="*/ 3175 h 1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" h="18">
                <a:moveTo>
                  <a:pt x="9" y="9"/>
                </a:moveTo>
                <a:lnTo>
                  <a:pt x="13" y="11"/>
                </a:lnTo>
                <a:cubicBezTo>
                  <a:pt x="15" y="11"/>
                  <a:pt x="15" y="11"/>
                  <a:pt x="15" y="9"/>
                </a:cubicBezTo>
                <a:lnTo>
                  <a:pt x="17" y="9"/>
                </a:lnTo>
                <a:lnTo>
                  <a:pt x="15" y="17"/>
                </a:lnTo>
                <a:lnTo>
                  <a:pt x="13" y="17"/>
                </a:lnTo>
                <a:cubicBezTo>
                  <a:pt x="15" y="15"/>
                  <a:pt x="13" y="15"/>
                  <a:pt x="12" y="15"/>
                </a:cubicBezTo>
                <a:lnTo>
                  <a:pt x="3" y="11"/>
                </a:lnTo>
                <a:cubicBezTo>
                  <a:pt x="1" y="11"/>
                  <a:pt x="1" y="11"/>
                  <a:pt x="0" y="15"/>
                </a:cubicBezTo>
                <a:lnTo>
                  <a:pt x="1" y="6"/>
                </a:lnTo>
                <a:cubicBezTo>
                  <a:pt x="3" y="2"/>
                  <a:pt x="4" y="0"/>
                  <a:pt x="6" y="0"/>
                </a:cubicBezTo>
                <a:cubicBezTo>
                  <a:pt x="11" y="2"/>
                  <a:pt x="11" y="5"/>
                  <a:pt x="9" y="8"/>
                </a:cubicBezTo>
                <a:cubicBezTo>
                  <a:pt x="9" y="6"/>
                  <a:pt x="8" y="5"/>
                  <a:pt x="6" y="5"/>
                </a:cubicBezTo>
                <a:cubicBezTo>
                  <a:pt x="3" y="5"/>
                  <a:pt x="3" y="5"/>
                  <a:pt x="3" y="6"/>
                </a:cubicBezTo>
                <a:cubicBezTo>
                  <a:pt x="1" y="9"/>
                  <a:pt x="3" y="9"/>
                  <a:pt x="3" y="9"/>
                </a:cubicBezTo>
                <a:lnTo>
                  <a:pt x="7" y="9"/>
                </a:lnTo>
                <a:lnTo>
                  <a:pt x="9" y="9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6" name="Freeform 2120">
            <a:extLst>
              <a:ext uri="{FF2B5EF4-FFF2-40B4-BE49-F238E27FC236}">
                <a16:creationId xmlns:a16="http://schemas.microsoft.com/office/drawing/2014/main" id="{7EDC9C2A-A3E8-C94A-9A84-80606A349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2770188"/>
            <a:ext cx="4762" cy="4762"/>
          </a:xfrm>
          <a:custGeom>
            <a:avLst/>
            <a:gdLst>
              <a:gd name="T0" fmla="*/ 3810 w 15"/>
              <a:gd name="T1" fmla="*/ 4396 h 13"/>
              <a:gd name="T2" fmla="*/ 3810 w 15"/>
              <a:gd name="T3" fmla="*/ 3663 h 13"/>
              <a:gd name="T4" fmla="*/ 4445 w 15"/>
              <a:gd name="T5" fmla="*/ 4396 h 13"/>
              <a:gd name="T6" fmla="*/ 3810 w 15"/>
              <a:gd name="T7" fmla="*/ 4396 h 13"/>
              <a:gd name="T8" fmla="*/ 0 w 15"/>
              <a:gd name="T9" fmla="*/ 3663 h 13"/>
              <a:gd name="T10" fmla="*/ 0 w 15"/>
              <a:gd name="T11" fmla="*/ 2564 h 13"/>
              <a:gd name="T12" fmla="*/ 635 w 15"/>
              <a:gd name="T13" fmla="*/ 2198 h 13"/>
              <a:gd name="T14" fmla="*/ 0 w 15"/>
              <a:gd name="T15" fmla="*/ 3663 h 13"/>
              <a:gd name="T16" fmla="*/ 2540 w 15"/>
              <a:gd name="T17" fmla="*/ 1465 h 13"/>
              <a:gd name="T18" fmla="*/ 4445 w 15"/>
              <a:gd name="T19" fmla="*/ 2198 h 13"/>
              <a:gd name="T20" fmla="*/ 3810 w 15"/>
              <a:gd name="T21" fmla="*/ 2198 h 13"/>
              <a:gd name="T22" fmla="*/ 2540 w 15"/>
              <a:gd name="T23" fmla="*/ 1465 h 13"/>
              <a:gd name="T24" fmla="*/ 2540 w 15"/>
              <a:gd name="T25" fmla="*/ 1465 h 13"/>
              <a:gd name="T26" fmla="*/ 2222 w 15"/>
              <a:gd name="T27" fmla="*/ 0 h 13"/>
              <a:gd name="T28" fmla="*/ 2540 w 15"/>
              <a:gd name="T29" fmla="*/ 1099 h 13"/>
              <a:gd name="T30" fmla="*/ 2540 w 15"/>
              <a:gd name="T31" fmla="*/ 1465 h 13"/>
              <a:gd name="T32" fmla="*/ 2540 w 15"/>
              <a:gd name="T33" fmla="*/ 1099 h 13"/>
              <a:gd name="T34" fmla="*/ 2540 w 15"/>
              <a:gd name="T35" fmla="*/ 1465 h 13"/>
              <a:gd name="T36" fmla="*/ 635 w 15"/>
              <a:gd name="T37" fmla="*/ 366 h 13"/>
              <a:gd name="T38" fmla="*/ 317 w 15"/>
              <a:gd name="T39" fmla="*/ 1099 h 13"/>
              <a:gd name="T40" fmla="*/ 635 w 15"/>
              <a:gd name="T41" fmla="*/ 0 h 13"/>
              <a:gd name="T42" fmla="*/ 952 w 15"/>
              <a:gd name="T43" fmla="*/ 0 h 13"/>
              <a:gd name="T44" fmla="*/ 635 w 15"/>
              <a:gd name="T45" fmla="*/ 366 h 1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" h="13">
                <a:moveTo>
                  <a:pt x="12" y="12"/>
                </a:moveTo>
                <a:lnTo>
                  <a:pt x="12" y="10"/>
                </a:lnTo>
                <a:cubicBezTo>
                  <a:pt x="14" y="10"/>
                  <a:pt x="14" y="12"/>
                  <a:pt x="14" y="12"/>
                </a:cubicBezTo>
                <a:lnTo>
                  <a:pt x="12" y="12"/>
                </a:lnTo>
                <a:close/>
                <a:moveTo>
                  <a:pt x="0" y="10"/>
                </a:moveTo>
                <a:lnTo>
                  <a:pt x="0" y="7"/>
                </a:lnTo>
                <a:cubicBezTo>
                  <a:pt x="0" y="6"/>
                  <a:pt x="0" y="6"/>
                  <a:pt x="2" y="6"/>
                </a:cubicBezTo>
                <a:cubicBezTo>
                  <a:pt x="0" y="6"/>
                  <a:pt x="0" y="7"/>
                  <a:pt x="0" y="10"/>
                </a:cubicBezTo>
                <a:close/>
                <a:moveTo>
                  <a:pt x="8" y="4"/>
                </a:moveTo>
                <a:lnTo>
                  <a:pt x="14" y="6"/>
                </a:lnTo>
                <a:cubicBezTo>
                  <a:pt x="13" y="6"/>
                  <a:pt x="13" y="6"/>
                  <a:pt x="12" y="6"/>
                </a:cubicBezTo>
                <a:lnTo>
                  <a:pt x="8" y="4"/>
                </a:lnTo>
                <a:close/>
                <a:moveTo>
                  <a:pt x="8" y="4"/>
                </a:moveTo>
                <a:cubicBezTo>
                  <a:pt x="8" y="2"/>
                  <a:pt x="7" y="1"/>
                  <a:pt x="7" y="0"/>
                </a:cubicBezTo>
                <a:cubicBezTo>
                  <a:pt x="7" y="1"/>
                  <a:pt x="8" y="2"/>
                  <a:pt x="8" y="3"/>
                </a:cubicBezTo>
                <a:lnTo>
                  <a:pt x="8" y="4"/>
                </a:lnTo>
                <a:lnTo>
                  <a:pt x="8" y="3"/>
                </a:lnTo>
                <a:lnTo>
                  <a:pt x="8" y="4"/>
                </a:lnTo>
                <a:close/>
                <a:moveTo>
                  <a:pt x="2" y="1"/>
                </a:moveTo>
                <a:cubicBezTo>
                  <a:pt x="2" y="2"/>
                  <a:pt x="1" y="3"/>
                  <a:pt x="1" y="3"/>
                </a:cubicBezTo>
                <a:cubicBezTo>
                  <a:pt x="1" y="2"/>
                  <a:pt x="1" y="1"/>
                  <a:pt x="2" y="0"/>
                </a:cubicBezTo>
                <a:lnTo>
                  <a:pt x="3" y="0"/>
                </a:lnTo>
                <a:cubicBezTo>
                  <a:pt x="2" y="0"/>
                  <a:pt x="2" y="0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7" name="Freeform 2121">
            <a:extLst>
              <a:ext uri="{FF2B5EF4-FFF2-40B4-BE49-F238E27FC236}">
                <a16:creationId xmlns:a16="http://schemas.microsoft.com/office/drawing/2014/main" id="{0806918B-664A-E145-88DF-60869236D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2762250"/>
            <a:ext cx="7937" cy="6350"/>
          </a:xfrm>
          <a:custGeom>
            <a:avLst/>
            <a:gdLst>
              <a:gd name="T0" fmla="*/ 4535 w 21"/>
              <a:gd name="T1" fmla="*/ 4345 h 19"/>
              <a:gd name="T2" fmla="*/ 6803 w 21"/>
              <a:gd name="T3" fmla="*/ 4345 h 19"/>
              <a:gd name="T4" fmla="*/ 5669 w 21"/>
              <a:gd name="T5" fmla="*/ 2005 h 19"/>
              <a:gd name="T6" fmla="*/ 3024 w 21"/>
              <a:gd name="T7" fmla="*/ 1337 h 19"/>
              <a:gd name="T8" fmla="*/ 1512 w 21"/>
              <a:gd name="T9" fmla="*/ 1337 h 19"/>
              <a:gd name="T10" fmla="*/ 1512 w 21"/>
              <a:gd name="T11" fmla="*/ 1337 h 19"/>
              <a:gd name="T12" fmla="*/ 2268 w 21"/>
              <a:gd name="T13" fmla="*/ 0 h 19"/>
              <a:gd name="T14" fmla="*/ 3024 w 21"/>
              <a:gd name="T15" fmla="*/ 0 h 19"/>
              <a:gd name="T16" fmla="*/ 3402 w 21"/>
              <a:gd name="T17" fmla="*/ 334 h 19"/>
              <a:gd name="T18" fmla="*/ 5669 w 21"/>
              <a:gd name="T19" fmla="*/ 1337 h 19"/>
              <a:gd name="T20" fmla="*/ 6803 w 21"/>
              <a:gd name="T21" fmla="*/ 4345 h 19"/>
              <a:gd name="T22" fmla="*/ 3780 w 21"/>
              <a:gd name="T23" fmla="*/ 5347 h 19"/>
              <a:gd name="T24" fmla="*/ 1134 w 21"/>
              <a:gd name="T25" fmla="*/ 4345 h 19"/>
              <a:gd name="T26" fmla="*/ 0 w 21"/>
              <a:gd name="T27" fmla="*/ 5013 h 19"/>
              <a:gd name="T28" fmla="*/ 0 w 21"/>
              <a:gd name="T29" fmla="*/ 5013 h 19"/>
              <a:gd name="T30" fmla="*/ 1134 w 21"/>
              <a:gd name="T31" fmla="*/ 2339 h 19"/>
              <a:gd name="T32" fmla="*/ 1134 w 21"/>
              <a:gd name="T33" fmla="*/ 2339 h 19"/>
              <a:gd name="T34" fmla="*/ 1512 w 21"/>
              <a:gd name="T35" fmla="*/ 3342 h 19"/>
              <a:gd name="T36" fmla="*/ 4535 w 21"/>
              <a:gd name="T37" fmla="*/ 4345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9">
                <a:moveTo>
                  <a:pt x="12" y="13"/>
                </a:moveTo>
                <a:cubicBezTo>
                  <a:pt x="15" y="15"/>
                  <a:pt x="17" y="13"/>
                  <a:pt x="18" y="13"/>
                </a:cubicBezTo>
                <a:cubicBezTo>
                  <a:pt x="18" y="9"/>
                  <a:pt x="18" y="7"/>
                  <a:pt x="15" y="6"/>
                </a:cubicBezTo>
                <a:lnTo>
                  <a:pt x="8" y="4"/>
                </a:lnTo>
                <a:cubicBezTo>
                  <a:pt x="6" y="1"/>
                  <a:pt x="6" y="1"/>
                  <a:pt x="4" y="4"/>
                </a:cubicBezTo>
                <a:lnTo>
                  <a:pt x="6" y="0"/>
                </a:lnTo>
                <a:lnTo>
                  <a:pt x="8" y="0"/>
                </a:lnTo>
                <a:cubicBezTo>
                  <a:pt x="6" y="0"/>
                  <a:pt x="6" y="1"/>
                  <a:pt x="9" y="1"/>
                </a:cubicBezTo>
                <a:lnTo>
                  <a:pt x="15" y="4"/>
                </a:lnTo>
                <a:cubicBezTo>
                  <a:pt x="18" y="6"/>
                  <a:pt x="20" y="9"/>
                  <a:pt x="18" y="13"/>
                </a:cubicBezTo>
                <a:cubicBezTo>
                  <a:pt x="17" y="16"/>
                  <a:pt x="14" y="18"/>
                  <a:pt x="10" y="16"/>
                </a:cubicBezTo>
                <a:lnTo>
                  <a:pt x="3" y="13"/>
                </a:lnTo>
                <a:cubicBezTo>
                  <a:pt x="1" y="13"/>
                  <a:pt x="1" y="13"/>
                  <a:pt x="0" y="15"/>
                </a:cubicBezTo>
                <a:lnTo>
                  <a:pt x="3" y="7"/>
                </a:lnTo>
                <a:cubicBezTo>
                  <a:pt x="3" y="10"/>
                  <a:pt x="3" y="10"/>
                  <a:pt x="4" y="10"/>
                </a:cubicBezTo>
                <a:lnTo>
                  <a:pt x="12" y="13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8" name="Freeform 2122">
            <a:extLst>
              <a:ext uri="{FF2B5EF4-FFF2-40B4-BE49-F238E27FC236}">
                <a16:creationId xmlns:a16="http://schemas.microsoft.com/office/drawing/2014/main" id="{E1785ABB-1978-5F4C-AF9D-E34D894DF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2762250"/>
            <a:ext cx="6350" cy="6350"/>
          </a:xfrm>
          <a:custGeom>
            <a:avLst/>
            <a:gdLst>
              <a:gd name="T0" fmla="*/ 4679 w 19"/>
              <a:gd name="T1" fmla="*/ 6016 h 19"/>
              <a:gd name="T2" fmla="*/ 3676 w 19"/>
              <a:gd name="T3" fmla="*/ 5682 h 19"/>
              <a:gd name="T4" fmla="*/ 6016 w 19"/>
              <a:gd name="T5" fmla="*/ 4345 h 19"/>
              <a:gd name="T6" fmla="*/ 4679 w 19"/>
              <a:gd name="T7" fmla="*/ 6016 h 19"/>
              <a:gd name="T8" fmla="*/ 1003 w 19"/>
              <a:gd name="T9" fmla="*/ 4345 h 19"/>
              <a:gd name="T10" fmla="*/ 3342 w 19"/>
              <a:gd name="T11" fmla="*/ 5347 h 19"/>
              <a:gd name="T12" fmla="*/ 668 w 19"/>
              <a:gd name="T13" fmla="*/ 4345 h 19"/>
              <a:gd name="T14" fmla="*/ 1003 w 19"/>
              <a:gd name="T15" fmla="*/ 4345 h 19"/>
              <a:gd name="T16" fmla="*/ 0 w 19"/>
              <a:gd name="T17" fmla="*/ 5013 h 19"/>
              <a:gd name="T18" fmla="*/ 0 w 19"/>
              <a:gd name="T19" fmla="*/ 4345 h 19"/>
              <a:gd name="T20" fmla="*/ 334 w 19"/>
              <a:gd name="T21" fmla="*/ 4345 h 19"/>
              <a:gd name="T22" fmla="*/ 668 w 19"/>
              <a:gd name="T23" fmla="*/ 4345 h 19"/>
              <a:gd name="T24" fmla="*/ 0 w 19"/>
              <a:gd name="T25" fmla="*/ 5013 h 19"/>
              <a:gd name="T26" fmla="*/ 5013 w 19"/>
              <a:gd name="T27" fmla="*/ 1337 h 19"/>
              <a:gd name="T28" fmla="*/ 6016 w 19"/>
              <a:gd name="T29" fmla="*/ 2339 h 19"/>
              <a:gd name="T30" fmla="*/ 6016 w 19"/>
              <a:gd name="T31" fmla="*/ 3008 h 19"/>
              <a:gd name="T32" fmla="*/ 5013 w 19"/>
              <a:gd name="T33" fmla="*/ 1337 h 19"/>
              <a:gd name="T34" fmla="*/ 2005 w 19"/>
              <a:gd name="T35" fmla="*/ 0 h 19"/>
              <a:gd name="T36" fmla="*/ 2674 w 19"/>
              <a:gd name="T37" fmla="*/ 0 h 19"/>
              <a:gd name="T38" fmla="*/ 3008 w 19"/>
              <a:gd name="T39" fmla="*/ 334 h 19"/>
              <a:gd name="T40" fmla="*/ 2005 w 19"/>
              <a:gd name="T41" fmla="*/ 0 h 19"/>
              <a:gd name="T42" fmla="*/ 2674 w 19"/>
              <a:gd name="T43" fmla="*/ 1337 h 19"/>
              <a:gd name="T44" fmla="*/ 1337 w 19"/>
              <a:gd name="T45" fmla="*/ 1337 h 19"/>
              <a:gd name="T46" fmla="*/ 2005 w 19"/>
              <a:gd name="T47" fmla="*/ 334 h 19"/>
              <a:gd name="T48" fmla="*/ 5013 w 19"/>
              <a:gd name="T49" fmla="*/ 2005 h 19"/>
              <a:gd name="T50" fmla="*/ 2674 w 19"/>
              <a:gd name="T51" fmla="*/ 1337 h 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9" h="19">
                <a:moveTo>
                  <a:pt x="14" y="18"/>
                </a:moveTo>
                <a:cubicBezTo>
                  <a:pt x="12" y="18"/>
                  <a:pt x="12" y="17"/>
                  <a:pt x="11" y="17"/>
                </a:cubicBezTo>
                <a:cubicBezTo>
                  <a:pt x="14" y="17"/>
                  <a:pt x="17" y="16"/>
                  <a:pt x="18" y="13"/>
                </a:cubicBezTo>
                <a:cubicBezTo>
                  <a:pt x="18" y="15"/>
                  <a:pt x="15" y="18"/>
                  <a:pt x="14" y="18"/>
                </a:cubicBezTo>
                <a:close/>
                <a:moveTo>
                  <a:pt x="3" y="13"/>
                </a:moveTo>
                <a:lnTo>
                  <a:pt x="10" y="16"/>
                </a:lnTo>
                <a:lnTo>
                  <a:pt x="2" y="13"/>
                </a:lnTo>
                <a:cubicBezTo>
                  <a:pt x="2" y="13"/>
                  <a:pt x="2" y="13"/>
                  <a:pt x="3" y="13"/>
                </a:cubicBezTo>
                <a:close/>
                <a:moveTo>
                  <a:pt x="0" y="15"/>
                </a:moveTo>
                <a:lnTo>
                  <a:pt x="0" y="13"/>
                </a:lnTo>
                <a:lnTo>
                  <a:pt x="1" y="13"/>
                </a:lnTo>
                <a:lnTo>
                  <a:pt x="2" y="13"/>
                </a:lnTo>
                <a:cubicBezTo>
                  <a:pt x="1" y="13"/>
                  <a:pt x="1" y="14"/>
                  <a:pt x="0" y="15"/>
                </a:cubicBezTo>
                <a:close/>
                <a:moveTo>
                  <a:pt x="15" y="4"/>
                </a:moveTo>
                <a:cubicBezTo>
                  <a:pt x="18" y="6"/>
                  <a:pt x="18" y="7"/>
                  <a:pt x="18" y="7"/>
                </a:cubicBezTo>
                <a:lnTo>
                  <a:pt x="18" y="9"/>
                </a:lnTo>
                <a:cubicBezTo>
                  <a:pt x="18" y="7"/>
                  <a:pt x="17" y="6"/>
                  <a:pt x="15" y="4"/>
                </a:cubicBezTo>
                <a:close/>
                <a:moveTo>
                  <a:pt x="6" y="0"/>
                </a:moveTo>
                <a:lnTo>
                  <a:pt x="8" y="0"/>
                </a:lnTo>
                <a:cubicBezTo>
                  <a:pt x="8" y="0"/>
                  <a:pt x="8" y="1"/>
                  <a:pt x="9" y="1"/>
                </a:cubicBezTo>
                <a:cubicBezTo>
                  <a:pt x="8" y="1"/>
                  <a:pt x="8" y="1"/>
                  <a:pt x="6" y="0"/>
                </a:cubicBezTo>
                <a:close/>
                <a:moveTo>
                  <a:pt x="8" y="4"/>
                </a:moveTo>
                <a:cubicBezTo>
                  <a:pt x="6" y="1"/>
                  <a:pt x="6" y="4"/>
                  <a:pt x="4" y="4"/>
                </a:cubicBezTo>
                <a:lnTo>
                  <a:pt x="6" y="1"/>
                </a:lnTo>
                <a:lnTo>
                  <a:pt x="15" y="6"/>
                </a:lnTo>
                <a:lnTo>
                  <a:pt x="8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19" name="Freeform 2123">
            <a:extLst>
              <a:ext uri="{FF2B5EF4-FFF2-40B4-BE49-F238E27FC236}">
                <a16:creationId xmlns:a16="http://schemas.microsoft.com/office/drawing/2014/main" id="{BA932868-6816-7C48-BD0F-58FD55D28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688" y="2755900"/>
            <a:ext cx="7937" cy="7938"/>
          </a:xfrm>
          <a:custGeom>
            <a:avLst/>
            <a:gdLst>
              <a:gd name="T0" fmla="*/ 4913 w 21"/>
              <a:gd name="T1" fmla="*/ 7607 h 24"/>
              <a:gd name="T2" fmla="*/ 4157 w 21"/>
              <a:gd name="T3" fmla="*/ 5954 h 24"/>
              <a:gd name="T4" fmla="*/ 1134 w 21"/>
              <a:gd name="T5" fmla="*/ 3969 h 24"/>
              <a:gd name="T6" fmla="*/ 756 w 21"/>
              <a:gd name="T7" fmla="*/ 4961 h 24"/>
              <a:gd name="T8" fmla="*/ 0 w 21"/>
              <a:gd name="T9" fmla="*/ 4961 h 24"/>
              <a:gd name="T10" fmla="*/ 1512 w 21"/>
              <a:gd name="T11" fmla="*/ 2977 h 24"/>
              <a:gd name="T12" fmla="*/ 1890 w 21"/>
              <a:gd name="T13" fmla="*/ 3308 h 24"/>
              <a:gd name="T14" fmla="*/ 3024 w 21"/>
              <a:gd name="T15" fmla="*/ 3969 h 24"/>
              <a:gd name="T16" fmla="*/ 3780 w 21"/>
              <a:gd name="T17" fmla="*/ 3969 h 24"/>
              <a:gd name="T18" fmla="*/ 4913 w 21"/>
              <a:gd name="T19" fmla="*/ 5623 h 24"/>
              <a:gd name="T20" fmla="*/ 6425 w 21"/>
              <a:gd name="T21" fmla="*/ 5623 h 24"/>
              <a:gd name="T22" fmla="*/ 6047 w 21"/>
              <a:gd name="T23" fmla="*/ 3308 h 24"/>
              <a:gd name="T24" fmla="*/ 4157 w 21"/>
              <a:gd name="T25" fmla="*/ 3969 h 24"/>
              <a:gd name="T26" fmla="*/ 3780 w 21"/>
              <a:gd name="T27" fmla="*/ 3969 h 24"/>
              <a:gd name="T28" fmla="*/ 3780 w 21"/>
              <a:gd name="T29" fmla="*/ 1985 h 24"/>
              <a:gd name="T30" fmla="*/ 1890 w 21"/>
              <a:gd name="T31" fmla="*/ 2315 h 24"/>
              <a:gd name="T32" fmla="*/ 1512 w 21"/>
              <a:gd name="T33" fmla="*/ 2646 h 24"/>
              <a:gd name="T34" fmla="*/ 1890 w 21"/>
              <a:gd name="T35" fmla="*/ 1985 h 24"/>
              <a:gd name="T36" fmla="*/ 4157 w 21"/>
              <a:gd name="T37" fmla="*/ 992 h 24"/>
              <a:gd name="T38" fmla="*/ 4157 w 21"/>
              <a:gd name="T39" fmla="*/ 2977 h 24"/>
              <a:gd name="T40" fmla="*/ 7181 w 21"/>
              <a:gd name="T41" fmla="*/ 1985 h 24"/>
              <a:gd name="T42" fmla="*/ 7181 w 21"/>
              <a:gd name="T43" fmla="*/ 4961 h 24"/>
              <a:gd name="T44" fmla="*/ 4913 w 21"/>
              <a:gd name="T45" fmla="*/ 7607 h 24"/>
              <a:gd name="T46" fmla="*/ 1512 w 21"/>
              <a:gd name="T47" fmla="*/ 2646 h 24"/>
              <a:gd name="T48" fmla="*/ 1512 w 21"/>
              <a:gd name="T49" fmla="*/ 2977 h 24"/>
              <a:gd name="T50" fmla="*/ 1134 w 21"/>
              <a:gd name="T51" fmla="*/ 2977 h 24"/>
              <a:gd name="T52" fmla="*/ 1512 w 21"/>
              <a:gd name="T53" fmla="*/ 2646 h 2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1" h="24">
                <a:moveTo>
                  <a:pt x="13" y="23"/>
                </a:moveTo>
                <a:cubicBezTo>
                  <a:pt x="13" y="21"/>
                  <a:pt x="13" y="21"/>
                  <a:pt x="11" y="18"/>
                </a:cubicBezTo>
                <a:lnTo>
                  <a:pt x="3" y="12"/>
                </a:lnTo>
                <a:cubicBezTo>
                  <a:pt x="2" y="12"/>
                  <a:pt x="2" y="12"/>
                  <a:pt x="2" y="15"/>
                </a:cubicBezTo>
                <a:lnTo>
                  <a:pt x="0" y="15"/>
                </a:lnTo>
                <a:lnTo>
                  <a:pt x="4" y="9"/>
                </a:lnTo>
                <a:cubicBezTo>
                  <a:pt x="5" y="9"/>
                  <a:pt x="5" y="9"/>
                  <a:pt x="5" y="10"/>
                </a:cubicBezTo>
                <a:lnTo>
                  <a:pt x="8" y="12"/>
                </a:lnTo>
                <a:lnTo>
                  <a:pt x="10" y="12"/>
                </a:lnTo>
                <a:lnTo>
                  <a:pt x="13" y="17"/>
                </a:lnTo>
                <a:lnTo>
                  <a:pt x="17" y="17"/>
                </a:lnTo>
                <a:cubicBezTo>
                  <a:pt x="19" y="12"/>
                  <a:pt x="19" y="12"/>
                  <a:pt x="16" y="10"/>
                </a:cubicBezTo>
                <a:cubicBezTo>
                  <a:pt x="14" y="9"/>
                  <a:pt x="11" y="9"/>
                  <a:pt x="11" y="12"/>
                </a:cubicBezTo>
                <a:lnTo>
                  <a:pt x="10" y="12"/>
                </a:lnTo>
                <a:cubicBezTo>
                  <a:pt x="11" y="9"/>
                  <a:pt x="11" y="7"/>
                  <a:pt x="10" y="6"/>
                </a:cubicBezTo>
                <a:cubicBezTo>
                  <a:pt x="7" y="4"/>
                  <a:pt x="5" y="4"/>
                  <a:pt x="5" y="7"/>
                </a:cubicBezTo>
                <a:lnTo>
                  <a:pt x="4" y="8"/>
                </a:lnTo>
                <a:lnTo>
                  <a:pt x="5" y="6"/>
                </a:lnTo>
                <a:cubicBezTo>
                  <a:pt x="7" y="0"/>
                  <a:pt x="10" y="0"/>
                  <a:pt x="11" y="3"/>
                </a:cubicBezTo>
                <a:cubicBezTo>
                  <a:pt x="13" y="3"/>
                  <a:pt x="11" y="6"/>
                  <a:pt x="11" y="9"/>
                </a:cubicBezTo>
                <a:cubicBezTo>
                  <a:pt x="13" y="6"/>
                  <a:pt x="16" y="4"/>
                  <a:pt x="19" y="6"/>
                </a:cubicBezTo>
                <a:cubicBezTo>
                  <a:pt x="20" y="7"/>
                  <a:pt x="20" y="10"/>
                  <a:pt x="19" y="15"/>
                </a:cubicBezTo>
                <a:lnTo>
                  <a:pt x="13" y="23"/>
                </a:lnTo>
                <a:close/>
                <a:moveTo>
                  <a:pt x="4" y="8"/>
                </a:moveTo>
                <a:lnTo>
                  <a:pt x="4" y="9"/>
                </a:lnTo>
                <a:cubicBezTo>
                  <a:pt x="4" y="9"/>
                  <a:pt x="3" y="9"/>
                  <a:pt x="3" y="9"/>
                </a:cubicBezTo>
                <a:lnTo>
                  <a:pt x="4" y="8"/>
                </a:ln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20" name="Freeform 2124">
            <a:extLst>
              <a:ext uri="{FF2B5EF4-FFF2-40B4-BE49-F238E27FC236}">
                <a16:creationId xmlns:a16="http://schemas.microsoft.com/office/drawing/2014/main" id="{C6CBDD1A-D1B1-CD4C-980E-2B80AA20F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688" y="2755900"/>
            <a:ext cx="6350" cy="7938"/>
          </a:xfrm>
          <a:custGeom>
            <a:avLst/>
            <a:gdLst>
              <a:gd name="T0" fmla="*/ 3676 w 19"/>
              <a:gd name="T1" fmla="*/ 7577 h 22"/>
              <a:gd name="T2" fmla="*/ 5013 w 19"/>
              <a:gd name="T3" fmla="*/ 5412 h 22"/>
              <a:gd name="T4" fmla="*/ 4679 w 19"/>
              <a:gd name="T5" fmla="*/ 2887 h 22"/>
              <a:gd name="T6" fmla="*/ 3676 w 19"/>
              <a:gd name="T7" fmla="*/ 2526 h 22"/>
              <a:gd name="T8" fmla="*/ 3008 w 19"/>
              <a:gd name="T9" fmla="*/ 3608 h 22"/>
              <a:gd name="T10" fmla="*/ 3676 w 19"/>
              <a:gd name="T11" fmla="*/ 5412 h 22"/>
              <a:gd name="T12" fmla="*/ 2674 w 19"/>
              <a:gd name="T13" fmla="*/ 3608 h 22"/>
              <a:gd name="T14" fmla="*/ 2674 w 19"/>
              <a:gd name="T15" fmla="*/ 2887 h 22"/>
              <a:gd name="T16" fmla="*/ 2005 w 19"/>
              <a:gd name="T17" fmla="*/ 1443 h 22"/>
              <a:gd name="T18" fmla="*/ 1337 w 19"/>
              <a:gd name="T19" fmla="*/ 1082 h 22"/>
              <a:gd name="T20" fmla="*/ 2674 w 19"/>
              <a:gd name="T21" fmla="*/ 1443 h 22"/>
              <a:gd name="T22" fmla="*/ 2674 w 19"/>
              <a:gd name="T23" fmla="*/ 2887 h 22"/>
              <a:gd name="T24" fmla="*/ 4679 w 19"/>
              <a:gd name="T25" fmla="*/ 2526 h 22"/>
              <a:gd name="T26" fmla="*/ 5682 w 19"/>
              <a:gd name="T27" fmla="*/ 4330 h 22"/>
              <a:gd name="T28" fmla="*/ 5682 w 19"/>
              <a:gd name="T29" fmla="*/ 1804 h 22"/>
              <a:gd name="T30" fmla="*/ 6016 w 19"/>
              <a:gd name="T31" fmla="*/ 4691 h 22"/>
              <a:gd name="T32" fmla="*/ 5682 w 19"/>
              <a:gd name="T33" fmla="*/ 5051 h 22"/>
              <a:gd name="T34" fmla="*/ 5682 w 19"/>
              <a:gd name="T35" fmla="*/ 5412 h 22"/>
              <a:gd name="T36" fmla="*/ 5682 w 19"/>
              <a:gd name="T37" fmla="*/ 5412 h 22"/>
              <a:gd name="T38" fmla="*/ 3676 w 19"/>
              <a:gd name="T39" fmla="*/ 7577 h 22"/>
              <a:gd name="T40" fmla="*/ 5013 w 19"/>
              <a:gd name="T41" fmla="*/ 5412 h 22"/>
              <a:gd name="T42" fmla="*/ 5682 w 19"/>
              <a:gd name="T43" fmla="*/ 4691 h 22"/>
              <a:gd name="T44" fmla="*/ 5682 w 19"/>
              <a:gd name="T45" fmla="*/ 5051 h 22"/>
              <a:gd name="T46" fmla="*/ 5682 w 19"/>
              <a:gd name="T47" fmla="*/ 5412 h 22"/>
              <a:gd name="T48" fmla="*/ 5013 w 19"/>
              <a:gd name="T49" fmla="*/ 5412 h 22"/>
              <a:gd name="T50" fmla="*/ 0 w 19"/>
              <a:gd name="T51" fmla="*/ 4691 h 22"/>
              <a:gd name="T52" fmla="*/ 0 w 19"/>
              <a:gd name="T53" fmla="*/ 3608 h 22"/>
              <a:gd name="T54" fmla="*/ 334 w 19"/>
              <a:gd name="T55" fmla="*/ 3608 h 22"/>
              <a:gd name="T56" fmla="*/ 0 w 19"/>
              <a:gd name="T57" fmla="*/ 4691 h 22"/>
              <a:gd name="T58" fmla="*/ 1003 w 19"/>
              <a:gd name="T59" fmla="*/ 1804 h 22"/>
              <a:gd name="T60" fmla="*/ 1003 w 19"/>
              <a:gd name="T61" fmla="*/ 2526 h 22"/>
              <a:gd name="T62" fmla="*/ 1003 w 19"/>
              <a:gd name="T63" fmla="*/ 1804 h 22"/>
              <a:gd name="T64" fmla="*/ 1003 w 19"/>
              <a:gd name="T65" fmla="*/ 1443 h 22"/>
              <a:gd name="T66" fmla="*/ 1003 w 19"/>
              <a:gd name="T67" fmla="*/ 1443 h 22"/>
              <a:gd name="T68" fmla="*/ 334 w 19"/>
              <a:gd name="T69" fmla="*/ 2526 h 22"/>
              <a:gd name="T70" fmla="*/ 334 w 19"/>
              <a:gd name="T71" fmla="*/ 1443 h 22"/>
              <a:gd name="T72" fmla="*/ 2339 w 19"/>
              <a:gd name="T73" fmla="*/ 0 h 22"/>
              <a:gd name="T74" fmla="*/ 2339 w 19"/>
              <a:gd name="T75" fmla="*/ 0 h 22"/>
              <a:gd name="T76" fmla="*/ 2339 w 19"/>
              <a:gd name="T77" fmla="*/ 0 h 22"/>
              <a:gd name="T78" fmla="*/ 2339 w 19"/>
              <a:gd name="T79" fmla="*/ 0 h 22"/>
              <a:gd name="T80" fmla="*/ 2339 w 19"/>
              <a:gd name="T81" fmla="*/ 0 h 22"/>
              <a:gd name="T82" fmla="*/ 2339 w 19"/>
              <a:gd name="T83" fmla="*/ 0 h 22"/>
              <a:gd name="T84" fmla="*/ 2339 w 19"/>
              <a:gd name="T85" fmla="*/ 0 h 22"/>
              <a:gd name="T86" fmla="*/ 2339 w 19"/>
              <a:gd name="T87" fmla="*/ 0 h 22"/>
              <a:gd name="T88" fmla="*/ 2339 w 19"/>
              <a:gd name="T89" fmla="*/ 0 h 22"/>
              <a:gd name="T90" fmla="*/ 2339 w 19"/>
              <a:gd name="T91" fmla="*/ 0 h 22"/>
              <a:gd name="T92" fmla="*/ 2339 w 19"/>
              <a:gd name="T93" fmla="*/ 0 h 22"/>
              <a:gd name="T94" fmla="*/ 2339 w 19"/>
              <a:gd name="T95" fmla="*/ 0 h 22"/>
              <a:gd name="T96" fmla="*/ 2339 w 19"/>
              <a:gd name="T97" fmla="*/ 0 h 22"/>
              <a:gd name="T98" fmla="*/ 2339 w 19"/>
              <a:gd name="T99" fmla="*/ 0 h 22"/>
              <a:gd name="T100" fmla="*/ 2339 w 19"/>
              <a:gd name="T101" fmla="*/ 0 h 22"/>
              <a:gd name="T102" fmla="*/ 2339 w 19"/>
              <a:gd name="T103" fmla="*/ 0 h 22"/>
              <a:gd name="T104" fmla="*/ 2339 w 19"/>
              <a:gd name="T105" fmla="*/ 0 h 22"/>
              <a:gd name="T106" fmla="*/ 1337 w 19"/>
              <a:gd name="T107" fmla="*/ 1082 h 22"/>
              <a:gd name="T108" fmla="*/ 1337 w 19"/>
              <a:gd name="T109" fmla="*/ 1082 h 22"/>
              <a:gd name="T110" fmla="*/ 1003 w 19"/>
              <a:gd name="T111" fmla="*/ 1804 h 22"/>
              <a:gd name="T112" fmla="*/ 1337 w 19"/>
              <a:gd name="T113" fmla="*/ 1082 h 22"/>
              <a:gd name="T114" fmla="*/ 1003 w 19"/>
              <a:gd name="T115" fmla="*/ 1443 h 22"/>
              <a:gd name="T116" fmla="*/ 1337 w 19"/>
              <a:gd name="T117" fmla="*/ 1082 h 2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9" h="22">
                <a:moveTo>
                  <a:pt x="11" y="21"/>
                </a:moveTo>
                <a:lnTo>
                  <a:pt x="15" y="15"/>
                </a:lnTo>
                <a:cubicBezTo>
                  <a:pt x="17" y="10"/>
                  <a:pt x="17" y="10"/>
                  <a:pt x="14" y="8"/>
                </a:cubicBezTo>
                <a:cubicBezTo>
                  <a:pt x="14" y="7"/>
                  <a:pt x="12" y="7"/>
                  <a:pt x="11" y="7"/>
                </a:cubicBezTo>
                <a:lnTo>
                  <a:pt x="9" y="10"/>
                </a:lnTo>
                <a:lnTo>
                  <a:pt x="11" y="15"/>
                </a:lnTo>
                <a:lnTo>
                  <a:pt x="8" y="10"/>
                </a:lnTo>
                <a:lnTo>
                  <a:pt x="8" y="8"/>
                </a:lnTo>
                <a:cubicBezTo>
                  <a:pt x="9" y="6"/>
                  <a:pt x="8" y="5"/>
                  <a:pt x="6" y="4"/>
                </a:cubicBezTo>
                <a:cubicBezTo>
                  <a:pt x="5" y="3"/>
                  <a:pt x="5" y="3"/>
                  <a:pt x="4" y="3"/>
                </a:cubicBezTo>
                <a:cubicBezTo>
                  <a:pt x="5" y="3"/>
                  <a:pt x="6" y="3"/>
                  <a:pt x="8" y="4"/>
                </a:cubicBezTo>
                <a:cubicBezTo>
                  <a:pt x="9" y="5"/>
                  <a:pt x="9" y="6"/>
                  <a:pt x="8" y="8"/>
                </a:cubicBezTo>
                <a:cubicBezTo>
                  <a:pt x="10" y="6"/>
                  <a:pt x="11" y="6"/>
                  <a:pt x="14" y="7"/>
                </a:cubicBezTo>
                <a:cubicBezTo>
                  <a:pt x="16" y="9"/>
                  <a:pt x="17" y="11"/>
                  <a:pt x="17" y="12"/>
                </a:cubicBezTo>
                <a:cubicBezTo>
                  <a:pt x="18" y="9"/>
                  <a:pt x="18" y="6"/>
                  <a:pt x="17" y="5"/>
                </a:cubicBezTo>
                <a:cubicBezTo>
                  <a:pt x="18" y="6"/>
                  <a:pt x="18" y="9"/>
                  <a:pt x="18" y="13"/>
                </a:cubicBezTo>
                <a:lnTo>
                  <a:pt x="17" y="14"/>
                </a:lnTo>
                <a:lnTo>
                  <a:pt x="17" y="15"/>
                </a:lnTo>
                <a:lnTo>
                  <a:pt x="11" y="21"/>
                </a:lnTo>
                <a:close/>
                <a:moveTo>
                  <a:pt x="15" y="15"/>
                </a:moveTo>
                <a:lnTo>
                  <a:pt x="17" y="13"/>
                </a:lnTo>
                <a:lnTo>
                  <a:pt x="17" y="14"/>
                </a:lnTo>
                <a:lnTo>
                  <a:pt x="17" y="15"/>
                </a:lnTo>
                <a:lnTo>
                  <a:pt x="15" y="15"/>
                </a:lnTo>
                <a:close/>
                <a:moveTo>
                  <a:pt x="0" y="13"/>
                </a:moveTo>
                <a:lnTo>
                  <a:pt x="0" y="10"/>
                </a:lnTo>
                <a:lnTo>
                  <a:pt x="1" y="10"/>
                </a:lnTo>
                <a:cubicBezTo>
                  <a:pt x="0" y="10"/>
                  <a:pt x="0" y="10"/>
                  <a:pt x="0" y="13"/>
                </a:cubicBezTo>
                <a:close/>
                <a:moveTo>
                  <a:pt x="3" y="5"/>
                </a:moveTo>
                <a:lnTo>
                  <a:pt x="3" y="7"/>
                </a:lnTo>
                <a:cubicBezTo>
                  <a:pt x="1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lnTo>
                  <a:pt x="1" y="7"/>
                </a:lnTo>
                <a:lnTo>
                  <a:pt x="1" y="4"/>
                </a:lnTo>
                <a:cubicBezTo>
                  <a:pt x="4" y="2"/>
                  <a:pt x="5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5" y="0"/>
                  <a:pt x="4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3" y="4"/>
                  <a:pt x="3" y="5"/>
                </a:cubicBezTo>
                <a:close/>
                <a:moveTo>
                  <a:pt x="4" y="3"/>
                </a:moveTo>
                <a:cubicBezTo>
                  <a:pt x="4" y="3"/>
                  <a:pt x="3" y="3"/>
                  <a:pt x="3" y="4"/>
                </a:cubicBezTo>
                <a:cubicBezTo>
                  <a:pt x="3" y="3"/>
                  <a:pt x="4" y="3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21" name="Freeform 2125">
            <a:extLst>
              <a:ext uri="{FF2B5EF4-FFF2-40B4-BE49-F238E27FC236}">
                <a16:creationId xmlns:a16="http://schemas.microsoft.com/office/drawing/2014/main" id="{A13DF2CF-97E9-F441-B27D-91A777E63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4863" y="2752725"/>
            <a:ext cx="7937" cy="6350"/>
          </a:xfrm>
          <a:custGeom>
            <a:avLst/>
            <a:gdLst>
              <a:gd name="T0" fmla="*/ 4157 w 21"/>
              <a:gd name="T1" fmla="*/ 5292 h 18"/>
              <a:gd name="T2" fmla="*/ 4157 w 21"/>
              <a:gd name="T3" fmla="*/ 4233 h 18"/>
              <a:gd name="T4" fmla="*/ 756 w 21"/>
              <a:gd name="T5" fmla="*/ 1764 h 18"/>
              <a:gd name="T6" fmla="*/ 378 w 21"/>
              <a:gd name="T7" fmla="*/ 1411 h 18"/>
              <a:gd name="T8" fmla="*/ 1890 w 21"/>
              <a:gd name="T9" fmla="*/ 0 h 18"/>
              <a:gd name="T10" fmla="*/ 1890 w 21"/>
              <a:gd name="T11" fmla="*/ 1058 h 18"/>
              <a:gd name="T12" fmla="*/ 4535 w 21"/>
              <a:gd name="T13" fmla="*/ 3881 h 18"/>
              <a:gd name="T14" fmla="*/ 5669 w 21"/>
              <a:gd name="T15" fmla="*/ 3881 h 18"/>
              <a:gd name="T16" fmla="*/ 6803 w 21"/>
              <a:gd name="T17" fmla="*/ 706 h 18"/>
              <a:gd name="T18" fmla="*/ 7559 w 21"/>
              <a:gd name="T19" fmla="*/ 2117 h 18"/>
              <a:gd name="T20" fmla="*/ 4157 w 21"/>
              <a:gd name="T21" fmla="*/ 5997 h 18"/>
              <a:gd name="T22" fmla="*/ 4157 w 21"/>
              <a:gd name="T23" fmla="*/ 5292 h 18"/>
              <a:gd name="T24" fmla="*/ 0 w 21"/>
              <a:gd name="T25" fmla="*/ 1764 h 18"/>
              <a:gd name="T26" fmla="*/ 378 w 21"/>
              <a:gd name="T27" fmla="*/ 1411 h 18"/>
              <a:gd name="T28" fmla="*/ 0 w 21"/>
              <a:gd name="T29" fmla="*/ 1764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1" h="18">
                <a:moveTo>
                  <a:pt x="11" y="15"/>
                </a:moveTo>
                <a:lnTo>
                  <a:pt x="11" y="12"/>
                </a:lnTo>
                <a:lnTo>
                  <a:pt x="2" y="5"/>
                </a:lnTo>
                <a:cubicBezTo>
                  <a:pt x="2" y="4"/>
                  <a:pt x="1" y="4"/>
                  <a:pt x="1" y="4"/>
                </a:cubicBezTo>
                <a:lnTo>
                  <a:pt x="5" y="0"/>
                </a:lnTo>
                <a:lnTo>
                  <a:pt x="5" y="3"/>
                </a:lnTo>
                <a:lnTo>
                  <a:pt x="12" y="11"/>
                </a:lnTo>
                <a:lnTo>
                  <a:pt x="15" y="11"/>
                </a:lnTo>
                <a:cubicBezTo>
                  <a:pt x="18" y="6"/>
                  <a:pt x="18" y="5"/>
                  <a:pt x="18" y="2"/>
                </a:cubicBezTo>
                <a:lnTo>
                  <a:pt x="20" y="6"/>
                </a:lnTo>
                <a:lnTo>
                  <a:pt x="11" y="17"/>
                </a:lnTo>
                <a:lnTo>
                  <a:pt x="11" y="15"/>
                </a:lnTo>
                <a:close/>
                <a:moveTo>
                  <a:pt x="0" y="5"/>
                </a:moveTo>
                <a:cubicBezTo>
                  <a:pt x="0" y="4"/>
                  <a:pt x="1" y="4"/>
                  <a:pt x="1" y="4"/>
                </a:cubicBezTo>
                <a:lnTo>
                  <a:pt x="0" y="5"/>
                </a:ln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22" name="Freeform 2126">
            <a:extLst>
              <a:ext uri="{FF2B5EF4-FFF2-40B4-BE49-F238E27FC236}">
                <a16:creationId xmlns:a16="http://schemas.microsoft.com/office/drawing/2014/main" id="{E47EF21D-E298-6648-BE3A-87EC578E8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4863" y="2754313"/>
            <a:ext cx="6350" cy="4762"/>
          </a:xfrm>
          <a:custGeom>
            <a:avLst/>
            <a:gdLst>
              <a:gd name="T0" fmla="*/ 3008 w 19"/>
              <a:gd name="T1" fmla="*/ 3663 h 13"/>
              <a:gd name="T2" fmla="*/ 668 w 19"/>
              <a:gd name="T3" fmla="*/ 1099 h 13"/>
              <a:gd name="T4" fmla="*/ 3676 w 19"/>
              <a:gd name="T5" fmla="*/ 3663 h 13"/>
              <a:gd name="T6" fmla="*/ 3676 w 19"/>
              <a:gd name="T7" fmla="*/ 4396 h 13"/>
              <a:gd name="T8" fmla="*/ 3008 w 19"/>
              <a:gd name="T9" fmla="*/ 3663 h 13"/>
              <a:gd name="T10" fmla="*/ 334 w 19"/>
              <a:gd name="T11" fmla="*/ 733 h 13"/>
              <a:gd name="T12" fmla="*/ 668 w 19"/>
              <a:gd name="T13" fmla="*/ 1099 h 13"/>
              <a:gd name="T14" fmla="*/ 334 w 19"/>
              <a:gd name="T15" fmla="*/ 733 h 13"/>
              <a:gd name="T16" fmla="*/ 0 w 19"/>
              <a:gd name="T17" fmla="*/ 1099 h 13"/>
              <a:gd name="T18" fmla="*/ 334 w 19"/>
              <a:gd name="T19" fmla="*/ 733 h 13"/>
              <a:gd name="T20" fmla="*/ 0 w 19"/>
              <a:gd name="T21" fmla="*/ 1099 h 13"/>
              <a:gd name="T22" fmla="*/ 5013 w 19"/>
              <a:gd name="T23" fmla="*/ 3297 h 13"/>
              <a:gd name="T24" fmla="*/ 6016 w 19"/>
              <a:gd name="T25" fmla="*/ 0 h 13"/>
              <a:gd name="T26" fmla="*/ 6016 w 19"/>
              <a:gd name="T27" fmla="*/ 366 h 13"/>
              <a:gd name="T28" fmla="*/ 5013 w 19"/>
              <a:gd name="T29" fmla="*/ 3297 h 13"/>
              <a:gd name="T30" fmla="*/ 1671 w 19"/>
              <a:gd name="T31" fmla="*/ 366 h 13"/>
              <a:gd name="T32" fmla="*/ 1671 w 19"/>
              <a:gd name="T33" fmla="*/ 0 h 13"/>
              <a:gd name="T34" fmla="*/ 4011 w 19"/>
              <a:gd name="T35" fmla="*/ 3297 h 13"/>
              <a:gd name="T36" fmla="*/ 1671 w 19"/>
              <a:gd name="T37" fmla="*/ 366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" h="13">
                <a:moveTo>
                  <a:pt x="9" y="10"/>
                </a:moveTo>
                <a:lnTo>
                  <a:pt x="2" y="3"/>
                </a:lnTo>
                <a:lnTo>
                  <a:pt x="11" y="10"/>
                </a:lnTo>
                <a:lnTo>
                  <a:pt x="11" y="12"/>
                </a:lnTo>
                <a:cubicBezTo>
                  <a:pt x="11" y="12"/>
                  <a:pt x="11" y="10"/>
                  <a:pt x="9" y="10"/>
                </a:cubicBezTo>
                <a:close/>
                <a:moveTo>
                  <a:pt x="1" y="2"/>
                </a:moveTo>
                <a:cubicBezTo>
                  <a:pt x="1" y="2"/>
                  <a:pt x="2" y="2"/>
                  <a:pt x="2" y="3"/>
                </a:cubicBezTo>
                <a:cubicBezTo>
                  <a:pt x="2" y="3"/>
                  <a:pt x="1" y="3"/>
                  <a:pt x="1" y="2"/>
                </a:cubicBezTo>
                <a:close/>
                <a:moveTo>
                  <a:pt x="0" y="3"/>
                </a:moveTo>
                <a:cubicBezTo>
                  <a:pt x="0" y="2"/>
                  <a:pt x="0" y="2"/>
                  <a:pt x="1" y="2"/>
                </a:cubicBezTo>
                <a:cubicBezTo>
                  <a:pt x="0" y="3"/>
                  <a:pt x="0" y="3"/>
                  <a:pt x="0" y="3"/>
                </a:cubicBezTo>
                <a:close/>
                <a:moveTo>
                  <a:pt x="15" y="9"/>
                </a:moveTo>
                <a:cubicBezTo>
                  <a:pt x="18" y="6"/>
                  <a:pt x="18" y="4"/>
                  <a:pt x="18" y="0"/>
                </a:cubicBezTo>
                <a:lnTo>
                  <a:pt x="18" y="1"/>
                </a:lnTo>
                <a:cubicBezTo>
                  <a:pt x="18" y="4"/>
                  <a:pt x="18" y="6"/>
                  <a:pt x="15" y="9"/>
                </a:cubicBezTo>
                <a:close/>
                <a:moveTo>
                  <a:pt x="5" y="1"/>
                </a:moveTo>
                <a:lnTo>
                  <a:pt x="5" y="0"/>
                </a:lnTo>
                <a:lnTo>
                  <a:pt x="12" y="9"/>
                </a:lnTo>
                <a:lnTo>
                  <a:pt x="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23" name="Freeform 2127">
            <a:extLst>
              <a:ext uri="{FF2B5EF4-FFF2-40B4-BE49-F238E27FC236}">
                <a16:creationId xmlns:a16="http://schemas.microsoft.com/office/drawing/2014/main" id="{7F294121-EBC1-E64C-B3EB-A6BB24890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9625" y="2747963"/>
            <a:ext cx="6350" cy="6350"/>
          </a:xfrm>
          <a:custGeom>
            <a:avLst/>
            <a:gdLst>
              <a:gd name="T0" fmla="*/ 1411 w 18"/>
              <a:gd name="T1" fmla="*/ 2005 h 19"/>
              <a:gd name="T2" fmla="*/ 0 w 18"/>
              <a:gd name="T3" fmla="*/ 2005 h 19"/>
              <a:gd name="T4" fmla="*/ 0 w 18"/>
              <a:gd name="T5" fmla="*/ 2005 h 19"/>
              <a:gd name="T6" fmla="*/ 2469 w 18"/>
              <a:gd name="T7" fmla="*/ 0 h 19"/>
              <a:gd name="T8" fmla="*/ 2469 w 18"/>
              <a:gd name="T9" fmla="*/ 0 h 19"/>
              <a:gd name="T10" fmla="*/ 2469 w 18"/>
              <a:gd name="T11" fmla="*/ 2005 h 19"/>
              <a:gd name="T12" fmla="*/ 4233 w 18"/>
              <a:gd name="T13" fmla="*/ 4345 h 19"/>
              <a:gd name="T14" fmla="*/ 5997 w 18"/>
              <a:gd name="T15" fmla="*/ 4345 h 19"/>
              <a:gd name="T16" fmla="*/ 5997 w 18"/>
              <a:gd name="T17" fmla="*/ 4345 h 19"/>
              <a:gd name="T18" fmla="*/ 3175 w 18"/>
              <a:gd name="T19" fmla="*/ 6016 h 19"/>
              <a:gd name="T20" fmla="*/ 3175 w 18"/>
              <a:gd name="T21" fmla="*/ 6016 h 19"/>
              <a:gd name="T22" fmla="*/ 3175 w 18"/>
              <a:gd name="T23" fmla="*/ 4345 h 19"/>
              <a:gd name="T24" fmla="*/ 1411 w 18"/>
              <a:gd name="T25" fmla="*/ 2005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19">
                <a:moveTo>
                  <a:pt x="4" y="6"/>
                </a:moveTo>
                <a:cubicBezTo>
                  <a:pt x="3" y="6"/>
                  <a:pt x="1" y="6"/>
                  <a:pt x="0" y="6"/>
                </a:cubicBezTo>
                <a:lnTo>
                  <a:pt x="7" y="0"/>
                </a:lnTo>
                <a:cubicBezTo>
                  <a:pt x="6" y="3"/>
                  <a:pt x="6" y="3"/>
                  <a:pt x="7" y="6"/>
                </a:cubicBezTo>
                <a:lnTo>
                  <a:pt x="12" y="13"/>
                </a:lnTo>
                <a:cubicBezTo>
                  <a:pt x="15" y="13"/>
                  <a:pt x="15" y="13"/>
                  <a:pt x="17" y="13"/>
                </a:cubicBezTo>
                <a:lnTo>
                  <a:pt x="9" y="18"/>
                </a:lnTo>
                <a:cubicBezTo>
                  <a:pt x="10" y="16"/>
                  <a:pt x="10" y="16"/>
                  <a:pt x="9" y="13"/>
                </a:cubicBezTo>
                <a:lnTo>
                  <a:pt x="4" y="6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24" name="Freeform 2128">
            <a:extLst>
              <a:ext uri="{FF2B5EF4-FFF2-40B4-BE49-F238E27FC236}">
                <a16:creationId xmlns:a16="http://schemas.microsoft.com/office/drawing/2014/main" id="{A27AD551-DAD0-0444-AB65-A31D39486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213" y="2749550"/>
            <a:ext cx="3175" cy="3175"/>
          </a:xfrm>
          <a:custGeom>
            <a:avLst/>
            <a:gdLst>
              <a:gd name="T0" fmla="*/ 454 w 7"/>
              <a:gd name="T1" fmla="*/ 866 h 11"/>
              <a:gd name="T2" fmla="*/ 0 w 7"/>
              <a:gd name="T3" fmla="*/ 0 h 11"/>
              <a:gd name="T4" fmla="*/ 454 w 7"/>
              <a:gd name="T5" fmla="*/ 0 h 11"/>
              <a:gd name="T6" fmla="*/ 2721 w 7"/>
              <a:gd name="T7" fmla="*/ 2886 h 11"/>
              <a:gd name="T8" fmla="*/ 454 w 7"/>
              <a:gd name="T9" fmla="*/ 86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1">
                <a:moveTo>
                  <a:pt x="1" y="3"/>
                </a:moveTo>
                <a:lnTo>
                  <a:pt x="0" y="0"/>
                </a:lnTo>
                <a:lnTo>
                  <a:pt x="1" y="0"/>
                </a:lnTo>
                <a:lnTo>
                  <a:pt x="6" y="10"/>
                </a:lnTo>
                <a:lnTo>
                  <a:pt x="1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25" name="Freeform 2129">
            <a:extLst>
              <a:ext uri="{FF2B5EF4-FFF2-40B4-BE49-F238E27FC236}">
                <a16:creationId xmlns:a16="http://schemas.microsoft.com/office/drawing/2014/main" id="{80D1FE3A-935C-2246-8CB6-0A7DF7301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744788"/>
            <a:ext cx="6350" cy="7937"/>
          </a:xfrm>
          <a:custGeom>
            <a:avLst/>
            <a:gdLst>
              <a:gd name="T0" fmla="*/ 4856 w 17"/>
              <a:gd name="T1" fmla="*/ 1890 h 21"/>
              <a:gd name="T2" fmla="*/ 4482 w 17"/>
              <a:gd name="T3" fmla="*/ 1890 h 21"/>
              <a:gd name="T4" fmla="*/ 2241 w 17"/>
              <a:gd name="T5" fmla="*/ 1890 h 21"/>
              <a:gd name="T6" fmla="*/ 2241 w 17"/>
              <a:gd name="T7" fmla="*/ 4157 h 21"/>
              <a:gd name="T8" fmla="*/ 4856 w 17"/>
              <a:gd name="T9" fmla="*/ 5669 h 21"/>
              <a:gd name="T10" fmla="*/ 5976 w 17"/>
              <a:gd name="T11" fmla="*/ 4157 h 21"/>
              <a:gd name="T12" fmla="*/ 5976 w 17"/>
              <a:gd name="T13" fmla="*/ 4157 h 21"/>
              <a:gd name="T14" fmla="*/ 4856 w 17"/>
              <a:gd name="T15" fmla="*/ 6425 h 21"/>
              <a:gd name="T16" fmla="*/ 1121 w 17"/>
              <a:gd name="T17" fmla="*/ 5291 h 21"/>
              <a:gd name="T18" fmla="*/ 2241 w 17"/>
              <a:gd name="T19" fmla="*/ 378 h 21"/>
              <a:gd name="T20" fmla="*/ 2988 w 17"/>
              <a:gd name="T21" fmla="*/ 378 h 21"/>
              <a:gd name="T22" fmla="*/ 2988 w 17"/>
              <a:gd name="T23" fmla="*/ 378 h 21"/>
              <a:gd name="T24" fmla="*/ 3362 w 17"/>
              <a:gd name="T25" fmla="*/ 0 h 21"/>
              <a:gd name="T26" fmla="*/ 3362 w 17"/>
              <a:gd name="T27" fmla="*/ 0 h 21"/>
              <a:gd name="T28" fmla="*/ 4856 w 17"/>
              <a:gd name="T29" fmla="*/ 1890 h 2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21">
                <a:moveTo>
                  <a:pt x="13" y="5"/>
                </a:moveTo>
                <a:lnTo>
                  <a:pt x="12" y="5"/>
                </a:lnTo>
                <a:cubicBezTo>
                  <a:pt x="10" y="5"/>
                  <a:pt x="8" y="1"/>
                  <a:pt x="6" y="5"/>
                </a:cubicBezTo>
                <a:cubicBezTo>
                  <a:pt x="3" y="5"/>
                  <a:pt x="4" y="8"/>
                  <a:pt x="6" y="11"/>
                </a:cubicBezTo>
                <a:cubicBezTo>
                  <a:pt x="8" y="17"/>
                  <a:pt x="12" y="17"/>
                  <a:pt x="13" y="15"/>
                </a:cubicBezTo>
                <a:cubicBezTo>
                  <a:pt x="16" y="14"/>
                  <a:pt x="16" y="11"/>
                  <a:pt x="16" y="11"/>
                </a:cubicBezTo>
                <a:cubicBezTo>
                  <a:pt x="16" y="14"/>
                  <a:pt x="16" y="15"/>
                  <a:pt x="13" y="17"/>
                </a:cubicBezTo>
                <a:cubicBezTo>
                  <a:pt x="10" y="20"/>
                  <a:pt x="6" y="17"/>
                  <a:pt x="3" y="14"/>
                </a:cubicBezTo>
                <a:cubicBezTo>
                  <a:pt x="0" y="11"/>
                  <a:pt x="0" y="5"/>
                  <a:pt x="6" y="1"/>
                </a:cubicBezTo>
                <a:cubicBezTo>
                  <a:pt x="6" y="1"/>
                  <a:pt x="6" y="1"/>
                  <a:pt x="8" y="1"/>
                </a:cubicBezTo>
                <a:cubicBezTo>
                  <a:pt x="8" y="1"/>
                  <a:pt x="8" y="1"/>
                  <a:pt x="9" y="0"/>
                </a:cubicBezTo>
                <a:lnTo>
                  <a:pt x="13" y="5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26" name="Freeform 2130">
            <a:extLst>
              <a:ext uri="{FF2B5EF4-FFF2-40B4-BE49-F238E27FC236}">
                <a16:creationId xmlns:a16="http://schemas.microsoft.com/office/drawing/2014/main" id="{E573450B-5D15-3D45-96A7-1BA89E99F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744788"/>
            <a:ext cx="6350" cy="7937"/>
          </a:xfrm>
          <a:custGeom>
            <a:avLst/>
            <a:gdLst>
              <a:gd name="T0" fmla="*/ 3175 w 16"/>
              <a:gd name="T1" fmla="*/ 7559 h 21"/>
              <a:gd name="T2" fmla="*/ 794 w 16"/>
              <a:gd name="T3" fmla="*/ 5291 h 21"/>
              <a:gd name="T4" fmla="*/ 4763 w 16"/>
              <a:gd name="T5" fmla="*/ 6425 h 21"/>
              <a:gd name="T6" fmla="*/ 3175 w 16"/>
              <a:gd name="T7" fmla="*/ 7559 h 21"/>
              <a:gd name="T8" fmla="*/ 1984 w 16"/>
              <a:gd name="T9" fmla="*/ 378 h 21"/>
              <a:gd name="T10" fmla="*/ 2778 w 16"/>
              <a:gd name="T11" fmla="*/ 378 h 21"/>
              <a:gd name="T12" fmla="*/ 3175 w 16"/>
              <a:gd name="T13" fmla="*/ 0 h 21"/>
              <a:gd name="T14" fmla="*/ 3175 w 16"/>
              <a:gd name="T15" fmla="*/ 378 h 21"/>
              <a:gd name="T16" fmla="*/ 2778 w 16"/>
              <a:gd name="T17" fmla="*/ 378 h 21"/>
              <a:gd name="T18" fmla="*/ 1984 w 16"/>
              <a:gd name="T19" fmla="*/ 1890 h 21"/>
              <a:gd name="T20" fmla="*/ 3572 w 16"/>
              <a:gd name="T21" fmla="*/ 1890 h 21"/>
              <a:gd name="T22" fmla="*/ 1984 w 16"/>
              <a:gd name="T23" fmla="*/ 1890 h 21"/>
              <a:gd name="T24" fmla="*/ 1588 w 16"/>
              <a:gd name="T25" fmla="*/ 3402 h 21"/>
              <a:gd name="T26" fmla="*/ 1588 w 16"/>
              <a:gd name="T27" fmla="*/ 1890 h 21"/>
              <a:gd name="T28" fmla="*/ 0 w 16"/>
              <a:gd name="T29" fmla="*/ 3402 h 21"/>
              <a:gd name="T30" fmla="*/ 1984 w 16"/>
              <a:gd name="T31" fmla="*/ 378 h 21"/>
              <a:gd name="T32" fmla="*/ 4366 w 16"/>
              <a:gd name="T33" fmla="*/ 5669 h 21"/>
              <a:gd name="T34" fmla="*/ 4763 w 16"/>
              <a:gd name="T35" fmla="*/ 5669 h 21"/>
              <a:gd name="T36" fmla="*/ 2381 w 16"/>
              <a:gd name="T37" fmla="*/ 4913 h 21"/>
              <a:gd name="T38" fmla="*/ 4366 w 16"/>
              <a:gd name="T39" fmla="*/ 5669 h 21"/>
              <a:gd name="T40" fmla="*/ 1984 w 16"/>
              <a:gd name="T41" fmla="*/ 3780 h 21"/>
              <a:gd name="T42" fmla="*/ 1588 w 16"/>
              <a:gd name="T43" fmla="*/ 3402 h 21"/>
              <a:gd name="T44" fmla="*/ 1984 w 16"/>
              <a:gd name="T45" fmla="*/ 3780 h 21"/>
              <a:gd name="T46" fmla="*/ 1984 w 16"/>
              <a:gd name="T47" fmla="*/ 4157 h 21"/>
              <a:gd name="T48" fmla="*/ 1984 w 16"/>
              <a:gd name="T49" fmla="*/ 3780 h 21"/>
              <a:gd name="T50" fmla="*/ 1984 w 16"/>
              <a:gd name="T51" fmla="*/ 4157 h 21"/>
              <a:gd name="T52" fmla="*/ 5953 w 16"/>
              <a:gd name="T53" fmla="*/ 4157 h 21"/>
              <a:gd name="T54" fmla="*/ 5556 w 16"/>
              <a:gd name="T55" fmla="*/ 5669 h 21"/>
              <a:gd name="T56" fmla="*/ 4763 w 16"/>
              <a:gd name="T57" fmla="*/ 5669 h 21"/>
              <a:gd name="T58" fmla="*/ 5953 w 16"/>
              <a:gd name="T59" fmla="*/ 4157 h 2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" h="21">
                <a:moveTo>
                  <a:pt x="8" y="20"/>
                </a:moveTo>
                <a:cubicBezTo>
                  <a:pt x="7" y="20"/>
                  <a:pt x="3" y="17"/>
                  <a:pt x="2" y="14"/>
                </a:cubicBezTo>
                <a:cubicBezTo>
                  <a:pt x="5" y="17"/>
                  <a:pt x="9" y="20"/>
                  <a:pt x="12" y="17"/>
                </a:cubicBezTo>
                <a:cubicBezTo>
                  <a:pt x="12" y="17"/>
                  <a:pt x="9" y="20"/>
                  <a:pt x="8" y="20"/>
                </a:cubicBezTo>
                <a:close/>
                <a:moveTo>
                  <a:pt x="5" y="1"/>
                </a:moveTo>
                <a:lnTo>
                  <a:pt x="7" y="1"/>
                </a:lnTo>
                <a:lnTo>
                  <a:pt x="8" y="0"/>
                </a:lnTo>
                <a:lnTo>
                  <a:pt x="8" y="1"/>
                </a:lnTo>
                <a:lnTo>
                  <a:pt x="7" y="1"/>
                </a:lnTo>
                <a:cubicBezTo>
                  <a:pt x="5" y="1"/>
                  <a:pt x="5" y="1"/>
                  <a:pt x="5" y="5"/>
                </a:cubicBezTo>
                <a:cubicBezTo>
                  <a:pt x="7" y="1"/>
                  <a:pt x="8" y="1"/>
                  <a:pt x="9" y="5"/>
                </a:cubicBezTo>
                <a:cubicBezTo>
                  <a:pt x="8" y="5"/>
                  <a:pt x="7" y="1"/>
                  <a:pt x="5" y="5"/>
                </a:cubicBezTo>
                <a:cubicBezTo>
                  <a:pt x="3" y="5"/>
                  <a:pt x="3" y="7"/>
                  <a:pt x="4" y="9"/>
                </a:cubicBezTo>
                <a:cubicBezTo>
                  <a:pt x="3" y="7"/>
                  <a:pt x="3" y="5"/>
                  <a:pt x="4" y="5"/>
                </a:cubicBezTo>
                <a:cubicBezTo>
                  <a:pt x="1" y="5"/>
                  <a:pt x="0" y="7"/>
                  <a:pt x="0" y="9"/>
                </a:cubicBezTo>
                <a:cubicBezTo>
                  <a:pt x="0" y="6"/>
                  <a:pt x="1" y="3"/>
                  <a:pt x="5" y="1"/>
                </a:cubicBezTo>
                <a:close/>
                <a:moveTo>
                  <a:pt x="11" y="15"/>
                </a:moveTo>
                <a:lnTo>
                  <a:pt x="12" y="15"/>
                </a:lnTo>
                <a:cubicBezTo>
                  <a:pt x="11" y="16"/>
                  <a:pt x="9" y="17"/>
                  <a:pt x="6" y="13"/>
                </a:cubicBezTo>
                <a:cubicBezTo>
                  <a:pt x="8" y="15"/>
                  <a:pt x="10" y="15"/>
                  <a:pt x="11" y="15"/>
                </a:cubicBezTo>
                <a:close/>
                <a:moveTo>
                  <a:pt x="5" y="10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5" y="10"/>
                </a:cubicBezTo>
                <a:close/>
                <a:moveTo>
                  <a:pt x="5" y="11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1"/>
                  <a:pt x="5" y="11"/>
                </a:cubicBezTo>
                <a:close/>
                <a:moveTo>
                  <a:pt x="15" y="11"/>
                </a:moveTo>
                <a:cubicBezTo>
                  <a:pt x="15" y="14"/>
                  <a:pt x="15" y="14"/>
                  <a:pt x="14" y="15"/>
                </a:cubicBezTo>
                <a:lnTo>
                  <a:pt x="12" y="15"/>
                </a:lnTo>
                <a:cubicBezTo>
                  <a:pt x="15" y="14"/>
                  <a:pt x="15" y="11"/>
                  <a:pt x="15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27" name="Freeform 2131">
            <a:extLst>
              <a:ext uri="{FF2B5EF4-FFF2-40B4-BE49-F238E27FC236}">
                <a16:creationId xmlns:a16="http://schemas.microsoft.com/office/drawing/2014/main" id="{6ED6D9A3-3542-604F-94DE-722C74F29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2743200"/>
            <a:ext cx="7937" cy="6350"/>
          </a:xfrm>
          <a:custGeom>
            <a:avLst/>
            <a:gdLst>
              <a:gd name="T0" fmla="*/ 6047 w 21"/>
              <a:gd name="T1" fmla="*/ 3008 h 19"/>
              <a:gd name="T2" fmla="*/ 7559 w 21"/>
              <a:gd name="T3" fmla="*/ 3342 h 19"/>
              <a:gd name="T4" fmla="*/ 7559 w 21"/>
              <a:gd name="T5" fmla="*/ 4011 h 19"/>
              <a:gd name="T6" fmla="*/ 4913 w 21"/>
              <a:gd name="T7" fmla="*/ 5013 h 19"/>
              <a:gd name="T8" fmla="*/ 4913 w 21"/>
              <a:gd name="T9" fmla="*/ 4011 h 19"/>
              <a:gd name="T10" fmla="*/ 4157 w 21"/>
              <a:gd name="T11" fmla="*/ 3008 h 19"/>
              <a:gd name="T12" fmla="*/ 2646 w 21"/>
              <a:gd name="T13" fmla="*/ 4011 h 19"/>
              <a:gd name="T14" fmla="*/ 2646 w 21"/>
              <a:gd name="T15" fmla="*/ 5013 h 19"/>
              <a:gd name="T16" fmla="*/ 3780 w 21"/>
              <a:gd name="T17" fmla="*/ 5013 h 19"/>
              <a:gd name="T18" fmla="*/ 1134 w 21"/>
              <a:gd name="T19" fmla="*/ 6016 h 19"/>
              <a:gd name="T20" fmla="*/ 0 w 21"/>
              <a:gd name="T21" fmla="*/ 6016 h 19"/>
              <a:gd name="T22" fmla="*/ 1890 w 21"/>
              <a:gd name="T23" fmla="*/ 4011 h 19"/>
              <a:gd name="T24" fmla="*/ 1890 w 21"/>
              <a:gd name="T25" fmla="*/ 334 h 19"/>
              <a:gd name="T26" fmla="*/ 1890 w 21"/>
              <a:gd name="T27" fmla="*/ 334 h 19"/>
              <a:gd name="T28" fmla="*/ 2646 w 21"/>
              <a:gd name="T29" fmla="*/ 3008 h 19"/>
              <a:gd name="T30" fmla="*/ 4157 w 21"/>
              <a:gd name="T31" fmla="*/ 3008 h 19"/>
              <a:gd name="T32" fmla="*/ 1890 w 21"/>
              <a:gd name="T33" fmla="*/ 334 h 19"/>
              <a:gd name="T34" fmla="*/ 3024 w 21"/>
              <a:gd name="T35" fmla="*/ 0 h 19"/>
              <a:gd name="T36" fmla="*/ 6047 w 21"/>
              <a:gd name="T37" fmla="*/ 3008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9">
                <a:moveTo>
                  <a:pt x="16" y="9"/>
                </a:moveTo>
                <a:cubicBezTo>
                  <a:pt x="17" y="10"/>
                  <a:pt x="19" y="12"/>
                  <a:pt x="20" y="10"/>
                </a:cubicBezTo>
                <a:lnTo>
                  <a:pt x="20" y="12"/>
                </a:lnTo>
                <a:lnTo>
                  <a:pt x="13" y="15"/>
                </a:lnTo>
                <a:lnTo>
                  <a:pt x="13" y="12"/>
                </a:lnTo>
                <a:lnTo>
                  <a:pt x="11" y="9"/>
                </a:lnTo>
                <a:lnTo>
                  <a:pt x="7" y="12"/>
                </a:lnTo>
                <a:lnTo>
                  <a:pt x="7" y="15"/>
                </a:lnTo>
                <a:lnTo>
                  <a:pt x="10" y="15"/>
                </a:lnTo>
                <a:lnTo>
                  <a:pt x="3" y="18"/>
                </a:lnTo>
                <a:lnTo>
                  <a:pt x="0" y="18"/>
                </a:lnTo>
                <a:cubicBezTo>
                  <a:pt x="5" y="15"/>
                  <a:pt x="5" y="15"/>
                  <a:pt x="5" y="12"/>
                </a:cubicBezTo>
                <a:lnTo>
                  <a:pt x="5" y="1"/>
                </a:lnTo>
                <a:lnTo>
                  <a:pt x="7" y="9"/>
                </a:lnTo>
                <a:lnTo>
                  <a:pt x="11" y="9"/>
                </a:lnTo>
                <a:lnTo>
                  <a:pt x="5" y="1"/>
                </a:lnTo>
                <a:lnTo>
                  <a:pt x="8" y="0"/>
                </a:lnTo>
                <a:lnTo>
                  <a:pt x="16" y="9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28" name="Freeform 2132">
            <a:extLst>
              <a:ext uri="{FF2B5EF4-FFF2-40B4-BE49-F238E27FC236}">
                <a16:creationId xmlns:a16="http://schemas.microsoft.com/office/drawing/2014/main" id="{52F7EC50-13D4-9F44-8D48-AB4F12B7A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150" y="2744788"/>
            <a:ext cx="6350" cy="4762"/>
          </a:xfrm>
          <a:custGeom>
            <a:avLst/>
            <a:gdLst>
              <a:gd name="T0" fmla="*/ 0 w 16"/>
              <a:gd name="T1" fmla="*/ 0 h 12"/>
              <a:gd name="T2" fmla="*/ 2381 w 16"/>
              <a:gd name="T3" fmla="*/ 3175 h 12"/>
              <a:gd name="T4" fmla="*/ 794 w 16"/>
              <a:gd name="T5" fmla="*/ 3572 h 12"/>
              <a:gd name="T6" fmla="*/ 0 w 16"/>
              <a:gd name="T7" fmla="*/ 0 h 12"/>
              <a:gd name="T8" fmla="*/ 5556 w 16"/>
              <a:gd name="T9" fmla="*/ 3572 h 12"/>
              <a:gd name="T10" fmla="*/ 5953 w 16"/>
              <a:gd name="T11" fmla="*/ 4365 h 12"/>
              <a:gd name="T12" fmla="*/ 4366 w 16"/>
              <a:gd name="T13" fmla="*/ 3175 h 12"/>
              <a:gd name="T14" fmla="*/ 5556 w 16"/>
              <a:gd name="T15" fmla="*/ 3572 h 12"/>
              <a:gd name="T16" fmla="*/ 3175 w 16"/>
              <a:gd name="T17" fmla="*/ 3572 h 12"/>
              <a:gd name="T18" fmla="*/ 3175 w 16"/>
              <a:gd name="T19" fmla="*/ 4365 h 12"/>
              <a:gd name="T20" fmla="*/ 2381 w 16"/>
              <a:gd name="T21" fmla="*/ 3175 h 12"/>
              <a:gd name="T22" fmla="*/ 3175 w 16"/>
              <a:gd name="T23" fmla="*/ 3572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12">
                <a:moveTo>
                  <a:pt x="0" y="0"/>
                </a:moveTo>
                <a:lnTo>
                  <a:pt x="6" y="8"/>
                </a:lnTo>
                <a:lnTo>
                  <a:pt x="2" y="9"/>
                </a:lnTo>
                <a:lnTo>
                  <a:pt x="0" y="0"/>
                </a:lnTo>
                <a:close/>
                <a:moveTo>
                  <a:pt x="14" y="9"/>
                </a:moveTo>
                <a:lnTo>
                  <a:pt x="15" y="11"/>
                </a:lnTo>
                <a:cubicBezTo>
                  <a:pt x="12" y="11"/>
                  <a:pt x="12" y="9"/>
                  <a:pt x="11" y="8"/>
                </a:cubicBezTo>
                <a:cubicBezTo>
                  <a:pt x="12" y="9"/>
                  <a:pt x="14" y="9"/>
                  <a:pt x="14" y="9"/>
                </a:cubicBezTo>
                <a:close/>
                <a:moveTo>
                  <a:pt x="8" y="9"/>
                </a:moveTo>
                <a:lnTo>
                  <a:pt x="8" y="11"/>
                </a:lnTo>
                <a:lnTo>
                  <a:pt x="6" y="8"/>
                </a:lnTo>
                <a:lnTo>
                  <a:pt x="8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29" name="Freeform 2133">
            <a:extLst>
              <a:ext uri="{FF2B5EF4-FFF2-40B4-BE49-F238E27FC236}">
                <a16:creationId xmlns:a16="http://schemas.microsoft.com/office/drawing/2014/main" id="{2BAB2398-EFCE-FA44-9B1C-97368F8F7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2741613"/>
            <a:ext cx="6350" cy="6350"/>
          </a:xfrm>
          <a:custGeom>
            <a:avLst/>
            <a:gdLst>
              <a:gd name="T0" fmla="*/ 1671 w 19"/>
              <a:gd name="T1" fmla="*/ 4586 h 18"/>
              <a:gd name="T2" fmla="*/ 1003 w 19"/>
              <a:gd name="T3" fmla="*/ 1058 h 18"/>
              <a:gd name="T4" fmla="*/ 0 w 19"/>
              <a:gd name="T5" fmla="*/ 0 h 18"/>
              <a:gd name="T6" fmla="*/ 3008 w 19"/>
              <a:gd name="T7" fmla="*/ 0 h 18"/>
              <a:gd name="T8" fmla="*/ 4011 w 19"/>
              <a:gd name="T9" fmla="*/ 0 h 18"/>
              <a:gd name="T10" fmla="*/ 6016 w 19"/>
              <a:gd name="T11" fmla="*/ 2822 h 18"/>
              <a:gd name="T12" fmla="*/ 5013 w 19"/>
              <a:gd name="T13" fmla="*/ 5997 h 18"/>
              <a:gd name="T14" fmla="*/ 3676 w 19"/>
              <a:gd name="T15" fmla="*/ 5997 h 18"/>
              <a:gd name="T16" fmla="*/ 5013 w 19"/>
              <a:gd name="T17" fmla="*/ 2822 h 18"/>
              <a:gd name="T18" fmla="*/ 3008 w 19"/>
              <a:gd name="T19" fmla="*/ 0 h 18"/>
              <a:gd name="T20" fmla="*/ 2005 w 19"/>
              <a:gd name="T21" fmla="*/ 1058 h 18"/>
              <a:gd name="T22" fmla="*/ 2674 w 19"/>
              <a:gd name="T23" fmla="*/ 4586 h 18"/>
              <a:gd name="T24" fmla="*/ 3342 w 19"/>
              <a:gd name="T25" fmla="*/ 5997 h 18"/>
              <a:gd name="T26" fmla="*/ 1337 w 19"/>
              <a:gd name="T27" fmla="*/ 5997 h 18"/>
              <a:gd name="T28" fmla="*/ 1671 w 19"/>
              <a:gd name="T29" fmla="*/ 4586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9" h="18">
                <a:moveTo>
                  <a:pt x="5" y="13"/>
                </a:moveTo>
                <a:lnTo>
                  <a:pt x="3" y="3"/>
                </a:lnTo>
                <a:cubicBezTo>
                  <a:pt x="3" y="0"/>
                  <a:pt x="3" y="0"/>
                  <a:pt x="0" y="0"/>
                </a:cubicBezTo>
                <a:lnTo>
                  <a:pt x="9" y="0"/>
                </a:lnTo>
                <a:lnTo>
                  <a:pt x="12" y="0"/>
                </a:lnTo>
                <a:cubicBezTo>
                  <a:pt x="15" y="0"/>
                  <a:pt x="17" y="3"/>
                  <a:pt x="18" y="8"/>
                </a:cubicBezTo>
                <a:cubicBezTo>
                  <a:pt x="18" y="12"/>
                  <a:pt x="17" y="13"/>
                  <a:pt x="15" y="17"/>
                </a:cubicBezTo>
                <a:lnTo>
                  <a:pt x="11" y="17"/>
                </a:lnTo>
                <a:cubicBezTo>
                  <a:pt x="14" y="16"/>
                  <a:pt x="15" y="13"/>
                  <a:pt x="15" y="8"/>
                </a:cubicBezTo>
                <a:cubicBezTo>
                  <a:pt x="14" y="0"/>
                  <a:pt x="12" y="0"/>
                  <a:pt x="9" y="0"/>
                </a:cubicBezTo>
                <a:cubicBezTo>
                  <a:pt x="6" y="0"/>
                  <a:pt x="6" y="0"/>
                  <a:pt x="6" y="3"/>
                </a:cubicBezTo>
                <a:lnTo>
                  <a:pt x="8" y="13"/>
                </a:lnTo>
                <a:cubicBezTo>
                  <a:pt x="9" y="16"/>
                  <a:pt x="9" y="17"/>
                  <a:pt x="10" y="17"/>
                </a:cubicBezTo>
                <a:lnTo>
                  <a:pt x="4" y="17"/>
                </a:lnTo>
                <a:cubicBezTo>
                  <a:pt x="5" y="17"/>
                  <a:pt x="6" y="16"/>
                  <a:pt x="5" y="13"/>
                </a:cubicBez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0" name="Freeform 2134">
            <a:extLst>
              <a:ext uri="{FF2B5EF4-FFF2-40B4-BE49-F238E27FC236}">
                <a16:creationId xmlns:a16="http://schemas.microsoft.com/office/drawing/2014/main" id="{154183EC-582D-0545-A7E7-9438E19CF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2741613"/>
            <a:ext cx="6350" cy="6350"/>
          </a:xfrm>
          <a:custGeom>
            <a:avLst/>
            <a:gdLst>
              <a:gd name="T0" fmla="*/ 1121 w 17"/>
              <a:gd name="T1" fmla="*/ 4586 h 18"/>
              <a:gd name="T2" fmla="*/ 374 w 17"/>
              <a:gd name="T3" fmla="*/ 5997 h 18"/>
              <a:gd name="T4" fmla="*/ 1121 w 17"/>
              <a:gd name="T5" fmla="*/ 4586 h 18"/>
              <a:gd name="T6" fmla="*/ 0 w 17"/>
              <a:gd name="T7" fmla="*/ 0 h 18"/>
              <a:gd name="T8" fmla="*/ 374 w 17"/>
              <a:gd name="T9" fmla="*/ 0 h 18"/>
              <a:gd name="T10" fmla="*/ 374 w 17"/>
              <a:gd name="T11" fmla="*/ 1058 h 18"/>
              <a:gd name="T12" fmla="*/ 0 w 17"/>
              <a:gd name="T13" fmla="*/ 0 h 18"/>
              <a:gd name="T14" fmla="*/ 5976 w 17"/>
              <a:gd name="T15" fmla="*/ 2822 h 18"/>
              <a:gd name="T16" fmla="*/ 4856 w 17"/>
              <a:gd name="T17" fmla="*/ 5997 h 18"/>
              <a:gd name="T18" fmla="*/ 4482 w 17"/>
              <a:gd name="T19" fmla="*/ 5997 h 18"/>
              <a:gd name="T20" fmla="*/ 5976 w 17"/>
              <a:gd name="T21" fmla="*/ 2822 h 18"/>
              <a:gd name="T22" fmla="*/ 2241 w 17"/>
              <a:gd name="T23" fmla="*/ 1058 h 18"/>
              <a:gd name="T24" fmla="*/ 2615 w 17"/>
              <a:gd name="T25" fmla="*/ 4586 h 18"/>
              <a:gd name="T26" fmla="*/ 2615 w 17"/>
              <a:gd name="T27" fmla="*/ 5644 h 18"/>
              <a:gd name="T28" fmla="*/ 2241 w 17"/>
              <a:gd name="T29" fmla="*/ 4586 h 18"/>
              <a:gd name="T30" fmla="*/ 1494 w 17"/>
              <a:gd name="T31" fmla="*/ 1058 h 18"/>
              <a:gd name="T32" fmla="*/ 2241 w 17"/>
              <a:gd name="T33" fmla="*/ 0 h 18"/>
              <a:gd name="T34" fmla="*/ 2241 w 17"/>
              <a:gd name="T35" fmla="*/ 1058 h 18"/>
              <a:gd name="T36" fmla="*/ 4856 w 17"/>
              <a:gd name="T37" fmla="*/ 2822 h 18"/>
              <a:gd name="T38" fmla="*/ 3362 w 17"/>
              <a:gd name="T39" fmla="*/ 5997 h 18"/>
              <a:gd name="T40" fmla="*/ 2988 w 17"/>
              <a:gd name="T41" fmla="*/ 5997 h 18"/>
              <a:gd name="T42" fmla="*/ 4482 w 17"/>
              <a:gd name="T43" fmla="*/ 2822 h 18"/>
              <a:gd name="T44" fmla="*/ 2988 w 17"/>
              <a:gd name="T45" fmla="*/ 0 h 18"/>
              <a:gd name="T46" fmla="*/ 4856 w 17"/>
              <a:gd name="T47" fmla="*/ 2822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" h="18">
                <a:moveTo>
                  <a:pt x="3" y="13"/>
                </a:moveTo>
                <a:cubicBezTo>
                  <a:pt x="4" y="17"/>
                  <a:pt x="3" y="17"/>
                  <a:pt x="1" y="17"/>
                </a:cubicBezTo>
                <a:cubicBezTo>
                  <a:pt x="3" y="17"/>
                  <a:pt x="3" y="17"/>
                  <a:pt x="3" y="13"/>
                </a:cubicBezTo>
                <a:close/>
                <a:moveTo>
                  <a:pt x="0" y="0"/>
                </a:moveTo>
                <a:lnTo>
                  <a:pt x="1" y="0"/>
                </a:lnTo>
                <a:lnTo>
                  <a:pt x="1" y="3"/>
                </a:lnTo>
                <a:cubicBezTo>
                  <a:pt x="1" y="1"/>
                  <a:pt x="1" y="0"/>
                  <a:pt x="0" y="0"/>
                </a:cubicBezTo>
                <a:close/>
                <a:moveTo>
                  <a:pt x="16" y="8"/>
                </a:moveTo>
                <a:cubicBezTo>
                  <a:pt x="16" y="12"/>
                  <a:pt x="15" y="13"/>
                  <a:pt x="13" y="17"/>
                </a:cubicBezTo>
                <a:lnTo>
                  <a:pt x="12" y="17"/>
                </a:lnTo>
                <a:cubicBezTo>
                  <a:pt x="15" y="13"/>
                  <a:pt x="16" y="12"/>
                  <a:pt x="16" y="8"/>
                </a:cubicBezTo>
                <a:close/>
                <a:moveTo>
                  <a:pt x="6" y="3"/>
                </a:moveTo>
                <a:lnTo>
                  <a:pt x="7" y="13"/>
                </a:lnTo>
                <a:lnTo>
                  <a:pt x="7" y="16"/>
                </a:lnTo>
                <a:cubicBezTo>
                  <a:pt x="6" y="16"/>
                  <a:pt x="6" y="16"/>
                  <a:pt x="6" y="13"/>
                </a:cubicBezTo>
                <a:lnTo>
                  <a:pt x="4" y="3"/>
                </a:lnTo>
                <a:cubicBezTo>
                  <a:pt x="4" y="0"/>
                  <a:pt x="4" y="0"/>
                  <a:pt x="6" y="0"/>
                </a:cubicBezTo>
                <a:cubicBezTo>
                  <a:pt x="4" y="0"/>
                  <a:pt x="5" y="0"/>
                  <a:pt x="6" y="3"/>
                </a:cubicBezTo>
                <a:close/>
                <a:moveTo>
                  <a:pt x="13" y="8"/>
                </a:moveTo>
                <a:cubicBezTo>
                  <a:pt x="13" y="13"/>
                  <a:pt x="12" y="17"/>
                  <a:pt x="9" y="17"/>
                </a:cubicBezTo>
                <a:lnTo>
                  <a:pt x="8" y="17"/>
                </a:lnTo>
                <a:cubicBezTo>
                  <a:pt x="11" y="16"/>
                  <a:pt x="13" y="13"/>
                  <a:pt x="12" y="8"/>
                </a:cubicBezTo>
                <a:cubicBezTo>
                  <a:pt x="12" y="3"/>
                  <a:pt x="10" y="0"/>
                  <a:pt x="8" y="0"/>
                </a:cubicBezTo>
                <a:cubicBezTo>
                  <a:pt x="10" y="0"/>
                  <a:pt x="12" y="3"/>
                  <a:pt x="13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1" name="Freeform 2135">
            <a:extLst>
              <a:ext uri="{FF2B5EF4-FFF2-40B4-BE49-F238E27FC236}">
                <a16:creationId xmlns:a16="http://schemas.microsoft.com/office/drawing/2014/main" id="{46C9448A-E972-5F4E-A783-38F6113B1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740025"/>
            <a:ext cx="6350" cy="7938"/>
          </a:xfrm>
          <a:custGeom>
            <a:avLst/>
            <a:gdLst>
              <a:gd name="T0" fmla="*/ 0 w 16"/>
              <a:gd name="T1" fmla="*/ 5954 h 20"/>
              <a:gd name="T2" fmla="*/ 397 w 16"/>
              <a:gd name="T3" fmla="*/ 5954 h 20"/>
              <a:gd name="T4" fmla="*/ 1191 w 16"/>
              <a:gd name="T5" fmla="*/ 1191 h 20"/>
              <a:gd name="T6" fmla="*/ 0 w 16"/>
              <a:gd name="T7" fmla="*/ 794 h 20"/>
              <a:gd name="T8" fmla="*/ 0 w 16"/>
              <a:gd name="T9" fmla="*/ 0 h 20"/>
              <a:gd name="T10" fmla="*/ 5953 w 16"/>
              <a:gd name="T11" fmla="*/ 794 h 20"/>
              <a:gd name="T12" fmla="*/ 5953 w 16"/>
              <a:gd name="T13" fmla="*/ 1985 h 20"/>
              <a:gd name="T14" fmla="*/ 5953 w 16"/>
              <a:gd name="T15" fmla="*/ 2381 h 20"/>
              <a:gd name="T16" fmla="*/ 3175 w 16"/>
              <a:gd name="T17" fmla="*/ 794 h 20"/>
              <a:gd name="T18" fmla="*/ 2381 w 16"/>
              <a:gd name="T19" fmla="*/ 794 h 20"/>
              <a:gd name="T20" fmla="*/ 1588 w 16"/>
              <a:gd name="T21" fmla="*/ 3969 h 20"/>
              <a:gd name="T22" fmla="*/ 2381 w 16"/>
              <a:gd name="T23" fmla="*/ 3969 h 20"/>
              <a:gd name="T24" fmla="*/ 4366 w 16"/>
              <a:gd name="T25" fmla="*/ 2381 h 20"/>
              <a:gd name="T26" fmla="*/ 4366 w 16"/>
              <a:gd name="T27" fmla="*/ 2381 h 20"/>
              <a:gd name="T28" fmla="*/ 4366 w 16"/>
              <a:gd name="T29" fmla="*/ 5557 h 20"/>
              <a:gd name="T30" fmla="*/ 4366 w 16"/>
              <a:gd name="T31" fmla="*/ 5557 h 20"/>
              <a:gd name="T32" fmla="*/ 2381 w 16"/>
              <a:gd name="T33" fmla="*/ 4366 h 20"/>
              <a:gd name="T34" fmla="*/ 1588 w 16"/>
              <a:gd name="T35" fmla="*/ 4366 h 20"/>
              <a:gd name="T36" fmla="*/ 1588 w 16"/>
              <a:gd name="T37" fmla="*/ 5954 h 20"/>
              <a:gd name="T38" fmla="*/ 2381 w 16"/>
              <a:gd name="T39" fmla="*/ 7541 h 20"/>
              <a:gd name="T40" fmla="*/ 5953 w 16"/>
              <a:gd name="T41" fmla="*/ 5557 h 20"/>
              <a:gd name="T42" fmla="*/ 5953 w 16"/>
              <a:gd name="T43" fmla="*/ 5954 h 20"/>
              <a:gd name="T44" fmla="*/ 5953 w 16"/>
              <a:gd name="T45" fmla="*/ 7541 h 20"/>
              <a:gd name="T46" fmla="*/ 0 w 16"/>
              <a:gd name="T47" fmla="*/ 7541 h 20"/>
              <a:gd name="T48" fmla="*/ 0 w 16"/>
              <a:gd name="T49" fmla="*/ 5954 h 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" h="20">
                <a:moveTo>
                  <a:pt x="0" y="15"/>
                </a:moveTo>
                <a:cubicBezTo>
                  <a:pt x="0" y="19"/>
                  <a:pt x="1" y="15"/>
                  <a:pt x="1" y="15"/>
                </a:cubicBezTo>
                <a:lnTo>
                  <a:pt x="3" y="3"/>
                </a:lnTo>
                <a:cubicBezTo>
                  <a:pt x="3" y="3"/>
                  <a:pt x="3" y="2"/>
                  <a:pt x="0" y="2"/>
                </a:cubicBezTo>
                <a:lnTo>
                  <a:pt x="0" y="0"/>
                </a:lnTo>
                <a:lnTo>
                  <a:pt x="15" y="2"/>
                </a:lnTo>
                <a:lnTo>
                  <a:pt x="15" y="5"/>
                </a:lnTo>
                <a:lnTo>
                  <a:pt x="15" y="6"/>
                </a:lnTo>
                <a:cubicBezTo>
                  <a:pt x="15" y="3"/>
                  <a:pt x="11" y="2"/>
                  <a:pt x="8" y="2"/>
                </a:cubicBezTo>
                <a:cubicBezTo>
                  <a:pt x="6" y="2"/>
                  <a:pt x="6" y="2"/>
                  <a:pt x="6" y="2"/>
                </a:cubicBezTo>
                <a:lnTo>
                  <a:pt x="4" y="10"/>
                </a:lnTo>
                <a:lnTo>
                  <a:pt x="6" y="10"/>
                </a:lnTo>
                <a:cubicBezTo>
                  <a:pt x="8" y="10"/>
                  <a:pt x="9" y="10"/>
                  <a:pt x="11" y="6"/>
                </a:cubicBezTo>
                <a:lnTo>
                  <a:pt x="11" y="14"/>
                </a:lnTo>
                <a:cubicBezTo>
                  <a:pt x="9" y="11"/>
                  <a:pt x="8" y="11"/>
                  <a:pt x="6" y="11"/>
                </a:cubicBezTo>
                <a:lnTo>
                  <a:pt x="4" y="11"/>
                </a:lnTo>
                <a:lnTo>
                  <a:pt x="4" y="15"/>
                </a:lnTo>
                <a:cubicBezTo>
                  <a:pt x="4" y="15"/>
                  <a:pt x="4" y="19"/>
                  <a:pt x="6" y="19"/>
                </a:cubicBezTo>
                <a:cubicBezTo>
                  <a:pt x="9" y="19"/>
                  <a:pt x="12" y="15"/>
                  <a:pt x="15" y="14"/>
                </a:cubicBezTo>
                <a:lnTo>
                  <a:pt x="15" y="15"/>
                </a:lnTo>
                <a:lnTo>
                  <a:pt x="15" y="19"/>
                </a:lnTo>
                <a:lnTo>
                  <a:pt x="0" y="19"/>
                </a:lnTo>
                <a:lnTo>
                  <a:pt x="0" y="15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2" name="Freeform 2136">
            <a:extLst>
              <a:ext uri="{FF2B5EF4-FFF2-40B4-BE49-F238E27FC236}">
                <a16:creationId xmlns:a16="http://schemas.microsoft.com/office/drawing/2014/main" id="{C55531A2-0E56-7D44-8F26-96DE765DD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3438" y="2741613"/>
            <a:ext cx="6350" cy="6350"/>
          </a:xfrm>
          <a:custGeom>
            <a:avLst/>
            <a:gdLst>
              <a:gd name="T0" fmla="*/ 3175 w 16"/>
              <a:gd name="T1" fmla="*/ 5997 h 18"/>
              <a:gd name="T2" fmla="*/ 2778 w 16"/>
              <a:gd name="T3" fmla="*/ 5997 h 18"/>
              <a:gd name="T4" fmla="*/ 5953 w 16"/>
              <a:gd name="T5" fmla="*/ 4233 h 18"/>
              <a:gd name="T6" fmla="*/ 5953 w 16"/>
              <a:gd name="T7" fmla="*/ 4586 h 18"/>
              <a:gd name="T8" fmla="*/ 3175 w 16"/>
              <a:gd name="T9" fmla="*/ 5997 h 18"/>
              <a:gd name="T10" fmla="*/ 1588 w 16"/>
              <a:gd name="T11" fmla="*/ 4586 h 18"/>
              <a:gd name="T12" fmla="*/ 2778 w 16"/>
              <a:gd name="T13" fmla="*/ 5997 h 18"/>
              <a:gd name="T14" fmla="*/ 2381 w 16"/>
              <a:gd name="T15" fmla="*/ 5997 h 18"/>
              <a:gd name="T16" fmla="*/ 1588 w 16"/>
              <a:gd name="T17" fmla="*/ 4586 h 18"/>
              <a:gd name="T18" fmla="*/ 1588 w 16"/>
              <a:gd name="T19" fmla="*/ 3175 h 18"/>
              <a:gd name="T20" fmla="*/ 2381 w 16"/>
              <a:gd name="T21" fmla="*/ 3175 h 18"/>
              <a:gd name="T22" fmla="*/ 1588 w 16"/>
              <a:gd name="T23" fmla="*/ 4586 h 18"/>
              <a:gd name="T24" fmla="*/ 1588 w 16"/>
              <a:gd name="T25" fmla="*/ 3175 h 18"/>
              <a:gd name="T26" fmla="*/ 0 w 16"/>
              <a:gd name="T27" fmla="*/ 0 h 18"/>
              <a:gd name="T28" fmla="*/ 397 w 16"/>
              <a:gd name="T29" fmla="*/ 0 h 18"/>
              <a:gd name="T30" fmla="*/ 1191 w 16"/>
              <a:gd name="T31" fmla="*/ 0 h 18"/>
              <a:gd name="T32" fmla="*/ 1191 w 16"/>
              <a:gd name="T33" fmla="*/ 353 h 18"/>
              <a:gd name="T34" fmla="*/ 0 w 16"/>
              <a:gd name="T35" fmla="*/ 0 h 18"/>
              <a:gd name="T36" fmla="*/ 1588 w 16"/>
              <a:gd name="T37" fmla="*/ 353 h 18"/>
              <a:gd name="T38" fmla="*/ 2381 w 16"/>
              <a:gd name="T39" fmla="*/ 0 h 18"/>
              <a:gd name="T40" fmla="*/ 2381 w 16"/>
              <a:gd name="T41" fmla="*/ 1058 h 18"/>
              <a:gd name="T42" fmla="*/ 1588 w 16"/>
              <a:gd name="T43" fmla="*/ 353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" h="18">
                <a:moveTo>
                  <a:pt x="8" y="17"/>
                </a:moveTo>
                <a:cubicBezTo>
                  <a:pt x="7" y="17"/>
                  <a:pt x="7" y="17"/>
                  <a:pt x="7" y="17"/>
                </a:cubicBezTo>
                <a:cubicBezTo>
                  <a:pt x="10" y="16"/>
                  <a:pt x="12" y="13"/>
                  <a:pt x="15" y="12"/>
                </a:cubicBezTo>
                <a:lnTo>
                  <a:pt x="15" y="13"/>
                </a:lnTo>
                <a:cubicBezTo>
                  <a:pt x="12" y="13"/>
                  <a:pt x="9" y="17"/>
                  <a:pt x="8" y="17"/>
                </a:cubicBezTo>
                <a:close/>
                <a:moveTo>
                  <a:pt x="4" y="13"/>
                </a:moveTo>
                <a:cubicBezTo>
                  <a:pt x="4" y="13"/>
                  <a:pt x="4" y="16"/>
                  <a:pt x="7" y="17"/>
                </a:cubicBezTo>
                <a:lnTo>
                  <a:pt x="6" y="17"/>
                </a:lnTo>
                <a:cubicBezTo>
                  <a:pt x="4" y="17"/>
                  <a:pt x="4" y="13"/>
                  <a:pt x="4" y="13"/>
                </a:cubicBezTo>
                <a:close/>
                <a:moveTo>
                  <a:pt x="4" y="9"/>
                </a:moveTo>
                <a:lnTo>
                  <a:pt x="6" y="9"/>
                </a:lnTo>
                <a:lnTo>
                  <a:pt x="4" y="13"/>
                </a:lnTo>
                <a:lnTo>
                  <a:pt x="4" y="9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3" y="0"/>
                </a:lnTo>
                <a:lnTo>
                  <a:pt x="3" y="1"/>
                </a:lnTo>
                <a:cubicBezTo>
                  <a:pt x="3" y="0"/>
                  <a:pt x="2" y="0"/>
                  <a:pt x="0" y="0"/>
                </a:cubicBezTo>
                <a:close/>
                <a:moveTo>
                  <a:pt x="4" y="1"/>
                </a:moveTo>
                <a:cubicBezTo>
                  <a:pt x="5" y="1"/>
                  <a:pt x="6" y="0"/>
                  <a:pt x="6" y="0"/>
                </a:cubicBezTo>
                <a:lnTo>
                  <a:pt x="6" y="3"/>
                </a:lnTo>
                <a:lnTo>
                  <a:pt x="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3" name="Freeform 2137">
            <a:extLst>
              <a:ext uri="{FF2B5EF4-FFF2-40B4-BE49-F238E27FC236}">
                <a16:creationId xmlns:a16="http://schemas.microsoft.com/office/drawing/2014/main" id="{B0354EC8-3A2B-CA44-AC25-C68BFB1B9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2741613"/>
            <a:ext cx="7938" cy="7937"/>
          </a:xfrm>
          <a:custGeom>
            <a:avLst/>
            <a:gdLst>
              <a:gd name="T0" fmla="*/ 5051 w 22"/>
              <a:gd name="T1" fmla="*/ 5521 h 23"/>
              <a:gd name="T2" fmla="*/ 6134 w 22"/>
              <a:gd name="T3" fmla="*/ 3451 h 23"/>
              <a:gd name="T4" fmla="*/ 6495 w 22"/>
              <a:gd name="T5" fmla="*/ 2416 h 23"/>
              <a:gd name="T6" fmla="*/ 7577 w 22"/>
              <a:gd name="T7" fmla="*/ 2761 h 23"/>
              <a:gd name="T8" fmla="*/ 6495 w 22"/>
              <a:gd name="T9" fmla="*/ 3451 h 23"/>
              <a:gd name="T10" fmla="*/ 5051 w 22"/>
              <a:gd name="T11" fmla="*/ 7592 h 23"/>
              <a:gd name="T12" fmla="*/ 4330 w 22"/>
              <a:gd name="T13" fmla="*/ 7592 h 23"/>
              <a:gd name="T14" fmla="*/ 2887 w 22"/>
              <a:gd name="T15" fmla="*/ 2416 h 23"/>
              <a:gd name="T16" fmla="*/ 1804 w 22"/>
              <a:gd name="T17" fmla="*/ 5521 h 23"/>
              <a:gd name="T18" fmla="*/ 2165 w 22"/>
              <a:gd name="T19" fmla="*/ 6557 h 23"/>
              <a:gd name="T20" fmla="*/ 0 w 22"/>
              <a:gd name="T21" fmla="*/ 5866 h 23"/>
              <a:gd name="T22" fmla="*/ 722 w 22"/>
              <a:gd name="T23" fmla="*/ 5521 h 23"/>
              <a:gd name="T24" fmla="*/ 1082 w 22"/>
              <a:gd name="T25" fmla="*/ 5521 h 23"/>
              <a:gd name="T26" fmla="*/ 2165 w 22"/>
              <a:gd name="T27" fmla="*/ 1035 h 23"/>
              <a:gd name="T28" fmla="*/ 1804 w 22"/>
              <a:gd name="T29" fmla="*/ 690 h 23"/>
              <a:gd name="T30" fmla="*/ 1804 w 22"/>
              <a:gd name="T31" fmla="*/ 0 h 23"/>
              <a:gd name="T32" fmla="*/ 3969 w 22"/>
              <a:gd name="T33" fmla="*/ 690 h 23"/>
              <a:gd name="T34" fmla="*/ 5051 w 22"/>
              <a:gd name="T35" fmla="*/ 5521 h 23"/>
              <a:gd name="T36" fmla="*/ 6134 w 22"/>
              <a:gd name="T37" fmla="*/ 2416 h 23"/>
              <a:gd name="T38" fmla="*/ 6495 w 22"/>
              <a:gd name="T39" fmla="*/ 2416 h 23"/>
              <a:gd name="T40" fmla="*/ 6134 w 22"/>
              <a:gd name="T41" fmla="*/ 2416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" h="23">
                <a:moveTo>
                  <a:pt x="14" y="16"/>
                </a:moveTo>
                <a:lnTo>
                  <a:pt x="17" y="10"/>
                </a:lnTo>
                <a:cubicBezTo>
                  <a:pt x="17" y="8"/>
                  <a:pt x="18" y="7"/>
                  <a:pt x="18" y="7"/>
                </a:cubicBezTo>
                <a:lnTo>
                  <a:pt x="21" y="8"/>
                </a:lnTo>
                <a:cubicBezTo>
                  <a:pt x="20" y="8"/>
                  <a:pt x="18" y="8"/>
                  <a:pt x="18" y="10"/>
                </a:cubicBezTo>
                <a:lnTo>
                  <a:pt x="14" y="22"/>
                </a:lnTo>
                <a:lnTo>
                  <a:pt x="12" y="22"/>
                </a:lnTo>
                <a:lnTo>
                  <a:pt x="8" y="7"/>
                </a:lnTo>
                <a:lnTo>
                  <a:pt x="5" y="16"/>
                </a:lnTo>
                <a:cubicBezTo>
                  <a:pt x="3" y="16"/>
                  <a:pt x="3" y="17"/>
                  <a:pt x="6" y="19"/>
                </a:cubicBezTo>
                <a:lnTo>
                  <a:pt x="0" y="17"/>
                </a:lnTo>
                <a:lnTo>
                  <a:pt x="2" y="16"/>
                </a:lnTo>
                <a:lnTo>
                  <a:pt x="3" y="16"/>
                </a:lnTo>
                <a:lnTo>
                  <a:pt x="6" y="3"/>
                </a:lnTo>
                <a:cubicBezTo>
                  <a:pt x="6" y="2"/>
                  <a:pt x="6" y="2"/>
                  <a:pt x="5" y="2"/>
                </a:cubicBezTo>
                <a:lnTo>
                  <a:pt x="5" y="0"/>
                </a:lnTo>
                <a:lnTo>
                  <a:pt x="11" y="2"/>
                </a:lnTo>
                <a:lnTo>
                  <a:pt x="14" y="16"/>
                </a:lnTo>
                <a:close/>
                <a:moveTo>
                  <a:pt x="17" y="7"/>
                </a:moveTo>
                <a:cubicBezTo>
                  <a:pt x="17" y="7"/>
                  <a:pt x="18" y="7"/>
                  <a:pt x="18" y="7"/>
                </a:cubicBezTo>
                <a:lnTo>
                  <a:pt x="17" y="7"/>
                </a:ln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4" name="Freeform 2138">
            <a:extLst>
              <a:ext uri="{FF2B5EF4-FFF2-40B4-BE49-F238E27FC236}">
                <a16:creationId xmlns:a16="http://schemas.microsoft.com/office/drawing/2014/main" id="{8AFEE4DE-F42B-A045-80CE-A34C21B62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2741613"/>
            <a:ext cx="6350" cy="7937"/>
          </a:xfrm>
          <a:custGeom>
            <a:avLst/>
            <a:gdLst>
              <a:gd name="T0" fmla="*/ 4679 w 19"/>
              <a:gd name="T1" fmla="*/ 7559 h 21"/>
              <a:gd name="T2" fmla="*/ 4011 w 19"/>
              <a:gd name="T3" fmla="*/ 7559 h 21"/>
              <a:gd name="T4" fmla="*/ 6016 w 19"/>
              <a:gd name="T5" fmla="*/ 3024 h 21"/>
              <a:gd name="T6" fmla="*/ 4679 w 19"/>
              <a:gd name="T7" fmla="*/ 7559 h 21"/>
              <a:gd name="T8" fmla="*/ 2005 w 19"/>
              <a:gd name="T9" fmla="*/ 6425 h 21"/>
              <a:gd name="T10" fmla="*/ 1671 w 19"/>
              <a:gd name="T11" fmla="*/ 6425 h 21"/>
              <a:gd name="T12" fmla="*/ 1671 w 19"/>
              <a:gd name="T13" fmla="*/ 5291 h 21"/>
              <a:gd name="T14" fmla="*/ 2005 w 19"/>
              <a:gd name="T15" fmla="*/ 6425 h 21"/>
              <a:gd name="T16" fmla="*/ 1003 w 19"/>
              <a:gd name="T17" fmla="*/ 6425 h 21"/>
              <a:gd name="T18" fmla="*/ 0 w 19"/>
              <a:gd name="T19" fmla="*/ 5669 h 21"/>
              <a:gd name="T20" fmla="*/ 668 w 19"/>
              <a:gd name="T21" fmla="*/ 5291 h 21"/>
              <a:gd name="T22" fmla="*/ 1003 w 19"/>
              <a:gd name="T23" fmla="*/ 3780 h 21"/>
              <a:gd name="T24" fmla="*/ 2005 w 19"/>
              <a:gd name="T25" fmla="*/ 378 h 21"/>
              <a:gd name="T26" fmla="*/ 1671 w 19"/>
              <a:gd name="T27" fmla="*/ 0 h 21"/>
              <a:gd name="T28" fmla="*/ 2005 w 19"/>
              <a:gd name="T29" fmla="*/ 0 h 21"/>
              <a:gd name="T30" fmla="*/ 2005 w 19"/>
              <a:gd name="T31" fmla="*/ 378 h 21"/>
              <a:gd name="T32" fmla="*/ 1003 w 19"/>
              <a:gd name="T33" fmla="*/ 5291 h 21"/>
              <a:gd name="T34" fmla="*/ 668 w 19"/>
              <a:gd name="T35" fmla="*/ 5291 h 21"/>
              <a:gd name="T36" fmla="*/ 1003 w 19"/>
              <a:gd name="T37" fmla="*/ 6425 h 21"/>
              <a:gd name="T38" fmla="*/ 5013 w 19"/>
              <a:gd name="T39" fmla="*/ 1890 h 21"/>
              <a:gd name="T40" fmla="*/ 5682 w 19"/>
              <a:gd name="T41" fmla="*/ 1890 h 21"/>
              <a:gd name="T42" fmla="*/ 5682 w 19"/>
              <a:gd name="T43" fmla="*/ 3024 h 21"/>
              <a:gd name="T44" fmla="*/ 5013 w 19"/>
              <a:gd name="T45" fmla="*/ 1890 h 2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" h="21">
                <a:moveTo>
                  <a:pt x="14" y="20"/>
                </a:moveTo>
                <a:lnTo>
                  <a:pt x="12" y="20"/>
                </a:lnTo>
                <a:lnTo>
                  <a:pt x="18" y="8"/>
                </a:lnTo>
                <a:lnTo>
                  <a:pt x="14" y="20"/>
                </a:lnTo>
                <a:close/>
                <a:moveTo>
                  <a:pt x="6" y="17"/>
                </a:moveTo>
                <a:lnTo>
                  <a:pt x="5" y="17"/>
                </a:lnTo>
                <a:cubicBezTo>
                  <a:pt x="3" y="15"/>
                  <a:pt x="3" y="14"/>
                  <a:pt x="5" y="14"/>
                </a:cubicBezTo>
                <a:cubicBezTo>
                  <a:pt x="5" y="14"/>
                  <a:pt x="5" y="15"/>
                  <a:pt x="6" y="17"/>
                </a:cubicBezTo>
                <a:close/>
                <a:moveTo>
                  <a:pt x="3" y="17"/>
                </a:moveTo>
                <a:lnTo>
                  <a:pt x="0" y="15"/>
                </a:lnTo>
                <a:lnTo>
                  <a:pt x="2" y="14"/>
                </a:lnTo>
                <a:cubicBezTo>
                  <a:pt x="3" y="14"/>
                  <a:pt x="3" y="14"/>
                  <a:pt x="3" y="10"/>
                </a:cubicBezTo>
                <a:lnTo>
                  <a:pt x="6" y="1"/>
                </a:lnTo>
                <a:cubicBezTo>
                  <a:pt x="6" y="0"/>
                  <a:pt x="6" y="0"/>
                  <a:pt x="5" y="0"/>
                </a:cubicBezTo>
                <a:lnTo>
                  <a:pt x="6" y="0"/>
                </a:lnTo>
                <a:lnTo>
                  <a:pt x="6" y="1"/>
                </a:lnTo>
                <a:lnTo>
                  <a:pt x="3" y="14"/>
                </a:lnTo>
                <a:lnTo>
                  <a:pt x="2" y="14"/>
                </a:lnTo>
                <a:lnTo>
                  <a:pt x="3" y="17"/>
                </a:lnTo>
                <a:close/>
                <a:moveTo>
                  <a:pt x="15" y="5"/>
                </a:moveTo>
                <a:lnTo>
                  <a:pt x="17" y="5"/>
                </a:lnTo>
                <a:cubicBezTo>
                  <a:pt x="18" y="6"/>
                  <a:pt x="17" y="6"/>
                  <a:pt x="17" y="8"/>
                </a:cubicBezTo>
                <a:cubicBezTo>
                  <a:pt x="17" y="6"/>
                  <a:pt x="17" y="5"/>
                  <a:pt x="1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5" name="Freeform 2139">
            <a:extLst>
              <a:ext uri="{FF2B5EF4-FFF2-40B4-BE49-F238E27FC236}">
                <a16:creationId xmlns:a16="http://schemas.microsoft.com/office/drawing/2014/main" id="{82B70393-3795-8E41-B609-CCA8BCA1E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138" y="2744788"/>
            <a:ext cx="6350" cy="6350"/>
          </a:xfrm>
          <a:custGeom>
            <a:avLst/>
            <a:gdLst>
              <a:gd name="T0" fmla="*/ 2822 w 18"/>
              <a:gd name="T1" fmla="*/ 1058 h 18"/>
              <a:gd name="T2" fmla="*/ 2117 w 18"/>
              <a:gd name="T3" fmla="*/ 0 h 18"/>
              <a:gd name="T4" fmla="*/ 2117 w 18"/>
              <a:gd name="T5" fmla="*/ 0 h 18"/>
              <a:gd name="T6" fmla="*/ 5997 w 18"/>
              <a:gd name="T7" fmla="*/ 1058 h 18"/>
              <a:gd name="T8" fmla="*/ 5997 w 18"/>
              <a:gd name="T9" fmla="*/ 1411 h 18"/>
              <a:gd name="T10" fmla="*/ 4586 w 18"/>
              <a:gd name="T11" fmla="*/ 1411 h 18"/>
              <a:gd name="T12" fmla="*/ 2117 w 18"/>
              <a:gd name="T13" fmla="*/ 4939 h 18"/>
              <a:gd name="T14" fmla="*/ 2822 w 18"/>
              <a:gd name="T15" fmla="*/ 5997 h 18"/>
              <a:gd name="T16" fmla="*/ 2117 w 18"/>
              <a:gd name="T17" fmla="*/ 5997 h 18"/>
              <a:gd name="T18" fmla="*/ 0 w 18"/>
              <a:gd name="T19" fmla="*/ 4939 h 18"/>
              <a:gd name="T20" fmla="*/ 0 w 18"/>
              <a:gd name="T21" fmla="*/ 4939 h 18"/>
              <a:gd name="T22" fmla="*/ 1764 w 18"/>
              <a:gd name="T23" fmla="*/ 4939 h 18"/>
              <a:gd name="T24" fmla="*/ 2822 w 18"/>
              <a:gd name="T25" fmla="*/ 1058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18">
                <a:moveTo>
                  <a:pt x="8" y="3"/>
                </a:moveTo>
                <a:cubicBezTo>
                  <a:pt x="8" y="3"/>
                  <a:pt x="8" y="2"/>
                  <a:pt x="6" y="0"/>
                </a:cubicBezTo>
                <a:lnTo>
                  <a:pt x="17" y="3"/>
                </a:lnTo>
                <a:lnTo>
                  <a:pt x="17" y="4"/>
                </a:lnTo>
                <a:cubicBezTo>
                  <a:pt x="16" y="3"/>
                  <a:pt x="13" y="4"/>
                  <a:pt x="13" y="4"/>
                </a:cubicBezTo>
                <a:lnTo>
                  <a:pt x="6" y="14"/>
                </a:lnTo>
                <a:cubicBezTo>
                  <a:pt x="6" y="17"/>
                  <a:pt x="6" y="17"/>
                  <a:pt x="8" y="17"/>
                </a:cubicBezTo>
                <a:lnTo>
                  <a:pt x="6" y="17"/>
                </a:lnTo>
                <a:lnTo>
                  <a:pt x="0" y="14"/>
                </a:lnTo>
                <a:cubicBezTo>
                  <a:pt x="3" y="14"/>
                  <a:pt x="3" y="14"/>
                  <a:pt x="5" y="14"/>
                </a:cubicBezTo>
                <a:lnTo>
                  <a:pt x="8" y="3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6" name="Freeform 2140">
            <a:extLst>
              <a:ext uri="{FF2B5EF4-FFF2-40B4-BE49-F238E27FC236}">
                <a16:creationId xmlns:a16="http://schemas.microsoft.com/office/drawing/2014/main" id="{DBE2515C-3C95-D345-9B49-1AA49FFB2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138" y="2744788"/>
            <a:ext cx="3175" cy="6350"/>
          </a:xfrm>
          <a:custGeom>
            <a:avLst/>
            <a:gdLst>
              <a:gd name="T0" fmla="*/ 2117 w 9"/>
              <a:gd name="T1" fmla="*/ 6016 h 19"/>
              <a:gd name="T2" fmla="*/ 0 w 9"/>
              <a:gd name="T3" fmla="*/ 4679 h 19"/>
              <a:gd name="T4" fmla="*/ 706 w 9"/>
              <a:gd name="T5" fmla="*/ 4679 h 19"/>
              <a:gd name="T6" fmla="*/ 706 w 9"/>
              <a:gd name="T7" fmla="*/ 4679 h 19"/>
              <a:gd name="T8" fmla="*/ 706 w 9"/>
              <a:gd name="T9" fmla="*/ 4679 h 19"/>
              <a:gd name="T10" fmla="*/ 706 w 9"/>
              <a:gd name="T11" fmla="*/ 4679 h 19"/>
              <a:gd name="T12" fmla="*/ 2117 w 9"/>
              <a:gd name="T13" fmla="*/ 5682 h 19"/>
              <a:gd name="T14" fmla="*/ 2117 w 9"/>
              <a:gd name="T15" fmla="*/ 4679 h 19"/>
              <a:gd name="T16" fmla="*/ 2822 w 9"/>
              <a:gd name="T17" fmla="*/ 5682 h 19"/>
              <a:gd name="T18" fmla="*/ 2117 w 9"/>
              <a:gd name="T19" fmla="*/ 6016 h 19"/>
              <a:gd name="T20" fmla="*/ 2117 w 9"/>
              <a:gd name="T21" fmla="*/ 0 h 19"/>
              <a:gd name="T22" fmla="*/ 2822 w 9"/>
              <a:gd name="T23" fmla="*/ 668 h 19"/>
              <a:gd name="T24" fmla="*/ 2822 w 9"/>
              <a:gd name="T25" fmla="*/ 1003 h 19"/>
              <a:gd name="T26" fmla="*/ 2117 w 9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9">
                <a:moveTo>
                  <a:pt x="6" y="18"/>
                </a:moveTo>
                <a:lnTo>
                  <a:pt x="0" y="14"/>
                </a:lnTo>
                <a:lnTo>
                  <a:pt x="2" y="14"/>
                </a:lnTo>
                <a:lnTo>
                  <a:pt x="6" y="17"/>
                </a:lnTo>
                <a:lnTo>
                  <a:pt x="6" y="14"/>
                </a:lnTo>
                <a:cubicBezTo>
                  <a:pt x="6" y="17"/>
                  <a:pt x="6" y="17"/>
                  <a:pt x="8" y="17"/>
                </a:cubicBezTo>
                <a:lnTo>
                  <a:pt x="6" y="18"/>
                </a:lnTo>
                <a:close/>
                <a:moveTo>
                  <a:pt x="6" y="0"/>
                </a:moveTo>
                <a:lnTo>
                  <a:pt x="8" y="2"/>
                </a:lnTo>
                <a:lnTo>
                  <a:pt x="8" y="3"/>
                </a:lnTo>
                <a:cubicBezTo>
                  <a:pt x="8" y="3"/>
                  <a:pt x="8" y="2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7" name="Freeform 2141">
            <a:extLst>
              <a:ext uri="{FF2B5EF4-FFF2-40B4-BE49-F238E27FC236}">
                <a16:creationId xmlns:a16="http://schemas.microsoft.com/office/drawing/2014/main" id="{EA13B669-4A25-7246-8C13-FF6D88693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9313" y="2746375"/>
            <a:ext cx="7937" cy="7938"/>
          </a:xfrm>
          <a:custGeom>
            <a:avLst/>
            <a:gdLst>
              <a:gd name="T0" fmla="*/ 7143 w 20"/>
              <a:gd name="T1" fmla="*/ 4914 h 21"/>
              <a:gd name="T2" fmla="*/ 6350 w 20"/>
              <a:gd name="T3" fmla="*/ 4914 h 21"/>
              <a:gd name="T4" fmla="*/ 6350 w 20"/>
              <a:gd name="T5" fmla="*/ 2646 h 21"/>
              <a:gd name="T6" fmla="*/ 7143 w 20"/>
              <a:gd name="T7" fmla="*/ 2646 h 21"/>
              <a:gd name="T8" fmla="*/ 7540 w 20"/>
              <a:gd name="T9" fmla="*/ 2646 h 21"/>
              <a:gd name="T10" fmla="*/ 7143 w 20"/>
              <a:gd name="T11" fmla="*/ 4914 h 21"/>
              <a:gd name="T12" fmla="*/ 2778 w 20"/>
              <a:gd name="T13" fmla="*/ 3780 h 21"/>
              <a:gd name="T14" fmla="*/ 2778 w 20"/>
              <a:gd name="T15" fmla="*/ 7182 h 21"/>
              <a:gd name="T16" fmla="*/ 1191 w 20"/>
              <a:gd name="T17" fmla="*/ 2646 h 21"/>
              <a:gd name="T18" fmla="*/ 6350 w 20"/>
              <a:gd name="T19" fmla="*/ 1512 h 21"/>
              <a:gd name="T20" fmla="*/ 6350 w 20"/>
              <a:gd name="T21" fmla="*/ 1890 h 21"/>
              <a:gd name="T22" fmla="*/ 2778 w 20"/>
              <a:gd name="T23" fmla="*/ 3780 h 21"/>
              <a:gd name="T24" fmla="*/ 4762 w 20"/>
              <a:gd name="T25" fmla="*/ 7182 h 21"/>
              <a:gd name="T26" fmla="*/ 5159 w 20"/>
              <a:gd name="T27" fmla="*/ 7182 h 21"/>
              <a:gd name="T28" fmla="*/ 2778 w 20"/>
              <a:gd name="T29" fmla="*/ 7182 h 21"/>
              <a:gd name="T30" fmla="*/ 4762 w 20"/>
              <a:gd name="T31" fmla="*/ 7182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0" h="21">
                <a:moveTo>
                  <a:pt x="18" y="13"/>
                </a:moveTo>
                <a:lnTo>
                  <a:pt x="16" y="13"/>
                </a:lnTo>
                <a:lnTo>
                  <a:pt x="16" y="7"/>
                </a:lnTo>
                <a:lnTo>
                  <a:pt x="18" y="7"/>
                </a:lnTo>
                <a:lnTo>
                  <a:pt x="19" y="7"/>
                </a:lnTo>
                <a:lnTo>
                  <a:pt x="18" y="13"/>
                </a:lnTo>
                <a:close/>
                <a:moveTo>
                  <a:pt x="7" y="10"/>
                </a:moveTo>
                <a:cubicBezTo>
                  <a:pt x="6" y="13"/>
                  <a:pt x="7" y="16"/>
                  <a:pt x="7" y="19"/>
                </a:cubicBezTo>
                <a:cubicBezTo>
                  <a:pt x="3" y="16"/>
                  <a:pt x="0" y="10"/>
                  <a:pt x="3" y="7"/>
                </a:cubicBezTo>
                <a:cubicBezTo>
                  <a:pt x="7" y="4"/>
                  <a:pt x="12" y="0"/>
                  <a:pt x="16" y="4"/>
                </a:cubicBezTo>
                <a:lnTo>
                  <a:pt x="16" y="5"/>
                </a:lnTo>
                <a:cubicBezTo>
                  <a:pt x="12" y="4"/>
                  <a:pt x="9" y="7"/>
                  <a:pt x="7" y="10"/>
                </a:cubicBezTo>
                <a:close/>
                <a:moveTo>
                  <a:pt x="12" y="19"/>
                </a:moveTo>
                <a:lnTo>
                  <a:pt x="13" y="19"/>
                </a:lnTo>
                <a:cubicBezTo>
                  <a:pt x="12" y="20"/>
                  <a:pt x="7" y="20"/>
                  <a:pt x="7" y="19"/>
                </a:cubicBezTo>
                <a:cubicBezTo>
                  <a:pt x="10" y="20"/>
                  <a:pt x="12" y="19"/>
                  <a:pt x="12" y="19"/>
                </a:cubicBez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8" name="Freeform 2142">
            <a:extLst>
              <a:ext uri="{FF2B5EF4-FFF2-40B4-BE49-F238E27FC236}">
                <a16:creationId xmlns:a16="http://schemas.microsoft.com/office/drawing/2014/main" id="{21DE565C-FF99-6C4D-ACE9-05387832A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2746375"/>
            <a:ext cx="4762" cy="6350"/>
          </a:xfrm>
          <a:custGeom>
            <a:avLst/>
            <a:gdLst>
              <a:gd name="T0" fmla="*/ 1984 w 12"/>
              <a:gd name="T1" fmla="*/ 5976 h 17"/>
              <a:gd name="T2" fmla="*/ 794 w 12"/>
              <a:gd name="T3" fmla="*/ 5603 h 17"/>
              <a:gd name="T4" fmla="*/ 2778 w 12"/>
              <a:gd name="T5" fmla="*/ 5976 h 17"/>
              <a:gd name="T6" fmla="*/ 1984 w 12"/>
              <a:gd name="T7" fmla="*/ 5976 h 17"/>
              <a:gd name="T8" fmla="*/ 3175 w 12"/>
              <a:gd name="T9" fmla="*/ 374 h 17"/>
              <a:gd name="T10" fmla="*/ 794 w 12"/>
              <a:gd name="T11" fmla="*/ 2241 h 17"/>
              <a:gd name="T12" fmla="*/ 3175 w 12"/>
              <a:gd name="T13" fmla="*/ 374 h 17"/>
              <a:gd name="T14" fmla="*/ 4365 w 12"/>
              <a:gd name="T15" fmla="*/ 0 h 17"/>
              <a:gd name="T16" fmla="*/ 4365 w 12"/>
              <a:gd name="T17" fmla="*/ 374 h 17"/>
              <a:gd name="T18" fmla="*/ 0 w 12"/>
              <a:gd name="T19" fmla="*/ 374 h 17"/>
              <a:gd name="T20" fmla="*/ 4365 w 12"/>
              <a:gd name="T21" fmla="*/ 0 h 17"/>
              <a:gd name="T22" fmla="*/ 4365 w 12"/>
              <a:gd name="T23" fmla="*/ 374 h 17"/>
              <a:gd name="T24" fmla="*/ 4365 w 12"/>
              <a:gd name="T25" fmla="*/ 1121 h 17"/>
              <a:gd name="T26" fmla="*/ 4365 w 12"/>
              <a:gd name="T27" fmla="*/ 374 h 17"/>
              <a:gd name="T28" fmla="*/ 4365 w 12"/>
              <a:gd name="T29" fmla="*/ 1121 h 17"/>
              <a:gd name="T30" fmla="*/ 4365 w 12"/>
              <a:gd name="T31" fmla="*/ 2241 h 17"/>
              <a:gd name="T32" fmla="*/ 3968 w 12"/>
              <a:gd name="T33" fmla="*/ 374 h 17"/>
              <a:gd name="T34" fmla="*/ 4365 w 12"/>
              <a:gd name="T35" fmla="*/ 374 h 17"/>
              <a:gd name="T36" fmla="*/ 794 w 12"/>
              <a:gd name="T37" fmla="*/ 5603 h 17"/>
              <a:gd name="T38" fmla="*/ 1984 w 12"/>
              <a:gd name="T39" fmla="*/ 5603 h 17"/>
              <a:gd name="T40" fmla="*/ 2778 w 12"/>
              <a:gd name="T41" fmla="*/ 5603 h 17"/>
              <a:gd name="T42" fmla="*/ 794 w 12"/>
              <a:gd name="T43" fmla="*/ 5603 h 1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17">
                <a:moveTo>
                  <a:pt x="5" y="16"/>
                </a:moveTo>
                <a:cubicBezTo>
                  <a:pt x="2" y="16"/>
                  <a:pt x="2" y="16"/>
                  <a:pt x="2" y="15"/>
                </a:cubicBezTo>
                <a:cubicBezTo>
                  <a:pt x="2" y="16"/>
                  <a:pt x="5" y="16"/>
                  <a:pt x="7" y="16"/>
                </a:cubicBezTo>
                <a:lnTo>
                  <a:pt x="5" y="16"/>
                </a:lnTo>
                <a:close/>
                <a:moveTo>
                  <a:pt x="8" y="1"/>
                </a:moveTo>
                <a:cubicBezTo>
                  <a:pt x="6" y="1"/>
                  <a:pt x="5" y="3"/>
                  <a:pt x="2" y="6"/>
                </a:cubicBezTo>
                <a:cubicBezTo>
                  <a:pt x="5" y="3"/>
                  <a:pt x="6" y="0"/>
                  <a:pt x="8" y="1"/>
                </a:cubicBezTo>
                <a:close/>
                <a:moveTo>
                  <a:pt x="11" y="0"/>
                </a:moveTo>
                <a:lnTo>
                  <a:pt x="11" y="1"/>
                </a:lnTo>
                <a:cubicBezTo>
                  <a:pt x="7" y="0"/>
                  <a:pt x="4" y="0"/>
                  <a:pt x="0" y="1"/>
                </a:cubicBezTo>
                <a:cubicBezTo>
                  <a:pt x="4" y="0"/>
                  <a:pt x="7" y="0"/>
                  <a:pt x="11" y="0"/>
                </a:cubicBezTo>
                <a:close/>
                <a:moveTo>
                  <a:pt x="11" y="1"/>
                </a:moveTo>
                <a:lnTo>
                  <a:pt x="11" y="3"/>
                </a:lnTo>
                <a:lnTo>
                  <a:pt x="11" y="1"/>
                </a:lnTo>
                <a:lnTo>
                  <a:pt x="11" y="3"/>
                </a:lnTo>
                <a:lnTo>
                  <a:pt x="11" y="6"/>
                </a:lnTo>
                <a:cubicBezTo>
                  <a:pt x="11" y="3"/>
                  <a:pt x="11" y="3"/>
                  <a:pt x="10" y="1"/>
                </a:cubicBezTo>
                <a:lnTo>
                  <a:pt x="11" y="1"/>
                </a:lnTo>
                <a:close/>
                <a:moveTo>
                  <a:pt x="2" y="15"/>
                </a:moveTo>
                <a:lnTo>
                  <a:pt x="5" y="15"/>
                </a:lnTo>
                <a:lnTo>
                  <a:pt x="7" y="15"/>
                </a:lnTo>
                <a:cubicBezTo>
                  <a:pt x="7" y="15"/>
                  <a:pt x="5" y="16"/>
                  <a:pt x="2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9" name="Freeform 2143">
            <a:extLst>
              <a:ext uri="{FF2B5EF4-FFF2-40B4-BE49-F238E27FC236}">
                <a16:creationId xmlns:a16="http://schemas.microsoft.com/office/drawing/2014/main" id="{5261ABFA-1C02-344C-A1F5-0E916215A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4075" y="2751138"/>
            <a:ext cx="6350" cy="6350"/>
          </a:xfrm>
          <a:custGeom>
            <a:avLst/>
            <a:gdLst>
              <a:gd name="T0" fmla="*/ 4345 w 19"/>
              <a:gd name="T1" fmla="*/ 4482 h 17"/>
              <a:gd name="T2" fmla="*/ 4011 w 19"/>
              <a:gd name="T3" fmla="*/ 5603 h 17"/>
              <a:gd name="T4" fmla="*/ 2005 w 19"/>
              <a:gd name="T5" fmla="*/ 4482 h 17"/>
              <a:gd name="T6" fmla="*/ 2005 w 19"/>
              <a:gd name="T7" fmla="*/ 3735 h 17"/>
              <a:gd name="T8" fmla="*/ 3008 w 19"/>
              <a:gd name="T9" fmla="*/ 4482 h 17"/>
              <a:gd name="T10" fmla="*/ 3008 w 19"/>
              <a:gd name="T11" fmla="*/ 3735 h 17"/>
              <a:gd name="T12" fmla="*/ 3342 w 19"/>
              <a:gd name="T13" fmla="*/ 3362 h 17"/>
              <a:gd name="T14" fmla="*/ 2005 w 19"/>
              <a:gd name="T15" fmla="*/ 1494 h 17"/>
              <a:gd name="T16" fmla="*/ 1337 w 19"/>
              <a:gd name="T17" fmla="*/ 1494 h 17"/>
              <a:gd name="T18" fmla="*/ 3676 w 19"/>
              <a:gd name="T19" fmla="*/ 374 h 17"/>
              <a:gd name="T20" fmla="*/ 2339 w 19"/>
              <a:gd name="T21" fmla="*/ 1494 h 17"/>
              <a:gd name="T22" fmla="*/ 3342 w 19"/>
              <a:gd name="T23" fmla="*/ 2615 h 17"/>
              <a:gd name="T24" fmla="*/ 4345 w 19"/>
              <a:gd name="T25" fmla="*/ 374 h 17"/>
              <a:gd name="T26" fmla="*/ 5013 w 19"/>
              <a:gd name="T27" fmla="*/ 0 h 17"/>
              <a:gd name="T28" fmla="*/ 6016 w 19"/>
              <a:gd name="T29" fmla="*/ 0 h 17"/>
              <a:gd name="T30" fmla="*/ 4345 w 19"/>
              <a:gd name="T31" fmla="*/ 4482 h 17"/>
              <a:gd name="T32" fmla="*/ 4011 w 19"/>
              <a:gd name="T33" fmla="*/ 5976 h 17"/>
              <a:gd name="T34" fmla="*/ 4011 w 19"/>
              <a:gd name="T35" fmla="*/ 5603 h 17"/>
              <a:gd name="T36" fmla="*/ 4011 w 19"/>
              <a:gd name="T37" fmla="*/ 5976 h 17"/>
              <a:gd name="T38" fmla="*/ 1337 w 19"/>
              <a:gd name="T39" fmla="*/ 2241 h 17"/>
              <a:gd name="T40" fmla="*/ 1337 w 19"/>
              <a:gd name="T41" fmla="*/ 3362 h 17"/>
              <a:gd name="T42" fmla="*/ 0 w 19"/>
              <a:gd name="T43" fmla="*/ 1494 h 17"/>
              <a:gd name="T44" fmla="*/ 1337 w 19"/>
              <a:gd name="T45" fmla="*/ 1494 h 17"/>
              <a:gd name="T46" fmla="*/ 1337 w 19"/>
              <a:gd name="T47" fmla="*/ 2241 h 17"/>
              <a:gd name="T48" fmla="*/ 4345 w 19"/>
              <a:gd name="T49" fmla="*/ 374 h 17"/>
              <a:gd name="T50" fmla="*/ 3676 w 19"/>
              <a:gd name="T51" fmla="*/ 374 h 17"/>
              <a:gd name="T52" fmla="*/ 4345 w 19"/>
              <a:gd name="T53" fmla="*/ 0 h 17"/>
              <a:gd name="T54" fmla="*/ 4345 w 19"/>
              <a:gd name="T55" fmla="*/ 374 h 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9" h="17">
                <a:moveTo>
                  <a:pt x="13" y="12"/>
                </a:moveTo>
                <a:cubicBezTo>
                  <a:pt x="12" y="14"/>
                  <a:pt x="11" y="15"/>
                  <a:pt x="12" y="15"/>
                </a:cubicBezTo>
                <a:lnTo>
                  <a:pt x="6" y="12"/>
                </a:lnTo>
                <a:lnTo>
                  <a:pt x="6" y="10"/>
                </a:lnTo>
                <a:cubicBezTo>
                  <a:pt x="7" y="12"/>
                  <a:pt x="7" y="12"/>
                  <a:pt x="9" y="12"/>
                </a:cubicBezTo>
                <a:lnTo>
                  <a:pt x="9" y="10"/>
                </a:lnTo>
                <a:lnTo>
                  <a:pt x="10" y="9"/>
                </a:lnTo>
                <a:lnTo>
                  <a:pt x="6" y="4"/>
                </a:lnTo>
                <a:lnTo>
                  <a:pt x="4" y="4"/>
                </a:lnTo>
                <a:lnTo>
                  <a:pt x="11" y="1"/>
                </a:lnTo>
                <a:lnTo>
                  <a:pt x="7" y="4"/>
                </a:lnTo>
                <a:lnTo>
                  <a:pt x="10" y="7"/>
                </a:lnTo>
                <a:lnTo>
                  <a:pt x="13" y="1"/>
                </a:lnTo>
                <a:lnTo>
                  <a:pt x="15" y="0"/>
                </a:lnTo>
                <a:lnTo>
                  <a:pt x="18" y="0"/>
                </a:lnTo>
                <a:lnTo>
                  <a:pt x="13" y="12"/>
                </a:lnTo>
                <a:close/>
                <a:moveTo>
                  <a:pt x="12" y="16"/>
                </a:moveTo>
                <a:cubicBezTo>
                  <a:pt x="12" y="15"/>
                  <a:pt x="12" y="15"/>
                  <a:pt x="12" y="15"/>
                </a:cubicBezTo>
                <a:lnTo>
                  <a:pt x="12" y="16"/>
                </a:lnTo>
                <a:close/>
                <a:moveTo>
                  <a:pt x="4" y="6"/>
                </a:moveTo>
                <a:cubicBezTo>
                  <a:pt x="3" y="7"/>
                  <a:pt x="4" y="7"/>
                  <a:pt x="4" y="9"/>
                </a:cubicBezTo>
                <a:lnTo>
                  <a:pt x="0" y="4"/>
                </a:lnTo>
                <a:lnTo>
                  <a:pt x="4" y="4"/>
                </a:lnTo>
                <a:lnTo>
                  <a:pt x="4" y="6"/>
                </a:lnTo>
                <a:close/>
                <a:moveTo>
                  <a:pt x="13" y="1"/>
                </a:moveTo>
                <a:lnTo>
                  <a:pt x="11" y="1"/>
                </a:lnTo>
                <a:lnTo>
                  <a:pt x="13" y="0"/>
                </a:lnTo>
                <a:lnTo>
                  <a:pt x="13" y="1"/>
                </a:ln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0" name="Freeform 2144">
            <a:extLst>
              <a:ext uri="{FF2B5EF4-FFF2-40B4-BE49-F238E27FC236}">
                <a16:creationId xmlns:a16="http://schemas.microsoft.com/office/drawing/2014/main" id="{2BAD0720-6B3F-D147-97AB-429D9B763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663" y="2751138"/>
            <a:ext cx="6350" cy="6350"/>
          </a:xfrm>
          <a:custGeom>
            <a:avLst/>
            <a:gdLst>
              <a:gd name="T0" fmla="*/ 3572 w 16"/>
              <a:gd name="T1" fmla="*/ 6016 h 19"/>
              <a:gd name="T2" fmla="*/ 1191 w 16"/>
              <a:gd name="T3" fmla="*/ 4011 h 19"/>
              <a:gd name="T4" fmla="*/ 1588 w 16"/>
              <a:gd name="T5" fmla="*/ 4011 h 19"/>
              <a:gd name="T6" fmla="*/ 3175 w 16"/>
              <a:gd name="T7" fmla="*/ 5013 h 19"/>
              <a:gd name="T8" fmla="*/ 3572 w 16"/>
              <a:gd name="T9" fmla="*/ 4011 h 19"/>
              <a:gd name="T10" fmla="*/ 5953 w 16"/>
              <a:gd name="T11" fmla="*/ 0 h 19"/>
              <a:gd name="T12" fmla="*/ 3969 w 16"/>
              <a:gd name="T13" fmla="*/ 4011 h 19"/>
              <a:gd name="T14" fmla="*/ 3969 w 16"/>
              <a:gd name="T15" fmla="*/ 5347 h 19"/>
              <a:gd name="T16" fmla="*/ 3572 w 16"/>
              <a:gd name="T17" fmla="*/ 5347 h 19"/>
              <a:gd name="T18" fmla="*/ 3572 w 16"/>
              <a:gd name="T19" fmla="*/ 6016 h 19"/>
              <a:gd name="T20" fmla="*/ 3572 w 16"/>
              <a:gd name="T21" fmla="*/ 5347 h 19"/>
              <a:gd name="T22" fmla="*/ 3175 w 16"/>
              <a:gd name="T23" fmla="*/ 5013 h 19"/>
              <a:gd name="T24" fmla="*/ 3572 w 16"/>
              <a:gd name="T25" fmla="*/ 5347 h 19"/>
              <a:gd name="T26" fmla="*/ 397 w 16"/>
              <a:gd name="T27" fmla="*/ 3008 h 19"/>
              <a:gd name="T28" fmla="*/ 0 w 16"/>
              <a:gd name="T29" fmla="*/ 2339 h 19"/>
              <a:gd name="T30" fmla="*/ 397 w 16"/>
              <a:gd name="T31" fmla="*/ 2005 h 19"/>
              <a:gd name="T32" fmla="*/ 397 w 16"/>
              <a:gd name="T33" fmla="*/ 3008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19">
                <a:moveTo>
                  <a:pt x="9" y="18"/>
                </a:moveTo>
                <a:lnTo>
                  <a:pt x="3" y="12"/>
                </a:lnTo>
                <a:lnTo>
                  <a:pt x="4" y="12"/>
                </a:lnTo>
                <a:lnTo>
                  <a:pt x="8" y="15"/>
                </a:lnTo>
                <a:cubicBezTo>
                  <a:pt x="8" y="14"/>
                  <a:pt x="9" y="14"/>
                  <a:pt x="9" y="12"/>
                </a:cubicBezTo>
                <a:lnTo>
                  <a:pt x="15" y="0"/>
                </a:lnTo>
                <a:lnTo>
                  <a:pt x="10" y="12"/>
                </a:lnTo>
                <a:cubicBezTo>
                  <a:pt x="9" y="15"/>
                  <a:pt x="7" y="15"/>
                  <a:pt x="10" y="16"/>
                </a:cubicBezTo>
                <a:lnTo>
                  <a:pt x="9" y="16"/>
                </a:lnTo>
                <a:lnTo>
                  <a:pt x="9" y="18"/>
                </a:lnTo>
                <a:close/>
                <a:moveTo>
                  <a:pt x="9" y="16"/>
                </a:moveTo>
                <a:lnTo>
                  <a:pt x="8" y="15"/>
                </a:lnTo>
                <a:cubicBezTo>
                  <a:pt x="8" y="15"/>
                  <a:pt x="9" y="15"/>
                  <a:pt x="9" y="16"/>
                </a:cubicBezTo>
                <a:close/>
                <a:moveTo>
                  <a:pt x="1" y="9"/>
                </a:moveTo>
                <a:lnTo>
                  <a:pt x="0" y="7"/>
                </a:lnTo>
                <a:lnTo>
                  <a:pt x="1" y="6"/>
                </a:lnTo>
                <a:cubicBezTo>
                  <a:pt x="0" y="7"/>
                  <a:pt x="1" y="7"/>
                  <a:pt x="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1" name="Freeform 2145">
            <a:extLst>
              <a:ext uri="{FF2B5EF4-FFF2-40B4-BE49-F238E27FC236}">
                <a16:creationId xmlns:a16="http://schemas.microsoft.com/office/drawing/2014/main" id="{10D8088C-F15E-D84E-9FD1-ECCD51B0C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8838" y="2754313"/>
            <a:ext cx="7937" cy="9525"/>
          </a:xfrm>
          <a:custGeom>
            <a:avLst/>
            <a:gdLst>
              <a:gd name="T0" fmla="*/ 3572 w 20"/>
              <a:gd name="T1" fmla="*/ 7620 h 25"/>
              <a:gd name="T2" fmla="*/ 3572 w 20"/>
              <a:gd name="T3" fmla="*/ 9144 h 25"/>
              <a:gd name="T4" fmla="*/ 2381 w 20"/>
              <a:gd name="T5" fmla="*/ 7620 h 25"/>
              <a:gd name="T6" fmla="*/ 2778 w 20"/>
              <a:gd name="T7" fmla="*/ 6858 h 25"/>
              <a:gd name="T8" fmla="*/ 3572 w 20"/>
              <a:gd name="T9" fmla="*/ 5715 h 25"/>
              <a:gd name="T10" fmla="*/ 3572 w 20"/>
              <a:gd name="T11" fmla="*/ 3429 h 25"/>
              <a:gd name="T12" fmla="*/ 5953 w 20"/>
              <a:gd name="T13" fmla="*/ 4572 h 25"/>
              <a:gd name="T14" fmla="*/ 6746 w 20"/>
              <a:gd name="T15" fmla="*/ 2286 h 25"/>
              <a:gd name="T16" fmla="*/ 5159 w 20"/>
              <a:gd name="T17" fmla="*/ 2286 h 25"/>
              <a:gd name="T18" fmla="*/ 3572 w 20"/>
              <a:gd name="T19" fmla="*/ 3429 h 25"/>
              <a:gd name="T20" fmla="*/ 3572 w 20"/>
              <a:gd name="T21" fmla="*/ 3429 h 25"/>
              <a:gd name="T22" fmla="*/ 1587 w 20"/>
              <a:gd name="T23" fmla="*/ 4953 h 25"/>
              <a:gd name="T24" fmla="*/ 1191 w 20"/>
              <a:gd name="T25" fmla="*/ 5334 h 25"/>
              <a:gd name="T26" fmla="*/ 0 w 20"/>
              <a:gd name="T27" fmla="*/ 3429 h 25"/>
              <a:gd name="T28" fmla="*/ 397 w 20"/>
              <a:gd name="T29" fmla="*/ 3429 h 25"/>
              <a:gd name="T30" fmla="*/ 1191 w 20"/>
              <a:gd name="T31" fmla="*/ 3429 h 25"/>
              <a:gd name="T32" fmla="*/ 3969 w 20"/>
              <a:gd name="T33" fmla="*/ 1143 h 25"/>
              <a:gd name="T34" fmla="*/ 4762 w 20"/>
              <a:gd name="T35" fmla="*/ 381 h 25"/>
              <a:gd name="T36" fmla="*/ 4762 w 20"/>
              <a:gd name="T37" fmla="*/ 0 h 25"/>
              <a:gd name="T38" fmla="*/ 7143 w 20"/>
              <a:gd name="T39" fmla="*/ 2667 h 25"/>
              <a:gd name="T40" fmla="*/ 7143 w 20"/>
              <a:gd name="T41" fmla="*/ 5715 h 25"/>
              <a:gd name="T42" fmla="*/ 4762 w 20"/>
              <a:gd name="T43" fmla="*/ 4953 h 25"/>
              <a:gd name="T44" fmla="*/ 3969 w 20"/>
              <a:gd name="T45" fmla="*/ 5715 h 25"/>
              <a:gd name="T46" fmla="*/ 3572 w 20"/>
              <a:gd name="T47" fmla="*/ 7620 h 25"/>
              <a:gd name="T48" fmla="*/ 1587 w 20"/>
              <a:gd name="T49" fmla="*/ 5715 h 25"/>
              <a:gd name="T50" fmla="*/ 1191 w 20"/>
              <a:gd name="T51" fmla="*/ 5334 h 25"/>
              <a:gd name="T52" fmla="*/ 1587 w 20"/>
              <a:gd name="T53" fmla="*/ 5715 h 2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" h="25">
                <a:moveTo>
                  <a:pt x="9" y="20"/>
                </a:moveTo>
                <a:lnTo>
                  <a:pt x="9" y="24"/>
                </a:lnTo>
                <a:lnTo>
                  <a:pt x="6" y="20"/>
                </a:lnTo>
                <a:cubicBezTo>
                  <a:pt x="6" y="20"/>
                  <a:pt x="6" y="18"/>
                  <a:pt x="7" y="18"/>
                </a:cubicBezTo>
                <a:lnTo>
                  <a:pt x="9" y="15"/>
                </a:lnTo>
                <a:lnTo>
                  <a:pt x="9" y="9"/>
                </a:lnTo>
                <a:cubicBezTo>
                  <a:pt x="12" y="13"/>
                  <a:pt x="13" y="13"/>
                  <a:pt x="15" y="12"/>
                </a:cubicBezTo>
                <a:cubicBezTo>
                  <a:pt x="17" y="10"/>
                  <a:pt x="17" y="7"/>
                  <a:pt x="17" y="6"/>
                </a:cubicBezTo>
                <a:lnTo>
                  <a:pt x="13" y="6"/>
                </a:lnTo>
                <a:lnTo>
                  <a:pt x="9" y="9"/>
                </a:lnTo>
                <a:lnTo>
                  <a:pt x="4" y="13"/>
                </a:lnTo>
                <a:lnTo>
                  <a:pt x="3" y="14"/>
                </a:lnTo>
                <a:lnTo>
                  <a:pt x="0" y="9"/>
                </a:lnTo>
                <a:lnTo>
                  <a:pt x="1" y="9"/>
                </a:lnTo>
                <a:cubicBezTo>
                  <a:pt x="1" y="10"/>
                  <a:pt x="1" y="10"/>
                  <a:pt x="3" y="9"/>
                </a:cubicBezTo>
                <a:lnTo>
                  <a:pt x="10" y="3"/>
                </a:lnTo>
                <a:lnTo>
                  <a:pt x="12" y="1"/>
                </a:lnTo>
                <a:lnTo>
                  <a:pt x="12" y="0"/>
                </a:lnTo>
                <a:lnTo>
                  <a:pt x="18" y="7"/>
                </a:lnTo>
                <a:cubicBezTo>
                  <a:pt x="19" y="10"/>
                  <a:pt x="19" y="13"/>
                  <a:pt x="18" y="15"/>
                </a:cubicBezTo>
                <a:cubicBezTo>
                  <a:pt x="15" y="15"/>
                  <a:pt x="13" y="15"/>
                  <a:pt x="12" y="13"/>
                </a:cubicBezTo>
                <a:lnTo>
                  <a:pt x="10" y="15"/>
                </a:lnTo>
                <a:lnTo>
                  <a:pt x="9" y="20"/>
                </a:lnTo>
                <a:close/>
                <a:moveTo>
                  <a:pt x="4" y="15"/>
                </a:moveTo>
                <a:cubicBezTo>
                  <a:pt x="3" y="15"/>
                  <a:pt x="3" y="14"/>
                  <a:pt x="3" y="14"/>
                </a:cubicBezTo>
                <a:lnTo>
                  <a:pt x="4" y="15"/>
                </a:ln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2" name="Freeform 2146">
            <a:extLst>
              <a:ext uri="{FF2B5EF4-FFF2-40B4-BE49-F238E27FC236}">
                <a16:creationId xmlns:a16="http://schemas.microsoft.com/office/drawing/2014/main" id="{334A7818-36DE-DF49-8A11-945B41ACF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8838" y="2755900"/>
            <a:ext cx="6350" cy="6350"/>
          </a:xfrm>
          <a:custGeom>
            <a:avLst/>
            <a:gdLst>
              <a:gd name="T0" fmla="*/ 1671 w 19"/>
              <a:gd name="T1" fmla="*/ 5292 h 18"/>
              <a:gd name="T2" fmla="*/ 2674 w 19"/>
              <a:gd name="T3" fmla="*/ 4233 h 18"/>
              <a:gd name="T4" fmla="*/ 2005 w 19"/>
              <a:gd name="T5" fmla="*/ 5292 h 18"/>
              <a:gd name="T6" fmla="*/ 1671 w 19"/>
              <a:gd name="T7" fmla="*/ 5997 h 18"/>
              <a:gd name="T8" fmla="*/ 1671 w 19"/>
              <a:gd name="T9" fmla="*/ 5292 h 18"/>
              <a:gd name="T10" fmla="*/ 3676 w 19"/>
              <a:gd name="T11" fmla="*/ 3175 h 18"/>
              <a:gd name="T12" fmla="*/ 2674 w 19"/>
              <a:gd name="T13" fmla="*/ 2117 h 18"/>
              <a:gd name="T14" fmla="*/ 3676 w 19"/>
              <a:gd name="T15" fmla="*/ 3175 h 18"/>
              <a:gd name="T16" fmla="*/ 668 w 19"/>
              <a:gd name="T17" fmla="*/ 4233 h 18"/>
              <a:gd name="T18" fmla="*/ 1003 w 19"/>
              <a:gd name="T19" fmla="*/ 3528 h 18"/>
              <a:gd name="T20" fmla="*/ 668 w 19"/>
              <a:gd name="T21" fmla="*/ 4233 h 18"/>
              <a:gd name="T22" fmla="*/ 3676 w 19"/>
              <a:gd name="T23" fmla="*/ 4233 h 18"/>
              <a:gd name="T24" fmla="*/ 3008 w 19"/>
              <a:gd name="T25" fmla="*/ 4233 h 18"/>
              <a:gd name="T26" fmla="*/ 3676 w 19"/>
              <a:gd name="T27" fmla="*/ 3528 h 18"/>
              <a:gd name="T28" fmla="*/ 5347 w 19"/>
              <a:gd name="T29" fmla="*/ 4233 h 18"/>
              <a:gd name="T30" fmla="*/ 3676 w 19"/>
              <a:gd name="T31" fmla="*/ 4233 h 18"/>
              <a:gd name="T32" fmla="*/ 5682 w 19"/>
              <a:gd name="T33" fmla="*/ 1411 h 18"/>
              <a:gd name="T34" fmla="*/ 5682 w 19"/>
              <a:gd name="T35" fmla="*/ 4233 h 18"/>
              <a:gd name="T36" fmla="*/ 5347 w 19"/>
              <a:gd name="T37" fmla="*/ 4233 h 18"/>
              <a:gd name="T38" fmla="*/ 5682 w 19"/>
              <a:gd name="T39" fmla="*/ 1411 h 18"/>
              <a:gd name="T40" fmla="*/ 4011 w 19"/>
              <a:gd name="T41" fmla="*/ 3175 h 18"/>
              <a:gd name="T42" fmla="*/ 4679 w 19"/>
              <a:gd name="T43" fmla="*/ 3175 h 18"/>
              <a:gd name="T44" fmla="*/ 3676 w 19"/>
              <a:gd name="T45" fmla="*/ 3175 h 18"/>
              <a:gd name="T46" fmla="*/ 4011 w 19"/>
              <a:gd name="T47" fmla="*/ 3175 h 18"/>
              <a:gd name="T48" fmla="*/ 4679 w 19"/>
              <a:gd name="T49" fmla="*/ 1058 h 18"/>
              <a:gd name="T50" fmla="*/ 5347 w 19"/>
              <a:gd name="T51" fmla="*/ 1058 h 18"/>
              <a:gd name="T52" fmla="*/ 4679 w 19"/>
              <a:gd name="T53" fmla="*/ 3175 h 18"/>
              <a:gd name="T54" fmla="*/ 4679 w 19"/>
              <a:gd name="T55" fmla="*/ 1058 h 18"/>
              <a:gd name="T56" fmla="*/ 0 w 19"/>
              <a:gd name="T57" fmla="*/ 2469 h 18"/>
              <a:gd name="T58" fmla="*/ 3008 w 19"/>
              <a:gd name="T59" fmla="*/ 0 h 18"/>
              <a:gd name="T60" fmla="*/ 668 w 19"/>
              <a:gd name="T61" fmla="*/ 2117 h 18"/>
              <a:gd name="T62" fmla="*/ 0 w 19"/>
              <a:gd name="T63" fmla="*/ 2469 h 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9" h="18">
                <a:moveTo>
                  <a:pt x="5" y="15"/>
                </a:moveTo>
                <a:lnTo>
                  <a:pt x="8" y="12"/>
                </a:lnTo>
                <a:lnTo>
                  <a:pt x="6" y="15"/>
                </a:lnTo>
                <a:lnTo>
                  <a:pt x="5" y="17"/>
                </a:lnTo>
                <a:lnTo>
                  <a:pt x="5" y="15"/>
                </a:lnTo>
                <a:close/>
                <a:moveTo>
                  <a:pt x="11" y="9"/>
                </a:moveTo>
                <a:cubicBezTo>
                  <a:pt x="10" y="9"/>
                  <a:pt x="9" y="8"/>
                  <a:pt x="8" y="6"/>
                </a:cubicBezTo>
                <a:lnTo>
                  <a:pt x="11" y="9"/>
                </a:lnTo>
                <a:close/>
                <a:moveTo>
                  <a:pt x="2" y="12"/>
                </a:moveTo>
                <a:cubicBezTo>
                  <a:pt x="2" y="11"/>
                  <a:pt x="2" y="10"/>
                  <a:pt x="3" y="10"/>
                </a:cubicBezTo>
                <a:lnTo>
                  <a:pt x="2" y="12"/>
                </a:lnTo>
                <a:close/>
                <a:moveTo>
                  <a:pt x="11" y="12"/>
                </a:moveTo>
                <a:lnTo>
                  <a:pt x="9" y="12"/>
                </a:lnTo>
                <a:cubicBezTo>
                  <a:pt x="11" y="12"/>
                  <a:pt x="11" y="10"/>
                  <a:pt x="11" y="10"/>
                </a:cubicBezTo>
                <a:cubicBezTo>
                  <a:pt x="12" y="12"/>
                  <a:pt x="13" y="12"/>
                  <a:pt x="16" y="12"/>
                </a:cubicBezTo>
                <a:lnTo>
                  <a:pt x="11" y="12"/>
                </a:lnTo>
                <a:close/>
                <a:moveTo>
                  <a:pt x="17" y="4"/>
                </a:moveTo>
                <a:cubicBezTo>
                  <a:pt x="18" y="7"/>
                  <a:pt x="18" y="10"/>
                  <a:pt x="17" y="12"/>
                </a:cubicBezTo>
                <a:lnTo>
                  <a:pt x="16" y="12"/>
                </a:lnTo>
                <a:cubicBezTo>
                  <a:pt x="17" y="10"/>
                  <a:pt x="18" y="7"/>
                  <a:pt x="17" y="4"/>
                </a:cubicBezTo>
                <a:close/>
                <a:moveTo>
                  <a:pt x="12" y="9"/>
                </a:moveTo>
                <a:lnTo>
                  <a:pt x="14" y="9"/>
                </a:lnTo>
                <a:cubicBezTo>
                  <a:pt x="13" y="10"/>
                  <a:pt x="12" y="10"/>
                  <a:pt x="11" y="9"/>
                </a:cubicBezTo>
                <a:lnTo>
                  <a:pt x="12" y="9"/>
                </a:lnTo>
                <a:close/>
                <a:moveTo>
                  <a:pt x="14" y="3"/>
                </a:moveTo>
                <a:lnTo>
                  <a:pt x="16" y="3"/>
                </a:lnTo>
                <a:cubicBezTo>
                  <a:pt x="16" y="6"/>
                  <a:pt x="16" y="7"/>
                  <a:pt x="14" y="9"/>
                </a:cubicBezTo>
                <a:cubicBezTo>
                  <a:pt x="16" y="7"/>
                  <a:pt x="16" y="6"/>
                  <a:pt x="14" y="3"/>
                </a:cubicBezTo>
                <a:close/>
                <a:moveTo>
                  <a:pt x="0" y="7"/>
                </a:moveTo>
                <a:lnTo>
                  <a:pt x="9" y="0"/>
                </a:lnTo>
                <a:lnTo>
                  <a:pt x="2" y="6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3" name="Freeform 2147">
            <a:extLst>
              <a:ext uri="{FF2B5EF4-FFF2-40B4-BE49-F238E27FC236}">
                <a16:creationId xmlns:a16="http://schemas.microsoft.com/office/drawing/2014/main" id="{62CC3BB4-ED64-3741-82FA-56C777654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2013" y="2763838"/>
            <a:ext cx="6350" cy="6350"/>
          </a:xfrm>
          <a:custGeom>
            <a:avLst/>
            <a:gdLst>
              <a:gd name="T0" fmla="*/ 3008 w 19"/>
              <a:gd name="T1" fmla="*/ 4233 h 18"/>
              <a:gd name="T2" fmla="*/ 2674 w 19"/>
              <a:gd name="T3" fmla="*/ 5997 h 18"/>
              <a:gd name="T4" fmla="*/ 2005 w 19"/>
              <a:gd name="T5" fmla="*/ 5997 h 18"/>
              <a:gd name="T6" fmla="*/ 1003 w 19"/>
              <a:gd name="T7" fmla="*/ 3175 h 18"/>
              <a:gd name="T8" fmla="*/ 1337 w 19"/>
              <a:gd name="T9" fmla="*/ 3175 h 18"/>
              <a:gd name="T10" fmla="*/ 2005 w 19"/>
              <a:gd name="T11" fmla="*/ 3881 h 18"/>
              <a:gd name="T12" fmla="*/ 2674 w 19"/>
              <a:gd name="T13" fmla="*/ 3175 h 18"/>
              <a:gd name="T14" fmla="*/ 3008 w 19"/>
              <a:gd name="T15" fmla="*/ 3175 h 18"/>
              <a:gd name="T16" fmla="*/ 2674 w 19"/>
              <a:gd name="T17" fmla="*/ 1058 h 18"/>
              <a:gd name="T18" fmla="*/ 3008 w 19"/>
              <a:gd name="T19" fmla="*/ 2117 h 18"/>
              <a:gd name="T20" fmla="*/ 5013 w 19"/>
              <a:gd name="T21" fmla="*/ 1058 h 18"/>
              <a:gd name="T22" fmla="*/ 2674 w 19"/>
              <a:gd name="T23" fmla="*/ 1058 h 18"/>
              <a:gd name="T24" fmla="*/ 2674 w 19"/>
              <a:gd name="T25" fmla="*/ 1058 h 18"/>
              <a:gd name="T26" fmla="*/ 1337 w 19"/>
              <a:gd name="T27" fmla="*/ 1058 h 18"/>
              <a:gd name="T28" fmla="*/ 1003 w 19"/>
              <a:gd name="T29" fmla="*/ 1058 h 18"/>
              <a:gd name="T30" fmla="*/ 1003 w 19"/>
              <a:gd name="T31" fmla="*/ 2117 h 18"/>
              <a:gd name="T32" fmla="*/ 334 w 19"/>
              <a:gd name="T33" fmla="*/ 2117 h 18"/>
              <a:gd name="T34" fmla="*/ 0 w 19"/>
              <a:gd name="T35" fmla="*/ 0 h 18"/>
              <a:gd name="T36" fmla="*/ 1337 w 19"/>
              <a:gd name="T37" fmla="*/ 706 h 18"/>
              <a:gd name="T38" fmla="*/ 6016 w 19"/>
              <a:gd name="T39" fmla="*/ 706 h 18"/>
              <a:gd name="T40" fmla="*/ 6016 w 19"/>
              <a:gd name="T41" fmla="*/ 1764 h 18"/>
              <a:gd name="T42" fmla="*/ 3008 w 19"/>
              <a:gd name="T43" fmla="*/ 4233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9" h="18">
                <a:moveTo>
                  <a:pt x="9" y="12"/>
                </a:moveTo>
                <a:cubicBezTo>
                  <a:pt x="8" y="14"/>
                  <a:pt x="6" y="14"/>
                  <a:pt x="8" y="17"/>
                </a:cubicBezTo>
                <a:lnTo>
                  <a:pt x="6" y="17"/>
                </a:lnTo>
                <a:lnTo>
                  <a:pt x="3" y="9"/>
                </a:lnTo>
                <a:lnTo>
                  <a:pt x="4" y="9"/>
                </a:lnTo>
                <a:cubicBezTo>
                  <a:pt x="4" y="11"/>
                  <a:pt x="4" y="11"/>
                  <a:pt x="6" y="11"/>
                </a:cubicBezTo>
                <a:lnTo>
                  <a:pt x="8" y="9"/>
                </a:lnTo>
                <a:lnTo>
                  <a:pt x="9" y="9"/>
                </a:lnTo>
                <a:lnTo>
                  <a:pt x="8" y="3"/>
                </a:lnTo>
                <a:lnTo>
                  <a:pt x="9" y="6"/>
                </a:lnTo>
                <a:lnTo>
                  <a:pt x="15" y="3"/>
                </a:lnTo>
                <a:lnTo>
                  <a:pt x="8" y="3"/>
                </a:lnTo>
                <a:lnTo>
                  <a:pt x="4" y="3"/>
                </a:lnTo>
                <a:lnTo>
                  <a:pt x="3" y="3"/>
                </a:lnTo>
                <a:cubicBezTo>
                  <a:pt x="1" y="3"/>
                  <a:pt x="1" y="6"/>
                  <a:pt x="3" y="6"/>
                </a:cubicBezTo>
                <a:lnTo>
                  <a:pt x="1" y="6"/>
                </a:lnTo>
                <a:lnTo>
                  <a:pt x="0" y="0"/>
                </a:lnTo>
                <a:cubicBezTo>
                  <a:pt x="1" y="2"/>
                  <a:pt x="3" y="2"/>
                  <a:pt x="4" y="2"/>
                </a:cubicBezTo>
                <a:lnTo>
                  <a:pt x="18" y="2"/>
                </a:lnTo>
                <a:lnTo>
                  <a:pt x="18" y="5"/>
                </a:lnTo>
                <a:lnTo>
                  <a:pt x="9" y="12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4" name="Freeform 2148">
            <a:extLst>
              <a:ext uri="{FF2B5EF4-FFF2-40B4-BE49-F238E27FC236}">
                <a16:creationId xmlns:a16="http://schemas.microsoft.com/office/drawing/2014/main" id="{B84BA93B-294D-7344-9B22-4DBCE03F3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2013" y="2763838"/>
            <a:ext cx="6350" cy="6350"/>
          </a:xfrm>
          <a:custGeom>
            <a:avLst/>
            <a:gdLst>
              <a:gd name="T0" fmla="*/ 706 w 18"/>
              <a:gd name="T1" fmla="*/ 2778 h 16"/>
              <a:gd name="T2" fmla="*/ 1058 w 18"/>
              <a:gd name="T3" fmla="*/ 3572 h 16"/>
              <a:gd name="T4" fmla="*/ 1764 w 18"/>
              <a:gd name="T5" fmla="*/ 5953 h 16"/>
              <a:gd name="T6" fmla="*/ 706 w 18"/>
              <a:gd name="T7" fmla="*/ 2778 h 16"/>
              <a:gd name="T8" fmla="*/ 2469 w 18"/>
              <a:gd name="T9" fmla="*/ 3969 h 16"/>
              <a:gd name="T10" fmla="*/ 5997 w 18"/>
              <a:gd name="T11" fmla="*/ 1191 h 16"/>
              <a:gd name="T12" fmla="*/ 2822 w 18"/>
              <a:gd name="T13" fmla="*/ 3969 h 16"/>
              <a:gd name="T14" fmla="*/ 2117 w 18"/>
              <a:gd name="T15" fmla="*/ 5556 h 16"/>
              <a:gd name="T16" fmla="*/ 2469 w 18"/>
              <a:gd name="T17" fmla="*/ 3969 h 16"/>
              <a:gd name="T18" fmla="*/ 5644 w 18"/>
              <a:gd name="T19" fmla="*/ 0 h 16"/>
              <a:gd name="T20" fmla="*/ 5997 w 18"/>
              <a:gd name="T21" fmla="*/ 0 h 16"/>
              <a:gd name="T22" fmla="*/ 5997 w 18"/>
              <a:gd name="T23" fmla="*/ 1191 h 16"/>
              <a:gd name="T24" fmla="*/ 5644 w 18"/>
              <a:gd name="T25" fmla="*/ 0 h 16"/>
              <a:gd name="T26" fmla="*/ 706 w 18"/>
              <a:gd name="T27" fmla="*/ 1588 h 16"/>
              <a:gd name="T28" fmla="*/ 0 w 18"/>
              <a:gd name="T29" fmla="*/ 1588 h 16"/>
              <a:gd name="T30" fmla="*/ 353 w 18"/>
              <a:gd name="T31" fmla="*/ 794 h 16"/>
              <a:gd name="T32" fmla="*/ 706 w 18"/>
              <a:gd name="T33" fmla="*/ 1588 h 16"/>
              <a:gd name="T34" fmla="*/ 706 w 18"/>
              <a:gd name="T35" fmla="*/ 397 h 16"/>
              <a:gd name="T36" fmla="*/ 353 w 18"/>
              <a:gd name="T37" fmla="*/ 794 h 16"/>
              <a:gd name="T38" fmla="*/ 706 w 18"/>
              <a:gd name="T39" fmla="*/ 39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16">
                <a:moveTo>
                  <a:pt x="2" y="7"/>
                </a:moveTo>
                <a:cubicBezTo>
                  <a:pt x="2" y="7"/>
                  <a:pt x="3" y="7"/>
                  <a:pt x="3" y="9"/>
                </a:cubicBezTo>
                <a:lnTo>
                  <a:pt x="5" y="15"/>
                </a:lnTo>
                <a:lnTo>
                  <a:pt x="2" y="7"/>
                </a:lnTo>
                <a:close/>
                <a:moveTo>
                  <a:pt x="7" y="10"/>
                </a:moveTo>
                <a:lnTo>
                  <a:pt x="17" y="3"/>
                </a:lnTo>
                <a:lnTo>
                  <a:pt x="8" y="10"/>
                </a:lnTo>
                <a:cubicBezTo>
                  <a:pt x="7" y="11"/>
                  <a:pt x="6" y="13"/>
                  <a:pt x="6" y="14"/>
                </a:cubicBezTo>
                <a:cubicBezTo>
                  <a:pt x="6" y="13"/>
                  <a:pt x="7" y="11"/>
                  <a:pt x="7" y="10"/>
                </a:cubicBezTo>
                <a:close/>
                <a:moveTo>
                  <a:pt x="16" y="0"/>
                </a:moveTo>
                <a:lnTo>
                  <a:pt x="17" y="0"/>
                </a:lnTo>
                <a:lnTo>
                  <a:pt x="17" y="3"/>
                </a:lnTo>
                <a:lnTo>
                  <a:pt x="16" y="0"/>
                </a:lnTo>
                <a:close/>
                <a:moveTo>
                  <a:pt x="2" y="4"/>
                </a:moveTo>
                <a:lnTo>
                  <a:pt x="0" y="4"/>
                </a:lnTo>
                <a:cubicBezTo>
                  <a:pt x="0" y="3"/>
                  <a:pt x="1" y="3"/>
                  <a:pt x="1" y="2"/>
                </a:cubicBezTo>
                <a:cubicBezTo>
                  <a:pt x="1" y="3"/>
                  <a:pt x="2" y="4"/>
                  <a:pt x="2" y="4"/>
                </a:cubicBezTo>
                <a:close/>
                <a:moveTo>
                  <a:pt x="2" y="1"/>
                </a:moveTo>
                <a:cubicBezTo>
                  <a:pt x="2" y="1"/>
                  <a:pt x="2" y="2"/>
                  <a:pt x="1" y="2"/>
                </a:cubicBezTo>
                <a:cubicBezTo>
                  <a:pt x="2" y="2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5" name="Freeform 2149">
            <a:extLst>
              <a:ext uri="{FF2B5EF4-FFF2-40B4-BE49-F238E27FC236}">
                <a16:creationId xmlns:a16="http://schemas.microsoft.com/office/drawing/2014/main" id="{C398CFFE-F56E-EA41-BB1D-132091098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3600" y="2768600"/>
            <a:ext cx="7938" cy="6350"/>
          </a:xfrm>
          <a:custGeom>
            <a:avLst/>
            <a:gdLst>
              <a:gd name="T0" fmla="*/ 6426 w 21"/>
              <a:gd name="T1" fmla="*/ 2339 h 19"/>
              <a:gd name="T2" fmla="*/ 3402 w 21"/>
              <a:gd name="T3" fmla="*/ 1337 h 19"/>
              <a:gd name="T4" fmla="*/ 756 w 21"/>
              <a:gd name="T5" fmla="*/ 3008 h 19"/>
              <a:gd name="T6" fmla="*/ 756 w 21"/>
              <a:gd name="T7" fmla="*/ 3008 h 19"/>
              <a:gd name="T8" fmla="*/ 756 w 21"/>
              <a:gd name="T9" fmla="*/ 3008 h 19"/>
              <a:gd name="T10" fmla="*/ 756 w 21"/>
              <a:gd name="T11" fmla="*/ 3008 h 19"/>
              <a:gd name="T12" fmla="*/ 756 w 21"/>
              <a:gd name="T13" fmla="*/ 3008 h 19"/>
              <a:gd name="T14" fmla="*/ 2646 w 21"/>
              <a:gd name="T15" fmla="*/ 334 h 19"/>
              <a:gd name="T16" fmla="*/ 6804 w 21"/>
              <a:gd name="T17" fmla="*/ 2339 h 19"/>
              <a:gd name="T18" fmla="*/ 6804 w 21"/>
              <a:gd name="T19" fmla="*/ 3008 h 19"/>
              <a:gd name="T20" fmla="*/ 7560 w 21"/>
              <a:gd name="T21" fmla="*/ 4345 h 19"/>
              <a:gd name="T22" fmla="*/ 5292 w 21"/>
              <a:gd name="T23" fmla="*/ 4345 h 19"/>
              <a:gd name="T24" fmla="*/ 6426 w 21"/>
              <a:gd name="T25" fmla="*/ 2339 h 19"/>
              <a:gd name="T26" fmla="*/ 2268 w 21"/>
              <a:gd name="T27" fmla="*/ 4345 h 19"/>
              <a:gd name="T28" fmla="*/ 3402 w 21"/>
              <a:gd name="T29" fmla="*/ 3008 h 19"/>
              <a:gd name="T30" fmla="*/ 4158 w 21"/>
              <a:gd name="T31" fmla="*/ 6016 h 19"/>
              <a:gd name="T32" fmla="*/ 2646 w 21"/>
              <a:gd name="T33" fmla="*/ 5013 h 19"/>
              <a:gd name="T34" fmla="*/ 1134 w 21"/>
              <a:gd name="T35" fmla="*/ 5682 h 19"/>
              <a:gd name="T36" fmla="*/ 1134 w 21"/>
              <a:gd name="T37" fmla="*/ 4345 h 19"/>
              <a:gd name="T38" fmla="*/ 756 w 21"/>
              <a:gd name="T39" fmla="*/ 3008 h 19"/>
              <a:gd name="T40" fmla="*/ 2268 w 21"/>
              <a:gd name="T41" fmla="*/ 4345 h 1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1" h="19">
                <a:moveTo>
                  <a:pt x="17" y="7"/>
                </a:moveTo>
                <a:cubicBezTo>
                  <a:pt x="17" y="4"/>
                  <a:pt x="14" y="3"/>
                  <a:pt x="9" y="4"/>
                </a:cubicBezTo>
                <a:cubicBezTo>
                  <a:pt x="3" y="6"/>
                  <a:pt x="2" y="7"/>
                  <a:pt x="2" y="9"/>
                </a:cubicBezTo>
                <a:cubicBezTo>
                  <a:pt x="0" y="4"/>
                  <a:pt x="3" y="3"/>
                  <a:pt x="7" y="1"/>
                </a:cubicBezTo>
                <a:cubicBezTo>
                  <a:pt x="12" y="0"/>
                  <a:pt x="17" y="3"/>
                  <a:pt x="18" y="7"/>
                </a:cubicBezTo>
                <a:lnTo>
                  <a:pt x="18" y="9"/>
                </a:lnTo>
                <a:cubicBezTo>
                  <a:pt x="18" y="10"/>
                  <a:pt x="18" y="13"/>
                  <a:pt x="20" y="13"/>
                </a:cubicBezTo>
                <a:lnTo>
                  <a:pt x="14" y="13"/>
                </a:lnTo>
                <a:cubicBezTo>
                  <a:pt x="17" y="10"/>
                  <a:pt x="18" y="9"/>
                  <a:pt x="17" y="7"/>
                </a:cubicBezTo>
                <a:close/>
                <a:moveTo>
                  <a:pt x="6" y="13"/>
                </a:moveTo>
                <a:cubicBezTo>
                  <a:pt x="9" y="13"/>
                  <a:pt x="9" y="10"/>
                  <a:pt x="9" y="9"/>
                </a:cubicBezTo>
                <a:lnTo>
                  <a:pt x="11" y="18"/>
                </a:lnTo>
                <a:cubicBezTo>
                  <a:pt x="9" y="15"/>
                  <a:pt x="9" y="15"/>
                  <a:pt x="7" y="15"/>
                </a:cubicBezTo>
                <a:lnTo>
                  <a:pt x="3" y="17"/>
                </a:lnTo>
                <a:lnTo>
                  <a:pt x="3" y="13"/>
                </a:lnTo>
                <a:cubicBezTo>
                  <a:pt x="2" y="13"/>
                  <a:pt x="2" y="10"/>
                  <a:pt x="2" y="9"/>
                </a:cubicBezTo>
                <a:cubicBezTo>
                  <a:pt x="3" y="13"/>
                  <a:pt x="4" y="13"/>
                  <a:pt x="6" y="13"/>
                </a:cubicBez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6" name="Freeform 2150">
            <a:extLst>
              <a:ext uri="{FF2B5EF4-FFF2-40B4-BE49-F238E27FC236}">
                <a16:creationId xmlns:a16="http://schemas.microsoft.com/office/drawing/2014/main" id="{ED8007BA-A0D6-4843-8978-527F07779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2768600"/>
            <a:ext cx="6350" cy="6350"/>
          </a:xfrm>
          <a:custGeom>
            <a:avLst/>
            <a:gdLst>
              <a:gd name="T0" fmla="*/ 2339 w 19"/>
              <a:gd name="T1" fmla="*/ 5997 h 18"/>
              <a:gd name="T2" fmla="*/ 2339 w 19"/>
              <a:gd name="T3" fmla="*/ 4939 h 18"/>
              <a:gd name="T4" fmla="*/ 3008 w 19"/>
              <a:gd name="T5" fmla="*/ 5997 h 18"/>
              <a:gd name="T6" fmla="*/ 2339 w 19"/>
              <a:gd name="T7" fmla="*/ 5997 h 18"/>
              <a:gd name="T8" fmla="*/ 334 w 19"/>
              <a:gd name="T9" fmla="*/ 5644 h 18"/>
              <a:gd name="T10" fmla="*/ 1671 w 19"/>
              <a:gd name="T11" fmla="*/ 4939 h 18"/>
              <a:gd name="T12" fmla="*/ 2339 w 19"/>
              <a:gd name="T13" fmla="*/ 4939 h 18"/>
              <a:gd name="T14" fmla="*/ 334 w 19"/>
              <a:gd name="T15" fmla="*/ 5644 h 18"/>
              <a:gd name="T16" fmla="*/ 0 w 19"/>
              <a:gd name="T17" fmla="*/ 1058 h 18"/>
              <a:gd name="T18" fmla="*/ 1671 w 19"/>
              <a:gd name="T19" fmla="*/ 0 h 18"/>
              <a:gd name="T20" fmla="*/ 334 w 19"/>
              <a:gd name="T21" fmla="*/ 1058 h 18"/>
              <a:gd name="T22" fmla="*/ 0 w 19"/>
              <a:gd name="T23" fmla="*/ 2469 h 18"/>
              <a:gd name="T24" fmla="*/ 0 w 19"/>
              <a:gd name="T25" fmla="*/ 1058 h 18"/>
              <a:gd name="T26" fmla="*/ 6016 w 19"/>
              <a:gd name="T27" fmla="*/ 4233 h 18"/>
              <a:gd name="T28" fmla="*/ 3676 w 19"/>
              <a:gd name="T29" fmla="*/ 4939 h 18"/>
              <a:gd name="T30" fmla="*/ 4345 w 19"/>
              <a:gd name="T31" fmla="*/ 4233 h 18"/>
              <a:gd name="T32" fmla="*/ 6016 w 19"/>
              <a:gd name="T33" fmla="*/ 4233 h 18"/>
              <a:gd name="T34" fmla="*/ 5347 w 19"/>
              <a:gd name="T35" fmla="*/ 2822 h 18"/>
              <a:gd name="T36" fmla="*/ 6016 w 19"/>
              <a:gd name="T37" fmla="*/ 4233 h 18"/>
              <a:gd name="T38" fmla="*/ 668 w 19"/>
              <a:gd name="T39" fmla="*/ 4233 h 18"/>
              <a:gd name="T40" fmla="*/ 0 w 19"/>
              <a:gd name="T41" fmla="*/ 2822 h 18"/>
              <a:gd name="T42" fmla="*/ 2339 w 19"/>
              <a:gd name="T43" fmla="*/ 1058 h 18"/>
              <a:gd name="T44" fmla="*/ 334 w 19"/>
              <a:gd name="T45" fmla="*/ 2822 h 18"/>
              <a:gd name="T46" fmla="*/ 1337 w 19"/>
              <a:gd name="T47" fmla="*/ 4233 h 18"/>
              <a:gd name="T48" fmla="*/ 2339 w 19"/>
              <a:gd name="T49" fmla="*/ 2822 h 18"/>
              <a:gd name="T50" fmla="*/ 2339 w 19"/>
              <a:gd name="T51" fmla="*/ 3175 h 18"/>
              <a:gd name="T52" fmla="*/ 1337 w 19"/>
              <a:gd name="T53" fmla="*/ 4233 h 18"/>
              <a:gd name="T54" fmla="*/ 668 w 19"/>
              <a:gd name="T55" fmla="*/ 4233 h 18"/>
              <a:gd name="T56" fmla="*/ 5013 w 19"/>
              <a:gd name="T57" fmla="*/ 3175 h 18"/>
              <a:gd name="T58" fmla="*/ 5013 w 19"/>
              <a:gd name="T59" fmla="*/ 2117 h 18"/>
              <a:gd name="T60" fmla="*/ 5013 w 19"/>
              <a:gd name="T61" fmla="*/ 3175 h 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" h="18">
                <a:moveTo>
                  <a:pt x="7" y="17"/>
                </a:moveTo>
                <a:lnTo>
                  <a:pt x="7" y="14"/>
                </a:lnTo>
                <a:cubicBezTo>
                  <a:pt x="8" y="15"/>
                  <a:pt x="8" y="15"/>
                  <a:pt x="9" y="17"/>
                </a:cubicBezTo>
                <a:lnTo>
                  <a:pt x="7" y="17"/>
                </a:lnTo>
                <a:close/>
                <a:moveTo>
                  <a:pt x="1" y="16"/>
                </a:moveTo>
                <a:lnTo>
                  <a:pt x="5" y="14"/>
                </a:lnTo>
                <a:lnTo>
                  <a:pt x="7" y="14"/>
                </a:lnTo>
                <a:lnTo>
                  <a:pt x="1" y="16"/>
                </a:lnTo>
                <a:close/>
                <a:moveTo>
                  <a:pt x="0" y="3"/>
                </a:moveTo>
                <a:cubicBezTo>
                  <a:pt x="1" y="2"/>
                  <a:pt x="2" y="2"/>
                  <a:pt x="5" y="0"/>
                </a:cubicBezTo>
                <a:cubicBezTo>
                  <a:pt x="4" y="2"/>
                  <a:pt x="1" y="2"/>
                  <a:pt x="1" y="3"/>
                </a:cubicBezTo>
                <a:cubicBezTo>
                  <a:pt x="0" y="4"/>
                  <a:pt x="0" y="5"/>
                  <a:pt x="0" y="7"/>
                </a:cubicBezTo>
                <a:lnTo>
                  <a:pt x="0" y="3"/>
                </a:lnTo>
                <a:close/>
                <a:moveTo>
                  <a:pt x="18" y="12"/>
                </a:moveTo>
                <a:lnTo>
                  <a:pt x="11" y="14"/>
                </a:lnTo>
                <a:cubicBezTo>
                  <a:pt x="11" y="12"/>
                  <a:pt x="11" y="12"/>
                  <a:pt x="13" y="12"/>
                </a:cubicBezTo>
                <a:lnTo>
                  <a:pt x="18" y="12"/>
                </a:lnTo>
                <a:cubicBezTo>
                  <a:pt x="16" y="12"/>
                  <a:pt x="16" y="9"/>
                  <a:pt x="16" y="8"/>
                </a:cubicBezTo>
                <a:cubicBezTo>
                  <a:pt x="16" y="9"/>
                  <a:pt x="16" y="9"/>
                  <a:pt x="18" y="12"/>
                </a:cubicBezTo>
                <a:close/>
                <a:moveTo>
                  <a:pt x="2" y="12"/>
                </a:moveTo>
                <a:cubicBezTo>
                  <a:pt x="1" y="12"/>
                  <a:pt x="1" y="12"/>
                  <a:pt x="0" y="8"/>
                </a:cubicBezTo>
                <a:cubicBezTo>
                  <a:pt x="0" y="6"/>
                  <a:pt x="1" y="3"/>
                  <a:pt x="7" y="3"/>
                </a:cubicBezTo>
                <a:cubicBezTo>
                  <a:pt x="1" y="5"/>
                  <a:pt x="0" y="6"/>
                  <a:pt x="1" y="8"/>
                </a:cubicBezTo>
                <a:cubicBezTo>
                  <a:pt x="1" y="12"/>
                  <a:pt x="2" y="12"/>
                  <a:pt x="4" y="12"/>
                </a:cubicBezTo>
                <a:cubicBezTo>
                  <a:pt x="7" y="12"/>
                  <a:pt x="7" y="9"/>
                  <a:pt x="7" y="8"/>
                </a:cubicBezTo>
                <a:lnTo>
                  <a:pt x="7" y="9"/>
                </a:lnTo>
                <a:cubicBezTo>
                  <a:pt x="7" y="12"/>
                  <a:pt x="5" y="12"/>
                  <a:pt x="4" y="12"/>
                </a:cubicBezTo>
                <a:lnTo>
                  <a:pt x="2" y="12"/>
                </a:lnTo>
                <a:close/>
                <a:moveTo>
                  <a:pt x="15" y="9"/>
                </a:moveTo>
                <a:lnTo>
                  <a:pt x="15" y="6"/>
                </a:lnTo>
                <a:cubicBezTo>
                  <a:pt x="16" y="8"/>
                  <a:pt x="15" y="8"/>
                  <a:pt x="15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" name="Freeform 2151">
            <a:extLst>
              <a:ext uri="{FF2B5EF4-FFF2-40B4-BE49-F238E27FC236}">
                <a16:creationId xmlns:a16="http://schemas.microsoft.com/office/drawing/2014/main" id="{E0A08BA5-51A9-D44B-9CCC-02EC6D343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2774950"/>
            <a:ext cx="6350" cy="6350"/>
          </a:xfrm>
          <a:custGeom>
            <a:avLst/>
            <a:gdLst>
              <a:gd name="T0" fmla="*/ 2117 w 18"/>
              <a:gd name="T1" fmla="*/ 1764 h 18"/>
              <a:gd name="T2" fmla="*/ 0 w 18"/>
              <a:gd name="T3" fmla="*/ 3175 h 18"/>
              <a:gd name="T4" fmla="*/ 2117 w 18"/>
              <a:gd name="T5" fmla="*/ 4939 h 18"/>
              <a:gd name="T6" fmla="*/ 4939 w 18"/>
              <a:gd name="T7" fmla="*/ 4939 h 18"/>
              <a:gd name="T8" fmla="*/ 5997 w 18"/>
              <a:gd name="T9" fmla="*/ 3881 h 18"/>
              <a:gd name="T10" fmla="*/ 5997 w 18"/>
              <a:gd name="T11" fmla="*/ 3881 h 18"/>
              <a:gd name="T12" fmla="*/ 5997 w 18"/>
              <a:gd name="T13" fmla="*/ 5997 h 18"/>
              <a:gd name="T14" fmla="*/ 5997 w 18"/>
              <a:gd name="T15" fmla="*/ 5997 h 18"/>
              <a:gd name="T16" fmla="*/ 4939 w 18"/>
              <a:gd name="T17" fmla="*/ 5292 h 18"/>
              <a:gd name="T18" fmla="*/ 2117 w 18"/>
              <a:gd name="T19" fmla="*/ 5292 h 18"/>
              <a:gd name="T20" fmla="*/ 0 w 18"/>
              <a:gd name="T21" fmla="*/ 3175 h 18"/>
              <a:gd name="T22" fmla="*/ 2117 w 18"/>
              <a:gd name="T23" fmla="*/ 353 h 18"/>
              <a:gd name="T24" fmla="*/ 4939 w 18"/>
              <a:gd name="T25" fmla="*/ 353 h 18"/>
              <a:gd name="T26" fmla="*/ 5292 w 18"/>
              <a:gd name="T27" fmla="*/ 0 h 18"/>
              <a:gd name="T28" fmla="*/ 5997 w 18"/>
              <a:gd name="T29" fmla="*/ 0 h 18"/>
              <a:gd name="T30" fmla="*/ 5997 w 18"/>
              <a:gd name="T31" fmla="*/ 2822 h 18"/>
              <a:gd name="T32" fmla="*/ 5997 w 18"/>
              <a:gd name="T33" fmla="*/ 2822 h 18"/>
              <a:gd name="T34" fmla="*/ 4939 w 18"/>
              <a:gd name="T35" fmla="*/ 1764 h 18"/>
              <a:gd name="T36" fmla="*/ 2117 w 18"/>
              <a:gd name="T37" fmla="*/ 1764 h 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" h="18">
                <a:moveTo>
                  <a:pt x="6" y="5"/>
                </a:moveTo>
                <a:cubicBezTo>
                  <a:pt x="1" y="5"/>
                  <a:pt x="0" y="8"/>
                  <a:pt x="0" y="9"/>
                </a:cubicBezTo>
                <a:cubicBezTo>
                  <a:pt x="0" y="12"/>
                  <a:pt x="3" y="14"/>
                  <a:pt x="6" y="14"/>
                </a:cubicBezTo>
                <a:lnTo>
                  <a:pt x="14" y="14"/>
                </a:lnTo>
                <a:cubicBezTo>
                  <a:pt x="15" y="14"/>
                  <a:pt x="17" y="12"/>
                  <a:pt x="17" y="11"/>
                </a:cubicBezTo>
                <a:lnTo>
                  <a:pt x="17" y="17"/>
                </a:lnTo>
                <a:cubicBezTo>
                  <a:pt x="17" y="15"/>
                  <a:pt x="15" y="15"/>
                  <a:pt x="14" y="15"/>
                </a:cubicBezTo>
                <a:lnTo>
                  <a:pt x="6" y="15"/>
                </a:lnTo>
                <a:cubicBezTo>
                  <a:pt x="1" y="15"/>
                  <a:pt x="0" y="14"/>
                  <a:pt x="0" y="9"/>
                </a:cubicBezTo>
                <a:cubicBezTo>
                  <a:pt x="0" y="3"/>
                  <a:pt x="1" y="1"/>
                  <a:pt x="6" y="1"/>
                </a:cubicBezTo>
                <a:lnTo>
                  <a:pt x="14" y="1"/>
                </a:lnTo>
                <a:cubicBezTo>
                  <a:pt x="15" y="1"/>
                  <a:pt x="15" y="0"/>
                  <a:pt x="15" y="0"/>
                </a:cubicBezTo>
                <a:lnTo>
                  <a:pt x="17" y="0"/>
                </a:lnTo>
                <a:lnTo>
                  <a:pt x="17" y="8"/>
                </a:lnTo>
                <a:cubicBezTo>
                  <a:pt x="17" y="5"/>
                  <a:pt x="15" y="5"/>
                  <a:pt x="14" y="5"/>
                </a:cubicBezTo>
                <a:lnTo>
                  <a:pt x="6" y="5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8" name="Freeform 2152">
            <a:extLst>
              <a:ext uri="{FF2B5EF4-FFF2-40B4-BE49-F238E27FC236}">
                <a16:creationId xmlns:a16="http://schemas.microsoft.com/office/drawing/2014/main" id="{44D2353C-2AD3-5645-99DA-02A1EA28C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2774950"/>
            <a:ext cx="6350" cy="4763"/>
          </a:xfrm>
          <a:custGeom>
            <a:avLst/>
            <a:gdLst>
              <a:gd name="T0" fmla="*/ 2117 w 18"/>
              <a:gd name="T1" fmla="*/ 318 h 15"/>
              <a:gd name="T2" fmla="*/ 4939 w 18"/>
              <a:gd name="T3" fmla="*/ 318 h 15"/>
              <a:gd name="T4" fmla="*/ 5292 w 18"/>
              <a:gd name="T5" fmla="*/ 0 h 15"/>
              <a:gd name="T6" fmla="*/ 5997 w 18"/>
              <a:gd name="T7" fmla="*/ 0 h 15"/>
              <a:gd name="T8" fmla="*/ 4939 w 18"/>
              <a:gd name="T9" fmla="*/ 318 h 15"/>
              <a:gd name="T10" fmla="*/ 2117 w 18"/>
              <a:gd name="T11" fmla="*/ 953 h 15"/>
              <a:gd name="T12" fmla="*/ 353 w 18"/>
              <a:gd name="T13" fmla="*/ 953 h 15"/>
              <a:gd name="T14" fmla="*/ 2117 w 18"/>
              <a:gd name="T15" fmla="*/ 318 h 15"/>
              <a:gd name="T16" fmla="*/ 353 w 18"/>
              <a:gd name="T17" fmla="*/ 1588 h 15"/>
              <a:gd name="T18" fmla="*/ 2117 w 18"/>
              <a:gd name="T19" fmla="*/ 1588 h 15"/>
              <a:gd name="T20" fmla="*/ 353 w 18"/>
              <a:gd name="T21" fmla="*/ 2540 h 15"/>
              <a:gd name="T22" fmla="*/ 0 w 18"/>
              <a:gd name="T23" fmla="*/ 2858 h 15"/>
              <a:gd name="T24" fmla="*/ 353 w 18"/>
              <a:gd name="T25" fmla="*/ 1588 h 15"/>
              <a:gd name="T26" fmla="*/ 5997 w 18"/>
              <a:gd name="T27" fmla="*/ 3493 h 15"/>
              <a:gd name="T28" fmla="*/ 5997 w 18"/>
              <a:gd name="T29" fmla="*/ 3810 h 15"/>
              <a:gd name="T30" fmla="*/ 4939 w 18"/>
              <a:gd name="T31" fmla="*/ 4445 h 15"/>
              <a:gd name="T32" fmla="*/ 5997 w 18"/>
              <a:gd name="T33" fmla="*/ 3493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" h="15">
                <a:moveTo>
                  <a:pt x="6" y="1"/>
                </a:moveTo>
                <a:lnTo>
                  <a:pt x="14" y="1"/>
                </a:lnTo>
                <a:cubicBezTo>
                  <a:pt x="15" y="1"/>
                  <a:pt x="15" y="0"/>
                  <a:pt x="15" y="0"/>
                </a:cubicBezTo>
                <a:lnTo>
                  <a:pt x="17" y="0"/>
                </a:lnTo>
                <a:cubicBezTo>
                  <a:pt x="15" y="1"/>
                  <a:pt x="15" y="1"/>
                  <a:pt x="14" y="1"/>
                </a:cubicBezTo>
                <a:lnTo>
                  <a:pt x="6" y="3"/>
                </a:lnTo>
                <a:lnTo>
                  <a:pt x="1" y="3"/>
                </a:lnTo>
                <a:cubicBezTo>
                  <a:pt x="3" y="3"/>
                  <a:pt x="4" y="1"/>
                  <a:pt x="6" y="1"/>
                </a:cubicBezTo>
                <a:close/>
                <a:moveTo>
                  <a:pt x="1" y="5"/>
                </a:moveTo>
                <a:lnTo>
                  <a:pt x="6" y="5"/>
                </a:lnTo>
                <a:cubicBezTo>
                  <a:pt x="4" y="5"/>
                  <a:pt x="3" y="5"/>
                  <a:pt x="1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9"/>
                  <a:pt x="0" y="8"/>
                  <a:pt x="1" y="5"/>
                </a:cubicBezTo>
                <a:close/>
                <a:moveTo>
                  <a:pt x="17" y="11"/>
                </a:moveTo>
                <a:lnTo>
                  <a:pt x="17" y="12"/>
                </a:lnTo>
                <a:cubicBezTo>
                  <a:pt x="15" y="14"/>
                  <a:pt x="15" y="14"/>
                  <a:pt x="14" y="14"/>
                </a:cubicBezTo>
                <a:cubicBezTo>
                  <a:pt x="15" y="14"/>
                  <a:pt x="17" y="12"/>
                  <a:pt x="17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9" name="Freeform 2153">
            <a:extLst>
              <a:ext uri="{FF2B5EF4-FFF2-40B4-BE49-F238E27FC236}">
                <a16:creationId xmlns:a16="http://schemas.microsoft.com/office/drawing/2014/main" id="{589A81B6-6AEF-C548-8A32-1FDB67144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2779713"/>
            <a:ext cx="6350" cy="6350"/>
          </a:xfrm>
          <a:custGeom>
            <a:avLst/>
            <a:gdLst>
              <a:gd name="T0" fmla="*/ 747 w 17"/>
              <a:gd name="T1" fmla="*/ 5292 h 18"/>
              <a:gd name="T2" fmla="*/ 0 w 17"/>
              <a:gd name="T3" fmla="*/ 5997 h 18"/>
              <a:gd name="T4" fmla="*/ 0 w 17"/>
              <a:gd name="T5" fmla="*/ 5997 h 18"/>
              <a:gd name="T6" fmla="*/ 0 w 17"/>
              <a:gd name="T7" fmla="*/ 3881 h 18"/>
              <a:gd name="T8" fmla="*/ 374 w 17"/>
              <a:gd name="T9" fmla="*/ 3881 h 18"/>
              <a:gd name="T10" fmla="*/ 374 w 17"/>
              <a:gd name="T11" fmla="*/ 3881 h 18"/>
              <a:gd name="T12" fmla="*/ 747 w 17"/>
              <a:gd name="T13" fmla="*/ 3881 h 18"/>
              <a:gd name="T14" fmla="*/ 1868 w 17"/>
              <a:gd name="T15" fmla="*/ 3881 h 18"/>
              <a:gd name="T16" fmla="*/ 2615 w 17"/>
              <a:gd name="T17" fmla="*/ 2117 h 18"/>
              <a:gd name="T18" fmla="*/ 1868 w 17"/>
              <a:gd name="T19" fmla="*/ 1764 h 18"/>
              <a:gd name="T20" fmla="*/ 1494 w 17"/>
              <a:gd name="T21" fmla="*/ 1058 h 18"/>
              <a:gd name="T22" fmla="*/ 374 w 17"/>
              <a:gd name="T23" fmla="*/ 2117 h 18"/>
              <a:gd name="T24" fmla="*/ 374 w 17"/>
              <a:gd name="T25" fmla="*/ 2117 h 18"/>
              <a:gd name="T26" fmla="*/ 374 w 17"/>
              <a:gd name="T27" fmla="*/ 0 h 18"/>
              <a:gd name="T28" fmla="*/ 747 w 17"/>
              <a:gd name="T29" fmla="*/ 0 h 18"/>
              <a:gd name="T30" fmla="*/ 1868 w 17"/>
              <a:gd name="T31" fmla="*/ 1058 h 18"/>
              <a:gd name="T32" fmla="*/ 5976 w 17"/>
              <a:gd name="T33" fmla="*/ 3881 h 18"/>
              <a:gd name="T34" fmla="*/ 5976 w 17"/>
              <a:gd name="T35" fmla="*/ 4233 h 18"/>
              <a:gd name="T36" fmla="*/ 747 w 17"/>
              <a:gd name="T37" fmla="*/ 5292 h 18"/>
              <a:gd name="T38" fmla="*/ 4856 w 17"/>
              <a:gd name="T39" fmla="*/ 3881 h 18"/>
              <a:gd name="T40" fmla="*/ 2615 w 17"/>
              <a:gd name="T41" fmla="*/ 2117 h 18"/>
              <a:gd name="T42" fmla="*/ 2615 w 17"/>
              <a:gd name="T43" fmla="*/ 3881 h 18"/>
              <a:gd name="T44" fmla="*/ 4856 w 17"/>
              <a:gd name="T45" fmla="*/ 3881 h 1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" h="18">
                <a:moveTo>
                  <a:pt x="2" y="15"/>
                </a:moveTo>
                <a:cubicBezTo>
                  <a:pt x="1" y="15"/>
                  <a:pt x="0" y="15"/>
                  <a:pt x="0" y="17"/>
                </a:cubicBezTo>
                <a:lnTo>
                  <a:pt x="0" y="11"/>
                </a:lnTo>
                <a:lnTo>
                  <a:pt x="1" y="11"/>
                </a:lnTo>
                <a:lnTo>
                  <a:pt x="2" y="11"/>
                </a:lnTo>
                <a:lnTo>
                  <a:pt x="5" y="11"/>
                </a:lnTo>
                <a:lnTo>
                  <a:pt x="7" y="6"/>
                </a:lnTo>
                <a:lnTo>
                  <a:pt x="5" y="5"/>
                </a:lnTo>
                <a:cubicBezTo>
                  <a:pt x="4" y="5"/>
                  <a:pt x="4" y="5"/>
                  <a:pt x="4" y="3"/>
                </a:cubicBezTo>
                <a:cubicBezTo>
                  <a:pt x="2" y="3"/>
                  <a:pt x="1" y="5"/>
                  <a:pt x="1" y="6"/>
                </a:cubicBezTo>
                <a:lnTo>
                  <a:pt x="1" y="0"/>
                </a:lnTo>
                <a:lnTo>
                  <a:pt x="2" y="0"/>
                </a:lnTo>
                <a:cubicBezTo>
                  <a:pt x="2" y="2"/>
                  <a:pt x="4" y="2"/>
                  <a:pt x="5" y="3"/>
                </a:cubicBezTo>
                <a:lnTo>
                  <a:pt x="16" y="11"/>
                </a:lnTo>
                <a:lnTo>
                  <a:pt x="16" y="12"/>
                </a:lnTo>
                <a:lnTo>
                  <a:pt x="2" y="15"/>
                </a:lnTo>
                <a:close/>
                <a:moveTo>
                  <a:pt x="13" y="11"/>
                </a:moveTo>
                <a:lnTo>
                  <a:pt x="7" y="6"/>
                </a:lnTo>
                <a:lnTo>
                  <a:pt x="7" y="11"/>
                </a:lnTo>
                <a:lnTo>
                  <a:pt x="13" y="11"/>
                </a:ln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0" name="Freeform 2154">
            <a:extLst>
              <a:ext uri="{FF2B5EF4-FFF2-40B4-BE49-F238E27FC236}">
                <a16:creationId xmlns:a16="http://schemas.microsoft.com/office/drawing/2014/main" id="{E642DF42-4D0B-8248-9F74-385D79A82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2781300"/>
            <a:ext cx="3175" cy="4763"/>
          </a:xfrm>
          <a:custGeom>
            <a:avLst/>
            <a:gdLst>
              <a:gd name="T0" fmla="*/ 0 w 8"/>
              <a:gd name="T1" fmla="*/ 2858 h 15"/>
              <a:gd name="T2" fmla="*/ 397 w 8"/>
              <a:gd name="T3" fmla="*/ 2858 h 15"/>
              <a:gd name="T4" fmla="*/ 0 w 8"/>
              <a:gd name="T5" fmla="*/ 4445 h 15"/>
              <a:gd name="T6" fmla="*/ 0 w 8"/>
              <a:gd name="T7" fmla="*/ 2858 h 15"/>
              <a:gd name="T8" fmla="*/ 794 w 8"/>
              <a:gd name="T9" fmla="*/ 0 h 15"/>
              <a:gd name="T10" fmla="*/ 1984 w 8"/>
              <a:gd name="T11" fmla="*/ 318 h 15"/>
              <a:gd name="T12" fmla="*/ 794 w 8"/>
              <a:gd name="T13" fmla="*/ 0 h 15"/>
              <a:gd name="T14" fmla="*/ 1984 w 8"/>
              <a:gd name="T15" fmla="*/ 953 h 15"/>
              <a:gd name="T16" fmla="*/ 1588 w 8"/>
              <a:gd name="T17" fmla="*/ 953 h 15"/>
              <a:gd name="T18" fmla="*/ 397 w 8"/>
              <a:gd name="T19" fmla="*/ 1270 h 15"/>
              <a:gd name="T20" fmla="*/ 397 w 8"/>
              <a:gd name="T21" fmla="*/ 953 h 15"/>
              <a:gd name="T22" fmla="*/ 794 w 8"/>
              <a:gd name="T23" fmla="*/ 318 h 15"/>
              <a:gd name="T24" fmla="*/ 1984 w 8"/>
              <a:gd name="T25" fmla="*/ 953 h 15"/>
              <a:gd name="T26" fmla="*/ 2778 w 8"/>
              <a:gd name="T27" fmla="*/ 953 h 15"/>
              <a:gd name="T28" fmla="*/ 2778 w 8"/>
              <a:gd name="T29" fmla="*/ 1270 h 15"/>
              <a:gd name="T30" fmla="*/ 1984 w 8"/>
              <a:gd name="T31" fmla="*/ 953 h 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" h="15">
                <a:moveTo>
                  <a:pt x="0" y="9"/>
                </a:moveTo>
                <a:lnTo>
                  <a:pt x="1" y="9"/>
                </a:lnTo>
                <a:lnTo>
                  <a:pt x="0" y="14"/>
                </a:lnTo>
                <a:lnTo>
                  <a:pt x="0" y="9"/>
                </a:lnTo>
                <a:close/>
                <a:moveTo>
                  <a:pt x="2" y="0"/>
                </a:moveTo>
                <a:cubicBezTo>
                  <a:pt x="4" y="0"/>
                  <a:pt x="4" y="0"/>
                  <a:pt x="5" y="1"/>
                </a:cubicBezTo>
                <a:cubicBezTo>
                  <a:pt x="4" y="0"/>
                  <a:pt x="2" y="0"/>
                  <a:pt x="2" y="0"/>
                </a:cubicBezTo>
                <a:close/>
                <a:moveTo>
                  <a:pt x="5" y="3"/>
                </a:moveTo>
                <a:lnTo>
                  <a:pt x="4" y="3"/>
                </a:lnTo>
                <a:cubicBezTo>
                  <a:pt x="1" y="3"/>
                  <a:pt x="1" y="3"/>
                  <a:pt x="1" y="4"/>
                </a:cubicBezTo>
                <a:lnTo>
                  <a:pt x="1" y="3"/>
                </a:lnTo>
                <a:lnTo>
                  <a:pt x="2" y="1"/>
                </a:lnTo>
                <a:cubicBezTo>
                  <a:pt x="4" y="1"/>
                  <a:pt x="4" y="3"/>
                  <a:pt x="5" y="3"/>
                </a:cubicBezTo>
                <a:lnTo>
                  <a:pt x="7" y="3"/>
                </a:lnTo>
                <a:lnTo>
                  <a:pt x="7" y="4"/>
                </a:lnTo>
                <a:lnTo>
                  <a:pt x="5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1" name="Freeform 2155">
            <a:extLst>
              <a:ext uri="{FF2B5EF4-FFF2-40B4-BE49-F238E27FC236}">
                <a16:creationId xmlns:a16="http://schemas.microsoft.com/office/drawing/2014/main" id="{7D7A7A14-CACF-2040-B752-3F7644291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652713"/>
            <a:ext cx="431800" cy="252412"/>
          </a:xfrm>
          <a:custGeom>
            <a:avLst/>
            <a:gdLst>
              <a:gd name="T0" fmla="*/ 0 w 1199"/>
              <a:gd name="T1" fmla="*/ 0 h 701"/>
              <a:gd name="T2" fmla="*/ 431440 w 1199"/>
              <a:gd name="T3" fmla="*/ 0 h 701"/>
              <a:gd name="T4" fmla="*/ 431440 w 1199"/>
              <a:gd name="T5" fmla="*/ 252052 h 701"/>
              <a:gd name="T6" fmla="*/ 215720 w 1199"/>
              <a:gd name="T7" fmla="*/ 252052 h 701"/>
              <a:gd name="T8" fmla="*/ 0 w 1199"/>
              <a:gd name="T9" fmla="*/ 252052 h 701"/>
              <a:gd name="T10" fmla="*/ 0 w 1199"/>
              <a:gd name="T11" fmla="*/ 0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1">
                <a:moveTo>
                  <a:pt x="0" y="0"/>
                </a:moveTo>
                <a:lnTo>
                  <a:pt x="1198" y="0"/>
                </a:lnTo>
                <a:lnTo>
                  <a:pt x="1198" y="700"/>
                </a:lnTo>
                <a:lnTo>
                  <a:pt x="599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3145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2" name="Freeform 2156">
            <a:extLst>
              <a:ext uri="{FF2B5EF4-FFF2-40B4-BE49-F238E27FC236}">
                <a16:creationId xmlns:a16="http://schemas.microsoft.com/office/drawing/2014/main" id="{295F3566-8844-904B-85C1-21678D925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652713"/>
            <a:ext cx="431800" cy="168275"/>
          </a:xfrm>
          <a:custGeom>
            <a:avLst/>
            <a:gdLst>
              <a:gd name="T0" fmla="*/ 0 w 1199"/>
              <a:gd name="T1" fmla="*/ 0 h 467"/>
              <a:gd name="T2" fmla="*/ 431440 w 1199"/>
              <a:gd name="T3" fmla="*/ 0 h 467"/>
              <a:gd name="T4" fmla="*/ 431440 w 1199"/>
              <a:gd name="T5" fmla="*/ 167915 h 467"/>
              <a:gd name="T6" fmla="*/ 215720 w 1199"/>
              <a:gd name="T7" fmla="*/ 167915 h 467"/>
              <a:gd name="T8" fmla="*/ 0 w 1199"/>
              <a:gd name="T9" fmla="*/ 167915 h 467"/>
              <a:gd name="T10" fmla="*/ 0 w 1199"/>
              <a:gd name="T11" fmla="*/ 0 h 4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467">
                <a:moveTo>
                  <a:pt x="0" y="0"/>
                </a:moveTo>
                <a:lnTo>
                  <a:pt x="1198" y="0"/>
                </a:lnTo>
                <a:lnTo>
                  <a:pt x="1198" y="466"/>
                </a:lnTo>
                <a:lnTo>
                  <a:pt x="599" y="466"/>
                </a:lnTo>
                <a:lnTo>
                  <a:pt x="0" y="46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3" name="Freeform 2157">
            <a:extLst>
              <a:ext uri="{FF2B5EF4-FFF2-40B4-BE49-F238E27FC236}">
                <a16:creationId xmlns:a16="http://schemas.microsoft.com/office/drawing/2014/main" id="{CC005EEA-5E97-304C-B87E-1439E1F21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652713"/>
            <a:ext cx="431800" cy="84137"/>
          </a:xfrm>
          <a:custGeom>
            <a:avLst/>
            <a:gdLst>
              <a:gd name="T0" fmla="*/ 0 w 1199"/>
              <a:gd name="T1" fmla="*/ 0 h 234"/>
              <a:gd name="T2" fmla="*/ 431440 w 1199"/>
              <a:gd name="T3" fmla="*/ 0 h 234"/>
              <a:gd name="T4" fmla="*/ 431440 w 1199"/>
              <a:gd name="T5" fmla="*/ 83777 h 234"/>
              <a:gd name="T6" fmla="*/ 215720 w 1199"/>
              <a:gd name="T7" fmla="*/ 83777 h 234"/>
              <a:gd name="T8" fmla="*/ 0 w 1199"/>
              <a:gd name="T9" fmla="*/ 83777 h 234"/>
              <a:gd name="T10" fmla="*/ 0 w 1199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0" y="0"/>
                </a:move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9F13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4" name="Freeform 2158">
            <a:extLst>
              <a:ext uri="{FF2B5EF4-FFF2-40B4-BE49-F238E27FC236}">
                <a16:creationId xmlns:a16="http://schemas.microsoft.com/office/drawing/2014/main" id="{CC1D8561-31D0-154A-87D0-5D6521FFB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7088" y="2652713"/>
            <a:ext cx="200025" cy="252412"/>
          </a:xfrm>
          <a:custGeom>
            <a:avLst/>
            <a:gdLst>
              <a:gd name="T0" fmla="*/ 0 w 557"/>
              <a:gd name="T1" fmla="*/ 0 h 701"/>
              <a:gd name="T2" fmla="*/ 199666 w 557"/>
              <a:gd name="T3" fmla="*/ 125306 h 701"/>
              <a:gd name="T4" fmla="*/ 68231 w 557"/>
              <a:gd name="T5" fmla="*/ 125306 h 701"/>
              <a:gd name="T6" fmla="*/ 194279 w 557"/>
              <a:gd name="T7" fmla="*/ 252052 h 701"/>
              <a:gd name="T8" fmla="*/ 0 w 557"/>
              <a:gd name="T9" fmla="*/ 252052 h 701"/>
              <a:gd name="T10" fmla="*/ 0 w 557"/>
              <a:gd name="T11" fmla="*/ 0 h 701"/>
              <a:gd name="T12" fmla="*/ 0 w 557"/>
              <a:gd name="T13" fmla="*/ 0 h 701"/>
              <a:gd name="T14" fmla="*/ 166269 w 557"/>
              <a:gd name="T15" fmla="*/ 115944 h 701"/>
              <a:gd name="T16" fmla="*/ 9696 w 557"/>
              <a:gd name="T17" fmla="*/ 17644 h 701"/>
              <a:gd name="T18" fmla="*/ 9696 w 557"/>
              <a:gd name="T19" fmla="*/ 242330 h 701"/>
              <a:gd name="T20" fmla="*/ 171296 w 557"/>
              <a:gd name="T21" fmla="*/ 242330 h 701"/>
              <a:gd name="T22" fmla="*/ 45607 w 557"/>
              <a:gd name="T23" fmla="*/ 115944 h 701"/>
              <a:gd name="T24" fmla="*/ 166269 w 557"/>
              <a:gd name="T25" fmla="*/ 115944 h 70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7" h="701">
                <a:moveTo>
                  <a:pt x="0" y="0"/>
                </a:moveTo>
                <a:lnTo>
                  <a:pt x="556" y="348"/>
                </a:lnTo>
                <a:lnTo>
                  <a:pt x="190" y="348"/>
                </a:lnTo>
                <a:lnTo>
                  <a:pt x="541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463" y="322"/>
                </a:moveTo>
                <a:lnTo>
                  <a:pt x="27" y="49"/>
                </a:lnTo>
                <a:lnTo>
                  <a:pt x="27" y="673"/>
                </a:lnTo>
                <a:lnTo>
                  <a:pt x="477" y="673"/>
                </a:lnTo>
                <a:lnTo>
                  <a:pt x="127" y="322"/>
                </a:lnTo>
                <a:lnTo>
                  <a:pt x="463" y="322"/>
                </a:lnTo>
                <a:close/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5" name="Freeform 2159">
            <a:extLst>
              <a:ext uri="{FF2B5EF4-FFF2-40B4-BE49-F238E27FC236}">
                <a16:creationId xmlns:a16="http://schemas.microsoft.com/office/drawing/2014/main" id="{F1ABBAE8-D861-F24C-9659-F0F8A2634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1850" y="2660650"/>
            <a:ext cx="179388" cy="238125"/>
          </a:xfrm>
          <a:custGeom>
            <a:avLst/>
            <a:gdLst>
              <a:gd name="T0" fmla="*/ 0 w 498"/>
              <a:gd name="T1" fmla="*/ 0 h 663"/>
              <a:gd name="T2" fmla="*/ 179028 w 498"/>
              <a:gd name="T3" fmla="*/ 111700 h 663"/>
              <a:gd name="T4" fmla="*/ 52592 w 498"/>
              <a:gd name="T5" fmla="*/ 111700 h 663"/>
              <a:gd name="T6" fmla="*/ 179028 w 498"/>
              <a:gd name="T7" fmla="*/ 237766 h 663"/>
              <a:gd name="T8" fmla="*/ 0 w 498"/>
              <a:gd name="T9" fmla="*/ 237766 h 663"/>
              <a:gd name="T10" fmla="*/ 0 w 498"/>
              <a:gd name="T11" fmla="*/ 0 h 6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8" h="663">
                <a:moveTo>
                  <a:pt x="0" y="0"/>
                </a:moveTo>
                <a:lnTo>
                  <a:pt x="497" y="311"/>
                </a:lnTo>
                <a:lnTo>
                  <a:pt x="146" y="311"/>
                </a:lnTo>
                <a:lnTo>
                  <a:pt x="497" y="662"/>
                </a:lnTo>
                <a:lnTo>
                  <a:pt x="0" y="662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6" name="Freeform 2160">
            <a:extLst>
              <a:ext uri="{FF2B5EF4-FFF2-40B4-BE49-F238E27FC236}">
                <a16:creationId xmlns:a16="http://schemas.microsoft.com/office/drawing/2014/main" id="{E5EDBCEE-B03E-1748-9B73-855275758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2725738"/>
            <a:ext cx="71438" cy="42862"/>
          </a:xfrm>
          <a:custGeom>
            <a:avLst/>
            <a:gdLst>
              <a:gd name="T0" fmla="*/ 71077 w 198"/>
              <a:gd name="T1" fmla="*/ 6538 h 118"/>
              <a:gd name="T2" fmla="*/ 34997 w 198"/>
              <a:gd name="T3" fmla="*/ 42499 h 118"/>
              <a:gd name="T4" fmla="*/ 0 w 198"/>
              <a:gd name="T5" fmla="*/ 6538 h 118"/>
              <a:gd name="T6" fmla="*/ 15875 w 198"/>
              <a:gd name="T7" fmla="*/ 25427 h 118"/>
              <a:gd name="T8" fmla="*/ 18761 w 198"/>
              <a:gd name="T9" fmla="*/ 23247 h 118"/>
              <a:gd name="T10" fmla="*/ 12628 w 198"/>
              <a:gd name="T11" fmla="*/ 18888 h 118"/>
              <a:gd name="T12" fmla="*/ 20205 w 198"/>
              <a:gd name="T13" fmla="*/ 16346 h 118"/>
              <a:gd name="T14" fmla="*/ 16236 w 198"/>
              <a:gd name="T15" fmla="*/ 10534 h 118"/>
              <a:gd name="T16" fmla="*/ 23813 w 198"/>
              <a:gd name="T17" fmla="*/ 11624 h 118"/>
              <a:gd name="T18" fmla="*/ 22730 w 198"/>
              <a:gd name="T19" fmla="*/ 4359 h 118"/>
              <a:gd name="T20" fmla="*/ 29225 w 198"/>
              <a:gd name="T21" fmla="*/ 8354 h 118"/>
              <a:gd name="T22" fmla="*/ 30668 w 198"/>
              <a:gd name="T23" fmla="*/ 0 h 118"/>
              <a:gd name="T24" fmla="*/ 34997 w 198"/>
              <a:gd name="T25" fmla="*/ 6538 h 118"/>
              <a:gd name="T26" fmla="*/ 39688 w 198"/>
              <a:gd name="T27" fmla="*/ 0 h 118"/>
              <a:gd name="T28" fmla="*/ 41853 w 198"/>
              <a:gd name="T29" fmla="*/ 8354 h 118"/>
              <a:gd name="T30" fmla="*/ 48347 w 198"/>
              <a:gd name="T31" fmla="*/ 4359 h 118"/>
              <a:gd name="T32" fmla="*/ 47625 w 198"/>
              <a:gd name="T33" fmla="*/ 11624 h 118"/>
              <a:gd name="T34" fmla="*/ 54480 w 198"/>
              <a:gd name="T35" fmla="*/ 10534 h 118"/>
              <a:gd name="T36" fmla="*/ 50873 w 198"/>
              <a:gd name="T37" fmla="*/ 16346 h 118"/>
              <a:gd name="T38" fmla="*/ 58088 w 198"/>
              <a:gd name="T39" fmla="*/ 18888 h 118"/>
              <a:gd name="T40" fmla="*/ 52316 w 198"/>
              <a:gd name="T41" fmla="*/ 23247 h 118"/>
              <a:gd name="T42" fmla="*/ 55202 w 198"/>
              <a:gd name="T43" fmla="*/ 25427 h 118"/>
              <a:gd name="T44" fmla="*/ 71077 w 198"/>
              <a:gd name="T45" fmla="*/ 6538 h 11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8" h="118">
                <a:moveTo>
                  <a:pt x="197" y="18"/>
                </a:moveTo>
                <a:cubicBezTo>
                  <a:pt x="197" y="73"/>
                  <a:pt x="153" y="117"/>
                  <a:pt x="97" y="117"/>
                </a:cubicBezTo>
                <a:cubicBezTo>
                  <a:pt x="44" y="117"/>
                  <a:pt x="0" y="73"/>
                  <a:pt x="0" y="18"/>
                </a:cubicBezTo>
                <a:cubicBezTo>
                  <a:pt x="8" y="39"/>
                  <a:pt x="25" y="57"/>
                  <a:pt x="44" y="70"/>
                </a:cubicBezTo>
                <a:lnTo>
                  <a:pt x="52" y="64"/>
                </a:lnTo>
                <a:lnTo>
                  <a:pt x="35" y="52"/>
                </a:lnTo>
                <a:lnTo>
                  <a:pt x="56" y="45"/>
                </a:lnTo>
                <a:lnTo>
                  <a:pt x="45" y="29"/>
                </a:lnTo>
                <a:lnTo>
                  <a:pt x="66" y="32"/>
                </a:lnTo>
                <a:lnTo>
                  <a:pt x="63" y="12"/>
                </a:lnTo>
                <a:lnTo>
                  <a:pt x="81" y="23"/>
                </a:lnTo>
                <a:lnTo>
                  <a:pt x="85" y="0"/>
                </a:lnTo>
                <a:lnTo>
                  <a:pt x="97" y="18"/>
                </a:lnTo>
                <a:lnTo>
                  <a:pt x="110" y="0"/>
                </a:lnTo>
                <a:lnTo>
                  <a:pt x="116" y="23"/>
                </a:lnTo>
                <a:lnTo>
                  <a:pt x="134" y="12"/>
                </a:lnTo>
                <a:lnTo>
                  <a:pt x="132" y="32"/>
                </a:lnTo>
                <a:lnTo>
                  <a:pt x="151" y="29"/>
                </a:lnTo>
                <a:lnTo>
                  <a:pt x="141" y="45"/>
                </a:lnTo>
                <a:lnTo>
                  <a:pt x="161" y="52"/>
                </a:lnTo>
                <a:lnTo>
                  <a:pt x="145" y="64"/>
                </a:lnTo>
                <a:lnTo>
                  <a:pt x="153" y="70"/>
                </a:lnTo>
                <a:cubicBezTo>
                  <a:pt x="173" y="57"/>
                  <a:pt x="189" y="39"/>
                  <a:pt x="197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7" name="Freeform 2161">
            <a:extLst>
              <a:ext uri="{FF2B5EF4-FFF2-40B4-BE49-F238E27FC236}">
                <a16:creationId xmlns:a16="http://schemas.microsoft.com/office/drawing/2014/main" id="{E1E5A471-39EF-3141-BCAD-2AF30AD8D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2798763"/>
            <a:ext cx="77788" cy="76200"/>
          </a:xfrm>
          <a:custGeom>
            <a:avLst/>
            <a:gdLst>
              <a:gd name="T0" fmla="*/ 62521 w 214"/>
              <a:gd name="T1" fmla="*/ 44210 h 212"/>
              <a:gd name="T2" fmla="*/ 71972 w 214"/>
              <a:gd name="T3" fmla="*/ 57509 h 212"/>
              <a:gd name="T4" fmla="*/ 55615 w 214"/>
              <a:gd name="T5" fmla="*/ 55353 h 212"/>
              <a:gd name="T6" fmla="*/ 57796 w 214"/>
              <a:gd name="T7" fmla="*/ 71527 h 212"/>
              <a:gd name="T8" fmla="*/ 45073 w 214"/>
              <a:gd name="T9" fmla="*/ 61823 h 212"/>
              <a:gd name="T10" fmla="*/ 45073 w 214"/>
              <a:gd name="T11" fmla="*/ 61823 h 212"/>
              <a:gd name="T12" fmla="*/ 38167 w 214"/>
              <a:gd name="T13" fmla="*/ 75841 h 212"/>
              <a:gd name="T14" fmla="*/ 32351 w 214"/>
              <a:gd name="T15" fmla="*/ 61823 h 212"/>
              <a:gd name="T16" fmla="*/ 32351 w 214"/>
              <a:gd name="T17" fmla="*/ 61823 h 212"/>
              <a:gd name="T18" fmla="*/ 19265 w 214"/>
              <a:gd name="T19" fmla="*/ 71527 h 212"/>
              <a:gd name="T20" fmla="*/ 21083 w 214"/>
              <a:gd name="T21" fmla="*/ 55353 h 212"/>
              <a:gd name="T22" fmla="*/ 21083 w 214"/>
              <a:gd name="T23" fmla="*/ 55353 h 212"/>
              <a:gd name="T24" fmla="*/ 21083 w 214"/>
              <a:gd name="T25" fmla="*/ 55353 h 212"/>
              <a:gd name="T26" fmla="*/ 5089 w 214"/>
              <a:gd name="T27" fmla="*/ 57509 h 212"/>
              <a:gd name="T28" fmla="*/ 15267 w 214"/>
              <a:gd name="T29" fmla="*/ 44210 h 212"/>
              <a:gd name="T30" fmla="*/ 15267 w 214"/>
              <a:gd name="T31" fmla="*/ 44210 h 212"/>
              <a:gd name="T32" fmla="*/ 0 w 214"/>
              <a:gd name="T33" fmla="*/ 37741 h 212"/>
              <a:gd name="T34" fmla="*/ 15267 w 214"/>
              <a:gd name="T35" fmla="*/ 32349 h 212"/>
              <a:gd name="T36" fmla="*/ 15267 w 214"/>
              <a:gd name="T37" fmla="*/ 32349 h 212"/>
              <a:gd name="T38" fmla="*/ 5089 w 214"/>
              <a:gd name="T39" fmla="*/ 19050 h 212"/>
              <a:gd name="T40" fmla="*/ 21083 w 214"/>
              <a:gd name="T41" fmla="*/ 21925 h 212"/>
              <a:gd name="T42" fmla="*/ 19265 w 214"/>
              <a:gd name="T43" fmla="*/ 5032 h 212"/>
              <a:gd name="T44" fmla="*/ 32351 w 214"/>
              <a:gd name="T45" fmla="*/ 14737 h 212"/>
              <a:gd name="T46" fmla="*/ 32351 w 214"/>
              <a:gd name="T47" fmla="*/ 14737 h 212"/>
              <a:gd name="T48" fmla="*/ 38167 w 214"/>
              <a:gd name="T49" fmla="*/ 0 h 212"/>
              <a:gd name="T50" fmla="*/ 45073 w 214"/>
              <a:gd name="T51" fmla="*/ 14737 h 212"/>
              <a:gd name="T52" fmla="*/ 45073 w 214"/>
              <a:gd name="T53" fmla="*/ 14737 h 212"/>
              <a:gd name="T54" fmla="*/ 57796 w 214"/>
              <a:gd name="T55" fmla="*/ 5032 h 212"/>
              <a:gd name="T56" fmla="*/ 55615 w 214"/>
              <a:gd name="T57" fmla="*/ 21925 h 212"/>
              <a:gd name="T58" fmla="*/ 71972 w 214"/>
              <a:gd name="T59" fmla="*/ 19050 h 212"/>
              <a:gd name="T60" fmla="*/ 62521 w 214"/>
              <a:gd name="T61" fmla="*/ 32349 h 212"/>
              <a:gd name="T62" fmla="*/ 62521 w 214"/>
              <a:gd name="T63" fmla="*/ 32349 h 212"/>
              <a:gd name="T64" fmla="*/ 77425 w 214"/>
              <a:gd name="T65" fmla="*/ 37741 h 212"/>
              <a:gd name="T66" fmla="*/ 62521 w 214"/>
              <a:gd name="T67" fmla="*/ 44210 h 212"/>
              <a:gd name="T68" fmla="*/ 62521 w 214"/>
              <a:gd name="T69" fmla="*/ 44210 h 2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14" h="212">
                <a:moveTo>
                  <a:pt x="172" y="123"/>
                </a:moveTo>
                <a:lnTo>
                  <a:pt x="198" y="160"/>
                </a:lnTo>
                <a:lnTo>
                  <a:pt x="153" y="154"/>
                </a:lnTo>
                <a:lnTo>
                  <a:pt x="159" y="199"/>
                </a:lnTo>
                <a:lnTo>
                  <a:pt x="124" y="172"/>
                </a:lnTo>
                <a:lnTo>
                  <a:pt x="105" y="211"/>
                </a:lnTo>
                <a:lnTo>
                  <a:pt x="89" y="172"/>
                </a:lnTo>
                <a:lnTo>
                  <a:pt x="53" y="199"/>
                </a:lnTo>
                <a:lnTo>
                  <a:pt x="58" y="154"/>
                </a:lnTo>
                <a:lnTo>
                  <a:pt x="14" y="160"/>
                </a:lnTo>
                <a:lnTo>
                  <a:pt x="42" y="123"/>
                </a:lnTo>
                <a:lnTo>
                  <a:pt x="0" y="105"/>
                </a:lnTo>
                <a:lnTo>
                  <a:pt x="42" y="90"/>
                </a:lnTo>
                <a:lnTo>
                  <a:pt x="14" y="53"/>
                </a:lnTo>
                <a:lnTo>
                  <a:pt x="58" y="61"/>
                </a:lnTo>
                <a:lnTo>
                  <a:pt x="53" y="14"/>
                </a:lnTo>
                <a:lnTo>
                  <a:pt x="89" y="41"/>
                </a:lnTo>
                <a:lnTo>
                  <a:pt x="105" y="0"/>
                </a:lnTo>
                <a:lnTo>
                  <a:pt x="124" y="41"/>
                </a:lnTo>
                <a:lnTo>
                  <a:pt x="159" y="14"/>
                </a:lnTo>
                <a:lnTo>
                  <a:pt x="153" y="61"/>
                </a:lnTo>
                <a:lnTo>
                  <a:pt x="198" y="53"/>
                </a:lnTo>
                <a:lnTo>
                  <a:pt x="172" y="90"/>
                </a:lnTo>
                <a:lnTo>
                  <a:pt x="213" y="105"/>
                </a:lnTo>
                <a:lnTo>
                  <a:pt x="172" y="12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8" name="Freeform 2162">
            <a:extLst>
              <a:ext uri="{FF2B5EF4-FFF2-40B4-BE49-F238E27FC236}">
                <a16:creationId xmlns:a16="http://schemas.microsoft.com/office/drawing/2014/main" id="{5B4E7E4D-4559-DE4A-8B63-F2C26F5BA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117850"/>
            <a:ext cx="431800" cy="252413"/>
          </a:xfrm>
          <a:custGeom>
            <a:avLst/>
            <a:gdLst>
              <a:gd name="T0" fmla="*/ 215900 w 1200"/>
              <a:gd name="T1" fmla="*/ 252053 h 701"/>
              <a:gd name="T2" fmla="*/ 0 w 1200"/>
              <a:gd name="T3" fmla="*/ 252053 h 701"/>
              <a:gd name="T4" fmla="*/ 0 w 1200"/>
              <a:gd name="T5" fmla="*/ 0 h 701"/>
              <a:gd name="T6" fmla="*/ 431440 w 1200"/>
              <a:gd name="T7" fmla="*/ 0 h 701"/>
              <a:gd name="T8" fmla="*/ 431440 w 1200"/>
              <a:gd name="T9" fmla="*/ 252053 h 701"/>
              <a:gd name="T10" fmla="*/ 215900 w 1200"/>
              <a:gd name="T11" fmla="*/ 252053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1">
                <a:moveTo>
                  <a:pt x="600" y="700"/>
                </a:moveTo>
                <a:lnTo>
                  <a:pt x="0" y="700"/>
                </a:lnTo>
                <a:lnTo>
                  <a:pt x="0" y="0"/>
                </a:lnTo>
                <a:lnTo>
                  <a:pt x="1199" y="0"/>
                </a:lnTo>
                <a:lnTo>
                  <a:pt x="1199" y="700"/>
                </a:lnTo>
                <a:lnTo>
                  <a:pt x="600" y="70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9" name="Freeform 2163">
            <a:extLst>
              <a:ext uri="{FF2B5EF4-FFF2-40B4-BE49-F238E27FC236}">
                <a16:creationId xmlns:a16="http://schemas.microsoft.com/office/drawing/2014/main" id="{57A15B88-6282-F746-8A2E-9263CC732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168650"/>
            <a:ext cx="431800" cy="150813"/>
          </a:xfrm>
          <a:custGeom>
            <a:avLst/>
            <a:gdLst>
              <a:gd name="T0" fmla="*/ 0 w 1200"/>
              <a:gd name="T1" fmla="*/ 100542 h 420"/>
              <a:gd name="T2" fmla="*/ 431440 w 1200"/>
              <a:gd name="T3" fmla="*/ 100542 h 420"/>
              <a:gd name="T4" fmla="*/ 431440 w 1200"/>
              <a:gd name="T5" fmla="*/ 150454 h 420"/>
              <a:gd name="T6" fmla="*/ 0 w 1200"/>
              <a:gd name="T7" fmla="*/ 150454 h 420"/>
              <a:gd name="T8" fmla="*/ 0 w 1200"/>
              <a:gd name="T9" fmla="*/ 100542 h 420"/>
              <a:gd name="T10" fmla="*/ 0 w 1200"/>
              <a:gd name="T11" fmla="*/ 0 h 420"/>
              <a:gd name="T12" fmla="*/ 431440 w 1200"/>
              <a:gd name="T13" fmla="*/ 0 h 420"/>
              <a:gd name="T14" fmla="*/ 431440 w 1200"/>
              <a:gd name="T15" fmla="*/ 50271 h 420"/>
              <a:gd name="T16" fmla="*/ 0 w 1200"/>
              <a:gd name="T17" fmla="*/ 50271 h 420"/>
              <a:gd name="T18" fmla="*/ 0 w 1200"/>
              <a:gd name="T19" fmla="*/ 0 h 4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00" h="420">
                <a:moveTo>
                  <a:pt x="0" y="280"/>
                </a:moveTo>
                <a:lnTo>
                  <a:pt x="1199" y="280"/>
                </a:lnTo>
                <a:lnTo>
                  <a:pt x="1199" y="419"/>
                </a:lnTo>
                <a:lnTo>
                  <a:pt x="0" y="419"/>
                </a:lnTo>
                <a:lnTo>
                  <a:pt x="0" y="280"/>
                </a:lnTo>
                <a:close/>
                <a:moveTo>
                  <a:pt x="0" y="0"/>
                </a:moveTo>
                <a:lnTo>
                  <a:pt x="1199" y="0"/>
                </a:lnTo>
                <a:lnTo>
                  <a:pt x="1199" y="140"/>
                </a:lnTo>
                <a:lnTo>
                  <a:pt x="0" y="14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0" name="Freeform 2164">
            <a:extLst>
              <a:ext uri="{FF2B5EF4-FFF2-40B4-BE49-F238E27FC236}">
                <a16:creationId xmlns:a16="http://schemas.microsoft.com/office/drawing/2014/main" id="{287639E1-9F5E-A247-BFE5-4D9076AFC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117850"/>
            <a:ext cx="219075" cy="252413"/>
          </a:xfrm>
          <a:custGeom>
            <a:avLst/>
            <a:gdLst>
              <a:gd name="T0" fmla="*/ 0 w 607"/>
              <a:gd name="T1" fmla="*/ 252053 h 701"/>
              <a:gd name="T2" fmla="*/ 0 w 607"/>
              <a:gd name="T3" fmla="*/ 0 h 701"/>
              <a:gd name="T4" fmla="*/ 218714 w 607"/>
              <a:gd name="T5" fmla="*/ 126747 h 701"/>
              <a:gd name="T6" fmla="*/ 361 w 607"/>
              <a:gd name="T7" fmla="*/ 252053 h 701"/>
              <a:gd name="T8" fmla="*/ 0 w 607"/>
              <a:gd name="T9" fmla="*/ 252053 h 7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7" h="701">
                <a:moveTo>
                  <a:pt x="0" y="700"/>
                </a:moveTo>
                <a:lnTo>
                  <a:pt x="0" y="0"/>
                </a:lnTo>
                <a:lnTo>
                  <a:pt x="606" y="352"/>
                </a:lnTo>
                <a:lnTo>
                  <a:pt x="1" y="700"/>
                </a:lnTo>
                <a:lnTo>
                  <a:pt x="0" y="700"/>
                </a:lnTo>
              </a:path>
            </a:pathLst>
          </a:custGeom>
          <a:solidFill>
            <a:srgbClr val="2F3C8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1" name="Freeform 2165">
            <a:extLst>
              <a:ext uri="{FF2B5EF4-FFF2-40B4-BE49-F238E27FC236}">
                <a16:creationId xmlns:a16="http://schemas.microsoft.com/office/drawing/2014/main" id="{53BB18AF-7304-3143-A515-3FD10E434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7863" y="3200400"/>
            <a:ext cx="20637" cy="46038"/>
          </a:xfrm>
          <a:custGeom>
            <a:avLst/>
            <a:gdLst>
              <a:gd name="T0" fmla="*/ 13641 w 59"/>
              <a:gd name="T1" fmla="*/ 0 h 129"/>
              <a:gd name="T2" fmla="*/ 20287 w 59"/>
              <a:gd name="T3" fmla="*/ 45681 h 129"/>
              <a:gd name="T4" fmla="*/ 0 w 59"/>
              <a:gd name="T5" fmla="*/ 40328 h 129"/>
              <a:gd name="T6" fmla="*/ 13641 w 59"/>
              <a:gd name="T7" fmla="*/ 0 h 1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9" h="129">
                <a:moveTo>
                  <a:pt x="39" y="0"/>
                </a:moveTo>
                <a:lnTo>
                  <a:pt x="58" y="128"/>
                </a:lnTo>
                <a:lnTo>
                  <a:pt x="0" y="113"/>
                </a:lnTo>
                <a:lnTo>
                  <a:pt x="3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2" name="Freeform 2166">
            <a:extLst>
              <a:ext uri="{FF2B5EF4-FFF2-40B4-BE49-F238E27FC236}">
                <a16:creationId xmlns:a16="http://schemas.microsoft.com/office/drawing/2014/main" id="{29AE5B4D-1DFF-0142-BC4F-80D2F00E1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3200400"/>
            <a:ext cx="20637" cy="46038"/>
          </a:xfrm>
          <a:custGeom>
            <a:avLst/>
            <a:gdLst>
              <a:gd name="T0" fmla="*/ 7603 w 57"/>
              <a:gd name="T1" fmla="*/ 0 h 129"/>
              <a:gd name="T2" fmla="*/ 20275 w 57"/>
              <a:gd name="T3" fmla="*/ 40328 h 129"/>
              <a:gd name="T4" fmla="*/ 0 w 57"/>
              <a:gd name="T5" fmla="*/ 45681 h 129"/>
              <a:gd name="T6" fmla="*/ 7603 w 57"/>
              <a:gd name="T7" fmla="*/ 0 h 1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129">
                <a:moveTo>
                  <a:pt x="21" y="0"/>
                </a:moveTo>
                <a:lnTo>
                  <a:pt x="56" y="113"/>
                </a:lnTo>
                <a:lnTo>
                  <a:pt x="0" y="128"/>
                </a:lnTo>
                <a:lnTo>
                  <a:pt x="2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3" name="Freeform 2167">
            <a:extLst>
              <a:ext uri="{FF2B5EF4-FFF2-40B4-BE49-F238E27FC236}">
                <a16:creationId xmlns:a16="http://schemas.microsoft.com/office/drawing/2014/main" id="{76423157-47CB-E547-86D9-E3151E21A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3230563"/>
            <a:ext cx="41275" cy="20637"/>
          </a:xfrm>
          <a:custGeom>
            <a:avLst/>
            <a:gdLst>
              <a:gd name="T0" fmla="*/ 40916 w 115"/>
              <a:gd name="T1" fmla="*/ 0 h 59"/>
              <a:gd name="T2" fmla="*/ 0 w 115"/>
              <a:gd name="T3" fmla="*/ 20287 h 59"/>
              <a:gd name="T4" fmla="*/ 0 w 115"/>
              <a:gd name="T5" fmla="*/ 0 h 59"/>
              <a:gd name="T6" fmla="*/ 40916 w 115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5" h="59">
                <a:moveTo>
                  <a:pt x="114" y="0"/>
                </a:moveTo>
                <a:lnTo>
                  <a:pt x="0" y="58"/>
                </a:lnTo>
                <a:lnTo>
                  <a:pt x="0" y="0"/>
                </a:lnTo>
                <a:lnTo>
                  <a:pt x="11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4" name="Freeform 2168">
            <a:extLst>
              <a:ext uri="{FF2B5EF4-FFF2-40B4-BE49-F238E27FC236}">
                <a16:creationId xmlns:a16="http://schemas.microsoft.com/office/drawing/2014/main" id="{3E6C0BB5-2D39-E943-AC10-6686C1E9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3230563"/>
            <a:ext cx="46037" cy="23812"/>
          </a:xfrm>
          <a:custGeom>
            <a:avLst/>
            <a:gdLst>
              <a:gd name="T0" fmla="*/ 45683 w 130"/>
              <a:gd name="T1" fmla="*/ 0 h 68"/>
              <a:gd name="T2" fmla="*/ 12395 w 130"/>
              <a:gd name="T3" fmla="*/ 23462 h 68"/>
              <a:gd name="T4" fmla="*/ 0 w 130"/>
              <a:gd name="T5" fmla="*/ 7354 h 68"/>
              <a:gd name="T6" fmla="*/ 45683 w 130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0" h="68">
                <a:moveTo>
                  <a:pt x="129" y="0"/>
                </a:moveTo>
                <a:lnTo>
                  <a:pt x="35" y="67"/>
                </a:lnTo>
                <a:lnTo>
                  <a:pt x="0" y="21"/>
                </a:lnTo>
                <a:lnTo>
                  <a:pt x="12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5" name="Freeform 2169">
            <a:extLst>
              <a:ext uri="{FF2B5EF4-FFF2-40B4-BE49-F238E27FC236}">
                <a16:creationId xmlns:a16="http://schemas.microsoft.com/office/drawing/2014/main" id="{2D36CC00-5E78-0841-BBFC-D186FBC81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75" y="3230563"/>
            <a:ext cx="47625" cy="23812"/>
          </a:xfrm>
          <a:custGeom>
            <a:avLst/>
            <a:gdLst>
              <a:gd name="T0" fmla="*/ 0 w 132"/>
              <a:gd name="T1" fmla="*/ 0 h 68"/>
              <a:gd name="T2" fmla="*/ 47264 w 132"/>
              <a:gd name="T3" fmla="*/ 7354 h 68"/>
              <a:gd name="T4" fmla="*/ 34636 w 132"/>
              <a:gd name="T5" fmla="*/ 23462 h 68"/>
              <a:gd name="T6" fmla="*/ 0 w 132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2" h="68">
                <a:moveTo>
                  <a:pt x="0" y="0"/>
                </a:moveTo>
                <a:lnTo>
                  <a:pt x="131" y="21"/>
                </a:lnTo>
                <a:lnTo>
                  <a:pt x="96" y="6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6" name="Freeform 2170">
            <a:extLst>
              <a:ext uri="{FF2B5EF4-FFF2-40B4-BE49-F238E27FC236}">
                <a16:creationId xmlns:a16="http://schemas.microsoft.com/office/drawing/2014/main" id="{E314E718-1AB1-4947-A933-DFA976310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75" y="3230563"/>
            <a:ext cx="42863" cy="20637"/>
          </a:xfrm>
          <a:custGeom>
            <a:avLst/>
            <a:gdLst>
              <a:gd name="T0" fmla="*/ 0 w 121"/>
              <a:gd name="T1" fmla="*/ 0 h 59"/>
              <a:gd name="T2" fmla="*/ 42509 w 121"/>
              <a:gd name="T3" fmla="*/ 0 h 59"/>
              <a:gd name="T4" fmla="*/ 42509 w 121"/>
              <a:gd name="T5" fmla="*/ 20287 h 59"/>
              <a:gd name="T6" fmla="*/ 0 w 121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1" h="59">
                <a:moveTo>
                  <a:pt x="0" y="0"/>
                </a:moveTo>
                <a:lnTo>
                  <a:pt x="120" y="0"/>
                </a:lnTo>
                <a:lnTo>
                  <a:pt x="120" y="5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7" name="Freeform 2171">
            <a:extLst>
              <a:ext uri="{FF2B5EF4-FFF2-40B4-BE49-F238E27FC236}">
                <a16:creationId xmlns:a16="http://schemas.microsoft.com/office/drawing/2014/main" id="{7E683F0A-B1B1-104B-83A4-F4BAA11C4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2625" y="3236913"/>
            <a:ext cx="33338" cy="41275"/>
          </a:xfrm>
          <a:custGeom>
            <a:avLst/>
            <a:gdLst>
              <a:gd name="T0" fmla="*/ 32972 w 91"/>
              <a:gd name="T1" fmla="*/ 40913 h 114"/>
              <a:gd name="T2" fmla="*/ 0 w 91"/>
              <a:gd name="T3" fmla="*/ 6879 h 114"/>
              <a:gd name="T4" fmla="*/ 20149 w 91"/>
              <a:gd name="T5" fmla="*/ 0 h 114"/>
              <a:gd name="T6" fmla="*/ 32972 w 91"/>
              <a:gd name="T7" fmla="*/ 40913 h 1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1" h="114">
                <a:moveTo>
                  <a:pt x="90" y="113"/>
                </a:moveTo>
                <a:lnTo>
                  <a:pt x="0" y="19"/>
                </a:lnTo>
                <a:lnTo>
                  <a:pt x="55" y="0"/>
                </a:lnTo>
                <a:lnTo>
                  <a:pt x="90" y="11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8" name="Freeform 2172">
            <a:extLst>
              <a:ext uri="{FF2B5EF4-FFF2-40B4-BE49-F238E27FC236}">
                <a16:creationId xmlns:a16="http://schemas.microsoft.com/office/drawing/2014/main" id="{4455B666-4A81-CF42-B9D0-80C6A021E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1038" y="3235325"/>
            <a:ext cx="33337" cy="42863"/>
          </a:xfrm>
          <a:custGeom>
            <a:avLst/>
            <a:gdLst>
              <a:gd name="T0" fmla="*/ 32982 w 94"/>
              <a:gd name="T1" fmla="*/ 42497 h 117"/>
              <a:gd name="T2" fmla="*/ 0 w 94"/>
              <a:gd name="T3" fmla="*/ 16852 h 117"/>
              <a:gd name="T4" fmla="*/ 12413 w 94"/>
              <a:gd name="T5" fmla="*/ 0 h 117"/>
              <a:gd name="T6" fmla="*/ 32982 w 94"/>
              <a:gd name="T7" fmla="*/ 42497 h 1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117">
                <a:moveTo>
                  <a:pt x="93" y="116"/>
                </a:moveTo>
                <a:lnTo>
                  <a:pt x="0" y="46"/>
                </a:lnTo>
                <a:lnTo>
                  <a:pt x="35" y="0"/>
                </a:lnTo>
                <a:lnTo>
                  <a:pt x="93" y="1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9" name="Freeform 2173">
            <a:extLst>
              <a:ext uri="{FF2B5EF4-FFF2-40B4-BE49-F238E27FC236}">
                <a16:creationId xmlns:a16="http://schemas.microsoft.com/office/drawing/2014/main" id="{0FC00125-8453-AB4C-8BB6-B0331CDDF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0" y="3235325"/>
            <a:ext cx="34925" cy="42863"/>
          </a:xfrm>
          <a:custGeom>
            <a:avLst/>
            <a:gdLst>
              <a:gd name="T0" fmla="*/ 0 w 96"/>
              <a:gd name="T1" fmla="*/ 42497 h 117"/>
              <a:gd name="T2" fmla="*/ 21828 w 96"/>
              <a:gd name="T3" fmla="*/ 0 h 117"/>
              <a:gd name="T4" fmla="*/ 34561 w 96"/>
              <a:gd name="T5" fmla="*/ 16852 h 117"/>
              <a:gd name="T6" fmla="*/ 0 w 96"/>
              <a:gd name="T7" fmla="*/ 42497 h 1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6" h="117">
                <a:moveTo>
                  <a:pt x="0" y="116"/>
                </a:moveTo>
                <a:lnTo>
                  <a:pt x="60" y="0"/>
                </a:lnTo>
                <a:lnTo>
                  <a:pt x="95" y="46"/>
                </a:lnTo>
                <a:lnTo>
                  <a:pt x="0" y="1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70" name="Freeform 2174">
            <a:extLst>
              <a:ext uri="{FF2B5EF4-FFF2-40B4-BE49-F238E27FC236}">
                <a16:creationId xmlns:a16="http://schemas.microsoft.com/office/drawing/2014/main" id="{473B21BE-1741-3E40-AECF-6A8F58095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0" y="3236913"/>
            <a:ext cx="33338" cy="41275"/>
          </a:xfrm>
          <a:custGeom>
            <a:avLst/>
            <a:gdLst>
              <a:gd name="T0" fmla="*/ 0 w 94"/>
              <a:gd name="T1" fmla="*/ 40913 h 114"/>
              <a:gd name="T2" fmla="*/ 12768 w 94"/>
              <a:gd name="T3" fmla="*/ 0 h 114"/>
              <a:gd name="T4" fmla="*/ 32983 w 94"/>
              <a:gd name="T5" fmla="*/ 6879 h 114"/>
              <a:gd name="T6" fmla="*/ 0 w 94"/>
              <a:gd name="T7" fmla="*/ 40913 h 1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114">
                <a:moveTo>
                  <a:pt x="0" y="113"/>
                </a:moveTo>
                <a:lnTo>
                  <a:pt x="36" y="0"/>
                </a:lnTo>
                <a:lnTo>
                  <a:pt x="93" y="19"/>
                </a:lnTo>
                <a:lnTo>
                  <a:pt x="0" y="11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71" name="Freeform 2175">
            <a:extLst>
              <a:ext uri="{FF2B5EF4-FFF2-40B4-BE49-F238E27FC236}">
                <a16:creationId xmlns:a16="http://schemas.microsoft.com/office/drawing/2014/main" id="{DC88F03B-D91A-7545-981C-AD09B3CEE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3117850"/>
            <a:ext cx="431800" cy="252413"/>
          </a:xfrm>
          <a:custGeom>
            <a:avLst/>
            <a:gdLst>
              <a:gd name="T0" fmla="*/ 215900 w 1200"/>
              <a:gd name="T1" fmla="*/ 252053 h 701"/>
              <a:gd name="T2" fmla="*/ 0 w 1200"/>
              <a:gd name="T3" fmla="*/ 252053 h 701"/>
              <a:gd name="T4" fmla="*/ 0 w 1200"/>
              <a:gd name="T5" fmla="*/ 0 h 701"/>
              <a:gd name="T6" fmla="*/ 431440 w 1200"/>
              <a:gd name="T7" fmla="*/ 0 h 701"/>
              <a:gd name="T8" fmla="*/ 431440 w 1200"/>
              <a:gd name="T9" fmla="*/ 252053 h 701"/>
              <a:gd name="T10" fmla="*/ 215900 w 1200"/>
              <a:gd name="T11" fmla="*/ 252053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1">
                <a:moveTo>
                  <a:pt x="600" y="700"/>
                </a:moveTo>
                <a:lnTo>
                  <a:pt x="0" y="700"/>
                </a:lnTo>
                <a:lnTo>
                  <a:pt x="0" y="0"/>
                </a:lnTo>
                <a:lnTo>
                  <a:pt x="1199" y="0"/>
                </a:lnTo>
                <a:lnTo>
                  <a:pt x="1199" y="700"/>
                </a:lnTo>
                <a:lnTo>
                  <a:pt x="600" y="700"/>
                </a:lnTo>
              </a:path>
            </a:pathLst>
          </a:custGeom>
          <a:solidFill>
            <a:srgbClr val="E833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72" name="Freeform 2176">
            <a:extLst>
              <a:ext uri="{FF2B5EF4-FFF2-40B4-BE49-F238E27FC236}">
                <a16:creationId xmlns:a16="http://schemas.microsoft.com/office/drawing/2014/main" id="{700B9E1F-25D8-8445-8CB7-EFB4B1C85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3286125"/>
            <a:ext cx="306387" cy="82550"/>
          </a:xfrm>
          <a:custGeom>
            <a:avLst/>
            <a:gdLst>
              <a:gd name="T0" fmla="*/ 90114 w 850"/>
              <a:gd name="T1" fmla="*/ 82193 h 231"/>
              <a:gd name="T2" fmla="*/ 0 w 850"/>
              <a:gd name="T3" fmla="*/ 82193 h 231"/>
              <a:gd name="T4" fmla="*/ 0 w 850"/>
              <a:gd name="T5" fmla="*/ 0 h 231"/>
              <a:gd name="T6" fmla="*/ 306027 w 850"/>
              <a:gd name="T7" fmla="*/ 0 h 231"/>
              <a:gd name="T8" fmla="*/ 306027 w 850"/>
              <a:gd name="T9" fmla="*/ 82193 h 231"/>
              <a:gd name="T10" fmla="*/ 90114 w 850"/>
              <a:gd name="T11" fmla="*/ 82193 h 2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50" h="231">
                <a:moveTo>
                  <a:pt x="250" y="230"/>
                </a:moveTo>
                <a:lnTo>
                  <a:pt x="0" y="230"/>
                </a:lnTo>
                <a:lnTo>
                  <a:pt x="0" y="0"/>
                </a:lnTo>
                <a:lnTo>
                  <a:pt x="849" y="0"/>
                </a:lnTo>
                <a:lnTo>
                  <a:pt x="849" y="230"/>
                </a:lnTo>
                <a:lnTo>
                  <a:pt x="250" y="230"/>
                </a:ln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73" name="Freeform 2177">
            <a:extLst>
              <a:ext uri="{FF2B5EF4-FFF2-40B4-BE49-F238E27FC236}">
                <a16:creationId xmlns:a16="http://schemas.microsoft.com/office/drawing/2014/main" id="{B2E3C317-867A-5045-94DA-B83EBF2D6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3117850"/>
            <a:ext cx="306387" cy="84138"/>
          </a:xfrm>
          <a:custGeom>
            <a:avLst/>
            <a:gdLst>
              <a:gd name="T0" fmla="*/ 153194 w 850"/>
              <a:gd name="T1" fmla="*/ 83778 h 234"/>
              <a:gd name="T2" fmla="*/ 0 w 850"/>
              <a:gd name="T3" fmla="*/ 83778 h 234"/>
              <a:gd name="T4" fmla="*/ 0 w 850"/>
              <a:gd name="T5" fmla="*/ 0 h 234"/>
              <a:gd name="T6" fmla="*/ 306027 w 850"/>
              <a:gd name="T7" fmla="*/ 0 h 234"/>
              <a:gd name="T8" fmla="*/ 306027 w 850"/>
              <a:gd name="T9" fmla="*/ 83778 h 234"/>
              <a:gd name="T10" fmla="*/ 153194 w 850"/>
              <a:gd name="T11" fmla="*/ 83778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50" h="234">
                <a:moveTo>
                  <a:pt x="425" y="233"/>
                </a:moveTo>
                <a:lnTo>
                  <a:pt x="0" y="233"/>
                </a:lnTo>
                <a:lnTo>
                  <a:pt x="0" y="0"/>
                </a:lnTo>
                <a:lnTo>
                  <a:pt x="849" y="0"/>
                </a:lnTo>
                <a:lnTo>
                  <a:pt x="849" y="233"/>
                </a:lnTo>
                <a:lnTo>
                  <a:pt x="425" y="2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74" name="Freeform 2178">
            <a:extLst>
              <a:ext uri="{FF2B5EF4-FFF2-40B4-BE49-F238E27FC236}">
                <a16:creationId xmlns:a16="http://schemas.microsoft.com/office/drawing/2014/main" id="{1AB5A1A1-8775-864D-BD51-280C7BD97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038" y="3162300"/>
            <a:ext cx="15875" cy="9525"/>
          </a:xfrm>
          <a:custGeom>
            <a:avLst/>
            <a:gdLst>
              <a:gd name="T0" fmla="*/ 1380 w 46"/>
              <a:gd name="T1" fmla="*/ 0 h 25"/>
              <a:gd name="T2" fmla="*/ 14495 w 46"/>
              <a:gd name="T3" fmla="*/ 0 h 25"/>
              <a:gd name="T4" fmla="*/ 15530 w 46"/>
              <a:gd name="T5" fmla="*/ 1143 h 25"/>
              <a:gd name="T6" fmla="*/ 15530 w 46"/>
              <a:gd name="T7" fmla="*/ 6858 h 25"/>
              <a:gd name="T8" fmla="*/ 14495 w 46"/>
              <a:gd name="T9" fmla="*/ 9144 h 25"/>
              <a:gd name="T10" fmla="*/ 1380 w 46"/>
              <a:gd name="T11" fmla="*/ 9144 h 25"/>
              <a:gd name="T12" fmla="*/ 0 w 46"/>
              <a:gd name="T13" fmla="*/ 6858 h 25"/>
              <a:gd name="T14" fmla="*/ 0 w 46"/>
              <a:gd name="T15" fmla="*/ 1143 h 25"/>
              <a:gd name="T16" fmla="*/ 1380 w 46"/>
              <a:gd name="T17" fmla="*/ 0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6" h="25">
                <a:moveTo>
                  <a:pt x="4" y="0"/>
                </a:moveTo>
                <a:lnTo>
                  <a:pt x="42" y="0"/>
                </a:lnTo>
                <a:cubicBezTo>
                  <a:pt x="43" y="0"/>
                  <a:pt x="45" y="0"/>
                  <a:pt x="45" y="3"/>
                </a:cubicBezTo>
                <a:lnTo>
                  <a:pt x="45" y="18"/>
                </a:lnTo>
                <a:cubicBezTo>
                  <a:pt x="45" y="21"/>
                  <a:pt x="43" y="24"/>
                  <a:pt x="42" y="24"/>
                </a:cubicBezTo>
                <a:lnTo>
                  <a:pt x="4" y="24"/>
                </a:lnTo>
                <a:cubicBezTo>
                  <a:pt x="1" y="24"/>
                  <a:pt x="0" y="21"/>
                  <a:pt x="0" y="18"/>
                </a:cubicBezTo>
                <a:lnTo>
                  <a:pt x="0" y="3"/>
                </a:lnTo>
                <a:cubicBezTo>
                  <a:pt x="0" y="0"/>
                  <a:pt x="1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75" name="Freeform 2179">
            <a:extLst>
              <a:ext uri="{FF2B5EF4-FFF2-40B4-BE49-F238E27FC236}">
                <a16:creationId xmlns:a16="http://schemas.microsoft.com/office/drawing/2014/main" id="{0513E96B-CC16-284F-8B20-AB6F78049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3162300"/>
            <a:ext cx="1588" cy="9525"/>
          </a:xfrm>
          <a:custGeom>
            <a:avLst/>
            <a:gdLst>
              <a:gd name="T0" fmla="*/ 1270 w 5"/>
              <a:gd name="T1" fmla="*/ 1143 h 25"/>
              <a:gd name="T2" fmla="*/ 1270 w 5"/>
              <a:gd name="T3" fmla="*/ 6858 h 25"/>
              <a:gd name="T4" fmla="*/ 0 w 5"/>
              <a:gd name="T5" fmla="*/ 9144 h 25"/>
              <a:gd name="T6" fmla="*/ 953 w 5"/>
              <a:gd name="T7" fmla="*/ 6858 h 25"/>
              <a:gd name="T8" fmla="*/ 953 w 5"/>
              <a:gd name="T9" fmla="*/ 1143 h 25"/>
              <a:gd name="T10" fmla="*/ 0 w 5"/>
              <a:gd name="T11" fmla="*/ 0 h 25"/>
              <a:gd name="T12" fmla="*/ 1270 w 5"/>
              <a:gd name="T13" fmla="*/ 1143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25">
                <a:moveTo>
                  <a:pt x="4" y="3"/>
                </a:moveTo>
                <a:lnTo>
                  <a:pt x="4" y="18"/>
                </a:lnTo>
                <a:cubicBezTo>
                  <a:pt x="4" y="21"/>
                  <a:pt x="1" y="24"/>
                  <a:pt x="0" y="24"/>
                </a:cubicBezTo>
                <a:cubicBezTo>
                  <a:pt x="1" y="24"/>
                  <a:pt x="3" y="21"/>
                  <a:pt x="3" y="18"/>
                </a:cubicBezTo>
                <a:lnTo>
                  <a:pt x="3" y="3"/>
                </a:lnTo>
                <a:cubicBezTo>
                  <a:pt x="3" y="0"/>
                  <a:pt x="1" y="0"/>
                  <a:pt x="0" y="0"/>
                </a:cubicBezTo>
                <a:cubicBezTo>
                  <a:pt x="1" y="0"/>
                  <a:pt x="4" y="0"/>
                  <a:pt x="4" y="3"/>
                </a:cubicBez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76" name="Freeform 2180">
            <a:extLst>
              <a:ext uri="{FF2B5EF4-FFF2-40B4-BE49-F238E27FC236}">
                <a16:creationId xmlns:a16="http://schemas.microsoft.com/office/drawing/2014/main" id="{ECA36910-1BE1-E348-A1A4-8D072C5D3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038" y="3162300"/>
            <a:ext cx="15875" cy="7938"/>
          </a:xfrm>
          <a:custGeom>
            <a:avLst/>
            <a:gdLst>
              <a:gd name="T0" fmla="*/ 1082 w 44"/>
              <a:gd name="T1" fmla="*/ 0 h 22"/>
              <a:gd name="T2" fmla="*/ 14432 w 44"/>
              <a:gd name="T3" fmla="*/ 0 h 22"/>
              <a:gd name="T4" fmla="*/ 15514 w 44"/>
              <a:gd name="T5" fmla="*/ 1082 h 22"/>
              <a:gd name="T6" fmla="*/ 15514 w 44"/>
              <a:gd name="T7" fmla="*/ 6495 h 22"/>
              <a:gd name="T8" fmla="*/ 14432 w 44"/>
              <a:gd name="T9" fmla="*/ 7577 h 22"/>
              <a:gd name="T10" fmla="*/ 1082 w 44"/>
              <a:gd name="T11" fmla="*/ 7577 h 22"/>
              <a:gd name="T12" fmla="*/ 0 w 44"/>
              <a:gd name="T13" fmla="*/ 6495 h 22"/>
              <a:gd name="T14" fmla="*/ 0 w 44"/>
              <a:gd name="T15" fmla="*/ 1082 h 22"/>
              <a:gd name="T16" fmla="*/ 1082 w 44"/>
              <a:gd name="T17" fmla="*/ 0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4" h="22">
                <a:moveTo>
                  <a:pt x="3" y="0"/>
                </a:moveTo>
                <a:lnTo>
                  <a:pt x="40" y="0"/>
                </a:lnTo>
                <a:cubicBezTo>
                  <a:pt x="41" y="0"/>
                  <a:pt x="43" y="3"/>
                  <a:pt x="43" y="3"/>
                </a:cubicBezTo>
                <a:lnTo>
                  <a:pt x="43" y="18"/>
                </a:lnTo>
                <a:cubicBezTo>
                  <a:pt x="43" y="21"/>
                  <a:pt x="41" y="21"/>
                  <a:pt x="40" y="21"/>
                </a:cubicBezTo>
                <a:lnTo>
                  <a:pt x="3" y="21"/>
                </a:lnTo>
                <a:cubicBezTo>
                  <a:pt x="2" y="21"/>
                  <a:pt x="0" y="21"/>
                  <a:pt x="0" y="18"/>
                </a:cubicBezTo>
                <a:lnTo>
                  <a:pt x="0" y="3"/>
                </a:lnTo>
                <a:cubicBezTo>
                  <a:pt x="0" y="3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77" name="Freeform 2181">
            <a:extLst>
              <a:ext uri="{FF2B5EF4-FFF2-40B4-BE49-F238E27FC236}">
                <a16:creationId xmlns:a16="http://schemas.microsoft.com/office/drawing/2014/main" id="{691AA317-32A9-9847-A29D-7D9954793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3162300"/>
            <a:ext cx="1588" cy="7938"/>
          </a:xfrm>
          <a:custGeom>
            <a:avLst/>
            <a:gdLst>
              <a:gd name="T0" fmla="*/ 0 w 5"/>
              <a:gd name="T1" fmla="*/ 7577 h 22"/>
              <a:gd name="T2" fmla="*/ 953 w 5"/>
              <a:gd name="T3" fmla="*/ 6495 h 22"/>
              <a:gd name="T4" fmla="*/ 953 w 5"/>
              <a:gd name="T5" fmla="*/ 1082 h 22"/>
              <a:gd name="T6" fmla="*/ 0 w 5"/>
              <a:gd name="T7" fmla="*/ 0 h 22"/>
              <a:gd name="T8" fmla="*/ 1270 w 5"/>
              <a:gd name="T9" fmla="*/ 1082 h 22"/>
              <a:gd name="T10" fmla="*/ 1270 w 5"/>
              <a:gd name="T11" fmla="*/ 6495 h 22"/>
              <a:gd name="T12" fmla="*/ 0 w 5"/>
              <a:gd name="T13" fmla="*/ 757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22">
                <a:moveTo>
                  <a:pt x="0" y="21"/>
                </a:moveTo>
                <a:cubicBezTo>
                  <a:pt x="1" y="21"/>
                  <a:pt x="3" y="21"/>
                  <a:pt x="3" y="18"/>
                </a:cubicBezTo>
                <a:lnTo>
                  <a:pt x="3" y="3"/>
                </a:lnTo>
                <a:cubicBezTo>
                  <a:pt x="3" y="3"/>
                  <a:pt x="1" y="0"/>
                  <a:pt x="0" y="0"/>
                </a:cubicBezTo>
                <a:cubicBezTo>
                  <a:pt x="1" y="0"/>
                  <a:pt x="4" y="3"/>
                  <a:pt x="4" y="3"/>
                </a:cubicBezTo>
                <a:lnTo>
                  <a:pt x="4" y="18"/>
                </a:lnTo>
                <a:cubicBezTo>
                  <a:pt x="4" y="21"/>
                  <a:pt x="1" y="21"/>
                  <a:pt x="0" y="21"/>
                </a:cubicBez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78" name="Freeform 2182">
            <a:extLst>
              <a:ext uri="{FF2B5EF4-FFF2-40B4-BE49-F238E27FC236}">
                <a16:creationId xmlns:a16="http://schemas.microsoft.com/office/drawing/2014/main" id="{777F7E65-B85F-8447-AE64-305EF0030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3163888"/>
            <a:ext cx="6350" cy="3175"/>
          </a:xfrm>
          <a:custGeom>
            <a:avLst/>
            <a:gdLst>
              <a:gd name="T0" fmla="*/ 3175 w 16"/>
              <a:gd name="T1" fmla="*/ 0 h 10"/>
              <a:gd name="T2" fmla="*/ 3969 w 16"/>
              <a:gd name="T3" fmla="*/ 0 h 10"/>
              <a:gd name="T4" fmla="*/ 3969 w 16"/>
              <a:gd name="T5" fmla="*/ 0 h 10"/>
              <a:gd name="T6" fmla="*/ 4763 w 16"/>
              <a:gd name="T7" fmla="*/ 0 h 10"/>
              <a:gd name="T8" fmla="*/ 5159 w 16"/>
              <a:gd name="T9" fmla="*/ 0 h 10"/>
              <a:gd name="T10" fmla="*/ 5556 w 16"/>
              <a:gd name="T11" fmla="*/ 0 h 10"/>
              <a:gd name="T12" fmla="*/ 5159 w 16"/>
              <a:gd name="T13" fmla="*/ 953 h 10"/>
              <a:gd name="T14" fmla="*/ 5556 w 16"/>
              <a:gd name="T15" fmla="*/ 953 h 10"/>
              <a:gd name="T16" fmla="*/ 5953 w 16"/>
              <a:gd name="T17" fmla="*/ 953 h 10"/>
              <a:gd name="T18" fmla="*/ 5953 w 16"/>
              <a:gd name="T19" fmla="*/ 1905 h 10"/>
              <a:gd name="T20" fmla="*/ 5556 w 16"/>
              <a:gd name="T21" fmla="*/ 1905 h 10"/>
              <a:gd name="T22" fmla="*/ 5159 w 16"/>
              <a:gd name="T23" fmla="*/ 1905 h 10"/>
              <a:gd name="T24" fmla="*/ 5953 w 16"/>
              <a:gd name="T25" fmla="*/ 2858 h 10"/>
              <a:gd name="T26" fmla="*/ 5556 w 16"/>
              <a:gd name="T27" fmla="*/ 2858 h 10"/>
              <a:gd name="T28" fmla="*/ 4763 w 16"/>
              <a:gd name="T29" fmla="*/ 2858 h 10"/>
              <a:gd name="T30" fmla="*/ 3969 w 16"/>
              <a:gd name="T31" fmla="*/ 2858 h 10"/>
              <a:gd name="T32" fmla="*/ 3969 w 16"/>
              <a:gd name="T33" fmla="*/ 2858 h 10"/>
              <a:gd name="T34" fmla="*/ 3175 w 16"/>
              <a:gd name="T35" fmla="*/ 2858 h 10"/>
              <a:gd name="T36" fmla="*/ 2778 w 16"/>
              <a:gd name="T37" fmla="*/ 2858 h 10"/>
              <a:gd name="T38" fmla="*/ 1984 w 16"/>
              <a:gd name="T39" fmla="*/ 2858 h 10"/>
              <a:gd name="T40" fmla="*/ 1984 w 16"/>
              <a:gd name="T41" fmla="*/ 2858 h 10"/>
              <a:gd name="T42" fmla="*/ 1191 w 16"/>
              <a:gd name="T43" fmla="*/ 2858 h 10"/>
              <a:gd name="T44" fmla="*/ 1191 w 16"/>
              <a:gd name="T45" fmla="*/ 1905 h 10"/>
              <a:gd name="T46" fmla="*/ 794 w 16"/>
              <a:gd name="T47" fmla="*/ 1905 h 10"/>
              <a:gd name="T48" fmla="*/ 0 w 16"/>
              <a:gd name="T49" fmla="*/ 1905 h 10"/>
              <a:gd name="T50" fmla="*/ 0 w 16"/>
              <a:gd name="T51" fmla="*/ 953 h 10"/>
              <a:gd name="T52" fmla="*/ 794 w 16"/>
              <a:gd name="T53" fmla="*/ 953 h 10"/>
              <a:gd name="T54" fmla="*/ 1191 w 16"/>
              <a:gd name="T55" fmla="*/ 953 h 10"/>
              <a:gd name="T56" fmla="*/ 794 w 16"/>
              <a:gd name="T57" fmla="*/ 0 h 10"/>
              <a:gd name="T58" fmla="*/ 1191 w 16"/>
              <a:gd name="T59" fmla="*/ 0 h 10"/>
              <a:gd name="T60" fmla="*/ 1984 w 16"/>
              <a:gd name="T61" fmla="*/ 0 h 10"/>
              <a:gd name="T62" fmla="*/ 2778 w 16"/>
              <a:gd name="T63" fmla="*/ 0 h 10"/>
              <a:gd name="T64" fmla="*/ 3175 w 16"/>
              <a:gd name="T65" fmla="*/ 0 h 1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5" y="6"/>
                </a:lnTo>
                <a:lnTo>
                  <a:pt x="14" y="6"/>
                </a:lnTo>
                <a:lnTo>
                  <a:pt x="13" y="6"/>
                </a:lnTo>
                <a:lnTo>
                  <a:pt x="15" y="9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8" y="9"/>
                </a:lnTo>
                <a:lnTo>
                  <a:pt x="7" y="9"/>
                </a:lnTo>
                <a:lnTo>
                  <a:pt x="5" y="9"/>
                </a:lnTo>
                <a:lnTo>
                  <a:pt x="3" y="9"/>
                </a:lnTo>
                <a:lnTo>
                  <a:pt x="3" y="6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3" y="3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79" name="Freeform 2183">
            <a:extLst>
              <a:ext uri="{FF2B5EF4-FFF2-40B4-BE49-F238E27FC236}">
                <a16:creationId xmlns:a16="http://schemas.microsoft.com/office/drawing/2014/main" id="{F70A5BE4-5171-9846-ABC7-D9186A5D7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3163888"/>
            <a:ext cx="4762" cy="3175"/>
          </a:xfrm>
          <a:custGeom>
            <a:avLst/>
            <a:gdLst>
              <a:gd name="T0" fmla="*/ 0 w 14"/>
              <a:gd name="T1" fmla="*/ 2858 h 10"/>
              <a:gd name="T2" fmla="*/ 340 w 14"/>
              <a:gd name="T3" fmla="*/ 1905 h 10"/>
              <a:gd name="T4" fmla="*/ 340 w 14"/>
              <a:gd name="T5" fmla="*/ 2858 h 10"/>
              <a:gd name="T6" fmla="*/ 0 w 14"/>
              <a:gd name="T7" fmla="*/ 2858 h 10"/>
              <a:gd name="T8" fmla="*/ 3742 w 14"/>
              <a:gd name="T9" fmla="*/ 1905 h 10"/>
              <a:gd name="T10" fmla="*/ 4082 w 14"/>
              <a:gd name="T11" fmla="*/ 1905 h 10"/>
              <a:gd name="T12" fmla="*/ 4422 w 14"/>
              <a:gd name="T13" fmla="*/ 2858 h 10"/>
              <a:gd name="T14" fmla="*/ 4082 w 14"/>
              <a:gd name="T15" fmla="*/ 2858 h 10"/>
              <a:gd name="T16" fmla="*/ 3742 w 14"/>
              <a:gd name="T17" fmla="*/ 1905 h 10"/>
              <a:gd name="T18" fmla="*/ 3401 w 14"/>
              <a:gd name="T19" fmla="*/ 953 h 10"/>
              <a:gd name="T20" fmla="*/ 2041 w 14"/>
              <a:gd name="T21" fmla="*/ 0 h 10"/>
              <a:gd name="T22" fmla="*/ 2721 w 14"/>
              <a:gd name="T23" fmla="*/ 0 h 10"/>
              <a:gd name="T24" fmla="*/ 3401 w 14"/>
              <a:gd name="T25" fmla="*/ 0 h 10"/>
              <a:gd name="T26" fmla="*/ 3742 w 14"/>
              <a:gd name="T27" fmla="*/ 0 h 10"/>
              <a:gd name="T28" fmla="*/ 3401 w 14"/>
              <a:gd name="T29" fmla="*/ 953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" h="10">
                <a:moveTo>
                  <a:pt x="0" y="9"/>
                </a:moveTo>
                <a:lnTo>
                  <a:pt x="1" y="6"/>
                </a:lnTo>
                <a:lnTo>
                  <a:pt x="1" y="9"/>
                </a:lnTo>
                <a:lnTo>
                  <a:pt x="0" y="9"/>
                </a:lnTo>
                <a:close/>
                <a:moveTo>
                  <a:pt x="11" y="6"/>
                </a:moveTo>
                <a:lnTo>
                  <a:pt x="12" y="6"/>
                </a:lnTo>
                <a:lnTo>
                  <a:pt x="13" y="9"/>
                </a:lnTo>
                <a:lnTo>
                  <a:pt x="12" y="9"/>
                </a:lnTo>
                <a:lnTo>
                  <a:pt x="11" y="6"/>
                </a:lnTo>
                <a:close/>
                <a:moveTo>
                  <a:pt x="10" y="3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0" y="3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80" name="Freeform 2184">
            <a:extLst>
              <a:ext uri="{FF2B5EF4-FFF2-40B4-BE49-F238E27FC236}">
                <a16:creationId xmlns:a16="http://schemas.microsoft.com/office/drawing/2014/main" id="{F74965CA-2B99-E941-BDB6-DDC4C474D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3165475"/>
            <a:ext cx="1587" cy="1588"/>
          </a:xfrm>
          <a:custGeom>
            <a:avLst/>
            <a:gdLst>
              <a:gd name="T0" fmla="*/ 952 w 5"/>
              <a:gd name="T1" fmla="*/ 0 h 4"/>
              <a:gd name="T2" fmla="*/ 1270 w 5"/>
              <a:gd name="T3" fmla="*/ 1191 h 4"/>
              <a:gd name="T4" fmla="*/ 952 w 5"/>
              <a:gd name="T5" fmla="*/ 1191 h 4"/>
              <a:gd name="T6" fmla="*/ 0 w 5"/>
              <a:gd name="T7" fmla="*/ 1191 h 4"/>
              <a:gd name="T8" fmla="*/ 952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4" y="0"/>
                  <a:pt x="4" y="0"/>
                  <a:pt x="4" y="3"/>
                </a:cubicBezTo>
                <a:cubicBezTo>
                  <a:pt x="4" y="3"/>
                  <a:pt x="4" y="3"/>
                  <a:pt x="3" y="3"/>
                </a:cubicBezTo>
                <a:cubicBezTo>
                  <a:pt x="1" y="3"/>
                  <a:pt x="0" y="3"/>
                  <a:pt x="0" y="3"/>
                </a:cubicBezTo>
                <a:cubicBezTo>
                  <a:pt x="0" y="0"/>
                  <a:pt x="1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81" name="Freeform 2185">
            <a:extLst>
              <a:ext uri="{FF2B5EF4-FFF2-40B4-BE49-F238E27FC236}">
                <a16:creationId xmlns:a16="http://schemas.microsoft.com/office/drawing/2014/main" id="{FCCEA8D3-7D61-7B40-8C6B-5E78EA0D5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3165475"/>
            <a:ext cx="1588" cy="1588"/>
          </a:xfrm>
          <a:custGeom>
            <a:avLst/>
            <a:gdLst>
              <a:gd name="T0" fmla="*/ 953 w 5"/>
              <a:gd name="T1" fmla="*/ 397 h 4"/>
              <a:gd name="T2" fmla="*/ 0 w 5"/>
              <a:gd name="T3" fmla="*/ 397 h 4"/>
              <a:gd name="T4" fmla="*/ 635 w 5"/>
              <a:gd name="T5" fmla="*/ 0 h 4"/>
              <a:gd name="T6" fmla="*/ 953 w 5"/>
              <a:gd name="T7" fmla="*/ 397 h 4"/>
              <a:gd name="T8" fmla="*/ 1270 w 5"/>
              <a:gd name="T9" fmla="*/ 1191 h 4"/>
              <a:gd name="T10" fmla="*/ 953 w 5"/>
              <a:gd name="T11" fmla="*/ 1191 h 4"/>
              <a:gd name="T12" fmla="*/ 953 w 5"/>
              <a:gd name="T13" fmla="*/ 397 h 4"/>
              <a:gd name="T14" fmla="*/ 1270 w 5"/>
              <a:gd name="T15" fmla="*/ 1191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4">
                <a:moveTo>
                  <a:pt x="3" y="1"/>
                </a:moveTo>
                <a:cubicBezTo>
                  <a:pt x="2" y="1"/>
                  <a:pt x="1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2" y="0"/>
                  <a:pt x="3" y="0"/>
                  <a:pt x="3" y="1"/>
                </a:cubicBezTo>
                <a:close/>
                <a:moveTo>
                  <a:pt x="4" y="3"/>
                </a:moveTo>
                <a:lnTo>
                  <a:pt x="3" y="3"/>
                </a:lnTo>
                <a:cubicBezTo>
                  <a:pt x="3" y="2"/>
                  <a:pt x="3" y="2"/>
                  <a:pt x="3" y="1"/>
                </a:cubicBezTo>
                <a:cubicBezTo>
                  <a:pt x="4" y="2"/>
                  <a:pt x="4" y="2"/>
                  <a:pt x="4" y="3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82" name="Freeform 2186">
            <a:extLst>
              <a:ext uri="{FF2B5EF4-FFF2-40B4-BE49-F238E27FC236}">
                <a16:creationId xmlns:a16="http://schemas.microsoft.com/office/drawing/2014/main" id="{B7640B7E-6F42-F045-B5A5-70AF74799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063" y="3160713"/>
            <a:ext cx="15875" cy="9525"/>
          </a:xfrm>
          <a:custGeom>
            <a:avLst/>
            <a:gdLst>
              <a:gd name="T0" fmla="*/ 1380 w 46"/>
              <a:gd name="T1" fmla="*/ 0 h 25"/>
              <a:gd name="T2" fmla="*/ 14149 w 46"/>
              <a:gd name="T3" fmla="*/ 0 h 25"/>
              <a:gd name="T4" fmla="*/ 15530 w 46"/>
              <a:gd name="T5" fmla="*/ 2286 h 25"/>
              <a:gd name="T6" fmla="*/ 15530 w 46"/>
              <a:gd name="T7" fmla="*/ 8001 h 25"/>
              <a:gd name="T8" fmla="*/ 14149 w 46"/>
              <a:gd name="T9" fmla="*/ 9144 h 25"/>
              <a:gd name="T10" fmla="*/ 1380 w 46"/>
              <a:gd name="T11" fmla="*/ 9144 h 25"/>
              <a:gd name="T12" fmla="*/ 0 w 46"/>
              <a:gd name="T13" fmla="*/ 8001 h 25"/>
              <a:gd name="T14" fmla="*/ 0 w 46"/>
              <a:gd name="T15" fmla="*/ 2286 h 25"/>
              <a:gd name="T16" fmla="*/ 1380 w 46"/>
              <a:gd name="T17" fmla="*/ 0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6" h="25">
                <a:moveTo>
                  <a:pt x="4" y="0"/>
                </a:moveTo>
                <a:lnTo>
                  <a:pt x="41" y="0"/>
                </a:lnTo>
                <a:cubicBezTo>
                  <a:pt x="44" y="0"/>
                  <a:pt x="45" y="3"/>
                  <a:pt x="45" y="6"/>
                </a:cubicBezTo>
                <a:lnTo>
                  <a:pt x="45" y="21"/>
                </a:lnTo>
                <a:cubicBezTo>
                  <a:pt x="45" y="24"/>
                  <a:pt x="44" y="24"/>
                  <a:pt x="41" y="24"/>
                </a:cubicBezTo>
                <a:lnTo>
                  <a:pt x="4" y="24"/>
                </a:lnTo>
                <a:cubicBezTo>
                  <a:pt x="2" y="24"/>
                  <a:pt x="0" y="24"/>
                  <a:pt x="0" y="21"/>
                </a:cubicBezTo>
                <a:lnTo>
                  <a:pt x="0" y="6"/>
                </a:lnTo>
                <a:cubicBezTo>
                  <a:pt x="0" y="3"/>
                  <a:pt x="2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83" name="Freeform 2187">
            <a:extLst>
              <a:ext uri="{FF2B5EF4-FFF2-40B4-BE49-F238E27FC236}">
                <a16:creationId xmlns:a16="http://schemas.microsoft.com/office/drawing/2014/main" id="{52E434B6-9FF5-8941-9021-507ED7388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475" y="3160713"/>
            <a:ext cx="17463" cy="9525"/>
          </a:xfrm>
          <a:custGeom>
            <a:avLst/>
            <a:gdLst>
              <a:gd name="T0" fmla="*/ 1858 w 47"/>
              <a:gd name="T1" fmla="*/ 9144 h 25"/>
              <a:gd name="T2" fmla="*/ 0 w 47"/>
              <a:gd name="T3" fmla="*/ 8001 h 25"/>
              <a:gd name="T4" fmla="*/ 0 w 47"/>
              <a:gd name="T5" fmla="*/ 2286 h 25"/>
              <a:gd name="T6" fmla="*/ 1858 w 47"/>
              <a:gd name="T7" fmla="*/ 0 h 25"/>
              <a:gd name="T8" fmla="*/ 15605 w 47"/>
              <a:gd name="T9" fmla="*/ 0 h 25"/>
              <a:gd name="T10" fmla="*/ 17091 w 47"/>
              <a:gd name="T11" fmla="*/ 2286 h 25"/>
              <a:gd name="T12" fmla="*/ 15605 w 47"/>
              <a:gd name="T13" fmla="*/ 1143 h 25"/>
              <a:gd name="T14" fmla="*/ 1858 w 47"/>
              <a:gd name="T15" fmla="*/ 1143 h 25"/>
              <a:gd name="T16" fmla="*/ 743 w 47"/>
              <a:gd name="T17" fmla="*/ 2286 h 25"/>
              <a:gd name="T18" fmla="*/ 743 w 47"/>
              <a:gd name="T19" fmla="*/ 8001 h 25"/>
              <a:gd name="T20" fmla="*/ 1858 w 47"/>
              <a:gd name="T21" fmla="*/ 9144 h 25"/>
              <a:gd name="T22" fmla="*/ 15605 w 47"/>
              <a:gd name="T23" fmla="*/ 9144 h 25"/>
              <a:gd name="T24" fmla="*/ 17091 w 47"/>
              <a:gd name="T25" fmla="*/ 8382 h 25"/>
              <a:gd name="T26" fmla="*/ 15605 w 47"/>
              <a:gd name="T27" fmla="*/ 9144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7" h="25">
                <a:moveTo>
                  <a:pt x="5" y="24"/>
                </a:moveTo>
                <a:cubicBezTo>
                  <a:pt x="2" y="24"/>
                  <a:pt x="0" y="24"/>
                  <a:pt x="0" y="21"/>
                </a:cubicBezTo>
                <a:lnTo>
                  <a:pt x="0" y="6"/>
                </a:lnTo>
                <a:cubicBezTo>
                  <a:pt x="0" y="3"/>
                  <a:pt x="2" y="0"/>
                  <a:pt x="5" y="0"/>
                </a:cubicBezTo>
                <a:lnTo>
                  <a:pt x="42" y="0"/>
                </a:lnTo>
                <a:cubicBezTo>
                  <a:pt x="45" y="0"/>
                  <a:pt x="46" y="3"/>
                  <a:pt x="46" y="6"/>
                </a:cubicBezTo>
                <a:cubicBezTo>
                  <a:pt x="45" y="3"/>
                  <a:pt x="44" y="3"/>
                  <a:pt x="42" y="3"/>
                </a:cubicBezTo>
                <a:lnTo>
                  <a:pt x="5" y="3"/>
                </a:lnTo>
                <a:cubicBezTo>
                  <a:pt x="3" y="3"/>
                  <a:pt x="2" y="3"/>
                  <a:pt x="2" y="6"/>
                </a:cubicBezTo>
                <a:lnTo>
                  <a:pt x="2" y="21"/>
                </a:lnTo>
                <a:cubicBezTo>
                  <a:pt x="2" y="24"/>
                  <a:pt x="3" y="24"/>
                  <a:pt x="5" y="24"/>
                </a:cubicBezTo>
                <a:close/>
                <a:moveTo>
                  <a:pt x="42" y="24"/>
                </a:moveTo>
                <a:cubicBezTo>
                  <a:pt x="44" y="24"/>
                  <a:pt x="45" y="24"/>
                  <a:pt x="46" y="22"/>
                </a:cubicBezTo>
                <a:cubicBezTo>
                  <a:pt x="46" y="24"/>
                  <a:pt x="45" y="24"/>
                  <a:pt x="42" y="24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84" name="Freeform 2188">
            <a:extLst>
              <a:ext uri="{FF2B5EF4-FFF2-40B4-BE49-F238E27FC236}">
                <a16:creationId xmlns:a16="http://schemas.microsoft.com/office/drawing/2014/main" id="{232FF936-594F-9544-90A6-27950BB9D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063" y="3162300"/>
            <a:ext cx="15875" cy="7938"/>
          </a:xfrm>
          <a:custGeom>
            <a:avLst/>
            <a:gdLst>
              <a:gd name="T0" fmla="*/ 1082 w 44"/>
              <a:gd name="T1" fmla="*/ 0 h 22"/>
              <a:gd name="T2" fmla="*/ 14071 w 44"/>
              <a:gd name="T3" fmla="*/ 0 h 22"/>
              <a:gd name="T4" fmla="*/ 15514 w 44"/>
              <a:gd name="T5" fmla="*/ 1082 h 22"/>
              <a:gd name="T6" fmla="*/ 15514 w 44"/>
              <a:gd name="T7" fmla="*/ 6495 h 22"/>
              <a:gd name="T8" fmla="*/ 14071 w 44"/>
              <a:gd name="T9" fmla="*/ 7577 h 22"/>
              <a:gd name="T10" fmla="*/ 1082 w 44"/>
              <a:gd name="T11" fmla="*/ 7577 h 22"/>
              <a:gd name="T12" fmla="*/ 0 w 44"/>
              <a:gd name="T13" fmla="*/ 6495 h 22"/>
              <a:gd name="T14" fmla="*/ 0 w 44"/>
              <a:gd name="T15" fmla="*/ 1082 h 22"/>
              <a:gd name="T16" fmla="*/ 1082 w 44"/>
              <a:gd name="T17" fmla="*/ 0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4" h="22">
                <a:moveTo>
                  <a:pt x="3" y="0"/>
                </a:moveTo>
                <a:lnTo>
                  <a:pt x="39" y="0"/>
                </a:lnTo>
                <a:cubicBezTo>
                  <a:pt x="41" y="0"/>
                  <a:pt x="43" y="0"/>
                  <a:pt x="43" y="3"/>
                </a:cubicBezTo>
                <a:lnTo>
                  <a:pt x="43" y="18"/>
                </a:lnTo>
                <a:cubicBezTo>
                  <a:pt x="43" y="21"/>
                  <a:pt x="41" y="21"/>
                  <a:pt x="39" y="21"/>
                </a:cubicBezTo>
                <a:lnTo>
                  <a:pt x="3" y="21"/>
                </a:lnTo>
                <a:cubicBezTo>
                  <a:pt x="2" y="21"/>
                  <a:pt x="0" y="21"/>
                  <a:pt x="0" y="18"/>
                </a:cubicBezTo>
                <a:lnTo>
                  <a:pt x="0" y="3"/>
                </a:lnTo>
                <a:cubicBezTo>
                  <a:pt x="0" y="0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85" name="Freeform 2189">
            <a:extLst>
              <a:ext uri="{FF2B5EF4-FFF2-40B4-BE49-F238E27FC236}">
                <a16:creationId xmlns:a16="http://schemas.microsoft.com/office/drawing/2014/main" id="{F1C1BC73-CF5E-8E4D-AF0A-7D4BA2CF8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063" y="3168650"/>
            <a:ext cx="15875" cy="1588"/>
          </a:xfrm>
          <a:custGeom>
            <a:avLst/>
            <a:gdLst>
              <a:gd name="T0" fmla="*/ 14071 w 44"/>
              <a:gd name="T1" fmla="*/ 1191 h 4"/>
              <a:gd name="T2" fmla="*/ 15514 w 44"/>
              <a:gd name="T3" fmla="*/ 0 h 4"/>
              <a:gd name="T4" fmla="*/ 14071 w 44"/>
              <a:gd name="T5" fmla="*/ 1191 h 4"/>
              <a:gd name="T6" fmla="*/ 0 w 44"/>
              <a:gd name="T7" fmla="*/ 0 h 4"/>
              <a:gd name="T8" fmla="*/ 1082 w 44"/>
              <a:gd name="T9" fmla="*/ 1191 h 4"/>
              <a:gd name="T10" fmla="*/ 0 w 4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">
                <a:moveTo>
                  <a:pt x="39" y="3"/>
                </a:moveTo>
                <a:cubicBezTo>
                  <a:pt x="41" y="3"/>
                  <a:pt x="43" y="0"/>
                  <a:pt x="43" y="0"/>
                </a:cubicBezTo>
                <a:cubicBezTo>
                  <a:pt x="43" y="3"/>
                  <a:pt x="41" y="3"/>
                  <a:pt x="39" y="3"/>
                </a:cubicBezTo>
                <a:close/>
                <a:moveTo>
                  <a:pt x="0" y="0"/>
                </a:moveTo>
                <a:cubicBezTo>
                  <a:pt x="0" y="0"/>
                  <a:pt x="2" y="3"/>
                  <a:pt x="3" y="3"/>
                </a:cubicBezTo>
                <a:cubicBezTo>
                  <a:pt x="2" y="3"/>
                  <a:pt x="0" y="3"/>
                  <a:pt x="0" y="0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86" name="Freeform 2190">
            <a:extLst>
              <a:ext uri="{FF2B5EF4-FFF2-40B4-BE49-F238E27FC236}">
                <a16:creationId xmlns:a16="http://schemas.microsoft.com/office/drawing/2014/main" id="{5F9D9441-27C0-A543-8ABC-E987756A5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3163888"/>
            <a:ext cx="4763" cy="3175"/>
          </a:xfrm>
          <a:custGeom>
            <a:avLst/>
            <a:gdLst>
              <a:gd name="T0" fmla="*/ 2223 w 15"/>
              <a:gd name="T1" fmla="*/ 0 h 10"/>
              <a:gd name="T2" fmla="*/ 2540 w 15"/>
              <a:gd name="T3" fmla="*/ 0 h 10"/>
              <a:gd name="T4" fmla="*/ 2858 w 15"/>
              <a:gd name="T5" fmla="*/ 0 h 10"/>
              <a:gd name="T6" fmla="*/ 3493 w 15"/>
              <a:gd name="T7" fmla="*/ 0 h 10"/>
              <a:gd name="T8" fmla="*/ 3810 w 15"/>
              <a:gd name="T9" fmla="*/ 0 h 10"/>
              <a:gd name="T10" fmla="*/ 3810 w 15"/>
              <a:gd name="T11" fmla="*/ 953 h 10"/>
              <a:gd name="T12" fmla="*/ 4445 w 15"/>
              <a:gd name="T13" fmla="*/ 953 h 10"/>
              <a:gd name="T14" fmla="*/ 4445 w 15"/>
              <a:gd name="T15" fmla="*/ 1905 h 10"/>
              <a:gd name="T16" fmla="*/ 3810 w 15"/>
              <a:gd name="T17" fmla="*/ 953 h 10"/>
              <a:gd name="T18" fmla="*/ 3810 w 15"/>
              <a:gd name="T19" fmla="*/ 1905 h 10"/>
              <a:gd name="T20" fmla="*/ 4445 w 15"/>
              <a:gd name="T21" fmla="*/ 1905 h 10"/>
              <a:gd name="T22" fmla="*/ 3810 w 15"/>
              <a:gd name="T23" fmla="*/ 2858 h 10"/>
              <a:gd name="T24" fmla="*/ 3493 w 15"/>
              <a:gd name="T25" fmla="*/ 1905 h 10"/>
              <a:gd name="T26" fmla="*/ 2858 w 15"/>
              <a:gd name="T27" fmla="*/ 2858 h 10"/>
              <a:gd name="T28" fmla="*/ 2223 w 15"/>
              <a:gd name="T29" fmla="*/ 2858 h 10"/>
              <a:gd name="T30" fmla="*/ 1905 w 15"/>
              <a:gd name="T31" fmla="*/ 2858 h 10"/>
              <a:gd name="T32" fmla="*/ 1270 w 15"/>
              <a:gd name="T33" fmla="*/ 1905 h 10"/>
              <a:gd name="T34" fmla="*/ 953 w 15"/>
              <a:gd name="T35" fmla="*/ 2858 h 10"/>
              <a:gd name="T36" fmla="*/ 635 w 15"/>
              <a:gd name="T37" fmla="*/ 1905 h 10"/>
              <a:gd name="T38" fmla="*/ 0 w 15"/>
              <a:gd name="T39" fmla="*/ 1905 h 10"/>
              <a:gd name="T40" fmla="*/ 0 w 15"/>
              <a:gd name="T41" fmla="*/ 953 h 10"/>
              <a:gd name="T42" fmla="*/ 635 w 15"/>
              <a:gd name="T43" fmla="*/ 953 h 10"/>
              <a:gd name="T44" fmla="*/ 953 w 15"/>
              <a:gd name="T45" fmla="*/ 0 h 10"/>
              <a:gd name="T46" fmla="*/ 1270 w 15"/>
              <a:gd name="T47" fmla="*/ 0 h 10"/>
              <a:gd name="T48" fmla="*/ 1905 w 15"/>
              <a:gd name="T49" fmla="*/ 0 h 10"/>
              <a:gd name="T50" fmla="*/ 2223 w 15"/>
              <a:gd name="T51" fmla="*/ 0 h 1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2" y="3"/>
                </a:lnTo>
                <a:lnTo>
                  <a:pt x="14" y="3"/>
                </a:lnTo>
                <a:lnTo>
                  <a:pt x="14" y="6"/>
                </a:lnTo>
                <a:lnTo>
                  <a:pt x="12" y="3"/>
                </a:lnTo>
                <a:lnTo>
                  <a:pt x="12" y="6"/>
                </a:lnTo>
                <a:lnTo>
                  <a:pt x="14" y="6"/>
                </a:lnTo>
                <a:lnTo>
                  <a:pt x="12" y="9"/>
                </a:lnTo>
                <a:lnTo>
                  <a:pt x="11" y="6"/>
                </a:lnTo>
                <a:lnTo>
                  <a:pt x="9" y="9"/>
                </a:lnTo>
                <a:lnTo>
                  <a:pt x="7" y="9"/>
                </a:lnTo>
                <a:lnTo>
                  <a:pt x="6" y="9"/>
                </a:lnTo>
                <a:lnTo>
                  <a:pt x="4" y="6"/>
                </a:lnTo>
                <a:lnTo>
                  <a:pt x="3" y="9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87" name="Freeform 2191">
            <a:extLst>
              <a:ext uri="{FF2B5EF4-FFF2-40B4-BE49-F238E27FC236}">
                <a16:creationId xmlns:a16="http://schemas.microsoft.com/office/drawing/2014/main" id="{16722797-43B5-2B4E-A19C-DEDB1C278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3163888"/>
            <a:ext cx="3175" cy="3175"/>
          </a:xfrm>
          <a:custGeom>
            <a:avLst/>
            <a:gdLst>
              <a:gd name="T0" fmla="*/ 1191 w 8"/>
              <a:gd name="T1" fmla="*/ 1905 h 10"/>
              <a:gd name="T2" fmla="*/ 397 w 8"/>
              <a:gd name="T3" fmla="*/ 2858 h 10"/>
              <a:gd name="T4" fmla="*/ 0 w 8"/>
              <a:gd name="T5" fmla="*/ 2858 h 10"/>
              <a:gd name="T6" fmla="*/ 1191 w 8"/>
              <a:gd name="T7" fmla="*/ 1905 h 10"/>
              <a:gd name="T8" fmla="*/ 1588 w 8"/>
              <a:gd name="T9" fmla="*/ 1905 h 10"/>
              <a:gd name="T10" fmla="*/ 1588 w 8"/>
              <a:gd name="T11" fmla="*/ 953 h 10"/>
              <a:gd name="T12" fmla="*/ 1588 w 8"/>
              <a:gd name="T13" fmla="*/ 0 h 10"/>
              <a:gd name="T14" fmla="*/ 2381 w 8"/>
              <a:gd name="T15" fmla="*/ 953 h 10"/>
              <a:gd name="T16" fmla="*/ 2778 w 8"/>
              <a:gd name="T17" fmla="*/ 1905 h 10"/>
              <a:gd name="T18" fmla="*/ 2381 w 8"/>
              <a:gd name="T19" fmla="*/ 1905 h 10"/>
              <a:gd name="T20" fmla="*/ 1588 w 8"/>
              <a:gd name="T21" fmla="*/ 190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0">
                <a:moveTo>
                  <a:pt x="3" y="6"/>
                </a:moveTo>
                <a:lnTo>
                  <a:pt x="1" y="9"/>
                </a:lnTo>
                <a:lnTo>
                  <a:pt x="0" y="9"/>
                </a:lnTo>
                <a:lnTo>
                  <a:pt x="3" y="6"/>
                </a:lnTo>
                <a:close/>
                <a:moveTo>
                  <a:pt x="4" y="6"/>
                </a:moveTo>
                <a:lnTo>
                  <a:pt x="4" y="3"/>
                </a:lnTo>
                <a:lnTo>
                  <a:pt x="4" y="0"/>
                </a:lnTo>
                <a:lnTo>
                  <a:pt x="6" y="3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88" name="Freeform 2192">
            <a:extLst>
              <a:ext uri="{FF2B5EF4-FFF2-40B4-BE49-F238E27FC236}">
                <a16:creationId xmlns:a16="http://schemas.microsoft.com/office/drawing/2014/main" id="{39707156-9F7B-2240-95B4-6D70A3C80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13" y="3163888"/>
            <a:ext cx="1587" cy="3175"/>
          </a:xfrm>
          <a:custGeom>
            <a:avLst/>
            <a:gdLst>
              <a:gd name="T0" fmla="*/ 635 w 5"/>
              <a:gd name="T1" fmla="*/ 0 h 7"/>
              <a:gd name="T2" fmla="*/ 1270 w 5"/>
              <a:gd name="T3" fmla="*/ 1361 h 7"/>
              <a:gd name="T4" fmla="*/ 952 w 5"/>
              <a:gd name="T5" fmla="*/ 2721 h 7"/>
              <a:gd name="T6" fmla="*/ 0 w 5"/>
              <a:gd name="T7" fmla="*/ 1361 h 7"/>
              <a:gd name="T8" fmla="*/ 635 w 5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0"/>
                </a:moveTo>
                <a:lnTo>
                  <a:pt x="4" y="3"/>
                </a:lnTo>
                <a:cubicBezTo>
                  <a:pt x="4" y="6"/>
                  <a:pt x="3" y="6"/>
                  <a:pt x="3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89" name="Freeform 2193">
            <a:extLst>
              <a:ext uri="{FF2B5EF4-FFF2-40B4-BE49-F238E27FC236}">
                <a16:creationId xmlns:a16="http://schemas.microsoft.com/office/drawing/2014/main" id="{8695B60B-0510-7C4E-A087-0448418B2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13" y="3163888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2721 w 7"/>
              <a:gd name="T5" fmla="*/ 1361 h 7"/>
              <a:gd name="T6" fmla="*/ 1814 w 7"/>
              <a:gd name="T7" fmla="*/ 2721 h 7"/>
              <a:gd name="T8" fmla="*/ 1361 w 7"/>
              <a:gd name="T9" fmla="*/ 2721 h 7"/>
              <a:gd name="T10" fmla="*/ 1361 w 7"/>
              <a:gd name="T11" fmla="*/ 1361 h 7"/>
              <a:gd name="T12" fmla="*/ 907 w 7"/>
              <a:gd name="T13" fmla="*/ 1361 h 7"/>
              <a:gd name="T14" fmla="*/ 2268 w 7"/>
              <a:gd name="T15" fmla="*/ 1361 h 7"/>
              <a:gd name="T16" fmla="*/ 1361 w 7"/>
              <a:gd name="T17" fmla="*/ 136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2" y="6"/>
                  <a:pt x="0" y="6"/>
                  <a:pt x="0" y="3"/>
                </a:cubicBezTo>
                <a:cubicBezTo>
                  <a:pt x="0" y="0"/>
                  <a:pt x="6" y="0"/>
                  <a:pt x="6" y="3"/>
                </a:cubicBezTo>
                <a:cubicBezTo>
                  <a:pt x="6" y="6"/>
                  <a:pt x="4" y="6"/>
                  <a:pt x="4" y="6"/>
                </a:cubicBezTo>
                <a:lnTo>
                  <a:pt x="3" y="6"/>
                </a:lnTo>
                <a:close/>
                <a:moveTo>
                  <a:pt x="3" y="3"/>
                </a:moveTo>
                <a:cubicBezTo>
                  <a:pt x="2" y="3"/>
                  <a:pt x="2" y="3"/>
                  <a:pt x="2" y="3"/>
                </a:cubicBezTo>
                <a:cubicBezTo>
                  <a:pt x="2" y="6"/>
                  <a:pt x="5" y="6"/>
                  <a:pt x="5" y="3"/>
                </a:cubicBezTo>
                <a:lnTo>
                  <a:pt x="3" y="3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0" name="Freeform 2194">
            <a:extLst>
              <a:ext uri="{FF2B5EF4-FFF2-40B4-BE49-F238E27FC236}">
                <a16:creationId xmlns:a16="http://schemas.microsoft.com/office/drawing/2014/main" id="{CC9369CC-F48D-0141-822E-86263A6AC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8" y="3152775"/>
            <a:ext cx="55562" cy="53975"/>
          </a:xfrm>
          <a:custGeom>
            <a:avLst/>
            <a:gdLst>
              <a:gd name="T0" fmla="*/ 28137 w 156"/>
              <a:gd name="T1" fmla="*/ 27531 h 149"/>
              <a:gd name="T2" fmla="*/ 51644 w 156"/>
              <a:gd name="T3" fmla="*/ 2173 h 149"/>
              <a:gd name="T4" fmla="*/ 34192 w 156"/>
              <a:gd name="T5" fmla="*/ 28618 h 149"/>
              <a:gd name="T6" fmla="*/ 3918 w 156"/>
              <a:gd name="T7" fmla="*/ 51439 h 149"/>
              <a:gd name="T8" fmla="*/ 28137 w 156"/>
              <a:gd name="T9" fmla="*/ 27531 h 1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6" h="149">
                <a:moveTo>
                  <a:pt x="79" y="76"/>
                </a:moveTo>
                <a:cubicBezTo>
                  <a:pt x="139" y="18"/>
                  <a:pt x="134" y="0"/>
                  <a:pt x="145" y="6"/>
                </a:cubicBezTo>
                <a:cubicBezTo>
                  <a:pt x="155" y="9"/>
                  <a:pt x="133" y="42"/>
                  <a:pt x="96" y="79"/>
                </a:cubicBezTo>
                <a:cubicBezTo>
                  <a:pt x="58" y="118"/>
                  <a:pt x="22" y="148"/>
                  <a:pt x="11" y="142"/>
                </a:cubicBezTo>
                <a:cubicBezTo>
                  <a:pt x="0" y="139"/>
                  <a:pt x="23" y="130"/>
                  <a:pt x="79" y="7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1" name="Freeform 2195">
            <a:extLst>
              <a:ext uri="{FF2B5EF4-FFF2-40B4-BE49-F238E27FC236}">
                <a16:creationId xmlns:a16="http://schemas.microsoft.com/office/drawing/2014/main" id="{6E03A4F0-639A-C24F-938F-15109EBEF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475" y="3154363"/>
            <a:ext cx="52388" cy="50800"/>
          </a:xfrm>
          <a:custGeom>
            <a:avLst/>
            <a:gdLst>
              <a:gd name="T0" fmla="*/ 2183 w 144"/>
              <a:gd name="T1" fmla="*/ 50435 h 139"/>
              <a:gd name="T2" fmla="*/ 2183 w 144"/>
              <a:gd name="T3" fmla="*/ 50435 h 139"/>
              <a:gd name="T4" fmla="*/ 32379 w 144"/>
              <a:gd name="T5" fmla="*/ 27410 h 139"/>
              <a:gd name="T6" fmla="*/ 50933 w 144"/>
              <a:gd name="T7" fmla="*/ 1827 h 139"/>
              <a:gd name="T8" fmla="*/ 50205 w 144"/>
              <a:gd name="T9" fmla="*/ 731 h 139"/>
              <a:gd name="T10" fmla="*/ 49114 w 144"/>
              <a:gd name="T11" fmla="*/ 731 h 139"/>
              <a:gd name="T12" fmla="*/ 49114 w 144"/>
              <a:gd name="T13" fmla="*/ 731 h 139"/>
              <a:gd name="T14" fmla="*/ 47295 w 144"/>
              <a:gd name="T15" fmla="*/ 1462 h 139"/>
              <a:gd name="T16" fmla="*/ 50205 w 144"/>
              <a:gd name="T17" fmla="*/ 731 h 139"/>
              <a:gd name="T18" fmla="*/ 50933 w 144"/>
              <a:gd name="T19" fmla="*/ 1827 h 139"/>
              <a:gd name="T20" fmla="*/ 32379 w 144"/>
              <a:gd name="T21" fmla="*/ 27410 h 139"/>
              <a:gd name="T22" fmla="*/ 2183 w 144"/>
              <a:gd name="T23" fmla="*/ 50435 h 139"/>
              <a:gd name="T24" fmla="*/ 0 w 144"/>
              <a:gd name="T25" fmla="*/ 49338 h 139"/>
              <a:gd name="T26" fmla="*/ 5093 w 144"/>
              <a:gd name="T27" fmla="*/ 44953 h 139"/>
              <a:gd name="T28" fmla="*/ 26194 w 144"/>
              <a:gd name="T29" fmla="*/ 26314 h 139"/>
              <a:gd name="T30" fmla="*/ 45840 w 144"/>
              <a:gd name="T31" fmla="*/ 4020 h 139"/>
              <a:gd name="T32" fmla="*/ 26194 w 144"/>
              <a:gd name="T33" fmla="*/ 26314 h 139"/>
              <a:gd name="T34" fmla="*/ 5457 w 144"/>
              <a:gd name="T35" fmla="*/ 44953 h 139"/>
              <a:gd name="T36" fmla="*/ 364 w 144"/>
              <a:gd name="T37" fmla="*/ 49338 h 139"/>
              <a:gd name="T38" fmla="*/ 1455 w 144"/>
              <a:gd name="T39" fmla="*/ 50435 h 139"/>
              <a:gd name="T40" fmla="*/ 0 w 144"/>
              <a:gd name="T41" fmla="*/ 49338 h 1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39">
                <a:moveTo>
                  <a:pt x="6" y="138"/>
                </a:moveTo>
                <a:lnTo>
                  <a:pt x="6" y="138"/>
                </a:lnTo>
                <a:cubicBezTo>
                  <a:pt x="19" y="138"/>
                  <a:pt x="50" y="114"/>
                  <a:pt x="89" y="75"/>
                </a:cubicBezTo>
                <a:cubicBezTo>
                  <a:pt x="122" y="44"/>
                  <a:pt x="142" y="17"/>
                  <a:pt x="140" y="5"/>
                </a:cubicBezTo>
                <a:cubicBezTo>
                  <a:pt x="139" y="2"/>
                  <a:pt x="139" y="2"/>
                  <a:pt x="138" y="2"/>
                </a:cubicBezTo>
                <a:lnTo>
                  <a:pt x="135" y="2"/>
                </a:lnTo>
                <a:cubicBezTo>
                  <a:pt x="133" y="2"/>
                  <a:pt x="132" y="2"/>
                  <a:pt x="130" y="4"/>
                </a:cubicBezTo>
                <a:cubicBezTo>
                  <a:pt x="132" y="0"/>
                  <a:pt x="134" y="0"/>
                  <a:pt x="138" y="2"/>
                </a:cubicBezTo>
                <a:cubicBezTo>
                  <a:pt x="139" y="2"/>
                  <a:pt x="140" y="2"/>
                  <a:pt x="140" y="5"/>
                </a:cubicBezTo>
                <a:cubicBezTo>
                  <a:pt x="143" y="17"/>
                  <a:pt x="122" y="44"/>
                  <a:pt x="89" y="75"/>
                </a:cubicBezTo>
                <a:cubicBezTo>
                  <a:pt x="51" y="114"/>
                  <a:pt x="19" y="138"/>
                  <a:pt x="6" y="138"/>
                </a:cubicBezTo>
                <a:close/>
                <a:moveTo>
                  <a:pt x="0" y="135"/>
                </a:moveTo>
                <a:cubicBezTo>
                  <a:pt x="0" y="132"/>
                  <a:pt x="5" y="129"/>
                  <a:pt x="14" y="123"/>
                </a:cubicBezTo>
                <a:cubicBezTo>
                  <a:pt x="26" y="111"/>
                  <a:pt x="46" y="96"/>
                  <a:pt x="72" y="72"/>
                </a:cubicBezTo>
                <a:cubicBezTo>
                  <a:pt x="105" y="41"/>
                  <a:pt x="117" y="23"/>
                  <a:pt x="126" y="11"/>
                </a:cubicBezTo>
                <a:cubicBezTo>
                  <a:pt x="118" y="23"/>
                  <a:pt x="105" y="41"/>
                  <a:pt x="72" y="72"/>
                </a:cubicBezTo>
                <a:cubicBezTo>
                  <a:pt x="47" y="99"/>
                  <a:pt x="27" y="114"/>
                  <a:pt x="15" y="123"/>
                </a:cubicBezTo>
                <a:cubicBezTo>
                  <a:pt x="6" y="129"/>
                  <a:pt x="1" y="132"/>
                  <a:pt x="1" y="135"/>
                </a:cubicBezTo>
                <a:cubicBezTo>
                  <a:pt x="1" y="138"/>
                  <a:pt x="3" y="138"/>
                  <a:pt x="4" y="138"/>
                </a:cubicBezTo>
                <a:cubicBezTo>
                  <a:pt x="2" y="138"/>
                  <a:pt x="1" y="138"/>
                  <a:pt x="0" y="135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2" name="Freeform 2196">
            <a:extLst>
              <a:ext uri="{FF2B5EF4-FFF2-40B4-BE49-F238E27FC236}">
                <a16:creationId xmlns:a16="http://schemas.microsoft.com/office/drawing/2014/main" id="{9EAD027B-E07A-EC4F-8691-BCFACAC22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8" y="3194050"/>
            <a:ext cx="19050" cy="11113"/>
          </a:xfrm>
          <a:custGeom>
            <a:avLst/>
            <a:gdLst>
              <a:gd name="T0" fmla="*/ 11579 w 51"/>
              <a:gd name="T1" fmla="*/ 0 h 31"/>
              <a:gd name="T2" fmla="*/ 18676 w 51"/>
              <a:gd name="T3" fmla="*/ 2151 h 31"/>
              <a:gd name="T4" fmla="*/ 2241 w 51"/>
              <a:gd name="T5" fmla="*/ 9679 h 31"/>
              <a:gd name="T6" fmla="*/ 11579 w 51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" h="31">
                <a:moveTo>
                  <a:pt x="31" y="0"/>
                </a:moveTo>
                <a:lnTo>
                  <a:pt x="50" y="6"/>
                </a:lnTo>
                <a:cubicBezTo>
                  <a:pt x="32" y="24"/>
                  <a:pt x="12" y="30"/>
                  <a:pt x="6" y="27"/>
                </a:cubicBezTo>
                <a:cubicBezTo>
                  <a:pt x="0" y="24"/>
                  <a:pt x="16" y="18"/>
                  <a:pt x="3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3" name="Freeform 2197">
            <a:extLst>
              <a:ext uri="{FF2B5EF4-FFF2-40B4-BE49-F238E27FC236}">
                <a16:creationId xmlns:a16="http://schemas.microsoft.com/office/drawing/2014/main" id="{ABC57FF8-5995-BF41-A63C-B20A59014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475" y="3194050"/>
            <a:ext cx="17463" cy="11113"/>
          </a:xfrm>
          <a:custGeom>
            <a:avLst/>
            <a:gdLst>
              <a:gd name="T0" fmla="*/ 1486 w 47"/>
              <a:gd name="T1" fmla="*/ 10347 h 29"/>
              <a:gd name="T2" fmla="*/ 4459 w 47"/>
              <a:gd name="T3" fmla="*/ 9963 h 29"/>
              <a:gd name="T4" fmla="*/ 372 w 47"/>
              <a:gd name="T5" fmla="*/ 10347 h 29"/>
              <a:gd name="T6" fmla="*/ 1486 w 47"/>
              <a:gd name="T7" fmla="*/ 10347 h 29"/>
              <a:gd name="T8" fmla="*/ 2972 w 47"/>
              <a:gd name="T9" fmla="*/ 6898 h 29"/>
              <a:gd name="T10" fmla="*/ 0 w 47"/>
              <a:gd name="T11" fmla="*/ 10347 h 29"/>
              <a:gd name="T12" fmla="*/ 2972 w 47"/>
              <a:gd name="T13" fmla="*/ 6898 h 29"/>
              <a:gd name="T14" fmla="*/ 7803 w 47"/>
              <a:gd name="T15" fmla="*/ 1916 h 29"/>
              <a:gd name="T16" fmla="*/ 2972 w 47"/>
              <a:gd name="T17" fmla="*/ 6898 h 29"/>
              <a:gd name="T18" fmla="*/ 7803 w 47"/>
              <a:gd name="T19" fmla="*/ 1916 h 29"/>
              <a:gd name="T20" fmla="*/ 9289 w 47"/>
              <a:gd name="T21" fmla="*/ 0 h 29"/>
              <a:gd name="T22" fmla="*/ 9660 w 47"/>
              <a:gd name="T23" fmla="*/ 0 h 29"/>
              <a:gd name="T24" fmla="*/ 7803 w 47"/>
              <a:gd name="T25" fmla="*/ 1916 h 29"/>
              <a:gd name="T26" fmla="*/ 9289 w 47"/>
              <a:gd name="T27" fmla="*/ 0 h 29"/>
              <a:gd name="T28" fmla="*/ 17091 w 47"/>
              <a:gd name="T29" fmla="*/ 2299 h 29"/>
              <a:gd name="T30" fmla="*/ 4459 w 47"/>
              <a:gd name="T31" fmla="*/ 9963 h 29"/>
              <a:gd name="T32" fmla="*/ 16720 w 47"/>
              <a:gd name="T33" fmla="*/ 2299 h 29"/>
              <a:gd name="T34" fmla="*/ 13747 w 47"/>
              <a:gd name="T35" fmla="*/ 1533 h 29"/>
              <a:gd name="T36" fmla="*/ 17091 w 47"/>
              <a:gd name="T37" fmla="*/ 2299 h 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" h="29">
                <a:moveTo>
                  <a:pt x="4" y="27"/>
                </a:moveTo>
                <a:cubicBezTo>
                  <a:pt x="6" y="27"/>
                  <a:pt x="9" y="27"/>
                  <a:pt x="12" y="26"/>
                </a:cubicBezTo>
                <a:cubicBezTo>
                  <a:pt x="7" y="28"/>
                  <a:pt x="3" y="28"/>
                  <a:pt x="1" y="27"/>
                </a:cubicBezTo>
                <a:lnTo>
                  <a:pt x="4" y="27"/>
                </a:lnTo>
                <a:close/>
                <a:moveTo>
                  <a:pt x="8" y="18"/>
                </a:moveTo>
                <a:cubicBezTo>
                  <a:pt x="4" y="21"/>
                  <a:pt x="0" y="24"/>
                  <a:pt x="0" y="27"/>
                </a:cubicBezTo>
                <a:cubicBezTo>
                  <a:pt x="0" y="24"/>
                  <a:pt x="3" y="21"/>
                  <a:pt x="8" y="18"/>
                </a:cubicBezTo>
                <a:close/>
                <a:moveTo>
                  <a:pt x="21" y="5"/>
                </a:moveTo>
                <a:cubicBezTo>
                  <a:pt x="17" y="10"/>
                  <a:pt x="12" y="13"/>
                  <a:pt x="8" y="18"/>
                </a:cubicBezTo>
                <a:cubicBezTo>
                  <a:pt x="12" y="13"/>
                  <a:pt x="16" y="10"/>
                  <a:pt x="21" y="5"/>
                </a:cubicBezTo>
                <a:close/>
                <a:moveTo>
                  <a:pt x="25" y="0"/>
                </a:moveTo>
                <a:lnTo>
                  <a:pt x="26" y="0"/>
                </a:lnTo>
                <a:cubicBezTo>
                  <a:pt x="24" y="2"/>
                  <a:pt x="22" y="4"/>
                  <a:pt x="21" y="5"/>
                </a:cubicBezTo>
                <a:cubicBezTo>
                  <a:pt x="22" y="4"/>
                  <a:pt x="24" y="2"/>
                  <a:pt x="25" y="0"/>
                </a:cubicBezTo>
                <a:close/>
                <a:moveTo>
                  <a:pt x="46" y="6"/>
                </a:moveTo>
                <a:cubicBezTo>
                  <a:pt x="34" y="18"/>
                  <a:pt x="21" y="24"/>
                  <a:pt x="12" y="26"/>
                </a:cubicBezTo>
                <a:cubicBezTo>
                  <a:pt x="21" y="23"/>
                  <a:pt x="34" y="16"/>
                  <a:pt x="45" y="6"/>
                </a:cubicBezTo>
                <a:lnTo>
                  <a:pt x="37" y="4"/>
                </a:lnTo>
                <a:lnTo>
                  <a:pt x="46" y="6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4" name="Freeform 2198">
            <a:extLst>
              <a:ext uri="{FF2B5EF4-FFF2-40B4-BE49-F238E27FC236}">
                <a16:creationId xmlns:a16="http://schemas.microsoft.com/office/drawing/2014/main" id="{2E4CD47C-C069-904B-8DBE-BF30C1083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475" y="3194050"/>
            <a:ext cx="15875" cy="9525"/>
          </a:xfrm>
          <a:custGeom>
            <a:avLst/>
            <a:gdLst>
              <a:gd name="T0" fmla="*/ 9663 w 46"/>
              <a:gd name="T1" fmla="*/ 0 h 25"/>
              <a:gd name="T2" fmla="*/ 15530 w 46"/>
              <a:gd name="T3" fmla="*/ 1143 h 25"/>
              <a:gd name="T4" fmla="*/ 1380 w 46"/>
              <a:gd name="T5" fmla="*/ 9144 h 25"/>
              <a:gd name="T6" fmla="*/ 9663 w 46"/>
              <a:gd name="T7" fmla="*/ 0 h 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" h="25">
                <a:moveTo>
                  <a:pt x="28" y="0"/>
                </a:moveTo>
                <a:lnTo>
                  <a:pt x="45" y="3"/>
                </a:lnTo>
                <a:cubicBezTo>
                  <a:pt x="26" y="21"/>
                  <a:pt x="9" y="24"/>
                  <a:pt x="4" y="24"/>
                </a:cubicBezTo>
                <a:cubicBezTo>
                  <a:pt x="0" y="21"/>
                  <a:pt x="14" y="15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5" name="Freeform 2199">
            <a:extLst>
              <a:ext uri="{FF2B5EF4-FFF2-40B4-BE49-F238E27FC236}">
                <a16:creationId xmlns:a16="http://schemas.microsoft.com/office/drawing/2014/main" id="{03E7E15E-1454-5A43-8557-3C1C5D8EA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475" y="3194050"/>
            <a:ext cx="15875" cy="9525"/>
          </a:xfrm>
          <a:custGeom>
            <a:avLst/>
            <a:gdLst>
              <a:gd name="T0" fmla="*/ 1477 w 43"/>
              <a:gd name="T1" fmla="*/ 9144 h 25"/>
              <a:gd name="T2" fmla="*/ 15137 w 43"/>
              <a:gd name="T3" fmla="*/ 1143 h 25"/>
              <a:gd name="T4" fmla="*/ 12552 w 43"/>
              <a:gd name="T5" fmla="*/ 762 h 25"/>
              <a:gd name="T6" fmla="*/ 15506 w 43"/>
              <a:gd name="T7" fmla="*/ 1143 h 25"/>
              <a:gd name="T8" fmla="*/ 1477 w 43"/>
              <a:gd name="T9" fmla="*/ 9144 h 25"/>
              <a:gd name="T10" fmla="*/ 2215 w 43"/>
              <a:gd name="T11" fmla="*/ 5715 h 25"/>
              <a:gd name="T12" fmla="*/ 8860 w 43"/>
              <a:gd name="T13" fmla="*/ 0 h 25"/>
              <a:gd name="T14" fmla="*/ 9230 w 43"/>
              <a:gd name="T15" fmla="*/ 0 h 25"/>
              <a:gd name="T16" fmla="*/ 2584 w 43"/>
              <a:gd name="T17" fmla="*/ 5715 h 25"/>
              <a:gd name="T18" fmla="*/ 0 w 43"/>
              <a:gd name="T19" fmla="*/ 9144 h 25"/>
              <a:gd name="T20" fmla="*/ 2215 w 43"/>
              <a:gd name="T21" fmla="*/ 5715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3" h="25">
                <a:moveTo>
                  <a:pt x="4" y="24"/>
                </a:moveTo>
                <a:cubicBezTo>
                  <a:pt x="10" y="24"/>
                  <a:pt x="25" y="18"/>
                  <a:pt x="41" y="3"/>
                </a:cubicBezTo>
                <a:lnTo>
                  <a:pt x="34" y="2"/>
                </a:lnTo>
                <a:lnTo>
                  <a:pt x="42" y="3"/>
                </a:lnTo>
                <a:cubicBezTo>
                  <a:pt x="25" y="18"/>
                  <a:pt x="10" y="24"/>
                  <a:pt x="4" y="24"/>
                </a:cubicBezTo>
                <a:close/>
                <a:moveTo>
                  <a:pt x="6" y="15"/>
                </a:moveTo>
                <a:cubicBezTo>
                  <a:pt x="12" y="12"/>
                  <a:pt x="18" y="6"/>
                  <a:pt x="24" y="0"/>
                </a:cubicBezTo>
                <a:lnTo>
                  <a:pt x="25" y="0"/>
                </a:lnTo>
                <a:cubicBezTo>
                  <a:pt x="18" y="6"/>
                  <a:pt x="12" y="12"/>
                  <a:pt x="7" y="15"/>
                </a:cubicBezTo>
                <a:cubicBezTo>
                  <a:pt x="3" y="18"/>
                  <a:pt x="0" y="21"/>
                  <a:pt x="0" y="24"/>
                </a:cubicBezTo>
                <a:cubicBezTo>
                  <a:pt x="0" y="21"/>
                  <a:pt x="3" y="18"/>
                  <a:pt x="6" y="15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6" name="Freeform 2200">
            <a:extLst>
              <a:ext uri="{FF2B5EF4-FFF2-40B4-BE49-F238E27FC236}">
                <a16:creationId xmlns:a16="http://schemas.microsoft.com/office/drawing/2014/main" id="{7FA9C52A-8965-2B4D-82B8-561525CBC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178175"/>
            <a:ext cx="1588" cy="3175"/>
          </a:xfrm>
          <a:custGeom>
            <a:avLst/>
            <a:gdLst>
              <a:gd name="T0" fmla="*/ 529 w 3"/>
              <a:gd name="T1" fmla="*/ 1361 h 7"/>
              <a:gd name="T2" fmla="*/ 529 w 3"/>
              <a:gd name="T3" fmla="*/ 0 h 7"/>
              <a:gd name="T4" fmla="*/ 1059 w 3"/>
              <a:gd name="T5" fmla="*/ 0 h 7"/>
              <a:gd name="T6" fmla="*/ 529 w 3"/>
              <a:gd name="T7" fmla="*/ 1361 h 7"/>
              <a:gd name="T8" fmla="*/ 529 w 3"/>
              <a:gd name="T9" fmla="*/ 2721 h 7"/>
              <a:gd name="T10" fmla="*/ 0 w 3"/>
              <a:gd name="T11" fmla="*/ 2721 h 7"/>
              <a:gd name="T12" fmla="*/ 0 w 3"/>
              <a:gd name="T13" fmla="*/ 2721 h 7"/>
              <a:gd name="T14" fmla="*/ 529 w 3"/>
              <a:gd name="T15" fmla="*/ 136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7">
                <a:moveTo>
                  <a:pt x="1" y="3"/>
                </a:moveTo>
                <a:lnTo>
                  <a:pt x="1" y="0"/>
                </a:lnTo>
                <a:lnTo>
                  <a:pt x="2" y="0"/>
                </a:lnTo>
                <a:lnTo>
                  <a:pt x="1" y="3"/>
                </a:lnTo>
                <a:lnTo>
                  <a:pt x="1" y="6"/>
                </a:lnTo>
                <a:lnTo>
                  <a:pt x="0" y="6"/>
                </a:lnTo>
                <a:lnTo>
                  <a:pt x="1" y="3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7" name="Freeform 2201">
            <a:extLst>
              <a:ext uri="{FF2B5EF4-FFF2-40B4-BE49-F238E27FC236}">
                <a16:creationId xmlns:a16="http://schemas.microsoft.com/office/drawing/2014/main" id="{28BFB832-78C8-0F41-B9A6-AAC46B878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3181350"/>
            <a:ext cx="3175" cy="3175"/>
          </a:xfrm>
          <a:custGeom>
            <a:avLst/>
            <a:gdLst>
              <a:gd name="T0" fmla="*/ 577 w 11"/>
              <a:gd name="T1" fmla="*/ 1361 h 7"/>
              <a:gd name="T2" fmla="*/ 866 w 11"/>
              <a:gd name="T3" fmla="*/ 1361 h 7"/>
              <a:gd name="T4" fmla="*/ 1443 w 11"/>
              <a:gd name="T5" fmla="*/ 0 h 7"/>
              <a:gd name="T6" fmla="*/ 2020 w 11"/>
              <a:gd name="T7" fmla="*/ 0 h 7"/>
              <a:gd name="T8" fmla="*/ 2598 w 11"/>
              <a:gd name="T9" fmla="*/ 0 h 7"/>
              <a:gd name="T10" fmla="*/ 2886 w 11"/>
              <a:gd name="T11" fmla="*/ 1361 h 7"/>
              <a:gd name="T12" fmla="*/ 2598 w 11"/>
              <a:gd name="T13" fmla="*/ 1361 h 7"/>
              <a:gd name="T14" fmla="*/ 2020 w 11"/>
              <a:gd name="T15" fmla="*/ 1361 h 7"/>
              <a:gd name="T16" fmla="*/ 1443 w 11"/>
              <a:gd name="T17" fmla="*/ 1361 h 7"/>
              <a:gd name="T18" fmla="*/ 0 w 11"/>
              <a:gd name="T19" fmla="*/ 2721 h 7"/>
              <a:gd name="T20" fmla="*/ 577 w 11"/>
              <a:gd name="T21" fmla="*/ 136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7">
                <a:moveTo>
                  <a:pt x="2" y="3"/>
                </a:moveTo>
                <a:lnTo>
                  <a:pt x="3" y="3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cubicBezTo>
                  <a:pt x="10" y="0"/>
                  <a:pt x="10" y="0"/>
                  <a:pt x="10" y="3"/>
                </a:cubicBezTo>
                <a:lnTo>
                  <a:pt x="9" y="3"/>
                </a:lnTo>
                <a:lnTo>
                  <a:pt x="7" y="3"/>
                </a:lnTo>
                <a:lnTo>
                  <a:pt x="5" y="3"/>
                </a:lnTo>
                <a:lnTo>
                  <a:pt x="0" y="6"/>
                </a:lnTo>
                <a:lnTo>
                  <a:pt x="2" y="3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8" name="Freeform 2202">
            <a:extLst>
              <a:ext uri="{FF2B5EF4-FFF2-40B4-BE49-F238E27FC236}">
                <a16:creationId xmlns:a16="http://schemas.microsoft.com/office/drawing/2014/main" id="{69D5223D-E745-7E44-BDBE-6421CC0B1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8" y="3184525"/>
            <a:ext cx="3175" cy="3175"/>
          </a:xfrm>
          <a:custGeom>
            <a:avLst/>
            <a:gdLst>
              <a:gd name="T0" fmla="*/ 0 w 7"/>
              <a:gd name="T1" fmla="*/ 1905 h 10"/>
              <a:gd name="T2" fmla="*/ 0 w 7"/>
              <a:gd name="T3" fmla="*/ 1905 h 10"/>
              <a:gd name="T4" fmla="*/ 454 w 7"/>
              <a:gd name="T5" fmla="*/ 953 h 10"/>
              <a:gd name="T6" fmla="*/ 1814 w 7"/>
              <a:gd name="T7" fmla="*/ 0 h 10"/>
              <a:gd name="T8" fmla="*/ 2721 w 7"/>
              <a:gd name="T9" fmla="*/ 0 h 10"/>
              <a:gd name="T10" fmla="*/ 1814 w 7"/>
              <a:gd name="T11" fmla="*/ 953 h 10"/>
              <a:gd name="T12" fmla="*/ 454 w 7"/>
              <a:gd name="T13" fmla="*/ 953 h 10"/>
              <a:gd name="T14" fmla="*/ 907 w 7"/>
              <a:gd name="T15" fmla="*/ 2858 h 10"/>
              <a:gd name="T16" fmla="*/ 0 w 7"/>
              <a:gd name="T17" fmla="*/ 1905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0" y="6"/>
                </a:moveTo>
                <a:lnTo>
                  <a:pt x="0" y="6"/>
                </a:lnTo>
                <a:lnTo>
                  <a:pt x="1" y="3"/>
                </a:lnTo>
                <a:lnTo>
                  <a:pt x="4" y="0"/>
                </a:lnTo>
                <a:lnTo>
                  <a:pt x="6" y="0"/>
                </a:lnTo>
                <a:lnTo>
                  <a:pt x="4" y="3"/>
                </a:lnTo>
                <a:lnTo>
                  <a:pt x="1" y="3"/>
                </a:lnTo>
                <a:lnTo>
                  <a:pt x="2" y="9"/>
                </a:lnTo>
                <a:lnTo>
                  <a:pt x="0" y="6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9" name="Freeform 2203">
            <a:extLst>
              <a:ext uri="{FF2B5EF4-FFF2-40B4-BE49-F238E27FC236}">
                <a16:creationId xmlns:a16="http://schemas.microsoft.com/office/drawing/2014/main" id="{1360355E-0639-6445-B981-8876CF591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3189288"/>
            <a:ext cx="1587" cy="1587"/>
          </a:xfrm>
          <a:custGeom>
            <a:avLst/>
            <a:gdLst>
              <a:gd name="T0" fmla="*/ 0 w 2"/>
              <a:gd name="T1" fmla="*/ 0 h 4"/>
              <a:gd name="T2" fmla="*/ 794 w 2"/>
              <a:gd name="T3" fmla="*/ 0 h 4"/>
              <a:gd name="T4" fmla="*/ 794 w 2"/>
              <a:gd name="T5" fmla="*/ 1190 h 4"/>
              <a:gd name="T6" fmla="*/ 0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lnTo>
                  <a:pt x="1" y="3"/>
                </a:lnTo>
                <a:cubicBezTo>
                  <a:pt x="1" y="3"/>
                  <a:pt x="0" y="3"/>
                  <a:pt x="0" y="0"/>
                </a:cubicBez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00" name="Freeform 2204">
            <a:extLst>
              <a:ext uri="{FF2B5EF4-FFF2-40B4-BE49-F238E27FC236}">
                <a16:creationId xmlns:a16="http://schemas.microsoft.com/office/drawing/2014/main" id="{447DEDED-3AD6-E949-B45F-DEA414D2B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8" y="3190875"/>
            <a:ext cx="3175" cy="3175"/>
          </a:xfrm>
          <a:custGeom>
            <a:avLst/>
            <a:gdLst>
              <a:gd name="T0" fmla="*/ 397 w 8"/>
              <a:gd name="T1" fmla="*/ 2721 h 7"/>
              <a:gd name="T2" fmla="*/ 0 w 8"/>
              <a:gd name="T3" fmla="*/ 2721 h 7"/>
              <a:gd name="T4" fmla="*/ 794 w 8"/>
              <a:gd name="T5" fmla="*/ 1361 h 7"/>
              <a:gd name="T6" fmla="*/ 1588 w 8"/>
              <a:gd name="T7" fmla="*/ 1361 h 7"/>
              <a:gd name="T8" fmla="*/ 397 w 8"/>
              <a:gd name="T9" fmla="*/ 2721 h 7"/>
              <a:gd name="T10" fmla="*/ 1984 w 8"/>
              <a:gd name="T11" fmla="*/ 0 h 7"/>
              <a:gd name="T12" fmla="*/ 2381 w 8"/>
              <a:gd name="T13" fmla="*/ 0 h 7"/>
              <a:gd name="T14" fmla="*/ 2778 w 8"/>
              <a:gd name="T15" fmla="*/ 0 h 7"/>
              <a:gd name="T16" fmla="*/ 2381 w 8"/>
              <a:gd name="T17" fmla="*/ 1361 h 7"/>
              <a:gd name="T18" fmla="*/ 1588 w 8"/>
              <a:gd name="T19" fmla="*/ 0 h 7"/>
              <a:gd name="T20" fmla="*/ 1984 w 8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7">
                <a:moveTo>
                  <a:pt x="1" y="6"/>
                </a:moveTo>
                <a:lnTo>
                  <a:pt x="0" y="6"/>
                </a:lnTo>
                <a:lnTo>
                  <a:pt x="2" y="3"/>
                </a:lnTo>
                <a:lnTo>
                  <a:pt x="4" y="3"/>
                </a:lnTo>
                <a:lnTo>
                  <a:pt x="1" y="6"/>
                </a:lnTo>
                <a:close/>
                <a:moveTo>
                  <a:pt x="5" y="0"/>
                </a:moveTo>
                <a:lnTo>
                  <a:pt x="6" y="0"/>
                </a:lnTo>
                <a:lnTo>
                  <a:pt x="7" y="0"/>
                </a:lnTo>
                <a:lnTo>
                  <a:pt x="6" y="3"/>
                </a:lnTo>
                <a:lnTo>
                  <a:pt x="4" y="0"/>
                </a:lnTo>
                <a:lnTo>
                  <a:pt x="5" y="0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01" name="Freeform 2205">
            <a:extLst>
              <a:ext uri="{FF2B5EF4-FFF2-40B4-BE49-F238E27FC236}">
                <a16:creationId xmlns:a16="http://schemas.microsoft.com/office/drawing/2014/main" id="{2E744AA2-F36C-3941-8151-C30155122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763" y="3194050"/>
            <a:ext cx="1587" cy="1588"/>
          </a:xfrm>
          <a:custGeom>
            <a:avLst/>
            <a:gdLst>
              <a:gd name="T0" fmla="*/ 794 w 2"/>
              <a:gd name="T1" fmla="*/ 1191 h 4"/>
              <a:gd name="T2" fmla="*/ 0 w 2"/>
              <a:gd name="T3" fmla="*/ 1191 h 4"/>
              <a:gd name="T4" fmla="*/ 0 w 2"/>
              <a:gd name="T5" fmla="*/ 0 h 4"/>
              <a:gd name="T6" fmla="*/ 794 w 2"/>
              <a:gd name="T7" fmla="*/ 0 h 4"/>
              <a:gd name="T8" fmla="*/ 794 w 2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02" name="Freeform 2206">
            <a:extLst>
              <a:ext uri="{FF2B5EF4-FFF2-40B4-BE49-F238E27FC236}">
                <a16:creationId xmlns:a16="http://schemas.microsoft.com/office/drawing/2014/main" id="{9E4DD5A8-593D-804D-97EE-7B4B856A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650" y="3195638"/>
            <a:ext cx="11113" cy="6350"/>
          </a:xfrm>
          <a:custGeom>
            <a:avLst/>
            <a:gdLst>
              <a:gd name="T0" fmla="*/ 1150 w 29"/>
              <a:gd name="T1" fmla="*/ 6016 h 19"/>
              <a:gd name="T2" fmla="*/ 0 w 29"/>
              <a:gd name="T3" fmla="*/ 5013 h 19"/>
              <a:gd name="T4" fmla="*/ 1150 w 29"/>
              <a:gd name="T5" fmla="*/ 5013 h 19"/>
              <a:gd name="T6" fmla="*/ 1150 w 29"/>
              <a:gd name="T7" fmla="*/ 6016 h 19"/>
              <a:gd name="T8" fmla="*/ 1533 w 29"/>
              <a:gd name="T9" fmla="*/ 4011 h 19"/>
              <a:gd name="T10" fmla="*/ 2299 w 29"/>
              <a:gd name="T11" fmla="*/ 3008 h 19"/>
              <a:gd name="T12" fmla="*/ 1916 w 29"/>
              <a:gd name="T13" fmla="*/ 4011 h 19"/>
              <a:gd name="T14" fmla="*/ 2299 w 29"/>
              <a:gd name="T15" fmla="*/ 5013 h 19"/>
              <a:gd name="T16" fmla="*/ 1533 w 29"/>
              <a:gd name="T17" fmla="*/ 5013 h 19"/>
              <a:gd name="T18" fmla="*/ 1533 w 29"/>
              <a:gd name="T19" fmla="*/ 4011 h 19"/>
              <a:gd name="T20" fmla="*/ 3449 w 29"/>
              <a:gd name="T21" fmla="*/ 3008 h 19"/>
              <a:gd name="T22" fmla="*/ 4598 w 29"/>
              <a:gd name="T23" fmla="*/ 4011 h 19"/>
              <a:gd name="T24" fmla="*/ 3449 w 29"/>
              <a:gd name="T25" fmla="*/ 4011 h 19"/>
              <a:gd name="T26" fmla="*/ 2682 w 29"/>
              <a:gd name="T27" fmla="*/ 3008 h 19"/>
              <a:gd name="T28" fmla="*/ 3449 w 29"/>
              <a:gd name="T29" fmla="*/ 3008 h 19"/>
              <a:gd name="T30" fmla="*/ 7281 w 29"/>
              <a:gd name="T31" fmla="*/ 2005 h 19"/>
              <a:gd name="T32" fmla="*/ 6898 w 29"/>
              <a:gd name="T33" fmla="*/ 1003 h 19"/>
              <a:gd name="T34" fmla="*/ 7281 w 29"/>
              <a:gd name="T35" fmla="*/ 1003 h 19"/>
              <a:gd name="T36" fmla="*/ 7664 w 29"/>
              <a:gd name="T37" fmla="*/ 2005 h 19"/>
              <a:gd name="T38" fmla="*/ 7664 w 29"/>
              <a:gd name="T39" fmla="*/ 3008 h 19"/>
              <a:gd name="T40" fmla="*/ 7281 w 29"/>
              <a:gd name="T41" fmla="*/ 2005 h 19"/>
              <a:gd name="T42" fmla="*/ 5748 w 29"/>
              <a:gd name="T43" fmla="*/ 2005 h 19"/>
              <a:gd name="T44" fmla="*/ 4598 w 29"/>
              <a:gd name="T45" fmla="*/ 1003 h 19"/>
              <a:gd name="T46" fmla="*/ 4982 w 29"/>
              <a:gd name="T47" fmla="*/ 1003 h 19"/>
              <a:gd name="T48" fmla="*/ 5748 w 29"/>
              <a:gd name="T49" fmla="*/ 1003 h 19"/>
              <a:gd name="T50" fmla="*/ 6131 w 29"/>
              <a:gd name="T51" fmla="*/ 1003 h 19"/>
              <a:gd name="T52" fmla="*/ 6515 w 29"/>
              <a:gd name="T53" fmla="*/ 1003 h 19"/>
              <a:gd name="T54" fmla="*/ 5748 w 29"/>
              <a:gd name="T55" fmla="*/ 2005 h 19"/>
              <a:gd name="T56" fmla="*/ 8047 w 29"/>
              <a:gd name="T57" fmla="*/ 2005 h 19"/>
              <a:gd name="T58" fmla="*/ 8814 w 29"/>
              <a:gd name="T59" fmla="*/ 1003 h 19"/>
              <a:gd name="T60" fmla="*/ 9580 w 29"/>
              <a:gd name="T61" fmla="*/ 1003 h 19"/>
              <a:gd name="T62" fmla="*/ 9963 w 29"/>
              <a:gd name="T63" fmla="*/ 1003 h 19"/>
              <a:gd name="T64" fmla="*/ 8814 w 29"/>
              <a:gd name="T65" fmla="*/ 0 h 19"/>
              <a:gd name="T66" fmla="*/ 8047 w 29"/>
              <a:gd name="T67" fmla="*/ 1003 h 19"/>
              <a:gd name="T68" fmla="*/ 7664 w 29"/>
              <a:gd name="T69" fmla="*/ 0 h 19"/>
              <a:gd name="T70" fmla="*/ 8047 w 29"/>
              <a:gd name="T71" fmla="*/ 0 h 19"/>
              <a:gd name="T72" fmla="*/ 8814 w 29"/>
              <a:gd name="T73" fmla="*/ 0 h 19"/>
              <a:gd name="T74" fmla="*/ 9963 w 29"/>
              <a:gd name="T75" fmla="*/ 0 h 19"/>
              <a:gd name="T76" fmla="*/ 10730 w 29"/>
              <a:gd name="T77" fmla="*/ 1003 h 19"/>
              <a:gd name="T78" fmla="*/ 9963 w 29"/>
              <a:gd name="T79" fmla="*/ 1003 h 19"/>
              <a:gd name="T80" fmla="*/ 8814 w 29"/>
              <a:gd name="T81" fmla="*/ 2005 h 19"/>
              <a:gd name="T82" fmla="*/ 8047 w 29"/>
              <a:gd name="T83" fmla="*/ 2005 h 1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9" h="19">
                <a:moveTo>
                  <a:pt x="3" y="18"/>
                </a:moveTo>
                <a:lnTo>
                  <a:pt x="0" y="15"/>
                </a:lnTo>
                <a:lnTo>
                  <a:pt x="3" y="15"/>
                </a:lnTo>
                <a:lnTo>
                  <a:pt x="3" y="18"/>
                </a:lnTo>
                <a:close/>
                <a:moveTo>
                  <a:pt x="4" y="12"/>
                </a:moveTo>
                <a:lnTo>
                  <a:pt x="6" y="9"/>
                </a:lnTo>
                <a:lnTo>
                  <a:pt x="5" y="12"/>
                </a:lnTo>
                <a:cubicBezTo>
                  <a:pt x="5" y="15"/>
                  <a:pt x="6" y="15"/>
                  <a:pt x="6" y="15"/>
                </a:cubicBezTo>
                <a:lnTo>
                  <a:pt x="4" y="15"/>
                </a:lnTo>
                <a:cubicBezTo>
                  <a:pt x="5" y="15"/>
                  <a:pt x="5" y="15"/>
                  <a:pt x="4" y="12"/>
                </a:cubicBezTo>
                <a:close/>
                <a:moveTo>
                  <a:pt x="9" y="9"/>
                </a:moveTo>
                <a:lnTo>
                  <a:pt x="12" y="12"/>
                </a:lnTo>
                <a:lnTo>
                  <a:pt x="9" y="12"/>
                </a:lnTo>
                <a:cubicBezTo>
                  <a:pt x="9" y="9"/>
                  <a:pt x="8" y="9"/>
                  <a:pt x="7" y="9"/>
                </a:cubicBezTo>
                <a:lnTo>
                  <a:pt x="9" y="9"/>
                </a:lnTo>
                <a:close/>
                <a:moveTo>
                  <a:pt x="19" y="6"/>
                </a:moveTo>
                <a:cubicBezTo>
                  <a:pt x="18" y="6"/>
                  <a:pt x="18" y="6"/>
                  <a:pt x="18" y="3"/>
                </a:cubicBezTo>
                <a:lnTo>
                  <a:pt x="19" y="3"/>
                </a:lnTo>
                <a:lnTo>
                  <a:pt x="20" y="6"/>
                </a:lnTo>
                <a:lnTo>
                  <a:pt x="20" y="9"/>
                </a:lnTo>
                <a:lnTo>
                  <a:pt x="19" y="6"/>
                </a:lnTo>
                <a:close/>
                <a:moveTo>
                  <a:pt x="15" y="6"/>
                </a:moveTo>
                <a:cubicBezTo>
                  <a:pt x="14" y="6"/>
                  <a:pt x="13" y="3"/>
                  <a:pt x="12" y="3"/>
                </a:cubicBezTo>
                <a:lnTo>
                  <a:pt x="13" y="3"/>
                </a:lnTo>
                <a:lnTo>
                  <a:pt x="15" y="3"/>
                </a:lnTo>
                <a:lnTo>
                  <a:pt x="16" y="3"/>
                </a:lnTo>
                <a:lnTo>
                  <a:pt x="17" y="3"/>
                </a:lnTo>
                <a:cubicBezTo>
                  <a:pt x="16" y="6"/>
                  <a:pt x="16" y="6"/>
                  <a:pt x="15" y="6"/>
                </a:cubicBezTo>
                <a:close/>
                <a:moveTo>
                  <a:pt x="21" y="6"/>
                </a:moveTo>
                <a:lnTo>
                  <a:pt x="23" y="3"/>
                </a:lnTo>
                <a:lnTo>
                  <a:pt x="25" y="3"/>
                </a:lnTo>
                <a:lnTo>
                  <a:pt x="26" y="3"/>
                </a:lnTo>
                <a:cubicBezTo>
                  <a:pt x="26" y="0"/>
                  <a:pt x="25" y="0"/>
                  <a:pt x="23" y="0"/>
                </a:cubicBezTo>
                <a:lnTo>
                  <a:pt x="21" y="3"/>
                </a:lnTo>
                <a:cubicBezTo>
                  <a:pt x="21" y="3"/>
                  <a:pt x="20" y="3"/>
                  <a:pt x="20" y="0"/>
                </a:cubicBezTo>
                <a:cubicBezTo>
                  <a:pt x="20" y="0"/>
                  <a:pt x="21" y="3"/>
                  <a:pt x="21" y="0"/>
                </a:cubicBezTo>
                <a:lnTo>
                  <a:pt x="23" y="0"/>
                </a:lnTo>
                <a:lnTo>
                  <a:pt x="26" y="0"/>
                </a:lnTo>
                <a:cubicBezTo>
                  <a:pt x="28" y="0"/>
                  <a:pt x="28" y="3"/>
                  <a:pt x="28" y="3"/>
                </a:cubicBezTo>
                <a:lnTo>
                  <a:pt x="26" y="3"/>
                </a:lnTo>
                <a:lnTo>
                  <a:pt x="23" y="6"/>
                </a:lnTo>
                <a:lnTo>
                  <a:pt x="21" y="6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03" name="Freeform 2207">
            <a:extLst>
              <a:ext uri="{FF2B5EF4-FFF2-40B4-BE49-F238E27FC236}">
                <a16:creationId xmlns:a16="http://schemas.microsoft.com/office/drawing/2014/main" id="{49E39FB8-9702-484C-85BD-060A0744C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3130550"/>
            <a:ext cx="20637" cy="31750"/>
          </a:xfrm>
          <a:custGeom>
            <a:avLst/>
            <a:gdLst>
              <a:gd name="T0" fmla="*/ 5596 w 59"/>
              <a:gd name="T1" fmla="*/ 31381 h 86"/>
              <a:gd name="T2" fmla="*/ 0 w 59"/>
              <a:gd name="T3" fmla="*/ 29166 h 86"/>
              <a:gd name="T4" fmla="*/ 18888 w 59"/>
              <a:gd name="T5" fmla="*/ 1108 h 86"/>
              <a:gd name="T6" fmla="*/ 5596 w 59"/>
              <a:gd name="T7" fmla="*/ 31381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9" h="86">
                <a:moveTo>
                  <a:pt x="16" y="85"/>
                </a:moveTo>
                <a:lnTo>
                  <a:pt x="0" y="79"/>
                </a:lnTo>
                <a:cubicBezTo>
                  <a:pt x="25" y="36"/>
                  <a:pt x="49" y="0"/>
                  <a:pt x="54" y="3"/>
                </a:cubicBezTo>
                <a:cubicBezTo>
                  <a:pt x="58" y="6"/>
                  <a:pt x="41" y="43"/>
                  <a:pt x="16" y="8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04" name="Freeform 2208">
            <a:extLst>
              <a:ext uri="{FF2B5EF4-FFF2-40B4-BE49-F238E27FC236}">
                <a16:creationId xmlns:a16="http://schemas.microsoft.com/office/drawing/2014/main" id="{4CFC223E-8977-D24F-BB3E-3840B2933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3132138"/>
            <a:ext cx="20637" cy="30162"/>
          </a:xfrm>
          <a:custGeom>
            <a:avLst/>
            <a:gdLst>
              <a:gd name="T0" fmla="*/ 5693 w 58"/>
              <a:gd name="T1" fmla="*/ 29799 h 83"/>
              <a:gd name="T2" fmla="*/ 5693 w 58"/>
              <a:gd name="T3" fmla="*/ 29799 h 83"/>
              <a:gd name="T4" fmla="*/ 19214 w 58"/>
              <a:gd name="T5" fmla="*/ 0 h 83"/>
              <a:gd name="T6" fmla="*/ 356 w 58"/>
              <a:gd name="T7" fmla="*/ 27618 h 83"/>
              <a:gd name="T8" fmla="*/ 5693 w 58"/>
              <a:gd name="T9" fmla="*/ 29799 h 83"/>
              <a:gd name="T10" fmla="*/ 0 w 58"/>
              <a:gd name="T11" fmla="*/ 27618 h 83"/>
              <a:gd name="T12" fmla="*/ 18858 w 58"/>
              <a:gd name="T13" fmla="*/ 0 h 83"/>
              <a:gd name="T14" fmla="*/ 19214 w 58"/>
              <a:gd name="T15" fmla="*/ 0 h 83"/>
              <a:gd name="T16" fmla="*/ 19570 w 58"/>
              <a:gd name="T17" fmla="*/ 0 h 83"/>
              <a:gd name="T18" fmla="*/ 5693 w 58"/>
              <a:gd name="T19" fmla="*/ 29799 h 8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83">
                <a:moveTo>
                  <a:pt x="16" y="82"/>
                </a:moveTo>
                <a:lnTo>
                  <a:pt x="16" y="82"/>
                </a:lnTo>
                <a:cubicBezTo>
                  <a:pt x="38" y="42"/>
                  <a:pt x="57" y="6"/>
                  <a:pt x="54" y="0"/>
                </a:cubicBezTo>
                <a:cubicBezTo>
                  <a:pt x="47" y="0"/>
                  <a:pt x="24" y="33"/>
                  <a:pt x="1" y="76"/>
                </a:cubicBezTo>
                <a:lnTo>
                  <a:pt x="16" y="82"/>
                </a:lnTo>
                <a:lnTo>
                  <a:pt x="0" y="76"/>
                </a:lnTo>
                <a:cubicBezTo>
                  <a:pt x="24" y="33"/>
                  <a:pt x="47" y="0"/>
                  <a:pt x="53" y="0"/>
                </a:cubicBezTo>
                <a:lnTo>
                  <a:pt x="54" y="0"/>
                </a:lnTo>
                <a:lnTo>
                  <a:pt x="55" y="0"/>
                </a:lnTo>
                <a:cubicBezTo>
                  <a:pt x="57" y="6"/>
                  <a:pt x="40" y="42"/>
                  <a:pt x="16" y="82"/>
                </a:cubicBez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05" name="Freeform 2209">
            <a:extLst>
              <a:ext uri="{FF2B5EF4-FFF2-40B4-BE49-F238E27FC236}">
                <a16:creationId xmlns:a16="http://schemas.microsoft.com/office/drawing/2014/main" id="{AF5D2188-B1CF-404A-979F-FB35C253D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3132138"/>
            <a:ext cx="19050" cy="30162"/>
          </a:xfrm>
          <a:custGeom>
            <a:avLst/>
            <a:gdLst>
              <a:gd name="T0" fmla="*/ 4503 w 55"/>
              <a:gd name="T1" fmla="*/ 29799 h 83"/>
              <a:gd name="T2" fmla="*/ 0 w 55"/>
              <a:gd name="T3" fmla="*/ 27618 h 83"/>
              <a:gd name="T4" fmla="*/ 17318 w 55"/>
              <a:gd name="T5" fmla="*/ 1090 h 83"/>
              <a:gd name="T6" fmla="*/ 4503 w 55"/>
              <a:gd name="T7" fmla="*/ 29799 h 8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" h="83">
                <a:moveTo>
                  <a:pt x="13" y="82"/>
                </a:moveTo>
                <a:lnTo>
                  <a:pt x="0" y="76"/>
                </a:lnTo>
                <a:cubicBezTo>
                  <a:pt x="23" y="33"/>
                  <a:pt x="47" y="0"/>
                  <a:pt x="50" y="3"/>
                </a:cubicBezTo>
                <a:cubicBezTo>
                  <a:pt x="54" y="3"/>
                  <a:pt x="36" y="40"/>
                  <a:pt x="13" y="8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06" name="Freeform 2210">
            <a:extLst>
              <a:ext uri="{FF2B5EF4-FFF2-40B4-BE49-F238E27FC236}">
                <a16:creationId xmlns:a16="http://schemas.microsoft.com/office/drawing/2014/main" id="{AE58556C-73A4-E94F-91AB-10A9AAE2C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3132138"/>
            <a:ext cx="19050" cy="26987"/>
          </a:xfrm>
          <a:custGeom>
            <a:avLst/>
            <a:gdLst>
              <a:gd name="T0" fmla="*/ 0 w 51"/>
              <a:gd name="T1" fmla="*/ 26637 h 77"/>
              <a:gd name="T2" fmla="*/ 18676 w 51"/>
              <a:gd name="T3" fmla="*/ 1051 h 77"/>
              <a:gd name="T4" fmla="*/ 0 w 51"/>
              <a:gd name="T5" fmla="*/ 26637 h 7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1" h="77">
                <a:moveTo>
                  <a:pt x="0" y="76"/>
                </a:moveTo>
                <a:cubicBezTo>
                  <a:pt x="21" y="40"/>
                  <a:pt x="45" y="0"/>
                  <a:pt x="50" y="3"/>
                </a:cubicBezTo>
                <a:cubicBezTo>
                  <a:pt x="47" y="3"/>
                  <a:pt x="26" y="33"/>
                  <a:pt x="0" y="76"/>
                </a:cubicBez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07" name="Freeform 2211">
            <a:extLst>
              <a:ext uri="{FF2B5EF4-FFF2-40B4-BE49-F238E27FC236}">
                <a16:creationId xmlns:a16="http://schemas.microsoft.com/office/drawing/2014/main" id="{6B0EF84A-FC61-AB44-BF31-83D3E1D22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3152775"/>
            <a:ext cx="7938" cy="9525"/>
          </a:xfrm>
          <a:custGeom>
            <a:avLst/>
            <a:gdLst>
              <a:gd name="T0" fmla="*/ 3106 w 23"/>
              <a:gd name="T1" fmla="*/ 0 h 25"/>
              <a:gd name="T2" fmla="*/ 7593 w 23"/>
              <a:gd name="T3" fmla="*/ 3429 h 25"/>
              <a:gd name="T4" fmla="*/ 4487 w 23"/>
              <a:gd name="T5" fmla="*/ 9144 h 25"/>
              <a:gd name="T6" fmla="*/ 0 w 23"/>
              <a:gd name="T7" fmla="*/ 6858 h 25"/>
              <a:gd name="T8" fmla="*/ 3106 w 23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5">
                <a:moveTo>
                  <a:pt x="9" y="0"/>
                </a:moveTo>
                <a:lnTo>
                  <a:pt x="22" y="9"/>
                </a:lnTo>
                <a:cubicBezTo>
                  <a:pt x="19" y="12"/>
                  <a:pt x="16" y="18"/>
                  <a:pt x="13" y="24"/>
                </a:cubicBezTo>
                <a:lnTo>
                  <a:pt x="0" y="18"/>
                </a:lnTo>
                <a:cubicBezTo>
                  <a:pt x="3" y="12"/>
                  <a:pt x="6" y="6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08" name="Freeform 2212">
            <a:extLst>
              <a:ext uri="{FF2B5EF4-FFF2-40B4-BE49-F238E27FC236}">
                <a16:creationId xmlns:a16="http://schemas.microsoft.com/office/drawing/2014/main" id="{469780B1-73B9-134C-BA91-9CC31FF0F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3152775"/>
            <a:ext cx="7938" cy="9525"/>
          </a:xfrm>
          <a:custGeom>
            <a:avLst/>
            <a:gdLst>
              <a:gd name="T0" fmla="*/ 4487 w 23"/>
              <a:gd name="T1" fmla="*/ 9144 h 25"/>
              <a:gd name="T2" fmla="*/ 5177 w 23"/>
              <a:gd name="T3" fmla="*/ 8001 h 25"/>
              <a:gd name="T4" fmla="*/ 7593 w 23"/>
              <a:gd name="T5" fmla="*/ 3429 h 25"/>
              <a:gd name="T6" fmla="*/ 5522 w 23"/>
              <a:gd name="T7" fmla="*/ 8001 h 25"/>
              <a:gd name="T8" fmla="*/ 4487 w 23"/>
              <a:gd name="T9" fmla="*/ 9144 h 25"/>
              <a:gd name="T10" fmla="*/ 1035 w 23"/>
              <a:gd name="T11" fmla="*/ 4572 h 25"/>
              <a:gd name="T12" fmla="*/ 3106 w 23"/>
              <a:gd name="T13" fmla="*/ 0 h 25"/>
              <a:gd name="T14" fmla="*/ 7593 w 23"/>
              <a:gd name="T15" fmla="*/ 3429 h 25"/>
              <a:gd name="T16" fmla="*/ 3106 w 23"/>
              <a:gd name="T17" fmla="*/ 1143 h 25"/>
              <a:gd name="T18" fmla="*/ 1381 w 23"/>
              <a:gd name="T19" fmla="*/ 4572 h 25"/>
              <a:gd name="T20" fmla="*/ 0 w 23"/>
              <a:gd name="T21" fmla="*/ 6858 h 25"/>
              <a:gd name="T22" fmla="*/ 1035 w 23"/>
              <a:gd name="T23" fmla="*/ 4572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25">
                <a:moveTo>
                  <a:pt x="13" y="24"/>
                </a:moveTo>
                <a:lnTo>
                  <a:pt x="15" y="21"/>
                </a:lnTo>
                <a:cubicBezTo>
                  <a:pt x="17" y="15"/>
                  <a:pt x="20" y="12"/>
                  <a:pt x="22" y="9"/>
                </a:cubicBezTo>
                <a:cubicBezTo>
                  <a:pt x="20" y="12"/>
                  <a:pt x="17" y="15"/>
                  <a:pt x="16" y="21"/>
                </a:cubicBezTo>
                <a:lnTo>
                  <a:pt x="13" y="24"/>
                </a:lnTo>
                <a:close/>
                <a:moveTo>
                  <a:pt x="3" y="12"/>
                </a:moveTo>
                <a:cubicBezTo>
                  <a:pt x="4" y="9"/>
                  <a:pt x="7" y="3"/>
                  <a:pt x="9" y="0"/>
                </a:cubicBezTo>
                <a:lnTo>
                  <a:pt x="22" y="9"/>
                </a:lnTo>
                <a:lnTo>
                  <a:pt x="9" y="3"/>
                </a:lnTo>
                <a:cubicBezTo>
                  <a:pt x="7" y="3"/>
                  <a:pt x="5" y="9"/>
                  <a:pt x="4" y="12"/>
                </a:cubicBezTo>
                <a:lnTo>
                  <a:pt x="0" y="18"/>
                </a:lnTo>
                <a:lnTo>
                  <a:pt x="3" y="12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09" name="Freeform 2213">
            <a:extLst>
              <a:ext uri="{FF2B5EF4-FFF2-40B4-BE49-F238E27FC236}">
                <a16:creationId xmlns:a16="http://schemas.microsoft.com/office/drawing/2014/main" id="{BE08B03A-6A50-CE46-BD7F-1F98D9449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3154363"/>
            <a:ext cx="6350" cy="6350"/>
          </a:xfrm>
          <a:custGeom>
            <a:avLst/>
            <a:gdLst>
              <a:gd name="T0" fmla="*/ 2674 w 19"/>
              <a:gd name="T1" fmla="*/ 0 h 19"/>
              <a:gd name="T2" fmla="*/ 6016 w 19"/>
              <a:gd name="T3" fmla="*/ 2005 h 19"/>
              <a:gd name="T4" fmla="*/ 3342 w 19"/>
              <a:gd name="T5" fmla="*/ 6016 h 19"/>
              <a:gd name="T6" fmla="*/ 0 w 19"/>
              <a:gd name="T7" fmla="*/ 5013 h 19"/>
              <a:gd name="T8" fmla="*/ 2674 w 19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8" y="0"/>
                </a:moveTo>
                <a:lnTo>
                  <a:pt x="18" y="6"/>
                </a:lnTo>
                <a:cubicBezTo>
                  <a:pt x="15" y="12"/>
                  <a:pt x="12" y="15"/>
                  <a:pt x="10" y="18"/>
                </a:cubicBezTo>
                <a:lnTo>
                  <a:pt x="0" y="15"/>
                </a:lnTo>
                <a:cubicBezTo>
                  <a:pt x="3" y="9"/>
                  <a:pt x="5" y="6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0" name="Freeform 2214">
            <a:extLst>
              <a:ext uri="{FF2B5EF4-FFF2-40B4-BE49-F238E27FC236}">
                <a16:creationId xmlns:a16="http://schemas.microsoft.com/office/drawing/2014/main" id="{517A9FEF-36ED-7147-845F-86C74F273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3154363"/>
            <a:ext cx="6350" cy="7937"/>
          </a:xfrm>
          <a:custGeom>
            <a:avLst/>
            <a:gdLst>
              <a:gd name="T0" fmla="*/ 3342 w 19"/>
              <a:gd name="T1" fmla="*/ 7576 h 22"/>
              <a:gd name="T2" fmla="*/ 0 w 19"/>
              <a:gd name="T3" fmla="*/ 5412 h 22"/>
              <a:gd name="T4" fmla="*/ 1003 w 19"/>
              <a:gd name="T5" fmla="*/ 3247 h 22"/>
              <a:gd name="T6" fmla="*/ 334 w 19"/>
              <a:gd name="T7" fmla="*/ 5412 h 22"/>
              <a:gd name="T8" fmla="*/ 3342 w 19"/>
              <a:gd name="T9" fmla="*/ 6494 h 22"/>
              <a:gd name="T10" fmla="*/ 4011 w 19"/>
              <a:gd name="T11" fmla="*/ 5412 h 22"/>
              <a:gd name="T12" fmla="*/ 5682 w 19"/>
              <a:gd name="T13" fmla="*/ 2165 h 22"/>
              <a:gd name="T14" fmla="*/ 2674 w 19"/>
              <a:gd name="T15" fmla="*/ 0 h 22"/>
              <a:gd name="T16" fmla="*/ 6016 w 19"/>
              <a:gd name="T17" fmla="*/ 2165 h 22"/>
              <a:gd name="T18" fmla="*/ 4345 w 19"/>
              <a:gd name="T19" fmla="*/ 5412 h 22"/>
              <a:gd name="T20" fmla="*/ 3342 w 19"/>
              <a:gd name="T21" fmla="*/ 7576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9" h="22">
                <a:moveTo>
                  <a:pt x="10" y="21"/>
                </a:moveTo>
                <a:lnTo>
                  <a:pt x="0" y="15"/>
                </a:lnTo>
                <a:lnTo>
                  <a:pt x="3" y="9"/>
                </a:lnTo>
                <a:lnTo>
                  <a:pt x="1" y="15"/>
                </a:lnTo>
                <a:lnTo>
                  <a:pt x="10" y="18"/>
                </a:lnTo>
                <a:lnTo>
                  <a:pt x="12" y="15"/>
                </a:lnTo>
                <a:cubicBezTo>
                  <a:pt x="14" y="12"/>
                  <a:pt x="15" y="9"/>
                  <a:pt x="17" y="6"/>
                </a:cubicBezTo>
                <a:lnTo>
                  <a:pt x="8" y="0"/>
                </a:lnTo>
                <a:lnTo>
                  <a:pt x="18" y="6"/>
                </a:lnTo>
                <a:cubicBezTo>
                  <a:pt x="16" y="9"/>
                  <a:pt x="14" y="12"/>
                  <a:pt x="13" y="15"/>
                </a:cubicBezTo>
                <a:lnTo>
                  <a:pt x="10" y="21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1" name="Freeform 2215">
            <a:extLst>
              <a:ext uri="{FF2B5EF4-FFF2-40B4-BE49-F238E27FC236}">
                <a16:creationId xmlns:a16="http://schemas.microsoft.com/office/drawing/2014/main" id="{B2D5E33A-3879-6D48-9EE0-BDE76573F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3155950"/>
            <a:ext cx="4762" cy="6350"/>
          </a:xfrm>
          <a:custGeom>
            <a:avLst/>
            <a:gdLst>
              <a:gd name="T0" fmla="*/ 4396 w 13"/>
              <a:gd name="T1" fmla="*/ 1191 h 16"/>
              <a:gd name="T2" fmla="*/ 2198 w 13"/>
              <a:gd name="T3" fmla="*/ 5953 h 16"/>
              <a:gd name="T4" fmla="*/ 0 w 13"/>
              <a:gd name="T5" fmla="*/ 4763 h 16"/>
              <a:gd name="T6" fmla="*/ 1832 w 13"/>
              <a:gd name="T7" fmla="*/ 0 h 16"/>
              <a:gd name="T8" fmla="*/ 4396 w 13"/>
              <a:gd name="T9" fmla="*/ 119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6">
                <a:moveTo>
                  <a:pt x="12" y="3"/>
                </a:moveTo>
                <a:lnTo>
                  <a:pt x="6" y="15"/>
                </a:lnTo>
                <a:lnTo>
                  <a:pt x="0" y="12"/>
                </a:lnTo>
                <a:lnTo>
                  <a:pt x="5" y="0"/>
                </a:lnTo>
                <a:lnTo>
                  <a:pt x="12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2" name="Freeform 2216">
            <a:extLst>
              <a:ext uri="{FF2B5EF4-FFF2-40B4-BE49-F238E27FC236}">
                <a16:creationId xmlns:a16="http://schemas.microsoft.com/office/drawing/2014/main" id="{0E20336F-6248-2B42-9B4E-11E077ED7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3155950"/>
            <a:ext cx="4762" cy="6350"/>
          </a:xfrm>
          <a:custGeom>
            <a:avLst/>
            <a:gdLst>
              <a:gd name="T0" fmla="*/ 2381 w 14"/>
              <a:gd name="T1" fmla="*/ 5953 h 16"/>
              <a:gd name="T2" fmla="*/ 0 w 14"/>
              <a:gd name="T3" fmla="*/ 4763 h 16"/>
              <a:gd name="T4" fmla="*/ 2041 w 14"/>
              <a:gd name="T5" fmla="*/ 0 h 16"/>
              <a:gd name="T6" fmla="*/ 2041 w 14"/>
              <a:gd name="T7" fmla="*/ 0 h 16"/>
              <a:gd name="T8" fmla="*/ 340 w 14"/>
              <a:gd name="T9" fmla="*/ 4763 h 16"/>
              <a:gd name="T10" fmla="*/ 2381 w 14"/>
              <a:gd name="T11" fmla="*/ 5953 h 16"/>
              <a:gd name="T12" fmla="*/ 4422 w 14"/>
              <a:gd name="T13" fmla="*/ 1191 h 16"/>
              <a:gd name="T14" fmla="*/ 2381 w 14"/>
              <a:gd name="T15" fmla="*/ 5953 h 16"/>
              <a:gd name="T16" fmla="*/ 4082 w 14"/>
              <a:gd name="T17" fmla="*/ 1191 h 16"/>
              <a:gd name="T18" fmla="*/ 2381 w 14"/>
              <a:gd name="T19" fmla="*/ 0 h 16"/>
              <a:gd name="T20" fmla="*/ 4422 w 14"/>
              <a:gd name="T21" fmla="*/ 1191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6">
                <a:moveTo>
                  <a:pt x="7" y="15"/>
                </a:moveTo>
                <a:lnTo>
                  <a:pt x="0" y="12"/>
                </a:lnTo>
                <a:lnTo>
                  <a:pt x="6" y="0"/>
                </a:lnTo>
                <a:lnTo>
                  <a:pt x="1" y="12"/>
                </a:lnTo>
                <a:lnTo>
                  <a:pt x="7" y="15"/>
                </a:lnTo>
                <a:close/>
                <a:moveTo>
                  <a:pt x="13" y="3"/>
                </a:moveTo>
                <a:lnTo>
                  <a:pt x="7" y="15"/>
                </a:lnTo>
                <a:lnTo>
                  <a:pt x="12" y="3"/>
                </a:lnTo>
                <a:lnTo>
                  <a:pt x="7" y="0"/>
                </a:lnTo>
                <a:lnTo>
                  <a:pt x="13" y="3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3" name="Freeform 2217">
            <a:extLst>
              <a:ext uri="{FF2B5EF4-FFF2-40B4-BE49-F238E27FC236}">
                <a16:creationId xmlns:a16="http://schemas.microsoft.com/office/drawing/2014/main" id="{B7835070-A0ED-3F40-A156-9633E32EA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3155950"/>
            <a:ext cx="4762" cy="3175"/>
          </a:xfrm>
          <a:custGeom>
            <a:avLst/>
            <a:gdLst>
              <a:gd name="T0" fmla="*/ 0 w 13"/>
              <a:gd name="T1" fmla="*/ 2858 h 10"/>
              <a:gd name="T2" fmla="*/ 4029 w 13"/>
              <a:gd name="T3" fmla="*/ 0 h 10"/>
              <a:gd name="T4" fmla="*/ 4396 w 13"/>
              <a:gd name="T5" fmla="*/ 0 h 10"/>
              <a:gd name="T6" fmla="*/ 0 w 13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0">
                <a:moveTo>
                  <a:pt x="0" y="9"/>
                </a:moveTo>
                <a:lnTo>
                  <a:pt x="11" y="0"/>
                </a:lnTo>
                <a:lnTo>
                  <a:pt x="12" y="0"/>
                </a:lnTo>
                <a:lnTo>
                  <a:pt x="0" y="9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4" name="Freeform 2218">
            <a:extLst>
              <a:ext uri="{FF2B5EF4-FFF2-40B4-BE49-F238E27FC236}">
                <a16:creationId xmlns:a16="http://schemas.microsoft.com/office/drawing/2014/main" id="{191A1594-042D-864D-AC8D-70F49D941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3155950"/>
            <a:ext cx="1588" cy="6350"/>
          </a:xfrm>
          <a:custGeom>
            <a:avLst/>
            <a:gdLst>
              <a:gd name="T0" fmla="*/ 0 w 3"/>
              <a:gd name="T1" fmla="*/ 5953 h 16"/>
              <a:gd name="T2" fmla="*/ 0 w 3"/>
              <a:gd name="T3" fmla="*/ 0 h 16"/>
              <a:gd name="T4" fmla="*/ 1059 w 3"/>
              <a:gd name="T5" fmla="*/ 5953 h 16"/>
              <a:gd name="T6" fmla="*/ 0 w 3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6">
                <a:moveTo>
                  <a:pt x="0" y="15"/>
                </a:moveTo>
                <a:lnTo>
                  <a:pt x="0" y="0"/>
                </a:lnTo>
                <a:lnTo>
                  <a:pt x="2" y="15"/>
                </a:lnTo>
                <a:lnTo>
                  <a:pt x="0" y="15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5" name="Freeform 2219">
            <a:extLst>
              <a:ext uri="{FF2B5EF4-FFF2-40B4-BE49-F238E27FC236}">
                <a16:creationId xmlns:a16="http://schemas.microsoft.com/office/drawing/2014/main" id="{ADE9199F-B088-F041-A884-12B06C7F7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3135313"/>
            <a:ext cx="1588" cy="1587"/>
          </a:xfrm>
          <a:custGeom>
            <a:avLst/>
            <a:gdLst>
              <a:gd name="T0" fmla="*/ 794 w 4"/>
              <a:gd name="T1" fmla="*/ 0 h 4"/>
              <a:gd name="T2" fmla="*/ 1191 w 4"/>
              <a:gd name="T3" fmla="*/ 1190 h 4"/>
              <a:gd name="T4" fmla="*/ 794 w 4"/>
              <a:gd name="T5" fmla="*/ 1190 h 4"/>
              <a:gd name="T6" fmla="*/ 0 w 4"/>
              <a:gd name="T7" fmla="*/ 1190 h 4"/>
              <a:gd name="T8" fmla="*/ 794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2" y="0"/>
                  <a:pt x="3" y="0"/>
                  <a:pt x="3" y="3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0"/>
                  <a:pt x="2" y="0"/>
                </a:cubicBezTo>
              </a:path>
            </a:pathLst>
          </a:custGeom>
          <a:solidFill>
            <a:srgbClr val="DB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6" name="Freeform 2220">
            <a:extLst>
              <a:ext uri="{FF2B5EF4-FFF2-40B4-BE49-F238E27FC236}">
                <a16:creationId xmlns:a16="http://schemas.microsoft.com/office/drawing/2014/main" id="{9375D762-2EC4-6941-AFA2-0302D7A4A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3152775"/>
            <a:ext cx="57150" cy="52388"/>
          </a:xfrm>
          <a:custGeom>
            <a:avLst/>
            <a:gdLst>
              <a:gd name="T0" fmla="*/ 27676 w 159"/>
              <a:gd name="T1" fmla="*/ 27270 h 146"/>
              <a:gd name="T2" fmla="*/ 52118 w 159"/>
              <a:gd name="T3" fmla="*/ 50953 h 146"/>
              <a:gd name="T4" fmla="*/ 21566 w 159"/>
              <a:gd name="T5" fmla="*/ 28347 h 146"/>
              <a:gd name="T6" fmla="*/ 3954 w 159"/>
              <a:gd name="T7" fmla="*/ 1076 h 146"/>
              <a:gd name="T8" fmla="*/ 27676 w 159"/>
              <a:gd name="T9" fmla="*/ 27270 h 1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9" h="146">
                <a:moveTo>
                  <a:pt x="77" y="76"/>
                </a:moveTo>
                <a:cubicBezTo>
                  <a:pt x="133" y="130"/>
                  <a:pt x="158" y="136"/>
                  <a:pt x="145" y="142"/>
                </a:cubicBezTo>
                <a:cubicBezTo>
                  <a:pt x="135" y="145"/>
                  <a:pt x="98" y="115"/>
                  <a:pt x="60" y="79"/>
                </a:cubicBezTo>
                <a:cubicBezTo>
                  <a:pt x="22" y="42"/>
                  <a:pt x="0" y="9"/>
                  <a:pt x="11" y="3"/>
                </a:cubicBezTo>
                <a:cubicBezTo>
                  <a:pt x="22" y="0"/>
                  <a:pt x="17" y="18"/>
                  <a:pt x="77" y="7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7" name="Freeform 2221">
            <a:extLst>
              <a:ext uri="{FF2B5EF4-FFF2-40B4-BE49-F238E27FC236}">
                <a16:creationId xmlns:a16="http://schemas.microsoft.com/office/drawing/2014/main" id="{69E885B4-8595-3D46-ABEF-254E58BB9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3152775"/>
            <a:ext cx="52387" cy="50800"/>
          </a:xfrm>
          <a:custGeom>
            <a:avLst/>
            <a:gdLst>
              <a:gd name="T0" fmla="*/ 49840 w 144"/>
              <a:gd name="T1" fmla="*/ 50437 h 140"/>
              <a:gd name="T2" fmla="*/ 19645 w 144"/>
              <a:gd name="T3" fmla="*/ 27577 h 140"/>
              <a:gd name="T4" fmla="*/ 728 w 144"/>
              <a:gd name="T5" fmla="*/ 1089 h 140"/>
              <a:gd name="T6" fmla="*/ 1455 w 144"/>
              <a:gd name="T7" fmla="*/ 0 h 140"/>
              <a:gd name="T8" fmla="*/ 2547 w 144"/>
              <a:gd name="T9" fmla="*/ 0 h 140"/>
              <a:gd name="T10" fmla="*/ 1819 w 144"/>
              <a:gd name="T11" fmla="*/ 1089 h 140"/>
              <a:gd name="T12" fmla="*/ 1091 w 144"/>
              <a:gd name="T13" fmla="*/ 1089 h 140"/>
              <a:gd name="T14" fmla="*/ 20009 w 144"/>
              <a:gd name="T15" fmla="*/ 27577 h 140"/>
              <a:gd name="T16" fmla="*/ 50568 w 144"/>
              <a:gd name="T17" fmla="*/ 50437 h 140"/>
              <a:gd name="T18" fmla="*/ 49840 w 144"/>
              <a:gd name="T19" fmla="*/ 50437 h 140"/>
              <a:gd name="T20" fmla="*/ 4366 w 144"/>
              <a:gd name="T21" fmla="*/ 726 h 140"/>
              <a:gd name="T22" fmla="*/ 2547 w 144"/>
              <a:gd name="T23" fmla="*/ 0 h 140"/>
              <a:gd name="T24" fmla="*/ 2910 w 144"/>
              <a:gd name="T25" fmla="*/ 0 h 140"/>
              <a:gd name="T26" fmla="*/ 4366 w 144"/>
              <a:gd name="T27" fmla="*/ 726 h 140"/>
              <a:gd name="T28" fmla="*/ 6548 w 144"/>
              <a:gd name="T29" fmla="*/ 4354 h 140"/>
              <a:gd name="T30" fmla="*/ 25830 w 144"/>
              <a:gd name="T31" fmla="*/ 26489 h 140"/>
              <a:gd name="T32" fmla="*/ 6548 w 144"/>
              <a:gd name="T33" fmla="*/ 4354 h 140"/>
              <a:gd name="T34" fmla="*/ 4366 w 144"/>
              <a:gd name="T35" fmla="*/ 726 h 140"/>
              <a:gd name="T36" fmla="*/ 6548 w 144"/>
              <a:gd name="T37" fmla="*/ 4354 h 140"/>
              <a:gd name="T38" fmla="*/ 51659 w 144"/>
              <a:gd name="T39" fmla="*/ 49349 h 140"/>
              <a:gd name="T40" fmla="*/ 50568 w 144"/>
              <a:gd name="T41" fmla="*/ 50437 h 140"/>
              <a:gd name="T42" fmla="*/ 51659 w 144"/>
              <a:gd name="T43" fmla="*/ 49349 h 140"/>
              <a:gd name="T44" fmla="*/ 46930 w 144"/>
              <a:gd name="T45" fmla="*/ 43906 h 140"/>
              <a:gd name="T46" fmla="*/ 51659 w 144"/>
              <a:gd name="T47" fmla="*/ 49349 h 1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44" h="140">
                <a:moveTo>
                  <a:pt x="137" y="139"/>
                </a:moveTo>
                <a:cubicBezTo>
                  <a:pt x="125" y="139"/>
                  <a:pt x="92" y="115"/>
                  <a:pt x="54" y="76"/>
                </a:cubicBezTo>
                <a:cubicBezTo>
                  <a:pt x="22" y="45"/>
                  <a:pt x="0" y="15"/>
                  <a:pt x="2" y="3"/>
                </a:cubicBezTo>
                <a:cubicBezTo>
                  <a:pt x="2" y="3"/>
                  <a:pt x="4" y="3"/>
                  <a:pt x="4" y="0"/>
                </a:cubicBezTo>
                <a:lnTo>
                  <a:pt x="7" y="0"/>
                </a:lnTo>
                <a:cubicBezTo>
                  <a:pt x="6" y="0"/>
                  <a:pt x="6" y="1"/>
                  <a:pt x="5" y="3"/>
                </a:cubicBezTo>
                <a:lnTo>
                  <a:pt x="3" y="3"/>
                </a:lnTo>
                <a:cubicBezTo>
                  <a:pt x="0" y="15"/>
                  <a:pt x="22" y="42"/>
                  <a:pt x="55" y="76"/>
                </a:cubicBezTo>
                <a:cubicBezTo>
                  <a:pt x="95" y="118"/>
                  <a:pt x="130" y="139"/>
                  <a:pt x="139" y="139"/>
                </a:cubicBezTo>
                <a:lnTo>
                  <a:pt x="137" y="139"/>
                </a:lnTo>
                <a:close/>
                <a:moveTo>
                  <a:pt x="12" y="2"/>
                </a:moveTo>
                <a:cubicBezTo>
                  <a:pt x="10" y="0"/>
                  <a:pt x="9" y="0"/>
                  <a:pt x="7" y="0"/>
                </a:cubicBezTo>
                <a:lnTo>
                  <a:pt x="8" y="0"/>
                </a:lnTo>
                <a:cubicBezTo>
                  <a:pt x="10" y="0"/>
                  <a:pt x="11" y="0"/>
                  <a:pt x="12" y="2"/>
                </a:cubicBezTo>
                <a:close/>
                <a:moveTo>
                  <a:pt x="18" y="12"/>
                </a:moveTo>
                <a:cubicBezTo>
                  <a:pt x="26" y="21"/>
                  <a:pt x="39" y="39"/>
                  <a:pt x="71" y="73"/>
                </a:cubicBezTo>
                <a:cubicBezTo>
                  <a:pt x="38" y="39"/>
                  <a:pt x="25" y="21"/>
                  <a:pt x="18" y="12"/>
                </a:cubicBezTo>
                <a:cubicBezTo>
                  <a:pt x="15" y="7"/>
                  <a:pt x="13" y="4"/>
                  <a:pt x="12" y="2"/>
                </a:cubicBezTo>
                <a:cubicBezTo>
                  <a:pt x="14" y="4"/>
                  <a:pt x="15" y="7"/>
                  <a:pt x="18" y="12"/>
                </a:cubicBezTo>
                <a:close/>
                <a:moveTo>
                  <a:pt x="142" y="136"/>
                </a:moveTo>
                <a:cubicBezTo>
                  <a:pt x="142" y="136"/>
                  <a:pt x="142" y="139"/>
                  <a:pt x="139" y="139"/>
                </a:cubicBezTo>
                <a:cubicBezTo>
                  <a:pt x="141" y="136"/>
                  <a:pt x="142" y="136"/>
                  <a:pt x="142" y="136"/>
                </a:cubicBezTo>
                <a:cubicBezTo>
                  <a:pt x="142" y="133"/>
                  <a:pt x="137" y="130"/>
                  <a:pt x="129" y="121"/>
                </a:cubicBezTo>
                <a:cubicBezTo>
                  <a:pt x="139" y="130"/>
                  <a:pt x="143" y="133"/>
                  <a:pt x="142" y="136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8" name="Freeform 2222">
            <a:extLst>
              <a:ext uri="{FF2B5EF4-FFF2-40B4-BE49-F238E27FC236}">
                <a16:creationId xmlns:a16="http://schemas.microsoft.com/office/drawing/2014/main" id="{FA76CDA6-98D9-C34C-A1E9-635148D66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038" y="3194050"/>
            <a:ext cx="19050" cy="9525"/>
          </a:xfrm>
          <a:custGeom>
            <a:avLst/>
            <a:gdLst>
              <a:gd name="T0" fmla="*/ 7327 w 52"/>
              <a:gd name="T1" fmla="*/ 0 h 28"/>
              <a:gd name="T2" fmla="*/ 16486 w 52"/>
              <a:gd name="T3" fmla="*/ 9185 h 28"/>
              <a:gd name="T4" fmla="*/ 0 w 52"/>
              <a:gd name="T5" fmla="*/ 1021 h 28"/>
              <a:gd name="T6" fmla="*/ 7327 w 52"/>
              <a:gd name="T7" fmla="*/ 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28">
                <a:moveTo>
                  <a:pt x="20" y="0"/>
                </a:moveTo>
                <a:cubicBezTo>
                  <a:pt x="35" y="15"/>
                  <a:pt x="51" y="24"/>
                  <a:pt x="45" y="27"/>
                </a:cubicBezTo>
                <a:cubicBezTo>
                  <a:pt x="40" y="27"/>
                  <a:pt x="19" y="21"/>
                  <a:pt x="0" y="3"/>
                </a:cubicBezTo>
                <a:lnTo>
                  <a:pt x="2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9" name="Freeform 2223">
            <a:extLst>
              <a:ext uri="{FF2B5EF4-FFF2-40B4-BE49-F238E27FC236}">
                <a16:creationId xmlns:a16="http://schemas.microsoft.com/office/drawing/2014/main" id="{E53E4E65-0931-D343-BF02-C2F58420A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038" y="3194050"/>
            <a:ext cx="17462" cy="9525"/>
          </a:xfrm>
          <a:custGeom>
            <a:avLst/>
            <a:gdLst>
              <a:gd name="T0" fmla="*/ 0 w 48"/>
              <a:gd name="T1" fmla="*/ 2041 h 28"/>
              <a:gd name="T2" fmla="*/ 14915 w 48"/>
              <a:gd name="T3" fmla="*/ 9185 h 28"/>
              <a:gd name="T4" fmla="*/ 0 w 48"/>
              <a:gd name="T5" fmla="*/ 2041 h 28"/>
              <a:gd name="T6" fmla="*/ 16734 w 48"/>
              <a:gd name="T7" fmla="*/ 8164 h 28"/>
              <a:gd name="T8" fmla="*/ 13824 w 48"/>
              <a:gd name="T9" fmla="*/ 5103 h 28"/>
              <a:gd name="T10" fmla="*/ 7276 w 48"/>
              <a:gd name="T11" fmla="*/ 0 h 28"/>
              <a:gd name="T12" fmla="*/ 13824 w 48"/>
              <a:gd name="T13" fmla="*/ 5103 h 28"/>
              <a:gd name="T14" fmla="*/ 17098 w 48"/>
              <a:gd name="T15" fmla="*/ 8164 h 28"/>
              <a:gd name="T16" fmla="*/ 16371 w 48"/>
              <a:gd name="T17" fmla="*/ 9185 h 28"/>
              <a:gd name="T18" fmla="*/ 16007 w 48"/>
              <a:gd name="T19" fmla="*/ 9185 h 28"/>
              <a:gd name="T20" fmla="*/ 16734 w 48"/>
              <a:gd name="T21" fmla="*/ 8164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" h="28">
                <a:moveTo>
                  <a:pt x="0" y="6"/>
                </a:moveTo>
                <a:cubicBezTo>
                  <a:pt x="16" y="18"/>
                  <a:pt x="34" y="27"/>
                  <a:pt x="41" y="27"/>
                </a:cubicBezTo>
                <a:cubicBezTo>
                  <a:pt x="33" y="27"/>
                  <a:pt x="16" y="18"/>
                  <a:pt x="0" y="6"/>
                </a:cubicBezTo>
                <a:close/>
                <a:moveTo>
                  <a:pt x="46" y="24"/>
                </a:moveTo>
                <a:cubicBezTo>
                  <a:pt x="46" y="24"/>
                  <a:pt x="43" y="21"/>
                  <a:pt x="38" y="15"/>
                </a:cubicBezTo>
                <a:cubicBezTo>
                  <a:pt x="33" y="12"/>
                  <a:pt x="27" y="6"/>
                  <a:pt x="20" y="0"/>
                </a:cubicBezTo>
                <a:cubicBezTo>
                  <a:pt x="27" y="6"/>
                  <a:pt x="34" y="12"/>
                  <a:pt x="38" y="15"/>
                </a:cubicBezTo>
                <a:lnTo>
                  <a:pt x="47" y="24"/>
                </a:lnTo>
                <a:cubicBezTo>
                  <a:pt x="47" y="27"/>
                  <a:pt x="46" y="27"/>
                  <a:pt x="45" y="27"/>
                </a:cubicBezTo>
                <a:lnTo>
                  <a:pt x="44" y="27"/>
                </a:lnTo>
                <a:cubicBezTo>
                  <a:pt x="46" y="27"/>
                  <a:pt x="46" y="27"/>
                  <a:pt x="46" y="24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0" name="Freeform 2224">
            <a:extLst>
              <a:ext uri="{FF2B5EF4-FFF2-40B4-BE49-F238E27FC236}">
                <a16:creationId xmlns:a16="http://schemas.microsoft.com/office/drawing/2014/main" id="{D1577C3D-1DE3-1F43-8F16-20172CADF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3194050"/>
            <a:ext cx="17463" cy="9525"/>
          </a:xfrm>
          <a:custGeom>
            <a:avLst/>
            <a:gdLst>
              <a:gd name="T0" fmla="*/ 6316 w 47"/>
              <a:gd name="T1" fmla="*/ 0 h 28"/>
              <a:gd name="T2" fmla="*/ 15234 w 47"/>
              <a:gd name="T3" fmla="*/ 9185 h 28"/>
              <a:gd name="T4" fmla="*/ 0 w 47"/>
              <a:gd name="T5" fmla="*/ 2041 h 28"/>
              <a:gd name="T6" fmla="*/ 6316 w 47"/>
              <a:gd name="T7" fmla="*/ 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28">
                <a:moveTo>
                  <a:pt x="17" y="0"/>
                </a:moveTo>
                <a:cubicBezTo>
                  <a:pt x="32" y="18"/>
                  <a:pt x="46" y="24"/>
                  <a:pt x="41" y="27"/>
                </a:cubicBezTo>
                <a:cubicBezTo>
                  <a:pt x="37" y="27"/>
                  <a:pt x="20" y="24"/>
                  <a:pt x="0" y="6"/>
                </a:cubicBezTo>
                <a:lnTo>
                  <a:pt x="1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1" name="Freeform 2225">
            <a:extLst>
              <a:ext uri="{FF2B5EF4-FFF2-40B4-BE49-F238E27FC236}">
                <a16:creationId xmlns:a16="http://schemas.microsoft.com/office/drawing/2014/main" id="{2617992B-A5A7-184E-819F-DB007D929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3194050"/>
            <a:ext cx="9525" cy="9525"/>
          </a:xfrm>
          <a:custGeom>
            <a:avLst/>
            <a:gdLst>
              <a:gd name="T0" fmla="*/ 0 w 27"/>
              <a:gd name="T1" fmla="*/ 5862 h 26"/>
              <a:gd name="T2" fmla="*/ 8819 w 27"/>
              <a:gd name="T3" fmla="*/ 8060 h 26"/>
              <a:gd name="T4" fmla="*/ 6703 w 27"/>
              <a:gd name="T5" fmla="*/ 5862 h 26"/>
              <a:gd name="T6" fmla="*/ 1058 w 27"/>
              <a:gd name="T7" fmla="*/ 0 h 26"/>
              <a:gd name="T8" fmla="*/ 7056 w 27"/>
              <a:gd name="T9" fmla="*/ 5862 h 26"/>
              <a:gd name="T10" fmla="*/ 9172 w 27"/>
              <a:gd name="T11" fmla="*/ 8060 h 26"/>
              <a:gd name="T12" fmla="*/ 8819 w 27"/>
              <a:gd name="T13" fmla="*/ 9159 h 26"/>
              <a:gd name="T14" fmla="*/ 8114 w 27"/>
              <a:gd name="T15" fmla="*/ 9159 h 26"/>
              <a:gd name="T16" fmla="*/ 7761 w 27"/>
              <a:gd name="T17" fmla="*/ 9159 h 26"/>
              <a:gd name="T18" fmla="*/ 0 w 27"/>
              <a:gd name="T19" fmla="*/ 5862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26">
                <a:moveTo>
                  <a:pt x="0" y="16"/>
                </a:moveTo>
                <a:cubicBezTo>
                  <a:pt x="12" y="24"/>
                  <a:pt x="22" y="24"/>
                  <a:pt x="25" y="22"/>
                </a:cubicBezTo>
                <a:cubicBezTo>
                  <a:pt x="26" y="22"/>
                  <a:pt x="23" y="19"/>
                  <a:pt x="19" y="16"/>
                </a:cubicBezTo>
                <a:cubicBezTo>
                  <a:pt x="15" y="13"/>
                  <a:pt x="9" y="8"/>
                  <a:pt x="3" y="0"/>
                </a:cubicBezTo>
                <a:cubicBezTo>
                  <a:pt x="9" y="8"/>
                  <a:pt x="16" y="13"/>
                  <a:pt x="20" y="16"/>
                </a:cubicBezTo>
                <a:cubicBezTo>
                  <a:pt x="24" y="19"/>
                  <a:pt x="26" y="22"/>
                  <a:pt x="26" y="22"/>
                </a:cubicBezTo>
                <a:lnTo>
                  <a:pt x="25" y="25"/>
                </a:lnTo>
                <a:lnTo>
                  <a:pt x="23" y="25"/>
                </a:lnTo>
                <a:lnTo>
                  <a:pt x="22" y="25"/>
                </a:lnTo>
                <a:cubicBezTo>
                  <a:pt x="18" y="25"/>
                  <a:pt x="10" y="23"/>
                  <a:pt x="0" y="16"/>
                </a:cubicBez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2" name="Freeform 2226">
            <a:extLst>
              <a:ext uri="{FF2B5EF4-FFF2-40B4-BE49-F238E27FC236}">
                <a16:creationId xmlns:a16="http://schemas.microsoft.com/office/drawing/2014/main" id="{ADAD4541-04FA-4844-BF7E-5F6B5EAC4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3178175"/>
            <a:ext cx="1588" cy="3175"/>
          </a:xfrm>
          <a:custGeom>
            <a:avLst/>
            <a:gdLst>
              <a:gd name="T0" fmla="*/ 794 w 4"/>
              <a:gd name="T1" fmla="*/ 2721 h 7"/>
              <a:gd name="T2" fmla="*/ 0 w 4"/>
              <a:gd name="T3" fmla="*/ 1361 h 7"/>
              <a:gd name="T4" fmla="*/ 0 w 4"/>
              <a:gd name="T5" fmla="*/ 0 h 7"/>
              <a:gd name="T6" fmla="*/ 0 w 4"/>
              <a:gd name="T7" fmla="*/ 0 h 7"/>
              <a:gd name="T8" fmla="*/ 397 w 4"/>
              <a:gd name="T9" fmla="*/ 1361 h 7"/>
              <a:gd name="T10" fmla="*/ 1191 w 4"/>
              <a:gd name="T11" fmla="*/ 2721 h 7"/>
              <a:gd name="T12" fmla="*/ 794 w 4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7">
                <a:moveTo>
                  <a:pt x="2" y="6"/>
                </a:moveTo>
                <a:lnTo>
                  <a:pt x="0" y="3"/>
                </a:lnTo>
                <a:lnTo>
                  <a:pt x="0" y="0"/>
                </a:lnTo>
                <a:lnTo>
                  <a:pt x="1" y="3"/>
                </a:lnTo>
                <a:lnTo>
                  <a:pt x="3" y="6"/>
                </a:lnTo>
                <a:lnTo>
                  <a:pt x="2" y="6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3" name="Freeform 2227">
            <a:extLst>
              <a:ext uri="{FF2B5EF4-FFF2-40B4-BE49-F238E27FC236}">
                <a16:creationId xmlns:a16="http://schemas.microsoft.com/office/drawing/2014/main" id="{A7DDBB8F-2D9B-9343-8B2C-AF76B2A10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3181350"/>
            <a:ext cx="1587" cy="3175"/>
          </a:xfrm>
          <a:custGeom>
            <a:avLst/>
            <a:gdLst>
              <a:gd name="T0" fmla="*/ 1270 w 5"/>
              <a:gd name="T1" fmla="*/ 2721 h 7"/>
              <a:gd name="T2" fmla="*/ 0 w 5"/>
              <a:gd name="T3" fmla="*/ 0 h 7"/>
              <a:gd name="T4" fmla="*/ 317 w 5"/>
              <a:gd name="T5" fmla="*/ 0 h 7"/>
              <a:gd name="T6" fmla="*/ 1270 w 5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4" y="6"/>
                </a:moveTo>
                <a:lnTo>
                  <a:pt x="0" y="0"/>
                </a:lnTo>
                <a:lnTo>
                  <a:pt x="1" y="0"/>
                </a:lnTo>
                <a:lnTo>
                  <a:pt x="4" y="6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4" name="Freeform 2228">
            <a:extLst>
              <a:ext uri="{FF2B5EF4-FFF2-40B4-BE49-F238E27FC236}">
                <a16:creationId xmlns:a16="http://schemas.microsoft.com/office/drawing/2014/main" id="{4A917857-A34B-0445-9C57-0A6A2D7E5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3184525"/>
            <a:ext cx="1588" cy="3175"/>
          </a:xfrm>
          <a:custGeom>
            <a:avLst/>
            <a:gdLst>
              <a:gd name="T0" fmla="*/ 1270 w 5"/>
              <a:gd name="T1" fmla="*/ 1361 h 7"/>
              <a:gd name="T2" fmla="*/ 318 w 5"/>
              <a:gd name="T3" fmla="*/ 454 h 7"/>
              <a:gd name="T4" fmla="*/ 1270 w 5"/>
              <a:gd name="T5" fmla="*/ 1361 h 7"/>
              <a:gd name="T6" fmla="*/ 1270 w 5"/>
              <a:gd name="T7" fmla="*/ 2721 h 7"/>
              <a:gd name="T8" fmla="*/ 953 w 5"/>
              <a:gd name="T9" fmla="*/ 2721 h 7"/>
              <a:gd name="T10" fmla="*/ 1270 w 5"/>
              <a:gd name="T11" fmla="*/ 1361 h 7"/>
              <a:gd name="T12" fmla="*/ 318 w 5"/>
              <a:gd name="T13" fmla="*/ 0 h 7"/>
              <a:gd name="T14" fmla="*/ 318 w 5"/>
              <a:gd name="T15" fmla="*/ 454 h 7"/>
              <a:gd name="T16" fmla="*/ 0 w 5"/>
              <a:gd name="T17" fmla="*/ 0 h 7"/>
              <a:gd name="T18" fmla="*/ 318 w 5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7">
                <a:moveTo>
                  <a:pt x="4" y="3"/>
                </a:moveTo>
                <a:cubicBezTo>
                  <a:pt x="2" y="3"/>
                  <a:pt x="1" y="3"/>
                  <a:pt x="1" y="1"/>
                </a:cubicBezTo>
                <a:lnTo>
                  <a:pt x="4" y="3"/>
                </a:lnTo>
                <a:lnTo>
                  <a:pt x="4" y="6"/>
                </a:lnTo>
                <a:lnTo>
                  <a:pt x="3" y="6"/>
                </a:lnTo>
                <a:lnTo>
                  <a:pt x="4" y="3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5" name="Freeform 2229">
            <a:extLst>
              <a:ext uri="{FF2B5EF4-FFF2-40B4-BE49-F238E27FC236}">
                <a16:creationId xmlns:a16="http://schemas.microsoft.com/office/drawing/2014/main" id="{31FD5CF6-57AC-1445-A55E-BB4C2D575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688" y="3186113"/>
            <a:ext cx="3175" cy="4762"/>
          </a:xfrm>
          <a:custGeom>
            <a:avLst/>
            <a:gdLst>
              <a:gd name="T0" fmla="*/ 2858 w 10"/>
              <a:gd name="T1" fmla="*/ 4396 h 13"/>
              <a:gd name="T2" fmla="*/ 2858 w 10"/>
              <a:gd name="T3" fmla="*/ 2198 h 13"/>
              <a:gd name="T4" fmla="*/ 2858 w 10"/>
              <a:gd name="T5" fmla="*/ 4396 h 13"/>
              <a:gd name="T6" fmla="*/ 1270 w 10"/>
              <a:gd name="T7" fmla="*/ 1099 h 13"/>
              <a:gd name="T8" fmla="*/ 953 w 10"/>
              <a:gd name="T9" fmla="*/ 1099 h 13"/>
              <a:gd name="T10" fmla="*/ 0 w 10"/>
              <a:gd name="T11" fmla="*/ 1099 h 13"/>
              <a:gd name="T12" fmla="*/ 953 w 10"/>
              <a:gd name="T13" fmla="*/ 0 h 13"/>
              <a:gd name="T14" fmla="*/ 1270 w 10"/>
              <a:gd name="T15" fmla="*/ 0 h 13"/>
              <a:gd name="T16" fmla="*/ 2223 w 10"/>
              <a:gd name="T17" fmla="*/ 1099 h 13"/>
              <a:gd name="T18" fmla="*/ 1270 w 10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3">
                <a:moveTo>
                  <a:pt x="9" y="12"/>
                </a:moveTo>
                <a:cubicBezTo>
                  <a:pt x="8" y="9"/>
                  <a:pt x="9" y="9"/>
                  <a:pt x="9" y="6"/>
                </a:cubicBezTo>
                <a:lnTo>
                  <a:pt x="9" y="12"/>
                </a:lnTo>
                <a:close/>
                <a:moveTo>
                  <a:pt x="4" y="3"/>
                </a:moveTo>
                <a:lnTo>
                  <a:pt x="3" y="3"/>
                </a:lnTo>
                <a:lnTo>
                  <a:pt x="0" y="3"/>
                </a:lnTo>
                <a:cubicBezTo>
                  <a:pt x="1" y="3"/>
                  <a:pt x="2" y="3"/>
                  <a:pt x="3" y="0"/>
                </a:cubicBezTo>
                <a:lnTo>
                  <a:pt x="4" y="0"/>
                </a:lnTo>
                <a:lnTo>
                  <a:pt x="7" y="3"/>
                </a:lnTo>
                <a:lnTo>
                  <a:pt x="4" y="3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6" name="Freeform 2230">
            <a:extLst>
              <a:ext uri="{FF2B5EF4-FFF2-40B4-BE49-F238E27FC236}">
                <a16:creationId xmlns:a16="http://schemas.microsoft.com/office/drawing/2014/main" id="{D30FA5C5-CBD4-8A4D-BCEE-1CFE5EBC5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3190875"/>
            <a:ext cx="1587" cy="1588"/>
          </a:xfrm>
          <a:custGeom>
            <a:avLst/>
            <a:gdLst>
              <a:gd name="T0" fmla="*/ 397 w 4"/>
              <a:gd name="T1" fmla="*/ 1191 h 4"/>
              <a:gd name="T2" fmla="*/ 0 w 4"/>
              <a:gd name="T3" fmla="*/ 0 h 4"/>
              <a:gd name="T4" fmla="*/ 397 w 4"/>
              <a:gd name="T5" fmla="*/ 0 h 4"/>
              <a:gd name="T6" fmla="*/ 0 w 4"/>
              <a:gd name="T7" fmla="*/ 0 h 4"/>
              <a:gd name="T8" fmla="*/ 397 w 4"/>
              <a:gd name="T9" fmla="*/ 0 h 4"/>
              <a:gd name="T10" fmla="*/ 1190 w 4"/>
              <a:gd name="T11" fmla="*/ 1191 h 4"/>
              <a:gd name="T12" fmla="*/ 397 w 4"/>
              <a:gd name="T13" fmla="*/ 1191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1" y="3"/>
                </a:moveTo>
                <a:lnTo>
                  <a:pt x="0" y="0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7" name="Freeform 2231">
            <a:extLst>
              <a:ext uri="{FF2B5EF4-FFF2-40B4-BE49-F238E27FC236}">
                <a16:creationId xmlns:a16="http://schemas.microsoft.com/office/drawing/2014/main" id="{8B7594D9-F2BC-A64B-B6C5-E91419F76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3190875"/>
            <a:ext cx="3175" cy="3175"/>
          </a:xfrm>
          <a:custGeom>
            <a:avLst/>
            <a:gdLst>
              <a:gd name="T0" fmla="*/ 2309 w 11"/>
              <a:gd name="T1" fmla="*/ 2721 h 7"/>
              <a:gd name="T2" fmla="*/ 2886 w 11"/>
              <a:gd name="T3" fmla="*/ 1361 h 7"/>
              <a:gd name="T4" fmla="*/ 2886 w 11"/>
              <a:gd name="T5" fmla="*/ 1361 h 7"/>
              <a:gd name="T6" fmla="*/ 2598 w 11"/>
              <a:gd name="T7" fmla="*/ 2721 h 7"/>
              <a:gd name="T8" fmla="*/ 2309 w 11"/>
              <a:gd name="T9" fmla="*/ 2721 h 7"/>
              <a:gd name="T10" fmla="*/ 0 w 11"/>
              <a:gd name="T11" fmla="*/ 2721 h 7"/>
              <a:gd name="T12" fmla="*/ 0 w 11"/>
              <a:gd name="T13" fmla="*/ 1361 h 7"/>
              <a:gd name="T14" fmla="*/ 289 w 11"/>
              <a:gd name="T15" fmla="*/ 0 h 7"/>
              <a:gd name="T16" fmla="*/ 577 w 11"/>
              <a:gd name="T17" fmla="*/ 0 h 7"/>
              <a:gd name="T18" fmla="*/ 289 w 11"/>
              <a:gd name="T19" fmla="*/ 1361 h 7"/>
              <a:gd name="T20" fmla="*/ 289 w 11"/>
              <a:gd name="T21" fmla="*/ 2721 h 7"/>
              <a:gd name="T22" fmla="*/ 0 w 11"/>
              <a:gd name="T23" fmla="*/ 272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7">
                <a:moveTo>
                  <a:pt x="8" y="6"/>
                </a:moveTo>
                <a:lnTo>
                  <a:pt x="10" y="3"/>
                </a:lnTo>
                <a:lnTo>
                  <a:pt x="9" y="6"/>
                </a:lnTo>
                <a:lnTo>
                  <a:pt x="8" y="6"/>
                </a:lnTo>
                <a:close/>
                <a:moveTo>
                  <a:pt x="0" y="6"/>
                </a:moveTo>
                <a:lnTo>
                  <a:pt x="0" y="3"/>
                </a:lnTo>
                <a:lnTo>
                  <a:pt x="1" y="0"/>
                </a:lnTo>
                <a:lnTo>
                  <a:pt x="2" y="0"/>
                </a:lnTo>
                <a:lnTo>
                  <a:pt x="1" y="3"/>
                </a:lnTo>
                <a:lnTo>
                  <a:pt x="1" y="6"/>
                </a:lnTo>
                <a:lnTo>
                  <a:pt x="0" y="6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8" name="Freeform 2232">
            <a:extLst>
              <a:ext uri="{FF2B5EF4-FFF2-40B4-BE49-F238E27FC236}">
                <a16:creationId xmlns:a16="http://schemas.microsoft.com/office/drawing/2014/main" id="{E7974029-DDBB-4446-B74B-2C99FF45F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3195638"/>
            <a:ext cx="9525" cy="6350"/>
          </a:xfrm>
          <a:custGeom>
            <a:avLst/>
            <a:gdLst>
              <a:gd name="T0" fmla="*/ 8792 w 26"/>
              <a:gd name="T1" fmla="*/ 5953 h 16"/>
              <a:gd name="T2" fmla="*/ 8792 w 26"/>
              <a:gd name="T3" fmla="*/ 4763 h 16"/>
              <a:gd name="T4" fmla="*/ 8426 w 26"/>
              <a:gd name="T5" fmla="*/ 3572 h 16"/>
              <a:gd name="T6" fmla="*/ 9159 w 26"/>
              <a:gd name="T7" fmla="*/ 3572 h 16"/>
              <a:gd name="T8" fmla="*/ 9159 w 26"/>
              <a:gd name="T9" fmla="*/ 4763 h 16"/>
              <a:gd name="T10" fmla="*/ 9159 w 26"/>
              <a:gd name="T11" fmla="*/ 5953 h 16"/>
              <a:gd name="T12" fmla="*/ 8792 w 26"/>
              <a:gd name="T13" fmla="*/ 5953 h 16"/>
              <a:gd name="T14" fmla="*/ 6228 w 26"/>
              <a:gd name="T15" fmla="*/ 4763 h 16"/>
              <a:gd name="T16" fmla="*/ 5862 w 26"/>
              <a:gd name="T17" fmla="*/ 4763 h 16"/>
              <a:gd name="T18" fmla="*/ 5129 w 26"/>
              <a:gd name="T19" fmla="*/ 4763 h 16"/>
              <a:gd name="T20" fmla="*/ 5862 w 26"/>
              <a:gd name="T21" fmla="*/ 2381 h 16"/>
              <a:gd name="T22" fmla="*/ 5495 w 26"/>
              <a:gd name="T23" fmla="*/ 1191 h 16"/>
              <a:gd name="T24" fmla="*/ 5862 w 26"/>
              <a:gd name="T25" fmla="*/ 1191 h 16"/>
              <a:gd name="T26" fmla="*/ 6228 w 26"/>
              <a:gd name="T27" fmla="*/ 3572 h 16"/>
              <a:gd name="T28" fmla="*/ 5862 w 26"/>
              <a:gd name="T29" fmla="*/ 3572 h 16"/>
              <a:gd name="T30" fmla="*/ 5862 w 26"/>
              <a:gd name="T31" fmla="*/ 4763 h 16"/>
              <a:gd name="T32" fmla="*/ 6228 w 26"/>
              <a:gd name="T33" fmla="*/ 3572 h 16"/>
              <a:gd name="T34" fmla="*/ 6594 w 26"/>
              <a:gd name="T35" fmla="*/ 3572 h 16"/>
              <a:gd name="T36" fmla="*/ 6961 w 26"/>
              <a:gd name="T37" fmla="*/ 3572 h 16"/>
              <a:gd name="T38" fmla="*/ 6228 w 26"/>
              <a:gd name="T39" fmla="*/ 4763 h 16"/>
              <a:gd name="T40" fmla="*/ 3297 w 26"/>
              <a:gd name="T41" fmla="*/ 2381 h 16"/>
              <a:gd name="T42" fmla="*/ 3297 w 26"/>
              <a:gd name="T43" fmla="*/ 3572 h 16"/>
              <a:gd name="T44" fmla="*/ 2198 w 26"/>
              <a:gd name="T45" fmla="*/ 3572 h 16"/>
              <a:gd name="T46" fmla="*/ 2198 w 26"/>
              <a:gd name="T47" fmla="*/ 2381 h 16"/>
              <a:gd name="T48" fmla="*/ 1832 w 26"/>
              <a:gd name="T49" fmla="*/ 1191 h 16"/>
              <a:gd name="T50" fmla="*/ 2198 w 26"/>
              <a:gd name="T51" fmla="*/ 1191 h 16"/>
              <a:gd name="T52" fmla="*/ 2198 w 26"/>
              <a:gd name="T53" fmla="*/ 2381 h 16"/>
              <a:gd name="T54" fmla="*/ 2931 w 26"/>
              <a:gd name="T55" fmla="*/ 2381 h 16"/>
              <a:gd name="T56" fmla="*/ 3297 w 26"/>
              <a:gd name="T57" fmla="*/ 2381 h 16"/>
              <a:gd name="T58" fmla="*/ 3297 w 26"/>
              <a:gd name="T59" fmla="*/ 1191 h 16"/>
              <a:gd name="T60" fmla="*/ 3663 w 26"/>
              <a:gd name="T61" fmla="*/ 1191 h 16"/>
              <a:gd name="T62" fmla="*/ 3297 w 26"/>
              <a:gd name="T63" fmla="*/ 2381 h 16"/>
              <a:gd name="T64" fmla="*/ 366 w 26"/>
              <a:gd name="T65" fmla="*/ 1191 h 16"/>
              <a:gd name="T66" fmla="*/ 0 w 26"/>
              <a:gd name="T67" fmla="*/ 0 h 16"/>
              <a:gd name="T68" fmla="*/ 1099 w 26"/>
              <a:gd name="T69" fmla="*/ 0 h 16"/>
              <a:gd name="T70" fmla="*/ 366 w 26"/>
              <a:gd name="T71" fmla="*/ 1191 h 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6" h="16">
                <a:moveTo>
                  <a:pt x="24" y="15"/>
                </a:moveTo>
                <a:cubicBezTo>
                  <a:pt x="23" y="12"/>
                  <a:pt x="24" y="12"/>
                  <a:pt x="24" y="12"/>
                </a:cubicBezTo>
                <a:cubicBezTo>
                  <a:pt x="24" y="9"/>
                  <a:pt x="24" y="9"/>
                  <a:pt x="23" y="9"/>
                </a:cubicBezTo>
                <a:lnTo>
                  <a:pt x="25" y="9"/>
                </a:lnTo>
                <a:lnTo>
                  <a:pt x="25" y="12"/>
                </a:lnTo>
                <a:cubicBezTo>
                  <a:pt x="25" y="12"/>
                  <a:pt x="24" y="12"/>
                  <a:pt x="25" y="15"/>
                </a:cubicBezTo>
                <a:lnTo>
                  <a:pt x="24" y="15"/>
                </a:lnTo>
                <a:close/>
                <a:moveTo>
                  <a:pt x="17" y="12"/>
                </a:moveTo>
                <a:lnTo>
                  <a:pt x="16" y="12"/>
                </a:lnTo>
                <a:lnTo>
                  <a:pt x="14" y="12"/>
                </a:lnTo>
                <a:lnTo>
                  <a:pt x="16" y="6"/>
                </a:lnTo>
                <a:lnTo>
                  <a:pt x="15" y="3"/>
                </a:lnTo>
                <a:lnTo>
                  <a:pt x="16" y="3"/>
                </a:lnTo>
                <a:lnTo>
                  <a:pt x="17" y="9"/>
                </a:lnTo>
                <a:lnTo>
                  <a:pt x="16" y="9"/>
                </a:lnTo>
                <a:lnTo>
                  <a:pt x="16" y="12"/>
                </a:lnTo>
                <a:cubicBezTo>
                  <a:pt x="16" y="12"/>
                  <a:pt x="17" y="12"/>
                  <a:pt x="17" y="9"/>
                </a:cubicBezTo>
                <a:lnTo>
                  <a:pt x="18" y="9"/>
                </a:lnTo>
                <a:lnTo>
                  <a:pt x="19" y="9"/>
                </a:lnTo>
                <a:lnTo>
                  <a:pt x="17" y="12"/>
                </a:lnTo>
                <a:close/>
                <a:moveTo>
                  <a:pt x="9" y="6"/>
                </a:moveTo>
                <a:lnTo>
                  <a:pt x="9" y="9"/>
                </a:lnTo>
                <a:lnTo>
                  <a:pt x="6" y="9"/>
                </a:lnTo>
                <a:lnTo>
                  <a:pt x="6" y="6"/>
                </a:lnTo>
                <a:cubicBezTo>
                  <a:pt x="6" y="3"/>
                  <a:pt x="6" y="3"/>
                  <a:pt x="5" y="3"/>
                </a:cubicBezTo>
                <a:lnTo>
                  <a:pt x="6" y="3"/>
                </a:lnTo>
                <a:lnTo>
                  <a:pt x="6" y="6"/>
                </a:lnTo>
                <a:lnTo>
                  <a:pt x="8" y="6"/>
                </a:lnTo>
                <a:lnTo>
                  <a:pt x="9" y="6"/>
                </a:lnTo>
                <a:lnTo>
                  <a:pt x="9" y="3"/>
                </a:lnTo>
                <a:lnTo>
                  <a:pt x="10" y="3"/>
                </a:lnTo>
                <a:lnTo>
                  <a:pt x="9" y="6"/>
                </a:lnTo>
                <a:close/>
                <a:moveTo>
                  <a:pt x="1" y="3"/>
                </a:moveTo>
                <a:lnTo>
                  <a:pt x="0" y="0"/>
                </a:lnTo>
                <a:lnTo>
                  <a:pt x="3" y="0"/>
                </a:lnTo>
                <a:cubicBezTo>
                  <a:pt x="2" y="0"/>
                  <a:pt x="2" y="0"/>
                  <a:pt x="1" y="3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9" name="Freeform 2233">
            <a:extLst>
              <a:ext uri="{FF2B5EF4-FFF2-40B4-BE49-F238E27FC236}">
                <a16:creationId xmlns:a16="http://schemas.microsoft.com/office/drawing/2014/main" id="{A63B3DF4-61CC-6D46-BD97-D8B3EEB02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13" y="3130550"/>
            <a:ext cx="20637" cy="31750"/>
          </a:xfrm>
          <a:custGeom>
            <a:avLst/>
            <a:gdLst>
              <a:gd name="T0" fmla="*/ 14341 w 59"/>
              <a:gd name="T1" fmla="*/ 31381 h 86"/>
              <a:gd name="T2" fmla="*/ 1399 w 59"/>
              <a:gd name="T3" fmla="*/ 1108 h 86"/>
              <a:gd name="T4" fmla="*/ 20287 w 59"/>
              <a:gd name="T5" fmla="*/ 28058 h 86"/>
              <a:gd name="T6" fmla="*/ 14341 w 59"/>
              <a:gd name="T7" fmla="*/ 31381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9" h="86">
                <a:moveTo>
                  <a:pt x="41" y="85"/>
                </a:moveTo>
                <a:cubicBezTo>
                  <a:pt x="17" y="43"/>
                  <a:pt x="0" y="3"/>
                  <a:pt x="4" y="3"/>
                </a:cubicBezTo>
                <a:cubicBezTo>
                  <a:pt x="9" y="0"/>
                  <a:pt x="33" y="36"/>
                  <a:pt x="58" y="76"/>
                </a:cubicBezTo>
                <a:lnTo>
                  <a:pt x="41" y="8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0" name="Freeform 2234">
            <a:extLst>
              <a:ext uri="{FF2B5EF4-FFF2-40B4-BE49-F238E27FC236}">
                <a16:creationId xmlns:a16="http://schemas.microsoft.com/office/drawing/2014/main" id="{FA54CF44-0778-CA49-85B0-6B95F1C94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13" y="3130550"/>
            <a:ext cx="20637" cy="31750"/>
          </a:xfrm>
          <a:custGeom>
            <a:avLst/>
            <a:gdLst>
              <a:gd name="T0" fmla="*/ 14120 w 57"/>
              <a:gd name="T1" fmla="*/ 31381 h 86"/>
              <a:gd name="T2" fmla="*/ 362 w 57"/>
              <a:gd name="T3" fmla="*/ 1108 h 86"/>
              <a:gd name="T4" fmla="*/ 1086 w 57"/>
              <a:gd name="T5" fmla="*/ 0 h 86"/>
              <a:gd name="T6" fmla="*/ 20275 w 57"/>
              <a:gd name="T7" fmla="*/ 28058 h 86"/>
              <a:gd name="T8" fmla="*/ 1086 w 57"/>
              <a:gd name="T9" fmla="*/ 1108 h 86"/>
              <a:gd name="T10" fmla="*/ 14120 w 57"/>
              <a:gd name="T11" fmla="*/ 31381 h 86"/>
              <a:gd name="T12" fmla="*/ 20275 w 57"/>
              <a:gd name="T13" fmla="*/ 28058 h 86"/>
              <a:gd name="T14" fmla="*/ 14482 w 57"/>
              <a:gd name="T15" fmla="*/ 31381 h 86"/>
              <a:gd name="T16" fmla="*/ 14120 w 57"/>
              <a:gd name="T17" fmla="*/ 31381 h 86"/>
              <a:gd name="T18" fmla="*/ 20275 w 57"/>
              <a:gd name="T19" fmla="*/ 28058 h 86"/>
              <a:gd name="T20" fmla="*/ 20275 w 57"/>
              <a:gd name="T21" fmla="*/ 2805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39" y="85"/>
                </a:moveTo>
                <a:cubicBezTo>
                  <a:pt x="16" y="45"/>
                  <a:pt x="0" y="9"/>
                  <a:pt x="1" y="3"/>
                </a:cubicBezTo>
                <a:lnTo>
                  <a:pt x="3" y="0"/>
                </a:lnTo>
                <a:cubicBezTo>
                  <a:pt x="10" y="0"/>
                  <a:pt x="33" y="36"/>
                  <a:pt x="56" y="76"/>
                </a:cubicBezTo>
                <a:cubicBezTo>
                  <a:pt x="32" y="36"/>
                  <a:pt x="9" y="3"/>
                  <a:pt x="3" y="3"/>
                </a:cubicBezTo>
                <a:cubicBezTo>
                  <a:pt x="0" y="9"/>
                  <a:pt x="18" y="45"/>
                  <a:pt x="39" y="85"/>
                </a:cubicBezTo>
                <a:close/>
                <a:moveTo>
                  <a:pt x="56" y="76"/>
                </a:moveTo>
                <a:lnTo>
                  <a:pt x="40" y="85"/>
                </a:lnTo>
                <a:cubicBezTo>
                  <a:pt x="40" y="85"/>
                  <a:pt x="40" y="85"/>
                  <a:pt x="39" y="85"/>
                </a:cubicBezTo>
                <a:lnTo>
                  <a:pt x="56" y="76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1" name="Freeform 2235">
            <a:extLst>
              <a:ext uri="{FF2B5EF4-FFF2-40B4-BE49-F238E27FC236}">
                <a16:creationId xmlns:a16="http://schemas.microsoft.com/office/drawing/2014/main" id="{B4BBBCD6-0306-204C-A4DD-E3E223CA0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13" y="3132138"/>
            <a:ext cx="20637" cy="30162"/>
          </a:xfrm>
          <a:custGeom>
            <a:avLst/>
            <a:gdLst>
              <a:gd name="T0" fmla="*/ 15109 w 56"/>
              <a:gd name="T1" fmla="*/ 29799 h 83"/>
              <a:gd name="T2" fmla="*/ 1843 w 56"/>
              <a:gd name="T3" fmla="*/ 1090 h 83"/>
              <a:gd name="T4" fmla="*/ 20268 w 56"/>
              <a:gd name="T5" fmla="*/ 27618 h 83"/>
              <a:gd name="T6" fmla="*/ 15109 w 56"/>
              <a:gd name="T7" fmla="*/ 29799 h 8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6" h="83">
                <a:moveTo>
                  <a:pt x="41" y="82"/>
                </a:moveTo>
                <a:cubicBezTo>
                  <a:pt x="18" y="40"/>
                  <a:pt x="0" y="3"/>
                  <a:pt x="5" y="3"/>
                </a:cubicBezTo>
                <a:cubicBezTo>
                  <a:pt x="8" y="0"/>
                  <a:pt x="30" y="33"/>
                  <a:pt x="55" y="76"/>
                </a:cubicBezTo>
                <a:lnTo>
                  <a:pt x="41" y="8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2" name="Freeform 2236">
            <a:extLst>
              <a:ext uri="{FF2B5EF4-FFF2-40B4-BE49-F238E27FC236}">
                <a16:creationId xmlns:a16="http://schemas.microsoft.com/office/drawing/2014/main" id="{74E851E1-29B8-5A40-8047-9090DC9E7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3133725"/>
            <a:ext cx="19050" cy="28575"/>
          </a:xfrm>
          <a:custGeom>
            <a:avLst/>
            <a:gdLst>
              <a:gd name="T0" fmla="*/ 13406 w 54"/>
              <a:gd name="T1" fmla="*/ 28218 h 80"/>
              <a:gd name="T2" fmla="*/ 706 w 54"/>
              <a:gd name="T3" fmla="*/ 0 h 80"/>
              <a:gd name="T4" fmla="*/ 1058 w 54"/>
              <a:gd name="T5" fmla="*/ 0 h 80"/>
              <a:gd name="T6" fmla="*/ 13758 w 54"/>
              <a:gd name="T7" fmla="*/ 28218 h 80"/>
              <a:gd name="T8" fmla="*/ 13406 w 54"/>
              <a:gd name="T9" fmla="*/ 28218 h 80"/>
              <a:gd name="T10" fmla="*/ 18697 w 54"/>
              <a:gd name="T11" fmla="*/ 26075 h 80"/>
              <a:gd name="T12" fmla="*/ 2117 w 54"/>
              <a:gd name="T13" fmla="*/ 0 h 80"/>
              <a:gd name="T14" fmla="*/ 18697 w 54"/>
              <a:gd name="T15" fmla="*/ 26075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4" h="80">
                <a:moveTo>
                  <a:pt x="38" y="79"/>
                </a:moveTo>
                <a:cubicBezTo>
                  <a:pt x="16" y="39"/>
                  <a:pt x="0" y="3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0" y="3"/>
                  <a:pt x="17" y="39"/>
                  <a:pt x="39" y="79"/>
                </a:cubicBezTo>
                <a:lnTo>
                  <a:pt x="38" y="79"/>
                </a:lnTo>
                <a:close/>
                <a:moveTo>
                  <a:pt x="53" y="73"/>
                </a:moveTo>
                <a:cubicBezTo>
                  <a:pt x="31" y="37"/>
                  <a:pt x="13" y="9"/>
                  <a:pt x="6" y="0"/>
                </a:cubicBezTo>
                <a:cubicBezTo>
                  <a:pt x="16" y="9"/>
                  <a:pt x="35" y="39"/>
                  <a:pt x="53" y="73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3" name="Freeform 2237">
            <a:extLst>
              <a:ext uri="{FF2B5EF4-FFF2-40B4-BE49-F238E27FC236}">
                <a16:creationId xmlns:a16="http://schemas.microsoft.com/office/drawing/2014/main" id="{296E59B5-5276-EA4E-9DC7-6DEBABDDA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3152775"/>
            <a:ext cx="7937" cy="9525"/>
          </a:xfrm>
          <a:custGeom>
            <a:avLst/>
            <a:gdLst>
              <a:gd name="T0" fmla="*/ 4486 w 23"/>
              <a:gd name="T1" fmla="*/ 0 h 25"/>
              <a:gd name="T2" fmla="*/ 7592 w 23"/>
              <a:gd name="T3" fmla="*/ 6858 h 25"/>
              <a:gd name="T4" fmla="*/ 2761 w 23"/>
              <a:gd name="T5" fmla="*/ 9144 h 25"/>
              <a:gd name="T6" fmla="*/ 0 w 23"/>
              <a:gd name="T7" fmla="*/ 2286 h 25"/>
              <a:gd name="T8" fmla="*/ 4486 w 23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5">
                <a:moveTo>
                  <a:pt x="13" y="0"/>
                </a:moveTo>
                <a:cubicBezTo>
                  <a:pt x="15" y="6"/>
                  <a:pt x="18" y="12"/>
                  <a:pt x="22" y="18"/>
                </a:cubicBezTo>
                <a:lnTo>
                  <a:pt x="8" y="24"/>
                </a:lnTo>
                <a:cubicBezTo>
                  <a:pt x="5" y="18"/>
                  <a:pt x="2" y="12"/>
                  <a:pt x="0" y="6"/>
                </a:cubicBezTo>
                <a:lnTo>
                  <a:pt x="1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4" name="Freeform 2238">
            <a:extLst>
              <a:ext uri="{FF2B5EF4-FFF2-40B4-BE49-F238E27FC236}">
                <a16:creationId xmlns:a16="http://schemas.microsoft.com/office/drawing/2014/main" id="{339FC2D3-4C1B-A84A-8687-17CB1BD8B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3152775"/>
            <a:ext cx="7937" cy="9525"/>
          </a:xfrm>
          <a:custGeom>
            <a:avLst/>
            <a:gdLst>
              <a:gd name="T0" fmla="*/ 2976 w 24"/>
              <a:gd name="T1" fmla="*/ 9144 h 25"/>
              <a:gd name="T2" fmla="*/ 1654 w 24"/>
              <a:gd name="T3" fmla="*/ 6858 h 25"/>
              <a:gd name="T4" fmla="*/ 0 w 24"/>
              <a:gd name="T5" fmla="*/ 2286 h 25"/>
              <a:gd name="T6" fmla="*/ 4299 w 24"/>
              <a:gd name="T7" fmla="*/ 0 h 25"/>
              <a:gd name="T8" fmla="*/ 6283 w 24"/>
              <a:gd name="T9" fmla="*/ 4572 h 25"/>
              <a:gd name="T10" fmla="*/ 4299 w 24"/>
              <a:gd name="T11" fmla="*/ 0 h 25"/>
              <a:gd name="T12" fmla="*/ 331 w 24"/>
              <a:gd name="T13" fmla="*/ 2286 h 25"/>
              <a:gd name="T14" fmla="*/ 1984 w 24"/>
              <a:gd name="T15" fmla="*/ 6858 h 25"/>
              <a:gd name="T16" fmla="*/ 2976 w 24"/>
              <a:gd name="T17" fmla="*/ 8001 h 25"/>
              <a:gd name="T18" fmla="*/ 7606 w 24"/>
              <a:gd name="T19" fmla="*/ 6858 h 25"/>
              <a:gd name="T20" fmla="*/ 2976 w 24"/>
              <a:gd name="T21" fmla="*/ 9144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25">
                <a:moveTo>
                  <a:pt x="9" y="24"/>
                </a:moveTo>
                <a:lnTo>
                  <a:pt x="5" y="18"/>
                </a:lnTo>
                <a:cubicBezTo>
                  <a:pt x="4" y="15"/>
                  <a:pt x="1" y="9"/>
                  <a:pt x="0" y="6"/>
                </a:cubicBezTo>
                <a:lnTo>
                  <a:pt x="13" y="0"/>
                </a:lnTo>
                <a:cubicBezTo>
                  <a:pt x="15" y="3"/>
                  <a:pt x="17" y="9"/>
                  <a:pt x="19" y="12"/>
                </a:cubicBezTo>
                <a:cubicBezTo>
                  <a:pt x="17" y="9"/>
                  <a:pt x="14" y="3"/>
                  <a:pt x="13" y="0"/>
                </a:cubicBezTo>
                <a:lnTo>
                  <a:pt x="1" y="6"/>
                </a:lnTo>
                <a:cubicBezTo>
                  <a:pt x="2" y="9"/>
                  <a:pt x="4" y="15"/>
                  <a:pt x="6" y="18"/>
                </a:cubicBezTo>
                <a:lnTo>
                  <a:pt x="9" y="21"/>
                </a:lnTo>
                <a:lnTo>
                  <a:pt x="23" y="18"/>
                </a:lnTo>
                <a:lnTo>
                  <a:pt x="9" y="24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5" name="Freeform 2239">
            <a:extLst>
              <a:ext uri="{FF2B5EF4-FFF2-40B4-BE49-F238E27FC236}">
                <a16:creationId xmlns:a16="http://schemas.microsoft.com/office/drawing/2014/main" id="{ABC539AB-6EF6-D849-BE42-D76411A01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3154363"/>
            <a:ext cx="6350" cy="6350"/>
          </a:xfrm>
          <a:custGeom>
            <a:avLst/>
            <a:gdLst>
              <a:gd name="T0" fmla="*/ 3528 w 18"/>
              <a:gd name="T1" fmla="*/ 0 h 19"/>
              <a:gd name="T2" fmla="*/ 5997 w 18"/>
              <a:gd name="T3" fmla="*/ 5013 h 19"/>
              <a:gd name="T4" fmla="*/ 2822 w 18"/>
              <a:gd name="T5" fmla="*/ 6016 h 19"/>
              <a:gd name="T6" fmla="*/ 0 w 18"/>
              <a:gd name="T7" fmla="*/ 1003 h 19"/>
              <a:gd name="T8" fmla="*/ 3528 w 18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9">
                <a:moveTo>
                  <a:pt x="10" y="0"/>
                </a:moveTo>
                <a:cubicBezTo>
                  <a:pt x="12" y="3"/>
                  <a:pt x="15" y="9"/>
                  <a:pt x="17" y="15"/>
                </a:cubicBezTo>
                <a:lnTo>
                  <a:pt x="8" y="18"/>
                </a:lnTo>
                <a:cubicBezTo>
                  <a:pt x="5" y="12"/>
                  <a:pt x="3" y="9"/>
                  <a:pt x="0" y="3"/>
                </a:cubicBezTo>
                <a:lnTo>
                  <a:pt x="1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6" name="Freeform 2240">
            <a:extLst>
              <a:ext uri="{FF2B5EF4-FFF2-40B4-BE49-F238E27FC236}">
                <a16:creationId xmlns:a16="http://schemas.microsoft.com/office/drawing/2014/main" id="{EA0506A9-57F3-6443-A1D1-6A2B3E26E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3154363"/>
            <a:ext cx="7937" cy="6350"/>
          </a:xfrm>
          <a:custGeom>
            <a:avLst/>
            <a:gdLst>
              <a:gd name="T0" fmla="*/ 3175 w 20"/>
              <a:gd name="T1" fmla="*/ 6016 h 19"/>
              <a:gd name="T2" fmla="*/ 6746 w 20"/>
              <a:gd name="T3" fmla="*/ 5013 h 19"/>
              <a:gd name="T4" fmla="*/ 5556 w 20"/>
              <a:gd name="T5" fmla="*/ 3008 h 19"/>
              <a:gd name="T6" fmla="*/ 3969 w 20"/>
              <a:gd name="T7" fmla="*/ 0 h 19"/>
              <a:gd name="T8" fmla="*/ 5953 w 20"/>
              <a:gd name="T9" fmla="*/ 3008 h 19"/>
              <a:gd name="T10" fmla="*/ 7540 w 20"/>
              <a:gd name="T11" fmla="*/ 5013 h 19"/>
              <a:gd name="T12" fmla="*/ 3175 w 20"/>
              <a:gd name="T13" fmla="*/ 6016 h 19"/>
              <a:gd name="T14" fmla="*/ 2381 w 20"/>
              <a:gd name="T15" fmla="*/ 4011 h 19"/>
              <a:gd name="T16" fmla="*/ 3175 w 20"/>
              <a:gd name="T17" fmla="*/ 6016 h 19"/>
              <a:gd name="T18" fmla="*/ 1984 w 20"/>
              <a:gd name="T19" fmla="*/ 5013 h 19"/>
              <a:gd name="T20" fmla="*/ 0 w 20"/>
              <a:gd name="T21" fmla="*/ 1003 h 19"/>
              <a:gd name="T22" fmla="*/ 2381 w 20"/>
              <a:gd name="T23" fmla="*/ 4011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0" h="19">
                <a:moveTo>
                  <a:pt x="8" y="18"/>
                </a:moveTo>
                <a:lnTo>
                  <a:pt x="17" y="15"/>
                </a:lnTo>
                <a:lnTo>
                  <a:pt x="14" y="9"/>
                </a:lnTo>
                <a:cubicBezTo>
                  <a:pt x="12" y="6"/>
                  <a:pt x="12" y="3"/>
                  <a:pt x="10" y="0"/>
                </a:cubicBezTo>
                <a:cubicBezTo>
                  <a:pt x="12" y="0"/>
                  <a:pt x="13" y="6"/>
                  <a:pt x="15" y="9"/>
                </a:cubicBezTo>
                <a:lnTo>
                  <a:pt x="19" y="15"/>
                </a:lnTo>
                <a:lnTo>
                  <a:pt x="8" y="18"/>
                </a:lnTo>
                <a:close/>
                <a:moveTo>
                  <a:pt x="6" y="12"/>
                </a:moveTo>
                <a:lnTo>
                  <a:pt x="8" y="18"/>
                </a:lnTo>
                <a:lnTo>
                  <a:pt x="5" y="15"/>
                </a:lnTo>
                <a:cubicBezTo>
                  <a:pt x="3" y="12"/>
                  <a:pt x="2" y="9"/>
                  <a:pt x="0" y="3"/>
                </a:cubicBezTo>
                <a:cubicBezTo>
                  <a:pt x="3" y="6"/>
                  <a:pt x="4" y="9"/>
                  <a:pt x="6" y="12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7" name="Freeform 2241">
            <a:extLst>
              <a:ext uri="{FF2B5EF4-FFF2-40B4-BE49-F238E27FC236}">
                <a16:creationId xmlns:a16="http://schemas.microsoft.com/office/drawing/2014/main" id="{030D5706-093C-814E-92A8-4D86D4E03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" y="3154363"/>
            <a:ext cx="4763" cy="6350"/>
          </a:xfrm>
          <a:custGeom>
            <a:avLst/>
            <a:gdLst>
              <a:gd name="T0" fmla="*/ 0 w 13"/>
              <a:gd name="T1" fmla="*/ 2381 h 16"/>
              <a:gd name="T2" fmla="*/ 2198 w 13"/>
              <a:gd name="T3" fmla="*/ 0 h 16"/>
              <a:gd name="T4" fmla="*/ 4397 w 13"/>
              <a:gd name="T5" fmla="*/ 4763 h 16"/>
              <a:gd name="T6" fmla="*/ 2198 w 13"/>
              <a:gd name="T7" fmla="*/ 5953 h 16"/>
              <a:gd name="T8" fmla="*/ 0 w 13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6">
                <a:moveTo>
                  <a:pt x="0" y="6"/>
                </a:moveTo>
                <a:lnTo>
                  <a:pt x="6" y="0"/>
                </a:lnTo>
                <a:lnTo>
                  <a:pt x="12" y="12"/>
                </a:lnTo>
                <a:lnTo>
                  <a:pt x="6" y="15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8" name="Freeform 2242">
            <a:extLst>
              <a:ext uri="{FF2B5EF4-FFF2-40B4-BE49-F238E27FC236}">
                <a16:creationId xmlns:a16="http://schemas.microsoft.com/office/drawing/2014/main" id="{AA9CD9C1-F76E-2D4C-8CD2-503926DE9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" y="3155950"/>
            <a:ext cx="4763" cy="4763"/>
          </a:xfrm>
          <a:custGeom>
            <a:avLst/>
            <a:gdLst>
              <a:gd name="T0" fmla="*/ 2198 w 13"/>
              <a:gd name="T1" fmla="*/ 4397 h 13"/>
              <a:gd name="T2" fmla="*/ 0 w 13"/>
              <a:gd name="T3" fmla="*/ 0 h 13"/>
              <a:gd name="T4" fmla="*/ 2198 w 13"/>
              <a:gd name="T5" fmla="*/ 3297 h 13"/>
              <a:gd name="T6" fmla="*/ 4397 w 13"/>
              <a:gd name="T7" fmla="*/ 2198 h 13"/>
              <a:gd name="T8" fmla="*/ 2198 w 13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3">
                <a:moveTo>
                  <a:pt x="6" y="12"/>
                </a:moveTo>
                <a:lnTo>
                  <a:pt x="0" y="0"/>
                </a:lnTo>
                <a:lnTo>
                  <a:pt x="6" y="9"/>
                </a:lnTo>
                <a:lnTo>
                  <a:pt x="12" y="6"/>
                </a:lnTo>
                <a:lnTo>
                  <a:pt x="6" y="12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9" name="Freeform 2243">
            <a:extLst>
              <a:ext uri="{FF2B5EF4-FFF2-40B4-BE49-F238E27FC236}">
                <a16:creationId xmlns:a16="http://schemas.microsoft.com/office/drawing/2014/main" id="{A9799FBE-E374-1446-8BD9-085EE8194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588" y="3135313"/>
            <a:ext cx="1587" cy="1587"/>
          </a:xfrm>
          <a:custGeom>
            <a:avLst/>
            <a:gdLst>
              <a:gd name="T0" fmla="*/ 1058 w 6"/>
              <a:gd name="T1" fmla="*/ 0 h 4"/>
              <a:gd name="T2" fmla="*/ 1323 w 6"/>
              <a:gd name="T3" fmla="*/ 1190 h 4"/>
              <a:gd name="T4" fmla="*/ 529 w 6"/>
              <a:gd name="T5" fmla="*/ 1190 h 4"/>
              <a:gd name="T6" fmla="*/ 0 w 6"/>
              <a:gd name="T7" fmla="*/ 0 h 4"/>
              <a:gd name="T8" fmla="*/ 1058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4" y="0"/>
                  <a:pt x="5" y="0"/>
                  <a:pt x="5" y="3"/>
                </a:cubicBezTo>
                <a:cubicBezTo>
                  <a:pt x="5" y="3"/>
                  <a:pt x="4" y="3"/>
                  <a:pt x="2" y="3"/>
                </a:cubicBezTo>
                <a:cubicBezTo>
                  <a:pt x="2" y="3"/>
                  <a:pt x="0" y="3"/>
                  <a:pt x="0" y="0"/>
                </a:cubicBezTo>
                <a:cubicBezTo>
                  <a:pt x="2" y="0"/>
                  <a:pt x="2" y="0"/>
                  <a:pt x="4" y="0"/>
                </a:cubicBezTo>
              </a:path>
            </a:pathLst>
          </a:custGeom>
          <a:solidFill>
            <a:srgbClr val="DB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0" name="Freeform 2244">
            <a:extLst>
              <a:ext uri="{FF2B5EF4-FFF2-40B4-BE49-F238E27FC236}">
                <a16:creationId xmlns:a16="http://schemas.microsoft.com/office/drawing/2014/main" id="{B47B5142-EE04-054E-B988-E4D9D3644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588" y="3135313"/>
            <a:ext cx="1587" cy="1587"/>
          </a:xfrm>
          <a:custGeom>
            <a:avLst/>
            <a:gdLst>
              <a:gd name="T0" fmla="*/ 794 w 6"/>
              <a:gd name="T1" fmla="*/ 1190 h 4"/>
              <a:gd name="T2" fmla="*/ 529 w 6"/>
              <a:gd name="T3" fmla="*/ 1190 h 4"/>
              <a:gd name="T4" fmla="*/ 0 w 6"/>
              <a:gd name="T5" fmla="*/ 0 h 4"/>
              <a:gd name="T6" fmla="*/ 794 w 6"/>
              <a:gd name="T7" fmla="*/ 0 h 4"/>
              <a:gd name="T8" fmla="*/ 1323 w 6"/>
              <a:gd name="T9" fmla="*/ 1190 h 4"/>
              <a:gd name="T10" fmla="*/ 794 w 6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3" y="3"/>
                </a:moveTo>
                <a:lnTo>
                  <a:pt x="2" y="3"/>
                </a:lnTo>
                <a:cubicBezTo>
                  <a:pt x="2" y="3"/>
                  <a:pt x="0" y="3"/>
                  <a:pt x="0" y="0"/>
                </a:cubicBezTo>
                <a:lnTo>
                  <a:pt x="3" y="0"/>
                </a:lnTo>
                <a:cubicBezTo>
                  <a:pt x="5" y="0"/>
                  <a:pt x="5" y="0"/>
                  <a:pt x="5" y="3"/>
                </a:cubicBezTo>
                <a:lnTo>
                  <a:pt x="3" y="3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1" name="Freeform 2245">
            <a:extLst>
              <a:ext uri="{FF2B5EF4-FFF2-40B4-BE49-F238E27FC236}">
                <a16:creationId xmlns:a16="http://schemas.microsoft.com/office/drawing/2014/main" id="{30AE2281-F3F4-AE49-BBB8-22C37D8D7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650" y="3152775"/>
            <a:ext cx="39688" cy="30163"/>
          </a:xfrm>
          <a:custGeom>
            <a:avLst/>
            <a:gdLst>
              <a:gd name="T0" fmla="*/ 27308 w 109"/>
              <a:gd name="T1" fmla="*/ 0 h 83"/>
              <a:gd name="T2" fmla="*/ 39324 w 109"/>
              <a:gd name="T3" fmla="*/ 0 h 83"/>
              <a:gd name="T4" fmla="*/ 39324 w 109"/>
              <a:gd name="T5" fmla="*/ 18534 h 83"/>
              <a:gd name="T6" fmla="*/ 27308 w 109"/>
              <a:gd name="T7" fmla="*/ 29800 h 83"/>
              <a:gd name="T8" fmla="*/ 0 w 109"/>
              <a:gd name="T9" fmla="*/ 22895 h 83"/>
              <a:gd name="T10" fmla="*/ 26580 w 109"/>
              <a:gd name="T11" fmla="*/ 18534 h 83"/>
              <a:gd name="T12" fmla="*/ 27308 w 109"/>
              <a:gd name="T13" fmla="*/ 0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9" h="83">
                <a:moveTo>
                  <a:pt x="75" y="0"/>
                </a:moveTo>
                <a:lnTo>
                  <a:pt x="108" y="0"/>
                </a:lnTo>
                <a:lnTo>
                  <a:pt x="108" y="51"/>
                </a:lnTo>
                <a:cubicBezTo>
                  <a:pt x="108" y="73"/>
                  <a:pt x="99" y="82"/>
                  <a:pt x="75" y="82"/>
                </a:cubicBezTo>
                <a:cubicBezTo>
                  <a:pt x="57" y="82"/>
                  <a:pt x="0" y="73"/>
                  <a:pt x="0" y="63"/>
                </a:cubicBezTo>
                <a:cubicBezTo>
                  <a:pt x="0" y="51"/>
                  <a:pt x="70" y="54"/>
                  <a:pt x="73" y="51"/>
                </a:cubicBezTo>
                <a:cubicBezTo>
                  <a:pt x="76" y="51"/>
                  <a:pt x="75" y="36"/>
                  <a:pt x="7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2" name="Freeform 2246">
            <a:extLst>
              <a:ext uri="{FF2B5EF4-FFF2-40B4-BE49-F238E27FC236}">
                <a16:creationId xmlns:a16="http://schemas.microsoft.com/office/drawing/2014/main" id="{CF08684A-577C-5B4F-B21B-8F203D544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650" y="3152775"/>
            <a:ext cx="39688" cy="31750"/>
          </a:xfrm>
          <a:custGeom>
            <a:avLst/>
            <a:gdLst>
              <a:gd name="T0" fmla="*/ 27174 w 111"/>
              <a:gd name="T1" fmla="*/ 31381 h 86"/>
              <a:gd name="T2" fmla="*/ 0 w 111"/>
              <a:gd name="T3" fmla="*/ 23259 h 86"/>
              <a:gd name="T4" fmla="*/ 20023 w 111"/>
              <a:gd name="T5" fmla="*/ 19936 h 86"/>
              <a:gd name="T6" fmla="*/ 26459 w 111"/>
              <a:gd name="T7" fmla="*/ 18828 h 86"/>
              <a:gd name="T8" fmla="*/ 27174 w 111"/>
              <a:gd name="T9" fmla="*/ 3323 h 86"/>
              <a:gd name="T10" fmla="*/ 27174 w 111"/>
              <a:gd name="T11" fmla="*/ 0 h 86"/>
              <a:gd name="T12" fmla="*/ 27531 w 111"/>
              <a:gd name="T13" fmla="*/ 3323 h 86"/>
              <a:gd name="T14" fmla="*/ 26459 w 111"/>
              <a:gd name="T15" fmla="*/ 19936 h 86"/>
              <a:gd name="T16" fmla="*/ 20023 w 111"/>
              <a:gd name="T17" fmla="*/ 19936 h 86"/>
              <a:gd name="T18" fmla="*/ 715 w 111"/>
              <a:gd name="T19" fmla="*/ 23259 h 86"/>
              <a:gd name="T20" fmla="*/ 27174 w 111"/>
              <a:gd name="T21" fmla="*/ 30273 h 86"/>
              <a:gd name="T22" fmla="*/ 38973 w 111"/>
              <a:gd name="T23" fmla="*/ 18828 h 86"/>
              <a:gd name="T24" fmla="*/ 38973 w 111"/>
              <a:gd name="T25" fmla="*/ 369 h 86"/>
              <a:gd name="T26" fmla="*/ 39330 w 111"/>
              <a:gd name="T27" fmla="*/ 18828 h 86"/>
              <a:gd name="T28" fmla="*/ 27174 w 111"/>
              <a:gd name="T29" fmla="*/ 31381 h 8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1" h="86">
                <a:moveTo>
                  <a:pt x="76" y="85"/>
                </a:moveTo>
                <a:cubicBezTo>
                  <a:pt x="58" y="85"/>
                  <a:pt x="0" y="73"/>
                  <a:pt x="0" y="63"/>
                </a:cubicBezTo>
                <a:cubicBezTo>
                  <a:pt x="0" y="57"/>
                  <a:pt x="34" y="54"/>
                  <a:pt x="56" y="54"/>
                </a:cubicBezTo>
                <a:cubicBezTo>
                  <a:pt x="64" y="54"/>
                  <a:pt x="72" y="54"/>
                  <a:pt x="74" y="51"/>
                </a:cubicBezTo>
                <a:cubicBezTo>
                  <a:pt x="76" y="51"/>
                  <a:pt x="76" y="39"/>
                  <a:pt x="76" y="9"/>
                </a:cubicBezTo>
                <a:lnTo>
                  <a:pt x="76" y="0"/>
                </a:lnTo>
                <a:lnTo>
                  <a:pt x="77" y="9"/>
                </a:lnTo>
                <a:cubicBezTo>
                  <a:pt x="77" y="39"/>
                  <a:pt x="77" y="51"/>
                  <a:pt x="74" y="54"/>
                </a:cubicBezTo>
                <a:lnTo>
                  <a:pt x="56" y="54"/>
                </a:lnTo>
                <a:cubicBezTo>
                  <a:pt x="36" y="54"/>
                  <a:pt x="2" y="57"/>
                  <a:pt x="2" y="63"/>
                </a:cubicBezTo>
                <a:cubicBezTo>
                  <a:pt x="2" y="73"/>
                  <a:pt x="56" y="82"/>
                  <a:pt x="76" y="82"/>
                </a:cubicBezTo>
                <a:cubicBezTo>
                  <a:pt x="98" y="82"/>
                  <a:pt x="109" y="73"/>
                  <a:pt x="109" y="51"/>
                </a:cubicBezTo>
                <a:lnTo>
                  <a:pt x="109" y="1"/>
                </a:lnTo>
                <a:lnTo>
                  <a:pt x="110" y="51"/>
                </a:lnTo>
                <a:cubicBezTo>
                  <a:pt x="110" y="73"/>
                  <a:pt x="100" y="85"/>
                  <a:pt x="76" y="85"/>
                </a:cubicBez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3" name="Freeform 2247">
            <a:extLst>
              <a:ext uri="{FF2B5EF4-FFF2-40B4-BE49-F238E27FC236}">
                <a16:creationId xmlns:a16="http://schemas.microsoft.com/office/drawing/2014/main" id="{3DCD76DC-9933-2340-962A-FA2CBE4E8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57538"/>
            <a:ext cx="12700" cy="3175"/>
          </a:xfrm>
          <a:custGeom>
            <a:avLst/>
            <a:gdLst>
              <a:gd name="T0" fmla="*/ 0 w 34"/>
              <a:gd name="T1" fmla="*/ 0 h 10"/>
              <a:gd name="T2" fmla="*/ 12326 w 34"/>
              <a:gd name="T3" fmla="*/ 0 h 10"/>
              <a:gd name="T4" fmla="*/ 12326 w 34"/>
              <a:gd name="T5" fmla="*/ 1905 h 10"/>
              <a:gd name="T6" fmla="*/ 0 w 34"/>
              <a:gd name="T7" fmla="*/ 1905 h 10"/>
              <a:gd name="T8" fmla="*/ 0 w 3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10">
                <a:moveTo>
                  <a:pt x="0" y="0"/>
                </a:moveTo>
                <a:cubicBezTo>
                  <a:pt x="11" y="3"/>
                  <a:pt x="24" y="3"/>
                  <a:pt x="33" y="0"/>
                </a:cubicBezTo>
                <a:lnTo>
                  <a:pt x="33" y="6"/>
                </a:lnTo>
                <a:cubicBezTo>
                  <a:pt x="24" y="9"/>
                  <a:pt x="11" y="9"/>
                  <a:pt x="0" y="6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4" name="Freeform 2248">
            <a:extLst>
              <a:ext uri="{FF2B5EF4-FFF2-40B4-BE49-F238E27FC236}">
                <a16:creationId xmlns:a16="http://schemas.microsoft.com/office/drawing/2014/main" id="{6F86846A-E3AB-B54F-9D84-8D79C6E4D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57538"/>
            <a:ext cx="12700" cy="3175"/>
          </a:xfrm>
          <a:custGeom>
            <a:avLst/>
            <a:gdLst>
              <a:gd name="T0" fmla="*/ 0 w 35"/>
              <a:gd name="T1" fmla="*/ 2721 h 7"/>
              <a:gd name="T2" fmla="*/ 0 w 35"/>
              <a:gd name="T3" fmla="*/ 0 h 7"/>
              <a:gd name="T4" fmla="*/ 11974 w 35"/>
              <a:gd name="T5" fmla="*/ 0 h 7"/>
              <a:gd name="T6" fmla="*/ 12337 w 35"/>
              <a:gd name="T7" fmla="*/ 2721 h 7"/>
              <a:gd name="T8" fmla="*/ 11974 w 35"/>
              <a:gd name="T9" fmla="*/ 2721 h 7"/>
              <a:gd name="T10" fmla="*/ 11974 w 35"/>
              <a:gd name="T11" fmla="*/ 0 h 7"/>
              <a:gd name="T12" fmla="*/ 0 w 35"/>
              <a:gd name="T13" fmla="*/ 0 h 7"/>
              <a:gd name="T14" fmla="*/ 363 w 35"/>
              <a:gd name="T15" fmla="*/ 2721 h 7"/>
              <a:gd name="T16" fmla="*/ 0 w 35"/>
              <a:gd name="T17" fmla="*/ 272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5" h="7">
                <a:moveTo>
                  <a:pt x="0" y="6"/>
                </a:moveTo>
                <a:lnTo>
                  <a:pt x="0" y="0"/>
                </a:lnTo>
                <a:cubicBezTo>
                  <a:pt x="12" y="0"/>
                  <a:pt x="24" y="3"/>
                  <a:pt x="33" y="0"/>
                </a:cubicBezTo>
                <a:lnTo>
                  <a:pt x="34" y="6"/>
                </a:lnTo>
                <a:lnTo>
                  <a:pt x="33" y="6"/>
                </a:lnTo>
                <a:lnTo>
                  <a:pt x="33" y="0"/>
                </a:lnTo>
                <a:cubicBezTo>
                  <a:pt x="24" y="3"/>
                  <a:pt x="11" y="3"/>
                  <a:pt x="0" y="0"/>
                </a:cubicBezTo>
                <a:lnTo>
                  <a:pt x="1" y="6"/>
                </a:lnTo>
                <a:lnTo>
                  <a:pt x="0" y="6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5" name="Freeform 2249">
            <a:extLst>
              <a:ext uri="{FF2B5EF4-FFF2-40B4-BE49-F238E27FC236}">
                <a16:creationId xmlns:a16="http://schemas.microsoft.com/office/drawing/2014/main" id="{C8D3677F-EE90-2E46-AE9C-CFBB4FE1C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52775"/>
            <a:ext cx="12700" cy="3175"/>
          </a:xfrm>
          <a:custGeom>
            <a:avLst/>
            <a:gdLst>
              <a:gd name="T0" fmla="*/ 0 w 34"/>
              <a:gd name="T1" fmla="*/ 0 h 10"/>
              <a:gd name="T2" fmla="*/ 12326 w 34"/>
              <a:gd name="T3" fmla="*/ 0 h 10"/>
              <a:gd name="T4" fmla="*/ 12326 w 34"/>
              <a:gd name="T5" fmla="*/ 1905 h 10"/>
              <a:gd name="T6" fmla="*/ 0 w 34"/>
              <a:gd name="T7" fmla="*/ 1905 h 10"/>
              <a:gd name="T8" fmla="*/ 0 w 3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10">
                <a:moveTo>
                  <a:pt x="0" y="0"/>
                </a:moveTo>
                <a:cubicBezTo>
                  <a:pt x="11" y="3"/>
                  <a:pt x="24" y="3"/>
                  <a:pt x="33" y="0"/>
                </a:cubicBezTo>
                <a:lnTo>
                  <a:pt x="33" y="6"/>
                </a:lnTo>
                <a:cubicBezTo>
                  <a:pt x="24" y="9"/>
                  <a:pt x="11" y="9"/>
                  <a:pt x="0" y="6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6" name="Freeform 2250">
            <a:extLst>
              <a:ext uri="{FF2B5EF4-FFF2-40B4-BE49-F238E27FC236}">
                <a16:creationId xmlns:a16="http://schemas.microsoft.com/office/drawing/2014/main" id="{978B2068-A1E7-BD41-8CAF-A563CAA56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52775"/>
            <a:ext cx="12700" cy="3175"/>
          </a:xfrm>
          <a:custGeom>
            <a:avLst/>
            <a:gdLst>
              <a:gd name="T0" fmla="*/ 6169 w 35"/>
              <a:gd name="T1" fmla="*/ 2858 h 10"/>
              <a:gd name="T2" fmla="*/ 0 w 35"/>
              <a:gd name="T3" fmla="*/ 1905 h 10"/>
              <a:gd name="T4" fmla="*/ 0 w 35"/>
              <a:gd name="T5" fmla="*/ 0 h 10"/>
              <a:gd name="T6" fmla="*/ 11974 w 35"/>
              <a:gd name="T7" fmla="*/ 0 h 10"/>
              <a:gd name="T8" fmla="*/ 0 w 35"/>
              <a:gd name="T9" fmla="*/ 0 h 10"/>
              <a:gd name="T10" fmla="*/ 363 w 35"/>
              <a:gd name="T11" fmla="*/ 1905 h 10"/>
              <a:gd name="T12" fmla="*/ 10160 w 35"/>
              <a:gd name="T13" fmla="*/ 2223 h 10"/>
              <a:gd name="T14" fmla="*/ 6169 w 35"/>
              <a:gd name="T15" fmla="*/ 2858 h 10"/>
              <a:gd name="T16" fmla="*/ 12337 w 35"/>
              <a:gd name="T17" fmla="*/ 1905 h 10"/>
              <a:gd name="T18" fmla="*/ 11974 w 35"/>
              <a:gd name="T19" fmla="*/ 1905 h 10"/>
              <a:gd name="T20" fmla="*/ 11974 w 35"/>
              <a:gd name="T21" fmla="*/ 1905 h 10"/>
              <a:gd name="T22" fmla="*/ 11974 w 35"/>
              <a:gd name="T23" fmla="*/ 0 h 10"/>
              <a:gd name="T24" fmla="*/ 12337 w 35"/>
              <a:gd name="T25" fmla="*/ 1905 h 10"/>
              <a:gd name="T26" fmla="*/ 10160 w 35"/>
              <a:gd name="T27" fmla="*/ 2223 h 10"/>
              <a:gd name="T28" fmla="*/ 11974 w 35"/>
              <a:gd name="T29" fmla="*/ 1905 h 10"/>
              <a:gd name="T30" fmla="*/ 10160 w 35"/>
              <a:gd name="T31" fmla="*/ 2223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" h="10">
                <a:moveTo>
                  <a:pt x="17" y="9"/>
                </a:moveTo>
                <a:cubicBezTo>
                  <a:pt x="11" y="9"/>
                  <a:pt x="6" y="6"/>
                  <a:pt x="0" y="6"/>
                </a:cubicBezTo>
                <a:lnTo>
                  <a:pt x="0" y="0"/>
                </a:lnTo>
                <a:cubicBezTo>
                  <a:pt x="12" y="3"/>
                  <a:pt x="24" y="3"/>
                  <a:pt x="33" y="0"/>
                </a:cubicBezTo>
                <a:cubicBezTo>
                  <a:pt x="24" y="3"/>
                  <a:pt x="11" y="3"/>
                  <a:pt x="0" y="0"/>
                </a:cubicBezTo>
                <a:lnTo>
                  <a:pt x="1" y="6"/>
                </a:lnTo>
                <a:cubicBezTo>
                  <a:pt x="9" y="6"/>
                  <a:pt x="19" y="8"/>
                  <a:pt x="28" y="7"/>
                </a:cubicBezTo>
                <a:cubicBezTo>
                  <a:pt x="24" y="8"/>
                  <a:pt x="21" y="9"/>
                  <a:pt x="17" y="9"/>
                </a:cubicBezTo>
                <a:close/>
                <a:moveTo>
                  <a:pt x="34" y="6"/>
                </a:moveTo>
                <a:cubicBezTo>
                  <a:pt x="34" y="6"/>
                  <a:pt x="34" y="6"/>
                  <a:pt x="33" y="6"/>
                </a:cubicBezTo>
                <a:lnTo>
                  <a:pt x="33" y="0"/>
                </a:lnTo>
                <a:lnTo>
                  <a:pt x="34" y="6"/>
                </a:lnTo>
                <a:close/>
                <a:moveTo>
                  <a:pt x="28" y="7"/>
                </a:moveTo>
                <a:cubicBezTo>
                  <a:pt x="30" y="6"/>
                  <a:pt x="31" y="6"/>
                  <a:pt x="33" y="6"/>
                </a:cubicBezTo>
                <a:cubicBezTo>
                  <a:pt x="31" y="6"/>
                  <a:pt x="30" y="7"/>
                  <a:pt x="28" y="7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7" name="Freeform 2251">
            <a:extLst>
              <a:ext uri="{FF2B5EF4-FFF2-40B4-BE49-F238E27FC236}">
                <a16:creationId xmlns:a16="http://schemas.microsoft.com/office/drawing/2014/main" id="{AB5A3542-A916-5542-92C0-CCA27625D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55950"/>
            <a:ext cx="12700" cy="3175"/>
          </a:xfrm>
          <a:custGeom>
            <a:avLst/>
            <a:gdLst>
              <a:gd name="T0" fmla="*/ 0 w 34"/>
              <a:gd name="T1" fmla="*/ 0 h 10"/>
              <a:gd name="T2" fmla="*/ 12326 w 34"/>
              <a:gd name="T3" fmla="*/ 0 h 10"/>
              <a:gd name="T4" fmla="*/ 12326 w 34"/>
              <a:gd name="T5" fmla="*/ 1905 h 10"/>
              <a:gd name="T6" fmla="*/ 0 w 34"/>
              <a:gd name="T7" fmla="*/ 1905 h 10"/>
              <a:gd name="T8" fmla="*/ 0 w 3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10">
                <a:moveTo>
                  <a:pt x="0" y="0"/>
                </a:moveTo>
                <a:cubicBezTo>
                  <a:pt x="11" y="3"/>
                  <a:pt x="24" y="3"/>
                  <a:pt x="33" y="0"/>
                </a:cubicBezTo>
                <a:lnTo>
                  <a:pt x="33" y="6"/>
                </a:lnTo>
                <a:cubicBezTo>
                  <a:pt x="24" y="9"/>
                  <a:pt x="11" y="9"/>
                  <a:pt x="0" y="6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8" name="Freeform 2252">
            <a:extLst>
              <a:ext uri="{FF2B5EF4-FFF2-40B4-BE49-F238E27FC236}">
                <a16:creationId xmlns:a16="http://schemas.microsoft.com/office/drawing/2014/main" id="{0910B976-5479-F74B-8B7C-EBE1B43EE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55950"/>
            <a:ext cx="12700" cy="3175"/>
          </a:xfrm>
          <a:custGeom>
            <a:avLst/>
            <a:gdLst>
              <a:gd name="T0" fmla="*/ 6169 w 35"/>
              <a:gd name="T1" fmla="*/ 2858 h 10"/>
              <a:gd name="T2" fmla="*/ 0 w 35"/>
              <a:gd name="T3" fmla="*/ 1905 h 10"/>
              <a:gd name="T4" fmla="*/ 0 w 35"/>
              <a:gd name="T5" fmla="*/ 0 h 10"/>
              <a:gd name="T6" fmla="*/ 11974 w 35"/>
              <a:gd name="T7" fmla="*/ 0 h 10"/>
              <a:gd name="T8" fmla="*/ 12337 w 35"/>
              <a:gd name="T9" fmla="*/ 1905 h 10"/>
              <a:gd name="T10" fmla="*/ 11974 w 35"/>
              <a:gd name="T11" fmla="*/ 1905 h 10"/>
              <a:gd name="T12" fmla="*/ 11974 w 35"/>
              <a:gd name="T13" fmla="*/ 1905 h 10"/>
              <a:gd name="T14" fmla="*/ 11974 w 35"/>
              <a:gd name="T15" fmla="*/ 0 h 10"/>
              <a:gd name="T16" fmla="*/ 0 w 35"/>
              <a:gd name="T17" fmla="*/ 0 h 10"/>
              <a:gd name="T18" fmla="*/ 363 w 35"/>
              <a:gd name="T19" fmla="*/ 1905 h 10"/>
              <a:gd name="T20" fmla="*/ 10160 w 35"/>
              <a:gd name="T21" fmla="*/ 2223 h 10"/>
              <a:gd name="T22" fmla="*/ 6169 w 35"/>
              <a:gd name="T23" fmla="*/ 2858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10">
                <a:moveTo>
                  <a:pt x="17" y="9"/>
                </a:moveTo>
                <a:cubicBezTo>
                  <a:pt x="11" y="9"/>
                  <a:pt x="6" y="6"/>
                  <a:pt x="0" y="6"/>
                </a:cubicBezTo>
                <a:lnTo>
                  <a:pt x="0" y="0"/>
                </a:lnTo>
                <a:cubicBezTo>
                  <a:pt x="12" y="0"/>
                  <a:pt x="24" y="3"/>
                  <a:pt x="33" y="0"/>
                </a:cubicBezTo>
                <a:lnTo>
                  <a:pt x="34" y="6"/>
                </a:lnTo>
                <a:cubicBezTo>
                  <a:pt x="34" y="6"/>
                  <a:pt x="34" y="6"/>
                  <a:pt x="33" y="6"/>
                </a:cubicBezTo>
                <a:lnTo>
                  <a:pt x="33" y="0"/>
                </a:lnTo>
                <a:cubicBezTo>
                  <a:pt x="24" y="3"/>
                  <a:pt x="11" y="3"/>
                  <a:pt x="0" y="0"/>
                </a:cubicBezTo>
                <a:lnTo>
                  <a:pt x="1" y="6"/>
                </a:lnTo>
                <a:cubicBezTo>
                  <a:pt x="9" y="6"/>
                  <a:pt x="19" y="8"/>
                  <a:pt x="28" y="7"/>
                </a:cubicBezTo>
                <a:cubicBezTo>
                  <a:pt x="24" y="8"/>
                  <a:pt x="21" y="9"/>
                  <a:pt x="17" y="9"/>
                </a:cubicBez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" name="Freeform 2253">
            <a:extLst>
              <a:ext uri="{FF2B5EF4-FFF2-40B4-BE49-F238E27FC236}">
                <a16:creationId xmlns:a16="http://schemas.microsoft.com/office/drawing/2014/main" id="{3954ABAF-A22E-2148-8E57-4F553B66E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59125"/>
            <a:ext cx="12700" cy="3175"/>
          </a:xfrm>
          <a:custGeom>
            <a:avLst/>
            <a:gdLst>
              <a:gd name="T0" fmla="*/ 0 w 34"/>
              <a:gd name="T1" fmla="*/ 0 h 7"/>
              <a:gd name="T2" fmla="*/ 12326 w 34"/>
              <a:gd name="T3" fmla="*/ 0 h 7"/>
              <a:gd name="T4" fmla="*/ 12326 w 34"/>
              <a:gd name="T5" fmla="*/ 1361 h 7"/>
              <a:gd name="T6" fmla="*/ 0 w 34"/>
              <a:gd name="T7" fmla="*/ 1361 h 7"/>
              <a:gd name="T8" fmla="*/ 0 w 34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7">
                <a:moveTo>
                  <a:pt x="0" y="0"/>
                </a:moveTo>
                <a:cubicBezTo>
                  <a:pt x="11" y="3"/>
                  <a:pt x="24" y="3"/>
                  <a:pt x="33" y="0"/>
                </a:cubicBezTo>
                <a:lnTo>
                  <a:pt x="33" y="3"/>
                </a:lnTo>
                <a:cubicBezTo>
                  <a:pt x="24" y="6"/>
                  <a:pt x="11" y="6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" name="Freeform 2254">
            <a:extLst>
              <a:ext uri="{FF2B5EF4-FFF2-40B4-BE49-F238E27FC236}">
                <a16:creationId xmlns:a16="http://schemas.microsoft.com/office/drawing/2014/main" id="{C05B6990-45DC-F344-97AA-4B8A5770B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59125"/>
            <a:ext cx="12700" cy="3175"/>
          </a:xfrm>
          <a:custGeom>
            <a:avLst/>
            <a:gdLst>
              <a:gd name="T0" fmla="*/ 6169 w 35"/>
              <a:gd name="T1" fmla="*/ 2721 h 7"/>
              <a:gd name="T2" fmla="*/ 0 w 35"/>
              <a:gd name="T3" fmla="*/ 2721 h 7"/>
              <a:gd name="T4" fmla="*/ 0 w 35"/>
              <a:gd name="T5" fmla="*/ 0 h 7"/>
              <a:gd name="T6" fmla="*/ 11974 w 35"/>
              <a:gd name="T7" fmla="*/ 0 h 7"/>
              <a:gd name="T8" fmla="*/ 12337 w 35"/>
              <a:gd name="T9" fmla="*/ 1361 h 7"/>
              <a:gd name="T10" fmla="*/ 6169 w 35"/>
              <a:gd name="T11" fmla="*/ 2721 h 7"/>
              <a:gd name="T12" fmla="*/ 0 w 35"/>
              <a:gd name="T13" fmla="*/ 0 h 7"/>
              <a:gd name="T14" fmla="*/ 363 w 35"/>
              <a:gd name="T15" fmla="*/ 1361 h 7"/>
              <a:gd name="T16" fmla="*/ 11974 w 35"/>
              <a:gd name="T17" fmla="*/ 1361 h 7"/>
              <a:gd name="T18" fmla="*/ 11974 w 35"/>
              <a:gd name="T19" fmla="*/ 0 h 7"/>
              <a:gd name="T20" fmla="*/ 0 w 35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" h="7">
                <a:moveTo>
                  <a:pt x="17" y="6"/>
                </a:moveTo>
                <a:lnTo>
                  <a:pt x="0" y="6"/>
                </a:lnTo>
                <a:lnTo>
                  <a:pt x="0" y="0"/>
                </a:lnTo>
                <a:lnTo>
                  <a:pt x="33" y="0"/>
                </a:lnTo>
                <a:lnTo>
                  <a:pt x="34" y="3"/>
                </a:lnTo>
                <a:cubicBezTo>
                  <a:pt x="29" y="6"/>
                  <a:pt x="24" y="6"/>
                  <a:pt x="17" y="6"/>
                </a:cubicBezTo>
                <a:close/>
                <a:moveTo>
                  <a:pt x="0" y="0"/>
                </a:moveTo>
                <a:lnTo>
                  <a:pt x="1" y="3"/>
                </a:lnTo>
                <a:cubicBezTo>
                  <a:pt x="11" y="6"/>
                  <a:pt x="24" y="6"/>
                  <a:pt x="33" y="3"/>
                </a:cubicBezTo>
                <a:lnTo>
                  <a:pt x="33" y="0"/>
                </a:lnTo>
                <a:cubicBezTo>
                  <a:pt x="24" y="3"/>
                  <a:pt x="11" y="3"/>
                  <a:pt x="0" y="0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" name="Freeform 2255">
            <a:extLst>
              <a:ext uri="{FF2B5EF4-FFF2-40B4-BE49-F238E27FC236}">
                <a16:creationId xmlns:a16="http://schemas.microsoft.com/office/drawing/2014/main" id="{7839B583-B985-0146-9D30-55E585734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55950"/>
            <a:ext cx="1587" cy="1588"/>
          </a:xfrm>
          <a:custGeom>
            <a:avLst/>
            <a:gdLst>
              <a:gd name="T0" fmla="*/ 635 w 5"/>
              <a:gd name="T1" fmla="*/ 0 h 4"/>
              <a:gd name="T2" fmla="*/ 1270 w 5"/>
              <a:gd name="T3" fmla="*/ 0 h 4"/>
              <a:gd name="T4" fmla="*/ 635 w 5"/>
              <a:gd name="T5" fmla="*/ 1191 h 4"/>
              <a:gd name="T6" fmla="*/ 0 w 5"/>
              <a:gd name="T7" fmla="*/ 0 h 4"/>
              <a:gd name="T8" fmla="*/ 635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3" y="0"/>
                  <a:pt x="4" y="0"/>
                  <a:pt x="4" y="0"/>
                </a:cubicBezTo>
                <a:cubicBezTo>
                  <a:pt x="4" y="0"/>
                  <a:pt x="3" y="3"/>
                  <a:pt x="2" y="3"/>
                </a:cubicBez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2" name="Freeform 2256">
            <a:extLst>
              <a:ext uri="{FF2B5EF4-FFF2-40B4-BE49-F238E27FC236}">
                <a16:creationId xmlns:a16="http://schemas.microsoft.com/office/drawing/2014/main" id="{0328E3ED-AACF-9742-B48D-E25D6E2BD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155950"/>
            <a:ext cx="1588" cy="1588"/>
          </a:xfrm>
          <a:custGeom>
            <a:avLst/>
            <a:gdLst>
              <a:gd name="T0" fmla="*/ 635 w 5"/>
              <a:gd name="T1" fmla="*/ 0 h 4"/>
              <a:gd name="T2" fmla="*/ 1270 w 5"/>
              <a:gd name="T3" fmla="*/ 0 h 4"/>
              <a:gd name="T4" fmla="*/ 635 w 5"/>
              <a:gd name="T5" fmla="*/ 1191 h 4"/>
              <a:gd name="T6" fmla="*/ 0 w 5"/>
              <a:gd name="T7" fmla="*/ 0 h 4"/>
              <a:gd name="T8" fmla="*/ 635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3" y="0"/>
                  <a:pt x="4" y="0"/>
                  <a:pt x="4" y="0"/>
                </a:cubicBezTo>
                <a:cubicBezTo>
                  <a:pt x="4" y="3"/>
                  <a:pt x="3" y="3"/>
                  <a:pt x="2" y="3"/>
                </a:cubicBezTo>
                <a:cubicBezTo>
                  <a:pt x="2" y="3"/>
                  <a:pt x="0" y="3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3" name="Freeform 2257">
            <a:extLst>
              <a:ext uri="{FF2B5EF4-FFF2-40B4-BE49-F238E27FC236}">
                <a16:creationId xmlns:a16="http://schemas.microsoft.com/office/drawing/2014/main" id="{CB906D0D-15A9-AC4F-AB52-E8E5925AC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55950"/>
            <a:ext cx="1588" cy="1588"/>
          </a:xfrm>
          <a:custGeom>
            <a:avLst/>
            <a:gdLst>
              <a:gd name="T0" fmla="*/ 1191 w 4"/>
              <a:gd name="T1" fmla="*/ 0 h 4"/>
              <a:gd name="T2" fmla="*/ 1191 w 4"/>
              <a:gd name="T3" fmla="*/ 1191 h 4"/>
              <a:gd name="T4" fmla="*/ 1191 w 4"/>
              <a:gd name="T5" fmla="*/ 1191 h 4"/>
              <a:gd name="T6" fmla="*/ 0 w 4"/>
              <a:gd name="T7" fmla="*/ 1191 h 4"/>
              <a:gd name="T8" fmla="*/ 1191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3" y="0"/>
                  <a:pt x="3" y="0"/>
                  <a:pt x="3" y="3"/>
                </a:cubicBezTo>
                <a:cubicBezTo>
                  <a:pt x="1" y="3"/>
                  <a:pt x="0" y="3"/>
                  <a:pt x="0" y="3"/>
                </a:cubicBezTo>
                <a:cubicBezTo>
                  <a:pt x="0" y="0"/>
                  <a:pt x="1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4" name="Freeform 2258">
            <a:extLst>
              <a:ext uri="{FF2B5EF4-FFF2-40B4-BE49-F238E27FC236}">
                <a16:creationId xmlns:a16="http://schemas.microsoft.com/office/drawing/2014/main" id="{1C2830DB-5BAF-904D-9EB2-BB1E3EEC8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3155950"/>
            <a:ext cx="1587" cy="1588"/>
          </a:xfrm>
          <a:custGeom>
            <a:avLst/>
            <a:gdLst>
              <a:gd name="T0" fmla="*/ 635 w 5"/>
              <a:gd name="T1" fmla="*/ 0 h 4"/>
              <a:gd name="T2" fmla="*/ 1270 w 5"/>
              <a:gd name="T3" fmla="*/ 1191 h 4"/>
              <a:gd name="T4" fmla="*/ 635 w 5"/>
              <a:gd name="T5" fmla="*/ 1191 h 4"/>
              <a:gd name="T6" fmla="*/ 0 w 5"/>
              <a:gd name="T7" fmla="*/ 1191 h 4"/>
              <a:gd name="T8" fmla="*/ 635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3" y="0"/>
                  <a:pt x="4" y="0"/>
                  <a:pt x="4" y="3"/>
                </a:cubicBezTo>
                <a:cubicBezTo>
                  <a:pt x="4" y="3"/>
                  <a:pt x="3" y="3"/>
                  <a:pt x="2" y="3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5" name="Freeform 2259">
            <a:extLst>
              <a:ext uri="{FF2B5EF4-FFF2-40B4-BE49-F238E27FC236}">
                <a16:creationId xmlns:a16="http://schemas.microsoft.com/office/drawing/2014/main" id="{48B6BA06-550E-324A-94EC-AB68C17FF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3155950"/>
            <a:ext cx="1588" cy="1588"/>
          </a:xfrm>
          <a:custGeom>
            <a:avLst/>
            <a:gdLst>
              <a:gd name="T0" fmla="*/ 953 w 5"/>
              <a:gd name="T1" fmla="*/ 0 h 4"/>
              <a:gd name="T2" fmla="*/ 1270 w 5"/>
              <a:gd name="T3" fmla="*/ 0 h 4"/>
              <a:gd name="T4" fmla="*/ 953 w 5"/>
              <a:gd name="T5" fmla="*/ 1191 h 4"/>
              <a:gd name="T6" fmla="*/ 0 w 5"/>
              <a:gd name="T7" fmla="*/ 0 h 4"/>
              <a:gd name="T8" fmla="*/ 953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3" y="0"/>
                </a:moveTo>
                <a:lnTo>
                  <a:pt x="4" y="0"/>
                </a:lnTo>
                <a:cubicBezTo>
                  <a:pt x="4" y="3"/>
                  <a:pt x="3" y="3"/>
                  <a:pt x="3" y="3"/>
                </a:cubicBezTo>
                <a:cubicBezTo>
                  <a:pt x="2" y="3"/>
                  <a:pt x="0" y="3"/>
                  <a:pt x="0" y="0"/>
                </a:cubicBezTo>
                <a:cubicBezTo>
                  <a:pt x="0" y="0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6" name="Freeform 2260">
            <a:extLst>
              <a:ext uri="{FF2B5EF4-FFF2-40B4-BE49-F238E27FC236}">
                <a16:creationId xmlns:a16="http://schemas.microsoft.com/office/drawing/2014/main" id="{1A657508-2D5D-D142-A549-ECDF89460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3155950"/>
            <a:ext cx="1588" cy="1588"/>
          </a:xfrm>
          <a:custGeom>
            <a:avLst/>
            <a:gdLst>
              <a:gd name="T0" fmla="*/ 1059 w 3"/>
              <a:gd name="T1" fmla="*/ 0 h 4"/>
              <a:gd name="T2" fmla="*/ 1059 w 3"/>
              <a:gd name="T3" fmla="*/ 0 h 4"/>
              <a:gd name="T4" fmla="*/ 1059 w 3"/>
              <a:gd name="T5" fmla="*/ 1191 h 4"/>
              <a:gd name="T6" fmla="*/ 0 w 3"/>
              <a:gd name="T7" fmla="*/ 0 h 4"/>
              <a:gd name="T8" fmla="*/ 1059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0"/>
                </a:lnTo>
                <a:lnTo>
                  <a:pt x="2" y="3"/>
                </a:lnTo>
                <a:cubicBezTo>
                  <a:pt x="0" y="3"/>
                  <a:pt x="0" y="0"/>
                  <a:pt x="0" y="0"/>
                </a:cubicBez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7" name="Freeform 2261">
            <a:extLst>
              <a:ext uri="{FF2B5EF4-FFF2-40B4-BE49-F238E27FC236}">
                <a16:creationId xmlns:a16="http://schemas.microsoft.com/office/drawing/2014/main" id="{64D7D12A-BE25-6C42-B0F0-939540904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2300"/>
            <a:ext cx="12700" cy="9525"/>
          </a:xfrm>
          <a:custGeom>
            <a:avLst/>
            <a:gdLst>
              <a:gd name="T0" fmla="*/ 12337 w 35"/>
              <a:gd name="T1" fmla="*/ 9185 h 28"/>
              <a:gd name="T2" fmla="*/ 0 w 35"/>
              <a:gd name="T3" fmla="*/ 0 h 28"/>
              <a:gd name="T4" fmla="*/ 363 w 35"/>
              <a:gd name="T5" fmla="*/ 0 h 28"/>
              <a:gd name="T6" fmla="*/ 12337 w 35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" h="28">
                <a:moveTo>
                  <a:pt x="34" y="27"/>
                </a:moveTo>
                <a:lnTo>
                  <a:pt x="0" y="0"/>
                </a:lnTo>
                <a:lnTo>
                  <a:pt x="1" y="0"/>
                </a:lnTo>
                <a:lnTo>
                  <a:pt x="34" y="27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8" name="Freeform 2262">
            <a:extLst>
              <a:ext uri="{FF2B5EF4-FFF2-40B4-BE49-F238E27FC236}">
                <a16:creationId xmlns:a16="http://schemas.microsoft.com/office/drawing/2014/main" id="{7CD43D41-20B6-E641-96EE-36528045B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3162300"/>
            <a:ext cx="9525" cy="7938"/>
          </a:xfrm>
          <a:custGeom>
            <a:avLst/>
            <a:gdLst>
              <a:gd name="T0" fmla="*/ 9172 w 27"/>
              <a:gd name="T1" fmla="*/ 7577 h 22"/>
              <a:gd name="T2" fmla="*/ 0 w 27"/>
              <a:gd name="T3" fmla="*/ 1082 h 22"/>
              <a:gd name="T4" fmla="*/ 0 w 27"/>
              <a:gd name="T5" fmla="*/ 0 h 22"/>
              <a:gd name="T6" fmla="*/ 9172 w 27"/>
              <a:gd name="T7" fmla="*/ 7577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" h="22">
                <a:moveTo>
                  <a:pt x="26" y="21"/>
                </a:moveTo>
                <a:lnTo>
                  <a:pt x="0" y="3"/>
                </a:lnTo>
                <a:lnTo>
                  <a:pt x="0" y="0"/>
                </a:lnTo>
                <a:lnTo>
                  <a:pt x="26" y="21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" name="Freeform 2263">
            <a:extLst>
              <a:ext uri="{FF2B5EF4-FFF2-40B4-BE49-F238E27FC236}">
                <a16:creationId xmlns:a16="http://schemas.microsoft.com/office/drawing/2014/main" id="{42147AB3-2385-934E-A83E-57C776B14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62300"/>
            <a:ext cx="7938" cy="6350"/>
          </a:xfrm>
          <a:custGeom>
            <a:avLst/>
            <a:gdLst>
              <a:gd name="T0" fmla="*/ 7607 w 24"/>
              <a:gd name="T1" fmla="*/ 6016 h 19"/>
              <a:gd name="T2" fmla="*/ 0 w 24"/>
              <a:gd name="T3" fmla="*/ 1003 h 19"/>
              <a:gd name="T4" fmla="*/ 331 w 24"/>
              <a:gd name="T5" fmla="*/ 0 h 19"/>
              <a:gd name="T6" fmla="*/ 7607 w 24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9">
                <a:moveTo>
                  <a:pt x="23" y="18"/>
                </a:moveTo>
                <a:lnTo>
                  <a:pt x="0" y="3"/>
                </a:lnTo>
                <a:lnTo>
                  <a:pt x="1" y="0"/>
                </a:lnTo>
                <a:lnTo>
                  <a:pt x="23" y="18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0" name="Freeform 2264">
            <a:extLst>
              <a:ext uri="{FF2B5EF4-FFF2-40B4-BE49-F238E27FC236}">
                <a16:creationId xmlns:a16="http://schemas.microsoft.com/office/drawing/2014/main" id="{FEE2CE1B-CBF1-1542-A0A2-493C466C6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62300"/>
            <a:ext cx="7938" cy="6350"/>
          </a:xfrm>
          <a:custGeom>
            <a:avLst/>
            <a:gdLst>
              <a:gd name="T0" fmla="*/ 7541 w 20"/>
              <a:gd name="T1" fmla="*/ 5953 h 16"/>
              <a:gd name="T2" fmla="*/ 0 w 20"/>
              <a:gd name="T3" fmla="*/ 1191 h 16"/>
              <a:gd name="T4" fmla="*/ 0 w 20"/>
              <a:gd name="T5" fmla="*/ 0 h 16"/>
              <a:gd name="T6" fmla="*/ 7541 w 20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6">
                <a:moveTo>
                  <a:pt x="19" y="15"/>
                </a:moveTo>
                <a:lnTo>
                  <a:pt x="0" y="3"/>
                </a:lnTo>
                <a:lnTo>
                  <a:pt x="0" y="0"/>
                </a:lnTo>
                <a:lnTo>
                  <a:pt x="19" y="15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1" name="Freeform 2265">
            <a:extLst>
              <a:ext uri="{FF2B5EF4-FFF2-40B4-BE49-F238E27FC236}">
                <a16:creationId xmlns:a16="http://schemas.microsoft.com/office/drawing/2014/main" id="{0B089CE9-E95D-A742-928E-11EBE4762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3162300"/>
            <a:ext cx="6350" cy="4763"/>
          </a:xfrm>
          <a:custGeom>
            <a:avLst/>
            <a:gdLst>
              <a:gd name="T0" fmla="*/ 5976 w 17"/>
              <a:gd name="T1" fmla="*/ 4397 h 13"/>
              <a:gd name="T2" fmla="*/ 0 w 17"/>
              <a:gd name="T3" fmla="*/ 1099 h 13"/>
              <a:gd name="T4" fmla="*/ 0 w 17"/>
              <a:gd name="T5" fmla="*/ 0 h 13"/>
              <a:gd name="T6" fmla="*/ 5976 w 17"/>
              <a:gd name="T7" fmla="*/ 439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3">
                <a:moveTo>
                  <a:pt x="16" y="12"/>
                </a:moveTo>
                <a:lnTo>
                  <a:pt x="0" y="3"/>
                </a:lnTo>
                <a:lnTo>
                  <a:pt x="0" y="0"/>
                </a:lnTo>
                <a:lnTo>
                  <a:pt x="16" y="12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2" name="Freeform 2266">
            <a:extLst>
              <a:ext uri="{FF2B5EF4-FFF2-40B4-BE49-F238E27FC236}">
                <a16:creationId xmlns:a16="http://schemas.microsoft.com/office/drawing/2014/main" id="{F94FADEF-65F8-DC42-A307-B0CB6BB07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3162300"/>
            <a:ext cx="4763" cy="3175"/>
          </a:xfrm>
          <a:custGeom>
            <a:avLst/>
            <a:gdLst>
              <a:gd name="T0" fmla="*/ 4397 w 13"/>
              <a:gd name="T1" fmla="*/ 2858 h 10"/>
              <a:gd name="T2" fmla="*/ 0 w 13"/>
              <a:gd name="T3" fmla="*/ 953 h 10"/>
              <a:gd name="T4" fmla="*/ 0 w 13"/>
              <a:gd name="T5" fmla="*/ 0 h 10"/>
              <a:gd name="T6" fmla="*/ 4397 w 13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0">
                <a:moveTo>
                  <a:pt x="12" y="9"/>
                </a:moveTo>
                <a:lnTo>
                  <a:pt x="0" y="3"/>
                </a:lnTo>
                <a:lnTo>
                  <a:pt x="0" y="0"/>
                </a:lnTo>
                <a:lnTo>
                  <a:pt x="12" y="9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3" name="Freeform 2267">
            <a:extLst>
              <a:ext uri="{FF2B5EF4-FFF2-40B4-BE49-F238E27FC236}">
                <a16:creationId xmlns:a16="http://schemas.microsoft.com/office/drawing/2014/main" id="{DFDC94D6-BD57-2D4C-9C14-42247E8AC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3888"/>
            <a:ext cx="12700" cy="9525"/>
          </a:xfrm>
          <a:custGeom>
            <a:avLst/>
            <a:gdLst>
              <a:gd name="T0" fmla="*/ 12337 w 35"/>
              <a:gd name="T1" fmla="*/ 9185 h 28"/>
              <a:gd name="T2" fmla="*/ 0 w 35"/>
              <a:gd name="T3" fmla="*/ 0 h 28"/>
              <a:gd name="T4" fmla="*/ 363 w 35"/>
              <a:gd name="T5" fmla="*/ 0 h 28"/>
              <a:gd name="T6" fmla="*/ 12337 w 35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" h="28">
                <a:moveTo>
                  <a:pt x="34" y="27"/>
                </a:moveTo>
                <a:lnTo>
                  <a:pt x="0" y="0"/>
                </a:lnTo>
                <a:lnTo>
                  <a:pt x="1" y="0"/>
                </a:lnTo>
                <a:lnTo>
                  <a:pt x="34" y="27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4" name="Freeform 2268">
            <a:extLst>
              <a:ext uri="{FF2B5EF4-FFF2-40B4-BE49-F238E27FC236}">
                <a16:creationId xmlns:a16="http://schemas.microsoft.com/office/drawing/2014/main" id="{FA65B740-83CD-9340-A533-244FF8F41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3162300"/>
            <a:ext cx="14288" cy="11113"/>
          </a:xfrm>
          <a:custGeom>
            <a:avLst/>
            <a:gdLst>
              <a:gd name="T0" fmla="*/ 0 w 39"/>
              <a:gd name="T1" fmla="*/ 10755 h 31"/>
              <a:gd name="T2" fmla="*/ 13555 w 39"/>
              <a:gd name="T3" fmla="*/ 0 h 31"/>
              <a:gd name="T4" fmla="*/ 13922 w 39"/>
              <a:gd name="T5" fmla="*/ 0 h 31"/>
              <a:gd name="T6" fmla="*/ 0 w 39"/>
              <a:gd name="T7" fmla="*/ 10755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1">
                <a:moveTo>
                  <a:pt x="0" y="30"/>
                </a:moveTo>
                <a:lnTo>
                  <a:pt x="37" y="0"/>
                </a:lnTo>
                <a:lnTo>
                  <a:pt x="38" y="0"/>
                </a:lnTo>
                <a:lnTo>
                  <a:pt x="0" y="30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5" name="Freeform 2269">
            <a:extLst>
              <a:ext uri="{FF2B5EF4-FFF2-40B4-BE49-F238E27FC236}">
                <a16:creationId xmlns:a16="http://schemas.microsoft.com/office/drawing/2014/main" id="{7692CACE-91DF-4848-A0EE-DD67185EF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2300"/>
            <a:ext cx="12700" cy="9525"/>
          </a:xfrm>
          <a:custGeom>
            <a:avLst/>
            <a:gdLst>
              <a:gd name="T0" fmla="*/ 0 w 34"/>
              <a:gd name="T1" fmla="*/ 9185 h 28"/>
              <a:gd name="T2" fmla="*/ 11953 w 34"/>
              <a:gd name="T3" fmla="*/ 0 h 28"/>
              <a:gd name="T4" fmla="*/ 12326 w 34"/>
              <a:gd name="T5" fmla="*/ 0 h 28"/>
              <a:gd name="T6" fmla="*/ 0 w 34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" h="28">
                <a:moveTo>
                  <a:pt x="0" y="27"/>
                </a:moveTo>
                <a:lnTo>
                  <a:pt x="32" y="0"/>
                </a:lnTo>
                <a:lnTo>
                  <a:pt x="33" y="0"/>
                </a:lnTo>
                <a:lnTo>
                  <a:pt x="0" y="27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6" name="Freeform 2270">
            <a:extLst>
              <a:ext uri="{FF2B5EF4-FFF2-40B4-BE49-F238E27FC236}">
                <a16:creationId xmlns:a16="http://schemas.microsoft.com/office/drawing/2014/main" id="{C3C05ECF-E546-4143-9F6B-34364BBA3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2300"/>
            <a:ext cx="9525" cy="7938"/>
          </a:xfrm>
          <a:custGeom>
            <a:avLst/>
            <a:gdLst>
              <a:gd name="T0" fmla="*/ 0 w 27"/>
              <a:gd name="T1" fmla="*/ 7577 h 22"/>
              <a:gd name="T2" fmla="*/ 8819 w 27"/>
              <a:gd name="T3" fmla="*/ 0 h 22"/>
              <a:gd name="T4" fmla="*/ 9172 w 27"/>
              <a:gd name="T5" fmla="*/ 1082 h 22"/>
              <a:gd name="T6" fmla="*/ 0 w 27"/>
              <a:gd name="T7" fmla="*/ 7577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" h="22">
                <a:moveTo>
                  <a:pt x="0" y="21"/>
                </a:moveTo>
                <a:lnTo>
                  <a:pt x="25" y="0"/>
                </a:lnTo>
                <a:lnTo>
                  <a:pt x="26" y="3"/>
                </a:lnTo>
                <a:lnTo>
                  <a:pt x="0" y="21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7" name="Freeform 2271">
            <a:extLst>
              <a:ext uri="{FF2B5EF4-FFF2-40B4-BE49-F238E27FC236}">
                <a16:creationId xmlns:a16="http://schemas.microsoft.com/office/drawing/2014/main" id="{8A2469FE-116C-0D49-B54E-8F162C62D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2300"/>
            <a:ext cx="7937" cy="6350"/>
          </a:xfrm>
          <a:custGeom>
            <a:avLst/>
            <a:gdLst>
              <a:gd name="T0" fmla="*/ 0 w 24"/>
              <a:gd name="T1" fmla="*/ 6016 h 19"/>
              <a:gd name="T2" fmla="*/ 7606 w 24"/>
              <a:gd name="T3" fmla="*/ 0 h 19"/>
              <a:gd name="T4" fmla="*/ 7606 w 24"/>
              <a:gd name="T5" fmla="*/ 1003 h 19"/>
              <a:gd name="T6" fmla="*/ 0 w 24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9">
                <a:moveTo>
                  <a:pt x="0" y="18"/>
                </a:moveTo>
                <a:lnTo>
                  <a:pt x="23" y="0"/>
                </a:lnTo>
                <a:lnTo>
                  <a:pt x="23" y="3"/>
                </a:lnTo>
                <a:lnTo>
                  <a:pt x="0" y="18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8" name="Freeform 2272">
            <a:extLst>
              <a:ext uri="{FF2B5EF4-FFF2-40B4-BE49-F238E27FC236}">
                <a16:creationId xmlns:a16="http://schemas.microsoft.com/office/drawing/2014/main" id="{F8EB713C-DBFD-DA43-90E8-CE8464F39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2300"/>
            <a:ext cx="7937" cy="6350"/>
          </a:xfrm>
          <a:custGeom>
            <a:avLst/>
            <a:gdLst>
              <a:gd name="T0" fmla="*/ 0 w 20"/>
              <a:gd name="T1" fmla="*/ 5953 h 16"/>
              <a:gd name="T2" fmla="*/ 7143 w 20"/>
              <a:gd name="T3" fmla="*/ 0 h 16"/>
              <a:gd name="T4" fmla="*/ 7540 w 20"/>
              <a:gd name="T5" fmla="*/ 1191 h 16"/>
              <a:gd name="T6" fmla="*/ 0 w 20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6">
                <a:moveTo>
                  <a:pt x="0" y="15"/>
                </a:moveTo>
                <a:lnTo>
                  <a:pt x="18" y="0"/>
                </a:lnTo>
                <a:lnTo>
                  <a:pt x="19" y="3"/>
                </a:lnTo>
                <a:lnTo>
                  <a:pt x="0" y="15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9" name="Freeform 2273">
            <a:extLst>
              <a:ext uri="{FF2B5EF4-FFF2-40B4-BE49-F238E27FC236}">
                <a16:creationId xmlns:a16="http://schemas.microsoft.com/office/drawing/2014/main" id="{D5357629-CED2-0F43-911D-C003B89F1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2300"/>
            <a:ext cx="6350" cy="4763"/>
          </a:xfrm>
          <a:custGeom>
            <a:avLst/>
            <a:gdLst>
              <a:gd name="T0" fmla="*/ 0 w 16"/>
              <a:gd name="T1" fmla="*/ 4397 h 13"/>
              <a:gd name="T2" fmla="*/ 5953 w 16"/>
              <a:gd name="T3" fmla="*/ 0 h 13"/>
              <a:gd name="T4" fmla="*/ 5953 w 16"/>
              <a:gd name="T5" fmla="*/ 1099 h 13"/>
              <a:gd name="T6" fmla="*/ 0 w 16"/>
              <a:gd name="T7" fmla="*/ 439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3">
                <a:moveTo>
                  <a:pt x="0" y="12"/>
                </a:moveTo>
                <a:lnTo>
                  <a:pt x="15" y="0"/>
                </a:lnTo>
                <a:lnTo>
                  <a:pt x="15" y="3"/>
                </a:lnTo>
                <a:lnTo>
                  <a:pt x="0" y="12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0" name="Freeform 2274">
            <a:extLst>
              <a:ext uri="{FF2B5EF4-FFF2-40B4-BE49-F238E27FC236}">
                <a16:creationId xmlns:a16="http://schemas.microsoft.com/office/drawing/2014/main" id="{E86A78C6-B7FD-1A4B-A92F-7CFED422F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2300"/>
            <a:ext cx="4762" cy="3175"/>
          </a:xfrm>
          <a:custGeom>
            <a:avLst/>
            <a:gdLst>
              <a:gd name="T0" fmla="*/ 0 w 13"/>
              <a:gd name="T1" fmla="*/ 2858 h 10"/>
              <a:gd name="T2" fmla="*/ 4029 w 13"/>
              <a:gd name="T3" fmla="*/ 0 h 10"/>
              <a:gd name="T4" fmla="*/ 4396 w 13"/>
              <a:gd name="T5" fmla="*/ 953 h 10"/>
              <a:gd name="T6" fmla="*/ 0 w 13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0">
                <a:moveTo>
                  <a:pt x="0" y="9"/>
                </a:moveTo>
                <a:lnTo>
                  <a:pt x="11" y="0"/>
                </a:lnTo>
                <a:lnTo>
                  <a:pt x="12" y="3"/>
                </a:lnTo>
                <a:lnTo>
                  <a:pt x="0" y="9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1" name="Freeform 2275">
            <a:extLst>
              <a:ext uri="{FF2B5EF4-FFF2-40B4-BE49-F238E27FC236}">
                <a16:creationId xmlns:a16="http://schemas.microsoft.com/office/drawing/2014/main" id="{ED1FFCCF-033D-F042-9F02-ED62DDA8C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3163888"/>
            <a:ext cx="14288" cy="11112"/>
          </a:xfrm>
          <a:custGeom>
            <a:avLst/>
            <a:gdLst>
              <a:gd name="T0" fmla="*/ 0 w 39"/>
              <a:gd name="T1" fmla="*/ 10754 h 31"/>
              <a:gd name="T2" fmla="*/ 13555 w 39"/>
              <a:gd name="T3" fmla="*/ 0 h 31"/>
              <a:gd name="T4" fmla="*/ 13922 w 39"/>
              <a:gd name="T5" fmla="*/ 0 h 31"/>
              <a:gd name="T6" fmla="*/ 0 w 39"/>
              <a:gd name="T7" fmla="*/ 10754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1">
                <a:moveTo>
                  <a:pt x="0" y="30"/>
                </a:moveTo>
                <a:lnTo>
                  <a:pt x="37" y="0"/>
                </a:lnTo>
                <a:lnTo>
                  <a:pt x="38" y="0"/>
                </a:lnTo>
                <a:lnTo>
                  <a:pt x="0" y="30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2" name="Freeform 2276">
            <a:extLst>
              <a:ext uri="{FF2B5EF4-FFF2-40B4-BE49-F238E27FC236}">
                <a16:creationId xmlns:a16="http://schemas.microsoft.com/office/drawing/2014/main" id="{658B78D4-49F1-A344-816D-5CD8C2EA6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3165475"/>
            <a:ext cx="14288" cy="11113"/>
          </a:xfrm>
          <a:custGeom>
            <a:avLst/>
            <a:gdLst>
              <a:gd name="T0" fmla="*/ 0 w 39"/>
              <a:gd name="T1" fmla="*/ 10755 h 31"/>
              <a:gd name="T2" fmla="*/ 13555 w 39"/>
              <a:gd name="T3" fmla="*/ 0 h 31"/>
              <a:gd name="T4" fmla="*/ 13922 w 39"/>
              <a:gd name="T5" fmla="*/ 0 h 31"/>
              <a:gd name="T6" fmla="*/ 0 w 39"/>
              <a:gd name="T7" fmla="*/ 10755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1">
                <a:moveTo>
                  <a:pt x="0" y="30"/>
                </a:moveTo>
                <a:lnTo>
                  <a:pt x="37" y="0"/>
                </a:lnTo>
                <a:lnTo>
                  <a:pt x="38" y="0"/>
                </a:lnTo>
                <a:lnTo>
                  <a:pt x="0" y="30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3" name="Freeform 2277">
            <a:extLst>
              <a:ext uri="{FF2B5EF4-FFF2-40B4-BE49-F238E27FC236}">
                <a16:creationId xmlns:a16="http://schemas.microsoft.com/office/drawing/2014/main" id="{023765CD-E9F3-4F48-8934-7B29ECFDA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3165475"/>
            <a:ext cx="14288" cy="11113"/>
          </a:xfrm>
          <a:custGeom>
            <a:avLst/>
            <a:gdLst>
              <a:gd name="T0" fmla="*/ 0 w 39"/>
              <a:gd name="T1" fmla="*/ 10766 h 32"/>
              <a:gd name="T2" fmla="*/ 13555 w 39"/>
              <a:gd name="T3" fmla="*/ 0 h 32"/>
              <a:gd name="T4" fmla="*/ 13922 w 39"/>
              <a:gd name="T5" fmla="*/ 0 h 32"/>
              <a:gd name="T6" fmla="*/ 0 w 39"/>
              <a:gd name="T7" fmla="*/ 10766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2">
                <a:moveTo>
                  <a:pt x="0" y="31"/>
                </a:moveTo>
                <a:lnTo>
                  <a:pt x="37" y="0"/>
                </a:lnTo>
                <a:lnTo>
                  <a:pt x="38" y="0"/>
                </a:lnTo>
                <a:lnTo>
                  <a:pt x="0" y="31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4" name="Freeform 2278">
            <a:extLst>
              <a:ext uri="{FF2B5EF4-FFF2-40B4-BE49-F238E27FC236}">
                <a16:creationId xmlns:a16="http://schemas.microsoft.com/office/drawing/2014/main" id="{DFB8D4D1-AA78-814B-988D-8B730CFF1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3167063"/>
            <a:ext cx="14288" cy="11112"/>
          </a:xfrm>
          <a:custGeom>
            <a:avLst/>
            <a:gdLst>
              <a:gd name="T0" fmla="*/ 0 w 39"/>
              <a:gd name="T1" fmla="*/ 10765 h 32"/>
              <a:gd name="T2" fmla="*/ 13555 w 39"/>
              <a:gd name="T3" fmla="*/ 0 h 32"/>
              <a:gd name="T4" fmla="*/ 13922 w 39"/>
              <a:gd name="T5" fmla="*/ 0 h 32"/>
              <a:gd name="T6" fmla="*/ 0 w 39"/>
              <a:gd name="T7" fmla="*/ 10765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2">
                <a:moveTo>
                  <a:pt x="0" y="31"/>
                </a:moveTo>
                <a:lnTo>
                  <a:pt x="37" y="0"/>
                </a:lnTo>
                <a:lnTo>
                  <a:pt x="38" y="0"/>
                </a:lnTo>
                <a:lnTo>
                  <a:pt x="0" y="31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5" name="Freeform 2279">
            <a:extLst>
              <a:ext uri="{FF2B5EF4-FFF2-40B4-BE49-F238E27FC236}">
                <a16:creationId xmlns:a16="http://schemas.microsoft.com/office/drawing/2014/main" id="{A806E8A8-38AE-2542-B8E3-DF332825B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3168650"/>
            <a:ext cx="14288" cy="11113"/>
          </a:xfrm>
          <a:custGeom>
            <a:avLst/>
            <a:gdLst>
              <a:gd name="T0" fmla="*/ 0 w 39"/>
              <a:gd name="T1" fmla="*/ 10766 h 32"/>
              <a:gd name="T2" fmla="*/ 13555 w 39"/>
              <a:gd name="T3" fmla="*/ 0 h 32"/>
              <a:gd name="T4" fmla="*/ 13922 w 39"/>
              <a:gd name="T5" fmla="*/ 0 h 32"/>
              <a:gd name="T6" fmla="*/ 0 w 39"/>
              <a:gd name="T7" fmla="*/ 10766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2">
                <a:moveTo>
                  <a:pt x="0" y="31"/>
                </a:moveTo>
                <a:lnTo>
                  <a:pt x="37" y="0"/>
                </a:lnTo>
                <a:lnTo>
                  <a:pt x="38" y="0"/>
                </a:lnTo>
                <a:lnTo>
                  <a:pt x="0" y="31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6" name="Freeform 2280">
            <a:extLst>
              <a:ext uri="{FF2B5EF4-FFF2-40B4-BE49-F238E27FC236}">
                <a16:creationId xmlns:a16="http://schemas.microsoft.com/office/drawing/2014/main" id="{DFEB8BDA-DB26-C248-B21F-140E11438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3168650"/>
            <a:ext cx="14288" cy="11113"/>
          </a:xfrm>
          <a:custGeom>
            <a:avLst/>
            <a:gdLst>
              <a:gd name="T0" fmla="*/ 0 w 39"/>
              <a:gd name="T1" fmla="*/ 10766 h 32"/>
              <a:gd name="T2" fmla="*/ 13555 w 39"/>
              <a:gd name="T3" fmla="*/ 0 h 32"/>
              <a:gd name="T4" fmla="*/ 13922 w 39"/>
              <a:gd name="T5" fmla="*/ 0 h 32"/>
              <a:gd name="T6" fmla="*/ 0 w 39"/>
              <a:gd name="T7" fmla="*/ 10766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2">
                <a:moveTo>
                  <a:pt x="0" y="31"/>
                </a:moveTo>
                <a:lnTo>
                  <a:pt x="37" y="0"/>
                </a:lnTo>
                <a:lnTo>
                  <a:pt x="38" y="0"/>
                </a:lnTo>
                <a:lnTo>
                  <a:pt x="0" y="31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7" name="Freeform 2281">
            <a:extLst>
              <a:ext uri="{FF2B5EF4-FFF2-40B4-BE49-F238E27FC236}">
                <a16:creationId xmlns:a16="http://schemas.microsoft.com/office/drawing/2014/main" id="{2A0543A9-F809-1D4E-9B8C-F7947A92E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3170238"/>
            <a:ext cx="14288" cy="11112"/>
          </a:xfrm>
          <a:custGeom>
            <a:avLst/>
            <a:gdLst>
              <a:gd name="T0" fmla="*/ 0 w 39"/>
              <a:gd name="T1" fmla="*/ 10765 h 32"/>
              <a:gd name="T2" fmla="*/ 13555 w 39"/>
              <a:gd name="T3" fmla="*/ 0 h 32"/>
              <a:gd name="T4" fmla="*/ 13922 w 39"/>
              <a:gd name="T5" fmla="*/ 0 h 32"/>
              <a:gd name="T6" fmla="*/ 0 w 39"/>
              <a:gd name="T7" fmla="*/ 10765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2">
                <a:moveTo>
                  <a:pt x="0" y="31"/>
                </a:moveTo>
                <a:lnTo>
                  <a:pt x="37" y="0"/>
                </a:lnTo>
                <a:lnTo>
                  <a:pt x="38" y="0"/>
                </a:lnTo>
                <a:lnTo>
                  <a:pt x="0" y="31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8" name="Freeform 2282">
            <a:extLst>
              <a:ext uri="{FF2B5EF4-FFF2-40B4-BE49-F238E27FC236}">
                <a16:creationId xmlns:a16="http://schemas.microsoft.com/office/drawing/2014/main" id="{4EAD863E-E75B-3144-883B-092D413A1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3171825"/>
            <a:ext cx="14288" cy="11113"/>
          </a:xfrm>
          <a:custGeom>
            <a:avLst/>
            <a:gdLst>
              <a:gd name="T0" fmla="*/ 0 w 39"/>
              <a:gd name="T1" fmla="*/ 10766 h 32"/>
              <a:gd name="T2" fmla="*/ 13555 w 39"/>
              <a:gd name="T3" fmla="*/ 0 h 32"/>
              <a:gd name="T4" fmla="*/ 13922 w 39"/>
              <a:gd name="T5" fmla="*/ 0 h 32"/>
              <a:gd name="T6" fmla="*/ 0 w 39"/>
              <a:gd name="T7" fmla="*/ 10766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2">
                <a:moveTo>
                  <a:pt x="0" y="31"/>
                </a:moveTo>
                <a:lnTo>
                  <a:pt x="37" y="0"/>
                </a:lnTo>
                <a:lnTo>
                  <a:pt x="38" y="0"/>
                </a:lnTo>
                <a:lnTo>
                  <a:pt x="0" y="31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" name="Freeform 2283">
            <a:extLst>
              <a:ext uri="{FF2B5EF4-FFF2-40B4-BE49-F238E27FC236}">
                <a16:creationId xmlns:a16="http://schemas.microsoft.com/office/drawing/2014/main" id="{3B64ABE2-902F-1043-B4EA-CF6BCA647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73413"/>
            <a:ext cx="12700" cy="11112"/>
          </a:xfrm>
          <a:custGeom>
            <a:avLst/>
            <a:gdLst>
              <a:gd name="T0" fmla="*/ 0 w 36"/>
              <a:gd name="T1" fmla="*/ 10765 h 32"/>
              <a:gd name="T2" fmla="*/ 11994 w 36"/>
              <a:gd name="T3" fmla="*/ 0 h 32"/>
              <a:gd name="T4" fmla="*/ 12347 w 36"/>
              <a:gd name="T5" fmla="*/ 0 h 32"/>
              <a:gd name="T6" fmla="*/ 0 w 36"/>
              <a:gd name="T7" fmla="*/ 10765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" h="32">
                <a:moveTo>
                  <a:pt x="0" y="31"/>
                </a:moveTo>
                <a:lnTo>
                  <a:pt x="34" y="0"/>
                </a:lnTo>
                <a:lnTo>
                  <a:pt x="35" y="0"/>
                </a:lnTo>
                <a:lnTo>
                  <a:pt x="0" y="31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0" name="Freeform 2284">
            <a:extLst>
              <a:ext uri="{FF2B5EF4-FFF2-40B4-BE49-F238E27FC236}">
                <a16:creationId xmlns:a16="http://schemas.microsoft.com/office/drawing/2014/main" id="{C922118B-4BDD-F148-8A24-AEB39A037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173413"/>
            <a:ext cx="11113" cy="11112"/>
          </a:xfrm>
          <a:custGeom>
            <a:avLst/>
            <a:gdLst>
              <a:gd name="T0" fmla="*/ 0 w 32"/>
              <a:gd name="T1" fmla="*/ 10729 h 29"/>
              <a:gd name="T2" fmla="*/ 10418 w 32"/>
              <a:gd name="T3" fmla="*/ 0 h 29"/>
              <a:gd name="T4" fmla="*/ 10766 w 32"/>
              <a:gd name="T5" fmla="*/ 0 h 29"/>
              <a:gd name="T6" fmla="*/ 0 w 32"/>
              <a:gd name="T7" fmla="*/ 10729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29">
                <a:moveTo>
                  <a:pt x="0" y="28"/>
                </a:moveTo>
                <a:lnTo>
                  <a:pt x="30" y="0"/>
                </a:lnTo>
                <a:lnTo>
                  <a:pt x="31" y="0"/>
                </a:lnTo>
                <a:lnTo>
                  <a:pt x="0" y="28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1" name="Freeform 2285">
            <a:extLst>
              <a:ext uri="{FF2B5EF4-FFF2-40B4-BE49-F238E27FC236}">
                <a16:creationId xmlns:a16="http://schemas.microsoft.com/office/drawing/2014/main" id="{5CE6BC04-CD0F-F547-A4CD-4BE41F8A8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76588"/>
            <a:ext cx="7938" cy="6350"/>
          </a:xfrm>
          <a:custGeom>
            <a:avLst/>
            <a:gdLst>
              <a:gd name="T0" fmla="*/ 0 w 21"/>
              <a:gd name="T1" fmla="*/ 5953 h 16"/>
              <a:gd name="T2" fmla="*/ 7182 w 21"/>
              <a:gd name="T3" fmla="*/ 0 h 16"/>
              <a:gd name="T4" fmla="*/ 7560 w 21"/>
              <a:gd name="T5" fmla="*/ 0 h 16"/>
              <a:gd name="T6" fmla="*/ 0 w 21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" h="16">
                <a:moveTo>
                  <a:pt x="0" y="15"/>
                </a:moveTo>
                <a:lnTo>
                  <a:pt x="19" y="0"/>
                </a:lnTo>
                <a:lnTo>
                  <a:pt x="20" y="0"/>
                </a:lnTo>
                <a:lnTo>
                  <a:pt x="0" y="15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2" name="Freeform 2286">
            <a:extLst>
              <a:ext uri="{FF2B5EF4-FFF2-40B4-BE49-F238E27FC236}">
                <a16:creationId xmlns:a16="http://schemas.microsoft.com/office/drawing/2014/main" id="{A19A5181-8D13-8D4A-9B74-312FC8988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5475"/>
            <a:ext cx="12700" cy="9525"/>
          </a:xfrm>
          <a:custGeom>
            <a:avLst/>
            <a:gdLst>
              <a:gd name="T0" fmla="*/ 12326 w 34"/>
              <a:gd name="T1" fmla="*/ 9185 h 28"/>
              <a:gd name="T2" fmla="*/ 0 w 34"/>
              <a:gd name="T3" fmla="*/ 0 h 28"/>
              <a:gd name="T4" fmla="*/ 374 w 34"/>
              <a:gd name="T5" fmla="*/ 0 h 28"/>
              <a:gd name="T6" fmla="*/ 12326 w 34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" h="28">
                <a:moveTo>
                  <a:pt x="33" y="27"/>
                </a:moveTo>
                <a:lnTo>
                  <a:pt x="0" y="0"/>
                </a:lnTo>
                <a:lnTo>
                  <a:pt x="1" y="0"/>
                </a:lnTo>
                <a:lnTo>
                  <a:pt x="33" y="27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3" name="Freeform 2287">
            <a:extLst>
              <a:ext uri="{FF2B5EF4-FFF2-40B4-BE49-F238E27FC236}">
                <a16:creationId xmlns:a16="http://schemas.microsoft.com/office/drawing/2014/main" id="{D67436C2-5E0A-6043-9DAB-D1993B44E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5475"/>
            <a:ext cx="12700" cy="9525"/>
          </a:xfrm>
          <a:custGeom>
            <a:avLst/>
            <a:gdLst>
              <a:gd name="T0" fmla="*/ 12326 w 34"/>
              <a:gd name="T1" fmla="*/ 9185 h 28"/>
              <a:gd name="T2" fmla="*/ 0 w 34"/>
              <a:gd name="T3" fmla="*/ 0 h 28"/>
              <a:gd name="T4" fmla="*/ 374 w 34"/>
              <a:gd name="T5" fmla="*/ 0 h 28"/>
              <a:gd name="T6" fmla="*/ 12326 w 34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" h="28">
                <a:moveTo>
                  <a:pt x="33" y="27"/>
                </a:moveTo>
                <a:lnTo>
                  <a:pt x="0" y="0"/>
                </a:lnTo>
                <a:lnTo>
                  <a:pt x="1" y="0"/>
                </a:lnTo>
                <a:lnTo>
                  <a:pt x="33" y="27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4" name="Freeform 2288">
            <a:extLst>
              <a:ext uri="{FF2B5EF4-FFF2-40B4-BE49-F238E27FC236}">
                <a16:creationId xmlns:a16="http://schemas.microsoft.com/office/drawing/2014/main" id="{EA14D6E5-314C-F344-A63B-3183190F1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7063"/>
            <a:ext cx="11112" cy="9525"/>
          </a:xfrm>
          <a:custGeom>
            <a:avLst/>
            <a:gdLst>
              <a:gd name="T0" fmla="*/ 10775 w 33"/>
              <a:gd name="T1" fmla="*/ 9144 h 25"/>
              <a:gd name="T2" fmla="*/ 0 w 33"/>
              <a:gd name="T3" fmla="*/ 0 h 25"/>
              <a:gd name="T4" fmla="*/ 337 w 33"/>
              <a:gd name="T5" fmla="*/ 0 h 25"/>
              <a:gd name="T6" fmla="*/ 10775 w 33"/>
              <a:gd name="T7" fmla="*/ 9144 h 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25">
                <a:moveTo>
                  <a:pt x="32" y="24"/>
                </a:moveTo>
                <a:lnTo>
                  <a:pt x="0" y="0"/>
                </a:lnTo>
                <a:lnTo>
                  <a:pt x="1" y="0"/>
                </a:lnTo>
                <a:lnTo>
                  <a:pt x="32" y="24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5" name="Freeform 2289">
            <a:extLst>
              <a:ext uri="{FF2B5EF4-FFF2-40B4-BE49-F238E27FC236}">
                <a16:creationId xmlns:a16="http://schemas.microsoft.com/office/drawing/2014/main" id="{80BF6CF2-9150-5E45-92EF-CBE25DBD7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8650"/>
            <a:ext cx="11112" cy="9525"/>
          </a:xfrm>
          <a:custGeom>
            <a:avLst/>
            <a:gdLst>
              <a:gd name="T0" fmla="*/ 10775 w 33"/>
              <a:gd name="T1" fmla="*/ 9159 h 26"/>
              <a:gd name="T2" fmla="*/ 0 w 33"/>
              <a:gd name="T3" fmla="*/ 0 h 26"/>
              <a:gd name="T4" fmla="*/ 337 w 33"/>
              <a:gd name="T5" fmla="*/ 0 h 26"/>
              <a:gd name="T6" fmla="*/ 10775 w 33"/>
              <a:gd name="T7" fmla="*/ 9159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26">
                <a:moveTo>
                  <a:pt x="32" y="25"/>
                </a:moveTo>
                <a:lnTo>
                  <a:pt x="0" y="0"/>
                </a:lnTo>
                <a:lnTo>
                  <a:pt x="1" y="0"/>
                </a:lnTo>
                <a:lnTo>
                  <a:pt x="32" y="25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6" name="Freeform 2290">
            <a:extLst>
              <a:ext uri="{FF2B5EF4-FFF2-40B4-BE49-F238E27FC236}">
                <a16:creationId xmlns:a16="http://schemas.microsoft.com/office/drawing/2014/main" id="{B5297A7D-FD79-AD4F-90D2-09DB93402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8650"/>
            <a:ext cx="11112" cy="9525"/>
          </a:xfrm>
          <a:custGeom>
            <a:avLst/>
            <a:gdLst>
              <a:gd name="T0" fmla="*/ 10765 w 32"/>
              <a:gd name="T1" fmla="*/ 9159 h 26"/>
              <a:gd name="T2" fmla="*/ 0 w 32"/>
              <a:gd name="T3" fmla="*/ 0 h 26"/>
              <a:gd name="T4" fmla="*/ 347 w 32"/>
              <a:gd name="T5" fmla="*/ 0 h 26"/>
              <a:gd name="T6" fmla="*/ 10765 w 32"/>
              <a:gd name="T7" fmla="*/ 9159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26">
                <a:moveTo>
                  <a:pt x="31" y="25"/>
                </a:moveTo>
                <a:lnTo>
                  <a:pt x="0" y="0"/>
                </a:lnTo>
                <a:lnTo>
                  <a:pt x="1" y="0"/>
                </a:lnTo>
                <a:lnTo>
                  <a:pt x="31" y="25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7" name="Freeform 2291">
            <a:extLst>
              <a:ext uri="{FF2B5EF4-FFF2-40B4-BE49-F238E27FC236}">
                <a16:creationId xmlns:a16="http://schemas.microsoft.com/office/drawing/2014/main" id="{18BB8064-7944-E74D-8C14-514F3E57F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71825"/>
            <a:ext cx="11112" cy="9525"/>
          </a:xfrm>
          <a:custGeom>
            <a:avLst/>
            <a:gdLst>
              <a:gd name="T0" fmla="*/ 10742 w 30"/>
              <a:gd name="T1" fmla="*/ 9159 h 26"/>
              <a:gd name="T2" fmla="*/ 0 w 30"/>
              <a:gd name="T3" fmla="*/ 1099 h 26"/>
              <a:gd name="T4" fmla="*/ 0 w 30"/>
              <a:gd name="T5" fmla="*/ 0 h 26"/>
              <a:gd name="T6" fmla="*/ 10742 w 30"/>
              <a:gd name="T7" fmla="*/ 9159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26">
                <a:moveTo>
                  <a:pt x="29" y="25"/>
                </a:moveTo>
                <a:lnTo>
                  <a:pt x="0" y="3"/>
                </a:lnTo>
                <a:lnTo>
                  <a:pt x="0" y="0"/>
                </a:lnTo>
                <a:lnTo>
                  <a:pt x="29" y="25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8" name="Freeform 2292">
            <a:extLst>
              <a:ext uri="{FF2B5EF4-FFF2-40B4-BE49-F238E27FC236}">
                <a16:creationId xmlns:a16="http://schemas.microsoft.com/office/drawing/2014/main" id="{2C9B1094-6847-F441-A99E-E2EBE8060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0713"/>
            <a:ext cx="12700" cy="3175"/>
          </a:xfrm>
          <a:custGeom>
            <a:avLst/>
            <a:gdLst>
              <a:gd name="T0" fmla="*/ 0 w 34"/>
              <a:gd name="T1" fmla="*/ 0 h 10"/>
              <a:gd name="T2" fmla="*/ 12326 w 34"/>
              <a:gd name="T3" fmla="*/ 0 h 10"/>
              <a:gd name="T4" fmla="*/ 12326 w 34"/>
              <a:gd name="T5" fmla="*/ 1905 h 10"/>
              <a:gd name="T6" fmla="*/ 0 w 34"/>
              <a:gd name="T7" fmla="*/ 1905 h 10"/>
              <a:gd name="T8" fmla="*/ 0 w 3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10">
                <a:moveTo>
                  <a:pt x="0" y="0"/>
                </a:moveTo>
                <a:cubicBezTo>
                  <a:pt x="11" y="3"/>
                  <a:pt x="24" y="3"/>
                  <a:pt x="33" y="0"/>
                </a:cubicBezTo>
                <a:lnTo>
                  <a:pt x="33" y="6"/>
                </a:lnTo>
                <a:cubicBezTo>
                  <a:pt x="24" y="9"/>
                  <a:pt x="11" y="9"/>
                  <a:pt x="0" y="6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9" name="Freeform 2293">
            <a:extLst>
              <a:ext uri="{FF2B5EF4-FFF2-40B4-BE49-F238E27FC236}">
                <a16:creationId xmlns:a16="http://schemas.microsoft.com/office/drawing/2014/main" id="{C98CABAF-46AA-574C-8CA9-5F5195E56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0713"/>
            <a:ext cx="12700" cy="3175"/>
          </a:xfrm>
          <a:custGeom>
            <a:avLst/>
            <a:gdLst>
              <a:gd name="T0" fmla="*/ 6169 w 35"/>
              <a:gd name="T1" fmla="*/ 2858 h 10"/>
              <a:gd name="T2" fmla="*/ 0 w 35"/>
              <a:gd name="T3" fmla="*/ 1905 h 10"/>
              <a:gd name="T4" fmla="*/ 0 w 35"/>
              <a:gd name="T5" fmla="*/ 953 h 10"/>
              <a:gd name="T6" fmla="*/ 0 w 35"/>
              <a:gd name="T7" fmla="*/ 0 h 10"/>
              <a:gd name="T8" fmla="*/ 9071 w 35"/>
              <a:gd name="T9" fmla="*/ 318 h 10"/>
              <a:gd name="T10" fmla="*/ 0 w 35"/>
              <a:gd name="T11" fmla="*/ 953 h 10"/>
              <a:gd name="T12" fmla="*/ 363 w 35"/>
              <a:gd name="T13" fmla="*/ 1905 h 10"/>
              <a:gd name="T14" fmla="*/ 11974 w 35"/>
              <a:gd name="T15" fmla="*/ 1905 h 10"/>
              <a:gd name="T16" fmla="*/ 11974 w 35"/>
              <a:gd name="T17" fmla="*/ 0 h 10"/>
              <a:gd name="T18" fmla="*/ 12337 w 35"/>
              <a:gd name="T19" fmla="*/ 1905 h 10"/>
              <a:gd name="T20" fmla="*/ 6169 w 35"/>
              <a:gd name="T21" fmla="*/ 2858 h 10"/>
              <a:gd name="T22" fmla="*/ 10523 w 35"/>
              <a:gd name="T23" fmla="*/ 318 h 10"/>
              <a:gd name="T24" fmla="*/ 9071 w 35"/>
              <a:gd name="T25" fmla="*/ 318 h 10"/>
              <a:gd name="T26" fmla="*/ 10523 w 35"/>
              <a:gd name="T27" fmla="*/ 318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" h="10">
                <a:moveTo>
                  <a:pt x="17" y="9"/>
                </a:moveTo>
                <a:cubicBezTo>
                  <a:pt x="11" y="9"/>
                  <a:pt x="6" y="9"/>
                  <a:pt x="0" y="6"/>
                </a:cubicBezTo>
                <a:lnTo>
                  <a:pt x="0" y="3"/>
                </a:lnTo>
                <a:lnTo>
                  <a:pt x="0" y="0"/>
                </a:lnTo>
                <a:cubicBezTo>
                  <a:pt x="9" y="2"/>
                  <a:pt x="17" y="3"/>
                  <a:pt x="25" y="1"/>
                </a:cubicBezTo>
                <a:cubicBezTo>
                  <a:pt x="17" y="3"/>
                  <a:pt x="8" y="3"/>
                  <a:pt x="0" y="3"/>
                </a:cubicBezTo>
                <a:lnTo>
                  <a:pt x="1" y="6"/>
                </a:lnTo>
                <a:cubicBezTo>
                  <a:pt x="11" y="9"/>
                  <a:pt x="24" y="9"/>
                  <a:pt x="33" y="6"/>
                </a:cubicBezTo>
                <a:lnTo>
                  <a:pt x="33" y="0"/>
                </a:lnTo>
                <a:lnTo>
                  <a:pt x="34" y="6"/>
                </a:lnTo>
                <a:cubicBezTo>
                  <a:pt x="29" y="9"/>
                  <a:pt x="24" y="9"/>
                  <a:pt x="17" y="9"/>
                </a:cubicBezTo>
                <a:close/>
                <a:moveTo>
                  <a:pt x="29" y="1"/>
                </a:moveTo>
                <a:cubicBezTo>
                  <a:pt x="28" y="1"/>
                  <a:pt x="26" y="1"/>
                  <a:pt x="25" y="1"/>
                </a:cubicBezTo>
                <a:cubicBezTo>
                  <a:pt x="26" y="1"/>
                  <a:pt x="28" y="1"/>
                  <a:pt x="29" y="1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90" name="Freeform 2294">
            <a:extLst>
              <a:ext uri="{FF2B5EF4-FFF2-40B4-BE49-F238E27FC236}">
                <a16:creationId xmlns:a16="http://schemas.microsoft.com/office/drawing/2014/main" id="{F6ECE372-1AE4-F64E-98F6-EC2A9A61A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2300"/>
            <a:ext cx="1587" cy="1588"/>
          </a:xfrm>
          <a:custGeom>
            <a:avLst/>
            <a:gdLst>
              <a:gd name="T0" fmla="*/ 635 w 5"/>
              <a:gd name="T1" fmla="*/ 0 h 4"/>
              <a:gd name="T2" fmla="*/ 1270 w 5"/>
              <a:gd name="T3" fmla="*/ 0 h 4"/>
              <a:gd name="T4" fmla="*/ 635 w 5"/>
              <a:gd name="T5" fmla="*/ 1191 h 4"/>
              <a:gd name="T6" fmla="*/ 0 w 5"/>
              <a:gd name="T7" fmla="*/ 0 h 4"/>
              <a:gd name="T8" fmla="*/ 635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3" y="0"/>
                  <a:pt x="4" y="0"/>
                  <a:pt x="4" y="0"/>
                </a:cubicBezTo>
                <a:cubicBezTo>
                  <a:pt x="4" y="3"/>
                  <a:pt x="3" y="3"/>
                  <a:pt x="2" y="3"/>
                </a:cubicBezTo>
                <a:cubicBezTo>
                  <a:pt x="2" y="3"/>
                  <a:pt x="0" y="3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91" name="Freeform 2295">
            <a:extLst>
              <a:ext uri="{FF2B5EF4-FFF2-40B4-BE49-F238E27FC236}">
                <a16:creationId xmlns:a16="http://schemas.microsoft.com/office/drawing/2014/main" id="{E36E97BA-7DB4-0C45-A1E4-4A7A260D7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162300"/>
            <a:ext cx="1588" cy="1588"/>
          </a:xfrm>
          <a:custGeom>
            <a:avLst/>
            <a:gdLst>
              <a:gd name="T0" fmla="*/ 635 w 5"/>
              <a:gd name="T1" fmla="*/ 0 h 4"/>
              <a:gd name="T2" fmla="*/ 1270 w 5"/>
              <a:gd name="T3" fmla="*/ 1191 h 4"/>
              <a:gd name="T4" fmla="*/ 635 w 5"/>
              <a:gd name="T5" fmla="*/ 1191 h 4"/>
              <a:gd name="T6" fmla="*/ 0 w 5"/>
              <a:gd name="T7" fmla="*/ 1191 h 4"/>
              <a:gd name="T8" fmla="*/ 318 w 5"/>
              <a:gd name="T9" fmla="*/ 0 h 4"/>
              <a:gd name="T10" fmla="*/ 635 w 5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3" y="0"/>
                  <a:pt x="4" y="0"/>
                  <a:pt x="4" y="3"/>
                </a:cubicBezTo>
                <a:cubicBezTo>
                  <a:pt x="4" y="3"/>
                  <a:pt x="3" y="3"/>
                  <a:pt x="2" y="3"/>
                </a:cubicBezTo>
                <a:lnTo>
                  <a:pt x="0" y="3"/>
                </a:lnTo>
                <a:cubicBezTo>
                  <a:pt x="0" y="0"/>
                  <a:pt x="1" y="0"/>
                  <a:pt x="1" y="0"/>
                </a:cubicBez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92" name="Freeform 2296">
            <a:extLst>
              <a:ext uri="{FF2B5EF4-FFF2-40B4-BE49-F238E27FC236}">
                <a16:creationId xmlns:a16="http://schemas.microsoft.com/office/drawing/2014/main" id="{678EE8B3-EAA7-F64B-AA96-71ADA1BF4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62300"/>
            <a:ext cx="1588" cy="1588"/>
          </a:xfrm>
          <a:custGeom>
            <a:avLst/>
            <a:gdLst>
              <a:gd name="T0" fmla="*/ 1191 w 4"/>
              <a:gd name="T1" fmla="*/ 0 h 4"/>
              <a:gd name="T2" fmla="*/ 1191 w 4"/>
              <a:gd name="T3" fmla="*/ 1191 h 4"/>
              <a:gd name="T4" fmla="*/ 1191 w 4"/>
              <a:gd name="T5" fmla="*/ 1191 h 4"/>
              <a:gd name="T6" fmla="*/ 0 w 4"/>
              <a:gd name="T7" fmla="*/ 1191 h 4"/>
              <a:gd name="T8" fmla="*/ 1191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0"/>
                </a:moveTo>
                <a:lnTo>
                  <a:pt x="3" y="3"/>
                </a:lnTo>
                <a:cubicBezTo>
                  <a:pt x="1" y="3"/>
                  <a:pt x="0" y="3"/>
                  <a:pt x="0" y="3"/>
                </a:cubicBezTo>
                <a:cubicBezTo>
                  <a:pt x="0" y="3"/>
                  <a:pt x="1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93" name="Freeform 2297">
            <a:extLst>
              <a:ext uri="{FF2B5EF4-FFF2-40B4-BE49-F238E27FC236}">
                <a16:creationId xmlns:a16="http://schemas.microsoft.com/office/drawing/2014/main" id="{04A006A3-BC27-084B-BB90-CDCD5DF12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3162300"/>
            <a:ext cx="1587" cy="1588"/>
          </a:xfrm>
          <a:custGeom>
            <a:avLst/>
            <a:gdLst>
              <a:gd name="T0" fmla="*/ 635 w 5"/>
              <a:gd name="T1" fmla="*/ 0 h 4"/>
              <a:gd name="T2" fmla="*/ 1270 w 5"/>
              <a:gd name="T3" fmla="*/ 1191 h 4"/>
              <a:gd name="T4" fmla="*/ 635 w 5"/>
              <a:gd name="T5" fmla="*/ 1191 h 4"/>
              <a:gd name="T6" fmla="*/ 0 w 5"/>
              <a:gd name="T7" fmla="*/ 1191 h 4"/>
              <a:gd name="T8" fmla="*/ 635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3" y="0"/>
                  <a:pt x="4" y="3"/>
                  <a:pt x="4" y="3"/>
                </a:cubicBezTo>
                <a:cubicBezTo>
                  <a:pt x="4" y="3"/>
                  <a:pt x="3" y="3"/>
                  <a:pt x="2" y="3"/>
                </a:cubicBezTo>
                <a:lnTo>
                  <a:pt x="0" y="3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94" name="Freeform 2298">
            <a:extLst>
              <a:ext uri="{FF2B5EF4-FFF2-40B4-BE49-F238E27FC236}">
                <a16:creationId xmlns:a16="http://schemas.microsoft.com/office/drawing/2014/main" id="{D1640AC0-81CC-2C47-8D56-61BC98C8E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3162300"/>
            <a:ext cx="1588" cy="1588"/>
          </a:xfrm>
          <a:custGeom>
            <a:avLst/>
            <a:gdLst>
              <a:gd name="T0" fmla="*/ 953 w 5"/>
              <a:gd name="T1" fmla="*/ 0 h 4"/>
              <a:gd name="T2" fmla="*/ 1270 w 5"/>
              <a:gd name="T3" fmla="*/ 1191 h 4"/>
              <a:gd name="T4" fmla="*/ 953 w 5"/>
              <a:gd name="T5" fmla="*/ 1191 h 4"/>
              <a:gd name="T6" fmla="*/ 0 w 5"/>
              <a:gd name="T7" fmla="*/ 1191 h 4"/>
              <a:gd name="T8" fmla="*/ 953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3" y="0"/>
                  <a:pt x="4" y="0"/>
                  <a:pt x="4" y="3"/>
                </a:cubicBezTo>
                <a:lnTo>
                  <a:pt x="3" y="3"/>
                </a:lnTo>
                <a:cubicBezTo>
                  <a:pt x="2" y="3"/>
                  <a:pt x="0" y="3"/>
                  <a:pt x="0" y="3"/>
                </a:cubicBezTo>
                <a:cubicBezTo>
                  <a:pt x="0" y="0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95" name="Freeform 2299">
            <a:extLst>
              <a:ext uri="{FF2B5EF4-FFF2-40B4-BE49-F238E27FC236}">
                <a16:creationId xmlns:a16="http://schemas.microsoft.com/office/drawing/2014/main" id="{BFB74F2C-3388-674E-99B2-EC9CD6C9D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3162300"/>
            <a:ext cx="1588" cy="1588"/>
          </a:xfrm>
          <a:custGeom>
            <a:avLst/>
            <a:gdLst>
              <a:gd name="T0" fmla="*/ 1059 w 3"/>
              <a:gd name="T1" fmla="*/ 0 h 4"/>
              <a:gd name="T2" fmla="*/ 1059 w 3"/>
              <a:gd name="T3" fmla="*/ 0 h 4"/>
              <a:gd name="T4" fmla="*/ 1059 w 3"/>
              <a:gd name="T5" fmla="*/ 1191 h 4"/>
              <a:gd name="T6" fmla="*/ 0 w 3"/>
              <a:gd name="T7" fmla="*/ 0 h 4"/>
              <a:gd name="T8" fmla="*/ 1059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0"/>
                </a:lnTo>
                <a:cubicBezTo>
                  <a:pt x="2" y="3"/>
                  <a:pt x="2" y="3"/>
                  <a:pt x="2" y="3"/>
                </a:cubicBezTo>
                <a:cubicBezTo>
                  <a:pt x="0" y="3"/>
                  <a:pt x="0" y="3"/>
                  <a:pt x="0" y="0"/>
                </a:cubicBez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96" name="Freeform 2300">
            <a:extLst>
              <a:ext uri="{FF2B5EF4-FFF2-40B4-BE49-F238E27FC236}">
                <a16:creationId xmlns:a16="http://schemas.microsoft.com/office/drawing/2014/main" id="{2C28474F-ECE2-AB43-98B6-D343A0BA4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588" y="3173413"/>
            <a:ext cx="14287" cy="7937"/>
          </a:xfrm>
          <a:custGeom>
            <a:avLst/>
            <a:gdLst>
              <a:gd name="T0" fmla="*/ 0 w 40"/>
              <a:gd name="T1" fmla="*/ 7592 h 23"/>
              <a:gd name="T2" fmla="*/ 0 w 40"/>
              <a:gd name="T3" fmla="*/ 6557 h 23"/>
              <a:gd name="T4" fmla="*/ 13930 w 40"/>
              <a:gd name="T5" fmla="*/ 0 h 23"/>
              <a:gd name="T6" fmla="*/ 0 w 40"/>
              <a:gd name="T7" fmla="*/ 7592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23">
                <a:moveTo>
                  <a:pt x="0" y="22"/>
                </a:moveTo>
                <a:lnTo>
                  <a:pt x="0" y="19"/>
                </a:lnTo>
                <a:lnTo>
                  <a:pt x="39" y="0"/>
                </a:lnTo>
                <a:lnTo>
                  <a:pt x="0" y="22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97" name="Freeform 2301">
            <a:extLst>
              <a:ext uri="{FF2B5EF4-FFF2-40B4-BE49-F238E27FC236}">
                <a16:creationId xmlns:a16="http://schemas.microsoft.com/office/drawing/2014/main" id="{A530553D-B104-B043-B8DC-E1E014B53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3173413"/>
            <a:ext cx="11113" cy="4762"/>
          </a:xfrm>
          <a:custGeom>
            <a:avLst/>
            <a:gdLst>
              <a:gd name="T0" fmla="*/ 358 w 31"/>
              <a:gd name="T1" fmla="*/ 4422 h 14"/>
              <a:gd name="T2" fmla="*/ 0 w 31"/>
              <a:gd name="T3" fmla="*/ 4422 h 14"/>
              <a:gd name="T4" fmla="*/ 10755 w 31"/>
              <a:gd name="T5" fmla="*/ 0 h 14"/>
              <a:gd name="T6" fmla="*/ 358 w 31"/>
              <a:gd name="T7" fmla="*/ 4422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14">
                <a:moveTo>
                  <a:pt x="1" y="13"/>
                </a:moveTo>
                <a:lnTo>
                  <a:pt x="0" y="13"/>
                </a:lnTo>
                <a:lnTo>
                  <a:pt x="30" y="0"/>
                </a:lnTo>
                <a:lnTo>
                  <a:pt x="1" y="13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98" name="Freeform 2302">
            <a:extLst>
              <a:ext uri="{FF2B5EF4-FFF2-40B4-BE49-F238E27FC236}">
                <a16:creationId xmlns:a16="http://schemas.microsoft.com/office/drawing/2014/main" id="{EF94A5A2-E095-BB4C-8B6F-455615B8E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3173413"/>
            <a:ext cx="6350" cy="3175"/>
          </a:xfrm>
          <a:custGeom>
            <a:avLst/>
            <a:gdLst>
              <a:gd name="T0" fmla="*/ 374 w 17"/>
              <a:gd name="T1" fmla="*/ 2858 h 10"/>
              <a:gd name="T2" fmla="*/ 0 w 17"/>
              <a:gd name="T3" fmla="*/ 2858 h 10"/>
              <a:gd name="T4" fmla="*/ 5976 w 17"/>
              <a:gd name="T5" fmla="*/ 0 h 10"/>
              <a:gd name="T6" fmla="*/ 374 w 17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0">
                <a:moveTo>
                  <a:pt x="1" y="9"/>
                </a:moveTo>
                <a:lnTo>
                  <a:pt x="0" y="9"/>
                </a:lnTo>
                <a:lnTo>
                  <a:pt x="16" y="0"/>
                </a:lnTo>
                <a:lnTo>
                  <a:pt x="1" y="9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99" name="Freeform 2303">
            <a:extLst>
              <a:ext uri="{FF2B5EF4-FFF2-40B4-BE49-F238E27FC236}">
                <a16:creationId xmlns:a16="http://schemas.microsoft.com/office/drawing/2014/main" id="{165B334D-FB2A-3647-9D0A-E7CF8DB54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763" y="3173413"/>
            <a:ext cx="14287" cy="7937"/>
          </a:xfrm>
          <a:custGeom>
            <a:avLst/>
            <a:gdLst>
              <a:gd name="T0" fmla="*/ 357 w 40"/>
              <a:gd name="T1" fmla="*/ 7540 h 20"/>
              <a:gd name="T2" fmla="*/ 0 w 40"/>
              <a:gd name="T3" fmla="*/ 7540 h 20"/>
              <a:gd name="T4" fmla="*/ 13930 w 40"/>
              <a:gd name="T5" fmla="*/ 0 h 20"/>
              <a:gd name="T6" fmla="*/ 357 w 40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20">
                <a:moveTo>
                  <a:pt x="1" y="19"/>
                </a:moveTo>
                <a:lnTo>
                  <a:pt x="0" y="19"/>
                </a:lnTo>
                <a:lnTo>
                  <a:pt x="39" y="0"/>
                </a:lnTo>
                <a:lnTo>
                  <a:pt x="1" y="19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0" name="Freeform 2304">
            <a:extLst>
              <a:ext uri="{FF2B5EF4-FFF2-40B4-BE49-F238E27FC236}">
                <a16:creationId xmlns:a16="http://schemas.microsoft.com/office/drawing/2014/main" id="{DEA761A2-B87B-7449-9692-62CB4E2DF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3" y="3171825"/>
            <a:ext cx="3175" cy="11113"/>
          </a:xfrm>
          <a:custGeom>
            <a:avLst/>
            <a:gdLst>
              <a:gd name="T0" fmla="*/ 2858 w 10"/>
              <a:gd name="T1" fmla="*/ 0 h 32"/>
              <a:gd name="T2" fmla="*/ 2858 w 10"/>
              <a:gd name="T3" fmla="*/ 10766 h 32"/>
              <a:gd name="T4" fmla="*/ 635 w 10"/>
              <a:gd name="T5" fmla="*/ 10766 h 32"/>
              <a:gd name="T6" fmla="*/ 635 w 10"/>
              <a:gd name="T7" fmla="*/ 0 h 32"/>
              <a:gd name="T8" fmla="*/ 2858 w 10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32">
                <a:moveTo>
                  <a:pt x="9" y="0"/>
                </a:moveTo>
                <a:cubicBezTo>
                  <a:pt x="7" y="12"/>
                  <a:pt x="7" y="22"/>
                  <a:pt x="9" y="31"/>
                </a:cubicBezTo>
                <a:lnTo>
                  <a:pt x="2" y="31"/>
                </a:lnTo>
                <a:cubicBezTo>
                  <a:pt x="0" y="22"/>
                  <a:pt x="0" y="12"/>
                  <a:pt x="2" y="0"/>
                </a:cubicBezTo>
                <a:lnTo>
                  <a:pt x="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1" name="Freeform 2305">
            <a:extLst>
              <a:ext uri="{FF2B5EF4-FFF2-40B4-BE49-F238E27FC236}">
                <a16:creationId xmlns:a16="http://schemas.microsoft.com/office/drawing/2014/main" id="{E252F803-FC20-494F-AD8A-D3F8450F7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3" y="3171825"/>
            <a:ext cx="3175" cy="12700"/>
          </a:xfrm>
          <a:custGeom>
            <a:avLst/>
            <a:gdLst>
              <a:gd name="T0" fmla="*/ 2858 w 10"/>
              <a:gd name="T1" fmla="*/ 12337 h 35"/>
              <a:gd name="T2" fmla="*/ 635 w 10"/>
              <a:gd name="T3" fmla="*/ 12337 h 35"/>
              <a:gd name="T4" fmla="*/ 635 w 10"/>
              <a:gd name="T5" fmla="*/ 0 h 35"/>
              <a:gd name="T6" fmla="*/ 2858 w 10"/>
              <a:gd name="T7" fmla="*/ 0 h 35"/>
              <a:gd name="T8" fmla="*/ 635 w 10"/>
              <a:gd name="T9" fmla="*/ 1089 h 35"/>
              <a:gd name="T10" fmla="*/ 635 w 10"/>
              <a:gd name="T11" fmla="*/ 11249 h 35"/>
              <a:gd name="T12" fmla="*/ 2858 w 10"/>
              <a:gd name="T13" fmla="*/ 11249 h 35"/>
              <a:gd name="T14" fmla="*/ 2858 w 10"/>
              <a:gd name="T15" fmla="*/ 12337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35">
                <a:moveTo>
                  <a:pt x="9" y="34"/>
                </a:moveTo>
                <a:lnTo>
                  <a:pt x="2" y="34"/>
                </a:lnTo>
                <a:cubicBezTo>
                  <a:pt x="0" y="22"/>
                  <a:pt x="0" y="12"/>
                  <a:pt x="2" y="0"/>
                </a:cubicBezTo>
                <a:lnTo>
                  <a:pt x="9" y="0"/>
                </a:lnTo>
                <a:lnTo>
                  <a:pt x="2" y="3"/>
                </a:lnTo>
                <a:cubicBezTo>
                  <a:pt x="0" y="12"/>
                  <a:pt x="0" y="22"/>
                  <a:pt x="2" y="31"/>
                </a:cubicBezTo>
                <a:lnTo>
                  <a:pt x="9" y="31"/>
                </a:lnTo>
                <a:lnTo>
                  <a:pt x="9" y="34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2" name="Freeform 2306">
            <a:extLst>
              <a:ext uri="{FF2B5EF4-FFF2-40B4-BE49-F238E27FC236}">
                <a16:creationId xmlns:a16="http://schemas.microsoft.com/office/drawing/2014/main" id="{1FBD4470-9285-BA45-BFAB-738DAD8B1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8" y="3173413"/>
            <a:ext cx="4762" cy="3175"/>
          </a:xfrm>
          <a:custGeom>
            <a:avLst/>
            <a:gdLst>
              <a:gd name="T0" fmla="*/ 340 w 14"/>
              <a:gd name="T1" fmla="*/ 2886 h 11"/>
              <a:gd name="T2" fmla="*/ 0 w 14"/>
              <a:gd name="T3" fmla="*/ 2886 h 11"/>
              <a:gd name="T4" fmla="*/ 4422 w 14"/>
              <a:gd name="T5" fmla="*/ 0 h 11"/>
              <a:gd name="T6" fmla="*/ 340 w 14"/>
              <a:gd name="T7" fmla="*/ 2886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1">
                <a:moveTo>
                  <a:pt x="1" y="10"/>
                </a:moveTo>
                <a:lnTo>
                  <a:pt x="0" y="10"/>
                </a:lnTo>
                <a:lnTo>
                  <a:pt x="13" y="0"/>
                </a:lnTo>
                <a:lnTo>
                  <a:pt x="1" y="10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3" name="Freeform 2307">
            <a:extLst>
              <a:ext uri="{FF2B5EF4-FFF2-40B4-BE49-F238E27FC236}">
                <a16:creationId xmlns:a16="http://schemas.microsoft.com/office/drawing/2014/main" id="{65681518-9F74-964B-A36D-2ACC2F09A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8" y="3175000"/>
            <a:ext cx="4762" cy="4763"/>
          </a:xfrm>
          <a:custGeom>
            <a:avLst/>
            <a:gdLst>
              <a:gd name="T0" fmla="*/ 4445 w 15"/>
              <a:gd name="T1" fmla="*/ 4423 h 14"/>
              <a:gd name="T2" fmla="*/ 0 w 15"/>
              <a:gd name="T3" fmla="*/ 0 h 14"/>
              <a:gd name="T4" fmla="*/ 317 w 15"/>
              <a:gd name="T5" fmla="*/ 0 h 14"/>
              <a:gd name="T6" fmla="*/ 4445 w 15"/>
              <a:gd name="T7" fmla="*/ 4423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4">
                <a:moveTo>
                  <a:pt x="14" y="13"/>
                </a:moveTo>
                <a:lnTo>
                  <a:pt x="0" y="0"/>
                </a:lnTo>
                <a:lnTo>
                  <a:pt x="1" y="0"/>
                </a:lnTo>
                <a:lnTo>
                  <a:pt x="14" y="13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4" name="Freeform 2308">
            <a:extLst>
              <a:ext uri="{FF2B5EF4-FFF2-40B4-BE49-F238E27FC236}">
                <a16:creationId xmlns:a16="http://schemas.microsoft.com/office/drawing/2014/main" id="{1C2DDC30-D277-CE4C-918C-9EA0896AC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3173413"/>
            <a:ext cx="3175" cy="7937"/>
          </a:xfrm>
          <a:custGeom>
            <a:avLst/>
            <a:gdLst>
              <a:gd name="T0" fmla="*/ 2858 w 10"/>
              <a:gd name="T1" fmla="*/ 0 h 23"/>
              <a:gd name="T2" fmla="*/ 2858 w 10"/>
              <a:gd name="T3" fmla="*/ 7592 h 23"/>
              <a:gd name="T4" fmla="*/ 318 w 10"/>
              <a:gd name="T5" fmla="*/ 7592 h 23"/>
              <a:gd name="T6" fmla="*/ 318 w 10"/>
              <a:gd name="T7" fmla="*/ 1035 h 23"/>
              <a:gd name="T8" fmla="*/ 2858 w 10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3">
                <a:moveTo>
                  <a:pt x="9" y="0"/>
                </a:moveTo>
                <a:cubicBezTo>
                  <a:pt x="8" y="6"/>
                  <a:pt x="8" y="16"/>
                  <a:pt x="9" y="22"/>
                </a:cubicBezTo>
                <a:lnTo>
                  <a:pt x="1" y="22"/>
                </a:lnTo>
                <a:cubicBezTo>
                  <a:pt x="0" y="13"/>
                  <a:pt x="0" y="9"/>
                  <a:pt x="1" y="3"/>
                </a:cubicBezTo>
                <a:lnTo>
                  <a:pt x="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5" name="Freeform 2309">
            <a:extLst>
              <a:ext uri="{FF2B5EF4-FFF2-40B4-BE49-F238E27FC236}">
                <a16:creationId xmlns:a16="http://schemas.microsoft.com/office/drawing/2014/main" id="{4F0523F9-5D6C-6242-92C5-9F5D0AB3B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3173413"/>
            <a:ext cx="3175" cy="7937"/>
          </a:xfrm>
          <a:custGeom>
            <a:avLst/>
            <a:gdLst>
              <a:gd name="T0" fmla="*/ 318 w 10"/>
              <a:gd name="T1" fmla="*/ 7592 h 23"/>
              <a:gd name="T2" fmla="*/ 318 w 10"/>
              <a:gd name="T3" fmla="*/ 1035 h 23"/>
              <a:gd name="T4" fmla="*/ 2858 w 10"/>
              <a:gd name="T5" fmla="*/ 0 h 23"/>
              <a:gd name="T6" fmla="*/ 2858 w 10"/>
              <a:gd name="T7" fmla="*/ 7592 h 23"/>
              <a:gd name="T8" fmla="*/ 2858 w 10"/>
              <a:gd name="T9" fmla="*/ 0 h 23"/>
              <a:gd name="T10" fmla="*/ 635 w 10"/>
              <a:gd name="T11" fmla="*/ 1035 h 23"/>
              <a:gd name="T12" fmla="*/ 635 w 10"/>
              <a:gd name="T13" fmla="*/ 7592 h 23"/>
              <a:gd name="T14" fmla="*/ 318 w 10"/>
              <a:gd name="T15" fmla="*/ 7592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23">
                <a:moveTo>
                  <a:pt x="1" y="22"/>
                </a:moveTo>
                <a:cubicBezTo>
                  <a:pt x="0" y="13"/>
                  <a:pt x="0" y="6"/>
                  <a:pt x="1" y="3"/>
                </a:cubicBezTo>
                <a:lnTo>
                  <a:pt x="9" y="0"/>
                </a:lnTo>
                <a:cubicBezTo>
                  <a:pt x="8" y="6"/>
                  <a:pt x="8" y="16"/>
                  <a:pt x="9" y="22"/>
                </a:cubicBezTo>
                <a:cubicBezTo>
                  <a:pt x="7" y="16"/>
                  <a:pt x="7" y="6"/>
                  <a:pt x="9" y="0"/>
                </a:cubicBezTo>
                <a:lnTo>
                  <a:pt x="2" y="3"/>
                </a:lnTo>
                <a:cubicBezTo>
                  <a:pt x="0" y="6"/>
                  <a:pt x="0" y="13"/>
                  <a:pt x="2" y="22"/>
                </a:cubicBezTo>
                <a:lnTo>
                  <a:pt x="1" y="22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6" name="Freeform 2310">
            <a:extLst>
              <a:ext uri="{FF2B5EF4-FFF2-40B4-BE49-F238E27FC236}">
                <a16:creationId xmlns:a16="http://schemas.microsoft.com/office/drawing/2014/main" id="{DC5D013F-47F7-BE48-B5EE-494CC8535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51188"/>
            <a:ext cx="12700" cy="3175"/>
          </a:xfrm>
          <a:custGeom>
            <a:avLst/>
            <a:gdLst>
              <a:gd name="T0" fmla="*/ 12326 w 34"/>
              <a:gd name="T1" fmla="*/ 2858 h 10"/>
              <a:gd name="T2" fmla="*/ 0 w 34"/>
              <a:gd name="T3" fmla="*/ 2858 h 10"/>
              <a:gd name="T4" fmla="*/ 0 w 34"/>
              <a:gd name="T5" fmla="*/ 953 h 10"/>
              <a:gd name="T6" fmla="*/ 3362 w 34"/>
              <a:gd name="T7" fmla="*/ 0 h 10"/>
              <a:gd name="T8" fmla="*/ 9712 w 34"/>
              <a:gd name="T9" fmla="*/ 0 h 10"/>
              <a:gd name="T10" fmla="*/ 12326 w 34"/>
              <a:gd name="T11" fmla="*/ 953 h 10"/>
              <a:gd name="T12" fmla="*/ 12326 w 34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0">
                <a:moveTo>
                  <a:pt x="33" y="9"/>
                </a:moveTo>
                <a:lnTo>
                  <a:pt x="0" y="9"/>
                </a:lnTo>
                <a:lnTo>
                  <a:pt x="0" y="3"/>
                </a:lnTo>
                <a:cubicBezTo>
                  <a:pt x="5" y="3"/>
                  <a:pt x="9" y="0"/>
                  <a:pt x="9" y="0"/>
                </a:cubicBezTo>
                <a:lnTo>
                  <a:pt x="26" y="0"/>
                </a:lnTo>
                <a:cubicBezTo>
                  <a:pt x="26" y="0"/>
                  <a:pt x="29" y="3"/>
                  <a:pt x="33" y="3"/>
                </a:cubicBezTo>
                <a:lnTo>
                  <a:pt x="33" y="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7" name="Freeform 2311">
            <a:extLst>
              <a:ext uri="{FF2B5EF4-FFF2-40B4-BE49-F238E27FC236}">
                <a16:creationId xmlns:a16="http://schemas.microsoft.com/office/drawing/2014/main" id="{F32FF743-0BFD-8445-8F60-0DC08E818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49600"/>
            <a:ext cx="12700" cy="4763"/>
          </a:xfrm>
          <a:custGeom>
            <a:avLst/>
            <a:gdLst>
              <a:gd name="T0" fmla="*/ 12337 w 35"/>
              <a:gd name="T1" fmla="*/ 4397 h 13"/>
              <a:gd name="T2" fmla="*/ 11974 w 35"/>
              <a:gd name="T3" fmla="*/ 4397 h 13"/>
              <a:gd name="T4" fmla="*/ 11974 w 35"/>
              <a:gd name="T5" fmla="*/ 2198 h 13"/>
              <a:gd name="T6" fmla="*/ 12337 w 35"/>
              <a:gd name="T7" fmla="*/ 4397 h 13"/>
              <a:gd name="T8" fmla="*/ 0 w 35"/>
              <a:gd name="T9" fmla="*/ 4397 h 13"/>
              <a:gd name="T10" fmla="*/ 0 w 35"/>
              <a:gd name="T11" fmla="*/ 2198 h 13"/>
              <a:gd name="T12" fmla="*/ 2903 w 35"/>
              <a:gd name="T13" fmla="*/ 1099 h 13"/>
              <a:gd name="T14" fmla="*/ 9434 w 35"/>
              <a:gd name="T15" fmla="*/ 0 h 13"/>
              <a:gd name="T16" fmla="*/ 10160 w 35"/>
              <a:gd name="T17" fmla="*/ 1099 h 13"/>
              <a:gd name="T18" fmla="*/ 11974 w 35"/>
              <a:gd name="T19" fmla="*/ 2198 h 13"/>
              <a:gd name="T20" fmla="*/ 10523 w 35"/>
              <a:gd name="T21" fmla="*/ 2198 h 13"/>
              <a:gd name="T22" fmla="*/ 9071 w 35"/>
              <a:gd name="T23" fmla="*/ 1099 h 13"/>
              <a:gd name="T24" fmla="*/ 3266 w 35"/>
              <a:gd name="T25" fmla="*/ 1099 h 13"/>
              <a:gd name="T26" fmla="*/ 0 w 35"/>
              <a:gd name="T27" fmla="*/ 2198 h 13"/>
              <a:gd name="T28" fmla="*/ 363 w 35"/>
              <a:gd name="T29" fmla="*/ 4397 h 13"/>
              <a:gd name="T30" fmla="*/ 0 w 35"/>
              <a:gd name="T31" fmla="*/ 4397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" h="13">
                <a:moveTo>
                  <a:pt x="34" y="12"/>
                </a:moveTo>
                <a:lnTo>
                  <a:pt x="33" y="12"/>
                </a:lnTo>
                <a:lnTo>
                  <a:pt x="33" y="6"/>
                </a:lnTo>
                <a:lnTo>
                  <a:pt x="34" y="12"/>
                </a:lnTo>
                <a:close/>
                <a:moveTo>
                  <a:pt x="0" y="12"/>
                </a:moveTo>
                <a:lnTo>
                  <a:pt x="0" y="6"/>
                </a:lnTo>
                <a:cubicBezTo>
                  <a:pt x="5" y="6"/>
                  <a:pt x="8" y="3"/>
                  <a:pt x="8" y="3"/>
                </a:cubicBezTo>
                <a:lnTo>
                  <a:pt x="26" y="0"/>
                </a:lnTo>
                <a:cubicBezTo>
                  <a:pt x="26" y="3"/>
                  <a:pt x="27" y="3"/>
                  <a:pt x="28" y="3"/>
                </a:cubicBezTo>
                <a:cubicBezTo>
                  <a:pt x="30" y="6"/>
                  <a:pt x="31" y="6"/>
                  <a:pt x="33" y="6"/>
                </a:cubicBezTo>
                <a:lnTo>
                  <a:pt x="29" y="6"/>
                </a:lnTo>
                <a:cubicBezTo>
                  <a:pt x="26" y="3"/>
                  <a:pt x="25" y="3"/>
                  <a:pt x="25" y="3"/>
                </a:cubicBezTo>
                <a:lnTo>
                  <a:pt x="9" y="3"/>
                </a:lnTo>
                <a:cubicBezTo>
                  <a:pt x="9" y="3"/>
                  <a:pt x="6" y="6"/>
                  <a:pt x="0" y="6"/>
                </a:cubicBezTo>
                <a:lnTo>
                  <a:pt x="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8" name="Freeform 2312">
            <a:extLst>
              <a:ext uri="{FF2B5EF4-FFF2-40B4-BE49-F238E27FC236}">
                <a16:creationId xmlns:a16="http://schemas.microsoft.com/office/drawing/2014/main" id="{B398EC06-C366-094B-98D5-C5A50264A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3148013"/>
            <a:ext cx="4762" cy="3175"/>
          </a:xfrm>
          <a:custGeom>
            <a:avLst/>
            <a:gdLst>
              <a:gd name="T0" fmla="*/ 2222 w 15"/>
              <a:gd name="T1" fmla="*/ 2886 h 11"/>
              <a:gd name="T2" fmla="*/ 0 w 15"/>
              <a:gd name="T3" fmla="*/ 2886 h 11"/>
              <a:gd name="T4" fmla="*/ 0 w 15"/>
              <a:gd name="T5" fmla="*/ 0 h 11"/>
              <a:gd name="T6" fmla="*/ 4445 w 15"/>
              <a:gd name="T7" fmla="*/ 0 h 11"/>
              <a:gd name="T8" fmla="*/ 4445 w 15"/>
              <a:gd name="T9" fmla="*/ 2886 h 11"/>
              <a:gd name="T10" fmla="*/ 2222 w 15"/>
              <a:gd name="T11" fmla="*/ 2886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1">
                <a:moveTo>
                  <a:pt x="7" y="10"/>
                </a:moveTo>
                <a:lnTo>
                  <a:pt x="0" y="10"/>
                </a:lnTo>
                <a:lnTo>
                  <a:pt x="0" y="0"/>
                </a:lnTo>
                <a:lnTo>
                  <a:pt x="14" y="0"/>
                </a:lnTo>
                <a:lnTo>
                  <a:pt x="14" y="10"/>
                </a:lnTo>
                <a:lnTo>
                  <a:pt x="7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9" name="Freeform 2313">
            <a:extLst>
              <a:ext uri="{FF2B5EF4-FFF2-40B4-BE49-F238E27FC236}">
                <a16:creationId xmlns:a16="http://schemas.microsoft.com/office/drawing/2014/main" id="{64D8B9B4-39C4-FC46-B2D1-0FDB801F1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3148013"/>
            <a:ext cx="1587" cy="3175"/>
          </a:xfrm>
          <a:custGeom>
            <a:avLst/>
            <a:gdLst>
              <a:gd name="T0" fmla="*/ 0 w 2"/>
              <a:gd name="T1" fmla="*/ 2886 h 11"/>
              <a:gd name="T2" fmla="*/ 0 w 2"/>
              <a:gd name="T3" fmla="*/ 0 h 11"/>
              <a:gd name="T4" fmla="*/ 794 w 2"/>
              <a:gd name="T5" fmla="*/ 2886 h 11"/>
              <a:gd name="T6" fmla="*/ 0 w 2"/>
              <a:gd name="T7" fmla="*/ 2886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1">
                <a:moveTo>
                  <a:pt x="0" y="10"/>
                </a:moveTo>
                <a:lnTo>
                  <a:pt x="0" y="0"/>
                </a:lnTo>
                <a:lnTo>
                  <a:pt x="1" y="10"/>
                </a:lnTo>
                <a:lnTo>
                  <a:pt x="0" y="10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0" name="Freeform 2314">
            <a:extLst>
              <a:ext uri="{FF2B5EF4-FFF2-40B4-BE49-F238E27FC236}">
                <a16:creationId xmlns:a16="http://schemas.microsoft.com/office/drawing/2014/main" id="{9D88EA3F-B744-9A40-A56E-DD40474D6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44838"/>
            <a:ext cx="4763" cy="3175"/>
          </a:xfrm>
          <a:custGeom>
            <a:avLst/>
            <a:gdLst>
              <a:gd name="T0" fmla="*/ 2041 w 14"/>
              <a:gd name="T1" fmla="*/ 2721 h 7"/>
              <a:gd name="T2" fmla="*/ 0 w 14"/>
              <a:gd name="T3" fmla="*/ 2721 h 7"/>
              <a:gd name="T4" fmla="*/ 0 w 14"/>
              <a:gd name="T5" fmla="*/ 0 h 7"/>
              <a:gd name="T6" fmla="*/ 4423 w 14"/>
              <a:gd name="T7" fmla="*/ 0 h 7"/>
              <a:gd name="T8" fmla="*/ 4423 w 14"/>
              <a:gd name="T9" fmla="*/ 2721 h 7"/>
              <a:gd name="T10" fmla="*/ 2041 w 14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7">
                <a:moveTo>
                  <a:pt x="6" y="6"/>
                </a:moveTo>
                <a:lnTo>
                  <a:pt x="0" y="6"/>
                </a:lnTo>
                <a:lnTo>
                  <a:pt x="0" y="0"/>
                </a:lnTo>
                <a:lnTo>
                  <a:pt x="13" y="0"/>
                </a:lnTo>
                <a:lnTo>
                  <a:pt x="13" y="6"/>
                </a:lnTo>
                <a:lnTo>
                  <a:pt x="6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1" name="Freeform 2315">
            <a:extLst>
              <a:ext uri="{FF2B5EF4-FFF2-40B4-BE49-F238E27FC236}">
                <a16:creationId xmlns:a16="http://schemas.microsoft.com/office/drawing/2014/main" id="{BD404DD6-086A-C64B-8EEF-8B691DF72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44838"/>
            <a:ext cx="4763" cy="3175"/>
          </a:xfrm>
          <a:custGeom>
            <a:avLst/>
            <a:gdLst>
              <a:gd name="T0" fmla="*/ 4423 w 14"/>
              <a:gd name="T1" fmla="*/ 2721 h 7"/>
              <a:gd name="T2" fmla="*/ 4423 w 14"/>
              <a:gd name="T3" fmla="*/ 0 h 7"/>
              <a:gd name="T4" fmla="*/ 0 w 14"/>
              <a:gd name="T5" fmla="*/ 0 h 7"/>
              <a:gd name="T6" fmla="*/ 0 w 14"/>
              <a:gd name="T7" fmla="*/ 2721 h 7"/>
              <a:gd name="T8" fmla="*/ 4423 w 14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7">
                <a:moveTo>
                  <a:pt x="13" y="6"/>
                </a:moveTo>
                <a:lnTo>
                  <a:pt x="13" y="0"/>
                </a:lnTo>
                <a:lnTo>
                  <a:pt x="0" y="0"/>
                </a:lnTo>
                <a:lnTo>
                  <a:pt x="0" y="6"/>
                </a:lnTo>
                <a:lnTo>
                  <a:pt x="13" y="6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2" name="Freeform 2316">
            <a:extLst>
              <a:ext uri="{FF2B5EF4-FFF2-40B4-BE49-F238E27FC236}">
                <a16:creationId xmlns:a16="http://schemas.microsoft.com/office/drawing/2014/main" id="{F17CDB60-5753-B34A-9C2C-322CD9AAB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44838"/>
            <a:ext cx="4763" cy="1587"/>
          </a:xfrm>
          <a:custGeom>
            <a:avLst/>
            <a:gdLst>
              <a:gd name="T0" fmla="*/ 2041 w 14"/>
              <a:gd name="T1" fmla="*/ 1190 h 4"/>
              <a:gd name="T2" fmla="*/ 0 w 14"/>
              <a:gd name="T3" fmla="*/ 1190 h 4"/>
              <a:gd name="T4" fmla="*/ 0 w 14"/>
              <a:gd name="T5" fmla="*/ 0 h 4"/>
              <a:gd name="T6" fmla="*/ 4423 w 14"/>
              <a:gd name="T7" fmla="*/ 0 h 4"/>
              <a:gd name="T8" fmla="*/ 4423 w 14"/>
              <a:gd name="T9" fmla="*/ 1190 h 4"/>
              <a:gd name="T10" fmla="*/ 2041 w 14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">
                <a:moveTo>
                  <a:pt x="6" y="3"/>
                </a:moveTo>
                <a:lnTo>
                  <a:pt x="0" y="3"/>
                </a:lnTo>
                <a:lnTo>
                  <a:pt x="0" y="0"/>
                </a:lnTo>
                <a:lnTo>
                  <a:pt x="13" y="0"/>
                </a:lnTo>
                <a:lnTo>
                  <a:pt x="13" y="3"/>
                </a:lnTo>
                <a:lnTo>
                  <a:pt x="6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3" name="Freeform 2317">
            <a:extLst>
              <a:ext uri="{FF2B5EF4-FFF2-40B4-BE49-F238E27FC236}">
                <a16:creationId xmlns:a16="http://schemas.microsoft.com/office/drawing/2014/main" id="{422BF4D7-1868-1A4D-A7F9-7C0880CAE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44838"/>
            <a:ext cx="4763" cy="1587"/>
          </a:xfrm>
          <a:custGeom>
            <a:avLst/>
            <a:gdLst>
              <a:gd name="T0" fmla="*/ 4423 w 14"/>
              <a:gd name="T1" fmla="*/ 1190 h 4"/>
              <a:gd name="T2" fmla="*/ 4423 w 14"/>
              <a:gd name="T3" fmla="*/ 0 h 4"/>
              <a:gd name="T4" fmla="*/ 0 w 14"/>
              <a:gd name="T5" fmla="*/ 0 h 4"/>
              <a:gd name="T6" fmla="*/ 0 w 14"/>
              <a:gd name="T7" fmla="*/ 1190 h 4"/>
              <a:gd name="T8" fmla="*/ 4423 w 14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">
                <a:moveTo>
                  <a:pt x="13" y="3"/>
                </a:moveTo>
                <a:lnTo>
                  <a:pt x="13" y="0"/>
                </a:lnTo>
                <a:lnTo>
                  <a:pt x="0" y="0"/>
                </a:lnTo>
                <a:lnTo>
                  <a:pt x="0" y="3"/>
                </a:lnTo>
                <a:lnTo>
                  <a:pt x="13" y="3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4" name="Freeform 2318">
            <a:extLst>
              <a:ext uri="{FF2B5EF4-FFF2-40B4-BE49-F238E27FC236}">
                <a16:creationId xmlns:a16="http://schemas.microsoft.com/office/drawing/2014/main" id="{BF9B5C18-E665-A74F-9928-D41FDCB26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41663"/>
            <a:ext cx="3175" cy="3175"/>
          </a:xfrm>
          <a:custGeom>
            <a:avLst/>
            <a:gdLst>
              <a:gd name="T0" fmla="*/ 1443 w 11"/>
              <a:gd name="T1" fmla="*/ 2858 h 10"/>
              <a:gd name="T2" fmla="*/ 0 w 11"/>
              <a:gd name="T3" fmla="*/ 2858 h 10"/>
              <a:gd name="T4" fmla="*/ 0 w 11"/>
              <a:gd name="T5" fmla="*/ 0 h 10"/>
              <a:gd name="T6" fmla="*/ 2886 w 11"/>
              <a:gd name="T7" fmla="*/ 0 h 10"/>
              <a:gd name="T8" fmla="*/ 2886 w 11"/>
              <a:gd name="T9" fmla="*/ 2858 h 10"/>
              <a:gd name="T10" fmla="*/ 1443 w 11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0">
                <a:moveTo>
                  <a:pt x="5" y="9"/>
                </a:moveTo>
                <a:lnTo>
                  <a:pt x="0" y="9"/>
                </a:lnTo>
                <a:lnTo>
                  <a:pt x="0" y="0"/>
                </a:lnTo>
                <a:lnTo>
                  <a:pt x="10" y="0"/>
                </a:lnTo>
                <a:lnTo>
                  <a:pt x="10" y="9"/>
                </a:lnTo>
                <a:lnTo>
                  <a:pt x="5" y="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5" name="Freeform 2319">
            <a:extLst>
              <a:ext uri="{FF2B5EF4-FFF2-40B4-BE49-F238E27FC236}">
                <a16:creationId xmlns:a16="http://schemas.microsoft.com/office/drawing/2014/main" id="{15B6A7CE-903E-0D44-BE21-A8A23D5A7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41663"/>
            <a:ext cx="3175" cy="3175"/>
          </a:xfrm>
          <a:custGeom>
            <a:avLst/>
            <a:gdLst>
              <a:gd name="T0" fmla="*/ 2886 w 11"/>
              <a:gd name="T1" fmla="*/ 2858 h 10"/>
              <a:gd name="T2" fmla="*/ 2886 w 11"/>
              <a:gd name="T3" fmla="*/ 0 h 10"/>
              <a:gd name="T4" fmla="*/ 0 w 11"/>
              <a:gd name="T5" fmla="*/ 0 h 10"/>
              <a:gd name="T6" fmla="*/ 0 w 11"/>
              <a:gd name="T7" fmla="*/ 2858 h 10"/>
              <a:gd name="T8" fmla="*/ 2886 w 11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9"/>
                </a:moveTo>
                <a:lnTo>
                  <a:pt x="10" y="0"/>
                </a:lnTo>
                <a:lnTo>
                  <a:pt x="0" y="0"/>
                </a:lnTo>
                <a:lnTo>
                  <a:pt x="0" y="9"/>
                </a:lnTo>
                <a:lnTo>
                  <a:pt x="10" y="9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6" name="Freeform 2320">
            <a:extLst>
              <a:ext uri="{FF2B5EF4-FFF2-40B4-BE49-F238E27FC236}">
                <a16:creationId xmlns:a16="http://schemas.microsoft.com/office/drawing/2014/main" id="{CADB268F-B9C0-7A44-A7BF-CD3BB493C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38488"/>
            <a:ext cx="3175" cy="3175"/>
          </a:xfrm>
          <a:custGeom>
            <a:avLst/>
            <a:gdLst>
              <a:gd name="T0" fmla="*/ 1443 w 11"/>
              <a:gd name="T1" fmla="*/ 2858 h 10"/>
              <a:gd name="T2" fmla="*/ 0 w 11"/>
              <a:gd name="T3" fmla="*/ 2858 h 10"/>
              <a:gd name="T4" fmla="*/ 0 w 11"/>
              <a:gd name="T5" fmla="*/ 0 h 10"/>
              <a:gd name="T6" fmla="*/ 2886 w 11"/>
              <a:gd name="T7" fmla="*/ 0 h 10"/>
              <a:gd name="T8" fmla="*/ 2886 w 11"/>
              <a:gd name="T9" fmla="*/ 2858 h 10"/>
              <a:gd name="T10" fmla="*/ 1443 w 11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0">
                <a:moveTo>
                  <a:pt x="5" y="9"/>
                </a:moveTo>
                <a:lnTo>
                  <a:pt x="0" y="9"/>
                </a:lnTo>
                <a:lnTo>
                  <a:pt x="0" y="0"/>
                </a:lnTo>
                <a:lnTo>
                  <a:pt x="10" y="0"/>
                </a:lnTo>
                <a:lnTo>
                  <a:pt x="10" y="9"/>
                </a:lnTo>
                <a:lnTo>
                  <a:pt x="5" y="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7" name="Freeform 2321">
            <a:extLst>
              <a:ext uri="{FF2B5EF4-FFF2-40B4-BE49-F238E27FC236}">
                <a16:creationId xmlns:a16="http://schemas.microsoft.com/office/drawing/2014/main" id="{D0D55D3E-861D-6C4D-92E2-B1A66E1A7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3138488"/>
            <a:ext cx="1588" cy="3175"/>
          </a:xfrm>
          <a:custGeom>
            <a:avLst/>
            <a:gdLst>
              <a:gd name="T0" fmla="*/ 1059 w 3"/>
              <a:gd name="T1" fmla="*/ 2858 h 10"/>
              <a:gd name="T2" fmla="*/ 0 w 3"/>
              <a:gd name="T3" fmla="*/ 2858 h 10"/>
              <a:gd name="T4" fmla="*/ 0 w 3"/>
              <a:gd name="T5" fmla="*/ 0 h 10"/>
              <a:gd name="T6" fmla="*/ 1059 w 3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0">
                <a:moveTo>
                  <a:pt x="2" y="9"/>
                </a:moveTo>
                <a:lnTo>
                  <a:pt x="0" y="9"/>
                </a:lnTo>
                <a:lnTo>
                  <a:pt x="0" y="0"/>
                </a:lnTo>
                <a:lnTo>
                  <a:pt x="2" y="9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8" name="Freeform 2322">
            <a:extLst>
              <a:ext uri="{FF2B5EF4-FFF2-40B4-BE49-F238E27FC236}">
                <a16:creationId xmlns:a16="http://schemas.microsoft.com/office/drawing/2014/main" id="{662B2DC1-2666-DE45-BDC9-8631900F1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132138"/>
            <a:ext cx="9525" cy="6350"/>
          </a:xfrm>
          <a:custGeom>
            <a:avLst/>
            <a:gdLst>
              <a:gd name="T0" fmla="*/ 4763 w 28"/>
              <a:gd name="T1" fmla="*/ 0 h 19"/>
              <a:gd name="T2" fmla="*/ 9185 w 28"/>
              <a:gd name="T3" fmla="*/ 3008 h 19"/>
              <a:gd name="T4" fmla="*/ 4763 w 28"/>
              <a:gd name="T5" fmla="*/ 6016 h 19"/>
              <a:gd name="T6" fmla="*/ 0 w 28"/>
              <a:gd name="T7" fmla="*/ 3008 h 19"/>
              <a:gd name="T8" fmla="*/ 4763 w 28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9">
                <a:moveTo>
                  <a:pt x="14" y="0"/>
                </a:moveTo>
                <a:cubicBezTo>
                  <a:pt x="21" y="0"/>
                  <a:pt x="27" y="3"/>
                  <a:pt x="27" y="9"/>
                </a:cubicBezTo>
                <a:cubicBezTo>
                  <a:pt x="27" y="12"/>
                  <a:pt x="21" y="18"/>
                  <a:pt x="14" y="18"/>
                </a:cubicBezTo>
                <a:cubicBezTo>
                  <a:pt x="7" y="18"/>
                  <a:pt x="0" y="12"/>
                  <a:pt x="0" y="9"/>
                </a:cubicBezTo>
                <a:cubicBezTo>
                  <a:pt x="0" y="3"/>
                  <a:pt x="7" y="0"/>
                  <a:pt x="1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9" name="Freeform 2323">
            <a:extLst>
              <a:ext uri="{FF2B5EF4-FFF2-40B4-BE49-F238E27FC236}">
                <a16:creationId xmlns:a16="http://schemas.microsoft.com/office/drawing/2014/main" id="{54621641-816F-064A-AC78-5A220C039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130550"/>
            <a:ext cx="11113" cy="7938"/>
          </a:xfrm>
          <a:custGeom>
            <a:avLst/>
            <a:gdLst>
              <a:gd name="T0" fmla="*/ 0 w 29"/>
              <a:gd name="T1" fmla="*/ 4330 h 22"/>
              <a:gd name="T2" fmla="*/ 5365 w 29"/>
              <a:gd name="T3" fmla="*/ 0 h 22"/>
              <a:gd name="T4" fmla="*/ 10730 w 29"/>
              <a:gd name="T5" fmla="*/ 4330 h 22"/>
              <a:gd name="T6" fmla="*/ 5365 w 29"/>
              <a:gd name="T7" fmla="*/ 7577 h 22"/>
              <a:gd name="T8" fmla="*/ 10347 w 29"/>
              <a:gd name="T9" fmla="*/ 4330 h 22"/>
              <a:gd name="T10" fmla="*/ 5365 w 29"/>
              <a:gd name="T11" fmla="*/ 1082 h 22"/>
              <a:gd name="T12" fmla="*/ 383 w 29"/>
              <a:gd name="T13" fmla="*/ 4330 h 22"/>
              <a:gd name="T14" fmla="*/ 5365 w 29"/>
              <a:gd name="T15" fmla="*/ 7577 h 22"/>
              <a:gd name="T16" fmla="*/ 0 w 29"/>
              <a:gd name="T17" fmla="*/ 4330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22">
                <a:moveTo>
                  <a:pt x="0" y="12"/>
                </a:moveTo>
                <a:cubicBezTo>
                  <a:pt x="0" y="6"/>
                  <a:pt x="6" y="0"/>
                  <a:pt x="14" y="0"/>
                </a:cubicBezTo>
                <a:cubicBezTo>
                  <a:pt x="22" y="0"/>
                  <a:pt x="28" y="6"/>
                  <a:pt x="28" y="12"/>
                </a:cubicBezTo>
                <a:cubicBezTo>
                  <a:pt x="28" y="15"/>
                  <a:pt x="22" y="21"/>
                  <a:pt x="14" y="21"/>
                </a:cubicBezTo>
                <a:cubicBezTo>
                  <a:pt x="21" y="21"/>
                  <a:pt x="27" y="15"/>
                  <a:pt x="27" y="12"/>
                </a:cubicBezTo>
                <a:cubicBezTo>
                  <a:pt x="27" y="6"/>
                  <a:pt x="21" y="3"/>
                  <a:pt x="14" y="3"/>
                </a:cubicBezTo>
                <a:cubicBezTo>
                  <a:pt x="7" y="3"/>
                  <a:pt x="1" y="6"/>
                  <a:pt x="1" y="12"/>
                </a:cubicBezTo>
                <a:cubicBezTo>
                  <a:pt x="1" y="15"/>
                  <a:pt x="7" y="21"/>
                  <a:pt x="14" y="21"/>
                </a:cubicBezTo>
                <a:cubicBezTo>
                  <a:pt x="6" y="21"/>
                  <a:pt x="0" y="15"/>
                  <a:pt x="0" y="12"/>
                </a:cubicBez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0" name="Freeform 2324">
            <a:extLst>
              <a:ext uri="{FF2B5EF4-FFF2-40B4-BE49-F238E27FC236}">
                <a16:creationId xmlns:a16="http://schemas.microsoft.com/office/drawing/2014/main" id="{77ACF1FB-C3C1-944D-BDCD-1163112C9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3132138"/>
            <a:ext cx="7937" cy="6350"/>
          </a:xfrm>
          <a:custGeom>
            <a:avLst/>
            <a:gdLst>
              <a:gd name="T0" fmla="*/ 5866 w 23"/>
              <a:gd name="T1" fmla="*/ 2005 h 19"/>
              <a:gd name="T2" fmla="*/ 7592 w 23"/>
              <a:gd name="T3" fmla="*/ 5013 h 19"/>
              <a:gd name="T4" fmla="*/ 3796 w 23"/>
              <a:gd name="T5" fmla="*/ 6016 h 19"/>
              <a:gd name="T6" fmla="*/ 0 w 23"/>
              <a:gd name="T7" fmla="*/ 5013 h 19"/>
              <a:gd name="T8" fmla="*/ 1380 w 23"/>
              <a:gd name="T9" fmla="*/ 2005 h 19"/>
              <a:gd name="T10" fmla="*/ 0 w 23"/>
              <a:gd name="T11" fmla="*/ 1003 h 19"/>
              <a:gd name="T12" fmla="*/ 3796 w 23"/>
              <a:gd name="T13" fmla="*/ 0 h 19"/>
              <a:gd name="T14" fmla="*/ 7592 w 23"/>
              <a:gd name="T15" fmla="*/ 1003 h 19"/>
              <a:gd name="T16" fmla="*/ 5866 w 23"/>
              <a:gd name="T17" fmla="*/ 2005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19">
                <a:moveTo>
                  <a:pt x="17" y="6"/>
                </a:moveTo>
                <a:cubicBezTo>
                  <a:pt x="17" y="12"/>
                  <a:pt x="22" y="15"/>
                  <a:pt x="22" y="15"/>
                </a:cubicBezTo>
                <a:cubicBezTo>
                  <a:pt x="19" y="15"/>
                  <a:pt x="15" y="18"/>
                  <a:pt x="11" y="18"/>
                </a:cubicBezTo>
                <a:cubicBezTo>
                  <a:pt x="7" y="18"/>
                  <a:pt x="2" y="18"/>
                  <a:pt x="0" y="15"/>
                </a:cubicBezTo>
                <a:cubicBezTo>
                  <a:pt x="0" y="15"/>
                  <a:pt x="4" y="12"/>
                  <a:pt x="4" y="6"/>
                </a:cubicBezTo>
                <a:lnTo>
                  <a:pt x="0" y="3"/>
                </a:lnTo>
                <a:cubicBezTo>
                  <a:pt x="3" y="0"/>
                  <a:pt x="7" y="0"/>
                  <a:pt x="11" y="0"/>
                </a:cubicBezTo>
                <a:cubicBezTo>
                  <a:pt x="15" y="0"/>
                  <a:pt x="19" y="0"/>
                  <a:pt x="22" y="3"/>
                </a:cubicBezTo>
                <a:lnTo>
                  <a:pt x="17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1" name="Freeform 2325">
            <a:extLst>
              <a:ext uri="{FF2B5EF4-FFF2-40B4-BE49-F238E27FC236}">
                <a16:creationId xmlns:a16="http://schemas.microsoft.com/office/drawing/2014/main" id="{E8EF5313-7D25-2542-8C96-6464E2DF2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3130550"/>
            <a:ext cx="7937" cy="7938"/>
          </a:xfrm>
          <a:custGeom>
            <a:avLst/>
            <a:gdLst>
              <a:gd name="T0" fmla="*/ 3796 w 23"/>
              <a:gd name="T1" fmla="*/ 7577 h 22"/>
              <a:gd name="T2" fmla="*/ 0 w 23"/>
              <a:gd name="T3" fmla="*/ 6495 h 22"/>
              <a:gd name="T4" fmla="*/ 1380 w 23"/>
              <a:gd name="T5" fmla="*/ 3247 h 22"/>
              <a:gd name="T6" fmla="*/ 345 w 23"/>
              <a:gd name="T7" fmla="*/ 6495 h 22"/>
              <a:gd name="T8" fmla="*/ 3796 w 23"/>
              <a:gd name="T9" fmla="*/ 7577 h 22"/>
              <a:gd name="T10" fmla="*/ 0 w 23"/>
              <a:gd name="T11" fmla="*/ 2165 h 22"/>
              <a:gd name="T12" fmla="*/ 7592 w 23"/>
              <a:gd name="T13" fmla="*/ 2165 h 22"/>
              <a:gd name="T14" fmla="*/ 6212 w 23"/>
              <a:gd name="T15" fmla="*/ 3247 h 22"/>
              <a:gd name="T16" fmla="*/ 7592 w 23"/>
              <a:gd name="T17" fmla="*/ 6495 h 22"/>
              <a:gd name="T18" fmla="*/ 4141 w 23"/>
              <a:gd name="T19" fmla="*/ 7577 h 22"/>
              <a:gd name="T20" fmla="*/ 7247 w 23"/>
              <a:gd name="T21" fmla="*/ 6495 h 22"/>
              <a:gd name="T22" fmla="*/ 5866 w 23"/>
              <a:gd name="T23" fmla="*/ 3247 h 22"/>
              <a:gd name="T24" fmla="*/ 7247 w 23"/>
              <a:gd name="T25" fmla="*/ 2165 h 22"/>
              <a:gd name="T26" fmla="*/ 345 w 23"/>
              <a:gd name="T27" fmla="*/ 2165 h 22"/>
              <a:gd name="T28" fmla="*/ 1380 w 23"/>
              <a:gd name="T29" fmla="*/ 3247 h 22"/>
              <a:gd name="T30" fmla="*/ 0 w 23"/>
              <a:gd name="T31" fmla="*/ 2165 h 2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" h="22">
                <a:moveTo>
                  <a:pt x="11" y="21"/>
                </a:moveTo>
                <a:cubicBezTo>
                  <a:pt x="8" y="21"/>
                  <a:pt x="3" y="21"/>
                  <a:pt x="0" y="18"/>
                </a:cubicBezTo>
                <a:cubicBezTo>
                  <a:pt x="0" y="18"/>
                  <a:pt x="4" y="12"/>
                  <a:pt x="4" y="9"/>
                </a:cubicBezTo>
                <a:cubicBezTo>
                  <a:pt x="4" y="15"/>
                  <a:pt x="1" y="18"/>
                  <a:pt x="1" y="18"/>
                </a:cubicBezTo>
                <a:cubicBezTo>
                  <a:pt x="3" y="21"/>
                  <a:pt x="13" y="21"/>
                  <a:pt x="11" y="21"/>
                </a:cubicBezTo>
                <a:close/>
                <a:moveTo>
                  <a:pt x="0" y="6"/>
                </a:moveTo>
                <a:cubicBezTo>
                  <a:pt x="5" y="0"/>
                  <a:pt x="17" y="0"/>
                  <a:pt x="22" y="6"/>
                </a:cubicBezTo>
                <a:lnTo>
                  <a:pt x="18" y="9"/>
                </a:lnTo>
                <a:cubicBezTo>
                  <a:pt x="18" y="12"/>
                  <a:pt x="22" y="18"/>
                  <a:pt x="22" y="18"/>
                </a:cubicBezTo>
                <a:cubicBezTo>
                  <a:pt x="19" y="18"/>
                  <a:pt x="16" y="21"/>
                  <a:pt x="12" y="21"/>
                </a:cubicBezTo>
                <a:cubicBezTo>
                  <a:pt x="16" y="21"/>
                  <a:pt x="18" y="18"/>
                  <a:pt x="21" y="18"/>
                </a:cubicBezTo>
                <a:cubicBezTo>
                  <a:pt x="21" y="18"/>
                  <a:pt x="17" y="15"/>
                  <a:pt x="17" y="9"/>
                </a:cubicBezTo>
                <a:lnTo>
                  <a:pt x="21" y="6"/>
                </a:lnTo>
                <a:cubicBezTo>
                  <a:pt x="17" y="3"/>
                  <a:pt x="5" y="0"/>
                  <a:pt x="1" y="6"/>
                </a:cubicBezTo>
                <a:lnTo>
                  <a:pt x="4" y="9"/>
                </a:lnTo>
                <a:lnTo>
                  <a:pt x="0" y="6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2" name="Freeform 2326">
            <a:extLst>
              <a:ext uri="{FF2B5EF4-FFF2-40B4-BE49-F238E27FC236}">
                <a16:creationId xmlns:a16="http://schemas.microsoft.com/office/drawing/2014/main" id="{01F8B447-4251-2F4B-9950-0601A281B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3132138"/>
            <a:ext cx="6350" cy="6350"/>
          </a:xfrm>
          <a:custGeom>
            <a:avLst/>
            <a:gdLst>
              <a:gd name="T0" fmla="*/ 4482 w 17"/>
              <a:gd name="T1" fmla="*/ 2005 h 19"/>
              <a:gd name="T2" fmla="*/ 5976 w 17"/>
              <a:gd name="T3" fmla="*/ 5013 h 19"/>
              <a:gd name="T4" fmla="*/ 2988 w 17"/>
              <a:gd name="T5" fmla="*/ 6016 h 19"/>
              <a:gd name="T6" fmla="*/ 0 w 17"/>
              <a:gd name="T7" fmla="*/ 5013 h 19"/>
              <a:gd name="T8" fmla="*/ 1121 w 17"/>
              <a:gd name="T9" fmla="*/ 2005 h 19"/>
              <a:gd name="T10" fmla="*/ 0 w 17"/>
              <a:gd name="T11" fmla="*/ 0 h 19"/>
              <a:gd name="T12" fmla="*/ 2988 w 17"/>
              <a:gd name="T13" fmla="*/ 0 h 19"/>
              <a:gd name="T14" fmla="*/ 5976 w 17"/>
              <a:gd name="T15" fmla="*/ 0 h 19"/>
              <a:gd name="T16" fmla="*/ 4482 w 17"/>
              <a:gd name="T17" fmla="*/ 2005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9">
                <a:moveTo>
                  <a:pt x="12" y="6"/>
                </a:moveTo>
                <a:cubicBezTo>
                  <a:pt x="12" y="12"/>
                  <a:pt x="16" y="15"/>
                  <a:pt x="16" y="15"/>
                </a:cubicBezTo>
                <a:cubicBezTo>
                  <a:pt x="14" y="18"/>
                  <a:pt x="12" y="18"/>
                  <a:pt x="8" y="18"/>
                </a:cubicBezTo>
                <a:cubicBezTo>
                  <a:pt x="4" y="18"/>
                  <a:pt x="1" y="18"/>
                  <a:pt x="0" y="15"/>
                </a:cubicBezTo>
                <a:cubicBezTo>
                  <a:pt x="0" y="15"/>
                  <a:pt x="3" y="12"/>
                  <a:pt x="3" y="6"/>
                </a:cubicBezTo>
                <a:lnTo>
                  <a:pt x="0" y="0"/>
                </a:lnTo>
                <a:cubicBezTo>
                  <a:pt x="2" y="0"/>
                  <a:pt x="4" y="0"/>
                  <a:pt x="8" y="0"/>
                </a:cubicBezTo>
                <a:cubicBezTo>
                  <a:pt x="12" y="0"/>
                  <a:pt x="14" y="0"/>
                  <a:pt x="16" y="0"/>
                </a:cubicBezTo>
                <a:lnTo>
                  <a:pt x="12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3" name="Freeform 2327">
            <a:extLst>
              <a:ext uri="{FF2B5EF4-FFF2-40B4-BE49-F238E27FC236}">
                <a16:creationId xmlns:a16="http://schemas.microsoft.com/office/drawing/2014/main" id="{8E219C70-BF0E-114A-85F8-F3A5CF4A9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3130550"/>
            <a:ext cx="6350" cy="7938"/>
          </a:xfrm>
          <a:custGeom>
            <a:avLst/>
            <a:gdLst>
              <a:gd name="T0" fmla="*/ 0 w 17"/>
              <a:gd name="T1" fmla="*/ 6495 h 22"/>
              <a:gd name="T2" fmla="*/ 1121 w 17"/>
              <a:gd name="T3" fmla="*/ 3247 h 22"/>
              <a:gd name="T4" fmla="*/ 0 w 17"/>
              <a:gd name="T5" fmla="*/ 1082 h 22"/>
              <a:gd name="T6" fmla="*/ 2988 w 17"/>
              <a:gd name="T7" fmla="*/ 0 h 22"/>
              <a:gd name="T8" fmla="*/ 5976 w 17"/>
              <a:gd name="T9" fmla="*/ 1082 h 22"/>
              <a:gd name="T10" fmla="*/ 2988 w 17"/>
              <a:gd name="T11" fmla="*/ 1082 h 22"/>
              <a:gd name="T12" fmla="*/ 0 w 17"/>
              <a:gd name="T13" fmla="*/ 1082 h 22"/>
              <a:gd name="T14" fmla="*/ 1494 w 17"/>
              <a:gd name="T15" fmla="*/ 3247 h 22"/>
              <a:gd name="T16" fmla="*/ 374 w 17"/>
              <a:gd name="T17" fmla="*/ 6495 h 22"/>
              <a:gd name="T18" fmla="*/ 1868 w 17"/>
              <a:gd name="T19" fmla="*/ 7577 h 22"/>
              <a:gd name="T20" fmla="*/ 0 w 17"/>
              <a:gd name="T21" fmla="*/ 6495 h 22"/>
              <a:gd name="T22" fmla="*/ 5229 w 17"/>
              <a:gd name="T23" fmla="*/ 3247 h 22"/>
              <a:gd name="T24" fmla="*/ 5976 w 17"/>
              <a:gd name="T25" fmla="*/ 6495 h 22"/>
              <a:gd name="T26" fmla="*/ 4482 w 17"/>
              <a:gd name="T27" fmla="*/ 3247 h 22"/>
              <a:gd name="T28" fmla="*/ 5976 w 17"/>
              <a:gd name="T29" fmla="*/ 1082 h 22"/>
              <a:gd name="T30" fmla="*/ 5229 w 17"/>
              <a:gd name="T31" fmla="*/ 3247 h 22"/>
              <a:gd name="T32" fmla="*/ 2988 w 17"/>
              <a:gd name="T33" fmla="*/ 7577 h 22"/>
              <a:gd name="T34" fmla="*/ 2241 w 17"/>
              <a:gd name="T35" fmla="*/ 7577 h 22"/>
              <a:gd name="T36" fmla="*/ 5603 w 17"/>
              <a:gd name="T37" fmla="*/ 7216 h 22"/>
              <a:gd name="T38" fmla="*/ 2988 w 17"/>
              <a:gd name="T39" fmla="*/ 7577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7" h="22">
                <a:moveTo>
                  <a:pt x="0" y="18"/>
                </a:moveTo>
                <a:cubicBezTo>
                  <a:pt x="0" y="18"/>
                  <a:pt x="3" y="12"/>
                  <a:pt x="3" y="9"/>
                </a:cubicBezTo>
                <a:lnTo>
                  <a:pt x="0" y="3"/>
                </a:lnTo>
                <a:cubicBezTo>
                  <a:pt x="2" y="3"/>
                  <a:pt x="4" y="0"/>
                  <a:pt x="8" y="0"/>
                </a:cubicBezTo>
                <a:cubicBezTo>
                  <a:pt x="12" y="0"/>
                  <a:pt x="14" y="3"/>
                  <a:pt x="16" y="3"/>
                </a:cubicBezTo>
                <a:lnTo>
                  <a:pt x="8" y="3"/>
                </a:lnTo>
                <a:lnTo>
                  <a:pt x="0" y="3"/>
                </a:lnTo>
                <a:lnTo>
                  <a:pt x="4" y="9"/>
                </a:lnTo>
                <a:cubicBezTo>
                  <a:pt x="4" y="15"/>
                  <a:pt x="1" y="18"/>
                  <a:pt x="1" y="18"/>
                </a:cubicBezTo>
                <a:cubicBezTo>
                  <a:pt x="1" y="21"/>
                  <a:pt x="3" y="21"/>
                  <a:pt x="5" y="21"/>
                </a:cubicBezTo>
                <a:cubicBezTo>
                  <a:pt x="3" y="21"/>
                  <a:pt x="1" y="21"/>
                  <a:pt x="0" y="18"/>
                </a:cubicBezTo>
                <a:close/>
                <a:moveTo>
                  <a:pt x="14" y="9"/>
                </a:moveTo>
                <a:cubicBezTo>
                  <a:pt x="14" y="12"/>
                  <a:pt x="16" y="18"/>
                  <a:pt x="16" y="18"/>
                </a:cubicBezTo>
                <a:cubicBezTo>
                  <a:pt x="16" y="18"/>
                  <a:pt x="12" y="15"/>
                  <a:pt x="12" y="9"/>
                </a:cubicBezTo>
                <a:lnTo>
                  <a:pt x="16" y="3"/>
                </a:lnTo>
                <a:lnTo>
                  <a:pt x="14" y="9"/>
                </a:lnTo>
                <a:close/>
                <a:moveTo>
                  <a:pt x="8" y="21"/>
                </a:moveTo>
                <a:lnTo>
                  <a:pt x="6" y="21"/>
                </a:lnTo>
                <a:cubicBezTo>
                  <a:pt x="11" y="21"/>
                  <a:pt x="13" y="21"/>
                  <a:pt x="15" y="20"/>
                </a:cubicBezTo>
                <a:cubicBezTo>
                  <a:pt x="13" y="21"/>
                  <a:pt x="11" y="21"/>
                  <a:pt x="8" y="21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4" name="Freeform 2328">
            <a:extLst>
              <a:ext uri="{FF2B5EF4-FFF2-40B4-BE49-F238E27FC236}">
                <a16:creationId xmlns:a16="http://schemas.microsoft.com/office/drawing/2014/main" id="{3A8B1AED-A15A-AF44-B86E-B4E4C7AE6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35313"/>
            <a:ext cx="3175" cy="3175"/>
          </a:xfrm>
          <a:custGeom>
            <a:avLst/>
            <a:gdLst>
              <a:gd name="T0" fmla="*/ 1588 w 8"/>
              <a:gd name="T1" fmla="*/ 0 h 7"/>
              <a:gd name="T2" fmla="*/ 2778 w 8"/>
              <a:gd name="T3" fmla="*/ 1361 h 7"/>
              <a:gd name="T4" fmla="*/ 1588 w 8"/>
              <a:gd name="T5" fmla="*/ 2721 h 7"/>
              <a:gd name="T6" fmla="*/ 0 w 8"/>
              <a:gd name="T7" fmla="*/ 1361 h 7"/>
              <a:gd name="T8" fmla="*/ 1588 w 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6" y="0"/>
                  <a:pt x="7" y="0"/>
                  <a:pt x="7" y="3"/>
                </a:cubicBezTo>
                <a:cubicBezTo>
                  <a:pt x="7" y="6"/>
                  <a:pt x="6" y="6"/>
                  <a:pt x="4" y="6"/>
                </a:cubicBezTo>
                <a:cubicBezTo>
                  <a:pt x="2" y="6"/>
                  <a:pt x="0" y="6"/>
                  <a:pt x="0" y="3"/>
                </a:cubicBezTo>
                <a:cubicBezTo>
                  <a:pt x="0" y="0"/>
                  <a:pt x="2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5" name="Freeform 2329">
            <a:extLst>
              <a:ext uri="{FF2B5EF4-FFF2-40B4-BE49-F238E27FC236}">
                <a16:creationId xmlns:a16="http://schemas.microsoft.com/office/drawing/2014/main" id="{EA66BFBB-7F7C-1445-AF4D-A212051A7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35313"/>
            <a:ext cx="3175" cy="3175"/>
          </a:xfrm>
          <a:custGeom>
            <a:avLst/>
            <a:gdLst>
              <a:gd name="T0" fmla="*/ 1411 w 9"/>
              <a:gd name="T1" fmla="*/ 2721 h 7"/>
              <a:gd name="T2" fmla="*/ 0 w 9"/>
              <a:gd name="T3" fmla="*/ 1361 h 7"/>
              <a:gd name="T4" fmla="*/ 353 w 9"/>
              <a:gd name="T5" fmla="*/ 907 h 7"/>
              <a:gd name="T6" fmla="*/ 353 w 9"/>
              <a:gd name="T7" fmla="*/ 1361 h 7"/>
              <a:gd name="T8" fmla="*/ 2469 w 9"/>
              <a:gd name="T9" fmla="*/ 1361 h 7"/>
              <a:gd name="T10" fmla="*/ 2469 w 9"/>
              <a:gd name="T11" fmla="*/ 907 h 7"/>
              <a:gd name="T12" fmla="*/ 2822 w 9"/>
              <a:gd name="T13" fmla="*/ 1361 h 7"/>
              <a:gd name="T14" fmla="*/ 1411 w 9"/>
              <a:gd name="T15" fmla="*/ 2721 h 7"/>
              <a:gd name="T16" fmla="*/ 2469 w 9"/>
              <a:gd name="T17" fmla="*/ 907 h 7"/>
              <a:gd name="T18" fmla="*/ 353 w 9"/>
              <a:gd name="T19" fmla="*/ 907 h 7"/>
              <a:gd name="T20" fmla="*/ 1411 w 9"/>
              <a:gd name="T21" fmla="*/ 0 h 7"/>
              <a:gd name="T22" fmla="*/ 2469 w 9"/>
              <a:gd name="T23" fmla="*/ 907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7">
                <a:moveTo>
                  <a:pt x="4" y="6"/>
                </a:moveTo>
                <a:cubicBezTo>
                  <a:pt x="2" y="6"/>
                  <a:pt x="0" y="6"/>
                  <a:pt x="0" y="3"/>
                </a:cubicBezTo>
                <a:cubicBezTo>
                  <a:pt x="0" y="3"/>
                  <a:pt x="0" y="2"/>
                  <a:pt x="1" y="2"/>
                </a:cubicBezTo>
                <a:lnTo>
                  <a:pt x="1" y="3"/>
                </a:lnTo>
                <a:cubicBezTo>
                  <a:pt x="1" y="6"/>
                  <a:pt x="7" y="6"/>
                  <a:pt x="7" y="3"/>
                </a:cubicBezTo>
                <a:lnTo>
                  <a:pt x="7" y="2"/>
                </a:lnTo>
                <a:lnTo>
                  <a:pt x="8" y="3"/>
                </a:lnTo>
                <a:cubicBezTo>
                  <a:pt x="8" y="6"/>
                  <a:pt x="6" y="6"/>
                  <a:pt x="4" y="6"/>
                </a:cubicBezTo>
                <a:close/>
                <a:moveTo>
                  <a:pt x="7" y="2"/>
                </a:moveTo>
                <a:cubicBezTo>
                  <a:pt x="5" y="0"/>
                  <a:pt x="2" y="0"/>
                  <a:pt x="1" y="2"/>
                </a:cubicBezTo>
                <a:cubicBezTo>
                  <a:pt x="1" y="0"/>
                  <a:pt x="2" y="0"/>
                  <a:pt x="4" y="0"/>
                </a:cubicBezTo>
                <a:cubicBezTo>
                  <a:pt x="6" y="0"/>
                  <a:pt x="7" y="0"/>
                  <a:pt x="7" y="2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6" name="Freeform 2330">
            <a:extLst>
              <a:ext uri="{FF2B5EF4-FFF2-40B4-BE49-F238E27FC236}">
                <a16:creationId xmlns:a16="http://schemas.microsoft.com/office/drawing/2014/main" id="{DE8D6F4A-A474-A647-8966-BFA8CF445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3135313"/>
            <a:ext cx="3175" cy="3175"/>
          </a:xfrm>
          <a:custGeom>
            <a:avLst/>
            <a:gdLst>
              <a:gd name="T0" fmla="*/ 907 w 7"/>
              <a:gd name="T1" fmla="*/ 0 h 7"/>
              <a:gd name="T2" fmla="*/ 2721 w 7"/>
              <a:gd name="T3" fmla="*/ 1361 h 7"/>
              <a:gd name="T4" fmla="*/ 907 w 7"/>
              <a:gd name="T5" fmla="*/ 2721 h 7"/>
              <a:gd name="T6" fmla="*/ 0 w 7"/>
              <a:gd name="T7" fmla="*/ 1361 h 7"/>
              <a:gd name="T8" fmla="*/ 907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4" y="0"/>
                  <a:pt x="6" y="0"/>
                  <a:pt x="6" y="3"/>
                </a:cubicBezTo>
                <a:cubicBezTo>
                  <a:pt x="6" y="6"/>
                  <a:pt x="4" y="6"/>
                  <a:pt x="2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0"/>
                  <a:pt x="1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7" name="Freeform 2331">
            <a:extLst>
              <a:ext uri="{FF2B5EF4-FFF2-40B4-BE49-F238E27FC236}">
                <a16:creationId xmlns:a16="http://schemas.microsoft.com/office/drawing/2014/main" id="{672860C7-F305-364E-AB02-908C8C549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3135313"/>
            <a:ext cx="3175" cy="3175"/>
          </a:xfrm>
          <a:custGeom>
            <a:avLst/>
            <a:gdLst>
              <a:gd name="T0" fmla="*/ 953 w 10"/>
              <a:gd name="T1" fmla="*/ 2721 h 7"/>
              <a:gd name="T2" fmla="*/ 0 w 10"/>
              <a:gd name="T3" fmla="*/ 1361 h 7"/>
              <a:gd name="T4" fmla="*/ 318 w 10"/>
              <a:gd name="T5" fmla="*/ 907 h 7"/>
              <a:gd name="T6" fmla="*/ 318 w 10"/>
              <a:gd name="T7" fmla="*/ 1361 h 7"/>
              <a:gd name="T8" fmla="*/ 2223 w 10"/>
              <a:gd name="T9" fmla="*/ 1361 h 7"/>
              <a:gd name="T10" fmla="*/ 2223 w 10"/>
              <a:gd name="T11" fmla="*/ 454 h 7"/>
              <a:gd name="T12" fmla="*/ 2858 w 10"/>
              <a:gd name="T13" fmla="*/ 1361 h 7"/>
              <a:gd name="T14" fmla="*/ 953 w 10"/>
              <a:gd name="T15" fmla="*/ 2721 h 7"/>
              <a:gd name="T16" fmla="*/ 2223 w 10"/>
              <a:gd name="T17" fmla="*/ 454 h 7"/>
              <a:gd name="T18" fmla="*/ 318 w 10"/>
              <a:gd name="T19" fmla="*/ 907 h 7"/>
              <a:gd name="T20" fmla="*/ 953 w 10"/>
              <a:gd name="T21" fmla="*/ 0 h 7"/>
              <a:gd name="T22" fmla="*/ 2223 w 10"/>
              <a:gd name="T23" fmla="*/ 454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7">
                <a:moveTo>
                  <a:pt x="3" y="6"/>
                </a:moveTo>
                <a:cubicBezTo>
                  <a:pt x="2" y="6"/>
                  <a:pt x="0" y="6"/>
                  <a:pt x="0" y="3"/>
                </a:cubicBezTo>
                <a:lnTo>
                  <a:pt x="1" y="2"/>
                </a:lnTo>
                <a:lnTo>
                  <a:pt x="1" y="3"/>
                </a:lnTo>
                <a:cubicBezTo>
                  <a:pt x="1" y="6"/>
                  <a:pt x="7" y="6"/>
                  <a:pt x="7" y="3"/>
                </a:cubicBezTo>
                <a:cubicBezTo>
                  <a:pt x="7" y="2"/>
                  <a:pt x="7" y="2"/>
                  <a:pt x="7" y="1"/>
                </a:cubicBezTo>
                <a:cubicBezTo>
                  <a:pt x="8" y="2"/>
                  <a:pt x="9" y="2"/>
                  <a:pt x="9" y="3"/>
                </a:cubicBezTo>
                <a:cubicBezTo>
                  <a:pt x="9" y="6"/>
                  <a:pt x="5" y="6"/>
                  <a:pt x="3" y="6"/>
                </a:cubicBezTo>
                <a:close/>
                <a:moveTo>
                  <a:pt x="7" y="1"/>
                </a:moveTo>
                <a:cubicBezTo>
                  <a:pt x="5" y="1"/>
                  <a:pt x="2" y="1"/>
                  <a:pt x="1" y="2"/>
                </a:cubicBezTo>
                <a:cubicBezTo>
                  <a:pt x="1" y="0"/>
                  <a:pt x="2" y="0"/>
                  <a:pt x="3" y="0"/>
                </a:cubicBezTo>
                <a:cubicBezTo>
                  <a:pt x="5" y="0"/>
                  <a:pt x="6" y="0"/>
                  <a:pt x="7" y="1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8" name="Freeform 2332">
            <a:extLst>
              <a:ext uri="{FF2B5EF4-FFF2-40B4-BE49-F238E27FC236}">
                <a16:creationId xmlns:a16="http://schemas.microsoft.com/office/drawing/2014/main" id="{3455D914-2560-C04D-B51B-725CEEA12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35313"/>
            <a:ext cx="3175" cy="3175"/>
          </a:xfrm>
          <a:custGeom>
            <a:avLst/>
            <a:gdLst>
              <a:gd name="T0" fmla="*/ 1361 w 7"/>
              <a:gd name="T1" fmla="*/ 0 h 7"/>
              <a:gd name="T2" fmla="*/ 2721 w 7"/>
              <a:gd name="T3" fmla="*/ 1361 h 7"/>
              <a:gd name="T4" fmla="*/ 1361 w 7"/>
              <a:gd name="T5" fmla="*/ 2721 h 7"/>
              <a:gd name="T6" fmla="*/ 0 w 7"/>
              <a:gd name="T7" fmla="*/ 1361 h 7"/>
              <a:gd name="T8" fmla="*/ 1361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5" y="0"/>
                  <a:pt x="6" y="0"/>
                  <a:pt x="6" y="3"/>
                </a:cubicBezTo>
                <a:cubicBezTo>
                  <a:pt x="6" y="6"/>
                  <a:pt x="5" y="6"/>
                  <a:pt x="3" y="6"/>
                </a:cubicBezTo>
                <a:cubicBezTo>
                  <a:pt x="0" y="6"/>
                  <a:pt x="0" y="6"/>
                  <a:pt x="0" y="3"/>
                </a:cubicBezTo>
                <a:cubicBezTo>
                  <a:pt x="0" y="0"/>
                  <a:pt x="0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9" name="Freeform 2333">
            <a:extLst>
              <a:ext uri="{FF2B5EF4-FFF2-40B4-BE49-F238E27FC236}">
                <a16:creationId xmlns:a16="http://schemas.microsoft.com/office/drawing/2014/main" id="{53EDF51A-53B3-1140-9978-FD904257F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35313"/>
            <a:ext cx="3175" cy="3175"/>
          </a:xfrm>
          <a:custGeom>
            <a:avLst/>
            <a:gdLst>
              <a:gd name="T0" fmla="*/ 1411 w 9"/>
              <a:gd name="T1" fmla="*/ 2721 h 7"/>
              <a:gd name="T2" fmla="*/ 0 w 9"/>
              <a:gd name="T3" fmla="*/ 1361 h 7"/>
              <a:gd name="T4" fmla="*/ 353 w 9"/>
              <a:gd name="T5" fmla="*/ 907 h 7"/>
              <a:gd name="T6" fmla="*/ 353 w 9"/>
              <a:gd name="T7" fmla="*/ 1361 h 7"/>
              <a:gd name="T8" fmla="*/ 2469 w 9"/>
              <a:gd name="T9" fmla="*/ 1361 h 7"/>
              <a:gd name="T10" fmla="*/ 2117 w 9"/>
              <a:gd name="T11" fmla="*/ 454 h 7"/>
              <a:gd name="T12" fmla="*/ 2822 w 9"/>
              <a:gd name="T13" fmla="*/ 1361 h 7"/>
              <a:gd name="T14" fmla="*/ 1411 w 9"/>
              <a:gd name="T15" fmla="*/ 2721 h 7"/>
              <a:gd name="T16" fmla="*/ 2117 w 9"/>
              <a:gd name="T17" fmla="*/ 454 h 7"/>
              <a:gd name="T18" fmla="*/ 353 w 9"/>
              <a:gd name="T19" fmla="*/ 907 h 7"/>
              <a:gd name="T20" fmla="*/ 1411 w 9"/>
              <a:gd name="T21" fmla="*/ 0 h 7"/>
              <a:gd name="T22" fmla="*/ 2117 w 9"/>
              <a:gd name="T23" fmla="*/ 454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7">
                <a:moveTo>
                  <a:pt x="4" y="6"/>
                </a:moveTo>
                <a:cubicBezTo>
                  <a:pt x="1" y="6"/>
                  <a:pt x="0" y="6"/>
                  <a:pt x="0" y="3"/>
                </a:cubicBezTo>
                <a:cubicBezTo>
                  <a:pt x="0" y="3"/>
                  <a:pt x="0" y="2"/>
                  <a:pt x="1" y="2"/>
                </a:cubicBezTo>
                <a:lnTo>
                  <a:pt x="1" y="3"/>
                </a:lnTo>
                <a:cubicBezTo>
                  <a:pt x="1" y="6"/>
                  <a:pt x="7" y="6"/>
                  <a:pt x="7" y="3"/>
                </a:cubicBezTo>
                <a:cubicBezTo>
                  <a:pt x="7" y="2"/>
                  <a:pt x="7" y="2"/>
                  <a:pt x="6" y="1"/>
                </a:cubicBezTo>
                <a:cubicBezTo>
                  <a:pt x="7" y="2"/>
                  <a:pt x="8" y="2"/>
                  <a:pt x="8" y="3"/>
                </a:cubicBezTo>
                <a:cubicBezTo>
                  <a:pt x="8" y="6"/>
                  <a:pt x="6" y="6"/>
                  <a:pt x="4" y="6"/>
                </a:cubicBezTo>
                <a:close/>
                <a:moveTo>
                  <a:pt x="6" y="1"/>
                </a:moveTo>
                <a:cubicBezTo>
                  <a:pt x="5" y="1"/>
                  <a:pt x="2" y="1"/>
                  <a:pt x="1" y="2"/>
                </a:cubicBezTo>
                <a:cubicBezTo>
                  <a:pt x="1" y="0"/>
                  <a:pt x="2" y="0"/>
                  <a:pt x="4" y="0"/>
                </a:cubicBezTo>
                <a:cubicBezTo>
                  <a:pt x="5" y="0"/>
                  <a:pt x="6" y="0"/>
                  <a:pt x="6" y="1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0" name="Freeform 2334">
            <a:extLst>
              <a:ext uri="{FF2B5EF4-FFF2-40B4-BE49-F238E27FC236}">
                <a16:creationId xmlns:a16="http://schemas.microsoft.com/office/drawing/2014/main" id="{975728F4-9B71-3D42-8E8B-E13311034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30550"/>
            <a:ext cx="3175" cy="3175"/>
          </a:xfrm>
          <a:custGeom>
            <a:avLst/>
            <a:gdLst>
              <a:gd name="T0" fmla="*/ 1361 w 7"/>
              <a:gd name="T1" fmla="*/ 0 h 7"/>
              <a:gd name="T2" fmla="*/ 2721 w 7"/>
              <a:gd name="T3" fmla="*/ 1361 h 7"/>
              <a:gd name="T4" fmla="*/ 1361 w 7"/>
              <a:gd name="T5" fmla="*/ 2721 h 7"/>
              <a:gd name="T6" fmla="*/ 0 w 7"/>
              <a:gd name="T7" fmla="*/ 1361 h 7"/>
              <a:gd name="T8" fmla="*/ 1361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5" y="0"/>
                  <a:pt x="6" y="0"/>
                  <a:pt x="6" y="3"/>
                </a:cubicBezTo>
                <a:cubicBezTo>
                  <a:pt x="6" y="3"/>
                  <a:pt x="5" y="6"/>
                  <a:pt x="3" y="6"/>
                </a:cubicBezTo>
                <a:cubicBezTo>
                  <a:pt x="0" y="6"/>
                  <a:pt x="0" y="3"/>
                  <a:pt x="0" y="3"/>
                </a:cubicBezTo>
                <a:cubicBezTo>
                  <a:pt x="0" y="0"/>
                  <a:pt x="0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" name="Freeform 2335">
            <a:extLst>
              <a:ext uri="{FF2B5EF4-FFF2-40B4-BE49-F238E27FC236}">
                <a16:creationId xmlns:a16="http://schemas.microsoft.com/office/drawing/2014/main" id="{AE51A6E7-018C-C741-B1D2-DFA5D8BC7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30550"/>
            <a:ext cx="3175" cy="3175"/>
          </a:xfrm>
          <a:custGeom>
            <a:avLst/>
            <a:gdLst>
              <a:gd name="T0" fmla="*/ 1411 w 9"/>
              <a:gd name="T1" fmla="*/ 2721 h 7"/>
              <a:gd name="T2" fmla="*/ 0 w 9"/>
              <a:gd name="T3" fmla="*/ 1361 h 7"/>
              <a:gd name="T4" fmla="*/ 353 w 9"/>
              <a:gd name="T5" fmla="*/ 454 h 7"/>
              <a:gd name="T6" fmla="*/ 353 w 9"/>
              <a:gd name="T7" fmla="*/ 1361 h 7"/>
              <a:gd name="T8" fmla="*/ 2469 w 9"/>
              <a:gd name="T9" fmla="*/ 1361 h 7"/>
              <a:gd name="T10" fmla="*/ 2117 w 9"/>
              <a:gd name="T11" fmla="*/ 454 h 7"/>
              <a:gd name="T12" fmla="*/ 2822 w 9"/>
              <a:gd name="T13" fmla="*/ 1361 h 7"/>
              <a:gd name="T14" fmla="*/ 1411 w 9"/>
              <a:gd name="T15" fmla="*/ 2721 h 7"/>
              <a:gd name="T16" fmla="*/ 2117 w 9"/>
              <a:gd name="T17" fmla="*/ 454 h 7"/>
              <a:gd name="T18" fmla="*/ 353 w 9"/>
              <a:gd name="T19" fmla="*/ 454 h 7"/>
              <a:gd name="T20" fmla="*/ 1411 w 9"/>
              <a:gd name="T21" fmla="*/ 0 h 7"/>
              <a:gd name="T22" fmla="*/ 2117 w 9"/>
              <a:gd name="T23" fmla="*/ 454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7">
                <a:moveTo>
                  <a:pt x="4" y="6"/>
                </a:moveTo>
                <a:cubicBezTo>
                  <a:pt x="1" y="6"/>
                  <a:pt x="0" y="3"/>
                  <a:pt x="0" y="3"/>
                </a:cubicBezTo>
                <a:cubicBezTo>
                  <a:pt x="0" y="2"/>
                  <a:pt x="0" y="2"/>
                  <a:pt x="1" y="1"/>
                </a:cubicBezTo>
                <a:cubicBezTo>
                  <a:pt x="1" y="2"/>
                  <a:pt x="1" y="2"/>
                  <a:pt x="1" y="3"/>
                </a:cubicBezTo>
                <a:cubicBezTo>
                  <a:pt x="1" y="6"/>
                  <a:pt x="7" y="6"/>
                  <a:pt x="7" y="3"/>
                </a:cubicBezTo>
                <a:cubicBezTo>
                  <a:pt x="7" y="2"/>
                  <a:pt x="7" y="2"/>
                  <a:pt x="6" y="1"/>
                </a:cubicBezTo>
                <a:cubicBezTo>
                  <a:pt x="7" y="1"/>
                  <a:pt x="8" y="2"/>
                  <a:pt x="8" y="3"/>
                </a:cubicBezTo>
                <a:cubicBezTo>
                  <a:pt x="8" y="3"/>
                  <a:pt x="6" y="6"/>
                  <a:pt x="4" y="6"/>
                </a:cubicBezTo>
                <a:close/>
                <a:moveTo>
                  <a:pt x="6" y="1"/>
                </a:moveTo>
                <a:cubicBezTo>
                  <a:pt x="5" y="0"/>
                  <a:pt x="2" y="1"/>
                  <a:pt x="1" y="1"/>
                </a:cubicBezTo>
                <a:cubicBezTo>
                  <a:pt x="1" y="0"/>
                  <a:pt x="2" y="0"/>
                  <a:pt x="4" y="0"/>
                </a:cubicBezTo>
                <a:cubicBezTo>
                  <a:pt x="5" y="0"/>
                  <a:pt x="6" y="0"/>
                  <a:pt x="6" y="1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2" name="Freeform 2336">
            <a:extLst>
              <a:ext uri="{FF2B5EF4-FFF2-40B4-BE49-F238E27FC236}">
                <a16:creationId xmlns:a16="http://schemas.microsoft.com/office/drawing/2014/main" id="{103B2330-E027-F044-B071-7CC25DA8E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152775"/>
            <a:ext cx="3175" cy="3175"/>
          </a:xfrm>
          <a:custGeom>
            <a:avLst/>
            <a:gdLst>
              <a:gd name="T0" fmla="*/ 1588 w 8"/>
              <a:gd name="T1" fmla="*/ 0 h 7"/>
              <a:gd name="T2" fmla="*/ 2778 w 8"/>
              <a:gd name="T3" fmla="*/ 1361 h 7"/>
              <a:gd name="T4" fmla="*/ 1588 w 8"/>
              <a:gd name="T5" fmla="*/ 2721 h 7"/>
              <a:gd name="T6" fmla="*/ 0 w 8"/>
              <a:gd name="T7" fmla="*/ 1361 h 7"/>
              <a:gd name="T8" fmla="*/ 1588 w 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6" y="0"/>
                  <a:pt x="7" y="0"/>
                  <a:pt x="7" y="3"/>
                </a:cubicBezTo>
                <a:cubicBezTo>
                  <a:pt x="7" y="3"/>
                  <a:pt x="6" y="6"/>
                  <a:pt x="4" y="6"/>
                </a:cubicBezTo>
                <a:cubicBezTo>
                  <a:pt x="2" y="6"/>
                  <a:pt x="0" y="3"/>
                  <a:pt x="0" y="3"/>
                </a:cubicBezTo>
                <a:cubicBezTo>
                  <a:pt x="0" y="0"/>
                  <a:pt x="2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3" name="Freeform 2337">
            <a:extLst>
              <a:ext uri="{FF2B5EF4-FFF2-40B4-BE49-F238E27FC236}">
                <a16:creationId xmlns:a16="http://schemas.microsoft.com/office/drawing/2014/main" id="{2D7AD2C7-FF7D-4F4D-8509-84EBDBB6F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152775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1361 h 7"/>
              <a:gd name="T4" fmla="*/ 397 w 8"/>
              <a:gd name="T5" fmla="*/ 454 h 7"/>
              <a:gd name="T6" fmla="*/ 397 w 8"/>
              <a:gd name="T7" fmla="*/ 1361 h 7"/>
              <a:gd name="T8" fmla="*/ 2778 w 8"/>
              <a:gd name="T9" fmla="*/ 1361 h 7"/>
              <a:gd name="T10" fmla="*/ 1588 w 8"/>
              <a:gd name="T11" fmla="*/ 2721 h 7"/>
              <a:gd name="T12" fmla="*/ 2778 w 8"/>
              <a:gd name="T13" fmla="*/ 1361 h 7"/>
              <a:gd name="T14" fmla="*/ 397 w 8"/>
              <a:gd name="T15" fmla="*/ 454 h 7"/>
              <a:gd name="T16" fmla="*/ 1588 w 8"/>
              <a:gd name="T17" fmla="*/ 0 h 7"/>
              <a:gd name="T18" fmla="*/ 2778 w 8"/>
              <a:gd name="T19" fmla="*/ 136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7">
                <a:moveTo>
                  <a:pt x="4" y="6"/>
                </a:moveTo>
                <a:cubicBezTo>
                  <a:pt x="1" y="6"/>
                  <a:pt x="0" y="6"/>
                  <a:pt x="0" y="3"/>
                </a:cubicBezTo>
                <a:cubicBezTo>
                  <a:pt x="0" y="2"/>
                  <a:pt x="0" y="2"/>
                  <a:pt x="1" y="1"/>
                </a:cubicBezTo>
                <a:cubicBezTo>
                  <a:pt x="1" y="2"/>
                  <a:pt x="1" y="2"/>
                  <a:pt x="1" y="3"/>
                </a:cubicBezTo>
                <a:cubicBezTo>
                  <a:pt x="1" y="6"/>
                  <a:pt x="7" y="6"/>
                  <a:pt x="7" y="3"/>
                </a:cubicBezTo>
                <a:cubicBezTo>
                  <a:pt x="7" y="6"/>
                  <a:pt x="6" y="6"/>
                  <a:pt x="4" y="6"/>
                </a:cubicBezTo>
                <a:close/>
                <a:moveTo>
                  <a:pt x="7" y="3"/>
                </a:moveTo>
                <a:cubicBezTo>
                  <a:pt x="7" y="0"/>
                  <a:pt x="3" y="0"/>
                  <a:pt x="1" y="1"/>
                </a:cubicBezTo>
                <a:cubicBezTo>
                  <a:pt x="1" y="0"/>
                  <a:pt x="3" y="0"/>
                  <a:pt x="4" y="0"/>
                </a:cubicBezTo>
                <a:cubicBezTo>
                  <a:pt x="6" y="0"/>
                  <a:pt x="7" y="0"/>
                  <a:pt x="7" y="3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4" name="Freeform 2338">
            <a:extLst>
              <a:ext uri="{FF2B5EF4-FFF2-40B4-BE49-F238E27FC236}">
                <a16:creationId xmlns:a16="http://schemas.microsoft.com/office/drawing/2014/main" id="{10F2AAB9-30DD-7A42-B9C2-16D2FA82F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3152775"/>
            <a:ext cx="3175" cy="3175"/>
          </a:xfrm>
          <a:custGeom>
            <a:avLst/>
            <a:gdLst>
              <a:gd name="T0" fmla="*/ 1361 w 7"/>
              <a:gd name="T1" fmla="*/ 0 h 7"/>
              <a:gd name="T2" fmla="*/ 2721 w 7"/>
              <a:gd name="T3" fmla="*/ 1361 h 7"/>
              <a:gd name="T4" fmla="*/ 1361 w 7"/>
              <a:gd name="T5" fmla="*/ 2721 h 7"/>
              <a:gd name="T6" fmla="*/ 0 w 7"/>
              <a:gd name="T7" fmla="*/ 1361 h 7"/>
              <a:gd name="T8" fmla="*/ 1361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5" y="0"/>
                  <a:pt x="6" y="0"/>
                  <a:pt x="6" y="3"/>
                </a:cubicBezTo>
                <a:cubicBezTo>
                  <a:pt x="6" y="3"/>
                  <a:pt x="5" y="6"/>
                  <a:pt x="3" y="6"/>
                </a:cubicBezTo>
                <a:cubicBezTo>
                  <a:pt x="0" y="6"/>
                  <a:pt x="0" y="3"/>
                  <a:pt x="0" y="3"/>
                </a:cubicBezTo>
                <a:cubicBezTo>
                  <a:pt x="0" y="0"/>
                  <a:pt x="0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5" name="Freeform 2339">
            <a:extLst>
              <a:ext uri="{FF2B5EF4-FFF2-40B4-BE49-F238E27FC236}">
                <a16:creationId xmlns:a16="http://schemas.microsoft.com/office/drawing/2014/main" id="{F1E91501-2768-CC40-B282-0DDDFF2EA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3152775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2721 w 7"/>
              <a:gd name="T5" fmla="*/ 1361 h 7"/>
              <a:gd name="T6" fmla="*/ 1361 w 7"/>
              <a:gd name="T7" fmla="*/ 2721 h 7"/>
              <a:gd name="T8" fmla="*/ 2721 w 7"/>
              <a:gd name="T9" fmla="*/ 454 h 7"/>
              <a:gd name="T10" fmla="*/ 0 w 7"/>
              <a:gd name="T11" fmla="*/ 1361 h 7"/>
              <a:gd name="T12" fmla="*/ 1361 w 7"/>
              <a:gd name="T13" fmla="*/ 0 h 7"/>
              <a:gd name="T14" fmla="*/ 2721 w 7"/>
              <a:gd name="T15" fmla="*/ 454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0" y="6"/>
                  <a:pt x="0" y="6"/>
                  <a:pt x="0" y="3"/>
                </a:cubicBezTo>
                <a:cubicBezTo>
                  <a:pt x="0" y="6"/>
                  <a:pt x="6" y="6"/>
                  <a:pt x="6" y="3"/>
                </a:cubicBezTo>
                <a:cubicBezTo>
                  <a:pt x="6" y="6"/>
                  <a:pt x="5" y="6"/>
                  <a:pt x="3" y="6"/>
                </a:cubicBezTo>
                <a:close/>
                <a:moveTo>
                  <a:pt x="6" y="1"/>
                </a:moveTo>
                <a:cubicBezTo>
                  <a:pt x="4" y="0"/>
                  <a:pt x="0" y="0"/>
                  <a:pt x="0" y="3"/>
                </a:cubicBezTo>
                <a:cubicBezTo>
                  <a:pt x="0" y="0"/>
                  <a:pt x="1" y="0"/>
                  <a:pt x="3" y="0"/>
                </a:cubicBezTo>
                <a:cubicBezTo>
                  <a:pt x="5" y="0"/>
                  <a:pt x="5" y="0"/>
                  <a:pt x="6" y="1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6" name="Freeform 2340">
            <a:extLst>
              <a:ext uri="{FF2B5EF4-FFF2-40B4-BE49-F238E27FC236}">
                <a16:creationId xmlns:a16="http://schemas.microsoft.com/office/drawing/2014/main" id="{AC34C189-3259-5D4B-93C6-A56C70355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3151188"/>
            <a:ext cx="6350" cy="3175"/>
          </a:xfrm>
          <a:custGeom>
            <a:avLst/>
            <a:gdLst>
              <a:gd name="T0" fmla="*/ 0 w 18"/>
              <a:gd name="T1" fmla="*/ 0 h 7"/>
              <a:gd name="T2" fmla="*/ 5997 w 18"/>
              <a:gd name="T3" fmla="*/ 0 h 7"/>
              <a:gd name="T4" fmla="*/ 2822 w 18"/>
              <a:gd name="T5" fmla="*/ 2721 h 7"/>
              <a:gd name="T6" fmla="*/ 0 w 18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7">
                <a:moveTo>
                  <a:pt x="0" y="0"/>
                </a:moveTo>
                <a:lnTo>
                  <a:pt x="17" y="0"/>
                </a:lnTo>
                <a:lnTo>
                  <a:pt x="8" y="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7" name="Freeform 2341">
            <a:extLst>
              <a:ext uri="{FF2B5EF4-FFF2-40B4-BE49-F238E27FC236}">
                <a16:creationId xmlns:a16="http://schemas.microsoft.com/office/drawing/2014/main" id="{F042F561-D7F1-4C49-BCC8-8A3312562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3151188"/>
            <a:ext cx="6350" cy="3175"/>
          </a:xfrm>
          <a:custGeom>
            <a:avLst/>
            <a:gdLst>
              <a:gd name="T0" fmla="*/ 3008 w 19"/>
              <a:gd name="T1" fmla="*/ 2721 h 7"/>
              <a:gd name="T2" fmla="*/ 0 w 19"/>
              <a:gd name="T3" fmla="*/ 0 h 7"/>
              <a:gd name="T4" fmla="*/ 334 w 19"/>
              <a:gd name="T5" fmla="*/ 0 h 7"/>
              <a:gd name="T6" fmla="*/ 3008 w 19"/>
              <a:gd name="T7" fmla="*/ 2721 h 7"/>
              <a:gd name="T8" fmla="*/ 5682 w 19"/>
              <a:gd name="T9" fmla="*/ 0 h 7"/>
              <a:gd name="T10" fmla="*/ 6016 w 19"/>
              <a:gd name="T11" fmla="*/ 0 h 7"/>
              <a:gd name="T12" fmla="*/ 3008 w 19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">
                <a:moveTo>
                  <a:pt x="9" y="6"/>
                </a:moveTo>
                <a:lnTo>
                  <a:pt x="0" y="0"/>
                </a:lnTo>
                <a:lnTo>
                  <a:pt x="1" y="0"/>
                </a:lnTo>
                <a:lnTo>
                  <a:pt x="9" y="6"/>
                </a:lnTo>
                <a:lnTo>
                  <a:pt x="17" y="0"/>
                </a:lnTo>
                <a:lnTo>
                  <a:pt x="18" y="0"/>
                </a:lnTo>
                <a:lnTo>
                  <a:pt x="9" y="6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8" name="Freeform 2342">
            <a:extLst>
              <a:ext uri="{FF2B5EF4-FFF2-40B4-BE49-F238E27FC236}">
                <a16:creationId xmlns:a16="http://schemas.microsoft.com/office/drawing/2014/main" id="{BC3B90F3-8CD5-314C-9E3E-7A0D6B563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51188"/>
            <a:ext cx="3175" cy="3175"/>
          </a:xfrm>
          <a:custGeom>
            <a:avLst/>
            <a:gdLst>
              <a:gd name="T0" fmla="*/ 1443 w 11"/>
              <a:gd name="T1" fmla="*/ 0 h 10"/>
              <a:gd name="T2" fmla="*/ 2886 w 11"/>
              <a:gd name="T3" fmla="*/ 1905 h 10"/>
              <a:gd name="T4" fmla="*/ 1443 w 11"/>
              <a:gd name="T5" fmla="*/ 2858 h 10"/>
              <a:gd name="T6" fmla="*/ 0 w 11"/>
              <a:gd name="T7" fmla="*/ 1905 h 10"/>
              <a:gd name="T8" fmla="*/ 1443 w 11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5" y="0"/>
                </a:moveTo>
                <a:cubicBezTo>
                  <a:pt x="8" y="0"/>
                  <a:pt x="10" y="3"/>
                  <a:pt x="10" y="6"/>
                </a:cubicBezTo>
                <a:cubicBezTo>
                  <a:pt x="10" y="6"/>
                  <a:pt x="8" y="9"/>
                  <a:pt x="5" y="9"/>
                </a:cubicBezTo>
                <a:cubicBezTo>
                  <a:pt x="3" y="9"/>
                  <a:pt x="0" y="6"/>
                  <a:pt x="0" y="6"/>
                </a:cubicBezTo>
                <a:cubicBezTo>
                  <a:pt x="0" y="3"/>
                  <a:pt x="3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9" name="Freeform 2343">
            <a:extLst>
              <a:ext uri="{FF2B5EF4-FFF2-40B4-BE49-F238E27FC236}">
                <a16:creationId xmlns:a16="http://schemas.microsoft.com/office/drawing/2014/main" id="{2CA0E422-250B-B447-90A1-ADD6DAB9E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152775"/>
            <a:ext cx="3175" cy="1588"/>
          </a:xfrm>
          <a:custGeom>
            <a:avLst/>
            <a:gdLst>
              <a:gd name="T0" fmla="*/ 1443 w 11"/>
              <a:gd name="T1" fmla="*/ 1191 h 4"/>
              <a:gd name="T2" fmla="*/ 577 w 11"/>
              <a:gd name="T3" fmla="*/ 397 h 4"/>
              <a:gd name="T4" fmla="*/ 2309 w 11"/>
              <a:gd name="T5" fmla="*/ 794 h 4"/>
              <a:gd name="T6" fmla="*/ 1443 w 11"/>
              <a:gd name="T7" fmla="*/ 1191 h 4"/>
              <a:gd name="T8" fmla="*/ 0 w 11"/>
              <a:gd name="T9" fmla="*/ 0 h 4"/>
              <a:gd name="T10" fmla="*/ 577 w 11"/>
              <a:gd name="T11" fmla="*/ 397 h 4"/>
              <a:gd name="T12" fmla="*/ 0 w 11"/>
              <a:gd name="T13" fmla="*/ 0 h 4"/>
              <a:gd name="T14" fmla="*/ 2309 w 11"/>
              <a:gd name="T15" fmla="*/ 794 h 4"/>
              <a:gd name="T16" fmla="*/ 2886 w 11"/>
              <a:gd name="T17" fmla="*/ 0 h 4"/>
              <a:gd name="T18" fmla="*/ 2309 w 11"/>
              <a:gd name="T19" fmla="*/ 7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4">
                <a:moveTo>
                  <a:pt x="5" y="3"/>
                </a:moveTo>
                <a:cubicBezTo>
                  <a:pt x="4" y="3"/>
                  <a:pt x="3" y="2"/>
                  <a:pt x="2" y="1"/>
                </a:cubicBezTo>
                <a:cubicBezTo>
                  <a:pt x="4" y="2"/>
                  <a:pt x="6" y="2"/>
                  <a:pt x="8" y="2"/>
                </a:cubicBezTo>
                <a:cubicBezTo>
                  <a:pt x="7" y="2"/>
                  <a:pt x="6" y="3"/>
                  <a:pt x="5" y="3"/>
                </a:cubicBezTo>
                <a:close/>
                <a:moveTo>
                  <a:pt x="0" y="0"/>
                </a:moveTo>
                <a:cubicBezTo>
                  <a:pt x="0" y="0"/>
                  <a:pt x="1" y="1"/>
                  <a:pt x="2" y="1"/>
                </a:cubicBezTo>
                <a:cubicBezTo>
                  <a:pt x="1" y="1"/>
                  <a:pt x="0" y="1"/>
                  <a:pt x="0" y="0"/>
                </a:cubicBezTo>
                <a:close/>
                <a:moveTo>
                  <a:pt x="8" y="2"/>
                </a:moveTo>
                <a:lnTo>
                  <a:pt x="10" y="0"/>
                </a:lnTo>
                <a:cubicBezTo>
                  <a:pt x="10" y="1"/>
                  <a:pt x="9" y="1"/>
                  <a:pt x="8" y="2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40" name="Freeform 2344">
            <a:extLst>
              <a:ext uri="{FF2B5EF4-FFF2-40B4-BE49-F238E27FC236}">
                <a16:creationId xmlns:a16="http://schemas.microsoft.com/office/drawing/2014/main" id="{C61CC01D-AC11-0E41-9FFB-4BFE4658B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3888"/>
            <a:ext cx="9525" cy="3175"/>
          </a:xfrm>
          <a:custGeom>
            <a:avLst/>
            <a:gdLst>
              <a:gd name="T0" fmla="*/ 706 w 27"/>
              <a:gd name="T1" fmla="*/ 0 h 7"/>
              <a:gd name="T2" fmla="*/ 9172 w 27"/>
              <a:gd name="T3" fmla="*/ 0 h 7"/>
              <a:gd name="T4" fmla="*/ 9172 w 27"/>
              <a:gd name="T5" fmla="*/ 0 h 7"/>
              <a:gd name="T6" fmla="*/ 9172 w 27"/>
              <a:gd name="T7" fmla="*/ 2721 h 7"/>
              <a:gd name="T8" fmla="*/ 9172 w 27"/>
              <a:gd name="T9" fmla="*/ 2721 h 7"/>
              <a:gd name="T10" fmla="*/ 706 w 27"/>
              <a:gd name="T11" fmla="*/ 2721 h 7"/>
              <a:gd name="T12" fmla="*/ 0 w 27"/>
              <a:gd name="T13" fmla="*/ 2721 h 7"/>
              <a:gd name="T14" fmla="*/ 0 w 27"/>
              <a:gd name="T15" fmla="*/ 0 h 7"/>
              <a:gd name="T16" fmla="*/ 706 w 27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7">
                <a:moveTo>
                  <a:pt x="2" y="0"/>
                </a:moveTo>
                <a:lnTo>
                  <a:pt x="26" y="0"/>
                </a:lnTo>
                <a:lnTo>
                  <a:pt x="26" y="6"/>
                </a:lnTo>
                <a:lnTo>
                  <a:pt x="2" y="6"/>
                </a:lnTo>
                <a:cubicBezTo>
                  <a:pt x="1" y="6"/>
                  <a:pt x="0" y="6"/>
                  <a:pt x="0" y="6"/>
                </a:cubicBezTo>
                <a:lnTo>
                  <a:pt x="0" y="0"/>
                </a:lnTo>
                <a:cubicBezTo>
                  <a:pt x="0" y="0"/>
                  <a:pt x="1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41" name="Freeform 2345">
            <a:extLst>
              <a:ext uri="{FF2B5EF4-FFF2-40B4-BE49-F238E27FC236}">
                <a16:creationId xmlns:a16="http://schemas.microsoft.com/office/drawing/2014/main" id="{D38FBBF8-579E-F944-86F9-EE67204D9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3888"/>
            <a:ext cx="1587" cy="3175"/>
          </a:xfrm>
          <a:custGeom>
            <a:avLst/>
            <a:gdLst>
              <a:gd name="T0" fmla="*/ 0 w 3"/>
              <a:gd name="T1" fmla="*/ 2721 h 7"/>
              <a:gd name="T2" fmla="*/ 0 w 3"/>
              <a:gd name="T3" fmla="*/ 0 h 7"/>
              <a:gd name="T4" fmla="*/ 1058 w 3"/>
              <a:gd name="T5" fmla="*/ 0 h 7"/>
              <a:gd name="T6" fmla="*/ 529 w 3"/>
              <a:gd name="T7" fmla="*/ 2721 h 7"/>
              <a:gd name="T8" fmla="*/ 0 w 3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7">
                <a:moveTo>
                  <a:pt x="0" y="6"/>
                </a:moveTo>
                <a:lnTo>
                  <a:pt x="0" y="0"/>
                </a:lnTo>
                <a:lnTo>
                  <a:pt x="2" y="0"/>
                </a:lnTo>
                <a:lnTo>
                  <a:pt x="1" y="6"/>
                </a:lnTo>
                <a:lnTo>
                  <a:pt x="0" y="6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42" name="Freeform 2346">
            <a:extLst>
              <a:ext uri="{FF2B5EF4-FFF2-40B4-BE49-F238E27FC236}">
                <a16:creationId xmlns:a16="http://schemas.microsoft.com/office/drawing/2014/main" id="{DF92DAAC-CC12-1440-BC4E-E54925637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3162300"/>
            <a:ext cx="4762" cy="4763"/>
          </a:xfrm>
          <a:custGeom>
            <a:avLst/>
            <a:gdLst>
              <a:gd name="T0" fmla="*/ 2198 w 13"/>
              <a:gd name="T1" fmla="*/ 0 h 13"/>
              <a:gd name="T2" fmla="*/ 4396 w 13"/>
              <a:gd name="T3" fmla="*/ 1099 h 13"/>
              <a:gd name="T4" fmla="*/ 4396 w 13"/>
              <a:gd name="T5" fmla="*/ 3297 h 13"/>
              <a:gd name="T6" fmla="*/ 2198 w 13"/>
              <a:gd name="T7" fmla="*/ 4397 h 13"/>
              <a:gd name="T8" fmla="*/ 2198 w 13"/>
              <a:gd name="T9" fmla="*/ 4397 h 13"/>
              <a:gd name="T10" fmla="*/ 0 w 13"/>
              <a:gd name="T11" fmla="*/ 3297 h 13"/>
              <a:gd name="T12" fmla="*/ 0 w 13"/>
              <a:gd name="T13" fmla="*/ 1099 h 13"/>
              <a:gd name="T14" fmla="*/ 2198 w 13"/>
              <a:gd name="T15" fmla="*/ 0 h 13"/>
              <a:gd name="T16" fmla="*/ 2198 w 13"/>
              <a:gd name="T17" fmla="*/ 0 h 13"/>
              <a:gd name="T18" fmla="*/ 733 w 13"/>
              <a:gd name="T19" fmla="*/ 1099 h 13"/>
              <a:gd name="T20" fmla="*/ 733 w 13"/>
              <a:gd name="T21" fmla="*/ 2198 h 13"/>
              <a:gd name="T22" fmla="*/ 2198 w 13"/>
              <a:gd name="T23" fmla="*/ 4397 h 13"/>
              <a:gd name="T24" fmla="*/ 2198 w 13"/>
              <a:gd name="T25" fmla="*/ 4397 h 13"/>
              <a:gd name="T26" fmla="*/ 3663 w 13"/>
              <a:gd name="T27" fmla="*/ 2198 h 13"/>
              <a:gd name="T28" fmla="*/ 3663 w 13"/>
              <a:gd name="T29" fmla="*/ 1099 h 13"/>
              <a:gd name="T30" fmla="*/ 2198 w 13"/>
              <a:gd name="T31" fmla="*/ 0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13">
                <a:moveTo>
                  <a:pt x="6" y="0"/>
                </a:moveTo>
                <a:cubicBezTo>
                  <a:pt x="10" y="0"/>
                  <a:pt x="12" y="0"/>
                  <a:pt x="12" y="3"/>
                </a:cubicBezTo>
                <a:lnTo>
                  <a:pt x="12" y="9"/>
                </a:lnTo>
                <a:cubicBezTo>
                  <a:pt x="12" y="12"/>
                  <a:pt x="9" y="12"/>
                  <a:pt x="6" y="12"/>
                </a:cubicBezTo>
                <a:cubicBezTo>
                  <a:pt x="2" y="12"/>
                  <a:pt x="0" y="12"/>
                  <a:pt x="0" y="9"/>
                </a:cubicBezTo>
                <a:lnTo>
                  <a:pt x="0" y="3"/>
                </a:lnTo>
                <a:cubicBezTo>
                  <a:pt x="0" y="0"/>
                  <a:pt x="2" y="0"/>
                  <a:pt x="6" y="0"/>
                </a:cubicBezTo>
                <a:close/>
                <a:moveTo>
                  <a:pt x="6" y="0"/>
                </a:moveTo>
                <a:cubicBezTo>
                  <a:pt x="3" y="0"/>
                  <a:pt x="2" y="3"/>
                  <a:pt x="2" y="3"/>
                </a:cubicBezTo>
                <a:lnTo>
                  <a:pt x="2" y="6"/>
                </a:lnTo>
                <a:cubicBezTo>
                  <a:pt x="2" y="9"/>
                  <a:pt x="3" y="12"/>
                  <a:pt x="6" y="12"/>
                </a:cubicBezTo>
                <a:cubicBezTo>
                  <a:pt x="6" y="12"/>
                  <a:pt x="10" y="9"/>
                  <a:pt x="10" y="6"/>
                </a:cubicBezTo>
                <a:lnTo>
                  <a:pt x="10" y="3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43" name="Freeform 2347">
            <a:extLst>
              <a:ext uri="{FF2B5EF4-FFF2-40B4-BE49-F238E27FC236}">
                <a16:creationId xmlns:a16="http://schemas.microsoft.com/office/drawing/2014/main" id="{4A60EAC4-9BE2-8740-B067-6992B0B2D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3162300"/>
            <a:ext cx="4762" cy="6350"/>
          </a:xfrm>
          <a:custGeom>
            <a:avLst/>
            <a:gdLst>
              <a:gd name="T0" fmla="*/ 2198 w 13"/>
              <a:gd name="T1" fmla="*/ 5953 h 16"/>
              <a:gd name="T2" fmla="*/ 2564 w 13"/>
              <a:gd name="T3" fmla="*/ 5953 h 16"/>
              <a:gd name="T4" fmla="*/ 2198 w 13"/>
              <a:gd name="T5" fmla="*/ 5953 h 16"/>
              <a:gd name="T6" fmla="*/ 0 w 13"/>
              <a:gd name="T7" fmla="*/ 4763 h 16"/>
              <a:gd name="T8" fmla="*/ 2198 w 13"/>
              <a:gd name="T9" fmla="*/ 5953 h 16"/>
              <a:gd name="T10" fmla="*/ 733 w 13"/>
              <a:gd name="T11" fmla="*/ 3572 h 16"/>
              <a:gd name="T12" fmla="*/ 3297 w 13"/>
              <a:gd name="T13" fmla="*/ 3969 h 16"/>
              <a:gd name="T14" fmla="*/ 2564 w 13"/>
              <a:gd name="T15" fmla="*/ 5953 h 16"/>
              <a:gd name="T16" fmla="*/ 4029 w 13"/>
              <a:gd name="T17" fmla="*/ 4763 h 16"/>
              <a:gd name="T18" fmla="*/ 4029 w 13"/>
              <a:gd name="T19" fmla="*/ 2381 h 16"/>
              <a:gd name="T20" fmla="*/ 2198 w 13"/>
              <a:gd name="T21" fmla="*/ 1191 h 16"/>
              <a:gd name="T22" fmla="*/ 1465 w 13"/>
              <a:gd name="T23" fmla="*/ 1191 h 16"/>
              <a:gd name="T24" fmla="*/ 0 w 13"/>
              <a:gd name="T25" fmla="*/ 2381 h 16"/>
              <a:gd name="T26" fmla="*/ 2198 w 13"/>
              <a:gd name="T27" fmla="*/ 0 h 16"/>
              <a:gd name="T28" fmla="*/ 4396 w 13"/>
              <a:gd name="T29" fmla="*/ 2381 h 16"/>
              <a:gd name="T30" fmla="*/ 4396 w 13"/>
              <a:gd name="T31" fmla="*/ 4763 h 16"/>
              <a:gd name="T32" fmla="*/ 2564 w 13"/>
              <a:gd name="T33" fmla="*/ 5953 h 16"/>
              <a:gd name="T34" fmla="*/ 2198 w 13"/>
              <a:gd name="T35" fmla="*/ 5953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" h="16">
                <a:moveTo>
                  <a:pt x="6" y="15"/>
                </a:moveTo>
                <a:lnTo>
                  <a:pt x="7" y="15"/>
                </a:lnTo>
                <a:lnTo>
                  <a:pt x="6" y="15"/>
                </a:lnTo>
                <a:cubicBezTo>
                  <a:pt x="2" y="15"/>
                  <a:pt x="0" y="15"/>
                  <a:pt x="0" y="12"/>
                </a:cubicBezTo>
                <a:cubicBezTo>
                  <a:pt x="0" y="15"/>
                  <a:pt x="3" y="15"/>
                  <a:pt x="6" y="15"/>
                </a:cubicBezTo>
                <a:cubicBezTo>
                  <a:pt x="3" y="15"/>
                  <a:pt x="2" y="12"/>
                  <a:pt x="2" y="9"/>
                </a:cubicBezTo>
                <a:cubicBezTo>
                  <a:pt x="2" y="15"/>
                  <a:pt x="8" y="15"/>
                  <a:pt x="9" y="10"/>
                </a:cubicBezTo>
                <a:cubicBezTo>
                  <a:pt x="9" y="13"/>
                  <a:pt x="7" y="15"/>
                  <a:pt x="7" y="15"/>
                </a:cubicBezTo>
                <a:cubicBezTo>
                  <a:pt x="10" y="15"/>
                  <a:pt x="11" y="15"/>
                  <a:pt x="11" y="12"/>
                </a:cubicBezTo>
                <a:lnTo>
                  <a:pt x="11" y="6"/>
                </a:lnTo>
                <a:cubicBezTo>
                  <a:pt x="11" y="3"/>
                  <a:pt x="10" y="3"/>
                  <a:pt x="6" y="3"/>
                </a:cubicBezTo>
                <a:cubicBezTo>
                  <a:pt x="5" y="3"/>
                  <a:pt x="5" y="3"/>
                  <a:pt x="4" y="3"/>
                </a:cubicBezTo>
                <a:cubicBezTo>
                  <a:pt x="2" y="3"/>
                  <a:pt x="0" y="3"/>
                  <a:pt x="0" y="6"/>
                </a:cubicBezTo>
                <a:cubicBezTo>
                  <a:pt x="0" y="3"/>
                  <a:pt x="2" y="0"/>
                  <a:pt x="6" y="0"/>
                </a:cubicBezTo>
                <a:cubicBezTo>
                  <a:pt x="10" y="0"/>
                  <a:pt x="12" y="3"/>
                  <a:pt x="12" y="6"/>
                </a:cubicBezTo>
                <a:lnTo>
                  <a:pt x="12" y="12"/>
                </a:lnTo>
                <a:cubicBezTo>
                  <a:pt x="12" y="15"/>
                  <a:pt x="10" y="15"/>
                  <a:pt x="7" y="15"/>
                </a:cubicBezTo>
                <a:lnTo>
                  <a:pt x="6" y="15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44" name="Freeform 2348">
            <a:extLst>
              <a:ext uri="{FF2B5EF4-FFF2-40B4-BE49-F238E27FC236}">
                <a16:creationId xmlns:a16="http://schemas.microsoft.com/office/drawing/2014/main" id="{E634759B-7ADB-E240-B419-5127866E0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3162300"/>
            <a:ext cx="4762" cy="6350"/>
          </a:xfrm>
          <a:custGeom>
            <a:avLst/>
            <a:gdLst>
              <a:gd name="T0" fmla="*/ 1984 w 12"/>
              <a:gd name="T1" fmla="*/ 0 h 16"/>
              <a:gd name="T2" fmla="*/ 4365 w 12"/>
              <a:gd name="T3" fmla="*/ 2381 h 16"/>
              <a:gd name="T4" fmla="*/ 4365 w 12"/>
              <a:gd name="T5" fmla="*/ 4763 h 16"/>
              <a:gd name="T6" fmla="*/ 1984 w 12"/>
              <a:gd name="T7" fmla="*/ 5953 h 16"/>
              <a:gd name="T8" fmla="*/ 0 w 12"/>
              <a:gd name="T9" fmla="*/ 4763 h 16"/>
              <a:gd name="T10" fmla="*/ 0 w 12"/>
              <a:gd name="T11" fmla="*/ 2381 h 16"/>
              <a:gd name="T12" fmla="*/ 1984 w 12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6">
                <a:moveTo>
                  <a:pt x="5" y="0"/>
                </a:moveTo>
                <a:cubicBezTo>
                  <a:pt x="8" y="0"/>
                  <a:pt x="11" y="3"/>
                  <a:pt x="11" y="6"/>
                </a:cubicBezTo>
                <a:lnTo>
                  <a:pt x="11" y="12"/>
                </a:lnTo>
                <a:cubicBezTo>
                  <a:pt x="11" y="15"/>
                  <a:pt x="8" y="15"/>
                  <a:pt x="5" y="15"/>
                </a:cubicBezTo>
                <a:cubicBezTo>
                  <a:pt x="2" y="15"/>
                  <a:pt x="0" y="15"/>
                  <a:pt x="0" y="12"/>
                </a:cubicBezTo>
                <a:lnTo>
                  <a:pt x="0" y="6"/>
                </a:lnTo>
                <a:cubicBezTo>
                  <a:pt x="0" y="3"/>
                  <a:pt x="2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45" name="Freeform 2349">
            <a:extLst>
              <a:ext uri="{FF2B5EF4-FFF2-40B4-BE49-F238E27FC236}">
                <a16:creationId xmlns:a16="http://schemas.microsoft.com/office/drawing/2014/main" id="{82C91897-BCC1-194F-9003-6FEA06433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3162300"/>
            <a:ext cx="4763" cy="6350"/>
          </a:xfrm>
          <a:custGeom>
            <a:avLst/>
            <a:gdLst>
              <a:gd name="T0" fmla="*/ 2382 w 14"/>
              <a:gd name="T1" fmla="*/ 6016 h 19"/>
              <a:gd name="T2" fmla="*/ 0 w 14"/>
              <a:gd name="T3" fmla="*/ 4011 h 19"/>
              <a:gd name="T4" fmla="*/ 0 w 14"/>
              <a:gd name="T5" fmla="*/ 2005 h 19"/>
              <a:gd name="T6" fmla="*/ 2382 w 14"/>
              <a:gd name="T7" fmla="*/ 0 h 19"/>
              <a:gd name="T8" fmla="*/ 4423 w 14"/>
              <a:gd name="T9" fmla="*/ 2005 h 19"/>
              <a:gd name="T10" fmla="*/ 4423 w 14"/>
              <a:gd name="T11" fmla="*/ 4011 h 19"/>
              <a:gd name="T12" fmla="*/ 2382 w 14"/>
              <a:gd name="T13" fmla="*/ 6016 h 19"/>
              <a:gd name="T14" fmla="*/ 2382 w 14"/>
              <a:gd name="T15" fmla="*/ 0 h 19"/>
              <a:gd name="T16" fmla="*/ 680 w 14"/>
              <a:gd name="T17" fmla="*/ 2005 h 19"/>
              <a:gd name="T18" fmla="*/ 680 w 14"/>
              <a:gd name="T19" fmla="*/ 4011 h 19"/>
              <a:gd name="T20" fmla="*/ 2382 w 14"/>
              <a:gd name="T21" fmla="*/ 5013 h 19"/>
              <a:gd name="T22" fmla="*/ 1021 w 14"/>
              <a:gd name="T23" fmla="*/ 4011 h 19"/>
              <a:gd name="T24" fmla="*/ 1021 w 14"/>
              <a:gd name="T25" fmla="*/ 2005 h 19"/>
              <a:gd name="T26" fmla="*/ 2382 w 14"/>
              <a:gd name="T27" fmla="*/ 1003 h 19"/>
              <a:gd name="T28" fmla="*/ 1361 w 14"/>
              <a:gd name="T29" fmla="*/ 2005 h 19"/>
              <a:gd name="T30" fmla="*/ 1361 w 14"/>
              <a:gd name="T31" fmla="*/ 4011 h 19"/>
              <a:gd name="T32" fmla="*/ 3402 w 14"/>
              <a:gd name="T33" fmla="*/ 4011 h 19"/>
              <a:gd name="T34" fmla="*/ 3402 w 14"/>
              <a:gd name="T35" fmla="*/ 2005 h 19"/>
              <a:gd name="T36" fmla="*/ 2382 w 14"/>
              <a:gd name="T37" fmla="*/ 1003 h 19"/>
              <a:gd name="T38" fmla="*/ 3742 w 14"/>
              <a:gd name="T39" fmla="*/ 2005 h 19"/>
              <a:gd name="T40" fmla="*/ 3742 w 14"/>
              <a:gd name="T41" fmla="*/ 4011 h 19"/>
              <a:gd name="T42" fmla="*/ 2382 w 14"/>
              <a:gd name="T43" fmla="*/ 5013 h 19"/>
              <a:gd name="T44" fmla="*/ 4083 w 14"/>
              <a:gd name="T45" fmla="*/ 4011 h 19"/>
              <a:gd name="T46" fmla="*/ 4083 w 14"/>
              <a:gd name="T47" fmla="*/ 2005 h 19"/>
              <a:gd name="T48" fmla="*/ 2382 w 14"/>
              <a:gd name="T49" fmla="*/ 0 h 1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" h="19">
                <a:moveTo>
                  <a:pt x="7" y="18"/>
                </a:moveTo>
                <a:cubicBezTo>
                  <a:pt x="4" y="18"/>
                  <a:pt x="0" y="15"/>
                  <a:pt x="0" y="12"/>
                </a:cubicBezTo>
                <a:lnTo>
                  <a:pt x="0" y="6"/>
                </a:lnTo>
                <a:cubicBezTo>
                  <a:pt x="0" y="3"/>
                  <a:pt x="4" y="0"/>
                  <a:pt x="7" y="0"/>
                </a:cubicBezTo>
                <a:cubicBezTo>
                  <a:pt x="10" y="0"/>
                  <a:pt x="13" y="3"/>
                  <a:pt x="13" y="6"/>
                </a:cubicBezTo>
                <a:lnTo>
                  <a:pt x="13" y="12"/>
                </a:lnTo>
                <a:cubicBezTo>
                  <a:pt x="13" y="15"/>
                  <a:pt x="10" y="18"/>
                  <a:pt x="7" y="18"/>
                </a:cubicBezTo>
                <a:close/>
                <a:moveTo>
                  <a:pt x="7" y="0"/>
                </a:moveTo>
                <a:cubicBezTo>
                  <a:pt x="4" y="0"/>
                  <a:pt x="2" y="3"/>
                  <a:pt x="2" y="6"/>
                </a:cubicBezTo>
                <a:lnTo>
                  <a:pt x="2" y="12"/>
                </a:lnTo>
                <a:cubicBezTo>
                  <a:pt x="2" y="15"/>
                  <a:pt x="4" y="15"/>
                  <a:pt x="7" y="15"/>
                </a:cubicBezTo>
                <a:cubicBezTo>
                  <a:pt x="6" y="15"/>
                  <a:pt x="3" y="15"/>
                  <a:pt x="3" y="12"/>
                </a:cubicBezTo>
                <a:lnTo>
                  <a:pt x="3" y="6"/>
                </a:lnTo>
                <a:cubicBezTo>
                  <a:pt x="3" y="3"/>
                  <a:pt x="6" y="3"/>
                  <a:pt x="7" y="3"/>
                </a:cubicBezTo>
                <a:cubicBezTo>
                  <a:pt x="6" y="3"/>
                  <a:pt x="4" y="6"/>
                  <a:pt x="4" y="6"/>
                </a:cubicBezTo>
                <a:lnTo>
                  <a:pt x="4" y="12"/>
                </a:lnTo>
                <a:cubicBezTo>
                  <a:pt x="4" y="15"/>
                  <a:pt x="10" y="15"/>
                  <a:pt x="10" y="12"/>
                </a:cubicBezTo>
                <a:lnTo>
                  <a:pt x="10" y="6"/>
                </a:lnTo>
                <a:cubicBezTo>
                  <a:pt x="10" y="6"/>
                  <a:pt x="9" y="3"/>
                  <a:pt x="7" y="3"/>
                </a:cubicBezTo>
                <a:cubicBezTo>
                  <a:pt x="9" y="3"/>
                  <a:pt x="11" y="3"/>
                  <a:pt x="11" y="6"/>
                </a:cubicBezTo>
                <a:lnTo>
                  <a:pt x="11" y="12"/>
                </a:lnTo>
                <a:cubicBezTo>
                  <a:pt x="11" y="15"/>
                  <a:pt x="9" y="15"/>
                  <a:pt x="7" y="15"/>
                </a:cubicBezTo>
                <a:cubicBezTo>
                  <a:pt x="10" y="15"/>
                  <a:pt x="12" y="15"/>
                  <a:pt x="12" y="12"/>
                </a:cubicBezTo>
                <a:lnTo>
                  <a:pt x="12" y="6"/>
                </a:lnTo>
                <a:cubicBezTo>
                  <a:pt x="12" y="3"/>
                  <a:pt x="10" y="0"/>
                  <a:pt x="7" y="0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46" name="Freeform 2350">
            <a:extLst>
              <a:ext uri="{FF2B5EF4-FFF2-40B4-BE49-F238E27FC236}">
                <a16:creationId xmlns:a16="http://schemas.microsoft.com/office/drawing/2014/main" id="{B5494178-2584-CA4B-A754-026EA0BE8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3162300"/>
            <a:ext cx="4763" cy="4763"/>
          </a:xfrm>
          <a:custGeom>
            <a:avLst/>
            <a:gdLst>
              <a:gd name="T0" fmla="*/ 2382 w 14"/>
              <a:gd name="T1" fmla="*/ 0 h 13"/>
              <a:gd name="T2" fmla="*/ 4423 w 14"/>
              <a:gd name="T3" fmla="*/ 1099 h 13"/>
              <a:gd name="T4" fmla="*/ 4423 w 14"/>
              <a:gd name="T5" fmla="*/ 2198 h 13"/>
              <a:gd name="T6" fmla="*/ 2382 w 14"/>
              <a:gd name="T7" fmla="*/ 4397 h 13"/>
              <a:gd name="T8" fmla="*/ 0 w 14"/>
              <a:gd name="T9" fmla="*/ 2198 h 13"/>
              <a:gd name="T10" fmla="*/ 0 w 14"/>
              <a:gd name="T11" fmla="*/ 1099 h 13"/>
              <a:gd name="T12" fmla="*/ 2382 w 14"/>
              <a:gd name="T13" fmla="*/ 0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3">
                <a:moveTo>
                  <a:pt x="7" y="0"/>
                </a:moveTo>
                <a:cubicBezTo>
                  <a:pt x="10" y="0"/>
                  <a:pt x="13" y="3"/>
                  <a:pt x="13" y="3"/>
                </a:cubicBezTo>
                <a:lnTo>
                  <a:pt x="13" y="6"/>
                </a:lnTo>
                <a:cubicBezTo>
                  <a:pt x="13" y="12"/>
                  <a:pt x="10" y="12"/>
                  <a:pt x="7" y="12"/>
                </a:cubicBezTo>
                <a:cubicBezTo>
                  <a:pt x="3" y="12"/>
                  <a:pt x="0" y="12"/>
                  <a:pt x="0" y="6"/>
                </a:cubicBezTo>
                <a:lnTo>
                  <a:pt x="0" y="3"/>
                </a:lnTo>
                <a:cubicBezTo>
                  <a:pt x="0" y="3"/>
                  <a:pt x="3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47" name="Freeform 2351">
            <a:extLst>
              <a:ext uri="{FF2B5EF4-FFF2-40B4-BE49-F238E27FC236}">
                <a16:creationId xmlns:a16="http://schemas.microsoft.com/office/drawing/2014/main" id="{D7EF29AA-5FCC-2E4A-A8E5-BF86D4884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3162300"/>
            <a:ext cx="4763" cy="4763"/>
          </a:xfrm>
          <a:custGeom>
            <a:avLst/>
            <a:gdLst>
              <a:gd name="T0" fmla="*/ 2223 w 15"/>
              <a:gd name="T1" fmla="*/ 4397 h 13"/>
              <a:gd name="T2" fmla="*/ 0 w 15"/>
              <a:gd name="T3" fmla="*/ 2198 h 13"/>
              <a:gd name="T4" fmla="*/ 0 w 15"/>
              <a:gd name="T5" fmla="*/ 1099 h 13"/>
              <a:gd name="T6" fmla="*/ 2223 w 15"/>
              <a:gd name="T7" fmla="*/ 0 h 13"/>
              <a:gd name="T8" fmla="*/ 4445 w 15"/>
              <a:gd name="T9" fmla="*/ 1099 h 13"/>
              <a:gd name="T10" fmla="*/ 4445 w 15"/>
              <a:gd name="T11" fmla="*/ 2198 h 13"/>
              <a:gd name="T12" fmla="*/ 2223 w 15"/>
              <a:gd name="T13" fmla="*/ 4397 h 13"/>
              <a:gd name="T14" fmla="*/ 2223 w 15"/>
              <a:gd name="T15" fmla="*/ 0 h 13"/>
              <a:gd name="T16" fmla="*/ 318 w 15"/>
              <a:gd name="T17" fmla="*/ 1099 h 13"/>
              <a:gd name="T18" fmla="*/ 318 w 15"/>
              <a:gd name="T19" fmla="*/ 2198 h 13"/>
              <a:gd name="T20" fmla="*/ 2223 w 15"/>
              <a:gd name="T21" fmla="*/ 4397 h 13"/>
              <a:gd name="T22" fmla="*/ 4128 w 15"/>
              <a:gd name="T23" fmla="*/ 2198 h 13"/>
              <a:gd name="T24" fmla="*/ 4128 w 15"/>
              <a:gd name="T25" fmla="*/ 1099 h 13"/>
              <a:gd name="T26" fmla="*/ 2223 w 15"/>
              <a:gd name="T27" fmla="*/ 0 h 13"/>
              <a:gd name="T28" fmla="*/ 2223 w 15"/>
              <a:gd name="T29" fmla="*/ 4397 h 13"/>
              <a:gd name="T30" fmla="*/ 953 w 15"/>
              <a:gd name="T31" fmla="*/ 2565 h 13"/>
              <a:gd name="T32" fmla="*/ 3175 w 15"/>
              <a:gd name="T33" fmla="*/ 2198 h 13"/>
              <a:gd name="T34" fmla="*/ 2223 w 15"/>
              <a:gd name="T35" fmla="*/ 1099 h 13"/>
              <a:gd name="T36" fmla="*/ 1270 w 15"/>
              <a:gd name="T37" fmla="*/ 1466 h 13"/>
              <a:gd name="T38" fmla="*/ 3810 w 15"/>
              <a:gd name="T39" fmla="*/ 2198 h 13"/>
              <a:gd name="T40" fmla="*/ 2223 w 15"/>
              <a:gd name="T41" fmla="*/ 4397 h 13"/>
              <a:gd name="T42" fmla="*/ 953 w 15"/>
              <a:gd name="T43" fmla="*/ 2198 h 13"/>
              <a:gd name="T44" fmla="*/ 953 w 15"/>
              <a:gd name="T45" fmla="*/ 2565 h 13"/>
              <a:gd name="T46" fmla="*/ 953 w 15"/>
              <a:gd name="T47" fmla="*/ 2198 h 13"/>
              <a:gd name="T48" fmla="*/ 953 w 15"/>
              <a:gd name="T49" fmla="*/ 2198 h 13"/>
              <a:gd name="T50" fmla="*/ 953 w 15"/>
              <a:gd name="T51" fmla="*/ 2198 h 13"/>
              <a:gd name="T52" fmla="*/ 953 w 15"/>
              <a:gd name="T53" fmla="*/ 2198 h 13"/>
              <a:gd name="T54" fmla="*/ 953 w 15"/>
              <a:gd name="T55" fmla="*/ 2198 h 13"/>
              <a:gd name="T56" fmla="*/ 953 w 15"/>
              <a:gd name="T57" fmla="*/ 2198 h 13"/>
              <a:gd name="T58" fmla="*/ 953 w 15"/>
              <a:gd name="T59" fmla="*/ 2198 h 1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" h="13">
                <a:moveTo>
                  <a:pt x="7" y="12"/>
                </a:moveTo>
                <a:cubicBezTo>
                  <a:pt x="3" y="12"/>
                  <a:pt x="0" y="12"/>
                  <a:pt x="0" y="6"/>
                </a:cubicBezTo>
                <a:lnTo>
                  <a:pt x="0" y="3"/>
                </a:lnTo>
                <a:cubicBezTo>
                  <a:pt x="0" y="3"/>
                  <a:pt x="3" y="0"/>
                  <a:pt x="7" y="0"/>
                </a:cubicBezTo>
                <a:cubicBezTo>
                  <a:pt x="10" y="0"/>
                  <a:pt x="14" y="3"/>
                  <a:pt x="14" y="3"/>
                </a:cubicBezTo>
                <a:lnTo>
                  <a:pt x="14" y="6"/>
                </a:lnTo>
                <a:cubicBezTo>
                  <a:pt x="14" y="12"/>
                  <a:pt x="10" y="12"/>
                  <a:pt x="7" y="12"/>
                </a:cubicBezTo>
                <a:close/>
                <a:moveTo>
                  <a:pt x="7" y="0"/>
                </a:moveTo>
                <a:cubicBezTo>
                  <a:pt x="3" y="0"/>
                  <a:pt x="1" y="3"/>
                  <a:pt x="1" y="3"/>
                </a:cubicBezTo>
                <a:lnTo>
                  <a:pt x="1" y="6"/>
                </a:lnTo>
                <a:cubicBezTo>
                  <a:pt x="1" y="9"/>
                  <a:pt x="3" y="12"/>
                  <a:pt x="7" y="12"/>
                </a:cubicBezTo>
                <a:cubicBezTo>
                  <a:pt x="10" y="12"/>
                  <a:pt x="13" y="9"/>
                  <a:pt x="13" y="6"/>
                </a:cubicBezTo>
                <a:lnTo>
                  <a:pt x="13" y="3"/>
                </a:lnTo>
                <a:cubicBezTo>
                  <a:pt x="13" y="3"/>
                  <a:pt x="10" y="0"/>
                  <a:pt x="7" y="0"/>
                </a:cubicBezTo>
                <a:close/>
                <a:moveTo>
                  <a:pt x="7" y="12"/>
                </a:moveTo>
                <a:cubicBezTo>
                  <a:pt x="5" y="12"/>
                  <a:pt x="3" y="9"/>
                  <a:pt x="3" y="7"/>
                </a:cubicBezTo>
                <a:cubicBezTo>
                  <a:pt x="4" y="12"/>
                  <a:pt x="10" y="11"/>
                  <a:pt x="10" y="6"/>
                </a:cubicBezTo>
                <a:cubicBezTo>
                  <a:pt x="10" y="3"/>
                  <a:pt x="10" y="3"/>
                  <a:pt x="7" y="3"/>
                </a:cubicBezTo>
                <a:cubicBezTo>
                  <a:pt x="6" y="3"/>
                  <a:pt x="5" y="3"/>
                  <a:pt x="4" y="4"/>
                </a:cubicBezTo>
                <a:cubicBezTo>
                  <a:pt x="6" y="0"/>
                  <a:pt x="12" y="1"/>
                  <a:pt x="12" y="6"/>
                </a:cubicBezTo>
                <a:cubicBezTo>
                  <a:pt x="12" y="9"/>
                  <a:pt x="10" y="12"/>
                  <a:pt x="7" y="12"/>
                </a:cubicBezTo>
                <a:close/>
                <a:moveTo>
                  <a:pt x="3" y="6"/>
                </a:moveTo>
                <a:cubicBezTo>
                  <a:pt x="3" y="6"/>
                  <a:pt x="3" y="7"/>
                  <a:pt x="3" y="7"/>
                </a:cubicBezTo>
                <a:cubicBezTo>
                  <a:pt x="3" y="7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48" name="Freeform 2352">
            <a:extLst>
              <a:ext uri="{FF2B5EF4-FFF2-40B4-BE49-F238E27FC236}">
                <a16:creationId xmlns:a16="http://schemas.microsoft.com/office/drawing/2014/main" id="{C0DD3464-AA31-3943-B484-C3C7B0C96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3162300"/>
            <a:ext cx="7938" cy="6350"/>
          </a:xfrm>
          <a:custGeom>
            <a:avLst/>
            <a:gdLst>
              <a:gd name="T0" fmla="*/ 3780 w 21"/>
              <a:gd name="T1" fmla="*/ 0 h 19"/>
              <a:gd name="T2" fmla="*/ 7560 w 21"/>
              <a:gd name="T3" fmla="*/ 2005 h 19"/>
              <a:gd name="T4" fmla="*/ 7560 w 21"/>
              <a:gd name="T5" fmla="*/ 4011 h 19"/>
              <a:gd name="T6" fmla="*/ 3780 w 21"/>
              <a:gd name="T7" fmla="*/ 6016 h 19"/>
              <a:gd name="T8" fmla="*/ 0 w 21"/>
              <a:gd name="T9" fmla="*/ 4011 h 19"/>
              <a:gd name="T10" fmla="*/ 0 w 21"/>
              <a:gd name="T11" fmla="*/ 2005 h 19"/>
              <a:gd name="T12" fmla="*/ 3780 w 21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19">
                <a:moveTo>
                  <a:pt x="10" y="0"/>
                </a:moveTo>
                <a:cubicBezTo>
                  <a:pt x="16" y="0"/>
                  <a:pt x="20" y="3"/>
                  <a:pt x="20" y="6"/>
                </a:cubicBezTo>
                <a:lnTo>
                  <a:pt x="20" y="12"/>
                </a:lnTo>
                <a:cubicBezTo>
                  <a:pt x="20" y="15"/>
                  <a:pt x="16" y="18"/>
                  <a:pt x="10" y="18"/>
                </a:cubicBezTo>
                <a:cubicBezTo>
                  <a:pt x="4" y="18"/>
                  <a:pt x="0" y="15"/>
                  <a:pt x="0" y="12"/>
                </a:cubicBezTo>
                <a:lnTo>
                  <a:pt x="0" y="6"/>
                </a:lnTo>
                <a:cubicBezTo>
                  <a:pt x="0" y="3"/>
                  <a:pt x="4" y="0"/>
                  <a:pt x="1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49" name="Freeform 2353">
            <a:extLst>
              <a:ext uri="{FF2B5EF4-FFF2-40B4-BE49-F238E27FC236}">
                <a16:creationId xmlns:a16="http://schemas.microsoft.com/office/drawing/2014/main" id="{107CA5C0-F6A9-684E-B565-D53500CE5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3162300"/>
            <a:ext cx="6350" cy="6350"/>
          </a:xfrm>
          <a:custGeom>
            <a:avLst/>
            <a:gdLst>
              <a:gd name="T0" fmla="*/ 0 w 19"/>
              <a:gd name="T1" fmla="*/ 4011 h 19"/>
              <a:gd name="T2" fmla="*/ 0 w 19"/>
              <a:gd name="T3" fmla="*/ 2005 h 19"/>
              <a:gd name="T4" fmla="*/ 3676 w 19"/>
              <a:gd name="T5" fmla="*/ 0 h 19"/>
              <a:gd name="T6" fmla="*/ 334 w 19"/>
              <a:gd name="T7" fmla="*/ 2005 h 19"/>
              <a:gd name="T8" fmla="*/ 334 w 19"/>
              <a:gd name="T9" fmla="*/ 4011 h 19"/>
              <a:gd name="T10" fmla="*/ 3676 w 19"/>
              <a:gd name="T11" fmla="*/ 6016 h 19"/>
              <a:gd name="T12" fmla="*/ 0 w 19"/>
              <a:gd name="T13" fmla="*/ 4011 h 19"/>
              <a:gd name="T14" fmla="*/ 3676 w 19"/>
              <a:gd name="T15" fmla="*/ 5013 h 19"/>
              <a:gd name="T16" fmla="*/ 5682 w 19"/>
              <a:gd name="T17" fmla="*/ 4011 h 19"/>
              <a:gd name="T18" fmla="*/ 5682 w 19"/>
              <a:gd name="T19" fmla="*/ 2005 h 19"/>
              <a:gd name="T20" fmla="*/ 3676 w 19"/>
              <a:gd name="T21" fmla="*/ 1003 h 19"/>
              <a:gd name="T22" fmla="*/ 6016 w 19"/>
              <a:gd name="T23" fmla="*/ 2005 h 19"/>
              <a:gd name="T24" fmla="*/ 6016 w 19"/>
              <a:gd name="T25" fmla="*/ 4011 h 19"/>
              <a:gd name="T26" fmla="*/ 3676 w 19"/>
              <a:gd name="T27" fmla="*/ 5013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9" h="19">
                <a:moveTo>
                  <a:pt x="0" y="12"/>
                </a:moveTo>
                <a:lnTo>
                  <a:pt x="0" y="6"/>
                </a:lnTo>
                <a:cubicBezTo>
                  <a:pt x="0" y="3"/>
                  <a:pt x="5" y="0"/>
                  <a:pt x="11" y="0"/>
                </a:cubicBezTo>
                <a:cubicBezTo>
                  <a:pt x="5" y="0"/>
                  <a:pt x="1" y="3"/>
                  <a:pt x="1" y="6"/>
                </a:cubicBezTo>
                <a:lnTo>
                  <a:pt x="1" y="12"/>
                </a:lnTo>
                <a:cubicBezTo>
                  <a:pt x="1" y="15"/>
                  <a:pt x="5" y="18"/>
                  <a:pt x="11" y="18"/>
                </a:cubicBezTo>
                <a:cubicBezTo>
                  <a:pt x="5" y="18"/>
                  <a:pt x="0" y="15"/>
                  <a:pt x="0" y="12"/>
                </a:cubicBezTo>
                <a:close/>
                <a:moveTo>
                  <a:pt x="11" y="15"/>
                </a:moveTo>
                <a:cubicBezTo>
                  <a:pt x="14" y="15"/>
                  <a:pt x="17" y="15"/>
                  <a:pt x="17" y="12"/>
                </a:cubicBezTo>
                <a:lnTo>
                  <a:pt x="17" y="6"/>
                </a:lnTo>
                <a:cubicBezTo>
                  <a:pt x="17" y="3"/>
                  <a:pt x="14" y="3"/>
                  <a:pt x="11" y="3"/>
                </a:cubicBezTo>
                <a:cubicBezTo>
                  <a:pt x="15" y="3"/>
                  <a:pt x="18" y="3"/>
                  <a:pt x="18" y="6"/>
                </a:cubicBezTo>
                <a:lnTo>
                  <a:pt x="18" y="12"/>
                </a:lnTo>
                <a:cubicBezTo>
                  <a:pt x="18" y="15"/>
                  <a:pt x="15" y="15"/>
                  <a:pt x="11" y="15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0" name="Freeform 2354">
            <a:extLst>
              <a:ext uri="{FF2B5EF4-FFF2-40B4-BE49-F238E27FC236}">
                <a16:creationId xmlns:a16="http://schemas.microsoft.com/office/drawing/2014/main" id="{F2A73839-208C-3842-99C5-103F605C6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3162300"/>
            <a:ext cx="7937" cy="6350"/>
          </a:xfrm>
          <a:custGeom>
            <a:avLst/>
            <a:gdLst>
              <a:gd name="T0" fmla="*/ 3969 w 22"/>
              <a:gd name="T1" fmla="*/ 0 h 19"/>
              <a:gd name="T2" fmla="*/ 7576 w 22"/>
              <a:gd name="T3" fmla="*/ 2005 h 19"/>
              <a:gd name="T4" fmla="*/ 7576 w 22"/>
              <a:gd name="T5" fmla="*/ 5013 h 19"/>
              <a:gd name="T6" fmla="*/ 3969 w 22"/>
              <a:gd name="T7" fmla="*/ 6016 h 19"/>
              <a:gd name="T8" fmla="*/ 0 w 22"/>
              <a:gd name="T9" fmla="*/ 5013 h 19"/>
              <a:gd name="T10" fmla="*/ 0 w 22"/>
              <a:gd name="T11" fmla="*/ 2005 h 19"/>
              <a:gd name="T12" fmla="*/ 3969 w 22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19">
                <a:moveTo>
                  <a:pt x="11" y="0"/>
                </a:moveTo>
                <a:cubicBezTo>
                  <a:pt x="17" y="0"/>
                  <a:pt x="21" y="3"/>
                  <a:pt x="21" y="6"/>
                </a:cubicBezTo>
                <a:lnTo>
                  <a:pt x="21" y="15"/>
                </a:lnTo>
                <a:cubicBezTo>
                  <a:pt x="21" y="15"/>
                  <a:pt x="17" y="18"/>
                  <a:pt x="11" y="18"/>
                </a:cubicBezTo>
                <a:cubicBezTo>
                  <a:pt x="5" y="18"/>
                  <a:pt x="0" y="15"/>
                  <a:pt x="0" y="15"/>
                </a:cubicBezTo>
                <a:lnTo>
                  <a:pt x="0" y="6"/>
                </a:lnTo>
                <a:cubicBezTo>
                  <a:pt x="0" y="3"/>
                  <a:pt x="5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" name="Freeform 2355">
            <a:extLst>
              <a:ext uri="{FF2B5EF4-FFF2-40B4-BE49-F238E27FC236}">
                <a16:creationId xmlns:a16="http://schemas.microsoft.com/office/drawing/2014/main" id="{3BFF9DDA-92FF-0D4B-8F44-2E9F2AB38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3162300"/>
            <a:ext cx="7937" cy="6350"/>
          </a:xfrm>
          <a:custGeom>
            <a:avLst/>
            <a:gdLst>
              <a:gd name="T0" fmla="*/ 3969 w 22"/>
              <a:gd name="T1" fmla="*/ 6016 h 19"/>
              <a:gd name="T2" fmla="*/ 0 w 22"/>
              <a:gd name="T3" fmla="*/ 5013 h 19"/>
              <a:gd name="T4" fmla="*/ 0 w 22"/>
              <a:gd name="T5" fmla="*/ 2005 h 19"/>
              <a:gd name="T6" fmla="*/ 3969 w 22"/>
              <a:gd name="T7" fmla="*/ 0 h 19"/>
              <a:gd name="T8" fmla="*/ 7576 w 22"/>
              <a:gd name="T9" fmla="*/ 2005 h 19"/>
              <a:gd name="T10" fmla="*/ 3969 w 22"/>
              <a:gd name="T11" fmla="*/ 0 h 19"/>
              <a:gd name="T12" fmla="*/ 361 w 22"/>
              <a:gd name="T13" fmla="*/ 2005 h 19"/>
              <a:gd name="T14" fmla="*/ 361 w 22"/>
              <a:gd name="T15" fmla="*/ 5013 h 19"/>
              <a:gd name="T16" fmla="*/ 3969 w 22"/>
              <a:gd name="T17" fmla="*/ 6016 h 19"/>
              <a:gd name="T18" fmla="*/ 7576 w 22"/>
              <a:gd name="T19" fmla="*/ 5013 h 19"/>
              <a:gd name="T20" fmla="*/ 3969 w 22"/>
              <a:gd name="T21" fmla="*/ 6016 h 19"/>
              <a:gd name="T22" fmla="*/ 3969 w 22"/>
              <a:gd name="T23" fmla="*/ 5013 h 19"/>
              <a:gd name="T24" fmla="*/ 1443 w 22"/>
              <a:gd name="T25" fmla="*/ 4011 h 19"/>
              <a:gd name="T26" fmla="*/ 1443 w 22"/>
              <a:gd name="T27" fmla="*/ 2005 h 19"/>
              <a:gd name="T28" fmla="*/ 3969 w 22"/>
              <a:gd name="T29" fmla="*/ 1003 h 19"/>
              <a:gd name="T30" fmla="*/ 1804 w 22"/>
              <a:gd name="T31" fmla="*/ 2005 h 19"/>
              <a:gd name="T32" fmla="*/ 1804 w 22"/>
              <a:gd name="T33" fmla="*/ 4011 h 19"/>
              <a:gd name="T34" fmla="*/ 3969 w 22"/>
              <a:gd name="T35" fmla="*/ 5013 h 19"/>
              <a:gd name="T36" fmla="*/ 6133 w 22"/>
              <a:gd name="T37" fmla="*/ 4011 h 19"/>
              <a:gd name="T38" fmla="*/ 3969 w 22"/>
              <a:gd name="T39" fmla="*/ 5013 h 19"/>
              <a:gd name="T40" fmla="*/ 6133 w 22"/>
              <a:gd name="T41" fmla="*/ 2005 h 19"/>
              <a:gd name="T42" fmla="*/ 3969 w 22"/>
              <a:gd name="T43" fmla="*/ 1003 h 19"/>
              <a:gd name="T44" fmla="*/ 6133 w 22"/>
              <a:gd name="T45" fmla="*/ 2005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2" h="19">
                <a:moveTo>
                  <a:pt x="11" y="18"/>
                </a:moveTo>
                <a:cubicBezTo>
                  <a:pt x="5" y="18"/>
                  <a:pt x="0" y="15"/>
                  <a:pt x="0" y="15"/>
                </a:cubicBezTo>
                <a:lnTo>
                  <a:pt x="0" y="6"/>
                </a:lnTo>
                <a:cubicBezTo>
                  <a:pt x="0" y="3"/>
                  <a:pt x="5" y="0"/>
                  <a:pt x="11" y="0"/>
                </a:cubicBezTo>
                <a:cubicBezTo>
                  <a:pt x="17" y="0"/>
                  <a:pt x="21" y="3"/>
                  <a:pt x="21" y="6"/>
                </a:cubicBezTo>
                <a:cubicBezTo>
                  <a:pt x="21" y="3"/>
                  <a:pt x="16" y="0"/>
                  <a:pt x="11" y="0"/>
                </a:cubicBezTo>
                <a:cubicBezTo>
                  <a:pt x="5" y="0"/>
                  <a:pt x="1" y="3"/>
                  <a:pt x="1" y="6"/>
                </a:cubicBezTo>
                <a:lnTo>
                  <a:pt x="1" y="15"/>
                </a:lnTo>
                <a:cubicBezTo>
                  <a:pt x="1" y="15"/>
                  <a:pt x="5" y="18"/>
                  <a:pt x="11" y="18"/>
                </a:cubicBezTo>
                <a:cubicBezTo>
                  <a:pt x="16" y="18"/>
                  <a:pt x="21" y="15"/>
                  <a:pt x="21" y="15"/>
                </a:cubicBezTo>
                <a:cubicBezTo>
                  <a:pt x="21" y="15"/>
                  <a:pt x="17" y="18"/>
                  <a:pt x="11" y="18"/>
                </a:cubicBezTo>
                <a:close/>
                <a:moveTo>
                  <a:pt x="11" y="15"/>
                </a:moveTo>
                <a:cubicBezTo>
                  <a:pt x="7" y="15"/>
                  <a:pt x="4" y="15"/>
                  <a:pt x="4" y="12"/>
                </a:cubicBezTo>
                <a:lnTo>
                  <a:pt x="4" y="6"/>
                </a:lnTo>
                <a:cubicBezTo>
                  <a:pt x="4" y="6"/>
                  <a:pt x="7" y="3"/>
                  <a:pt x="11" y="3"/>
                </a:cubicBezTo>
                <a:cubicBezTo>
                  <a:pt x="8" y="3"/>
                  <a:pt x="5" y="6"/>
                  <a:pt x="5" y="6"/>
                </a:cubicBezTo>
                <a:lnTo>
                  <a:pt x="5" y="12"/>
                </a:lnTo>
                <a:cubicBezTo>
                  <a:pt x="5" y="15"/>
                  <a:pt x="8" y="15"/>
                  <a:pt x="11" y="15"/>
                </a:cubicBezTo>
                <a:cubicBezTo>
                  <a:pt x="13" y="15"/>
                  <a:pt x="17" y="15"/>
                  <a:pt x="17" y="12"/>
                </a:cubicBezTo>
                <a:cubicBezTo>
                  <a:pt x="17" y="15"/>
                  <a:pt x="14" y="15"/>
                  <a:pt x="11" y="15"/>
                </a:cubicBezTo>
                <a:close/>
                <a:moveTo>
                  <a:pt x="17" y="6"/>
                </a:moveTo>
                <a:cubicBezTo>
                  <a:pt x="17" y="6"/>
                  <a:pt x="13" y="3"/>
                  <a:pt x="11" y="3"/>
                </a:cubicBezTo>
                <a:cubicBezTo>
                  <a:pt x="14" y="3"/>
                  <a:pt x="17" y="6"/>
                  <a:pt x="17" y="6"/>
                </a:cubicBez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" name="Freeform 2356">
            <a:extLst>
              <a:ext uri="{FF2B5EF4-FFF2-40B4-BE49-F238E27FC236}">
                <a16:creationId xmlns:a16="http://schemas.microsoft.com/office/drawing/2014/main" id="{60655953-B563-C74E-A571-6B39AF1BE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3163888"/>
            <a:ext cx="4762" cy="3175"/>
          </a:xfrm>
          <a:custGeom>
            <a:avLst/>
            <a:gdLst>
              <a:gd name="T0" fmla="*/ 635 w 15"/>
              <a:gd name="T1" fmla="*/ 0 h 7"/>
              <a:gd name="T2" fmla="*/ 4127 w 15"/>
              <a:gd name="T3" fmla="*/ 0 h 7"/>
              <a:gd name="T4" fmla="*/ 4445 w 15"/>
              <a:gd name="T5" fmla="*/ 0 h 7"/>
              <a:gd name="T6" fmla="*/ 4445 w 15"/>
              <a:gd name="T7" fmla="*/ 2721 h 7"/>
              <a:gd name="T8" fmla="*/ 4127 w 15"/>
              <a:gd name="T9" fmla="*/ 2721 h 7"/>
              <a:gd name="T10" fmla="*/ 635 w 15"/>
              <a:gd name="T11" fmla="*/ 2721 h 7"/>
              <a:gd name="T12" fmla="*/ 0 w 15"/>
              <a:gd name="T13" fmla="*/ 2721 h 7"/>
              <a:gd name="T14" fmla="*/ 0 w 15"/>
              <a:gd name="T15" fmla="*/ 0 h 7"/>
              <a:gd name="T16" fmla="*/ 635 w 15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7">
                <a:moveTo>
                  <a:pt x="2" y="0"/>
                </a:moveTo>
                <a:lnTo>
                  <a:pt x="13" y="0"/>
                </a:lnTo>
                <a:cubicBezTo>
                  <a:pt x="14" y="0"/>
                  <a:pt x="14" y="0"/>
                  <a:pt x="14" y="0"/>
                </a:cubicBezTo>
                <a:lnTo>
                  <a:pt x="14" y="6"/>
                </a:lnTo>
                <a:cubicBezTo>
                  <a:pt x="14" y="6"/>
                  <a:pt x="14" y="6"/>
                  <a:pt x="13" y="6"/>
                </a:cubicBezTo>
                <a:lnTo>
                  <a:pt x="2" y="6"/>
                </a:lnTo>
                <a:cubicBezTo>
                  <a:pt x="0" y="6"/>
                  <a:pt x="0" y="6"/>
                  <a:pt x="0" y="6"/>
                </a:cubicBezTo>
                <a:lnTo>
                  <a:pt x="0" y="0"/>
                </a:ln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" name="Freeform 2357">
            <a:extLst>
              <a:ext uri="{FF2B5EF4-FFF2-40B4-BE49-F238E27FC236}">
                <a16:creationId xmlns:a16="http://schemas.microsoft.com/office/drawing/2014/main" id="{682A7727-234A-484E-98F2-3A5179D11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3163888"/>
            <a:ext cx="1587" cy="3175"/>
          </a:xfrm>
          <a:custGeom>
            <a:avLst/>
            <a:gdLst>
              <a:gd name="T0" fmla="*/ 0 w 4"/>
              <a:gd name="T1" fmla="*/ 2721 h 7"/>
              <a:gd name="T2" fmla="*/ 0 w 4"/>
              <a:gd name="T3" fmla="*/ 0 h 7"/>
              <a:gd name="T4" fmla="*/ 794 w 4"/>
              <a:gd name="T5" fmla="*/ 0 h 7"/>
              <a:gd name="T6" fmla="*/ 1190 w 4"/>
              <a:gd name="T7" fmla="*/ 0 h 7"/>
              <a:gd name="T8" fmla="*/ 397 w 4"/>
              <a:gd name="T9" fmla="*/ 2721 h 7"/>
              <a:gd name="T10" fmla="*/ 0 w 4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0" y="6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1" y="6"/>
                </a:lnTo>
                <a:lnTo>
                  <a:pt x="0" y="6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" name="Freeform 2358">
            <a:extLst>
              <a:ext uri="{FF2B5EF4-FFF2-40B4-BE49-F238E27FC236}">
                <a16:creationId xmlns:a16="http://schemas.microsoft.com/office/drawing/2014/main" id="{16AC5A2D-6452-7046-B9DD-5E8819E78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3163888"/>
            <a:ext cx="3175" cy="3175"/>
          </a:xfrm>
          <a:custGeom>
            <a:avLst/>
            <a:gdLst>
              <a:gd name="T0" fmla="*/ 706 w 9"/>
              <a:gd name="T1" fmla="*/ 0 h 7"/>
              <a:gd name="T2" fmla="*/ 2822 w 9"/>
              <a:gd name="T3" fmla="*/ 0 h 7"/>
              <a:gd name="T4" fmla="*/ 2822 w 9"/>
              <a:gd name="T5" fmla="*/ 0 h 7"/>
              <a:gd name="T6" fmla="*/ 2822 w 9"/>
              <a:gd name="T7" fmla="*/ 2721 h 7"/>
              <a:gd name="T8" fmla="*/ 2822 w 9"/>
              <a:gd name="T9" fmla="*/ 2721 h 7"/>
              <a:gd name="T10" fmla="*/ 706 w 9"/>
              <a:gd name="T11" fmla="*/ 2721 h 7"/>
              <a:gd name="T12" fmla="*/ 0 w 9"/>
              <a:gd name="T13" fmla="*/ 2721 h 7"/>
              <a:gd name="T14" fmla="*/ 0 w 9"/>
              <a:gd name="T15" fmla="*/ 0 h 7"/>
              <a:gd name="T16" fmla="*/ 706 w 9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7">
                <a:moveTo>
                  <a:pt x="2" y="0"/>
                </a:moveTo>
                <a:lnTo>
                  <a:pt x="8" y="0"/>
                </a:lnTo>
                <a:lnTo>
                  <a:pt x="8" y="6"/>
                </a:lnTo>
                <a:lnTo>
                  <a:pt x="2" y="6"/>
                </a:lnTo>
                <a:cubicBezTo>
                  <a:pt x="0" y="6"/>
                  <a:pt x="0" y="6"/>
                  <a:pt x="0" y="6"/>
                </a:cubicBezTo>
                <a:lnTo>
                  <a:pt x="0" y="0"/>
                </a:ln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5" name="Freeform 2359">
            <a:extLst>
              <a:ext uri="{FF2B5EF4-FFF2-40B4-BE49-F238E27FC236}">
                <a16:creationId xmlns:a16="http://schemas.microsoft.com/office/drawing/2014/main" id="{652E2FB8-718A-2948-B719-D9A7A5A2E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3163888"/>
            <a:ext cx="3175" cy="3175"/>
          </a:xfrm>
          <a:custGeom>
            <a:avLst/>
            <a:gdLst>
              <a:gd name="T0" fmla="*/ 2822 w 9"/>
              <a:gd name="T1" fmla="*/ 2858 h 10"/>
              <a:gd name="T2" fmla="*/ 706 w 9"/>
              <a:gd name="T3" fmla="*/ 2858 h 10"/>
              <a:gd name="T4" fmla="*/ 0 w 9"/>
              <a:gd name="T5" fmla="*/ 1905 h 10"/>
              <a:gd name="T6" fmla="*/ 0 w 9"/>
              <a:gd name="T7" fmla="*/ 0 h 10"/>
              <a:gd name="T8" fmla="*/ 706 w 9"/>
              <a:gd name="T9" fmla="*/ 0 h 10"/>
              <a:gd name="T10" fmla="*/ 353 w 9"/>
              <a:gd name="T11" fmla="*/ 1905 h 10"/>
              <a:gd name="T12" fmla="*/ 2822 w 9"/>
              <a:gd name="T13" fmla="*/ 1905 h 10"/>
              <a:gd name="T14" fmla="*/ 2822 w 9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0">
                <a:moveTo>
                  <a:pt x="8" y="9"/>
                </a:moveTo>
                <a:lnTo>
                  <a:pt x="2" y="9"/>
                </a:lnTo>
                <a:cubicBezTo>
                  <a:pt x="0" y="9"/>
                  <a:pt x="0" y="6"/>
                  <a:pt x="0" y="6"/>
                </a:cubicBezTo>
                <a:lnTo>
                  <a:pt x="0" y="0"/>
                </a:lnTo>
                <a:lnTo>
                  <a:pt x="2" y="0"/>
                </a:lnTo>
                <a:lnTo>
                  <a:pt x="1" y="6"/>
                </a:lnTo>
                <a:lnTo>
                  <a:pt x="8" y="6"/>
                </a:lnTo>
                <a:lnTo>
                  <a:pt x="8" y="9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" name="Freeform 2360">
            <a:extLst>
              <a:ext uri="{FF2B5EF4-FFF2-40B4-BE49-F238E27FC236}">
                <a16:creationId xmlns:a16="http://schemas.microsoft.com/office/drawing/2014/main" id="{112BED04-B89B-3448-84C5-BCBD570CE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8" y="3163888"/>
            <a:ext cx="3175" cy="3175"/>
          </a:xfrm>
          <a:custGeom>
            <a:avLst/>
            <a:gdLst>
              <a:gd name="T0" fmla="*/ 0 w 8"/>
              <a:gd name="T1" fmla="*/ 0 h 7"/>
              <a:gd name="T2" fmla="*/ 2778 w 8"/>
              <a:gd name="T3" fmla="*/ 0 h 7"/>
              <a:gd name="T4" fmla="*/ 2778 w 8"/>
              <a:gd name="T5" fmla="*/ 0 h 7"/>
              <a:gd name="T6" fmla="*/ 2778 w 8"/>
              <a:gd name="T7" fmla="*/ 2721 h 7"/>
              <a:gd name="T8" fmla="*/ 2778 w 8"/>
              <a:gd name="T9" fmla="*/ 2721 h 7"/>
              <a:gd name="T10" fmla="*/ 0 w 8"/>
              <a:gd name="T11" fmla="*/ 2721 h 7"/>
              <a:gd name="T12" fmla="*/ 0 w 8"/>
              <a:gd name="T13" fmla="*/ 2721 h 7"/>
              <a:gd name="T14" fmla="*/ 0 w 8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7">
                <a:moveTo>
                  <a:pt x="0" y="0"/>
                </a:moveTo>
                <a:lnTo>
                  <a:pt x="7" y="0"/>
                </a:lnTo>
                <a:lnTo>
                  <a:pt x="7" y="6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" name="Freeform 2361">
            <a:extLst>
              <a:ext uri="{FF2B5EF4-FFF2-40B4-BE49-F238E27FC236}">
                <a16:creationId xmlns:a16="http://schemas.microsoft.com/office/drawing/2014/main" id="{223CEE91-F694-E947-9A9D-5A13E44AC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8" y="3163888"/>
            <a:ext cx="3175" cy="3175"/>
          </a:xfrm>
          <a:custGeom>
            <a:avLst/>
            <a:gdLst>
              <a:gd name="T0" fmla="*/ 2822 w 9"/>
              <a:gd name="T1" fmla="*/ 2858 h 10"/>
              <a:gd name="T2" fmla="*/ 353 w 9"/>
              <a:gd name="T3" fmla="*/ 2858 h 10"/>
              <a:gd name="T4" fmla="*/ 0 w 9"/>
              <a:gd name="T5" fmla="*/ 1905 h 10"/>
              <a:gd name="T6" fmla="*/ 0 w 9"/>
              <a:gd name="T7" fmla="*/ 0 h 10"/>
              <a:gd name="T8" fmla="*/ 353 w 9"/>
              <a:gd name="T9" fmla="*/ 0 h 10"/>
              <a:gd name="T10" fmla="*/ 353 w 9"/>
              <a:gd name="T11" fmla="*/ 1905 h 10"/>
              <a:gd name="T12" fmla="*/ 2822 w 9"/>
              <a:gd name="T13" fmla="*/ 1905 h 10"/>
              <a:gd name="T14" fmla="*/ 2822 w 9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0">
                <a:moveTo>
                  <a:pt x="8" y="9"/>
                </a:moveTo>
                <a:lnTo>
                  <a:pt x="1" y="9"/>
                </a:lnTo>
                <a:lnTo>
                  <a:pt x="0" y="6"/>
                </a:lnTo>
                <a:lnTo>
                  <a:pt x="0" y="0"/>
                </a:lnTo>
                <a:lnTo>
                  <a:pt x="1" y="0"/>
                </a:lnTo>
                <a:lnTo>
                  <a:pt x="1" y="6"/>
                </a:lnTo>
                <a:lnTo>
                  <a:pt x="8" y="6"/>
                </a:lnTo>
                <a:lnTo>
                  <a:pt x="8" y="9"/>
                </a:lnTo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8" name="Freeform 2362">
            <a:extLst>
              <a:ext uri="{FF2B5EF4-FFF2-40B4-BE49-F238E27FC236}">
                <a16:creationId xmlns:a16="http://schemas.microsoft.com/office/drawing/2014/main" id="{64ABB842-75EE-824D-A433-91ADD0C84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350" y="3163888"/>
            <a:ext cx="6350" cy="3175"/>
          </a:xfrm>
          <a:custGeom>
            <a:avLst/>
            <a:gdLst>
              <a:gd name="T0" fmla="*/ 397 w 16"/>
              <a:gd name="T1" fmla="*/ 0 h 10"/>
              <a:gd name="T2" fmla="*/ 5556 w 16"/>
              <a:gd name="T3" fmla="*/ 0 h 10"/>
              <a:gd name="T4" fmla="*/ 5953 w 16"/>
              <a:gd name="T5" fmla="*/ 0 h 10"/>
              <a:gd name="T6" fmla="*/ 5953 w 16"/>
              <a:gd name="T7" fmla="*/ 1905 h 10"/>
              <a:gd name="T8" fmla="*/ 5556 w 16"/>
              <a:gd name="T9" fmla="*/ 2858 h 10"/>
              <a:gd name="T10" fmla="*/ 397 w 16"/>
              <a:gd name="T11" fmla="*/ 2858 h 10"/>
              <a:gd name="T12" fmla="*/ 0 w 16"/>
              <a:gd name="T13" fmla="*/ 1905 h 10"/>
              <a:gd name="T14" fmla="*/ 0 w 16"/>
              <a:gd name="T15" fmla="*/ 0 h 10"/>
              <a:gd name="T16" fmla="*/ 397 w 16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0">
                <a:moveTo>
                  <a:pt x="1" y="0"/>
                </a:moveTo>
                <a:lnTo>
                  <a:pt x="14" y="0"/>
                </a:lnTo>
                <a:cubicBezTo>
                  <a:pt x="15" y="0"/>
                  <a:pt x="15" y="0"/>
                  <a:pt x="15" y="0"/>
                </a:cubicBezTo>
                <a:lnTo>
                  <a:pt x="15" y="6"/>
                </a:lnTo>
                <a:cubicBezTo>
                  <a:pt x="15" y="9"/>
                  <a:pt x="15" y="9"/>
                  <a:pt x="14" y="9"/>
                </a:cubicBezTo>
                <a:lnTo>
                  <a:pt x="1" y="9"/>
                </a:lnTo>
                <a:cubicBezTo>
                  <a:pt x="0" y="9"/>
                  <a:pt x="0" y="9"/>
                  <a:pt x="0" y="6"/>
                </a:cubicBezTo>
                <a:lnTo>
                  <a:pt x="0" y="0"/>
                </a:ln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9" name="Freeform 2363">
            <a:extLst>
              <a:ext uri="{FF2B5EF4-FFF2-40B4-BE49-F238E27FC236}">
                <a16:creationId xmlns:a16="http://schemas.microsoft.com/office/drawing/2014/main" id="{C80BDFB8-DFF5-FC48-AD62-78E594032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350" y="3162300"/>
            <a:ext cx="6350" cy="4763"/>
          </a:xfrm>
          <a:custGeom>
            <a:avLst/>
            <a:gdLst>
              <a:gd name="T0" fmla="*/ 5976 w 17"/>
              <a:gd name="T1" fmla="*/ 4397 h 13"/>
              <a:gd name="T2" fmla="*/ 5603 w 17"/>
              <a:gd name="T3" fmla="*/ 4397 h 13"/>
              <a:gd name="T4" fmla="*/ 5976 w 17"/>
              <a:gd name="T5" fmla="*/ 3297 h 13"/>
              <a:gd name="T6" fmla="*/ 5976 w 17"/>
              <a:gd name="T7" fmla="*/ 4397 h 13"/>
              <a:gd name="T8" fmla="*/ 5603 w 17"/>
              <a:gd name="T9" fmla="*/ 1099 h 13"/>
              <a:gd name="T10" fmla="*/ 747 w 17"/>
              <a:gd name="T11" fmla="*/ 1099 h 13"/>
              <a:gd name="T12" fmla="*/ 374 w 17"/>
              <a:gd name="T13" fmla="*/ 1099 h 13"/>
              <a:gd name="T14" fmla="*/ 374 w 17"/>
              <a:gd name="T15" fmla="*/ 3297 h 13"/>
              <a:gd name="T16" fmla="*/ 747 w 17"/>
              <a:gd name="T17" fmla="*/ 4397 h 13"/>
              <a:gd name="T18" fmla="*/ 0 w 17"/>
              <a:gd name="T19" fmla="*/ 3297 h 13"/>
              <a:gd name="T20" fmla="*/ 0 w 17"/>
              <a:gd name="T21" fmla="*/ 1099 h 13"/>
              <a:gd name="T22" fmla="*/ 747 w 17"/>
              <a:gd name="T23" fmla="*/ 0 h 13"/>
              <a:gd name="T24" fmla="*/ 5976 w 17"/>
              <a:gd name="T25" fmla="*/ 0 h 13"/>
              <a:gd name="T26" fmla="*/ 5976 w 17"/>
              <a:gd name="T27" fmla="*/ 1099 h 13"/>
              <a:gd name="T28" fmla="*/ 5603 w 17"/>
              <a:gd name="T29" fmla="*/ 1099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3">
                <a:moveTo>
                  <a:pt x="16" y="12"/>
                </a:moveTo>
                <a:lnTo>
                  <a:pt x="15" y="12"/>
                </a:lnTo>
                <a:cubicBezTo>
                  <a:pt x="15" y="12"/>
                  <a:pt x="16" y="12"/>
                  <a:pt x="16" y="9"/>
                </a:cubicBezTo>
                <a:cubicBezTo>
                  <a:pt x="16" y="12"/>
                  <a:pt x="16" y="12"/>
                  <a:pt x="16" y="12"/>
                </a:cubicBezTo>
                <a:close/>
                <a:moveTo>
                  <a:pt x="15" y="3"/>
                </a:moveTo>
                <a:lnTo>
                  <a:pt x="2" y="3"/>
                </a:lnTo>
                <a:lnTo>
                  <a:pt x="1" y="3"/>
                </a:lnTo>
                <a:lnTo>
                  <a:pt x="1" y="9"/>
                </a:lnTo>
                <a:cubicBezTo>
                  <a:pt x="1" y="12"/>
                  <a:pt x="1" y="12"/>
                  <a:pt x="2" y="12"/>
                </a:cubicBezTo>
                <a:cubicBezTo>
                  <a:pt x="1" y="12"/>
                  <a:pt x="0" y="12"/>
                  <a:pt x="0" y="9"/>
                </a:cubicBezTo>
                <a:lnTo>
                  <a:pt x="0" y="3"/>
                </a:lnTo>
                <a:cubicBezTo>
                  <a:pt x="0" y="3"/>
                  <a:pt x="1" y="0"/>
                  <a:pt x="2" y="0"/>
                </a:cubicBezTo>
                <a:lnTo>
                  <a:pt x="16" y="0"/>
                </a:lnTo>
                <a:lnTo>
                  <a:pt x="16" y="3"/>
                </a:lnTo>
                <a:lnTo>
                  <a:pt x="15" y="3"/>
                </a:lnTo>
                <a:close/>
              </a:path>
            </a:pathLst>
          </a:custGeom>
          <a:solidFill>
            <a:srgbClr val="DC1F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0" name="Freeform 2364">
            <a:extLst>
              <a:ext uri="{FF2B5EF4-FFF2-40B4-BE49-F238E27FC236}">
                <a16:creationId xmlns:a16="http://schemas.microsoft.com/office/drawing/2014/main" id="{D24DE209-CE8D-1340-ADC7-1D5C01DF8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3163888"/>
            <a:ext cx="6350" cy="3175"/>
          </a:xfrm>
          <a:custGeom>
            <a:avLst/>
            <a:gdLst>
              <a:gd name="T0" fmla="*/ 397 w 16"/>
              <a:gd name="T1" fmla="*/ 0 h 10"/>
              <a:gd name="T2" fmla="*/ 5556 w 16"/>
              <a:gd name="T3" fmla="*/ 0 h 10"/>
              <a:gd name="T4" fmla="*/ 5953 w 16"/>
              <a:gd name="T5" fmla="*/ 0 h 10"/>
              <a:gd name="T6" fmla="*/ 5953 w 16"/>
              <a:gd name="T7" fmla="*/ 2858 h 10"/>
              <a:gd name="T8" fmla="*/ 5556 w 16"/>
              <a:gd name="T9" fmla="*/ 2858 h 10"/>
              <a:gd name="T10" fmla="*/ 397 w 16"/>
              <a:gd name="T11" fmla="*/ 2858 h 10"/>
              <a:gd name="T12" fmla="*/ 0 w 16"/>
              <a:gd name="T13" fmla="*/ 2858 h 10"/>
              <a:gd name="T14" fmla="*/ 0 w 16"/>
              <a:gd name="T15" fmla="*/ 0 h 10"/>
              <a:gd name="T16" fmla="*/ 397 w 16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0">
                <a:moveTo>
                  <a:pt x="1" y="0"/>
                </a:moveTo>
                <a:lnTo>
                  <a:pt x="14" y="0"/>
                </a:lnTo>
                <a:cubicBezTo>
                  <a:pt x="15" y="0"/>
                  <a:pt x="15" y="0"/>
                  <a:pt x="15" y="0"/>
                </a:cubicBezTo>
                <a:lnTo>
                  <a:pt x="15" y="9"/>
                </a:lnTo>
                <a:cubicBezTo>
                  <a:pt x="15" y="9"/>
                  <a:pt x="15" y="9"/>
                  <a:pt x="14" y="9"/>
                </a:cubicBezTo>
                <a:lnTo>
                  <a:pt x="1" y="9"/>
                </a:lnTo>
                <a:lnTo>
                  <a:pt x="0" y="9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1" name="Freeform 2365">
            <a:extLst>
              <a:ext uri="{FF2B5EF4-FFF2-40B4-BE49-F238E27FC236}">
                <a16:creationId xmlns:a16="http://schemas.microsoft.com/office/drawing/2014/main" id="{8DE72144-CFAC-734F-9B5D-CAFB606EF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3117850"/>
            <a:ext cx="433388" cy="127000"/>
          </a:xfrm>
          <a:custGeom>
            <a:avLst/>
            <a:gdLst>
              <a:gd name="T0" fmla="*/ 433028 w 1203"/>
              <a:gd name="T1" fmla="*/ 126640 h 353"/>
              <a:gd name="T2" fmla="*/ 216514 w 1203"/>
              <a:gd name="T3" fmla="*/ 126640 h 353"/>
              <a:gd name="T4" fmla="*/ 0 w 1203"/>
              <a:gd name="T5" fmla="*/ 126640 h 353"/>
              <a:gd name="T6" fmla="*/ 0 w 1203"/>
              <a:gd name="T7" fmla="*/ 0 h 353"/>
              <a:gd name="T8" fmla="*/ 433028 w 1203"/>
              <a:gd name="T9" fmla="*/ 0 h 353"/>
              <a:gd name="T10" fmla="*/ 433028 w 1203"/>
              <a:gd name="T11" fmla="*/ 126640 h 3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353">
                <a:moveTo>
                  <a:pt x="1202" y="352"/>
                </a:moveTo>
                <a:lnTo>
                  <a:pt x="601" y="352"/>
                </a:lnTo>
                <a:lnTo>
                  <a:pt x="0" y="352"/>
                </a:lnTo>
                <a:lnTo>
                  <a:pt x="0" y="0"/>
                </a:lnTo>
                <a:lnTo>
                  <a:pt x="1202" y="0"/>
                </a:lnTo>
                <a:lnTo>
                  <a:pt x="1202" y="352"/>
                </a:lnTo>
              </a:path>
            </a:pathLst>
          </a:custGeom>
          <a:solidFill>
            <a:srgbClr val="3E81C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2" name="Freeform 2366">
            <a:extLst>
              <a:ext uri="{FF2B5EF4-FFF2-40B4-BE49-F238E27FC236}">
                <a16:creationId xmlns:a16="http://schemas.microsoft.com/office/drawing/2014/main" id="{04515F4D-1323-754A-963C-97B85CAA7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3243263"/>
            <a:ext cx="433388" cy="63500"/>
          </a:xfrm>
          <a:custGeom>
            <a:avLst/>
            <a:gdLst>
              <a:gd name="T0" fmla="*/ 433028 w 1203"/>
              <a:gd name="T1" fmla="*/ 63141 h 177"/>
              <a:gd name="T2" fmla="*/ 216514 w 1203"/>
              <a:gd name="T3" fmla="*/ 63141 h 177"/>
              <a:gd name="T4" fmla="*/ 0 w 1203"/>
              <a:gd name="T5" fmla="*/ 63141 h 177"/>
              <a:gd name="T6" fmla="*/ 0 w 1203"/>
              <a:gd name="T7" fmla="*/ 0 h 177"/>
              <a:gd name="T8" fmla="*/ 433028 w 1203"/>
              <a:gd name="T9" fmla="*/ 0 h 177"/>
              <a:gd name="T10" fmla="*/ 433028 w 1203"/>
              <a:gd name="T11" fmla="*/ 63141 h 1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177">
                <a:moveTo>
                  <a:pt x="1202" y="176"/>
                </a:moveTo>
                <a:lnTo>
                  <a:pt x="601" y="176"/>
                </a:lnTo>
                <a:lnTo>
                  <a:pt x="0" y="176"/>
                </a:lnTo>
                <a:lnTo>
                  <a:pt x="0" y="0"/>
                </a:lnTo>
                <a:lnTo>
                  <a:pt x="1202" y="0"/>
                </a:lnTo>
                <a:lnTo>
                  <a:pt x="1202" y="176"/>
                </a:lnTo>
              </a:path>
            </a:pathLst>
          </a:custGeom>
          <a:solidFill>
            <a:srgbClr val="F1D6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3" name="Freeform 2367">
            <a:extLst>
              <a:ext uri="{FF2B5EF4-FFF2-40B4-BE49-F238E27FC236}">
                <a16:creationId xmlns:a16="http://schemas.microsoft.com/office/drawing/2014/main" id="{926DD644-D2DA-074D-938D-87EA382F6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3306763"/>
            <a:ext cx="433388" cy="61912"/>
          </a:xfrm>
          <a:custGeom>
            <a:avLst/>
            <a:gdLst>
              <a:gd name="T0" fmla="*/ 216514 w 1203"/>
              <a:gd name="T1" fmla="*/ 61554 h 173"/>
              <a:gd name="T2" fmla="*/ 0 w 1203"/>
              <a:gd name="T3" fmla="*/ 61554 h 173"/>
              <a:gd name="T4" fmla="*/ 0 w 1203"/>
              <a:gd name="T5" fmla="*/ 0 h 173"/>
              <a:gd name="T6" fmla="*/ 433028 w 1203"/>
              <a:gd name="T7" fmla="*/ 0 h 173"/>
              <a:gd name="T8" fmla="*/ 433028 w 1203"/>
              <a:gd name="T9" fmla="*/ 61554 h 173"/>
              <a:gd name="T10" fmla="*/ 216514 w 1203"/>
              <a:gd name="T11" fmla="*/ 61554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173">
                <a:moveTo>
                  <a:pt x="601" y="172"/>
                </a:moveTo>
                <a:lnTo>
                  <a:pt x="0" y="172"/>
                </a:lnTo>
                <a:lnTo>
                  <a:pt x="0" y="0"/>
                </a:lnTo>
                <a:lnTo>
                  <a:pt x="1202" y="0"/>
                </a:lnTo>
                <a:lnTo>
                  <a:pt x="1202" y="172"/>
                </a:lnTo>
                <a:lnTo>
                  <a:pt x="601" y="172"/>
                </a:lnTo>
              </a:path>
            </a:pathLst>
          </a:custGeom>
          <a:solidFill>
            <a:srgbClr val="347D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4" name="Freeform 2368">
            <a:extLst>
              <a:ext uri="{FF2B5EF4-FFF2-40B4-BE49-F238E27FC236}">
                <a16:creationId xmlns:a16="http://schemas.microsoft.com/office/drawing/2014/main" id="{70789BA5-7138-4645-9A70-4226F8D21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3363" y="3125788"/>
            <a:ext cx="98425" cy="98425"/>
          </a:xfrm>
          <a:custGeom>
            <a:avLst/>
            <a:gdLst>
              <a:gd name="T0" fmla="*/ 83951 w 272"/>
              <a:gd name="T1" fmla="*/ 84056 h 274"/>
              <a:gd name="T2" fmla="*/ 64772 w 272"/>
              <a:gd name="T3" fmla="*/ 68610 h 274"/>
              <a:gd name="T4" fmla="*/ 73457 w 272"/>
              <a:gd name="T5" fmla="*/ 91600 h 274"/>
              <a:gd name="T6" fmla="*/ 58621 w 272"/>
              <a:gd name="T7" fmla="*/ 71843 h 274"/>
              <a:gd name="T8" fmla="*/ 61877 w 272"/>
              <a:gd name="T9" fmla="*/ 95910 h 274"/>
              <a:gd name="T10" fmla="*/ 52469 w 272"/>
              <a:gd name="T11" fmla="*/ 72921 h 274"/>
              <a:gd name="T12" fmla="*/ 49213 w 272"/>
              <a:gd name="T13" fmla="*/ 98066 h 274"/>
              <a:gd name="T14" fmla="*/ 46680 w 272"/>
              <a:gd name="T15" fmla="*/ 72921 h 274"/>
              <a:gd name="T16" fmla="*/ 36186 w 272"/>
              <a:gd name="T17" fmla="*/ 95910 h 274"/>
              <a:gd name="T18" fmla="*/ 39804 w 272"/>
              <a:gd name="T19" fmla="*/ 71843 h 274"/>
              <a:gd name="T20" fmla="*/ 23883 w 272"/>
              <a:gd name="T21" fmla="*/ 91600 h 274"/>
              <a:gd name="T22" fmla="*/ 34015 w 272"/>
              <a:gd name="T23" fmla="*/ 68610 h 274"/>
              <a:gd name="T24" fmla="*/ 14112 w 272"/>
              <a:gd name="T25" fmla="*/ 84056 h 274"/>
              <a:gd name="T26" fmla="*/ 28949 w 272"/>
              <a:gd name="T27" fmla="*/ 64300 h 274"/>
              <a:gd name="T28" fmla="*/ 6875 w 272"/>
              <a:gd name="T29" fmla="*/ 72921 h 274"/>
              <a:gd name="T30" fmla="*/ 25692 w 272"/>
              <a:gd name="T31" fmla="*/ 57834 h 274"/>
              <a:gd name="T32" fmla="*/ 2171 w 272"/>
              <a:gd name="T33" fmla="*/ 61067 h 274"/>
              <a:gd name="T34" fmla="*/ 23883 w 272"/>
              <a:gd name="T35" fmla="*/ 52445 h 274"/>
              <a:gd name="T36" fmla="*/ 0 w 272"/>
              <a:gd name="T37" fmla="*/ 48853 h 274"/>
              <a:gd name="T38" fmla="*/ 23883 w 272"/>
              <a:gd name="T39" fmla="*/ 45620 h 274"/>
              <a:gd name="T40" fmla="*/ 2171 w 272"/>
              <a:gd name="T41" fmla="*/ 36999 h 274"/>
              <a:gd name="T42" fmla="*/ 25692 w 272"/>
              <a:gd name="T43" fmla="*/ 39154 h 274"/>
              <a:gd name="T44" fmla="*/ 6875 w 272"/>
              <a:gd name="T45" fmla="*/ 25145 h 274"/>
              <a:gd name="T46" fmla="*/ 28949 w 272"/>
              <a:gd name="T47" fmla="*/ 34844 h 274"/>
              <a:gd name="T48" fmla="*/ 14112 w 272"/>
              <a:gd name="T49" fmla="*/ 15087 h 274"/>
              <a:gd name="T50" fmla="*/ 34015 w 272"/>
              <a:gd name="T51" fmla="*/ 29456 h 274"/>
              <a:gd name="T52" fmla="*/ 23883 w 272"/>
              <a:gd name="T53" fmla="*/ 6466 h 274"/>
              <a:gd name="T54" fmla="*/ 39804 w 272"/>
              <a:gd name="T55" fmla="*/ 26223 h 274"/>
              <a:gd name="T56" fmla="*/ 36186 w 272"/>
              <a:gd name="T57" fmla="*/ 2155 h 274"/>
              <a:gd name="T58" fmla="*/ 46680 w 272"/>
              <a:gd name="T59" fmla="*/ 25145 h 274"/>
              <a:gd name="T60" fmla="*/ 49213 w 272"/>
              <a:gd name="T61" fmla="*/ 0 h 274"/>
              <a:gd name="T62" fmla="*/ 52469 w 272"/>
              <a:gd name="T63" fmla="*/ 25145 h 274"/>
              <a:gd name="T64" fmla="*/ 61877 w 272"/>
              <a:gd name="T65" fmla="*/ 2155 h 274"/>
              <a:gd name="T66" fmla="*/ 58621 w 272"/>
              <a:gd name="T67" fmla="*/ 26223 h 274"/>
              <a:gd name="T68" fmla="*/ 73457 w 272"/>
              <a:gd name="T69" fmla="*/ 6466 h 274"/>
              <a:gd name="T70" fmla="*/ 64772 w 272"/>
              <a:gd name="T71" fmla="*/ 29456 h 274"/>
              <a:gd name="T72" fmla="*/ 83951 w 272"/>
              <a:gd name="T73" fmla="*/ 15087 h 274"/>
              <a:gd name="T74" fmla="*/ 69115 w 272"/>
              <a:gd name="T75" fmla="*/ 34844 h 274"/>
              <a:gd name="T76" fmla="*/ 91550 w 272"/>
              <a:gd name="T77" fmla="*/ 25145 h 274"/>
              <a:gd name="T78" fmla="*/ 72371 w 272"/>
              <a:gd name="T79" fmla="*/ 39154 h 274"/>
              <a:gd name="T80" fmla="*/ 96616 w 272"/>
              <a:gd name="T81" fmla="*/ 36999 h 274"/>
              <a:gd name="T82" fmla="*/ 73457 w 272"/>
              <a:gd name="T83" fmla="*/ 45620 h 274"/>
              <a:gd name="T84" fmla="*/ 98063 w 272"/>
              <a:gd name="T85" fmla="*/ 48853 h 274"/>
              <a:gd name="T86" fmla="*/ 73457 w 272"/>
              <a:gd name="T87" fmla="*/ 52445 h 274"/>
              <a:gd name="T88" fmla="*/ 96616 w 272"/>
              <a:gd name="T89" fmla="*/ 61067 h 274"/>
              <a:gd name="T90" fmla="*/ 72371 w 272"/>
              <a:gd name="T91" fmla="*/ 57834 h 274"/>
              <a:gd name="T92" fmla="*/ 91550 w 272"/>
              <a:gd name="T93" fmla="*/ 72921 h 274"/>
              <a:gd name="T94" fmla="*/ 69115 w 272"/>
              <a:gd name="T95" fmla="*/ 64300 h 274"/>
              <a:gd name="T96" fmla="*/ 83951 w 272"/>
              <a:gd name="T97" fmla="*/ 84056 h 2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72" h="274">
                <a:moveTo>
                  <a:pt x="232" y="234"/>
                </a:moveTo>
                <a:lnTo>
                  <a:pt x="179" y="191"/>
                </a:lnTo>
                <a:lnTo>
                  <a:pt x="203" y="255"/>
                </a:lnTo>
                <a:lnTo>
                  <a:pt x="162" y="200"/>
                </a:lnTo>
                <a:lnTo>
                  <a:pt x="171" y="267"/>
                </a:lnTo>
                <a:lnTo>
                  <a:pt x="145" y="203"/>
                </a:lnTo>
                <a:lnTo>
                  <a:pt x="136" y="273"/>
                </a:lnTo>
                <a:lnTo>
                  <a:pt x="129" y="203"/>
                </a:lnTo>
                <a:lnTo>
                  <a:pt x="100" y="267"/>
                </a:lnTo>
                <a:lnTo>
                  <a:pt x="110" y="200"/>
                </a:lnTo>
                <a:lnTo>
                  <a:pt x="66" y="255"/>
                </a:lnTo>
                <a:lnTo>
                  <a:pt x="94" y="191"/>
                </a:lnTo>
                <a:lnTo>
                  <a:pt x="39" y="234"/>
                </a:lnTo>
                <a:lnTo>
                  <a:pt x="80" y="179"/>
                </a:lnTo>
                <a:lnTo>
                  <a:pt x="19" y="203"/>
                </a:lnTo>
                <a:lnTo>
                  <a:pt x="71" y="161"/>
                </a:lnTo>
                <a:lnTo>
                  <a:pt x="6" y="170"/>
                </a:lnTo>
                <a:lnTo>
                  <a:pt x="66" y="146"/>
                </a:lnTo>
                <a:lnTo>
                  <a:pt x="0" y="136"/>
                </a:lnTo>
                <a:lnTo>
                  <a:pt x="66" y="127"/>
                </a:lnTo>
                <a:lnTo>
                  <a:pt x="6" y="103"/>
                </a:lnTo>
                <a:lnTo>
                  <a:pt x="71" y="109"/>
                </a:lnTo>
                <a:lnTo>
                  <a:pt x="19" y="70"/>
                </a:lnTo>
                <a:lnTo>
                  <a:pt x="80" y="97"/>
                </a:lnTo>
                <a:lnTo>
                  <a:pt x="39" y="42"/>
                </a:lnTo>
                <a:lnTo>
                  <a:pt x="94" y="82"/>
                </a:lnTo>
                <a:lnTo>
                  <a:pt x="66" y="18"/>
                </a:lnTo>
                <a:lnTo>
                  <a:pt x="110" y="73"/>
                </a:lnTo>
                <a:lnTo>
                  <a:pt x="100" y="6"/>
                </a:lnTo>
                <a:lnTo>
                  <a:pt x="129" y="70"/>
                </a:lnTo>
                <a:lnTo>
                  <a:pt x="136" y="0"/>
                </a:lnTo>
                <a:lnTo>
                  <a:pt x="145" y="70"/>
                </a:lnTo>
                <a:lnTo>
                  <a:pt x="171" y="6"/>
                </a:lnTo>
                <a:lnTo>
                  <a:pt x="162" y="73"/>
                </a:lnTo>
                <a:lnTo>
                  <a:pt x="203" y="18"/>
                </a:lnTo>
                <a:lnTo>
                  <a:pt x="179" y="82"/>
                </a:lnTo>
                <a:lnTo>
                  <a:pt x="232" y="42"/>
                </a:lnTo>
                <a:lnTo>
                  <a:pt x="191" y="97"/>
                </a:lnTo>
                <a:lnTo>
                  <a:pt x="253" y="70"/>
                </a:lnTo>
                <a:lnTo>
                  <a:pt x="200" y="109"/>
                </a:lnTo>
                <a:lnTo>
                  <a:pt x="267" y="103"/>
                </a:lnTo>
                <a:lnTo>
                  <a:pt x="203" y="127"/>
                </a:lnTo>
                <a:lnTo>
                  <a:pt x="271" y="136"/>
                </a:lnTo>
                <a:lnTo>
                  <a:pt x="203" y="146"/>
                </a:lnTo>
                <a:lnTo>
                  <a:pt x="267" y="170"/>
                </a:lnTo>
                <a:lnTo>
                  <a:pt x="200" y="161"/>
                </a:lnTo>
                <a:lnTo>
                  <a:pt x="253" y="203"/>
                </a:lnTo>
                <a:lnTo>
                  <a:pt x="191" y="179"/>
                </a:lnTo>
                <a:lnTo>
                  <a:pt x="232" y="234"/>
                </a:lnTo>
              </a:path>
            </a:pathLst>
          </a:custGeom>
          <a:solidFill>
            <a:srgbClr val="DFAD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5" name="Freeform 2369">
            <a:extLst>
              <a:ext uri="{FF2B5EF4-FFF2-40B4-BE49-F238E27FC236}">
                <a16:creationId xmlns:a16="http://schemas.microsoft.com/office/drawing/2014/main" id="{CB823C2C-D65B-F541-9226-AD3574044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13" y="3157538"/>
            <a:ext cx="36512" cy="34925"/>
          </a:xfrm>
          <a:custGeom>
            <a:avLst/>
            <a:gdLst>
              <a:gd name="T0" fmla="*/ 36147 w 100"/>
              <a:gd name="T1" fmla="*/ 17106 h 98"/>
              <a:gd name="T2" fmla="*/ 18256 w 100"/>
              <a:gd name="T3" fmla="*/ 34569 h 98"/>
              <a:gd name="T4" fmla="*/ 0 w 100"/>
              <a:gd name="T5" fmla="*/ 17106 h 98"/>
              <a:gd name="T6" fmla="*/ 18256 w 100"/>
              <a:gd name="T7" fmla="*/ 0 h 98"/>
              <a:gd name="T8" fmla="*/ 36147 w 100"/>
              <a:gd name="T9" fmla="*/ 17106 h 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0" h="98">
                <a:moveTo>
                  <a:pt x="99" y="48"/>
                </a:moveTo>
                <a:cubicBezTo>
                  <a:pt x="99" y="76"/>
                  <a:pt x="78" y="97"/>
                  <a:pt x="50" y="97"/>
                </a:cubicBezTo>
                <a:cubicBezTo>
                  <a:pt x="24" y="97"/>
                  <a:pt x="0" y="76"/>
                  <a:pt x="0" y="48"/>
                </a:cubicBezTo>
                <a:cubicBezTo>
                  <a:pt x="0" y="21"/>
                  <a:pt x="24" y="0"/>
                  <a:pt x="50" y="0"/>
                </a:cubicBezTo>
                <a:cubicBezTo>
                  <a:pt x="78" y="0"/>
                  <a:pt x="99" y="21"/>
                  <a:pt x="99" y="48"/>
                </a:cubicBezTo>
              </a:path>
            </a:pathLst>
          </a:custGeom>
          <a:solidFill>
            <a:srgbClr val="DFAD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6" name="Freeform 2370">
            <a:extLst>
              <a:ext uri="{FF2B5EF4-FFF2-40B4-BE49-F238E27FC236}">
                <a16:creationId xmlns:a16="http://schemas.microsoft.com/office/drawing/2014/main" id="{0E67574A-D5CE-8E4D-B61A-6C1A0BE9F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525" y="3155950"/>
            <a:ext cx="38100" cy="38100"/>
          </a:xfrm>
          <a:custGeom>
            <a:avLst/>
            <a:gdLst>
              <a:gd name="T0" fmla="*/ 19050 w 106"/>
              <a:gd name="T1" fmla="*/ 37734 h 104"/>
              <a:gd name="T2" fmla="*/ 0 w 106"/>
              <a:gd name="T3" fmla="*/ 18684 h 104"/>
              <a:gd name="T4" fmla="*/ 19050 w 106"/>
              <a:gd name="T5" fmla="*/ 0 h 104"/>
              <a:gd name="T6" fmla="*/ 37741 w 106"/>
              <a:gd name="T7" fmla="*/ 18684 h 104"/>
              <a:gd name="T8" fmla="*/ 19050 w 106"/>
              <a:gd name="T9" fmla="*/ 37734 h 104"/>
              <a:gd name="T10" fmla="*/ 19050 w 106"/>
              <a:gd name="T11" fmla="*/ 2198 h 104"/>
              <a:gd name="T12" fmla="*/ 2157 w 106"/>
              <a:gd name="T13" fmla="*/ 18684 h 104"/>
              <a:gd name="T14" fmla="*/ 19050 w 106"/>
              <a:gd name="T15" fmla="*/ 36635 h 104"/>
              <a:gd name="T16" fmla="*/ 35943 w 106"/>
              <a:gd name="T17" fmla="*/ 18684 h 104"/>
              <a:gd name="T18" fmla="*/ 19050 w 106"/>
              <a:gd name="T19" fmla="*/ 2198 h 1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6" h="104">
                <a:moveTo>
                  <a:pt x="53" y="103"/>
                </a:moveTo>
                <a:cubicBezTo>
                  <a:pt x="26" y="103"/>
                  <a:pt x="0" y="79"/>
                  <a:pt x="0" y="51"/>
                </a:cubicBezTo>
                <a:cubicBezTo>
                  <a:pt x="0" y="24"/>
                  <a:pt x="26" y="0"/>
                  <a:pt x="53" y="0"/>
                </a:cubicBezTo>
                <a:cubicBezTo>
                  <a:pt x="81" y="0"/>
                  <a:pt x="105" y="24"/>
                  <a:pt x="105" y="51"/>
                </a:cubicBezTo>
                <a:cubicBezTo>
                  <a:pt x="105" y="79"/>
                  <a:pt x="81" y="103"/>
                  <a:pt x="53" y="103"/>
                </a:cubicBezTo>
                <a:close/>
                <a:moveTo>
                  <a:pt x="53" y="6"/>
                </a:moveTo>
                <a:cubicBezTo>
                  <a:pt x="27" y="6"/>
                  <a:pt x="6" y="27"/>
                  <a:pt x="6" y="51"/>
                </a:cubicBezTo>
                <a:cubicBezTo>
                  <a:pt x="6" y="76"/>
                  <a:pt x="27" y="100"/>
                  <a:pt x="53" y="100"/>
                </a:cubicBezTo>
                <a:cubicBezTo>
                  <a:pt x="78" y="100"/>
                  <a:pt x="100" y="76"/>
                  <a:pt x="100" y="51"/>
                </a:cubicBezTo>
                <a:cubicBezTo>
                  <a:pt x="100" y="27"/>
                  <a:pt x="78" y="6"/>
                  <a:pt x="53" y="6"/>
                </a:cubicBezTo>
                <a:close/>
              </a:path>
            </a:pathLst>
          </a:custGeom>
          <a:solidFill>
            <a:srgbClr val="3E81C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7" name="Freeform 2371">
            <a:extLst>
              <a:ext uri="{FF2B5EF4-FFF2-40B4-BE49-F238E27FC236}">
                <a16:creationId xmlns:a16="http://schemas.microsoft.com/office/drawing/2014/main" id="{6E66699E-AE2A-F14A-BCE2-436C581A9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17850"/>
            <a:ext cx="431800" cy="252413"/>
          </a:xfrm>
          <a:custGeom>
            <a:avLst/>
            <a:gdLst>
              <a:gd name="T0" fmla="*/ 215720 w 1201"/>
              <a:gd name="T1" fmla="*/ 252053 h 701"/>
              <a:gd name="T2" fmla="*/ 0 w 1201"/>
              <a:gd name="T3" fmla="*/ 252053 h 701"/>
              <a:gd name="T4" fmla="*/ 0 w 1201"/>
              <a:gd name="T5" fmla="*/ 111263 h 701"/>
              <a:gd name="T6" fmla="*/ 11505 w 1201"/>
              <a:gd name="T7" fmla="*/ 111263 h 701"/>
              <a:gd name="T8" fmla="*/ 18696 w 1201"/>
              <a:gd name="T9" fmla="*/ 111263 h 701"/>
              <a:gd name="T10" fmla="*/ 90243 w 1201"/>
              <a:gd name="T11" fmla="*/ 76336 h 701"/>
              <a:gd name="T12" fmla="*/ 90243 w 1201"/>
              <a:gd name="T13" fmla="*/ 111263 h 701"/>
              <a:gd name="T14" fmla="*/ 97793 w 1201"/>
              <a:gd name="T15" fmla="*/ 111263 h 701"/>
              <a:gd name="T16" fmla="*/ 108220 w 1201"/>
              <a:gd name="T17" fmla="*/ 111263 h 701"/>
              <a:gd name="T18" fmla="*/ 119006 w 1201"/>
              <a:gd name="T19" fmla="*/ 111263 h 701"/>
              <a:gd name="T20" fmla="*/ 125477 w 1201"/>
              <a:gd name="T21" fmla="*/ 111263 h 701"/>
              <a:gd name="T22" fmla="*/ 125477 w 1201"/>
              <a:gd name="T23" fmla="*/ 76336 h 701"/>
              <a:gd name="T24" fmla="*/ 197744 w 1201"/>
              <a:gd name="T25" fmla="*/ 111263 h 701"/>
              <a:gd name="T26" fmla="*/ 199901 w 1201"/>
              <a:gd name="T27" fmla="*/ 111263 h 701"/>
              <a:gd name="T28" fmla="*/ 204934 w 1201"/>
              <a:gd name="T29" fmla="*/ 111263 h 701"/>
              <a:gd name="T30" fmla="*/ 215720 w 1201"/>
              <a:gd name="T31" fmla="*/ 111263 h 701"/>
              <a:gd name="T32" fmla="*/ 215720 w 1201"/>
              <a:gd name="T33" fmla="*/ 109103 h 701"/>
              <a:gd name="T34" fmla="*/ 215720 w 1201"/>
              <a:gd name="T35" fmla="*/ 100461 h 701"/>
              <a:gd name="T36" fmla="*/ 215720 w 1201"/>
              <a:gd name="T37" fmla="*/ 97220 h 701"/>
              <a:gd name="T38" fmla="*/ 168262 w 1201"/>
              <a:gd name="T39" fmla="*/ 73095 h 701"/>
              <a:gd name="T40" fmla="*/ 215720 w 1201"/>
              <a:gd name="T41" fmla="*/ 73095 h 701"/>
              <a:gd name="T42" fmla="*/ 215720 w 1201"/>
              <a:gd name="T43" fmla="*/ 65534 h 701"/>
              <a:gd name="T44" fmla="*/ 215720 w 1201"/>
              <a:gd name="T45" fmla="*/ 54371 h 701"/>
              <a:gd name="T46" fmla="*/ 215720 w 1201"/>
              <a:gd name="T47" fmla="*/ 44649 h 701"/>
              <a:gd name="T48" fmla="*/ 215720 w 1201"/>
              <a:gd name="T49" fmla="*/ 37088 h 701"/>
              <a:gd name="T50" fmla="*/ 168262 w 1201"/>
              <a:gd name="T51" fmla="*/ 37088 h 701"/>
              <a:gd name="T52" fmla="*/ 215720 w 1201"/>
              <a:gd name="T53" fmla="*/ 12963 h 701"/>
              <a:gd name="T54" fmla="*/ 215720 w 1201"/>
              <a:gd name="T55" fmla="*/ 11882 h 701"/>
              <a:gd name="T56" fmla="*/ 215720 w 1201"/>
              <a:gd name="T57" fmla="*/ 7562 h 701"/>
              <a:gd name="T58" fmla="*/ 215720 w 1201"/>
              <a:gd name="T59" fmla="*/ 0 h 701"/>
              <a:gd name="T60" fmla="*/ 431440 w 1201"/>
              <a:gd name="T61" fmla="*/ 0 h 701"/>
              <a:gd name="T62" fmla="*/ 431440 w 1201"/>
              <a:gd name="T63" fmla="*/ 252053 h 701"/>
              <a:gd name="T64" fmla="*/ 215720 w 1201"/>
              <a:gd name="T65" fmla="*/ 252053 h 70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01" h="701">
                <a:moveTo>
                  <a:pt x="600" y="700"/>
                </a:moveTo>
                <a:lnTo>
                  <a:pt x="0" y="700"/>
                </a:lnTo>
                <a:lnTo>
                  <a:pt x="0" y="309"/>
                </a:lnTo>
                <a:lnTo>
                  <a:pt x="32" y="309"/>
                </a:lnTo>
                <a:lnTo>
                  <a:pt x="52" y="309"/>
                </a:lnTo>
                <a:lnTo>
                  <a:pt x="251" y="212"/>
                </a:lnTo>
                <a:lnTo>
                  <a:pt x="251" y="309"/>
                </a:lnTo>
                <a:lnTo>
                  <a:pt x="272" y="309"/>
                </a:lnTo>
                <a:lnTo>
                  <a:pt x="301" y="309"/>
                </a:lnTo>
                <a:lnTo>
                  <a:pt x="331" y="309"/>
                </a:lnTo>
                <a:lnTo>
                  <a:pt x="349" y="309"/>
                </a:lnTo>
                <a:lnTo>
                  <a:pt x="349" y="212"/>
                </a:lnTo>
                <a:lnTo>
                  <a:pt x="550" y="309"/>
                </a:lnTo>
                <a:lnTo>
                  <a:pt x="556" y="309"/>
                </a:lnTo>
                <a:lnTo>
                  <a:pt x="570" y="309"/>
                </a:lnTo>
                <a:lnTo>
                  <a:pt x="600" y="309"/>
                </a:lnTo>
                <a:lnTo>
                  <a:pt x="600" y="303"/>
                </a:lnTo>
                <a:lnTo>
                  <a:pt x="600" y="279"/>
                </a:lnTo>
                <a:lnTo>
                  <a:pt x="600" y="270"/>
                </a:lnTo>
                <a:lnTo>
                  <a:pt x="468" y="203"/>
                </a:lnTo>
                <a:lnTo>
                  <a:pt x="600" y="203"/>
                </a:lnTo>
                <a:lnTo>
                  <a:pt x="600" y="182"/>
                </a:lnTo>
                <a:lnTo>
                  <a:pt x="600" y="151"/>
                </a:lnTo>
                <a:lnTo>
                  <a:pt x="600" y="124"/>
                </a:lnTo>
                <a:lnTo>
                  <a:pt x="600" y="103"/>
                </a:lnTo>
                <a:lnTo>
                  <a:pt x="468" y="103"/>
                </a:lnTo>
                <a:lnTo>
                  <a:pt x="600" y="36"/>
                </a:lnTo>
                <a:lnTo>
                  <a:pt x="600" y="33"/>
                </a:lnTo>
                <a:lnTo>
                  <a:pt x="600" y="21"/>
                </a:lnTo>
                <a:lnTo>
                  <a:pt x="600" y="0"/>
                </a:lnTo>
                <a:lnTo>
                  <a:pt x="1200" y="0"/>
                </a:lnTo>
                <a:lnTo>
                  <a:pt x="1200" y="700"/>
                </a:lnTo>
                <a:lnTo>
                  <a:pt x="600" y="70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8" name="Freeform 2372">
            <a:extLst>
              <a:ext uri="{FF2B5EF4-FFF2-40B4-BE49-F238E27FC236}">
                <a16:creationId xmlns:a16="http://schemas.microsoft.com/office/drawing/2014/main" id="{6EBD6C09-A364-F74D-87CA-8A078683F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90875"/>
            <a:ext cx="49213" cy="23813"/>
          </a:xfrm>
          <a:custGeom>
            <a:avLst/>
            <a:gdLst>
              <a:gd name="T0" fmla="*/ 0 w 135"/>
              <a:gd name="T1" fmla="*/ 0 h 67"/>
              <a:gd name="T2" fmla="*/ 48848 w 135"/>
              <a:gd name="T3" fmla="*/ 0 h 67"/>
              <a:gd name="T4" fmla="*/ 0 w 135"/>
              <a:gd name="T5" fmla="*/ 23458 h 67"/>
              <a:gd name="T6" fmla="*/ 0 w 135"/>
              <a:gd name="T7" fmla="*/ 0 h 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5" h="67">
                <a:moveTo>
                  <a:pt x="0" y="0"/>
                </a:moveTo>
                <a:lnTo>
                  <a:pt x="134" y="0"/>
                </a:lnTo>
                <a:lnTo>
                  <a:pt x="0" y="66"/>
                </a:lnTo>
                <a:lnTo>
                  <a:pt x="0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9" name="Freeform 2373">
            <a:extLst>
              <a:ext uri="{FF2B5EF4-FFF2-40B4-BE49-F238E27FC236}">
                <a16:creationId xmlns:a16="http://schemas.microsoft.com/office/drawing/2014/main" id="{35C64270-CCD5-0248-A6E4-D4633E5F1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30550"/>
            <a:ext cx="49213" cy="23813"/>
          </a:xfrm>
          <a:custGeom>
            <a:avLst/>
            <a:gdLst>
              <a:gd name="T0" fmla="*/ 0 w 135"/>
              <a:gd name="T1" fmla="*/ 0 h 68"/>
              <a:gd name="T2" fmla="*/ 48848 w 135"/>
              <a:gd name="T3" fmla="*/ 23463 h 68"/>
              <a:gd name="T4" fmla="*/ 0 w 135"/>
              <a:gd name="T5" fmla="*/ 23463 h 68"/>
              <a:gd name="T6" fmla="*/ 0 w 135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5" h="68">
                <a:moveTo>
                  <a:pt x="0" y="0"/>
                </a:moveTo>
                <a:lnTo>
                  <a:pt x="134" y="67"/>
                </a:lnTo>
                <a:lnTo>
                  <a:pt x="0" y="67"/>
                </a:lnTo>
                <a:lnTo>
                  <a:pt x="0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0" name="Freeform 2374">
            <a:extLst>
              <a:ext uri="{FF2B5EF4-FFF2-40B4-BE49-F238E27FC236}">
                <a16:creationId xmlns:a16="http://schemas.microsoft.com/office/drawing/2014/main" id="{3678AE67-6806-E846-9790-1336F31EF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4125" y="3117850"/>
            <a:ext cx="66675" cy="34925"/>
          </a:xfrm>
          <a:custGeom>
            <a:avLst/>
            <a:gdLst>
              <a:gd name="T0" fmla="*/ 66315 w 185"/>
              <a:gd name="T1" fmla="*/ 0 h 95"/>
              <a:gd name="T2" fmla="*/ 66315 w 185"/>
              <a:gd name="T3" fmla="*/ 34557 h 95"/>
              <a:gd name="T4" fmla="*/ 0 w 185"/>
              <a:gd name="T5" fmla="*/ 0 h 95"/>
              <a:gd name="T6" fmla="*/ 66315 w 185"/>
              <a:gd name="T7" fmla="*/ 0 h 9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5" h="95">
                <a:moveTo>
                  <a:pt x="184" y="0"/>
                </a:moveTo>
                <a:lnTo>
                  <a:pt x="184" y="94"/>
                </a:lnTo>
                <a:lnTo>
                  <a:pt x="0" y="0"/>
                </a:lnTo>
                <a:lnTo>
                  <a:pt x="184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1" name="Freeform 2375">
            <a:extLst>
              <a:ext uri="{FF2B5EF4-FFF2-40B4-BE49-F238E27FC236}">
                <a16:creationId xmlns:a16="http://schemas.microsoft.com/office/drawing/2014/main" id="{5CC5CE2E-7D4E-394D-92EC-C6F1C5BB7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5" y="3117850"/>
            <a:ext cx="66675" cy="34925"/>
          </a:xfrm>
          <a:custGeom>
            <a:avLst/>
            <a:gdLst>
              <a:gd name="T0" fmla="*/ 0 w 185"/>
              <a:gd name="T1" fmla="*/ 0 h 95"/>
              <a:gd name="T2" fmla="*/ 66315 w 185"/>
              <a:gd name="T3" fmla="*/ 0 h 95"/>
              <a:gd name="T4" fmla="*/ 0 w 185"/>
              <a:gd name="T5" fmla="*/ 34557 h 95"/>
              <a:gd name="T6" fmla="*/ 0 w 185"/>
              <a:gd name="T7" fmla="*/ 0 h 9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5" h="95">
                <a:moveTo>
                  <a:pt x="0" y="0"/>
                </a:moveTo>
                <a:lnTo>
                  <a:pt x="184" y="0"/>
                </a:lnTo>
                <a:lnTo>
                  <a:pt x="0" y="94"/>
                </a:lnTo>
                <a:lnTo>
                  <a:pt x="0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2" name="Freeform 2376">
            <a:extLst>
              <a:ext uri="{FF2B5EF4-FFF2-40B4-BE49-F238E27FC236}">
                <a16:creationId xmlns:a16="http://schemas.microsoft.com/office/drawing/2014/main" id="{A670D9F9-83E9-0548-B6A9-55948B047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90875"/>
            <a:ext cx="50800" cy="25400"/>
          </a:xfrm>
          <a:custGeom>
            <a:avLst/>
            <a:gdLst>
              <a:gd name="T0" fmla="*/ 0 w 142"/>
              <a:gd name="T1" fmla="*/ 23949 h 70"/>
              <a:gd name="T2" fmla="*/ 47938 w 142"/>
              <a:gd name="T3" fmla="*/ 0 h 70"/>
              <a:gd name="T4" fmla="*/ 50442 w 142"/>
              <a:gd name="T5" fmla="*/ 0 h 70"/>
              <a:gd name="T6" fmla="*/ 0 w 142"/>
              <a:gd name="T7" fmla="*/ 25037 h 70"/>
              <a:gd name="T8" fmla="*/ 0 w 142"/>
              <a:gd name="T9" fmla="*/ 23949 h 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2" h="70">
                <a:moveTo>
                  <a:pt x="0" y="66"/>
                </a:moveTo>
                <a:lnTo>
                  <a:pt x="134" y="0"/>
                </a:lnTo>
                <a:lnTo>
                  <a:pt x="141" y="0"/>
                </a:lnTo>
                <a:lnTo>
                  <a:pt x="0" y="69"/>
                </a:lnTo>
                <a:lnTo>
                  <a:pt x="0" y="6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3" name="Freeform 2377">
            <a:extLst>
              <a:ext uri="{FF2B5EF4-FFF2-40B4-BE49-F238E27FC236}">
                <a16:creationId xmlns:a16="http://schemas.microsoft.com/office/drawing/2014/main" id="{6D256E07-56AE-A949-9326-D9A9D450C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0650" y="3190875"/>
            <a:ext cx="55563" cy="26988"/>
          </a:xfrm>
          <a:custGeom>
            <a:avLst/>
            <a:gdLst>
              <a:gd name="T0" fmla="*/ 0 w 154"/>
              <a:gd name="T1" fmla="*/ 0 h 77"/>
              <a:gd name="T2" fmla="*/ 7577 w 154"/>
              <a:gd name="T3" fmla="*/ 0 h 77"/>
              <a:gd name="T4" fmla="*/ 55202 w 154"/>
              <a:gd name="T5" fmla="*/ 23483 h 77"/>
              <a:gd name="T6" fmla="*/ 55202 w 154"/>
              <a:gd name="T7" fmla="*/ 26638 h 77"/>
              <a:gd name="T8" fmla="*/ 0 w 154"/>
              <a:gd name="T9" fmla="*/ 0 h 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4" h="77">
                <a:moveTo>
                  <a:pt x="0" y="0"/>
                </a:moveTo>
                <a:lnTo>
                  <a:pt x="21" y="0"/>
                </a:lnTo>
                <a:lnTo>
                  <a:pt x="153" y="67"/>
                </a:lnTo>
                <a:lnTo>
                  <a:pt x="153" y="7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4" name="Freeform 2378">
            <a:extLst>
              <a:ext uri="{FF2B5EF4-FFF2-40B4-BE49-F238E27FC236}">
                <a16:creationId xmlns:a16="http://schemas.microsoft.com/office/drawing/2014/main" id="{90E207A5-AF53-A74E-BC58-45DFD0A0B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24200"/>
            <a:ext cx="57150" cy="30163"/>
          </a:xfrm>
          <a:custGeom>
            <a:avLst/>
            <a:gdLst>
              <a:gd name="T0" fmla="*/ 0 w 157"/>
              <a:gd name="T1" fmla="*/ 0 h 83"/>
              <a:gd name="T2" fmla="*/ 56786 w 157"/>
              <a:gd name="T3" fmla="*/ 29800 h 83"/>
              <a:gd name="T4" fmla="*/ 48778 w 157"/>
              <a:gd name="T5" fmla="*/ 29800 h 83"/>
              <a:gd name="T6" fmla="*/ 0 w 157"/>
              <a:gd name="T7" fmla="*/ 5451 h 83"/>
              <a:gd name="T8" fmla="*/ 0 w 157"/>
              <a:gd name="T9" fmla="*/ 0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7" h="83">
                <a:moveTo>
                  <a:pt x="0" y="0"/>
                </a:moveTo>
                <a:lnTo>
                  <a:pt x="156" y="82"/>
                </a:lnTo>
                <a:lnTo>
                  <a:pt x="134" y="82"/>
                </a:lnTo>
                <a:lnTo>
                  <a:pt x="0" y="1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5" name="Freeform 2379">
            <a:extLst>
              <a:ext uri="{FF2B5EF4-FFF2-40B4-BE49-F238E27FC236}">
                <a16:creationId xmlns:a16="http://schemas.microsoft.com/office/drawing/2014/main" id="{4488AF6C-7795-E145-A02C-E484FE3B5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1425" y="3190875"/>
            <a:ext cx="79375" cy="38100"/>
          </a:xfrm>
          <a:custGeom>
            <a:avLst/>
            <a:gdLst>
              <a:gd name="T0" fmla="*/ 79014 w 220"/>
              <a:gd name="T1" fmla="*/ 0 h 107"/>
              <a:gd name="T2" fmla="*/ 79014 w 220"/>
              <a:gd name="T3" fmla="*/ 3205 h 107"/>
              <a:gd name="T4" fmla="*/ 7216 w 220"/>
              <a:gd name="T5" fmla="*/ 37744 h 107"/>
              <a:gd name="T6" fmla="*/ 0 w 220"/>
              <a:gd name="T7" fmla="*/ 37744 h 107"/>
              <a:gd name="T8" fmla="*/ 76849 w 220"/>
              <a:gd name="T9" fmla="*/ 0 h 107"/>
              <a:gd name="T10" fmla="*/ 79014 w 220"/>
              <a:gd name="T11" fmla="*/ 0 h 10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0" h="107">
                <a:moveTo>
                  <a:pt x="219" y="0"/>
                </a:moveTo>
                <a:lnTo>
                  <a:pt x="219" y="9"/>
                </a:lnTo>
                <a:lnTo>
                  <a:pt x="20" y="106"/>
                </a:lnTo>
                <a:lnTo>
                  <a:pt x="0" y="106"/>
                </a:lnTo>
                <a:lnTo>
                  <a:pt x="213" y="0"/>
                </a:lnTo>
                <a:lnTo>
                  <a:pt x="21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6" name="Freeform 2380">
            <a:extLst>
              <a:ext uri="{FF2B5EF4-FFF2-40B4-BE49-F238E27FC236}">
                <a16:creationId xmlns:a16="http://schemas.microsoft.com/office/drawing/2014/main" id="{030352F2-3980-CD40-985B-43864FC10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0950" y="3117850"/>
            <a:ext cx="69850" cy="34925"/>
          </a:xfrm>
          <a:custGeom>
            <a:avLst/>
            <a:gdLst>
              <a:gd name="T0" fmla="*/ 69488 w 193"/>
              <a:gd name="T1" fmla="*/ 33499 h 98"/>
              <a:gd name="T2" fmla="*/ 69488 w 193"/>
              <a:gd name="T3" fmla="*/ 34569 h 98"/>
              <a:gd name="T4" fmla="*/ 0 w 193"/>
              <a:gd name="T5" fmla="*/ 0 h 98"/>
              <a:gd name="T6" fmla="*/ 2895 w 193"/>
              <a:gd name="T7" fmla="*/ 0 h 98"/>
              <a:gd name="T8" fmla="*/ 69488 w 193"/>
              <a:gd name="T9" fmla="*/ 33499 h 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3" h="98">
                <a:moveTo>
                  <a:pt x="192" y="94"/>
                </a:moveTo>
                <a:lnTo>
                  <a:pt x="192" y="97"/>
                </a:lnTo>
                <a:lnTo>
                  <a:pt x="0" y="0"/>
                </a:lnTo>
                <a:lnTo>
                  <a:pt x="8" y="0"/>
                </a:lnTo>
                <a:lnTo>
                  <a:pt x="192" y="9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7" name="Freeform 2381">
            <a:extLst>
              <a:ext uri="{FF2B5EF4-FFF2-40B4-BE49-F238E27FC236}">
                <a16:creationId xmlns:a16="http://schemas.microsoft.com/office/drawing/2014/main" id="{09DC1B82-271A-0C47-A2CA-BEA9612C1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5413" y="3128963"/>
            <a:ext cx="50800" cy="25400"/>
          </a:xfrm>
          <a:custGeom>
            <a:avLst/>
            <a:gdLst>
              <a:gd name="T0" fmla="*/ 0 w 139"/>
              <a:gd name="T1" fmla="*/ 25042 h 71"/>
              <a:gd name="T2" fmla="*/ 50435 w 139"/>
              <a:gd name="T3" fmla="*/ 0 h 71"/>
              <a:gd name="T4" fmla="*/ 50435 w 139"/>
              <a:gd name="T5" fmla="*/ 1073 h 71"/>
              <a:gd name="T6" fmla="*/ 2193 w 139"/>
              <a:gd name="T7" fmla="*/ 25042 h 71"/>
              <a:gd name="T8" fmla="*/ 0 w 139"/>
              <a:gd name="T9" fmla="*/ 25042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9" h="71">
                <a:moveTo>
                  <a:pt x="0" y="70"/>
                </a:moveTo>
                <a:lnTo>
                  <a:pt x="138" y="0"/>
                </a:lnTo>
                <a:lnTo>
                  <a:pt x="138" y="3"/>
                </a:lnTo>
                <a:lnTo>
                  <a:pt x="6" y="70"/>
                </a:lnTo>
                <a:lnTo>
                  <a:pt x="0" y="7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8" name="Freeform 2382">
            <a:extLst>
              <a:ext uri="{FF2B5EF4-FFF2-40B4-BE49-F238E27FC236}">
                <a16:creationId xmlns:a16="http://schemas.microsoft.com/office/drawing/2014/main" id="{4E273189-2CE2-6F4B-B890-DFB794321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5" y="3190875"/>
            <a:ext cx="74613" cy="38100"/>
          </a:xfrm>
          <a:custGeom>
            <a:avLst/>
            <a:gdLst>
              <a:gd name="T0" fmla="*/ 0 w 208"/>
              <a:gd name="T1" fmla="*/ 0 h 104"/>
              <a:gd name="T2" fmla="*/ 74254 w 208"/>
              <a:gd name="T3" fmla="*/ 37734 h 104"/>
              <a:gd name="T4" fmla="*/ 72102 w 208"/>
              <a:gd name="T5" fmla="*/ 37734 h 104"/>
              <a:gd name="T6" fmla="*/ 0 w 208"/>
              <a:gd name="T7" fmla="*/ 2198 h 104"/>
              <a:gd name="T8" fmla="*/ 0 w 208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8" h="104">
                <a:moveTo>
                  <a:pt x="0" y="0"/>
                </a:moveTo>
                <a:lnTo>
                  <a:pt x="207" y="103"/>
                </a:lnTo>
                <a:lnTo>
                  <a:pt x="201" y="103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9" name="Freeform 2383">
            <a:extLst>
              <a:ext uri="{FF2B5EF4-FFF2-40B4-BE49-F238E27FC236}">
                <a16:creationId xmlns:a16="http://schemas.microsoft.com/office/drawing/2014/main" id="{F3E4EACF-C894-0B43-9AFD-97AD9AB1A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5" y="3117850"/>
            <a:ext cx="74613" cy="38100"/>
          </a:xfrm>
          <a:custGeom>
            <a:avLst/>
            <a:gdLst>
              <a:gd name="T0" fmla="*/ 0 w 209"/>
              <a:gd name="T1" fmla="*/ 37734 h 104"/>
              <a:gd name="T2" fmla="*/ 0 w 209"/>
              <a:gd name="T3" fmla="*/ 34437 h 104"/>
              <a:gd name="T4" fmla="*/ 65688 w 209"/>
              <a:gd name="T5" fmla="*/ 0 h 104"/>
              <a:gd name="T6" fmla="*/ 74256 w 209"/>
              <a:gd name="T7" fmla="*/ 0 h 104"/>
              <a:gd name="T8" fmla="*/ 2499 w 209"/>
              <a:gd name="T9" fmla="*/ 37734 h 104"/>
              <a:gd name="T10" fmla="*/ 0 w 209"/>
              <a:gd name="T11" fmla="*/ 37734 h 1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9" h="104">
                <a:moveTo>
                  <a:pt x="0" y="103"/>
                </a:moveTo>
                <a:lnTo>
                  <a:pt x="0" y="94"/>
                </a:lnTo>
                <a:lnTo>
                  <a:pt x="184" y="0"/>
                </a:lnTo>
                <a:lnTo>
                  <a:pt x="208" y="0"/>
                </a:lnTo>
                <a:lnTo>
                  <a:pt x="7" y="103"/>
                </a:lnTo>
                <a:lnTo>
                  <a:pt x="0" y="10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0" name="Freeform 2384">
            <a:extLst>
              <a:ext uri="{FF2B5EF4-FFF2-40B4-BE49-F238E27FC236}">
                <a16:creationId xmlns:a16="http://schemas.microsoft.com/office/drawing/2014/main" id="{19447112-268A-2F4D-87CD-0B7A3AA09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90875"/>
            <a:ext cx="88900" cy="38100"/>
          </a:xfrm>
          <a:custGeom>
            <a:avLst/>
            <a:gdLst>
              <a:gd name="T0" fmla="*/ 0 w 246"/>
              <a:gd name="T1" fmla="*/ 35251 h 107"/>
              <a:gd name="T2" fmla="*/ 72638 w 246"/>
              <a:gd name="T3" fmla="*/ 0 h 107"/>
              <a:gd name="T4" fmla="*/ 88539 w 246"/>
              <a:gd name="T5" fmla="*/ 0 h 107"/>
              <a:gd name="T6" fmla="*/ 11564 w 246"/>
              <a:gd name="T7" fmla="*/ 37744 h 107"/>
              <a:gd name="T8" fmla="*/ 0 w 246"/>
              <a:gd name="T9" fmla="*/ 37744 h 107"/>
              <a:gd name="T10" fmla="*/ 0 w 246"/>
              <a:gd name="T11" fmla="*/ 35251 h 10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6" h="107">
                <a:moveTo>
                  <a:pt x="0" y="99"/>
                </a:moveTo>
                <a:lnTo>
                  <a:pt x="201" y="0"/>
                </a:lnTo>
                <a:lnTo>
                  <a:pt x="245" y="0"/>
                </a:lnTo>
                <a:lnTo>
                  <a:pt x="32" y="106"/>
                </a:lnTo>
                <a:lnTo>
                  <a:pt x="0" y="106"/>
                </a:lnTo>
                <a:lnTo>
                  <a:pt x="0" y="99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1" name="Freeform 2385">
            <a:extLst>
              <a:ext uri="{FF2B5EF4-FFF2-40B4-BE49-F238E27FC236}">
                <a16:creationId xmlns:a16="http://schemas.microsoft.com/office/drawing/2014/main" id="{54D9D783-D4AC-7A45-B0E6-5830FE0CF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3190875"/>
            <a:ext cx="71437" cy="36513"/>
          </a:xfrm>
          <a:custGeom>
            <a:avLst/>
            <a:gdLst>
              <a:gd name="T0" fmla="*/ 0 w 200"/>
              <a:gd name="T1" fmla="*/ 0 h 101"/>
              <a:gd name="T2" fmla="*/ 16431 w 200"/>
              <a:gd name="T3" fmla="*/ 0 h 101"/>
              <a:gd name="T4" fmla="*/ 71080 w 200"/>
              <a:gd name="T5" fmla="*/ 27475 h 101"/>
              <a:gd name="T6" fmla="*/ 71080 w 200"/>
              <a:gd name="T7" fmla="*/ 36151 h 101"/>
              <a:gd name="T8" fmla="*/ 0 w 200"/>
              <a:gd name="T9" fmla="*/ 0 h 1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0" h="101">
                <a:moveTo>
                  <a:pt x="0" y="0"/>
                </a:moveTo>
                <a:lnTo>
                  <a:pt x="46" y="0"/>
                </a:lnTo>
                <a:lnTo>
                  <a:pt x="199" y="76"/>
                </a:lnTo>
                <a:lnTo>
                  <a:pt x="199" y="100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2" name="Freeform 2386">
            <a:extLst>
              <a:ext uri="{FF2B5EF4-FFF2-40B4-BE49-F238E27FC236}">
                <a16:creationId xmlns:a16="http://schemas.microsoft.com/office/drawing/2014/main" id="{4360DE7E-4098-7344-A036-1CC969DED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17850"/>
            <a:ext cx="73025" cy="38100"/>
          </a:xfrm>
          <a:custGeom>
            <a:avLst/>
            <a:gdLst>
              <a:gd name="T0" fmla="*/ 0 w 202"/>
              <a:gd name="T1" fmla="*/ 0 h 104"/>
              <a:gd name="T2" fmla="*/ 72663 w 202"/>
              <a:gd name="T3" fmla="*/ 37734 h 104"/>
              <a:gd name="T4" fmla="*/ 56396 w 202"/>
              <a:gd name="T5" fmla="*/ 37734 h 104"/>
              <a:gd name="T6" fmla="*/ 0 w 202"/>
              <a:gd name="T7" fmla="*/ 7693 h 104"/>
              <a:gd name="T8" fmla="*/ 0 w 202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2" h="104">
                <a:moveTo>
                  <a:pt x="0" y="0"/>
                </a:moveTo>
                <a:lnTo>
                  <a:pt x="201" y="103"/>
                </a:lnTo>
                <a:lnTo>
                  <a:pt x="156" y="103"/>
                </a:lnTo>
                <a:lnTo>
                  <a:pt x="0" y="21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3" name="Freeform 2387">
            <a:extLst>
              <a:ext uri="{FF2B5EF4-FFF2-40B4-BE49-F238E27FC236}">
                <a16:creationId xmlns:a16="http://schemas.microsoft.com/office/drawing/2014/main" id="{543D5563-A076-A64B-8999-6603DB9FB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7313" y="3117850"/>
            <a:ext cx="88900" cy="38100"/>
          </a:xfrm>
          <a:custGeom>
            <a:avLst/>
            <a:gdLst>
              <a:gd name="T0" fmla="*/ 16329 w 245"/>
              <a:gd name="T1" fmla="*/ 37734 h 104"/>
              <a:gd name="T2" fmla="*/ 0 w 245"/>
              <a:gd name="T3" fmla="*/ 37734 h 104"/>
              <a:gd name="T4" fmla="*/ 72934 w 245"/>
              <a:gd name="T5" fmla="*/ 0 h 104"/>
              <a:gd name="T6" fmla="*/ 88537 w 245"/>
              <a:gd name="T7" fmla="*/ 0 h 104"/>
              <a:gd name="T8" fmla="*/ 16329 w 245"/>
              <a:gd name="T9" fmla="*/ 37734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5" h="104">
                <a:moveTo>
                  <a:pt x="45" y="103"/>
                </a:moveTo>
                <a:lnTo>
                  <a:pt x="0" y="103"/>
                </a:lnTo>
                <a:lnTo>
                  <a:pt x="201" y="0"/>
                </a:lnTo>
                <a:lnTo>
                  <a:pt x="244" y="0"/>
                </a:lnTo>
                <a:lnTo>
                  <a:pt x="45" y="103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4" name="Freeform 2388">
            <a:extLst>
              <a:ext uri="{FF2B5EF4-FFF2-40B4-BE49-F238E27FC236}">
                <a16:creationId xmlns:a16="http://schemas.microsoft.com/office/drawing/2014/main" id="{FF95E32B-DBAD-7B43-8EB5-6D37FDB58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5" y="3190875"/>
            <a:ext cx="79375" cy="38100"/>
          </a:xfrm>
          <a:custGeom>
            <a:avLst/>
            <a:gdLst>
              <a:gd name="T0" fmla="*/ 2503 w 222"/>
              <a:gd name="T1" fmla="*/ 0 h 107"/>
              <a:gd name="T2" fmla="*/ 79017 w 222"/>
              <a:gd name="T3" fmla="*/ 37744 h 107"/>
              <a:gd name="T4" fmla="*/ 74012 w 222"/>
              <a:gd name="T5" fmla="*/ 37744 h 107"/>
              <a:gd name="T6" fmla="*/ 0 w 222"/>
              <a:gd name="T7" fmla="*/ 1068 h 107"/>
              <a:gd name="T8" fmla="*/ 0 w 222"/>
              <a:gd name="T9" fmla="*/ 0 h 107"/>
              <a:gd name="T10" fmla="*/ 2503 w 222"/>
              <a:gd name="T11" fmla="*/ 0 h 10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2" h="107">
                <a:moveTo>
                  <a:pt x="7" y="0"/>
                </a:moveTo>
                <a:lnTo>
                  <a:pt x="221" y="106"/>
                </a:lnTo>
                <a:lnTo>
                  <a:pt x="207" y="106"/>
                </a:ln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5" name="Freeform 2389">
            <a:extLst>
              <a:ext uri="{FF2B5EF4-FFF2-40B4-BE49-F238E27FC236}">
                <a16:creationId xmlns:a16="http://schemas.microsoft.com/office/drawing/2014/main" id="{6BD35B37-4A43-F74C-A3DB-93A10549C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6188" y="3117850"/>
            <a:ext cx="74612" cy="38100"/>
          </a:xfrm>
          <a:custGeom>
            <a:avLst/>
            <a:gdLst>
              <a:gd name="T0" fmla="*/ 72077 w 206"/>
              <a:gd name="T1" fmla="*/ 37734 h 104"/>
              <a:gd name="T2" fmla="*/ 0 w 206"/>
              <a:gd name="T3" fmla="*/ 0 h 104"/>
              <a:gd name="T4" fmla="*/ 4709 w 206"/>
              <a:gd name="T5" fmla="*/ 0 h 104"/>
              <a:gd name="T6" fmla="*/ 74250 w 206"/>
              <a:gd name="T7" fmla="*/ 35536 h 104"/>
              <a:gd name="T8" fmla="*/ 74250 w 206"/>
              <a:gd name="T9" fmla="*/ 37734 h 104"/>
              <a:gd name="T10" fmla="*/ 72077 w 206"/>
              <a:gd name="T11" fmla="*/ 37734 h 1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6" h="104">
                <a:moveTo>
                  <a:pt x="199" y="103"/>
                </a:moveTo>
                <a:lnTo>
                  <a:pt x="0" y="0"/>
                </a:lnTo>
                <a:lnTo>
                  <a:pt x="13" y="0"/>
                </a:lnTo>
                <a:lnTo>
                  <a:pt x="205" y="97"/>
                </a:lnTo>
                <a:lnTo>
                  <a:pt x="205" y="103"/>
                </a:lnTo>
                <a:lnTo>
                  <a:pt x="199" y="10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6" name="Freeform 2390">
            <a:extLst>
              <a:ext uri="{FF2B5EF4-FFF2-40B4-BE49-F238E27FC236}">
                <a16:creationId xmlns:a16="http://schemas.microsoft.com/office/drawing/2014/main" id="{483239AE-1107-B14D-A734-0ACB3B822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0650" y="3124200"/>
            <a:ext cx="55563" cy="30163"/>
          </a:xfrm>
          <a:custGeom>
            <a:avLst/>
            <a:gdLst>
              <a:gd name="T0" fmla="*/ 5412 w 154"/>
              <a:gd name="T1" fmla="*/ 29800 h 83"/>
              <a:gd name="T2" fmla="*/ 0 w 154"/>
              <a:gd name="T3" fmla="*/ 29800 h 83"/>
              <a:gd name="T4" fmla="*/ 55202 w 154"/>
              <a:gd name="T5" fmla="*/ 0 h 83"/>
              <a:gd name="T6" fmla="*/ 55202 w 154"/>
              <a:gd name="T7" fmla="*/ 4361 h 83"/>
              <a:gd name="T8" fmla="*/ 5412 w 154"/>
              <a:gd name="T9" fmla="*/ 29800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4" h="83">
                <a:moveTo>
                  <a:pt x="15" y="82"/>
                </a:moveTo>
                <a:lnTo>
                  <a:pt x="0" y="82"/>
                </a:lnTo>
                <a:lnTo>
                  <a:pt x="153" y="0"/>
                </a:lnTo>
                <a:lnTo>
                  <a:pt x="153" y="12"/>
                </a:lnTo>
                <a:lnTo>
                  <a:pt x="15" y="8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7" name="Freeform 2391">
            <a:extLst>
              <a:ext uri="{FF2B5EF4-FFF2-40B4-BE49-F238E27FC236}">
                <a16:creationId xmlns:a16="http://schemas.microsoft.com/office/drawing/2014/main" id="{D9A35C2D-9AF2-8B43-9A87-9F5F6B011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90875"/>
            <a:ext cx="57150" cy="26988"/>
          </a:xfrm>
          <a:custGeom>
            <a:avLst/>
            <a:gdLst>
              <a:gd name="T0" fmla="*/ 0 w 157"/>
              <a:gd name="T1" fmla="*/ 24502 h 76"/>
              <a:gd name="T2" fmla="*/ 51326 w 157"/>
              <a:gd name="T3" fmla="*/ 0 h 76"/>
              <a:gd name="T4" fmla="*/ 56786 w 157"/>
              <a:gd name="T5" fmla="*/ 0 h 76"/>
              <a:gd name="T6" fmla="*/ 0 w 157"/>
              <a:gd name="T7" fmla="*/ 26633 h 76"/>
              <a:gd name="T8" fmla="*/ 0 w 157"/>
              <a:gd name="T9" fmla="*/ 24502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7" h="76">
                <a:moveTo>
                  <a:pt x="0" y="69"/>
                </a:moveTo>
                <a:lnTo>
                  <a:pt x="141" y="0"/>
                </a:lnTo>
                <a:lnTo>
                  <a:pt x="156" y="0"/>
                </a:lnTo>
                <a:lnTo>
                  <a:pt x="0" y="75"/>
                </a:lnTo>
                <a:lnTo>
                  <a:pt x="0" y="6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8" name="Freeform 2392">
            <a:extLst>
              <a:ext uri="{FF2B5EF4-FFF2-40B4-BE49-F238E27FC236}">
                <a16:creationId xmlns:a16="http://schemas.microsoft.com/office/drawing/2014/main" id="{EA0DCB73-C0D0-DE40-AECC-969286F51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17850"/>
            <a:ext cx="88900" cy="38100"/>
          </a:xfrm>
          <a:custGeom>
            <a:avLst/>
            <a:gdLst>
              <a:gd name="T0" fmla="*/ 0 w 246"/>
              <a:gd name="T1" fmla="*/ 0 h 104"/>
              <a:gd name="T2" fmla="*/ 16624 w 246"/>
              <a:gd name="T3" fmla="*/ 0 h 104"/>
              <a:gd name="T4" fmla="*/ 88539 w 246"/>
              <a:gd name="T5" fmla="*/ 37734 h 104"/>
              <a:gd name="T6" fmla="*/ 72638 w 246"/>
              <a:gd name="T7" fmla="*/ 37734 h 104"/>
              <a:gd name="T8" fmla="*/ 0 w 246"/>
              <a:gd name="T9" fmla="*/ 0 h 104"/>
              <a:gd name="T10" fmla="*/ 0 w 246"/>
              <a:gd name="T11" fmla="*/ 0 h 1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6" h="104">
                <a:moveTo>
                  <a:pt x="0" y="0"/>
                </a:moveTo>
                <a:lnTo>
                  <a:pt x="46" y="0"/>
                </a:lnTo>
                <a:lnTo>
                  <a:pt x="245" y="103"/>
                </a:lnTo>
                <a:lnTo>
                  <a:pt x="201" y="10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9" name="Freeform 2393">
            <a:extLst>
              <a:ext uri="{FF2B5EF4-FFF2-40B4-BE49-F238E27FC236}">
                <a16:creationId xmlns:a16="http://schemas.microsoft.com/office/drawing/2014/main" id="{00FADBBB-99F0-6349-A483-2B5F1D5BD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3117850"/>
            <a:ext cx="71437" cy="38100"/>
          </a:xfrm>
          <a:custGeom>
            <a:avLst/>
            <a:gdLst>
              <a:gd name="T0" fmla="*/ 71080 w 200"/>
              <a:gd name="T1" fmla="*/ 7693 h 104"/>
              <a:gd name="T2" fmla="*/ 16431 w 200"/>
              <a:gd name="T3" fmla="*/ 37734 h 104"/>
              <a:gd name="T4" fmla="*/ 0 w 200"/>
              <a:gd name="T5" fmla="*/ 37734 h 104"/>
              <a:gd name="T6" fmla="*/ 71080 w 200"/>
              <a:gd name="T7" fmla="*/ 0 h 104"/>
              <a:gd name="T8" fmla="*/ 71080 w 200"/>
              <a:gd name="T9" fmla="*/ 7693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0" h="104">
                <a:moveTo>
                  <a:pt x="199" y="21"/>
                </a:moveTo>
                <a:lnTo>
                  <a:pt x="46" y="103"/>
                </a:lnTo>
                <a:lnTo>
                  <a:pt x="0" y="103"/>
                </a:lnTo>
                <a:lnTo>
                  <a:pt x="199" y="0"/>
                </a:lnTo>
                <a:lnTo>
                  <a:pt x="199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0" name="Freeform 2394">
            <a:extLst>
              <a:ext uri="{FF2B5EF4-FFF2-40B4-BE49-F238E27FC236}">
                <a16:creationId xmlns:a16="http://schemas.microsoft.com/office/drawing/2014/main" id="{9E0D4650-E7B3-BD40-93C2-38AACA6E2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90875"/>
            <a:ext cx="73025" cy="36513"/>
          </a:xfrm>
          <a:custGeom>
            <a:avLst/>
            <a:gdLst>
              <a:gd name="T0" fmla="*/ 0 w 202"/>
              <a:gd name="T1" fmla="*/ 27385 h 100"/>
              <a:gd name="T2" fmla="*/ 56396 w 202"/>
              <a:gd name="T3" fmla="*/ 0 h 100"/>
              <a:gd name="T4" fmla="*/ 72663 w 202"/>
              <a:gd name="T5" fmla="*/ 0 h 100"/>
              <a:gd name="T6" fmla="*/ 0 w 202"/>
              <a:gd name="T7" fmla="*/ 36148 h 100"/>
              <a:gd name="T8" fmla="*/ 0 w 202"/>
              <a:gd name="T9" fmla="*/ 27385 h 1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2" h="100">
                <a:moveTo>
                  <a:pt x="0" y="75"/>
                </a:moveTo>
                <a:lnTo>
                  <a:pt x="156" y="0"/>
                </a:lnTo>
                <a:lnTo>
                  <a:pt x="201" y="0"/>
                </a:lnTo>
                <a:lnTo>
                  <a:pt x="0" y="99"/>
                </a:lnTo>
                <a:lnTo>
                  <a:pt x="0" y="7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1" name="Freeform 2395">
            <a:extLst>
              <a:ext uri="{FF2B5EF4-FFF2-40B4-BE49-F238E27FC236}">
                <a16:creationId xmlns:a16="http://schemas.microsoft.com/office/drawing/2014/main" id="{10BC0DD1-2959-A841-8C9C-C3C1420C6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7313" y="3190875"/>
            <a:ext cx="88900" cy="38100"/>
          </a:xfrm>
          <a:custGeom>
            <a:avLst/>
            <a:gdLst>
              <a:gd name="T0" fmla="*/ 77651 w 245"/>
              <a:gd name="T1" fmla="*/ 37744 h 107"/>
              <a:gd name="T2" fmla="*/ 0 w 245"/>
              <a:gd name="T3" fmla="*/ 0 h 107"/>
              <a:gd name="T4" fmla="*/ 16329 w 245"/>
              <a:gd name="T5" fmla="*/ 0 h 107"/>
              <a:gd name="T6" fmla="*/ 88537 w 245"/>
              <a:gd name="T7" fmla="*/ 35607 h 107"/>
              <a:gd name="T8" fmla="*/ 88537 w 245"/>
              <a:gd name="T9" fmla="*/ 37744 h 107"/>
              <a:gd name="T10" fmla="*/ 77651 w 245"/>
              <a:gd name="T11" fmla="*/ 37744 h 10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5" h="107">
                <a:moveTo>
                  <a:pt x="214" y="106"/>
                </a:moveTo>
                <a:lnTo>
                  <a:pt x="0" y="0"/>
                </a:lnTo>
                <a:lnTo>
                  <a:pt x="45" y="0"/>
                </a:lnTo>
                <a:lnTo>
                  <a:pt x="244" y="100"/>
                </a:lnTo>
                <a:lnTo>
                  <a:pt x="244" y="106"/>
                </a:lnTo>
                <a:lnTo>
                  <a:pt x="214" y="10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2" name="Freeform 2396">
            <a:extLst>
              <a:ext uri="{FF2B5EF4-FFF2-40B4-BE49-F238E27FC236}">
                <a16:creationId xmlns:a16="http://schemas.microsoft.com/office/drawing/2014/main" id="{E78D9C71-AC07-2949-BAB1-BD6473D25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2713" y="3154363"/>
            <a:ext cx="61912" cy="7937"/>
          </a:xfrm>
          <a:custGeom>
            <a:avLst/>
            <a:gdLst>
              <a:gd name="T0" fmla="*/ 0 w 174"/>
              <a:gd name="T1" fmla="*/ 7576 h 22"/>
              <a:gd name="T2" fmla="*/ 14588 w 174"/>
              <a:gd name="T3" fmla="*/ 0 h 22"/>
              <a:gd name="T4" fmla="*/ 61556 w 174"/>
              <a:gd name="T5" fmla="*/ 0 h 22"/>
              <a:gd name="T6" fmla="*/ 61556 w 174"/>
              <a:gd name="T7" fmla="*/ 7576 h 22"/>
              <a:gd name="T8" fmla="*/ 0 w 174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4" h="22">
                <a:moveTo>
                  <a:pt x="0" y="21"/>
                </a:moveTo>
                <a:lnTo>
                  <a:pt x="41" y="0"/>
                </a:lnTo>
                <a:lnTo>
                  <a:pt x="173" y="0"/>
                </a:lnTo>
                <a:lnTo>
                  <a:pt x="173" y="21"/>
                </a:lnTo>
                <a:lnTo>
                  <a:pt x="0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3" name="Freeform 2397">
            <a:extLst>
              <a:ext uri="{FF2B5EF4-FFF2-40B4-BE49-F238E27FC236}">
                <a16:creationId xmlns:a16="http://schemas.microsoft.com/office/drawing/2014/main" id="{E27B69BF-B9ED-DB4C-8E73-2F20D6E01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9213" y="3117850"/>
            <a:ext cx="7937" cy="38100"/>
          </a:xfrm>
          <a:custGeom>
            <a:avLst/>
            <a:gdLst>
              <a:gd name="T0" fmla="*/ 7576 w 22"/>
              <a:gd name="T1" fmla="*/ 37734 h 104"/>
              <a:gd name="T2" fmla="*/ 0 w 22"/>
              <a:gd name="T3" fmla="*/ 34437 h 104"/>
              <a:gd name="T4" fmla="*/ 0 w 22"/>
              <a:gd name="T5" fmla="*/ 0 h 104"/>
              <a:gd name="T6" fmla="*/ 7576 w 22"/>
              <a:gd name="T7" fmla="*/ 0 h 104"/>
              <a:gd name="T8" fmla="*/ 7576 w 22"/>
              <a:gd name="T9" fmla="*/ 37734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04">
                <a:moveTo>
                  <a:pt x="21" y="103"/>
                </a:moveTo>
                <a:lnTo>
                  <a:pt x="0" y="94"/>
                </a:lnTo>
                <a:lnTo>
                  <a:pt x="0" y="0"/>
                </a:lnTo>
                <a:lnTo>
                  <a:pt x="21" y="0"/>
                </a:lnTo>
                <a:lnTo>
                  <a:pt x="21" y="10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4" name="Freeform 2398">
            <a:extLst>
              <a:ext uri="{FF2B5EF4-FFF2-40B4-BE49-F238E27FC236}">
                <a16:creationId xmlns:a16="http://schemas.microsoft.com/office/drawing/2014/main" id="{D98EBC19-559A-B04D-A286-68211E1C3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9213" y="3189288"/>
            <a:ext cx="7937" cy="39687"/>
          </a:xfrm>
          <a:custGeom>
            <a:avLst/>
            <a:gdLst>
              <a:gd name="T0" fmla="*/ 7576 w 22"/>
              <a:gd name="T1" fmla="*/ 0 h 110"/>
              <a:gd name="T2" fmla="*/ 7576 w 22"/>
              <a:gd name="T3" fmla="*/ 39326 h 110"/>
              <a:gd name="T4" fmla="*/ 0 w 22"/>
              <a:gd name="T5" fmla="*/ 39326 h 110"/>
              <a:gd name="T6" fmla="*/ 0 w 22"/>
              <a:gd name="T7" fmla="*/ 4329 h 110"/>
              <a:gd name="T8" fmla="*/ 7576 w 22"/>
              <a:gd name="T9" fmla="*/ 0 h 1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10">
                <a:moveTo>
                  <a:pt x="21" y="0"/>
                </a:moveTo>
                <a:lnTo>
                  <a:pt x="21" y="109"/>
                </a:lnTo>
                <a:lnTo>
                  <a:pt x="0" y="109"/>
                </a:lnTo>
                <a:lnTo>
                  <a:pt x="0" y="12"/>
                </a:lnTo>
                <a:lnTo>
                  <a:pt x="2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5" name="Freeform 2399">
            <a:extLst>
              <a:ext uri="{FF2B5EF4-FFF2-40B4-BE49-F238E27FC236}">
                <a16:creationId xmlns:a16="http://schemas.microsoft.com/office/drawing/2014/main" id="{BCC98D4F-40B5-6F4E-A697-99DBE1409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3189288"/>
            <a:ext cx="6350" cy="39687"/>
          </a:xfrm>
          <a:custGeom>
            <a:avLst/>
            <a:gdLst>
              <a:gd name="T0" fmla="*/ 0 w 19"/>
              <a:gd name="T1" fmla="*/ 0 h 110"/>
              <a:gd name="T2" fmla="*/ 6016 w 19"/>
              <a:gd name="T3" fmla="*/ 4329 h 110"/>
              <a:gd name="T4" fmla="*/ 6016 w 19"/>
              <a:gd name="T5" fmla="*/ 39326 h 110"/>
              <a:gd name="T6" fmla="*/ 0 w 19"/>
              <a:gd name="T7" fmla="*/ 39326 h 110"/>
              <a:gd name="T8" fmla="*/ 0 w 19"/>
              <a:gd name="T9" fmla="*/ 0 h 1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10">
                <a:moveTo>
                  <a:pt x="0" y="0"/>
                </a:moveTo>
                <a:lnTo>
                  <a:pt x="18" y="12"/>
                </a:lnTo>
                <a:lnTo>
                  <a:pt x="18" y="109"/>
                </a:lnTo>
                <a:lnTo>
                  <a:pt x="0" y="10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6" name="Freeform 2400">
            <a:extLst>
              <a:ext uri="{FF2B5EF4-FFF2-40B4-BE49-F238E27FC236}">
                <a16:creationId xmlns:a16="http://schemas.microsoft.com/office/drawing/2014/main" id="{E34E3969-4B34-6447-8037-C9BB669DE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54363"/>
            <a:ext cx="63500" cy="7937"/>
          </a:xfrm>
          <a:custGeom>
            <a:avLst/>
            <a:gdLst>
              <a:gd name="T0" fmla="*/ 0 w 175"/>
              <a:gd name="T1" fmla="*/ 0 h 22"/>
              <a:gd name="T2" fmla="*/ 48623 w 175"/>
              <a:gd name="T3" fmla="*/ 0 h 22"/>
              <a:gd name="T4" fmla="*/ 63137 w 175"/>
              <a:gd name="T5" fmla="*/ 7576 h 22"/>
              <a:gd name="T6" fmla="*/ 0 w 175"/>
              <a:gd name="T7" fmla="*/ 7576 h 22"/>
              <a:gd name="T8" fmla="*/ 0 w 17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5" h="22">
                <a:moveTo>
                  <a:pt x="0" y="0"/>
                </a:moveTo>
                <a:lnTo>
                  <a:pt x="134" y="0"/>
                </a:lnTo>
                <a:lnTo>
                  <a:pt x="174" y="21"/>
                </a:lnTo>
                <a:lnTo>
                  <a:pt x="0" y="2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7" name="Freeform 2401">
            <a:extLst>
              <a:ext uri="{FF2B5EF4-FFF2-40B4-BE49-F238E27FC236}">
                <a16:creationId xmlns:a16="http://schemas.microsoft.com/office/drawing/2014/main" id="{2FCD6F9C-E4A0-2648-AAC9-57371BC3E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82938"/>
            <a:ext cx="63500" cy="7937"/>
          </a:xfrm>
          <a:custGeom>
            <a:avLst/>
            <a:gdLst>
              <a:gd name="T0" fmla="*/ 0 w 175"/>
              <a:gd name="T1" fmla="*/ 0 h 22"/>
              <a:gd name="T2" fmla="*/ 63137 w 175"/>
              <a:gd name="T3" fmla="*/ 0 h 22"/>
              <a:gd name="T4" fmla="*/ 48623 w 175"/>
              <a:gd name="T5" fmla="*/ 7576 h 22"/>
              <a:gd name="T6" fmla="*/ 0 w 175"/>
              <a:gd name="T7" fmla="*/ 7576 h 22"/>
              <a:gd name="T8" fmla="*/ 0 w 17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5" h="22">
                <a:moveTo>
                  <a:pt x="0" y="0"/>
                </a:moveTo>
                <a:lnTo>
                  <a:pt x="174" y="0"/>
                </a:lnTo>
                <a:lnTo>
                  <a:pt x="134" y="21"/>
                </a:lnTo>
                <a:lnTo>
                  <a:pt x="0" y="2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8" name="Freeform 2402">
            <a:extLst>
              <a:ext uri="{FF2B5EF4-FFF2-40B4-BE49-F238E27FC236}">
                <a16:creationId xmlns:a16="http://schemas.microsoft.com/office/drawing/2014/main" id="{DC8F217B-6DC5-4443-A4D1-C38B48911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3117850"/>
            <a:ext cx="6350" cy="38100"/>
          </a:xfrm>
          <a:custGeom>
            <a:avLst/>
            <a:gdLst>
              <a:gd name="T0" fmla="*/ 0 w 19"/>
              <a:gd name="T1" fmla="*/ 37734 h 104"/>
              <a:gd name="T2" fmla="*/ 0 w 19"/>
              <a:gd name="T3" fmla="*/ 0 h 104"/>
              <a:gd name="T4" fmla="*/ 6016 w 19"/>
              <a:gd name="T5" fmla="*/ 0 h 104"/>
              <a:gd name="T6" fmla="*/ 6016 w 19"/>
              <a:gd name="T7" fmla="*/ 34437 h 104"/>
              <a:gd name="T8" fmla="*/ 0 w 19"/>
              <a:gd name="T9" fmla="*/ 37734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04">
                <a:moveTo>
                  <a:pt x="0" y="103"/>
                </a:moveTo>
                <a:lnTo>
                  <a:pt x="0" y="0"/>
                </a:lnTo>
                <a:lnTo>
                  <a:pt x="18" y="0"/>
                </a:lnTo>
                <a:lnTo>
                  <a:pt x="18" y="94"/>
                </a:lnTo>
                <a:lnTo>
                  <a:pt x="0" y="10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9" name="Freeform 2403">
            <a:extLst>
              <a:ext uri="{FF2B5EF4-FFF2-40B4-BE49-F238E27FC236}">
                <a16:creationId xmlns:a16="http://schemas.microsoft.com/office/drawing/2014/main" id="{0780E9D0-9731-3549-BC11-C4991E72C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2713" y="3182938"/>
            <a:ext cx="61912" cy="7937"/>
          </a:xfrm>
          <a:custGeom>
            <a:avLst/>
            <a:gdLst>
              <a:gd name="T0" fmla="*/ 14588 w 174"/>
              <a:gd name="T1" fmla="*/ 7576 h 22"/>
              <a:gd name="T2" fmla="*/ 0 w 174"/>
              <a:gd name="T3" fmla="*/ 0 h 22"/>
              <a:gd name="T4" fmla="*/ 61556 w 174"/>
              <a:gd name="T5" fmla="*/ 0 h 22"/>
              <a:gd name="T6" fmla="*/ 61556 w 174"/>
              <a:gd name="T7" fmla="*/ 7576 h 22"/>
              <a:gd name="T8" fmla="*/ 14588 w 174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4" h="22">
                <a:moveTo>
                  <a:pt x="41" y="21"/>
                </a:moveTo>
                <a:lnTo>
                  <a:pt x="0" y="0"/>
                </a:lnTo>
                <a:lnTo>
                  <a:pt x="173" y="0"/>
                </a:lnTo>
                <a:lnTo>
                  <a:pt x="173" y="21"/>
                </a:lnTo>
                <a:lnTo>
                  <a:pt x="41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0" name="Freeform 2404">
            <a:extLst>
              <a:ext uri="{FF2B5EF4-FFF2-40B4-BE49-F238E27FC236}">
                <a16:creationId xmlns:a16="http://schemas.microsoft.com/office/drawing/2014/main" id="{D1F76AC4-4D91-3C4A-9154-8C086C63A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9213" y="3151188"/>
            <a:ext cx="7937" cy="4762"/>
          </a:xfrm>
          <a:custGeom>
            <a:avLst/>
            <a:gdLst>
              <a:gd name="T0" fmla="*/ 7576 w 22"/>
              <a:gd name="T1" fmla="*/ 3297 h 13"/>
              <a:gd name="T2" fmla="*/ 7576 w 22"/>
              <a:gd name="T3" fmla="*/ 4396 h 13"/>
              <a:gd name="T4" fmla="*/ 0 w 22"/>
              <a:gd name="T5" fmla="*/ 1099 h 13"/>
              <a:gd name="T6" fmla="*/ 0 w 22"/>
              <a:gd name="T7" fmla="*/ 0 h 13"/>
              <a:gd name="T8" fmla="*/ 7576 w 22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1" y="9"/>
                </a:moveTo>
                <a:lnTo>
                  <a:pt x="21" y="12"/>
                </a:lnTo>
                <a:lnTo>
                  <a:pt x="0" y="3"/>
                </a:lnTo>
                <a:lnTo>
                  <a:pt x="0" y="0"/>
                </a:lnTo>
                <a:lnTo>
                  <a:pt x="21" y="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1" name="Freeform 2405">
            <a:extLst>
              <a:ext uri="{FF2B5EF4-FFF2-40B4-BE49-F238E27FC236}">
                <a16:creationId xmlns:a16="http://schemas.microsoft.com/office/drawing/2014/main" id="{E9B803C3-F67C-E04B-920C-4BF42B428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3151188"/>
            <a:ext cx="9525" cy="7937"/>
          </a:xfrm>
          <a:custGeom>
            <a:avLst/>
            <a:gdLst>
              <a:gd name="T0" fmla="*/ 9159 w 26"/>
              <a:gd name="T1" fmla="*/ 3247 h 22"/>
              <a:gd name="T2" fmla="*/ 0 w 26"/>
              <a:gd name="T3" fmla="*/ 7576 h 22"/>
              <a:gd name="T4" fmla="*/ 0 w 26"/>
              <a:gd name="T5" fmla="*/ 3247 h 22"/>
              <a:gd name="T6" fmla="*/ 6594 w 26"/>
              <a:gd name="T7" fmla="*/ 0 h 22"/>
              <a:gd name="T8" fmla="*/ 6594 w 26"/>
              <a:gd name="T9" fmla="*/ 3247 h 22"/>
              <a:gd name="T10" fmla="*/ 9159 w 26"/>
              <a:gd name="T11" fmla="*/ 32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22">
                <a:moveTo>
                  <a:pt x="25" y="9"/>
                </a:moveTo>
                <a:lnTo>
                  <a:pt x="0" y="21"/>
                </a:lnTo>
                <a:lnTo>
                  <a:pt x="0" y="9"/>
                </a:lnTo>
                <a:lnTo>
                  <a:pt x="18" y="0"/>
                </a:lnTo>
                <a:lnTo>
                  <a:pt x="18" y="9"/>
                </a:lnTo>
                <a:lnTo>
                  <a:pt x="25" y="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2" name="Freeform 2406">
            <a:extLst>
              <a:ext uri="{FF2B5EF4-FFF2-40B4-BE49-F238E27FC236}">
                <a16:creationId xmlns:a16="http://schemas.microsoft.com/office/drawing/2014/main" id="{060759E1-81D8-884F-A9D6-2ADEAE860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6363" y="3182938"/>
            <a:ext cx="22225" cy="7937"/>
          </a:xfrm>
          <a:custGeom>
            <a:avLst/>
            <a:gdLst>
              <a:gd name="T0" fmla="*/ 14464 w 63"/>
              <a:gd name="T1" fmla="*/ 7576 h 22"/>
              <a:gd name="T2" fmla="*/ 0 w 63"/>
              <a:gd name="T3" fmla="*/ 0 h 22"/>
              <a:gd name="T4" fmla="*/ 7408 w 63"/>
              <a:gd name="T5" fmla="*/ 0 h 22"/>
              <a:gd name="T6" fmla="*/ 21872 w 63"/>
              <a:gd name="T7" fmla="*/ 7576 h 22"/>
              <a:gd name="T8" fmla="*/ 14464 w 63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22">
                <a:moveTo>
                  <a:pt x="41" y="21"/>
                </a:moveTo>
                <a:lnTo>
                  <a:pt x="0" y="0"/>
                </a:lnTo>
                <a:lnTo>
                  <a:pt x="21" y="0"/>
                </a:lnTo>
                <a:lnTo>
                  <a:pt x="62" y="21"/>
                </a:lnTo>
                <a:lnTo>
                  <a:pt x="41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3" name="Freeform 2407">
            <a:extLst>
              <a:ext uri="{FF2B5EF4-FFF2-40B4-BE49-F238E27FC236}">
                <a16:creationId xmlns:a16="http://schemas.microsoft.com/office/drawing/2014/main" id="{92087724-A029-2042-8794-B0819B3EA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1125" y="3154363"/>
            <a:ext cx="17463" cy="7937"/>
          </a:xfrm>
          <a:custGeom>
            <a:avLst/>
            <a:gdLst>
              <a:gd name="T0" fmla="*/ 2183 w 48"/>
              <a:gd name="T1" fmla="*/ 7576 h 22"/>
              <a:gd name="T2" fmla="*/ 0 w 48"/>
              <a:gd name="T3" fmla="*/ 7576 h 22"/>
              <a:gd name="T4" fmla="*/ 14916 w 48"/>
              <a:gd name="T5" fmla="*/ 0 h 22"/>
              <a:gd name="T6" fmla="*/ 17099 w 48"/>
              <a:gd name="T7" fmla="*/ 0 h 22"/>
              <a:gd name="T8" fmla="*/ 2183 w 48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" h="22">
                <a:moveTo>
                  <a:pt x="6" y="21"/>
                </a:moveTo>
                <a:lnTo>
                  <a:pt x="0" y="21"/>
                </a:lnTo>
                <a:lnTo>
                  <a:pt x="41" y="0"/>
                </a:lnTo>
                <a:lnTo>
                  <a:pt x="47" y="0"/>
                </a:lnTo>
                <a:lnTo>
                  <a:pt x="6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4" name="Freeform 2408">
            <a:extLst>
              <a:ext uri="{FF2B5EF4-FFF2-40B4-BE49-F238E27FC236}">
                <a16:creationId xmlns:a16="http://schemas.microsoft.com/office/drawing/2014/main" id="{69968085-D66B-E647-AF60-0C5A4B644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7938" y="3154363"/>
            <a:ext cx="23812" cy="7937"/>
          </a:xfrm>
          <a:custGeom>
            <a:avLst/>
            <a:gdLst>
              <a:gd name="T0" fmla="*/ 8059 w 65"/>
              <a:gd name="T1" fmla="*/ 0 h 22"/>
              <a:gd name="T2" fmla="*/ 23446 w 65"/>
              <a:gd name="T3" fmla="*/ 7576 h 22"/>
              <a:gd name="T4" fmla="*/ 14654 w 65"/>
              <a:gd name="T5" fmla="*/ 7576 h 22"/>
              <a:gd name="T6" fmla="*/ 0 w 65"/>
              <a:gd name="T7" fmla="*/ 0 h 22"/>
              <a:gd name="T8" fmla="*/ 8059 w 6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22">
                <a:moveTo>
                  <a:pt x="22" y="0"/>
                </a:moveTo>
                <a:lnTo>
                  <a:pt x="64" y="21"/>
                </a:lnTo>
                <a:lnTo>
                  <a:pt x="40" y="21"/>
                </a:lnTo>
                <a:lnTo>
                  <a:pt x="0" y="0"/>
                </a:lnTo>
                <a:lnTo>
                  <a:pt x="2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5" name="Freeform 2409">
            <a:extLst>
              <a:ext uri="{FF2B5EF4-FFF2-40B4-BE49-F238E27FC236}">
                <a16:creationId xmlns:a16="http://schemas.microsoft.com/office/drawing/2014/main" id="{18BB53DC-AB4F-7C43-A7A4-24F851F36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7938" y="3182938"/>
            <a:ext cx="15875" cy="7937"/>
          </a:xfrm>
          <a:custGeom>
            <a:avLst/>
            <a:gdLst>
              <a:gd name="T0" fmla="*/ 13804 w 46"/>
              <a:gd name="T1" fmla="*/ 0 h 22"/>
              <a:gd name="T2" fmla="*/ 15530 w 46"/>
              <a:gd name="T3" fmla="*/ 0 h 22"/>
              <a:gd name="T4" fmla="*/ 2416 w 46"/>
              <a:gd name="T5" fmla="*/ 7576 h 22"/>
              <a:gd name="T6" fmla="*/ 0 w 46"/>
              <a:gd name="T7" fmla="*/ 7576 h 22"/>
              <a:gd name="T8" fmla="*/ 13804 w 46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" h="22">
                <a:moveTo>
                  <a:pt x="40" y="0"/>
                </a:moveTo>
                <a:lnTo>
                  <a:pt x="45" y="0"/>
                </a:lnTo>
                <a:lnTo>
                  <a:pt x="7" y="21"/>
                </a:lnTo>
                <a:lnTo>
                  <a:pt x="0" y="21"/>
                </a:lnTo>
                <a:lnTo>
                  <a:pt x="4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6" name="Freeform 2410">
            <a:extLst>
              <a:ext uri="{FF2B5EF4-FFF2-40B4-BE49-F238E27FC236}">
                <a16:creationId xmlns:a16="http://schemas.microsoft.com/office/drawing/2014/main" id="{20235A7F-60B3-5541-8A42-C132F8664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5" y="3184525"/>
            <a:ext cx="9525" cy="9525"/>
          </a:xfrm>
          <a:custGeom>
            <a:avLst/>
            <a:gdLst>
              <a:gd name="T0" fmla="*/ 0 w 28"/>
              <a:gd name="T1" fmla="*/ 5715 h 25"/>
              <a:gd name="T2" fmla="*/ 9185 w 28"/>
              <a:gd name="T3" fmla="*/ 0 h 25"/>
              <a:gd name="T4" fmla="*/ 9185 w 28"/>
              <a:gd name="T5" fmla="*/ 4572 h 25"/>
              <a:gd name="T6" fmla="*/ 2041 w 28"/>
              <a:gd name="T7" fmla="*/ 9144 h 25"/>
              <a:gd name="T8" fmla="*/ 2041 w 28"/>
              <a:gd name="T9" fmla="*/ 5715 h 25"/>
              <a:gd name="T10" fmla="*/ 0 w 28"/>
              <a:gd name="T11" fmla="*/ 57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" h="25">
                <a:moveTo>
                  <a:pt x="0" y="15"/>
                </a:moveTo>
                <a:lnTo>
                  <a:pt x="27" y="0"/>
                </a:lnTo>
                <a:lnTo>
                  <a:pt x="27" y="12"/>
                </a:lnTo>
                <a:lnTo>
                  <a:pt x="6" y="24"/>
                </a:lnTo>
                <a:lnTo>
                  <a:pt x="6" y="15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7" name="Freeform 2411">
            <a:extLst>
              <a:ext uri="{FF2B5EF4-FFF2-40B4-BE49-F238E27FC236}">
                <a16:creationId xmlns:a16="http://schemas.microsoft.com/office/drawing/2014/main" id="{E8E0D989-6E7B-6E42-B030-E8243D7B1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3187700"/>
            <a:ext cx="6350" cy="6350"/>
          </a:xfrm>
          <a:custGeom>
            <a:avLst/>
            <a:gdLst>
              <a:gd name="T0" fmla="*/ 0 w 19"/>
              <a:gd name="T1" fmla="*/ 1191 h 16"/>
              <a:gd name="T2" fmla="*/ 0 w 19"/>
              <a:gd name="T3" fmla="*/ 0 h 16"/>
              <a:gd name="T4" fmla="*/ 6016 w 19"/>
              <a:gd name="T5" fmla="*/ 3572 h 16"/>
              <a:gd name="T6" fmla="*/ 6016 w 19"/>
              <a:gd name="T7" fmla="*/ 5953 h 16"/>
              <a:gd name="T8" fmla="*/ 0 w 19"/>
              <a:gd name="T9" fmla="*/ 119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6">
                <a:moveTo>
                  <a:pt x="0" y="3"/>
                </a:moveTo>
                <a:lnTo>
                  <a:pt x="0" y="0"/>
                </a:lnTo>
                <a:lnTo>
                  <a:pt x="18" y="9"/>
                </a:lnTo>
                <a:lnTo>
                  <a:pt x="18" y="15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8" name="Freeform 2412">
            <a:extLst>
              <a:ext uri="{FF2B5EF4-FFF2-40B4-BE49-F238E27FC236}">
                <a16:creationId xmlns:a16="http://schemas.microsoft.com/office/drawing/2014/main" id="{1C556A63-82F8-094E-8816-F9AB02CCF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8900" y="3182938"/>
            <a:ext cx="31750" cy="7937"/>
          </a:xfrm>
          <a:custGeom>
            <a:avLst/>
            <a:gdLst>
              <a:gd name="T0" fmla="*/ 0 w 88"/>
              <a:gd name="T1" fmla="*/ 0 h 22"/>
              <a:gd name="T2" fmla="*/ 16597 w 88"/>
              <a:gd name="T3" fmla="*/ 0 h 22"/>
              <a:gd name="T4" fmla="*/ 31389 w 88"/>
              <a:gd name="T5" fmla="*/ 7576 h 22"/>
              <a:gd name="T6" fmla="*/ 14793 w 88"/>
              <a:gd name="T7" fmla="*/ 7576 h 22"/>
              <a:gd name="T8" fmla="*/ 0 w 88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8" h="22">
                <a:moveTo>
                  <a:pt x="0" y="0"/>
                </a:moveTo>
                <a:lnTo>
                  <a:pt x="46" y="0"/>
                </a:lnTo>
                <a:lnTo>
                  <a:pt x="87" y="21"/>
                </a:lnTo>
                <a:lnTo>
                  <a:pt x="41" y="2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9" name="Freeform 2413">
            <a:extLst>
              <a:ext uri="{FF2B5EF4-FFF2-40B4-BE49-F238E27FC236}">
                <a16:creationId xmlns:a16="http://schemas.microsoft.com/office/drawing/2014/main" id="{69231A36-1C8C-4B44-86A0-74627FDB9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75" y="3154363"/>
            <a:ext cx="30163" cy="7937"/>
          </a:xfrm>
          <a:custGeom>
            <a:avLst/>
            <a:gdLst>
              <a:gd name="T0" fmla="*/ 29808 w 85"/>
              <a:gd name="T1" fmla="*/ 7576 h 22"/>
              <a:gd name="T2" fmla="*/ 14904 w 85"/>
              <a:gd name="T3" fmla="*/ 7576 h 22"/>
              <a:gd name="T4" fmla="*/ 0 w 85"/>
              <a:gd name="T5" fmla="*/ 0 h 22"/>
              <a:gd name="T6" fmla="*/ 15969 w 85"/>
              <a:gd name="T7" fmla="*/ 0 h 22"/>
              <a:gd name="T8" fmla="*/ 29808 w 85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5" h="22">
                <a:moveTo>
                  <a:pt x="84" y="21"/>
                </a:moveTo>
                <a:lnTo>
                  <a:pt x="42" y="21"/>
                </a:lnTo>
                <a:lnTo>
                  <a:pt x="0" y="0"/>
                </a:lnTo>
                <a:lnTo>
                  <a:pt x="45" y="0"/>
                </a:lnTo>
                <a:lnTo>
                  <a:pt x="84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10" name="Freeform 2414">
            <a:extLst>
              <a:ext uri="{FF2B5EF4-FFF2-40B4-BE49-F238E27FC236}">
                <a16:creationId xmlns:a16="http://schemas.microsoft.com/office/drawing/2014/main" id="{F4B791BB-A6F2-5941-9E8E-077475F63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1750" y="3182938"/>
            <a:ext cx="25400" cy="7937"/>
          </a:xfrm>
          <a:custGeom>
            <a:avLst/>
            <a:gdLst>
              <a:gd name="T0" fmla="*/ 25047 w 72"/>
              <a:gd name="T1" fmla="*/ 0 h 22"/>
              <a:gd name="T2" fmla="*/ 25047 w 72"/>
              <a:gd name="T3" fmla="*/ 2165 h 22"/>
              <a:gd name="T4" fmla="*/ 15522 w 72"/>
              <a:gd name="T5" fmla="*/ 7576 h 22"/>
              <a:gd name="T6" fmla="*/ 0 w 72"/>
              <a:gd name="T7" fmla="*/ 7576 h 22"/>
              <a:gd name="T8" fmla="*/ 13758 w 72"/>
              <a:gd name="T9" fmla="*/ 0 h 22"/>
              <a:gd name="T10" fmla="*/ 25047 w 72"/>
              <a:gd name="T11" fmla="*/ 0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2" h="22">
                <a:moveTo>
                  <a:pt x="71" y="0"/>
                </a:moveTo>
                <a:lnTo>
                  <a:pt x="71" y="6"/>
                </a:lnTo>
                <a:lnTo>
                  <a:pt x="44" y="21"/>
                </a:lnTo>
                <a:lnTo>
                  <a:pt x="0" y="21"/>
                </a:lnTo>
                <a:lnTo>
                  <a:pt x="39" y="0"/>
                </a:lnTo>
                <a:lnTo>
                  <a:pt x="7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11" name="Freeform 2415">
            <a:extLst>
              <a:ext uri="{FF2B5EF4-FFF2-40B4-BE49-F238E27FC236}">
                <a16:creationId xmlns:a16="http://schemas.microsoft.com/office/drawing/2014/main" id="{B82F2846-6F58-C745-A2F1-5739D6F77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3154363"/>
            <a:ext cx="25400" cy="7937"/>
          </a:xfrm>
          <a:custGeom>
            <a:avLst/>
            <a:gdLst>
              <a:gd name="T0" fmla="*/ 0 w 71"/>
              <a:gd name="T1" fmla="*/ 7576 h 22"/>
              <a:gd name="T2" fmla="*/ 0 w 71"/>
              <a:gd name="T3" fmla="*/ 4329 h 22"/>
              <a:gd name="T4" fmla="*/ 8944 w 71"/>
              <a:gd name="T5" fmla="*/ 0 h 22"/>
              <a:gd name="T6" fmla="*/ 25042 w 71"/>
              <a:gd name="T7" fmla="*/ 0 h 22"/>
              <a:gd name="T8" fmla="*/ 10375 w 71"/>
              <a:gd name="T9" fmla="*/ 7576 h 22"/>
              <a:gd name="T10" fmla="*/ 0 w 71"/>
              <a:gd name="T11" fmla="*/ 7576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1" h="22">
                <a:moveTo>
                  <a:pt x="0" y="21"/>
                </a:moveTo>
                <a:lnTo>
                  <a:pt x="0" y="12"/>
                </a:lnTo>
                <a:lnTo>
                  <a:pt x="25" y="0"/>
                </a:lnTo>
                <a:lnTo>
                  <a:pt x="70" y="0"/>
                </a:lnTo>
                <a:lnTo>
                  <a:pt x="29" y="21"/>
                </a:lnTo>
                <a:lnTo>
                  <a:pt x="0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12" name="Freeform 2416">
            <a:extLst>
              <a:ext uri="{FF2B5EF4-FFF2-40B4-BE49-F238E27FC236}">
                <a16:creationId xmlns:a16="http://schemas.microsoft.com/office/drawing/2014/main" id="{17D7DCA8-5DD3-C346-9437-C91A13668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5" y="3152775"/>
            <a:ext cx="9525" cy="6350"/>
          </a:xfrm>
          <a:custGeom>
            <a:avLst/>
            <a:gdLst>
              <a:gd name="T0" fmla="*/ 9185 w 28"/>
              <a:gd name="T1" fmla="*/ 3008 h 19"/>
              <a:gd name="T2" fmla="*/ 9185 w 28"/>
              <a:gd name="T3" fmla="*/ 6016 h 19"/>
              <a:gd name="T4" fmla="*/ 0 w 28"/>
              <a:gd name="T5" fmla="*/ 2005 h 19"/>
              <a:gd name="T6" fmla="*/ 2041 w 28"/>
              <a:gd name="T7" fmla="*/ 2005 h 19"/>
              <a:gd name="T8" fmla="*/ 2041 w 28"/>
              <a:gd name="T9" fmla="*/ 0 h 19"/>
              <a:gd name="T10" fmla="*/ 9185 w 28"/>
              <a:gd name="T11" fmla="*/ 300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" h="19">
                <a:moveTo>
                  <a:pt x="27" y="9"/>
                </a:moveTo>
                <a:lnTo>
                  <a:pt x="27" y="18"/>
                </a:lnTo>
                <a:lnTo>
                  <a:pt x="0" y="6"/>
                </a:lnTo>
                <a:lnTo>
                  <a:pt x="6" y="6"/>
                </a:lnTo>
                <a:lnTo>
                  <a:pt x="6" y="0"/>
                </a:lnTo>
                <a:lnTo>
                  <a:pt x="27" y="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13" name="Freeform 2417">
            <a:extLst>
              <a:ext uri="{FF2B5EF4-FFF2-40B4-BE49-F238E27FC236}">
                <a16:creationId xmlns:a16="http://schemas.microsoft.com/office/drawing/2014/main" id="{59C8E97E-2972-464D-B3FB-F9939856A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9525" y="3182938"/>
            <a:ext cx="20638" cy="7937"/>
          </a:xfrm>
          <a:custGeom>
            <a:avLst/>
            <a:gdLst>
              <a:gd name="T0" fmla="*/ 13521 w 58"/>
              <a:gd name="T1" fmla="*/ 0 h 22"/>
              <a:gd name="T2" fmla="*/ 20282 w 58"/>
              <a:gd name="T3" fmla="*/ 0 h 22"/>
              <a:gd name="T4" fmla="*/ 5337 w 58"/>
              <a:gd name="T5" fmla="*/ 7576 h 22"/>
              <a:gd name="T6" fmla="*/ 0 w 58"/>
              <a:gd name="T7" fmla="*/ 7576 h 22"/>
              <a:gd name="T8" fmla="*/ 13521 w 58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" h="22">
                <a:moveTo>
                  <a:pt x="38" y="0"/>
                </a:moveTo>
                <a:lnTo>
                  <a:pt x="57" y="0"/>
                </a:lnTo>
                <a:lnTo>
                  <a:pt x="15" y="21"/>
                </a:lnTo>
                <a:lnTo>
                  <a:pt x="0" y="21"/>
                </a:lnTo>
                <a:lnTo>
                  <a:pt x="3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14" name="Freeform 2418">
            <a:extLst>
              <a:ext uri="{FF2B5EF4-FFF2-40B4-BE49-F238E27FC236}">
                <a16:creationId xmlns:a16="http://schemas.microsoft.com/office/drawing/2014/main" id="{4BA8B387-9ACC-7E47-9D4D-AB38AE0F3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3184525"/>
            <a:ext cx="9525" cy="6350"/>
          </a:xfrm>
          <a:custGeom>
            <a:avLst/>
            <a:gdLst>
              <a:gd name="T0" fmla="*/ 9159 w 26"/>
              <a:gd name="T1" fmla="*/ 5013 h 19"/>
              <a:gd name="T2" fmla="*/ 6594 w 26"/>
              <a:gd name="T3" fmla="*/ 5013 h 19"/>
              <a:gd name="T4" fmla="*/ 6594 w 26"/>
              <a:gd name="T5" fmla="*/ 6016 h 19"/>
              <a:gd name="T6" fmla="*/ 0 w 26"/>
              <a:gd name="T7" fmla="*/ 3008 h 19"/>
              <a:gd name="T8" fmla="*/ 0 w 26"/>
              <a:gd name="T9" fmla="*/ 0 h 19"/>
              <a:gd name="T10" fmla="*/ 9159 w 26"/>
              <a:gd name="T11" fmla="*/ 5013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9">
                <a:moveTo>
                  <a:pt x="25" y="15"/>
                </a:moveTo>
                <a:lnTo>
                  <a:pt x="18" y="15"/>
                </a:lnTo>
                <a:lnTo>
                  <a:pt x="18" y="18"/>
                </a:lnTo>
                <a:lnTo>
                  <a:pt x="0" y="9"/>
                </a:lnTo>
                <a:lnTo>
                  <a:pt x="0" y="0"/>
                </a:lnTo>
                <a:lnTo>
                  <a:pt x="25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15" name="Freeform 2419">
            <a:extLst>
              <a:ext uri="{FF2B5EF4-FFF2-40B4-BE49-F238E27FC236}">
                <a16:creationId xmlns:a16="http://schemas.microsoft.com/office/drawing/2014/main" id="{A69ED823-A57B-184A-A3A6-D12D7BDAA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6363" y="3154363"/>
            <a:ext cx="20637" cy="7937"/>
          </a:xfrm>
          <a:custGeom>
            <a:avLst/>
            <a:gdLst>
              <a:gd name="T0" fmla="*/ 0 w 57"/>
              <a:gd name="T1" fmla="*/ 7576 h 22"/>
              <a:gd name="T2" fmla="*/ 14844 w 57"/>
              <a:gd name="T3" fmla="*/ 0 h 22"/>
              <a:gd name="T4" fmla="*/ 20275 w 57"/>
              <a:gd name="T5" fmla="*/ 0 h 22"/>
              <a:gd name="T6" fmla="*/ 5431 w 57"/>
              <a:gd name="T7" fmla="*/ 7576 h 22"/>
              <a:gd name="T8" fmla="*/ 0 w 57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" h="22">
                <a:moveTo>
                  <a:pt x="0" y="21"/>
                </a:moveTo>
                <a:lnTo>
                  <a:pt x="41" y="0"/>
                </a:lnTo>
                <a:lnTo>
                  <a:pt x="56" y="0"/>
                </a:lnTo>
                <a:lnTo>
                  <a:pt x="15" y="21"/>
                </a:lnTo>
                <a:lnTo>
                  <a:pt x="0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16" name="Freeform 2420">
            <a:extLst>
              <a:ext uri="{FF2B5EF4-FFF2-40B4-BE49-F238E27FC236}">
                <a16:creationId xmlns:a16="http://schemas.microsoft.com/office/drawing/2014/main" id="{179053DC-8011-3241-8BBE-5CB22925D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3182938"/>
            <a:ext cx="25400" cy="7937"/>
          </a:xfrm>
          <a:custGeom>
            <a:avLst/>
            <a:gdLst>
              <a:gd name="T0" fmla="*/ 0 w 71"/>
              <a:gd name="T1" fmla="*/ 0 h 22"/>
              <a:gd name="T2" fmla="*/ 10375 w 71"/>
              <a:gd name="T3" fmla="*/ 0 h 22"/>
              <a:gd name="T4" fmla="*/ 25042 w 71"/>
              <a:gd name="T5" fmla="*/ 7576 h 22"/>
              <a:gd name="T6" fmla="*/ 8944 w 71"/>
              <a:gd name="T7" fmla="*/ 7576 h 22"/>
              <a:gd name="T8" fmla="*/ 0 w 71"/>
              <a:gd name="T9" fmla="*/ 2165 h 22"/>
              <a:gd name="T10" fmla="*/ 0 w 71"/>
              <a:gd name="T11" fmla="*/ 0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1" h="22">
                <a:moveTo>
                  <a:pt x="0" y="0"/>
                </a:moveTo>
                <a:lnTo>
                  <a:pt x="29" y="0"/>
                </a:lnTo>
                <a:lnTo>
                  <a:pt x="70" y="21"/>
                </a:lnTo>
                <a:lnTo>
                  <a:pt x="25" y="21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17" name="Freeform 2421">
            <a:extLst>
              <a:ext uri="{FF2B5EF4-FFF2-40B4-BE49-F238E27FC236}">
                <a16:creationId xmlns:a16="http://schemas.microsoft.com/office/drawing/2014/main" id="{F8F51706-43DD-E542-8ABB-9125EC332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1750" y="3154363"/>
            <a:ext cx="25400" cy="7937"/>
          </a:xfrm>
          <a:custGeom>
            <a:avLst/>
            <a:gdLst>
              <a:gd name="T0" fmla="*/ 25047 w 72"/>
              <a:gd name="T1" fmla="*/ 7576 h 22"/>
              <a:gd name="T2" fmla="*/ 13758 w 72"/>
              <a:gd name="T3" fmla="*/ 7576 h 22"/>
              <a:gd name="T4" fmla="*/ 0 w 72"/>
              <a:gd name="T5" fmla="*/ 0 h 22"/>
              <a:gd name="T6" fmla="*/ 15522 w 72"/>
              <a:gd name="T7" fmla="*/ 0 h 22"/>
              <a:gd name="T8" fmla="*/ 25047 w 72"/>
              <a:gd name="T9" fmla="*/ 4329 h 22"/>
              <a:gd name="T10" fmla="*/ 25047 w 72"/>
              <a:gd name="T11" fmla="*/ 7576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2" h="22">
                <a:moveTo>
                  <a:pt x="71" y="21"/>
                </a:moveTo>
                <a:lnTo>
                  <a:pt x="39" y="21"/>
                </a:lnTo>
                <a:lnTo>
                  <a:pt x="0" y="0"/>
                </a:lnTo>
                <a:lnTo>
                  <a:pt x="44" y="0"/>
                </a:lnTo>
                <a:lnTo>
                  <a:pt x="71" y="12"/>
                </a:lnTo>
                <a:lnTo>
                  <a:pt x="71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18" name="Freeform 2422">
            <a:extLst>
              <a:ext uri="{FF2B5EF4-FFF2-40B4-BE49-F238E27FC236}">
                <a16:creationId xmlns:a16="http://schemas.microsoft.com/office/drawing/2014/main" id="{5AFF9CB0-D208-DF45-8F92-3194469C3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75" y="3182938"/>
            <a:ext cx="30163" cy="7937"/>
          </a:xfrm>
          <a:custGeom>
            <a:avLst/>
            <a:gdLst>
              <a:gd name="T0" fmla="*/ 29808 w 85"/>
              <a:gd name="T1" fmla="*/ 0 h 22"/>
              <a:gd name="T2" fmla="*/ 15969 w 85"/>
              <a:gd name="T3" fmla="*/ 7576 h 22"/>
              <a:gd name="T4" fmla="*/ 0 w 85"/>
              <a:gd name="T5" fmla="*/ 7576 h 22"/>
              <a:gd name="T6" fmla="*/ 14904 w 85"/>
              <a:gd name="T7" fmla="*/ 0 h 22"/>
              <a:gd name="T8" fmla="*/ 29808 w 8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5" h="22">
                <a:moveTo>
                  <a:pt x="84" y="0"/>
                </a:moveTo>
                <a:lnTo>
                  <a:pt x="45" y="21"/>
                </a:lnTo>
                <a:lnTo>
                  <a:pt x="0" y="21"/>
                </a:lnTo>
                <a:lnTo>
                  <a:pt x="42" y="0"/>
                </a:lnTo>
                <a:lnTo>
                  <a:pt x="8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19" name="Freeform 2423">
            <a:extLst>
              <a:ext uri="{FF2B5EF4-FFF2-40B4-BE49-F238E27FC236}">
                <a16:creationId xmlns:a16="http://schemas.microsoft.com/office/drawing/2014/main" id="{FE761FDA-4272-DA43-BBDB-E84BBA2BF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8900" y="3154363"/>
            <a:ext cx="31750" cy="7937"/>
          </a:xfrm>
          <a:custGeom>
            <a:avLst/>
            <a:gdLst>
              <a:gd name="T0" fmla="*/ 16597 w 88"/>
              <a:gd name="T1" fmla="*/ 7576 h 22"/>
              <a:gd name="T2" fmla="*/ 0 w 88"/>
              <a:gd name="T3" fmla="*/ 7576 h 22"/>
              <a:gd name="T4" fmla="*/ 14793 w 88"/>
              <a:gd name="T5" fmla="*/ 0 h 22"/>
              <a:gd name="T6" fmla="*/ 31389 w 88"/>
              <a:gd name="T7" fmla="*/ 0 h 22"/>
              <a:gd name="T8" fmla="*/ 16597 w 88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8" h="22">
                <a:moveTo>
                  <a:pt x="46" y="21"/>
                </a:moveTo>
                <a:lnTo>
                  <a:pt x="0" y="21"/>
                </a:lnTo>
                <a:lnTo>
                  <a:pt x="41" y="0"/>
                </a:lnTo>
                <a:lnTo>
                  <a:pt x="87" y="0"/>
                </a:lnTo>
                <a:lnTo>
                  <a:pt x="46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20" name="Freeform 2424">
            <a:extLst>
              <a:ext uri="{FF2B5EF4-FFF2-40B4-BE49-F238E27FC236}">
                <a16:creationId xmlns:a16="http://schemas.microsoft.com/office/drawing/2014/main" id="{D97812D3-BCA6-3848-8D6E-D5C0DACC3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3117850"/>
            <a:ext cx="11112" cy="44450"/>
          </a:xfrm>
          <a:custGeom>
            <a:avLst/>
            <a:gdLst>
              <a:gd name="T0" fmla="*/ 10754 w 31"/>
              <a:gd name="T1" fmla="*/ 37527 h 122"/>
              <a:gd name="T2" fmla="*/ 0 w 31"/>
              <a:gd name="T3" fmla="*/ 44086 h 122"/>
              <a:gd name="T4" fmla="*/ 0 w 31"/>
              <a:gd name="T5" fmla="*/ 0 h 122"/>
              <a:gd name="T6" fmla="*/ 10754 w 31"/>
              <a:gd name="T7" fmla="*/ 0 h 122"/>
              <a:gd name="T8" fmla="*/ 10754 w 31"/>
              <a:gd name="T9" fmla="*/ 37527 h 1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22">
                <a:moveTo>
                  <a:pt x="30" y="103"/>
                </a:moveTo>
                <a:lnTo>
                  <a:pt x="0" y="121"/>
                </a:lnTo>
                <a:lnTo>
                  <a:pt x="0" y="0"/>
                </a:lnTo>
                <a:lnTo>
                  <a:pt x="30" y="0"/>
                </a:lnTo>
                <a:lnTo>
                  <a:pt x="30" y="103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21" name="Freeform 2425">
            <a:extLst>
              <a:ext uri="{FF2B5EF4-FFF2-40B4-BE49-F238E27FC236}">
                <a16:creationId xmlns:a16="http://schemas.microsoft.com/office/drawing/2014/main" id="{E2F293E1-83F5-3644-A999-EFB00C90E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71825"/>
            <a:ext cx="84138" cy="11113"/>
          </a:xfrm>
          <a:custGeom>
            <a:avLst/>
            <a:gdLst>
              <a:gd name="T0" fmla="*/ 0 w 235"/>
              <a:gd name="T1" fmla="*/ 0 h 32"/>
              <a:gd name="T2" fmla="*/ 83780 w 235"/>
              <a:gd name="T3" fmla="*/ 0 h 32"/>
              <a:gd name="T4" fmla="*/ 62298 w 235"/>
              <a:gd name="T5" fmla="*/ 10766 h 32"/>
              <a:gd name="T6" fmla="*/ 0 w 235"/>
              <a:gd name="T7" fmla="*/ 10766 h 32"/>
              <a:gd name="T8" fmla="*/ 0 w 235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5" h="32">
                <a:moveTo>
                  <a:pt x="0" y="0"/>
                </a:moveTo>
                <a:lnTo>
                  <a:pt x="234" y="0"/>
                </a:lnTo>
                <a:lnTo>
                  <a:pt x="174" y="31"/>
                </a:lnTo>
                <a:lnTo>
                  <a:pt x="0" y="31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22" name="Freeform 2426">
            <a:extLst>
              <a:ext uri="{FF2B5EF4-FFF2-40B4-BE49-F238E27FC236}">
                <a16:creationId xmlns:a16="http://schemas.microsoft.com/office/drawing/2014/main" id="{4C4C1D9F-695A-E14B-B0CA-AC562C814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2075" y="3171825"/>
            <a:ext cx="84138" cy="11113"/>
          </a:xfrm>
          <a:custGeom>
            <a:avLst/>
            <a:gdLst>
              <a:gd name="T0" fmla="*/ 21305 w 233"/>
              <a:gd name="T1" fmla="*/ 10766 h 32"/>
              <a:gd name="T2" fmla="*/ 0 w 233"/>
              <a:gd name="T3" fmla="*/ 0 h 32"/>
              <a:gd name="T4" fmla="*/ 83777 w 233"/>
              <a:gd name="T5" fmla="*/ 0 h 32"/>
              <a:gd name="T6" fmla="*/ 83777 w 233"/>
              <a:gd name="T7" fmla="*/ 10766 h 32"/>
              <a:gd name="T8" fmla="*/ 21305 w 233"/>
              <a:gd name="T9" fmla="*/ 10766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3" h="32">
                <a:moveTo>
                  <a:pt x="59" y="31"/>
                </a:moveTo>
                <a:lnTo>
                  <a:pt x="0" y="0"/>
                </a:lnTo>
                <a:lnTo>
                  <a:pt x="232" y="0"/>
                </a:lnTo>
                <a:lnTo>
                  <a:pt x="232" y="31"/>
                </a:lnTo>
                <a:lnTo>
                  <a:pt x="59" y="31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23" name="Freeform 2427">
            <a:extLst>
              <a:ext uri="{FF2B5EF4-FFF2-40B4-BE49-F238E27FC236}">
                <a16:creationId xmlns:a16="http://schemas.microsoft.com/office/drawing/2014/main" id="{90E66369-7963-C646-A90C-BD3E664EB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162300"/>
            <a:ext cx="84138" cy="9525"/>
          </a:xfrm>
          <a:custGeom>
            <a:avLst/>
            <a:gdLst>
              <a:gd name="T0" fmla="*/ 0 w 235"/>
              <a:gd name="T1" fmla="*/ 0 h 28"/>
              <a:gd name="T2" fmla="*/ 62298 w 235"/>
              <a:gd name="T3" fmla="*/ 0 h 28"/>
              <a:gd name="T4" fmla="*/ 83780 w 235"/>
              <a:gd name="T5" fmla="*/ 9185 h 28"/>
              <a:gd name="T6" fmla="*/ 0 w 235"/>
              <a:gd name="T7" fmla="*/ 9185 h 28"/>
              <a:gd name="T8" fmla="*/ 0 w 235"/>
              <a:gd name="T9" fmla="*/ 0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5" h="28">
                <a:moveTo>
                  <a:pt x="0" y="0"/>
                </a:moveTo>
                <a:lnTo>
                  <a:pt x="174" y="0"/>
                </a:lnTo>
                <a:lnTo>
                  <a:pt x="234" y="27"/>
                </a:lnTo>
                <a:lnTo>
                  <a:pt x="0" y="27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24" name="Freeform 2428">
            <a:extLst>
              <a:ext uri="{FF2B5EF4-FFF2-40B4-BE49-F238E27FC236}">
                <a16:creationId xmlns:a16="http://schemas.microsoft.com/office/drawing/2014/main" id="{CF977AB6-877F-934D-9DC8-7A269B41F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7150" y="3184525"/>
            <a:ext cx="11113" cy="44450"/>
          </a:xfrm>
          <a:custGeom>
            <a:avLst/>
            <a:gdLst>
              <a:gd name="T0" fmla="*/ 10743 w 30"/>
              <a:gd name="T1" fmla="*/ 0 h 125"/>
              <a:gd name="T2" fmla="*/ 10743 w 30"/>
              <a:gd name="T3" fmla="*/ 44094 h 125"/>
              <a:gd name="T4" fmla="*/ 0 w 30"/>
              <a:gd name="T5" fmla="*/ 44094 h 125"/>
              <a:gd name="T6" fmla="*/ 0 w 30"/>
              <a:gd name="T7" fmla="*/ 5334 h 125"/>
              <a:gd name="T8" fmla="*/ 10743 w 30"/>
              <a:gd name="T9" fmla="*/ 0 h 1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25">
                <a:moveTo>
                  <a:pt x="29" y="0"/>
                </a:moveTo>
                <a:lnTo>
                  <a:pt x="29" y="124"/>
                </a:lnTo>
                <a:lnTo>
                  <a:pt x="0" y="124"/>
                </a:lnTo>
                <a:lnTo>
                  <a:pt x="0" y="15"/>
                </a:lnTo>
                <a:lnTo>
                  <a:pt x="29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25" name="Freeform 2429">
            <a:extLst>
              <a:ext uri="{FF2B5EF4-FFF2-40B4-BE49-F238E27FC236}">
                <a16:creationId xmlns:a16="http://schemas.microsoft.com/office/drawing/2014/main" id="{08D87240-8CFE-7D46-ACF3-0AF9FECF2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7150" y="3117850"/>
            <a:ext cx="11113" cy="44450"/>
          </a:xfrm>
          <a:custGeom>
            <a:avLst/>
            <a:gdLst>
              <a:gd name="T0" fmla="*/ 10743 w 30"/>
              <a:gd name="T1" fmla="*/ 44086 h 122"/>
              <a:gd name="T2" fmla="*/ 0 w 30"/>
              <a:gd name="T3" fmla="*/ 37527 h 122"/>
              <a:gd name="T4" fmla="*/ 0 w 30"/>
              <a:gd name="T5" fmla="*/ 0 h 122"/>
              <a:gd name="T6" fmla="*/ 10743 w 30"/>
              <a:gd name="T7" fmla="*/ 0 h 122"/>
              <a:gd name="T8" fmla="*/ 10743 w 30"/>
              <a:gd name="T9" fmla="*/ 44086 h 1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22">
                <a:moveTo>
                  <a:pt x="29" y="121"/>
                </a:moveTo>
                <a:lnTo>
                  <a:pt x="0" y="103"/>
                </a:lnTo>
                <a:lnTo>
                  <a:pt x="0" y="0"/>
                </a:lnTo>
                <a:lnTo>
                  <a:pt x="29" y="0"/>
                </a:lnTo>
                <a:lnTo>
                  <a:pt x="29" y="121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26" name="Freeform 2430">
            <a:extLst>
              <a:ext uri="{FF2B5EF4-FFF2-40B4-BE49-F238E27FC236}">
                <a16:creationId xmlns:a16="http://schemas.microsoft.com/office/drawing/2014/main" id="{B7B1AA41-14B6-B145-847B-4C4EC09E0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3184525"/>
            <a:ext cx="11112" cy="44450"/>
          </a:xfrm>
          <a:custGeom>
            <a:avLst/>
            <a:gdLst>
              <a:gd name="T0" fmla="*/ 0 w 31"/>
              <a:gd name="T1" fmla="*/ 44094 h 125"/>
              <a:gd name="T2" fmla="*/ 0 w 31"/>
              <a:gd name="T3" fmla="*/ 0 h 125"/>
              <a:gd name="T4" fmla="*/ 10754 w 31"/>
              <a:gd name="T5" fmla="*/ 5334 h 125"/>
              <a:gd name="T6" fmla="*/ 10754 w 31"/>
              <a:gd name="T7" fmla="*/ 44094 h 125"/>
              <a:gd name="T8" fmla="*/ 0 w 31"/>
              <a:gd name="T9" fmla="*/ 44094 h 1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25">
                <a:moveTo>
                  <a:pt x="0" y="124"/>
                </a:moveTo>
                <a:lnTo>
                  <a:pt x="0" y="0"/>
                </a:lnTo>
                <a:lnTo>
                  <a:pt x="30" y="15"/>
                </a:lnTo>
                <a:lnTo>
                  <a:pt x="30" y="124"/>
                </a:lnTo>
                <a:lnTo>
                  <a:pt x="0" y="124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27" name="Freeform 2431">
            <a:extLst>
              <a:ext uri="{FF2B5EF4-FFF2-40B4-BE49-F238E27FC236}">
                <a16:creationId xmlns:a16="http://schemas.microsoft.com/office/drawing/2014/main" id="{660BD8DB-9445-5C43-BA34-62C389B72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2075" y="3162300"/>
            <a:ext cx="84138" cy="9525"/>
          </a:xfrm>
          <a:custGeom>
            <a:avLst/>
            <a:gdLst>
              <a:gd name="T0" fmla="*/ 0 w 233"/>
              <a:gd name="T1" fmla="*/ 9185 h 28"/>
              <a:gd name="T2" fmla="*/ 21305 w 233"/>
              <a:gd name="T3" fmla="*/ 0 h 28"/>
              <a:gd name="T4" fmla="*/ 83777 w 233"/>
              <a:gd name="T5" fmla="*/ 0 h 28"/>
              <a:gd name="T6" fmla="*/ 83777 w 233"/>
              <a:gd name="T7" fmla="*/ 9185 h 28"/>
              <a:gd name="T8" fmla="*/ 0 w 233"/>
              <a:gd name="T9" fmla="*/ 9185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3" h="28">
                <a:moveTo>
                  <a:pt x="0" y="27"/>
                </a:moveTo>
                <a:lnTo>
                  <a:pt x="59" y="0"/>
                </a:lnTo>
                <a:lnTo>
                  <a:pt x="232" y="0"/>
                </a:lnTo>
                <a:lnTo>
                  <a:pt x="232" y="27"/>
                </a:lnTo>
                <a:lnTo>
                  <a:pt x="0" y="27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28" name="Freeform 2432">
            <a:extLst>
              <a:ext uri="{FF2B5EF4-FFF2-40B4-BE49-F238E27FC236}">
                <a16:creationId xmlns:a16="http://schemas.microsoft.com/office/drawing/2014/main" id="{99FF123C-68D9-B34A-953F-9E3616F45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3182938"/>
            <a:ext cx="11112" cy="6350"/>
          </a:xfrm>
          <a:custGeom>
            <a:avLst/>
            <a:gdLst>
              <a:gd name="T0" fmla="*/ 0 w 31"/>
              <a:gd name="T1" fmla="*/ 0 h 19"/>
              <a:gd name="T2" fmla="*/ 10754 w 31"/>
              <a:gd name="T3" fmla="*/ 5013 h 19"/>
              <a:gd name="T4" fmla="*/ 10754 w 31"/>
              <a:gd name="T5" fmla="*/ 6016 h 19"/>
              <a:gd name="T6" fmla="*/ 0 w 31"/>
              <a:gd name="T7" fmla="*/ 1003 h 19"/>
              <a:gd name="T8" fmla="*/ 0 w 3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9">
                <a:moveTo>
                  <a:pt x="0" y="0"/>
                </a:moveTo>
                <a:lnTo>
                  <a:pt x="30" y="15"/>
                </a:lnTo>
                <a:lnTo>
                  <a:pt x="30" y="18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29" name="Freeform 2433">
            <a:extLst>
              <a:ext uri="{FF2B5EF4-FFF2-40B4-BE49-F238E27FC236}">
                <a16:creationId xmlns:a16="http://schemas.microsoft.com/office/drawing/2014/main" id="{26BE5960-B799-6D48-B392-4A368821B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7150" y="3181350"/>
            <a:ext cx="11113" cy="9525"/>
          </a:xfrm>
          <a:custGeom>
            <a:avLst/>
            <a:gdLst>
              <a:gd name="T0" fmla="*/ 10743 w 30"/>
              <a:gd name="T1" fmla="*/ 3429 h 25"/>
              <a:gd name="T2" fmla="*/ 0 w 30"/>
              <a:gd name="T3" fmla="*/ 9144 h 25"/>
              <a:gd name="T4" fmla="*/ 0 w 30"/>
              <a:gd name="T5" fmla="*/ 4572 h 25"/>
              <a:gd name="T6" fmla="*/ 7779 w 30"/>
              <a:gd name="T7" fmla="*/ 0 h 25"/>
              <a:gd name="T8" fmla="*/ 10743 w 30"/>
              <a:gd name="T9" fmla="*/ 2286 h 25"/>
              <a:gd name="T10" fmla="*/ 10743 w 30"/>
              <a:gd name="T11" fmla="*/ 3429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25">
                <a:moveTo>
                  <a:pt x="29" y="9"/>
                </a:moveTo>
                <a:lnTo>
                  <a:pt x="0" y="24"/>
                </a:lnTo>
                <a:lnTo>
                  <a:pt x="0" y="12"/>
                </a:lnTo>
                <a:lnTo>
                  <a:pt x="21" y="0"/>
                </a:lnTo>
                <a:lnTo>
                  <a:pt x="29" y="6"/>
                </a:lnTo>
                <a:lnTo>
                  <a:pt x="29" y="9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0" name="Freeform 2434">
            <a:extLst>
              <a:ext uri="{FF2B5EF4-FFF2-40B4-BE49-F238E27FC236}">
                <a16:creationId xmlns:a16="http://schemas.microsoft.com/office/drawing/2014/main" id="{940FF3B4-F4DB-2B49-9465-FE5BC0E16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2225" y="3162300"/>
            <a:ext cx="28575" cy="9525"/>
          </a:xfrm>
          <a:custGeom>
            <a:avLst/>
            <a:gdLst>
              <a:gd name="T0" fmla="*/ 28222 w 81"/>
              <a:gd name="T1" fmla="*/ 9185 h 28"/>
              <a:gd name="T2" fmla="*/ 23283 w 81"/>
              <a:gd name="T3" fmla="*/ 9185 h 28"/>
              <a:gd name="T4" fmla="*/ 21167 w 81"/>
              <a:gd name="T5" fmla="*/ 9185 h 28"/>
              <a:gd name="T6" fmla="*/ 0 w 81"/>
              <a:gd name="T7" fmla="*/ 0 h 28"/>
              <a:gd name="T8" fmla="*/ 8467 w 81"/>
              <a:gd name="T9" fmla="*/ 0 h 28"/>
              <a:gd name="T10" fmla="*/ 28222 w 81"/>
              <a:gd name="T11" fmla="*/ 918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1" h="28">
                <a:moveTo>
                  <a:pt x="80" y="27"/>
                </a:moveTo>
                <a:lnTo>
                  <a:pt x="66" y="27"/>
                </a:lnTo>
                <a:lnTo>
                  <a:pt x="60" y="27"/>
                </a:lnTo>
                <a:lnTo>
                  <a:pt x="0" y="0"/>
                </a:lnTo>
                <a:lnTo>
                  <a:pt x="24" y="0"/>
                </a:lnTo>
                <a:lnTo>
                  <a:pt x="80" y="27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1" name="Freeform 2435">
            <a:extLst>
              <a:ext uri="{FF2B5EF4-FFF2-40B4-BE49-F238E27FC236}">
                <a16:creationId xmlns:a16="http://schemas.microsoft.com/office/drawing/2014/main" id="{E0FA3A1D-F07C-B64D-A816-6FD6A054D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7150" y="3154363"/>
            <a:ext cx="11113" cy="7937"/>
          </a:xfrm>
          <a:custGeom>
            <a:avLst/>
            <a:gdLst>
              <a:gd name="T0" fmla="*/ 10743 w 30"/>
              <a:gd name="T1" fmla="*/ 7576 h 22"/>
              <a:gd name="T2" fmla="*/ 0 w 30"/>
              <a:gd name="T3" fmla="*/ 1082 h 22"/>
              <a:gd name="T4" fmla="*/ 0 w 30"/>
              <a:gd name="T5" fmla="*/ 0 h 22"/>
              <a:gd name="T6" fmla="*/ 10743 w 30"/>
              <a:gd name="T7" fmla="*/ 6494 h 22"/>
              <a:gd name="T8" fmla="*/ 10743 w 30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2">
                <a:moveTo>
                  <a:pt x="29" y="21"/>
                </a:moveTo>
                <a:lnTo>
                  <a:pt x="0" y="3"/>
                </a:lnTo>
                <a:lnTo>
                  <a:pt x="0" y="0"/>
                </a:lnTo>
                <a:lnTo>
                  <a:pt x="29" y="18"/>
                </a:lnTo>
                <a:lnTo>
                  <a:pt x="29" y="21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2" name="Freeform 2436">
            <a:extLst>
              <a:ext uri="{FF2B5EF4-FFF2-40B4-BE49-F238E27FC236}">
                <a16:creationId xmlns:a16="http://schemas.microsoft.com/office/drawing/2014/main" id="{E73D98C2-73C8-F943-B4BA-5831B4173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4138" y="3171825"/>
            <a:ext cx="30162" cy="11113"/>
          </a:xfrm>
          <a:custGeom>
            <a:avLst/>
            <a:gdLst>
              <a:gd name="T0" fmla="*/ 0 w 83"/>
              <a:gd name="T1" fmla="*/ 0 h 32"/>
              <a:gd name="T2" fmla="*/ 5451 w 83"/>
              <a:gd name="T3" fmla="*/ 0 h 32"/>
              <a:gd name="T4" fmla="*/ 8358 w 83"/>
              <a:gd name="T5" fmla="*/ 0 h 32"/>
              <a:gd name="T6" fmla="*/ 29799 w 83"/>
              <a:gd name="T7" fmla="*/ 10766 h 32"/>
              <a:gd name="T8" fmla="*/ 22167 w 83"/>
              <a:gd name="T9" fmla="*/ 10766 h 32"/>
              <a:gd name="T10" fmla="*/ 0 w 83"/>
              <a:gd name="T11" fmla="*/ 0 h 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3" h="32">
                <a:moveTo>
                  <a:pt x="0" y="0"/>
                </a:moveTo>
                <a:lnTo>
                  <a:pt x="15" y="0"/>
                </a:lnTo>
                <a:lnTo>
                  <a:pt x="23" y="0"/>
                </a:lnTo>
                <a:lnTo>
                  <a:pt x="82" y="31"/>
                </a:lnTo>
                <a:lnTo>
                  <a:pt x="61" y="31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3" name="Freeform 2437">
            <a:extLst>
              <a:ext uri="{FF2B5EF4-FFF2-40B4-BE49-F238E27FC236}">
                <a16:creationId xmlns:a16="http://schemas.microsoft.com/office/drawing/2014/main" id="{0EE4DAB1-BBF4-B944-B1E9-6D3456747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2225" y="3171825"/>
            <a:ext cx="23813" cy="11113"/>
          </a:xfrm>
          <a:custGeom>
            <a:avLst/>
            <a:gdLst>
              <a:gd name="T0" fmla="*/ 23458 w 67"/>
              <a:gd name="T1" fmla="*/ 0 h 32"/>
              <a:gd name="T2" fmla="*/ 1777 w 67"/>
              <a:gd name="T3" fmla="*/ 10766 h 32"/>
              <a:gd name="T4" fmla="*/ 0 w 67"/>
              <a:gd name="T5" fmla="*/ 10766 h 32"/>
              <a:gd name="T6" fmla="*/ 21325 w 67"/>
              <a:gd name="T7" fmla="*/ 0 h 32"/>
              <a:gd name="T8" fmla="*/ 23458 w 6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" h="32">
                <a:moveTo>
                  <a:pt x="66" y="0"/>
                </a:moveTo>
                <a:lnTo>
                  <a:pt x="5" y="31"/>
                </a:lnTo>
                <a:lnTo>
                  <a:pt x="0" y="31"/>
                </a:lnTo>
                <a:lnTo>
                  <a:pt x="60" y="0"/>
                </a:lnTo>
                <a:lnTo>
                  <a:pt x="66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4" name="Freeform 2438">
            <a:extLst>
              <a:ext uri="{FF2B5EF4-FFF2-40B4-BE49-F238E27FC236}">
                <a16:creationId xmlns:a16="http://schemas.microsoft.com/office/drawing/2014/main" id="{3C80D01C-A7B3-9B43-B2F5-E4A35C91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3154363"/>
            <a:ext cx="11112" cy="9525"/>
          </a:xfrm>
          <a:custGeom>
            <a:avLst/>
            <a:gdLst>
              <a:gd name="T0" fmla="*/ 0 w 31"/>
              <a:gd name="T1" fmla="*/ 8001 h 25"/>
              <a:gd name="T2" fmla="*/ 0 w 31"/>
              <a:gd name="T3" fmla="*/ 6858 h 25"/>
              <a:gd name="T4" fmla="*/ 10754 w 31"/>
              <a:gd name="T5" fmla="*/ 0 h 25"/>
              <a:gd name="T6" fmla="*/ 10754 w 31"/>
              <a:gd name="T7" fmla="*/ 4572 h 25"/>
              <a:gd name="T8" fmla="*/ 3226 w 31"/>
              <a:gd name="T9" fmla="*/ 9144 h 25"/>
              <a:gd name="T10" fmla="*/ 0 w 31"/>
              <a:gd name="T11" fmla="*/ 8001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1" h="25">
                <a:moveTo>
                  <a:pt x="0" y="21"/>
                </a:moveTo>
                <a:lnTo>
                  <a:pt x="0" y="18"/>
                </a:lnTo>
                <a:lnTo>
                  <a:pt x="30" y="0"/>
                </a:lnTo>
                <a:lnTo>
                  <a:pt x="30" y="12"/>
                </a:lnTo>
                <a:lnTo>
                  <a:pt x="9" y="24"/>
                </a:lnTo>
                <a:lnTo>
                  <a:pt x="0" y="21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5" name="Freeform 2439">
            <a:extLst>
              <a:ext uri="{FF2B5EF4-FFF2-40B4-BE49-F238E27FC236}">
                <a16:creationId xmlns:a16="http://schemas.microsoft.com/office/drawing/2014/main" id="{796509AF-0425-4245-9C5F-0BE05D3A35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8900" y="3162300"/>
            <a:ext cx="23813" cy="9525"/>
          </a:xfrm>
          <a:custGeom>
            <a:avLst/>
            <a:gdLst>
              <a:gd name="T0" fmla="*/ 0 w 68"/>
              <a:gd name="T1" fmla="*/ 9185 h 28"/>
              <a:gd name="T2" fmla="*/ 21362 w 68"/>
              <a:gd name="T3" fmla="*/ 0 h 28"/>
              <a:gd name="T4" fmla="*/ 23463 w 68"/>
              <a:gd name="T5" fmla="*/ 0 h 28"/>
              <a:gd name="T6" fmla="*/ 2802 w 68"/>
              <a:gd name="T7" fmla="*/ 9185 h 28"/>
              <a:gd name="T8" fmla="*/ 0 w 68"/>
              <a:gd name="T9" fmla="*/ 9185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" h="28">
                <a:moveTo>
                  <a:pt x="0" y="27"/>
                </a:moveTo>
                <a:lnTo>
                  <a:pt x="61" y="0"/>
                </a:lnTo>
                <a:lnTo>
                  <a:pt x="67" y="0"/>
                </a:lnTo>
                <a:lnTo>
                  <a:pt x="8" y="27"/>
                </a:lnTo>
                <a:lnTo>
                  <a:pt x="0" y="27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6" name="Freeform 2440">
            <a:extLst>
              <a:ext uri="{FF2B5EF4-FFF2-40B4-BE49-F238E27FC236}">
                <a16:creationId xmlns:a16="http://schemas.microsoft.com/office/drawing/2014/main" id="{A0F6A8E7-62DA-8242-A371-79B41BA4C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3171825"/>
            <a:ext cx="38100" cy="11113"/>
          </a:xfrm>
          <a:custGeom>
            <a:avLst/>
            <a:gdLst>
              <a:gd name="T0" fmla="*/ 21207 w 106"/>
              <a:gd name="T1" fmla="*/ 10766 h 32"/>
              <a:gd name="T2" fmla="*/ 0 w 106"/>
              <a:gd name="T3" fmla="*/ 0 h 32"/>
              <a:gd name="T4" fmla="*/ 15815 w 106"/>
              <a:gd name="T5" fmla="*/ 0 h 32"/>
              <a:gd name="T6" fmla="*/ 37741 w 106"/>
              <a:gd name="T7" fmla="*/ 10766 h 32"/>
              <a:gd name="T8" fmla="*/ 21207 w 106"/>
              <a:gd name="T9" fmla="*/ 10766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" h="32">
                <a:moveTo>
                  <a:pt x="59" y="31"/>
                </a:moveTo>
                <a:lnTo>
                  <a:pt x="0" y="0"/>
                </a:lnTo>
                <a:lnTo>
                  <a:pt x="44" y="0"/>
                </a:lnTo>
                <a:lnTo>
                  <a:pt x="105" y="31"/>
                </a:lnTo>
                <a:lnTo>
                  <a:pt x="59" y="31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7" name="Freeform 2441">
            <a:extLst>
              <a:ext uri="{FF2B5EF4-FFF2-40B4-BE49-F238E27FC236}">
                <a16:creationId xmlns:a16="http://schemas.microsoft.com/office/drawing/2014/main" id="{A1E1F53A-5DF0-994C-9260-0E9627B57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1438" y="3159125"/>
            <a:ext cx="19050" cy="7938"/>
          </a:xfrm>
          <a:custGeom>
            <a:avLst/>
            <a:gdLst>
              <a:gd name="T0" fmla="*/ 18676 w 51"/>
              <a:gd name="T1" fmla="*/ 3247 h 22"/>
              <a:gd name="T2" fmla="*/ 7844 w 51"/>
              <a:gd name="T3" fmla="*/ 7577 h 22"/>
              <a:gd name="T4" fmla="*/ 0 w 51"/>
              <a:gd name="T5" fmla="*/ 4330 h 22"/>
              <a:gd name="T6" fmla="*/ 7844 w 51"/>
              <a:gd name="T7" fmla="*/ 0 h 22"/>
              <a:gd name="T8" fmla="*/ 7844 w 51"/>
              <a:gd name="T9" fmla="*/ 3247 h 22"/>
              <a:gd name="T10" fmla="*/ 18676 w 51"/>
              <a:gd name="T11" fmla="*/ 32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22">
                <a:moveTo>
                  <a:pt x="50" y="9"/>
                </a:moveTo>
                <a:lnTo>
                  <a:pt x="21" y="21"/>
                </a:lnTo>
                <a:lnTo>
                  <a:pt x="0" y="12"/>
                </a:lnTo>
                <a:lnTo>
                  <a:pt x="21" y="0"/>
                </a:lnTo>
                <a:lnTo>
                  <a:pt x="21" y="9"/>
                </a:lnTo>
                <a:lnTo>
                  <a:pt x="50" y="9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8" name="Freeform 2442">
            <a:extLst>
              <a:ext uri="{FF2B5EF4-FFF2-40B4-BE49-F238E27FC236}">
                <a16:creationId xmlns:a16="http://schemas.microsoft.com/office/drawing/2014/main" id="{7FD2FDA6-A226-9249-9A01-BB6DC6F2B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6038" y="3176588"/>
            <a:ext cx="19050" cy="7937"/>
          </a:xfrm>
          <a:custGeom>
            <a:avLst/>
            <a:gdLst>
              <a:gd name="T0" fmla="*/ 0 w 54"/>
              <a:gd name="T1" fmla="*/ 5412 h 22"/>
              <a:gd name="T2" fmla="*/ 11289 w 54"/>
              <a:gd name="T3" fmla="*/ 0 h 22"/>
              <a:gd name="T4" fmla="*/ 18697 w 54"/>
              <a:gd name="T5" fmla="*/ 3247 h 22"/>
              <a:gd name="T6" fmla="*/ 11289 w 54"/>
              <a:gd name="T7" fmla="*/ 7576 h 22"/>
              <a:gd name="T8" fmla="*/ 11289 w 54"/>
              <a:gd name="T9" fmla="*/ 5412 h 22"/>
              <a:gd name="T10" fmla="*/ 0 w 54"/>
              <a:gd name="T11" fmla="*/ 5412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22">
                <a:moveTo>
                  <a:pt x="0" y="15"/>
                </a:moveTo>
                <a:lnTo>
                  <a:pt x="32" y="0"/>
                </a:lnTo>
                <a:lnTo>
                  <a:pt x="53" y="9"/>
                </a:lnTo>
                <a:lnTo>
                  <a:pt x="32" y="21"/>
                </a:lnTo>
                <a:lnTo>
                  <a:pt x="32" y="15"/>
                </a:lnTo>
                <a:lnTo>
                  <a:pt x="0" y="15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9" name="Freeform 2443">
            <a:extLst>
              <a:ext uri="{FF2B5EF4-FFF2-40B4-BE49-F238E27FC236}">
                <a16:creationId xmlns:a16="http://schemas.microsoft.com/office/drawing/2014/main" id="{5CC9DEFC-D84B-8148-8322-005A1B0C4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0163" y="3162300"/>
            <a:ext cx="38100" cy="9525"/>
          </a:xfrm>
          <a:custGeom>
            <a:avLst/>
            <a:gdLst>
              <a:gd name="T0" fmla="*/ 15387 w 104"/>
              <a:gd name="T1" fmla="*/ 0 h 28"/>
              <a:gd name="T2" fmla="*/ 37734 w 104"/>
              <a:gd name="T3" fmla="*/ 9185 h 28"/>
              <a:gd name="T4" fmla="*/ 20515 w 104"/>
              <a:gd name="T5" fmla="*/ 9185 h 28"/>
              <a:gd name="T6" fmla="*/ 0 w 104"/>
              <a:gd name="T7" fmla="*/ 0 h 28"/>
              <a:gd name="T8" fmla="*/ 15387 w 104"/>
              <a:gd name="T9" fmla="*/ 0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8">
                <a:moveTo>
                  <a:pt x="42" y="0"/>
                </a:moveTo>
                <a:lnTo>
                  <a:pt x="103" y="27"/>
                </a:lnTo>
                <a:lnTo>
                  <a:pt x="56" y="27"/>
                </a:lnTo>
                <a:lnTo>
                  <a:pt x="0" y="0"/>
                </a:lnTo>
                <a:lnTo>
                  <a:pt x="42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40" name="Freeform 2444">
            <a:extLst>
              <a:ext uri="{FF2B5EF4-FFF2-40B4-BE49-F238E27FC236}">
                <a16:creationId xmlns:a16="http://schemas.microsoft.com/office/drawing/2014/main" id="{7A2918D6-A46D-C641-8257-546004D8E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5088" y="3181350"/>
            <a:ext cx="3175" cy="3175"/>
          </a:xfrm>
          <a:custGeom>
            <a:avLst/>
            <a:gdLst>
              <a:gd name="T0" fmla="*/ 2822 w 9"/>
              <a:gd name="T1" fmla="*/ 0 h 7"/>
              <a:gd name="T2" fmla="*/ 2822 w 9"/>
              <a:gd name="T3" fmla="*/ 2721 h 7"/>
              <a:gd name="T4" fmla="*/ 0 w 9"/>
              <a:gd name="T5" fmla="*/ 0 h 7"/>
              <a:gd name="T6" fmla="*/ 2822 w 9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7">
                <a:moveTo>
                  <a:pt x="8" y="0"/>
                </a:moveTo>
                <a:lnTo>
                  <a:pt x="8" y="6"/>
                </a:lnTo>
                <a:lnTo>
                  <a:pt x="0" y="0"/>
                </a:lnTo>
                <a:lnTo>
                  <a:pt x="8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41" name="Freeform 2445">
            <a:extLst>
              <a:ext uri="{FF2B5EF4-FFF2-40B4-BE49-F238E27FC236}">
                <a16:creationId xmlns:a16="http://schemas.microsoft.com/office/drawing/2014/main" id="{7BB29988-220A-CC48-966F-BCA7DD808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3181350"/>
            <a:ext cx="11112" cy="7938"/>
          </a:xfrm>
          <a:custGeom>
            <a:avLst/>
            <a:gdLst>
              <a:gd name="T0" fmla="*/ 0 w 31"/>
              <a:gd name="T1" fmla="*/ 2165 h 22"/>
              <a:gd name="T2" fmla="*/ 0 w 31"/>
              <a:gd name="T3" fmla="*/ 0 h 22"/>
              <a:gd name="T4" fmla="*/ 10754 w 31"/>
              <a:gd name="T5" fmla="*/ 4330 h 22"/>
              <a:gd name="T6" fmla="*/ 10754 w 31"/>
              <a:gd name="T7" fmla="*/ 7577 h 22"/>
              <a:gd name="T8" fmla="*/ 0 w 31"/>
              <a:gd name="T9" fmla="*/ 216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22">
                <a:moveTo>
                  <a:pt x="0" y="6"/>
                </a:moveTo>
                <a:lnTo>
                  <a:pt x="0" y="0"/>
                </a:lnTo>
                <a:lnTo>
                  <a:pt x="30" y="12"/>
                </a:lnTo>
                <a:lnTo>
                  <a:pt x="30" y="21"/>
                </a:lnTo>
                <a:lnTo>
                  <a:pt x="0" y="6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42" name="Freeform 2446">
            <a:extLst>
              <a:ext uri="{FF2B5EF4-FFF2-40B4-BE49-F238E27FC236}">
                <a16:creationId xmlns:a16="http://schemas.microsoft.com/office/drawing/2014/main" id="{7091DBE7-8380-A24A-A70D-4A6140D90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6038" y="3171825"/>
            <a:ext cx="4762" cy="3175"/>
          </a:xfrm>
          <a:custGeom>
            <a:avLst/>
            <a:gdLst>
              <a:gd name="T0" fmla="*/ 4445 w 15"/>
              <a:gd name="T1" fmla="*/ 0 h 7"/>
              <a:gd name="T2" fmla="*/ 2540 w 15"/>
              <a:gd name="T3" fmla="*/ 2721 h 7"/>
              <a:gd name="T4" fmla="*/ 0 w 15"/>
              <a:gd name="T5" fmla="*/ 0 h 7"/>
              <a:gd name="T6" fmla="*/ 4445 w 15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7">
                <a:moveTo>
                  <a:pt x="14" y="0"/>
                </a:moveTo>
                <a:lnTo>
                  <a:pt x="8" y="6"/>
                </a:lnTo>
                <a:lnTo>
                  <a:pt x="0" y="0"/>
                </a:lnTo>
                <a:lnTo>
                  <a:pt x="14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43" name="Freeform 2447">
            <a:extLst>
              <a:ext uri="{FF2B5EF4-FFF2-40B4-BE49-F238E27FC236}">
                <a16:creationId xmlns:a16="http://schemas.microsoft.com/office/drawing/2014/main" id="{14373F7D-C458-B84E-935D-03DA757D5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7150" y="3155950"/>
            <a:ext cx="11113" cy="9525"/>
          </a:xfrm>
          <a:custGeom>
            <a:avLst/>
            <a:gdLst>
              <a:gd name="T0" fmla="*/ 10743 w 30"/>
              <a:gd name="T1" fmla="*/ 9144 h 25"/>
              <a:gd name="T2" fmla="*/ 0 w 30"/>
              <a:gd name="T3" fmla="*/ 3429 h 25"/>
              <a:gd name="T4" fmla="*/ 0 w 30"/>
              <a:gd name="T5" fmla="*/ 0 h 25"/>
              <a:gd name="T6" fmla="*/ 10743 w 30"/>
              <a:gd name="T7" fmla="*/ 6858 h 25"/>
              <a:gd name="T8" fmla="*/ 10743 w 30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5">
                <a:moveTo>
                  <a:pt x="29" y="24"/>
                </a:moveTo>
                <a:lnTo>
                  <a:pt x="0" y="9"/>
                </a:lnTo>
                <a:lnTo>
                  <a:pt x="0" y="0"/>
                </a:lnTo>
                <a:lnTo>
                  <a:pt x="29" y="18"/>
                </a:lnTo>
                <a:lnTo>
                  <a:pt x="29" y="24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44" name="Freeform 2448">
            <a:extLst>
              <a:ext uri="{FF2B5EF4-FFF2-40B4-BE49-F238E27FC236}">
                <a16:creationId xmlns:a16="http://schemas.microsoft.com/office/drawing/2014/main" id="{8800ED31-8FF5-6742-A262-3894524F4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3162300"/>
            <a:ext cx="3175" cy="3175"/>
          </a:xfrm>
          <a:custGeom>
            <a:avLst/>
            <a:gdLst>
              <a:gd name="T0" fmla="*/ 2858 w 10"/>
              <a:gd name="T1" fmla="*/ 1361 h 7"/>
              <a:gd name="T2" fmla="*/ 0 w 10"/>
              <a:gd name="T3" fmla="*/ 2721 h 7"/>
              <a:gd name="T4" fmla="*/ 0 w 10"/>
              <a:gd name="T5" fmla="*/ 0 h 7"/>
              <a:gd name="T6" fmla="*/ 2858 w 10"/>
              <a:gd name="T7" fmla="*/ 136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7">
                <a:moveTo>
                  <a:pt x="9" y="3"/>
                </a:moveTo>
                <a:lnTo>
                  <a:pt x="0" y="6"/>
                </a:lnTo>
                <a:lnTo>
                  <a:pt x="0" y="0"/>
                </a:lnTo>
                <a:lnTo>
                  <a:pt x="9" y="3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45" name="Freeform 2449">
            <a:extLst>
              <a:ext uri="{FF2B5EF4-FFF2-40B4-BE49-F238E27FC236}">
                <a16:creationId xmlns:a16="http://schemas.microsoft.com/office/drawing/2014/main" id="{7F88AA14-5DD3-3E46-B56A-1A1F424DE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3813" y="3171825"/>
            <a:ext cx="25400" cy="11113"/>
          </a:xfrm>
          <a:custGeom>
            <a:avLst/>
            <a:gdLst>
              <a:gd name="T0" fmla="*/ 22134 w 70"/>
              <a:gd name="T1" fmla="*/ 0 h 32"/>
              <a:gd name="T2" fmla="*/ 25037 w 70"/>
              <a:gd name="T3" fmla="*/ 2084 h 32"/>
              <a:gd name="T4" fmla="*/ 6894 w 70"/>
              <a:gd name="T5" fmla="*/ 10766 h 32"/>
              <a:gd name="T6" fmla="*/ 0 w 70"/>
              <a:gd name="T7" fmla="*/ 10766 h 32"/>
              <a:gd name="T8" fmla="*/ 22134 w 70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32">
                <a:moveTo>
                  <a:pt x="61" y="0"/>
                </a:moveTo>
                <a:lnTo>
                  <a:pt x="69" y="6"/>
                </a:lnTo>
                <a:lnTo>
                  <a:pt x="19" y="31"/>
                </a:lnTo>
                <a:lnTo>
                  <a:pt x="0" y="31"/>
                </a:lnTo>
                <a:lnTo>
                  <a:pt x="61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46" name="Freeform 2450">
            <a:extLst>
              <a:ext uri="{FF2B5EF4-FFF2-40B4-BE49-F238E27FC236}">
                <a16:creationId xmlns:a16="http://schemas.microsoft.com/office/drawing/2014/main" id="{7C2DB3E1-7F8F-D046-8409-2C0313B17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4138" y="3170238"/>
            <a:ext cx="6350" cy="1587"/>
          </a:xfrm>
          <a:custGeom>
            <a:avLst/>
            <a:gdLst>
              <a:gd name="T0" fmla="*/ 0 w 16"/>
              <a:gd name="T1" fmla="*/ 1190 h 4"/>
              <a:gd name="T2" fmla="*/ 3572 w 16"/>
              <a:gd name="T3" fmla="*/ 0 h 4"/>
              <a:gd name="T4" fmla="*/ 5953 w 16"/>
              <a:gd name="T5" fmla="*/ 1190 h 4"/>
              <a:gd name="T6" fmla="*/ 0 w 16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4">
                <a:moveTo>
                  <a:pt x="0" y="3"/>
                </a:moveTo>
                <a:lnTo>
                  <a:pt x="9" y="0"/>
                </a:lnTo>
                <a:lnTo>
                  <a:pt x="15" y="3"/>
                </a:lnTo>
                <a:lnTo>
                  <a:pt x="0" y="3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47" name="Freeform 2451">
            <a:extLst>
              <a:ext uri="{FF2B5EF4-FFF2-40B4-BE49-F238E27FC236}">
                <a16:creationId xmlns:a16="http://schemas.microsoft.com/office/drawing/2014/main" id="{BBAAEB3B-02BE-9B48-8D32-DEB887CE4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7313" y="3162300"/>
            <a:ext cx="23812" cy="9525"/>
          </a:xfrm>
          <a:custGeom>
            <a:avLst/>
            <a:gdLst>
              <a:gd name="T0" fmla="*/ 2101 w 68"/>
              <a:gd name="T1" fmla="*/ 9185 h 28"/>
              <a:gd name="T2" fmla="*/ 0 w 68"/>
              <a:gd name="T3" fmla="*/ 8164 h 28"/>
              <a:gd name="T4" fmla="*/ 18209 w 68"/>
              <a:gd name="T5" fmla="*/ 0 h 28"/>
              <a:gd name="T6" fmla="*/ 23462 w 68"/>
              <a:gd name="T7" fmla="*/ 0 h 28"/>
              <a:gd name="T8" fmla="*/ 2101 w 68"/>
              <a:gd name="T9" fmla="*/ 9185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" h="28">
                <a:moveTo>
                  <a:pt x="6" y="27"/>
                </a:moveTo>
                <a:lnTo>
                  <a:pt x="0" y="24"/>
                </a:lnTo>
                <a:lnTo>
                  <a:pt x="52" y="0"/>
                </a:lnTo>
                <a:lnTo>
                  <a:pt x="67" y="0"/>
                </a:lnTo>
                <a:lnTo>
                  <a:pt x="6" y="27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48" name="Freeform 2452">
            <a:extLst>
              <a:ext uri="{FF2B5EF4-FFF2-40B4-BE49-F238E27FC236}">
                <a16:creationId xmlns:a16="http://schemas.microsoft.com/office/drawing/2014/main" id="{AB067DAB-3986-2547-985B-7726FE7AE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3162300"/>
            <a:ext cx="26988" cy="9525"/>
          </a:xfrm>
          <a:custGeom>
            <a:avLst/>
            <a:gdLst>
              <a:gd name="T0" fmla="*/ 8167 w 76"/>
              <a:gd name="T1" fmla="*/ 9144 h 25"/>
              <a:gd name="T2" fmla="*/ 0 w 76"/>
              <a:gd name="T3" fmla="*/ 4572 h 25"/>
              <a:gd name="T4" fmla="*/ 10298 w 76"/>
              <a:gd name="T5" fmla="*/ 0 h 25"/>
              <a:gd name="T6" fmla="*/ 26633 w 76"/>
              <a:gd name="T7" fmla="*/ 0 h 25"/>
              <a:gd name="T8" fmla="*/ 8167 w 76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25">
                <a:moveTo>
                  <a:pt x="23" y="24"/>
                </a:moveTo>
                <a:lnTo>
                  <a:pt x="0" y="12"/>
                </a:lnTo>
                <a:lnTo>
                  <a:pt x="29" y="0"/>
                </a:lnTo>
                <a:lnTo>
                  <a:pt x="75" y="0"/>
                </a:lnTo>
                <a:lnTo>
                  <a:pt x="23" y="24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49" name="Freeform 2453">
            <a:extLst>
              <a:ext uri="{FF2B5EF4-FFF2-40B4-BE49-F238E27FC236}">
                <a16:creationId xmlns:a16="http://schemas.microsoft.com/office/drawing/2014/main" id="{BB5A3685-89B8-E44C-B6CE-E85B5B35D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7150" y="3171825"/>
            <a:ext cx="11113" cy="9525"/>
          </a:xfrm>
          <a:custGeom>
            <a:avLst/>
            <a:gdLst>
              <a:gd name="T0" fmla="*/ 10743 w 30"/>
              <a:gd name="T1" fmla="*/ 9159 h 26"/>
              <a:gd name="T2" fmla="*/ 7779 w 30"/>
              <a:gd name="T3" fmla="*/ 9159 h 26"/>
              <a:gd name="T4" fmla="*/ 0 w 30"/>
              <a:gd name="T5" fmla="*/ 5862 h 26"/>
              <a:gd name="T6" fmla="*/ 10743 w 30"/>
              <a:gd name="T7" fmla="*/ 0 h 26"/>
              <a:gd name="T8" fmla="*/ 10743 w 30"/>
              <a:gd name="T9" fmla="*/ 915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6">
                <a:moveTo>
                  <a:pt x="29" y="25"/>
                </a:moveTo>
                <a:lnTo>
                  <a:pt x="21" y="25"/>
                </a:lnTo>
                <a:lnTo>
                  <a:pt x="0" y="16"/>
                </a:lnTo>
                <a:lnTo>
                  <a:pt x="29" y="0"/>
                </a:lnTo>
                <a:lnTo>
                  <a:pt x="29" y="25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0" name="Freeform 2454">
            <a:extLst>
              <a:ext uri="{FF2B5EF4-FFF2-40B4-BE49-F238E27FC236}">
                <a16:creationId xmlns:a16="http://schemas.microsoft.com/office/drawing/2014/main" id="{F104FD36-94C2-3146-B3AB-922DE3B2A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0163" y="3173413"/>
            <a:ext cx="26987" cy="9525"/>
          </a:xfrm>
          <a:custGeom>
            <a:avLst/>
            <a:gdLst>
              <a:gd name="T0" fmla="*/ 17991 w 75"/>
              <a:gd name="T1" fmla="*/ 0 h 26"/>
              <a:gd name="T2" fmla="*/ 26627 w 75"/>
              <a:gd name="T3" fmla="*/ 3663 h 26"/>
              <a:gd name="T4" fmla="*/ 15113 w 75"/>
              <a:gd name="T5" fmla="*/ 9159 h 26"/>
              <a:gd name="T6" fmla="*/ 0 w 75"/>
              <a:gd name="T7" fmla="*/ 9159 h 26"/>
              <a:gd name="T8" fmla="*/ 17991 w 75"/>
              <a:gd name="T9" fmla="*/ 0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" h="26">
                <a:moveTo>
                  <a:pt x="50" y="0"/>
                </a:moveTo>
                <a:lnTo>
                  <a:pt x="74" y="10"/>
                </a:lnTo>
                <a:lnTo>
                  <a:pt x="42" y="25"/>
                </a:lnTo>
                <a:lnTo>
                  <a:pt x="0" y="25"/>
                </a:lnTo>
                <a:lnTo>
                  <a:pt x="5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1" name="Freeform 2455">
            <a:extLst>
              <a:ext uri="{FF2B5EF4-FFF2-40B4-BE49-F238E27FC236}">
                <a16:creationId xmlns:a16="http://schemas.microsoft.com/office/drawing/2014/main" id="{42B639A9-405A-F445-ACCF-97E5E5C3C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3171825"/>
            <a:ext cx="22225" cy="14288"/>
          </a:xfrm>
          <a:custGeom>
            <a:avLst/>
            <a:gdLst>
              <a:gd name="T0" fmla="*/ 21855 w 60"/>
              <a:gd name="T1" fmla="*/ 11656 h 38"/>
              <a:gd name="T2" fmla="*/ 11113 w 60"/>
              <a:gd name="T3" fmla="*/ 11656 h 38"/>
              <a:gd name="T4" fmla="*/ 11113 w 60"/>
              <a:gd name="T5" fmla="*/ 13912 h 38"/>
              <a:gd name="T6" fmla="*/ 0 w 60"/>
              <a:gd name="T7" fmla="*/ 9400 h 38"/>
              <a:gd name="T8" fmla="*/ 0 w 60"/>
              <a:gd name="T9" fmla="*/ 0 h 38"/>
              <a:gd name="T10" fmla="*/ 21855 w 60"/>
              <a:gd name="T11" fmla="*/ 11656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" h="38">
                <a:moveTo>
                  <a:pt x="59" y="31"/>
                </a:moveTo>
                <a:lnTo>
                  <a:pt x="30" y="31"/>
                </a:lnTo>
                <a:lnTo>
                  <a:pt x="30" y="37"/>
                </a:lnTo>
                <a:lnTo>
                  <a:pt x="0" y="25"/>
                </a:lnTo>
                <a:lnTo>
                  <a:pt x="0" y="0"/>
                </a:lnTo>
                <a:lnTo>
                  <a:pt x="59" y="31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2" name="Freeform 2456">
            <a:extLst>
              <a:ext uri="{FF2B5EF4-FFF2-40B4-BE49-F238E27FC236}">
                <a16:creationId xmlns:a16="http://schemas.microsoft.com/office/drawing/2014/main" id="{96E59644-1653-744C-B4B4-7BD703155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9213" y="3171825"/>
            <a:ext cx="19050" cy="6350"/>
          </a:xfrm>
          <a:custGeom>
            <a:avLst/>
            <a:gdLst>
              <a:gd name="T0" fmla="*/ 8467 w 54"/>
              <a:gd name="T1" fmla="*/ 5976 h 17"/>
              <a:gd name="T2" fmla="*/ 0 w 54"/>
              <a:gd name="T3" fmla="*/ 2241 h 17"/>
              <a:gd name="T4" fmla="*/ 2117 w 54"/>
              <a:gd name="T5" fmla="*/ 0 h 17"/>
              <a:gd name="T6" fmla="*/ 18697 w 54"/>
              <a:gd name="T7" fmla="*/ 0 h 17"/>
              <a:gd name="T8" fmla="*/ 8467 w 54"/>
              <a:gd name="T9" fmla="*/ 597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17">
                <a:moveTo>
                  <a:pt x="24" y="16"/>
                </a:moveTo>
                <a:lnTo>
                  <a:pt x="0" y="6"/>
                </a:lnTo>
                <a:lnTo>
                  <a:pt x="6" y="0"/>
                </a:lnTo>
                <a:lnTo>
                  <a:pt x="53" y="0"/>
                </a:lnTo>
                <a:lnTo>
                  <a:pt x="24" y="16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3" name="Freeform 2457">
            <a:extLst>
              <a:ext uri="{FF2B5EF4-FFF2-40B4-BE49-F238E27FC236}">
                <a16:creationId xmlns:a16="http://schemas.microsoft.com/office/drawing/2014/main" id="{EA721751-73EF-5C4A-9CA2-219270B6D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3165475"/>
            <a:ext cx="19050" cy="6350"/>
          </a:xfrm>
          <a:custGeom>
            <a:avLst/>
            <a:gdLst>
              <a:gd name="T0" fmla="*/ 10583 w 54"/>
              <a:gd name="T1" fmla="*/ 0 h 16"/>
              <a:gd name="T2" fmla="*/ 18697 w 54"/>
              <a:gd name="T3" fmla="*/ 4763 h 16"/>
              <a:gd name="T4" fmla="*/ 15522 w 54"/>
              <a:gd name="T5" fmla="*/ 5953 h 16"/>
              <a:gd name="T6" fmla="*/ 0 w 54"/>
              <a:gd name="T7" fmla="*/ 5953 h 16"/>
              <a:gd name="T8" fmla="*/ 10583 w 54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16">
                <a:moveTo>
                  <a:pt x="30" y="0"/>
                </a:moveTo>
                <a:lnTo>
                  <a:pt x="53" y="12"/>
                </a:lnTo>
                <a:lnTo>
                  <a:pt x="44" y="15"/>
                </a:lnTo>
                <a:lnTo>
                  <a:pt x="0" y="15"/>
                </a:lnTo>
                <a:lnTo>
                  <a:pt x="3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" name="Freeform 2458">
            <a:extLst>
              <a:ext uri="{FF2B5EF4-FFF2-40B4-BE49-F238E27FC236}">
                <a16:creationId xmlns:a16="http://schemas.microsoft.com/office/drawing/2014/main" id="{D9134D4A-CBA7-8840-ADEB-D055AF13A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3162300"/>
            <a:ext cx="11112" cy="9525"/>
          </a:xfrm>
          <a:custGeom>
            <a:avLst/>
            <a:gdLst>
              <a:gd name="T0" fmla="*/ 0 w 31"/>
              <a:gd name="T1" fmla="*/ 9144 h 25"/>
              <a:gd name="T2" fmla="*/ 0 w 31"/>
              <a:gd name="T3" fmla="*/ 1143 h 25"/>
              <a:gd name="T4" fmla="*/ 3226 w 31"/>
              <a:gd name="T5" fmla="*/ 0 h 25"/>
              <a:gd name="T6" fmla="*/ 10754 w 31"/>
              <a:gd name="T7" fmla="*/ 3429 h 25"/>
              <a:gd name="T8" fmla="*/ 0 w 31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25">
                <a:moveTo>
                  <a:pt x="0" y="24"/>
                </a:moveTo>
                <a:lnTo>
                  <a:pt x="0" y="3"/>
                </a:lnTo>
                <a:lnTo>
                  <a:pt x="9" y="0"/>
                </a:lnTo>
                <a:lnTo>
                  <a:pt x="30" y="9"/>
                </a:lnTo>
                <a:lnTo>
                  <a:pt x="0" y="24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" name="Freeform 2459">
            <a:extLst>
              <a:ext uri="{FF2B5EF4-FFF2-40B4-BE49-F238E27FC236}">
                <a16:creationId xmlns:a16="http://schemas.microsoft.com/office/drawing/2014/main" id="{B99B4441-5249-6743-89FD-2DB309695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6038" y="3159125"/>
            <a:ext cx="22225" cy="12700"/>
          </a:xfrm>
          <a:custGeom>
            <a:avLst/>
            <a:gdLst>
              <a:gd name="T0" fmla="*/ 21867 w 62"/>
              <a:gd name="T1" fmla="*/ 5149 h 37"/>
              <a:gd name="T2" fmla="*/ 21867 w 62"/>
              <a:gd name="T3" fmla="*/ 12357 h 37"/>
              <a:gd name="T4" fmla="*/ 0 w 62"/>
              <a:gd name="T5" fmla="*/ 3089 h 37"/>
              <a:gd name="T6" fmla="*/ 11471 w 62"/>
              <a:gd name="T7" fmla="*/ 3089 h 37"/>
              <a:gd name="T8" fmla="*/ 11471 w 62"/>
              <a:gd name="T9" fmla="*/ 0 h 37"/>
              <a:gd name="T10" fmla="*/ 21867 w 62"/>
              <a:gd name="T11" fmla="*/ 5149 h 37"/>
              <a:gd name="T12" fmla="*/ 21867 w 62"/>
              <a:gd name="T13" fmla="*/ 5149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2" h="37">
                <a:moveTo>
                  <a:pt x="61" y="15"/>
                </a:moveTo>
                <a:lnTo>
                  <a:pt x="61" y="36"/>
                </a:lnTo>
                <a:lnTo>
                  <a:pt x="0" y="9"/>
                </a:lnTo>
                <a:lnTo>
                  <a:pt x="32" y="9"/>
                </a:lnTo>
                <a:lnTo>
                  <a:pt x="32" y="0"/>
                </a:lnTo>
                <a:lnTo>
                  <a:pt x="61" y="15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" name="Freeform 2460">
            <a:extLst>
              <a:ext uri="{FF2B5EF4-FFF2-40B4-BE49-F238E27FC236}">
                <a16:creationId xmlns:a16="http://schemas.microsoft.com/office/drawing/2014/main" id="{9802B844-80EA-AF49-9C5B-EA16D5F80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3246438"/>
            <a:ext cx="25400" cy="53975"/>
          </a:xfrm>
          <a:custGeom>
            <a:avLst/>
            <a:gdLst>
              <a:gd name="T0" fmla="*/ 12700 w 72"/>
              <a:gd name="T1" fmla="*/ 13849 h 152"/>
              <a:gd name="T2" fmla="*/ 22225 w 72"/>
              <a:gd name="T3" fmla="*/ 0 h 152"/>
              <a:gd name="T4" fmla="*/ 14817 w 72"/>
              <a:gd name="T5" fmla="*/ 24857 h 152"/>
              <a:gd name="T6" fmla="*/ 25047 w 72"/>
              <a:gd name="T7" fmla="*/ 28053 h 152"/>
              <a:gd name="T8" fmla="*/ 15875 w 72"/>
              <a:gd name="T9" fmla="*/ 34445 h 152"/>
              <a:gd name="T10" fmla="*/ 19050 w 72"/>
              <a:gd name="T11" fmla="*/ 49359 h 152"/>
              <a:gd name="T12" fmla="*/ 17639 w 72"/>
              <a:gd name="T13" fmla="*/ 50424 h 152"/>
              <a:gd name="T14" fmla="*/ 9525 w 72"/>
              <a:gd name="T15" fmla="*/ 32314 h 152"/>
              <a:gd name="T16" fmla="*/ 0 w 72"/>
              <a:gd name="T17" fmla="*/ 29118 h 152"/>
              <a:gd name="T18" fmla="*/ 12700 w 72"/>
              <a:gd name="T19" fmla="*/ 13849 h 1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2" h="152">
                <a:moveTo>
                  <a:pt x="36" y="39"/>
                </a:moveTo>
                <a:cubicBezTo>
                  <a:pt x="39" y="24"/>
                  <a:pt x="51" y="9"/>
                  <a:pt x="63" y="0"/>
                </a:cubicBezTo>
                <a:cubicBezTo>
                  <a:pt x="48" y="12"/>
                  <a:pt x="39" y="45"/>
                  <a:pt x="42" y="70"/>
                </a:cubicBezTo>
                <a:cubicBezTo>
                  <a:pt x="43" y="88"/>
                  <a:pt x="54" y="88"/>
                  <a:pt x="71" y="79"/>
                </a:cubicBezTo>
                <a:cubicBezTo>
                  <a:pt x="71" y="100"/>
                  <a:pt x="54" y="103"/>
                  <a:pt x="45" y="97"/>
                </a:cubicBezTo>
                <a:cubicBezTo>
                  <a:pt x="51" y="112"/>
                  <a:pt x="51" y="133"/>
                  <a:pt x="54" y="139"/>
                </a:cubicBezTo>
                <a:cubicBezTo>
                  <a:pt x="57" y="145"/>
                  <a:pt x="56" y="151"/>
                  <a:pt x="50" y="142"/>
                </a:cubicBezTo>
                <a:cubicBezTo>
                  <a:pt x="33" y="130"/>
                  <a:pt x="27" y="112"/>
                  <a:pt x="27" y="91"/>
                </a:cubicBezTo>
                <a:cubicBezTo>
                  <a:pt x="18" y="103"/>
                  <a:pt x="0" y="103"/>
                  <a:pt x="0" y="82"/>
                </a:cubicBezTo>
                <a:cubicBezTo>
                  <a:pt x="18" y="88"/>
                  <a:pt x="27" y="82"/>
                  <a:pt x="36" y="39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7" name="Freeform 2461">
            <a:extLst>
              <a:ext uri="{FF2B5EF4-FFF2-40B4-BE49-F238E27FC236}">
                <a16:creationId xmlns:a16="http://schemas.microsoft.com/office/drawing/2014/main" id="{5665EE5F-B96E-5544-8C78-AF83583C4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3246438"/>
            <a:ext cx="25400" cy="53975"/>
          </a:xfrm>
          <a:custGeom>
            <a:avLst/>
            <a:gdLst>
              <a:gd name="T0" fmla="*/ 17639 w 72"/>
              <a:gd name="T1" fmla="*/ 51439 h 149"/>
              <a:gd name="T2" fmla="*/ 9525 w 72"/>
              <a:gd name="T3" fmla="*/ 32965 h 149"/>
              <a:gd name="T4" fmla="*/ 4586 w 72"/>
              <a:gd name="T5" fmla="*/ 36225 h 149"/>
              <a:gd name="T6" fmla="*/ 0 w 72"/>
              <a:gd name="T7" fmla="*/ 29704 h 149"/>
              <a:gd name="T8" fmla="*/ 4586 w 72"/>
              <a:gd name="T9" fmla="*/ 35138 h 149"/>
              <a:gd name="T10" fmla="*/ 9525 w 72"/>
              <a:gd name="T11" fmla="*/ 32965 h 149"/>
              <a:gd name="T12" fmla="*/ 17639 w 72"/>
              <a:gd name="T13" fmla="*/ 51439 h 149"/>
              <a:gd name="T14" fmla="*/ 19050 w 72"/>
              <a:gd name="T15" fmla="*/ 52526 h 149"/>
              <a:gd name="T16" fmla="*/ 19050 w 72"/>
              <a:gd name="T17" fmla="*/ 50353 h 149"/>
              <a:gd name="T18" fmla="*/ 19756 w 72"/>
              <a:gd name="T19" fmla="*/ 52526 h 149"/>
              <a:gd name="T20" fmla="*/ 19050 w 72"/>
              <a:gd name="T21" fmla="*/ 53613 h 149"/>
              <a:gd name="T22" fmla="*/ 17639 w 72"/>
              <a:gd name="T23" fmla="*/ 51439 h 149"/>
              <a:gd name="T24" fmla="*/ 0 w 72"/>
              <a:gd name="T25" fmla="*/ 29704 h 149"/>
              <a:gd name="T26" fmla="*/ 3175 w 72"/>
              <a:gd name="T27" fmla="*/ 30791 h 149"/>
              <a:gd name="T28" fmla="*/ 0 w 72"/>
              <a:gd name="T29" fmla="*/ 29704 h 149"/>
              <a:gd name="T30" fmla="*/ 3175 w 72"/>
              <a:gd name="T31" fmla="*/ 30791 h 149"/>
              <a:gd name="T32" fmla="*/ 12700 w 72"/>
              <a:gd name="T33" fmla="*/ 14128 h 149"/>
              <a:gd name="T34" fmla="*/ 15875 w 72"/>
              <a:gd name="T35" fmla="*/ 6883 h 149"/>
              <a:gd name="T36" fmla="*/ 12700 w 72"/>
              <a:gd name="T37" fmla="*/ 14128 h 149"/>
              <a:gd name="T38" fmla="*/ 3175 w 72"/>
              <a:gd name="T39" fmla="*/ 30791 h 149"/>
              <a:gd name="T40" fmla="*/ 19756 w 72"/>
              <a:gd name="T41" fmla="*/ 2173 h 149"/>
              <a:gd name="T42" fmla="*/ 15875 w 72"/>
              <a:gd name="T43" fmla="*/ 6883 h 149"/>
              <a:gd name="T44" fmla="*/ 20814 w 72"/>
              <a:gd name="T45" fmla="*/ 1087 h 149"/>
              <a:gd name="T46" fmla="*/ 19756 w 72"/>
              <a:gd name="T47" fmla="*/ 2173 h 149"/>
              <a:gd name="T48" fmla="*/ 22225 w 72"/>
              <a:gd name="T49" fmla="*/ 0 h 149"/>
              <a:gd name="T50" fmla="*/ 21519 w 72"/>
              <a:gd name="T51" fmla="*/ 724 h 149"/>
              <a:gd name="T52" fmla="*/ 22225 w 72"/>
              <a:gd name="T53" fmla="*/ 0 h 149"/>
              <a:gd name="T54" fmla="*/ 14817 w 72"/>
              <a:gd name="T55" fmla="*/ 25357 h 149"/>
              <a:gd name="T56" fmla="*/ 19050 w 72"/>
              <a:gd name="T57" fmla="*/ 30791 h 149"/>
              <a:gd name="T58" fmla="*/ 14111 w 72"/>
              <a:gd name="T59" fmla="*/ 25357 h 149"/>
              <a:gd name="T60" fmla="*/ 19756 w 72"/>
              <a:gd name="T61" fmla="*/ 2173 h 149"/>
              <a:gd name="T62" fmla="*/ 21519 w 72"/>
              <a:gd name="T63" fmla="*/ 724 h 149"/>
              <a:gd name="T64" fmla="*/ 14817 w 72"/>
              <a:gd name="T65" fmla="*/ 25357 h 149"/>
              <a:gd name="T66" fmla="*/ 22931 w 72"/>
              <a:gd name="T67" fmla="*/ 35138 h 149"/>
              <a:gd name="T68" fmla="*/ 20108 w 72"/>
              <a:gd name="T69" fmla="*/ 36225 h 149"/>
              <a:gd name="T70" fmla="*/ 22225 w 72"/>
              <a:gd name="T71" fmla="*/ 35138 h 149"/>
              <a:gd name="T72" fmla="*/ 25047 w 72"/>
              <a:gd name="T73" fmla="*/ 30067 h 149"/>
              <a:gd name="T74" fmla="*/ 22931 w 72"/>
              <a:gd name="T75" fmla="*/ 35138 h 149"/>
              <a:gd name="T76" fmla="*/ 15875 w 72"/>
              <a:gd name="T77" fmla="*/ 35138 h 149"/>
              <a:gd name="T78" fmla="*/ 16933 w 72"/>
              <a:gd name="T79" fmla="*/ 38036 h 149"/>
              <a:gd name="T80" fmla="*/ 15875 w 72"/>
              <a:gd name="T81" fmla="*/ 35138 h 149"/>
              <a:gd name="T82" fmla="*/ 18344 w 72"/>
              <a:gd name="T83" fmla="*/ 44919 h 149"/>
              <a:gd name="T84" fmla="*/ 19050 w 72"/>
              <a:gd name="T85" fmla="*/ 50353 h 149"/>
              <a:gd name="T86" fmla="*/ 17992 w 72"/>
              <a:gd name="T87" fmla="*/ 44919 h 149"/>
              <a:gd name="T88" fmla="*/ 16933 w 72"/>
              <a:gd name="T89" fmla="*/ 38036 h 149"/>
              <a:gd name="T90" fmla="*/ 18344 w 72"/>
              <a:gd name="T91" fmla="*/ 44919 h 14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2" h="149">
                <a:moveTo>
                  <a:pt x="50" y="142"/>
                </a:moveTo>
                <a:cubicBezTo>
                  <a:pt x="34" y="130"/>
                  <a:pt x="27" y="115"/>
                  <a:pt x="27" y="91"/>
                </a:cubicBezTo>
                <a:cubicBezTo>
                  <a:pt x="24" y="97"/>
                  <a:pt x="18" y="100"/>
                  <a:pt x="13" y="100"/>
                </a:cubicBezTo>
                <a:cubicBezTo>
                  <a:pt x="7" y="100"/>
                  <a:pt x="0" y="94"/>
                  <a:pt x="0" y="82"/>
                </a:cubicBezTo>
                <a:cubicBezTo>
                  <a:pt x="0" y="94"/>
                  <a:pt x="7" y="97"/>
                  <a:pt x="13" y="97"/>
                </a:cubicBezTo>
                <a:cubicBezTo>
                  <a:pt x="18" y="97"/>
                  <a:pt x="24" y="97"/>
                  <a:pt x="27" y="91"/>
                </a:cubicBezTo>
                <a:cubicBezTo>
                  <a:pt x="27" y="112"/>
                  <a:pt x="34" y="130"/>
                  <a:pt x="50" y="142"/>
                </a:cubicBezTo>
                <a:cubicBezTo>
                  <a:pt x="52" y="145"/>
                  <a:pt x="54" y="145"/>
                  <a:pt x="54" y="145"/>
                </a:cubicBezTo>
                <a:cubicBezTo>
                  <a:pt x="56" y="145"/>
                  <a:pt x="54" y="142"/>
                  <a:pt x="54" y="139"/>
                </a:cubicBezTo>
                <a:cubicBezTo>
                  <a:pt x="56" y="142"/>
                  <a:pt x="57" y="145"/>
                  <a:pt x="56" y="145"/>
                </a:cubicBezTo>
                <a:lnTo>
                  <a:pt x="54" y="148"/>
                </a:lnTo>
                <a:cubicBezTo>
                  <a:pt x="54" y="148"/>
                  <a:pt x="51" y="145"/>
                  <a:pt x="50" y="142"/>
                </a:cubicBezTo>
                <a:close/>
                <a:moveTo>
                  <a:pt x="0" y="82"/>
                </a:moveTo>
                <a:cubicBezTo>
                  <a:pt x="4" y="82"/>
                  <a:pt x="7" y="85"/>
                  <a:pt x="9" y="85"/>
                </a:cubicBezTo>
                <a:cubicBezTo>
                  <a:pt x="7" y="85"/>
                  <a:pt x="4" y="85"/>
                  <a:pt x="0" y="82"/>
                </a:cubicBezTo>
                <a:close/>
                <a:moveTo>
                  <a:pt x="9" y="85"/>
                </a:moveTo>
                <a:cubicBezTo>
                  <a:pt x="21" y="85"/>
                  <a:pt x="30" y="70"/>
                  <a:pt x="36" y="39"/>
                </a:cubicBezTo>
                <a:cubicBezTo>
                  <a:pt x="37" y="32"/>
                  <a:pt x="41" y="26"/>
                  <a:pt x="45" y="19"/>
                </a:cubicBezTo>
                <a:cubicBezTo>
                  <a:pt x="41" y="26"/>
                  <a:pt x="38" y="33"/>
                  <a:pt x="36" y="39"/>
                </a:cubicBezTo>
                <a:cubicBezTo>
                  <a:pt x="30" y="70"/>
                  <a:pt x="22" y="85"/>
                  <a:pt x="9" y="85"/>
                </a:cubicBezTo>
                <a:close/>
                <a:moveTo>
                  <a:pt x="56" y="6"/>
                </a:moveTo>
                <a:cubicBezTo>
                  <a:pt x="52" y="10"/>
                  <a:pt x="48" y="15"/>
                  <a:pt x="45" y="19"/>
                </a:cubicBezTo>
                <a:cubicBezTo>
                  <a:pt x="49" y="13"/>
                  <a:pt x="53" y="7"/>
                  <a:pt x="59" y="3"/>
                </a:cubicBezTo>
                <a:lnTo>
                  <a:pt x="56" y="6"/>
                </a:lnTo>
                <a:close/>
                <a:moveTo>
                  <a:pt x="63" y="0"/>
                </a:moveTo>
                <a:cubicBezTo>
                  <a:pt x="63" y="0"/>
                  <a:pt x="62" y="1"/>
                  <a:pt x="61" y="2"/>
                </a:cubicBezTo>
                <a:cubicBezTo>
                  <a:pt x="62" y="1"/>
                  <a:pt x="62" y="0"/>
                  <a:pt x="63" y="0"/>
                </a:cubicBezTo>
                <a:close/>
                <a:moveTo>
                  <a:pt x="42" y="70"/>
                </a:moveTo>
                <a:cubicBezTo>
                  <a:pt x="43" y="79"/>
                  <a:pt x="47" y="85"/>
                  <a:pt x="54" y="85"/>
                </a:cubicBezTo>
                <a:cubicBezTo>
                  <a:pt x="48" y="85"/>
                  <a:pt x="43" y="82"/>
                  <a:pt x="40" y="70"/>
                </a:cubicBezTo>
                <a:cubicBezTo>
                  <a:pt x="39" y="50"/>
                  <a:pt x="44" y="22"/>
                  <a:pt x="56" y="6"/>
                </a:cubicBezTo>
                <a:cubicBezTo>
                  <a:pt x="58" y="4"/>
                  <a:pt x="59" y="3"/>
                  <a:pt x="61" y="2"/>
                </a:cubicBezTo>
                <a:cubicBezTo>
                  <a:pt x="47" y="15"/>
                  <a:pt x="39" y="46"/>
                  <a:pt x="42" y="70"/>
                </a:cubicBezTo>
                <a:close/>
                <a:moveTo>
                  <a:pt x="65" y="97"/>
                </a:moveTo>
                <a:cubicBezTo>
                  <a:pt x="64" y="97"/>
                  <a:pt x="61" y="99"/>
                  <a:pt x="57" y="100"/>
                </a:cubicBezTo>
                <a:cubicBezTo>
                  <a:pt x="61" y="99"/>
                  <a:pt x="63" y="97"/>
                  <a:pt x="63" y="97"/>
                </a:cubicBezTo>
                <a:cubicBezTo>
                  <a:pt x="67" y="92"/>
                  <a:pt x="70" y="89"/>
                  <a:pt x="71" y="83"/>
                </a:cubicBezTo>
                <a:cubicBezTo>
                  <a:pt x="70" y="90"/>
                  <a:pt x="67" y="94"/>
                  <a:pt x="65" y="97"/>
                </a:cubicBezTo>
                <a:close/>
                <a:moveTo>
                  <a:pt x="45" y="97"/>
                </a:moveTo>
                <a:cubicBezTo>
                  <a:pt x="46" y="99"/>
                  <a:pt x="47" y="102"/>
                  <a:pt x="48" y="105"/>
                </a:cubicBezTo>
                <a:cubicBezTo>
                  <a:pt x="47" y="102"/>
                  <a:pt x="46" y="100"/>
                  <a:pt x="45" y="97"/>
                </a:cubicBezTo>
                <a:close/>
                <a:moveTo>
                  <a:pt x="52" y="124"/>
                </a:moveTo>
                <a:cubicBezTo>
                  <a:pt x="52" y="130"/>
                  <a:pt x="54" y="136"/>
                  <a:pt x="54" y="139"/>
                </a:cubicBezTo>
                <a:cubicBezTo>
                  <a:pt x="52" y="136"/>
                  <a:pt x="52" y="130"/>
                  <a:pt x="51" y="124"/>
                </a:cubicBezTo>
                <a:cubicBezTo>
                  <a:pt x="50" y="118"/>
                  <a:pt x="49" y="111"/>
                  <a:pt x="48" y="105"/>
                </a:cubicBezTo>
                <a:cubicBezTo>
                  <a:pt x="50" y="112"/>
                  <a:pt x="52" y="118"/>
                  <a:pt x="52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8" name="Freeform 2462">
            <a:extLst>
              <a:ext uri="{FF2B5EF4-FFF2-40B4-BE49-F238E27FC236}">
                <a16:creationId xmlns:a16="http://schemas.microsoft.com/office/drawing/2014/main" id="{9F036C1F-B979-FE48-953F-00A52773E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7488" y="3176588"/>
            <a:ext cx="25400" cy="20637"/>
          </a:xfrm>
          <a:custGeom>
            <a:avLst/>
            <a:gdLst>
              <a:gd name="T0" fmla="*/ 22180 w 71"/>
              <a:gd name="T1" fmla="*/ 3202 h 58"/>
              <a:gd name="T2" fmla="*/ 24685 w 71"/>
              <a:gd name="T3" fmla="*/ 10674 h 58"/>
              <a:gd name="T4" fmla="*/ 15383 w 71"/>
              <a:gd name="T5" fmla="*/ 6405 h 58"/>
              <a:gd name="T6" fmla="*/ 17530 w 71"/>
              <a:gd name="T7" fmla="*/ 12809 h 58"/>
              <a:gd name="T8" fmla="*/ 9659 w 71"/>
              <a:gd name="T9" fmla="*/ 12809 h 58"/>
              <a:gd name="T10" fmla="*/ 1073 w 71"/>
              <a:gd name="T11" fmla="*/ 19214 h 58"/>
              <a:gd name="T12" fmla="*/ 5008 w 71"/>
              <a:gd name="T13" fmla="*/ 10674 h 58"/>
              <a:gd name="T14" fmla="*/ 0 w 71"/>
              <a:gd name="T15" fmla="*/ 7472 h 58"/>
              <a:gd name="T16" fmla="*/ 11448 w 71"/>
              <a:gd name="T17" fmla="*/ 3202 h 58"/>
              <a:gd name="T18" fmla="*/ 22180 w 71"/>
              <a:gd name="T19" fmla="*/ 3202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1" h="58">
                <a:moveTo>
                  <a:pt x="62" y="9"/>
                </a:moveTo>
                <a:cubicBezTo>
                  <a:pt x="67" y="15"/>
                  <a:pt x="70" y="21"/>
                  <a:pt x="69" y="30"/>
                </a:cubicBezTo>
                <a:cubicBezTo>
                  <a:pt x="70" y="9"/>
                  <a:pt x="49" y="9"/>
                  <a:pt x="43" y="18"/>
                </a:cubicBezTo>
                <a:cubicBezTo>
                  <a:pt x="40" y="24"/>
                  <a:pt x="40" y="30"/>
                  <a:pt x="49" y="36"/>
                </a:cubicBezTo>
                <a:cubicBezTo>
                  <a:pt x="43" y="39"/>
                  <a:pt x="34" y="42"/>
                  <a:pt x="27" y="36"/>
                </a:cubicBezTo>
                <a:cubicBezTo>
                  <a:pt x="29" y="48"/>
                  <a:pt x="22" y="57"/>
                  <a:pt x="3" y="54"/>
                </a:cubicBezTo>
                <a:cubicBezTo>
                  <a:pt x="14" y="45"/>
                  <a:pt x="5" y="36"/>
                  <a:pt x="14" y="30"/>
                </a:cubicBezTo>
                <a:cubicBezTo>
                  <a:pt x="5" y="36"/>
                  <a:pt x="2" y="30"/>
                  <a:pt x="0" y="21"/>
                </a:cubicBezTo>
                <a:cubicBezTo>
                  <a:pt x="14" y="27"/>
                  <a:pt x="22" y="3"/>
                  <a:pt x="32" y="9"/>
                </a:cubicBezTo>
                <a:cubicBezTo>
                  <a:pt x="40" y="3"/>
                  <a:pt x="52" y="0"/>
                  <a:pt x="62" y="9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" name="Freeform 2463">
            <a:extLst>
              <a:ext uri="{FF2B5EF4-FFF2-40B4-BE49-F238E27FC236}">
                <a16:creationId xmlns:a16="http://schemas.microsoft.com/office/drawing/2014/main" id="{68A5B04F-69D8-DA45-8DF6-393C49A5C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7488" y="3181350"/>
            <a:ext cx="25400" cy="15875"/>
          </a:xfrm>
          <a:custGeom>
            <a:avLst/>
            <a:gdLst>
              <a:gd name="T0" fmla="*/ 1089 w 70"/>
              <a:gd name="T1" fmla="*/ 15530 h 46"/>
              <a:gd name="T2" fmla="*/ 2903 w 70"/>
              <a:gd name="T3" fmla="*/ 11389 h 46"/>
              <a:gd name="T4" fmla="*/ 4354 w 70"/>
              <a:gd name="T5" fmla="*/ 7247 h 46"/>
              <a:gd name="T6" fmla="*/ 363 w 70"/>
              <a:gd name="T7" fmla="*/ 5867 h 46"/>
              <a:gd name="T8" fmla="*/ 2903 w 70"/>
              <a:gd name="T9" fmla="*/ 7247 h 46"/>
              <a:gd name="T10" fmla="*/ 4354 w 70"/>
              <a:gd name="T11" fmla="*/ 7247 h 46"/>
              <a:gd name="T12" fmla="*/ 5080 w 70"/>
              <a:gd name="T13" fmla="*/ 7247 h 46"/>
              <a:gd name="T14" fmla="*/ 3991 w 70"/>
              <a:gd name="T15" fmla="*/ 11389 h 46"/>
              <a:gd name="T16" fmla="*/ 1089 w 70"/>
              <a:gd name="T17" fmla="*/ 15530 h 46"/>
              <a:gd name="T18" fmla="*/ 8346 w 70"/>
              <a:gd name="T19" fmla="*/ 14495 h 46"/>
              <a:gd name="T20" fmla="*/ 9797 w 70"/>
              <a:gd name="T21" fmla="*/ 9318 h 46"/>
              <a:gd name="T22" fmla="*/ 10160 w 70"/>
              <a:gd name="T23" fmla="*/ 9318 h 46"/>
              <a:gd name="T24" fmla="*/ 8346 w 70"/>
              <a:gd name="T25" fmla="*/ 14495 h 46"/>
              <a:gd name="T26" fmla="*/ 4354 w 70"/>
              <a:gd name="T27" fmla="*/ 15530 h 46"/>
              <a:gd name="T28" fmla="*/ 1089 w 70"/>
              <a:gd name="T29" fmla="*/ 15530 h 46"/>
              <a:gd name="T30" fmla="*/ 363 w 70"/>
              <a:gd name="T31" fmla="*/ 5177 h 46"/>
              <a:gd name="T32" fmla="*/ 363 w 70"/>
              <a:gd name="T33" fmla="*/ 5867 h 46"/>
              <a:gd name="T34" fmla="*/ 0 w 70"/>
              <a:gd name="T35" fmla="*/ 5177 h 46"/>
              <a:gd name="T36" fmla="*/ 363 w 70"/>
              <a:gd name="T37" fmla="*/ 5177 h 46"/>
              <a:gd name="T38" fmla="*/ 0 w 70"/>
              <a:gd name="T39" fmla="*/ 4141 h 46"/>
              <a:gd name="T40" fmla="*/ 726 w 70"/>
              <a:gd name="T41" fmla="*/ 4141 h 46"/>
              <a:gd name="T42" fmla="*/ 6169 w 70"/>
              <a:gd name="T43" fmla="*/ 2071 h 46"/>
              <a:gd name="T44" fmla="*/ 726 w 70"/>
              <a:gd name="T45" fmla="*/ 5177 h 46"/>
              <a:gd name="T46" fmla="*/ 363 w 70"/>
              <a:gd name="T47" fmla="*/ 5177 h 46"/>
              <a:gd name="T48" fmla="*/ 0 w 70"/>
              <a:gd name="T49" fmla="*/ 4141 h 46"/>
              <a:gd name="T50" fmla="*/ 25037 w 70"/>
              <a:gd name="T51" fmla="*/ 3796 h 46"/>
              <a:gd name="T52" fmla="*/ 25037 w 70"/>
              <a:gd name="T53" fmla="*/ 3796 h 46"/>
              <a:gd name="T54" fmla="*/ 25037 w 70"/>
              <a:gd name="T55" fmla="*/ 4141 h 46"/>
              <a:gd name="T56" fmla="*/ 25037 w 70"/>
              <a:gd name="T57" fmla="*/ 3796 h 46"/>
              <a:gd name="T58" fmla="*/ 23949 w 70"/>
              <a:gd name="T59" fmla="*/ 2071 h 46"/>
              <a:gd name="T60" fmla="*/ 23949 w 70"/>
              <a:gd name="T61" fmla="*/ 2071 h 46"/>
              <a:gd name="T62" fmla="*/ 23949 w 70"/>
              <a:gd name="T63" fmla="*/ 2071 h 46"/>
              <a:gd name="T64" fmla="*/ 23949 w 70"/>
              <a:gd name="T65" fmla="*/ 2071 h 46"/>
              <a:gd name="T66" fmla="*/ 15603 w 70"/>
              <a:gd name="T67" fmla="*/ 3106 h 46"/>
              <a:gd name="T68" fmla="*/ 14877 w 70"/>
              <a:gd name="T69" fmla="*/ 6212 h 46"/>
              <a:gd name="T70" fmla="*/ 17780 w 70"/>
              <a:gd name="T71" fmla="*/ 9318 h 46"/>
              <a:gd name="T72" fmla="*/ 13789 w 70"/>
              <a:gd name="T73" fmla="*/ 10353 h 46"/>
              <a:gd name="T74" fmla="*/ 17054 w 70"/>
              <a:gd name="T75" fmla="*/ 9318 h 46"/>
              <a:gd name="T76" fmla="*/ 14514 w 70"/>
              <a:gd name="T77" fmla="*/ 6212 h 46"/>
              <a:gd name="T78" fmla="*/ 15603 w 70"/>
              <a:gd name="T79" fmla="*/ 3106 h 46"/>
              <a:gd name="T80" fmla="*/ 19957 w 70"/>
              <a:gd name="T81" fmla="*/ 0 h 46"/>
              <a:gd name="T82" fmla="*/ 15603 w 70"/>
              <a:gd name="T83" fmla="*/ 3106 h 46"/>
              <a:gd name="T84" fmla="*/ 13789 w 70"/>
              <a:gd name="T85" fmla="*/ 10353 h 46"/>
              <a:gd name="T86" fmla="*/ 10160 w 70"/>
              <a:gd name="T87" fmla="*/ 9318 h 46"/>
              <a:gd name="T88" fmla="*/ 13789 w 70"/>
              <a:gd name="T89" fmla="*/ 10353 h 4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0" h="46">
                <a:moveTo>
                  <a:pt x="3" y="45"/>
                </a:moveTo>
                <a:cubicBezTo>
                  <a:pt x="8" y="39"/>
                  <a:pt x="8" y="36"/>
                  <a:pt x="8" y="33"/>
                </a:cubicBezTo>
                <a:cubicBezTo>
                  <a:pt x="11" y="30"/>
                  <a:pt x="11" y="27"/>
                  <a:pt x="12" y="21"/>
                </a:cubicBezTo>
                <a:cubicBezTo>
                  <a:pt x="6" y="26"/>
                  <a:pt x="3" y="23"/>
                  <a:pt x="1" y="17"/>
                </a:cubicBezTo>
                <a:cubicBezTo>
                  <a:pt x="3" y="19"/>
                  <a:pt x="4" y="21"/>
                  <a:pt x="8" y="21"/>
                </a:cubicBezTo>
                <a:lnTo>
                  <a:pt x="12" y="21"/>
                </a:lnTo>
                <a:lnTo>
                  <a:pt x="14" y="21"/>
                </a:lnTo>
                <a:cubicBezTo>
                  <a:pt x="11" y="27"/>
                  <a:pt x="11" y="30"/>
                  <a:pt x="11" y="33"/>
                </a:cubicBezTo>
                <a:cubicBezTo>
                  <a:pt x="11" y="36"/>
                  <a:pt x="11" y="39"/>
                  <a:pt x="3" y="45"/>
                </a:cubicBezTo>
                <a:cubicBezTo>
                  <a:pt x="12" y="45"/>
                  <a:pt x="18" y="45"/>
                  <a:pt x="23" y="42"/>
                </a:cubicBezTo>
                <a:cubicBezTo>
                  <a:pt x="26" y="36"/>
                  <a:pt x="27" y="33"/>
                  <a:pt x="27" y="27"/>
                </a:cubicBezTo>
                <a:lnTo>
                  <a:pt x="28" y="27"/>
                </a:lnTo>
                <a:cubicBezTo>
                  <a:pt x="29" y="33"/>
                  <a:pt x="26" y="39"/>
                  <a:pt x="23" y="42"/>
                </a:cubicBezTo>
                <a:cubicBezTo>
                  <a:pt x="22" y="45"/>
                  <a:pt x="17" y="45"/>
                  <a:pt x="12" y="45"/>
                </a:cubicBezTo>
                <a:lnTo>
                  <a:pt x="3" y="45"/>
                </a:lnTo>
                <a:close/>
                <a:moveTo>
                  <a:pt x="1" y="15"/>
                </a:moveTo>
                <a:lnTo>
                  <a:pt x="1" y="17"/>
                </a:lnTo>
                <a:cubicBezTo>
                  <a:pt x="1" y="16"/>
                  <a:pt x="1" y="15"/>
                  <a:pt x="0" y="15"/>
                </a:cubicBezTo>
                <a:lnTo>
                  <a:pt x="1" y="15"/>
                </a:lnTo>
                <a:close/>
                <a:moveTo>
                  <a:pt x="0" y="12"/>
                </a:moveTo>
                <a:lnTo>
                  <a:pt x="2" y="12"/>
                </a:lnTo>
                <a:cubicBezTo>
                  <a:pt x="8" y="12"/>
                  <a:pt x="12" y="9"/>
                  <a:pt x="17" y="6"/>
                </a:cubicBezTo>
                <a:cubicBezTo>
                  <a:pt x="14" y="9"/>
                  <a:pt x="8" y="15"/>
                  <a:pt x="2" y="15"/>
                </a:cubicBezTo>
                <a:lnTo>
                  <a:pt x="1" y="15"/>
                </a:lnTo>
                <a:cubicBezTo>
                  <a:pt x="1" y="14"/>
                  <a:pt x="0" y="13"/>
                  <a:pt x="0" y="12"/>
                </a:cubicBezTo>
                <a:close/>
                <a:moveTo>
                  <a:pt x="69" y="11"/>
                </a:moveTo>
                <a:cubicBezTo>
                  <a:pt x="69" y="11"/>
                  <a:pt x="69" y="11"/>
                  <a:pt x="69" y="11"/>
                </a:cubicBezTo>
                <a:cubicBezTo>
                  <a:pt x="69" y="11"/>
                  <a:pt x="69" y="11"/>
                  <a:pt x="69" y="12"/>
                </a:cubicBezTo>
                <a:cubicBezTo>
                  <a:pt x="69" y="11"/>
                  <a:pt x="69" y="11"/>
                  <a:pt x="69" y="11"/>
                </a:cubicBezTo>
                <a:close/>
                <a:moveTo>
                  <a:pt x="66" y="6"/>
                </a:moveTo>
                <a:cubicBezTo>
                  <a:pt x="66" y="6"/>
                  <a:pt x="66" y="6"/>
                  <a:pt x="66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6"/>
                  <a:pt x="66" y="6"/>
                  <a:pt x="66" y="6"/>
                </a:cubicBezTo>
                <a:close/>
                <a:moveTo>
                  <a:pt x="43" y="9"/>
                </a:moveTo>
                <a:cubicBezTo>
                  <a:pt x="40" y="12"/>
                  <a:pt x="40" y="18"/>
                  <a:pt x="41" y="18"/>
                </a:cubicBezTo>
                <a:cubicBezTo>
                  <a:pt x="43" y="21"/>
                  <a:pt x="44" y="24"/>
                  <a:pt x="49" y="27"/>
                </a:cubicBezTo>
                <a:cubicBezTo>
                  <a:pt x="46" y="27"/>
                  <a:pt x="41" y="30"/>
                  <a:pt x="38" y="30"/>
                </a:cubicBezTo>
                <a:cubicBezTo>
                  <a:pt x="41" y="30"/>
                  <a:pt x="46" y="27"/>
                  <a:pt x="47" y="27"/>
                </a:cubicBezTo>
                <a:cubicBezTo>
                  <a:pt x="44" y="24"/>
                  <a:pt x="41" y="21"/>
                  <a:pt x="40" y="18"/>
                </a:cubicBezTo>
                <a:cubicBezTo>
                  <a:pt x="40" y="18"/>
                  <a:pt x="40" y="12"/>
                  <a:pt x="43" y="9"/>
                </a:cubicBezTo>
                <a:cubicBezTo>
                  <a:pt x="44" y="3"/>
                  <a:pt x="49" y="0"/>
                  <a:pt x="55" y="0"/>
                </a:cubicBezTo>
                <a:cubicBezTo>
                  <a:pt x="49" y="0"/>
                  <a:pt x="46" y="6"/>
                  <a:pt x="43" y="9"/>
                </a:cubicBezTo>
                <a:close/>
                <a:moveTo>
                  <a:pt x="38" y="30"/>
                </a:moveTo>
                <a:cubicBezTo>
                  <a:pt x="34" y="30"/>
                  <a:pt x="31" y="30"/>
                  <a:pt x="28" y="27"/>
                </a:cubicBezTo>
                <a:cubicBezTo>
                  <a:pt x="31" y="27"/>
                  <a:pt x="34" y="30"/>
                  <a:pt x="38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0" name="Freeform 2464">
            <a:extLst>
              <a:ext uri="{FF2B5EF4-FFF2-40B4-BE49-F238E27FC236}">
                <a16:creationId xmlns:a16="http://schemas.microsoft.com/office/drawing/2014/main" id="{F8527D29-F5D0-1F4F-8219-320B9A94F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2725" y="3181350"/>
            <a:ext cx="52388" cy="53975"/>
          </a:xfrm>
          <a:custGeom>
            <a:avLst/>
            <a:gdLst>
              <a:gd name="T0" fmla="*/ 23123 w 145"/>
              <a:gd name="T1" fmla="*/ 42967 h 152"/>
              <a:gd name="T2" fmla="*/ 42994 w 145"/>
              <a:gd name="T3" fmla="*/ 49359 h 152"/>
              <a:gd name="T4" fmla="*/ 17704 w 145"/>
              <a:gd name="T5" fmla="*/ 44032 h 152"/>
              <a:gd name="T6" fmla="*/ 10478 w 145"/>
              <a:gd name="T7" fmla="*/ 38706 h 152"/>
              <a:gd name="T8" fmla="*/ 1806 w 145"/>
              <a:gd name="T9" fmla="*/ 35510 h 152"/>
              <a:gd name="T10" fmla="*/ 5419 w 145"/>
              <a:gd name="T11" fmla="*/ 32314 h 152"/>
              <a:gd name="T12" fmla="*/ 1806 w 145"/>
              <a:gd name="T13" fmla="*/ 23437 h 152"/>
              <a:gd name="T14" fmla="*/ 9394 w 145"/>
              <a:gd name="T15" fmla="*/ 25567 h 152"/>
              <a:gd name="T16" fmla="*/ 10839 w 145"/>
              <a:gd name="T17" fmla="*/ 21306 h 152"/>
              <a:gd name="T18" fmla="*/ 15536 w 145"/>
              <a:gd name="T19" fmla="*/ 30183 h 152"/>
              <a:gd name="T20" fmla="*/ 19871 w 145"/>
              <a:gd name="T21" fmla="*/ 11718 h 152"/>
              <a:gd name="T22" fmla="*/ 19871 w 145"/>
              <a:gd name="T23" fmla="*/ 3196 h 152"/>
              <a:gd name="T24" fmla="*/ 29265 w 145"/>
              <a:gd name="T25" fmla="*/ 7457 h 152"/>
              <a:gd name="T26" fmla="*/ 28542 w 145"/>
              <a:gd name="T27" fmla="*/ 9588 h 152"/>
              <a:gd name="T28" fmla="*/ 24207 w 145"/>
              <a:gd name="T29" fmla="*/ 26988 h 152"/>
              <a:gd name="T30" fmla="*/ 42272 w 145"/>
              <a:gd name="T31" fmla="*/ 12784 h 152"/>
              <a:gd name="T32" fmla="*/ 42272 w 145"/>
              <a:gd name="T33" fmla="*/ 18110 h 152"/>
              <a:gd name="T34" fmla="*/ 52027 w 145"/>
              <a:gd name="T35" fmla="*/ 17045 h 152"/>
              <a:gd name="T36" fmla="*/ 41188 w 145"/>
              <a:gd name="T37" fmla="*/ 26988 h 152"/>
              <a:gd name="T38" fmla="*/ 37936 w 145"/>
              <a:gd name="T39" fmla="*/ 34445 h 152"/>
              <a:gd name="T40" fmla="*/ 31794 w 145"/>
              <a:gd name="T41" fmla="*/ 30183 h 152"/>
              <a:gd name="T42" fmla="*/ 23123 w 145"/>
              <a:gd name="T43" fmla="*/ 42967 h 1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5" h="152">
                <a:moveTo>
                  <a:pt x="64" y="121"/>
                </a:moveTo>
                <a:cubicBezTo>
                  <a:pt x="68" y="142"/>
                  <a:pt x="99" y="145"/>
                  <a:pt x="119" y="139"/>
                </a:cubicBezTo>
                <a:cubicBezTo>
                  <a:pt x="88" y="151"/>
                  <a:pt x="56" y="139"/>
                  <a:pt x="49" y="124"/>
                </a:cubicBezTo>
                <a:cubicBezTo>
                  <a:pt x="43" y="115"/>
                  <a:pt x="37" y="112"/>
                  <a:pt x="29" y="109"/>
                </a:cubicBezTo>
                <a:cubicBezTo>
                  <a:pt x="18" y="109"/>
                  <a:pt x="12" y="106"/>
                  <a:pt x="5" y="100"/>
                </a:cubicBezTo>
                <a:cubicBezTo>
                  <a:pt x="11" y="100"/>
                  <a:pt x="12" y="91"/>
                  <a:pt x="15" y="91"/>
                </a:cubicBezTo>
                <a:cubicBezTo>
                  <a:pt x="8" y="87"/>
                  <a:pt x="0" y="78"/>
                  <a:pt x="5" y="66"/>
                </a:cubicBezTo>
                <a:cubicBezTo>
                  <a:pt x="11" y="76"/>
                  <a:pt x="24" y="69"/>
                  <a:pt x="26" y="72"/>
                </a:cubicBezTo>
                <a:cubicBezTo>
                  <a:pt x="26" y="69"/>
                  <a:pt x="27" y="63"/>
                  <a:pt x="30" y="60"/>
                </a:cubicBezTo>
                <a:cubicBezTo>
                  <a:pt x="34" y="69"/>
                  <a:pt x="43" y="69"/>
                  <a:pt x="43" y="85"/>
                </a:cubicBezTo>
                <a:cubicBezTo>
                  <a:pt x="49" y="76"/>
                  <a:pt x="52" y="45"/>
                  <a:pt x="55" y="33"/>
                </a:cubicBezTo>
                <a:cubicBezTo>
                  <a:pt x="58" y="21"/>
                  <a:pt x="61" y="15"/>
                  <a:pt x="55" y="9"/>
                </a:cubicBezTo>
                <a:cubicBezTo>
                  <a:pt x="61" y="0"/>
                  <a:pt x="82" y="0"/>
                  <a:pt x="81" y="21"/>
                </a:cubicBezTo>
                <a:cubicBezTo>
                  <a:pt x="81" y="21"/>
                  <a:pt x="81" y="24"/>
                  <a:pt x="79" y="27"/>
                </a:cubicBezTo>
                <a:cubicBezTo>
                  <a:pt x="77" y="39"/>
                  <a:pt x="70" y="63"/>
                  <a:pt x="67" y="76"/>
                </a:cubicBezTo>
                <a:cubicBezTo>
                  <a:pt x="88" y="42"/>
                  <a:pt x="105" y="45"/>
                  <a:pt x="117" y="36"/>
                </a:cubicBezTo>
                <a:cubicBezTo>
                  <a:pt x="119" y="39"/>
                  <a:pt x="119" y="45"/>
                  <a:pt x="117" y="51"/>
                </a:cubicBezTo>
                <a:cubicBezTo>
                  <a:pt x="126" y="51"/>
                  <a:pt x="140" y="54"/>
                  <a:pt x="144" y="48"/>
                </a:cubicBezTo>
                <a:cubicBezTo>
                  <a:pt x="138" y="63"/>
                  <a:pt x="126" y="76"/>
                  <a:pt x="114" y="76"/>
                </a:cubicBezTo>
                <a:cubicBezTo>
                  <a:pt x="117" y="82"/>
                  <a:pt x="117" y="94"/>
                  <a:pt x="105" y="97"/>
                </a:cubicBezTo>
                <a:cubicBezTo>
                  <a:pt x="108" y="87"/>
                  <a:pt x="99" y="78"/>
                  <a:pt x="88" y="85"/>
                </a:cubicBezTo>
                <a:cubicBezTo>
                  <a:pt x="84" y="85"/>
                  <a:pt x="62" y="97"/>
                  <a:pt x="64" y="121"/>
                </a:cubicBez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1" name="Freeform 2465">
            <a:extLst>
              <a:ext uri="{FF2B5EF4-FFF2-40B4-BE49-F238E27FC236}">
                <a16:creationId xmlns:a16="http://schemas.microsoft.com/office/drawing/2014/main" id="{0FD949FD-3B4A-954E-A7C1-C7FD92EC8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2725" y="3181350"/>
            <a:ext cx="52388" cy="52388"/>
          </a:xfrm>
          <a:custGeom>
            <a:avLst/>
            <a:gdLst>
              <a:gd name="T0" fmla="*/ 31794 w 145"/>
              <a:gd name="T1" fmla="*/ 50953 h 146"/>
              <a:gd name="T2" fmla="*/ 23123 w 145"/>
              <a:gd name="T3" fmla="*/ 43417 h 146"/>
              <a:gd name="T4" fmla="*/ 23846 w 145"/>
              <a:gd name="T5" fmla="*/ 43417 h 146"/>
              <a:gd name="T6" fmla="*/ 39020 w 145"/>
              <a:gd name="T7" fmla="*/ 49876 h 146"/>
              <a:gd name="T8" fmla="*/ 42994 w 145"/>
              <a:gd name="T9" fmla="*/ 48800 h 146"/>
              <a:gd name="T10" fmla="*/ 42272 w 145"/>
              <a:gd name="T11" fmla="*/ 49876 h 146"/>
              <a:gd name="T12" fmla="*/ 18065 w 145"/>
              <a:gd name="T13" fmla="*/ 45212 h 146"/>
              <a:gd name="T14" fmla="*/ 39020 w 145"/>
              <a:gd name="T15" fmla="*/ 49876 h 146"/>
              <a:gd name="T16" fmla="*/ 35046 w 145"/>
              <a:gd name="T17" fmla="*/ 50953 h 146"/>
              <a:gd name="T18" fmla="*/ 2890 w 145"/>
              <a:gd name="T19" fmla="*/ 36600 h 146"/>
              <a:gd name="T20" fmla="*/ 16620 w 145"/>
              <a:gd name="T21" fmla="*/ 43059 h 146"/>
              <a:gd name="T22" fmla="*/ 1806 w 145"/>
              <a:gd name="T23" fmla="*/ 34806 h 146"/>
              <a:gd name="T24" fmla="*/ 5419 w 145"/>
              <a:gd name="T25" fmla="*/ 32653 h 146"/>
              <a:gd name="T26" fmla="*/ 1806 w 145"/>
              <a:gd name="T27" fmla="*/ 35882 h 146"/>
              <a:gd name="T28" fmla="*/ 1806 w 145"/>
              <a:gd name="T29" fmla="*/ 23682 h 146"/>
              <a:gd name="T30" fmla="*/ 1806 w 145"/>
              <a:gd name="T31" fmla="*/ 24759 h 146"/>
              <a:gd name="T32" fmla="*/ 1806 w 145"/>
              <a:gd name="T33" fmla="*/ 23682 h 146"/>
              <a:gd name="T34" fmla="*/ 12645 w 145"/>
              <a:gd name="T35" fmla="*/ 24759 h 146"/>
              <a:gd name="T36" fmla="*/ 9755 w 145"/>
              <a:gd name="T37" fmla="*/ 24400 h 146"/>
              <a:gd name="T38" fmla="*/ 19149 w 145"/>
              <a:gd name="T39" fmla="*/ 12918 h 146"/>
              <a:gd name="T40" fmla="*/ 19871 w 145"/>
              <a:gd name="T41" fmla="*/ 12918 h 146"/>
              <a:gd name="T42" fmla="*/ 19149 w 145"/>
              <a:gd name="T43" fmla="*/ 12918 h 146"/>
              <a:gd name="T44" fmla="*/ 19871 w 145"/>
              <a:gd name="T45" fmla="*/ 3229 h 146"/>
              <a:gd name="T46" fmla="*/ 19871 w 145"/>
              <a:gd name="T47" fmla="*/ 11841 h 146"/>
              <a:gd name="T48" fmla="*/ 24207 w 145"/>
              <a:gd name="T49" fmla="*/ 0 h 146"/>
              <a:gd name="T50" fmla="*/ 24207 w 145"/>
              <a:gd name="T51" fmla="*/ 0 h 146"/>
              <a:gd name="T52" fmla="*/ 41549 w 145"/>
              <a:gd name="T53" fmla="*/ 13276 h 146"/>
              <a:gd name="T54" fmla="*/ 27097 w 145"/>
              <a:gd name="T55" fmla="*/ 23682 h 146"/>
              <a:gd name="T56" fmla="*/ 44801 w 145"/>
              <a:gd name="T57" fmla="*/ 18300 h 146"/>
              <a:gd name="T58" fmla="*/ 41549 w 145"/>
              <a:gd name="T59" fmla="*/ 18300 h 146"/>
              <a:gd name="T60" fmla="*/ 44801 w 145"/>
              <a:gd name="T61" fmla="*/ 18300 h 146"/>
              <a:gd name="T62" fmla="*/ 51665 w 145"/>
              <a:gd name="T63" fmla="*/ 18300 h 146"/>
              <a:gd name="T64" fmla="*/ 52027 w 145"/>
              <a:gd name="T65" fmla="*/ 17223 h 146"/>
              <a:gd name="T66" fmla="*/ 46969 w 145"/>
              <a:gd name="T67" fmla="*/ 24400 h 146"/>
              <a:gd name="T68" fmla="*/ 52027 w 145"/>
              <a:gd name="T69" fmla="*/ 18300 h 146"/>
              <a:gd name="T70" fmla="*/ 51665 w 145"/>
              <a:gd name="T71" fmla="*/ 18300 h 146"/>
              <a:gd name="T72" fmla="*/ 41549 w 145"/>
              <a:gd name="T73" fmla="*/ 31576 h 146"/>
              <a:gd name="T74" fmla="*/ 41188 w 145"/>
              <a:gd name="T75" fmla="*/ 30500 h 146"/>
              <a:gd name="T76" fmla="*/ 41188 w 145"/>
              <a:gd name="T77" fmla="*/ 27270 h 14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5" h="146">
                <a:moveTo>
                  <a:pt x="50" y="126"/>
                </a:moveTo>
                <a:cubicBezTo>
                  <a:pt x="55" y="137"/>
                  <a:pt x="71" y="142"/>
                  <a:pt x="88" y="142"/>
                </a:cubicBezTo>
                <a:lnTo>
                  <a:pt x="94" y="142"/>
                </a:lnTo>
                <a:cubicBezTo>
                  <a:pt x="81" y="141"/>
                  <a:pt x="67" y="135"/>
                  <a:pt x="64" y="121"/>
                </a:cubicBezTo>
                <a:cubicBezTo>
                  <a:pt x="61" y="97"/>
                  <a:pt x="82" y="85"/>
                  <a:pt x="88" y="85"/>
                </a:cubicBezTo>
                <a:cubicBezTo>
                  <a:pt x="82" y="88"/>
                  <a:pt x="62" y="97"/>
                  <a:pt x="66" y="121"/>
                </a:cubicBezTo>
                <a:cubicBezTo>
                  <a:pt x="67" y="136"/>
                  <a:pt x="84" y="139"/>
                  <a:pt x="97" y="139"/>
                </a:cubicBezTo>
                <a:lnTo>
                  <a:pt x="108" y="139"/>
                </a:lnTo>
                <a:lnTo>
                  <a:pt x="117" y="139"/>
                </a:lnTo>
                <a:lnTo>
                  <a:pt x="119" y="136"/>
                </a:lnTo>
                <a:lnTo>
                  <a:pt x="119" y="139"/>
                </a:lnTo>
                <a:lnTo>
                  <a:pt x="117" y="139"/>
                </a:lnTo>
                <a:cubicBezTo>
                  <a:pt x="108" y="142"/>
                  <a:pt x="97" y="145"/>
                  <a:pt x="88" y="145"/>
                </a:cubicBezTo>
                <a:cubicBezTo>
                  <a:pt x="71" y="145"/>
                  <a:pt x="55" y="137"/>
                  <a:pt x="50" y="126"/>
                </a:cubicBezTo>
                <a:close/>
                <a:moveTo>
                  <a:pt x="97" y="142"/>
                </a:moveTo>
                <a:cubicBezTo>
                  <a:pt x="102" y="142"/>
                  <a:pt x="105" y="142"/>
                  <a:pt x="108" y="139"/>
                </a:cubicBezTo>
                <a:cubicBezTo>
                  <a:pt x="104" y="141"/>
                  <a:pt x="99" y="142"/>
                  <a:pt x="94" y="142"/>
                </a:cubicBezTo>
                <a:lnTo>
                  <a:pt x="97" y="142"/>
                </a:lnTo>
                <a:close/>
                <a:moveTo>
                  <a:pt x="29" y="112"/>
                </a:moveTo>
                <a:cubicBezTo>
                  <a:pt x="20" y="109"/>
                  <a:pt x="14" y="107"/>
                  <a:pt x="8" y="102"/>
                </a:cubicBezTo>
                <a:cubicBezTo>
                  <a:pt x="14" y="107"/>
                  <a:pt x="20" y="109"/>
                  <a:pt x="29" y="109"/>
                </a:cubicBezTo>
                <a:cubicBezTo>
                  <a:pt x="37" y="112"/>
                  <a:pt x="41" y="114"/>
                  <a:pt x="46" y="120"/>
                </a:cubicBezTo>
                <a:cubicBezTo>
                  <a:pt x="41" y="114"/>
                  <a:pt x="37" y="112"/>
                  <a:pt x="29" y="112"/>
                </a:cubicBezTo>
                <a:close/>
                <a:moveTo>
                  <a:pt x="5" y="97"/>
                </a:moveTo>
                <a:cubicBezTo>
                  <a:pt x="8" y="97"/>
                  <a:pt x="9" y="97"/>
                  <a:pt x="11" y="94"/>
                </a:cubicBezTo>
                <a:cubicBezTo>
                  <a:pt x="12" y="94"/>
                  <a:pt x="14" y="91"/>
                  <a:pt x="15" y="91"/>
                </a:cubicBezTo>
                <a:cubicBezTo>
                  <a:pt x="14" y="94"/>
                  <a:pt x="14" y="94"/>
                  <a:pt x="12" y="94"/>
                </a:cubicBezTo>
                <a:cubicBezTo>
                  <a:pt x="11" y="97"/>
                  <a:pt x="8" y="100"/>
                  <a:pt x="5" y="100"/>
                </a:cubicBezTo>
                <a:lnTo>
                  <a:pt x="5" y="97"/>
                </a:lnTo>
                <a:close/>
                <a:moveTo>
                  <a:pt x="5" y="66"/>
                </a:moveTo>
                <a:cubicBezTo>
                  <a:pt x="8" y="69"/>
                  <a:pt x="12" y="72"/>
                  <a:pt x="15" y="72"/>
                </a:cubicBezTo>
                <a:cubicBezTo>
                  <a:pt x="12" y="72"/>
                  <a:pt x="8" y="72"/>
                  <a:pt x="5" y="69"/>
                </a:cubicBezTo>
                <a:cubicBezTo>
                  <a:pt x="0" y="76"/>
                  <a:pt x="7" y="87"/>
                  <a:pt x="15" y="91"/>
                </a:cubicBezTo>
                <a:cubicBezTo>
                  <a:pt x="6" y="87"/>
                  <a:pt x="0" y="76"/>
                  <a:pt x="5" y="66"/>
                </a:cubicBezTo>
                <a:close/>
                <a:moveTo>
                  <a:pt x="30" y="60"/>
                </a:moveTo>
                <a:cubicBezTo>
                  <a:pt x="32" y="63"/>
                  <a:pt x="34" y="63"/>
                  <a:pt x="35" y="69"/>
                </a:cubicBezTo>
                <a:cubicBezTo>
                  <a:pt x="34" y="66"/>
                  <a:pt x="32" y="63"/>
                  <a:pt x="30" y="63"/>
                </a:cubicBezTo>
                <a:cubicBezTo>
                  <a:pt x="29" y="63"/>
                  <a:pt x="27" y="66"/>
                  <a:pt x="27" y="68"/>
                </a:cubicBezTo>
                <a:cubicBezTo>
                  <a:pt x="27" y="65"/>
                  <a:pt x="29" y="62"/>
                  <a:pt x="30" y="60"/>
                </a:cubicBezTo>
                <a:close/>
                <a:moveTo>
                  <a:pt x="53" y="36"/>
                </a:moveTo>
                <a:lnTo>
                  <a:pt x="55" y="33"/>
                </a:lnTo>
                <a:lnTo>
                  <a:pt x="55" y="36"/>
                </a:lnTo>
                <a:cubicBezTo>
                  <a:pt x="52" y="51"/>
                  <a:pt x="49" y="75"/>
                  <a:pt x="43" y="84"/>
                </a:cubicBezTo>
                <a:cubicBezTo>
                  <a:pt x="47" y="75"/>
                  <a:pt x="52" y="51"/>
                  <a:pt x="53" y="36"/>
                </a:cubicBezTo>
                <a:close/>
                <a:moveTo>
                  <a:pt x="56" y="27"/>
                </a:moveTo>
                <a:cubicBezTo>
                  <a:pt x="58" y="18"/>
                  <a:pt x="59" y="12"/>
                  <a:pt x="55" y="9"/>
                </a:cubicBezTo>
                <a:cubicBezTo>
                  <a:pt x="61" y="12"/>
                  <a:pt x="59" y="18"/>
                  <a:pt x="58" y="27"/>
                </a:cubicBezTo>
                <a:cubicBezTo>
                  <a:pt x="56" y="30"/>
                  <a:pt x="56" y="30"/>
                  <a:pt x="55" y="33"/>
                </a:cubicBezTo>
                <a:cubicBezTo>
                  <a:pt x="55" y="30"/>
                  <a:pt x="56" y="30"/>
                  <a:pt x="56" y="27"/>
                </a:cubicBezTo>
                <a:close/>
                <a:moveTo>
                  <a:pt x="67" y="0"/>
                </a:moveTo>
                <a:cubicBezTo>
                  <a:pt x="61" y="0"/>
                  <a:pt x="58" y="6"/>
                  <a:pt x="55" y="9"/>
                </a:cubicBezTo>
                <a:cubicBezTo>
                  <a:pt x="56" y="3"/>
                  <a:pt x="61" y="0"/>
                  <a:pt x="67" y="0"/>
                </a:cubicBezTo>
                <a:close/>
                <a:moveTo>
                  <a:pt x="102" y="42"/>
                </a:moveTo>
                <a:cubicBezTo>
                  <a:pt x="107" y="42"/>
                  <a:pt x="112" y="40"/>
                  <a:pt x="115" y="37"/>
                </a:cubicBezTo>
                <a:cubicBezTo>
                  <a:pt x="112" y="40"/>
                  <a:pt x="107" y="43"/>
                  <a:pt x="105" y="45"/>
                </a:cubicBezTo>
                <a:cubicBezTo>
                  <a:pt x="95" y="48"/>
                  <a:pt x="85" y="52"/>
                  <a:pt x="75" y="66"/>
                </a:cubicBezTo>
                <a:cubicBezTo>
                  <a:pt x="85" y="52"/>
                  <a:pt x="94" y="47"/>
                  <a:pt x="102" y="42"/>
                </a:cubicBezTo>
                <a:close/>
                <a:moveTo>
                  <a:pt x="124" y="51"/>
                </a:moveTo>
                <a:lnTo>
                  <a:pt x="117" y="51"/>
                </a:lnTo>
                <a:lnTo>
                  <a:pt x="115" y="51"/>
                </a:lnTo>
                <a:lnTo>
                  <a:pt x="117" y="48"/>
                </a:lnTo>
                <a:cubicBezTo>
                  <a:pt x="119" y="51"/>
                  <a:pt x="122" y="51"/>
                  <a:pt x="124" y="51"/>
                </a:cubicBezTo>
                <a:close/>
                <a:moveTo>
                  <a:pt x="144" y="48"/>
                </a:moveTo>
                <a:cubicBezTo>
                  <a:pt x="144" y="49"/>
                  <a:pt x="144" y="50"/>
                  <a:pt x="143" y="51"/>
                </a:cubicBezTo>
                <a:lnTo>
                  <a:pt x="135" y="51"/>
                </a:lnTo>
                <a:cubicBezTo>
                  <a:pt x="140" y="51"/>
                  <a:pt x="141" y="51"/>
                  <a:pt x="144" y="48"/>
                </a:cubicBezTo>
                <a:close/>
                <a:moveTo>
                  <a:pt x="119" y="75"/>
                </a:moveTo>
                <a:cubicBezTo>
                  <a:pt x="123" y="73"/>
                  <a:pt x="127" y="71"/>
                  <a:pt x="130" y="68"/>
                </a:cubicBezTo>
                <a:cubicBezTo>
                  <a:pt x="127" y="71"/>
                  <a:pt x="123" y="73"/>
                  <a:pt x="119" y="75"/>
                </a:cubicBezTo>
                <a:close/>
                <a:moveTo>
                  <a:pt x="144" y="51"/>
                </a:moveTo>
                <a:cubicBezTo>
                  <a:pt x="141" y="57"/>
                  <a:pt x="136" y="64"/>
                  <a:pt x="130" y="68"/>
                </a:cubicBezTo>
                <a:cubicBezTo>
                  <a:pt x="136" y="64"/>
                  <a:pt x="140" y="58"/>
                  <a:pt x="143" y="51"/>
                </a:cubicBezTo>
                <a:lnTo>
                  <a:pt x="144" y="51"/>
                </a:lnTo>
                <a:close/>
                <a:moveTo>
                  <a:pt x="115" y="88"/>
                </a:moveTo>
                <a:cubicBezTo>
                  <a:pt x="114" y="91"/>
                  <a:pt x="108" y="94"/>
                  <a:pt x="105" y="97"/>
                </a:cubicBezTo>
                <a:cubicBezTo>
                  <a:pt x="108" y="94"/>
                  <a:pt x="114" y="91"/>
                  <a:pt x="114" y="85"/>
                </a:cubicBezTo>
                <a:cubicBezTo>
                  <a:pt x="117" y="82"/>
                  <a:pt x="115" y="76"/>
                  <a:pt x="111" y="76"/>
                </a:cubicBezTo>
                <a:lnTo>
                  <a:pt x="114" y="76"/>
                </a:lnTo>
                <a:cubicBezTo>
                  <a:pt x="117" y="76"/>
                  <a:pt x="117" y="82"/>
                  <a:pt x="115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2" name="Freeform 2466">
            <a:extLst>
              <a:ext uri="{FF2B5EF4-FFF2-40B4-BE49-F238E27FC236}">
                <a16:creationId xmlns:a16="http://schemas.microsoft.com/office/drawing/2014/main" id="{2DD0AD5C-97D2-1849-84E8-E475D26CC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3214688"/>
            <a:ext cx="50800" cy="39687"/>
          </a:xfrm>
          <a:custGeom>
            <a:avLst/>
            <a:gdLst>
              <a:gd name="T0" fmla="*/ 32657 w 140"/>
              <a:gd name="T1" fmla="*/ 26338 h 110"/>
              <a:gd name="T2" fmla="*/ 5080 w 140"/>
              <a:gd name="T3" fmla="*/ 39326 h 110"/>
              <a:gd name="T4" fmla="*/ 3629 w 140"/>
              <a:gd name="T5" fmla="*/ 38244 h 110"/>
              <a:gd name="T6" fmla="*/ 3629 w 140"/>
              <a:gd name="T7" fmla="*/ 28502 h 110"/>
              <a:gd name="T8" fmla="*/ 34471 w 140"/>
              <a:gd name="T9" fmla="*/ 16236 h 110"/>
              <a:gd name="T10" fmla="*/ 14514 w 140"/>
              <a:gd name="T11" fmla="*/ 9741 h 110"/>
              <a:gd name="T12" fmla="*/ 44269 w 140"/>
              <a:gd name="T13" fmla="*/ 0 h 110"/>
              <a:gd name="T14" fmla="*/ 50437 w 140"/>
              <a:gd name="T15" fmla="*/ 8659 h 110"/>
              <a:gd name="T16" fmla="*/ 32657 w 140"/>
              <a:gd name="T17" fmla="*/ 26338 h 1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0" h="110">
                <a:moveTo>
                  <a:pt x="90" y="73"/>
                </a:moveTo>
                <a:cubicBezTo>
                  <a:pt x="66" y="76"/>
                  <a:pt x="25" y="97"/>
                  <a:pt x="14" y="109"/>
                </a:cubicBezTo>
                <a:cubicBezTo>
                  <a:pt x="11" y="109"/>
                  <a:pt x="10" y="106"/>
                  <a:pt x="10" y="106"/>
                </a:cubicBezTo>
                <a:cubicBezTo>
                  <a:pt x="3" y="103"/>
                  <a:pt x="0" y="91"/>
                  <a:pt x="10" y="79"/>
                </a:cubicBezTo>
                <a:cubicBezTo>
                  <a:pt x="38" y="51"/>
                  <a:pt x="73" y="63"/>
                  <a:pt x="95" y="45"/>
                </a:cubicBezTo>
                <a:cubicBezTo>
                  <a:pt x="75" y="51"/>
                  <a:pt x="44" y="48"/>
                  <a:pt x="40" y="27"/>
                </a:cubicBezTo>
                <a:cubicBezTo>
                  <a:pt x="60" y="30"/>
                  <a:pt x="95" y="30"/>
                  <a:pt x="122" y="0"/>
                </a:cubicBezTo>
                <a:cubicBezTo>
                  <a:pt x="126" y="6"/>
                  <a:pt x="137" y="18"/>
                  <a:pt x="139" y="24"/>
                </a:cubicBezTo>
                <a:cubicBezTo>
                  <a:pt x="129" y="51"/>
                  <a:pt x="102" y="69"/>
                  <a:pt x="90" y="73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3" name="Freeform 2467">
            <a:extLst>
              <a:ext uri="{FF2B5EF4-FFF2-40B4-BE49-F238E27FC236}">
                <a16:creationId xmlns:a16="http://schemas.microsoft.com/office/drawing/2014/main" id="{F200D665-2BFE-8C46-A224-8313BA0B2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2250" y="3214688"/>
            <a:ext cx="49213" cy="41275"/>
          </a:xfrm>
          <a:custGeom>
            <a:avLst/>
            <a:gdLst>
              <a:gd name="T0" fmla="*/ 4279 w 138"/>
              <a:gd name="T1" fmla="*/ 40910 h 113"/>
              <a:gd name="T2" fmla="*/ 2853 w 138"/>
              <a:gd name="T3" fmla="*/ 38718 h 113"/>
              <a:gd name="T4" fmla="*/ 4279 w 138"/>
              <a:gd name="T5" fmla="*/ 39814 h 113"/>
              <a:gd name="T6" fmla="*/ 31382 w 138"/>
              <a:gd name="T7" fmla="*/ 26664 h 113"/>
              <a:gd name="T8" fmla="*/ 48856 w 138"/>
              <a:gd name="T9" fmla="*/ 8766 h 113"/>
              <a:gd name="T10" fmla="*/ 42794 w 138"/>
              <a:gd name="T11" fmla="*/ 1096 h 113"/>
              <a:gd name="T12" fmla="*/ 21754 w 138"/>
              <a:gd name="T13" fmla="*/ 9862 h 113"/>
              <a:gd name="T14" fmla="*/ 42794 w 138"/>
              <a:gd name="T15" fmla="*/ 0 h 113"/>
              <a:gd name="T16" fmla="*/ 48856 w 138"/>
              <a:gd name="T17" fmla="*/ 8766 h 113"/>
              <a:gd name="T18" fmla="*/ 31382 w 138"/>
              <a:gd name="T19" fmla="*/ 26664 h 113"/>
              <a:gd name="T20" fmla="*/ 4279 w 138"/>
              <a:gd name="T21" fmla="*/ 40910 h 113"/>
              <a:gd name="T22" fmla="*/ 0 w 138"/>
              <a:gd name="T23" fmla="*/ 34335 h 113"/>
              <a:gd name="T24" fmla="*/ 2496 w 138"/>
              <a:gd name="T25" fmla="*/ 28856 h 113"/>
              <a:gd name="T26" fmla="*/ 357 w 138"/>
              <a:gd name="T27" fmla="*/ 34335 h 113"/>
              <a:gd name="T28" fmla="*/ 2140 w 138"/>
              <a:gd name="T29" fmla="*/ 37988 h 113"/>
              <a:gd name="T30" fmla="*/ 0 w 138"/>
              <a:gd name="T31" fmla="*/ 34335 h 113"/>
              <a:gd name="T32" fmla="*/ 32452 w 138"/>
              <a:gd name="T33" fmla="*/ 16437 h 113"/>
              <a:gd name="T34" fmla="*/ 25320 w 138"/>
              <a:gd name="T35" fmla="*/ 17533 h 113"/>
              <a:gd name="T36" fmla="*/ 13551 w 138"/>
              <a:gd name="T37" fmla="*/ 9862 h 113"/>
              <a:gd name="T38" fmla="*/ 13551 w 138"/>
              <a:gd name="T39" fmla="*/ 8766 h 113"/>
              <a:gd name="T40" fmla="*/ 21040 w 138"/>
              <a:gd name="T41" fmla="*/ 9862 h 113"/>
              <a:gd name="T42" fmla="*/ 21040 w 138"/>
              <a:gd name="T43" fmla="*/ 9862 h 113"/>
              <a:gd name="T44" fmla="*/ 14265 w 138"/>
              <a:gd name="T45" fmla="*/ 9862 h 113"/>
              <a:gd name="T46" fmla="*/ 25320 w 138"/>
              <a:gd name="T47" fmla="*/ 16437 h 113"/>
              <a:gd name="T48" fmla="*/ 33165 w 138"/>
              <a:gd name="T49" fmla="*/ 15341 h 113"/>
              <a:gd name="T50" fmla="*/ 33522 w 138"/>
              <a:gd name="T51" fmla="*/ 15341 h 113"/>
              <a:gd name="T52" fmla="*/ 33165 w 138"/>
              <a:gd name="T53" fmla="*/ 16437 h 113"/>
              <a:gd name="T54" fmla="*/ 22823 w 138"/>
              <a:gd name="T55" fmla="*/ 20455 h 113"/>
              <a:gd name="T56" fmla="*/ 32452 w 138"/>
              <a:gd name="T57" fmla="*/ 16437 h 11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8" h="113">
                <a:moveTo>
                  <a:pt x="12" y="112"/>
                </a:moveTo>
                <a:cubicBezTo>
                  <a:pt x="9" y="109"/>
                  <a:pt x="8" y="109"/>
                  <a:pt x="8" y="106"/>
                </a:cubicBezTo>
                <a:cubicBezTo>
                  <a:pt x="8" y="106"/>
                  <a:pt x="9" y="109"/>
                  <a:pt x="12" y="109"/>
                </a:cubicBezTo>
                <a:cubicBezTo>
                  <a:pt x="23" y="97"/>
                  <a:pt x="64" y="76"/>
                  <a:pt x="88" y="73"/>
                </a:cubicBezTo>
                <a:cubicBezTo>
                  <a:pt x="100" y="69"/>
                  <a:pt x="126" y="51"/>
                  <a:pt x="137" y="24"/>
                </a:cubicBezTo>
                <a:cubicBezTo>
                  <a:pt x="134" y="18"/>
                  <a:pt x="124" y="6"/>
                  <a:pt x="120" y="3"/>
                </a:cubicBezTo>
                <a:cubicBezTo>
                  <a:pt x="101" y="23"/>
                  <a:pt x="78" y="27"/>
                  <a:pt x="61" y="27"/>
                </a:cubicBezTo>
                <a:cubicBezTo>
                  <a:pt x="78" y="27"/>
                  <a:pt x="101" y="23"/>
                  <a:pt x="120" y="0"/>
                </a:cubicBezTo>
                <a:cubicBezTo>
                  <a:pt x="124" y="6"/>
                  <a:pt x="135" y="18"/>
                  <a:pt x="137" y="24"/>
                </a:cubicBezTo>
                <a:cubicBezTo>
                  <a:pt x="127" y="51"/>
                  <a:pt x="100" y="69"/>
                  <a:pt x="88" y="73"/>
                </a:cubicBezTo>
                <a:cubicBezTo>
                  <a:pt x="65" y="79"/>
                  <a:pt x="23" y="97"/>
                  <a:pt x="12" y="112"/>
                </a:cubicBezTo>
                <a:close/>
                <a:moveTo>
                  <a:pt x="0" y="94"/>
                </a:moveTo>
                <a:cubicBezTo>
                  <a:pt x="0" y="91"/>
                  <a:pt x="0" y="85"/>
                  <a:pt x="7" y="79"/>
                </a:cubicBezTo>
                <a:cubicBezTo>
                  <a:pt x="1" y="85"/>
                  <a:pt x="0" y="91"/>
                  <a:pt x="1" y="94"/>
                </a:cubicBezTo>
                <a:cubicBezTo>
                  <a:pt x="1" y="99"/>
                  <a:pt x="3" y="101"/>
                  <a:pt x="6" y="104"/>
                </a:cubicBezTo>
                <a:cubicBezTo>
                  <a:pt x="3" y="101"/>
                  <a:pt x="1" y="99"/>
                  <a:pt x="0" y="94"/>
                </a:cubicBezTo>
                <a:close/>
                <a:moveTo>
                  <a:pt x="91" y="45"/>
                </a:moveTo>
                <a:cubicBezTo>
                  <a:pt x="85" y="45"/>
                  <a:pt x="79" y="48"/>
                  <a:pt x="71" y="48"/>
                </a:cubicBezTo>
                <a:cubicBezTo>
                  <a:pt x="58" y="48"/>
                  <a:pt x="41" y="42"/>
                  <a:pt x="38" y="27"/>
                </a:cubicBezTo>
                <a:lnTo>
                  <a:pt x="38" y="24"/>
                </a:lnTo>
                <a:cubicBezTo>
                  <a:pt x="44" y="27"/>
                  <a:pt x="51" y="27"/>
                  <a:pt x="59" y="27"/>
                </a:cubicBezTo>
                <a:lnTo>
                  <a:pt x="40" y="27"/>
                </a:lnTo>
                <a:cubicBezTo>
                  <a:pt x="41" y="42"/>
                  <a:pt x="58" y="45"/>
                  <a:pt x="71" y="45"/>
                </a:cubicBezTo>
                <a:cubicBezTo>
                  <a:pt x="79" y="45"/>
                  <a:pt x="88" y="45"/>
                  <a:pt x="93" y="42"/>
                </a:cubicBezTo>
                <a:lnTo>
                  <a:pt x="94" y="42"/>
                </a:lnTo>
                <a:lnTo>
                  <a:pt x="93" y="45"/>
                </a:lnTo>
                <a:cubicBezTo>
                  <a:pt x="84" y="50"/>
                  <a:pt x="75" y="53"/>
                  <a:pt x="64" y="56"/>
                </a:cubicBezTo>
                <a:cubicBezTo>
                  <a:pt x="74" y="53"/>
                  <a:pt x="84" y="50"/>
                  <a:pt x="91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4" name="Freeform 2468">
            <a:extLst>
              <a:ext uri="{FF2B5EF4-FFF2-40B4-BE49-F238E27FC236}">
                <a16:creationId xmlns:a16="http://schemas.microsoft.com/office/drawing/2014/main" id="{350461A9-4F63-384D-B0CC-190DBA67D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25" y="3222625"/>
            <a:ext cx="36513" cy="52388"/>
          </a:xfrm>
          <a:custGeom>
            <a:avLst/>
            <a:gdLst>
              <a:gd name="T0" fmla="*/ 1095 w 100"/>
              <a:gd name="T1" fmla="*/ 47755 h 147"/>
              <a:gd name="T2" fmla="*/ 8763 w 100"/>
              <a:gd name="T3" fmla="*/ 22808 h 147"/>
              <a:gd name="T4" fmla="*/ 32131 w 100"/>
              <a:gd name="T5" fmla="*/ 0 h 147"/>
              <a:gd name="T6" fmla="*/ 36148 w 100"/>
              <a:gd name="T7" fmla="*/ 4277 h 147"/>
              <a:gd name="T8" fmla="*/ 14970 w 100"/>
              <a:gd name="T9" fmla="*/ 30292 h 147"/>
              <a:gd name="T10" fmla="*/ 2191 w 100"/>
              <a:gd name="T11" fmla="*/ 52032 h 147"/>
              <a:gd name="T12" fmla="*/ 1095 w 100"/>
              <a:gd name="T13" fmla="*/ 47755 h 1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0" h="147">
                <a:moveTo>
                  <a:pt x="3" y="134"/>
                </a:moveTo>
                <a:cubicBezTo>
                  <a:pt x="0" y="109"/>
                  <a:pt x="8" y="76"/>
                  <a:pt x="24" y="64"/>
                </a:cubicBezTo>
                <a:cubicBezTo>
                  <a:pt x="49" y="42"/>
                  <a:pt x="77" y="30"/>
                  <a:pt x="88" y="0"/>
                </a:cubicBezTo>
                <a:cubicBezTo>
                  <a:pt x="94" y="3"/>
                  <a:pt x="97" y="9"/>
                  <a:pt x="99" y="12"/>
                </a:cubicBezTo>
                <a:cubicBezTo>
                  <a:pt x="90" y="45"/>
                  <a:pt x="61" y="73"/>
                  <a:pt x="41" y="85"/>
                </a:cubicBezTo>
                <a:cubicBezTo>
                  <a:pt x="15" y="100"/>
                  <a:pt x="8" y="134"/>
                  <a:pt x="6" y="146"/>
                </a:cubicBezTo>
                <a:cubicBezTo>
                  <a:pt x="4" y="143"/>
                  <a:pt x="3" y="140"/>
                  <a:pt x="3" y="134"/>
                </a:cubicBez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5" name="Freeform 2469">
            <a:extLst>
              <a:ext uri="{FF2B5EF4-FFF2-40B4-BE49-F238E27FC236}">
                <a16:creationId xmlns:a16="http://schemas.microsoft.com/office/drawing/2014/main" id="{9DE6D50F-6A49-9E4D-8DCF-CDCAF963A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25" y="3222625"/>
            <a:ext cx="36513" cy="52388"/>
          </a:xfrm>
          <a:custGeom>
            <a:avLst/>
            <a:gdLst>
              <a:gd name="T0" fmla="*/ 2191 w 100"/>
              <a:gd name="T1" fmla="*/ 52032 h 147"/>
              <a:gd name="T2" fmla="*/ 365 w 100"/>
              <a:gd name="T3" fmla="*/ 47755 h 147"/>
              <a:gd name="T4" fmla="*/ 8763 w 100"/>
              <a:gd name="T5" fmla="*/ 22808 h 147"/>
              <a:gd name="T6" fmla="*/ 16066 w 100"/>
              <a:gd name="T7" fmla="*/ 17463 h 147"/>
              <a:gd name="T8" fmla="*/ 8763 w 100"/>
              <a:gd name="T9" fmla="*/ 22808 h 147"/>
              <a:gd name="T10" fmla="*/ 1095 w 100"/>
              <a:gd name="T11" fmla="*/ 47755 h 147"/>
              <a:gd name="T12" fmla="*/ 2191 w 100"/>
              <a:gd name="T13" fmla="*/ 50962 h 147"/>
              <a:gd name="T14" fmla="*/ 11319 w 100"/>
              <a:gd name="T15" fmla="*/ 32787 h 147"/>
              <a:gd name="T16" fmla="*/ 2191 w 100"/>
              <a:gd name="T17" fmla="*/ 52032 h 147"/>
              <a:gd name="T18" fmla="*/ 36148 w 100"/>
              <a:gd name="T19" fmla="*/ 4277 h 147"/>
              <a:gd name="T20" fmla="*/ 32497 w 100"/>
              <a:gd name="T21" fmla="*/ 0 h 147"/>
              <a:gd name="T22" fmla="*/ 36148 w 100"/>
              <a:gd name="T23" fmla="*/ 4277 h 1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0" h="147">
                <a:moveTo>
                  <a:pt x="6" y="146"/>
                </a:moveTo>
                <a:cubicBezTo>
                  <a:pt x="4" y="143"/>
                  <a:pt x="3" y="140"/>
                  <a:pt x="1" y="134"/>
                </a:cubicBezTo>
                <a:cubicBezTo>
                  <a:pt x="0" y="109"/>
                  <a:pt x="8" y="76"/>
                  <a:pt x="24" y="64"/>
                </a:cubicBezTo>
                <a:cubicBezTo>
                  <a:pt x="29" y="58"/>
                  <a:pt x="38" y="52"/>
                  <a:pt x="44" y="49"/>
                </a:cubicBezTo>
                <a:cubicBezTo>
                  <a:pt x="38" y="55"/>
                  <a:pt x="32" y="58"/>
                  <a:pt x="24" y="64"/>
                </a:cubicBezTo>
                <a:cubicBezTo>
                  <a:pt x="9" y="76"/>
                  <a:pt x="0" y="109"/>
                  <a:pt x="3" y="134"/>
                </a:cubicBezTo>
                <a:cubicBezTo>
                  <a:pt x="3" y="137"/>
                  <a:pt x="4" y="143"/>
                  <a:pt x="6" y="143"/>
                </a:cubicBezTo>
                <a:cubicBezTo>
                  <a:pt x="7" y="135"/>
                  <a:pt x="13" y="109"/>
                  <a:pt x="31" y="92"/>
                </a:cubicBezTo>
                <a:cubicBezTo>
                  <a:pt x="13" y="109"/>
                  <a:pt x="7" y="135"/>
                  <a:pt x="6" y="146"/>
                </a:cubicBezTo>
                <a:close/>
                <a:moveTo>
                  <a:pt x="99" y="12"/>
                </a:moveTo>
                <a:cubicBezTo>
                  <a:pt x="97" y="9"/>
                  <a:pt x="94" y="4"/>
                  <a:pt x="89" y="0"/>
                </a:cubicBezTo>
                <a:cubicBezTo>
                  <a:pt x="95" y="4"/>
                  <a:pt x="99" y="9"/>
                  <a:pt x="9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6" name="Freeform 2470">
            <a:extLst>
              <a:ext uri="{FF2B5EF4-FFF2-40B4-BE49-F238E27FC236}">
                <a16:creationId xmlns:a16="http://schemas.microsoft.com/office/drawing/2014/main" id="{AA369830-F73C-544A-8045-1DCADC058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4950" y="3214688"/>
            <a:ext cx="31750" cy="12700"/>
          </a:xfrm>
          <a:custGeom>
            <a:avLst/>
            <a:gdLst>
              <a:gd name="T0" fmla="*/ 20691 w 89"/>
              <a:gd name="T1" fmla="*/ 12357 h 37"/>
              <a:gd name="T2" fmla="*/ 22118 w 89"/>
              <a:gd name="T3" fmla="*/ 8238 h 37"/>
              <a:gd name="T4" fmla="*/ 0 w 89"/>
              <a:gd name="T5" fmla="*/ 9268 h 37"/>
              <a:gd name="T6" fmla="*/ 29253 w 89"/>
              <a:gd name="T7" fmla="*/ 0 h 37"/>
              <a:gd name="T8" fmla="*/ 31393 w 89"/>
              <a:gd name="T9" fmla="*/ 3089 h 37"/>
              <a:gd name="T10" fmla="*/ 20691 w 89"/>
              <a:gd name="T11" fmla="*/ 12357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9" h="37">
                <a:moveTo>
                  <a:pt x="58" y="36"/>
                </a:moveTo>
                <a:cubicBezTo>
                  <a:pt x="60" y="33"/>
                  <a:pt x="62" y="27"/>
                  <a:pt x="62" y="24"/>
                </a:cubicBezTo>
                <a:cubicBezTo>
                  <a:pt x="44" y="30"/>
                  <a:pt x="13" y="30"/>
                  <a:pt x="0" y="27"/>
                </a:cubicBezTo>
                <a:cubicBezTo>
                  <a:pt x="20" y="30"/>
                  <a:pt x="55" y="30"/>
                  <a:pt x="82" y="0"/>
                </a:cubicBezTo>
                <a:cubicBezTo>
                  <a:pt x="85" y="6"/>
                  <a:pt x="88" y="9"/>
                  <a:pt x="88" y="9"/>
                </a:cubicBezTo>
                <a:cubicBezTo>
                  <a:pt x="82" y="18"/>
                  <a:pt x="71" y="30"/>
                  <a:pt x="58" y="36"/>
                </a:cubicBezTo>
              </a:path>
            </a:pathLst>
          </a:custGeom>
          <a:solidFill>
            <a:srgbClr val="406E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7" name="Freeform 2471">
            <a:extLst>
              <a:ext uri="{FF2B5EF4-FFF2-40B4-BE49-F238E27FC236}">
                <a16:creationId xmlns:a16="http://schemas.microsoft.com/office/drawing/2014/main" id="{51806B4F-2182-8243-ABC6-2EF47FFC2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4950" y="3214688"/>
            <a:ext cx="31750" cy="12700"/>
          </a:xfrm>
          <a:custGeom>
            <a:avLst/>
            <a:gdLst>
              <a:gd name="T0" fmla="*/ 21167 w 90"/>
              <a:gd name="T1" fmla="*/ 11327 h 37"/>
              <a:gd name="T2" fmla="*/ 31044 w 90"/>
              <a:gd name="T3" fmla="*/ 3089 h 37"/>
              <a:gd name="T4" fmla="*/ 28928 w 90"/>
              <a:gd name="T5" fmla="*/ 1030 h 37"/>
              <a:gd name="T6" fmla="*/ 7408 w 90"/>
              <a:gd name="T7" fmla="*/ 9268 h 37"/>
              <a:gd name="T8" fmla="*/ 10231 w 90"/>
              <a:gd name="T9" fmla="*/ 9268 h 37"/>
              <a:gd name="T10" fmla="*/ 21872 w 90"/>
              <a:gd name="T11" fmla="*/ 8238 h 37"/>
              <a:gd name="T12" fmla="*/ 21872 w 90"/>
              <a:gd name="T13" fmla="*/ 9268 h 37"/>
              <a:gd name="T14" fmla="*/ 10231 w 90"/>
              <a:gd name="T15" fmla="*/ 10297 h 37"/>
              <a:gd name="T16" fmla="*/ 0 w 90"/>
              <a:gd name="T17" fmla="*/ 9268 h 37"/>
              <a:gd name="T18" fmla="*/ 0 w 90"/>
              <a:gd name="T19" fmla="*/ 8238 h 37"/>
              <a:gd name="T20" fmla="*/ 7408 w 90"/>
              <a:gd name="T21" fmla="*/ 9268 h 37"/>
              <a:gd name="T22" fmla="*/ 28928 w 90"/>
              <a:gd name="T23" fmla="*/ 0 h 37"/>
              <a:gd name="T24" fmla="*/ 31397 w 90"/>
              <a:gd name="T25" fmla="*/ 3089 h 37"/>
              <a:gd name="T26" fmla="*/ 20461 w 90"/>
              <a:gd name="T27" fmla="*/ 12357 h 37"/>
              <a:gd name="T28" fmla="*/ 21167 w 90"/>
              <a:gd name="T29" fmla="*/ 11327 h 37"/>
              <a:gd name="T30" fmla="*/ 21872 w 90"/>
              <a:gd name="T31" fmla="*/ 9268 h 37"/>
              <a:gd name="T32" fmla="*/ 21167 w 90"/>
              <a:gd name="T33" fmla="*/ 11327 h 37"/>
              <a:gd name="T34" fmla="*/ 20814 w 90"/>
              <a:gd name="T35" fmla="*/ 11327 h 37"/>
              <a:gd name="T36" fmla="*/ 21872 w 90"/>
              <a:gd name="T37" fmla="*/ 9268 h 37"/>
              <a:gd name="T38" fmla="*/ 21872 w 90"/>
              <a:gd name="T39" fmla="*/ 9268 h 3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0" h="37">
                <a:moveTo>
                  <a:pt x="60" y="33"/>
                </a:moveTo>
                <a:cubicBezTo>
                  <a:pt x="72" y="29"/>
                  <a:pt x="82" y="18"/>
                  <a:pt x="88" y="9"/>
                </a:cubicBezTo>
                <a:cubicBezTo>
                  <a:pt x="86" y="9"/>
                  <a:pt x="85" y="6"/>
                  <a:pt x="82" y="3"/>
                </a:cubicBezTo>
                <a:cubicBezTo>
                  <a:pt x="62" y="24"/>
                  <a:pt x="38" y="27"/>
                  <a:pt x="21" y="27"/>
                </a:cubicBezTo>
                <a:lnTo>
                  <a:pt x="29" y="27"/>
                </a:lnTo>
                <a:cubicBezTo>
                  <a:pt x="41" y="27"/>
                  <a:pt x="53" y="27"/>
                  <a:pt x="62" y="24"/>
                </a:cubicBezTo>
                <a:cubicBezTo>
                  <a:pt x="62" y="25"/>
                  <a:pt x="62" y="26"/>
                  <a:pt x="62" y="27"/>
                </a:cubicBezTo>
                <a:cubicBezTo>
                  <a:pt x="53" y="27"/>
                  <a:pt x="41" y="30"/>
                  <a:pt x="29" y="30"/>
                </a:cubicBezTo>
                <a:cubicBezTo>
                  <a:pt x="17" y="30"/>
                  <a:pt x="6" y="27"/>
                  <a:pt x="0" y="27"/>
                </a:cubicBezTo>
                <a:lnTo>
                  <a:pt x="0" y="24"/>
                </a:lnTo>
                <a:cubicBezTo>
                  <a:pt x="6" y="27"/>
                  <a:pt x="13" y="27"/>
                  <a:pt x="21" y="27"/>
                </a:cubicBezTo>
                <a:cubicBezTo>
                  <a:pt x="38" y="27"/>
                  <a:pt x="62" y="24"/>
                  <a:pt x="82" y="0"/>
                </a:cubicBezTo>
                <a:cubicBezTo>
                  <a:pt x="85" y="3"/>
                  <a:pt x="88" y="9"/>
                  <a:pt x="89" y="9"/>
                </a:cubicBezTo>
                <a:cubicBezTo>
                  <a:pt x="82" y="18"/>
                  <a:pt x="71" y="30"/>
                  <a:pt x="58" y="36"/>
                </a:cubicBezTo>
                <a:cubicBezTo>
                  <a:pt x="59" y="35"/>
                  <a:pt x="60" y="34"/>
                  <a:pt x="60" y="33"/>
                </a:cubicBezTo>
                <a:close/>
                <a:moveTo>
                  <a:pt x="62" y="27"/>
                </a:moveTo>
                <a:cubicBezTo>
                  <a:pt x="62" y="29"/>
                  <a:pt x="61" y="31"/>
                  <a:pt x="60" y="33"/>
                </a:cubicBezTo>
                <a:cubicBezTo>
                  <a:pt x="60" y="33"/>
                  <a:pt x="60" y="33"/>
                  <a:pt x="59" y="33"/>
                </a:cubicBezTo>
                <a:cubicBezTo>
                  <a:pt x="60" y="33"/>
                  <a:pt x="61" y="30"/>
                  <a:pt x="62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8" name="Freeform 2472">
            <a:extLst>
              <a:ext uri="{FF2B5EF4-FFF2-40B4-BE49-F238E27FC236}">
                <a16:creationId xmlns:a16="http://schemas.microsoft.com/office/drawing/2014/main" id="{E883C868-3717-E446-BD90-28CF1D073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4313" y="3243263"/>
            <a:ext cx="30162" cy="28575"/>
          </a:xfrm>
          <a:custGeom>
            <a:avLst/>
            <a:gdLst>
              <a:gd name="T0" fmla="*/ 10175 w 83"/>
              <a:gd name="T1" fmla="*/ 17145 h 80"/>
              <a:gd name="T2" fmla="*/ 10175 w 83"/>
              <a:gd name="T3" fmla="*/ 0 h 80"/>
              <a:gd name="T4" fmla="*/ 10175 w 83"/>
              <a:gd name="T5" fmla="*/ 9644 h 80"/>
              <a:gd name="T6" fmla="*/ 17080 w 83"/>
              <a:gd name="T7" fmla="*/ 6429 h 80"/>
              <a:gd name="T8" fmla="*/ 18897 w 83"/>
              <a:gd name="T9" fmla="*/ 13930 h 80"/>
              <a:gd name="T10" fmla="*/ 28708 w 83"/>
              <a:gd name="T11" fmla="*/ 24646 h 80"/>
              <a:gd name="T12" fmla="*/ 16716 w 83"/>
              <a:gd name="T13" fmla="*/ 20360 h 80"/>
              <a:gd name="T14" fmla="*/ 14536 w 83"/>
              <a:gd name="T15" fmla="*/ 28218 h 80"/>
              <a:gd name="T16" fmla="*/ 10175 w 83"/>
              <a:gd name="T17" fmla="*/ 17145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3" h="80">
                <a:moveTo>
                  <a:pt x="28" y="48"/>
                </a:moveTo>
                <a:cubicBezTo>
                  <a:pt x="18" y="45"/>
                  <a:pt x="0" y="21"/>
                  <a:pt x="28" y="0"/>
                </a:cubicBezTo>
                <a:cubicBezTo>
                  <a:pt x="18" y="12"/>
                  <a:pt x="21" y="24"/>
                  <a:pt x="28" y="27"/>
                </a:cubicBezTo>
                <a:cubicBezTo>
                  <a:pt x="32" y="33"/>
                  <a:pt x="46" y="33"/>
                  <a:pt x="47" y="18"/>
                </a:cubicBezTo>
                <a:cubicBezTo>
                  <a:pt x="55" y="21"/>
                  <a:pt x="58" y="33"/>
                  <a:pt x="52" y="39"/>
                </a:cubicBezTo>
                <a:cubicBezTo>
                  <a:pt x="68" y="36"/>
                  <a:pt x="82" y="54"/>
                  <a:pt x="79" y="69"/>
                </a:cubicBezTo>
                <a:cubicBezTo>
                  <a:pt x="75" y="54"/>
                  <a:pt x="55" y="66"/>
                  <a:pt x="46" y="57"/>
                </a:cubicBezTo>
                <a:cubicBezTo>
                  <a:pt x="47" y="64"/>
                  <a:pt x="46" y="75"/>
                  <a:pt x="40" y="79"/>
                </a:cubicBezTo>
                <a:cubicBezTo>
                  <a:pt x="41" y="64"/>
                  <a:pt x="26" y="66"/>
                  <a:pt x="28" y="48"/>
                </a:cubicBez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9" name="Freeform 2473">
            <a:extLst>
              <a:ext uri="{FF2B5EF4-FFF2-40B4-BE49-F238E27FC236}">
                <a16:creationId xmlns:a16="http://schemas.microsoft.com/office/drawing/2014/main" id="{161DF99F-130D-574A-B7BF-EBD871C48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9075" y="3243263"/>
            <a:ext cx="25400" cy="28575"/>
          </a:xfrm>
          <a:custGeom>
            <a:avLst/>
            <a:gdLst>
              <a:gd name="T0" fmla="*/ 10523 w 70"/>
              <a:gd name="T1" fmla="*/ 28218 h 80"/>
              <a:gd name="T2" fmla="*/ 7983 w 70"/>
              <a:gd name="T3" fmla="*/ 23574 h 80"/>
              <a:gd name="T4" fmla="*/ 6169 w 70"/>
              <a:gd name="T5" fmla="*/ 17145 h 80"/>
              <a:gd name="T6" fmla="*/ 363 w 70"/>
              <a:gd name="T7" fmla="*/ 10716 h 80"/>
              <a:gd name="T8" fmla="*/ 4717 w 70"/>
              <a:gd name="T9" fmla="*/ 1072 h 80"/>
              <a:gd name="T10" fmla="*/ 363 w 70"/>
              <a:gd name="T11" fmla="*/ 10716 h 80"/>
              <a:gd name="T12" fmla="*/ 6169 w 70"/>
              <a:gd name="T13" fmla="*/ 17145 h 80"/>
              <a:gd name="T14" fmla="*/ 8709 w 70"/>
              <a:gd name="T15" fmla="*/ 22860 h 80"/>
              <a:gd name="T16" fmla="*/ 10886 w 70"/>
              <a:gd name="T17" fmla="*/ 27861 h 80"/>
              <a:gd name="T18" fmla="*/ 10523 w 70"/>
              <a:gd name="T19" fmla="*/ 28218 h 80"/>
              <a:gd name="T20" fmla="*/ 4717 w 70"/>
              <a:gd name="T21" fmla="*/ 1072 h 80"/>
              <a:gd name="T22" fmla="*/ 4717 w 70"/>
              <a:gd name="T23" fmla="*/ 1072 h 80"/>
              <a:gd name="T24" fmla="*/ 4717 w 70"/>
              <a:gd name="T25" fmla="*/ 1072 h 80"/>
              <a:gd name="T26" fmla="*/ 4717 w 70"/>
              <a:gd name="T27" fmla="*/ 1072 h 80"/>
              <a:gd name="T28" fmla="*/ 6169 w 70"/>
              <a:gd name="T29" fmla="*/ 0 h 80"/>
              <a:gd name="T30" fmla="*/ 3629 w 70"/>
              <a:gd name="T31" fmla="*/ 5358 h 80"/>
              <a:gd name="T32" fmla="*/ 6169 w 70"/>
              <a:gd name="T33" fmla="*/ 9644 h 80"/>
              <a:gd name="T34" fmla="*/ 8709 w 70"/>
              <a:gd name="T35" fmla="*/ 10716 h 80"/>
              <a:gd name="T36" fmla="*/ 13063 w 70"/>
              <a:gd name="T37" fmla="*/ 6429 h 80"/>
              <a:gd name="T38" fmla="*/ 13789 w 70"/>
              <a:gd name="T39" fmla="*/ 6429 h 80"/>
              <a:gd name="T40" fmla="*/ 8709 w 70"/>
              <a:gd name="T41" fmla="*/ 11787 h 80"/>
              <a:gd name="T42" fmla="*/ 6169 w 70"/>
              <a:gd name="T43" fmla="*/ 9644 h 80"/>
              <a:gd name="T44" fmla="*/ 3266 w 70"/>
              <a:gd name="T45" fmla="*/ 5358 h 80"/>
              <a:gd name="T46" fmla="*/ 4717 w 70"/>
              <a:gd name="T47" fmla="*/ 1072 h 80"/>
              <a:gd name="T48" fmla="*/ 6169 w 70"/>
              <a:gd name="T49" fmla="*/ 0 h 80"/>
              <a:gd name="T50" fmla="*/ 15966 w 70"/>
              <a:gd name="T51" fmla="*/ 9644 h 80"/>
              <a:gd name="T52" fmla="*/ 15240 w 70"/>
              <a:gd name="T53" fmla="*/ 13930 h 80"/>
              <a:gd name="T54" fmla="*/ 21046 w 70"/>
              <a:gd name="T55" fmla="*/ 16073 h 80"/>
              <a:gd name="T56" fmla="*/ 14877 w 70"/>
              <a:gd name="T57" fmla="*/ 13930 h 80"/>
              <a:gd name="T58" fmla="*/ 15966 w 70"/>
              <a:gd name="T59" fmla="*/ 9644 h 80"/>
              <a:gd name="T60" fmla="*/ 13789 w 70"/>
              <a:gd name="T61" fmla="*/ 6429 h 80"/>
              <a:gd name="T62" fmla="*/ 15966 w 70"/>
              <a:gd name="T63" fmla="*/ 9644 h 80"/>
              <a:gd name="T64" fmla="*/ 24674 w 70"/>
              <a:gd name="T65" fmla="*/ 24646 h 80"/>
              <a:gd name="T66" fmla="*/ 23949 w 70"/>
              <a:gd name="T67" fmla="*/ 20360 h 80"/>
              <a:gd name="T68" fmla="*/ 24674 w 70"/>
              <a:gd name="T69" fmla="*/ 24646 h 80"/>
              <a:gd name="T70" fmla="*/ 24674 w 70"/>
              <a:gd name="T71" fmla="*/ 24646 h 80"/>
              <a:gd name="T72" fmla="*/ 18143 w 70"/>
              <a:gd name="T73" fmla="*/ 21431 h 80"/>
              <a:gd name="T74" fmla="*/ 24674 w 70"/>
              <a:gd name="T75" fmla="*/ 24646 h 80"/>
              <a:gd name="T76" fmla="*/ 13063 w 70"/>
              <a:gd name="T77" fmla="*/ 20360 h 80"/>
              <a:gd name="T78" fmla="*/ 18143 w 70"/>
              <a:gd name="T79" fmla="*/ 21431 h 80"/>
              <a:gd name="T80" fmla="*/ 13063 w 70"/>
              <a:gd name="T81" fmla="*/ 20360 h 80"/>
              <a:gd name="T82" fmla="*/ 13063 w 70"/>
              <a:gd name="T83" fmla="*/ 20360 h 80"/>
              <a:gd name="T84" fmla="*/ 12337 w 70"/>
              <a:gd name="T85" fmla="*/ 25718 h 80"/>
              <a:gd name="T86" fmla="*/ 12700 w 70"/>
              <a:gd name="T87" fmla="*/ 20360 h 80"/>
              <a:gd name="T88" fmla="*/ 12700 w 70"/>
              <a:gd name="T89" fmla="*/ 19288 h 80"/>
              <a:gd name="T90" fmla="*/ 13063 w 70"/>
              <a:gd name="T91" fmla="*/ 20360 h 80"/>
              <a:gd name="T92" fmla="*/ 10886 w 70"/>
              <a:gd name="T93" fmla="*/ 27861 h 80"/>
              <a:gd name="T94" fmla="*/ 12337 w 70"/>
              <a:gd name="T95" fmla="*/ 25718 h 80"/>
              <a:gd name="T96" fmla="*/ 10886 w 70"/>
              <a:gd name="T97" fmla="*/ 28218 h 80"/>
              <a:gd name="T98" fmla="*/ 10886 w 70"/>
              <a:gd name="T99" fmla="*/ 27861 h 8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0" h="80">
                <a:moveTo>
                  <a:pt x="29" y="79"/>
                </a:moveTo>
                <a:cubicBezTo>
                  <a:pt x="29" y="69"/>
                  <a:pt x="26" y="66"/>
                  <a:pt x="22" y="66"/>
                </a:cubicBezTo>
                <a:cubicBezTo>
                  <a:pt x="20" y="60"/>
                  <a:pt x="17" y="57"/>
                  <a:pt x="17" y="48"/>
                </a:cubicBezTo>
                <a:cubicBezTo>
                  <a:pt x="12" y="48"/>
                  <a:pt x="3" y="39"/>
                  <a:pt x="1" y="30"/>
                </a:cubicBezTo>
                <a:cubicBezTo>
                  <a:pt x="0" y="22"/>
                  <a:pt x="1" y="13"/>
                  <a:pt x="13" y="3"/>
                </a:cubicBezTo>
                <a:cubicBezTo>
                  <a:pt x="6" y="12"/>
                  <a:pt x="0" y="21"/>
                  <a:pt x="1" y="30"/>
                </a:cubicBezTo>
                <a:cubicBezTo>
                  <a:pt x="6" y="39"/>
                  <a:pt x="12" y="48"/>
                  <a:pt x="17" y="48"/>
                </a:cubicBezTo>
                <a:cubicBezTo>
                  <a:pt x="17" y="57"/>
                  <a:pt x="20" y="60"/>
                  <a:pt x="24" y="64"/>
                </a:cubicBezTo>
                <a:cubicBezTo>
                  <a:pt x="26" y="66"/>
                  <a:pt x="28" y="69"/>
                  <a:pt x="30" y="78"/>
                </a:cubicBezTo>
                <a:cubicBezTo>
                  <a:pt x="30" y="78"/>
                  <a:pt x="29" y="78"/>
                  <a:pt x="29" y="79"/>
                </a:cubicBezTo>
                <a:close/>
                <a:moveTo>
                  <a:pt x="13" y="3"/>
                </a:move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7" y="0"/>
                </a:moveTo>
                <a:cubicBezTo>
                  <a:pt x="10" y="6"/>
                  <a:pt x="9" y="12"/>
                  <a:pt x="10" y="15"/>
                </a:cubicBezTo>
                <a:cubicBezTo>
                  <a:pt x="10" y="21"/>
                  <a:pt x="13" y="24"/>
                  <a:pt x="17" y="27"/>
                </a:cubicBezTo>
                <a:cubicBezTo>
                  <a:pt x="18" y="30"/>
                  <a:pt x="21" y="30"/>
                  <a:pt x="24" y="30"/>
                </a:cubicBezTo>
                <a:cubicBezTo>
                  <a:pt x="26" y="30"/>
                  <a:pt x="35" y="30"/>
                  <a:pt x="36" y="18"/>
                </a:cubicBezTo>
                <a:lnTo>
                  <a:pt x="38" y="18"/>
                </a:lnTo>
                <a:cubicBezTo>
                  <a:pt x="36" y="27"/>
                  <a:pt x="30" y="33"/>
                  <a:pt x="24" y="33"/>
                </a:cubicBezTo>
                <a:cubicBezTo>
                  <a:pt x="21" y="33"/>
                  <a:pt x="18" y="30"/>
                  <a:pt x="17" y="27"/>
                </a:cubicBezTo>
                <a:cubicBezTo>
                  <a:pt x="13" y="24"/>
                  <a:pt x="10" y="21"/>
                  <a:pt x="9" y="15"/>
                </a:cubicBezTo>
                <a:cubicBezTo>
                  <a:pt x="9" y="12"/>
                  <a:pt x="9" y="9"/>
                  <a:pt x="13" y="3"/>
                </a:cubicBezTo>
                <a:cubicBezTo>
                  <a:pt x="14" y="2"/>
                  <a:pt x="16" y="1"/>
                  <a:pt x="17" y="0"/>
                </a:cubicBezTo>
                <a:close/>
                <a:moveTo>
                  <a:pt x="44" y="27"/>
                </a:moveTo>
                <a:cubicBezTo>
                  <a:pt x="45" y="33"/>
                  <a:pt x="44" y="36"/>
                  <a:pt x="42" y="39"/>
                </a:cubicBezTo>
                <a:cubicBezTo>
                  <a:pt x="47" y="39"/>
                  <a:pt x="53" y="41"/>
                  <a:pt x="58" y="45"/>
                </a:cubicBezTo>
                <a:cubicBezTo>
                  <a:pt x="53" y="41"/>
                  <a:pt x="47" y="39"/>
                  <a:pt x="41" y="39"/>
                </a:cubicBezTo>
                <a:cubicBezTo>
                  <a:pt x="44" y="36"/>
                  <a:pt x="44" y="33"/>
                  <a:pt x="44" y="27"/>
                </a:cubicBezTo>
                <a:cubicBezTo>
                  <a:pt x="44" y="24"/>
                  <a:pt x="41" y="21"/>
                  <a:pt x="38" y="18"/>
                </a:cubicBezTo>
                <a:cubicBezTo>
                  <a:pt x="42" y="20"/>
                  <a:pt x="44" y="24"/>
                  <a:pt x="44" y="27"/>
                </a:cubicBezTo>
                <a:close/>
                <a:moveTo>
                  <a:pt x="68" y="69"/>
                </a:moveTo>
                <a:cubicBezTo>
                  <a:pt x="68" y="65"/>
                  <a:pt x="68" y="61"/>
                  <a:pt x="66" y="57"/>
                </a:cubicBezTo>
                <a:cubicBezTo>
                  <a:pt x="68" y="61"/>
                  <a:pt x="69" y="66"/>
                  <a:pt x="68" y="69"/>
                </a:cubicBezTo>
                <a:close/>
                <a:moveTo>
                  <a:pt x="68" y="69"/>
                </a:moveTo>
                <a:cubicBezTo>
                  <a:pt x="65" y="64"/>
                  <a:pt x="57" y="60"/>
                  <a:pt x="50" y="60"/>
                </a:cubicBezTo>
                <a:cubicBezTo>
                  <a:pt x="57" y="60"/>
                  <a:pt x="65" y="60"/>
                  <a:pt x="68" y="69"/>
                </a:cubicBezTo>
                <a:close/>
                <a:moveTo>
                  <a:pt x="36" y="57"/>
                </a:moveTo>
                <a:cubicBezTo>
                  <a:pt x="41" y="60"/>
                  <a:pt x="45" y="60"/>
                  <a:pt x="50" y="60"/>
                </a:cubicBezTo>
                <a:cubicBezTo>
                  <a:pt x="44" y="60"/>
                  <a:pt x="39" y="60"/>
                  <a:pt x="36" y="57"/>
                </a:cubicBezTo>
                <a:close/>
                <a:moveTo>
                  <a:pt x="36" y="57"/>
                </a:moveTo>
                <a:cubicBezTo>
                  <a:pt x="36" y="63"/>
                  <a:pt x="36" y="68"/>
                  <a:pt x="34" y="72"/>
                </a:cubicBezTo>
                <a:cubicBezTo>
                  <a:pt x="35" y="67"/>
                  <a:pt x="36" y="61"/>
                  <a:pt x="35" y="57"/>
                </a:cubicBezTo>
                <a:lnTo>
                  <a:pt x="35" y="54"/>
                </a:lnTo>
                <a:lnTo>
                  <a:pt x="36" y="57"/>
                </a:lnTo>
                <a:close/>
                <a:moveTo>
                  <a:pt x="30" y="78"/>
                </a:moveTo>
                <a:cubicBezTo>
                  <a:pt x="32" y="76"/>
                  <a:pt x="33" y="74"/>
                  <a:pt x="34" y="72"/>
                </a:cubicBezTo>
                <a:cubicBezTo>
                  <a:pt x="33" y="75"/>
                  <a:pt x="32" y="77"/>
                  <a:pt x="30" y="79"/>
                </a:cubicBezTo>
                <a:lnTo>
                  <a:pt x="30" y="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0" name="Freeform 2474">
            <a:extLst>
              <a:ext uri="{FF2B5EF4-FFF2-40B4-BE49-F238E27FC236}">
                <a16:creationId xmlns:a16="http://schemas.microsoft.com/office/drawing/2014/main" id="{D8EA41F7-2708-3F4A-8531-637F3B939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3297238"/>
            <a:ext cx="7937" cy="9525"/>
          </a:xfrm>
          <a:custGeom>
            <a:avLst/>
            <a:gdLst>
              <a:gd name="T0" fmla="*/ 361 w 22"/>
              <a:gd name="T1" fmla="*/ 2198 h 26"/>
              <a:gd name="T2" fmla="*/ 722 w 22"/>
              <a:gd name="T3" fmla="*/ 0 h 26"/>
              <a:gd name="T4" fmla="*/ 3247 w 22"/>
              <a:gd name="T5" fmla="*/ 1099 h 26"/>
              <a:gd name="T6" fmla="*/ 6494 w 22"/>
              <a:gd name="T7" fmla="*/ 6594 h 26"/>
              <a:gd name="T8" fmla="*/ 3608 w 22"/>
              <a:gd name="T9" fmla="*/ 9159 h 26"/>
              <a:gd name="T10" fmla="*/ 361 w 22"/>
              <a:gd name="T11" fmla="*/ 2198 h 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" h="26">
                <a:moveTo>
                  <a:pt x="1" y="6"/>
                </a:moveTo>
                <a:cubicBezTo>
                  <a:pt x="0" y="6"/>
                  <a:pt x="0" y="0"/>
                  <a:pt x="2" y="0"/>
                </a:cubicBezTo>
                <a:cubicBezTo>
                  <a:pt x="4" y="0"/>
                  <a:pt x="7" y="0"/>
                  <a:pt x="9" y="3"/>
                </a:cubicBezTo>
                <a:cubicBezTo>
                  <a:pt x="10" y="9"/>
                  <a:pt x="21" y="9"/>
                  <a:pt x="18" y="18"/>
                </a:cubicBezTo>
                <a:cubicBezTo>
                  <a:pt x="18" y="25"/>
                  <a:pt x="13" y="25"/>
                  <a:pt x="10" y="25"/>
                </a:cubicBezTo>
                <a:cubicBezTo>
                  <a:pt x="0" y="22"/>
                  <a:pt x="4" y="13"/>
                  <a:pt x="1" y="6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1" name="Freeform 2475">
            <a:extLst>
              <a:ext uri="{FF2B5EF4-FFF2-40B4-BE49-F238E27FC236}">
                <a16:creationId xmlns:a16="http://schemas.microsoft.com/office/drawing/2014/main" id="{97BC9AEA-6954-7A46-B1B0-A662D6788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3297238"/>
            <a:ext cx="7937" cy="9525"/>
          </a:xfrm>
          <a:custGeom>
            <a:avLst/>
            <a:gdLst>
              <a:gd name="T0" fmla="*/ 3608 w 22"/>
              <a:gd name="T1" fmla="*/ 9159 h 26"/>
              <a:gd name="T2" fmla="*/ 722 w 22"/>
              <a:gd name="T3" fmla="*/ 5862 h 26"/>
              <a:gd name="T4" fmla="*/ 361 w 22"/>
              <a:gd name="T5" fmla="*/ 2198 h 26"/>
              <a:gd name="T6" fmla="*/ 361 w 22"/>
              <a:gd name="T7" fmla="*/ 1099 h 26"/>
              <a:gd name="T8" fmla="*/ 722 w 22"/>
              <a:gd name="T9" fmla="*/ 2198 h 26"/>
              <a:gd name="T10" fmla="*/ 1443 w 22"/>
              <a:gd name="T11" fmla="*/ 5862 h 26"/>
              <a:gd name="T12" fmla="*/ 3608 w 22"/>
              <a:gd name="T13" fmla="*/ 9159 h 26"/>
              <a:gd name="T14" fmla="*/ 6133 w 22"/>
              <a:gd name="T15" fmla="*/ 7327 h 26"/>
              <a:gd name="T16" fmla="*/ 4329 w 22"/>
              <a:gd name="T17" fmla="*/ 9159 h 26"/>
              <a:gd name="T18" fmla="*/ 3608 w 22"/>
              <a:gd name="T19" fmla="*/ 9159 h 26"/>
              <a:gd name="T20" fmla="*/ 3247 w 22"/>
              <a:gd name="T21" fmla="*/ 1099 h 26"/>
              <a:gd name="T22" fmla="*/ 1443 w 22"/>
              <a:gd name="T23" fmla="*/ 0 h 26"/>
              <a:gd name="T24" fmla="*/ 3247 w 22"/>
              <a:gd name="T25" fmla="*/ 1099 h 26"/>
              <a:gd name="T26" fmla="*/ 4690 w 22"/>
              <a:gd name="T27" fmla="*/ 2198 h 26"/>
              <a:gd name="T28" fmla="*/ 6494 w 22"/>
              <a:gd name="T29" fmla="*/ 6594 h 26"/>
              <a:gd name="T30" fmla="*/ 4690 w 22"/>
              <a:gd name="T31" fmla="*/ 3297 h 26"/>
              <a:gd name="T32" fmla="*/ 3247 w 22"/>
              <a:gd name="T33" fmla="*/ 1099 h 26"/>
              <a:gd name="T34" fmla="*/ 4690 w 22"/>
              <a:gd name="T35" fmla="*/ 2198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2" h="26">
                <a:moveTo>
                  <a:pt x="10" y="25"/>
                </a:moveTo>
                <a:cubicBezTo>
                  <a:pt x="2" y="25"/>
                  <a:pt x="2" y="18"/>
                  <a:pt x="2" y="16"/>
                </a:cubicBezTo>
                <a:cubicBezTo>
                  <a:pt x="2" y="13"/>
                  <a:pt x="2" y="9"/>
                  <a:pt x="1" y="6"/>
                </a:cubicBezTo>
                <a:cubicBezTo>
                  <a:pt x="1" y="6"/>
                  <a:pt x="0" y="3"/>
                  <a:pt x="1" y="3"/>
                </a:cubicBezTo>
                <a:cubicBezTo>
                  <a:pt x="1" y="3"/>
                  <a:pt x="1" y="6"/>
                  <a:pt x="2" y="6"/>
                </a:cubicBezTo>
                <a:cubicBezTo>
                  <a:pt x="4" y="9"/>
                  <a:pt x="4" y="13"/>
                  <a:pt x="4" y="16"/>
                </a:cubicBezTo>
                <a:cubicBezTo>
                  <a:pt x="4" y="18"/>
                  <a:pt x="4" y="22"/>
                  <a:pt x="10" y="25"/>
                </a:cubicBezTo>
                <a:cubicBezTo>
                  <a:pt x="13" y="25"/>
                  <a:pt x="16" y="23"/>
                  <a:pt x="17" y="20"/>
                </a:cubicBezTo>
                <a:cubicBezTo>
                  <a:pt x="16" y="23"/>
                  <a:pt x="13" y="25"/>
                  <a:pt x="12" y="25"/>
                </a:cubicBezTo>
                <a:lnTo>
                  <a:pt x="10" y="25"/>
                </a:lnTo>
                <a:close/>
                <a:moveTo>
                  <a:pt x="9" y="3"/>
                </a:moveTo>
                <a:cubicBezTo>
                  <a:pt x="9" y="0"/>
                  <a:pt x="6" y="0"/>
                  <a:pt x="4" y="0"/>
                </a:cubicBezTo>
                <a:cubicBezTo>
                  <a:pt x="7" y="0"/>
                  <a:pt x="9" y="0"/>
                  <a:pt x="9" y="3"/>
                </a:cubicBezTo>
                <a:close/>
                <a:moveTo>
                  <a:pt x="13" y="6"/>
                </a:moveTo>
                <a:cubicBezTo>
                  <a:pt x="17" y="9"/>
                  <a:pt x="21" y="12"/>
                  <a:pt x="18" y="18"/>
                </a:cubicBezTo>
                <a:cubicBezTo>
                  <a:pt x="20" y="12"/>
                  <a:pt x="15" y="9"/>
                  <a:pt x="13" y="9"/>
                </a:cubicBezTo>
                <a:cubicBezTo>
                  <a:pt x="12" y="6"/>
                  <a:pt x="9" y="6"/>
                  <a:pt x="9" y="3"/>
                </a:cubicBezTo>
                <a:cubicBezTo>
                  <a:pt x="10" y="6"/>
                  <a:pt x="12" y="6"/>
                  <a:pt x="1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2" name="Freeform 2476">
            <a:extLst>
              <a:ext uri="{FF2B5EF4-FFF2-40B4-BE49-F238E27FC236}">
                <a16:creationId xmlns:a16="http://schemas.microsoft.com/office/drawing/2014/main" id="{EC994FD7-126F-B34D-9FED-8FBB72DFF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3303588"/>
            <a:ext cx="15875" cy="14287"/>
          </a:xfrm>
          <a:custGeom>
            <a:avLst/>
            <a:gdLst>
              <a:gd name="T0" fmla="*/ 1477 w 43"/>
              <a:gd name="T1" fmla="*/ 7144 h 38"/>
              <a:gd name="T2" fmla="*/ 3692 w 43"/>
              <a:gd name="T3" fmla="*/ 0 h 38"/>
              <a:gd name="T4" fmla="*/ 9230 w 43"/>
              <a:gd name="T5" fmla="*/ 2632 h 38"/>
              <a:gd name="T6" fmla="*/ 15506 w 43"/>
              <a:gd name="T7" fmla="*/ 6016 h 38"/>
              <a:gd name="T8" fmla="*/ 12552 w 43"/>
              <a:gd name="T9" fmla="*/ 7144 h 38"/>
              <a:gd name="T10" fmla="*/ 10706 w 43"/>
              <a:gd name="T11" fmla="*/ 10527 h 38"/>
              <a:gd name="T12" fmla="*/ 8122 w 43"/>
              <a:gd name="T13" fmla="*/ 11655 h 38"/>
              <a:gd name="T14" fmla="*/ 4061 w 43"/>
              <a:gd name="T15" fmla="*/ 12783 h 38"/>
              <a:gd name="T16" fmla="*/ 0 w 43"/>
              <a:gd name="T17" fmla="*/ 12783 h 38"/>
              <a:gd name="T18" fmla="*/ 1477 w 43"/>
              <a:gd name="T19" fmla="*/ 7144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3" h="38">
                <a:moveTo>
                  <a:pt x="4" y="19"/>
                </a:moveTo>
                <a:cubicBezTo>
                  <a:pt x="2" y="7"/>
                  <a:pt x="7" y="4"/>
                  <a:pt x="10" y="0"/>
                </a:cubicBezTo>
                <a:cubicBezTo>
                  <a:pt x="16" y="0"/>
                  <a:pt x="22" y="0"/>
                  <a:pt x="25" y="7"/>
                </a:cubicBezTo>
                <a:cubicBezTo>
                  <a:pt x="28" y="10"/>
                  <a:pt x="38" y="16"/>
                  <a:pt x="42" y="16"/>
                </a:cubicBezTo>
                <a:cubicBezTo>
                  <a:pt x="40" y="19"/>
                  <a:pt x="37" y="22"/>
                  <a:pt x="34" y="19"/>
                </a:cubicBezTo>
                <a:cubicBezTo>
                  <a:pt x="36" y="28"/>
                  <a:pt x="31" y="28"/>
                  <a:pt x="29" y="28"/>
                </a:cubicBezTo>
                <a:cubicBezTo>
                  <a:pt x="29" y="31"/>
                  <a:pt x="25" y="34"/>
                  <a:pt x="22" y="31"/>
                </a:cubicBezTo>
                <a:cubicBezTo>
                  <a:pt x="19" y="37"/>
                  <a:pt x="13" y="37"/>
                  <a:pt x="11" y="34"/>
                </a:cubicBezTo>
                <a:cubicBezTo>
                  <a:pt x="10" y="37"/>
                  <a:pt x="2" y="37"/>
                  <a:pt x="0" y="34"/>
                </a:cubicBezTo>
                <a:cubicBezTo>
                  <a:pt x="5" y="34"/>
                  <a:pt x="5" y="22"/>
                  <a:pt x="4" y="19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3" name="Freeform 2477">
            <a:extLst>
              <a:ext uri="{FF2B5EF4-FFF2-40B4-BE49-F238E27FC236}">
                <a16:creationId xmlns:a16="http://schemas.microsoft.com/office/drawing/2014/main" id="{1A3F1376-13C6-C442-A4AB-FAFFB06AF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3" y="3181350"/>
            <a:ext cx="31750" cy="136525"/>
          </a:xfrm>
          <a:custGeom>
            <a:avLst/>
            <a:gdLst>
              <a:gd name="T0" fmla="*/ 20461 w 90"/>
              <a:gd name="T1" fmla="*/ 135088 h 380"/>
              <a:gd name="T2" fmla="*/ 20108 w 90"/>
              <a:gd name="T3" fmla="*/ 130777 h 380"/>
              <a:gd name="T4" fmla="*/ 20461 w 90"/>
              <a:gd name="T5" fmla="*/ 130777 h 380"/>
              <a:gd name="T6" fmla="*/ 20461 w 90"/>
              <a:gd name="T7" fmla="*/ 135088 h 380"/>
              <a:gd name="T8" fmla="*/ 22225 w 90"/>
              <a:gd name="T9" fmla="*/ 136166 h 380"/>
              <a:gd name="T10" fmla="*/ 20461 w 90"/>
              <a:gd name="T11" fmla="*/ 135088 h 380"/>
              <a:gd name="T12" fmla="*/ 18697 w 90"/>
              <a:gd name="T13" fmla="*/ 135806 h 380"/>
              <a:gd name="T14" fmla="*/ 20461 w 90"/>
              <a:gd name="T15" fmla="*/ 135088 h 380"/>
              <a:gd name="T16" fmla="*/ 18697 w 90"/>
              <a:gd name="T17" fmla="*/ 135806 h 380"/>
              <a:gd name="T18" fmla="*/ 20461 w 90"/>
              <a:gd name="T19" fmla="*/ 135088 h 380"/>
              <a:gd name="T20" fmla="*/ 20461 w 90"/>
              <a:gd name="T21" fmla="*/ 135088 h 380"/>
              <a:gd name="T22" fmla="*/ 20461 w 90"/>
              <a:gd name="T23" fmla="*/ 135088 h 380"/>
              <a:gd name="T24" fmla="*/ 16581 w 90"/>
              <a:gd name="T25" fmla="*/ 135088 h 380"/>
              <a:gd name="T26" fmla="*/ 17286 w 90"/>
              <a:gd name="T27" fmla="*/ 135088 h 380"/>
              <a:gd name="T28" fmla="*/ 17992 w 90"/>
              <a:gd name="T29" fmla="*/ 129699 h 380"/>
              <a:gd name="T30" fmla="*/ 20108 w 90"/>
              <a:gd name="T31" fmla="*/ 122873 h 380"/>
              <a:gd name="T32" fmla="*/ 17992 w 90"/>
              <a:gd name="T33" fmla="*/ 129699 h 380"/>
              <a:gd name="T34" fmla="*/ 17286 w 90"/>
              <a:gd name="T35" fmla="*/ 135088 h 380"/>
              <a:gd name="T36" fmla="*/ 18697 w 90"/>
              <a:gd name="T37" fmla="*/ 135806 h 380"/>
              <a:gd name="T38" fmla="*/ 16581 w 90"/>
              <a:gd name="T39" fmla="*/ 135088 h 380"/>
              <a:gd name="T40" fmla="*/ 25400 w 90"/>
              <a:gd name="T41" fmla="*/ 125387 h 380"/>
              <a:gd name="T42" fmla="*/ 20108 w 90"/>
              <a:gd name="T43" fmla="*/ 122873 h 380"/>
              <a:gd name="T44" fmla="*/ 25400 w 90"/>
              <a:gd name="T45" fmla="*/ 125387 h 380"/>
              <a:gd name="T46" fmla="*/ 31397 w 90"/>
              <a:gd name="T47" fmla="*/ 128621 h 380"/>
              <a:gd name="T48" fmla="*/ 25753 w 90"/>
              <a:gd name="T49" fmla="*/ 125387 h 380"/>
              <a:gd name="T50" fmla="*/ 31397 w 90"/>
              <a:gd name="T51" fmla="*/ 128621 h 380"/>
              <a:gd name="T52" fmla="*/ 28575 w 90"/>
              <a:gd name="T53" fmla="*/ 129699 h 380"/>
              <a:gd name="T54" fmla="*/ 31044 w 90"/>
              <a:gd name="T55" fmla="*/ 128621 h 380"/>
              <a:gd name="T56" fmla="*/ 28575 w 90"/>
              <a:gd name="T57" fmla="*/ 129699 h 380"/>
              <a:gd name="T58" fmla="*/ 27517 w 90"/>
              <a:gd name="T59" fmla="*/ 132932 h 380"/>
              <a:gd name="T60" fmla="*/ 28575 w 90"/>
              <a:gd name="T61" fmla="*/ 129699 h 380"/>
              <a:gd name="T62" fmla="*/ 27517 w 90"/>
              <a:gd name="T63" fmla="*/ 132932 h 380"/>
              <a:gd name="T64" fmla="*/ 25400 w 90"/>
              <a:gd name="T65" fmla="*/ 134010 h 380"/>
              <a:gd name="T66" fmla="*/ 26458 w 90"/>
              <a:gd name="T67" fmla="*/ 132932 h 380"/>
              <a:gd name="T68" fmla="*/ 23283 w 90"/>
              <a:gd name="T69" fmla="*/ 128621 h 380"/>
              <a:gd name="T70" fmla="*/ 23283 w 90"/>
              <a:gd name="T71" fmla="*/ 127543 h 380"/>
              <a:gd name="T72" fmla="*/ 26458 w 90"/>
              <a:gd name="T73" fmla="*/ 132932 h 380"/>
              <a:gd name="T74" fmla="*/ 26811 w 90"/>
              <a:gd name="T75" fmla="*/ 132932 h 380"/>
              <a:gd name="T76" fmla="*/ 25400 w 90"/>
              <a:gd name="T77" fmla="*/ 134010 h 380"/>
              <a:gd name="T78" fmla="*/ 24342 w 90"/>
              <a:gd name="T79" fmla="*/ 134010 h 380"/>
              <a:gd name="T80" fmla="*/ 22225 w 90"/>
              <a:gd name="T81" fmla="*/ 130777 h 380"/>
              <a:gd name="T82" fmla="*/ 24342 w 90"/>
              <a:gd name="T83" fmla="*/ 134010 h 380"/>
              <a:gd name="T84" fmla="*/ 25400 w 90"/>
              <a:gd name="T85" fmla="*/ 134010 h 380"/>
              <a:gd name="T86" fmla="*/ 24342 w 90"/>
              <a:gd name="T87" fmla="*/ 134010 h 380"/>
              <a:gd name="T88" fmla="*/ 27517 w 90"/>
              <a:gd name="T89" fmla="*/ 17245 h 380"/>
              <a:gd name="T90" fmla="*/ 27517 w 90"/>
              <a:gd name="T91" fmla="*/ 18323 h 380"/>
              <a:gd name="T92" fmla="*/ 22225 w 90"/>
              <a:gd name="T93" fmla="*/ 18323 h 380"/>
              <a:gd name="T94" fmla="*/ 27517 w 90"/>
              <a:gd name="T95" fmla="*/ 17245 h 380"/>
              <a:gd name="T96" fmla="*/ 1764 w 90"/>
              <a:gd name="T97" fmla="*/ 0 h 380"/>
              <a:gd name="T98" fmla="*/ 0 w 90"/>
              <a:gd name="T99" fmla="*/ 3233 h 380"/>
              <a:gd name="T100" fmla="*/ 1764 w 90"/>
              <a:gd name="T101" fmla="*/ 0 h 38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0" h="380">
                <a:moveTo>
                  <a:pt x="58" y="376"/>
                </a:moveTo>
                <a:cubicBezTo>
                  <a:pt x="57" y="373"/>
                  <a:pt x="57" y="367"/>
                  <a:pt x="57" y="364"/>
                </a:cubicBezTo>
                <a:lnTo>
                  <a:pt x="58" y="364"/>
                </a:lnTo>
                <a:cubicBezTo>
                  <a:pt x="57" y="367"/>
                  <a:pt x="58" y="373"/>
                  <a:pt x="58" y="376"/>
                </a:cubicBezTo>
                <a:cubicBezTo>
                  <a:pt x="58" y="376"/>
                  <a:pt x="60" y="379"/>
                  <a:pt x="63" y="379"/>
                </a:cubicBezTo>
                <a:cubicBezTo>
                  <a:pt x="60" y="379"/>
                  <a:pt x="58" y="379"/>
                  <a:pt x="58" y="376"/>
                </a:cubicBezTo>
                <a:close/>
                <a:moveTo>
                  <a:pt x="53" y="378"/>
                </a:moveTo>
                <a:cubicBezTo>
                  <a:pt x="55" y="378"/>
                  <a:pt x="57" y="377"/>
                  <a:pt x="58" y="376"/>
                </a:cubicBezTo>
                <a:cubicBezTo>
                  <a:pt x="57" y="378"/>
                  <a:pt x="55" y="378"/>
                  <a:pt x="53" y="378"/>
                </a:cubicBezTo>
                <a:close/>
                <a:moveTo>
                  <a:pt x="58" y="376"/>
                </a:moveTo>
                <a:cubicBezTo>
                  <a:pt x="58" y="376"/>
                  <a:pt x="58" y="376"/>
                  <a:pt x="58" y="376"/>
                </a:cubicBezTo>
                <a:cubicBezTo>
                  <a:pt x="58" y="376"/>
                  <a:pt x="58" y="376"/>
                  <a:pt x="58" y="376"/>
                </a:cubicBezTo>
                <a:close/>
                <a:moveTo>
                  <a:pt x="47" y="376"/>
                </a:moveTo>
                <a:lnTo>
                  <a:pt x="49" y="376"/>
                </a:lnTo>
                <a:cubicBezTo>
                  <a:pt x="51" y="370"/>
                  <a:pt x="51" y="364"/>
                  <a:pt x="51" y="361"/>
                </a:cubicBezTo>
                <a:cubicBezTo>
                  <a:pt x="49" y="349"/>
                  <a:pt x="52" y="346"/>
                  <a:pt x="57" y="342"/>
                </a:cubicBezTo>
                <a:cubicBezTo>
                  <a:pt x="54" y="346"/>
                  <a:pt x="49" y="349"/>
                  <a:pt x="51" y="361"/>
                </a:cubicBezTo>
                <a:cubicBezTo>
                  <a:pt x="52" y="364"/>
                  <a:pt x="52" y="373"/>
                  <a:pt x="49" y="376"/>
                </a:cubicBezTo>
                <a:cubicBezTo>
                  <a:pt x="50" y="377"/>
                  <a:pt x="52" y="378"/>
                  <a:pt x="53" y="378"/>
                </a:cubicBezTo>
                <a:cubicBezTo>
                  <a:pt x="51" y="378"/>
                  <a:pt x="48" y="378"/>
                  <a:pt x="47" y="376"/>
                </a:cubicBezTo>
                <a:close/>
                <a:moveTo>
                  <a:pt x="72" y="349"/>
                </a:moveTo>
                <a:cubicBezTo>
                  <a:pt x="69" y="343"/>
                  <a:pt x="63" y="342"/>
                  <a:pt x="57" y="342"/>
                </a:cubicBezTo>
                <a:cubicBezTo>
                  <a:pt x="63" y="342"/>
                  <a:pt x="69" y="342"/>
                  <a:pt x="72" y="349"/>
                </a:cubicBezTo>
                <a:close/>
                <a:moveTo>
                  <a:pt x="89" y="358"/>
                </a:moveTo>
                <a:cubicBezTo>
                  <a:pt x="84" y="358"/>
                  <a:pt x="76" y="352"/>
                  <a:pt x="73" y="349"/>
                </a:cubicBezTo>
                <a:cubicBezTo>
                  <a:pt x="76" y="352"/>
                  <a:pt x="86" y="358"/>
                  <a:pt x="89" y="358"/>
                </a:cubicBezTo>
                <a:close/>
                <a:moveTo>
                  <a:pt x="81" y="361"/>
                </a:moveTo>
                <a:cubicBezTo>
                  <a:pt x="84" y="361"/>
                  <a:pt x="87" y="361"/>
                  <a:pt x="88" y="358"/>
                </a:cubicBezTo>
                <a:cubicBezTo>
                  <a:pt x="87" y="361"/>
                  <a:pt x="85" y="364"/>
                  <a:pt x="81" y="361"/>
                </a:cubicBezTo>
                <a:close/>
                <a:moveTo>
                  <a:pt x="78" y="370"/>
                </a:moveTo>
                <a:cubicBezTo>
                  <a:pt x="80" y="370"/>
                  <a:pt x="81" y="367"/>
                  <a:pt x="81" y="361"/>
                </a:cubicBezTo>
                <a:cubicBezTo>
                  <a:pt x="82" y="367"/>
                  <a:pt x="80" y="370"/>
                  <a:pt x="78" y="370"/>
                </a:cubicBezTo>
                <a:close/>
                <a:moveTo>
                  <a:pt x="72" y="373"/>
                </a:moveTo>
                <a:cubicBezTo>
                  <a:pt x="75" y="373"/>
                  <a:pt x="75" y="370"/>
                  <a:pt x="75" y="370"/>
                </a:cubicBezTo>
                <a:cubicBezTo>
                  <a:pt x="72" y="370"/>
                  <a:pt x="66" y="361"/>
                  <a:pt x="66" y="358"/>
                </a:cubicBezTo>
                <a:lnTo>
                  <a:pt x="66" y="355"/>
                </a:lnTo>
                <a:cubicBezTo>
                  <a:pt x="66" y="361"/>
                  <a:pt x="72" y="367"/>
                  <a:pt x="75" y="370"/>
                </a:cubicBezTo>
                <a:lnTo>
                  <a:pt x="76" y="370"/>
                </a:lnTo>
                <a:cubicBezTo>
                  <a:pt x="76" y="370"/>
                  <a:pt x="75" y="373"/>
                  <a:pt x="72" y="373"/>
                </a:cubicBezTo>
                <a:close/>
                <a:moveTo>
                  <a:pt x="69" y="373"/>
                </a:moveTo>
                <a:cubicBezTo>
                  <a:pt x="66" y="373"/>
                  <a:pt x="63" y="367"/>
                  <a:pt x="63" y="364"/>
                </a:cubicBezTo>
                <a:cubicBezTo>
                  <a:pt x="63" y="367"/>
                  <a:pt x="66" y="370"/>
                  <a:pt x="69" y="373"/>
                </a:cubicBezTo>
                <a:lnTo>
                  <a:pt x="72" y="373"/>
                </a:lnTo>
                <a:cubicBezTo>
                  <a:pt x="72" y="376"/>
                  <a:pt x="69" y="376"/>
                  <a:pt x="69" y="373"/>
                </a:cubicBezTo>
                <a:close/>
                <a:moveTo>
                  <a:pt x="78" y="48"/>
                </a:moveTo>
                <a:lnTo>
                  <a:pt x="78" y="51"/>
                </a:lnTo>
                <a:lnTo>
                  <a:pt x="63" y="51"/>
                </a:lnTo>
                <a:cubicBezTo>
                  <a:pt x="66" y="48"/>
                  <a:pt x="69" y="48"/>
                  <a:pt x="78" y="48"/>
                </a:cubicBezTo>
                <a:close/>
                <a:moveTo>
                  <a:pt x="5" y="0"/>
                </a:moveTo>
                <a:cubicBezTo>
                  <a:pt x="4" y="3"/>
                  <a:pt x="2" y="6"/>
                  <a:pt x="0" y="9"/>
                </a:cubicBezTo>
                <a:cubicBezTo>
                  <a:pt x="2" y="6"/>
                  <a:pt x="4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" name="Freeform 2478">
            <a:extLst>
              <a:ext uri="{FF2B5EF4-FFF2-40B4-BE49-F238E27FC236}">
                <a16:creationId xmlns:a16="http://schemas.microsoft.com/office/drawing/2014/main" id="{3F6BA9FF-5510-1E44-A10A-2E2EC6E2B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9563" y="3243263"/>
            <a:ext cx="17462" cy="28575"/>
          </a:xfrm>
          <a:custGeom>
            <a:avLst/>
            <a:gdLst>
              <a:gd name="T0" fmla="*/ 728 w 48"/>
              <a:gd name="T1" fmla="*/ 0 h 80"/>
              <a:gd name="T2" fmla="*/ 14915 w 48"/>
              <a:gd name="T3" fmla="*/ 28218 h 80"/>
              <a:gd name="T4" fmla="*/ 0 w 48"/>
              <a:gd name="T5" fmla="*/ 11787 h 80"/>
              <a:gd name="T6" fmla="*/ 728 w 48"/>
              <a:gd name="T7" fmla="*/ 0 h 8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8" h="80">
                <a:moveTo>
                  <a:pt x="2" y="0"/>
                </a:moveTo>
                <a:cubicBezTo>
                  <a:pt x="44" y="33"/>
                  <a:pt x="47" y="60"/>
                  <a:pt x="41" y="79"/>
                </a:cubicBezTo>
                <a:cubicBezTo>
                  <a:pt x="37" y="64"/>
                  <a:pt x="22" y="39"/>
                  <a:pt x="0" y="33"/>
                </a:cubicBezTo>
                <a:lnTo>
                  <a:pt x="2" y="0"/>
                </a:ln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5" name="Freeform 2479">
            <a:extLst>
              <a:ext uri="{FF2B5EF4-FFF2-40B4-BE49-F238E27FC236}">
                <a16:creationId xmlns:a16="http://schemas.microsoft.com/office/drawing/2014/main" id="{E637273E-B06C-DA4D-BCC9-DCF6A8B06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9563" y="3243263"/>
            <a:ext cx="17462" cy="28575"/>
          </a:xfrm>
          <a:custGeom>
            <a:avLst/>
            <a:gdLst>
              <a:gd name="T0" fmla="*/ 14915 w 48"/>
              <a:gd name="T1" fmla="*/ 28218 h 80"/>
              <a:gd name="T2" fmla="*/ 0 w 48"/>
              <a:gd name="T3" fmla="*/ 11787 h 80"/>
              <a:gd name="T4" fmla="*/ 728 w 48"/>
              <a:gd name="T5" fmla="*/ 0 h 80"/>
              <a:gd name="T6" fmla="*/ 728 w 48"/>
              <a:gd name="T7" fmla="*/ 11787 h 80"/>
              <a:gd name="T8" fmla="*/ 14915 w 48"/>
              <a:gd name="T9" fmla="*/ 28218 h 80"/>
              <a:gd name="T10" fmla="*/ 11641 w 48"/>
              <a:gd name="T11" fmla="*/ 10716 h 80"/>
              <a:gd name="T12" fmla="*/ 14915 w 48"/>
              <a:gd name="T13" fmla="*/ 28218 h 80"/>
              <a:gd name="T14" fmla="*/ 4366 w 48"/>
              <a:gd name="T15" fmla="*/ 2858 h 80"/>
              <a:gd name="T16" fmla="*/ 11641 w 48"/>
              <a:gd name="T17" fmla="*/ 10716 h 80"/>
              <a:gd name="T18" fmla="*/ 4366 w 48"/>
              <a:gd name="T19" fmla="*/ 2858 h 8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80">
                <a:moveTo>
                  <a:pt x="41" y="79"/>
                </a:moveTo>
                <a:cubicBezTo>
                  <a:pt x="37" y="60"/>
                  <a:pt x="20" y="39"/>
                  <a:pt x="0" y="33"/>
                </a:cubicBezTo>
                <a:lnTo>
                  <a:pt x="2" y="0"/>
                </a:lnTo>
                <a:lnTo>
                  <a:pt x="2" y="33"/>
                </a:lnTo>
                <a:cubicBezTo>
                  <a:pt x="20" y="39"/>
                  <a:pt x="37" y="60"/>
                  <a:pt x="41" y="79"/>
                </a:cubicBezTo>
                <a:cubicBezTo>
                  <a:pt x="44" y="68"/>
                  <a:pt x="46" y="51"/>
                  <a:pt x="32" y="30"/>
                </a:cubicBezTo>
                <a:cubicBezTo>
                  <a:pt x="47" y="52"/>
                  <a:pt x="44" y="68"/>
                  <a:pt x="41" y="79"/>
                </a:cubicBezTo>
                <a:close/>
                <a:moveTo>
                  <a:pt x="12" y="8"/>
                </a:moveTo>
                <a:cubicBezTo>
                  <a:pt x="21" y="16"/>
                  <a:pt x="27" y="23"/>
                  <a:pt x="32" y="30"/>
                </a:cubicBezTo>
                <a:cubicBezTo>
                  <a:pt x="27" y="23"/>
                  <a:pt x="21" y="16"/>
                  <a:pt x="1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6" name="Freeform 2480">
            <a:extLst>
              <a:ext uri="{FF2B5EF4-FFF2-40B4-BE49-F238E27FC236}">
                <a16:creationId xmlns:a16="http://schemas.microsoft.com/office/drawing/2014/main" id="{956A037F-822B-FD4A-9140-344D25392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0825" y="3235325"/>
            <a:ext cx="60325" cy="84138"/>
          </a:xfrm>
          <a:custGeom>
            <a:avLst/>
            <a:gdLst>
              <a:gd name="T0" fmla="*/ 59968 w 169"/>
              <a:gd name="T1" fmla="*/ 0 h 235"/>
              <a:gd name="T2" fmla="*/ 59968 w 169"/>
              <a:gd name="T3" fmla="*/ 31507 h 235"/>
              <a:gd name="T4" fmla="*/ 30341 w 169"/>
              <a:gd name="T5" fmla="*/ 83780 h 235"/>
              <a:gd name="T6" fmla="*/ 0 w 169"/>
              <a:gd name="T7" fmla="*/ 31507 h 235"/>
              <a:gd name="T8" fmla="*/ 0 w 169"/>
              <a:gd name="T9" fmla="*/ 0 h 235"/>
              <a:gd name="T10" fmla="*/ 18562 w 169"/>
              <a:gd name="T11" fmla="*/ 0 h 235"/>
              <a:gd name="T12" fmla="*/ 20703 w 169"/>
              <a:gd name="T13" fmla="*/ 6803 h 235"/>
              <a:gd name="T14" fmla="*/ 33554 w 169"/>
              <a:gd name="T15" fmla="*/ 0 h 235"/>
              <a:gd name="T16" fmla="*/ 59968 w 169"/>
              <a:gd name="T17" fmla="*/ 0 h 2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9" h="235">
                <a:moveTo>
                  <a:pt x="168" y="0"/>
                </a:moveTo>
                <a:lnTo>
                  <a:pt x="168" y="88"/>
                </a:lnTo>
                <a:cubicBezTo>
                  <a:pt x="168" y="167"/>
                  <a:pt x="127" y="210"/>
                  <a:pt x="85" y="234"/>
                </a:cubicBezTo>
                <a:cubicBezTo>
                  <a:pt x="41" y="210"/>
                  <a:pt x="0" y="167"/>
                  <a:pt x="0" y="88"/>
                </a:cubicBezTo>
                <a:lnTo>
                  <a:pt x="0" y="0"/>
                </a:lnTo>
                <a:lnTo>
                  <a:pt x="52" y="0"/>
                </a:lnTo>
                <a:cubicBezTo>
                  <a:pt x="52" y="3"/>
                  <a:pt x="53" y="13"/>
                  <a:pt x="58" y="19"/>
                </a:cubicBezTo>
                <a:cubicBezTo>
                  <a:pt x="71" y="16"/>
                  <a:pt x="85" y="9"/>
                  <a:pt x="94" y="0"/>
                </a:cubicBezTo>
                <a:lnTo>
                  <a:pt x="168" y="0"/>
                </a:ln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7" name="Freeform 2481">
            <a:extLst>
              <a:ext uri="{FF2B5EF4-FFF2-40B4-BE49-F238E27FC236}">
                <a16:creationId xmlns:a16="http://schemas.microsoft.com/office/drawing/2014/main" id="{9DAF9BCF-B46E-734E-82B9-06B585A3B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3235325"/>
            <a:ext cx="61912" cy="84138"/>
          </a:xfrm>
          <a:custGeom>
            <a:avLst/>
            <a:gdLst>
              <a:gd name="T0" fmla="*/ 31676 w 172"/>
              <a:gd name="T1" fmla="*/ 83780 h 235"/>
              <a:gd name="T2" fmla="*/ 10439 w 172"/>
              <a:gd name="T3" fmla="*/ 65520 h 235"/>
              <a:gd name="T4" fmla="*/ 0 w 172"/>
              <a:gd name="T5" fmla="*/ 31507 h 235"/>
              <a:gd name="T6" fmla="*/ 0 w 172"/>
              <a:gd name="T7" fmla="*/ 0 h 235"/>
              <a:gd name="T8" fmla="*/ 1080 w 172"/>
              <a:gd name="T9" fmla="*/ 0 h 235"/>
              <a:gd name="T10" fmla="*/ 1080 w 172"/>
              <a:gd name="T11" fmla="*/ 31507 h 235"/>
              <a:gd name="T12" fmla="*/ 31676 w 172"/>
              <a:gd name="T13" fmla="*/ 83780 h 235"/>
              <a:gd name="T14" fmla="*/ 61552 w 172"/>
              <a:gd name="T15" fmla="*/ 33655 h 235"/>
              <a:gd name="T16" fmla="*/ 52193 w 172"/>
              <a:gd name="T17" fmla="*/ 65520 h 235"/>
              <a:gd name="T18" fmla="*/ 31676 w 172"/>
              <a:gd name="T19" fmla="*/ 83780 h 235"/>
              <a:gd name="T20" fmla="*/ 20157 w 172"/>
              <a:gd name="T21" fmla="*/ 0 h 235"/>
              <a:gd name="T22" fmla="*/ 21597 w 172"/>
              <a:gd name="T23" fmla="*/ 6803 h 235"/>
              <a:gd name="T24" fmla="*/ 19797 w 172"/>
              <a:gd name="T25" fmla="*/ 0 h 235"/>
              <a:gd name="T26" fmla="*/ 20157 w 172"/>
              <a:gd name="T27" fmla="*/ 0 h 2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2" h="235">
                <a:moveTo>
                  <a:pt x="88" y="234"/>
                </a:moveTo>
                <a:cubicBezTo>
                  <a:pt x="62" y="222"/>
                  <a:pt x="42" y="204"/>
                  <a:pt x="29" y="183"/>
                </a:cubicBezTo>
                <a:cubicBezTo>
                  <a:pt x="12" y="155"/>
                  <a:pt x="0" y="125"/>
                  <a:pt x="0" y="88"/>
                </a:cubicBezTo>
                <a:lnTo>
                  <a:pt x="0" y="0"/>
                </a:lnTo>
                <a:lnTo>
                  <a:pt x="3" y="0"/>
                </a:lnTo>
                <a:lnTo>
                  <a:pt x="3" y="88"/>
                </a:lnTo>
                <a:cubicBezTo>
                  <a:pt x="3" y="176"/>
                  <a:pt x="56" y="216"/>
                  <a:pt x="88" y="234"/>
                </a:cubicBezTo>
                <a:cubicBezTo>
                  <a:pt x="119" y="216"/>
                  <a:pt x="169" y="178"/>
                  <a:pt x="171" y="94"/>
                </a:cubicBezTo>
                <a:cubicBezTo>
                  <a:pt x="171" y="128"/>
                  <a:pt x="163" y="157"/>
                  <a:pt x="145" y="183"/>
                </a:cubicBezTo>
                <a:cubicBezTo>
                  <a:pt x="132" y="204"/>
                  <a:pt x="114" y="222"/>
                  <a:pt x="88" y="234"/>
                </a:cubicBezTo>
                <a:close/>
                <a:moveTo>
                  <a:pt x="56" y="0"/>
                </a:moveTo>
                <a:cubicBezTo>
                  <a:pt x="56" y="6"/>
                  <a:pt x="56" y="12"/>
                  <a:pt x="60" y="19"/>
                </a:cubicBezTo>
                <a:cubicBezTo>
                  <a:pt x="55" y="12"/>
                  <a:pt x="55" y="3"/>
                  <a:pt x="55" y="0"/>
                </a:cubicBezTo>
                <a:lnTo>
                  <a:pt x="5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8" name="Freeform 2482">
            <a:extLst>
              <a:ext uri="{FF2B5EF4-FFF2-40B4-BE49-F238E27FC236}">
                <a16:creationId xmlns:a16="http://schemas.microsoft.com/office/drawing/2014/main" id="{B5795721-334A-8149-A634-F4B5DC39E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0825" y="3235325"/>
            <a:ext cx="60325" cy="55563"/>
          </a:xfrm>
          <a:custGeom>
            <a:avLst/>
            <a:gdLst>
              <a:gd name="T0" fmla="*/ 59968 w 169"/>
              <a:gd name="T1" fmla="*/ 0 h 153"/>
              <a:gd name="T2" fmla="*/ 59968 w 169"/>
              <a:gd name="T3" fmla="*/ 31958 h 153"/>
              <a:gd name="T4" fmla="*/ 56399 w 169"/>
              <a:gd name="T5" fmla="*/ 55200 h 153"/>
              <a:gd name="T6" fmla="*/ 30341 w 169"/>
              <a:gd name="T7" fmla="*/ 4721 h 153"/>
              <a:gd name="T8" fmla="*/ 3570 w 169"/>
              <a:gd name="T9" fmla="*/ 55200 h 153"/>
              <a:gd name="T10" fmla="*/ 0 w 169"/>
              <a:gd name="T11" fmla="*/ 31958 h 153"/>
              <a:gd name="T12" fmla="*/ 0 w 169"/>
              <a:gd name="T13" fmla="*/ 0 h 153"/>
              <a:gd name="T14" fmla="*/ 59968 w 169"/>
              <a:gd name="T15" fmla="*/ 0 h 15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9" h="153">
                <a:moveTo>
                  <a:pt x="168" y="0"/>
                </a:moveTo>
                <a:lnTo>
                  <a:pt x="168" y="88"/>
                </a:lnTo>
                <a:cubicBezTo>
                  <a:pt x="168" y="113"/>
                  <a:pt x="165" y="134"/>
                  <a:pt x="158" y="152"/>
                </a:cubicBezTo>
                <a:lnTo>
                  <a:pt x="85" y="13"/>
                </a:lnTo>
                <a:lnTo>
                  <a:pt x="10" y="152"/>
                </a:lnTo>
                <a:cubicBezTo>
                  <a:pt x="3" y="134"/>
                  <a:pt x="0" y="113"/>
                  <a:pt x="0" y="88"/>
                </a:cubicBezTo>
                <a:lnTo>
                  <a:pt x="0" y="0"/>
                </a:lnTo>
                <a:lnTo>
                  <a:pt x="168" y="0"/>
                </a:lnTo>
              </a:path>
            </a:pathLst>
          </a:custGeom>
          <a:solidFill>
            <a:srgbClr val="376BC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9" name="Freeform 2483">
            <a:extLst>
              <a:ext uri="{FF2B5EF4-FFF2-40B4-BE49-F238E27FC236}">
                <a16:creationId xmlns:a16="http://schemas.microsoft.com/office/drawing/2014/main" id="{0E36B504-0E22-6F4F-AA45-FD231B16E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3235325"/>
            <a:ext cx="61912" cy="55563"/>
          </a:xfrm>
          <a:custGeom>
            <a:avLst/>
            <a:gdLst>
              <a:gd name="T0" fmla="*/ 57953 w 172"/>
              <a:gd name="T1" fmla="*/ 55200 h 153"/>
              <a:gd name="T2" fmla="*/ 61552 w 172"/>
              <a:gd name="T3" fmla="*/ 31958 h 153"/>
              <a:gd name="T4" fmla="*/ 57953 w 172"/>
              <a:gd name="T5" fmla="*/ 55200 h 153"/>
              <a:gd name="T6" fmla="*/ 5039 w 172"/>
              <a:gd name="T7" fmla="*/ 54474 h 153"/>
              <a:gd name="T8" fmla="*/ 31676 w 172"/>
              <a:gd name="T9" fmla="*/ 4721 h 153"/>
              <a:gd name="T10" fmla="*/ 5399 w 172"/>
              <a:gd name="T11" fmla="*/ 55200 h 153"/>
              <a:gd name="T12" fmla="*/ 5039 w 172"/>
              <a:gd name="T13" fmla="*/ 54474 h 153"/>
              <a:gd name="T14" fmla="*/ 4679 w 172"/>
              <a:gd name="T15" fmla="*/ 55200 h 153"/>
              <a:gd name="T16" fmla="*/ 0 w 172"/>
              <a:gd name="T17" fmla="*/ 31958 h 153"/>
              <a:gd name="T18" fmla="*/ 0 w 172"/>
              <a:gd name="T19" fmla="*/ 0 h 153"/>
              <a:gd name="T20" fmla="*/ 1080 w 172"/>
              <a:gd name="T21" fmla="*/ 0 h 153"/>
              <a:gd name="T22" fmla="*/ 1080 w 172"/>
              <a:gd name="T23" fmla="*/ 31958 h 153"/>
              <a:gd name="T24" fmla="*/ 5039 w 172"/>
              <a:gd name="T25" fmla="*/ 54474 h 153"/>
              <a:gd name="T26" fmla="*/ 4679 w 172"/>
              <a:gd name="T27" fmla="*/ 55200 h 1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2" h="153">
                <a:moveTo>
                  <a:pt x="161" y="152"/>
                </a:moveTo>
                <a:cubicBezTo>
                  <a:pt x="168" y="131"/>
                  <a:pt x="171" y="113"/>
                  <a:pt x="171" y="88"/>
                </a:cubicBezTo>
                <a:cubicBezTo>
                  <a:pt x="171" y="113"/>
                  <a:pt x="170" y="131"/>
                  <a:pt x="161" y="152"/>
                </a:cubicBezTo>
                <a:close/>
                <a:moveTo>
                  <a:pt x="14" y="150"/>
                </a:moveTo>
                <a:lnTo>
                  <a:pt x="88" y="13"/>
                </a:lnTo>
                <a:lnTo>
                  <a:pt x="15" y="152"/>
                </a:lnTo>
                <a:cubicBezTo>
                  <a:pt x="15" y="152"/>
                  <a:pt x="15" y="151"/>
                  <a:pt x="14" y="150"/>
                </a:cubicBezTo>
                <a:close/>
                <a:moveTo>
                  <a:pt x="13" y="152"/>
                </a:moveTo>
                <a:cubicBezTo>
                  <a:pt x="6" y="134"/>
                  <a:pt x="0" y="113"/>
                  <a:pt x="0" y="88"/>
                </a:cubicBezTo>
                <a:lnTo>
                  <a:pt x="0" y="0"/>
                </a:lnTo>
                <a:lnTo>
                  <a:pt x="3" y="0"/>
                </a:lnTo>
                <a:lnTo>
                  <a:pt x="3" y="88"/>
                </a:lnTo>
                <a:cubicBezTo>
                  <a:pt x="3" y="112"/>
                  <a:pt x="6" y="130"/>
                  <a:pt x="14" y="150"/>
                </a:cubicBezTo>
                <a:lnTo>
                  <a:pt x="13" y="1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0" name="Freeform 2484">
            <a:extLst>
              <a:ext uri="{FF2B5EF4-FFF2-40B4-BE49-F238E27FC236}">
                <a16:creationId xmlns:a16="http://schemas.microsoft.com/office/drawing/2014/main" id="{698142C8-36EA-4940-9B6F-2B5C5D458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4000" y="3235325"/>
            <a:ext cx="55563" cy="58738"/>
          </a:xfrm>
          <a:custGeom>
            <a:avLst/>
            <a:gdLst>
              <a:gd name="T0" fmla="*/ 55200 w 153"/>
              <a:gd name="T1" fmla="*/ 52937 h 162"/>
              <a:gd name="T2" fmla="*/ 53384 w 153"/>
              <a:gd name="T3" fmla="*/ 58375 h 162"/>
              <a:gd name="T4" fmla="*/ 27600 w 153"/>
              <a:gd name="T5" fmla="*/ 9065 h 162"/>
              <a:gd name="T6" fmla="*/ 1816 w 153"/>
              <a:gd name="T7" fmla="*/ 58375 h 162"/>
              <a:gd name="T8" fmla="*/ 0 w 153"/>
              <a:gd name="T9" fmla="*/ 52937 h 162"/>
              <a:gd name="T10" fmla="*/ 27600 w 153"/>
              <a:gd name="T11" fmla="*/ 0 h 162"/>
              <a:gd name="T12" fmla="*/ 55200 w 153"/>
              <a:gd name="T13" fmla="*/ 52937 h 1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3" h="162">
                <a:moveTo>
                  <a:pt x="152" y="146"/>
                </a:moveTo>
                <a:cubicBezTo>
                  <a:pt x="150" y="149"/>
                  <a:pt x="149" y="155"/>
                  <a:pt x="147" y="161"/>
                </a:cubicBezTo>
                <a:lnTo>
                  <a:pt x="76" y="25"/>
                </a:lnTo>
                <a:lnTo>
                  <a:pt x="5" y="161"/>
                </a:lnTo>
                <a:cubicBezTo>
                  <a:pt x="3" y="155"/>
                  <a:pt x="0" y="149"/>
                  <a:pt x="0" y="146"/>
                </a:cubicBezTo>
                <a:lnTo>
                  <a:pt x="76" y="0"/>
                </a:lnTo>
                <a:lnTo>
                  <a:pt x="152" y="146"/>
                </a:ln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1" name="Freeform 2485">
            <a:extLst>
              <a:ext uri="{FF2B5EF4-FFF2-40B4-BE49-F238E27FC236}">
                <a16:creationId xmlns:a16="http://schemas.microsoft.com/office/drawing/2014/main" id="{2A7CB3F8-5AB2-5E49-95DA-033F932CD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3244850"/>
            <a:ext cx="55562" cy="49213"/>
          </a:xfrm>
          <a:custGeom>
            <a:avLst/>
            <a:gdLst>
              <a:gd name="T0" fmla="*/ 53425 w 156"/>
              <a:gd name="T1" fmla="*/ 48854 h 137"/>
              <a:gd name="T2" fmla="*/ 28137 w 156"/>
              <a:gd name="T3" fmla="*/ 0 h 137"/>
              <a:gd name="T4" fmla="*/ 2849 w 156"/>
              <a:gd name="T5" fmla="*/ 48854 h 137"/>
              <a:gd name="T6" fmla="*/ 2137 w 156"/>
              <a:gd name="T7" fmla="*/ 48854 h 137"/>
              <a:gd name="T8" fmla="*/ 0 w 156"/>
              <a:gd name="T9" fmla="*/ 43465 h 137"/>
              <a:gd name="T10" fmla="*/ 1069 w 156"/>
              <a:gd name="T11" fmla="*/ 43465 h 137"/>
              <a:gd name="T12" fmla="*/ 2849 w 156"/>
              <a:gd name="T13" fmla="*/ 47776 h 137"/>
              <a:gd name="T14" fmla="*/ 28137 w 156"/>
              <a:gd name="T15" fmla="*/ 0 h 137"/>
              <a:gd name="T16" fmla="*/ 53425 w 156"/>
              <a:gd name="T17" fmla="*/ 47776 h 137"/>
              <a:gd name="T18" fmla="*/ 55206 w 156"/>
              <a:gd name="T19" fmla="*/ 43465 h 137"/>
              <a:gd name="T20" fmla="*/ 53425 w 156"/>
              <a:gd name="T21" fmla="*/ 48854 h 1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6" h="137">
                <a:moveTo>
                  <a:pt x="150" y="136"/>
                </a:moveTo>
                <a:lnTo>
                  <a:pt x="79" y="0"/>
                </a:lnTo>
                <a:lnTo>
                  <a:pt x="8" y="136"/>
                </a:lnTo>
                <a:lnTo>
                  <a:pt x="6" y="136"/>
                </a:lnTo>
                <a:cubicBezTo>
                  <a:pt x="6" y="130"/>
                  <a:pt x="3" y="124"/>
                  <a:pt x="0" y="121"/>
                </a:cubicBezTo>
                <a:lnTo>
                  <a:pt x="3" y="121"/>
                </a:lnTo>
                <a:cubicBezTo>
                  <a:pt x="4" y="124"/>
                  <a:pt x="6" y="130"/>
                  <a:pt x="8" y="133"/>
                </a:cubicBezTo>
                <a:lnTo>
                  <a:pt x="79" y="0"/>
                </a:lnTo>
                <a:lnTo>
                  <a:pt x="150" y="133"/>
                </a:lnTo>
                <a:cubicBezTo>
                  <a:pt x="152" y="130"/>
                  <a:pt x="153" y="124"/>
                  <a:pt x="155" y="121"/>
                </a:cubicBezTo>
                <a:cubicBezTo>
                  <a:pt x="153" y="124"/>
                  <a:pt x="152" y="130"/>
                  <a:pt x="150" y="13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2" name="Freeform 2486">
            <a:extLst>
              <a:ext uri="{FF2B5EF4-FFF2-40B4-BE49-F238E27FC236}">
                <a16:creationId xmlns:a16="http://schemas.microsoft.com/office/drawing/2014/main" id="{82C0F043-41B5-124D-ACD6-771A78394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271838"/>
            <a:ext cx="33337" cy="44450"/>
          </a:xfrm>
          <a:custGeom>
            <a:avLst/>
            <a:gdLst>
              <a:gd name="T0" fmla="*/ 31525 w 92"/>
              <a:gd name="T1" fmla="*/ 35560 h 125"/>
              <a:gd name="T2" fmla="*/ 28626 w 92"/>
              <a:gd name="T3" fmla="*/ 33426 h 125"/>
              <a:gd name="T4" fmla="*/ 16669 w 92"/>
              <a:gd name="T5" fmla="*/ 44094 h 125"/>
              <a:gd name="T6" fmla="*/ 3261 w 92"/>
              <a:gd name="T7" fmla="*/ 32004 h 125"/>
              <a:gd name="T8" fmla="*/ 1812 w 92"/>
              <a:gd name="T9" fmla="*/ 33426 h 125"/>
              <a:gd name="T10" fmla="*/ 725 w 92"/>
              <a:gd name="T11" fmla="*/ 23470 h 125"/>
              <a:gd name="T12" fmla="*/ 8334 w 92"/>
              <a:gd name="T13" fmla="*/ 32004 h 125"/>
              <a:gd name="T14" fmla="*/ 5798 w 92"/>
              <a:gd name="T15" fmla="*/ 32004 h 125"/>
              <a:gd name="T16" fmla="*/ 14494 w 92"/>
              <a:gd name="T17" fmla="*/ 37694 h 125"/>
              <a:gd name="T18" fmla="*/ 14494 w 92"/>
              <a:gd name="T19" fmla="*/ 12802 h 125"/>
              <a:gd name="T20" fmla="*/ 14857 w 92"/>
              <a:gd name="T21" fmla="*/ 7468 h 125"/>
              <a:gd name="T22" fmla="*/ 14857 w 92"/>
              <a:gd name="T23" fmla="*/ 3200 h 125"/>
              <a:gd name="T24" fmla="*/ 16669 w 92"/>
              <a:gd name="T25" fmla="*/ 0 h 125"/>
              <a:gd name="T26" fmla="*/ 17031 w 92"/>
              <a:gd name="T27" fmla="*/ 3200 h 125"/>
              <a:gd name="T28" fmla="*/ 17031 w 92"/>
              <a:gd name="T29" fmla="*/ 7468 h 125"/>
              <a:gd name="T30" fmla="*/ 18118 w 92"/>
              <a:gd name="T31" fmla="*/ 12802 h 125"/>
              <a:gd name="T32" fmla="*/ 18118 w 92"/>
              <a:gd name="T33" fmla="*/ 37694 h 125"/>
              <a:gd name="T34" fmla="*/ 27177 w 92"/>
              <a:gd name="T35" fmla="*/ 32004 h 125"/>
              <a:gd name="T36" fmla="*/ 24278 w 92"/>
              <a:gd name="T37" fmla="*/ 31293 h 125"/>
              <a:gd name="T38" fmla="*/ 32612 w 92"/>
              <a:gd name="T39" fmla="*/ 24536 h 125"/>
              <a:gd name="T40" fmla="*/ 31525 w 92"/>
              <a:gd name="T41" fmla="*/ 35560 h 1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2" h="125">
                <a:moveTo>
                  <a:pt x="87" y="100"/>
                </a:moveTo>
                <a:cubicBezTo>
                  <a:pt x="85" y="97"/>
                  <a:pt x="82" y="97"/>
                  <a:pt x="79" y="94"/>
                </a:cubicBezTo>
                <a:cubicBezTo>
                  <a:pt x="67" y="109"/>
                  <a:pt x="49" y="118"/>
                  <a:pt x="46" y="124"/>
                </a:cubicBezTo>
                <a:cubicBezTo>
                  <a:pt x="38" y="103"/>
                  <a:pt x="14" y="103"/>
                  <a:pt x="9" y="90"/>
                </a:cubicBezTo>
                <a:cubicBezTo>
                  <a:pt x="8" y="90"/>
                  <a:pt x="5" y="94"/>
                  <a:pt x="5" y="94"/>
                </a:cubicBezTo>
                <a:cubicBezTo>
                  <a:pt x="0" y="90"/>
                  <a:pt x="2" y="72"/>
                  <a:pt x="2" y="66"/>
                </a:cubicBezTo>
                <a:cubicBezTo>
                  <a:pt x="5" y="72"/>
                  <a:pt x="19" y="72"/>
                  <a:pt x="23" y="90"/>
                </a:cubicBezTo>
                <a:cubicBezTo>
                  <a:pt x="20" y="88"/>
                  <a:pt x="19" y="88"/>
                  <a:pt x="16" y="90"/>
                </a:cubicBezTo>
                <a:cubicBezTo>
                  <a:pt x="21" y="100"/>
                  <a:pt x="37" y="97"/>
                  <a:pt x="40" y="106"/>
                </a:cubicBezTo>
                <a:lnTo>
                  <a:pt x="40" y="36"/>
                </a:lnTo>
                <a:cubicBezTo>
                  <a:pt x="40" y="30"/>
                  <a:pt x="41" y="27"/>
                  <a:pt x="41" y="21"/>
                </a:cubicBezTo>
                <a:lnTo>
                  <a:pt x="41" y="9"/>
                </a:lnTo>
                <a:cubicBezTo>
                  <a:pt x="41" y="6"/>
                  <a:pt x="43" y="0"/>
                  <a:pt x="46" y="0"/>
                </a:cubicBezTo>
                <a:cubicBezTo>
                  <a:pt x="47" y="0"/>
                  <a:pt x="47" y="6"/>
                  <a:pt x="47" y="9"/>
                </a:cubicBezTo>
                <a:lnTo>
                  <a:pt x="47" y="21"/>
                </a:lnTo>
                <a:cubicBezTo>
                  <a:pt x="47" y="27"/>
                  <a:pt x="50" y="30"/>
                  <a:pt x="50" y="36"/>
                </a:cubicBezTo>
                <a:lnTo>
                  <a:pt x="50" y="106"/>
                </a:lnTo>
                <a:cubicBezTo>
                  <a:pt x="58" y="103"/>
                  <a:pt x="70" y="97"/>
                  <a:pt x="75" y="90"/>
                </a:cubicBezTo>
                <a:cubicBezTo>
                  <a:pt x="73" y="90"/>
                  <a:pt x="70" y="88"/>
                  <a:pt x="67" y="88"/>
                </a:cubicBezTo>
                <a:cubicBezTo>
                  <a:pt x="72" y="81"/>
                  <a:pt x="85" y="81"/>
                  <a:pt x="90" y="69"/>
                </a:cubicBezTo>
                <a:cubicBezTo>
                  <a:pt x="91" y="78"/>
                  <a:pt x="91" y="90"/>
                  <a:pt x="87" y="100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3" name="Freeform 2487">
            <a:extLst>
              <a:ext uri="{FF2B5EF4-FFF2-40B4-BE49-F238E27FC236}">
                <a16:creationId xmlns:a16="http://schemas.microsoft.com/office/drawing/2014/main" id="{B3FE09D0-CC29-8443-9BD3-A78570AAA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271838"/>
            <a:ext cx="33337" cy="44450"/>
          </a:xfrm>
          <a:custGeom>
            <a:avLst/>
            <a:gdLst>
              <a:gd name="T0" fmla="*/ 8157 w 94"/>
              <a:gd name="T1" fmla="*/ 36627 h 125"/>
              <a:gd name="T2" fmla="*/ 16314 w 94"/>
              <a:gd name="T3" fmla="*/ 44094 h 125"/>
              <a:gd name="T4" fmla="*/ 8157 w 94"/>
              <a:gd name="T5" fmla="*/ 36627 h 125"/>
              <a:gd name="T6" fmla="*/ 1773 w 94"/>
              <a:gd name="T7" fmla="*/ 33426 h 125"/>
              <a:gd name="T8" fmla="*/ 3192 w 94"/>
              <a:gd name="T9" fmla="*/ 32004 h 125"/>
              <a:gd name="T10" fmla="*/ 1773 w 94"/>
              <a:gd name="T11" fmla="*/ 33426 h 125"/>
              <a:gd name="T12" fmla="*/ 1773 w 94"/>
              <a:gd name="T13" fmla="*/ 33426 h 125"/>
              <a:gd name="T14" fmla="*/ 709 w 94"/>
              <a:gd name="T15" fmla="*/ 25603 h 125"/>
              <a:gd name="T16" fmla="*/ 1773 w 94"/>
              <a:gd name="T17" fmla="*/ 33426 h 125"/>
              <a:gd name="T18" fmla="*/ 3192 w 94"/>
              <a:gd name="T19" fmla="*/ 24536 h 125"/>
              <a:gd name="T20" fmla="*/ 6384 w 94"/>
              <a:gd name="T21" fmla="*/ 27737 h 125"/>
              <a:gd name="T22" fmla="*/ 2837 w 94"/>
              <a:gd name="T23" fmla="*/ 24536 h 125"/>
              <a:gd name="T24" fmla="*/ 1064 w 94"/>
              <a:gd name="T25" fmla="*/ 23825 h 125"/>
              <a:gd name="T26" fmla="*/ 3192 w 94"/>
              <a:gd name="T27" fmla="*/ 24536 h 125"/>
              <a:gd name="T28" fmla="*/ 7802 w 94"/>
              <a:gd name="T29" fmla="*/ 31293 h 125"/>
              <a:gd name="T30" fmla="*/ 6384 w 94"/>
              <a:gd name="T31" fmla="*/ 27737 h 125"/>
              <a:gd name="T32" fmla="*/ 8157 w 94"/>
              <a:gd name="T33" fmla="*/ 31293 h 125"/>
              <a:gd name="T34" fmla="*/ 7802 w 94"/>
              <a:gd name="T35" fmla="*/ 31293 h 125"/>
              <a:gd name="T36" fmla="*/ 8157 w 94"/>
              <a:gd name="T37" fmla="*/ 32004 h 125"/>
              <a:gd name="T38" fmla="*/ 6029 w 94"/>
              <a:gd name="T39" fmla="*/ 32004 h 125"/>
              <a:gd name="T40" fmla="*/ 9930 w 94"/>
              <a:gd name="T41" fmla="*/ 34493 h 125"/>
              <a:gd name="T42" fmla="*/ 5674 w 94"/>
              <a:gd name="T43" fmla="*/ 32004 h 125"/>
              <a:gd name="T44" fmla="*/ 7802 w 94"/>
              <a:gd name="T45" fmla="*/ 31293 h 125"/>
              <a:gd name="T46" fmla="*/ 8157 w 94"/>
              <a:gd name="T47" fmla="*/ 32004 h 125"/>
              <a:gd name="T48" fmla="*/ 14186 w 94"/>
              <a:gd name="T49" fmla="*/ 9601 h 125"/>
              <a:gd name="T50" fmla="*/ 14541 w 94"/>
              <a:gd name="T51" fmla="*/ 7468 h 125"/>
              <a:gd name="T52" fmla="*/ 14541 w 94"/>
              <a:gd name="T53" fmla="*/ 9601 h 125"/>
              <a:gd name="T54" fmla="*/ 14186 w 94"/>
              <a:gd name="T55" fmla="*/ 12802 h 125"/>
              <a:gd name="T56" fmla="*/ 14186 w 94"/>
              <a:gd name="T57" fmla="*/ 9601 h 125"/>
              <a:gd name="T58" fmla="*/ 16314 w 94"/>
              <a:gd name="T59" fmla="*/ 0 h 125"/>
              <a:gd name="T60" fmla="*/ 14541 w 94"/>
              <a:gd name="T61" fmla="*/ 3200 h 125"/>
              <a:gd name="T62" fmla="*/ 16314 w 94"/>
              <a:gd name="T63" fmla="*/ 0 h 125"/>
              <a:gd name="T64" fmla="*/ 17378 w 94"/>
              <a:gd name="T65" fmla="*/ 9601 h 125"/>
              <a:gd name="T66" fmla="*/ 17732 w 94"/>
              <a:gd name="T67" fmla="*/ 12802 h 125"/>
              <a:gd name="T68" fmla="*/ 17732 w 94"/>
              <a:gd name="T69" fmla="*/ 37694 h 125"/>
              <a:gd name="T70" fmla="*/ 26599 w 94"/>
              <a:gd name="T71" fmla="*/ 32004 h 125"/>
              <a:gd name="T72" fmla="*/ 23761 w 94"/>
              <a:gd name="T73" fmla="*/ 31293 h 125"/>
              <a:gd name="T74" fmla="*/ 26953 w 94"/>
              <a:gd name="T75" fmla="*/ 28804 h 125"/>
              <a:gd name="T76" fmla="*/ 31918 w 94"/>
              <a:gd name="T77" fmla="*/ 24536 h 125"/>
              <a:gd name="T78" fmla="*/ 32273 w 94"/>
              <a:gd name="T79" fmla="*/ 24536 h 125"/>
              <a:gd name="T80" fmla="*/ 30854 w 94"/>
              <a:gd name="T81" fmla="*/ 35560 h 125"/>
              <a:gd name="T82" fmla="*/ 31918 w 94"/>
              <a:gd name="T83" fmla="*/ 25603 h 125"/>
              <a:gd name="T84" fmla="*/ 26953 w 94"/>
              <a:gd name="T85" fmla="*/ 28804 h 125"/>
              <a:gd name="T86" fmla="*/ 24471 w 94"/>
              <a:gd name="T87" fmla="*/ 31293 h 125"/>
              <a:gd name="T88" fmla="*/ 26599 w 94"/>
              <a:gd name="T89" fmla="*/ 32004 h 125"/>
              <a:gd name="T90" fmla="*/ 17732 w 94"/>
              <a:gd name="T91" fmla="*/ 37694 h 125"/>
              <a:gd name="T92" fmla="*/ 17378 w 94"/>
              <a:gd name="T93" fmla="*/ 37694 h 125"/>
              <a:gd name="T94" fmla="*/ 17378 w 94"/>
              <a:gd name="T95" fmla="*/ 12802 h 125"/>
              <a:gd name="T96" fmla="*/ 16669 w 94"/>
              <a:gd name="T97" fmla="*/ 9601 h 125"/>
              <a:gd name="T98" fmla="*/ 16669 w 94"/>
              <a:gd name="T99" fmla="*/ 7823 h 125"/>
              <a:gd name="T100" fmla="*/ 17378 w 94"/>
              <a:gd name="T101" fmla="*/ 9601 h 125"/>
              <a:gd name="T102" fmla="*/ 30854 w 94"/>
              <a:gd name="T103" fmla="*/ 35560 h 125"/>
              <a:gd name="T104" fmla="*/ 28727 w 94"/>
              <a:gd name="T105" fmla="*/ 33426 h 125"/>
              <a:gd name="T106" fmla="*/ 30854 w 94"/>
              <a:gd name="T107" fmla="*/ 35560 h 125"/>
              <a:gd name="T108" fmla="*/ 21634 w 94"/>
              <a:gd name="T109" fmla="*/ 39827 h 125"/>
              <a:gd name="T110" fmla="*/ 16314 w 94"/>
              <a:gd name="T111" fmla="*/ 44094 h 125"/>
              <a:gd name="T112" fmla="*/ 21279 w 94"/>
              <a:gd name="T113" fmla="*/ 39827 h 125"/>
              <a:gd name="T114" fmla="*/ 28017 w 94"/>
              <a:gd name="T115" fmla="*/ 33426 h 125"/>
              <a:gd name="T116" fmla="*/ 21634 w 94"/>
              <a:gd name="T117" fmla="*/ 39827 h 12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94" h="125">
                <a:moveTo>
                  <a:pt x="23" y="103"/>
                </a:moveTo>
                <a:cubicBezTo>
                  <a:pt x="32" y="106"/>
                  <a:pt x="41" y="112"/>
                  <a:pt x="46" y="124"/>
                </a:cubicBezTo>
                <a:cubicBezTo>
                  <a:pt x="41" y="112"/>
                  <a:pt x="32" y="109"/>
                  <a:pt x="23" y="103"/>
                </a:cubicBezTo>
                <a:close/>
                <a:moveTo>
                  <a:pt x="5" y="94"/>
                </a:moveTo>
                <a:cubicBezTo>
                  <a:pt x="5" y="94"/>
                  <a:pt x="8" y="90"/>
                  <a:pt x="9" y="90"/>
                </a:cubicBezTo>
                <a:cubicBezTo>
                  <a:pt x="8" y="93"/>
                  <a:pt x="5" y="94"/>
                  <a:pt x="5" y="94"/>
                </a:cubicBezTo>
                <a:close/>
                <a:moveTo>
                  <a:pt x="5" y="94"/>
                </a:moveTo>
                <a:cubicBezTo>
                  <a:pt x="0" y="90"/>
                  <a:pt x="0" y="78"/>
                  <a:pt x="2" y="72"/>
                </a:cubicBezTo>
                <a:cubicBezTo>
                  <a:pt x="2" y="78"/>
                  <a:pt x="0" y="90"/>
                  <a:pt x="5" y="94"/>
                </a:cubicBezTo>
                <a:close/>
                <a:moveTo>
                  <a:pt x="9" y="69"/>
                </a:moveTo>
                <a:cubicBezTo>
                  <a:pt x="12" y="71"/>
                  <a:pt x="15" y="74"/>
                  <a:pt x="18" y="78"/>
                </a:cubicBezTo>
                <a:cubicBezTo>
                  <a:pt x="15" y="74"/>
                  <a:pt x="11" y="71"/>
                  <a:pt x="8" y="69"/>
                </a:cubicBezTo>
                <a:cubicBezTo>
                  <a:pt x="7" y="69"/>
                  <a:pt x="5" y="68"/>
                  <a:pt x="3" y="67"/>
                </a:cubicBezTo>
                <a:cubicBezTo>
                  <a:pt x="5" y="68"/>
                  <a:pt x="7" y="69"/>
                  <a:pt x="9" y="69"/>
                </a:cubicBezTo>
                <a:close/>
                <a:moveTo>
                  <a:pt x="22" y="88"/>
                </a:moveTo>
                <a:cubicBezTo>
                  <a:pt x="21" y="84"/>
                  <a:pt x="20" y="81"/>
                  <a:pt x="18" y="78"/>
                </a:cubicBezTo>
                <a:cubicBezTo>
                  <a:pt x="20" y="81"/>
                  <a:pt x="22" y="84"/>
                  <a:pt x="23" y="88"/>
                </a:cubicBezTo>
                <a:cubicBezTo>
                  <a:pt x="23" y="88"/>
                  <a:pt x="23" y="88"/>
                  <a:pt x="22" y="88"/>
                </a:cubicBezTo>
                <a:close/>
                <a:moveTo>
                  <a:pt x="23" y="90"/>
                </a:moveTo>
                <a:cubicBezTo>
                  <a:pt x="21" y="88"/>
                  <a:pt x="19" y="90"/>
                  <a:pt x="17" y="90"/>
                </a:cubicBezTo>
                <a:cubicBezTo>
                  <a:pt x="19" y="94"/>
                  <a:pt x="23" y="94"/>
                  <a:pt x="28" y="97"/>
                </a:cubicBezTo>
                <a:cubicBezTo>
                  <a:pt x="23" y="97"/>
                  <a:pt x="19" y="94"/>
                  <a:pt x="16" y="90"/>
                </a:cubicBezTo>
                <a:cubicBezTo>
                  <a:pt x="18" y="88"/>
                  <a:pt x="20" y="88"/>
                  <a:pt x="22" y="88"/>
                </a:cubicBezTo>
                <a:cubicBezTo>
                  <a:pt x="23" y="88"/>
                  <a:pt x="23" y="89"/>
                  <a:pt x="23" y="90"/>
                </a:cubicBezTo>
                <a:close/>
                <a:moveTo>
                  <a:pt x="40" y="27"/>
                </a:moveTo>
                <a:cubicBezTo>
                  <a:pt x="41" y="27"/>
                  <a:pt x="41" y="24"/>
                  <a:pt x="41" y="21"/>
                </a:cubicBezTo>
                <a:lnTo>
                  <a:pt x="41" y="27"/>
                </a:lnTo>
                <a:cubicBezTo>
                  <a:pt x="40" y="30"/>
                  <a:pt x="40" y="33"/>
                  <a:pt x="40" y="36"/>
                </a:cubicBezTo>
                <a:lnTo>
                  <a:pt x="40" y="27"/>
                </a:lnTo>
                <a:close/>
                <a:moveTo>
                  <a:pt x="46" y="0"/>
                </a:moveTo>
                <a:cubicBezTo>
                  <a:pt x="43" y="0"/>
                  <a:pt x="41" y="6"/>
                  <a:pt x="41" y="9"/>
                </a:cubicBezTo>
                <a:cubicBezTo>
                  <a:pt x="41" y="6"/>
                  <a:pt x="41" y="0"/>
                  <a:pt x="46" y="0"/>
                </a:cubicBezTo>
                <a:close/>
                <a:moveTo>
                  <a:pt x="49" y="27"/>
                </a:moveTo>
                <a:cubicBezTo>
                  <a:pt x="49" y="30"/>
                  <a:pt x="50" y="33"/>
                  <a:pt x="50" y="36"/>
                </a:cubicBezTo>
                <a:lnTo>
                  <a:pt x="50" y="106"/>
                </a:lnTo>
                <a:cubicBezTo>
                  <a:pt x="58" y="103"/>
                  <a:pt x="69" y="97"/>
                  <a:pt x="75" y="90"/>
                </a:cubicBezTo>
                <a:cubicBezTo>
                  <a:pt x="73" y="90"/>
                  <a:pt x="70" y="88"/>
                  <a:pt x="67" y="88"/>
                </a:cubicBezTo>
                <a:cubicBezTo>
                  <a:pt x="69" y="85"/>
                  <a:pt x="73" y="81"/>
                  <a:pt x="76" y="81"/>
                </a:cubicBezTo>
                <a:cubicBezTo>
                  <a:pt x="82" y="78"/>
                  <a:pt x="87" y="75"/>
                  <a:pt x="90" y="69"/>
                </a:cubicBezTo>
                <a:lnTo>
                  <a:pt x="91" y="69"/>
                </a:lnTo>
                <a:cubicBezTo>
                  <a:pt x="93" y="81"/>
                  <a:pt x="91" y="90"/>
                  <a:pt x="87" y="100"/>
                </a:cubicBezTo>
                <a:cubicBezTo>
                  <a:pt x="90" y="90"/>
                  <a:pt x="91" y="81"/>
                  <a:pt x="90" y="72"/>
                </a:cubicBezTo>
                <a:cubicBezTo>
                  <a:pt x="87" y="75"/>
                  <a:pt x="82" y="78"/>
                  <a:pt x="76" y="81"/>
                </a:cubicBezTo>
                <a:cubicBezTo>
                  <a:pt x="75" y="81"/>
                  <a:pt x="70" y="85"/>
                  <a:pt x="69" y="88"/>
                </a:cubicBezTo>
                <a:cubicBezTo>
                  <a:pt x="72" y="88"/>
                  <a:pt x="73" y="90"/>
                  <a:pt x="75" y="90"/>
                </a:cubicBezTo>
                <a:cubicBezTo>
                  <a:pt x="70" y="97"/>
                  <a:pt x="58" y="103"/>
                  <a:pt x="50" y="106"/>
                </a:cubicBezTo>
                <a:lnTo>
                  <a:pt x="49" y="106"/>
                </a:lnTo>
                <a:lnTo>
                  <a:pt x="49" y="36"/>
                </a:lnTo>
                <a:cubicBezTo>
                  <a:pt x="49" y="33"/>
                  <a:pt x="49" y="30"/>
                  <a:pt x="47" y="27"/>
                </a:cubicBezTo>
                <a:lnTo>
                  <a:pt x="47" y="22"/>
                </a:lnTo>
                <a:cubicBezTo>
                  <a:pt x="48" y="24"/>
                  <a:pt x="49" y="27"/>
                  <a:pt x="49" y="27"/>
                </a:cubicBezTo>
                <a:close/>
                <a:moveTo>
                  <a:pt x="87" y="100"/>
                </a:moveTo>
                <a:cubicBezTo>
                  <a:pt x="85" y="100"/>
                  <a:pt x="82" y="97"/>
                  <a:pt x="81" y="94"/>
                </a:cubicBezTo>
                <a:cubicBezTo>
                  <a:pt x="82" y="97"/>
                  <a:pt x="85" y="97"/>
                  <a:pt x="87" y="100"/>
                </a:cubicBezTo>
                <a:close/>
                <a:moveTo>
                  <a:pt x="61" y="112"/>
                </a:moveTo>
                <a:cubicBezTo>
                  <a:pt x="55" y="118"/>
                  <a:pt x="47" y="118"/>
                  <a:pt x="46" y="124"/>
                </a:cubicBezTo>
                <a:cubicBezTo>
                  <a:pt x="47" y="118"/>
                  <a:pt x="55" y="115"/>
                  <a:pt x="60" y="112"/>
                </a:cubicBezTo>
                <a:cubicBezTo>
                  <a:pt x="66" y="106"/>
                  <a:pt x="75" y="100"/>
                  <a:pt x="79" y="94"/>
                </a:cubicBezTo>
                <a:cubicBezTo>
                  <a:pt x="75" y="103"/>
                  <a:pt x="66" y="106"/>
                  <a:pt x="61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4" name="Freeform 2488">
            <a:extLst>
              <a:ext uri="{FF2B5EF4-FFF2-40B4-BE49-F238E27FC236}">
                <a16:creationId xmlns:a16="http://schemas.microsoft.com/office/drawing/2014/main" id="{D8CC831B-24FC-9B47-932B-85097FC19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8288" y="3278188"/>
            <a:ext cx="23812" cy="6350"/>
          </a:xfrm>
          <a:custGeom>
            <a:avLst/>
            <a:gdLst>
              <a:gd name="T0" fmla="*/ 22035 w 67"/>
              <a:gd name="T1" fmla="*/ 4763 h 16"/>
              <a:gd name="T2" fmla="*/ 11728 w 67"/>
              <a:gd name="T3" fmla="*/ 5953 h 16"/>
              <a:gd name="T4" fmla="*/ 1066 w 67"/>
              <a:gd name="T5" fmla="*/ 4763 h 16"/>
              <a:gd name="T6" fmla="*/ 0 w 67"/>
              <a:gd name="T7" fmla="*/ 2381 h 16"/>
              <a:gd name="T8" fmla="*/ 1066 w 67"/>
              <a:gd name="T9" fmla="*/ 1191 h 16"/>
              <a:gd name="T10" fmla="*/ 11728 w 67"/>
              <a:gd name="T11" fmla="*/ 0 h 16"/>
              <a:gd name="T12" fmla="*/ 22035 w 67"/>
              <a:gd name="T13" fmla="*/ 1191 h 16"/>
              <a:gd name="T14" fmla="*/ 23457 w 67"/>
              <a:gd name="T15" fmla="*/ 2381 h 16"/>
              <a:gd name="T16" fmla="*/ 22035 w 67"/>
              <a:gd name="T17" fmla="*/ 476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7" h="16">
                <a:moveTo>
                  <a:pt x="62" y="12"/>
                </a:moveTo>
                <a:cubicBezTo>
                  <a:pt x="56" y="12"/>
                  <a:pt x="37" y="15"/>
                  <a:pt x="33" y="15"/>
                </a:cubicBezTo>
                <a:cubicBezTo>
                  <a:pt x="27" y="15"/>
                  <a:pt x="8" y="12"/>
                  <a:pt x="3" y="12"/>
                </a:cubicBezTo>
                <a:cubicBezTo>
                  <a:pt x="1" y="12"/>
                  <a:pt x="0" y="12"/>
                  <a:pt x="0" y="6"/>
                </a:cubicBezTo>
                <a:cubicBezTo>
                  <a:pt x="0" y="6"/>
                  <a:pt x="1" y="3"/>
                  <a:pt x="3" y="3"/>
                </a:cubicBezTo>
                <a:cubicBezTo>
                  <a:pt x="8" y="3"/>
                  <a:pt x="27" y="0"/>
                  <a:pt x="33" y="0"/>
                </a:cubicBezTo>
                <a:cubicBezTo>
                  <a:pt x="37" y="0"/>
                  <a:pt x="56" y="3"/>
                  <a:pt x="62" y="3"/>
                </a:cubicBezTo>
                <a:cubicBezTo>
                  <a:pt x="63" y="3"/>
                  <a:pt x="66" y="6"/>
                  <a:pt x="66" y="6"/>
                </a:cubicBezTo>
                <a:cubicBezTo>
                  <a:pt x="66" y="12"/>
                  <a:pt x="63" y="12"/>
                  <a:pt x="62" y="12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5" name="Freeform 2489">
            <a:extLst>
              <a:ext uri="{FF2B5EF4-FFF2-40B4-BE49-F238E27FC236}">
                <a16:creationId xmlns:a16="http://schemas.microsoft.com/office/drawing/2014/main" id="{1558FA3A-BE0F-D545-8242-1BE000A73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8288" y="3278188"/>
            <a:ext cx="23812" cy="6350"/>
          </a:xfrm>
          <a:custGeom>
            <a:avLst/>
            <a:gdLst>
              <a:gd name="T0" fmla="*/ 1066 w 67"/>
              <a:gd name="T1" fmla="*/ 5953 h 16"/>
              <a:gd name="T2" fmla="*/ 0 w 67"/>
              <a:gd name="T3" fmla="*/ 2381 h 16"/>
              <a:gd name="T4" fmla="*/ 1066 w 67"/>
              <a:gd name="T5" fmla="*/ 4763 h 16"/>
              <a:gd name="T6" fmla="*/ 6397 w 67"/>
              <a:gd name="T7" fmla="*/ 5953 h 16"/>
              <a:gd name="T8" fmla="*/ 1066 w 67"/>
              <a:gd name="T9" fmla="*/ 5953 h 16"/>
              <a:gd name="T10" fmla="*/ 6397 w 67"/>
              <a:gd name="T11" fmla="*/ 0 h 16"/>
              <a:gd name="T12" fmla="*/ 11728 w 67"/>
              <a:gd name="T13" fmla="*/ 0 h 16"/>
              <a:gd name="T14" fmla="*/ 6397 w 67"/>
              <a:gd name="T15" fmla="*/ 1191 h 16"/>
              <a:gd name="T16" fmla="*/ 1066 w 67"/>
              <a:gd name="T17" fmla="*/ 1191 h 16"/>
              <a:gd name="T18" fmla="*/ 6397 w 67"/>
              <a:gd name="T19" fmla="*/ 0 h 16"/>
              <a:gd name="T20" fmla="*/ 17059 w 67"/>
              <a:gd name="T21" fmla="*/ 0 h 16"/>
              <a:gd name="T22" fmla="*/ 22035 w 67"/>
              <a:gd name="T23" fmla="*/ 1191 h 16"/>
              <a:gd name="T24" fmla="*/ 16704 w 67"/>
              <a:gd name="T25" fmla="*/ 1191 h 16"/>
              <a:gd name="T26" fmla="*/ 11728 w 67"/>
              <a:gd name="T27" fmla="*/ 0 h 16"/>
              <a:gd name="T28" fmla="*/ 17059 w 67"/>
              <a:gd name="T29" fmla="*/ 0 h 16"/>
              <a:gd name="T30" fmla="*/ 23457 w 67"/>
              <a:gd name="T31" fmla="*/ 2381 h 16"/>
              <a:gd name="T32" fmla="*/ 22035 w 67"/>
              <a:gd name="T33" fmla="*/ 1191 h 16"/>
              <a:gd name="T34" fmla="*/ 23457 w 67"/>
              <a:gd name="T35" fmla="*/ 2381 h 16"/>
              <a:gd name="T36" fmla="*/ 22035 w 67"/>
              <a:gd name="T37" fmla="*/ 5953 h 16"/>
              <a:gd name="T38" fmla="*/ 17059 w 67"/>
              <a:gd name="T39" fmla="*/ 5953 h 16"/>
              <a:gd name="T40" fmla="*/ 16704 w 67"/>
              <a:gd name="T41" fmla="*/ 5953 h 16"/>
              <a:gd name="T42" fmla="*/ 22035 w 67"/>
              <a:gd name="T43" fmla="*/ 4763 h 16"/>
              <a:gd name="T44" fmla="*/ 23457 w 67"/>
              <a:gd name="T45" fmla="*/ 2778 h 16"/>
              <a:gd name="T46" fmla="*/ 22035 w 67"/>
              <a:gd name="T47" fmla="*/ 5953 h 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7" h="16">
                <a:moveTo>
                  <a:pt x="3" y="15"/>
                </a:moveTo>
                <a:cubicBezTo>
                  <a:pt x="1" y="15"/>
                  <a:pt x="0" y="12"/>
                  <a:pt x="0" y="6"/>
                </a:cubicBezTo>
                <a:cubicBezTo>
                  <a:pt x="0" y="12"/>
                  <a:pt x="1" y="12"/>
                  <a:pt x="3" y="12"/>
                </a:cubicBezTo>
                <a:cubicBezTo>
                  <a:pt x="6" y="12"/>
                  <a:pt x="12" y="15"/>
                  <a:pt x="18" y="15"/>
                </a:cubicBezTo>
                <a:lnTo>
                  <a:pt x="3" y="15"/>
                </a:lnTo>
                <a:close/>
                <a:moveTo>
                  <a:pt x="18" y="0"/>
                </a:moveTo>
                <a:lnTo>
                  <a:pt x="33" y="0"/>
                </a:lnTo>
                <a:cubicBezTo>
                  <a:pt x="30" y="0"/>
                  <a:pt x="24" y="0"/>
                  <a:pt x="18" y="3"/>
                </a:cubicBezTo>
                <a:lnTo>
                  <a:pt x="3" y="3"/>
                </a:lnTo>
                <a:cubicBezTo>
                  <a:pt x="6" y="3"/>
                  <a:pt x="12" y="3"/>
                  <a:pt x="18" y="0"/>
                </a:cubicBezTo>
                <a:close/>
                <a:moveTo>
                  <a:pt x="48" y="0"/>
                </a:moveTo>
                <a:cubicBezTo>
                  <a:pt x="53" y="3"/>
                  <a:pt x="60" y="3"/>
                  <a:pt x="62" y="3"/>
                </a:cubicBezTo>
                <a:lnTo>
                  <a:pt x="47" y="3"/>
                </a:lnTo>
                <a:cubicBezTo>
                  <a:pt x="42" y="0"/>
                  <a:pt x="34" y="0"/>
                  <a:pt x="33" y="0"/>
                </a:cubicBezTo>
                <a:lnTo>
                  <a:pt x="48" y="0"/>
                </a:lnTo>
                <a:close/>
                <a:moveTo>
                  <a:pt x="66" y="6"/>
                </a:moveTo>
                <a:cubicBezTo>
                  <a:pt x="66" y="5"/>
                  <a:pt x="63" y="3"/>
                  <a:pt x="62" y="3"/>
                </a:cubicBezTo>
                <a:cubicBezTo>
                  <a:pt x="65" y="3"/>
                  <a:pt x="66" y="5"/>
                  <a:pt x="66" y="6"/>
                </a:cubicBezTo>
                <a:close/>
                <a:moveTo>
                  <a:pt x="62" y="15"/>
                </a:moveTo>
                <a:lnTo>
                  <a:pt x="48" y="15"/>
                </a:lnTo>
                <a:lnTo>
                  <a:pt x="47" y="15"/>
                </a:lnTo>
                <a:cubicBezTo>
                  <a:pt x="53" y="15"/>
                  <a:pt x="60" y="12"/>
                  <a:pt x="62" y="12"/>
                </a:cubicBezTo>
                <a:cubicBezTo>
                  <a:pt x="63" y="12"/>
                  <a:pt x="66" y="12"/>
                  <a:pt x="66" y="7"/>
                </a:cubicBezTo>
                <a:cubicBezTo>
                  <a:pt x="66" y="12"/>
                  <a:pt x="65" y="15"/>
                  <a:pt x="62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6" name="Freeform 2490">
            <a:extLst>
              <a:ext uri="{FF2B5EF4-FFF2-40B4-BE49-F238E27FC236}">
                <a16:creationId xmlns:a16="http://schemas.microsoft.com/office/drawing/2014/main" id="{C5FC190B-0349-2445-A07B-19BAB39A3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4638" y="3271838"/>
            <a:ext cx="7937" cy="6350"/>
          </a:xfrm>
          <a:custGeom>
            <a:avLst/>
            <a:gdLst>
              <a:gd name="T0" fmla="*/ 3572 w 20"/>
              <a:gd name="T1" fmla="*/ 1003 h 19"/>
              <a:gd name="T2" fmla="*/ 1191 w 20"/>
              <a:gd name="T3" fmla="*/ 3008 h 19"/>
              <a:gd name="T4" fmla="*/ 3572 w 20"/>
              <a:gd name="T5" fmla="*/ 5013 h 19"/>
              <a:gd name="T6" fmla="*/ 6350 w 20"/>
              <a:gd name="T7" fmla="*/ 3008 h 19"/>
              <a:gd name="T8" fmla="*/ 7540 w 20"/>
              <a:gd name="T9" fmla="*/ 3008 h 19"/>
              <a:gd name="T10" fmla="*/ 3572 w 20"/>
              <a:gd name="T11" fmla="*/ 6016 h 19"/>
              <a:gd name="T12" fmla="*/ 0 w 20"/>
              <a:gd name="T13" fmla="*/ 3008 h 19"/>
              <a:gd name="T14" fmla="*/ 3572 w 20"/>
              <a:gd name="T15" fmla="*/ 0 h 19"/>
              <a:gd name="T16" fmla="*/ 5159 w 20"/>
              <a:gd name="T17" fmla="*/ 0 h 19"/>
              <a:gd name="T18" fmla="*/ 5159 w 20"/>
              <a:gd name="T19" fmla="*/ 2005 h 19"/>
              <a:gd name="T20" fmla="*/ 3572 w 20"/>
              <a:gd name="T21" fmla="*/ 1003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19">
                <a:moveTo>
                  <a:pt x="9" y="3"/>
                </a:moveTo>
                <a:cubicBezTo>
                  <a:pt x="6" y="3"/>
                  <a:pt x="3" y="6"/>
                  <a:pt x="3" y="9"/>
                </a:cubicBezTo>
                <a:cubicBezTo>
                  <a:pt x="3" y="12"/>
                  <a:pt x="6" y="15"/>
                  <a:pt x="9" y="15"/>
                </a:cubicBezTo>
                <a:cubicBezTo>
                  <a:pt x="12" y="15"/>
                  <a:pt x="16" y="12"/>
                  <a:pt x="16" y="9"/>
                </a:cubicBezTo>
                <a:cubicBezTo>
                  <a:pt x="16" y="6"/>
                  <a:pt x="19" y="6"/>
                  <a:pt x="19" y="9"/>
                </a:cubicBezTo>
                <a:cubicBezTo>
                  <a:pt x="19" y="15"/>
                  <a:pt x="15" y="18"/>
                  <a:pt x="9" y="18"/>
                </a:cubicBezTo>
                <a:cubicBezTo>
                  <a:pt x="4" y="18"/>
                  <a:pt x="0" y="15"/>
                  <a:pt x="0" y="9"/>
                </a:cubicBezTo>
                <a:cubicBezTo>
                  <a:pt x="0" y="6"/>
                  <a:pt x="4" y="0"/>
                  <a:pt x="9" y="0"/>
                </a:cubicBezTo>
                <a:lnTo>
                  <a:pt x="13" y="0"/>
                </a:lnTo>
                <a:lnTo>
                  <a:pt x="13" y="6"/>
                </a:lnTo>
                <a:cubicBezTo>
                  <a:pt x="12" y="6"/>
                  <a:pt x="10" y="3"/>
                  <a:pt x="9" y="3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7" name="Freeform 2491">
            <a:extLst>
              <a:ext uri="{FF2B5EF4-FFF2-40B4-BE49-F238E27FC236}">
                <a16:creationId xmlns:a16="http://schemas.microsoft.com/office/drawing/2014/main" id="{3243E3DC-C962-5449-B377-B2F97A91A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3050" y="3271838"/>
            <a:ext cx="7938" cy="6350"/>
          </a:xfrm>
          <a:custGeom>
            <a:avLst/>
            <a:gdLst>
              <a:gd name="T0" fmla="*/ 0 w 22"/>
              <a:gd name="T1" fmla="*/ 3008 h 19"/>
              <a:gd name="T2" fmla="*/ 3969 w 22"/>
              <a:gd name="T3" fmla="*/ 0 h 19"/>
              <a:gd name="T4" fmla="*/ 722 w 22"/>
              <a:gd name="T5" fmla="*/ 3008 h 19"/>
              <a:gd name="T6" fmla="*/ 3969 w 22"/>
              <a:gd name="T7" fmla="*/ 6016 h 19"/>
              <a:gd name="T8" fmla="*/ 7216 w 22"/>
              <a:gd name="T9" fmla="*/ 3008 h 19"/>
              <a:gd name="T10" fmla="*/ 6856 w 22"/>
              <a:gd name="T11" fmla="*/ 2005 h 19"/>
              <a:gd name="T12" fmla="*/ 7577 w 22"/>
              <a:gd name="T13" fmla="*/ 3008 h 19"/>
              <a:gd name="T14" fmla="*/ 3969 w 22"/>
              <a:gd name="T15" fmla="*/ 6016 h 19"/>
              <a:gd name="T16" fmla="*/ 0 w 22"/>
              <a:gd name="T17" fmla="*/ 3008 h 19"/>
              <a:gd name="T18" fmla="*/ 6134 w 22"/>
              <a:gd name="T19" fmla="*/ 0 h 19"/>
              <a:gd name="T20" fmla="*/ 5412 w 22"/>
              <a:gd name="T21" fmla="*/ 1671 h 19"/>
              <a:gd name="T22" fmla="*/ 5412 w 22"/>
              <a:gd name="T23" fmla="*/ 0 h 19"/>
              <a:gd name="T24" fmla="*/ 6134 w 22"/>
              <a:gd name="T25" fmla="*/ 0 h 19"/>
              <a:gd name="T26" fmla="*/ 5412 w 22"/>
              <a:gd name="T27" fmla="*/ 2005 h 19"/>
              <a:gd name="T28" fmla="*/ 3969 w 22"/>
              <a:gd name="T29" fmla="*/ 1003 h 19"/>
              <a:gd name="T30" fmla="*/ 5412 w 22"/>
              <a:gd name="T31" fmla="*/ 2005 h 19"/>
              <a:gd name="T32" fmla="*/ 6134 w 22"/>
              <a:gd name="T33" fmla="*/ 3008 h 19"/>
              <a:gd name="T34" fmla="*/ 6856 w 22"/>
              <a:gd name="T35" fmla="*/ 2005 h 19"/>
              <a:gd name="T36" fmla="*/ 6495 w 22"/>
              <a:gd name="T37" fmla="*/ 3008 h 19"/>
              <a:gd name="T38" fmla="*/ 3969 w 22"/>
              <a:gd name="T39" fmla="*/ 5013 h 19"/>
              <a:gd name="T40" fmla="*/ 6134 w 22"/>
              <a:gd name="T41" fmla="*/ 3008 h 1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" h="19">
                <a:moveTo>
                  <a:pt x="0" y="9"/>
                </a:moveTo>
                <a:cubicBezTo>
                  <a:pt x="0" y="6"/>
                  <a:pt x="5" y="0"/>
                  <a:pt x="11" y="0"/>
                </a:cubicBezTo>
                <a:cubicBezTo>
                  <a:pt x="6" y="0"/>
                  <a:pt x="2" y="6"/>
                  <a:pt x="2" y="9"/>
                </a:cubicBezTo>
                <a:cubicBezTo>
                  <a:pt x="2" y="15"/>
                  <a:pt x="6" y="18"/>
                  <a:pt x="11" y="18"/>
                </a:cubicBezTo>
                <a:cubicBezTo>
                  <a:pt x="17" y="18"/>
                  <a:pt x="20" y="15"/>
                  <a:pt x="20" y="9"/>
                </a:cubicBezTo>
                <a:cubicBezTo>
                  <a:pt x="20" y="7"/>
                  <a:pt x="20" y="7"/>
                  <a:pt x="19" y="6"/>
                </a:cubicBezTo>
                <a:cubicBezTo>
                  <a:pt x="20" y="7"/>
                  <a:pt x="21" y="7"/>
                  <a:pt x="21" y="9"/>
                </a:cubicBezTo>
                <a:cubicBezTo>
                  <a:pt x="21" y="15"/>
                  <a:pt x="17" y="18"/>
                  <a:pt x="11" y="18"/>
                </a:cubicBezTo>
                <a:cubicBezTo>
                  <a:pt x="5" y="18"/>
                  <a:pt x="0" y="15"/>
                  <a:pt x="0" y="9"/>
                </a:cubicBezTo>
                <a:close/>
                <a:moveTo>
                  <a:pt x="17" y="0"/>
                </a:moveTo>
                <a:cubicBezTo>
                  <a:pt x="17" y="2"/>
                  <a:pt x="15" y="3"/>
                  <a:pt x="15" y="5"/>
                </a:cubicBezTo>
                <a:lnTo>
                  <a:pt x="15" y="0"/>
                </a:lnTo>
                <a:lnTo>
                  <a:pt x="17" y="0"/>
                </a:lnTo>
                <a:close/>
                <a:moveTo>
                  <a:pt x="15" y="6"/>
                </a:moveTo>
                <a:cubicBezTo>
                  <a:pt x="14" y="6"/>
                  <a:pt x="12" y="3"/>
                  <a:pt x="11" y="3"/>
                </a:cubicBezTo>
                <a:cubicBezTo>
                  <a:pt x="12" y="3"/>
                  <a:pt x="14" y="3"/>
                  <a:pt x="15" y="6"/>
                </a:cubicBezTo>
                <a:close/>
                <a:moveTo>
                  <a:pt x="17" y="9"/>
                </a:moveTo>
                <a:cubicBezTo>
                  <a:pt x="17" y="7"/>
                  <a:pt x="18" y="6"/>
                  <a:pt x="19" y="6"/>
                </a:cubicBezTo>
                <a:cubicBezTo>
                  <a:pt x="19" y="6"/>
                  <a:pt x="18" y="7"/>
                  <a:pt x="18" y="9"/>
                </a:cubicBezTo>
                <a:cubicBezTo>
                  <a:pt x="18" y="12"/>
                  <a:pt x="15" y="15"/>
                  <a:pt x="11" y="15"/>
                </a:cubicBezTo>
                <a:cubicBezTo>
                  <a:pt x="14" y="15"/>
                  <a:pt x="17" y="12"/>
                  <a:pt x="17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8" name="Freeform 2492">
            <a:extLst>
              <a:ext uri="{FF2B5EF4-FFF2-40B4-BE49-F238E27FC236}">
                <a16:creationId xmlns:a16="http://schemas.microsoft.com/office/drawing/2014/main" id="{E5469459-ECF6-1D44-9F32-CF79DF36B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3279775"/>
            <a:ext cx="1588" cy="3175"/>
          </a:xfrm>
          <a:custGeom>
            <a:avLst/>
            <a:gdLst>
              <a:gd name="T0" fmla="*/ 0 w 4"/>
              <a:gd name="T1" fmla="*/ 2858 h 10"/>
              <a:gd name="T2" fmla="*/ 0 w 4"/>
              <a:gd name="T3" fmla="*/ 0 h 10"/>
              <a:gd name="T4" fmla="*/ 1191 w 4"/>
              <a:gd name="T5" fmla="*/ 953 h 10"/>
              <a:gd name="T6" fmla="*/ 0 w 4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0" y="9"/>
                </a:moveTo>
                <a:lnTo>
                  <a:pt x="0" y="0"/>
                </a:lnTo>
                <a:cubicBezTo>
                  <a:pt x="1" y="0"/>
                  <a:pt x="3" y="3"/>
                  <a:pt x="3" y="3"/>
                </a:cubicBezTo>
                <a:cubicBezTo>
                  <a:pt x="3" y="9"/>
                  <a:pt x="1" y="9"/>
                  <a:pt x="0" y="9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9" name="Freeform 2493">
            <a:extLst>
              <a:ext uri="{FF2B5EF4-FFF2-40B4-BE49-F238E27FC236}">
                <a16:creationId xmlns:a16="http://schemas.microsoft.com/office/drawing/2014/main" id="{122B40DF-745E-C949-B3B6-BA19C9C96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3281363"/>
            <a:ext cx="1588" cy="3175"/>
          </a:xfrm>
          <a:custGeom>
            <a:avLst/>
            <a:gdLst>
              <a:gd name="T0" fmla="*/ 0 w 4"/>
              <a:gd name="T1" fmla="*/ 1905 h 10"/>
              <a:gd name="T2" fmla="*/ 1191 w 4"/>
              <a:gd name="T3" fmla="*/ 0 h 10"/>
              <a:gd name="T4" fmla="*/ 0 w 4"/>
              <a:gd name="T5" fmla="*/ 2858 h 10"/>
              <a:gd name="T6" fmla="*/ 0 w 4"/>
              <a:gd name="T7" fmla="*/ 190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0" y="6"/>
                </a:moveTo>
                <a:cubicBezTo>
                  <a:pt x="1" y="6"/>
                  <a:pt x="3" y="6"/>
                  <a:pt x="3" y="0"/>
                </a:cubicBezTo>
                <a:cubicBezTo>
                  <a:pt x="3" y="6"/>
                  <a:pt x="1" y="9"/>
                  <a:pt x="0" y="9"/>
                </a:cubicBez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0" name="Freeform 2494">
            <a:extLst>
              <a:ext uri="{FF2B5EF4-FFF2-40B4-BE49-F238E27FC236}">
                <a16:creationId xmlns:a16="http://schemas.microsoft.com/office/drawing/2014/main" id="{1071023A-94F4-4D41-8E69-11D755C3D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1463" y="3279775"/>
            <a:ext cx="1587" cy="3175"/>
          </a:xfrm>
          <a:custGeom>
            <a:avLst/>
            <a:gdLst>
              <a:gd name="T0" fmla="*/ 0 w 2"/>
              <a:gd name="T1" fmla="*/ 2858 h 10"/>
              <a:gd name="T2" fmla="*/ 0 w 2"/>
              <a:gd name="T3" fmla="*/ 0 h 10"/>
              <a:gd name="T4" fmla="*/ 794 w 2"/>
              <a:gd name="T5" fmla="*/ 953 h 10"/>
              <a:gd name="T6" fmla="*/ 0 w 2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0">
                <a:moveTo>
                  <a:pt x="0" y="9"/>
                </a:moveTo>
                <a:lnTo>
                  <a:pt x="0" y="0"/>
                </a:lnTo>
                <a:lnTo>
                  <a:pt x="1" y="3"/>
                </a:lnTo>
                <a:cubicBezTo>
                  <a:pt x="1" y="9"/>
                  <a:pt x="0" y="9"/>
                  <a:pt x="0" y="9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1" name="Freeform 2495">
            <a:extLst>
              <a:ext uri="{FF2B5EF4-FFF2-40B4-BE49-F238E27FC236}">
                <a16:creationId xmlns:a16="http://schemas.microsoft.com/office/drawing/2014/main" id="{F15BCF34-3B8F-704A-A7CF-2AD071B19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1463" y="3279775"/>
            <a:ext cx="1587" cy="4763"/>
          </a:xfrm>
          <a:custGeom>
            <a:avLst/>
            <a:gdLst>
              <a:gd name="T0" fmla="*/ 0 w 3"/>
              <a:gd name="T1" fmla="*/ 3297 h 13"/>
              <a:gd name="T2" fmla="*/ 529 w 3"/>
              <a:gd name="T3" fmla="*/ 1099 h 13"/>
              <a:gd name="T4" fmla="*/ 0 w 3"/>
              <a:gd name="T5" fmla="*/ 0 h 13"/>
              <a:gd name="T6" fmla="*/ 1058 w 3"/>
              <a:gd name="T7" fmla="*/ 1099 h 13"/>
              <a:gd name="T8" fmla="*/ 0 w 3"/>
              <a:gd name="T9" fmla="*/ 4397 h 13"/>
              <a:gd name="T10" fmla="*/ 0 w 3"/>
              <a:gd name="T11" fmla="*/ 32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3">
                <a:moveTo>
                  <a:pt x="0" y="9"/>
                </a:moveTo>
                <a:cubicBezTo>
                  <a:pt x="0" y="9"/>
                  <a:pt x="1" y="9"/>
                  <a:pt x="1" y="3"/>
                </a:cubicBezTo>
                <a:lnTo>
                  <a:pt x="0" y="0"/>
                </a:lnTo>
                <a:cubicBezTo>
                  <a:pt x="1" y="0"/>
                  <a:pt x="2" y="3"/>
                  <a:pt x="2" y="3"/>
                </a:cubicBezTo>
                <a:cubicBezTo>
                  <a:pt x="2" y="9"/>
                  <a:pt x="1" y="12"/>
                  <a:pt x="0" y="12"/>
                </a:cubicBez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2" name="Freeform 2496">
            <a:extLst>
              <a:ext uri="{FF2B5EF4-FFF2-40B4-BE49-F238E27FC236}">
                <a16:creationId xmlns:a16="http://schemas.microsoft.com/office/drawing/2014/main" id="{3CC495A0-A920-F74D-BA70-AA3330E12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278188"/>
            <a:ext cx="1588" cy="6350"/>
          </a:xfrm>
          <a:custGeom>
            <a:avLst/>
            <a:gdLst>
              <a:gd name="T0" fmla="*/ 0 w 3"/>
              <a:gd name="T1" fmla="*/ 5953 h 16"/>
              <a:gd name="T2" fmla="*/ 0 w 3"/>
              <a:gd name="T3" fmla="*/ 0 h 16"/>
              <a:gd name="T4" fmla="*/ 1059 w 3"/>
              <a:gd name="T5" fmla="*/ 2381 h 16"/>
              <a:gd name="T6" fmla="*/ 0 w 3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6">
                <a:moveTo>
                  <a:pt x="0" y="15"/>
                </a:moveTo>
                <a:lnTo>
                  <a:pt x="0" y="0"/>
                </a:lnTo>
                <a:cubicBezTo>
                  <a:pt x="2" y="0"/>
                  <a:pt x="2" y="6"/>
                  <a:pt x="2" y="6"/>
                </a:cubicBezTo>
                <a:cubicBezTo>
                  <a:pt x="2" y="12"/>
                  <a:pt x="2" y="15"/>
                  <a:pt x="0" y="15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3" name="Freeform 2497">
            <a:extLst>
              <a:ext uri="{FF2B5EF4-FFF2-40B4-BE49-F238E27FC236}">
                <a16:creationId xmlns:a16="http://schemas.microsoft.com/office/drawing/2014/main" id="{B1912EB7-E403-9A48-9ECE-C71FF85EC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278188"/>
            <a:ext cx="1588" cy="6350"/>
          </a:xfrm>
          <a:custGeom>
            <a:avLst/>
            <a:gdLst>
              <a:gd name="T0" fmla="*/ 1059 w 3"/>
              <a:gd name="T1" fmla="*/ 2381 h 16"/>
              <a:gd name="T2" fmla="*/ 0 w 3"/>
              <a:gd name="T3" fmla="*/ 0 h 16"/>
              <a:gd name="T4" fmla="*/ 1059 w 3"/>
              <a:gd name="T5" fmla="*/ 2381 h 16"/>
              <a:gd name="T6" fmla="*/ 0 w 3"/>
              <a:gd name="T7" fmla="*/ 5953 h 16"/>
              <a:gd name="T8" fmla="*/ 1059 w 3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6">
                <a:moveTo>
                  <a:pt x="2" y="6"/>
                </a:moveTo>
                <a:lnTo>
                  <a:pt x="0" y="0"/>
                </a:lnTo>
                <a:cubicBezTo>
                  <a:pt x="2" y="0"/>
                  <a:pt x="2" y="3"/>
                  <a:pt x="2" y="6"/>
                </a:cubicBezTo>
                <a:cubicBezTo>
                  <a:pt x="2" y="12"/>
                  <a:pt x="2" y="15"/>
                  <a:pt x="0" y="15"/>
                </a:cubicBezTo>
                <a:cubicBezTo>
                  <a:pt x="0" y="15"/>
                  <a:pt x="2" y="12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4" name="Freeform 2498">
            <a:extLst>
              <a:ext uri="{FF2B5EF4-FFF2-40B4-BE49-F238E27FC236}">
                <a16:creationId xmlns:a16="http://schemas.microsoft.com/office/drawing/2014/main" id="{5083A359-901D-AE48-8269-1C38B8950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278188"/>
            <a:ext cx="1587" cy="6350"/>
          </a:xfrm>
          <a:custGeom>
            <a:avLst/>
            <a:gdLst>
              <a:gd name="T0" fmla="*/ 0 w 5"/>
              <a:gd name="T1" fmla="*/ 5953 h 16"/>
              <a:gd name="T2" fmla="*/ 0 w 5"/>
              <a:gd name="T3" fmla="*/ 0 h 16"/>
              <a:gd name="T4" fmla="*/ 1270 w 5"/>
              <a:gd name="T5" fmla="*/ 2381 h 16"/>
              <a:gd name="T6" fmla="*/ 0 w 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6">
                <a:moveTo>
                  <a:pt x="0" y="15"/>
                </a:moveTo>
                <a:lnTo>
                  <a:pt x="0" y="0"/>
                </a:lnTo>
                <a:cubicBezTo>
                  <a:pt x="3" y="0"/>
                  <a:pt x="4" y="3"/>
                  <a:pt x="4" y="6"/>
                </a:cubicBezTo>
                <a:cubicBezTo>
                  <a:pt x="4" y="12"/>
                  <a:pt x="3" y="15"/>
                  <a:pt x="0" y="15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5" name="Freeform 2499">
            <a:extLst>
              <a:ext uri="{FF2B5EF4-FFF2-40B4-BE49-F238E27FC236}">
                <a16:creationId xmlns:a16="http://schemas.microsoft.com/office/drawing/2014/main" id="{45D2040B-BD88-C14E-93D0-F77EC299A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278188"/>
            <a:ext cx="1587" cy="3175"/>
          </a:xfrm>
          <a:custGeom>
            <a:avLst/>
            <a:gdLst>
              <a:gd name="T0" fmla="*/ 0 w 5"/>
              <a:gd name="T1" fmla="*/ 0 h 7"/>
              <a:gd name="T2" fmla="*/ 1270 w 5"/>
              <a:gd name="T3" fmla="*/ 2721 h 7"/>
              <a:gd name="T4" fmla="*/ 0 w 5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7">
                <a:moveTo>
                  <a:pt x="0" y="0"/>
                </a:moveTo>
                <a:cubicBezTo>
                  <a:pt x="3" y="0"/>
                  <a:pt x="4" y="3"/>
                  <a:pt x="4" y="6"/>
                </a:cubicBezTo>
                <a:cubicBezTo>
                  <a:pt x="4" y="6"/>
                  <a:pt x="3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6" name="Freeform 2500">
            <a:extLst>
              <a:ext uri="{FF2B5EF4-FFF2-40B4-BE49-F238E27FC236}">
                <a16:creationId xmlns:a16="http://schemas.microsoft.com/office/drawing/2014/main" id="{51306D31-CB46-384D-9904-296F62FCF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75" y="3278188"/>
            <a:ext cx="1588" cy="6350"/>
          </a:xfrm>
          <a:custGeom>
            <a:avLst/>
            <a:gdLst>
              <a:gd name="T0" fmla="*/ 0 w 6"/>
              <a:gd name="T1" fmla="*/ 5953 h 16"/>
              <a:gd name="T2" fmla="*/ 0 w 6"/>
              <a:gd name="T3" fmla="*/ 0 h 16"/>
              <a:gd name="T4" fmla="*/ 1323 w 6"/>
              <a:gd name="T5" fmla="*/ 2381 h 16"/>
              <a:gd name="T6" fmla="*/ 0 w 6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6">
                <a:moveTo>
                  <a:pt x="0" y="15"/>
                </a:moveTo>
                <a:lnTo>
                  <a:pt x="0" y="0"/>
                </a:lnTo>
                <a:cubicBezTo>
                  <a:pt x="2" y="0"/>
                  <a:pt x="5" y="3"/>
                  <a:pt x="5" y="6"/>
                </a:cubicBezTo>
                <a:cubicBezTo>
                  <a:pt x="5" y="12"/>
                  <a:pt x="2" y="15"/>
                  <a:pt x="0" y="15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7" name="Freeform 2501">
            <a:extLst>
              <a:ext uri="{FF2B5EF4-FFF2-40B4-BE49-F238E27FC236}">
                <a16:creationId xmlns:a16="http://schemas.microsoft.com/office/drawing/2014/main" id="{F0566295-84F7-E34B-AA54-648D9064C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75" y="3278188"/>
            <a:ext cx="1588" cy="3175"/>
          </a:xfrm>
          <a:custGeom>
            <a:avLst/>
            <a:gdLst>
              <a:gd name="T0" fmla="*/ 0 w 6"/>
              <a:gd name="T1" fmla="*/ 0 h 7"/>
              <a:gd name="T2" fmla="*/ 1323 w 6"/>
              <a:gd name="T3" fmla="*/ 2721 h 7"/>
              <a:gd name="T4" fmla="*/ 0 w 6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7">
                <a:moveTo>
                  <a:pt x="0" y="0"/>
                </a:moveTo>
                <a:cubicBezTo>
                  <a:pt x="2" y="0"/>
                  <a:pt x="5" y="3"/>
                  <a:pt x="5" y="6"/>
                </a:cubicBezTo>
                <a:cubicBezTo>
                  <a:pt x="5" y="6"/>
                  <a:pt x="2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8" name="Freeform 2502">
            <a:extLst>
              <a:ext uri="{FF2B5EF4-FFF2-40B4-BE49-F238E27FC236}">
                <a16:creationId xmlns:a16="http://schemas.microsoft.com/office/drawing/2014/main" id="{84C788A2-A3D5-D947-B687-108A9BD98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3" y="3278188"/>
            <a:ext cx="1587" cy="6350"/>
          </a:xfrm>
          <a:custGeom>
            <a:avLst/>
            <a:gdLst>
              <a:gd name="T0" fmla="*/ 0 w 6"/>
              <a:gd name="T1" fmla="*/ 5953 h 16"/>
              <a:gd name="T2" fmla="*/ 0 w 6"/>
              <a:gd name="T3" fmla="*/ 0 h 16"/>
              <a:gd name="T4" fmla="*/ 1323 w 6"/>
              <a:gd name="T5" fmla="*/ 2381 h 16"/>
              <a:gd name="T6" fmla="*/ 0 w 6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6">
                <a:moveTo>
                  <a:pt x="0" y="15"/>
                </a:moveTo>
                <a:lnTo>
                  <a:pt x="0" y="0"/>
                </a:lnTo>
                <a:cubicBezTo>
                  <a:pt x="3" y="0"/>
                  <a:pt x="5" y="3"/>
                  <a:pt x="5" y="6"/>
                </a:cubicBezTo>
                <a:cubicBezTo>
                  <a:pt x="5" y="12"/>
                  <a:pt x="3" y="15"/>
                  <a:pt x="0" y="15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9" name="Freeform 2503">
            <a:extLst>
              <a:ext uri="{FF2B5EF4-FFF2-40B4-BE49-F238E27FC236}">
                <a16:creationId xmlns:a16="http://schemas.microsoft.com/office/drawing/2014/main" id="{606E664B-1922-374E-A34D-DA2E54D54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3" y="3278188"/>
            <a:ext cx="1587" cy="6350"/>
          </a:xfrm>
          <a:custGeom>
            <a:avLst/>
            <a:gdLst>
              <a:gd name="T0" fmla="*/ 794 w 6"/>
              <a:gd name="T1" fmla="*/ 2381 h 16"/>
              <a:gd name="T2" fmla="*/ 0 w 6"/>
              <a:gd name="T3" fmla="*/ 0 h 16"/>
              <a:gd name="T4" fmla="*/ 1323 w 6"/>
              <a:gd name="T5" fmla="*/ 2381 h 16"/>
              <a:gd name="T6" fmla="*/ 0 w 6"/>
              <a:gd name="T7" fmla="*/ 5953 h 16"/>
              <a:gd name="T8" fmla="*/ 794 w 6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6">
                <a:moveTo>
                  <a:pt x="3" y="6"/>
                </a:moveTo>
                <a:cubicBezTo>
                  <a:pt x="3" y="6"/>
                  <a:pt x="3" y="0"/>
                  <a:pt x="0" y="0"/>
                </a:cubicBezTo>
                <a:cubicBezTo>
                  <a:pt x="3" y="0"/>
                  <a:pt x="5" y="3"/>
                  <a:pt x="5" y="6"/>
                </a:cubicBezTo>
                <a:cubicBezTo>
                  <a:pt x="5" y="12"/>
                  <a:pt x="3" y="15"/>
                  <a:pt x="0" y="15"/>
                </a:cubicBezTo>
                <a:cubicBezTo>
                  <a:pt x="3" y="15"/>
                  <a:pt x="3" y="12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00" name="Freeform 2504">
            <a:extLst>
              <a:ext uri="{FF2B5EF4-FFF2-40B4-BE49-F238E27FC236}">
                <a16:creationId xmlns:a16="http://schemas.microsoft.com/office/drawing/2014/main" id="{6415BB92-9FC8-2D4D-9E88-114BDD627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279775"/>
            <a:ext cx="1588" cy="4763"/>
          </a:xfrm>
          <a:custGeom>
            <a:avLst/>
            <a:gdLst>
              <a:gd name="T0" fmla="*/ 0 w 2"/>
              <a:gd name="T1" fmla="*/ 4397 h 13"/>
              <a:gd name="T2" fmla="*/ 0 w 2"/>
              <a:gd name="T3" fmla="*/ 0 h 13"/>
              <a:gd name="T4" fmla="*/ 794 w 2"/>
              <a:gd name="T5" fmla="*/ 1099 h 13"/>
              <a:gd name="T6" fmla="*/ 0 w 2"/>
              <a:gd name="T7" fmla="*/ 439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3">
                <a:moveTo>
                  <a:pt x="0" y="12"/>
                </a:moveTo>
                <a:lnTo>
                  <a:pt x="0" y="0"/>
                </a:lnTo>
                <a:lnTo>
                  <a:pt x="1" y="3"/>
                </a:lnTo>
                <a:cubicBezTo>
                  <a:pt x="1" y="9"/>
                  <a:pt x="0" y="12"/>
                  <a:pt x="0" y="12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01" name="Freeform 2505">
            <a:extLst>
              <a:ext uri="{FF2B5EF4-FFF2-40B4-BE49-F238E27FC236}">
                <a16:creationId xmlns:a16="http://schemas.microsoft.com/office/drawing/2014/main" id="{44741DA3-EB11-254E-A263-6433C0C83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279775"/>
            <a:ext cx="1588" cy="4763"/>
          </a:xfrm>
          <a:custGeom>
            <a:avLst/>
            <a:gdLst>
              <a:gd name="T0" fmla="*/ 0 w 2"/>
              <a:gd name="T1" fmla="*/ 3297 h 13"/>
              <a:gd name="T2" fmla="*/ 0 w 2"/>
              <a:gd name="T3" fmla="*/ 1099 h 13"/>
              <a:gd name="T4" fmla="*/ 0 w 2"/>
              <a:gd name="T5" fmla="*/ 0 h 13"/>
              <a:gd name="T6" fmla="*/ 794 w 2"/>
              <a:gd name="T7" fmla="*/ 1099 h 13"/>
              <a:gd name="T8" fmla="*/ 0 w 2"/>
              <a:gd name="T9" fmla="*/ 4397 h 13"/>
              <a:gd name="T10" fmla="*/ 0 w 2"/>
              <a:gd name="T11" fmla="*/ 32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13">
                <a:moveTo>
                  <a:pt x="0" y="9"/>
                </a:moveTo>
                <a:lnTo>
                  <a:pt x="0" y="3"/>
                </a:lnTo>
                <a:lnTo>
                  <a:pt x="0" y="0"/>
                </a:lnTo>
                <a:lnTo>
                  <a:pt x="1" y="3"/>
                </a:lnTo>
                <a:cubicBezTo>
                  <a:pt x="1" y="9"/>
                  <a:pt x="0" y="12"/>
                  <a:pt x="0" y="12"/>
                </a:cubicBez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02" name="Freeform 2506">
            <a:extLst>
              <a:ext uri="{FF2B5EF4-FFF2-40B4-BE49-F238E27FC236}">
                <a16:creationId xmlns:a16="http://schemas.microsoft.com/office/drawing/2014/main" id="{599C426F-DC0F-E844-A2FE-839BDCE74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298825"/>
            <a:ext cx="4763" cy="6350"/>
          </a:xfrm>
          <a:custGeom>
            <a:avLst/>
            <a:gdLst>
              <a:gd name="T0" fmla="*/ 0 w 12"/>
              <a:gd name="T1" fmla="*/ 5976 h 17"/>
              <a:gd name="T2" fmla="*/ 4366 w 12"/>
              <a:gd name="T3" fmla="*/ 0 h 17"/>
              <a:gd name="T4" fmla="*/ 0 w 12"/>
              <a:gd name="T5" fmla="*/ 5976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7">
                <a:moveTo>
                  <a:pt x="0" y="16"/>
                </a:moveTo>
                <a:lnTo>
                  <a:pt x="11" y="0"/>
                </a:lnTo>
                <a:cubicBezTo>
                  <a:pt x="9" y="7"/>
                  <a:pt x="5" y="12"/>
                  <a:pt x="0" y="16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03" name="Freeform 2507">
            <a:extLst>
              <a:ext uri="{FF2B5EF4-FFF2-40B4-BE49-F238E27FC236}">
                <a16:creationId xmlns:a16="http://schemas.microsoft.com/office/drawing/2014/main" id="{6D5B60C2-254A-4C48-A368-608929CB7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298825"/>
            <a:ext cx="4763" cy="6350"/>
          </a:xfrm>
          <a:custGeom>
            <a:avLst/>
            <a:gdLst>
              <a:gd name="T0" fmla="*/ 0 w 13"/>
              <a:gd name="T1" fmla="*/ 5976 h 17"/>
              <a:gd name="T2" fmla="*/ 4030 w 13"/>
              <a:gd name="T3" fmla="*/ 0 h 17"/>
              <a:gd name="T4" fmla="*/ 4397 w 13"/>
              <a:gd name="T5" fmla="*/ 0 h 17"/>
              <a:gd name="T6" fmla="*/ 733 w 13"/>
              <a:gd name="T7" fmla="*/ 5976 h 17"/>
              <a:gd name="T8" fmla="*/ 0 w 13"/>
              <a:gd name="T9" fmla="*/ 597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7">
                <a:moveTo>
                  <a:pt x="0" y="16"/>
                </a:moveTo>
                <a:cubicBezTo>
                  <a:pt x="5" y="12"/>
                  <a:pt x="9" y="7"/>
                  <a:pt x="11" y="0"/>
                </a:cubicBezTo>
                <a:lnTo>
                  <a:pt x="12" y="0"/>
                </a:lnTo>
                <a:cubicBezTo>
                  <a:pt x="9" y="7"/>
                  <a:pt x="6" y="12"/>
                  <a:pt x="2" y="16"/>
                </a:cubicBezTo>
                <a:lnTo>
                  <a:pt x="0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04" name="Freeform 2508">
            <a:extLst>
              <a:ext uri="{FF2B5EF4-FFF2-40B4-BE49-F238E27FC236}">
                <a16:creationId xmlns:a16="http://schemas.microsoft.com/office/drawing/2014/main" id="{0D508A99-6994-D44E-8723-6F5DCBF21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257550"/>
            <a:ext cx="11113" cy="12700"/>
          </a:xfrm>
          <a:custGeom>
            <a:avLst/>
            <a:gdLst>
              <a:gd name="T0" fmla="*/ 0 w 31"/>
              <a:gd name="T1" fmla="*/ 2177 h 35"/>
              <a:gd name="T2" fmla="*/ 1075 w 31"/>
              <a:gd name="T3" fmla="*/ 1089 h 35"/>
              <a:gd name="T4" fmla="*/ 2151 w 31"/>
              <a:gd name="T5" fmla="*/ 0 h 35"/>
              <a:gd name="T6" fmla="*/ 10396 w 31"/>
              <a:gd name="T7" fmla="*/ 0 h 35"/>
              <a:gd name="T8" fmla="*/ 10755 w 31"/>
              <a:gd name="T9" fmla="*/ 1089 h 35"/>
              <a:gd name="T10" fmla="*/ 10755 w 31"/>
              <a:gd name="T11" fmla="*/ 10886 h 35"/>
              <a:gd name="T12" fmla="*/ 10396 w 31"/>
              <a:gd name="T13" fmla="*/ 12337 h 35"/>
              <a:gd name="T14" fmla="*/ 0 w 31"/>
              <a:gd name="T15" fmla="*/ 12337 h 35"/>
              <a:gd name="T16" fmla="*/ 0 w 31"/>
              <a:gd name="T17" fmla="*/ 2177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1" h="35">
                <a:moveTo>
                  <a:pt x="0" y="6"/>
                </a:moveTo>
                <a:cubicBezTo>
                  <a:pt x="0" y="3"/>
                  <a:pt x="1" y="3"/>
                  <a:pt x="3" y="3"/>
                </a:cubicBezTo>
                <a:cubicBezTo>
                  <a:pt x="4" y="0"/>
                  <a:pt x="4" y="0"/>
                  <a:pt x="6" y="0"/>
                </a:cubicBezTo>
                <a:lnTo>
                  <a:pt x="29" y="0"/>
                </a:lnTo>
                <a:cubicBezTo>
                  <a:pt x="30" y="0"/>
                  <a:pt x="30" y="0"/>
                  <a:pt x="30" y="3"/>
                </a:cubicBezTo>
                <a:lnTo>
                  <a:pt x="30" y="30"/>
                </a:lnTo>
                <a:cubicBezTo>
                  <a:pt x="30" y="34"/>
                  <a:pt x="30" y="34"/>
                  <a:pt x="29" y="34"/>
                </a:cubicBezTo>
                <a:lnTo>
                  <a:pt x="0" y="34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05" name="Freeform 2509">
            <a:extLst>
              <a:ext uri="{FF2B5EF4-FFF2-40B4-BE49-F238E27FC236}">
                <a16:creationId xmlns:a16="http://schemas.microsoft.com/office/drawing/2014/main" id="{ED2B8FA8-21FB-DE4A-B7AB-64D5AE8D3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4638" y="3257550"/>
            <a:ext cx="11112" cy="11113"/>
          </a:xfrm>
          <a:custGeom>
            <a:avLst/>
            <a:gdLst>
              <a:gd name="T0" fmla="*/ 10439 w 33"/>
              <a:gd name="T1" fmla="*/ 10766 h 32"/>
              <a:gd name="T2" fmla="*/ 10775 w 33"/>
              <a:gd name="T3" fmla="*/ 9377 h 32"/>
              <a:gd name="T4" fmla="*/ 10439 w 33"/>
              <a:gd name="T5" fmla="*/ 10766 h 32"/>
              <a:gd name="T6" fmla="*/ 0 w 33"/>
              <a:gd name="T7" fmla="*/ 10766 h 32"/>
              <a:gd name="T8" fmla="*/ 0 w 33"/>
              <a:gd name="T9" fmla="*/ 1042 h 32"/>
              <a:gd name="T10" fmla="*/ 1010 w 33"/>
              <a:gd name="T11" fmla="*/ 0 h 32"/>
              <a:gd name="T12" fmla="*/ 673 w 33"/>
              <a:gd name="T13" fmla="*/ 1042 h 32"/>
              <a:gd name="T14" fmla="*/ 673 w 33"/>
              <a:gd name="T15" fmla="*/ 10766 h 32"/>
              <a:gd name="T16" fmla="*/ 0 w 33"/>
              <a:gd name="T17" fmla="*/ 10766 h 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32">
                <a:moveTo>
                  <a:pt x="31" y="31"/>
                </a:moveTo>
                <a:cubicBezTo>
                  <a:pt x="32" y="31"/>
                  <a:pt x="32" y="27"/>
                  <a:pt x="32" y="27"/>
                </a:cubicBezTo>
                <a:cubicBezTo>
                  <a:pt x="32" y="31"/>
                  <a:pt x="32" y="31"/>
                  <a:pt x="31" y="31"/>
                </a:cubicBezTo>
                <a:close/>
                <a:moveTo>
                  <a:pt x="0" y="31"/>
                </a:moveTo>
                <a:lnTo>
                  <a:pt x="0" y="3"/>
                </a:lnTo>
                <a:cubicBezTo>
                  <a:pt x="0" y="0"/>
                  <a:pt x="2" y="0"/>
                  <a:pt x="3" y="0"/>
                </a:cubicBezTo>
                <a:lnTo>
                  <a:pt x="2" y="3"/>
                </a:lnTo>
                <a:lnTo>
                  <a:pt x="2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06" name="Freeform 2510">
            <a:extLst>
              <a:ext uri="{FF2B5EF4-FFF2-40B4-BE49-F238E27FC236}">
                <a16:creationId xmlns:a16="http://schemas.microsoft.com/office/drawing/2014/main" id="{609C315F-2267-0C41-AB16-DDF3B57DE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257550"/>
            <a:ext cx="11113" cy="12700"/>
          </a:xfrm>
          <a:custGeom>
            <a:avLst/>
            <a:gdLst>
              <a:gd name="T0" fmla="*/ 8520 w 30"/>
              <a:gd name="T1" fmla="*/ 12326 h 34"/>
              <a:gd name="T2" fmla="*/ 0 w 30"/>
              <a:gd name="T3" fmla="*/ 12326 h 34"/>
              <a:gd name="T4" fmla="*/ 0 w 30"/>
              <a:gd name="T5" fmla="*/ 1121 h 34"/>
              <a:gd name="T6" fmla="*/ 1111 w 30"/>
              <a:gd name="T7" fmla="*/ 0 h 34"/>
              <a:gd name="T8" fmla="*/ 1852 w 30"/>
              <a:gd name="T9" fmla="*/ 0 h 34"/>
              <a:gd name="T10" fmla="*/ 9631 w 30"/>
              <a:gd name="T11" fmla="*/ 0 h 34"/>
              <a:gd name="T12" fmla="*/ 10743 w 30"/>
              <a:gd name="T13" fmla="*/ 0 h 34"/>
              <a:gd name="T14" fmla="*/ 10743 w 30"/>
              <a:gd name="T15" fmla="*/ 8965 h 34"/>
              <a:gd name="T16" fmla="*/ 9631 w 30"/>
              <a:gd name="T17" fmla="*/ 11579 h 34"/>
              <a:gd name="T18" fmla="*/ 8520 w 30"/>
              <a:gd name="T19" fmla="*/ 12326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34">
                <a:moveTo>
                  <a:pt x="23" y="33"/>
                </a:moveTo>
                <a:lnTo>
                  <a:pt x="0" y="33"/>
                </a:lnTo>
                <a:lnTo>
                  <a:pt x="0" y="3"/>
                </a:lnTo>
                <a:cubicBezTo>
                  <a:pt x="0" y="3"/>
                  <a:pt x="0" y="3"/>
                  <a:pt x="3" y="0"/>
                </a:cubicBezTo>
                <a:lnTo>
                  <a:pt x="5" y="0"/>
                </a:lnTo>
                <a:lnTo>
                  <a:pt x="26" y="0"/>
                </a:lnTo>
                <a:cubicBezTo>
                  <a:pt x="29" y="0"/>
                  <a:pt x="29" y="0"/>
                  <a:pt x="29" y="0"/>
                </a:cubicBezTo>
                <a:lnTo>
                  <a:pt x="29" y="24"/>
                </a:lnTo>
                <a:cubicBezTo>
                  <a:pt x="29" y="27"/>
                  <a:pt x="29" y="27"/>
                  <a:pt x="26" y="31"/>
                </a:cubicBezTo>
                <a:cubicBezTo>
                  <a:pt x="23" y="33"/>
                  <a:pt x="23" y="33"/>
                  <a:pt x="23" y="33"/>
                </a:cubicBezTo>
              </a:path>
            </a:pathLst>
          </a:custGeom>
          <a:solidFill>
            <a:srgbClr val="E3E3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07" name="Freeform 2511">
            <a:extLst>
              <a:ext uri="{FF2B5EF4-FFF2-40B4-BE49-F238E27FC236}">
                <a16:creationId xmlns:a16="http://schemas.microsoft.com/office/drawing/2014/main" id="{E6344BF8-D021-8F43-A268-935536CFC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257550"/>
            <a:ext cx="11113" cy="12700"/>
          </a:xfrm>
          <a:custGeom>
            <a:avLst/>
            <a:gdLst>
              <a:gd name="T0" fmla="*/ 0 w 31"/>
              <a:gd name="T1" fmla="*/ 12357 h 37"/>
              <a:gd name="T2" fmla="*/ 0 w 31"/>
              <a:gd name="T3" fmla="*/ 2059 h 37"/>
              <a:gd name="T4" fmla="*/ 1075 w 31"/>
              <a:gd name="T5" fmla="*/ 1030 h 37"/>
              <a:gd name="T6" fmla="*/ 358 w 31"/>
              <a:gd name="T7" fmla="*/ 2059 h 37"/>
              <a:gd name="T8" fmla="*/ 358 w 31"/>
              <a:gd name="T9" fmla="*/ 12357 h 37"/>
              <a:gd name="T10" fmla="*/ 0 w 31"/>
              <a:gd name="T11" fmla="*/ 12357 h 37"/>
              <a:gd name="T12" fmla="*/ 2151 w 31"/>
              <a:gd name="T13" fmla="*/ 0 h 37"/>
              <a:gd name="T14" fmla="*/ 9679 w 31"/>
              <a:gd name="T15" fmla="*/ 0 h 37"/>
              <a:gd name="T16" fmla="*/ 10755 w 31"/>
              <a:gd name="T17" fmla="*/ 1030 h 37"/>
              <a:gd name="T18" fmla="*/ 9679 w 31"/>
              <a:gd name="T19" fmla="*/ 1030 h 37"/>
              <a:gd name="T20" fmla="*/ 2151 w 31"/>
              <a:gd name="T21" fmla="*/ 1030 h 37"/>
              <a:gd name="T22" fmla="*/ 1434 w 31"/>
              <a:gd name="T23" fmla="*/ 1030 h 37"/>
              <a:gd name="T24" fmla="*/ 2151 w 31"/>
              <a:gd name="T25" fmla="*/ 0 h 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37">
                <a:moveTo>
                  <a:pt x="0" y="36"/>
                </a:moveTo>
                <a:lnTo>
                  <a:pt x="0" y="6"/>
                </a:lnTo>
                <a:cubicBezTo>
                  <a:pt x="0" y="6"/>
                  <a:pt x="1" y="6"/>
                  <a:pt x="3" y="3"/>
                </a:cubicBezTo>
                <a:lnTo>
                  <a:pt x="1" y="6"/>
                </a:lnTo>
                <a:lnTo>
                  <a:pt x="1" y="36"/>
                </a:lnTo>
                <a:lnTo>
                  <a:pt x="0" y="36"/>
                </a:lnTo>
                <a:close/>
                <a:moveTo>
                  <a:pt x="6" y="0"/>
                </a:moveTo>
                <a:lnTo>
                  <a:pt x="27" y="0"/>
                </a:lnTo>
                <a:cubicBezTo>
                  <a:pt x="30" y="0"/>
                  <a:pt x="30" y="3"/>
                  <a:pt x="30" y="3"/>
                </a:cubicBezTo>
                <a:lnTo>
                  <a:pt x="27" y="3"/>
                </a:lnTo>
                <a:lnTo>
                  <a:pt x="6" y="3"/>
                </a:lnTo>
                <a:lnTo>
                  <a:pt x="4" y="3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08" name="Freeform 2512">
            <a:extLst>
              <a:ext uri="{FF2B5EF4-FFF2-40B4-BE49-F238E27FC236}">
                <a16:creationId xmlns:a16="http://schemas.microsoft.com/office/drawing/2014/main" id="{D1E62F69-E585-2A4F-BEAE-FA3C8433A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257550"/>
            <a:ext cx="9525" cy="14288"/>
          </a:xfrm>
          <a:custGeom>
            <a:avLst/>
            <a:gdLst>
              <a:gd name="T0" fmla="*/ 9144 w 25"/>
              <a:gd name="T1" fmla="*/ 12408 h 38"/>
              <a:gd name="T2" fmla="*/ 9144 w 25"/>
              <a:gd name="T3" fmla="*/ 13912 h 38"/>
              <a:gd name="T4" fmla="*/ 381 w 25"/>
              <a:gd name="T5" fmla="*/ 13912 h 38"/>
              <a:gd name="T6" fmla="*/ 0 w 25"/>
              <a:gd name="T7" fmla="*/ 12408 h 38"/>
              <a:gd name="T8" fmla="*/ 0 w 25"/>
              <a:gd name="T9" fmla="*/ 1128 h 38"/>
              <a:gd name="T10" fmla="*/ 381 w 25"/>
              <a:gd name="T11" fmla="*/ 0 h 38"/>
              <a:gd name="T12" fmla="*/ 9144 w 25"/>
              <a:gd name="T13" fmla="*/ 0 h 38"/>
              <a:gd name="T14" fmla="*/ 9144 w 25"/>
              <a:gd name="T15" fmla="*/ 1128 h 38"/>
              <a:gd name="T16" fmla="*/ 9144 w 25"/>
              <a:gd name="T17" fmla="*/ 12408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38">
                <a:moveTo>
                  <a:pt x="24" y="33"/>
                </a:moveTo>
                <a:lnTo>
                  <a:pt x="24" y="37"/>
                </a:lnTo>
                <a:lnTo>
                  <a:pt x="1" y="37"/>
                </a:lnTo>
                <a:cubicBezTo>
                  <a:pt x="0" y="37"/>
                  <a:pt x="0" y="33"/>
                  <a:pt x="0" y="33"/>
                </a:cubicBezTo>
                <a:lnTo>
                  <a:pt x="0" y="3"/>
                </a:lnTo>
                <a:cubicBezTo>
                  <a:pt x="0" y="3"/>
                  <a:pt x="0" y="0"/>
                  <a:pt x="1" y="0"/>
                </a:cubicBezTo>
                <a:lnTo>
                  <a:pt x="24" y="0"/>
                </a:lnTo>
                <a:lnTo>
                  <a:pt x="24" y="3"/>
                </a:lnTo>
                <a:lnTo>
                  <a:pt x="24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09" name="Freeform 2513">
            <a:extLst>
              <a:ext uri="{FF2B5EF4-FFF2-40B4-BE49-F238E27FC236}">
                <a16:creationId xmlns:a16="http://schemas.microsoft.com/office/drawing/2014/main" id="{AFB16A7B-2B23-904E-BC8D-AAC4714B9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4638" y="3257550"/>
            <a:ext cx="9525" cy="14288"/>
          </a:xfrm>
          <a:custGeom>
            <a:avLst/>
            <a:gdLst>
              <a:gd name="T0" fmla="*/ 1058 w 27"/>
              <a:gd name="T1" fmla="*/ 13912 h 38"/>
              <a:gd name="T2" fmla="*/ 0 w 27"/>
              <a:gd name="T3" fmla="*/ 12408 h 38"/>
              <a:gd name="T4" fmla="*/ 0 w 27"/>
              <a:gd name="T5" fmla="*/ 1128 h 38"/>
              <a:gd name="T6" fmla="*/ 1058 w 27"/>
              <a:gd name="T7" fmla="*/ 0 h 38"/>
              <a:gd name="T8" fmla="*/ 9172 w 27"/>
              <a:gd name="T9" fmla="*/ 0 h 38"/>
              <a:gd name="T10" fmla="*/ 9172 w 27"/>
              <a:gd name="T11" fmla="*/ 1128 h 38"/>
              <a:gd name="T12" fmla="*/ 1058 w 27"/>
              <a:gd name="T13" fmla="*/ 1128 h 38"/>
              <a:gd name="T14" fmla="*/ 706 w 27"/>
              <a:gd name="T15" fmla="*/ 1128 h 38"/>
              <a:gd name="T16" fmla="*/ 706 w 27"/>
              <a:gd name="T17" fmla="*/ 12408 h 38"/>
              <a:gd name="T18" fmla="*/ 1058 w 27"/>
              <a:gd name="T19" fmla="*/ 12408 h 38"/>
              <a:gd name="T20" fmla="*/ 9172 w 27"/>
              <a:gd name="T21" fmla="*/ 12408 h 38"/>
              <a:gd name="T22" fmla="*/ 9172 w 27"/>
              <a:gd name="T23" fmla="*/ 13912 h 38"/>
              <a:gd name="T24" fmla="*/ 1058 w 27"/>
              <a:gd name="T25" fmla="*/ 13912 h 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38">
                <a:moveTo>
                  <a:pt x="3" y="37"/>
                </a:moveTo>
                <a:cubicBezTo>
                  <a:pt x="2" y="37"/>
                  <a:pt x="0" y="33"/>
                  <a:pt x="0" y="33"/>
                </a:cubicBezTo>
                <a:lnTo>
                  <a:pt x="0" y="3"/>
                </a:lnTo>
                <a:cubicBezTo>
                  <a:pt x="0" y="3"/>
                  <a:pt x="2" y="0"/>
                  <a:pt x="3" y="0"/>
                </a:cubicBezTo>
                <a:lnTo>
                  <a:pt x="26" y="0"/>
                </a:lnTo>
                <a:lnTo>
                  <a:pt x="26" y="3"/>
                </a:lnTo>
                <a:lnTo>
                  <a:pt x="3" y="3"/>
                </a:lnTo>
                <a:lnTo>
                  <a:pt x="2" y="3"/>
                </a:lnTo>
                <a:lnTo>
                  <a:pt x="2" y="33"/>
                </a:lnTo>
                <a:lnTo>
                  <a:pt x="3" y="33"/>
                </a:lnTo>
                <a:lnTo>
                  <a:pt x="26" y="33"/>
                </a:lnTo>
                <a:lnTo>
                  <a:pt x="26" y="37"/>
                </a:lnTo>
                <a:lnTo>
                  <a:pt x="3" y="3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0" name="Freeform 2514">
            <a:extLst>
              <a:ext uri="{FF2B5EF4-FFF2-40B4-BE49-F238E27FC236}">
                <a16:creationId xmlns:a16="http://schemas.microsoft.com/office/drawing/2014/main" id="{39A5AC6F-4368-8149-B4DC-7DE4D277E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3197225"/>
            <a:ext cx="44450" cy="46038"/>
          </a:xfrm>
          <a:custGeom>
            <a:avLst/>
            <a:gdLst>
              <a:gd name="T0" fmla="*/ 43721 w 122"/>
              <a:gd name="T1" fmla="*/ 38730 h 126"/>
              <a:gd name="T2" fmla="*/ 40807 w 122"/>
              <a:gd name="T3" fmla="*/ 38730 h 126"/>
              <a:gd name="T4" fmla="*/ 37527 w 122"/>
              <a:gd name="T5" fmla="*/ 33250 h 126"/>
              <a:gd name="T6" fmla="*/ 13481 w 122"/>
              <a:gd name="T7" fmla="*/ 45673 h 126"/>
              <a:gd name="T8" fmla="*/ 14209 w 122"/>
              <a:gd name="T9" fmla="*/ 31057 h 126"/>
              <a:gd name="T10" fmla="*/ 5465 w 122"/>
              <a:gd name="T11" fmla="*/ 15711 h 126"/>
              <a:gd name="T12" fmla="*/ 0 w 122"/>
              <a:gd name="T13" fmla="*/ 15711 h 126"/>
              <a:gd name="T14" fmla="*/ 9473 w 122"/>
              <a:gd name="T15" fmla="*/ 6577 h 126"/>
              <a:gd name="T16" fmla="*/ 10566 w 122"/>
              <a:gd name="T17" fmla="*/ 4385 h 126"/>
              <a:gd name="T18" fmla="*/ 37527 w 122"/>
              <a:gd name="T19" fmla="*/ 5481 h 126"/>
              <a:gd name="T20" fmla="*/ 42628 w 122"/>
              <a:gd name="T21" fmla="*/ 33250 h 126"/>
              <a:gd name="T22" fmla="*/ 43721 w 122"/>
              <a:gd name="T23" fmla="*/ 38730 h 12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2" h="126">
                <a:moveTo>
                  <a:pt x="120" y="106"/>
                </a:moveTo>
                <a:lnTo>
                  <a:pt x="112" y="106"/>
                </a:lnTo>
                <a:cubicBezTo>
                  <a:pt x="116" y="100"/>
                  <a:pt x="114" y="91"/>
                  <a:pt x="103" y="91"/>
                </a:cubicBezTo>
                <a:cubicBezTo>
                  <a:pt x="87" y="88"/>
                  <a:pt x="65" y="119"/>
                  <a:pt x="37" y="125"/>
                </a:cubicBezTo>
                <a:cubicBezTo>
                  <a:pt x="27" y="115"/>
                  <a:pt x="29" y="94"/>
                  <a:pt x="39" y="85"/>
                </a:cubicBezTo>
                <a:cubicBezTo>
                  <a:pt x="35" y="70"/>
                  <a:pt x="23" y="52"/>
                  <a:pt x="15" y="43"/>
                </a:cubicBezTo>
                <a:lnTo>
                  <a:pt x="0" y="43"/>
                </a:lnTo>
                <a:cubicBezTo>
                  <a:pt x="3" y="34"/>
                  <a:pt x="15" y="24"/>
                  <a:pt x="26" y="18"/>
                </a:cubicBezTo>
                <a:cubicBezTo>
                  <a:pt x="27" y="15"/>
                  <a:pt x="27" y="15"/>
                  <a:pt x="29" y="12"/>
                </a:cubicBezTo>
                <a:cubicBezTo>
                  <a:pt x="31" y="0"/>
                  <a:pt x="93" y="6"/>
                  <a:pt x="103" y="15"/>
                </a:cubicBezTo>
                <a:cubicBezTo>
                  <a:pt x="103" y="28"/>
                  <a:pt x="111" y="76"/>
                  <a:pt x="117" y="91"/>
                </a:cubicBezTo>
                <a:cubicBezTo>
                  <a:pt x="120" y="94"/>
                  <a:pt x="121" y="100"/>
                  <a:pt x="120" y="106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1" name="Freeform 2515">
            <a:extLst>
              <a:ext uri="{FF2B5EF4-FFF2-40B4-BE49-F238E27FC236}">
                <a16:creationId xmlns:a16="http://schemas.microsoft.com/office/drawing/2014/main" id="{8AC4CF4E-68C8-C44C-A441-0FA942459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3198813"/>
            <a:ext cx="44450" cy="44450"/>
          </a:xfrm>
          <a:custGeom>
            <a:avLst/>
            <a:gdLst>
              <a:gd name="T0" fmla="*/ 13980 w 124"/>
              <a:gd name="T1" fmla="*/ 44089 h 123"/>
              <a:gd name="T2" fmla="*/ 11829 w 124"/>
              <a:gd name="T3" fmla="*/ 37222 h 123"/>
              <a:gd name="T4" fmla="*/ 13980 w 124"/>
              <a:gd name="T5" fmla="*/ 44089 h 123"/>
              <a:gd name="T6" fmla="*/ 6094 w 124"/>
              <a:gd name="T7" fmla="*/ 14455 h 123"/>
              <a:gd name="T8" fmla="*/ 14697 w 124"/>
              <a:gd name="T9" fmla="*/ 29633 h 123"/>
              <a:gd name="T10" fmla="*/ 6094 w 124"/>
              <a:gd name="T11" fmla="*/ 14455 h 123"/>
              <a:gd name="T12" fmla="*/ 0 w 124"/>
              <a:gd name="T13" fmla="*/ 14455 h 123"/>
              <a:gd name="T14" fmla="*/ 10037 w 124"/>
              <a:gd name="T15" fmla="*/ 5421 h 123"/>
              <a:gd name="T16" fmla="*/ 717 w 124"/>
              <a:gd name="T17" fmla="*/ 14455 h 123"/>
              <a:gd name="T18" fmla="*/ 0 w 124"/>
              <a:gd name="T19" fmla="*/ 14455 h 123"/>
              <a:gd name="T20" fmla="*/ 12188 w 124"/>
              <a:gd name="T21" fmla="*/ 1807 h 123"/>
              <a:gd name="T22" fmla="*/ 11113 w 124"/>
              <a:gd name="T23" fmla="*/ 3252 h 123"/>
              <a:gd name="T24" fmla="*/ 12188 w 124"/>
              <a:gd name="T25" fmla="*/ 1807 h 123"/>
              <a:gd name="T26" fmla="*/ 20433 w 124"/>
              <a:gd name="T27" fmla="*/ 0 h 123"/>
              <a:gd name="T28" fmla="*/ 37639 w 124"/>
              <a:gd name="T29" fmla="*/ 3252 h 123"/>
              <a:gd name="T30" fmla="*/ 37639 w 124"/>
              <a:gd name="T31" fmla="*/ 4337 h 123"/>
              <a:gd name="T32" fmla="*/ 20433 w 124"/>
              <a:gd name="T33" fmla="*/ 1084 h 123"/>
              <a:gd name="T34" fmla="*/ 12188 w 124"/>
              <a:gd name="T35" fmla="*/ 1807 h 123"/>
              <a:gd name="T36" fmla="*/ 20433 w 124"/>
              <a:gd name="T37" fmla="*/ 0 h 123"/>
              <a:gd name="T38" fmla="*/ 42658 w 124"/>
              <a:gd name="T39" fmla="*/ 31802 h 123"/>
              <a:gd name="T40" fmla="*/ 43733 w 124"/>
              <a:gd name="T41" fmla="*/ 37222 h 123"/>
              <a:gd name="T42" fmla="*/ 42299 w 124"/>
              <a:gd name="T43" fmla="*/ 31802 h 123"/>
              <a:gd name="T44" fmla="*/ 37639 w 124"/>
              <a:gd name="T45" fmla="*/ 4337 h 123"/>
              <a:gd name="T46" fmla="*/ 42658 w 124"/>
              <a:gd name="T47" fmla="*/ 31802 h 123"/>
              <a:gd name="T48" fmla="*/ 40865 w 124"/>
              <a:gd name="T49" fmla="*/ 32886 h 123"/>
              <a:gd name="T50" fmla="*/ 40865 w 124"/>
              <a:gd name="T51" fmla="*/ 37222 h 123"/>
              <a:gd name="T52" fmla="*/ 40865 w 124"/>
              <a:gd name="T53" fmla="*/ 32886 h 123"/>
              <a:gd name="T54" fmla="*/ 28677 w 124"/>
              <a:gd name="T55" fmla="*/ 36138 h 123"/>
              <a:gd name="T56" fmla="*/ 36205 w 124"/>
              <a:gd name="T57" fmla="*/ 31802 h 123"/>
              <a:gd name="T58" fmla="*/ 28677 w 124"/>
              <a:gd name="T59" fmla="*/ 36138 h 12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4" h="123">
                <a:moveTo>
                  <a:pt x="39" y="122"/>
                </a:moveTo>
                <a:cubicBezTo>
                  <a:pt x="34" y="117"/>
                  <a:pt x="32" y="110"/>
                  <a:pt x="33" y="103"/>
                </a:cubicBezTo>
                <a:cubicBezTo>
                  <a:pt x="33" y="110"/>
                  <a:pt x="35" y="116"/>
                  <a:pt x="39" y="122"/>
                </a:cubicBezTo>
                <a:close/>
                <a:moveTo>
                  <a:pt x="17" y="40"/>
                </a:moveTo>
                <a:cubicBezTo>
                  <a:pt x="25" y="49"/>
                  <a:pt x="37" y="67"/>
                  <a:pt x="41" y="82"/>
                </a:cubicBezTo>
                <a:cubicBezTo>
                  <a:pt x="36" y="67"/>
                  <a:pt x="25" y="49"/>
                  <a:pt x="17" y="40"/>
                </a:cubicBezTo>
                <a:close/>
                <a:moveTo>
                  <a:pt x="0" y="40"/>
                </a:moveTo>
                <a:cubicBezTo>
                  <a:pt x="5" y="31"/>
                  <a:pt x="17" y="21"/>
                  <a:pt x="28" y="15"/>
                </a:cubicBezTo>
                <a:cubicBezTo>
                  <a:pt x="17" y="21"/>
                  <a:pt x="5" y="31"/>
                  <a:pt x="2" y="40"/>
                </a:cubicBezTo>
                <a:lnTo>
                  <a:pt x="0" y="40"/>
                </a:lnTo>
                <a:close/>
                <a:moveTo>
                  <a:pt x="34" y="5"/>
                </a:moveTo>
                <a:cubicBezTo>
                  <a:pt x="32" y="7"/>
                  <a:pt x="31" y="8"/>
                  <a:pt x="31" y="9"/>
                </a:cubicBezTo>
                <a:cubicBezTo>
                  <a:pt x="31" y="8"/>
                  <a:pt x="32" y="6"/>
                  <a:pt x="34" y="5"/>
                </a:cubicBezTo>
                <a:close/>
                <a:moveTo>
                  <a:pt x="57" y="0"/>
                </a:moveTo>
                <a:cubicBezTo>
                  <a:pt x="75" y="0"/>
                  <a:pt x="99" y="6"/>
                  <a:pt x="105" y="9"/>
                </a:cubicBezTo>
                <a:lnTo>
                  <a:pt x="105" y="12"/>
                </a:lnTo>
                <a:cubicBezTo>
                  <a:pt x="99" y="6"/>
                  <a:pt x="75" y="3"/>
                  <a:pt x="57" y="3"/>
                </a:cubicBezTo>
                <a:cubicBezTo>
                  <a:pt x="46" y="3"/>
                  <a:pt x="38" y="3"/>
                  <a:pt x="34" y="5"/>
                </a:cubicBezTo>
                <a:cubicBezTo>
                  <a:pt x="40" y="2"/>
                  <a:pt x="50" y="0"/>
                  <a:pt x="57" y="0"/>
                </a:cubicBezTo>
                <a:close/>
                <a:moveTo>
                  <a:pt x="119" y="88"/>
                </a:moveTo>
                <a:cubicBezTo>
                  <a:pt x="122" y="91"/>
                  <a:pt x="123" y="97"/>
                  <a:pt x="122" y="103"/>
                </a:cubicBezTo>
                <a:cubicBezTo>
                  <a:pt x="122" y="97"/>
                  <a:pt x="122" y="91"/>
                  <a:pt x="118" y="88"/>
                </a:cubicBezTo>
                <a:cubicBezTo>
                  <a:pt x="111" y="73"/>
                  <a:pt x="105" y="25"/>
                  <a:pt x="105" y="12"/>
                </a:cubicBezTo>
                <a:cubicBezTo>
                  <a:pt x="105" y="25"/>
                  <a:pt x="113" y="73"/>
                  <a:pt x="119" y="88"/>
                </a:cubicBezTo>
                <a:close/>
                <a:moveTo>
                  <a:pt x="114" y="91"/>
                </a:moveTo>
                <a:cubicBezTo>
                  <a:pt x="116" y="94"/>
                  <a:pt x="118" y="97"/>
                  <a:pt x="114" y="103"/>
                </a:cubicBezTo>
                <a:cubicBezTo>
                  <a:pt x="116" y="100"/>
                  <a:pt x="116" y="94"/>
                  <a:pt x="114" y="91"/>
                </a:cubicBezTo>
                <a:close/>
                <a:moveTo>
                  <a:pt x="80" y="100"/>
                </a:moveTo>
                <a:cubicBezTo>
                  <a:pt x="87" y="92"/>
                  <a:pt x="94" y="89"/>
                  <a:pt x="101" y="88"/>
                </a:cubicBezTo>
                <a:cubicBezTo>
                  <a:pt x="95" y="89"/>
                  <a:pt x="88" y="95"/>
                  <a:pt x="80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2" name="Freeform 2516">
            <a:extLst>
              <a:ext uri="{FF2B5EF4-FFF2-40B4-BE49-F238E27FC236}">
                <a16:creationId xmlns:a16="http://schemas.microsoft.com/office/drawing/2014/main" id="{219C2C73-9041-3149-B23D-24203A072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205163"/>
            <a:ext cx="28575" cy="34925"/>
          </a:xfrm>
          <a:custGeom>
            <a:avLst/>
            <a:gdLst>
              <a:gd name="T0" fmla="*/ 0 w 78"/>
              <a:gd name="T1" fmla="*/ 8819 h 99"/>
              <a:gd name="T2" fmla="*/ 9525 w 78"/>
              <a:gd name="T3" fmla="*/ 6350 h 99"/>
              <a:gd name="T4" fmla="*/ 27842 w 78"/>
              <a:gd name="T5" fmla="*/ 2469 h 99"/>
              <a:gd name="T6" fmla="*/ 28209 w 78"/>
              <a:gd name="T7" fmla="*/ 5644 h 99"/>
              <a:gd name="T8" fmla="*/ 13921 w 78"/>
              <a:gd name="T9" fmla="*/ 7761 h 99"/>
              <a:gd name="T10" fmla="*/ 11723 w 78"/>
              <a:gd name="T11" fmla="*/ 14111 h 99"/>
              <a:gd name="T12" fmla="*/ 8792 w 78"/>
              <a:gd name="T13" fmla="*/ 10936 h 99"/>
              <a:gd name="T14" fmla="*/ 9891 w 78"/>
              <a:gd name="T15" fmla="*/ 17286 h 99"/>
              <a:gd name="T16" fmla="*/ 6228 w 78"/>
              <a:gd name="T17" fmla="*/ 9878 h 99"/>
              <a:gd name="T18" fmla="*/ 8792 w 78"/>
              <a:gd name="T19" fmla="*/ 27869 h 99"/>
              <a:gd name="T20" fmla="*/ 15387 w 78"/>
              <a:gd name="T21" fmla="*/ 24694 h 99"/>
              <a:gd name="T22" fmla="*/ 8426 w 78"/>
              <a:gd name="T23" fmla="*/ 28928 h 99"/>
              <a:gd name="T24" fmla="*/ 6594 w 78"/>
              <a:gd name="T25" fmla="*/ 34572 h 99"/>
              <a:gd name="T26" fmla="*/ 8426 w 78"/>
              <a:gd name="T27" fmla="*/ 26811 h 99"/>
              <a:gd name="T28" fmla="*/ 0 w 78"/>
              <a:gd name="T29" fmla="*/ 8819 h 9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8" h="99">
                <a:moveTo>
                  <a:pt x="0" y="25"/>
                </a:moveTo>
                <a:cubicBezTo>
                  <a:pt x="6" y="25"/>
                  <a:pt x="18" y="25"/>
                  <a:pt x="26" y="18"/>
                </a:cubicBezTo>
                <a:cubicBezTo>
                  <a:pt x="36" y="13"/>
                  <a:pt x="67" y="0"/>
                  <a:pt x="76" y="7"/>
                </a:cubicBezTo>
                <a:cubicBezTo>
                  <a:pt x="77" y="7"/>
                  <a:pt x="77" y="13"/>
                  <a:pt x="77" y="16"/>
                </a:cubicBezTo>
                <a:cubicBezTo>
                  <a:pt x="74" y="7"/>
                  <a:pt x="45" y="16"/>
                  <a:pt x="38" y="22"/>
                </a:cubicBezTo>
                <a:cubicBezTo>
                  <a:pt x="32" y="25"/>
                  <a:pt x="27" y="28"/>
                  <a:pt x="32" y="40"/>
                </a:cubicBezTo>
                <a:cubicBezTo>
                  <a:pt x="26" y="34"/>
                  <a:pt x="27" y="34"/>
                  <a:pt x="24" y="31"/>
                </a:cubicBezTo>
                <a:cubicBezTo>
                  <a:pt x="26" y="34"/>
                  <a:pt x="27" y="40"/>
                  <a:pt x="27" y="49"/>
                </a:cubicBezTo>
                <a:cubicBezTo>
                  <a:pt x="26" y="43"/>
                  <a:pt x="23" y="34"/>
                  <a:pt x="17" y="28"/>
                </a:cubicBezTo>
                <a:cubicBezTo>
                  <a:pt x="21" y="37"/>
                  <a:pt x="26" y="67"/>
                  <a:pt x="24" y="79"/>
                </a:cubicBezTo>
                <a:cubicBezTo>
                  <a:pt x="29" y="79"/>
                  <a:pt x="38" y="73"/>
                  <a:pt x="42" y="70"/>
                </a:cubicBezTo>
                <a:cubicBezTo>
                  <a:pt x="39" y="76"/>
                  <a:pt x="29" y="79"/>
                  <a:pt x="23" y="82"/>
                </a:cubicBezTo>
                <a:cubicBezTo>
                  <a:pt x="19" y="85"/>
                  <a:pt x="18" y="94"/>
                  <a:pt x="18" y="98"/>
                </a:cubicBezTo>
                <a:cubicBezTo>
                  <a:pt x="17" y="91"/>
                  <a:pt x="19" y="79"/>
                  <a:pt x="23" y="76"/>
                </a:cubicBezTo>
                <a:cubicBezTo>
                  <a:pt x="21" y="55"/>
                  <a:pt x="12" y="37"/>
                  <a:pt x="0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3" name="Freeform 2517">
            <a:extLst>
              <a:ext uri="{FF2B5EF4-FFF2-40B4-BE49-F238E27FC236}">
                <a16:creationId xmlns:a16="http://schemas.microsoft.com/office/drawing/2014/main" id="{3110AA91-EA0C-144F-8103-F8B92E16C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8925" y="3216275"/>
            <a:ext cx="11113" cy="15875"/>
          </a:xfrm>
          <a:custGeom>
            <a:avLst/>
            <a:gdLst>
              <a:gd name="T0" fmla="*/ 2223 w 30"/>
              <a:gd name="T1" fmla="*/ 11814 h 43"/>
              <a:gd name="T2" fmla="*/ 2593 w 30"/>
              <a:gd name="T3" fmla="*/ 11814 h 43"/>
              <a:gd name="T4" fmla="*/ 2223 w 30"/>
              <a:gd name="T5" fmla="*/ 11814 h 43"/>
              <a:gd name="T6" fmla="*/ 3334 w 30"/>
              <a:gd name="T7" fmla="*/ 11076 h 43"/>
              <a:gd name="T8" fmla="*/ 1852 w 30"/>
              <a:gd name="T9" fmla="*/ 3323 h 43"/>
              <a:gd name="T10" fmla="*/ 3334 w 30"/>
              <a:gd name="T11" fmla="*/ 2215 h 43"/>
              <a:gd name="T12" fmla="*/ 5186 w 30"/>
              <a:gd name="T13" fmla="*/ 11076 h 43"/>
              <a:gd name="T14" fmla="*/ 7779 w 30"/>
              <a:gd name="T15" fmla="*/ 12183 h 43"/>
              <a:gd name="T16" fmla="*/ 5186 w 30"/>
              <a:gd name="T17" fmla="*/ 1108 h 43"/>
              <a:gd name="T18" fmla="*/ 7409 w 30"/>
              <a:gd name="T19" fmla="*/ 0 h 43"/>
              <a:gd name="T20" fmla="*/ 10743 w 30"/>
              <a:gd name="T21" fmla="*/ 15137 h 43"/>
              <a:gd name="T22" fmla="*/ 2593 w 30"/>
              <a:gd name="T23" fmla="*/ 11814 h 43"/>
              <a:gd name="T24" fmla="*/ 3334 w 30"/>
              <a:gd name="T25" fmla="*/ 11076 h 43"/>
              <a:gd name="T26" fmla="*/ 10743 w 30"/>
              <a:gd name="T27" fmla="*/ 15506 h 43"/>
              <a:gd name="T28" fmla="*/ 10743 w 30"/>
              <a:gd name="T29" fmla="*/ 15137 h 43"/>
              <a:gd name="T30" fmla="*/ 10743 w 30"/>
              <a:gd name="T31" fmla="*/ 15506 h 43"/>
              <a:gd name="T32" fmla="*/ 0 w 30"/>
              <a:gd name="T33" fmla="*/ 12183 h 43"/>
              <a:gd name="T34" fmla="*/ 2223 w 30"/>
              <a:gd name="T35" fmla="*/ 11814 h 43"/>
              <a:gd name="T36" fmla="*/ 0 w 30"/>
              <a:gd name="T37" fmla="*/ 12183 h 4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43">
                <a:moveTo>
                  <a:pt x="6" y="32"/>
                </a:moveTo>
                <a:cubicBezTo>
                  <a:pt x="6" y="32"/>
                  <a:pt x="6" y="32"/>
                  <a:pt x="7" y="32"/>
                </a:cubicBezTo>
                <a:cubicBezTo>
                  <a:pt x="6" y="32"/>
                  <a:pt x="6" y="32"/>
                  <a:pt x="6" y="32"/>
                </a:cubicBezTo>
                <a:close/>
                <a:moveTo>
                  <a:pt x="9" y="30"/>
                </a:moveTo>
                <a:cubicBezTo>
                  <a:pt x="9" y="27"/>
                  <a:pt x="6" y="12"/>
                  <a:pt x="5" y="9"/>
                </a:cubicBezTo>
                <a:lnTo>
                  <a:pt x="9" y="6"/>
                </a:lnTo>
                <a:cubicBezTo>
                  <a:pt x="12" y="15"/>
                  <a:pt x="14" y="27"/>
                  <a:pt x="14" y="30"/>
                </a:cubicBezTo>
                <a:cubicBezTo>
                  <a:pt x="15" y="30"/>
                  <a:pt x="18" y="33"/>
                  <a:pt x="21" y="33"/>
                </a:cubicBezTo>
                <a:cubicBezTo>
                  <a:pt x="20" y="30"/>
                  <a:pt x="14" y="6"/>
                  <a:pt x="14" y="3"/>
                </a:cubicBezTo>
                <a:lnTo>
                  <a:pt x="20" y="0"/>
                </a:lnTo>
                <a:cubicBezTo>
                  <a:pt x="21" y="11"/>
                  <a:pt x="23" y="32"/>
                  <a:pt x="29" y="41"/>
                </a:cubicBezTo>
                <a:cubicBezTo>
                  <a:pt x="24" y="34"/>
                  <a:pt x="16" y="31"/>
                  <a:pt x="7" y="32"/>
                </a:cubicBezTo>
                <a:cubicBezTo>
                  <a:pt x="7" y="31"/>
                  <a:pt x="8" y="31"/>
                  <a:pt x="9" y="30"/>
                </a:cubicBezTo>
                <a:close/>
                <a:moveTo>
                  <a:pt x="29" y="42"/>
                </a:moveTo>
                <a:cubicBezTo>
                  <a:pt x="29" y="41"/>
                  <a:pt x="29" y="41"/>
                  <a:pt x="29" y="41"/>
                </a:cubicBezTo>
                <a:cubicBezTo>
                  <a:pt x="29" y="41"/>
                  <a:pt x="29" y="41"/>
                  <a:pt x="29" y="42"/>
                </a:cubicBezTo>
                <a:close/>
                <a:moveTo>
                  <a:pt x="0" y="33"/>
                </a:moveTo>
                <a:cubicBezTo>
                  <a:pt x="2" y="33"/>
                  <a:pt x="4" y="32"/>
                  <a:pt x="6" y="32"/>
                </a:cubicBezTo>
                <a:cubicBezTo>
                  <a:pt x="4" y="33"/>
                  <a:pt x="1" y="33"/>
                  <a:pt x="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4" name="Freeform 2518">
            <a:extLst>
              <a:ext uri="{FF2B5EF4-FFF2-40B4-BE49-F238E27FC236}">
                <a16:creationId xmlns:a16="http://schemas.microsoft.com/office/drawing/2014/main" id="{DDD3BC0E-07CA-4C4A-A2FB-5BEB0A13A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3" y="3230563"/>
            <a:ext cx="15875" cy="6350"/>
          </a:xfrm>
          <a:custGeom>
            <a:avLst/>
            <a:gdLst>
              <a:gd name="T0" fmla="*/ 14071 w 44"/>
              <a:gd name="T1" fmla="*/ 5953 h 16"/>
              <a:gd name="T2" fmla="*/ 0 w 44"/>
              <a:gd name="T3" fmla="*/ 5953 h 16"/>
              <a:gd name="T4" fmla="*/ 10824 w 44"/>
              <a:gd name="T5" fmla="*/ 0 h 16"/>
              <a:gd name="T6" fmla="*/ 14071 w 4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16">
                <a:moveTo>
                  <a:pt x="39" y="15"/>
                </a:moveTo>
                <a:lnTo>
                  <a:pt x="0" y="15"/>
                </a:lnTo>
                <a:cubicBezTo>
                  <a:pt x="11" y="6"/>
                  <a:pt x="21" y="0"/>
                  <a:pt x="30" y="0"/>
                </a:cubicBezTo>
                <a:cubicBezTo>
                  <a:pt x="41" y="0"/>
                  <a:pt x="43" y="9"/>
                  <a:pt x="39" y="15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5" name="Freeform 2519">
            <a:extLst>
              <a:ext uri="{FF2B5EF4-FFF2-40B4-BE49-F238E27FC236}">
                <a16:creationId xmlns:a16="http://schemas.microsoft.com/office/drawing/2014/main" id="{33D6D6E5-9880-7648-97D9-D9E42C08D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3" y="3230563"/>
            <a:ext cx="15875" cy="6350"/>
          </a:xfrm>
          <a:custGeom>
            <a:avLst/>
            <a:gdLst>
              <a:gd name="T0" fmla="*/ 14071 w 44"/>
              <a:gd name="T1" fmla="*/ 5953 h 16"/>
              <a:gd name="T2" fmla="*/ 14071 w 44"/>
              <a:gd name="T3" fmla="*/ 1191 h 16"/>
              <a:gd name="T4" fmla="*/ 14071 w 44"/>
              <a:gd name="T5" fmla="*/ 5953 h 16"/>
              <a:gd name="T6" fmla="*/ 1804 w 44"/>
              <a:gd name="T7" fmla="*/ 4763 h 16"/>
              <a:gd name="T8" fmla="*/ 0 w 44"/>
              <a:gd name="T9" fmla="*/ 5953 h 16"/>
              <a:gd name="T10" fmla="*/ 1804 w 44"/>
              <a:gd name="T11" fmla="*/ 4763 h 16"/>
              <a:gd name="T12" fmla="*/ 9741 w 44"/>
              <a:gd name="T13" fmla="*/ 0 h 16"/>
              <a:gd name="T14" fmla="*/ 1804 w 44"/>
              <a:gd name="T15" fmla="*/ 4763 h 16"/>
              <a:gd name="T16" fmla="*/ 9741 w 44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4" h="16">
                <a:moveTo>
                  <a:pt x="39" y="15"/>
                </a:moveTo>
                <a:cubicBezTo>
                  <a:pt x="41" y="12"/>
                  <a:pt x="41" y="6"/>
                  <a:pt x="39" y="3"/>
                </a:cubicBezTo>
                <a:cubicBezTo>
                  <a:pt x="41" y="6"/>
                  <a:pt x="43" y="9"/>
                  <a:pt x="39" y="15"/>
                </a:cubicBezTo>
                <a:close/>
                <a:moveTo>
                  <a:pt x="5" y="12"/>
                </a:moveTo>
                <a:cubicBezTo>
                  <a:pt x="3" y="12"/>
                  <a:pt x="3" y="12"/>
                  <a:pt x="0" y="15"/>
                </a:cubicBezTo>
                <a:cubicBezTo>
                  <a:pt x="0" y="12"/>
                  <a:pt x="3" y="12"/>
                  <a:pt x="5" y="12"/>
                </a:cubicBezTo>
                <a:close/>
                <a:moveTo>
                  <a:pt x="27" y="0"/>
                </a:moveTo>
                <a:cubicBezTo>
                  <a:pt x="21" y="1"/>
                  <a:pt x="13" y="7"/>
                  <a:pt x="5" y="12"/>
                </a:cubicBezTo>
                <a:cubicBezTo>
                  <a:pt x="13" y="4"/>
                  <a:pt x="20" y="1"/>
                  <a:pt x="2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6" name="Freeform 2520">
            <a:extLst>
              <a:ext uri="{FF2B5EF4-FFF2-40B4-BE49-F238E27FC236}">
                <a16:creationId xmlns:a16="http://schemas.microsoft.com/office/drawing/2014/main" id="{2A246A47-446D-A34C-BBF0-D565545F5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0" y="3208338"/>
            <a:ext cx="11113" cy="4762"/>
          </a:xfrm>
          <a:custGeom>
            <a:avLst/>
            <a:gdLst>
              <a:gd name="T0" fmla="*/ 3226 w 31"/>
              <a:gd name="T1" fmla="*/ 2381 h 12"/>
              <a:gd name="T2" fmla="*/ 10755 w 31"/>
              <a:gd name="T3" fmla="*/ 3572 h 12"/>
              <a:gd name="T4" fmla="*/ 0 w 31"/>
              <a:gd name="T5" fmla="*/ 3572 h 12"/>
              <a:gd name="T6" fmla="*/ 3943 w 31"/>
              <a:gd name="T7" fmla="*/ 0 h 12"/>
              <a:gd name="T8" fmla="*/ 3226 w 31"/>
              <a:gd name="T9" fmla="*/ 2381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2">
                <a:moveTo>
                  <a:pt x="9" y="6"/>
                </a:moveTo>
                <a:cubicBezTo>
                  <a:pt x="15" y="9"/>
                  <a:pt x="26" y="9"/>
                  <a:pt x="30" y="9"/>
                </a:cubicBezTo>
                <a:cubicBezTo>
                  <a:pt x="23" y="11"/>
                  <a:pt x="6" y="11"/>
                  <a:pt x="0" y="9"/>
                </a:cubicBezTo>
                <a:cubicBezTo>
                  <a:pt x="0" y="9"/>
                  <a:pt x="8" y="2"/>
                  <a:pt x="11" y="0"/>
                </a:cubicBezTo>
                <a:cubicBezTo>
                  <a:pt x="11" y="0"/>
                  <a:pt x="9" y="2"/>
                  <a:pt x="9" y="6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7" name="Freeform 2521">
            <a:extLst>
              <a:ext uri="{FF2B5EF4-FFF2-40B4-BE49-F238E27FC236}">
                <a16:creationId xmlns:a16="http://schemas.microsoft.com/office/drawing/2014/main" id="{D5F7AC71-AC30-7D4C-9020-D3E1CEAAA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0" y="3201988"/>
            <a:ext cx="33338" cy="12700"/>
          </a:xfrm>
          <a:custGeom>
            <a:avLst/>
            <a:gdLst>
              <a:gd name="T0" fmla="*/ 3901 w 94"/>
              <a:gd name="T1" fmla="*/ 12337 h 35"/>
              <a:gd name="T2" fmla="*/ 2128 w 94"/>
              <a:gd name="T3" fmla="*/ 11249 h 35"/>
              <a:gd name="T4" fmla="*/ 3901 w 94"/>
              <a:gd name="T5" fmla="*/ 12337 h 35"/>
              <a:gd name="T6" fmla="*/ 13122 w 94"/>
              <a:gd name="T7" fmla="*/ 9797 h 35"/>
              <a:gd name="T8" fmla="*/ 14186 w 94"/>
              <a:gd name="T9" fmla="*/ 9071 h 35"/>
              <a:gd name="T10" fmla="*/ 32983 w 94"/>
              <a:gd name="T11" fmla="*/ 0 h 35"/>
              <a:gd name="T12" fmla="*/ 32983 w 94"/>
              <a:gd name="T13" fmla="*/ 1089 h 35"/>
              <a:gd name="T14" fmla="*/ 14186 w 94"/>
              <a:gd name="T15" fmla="*/ 9797 h 35"/>
              <a:gd name="T16" fmla="*/ 13122 w 94"/>
              <a:gd name="T17" fmla="*/ 9797 h 35"/>
              <a:gd name="T18" fmla="*/ 6384 w 94"/>
              <a:gd name="T19" fmla="*/ 12337 h 35"/>
              <a:gd name="T20" fmla="*/ 3901 w 94"/>
              <a:gd name="T21" fmla="*/ 12337 h 35"/>
              <a:gd name="T22" fmla="*/ 2128 w 94"/>
              <a:gd name="T23" fmla="*/ 9797 h 35"/>
              <a:gd name="T24" fmla="*/ 0 w 94"/>
              <a:gd name="T25" fmla="*/ 9071 h 35"/>
              <a:gd name="T26" fmla="*/ 1773 w 94"/>
              <a:gd name="T27" fmla="*/ 7620 h 35"/>
              <a:gd name="T28" fmla="*/ 0 w 94"/>
              <a:gd name="T29" fmla="*/ 9071 h 35"/>
              <a:gd name="T30" fmla="*/ 6739 w 94"/>
              <a:gd name="T31" fmla="*/ 9797 h 35"/>
              <a:gd name="T32" fmla="*/ 3901 w 94"/>
              <a:gd name="T33" fmla="*/ 9797 h 35"/>
              <a:gd name="T34" fmla="*/ 2128 w 94"/>
              <a:gd name="T35" fmla="*/ 9797 h 35"/>
              <a:gd name="T36" fmla="*/ 3901 w 94"/>
              <a:gd name="T37" fmla="*/ 5806 h 35"/>
              <a:gd name="T38" fmla="*/ 1773 w 94"/>
              <a:gd name="T39" fmla="*/ 7620 h 35"/>
              <a:gd name="T40" fmla="*/ 3901 w 94"/>
              <a:gd name="T41" fmla="*/ 5806 h 35"/>
              <a:gd name="T42" fmla="*/ 4256 w 94"/>
              <a:gd name="T43" fmla="*/ 4354 h 35"/>
              <a:gd name="T44" fmla="*/ 3901 w 94"/>
              <a:gd name="T45" fmla="*/ 5806 h 35"/>
              <a:gd name="T46" fmla="*/ 4256 w 94"/>
              <a:gd name="T47" fmla="*/ 4354 h 35"/>
              <a:gd name="T48" fmla="*/ 5320 w 94"/>
              <a:gd name="T49" fmla="*/ 2177 h 35"/>
              <a:gd name="T50" fmla="*/ 6029 w 94"/>
              <a:gd name="T51" fmla="*/ 2177 h 35"/>
              <a:gd name="T52" fmla="*/ 4256 w 94"/>
              <a:gd name="T53" fmla="*/ 4354 h 35"/>
              <a:gd name="T54" fmla="*/ 5320 w 94"/>
              <a:gd name="T55" fmla="*/ 2177 h 35"/>
              <a:gd name="T56" fmla="*/ 3192 w 94"/>
              <a:gd name="T57" fmla="*/ 7620 h 35"/>
              <a:gd name="T58" fmla="*/ 3901 w 94"/>
              <a:gd name="T59" fmla="*/ 5806 h 35"/>
              <a:gd name="T60" fmla="*/ 3192 w 94"/>
              <a:gd name="T61" fmla="*/ 7620 h 35"/>
              <a:gd name="T62" fmla="*/ 10640 w 94"/>
              <a:gd name="T63" fmla="*/ 9071 h 35"/>
              <a:gd name="T64" fmla="*/ 31210 w 94"/>
              <a:gd name="T65" fmla="*/ 0 h 35"/>
              <a:gd name="T66" fmla="*/ 10640 w 94"/>
              <a:gd name="T67" fmla="*/ 9071 h 35"/>
              <a:gd name="T68" fmla="*/ 10285 w 94"/>
              <a:gd name="T69" fmla="*/ 9071 h 35"/>
              <a:gd name="T70" fmla="*/ 3192 w 94"/>
              <a:gd name="T71" fmla="*/ 7983 h 35"/>
              <a:gd name="T72" fmla="*/ 10640 w 94"/>
              <a:gd name="T73" fmla="*/ 9071 h 35"/>
              <a:gd name="T74" fmla="*/ 6739 w 94"/>
              <a:gd name="T75" fmla="*/ 9797 h 35"/>
              <a:gd name="T76" fmla="*/ 10285 w 94"/>
              <a:gd name="T77" fmla="*/ 9071 h 35"/>
              <a:gd name="T78" fmla="*/ 6739 w 94"/>
              <a:gd name="T79" fmla="*/ 9797 h 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4" h="35">
                <a:moveTo>
                  <a:pt x="11" y="34"/>
                </a:moveTo>
                <a:cubicBezTo>
                  <a:pt x="9" y="34"/>
                  <a:pt x="8" y="34"/>
                  <a:pt x="6" y="31"/>
                </a:cubicBezTo>
                <a:cubicBezTo>
                  <a:pt x="8" y="31"/>
                  <a:pt x="9" y="31"/>
                  <a:pt x="11" y="34"/>
                </a:cubicBezTo>
                <a:cubicBezTo>
                  <a:pt x="18" y="34"/>
                  <a:pt x="29" y="34"/>
                  <a:pt x="37" y="27"/>
                </a:cubicBezTo>
                <a:cubicBezTo>
                  <a:pt x="37" y="27"/>
                  <a:pt x="38" y="27"/>
                  <a:pt x="40" y="25"/>
                </a:cubicBezTo>
                <a:cubicBezTo>
                  <a:pt x="49" y="18"/>
                  <a:pt x="70" y="3"/>
                  <a:pt x="93" y="0"/>
                </a:cubicBezTo>
                <a:lnTo>
                  <a:pt x="93" y="3"/>
                </a:lnTo>
                <a:cubicBezTo>
                  <a:pt x="70" y="3"/>
                  <a:pt x="49" y="18"/>
                  <a:pt x="40" y="27"/>
                </a:cubicBezTo>
                <a:lnTo>
                  <a:pt x="37" y="27"/>
                </a:lnTo>
                <a:cubicBezTo>
                  <a:pt x="30" y="34"/>
                  <a:pt x="25" y="34"/>
                  <a:pt x="18" y="34"/>
                </a:cubicBezTo>
                <a:lnTo>
                  <a:pt x="11" y="34"/>
                </a:lnTo>
                <a:close/>
                <a:moveTo>
                  <a:pt x="6" y="27"/>
                </a:moveTo>
                <a:cubicBezTo>
                  <a:pt x="3" y="27"/>
                  <a:pt x="0" y="27"/>
                  <a:pt x="0" y="25"/>
                </a:cubicBezTo>
                <a:cubicBezTo>
                  <a:pt x="0" y="25"/>
                  <a:pt x="2" y="23"/>
                  <a:pt x="5" y="21"/>
                </a:cubicBezTo>
                <a:cubicBezTo>
                  <a:pt x="3" y="23"/>
                  <a:pt x="1" y="25"/>
                  <a:pt x="0" y="25"/>
                </a:cubicBezTo>
                <a:cubicBezTo>
                  <a:pt x="5" y="26"/>
                  <a:pt x="12" y="27"/>
                  <a:pt x="19" y="27"/>
                </a:cubicBezTo>
                <a:lnTo>
                  <a:pt x="11" y="27"/>
                </a:lnTo>
                <a:lnTo>
                  <a:pt x="6" y="27"/>
                </a:lnTo>
                <a:close/>
                <a:moveTo>
                  <a:pt x="11" y="16"/>
                </a:moveTo>
                <a:cubicBezTo>
                  <a:pt x="9" y="18"/>
                  <a:pt x="7" y="20"/>
                  <a:pt x="5" y="21"/>
                </a:cubicBezTo>
                <a:cubicBezTo>
                  <a:pt x="7" y="19"/>
                  <a:pt x="10" y="17"/>
                  <a:pt x="11" y="16"/>
                </a:cubicBezTo>
                <a:close/>
                <a:moveTo>
                  <a:pt x="12" y="12"/>
                </a:moveTo>
                <a:cubicBezTo>
                  <a:pt x="12" y="14"/>
                  <a:pt x="11" y="16"/>
                  <a:pt x="11" y="16"/>
                </a:cubicBezTo>
                <a:cubicBezTo>
                  <a:pt x="11" y="15"/>
                  <a:pt x="12" y="13"/>
                  <a:pt x="12" y="12"/>
                </a:cubicBezTo>
                <a:close/>
                <a:moveTo>
                  <a:pt x="15" y="6"/>
                </a:moveTo>
                <a:lnTo>
                  <a:pt x="17" y="6"/>
                </a:lnTo>
                <a:cubicBezTo>
                  <a:pt x="15" y="8"/>
                  <a:pt x="14" y="10"/>
                  <a:pt x="12" y="12"/>
                </a:cubicBezTo>
                <a:cubicBezTo>
                  <a:pt x="13" y="10"/>
                  <a:pt x="15" y="8"/>
                  <a:pt x="15" y="6"/>
                </a:cubicBezTo>
                <a:close/>
                <a:moveTo>
                  <a:pt x="9" y="21"/>
                </a:moveTo>
                <a:cubicBezTo>
                  <a:pt x="9" y="18"/>
                  <a:pt x="10" y="18"/>
                  <a:pt x="11" y="16"/>
                </a:cubicBezTo>
                <a:cubicBezTo>
                  <a:pt x="11" y="18"/>
                  <a:pt x="10" y="18"/>
                  <a:pt x="9" y="21"/>
                </a:cubicBezTo>
                <a:close/>
                <a:moveTo>
                  <a:pt x="30" y="25"/>
                </a:moveTo>
                <a:cubicBezTo>
                  <a:pt x="50" y="9"/>
                  <a:pt x="70" y="0"/>
                  <a:pt x="88" y="0"/>
                </a:cubicBezTo>
                <a:cubicBezTo>
                  <a:pt x="70" y="3"/>
                  <a:pt x="50" y="9"/>
                  <a:pt x="30" y="25"/>
                </a:cubicBezTo>
                <a:lnTo>
                  <a:pt x="29" y="25"/>
                </a:lnTo>
                <a:cubicBezTo>
                  <a:pt x="25" y="25"/>
                  <a:pt x="14" y="25"/>
                  <a:pt x="9" y="22"/>
                </a:cubicBezTo>
                <a:cubicBezTo>
                  <a:pt x="15" y="22"/>
                  <a:pt x="26" y="25"/>
                  <a:pt x="30" y="25"/>
                </a:cubicBezTo>
                <a:close/>
                <a:moveTo>
                  <a:pt x="19" y="27"/>
                </a:moveTo>
                <a:cubicBezTo>
                  <a:pt x="23" y="26"/>
                  <a:pt x="26" y="25"/>
                  <a:pt x="29" y="25"/>
                </a:cubicBezTo>
                <a:cubicBezTo>
                  <a:pt x="26" y="26"/>
                  <a:pt x="23" y="26"/>
                  <a:pt x="19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8" name="Freeform 2522">
            <a:extLst>
              <a:ext uri="{FF2B5EF4-FFF2-40B4-BE49-F238E27FC236}">
                <a16:creationId xmlns:a16="http://schemas.microsoft.com/office/drawing/2014/main" id="{CF2D942B-B3D5-5E41-BFEC-416E35335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50" y="3243263"/>
            <a:ext cx="31750" cy="57150"/>
          </a:xfrm>
          <a:custGeom>
            <a:avLst/>
            <a:gdLst>
              <a:gd name="T0" fmla="*/ 20437 w 87"/>
              <a:gd name="T1" fmla="*/ 23873 h 158"/>
              <a:gd name="T2" fmla="*/ 31385 w 87"/>
              <a:gd name="T3" fmla="*/ 35086 h 158"/>
              <a:gd name="T4" fmla="*/ 18612 w 87"/>
              <a:gd name="T5" fmla="*/ 38341 h 158"/>
              <a:gd name="T6" fmla="*/ 9489 w 87"/>
              <a:gd name="T7" fmla="*/ 56788 h 158"/>
              <a:gd name="T8" fmla="*/ 10948 w 87"/>
              <a:gd name="T9" fmla="*/ 45937 h 158"/>
              <a:gd name="T10" fmla="*/ 12043 w 87"/>
              <a:gd name="T11" fmla="*/ 38341 h 158"/>
              <a:gd name="T12" fmla="*/ 365 w 87"/>
              <a:gd name="T13" fmla="*/ 31830 h 158"/>
              <a:gd name="T14" fmla="*/ 14233 w 87"/>
              <a:gd name="T15" fmla="*/ 28575 h 158"/>
              <a:gd name="T16" fmla="*/ 0 w 87"/>
              <a:gd name="T17" fmla="*/ 0 h 158"/>
              <a:gd name="T18" fmla="*/ 20437 w 87"/>
              <a:gd name="T19" fmla="*/ 23873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7" h="158">
                <a:moveTo>
                  <a:pt x="56" y="66"/>
                </a:moveTo>
                <a:cubicBezTo>
                  <a:pt x="60" y="97"/>
                  <a:pt x="73" y="106"/>
                  <a:pt x="86" y="97"/>
                </a:cubicBezTo>
                <a:cubicBezTo>
                  <a:pt x="83" y="115"/>
                  <a:pt x="66" y="118"/>
                  <a:pt x="51" y="106"/>
                </a:cubicBezTo>
                <a:cubicBezTo>
                  <a:pt x="53" y="124"/>
                  <a:pt x="45" y="148"/>
                  <a:pt x="26" y="157"/>
                </a:cubicBezTo>
                <a:cubicBezTo>
                  <a:pt x="24" y="145"/>
                  <a:pt x="32" y="136"/>
                  <a:pt x="30" y="127"/>
                </a:cubicBezTo>
                <a:cubicBezTo>
                  <a:pt x="29" y="121"/>
                  <a:pt x="29" y="112"/>
                  <a:pt x="33" y="106"/>
                </a:cubicBezTo>
                <a:cubicBezTo>
                  <a:pt x="22" y="109"/>
                  <a:pt x="3" y="103"/>
                  <a:pt x="1" y="88"/>
                </a:cubicBezTo>
                <a:cubicBezTo>
                  <a:pt x="15" y="94"/>
                  <a:pt x="32" y="94"/>
                  <a:pt x="39" y="79"/>
                </a:cubicBezTo>
                <a:cubicBezTo>
                  <a:pt x="45" y="60"/>
                  <a:pt x="42" y="33"/>
                  <a:pt x="0" y="0"/>
                </a:cubicBezTo>
                <a:cubicBezTo>
                  <a:pt x="30" y="18"/>
                  <a:pt x="48" y="39"/>
                  <a:pt x="56" y="66"/>
                </a:cubicBez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9" name="Freeform 2523">
            <a:extLst>
              <a:ext uri="{FF2B5EF4-FFF2-40B4-BE49-F238E27FC236}">
                <a16:creationId xmlns:a16="http://schemas.microsoft.com/office/drawing/2014/main" id="{F44AE1F4-1108-4C48-80D4-3D76AF7F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50" y="3243263"/>
            <a:ext cx="31750" cy="57150"/>
          </a:xfrm>
          <a:custGeom>
            <a:avLst/>
            <a:gdLst>
              <a:gd name="T0" fmla="*/ 9853 w 87"/>
              <a:gd name="T1" fmla="*/ 51363 h 158"/>
              <a:gd name="T2" fmla="*/ 9489 w 87"/>
              <a:gd name="T3" fmla="*/ 56788 h 158"/>
              <a:gd name="T4" fmla="*/ 18612 w 87"/>
              <a:gd name="T5" fmla="*/ 38341 h 158"/>
              <a:gd name="T6" fmla="*/ 9489 w 87"/>
              <a:gd name="T7" fmla="*/ 56788 h 158"/>
              <a:gd name="T8" fmla="*/ 8759 w 87"/>
              <a:gd name="T9" fmla="*/ 56788 h 158"/>
              <a:gd name="T10" fmla="*/ 9853 w 87"/>
              <a:gd name="T11" fmla="*/ 51363 h 158"/>
              <a:gd name="T12" fmla="*/ 11678 w 87"/>
              <a:gd name="T13" fmla="*/ 38341 h 158"/>
              <a:gd name="T14" fmla="*/ 12043 w 87"/>
              <a:gd name="T15" fmla="*/ 38341 h 158"/>
              <a:gd name="T16" fmla="*/ 10948 w 87"/>
              <a:gd name="T17" fmla="*/ 45937 h 158"/>
              <a:gd name="T18" fmla="*/ 11678 w 87"/>
              <a:gd name="T19" fmla="*/ 38341 h 158"/>
              <a:gd name="T20" fmla="*/ 0 w 87"/>
              <a:gd name="T21" fmla="*/ 31830 h 158"/>
              <a:gd name="T22" fmla="*/ 365 w 87"/>
              <a:gd name="T23" fmla="*/ 31830 h 158"/>
              <a:gd name="T24" fmla="*/ 9124 w 87"/>
              <a:gd name="T25" fmla="*/ 38341 h 158"/>
              <a:gd name="T26" fmla="*/ 0 w 87"/>
              <a:gd name="T27" fmla="*/ 31830 h 158"/>
              <a:gd name="T28" fmla="*/ 0 w 87"/>
              <a:gd name="T29" fmla="*/ 0 h 158"/>
              <a:gd name="T30" fmla="*/ 1825 w 87"/>
              <a:gd name="T31" fmla="*/ 1085 h 158"/>
              <a:gd name="T32" fmla="*/ 3284 w 87"/>
              <a:gd name="T33" fmla="*/ 1809 h 158"/>
              <a:gd name="T34" fmla="*/ 2555 w 87"/>
              <a:gd name="T35" fmla="*/ 1447 h 158"/>
              <a:gd name="T36" fmla="*/ 14233 w 87"/>
              <a:gd name="T37" fmla="*/ 28213 h 158"/>
              <a:gd name="T38" fmla="*/ 0 w 87"/>
              <a:gd name="T39" fmla="*/ 0 h 158"/>
              <a:gd name="T40" fmla="*/ 2555 w 87"/>
              <a:gd name="T41" fmla="*/ 1447 h 158"/>
              <a:gd name="T42" fmla="*/ 1825 w 87"/>
              <a:gd name="T43" fmla="*/ 1085 h 158"/>
              <a:gd name="T44" fmla="*/ 1460 w 87"/>
              <a:gd name="T45" fmla="*/ 1085 h 158"/>
              <a:gd name="T46" fmla="*/ 2555 w 87"/>
              <a:gd name="T47" fmla="*/ 1447 h 158"/>
              <a:gd name="T48" fmla="*/ 16057 w 87"/>
              <a:gd name="T49" fmla="*/ 14830 h 158"/>
              <a:gd name="T50" fmla="*/ 3284 w 87"/>
              <a:gd name="T51" fmla="*/ 1809 h 158"/>
              <a:gd name="T52" fmla="*/ 16057 w 87"/>
              <a:gd name="T53" fmla="*/ 14830 h 158"/>
              <a:gd name="T54" fmla="*/ 20437 w 87"/>
              <a:gd name="T55" fmla="*/ 23873 h 158"/>
              <a:gd name="T56" fmla="*/ 27736 w 87"/>
              <a:gd name="T57" fmla="*/ 36171 h 158"/>
              <a:gd name="T58" fmla="*/ 31020 w 87"/>
              <a:gd name="T59" fmla="*/ 35086 h 158"/>
              <a:gd name="T60" fmla="*/ 31385 w 87"/>
              <a:gd name="T61" fmla="*/ 35086 h 158"/>
              <a:gd name="T62" fmla="*/ 31020 w 87"/>
              <a:gd name="T63" fmla="*/ 36894 h 158"/>
              <a:gd name="T64" fmla="*/ 31020 w 87"/>
              <a:gd name="T65" fmla="*/ 36171 h 158"/>
              <a:gd name="T66" fmla="*/ 27736 w 87"/>
              <a:gd name="T67" fmla="*/ 37256 h 158"/>
              <a:gd name="T68" fmla="*/ 20437 w 87"/>
              <a:gd name="T69" fmla="*/ 23873 h 158"/>
              <a:gd name="T70" fmla="*/ 16057 w 87"/>
              <a:gd name="T71" fmla="*/ 14830 h 158"/>
              <a:gd name="T72" fmla="*/ 20437 w 87"/>
              <a:gd name="T73" fmla="*/ 23873 h 158"/>
              <a:gd name="T74" fmla="*/ 30655 w 87"/>
              <a:gd name="T75" fmla="*/ 37618 h 158"/>
              <a:gd name="T76" fmla="*/ 31020 w 87"/>
              <a:gd name="T77" fmla="*/ 36894 h 158"/>
              <a:gd name="T78" fmla="*/ 30655 w 87"/>
              <a:gd name="T79" fmla="*/ 37618 h 158"/>
              <a:gd name="T80" fmla="*/ 26276 w 87"/>
              <a:gd name="T81" fmla="*/ 40511 h 158"/>
              <a:gd name="T82" fmla="*/ 30655 w 87"/>
              <a:gd name="T83" fmla="*/ 37618 h 158"/>
              <a:gd name="T84" fmla="*/ 26276 w 87"/>
              <a:gd name="T85" fmla="*/ 40511 h 1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87" h="158">
                <a:moveTo>
                  <a:pt x="27" y="142"/>
                </a:moveTo>
                <a:cubicBezTo>
                  <a:pt x="27" y="145"/>
                  <a:pt x="24" y="151"/>
                  <a:pt x="26" y="157"/>
                </a:cubicBezTo>
                <a:cubicBezTo>
                  <a:pt x="45" y="148"/>
                  <a:pt x="51" y="124"/>
                  <a:pt x="51" y="106"/>
                </a:cubicBezTo>
                <a:cubicBezTo>
                  <a:pt x="53" y="124"/>
                  <a:pt x="45" y="148"/>
                  <a:pt x="26" y="157"/>
                </a:cubicBezTo>
                <a:lnTo>
                  <a:pt x="24" y="157"/>
                </a:lnTo>
                <a:cubicBezTo>
                  <a:pt x="24" y="151"/>
                  <a:pt x="26" y="145"/>
                  <a:pt x="27" y="142"/>
                </a:cubicBezTo>
                <a:close/>
                <a:moveTo>
                  <a:pt x="32" y="106"/>
                </a:moveTo>
                <a:lnTo>
                  <a:pt x="33" y="106"/>
                </a:lnTo>
                <a:cubicBezTo>
                  <a:pt x="30" y="112"/>
                  <a:pt x="29" y="121"/>
                  <a:pt x="30" y="127"/>
                </a:cubicBezTo>
                <a:cubicBezTo>
                  <a:pt x="29" y="124"/>
                  <a:pt x="27" y="112"/>
                  <a:pt x="32" y="106"/>
                </a:cubicBezTo>
                <a:close/>
                <a:moveTo>
                  <a:pt x="0" y="88"/>
                </a:moveTo>
                <a:lnTo>
                  <a:pt x="1" y="88"/>
                </a:lnTo>
                <a:cubicBezTo>
                  <a:pt x="3" y="99"/>
                  <a:pt x="14" y="105"/>
                  <a:pt x="25" y="106"/>
                </a:cubicBezTo>
                <a:cubicBezTo>
                  <a:pt x="13" y="105"/>
                  <a:pt x="1" y="99"/>
                  <a:pt x="0" y="88"/>
                </a:cubicBezTo>
                <a:close/>
                <a:moveTo>
                  <a:pt x="0" y="0"/>
                </a:moveTo>
                <a:cubicBezTo>
                  <a:pt x="2" y="1"/>
                  <a:pt x="3" y="2"/>
                  <a:pt x="5" y="3"/>
                </a:cubicBezTo>
                <a:cubicBezTo>
                  <a:pt x="6" y="4"/>
                  <a:pt x="8" y="5"/>
                  <a:pt x="9" y="5"/>
                </a:cubicBezTo>
                <a:cubicBezTo>
                  <a:pt x="8" y="5"/>
                  <a:pt x="8" y="5"/>
                  <a:pt x="7" y="4"/>
                </a:cubicBezTo>
                <a:cubicBezTo>
                  <a:pt x="46" y="39"/>
                  <a:pt x="44" y="66"/>
                  <a:pt x="39" y="78"/>
                </a:cubicBezTo>
                <a:cubicBezTo>
                  <a:pt x="44" y="63"/>
                  <a:pt x="45" y="39"/>
                  <a:pt x="0" y="0"/>
                </a:cubicBezTo>
                <a:close/>
                <a:moveTo>
                  <a:pt x="7" y="4"/>
                </a:moveTo>
                <a:cubicBezTo>
                  <a:pt x="7" y="4"/>
                  <a:pt x="6" y="3"/>
                  <a:pt x="5" y="3"/>
                </a:cubicBezTo>
                <a:lnTo>
                  <a:pt x="4" y="3"/>
                </a:lnTo>
                <a:cubicBezTo>
                  <a:pt x="5" y="3"/>
                  <a:pt x="6" y="4"/>
                  <a:pt x="7" y="4"/>
                </a:cubicBezTo>
                <a:close/>
                <a:moveTo>
                  <a:pt x="44" y="41"/>
                </a:moveTo>
                <a:cubicBezTo>
                  <a:pt x="36" y="28"/>
                  <a:pt x="24" y="17"/>
                  <a:pt x="9" y="5"/>
                </a:cubicBezTo>
                <a:cubicBezTo>
                  <a:pt x="25" y="16"/>
                  <a:pt x="36" y="28"/>
                  <a:pt x="44" y="41"/>
                </a:cubicBezTo>
                <a:close/>
                <a:moveTo>
                  <a:pt x="56" y="66"/>
                </a:moveTo>
                <a:cubicBezTo>
                  <a:pt x="59" y="91"/>
                  <a:pt x="66" y="100"/>
                  <a:pt x="76" y="100"/>
                </a:cubicBezTo>
                <a:cubicBezTo>
                  <a:pt x="79" y="100"/>
                  <a:pt x="83" y="100"/>
                  <a:pt x="85" y="97"/>
                </a:cubicBezTo>
                <a:lnTo>
                  <a:pt x="86" y="97"/>
                </a:lnTo>
                <a:cubicBezTo>
                  <a:pt x="86" y="98"/>
                  <a:pt x="86" y="100"/>
                  <a:pt x="85" y="102"/>
                </a:cubicBezTo>
                <a:cubicBezTo>
                  <a:pt x="85" y="101"/>
                  <a:pt x="85" y="100"/>
                  <a:pt x="85" y="100"/>
                </a:cubicBezTo>
                <a:cubicBezTo>
                  <a:pt x="83" y="100"/>
                  <a:pt x="79" y="103"/>
                  <a:pt x="76" y="103"/>
                </a:cubicBezTo>
                <a:cubicBezTo>
                  <a:pt x="66" y="103"/>
                  <a:pt x="59" y="91"/>
                  <a:pt x="56" y="66"/>
                </a:cubicBezTo>
                <a:cubicBezTo>
                  <a:pt x="53" y="57"/>
                  <a:pt x="49" y="49"/>
                  <a:pt x="44" y="41"/>
                </a:cubicBezTo>
                <a:cubicBezTo>
                  <a:pt x="50" y="49"/>
                  <a:pt x="53" y="57"/>
                  <a:pt x="56" y="66"/>
                </a:cubicBezTo>
                <a:close/>
                <a:moveTo>
                  <a:pt x="84" y="104"/>
                </a:moveTo>
                <a:cubicBezTo>
                  <a:pt x="85" y="103"/>
                  <a:pt x="85" y="102"/>
                  <a:pt x="85" y="102"/>
                </a:cubicBezTo>
                <a:cubicBezTo>
                  <a:pt x="85" y="102"/>
                  <a:pt x="85" y="103"/>
                  <a:pt x="84" y="104"/>
                </a:cubicBezTo>
                <a:close/>
                <a:moveTo>
                  <a:pt x="72" y="112"/>
                </a:moveTo>
                <a:cubicBezTo>
                  <a:pt x="77" y="111"/>
                  <a:pt x="81" y="108"/>
                  <a:pt x="84" y="104"/>
                </a:cubicBezTo>
                <a:cubicBezTo>
                  <a:pt x="82" y="108"/>
                  <a:pt x="78" y="111"/>
                  <a:pt x="72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0" name="Freeform 2524">
            <a:extLst>
              <a:ext uri="{FF2B5EF4-FFF2-40B4-BE49-F238E27FC236}">
                <a16:creationId xmlns:a16="http://schemas.microsoft.com/office/drawing/2014/main" id="{84A8CFFC-88E8-4948-87AA-306A630DA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178175"/>
            <a:ext cx="30163" cy="23813"/>
          </a:xfrm>
          <a:custGeom>
            <a:avLst/>
            <a:gdLst>
              <a:gd name="T0" fmla="*/ 14004 w 84"/>
              <a:gd name="T1" fmla="*/ 4465 h 64"/>
              <a:gd name="T2" fmla="*/ 29804 w 84"/>
              <a:gd name="T3" fmla="*/ 8930 h 64"/>
              <a:gd name="T4" fmla="*/ 24777 w 84"/>
              <a:gd name="T5" fmla="*/ 12279 h 64"/>
              <a:gd name="T6" fmla="*/ 29086 w 84"/>
              <a:gd name="T7" fmla="*/ 20092 h 64"/>
              <a:gd name="T8" fmla="*/ 16159 w 84"/>
              <a:gd name="T9" fmla="*/ 14511 h 64"/>
              <a:gd name="T10" fmla="*/ 6823 w 84"/>
              <a:gd name="T11" fmla="*/ 14511 h 64"/>
              <a:gd name="T12" fmla="*/ 7900 w 84"/>
              <a:gd name="T13" fmla="*/ 6697 h 64"/>
              <a:gd name="T14" fmla="*/ 359 w 84"/>
              <a:gd name="T15" fmla="*/ 7814 h 64"/>
              <a:gd name="T16" fmla="*/ 14004 w 84"/>
              <a:gd name="T17" fmla="*/ 4465 h 64"/>
              <a:gd name="T18" fmla="*/ 0 w 84"/>
              <a:gd name="T19" fmla="*/ 8558 h 64"/>
              <a:gd name="T20" fmla="*/ 359 w 84"/>
              <a:gd name="T21" fmla="*/ 7814 h 64"/>
              <a:gd name="T22" fmla="*/ 0 w 84"/>
              <a:gd name="T23" fmla="*/ 8558 h 6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64">
                <a:moveTo>
                  <a:pt x="39" y="12"/>
                </a:moveTo>
                <a:cubicBezTo>
                  <a:pt x="58" y="0"/>
                  <a:pt x="61" y="30"/>
                  <a:pt x="83" y="24"/>
                </a:cubicBezTo>
                <a:cubicBezTo>
                  <a:pt x="83" y="27"/>
                  <a:pt x="76" y="33"/>
                  <a:pt x="69" y="33"/>
                </a:cubicBezTo>
                <a:cubicBezTo>
                  <a:pt x="76" y="42"/>
                  <a:pt x="66" y="51"/>
                  <a:pt x="81" y="54"/>
                </a:cubicBezTo>
                <a:cubicBezTo>
                  <a:pt x="66" y="63"/>
                  <a:pt x="48" y="54"/>
                  <a:pt x="45" y="39"/>
                </a:cubicBezTo>
                <a:cubicBezTo>
                  <a:pt x="39" y="45"/>
                  <a:pt x="23" y="45"/>
                  <a:pt x="19" y="39"/>
                </a:cubicBezTo>
                <a:cubicBezTo>
                  <a:pt x="31" y="36"/>
                  <a:pt x="29" y="24"/>
                  <a:pt x="22" y="18"/>
                </a:cubicBezTo>
                <a:cubicBezTo>
                  <a:pt x="16" y="12"/>
                  <a:pt x="5" y="13"/>
                  <a:pt x="1" y="21"/>
                </a:cubicBezTo>
                <a:cubicBezTo>
                  <a:pt x="10" y="0"/>
                  <a:pt x="30" y="3"/>
                  <a:pt x="39" y="12"/>
                </a:cubicBezTo>
                <a:close/>
                <a:moveTo>
                  <a:pt x="0" y="23"/>
                </a:moveTo>
                <a:cubicBezTo>
                  <a:pt x="0" y="22"/>
                  <a:pt x="1" y="21"/>
                  <a:pt x="1" y="21"/>
                </a:cubicBezTo>
                <a:cubicBezTo>
                  <a:pt x="1" y="21"/>
                  <a:pt x="0" y="22"/>
                  <a:pt x="0" y="23"/>
                </a:cubicBezTo>
                <a:close/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1" name="Freeform 2525">
            <a:extLst>
              <a:ext uri="{FF2B5EF4-FFF2-40B4-BE49-F238E27FC236}">
                <a16:creationId xmlns:a16="http://schemas.microsoft.com/office/drawing/2014/main" id="{DA0D8E87-15D2-C84E-BC0A-56C827075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181350"/>
            <a:ext cx="30163" cy="19050"/>
          </a:xfrm>
          <a:custGeom>
            <a:avLst/>
            <a:gdLst>
              <a:gd name="T0" fmla="*/ 12420 w 85"/>
              <a:gd name="T1" fmla="*/ 13188 h 52"/>
              <a:gd name="T2" fmla="*/ 15614 w 85"/>
              <a:gd name="T3" fmla="*/ 12089 h 52"/>
              <a:gd name="T4" fmla="*/ 16324 w 85"/>
              <a:gd name="T5" fmla="*/ 10990 h 52"/>
              <a:gd name="T6" fmla="*/ 16324 w 85"/>
              <a:gd name="T7" fmla="*/ 12089 h 52"/>
              <a:gd name="T8" fmla="*/ 12420 w 85"/>
              <a:gd name="T9" fmla="*/ 13188 h 52"/>
              <a:gd name="T10" fmla="*/ 10646 w 85"/>
              <a:gd name="T11" fmla="*/ 13188 h 52"/>
              <a:gd name="T12" fmla="*/ 6742 w 85"/>
              <a:gd name="T13" fmla="*/ 12089 h 52"/>
              <a:gd name="T14" fmla="*/ 7097 w 85"/>
              <a:gd name="T15" fmla="*/ 12089 h 52"/>
              <a:gd name="T16" fmla="*/ 10291 w 85"/>
              <a:gd name="T17" fmla="*/ 8792 h 52"/>
              <a:gd name="T18" fmla="*/ 8162 w 85"/>
              <a:gd name="T19" fmla="*/ 4396 h 52"/>
              <a:gd name="T20" fmla="*/ 10646 w 85"/>
              <a:gd name="T21" fmla="*/ 8792 h 52"/>
              <a:gd name="T22" fmla="*/ 7097 w 85"/>
              <a:gd name="T23" fmla="*/ 12089 h 52"/>
              <a:gd name="T24" fmla="*/ 10646 w 85"/>
              <a:gd name="T25" fmla="*/ 13188 h 52"/>
              <a:gd name="T26" fmla="*/ 1065 w 85"/>
              <a:gd name="T27" fmla="*/ 5495 h 52"/>
              <a:gd name="T28" fmla="*/ 710 w 85"/>
              <a:gd name="T29" fmla="*/ 6594 h 52"/>
              <a:gd name="T30" fmla="*/ 0 w 85"/>
              <a:gd name="T31" fmla="*/ 6594 h 52"/>
              <a:gd name="T32" fmla="*/ 710 w 85"/>
              <a:gd name="T33" fmla="*/ 5495 h 52"/>
              <a:gd name="T34" fmla="*/ 8162 w 85"/>
              <a:gd name="T35" fmla="*/ 0 h 52"/>
              <a:gd name="T36" fmla="*/ 1419 w 85"/>
              <a:gd name="T37" fmla="*/ 4030 h 52"/>
              <a:gd name="T38" fmla="*/ 4968 w 85"/>
              <a:gd name="T39" fmla="*/ 3297 h 52"/>
              <a:gd name="T40" fmla="*/ 1065 w 85"/>
              <a:gd name="T41" fmla="*/ 5495 h 52"/>
              <a:gd name="T42" fmla="*/ 8162 w 85"/>
              <a:gd name="T43" fmla="*/ 0 h 52"/>
              <a:gd name="T44" fmla="*/ 14194 w 85"/>
              <a:gd name="T45" fmla="*/ 2198 h 52"/>
              <a:gd name="T46" fmla="*/ 17388 w 85"/>
              <a:gd name="T47" fmla="*/ 1099 h 52"/>
              <a:gd name="T48" fmla="*/ 14194 w 85"/>
              <a:gd name="T49" fmla="*/ 3297 h 52"/>
              <a:gd name="T50" fmla="*/ 13485 w 85"/>
              <a:gd name="T51" fmla="*/ 2198 h 52"/>
              <a:gd name="T52" fmla="*/ 8162 w 85"/>
              <a:gd name="T53" fmla="*/ 0 h 52"/>
              <a:gd name="T54" fmla="*/ 22001 w 85"/>
              <a:gd name="T55" fmla="*/ 3297 h 52"/>
              <a:gd name="T56" fmla="*/ 26969 w 85"/>
              <a:gd name="T57" fmla="*/ 6594 h 52"/>
              <a:gd name="T58" fmla="*/ 22001 w 85"/>
              <a:gd name="T59" fmla="*/ 4396 h 52"/>
              <a:gd name="T60" fmla="*/ 17388 w 85"/>
              <a:gd name="T61" fmla="*/ 1099 h 52"/>
              <a:gd name="T62" fmla="*/ 22001 w 85"/>
              <a:gd name="T63" fmla="*/ 3297 h 52"/>
              <a:gd name="T64" fmla="*/ 25195 w 85"/>
              <a:gd name="T65" fmla="*/ 9891 h 52"/>
              <a:gd name="T66" fmla="*/ 29808 w 85"/>
              <a:gd name="T67" fmla="*/ 6594 h 52"/>
              <a:gd name="T68" fmla="*/ 25195 w 85"/>
              <a:gd name="T69" fmla="*/ 9891 h 52"/>
              <a:gd name="T70" fmla="*/ 29098 w 85"/>
              <a:gd name="T71" fmla="*/ 17585 h 52"/>
              <a:gd name="T72" fmla="*/ 29808 w 85"/>
              <a:gd name="T73" fmla="*/ 17585 h 52"/>
              <a:gd name="T74" fmla="*/ 29098 w 85"/>
              <a:gd name="T75" fmla="*/ 18684 h 52"/>
              <a:gd name="T76" fmla="*/ 25905 w 85"/>
              <a:gd name="T77" fmla="*/ 15020 h 52"/>
              <a:gd name="T78" fmla="*/ 29098 w 85"/>
              <a:gd name="T79" fmla="*/ 17585 h 5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5" h="52">
                <a:moveTo>
                  <a:pt x="35" y="36"/>
                </a:moveTo>
                <a:cubicBezTo>
                  <a:pt x="40" y="36"/>
                  <a:pt x="43" y="35"/>
                  <a:pt x="44" y="33"/>
                </a:cubicBezTo>
                <a:lnTo>
                  <a:pt x="46" y="30"/>
                </a:lnTo>
                <a:lnTo>
                  <a:pt x="46" y="33"/>
                </a:lnTo>
                <a:cubicBezTo>
                  <a:pt x="43" y="35"/>
                  <a:pt x="40" y="36"/>
                  <a:pt x="35" y="36"/>
                </a:cubicBezTo>
                <a:close/>
                <a:moveTo>
                  <a:pt x="30" y="36"/>
                </a:moveTo>
                <a:cubicBezTo>
                  <a:pt x="26" y="36"/>
                  <a:pt x="21" y="36"/>
                  <a:pt x="19" y="33"/>
                </a:cubicBezTo>
                <a:lnTo>
                  <a:pt x="20" y="33"/>
                </a:lnTo>
                <a:cubicBezTo>
                  <a:pt x="26" y="30"/>
                  <a:pt x="29" y="27"/>
                  <a:pt x="29" y="24"/>
                </a:cubicBezTo>
                <a:cubicBezTo>
                  <a:pt x="30" y="18"/>
                  <a:pt x="28" y="15"/>
                  <a:pt x="23" y="12"/>
                </a:cubicBezTo>
                <a:cubicBezTo>
                  <a:pt x="29" y="15"/>
                  <a:pt x="30" y="18"/>
                  <a:pt x="30" y="24"/>
                </a:cubicBezTo>
                <a:cubicBezTo>
                  <a:pt x="29" y="27"/>
                  <a:pt x="24" y="33"/>
                  <a:pt x="20" y="33"/>
                </a:cubicBezTo>
                <a:cubicBezTo>
                  <a:pt x="21" y="36"/>
                  <a:pt x="32" y="36"/>
                  <a:pt x="30" y="36"/>
                </a:cubicBezTo>
                <a:close/>
                <a:moveTo>
                  <a:pt x="3" y="15"/>
                </a:moveTo>
                <a:cubicBezTo>
                  <a:pt x="2" y="15"/>
                  <a:pt x="2" y="18"/>
                  <a:pt x="2" y="18"/>
                </a:cubicBezTo>
                <a:lnTo>
                  <a:pt x="0" y="18"/>
                </a:lnTo>
                <a:lnTo>
                  <a:pt x="2" y="15"/>
                </a:lnTo>
                <a:cubicBezTo>
                  <a:pt x="5" y="6"/>
                  <a:pt x="12" y="0"/>
                  <a:pt x="23" y="0"/>
                </a:cubicBezTo>
                <a:cubicBezTo>
                  <a:pt x="14" y="0"/>
                  <a:pt x="8" y="5"/>
                  <a:pt x="4" y="11"/>
                </a:cubicBezTo>
                <a:cubicBezTo>
                  <a:pt x="6" y="9"/>
                  <a:pt x="11" y="9"/>
                  <a:pt x="14" y="9"/>
                </a:cubicBezTo>
                <a:cubicBezTo>
                  <a:pt x="9" y="9"/>
                  <a:pt x="3" y="12"/>
                  <a:pt x="3" y="15"/>
                </a:cubicBezTo>
                <a:close/>
                <a:moveTo>
                  <a:pt x="23" y="0"/>
                </a:moveTo>
                <a:cubicBezTo>
                  <a:pt x="30" y="0"/>
                  <a:pt x="35" y="0"/>
                  <a:pt x="40" y="6"/>
                </a:cubicBezTo>
                <a:cubicBezTo>
                  <a:pt x="43" y="6"/>
                  <a:pt x="46" y="3"/>
                  <a:pt x="49" y="3"/>
                </a:cubicBezTo>
                <a:cubicBezTo>
                  <a:pt x="46" y="3"/>
                  <a:pt x="43" y="6"/>
                  <a:pt x="40" y="9"/>
                </a:cubicBezTo>
                <a:lnTo>
                  <a:pt x="38" y="6"/>
                </a:lnTo>
                <a:cubicBezTo>
                  <a:pt x="35" y="3"/>
                  <a:pt x="29" y="0"/>
                  <a:pt x="23" y="0"/>
                </a:cubicBezTo>
                <a:close/>
                <a:moveTo>
                  <a:pt x="62" y="9"/>
                </a:moveTo>
                <a:cubicBezTo>
                  <a:pt x="67" y="14"/>
                  <a:pt x="72" y="17"/>
                  <a:pt x="76" y="18"/>
                </a:cubicBezTo>
                <a:cubicBezTo>
                  <a:pt x="72" y="17"/>
                  <a:pt x="67" y="15"/>
                  <a:pt x="62" y="12"/>
                </a:cubicBezTo>
                <a:cubicBezTo>
                  <a:pt x="58" y="9"/>
                  <a:pt x="55" y="3"/>
                  <a:pt x="49" y="3"/>
                </a:cubicBezTo>
                <a:cubicBezTo>
                  <a:pt x="55" y="3"/>
                  <a:pt x="58" y="6"/>
                  <a:pt x="62" y="9"/>
                </a:cubicBezTo>
                <a:close/>
                <a:moveTo>
                  <a:pt x="71" y="27"/>
                </a:moveTo>
                <a:cubicBezTo>
                  <a:pt x="78" y="26"/>
                  <a:pt x="82" y="21"/>
                  <a:pt x="84" y="18"/>
                </a:cubicBezTo>
                <a:cubicBezTo>
                  <a:pt x="84" y="21"/>
                  <a:pt x="78" y="26"/>
                  <a:pt x="71" y="27"/>
                </a:cubicBezTo>
                <a:close/>
                <a:moveTo>
                  <a:pt x="82" y="48"/>
                </a:moveTo>
                <a:lnTo>
                  <a:pt x="84" y="48"/>
                </a:lnTo>
                <a:lnTo>
                  <a:pt x="82" y="51"/>
                </a:lnTo>
                <a:cubicBezTo>
                  <a:pt x="76" y="47"/>
                  <a:pt x="74" y="44"/>
                  <a:pt x="73" y="41"/>
                </a:cubicBezTo>
                <a:cubicBezTo>
                  <a:pt x="74" y="44"/>
                  <a:pt x="76" y="46"/>
                  <a:pt x="82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2" name="Freeform 2526">
            <a:extLst>
              <a:ext uri="{FF2B5EF4-FFF2-40B4-BE49-F238E27FC236}">
                <a16:creationId xmlns:a16="http://schemas.microsoft.com/office/drawing/2014/main" id="{CDF0CBAE-7AEF-C94D-9410-A61CCA64F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0988" y="3200400"/>
            <a:ext cx="69850" cy="55563"/>
          </a:xfrm>
          <a:custGeom>
            <a:avLst/>
            <a:gdLst>
              <a:gd name="T0" fmla="*/ 30401 w 193"/>
              <a:gd name="T1" fmla="*/ 23242 h 153"/>
              <a:gd name="T2" fmla="*/ 50668 w 193"/>
              <a:gd name="T3" fmla="*/ 21063 h 153"/>
              <a:gd name="T4" fmla="*/ 33658 w 193"/>
              <a:gd name="T5" fmla="*/ 29779 h 153"/>
              <a:gd name="T6" fmla="*/ 31487 w 193"/>
              <a:gd name="T7" fmla="*/ 30868 h 153"/>
              <a:gd name="T8" fmla="*/ 53926 w 193"/>
              <a:gd name="T9" fmla="*/ 38495 h 153"/>
              <a:gd name="T10" fmla="*/ 60078 w 193"/>
              <a:gd name="T11" fmla="*/ 55200 h 153"/>
              <a:gd name="T12" fmla="*/ 60078 w 193"/>
              <a:gd name="T13" fmla="*/ 51931 h 153"/>
              <a:gd name="T14" fmla="*/ 15924 w 193"/>
              <a:gd name="T15" fmla="*/ 15616 h 153"/>
              <a:gd name="T16" fmla="*/ 6153 w 193"/>
              <a:gd name="T17" fmla="*/ 10168 h 153"/>
              <a:gd name="T18" fmla="*/ 12305 w 193"/>
              <a:gd name="T19" fmla="*/ 10168 h 153"/>
              <a:gd name="T20" fmla="*/ 9410 w 193"/>
              <a:gd name="T21" fmla="*/ 1089 h 153"/>
              <a:gd name="T22" fmla="*/ 11219 w 193"/>
              <a:gd name="T23" fmla="*/ 0 h 153"/>
              <a:gd name="T24" fmla="*/ 13753 w 193"/>
              <a:gd name="T25" fmla="*/ 2179 h 153"/>
              <a:gd name="T26" fmla="*/ 15562 w 193"/>
              <a:gd name="T27" fmla="*/ 2179 h 153"/>
              <a:gd name="T28" fmla="*/ 15924 w 193"/>
              <a:gd name="T29" fmla="*/ 2179 h 153"/>
              <a:gd name="T30" fmla="*/ 18820 w 193"/>
              <a:gd name="T31" fmla="*/ 4358 h 153"/>
              <a:gd name="T32" fmla="*/ 30401 w 193"/>
              <a:gd name="T33" fmla="*/ 23242 h 15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3" h="153">
                <a:moveTo>
                  <a:pt x="84" y="64"/>
                </a:moveTo>
                <a:cubicBezTo>
                  <a:pt x="104" y="76"/>
                  <a:pt x="126" y="73"/>
                  <a:pt x="140" y="58"/>
                </a:cubicBezTo>
                <a:cubicBezTo>
                  <a:pt x="140" y="88"/>
                  <a:pt x="111" y="88"/>
                  <a:pt x="93" y="82"/>
                </a:cubicBezTo>
                <a:cubicBezTo>
                  <a:pt x="85" y="76"/>
                  <a:pt x="81" y="79"/>
                  <a:pt x="87" y="85"/>
                </a:cubicBezTo>
                <a:cubicBezTo>
                  <a:pt x="96" y="94"/>
                  <a:pt x="123" y="100"/>
                  <a:pt x="149" y="106"/>
                </a:cubicBezTo>
                <a:cubicBezTo>
                  <a:pt x="192" y="115"/>
                  <a:pt x="180" y="148"/>
                  <a:pt x="166" y="152"/>
                </a:cubicBezTo>
                <a:cubicBezTo>
                  <a:pt x="169" y="151"/>
                  <a:pt x="169" y="148"/>
                  <a:pt x="166" y="143"/>
                </a:cubicBezTo>
                <a:cubicBezTo>
                  <a:pt x="125" y="110"/>
                  <a:pt x="43" y="122"/>
                  <a:pt x="44" y="43"/>
                </a:cubicBezTo>
                <a:cubicBezTo>
                  <a:pt x="35" y="64"/>
                  <a:pt x="0" y="55"/>
                  <a:pt x="17" y="28"/>
                </a:cubicBezTo>
                <a:cubicBezTo>
                  <a:pt x="22" y="34"/>
                  <a:pt x="31" y="34"/>
                  <a:pt x="34" y="28"/>
                </a:cubicBezTo>
                <a:cubicBezTo>
                  <a:pt x="37" y="21"/>
                  <a:pt x="35" y="12"/>
                  <a:pt x="26" y="3"/>
                </a:cubicBezTo>
                <a:cubicBezTo>
                  <a:pt x="28" y="3"/>
                  <a:pt x="31" y="3"/>
                  <a:pt x="31" y="0"/>
                </a:cubicBezTo>
                <a:cubicBezTo>
                  <a:pt x="31" y="3"/>
                  <a:pt x="32" y="6"/>
                  <a:pt x="38" y="6"/>
                </a:cubicBezTo>
                <a:lnTo>
                  <a:pt x="43" y="6"/>
                </a:lnTo>
                <a:lnTo>
                  <a:pt x="44" y="6"/>
                </a:lnTo>
                <a:cubicBezTo>
                  <a:pt x="44" y="6"/>
                  <a:pt x="49" y="12"/>
                  <a:pt x="52" y="12"/>
                </a:cubicBezTo>
                <a:cubicBezTo>
                  <a:pt x="58" y="30"/>
                  <a:pt x="70" y="49"/>
                  <a:pt x="84" y="64"/>
                </a:cubicBez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3" name="Freeform 2527">
            <a:extLst>
              <a:ext uri="{FF2B5EF4-FFF2-40B4-BE49-F238E27FC236}">
                <a16:creationId xmlns:a16="http://schemas.microsoft.com/office/drawing/2014/main" id="{1A2F919B-7339-4A43-B832-B754317A4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8925" y="3200400"/>
            <a:ext cx="55563" cy="55563"/>
          </a:xfrm>
          <a:custGeom>
            <a:avLst/>
            <a:gdLst>
              <a:gd name="T0" fmla="*/ 51931 w 153"/>
              <a:gd name="T1" fmla="*/ 54837 h 153"/>
              <a:gd name="T2" fmla="*/ 51931 w 153"/>
              <a:gd name="T3" fmla="*/ 54110 h 153"/>
              <a:gd name="T4" fmla="*/ 51931 w 153"/>
              <a:gd name="T5" fmla="*/ 54837 h 153"/>
              <a:gd name="T6" fmla="*/ 51931 w 153"/>
              <a:gd name="T7" fmla="*/ 55200 h 153"/>
              <a:gd name="T8" fmla="*/ 31958 w 153"/>
              <a:gd name="T9" fmla="*/ 43216 h 153"/>
              <a:gd name="T10" fmla="*/ 726 w 153"/>
              <a:gd name="T11" fmla="*/ 18884 h 153"/>
              <a:gd name="T12" fmla="*/ 6537 w 153"/>
              <a:gd name="T13" fmla="*/ 15616 h 153"/>
              <a:gd name="T14" fmla="*/ 2905 w 153"/>
              <a:gd name="T15" fmla="*/ 10168 h 153"/>
              <a:gd name="T16" fmla="*/ 726 w 153"/>
              <a:gd name="T17" fmla="*/ 1089 h 153"/>
              <a:gd name="T18" fmla="*/ 1816 w 153"/>
              <a:gd name="T19" fmla="*/ 10895 h 153"/>
              <a:gd name="T20" fmla="*/ 1816 w 153"/>
              <a:gd name="T21" fmla="*/ 0 h 153"/>
              <a:gd name="T22" fmla="*/ 1816 w 153"/>
              <a:gd name="T23" fmla="*/ 1089 h 153"/>
              <a:gd name="T24" fmla="*/ 2905 w 153"/>
              <a:gd name="T25" fmla="*/ 2179 h 153"/>
              <a:gd name="T26" fmla="*/ 2905 w 153"/>
              <a:gd name="T27" fmla="*/ 2179 h 153"/>
              <a:gd name="T28" fmla="*/ 9442 w 153"/>
              <a:gd name="T29" fmla="*/ 3268 h 153"/>
              <a:gd name="T30" fmla="*/ 9442 w 153"/>
              <a:gd name="T31" fmla="*/ 4358 h 153"/>
              <a:gd name="T32" fmla="*/ 6537 w 153"/>
              <a:gd name="T33" fmla="*/ 2179 h 153"/>
              <a:gd name="T34" fmla="*/ 30505 w 153"/>
              <a:gd name="T35" fmla="*/ 26510 h 153"/>
              <a:gd name="T36" fmla="*/ 30505 w 153"/>
              <a:gd name="T37" fmla="*/ 26510 h 153"/>
              <a:gd name="T38" fmla="*/ 41400 w 153"/>
              <a:gd name="T39" fmla="*/ 21063 h 153"/>
              <a:gd name="T40" fmla="*/ 31958 w 153"/>
              <a:gd name="T41" fmla="*/ 30868 h 153"/>
              <a:gd name="T42" fmla="*/ 41037 w 153"/>
              <a:gd name="T43" fmla="*/ 22153 h 153"/>
              <a:gd name="T44" fmla="*/ 41037 w 153"/>
              <a:gd name="T45" fmla="*/ 21063 h 153"/>
              <a:gd name="T46" fmla="*/ 21063 w 153"/>
              <a:gd name="T47" fmla="*/ 29416 h 153"/>
              <a:gd name="T48" fmla="*/ 22153 w 153"/>
              <a:gd name="T49" fmla="*/ 28689 h 153"/>
              <a:gd name="T50" fmla="*/ 22153 w 153"/>
              <a:gd name="T51" fmla="*/ 28689 h 153"/>
              <a:gd name="T52" fmla="*/ 21063 w 153"/>
              <a:gd name="T53" fmla="*/ 29416 h 153"/>
              <a:gd name="T54" fmla="*/ 21063 w 153"/>
              <a:gd name="T55" fmla="*/ 29779 h 153"/>
              <a:gd name="T56" fmla="*/ 54474 w 153"/>
              <a:gd name="T57" fmla="*/ 45031 h 153"/>
              <a:gd name="T58" fmla="*/ 22153 w 153"/>
              <a:gd name="T59" fmla="*/ 30868 h 153"/>
              <a:gd name="T60" fmla="*/ 55200 w 153"/>
              <a:gd name="T61" fmla="*/ 48663 h 153"/>
              <a:gd name="T62" fmla="*/ 55200 w 153"/>
              <a:gd name="T63" fmla="*/ 48663 h 153"/>
              <a:gd name="T64" fmla="*/ 55200 w 153"/>
              <a:gd name="T65" fmla="*/ 48663 h 15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3" h="153">
                <a:moveTo>
                  <a:pt x="143" y="149"/>
                </a:moveTo>
                <a:lnTo>
                  <a:pt x="143" y="151"/>
                </a:lnTo>
                <a:cubicBezTo>
                  <a:pt x="142" y="151"/>
                  <a:pt x="142" y="151"/>
                  <a:pt x="141" y="152"/>
                </a:cubicBezTo>
                <a:cubicBezTo>
                  <a:pt x="142" y="151"/>
                  <a:pt x="143" y="150"/>
                  <a:pt x="143" y="149"/>
                </a:cubicBezTo>
                <a:close/>
                <a:moveTo>
                  <a:pt x="143" y="152"/>
                </a:moveTo>
                <a:lnTo>
                  <a:pt x="143" y="151"/>
                </a:lnTo>
                <a:cubicBezTo>
                  <a:pt x="144" y="151"/>
                  <a:pt x="144" y="150"/>
                  <a:pt x="145" y="150"/>
                </a:cubicBezTo>
                <a:lnTo>
                  <a:pt x="143" y="152"/>
                </a:lnTo>
                <a:close/>
                <a:moveTo>
                  <a:pt x="18" y="43"/>
                </a:moveTo>
                <a:cubicBezTo>
                  <a:pt x="17" y="94"/>
                  <a:pt x="52" y="106"/>
                  <a:pt x="88" y="119"/>
                </a:cubicBezTo>
                <a:cubicBezTo>
                  <a:pt x="50" y="106"/>
                  <a:pt x="17" y="94"/>
                  <a:pt x="18" y="43"/>
                </a:cubicBezTo>
                <a:close/>
                <a:moveTo>
                  <a:pt x="2" y="52"/>
                </a:moveTo>
                <a:cubicBezTo>
                  <a:pt x="6" y="52"/>
                  <a:pt x="14" y="49"/>
                  <a:pt x="18" y="40"/>
                </a:cubicBezTo>
                <a:lnTo>
                  <a:pt x="18" y="43"/>
                </a:lnTo>
                <a:cubicBezTo>
                  <a:pt x="14" y="49"/>
                  <a:pt x="6" y="52"/>
                  <a:pt x="2" y="52"/>
                </a:cubicBezTo>
                <a:close/>
                <a:moveTo>
                  <a:pt x="8" y="28"/>
                </a:moveTo>
                <a:cubicBezTo>
                  <a:pt x="11" y="21"/>
                  <a:pt x="8" y="12"/>
                  <a:pt x="0" y="3"/>
                </a:cubicBezTo>
                <a:lnTo>
                  <a:pt x="2" y="3"/>
                </a:lnTo>
                <a:cubicBezTo>
                  <a:pt x="9" y="12"/>
                  <a:pt x="11" y="21"/>
                  <a:pt x="9" y="28"/>
                </a:cubicBezTo>
                <a:cubicBezTo>
                  <a:pt x="7" y="29"/>
                  <a:pt x="6" y="30"/>
                  <a:pt x="5" y="30"/>
                </a:cubicBezTo>
                <a:cubicBezTo>
                  <a:pt x="6" y="30"/>
                  <a:pt x="7" y="29"/>
                  <a:pt x="8" y="28"/>
                </a:cubicBezTo>
                <a:close/>
                <a:moveTo>
                  <a:pt x="5" y="0"/>
                </a:moveTo>
                <a:cubicBezTo>
                  <a:pt x="5" y="0"/>
                  <a:pt x="5" y="3"/>
                  <a:pt x="7" y="5"/>
                </a:cubicBezTo>
                <a:cubicBezTo>
                  <a:pt x="6" y="4"/>
                  <a:pt x="5" y="3"/>
                  <a:pt x="5" y="3"/>
                </a:cubicBezTo>
                <a:lnTo>
                  <a:pt x="5" y="0"/>
                </a:lnTo>
                <a:close/>
                <a:moveTo>
                  <a:pt x="8" y="6"/>
                </a:moveTo>
                <a:cubicBezTo>
                  <a:pt x="8" y="5"/>
                  <a:pt x="7" y="5"/>
                  <a:pt x="7" y="5"/>
                </a:cubicBezTo>
                <a:cubicBezTo>
                  <a:pt x="7" y="5"/>
                  <a:pt x="8" y="5"/>
                  <a:pt x="8" y="6"/>
                </a:cubicBezTo>
                <a:close/>
                <a:moveTo>
                  <a:pt x="24" y="9"/>
                </a:moveTo>
                <a:lnTo>
                  <a:pt x="26" y="9"/>
                </a:lnTo>
                <a:cubicBezTo>
                  <a:pt x="32" y="30"/>
                  <a:pt x="44" y="49"/>
                  <a:pt x="58" y="64"/>
                </a:cubicBezTo>
                <a:cubicBezTo>
                  <a:pt x="43" y="49"/>
                  <a:pt x="32" y="30"/>
                  <a:pt x="26" y="12"/>
                </a:cubicBezTo>
                <a:lnTo>
                  <a:pt x="24" y="12"/>
                </a:lnTo>
                <a:cubicBezTo>
                  <a:pt x="23" y="12"/>
                  <a:pt x="20" y="9"/>
                  <a:pt x="18" y="6"/>
                </a:cubicBezTo>
                <a:cubicBezTo>
                  <a:pt x="19" y="7"/>
                  <a:pt x="23" y="9"/>
                  <a:pt x="24" y="9"/>
                </a:cubicBezTo>
                <a:close/>
                <a:moveTo>
                  <a:pt x="84" y="73"/>
                </a:moveTo>
                <a:cubicBezTo>
                  <a:pt x="72" y="73"/>
                  <a:pt x="64" y="70"/>
                  <a:pt x="58" y="64"/>
                </a:cubicBezTo>
                <a:cubicBezTo>
                  <a:pt x="67" y="67"/>
                  <a:pt x="75" y="73"/>
                  <a:pt x="84" y="73"/>
                </a:cubicBezTo>
                <a:close/>
                <a:moveTo>
                  <a:pt x="113" y="58"/>
                </a:moveTo>
                <a:lnTo>
                  <a:pt x="114" y="58"/>
                </a:lnTo>
                <a:cubicBezTo>
                  <a:pt x="114" y="67"/>
                  <a:pt x="111" y="73"/>
                  <a:pt x="106" y="79"/>
                </a:cubicBezTo>
                <a:cubicBezTo>
                  <a:pt x="103" y="82"/>
                  <a:pt x="96" y="85"/>
                  <a:pt x="88" y="85"/>
                </a:cubicBezTo>
                <a:cubicBezTo>
                  <a:pt x="96" y="85"/>
                  <a:pt x="102" y="82"/>
                  <a:pt x="106" y="79"/>
                </a:cubicBezTo>
                <a:cubicBezTo>
                  <a:pt x="111" y="73"/>
                  <a:pt x="113" y="67"/>
                  <a:pt x="113" y="61"/>
                </a:cubicBezTo>
                <a:cubicBezTo>
                  <a:pt x="107" y="66"/>
                  <a:pt x="99" y="71"/>
                  <a:pt x="90" y="73"/>
                </a:cubicBezTo>
                <a:cubicBezTo>
                  <a:pt x="99" y="71"/>
                  <a:pt x="107" y="65"/>
                  <a:pt x="113" y="58"/>
                </a:cubicBezTo>
                <a:close/>
                <a:moveTo>
                  <a:pt x="61" y="79"/>
                </a:moveTo>
                <a:cubicBezTo>
                  <a:pt x="60" y="79"/>
                  <a:pt x="58" y="79"/>
                  <a:pt x="58" y="81"/>
                </a:cubicBezTo>
                <a:lnTo>
                  <a:pt x="58" y="79"/>
                </a:lnTo>
                <a:lnTo>
                  <a:pt x="61" y="79"/>
                </a:lnTo>
                <a:cubicBezTo>
                  <a:pt x="62" y="79"/>
                  <a:pt x="67" y="79"/>
                  <a:pt x="67" y="82"/>
                </a:cubicBezTo>
                <a:cubicBezTo>
                  <a:pt x="64" y="79"/>
                  <a:pt x="62" y="79"/>
                  <a:pt x="61" y="79"/>
                </a:cubicBezTo>
                <a:close/>
                <a:moveTo>
                  <a:pt x="58" y="82"/>
                </a:moveTo>
                <a:lnTo>
                  <a:pt x="58" y="81"/>
                </a:lnTo>
                <a:cubicBezTo>
                  <a:pt x="58" y="82"/>
                  <a:pt x="59" y="83"/>
                  <a:pt x="61" y="85"/>
                </a:cubicBezTo>
                <a:lnTo>
                  <a:pt x="58" y="82"/>
                </a:lnTo>
                <a:close/>
                <a:moveTo>
                  <a:pt x="123" y="106"/>
                </a:moveTo>
                <a:cubicBezTo>
                  <a:pt x="140" y="110"/>
                  <a:pt x="147" y="118"/>
                  <a:pt x="150" y="124"/>
                </a:cubicBezTo>
                <a:cubicBezTo>
                  <a:pt x="147" y="118"/>
                  <a:pt x="140" y="110"/>
                  <a:pt x="122" y="106"/>
                </a:cubicBezTo>
                <a:cubicBezTo>
                  <a:pt x="91" y="100"/>
                  <a:pt x="70" y="94"/>
                  <a:pt x="61" y="85"/>
                </a:cubicBezTo>
                <a:cubicBezTo>
                  <a:pt x="70" y="91"/>
                  <a:pt x="91" y="100"/>
                  <a:pt x="123" y="106"/>
                </a:cubicBezTo>
                <a:close/>
                <a:moveTo>
                  <a:pt x="152" y="134"/>
                </a:moveTo>
                <a:cubicBezTo>
                  <a:pt x="152" y="133"/>
                  <a:pt x="152" y="129"/>
                  <a:pt x="150" y="124"/>
                </a:cubicBezTo>
                <a:cubicBezTo>
                  <a:pt x="152" y="128"/>
                  <a:pt x="152" y="132"/>
                  <a:pt x="152" y="134"/>
                </a:cubicBezTo>
                <a:close/>
                <a:moveTo>
                  <a:pt x="145" y="150"/>
                </a:moveTo>
                <a:cubicBezTo>
                  <a:pt x="148" y="146"/>
                  <a:pt x="151" y="141"/>
                  <a:pt x="152" y="134"/>
                </a:cubicBezTo>
                <a:cubicBezTo>
                  <a:pt x="152" y="142"/>
                  <a:pt x="149" y="147"/>
                  <a:pt x="145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4" name="Freeform 2528">
            <a:extLst>
              <a:ext uri="{FF2B5EF4-FFF2-40B4-BE49-F238E27FC236}">
                <a16:creationId xmlns:a16="http://schemas.microsoft.com/office/drawing/2014/main" id="{AAA72A3D-5969-2B4E-BF40-1022E90A6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3182938"/>
            <a:ext cx="49212" cy="52387"/>
          </a:xfrm>
          <a:custGeom>
            <a:avLst/>
            <a:gdLst>
              <a:gd name="T0" fmla="*/ 33537 w 135"/>
              <a:gd name="T1" fmla="*/ 43417 h 146"/>
              <a:gd name="T2" fmla="*/ 10936 w 135"/>
              <a:gd name="T3" fmla="*/ 47722 h 146"/>
              <a:gd name="T4" fmla="*/ 28069 w 135"/>
              <a:gd name="T5" fmla="*/ 40187 h 146"/>
              <a:gd name="T6" fmla="*/ 13123 w 135"/>
              <a:gd name="T7" fmla="*/ 32652 h 146"/>
              <a:gd name="T8" fmla="*/ 9113 w 135"/>
              <a:gd name="T9" fmla="*/ 25117 h 146"/>
              <a:gd name="T10" fmla="*/ 365 w 135"/>
              <a:gd name="T11" fmla="*/ 15070 h 146"/>
              <a:gd name="T12" fmla="*/ 10936 w 135"/>
              <a:gd name="T13" fmla="*/ 17223 h 146"/>
              <a:gd name="T14" fmla="*/ 14217 w 135"/>
              <a:gd name="T15" fmla="*/ 10764 h 146"/>
              <a:gd name="T16" fmla="*/ 25153 w 135"/>
              <a:gd name="T17" fmla="*/ 25835 h 146"/>
              <a:gd name="T18" fmla="*/ 20778 w 135"/>
              <a:gd name="T19" fmla="*/ 4306 h 146"/>
              <a:gd name="T20" fmla="*/ 29163 w 135"/>
              <a:gd name="T21" fmla="*/ 2153 h 146"/>
              <a:gd name="T22" fmla="*/ 30985 w 135"/>
              <a:gd name="T23" fmla="*/ 3229 h 146"/>
              <a:gd name="T24" fmla="*/ 30985 w 135"/>
              <a:gd name="T25" fmla="*/ 13994 h 146"/>
              <a:gd name="T26" fmla="*/ 34266 w 135"/>
              <a:gd name="T27" fmla="*/ 29423 h 146"/>
              <a:gd name="T28" fmla="*/ 35724 w 135"/>
              <a:gd name="T29" fmla="*/ 30499 h 146"/>
              <a:gd name="T30" fmla="*/ 40099 w 135"/>
              <a:gd name="T31" fmla="*/ 23682 h 146"/>
              <a:gd name="T32" fmla="*/ 41192 w 135"/>
              <a:gd name="T33" fmla="*/ 28346 h 146"/>
              <a:gd name="T34" fmla="*/ 48847 w 135"/>
              <a:gd name="T35" fmla="*/ 27270 h 146"/>
              <a:gd name="T36" fmla="*/ 42286 w 135"/>
              <a:gd name="T37" fmla="*/ 33729 h 146"/>
              <a:gd name="T38" fmla="*/ 46296 w 135"/>
              <a:gd name="T39" fmla="*/ 34805 h 146"/>
              <a:gd name="T40" fmla="*/ 41921 w 135"/>
              <a:gd name="T41" fmla="*/ 38034 h 146"/>
              <a:gd name="T42" fmla="*/ 33537 w 135"/>
              <a:gd name="T43" fmla="*/ 43417 h 14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5" h="146">
                <a:moveTo>
                  <a:pt x="92" y="121"/>
                </a:moveTo>
                <a:cubicBezTo>
                  <a:pt x="72" y="145"/>
                  <a:pt x="51" y="145"/>
                  <a:pt x="30" y="133"/>
                </a:cubicBezTo>
                <a:cubicBezTo>
                  <a:pt x="48" y="139"/>
                  <a:pt x="77" y="136"/>
                  <a:pt x="77" y="112"/>
                </a:cubicBezTo>
                <a:cubicBezTo>
                  <a:pt x="75" y="79"/>
                  <a:pt x="36" y="70"/>
                  <a:pt x="36" y="91"/>
                </a:cubicBezTo>
                <a:cubicBezTo>
                  <a:pt x="27" y="88"/>
                  <a:pt x="19" y="79"/>
                  <a:pt x="25" y="70"/>
                </a:cubicBezTo>
                <a:cubicBezTo>
                  <a:pt x="13" y="66"/>
                  <a:pt x="0" y="57"/>
                  <a:pt x="1" y="42"/>
                </a:cubicBezTo>
                <a:cubicBezTo>
                  <a:pt x="12" y="57"/>
                  <a:pt x="25" y="39"/>
                  <a:pt x="30" y="48"/>
                </a:cubicBezTo>
                <a:cubicBezTo>
                  <a:pt x="30" y="42"/>
                  <a:pt x="27" y="36"/>
                  <a:pt x="39" y="30"/>
                </a:cubicBezTo>
                <a:cubicBezTo>
                  <a:pt x="36" y="48"/>
                  <a:pt x="68" y="54"/>
                  <a:pt x="69" y="72"/>
                </a:cubicBezTo>
                <a:cubicBezTo>
                  <a:pt x="72" y="48"/>
                  <a:pt x="50" y="33"/>
                  <a:pt x="57" y="12"/>
                </a:cubicBezTo>
                <a:cubicBezTo>
                  <a:pt x="60" y="3"/>
                  <a:pt x="72" y="0"/>
                  <a:pt x="80" y="6"/>
                </a:cubicBezTo>
                <a:cubicBezTo>
                  <a:pt x="83" y="6"/>
                  <a:pt x="85" y="9"/>
                  <a:pt x="85" y="9"/>
                </a:cubicBezTo>
                <a:cubicBezTo>
                  <a:pt x="78" y="12"/>
                  <a:pt x="80" y="27"/>
                  <a:pt x="85" y="39"/>
                </a:cubicBezTo>
                <a:cubicBezTo>
                  <a:pt x="87" y="51"/>
                  <a:pt x="92" y="72"/>
                  <a:pt x="94" y="82"/>
                </a:cubicBezTo>
                <a:cubicBezTo>
                  <a:pt x="94" y="94"/>
                  <a:pt x="97" y="94"/>
                  <a:pt x="98" y="85"/>
                </a:cubicBezTo>
                <a:cubicBezTo>
                  <a:pt x="100" y="72"/>
                  <a:pt x="110" y="72"/>
                  <a:pt x="110" y="66"/>
                </a:cubicBezTo>
                <a:cubicBezTo>
                  <a:pt x="112" y="70"/>
                  <a:pt x="115" y="76"/>
                  <a:pt x="113" y="79"/>
                </a:cubicBezTo>
                <a:cubicBezTo>
                  <a:pt x="119" y="70"/>
                  <a:pt x="127" y="76"/>
                  <a:pt x="134" y="76"/>
                </a:cubicBezTo>
                <a:cubicBezTo>
                  <a:pt x="127" y="79"/>
                  <a:pt x="132" y="88"/>
                  <a:pt x="116" y="94"/>
                </a:cubicBezTo>
                <a:cubicBezTo>
                  <a:pt x="122" y="94"/>
                  <a:pt x="124" y="97"/>
                  <a:pt x="127" y="97"/>
                </a:cubicBezTo>
                <a:cubicBezTo>
                  <a:pt x="122" y="100"/>
                  <a:pt x="122" y="106"/>
                  <a:pt x="115" y="106"/>
                </a:cubicBezTo>
                <a:cubicBezTo>
                  <a:pt x="107" y="106"/>
                  <a:pt x="98" y="115"/>
                  <a:pt x="92" y="121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5" name="Freeform 2529">
            <a:extLst>
              <a:ext uri="{FF2B5EF4-FFF2-40B4-BE49-F238E27FC236}">
                <a16:creationId xmlns:a16="http://schemas.microsoft.com/office/drawing/2014/main" id="{9346EE4F-5EEF-9043-B0D6-BC2B89947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3184525"/>
            <a:ext cx="47625" cy="49213"/>
          </a:xfrm>
          <a:custGeom>
            <a:avLst/>
            <a:gdLst>
              <a:gd name="T0" fmla="*/ 32586 w 133"/>
              <a:gd name="T1" fmla="*/ 42388 h 137"/>
              <a:gd name="T2" fmla="*/ 32586 w 133"/>
              <a:gd name="T3" fmla="*/ 42388 h 137"/>
              <a:gd name="T4" fmla="*/ 10384 w 133"/>
              <a:gd name="T5" fmla="*/ 46698 h 137"/>
              <a:gd name="T6" fmla="*/ 13607 w 133"/>
              <a:gd name="T7" fmla="*/ 47058 h 137"/>
              <a:gd name="T8" fmla="*/ 10384 w 133"/>
              <a:gd name="T9" fmla="*/ 46698 h 137"/>
              <a:gd name="T10" fmla="*/ 13249 w 133"/>
              <a:gd name="T11" fmla="*/ 47058 h 137"/>
              <a:gd name="T12" fmla="*/ 17546 w 133"/>
              <a:gd name="T13" fmla="*/ 47776 h 137"/>
              <a:gd name="T14" fmla="*/ 24350 w 133"/>
              <a:gd name="T15" fmla="*/ 45621 h 137"/>
              <a:gd name="T16" fmla="*/ 24350 w 133"/>
              <a:gd name="T17" fmla="*/ 45621 h 137"/>
              <a:gd name="T18" fmla="*/ 18262 w 133"/>
              <a:gd name="T19" fmla="*/ 27301 h 137"/>
              <a:gd name="T20" fmla="*/ 25066 w 133"/>
              <a:gd name="T21" fmla="*/ 44902 h 137"/>
              <a:gd name="T22" fmla="*/ 12533 w 133"/>
              <a:gd name="T23" fmla="*/ 31611 h 137"/>
              <a:gd name="T24" fmla="*/ 12533 w 133"/>
              <a:gd name="T25" fmla="*/ 30534 h 137"/>
              <a:gd name="T26" fmla="*/ 12533 w 133"/>
              <a:gd name="T27" fmla="*/ 31611 h 137"/>
              <a:gd name="T28" fmla="*/ 8236 w 133"/>
              <a:gd name="T29" fmla="*/ 27301 h 137"/>
              <a:gd name="T30" fmla="*/ 8594 w 133"/>
              <a:gd name="T31" fmla="*/ 24068 h 137"/>
              <a:gd name="T32" fmla="*/ 8594 w 133"/>
              <a:gd name="T33" fmla="*/ 22631 h 137"/>
              <a:gd name="T34" fmla="*/ 9310 w 133"/>
              <a:gd name="T35" fmla="*/ 24068 h 137"/>
              <a:gd name="T36" fmla="*/ 8594 w 133"/>
              <a:gd name="T37" fmla="*/ 24068 h 137"/>
              <a:gd name="T38" fmla="*/ 358 w 133"/>
              <a:gd name="T39" fmla="*/ 14010 h 137"/>
              <a:gd name="T40" fmla="*/ 3939 w 133"/>
              <a:gd name="T41" fmla="*/ 16165 h 137"/>
              <a:gd name="T42" fmla="*/ 358 w 133"/>
              <a:gd name="T43" fmla="*/ 17961 h 137"/>
              <a:gd name="T44" fmla="*/ 8594 w 133"/>
              <a:gd name="T45" fmla="*/ 15087 h 137"/>
              <a:gd name="T46" fmla="*/ 8594 w 133"/>
              <a:gd name="T47" fmla="*/ 15087 h 137"/>
              <a:gd name="T48" fmla="*/ 8594 w 133"/>
              <a:gd name="T49" fmla="*/ 15087 h 137"/>
              <a:gd name="T50" fmla="*/ 10384 w 133"/>
              <a:gd name="T51" fmla="*/ 14010 h 137"/>
              <a:gd name="T52" fmla="*/ 10384 w 133"/>
              <a:gd name="T53" fmla="*/ 16165 h 137"/>
              <a:gd name="T54" fmla="*/ 10384 w 133"/>
              <a:gd name="T55" fmla="*/ 16165 h 137"/>
              <a:gd name="T56" fmla="*/ 12175 w 133"/>
              <a:gd name="T57" fmla="*/ 9699 h 137"/>
              <a:gd name="T58" fmla="*/ 10384 w 133"/>
              <a:gd name="T59" fmla="*/ 11854 h 137"/>
              <a:gd name="T60" fmla="*/ 18978 w 133"/>
              <a:gd name="T61" fmla="*/ 17243 h 137"/>
              <a:gd name="T62" fmla="*/ 21843 w 133"/>
              <a:gd name="T63" fmla="*/ 14010 h 137"/>
              <a:gd name="T64" fmla="*/ 25066 w 133"/>
              <a:gd name="T65" fmla="*/ 0 h 137"/>
              <a:gd name="T66" fmla="*/ 30437 w 133"/>
              <a:gd name="T67" fmla="*/ 2155 h 137"/>
              <a:gd name="T68" fmla="*/ 30079 w 133"/>
              <a:gd name="T69" fmla="*/ 12932 h 137"/>
              <a:gd name="T70" fmla="*/ 34376 w 133"/>
              <a:gd name="T71" fmla="*/ 31611 h 137"/>
              <a:gd name="T72" fmla="*/ 30079 w 133"/>
              <a:gd name="T73" fmla="*/ 12932 h 137"/>
              <a:gd name="T74" fmla="*/ 30079 w 133"/>
              <a:gd name="T75" fmla="*/ 2155 h 137"/>
              <a:gd name="T76" fmla="*/ 25066 w 133"/>
              <a:gd name="T77" fmla="*/ 0 h 137"/>
              <a:gd name="T78" fmla="*/ 22201 w 133"/>
              <a:gd name="T79" fmla="*/ 14010 h 137"/>
              <a:gd name="T80" fmla="*/ 24350 w 133"/>
              <a:gd name="T81" fmla="*/ 26223 h 137"/>
              <a:gd name="T82" fmla="*/ 18978 w 133"/>
              <a:gd name="T83" fmla="*/ 17243 h 137"/>
              <a:gd name="T84" fmla="*/ 13607 w 133"/>
              <a:gd name="T85" fmla="*/ 9699 h 137"/>
              <a:gd name="T86" fmla="*/ 34376 w 133"/>
              <a:gd name="T87" fmla="*/ 31611 h 137"/>
              <a:gd name="T88" fmla="*/ 38673 w 133"/>
              <a:gd name="T89" fmla="*/ 22631 h 137"/>
              <a:gd name="T90" fmla="*/ 40105 w 133"/>
              <a:gd name="T91" fmla="*/ 27301 h 137"/>
              <a:gd name="T92" fmla="*/ 39031 w 133"/>
              <a:gd name="T93" fmla="*/ 24068 h 137"/>
              <a:gd name="T94" fmla="*/ 38673 w 133"/>
              <a:gd name="T95" fmla="*/ 22631 h 137"/>
              <a:gd name="T96" fmla="*/ 42612 w 133"/>
              <a:gd name="T97" fmla="*/ 25145 h 137"/>
              <a:gd name="T98" fmla="*/ 45118 w 133"/>
              <a:gd name="T99" fmla="*/ 26223 h 137"/>
              <a:gd name="T100" fmla="*/ 45118 w 133"/>
              <a:gd name="T101" fmla="*/ 26223 h 137"/>
              <a:gd name="T102" fmla="*/ 47267 w 133"/>
              <a:gd name="T103" fmla="*/ 26223 h 137"/>
              <a:gd name="T104" fmla="*/ 46193 w 133"/>
              <a:gd name="T105" fmla="*/ 28019 h 137"/>
              <a:gd name="T106" fmla="*/ 44044 w 133"/>
              <a:gd name="T107" fmla="*/ 33767 h 137"/>
              <a:gd name="T108" fmla="*/ 45118 w 133"/>
              <a:gd name="T109" fmla="*/ 28019 h 137"/>
              <a:gd name="T110" fmla="*/ 46193 w 133"/>
              <a:gd name="T111" fmla="*/ 28019 h 137"/>
              <a:gd name="T112" fmla="*/ 41180 w 133"/>
              <a:gd name="T113" fmla="*/ 37000 h 137"/>
              <a:gd name="T114" fmla="*/ 44760 w 133"/>
              <a:gd name="T115" fmla="*/ 33767 h 13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33" h="137">
                <a:moveTo>
                  <a:pt x="56" y="136"/>
                </a:moveTo>
                <a:cubicBezTo>
                  <a:pt x="68" y="136"/>
                  <a:pt x="79" y="130"/>
                  <a:pt x="91" y="118"/>
                </a:cubicBezTo>
                <a:cubicBezTo>
                  <a:pt x="96" y="113"/>
                  <a:pt x="104" y="105"/>
                  <a:pt x="111" y="103"/>
                </a:cubicBezTo>
                <a:cubicBezTo>
                  <a:pt x="104" y="105"/>
                  <a:pt x="97" y="113"/>
                  <a:pt x="91" y="118"/>
                </a:cubicBezTo>
                <a:cubicBezTo>
                  <a:pt x="80" y="130"/>
                  <a:pt x="68" y="136"/>
                  <a:pt x="56" y="136"/>
                </a:cubicBezTo>
                <a:close/>
                <a:moveTo>
                  <a:pt x="29" y="130"/>
                </a:moveTo>
                <a:cubicBezTo>
                  <a:pt x="32" y="130"/>
                  <a:pt x="35" y="130"/>
                  <a:pt x="37" y="131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45" y="134"/>
                  <a:pt x="51" y="136"/>
                  <a:pt x="56" y="136"/>
                </a:cubicBezTo>
                <a:cubicBezTo>
                  <a:pt x="48" y="136"/>
                  <a:pt x="40" y="133"/>
                  <a:pt x="29" y="130"/>
                </a:cubicBezTo>
                <a:close/>
                <a:moveTo>
                  <a:pt x="38" y="131"/>
                </a:moveTo>
                <a:cubicBezTo>
                  <a:pt x="38" y="131"/>
                  <a:pt x="38" y="131"/>
                  <a:pt x="37" y="131"/>
                </a:cubicBezTo>
                <a:cubicBezTo>
                  <a:pt x="37" y="130"/>
                  <a:pt x="36" y="130"/>
                  <a:pt x="35" y="130"/>
                </a:cubicBezTo>
                <a:cubicBezTo>
                  <a:pt x="41" y="130"/>
                  <a:pt x="44" y="133"/>
                  <a:pt x="49" y="133"/>
                </a:cubicBezTo>
                <a:cubicBezTo>
                  <a:pt x="45" y="133"/>
                  <a:pt x="42" y="132"/>
                  <a:pt x="38" y="131"/>
                </a:cubicBezTo>
                <a:close/>
                <a:moveTo>
                  <a:pt x="68" y="127"/>
                </a:moveTo>
                <a:cubicBezTo>
                  <a:pt x="65" y="130"/>
                  <a:pt x="58" y="133"/>
                  <a:pt x="50" y="133"/>
                </a:cubicBezTo>
                <a:cubicBezTo>
                  <a:pt x="58" y="133"/>
                  <a:pt x="64" y="130"/>
                  <a:pt x="68" y="127"/>
                </a:cubicBezTo>
                <a:close/>
                <a:moveTo>
                  <a:pt x="75" y="109"/>
                </a:moveTo>
                <a:cubicBezTo>
                  <a:pt x="75" y="89"/>
                  <a:pt x="61" y="77"/>
                  <a:pt x="51" y="76"/>
                </a:cubicBezTo>
                <a:cubicBezTo>
                  <a:pt x="61" y="77"/>
                  <a:pt x="76" y="86"/>
                  <a:pt x="76" y="109"/>
                </a:cubicBezTo>
                <a:cubicBezTo>
                  <a:pt x="76" y="114"/>
                  <a:pt x="74" y="120"/>
                  <a:pt x="70" y="125"/>
                </a:cubicBezTo>
                <a:cubicBezTo>
                  <a:pt x="73" y="120"/>
                  <a:pt x="75" y="114"/>
                  <a:pt x="75" y="109"/>
                </a:cubicBezTo>
                <a:close/>
                <a:moveTo>
                  <a:pt x="35" y="88"/>
                </a:moveTo>
                <a:cubicBezTo>
                  <a:pt x="31" y="86"/>
                  <a:pt x="28" y="84"/>
                  <a:pt x="26" y="81"/>
                </a:cubicBezTo>
                <a:cubicBezTo>
                  <a:pt x="28" y="83"/>
                  <a:pt x="31" y="85"/>
                  <a:pt x="35" y="85"/>
                </a:cubicBezTo>
                <a:cubicBezTo>
                  <a:pt x="35" y="79"/>
                  <a:pt x="41" y="76"/>
                  <a:pt x="49" y="76"/>
                </a:cubicBezTo>
                <a:cubicBezTo>
                  <a:pt x="41" y="76"/>
                  <a:pt x="35" y="82"/>
                  <a:pt x="35" y="88"/>
                </a:cubicBezTo>
                <a:close/>
                <a:moveTo>
                  <a:pt x="22" y="74"/>
                </a:moveTo>
                <a:cubicBezTo>
                  <a:pt x="23" y="75"/>
                  <a:pt x="23" y="75"/>
                  <a:pt x="23" y="76"/>
                </a:cubicBezTo>
                <a:cubicBezTo>
                  <a:pt x="23" y="75"/>
                  <a:pt x="22" y="75"/>
                  <a:pt x="22" y="74"/>
                </a:cubicBezTo>
                <a:close/>
                <a:moveTo>
                  <a:pt x="24" y="67"/>
                </a:moveTo>
                <a:cubicBezTo>
                  <a:pt x="20" y="67"/>
                  <a:pt x="12" y="64"/>
                  <a:pt x="5" y="57"/>
                </a:cubicBezTo>
                <a:cubicBezTo>
                  <a:pt x="12" y="63"/>
                  <a:pt x="20" y="63"/>
                  <a:pt x="24" y="63"/>
                </a:cubicBezTo>
                <a:lnTo>
                  <a:pt x="26" y="63"/>
                </a:lnTo>
                <a:lnTo>
                  <a:pt x="26" y="67"/>
                </a:lnTo>
                <a:cubicBezTo>
                  <a:pt x="23" y="67"/>
                  <a:pt x="22" y="71"/>
                  <a:pt x="22" y="74"/>
                </a:cubicBezTo>
                <a:cubicBezTo>
                  <a:pt x="21" y="71"/>
                  <a:pt x="22" y="67"/>
                  <a:pt x="24" y="67"/>
                </a:cubicBezTo>
                <a:close/>
                <a:moveTo>
                  <a:pt x="0" y="39"/>
                </a:moveTo>
                <a:lnTo>
                  <a:pt x="1" y="39"/>
                </a:lnTo>
                <a:lnTo>
                  <a:pt x="2" y="39"/>
                </a:lnTo>
                <a:cubicBezTo>
                  <a:pt x="3" y="42"/>
                  <a:pt x="6" y="45"/>
                  <a:pt x="11" y="45"/>
                </a:cubicBezTo>
                <a:cubicBezTo>
                  <a:pt x="6" y="45"/>
                  <a:pt x="3" y="45"/>
                  <a:pt x="1" y="39"/>
                </a:cubicBezTo>
                <a:lnTo>
                  <a:pt x="1" y="50"/>
                </a:lnTo>
                <a:cubicBezTo>
                  <a:pt x="1" y="47"/>
                  <a:pt x="0" y="43"/>
                  <a:pt x="0" y="39"/>
                </a:cubicBezTo>
                <a:close/>
                <a:moveTo>
                  <a:pt x="24" y="42"/>
                </a:moveTo>
                <a:cubicBezTo>
                  <a:pt x="26" y="42"/>
                  <a:pt x="29" y="42"/>
                  <a:pt x="29" y="45"/>
                </a:cubicBezTo>
                <a:cubicBezTo>
                  <a:pt x="29" y="44"/>
                  <a:pt x="29" y="42"/>
                  <a:pt x="24" y="42"/>
                </a:cubicBezTo>
                <a:cubicBezTo>
                  <a:pt x="23" y="42"/>
                  <a:pt x="20" y="45"/>
                  <a:pt x="18" y="45"/>
                </a:cubicBezTo>
                <a:cubicBezTo>
                  <a:pt x="20" y="42"/>
                  <a:pt x="23" y="42"/>
                  <a:pt x="24" y="42"/>
                </a:cubicBezTo>
                <a:close/>
                <a:moveTo>
                  <a:pt x="29" y="45"/>
                </a:moveTo>
                <a:lnTo>
                  <a:pt x="29" y="39"/>
                </a:lnTo>
                <a:cubicBezTo>
                  <a:pt x="29" y="41"/>
                  <a:pt x="30" y="43"/>
                  <a:pt x="32" y="45"/>
                </a:cubicBezTo>
                <a:lnTo>
                  <a:pt x="29" y="45"/>
                </a:lnTo>
                <a:cubicBezTo>
                  <a:pt x="29" y="45"/>
                  <a:pt x="29" y="45"/>
                  <a:pt x="29" y="45"/>
                </a:cubicBezTo>
                <a:cubicBezTo>
                  <a:pt x="29" y="45"/>
                  <a:pt x="29" y="45"/>
                  <a:pt x="29" y="45"/>
                </a:cubicBezTo>
                <a:close/>
                <a:moveTo>
                  <a:pt x="29" y="33"/>
                </a:moveTo>
                <a:cubicBezTo>
                  <a:pt x="29" y="31"/>
                  <a:pt x="31" y="28"/>
                  <a:pt x="34" y="27"/>
                </a:cubicBezTo>
                <a:cubicBezTo>
                  <a:pt x="32" y="30"/>
                  <a:pt x="29" y="30"/>
                  <a:pt x="29" y="34"/>
                </a:cubicBezTo>
                <a:lnTo>
                  <a:pt x="29" y="33"/>
                </a:lnTo>
                <a:close/>
                <a:moveTo>
                  <a:pt x="38" y="27"/>
                </a:moveTo>
                <a:cubicBezTo>
                  <a:pt x="38" y="36"/>
                  <a:pt x="46" y="42"/>
                  <a:pt x="53" y="48"/>
                </a:cubicBezTo>
                <a:cubicBezTo>
                  <a:pt x="61" y="54"/>
                  <a:pt x="68" y="60"/>
                  <a:pt x="68" y="67"/>
                </a:cubicBezTo>
                <a:cubicBezTo>
                  <a:pt x="68" y="54"/>
                  <a:pt x="67" y="48"/>
                  <a:pt x="61" y="39"/>
                </a:cubicBezTo>
                <a:cubicBezTo>
                  <a:pt x="56" y="30"/>
                  <a:pt x="52" y="21"/>
                  <a:pt x="56" y="9"/>
                </a:cubicBezTo>
                <a:cubicBezTo>
                  <a:pt x="59" y="3"/>
                  <a:pt x="64" y="0"/>
                  <a:pt x="70" y="0"/>
                </a:cubicBezTo>
                <a:cubicBezTo>
                  <a:pt x="75" y="0"/>
                  <a:pt x="77" y="0"/>
                  <a:pt x="79" y="3"/>
                </a:cubicBezTo>
                <a:cubicBezTo>
                  <a:pt x="82" y="3"/>
                  <a:pt x="84" y="3"/>
                  <a:pt x="85" y="6"/>
                </a:cubicBezTo>
                <a:cubicBezTo>
                  <a:pt x="82" y="6"/>
                  <a:pt x="82" y="9"/>
                  <a:pt x="80" y="9"/>
                </a:cubicBezTo>
                <a:cubicBezTo>
                  <a:pt x="79" y="18"/>
                  <a:pt x="79" y="27"/>
                  <a:pt x="84" y="36"/>
                </a:cubicBezTo>
                <a:cubicBezTo>
                  <a:pt x="88" y="45"/>
                  <a:pt x="93" y="69"/>
                  <a:pt x="93" y="78"/>
                </a:cubicBezTo>
                <a:cubicBezTo>
                  <a:pt x="93" y="85"/>
                  <a:pt x="94" y="88"/>
                  <a:pt x="96" y="88"/>
                </a:cubicBezTo>
                <a:cubicBezTo>
                  <a:pt x="93" y="88"/>
                  <a:pt x="93" y="85"/>
                  <a:pt x="93" y="78"/>
                </a:cubicBezTo>
                <a:cubicBezTo>
                  <a:pt x="91" y="69"/>
                  <a:pt x="86" y="48"/>
                  <a:pt x="84" y="36"/>
                </a:cubicBezTo>
                <a:cubicBezTo>
                  <a:pt x="79" y="27"/>
                  <a:pt x="77" y="18"/>
                  <a:pt x="79" y="9"/>
                </a:cubicBezTo>
                <a:cubicBezTo>
                  <a:pt x="80" y="9"/>
                  <a:pt x="82" y="6"/>
                  <a:pt x="84" y="6"/>
                </a:cubicBezTo>
                <a:cubicBezTo>
                  <a:pt x="82" y="6"/>
                  <a:pt x="80" y="3"/>
                  <a:pt x="79" y="3"/>
                </a:cubicBezTo>
                <a:cubicBezTo>
                  <a:pt x="77" y="0"/>
                  <a:pt x="74" y="0"/>
                  <a:pt x="70" y="0"/>
                </a:cubicBezTo>
                <a:cubicBezTo>
                  <a:pt x="65" y="0"/>
                  <a:pt x="59" y="3"/>
                  <a:pt x="58" y="9"/>
                </a:cubicBezTo>
                <a:cubicBezTo>
                  <a:pt x="52" y="21"/>
                  <a:pt x="58" y="30"/>
                  <a:pt x="62" y="39"/>
                </a:cubicBezTo>
                <a:cubicBezTo>
                  <a:pt x="67" y="48"/>
                  <a:pt x="71" y="57"/>
                  <a:pt x="70" y="69"/>
                </a:cubicBezTo>
                <a:lnTo>
                  <a:pt x="68" y="73"/>
                </a:lnTo>
                <a:lnTo>
                  <a:pt x="68" y="69"/>
                </a:lnTo>
                <a:cubicBezTo>
                  <a:pt x="68" y="60"/>
                  <a:pt x="61" y="54"/>
                  <a:pt x="53" y="48"/>
                </a:cubicBezTo>
                <a:cubicBezTo>
                  <a:pt x="46" y="42"/>
                  <a:pt x="35" y="36"/>
                  <a:pt x="35" y="27"/>
                </a:cubicBezTo>
                <a:lnTo>
                  <a:pt x="38" y="27"/>
                </a:lnTo>
                <a:close/>
                <a:moveTo>
                  <a:pt x="97" y="82"/>
                </a:moveTo>
                <a:cubicBezTo>
                  <a:pt x="97" y="84"/>
                  <a:pt x="96" y="87"/>
                  <a:pt x="96" y="88"/>
                </a:cubicBezTo>
                <a:cubicBezTo>
                  <a:pt x="96" y="87"/>
                  <a:pt x="96" y="84"/>
                  <a:pt x="97" y="82"/>
                </a:cubicBezTo>
                <a:close/>
                <a:moveTo>
                  <a:pt x="108" y="63"/>
                </a:moveTo>
                <a:lnTo>
                  <a:pt x="109" y="63"/>
                </a:lnTo>
                <a:cubicBezTo>
                  <a:pt x="111" y="67"/>
                  <a:pt x="114" y="69"/>
                  <a:pt x="112" y="76"/>
                </a:cubicBezTo>
                <a:lnTo>
                  <a:pt x="111" y="76"/>
                </a:lnTo>
                <a:cubicBezTo>
                  <a:pt x="112" y="73"/>
                  <a:pt x="111" y="67"/>
                  <a:pt x="109" y="67"/>
                </a:cubicBezTo>
                <a:cubicBezTo>
                  <a:pt x="109" y="67"/>
                  <a:pt x="108" y="67"/>
                  <a:pt x="106" y="68"/>
                </a:cubicBezTo>
                <a:cubicBezTo>
                  <a:pt x="107" y="66"/>
                  <a:pt x="109" y="66"/>
                  <a:pt x="108" y="63"/>
                </a:cubicBezTo>
                <a:close/>
                <a:moveTo>
                  <a:pt x="120" y="69"/>
                </a:moveTo>
                <a:lnTo>
                  <a:pt x="119" y="70"/>
                </a:lnTo>
                <a:cubicBezTo>
                  <a:pt x="119" y="70"/>
                  <a:pt x="119" y="69"/>
                  <a:pt x="120" y="69"/>
                </a:cubicBezTo>
                <a:close/>
                <a:moveTo>
                  <a:pt x="126" y="73"/>
                </a:moveTo>
                <a:cubicBezTo>
                  <a:pt x="123" y="73"/>
                  <a:pt x="123" y="69"/>
                  <a:pt x="120" y="69"/>
                </a:cubicBezTo>
                <a:cubicBezTo>
                  <a:pt x="123" y="69"/>
                  <a:pt x="123" y="69"/>
                  <a:pt x="126" y="73"/>
                </a:cubicBezTo>
                <a:close/>
                <a:moveTo>
                  <a:pt x="130" y="76"/>
                </a:moveTo>
                <a:cubicBezTo>
                  <a:pt x="130" y="75"/>
                  <a:pt x="131" y="73"/>
                  <a:pt x="132" y="73"/>
                </a:cubicBezTo>
                <a:cubicBezTo>
                  <a:pt x="131" y="74"/>
                  <a:pt x="131" y="75"/>
                  <a:pt x="130" y="76"/>
                </a:cubicBezTo>
                <a:close/>
                <a:moveTo>
                  <a:pt x="129" y="78"/>
                </a:moveTo>
                <a:cubicBezTo>
                  <a:pt x="126" y="82"/>
                  <a:pt x="126" y="88"/>
                  <a:pt x="117" y="91"/>
                </a:cubicBezTo>
                <a:cubicBezTo>
                  <a:pt x="120" y="91"/>
                  <a:pt x="122" y="91"/>
                  <a:pt x="123" y="94"/>
                </a:cubicBezTo>
                <a:cubicBezTo>
                  <a:pt x="121" y="94"/>
                  <a:pt x="118" y="91"/>
                  <a:pt x="115" y="91"/>
                </a:cubicBezTo>
                <a:cubicBezTo>
                  <a:pt x="123" y="88"/>
                  <a:pt x="126" y="82"/>
                  <a:pt x="126" y="78"/>
                </a:cubicBezTo>
                <a:cubicBezTo>
                  <a:pt x="128" y="77"/>
                  <a:pt x="129" y="76"/>
                  <a:pt x="130" y="76"/>
                </a:cubicBezTo>
                <a:cubicBezTo>
                  <a:pt x="129" y="77"/>
                  <a:pt x="129" y="78"/>
                  <a:pt x="129" y="78"/>
                </a:cubicBezTo>
                <a:close/>
                <a:moveTo>
                  <a:pt x="122" y="100"/>
                </a:moveTo>
                <a:cubicBezTo>
                  <a:pt x="120" y="100"/>
                  <a:pt x="117" y="103"/>
                  <a:pt x="115" y="103"/>
                </a:cubicBezTo>
                <a:cubicBezTo>
                  <a:pt x="117" y="103"/>
                  <a:pt x="119" y="100"/>
                  <a:pt x="121" y="97"/>
                </a:cubicBezTo>
                <a:cubicBezTo>
                  <a:pt x="123" y="97"/>
                  <a:pt x="123" y="94"/>
                  <a:pt x="125" y="94"/>
                </a:cubicBezTo>
                <a:cubicBezTo>
                  <a:pt x="123" y="94"/>
                  <a:pt x="123" y="97"/>
                  <a:pt x="122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6" name="Freeform 2530">
            <a:extLst>
              <a:ext uri="{FF2B5EF4-FFF2-40B4-BE49-F238E27FC236}">
                <a16:creationId xmlns:a16="http://schemas.microsoft.com/office/drawing/2014/main" id="{60E39BE6-A2AF-F946-94D9-E6E2D3D23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3238500"/>
            <a:ext cx="28575" cy="31750"/>
          </a:xfrm>
          <a:custGeom>
            <a:avLst/>
            <a:gdLst>
              <a:gd name="T0" fmla="*/ 16581 w 81"/>
              <a:gd name="T1" fmla="*/ 16228 h 90"/>
              <a:gd name="T2" fmla="*/ 11289 w 81"/>
              <a:gd name="T3" fmla="*/ 0 h 90"/>
              <a:gd name="T4" fmla="*/ 20461 w 81"/>
              <a:gd name="T5" fmla="*/ 21519 h 90"/>
              <a:gd name="T6" fmla="*/ 13053 w 81"/>
              <a:gd name="T7" fmla="*/ 31397 h 90"/>
              <a:gd name="T8" fmla="*/ 14111 w 81"/>
              <a:gd name="T9" fmla="*/ 24694 h 90"/>
              <a:gd name="T10" fmla="*/ 7056 w 81"/>
              <a:gd name="T11" fmla="*/ 26106 h 90"/>
              <a:gd name="T12" fmla="*/ 0 w 81"/>
              <a:gd name="T13" fmla="*/ 27869 h 90"/>
              <a:gd name="T14" fmla="*/ 10936 w 81"/>
              <a:gd name="T15" fmla="*/ 19403 h 90"/>
              <a:gd name="T16" fmla="*/ 10231 w 81"/>
              <a:gd name="T17" fmla="*/ 10936 h 90"/>
              <a:gd name="T18" fmla="*/ 16581 w 81"/>
              <a:gd name="T19" fmla="*/ 16228 h 9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1" h="90">
                <a:moveTo>
                  <a:pt x="47" y="46"/>
                </a:moveTo>
                <a:cubicBezTo>
                  <a:pt x="61" y="46"/>
                  <a:pt x="78" y="10"/>
                  <a:pt x="32" y="0"/>
                </a:cubicBezTo>
                <a:cubicBezTo>
                  <a:pt x="78" y="10"/>
                  <a:pt x="80" y="43"/>
                  <a:pt x="58" y="61"/>
                </a:cubicBezTo>
                <a:cubicBezTo>
                  <a:pt x="61" y="70"/>
                  <a:pt x="53" y="89"/>
                  <a:pt x="37" y="89"/>
                </a:cubicBezTo>
                <a:cubicBezTo>
                  <a:pt x="43" y="80"/>
                  <a:pt x="37" y="74"/>
                  <a:pt x="40" y="70"/>
                </a:cubicBezTo>
                <a:cubicBezTo>
                  <a:pt x="35" y="76"/>
                  <a:pt x="24" y="74"/>
                  <a:pt x="20" y="74"/>
                </a:cubicBezTo>
                <a:cubicBezTo>
                  <a:pt x="15" y="70"/>
                  <a:pt x="5" y="74"/>
                  <a:pt x="0" y="79"/>
                </a:cubicBezTo>
                <a:cubicBezTo>
                  <a:pt x="2" y="64"/>
                  <a:pt x="9" y="52"/>
                  <a:pt x="31" y="55"/>
                </a:cubicBezTo>
                <a:cubicBezTo>
                  <a:pt x="23" y="49"/>
                  <a:pt x="20" y="37"/>
                  <a:pt x="29" y="31"/>
                </a:cubicBezTo>
                <a:cubicBezTo>
                  <a:pt x="31" y="40"/>
                  <a:pt x="38" y="46"/>
                  <a:pt x="47" y="46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7" name="Freeform 2531">
            <a:extLst>
              <a:ext uri="{FF2B5EF4-FFF2-40B4-BE49-F238E27FC236}">
                <a16:creationId xmlns:a16="http://schemas.microsoft.com/office/drawing/2014/main" id="{8B1B9CE0-CA93-C24F-A023-967AB1B6B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3238500"/>
            <a:ext cx="25400" cy="31750"/>
          </a:xfrm>
          <a:custGeom>
            <a:avLst/>
            <a:gdLst>
              <a:gd name="T0" fmla="*/ 13053 w 72"/>
              <a:gd name="T1" fmla="*/ 31397 h 90"/>
              <a:gd name="T2" fmla="*/ 13406 w 72"/>
              <a:gd name="T3" fmla="*/ 26811 h 90"/>
              <a:gd name="T4" fmla="*/ 13406 w 72"/>
              <a:gd name="T5" fmla="*/ 26106 h 90"/>
              <a:gd name="T6" fmla="*/ 9525 w 72"/>
              <a:gd name="T7" fmla="*/ 26106 h 90"/>
              <a:gd name="T8" fmla="*/ 14111 w 72"/>
              <a:gd name="T9" fmla="*/ 24694 h 90"/>
              <a:gd name="T10" fmla="*/ 14111 w 72"/>
              <a:gd name="T11" fmla="*/ 26811 h 90"/>
              <a:gd name="T12" fmla="*/ 13053 w 72"/>
              <a:gd name="T13" fmla="*/ 31397 h 90"/>
              <a:gd name="T14" fmla="*/ 19403 w 72"/>
              <a:gd name="T15" fmla="*/ 26811 h 90"/>
              <a:gd name="T16" fmla="*/ 20461 w 72"/>
              <a:gd name="T17" fmla="*/ 21519 h 90"/>
              <a:gd name="T18" fmla="*/ 25047 w 72"/>
              <a:gd name="T19" fmla="*/ 13758 h 90"/>
              <a:gd name="T20" fmla="*/ 20814 w 72"/>
              <a:gd name="T21" fmla="*/ 21519 h 90"/>
              <a:gd name="T22" fmla="*/ 19756 w 72"/>
              <a:gd name="T23" fmla="*/ 26811 h 90"/>
              <a:gd name="T24" fmla="*/ 13053 w 72"/>
              <a:gd name="T25" fmla="*/ 31397 h 90"/>
              <a:gd name="T26" fmla="*/ 706 w 72"/>
              <a:gd name="T27" fmla="*/ 27869 h 90"/>
              <a:gd name="T28" fmla="*/ 0 w 72"/>
              <a:gd name="T29" fmla="*/ 27869 h 90"/>
              <a:gd name="T30" fmla="*/ 1058 w 72"/>
              <a:gd name="T31" fmla="*/ 24694 h 90"/>
              <a:gd name="T32" fmla="*/ 706 w 72"/>
              <a:gd name="T33" fmla="*/ 26811 h 90"/>
              <a:gd name="T34" fmla="*/ 5292 w 72"/>
              <a:gd name="T35" fmla="*/ 26106 h 90"/>
              <a:gd name="T36" fmla="*/ 706 w 72"/>
              <a:gd name="T37" fmla="*/ 27869 h 90"/>
              <a:gd name="T38" fmla="*/ 2117 w 72"/>
              <a:gd name="T39" fmla="*/ 21872 h 90"/>
              <a:gd name="T40" fmla="*/ 1058 w 72"/>
              <a:gd name="T41" fmla="*/ 24694 h 90"/>
              <a:gd name="T42" fmla="*/ 2117 w 72"/>
              <a:gd name="T43" fmla="*/ 21872 h 90"/>
              <a:gd name="T44" fmla="*/ 8467 w 72"/>
              <a:gd name="T45" fmla="*/ 18344 h 90"/>
              <a:gd name="T46" fmla="*/ 10231 w 72"/>
              <a:gd name="T47" fmla="*/ 18344 h 90"/>
              <a:gd name="T48" fmla="*/ 8467 w 72"/>
              <a:gd name="T49" fmla="*/ 15169 h 90"/>
              <a:gd name="T50" fmla="*/ 10231 w 72"/>
              <a:gd name="T51" fmla="*/ 10936 h 90"/>
              <a:gd name="T52" fmla="*/ 10936 w 72"/>
              <a:gd name="T53" fmla="*/ 10936 h 90"/>
              <a:gd name="T54" fmla="*/ 16581 w 72"/>
              <a:gd name="T55" fmla="*/ 16228 h 90"/>
              <a:gd name="T56" fmla="*/ 10231 w 72"/>
              <a:gd name="T57" fmla="*/ 10936 h 90"/>
              <a:gd name="T58" fmla="*/ 8467 w 72"/>
              <a:gd name="T59" fmla="*/ 15169 h 90"/>
              <a:gd name="T60" fmla="*/ 10936 w 72"/>
              <a:gd name="T61" fmla="*/ 18344 h 90"/>
              <a:gd name="T62" fmla="*/ 11289 w 72"/>
              <a:gd name="T63" fmla="*/ 19403 h 90"/>
              <a:gd name="T64" fmla="*/ 10936 w 72"/>
              <a:gd name="T65" fmla="*/ 19403 h 90"/>
              <a:gd name="T66" fmla="*/ 8467 w 72"/>
              <a:gd name="T67" fmla="*/ 19403 h 90"/>
              <a:gd name="T68" fmla="*/ 2117 w 72"/>
              <a:gd name="T69" fmla="*/ 21872 h 90"/>
              <a:gd name="T70" fmla="*/ 8467 w 72"/>
              <a:gd name="T71" fmla="*/ 18344 h 90"/>
              <a:gd name="T72" fmla="*/ 21519 w 72"/>
              <a:gd name="T73" fmla="*/ 9878 h 90"/>
              <a:gd name="T74" fmla="*/ 16581 w 72"/>
              <a:gd name="T75" fmla="*/ 16228 h 90"/>
              <a:gd name="T76" fmla="*/ 21519 w 72"/>
              <a:gd name="T77" fmla="*/ 9878 h 90"/>
              <a:gd name="T78" fmla="*/ 21167 w 72"/>
              <a:gd name="T79" fmla="*/ 7761 h 90"/>
              <a:gd name="T80" fmla="*/ 21519 w 72"/>
              <a:gd name="T81" fmla="*/ 9878 h 90"/>
              <a:gd name="T82" fmla="*/ 21167 w 72"/>
              <a:gd name="T83" fmla="*/ 7761 h 90"/>
              <a:gd name="T84" fmla="*/ 10936 w 72"/>
              <a:gd name="T85" fmla="*/ 0 h 90"/>
              <a:gd name="T86" fmla="*/ 11289 w 72"/>
              <a:gd name="T87" fmla="*/ 0 h 90"/>
              <a:gd name="T88" fmla="*/ 19403 w 72"/>
              <a:gd name="T89" fmla="*/ 2822 h 90"/>
              <a:gd name="T90" fmla="*/ 15169 w 72"/>
              <a:gd name="T91" fmla="*/ 1411 h 90"/>
              <a:gd name="T92" fmla="*/ 16581 w 72"/>
              <a:gd name="T93" fmla="*/ 1764 h 90"/>
              <a:gd name="T94" fmla="*/ 10936 w 72"/>
              <a:gd name="T95" fmla="*/ 0 h 90"/>
              <a:gd name="T96" fmla="*/ 18697 w 72"/>
              <a:gd name="T97" fmla="*/ 3528 h 90"/>
              <a:gd name="T98" fmla="*/ 16581 w 72"/>
              <a:gd name="T99" fmla="*/ 1764 h 90"/>
              <a:gd name="T100" fmla="*/ 18697 w 72"/>
              <a:gd name="T101" fmla="*/ 3528 h 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72" h="90">
                <a:moveTo>
                  <a:pt x="37" y="89"/>
                </a:moveTo>
                <a:cubicBezTo>
                  <a:pt x="40" y="85"/>
                  <a:pt x="38" y="79"/>
                  <a:pt x="38" y="76"/>
                </a:cubicBezTo>
                <a:lnTo>
                  <a:pt x="38" y="74"/>
                </a:lnTo>
                <a:lnTo>
                  <a:pt x="27" y="74"/>
                </a:lnTo>
                <a:cubicBezTo>
                  <a:pt x="31" y="74"/>
                  <a:pt x="37" y="74"/>
                  <a:pt x="40" y="70"/>
                </a:cubicBezTo>
                <a:cubicBezTo>
                  <a:pt x="38" y="74"/>
                  <a:pt x="38" y="74"/>
                  <a:pt x="40" y="76"/>
                </a:cubicBezTo>
                <a:cubicBezTo>
                  <a:pt x="40" y="79"/>
                  <a:pt x="40" y="85"/>
                  <a:pt x="37" y="89"/>
                </a:cubicBezTo>
                <a:cubicBezTo>
                  <a:pt x="44" y="89"/>
                  <a:pt x="52" y="83"/>
                  <a:pt x="55" y="76"/>
                </a:cubicBezTo>
                <a:cubicBezTo>
                  <a:pt x="59" y="70"/>
                  <a:pt x="59" y="67"/>
                  <a:pt x="58" y="61"/>
                </a:cubicBezTo>
                <a:cubicBezTo>
                  <a:pt x="66" y="55"/>
                  <a:pt x="70" y="47"/>
                  <a:pt x="71" y="39"/>
                </a:cubicBezTo>
                <a:cubicBezTo>
                  <a:pt x="70" y="47"/>
                  <a:pt x="67" y="55"/>
                  <a:pt x="59" y="61"/>
                </a:cubicBezTo>
                <a:cubicBezTo>
                  <a:pt x="59" y="67"/>
                  <a:pt x="59" y="70"/>
                  <a:pt x="56" y="76"/>
                </a:cubicBezTo>
                <a:cubicBezTo>
                  <a:pt x="52" y="83"/>
                  <a:pt x="44" y="89"/>
                  <a:pt x="37" y="89"/>
                </a:cubicBezTo>
                <a:close/>
                <a:moveTo>
                  <a:pt x="2" y="79"/>
                </a:moveTo>
                <a:lnTo>
                  <a:pt x="0" y="79"/>
                </a:lnTo>
                <a:cubicBezTo>
                  <a:pt x="1" y="76"/>
                  <a:pt x="1" y="73"/>
                  <a:pt x="3" y="70"/>
                </a:cubicBezTo>
                <a:cubicBezTo>
                  <a:pt x="2" y="72"/>
                  <a:pt x="2" y="74"/>
                  <a:pt x="2" y="76"/>
                </a:cubicBezTo>
                <a:cubicBezTo>
                  <a:pt x="5" y="74"/>
                  <a:pt x="11" y="74"/>
                  <a:pt x="15" y="74"/>
                </a:cubicBezTo>
                <a:cubicBezTo>
                  <a:pt x="11" y="74"/>
                  <a:pt x="3" y="74"/>
                  <a:pt x="2" y="79"/>
                </a:cubicBezTo>
                <a:close/>
                <a:moveTo>
                  <a:pt x="6" y="62"/>
                </a:moveTo>
                <a:cubicBezTo>
                  <a:pt x="5" y="65"/>
                  <a:pt x="3" y="67"/>
                  <a:pt x="3" y="70"/>
                </a:cubicBezTo>
                <a:cubicBezTo>
                  <a:pt x="3" y="67"/>
                  <a:pt x="4" y="64"/>
                  <a:pt x="6" y="62"/>
                </a:cubicBezTo>
                <a:close/>
                <a:moveTo>
                  <a:pt x="24" y="52"/>
                </a:moveTo>
                <a:lnTo>
                  <a:pt x="29" y="52"/>
                </a:lnTo>
                <a:cubicBezTo>
                  <a:pt x="24" y="52"/>
                  <a:pt x="24" y="46"/>
                  <a:pt x="24" y="43"/>
                </a:cubicBezTo>
                <a:cubicBezTo>
                  <a:pt x="24" y="37"/>
                  <a:pt x="24" y="34"/>
                  <a:pt x="29" y="31"/>
                </a:cubicBezTo>
                <a:lnTo>
                  <a:pt x="31" y="31"/>
                </a:lnTo>
                <a:cubicBezTo>
                  <a:pt x="31" y="37"/>
                  <a:pt x="38" y="46"/>
                  <a:pt x="47" y="46"/>
                </a:cubicBezTo>
                <a:cubicBezTo>
                  <a:pt x="38" y="46"/>
                  <a:pt x="31" y="40"/>
                  <a:pt x="29" y="31"/>
                </a:cubicBezTo>
                <a:cubicBezTo>
                  <a:pt x="26" y="34"/>
                  <a:pt x="24" y="37"/>
                  <a:pt x="24" y="43"/>
                </a:cubicBezTo>
                <a:cubicBezTo>
                  <a:pt x="24" y="46"/>
                  <a:pt x="26" y="52"/>
                  <a:pt x="31" y="52"/>
                </a:cubicBezTo>
                <a:lnTo>
                  <a:pt x="32" y="55"/>
                </a:lnTo>
                <a:lnTo>
                  <a:pt x="31" y="55"/>
                </a:lnTo>
                <a:lnTo>
                  <a:pt x="24" y="55"/>
                </a:lnTo>
                <a:cubicBezTo>
                  <a:pt x="15" y="55"/>
                  <a:pt x="10" y="58"/>
                  <a:pt x="6" y="62"/>
                </a:cubicBezTo>
                <a:cubicBezTo>
                  <a:pt x="10" y="56"/>
                  <a:pt x="16" y="52"/>
                  <a:pt x="24" y="52"/>
                </a:cubicBezTo>
                <a:close/>
                <a:moveTo>
                  <a:pt x="61" y="28"/>
                </a:moveTo>
                <a:cubicBezTo>
                  <a:pt x="61" y="40"/>
                  <a:pt x="53" y="46"/>
                  <a:pt x="47" y="46"/>
                </a:cubicBezTo>
                <a:cubicBezTo>
                  <a:pt x="53" y="46"/>
                  <a:pt x="59" y="37"/>
                  <a:pt x="61" y="28"/>
                </a:cubicBezTo>
                <a:close/>
                <a:moveTo>
                  <a:pt x="60" y="22"/>
                </a:moveTo>
                <a:cubicBezTo>
                  <a:pt x="61" y="24"/>
                  <a:pt x="61" y="26"/>
                  <a:pt x="61" y="28"/>
                </a:cubicBezTo>
                <a:cubicBezTo>
                  <a:pt x="61" y="27"/>
                  <a:pt x="61" y="25"/>
                  <a:pt x="60" y="22"/>
                </a:cubicBezTo>
                <a:close/>
                <a:moveTo>
                  <a:pt x="31" y="0"/>
                </a:moveTo>
                <a:lnTo>
                  <a:pt x="32" y="0"/>
                </a:lnTo>
                <a:cubicBezTo>
                  <a:pt x="41" y="2"/>
                  <a:pt x="49" y="5"/>
                  <a:pt x="55" y="8"/>
                </a:cubicBezTo>
                <a:cubicBezTo>
                  <a:pt x="51" y="6"/>
                  <a:pt x="47" y="5"/>
                  <a:pt x="43" y="4"/>
                </a:cubicBezTo>
                <a:cubicBezTo>
                  <a:pt x="44" y="4"/>
                  <a:pt x="46" y="5"/>
                  <a:pt x="47" y="5"/>
                </a:cubicBezTo>
                <a:cubicBezTo>
                  <a:pt x="43" y="3"/>
                  <a:pt x="37" y="1"/>
                  <a:pt x="31" y="0"/>
                </a:cubicBezTo>
                <a:close/>
                <a:moveTo>
                  <a:pt x="53" y="10"/>
                </a:moveTo>
                <a:cubicBezTo>
                  <a:pt x="51" y="8"/>
                  <a:pt x="49" y="7"/>
                  <a:pt x="47" y="5"/>
                </a:cubicBezTo>
                <a:cubicBezTo>
                  <a:pt x="49" y="7"/>
                  <a:pt x="51" y="8"/>
                  <a:pt x="5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8" name="Freeform 2532">
            <a:extLst>
              <a:ext uri="{FF2B5EF4-FFF2-40B4-BE49-F238E27FC236}">
                <a16:creationId xmlns:a16="http://schemas.microsoft.com/office/drawing/2014/main" id="{3577D105-6105-5743-AF18-88E21DE96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2738" y="3295650"/>
            <a:ext cx="9525" cy="11113"/>
          </a:xfrm>
          <a:custGeom>
            <a:avLst/>
            <a:gdLst>
              <a:gd name="T0" fmla="*/ 8467 w 27"/>
              <a:gd name="T1" fmla="*/ 4167 h 32"/>
              <a:gd name="T2" fmla="*/ 4939 w 27"/>
              <a:gd name="T3" fmla="*/ 10766 h 32"/>
              <a:gd name="T4" fmla="*/ 1058 w 27"/>
              <a:gd name="T5" fmla="*/ 8335 h 32"/>
              <a:gd name="T6" fmla="*/ 5644 w 27"/>
              <a:gd name="T7" fmla="*/ 2084 h 32"/>
              <a:gd name="T8" fmla="*/ 8467 w 27"/>
              <a:gd name="T9" fmla="*/ 1042 h 32"/>
              <a:gd name="T10" fmla="*/ 8467 w 27"/>
              <a:gd name="T11" fmla="*/ 4167 h 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7" h="32">
                <a:moveTo>
                  <a:pt x="24" y="12"/>
                </a:moveTo>
                <a:cubicBezTo>
                  <a:pt x="20" y="15"/>
                  <a:pt x="26" y="28"/>
                  <a:pt x="14" y="31"/>
                </a:cubicBezTo>
                <a:cubicBezTo>
                  <a:pt x="6" y="31"/>
                  <a:pt x="3" y="28"/>
                  <a:pt x="3" y="24"/>
                </a:cubicBezTo>
                <a:cubicBezTo>
                  <a:pt x="0" y="12"/>
                  <a:pt x="15" y="12"/>
                  <a:pt x="16" y="6"/>
                </a:cubicBezTo>
                <a:cubicBezTo>
                  <a:pt x="16" y="0"/>
                  <a:pt x="21" y="3"/>
                  <a:pt x="24" y="3"/>
                </a:cubicBezTo>
                <a:cubicBezTo>
                  <a:pt x="26" y="6"/>
                  <a:pt x="26" y="9"/>
                  <a:pt x="24" y="12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9" name="Freeform 2533">
            <a:extLst>
              <a:ext uri="{FF2B5EF4-FFF2-40B4-BE49-F238E27FC236}">
                <a16:creationId xmlns:a16="http://schemas.microsoft.com/office/drawing/2014/main" id="{C62F1F07-02E9-144F-BA1C-3B5479AE4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4325" y="3295650"/>
            <a:ext cx="7938" cy="11113"/>
          </a:xfrm>
          <a:custGeom>
            <a:avLst/>
            <a:gdLst>
              <a:gd name="T0" fmla="*/ 0 w 24"/>
              <a:gd name="T1" fmla="*/ 8047 h 29"/>
              <a:gd name="T2" fmla="*/ 1985 w 24"/>
              <a:gd name="T3" fmla="*/ 3449 h 29"/>
              <a:gd name="T4" fmla="*/ 3969 w 24"/>
              <a:gd name="T5" fmla="*/ 1150 h 29"/>
              <a:gd name="T6" fmla="*/ 5292 w 24"/>
              <a:gd name="T7" fmla="*/ 0 h 29"/>
              <a:gd name="T8" fmla="*/ 4300 w 24"/>
              <a:gd name="T9" fmla="*/ 1150 h 29"/>
              <a:gd name="T10" fmla="*/ 2977 w 24"/>
              <a:gd name="T11" fmla="*/ 3449 h 29"/>
              <a:gd name="T12" fmla="*/ 0 w 24"/>
              <a:gd name="T13" fmla="*/ 8047 h 29"/>
              <a:gd name="T14" fmla="*/ 3638 w 24"/>
              <a:gd name="T15" fmla="*/ 10730 h 29"/>
              <a:gd name="T16" fmla="*/ 0 w 24"/>
              <a:gd name="T17" fmla="*/ 8047 h 29"/>
              <a:gd name="T18" fmla="*/ 7607 w 24"/>
              <a:gd name="T19" fmla="*/ 1150 h 29"/>
              <a:gd name="T20" fmla="*/ 6946 w 24"/>
              <a:gd name="T21" fmla="*/ 3449 h 29"/>
              <a:gd name="T22" fmla="*/ 6946 w 24"/>
              <a:gd name="T23" fmla="*/ 1150 h 29"/>
              <a:gd name="T24" fmla="*/ 6946 w 24"/>
              <a:gd name="T25" fmla="*/ 0 h 29"/>
              <a:gd name="T26" fmla="*/ 7607 w 24"/>
              <a:gd name="T27" fmla="*/ 1150 h 29"/>
              <a:gd name="T28" fmla="*/ 6946 w 24"/>
              <a:gd name="T29" fmla="*/ 6131 h 29"/>
              <a:gd name="T30" fmla="*/ 3638 w 24"/>
              <a:gd name="T31" fmla="*/ 10730 h 29"/>
              <a:gd name="T32" fmla="*/ 6615 w 24"/>
              <a:gd name="T33" fmla="*/ 6131 h 29"/>
              <a:gd name="T34" fmla="*/ 6946 w 24"/>
              <a:gd name="T35" fmla="*/ 3449 h 29"/>
              <a:gd name="T36" fmla="*/ 6946 w 24"/>
              <a:gd name="T37" fmla="*/ 6131 h 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29">
                <a:moveTo>
                  <a:pt x="0" y="21"/>
                </a:moveTo>
                <a:cubicBezTo>
                  <a:pt x="0" y="12"/>
                  <a:pt x="3" y="9"/>
                  <a:pt x="6" y="9"/>
                </a:cubicBezTo>
                <a:cubicBezTo>
                  <a:pt x="11" y="6"/>
                  <a:pt x="12" y="6"/>
                  <a:pt x="12" y="3"/>
                </a:cubicBezTo>
                <a:cubicBezTo>
                  <a:pt x="13" y="1"/>
                  <a:pt x="15" y="1"/>
                  <a:pt x="16" y="0"/>
                </a:cubicBezTo>
                <a:cubicBezTo>
                  <a:pt x="15" y="1"/>
                  <a:pt x="13" y="1"/>
                  <a:pt x="13" y="3"/>
                </a:cubicBezTo>
                <a:cubicBezTo>
                  <a:pt x="12" y="6"/>
                  <a:pt x="11" y="6"/>
                  <a:pt x="9" y="9"/>
                </a:cubicBezTo>
                <a:cubicBezTo>
                  <a:pt x="3" y="12"/>
                  <a:pt x="0" y="16"/>
                  <a:pt x="0" y="21"/>
                </a:cubicBezTo>
                <a:cubicBezTo>
                  <a:pt x="3" y="25"/>
                  <a:pt x="6" y="28"/>
                  <a:pt x="11" y="28"/>
                </a:cubicBezTo>
                <a:cubicBezTo>
                  <a:pt x="3" y="28"/>
                  <a:pt x="0" y="25"/>
                  <a:pt x="0" y="21"/>
                </a:cubicBezTo>
                <a:close/>
                <a:moveTo>
                  <a:pt x="23" y="3"/>
                </a:moveTo>
                <a:cubicBezTo>
                  <a:pt x="23" y="3"/>
                  <a:pt x="23" y="6"/>
                  <a:pt x="21" y="9"/>
                </a:cubicBezTo>
                <a:cubicBezTo>
                  <a:pt x="21" y="6"/>
                  <a:pt x="23" y="3"/>
                  <a:pt x="21" y="3"/>
                </a:cubicBezTo>
                <a:lnTo>
                  <a:pt x="21" y="0"/>
                </a:lnTo>
                <a:lnTo>
                  <a:pt x="23" y="3"/>
                </a:lnTo>
                <a:close/>
                <a:moveTo>
                  <a:pt x="21" y="16"/>
                </a:moveTo>
                <a:cubicBezTo>
                  <a:pt x="20" y="21"/>
                  <a:pt x="20" y="25"/>
                  <a:pt x="11" y="28"/>
                </a:cubicBezTo>
                <a:cubicBezTo>
                  <a:pt x="18" y="25"/>
                  <a:pt x="18" y="21"/>
                  <a:pt x="20" y="16"/>
                </a:cubicBezTo>
                <a:cubicBezTo>
                  <a:pt x="20" y="12"/>
                  <a:pt x="20" y="9"/>
                  <a:pt x="21" y="9"/>
                </a:cubicBezTo>
                <a:lnTo>
                  <a:pt x="21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0" name="Freeform 2534">
            <a:extLst>
              <a:ext uri="{FF2B5EF4-FFF2-40B4-BE49-F238E27FC236}">
                <a16:creationId xmlns:a16="http://schemas.microsoft.com/office/drawing/2014/main" id="{284D7C46-A762-C742-ABEC-543F97368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3303588"/>
            <a:ext cx="15875" cy="15875"/>
          </a:xfrm>
          <a:custGeom>
            <a:avLst/>
            <a:gdLst>
              <a:gd name="T0" fmla="*/ 13804 w 46"/>
              <a:gd name="T1" fmla="*/ 7247 h 46"/>
              <a:gd name="T2" fmla="*/ 15530 w 46"/>
              <a:gd name="T3" fmla="*/ 13459 h 46"/>
              <a:gd name="T4" fmla="*/ 10353 w 46"/>
              <a:gd name="T5" fmla="*/ 13459 h 46"/>
              <a:gd name="T6" fmla="*/ 7247 w 46"/>
              <a:gd name="T7" fmla="*/ 12424 h 46"/>
              <a:gd name="T8" fmla="*/ 4486 w 46"/>
              <a:gd name="T9" fmla="*/ 10353 h 46"/>
              <a:gd name="T10" fmla="*/ 3106 w 46"/>
              <a:gd name="T11" fmla="*/ 7247 h 46"/>
              <a:gd name="T12" fmla="*/ 0 w 46"/>
              <a:gd name="T13" fmla="*/ 6212 h 46"/>
              <a:gd name="T14" fmla="*/ 6212 w 46"/>
              <a:gd name="T15" fmla="*/ 2071 h 46"/>
              <a:gd name="T16" fmla="*/ 12424 w 46"/>
              <a:gd name="T17" fmla="*/ 690 h 46"/>
              <a:gd name="T18" fmla="*/ 13804 w 46"/>
              <a:gd name="T19" fmla="*/ 7247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6" h="46">
                <a:moveTo>
                  <a:pt x="40" y="21"/>
                </a:moveTo>
                <a:cubicBezTo>
                  <a:pt x="40" y="27"/>
                  <a:pt x="40" y="39"/>
                  <a:pt x="45" y="39"/>
                </a:cubicBezTo>
                <a:cubicBezTo>
                  <a:pt x="42" y="39"/>
                  <a:pt x="36" y="42"/>
                  <a:pt x="30" y="39"/>
                </a:cubicBezTo>
                <a:cubicBezTo>
                  <a:pt x="27" y="45"/>
                  <a:pt x="22" y="39"/>
                  <a:pt x="21" y="36"/>
                </a:cubicBezTo>
                <a:cubicBezTo>
                  <a:pt x="18" y="39"/>
                  <a:pt x="13" y="33"/>
                  <a:pt x="13" y="30"/>
                </a:cubicBezTo>
                <a:cubicBezTo>
                  <a:pt x="12" y="30"/>
                  <a:pt x="7" y="30"/>
                  <a:pt x="9" y="21"/>
                </a:cubicBezTo>
                <a:cubicBezTo>
                  <a:pt x="4" y="24"/>
                  <a:pt x="1" y="21"/>
                  <a:pt x="0" y="18"/>
                </a:cubicBezTo>
                <a:cubicBezTo>
                  <a:pt x="4" y="18"/>
                  <a:pt x="16" y="12"/>
                  <a:pt x="18" y="6"/>
                </a:cubicBezTo>
                <a:cubicBezTo>
                  <a:pt x="21" y="2"/>
                  <a:pt x="30" y="0"/>
                  <a:pt x="36" y="2"/>
                </a:cubicBezTo>
                <a:cubicBezTo>
                  <a:pt x="40" y="2"/>
                  <a:pt x="44" y="6"/>
                  <a:pt x="40" y="21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1" name="Freeform 2535">
            <a:extLst>
              <a:ext uri="{FF2B5EF4-FFF2-40B4-BE49-F238E27FC236}">
                <a16:creationId xmlns:a16="http://schemas.microsoft.com/office/drawing/2014/main" id="{5BC64545-E29E-7644-9AB0-DB8EA29B4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3303588"/>
            <a:ext cx="15875" cy="14287"/>
          </a:xfrm>
          <a:custGeom>
            <a:avLst/>
            <a:gdLst>
              <a:gd name="T0" fmla="*/ 6557 w 46"/>
              <a:gd name="T1" fmla="*/ 12545 h 41"/>
              <a:gd name="T2" fmla="*/ 7247 w 46"/>
              <a:gd name="T3" fmla="*/ 12545 h 41"/>
              <a:gd name="T4" fmla="*/ 9318 w 46"/>
              <a:gd name="T5" fmla="*/ 13590 h 41"/>
              <a:gd name="T6" fmla="*/ 6557 w 46"/>
              <a:gd name="T7" fmla="*/ 12545 h 41"/>
              <a:gd name="T8" fmla="*/ 8283 w 46"/>
              <a:gd name="T9" fmla="*/ 6272 h 41"/>
              <a:gd name="T10" fmla="*/ 9318 w 46"/>
              <a:gd name="T11" fmla="*/ 6272 h 41"/>
              <a:gd name="T12" fmla="*/ 4486 w 46"/>
              <a:gd name="T13" fmla="*/ 10454 h 41"/>
              <a:gd name="T14" fmla="*/ 8283 w 46"/>
              <a:gd name="T15" fmla="*/ 6272 h 41"/>
              <a:gd name="T16" fmla="*/ 0 w 46"/>
              <a:gd name="T17" fmla="*/ 6272 h 41"/>
              <a:gd name="T18" fmla="*/ 6212 w 46"/>
              <a:gd name="T19" fmla="*/ 2091 h 41"/>
              <a:gd name="T20" fmla="*/ 13114 w 46"/>
              <a:gd name="T21" fmla="*/ 697 h 41"/>
              <a:gd name="T22" fmla="*/ 14495 w 46"/>
              <a:gd name="T23" fmla="*/ 7318 h 41"/>
              <a:gd name="T24" fmla="*/ 15185 w 46"/>
              <a:gd name="T25" fmla="*/ 13590 h 41"/>
              <a:gd name="T26" fmla="*/ 14495 w 46"/>
              <a:gd name="T27" fmla="*/ 13590 h 41"/>
              <a:gd name="T28" fmla="*/ 13804 w 46"/>
              <a:gd name="T29" fmla="*/ 7318 h 41"/>
              <a:gd name="T30" fmla="*/ 12424 w 46"/>
              <a:gd name="T31" fmla="*/ 697 h 41"/>
              <a:gd name="T32" fmla="*/ 6212 w 46"/>
              <a:gd name="T33" fmla="*/ 2091 h 41"/>
              <a:gd name="T34" fmla="*/ 0 w 46"/>
              <a:gd name="T35" fmla="*/ 6272 h 41"/>
              <a:gd name="T36" fmla="*/ 3106 w 46"/>
              <a:gd name="T37" fmla="*/ 7318 h 41"/>
              <a:gd name="T38" fmla="*/ 8283 w 46"/>
              <a:gd name="T39" fmla="*/ 3136 h 41"/>
              <a:gd name="T40" fmla="*/ 9318 w 46"/>
              <a:gd name="T41" fmla="*/ 3136 h 41"/>
              <a:gd name="T42" fmla="*/ 3106 w 46"/>
              <a:gd name="T43" fmla="*/ 7318 h 41"/>
              <a:gd name="T44" fmla="*/ 0 w 46"/>
              <a:gd name="T45" fmla="*/ 6272 h 41"/>
              <a:gd name="T46" fmla="*/ 15530 w 46"/>
              <a:gd name="T47" fmla="*/ 13590 h 41"/>
              <a:gd name="T48" fmla="*/ 12424 w 46"/>
              <a:gd name="T49" fmla="*/ 13939 h 41"/>
              <a:gd name="T50" fmla="*/ 15530 w 46"/>
              <a:gd name="T51" fmla="*/ 13590 h 41"/>
              <a:gd name="T52" fmla="*/ 11389 w 46"/>
              <a:gd name="T53" fmla="*/ 8363 h 41"/>
              <a:gd name="T54" fmla="*/ 10353 w 46"/>
              <a:gd name="T55" fmla="*/ 13590 h 41"/>
              <a:gd name="T56" fmla="*/ 11389 w 46"/>
              <a:gd name="T57" fmla="*/ 8363 h 41"/>
              <a:gd name="T58" fmla="*/ 9318 w 46"/>
              <a:gd name="T59" fmla="*/ 8363 h 41"/>
              <a:gd name="T60" fmla="*/ 7247 w 46"/>
              <a:gd name="T61" fmla="*/ 12545 h 41"/>
              <a:gd name="T62" fmla="*/ 9318 w 46"/>
              <a:gd name="T63" fmla="*/ 8363 h 4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6" h="41">
                <a:moveTo>
                  <a:pt x="19" y="36"/>
                </a:moveTo>
                <a:lnTo>
                  <a:pt x="21" y="36"/>
                </a:lnTo>
                <a:cubicBezTo>
                  <a:pt x="22" y="39"/>
                  <a:pt x="24" y="39"/>
                  <a:pt x="27" y="39"/>
                </a:cubicBezTo>
                <a:cubicBezTo>
                  <a:pt x="24" y="39"/>
                  <a:pt x="21" y="39"/>
                  <a:pt x="19" y="36"/>
                </a:cubicBezTo>
                <a:close/>
                <a:moveTo>
                  <a:pt x="24" y="18"/>
                </a:moveTo>
                <a:lnTo>
                  <a:pt x="27" y="18"/>
                </a:lnTo>
                <a:cubicBezTo>
                  <a:pt x="24" y="21"/>
                  <a:pt x="18" y="30"/>
                  <a:pt x="13" y="30"/>
                </a:cubicBezTo>
                <a:cubicBezTo>
                  <a:pt x="18" y="30"/>
                  <a:pt x="24" y="21"/>
                  <a:pt x="24" y="18"/>
                </a:cubicBezTo>
                <a:close/>
                <a:moveTo>
                  <a:pt x="0" y="18"/>
                </a:moveTo>
                <a:cubicBezTo>
                  <a:pt x="4" y="18"/>
                  <a:pt x="15" y="12"/>
                  <a:pt x="18" y="6"/>
                </a:cubicBezTo>
                <a:cubicBezTo>
                  <a:pt x="21" y="2"/>
                  <a:pt x="30" y="0"/>
                  <a:pt x="38" y="2"/>
                </a:cubicBezTo>
                <a:cubicBezTo>
                  <a:pt x="40" y="2"/>
                  <a:pt x="44" y="6"/>
                  <a:pt x="42" y="21"/>
                </a:cubicBezTo>
                <a:cubicBezTo>
                  <a:pt x="40" y="24"/>
                  <a:pt x="40" y="36"/>
                  <a:pt x="44" y="39"/>
                </a:cubicBezTo>
                <a:lnTo>
                  <a:pt x="42" y="39"/>
                </a:lnTo>
                <a:cubicBezTo>
                  <a:pt x="40" y="36"/>
                  <a:pt x="40" y="24"/>
                  <a:pt x="40" y="21"/>
                </a:cubicBezTo>
                <a:cubicBezTo>
                  <a:pt x="44" y="9"/>
                  <a:pt x="40" y="2"/>
                  <a:pt x="36" y="2"/>
                </a:cubicBezTo>
                <a:cubicBezTo>
                  <a:pt x="30" y="2"/>
                  <a:pt x="21" y="2"/>
                  <a:pt x="18" y="6"/>
                </a:cubicBezTo>
                <a:cubicBezTo>
                  <a:pt x="16" y="12"/>
                  <a:pt x="4" y="18"/>
                  <a:pt x="0" y="18"/>
                </a:cubicBezTo>
                <a:cubicBezTo>
                  <a:pt x="1" y="21"/>
                  <a:pt x="6" y="21"/>
                  <a:pt x="9" y="21"/>
                </a:cubicBezTo>
                <a:cubicBezTo>
                  <a:pt x="12" y="21"/>
                  <a:pt x="19" y="15"/>
                  <a:pt x="24" y="9"/>
                </a:cubicBezTo>
                <a:lnTo>
                  <a:pt x="27" y="9"/>
                </a:lnTo>
                <a:cubicBezTo>
                  <a:pt x="21" y="15"/>
                  <a:pt x="12" y="21"/>
                  <a:pt x="9" y="21"/>
                </a:cubicBezTo>
                <a:cubicBezTo>
                  <a:pt x="4" y="24"/>
                  <a:pt x="1" y="21"/>
                  <a:pt x="0" y="18"/>
                </a:cubicBezTo>
                <a:close/>
                <a:moveTo>
                  <a:pt x="45" y="39"/>
                </a:moveTo>
                <a:cubicBezTo>
                  <a:pt x="43" y="39"/>
                  <a:pt x="40" y="40"/>
                  <a:pt x="36" y="40"/>
                </a:cubicBezTo>
                <a:cubicBezTo>
                  <a:pt x="39" y="40"/>
                  <a:pt x="42" y="39"/>
                  <a:pt x="45" y="39"/>
                </a:cubicBezTo>
                <a:close/>
                <a:moveTo>
                  <a:pt x="33" y="24"/>
                </a:moveTo>
                <a:cubicBezTo>
                  <a:pt x="36" y="30"/>
                  <a:pt x="33" y="36"/>
                  <a:pt x="30" y="39"/>
                </a:cubicBezTo>
                <a:cubicBezTo>
                  <a:pt x="33" y="36"/>
                  <a:pt x="33" y="30"/>
                  <a:pt x="33" y="24"/>
                </a:cubicBezTo>
                <a:close/>
                <a:moveTo>
                  <a:pt x="27" y="24"/>
                </a:moveTo>
                <a:cubicBezTo>
                  <a:pt x="27" y="30"/>
                  <a:pt x="24" y="33"/>
                  <a:pt x="21" y="36"/>
                </a:cubicBezTo>
                <a:cubicBezTo>
                  <a:pt x="22" y="33"/>
                  <a:pt x="27" y="30"/>
                  <a:pt x="27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2" name="Freeform 2536">
            <a:extLst>
              <a:ext uri="{FF2B5EF4-FFF2-40B4-BE49-F238E27FC236}">
                <a16:creationId xmlns:a16="http://schemas.microsoft.com/office/drawing/2014/main" id="{B28C7C7C-A09F-7A48-A073-8276C4241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3216275"/>
            <a:ext cx="12700" cy="22225"/>
          </a:xfrm>
          <a:custGeom>
            <a:avLst/>
            <a:gdLst>
              <a:gd name="T0" fmla="*/ 12326 w 34"/>
              <a:gd name="T1" fmla="*/ 21861 h 61"/>
              <a:gd name="T2" fmla="*/ 374 w 34"/>
              <a:gd name="T3" fmla="*/ 0 h 61"/>
              <a:gd name="T4" fmla="*/ 10085 w 34"/>
              <a:gd name="T5" fmla="*/ 7651 h 61"/>
              <a:gd name="T6" fmla="*/ 4856 w 34"/>
              <a:gd name="T7" fmla="*/ 7651 h 61"/>
              <a:gd name="T8" fmla="*/ 11953 w 34"/>
              <a:gd name="T9" fmla="*/ 14209 h 61"/>
              <a:gd name="T10" fmla="*/ 7844 w 34"/>
              <a:gd name="T11" fmla="*/ 13116 h 61"/>
              <a:gd name="T12" fmla="*/ 12326 w 34"/>
              <a:gd name="T13" fmla="*/ 21861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61">
                <a:moveTo>
                  <a:pt x="33" y="60"/>
                </a:moveTo>
                <a:cubicBezTo>
                  <a:pt x="15" y="48"/>
                  <a:pt x="0" y="33"/>
                  <a:pt x="1" y="0"/>
                </a:cubicBezTo>
                <a:cubicBezTo>
                  <a:pt x="6" y="15"/>
                  <a:pt x="21" y="12"/>
                  <a:pt x="27" y="21"/>
                </a:cubicBezTo>
                <a:lnTo>
                  <a:pt x="13" y="21"/>
                </a:lnTo>
                <a:cubicBezTo>
                  <a:pt x="24" y="21"/>
                  <a:pt x="29" y="30"/>
                  <a:pt x="32" y="39"/>
                </a:cubicBezTo>
                <a:cubicBezTo>
                  <a:pt x="26" y="39"/>
                  <a:pt x="23" y="36"/>
                  <a:pt x="21" y="36"/>
                </a:cubicBezTo>
                <a:cubicBezTo>
                  <a:pt x="30" y="39"/>
                  <a:pt x="27" y="56"/>
                  <a:pt x="33" y="60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3" name="Freeform 2537">
            <a:extLst>
              <a:ext uri="{FF2B5EF4-FFF2-40B4-BE49-F238E27FC236}">
                <a16:creationId xmlns:a16="http://schemas.microsoft.com/office/drawing/2014/main" id="{BDF02676-7B08-5544-A8FE-08FAA5DF2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3216275"/>
            <a:ext cx="12700" cy="23813"/>
          </a:xfrm>
          <a:custGeom>
            <a:avLst/>
            <a:gdLst>
              <a:gd name="T0" fmla="*/ 12326 w 34"/>
              <a:gd name="T1" fmla="*/ 23441 h 64"/>
              <a:gd name="T2" fmla="*/ 374 w 34"/>
              <a:gd name="T3" fmla="*/ 1116 h 64"/>
              <a:gd name="T4" fmla="*/ 11579 w 34"/>
              <a:gd name="T5" fmla="*/ 22325 h 64"/>
              <a:gd name="T6" fmla="*/ 10085 w 34"/>
              <a:gd name="T7" fmla="*/ 18976 h 64"/>
              <a:gd name="T8" fmla="*/ 8965 w 34"/>
              <a:gd name="T9" fmla="*/ 15627 h 64"/>
              <a:gd name="T10" fmla="*/ 10832 w 34"/>
              <a:gd name="T11" fmla="*/ 18976 h 64"/>
              <a:gd name="T12" fmla="*/ 12326 w 34"/>
              <a:gd name="T13" fmla="*/ 23441 h 64"/>
              <a:gd name="T14" fmla="*/ 374 w 34"/>
              <a:gd name="T15" fmla="*/ 1116 h 64"/>
              <a:gd name="T16" fmla="*/ 374 w 34"/>
              <a:gd name="T17" fmla="*/ 0 h 64"/>
              <a:gd name="T18" fmla="*/ 2988 w 34"/>
              <a:gd name="T19" fmla="*/ 4093 h 64"/>
              <a:gd name="T20" fmla="*/ 374 w 34"/>
              <a:gd name="T21" fmla="*/ 1116 h 64"/>
              <a:gd name="T22" fmla="*/ 10085 w 34"/>
              <a:gd name="T23" fmla="*/ 8930 h 64"/>
              <a:gd name="T24" fmla="*/ 9712 w 34"/>
              <a:gd name="T25" fmla="*/ 8930 h 64"/>
              <a:gd name="T26" fmla="*/ 5976 w 34"/>
              <a:gd name="T27" fmla="*/ 5581 h 64"/>
              <a:gd name="T28" fmla="*/ 10085 w 34"/>
              <a:gd name="T29" fmla="*/ 8930 h 64"/>
              <a:gd name="T30" fmla="*/ 7097 w 34"/>
              <a:gd name="T31" fmla="*/ 9302 h 64"/>
              <a:gd name="T32" fmla="*/ 4856 w 34"/>
              <a:gd name="T33" fmla="*/ 8930 h 64"/>
              <a:gd name="T34" fmla="*/ 5976 w 34"/>
              <a:gd name="T35" fmla="*/ 8930 h 64"/>
              <a:gd name="T36" fmla="*/ 7097 w 34"/>
              <a:gd name="T37" fmla="*/ 9302 h 64"/>
              <a:gd name="T38" fmla="*/ 11953 w 34"/>
              <a:gd name="T39" fmla="*/ 15627 h 64"/>
              <a:gd name="T40" fmla="*/ 9712 w 34"/>
              <a:gd name="T41" fmla="*/ 11534 h 64"/>
              <a:gd name="T42" fmla="*/ 11953 w 34"/>
              <a:gd name="T43" fmla="*/ 15627 h 64"/>
              <a:gd name="T44" fmla="*/ 8218 w 34"/>
              <a:gd name="T45" fmla="*/ 15255 h 64"/>
              <a:gd name="T46" fmla="*/ 8591 w 34"/>
              <a:gd name="T47" fmla="*/ 15627 h 64"/>
              <a:gd name="T48" fmla="*/ 8218 w 34"/>
              <a:gd name="T49" fmla="*/ 15255 h 64"/>
              <a:gd name="T50" fmla="*/ 7844 w 34"/>
              <a:gd name="T51" fmla="*/ 14511 h 64"/>
              <a:gd name="T52" fmla="*/ 8218 w 34"/>
              <a:gd name="T53" fmla="*/ 14883 h 64"/>
              <a:gd name="T54" fmla="*/ 7844 w 34"/>
              <a:gd name="T55" fmla="*/ 14511 h 64"/>
              <a:gd name="T56" fmla="*/ 8218 w 34"/>
              <a:gd name="T57" fmla="*/ 15255 h 64"/>
              <a:gd name="T58" fmla="*/ 8218 w 34"/>
              <a:gd name="T59" fmla="*/ 14883 h 64"/>
              <a:gd name="T60" fmla="*/ 8218 w 34"/>
              <a:gd name="T61" fmla="*/ 15255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33" y="63"/>
                </a:moveTo>
                <a:cubicBezTo>
                  <a:pt x="11" y="51"/>
                  <a:pt x="0" y="30"/>
                  <a:pt x="1" y="3"/>
                </a:cubicBezTo>
                <a:cubicBezTo>
                  <a:pt x="1" y="30"/>
                  <a:pt x="10" y="48"/>
                  <a:pt x="31" y="60"/>
                </a:cubicBezTo>
                <a:cubicBezTo>
                  <a:pt x="30" y="59"/>
                  <a:pt x="29" y="54"/>
                  <a:pt x="27" y="51"/>
                </a:cubicBezTo>
                <a:cubicBezTo>
                  <a:pt x="27" y="49"/>
                  <a:pt x="26" y="45"/>
                  <a:pt x="24" y="42"/>
                </a:cubicBezTo>
                <a:cubicBezTo>
                  <a:pt x="26" y="43"/>
                  <a:pt x="27" y="49"/>
                  <a:pt x="29" y="51"/>
                </a:cubicBezTo>
                <a:cubicBezTo>
                  <a:pt x="30" y="57"/>
                  <a:pt x="32" y="60"/>
                  <a:pt x="33" y="63"/>
                </a:cubicBezTo>
                <a:close/>
                <a:moveTo>
                  <a:pt x="1" y="3"/>
                </a:moveTo>
                <a:lnTo>
                  <a:pt x="1" y="0"/>
                </a:lnTo>
                <a:cubicBezTo>
                  <a:pt x="3" y="5"/>
                  <a:pt x="5" y="9"/>
                  <a:pt x="8" y="11"/>
                </a:cubicBezTo>
                <a:cubicBezTo>
                  <a:pt x="5" y="9"/>
                  <a:pt x="3" y="7"/>
                  <a:pt x="1" y="3"/>
                </a:cubicBezTo>
                <a:close/>
                <a:moveTo>
                  <a:pt x="27" y="24"/>
                </a:moveTo>
                <a:lnTo>
                  <a:pt x="26" y="24"/>
                </a:lnTo>
                <a:cubicBezTo>
                  <a:pt x="24" y="21"/>
                  <a:pt x="21" y="18"/>
                  <a:pt x="16" y="15"/>
                </a:cubicBezTo>
                <a:cubicBezTo>
                  <a:pt x="21" y="18"/>
                  <a:pt x="24" y="21"/>
                  <a:pt x="27" y="24"/>
                </a:cubicBezTo>
                <a:close/>
                <a:moveTo>
                  <a:pt x="19" y="25"/>
                </a:moveTo>
                <a:cubicBezTo>
                  <a:pt x="17" y="25"/>
                  <a:pt x="16" y="24"/>
                  <a:pt x="13" y="24"/>
                </a:cubicBezTo>
                <a:lnTo>
                  <a:pt x="16" y="24"/>
                </a:lnTo>
                <a:cubicBezTo>
                  <a:pt x="17" y="24"/>
                  <a:pt x="18" y="25"/>
                  <a:pt x="19" y="25"/>
                </a:cubicBezTo>
                <a:close/>
                <a:moveTo>
                  <a:pt x="32" y="42"/>
                </a:moveTo>
                <a:cubicBezTo>
                  <a:pt x="30" y="39"/>
                  <a:pt x="28" y="35"/>
                  <a:pt x="26" y="31"/>
                </a:cubicBezTo>
                <a:cubicBezTo>
                  <a:pt x="29" y="35"/>
                  <a:pt x="31" y="39"/>
                  <a:pt x="32" y="42"/>
                </a:cubicBezTo>
                <a:close/>
                <a:moveTo>
                  <a:pt x="22" y="41"/>
                </a:moveTo>
                <a:cubicBezTo>
                  <a:pt x="23" y="41"/>
                  <a:pt x="23" y="42"/>
                  <a:pt x="23" y="42"/>
                </a:cubicBezTo>
                <a:lnTo>
                  <a:pt x="22" y="41"/>
                </a:lnTo>
                <a:close/>
                <a:moveTo>
                  <a:pt x="21" y="39"/>
                </a:moveTo>
                <a:cubicBezTo>
                  <a:pt x="21" y="39"/>
                  <a:pt x="22" y="39"/>
                  <a:pt x="22" y="40"/>
                </a:cubicBezTo>
                <a:cubicBezTo>
                  <a:pt x="22" y="39"/>
                  <a:pt x="22" y="39"/>
                  <a:pt x="21" y="39"/>
                </a:cubicBezTo>
                <a:close/>
                <a:moveTo>
                  <a:pt x="22" y="41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4" name="Freeform 2538">
            <a:extLst>
              <a:ext uri="{FF2B5EF4-FFF2-40B4-BE49-F238E27FC236}">
                <a16:creationId xmlns:a16="http://schemas.microsoft.com/office/drawing/2014/main" id="{C1F37252-0774-8D4D-BAB7-9DE816451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0" y="3200400"/>
            <a:ext cx="12700" cy="17463"/>
          </a:xfrm>
          <a:custGeom>
            <a:avLst/>
            <a:gdLst>
              <a:gd name="T0" fmla="*/ 7844 w 34"/>
              <a:gd name="T1" fmla="*/ 2229 h 47"/>
              <a:gd name="T2" fmla="*/ 8591 w 34"/>
              <a:gd name="T3" fmla="*/ 2229 h 47"/>
              <a:gd name="T4" fmla="*/ 10832 w 34"/>
              <a:gd name="T5" fmla="*/ 13747 h 47"/>
              <a:gd name="T6" fmla="*/ 8965 w 34"/>
              <a:gd name="T7" fmla="*/ 11147 h 47"/>
              <a:gd name="T8" fmla="*/ 0 w 34"/>
              <a:gd name="T9" fmla="*/ 10403 h 47"/>
              <a:gd name="T10" fmla="*/ 6350 w 34"/>
              <a:gd name="T11" fmla="*/ 10403 h 47"/>
              <a:gd name="T12" fmla="*/ 3362 w 34"/>
              <a:gd name="T13" fmla="*/ 1115 h 47"/>
              <a:gd name="T14" fmla="*/ 5229 w 34"/>
              <a:gd name="T15" fmla="*/ 0 h 47"/>
              <a:gd name="T16" fmla="*/ 7844 w 34"/>
              <a:gd name="T17" fmla="*/ 2229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47">
                <a:moveTo>
                  <a:pt x="21" y="6"/>
                </a:moveTo>
                <a:lnTo>
                  <a:pt x="23" y="6"/>
                </a:lnTo>
                <a:cubicBezTo>
                  <a:pt x="30" y="19"/>
                  <a:pt x="33" y="28"/>
                  <a:pt x="29" y="37"/>
                </a:cubicBezTo>
                <a:cubicBezTo>
                  <a:pt x="27" y="34"/>
                  <a:pt x="24" y="34"/>
                  <a:pt x="24" y="30"/>
                </a:cubicBezTo>
                <a:cubicBezTo>
                  <a:pt x="18" y="46"/>
                  <a:pt x="0" y="43"/>
                  <a:pt x="0" y="28"/>
                </a:cubicBezTo>
                <a:cubicBezTo>
                  <a:pt x="5" y="34"/>
                  <a:pt x="14" y="34"/>
                  <a:pt x="17" y="28"/>
                </a:cubicBezTo>
                <a:cubicBezTo>
                  <a:pt x="20" y="21"/>
                  <a:pt x="18" y="12"/>
                  <a:pt x="9" y="3"/>
                </a:cubicBezTo>
                <a:cubicBezTo>
                  <a:pt x="11" y="3"/>
                  <a:pt x="14" y="3"/>
                  <a:pt x="14" y="0"/>
                </a:cubicBezTo>
                <a:cubicBezTo>
                  <a:pt x="14" y="3"/>
                  <a:pt x="15" y="6"/>
                  <a:pt x="21" y="6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5" name="Freeform 2539">
            <a:extLst>
              <a:ext uri="{FF2B5EF4-FFF2-40B4-BE49-F238E27FC236}">
                <a16:creationId xmlns:a16="http://schemas.microsoft.com/office/drawing/2014/main" id="{1A9394F7-55A6-BA4D-BB81-63A05F0CC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0" y="3200400"/>
            <a:ext cx="11113" cy="15875"/>
          </a:xfrm>
          <a:custGeom>
            <a:avLst/>
            <a:gdLst>
              <a:gd name="T0" fmla="*/ 1010 w 33"/>
              <a:gd name="T1" fmla="*/ 13349 h 44"/>
              <a:gd name="T2" fmla="*/ 4041 w 33"/>
              <a:gd name="T3" fmla="*/ 14432 h 44"/>
              <a:gd name="T4" fmla="*/ 7745 w 33"/>
              <a:gd name="T5" fmla="*/ 10102 h 44"/>
              <a:gd name="T6" fmla="*/ 8082 w 33"/>
              <a:gd name="T7" fmla="*/ 10102 h 44"/>
              <a:gd name="T8" fmla="*/ 8082 w 33"/>
              <a:gd name="T9" fmla="*/ 10824 h 44"/>
              <a:gd name="T10" fmla="*/ 8756 w 33"/>
              <a:gd name="T11" fmla="*/ 12267 h 44"/>
              <a:gd name="T12" fmla="*/ 7745 w 33"/>
              <a:gd name="T13" fmla="*/ 10824 h 44"/>
              <a:gd name="T14" fmla="*/ 4041 w 33"/>
              <a:gd name="T15" fmla="*/ 15514 h 44"/>
              <a:gd name="T16" fmla="*/ 1010 w 33"/>
              <a:gd name="T17" fmla="*/ 13349 h 44"/>
              <a:gd name="T18" fmla="*/ 0 w 33"/>
              <a:gd name="T19" fmla="*/ 10102 h 44"/>
              <a:gd name="T20" fmla="*/ 1010 w 33"/>
              <a:gd name="T21" fmla="*/ 13349 h 44"/>
              <a:gd name="T22" fmla="*/ 0 w 33"/>
              <a:gd name="T23" fmla="*/ 10102 h 44"/>
              <a:gd name="T24" fmla="*/ 5725 w 33"/>
              <a:gd name="T25" fmla="*/ 10102 h 44"/>
              <a:gd name="T26" fmla="*/ 3031 w 33"/>
              <a:gd name="T27" fmla="*/ 1082 h 44"/>
              <a:gd name="T28" fmla="*/ 3704 w 33"/>
              <a:gd name="T29" fmla="*/ 1082 h 44"/>
              <a:gd name="T30" fmla="*/ 6062 w 33"/>
              <a:gd name="T31" fmla="*/ 10102 h 44"/>
              <a:gd name="T32" fmla="*/ 4041 w 33"/>
              <a:gd name="T33" fmla="*/ 10824 h 44"/>
              <a:gd name="T34" fmla="*/ 5725 w 33"/>
              <a:gd name="T35" fmla="*/ 10102 h 44"/>
              <a:gd name="T36" fmla="*/ 4715 w 33"/>
              <a:gd name="T37" fmla="*/ 0 h 44"/>
              <a:gd name="T38" fmla="*/ 6062 w 33"/>
              <a:gd name="T39" fmla="*/ 2165 h 44"/>
              <a:gd name="T40" fmla="*/ 4715 w 33"/>
              <a:gd name="T41" fmla="*/ 1082 h 44"/>
              <a:gd name="T42" fmla="*/ 4715 w 33"/>
              <a:gd name="T43" fmla="*/ 0 h 44"/>
              <a:gd name="T44" fmla="*/ 8082 w 33"/>
              <a:gd name="T45" fmla="*/ 2165 h 44"/>
              <a:gd name="T46" fmla="*/ 9766 w 33"/>
              <a:gd name="T47" fmla="*/ 13349 h 44"/>
              <a:gd name="T48" fmla="*/ 7745 w 33"/>
              <a:gd name="T49" fmla="*/ 2165 h 44"/>
              <a:gd name="T50" fmla="*/ 8082 w 33"/>
              <a:gd name="T51" fmla="*/ 2165 h 44"/>
              <a:gd name="T52" fmla="*/ 8756 w 33"/>
              <a:gd name="T53" fmla="*/ 12267 h 44"/>
              <a:gd name="T54" fmla="*/ 9766 w 33"/>
              <a:gd name="T55" fmla="*/ 13349 h 44"/>
              <a:gd name="T56" fmla="*/ 8756 w 33"/>
              <a:gd name="T57" fmla="*/ 12267 h 4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3" h="44">
                <a:moveTo>
                  <a:pt x="3" y="37"/>
                </a:moveTo>
                <a:cubicBezTo>
                  <a:pt x="5" y="40"/>
                  <a:pt x="8" y="40"/>
                  <a:pt x="12" y="40"/>
                </a:cubicBezTo>
                <a:cubicBezTo>
                  <a:pt x="15" y="40"/>
                  <a:pt x="21" y="37"/>
                  <a:pt x="23" y="28"/>
                </a:cubicBezTo>
                <a:lnTo>
                  <a:pt x="24" y="28"/>
                </a:lnTo>
                <a:lnTo>
                  <a:pt x="24" y="30"/>
                </a:lnTo>
                <a:lnTo>
                  <a:pt x="26" y="34"/>
                </a:lnTo>
                <a:cubicBezTo>
                  <a:pt x="24" y="34"/>
                  <a:pt x="24" y="30"/>
                  <a:pt x="23" y="30"/>
                </a:cubicBezTo>
                <a:cubicBezTo>
                  <a:pt x="21" y="37"/>
                  <a:pt x="15" y="43"/>
                  <a:pt x="12" y="43"/>
                </a:cubicBezTo>
                <a:cubicBezTo>
                  <a:pt x="8" y="43"/>
                  <a:pt x="5" y="40"/>
                  <a:pt x="3" y="37"/>
                </a:cubicBezTo>
                <a:close/>
                <a:moveTo>
                  <a:pt x="0" y="28"/>
                </a:moveTo>
                <a:cubicBezTo>
                  <a:pt x="0" y="34"/>
                  <a:pt x="2" y="37"/>
                  <a:pt x="3" y="37"/>
                </a:cubicBezTo>
                <a:cubicBezTo>
                  <a:pt x="0" y="37"/>
                  <a:pt x="0" y="34"/>
                  <a:pt x="0" y="28"/>
                </a:cubicBezTo>
                <a:close/>
                <a:moveTo>
                  <a:pt x="17" y="28"/>
                </a:moveTo>
                <a:cubicBezTo>
                  <a:pt x="20" y="21"/>
                  <a:pt x="17" y="12"/>
                  <a:pt x="9" y="3"/>
                </a:cubicBezTo>
                <a:lnTo>
                  <a:pt x="11" y="3"/>
                </a:lnTo>
                <a:cubicBezTo>
                  <a:pt x="18" y="12"/>
                  <a:pt x="20" y="21"/>
                  <a:pt x="18" y="28"/>
                </a:cubicBezTo>
                <a:cubicBezTo>
                  <a:pt x="16" y="30"/>
                  <a:pt x="15" y="30"/>
                  <a:pt x="12" y="30"/>
                </a:cubicBezTo>
                <a:cubicBezTo>
                  <a:pt x="15" y="30"/>
                  <a:pt x="16" y="30"/>
                  <a:pt x="17" y="28"/>
                </a:cubicBezTo>
                <a:close/>
                <a:moveTo>
                  <a:pt x="14" y="0"/>
                </a:moveTo>
                <a:cubicBezTo>
                  <a:pt x="14" y="0"/>
                  <a:pt x="14" y="6"/>
                  <a:pt x="18" y="6"/>
                </a:cubicBezTo>
                <a:cubicBezTo>
                  <a:pt x="15" y="6"/>
                  <a:pt x="14" y="3"/>
                  <a:pt x="14" y="3"/>
                </a:cubicBezTo>
                <a:lnTo>
                  <a:pt x="14" y="0"/>
                </a:lnTo>
                <a:close/>
                <a:moveTo>
                  <a:pt x="24" y="6"/>
                </a:moveTo>
                <a:cubicBezTo>
                  <a:pt x="32" y="19"/>
                  <a:pt x="32" y="30"/>
                  <a:pt x="29" y="37"/>
                </a:cubicBezTo>
                <a:cubicBezTo>
                  <a:pt x="32" y="28"/>
                  <a:pt x="30" y="19"/>
                  <a:pt x="23" y="6"/>
                </a:cubicBezTo>
                <a:lnTo>
                  <a:pt x="24" y="6"/>
                </a:lnTo>
                <a:close/>
                <a:moveTo>
                  <a:pt x="26" y="34"/>
                </a:moveTo>
                <a:cubicBezTo>
                  <a:pt x="28" y="34"/>
                  <a:pt x="29" y="34"/>
                  <a:pt x="29" y="37"/>
                </a:cubicBezTo>
                <a:cubicBezTo>
                  <a:pt x="27" y="34"/>
                  <a:pt x="27" y="34"/>
                  <a:pt x="26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6" name="Freeform 2540">
            <a:extLst>
              <a:ext uri="{FF2B5EF4-FFF2-40B4-BE49-F238E27FC236}">
                <a16:creationId xmlns:a16="http://schemas.microsoft.com/office/drawing/2014/main" id="{0D9D8FF6-1CE5-8B4A-A6B8-60C289FCA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3157538"/>
            <a:ext cx="25400" cy="23812"/>
          </a:xfrm>
          <a:custGeom>
            <a:avLst/>
            <a:gdLst>
              <a:gd name="T0" fmla="*/ 20749 w 71"/>
              <a:gd name="T1" fmla="*/ 22347 h 65"/>
              <a:gd name="T2" fmla="*/ 18961 w 71"/>
              <a:gd name="T3" fmla="*/ 23446 h 65"/>
              <a:gd name="T4" fmla="*/ 14668 w 71"/>
              <a:gd name="T5" fmla="*/ 9891 h 65"/>
              <a:gd name="T6" fmla="*/ 16456 w 71"/>
              <a:gd name="T7" fmla="*/ 3297 h 65"/>
              <a:gd name="T8" fmla="*/ 2862 w 71"/>
              <a:gd name="T9" fmla="*/ 13188 h 65"/>
              <a:gd name="T10" fmla="*/ 1789 w 71"/>
              <a:gd name="T11" fmla="*/ 9891 h 65"/>
              <a:gd name="T12" fmla="*/ 2146 w 71"/>
              <a:gd name="T13" fmla="*/ 6594 h 65"/>
              <a:gd name="T14" fmla="*/ 7155 w 71"/>
              <a:gd name="T15" fmla="*/ 2198 h 65"/>
              <a:gd name="T16" fmla="*/ 11090 w 71"/>
              <a:gd name="T17" fmla="*/ 1099 h 65"/>
              <a:gd name="T18" fmla="*/ 16814 w 71"/>
              <a:gd name="T19" fmla="*/ 3297 h 65"/>
              <a:gd name="T20" fmla="*/ 17530 w 71"/>
              <a:gd name="T21" fmla="*/ 3297 h 65"/>
              <a:gd name="T22" fmla="*/ 16456 w 71"/>
              <a:gd name="T23" fmla="*/ 8792 h 65"/>
              <a:gd name="T24" fmla="*/ 20749 w 71"/>
              <a:gd name="T25" fmla="*/ 6594 h 65"/>
              <a:gd name="T26" fmla="*/ 20749 w 71"/>
              <a:gd name="T27" fmla="*/ 3297 h 65"/>
              <a:gd name="T28" fmla="*/ 22896 w 71"/>
              <a:gd name="T29" fmla="*/ 6594 h 65"/>
              <a:gd name="T30" fmla="*/ 24685 w 71"/>
              <a:gd name="T31" fmla="*/ 5495 h 65"/>
              <a:gd name="T32" fmla="*/ 23969 w 71"/>
              <a:gd name="T33" fmla="*/ 7693 h 65"/>
              <a:gd name="T34" fmla="*/ 24685 w 71"/>
              <a:gd name="T35" fmla="*/ 10990 h 65"/>
              <a:gd name="T36" fmla="*/ 22896 w 71"/>
              <a:gd name="T37" fmla="*/ 9891 h 65"/>
              <a:gd name="T38" fmla="*/ 20749 w 71"/>
              <a:gd name="T39" fmla="*/ 10990 h 65"/>
              <a:gd name="T40" fmla="*/ 21823 w 71"/>
              <a:gd name="T41" fmla="*/ 7693 h 65"/>
              <a:gd name="T42" fmla="*/ 16456 w 71"/>
              <a:gd name="T43" fmla="*/ 12089 h 65"/>
              <a:gd name="T44" fmla="*/ 20749 w 71"/>
              <a:gd name="T45" fmla="*/ 22347 h 6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71" h="65">
                <a:moveTo>
                  <a:pt x="58" y="61"/>
                </a:moveTo>
                <a:lnTo>
                  <a:pt x="53" y="64"/>
                </a:lnTo>
                <a:cubicBezTo>
                  <a:pt x="43" y="55"/>
                  <a:pt x="40" y="39"/>
                  <a:pt x="41" y="27"/>
                </a:cubicBezTo>
                <a:cubicBezTo>
                  <a:pt x="43" y="18"/>
                  <a:pt x="44" y="12"/>
                  <a:pt x="46" y="9"/>
                </a:cubicBezTo>
                <a:cubicBezTo>
                  <a:pt x="26" y="0"/>
                  <a:pt x="6" y="24"/>
                  <a:pt x="8" y="36"/>
                </a:cubicBezTo>
                <a:cubicBezTo>
                  <a:pt x="6" y="33"/>
                  <a:pt x="0" y="30"/>
                  <a:pt x="5" y="27"/>
                </a:cubicBezTo>
                <a:cubicBezTo>
                  <a:pt x="5" y="24"/>
                  <a:pt x="6" y="18"/>
                  <a:pt x="6" y="18"/>
                </a:cubicBezTo>
                <a:cubicBezTo>
                  <a:pt x="5" y="12"/>
                  <a:pt x="17" y="12"/>
                  <a:pt x="20" y="6"/>
                </a:cubicBezTo>
                <a:cubicBezTo>
                  <a:pt x="22" y="0"/>
                  <a:pt x="28" y="6"/>
                  <a:pt x="31" y="3"/>
                </a:cubicBezTo>
                <a:cubicBezTo>
                  <a:pt x="35" y="0"/>
                  <a:pt x="43" y="3"/>
                  <a:pt x="47" y="9"/>
                </a:cubicBezTo>
                <a:cubicBezTo>
                  <a:pt x="49" y="6"/>
                  <a:pt x="50" y="9"/>
                  <a:pt x="49" y="9"/>
                </a:cubicBezTo>
                <a:cubicBezTo>
                  <a:pt x="47" y="12"/>
                  <a:pt x="46" y="18"/>
                  <a:pt x="46" y="24"/>
                </a:cubicBezTo>
                <a:cubicBezTo>
                  <a:pt x="49" y="18"/>
                  <a:pt x="53" y="18"/>
                  <a:pt x="58" y="18"/>
                </a:cubicBezTo>
                <a:cubicBezTo>
                  <a:pt x="58" y="15"/>
                  <a:pt x="58" y="12"/>
                  <a:pt x="58" y="9"/>
                </a:cubicBezTo>
                <a:cubicBezTo>
                  <a:pt x="64" y="12"/>
                  <a:pt x="64" y="18"/>
                  <a:pt x="64" y="18"/>
                </a:cubicBezTo>
                <a:cubicBezTo>
                  <a:pt x="64" y="18"/>
                  <a:pt x="67" y="15"/>
                  <a:pt x="69" y="15"/>
                </a:cubicBezTo>
                <a:cubicBezTo>
                  <a:pt x="69" y="18"/>
                  <a:pt x="69" y="21"/>
                  <a:pt x="67" y="21"/>
                </a:cubicBezTo>
                <a:cubicBezTo>
                  <a:pt x="69" y="24"/>
                  <a:pt x="70" y="30"/>
                  <a:pt x="69" y="30"/>
                </a:cubicBezTo>
                <a:cubicBezTo>
                  <a:pt x="69" y="27"/>
                  <a:pt x="64" y="27"/>
                  <a:pt x="64" y="27"/>
                </a:cubicBezTo>
                <a:lnTo>
                  <a:pt x="58" y="30"/>
                </a:lnTo>
                <a:cubicBezTo>
                  <a:pt x="58" y="27"/>
                  <a:pt x="58" y="21"/>
                  <a:pt x="61" y="21"/>
                </a:cubicBezTo>
                <a:cubicBezTo>
                  <a:pt x="49" y="18"/>
                  <a:pt x="47" y="27"/>
                  <a:pt x="46" y="33"/>
                </a:cubicBezTo>
                <a:cubicBezTo>
                  <a:pt x="46" y="42"/>
                  <a:pt x="49" y="55"/>
                  <a:pt x="58" y="61"/>
                </a:cubicBez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7" name="Freeform 2541">
            <a:extLst>
              <a:ext uri="{FF2B5EF4-FFF2-40B4-BE49-F238E27FC236}">
                <a16:creationId xmlns:a16="http://schemas.microsoft.com/office/drawing/2014/main" id="{EBEEEC10-DEA5-1148-ADE6-70676B3E4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3157538"/>
            <a:ext cx="23813" cy="23812"/>
          </a:xfrm>
          <a:custGeom>
            <a:avLst/>
            <a:gdLst>
              <a:gd name="T0" fmla="*/ 15408 w 68"/>
              <a:gd name="T1" fmla="*/ 3297 h 65"/>
              <a:gd name="T2" fmla="*/ 17860 w 68"/>
              <a:gd name="T3" fmla="*/ 23446 h 65"/>
              <a:gd name="T4" fmla="*/ 15408 w 68"/>
              <a:gd name="T5" fmla="*/ 3297 h 65"/>
              <a:gd name="T6" fmla="*/ 15759 w 68"/>
              <a:gd name="T7" fmla="*/ 3297 h 65"/>
              <a:gd name="T8" fmla="*/ 5253 w 68"/>
              <a:gd name="T9" fmla="*/ 6594 h 65"/>
              <a:gd name="T10" fmla="*/ 1051 w 68"/>
              <a:gd name="T11" fmla="*/ 12089 h 65"/>
              <a:gd name="T12" fmla="*/ 4903 w 68"/>
              <a:gd name="T13" fmla="*/ 6594 h 65"/>
              <a:gd name="T14" fmla="*/ 5253 w 68"/>
              <a:gd name="T15" fmla="*/ 6594 h 65"/>
              <a:gd name="T16" fmla="*/ 1051 w 68"/>
              <a:gd name="T17" fmla="*/ 6594 h 65"/>
              <a:gd name="T18" fmla="*/ 6303 w 68"/>
              <a:gd name="T19" fmla="*/ 2198 h 65"/>
              <a:gd name="T20" fmla="*/ 1401 w 68"/>
              <a:gd name="T21" fmla="*/ 6594 h 65"/>
              <a:gd name="T22" fmla="*/ 1051 w 68"/>
              <a:gd name="T23" fmla="*/ 12089 h 65"/>
              <a:gd name="T24" fmla="*/ 11556 w 68"/>
              <a:gd name="T25" fmla="*/ 0 h 65"/>
              <a:gd name="T26" fmla="*/ 11556 w 68"/>
              <a:gd name="T27" fmla="*/ 0 h 65"/>
              <a:gd name="T28" fmla="*/ 16459 w 68"/>
              <a:gd name="T29" fmla="*/ 3297 h 65"/>
              <a:gd name="T30" fmla="*/ 19611 w 68"/>
              <a:gd name="T31" fmla="*/ 6594 h 65"/>
              <a:gd name="T32" fmla="*/ 15408 w 68"/>
              <a:gd name="T33" fmla="*/ 7693 h 65"/>
              <a:gd name="T34" fmla="*/ 19611 w 68"/>
              <a:gd name="T35" fmla="*/ 3297 h 65"/>
              <a:gd name="T36" fmla="*/ 19611 w 68"/>
              <a:gd name="T37" fmla="*/ 3297 h 65"/>
              <a:gd name="T38" fmla="*/ 21362 w 68"/>
              <a:gd name="T39" fmla="*/ 4762 h 65"/>
              <a:gd name="T40" fmla="*/ 23463 w 68"/>
              <a:gd name="T41" fmla="*/ 5495 h 65"/>
              <a:gd name="T42" fmla="*/ 23463 w 68"/>
              <a:gd name="T43" fmla="*/ 5495 h 65"/>
              <a:gd name="T44" fmla="*/ 23463 w 68"/>
              <a:gd name="T45" fmla="*/ 5495 h 65"/>
              <a:gd name="T46" fmla="*/ 23463 w 68"/>
              <a:gd name="T47" fmla="*/ 10990 h 65"/>
              <a:gd name="T48" fmla="*/ 23463 w 68"/>
              <a:gd name="T49" fmla="*/ 10624 h 65"/>
              <a:gd name="T50" fmla="*/ 21712 w 68"/>
              <a:gd name="T51" fmla="*/ 9891 h 65"/>
              <a:gd name="T52" fmla="*/ 21712 w 68"/>
              <a:gd name="T53" fmla="*/ 9891 h 65"/>
              <a:gd name="T54" fmla="*/ 18560 w 68"/>
              <a:gd name="T55" fmla="*/ 10990 h 65"/>
              <a:gd name="T56" fmla="*/ 18560 w 68"/>
              <a:gd name="T57" fmla="*/ 9891 h 65"/>
              <a:gd name="T58" fmla="*/ 19611 w 68"/>
              <a:gd name="T59" fmla="*/ 7693 h 65"/>
              <a:gd name="T60" fmla="*/ 19611 w 68"/>
              <a:gd name="T61" fmla="*/ 9891 h 65"/>
              <a:gd name="T62" fmla="*/ 21011 w 68"/>
              <a:gd name="T63" fmla="*/ 10257 h 65"/>
              <a:gd name="T64" fmla="*/ 15408 w 68"/>
              <a:gd name="T65" fmla="*/ 12089 h 65"/>
              <a:gd name="T66" fmla="*/ 15408 w 68"/>
              <a:gd name="T67" fmla="*/ 12089 h 65"/>
              <a:gd name="T68" fmla="*/ 17860 w 68"/>
              <a:gd name="T69" fmla="*/ 23446 h 65"/>
              <a:gd name="T70" fmla="*/ 19611 w 68"/>
              <a:gd name="T71" fmla="*/ 23446 h 6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65">
                <a:moveTo>
                  <a:pt x="39" y="27"/>
                </a:moveTo>
                <a:cubicBezTo>
                  <a:pt x="39" y="18"/>
                  <a:pt x="42" y="15"/>
                  <a:pt x="44" y="9"/>
                </a:cubicBezTo>
                <a:cubicBezTo>
                  <a:pt x="42" y="15"/>
                  <a:pt x="41" y="18"/>
                  <a:pt x="41" y="27"/>
                </a:cubicBezTo>
                <a:cubicBezTo>
                  <a:pt x="39" y="36"/>
                  <a:pt x="39" y="51"/>
                  <a:pt x="51" y="64"/>
                </a:cubicBezTo>
                <a:cubicBezTo>
                  <a:pt x="39" y="51"/>
                  <a:pt x="38" y="36"/>
                  <a:pt x="39" y="27"/>
                </a:cubicBezTo>
                <a:close/>
                <a:moveTo>
                  <a:pt x="44" y="9"/>
                </a:moveTo>
                <a:cubicBezTo>
                  <a:pt x="42" y="3"/>
                  <a:pt x="36" y="0"/>
                  <a:pt x="33" y="0"/>
                </a:cubicBezTo>
                <a:cubicBezTo>
                  <a:pt x="38" y="0"/>
                  <a:pt x="42" y="3"/>
                  <a:pt x="45" y="9"/>
                </a:cubicBezTo>
                <a:lnTo>
                  <a:pt x="44" y="9"/>
                </a:lnTo>
                <a:close/>
                <a:moveTo>
                  <a:pt x="15" y="18"/>
                </a:moveTo>
                <a:cubicBezTo>
                  <a:pt x="9" y="24"/>
                  <a:pt x="6" y="30"/>
                  <a:pt x="6" y="36"/>
                </a:cubicBezTo>
                <a:cubicBezTo>
                  <a:pt x="4" y="36"/>
                  <a:pt x="3" y="36"/>
                  <a:pt x="3" y="33"/>
                </a:cubicBezTo>
                <a:cubicBezTo>
                  <a:pt x="3" y="33"/>
                  <a:pt x="4" y="36"/>
                  <a:pt x="6" y="36"/>
                </a:cubicBezTo>
                <a:cubicBezTo>
                  <a:pt x="6" y="30"/>
                  <a:pt x="9" y="24"/>
                  <a:pt x="14" y="18"/>
                </a:cubicBezTo>
                <a:cubicBezTo>
                  <a:pt x="18" y="15"/>
                  <a:pt x="26" y="9"/>
                  <a:pt x="36" y="9"/>
                </a:cubicBezTo>
                <a:cubicBezTo>
                  <a:pt x="26" y="9"/>
                  <a:pt x="18" y="15"/>
                  <a:pt x="15" y="18"/>
                </a:cubicBezTo>
                <a:close/>
                <a:moveTo>
                  <a:pt x="1" y="27"/>
                </a:moveTo>
                <a:cubicBezTo>
                  <a:pt x="3" y="24"/>
                  <a:pt x="4" y="18"/>
                  <a:pt x="3" y="18"/>
                </a:cubicBezTo>
                <a:cubicBezTo>
                  <a:pt x="3" y="15"/>
                  <a:pt x="7" y="12"/>
                  <a:pt x="10" y="9"/>
                </a:cubicBezTo>
                <a:cubicBezTo>
                  <a:pt x="14" y="9"/>
                  <a:pt x="17" y="9"/>
                  <a:pt x="18" y="6"/>
                </a:cubicBezTo>
                <a:cubicBezTo>
                  <a:pt x="17" y="9"/>
                  <a:pt x="14" y="9"/>
                  <a:pt x="10" y="12"/>
                </a:cubicBezTo>
                <a:cubicBezTo>
                  <a:pt x="7" y="12"/>
                  <a:pt x="4" y="15"/>
                  <a:pt x="4" y="18"/>
                </a:cubicBezTo>
                <a:cubicBezTo>
                  <a:pt x="6" y="18"/>
                  <a:pt x="4" y="24"/>
                  <a:pt x="3" y="27"/>
                </a:cubicBezTo>
                <a:cubicBezTo>
                  <a:pt x="1" y="27"/>
                  <a:pt x="1" y="30"/>
                  <a:pt x="3" y="33"/>
                </a:cubicBezTo>
                <a:cubicBezTo>
                  <a:pt x="1" y="30"/>
                  <a:pt x="0" y="27"/>
                  <a:pt x="1" y="27"/>
                </a:cubicBezTo>
                <a:close/>
                <a:moveTo>
                  <a:pt x="33" y="0"/>
                </a:moveTo>
                <a:cubicBezTo>
                  <a:pt x="32" y="0"/>
                  <a:pt x="30" y="3"/>
                  <a:pt x="29" y="3"/>
                </a:cubicBezTo>
                <a:cubicBezTo>
                  <a:pt x="30" y="0"/>
                  <a:pt x="32" y="0"/>
                  <a:pt x="33" y="0"/>
                </a:cubicBezTo>
                <a:close/>
                <a:moveTo>
                  <a:pt x="44" y="21"/>
                </a:moveTo>
                <a:cubicBezTo>
                  <a:pt x="44" y="17"/>
                  <a:pt x="46" y="14"/>
                  <a:pt x="47" y="9"/>
                </a:cubicBezTo>
                <a:cubicBezTo>
                  <a:pt x="47" y="12"/>
                  <a:pt x="45" y="17"/>
                  <a:pt x="44" y="21"/>
                </a:cubicBezTo>
                <a:close/>
                <a:moveTo>
                  <a:pt x="56" y="18"/>
                </a:moveTo>
                <a:cubicBezTo>
                  <a:pt x="50" y="18"/>
                  <a:pt x="47" y="21"/>
                  <a:pt x="44" y="24"/>
                </a:cubicBezTo>
                <a:lnTo>
                  <a:pt x="44" y="21"/>
                </a:lnTo>
                <a:cubicBezTo>
                  <a:pt x="47" y="18"/>
                  <a:pt x="50" y="18"/>
                  <a:pt x="56" y="18"/>
                </a:cubicBezTo>
                <a:close/>
                <a:moveTo>
                  <a:pt x="56" y="9"/>
                </a:moveTo>
                <a:cubicBezTo>
                  <a:pt x="59" y="9"/>
                  <a:pt x="60" y="11"/>
                  <a:pt x="61" y="13"/>
                </a:cubicBezTo>
                <a:cubicBezTo>
                  <a:pt x="60" y="12"/>
                  <a:pt x="59" y="10"/>
                  <a:pt x="56" y="9"/>
                </a:cubicBezTo>
                <a:close/>
                <a:moveTo>
                  <a:pt x="62" y="18"/>
                </a:moveTo>
                <a:cubicBezTo>
                  <a:pt x="62" y="17"/>
                  <a:pt x="62" y="15"/>
                  <a:pt x="61" y="13"/>
                </a:cubicBezTo>
                <a:cubicBezTo>
                  <a:pt x="62" y="15"/>
                  <a:pt x="62" y="16"/>
                  <a:pt x="62" y="18"/>
                </a:cubicBezTo>
                <a:close/>
                <a:moveTo>
                  <a:pt x="67" y="15"/>
                </a:moveTo>
                <a:cubicBezTo>
                  <a:pt x="65" y="15"/>
                  <a:pt x="62" y="18"/>
                  <a:pt x="62" y="18"/>
                </a:cubicBezTo>
                <a:cubicBezTo>
                  <a:pt x="64" y="15"/>
                  <a:pt x="65" y="15"/>
                  <a:pt x="67" y="15"/>
                </a:cubicBezTo>
                <a:close/>
                <a:moveTo>
                  <a:pt x="65" y="21"/>
                </a:moveTo>
                <a:cubicBezTo>
                  <a:pt x="67" y="21"/>
                  <a:pt x="67" y="15"/>
                  <a:pt x="67" y="15"/>
                </a:cubicBezTo>
                <a:cubicBezTo>
                  <a:pt x="67" y="18"/>
                  <a:pt x="67" y="21"/>
                  <a:pt x="65" y="21"/>
                </a:cubicBezTo>
                <a:close/>
                <a:moveTo>
                  <a:pt x="67" y="30"/>
                </a:moveTo>
                <a:cubicBezTo>
                  <a:pt x="67" y="30"/>
                  <a:pt x="65" y="30"/>
                  <a:pt x="65" y="27"/>
                </a:cubicBezTo>
                <a:cubicBezTo>
                  <a:pt x="66" y="27"/>
                  <a:pt x="66" y="27"/>
                  <a:pt x="67" y="29"/>
                </a:cubicBezTo>
                <a:lnTo>
                  <a:pt x="67" y="30"/>
                </a:lnTo>
                <a:close/>
                <a:moveTo>
                  <a:pt x="62" y="27"/>
                </a:moveTo>
                <a:lnTo>
                  <a:pt x="60" y="28"/>
                </a:lnTo>
                <a:cubicBezTo>
                  <a:pt x="61" y="27"/>
                  <a:pt x="62" y="27"/>
                  <a:pt x="62" y="27"/>
                </a:cubicBezTo>
                <a:close/>
                <a:moveTo>
                  <a:pt x="56" y="30"/>
                </a:moveTo>
                <a:lnTo>
                  <a:pt x="53" y="30"/>
                </a:lnTo>
                <a:lnTo>
                  <a:pt x="51" y="30"/>
                </a:lnTo>
                <a:lnTo>
                  <a:pt x="53" y="27"/>
                </a:lnTo>
                <a:lnTo>
                  <a:pt x="56" y="27"/>
                </a:lnTo>
                <a:lnTo>
                  <a:pt x="56" y="21"/>
                </a:lnTo>
                <a:lnTo>
                  <a:pt x="59" y="21"/>
                </a:lnTo>
                <a:cubicBezTo>
                  <a:pt x="56" y="21"/>
                  <a:pt x="56" y="24"/>
                  <a:pt x="56" y="27"/>
                </a:cubicBezTo>
                <a:lnTo>
                  <a:pt x="56" y="30"/>
                </a:lnTo>
                <a:lnTo>
                  <a:pt x="60" y="28"/>
                </a:lnTo>
                <a:cubicBezTo>
                  <a:pt x="59" y="29"/>
                  <a:pt x="58" y="30"/>
                  <a:pt x="56" y="30"/>
                </a:cubicBezTo>
                <a:close/>
                <a:moveTo>
                  <a:pt x="44" y="33"/>
                </a:moveTo>
                <a:cubicBezTo>
                  <a:pt x="44" y="27"/>
                  <a:pt x="47" y="21"/>
                  <a:pt x="53" y="21"/>
                </a:cubicBezTo>
                <a:cubicBezTo>
                  <a:pt x="47" y="21"/>
                  <a:pt x="45" y="30"/>
                  <a:pt x="44" y="33"/>
                </a:cubicBezTo>
                <a:close/>
                <a:moveTo>
                  <a:pt x="56" y="64"/>
                </a:moveTo>
                <a:lnTo>
                  <a:pt x="51" y="64"/>
                </a:lnTo>
                <a:lnTo>
                  <a:pt x="56" y="61"/>
                </a:lnTo>
                <a:lnTo>
                  <a:pt x="56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8" name="Freeform 2542">
            <a:extLst>
              <a:ext uri="{FF2B5EF4-FFF2-40B4-BE49-F238E27FC236}">
                <a16:creationId xmlns:a16="http://schemas.microsoft.com/office/drawing/2014/main" id="{C2307FF9-F4BD-1D40-8783-CA102E36A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0" y="3162300"/>
            <a:ext cx="15875" cy="6350"/>
          </a:xfrm>
          <a:custGeom>
            <a:avLst/>
            <a:gdLst>
              <a:gd name="T0" fmla="*/ 5292 w 42"/>
              <a:gd name="T1" fmla="*/ 0 h 19"/>
              <a:gd name="T2" fmla="*/ 12473 w 42"/>
              <a:gd name="T3" fmla="*/ 2005 h 19"/>
              <a:gd name="T4" fmla="*/ 13985 w 42"/>
              <a:gd name="T5" fmla="*/ 4011 h 19"/>
              <a:gd name="T6" fmla="*/ 12473 w 42"/>
              <a:gd name="T7" fmla="*/ 5013 h 19"/>
              <a:gd name="T8" fmla="*/ 12095 w 42"/>
              <a:gd name="T9" fmla="*/ 6016 h 19"/>
              <a:gd name="T10" fmla="*/ 4536 w 42"/>
              <a:gd name="T11" fmla="*/ 5013 h 19"/>
              <a:gd name="T12" fmla="*/ 0 w 42"/>
              <a:gd name="T13" fmla="*/ 2005 h 19"/>
              <a:gd name="T14" fmla="*/ 5292 w 42"/>
              <a:gd name="T15" fmla="*/ 0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19">
                <a:moveTo>
                  <a:pt x="14" y="0"/>
                </a:moveTo>
                <a:cubicBezTo>
                  <a:pt x="21" y="3"/>
                  <a:pt x="27" y="9"/>
                  <a:pt x="33" y="6"/>
                </a:cubicBezTo>
                <a:cubicBezTo>
                  <a:pt x="41" y="6"/>
                  <a:pt x="38" y="12"/>
                  <a:pt x="37" y="12"/>
                </a:cubicBezTo>
                <a:cubicBezTo>
                  <a:pt x="35" y="12"/>
                  <a:pt x="33" y="12"/>
                  <a:pt x="33" y="15"/>
                </a:cubicBezTo>
                <a:cubicBezTo>
                  <a:pt x="35" y="18"/>
                  <a:pt x="33" y="18"/>
                  <a:pt x="32" y="18"/>
                </a:cubicBezTo>
                <a:cubicBezTo>
                  <a:pt x="24" y="12"/>
                  <a:pt x="20" y="18"/>
                  <a:pt x="12" y="15"/>
                </a:cubicBezTo>
                <a:cubicBezTo>
                  <a:pt x="5" y="12"/>
                  <a:pt x="0" y="12"/>
                  <a:pt x="0" y="6"/>
                </a:cubicBezTo>
                <a:cubicBezTo>
                  <a:pt x="0" y="3"/>
                  <a:pt x="5" y="0"/>
                  <a:pt x="14" y="0"/>
                </a:cubicBez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9" name="Freeform 2543">
            <a:extLst>
              <a:ext uri="{FF2B5EF4-FFF2-40B4-BE49-F238E27FC236}">
                <a16:creationId xmlns:a16="http://schemas.microsoft.com/office/drawing/2014/main" id="{3BA1C0B2-86C9-BA4A-A31C-D16557B23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0" y="3162300"/>
            <a:ext cx="14288" cy="6350"/>
          </a:xfrm>
          <a:custGeom>
            <a:avLst/>
            <a:gdLst>
              <a:gd name="T0" fmla="*/ 9525 w 39"/>
              <a:gd name="T1" fmla="*/ 5013 h 19"/>
              <a:gd name="T2" fmla="*/ 11723 w 39"/>
              <a:gd name="T3" fmla="*/ 6016 h 19"/>
              <a:gd name="T4" fmla="*/ 9525 w 39"/>
              <a:gd name="T5" fmla="*/ 5013 h 19"/>
              <a:gd name="T6" fmla="*/ 6228 w 39"/>
              <a:gd name="T7" fmla="*/ 6016 h 19"/>
              <a:gd name="T8" fmla="*/ 4396 w 39"/>
              <a:gd name="T9" fmla="*/ 5013 h 19"/>
              <a:gd name="T10" fmla="*/ 0 w 39"/>
              <a:gd name="T11" fmla="*/ 2005 h 19"/>
              <a:gd name="T12" fmla="*/ 1099 w 39"/>
              <a:gd name="T13" fmla="*/ 1003 h 19"/>
              <a:gd name="T14" fmla="*/ 5129 w 39"/>
              <a:gd name="T15" fmla="*/ 0 h 19"/>
              <a:gd name="T16" fmla="*/ 8793 w 39"/>
              <a:gd name="T17" fmla="*/ 1003 h 19"/>
              <a:gd name="T18" fmla="*/ 12090 w 39"/>
              <a:gd name="T19" fmla="*/ 2005 h 19"/>
              <a:gd name="T20" fmla="*/ 13922 w 39"/>
              <a:gd name="T21" fmla="*/ 3008 h 19"/>
              <a:gd name="T22" fmla="*/ 12090 w 39"/>
              <a:gd name="T23" fmla="*/ 3008 h 19"/>
              <a:gd name="T24" fmla="*/ 8426 w 39"/>
              <a:gd name="T25" fmla="*/ 1003 h 19"/>
              <a:gd name="T26" fmla="*/ 5129 w 39"/>
              <a:gd name="T27" fmla="*/ 1003 h 19"/>
              <a:gd name="T28" fmla="*/ 1099 w 39"/>
              <a:gd name="T29" fmla="*/ 1003 h 19"/>
              <a:gd name="T30" fmla="*/ 733 w 39"/>
              <a:gd name="T31" fmla="*/ 2005 h 19"/>
              <a:gd name="T32" fmla="*/ 4396 w 39"/>
              <a:gd name="T33" fmla="*/ 5013 h 19"/>
              <a:gd name="T34" fmla="*/ 6228 w 39"/>
              <a:gd name="T35" fmla="*/ 5013 h 19"/>
              <a:gd name="T36" fmla="*/ 8426 w 39"/>
              <a:gd name="T37" fmla="*/ 5013 h 19"/>
              <a:gd name="T38" fmla="*/ 6228 w 39"/>
              <a:gd name="T39" fmla="*/ 6016 h 19"/>
              <a:gd name="T40" fmla="*/ 13555 w 39"/>
              <a:gd name="T41" fmla="*/ 4011 h 19"/>
              <a:gd name="T42" fmla="*/ 12823 w 39"/>
              <a:gd name="T43" fmla="*/ 5013 h 19"/>
              <a:gd name="T44" fmla="*/ 12090 w 39"/>
              <a:gd name="T45" fmla="*/ 6016 h 19"/>
              <a:gd name="T46" fmla="*/ 12090 w 39"/>
              <a:gd name="T47" fmla="*/ 5013 h 19"/>
              <a:gd name="T48" fmla="*/ 12823 w 39"/>
              <a:gd name="T49" fmla="*/ 4011 h 19"/>
              <a:gd name="T50" fmla="*/ 13922 w 39"/>
              <a:gd name="T51" fmla="*/ 3008 h 19"/>
              <a:gd name="T52" fmla="*/ 13555 w 39"/>
              <a:gd name="T53" fmla="*/ 4011 h 1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9" h="19">
                <a:moveTo>
                  <a:pt x="26" y="15"/>
                </a:moveTo>
                <a:cubicBezTo>
                  <a:pt x="29" y="15"/>
                  <a:pt x="30" y="15"/>
                  <a:pt x="32" y="18"/>
                </a:cubicBezTo>
                <a:cubicBezTo>
                  <a:pt x="30" y="15"/>
                  <a:pt x="27" y="15"/>
                  <a:pt x="26" y="15"/>
                </a:cubicBezTo>
                <a:close/>
                <a:moveTo>
                  <a:pt x="17" y="18"/>
                </a:moveTo>
                <a:cubicBezTo>
                  <a:pt x="15" y="18"/>
                  <a:pt x="14" y="15"/>
                  <a:pt x="12" y="15"/>
                </a:cubicBezTo>
                <a:cubicBezTo>
                  <a:pt x="5" y="12"/>
                  <a:pt x="0" y="12"/>
                  <a:pt x="0" y="6"/>
                </a:cubicBezTo>
                <a:cubicBezTo>
                  <a:pt x="0" y="6"/>
                  <a:pt x="2" y="6"/>
                  <a:pt x="3" y="3"/>
                </a:cubicBezTo>
                <a:cubicBezTo>
                  <a:pt x="5" y="3"/>
                  <a:pt x="8" y="0"/>
                  <a:pt x="14" y="0"/>
                </a:cubicBezTo>
                <a:cubicBezTo>
                  <a:pt x="17" y="0"/>
                  <a:pt x="21" y="3"/>
                  <a:pt x="24" y="3"/>
                </a:cubicBezTo>
                <a:cubicBezTo>
                  <a:pt x="27" y="6"/>
                  <a:pt x="30" y="9"/>
                  <a:pt x="33" y="6"/>
                </a:cubicBezTo>
                <a:cubicBezTo>
                  <a:pt x="37" y="6"/>
                  <a:pt x="38" y="6"/>
                  <a:pt x="38" y="9"/>
                </a:cubicBezTo>
                <a:lnTo>
                  <a:pt x="33" y="9"/>
                </a:lnTo>
                <a:cubicBezTo>
                  <a:pt x="30" y="9"/>
                  <a:pt x="27" y="6"/>
                  <a:pt x="23" y="3"/>
                </a:cubicBezTo>
                <a:lnTo>
                  <a:pt x="14" y="3"/>
                </a:lnTo>
                <a:lnTo>
                  <a:pt x="3" y="3"/>
                </a:lnTo>
                <a:lnTo>
                  <a:pt x="2" y="6"/>
                </a:lnTo>
                <a:cubicBezTo>
                  <a:pt x="2" y="12"/>
                  <a:pt x="5" y="12"/>
                  <a:pt x="12" y="15"/>
                </a:cubicBezTo>
                <a:lnTo>
                  <a:pt x="17" y="15"/>
                </a:lnTo>
                <a:lnTo>
                  <a:pt x="23" y="15"/>
                </a:lnTo>
                <a:cubicBezTo>
                  <a:pt x="21" y="15"/>
                  <a:pt x="18" y="18"/>
                  <a:pt x="17" y="18"/>
                </a:cubicBezTo>
                <a:close/>
                <a:moveTo>
                  <a:pt x="37" y="12"/>
                </a:moveTo>
                <a:cubicBezTo>
                  <a:pt x="35" y="12"/>
                  <a:pt x="33" y="12"/>
                  <a:pt x="35" y="15"/>
                </a:cubicBezTo>
                <a:cubicBezTo>
                  <a:pt x="35" y="15"/>
                  <a:pt x="35" y="18"/>
                  <a:pt x="33" y="18"/>
                </a:cubicBezTo>
                <a:lnTo>
                  <a:pt x="33" y="15"/>
                </a:lnTo>
                <a:cubicBezTo>
                  <a:pt x="33" y="12"/>
                  <a:pt x="33" y="12"/>
                  <a:pt x="35" y="12"/>
                </a:cubicBezTo>
                <a:cubicBezTo>
                  <a:pt x="36" y="12"/>
                  <a:pt x="38" y="9"/>
                  <a:pt x="38" y="9"/>
                </a:cubicBezTo>
                <a:cubicBezTo>
                  <a:pt x="38" y="9"/>
                  <a:pt x="38" y="12"/>
                  <a:pt x="37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0" name="Freeform 2544">
            <a:extLst>
              <a:ext uri="{FF2B5EF4-FFF2-40B4-BE49-F238E27FC236}">
                <a16:creationId xmlns:a16="http://schemas.microsoft.com/office/drawing/2014/main" id="{C2F9DD53-473A-384D-A325-4684C3A90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6700" y="3170238"/>
            <a:ext cx="42863" cy="26987"/>
          </a:xfrm>
          <a:custGeom>
            <a:avLst/>
            <a:gdLst>
              <a:gd name="T0" fmla="*/ 363 w 118"/>
              <a:gd name="T1" fmla="*/ 14588 h 74"/>
              <a:gd name="T2" fmla="*/ 0 w 118"/>
              <a:gd name="T3" fmla="*/ 12399 h 74"/>
              <a:gd name="T4" fmla="*/ 5449 w 118"/>
              <a:gd name="T5" fmla="*/ 8023 h 74"/>
              <a:gd name="T6" fmla="*/ 31966 w 118"/>
              <a:gd name="T7" fmla="*/ 0 h 74"/>
              <a:gd name="T8" fmla="*/ 34508 w 118"/>
              <a:gd name="T9" fmla="*/ 1094 h 74"/>
              <a:gd name="T10" fmla="*/ 33782 w 118"/>
              <a:gd name="T11" fmla="*/ 3282 h 74"/>
              <a:gd name="T12" fmla="*/ 31966 w 118"/>
              <a:gd name="T13" fmla="*/ 2188 h 74"/>
              <a:gd name="T14" fmla="*/ 24701 w 118"/>
              <a:gd name="T15" fmla="*/ 10211 h 74"/>
              <a:gd name="T16" fmla="*/ 29786 w 118"/>
              <a:gd name="T17" fmla="*/ 10211 h 74"/>
              <a:gd name="T18" fmla="*/ 40684 w 118"/>
              <a:gd name="T19" fmla="*/ 3282 h 74"/>
              <a:gd name="T20" fmla="*/ 42500 w 118"/>
              <a:gd name="T21" fmla="*/ 5470 h 74"/>
              <a:gd name="T22" fmla="*/ 41410 w 118"/>
              <a:gd name="T23" fmla="*/ 6929 h 74"/>
              <a:gd name="T24" fmla="*/ 39594 w 118"/>
              <a:gd name="T25" fmla="*/ 6929 h 74"/>
              <a:gd name="T26" fmla="*/ 25790 w 118"/>
              <a:gd name="T27" fmla="*/ 26622 h 74"/>
              <a:gd name="T28" fmla="*/ 8355 w 118"/>
              <a:gd name="T29" fmla="*/ 23340 h 74"/>
              <a:gd name="T30" fmla="*/ 363 w 118"/>
              <a:gd name="T31" fmla="*/ 14588 h 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8" h="74">
                <a:moveTo>
                  <a:pt x="1" y="40"/>
                </a:moveTo>
                <a:lnTo>
                  <a:pt x="0" y="34"/>
                </a:lnTo>
                <a:cubicBezTo>
                  <a:pt x="4" y="34"/>
                  <a:pt x="12" y="28"/>
                  <a:pt x="15" y="22"/>
                </a:cubicBezTo>
                <a:cubicBezTo>
                  <a:pt x="39" y="34"/>
                  <a:pt x="74" y="19"/>
                  <a:pt x="88" y="0"/>
                </a:cubicBezTo>
                <a:lnTo>
                  <a:pt x="95" y="3"/>
                </a:lnTo>
                <a:lnTo>
                  <a:pt x="93" y="9"/>
                </a:lnTo>
                <a:lnTo>
                  <a:pt x="88" y="6"/>
                </a:lnTo>
                <a:cubicBezTo>
                  <a:pt x="85" y="12"/>
                  <a:pt x="71" y="25"/>
                  <a:pt x="68" y="28"/>
                </a:cubicBezTo>
                <a:lnTo>
                  <a:pt x="82" y="28"/>
                </a:lnTo>
                <a:cubicBezTo>
                  <a:pt x="97" y="19"/>
                  <a:pt x="106" y="9"/>
                  <a:pt x="112" y="9"/>
                </a:cubicBezTo>
                <a:lnTo>
                  <a:pt x="117" y="15"/>
                </a:lnTo>
                <a:lnTo>
                  <a:pt x="114" y="19"/>
                </a:lnTo>
                <a:lnTo>
                  <a:pt x="109" y="19"/>
                </a:lnTo>
                <a:cubicBezTo>
                  <a:pt x="95" y="28"/>
                  <a:pt x="79" y="55"/>
                  <a:pt x="71" y="73"/>
                </a:cubicBezTo>
                <a:cubicBezTo>
                  <a:pt x="62" y="73"/>
                  <a:pt x="30" y="73"/>
                  <a:pt x="23" y="64"/>
                </a:cubicBezTo>
                <a:cubicBezTo>
                  <a:pt x="18" y="55"/>
                  <a:pt x="6" y="43"/>
                  <a:pt x="1" y="40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1" name="Freeform 2545">
            <a:extLst>
              <a:ext uri="{FF2B5EF4-FFF2-40B4-BE49-F238E27FC236}">
                <a16:creationId xmlns:a16="http://schemas.microsoft.com/office/drawing/2014/main" id="{63AD3396-1304-8442-9E63-A2151078F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6700" y="3170238"/>
            <a:ext cx="42863" cy="26987"/>
          </a:xfrm>
          <a:custGeom>
            <a:avLst/>
            <a:gdLst>
              <a:gd name="T0" fmla="*/ 25790 w 118"/>
              <a:gd name="T1" fmla="*/ 26622 h 74"/>
              <a:gd name="T2" fmla="*/ 27970 w 118"/>
              <a:gd name="T3" fmla="*/ 23340 h 74"/>
              <a:gd name="T4" fmla="*/ 25790 w 118"/>
              <a:gd name="T5" fmla="*/ 26622 h 74"/>
              <a:gd name="T6" fmla="*/ 8355 w 118"/>
              <a:gd name="T7" fmla="*/ 23340 h 74"/>
              <a:gd name="T8" fmla="*/ 0 w 118"/>
              <a:gd name="T9" fmla="*/ 14588 h 74"/>
              <a:gd name="T10" fmla="*/ 0 w 118"/>
              <a:gd name="T11" fmla="*/ 12399 h 74"/>
              <a:gd name="T12" fmla="*/ 5449 w 118"/>
              <a:gd name="T13" fmla="*/ 8023 h 74"/>
              <a:gd name="T14" fmla="*/ 31966 w 118"/>
              <a:gd name="T15" fmla="*/ 0 h 74"/>
              <a:gd name="T16" fmla="*/ 34508 w 118"/>
              <a:gd name="T17" fmla="*/ 1094 h 74"/>
              <a:gd name="T18" fmla="*/ 33782 w 118"/>
              <a:gd name="T19" fmla="*/ 3282 h 74"/>
              <a:gd name="T20" fmla="*/ 34145 w 118"/>
              <a:gd name="T21" fmla="*/ 1094 h 74"/>
              <a:gd name="T22" fmla="*/ 31966 w 118"/>
              <a:gd name="T23" fmla="*/ 0 h 74"/>
              <a:gd name="T24" fmla="*/ 15620 w 118"/>
              <a:gd name="T25" fmla="*/ 10211 h 74"/>
              <a:gd name="T26" fmla="*/ 22158 w 118"/>
              <a:gd name="T27" fmla="*/ 9117 h 74"/>
              <a:gd name="T28" fmla="*/ 24701 w 118"/>
              <a:gd name="T29" fmla="*/ 10211 h 74"/>
              <a:gd name="T30" fmla="*/ 31966 w 118"/>
              <a:gd name="T31" fmla="*/ 2188 h 74"/>
              <a:gd name="T32" fmla="*/ 24701 w 118"/>
              <a:gd name="T33" fmla="*/ 10211 h 74"/>
              <a:gd name="T34" fmla="*/ 24337 w 118"/>
              <a:gd name="T35" fmla="*/ 10211 h 74"/>
              <a:gd name="T36" fmla="*/ 22158 w 118"/>
              <a:gd name="T37" fmla="*/ 10211 h 74"/>
              <a:gd name="T38" fmla="*/ 15256 w 118"/>
              <a:gd name="T39" fmla="*/ 11305 h 74"/>
              <a:gd name="T40" fmla="*/ 15256 w 118"/>
              <a:gd name="T41" fmla="*/ 10211 h 74"/>
              <a:gd name="T42" fmla="*/ 11987 w 118"/>
              <a:gd name="T43" fmla="*/ 10576 h 74"/>
              <a:gd name="T44" fmla="*/ 29060 w 118"/>
              <a:gd name="T45" fmla="*/ 10211 h 74"/>
              <a:gd name="T46" fmla="*/ 29786 w 118"/>
              <a:gd name="T47" fmla="*/ 10211 h 74"/>
              <a:gd name="T48" fmla="*/ 33055 w 118"/>
              <a:gd name="T49" fmla="*/ 8023 h 74"/>
              <a:gd name="T50" fmla="*/ 40684 w 118"/>
              <a:gd name="T51" fmla="*/ 3282 h 74"/>
              <a:gd name="T52" fmla="*/ 42500 w 118"/>
              <a:gd name="T53" fmla="*/ 5470 h 74"/>
              <a:gd name="T54" fmla="*/ 41410 w 118"/>
              <a:gd name="T55" fmla="*/ 6929 h 74"/>
              <a:gd name="T56" fmla="*/ 41773 w 118"/>
              <a:gd name="T57" fmla="*/ 5470 h 74"/>
              <a:gd name="T58" fmla="*/ 40684 w 118"/>
              <a:gd name="T59" fmla="*/ 3282 h 74"/>
              <a:gd name="T60" fmla="*/ 33055 w 118"/>
              <a:gd name="T61" fmla="*/ 9117 h 74"/>
              <a:gd name="T62" fmla="*/ 30149 w 118"/>
              <a:gd name="T63" fmla="*/ 10211 h 74"/>
              <a:gd name="T64" fmla="*/ 29786 w 118"/>
              <a:gd name="T65" fmla="*/ 10211 h 74"/>
              <a:gd name="T66" fmla="*/ 11624 w 118"/>
              <a:gd name="T67" fmla="*/ 11305 h 74"/>
              <a:gd name="T68" fmla="*/ 8718 w 118"/>
              <a:gd name="T69" fmla="*/ 20058 h 74"/>
              <a:gd name="T70" fmla="*/ 10534 w 118"/>
              <a:gd name="T71" fmla="*/ 20058 h 74"/>
              <a:gd name="T72" fmla="*/ 23248 w 118"/>
              <a:gd name="T73" fmla="*/ 20058 h 74"/>
              <a:gd name="T74" fmla="*/ 27970 w 118"/>
              <a:gd name="T75" fmla="*/ 22246 h 74"/>
              <a:gd name="T76" fmla="*/ 39594 w 118"/>
              <a:gd name="T77" fmla="*/ 5470 h 74"/>
              <a:gd name="T78" fmla="*/ 41410 w 118"/>
              <a:gd name="T79" fmla="*/ 6929 h 74"/>
              <a:gd name="T80" fmla="*/ 39594 w 118"/>
              <a:gd name="T81" fmla="*/ 6929 h 74"/>
              <a:gd name="T82" fmla="*/ 27970 w 118"/>
              <a:gd name="T83" fmla="*/ 23340 h 74"/>
              <a:gd name="T84" fmla="*/ 27970 w 118"/>
              <a:gd name="T85" fmla="*/ 22246 h 74"/>
              <a:gd name="T86" fmla="*/ 23248 w 118"/>
              <a:gd name="T87" fmla="*/ 21152 h 74"/>
              <a:gd name="T88" fmla="*/ 8718 w 118"/>
              <a:gd name="T89" fmla="*/ 20058 h 74"/>
              <a:gd name="T90" fmla="*/ 8718 w 118"/>
              <a:gd name="T91" fmla="*/ 22246 h 74"/>
              <a:gd name="T92" fmla="*/ 8355 w 118"/>
              <a:gd name="T93" fmla="*/ 22246 h 74"/>
              <a:gd name="T94" fmla="*/ 10534 w 118"/>
              <a:gd name="T95" fmla="*/ 10211 h 74"/>
              <a:gd name="T96" fmla="*/ 5449 w 118"/>
              <a:gd name="T97" fmla="*/ 9117 h 74"/>
              <a:gd name="T98" fmla="*/ 363 w 118"/>
              <a:gd name="T99" fmla="*/ 12399 h 74"/>
              <a:gd name="T100" fmla="*/ 363 w 118"/>
              <a:gd name="T101" fmla="*/ 14588 h 74"/>
              <a:gd name="T102" fmla="*/ 8355 w 118"/>
              <a:gd name="T103" fmla="*/ 23340 h 74"/>
              <a:gd name="T104" fmla="*/ 21432 w 118"/>
              <a:gd name="T105" fmla="*/ 26622 h 74"/>
              <a:gd name="T106" fmla="*/ 8355 w 118"/>
              <a:gd name="T107" fmla="*/ 23340 h 74"/>
              <a:gd name="T108" fmla="*/ 10534 w 118"/>
              <a:gd name="T109" fmla="*/ 20058 h 74"/>
              <a:gd name="T110" fmla="*/ 8718 w 118"/>
              <a:gd name="T111" fmla="*/ 17870 h 74"/>
              <a:gd name="T112" fmla="*/ 10534 w 118"/>
              <a:gd name="T113" fmla="*/ 16776 h 74"/>
              <a:gd name="T114" fmla="*/ 9444 w 118"/>
              <a:gd name="T115" fmla="*/ 17870 h 74"/>
              <a:gd name="T116" fmla="*/ 10534 w 118"/>
              <a:gd name="T117" fmla="*/ 18964 h 74"/>
              <a:gd name="T118" fmla="*/ 11624 w 118"/>
              <a:gd name="T119" fmla="*/ 17870 h 74"/>
              <a:gd name="T120" fmla="*/ 10534 w 118"/>
              <a:gd name="T121" fmla="*/ 20058 h 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8" h="74">
                <a:moveTo>
                  <a:pt x="71" y="73"/>
                </a:moveTo>
                <a:cubicBezTo>
                  <a:pt x="73" y="70"/>
                  <a:pt x="74" y="67"/>
                  <a:pt x="77" y="64"/>
                </a:cubicBezTo>
                <a:cubicBezTo>
                  <a:pt x="76" y="67"/>
                  <a:pt x="74" y="70"/>
                  <a:pt x="71" y="73"/>
                </a:cubicBezTo>
                <a:close/>
                <a:moveTo>
                  <a:pt x="23" y="64"/>
                </a:moveTo>
                <a:cubicBezTo>
                  <a:pt x="18" y="55"/>
                  <a:pt x="6" y="43"/>
                  <a:pt x="0" y="40"/>
                </a:cubicBezTo>
                <a:lnTo>
                  <a:pt x="0" y="34"/>
                </a:lnTo>
                <a:cubicBezTo>
                  <a:pt x="4" y="34"/>
                  <a:pt x="12" y="28"/>
                  <a:pt x="15" y="22"/>
                </a:cubicBezTo>
                <a:cubicBezTo>
                  <a:pt x="41" y="37"/>
                  <a:pt x="74" y="15"/>
                  <a:pt x="88" y="0"/>
                </a:cubicBezTo>
                <a:lnTo>
                  <a:pt x="95" y="3"/>
                </a:lnTo>
                <a:lnTo>
                  <a:pt x="93" y="9"/>
                </a:lnTo>
                <a:lnTo>
                  <a:pt x="94" y="3"/>
                </a:lnTo>
                <a:lnTo>
                  <a:pt x="88" y="0"/>
                </a:lnTo>
                <a:cubicBezTo>
                  <a:pt x="79" y="12"/>
                  <a:pt x="61" y="24"/>
                  <a:pt x="43" y="28"/>
                </a:cubicBezTo>
                <a:cubicBezTo>
                  <a:pt x="51" y="28"/>
                  <a:pt x="59" y="28"/>
                  <a:pt x="61" y="25"/>
                </a:cubicBezTo>
                <a:cubicBezTo>
                  <a:pt x="64" y="28"/>
                  <a:pt x="65" y="28"/>
                  <a:pt x="68" y="28"/>
                </a:cubicBezTo>
                <a:cubicBezTo>
                  <a:pt x="71" y="25"/>
                  <a:pt x="85" y="9"/>
                  <a:pt x="88" y="6"/>
                </a:cubicBezTo>
                <a:cubicBezTo>
                  <a:pt x="86" y="12"/>
                  <a:pt x="73" y="25"/>
                  <a:pt x="68" y="28"/>
                </a:cubicBezTo>
                <a:lnTo>
                  <a:pt x="67" y="28"/>
                </a:lnTo>
                <a:lnTo>
                  <a:pt x="61" y="28"/>
                </a:lnTo>
                <a:cubicBezTo>
                  <a:pt x="59" y="28"/>
                  <a:pt x="50" y="31"/>
                  <a:pt x="42" y="31"/>
                </a:cubicBezTo>
                <a:lnTo>
                  <a:pt x="42" y="28"/>
                </a:lnTo>
                <a:cubicBezTo>
                  <a:pt x="39" y="28"/>
                  <a:pt x="36" y="29"/>
                  <a:pt x="33" y="29"/>
                </a:cubicBezTo>
                <a:cubicBezTo>
                  <a:pt x="45" y="40"/>
                  <a:pt x="70" y="39"/>
                  <a:pt x="80" y="28"/>
                </a:cubicBezTo>
                <a:lnTo>
                  <a:pt x="82" y="28"/>
                </a:lnTo>
                <a:cubicBezTo>
                  <a:pt x="86" y="28"/>
                  <a:pt x="88" y="25"/>
                  <a:pt x="91" y="22"/>
                </a:cubicBezTo>
                <a:cubicBezTo>
                  <a:pt x="100" y="15"/>
                  <a:pt x="108" y="9"/>
                  <a:pt x="112" y="9"/>
                </a:cubicBezTo>
                <a:lnTo>
                  <a:pt x="117" y="15"/>
                </a:lnTo>
                <a:lnTo>
                  <a:pt x="114" y="19"/>
                </a:lnTo>
                <a:lnTo>
                  <a:pt x="115" y="15"/>
                </a:lnTo>
                <a:lnTo>
                  <a:pt x="112" y="9"/>
                </a:lnTo>
                <a:cubicBezTo>
                  <a:pt x="108" y="12"/>
                  <a:pt x="100" y="15"/>
                  <a:pt x="91" y="25"/>
                </a:cubicBezTo>
                <a:cubicBezTo>
                  <a:pt x="88" y="25"/>
                  <a:pt x="86" y="28"/>
                  <a:pt x="83" y="28"/>
                </a:cubicBezTo>
                <a:lnTo>
                  <a:pt x="82" y="28"/>
                </a:lnTo>
                <a:cubicBezTo>
                  <a:pt x="70" y="40"/>
                  <a:pt x="44" y="40"/>
                  <a:pt x="32" y="31"/>
                </a:cubicBezTo>
                <a:cubicBezTo>
                  <a:pt x="25" y="33"/>
                  <a:pt x="23" y="44"/>
                  <a:pt x="24" y="55"/>
                </a:cubicBezTo>
                <a:lnTo>
                  <a:pt x="29" y="55"/>
                </a:lnTo>
                <a:lnTo>
                  <a:pt x="64" y="55"/>
                </a:lnTo>
                <a:cubicBezTo>
                  <a:pt x="68" y="58"/>
                  <a:pt x="76" y="58"/>
                  <a:pt x="77" y="61"/>
                </a:cubicBezTo>
                <a:cubicBezTo>
                  <a:pt x="85" y="46"/>
                  <a:pt x="97" y="28"/>
                  <a:pt x="109" y="15"/>
                </a:cubicBezTo>
                <a:lnTo>
                  <a:pt x="114" y="19"/>
                </a:lnTo>
                <a:lnTo>
                  <a:pt x="109" y="19"/>
                </a:lnTo>
                <a:cubicBezTo>
                  <a:pt x="97" y="28"/>
                  <a:pt x="85" y="46"/>
                  <a:pt x="77" y="64"/>
                </a:cubicBezTo>
                <a:lnTo>
                  <a:pt x="77" y="61"/>
                </a:lnTo>
                <a:cubicBezTo>
                  <a:pt x="76" y="61"/>
                  <a:pt x="70" y="58"/>
                  <a:pt x="64" y="58"/>
                </a:cubicBezTo>
                <a:cubicBezTo>
                  <a:pt x="58" y="55"/>
                  <a:pt x="35" y="55"/>
                  <a:pt x="24" y="55"/>
                </a:cubicBezTo>
                <a:lnTo>
                  <a:pt x="24" y="61"/>
                </a:lnTo>
                <a:lnTo>
                  <a:pt x="23" y="61"/>
                </a:lnTo>
                <a:cubicBezTo>
                  <a:pt x="21" y="49"/>
                  <a:pt x="24" y="35"/>
                  <a:pt x="29" y="28"/>
                </a:cubicBezTo>
                <a:cubicBezTo>
                  <a:pt x="25" y="28"/>
                  <a:pt x="20" y="27"/>
                  <a:pt x="15" y="25"/>
                </a:cubicBezTo>
                <a:cubicBezTo>
                  <a:pt x="12" y="28"/>
                  <a:pt x="4" y="34"/>
                  <a:pt x="1" y="34"/>
                </a:cubicBezTo>
                <a:lnTo>
                  <a:pt x="1" y="40"/>
                </a:lnTo>
                <a:cubicBezTo>
                  <a:pt x="6" y="43"/>
                  <a:pt x="20" y="55"/>
                  <a:pt x="23" y="64"/>
                </a:cubicBezTo>
                <a:cubicBezTo>
                  <a:pt x="27" y="70"/>
                  <a:pt x="45" y="73"/>
                  <a:pt x="59" y="73"/>
                </a:cubicBezTo>
                <a:cubicBezTo>
                  <a:pt x="44" y="73"/>
                  <a:pt x="27" y="70"/>
                  <a:pt x="23" y="64"/>
                </a:cubicBezTo>
                <a:close/>
                <a:moveTo>
                  <a:pt x="29" y="55"/>
                </a:moveTo>
                <a:lnTo>
                  <a:pt x="24" y="49"/>
                </a:lnTo>
                <a:lnTo>
                  <a:pt x="29" y="46"/>
                </a:lnTo>
                <a:lnTo>
                  <a:pt x="26" y="49"/>
                </a:lnTo>
                <a:lnTo>
                  <a:pt x="29" y="52"/>
                </a:lnTo>
                <a:lnTo>
                  <a:pt x="32" y="49"/>
                </a:lnTo>
                <a:lnTo>
                  <a:pt x="29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2" name="Freeform 2546">
            <a:extLst>
              <a:ext uri="{FF2B5EF4-FFF2-40B4-BE49-F238E27FC236}">
                <a16:creationId xmlns:a16="http://schemas.microsoft.com/office/drawing/2014/main" id="{DF5EC14A-428A-B140-9FCD-91D8B1DBD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3165475"/>
            <a:ext cx="11113" cy="12700"/>
          </a:xfrm>
          <a:custGeom>
            <a:avLst/>
            <a:gdLst>
              <a:gd name="T0" fmla="*/ 2694 w 33"/>
              <a:gd name="T1" fmla="*/ 2177 h 35"/>
              <a:gd name="T2" fmla="*/ 7745 w 33"/>
              <a:gd name="T3" fmla="*/ 2177 h 35"/>
              <a:gd name="T4" fmla="*/ 9766 w 33"/>
              <a:gd name="T5" fmla="*/ 5443 h 35"/>
              <a:gd name="T6" fmla="*/ 6062 w 33"/>
              <a:gd name="T7" fmla="*/ 8709 h 35"/>
              <a:gd name="T8" fmla="*/ 2021 w 33"/>
              <a:gd name="T9" fmla="*/ 12337 h 35"/>
              <a:gd name="T10" fmla="*/ 674 w 33"/>
              <a:gd name="T11" fmla="*/ 7620 h 35"/>
              <a:gd name="T12" fmla="*/ 674 w 33"/>
              <a:gd name="T13" fmla="*/ 5443 h 35"/>
              <a:gd name="T14" fmla="*/ 2694 w 33"/>
              <a:gd name="T15" fmla="*/ 2177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" h="35">
                <a:moveTo>
                  <a:pt x="8" y="6"/>
                </a:moveTo>
                <a:cubicBezTo>
                  <a:pt x="9" y="0"/>
                  <a:pt x="20" y="0"/>
                  <a:pt x="23" y="6"/>
                </a:cubicBezTo>
                <a:cubicBezTo>
                  <a:pt x="32" y="6"/>
                  <a:pt x="30" y="12"/>
                  <a:pt x="29" y="15"/>
                </a:cubicBezTo>
                <a:cubicBezTo>
                  <a:pt x="29" y="21"/>
                  <a:pt x="21" y="24"/>
                  <a:pt x="18" y="24"/>
                </a:cubicBezTo>
                <a:cubicBezTo>
                  <a:pt x="12" y="27"/>
                  <a:pt x="6" y="30"/>
                  <a:pt x="6" y="34"/>
                </a:cubicBezTo>
                <a:cubicBezTo>
                  <a:pt x="2" y="30"/>
                  <a:pt x="3" y="27"/>
                  <a:pt x="2" y="21"/>
                </a:cubicBezTo>
                <a:cubicBezTo>
                  <a:pt x="2" y="21"/>
                  <a:pt x="0" y="15"/>
                  <a:pt x="2" y="15"/>
                </a:cubicBezTo>
                <a:cubicBezTo>
                  <a:pt x="4" y="12"/>
                  <a:pt x="6" y="9"/>
                  <a:pt x="8" y="6"/>
                </a:cubicBez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3" name="Freeform 2547">
            <a:extLst>
              <a:ext uri="{FF2B5EF4-FFF2-40B4-BE49-F238E27FC236}">
                <a16:creationId xmlns:a16="http://schemas.microsoft.com/office/drawing/2014/main" id="{E6370DB1-7709-1A4B-8B15-FC6F09263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3165475"/>
            <a:ext cx="11113" cy="12700"/>
          </a:xfrm>
          <a:custGeom>
            <a:avLst/>
            <a:gdLst>
              <a:gd name="T0" fmla="*/ 2868 w 31"/>
              <a:gd name="T1" fmla="*/ 12337 h 35"/>
              <a:gd name="T2" fmla="*/ 2151 w 31"/>
              <a:gd name="T3" fmla="*/ 12337 h 35"/>
              <a:gd name="T4" fmla="*/ 717 w 31"/>
              <a:gd name="T5" fmla="*/ 9797 h 35"/>
              <a:gd name="T6" fmla="*/ 717 w 31"/>
              <a:gd name="T7" fmla="*/ 8709 h 35"/>
              <a:gd name="T8" fmla="*/ 717 w 31"/>
              <a:gd name="T9" fmla="*/ 5443 h 35"/>
              <a:gd name="T10" fmla="*/ 2151 w 31"/>
              <a:gd name="T11" fmla="*/ 2177 h 35"/>
              <a:gd name="T12" fmla="*/ 5019 w 31"/>
              <a:gd name="T13" fmla="*/ 0 h 35"/>
              <a:gd name="T14" fmla="*/ 8245 w 31"/>
              <a:gd name="T15" fmla="*/ 2177 h 35"/>
              <a:gd name="T16" fmla="*/ 5019 w 31"/>
              <a:gd name="T17" fmla="*/ 1089 h 35"/>
              <a:gd name="T18" fmla="*/ 2868 w 31"/>
              <a:gd name="T19" fmla="*/ 2177 h 35"/>
              <a:gd name="T20" fmla="*/ 717 w 31"/>
              <a:gd name="T21" fmla="*/ 5443 h 35"/>
              <a:gd name="T22" fmla="*/ 717 w 31"/>
              <a:gd name="T23" fmla="*/ 7620 h 35"/>
              <a:gd name="T24" fmla="*/ 1075 w 31"/>
              <a:gd name="T25" fmla="*/ 9797 h 35"/>
              <a:gd name="T26" fmla="*/ 2151 w 31"/>
              <a:gd name="T27" fmla="*/ 12337 h 35"/>
              <a:gd name="T28" fmla="*/ 6453 w 31"/>
              <a:gd name="T29" fmla="*/ 8709 h 35"/>
              <a:gd name="T30" fmla="*/ 2868 w 31"/>
              <a:gd name="T31" fmla="*/ 12337 h 35"/>
              <a:gd name="T32" fmla="*/ 10755 w 31"/>
              <a:gd name="T33" fmla="*/ 5443 h 35"/>
              <a:gd name="T34" fmla="*/ 10396 w 31"/>
              <a:gd name="T35" fmla="*/ 5443 h 35"/>
              <a:gd name="T36" fmla="*/ 10396 w 31"/>
              <a:gd name="T37" fmla="*/ 3266 h 35"/>
              <a:gd name="T38" fmla="*/ 10755 w 31"/>
              <a:gd name="T39" fmla="*/ 5443 h 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35">
                <a:moveTo>
                  <a:pt x="8" y="34"/>
                </a:moveTo>
                <a:lnTo>
                  <a:pt x="6" y="34"/>
                </a:lnTo>
                <a:cubicBezTo>
                  <a:pt x="3" y="34"/>
                  <a:pt x="3" y="30"/>
                  <a:pt x="2" y="27"/>
                </a:cubicBezTo>
                <a:lnTo>
                  <a:pt x="2" y="24"/>
                </a:lnTo>
                <a:cubicBezTo>
                  <a:pt x="0" y="21"/>
                  <a:pt x="0" y="15"/>
                  <a:pt x="2" y="15"/>
                </a:cubicBezTo>
                <a:cubicBezTo>
                  <a:pt x="3" y="12"/>
                  <a:pt x="4" y="9"/>
                  <a:pt x="6" y="6"/>
                </a:cubicBezTo>
                <a:cubicBezTo>
                  <a:pt x="8" y="3"/>
                  <a:pt x="11" y="0"/>
                  <a:pt x="14" y="0"/>
                </a:cubicBezTo>
                <a:cubicBezTo>
                  <a:pt x="18" y="0"/>
                  <a:pt x="21" y="3"/>
                  <a:pt x="23" y="6"/>
                </a:cubicBezTo>
                <a:cubicBezTo>
                  <a:pt x="20" y="3"/>
                  <a:pt x="18" y="3"/>
                  <a:pt x="14" y="3"/>
                </a:cubicBezTo>
                <a:cubicBezTo>
                  <a:pt x="11" y="3"/>
                  <a:pt x="8" y="3"/>
                  <a:pt x="8" y="6"/>
                </a:cubicBezTo>
                <a:lnTo>
                  <a:pt x="2" y="15"/>
                </a:lnTo>
                <a:cubicBezTo>
                  <a:pt x="0" y="15"/>
                  <a:pt x="2" y="21"/>
                  <a:pt x="2" y="21"/>
                </a:cubicBezTo>
                <a:cubicBezTo>
                  <a:pt x="3" y="24"/>
                  <a:pt x="3" y="24"/>
                  <a:pt x="3" y="27"/>
                </a:cubicBezTo>
                <a:cubicBezTo>
                  <a:pt x="3" y="30"/>
                  <a:pt x="3" y="34"/>
                  <a:pt x="6" y="34"/>
                </a:cubicBezTo>
                <a:cubicBezTo>
                  <a:pt x="8" y="30"/>
                  <a:pt x="12" y="27"/>
                  <a:pt x="18" y="24"/>
                </a:cubicBezTo>
                <a:cubicBezTo>
                  <a:pt x="12" y="27"/>
                  <a:pt x="8" y="30"/>
                  <a:pt x="8" y="34"/>
                </a:cubicBezTo>
                <a:close/>
                <a:moveTo>
                  <a:pt x="30" y="15"/>
                </a:moveTo>
                <a:lnTo>
                  <a:pt x="29" y="15"/>
                </a:lnTo>
                <a:cubicBezTo>
                  <a:pt x="30" y="12"/>
                  <a:pt x="30" y="9"/>
                  <a:pt x="29" y="9"/>
                </a:cubicBezTo>
                <a:cubicBezTo>
                  <a:pt x="30" y="9"/>
                  <a:pt x="30" y="12"/>
                  <a:pt x="3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4" name="Freeform 2548">
            <a:extLst>
              <a:ext uri="{FF2B5EF4-FFF2-40B4-BE49-F238E27FC236}">
                <a16:creationId xmlns:a16="http://schemas.microsoft.com/office/drawing/2014/main" id="{910AA3B6-A581-EA45-BAD3-8E20EE2E6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6700" y="3184525"/>
            <a:ext cx="7938" cy="9525"/>
          </a:xfrm>
          <a:custGeom>
            <a:avLst/>
            <a:gdLst>
              <a:gd name="T0" fmla="*/ 4158 w 21"/>
              <a:gd name="T1" fmla="*/ 0 h 25"/>
              <a:gd name="T2" fmla="*/ 4158 w 21"/>
              <a:gd name="T3" fmla="*/ 3429 h 25"/>
              <a:gd name="T4" fmla="*/ 7560 w 21"/>
              <a:gd name="T5" fmla="*/ 2286 h 25"/>
              <a:gd name="T6" fmla="*/ 7560 w 21"/>
              <a:gd name="T7" fmla="*/ 3429 h 25"/>
              <a:gd name="T8" fmla="*/ 4158 w 21"/>
              <a:gd name="T9" fmla="*/ 4572 h 25"/>
              <a:gd name="T10" fmla="*/ 4536 w 21"/>
              <a:gd name="T11" fmla="*/ 4572 h 25"/>
              <a:gd name="T12" fmla="*/ 7560 w 21"/>
              <a:gd name="T13" fmla="*/ 6858 h 25"/>
              <a:gd name="T14" fmla="*/ 4158 w 21"/>
              <a:gd name="T15" fmla="*/ 5715 h 25"/>
              <a:gd name="T16" fmla="*/ 4158 w 21"/>
              <a:gd name="T17" fmla="*/ 9144 h 25"/>
              <a:gd name="T18" fmla="*/ 3402 w 21"/>
              <a:gd name="T19" fmla="*/ 9144 h 25"/>
              <a:gd name="T20" fmla="*/ 3402 w 21"/>
              <a:gd name="T21" fmla="*/ 5715 h 25"/>
              <a:gd name="T22" fmla="*/ 378 w 21"/>
              <a:gd name="T23" fmla="*/ 6858 h 25"/>
              <a:gd name="T24" fmla="*/ 0 w 21"/>
              <a:gd name="T25" fmla="*/ 6858 h 25"/>
              <a:gd name="T26" fmla="*/ 3024 w 21"/>
              <a:gd name="T27" fmla="*/ 4572 h 25"/>
              <a:gd name="T28" fmla="*/ 0 w 21"/>
              <a:gd name="T29" fmla="*/ 3429 h 25"/>
              <a:gd name="T30" fmla="*/ 378 w 21"/>
              <a:gd name="T31" fmla="*/ 2286 h 25"/>
              <a:gd name="T32" fmla="*/ 3402 w 21"/>
              <a:gd name="T33" fmla="*/ 3429 h 25"/>
              <a:gd name="T34" fmla="*/ 3402 w 21"/>
              <a:gd name="T35" fmla="*/ 0 h 25"/>
              <a:gd name="T36" fmla="*/ 4158 w 21"/>
              <a:gd name="T37" fmla="*/ 0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25">
                <a:moveTo>
                  <a:pt x="11" y="0"/>
                </a:moveTo>
                <a:lnTo>
                  <a:pt x="11" y="9"/>
                </a:lnTo>
                <a:lnTo>
                  <a:pt x="20" y="6"/>
                </a:lnTo>
                <a:lnTo>
                  <a:pt x="20" y="9"/>
                </a:lnTo>
                <a:lnTo>
                  <a:pt x="11" y="12"/>
                </a:lnTo>
                <a:lnTo>
                  <a:pt x="12" y="12"/>
                </a:lnTo>
                <a:lnTo>
                  <a:pt x="20" y="18"/>
                </a:lnTo>
                <a:lnTo>
                  <a:pt x="11" y="15"/>
                </a:lnTo>
                <a:lnTo>
                  <a:pt x="11" y="24"/>
                </a:lnTo>
                <a:lnTo>
                  <a:pt x="9" y="24"/>
                </a:lnTo>
                <a:lnTo>
                  <a:pt x="9" y="15"/>
                </a:lnTo>
                <a:lnTo>
                  <a:pt x="1" y="18"/>
                </a:lnTo>
                <a:lnTo>
                  <a:pt x="0" y="18"/>
                </a:lnTo>
                <a:lnTo>
                  <a:pt x="8" y="12"/>
                </a:lnTo>
                <a:lnTo>
                  <a:pt x="0" y="9"/>
                </a:lnTo>
                <a:lnTo>
                  <a:pt x="1" y="6"/>
                </a:lnTo>
                <a:lnTo>
                  <a:pt x="9" y="9"/>
                </a:lnTo>
                <a:lnTo>
                  <a:pt x="9" y="0"/>
                </a:lnTo>
                <a:lnTo>
                  <a:pt x="11" y="0"/>
                </a:ln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5" name="Freeform 2549">
            <a:extLst>
              <a:ext uri="{FF2B5EF4-FFF2-40B4-BE49-F238E27FC236}">
                <a16:creationId xmlns:a16="http://schemas.microsoft.com/office/drawing/2014/main" id="{A395B952-81E8-A14D-B39A-55ECE9057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6700" y="3186113"/>
            <a:ext cx="7938" cy="4762"/>
          </a:xfrm>
          <a:custGeom>
            <a:avLst/>
            <a:gdLst>
              <a:gd name="T0" fmla="*/ 0 w 21"/>
              <a:gd name="T1" fmla="*/ 4396 h 13"/>
              <a:gd name="T2" fmla="*/ 3024 w 21"/>
              <a:gd name="T3" fmla="*/ 2198 h 13"/>
              <a:gd name="T4" fmla="*/ 0 w 21"/>
              <a:gd name="T5" fmla="*/ 1099 h 13"/>
              <a:gd name="T6" fmla="*/ 378 w 21"/>
              <a:gd name="T7" fmla="*/ 0 h 13"/>
              <a:gd name="T8" fmla="*/ 3402 w 21"/>
              <a:gd name="T9" fmla="*/ 1099 h 13"/>
              <a:gd name="T10" fmla="*/ 3402 w 21"/>
              <a:gd name="T11" fmla="*/ 2198 h 13"/>
              <a:gd name="T12" fmla="*/ 378 w 21"/>
              <a:gd name="T13" fmla="*/ 4396 h 13"/>
              <a:gd name="T14" fmla="*/ 0 w 21"/>
              <a:gd name="T15" fmla="*/ 4396 h 13"/>
              <a:gd name="T16" fmla="*/ 7560 w 21"/>
              <a:gd name="T17" fmla="*/ 0 h 13"/>
              <a:gd name="T18" fmla="*/ 7560 w 21"/>
              <a:gd name="T19" fmla="*/ 1099 h 13"/>
              <a:gd name="T20" fmla="*/ 4536 w 21"/>
              <a:gd name="T21" fmla="*/ 2198 h 13"/>
              <a:gd name="T22" fmla="*/ 7560 w 21"/>
              <a:gd name="T23" fmla="*/ 4396 h 13"/>
              <a:gd name="T24" fmla="*/ 4158 w 21"/>
              <a:gd name="T25" fmla="*/ 2198 h 13"/>
              <a:gd name="T26" fmla="*/ 4158 w 21"/>
              <a:gd name="T27" fmla="*/ 1099 h 13"/>
              <a:gd name="T28" fmla="*/ 7560 w 21"/>
              <a:gd name="T29" fmla="*/ 0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1" h="13">
                <a:moveTo>
                  <a:pt x="0" y="12"/>
                </a:moveTo>
                <a:lnTo>
                  <a:pt x="8" y="6"/>
                </a:lnTo>
                <a:lnTo>
                  <a:pt x="0" y="3"/>
                </a:lnTo>
                <a:lnTo>
                  <a:pt x="1" y="0"/>
                </a:lnTo>
                <a:lnTo>
                  <a:pt x="9" y="3"/>
                </a:lnTo>
                <a:lnTo>
                  <a:pt x="9" y="6"/>
                </a:lnTo>
                <a:lnTo>
                  <a:pt x="1" y="12"/>
                </a:lnTo>
                <a:lnTo>
                  <a:pt x="0" y="12"/>
                </a:lnTo>
                <a:close/>
                <a:moveTo>
                  <a:pt x="20" y="0"/>
                </a:moveTo>
                <a:lnTo>
                  <a:pt x="20" y="3"/>
                </a:lnTo>
                <a:lnTo>
                  <a:pt x="12" y="6"/>
                </a:lnTo>
                <a:lnTo>
                  <a:pt x="20" y="12"/>
                </a:lnTo>
                <a:lnTo>
                  <a:pt x="11" y="6"/>
                </a:lnTo>
                <a:lnTo>
                  <a:pt x="11" y="3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6" name="Freeform 2550">
            <a:extLst>
              <a:ext uri="{FF2B5EF4-FFF2-40B4-BE49-F238E27FC236}">
                <a16:creationId xmlns:a16="http://schemas.microsoft.com/office/drawing/2014/main" id="{784DC495-5FDA-B14D-BD80-1D62D6995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182938"/>
            <a:ext cx="9525" cy="11112"/>
          </a:xfrm>
          <a:custGeom>
            <a:avLst/>
            <a:gdLst>
              <a:gd name="T0" fmla="*/ 5783 w 28"/>
              <a:gd name="T1" fmla="*/ 10754 h 31"/>
              <a:gd name="T2" fmla="*/ 0 w 28"/>
              <a:gd name="T3" fmla="*/ 5377 h 31"/>
              <a:gd name="T4" fmla="*/ 5783 w 28"/>
              <a:gd name="T5" fmla="*/ 0 h 31"/>
              <a:gd name="T6" fmla="*/ 9185 w 28"/>
              <a:gd name="T7" fmla="*/ 2151 h 31"/>
              <a:gd name="T8" fmla="*/ 8845 w 28"/>
              <a:gd name="T9" fmla="*/ 5377 h 31"/>
              <a:gd name="T10" fmla="*/ 5783 w 28"/>
              <a:gd name="T11" fmla="*/ 1075 h 31"/>
              <a:gd name="T12" fmla="*/ 2041 w 28"/>
              <a:gd name="T13" fmla="*/ 5377 h 31"/>
              <a:gd name="T14" fmla="*/ 5783 w 28"/>
              <a:gd name="T15" fmla="*/ 9678 h 31"/>
              <a:gd name="T16" fmla="*/ 8845 w 28"/>
              <a:gd name="T17" fmla="*/ 7527 h 31"/>
              <a:gd name="T18" fmla="*/ 8845 w 28"/>
              <a:gd name="T19" fmla="*/ 9678 h 31"/>
              <a:gd name="T20" fmla="*/ 5783 w 28"/>
              <a:gd name="T21" fmla="*/ 10754 h 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31">
                <a:moveTo>
                  <a:pt x="17" y="30"/>
                </a:moveTo>
                <a:cubicBezTo>
                  <a:pt x="7" y="30"/>
                  <a:pt x="0" y="24"/>
                  <a:pt x="0" y="15"/>
                </a:cubicBezTo>
                <a:cubicBezTo>
                  <a:pt x="0" y="6"/>
                  <a:pt x="7" y="0"/>
                  <a:pt x="17" y="0"/>
                </a:cubicBezTo>
                <a:cubicBezTo>
                  <a:pt x="19" y="0"/>
                  <a:pt x="26" y="3"/>
                  <a:pt x="27" y="6"/>
                </a:cubicBezTo>
                <a:cubicBezTo>
                  <a:pt x="27" y="9"/>
                  <a:pt x="26" y="12"/>
                  <a:pt x="26" y="15"/>
                </a:cubicBezTo>
                <a:cubicBezTo>
                  <a:pt x="26" y="9"/>
                  <a:pt x="21" y="3"/>
                  <a:pt x="17" y="3"/>
                </a:cubicBezTo>
                <a:cubicBezTo>
                  <a:pt x="9" y="3"/>
                  <a:pt x="6" y="9"/>
                  <a:pt x="6" y="15"/>
                </a:cubicBezTo>
                <a:cubicBezTo>
                  <a:pt x="6" y="21"/>
                  <a:pt x="9" y="27"/>
                  <a:pt x="17" y="27"/>
                </a:cubicBezTo>
                <a:cubicBezTo>
                  <a:pt x="19" y="27"/>
                  <a:pt x="26" y="24"/>
                  <a:pt x="26" y="21"/>
                </a:cubicBezTo>
                <a:lnTo>
                  <a:pt x="26" y="27"/>
                </a:lnTo>
                <a:cubicBezTo>
                  <a:pt x="24" y="30"/>
                  <a:pt x="19" y="30"/>
                  <a:pt x="17" y="30"/>
                </a:cubicBezTo>
              </a:path>
            </a:pathLst>
          </a:custGeom>
          <a:solidFill>
            <a:srgbClr val="918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7" name="Freeform 2551">
            <a:extLst>
              <a:ext uri="{FF2B5EF4-FFF2-40B4-BE49-F238E27FC236}">
                <a16:creationId xmlns:a16="http://schemas.microsoft.com/office/drawing/2014/main" id="{643660C5-0CF4-C040-8082-39AB03E0F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6700" y="3182938"/>
            <a:ext cx="7938" cy="11112"/>
          </a:xfrm>
          <a:custGeom>
            <a:avLst/>
            <a:gdLst>
              <a:gd name="T0" fmla="*/ 7607 w 24"/>
              <a:gd name="T1" fmla="*/ 2151 h 31"/>
              <a:gd name="T2" fmla="*/ 6615 w 24"/>
              <a:gd name="T3" fmla="*/ 5377 h 31"/>
              <a:gd name="T4" fmla="*/ 3638 w 24"/>
              <a:gd name="T5" fmla="*/ 2151 h 31"/>
              <a:gd name="T6" fmla="*/ 0 w 24"/>
              <a:gd name="T7" fmla="*/ 5377 h 31"/>
              <a:gd name="T8" fmla="*/ 3638 w 24"/>
              <a:gd name="T9" fmla="*/ 1075 h 31"/>
              <a:gd name="T10" fmla="*/ 6615 w 24"/>
              <a:gd name="T11" fmla="*/ 4301 h 31"/>
              <a:gd name="T12" fmla="*/ 6946 w 24"/>
              <a:gd name="T13" fmla="*/ 2151 h 31"/>
              <a:gd name="T14" fmla="*/ 3638 w 24"/>
              <a:gd name="T15" fmla="*/ 0 h 31"/>
              <a:gd name="T16" fmla="*/ 7607 w 24"/>
              <a:gd name="T17" fmla="*/ 2151 h 31"/>
              <a:gd name="T18" fmla="*/ 6615 w 24"/>
              <a:gd name="T19" fmla="*/ 6452 h 31"/>
              <a:gd name="T20" fmla="*/ 6615 w 24"/>
              <a:gd name="T21" fmla="*/ 7527 h 31"/>
              <a:gd name="T22" fmla="*/ 6946 w 24"/>
              <a:gd name="T23" fmla="*/ 9678 h 31"/>
              <a:gd name="T24" fmla="*/ 3638 w 24"/>
              <a:gd name="T25" fmla="*/ 10754 h 31"/>
              <a:gd name="T26" fmla="*/ 6615 w 24"/>
              <a:gd name="T27" fmla="*/ 9678 h 31"/>
              <a:gd name="T28" fmla="*/ 6615 w 24"/>
              <a:gd name="T29" fmla="*/ 7527 h 31"/>
              <a:gd name="T30" fmla="*/ 3638 w 24"/>
              <a:gd name="T31" fmla="*/ 9678 h 31"/>
              <a:gd name="T32" fmla="*/ 6615 w 24"/>
              <a:gd name="T33" fmla="*/ 6452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31">
                <a:moveTo>
                  <a:pt x="23" y="6"/>
                </a:moveTo>
                <a:cubicBezTo>
                  <a:pt x="21" y="9"/>
                  <a:pt x="20" y="12"/>
                  <a:pt x="20" y="15"/>
                </a:cubicBezTo>
                <a:cubicBezTo>
                  <a:pt x="20" y="9"/>
                  <a:pt x="15" y="6"/>
                  <a:pt x="11" y="6"/>
                </a:cubicBezTo>
                <a:cubicBezTo>
                  <a:pt x="3" y="6"/>
                  <a:pt x="0" y="9"/>
                  <a:pt x="0" y="15"/>
                </a:cubicBezTo>
                <a:cubicBezTo>
                  <a:pt x="0" y="9"/>
                  <a:pt x="3" y="3"/>
                  <a:pt x="11" y="3"/>
                </a:cubicBezTo>
                <a:cubicBezTo>
                  <a:pt x="13" y="3"/>
                  <a:pt x="20" y="6"/>
                  <a:pt x="20" y="12"/>
                </a:cubicBezTo>
                <a:cubicBezTo>
                  <a:pt x="20" y="9"/>
                  <a:pt x="21" y="6"/>
                  <a:pt x="21" y="6"/>
                </a:cubicBezTo>
                <a:cubicBezTo>
                  <a:pt x="20" y="3"/>
                  <a:pt x="13" y="0"/>
                  <a:pt x="11" y="0"/>
                </a:cubicBezTo>
                <a:cubicBezTo>
                  <a:pt x="13" y="0"/>
                  <a:pt x="20" y="3"/>
                  <a:pt x="23" y="6"/>
                </a:cubicBezTo>
                <a:close/>
                <a:moveTo>
                  <a:pt x="20" y="18"/>
                </a:moveTo>
                <a:lnTo>
                  <a:pt x="20" y="21"/>
                </a:lnTo>
                <a:cubicBezTo>
                  <a:pt x="20" y="21"/>
                  <a:pt x="20" y="27"/>
                  <a:pt x="21" y="27"/>
                </a:cubicBezTo>
                <a:cubicBezTo>
                  <a:pt x="18" y="30"/>
                  <a:pt x="13" y="30"/>
                  <a:pt x="11" y="30"/>
                </a:cubicBezTo>
                <a:cubicBezTo>
                  <a:pt x="13" y="30"/>
                  <a:pt x="18" y="30"/>
                  <a:pt x="20" y="27"/>
                </a:cubicBezTo>
                <a:lnTo>
                  <a:pt x="20" y="21"/>
                </a:lnTo>
                <a:cubicBezTo>
                  <a:pt x="18" y="24"/>
                  <a:pt x="13" y="27"/>
                  <a:pt x="11" y="27"/>
                </a:cubicBezTo>
                <a:cubicBezTo>
                  <a:pt x="13" y="27"/>
                  <a:pt x="18" y="24"/>
                  <a:pt x="20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8" name="Freeform 2552">
            <a:extLst>
              <a:ext uri="{FF2B5EF4-FFF2-40B4-BE49-F238E27FC236}">
                <a16:creationId xmlns:a16="http://schemas.microsoft.com/office/drawing/2014/main" id="{E9311795-5134-914E-8B56-6E0C9204A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8288" y="3190875"/>
            <a:ext cx="31750" cy="9525"/>
          </a:xfrm>
          <a:custGeom>
            <a:avLst/>
            <a:gdLst>
              <a:gd name="T0" fmla="*/ 0 w 90"/>
              <a:gd name="T1" fmla="*/ 4082 h 28"/>
              <a:gd name="T2" fmla="*/ 1764 w 90"/>
              <a:gd name="T3" fmla="*/ 5103 h 28"/>
              <a:gd name="T4" fmla="*/ 1764 w 90"/>
              <a:gd name="T5" fmla="*/ 3062 h 28"/>
              <a:gd name="T6" fmla="*/ 3881 w 90"/>
              <a:gd name="T7" fmla="*/ 5103 h 28"/>
              <a:gd name="T8" fmla="*/ 3881 w 90"/>
              <a:gd name="T9" fmla="*/ 2041 h 28"/>
              <a:gd name="T10" fmla="*/ 5997 w 90"/>
              <a:gd name="T11" fmla="*/ 4082 h 28"/>
              <a:gd name="T12" fmla="*/ 6703 w 90"/>
              <a:gd name="T13" fmla="*/ 1021 h 28"/>
              <a:gd name="T14" fmla="*/ 8819 w 90"/>
              <a:gd name="T15" fmla="*/ 3062 h 28"/>
              <a:gd name="T16" fmla="*/ 9878 w 90"/>
              <a:gd name="T17" fmla="*/ 0 h 28"/>
              <a:gd name="T18" fmla="*/ 11289 w 90"/>
              <a:gd name="T19" fmla="*/ 3062 h 28"/>
              <a:gd name="T20" fmla="*/ 13053 w 90"/>
              <a:gd name="T21" fmla="*/ 2041 h 28"/>
              <a:gd name="T22" fmla="*/ 13053 w 90"/>
              <a:gd name="T23" fmla="*/ 4082 h 28"/>
              <a:gd name="T24" fmla="*/ 14464 w 90"/>
              <a:gd name="T25" fmla="*/ 2041 h 28"/>
              <a:gd name="T26" fmla="*/ 16228 w 90"/>
              <a:gd name="T27" fmla="*/ 4082 h 28"/>
              <a:gd name="T28" fmla="*/ 16228 w 90"/>
              <a:gd name="T29" fmla="*/ 2041 h 28"/>
              <a:gd name="T30" fmla="*/ 18344 w 90"/>
              <a:gd name="T31" fmla="*/ 3062 h 28"/>
              <a:gd name="T32" fmla="*/ 19403 w 90"/>
              <a:gd name="T33" fmla="*/ 1021 h 28"/>
              <a:gd name="T34" fmla="*/ 20108 w 90"/>
              <a:gd name="T35" fmla="*/ 4082 h 28"/>
              <a:gd name="T36" fmla="*/ 21519 w 90"/>
              <a:gd name="T37" fmla="*/ 2041 h 28"/>
              <a:gd name="T38" fmla="*/ 22225 w 90"/>
              <a:gd name="T39" fmla="*/ 5103 h 28"/>
              <a:gd name="T40" fmla="*/ 23283 w 90"/>
              <a:gd name="T41" fmla="*/ 3062 h 28"/>
              <a:gd name="T42" fmla="*/ 23283 w 90"/>
              <a:gd name="T43" fmla="*/ 5103 h 28"/>
              <a:gd name="T44" fmla="*/ 25400 w 90"/>
              <a:gd name="T45" fmla="*/ 2041 h 28"/>
              <a:gd name="T46" fmla="*/ 26458 w 90"/>
              <a:gd name="T47" fmla="*/ 4082 h 28"/>
              <a:gd name="T48" fmla="*/ 28928 w 90"/>
              <a:gd name="T49" fmla="*/ 3062 h 28"/>
              <a:gd name="T50" fmla="*/ 28928 w 90"/>
              <a:gd name="T51" fmla="*/ 5103 h 28"/>
              <a:gd name="T52" fmla="*/ 29633 w 90"/>
              <a:gd name="T53" fmla="*/ 4082 h 28"/>
              <a:gd name="T54" fmla="*/ 29633 w 90"/>
              <a:gd name="T55" fmla="*/ 6123 h 28"/>
              <a:gd name="T56" fmla="*/ 31397 w 90"/>
              <a:gd name="T57" fmla="*/ 6123 h 28"/>
              <a:gd name="T58" fmla="*/ 29633 w 90"/>
              <a:gd name="T59" fmla="*/ 9185 h 28"/>
              <a:gd name="T60" fmla="*/ 706 w 90"/>
              <a:gd name="T61" fmla="*/ 7144 h 28"/>
              <a:gd name="T62" fmla="*/ 0 w 90"/>
              <a:gd name="T63" fmla="*/ 4082 h 2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90" h="28">
                <a:moveTo>
                  <a:pt x="0" y="12"/>
                </a:moveTo>
                <a:cubicBezTo>
                  <a:pt x="0" y="12"/>
                  <a:pt x="4" y="15"/>
                  <a:pt x="5" y="15"/>
                </a:cubicBezTo>
                <a:cubicBezTo>
                  <a:pt x="5" y="15"/>
                  <a:pt x="4" y="9"/>
                  <a:pt x="5" y="9"/>
                </a:cubicBezTo>
                <a:cubicBezTo>
                  <a:pt x="7" y="9"/>
                  <a:pt x="10" y="12"/>
                  <a:pt x="11" y="15"/>
                </a:cubicBezTo>
                <a:cubicBezTo>
                  <a:pt x="11" y="12"/>
                  <a:pt x="10" y="9"/>
                  <a:pt x="11" y="6"/>
                </a:cubicBezTo>
                <a:cubicBezTo>
                  <a:pt x="12" y="9"/>
                  <a:pt x="16" y="9"/>
                  <a:pt x="17" y="12"/>
                </a:cubicBezTo>
                <a:cubicBezTo>
                  <a:pt x="17" y="9"/>
                  <a:pt x="19" y="3"/>
                  <a:pt x="19" y="3"/>
                </a:cubicBezTo>
                <a:cubicBezTo>
                  <a:pt x="20" y="3"/>
                  <a:pt x="23" y="6"/>
                  <a:pt x="25" y="9"/>
                </a:cubicBezTo>
                <a:cubicBezTo>
                  <a:pt x="26" y="6"/>
                  <a:pt x="26" y="0"/>
                  <a:pt x="28" y="0"/>
                </a:cubicBezTo>
                <a:cubicBezTo>
                  <a:pt x="29" y="3"/>
                  <a:pt x="32" y="6"/>
                  <a:pt x="32" y="9"/>
                </a:cubicBezTo>
                <a:cubicBezTo>
                  <a:pt x="34" y="9"/>
                  <a:pt x="37" y="9"/>
                  <a:pt x="37" y="6"/>
                </a:cubicBezTo>
                <a:lnTo>
                  <a:pt x="37" y="12"/>
                </a:lnTo>
                <a:cubicBezTo>
                  <a:pt x="38" y="9"/>
                  <a:pt x="41" y="9"/>
                  <a:pt x="41" y="6"/>
                </a:cubicBezTo>
                <a:cubicBezTo>
                  <a:pt x="43" y="9"/>
                  <a:pt x="46" y="9"/>
                  <a:pt x="46" y="12"/>
                </a:cubicBezTo>
                <a:lnTo>
                  <a:pt x="46" y="6"/>
                </a:lnTo>
                <a:cubicBezTo>
                  <a:pt x="49" y="6"/>
                  <a:pt x="52" y="9"/>
                  <a:pt x="52" y="9"/>
                </a:cubicBezTo>
                <a:cubicBezTo>
                  <a:pt x="52" y="9"/>
                  <a:pt x="54" y="6"/>
                  <a:pt x="55" y="3"/>
                </a:cubicBezTo>
                <a:cubicBezTo>
                  <a:pt x="57" y="6"/>
                  <a:pt x="57" y="9"/>
                  <a:pt x="57" y="12"/>
                </a:cubicBezTo>
                <a:cubicBezTo>
                  <a:pt x="58" y="9"/>
                  <a:pt x="60" y="9"/>
                  <a:pt x="61" y="6"/>
                </a:cubicBezTo>
                <a:cubicBezTo>
                  <a:pt x="63" y="9"/>
                  <a:pt x="63" y="12"/>
                  <a:pt x="63" y="15"/>
                </a:cubicBezTo>
                <a:cubicBezTo>
                  <a:pt x="64" y="12"/>
                  <a:pt x="66" y="9"/>
                  <a:pt x="66" y="9"/>
                </a:cubicBezTo>
                <a:lnTo>
                  <a:pt x="66" y="15"/>
                </a:lnTo>
                <a:cubicBezTo>
                  <a:pt x="67" y="12"/>
                  <a:pt x="70" y="9"/>
                  <a:pt x="72" y="6"/>
                </a:cubicBezTo>
                <a:cubicBezTo>
                  <a:pt x="73" y="9"/>
                  <a:pt x="75" y="12"/>
                  <a:pt x="75" y="12"/>
                </a:cubicBezTo>
                <a:cubicBezTo>
                  <a:pt x="76" y="12"/>
                  <a:pt x="81" y="9"/>
                  <a:pt x="82" y="9"/>
                </a:cubicBezTo>
                <a:lnTo>
                  <a:pt x="82" y="15"/>
                </a:lnTo>
                <a:lnTo>
                  <a:pt x="84" y="12"/>
                </a:lnTo>
                <a:lnTo>
                  <a:pt x="84" y="18"/>
                </a:lnTo>
                <a:lnTo>
                  <a:pt x="89" y="18"/>
                </a:lnTo>
                <a:cubicBezTo>
                  <a:pt x="89" y="18"/>
                  <a:pt x="85" y="24"/>
                  <a:pt x="84" y="27"/>
                </a:cubicBezTo>
                <a:cubicBezTo>
                  <a:pt x="69" y="24"/>
                  <a:pt x="35" y="21"/>
                  <a:pt x="2" y="21"/>
                </a:cubicBezTo>
                <a:cubicBezTo>
                  <a:pt x="0" y="18"/>
                  <a:pt x="0" y="15"/>
                  <a:pt x="0" y="12"/>
                </a:cubicBez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9" name="Freeform 2553">
            <a:extLst>
              <a:ext uri="{FF2B5EF4-FFF2-40B4-BE49-F238E27FC236}">
                <a16:creationId xmlns:a16="http://schemas.microsoft.com/office/drawing/2014/main" id="{C0B63B1F-EFBE-A940-B5F5-E86547F7B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8288" y="3190875"/>
            <a:ext cx="30162" cy="9525"/>
          </a:xfrm>
          <a:custGeom>
            <a:avLst/>
            <a:gdLst>
              <a:gd name="T0" fmla="*/ 27678 w 85"/>
              <a:gd name="T1" fmla="*/ 8845 h 28"/>
              <a:gd name="T2" fmla="*/ 28388 w 85"/>
              <a:gd name="T3" fmla="*/ 9185 h 28"/>
              <a:gd name="T4" fmla="*/ 28388 w 85"/>
              <a:gd name="T5" fmla="*/ 9185 h 28"/>
              <a:gd name="T6" fmla="*/ 710 w 85"/>
              <a:gd name="T7" fmla="*/ 7144 h 28"/>
              <a:gd name="T8" fmla="*/ 355 w 85"/>
              <a:gd name="T9" fmla="*/ 5103 h 28"/>
              <a:gd name="T10" fmla="*/ 1774 w 85"/>
              <a:gd name="T11" fmla="*/ 5103 h 28"/>
              <a:gd name="T12" fmla="*/ 0 w 85"/>
              <a:gd name="T13" fmla="*/ 4082 h 28"/>
              <a:gd name="T14" fmla="*/ 1774 w 85"/>
              <a:gd name="T15" fmla="*/ 3062 h 28"/>
              <a:gd name="T16" fmla="*/ 3903 w 85"/>
              <a:gd name="T17" fmla="*/ 5103 h 28"/>
              <a:gd name="T18" fmla="*/ 1774 w 85"/>
              <a:gd name="T19" fmla="*/ 4763 h 28"/>
              <a:gd name="T20" fmla="*/ 3903 w 85"/>
              <a:gd name="T21" fmla="*/ 4082 h 28"/>
              <a:gd name="T22" fmla="*/ 3903 w 85"/>
              <a:gd name="T23" fmla="*/ 4082 h 28"/>
              <a:gd name="T24" fmla="*/ 6032 w 85"/>
              <a:gd name="T25" fmla="*/ 3062 h 28"/>
              <a:gd name="T26" fmla="*/ 6032 w 85"/>
              <a:gd name="T27" fmla="*/ 4082 h 28"/>
              <a:gd name="T28" fmla="*/ 6742 w 85"/>
              <a:gd name="T29" fmla="*/ 1021 h 28"/>
              <a:gd name="T30" fmla="*/ 8871 w 85"/>
              <a:gd name="T31" fmla="*/ 2041 h 28"/>
              <a:gd name="T32" fmla="*/ 9226 w 85"/>
              <a:gd name="T33" fmla="*/ 3062 h 28"/>
              <a:gd name="T34" fmla="*/ 7097 w 85"/>
              <a:gd name="T35" fmla="*/ 2041 h 28"/>
              <a:gd name="T36" fmla="*/ 9936 w 85"/>
              <a:gd name="T37" fmla="*/ 0 h 28"/>
              <a:gd name="T38" fmla="*/ 9936 w 85"/>
              <a:gd name="T39" fmla="*/ 0 h 28"/>
              <a:gd name="T40" fmla="*/ 16323 w 85"/>
              <a:gd name="T41" fmla="*/ 3062 h 28"/>
              <a:gd name="T42" fmla="*/ 14549 w 85"/>
              <a:gd name="T43" fmla="*/ 3062 h 28"/>
              <a:gd name="T44" fmla="*/ 14549 w 85"/>
              <a:gd name="T45" fmla="*/ 2041 h 28"/>
              <a:gd name="T46" fmla="*/ 18452 w 85"/>
              <a:gd name="T47" fmla="*/ 3062 h 28"/>
              <a:gd name="T48" fmla="*/ 19517 w 85"/>
              <a:gd name="T49" fmla="*/ 1021 h 28"/>
              <a:gd name="T50" fmla="*/ 21646 w 85"/>
              <a:gd name="T51" fmla="*/ 2041 h 28"/>
              <a:gd name="T52" fmla="*/ 20226 w 85"/>
              <a:gd name="T53" fmla="*/ 4082 h 28"/>
              <a:gd name="T54" fmla="*/ 21646 w 85"/>
              <a:gd name="T55" fmla="*/ 2041 h 28"/>
              <a:gd name="T56" fmla="*/ 22355 w 85"/>
              <a:gd name="T57" fmla="*/ 4082 h 28"/>
              <a:gd name="T58" fmla="*/ 22355 w 85"/>
              <a:gd name="T59" fmla="*/ 5103 h 28"/>
              <a:gd name="T60" fmla="*/ 22355 w 85"/>
              <a:gd name="T61" fmla="*/ 4082 h 28"/>
              <a:gd name="T62" fmla="*/ 24839 w 85"/>
              <a:gd name="T63" fmla="*/ 2041 h 28"/>
              <a:gd name="T64" fmla="*/ 26614 w 85"/>
              <a:gd name="T65" fmla="*/ 4082 h 28"/>
              <a:gd name="T66" fmla="*/ 23420 w 85"/>
              <a:gd name="T67" fmla="*/ 5103 h 28"/>
              <a:gd name="T68" fmla="*/ 24839 w 85"/>
              <a:gd name="T69" fmla="*/ 2041 h 28"/>
              <a:gd name="T70" fmla="*/ 29097 w 85"/>
              <a:gd name="T71" fmla="*/ 3062 h 28"/>
              <a:gd name="T72" fmla="*/ 29097 w 85"/>
              <a:gd name="T73" fmla="*/ 3062 h 28"/>
              <a:gd name="T74" fmla="*/ 28743 w 85"/>
              <a:gd name="T75" fmla="*/ 5103 h 28"/>
              <a:gd name="T76" fmla="*/ 29807 w 85"/>
              <a:gd name="T77" fmla="*/ 4082 h 28"/>
              <a:gd name="T78" fmla="*/ 29807 w 85"/>
              <a:gd name="T79" fmla="*/ 4082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5" h="28">
                <a:moveTo>
                  <a:pt x="7" y="21"/>
                </a:moveTo>
                <a:cubicBezTo>
                  <a:pt x="34" y="21"/>
                  <a:pt x="61" y="23"/>
                  <a:pt x="78" y="26"/>
                </a:cubicBezTo>
                <a:cubicBezTo>
                  <a:pt x="62" y="24"/>
                  <a:pt x="34" y="23"/>
                  <a:pt x="7" y="21"/>
                </a:cubicBezTo>
                <a:close/>
                <a:moveTo>
                  <a:pt x="80" y="27"/>
                </a:moveTo>
                <a:cubicBezTo>
                  <a:pt x="79" y="26"/>
                  <a:pt x="79" y="26"/>
                  <a:pt x="78" y="26"/>
                </a:cubicBezTo>
                <a:cubicBezTo>
                  <a:pt x="79" y="26"/>
                  <a:pt x="79" y="26"/>
                  <a:pt x="80" y="27"/>
                </a:cubicBezTo>
                <a:close/>
                <a:moveTo>
                  <a:pt x="1" y="15"/>
                </a:moveTo>
                <a:cubicBezTo>
                  <a:pt x="1" y="17"/>
                  <a:pt x="1" y="19"/>
                  <a:pt x="2" y="21"/>
                </a:cubicBezTo>
                <a:cubicBezTo>
                  <a:pt x="0" y="18"/>
                  <a:pt x="0" y="15"/>
                  <a:pt x="0" y="15"/>
                </a:cubicBezTo>
                <a:lnTo>
                  <a:pt x="1" y="15"/>
                </a:lnTo>
                <a:close/>
                <a:moveTo>
                  <a:pt x="0" y="12"/>
                </a:moveTo>
                <a:cubicBezTo>
                  <a:pt x="0" y="12"/>
                  <a:pt x="4" y="15"/>
                  <a:pt x="5" y="15"/>
                </a:cubicBezTo>
                <a:lnTo>
                  <a:pt x="1" y="15"/>
                </a:lnTo>
                <a:cubicBezTo>
                  <a:pt x="0" y="14"/>
                  <a:pt x="0" y="13"/>
                  <a:pt x="0" y="12"/>
                </a:cubicBezTo>
                <a:close/>
                <a:moveTo>
                  <a:pt x="4" y="9"/>
                </a:moveTo>
                <a:lnTo>
                  <a:pt x="5" y="9"/>
                </a:lnTo>
                <a:cubicBezTo>
                  <a:pt x="7" y="9"/>
                  <a:pt x="10" y="9"/>
                  <a:pt x="11" y="12"/>
                </a:cubicBezTo>
                <a:lnTo>
                  <a:pt x="11" y="15"/>
                </a:lnTo>
                <a:cubicBezTo>
                  <a:pt x="10" y="12"/>
                  <a:pt x="7" y="9"/>
                  <a:pt x="5" y="9"/>
                </a:cubicBezTo>
                <a:lnTo>
                  <a:pt x="5" y="14"/>
                </a:lnTo>
                <a:cubicBezTo>
                  <a:pt x="5" y="12"/>
                  <a:pt x="4" y="9"/>
                  <a:pt x="4" y="9"/>
                </a:cubicBezTo>
                <a:close/>
                <a:moveTo>
                  <a:pt x="11" y="12"/>
                </a:moveTo>
                <a:cubicBezTo>
                  <a:pt x="10" y="9"/>
                  <a:pt x="10" y="9"/>
                  <a:pt x="11" y="6"/>
                </a:cubicBezTo>
                <a:lnTo>
                  <a:pt x="11" y="12"/>
                </a:lnTo>
                <a:close/>
                <a:moveTo>
                  <a:pt x="11" y="6"/>
                </a:moveTo>
                <a:cubicBezTo>
                  <a:pt x="12" y="6"/>
                  <a:pt x="16" y="9"/>
                  <a:pt x="17" y="9"/>
                </a:cubicBezTo>
                <a:lnTo>
                  <a:pt x="19" y="3"/>
                </a:lnTo>
                <a:cubicBezTo>
                  <a:pt x="19" y="6"/>
                  <a:pt x="17" y="9"/>
                  <a:pt x="17" y="12"/>
                </a:cubicBezTo>
                <a:cubicBezTo>
                  <a:pt x="16" y="9"/>
                  <a:pt x="12" y="9"/>
                  <a:pt x="11" y="6"/>
                </a:cubicBezTo>
                <a:close/>
                <a:moveTo>
                  <a:pt x="19" y="3"/>
                </a:moveTo>
                <a:lnTo>
                  <a:pt x="22" y="3"/>
                </a:lnTo>
                <a:cubicBezTo>
                  <a:pt x="23" y="6"/>
                  <a:pt x="23" y="6"/>
                  <a:pt x="25" y="6"/>
                </a:cubicBezTo>
                <a:cubicBezTo>
                  <a:pt x="26" y="3"/>
                  <a:pt x="26" y="0"/>
                  <a:pt x="28" y="0"/>
                </a:cubicBezTo>
                <a:cubicBezTo>
                  <a:pt x="26" y="3"/>
                  <a:pt x="26" y="6"/>
                  <a:pt x="26" y="9"/>
                </a:cubicBezTo>
                <a:lnTo>
                  <a:pt x="25" y="9"/>
                </a:lnTo>
                <a:cubicBezTo>
                  <a:pt x="23" y="6"/>
                  <a:pt x="22" y="6"/>
                  <a:pt x="20" y="6"/>
                </a:cubicBezTo>
                <a:cubicBezTo>
                  <a:pt x="20" y="3"/>
                  <a:pt x="20" y="3"/>
                  <a:pt x="19" y="3"/>
                </a:cubicBezTo>
                <a:close/>
                <a:moveTo>
                  <a:pt x="28" y="0"/>
                </a:moveTo>
                <a:cubicBezTo>
                  <a:pt x="29" y="3"/>
                  <a:pt x="32" y="6"/>
                  <a:pt x="32" y="9"/>
                </a:cubicBezTo>
                <a:cubicBezTo>
                  <a:pt x="31" y="6"/>
                  <a:pt x="28" y="3"/>
                  <a:pt x="28" y="0"/>
                </a:cubicBezTo>
                <a:close/>
                <a:moveTo>
                  <a:pt x="41" y="6"/>
                </a:moveTo>
                <a:cubicBezTo>
                  <a:pt x="43" y="9"/>
                  <a:pt x="46" y="9"/>
                  <a:pt x="46" y="9"/>
                </a:cubicBezTo>
                <a:lnTo>
                  <a:pt x="46" y="12"/>
                </a:lnTo>
                <a:cubicBezTo>
                  <a:pt x="46" y="9"/>
                  <a:pt x="43" y="9"/>
                  <a:pt x="41" y="9"/>
                </a:cubicBezTo>
                <a:cubicBezTo>
                  <a:pt x="41" y="9"/>
                  <a:pt x="40" y="9"/>
                  <a:pt x="38" y="11"/>
                </a:cubicBezTo>
                <a:cubicBezTo>
                  <a:pt x="40" y="9"/>
                  <a:pt x="41" y="8"/>
                  <a:pt x="41" y="6"/>
                </a:cubicBezTo>
                <a:close/>
                <a:moveTo>
                  <a:pt x="55" y="3"/>
                </a:moveTo>
                <a:cubicBezTo>
                  <a:pt x="54" y="6"/>
                  <a:pt x="52" y="8"/>
                  <a:pt x="52" y="9"/>
                </a:cubicBezTo>
                <a:cubicBezTo>
                  <a:pt x="52" y="8"/>
                  <a:pt x="54" y="3"/>
                  <a:pt x="55" y="3"/>
                </a:cubicBezTo>
                <a:close/>
                <a:moveTo>
                  <a:pt x="55" y="3"/>
                </a:moveTo>
                <a:cubicBezTo>
                  <a:pt x="57" y="6"/>
                  <a:pt x="57" y="9"/>
                  <a:pt x="57" y="9"/>
                </a:cubicBezTo>
                <a:cubicBezTo>
                  <a:pt x="58" y="9"/>
                  <a:pt x="60" y="6"/>
                  <a:pt x="61" y="6"/>
                </a:cubicBezTo>
                <a:cubicBezTo>
                  <a:pt x="60" y="9"/>
                  <a:pt x="58" y="9"/>
                  <a:pt x="58" y="9"/>
                </a:cubicBezTo>
                <a:lnTo>
                  <a:pt x="57" y="12"/>
                </a:lnTo>
                <a:cubicBezTo>
                  <a:pt x="57" y="9"/>
                  <a:pt x="57" y="6"/>
                  <a:pt x="55" y="3"/>
                </a:cubicBezTo>
                <a:close/>
                <a:moveTo>
                  <a:pt x="61" y="6"/>
                </a:moveTo>
                <a:lnTo>
                  <a:pt x="63" y="6"/>
                </a:lnTo>
                <a:lnTo>
                  <a:pt x="63" y="12"/>
                </a:lnTo>
                <a:cubicBezTo>
                  <a:pt x="64" y="12"/>
                  <a:pt x="65" y="10"/>
                  <a:pt x="66" y="9"/>
                </a:cubicBezTo>
                <a:cubicBezTo>
                  <a:pt x="65" y="10"/>
                  <a:pt x="64" y="13"/>
                  <a:pt x="63" y="15"/>
                </a:cubicBezTo>
                <a:lnTo>
                  <a:pt x="61" y="15"/>
                </a:lnTo>
                <a:lnTo>
                  <a:pt x="63" y="12"/>
                </a:lnTo>
                <a:cubicBezTo>
                  <a:pt x="63" y="12"/>
                  <a:pt x="63" y="9"/>
                  <a:pt x="61" y="6"/>
                </a:cubicBezTo>
                <a:close/>
                <a:moveTo>
                  <a:pt x="70" y="6"/>
                </a:moveTo>
                <a:lnTo>
                  <a:pt x="72" y="6"/>
                </a:lnTo>
                <a:cubicBezTo>
                  <a:pt x="73" y="9"/>
                  <a:pt x="75" y="9"/>
                  <a:pt x="75" y="12"/>
                </a:cubicBezTo>
                <a:cubicBezTo>
                  <a:pt x="75" y="12"/>
                  <a:pt x="73" y="9"/>
                  <a:pt x="72" y="9"/>
                </a:cubicBezTo>
                <a:cubicBezTo>
                  <a:pt x="70" y="9"/>
                  <a:pt x="67" y="12"/>
                  <a:pt x="66" y="15"/>
                </a:cubicBezTo>
                <a:lnTo>
                  <a:pt x="66" y="12"/>
                </a:lnTo>
                <a:cubicBezTo>
                  <a:pt x="67" y="12"/>
                  <a:pt x="70" y="9"/>
                  <a:pt x="70" y="6"/>
                </a:cubicBezTo>
                <a:close/>
                <a:moveTo>
                  <a:pt x="75" y="12"/>
                </a:moveTo>
                <a:cubicBezTo>
                  <a:pt x="76" y="12"/>
                  <a:pt x="79" y="9"/>
                  <a:pt x="82" y="9"/>
                </a:cubicBezTo>
                <a:cubicBezTo>
                  <a:pt x="81" y="9"/>
                  <a:pt x="76" y="12"/>
                  <a:pt x="75" y="12"/>
                </a:cubicBezTo>
                <a:close/>
                <a:moveTo>
                  <a:pt x="82" y="9"/>
                </a:moveTo>
                <a:lnTo>
                  <a:pt x="82" y="15"/>
                </a:lnTo>
                <a:lnTo>
                  <a:pt x="81" y="15"/>
                </a:lnTo>
                <a:cubicBezTo>
                  <a:pt x="82" y="12"/>
                  <a:pt x="82" y="9"/>
                  <a:pt x="82" y="9"/>
                </a:cubicBezTo>
                <a:close/>
                <a:moveTo>
                  <a:pt x="84" y="12"/>
                </a:moveTo>
                <a:lnTo>
                  <a:pt x="82" y="15"/>
                </a:lnTo>
                <a:cubicBezTo>
                  <a:pt x="83" y="12"/>
                  <a:pt x="84" y="12"/>
                  <a:pt x="84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0" name="Freeform 2554">
            <a:extLst>
              <a:ext uri="{FF2B5EF4-FFF2-40B4-BE49-F238E27FC236}">
                <a16:creationId xmlns:a16="http://schemas.microsoft.com/office/drawing/2014/main" id="{EBEE331F-768D-EF42-A5FE-7A4C5476A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7338" y="3165475"/>
            <a:ext cx="11112" cy="3175"/>
          </a:xfrm>
          <a:custGeom>
            <a:avLst/>
            <a:gdLst>
              <a:gd name="T0" fmla="*/ 3449 w 29"/>
              <a:gd name="T1" fmla="*/ 0 h 7"/>
              <a:gd name="T2" fmla="*/ 9196 w 29"/>
              <a:gd name="T3" fmla="*/ 1361 h 7"/>
              <a:gd name="T4" fmla="*/ 9579 w 29"/>
              <a:gd name="T5" fmla="*/ 2721 h 7"/>
              <a:gd name="T6" fmla="*/ 9196 w 29"/>
              <a:gd name="T7" fmla="*/ 2721 h 7"/>
              <a:gd name="T8" fmla="*/ 8430 w 29"/>
              <a:gd name="T9" fmla="*/ 2721 h 7"/>
              <a:gd name="T10" fmla="*/ 3449 w 29"/>
              <a:gd name="T11" fmla="*/ 2721 h 7"/>
              <a:gd name="T12" fmla="*/ 0 w 29"/>
              <a:gd name="T13" fmla="*/ 1361 h 7"/>
              <a:gd name="T14" fmla="*/ 3449 w 29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" h="7">
                <a:moveTo>
                  <a:pt x="9" y="0"/>
                </a:moveTo>
                <a:cubicBezTo>
                  <a:pt x="15" y="0"/>
                  <a:pt x="19" y="3"/>
                  <a:pt x="24" y="3"/>
                </a:cubicBezTo>
                <a:cubicBezTo>
                  <a:pt x="28" y="3"/>
                  <a:pt x="27" y="6"/>
                  <a:pt x="25" y="6"/>
                </a:cubicBezTo>
                <a:lnTo>
                  <a:pt x="24" y="6"/>
                </a:lnTo>
                <a:lnTo>
                  <a:pt x="22" y="6"/>
                </a:lnTo>
                <a:lnTo>
                  <a:pt x="9" y="6"/>
                </a:lnTo>
                <a:cubicBezTo>
                  <a:pt x="4" y="6"/>
                  <a:pt x="0" y="6"/>
                  <a:pt x="0" y="3"/>
                </a:cubicBezTo>
                <a:cubicBezTo>
                  <a:pt x="0" y="3"/>
                  <a:pt x="4" y="0"/>
                  <a:pt x="9" y="0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1" name="Freeform 2555">
            <a:extLst>
              <a:ext uri="{FF2B5EF4-FFF2-40B4-BE49-F238E27FC236}">
                <a16:creationId xmlns:a16="http://schemas.microsoft.com/office/drawing/2014/main" id="{A4522FF5-BDA4-CA4F-84E9-FBFDD2A8E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6700" y="3195638"/>
            <a:ext cx="6350" cy="7937"/>
          </a:xfrm>
          <a:custGeom>
            <a:avLst/>
            <a:gdLst>
              <a:gd name="T0" fmla="*/ 0 w 19"/>
              <a:gd name="T1" fmla="*/ 5412 h 22"/>
              <a:gd name="T2" fmla="*/ 1003 w 19"/>
              <a:gd name="T3" fmla="*/ 2165 h 22"/>
              <a:gd name="T4" fmla="*/ 1337 w 19"/>
              <a:gd name="T5" fmla="*/ 1082 h 22"/>
              <a:gd name="T6" fmla="*/ 4679 w 19"/>
              <a:gd name="T7" fmla="*/ 2165 h 22"/>
              <a:gd name="T8" fmla="*/ 5347 w 19"/>
              <a:gd name="T9" fmla="*/ 5412 h 22"/>
              <a:gd name="T10" fmla="*/ 4011 w 19"/>
              <a:gd name="T11" fmla="*/ 5412 h 22"/>
              <a:gd name="T12" fmla="*/ 0 w 19"/>
              <a:gd name="T13" fmla="*/ 5412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2">
                <a:moveTo>
                  <a:pt x="0" y="15"/>
                </a:moveTo>
                <a:cubicBezTo>
                  <a:pt x="0" y="12"/>
                  <a:pt x="3" y="12"/>
                  <a:pt x="3" y="6"/>
                </a:cubicBezTo>
                <a:cubicBezTo>
                  <a:pt x="0" y="3"/>
                  <a:pt x="4" y="3"/>
                  <a:pt x="4" y="3"/>
                </a:cubicBezTo>
                <a:cubicBezTo>
                  <a:pt x="6" y="6"/>
                  <a:pt x="12" y="0"/>
                  <a:pt x="14" y="6"/>
                </a:cubicBezTo>
                <a:cubicBezTo>
                  <a:pt x="16" y="12"/>
                  <a:pt x="18" y="15"/>
                  <a:pt x="16" y="15"/>
                </a:cubicBezTo>
                <a:cubicBezTo>
                  <a:pt x="15" y="18"/>
                  <a:pt x="12" y="18"/>
                  <a:pt x="12" y="15"/>
                </a:cubicBezTo>
                <a:cubicBezTo>
                  <a:pt x="6" y="21"/>
                  <a:pt x="1" y="21"/>
                  <a:pt x="0" y="15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2" name="Freeform 2556">
            <a:extLst>
              <a:ext uri="{FF2B5EF4-FFF2-40B4-BE49-F238E27FC236}">
                <a16:creationId xmlns:a16="http://schemas.microsoft.com/office/drawing/2014/main" id="{A52CA12B-4991-F141-982D-CFB200915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6700" y="3197225"/>
            <a:ext cx="6350" cy="6350"/>
          </a:xfrm>
          <a:custGeom>
            <a:avLst/>
            <a:gdLst>
              <a:gd name="T0" fmla="*/ 0 w 17"/>
              <a:gd name="T1" fmla="*/ 5013 h 19"/>
              <a:gd name="T2" fmla="*/ 374 w 17"/>
              <a:gd name="T3" fmla="*/ 3008 h 19"/>
              <a:gd name="T4" fmla="*/ 374 w 17"/>
              <a:gd name="T5" fmla="*/ 2005 h 19"/>
              <a:gd name="T6" fmla="*/ 374 w 17"/>
              <a:gd name="T7" fmla="*/ 0 h 19"/>
              <a:gd name="T8" fmla="*/ 1121 w 17"/>
              <a:gd name="T9" fmla="*/ 0 h 19"/>
              <a:gd name="T10" fmla="*/ 1121 w 17"/>
              <a:gd name="T11" fmla="*/ 1003 h 19"/>
              <a:gd name="T12" fmla="*/ 374 w 17"/>
              <a:gd name="T13" fmla="*/ 3008 h 19"/>
              <a:gd name="T14" fmla="*/ 374 w 17"/>
              <a:gd name="T15" fmla="*/ 4011 h 19"/>
              <a:gd name="T16" fmla="*/ 1494 w 17"/>
              <a:gd name="T17" fmla="*/ 6016 h 19"/>
              <a:gd name="T18" fmla="*/ 0 w 17"/>
              <a:gd name="T19" fmla="*/ 5013 h 19"/>
              <a:gd name="T20" fmla="*/ 3362 w 17"/>
              <a:gd name="T21" fmla="*/ 0 h 19"/>
              <a:gd name="T22" fmla="*/ 3362 w 17"/>
              <a:gd name="T23" fmla="*/ 0 h 19"/>
              <a:gd name="T24" fmla="*/ 1494 w 17"/>
              <a:gd name="T25" fmla="*/ 0 h 19"/>
              <a:gd name="T26" fmla="*/ 3362 w 17"/>
              <a:gd name="T27" fmla="*/ 0 h 19"/>
              <a:gd name="T28" fmla="*/ 5603 w 17"/>
              <a:gd name="T29" fmla="*/ 1003 h 19"/>
              <a:gd name="T30" fmla="*/ 5229 w 17"/>
              <a:gd name="T31" fmla="*/ 1003 h 19"/>
              <a:gd name="T32" fmla="*/ 4856 w 17"/>
              <a:gd name="T33" fmla="*/ 0 h 19"/>
              <a:gd name="T34" fmla="*/ 5603 w 17"/>
              <a:gd name="T35" fmla="*/ 1003 h 19"/>
              <a:gd name="T36" fmla="*/ 5603 w 17"/>
              <a:gd name="T37" fmla="*/ 5013 h 19"/>
              <a:gd name="T38" fmla="*/ 4482 w 17"/>
              <a:gd name="T39" fmla="*/ 4011 h 19"/>
              <a:gd name="T40" fmla="*/ 5603 w 17"/>
              <a:gd name="T41" fmla="*/ 5013 h 19"/>
              <a:gd name="T42" fmla="*/ 5976 w 17"/>
              <a:gd name="T43" fmla="*/ 4011 h 19"/>
              <a:gd name="T44" fmla="*/ 5603 w 17"/>
              <a:gd name="T45" fmla="*/ 5013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" h="19">
                <a:moveTo>
                  <a:pt x="0" y="15"/>
                </a:moveTo>
                <a:cubicBezTo>
                  <a:pt x="0" y="12"/>
                  <a:pt x="0" y="9"/>
                  <a:pt x="1" y="9"/>
                </a:cubicBezTo>
                <a:cubicBezTo>
                  <a:pt x="1" y="9"/>
                  <a:pt x="3" y="6"/>
                  <a:pt x="1" y="6"/>
                </a:cubicBezTo>
                <a:lnTo>
                  <a:pt x="1" y="0"/>
                </a:lnTo>
                <a:lnTo>
                  <a:pt x="3" y="0"/>
                </a:lnTo>
                <a:cubicBezTo>
                  <a:pt x="3" y="3"/>
                  <a:pt x="1" y="3"/>
                  <a:pt x="3" y="3"/>
                </a:cubicBezTo>
                <a:cubicBezTo>
                  <a:pt x="3" y="6"/>
                  <a:pt x="3" y="9"/>
                  <a:pt x="1" y="9"/>
                </a:cubicBezTo>
                <a:cubicBezTo>
                  <a:pt x="1" y="9"/>
                  <a:pt x="0" y="12"/>
                  <a:pt x="1" y="12"/>
                </a:cubicBezTo>
                <a:cubicBezTo>
                  <a:pt x="1" y="15"/>
                  <a:pt x="3" y="18"/>
                  <a:pt x="4" y="18"/>
                </a:cubicBezTo>
                <a:cubicBezTo>
                  <a:pt x="3" y="18"/>
                  <a:pt x="1" y="15"/>
                  <a:pt x="0" y="15"/>
                </a:cubicBezTo>
                <a:close/>
                <a:moveTo>
                  <a:pt x="9" y="0"/>
                </a:moveTo>
                <a:lnTo>
                  <a:pt x="9" y="0"/>
                </a:lnTo>
                <a:cubicBezTo>
                  <a:pt x="8" y="0"/>
                  <a:pt x="6" y="3"/>
                  <a:pt x="4" y="0"/>
                </a:cubicBezTo>
                <a:lnTo>
                  <a:pt x="9" y="0"/>
                </a:lnTo>
                <a:close/>
                <a:moveTo>
                  <a:pt x="15" y="3"/>
                </a:moveTo>
                <a:lnTo>
                  <a:pt x="14" y="3"/>
                </a:lnTo>
                <a:cubicBezTo>
                  <a:pt x="14" y="1"/>
                  <a:pt x="14" y="0"/>
                  <a:pt x="13" y="0"/>
                </a:cubicBezTo>
                <a:cubicBezTo>
                  <a:pt x="14" y="0"/>
                  <a:pt x="14" y="1"/>
                  <a:pt x="15" y="3"/>
                </a:cubicBezTo>
                <a:close/>
                <a:moveTo>
                  <a:pt x="15" y="15"/>
                </a:moveTo>
                <a:cubicBezTo>
                  <a:pt x="14" y="15"/>
                  <a:pt x="12" y="15"/>
                  <a:pt x="12" y="12"/>
                </a:cubicBezTo>
                <a:cubicBezTo>
                  <a:pt x="12" y="12"/>
                  <a:pt x="14" y="15"/>
                  <a:pt x="15" y="15"/>
                </a:cubicBezTo>
                <a:cubicBezTo>
                  <a:pt x="15" y="15"/>
                  <a:pt x="16" y="15"/>
                  <a:pt x="16" y="12"/>
                </a:cubicBezTo>
                <a:cubicBezTo>
                  <a:pt x="16" y="15"/>
                  <a:pt x="16" y="15"/>
                  <a:pt x="15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3" name="Freeform 2557">
            <a:extLst>
              <a:ext uri="{FF2B5EF4-FFF2-40B4-BE49-F238E27FC236}">
                <a16:creationId xmlns:a16="http://schemas.microsoft.com/office/drawing/2014/main" id="{AEAC93DC-ABA2-4E4B-A7E8-FBE186131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195638"/>
            <a:ext cx="7937" cy="6350"/>
          </a:xfrm>
          <a:custGeom>
            <a:avLst/>
            <a:gdLst>
              <a:gd name="T0" fmla="*/ 2315 w 24"/>
              <a:gd name="T1" fmla="*/ 1003 h 19"/>
              <a:gd name="T2" fmla="*/ 5953 w 24"/>
              <a:gd name="T3" fmla="*/ 1003 h 19"/>
              <a:gd name="T4" fmla="*/ 6945 w 24"/>
              <a:gd name="T5" fmla="*/ 5013 h 19"/>
              <a:gd name="T6" fmla="*/ 3307 w 24"/>
              <a:gd name="T7" fmla="*/ 5013 h 19"/>
              <a:gd name="T8" fmla="*/ 992 w 24"/>
              <a:gd name="T9" fmla="*/ 5013 h 19"/>
              <a:gd name="T10" fmla="*/ 0 w 24"/>
              <a:gd name="T11" fmla="*/ 2005 h 19"/>
              <a:gd name="T12" fmla="*/ 2315 w 24"/>
              <a:gd name="T13" fmla="*/ 1003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9">
                <a:moveTo>
                  <a:pt x="7" y="3"/>
                </a:moveTo>
                <a:cubicBezTo>
                  <a:pt x="9" y="6"/>
                  <a:pt x="13" y="0"/>
                  <a:pt x="18" y="3"/>
                </a:cubicBezTo>
                <a:cubicBezTo>
                  <a:pt x="18" y="9"/>
                  <a:pt x="18" y="12"/>
                  <a:pt x="21" y="15"/>
                </a:cubicBezTo>
                <a:cubicBezTo>
                  <a:pt x="23" y="18"/>
                  <a:pt x="13" y="18"/>
                  <a:pt x="10" y="15"/>
                </a:cubicBezTo>
                <a:cubicBezTo>
                  <a:pt x="10" y="18"/>
                  <a:pt x="6" y="18"/>
                  <a:pt x="3" y="15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4" y="0"/>
                  <a:pt x="7" y="3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4" name="Freeform 2558">
            <a:extLst>
              <a:ext uri="{FF2B5EF4-FFF2-40B4-BE49-F238E27FC236}">
                <a16:creationId xmlns:a16="http://schemas.microsoft.com/office/drawing/2014/main" id="{DB450C6A-C8AB-6B46-9029-F42BCED98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3197225"/>
            <a:ext cx="6350" cy="4763"/>
          </a:xfrm>
          <a:custGeom>
            <a:avLst/>
            <a:gdLst>
              <a:gd name="T0" fmla="*/ 0 w 19"/>
              <a:gd name="T1" fmla="*/ 3402 h 14"/>
              <a:gd name="T2" fmla="*/ 2005 w 19"/>
              <a:gd name="T3" fmla="*/ 4423 h 14"/>
              <a:gd name="T4" fmla="*/ 0 w 19"/>
              <a:gd name="T5" fmla="*/ 3402 h 14"/>
              <a:gd name="T6" fmla="*/ 6016 w 19"/>
              <a:gd name="T7" fmla="*/ 2382 h 14"/>
              <a:gd name="T8" fmla="*/ 6016 w 19"/>
              <a:gd name="T9" fmla="*/ 3402 h 14"/>
              <a:gd name="T10" fmla="*/ 6016 w 19"/>
              <a:gd name="T11" fmla="*/ 3402 h 14"/>
              <a:gd name="T12" fmla="*/ 6016 w 19"/>
              <a:gd name="T13" fmla="*/ 3402 h 14"/>
              <a:gd name="T14" fmla="*/ 6016 w 19"/>
              <a:gd name="T15" fmla="*/ 3402 h 14"/>
              <a:gd name="T16" fmla="*/ 6016 w 19"/>
              <a:gd name="T17" fmla="*/ 3402 h 14"/>
              <a:gd name="T18" fmla="*/ 5013 w 19"/>
              <a:gd name="T19" fmla="*/ 2382 h 14"/>
              <a:gd name="T20" fmla="*/ 5013 w 19"/>
              <a:gd name="T21" fmla="*/ 0 h 14"/>
              <a:gd name="T22" fmla="*/ 6016 w 19"/>
              <a:gd name="T23" fmla="*/ 2382 h 14"/>
              <a:gd name="T24" fmla="*/ 4011 w 19"/>
              <a:gd name="T25" fmla="*/ 4423 h 14"/>
              <a:gd name="T26" fmla="*/ 6016 w 19"/>
              <a:gd name="T27" fmla="*/ 3402 h 14"/>
              <a:gd name="T28" fmla="*/ 4011 w 19"/>
              <a:gd name="T29" fmla="*/ 4423 h 14"/>
              <a:gd name="T30" fmla="*/ 4011 w 19"/>
              <a:gd name="T31" fmla="*/ 4423 h 14"/>
              <a:gd name="T32" fmla="*/ 2339 w 19"/>
              <a:gd name="T33" fmla="*/ 4423 h 14"/>
              <a:gd name="T34" fmla="*/ 2005 w 19"/>
              <a:gd name="T35" fmla="*/ 4423 h 14"/>
              <a:gd name="T36" fmla="*/ 2339 w 19"/>
              <a:gd name="T37" fmla="*/ 3402 h 14"/>
              <a:gd name="T38" fmla="*/ 4011 w 19"/>
              <a:gd name="T39" fmla="*/ 4423 h 1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" h="14">
                <a:moveTo>
                  <a:pt x="0" y="10"/>
                </a:moveTo>
                <a:cubicBezTo>
                  <a:pt x="1" y="13"/>
                  <a:pt x="6" y="13"/>
                  <a:pt x="6" y="13"/>
                </a:cubicBezTo>
                <a:cubicBezTo>
                  <a:pt x="3" y="13"/>
                  <a:pt x="1" y="13"/>
                  <a:pt x="0" y="10"/>
                </a:cubicBezTo>
                <a:close/>
                <a:moveTo>
                  <a:pt x="18" y="7"/>
                </a:moveTo>
                <a:lnTo>
                  <a:pt x="18" y="10"/>
                </a:lnTo>
                <a:cubicBezTo>
                  <a:pt x="18" y="7"/>
                  <a:pt x="15" y="7"/>
                  <a:pt x="15" y="7"/>
                </a:cubicBezTo>
                <a:lnTo>
                  <a:pt x="15" y="0"/>
                </a:lnTo>
                <a:cubicBezTo>
                  <a:pt x="15" y="2"/>
                  <a:pt x="16" y="5"/>
                  <a:pt x="18" y="7"/>
                </a:cubicBezTo>
                <a:close/>
                <a:moveTo>
                  <a:pt x="12" y="13"/>
                </a:moveTo>
                <a:cubicBezTo>
                  <a:pt x="15" y="13"/>
                  <a:pt x="18" y="11"/>
                  <a:pt x="18" y="10"/>
                </a:cubicBezTo>
                <a:cubicBezTo>
                  <a:pt x="18" y="13"/>
                  <a:pt x="15" y="13"/>
                  <a:pt x="12" y="13"/>
                </a:cubicBezTo>
                <a:close/>
                <a:moveTo>
                  <a:pt x="12" y="13"/>
                </a:moveTo>
                <a:lnTo>
                  <a:pt x="7" y="13"/>
                </a:lnTo>
                <a:lnTo>
                  <a:pt x="6" y="13"/>
                </a:lnTo>
                <a:cubicBezTo>
                  <a:pt x="6" y="13"/>
                  <a:pt x="7" y="13"/>
                  <a:pt x="7" y="10"/>
                </a:cubicBezTo>
                <a:cubicBezTo>
                  <a:pt x="9" y="13"/>
                  <a:pt x="10" y="13"/>
                  <a:pt x="12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5" name="Freeform 2559">
            <a:extLst>
              <a:ext uri="{FF2B5EF4-FFF2-40B4-BE49-F238E27FC236}">
                <a16:creationId xmlns:a16="http://schemas.microsoft.com/office/drawing/2014/main" id="{EEF2149C-264E-B54D-A30D-192DB0C89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0513" y="3197225"/>
            <a:ext cx="6350" cy="7938"/>
          </a:xfrm>
          <a:custGeom>
            <a:avLst/>
            <a:gdLst>
              <a:gd name="T0" fmla="*/ 3362 w 17"/>
              <a:gd name="T1" fmla="*/ 2165 h 22"/>
              <a:gd name="T2" fmla="*/ 5603 w 17"/>
              <a:gd name="T3" fmla="*/ 3247 h 22"/>
              <a:gd name="T4" fmla="*/ 5976 w 17"/>
              <a:gd name="T5" fmla="*/ 6495 h 22"/>
              <a:gd name="T6" fmla="*/ 3735 w 17"/>
              <a:gd name="T7" fmla="*/ 6495 h 22"/>
              <a:gd name="T8" fmla="*/ 1121 w 17"/>
              <a:gd name="T9" fmla="*/ 4330 h 22"/>
              <a:gd name="T10" fmla="*/ 374 w 17"/>
              <a:gd name="T11" fmla="*/ 2165 h 22"/>
              <a:gd name="T12" fmla="*/ 3362 w 17"/>
              <a:gd name="T13" fmla="*/ 2165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2">
                <a:moveTo>
                  <a:pt x="9" y="6"/>
                </a:moveTo>
                <a:cubicBezTo>
                  <a:pt x="10" y="3"/>
                  <a:pt x="15" y="3"/>
                  <a:pt x="15" y="9"/>
                </a:cubicBezTo>
                <a:cubicBezTo>
                  <a:pt x="15" y="12"/>
                  <a:pt x="16" y="15"/>
                  <a:pt x="16" y="18"/>
                </a:cubicBezTo>
                <a:cubicBezTo>
                  <a:pt x="16" y="18"/>
                  <a:pt x="12" y="21"/>
                  <a:pt x="10" y="18"/>
                </a:cubicBezTo>
                <a:cubicBezTo>
                  <a:pt x="4" y="18"/>
                  <a:pt x="3" y="15"/>
                  <a:pt x="3" y="12"/>
                </a:cubicBezTo>
                <a:cubicBezTo>
                  <a:pt x="3" y="9"/>
                  <a:pt x="3" y="9"/>
                  <a:pt x="1" y="6"/>
                </a:cubicBezTo>
                <a:cubicBezTo>
                  <a:pt x="0" y="3"/>
                  <a:pt x="4" y="0"/>
                  <a:pt x="9" y="6"/>
                </a:cubicBez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" name="Freeform 2560">
            <a:extLst>
              <a:ext uri="{FF2B5EF4-FFF2-40B4-BE49-F238E27FC236}">
                <a16:creationId xmlns:a16="http://schemas.microsoft.com/office/drawing/2014/main" id="{7B5F3C46-650A-EF48-992E-1593D7871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0513" y="3197225"/>
            <a:ext cx="6350" cy="6350"/>
          </a:xfrm>
          <a:custGeom>
            <a:avLst/>
            <a:gdLst>
              <a:gd name="T0" fmla="*/ 1121 w 17"/>
              <a:gd name="T1" fmla="*/ 3572 h 16"/>
              <a:gd name="T2" fmla="*/ 1121 w 17"/>
              <a:gd name="T3" fmla="*/ 3572 h 16"/>
              <a:gd name="T4" fmla="*/ 1121 w 17"/>
              <a:gd name="T5" fmla="*/ 3572 h 16"/>
              <a:gd name="T6" fmla="*/ 1121 w 17"/>
              <a:gd name="T7" fmla="*/ 3572 h 16"/>
              <a:gd name="T8" fmla="*/ 1121 w 17"/>
              <a:gd name="T9" fmla="*/ 3572 h 16"/>
              <a:gd name="T10" fmla="*/ 2615 w 17"/>
              <a:gd name="T11" fmla="*/ 5953 h 16"/>
              <a:gd name="T12" fmla="*/ 1121 w 17"/>
              <a:gd name="T13" fmla="*/ 3572 h 16"/>
              <a:gd name="T14" fmla="*/ 3735 w 17"/>
              <a:gd name="T15" fmla="*/ 5953 h 16"/>
              <a:gd name="T16" fmla="*/ 2615 w 17"/>
              <a:gd name="T17" fmla="*/ 5953 h 16"/>
              <a:gd name="T18" fmla="*/ 374 w 17"/>
              <a:gd name="T19" fmla="*/ 1191 h 16"/>
              <a:gd name="T20" fmla="*/ 1121 w 17"/>
              <a:gd name="T21" fmla="*/ 3572 h 16"/>
              <a:gd name="T22" fmla="*/ 374 w 17"/>
              <a:gd name="T23" fmla="*/ 1191 h 16"/>
              <a:gd name="T24" fmla="*/ 374 w 17"/>
              <a:gd name="T25" fmla="*/ 0 h 16"/>
              <a:gd name="T26" fmla="*/ 1494 w 17"/>
              <a:gd name="T27" fmla="*/ 0 h 16"/>
              <a:gd name="T28" fmla="*/ 3362 w 17"/>
              <a:gd name="T29" fmla="*/ 0 h 16"/>
              <a:gd name="T30" fmla="*/ 4482 w 17"/>
              <a:gd name="T31" fmla="*/ 0 h 16"/>
              <a:gd name="T32" fmla="*/ 5603 w 17"/>
              <a:gd name="T33" fmla="*/ 2381 h 16"/>
              <a:gd name="T34" fmla="*/ 5976 w 17"/>
              <a:gd name="T35" fmla="*/ 4763 h 16"/>
              <a:gd name="T36" fmla="*/ 5976 w 17"/>
              <a:gd name="T37" fmla="*/ 5953 h 16"/>
              <a:gd name="T38" fmla="*/ 5603 w 17"/>
              <a:gd name="T39" fmla="*/ 5953 h 16"/>
              <a:gd name="T40" fmla="*/ 5603 w 17"/>
              <a:gd name="T41" fmla="*/ 4763 h 16"/>
              <a:gd name="T42" fmla="*/ 5603 w 17"/>
              <a:gd name="T43" fmla="*/ 2381 h 16"/>
              <a:gd name="T44" fmla="*/ 4482 w 17"/>
              <a:gd name="T45" fmla="*/ 0 h 16"/>
              <a:gd name="T46" fmla="*/ 3362 w 17"/>
              <a:gd name="T47" fmla="*/ 1191 h 16"/>
              <a:gd name="T48" fmla="*/ 2615 w 17"/>
              <a:gd name="T49" fmla="*/ 1191 h 16"/>
              <a:gd name="T50" fmla="*/ 1494 w 17"/>
              <a:gd name="T51" fmla="*/ 0 h 16"/>
              <a:gd name="T52" fmla="*/ 374 w 17"/>
              <a:gd name="T53" fmla="*/ 1191 h 16"/>
              <a:gd name="T54" fmla="*/ 374 w 17"/>
              <a:gd name="T55" fmla="*/ 0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7" h="16">
                <a:moveTo>
                  <a:pt x="3" y="9"/>
                </a:move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7" y="15"/>
                </a:moveTo>
                <a:cubicBezTo>
                  <a:pt x="4" y="15"/>
                  <a:pt x="3" y="10"/>
                  <a:pt x="3" y="9"/>
                </a:cubicBezTo>
                <a:cubicBezTo>
                  <a:pt x="3" y="12"/>
                  <a:pt x="6" y="15"/>
                  <a:pt x="10" y="15"/>
                </a:cubicBezTo>
                <a:lnTo>
                  <a:pt x="7" y="15"/>
                </a:lnTo>
                <a:close/>
                <a:moveTo>
                  <a:pt x="1" y="3"/>
                </a:moveTo>
                <a:cubicBezTo>
                  <a:pt x="3" y="3"/>
                  <a:pt x="3" y="6"/>
                  <a:pt x="3" y="9"/>
                </a:cubicBezTo>
                <a:cubicBezTo>
                  <a:pt x="3" y="6"/>
                  <a:pt x="1" y="6"/>
                  <a:pt x="1" y="3"/>
                </a:cubicBezTo>
                <a:close/>
                <a:moveTo>
                  <a:pt x="1" y="0"/>
                </a:moveTo>
                <a:lnTo>
                  <a:pt x="4" y="0"/>
                </a:lnTo>
                <a:lnTo>
                  <a:pt x="9" y="0"/>
                </a:lnTo>
                <a:lnTo>
                  <a:pt x="12" y="0"/>
                </a:lnTo>
                <a:cubicBezTo>
                  <a:pt x="12" y="0"/>
                  <a:pt x="15" y="0"/>
                  <a:pt x="15" y="6"/>
                </a:cubicBezTo>
                <a:cubicBezTo>
                  <a:pt x="15" y="6"/>
                  <a:pt x="16" y="9"/>
                  <a:pt x="16" y="12"/>
                </a:cubicBezTo>
                <a:lnTo>
                  <a:pt x="16" y="15"/>
                </a:lnTo>
                <a:lnTo>
                  <a:pt x="15" y="15"/>
                </a:lnTo>
                <a:lnTo>
                  <a:pt x="15" y="12"/>
                </a:lnTo>
                <a:lnTo>
                  <a:pt x="15" y="6"/>
                </a:lnTo>
                <a:cubicBezTo>
                  <a:pt x="13" y="3"/>
                  <a:pt x="12" y="0"/>
                  <a:pt x="12" y="0"/>
                </a:cubicBezTo>
                <a:cubicBezTo>
                  <a:pt x="10" y="0"/>
                  <a:pt x="9" y="0"/>
                  <a:pt x="9" y="3"/>
                </a:cubicBezTo>
                <a:lnTo>
                  <a:pt x="7" y="3"/>
                </a:lnTo>
                <a:cubicBezTo>
                  <a:pt x="7" y="0"/>
                  <a:pt x="4" y="0"/>
                  <a:pt x="4" y="0"/>
                </a:cubicBezTo>
                <a:cubicBezTo>
                  <a:pt x="3" y="0"/>
                  <a:pt x="3" y="0"/>
                  <a:pt x="1" y="3"/>
                </a:cubicBezTo>
                <a:cubicBezTo>
                  <a:pt x="0" y="3"/>
                  <a:pt x="1" y="3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" name="Freeform 2561">
            <a:extLst>
              <a:ext uri="{FF2B5EF4-FFF2-40B4-BE49-F238E27FC236}">
                <a16:creationId xmlns:a16="http://schemas.microsoft.com/office/drawing/2014/main" id="{EC05F404-BB05-3142-91D8-67BA7250D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1463" y="3195638"/>
            <a:ext cx="7937" cy="6350"/>
          </a:xfrm>
          <a:custGeom>
            <a:avLst/>
            <a:gdLst>
              <a:gd name="T0" fmla="*/ 3106 w 23"/>
              <a:gd name="T1" fmla="*/ 1003 h 19"/>
              <a:gd name="T2" fmla="*/ 6212 w 23"/>
              <a:gd name="T3" fmla="*/ 2005 h 19"/>
              <a:gd name="T4" fmla="*/ 7247 w 23"/>
              <a:gd name="T5" fmla="*/ 6016 h 19"/>
              <a:gd name="T6" fmla="*/ 4486 w 23"/>
              <a:gd name="T7" fmla="*/ 5013 h 19"/>
              <a:gd name="T8" fmla="*/ 2071 w 23"/>
              <a:gd name="T9" fmla="*/ 5013 h 19"/>
              <a:gd name="T10" fmla="*/ 0 w 23"/>
              <a:gd name="T11" fmla="*/ 2005 h 19"/>
              <a:gd name="T12" fmla="*/ 3106 w 23"/>
              <a:gd name="T13" fmla="*/ 1003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9">
                <a:moveTo>
                  <a:pt x="9" y="3"/>
                </a:moveTo>
                <a:cubicBezTo>
                  <a:pt x="12" y="6"/>
                  <a:pt x="16" y="0"/>
                  <a:pt x="18" y="6"/>
                </a:cubicBezTo>
                <a:cubicBezTo>
                  <a:pt x="22" y="15"/>
                  <a:pt x="22" y="15"/>
                  <a:pt x="21" y="18"/>
                </a:cubicBezTo>
                <a:cubicBezTo>
                  <a:pt x="21" y="18"/>
                  <a:pt x="15" y="18"/>
                  <a:pt x="13" y="15"/>
                </a:cubicBezTo>
                <a:cubicBezTo>
                  <a:pt x="13" y="18"/>
                  <a:pt x="9" y="18"/>
                  <a:pt x="6" y="15"/>
                </a:cubicBezTo>
                <a:cubicBezTo>
                  <a:pt x="2" y="15"/>
                  <a:pt x="1" y="9"/>
                  <a:pt x="0" y="6"/>
                </a:cubicBezTo>
                <a:cubicBezTo>
                  <a:pt x="0" y="3"/>
                  <a:pt x="4" y="0"/>
                  <a:pt x="9" y="3"/>
                </a:cubicBez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8" name="Freeform 2562">
            <a:extLst>
              <a:ext uri="{FF2B5EF4-FFF2-40B4-BE49-F238E27FC236}">
                <a16:creationId xmlns:a16="http://schemas.microsoft.com/office/drawing/2014/main" id="{061DD01D-939D-294B-831C-64E2B7ECF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1463" y="3197225"/>
            <a:ext cx="7937" cy="6350"/>
          </a:xfrm>
          <a:custGeom>
            <a:avLst/>
            <a:gdLst>
              <a:gd name="T0" fmla="*/ 3451 w 23"/>
              <a:gd name="T1" fmla="*/ 5953 h 16"/>
              <a:gd name="T2" fmla="*/ 4486 w 23"/>
              <a:gd name="T3" fmla="*/ 4763 h 16"/>
              <a:gd name="T4" fmla="*/ 3451 w 23"/>
              <a:gd name="T5" fmla="*/ 5953 h 16"/>
              <a:gd name="T6" fmla="*/ 2071 w 23"/>
              <a:gd name="T7" fmla="*/ 4763 h 16"/>
              <a:gd name="T8" fmla="*/ 0 w 23"/>
              <a:gd name="T9" fmla="*/ 1191 h 16"/>
              <a:gd name="T10" fmla="*/ 0 w 23"/>
              <a:gd name="T11" fmla="*/ 0 h 16"/>
              <a:gd name="T12" fmla="*/ 345 w 23"/>
              <a:gd name="T13" fmla="*/ 0 h 16"/>
              <a:gd name="T14" fmla="*/ 0 w 23"/>
              <a:gd name="T15" fmla="*/ 1191 h 16"/>
              <a:gd name="T16" fmla="*/ 345 w 23"/>
              <a:gd name="T17" fmla="*/ 1191 h 16"/>
              <a:gd name="T18" fmla="*/ 2071 w 23"/>
              <a:gd name="T19" fmla="*/ 4763 h 16"/>
              <a:gd name="T20" fmla="*/ 3451 w 23"/>
              <a:gd name="T21" fmla="*/ 5953 h 16"/>
              <a:gd name="T22" fmla="*/ 2071 w 23"/>
              <a:gd name="T23" fmla="*/ 4763 h 16"/>
              <a:gd name="T24" fmla="*/ 7247 w 23"/>
              <a:gd name="T25" fmla="*/ 5953 h 16"/>
              <a:gd name="T26" fmla="*/ 6212 w 23"/>
              <a:gd name="T27" fmla="*/ 1191 h 16"/>
              <a:gd name="T28" fmla="*/ 7247 w 23"/>
              <a:gd name="T29" fmla="*/ 5953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3" h="16">
                <a:moveTo>
                  <a:pt x="10" y="15"/>
                </a:moveTo>
                <a:cubicBezTo>
                  <a:pt x="12" y="15"/>
                  <a:pt x="13" y="12"/>
                  <a:pt x="13" y="12"/>
                </a:cubicBezTo>
                <a:cubicBezTo>
                  <a:pt x="13" y="15"/>
                  <a:pt x="12" y="15"/>
                  <a:pt x="10" y="15"/>
                </a:cubicBezTo>
                <a:close/>
                <a:moveTo>
                  <a:pt x="6" y="12"/>
                </a:moveTo>
                <a:cubicBezTo>
                  <a:pt x="2" y="12"/>
                  <a:pt x="1" y="6"/>
                  <a:pt x="0" y="3"/>
                </a:cubicBezTo>
                <a:lnTo>
                  <a:pt x="0" y="0"/>
                </a:lnTo>
                <a:lnTo>
                  <a:pt x="1" y="0"/>
                </a:lnTo>
                <a:lnTo>
                  <a:pt x="0" y="3"/>
                </a:lnTo>
                <a:lnTo>
                  <a:pt x="1" y="3"/>
                </a:lnTo>
                <a:cubicBezTo>
                  <a:pt x="1" y="6"/>
                  <a:pt x="2" y="12"/>
                  <a:pt x="6" y="12"/>
                </a:cubicBezTo>
                <a:cubicBezTo>
                  <a:pt x="7" y="12"/>
                  <a:pt x="9" y="15"/>
                  <a:pt x="10" y="15"/>
                </a:cubicBezTo>
                <a:cubicBezTo>
                  <a:pt x="9" y="15"/>
                  <a:pt x="7" y="15"/>
                  <a:pt x="6" y="12"/>
                </a:cubicBezTo>
                <a:close/>
                <a:moveTo>
                  <a:pt x="21" y="15"/>
                </a:moveTo>
                <a:cubicBezTo>
                  <a:pt x="21" y="12"/>
                  <a:pt x="21" y="12"/>
                  <a:pt x="18" y="3"/>
                </a:cubicBezTo>
                <a:cubicBezTo>
                  <a:pt x="22" y="12"/>
                  <a:pt x="22" y="12"/>
                  <a:pt x="21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9" name="Freeform 2563">
            <a:extLst>
              <a:ext uri="{FF2B5EF4-FFF2-40B4-BE49-F238E27FC236}">
                <a16:creationId xmlns:a16="http://schemas.microsoft.com/office/drawing/2014/main" id="{D845A760-0268-8F48-BF2A-369170292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75" y="3195638"/>
            <a:ext cx="7938" cy="7937"/>
          </a:xfrm>
          <a:custGeom>
            <a:avLst/>
            <a:gdLst>
              <a:gd name="T0" fmla="*/ 4631 w 24"/>
              <a:gd name="T1" fmla="*/ 2165 h 22"/>
              <a:gd name="T2" fmla="*/ 6946 w 24"/>
              <a:gd name="T3" fmla="*/ 3247 h 22"/>
              <a:gd name="T4" fmla="*/ 7607 w 24"/>
              <a:gd name="T5" fmla="*/ 6494 h 22"/>
              <a:gd name="T6" fmla="*/ 4631 w 24"/>
              <a:gd name="T7" fmla="*/ 6494 h 22"/>
              <a:gd name="T8" fmla="*/ 1985 w 24"/>
              <a:gd name="T9" fmla="*/ 5412 h 22"/>
              <a:gd name="T10" fmla="*/ 992 w 24"/>
              <a:gd name="T11" fmla="*/ 2165 h 22"/>
              <a:gd name="T12" fmla="*/ 4631 w 24"/>
              <a:gd name="T13" fmla="*/ 2165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22">
                <a:moveTo>
                  <a:pt x="14" y="6"/>
                </a:moveTo>
                <a:cubicBezTo>
                  <a:pt x="14" y="3"/>
                  <a:pt x="18" y="3"/>
                  <a:pt x="21" y="9"/>
                </a:cubicBezTo>
                <a:cubicBezTo>
                  <a:pt x="23" y="15"/>
                  <a:pt x="23" y="18"/>
                  <a:pt x="23" y="18"/>
                </a:cubicBezTo>
                <a:cubicBezTo>
                  <a:pt x="21" y="18"/>
                  <a:pt x="17" y="21"/>
                  <a:pt x="14" y="18"/>
                </a:cubicBezTo>
                <a:cubicBezTo>
                  <a:pt x="14" y="18"/>
                  <a:pt x="8" y="18"/>
                  <a:pt x="6" y="15"/>
                </a:cubicBezTo>
                <a:cubicBezTo>
                  <a:pt x="3" y="12"/>
                  <a:pt x="3" y="9"/>
                  <a:pt x="3" y="6"/>
                </a:cubicBezTo>
                <a:cubicBezTo>
                  <a:pt x="0" y="3"/>
                  <a:pt x="9" y="0"/>
                  <a:pt x="14" y="6"/>
                </a:cubicBez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0" name="Freeform 2564">
            <a:extLst>
              <a:ext uri="{FF2B5EF4-FFF2-40B4-BE49-F238E27FC236}">
                <a16:creationId xmlns:a16="http://schemas.microsoft.com/office/drawing/2014/main" id="{E8D94AAD-07A9-0440-9996-87ED87D49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3" y="3197225"/>
            <a:ext cx="7937" cy="6350"/>
          </a:xfrm>
          <a:custGeom>
            <a:avLst/>
            <a:gdLst>
              <a:gd name="T0" fmla="*/ 4157 w 21"/>
              <a:gd name="T1" fmla="*/ 5013 h 19"/>
              <a:gd name="T2" fmla="*/ 1134 w 21"/>
              <a:gd name="T3" fmla="*/ 4011 h 19"/>
              <a:gd name="T4" fmla="*/ 4157 w 21"/>
              <a:gd name="T5" fmla="*/ 5013 h 19"/>
              <a:gd name="T6" fmla="*/ 5669 w 21"/>
              <a:gd name="T7" fmla="*/ 5013 h 19"/>
              <a:gd name="T8" fmla="*/ 7559 w 21"/>
              <a:gd name="T9" fmla="*/ 5013 h 19"/>
              <a:gd name="T10" fmla="*/ 5669 w 21"/>
              <a:gd name="T11" fmla="*/ 6016 h 19"/>
              <a:gd name="T12" fmla="*/ 4157 w 21"/>
              <a:gd name="T13" fmla="*/ 5013 h 19"/>
              <a:gd name="T14" fmla="*/ 0 w 21"/>
              <a:gd name="T15" fmla="*/ 0 h 19"/>
              <a:gd name="T16" fmla="*/ 1890 w 21"/>
              <a:gd name="T17" fmla="*/ 0 h 19"/>
              <a:gd name="T18" fmla="*/ 4157 w 21"/>
              <a:gd name="T19" fmla="*/ 1003 h 19"/>
              <a:gd name="T20" fmla="*/ 4535 w 21"/>
              <a:gd name="T21" fmla="*/ 0 h 19"/>
              <a:gd name="T22" fmla="*/ 6803 w 21"/>
              <a:gd name="T23" fmla="*/ 2005 h 19"/>
              <a:gd name="T24" fmla="*/ 4535 w 21"/>
              <a:gd name="T25" fmla="*/ 1003 h 19"/>
              <a:gd name="T26" fmla="*/ 4157 w 21"/>
              <a:gd name="T27" fmla="*/ 1003 h 19"/>
              <a:gd name="T28" fmla="*/ 3402 w 21"/>
              <a:gd name="T29" fmla="*/ 1003 h 19"/>
              <a:gd name="T30" fmla="*/ 1890 w 21"/>
              <a:gd name="T31" fmla="*/ 0 h 19"/>
              <a:gd name="T32" fmla="*/ 0 w 21"/>
              <a:gd name="T33" fmla="*/ 1003 h 19"/>
              <a:gd name="T34" fmla="*/ 0 w 21"/>
              <a:gd name="T35" fmla="*/ 0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1" h="19">
                <a:moveTo>
                  <a:pt x="11" y="15"/>
                </a:moveTo>
                <a:cubicBezTo>
                  <a:pt x="6" y="15"/>
                  <a:pt x="3" y="15"/>
                  <a:pt x="3" y="12"/>
                </a:cubicBezTo>
                <a:cubicBezTo>
                  <a:pt x="5" y="12"/>
                  <a:pt x="8" y="15"/>
                  <a:pt x="11" y="15"/>
                </a:cubicBezTo>
                <a:lnTo>
                  <a:pt x="15" y="15"/>
                </a:lnTo>
                <a:lnTo>
                  <a:pt x="20" y="15"/>
                </a:lnTo>
                <a:cubicBezTo>
                  <a:pt x="18" y="15"/>
                  <a:pt x="17" y="18"/>
                  <a:pt x="15" y="18"/>
                </a:cubicBezTo>
                <a:cubicBezTo>
                  <a:pt x="14" y="18"/>
                  <a:pt x="12" y="15"/>
                  <a:pt x="11" y="15"/>
                </a:cubicBezTo>
                <a:close/>
                <a:moveTo>
                  <a:pt x="0" y="0"/>
                </a:moveTo>
                <a:lnTo>
                  <a:pt x="5" y="0"/>
                </a:lnTo>
                <a:cubicBezTo>
                  <a:pt x="6" y="0"/>
                  <a:pt x="9" y="0"/>
                  <a:pt x="11" y="3"/>
                </a:cubicBezTo>
                <a:cubicBezTo>
                  <a:pt x="11" y="0"/>
                  <a:pt x="11" y="0"/>
                  <a:pt x="12" y="0"/>
                </a:cubicBezTo>
                <a:cubicBezTo>
                  <a:pt x="15" y="0"/>
                  <a:pt x="17" y="3"/>
                  <a:pt x="18" y="6"/>
                </a:cubicBezTo>
                <a:cubicBezTo>
                  <a:pt x="17" y="3"/>
                  <a:pt x="14" y="3"/>
                  <a:pt x="12" y="3"/>
                </a:cubicBezTo>
                <a:lnTo>
                  <a:pt x="11" y="3"/>
                </a:lnTo>
                <a:lnTo>
                  <a:pt x="9" y="3"/>
                </a:lnTo>
                <a:cubicBezTo>
                  <a:pt x="9" y="0"/>
                  <a:pt x="6" y="0"/>
                  <a:pt x="5" y="0"/>
                </a:cubicBezTo>
                <a:cubicBezTo>
                  <a:pt x="3" y="0"/>
                  <a:pt x="0" y="0"/>
                  <a:pt x="0" y="3"/>
                </a:cubicBezTo>
                <a:cubicBezTo>
                  <a:pt x="0" y="3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1" name="Freeform 2565">
            <a:extLst>
              <a:ext uri="{FF2B5EF4-FFF2-40B4-BE49-F238E27FC236}">
                <a16:creationId xmlns:a16="http://schemas.microsoft.com/office/drawing/2014/main" id="{4C1E21DB-16E4-4046-9E7C-36C8550E9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3198813"/>
            <a:ext cx="4763" cy="6350"/>
          </a:xfrm>
          <a:custGeom>
            <a:avLst/>
            <a:gdLst>
              <a:gd name="T0" fmla="*/ 2041 w 14"/>
              <a:gd name="T1" fmla="*/ 1003 h 19"/>
              <a:gd name="T2" fmla="*/ 4083 w 14"/>
              <a:gd name="T3" fmla="*/ 3008 h 19"/>
              <a:gd name="T4" fmla="*/ 3742 w 14"/>
              <a:gd name="T5" fmla="*/ 5013 h 19"/>
              <a:gd name="T6" fmla="*/ 340 w 14"/>
              <a:gd name="T7" fmla="*/ 4011 h 19"/>
              <a:gd name="T8" fmla="*/ 0 w 14"/>
              <a:gd name="T9" fmla="*/ 1003 h 19"/>
              <a:gd name="T10" fmla="*/ 2041 w 14"/>
              <a:gd name="T11" fmla="*/ 1003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9">
                <a:moveTo>
                  <a:pt x="6" y="3"/>
                </a:moveTo>
                <a:cubicBezTo>
                  <a:pt x="7" y="6"/>
                  <a:pt x="12" y="3"/>
                  <a:pt x="12" y="9"/>
                </a:cubicBezTo>
                <a:cubicBezTo>
                  <a:pt x="13" y="9"/>
                  <a:pt x="12" y="12"/>
                  <a:pt x="11" y="15"/>
                </a:cubicBezTo>
                <a:cubicBezTo>
                  <a:pt x="9" y="18"/>
                  <a:pt x="1" y="15"/>
                  <a:pt x="1" y="12"/>
                </a:cubicBezTo>
                <a:cubicBezTo>
                  <a:pt x="0" y="6"/>
                  <a:pt x="0" y="3"/>
                  <a:pt x="0" y="3"/>
                </a:cubicBezTo>
                <a:cubicBezTo>
                  <a:pt x="0" y="0"/>
                  <a:pt x="4" y="0"/>
                  <a:pt x="6" y="3"/>
                </a:cubicBezTo>
              </a:path>
            </a:pathLst>
          </a:custGeom>
          <a:solidFill>
            <a:srgbClr val="437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2" name="Freeform 2566">
            <a:extLst>
              <a:ext uri="{FF2B5EF4-FFF2-40B4-BE49-F238E27FC236}">
                <a16:creationId xmlns:a16="http://schemas.microsoft.com/office/drawing/2014/main" id="{CB54DC58-E682-5C48-B45B-5037697A6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8288" y="3197225"/>
            <a:ext cx="31750" cy="7938"/>
          </a:xfrm>
          <a:custGeom>
            <a:avLst/>
            <a:gdLst>
              <a:gd name="T0" fmla="*/ 28928 w 90"/>
              <a:gd name="T1" fmla="*/ 6495 h 22"/>
              <a:gd name="T2" fmla="*/ 26811 w 90"/>
              <a:gd name="T3" fmla="*/ 5412 h 22"/>
              <a:gd name="T4" fmla="*/ 26811 w 90"/>
              <a:gd name="T5" fmla="*/ 4330 h 22"/>
              <a:gd name="T6" fmla="*/ 26811 w 90"/>
              <a:gd name="T7" fmla="*/ 4330 h 22"/>
              <a:gd name="T8" fmla="*/ 26811 w 90"/>
              <a:gd name="T9" fmla="*/ 4330 h 22"/>
              <a:gd name="T10" fmla="*/ 26811 w 90"/>
              <a:gd name="T11" fmla="*/ 4330 h 22"/>
              <a:gd name="T12" fmla="*/ 26811 w 90"/>
              <a:gd name="T13" fmla="*/ 4330 h 22"/>
              <a:gd name="T14" fmla="*/ 26811 w 90"/>
              <a:gd name="T15" fmla="*/ 2165 h 22"/>
              <a:gd name="T16" fmla="*/ 27164 w 90"/>
              <a:gd name="T17" fmla="*/ 1082 h 22"/>
              <a:gd name="T18" fmla="*/ 27164 w 90"/>
              <a:gd name="T19" fmla="*/ 1082 h 22"/>
              <a:gd name="T20" fmla="*/ 26811 w 90"/>
              <a:gd name="T21" fmla="*/ 2165 h 22"/>
              <a:gd name="T22" fmla="*/ 27164 w 90"/>
              <a:gd name="T23" fmla="*/ 5412 h 22"/>
              <a:gd name="T24" fmla="*/ 28928 w 90"/>
              <a:gd name="T25" fmla="*/ 6495 h 22"/>
              <a:gd name="T26" fmla="*/ 30692 w 90"/>
              <a:gd name="T27" fmla="*/ 6495 h 22"/>
              <a:gd name="T28" fmla="*/ 31044 w 90"/>
              <a:gd name="T29" fmla="*/ 4330 h 22"/>
              <a:gd name="T30" fmla="*/ 29986 w 90"/>
              <a:gd name="T31" fmla="*/ 2165 h 22"/>
              <a:gd name="T32" fmla="*/ 31397 w 90"/>
              <a:gd name="T33" fmla="*/ 4330 h 22"/>
              <a:gd name="T34" fmla="*/ 31044 w 90"/>
              <a:gd name="T35" fmla="*/ 6495 h 22"/>
              <a:gd name="T36" fmla="*/ 29281 w 90"/>
              <a:gd name="T37" fmla="*/ 7577 h 22"/>
              <a:gd name="T38" fmla="*/ 28928 w 90"/>
              <a:gd name="T39" fmla="*/ 6495 h 22"/>
              <a:gd name="T40" fmla="*/ 25753 w 90"/>
              <a:gd name="T41" fmla="*/ 3247 h 22"/>
              <a:gd name="T42" fmla="*/ 24694 w 90"/>
              <a:gd name="T43" fmla="*/ 2165 h 22"/>
              <a:gd name="T44" fmla="*/ 25047 w 90"/>
              <a:gd name="T45" fmla="*/ 2165 h 22"/>
              <a:gd name="T46" fmla="*/ 26106 w 90"/>
              <a:gd name="T47" fmla="*/ 3247 h 22"/>
              <a:gd name="T48" fmla="*/ 26811 w 90"/>
              <a:gd name="T49" fmla="*/ 4330 h 22"/>
              <a:gd name="T50" fmla="*/ 25753 w 90"/>
              <a:gd name="T51" fmla="*/ 3247 h 22"/>
              <a:gd name="T52" fmla="*/ 28928 w 90"/>
              <a:gd name="T53" fmla="*/ 2165 h 22"/>
              <a:gd name="T54" fmla="*/ 27164 w 90"/>
              <a:gd name="T55" fmla="*/ 1082 h 22"/>
              <a:gd name="T56" fmla="*/ 27164 w 90"/>
              <a:gd name="T57" fmla="*/ 1082 h 22"/>
              <a:gd name="T58" fmla="*/ 27869 w 90"/>
              <a:gd name="T59" fmla="*/ 1082 h 22"/>
              <a:gd name="T60" fmla="*/ 28928 w 90"/>
              <a:gd name="T61" fmla="*/ 2165 h 22"/>
              <a:gd name="T62" fmla="*/ 28928 w 90"/>
              <a:gd name="T63" fmla="*/ 2165 h 22"/>
              <a:gd name="T64" fmla="*/ 25047 w 90"/>
              <a:gd name="T65" fmla="*/ 5412 h 22"/>
              <a:gd name="T66" fmla="*/ 22931 w 90"/>
              <a:gd name="T67" fmla="*/ 3247 h 22"/>
              <a:gd name="T68" fmla="*/ 22931 w 90"/>
              <a:gd name="T69" fmla="*/ 2165 h 22"/>
              <a:gd name="T70" fmla="*/ 25047 w 90"/>
              <a:gd name="T71" fmla="*/ 5412 h 22"/>
              <a:gd name="T72" fmla="*/ 19403 w 90"/>
              <a:gd name="T73" fmla="*/ 4330 h 22"/>
              <a:gd name="T74" fmla="*/ 18697 w 90"/>
              <a:gd name="T75" fmla="*/ 2165 h 22"/>
              <a:gd name="T76" fmla="*/ 19403 w 90"/>
              <a:gd name="T77" fmla="*/ 2165 h 22"/>
              <a:gd name="T78" fmla="*/ 19403 w 90"/>
              <a:gd name="T79" fmla="*/ 3247 h 22"/>
              <a:gd name="T80" fmla="*/ 19403 w 90"/>
              <a:gd name="T81" fmla="*/ 4330 h 22"/>
              <a:gd name="T82" fmla="*/ 12700 w 90"/>
              <a:gd name="T83" fmla="*/ 3247 h 22"/>
              <a:gd name="T84" fmla="*/ 12347 w 90"/>
              <a:gd name="T85" fmla="*/ 2165 h 22"/>
              <a:gd name="T86" fmla="*/ 12700 w 90"/>
              <a:gd name="T87" fmla="*/ 3247 h 22"/>
              <a:gd name="T88" fmla="*/ 16581 w 90"/>
              <a:gd name="T89" fmla="*/ 3247 h 22"/>
              <a:gd name="T90" fmla="*/ 14464 w 90"/>
              <a:gd name="T91" fmla="*/ 2165 h 22"/>
              <a:gd name="T92" fmla="*/ 12347 w 90"/>
              <a:gd name="T93" fmla="*/ 1082 h 22"/>
              <a:gd name="T94" fmla="*/ 12347 w 90"/>
              <a:gd name="T95" fmla="*/ 0 h 22"/>
              <a:gd name="T96" fmla="*/ 15522 w 90"/>
              <a:gd name="T97" fmla="*/ 2165 h 22"/>
              <a:gd name="T98" fmla="*/ 16581 w 90"/>
              <a:gd name="T99" fmla="*/ 3247 h 22"/>
              <a:gd name="T100" fmla="*/ 2117 w 90"/>
              <a:gd name="T101" fmla="*/ 3247 h 22"/>
              <a:gd name="T102" fmla="*/ 1764 w 90"/>
              <a:gd name="T103" fmla="*/ 3247 h 22"/>
              <a:gd name="T104" fmla="*/ 0 w 90"/>
              <a:gd name="T105" fmla="*/ 2165 h 22"/>
              <a:gd name="T106" fmla="*/ 2117 w 90"/>
              <a:gd name="T107" fmla="*/ 3247 h 22"/>
              <a:gd name="T108" fmla="*/ 19403 w 90"/>
              <a:gd name="T109" fmla="*/ 1082 h 22"/>
              <a:gd name="T110" fmla="*/ 18697 w 90"/>
              <a:gd name="T111" fmla="*/ 0 h 22"/>
              <a:gd name="T112" fmla="*/ 19403 w 90"/>
              <a:gd name="T113" fmla="*/ 0 h 22"/>
              <a:gd name="T114" fmla="*/ 19756 w 90"/>
              <a:gd name="T115" fmla="*/ 1082 h 22"/>
              <a:gd name="T116" fmla="*/ 19403 w 90"/>
              <a:gd name="T117" fmla="*/ 1082 h 2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90" h="22">
                <a:moveTo>
                  <a:pt x="82" y="18"/>
                </a:moveTo>
                <a:cubicBezTo>
                  <a:pt x="80" y="18"/>
                  <a:pt x="77" y="15"/>
                  <a:pt x="76" y="15"/>
                </a:cubicBezTo>
                <a:lnTo>
                  <a:pt x="76" y="12"/>
                </a:lnTo>
                <a:lnTo>
                  <a:pt x="76" y="6"/>
                </a:lnTo>
                <a:cubicBezTo>
                  <a:pt x="76" y="3"/>
                  <a:pt x="76" y="3"/>
                  <a:pt x="77" y="3"/>
                </a:cubicBezTo>
                <a:cubicBezTo>
                  <a:pt x="77" y="3"/>
                  <a:pt x="76" y="3"/>
                  <a:pt x="76" y="6"/>
                </a:cubicBezTo>
                <a:cubicBezTo>
                  <a:pt x="76" y="6"/>
                  <a:pt x="77" y="9"/>
                  <a:pt x="77" y="15"/>
                </a:cubicBezTo>
                <a:cubicBezTo>
                  <a:pt x="77" y="15"/>
                  <a:pt x="80" y="18"/>
                  <a:pt x="82" y="18"/>
                </a:cubicBezTo>
                <a:lnTo>
                  <a:pt x="87" y="18"/>
                </a:lnTo>
                <a:cubicBezTo>
                  <a:pt x="88" y="15"/>
                  <a:pt x="88" y="12"/>
                  <a:pt x="88" y="12"/>
                </a:cubicBezTo>
                <a:cubicBezTo>
                  <a:pt x="88" y="9"/>
                  <a:pt x="87" y="6"/>
                  <a:pt x="85" y="6"/>
                </a:cubicBezTo>
                <a:cubicBezTo>
                  <a:pt x="87" y="6"/>
                  <a:pt x="88" y="6"/>
                  <a:pt x="89" y="12"/>
                </a:cubicBezTo>
                <a:cubicBezTo>
                  <a:pt x="89" y="12"/>
                  <a:pt x="88" y="15"/>
                  <a:pt x="88" y="18"/>
                </a:cubicBezTo>
                <a:cubicBezTo>
                  <a:pt x="87" y="21"/>
                  <a:pt x="85" y="21"/>
                  <a:pt x="83" y="21"/>
                </a:cubicBezTo>
                <a:cubicBezTo>
                  <a:pt x="83" y="21"/>
                  <a:pt x="82" y="21"/>
                  <a:pt x="82" y="18"/>
                </a:cubicBezTo>
                <a:close/>
                <a:moveTo>
                  <a:pt x="73" y="9"/>
                </a:moveTo>
                <a:lnTo>
                  <a:pt x="70" y="6"/>
                </a:lnTo>
                <a:lnTo>
                  <a:pt x="71" y="6"/>
                </a:lnTo>
                <a:cubicBezTo>
                  <a:pt x="71" y="6"/>
                  <a:pt x="73" y="9"/>
                  <a:pt x="74" y="9"/>
                </a:cubicBezTo>
                <a:lnTo>
                  <a:pt x="76" y="12"/>
                </a:lnTo>
                <a:cubicBezTo>
                  <a:pt x="76" y="12"/>
                  <a:pt x="74" y="12"/>
                  <a:pt x="73" y="9"/>
                </a:cubicBezTo>
                <a:close/>
                <a:moveTo>
                  <a:pt x="82" y="6"/>
                </a:moveTo>
                <a:cubicBezTo>
                  <a:pt x="82" y="3"/>
                  <a:pt x="80" y="3"/>
                  <a:pt x="77" y="3"/>
                </a:cubicBezTo>
                <a:lnTo>
                  <a:pt x="79" y="3"/>
                </a:lnTo>
                <a:cubicBezTo>
                  <a:pt x="80" y="3"/>
                  <a:pt x="82" y="3"/>
                  <a:pt x="82" y="6"/>
                </a:cubicBezTo>
                <a:close/>
                <a:moveTo>
                  <a:pt x="71" y="15"/>
                </a:moveTo>
                <a:cubicBezTo>
                  <a:pt x="70" y="12"/>
                  <a:pt x="67" y="9"/>
                  <a:pt x="65" y="9"/>
                </a:cubicBezTo>
                <a:lnTo>
                  <a:pt x="65" y="6"/>
                </a:lnTo>
                <a:cubicBezTo>
                  <a:pt x="68" y="9"/>
                  <a:pt x="70" y="12"/>
                  <a:pt x="71" y="15"/>
                </a:cubicBezTo>
                <a:close/>
                <a:moveTo>
                  <a:pt x="55" y="12"/>
                </a:moveTo>
                <a:cubicBezTo>
                  <a:pt x="55" y="9"/>
                  <a:pt x="55" y="9"/>
                  <a:pt x="53" y="6"/>
                </a:cubicBezTo>
                <a:lnTo>
                  <a:pt x="55" y="6"/>
                </a:lnTo>
                <a:lnTo>
                  <a:pt x="55" y="9"/>
                </a:lnTo>
                <a:lnTo>
                  <a:pt x="55" y="12"/>
                </a:lnTo>
                <a:close/>
                <a:moveTo>
                  <a:pt x="36" y="9"/>
                </a:moveTo>
                <a:cubicBezTo>
                  <a:pt x="35" y="9"/>
                  <a:pt x="35" y="6"/>
                  <a:pt x="35" y="6"/>
                </a:cubicBezTo>
                <a:lnTo>
                  <a:pt x="36" y="9"/>
                </a:lnTo>
                <a:close/>
                <a:moveTo>
                  <a:pt x="47" y="9"/>
                </a:moveTo>
                <a:cubicBezTo>
                  <a:pt x="44" y="9"/>
                  <a:pt x="44" y="6"/>
                  <a:pt x="41" y="6"/>
                </a:cubicBezTo>
                <a:cubicBezTo>
                  <a:pt x="41" y="6"/>
                  <a:pt x="38" y="3"/>
                  <a:pt x="35" y="3"/>
                </a:cubicBezTo>
                <a:lnTo>
                  <a:pt x="35" y="0"/>
                </a:lnTo>
                <a:cubicBezTo>
                  <a:pt x="39" y="0"/>
                  <a:pt x="41" y="3"/>
                  <a:pt x="44" y="6"/>
                </a:cubicBezTo>
                <a:cubicBezTo>
                  <a:pt x="44" y="6"/>
                  <a:pt x="44" y="9"/>
                  <a:pt x="47" y="9"/>
                </a:cubicBezTo>
                <a:close/>
                <a:moveTo>
                  <a:pt x="6" y="9"/>
                </a:moveTo>
                <a:lnTo>
                  <a:pt x="5" y="9"/>
                </a:lnTo>
                <a:cubicBezTo>
                  <a:pt x="3" y="6"/>
                  <a:pt x="2" y="6"/>
                  <a:pt x="0" y="6"/>
                </a:cubicBezTo>
                <a:cubicBezTo>
                  <a:pt x="3" y="6"/>
                  <a:pt x="5" y="6"/>
                  <a:pt x="6" y="9"/>
                </a:cubicBezTo>
                <a:close/>
                <a:moveTo>
                  <a:pt x="55" y="3"/>
                </a:moveTo>
                <a:cubicBezTo>
                  <a:pt x="55" y="3"/>
                  <a:pt x="55" y="0"/>
                  <a:pt x="53" y="0"/>
                </a:cubicBezTo>
                <a:lnTo>
                  <a:pt x="55" y="0"/>
                </a:lnTo>
                <a:cubicBezTo>
                  <a:pt x="55" y="0"/>
                  <a:pt x="55" y="3"/>
                  <a:pt x="56" y="3"/>
                </a:cubicBezTo>
                <a:lnTo>
                  <a:pt x="55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3" name="Freeform 2567">
            <a:extLst>
              <a:ext uri="{FF2B5EF4-FFF2-40B4-BE49-F238E27FC236}">
                <a16:creationId xmlns:a16="http://schemas.microsoft.com/office/drawing/2014/main" id="{9344617E-9488-A447-BBD7-0C90CDF38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117850"/>
            <a:ext cx="431800" cy="252413"/>
          </a:xfrm>
          <a:custGeom>
            <a:avLst/>
            <a:gdLst>
              <a:gd name="T0" fmla="*/ 215720 w 1201"/>
              <a:gd name="T1" fmla="*/ 252053 h 701"/>
              <a:gd name="T2" fmla="*/ 0 w 1201"/>
              <a:gd name="T3" fmla="*/ 252053 h 701"/>
              <a:gd name="T4" fmla="*/ 0 w 1201"/>
              <a:gd name="T5" fmla="*/ 0 h 701"/>
              <a:gd name="T6" fmla="*/ 431440 w 1201"/>
              <a:gd name="T7" fmla="*/ 0 h 701"/>
              <a:gd name="T8" fmla="*/ 431440 w 1201"/>
              <a:gd name="T9" fmla="*/ 252053 h 701"/>
              <a:gd name="T10" fmla="*/ 215720 w 1201"/>
              <a:gd name="T11" fmla="*/ 252053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1">
                <a:moveTo>
                  <a:pt x="600" y="700"/>
                </a:moveTo>
                <a:lnTo>
                  <a:pt x="0" y="700"/>
                </a:lnTo>
                <a:lnTo>
                  <a:pt x="0" y="0"/>
                </a:lnTo>
                <a:lnTo>
                  <a:pt x="1200" y="0"/>
                </a:lnTo>
                <a:lnTo>
                  <a:pt x="1200" y="700"/>
                </a:lnTo>
                <a:lnTo>
                  <a:pt x="600" y="70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4" name="Freeform 2568">
            <a:extLst>
              <a:ext uri="{FF2B5EF4-FFF2-40B4-BE49-F238E27FC236}">
                <a16:creationId xmlns:a16="http://schemas.microsoft.com/office/drawing/2014/main" id="{536C2707-B65A-D940-AADB-F354FAC4C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117850"/>
            <a:ext cx="431800" cy="84138"/>
          </a:xfrm>
          <a:custGeom>
            <a:avLst/>
            <a:gdLst>
              <a:gd name="T0" fmla="*/ 0 w 1201"/>
              <a:gd name="T1" fmla="*/ 0 h 234"/>
              <a:gd name="T2" fmla="*/ 431440 w 1201"/>
              <a:gd name="T3" fmla="*/ 0 h 234"/>
              <a:gd name="T4" fmla="*/ 431440 w 1201"/>
              <a:gd name="T5" fmla="*/ 83778 h 234"/>
              <a:gd name="T6" fmla="*/ 215720 w 1201"/>
              <a:gd name="T7" fmla="*/ 83778 h 234"/>
              <a:gd name="T8" fmla="*/ 0 w 1201"/>
              <a:gd name="T9" fmla="*/ 83778 h 234"/>
              <a:gd name="T10" fmla="*/ 0 w 1201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4">
                <a:moveTo>
                  <a:pt x="0" y="0"/>
                </a:moveTo>
                <a:lnTo>
                  <a:pt x="1200" y="0"/>
                </a:lnTo>
                <a:lnTo>
                  <a:pt x="1200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CF4E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5" name="Freeform 2569">
            <a:extLst>
              <a:ext uri="{FF2B5EF4-FFF2-40B4-BE49-F238E27FC236}">
                <a16:creationId xmlns:a16="http://schemas.microsoft.com/office/drawing/2014/main" id="{F11AE34E-2800-1842-81CD-CA3C4933E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3208338"/>
            <a:ext cx="73025" cy="73025"/>
          </a:xfrm>
          <a:custGeom>
            <a:avLst/>
            <a:gdLst>
              <a:gd name="T0" fmla="*/ 72662 w 201"/>
              <a:gd name="T1" fmla="*/ 36331 h 201"/>
              <a:gd name="T2" fmla="*/ 35968 w 201"/>
              <a:gd name="T3" fmla="*/ 72662 h 201"/>
              <a:gd name="T4" fmla="*/ 0 w 201"/>
              <a:gd name="T5" fmla="*/ 36331 h 201"/>
              <a:gd name="T6" fmla="*/ 35968 w 201"/>
              <a:gd name="T7" fmla="*/ 0 h 201"/>
              <a:gd name="T8" fmla="*/ 72662 w 201"/>
              <a:gd name="T9" fmla="*/ 36331 h 2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1" h="201">
                <a:moveTo>
                  <a:pt x="200" y="100"/>
                </a:moveTo>
                <a:cubicBezTo>
                  <a:pt x="200" y="154"/>
                  <a:pt x="155" y="200"/>
                  <a:pt x="99" y="200"/>
                </a:cubicBezTo>
                <a:cubicBezTo>
                  <a:pt x="45" y="200"/>
                  <a:pt x="0" y="154"/>
                  <a:pt x="0" y="100"/>
                </a:cubicBezTo>
                <a:cubicBezTo>
                  <a:pt x="0" y="45"/>
                  <a:pt x="45" y="0"/>
                  <a:pt x="99" y="0"/>
                </a:cubicBezTo>
                <a:cubicBezTo>
                  <a:pt x="155" y="0"/>
                  <a:pt x="200" y="45"/>
                  <a:pt x="200" y="100"/>
                </a:cubicBezTo>
              </a:path>
            </a:pathLst>
          </a:custGeom>
          <a:solidFill>
            <a:srgbClr val="CF4E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6" name="Freeform 2570">
            <a:extLst>
              <a:ext uri="{FF2B5EF4-FFF2-40B4-BE49-F238E27FC236}">
                <a16:creationId xmlns:a16="http://schemas.microsoft.com/office/drawing/2014/main" id="{49857926-5392-6747-A5C7-CAF09869C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286125"/>
            <a:ext cx="431800" cy="82550"/>
          </a:xfrm>
          <a:custGeom>
            <a:avLst/>
            <a:gdLst>
              <a:gd name="T0" fmla="*/ 215720 w 1201"/>
              <a:gd name="T1" fmla="*/ 82193 h 231"/>
              <a:gd name="T2" fmla="*/ 0 w 1201"/>
              <a:gd name="T3" fmla="*/ 82193 h 231"/>
              <a:gd name="T4" fmla="*/ 0 w 1201"/>
              <a:gd name="T5" fmla="*/ 0 h 231"/>
              <a:gd name="T6" fmla="*/ 431440 w 1201"/>
              <a:gd name="T7" fmla="*/ 0 h 231"/>
              <a:gd name="T8" fmla="*/ 431440 w 1201"/>
              <a:gd name="T9" fmla="*/ 82193 h 231"/>
              <a:gd name="T10" fmla="*/ 215720 w 1201"/>
              <a:gd name="T11" fmla="*/ 82193 h 2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1">
                <a:moveTo>
                  <a:pt x="600" y="230"/>
                </a:moveTo>
                <a:lnTo>
                  <a:pt x="0" y="230"/>
                </a:lnTo>
                <a:lnTo>
                  <a:pt x="0" y="0"/>
                </a:lnTo>
                <a:lnTo>
                  <a:pt x="1200" y="0"/>
                </a:lnTo>
                <a:lnTo>
                  <a:pt x="1200" y="230"/>
                </a:lnTo>
                <a:lnTo>
                  <a:pt x="600" y="230"/>
                </a:lnTo>
              </a:path>
            </a:pathLst>
          </a:custGeom>
          <a:solidFill>
            <a:srgbClr val="4AB1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7" name="Freeform 2571">
            <a:extLst>
              <a:ext uri="{FF2B5EF4-FFF2-40B4-BE49-F238E27FC236}">
                <a16:creationId xmlns:a16="http://schemas.microsoft.com/office/drawing/2014/main" id="{31E89F0D-A241-4B40-AEEC-FFC18F28E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0" y="3117850"/>
            <a:ext cx="304800" cy="252413"/>
          </a:xfrm>
          <a:custGeom>
            <a:avLst/>
            <a:gdLst>
              <a:gd name="T0" fmla="*/ 88013 w 845"/>
              <a:gd name="T1" fmla="*/ 252053 h 701"/>
              <a:gd name="T2" fmla="*/ 361 w 845"/>
              <a:gd name="T3" fmla="*/ 252053 h 701"/>
              <a:gd name="T4" fmla="*/ 46532 w 845"/>
              <a:gd name="T5" fmla="*/ 238010 h 701"/>
              <a:gd name="T6" fmla="*/ 0 w 845"/>
              <a:gd name="T7" fmla="*/ 223967 h 701"/>
              <a:gd name="T8" fmla="*/ 46532 w 845"/>
              <a:gd name="T9" fmla="*/ 209924 h 701"/>
              <a:gd name="T10" fmla="*/ 0 w 845"/>
              <a:gd name="T11" fmla="*/ 196601 h 701"/>
              <a:gd name="T12" fmla="*/ 46532 w 845"/>
              <a:gd name="T13" fmla="*/ 182198 h 701"/>
              <a:gd name="T14" fmla="*/ 0 w 845"/>
              <a:gd name="T15" fmla="*/ 169236 h 701"/>
              <a:gd name="T16" fmla="*/ 46532 w 845"/>
              <a:gd name="T17" fmla="*/ 155193 h 701"/>
              <a:gd name="T18" fmla="*/ 0 w 845"/>
              <a:gd name="T19" fmla="*/ 140790 h 701"/>
              <a:gd name="T20" fmla="*/ 46532 w 845"/>
              <a:gd name="T21" fmla="*/ 126747 h 701"/>
              <a:gd name="T22" fmla="*/ 0 w 845"/>
              <a:gd name="T23" fmla="*/ 113424 h 701"/>
              <a:gd name="T24" fmla="*/ 46532 w 845"/>
              <a:gd name="T25" fmla="*/ 99381 h 701"/>
              <a:gd name="T26" fmla="*/ 0 w 845"/>
              <a:gd name="T27" fmla="*/ 83898 h 701"/>
              <a:gd name="T28" fmla="*/ 46532 w 845"/>
              <a:gd name="T29" fmla="*/ 69855 h 701"/>
              <a:gd name="T30" fmla="*/ 0 w 845"/>
              <a:gd name="T31" fmla="*/ 56532 h 701"/>
              <a:gd name="T32" fmla="*/ 46532 w 845"/>
              <a:gd name="T33" fmla="*/ 43569 h 701"/>
              <a:gd name="T34" fmla="*/ 0 w 845"/>
              <a:gd name="T35" fmla="*/ 28086 h 701"/>
              <a:gd name="T36" fmla="*/ 46532 w 845"/>
              <a:gd name="T37" fmla="*/ 14043 h 701"/>
              <a:gd name="T38" fmla="*/ 0 w 845"/>
              <a:gd name="T39" fmla="*/ 0 h 701"/>
              <a:gd name="T40" fmla="*/ 304439 w 845"/>
              <a:gd name="T41" fmla="*/ 0 h 701"/>
              <a:gd name="T42" fmla="*/ 304439 w 845"/>
              <a:gd name="T43" fmla="*/ 252053 h 701"/>
              <a:gd name="T44" fmla="*/ 88013 w 845"/>
              <a:gd name="T45" fmla="*/ 252053 h 70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45" h="701">
                <a:moveTo>
                  <a:pt x="244" y="700"/>
                </a:moveTo>
                <a:lnTo>
                  <a:pt x="1" y="700"/>
                </a:lnTo>
                <a:lnTo>
                  <a:pt x="129" y="661"/>
                </a:lnTo>
                <a:lnTo>
                  <a:pt x="0" y="622"/>
                </a:lnTo>
                <a:lnTo>
                  <a:pt x="129" y="583"/>
                </a:lnTo>
                <a:lnTo>
                  <a:pt x="0" y="546"/>
                </a:lnTo>
                <a:lnTo>
                  <a:pt x="129" y="506"/>
                </a:lnTo>
                <a:lnTo>
                  <a:pt x="0" y="470"/>
                </a:lnTo>
                <a:lnTo>
                  <a:pt x="129" y="431"/>
                </a:lnTo>
                <a:lnTo>
                  <a:pt x="0" y="391"/>
                </a:lnTo>
                <a:lnTo>
                  <a:pt x="129" y="352"/>
                </a:lnTo>
                <a:lnTo>
                  <a:pt x="0" y="315"/>
                </a:lnTo>
                <a:lnTo>
                  <a:pt x="129" y="276"/>
                </a:lnTo>
                <a:lnTo>
                  <a:pt x="0" y="233"/>
                </a:lnTo>
                <a:lnTo>
                  <a:pt x="129" y="194"/>
                </a:lnTo>
                <a:lnTo>
                  <a:pt x="0" y="157"/>
                </a:lnTo>
                <a:lnTo>
                  <a:pt x="129" y="121"/>
                </a:lnTo>
                <a:lnTo>
                  <a:pt x="0" y="78"/>
                </a:lnTo>
                <a:lnTo>
                  <a:pt x="129" y="39"/>
                </a:lnTo>
                <a:lnTo>
                  <a:pt x="0" y="0"/>
                </a:lnTo>
                <a:lnTo>
                  <a:pt x="844" y="0"/>
                </a:lnTo>
                <a:lnTo>
                  <a:pt x="844" y="700"/>
                </a:lnTo>
                <a:lnTo>
                  <a:pt x="244" y="700"/>
                </a:lnTo>
              </a:path>
            </a:pathLst>
          </a:custGeom>
          <a:solidFill>
            <a:srgbClr val="6818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" name="Freeform 2572">
            <a:extLst>
              <a:ext uri="{FF2B5EF4-FFF2-40B4-BE49-F238E27FC236}">
                <a16:creationId xmlns:a16="http://schemas.microsoft.com/office/drawing/2014/main" id="{F24370BD-E0B3-1C44-BA32-00ECD31F4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3117850"/>
            <a:ext cx="174625" cy="252413"/>
          </a:xfrm>
          <a:custGeom>
            <a:avLst/>
            <a:gdLst>
              <a:gd name="T0" fmla="*/ 0 w 486"/>
              <a:gd name="T1" fmla="*/ 252053 h 701"/>
              <a:gd name="T2" fmla="*/ 0 w 486"/>
              <a:gd name="T3" fmla="*/ 0 h 701"/>
              <a:gd name="T4" fmla="*/ 127915 w 486"/>
              <a:gd name="T5" fmla="*/ 0 h 701"/>
              <a:gd name="T6" fmla="*/ 174266 w 486"/>
              <a:gd name="T7" fmla="*/ 14043 h 701"/>
              <a:gd name="T8" fmla="*/ 127915 w 486"/>
              <a:gd name="T9" fmla="*/ 28086 h 701"/>
              <a:gd name="T10" fmla="*/ 174266 w 486"/>
              <a:gd name="T11" fmla="*/ 43569 h 701"/>
              <a:gd name="T12" fmla="*/ 127915 w 486"/>
              <a:gd name="T13" fmla="*/ 56532 h 701"/>
              <a:gd name="T14" fmla="*/ 174266 w 486"/>
              <a:gd name="T15" fmla="*/ 69855 h 701"/>
              <a:gd name="T16" fmla="*/ 127915 w 486"/>
              <a:gd name="T17" fmla="*/ 83898 h 701"/>
              <a:gd name="T18" fmla="*/ 174266 w 486"/>
              <a:gd name="T19" fmla="*/ 99381 h 701"/>
              <a:gd name="T20" fmla="*/ 127915 w 486"/>
              <a:gd name="T21" fmla="*/ 113424 h 701"/>
              <a:gd name="T22" fmla="*/ 174266 w 486"/>
              <a:gd name="T23" fmla="*/ 126747 h 701"/>
              <a:gd name="T24" fmla="*/ 127915 w 486"/>
              <a:gd name="T25" fmla="*/ 140790 h 701"/>
              <a:gd name="T26" fmla="*/ 174266 w 486"/>
              <a:gd name="T27" fmla="*/ 155193 h 701"/>
              <a:gd name="T28" fmla="*/ 127915 w 486"/>
              <a:gd name="T29" fmla="*/ 169236 h 701"/>
              <a:gd name="T30" fmla="*/ 174266 w 486"/>
              <a:gd name="T31" fmla="*/ 182198 h 701"/>
              <a:gd name="T32" fmla="*/ 127915 w 486"/>
              <a:gd name="T33" fmla="*/ 196601 h 701"/>
              <a:gd name="T34" fmla="*/ 174266 w 486"/>
              <a:gd name="T35" fmla="*/ 209924 h 701"/>
              <a:gd name="T36" fmla="*/ 127915 w 486"/>
              <a:gd name="T37" fmla="*/ 223967 h 701"/>
              <a:gd name="T38" fmla="*/ 174266 w 486"/>
              <a:gd name="T39" fmla="*/ 238010 h 701"/>
              <a:gd name="T40" fmla="*/ 128274 w 486"/>
              <a:gd name="T41" fmla="*/ 252053 h 701"/>
              <a:gd name="T42" fmla="*/ 0 w 486"/>
              <a:gd name="T43" fmla="*/ 252053 h 70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6" h="701">
                <a:moveTo>
                  <a:pt x="0" y="700"/>
                </a:moveTo>
                <a:lnTo>
                  <a:pt x="0" y="0"/>
                </a:lnTo>
                <a:lnTo>
                  <a:pt x="356" y="0"/>
                </a:lnTo>
                <a:lnTo>
                  <a:pt x="485" y="39"/>
                </a:lnTo>
                <a:lnTo>
                  <a:pt x="356" y="78"/>
                </a:lnTo>
                <a:lnTo>
                  <a:pt x="485" y="121"/>
                </a:lnTo>
                <a:lnTo>
                  <a:pt x="356" y="157"/>
                </a:lnTo>
                <a:lnTo>
                  <a:pt x="485" y="194"/>
                </a:lnTo>
                <a:lnTo>
                  <a:pt x="356" y="233"/>
                </a:lnTo>
                <a:lnTo>
                  <a:pt x="485" y="276"/>
                </a:lnTo>
                <a:lnTo>
                  <a:pt x="356" y="315"/>
                </a:lnTo>
                <a:lnTo>
                  <a:pt x="485" y="352"/>
                </a:lnTo>
                <a:lnTo>
                  <a:pt x="356" y="391"/>
                </a:lnTo>
                <a:lnTo>
                  <a:pt x="485" y="431"/>
                </a:lnTo>
                <a:lnTo>
                  <a:pt x="356" y="470"/>
                </a:lnTo>
                <a:lnTo>
                  <a:pt x="485" y="506"/>
                </a:lnTo>
                <a:lnTo>
                  <a:pt x="356" y="546"/>
                </a:lnTo>
                <a:lnTo>
                  <a:pt x="485" y="583"/>
                </a:lnTo>
                <a:lnTo>
                  <a:pt x="356" y="622"/>
                </a:lnTo>
                <a:lnTo>
                  <a:pt x="485" y="661"/>
                </a:lnTo>
                <a:lnTo>
                  <a:pt x="357" y="700"/>
                </a:lnTo>
                <a:lnTo>
                  <a:pt x="0" y="70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9" name="Freeform 2573">
            <a:extLst>
              <a:ext uri="{FF2B5EF4-FFF2-40B4-BE49-F238E27FC236}">
                <a16:creationId xmlns:a16="http://schemas.microsoft.com/office/drawing/2014/main" id="{6E258A2D-6E9E-064A-AD02-A488E6078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3117850"/>
            <a:ext cx="431800" cy="252413"/>
          </a:xfrm>
          <a:custGeom>
            <a:avLst/>
            <a:gdLst>
              <a:gd name="T0" fmla="*/ 215720 w 1199"/>
              <a:gd name="T1" fmla="*/ 252053 h 701"/>
              <a:gd name="T2" fmla="*/ 0 w 1199"/>
              <a:gd name="T3" fmla="*/ 252053 h 701"/>
              <a:gd name="T4" fmla="*/ 0 w 1199"/>
              <a:gd name="T5" fmla="*/ 0 h 701"/>
              <a:gd name="T6" fmla="*/ 431440 w 1199"/>
              <a:gd name="T7" fmla="*/ 0 h 701"/>
              <a:gd name="T8" fmla="*/ 431440 w 1199"/>
              <a:gd name="T9" fmla="*/ 252053 h 701"/>
              <a:gd name="T10" fmla="*/ 215720 w 1199"/>
              <a:gd name="T11" fmla="*/ 252053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1">
                <a:moveTo>
                  <a:pt x="599" y="700"/>
                </a:moveTo>
                <a:lnTo>
                  <a:pt x="0" y="700"/>
                </a:lnTo>
                <a:lnTo>
                  <a:pt x="0" y="0"/>
                </a:lnTo>
                <a:lnTo>
                  <a:pt x="1198" y="0"/>
                </a:lnTo>
                <a:lnTo>
                  <a:pt x="1198" y="700"/>
                </a:lnTo>
                <a:lnTo>
                  <a:pt x="599" y="700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0" name="Freeform 2574">
            <a:extLst>
              <a:ext uri="{FF2B5EF4-FFF2-40B4-BE49-F238E27FC236}">
                <a16:creationId xmlns:a16="http://schemas.microsoft.com/office/drawing/2014/main" id="{E2369E34-13C2-A14A-B06E-41495DF35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3288" y="3117850"/>
            <a:ext cx="144462" cy="252413"/>
          </a:xfrm>
          <a:custGeom>
            <a:avLst/>
            <a:gdLst>
              <a:gd name="T0" fmla="*/ 72051 w 401"/>
              <a:gd name="T1" fmla="*/ 252053 h 701"/>
              <a:gd name="T2" fmla="*/ 0 w 401"/>
              <a:gd name="T3" fmla="*/ 252053 h 701"/>
              <a:gd name="T4" fmla="*/ 0 w 401"/>
              <a:gd name="T5" fmla="*/ 0 h 701"/>
              <a:gd name="T6" fmla="*/ 144102 w 401"/>
              <a:gd name="T7" fmla="*/ 0 h 701"/>
              <a:gd name="T8" fmla="*/ 144102 w 401"/>
              <a:gd name="T9" fmla="*/ 252053 h 701"/>
              <a:gd name="T10" fmla="*/ 72051 w 401"/>
              <a:gd name="T11" fmla="*/ 252053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1">
                <a:moveTo>
                  <a:pt x="200" y="700"/>
                </a:moveTo>
                <a:lnTo>
                  <a:pt x="0" y="700"/>
                </a:lnTo>
                <a:lnTo>
                  <a:pt x="0" y="0"/>
                </a:lnTo>
                <a:lnTo>
                  <a:pt x="400" y="0"/>
                </a:lnTo>
                <a:lnTo>
                  <a:pt x="400" y="700"/>
                </a:lnTo>
                <a:lnTo>
                  <a:pt x="200" y="70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1" name="Freeform 2575">
            <a:extLst>
              <a:ext uri="{FF2B5EF4-FFF2-40B4-BE49-F238E27FC236}">
                <a16:creationId xmlns:a16="http://schemas.microsoft.com/office/drawing/2014/main" id="{1802AE16-8BD2-4245-8318-0F2281FCC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117850"/>
            <a:ext cx="431800" cy="84138"/>
          </a:xfrm>
          <a:custGeom>
            <a:avLst/>
            <a:gdLst>
              <a:gd name="T0" fmla="*/ 0 w 1199"/>
              <a:gd name="T1" fmla="*/ 0 h 234"/>
              <a:gd name="T2" fmla="*/ 431440 w 1199"/>
              <a:gd name="T3" fmla="*/ 0 h 234"/>
              <a:gd name="T4" fmla="*/ 431440 w 1199"/>
              <a:gd name="T5" fmla="*/ 83778 h 234"/>
              <a:gd name="T6" fmla="*/ 215720 w 1199"/>
              <a:gd name="T7" fmla="*/ 83778 h 234"/>
              <a:gd name="T8" fmla="*/ 0 w 1199"/>
              <a:gd name="T9" fmla="*/ 83778 h 234"/>
              <a:gd name="T10" fmla="*/ 0 w 1199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0" y="0"/>
                </a:move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2" name="Freeform 2576">
            <a:extLst>
              <a:ext uri="{FF2B5EF4-FFF2-40B4-BE49-F238E27FC236}">
                <a16:creationId xmlns:a16="http://schemas.microsoft.com/office/drawing/2014/main" id="{7831EEAD-3765-DA49-A8D8-7D76C51AB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200400"/>
            <a:ext cx="431800" cy="85725"/>
          </a:xfrm>
          <a:custGeom>
            <a:avLst/>
            <a:gdLst>
              <a:gd name="T0" fmla="*/ 0 w 1199"/>
              <a:gd name="T1" fmla="*/ 0 h 238"/>
              <a:gd name="T2" fmla="*/ 431440 w 1199"/>
              <a:gd name="T3" fmla="*/ 0 h 238"/>
              <a:gd name="T4" fmla="*/ 431440 w 1199"/>
              <a:gd name="T5" fmla="*/ 85365 h 238"/>
              <a:gd name="T6" fmla="*/ 215720 w 1199"/>
              <a:gd name="T7" fmla="*/ 85365 h 238"/>
              <a:gd name="T8" fmla="*/ 0 w 1199"/>
              <a:gd name="T9" fmla="*/ 85365 h 238"/>
              <a:gd name="T10" fmla="*/ 0 w 1199"/>
              <a:gd name="T11" fmla="*/ 0 h 2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8">
                <a:moveTo>
                  <a:pt x="0" y="0"/>
                </a:moveTo>
                <a:lnTo>
                  <a:pt x="1198" y="0"/>
                </a:lnTo>
                <a:lnTo>
                  <a:pt x="1198" y="237"/>
                </a:lnTo>
                <a:lnTo>
                  <a:pt x="599" y="237"/>
                </a:lnTo>
                <a:lnTo>
                  <a:pt x="0" y="23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3" name="Freeform 2577">
            <a:extLst>
              <a:ext uri="{FF2B5EF4-FFF2-40B4-BE49-F238E27FC236}">
                <a16:creationId xmlns:a16="http://schemas.microsoft.com/office/drawing/2014/main" id="{0E4ADE51-3B79-6B40-92F7-7E8EFE050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286125"/>
            <a:ext cx="431800" cy="82550"/>
          </a:xfrm>
          <a:custGeom>
            <a:avLst/>
            <a:gdLst>
              <a:gd name="T0" fmla="*/ 215720 w 1199"/>
              <a:gd name="T1" fmla="*/ 82193 h 231"/>
              <a:gd name="T2" fmla="*/ 0 w 1199"/>
              <a:gd name="T3" fmla="*/ 82193 h 231"/>
              <a:gd name="T4" fmla="*/ 0 w 1199"/>
              <a:gd name="T5" fmla="*/ 0 h 231"/>
              <a:gd name="T6" fmla="*/ 431440 w 1199"/>
              <a:gd name="T7" fmla="*/ 0 h 231"/>
              <a:gd name="T8" fmla="*/ 431440 w 1199"/>
              <a:gd name="T9" fmla="*/ 82193 h 231"/>
              <a:gd name="T10" fmla="*/ 215720 w 1199"/>
              <a:gd name="T11" fmla="*/ 82193 h 2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1">
                <a:moveTo>
                  <a:pt x="599" y="230"/>
                </a:moveTo>
                <a:lnTo>
                  <a:pt x="0" y="230"/>
                </a:lnTo>
                <a:lnTo>
                  <a:pt x="0" y="0"/>
                </a:lnTo>
                <a:lnTo>
                  <a:pt x="1198" y="0"/>
                </a:lnTo>
                <a:lnTo>
                  <a:pt x="1198" y="230"/>
                </a:lnTo>
                <a:lnTo>
                  <a:pt x="599" y="230"/>
                </a:lnTo>
              </a:path>
            </a:pathLst>
          </a:custGeom>
          <a:solidFill>
            <a:srgbClr val="337B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4" name="Freeform 2578">
            <a:extLst>
              <a:ext uri="{FF2B5EF4-FFF2-40B4-BE49-F238E27FC236}">
                <a16:creationId xmlns:a16="http://schemas.microsoft.com/office/drawing/2014/main" id="{6CA5A421-2FFC-984B-9483-DDAEA6B0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117850"/>
            <a:ext cx="127000" cy="252413"/>
          </a:xfrm>
          <a:custGeom>
            <a:avLst/>
            <a:gdLst>
              <a:gd name="T0" fmla="*/ 0 w 351"/>
              <a:gd name="T1" fmla="*/ 252053 h 701"/>
              <a:gd name="T2" fmla="*/ 0 w 351"/>
              <a:gd name="T3" fmla="*/ 0 h 701"/>
              <a:gd name="T4" fmla="*/ 126638 w 351"/>
              <a:gd name="T5" fmla="*/ 126747 h 701"/>
              <a:gd name="T6" fmla="*/ 0 w 351"/>
              <a:gd name="T7" fmla="*/ 252053 h 701"/>
              <a:gd name="T8" fmla="*/ 0 w 351"/>
              <a:gd name="T9" fmla="*/ 252053 h 7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1" h="701">
                <a:moveTo>
                  <a:pt x="0" y="700"/>
                </a:moveTo>
                <a:lnTo>
                  <a:pt x="0" y="0"/>
                </a:lnTo>
                <a:lnTo>
                  <a:pt x="350" y="352"/>
                </a:lnTo>
                <a:lnTo>
                  <a:pt x="0" y="70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5" name="Freeform 2579">
            <a:extLst>
              <a:ext uri="{FF2B5EF4-FFF2-40B4-BE49-F238E27FC236}">
                <a16:creationId xmlns:a16="http://schemas.microsoft.com/office/drawing/2014/main" id="{5B78D0B2-650C-9C4A-B0DB-7D2C1817A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117850"/>
            <a:ext cx="433387" cy="252413"/>
          </a:xfrm>
          <a:custGeom>
            <a:avLst/>
            <a:gdLst>
              <a:gd name="T0" fmla="*/ 216694 w 1202"/>
              <a:gd name="T1" fmla="*/ 252053 h 701"/>
              <a:gd name="T2" fmla="*/ 0 w 1202"/>
              <a:gd name="T3" fmla="*/ 252053 h 701"/>
              <a:gd name="T4" fmla="*/ 0 w 1202"/>
              <a:gd name="T5" fmla="*/ 0 h 701"/>
              <a:gd name="T6" fmla="*/ 433026 w 1202"/>
              <a:gd name="T7" fmla="*/ 0 h 701"/>
              <a:gd name="T8" fmla="*/ 433026 w 1202"/>
              <a:gd name="T9" fmla="*/ 252053 h 701"/>
              <a:gd name="T10" fmla="*/ 216694 w 1202"/>
              <a:gd name="T11" fmla="*/ 252053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701">
                <a:moveTo>
                  <a:pt x="601" y="700"/>
                </a:moveTo>
                <a:lnTo>
                  <a:pt x="0" y="700"/>
                </a:lnTo>
                <a:lnTo>
                  <a:pt x="0" y="0"/>
                </a:lnTo>
                <a:lnTo>
                  <a:pt x="1201" y="0"/>
                </a:lnTo>
                <a:lnTo>
                  <a:pt x="1201" y="700"/>
                </a:lnTo>
                <a:lnTo>
                  <a:pt x="601" y="700"/>
                </a:lnTo>
              </a:path>
            </a:pathLst>
          </a:custGeom>
          <a:solidFill>
            <a:srgbClr val="65AAD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6" name="Freeform 2580">
            <a:extLst>
              <a:ext uri="{FF2B5EF4-FFF2-40B4-BE49-F238E27FC236}">
                <a16:creationId xmlns:a16="http://schemas.microsoft.com/office/drawing/2014/main" id="{A97B1494-30F3-C24B-9913-6071D18C9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3" y="3168650"/>
            <a:ext cx="150812" cy="150813"/>
          </a:xfrm>
          <a:custGeom>
            <a:avLst/>
            <a:gdLst>
              <a:gd name="T0" fmla="*/ 150454 w 421"/>
              <a:gd name="T1" fmla="*/ 75407 h 420"/>
              <a:gd name="T2" fmla="*/ 75585 w 421"/>
              <a:gd name="T3" fmla="*/ 150454 h 420"/>
              <a:gd name="T4" fmla="*/ 0 w 421"/>
              <a:gd name="T5" fmla="*/ 75407 h 420"/>
              <a:gd name="T6" fmla="*/ 75585 w 421"/>
              <a:gd name="T7" fmla="*/ 0 h 420"/>
              <a:gd name="T8" fmla="*/ 150454 w 421"/>
              <a:gd name="T9" fmla="*/ 75407 h 4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1" h="420">
                <a:moveTo>
                  <a:pt x="420" y="210"/>
                </a:moveTo>
                <a:cubicBezTo>
                  <a:pt x="420" y="328"/>
                  <a:pt x="324" y="419"/>
                  <a:pt x="211" y="419"/>
                </a:cubicBezTo>
                <a:cubicBezTo>
                  <a:pt x="92" y="419"/>
                  <a:pt x="0" y="328"/>
                  <a:pt x="0" y="210"/>
                </a:cubicBezTo>
                <a:cubicBezTo>
                  <a:pt x="0" y="94"/>
                  <a:pt x="92" y="0"/>
                  <a:pt x="211" y="0"/>
                </a:cubicBezTo>
                <a:cubicBezTo>
                  <a:pt x="324" y="0"/>
                  <a:pt x="420" y="94"/>
                  <a:pt x="420" y="210"/>
                </a:cubicBezTo>
              </a:path>
            </a:pathLst>
          </a:custGeom>
          <a:solidFill>
            <a:srgbClr val="F7DE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" name="Freeform 2581">
            <a:extLst>
              <a:ext uri="{FF2B5EF4-FFF2-40B4-BE49-F238E27FC236}">
                <a16:creationId xmlns:a16="http://schemas.microsoft.com/office/drawing/2014/main" id="{4109C633-DC5F-CC47-ADD5-9A1F8B59B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3117850"/>
            <a:ext cx="280988" cy="252413"/>
          </a:xfrm>
          <a:custGeom>
            <a:avLst/>
            <a:gdLst>
              <a:gd name="T0" fmla="*/ 65396 w 782"/>
              <a:gd name="T1" fmla="*/ 252053 h 701"/>
              <a:gd name="T2" fmla="*/ 0 w 782"/>
              <a:gd name="T3" fmla="*/ 252053 h 701"/>
              <a:gd name="T4" fmla="*/ 0 w 782"/>
              <a:gd name="T5" fmla="*/ 0 h 701"/>
              <a:gd name="T6" fmla="*/ 280629 w 782"/>
              <a:gd name="T7" fmla="*/ 0 h 701"/>
              <a:gd name="T8" fmla="*/ 280629 w 782"/>
              <a:gd name="T9" fmla="*/ 252053 h 701"/>
              <a:gd name="T10" fmla="*/ 65396 w 782"/>
              <a:gd name="T11" fmla="*/ 252053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82" h="701">
                <a:moveTo>
                  <a:pt x="182" y="700"/>
                </a:moveTo>
                <a:lnTo>
                  <a:pt x="0" y="700"/>
                </a:lnTo>
                <a:lnTo>
                  <a:pt x="0" y="0"/>
                </a:lnTo>
                <a:lnTo>
                  <a:pt x="781" y="0"/>
                </a:lnTo>
                <a:lnTo>
                  <a:pt x="781" y="700"/>
                </a:lnTo>
                <a:lnTo>
                  <a:pt x="182" y="70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8" name="Freeform 2582">
            <a:extLst>
              <a:ext uri="{FF2B5EF4-FFF2-40B4-BE49-F238E27FC236}">
                <a16:creationId xmlns:a16="http://schemas.microsoft.com/office/drawing/2014/main" id="{146FC4EF-46CC-7F43-8DB6-48D1D73FC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3117850"/>
            <a:ext cx="150812" cy="252413"/>
          </a:xfrm>
          <a:custGeom>
            <a:avLst/>
            <a:gdLst>
              <a:gd name="T0" fmla="*/ 0 w 419"/>
              <a:gd name="T1" fmla="*/ 252053 h 701"/>
              <a:gd name="T2" fmla="*/ 0 w 419"/>
              <a:gd name="T3" fmla="*/ 0 h 701"/>
              <a:gd name="T4" fmla="*/ 150452 w 419"/>
              <a:gd name="T5" fmla="*/ 0 h 701"/>
              <a:gd name="T6" fmla="*/ 150452 w 419"/>
              <a:gd name="T7" fmla="*/ 252053 h 701"/>
              <a:gd name="T8" fmla="*/ 0 w 419"/>
              <a:gd name="T9" fmla="*/ 252053 h 7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9" h="701">
                <a:moveTo>
                  <a:pt x="0" y="700"/>
                </a:moveTo>
                <a:lnTo>
                  <a:pt x="0" y="0"/>
                </a:lnTo>
                <a:lnTo>
                  <a:pt x="418" y="0"/>
                </a:lnTo>
                <a:lnTo>
                  <a:pt x="418" y="700"/>
                </a:lnTo>
                <a:lnTo>
                  <a:pt x="0" y="700"/>
                </a:lnTo>
              </a:path>
            </a:pathLst>
          </a:custGeom>
          <a:solidFill>
            <a:srgbClr val="2A68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9" name="Freeform 2583">
            <a:extLst>
              <a:ext uri="{FF2B5EF4-FFF2-40B4-BE49-F238E27FC236}">
                <a16:creationId xmlns:a16="http://schemas.microsoft.com/office/drawing/2014/main" id="{DC5B70FF-0C67-444D-A8F4-703EBF31F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211513"/>
            <a:ext cx="111125" cy="73025"/>
          </a:xfrm>
          <a:custGeom>
            <a:avLst/>
            <a:gdLst>
              <a:gd name="T0" fmla="*/ 106465 w 310"/>
              <a:gd name="T1" fmla="*/ 72662 h 201"/>
              <a:gd name="T2" fmla="*/ 0 w 310"/>
              <a:gd name="T3" fmla="*/ 7629 h 201"/>
              <a:gd name="T4" fmla="*/ 5019 w 310"/>
              <a:gd name="T5" fmla="*/ 0 h 201"/>
              <a:gd name="T6" fmla="*/ 110767 w 310"/>
              <a:gd name="T7" fmla="*/ 63942 h 201"/>
              <a:gd name="T8" fmla="*/ 106465 w 310"/>
              <a:gd name="T9" fmla="*/ 72662 h 2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0" h="201">
                <a:moveTo>
                  <a:pt x="297" y="200"/>
                </a:moveTo>
                <a:cubicBezTo>
                  <a:pt x="244" y="197"/>
                  <a:pt x="2" y="45"/>
                  <a:pt x="0" y="21"/>
                </a:cubicBezTo>
                <a:lnTo>
                  <a:pt x="14" y="0"/>
                </a:lnTo>
                <a:cubicBezTo>
                  <a:pt x="37" y="36"/>
                  <a:pt x="286" y="182"/>
                  <a:pt x="309" y="176"/>
                </a:cubicBezTo>
                <a:lnTo>
                  <a:pt x="297" y="20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0" name="Freeform 2584">
            <a:extLst>
              <a:ext uri="{FF2B5EF4-FFF2-40B4-BE49-F238E27FC236}">
                <a16:creationId xmlns:a16="http://schemas.microsoft.com/office/drawing/2014/main" id="{D22E9880-5882-784D-829D-A0AF53085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8125" y="3208338"/>
            <a:ext cx="117475" cy="76200"/>
          </a:xfrm>
          <a:custGeom>
            <a:avLst/>
            <a:gdLst>
              <a:gd name="T0" fmla="*/ 59819 w 326"/>
              <a:gd name="T1" fmla="*/ 38642 h 211"/>
              <a:gd name="T2" fmla="*/ 7567 w 326"/>
              <a:gd name="T3" fmla="*/ 1445 h 211"/>
              <a:gd name="T4" fmla="*/ 7567 w 326"/>
              <a:gd name="T5" fmla="*/ 1445 h 211"/>
              <a:gd name="T6" fmla="*/ 8648 w 326"/>
              <a:gd name="T7" fmla="*/ 0 h 211"/>
              <a:gd name="T8" fmla="*/ 8648 w 326"/>
              <a:gd name="T9" fmla="*/ 2528 h 211"/>
              <a:gd name="T10" fmla="*/ 60179 w 326"/>
              <a:gd name="T11" fmla="*/ 37558 h 211"/>
              <a:gd name="T12" fmla="*/ 114592 w 326"/>
              <a:gd name="T13" fmla="*/ 66088 h 211"/>
              <a:gd name="T14" fmla="*/ 117115 w 326"/>
              <a:gd name="T15" fmla="*/ 66088 h 211"/>
              <a:gd name="T16" fmla="*/ 116394 w 326"/>
              <a:gd name="T17" fmla="*/ 67172 h 211"/>
              <a:gd name="T18" fmla="*/ 59819 w 326"/>
              <a:gd name="T19" fmla="*/ 38642 h 211"/>
              <a:gd name="T20" fmla="*/ 110989 w 326"/>
              <a:gd name="T21" fmla="*/ 74755 h 211"/>
              <a:gd name="T22" fmla="*/ 108827 w 326"/>
              <a:gd name="T23" fmla="*/ 74755 h 211"/>
              <a:gd name="T24" fmla="*/ 54774 w 326"/>
              <a:gd name="T25" fmla="*/ 48392 h 211"/>
              <a:gd name="T26" fmla="*/ 3243 w 326"/>
              <a:gd name="T27" fmla="*/ 10112 h 211"/>
              <a:gd name="T28" fmla="*/ 3604 w 326"/>
              <a:gd name="T29" fmla="*/ 9028 h 211"/>
              <a:gd name="T30" fmla="*/ 55494 w 326"/>
              <a:gd name="T31" fmla="*/ 47309 h 211"/>
              <a:gd name="T32" fmla="*/ 111709 w 326"/>
              <a:gd name="T33" fmla="*/ 72589 h 211"/>
              <a:gd name="T34" fmla="*/ 110989 w 326"/>
              <a:gd name="T35" fmla="*/ 74755 h 21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26" h="211">
                <a:moveTo>
                  <a:pt x="166" y="107"/>
                </a:moveTo>
                <a:cubicBezTo>
                  <a:pt x="84" y="61"/>
                  <a:pt x="17" y="16"/>
                  <a:pt x="21" y="4"/>
                </a:cubicBezTo>
                <a:lnTo>
                  <a:pt x="24" y="0"/>
                </a:lnTo>
                <a:cubicBezTo>
                  <a:pt x="24" y="0"/>
                  <a:pt x="24" y="4"/>
                  <a:pt x="24" y="7"/>
                </a:cubicBezTo>
                <a:cubicBezTo>
                  <a:pt x="35" y="22"/>
                  <a:pt x="96" y="61"/>
                  <a:pt x="167" y="104"/>
                </a:cubicBezTo>
                <a:cubicBezTo>
                  <a:pt x="239" y="146"/>
                  <a:pt x="297" y="174"/>
                  <a:pt x="318" y="183"/>
                </a:cubicBezTo>
                <a:lnTo>
                  <a:pt x="325" y="183"/>
                </a:lnTo>
                <a:cubicBezTo>
                  <a:pt x="325" y="183"/>
                  <a:pt x="323" y="183"/>
                  <a:pt x="323" y="186"/>
                </a:cubicBezTo>
                <a:cubicBezTo>
                  <a:pt x="318" y="189"/>
                  <a:pt x="247" y="159"/>
                  <a:pt x="166" y="107"/>
                </a:cubicBezTo>
                <a:close/>
                <a:moveTo>
                  <a:pt x="308" y="207"/>
                </a:moveTo>
                <a:cubicBezTo>
                  <a:pt x="307" y="210"/>
                  <a:pt x="305" y="210"/>
                  <a:pt x="302" y="207"/>
                </a:cubicBezTo>
                <a:cubicBezTo>
                  <a:pt x="283" y="207"/>
                  <a:pt x="223" y="177"/>
                  <a:pt x="152" y="134"/>
                </a:cubicBezTo>
                <a:cubicBezTo>
                  <a:pt x="69" y="85"/>
                  <a:pt x="0" y="40"/>
                  <a:pt x="9" y="28"/>
                </a:cubicBezTo>
                <a:lnTo>
                  <a:pt x="10" y="25"/>
                </a:lnTo>
                <a:cubicBezTo>
                  <a:pt x="4" y="46"/>
                  <a:pt x="144" y="128"/>
                  <a:pt x="154" y="131"/>
                </a:cubicBezTo>
                <a:cubicBezTo>
                  <a:pt x="235" y="183"/>
                  <a:pt x="304" y="210"/>
                  <a:pt x="310" y="201"/>
                </a:cubicBezTo>
                <a:lnTo>
                  <a:pt x="308" y="207"/>
                </a:lnTo>
                <a:close/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1" name="Freeform 2585">
            <a:extLst>
              <a:ext uri="{FF2B5EF4-FFF2-40B4-BE49-F238E27FC236}">
                <a16:creationId xmlns:a16="http://schemas.microsoft.com/office/drawing/2014/main" id="{5F3B424C-7EC8-D948-ADB7-17031DED4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3208338"/>
            <a:ext cx="115887" cy="76200"/>
          </a:xfrm>
          <a:custGeom>
            <a:avLst/>
            <a:gdLst>
              <a:gd name="T0" fmla="*/ 108282 w 320"/>
              <a:gd name="T1" fmla="*/ 75839 h 211"/>
              <a:gd name="T2" fmla="*/ 107195 w 320"/>
              <a:gd name="T3" fmla="*/ 75839 h 211"/>
              <a:gd name="T4" fmla="*/ 52511 w 320"/>
              <a:gd name="T5" fmla="*/ 48392 h 211"/>
              <a:gd name="T6" fmla="*/ 362 w 320"/>
              <a:gd name="T7" fmla="*/ 11195 h 211"/>
              <a:gd name="T8" fmla="*/ 1086 w 320"/>
              <a:gd name="T9" fmla="*/ 10112 h 211"/>
              <a:gd name="T10" fmla="*/ 1086 w 320"/>
              <a:gd name="T11" fmla="*/ 11195 h 211"/>
              <a:gd name="T12" fmla="*/ 52873 w 320"/>
              <a:gd name="T13" fmla="*/ 48392 h 211"/>
              <a:gd name="T14" fmla="*/ 107195 w 320"/>
              <a:gd name="T15" fmla="*/ 74755 h 211"/>
              <a:gd name="T16" fmla="*/ 109006 w 320"/>
              <a:gd name="T17" fmla="*/ 74755 h 211"/>
              <a:gd name="T18" fmla="*/ 109731 w 320"/>
              <a:gd name="T19" fmla="*/ 73672 h 211"/>
              <a:gd name="T20" fmla="*/ 109006 w 320"/>
              <a:gd name="T21" fmla="*/ 73672 h 211"/>
              <a:gd name="T22" fmla="*/ 110093 w 320"/>
              <a:gd name="T23" fmla="*/ 72589 h 211"/>
              <a:gd name="T24" fmla="*/ 109731 w 320"/>
              <a:gd name="T25" fmla="*/ 73672 h 211"/>
              <a:gd name="T26" fmla="*/ 109731 w 320"/>
              <a:gd name="T27" fmla="*/ 74755 h 211"/>
              <a:gd name="T28" fmla="*/ 108282 w 320"/>
              <a:gd name="T29" fmla="*/ 75839 h 211"/>
              <a:gd name="T30" fmla="*/ 51425 w 320"/>
              <a:gd name="T31" fmla="*/ 46226 h 211"/>
              <a:gd name="T32" fmla="*/ 1449 w 320"/>
              <a:gd name="T33" fmla="*/ 9028 h 211"/>
              <a:gd name="T34" fmla="*/ 51787 w 320"/>
              <a:gd name="T35" fmla="*/ 46226 h 211"/>
              <a:gd name="T36" fmla="*/ 53598 w 320"/>
              <a:gd name="T37" fmla="*/ 47309 h 211"/>
              <a:gd name="T38" fmla="*/ 51425 w 320"/>
              <a:gd name="T39" fmla="*/ 46226 h 211"/>
              <a:gd name="T40" fmla="*/ 114076 w 320"/>
              <a:gd name="T41" fmla="*/ 67172 h 211"/>
              <a:gd name="T42" fmla="*/ 57581 w 320"/>
              <a:gd name="T43" fmla="*/ 38642 h 211"/>
              <a:gd name="T44" fmla="*/ 5432 w 320"/>
              <a:gd name="T45" fmla="*/ 1445 h 211"/>
              <a:gd name="T46" fmla="*/ 6156 w 320"/>
              <a:gd name="T47" fmla="*/ 0 h 211"/>
              <a:gd name="T48" fmla="*/ 6519 w 320"/>
              <a:gd name="T49" fmla="*/ 0 h 211"/>
              <a:gd name="T50" fmla="*/ 5794 w 320"/>
              <a:gd name="T51" fmla="*/ 1445 h 211"/>
              <a:gd name="T52" fmla="*/ 57944 w 320"/>
              <a:gd name="T53" fmla="*/ 38642 h 211"/>
              <a:gd name="T54" fmla="*/ 114076 w 320"/>
              <a:gd name="T55" fmla="*/ 67172 h 211"/>
              <a:gd name="T56" fmla="*/ 114438 w 320"/>
              <a:gd name="T57" fmla="*/ 66088 h 211"/>
              <a:gd name="T58" fmla="*/ 112990 w 320"/>
              <a:gd name="T59" fmla="*/ 66088 h 211"/>
              <a:gd name="T60" fmla="*/ 58306 w 320"/>
              <a:gd name="T61" fmla="*/ 37558 h 211"/>
              <a:gd name="T62" fmla="*/ 6881 w 320"/>
              <a:gd name="T63" fmla="*/ 2528 h 211"/>
              <a:gd name="T64" fmla="*/ 6519 w 320"/>
              <a:gd name="T65" fmla="*/ 0 h 211"/>
              <a:gd name="T66" fmla="*/ 6881 w 320"/>
              <a:gd name="T67" fmla="*/ 2528 h 211"/>
              <a:gd name="T68" fmla="*/ 58306 w 320"/>
              <a:gd name="T69" fmla="*/ 37558 h 211"/>
              <a:gd name="T70" fmla="*/ 112990 w 320"/>
              <a:gd name="T71" fmla="*/ 66088 h 211"/>
              <a:gd name="T72" fmla="*/ 115163 w 320"/>
              <a:gd name="T73" fmla="*/ 65005 h 211"/>
              <a:gd name="T74" fmla="*/ 115163 w 320"/>
              <a:gd name="T75" fmla="*/ 66088 h 211"/>
              <a:gd name="T76" fmla="*/ 114076 w 320"/>
              <a:gd name="T77" fmla="*/ 67172 h 21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20" h="211">
                <a:moveTo>
                  <a:pt x="299" y="210"/>
                </a:moveTo>
                <a:lnTo>
                  <a:pt x="296" y="210"/>
                </a:lnTo>
                <a:cubicBezTo>
                  <a:pt x="277" y="207"/>
                  <a:pt x="216" y="177"/>
                  <a:pt x="145" y="134"/>
                </a:cubicBezTo>
                <a:cubicBezTo>
                  <a:pt x="51" y="79"/>
                  <a:pt x="4" y="46"/>
                  <a:pt x="1" y="31"/>
                </a:cubicBezTo>
                <a:cubicBezTo>
                  <a:pt x="0" y="31"/>
                  <a:pt x="0" y="28"/>
                  <a:pt x="3" y="28"/>
                </a:cubicBezTo>
                <a:lnTo>
                  <a:pt x="3" y="31"/>
                </a:lnTo>
                <a:cubicBezTo>
                  <a:pt x="6" y="43"/>
                  <a:pt x="52" y="79"/>
                  <a:pt x="146" y="134"/>
                </a:cubicBezTo>
                <a:cubicBezTo>
                  <a:pt x="216" y="177"/>
                  <a:pt x="277" y="204"/>
                  <a:pt x="296" y="207"/>
                </a:cubicBezTo>
                <a:lnTo>
                  <a:pt x="301" y="207"/>
                </a:lnTo>
                <a:lnTo>
                  <a:pt x="303" y="204"/>
                </a:lnTo>
                <a:lnTo>
                  <a:pt x="301" y="204"/>
                </a:lnTo>
                <a:cubicBezTo>
                  <a:pt x="301" y="204"/>
                  <a:pt x="303" y="204"/>
                  <a:pt x="304" y="201"/>
                </a:cubicBezTo>
                <a:cubicBezTo>
                  <a:pt x="304" y="204"/>
                  <a:pt x="304" y="204"/>
                  <a:pt x="303" y="204"/>
                </a:cubicBezTo>
                <a:lnTo>
                  <a:pt x="303" y="207"/>
                </a:lnTo>
                <a:cubicBezTo>
                  <a:pt x="302" y="210"/>
                  <a:pt x="300" y="210"/>
                  <a:pt x="299" y="210"/>
                </a:cubicBezTo>
                <a:close/>
                <a:moveTo>
                  <a:pt x="142" y="128"/>
                </a:moveTo>
                <a:cubicBezTo>
                  <a:pt x="50" y="73"/>
                  <a:pt x="4" y="40"/>
                  <a:pt x="4" y="25"/>
                </a:cubicBezTo>
                <a:cubicBezTo>
                  <a:pt x="6" y="34"/>
                  <a:pt x="28" y="61"/>
                  <a:pt x="143" y="128"/>
                </a:cubicBezTo>
                <a:cubicBezTo>
                  <a:pt x="145" y="128"/>
                  <a:pt x="148" y="128"/>
                  <a:pt x="148" y="131"/>
                </a:cubicBezTo>
                <a:cubicBezTo>
                  <a:pt x="148" y="131"/>
                  <a:pt x="145" y="128"/>
                  <a:pt x="142" y="128"/>
                </a:cubicBezTo>
                <a:close/>
                <a:moveTo>
                  <a:pt x="315" y="186"/>
                </a:moveTo>
                <a:cubicBezTo>
                  <a:pt x="303" y="186"/>
                  <a:pt x="236" y="155"/>
                  <a:pt x="159" y="107"/>
                </a:cubicBezTo>
                <a:cubicBezTo>
                  <a:pt x="71" y="55"/>
                  <a:pt x="9" y="16"/>
                  <a:pt x="15" y="4"/>
                </a:cubicBezTo>
                <a:lnTo>
                  <a:pt x="17" y="0"/>
                </a:lnTo>
                <a:lnTo>
                  <a:pt x="18" y="0"/>
                </a:lnTo>
                <a:lnTo>
                  <a:pt x="16" y="4"/>
                </a:lnTo>
                <a:cubicBezTo>
                  <a:pt x="11" y="16"/>
                  <a:pt x="89" y="64"/>
                  <a:pt x="160" y="107"/>
                </a:cubicBezTo>
                <a:cubicBezTo>
                  <a:pt x="236" y="152"/>
                  <a:pt x="303" y="186"/>
                  <a:pt x="315" y="186"/>
                </a:cubicBezTo>
                <a:cubicBezTo>
                  <a:pt x="316" y="186"/>
                  <a:pt x="316" y="186"/>
                  <a:pt x="316" y="183"/>
                </a:cubicBezTo>
                <a:lnTo>
                  <a:pt x="312" y="183"/>
                </a:lnTo>
                <a:cubicBezTo>
                  <a:pt x="288" y="174"/>
                  <a:pt x="228" y="146"/>
                  <a:pt x="161" y="104"/>
                </a:cubicBezTo>
                <a:cubicBezTo>
                  <a:pt x="95" y="64"/>
                  <a:pt x="29" y="25"/>
                  <a:pt x="19" y="7"/>
                </a:cubicBezTo>
                <a:cubicBezTo>
                  <a:pt x="18" y="4"/>
                  <a:pt x="17" y="4"/>
                  <a:pt x="18" y="0"/>
                </a:cubicBezTo>
                <a:cubicBezTo>
                  <a:pt x="19" y="4"/>
                  <a:pt x="19" y="4"/>
                  <a:pt x="19" y="7"/>
                </a:cubicBezTo>
                <a:cubicBezTo>
                  <a:pt x="29" y="22"/>
                  <a:pt x="101" y="67"/>
                  <a:pt x="161" y="104"/>
                </a:cubicBezTo>
                <a:cubicBezTo>
                  <a:pt x="228" y="143"/>
                  <a:pt x="289" y="174"/>
                  <a:pt x="312" y="183"/>
                </a:cubicBezTo>
                <a:cubicBezTo>
                  <a:pt x="315" y="183"/>
                  <a:pt x="318" y="183"/>
                  <a:pt x="318" y="180"/>
                </a:cubicBezTo>
                <a:cubicBezTo>
                  <a:pt x="319" y="183"/>
                  <a:pt x="319" y="183"/>
                  <a:pt x="318" y="183"/>
                </a:cubicBezTo>
                <a:cubicBezTo>
                  <a:pt x="317" y="186"/>
                  <a:pt x="316" y="186"/>
                  <a:pt x="315" y="1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2" name="Freeform 2586">
            <a:extLst>
              <a:ext uri="{FF2B5EF4-FFF2-40B4-BE49-F238E27FC236}">
                <a16:creationId xmlns:a16="http://schemas.microsoft.com/office/drawing/2014/main" id="{5B724050-184B-B749-9832-298D34441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2888" y="3211513"/>
            <a:ext cx="112712" cy="12700"/>
          </a:xfrm>
          <a:custGeom>
            <a:avLst/>
            <a:gdLst>
              <a:gd name="T0" fmla="*/ 55812 w 311"/>
              <a:gd name="T1" fmla="*/ 12357 h 37"/>
              <a:gd name="T2" fmla="*/ 0 w 311"/>
              <a:gd name="T3" fmla="*/ 5149 h 37"/>
              <a:gd name="T4" fmla="*/ 3262 w 311"/>
              <a:gd name="T5" fmla="*/ 0 h 37"/>
              <a:gd name="T6" fmla="*/ 55812 w 311"/>
              <a:gd name="T7" fmla="*/ 8238 h 37"/>
              <a:gd name="T8" fmla="*/ 109813 w 311"/>
              <a:gd name="T9" fmla="*/ 686 h 37"/>
              <a:gd name="T10" fmla="*/ 112350 w 311"/>
              <a:gd name="T11" fmla="*/ 5149 h 37"/>
              <a:gd name="T12" fmla="*/ 55812 w 311"/>
              <a:gd name="T13" fmla="*/ 1235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1" h="37">
                <a:moveTo>
                  <a:pt x="154" y="36"/>
                </a:moveTo>
                <a:cubicBezTo>
                  <a:pt x="95" y="36"/>
                  <a:pt x="46" y="33"/>
                  <a:pt x="0" y="15"/>
                </a:cubicBezTo>
                <a:lnTo>
                  <a:pt x="9" y="0"/>
                </a:lnTo>
                <a:cubicBezTo>
                  <a:pt x="33" y="18"/>
                  <a:pt x="82" y="21"/>
                  <a:pt x="154" y="24"/>
                </a:cubicBezTo>
                <a:cubicBezTo>
                  <a:pt x="214" y="21"/>
                  <a:pt x="281" y="15"/>
                  <a:pt x="303" y="2"/>
                </a:cubicBezTo>
                <a:lnTo>
                  <a:pt x="310" y="15"/>
                </a:lnTo>
                <a:cubicBezTo>
                  <a:pt x="274" y="30"/>
                  <a:pt x="208" y="36"/>
                  <a:pt x="154" y="36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3" name="Freeform 2587">
            <a:extLst>
              <a:ext uri="{FF2B5EF4-FFF2-40B4-BE49-F238E27FC236}">
                <a16:creationId xmlns:a16="http://schemas.microsoft.com/office/drawing/2014/main" id="{3FA389F9-A372-CF4A-87AB-2F00B2228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211513"/>
            <a:ext cx="114300" cy="14287"/>
          </a:xfrm>
          <a:custGeom>
            <a:avLst/>
            <a:gdLst>
              <a:gd name="T0" fmla="*/ 113938 w 316"/>
              <a:gd name="T1" fmla="*/ 5358 h 40"/>
              <a:gd name="T2" fmla="*/ 91512 w 316"/>
              <a:gd name="T3" fmla="*/ 11787 h 40"/>
              <a:gd name="T4" fmla="*/ 56427 w 316"/>
              <a:gd name="T5" fmla="*/ 13930 h 40"/>
              <a:gd name="T6" fmla="*/ 23511 w 316"/>
              <a:gd name="T7" fmla="*/ 11787 h 40"/>
              <a:gd name="T8" fmla="*/ 0 w 316"/>
              <a:gd name="T9" fmla="*/ 6429 h 40"/>
              <a:gd name="T10" fmla="*/ 723 w 316"/>
              <a:gd name="T11" fmla="*/ 4286 h 40"/>
              <a:gd name="T12" fmla="*/ 23511 w 316"/>
              <a:gd name="T13" fmla="*/ 9644 h 40"/>
              <a:gd name="T14" fmla="*/ 56427 w 316"/>
              <a:gd name="T15" fmla="*/ 12858 h 40"/>
              <a:gd name="T16" fmla="*/ 90789 w 316"/>
              <a:gd name="T17" fmla="*/ 9644 h 40"/>
              <a:gd name="T18" fmla="*/ 112853 w 316"/>
              <a:gd name="T19" fmla="*/ 4286 h 40"/>
              <a:gd name="T20" fmla="*/ 113938 w 316"/>
              <a:gd name="T21" fmla="*/ 5358 h 40"/>
              <a:gd name="T22" fmla="*/ 111406 w 316"/>
              <a:gd name="T23" fmla="*/ 714 h 40"/>
              <a:gd name="T24" fmla="*/ 89704 w 316"/>
              <a:gd name="T25" fmla="*/ 6429 h 40"/>
              <a:gd name="T26" fmla="*/ 56788 w 316"/>
              <a:gd name="T27" fmla="*/ 8572 h 40"/>
              <a:gd name="T28" fmla="*/ 24958 w 316"/>
              <a:gd name="T29" fmla="*/ 6429 h 40"/>
              <a:gd name="T30" fmla="*/ 2894 w 316"/>
              <a:gd name="T31" fmla="*/ 714 h 40"/>
              <a:gd name="T32" fmla="*/ 3979 w 316"/>
              <a:gd name="T33" fmla="*/ 0 h 40"/>
              <a:gd name="T34" fmla="*/ 25320 w 316"/>
              <a:gd name="T35" fmla="*/ 5358 h 40"/>
              <a:gd name="T36" fmla="*/ 56788 w 316"/>
              <a:gd name="T37" fmla="*/ 7501 h 40"/>
              <a:gd name="T38" fmla="*/ 89704 w 316"/>
              <a:gd name="T39" fmla="*/ 5358 h 40"/>
              <a:gd name="T40" fmla="*/ 110321 w 316"/>
              <a:gd name="T41" fmla="*/ 0 h 40"/>
              <a:gd name="T42" fmla="*/ 111406 w 316"/>
              <a:gd name="T43" fmla="*/ 714 h 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16" h="40">
                <a:moveTo>
                  <a:pt x="315" y="15"/>
                </a:moveTo>
                <a:cubicBezTo>
                  <a:pt x="313" y="18"/>
                  <a:pt x="289" y="27"/>
                  <a:pt x="253" y="33"/>
                </a:cubicBezTo>
                <a:cubicBezTo>
                  <a:pt x="229" y="36"/>
                  <a:pt x="197" y="39"/>
                  <a:pt x="156" y="39"/>
                </a:cubicBezTo>
                <a:cubicBezTo>
                  <a:pt x="119" y="39"/>
                  <a:pt x="88" y="36"/>
                  <a:pt x="65" y="33"/>
                </a:cubicBezTo>
                <a:cubicBezTo>
                  <a:pt x="27" y="27"/>
                  <a:pt x="8" y="18"/>
                  <a:pt x="0" y="18"/>
                </a:cubicBezTo>
                <a:cubicBezTo>
                  <a:pt x="2" y="15"/>
                  <a:pt x="2" y="15"/>
                  <a:pt x="2" y="12"/>
                </a:cubicBezTo>
                <a:cubicBezTo>
                  <a:pt x="24" y="21"/>
                  <a:pt x="43" y="27"/>
                  <a:pt x="65" y="27"/>
                </a:cubicBezTo>
                <a:cubicBezTo>
                  <a:pt x="88" y="33"/>
                  <a:pt x="119" y="36"/>
                  <a:pt x="156" y="36"/>
                </a:cubicBezTo>
                <a:cubicBezTo>
                  <a:pt x="196" y="36"/>
                  <a:pt x="229" y="33"/>
                  <a:pt x="251" y="27"/>
                </a:cubicBezTo>
                <a:cubicBezTo>
                  <a:pt x="289" y="21"/>
                  <a:pt x="309" y="15"/>
                  <a:pt x="312" y="12"/>
                </a:cubicBezTo>
                <a:lnTo>
                  <a:pt x="315" y="15"/>
                </a:lnTo>
                <a:close/>
                <a:moveTo>
                  <a:pt x="308" y="2"/>
                </a:moveTo>
                <a:cubicBezTo>
                  <a:pt x="304" y="6"/>
                  <a:pt x="285" y="12"/>
                  <a:pt x="248" y="18"/>
                </a:cubicBezTo>
                <a:cubicBezTo>
                  <a:pt x="226" y="21"/>
                  <a:pt x="196" y="24"/>
                  <a:pt x="157" y="24"/>
                </a:cubicBezTo>
                <a:cubicBezTo>
                  <a:pt x="122" y="24"/>
                  <a:pt x="92" y="21"/>
                  <a:pt x="69" y="18"/>
                </a:cubicBezTo>
                <a:cubicBezTo>
                  <a:pt x="34" y="15"/>
                  <a:pt x="15" y="6"/>
                  <a:pt x="8" y="2"/>
                </a:cubicBezTo>
                <a:cubicBezTo>
                  <a:pt x="9" y="2"/>
                  <a:pt x="9" y="0"/>
                  <a:pt x="11" y="0"/>
                </a:cubicBezTo>
                <a:cubicBezTo>
                  <a:pt x="15" y="2"/>
                  <a:pt x="34" y="9"/>
                  <a:pt x="70" y="15"/>
                </a:cubicBezTo>
                <a:cubicBezTo>
                  <a:pt x="92" y="18"/>
                  <a:pt x="122" y="21"/>
                  <a:pt x="157" y="21"/>
                </a:cubicBezTo>
                <a:cubicBezTo>
                  <a:pt x="196" y="21"/>
                  <a:pt x="224" y="18"/>
                  <a:pt x="248" y="15"/>
                </a:cubicBezTo>
                <a:cubicBezTo>
                  <a:pt x="284" y="9"/>
                  <a:pt x="303" y="0"/>
                  <a:pt x="305" y="0"/>
                </a:cubicBezTo>
                <a:lnTo>
                  <a:pt x="308" y="2"/>
                </a:lnTo>
                <a:close/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4" name="Freeform 2588">
            <a:extLst>
              <a:ext uri="{FF2B5EF4-FFF2-40B4-BE49-F238E27FC236}">
                <a16:creationId xmlns:a16="http://schemas.microsoft.com/office/drawing/2014/main" id="{F82B9AAC-CC08-404D-A118-E5903EEF0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209925"/>
            <a:ext cx="114300" cy="14288"/>
          </a:xfrm>
          <a:custGeom>
            <a:avLst/>
            <a:gdLst>
              <a:gd name="T0" fmla="*/ 0 w 316"/>
              <a:gd name="T1" fmla="*/ 7501 h 40"/>
              <a:gd name="T2" fmla="*/ 23511 w 316"/>
              <a:gd name="T3" fmla="*/ 12859 h 40"/>
              <a:gd name="T4" fmla="*/ 0 w 316"/>
              <a:gd name="T5" fmla="*/ 7501 h 40"/>
              <a:gd name="T6" fmla="*/ 0 w 316"/>
              <a:gd name="T7" fmla="*/ 6430 h 40"/>
              <a:gd name="T8" fmla="*/ 723 w 316"/>
              <a:gd name="T9" fmla="*/ 5358 h 40"/>
              <a:gd name="T10" fmla="*/ 23511 w 316"/>
              <a:gd name="T11" fmla="*/ 10716 h 40"/>
              <a:gd name="T12" fmla="*/ 56427 w 316"/>
              <a:gd name="T13" fmla="*/ 13931 h 40"/>
              <a:gd name="T14" fmla="*/ 23511 w 316"/>
              <a:gd name="T15" fmla="*/ 11788 h 40"/>
              <a:gd name="T16" fmla="*/ 723 w 316"/>
              <a:gd name="T17" fmla="*/ 5358 h 40"/>
              <a:gd name="T18" fmla="*/ 0 w 316"/>
              <a:gd name="T19" fmla="*/ 7501 h 40"/>
              <a:gd name="T20" fmla="*/ 0 w 316"/>
              <a:gd name="T21" fmla="*/ 6430 h 40"/>
              <a:gd name="T22" fmla="*/ 112853 w 316"/>
              <a:gd name="T23" fmla="*/ 4286 h 40"/>
              <a:gd name="T24" fmla="*/ 113938 w 316"/>
              <a:gd name="T25" fmla="*/ 6430 h 40"/>
              <a:gd name="T26" fmla="*/ 91512 w 316"/>
              <a:gd name="T27" fmla="*/ 12859 h 40"/>
              <a:gd name="T28" fmla="*/ 113938 w 316"/>
              <a:gd name="T29" fmla="*/ 6430 h 40"/>
              <a:gd name="T30" fmla="*/ 112853 w 316"/>
              <a:gd name="T31" fmla="*/ 5358 h 40"/>
              <a:gd name="T32" fmla="*/ 90789 w 316"/>
              <a:gd name="T33" fmla="*/ 10716 h 40"/>
              <a:gd name="T34" fmla="*/ 112853 w 316"/>
              <a:gd name="T35" fmla="*/ 4286 h 40"/>
              <a:gd name="T36" fmla="*/ 3979 w 316"/>
              <a:gd name="T37" fmla="*/ 3215 h 40"/>
              <a:gd name="T38" fmla="*/ 2894 w 316"/>
              <a:gd name="T39" fmla="*/ 1786 h 40"/>
              <a:gd name="T40" fmla="*/ 3255 w 316"/>
              <a:gd name="T41" fmla="*/ 1072 h 40"/>
              <a:gd name="T42" fmla="*/ 3617 w 316"/>
              <a:gd name="T43" fmla="*/ 1072 h 40"/>
              <a:gd name="T44" fmla="*/ 3979 w 316"/>
              <a:gd name="T45" fmla="*/ 1072 h 40"/>
              <a:gd name="T46" fmla="*/ 23149 w 316"/>
              <a:gd name="T47" fmla="*/ 6072 h 40"/>
              <a:gd name="T48" fmla="*/ 3617 w 316"/>
              <a:gd name="T49" fmla="*/ 1072 h 40"/>
              <a:gd name="T50" fmla="*/ 2894 w 316"/>
              <a:gd name="T51" fmla="*/ 1786 h 40"/>
              <a:gd name="T52" fmla="*/ 4341 w 316"/>
              <a:gd name="T53" fmla="*/ 1786 h 40"/>
              <a:gd name="T54" fmla="*/ 24958 w 316"/>
              <a:gd name="T55" fmla="*/ 7501 h 40"/>
              <a:gd name="T56" fmla="*/ 3979 w 316"/>
              <a:gd name="T57" fmla="*/ 3215 h 40"/>
              <a:gd name="T58" fmla="*/ 89704 w 316"/>
              <a:gd name="T59" fmla="*/ 7501 h 40"/>
              <a:gd name="T60" fmla="*/ 111406 w 316"/>
              <a:gd name="T61" fmla="*/ 1072 h 40"/>
              <a:gd name="T62" fmla="*/ 110321 w 316"/>
              <a:gd name="T63" fmla="*/ 1072 h 40"/>
              <a:gd name="T64" fmla="*/ 89704 w 316"/>
              <a:gd name="T65" fmla="*/ 6430 h 40"/>
              <a:gd name="T66" fmla="*/ 56788 w 316"/>
              <a:gd name="T67" fmla="*/ 8573 h 40"/>
              <a:gd name="T68" fmla="*/ 25681 w 316"/>
              <a:gd name="T69" fmla="*/ 6430 h 40"/>
              <a:gd name="T70" fmla="*/ 56427 w 316"/>
              <a:gd name="T71" fmla="*/ 7501 h 40"/>
              <a:gd name="T72" fmla="*/ 89704 w 316"/>
              <a:gd name="T73" fmla="*/ 6430 h 40"/>
              <a:gd name="T74" fmla="*/ 110321 w 316"/>
              <a:gd name="T75" fmla="*/ 0 h 40"/>
              <a:gd name="T76" fmla="*/ 111406 w 316"/>
              <a:gd name="T77" fmla="*/ 1072 h 40"/>
              <a:gd name="T78" fmla="*/ 89704 w 316"/>
              <a:gd name="T79" fmla="*/ 7501 h 40"/>
              <a:gd name="T80" fmla="*/ 56788 w 316"/>
              <a:gd name="T81" fmla="*/ 9644 h 40"/>
              <a:gd name="T82" fmla="*/ 89704 w 316"/>
              <a:gd name="T83" fmla="*/ 7501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16" h="40">
                <a:moveTo>
                  <a:pt x="0" y="21"/>
                </a:moveTo>
                <a:cubicBezTo>
                  <a:pt x="9" y="21"/>
                  <a:pt x="29" y="30"/>
                  <a:pt x="65" y="36"/>
                </a:cubicBezTo>
                <a:cubicBezTo>
                  <a:pt x="28" y="30"/>
                  <a:pt x="9" y="21"/>
                  <a:pt x="0" y="21"/>
                </a:cubicBezTo>
                <a:close/>
                <a:moveTo>
                  <a:pt x="0" y="18"/>
                </a:moveTo>
                <a:lnTo>
                  <a:pt x="2" y="15"/>
                </a:lnTo>
                <a:cubicBezTo>
                  <a:pt x="23" y="21"/>
                  <a:pt x="42" y="27"/>
                  <a:pt x="65" y="30"/>
                </a:cubicBezTo>
                <a:cubicBezTo>
                  <a:pt x="95" y="36"/>
                  <a:pt x="125" y="39"/>
                  <a:pt x="156" y="39"/>
                </a:cubicBezTo>
                <a:cubicBezTo>
                  <a:pt x="125" y="39"/>
                  <a:pt x="95" y="36"/>
                  <a:pt x="65" y="33"/>
                </a:cubicBezTo>
                <a:cubicBezTo>
                  <a:pt x="42" y="30"/>
                  <a:pt x="22" y="24"/>
                  <a:pt x="2" y="15"/>
                </a:cubicBezTo>
                <a:lnTo>
                  <a:pt x="0" y="21"/>
                </a:lnTo>
                <a:lnTo>
                  <a:pt x="0" y="18"/>
                </a:lnTo>
                <a:close/>
                <a:moveTo>
                  <a:pt x="312" y="12"/>
                </a:moveTo>
                <a:lnTo>
                  <a:pt x="315" y="18"/>
                </a:lnTo>
                <a:cubicBezTo>
                  <a:pt x="314" y="21"/>
                  <a:pt x="289" y="30"/>
                  <a:pt x="253" y="36"/>
                </a:cubicBezTo>
                <a:cubicBezTo>
                  <a:pt x="290" y="27"/>
                  <a:pt x="313" y="21"/>
                  <a:pt x="315" y="18"/>
                </a:cubicBezTo>
                <a:lnTo>
                  <a:pt x="312" y="15"/>
                </a:lnTo>
                <a:cubicBezTo>
                  <a:pt x="310" y="18"/>
                  <a:pt x="291" y="24"/>
                  <a:pt x="251" y="30"/>
                </a:cubicBezTo>
                <a:cubicBezTo>
                  <a:pt x="289" y="24"/>
                  <a:pt x="309" y="18"/>
                  <a:pt x="312" y="12"/>
                </a:cubicBezTo>
                <a:close/>
                <a:moveTo>
                  <a:pt x="11" y="9"/>
                </a:moveTo>
                <a:lnTo>
                  <a:pt x="8" y="5"/>
                </a:lnTo>
                <a:lnTo>
                  <a:pt x="9" y="3"/>
                </a:lnTo>
                <a:lnTo>
                  <a:pt x="10" y="3"/>
                </a:lnTo>
                <a:lnTo>
                  <a:pt x="11" y="3"/>
                </a:lnTo>
                <a:cubicBezTo>
                  <a:pt x="13" y="3"/>
                  <a:pt x="29" y="11"/>
                  <a:pt x="64" y="17"/>
                </a:cubicBezTo>
                <a:cubicBezTo>
                  <a:pt x="29" y="11"/>
                  <a:pt x="13" y="3"/>
                  <a:pt x="10" y="3"/>
                </a:cubicBezTo>
                <a:lnTo>
                  <a:pt x="8" y="5"/>
                </a:lnTo>
                <a:lnTo>
                  <a:pt x="12" y="5"/>
                </a:lnTo>
                <a:cubicBezTo>
                  <a:pt x="20" y="9"/>
                  <a:pt x="38" y="18"/>
                  <a:pt x="69" y="21"/>
                </a:cubicBezTo>
                <a:cubicBezTo>
                  <a:pt x="38" y="18"/>
                  <a:pt x="20" y="12"/>
                  <a:pt x="11" y="9"/>
                </a:cubicBezTo>
                <a:close/>
                <a:moveTo>
                  <a:pt x="248" y="21"/>
                </a:moveTo>
                <a:cubicBezTo>
                  <a:pt x="285" y="15"/>
                  <a:pt x="303" y="9"/>
                  <a:pt x="308" y="3"/>
                </a:cubicBezTo>
                <a:lnTo>
                  <a:pt x="305" y="3"/>
                </a:lnTo>
                <a:cubicBezTo>
                  <a:pt x="303" y="3"/>
                  <a:pt x="285" y="12"/>
                  <a:pt x="248" y="18"/>
                </a:cubicBezTo>
                <a:cubicBezTo>
                  <a:pt x="217" y="21"/>
                  <a:pt x="189" y="24"/>
                  <a:pt x="157" y="24"/>
                </a:cubicBezTo>
                <a:cubicBezTo>
                  <a:pt x="118" y="24"/>
                  <a:pt x="88" y="21"/>
                  <a:pt x="71" y="18"/>
                </a:cubicBezTo>
                <a:cubicBezTo>
                  <a:pt x="88" y="21"/>
                  <a:pt x="118" y="21"/>
                  <a:pt x="156" y="21"/>
                </a:cubicBezTo>
                <a:cubicBezTo>
                  <a:pt x="189" y="21"/>
                  <a:pt x="217" y="21"/>
                  <a:pt x="248" y="18"/>
                </a:cubicBezTo>
                <a:cubicBezTo>
                  <a:pt x="283" y="12"/>
                  <a:pt x="302" y="3"/>
                  <a:pt x="305" y="0"/>
                </a:cubicBezTo>
                <a:lnTo>
                  <a:pt x="308" y="3"/>
                </a:lnTo>
                <a:cubicBezTo>
                  <a:pt x="304" y="9"/>
                  <a:pt x="285" y="15"/>
                  <a:pt x="248" y="21"/>
                </a:cubicBezTo>
                <a:cubicBezTo>
                  <a:pt x="219" y="24"/>
                  <a:pt x="190" y="27"/>
                  <a:pt x="157" y="27"/>
                </a:cubicBezTo>
                <a:cubicBezTo>
                  <a:pt x="190" y="27"/>
                  <a:pt x="218" y="24"/>
                  <a:pt x="248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5" name="Freeform 2589">
            <a:extLst>
              <a:ext uri="{FF2B5EF4-FFF2-40B4-BE49-F238E27FC236}">
                <a16:creationId xmlns:a16="http://schemas.microsoft.com/office/drawing/2014/main" id="{B4BB2E4B-2953-2441-A5D5-4C0BD322A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3241675"/>
            <a:ext cx="125412" cy="15875"/>
          </a:xfrm>
          <a:custGeom>
            <a:avLst/>
            <a:gdLst>
              <a:gd name="T0" fmla="*/ 62346 w 348"/>
              <a:gd name="T1" fmla="*/ 15506 h 43"/>
              <a:gd name="T2" fmla="*/ 0 w 348"/>
              <a:gd name="T3" fmla="*/ 5538 h 43"/>
              <a:gd name="T4" fmla="*/ 0 w 348"/>
              <a:gd name="T5" fmla="*/ 0 h 43"/>
              <a:gd name="T6" fmla="*/ 62346 w 348"/>
              <a:gd name="T7" fmla="*/ 9968 h 43"/>
              <a:gd name="T8" fmla="*/ 125052 w 348"/>
              <a:gd name="T9" fmla="*/ 0 h 43"/>
              <a:gd name="T10" fmla="*/ 125052 w 348"/>
              <a:gd name="T11" fmla="*/ 5538 h 43"/>
              <a:gd name="T12" fmla="*/ 62346 w 348"/>
              <a:gd name="T13" fmla="*/ 15506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8" h="43">
                <a:moveTo>
                  <a:pt x="173" y="42"/>
                </a:moveTo>
                <a:cubicBezTo>
                  <a:pt x="105" y="42"/>
                  <a:pt x="33" y="33"/>
                  <a:pt x="0" y="15"/>
                </a:cubicBezTo>
                <a:lnTo>
                  <a:pt x="0" y="0"/>
                </a:lnTo>
                <a:cubicBezTo>
                  <a:pt x="25" y="15"/>
                  <a:pt x="96" y="27"/>
                  <a:pt x="173" y="27"/>
                </a:cubicBezTo>
                <a:cubicBezTo>
                  <a:pt x="250" y="27"/>
                  <a:pt x="337" y="15"/>
                  <a:pt x="347" y="0"/>
                </a:cubicBezTo>
                <a:lnTo>
                  <a:pt x="347" y="15"/>
                </a:lnTo>
                <a:cubicBezTo>
                  <a:pt x="317" y="33"/>
                  <a:pt x="236" y="42"/>
                  <a:pt x="173" y="42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6" name="Freeform 2590">
            <a:extLst>
              <a:ext uri="{FF2B5EF4-FFF2-40B4-BE49-F238E27FC236}">
                <a16:creationId xmlns:a16="http://schemas.microsoft.com/office/drawing/2014/main" id="{B1F689EB-EF6F-3C4B-A021-D89D3E0C2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3240088"/>
            <a:ext cx="127000" cy="17462"/>
          </a:xfrm>
          <a:custGeom>
            <a:avLst/>
            <a:gdLst>
              <a:gd name="T0" fmla="*/ 126639 w 352"/>
              <a:gd name="T1" fmla="*/ 5346 h 49"/>
              <a:gd name="T2" fmla="*/ 126639 w 352"/>
              <a:gd name="T3" fmla="*/ 6415 h 49"/>
              <a:gd name="T4" fmla="*/ 101744 w 352"/>
              <a:gd name="T5" fmla="*/ 13898 h 49"/>
              <a:gd name="T6" fmla="*/ 63139 w 352"/>
              <a:gd name="T7" fmla="*/ 17106 h 49"/>
              <a:gd name="T8" fmla="*/ 26338 w 352"/>
              <a:gd name="T9" fmla="*/ 13898 h 49"/>
              <a:gd name="T10" fmla="*/ 0 w 352"/>
              <a:gd name="T11" fmla="*/ 6415 h 49"/>
              <a:gd name="T12" fmla="*/ 0 w 352"/>
              <a:gd name="T13" fmla="*/ 5346 h 49"/>
              <a:gd name="T14" fmla="*/ 26699 w 352"/>
              <a:gd name="T15" fmla="*/ 12829 h 49"/>
              <a:gd name="T16" fmla="*/ 63139 w 352"/>
              <a:gd name="T17" fmla="*/ 14967 h 49"/>
              <a:gd name="T18" fmla="*/ 101384 w 352"/>
              <a:gd name="T19" fmla="*/ 12829 h 49"/>
              <a:gd name="T20" fmla="*/ 126639 w 352"/>
              <a:gd name="T21" fmla="*/ 5346 h 49"/>
              <a:gd name="T22" fmla="*/ 126639 w 352"/>
              <a:gd name="T23" fmla="*/ 0 h 49"/>
              <a:gd name="T24" fmla="*/ 126639 w 352"/>
              <a:gd name="T25" fmla="*/ 2138 h 49"/>
              <a:gd name="T26" fmla="*/ 101744 w 352"/>
              <a:gd name="T27" fmla="*/ 8553 h 49"/>
              <a:gd name="T28" fmla="*/ 63139 w 352"/>
              <a:gd name="T29" fmla="*/ 10691 h 49"/>
              <a:gd name="T30" fmla="*/ 26338 w 352"/>
              <a:gd name="T31" fmla="*/ 8553 h 49"/>
              <a:gd name="T32" fmla="*/ 0 w 352"/>
              <a:gd name="T33" fmla="*/ 2138 h 49"/>
              <a:gd name="T34" fmla="*/ 361 w 352"/>
              <a:gd name="T35" fmla="*/ 0 h 49"/>
              <a:gd name="T36" fmla="*/ 26699 w 352"/>
              <a:gd name="T37" fmla="*/ 7484 h 49"/>
              <a:gd name="T38" fmla="*/ 63139 w 352"/>
              <a:gd name="T39" fmla="*/ 9622 h 49"/>
              <a:gd name="T40" fmla="*/ 101384 w 352"/>
              <a:gd name="T41" fmla="*/ 7484 h 49"/>
              <a:gd name="T42" fmla="*/ 126639 w 352"/>
              <a:gd name="T43" fmla="*/ 0 h 4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2" h="49">
                <a:moveTo>
                  <a:pt x="351" y="15"/>
                </a:moveTo>
                <a:lnTo>
                  <a:pt x="351" y="18"/>
                </a:lnTo>
                <a:cubicBezTo>
                  <a:pt x="346" y="24"/>
                  <a:pt x="317" y="33"/>
                  <a:pt x="282" y="39"/>
                </a:cubicBezTo>
                <a:cubicBezTo>
                  <a:pt x="255" y="45"/>
                  <a:pt x="220" y="48"/>
                  <a:pt x="175" y="48"/>
                </a:cubicBezTo>
                <a:cubicBezTo>
                  <a:pt x="133" y="48"/>
                  <a:pt x="99" y="45"/>
                  <a:pt x="73" y="39"/>
                </a:cubicBezTo>
                <a:cubicBezTo>
                  <a:pt x="32" y="33"/>
                  <a:pt x="6" y="24"/>
                  <a:pt x="0" y="18"/>
                </a:cubicBezTo>
                <a:lnTo>
                  <a:pt x="0" y="15"/>
                </a:lnTo>
                <a:cubicBezTo>
                  <a:pt x="16" y="24"/>
                  <a:pt x="59" y="33"/>
                  <a:pt x="74" y="36"/>
                </a:cubicBezTo>
                <a:cubicBezTo>
                  <a:pt x="99" y="39"/>
                  <a:pt x="133" y="42"/>
                  <a:pt x="175" y="42"/>
                </a:cubicBezTo>
                <a:cubicBezTo>
                  <a:pt x="220" y="42"/>
                  <a:pt x="255" y="39"/>
                  <a:pt x="281" y="36"/>
                </a:cubicBezTo>
                <a:cubicBezTo>
                  <a:pt x="308" y="30"/>
                  <a:pt x="344" y="21"/>
                  <a:pt x="351" y="15"/>
                </a:cubicBezTo>
                <a:close/>
                <a:moveTo>
                  <a:pt x="351" y="0"/>
                </a:moveTo>
                <a:lnTo>
                  <a:pt x="351" y="6"/>
                </a:lnTo>
                <a:cubicBezTo>
                  <a:pt x="346" y="12"/>
                  <a:pt x="317" y="18"/>
                  <a:pt x="282" y="24"/>
                </a:cubicBezTo>
                <a:cubicBezTo>
                  <a:pt x="255" y="27"/>
                  <a:pt x="220" y="30"/>
                  <a:pt x="175" y="30"/>
                </a:cubicBezTo>
                <a:cubicBezTo>
                  <a:pt x="133" y="30"/>
                  <a:pt x="99" y="27"/>
                  <a:pt x="73" y="24"/>
                </a:cubicBezTo>
                <a:cubicBezTo>
                  <a:pt x="32" y="18"/>
                  <a:pt x="6" y="9"/>
                  <a:pt x="0" y="6"/>
                </a:cubicBezTo>
                <a:lnTo>
                  <a:pt x="1" y="0"/>
                </a:lnTo>
                <a:cubicBezTo>
                  <a:pt x="16" y="12"/>
                  <a:pt x="59" y="18"/>
                  <a:pt x="74" y="21"/>
                </a:cubicBezTo>
                <a:cubicBezTo>
                  <a:pt x="99" y="24"/>
                  <a:pt x="133" y="27"/>
                  <a:pt x="175" y="27"/>
                </a:cubicBezTo>
                <a:cubicBezTo>
                  <a:pt x="220" y="27"/>
                  <a:pt x="255" y="24"/>
                  <a:pt x="281" y="21"/>
                </a:cubicBezTo>
                <a:cubicBezTo>
                  <a:pt x="308" y="18"/>
                  <a:pt x="344" y="9"/>
                  <a:pt x="351" y="0"/>
                </a:cubicBezTo>
                <a:close/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" name="Freeform 2591">
            <a:extLst>
              <a:ext uri="{FF2B5EF4-FFF2-40B4-BE49-F238E27FC236}">
                <a16:creationId xmlns:a16="http://schemas.microsoft.com/office/drawing/2014/main" id="{AA3F2218-010A-D04A-BD59-B214CC925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3240088"/>
            <a:ext cx="127000" cy="17462"/>
          </a:xfrm>
          <a:custGeom>
            <a:avLst/>
            <a:gdLst>
              <a:gd name="T0" fmla="*/ 63139 w 352"/>
              <a:gd name="T1" fmla="*/ 17106 h 49"/>
              <a:gd name="T2" fmla="*/ 63139 w 352"/>
              <a:gd name="T3" fmla="*/ 17106 h 49"/>
              <a:gd name="T4" fmla="*/ 101744 w 352"/>
              <a:gd name="T5" fmla="*/ 13898 h 49"/>
              <a:gd name="T6" fmla="*/ 126278 w 352"/>
              <a:gd name="T7" fmla="*/ 6415 h 49"/>
              <a:gd name="T8" fmla="*/ 126278 w 352"/>
              <a:gd name="T9" fmla="*/ 5346 h 49"/>
              <a:gd name="T10" fmla="*/ 101384 w 352"/>
              <a:gd name="T11" fmla="*/ 13898 h 49"/>
              <a:gd name="T12" fmla="*/ 63139 w 352"/>
              <a:gd name="T13" fmla="*/ 16037 h 49"/>
              <a:gd name="T14" fmla="*/ 26699 w 352"/>
              <a:gd name="T15" fmla="*/ 13898 h 49"/>
              <a:gd name="T16" fmla="*/ 0 w 352"/>
              <a:gd name="T17" fmla="*/ 5346 h 49"/>
              <a:gd name="T18" fmla="*/ 722 w 352"/>
              <a:gd name="T19" fmla="*/ 6415 h 49"/>
              <a:gd name="T20" fmla="*/ 26699 w 352"/>
              <a:gd name="T21" fmla="*/ 13898 h 49"/>
              <a:gd name="T22" fmla="*/ 52676 w 352"/>
              <a:gd name="T23" fmla="*/ 16749 h 49"/>
              <a:gd name="T24" fmla="*/ 26338 w 352"/>
              <a:gd name="T25" fmla="*/ 13898 h 49"/>
              <a:gd name="T26" fmla="*/ 0 w 352"/>
              <a:gd name="T27" fmla="*/ 7484 h 49"/>
              <a:gd name="T28" fmla="*/ 0 w 352"/>
              <a:gd name="T29" fmla="*/ 5346 h 49"/>
              <a:gd name="T30" fmla="*/ 26699 w 352"/>
              <a:gd name="T31" fmla="*/ 12829 h 49"/>
              <a:gd name="T32" fmla="*/ 63139 w 352"/>
              <a:gd name="T33" fmla="*/ 14967 h 49"/>
              <a:gd name="T34" fmla="*/ 101384 w 352"/>
              <a:gd name="T35" fmla="*/ 12829 h 49"/>
              <a:gd name="T36" fmla="*/ 126278 w 352"/>
              <a:gd name="T37" fmla="*/ 5346 h 49"/>
              <a:gd name="T38" fmla="*/ 126639 w 352"/>
              <a:gd name="T39" fmla="*/ 6415 h 49"/>
              <a:gd name="T40" fmla="*/ 101744 w 352"/>
              <a:gd name="T41" fmla="*/ 13898 h 49"/>
              <a:gd name="T42" fmla="*/ 63139 w 352"/>
              <a:gd name="T43" fmla="*/ 17106 h 49"/>
              <a:gd name="T44" fmla="*/ 63139 w 352"/>
              <a:gd name="T45" fmla="*/ 11760 h 49"/>
              <a:gd name="T46" fmla="*/ 26338 w 352"/>
              <a:gd name="T47" fmla="*/ 8553 h 49"/>
              <a:gd name="T48" fmla="*/ 23813 w 352"/>
              <a:gd name="T49" fmla="*/ 8196 h 49"/>
              <a:gd name="T50" fmla="*/ 26699 w 352"/>
              <a:gd name="T51" fmla="*/ 8553 h 49"/>
              <a:gd name="T52" fmla="*/ 63139 w 352"/>
              <a:gd name="T53" fmla="*/ 10691 h 49"/>
              <a:gd name="T54" fmla="*/ 101744 w 352"/>
              <a:gd name="T55" fmla="*/ 8553 h 49"/>
              <a:gd name="T56" fmla="*/ 126278 w 352"/>
              <a:gd name="T57" fmla="*/ 2138 h 49"/>
              <a:gd name="T58" fmla="*/ 126278 w 352"/>
              <a:gd name="T59" fmla="*/ 0 h 49"/>
              <a:gd name="T60" fmla="*/ 101384 w 352"/>
              <a:gd name="T61" fmla="*/ 7484 h 49"/>
              <a:gd name="T62" fmla="*/ 63139 w 352"/>
              <a:gd name="T63" fmla="*/ 9622 h 49"/>
              <a:gd name="T64" fmla="*/ 101384 w 352"/>
              <a:gd name="T65" fmla="*/ 6415 h 49"/>
              <a:gd name="T66" fmla="*/ 126278 w 352"/>
              <a:gd name="T67" fmla="*/ 0 h 49"/>
              <a:gd name="T68" fmla="*/ 126639 w 352"/>
              <a:gd name="T69" fmla="*/ 2138 h 49"/>
              <a:gd name="T70" fmla="*/ 101744 w 352"/>
              <a:gd name="T71" fmla="*/ 8553 h 49"/>
              <a:gd name="T72" fmla="*/ 63139 w 352"/>
              <a:gd name="T73" fmla="*/ 11760 h 49"/>
              <a:gd name="T74" fmla="*/ 2165 w 352"/>
              <a:gd name="T75" fmla="*/ 2851 h 49"/>
              <a:gd name="T76" fmla="*/ 23813 w 352"/>
              <a:gd name="T77" fmla="*/ 8196 h 49"/>
              <a:gd name="T78" fmla="*/ 2165 w 352"/>
              <a:gd name="T79" fmla="*/ 2851 h 49"/>
              <a:gd name="T80" fmla="*/ 0 w 352"/>
              <a:gd name="T81" fmla="*/ 2138 h 49"/>
              <a:gd name="T82" fmla="*/ 0 w 352"/>
              <a:gd name="T83" fmla="*/ 0 h 49"/>
              <a:gd name="T84" fmla="*/ 722 w 352"/>
              <a:gd name="T85" fmla="*/ 2138 h 49"/>
              <a:gd name="T86" fmla="*/ 2165 w 352"/>
              <a:gd name="T87" fmla="*/ 2851 h 49"/>
              <a:gd name="T88" fmla="*/ 0 w 352"/>
              <a:gd name="T89" fmla="*/ 2138 h 49"/>
              <a:gd name="T90" fmla="*/ 26699 w 352"/>
              <a:gd name="T91" fmla="*/ 7484 h 49"/>
              <a:gd name="T92" fmla="*/ 0 w 352"/>
              <a:gd name="T93" fmla="*/ 0 h 49"/>
              <a:gd name="T94" fmla="*/ 26699 w 352"/>
              <a:gd name="T95" fmla="*/ 7484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52" h="49">
                <a:moveTo>
                  <a:pt x="175" y="48"/>
                </a:moveTo>
                <a:lnTo>
                  <a:pt x="175" y="48"/>
                </a:lnTo>
                <a:cubicBezTo>
                  <a:pt x="214" y="48"/>
                  <a:pt x="251" y="45"/>
                  <a:pt x="282" y="39"/>
                </a:cubicBezTo>
                <a:cubicBezTo>
                  <a:pt x="317" y="33"/>
                  <a:pt x="346" y="24"/>
                  <a:pt x="350" y="18"/>
                </a:cubicBezTo>
                <a:lnTo>
                  <a:pt x="350" y="15"/>
                </a:lnTo>
                <a:cubicBezTo>
                  <a:pt x="345" y="21"/>
                  <a:pt x="308" y="30"/>
                  <a:pt x="281" y="39"/>
                </a:cubicBezTo>
                <a:cubicBezTo>
                  <a:pt x="251" y="42"/>
                  <a:pt x="214" y="45"/>
                  <a:pt x="175" y="45"/>
                </a:cubicBezTo>
                <a:cubicBezTo>
                  <a:pt x="138" y="45"/>
                  <a:pt x="103" y="42"/>
                  <a:pt x="74" y="39"/>
                </a:cubicBezTo>
                <a:cubicBezTo>
                  <a:pt x="57" y="33"/>
                  <a:pt x="16" y="24"/>
                  <a:pt x="0" y="15"/>
                </a:cubicBezTo>
                <a:lnTo>
                  <a:pt x="2" y="18"/>
                </a:lnTo>
                <a:cubicBezTo>
                  <a:pt x="5" y="21"/>
                  <a:pt x="31" y="33"/>
                  <a:pt x="74" y="39"/>
                </a:cubicBezTo>
                <a:cubicBezTo>
                  <a:pt x="96" y="43"/>
                  <a:pt x="120" y="46"/>
                  <a:pt x="146" y="47"/>
                </a:cubicBezTo>
                <a:cubicBezTo>
                  <a:pt x="120" y="46"/>
                  <a:pt x="95" y="43"/>
                  <a:pt x="73" y="39"/>
                </a:cubicBezTo>
                <a:cubicBezTo>
                  <a:pt x="34" y="33"/>
                  <a:pt x="6" y="24"/>
                  <a:pt x="0" y="21"/>
                </a:cubicBezTo>
                <a:lnTo>
                  <a:pt x="0" y="15"/>
                </a:lnTo>
                <a:cubicBezTo>
                  <a:pt x="16" y="24"/>
                  <a:pt x="61" y="33"/>
                  <a:pt x="74" y="36"/>
                </a:cubicBezTo>
                <a:cubicBezTo>
                  <a:pt x="103" y="39"/>
                  <a:pt x="138" y="42"/>
                  <a:pt x="175" y="42"/>
                </a:cubicBezTo>
                <a:cubicBezTo>
                  <a:pt x="214" y="42"/>
                  <a:pt x="250" y="39"/>
                  <a:pt x="281" y="36"/>
                </a:cubicBezTo>
                <a:cubicBezTo>
                  <a:pt x="308" y="30"/>
                  <a:pt x="344" y="21"/>
                  <a:pt x="350" y="15"/>
                </a:cubicBezTo>
                <a:lnTo>
                  <a:pt x="351" y="18"/>
                </a:lnTo>
                <a:cubicBezTo>
                  <a:pt x="347" y="24"/>
                  <a:pt x="317" y="33"/>
                  <a:pt x="282" y="39"/>
                </a:cubicBezTo>
                <a:cubicBezTo>
                  <a:pt x="251" y="45"/>
                  <a:pt x="215" y="48"/>
                  <a:pt x="175" y="48"/>
                </a:cubicBezTo>
                <a:close/>
                <a:moveTo>
                  <a:pt x="175" y="33"/>
                </a:moveTo>
                <a:cubicBezTo>
                  <a:pt x="138" y="33"/>
                  <a:pt x="103" y="30"/>
                  <a:pt x="73" y="24"/>
                </a:cubicBezTo>
                <a:cubicBezTo>
                  <a:pt x="71" y="24"/>
                  <a:pt x="69" y="23"/>
                  <a:pt x="66" y="23"/>
                </a:cubicBezTo>
                <a:cubicBezTo>
                  <a:pt x="69" y="23"/>
                  <a:pt x="71" y="24"/>
                  <a:pt x="74" y="24"/>
                </a:cubicBezTo>
                <a:cubicBezTo>
                  <a:pt x="103" y="27"/>
                  <a:pt x="138" y="30"/>
                  <a:pt x="175" y="30"/>
                </a:cubicBezTo>
                <a:cubicBezTo>
                  <a:pt x="215" y="30"/>
                  <a:pt x="251" y="27"/>
                  <a:pt x="282" y="24"/>
                </a:cubicBezTo>
                <a:cubicBezTo>
                  <a:pt x="317" y="18"/>
                  <a:pt x="346" y="9"/>
                  <a:pt x="350" y="6"/>
                </a:cubicBezTo>
                <a:lnTo>
                  <a:pt x="350" y="0"/>
                </a:lnTo>
                <a:cubicBezTo>
                  <a:pt x="345" y="9"/>
                  <a:pt x="308" y="18"/>
                  <a:pt x="281" y="21"/>
                </a:cubicBezTo>
                <a:cubicBezTo>
                  <a:pt x="251" y="24"/>
                  <a:pt x="215" y="27"/>
                  <a:pt x="175" y="27"/>
                </a:cubicBezTo>
                <a:cubicBezTo>
                  <a:pt x="214" y="27"/>
                  <a:pt x="251" y="24"/>
                  <a:pt x="281" y="18"/>
                </a:cubicBezTo>
                <a:cubicBezTo>
                  <a:pt x="308" y="18"/>
                  <a:pt x="344" y="6"/>
                  <a:pt x="350" y="0"/>
                </a:cubicBezTo>
                <a:lnTo>
                  <a:pt x="351" y="6"/>
                </a:lnTo>
                <a:cubicBezTo>
                  <a:pt x="347" y="12"/>
                  <a:pt x="317" y="18"/>
                  <a:pt x="282" y="24"/>
                </a:cubicBezTo>
                <a:cubicBezTo>
                  <a:pt x="251" y="30"/>
                  <a:pt x="215" y="33"/>
                  <a:pt x="175" y="33"/>
                </a:cubicBezTo>
                <a:close/>
                <a:moveTo>
                  <a:pt x="6" y="8"/>
                </a:moveTo>
                <a:cubicBezTo>
                  <a:pt x="16" y="12"/>
                  <a:pt x="38" y="18"/>
                  <a:pt x="66" y="23"/>
                </a:cubicBezTo>
                <a:cubicBezTo>
                  <a:pt x="35" y="18"/>
                  <a:pt x="14" y="12"/>
                  <a:pt x="6" y="8"/>
                </a:cubicBezTo>
                <a:close/>
                <a:moveTo>
                  <a:pt x="0" y="6"/>
                </a:moveTo>
                <a:lnTo>
                  <a:pt x="0" y="0"/>
                </a:lnTo>
                <a:lnTo>
                  <a:pt x="2" y="6"/>
                </a:lnTo>
                <a:cubicBezTo>
                  <a:pt x="2" y="6"/>
                  <a:pt x="4" y="7"/>
                  <a:pt x="6" y="8"/>
                </a:cubicBezTo>
                <a:cubicBezTo>
                  <a:pt x="3" y="7"/>
                  <a:pt x="1" y="6"/>
                  <a:pt x="0" y="6"/>
                </a:cubicBezTo>
                <a:close/>
                <a:moveTo>
                  <a:pt x="74" y="21"/>
                </a:moveTo>
                <a:cubicBezTo>
                  <a:pt x="57" y="18"/>
                  <a:pt x="16" y="12"/>
                  <a:pt x="0" y="0"/>
                </a:cubicBezTo>
                <a:cubicBezTo>
                  <a:pt x="16" y="12"/>
                  <a:pt x="61" y="18"/>
                  <a:pt x="74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8" name="Freeform 2592">
            <a:extLst>
              <a:ext uri="{FF2B5EF4-FFF2-40B4-BE49-F238E27FC236}">
                <a16:creationId xmlns:a16="http://schemas.microsoft.com/office/drawing/2014/main" id="{2B25A32E-D56A-D645-86C9-16B2C7DC8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4475" y="3273425"/>
            <a:ext cx="109538" cy="14288"/>
          </a:xfrm>
          <a:custGeom>
            <a:avLst/>
            <a:gdLst>
              <a:gd name="T0" fmla="*/ 54227 w 303"/>
              <a:gd name="T1" fmla="*/ 8573 h 40"/>
              <a:gd name="T2" fmla="*/ 109176 w 303"/>
              <a:gd name="T3" fmla="*/ 0 h 40"/>
              <a:gd name="T4" fmla="*/ 105561 w 303"/>
              <a:gd name="T5" fmla="*/ 5358 h 40"/>
              <a:gd name="T6" fmla="*/ 54227 w 303"/>
              <a:gd name="T7" fmla="*/ 13931 h 40"/>
              <a:gd name="T8" fmla="*/ 3254 w 303"/>
              <a:gd name="T9" fmla="*/ 5358 h 40"/>
              <a:gd name="T10" fmla="*/ 0 w 303"/>
              <a:gd name="T11" fmla="*/ 0 h 40"/>
              <a:gd name="T12" fmla="*/ 54227 w 303"/>
              <a:gd name="T13" fmla="*/ 8573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3" h="40">
                <a:moveTo>
                  <a:pt x="150" y="24"/>
                </a:moveTo>
                <a:cubicBezTo>
                  <a:pt x="198" y="21"/>
                  <a:pt x="279" y="12"/>
                  <a:pt x="302" y="0"/>
                </a:cubicBezTo>
                <a:lnTo>
                  <a:pt x="292" y="15"/>
                </a:lnTo>
                <a:cubicBezTo>
                  <a:pt x="258" y="30"/>
                  <a:pt x="208" y="39"/>
                  <a:pt x="150" y="39"/>
                </a:cubicBezTo>
                <a:cubicBezTo>
                  <a:pt x="95" y="39"/>
                  <a:pt x="32" y="24"/>
                  <a:pt x="9" y="15"/>
                </a:cubicBezTo>
                <a:lnTo>
                  <a:pt x="0" y="0"/>
                </a:lnTo>
                <a:cubicBezTo>
                  <a:pt x="12" y="3"/>
                  <a:pt x="75" y="21"/>
                  <a:pt x="150" y="24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9" name="Freeform 2593">
            <a:extLst>
              <a:ext uri="{FF2B5EF4-FFF2-40B4-BE49-F238E27FC236}">
                <a16:creationId xmlns:a16="http://schemas.microsoft.com/office/drawing/2014/main" id="{C8753476-C73A-F24E-9E61-207FDC320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2888" y="3271838"/>
            <a:ext cx="111125" cy="15875"/>
          </a:xfrm>
          <a:custGeom>
            <a:avLst/>
            <a:gdLst>
              <a:gd name="T0" fmla="*/ 107899 w 310"/>
              <a:gd name="T1" fmla="*/ 5538 h 43"/>
              <a:gd name="T2" fmla="*/ 106106 w 310"/>
              <a:gd name="T3" fmla="*/ 7753 h 43"/>
              <a:gd name="T4" fmla="*/ 87108 w 310"/>
              <a:gd name="T5" fmla="*/ 12183 h 43"/>
              <a:gd name="T6" fmla="*/ 55204 w 310"/>
              <a:gd name="T7" fmla="*/ 15506 h 43"/>
              <a:gd name="T8" fmla="*/ 3585 w 310"/>
              <a:gd name="T9" fmla="*/ 6645 h 43"/>
              <a:gd name="T10" fmla="*/ 2509 w 310"/>
              <a:gd name="T11" fmla="*/ 5538 h 43"/>
              <a:gd name="T12" fmla="*/ 2509 w 310"/>
              <a:gd name="T13" fmla="*/ 5538 h 43"/>
              <a:gd name="T14" fmla="*/ 3943 w 310"/>
              <a:gd name="T15" fmla="*/ 5538 h 43"/>
              <a:gd name="T16" fmla="*/ 55204 w 310"/>
              <a:gd name="T17" fmla="*/ 14398 h 43"/>
              <a:gd name="T18" fmla="*/ 86391 w 310"/>
              <a:gd name="T19" fmla="*/ 11076 h 43"/>
              <a:gd name="T20" fmla="*/ 107182 w 310"/>
              <a:gd name="T21" fmla="*/ 5538 h 43"/>
              <a:gd name="T22" fmla="*/ 107899 w 310"/>
              <a:gd name="T23" fmla="*/ 5538 h 43"/>
              <a:gd name="T24" fmla="*/ 110767 w 310"/>
              <a:gd name="T25" fmla="*/ 0 h 43"/>
              <a:gd name="T26" fmla="*/ 110767 w 310"/>
              <a:gd name="T27" fmla="*/ 0 h 43"/>
              <a:gd name="T28" fmla="*/ 109691 w 310"/>
              <a:gd name="T29" fmla="*/ 2215 h 43"/>
              <a:gd name="T30" fmla="*/ 85674 w 310"/>
              <a:gd name="T31" fmla="*/ 7753 h 43"/>
              <a:gd name="T32" fmla="*/ 55562 w 310"/>
              <a:gd name="T33" fmla="*/ 9968 h 43"/>
              <a:gd name="T34" fmla="*/ 717 w 310"/>
              <a:gd name="T35" fmla="*/ 2215 h 43"/>
              <a:gd name="T36" fmla="*/ 0 w 310"/>
              <a:gd name="T37" fmla="*/ 1108 h 43"/>
              <a:gd name="T38" fmla="*/ 55562 w 310"/>
              <a:gd name="T39" fmla="*/ 8860 h 43"/>
              <a:gd name="T40" fmla="*/ 84957 w 310"/>
              <a:gd name="T41" fmla="*/ 6645 h 43"/>
              <a:gd name="T42" fmla="*/ 109691 w 310"/>
              <a:gd name="T43" fmla="*/ 1108 h 43"/>
              <a:gd name="T44" fmla="*/ 109691 w 310"/>
              <a:gd name="T45" fmla="*/ 1108 h 43"/>
              <a:gd name="T46" fmla="*/ 110767 w 310"/>
              <a:gd name="T47" fmla="*/ 0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0" h="43">
                <a:moveTo>
                  <a:pt x="301" y="15"/>
                </a:moveTo>
                <a:cubicBezTo>
                  <a:pt x="299" y="18"/>
                  <a:pt x="297" y="18"/>
                  <a:pt x="296" y="21"/>
                </a:cubicBezTo>
                <a:cubicBezTo>
                  <a:pt x="280" y="27"/>
                  <a:pt x="253" y="33"/>
                  <a:pt x="243" y="33"/>
                </a:cubicBezTo>
                <a:cubicBezTo>
                  <a:pt x="220" y="42"/>
                  <a:pt x="186" y="42"/>
                  <a:pt x="154" y="42"/>
                </a:cubicBezTo>
                <a:cubicBezTo>
                  <a:pt x="88" y="42"/>
                  <a:pt x="34" y="30"/>
                  <a:pt x="10" y="18"/>
                </a:cubicBezTo>
                <a:lnTo>
                  <a:pt x="7" y="15"/>
                </a:lnTo>
                <a:lnTo>
                  <a:pt x="11" y="15"/>
                </a:lnTo>
                <a:cubicBezTo>
                  <a:pt x="55" y="33"/>
                  <a:pt x="107" y="39"/>
                  <a:pt x="154" y="39"/>
                </a:cubicBezTo>
                <a:cubicBezTo>
                  <a:pt x="186" y="39"/>
                  <a:pt x="216" y="36"/>
                  <a:pt x="241" y="30"/>
                </a:cubicBezTo>
                <a:cubicBezTo>
                  <a:pt x="280" y="24"/>
                  <a:pt x="295" y="18"/>
                  <a:pt x="299" y="15"/>
                </a:cubicBezTo>
                <a:lnTo>
                  <a:pt x="301" y="15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308" y="3"/>
                  <a:pt x="307" y="6"/>
                  <a:pt x="306" y="6"/>
                </a:cubicBezTo>
                <a:cubicBezTo>
                  <a:pt x="297" y="9"/>
                  <a:pt x="274" y="15"/>
                  <a:pt x="239" y="21"/>
                </a:cubicBezTo>
                <a:cubicBezTo>
                  <a:pt x="215" y="24"/>
                  <a:pt x="202" y="27"/>
                  <a:pt x="155" y="27"/>
                </a:cubicBezTo>
                <a:cubicBezTo>
                  <a:pt x="70" y="24"/>
                  <a:pt x="15" y="9"/>
                  <a:pt x="2" y="6"/>
                </a:cubicBezTo>
                <a:lnTo>
                  <a:pt x="0" y="3"/>
                </a:lnTo>
                <a:cubicBezTo>
                  <a:pt x="49" y="15"/>
                  <a:pt x="100" y="24"/>
                  <a:pt x="155" y="24"/>
                </a:cubicBezTo>
                <a:cubicBezTo>
                  <a:pt x="198" y="24"/>
                  <a:pt x="214" y="21"/>
                  <a:pt x="237" y="18"/>
                </a:cubicBezTo>
                <a:cubicBezTo>
                  <a:pt x="279" y="12"/>
                  <a:pt x="299" y="6"/>
                  <a:pt x="306" y="3"/>
                </a:cubicBezTo>
                <a:lnTo>
                  <a:pt x="309" y="0"/>
                </a:lnTo>
                <a:close/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0" name="Freeform 2594">
            <a:extLst>
              <a:ext uri="{FF2B5EF4-FFF2-40B4-BE49-F238E27FC236}">
                <a16:creationId xmlns:a16="http://schemas.microsoft.com/office/drawing/2014/main" id="{7C66699E-2952-8E4F-A631-AB43256FC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271838"/>
            <a:ext cx="112713" cy="15875"/>
          </a:xfrm>
          <a:custGeom>
            <a:avLst/>
            <a:gdLst>
              <a:gd name="T0" fmla="*/ 56356 w 312"/>
              <a:gd name="T1" fmla="*/ 15530 h 46"/>
              <a:gd name="T2" fmla="*/ 4335 w 312"/>
              <a:gd name="T3" fmla="*/ 6212 h 46"/>
              <a:gd name="T4" fmla="*/ 2890 w 312"/>
              <a:gd name="T5" fmla="*/ 5177 h 46"/>
              <a:gd name="T6" fmla="*/ 3251 w 312"/>
              <a:gd name="T7" fmla="*/ 5177 h 46"/>
              <a:gd name="T8" fmla="*/ 4335 w 312"/>
              <a:gd name="T9" fmla="*/ 6212 h 46"/>
              <a:gd name="T10" fmla="*/ 56356 w 312"/>
              <a:gd name="T11" fmla="*/ 14495 h 46"/>
              <a:gd name="T12" fmla="*/ 57440 w 312"/>
              <a:gd name="T13" fmla="*/ 14495 h 46"/>
              <a:gd name="T14" fmla="*/ 4335 w 312"/>
              <a:gd name="T15" fmla="*/ 5177 h 46"/>
              <a:gd name="T16" fmla="*/ 4696 w 312"/>
              <a:gd name="T17" fmla="*/ 5177 h 46"/>
              <a:gd name="T18" fmla="*/ 56356 w 312"/>
              <a:gd name="T19" fmla="*/ 13459 h 46"/>
              <a:gd name="T20" fmla="*/ 87786 w 312"/>
              <a:gd name="T21" fmla="*/ 10353 h 46"/>
              <a:gd name="T22" fmla="*/ 108739 w 312"/>
              <a:gd name="T23" fmla="*/ 5177 h 46"/>
              <a:gd name="T24" fmla="*/ 87786 w 312"/>
              <a:gd name="T25" fmla="*/ 11389 h 46"/>
              <a:gd name="T26" fmla="*/ 58885 w 312"/>
              <a:gd name="T27" fmla="*/ 14495 h 46"/>
              <a:gd name="T28" fmla="*/ 88509 w 312"/>
              <a:gd name="T29" fmla="*/ 11389 h 46"/>
              <a:gd name="T30" fmla="*/ 107655 w 312"/>
              <a:gd name="T31" fmla="*/ 7247 h 46"/>
              <a:gd name="T32" fmla="*/ 108739 w 312"/>
              <a:gd name="T33" fmla="*/ 5177 h 46"/>
              <a:gd name="T34" fmla="*/ 109100 w 312"/>
              <a:gd name="T35" fmla="*/ 5177 h 46"/>
              <a:gd name="T36" fmla="*/ 109462 w 312"/>
              <a:gd name="T37" fmla="*/ 5177 h 46"/>
              <a:gd name="T38" fmla="*/ 107655 w 312"/>
              <a:gd name="T39" fmla="*/ 7247 h 46"/>
              <a:gd name="T40" fmla="*/ 88509 w 312"/>
              <a:gd name="T41" fmla="*/ 12424 h 46"/>
              <a:gd name="T42" fmla="*/ 56356 w 312"/>
              <a:gd name="T43" fmla="*/ 15530 h 46"/>
              <a:gd name="T44" fmla="*/ 56718 w 312"/>
              <a:gd name="T45" fmla="*/ 9318 h 46"/>
              <a:gd name="T46" fmla="*/ 1445 w 312"/>
              <a:gd name="T47" fmla="*/ 2071 h 46"/>
              <a:gd name="T48" fmla="*/ 0 w 312"/>
              <a:gd name="T49" fmla="*/ 1035 h 46"/>
              <a:gd name="T50" fmla="*/ 723 w 312"/>
              <a:gd name="T51" fmla="*/ 1035 h 46"/>
              <a:gd name="T52" fmla="*/ 1084 w 312"/>
              <a:gd name="T53" fmla="*/ 1035 h 46"/>
              <a:gd name="T54" fmla="*/ 1084 w 312"/>
              <a:gd name="T55" fmla="*/ 1035 h 46"/>
              <a:gd name="T56" fmla="*/ 29985 w 312"/>
              <a:gd name="T57" fmla="*/ 6212 h 46"/>
              <a:gd name="T58" fmla="*/ 1084 w 312"/>
              <a:gd name="T59" fmla="*/ 1035 h 46"/>
              <a:gd name="T60" fmla="*/ 1445 w 312"/>
              <a:gd name="T61" fmla="*/ 2071 h 46"/>
              <a:gd name="T62" fmla="*/ 56718 w 312"/>
              <a:gd name="T63" fmla="*/ 9318 h 46"/>
              <a:gd name="T64" fmla="*/ 83451 w 312"/>
              <a:gd name="T65" fmla="*/ 7247 h 46"/>
              <a:gd name="T66" fmla="*/ 87064 w 312"/>
              <a:gd name="T67" fmla="*/ 7247 h 46"/>
              <a:gd name="T68" fmla="*/ 111268 w 312"/>
              <a:gd name="T69" fmla="*/ 2071 h 46"/>
              <a:gd name="T70" fmla="*/ 87064 w 312"/>
              <a:gd name="T71" fmla="*/ 7247 h 46"/>
              <a:gd name="T72" fmla="*/ 83451 w 312"/>
              <a:gd name="T73" fmla="*/ 8283 h 46"/>
              <a:gd name="T74" fmla="*/ 56718 w 312"/>
              <a:gd name="T75" fmla="*/ 9318 h 46"/>
              <a:gd name="T76" fmla="*/ 111268 w 312"/>
              <a:gd name="T77" fmla="*/ 1035 h 46"/>
              <a:gd name="T78" fmla="*/ 86341 w 312"/>
              <a:gd name="T79" fmla="*/ 6212 h 46"/>
              <a:gd name="T80" fmla="*/ 84173 w 312"/>
              <a:gd name="T81" fmla="*/ 6212 h 46"/>
              <a:gd name="T82" fmla="*/ 56718 w 312"/>
              <a:gd name="T83" fmla="*/ 8283 h 46"/>
              <a:gd name="T84" fmla="*/ 83812 w 312"/>
              <a:gd name="T85" fmla="*/ 6212 h 46"/>
              <a:gd name="T86" fmla="*/ 86341 w 312"/>
              <a:gd name="T87" fmla="*/ 5177 h 46"/>
              <a:gd name="T88" fmla="*/ 110545 w 312"/>
              <a:gd name="T89" fmla="*/ 1035 h 46"/>
              <a:gd name="T90" fmla="*/ 111629 w 312"/>
              <a:gd name="T91" fmla="*/ 345 h 46"/>
              <a:gd name="T92" fmla="*/ 111990 w 312"/>
              <a:gd name="T93" fmla="*/ 345 h 46"/>
              <a:gd name="T94" fmla="*/ 111629 w 312"/>
              <a:gd name="T95" fmla="*/ 345 h 46"/>
              <a:gd name="T96" fmla="*/ 111268 w 312"/>
              <a:gd name="T97" fmla="*/ 1035 h 46"/>
              <a:gd name="T98" fmla="*/ 111990 w 312"/>
              <a:gd name="T99" fmla="*/ 0 h 46"/>
              <a:gd name="T100" fmla="*/ 112352 w 312"/>
              <a:gd name="T101" fmla="*/ 0 h 46"/>
              <a:gd name="T102" fmla="*/ 111990 w 312"/>
              <a:gd name="T103" fmla="*/ 0 h 46"/>
              <a:gd name="T104" fmla="*/ 112352 w 312"/>
              <a:gd name="T105" fmla="*/ 0 h 46"/>
              <a:gd name="T106" fmla="*/ 111990 w 312"/>
              <a:gd name="T107" fmla="*/ 345 h 46"/>
              <a:gd name="T108" fmla="*/ 111990 w 312"/>
              <a:gd name="T109" fmla="*/ 0 h 4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12" h="46">
                <a:moveTo>
                  <a:pt x="156" y="45"/>
                </a:moveTo>
                <a:cubicBezTo>
                  <a:pt x="88" y="42"/>
                  <a:pt x="36" y="30"/>
                  <a:pt x="12" y="18"/>
                </a:cubicBezTo>
                <a:lnTo>
                  <a:pt x="8" y="15"/>
                </a:lnTo>
                <a:lnTo>
                  <a:pt x="9" y="15"/>
                </a:lnTo>
                <a:lnTo>
                  <a:pt x="12" y="18"/>
                </a:lnTo>
                <a:cubicBezTo>
                  <a:pt x="38" y="30"/>
                  <a:pt x="94" y="42"/>
                  <a:pt x="156" y="42"/>
                </a:cubicBezTo>
                <a:lnTo>
                  <a:pt x="159" y="42"/>
                </a:lnTo>
                <a:cubicBezTo>
                  <a:pt x="102" y="39"/>
                  <a:pt x="53" y="30"/>
                  <a:pt x="12" y="15"/>
                </a:cubicBezTo>
                <a:lnTo>
                  <a:pt x="13" y="15"/>
                </a:lnTo>
                <a:cubicBezTo>
                  <a:pt x="53" y="30"/>
                  <a:pt x="102" y="39"/>
                  <a:pt x="156" y="39"/>
                </a:cubicBezTo>
                <a:cubicBezTo>
                  <a:pt x="191" y="39"/>
                  <a:pt x="223" y="33"/>
                  <a:pt x="243" y="30"/>
                </a:cubicBezTo>
                <a:cubicBezTo>
                  <a:pt x="285" y="24"/>
                  <a:pt x="298" y="15"/>
                  <a:pt x="301" y="15"/>
                </a:cubicBezTo>
                <a:cubicBezTo>
                  <a:pt x="298" y="18"/>
                  <a:pt x="284" y="24"/>
                  <a:pt x="243" y="33"/>
                </a:cubicBezTo>
                <a:cubicBezTo>
                  <a:pt x="224" y="33"/>
                  <a:pt x="194" y="41"/>
                  <a:pt x="163" y="42"/>
                </a:cubicBezTo>
                <a:cubicBezTo>
                  <a:pt x="192" y="42"/>
                  <a:pt x="223" y="39"/>
                  <a:pt x="245" y="33"/>
                </a:cubicBezTo>
                <a:cubicBezTo>
                  <a:pt x="255" y="33"/>
                  <a:pt x="282" y="27"/>
                  <a:pt x="298" y="21"/>
                </a:cubicBezTo>
                <a:cubicBezTo>
                  <a:pt x="298" y="18"/>
                  <a:pt x="300" y="18"/>
                  <a:pt x="301" y="15"/>
                </a:cubicBezTo>
                <a:lnTo>
                  <a:pt x="302" y="15"/>
                </a:lnTo>
                <a:lnTo>
                  <a:pt x="303" y="15"/>
                </a:lnTo>
                <a:cubicBezTo>
                  <a:pt x="302" y="18"/>
                  <a:pt x="300" y="21"/>
                  <a:pt x="298" y="21"/>
                </a:cubicBezTo>
                <a:cubicBezTo>
                  <a:pt x="283" y="27"/>
                  <a:pt x="256" y="33"/>
                  <a:pt x="245" y="36"/>
                </a:cubicBezTo>
                <a:cubicBezTo>
                  <a:pt x="220" y="42"/>
                  <a:pt x="188" y="45"/>
                  <a:pt x="156" y="45"/>
                </a:cubicBezTo>
                <a:close/>
                <a:moveTo>
                  <a:pt x="157" y="27"/>
                </a:moveTo>
                <a:cubicBezTo>
                  <a:pt x="81" y="27"/>
                  <a:pt x="28" y="15"/>
                  <a:pt x="4" y="6"/>
                </a:cubicBezTo>
                <a:lnTo>
                  <a:pt x="0" y="3"/>
                </a:lnTo>
                <a:lnTo>
                  <a:pt x="2" y="3"/>
                </a:lnTo>
                <a:cubicBezTo>
                  <a:pt x="2" y="3"/>
                  <a:pt x="2" y="3"/>
                  <a:pt x="3" y="3"/>
                </a:cubicBezTo>
                <a:cubicBezTo>
                  <a:pt x="31" y="9"/>
                  <a:pt x="57" y="14"/>
                  <a:pt x="83" y="18"/>
                </a:cubicBezTo>
                <a:cubicBezTo>
                  <a:pt x="57" y="14"/>
                  <a:pt x="30" y="9"/>
                  <a:pt x="3" y="3"/>
                </a:cubicBezTo>
                <a:lnTo>
                  <a:pt x="4" y="6"/>
                </a:lnTo>
                <a:cubicBezTo>
                  <a:pt x="28" y="12"/>
                  <a:pt x="81" y="24"/>
                  <a:pt x="157" y="27"/>
                </a:cubicBezTo>
                <a:cubicBezTo>
                  <a:pt x="196" y="27"/>
                  <a:pt x="212" y="24"/>
                  <a:pt x="231" y="21"/>
                </a:cubicBezTo>
                <a:lnTo>
                  <a:pt x="241" y="21"/>
                </a:lnTo>
                <a:cubicBezTo>
                  <a:pt x="272" y="15"/>
                  <a:pt x="296" y="9"/>
                  <a:pt x="308" y="6"/>
                </a:cubicBezTo>
                <a:cubicBezTo>
                  <a:pt x="296" y="12"/>
                  <a:pt x="272" y="18"/>
                  <a:pt x="241" y="21"/>
                </a:cubicBezTo>
                <a:lnTo>
                  <a:pt x="231" y="24"/>
                </a:lnTo>
                <a:cubicBezTo>
                  <a:pt x="212" y="24"/>
                  <a:pt x="196" y="27"/>
                  <a:pt x="157" y="27"/>
                </a:cubicBezTo>
                <a:close/>
                <a:moveTo>
                  <a:pt x="308" y="3"/>
                </a:moveTo>
                <a:cubicBezTo>
                  <a:pt x="300" y="6"/>
                  <a:pt x="280" y="12"/>
                  <a:pt x="239" y="18"/>
                </a:cubicBezTo>
                <a:lnTo>
                  <a:pt x="233" y="18"/>
                </a:lnTo>
                <a:cubicBezTo>
                  <a:pt x="214" y="21"/>
                  <a:pt x="195" y="24"/>
                  <a:pt x="157" y="24"/>
                </a:cubicBezTo>
                <a:cubicBezTo>
                  <a:pt x="195" y="24"/>
                  <a:pt x="214" y="21"/>
                  <a:pt x="232" y="18"/>
                </a:cubicBezTo>
                <a:lnTo>
                  <a:pt x="239" y="15"/>
                </a:lnTo>
                <a:cubicBezTo>
                  <a:pt x="280" y="12"/>
                  <a:pt x="299" y="6"/>
                  <a:pt x="306" y="3"/>
                </a:cubicBezTo>
                <a:lnTo>
                  <a:pt x="309" y="1"/>
                </a:lnTo>
                <a:lnTo>
                  <a:pt x="310" y="1"/>
                </a:lnTo>
                <a:lnTo>
                  <a:pt x="309" y="1"/>
                </a:lnTo>
                <a:lnTo>
                  <a:pt x="308" y="3"/>
                </a:lnTo>
                <a:close/>
                <a:moveTo>
                  <a:pt x="310" y="0"/>
                </a:moveTo>
                <a:lnTo>
                  <a:pt x="311" y="0"/>
                </a:lnTo>
                <a:lnTo>
                  <a:pt x="310" y="0"/>
                </a:lnTo>
                <a:lnTo>
                  <a:pt x="311" y="0"/>
                </a:lnTo>
                <a:lnTo>
                  <a:pt x="310" y="1"/>
                </a:lnTo>
                <a:lnTo>
                  <a:pt x="3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1" name="Freeform 2595">
            <a:extLst>
              <a:ext uri="{FF2B5EF4-FFF2-40B4-BE49-F238E27FC236}">
                <a16:creationId xmlns:a16="http://schemas.microsoft.com/office/drawing/2014/main" id="{775E2C7B-33D6-C14C-960A-C1B5F70C1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3181350"/>
            <a:ext cx="123825" cy="123825"/>
          </a:xfrm>
          <a:custGeom>
            <a:avLst/>
            <a:gdLst>
              <a:gd name="T0" fmla="*/ 61550 w 342"/>
              <a:gd name="T1" fmla="*/ 0 h 344"/>
              <a:gd name="T2" fmla="*/ 123463 w 342"/>
              <a:gd name="T3" fmla="*/ 62272 h 344"/>
              <a:gd name="T4" fmla="*/ 61550 w 342"/>
              <a:gd name="T5" fmla="*/ 123465 h 344"/>
              <a:gd name="T6" fmla="*/ 0 w 342"/>
              <a:gd name="T7" fmla="*/ 62272 h 344"/>
              <a:gd name="T8" fmla="*/ 61550 w 342"/>
              <a:gd name="T9" fmla="*/ 0 h 3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2" h="344">
                <a:moveTo>
                  <a:pt x="170" y="0"/>
                </a:moveTo>
                <a:cubicBezTo>
                  <a:pt x="265" y="0"/>
                  <a:pt x="341" y="79"/>
                  <a:pt x="341" y="173"/>
                </a:cubicBezTo>
                <a:cubicBezTo>
                  <a:pt x="341" y="267"/>
                  <a:pt x="265" y="343"/>
                  <a:pt x="170" y="343"/>
                </a:cubicBezTo>
                <a:cubicBezTo>
                  <a:pt x="76" y="343"/>
                  <a:pt x="0" y="267"/>
                  <a:pt x="0" y="173"/>
                </a:cubicBezTo>
                <a:cubicBezTo>
                  <a:pt x="0" y="79"/>
                  <a:pt x="76" y="0"/>
                  <a:pt x="170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2" name="Freeform 2596">
            <a:extLst>
              <a:ext uri="{FF2B5EF4-FFF2-40B4-BE49-F238E27FC236}">
                <a16:creationId xmlns:a16="http://schemas.microsoft.com/office/drawing/2014/main" id="{38A2DC91-3858-C44E-A1BE-DCCBDD53F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3181350"/>
            <a:ext cx="125412" cy="125413"/>
          </a:xfrm>
          <a:custGeom>
            <a:avLst/>
            <a:gdLst>
              <a:gd name="T0" fmla="*/ 62346 w 348"/>
              <a:gd name="T1" fmla="*/ 0 h 350"/>
              <a:gd name="T2" fmla="*/ 125052 w 348"/>
              <a:gd name="T3" fmla="*/ 63065 h 350"/>
              <a:gd name="T4" fmla="*/ 62346 w 348"/>
              <a:gd name="T5" fmla="*/ 125055 h 350"/>
              <a:gd name="T6" fmla="*/ 0 w 348"/>
              <a:gd name="T7" fmla="*/ 63065 h 350"/>
              <a:gd name="T8" fmla="*/ 62346 w 348"/>
              <a:gd name="T9" fmla="*/ 0 h 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350">
                <a:moveTo>
                  <a:pt x="173" y="0"/>
                </a:moveTo>
                <a:cubicBezTo>
                  <a:pt x="268" y="0"/>
                  <a:pt x="347" y="82"/>
                  <a:pt x="347" y="176"/>
                </a:cubicBezTo>
                <a:cubicBezTo>
                  <a:pt x="347" y="270"/>
                  <a:pt x="268" y="349"/>
                  <a:pt x="173" y="349"/>
                </a:cubicBezTo>
                <a:cubicBezTo>
                  <a:pt x="79" y="349"/>
                  <a:pt x="0" y="270"/>
                  <a:pt x="0" y="176"/>
                </a:cubicBezTo>
                <a:cubicBezTo>
                  <a:pt x="0" y="82"/>
                  <a:pt x="79" y="0"/>
                  <a:pt x="173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3" name="Freeform 2597">
            <a:extLst>
              <a:ext uri="{FF2B5EF4-FFF2-40B4-BE49-F238E27FC236}">
                <a16:creationId xmlns:a16="http://schemas.microsoft.com/office/drawing/2014/main" id="{4101BED7-57F4-B840-A1EC-2A91958E2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3181350"/>
            <a:ext cx="125412" cy="125413"/>
          </a:xfrm>
          <a:custGeom>
            <a:avLst/>
            <a:gdLst>
              <a:gd name="T0" fmla="*/ 62346 w 348"/>
              <a:gd name="T1" fmla="*/ 0 h 347"/>
              <a:gd name="T2" fmla="*/ 125052 w 348"/>
              <a:gd name="T3" fmla="*/ 63610 h 347"/>
              <a:gd name="T4" fmla="*/ 62346 w 348"/>
              <a:gd name="T5" fmla="*/ 1084 h 347"/>
              <a:gd name="T6" fmla="*/ 0 w 348"/>
              <a:gd name="T7" fmla="*/ 63610 h 347"/>
              <a:gd name="T8" fmla="*/ 62346 w 348"/>
              <a:gd name="T9" fmla="*/ 0 h 347"/>
              <a:gd name="T10" fmla="*/ 62346 w 348"/>
              <a:gd name="T11" fmla="*/ 125052 h 347"/>
              <a:gd name="T12" fmla="*/ 1442 w 348"/>
              <a:gd name="T13" fmla="*/ 63610 h 347"/>
              <a:gd name="T14" fmla="*/ 62346 w 348"/>
              <a:gd name="T15" fmla="*/ 2169 h 347"/>
              <a:gd name="T16" fmla="*/ 123970 w 348"/>
              <a:gd name="T17" fmla="*/ 63610 h 347"/>
              <a:gd name="T18" fmla="*/ 62346 w 348"/>
              <a:gd name="T19" fmla="*/ 125052 h 347"/>
              <a:gd name="T20" fmla="*/ 62346 w 348"/>
              <a:gd name="T21" fmla="*/ 2169 h 347"/>
              <a:gd name="T22" fmla="*/ 1442 w 348"/>
              <a:gd name="T23" fmla="*/ 63610 h 347"/>
              <a:gd name="T24" fmla="*/ 62346 w 348"/>
              <a:gd name="T25" fmla="*/ 123606 h 347"/>
              <a:gd name="T26" fmla="*/ 123610 w 348"/>
              <a:gd name="T27" fmla="*/ 63610 h 347"/>
              <a:gd name="T28" fmla="*/ 62346 w 348"/>
              <a:gd name="T29" fmla="*/ 2169 h 34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48" h="347">
                <a:moveTo>
                  <a:pt x="173" y="0"/>
                </a:moveTo>
                <a:cubicBezTo>
                  <a:pt x="268" y="0"/>
                  <a:pt x="347" y="82"/>
                  <a:pt x="347" y="176"/>
                </a:cubicBezTo>
                <a:cubicBezTo>
                  <a:pt x="347" y="82"/>
                  <a:pt x="268" y="3"/>
                  <a:pt x="173" y="3"/>
                </a:cubicBezTo>
                <a:cubicBezTo>
                  <a:pt x="79" y="3"/>
                  <a:pt x="0" y="82"/>
                  <a:pt x="0" y="176"/>
                </a:cubicBezTo>
                <a:cubicBezTo>
                  <a:pt x="0" y="82"/>
                  <a:pt x="79" y="0"/>
                  <a:pt x="173" y="0"/>
                </a:cubicBezTo>
                <a:close/>
                <a:moveTo>
                  <a:pt x="173" y="346"/>
                </a:moveTo>
                <a:cubicBezTo>
                  <a:pt x="80" y="346"/>
                  <a:pt x="4" y="270"/>
                  <a:pt x="4" y="176"/>
                </a:cubicBezTo>
                <a:cubicBezTo>
                  <a:pt x="4" y="82"/>
                  <a:pt x="80" y="6"/>
                  <a:pt x="173" y="6"/>
                </a:cubicBezTo>
                <a:cubicBezTo>
                  <a:pt x="268" y="6"/>
                  <a:pt x="344" y="82"/>
                  <a:pt x="344" y="176"/>
                </a:cubicBezTo>
                <a:cubicBezTo>
                  <a:pt x="344" y="270"/>
                  <a:pt x="268" y="346"/>
                  <a:pt x="173" y="346"/>
                </a:cubicBezTo>
                <a:close/>
                <a:moveTo>
                  <a:pt x="173" y="6"/>
                </a:moveTo>
                <a:cubicBezTo>
                  <a:pt x="81" y="6"/>
                  <a:pt x="4" y="85"/>
                  <a:pt x="4" y="176"/>
                </a:cubicBezTo>
                <a:cubicBezTo>
                  <a:pt x="4" y="270"/>
                  <a:pt x="81" y="342"/>
                  <a:pt x="173" y="342"/>
                </a:cubicBezTo>
                <a:cubicBezTo>
                  <a:pt x="267" y="342"/>
                  <a:pt x="343" y="270"/>
                  <a:pt x="343" y="176"/>
                </a:cubicBezTo>
                <a:cubicBezTo>
                  <a:pt x="343" y="85"/>
                  <a:pt x="267" y="6"/>
                  <a:pt x="17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4" name="Freeform 2598">
            <a:extLst>
              <a:ext uri="{FF2B5EF4-FFF2-40B4-BE49-F238E27FC236}">
                <a16:creationId xmlns:a16="http://schemas.microsoft.com/office/drawing/2014/main" id="{305C7C23-093F-3341-AD78-1906DFCF3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187700"/>
            <a:ext cx="114300" cy="114300"/>
          </a:xfrm>
          <a:custGeom>
            <a:avLst/>
            <a:gdLst>
              <a:gd name="T0" fmla="*/ 56609 w 317"/>
              <a:gd name="T1" fmla="*/ 0 h 316"/>
              <a:gd name="T2" fmla="*/ 113939 w 317"/>
              <a:gd name="T3" fmla="*/ 57150 h 316"/>
              <a:gd name="T4" fmla="*/ 56609 w 317"/>
              <a:gd name="T5" fmla="*/ 113938 h 316"/>
              <a:gd name="T6" fmla="*/ 0 w 317"/>
              <a:gd name="T7" fmla="*/ 57150 h 316"/>
              <a:gd name="T8" fmla="*/ 56609 w 317"/>
              <a:gd name="T9" fmla="*/ 0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7" h="316">
                <a:moveTo>
                  <a:pt x="157" y="0"/>
                </a:moveTo>
                <a:cubicBezTo>
                  <a:pt x="245" y="0"/>
                  <a:pt x="316" y="69"/>
                  <a:pt x="316" y="158"/>
                </a:cubicBezTo>
                <a:cubicBezTo>
                  <a:pt x="316" y="246"/>
                  <a:pt x="245" y="315"/>
                  <a:pt x="157" y="315"/>
                </a:cubicBezTo>
                <a:cubicBezTo>
                  <a:pt x="71" y="315"/>
                  <a:pt x="0" y="246"/>
                  <a:pt x="0" y="158"/>
                </a:cubicBezTo>
                <a:cubicBezTo>
                  <a:pt x="0" y="69"/>
                  <a:pt x="71" y="0"/>
                  <a:pt x="157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5" name="Freeform 2599">
            <a:extLst>
              <a:ext uri="{FF2B5EF4-FFF2-40B4-BE49-F238E27FC236}">
                <a16:creationId xmlns:a16="http://schemas.microsoft.com/office/drawing/2014/main" id="{621A23C9-659D-084B-9ACB-CD85EB9AF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186113"/>
            <a:ext cx="114300" cy="114300"/>
          </a:xfrm>
          <a:custGeom>
            <a:avLst/>
            <a:gdLst>
              <a:gd name="T0" fmla="*/ 0 w 319"/>
              <a:gd name="T1" fmla="*/ 57687 h 319"/>
              <a:gd name="T2" fmla="*/ 56971 w 319"/>
              <a:gd name="T3" fmla="*/ 0 h 319"/>
              <a:gd name="T4" fmla="*/ 113942 w 319"/>
              <a:gd name="T5" fmla="*/ 57687 h 319"/>
              <a:gd name="T6" fmla="*/ 56971 w 319"/>
              <a:gd name="T7" fmla="*/ 1075 h 319"/>
              <a:gd name="T8" fmla="*/ 112867 w 319"/>
              <a:gd name="T9" fmla="*/ 57687 h 319"/>
              <a:gd name="T10" fmla="*/ 56971 w 319"/>
              <a:gd name="T11" fmla="*/ 112867 h 319"/>
              <a:gd name="T12" fmla="*/ 1792 w 319"/>
              <a:gd name="T13" fmla="*/ 57687 h 319"/>
              <a:gd name="T14" fmla="*/ 56971 w 319"/>
              <a:gd name="T15" fmla="*/ 1075 h 319"/>
              <a:gd name="T16" fmla="*/ 717 w 319"/>
              <a:gd name="T17" fmla="*/ 57687 h 319"/>
              <a:gd name="T18" fmla="*/ 56971 w 319"/>
              <a:gd name="T19" fmla="*/ 113942 h 319"/>
              <a:gd name="T20" fmla="*/ 0 w 319"/>
              <a:gd name="T21" fmla="*/ 57687 h 319"/>
              <a:gd name="T22" fmla="*/ 56971 w 319"/>
              <a:gd name="T23" fmla="*/ 113942 h 319"/>
              <a:gd name="T24" fmla="*/ 113942 w 319"/>
              <a:gd name="T25" fmla="*/ 57687 h 319"/>
              <a:gd name="T26" fmla="*/ 56971 w 319"/>
              <a:gd name="T27" fmla="*/ 113942 h 319"/>
              <a:gd name="T28" fmla="*/ 56971 w 319"/>
              <a:gd name="T29" fmla="*/ 2150 h 319"/>
              <a:gd name="T30" fmla="*/ 2508 w 319"/>
              <a:gd name="T31" fmla="*/ 57687 h 319"/>
              <a:gd name="T32" fmla="*/ 56971 w 319"/>
              <a:gd name="T33" fmla="*/ 112867 h 319"/>
              <a:gd name="T34" fmla="*/ 112508 w 319"/>
              <a:gd name="T35" fmla="*/ 57687 h 319"/>
              <a:gd name="T36" fmla="*/ 56971 w 319"/>
              <a:gd name="T37" fmla="*/ 2150 h 3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19" h="319">
                <a:moveTo>
                  <a:pt x="0" y="161"/>
                </a:moveTo>
                <a:cubicBezTo>
                  <a:pt x="0" y="72"/>
                  <a:pt x="72" y="0"/>
                  <a:pt x="159" y="0"/>
                </a:cubicBezTo>
                <a:cubicBezTo>
                  <a:pt x="248" y="0"/>
                  <a:pt x="318" y="72"/>
                  <a:pt x="318" y="161"/>
                </a:cubicBezTo>
                <a:cubicBezTo>
                  <a:pt x="318" y="72"/>
                  <a:pt x="247" y="3"/>
                  <a:pt x="159" y="3"/>
                </a:cubicBezTo>
                <a:cubicBezTo>
                  <a:pt x="245" y="3"/>
                  <a:pt x="315" y="76"/>
                  <a:pt x="315" y="161"/>
                </a:cubicBezTo>
                <a:cubicBezTo>
                  <a:pt x="315" y="246"/>
                  <a:pt x="245" y="315"/>
                  <a:pt x="159" y="315"/>
                </a:cubicBezTo>
                <a:cubicBezTo>
                  <a:pt x="74" y="315"/>
                  <a:pt x="5" y="246"/>
                  <a:pt x="5" y="161"/>
                </a:cubicBezTo>
                <a:cubicBezTo>
                  <a:pt x="5" y="76"/>
                  <a:pt x="74" y="3"/>
                  <a:pt x="159" y="3"/>
                </a:cubicBezTo>
                <a:cubicBezTo>
                  <a:pt x="73" y="3"/>
                  <a:pt x="2" y="72"/>
                  <a:pt x="2" y="161"/>
                </a:cubicBezTo>
                <a:cubicBezTo>
                  <a:pt x="2" y="249"/>
                  <a:pt x="73" y="318"/>
                  <a:pt x="159" y="318"/>
                </a:cubicBezTo>
                <a:cubicBezTo>
                  <a:pt x="72" y="318"/>
                  <a:pt x="0" y="249"/>
                  <a:pt x="0" y="161"/>
                </a:cubicBezTo>
                <a:close/>
                <a:moveTo>
                  <a:pt x="159" y="318"/>
                </a:moveTo>
                <a:cubicBezTo>
                  <a:pt x="247" y="318"/>
                  <a:pt x="318" y="249"/>
                  <a:pt x="318" y="161"/>
                </a:cubicBezTo>
                <a:cubicBezTo>
                  <a:pt x="318" y="249"/>
                  <a:pt x="248" y="318"/>
                  <a:pt x="159" y="318"/>
                </a:cubicBezTo>
                <a:close/>
                <a:moveTo>
                  <a:pt x="159" y="6"/>
                </a:moveTo>
                <a:cubicBezTo>
                  <a:pt x="75" y="6"/>
                  <a:pt x="7" y="76"/>
                  <a:pt x="7" y="161"/>
                </a:cubicBezTo>
                <a:cubicBezTo>
                  <a:pt x="7" y="246"/>
                  <a:pt x="75" y="315"/>
                  <a:pt x="159" y="315"/>
                </a:cubicBezTo>
                <a:cubicBezTo>
                  <a:pt x="245" y="315"/>
                  <a:pt x="314" y="246"/>
                  <a:pt x="314" y="161"/>
                </a:cubicBezTo>
                <a:cubicBezTo>
                  <a:pt x="314" y="76"/>
                  <a:pt x="245" y="6"/>
                  <a:pt x="15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6" name="Freeform 2600">
            <a:extLst>
              <a:ext uri="{FF2B5EF4-FFF2-40B4-BE49-F238E27FC236}">
                <a16:creationId xmlns:a16="http://schemas.microsoft.com/office/drawing/2014/main" id="{FFBD6017-5D9C-AD47-9080-462F91752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3181350"/>
            <a:ext cx="4762" cy="125413"/>
          </a:xfrm>
          <a:custGeom>
            <a:avLst/>
            <a:gdLst>
              <a:gd name="T0" fmla="*/ 2222 w 15"/>
              <a:gd name="T1" fmla="*/ 125055 h 350"/>
              <a:gd name="T2" fmla="*/ 0 w 15"/>
              <a:gd name="T3" fmla="*/ 125055 h 350"/>
              <a:gd name="T4" fmla="*/ 0 w 15"/>
              <a:gd name="T5" fmla="*/ 0 h 350"/>
              <a:gd name="T6" fmla="*/ 4445 w 15"/>
              <a:gd name="T7" fmla="*/ 0 h 350"/>
              <a:gd name="T8" fmla="*/ 4445 w 15"/>
              <a:gd name="T9" fmla="*/ 125055 h 350"/>
              <a:gd name="T10" fmla="*/ 2222 w 15"/>
              <a:gd name="T11" fmla="*/ 125055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350">
                <a:moveTo>
                  <a:pt x="7" y="349"/>
                </a:moveTo>
                <a:lnTo>
                  <a:pt x="0" y="349"/>
                </a:lnTo>
                <a:lnTo>
                  <a:pt x="0" y="0"/>
                </a:lnTo>
                <a:lnTo>
                  <a:pt x="14" y="0"/>
                </a:lnTo>
                <a:lnTo>
                  <a:pt x="14" y="349"/>
                </a:lnTo>
                <a:lnTo>
                  <a:pt x="7" y="349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7" name="Freeform 2601">
            <a:extLst>
              <a:ext uri="{FF2B5EF4-FFF2-40B4-BE49-F238E27FC236}">
                <a16:creationId xmlns:a16="http://schemas.microsoft.com/office/drawing/2014/main" id="{BC4FDB72-6F89-FA40-BE71-1AAFE5104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275" y="3181350"/>
            <a:ext cx="6350" cy="127000"/>
          </a:xfrm>
          <a:custGeom>
            <a:avLst/>
            <a:gdLst>
              <a:gd name="T0" fmla="*/ 5013 w 19"/>
              <a:gd name="T1" fmla="*/ 0 h 353"/>
              <a:gd name="T2" fmla="*/ 6016 w 19"/>
              <a:gd name="T3" fmla="*/ 0 h 353"/>
              <a:gd name="T4" fmla="*/ 6016 w 19"/>
              <a:gd name="T5" fmla="*/ 126640 h 353"/>
              <a:gd name="T6" fmla="*/ 5013 w 19"/>
              <a:gd name="T7" fmla="*/ 126640 h 353"/>
              <a:gd name="T8" fmla="*/ 5013 w 19"/>
              <a:gd name="T9" fmla="*/ 0 h 353"/>
              <a:gd name="T10" fmla="*/ 0 w 19"/>
              <a:gd name="T11" fmla="*/ 0 h 353"/>
              <a:gd name="T12" fmla="*/ 1003 w 19"/>
              <a:gd name="T13" fmla="*/ 0 h 353"/>
              <a:gd name="T14" fmla="*/ 1003 w 19"/>
              <a:gd name="T15" fmla="*/ 126640 h 353"/>
              <a:gd name="T16" fmla="*/ 0 w 19"/>
              <a:gd name="T17" fmla="*/ 126640 h 353"/>
              <a:gd name="T18" fmla="*/ 0 w 19"/>
              <a:gd name="T19" fmla="*/ 0 h 35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53">
                <a:moveTo>
                  <a:pt x="15" y="0"/>
                </a:moveTo>
                <a:lnTo>
                  <a:pt x="18" y="0"/>
                </a:lnTo>
                <a:lnTo>
                  <a:pt x="18" y="352"/>
                </a:lnTo>
                <a:lnTo>
                  <a:pt x="15" y="352"/>
                </a:lnTo>
                <a:lnTo>
                  <a:pt x="15" y="0"/>
                </a:lnTo>
                <a:close/>
                <a:moveTo>
                  <a:pt x="0" y="0"/>
                </a:moveTo>
                <a:lnTo>
                  <a:pt x="3" y="0"/>
                </a:lnTo>
                <a:lnTo>
                  <a:pt x="3" y="352"/>
                </a:lnTo>
                <a:lnTo>
                  <a:pt x="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8" name="Freeform 2602">
            <a:extLst>
              <a:ext uri="{FF2B5EF4-FFF2-40B4-BE49-F238E27FC236}">
                <a16:creationId xmlns:a16="http://schemas.microsoft.com/office/drawing/2014/main" id="{292B20B3-31A0-364D-80E8-57F1919EB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275" y="3181350"/>
            <a:ext cx="6350" cy="127000"/>
          </a:xfrm>
          <a:custGeom>
            <a:avLst/>
            <a:gdLst>
              <a:gd name="T0" fmla="*/ 5976 w 17"/>
              <a:gd name="T1" fmla="*/ 126640 h 353"/>
              <a:gd name="T2" fmla="*/ 5603 w 17"/>
              <a:gd name="T3" fmla="*/ 0 h 353"/>
              <a:gd name="T4" fmla="*/ 5976 w 17"/>
              <a:gd name="T5" fmla="*/ 0 h 353"/>
              <a:gd name="T6" fmla="*/ 5976 w 17"/>
              <a:gd name="T7" fmla="*/ 126640 h 353"/>
              <a:gd name="T8" fmla="*/ 1494 w 17"/>
              <a:gd name="T9" fmla="*/ 126640 h 353"/>
              <a:gd name="T10" fmla="*/ 1121 w 17"/>
              <a:gd name="T11" fmla="*/ 0 h 353"/>
              <a:gd name="T12" fmla="*/ 1494 w 17"/>
              <a:gd name="T13" fmla="*/ 0 h 353"/>
              <a:gd name="T14" fmla="*/ 1868 w 17"/>
              <a:gd name="T15" fmla="*/ 126640 h 353"/>
              <a:gd name="T16" fmla="*/ 1494 w 17"/>
              <a:gd name="T17" fmla="*/ 126640 h 353"/>
              <a:gd name="T18" fmla="*/ 0 w 17"/>
              <a:gd name="T19" fmla="*/ 0 h 353"/>
              <a:gd name="T20" fmla="*/ 374 w 17"/>
              <a:gd name="T21" fmla="*/ 0 h 353"/>
              <a:gd name="T22" fmla="*/ 374 w 17"/>
              <a:gd name="T23" fmla="*/ 126640 h 353"/>
              <a:gd name="T24" fmla="*/ 0 w 17"/>
              <a:gd name="T25" fmla="*/ 0 h 3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353">
                <a:moveTo>
                  <a:pt x="16" y="352"/>
                </a:moveTo>
                <a:lnTo>
                  <a:pt x="15" y="0"/>
                </a:lnTo>
                <a:lnTo>
                  <a:pt x="16" y="0"/>
                </a:lnTo>
                <a:lnTo>
                  <a:pt x="16" y="352"/>
                </a:lnTo>
                <a:close/>
                <a:moveTo>
                  <a:pt x="4" y="352"/>
                </a:moveTo>
                <a:lnTo>
                  <a:pt x="3" y="0"/>
                </a:lnTo>
                <a:lnTo>
                  <a:pt x="4" y="0"/>
                </a:lnTo>
                <a:lnTo>
                  <a:pt x="5" y="352"/>
                </a:lnTo>
                <a:lnTo>
                  <a:pt x="4" y="352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9" name="Freeform 2603">
            <a:extLst>
              <a:ext uri="{FF2B5EF4-FFF2-40B4-BE49-F238E27FC236}">
                <a16:creationId xmlns:a16="http://schemas.microsoft.com/office/drawing/2014/main" id="{D2BBAAE5-7839-0F41-BDB7-5CC1216EB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3228975"/>
            <a:ext cx="125412" cy="17463"/>
          </a:xfrm>
          <a:custGeom>
            <a:avLst/>
            <a:gdLst>
              <a:gd name="T0" fmla="*/ 0 w 348"/>
              <a:gd name="T1" fmla="*/ 11518 h 47"/>
              <a:gd name="T2" fmla="*/ 62346 w 348"/>
              <a:gd name="T3" fmla="*/ 0 h 47"/>
              <a:gd name="T4" fmla="*/ 125052 w 348"/>
              <a:gd name="T5" fmla="*/ 11518 h 47"/>
              <a:gd name="T6" fmla="*/ 125052 w 348"/>
              <a:gd name="T7" fmla="*/ 17091 h 47"/>
              <a:gd name="T8" fmla="*/ 62346 w 348"/>
              <a:gd name="T9" fmla="*/ 5573 h 47"/>
              <a:gd name="T10" fmla="*/ 0 w 348"/>
              <a:gd name="T11" fmla="*/ 17091 h 47"/>
              <a:gd name="T12" fmla="*/ 0 w 348"/>
              <a:gd name="T13" fmla="*/ 11518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8" h="47">
                <a:moveTo>
                  <a:pt x="0" y="31"/>
                </a:moveTo>
                <a:cubicBezTo>
                  <a:pt x="23" y="12"/>
                  <a:pt x="101" y="0"/>
                  <a:pt x="173" y="0"/>
                </a:cubicBezTo>
                <a:cubicBezTo>
                  <a:pt x="245" y="0"/>
                  <a:pt x="328" y="15"/>
                  <a:pt x="347" y="31"/>
                </a:cubicBezTo>
                <a:lnTo>
                  <a:pt x="347" y="46"/>
                </a:lnTo>
                <a:cubicBezTo>
                  <a:pt x="331" y="31"/>
                  <a:pt x="265" y="15"/>
                  <a:pt x="173" y="15"/>
                </a:cubicBezTo>
                <a:cubicBezTo>
                  <a:pt x="80" y="15"/>
                  <a:pt x="13" y="31"/>
                  <a:pt x="0" y="46"/>
                </a:cubicBezTo>
                <a:lnTo>
                  <a:pt x="0" y="31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00" name="Freeform 2604">
            <a:extLst>
              <a:ext uri="{FF2B5EF4-FFF2-40B4-BE49-F238E27FC236}">
                <a16:creationId xmlns:a16="http://schemas.microsoft.com/office/drawing/2014/main" id="{6BE550E7-B632-6A48-8EA9-0404A846A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3228975"/>
            <a:ext cx="127000" cy="17463"/>
          </a:xfrm>
          <a:custGeom>
            <a:avLst/>
            <a:gdLst>
              <a:gd name="T0" fmla="*/ 63139 w 352"/>
              <a:gd name="T1" fmla="*/ 4191 h 50"/>
              <a:gd name="T2" fmla="*/ 104270 w 352"/>
              <a:gd name="T3" fmla="*/ 7334 h 50"/>
              <a:gd name="T4" fmla="*/ 126639 w 352"/>
              <a:gd name="T5" fmla="*/ 16066 h 50"/>
              <a:gd name="T6" fmla="*/ 126639 w 352"/>
              <a:gd name="T7" fmla="*/ 17114 h 50"/>
              <a:gd name="T8" fmla="*/ 103188 w 352"/>
              <a:gd name="T9" fmla="*/ 9430 h 50"/>
              <a:gd name="T10" fmla="*/ 63139 w 352"/>
              <a:gd name="T11" fmla="*/ 5239 h 50"/>
              <a:gd name="T12" fmla="*/ 22369 w 352"/>
              <a:gd name="T13" fmla="*/ 9430 h 50"/>
              <a:gd name="T14" fmla="*/ 0 w 352"/>
              <a:gd name="T15" fmla="*/ 17114 h 50"/>
              <a:gd name="T16" fmla="*/ 0 w 352"/>
              <a:gd name="T17" fmla="*/ 16066 h 50"/>
              <a:gd name="T18" fmla="*/ 22369 w 352"/>
              <a:gd name="T19" fmla="*/ 7334 h 50"/>
              <a:gd name="T20" fmla="*/ 63139 w 352"/>
              <a:gd name="T21" fmla="*/ 4191 h 50"/>
              <a:gd name="T22" fmla="*/ 63139 w 352"/>
              <a:gd name="T23" fmla="*/ 0 h 50"/>
              <a:gd name="T24" fmla="*/ 104270 w 352"/>
              <a:gd name="T25" fmla="*/ 3143 h 50"/>
              <a:gd name="T26" fmla="*/ 126639 w 352"/>
              <a:gd name="T27" fmla="*/ 10827 h 50"/>
              <a:gd name="T28" fmla="*/ 126639 w 352"/>
              <a:gd name="T29" fmla="*/ 12923 h 50"/>
              <a:gd name="T30" fmla="*/ 103188 w 352"/>
              <a:gd name="T31" fmla="*/ 4191 h 50"/>
              <a:gd name="T32" fmla="*/ 63139 w 352"/>
              <a:gd name="T33" fmla="*/ 1048 h 50"/>
              <a:gd name="T34" fmla="*/ 22369 w 352"/>
              <a:gd name="T35" fmla="*/ 4191 h 50"/>
              <a:gd name="T36" fmla="*/ 0 w 352"/>
              <a:gd name="T37" fmla="*/ 12923 h 50"/>
              <a:gd name="T38" fmla="*/ 0 w 352"/>
              <a:gd name="T39" fmla="*/ 10827 h 50"/>
              <a:gd name="T40" fmla="*/ 22369 w 352"/>
              <a:gd name="T41" fmla="*/ 3143 h 50"/>
              <a:gd name="T42" fmla="*/ 63139 w 352"/>
              <a:gd name="T43" fmla="*/ 0 h 5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2" h="50">
                <a:moveTo>
                  <a:pt x="175" y="12"/>
                </a:moveTo>
                <a:cubicBezTo>
                  <a:pt x="217" y="12"/>
                  <a:pt x="257" y="15"/>
                  <a:pt x="289" y="21"/>
                </a:cubicBezTo>
                <a:cubicBezTo>
                  <a:pt x="320" y="31"/>
                  <a:pt x="343" y="37"/>
                  <a:pt x="351" y="46"/>
                </a:cubicBezTo>
                <a:lnTo>
                  <a:pt x="351" y="49"/>
                </a:lnTo>
                <a:cubicBezTo>
                  <a:pt x="341" y="40"/>
                  <a:pt x="311" y="31"/>
                  <a:pt x="286" y="27"/>
                </a:cubicBezTo>
                <a:cubicBezTo>
                  <a:pt x="256" y="21"/>
                  <a:pt x="217" y="15"/>
                  <a:pt x="175" y="15"/>
                </a:cubicBezTo>
                <a:cubicBezTo>
                  <a:pt x="133" y="15"/>
                  <a:pt x="93" y="21"/>
                  <a:pt x="62" y="27"/>
                </a:cubicBezTo>
                <a:cubicBezTo>
                  <a:pt x="38" y="31"/>
                  <a:pt x="4" y="40"/>
                  <a:pt x="0" y="49"/>
                </a:cubicBezTo>
                <a:lnTo>
                  <a:pt x="0" y="46"/>
                </a:lnTo>
                <a:cubicBezTo>
                  <a:pt x="2" y="40"/>
                  <a:pt x="28" y="31"/>
                  <a:pt x="62" y="21"/>
                </a:cubicBezTo>
                <a:cubicBezTo>
                  <a:pt x="93" y="15"/>
                  <a:pt x="133" y="12"/>
                  <a:pt x="175" y="12"/>
                </a:cubicBezTo>
                <a:close/>
                <a:moveTo>
                  <a:pt x="175" y="0"/>
                </a:moveTo>
                <a:cubicBezTo>
                  <a:pt x="217" y="0"/>
                  <a:pt x="257" y="3"/>
                  <a:pt x="289" y="9"/>
                </a:cubicBezTo>
                <a:cubicBezTo>
                  <a:pt x="320" y="15"/>
                  <a:pt x="343" y="21"/>
                  <a:pt x="351" y="31"/>
                </a:cubicBezTo>
                <a:lnTo>
                  <a:pt x="351" y="37"/>
                </a:lnTo>
                <a:cubicBezTo>
                  <a:pt x="341" y="24"/>
                  <a:pt x="311" y="15"/>
                  <a:pt x="286" y="12"/>
                </a:cubicBezTo>
                <a:cubicBezTo>
                  <a:pt x="256" y="6"/>
                  <a:pt x="217" y="3"/>
                  <a:pt x="175" y="3"/>
                </a:cubicBezTo>
                <a:cubicBezTo>
                  <a:pt x="133" y="3"/>
                  <a:pt x="93" y="6"/>
                  <a:pt x="62" y="12"/>
                </a:cubicBezTo>
                <a:cubicBezTo>
                  <a:pt x="39" y="15"/>
                  <a:pt x="4" y="27"/>
                  <a:pt x="0" y="37"/>
                </a:cubicBezTo>
                <a:lnTo>
                  <a:pt x="0" y="31"/>
                </a:lnTo>
                <a:cubicBezTo>
                  <a:pt x="2" y="24"/>
                  <a:pt x="28" y="15"/>
                  <a:pt x="62" y="9"/>
                </a:cubicBezTo>
                <a:cubicBezTo>
                  <a:pt x="93" y="3"/>
                  <a:pt x="133" y="0"/>
                  <a:pt x="175" y="0"/>
                </a:cubicBezTo>
                <a:close/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01" name="Freeform 2605">
            <a:extLst>
              <a:ext uri="{FF2B5EF4-FFF2-40B4-BE49-F238E27FC236}">
                <a16:creationId xmlns:a16="http://schemas.microsoft.com/office/drawing/2014/main" id="{305FF956-CF9B-3E45-AE87-93E030ABD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3228975"/>
            <a:ext cx="127000" cy="20638"/>
          </a:xfrm>
          <a:custGeom>
            <a:avLst/>
            <a:gdLst>
              <a:gd name="T0" fmla="*/ 0 w 352"/>
              <a:gd name="T1" fmla="*/ 19164 h 56"/>
              <a:gd name="T2" fmla="*/ 5051 w 352"/>
              <a:gd name="T3" fmla="*/ 14741 h 56"/>
              <a:gd name="T4" fmla="*/ 722 w 352"/>
              <a:gd name="T5" fmla="*/ 19164 h 56"/>
              <a:gd name="T6" fmla="*/ 5051 w 352"/>
              <a:gd name="T7" fmla="*/ 14373 h 56"/>
              <a:gd name="T8" fmla="*/ 5051 w 352"/>
              <a:gd name="T9" fmla="*/ 14373 h 56"/>
              <a:gd name="T10" fmla="*/ 63139 w 352"/>
              <a:gd name="T11" fmla="*/ 5528 h 56"/>
              <a:gd name="T12" fmla="*/ 22369 w 352"/>
              <a:gd name="T13" fmla="*/ 9950 h 56"/>
              <a:gd name="T14" fmla="*/ 22369 w 352"/>
              <a:gd name="T15" fmla="*/ 8845 h 56"/>
              <a:gd name="T16" fmla="*/ 126639 w 352"/>
              <a:gd name="T17" fmla="*/ 19164 h 56"/>
              <a:gd name="T18" fmla="*/ 104270 w 352"/>
              <a:gd name="T19" fmla="*/ 8845 h 56"/>
              <a:gd name="T20" fmla="*/ 103188 w 352"/>
              <a:gd name="T21" fmla="*/ 11056 h 56"/>
              <a:gd name="T22" fmla="*/ 22369 w 352"/>
              <a:gd name="T23" fmla="*/ 11056 h 56"/>
              <a:gd name="T24" fmla="*/ 104270 w 352"/>
              <a:gd name="T25" fmla="*/ 11056 h 56"/>
              <a:gd name="T26" fmla="*/ 103188 w 352"/>
              <a:gd name="T27" fmla="*/ 11056 h 56"/>
              <a:gd name="T28" fmla="*/ 22369 w 352"/>
              <a:gd name="T29" fmla="*/ 11056 h 56"/>
              <a:gd name="T30" fmla="*/ 0 w 352"/>
              <a:gd name="T31" fmla="*/ 14741 h 56"/>
              <a:gd name="T32" fmla="*/ 4690 w 352"/>
              <a:gd name="T33" fmla="*/ 8845 h 56"/>
              <a:gd name="T34" fmla="*/ 4690 w 352"/>
              <a:gd name="T35" fmla="*/ 8845 h 56"/>
              <a:gd name="T36" fmla="*/ 722 w 352"/>
              <a:gd name="T37" fmla="*/ 13636 h 56"/>
              <a:gd name="T38" fmla="*/ 63139 w 352"/>
              <a:gd name="T39" fmla="*/ 2211 h 56"/>
              <a:gd name="T40" fmla="*/ 22369 w 352"/>
              <a:gd name="T41" fmla="*/ 5528 h 56"/>
              <a:gd name="T42" fmla="*/ 0 w 352"/>
              <a:gd name="T43" fmla="*/ 14741 h 56"/>
              <a:gd name="T44" fmla="*/ 5051 w 352"/>
              <a:gd name="T45" fmla="*/ 8845 h 56"/>
              <a:gd name="T46" fmla="*/ 5412 w 352"/>
              <a:gd name="T47" fmla="*/ 8845 h 56"/>
              <a:gd name="T48" fmla="*/ 22369 w 352"/>
              <a:gd name="T49" fmla="*/ 3317 h 56"/>
              <a:gd name="T50" fmla="*/ 104270 w 352"/>
              <a:gd name="T51" fmla="*/ 3317 h 56"/>
              <a:gd name="T52" fmla="*/ 126639 w 352"/>
              <a:gd name="T53" fmla="*/ 14741 h 56"/>
              <a:gd name="T54" fmla="*/ 104270 w 352"/>
              <a:gd name="T55" fmla="*/ 4422 h 56"/>
              <a:gd name="T56" fmla="*/ 22369 w 352"/>
              <a:gd name="T57" fmla="*/ 4422 h 56"/>
              <a:gd name="T58" fmla="*/ 22369 w 352"/>
              <a:gd name="T59" fmla="*/ 3317 h 56"/>
              <a:gd name="T60" fmla="*/ 63500 w 352"/>
              <a:gd name="T61" fmla="*/ 2211 h 56"/>
              <a:gd name="T62" fmla="*/ 125557 w 352"/>
              <a:gd name="T63" fmla="*/ 13636 h 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52" h="56">
                <a:moveTo>
                  <a:pt x="0" y="55"/>
                </a:moveTo>
                <a:lnTo>
                  <a:pt x="0" y="52"/>
                </a:lnTo>
                <a:lnTo>
                  <a:pt x="0" y="49"/>
                </a:lnTo>
                <a:cubicBezTo>
                  <a:pt x="1" y="46"/>
                  <a:pt x="6" y="43"/>
                  <a:pt x="14" y="40"/>
                </a:cubicBezTo>
                <a:cubicBezTo>
                  <a:pt x="6" y="43"/>
                  <a:pt x="2" y="46"/>
                  <a:pt x="2" y="49"/>
                </a:cubicBezTo>
                <a:lnTo>
                  <a:pt x="2" y="52"/>
                </a:lnTo>
                <a:cubicBezTo>
                  <a:pt x="1" y="55"/>
                  <a:pt x="1" y="55"/>
                  <a:pt x="0" y="55"/>
                </a:cubicBezTo>
                <a:close/>
                <a:moveTo>
                  <a:pt x="14" y="39"/>
                </a:move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4" y="40"/>
                  <a:pt x="14" y="39"/>
                </a:cubicBezTo>
                <a:close/>
                <a:moveTo>
                  <a:pt x="62" y="24"/>
                </a:moveTo>
                <a:cubicBezTo>
                  <a:pt x="94" y="18"/>
                  <a:pt x="135" y="15"/>
                  <a:pt x="175" y="15"/>
                </a:cubicBezTo>
                <a:cubicBezTo>
                  <a:pt x="176" y="15"/>
                  <a:pt x="176" y="15"/>
                  <a:pt x="176" y="15"/>
                </a:cubicBezTo>
                <a:cubicBezTo>
                  <a:pt x="136" y="15"/>
                  <a:pt x="94" y="18"/>
                  <a:pt x="62" y="27"/>
                </a:cubicBezTo>
                <a:cubicBezTo>
                  <a:pt x="41" y="31"/>
                  <a:pt x="25" y="35"/>
                  <a:pt x="14" y="39"/>
                </a:cubicBezTo>
                <a:cubicBezTo>
                  <a:pt x="26" y="35"/>
                  <a:pt x="43" y="29"/>
                  <a:pt x="62" y="24"/>
                </a:cubicBezTo>
                <a:close/>
                <a:moveTo>
                  <a:pt x="351" y="49"/>
                </a:moveTo>
                <a:lnTo>
                  <a:pt x="351" y="52"/>
                </a:lnTo>
                <a:lnTo>
                  <a:pt x="350" y="49"/>
                </a:lnTo>
                <a:cubicBezTo>
                  <a:pt x="343" y="43"/>
                  <a:pt x="322" y="34"/>
                  <a:pt x="289" y="24"/>
                </a:cubicBezTo>
                <a:cubicBezTo>
                  <a:pt x="322" y="34"/>
                  <a:pt x="344" y="40"/>
                  <a:pt x="351" y="49"/>
                </a:cubicBezTo>
                <a:close/>
                <a:moveTo>
                  <a:pt x="286" y="30"/>
                </a:moveTo>
                <a:cubicBezTo>
                  <a:pt x="255" y="24"/>
                  <a:pt x="215" y="21"/>
                  <a:pt x="177" y="21"/>
                </a:cubicBezTo>
                <a:cubicBezTo>
                  <a:pt x="136" y="21"/>
                  <a:pt x="95" y="24"/>
                  <a:pt x="62" y="30"/>
                </a:cubicBezTo>
                <a:cubicBezTo>
                  <a:pt x="95" y="24"/>
                  <a:pt x="136" y="18"/>
                  <a:pt x="175" y="18"/>
                </a:cubicBezTo>
                <a:cubicBezTo>
                  <a:pt x="215" y="18"/>
                  <a:pt x="255" y="24"/>
                  <a:pt x="289" y="30"/>
                </a:cubicBezTo>
                <a:cubicBezTo>
                  <a:pt x="307" y="34"/>
                  <a:pt x="340" y="42"/>
                  <a:pt x="351" y="52"/>
                </a:cubicBezTo>
                <a:cubicBezTo>
                  <a:pt x="340" y="42"/>
                  <a:pt x="307" y="34"/>
                  <a:pt x="286" y="30"/>
                </a:cubicBezTo>
                <a:close/>
                <a:moveTo>
                  <a:pt x="21" y="41"/>
                </a:moveTo>
                <a:cubicBezTo>
                  <a:pt x="33" y="36"/>
                  <a:pt x="48" y="32"/>
                  <a:pt x="62" y="30"/>
                </a:cubicBezTo>
                <a:cubicBezTo>
                  <a:pt x="51" y="32"/>
                  <a:pt x="34" y="36"/>
                  <a:pt x="21" y="41"/>
                </a:cubicBezTo>
                <a:close/>
                <a:moveTo>
                  <a:pt x="0" y="40"/>
                </a:moveTo>
                <a:lnTo>
                  <a:pt x="0" y="34"/>
                </a:lnTo>
                <a:cubicBezTo>
                  <a:pt x="1" y="31"/>
                  <a:pt x="6" y="28"/>
                  <a:pt x="13" y="24"/>
                </a:cubicBezTo>
                <a:cubicBezTo>
                  <a:pt x="13" y="24"/>
                  <a:pt x="13" y="24"/>
                  <a:pt x="14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6" y="28"/>
                  <a:pt x="2" y="31"/>
                  <a:pt x="2" y="34"/>
                </a:cubicBezTo>
                <a:lnTo>
                  <a:pt x="2" y="37"/>
                </a:lnTo>
                <a:cubicBezTo>
                  <a:pt x="8" y="27"/>
                  <a:pt x="41" y="18"/>
                  <a:pt x="62" y="15"/>
                </a:cubicBezTo>
                <a:cubicBezTo>
                  <a:pt x="95" y="6"/>
                  <a:pt x="136" y="6"/>
                  <a:pt x="175" y="6"/>
                </a:cubicBezTo>
                <a:cubicBezTo>
                  <a:pt x="176" y="6"/>
                  <a:pt x="176" y="6"/>
                  <a:pt x="176" y="6"/>
                </a:cubicBezTo>
                <a:cubicBezTo>
                  <a:pt x="136" y="6"/>
                  <a:pt x="95" y="9"/>
                  <a:pt x="62" y="15"/>
                </a:cubicBezTo>
                <a:cubicBezTo>
                  <a:pt x="36" y="21"/>
                  <a:pt x="4" y="30"/>
                  <a:pt x="2" y="40"/>
                </a:cubicBezTo>
                <a:lnTo>
                  <a:pt x="0" y="40"/>
                </a:lnTo>
                <a:close/>
                <a:moveTo>
                  <a:pt x="14" y="24"/>
                </a:move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5" y="24"/>
                  <a:pt x="15" y="24"/>
                </a:cubicBezTo>
                <a:cubicBezTo>
                  <a:pt x="15" y="24"/>
                  <a:pt x="14" y="24"/>
                  <a:pt x="14" y="24"/>
                </a:cubicBezTo>
                <a:close/>
                <a:moveTo>
                  <a:pt x="62" y="9"/>
                </a:moveTo>
                <a:cubicBezTo>
                  <a:pt x="94" y="6"/>
                  <a:pt x="135" y="0"/>
                  <a:pt x="175" y="0"/>
                </a:cubicBezTo>
                <a:cubicBezTo>
                  <a:pt x="215" y="0"/>
                  <a:pt x="255" y="6"/>
                  <a:pt x="289" y="9"/>
                </a:cubicBezTo>
                <a:cubicBezTo>
                  <a:pt x="322" y="18"/>
                  <a:pt x="344" y="24"/>
                  <a:pt x="351" y="34"/>
                </a:cubicBezTo>
                <a:lnTo>
                  <a:pt x="351" y="40"/>
                </a:lnTo>
                <a:lnTo>
                  <a:pt x="350" y="34"/>
                </a:lnTo>
                <a:cubicBezTo>
                  <a:pt x="343" y="27"/>
                  <a:pt x="322" y="18"/>
                  <a:pt x="289" y="12"/>
                </a:cubicBezTo>
                <a:cubicBezTo>
                  <a:pt x="255" y="6"/>
                  <a:pt x="215" y="3"/>
                  <a:pt x="177" y="3"/>
                </a:cubicBezTo>
                <a:cubicBezTo>
                  <a:pt x="135" y="3"/>
                  <a:pt x="94" y="6"/>
                  <a:pt x="62" y="12"/>
                </a:cubicBezTo>
                <a:cubicBezTo>
                  <a:pt x="42" y="15"/>
                  <a:pt x="25" y="19"/>
                  <a:pt x="15" y="24"/>
                </a:cubicBezTo>
                <a:cubicBezTo>
                  <a:pt x="26" y="19"/>
                  <a:pt x="43" y="14"/>
                  <a:pt x="62" y="9"/>
                </a:cubicBezTo>
                <a:close/>
                <a:moveTo>
                  <a:pt x="286" y="15"/>
                </a:moveTo>
                <a:cubicBezTo>
                  <a:pt x="255" y="9"/>
                  <a:pt x="215" y="6"/>
                  <a:pt x="176" y="6"/>
                </a:cubicBezTo>
                <a:cubicBezTo>
                  <a:pt x="216" y="6"/>
                  <a:pt x="255" y="6"/>
                  <a:pt x="289" y="15"/>
                </a:cubicBezTo>
                <a:cubicBezTo>
                  <a:pt x="306" y="18"/>
                  <a:pt x="335" y="26"/>
                  <a:pt x="348" y="37"/>
                </a:cubicBezTo>
                <a:cubicBezTo>
                  <a:pt x="335" y="26"/>
                  <a:pt x="305" y="18"/>
                  <a:pt x="286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02" name="Freeform 2606">
            <a:extLst>
              <a:ext uri="{FF2B5EF4-FFF2-40B4-BE49-F238E27FC236}">
                <a16:creationId xmlns:a16="http://schemas.microsoft.com/office/drawing/2014/main" id="{AF762383-E88B-4748-AC23-BE5B8ED47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2888" y="3200400"/>
            <a:ext cx="111125" cy="14288"/>
          </a:xfrm>
          <a:custGeom>
            <a:avLst/>
            <a:gdLst>
              <a:gd name="T0" fmla="*/ 55204 w 310"/>
              <a:gd name="T1" fmla="*/ 0 h 41"/>
              <a:gd name="T2" fmla="*/ 107899 w 310"/>
              <a:gd name="T3" fmla="*/ 8712 h 41"/>
              <a:gd name="T4" fmla="*/ 110767 w 310"/>
              <a:gd name="T5" fmla="*/ 13940 h 41"/>
              <a:gd name="T6" fmla="*/ 55204 w 310"/>
              <a:gd name="T7" fmla="*/ 6621 h 41"/>
              <a:gd name="T8" fmla="*/ 0 w 310"/>
              <a:gd name="T9" fmla="*/ 13940 h 41"/>
              <a:gd name="T10" fmla="*/ 3943 w 310"/>
              <a:gd name="T11" fmla="*/ 7318 h 41"/>
              <a:gd name="T12" fmla="*/ 55204 w 310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0" h="41">
                <a:moveTo>
                  <a:pt x="154" y="0"/>
                </a:moveTo>
                <a:cubicBezTo>
                  <a:pt x="218" y="0"/>
                  <a:pt x="275" y="9"/>
                  <a:pt x="301" y="25"/>
                </a:cubicBezTo>
                <a:lnTo>
                  <a:pt x="309" y="40"/>
                </a:lnTo>
                <a:cubicBezTo>
                  <a:pt x="287" y="28"/>
                  <a:pt x="227" y="15"/>
                  <a:pt x="154" y="19"/>
                </a:cubicBezTo>
                <a:cubicBezTo>
                  <a:pt x="96" y="19"/>
                  <a:pt x="32" y="25"/>
                  <a:pt x="0" y="40"/>
                </a:cubicBezTo>
                <a:lnTo>
                  <a:pt x="11" y="21"/>
                </a:lnTo>
                <a:cubicBezTo>
                  <a:pt x="37" y="6"/>
                  <a:pt x="99" y="0"/>
                  <a:pt x="154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03" name="Freeform 2607">
            <a:extLst>
              <a:ext uri="{FF2B5EF4-FFF2-40B4-BE49-F238E27FC236}">
                <a16:creationId xmlns:a16="http://schemas.microsoft.com/office/drawing/2014/main" id="{3E507894-F188-FD47-8EFF-777D48EA8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2888" y="3200400"/>
            <a:ext cx="112712" cy="15875"/>
          </a:xfrm>
          <a:custGeom>
            <a:avLst/>
            <a:gdLst>
              <a:gd name="T0" fmla="*/ 55279 w 314"/>
              <a:gd name="T1" fmla="*/ 5412 h 44"/>
              <a:gd name="T2" fmla="*/ 91534 w 314"/>
              <a:gd name="T3" fmla="*/ 7577 h 44"/>
              <a:gd name="T4" fmla="*/ 111276 w 314"/>
              <a:gd name="T5" fmla="*/ 13349 h 44"/>
              <a:gd name="T6" fmla="*/ 112353 w 314"/>
              <a:gd name="T7" fmla="*/ 15514 h 44"/>
              <a:gd name="T8" fmla="*/ 91175 w 314"/>
              <a:gd name="T9" fmla="*/ 10102 h 44"/>
              <a:gd name="T10" fmla="*/ 55279 w 314"/>
              <a:gd name="T11" fmla="*/ 6855 h 44"/>
              <a:gd name="T12" fmla="*/ 19384 w 314"/>
              <a:gd name="T13" fmla="*/ 10102 h 44"/>
              <a:gd name="T14" fmla="*/ 0 w 314"/>
              <a:gd name="T15" fmla="*/ 15514 h 44"/>
              <a:gd name="T16" fmla="*/ 1077 w 314"/>
              <a:gd name="T17" fmla="*/ 13349 h 44"/>
              <a:gd name="T18" fmla="*/ 19025 w 314"/>
              <a:gd name="T19" fmla="*/ 7577 h 44"/>
              <a:gd name="T20" fmla="*/ 55279 w 314"/>
              <a:gd name="T21" fmla="*/ 5412 h 44"/>
              <a:gd name="T22" fmla="*/ 55279 w 314"/>
              <a:gd name="T23" fmla="*/ 0 h 44"/>
              <a:gd name="T24" fmla="*/ 90098 w 314"/>
              <a:gd name="T25" fmla="*/ 2165 h 44"/>
              <a:gd name="T26" fmla="*/ 108405 w 314"/>
              <a:gd name="T27" fmla="*/ 9020 h 44"/>
              <a:gd name="T28" fmla="*/ 109840 w 314"/>
              <a:gd name="T29" fmla="*/ 10824 h 44"/>
              <a:gd name="T30" fmla="*/ 89380 w 314"/>
              <a:gd name="T31" fmla="*/ 3247 h 44"/>
              <a:gd name="T32" fmla="*/ 55279 w 314"/>
              <a:gd name="T33" fmla="*/ 1082 h 44"/>
              <a:gd name="T34" fmla="*/ 20819 w 314"/>
              <a:gd name="T35" fmla="*/ 4330 h 44"/>
              <a:gd name="T36" fmla="*/ 3590 w 314"/>
              <a:gd name="T37" fmla="*/ 10102 h 44"/>
              <a:gd name="T38" fmla="*/ 4666 w 314"/>
              <a:gd name="T39" fmla="*/ 7577 h 44"/>
              <a:gd name="T40" fmla="*/ 20460 w 314"/>
              <a:gd name="T41" fmla="*/ 2165 h 44"/>
              <a:gd name="T42" fmla="*/ 55279 w 314"/>
              <a:gd name="T43" fmla="*/ 0 h 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14" h="44">
                <a:moveTo>
                  <a:pt x="154" y="15"/>
                </a:moveTo>
                <a:cubicBezTo>
                  <a:pt x="193" y="15"/>
                  <a:pt x="227" y="19"/>
                  <a:pt x="255" y="21"/>
                </a:cubicBezTo>
                <a:cubicBezTo>
                  <a:pt x="282" y="28"/>
                  <a:pt x="306" y="34"/>
                  <a:pt x="310" y="37"/>
                </a:cubicBezTo>
                <a:lnTo>
                  <a:pt x="313" y="43"/>
                </a:lnTo>
                <a:cubicBezTo>
                  <a:pt x="304" y="37"/>
                  <a:pt x="283" y="30"/>
                  <a:pt x="254" y="28"/>
                </a:cubicBezTo>
                <a:cubicBezTo>
                  <a:pt x="227" y="19"/>
                  <a:pt x="192" y="19"/>
                  <a:pt x="154" y="19"/>
                </a:cubicBezTo>
                <a:cubicBezTo>
                  <a:pt x="113" y="19"/>
                  <a:pt x="81" y="21"/>
                  <a:pt x="54" y="28"/>
                </a:cubicBezTo>
                <a:cubicBezTo>
                  <a:pt x="25" y="30"/>
                  <a:pt x="5" y="40"/>
                  <a:pt x="0" y="43"/>
                </a:cubicBezTo>
                <a:lnTo>
                  <a:pt x="3" y="37"/>
                </a:lnTo>
                <a:cubicBezTo>
                  <a:pt x="12" y="34"/>
                  <a:pt x="27" y="28"/>
                  <a:pt x="53" y="21"/>
                </a:cubicBezTo>
                <a:cubicBezTo>
                  <a:pt x="81" y="19"/>
                  <a:pt x="114" y="15"/>
                  <a:pt x="154" y="15"/>
                </a:cubicBezTo>
                <a:close/>
                <a:moveTo>
                  <a:pt x="154" y="0"/>
                </a:moveTo>
                <a:cubicBezTo>
                  <a:pt x="190" y="0"/>
                  <a:pt x="226" y="0"/>
                  <a:pt x="251" y="6"/>
                </a:cubicBezTo>
                <a:cubicBezTo>
                  <a:pt x="274" y="12"/>
                  <a:pt x="294" y="19"/>
                  <a:pt x="302" y="25"/>
                </a:cubicBezTo>
                <a:lnTo>
                  <a:pt x="306" y="30"/>
                </a:lnTo>
                <a:cubicBezTo>
                  <a:pt x="299" y="21"/>
                  <a:pt x="274" y="15"/>
                  <a:pt x="249" y="9"/>
                </a:cubicBezTo>
                <a:cubicBezTo>
                  <a:pt x="224" y="6"/>
                  <a:pt x="190" y="3"/>
                  <a:pt x="154" y="3"/>
                </a:cubicBezTo>
                <a:cubicBezTo>
                  <a:pt x="118" y="3"/>
                  <a:pt x="83" y="6"/>
                  <a:pt x="58" y="12"/>
                </a:cubicBezTo>
                <a:cubicBezTo>
                  <a:pt x="32" y="19"/>
                  <a:pt x="16" y="21"/>
                  <a:pt x="10" y="28"/>
                </a:cubicBezTo>
                <a:lnTo>
                  <a:pt x="13" y="21"/>
                </a:lnTo>
                <a:cubicBezTo>
                  <a:pt x="23" y="15"/>
                  <a:pt x="37" y="12"/>
                  <a:pt x="57" y="6"/>
                </a:cubicBezTo>
                <a:cubicBezTo>
                  <a:pt x="82" y="3"/>
                  <a:pt x="118" y="0"/>
                  <a:pt x="154" y="0"/>
                </a:cubicBezTo>
                <a:close/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04" name="Freeform 2608">
            <a:extLst>
              <a:ext uri="{FF2B5EF4-FFF2-40B4-BE49-F238E27FC236}">
                <a16:creationId xmlns:a16="http://schemas.microsoft.com/office/drawing/2014/main" id="{228F7D55-CC73-9B47-B74F-9E9AEC830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2888" y="3200400"/>
            <a:ext cx="112712" cy="15875"/>
          </a:xfrm>
          <a:custGeom>
            <a:avLst/>
            <a:gdLst>
              <a:gd name="T0" fmla="*/ 112353 w 314"/>
              <a:gd name="T1" fmla="*/ 15514 h 44"/>
              <a:gd name="T2" fmla="*/ 111276 w 314"/>
              <a:gd name="T3" fmla="*/ 14793 h 44"/>
              <a:gd name="T4" fmla="*/ 110917 w 314"/>
              <a:gd name="T5" fmla="*/ 13349 h 44"/>
              <a:gd name="T6" fmla="*/ 91534 w 314"/>
              <a:gd name="T7" fmla="*/ 7577 h 44"/>
              <a:gd name="T8" fmla="*/ 111276 w 314"/>
              <a:gd name="T9" fmla="*/ 13349 h 44"/>
              <a:gd name="T10" fmla="*/ 112353 w 314"/>
              <a:gd name="T11" fmla="*/ 15514 h 44"/>
              <a:gd name="T12" fmla="*/ 104097 w 314"/>
              <a:gd name="T13" fmla="*/ 12267 h 44"/>
              <a:gd name="T14" fmla="*/ 111276 w 314"/>
              <a:gd name="T15" fmla="*/ 14793 h 44"/>
              <a:gd name="T16" fmla="*/ 111635 w 314"/>
              <a:gd name="T17" fmla="*/ 15514 h 44"/>
              <a:gd name="T18" fmla="*/ 104097 w 314"/>
              <a:gd name="T19" fmla="*/ 12267 h 44"/>
              <a:gd name="T20" fmla="*/ 91175 w 314"/>
              <a:gd name="T21" fmla="*/ 10102 h 44"/>
              <a:gd name="T22" fmla="*/ 56715 w 314"/>
              <a:gd name="T23" fmla="*/ 6855 h 44"/>
              <a:gd name="T24" fmla="*/ 91175 w 314"/>
              <a:gd name="T25" fmla="*/ 9020 h 44"/>
              <a:gd name="T26" fmla="*/ 104097 w 314"/>
              <a:gd name="T27" fmla="*/ 12267 h 44"/>
              <a:gd name="T28" fmla="*/ 91175 w 314"/>
              <a:gd name="T29" fmla="*/ 10102 h 44"/>
              <a:gd name="T30" fmla="*/ 19384 w 314"/>
              <a:gd name="T31" fmla="*/ 10102 h 44"/>
              <a:gd name="T32" fmla="*/ 718 w 314"/>
              <a:gd name="T33" fmla="*/ 15153 h 44"/>
              <a:gd name="T34" fmla="*/ 19384 w 314"/>
              <a:gd name="T35" fmla="*/ 9020 h 44"/>
              <a:gd name="T36" fmla="*/ 53484 w 314"/>
              <a:gd name="T37" fmla="*/ 6855 h 44"/>
              <a:gd name="T38" fmla="*/ 19384 w 314"/>
              <a:gd name="T39" fmla="*/ 10102 h 44"/>
              <a:gd name="T40" fmla="*/ 0 w 314"/>
              <a:gd name="T41" fmla="*/ 15514 h 44"/>
              <a:gd name="T42" fmla="*/ 718 w 314"/>
              <a:gd name="T43" fmla="*/ 13349 h 44"/>
              <a:gd name="T44" fmla="*/ 19025 w 314"/>
              <a:gd name="T45" fmla="*/ 7577 h 44"/>
              <a:gd name="T46" fmla="*/ 55279 w 314"/>
              <a:gd name="T47" fmla="*/ 5412 h 44"/>
              <a:gd name="T48" fmla="*/ 19025 w 314"/>
              <a:gd name="T49" fmla="*/ 7577 h 44"/>
              <a:gd name="T50" fmla="*/ 1077 w 314"/>
              <a:gd name="T51" fmla="*/ 13349 h 44"/>
              <a:gd name="T52" fmla="*/ 0 w 314"/>
              <a:gd name="T53" fmla="*/ 15514 h 44"/>
              <a:gd name="T54" fmla="*/ 109840 w 314"/>
              <a:gd name="T55" fmla="*/ 10824 h 44"/>
              <a:gd name="T56" fmla="*/ 108763 w 314"/>
              <a:gd name="T57" fmla="*/ 9741 h 44"/>
              <a:gd name="T58" fmla="*/ 108046 w 314"/>
              <a:gd name="T59" fmla="*/ 9020 h 44"/>
              <a:gd name="T60" fmla="*/ 90098 w 314"/>
              <a:gd name="T61" fmla="*/ 2165 h 44"/>
              <a:gd name="T62" fmla="*/ 56356 w 314"/>
              <a:gd name="T63" fmla="*/ 0 h 44"/>
              <a:gd name="T64" fmla="*/ 90098 w 314"/>
              <a:gd name="T65" fmla="*/ 2165 h 44"/>
              <a:gd name="T66" fmla="*/ 108405 w 314"/>
              <a:gd name="T67" fmla="*/ 9020 h 44"/>
              <a:gd name="T68" fmla="*/ 109840 w 314"/>
              <a:gd name="T69" fmla="*/ 10102 h 44"/>
              <a:gd name="T70" fmla="*/ 109840 w 314"/>
              <a:gd name="T71" fmla="*/ 10824 h 44"/>
              <a:gd name="T72" fmla="*/ 108405 w 314"/>
              <a:gd name="T73" fmla="*/ 9741 h 44"/>
              <a:gd name="T74" fmla="*/ 108763 w 314"/>
              <a:gd name="T75" fmla="*/ 9741 h 44"/>
              <a:gd name="T76" fmla="*/ 109122 w 314"/>
              <a:gd name="T77" fmla="*/ 10102 h 44"/>
              <a:gd name="T78" fmla="*/ 108405 w 314"/>
              <a:gd name="T79" fmla="*/ 9741 h 44"/>
              <a:gd name="T80" fmla="*/ 89380 w 314"/>
              <a:gd name="T81" fmla="*/ 4330 h 44"/>
              <a:gd name="T82" fmla="*/ 56715 w 314"/>
              <a:gd name="T83" fmla="*/ 1082 h 44"/>
              <a:gd name="T84" fmla="*/ 89380 w 314"/>
              <a:gd name="T85" fmla="*/ 3247 h 44"/>
              <a:gd name="T86" fmla="*/ 108405 w 314"/>
              <a:gd name="T87" fmla="*/ 9741 h 44"/>
              <a:gd name="T88" fmla="*/ 89380 w 314"/>
              <a:gd name="T89" fmla="*/ 4330 h 44"/>
              <a:gd name="T90" fmla="*/ 20819 w 314"/>
              <a:gd name="T91" fmla="*/ 4330 h 44"/>
              <a:gd name="T92" fmla="*/ 3590 w 314"/>
              <a:gd name="T93" fmla="*/ 10102 h 44"/>
              <a:gd name="T94" fmla="*/ 20460 w 314"/>
              <a:gd name="T95" fmla="*/ 3247 h 44"/>
              <a:gd name="T96" fmla="*/ 55279 w 314"/>
              <a:gd name="T97" fmla="*/ 1082 h 44"/>
              <a:gd name="T98" fmla="*/ 20819 w 314"/>
              <a:gd name="T99" fmla="*/ 4330 h 44"/>
              <a:gd name="T100" fmla="*/ 4666 w 314"/>
              <a:gd name="T101" fmla="*/ 6855 h 44"/>
              <a:gd name="T102" fmla="*/ 20460 w 314"/>
              <a:gd name="T103" fmla="*/ 2165 h 44"/>
              <a:gd name="T104" fmla="*/ 4666 w 314"/>
              <a:gd name="T105" fmla="*/ 7577 h 44"/>
              <a:gd name="T106" fmla="*/ 3590 w 314"/>
              <a:gd name="T107" fmla="*/ 10102 h 44"/>
              <a:gd name="T108" fmla="*/ 4666 w 314"/>
              <a:gd name="T109" fmla="*/ 6855 h 44"/>
              <a:gd name="T110" fmla="*/ 55279 w 314"/>
              <a:gd name="T111" fmla="*/ 0 h 44"/>
              <a:gd name="T112" fmla="*/ 20460 w 314"/>
              <a:gd name="T113" fmla="*/ 2165 h 44"/>
              <a:gd name="T114" fmla="*/ 55279 w 314"/>
              <a:gd name="T115" fmla="*/ 0 h 4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14" h="44">
                <a:moveTo>
                  <a:pt x="313" y="43"/>
                </a:moveTo>
                <a:cubicBezTo>
                  <a:pt x="312" y="42"/>
                  <a:pt x="311" y="42"/>
                  <a:pt x="310" y="41"/>
                </a:cubicBezTo>
                <a:lnTo>
                  <a:pt x="309" y="37"/>
                </a:lnTo>
                <a:cubicBezTo>
                  <a:pt x="306" y="34"/>
                  <a:pt x="282" y="28"/>
                  <a:pt x="255" y="21"/>
                </a:cubicBezTo>
                <a:cubicBezTo>
                  <a:pt x="283" y="28"/>
                  <a:pt x="306" y="34"/>
                  <a:pt x="310" y="37"/>
                </a:cubicBezTo>
                <a:lnTo>
                  <a:pt x="313" y="43"/>
                </a:lnTo>
                <a:close/>
                <a:moveTo>
                  <a:pt x="290" y="34"/>
                </a:moveTo>
                <a:cubicBezTo>
                  <a:pt x="299" y="36"/>
                  <a:pt x="306" y="39"/>
                  <a:pt x="310" y="41"/>
                </a:cubicBezTo>
                <a:lnTo>
                  <a:pt x="311" y="43"/>
                </a:lnTo>
                <a:cubicBezTo>
                  <a:pt x="306" y="40"/>
                  <a:pt x="299" y="37"/>
                  <a:pt x="290" y="34"/>
                </a:cubicBezTo>
                <a:close/>
                <a:moveTo>
                  <a:pt x="254" y="28"/>
                </a:moveTo>
                <a:cubicBezTo>
                  <a:pt x="231" y="21"/>
                  <a:pt x="199" y="19"/>
                  <a:pt x="158" y="19"/>
                </a:cubicBezTo>
                <a:cubicBezTo>
                  <a:pt x="199" y="19"/>
                  <a:pt x="231" y="21"/>
                  <a:pt x="254" y="25"/>
                </a:cubicBezTo>
                <a:cubicBezTo>
                  <a:pt x="268" y="28"/>
                  <a:pt x="280" y="31"/>
                  <a:pt x="290" y="34"/>
                </a:cubicBezTo>
                <a:cubicBezTo>
                  <a:pt x="280" y="31"/>
                  <a:pt x="268" y="29"/>
                  <a:pt x="254" y="28"/>
                </a:cubicBezTo>
                <a:close/>
                <a:moveTo>
                  <a:pt x="54" y="28"/>
                </a:moveTo>
                <a:cubicBezTo>
                  <a:pt x="27" y="30"/>
                  <a:pt x="8" y="38"/>
                  <a:pt x="2" y="42"/>
                </a:cubicBezTo>
                <a:cubicBezTo>
                  <a:pt x="8" y="38"/>
                  <a:pt x="26" y="30"/>
                  <a:pt x="54" y="25"/>
                </a:cubicBezTo>
                <a:cubicBezTo>
                  <a:pt x="79" y="22"/>
                  <a:pt x="110" y="19"/>
                  <a:pt x="149" y="19"/>
                </a:cubicBezTo>
                <a:cubicBezTo>
                  <a:pt x="110" y="19"/>
                  <a:pt x="80" y="22"/>
                  <a:pt x="54" y="28"/>
                </a:cubicBezTo>
                <a:close/>
                <a:moveTo>
                  <a:pt x="0" y="43"/>
                </a:moveTo>
                <a:lnTo>
                  <a:pt x="2" y="37"/>
                </a:lnTo>
                <a:cubicBezTo>
                  <a:pt x="15" y="30"/>
                  <a:pt x="32" y="25"/>
                  <a:pt x="53" y="21"/>
                </a:cubicBezTo>
                <a:cubicBezTo>
                  <a:pt x="78" y="19"/>
                  <a:pt x="108" y="15"/>
                  <a:pt x="154" y="15"/>
                </a:cubicBezTo>
                <a:cubicBezTo>
                  <a:pt x="109" y="15"/>
                  <a:pt x="78" y="19"/>
                  <a:pt x="53" y="21"/>
                </a:cubicBezTo>
                <a:cubicBezTo>
                  <a:pt x="32" y="28"/>
                  <a:pt x="15" y="30"/>
                  <a:pt x="3" y="37"/>
                </a:cubicBezTo>
                <a:lnTo>
                  <a:pt x="0" y="43"/>
                </a:lnTo>
                <a:close/>
                <a:moveTo>
                  <a:pt x="306" y="30"/>
                </a:moveTo>
                <a:cubicBezTo>
                  <a:pt x="305" y="29"/>
                  <a:pt x="304" y="28"/>
                  <a:pt x="303" y="27"/>
                </a:cubicBezTo>
                <a:lnTo>
                  <a:pt x="301" y="25"/>
                </a:lnTo>
                <a:cubicBezTo>
                  <a:pt x="295" y="19"/>
                  <a:pt x="274" y="12"/>
                  <a:pt x="251" y="6"/>
                </a:cubicBezTo>
                <a:cubicBezTo>
                  <a:pt x="227" y="3"/>
                  <a:pt x="195" y="0"/>
                  <a:pt x="157" y="0"/>
                </a:cubicBezTo>
                <a:cubicBezTo>
                  <a:pt x="195" y="0"/>
                  <a:pt x="227" y="0"/>
                  <a:pt x="251" y="6"/>
                </a:cubicBezTo>
                <a:cubicBezTo>
                  <a:pt x="275" y="9"/>
                  <a:pt x="295" y="19"/>
                  <a:pt x="302" y="25"/>
                </a:cubicBezTo>
                <a:lnTo>
                  <a:pt x="306" y="28"/>
                </a:lnTo>
                <a:lnTo>
                  <a:pt x="306" y="30"/>
                </a:lnTo>
                <a:close/>
                <a:moveTo>
                  <a:pt x="302" y="27"/>
                </a:moveTo>
                <a:cubicBezTo>
                  <a:pt x="303" y="27"/>
                  <a:pt x="303" y="27"/>
                  <a:pt x="303" y="27"/>
                </a:cubicBezTo>
                <a:lnTo>
                  <a:pt x="304" y="28"/>
                </a:lnTo>
                <a:cubicBezTo>
                  <a:pt x="303" y="27"/>
                  <a:pt x="303" y="27"/>
                  <a:pt x="302" y="27"/>
                </a:cubicBezTo>
                <a:close/>
                <a:moveTo>
                  <a:pt x="249" y="12"/>
                </a:moveTo>
                <a:cubicBezTo>
                  <a:pt x="226" y="7"/>
                  <a:pt x="196" y="3"/>
                  <a:pt x="158" y="3"/>
                </a:cubicBezTo>
                <a:cubicBezTo>
                  <a:pt x="196" y="3"/>
                  <a:pt x="226" y="6"/>
                  <a:pt x="249" y="9"/>
                </a:cubicBezTo>
                <a:cubicBezTo>
                  <a:pt x="269" y="14"/>
                  <a:pt x="292" y="18"/>
                  <a:pt x="302" y="27"/>
                </a:cubicBezTo>
                <a:cubicBezTo>
                  <a:pt x="292" y="19"/>
                  <a:pt x="269" y="14"/>
                  <a:pt x="249" y="12"/>
                </a:cubicBezTo>
                <a:close/>
                <a:moveTo>
                  <a:pt x="58" y="12"/>
                </a:moveTo>
                <a:cubicBezTo>
                  <a:pt x="35" y="19"/>
                  <a:pt x="18" y="21"/>
                  <a:pt x="10" y="28"/>
                </a:cubicBezTo>
                <a:cubicBezTo>
                  <a:pt x="17" y="19"/>
                  <a:pt x="35" y="15"/>
                  <a:pt x="57" y="9"/>
                </a:cubicBezTo>
                <a:cubicBezTo>
                  <a:pt x="82" y="6"/>
                  <a:pt x="117" y="3"/>
                  <a:pt x="154" y="3"/>
                </a:cubicBezTo>
                <a:cubicBezTo>
                  <a:pt x="117" y="3"/>
                  <a:pt x="82" y="6"/>
                  <a:pt x="58" y="12"/>
                </a:cubicBezTo>
                <a:close/>
                <a:moveTo>
                  <a:pt x="13" y="19"/>
                </a:moveTo>
                <a:cubicBezTo>
                  <a:pt x="23" y="15"/>
                  <a:pt x="37" y="9"/>
                  <a:pt x="57" y="6"/>
                </a:cubicBezTo>
                <a:cubicBezTo>
                  <a:pt x="37" y="12"/>
                  <a:pt x="23" y="19"/>
                  <a:pt x="13" y="21"/>
                </a:cubicBezTo>
                <a:lnTo>
                  <a:pt x="10" y="28"/>
                </a:lnTo>
                <a:lnTo>
                  <a:pt x="13" y="19"/>
                </a:lnTo>
                <a:close/>
                <a:moveTo>
                  <a:pt x="154" y="0"/>
                </a:moveTo>
                <a:cubicBezTo>
                  <a:pt x="116" y="0"/>
                  <a:pt x="82" y="3"/>
                  <a:pt x="57" y="6"/>
                </a:cubicBezTo>
                <a:cubicBezTo>
                  <a:pt x="82" y="0"/>
                  <a:pt x="116" y="0"/>
                  <a:pt x="15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05" name="Freeform 2609">
            <a:extLst>
              <a:ext uri="{FF2B5EF4-FFF2-40B4-BE49-F238E27FC236}">
                <a16:creationId xmlns:a16="http://schemas.microsoft.com/office/drawing/2014/main" id="{60531B58-3269-F948-AE38-C8CF02B23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2888" y="3260725"/>
            <a:ext cx="88900" cy="17463"/>
          </a:xfrm>
          <a:custGeom>
            <a:avLst/>
            <a:gdLst>
              <a:gd name="T0" fmla="*/ 85687 w 249"/>
              <a:gd name="T1" fmla="*/ 8917 h 47"/>
              <a:gd name="T2" fmla="*/ 54982 w 249"/>
              <a:gd name="T3" fmla="*/ 5573 h 47"/>
              <a:gd name="T4" fmla="*/ 3570 w 249"/>
              <a:gd name="T5" fmla="*/ 17091 h 47"/>
              <a:gd name="T6" fmla="*/ 0 w 249"/>
              <a:gd name="T7" fmla="*/ 12633 h 47"/>
              <a:gd name="T8" fmla="*/ 55339 w 249"/>
              <a:gd name="T9" fmla="*/ 1115 h 47"/>
              <a:gd name="T10" fmla="*/ 88543 w 249"/>
              <a:gd name="T11" fmla="*/ 3344 h 47"/>
              <a:gd name="T12" fmla="*/ 85687 w 249"/>
              <a:gd name="T13" fmla="*/ 891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9" h="47">
                <a:moveTo>
                  <a:pt x="240" y="24"/>
                </a:moveTo>
                <a:cubicBezTo>
                  <a:pt x="208" y="15"/>
                  <a:pt x="176" y="15"/>
                  <a:pt x="154" y="15"/>
                </a:cubicBezTo>
                <a:cubicBezTo>
                  <a:pt x="48" y="18"/>
                  <a:pt x="13" y="40"/>
                  <a:pt x="10" y="46"/>
                </a:cubicBezTo>
                <a:lnTo>
                  <a:pt x="0" y="34"/>
                </a:lnTo>
                <a:cubicBezTo>
                  <a:pt x="28" y="13"/>
                  <a:pt x="86" y="0"/>
                  <a:pt x="155" y="3"/>
                </a:cubicBezTo>
                <a:cubicBezTo>
                  <a:pt x="192" y="3"/>
                  <a:pt x="222" y="6"/>
                  <a:pt x="248" y="9"/>
                </a:cubicBezTo>
                <a:lnTo>
                  <a:pt x="240" y="2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06" name="Freeform 2610">
            <a:extLst>
              <a:ext uri="{FF2B5EF4-FFF2-40B4-BE49-F238E27FC236}">
                <a16:creationId xmlns:a16="http://schemas.microsoft.com/office/drawing/2014/main" id="{15E43C7E-2545-714E-B1FC-05308C756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2888" y="3260725"/>
            <a:ext cx="90487" cy="17463"/>
          </a:xfrm>
          <a:custGeom>
            <a:avLst/>
            <a:gdLst>
              <a:gd name="T0" fmla="*/ 55740 w 250"/>
              <a:gd name="T1" fmla="*/ 5239 h 50"/>
              <a:gd name="T2" fmla="*/ 87229 w 250"/>
              <a:gd name="T3" fmla="*/ 7684 h 50"/>
              <a:gd name="T4" fmla="*/ 86868 w 250"/>
              <a:gd name="T5" fmla="*/ 9779 h 50"/>
              <a:gd name="T6" fmla="*/ 55740 w 250"/>
              <a:gd name="T7" fmla="*/ 6287 h 50"/>
              <a:gd name="T8" fmla="*/ 14478 w 250"/>
              <a:gd name="T9" fmla="*/ 11875 h 50"/>
              <a:gd name="T10" fmla="*/ 3619 w 250"/>
              <a:gd name="T11" fmla="*/ 17114 h 50"/>
              <a:gd name="T12" fmla="*/ 2534 w 250"/>
              <a:gd name="T13" fmla="*/ 16066 h 50"/>
              <a:gd name="T14" fmla="*/ 13754 w 250"/>
              <a:gd name="T15" fmla="*/ 9779 h 50"/>
              <a:gd name="T16" fmla="*/ 55740 w 250"/>
              <a:gd name="T17" fmla="*/ 5239 h 50"/>
              <a:gd name="T18" fmla="*/ 56102 w 250"/>
              <a:gd name="T19" fmla="*/ 0 h 50"/>
              <a:gd name="T20" fmla="*/ 90125 w 250"/>
              <a:gd name="T21" fmla="*/ 2096 h 50"/>
              <a:gd name="T22" fmla="*/ 89401 w 250"/>
              <a:gd name="T23" fmla="*/ 4540 h 50"/>
              <a:gd name="T24" fmla="*/ 56102 w 250"/>
              <a:gd name="T25" fmla="*/ 1048 h 50"/>
              <a:gd name="T26" fmla="*/ 12668 w 250"/>
              <a:gd name="T27" fmla="*/ 6287 h 50"/>
              <a:gd name="T28" fmla="*/ 724 w 250"/>
              <a:gd name="T29" fmla="*/ 12923 h 50"/>
              <a:gd name="T30" fmla="*/ 0 w 250"/>
              <a:gd name="T31" fmla="*/ 11875 h 50"/>
              <a:gd name="T32" fmla="*/ 12668 w 250"/>
              <a:gd name="T33" fmla="*/ 5239 h 50"/>
              <a:gd name="T34" fmla="*/ 56102 w 250"/>
              <a:gd name="T35" fmla="*/ 0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0" h="50">
                <a:moveTo>
                  <a:pt x="154" y="15"/>
                </a:moveTo>
                <a:cubicBezTo>
                  <a:pt x="185" y="15"/>
                  <a:pt x="213" y="15"/>
                  <a:pt x="241" y="22"/>
                </a:cubicBezTo>
                <a:lnTo>
                  <a:pt x="240" y="28"/>
                </a:lnTo>
                <a:cubicBezTo>
                  <a:pt x="212" y="22"/>
                  <a:pt x="186" y="18"/>
                  <a:pt x="154" y="18"/>
                </a:cubicBezTo>
                <a:cubicBezTo>
                  <a:pt x="115" y="18"/>
                  <a:pt x="74" y="24"/>
                  <a:pt x="40" y="34"/>
                </a:cubicBezTo>
                <a:cubicBezTo>
                  <a:pt x="29" y="37"/>
                  <a:pt x="11" y="43"/>
                  <a:pt x="10" y="49"/>
                </a:cubicBezTo>
                <a:lnTo>
                  <a:pt x="7" y="46"/>
                </a:lnTo>
                <a:cubicBezTo>
                  <a:pt x="8" y="43"/>
                  <a:pt x="18" y="37"/>
                  <a:pt x="38" y="28"/>
                </a:cubicBezTo>
                <a:cubicBezTo>
                  <a:pt x="78" y="15"/>
                  <a:pt x="116" y="15"/>
                  <a:pt x="154" y="15"/>
                </a:cubicBezTo>
                <a:close/>
                <a:moveTo>
                  <a:pt x="155" y="0"/>
                </a:moveTo>
                <a:cubicBezTo>
                  <a:pt x="187" y="0"/>
                  <a:pt x="218" y="0"/>
                  <a:pt x="249" y="6"/>
                </a:cubicBezTo>
                <a:lnTo>
                  <a:pt x="247" y="13"/>
                </a:lnTo>
                <a:cubicBezTo>
                  <a:pt x="219" y="6"/>
                  <a:pt x="193" y="3"/>
                  <a:pt x="155" y="3"/>
                </a:cubicBezTo>
                <a:cubicBezTo>
                  <a:pt x="116" y="3"/>
                  <a:pt x="73" y="6"/>
                  <a:pt x="35" y="18"/>
                </a:cubicBezTo>
                <a:cubicBezTo>
                  <a:pt x="23" y="22"/>
                  <a:pt x="3" y="31"/>
                  <a:pt x="2" y="37"/>
                </a:cubicBezTo>
                <a:lnTo>
                  <a:pt x="0" y="34"/>
                </a:lnTo>
                <a:cubicBezTo>
                  <a:pt x="0" y="28"/>
                  <a:pt x="18" y="18"/>
                  <a:pt x="35" y="15"/>
                </a:cubicBezTo>
                <a:cubicBezTo>
                  <a:pt x="73" y="3"/>
                  <a:pt x="116" y="0"/>
                  <a:pt x="155" y="0"/>
                </a:cubicBezTo>
                <a:close/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07" name="Freeform 2611">
            <a:extLst>
              <a:ext uri="{FF2B5EF4-FFF2-40B4-BE49-F238E27FC236}">
                <a16:creationId xmlns:a16="http://schemas.microsoft.com/office/drawing/2014/main" id="{953AEEFC-312E-2641-8E8E-5E8048F89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260725"/>
            <a:ext cx="90488" cy="17463"/>
          </a:xfrm>
          <a:custGeom>
            <a:avLst/>
            <a:gdLst>
              <a:gd name="T0" fmla="*/ 4309 w 252"/>
              <a:gd name="T1" fmla="*/ 17114 h 50"/>
              <a:gd name="T2" fmla="*/ 15081 w 252"/>
              <a:gd name="T3" fmla="*/ 11875 h 50"/>
              <a:gd name="T4" fmla="*/ 4309 w 252"/>
              <a:gd name="T5" fmla="*/ 17114 h 50"/>
              <a:gd name="T6" fmla="*/ 3950 w 252"/>
              <a:gd name="T7" fmla="*/ 17114 h 50"/>
              <a:gd name="T8" fmla="*/ 2873 w 252"/>
              <a:gd name="T9" fmla="*/ 16066 h 50"/>
              <a:gd name="T10" fmla="*/ 14363 w 252"/>
              <a:gd name="T11" fmla="*/ 9779 h 50"/>
              <a:gd name="T12" fmla="*/ 56016 w 252"/>
              <a:gd name="T13" fmla="*/ 5239 h 50"/>
              <a:gd name="T14" fmla="*/ 14722 w 252"/>
              <a:gd name="T15" fmla="*/ 10827 h 50"/>
              <a:gd name="T16" fmla="*/ 3591 w 252"/>
              <a:gd name="T17" fmla="*/ 16066 h 50"/>
              <a:gd name="T18" fmla="*/ 4309 w 252"/>
              <a:gd name="T19" fmla="*/ 17114 h 50"/>
              <a:gd name="T20" fmla="*/ 3950 w 252"/>
              <a:gd name="T21" fmla="*/ 17114 h 50"/>
              <a:gd name="T22" fmla="*/ 1436 w 252"/>
              <a:gd name="T23" fmla="*/ 12923 h 50"/>
              <a:gd name="T24" fmla="*/ 0 w 252"/>
              <a:gd name="T25" fmla="*/ 11875 h 50"/>
              <a:gd name="T26" fmla="*/ 13286 w 252"/>
              <a:gd name="T27" fmla="*/ 4540 h 50"/>
              <a:gd name="T28" fmla="*/ 56375 w 252"/>
              <a:gd name="T29" fmla="*/ 0 h 50"/>
              <a:gd name="T30" fmla="*/ 90129 w 252"/>
              <a:gd name="T31" fmla="*/ 2096 h 50"/>
              <a:gd name="T32" fmla="*/ 56375 w 252"/>
              <a:gd name="T33" fmla="*/ 0 h 50"/>
              <a:gd name="T34" fmla="*/ 13286 w 252"/>
              <a:gd name="T35" fmla="*/ 5239 h 50"/>
              <a:gd name="T36" fmla="*/ 718 w 252"/>
              <a:gd name="T37" fmla="*/ 11875 h 50"/>
              <a:gd name="T38" fmla="*/ 1436 w 252"/>
              <a:gd name="T39" fmla="*/ 12923 h 50"/>
              <a:gd name="T40" fmla="*/ 13286 w 252"/>
              <a:gd name="T41" fmla="*/ 5239 h 50"/>
              <a:gd name="T42" fmla="*/ 56375 w 252"/>
              <a:gd name="T43" fmla="*/ 1048 h 50"/>
              <a:gd name="T44" fmla="*/ 13645 w 252"/>
              <a:gd name="T45" fmla="*/ 6287 h 50"/>
              <a:gd name="T46" fmla="*/ 1795 w 252"/>
              <a:gd name="T47" fmla="*/ 12923 h 50"/>
              <a:gd name="T48" fmla="*/ 1436 w 252"/>
              <a:gd name="T49" fmla="*/ 12923 h 50"/>
              <a:gd name="T50" fmla="*/ 89770 w 252"/>
              <a:gd name="T51" fmla="*/ 4540 h 50"/>
              <a:gd name="T52" fmla="*/ 89411 w 252"/>
              <a:gd name="T53" fmla="*/ 4191 h 50"/>
              <a:gd name="T54" fmla="*/ 90129 w 252"/>
              <a:gd name="T55" fmla="*/ 2096 h 50"/>
              <a:gd name="T56" fmla="*/ 89770 w 252"/>
              <a:gd name="T57" fmla="*/ 4540 h 50"/>
              <a:gd name="T58" fmla="*/ 67866 w 252"/>
              <a:gd name="T59" fmla="*/ 1397 h 50"/>
              <a:gd name="T60" fmla="*/ 89411 w 252"/>
              <a:gd name="T61" fmla="*/ 4191 h 50"/>
              <a:gd name="T62" fmla="*/ 89411 w 252"/>
              <a:gd name="T63" fmla="*/ 4540 h 50"/>
              <a:gd name="T64" fmla="*/ 67866 w 252"/>
              <a:gd name="T65" fmla="*/ 1397 h 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2" h="50">
                <a:moveTo>
                  <a:pt x="12" y="49"/>
                </a:moveTo>
                <a:cubicBezTo>
                  <a:pt x="13" y="43"/>
                  <a:pt x="30" y="37"/>
                  <a:pt x="42" y="34"/>
                </a:cubicBezTo>
                <a:cubicBezTo>
                  <a:pt x="34" y="37"/>
                  <a:pt x="15" y="43"/>
                  <a:pt x="12" y="49"/>
                </a:cubicBezTo>
                <a:close/>
                <a:moveTo>
                  <a:pt x="11" y="49"/>
                </a:moveTo>
                <a:lnTo>
                  <a:pt x="8" y="46"/>
                </a:lnTo>
                <a:cubicBezTo>
                  <a:pt x="9" y="43"/>
                  <a:pt x="21" y="37"/>
                  <a:pt x="40" y="28"/>
                </a:cubicBezTo>
                <a:cubicBezTo>
                  <a:pt x="79" y="15"/>
                  <a:pt x="115" y="15"/>
                  <a:pt x="156" y="15"/>
                </a:cubicBezTo>
                <a:cubicBezTo>
                  <a:pt x="115" y="15"/>
                  <a:pt x="79" y="18"/>
                  <a:pt x="41" y="31"/>
                </a:cubicBezTo>
                <a:cubicBezTo>
                  <a:pt x="20" y="37"/>
                  <a:pt x="10" y="43"/>
                  <a:pt x="10" y="46"/>
                </a:cubicBezTo>
                <a:lnTo>
                  <a:pt x="12" y="49"/>
                </a:lnTo>
                <a:lnTo>
                  <a:pt x="11" y="49"/>
                </a:lnTo>
                <a:close/>
                <a:moveTo>
                  <a:pt x="4" y="37"/>
                </a:moveTo>
                <a:lnTo>
                  <a:pt x="0" y="34"/>
                </a:lnTo>
                <a:cubicBezTo>
                  <a:pt x="2" y="24"/>
                  <a:pt x="28" y="15"/>
                  <a:pt x="37" y="13"/>
                </a:cubicBezTo>
                <a:cubicBezTo>
                  <a:pt x="69" y="3"/>
                  <a:pt x="109" y="0"/>
                  <a:pt x="157" y="0"/>
                </a:cubicBezTo>
                <a:cubicBezTo>
                  <a:pt x="188" y="0"/>
                  <a:pt x="220" y="0"/>
                  <a:pt x="251" y="6"/>
                </a:cubicBezTo>
                <a:cubicBezTo>
                  <a:pt x="220" y="3"/>
                  <a:pt x="188" y="0"/>
                  <a:pt x="157" y="0"/>
                </a:cubicBezTo>
                <a:cubicBezTo>
                  <a:pt x="109" y="0"/>
                  <a:pt x="70" y="6"/>
                  <a:pt x="37" y="15"/>
                </a:cubicBezTo>
                <a:cubicBezTo>
                  <a:pt x="15" y="22"/>
                  <a:pt x="2" y="28"/>
                  <a:pt x="2" y="34"/>
                </a:cubicBezTo>
                <a:lnTo>
                  <a:pt x="4" y="37"/>
                </a:lnTo>
                <a:cubicBezTo>
                  <a:pt x="7" y="28"/>
                  <a:pt x="34" y="18"/>
                  <a:pt x="37" y="15"/>
                </a:cubicBezTo>
                <a:cubicBezTo>
                  <a:pt x="70" y="6"/>
                  <a:pt x="109" y="3"/>
                  <a:pt x="157" y="3"/>
                </a:cubicBezTo>
                <a:cubicBezTo>
                  <a:pt x="109" y="3"/>
                  <a:pt x="70" y="9"/>
                  <a:pt x="38" y="18"/>
                </a:cubicBezTo>
                <a:cubicBezTo>
                  <a:pt x="22" y="24"/>
                  <a:pt x="5" y="31"/>
                  <a:pt x="5" y="37"/>
                </a:cubicBezTo>
                <a:lnTo>
                  <a:pt x="4" y="37"/>
                </a:lnTo>
                <a:close/>
                <a:moveTo>
                  <a:pt x="250" y="13"/>
                </a:moveTo>
                <a:cubicBezTo>
                  <a:pt x="250" y="12"/>
                  <a:pt x="249" y="12"/>
                  <a:pt x="249" y="12"/>
                </a:cubicBezTo>
                <a:lnTo>
                  <a:pt x="251" y="6"/>
                </a:lnTo>
                <a:lnTo>
                  <a:pt x="250" y="13"/>
                </a:lnTo>
                <a:close/>
                <a:moveTo>
                  <a:pt x="189" y="4"/>
                </a:moveTo>
                <a:cubicBezTo>
                  <a:pt x="210" y="6"/>
                  <a:pt x="229" y="8"/>
                  <a:pt x="249" y="12"/>
                </a:cubicBezTo>
                <a:lnTo>
                  <a:pt x="249" y="13"/>
                </a:lnTo>
                <a:cubicBezTo>
                  <a:pt x="229" y="8"/>
                  <a:pt x="210" y="6"/>
                  <a:pt x="18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08" name="Freeform 2612">
            <a:extLst>
              <a:ext uri="{FF2B5EF4-FFF2-40B4-BE49-F238E27FC236}">
                <a16:creationId xmlns:a16="http://schemas.microsoft.com/office/drawing/2014/main" id="{3DDEB06D-62A2-4F49-A3E8-8233D14FC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7338" y="3263900"/>
            <a:ext cx="26987" cy="3175"/>
          </a:xfrm>
          <a:custGeom>
            <a:avLst/>
            <a:gdLst>
              <a:gd name="T0" fmla="*/ 370 w 73"/>
              <a:gd name="T1" fmla="*/ 2778 h 8"/>
              <a:gd name="T2" fmla="*/ 739 w 73"/>
              <a:gd name="T3" fmla="*/ 0 h 8"/>
              <a:gd name="T4" fmla="*/ 739 w 73"/>
              <a:gd name="T5" fmla="*/ 2778 h 8"/>
              <a:gd name="T6" fmla="*/ 370 w 73"/>
              <a:gd name="T7" fmla="*/ 1191 h 8"/>
              <a:gd name="T8" fmla="*/ 2218 w 73"/>
              <a:gd name="T9" fmla="*/ 1191 h 8"/>
              <a:gd name="T10" fmla="*/ 2218 w 73"/>
              <a:gd name="T11" fmla="*/ 2778 h 8"/>
              <a:gd name="T12" fmla="*/ 3327 w 73"/>
              <a:gd name="T13" fmla="*/ 1191 h 8"/>
              <a:gd name="T14" fmla="*/ 2957 w 73"/>
              <a:gd name="T15" fmla="*/ 2778 h 8"/>
              <a:gd name="T16" fmla="*/ 2588 w 73"/>
              <a:gd name="T17" fmla="*/ 1191 h 8"/>
              <a:gd name="T18" fmla="*/ 3697 w 73"/>
              <a:gd name="T19" fmla="*/ 1191 h 8"/>
              <a:gd name="T20" fmla="*/ 3327 w 73"/>
              <a:gd name="T21" fmla="*/ 1191 h 8"/>
              <a:gd name="T22" fmla="*/ 4067 w 73"/>
              <a:gd name="T23" fmla="*/ 2778 h 8"/>
              <a:gd name="T24" fmla="*/ 5176 w 73"/>
              <a:gd name="T25" fmla="*/ 1191 h 8"/>
              <a:gd name="T26" fmla="*/ 5915 w 73"/>
              <a:gd name="T27" fmla="*/ 0 h 8"/>
              <a:gd name="T28" fmla="*/ 6654 w 73"/>
              <a:gd name="T29" fmla="*/ 1191 h 8"/>
              <a:gd name="T30" fmla="*/ 6285 w 73"/>
              <a:gd name="T31" fmla="*/ 1191 h 8"/>
              <a:gd name="T32" fmla="*/ 5915 w 73"/>
              <a:gd name="T33" fmla="*/ 1191 h 8"/>
              <a:gd name="T34" fmla="*/ 6285 w 73"/>
              <a:gd name="T35" fmla="*/ 1191 h 8"/>
              <a:gd name="T36" fmla="*/ 5915 w 73"/>
              <a:gd name="T37" fmla="*/ 0 h 8"/>
              <a:gd name="T38" fmla="*/ 7394 w 73"/>
              <a:gd name="T39" fmla="*/ 1191 h 8"/>
              <a:gd name="T40" fmla="*/ 7763 w 73"/>
              <a:gd name="T41" fmla="*/ 1191 h 8"/>
              <a:gd name="T42" fmla="*/ 8503 w 73"/>
              <a:gd name="T43" fmla="*/ 0 h 8"/>
              <a:gd name="T44" fmla="*/ 8872 w 73"/>
              <a:gd name="T45" fmla="*/ 1191 h 8"/>
              <a:gd name="T46" fmla="*/ 8133 w 73"/>
              <a:gd name="T47" fmla="*/ 1191 h 8"/>
              <a:gd name="T48" fmla="*/ 9612 w 73"/>
              <a:gd name="T49" fmla="*/ 0 h 8"/>
              <a:gd name="T50" fmla="*/ 9612 w 73"/>
              <a:gd name="T51" fmla="*/ 0 h 8"/>
              <a:gd name="T52" fmla="*/ 10351 w 73"/>
              <a:gd name="T53" fmla="*/ 1191 h 8"/>
              <a:gd name="T54" fmla="*/ 10351 w 73"/>
              <a:gd name="T55" fmla="*/ 1191 h 8"/>
              <a:gd name="T56" fmla="*/ 9981 w 73"/>
              <a:gd name="T57" fmla="*/ 1191 h 8"/>
              <a:gd name="T58" fmla="*/ 11091 w 73"/>
              <a:gd name="T59" fmla="*/ 0 h 8"/>
              <a:gd name="T60" fmla="*/ 11830 w 73"/>
              <a:gd name="T61" fmla="*/ 0 h 8"/>
              <a:gd name="T62" fmla="*/ 11830 w 73"/>
              <a:gd name="T63" fmla="*/ 0 h 8"/>
              <a:gd name="T64" fmla="*/ 11830 w 73"/>
              <a:gd name="T65" fmla="*/ 0 h 8"/>
              <a:gd name="T66" fmla="*/ 13309 w 73"/>
              <a:gd name="T67" fmla="*/ 0 h 8"/>
              <a:gd name="T68" fmla="*/ 14048 w 73"/>
              <a:gd name="T69" fmla="*/ 0 h 8"/>
              <a:gd name="T70" fmla="*/ 14048 w 73"/>
              <a:gd name="T71" fmla="*/ 1191 h 8"/>
              <a:gd name="T72" fmla="*/ 13309 w 73"/>
              <a:gd name="T73" fmla="*/ 0 h 8"/>
              <a:gd name="T74" fmla="*/ 14418 w 73"/>
              <a:gd name="T75" fmla="*/ 1191 h 8"/>
              <a:gd name="T76" fmla="*/ 15157 w 73"/>
              <a:gd name="T77" fmla="*/ 0 h 8"/>
              <a:gd name="T78" fmla="*/ 15527 w 73"/>
              <a:gd name="T79" fmla="*/ 0 h 8"/>
              <a:gd name="T80" fmla="*/ 15157 w 73"/>
              <a:gd name="T81" fmla="*/ 1191 h 8"/>
              <a:gd name="T82" fmla="*/ 16636 w 73"/>
              <a:gd name="T83" fmla="*/ 1191 h 8"/>
              <a:gd name="T84" fmla="*/ 17745 w 73"/>
              <a:gd name="T85" fmla="*/ 1191 h 8"/>
              <a:gd name="T86" fmla="*/ 16636 w 73"/>
              <a:gd name="T87" fmla="*/ 1191 h 8"/>
              <a:gd name="T88" fmla="*/ 18484 w 73"/>
              <a:gd name="T89" fmla="*/ 0 h 8"/>
              <a:gd name="T90" fmla="*/ 19593 w 73"/>
              <a:gd name="T91" fmla="*/ 1191 h 8"/>
              <a:gd name="T92" fmla="*/ 20333 w 73"/>
              <a:gd name="T93" fmla="*/ 1191 h 8"/>
              <a:gd name="T94" fmla="*/ 20333 w 73"/>
              <a:gd name="T95" fmla="*/ 2778 h 8"/>
              <a:gd name="T96" fmla="*/ 19593 w 73"/>
              <a:gd name="T97" fmla="*/ 1191 h 8"/>
              <a:gd name="T98" fmla="*/ 18115 w 73"/>
              <a:gd name="T99" fmla="*/ 1191 h 8"/>
              <a:gd name="T100" fmla="*/ 18484 w 73"/>
              <a:gd name="T101" fmla="*/ 1191 h 8"/>
              <a:gd name="T102" fmla="*/ 21072 w 73"/>
              <a:gd name="T103" fmla="*/ 2778 h 8"/>
              <a:gd name="T104" fmla="*/ 21072 w 73"/>
              <a:gd name="T105" fmla="*/ 2778 h 8"/>
              <a:gd name="T106" fmla="*/ 22181 w 73"/>
              <a:gd name="T107" fmla="*/ 1191 h 8"/>
              <a:gd name="T108" fmla="*/ 22551 w 73"/>
              <a:gd name="T109" fmla="*/ 1191 h 8"/>
              <a:gd name="T110" fmla="*/ 21811 w 73"/>
              <a:gd name="T111" fmla="*/ 1191 h 8"/>
              <a:gd name="T112" fmla="*/ 21811 w 73"/>
              <a:gd name="T113" fmla="*/ 0 h 8"/>
              <a:gd name="T114" fmla="*/ 23660 w 73"/>
              <a:gd name="T115" fmla="*/ 1191 h 8"/>
              <a:gd name="T116" fmla="*/ 23660 w 73"/>
              <a:gd name="T117" fmla="*/ 1191 h 8"/>
              <a:gd name="T118" fmla="*/ 25878 w 73"/>
              <a:gd name="T119" fmla="*/ 1191 h 8"/>
              <a:gd name="T120" fmla="*/ 24769 w 73"/>
              <a:gd name="T121" fmla="*/ 2778 h 8"/>
              <a:gd name="T122" fmla="*/ 26617 w 73"/>
              <a:gd name="T123" fmla="*/ 1191 h 8"/>
              <a:gd name="T124" fmla="*/ 26617 w 73"/>
              <a:gd name="T125" fmla="*/ 1191 h 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3" h="8">
                <a:moveTo>
                  <a:pt x="0" y="3"/>
                </a:moveTo>
                <a:lnTo>
                  <a:pt x="1" y="3"/>
                </a:lnTo>
                <a:lnTo>
                  <a:pt x="1" y="7"/>
                </a:lnTo>
                <a:lnTo>
                  <a:pt x="0" y="7"/>
                </a:lnTo>
                <a:lnTo>
                  <a:pt x="0" y="3"/>
                </a:lnTo>
                <a:close/>
                <a:moveTo>
                  <a:pt x="2" y="0"/>
                </a:moveTo>
                <a:lnTo>
                  <a:pt x="3" y="0"/>
                </a:lnTo>
                <a:lnTo>
                  <a:pt x="3" y="3"/>
                </a:lnTo>
                <a:cubicBezTo>
                  <a:pt x="3" y="7"/>
                  <a:pt x="3" y="7"/>
                  <a:pt x="2" y="7"/>
                </a:cubicBez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2" y="0"/>
                </a:lnTo>
                <a:close/>
                <a:moveTo>
                  <a:pt x="5" y="3"/>
                </a:moveTo>
                <a:lnTo>
                  <a:pt x="6" y="3"/>
                </a:lnTo>
                <a:lnTo>
                  <a:pt x="5" y="3"/>
                </a:lnTo>
                <a:lnTo>
                  <a:pt x="6" y="3"/>
                </a:lnTo>
                <a:lnTo>
                  <a:pt x="6" y="7"/>
                </a:lnTo>
                <a:lnTo>
                  <a:pt x="5" y="7"/>
                </a:lnTo>
                <a:lnTo>
                  <a:pt x="5" y="3"/>
                </a:lnTo>
                <a:close/>
                <a:moveTo>
                  <a:pt x="9" y="3"/>
                </a:moveTo>
                <a:lnTo>
                  <a:pt x="10" y="3"/>
                </a:lnTo>
                <a:cubicBezTo>
                  <a:pt x="10" y="3"/>
                  <a:pt x="9" y="3"/>
                  <a:pt x="9" y="7"/>
                </a:cubicBezTo>
                <a:lnTo>
                  <a:pt x="8" y="7"/>
                </a:lnTo>
                <a:lnTo>
                  <a:pt x="7" y="7"/>
                </a:lnTo>
                <a:lnTo>
                  <a:pt x="6" y="3"/>
                </a:lnTo>
                <a:lnTo>
                  <a:pt x="7" y="3"/>
                </a:lnTo>
                <a:cubicBezTo>
                  <a:pt x="7" y="3"/>
                  <a:pt x="8" y="7"/>
                  <a:pt x="8" y="3"/>
                </a:cubicBezTo>
                <a:lnTo>
                  <a:pt x="9" y="3"/>
                </a:lnTo>
                <a:lnTo>
                  <a:pt x="10" y="3"/>
                </a:lnTo>
                <a:lnTo>
                  <a:pt x="9" y="3"/>
                </a:lnTo>
                <a:lnTo>
                  <a:pt x="8" y="3"/>
                </a:lnTo>
                <a:lnTo>
                  <a:pt x="9" y="3"/>
                </a:lnTo>
                <a:close/>
                <a:moveTo>
                  <a:pt x="10" y="3"/>
                </a:moveTo>
                <a:lnTo>
                  <a:pt x="11" y="3"/>
                </a:lnTo>
                <a:lnTo>
                  <a:pt x="11" y="7"/>
                </a:lnTo>
                <a:cubicBezTo>
                  <a:pt x="11" y="7"/>
                  <a:pt x="10" y="7"/>
                  <a:pt x="10" y="3"/>
                </a:cubicBezTo>
                <a:close/>
                <a:moveTo>
                  <a:pt x="14" y="0"/>
                </a:moveTo>
                <a:lnTo>
                  <a:pt x="14" y="3"/>
                </a:lnTo>
                <a:lnTo>
                  <a:pt x="13" y="3"/>
                </a:lnTo>
                <a:lnTo>
                  <a:pt x="14" y="0"/>
                </a:lnTo>
                <a:close/>
                <a:moveTo>
                  <a:pt x="16" y="0"/>
                </a:moveTo>
                <a:lnTo>
                  <a:pt x="16" y="3"/>
                </a:ln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8" y="0"/>
                  <a:pt x="18" y="3"/>
                </a:cubicBezTo>
                <a:lnTo>
                  <a:pt x="17" y="3"/>
                </a:lnTo>
                <a:lnTo>
                  <a:pt x="16" y="3"/>
                </a:lnTo>
                <a:lnTo>
                  <a:pt x="17" y="3"/>
                </a:lnTo>
                <a:lnTo>
                  <a:pt x="18" y="3"/>
                </a:lnTo>
                <a:lnTo>
                  <a:pt x="17" y="3"/>
                </a:lnTo>
                <a:lnTo>
                  <a:pt x="16" y="3"/>
                </a:lnTo>
                <a:lnTo>
                  <a:pt x="17" y="3"/>
                </a:lnTo>
                <a:lnTo>
                  <a:pt x="18" y="3"/>
                </a:lnTo>
                <a:lnTo>
                  <a:pt x="17" y="3"/>
                </a:lnTo>
                <a:lnTo>
                  <a:pt x="16" y="3"/>
                </a:lnTo>
                <a:lnTo>
                  <a:pt x="15" y="3"/>
                </a:lnTo>
                <a:lnTo>
                  <a:pt x="16" y="0"/>
                </a:lnTo>
                <a:close/>
                <a:moveTo>
                  <a:pt x="19" y="3"/>
                </a:moveTo>
                <a:cubicBezTo>
                  <a:pt x="19" y="0"/>
                  <a:pt x="19" y="0"/>
                  <a:pt x="20" y="0"/>
                </a:cubicBezTo>
                <a:lnTo>
                  <a:pt x="20" y="3"/>
                </a:lnTo>
                <a:lnTo>
                  <a:pt x="19" y="3"/>
                </a:lnTo>
                <a:close/>
                <a:moveTo>
                  <a:pt x="22" y="3"/>
                </a:moveTo>
                <a:lnTo>
                  <a:pt x="21" y="3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5" y="3"/>
                </a:lnTo>
                <a:lnTo>
                  <a:pt x="24" y="3"/>
                </a:lnTo>
                <a:lnTo>
                  <a:pt x="23" y="0"/>
                </a:lnTo>
                <a:lnTo>
                  <a:pt x="23" y="3"/>
                </a:lnTo>
                <a:lnTo>
                  <a:pt x="22" y="3"/>
                </a:lnTo>
                <a:lnTo>
                  <a:pt x="21" y="3"/>
                </a:lnTo>
                <a:lnTo>
                  <a:pt x="22" y="3"/>
                </a:lnTo>
                <a:close/>
                <a:moveTo>
                  <a:pt x="26" y="0"/>
                </a:moveTo>
                <a:lnTo>
                  <a:pt x="26" y="3"/>
                </a:lnTo>
                <a:lnTo>
                  <a:pt x="25" y="3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3"/>
                </a:lnTo>
                <a:lnTo>
                  <a:pt x="29" y="0"/>
                </a:lnTo>
                <a:lnTo>
                  <a:pt x="29" y="3"/>
                </a:lnTo>
                <a:lnTo>
                  <a:pt x="28" y="3"/>
                </a:lnTo>
                <a:lnTo>
                  <a:pt x="27" y="3"/>
                </a:lnTo>
                <a:lnTo>
                  <a:pt x="28" y="3"/>
                </a:lnTo>
                <a:lnTo>
                  <a:pt x="27" y="3"/>
                </a:lnTo>
                <a:lnTo>
                  <a:pt x="26" y="0"/>
                </a:lnTo>
                <a:close/>
                <a:moveTo>
                  <a:pt x="30" y="3"/>
                </a:moveTo>
                <a:lnTo>
                  <a:pt x="30" y="0"/>
                </a:lnTo>
                <a:lnTo>
                  <a:pt x="31" y="0"/>
                </a:lnTo>
                <a:cubicBezTo>
                  <a:pt x="31" y="3"/>
                  <a:pt x="31" y="3"/>
                  <a:pt x="30" y="3"/>
                </a:cubicBezTo>
                <a:close/>
                <a:moveTo>
                  <a:pt x="32" y="0"/>
                </a:moveTo>
                <a:lnTo>
                  <a:pt x="33" y="0"/>
                </a:lnTo>
                <a:cubicBezTo>
                  <a:pt x="34" y="0"/>
                  <a:pt x="34" y="3"/>
                  <a:pt x="33" y="3"/>
                </a:cubicBezTo>
                <a:lnTo>
                  <a:pt x="32" y="0"/>
                </a:lnTo>
                <a:cubicBezTo>
                  <a:pt x="32" y="0"/>
                  <a:pt x="31" y="0"/>
                  <a:pt x="31" y="3"/>
                </a:cubicBezTo>
                <a:lnTo>
                  <a:pt x="31" y="0"/>
                </a:lnTo>
                <a:lnTo>
                  <a:pt x="32" y="0"/>
                </a:lnTo>
                <a:close/>
                <a:moveTo>
                  <a:pt x="34" y="3"/>
                </a:move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7" y="3"/>
                </a:lnTo>
                <a:lnTo>
                  <a:pt x="38" y="0"/>
                </a:lnTo>
                <a:lnTo>
                  <a:pt x="38" y="3"/>
                </a:lnTo>
                <a:lnTo>
                  <a:pt x="38" y="0"/>
                </a:lnTo>
                <a:lnTo>
                  <a:pt x="38" y="3"/>
                </a:lnTo>
                <a:lnTo>
                  <a:pt x="37" y="3"/>
                </a:lnTo>
                <a:lnTo>
                  <a:pt x="36" y="3"/>
                </a:lnTo>
                <a:lnTo>
                  <a:pt x="36" y="0"/>
                </a:lnTo>
                <a:cubicBezTo>
                  <a:pt x="36" y="0"/>
                  <a:pt x="35" y="0"/>
                  <a:pt x="35" y="3"/>
                </a:cubicBezTo>
                <a:lnTo>
                  <a:pt x="34" y="3"/>
                </a:lnTo>
                <a:close/>
                <a:moveTo>
                  <a:pt x="39" y="3"/>
                </a:move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cubicBezTo>
                  <a:pt x="41" y="0"/>
                  <a:pt x="40" y="0"/>
                  <a:pt x="39" y="3"/>
                </a:cubicBezTo>
                <a:close/>
                <a:moveTo>
                  <a:pt x="41" y="3"/>
                </a:moveTo>
                <a:cubicBezTo>
                  <a:pt x="41" y="3"/>
                  <a:pt x="42" y="3"/>
                  <a:pt x="42" y="0"/>
                </a:cubicBezTo>
                <a:lnTo>
                  <a:pt x="43" y="0"/>
                </a:lnTo>
                <a:cubicBezTo>
                  <a:pt x="43" y="0"/>
                  <a:pt x="42" y="0"/>
                  <a:pt x="42" y="3"/>
                </a:cubicBezTo>
                <a:lnTo>
                  <a:pt x="41" y="3"/>
                </a:lnTo>
                <a:close/>
                <a:moveTo>
                  <a:pt x="44" y="3"/>
                </a:moveTo>
                <a:lnTo>
                  <a:pt x="45" y="0"/>
                </a:lnTo>
                <a:lnTo>
                  <a:pt x="45" y="3"/>
                </a:lnTo>
                <a:cubicBezTo>
                  <a:pt x="45" y="0"/>
                  <a:pt x="46" y="0"/>
                  <a:pt x="46" y="0"/>
                </a:cubicBezTo>
                <a:lnTo>
                  <a:pt x="47" y="0"/>
                </a:lnTo>
                <a:cubicBezTo>
                  <a:pt x="47" y="0"/>
                  <a:pt x="48" y="0"/>
                  <a:pt x="48" y="3"/>
                </a:cubicBezTo>
                <a:lnTo>
                  <a:pt x="47" y="3"/>
                </a:lnTo>
                <a:lnTo>
                  <a:pt x="46" y="3"/>
                </a:lnTo>
                <a:lnTo>
                  <a:pt x="45" y="3"/>
                </a:lnTo>
                <a:lnTo>
                  <a:pt x="44" y="3"/>
                </a:lnTo>
                <a:close/>
                <a:moveTo>
                  <a:pt x="49" y="0"/>
                </a:moveTo>
                <a:lnTo>
                  <a:pt x="50" y="0"/>
                </a:lnTo>
                <a:lnTo>
                  <a:pt x="51" y="0"/>
                </a:lnTo>
                <a:lnTo>
                  <a:pt x="53" y="0"/>
                </a:lnTo>
                <a:lnTo>
                  <a:pt x="53" y="3"/>
                </a:lnTo>
                <a:lnTo>
                  <a:pt x="53" y="0"/>
                </a:lnTo>
                <a:lnTo>
                  <a:pt x="53" y="3"/>
                </a:lnTo>
                <a:lnTo>
                  <a:pt x="55" y="3"/>
                </a:lnTo>
                <a:cubicBezTo>
                  <a:pt x="55" y="3"/>
                  <a:pt x="55" y="0"/>
                  <a:pt x="57" y="0"/>
                </a:cubicBezTo>
                <a:lnTo>
                  <a:pt x="57" y="3"/>
                </a:lnTo>
                <a:lnTo>
                  <a:pt x="55" y="7"/>
                </a:lnTo>
                <a:cubicBezTo>
                  <a:pt x="55" y="3"/>
                  <a:pt x="55" y="3"/>
                  <a:pt x="53" y="3"/>
                </a:cubicBezTo>
                <a:lnTo>
                  <a:pt x="51" y="3"/>
                </a:lnTo>
                <a:lnTo>
                  <a:pt x="53" y="3"/>
                </a:lnTo>
                <a:lnTo>
                  <a:pt x="51" y="3"/>
                </a:lnTo>
                <a:lnTo>
                  <a:pt x="50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0" y="3"/>
                </a:lnTo>
                <a:lnTo>
                  <a:pt x="49" y="3"/>
                </a:lnTo>
                <a:lnTo>
                  <a:pt x="49" y="0"/>
                </a:lnTo>
                <a:close/>
                <a:moveTo>
                  <a:pt x="57" y="7"/>
                </a:moveTo>
                <a:lnTo>
                  <a:pt x="58" y="3"/>
                </a:lnTo>
                <a:lnTo>
                  <a:pt x="58" y="7"/>
                </a:lnTo>
                <a:lnTo>
                  <a:pt x="57" y="7"/>
                </a:lnTo>
                <a:close/>
                <a:moveTo>
                  <a:pt x="60" y="3"/>
                </a:moveTo>
                <a:lnTo>
                  <a:pt x="61" y="3"/>
                </a:lnTo>
                <a:lnTo>
                  <a:pt x="60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1" y="7"/>
                </a:lnTo>
                <a:lnTo>
                  <a:pt x="60" y="7"/>
                </a:lnTo>
                <a:cubicBezTo>
                  <a:pt x="60" y="7"/>
                  <a:pt x="59" y="7"/>
                  <a:pt x="59" y="3"/>
                </a:cubicBezTo>
                <a:lnTo>
                  <a:pt x="60" y="3"/>
                </a:lnTo>
                <a:close/>
                <a:moveTo>
                  <a:pt x="58" y="0"/>
                </a:moveTo>
                <a:lnTo>
                  <a:pt x="59" y="0"/>
                </a:lnTo>
                <a:lnTo>
                  <a:pt x="58" y="3"/>
                </a:lnTo>
                <a:lnTo>
                  <a:pt x="58" y="0"/>
                </a:lnTo>
                <a:close/>
                <a:moveTo>
                  <a:pt x="64" y="3"/>
                </a:moveTo>
                <a:lnTo>
                  <a:pt x="64" y="7"/>
                </a:lnTo>
                <a:lnTo>
                  <a:pt x="63" y="7"/>
                </a:lnTo>
                <a:cubicBezTo>
                  <a:pt x="63" y="7"/>
                  <a:pt x="64" y="7"/>
                  <a:pt x="64" y="3"/>
                </a:cubicBezTo>
                <a:close/>
                <a:moveTo>
                  <a:pt x="68" y="6"/>
                </a:moveTo>
                <a:lnTo>
                  <a:pt x="69" y="3"/>
                </a:lnTo>
                <a:lnTo>
                  <a:pt x="70" y="3"/>
                </a:lnTo>
                <a:lnTo>
                  <a:pt x="69" y="7"/>
                </a:lnTo>
                <a:lnTo>
                  <a:pt x="68" y="7"/>
                </a:lnTo>
                <a:lnTo>
                  <a:pt x="67" y="7"/>
                </a:lnTo>
                <a:cubicBezTo>
                  <a:pt x="67" y="3"/>
                  <a:pt x="68" y="3"/>
                  <a:pt x="68" y="3"/>
                </a:cubicBezTo>
                <a:lnTo>
                  <a:pt x="68" y="6"/>
                </a:lnTo>
                <a:close/>
                <a:moveTo>
                  <a:pt x="72" y="3"/>
                </a:moveTo>
                <a:lnTo>
                  <a:pt x="71" y="7"/>
                </a:lnTo>
                <a:lnTo>
                  <a:pt x="71" y="3"/>
                </a:lnTo>
                <a:lnTo>
                  <a:pt x="7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09" name="Freeform 2613">
            <a:extLst>
              <a:ext uri="{FF2B5EF4-FFF2-40B4-BE49-F238E27FC236}">
                <a16:creationId xmlns:a16="http://schemas.microsoft.com/office/drawing/2014/main" id="{9D87B8F7-4699-1442-AEC9-ABB3CA7ED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3263900"/>
            <a:ext cx="12700" cy="3175"/>
          </a:xfrm>
          <a:custGeom>
            <a:avLst/>
            <a:gdLst>
              <a:gd name="T0" fmla="*/ 374 w 34"/>
              <a:gd name="T1" fmla="*/ 0 h 7"/>
              <a:gd name="T2" fmla="*/ 374 w 34"/>
              <a:gd name="T3" fmla="*/ 1814 h 7"/>
              <a:gd name="T4" fmla="*/ 747 w 34"/>
              <a:gd name="T5" fmla="*/ 1814 h 7"/>
              <a:gd name="T6" fmla="*/ 1121 w 34"/>
              <a:gd name="T7" fmla="*/ 0 h 7"/>
              <a:gd name="T8" fmla="*/ 1494 w 34"/>
              <a:gd name="T9" fmla="*/ 1814 h 7"/>
              <a:gd name="T10" fmla="*/ 1121 w 34"/>
              <a:gd name="T11" fmla="*/ 0 h 7"/>
              <a:gd name="T12" fmla="*/ 1868 w 34"/>
              <a:gd name="T13" fmla="*/ 1814 h 7"/>
              <a:gd name="T14" fmla="*/ 2241 w 34"/>
              <a:gd name="T15" fmla="*/ 0 h 7"/>
              <a:gd name="T16" fmla="*/ 2988 w 34"/>
              <a:gd name="T17" fmla="*/ 0 h 7"/>
              <a:gd name="T18" fmla="*/ 2988 w 34"/>
              <a:gd name="T19" fmla="*/ 0 h 7"/>
              <a:gd name="T20" fmla="*/ 2615 w 34"/>
              <a:gd name="T21" fmla="*/ 0 h 7"/>
              <a:gd name="T22" fmla="*/ 4856 w 34"/>
              <a:gd name="T23" fmla="*/ 0 h 7"/>
              <a:gd name="T24" fmla="*/ 4856 w 34"/>
              <a:gd name="T25" fmla="*/ 1814 h 7"/>
              <a:gd name="T26" fmla="*/ 6350 w 34"/>
              <a:gd name="T27" fmla="*/ 2721 h 7"/>
              <a:gd name="T28" fmla="*/ 6724 w 34"/>
              <a:gd name="T29" fmla="*/ 0 h 7"/>
              <a:gd name="T30" fmla="*/ 6724 w 34"/>
              <a:gd name="T31" fmla="*/ 2721 h 7"/>
              <a:gd name="T32" fmla="*/ 7097 w 34"/>
              <a:gd name="T33" fmla="*/ 1814 h 7"/>
              <a:gd name="T34" fmla="*/ 7097 w 34"/>
              <a:gd name="T35" fmla="*/ 2721 h 7"/>
              <a:gd name="T36" fmla="*/ 7097 w 34"/>
              <a:gd name="T37" fmla="*/ 2721 h 7"/>
              <a:gd name="T38" fmla="*/ 7471 w 34"/>
              <a:gd name="T39" fmla="*/ 2721 h 7"/>
              <a:gd name="T40" fmla="*/ 8965 w 34"/>
              <a:gd name="T41" fmla="*/ 1814 h 7"/>
              <a:gd name="T42" fmla="*/ 8218 w 34"/>
              <a:gd name="T43" fmla="*/ 1814 h 7"/>
              <a:gd name="T44" fmla="*/ 9712 w 34"/>
              <a:gd name="T45" fmla="*/ 1814 h 7"/>
              <a:gd name="T46" fmla="*/ 9338 w 34"/>
              <a:gd name="T47" fmla="*/ 2721 h 7"/>
              <a:gd name="T48" fmla="*/ 10085 w 34"/>
              <a:gd name="T49" fmla="*/ 2721 h 7"/>
              <a:gd name="T50" fmla="*/ 10459 w 34"/>
              <a:gd name="T51" fmla="*/ 1814 h 7"/>
              <a:gd name="T52" fmla="*/ 10085 w 34"/>
              <a:gd name="T53" fmla="*/ 2721 h 7"/>
              <a:gd name="T54" fmla="*/ 10832 w 34"/>
              <a:gd name="T55" fmla="*/ 1814 h 7"/>
              <a:gd name="T56" fmla="*/ 10832 w 34"/>
              <a:gd name="T57" fmla="*/ 2721 h 7"/>
              <a:gd name="T58" fmla="*/ 11579 w 34"/>
              <a:gd name="T59" fmla="*/ 2721 h 7"/>
              <a:gd name="T60" fmla="*/ 11953 w 34"/>
              <a:gd name="T61" fmla="*/ 1814 h 7"/>
              <a:gd name="T62" fmla="*/ 11953 w 34"/>
              <a:gd name="T63" fmla="*/ 2721 h 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4" h="7">
                <a:moveTo>
                  <a:pt x="0" y="4"/>
                </a:moveTo>
                <a:lnTo>
                  <a:pt x="1" y="0"/>
                </a:lnTo>
                <a:lnTo>
                  <a:pt x="2" y="0"/>
                </a:lnTo>
                <a:lnTo>
                  <a:pt x="1" y="4"/>
                </a:lnTo>
                <a:lnTo>
                  <a:pt x="0" y="4"/>
                </a:lnTo>
                <a:close/>
                <a:moveTo>
                  <a:pt x="2" y="4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4" y="4"/>
                </a:lnTo>
                <a:lnTo>
                  <a:pt x="3" y="4"/>
                </a:lnTo>
                <a:lnTo>
                  <a:pt x="3" y="0"/>
                </a:lnTo>
                <a:cubicBezTo>
                  <a:pt x="2" y="0"/>
                  <a:pt x="2" y="0"/>
                  <a:pt x="2" y="4"/>
                </a:cubicBezTo>
                <a:close/>
                <a:moveTo>
                  <a:pt x="5" y="4"/>
                </a:moveTo>
                <a:lnTo>
                  <a:pt x="5" y="0"/>
                </a:lnTo>
                <a:lnTo>
                  <a:pt x="6" y="0"/>
                </a:lnTo>
                <a:cubicBezTo>
                  <a:pt x="6" y="4"/>
                  <a:pt x="5" y="4"/>
                  <a:pt x="5" y="4"/>
                </a:cubicBezTo>
                <a:close/>
                <a:moveTo>
                  <a:pt x="8" y="0"/>
                </a:moveTo>
                <a:cubicBezTo>
                  <a:pt x="8" y="0"/>
                  <a:pt x="9" y="0"/>
                  <a:pt x="9" y="4"/>
                </a:cubicBezTo>
                <a:lnTo>
                  <a:pt x="8" y="0"/>
                </a:lnTo>
                <a:lnTo>
                  <a:pt x="7" y="3"/>
                </a:lnTo>
                <a:lnTo>
                  <a:pt x="7" y="0"/>
                </a:lnTo>
                <a:lnTo>
                  <a:pt x="8" y="0"/>
                </a:lnTo>
                <a:close/>
                <a:moveTo>
                  <a:pt x="13" y="0"/>
                </a:moveTo>
                <a:cubicBezTo>
                  <a:pt x="13" y="0"/>
                  <a:pt x="14" y="0"/>
                  <a:pt x="14" y="4"/>
                </a:cubicBezTo>
                <a:lnTo>
                  <a:pt x="13" y="4"/>
                </a:lnTo>
                <a:lnTo>
                  <a:pt x="13" y="0"/>
                </a:lnTo>
                <a:close/>
                <a:moveTo>
                  <a:pt x="17" y="6"/>
                </a:moveTo>
                <a:lnTo>
                  <a:pt x="17" y="0"/>
                </a:lnTo>
                <a:lnTo>
                  <a:pt x="18" y="0"/>
                </a:lnTo>
                <a:lnTo>
                  <a:pt x="17" y="6"/>
                </a:lnTo>
                <a:close/>
                <a:moveTo>
                  <a:pt x="18" y="6"/>
                </a:moveTo>
                <a:lnTo>
                  <a:pt x="18" y="4"/>
                </a:lnTo>
                <a:lnTo>
                  <a:pt x="19" y="4"/>
                </a:lnTo>
                <a:lnTo>
                  <a:pt x="20" y="4"/>
                </a:lnTo>
                <a:lnTo>
                  <a:pt x="19" y="6"/>
                </a:lnTo>
                <a:lnTo>
                  <a:pt x="18" y="6"/>
                </a:lnTo>
                <a:close/>
                <a:moveTo>
                  <a:pt x="19" y="6"/>
                </a:moveTo>
                <a:lnTo>
                  <a:pt x="21" y="4"/>
                </a:lnTo>
                <a:lnTo>
                  <a:pt x="20" y="6"/>
                </a:lnTo>
                <a:lnTo>
                  <a:pt x="19" y="6"/>
                </a:lnTo>
                <a:close/>
                <a:moveTo>
                  <a:pt x="24" y="4"/>
                </a:moveTo>
                <a:lnTo>
                  <a:pt x="22" y="6"/>
                </a:lnTo>
                <a:lnTo>
                  <a:pt x="22" y="4"/>
                </a:lnTo>
                <a:lnTo>
                  <a:pt x="24" y="4"/>
                </a:lnTo>
                <a:close/>
                <a:moveTo>
                  <a:pt x="26" y="4"/>
                </a:moveTo>
                <a:lnTo>
                  <a:pt x="26" y="6"/>
                </a:lnTo>
                <a:lnTo>
                  <a:pt x="25" y="6"/>
                </a:lnTo>
                <a:cubicBezTo>
                  <a:pt x="25" y="6"/>
                  <a:pt x="26" y="6"/>
                  <a:pt x="26" y="4"/>
                </a:cubicBezTo>
                <a:close/>
                <a:moveTo>
                  <a:pt x="27" y="6"/>
                </a:moveTo>
                <a:lnTo>
                  <a:pt x="27" y="4"/>
                </a:lnTo>
                <a:lnTo>
                  <a:pt x="28" y="4"/>
                </a:lnTo>
                <a:lnTo>
                  <a:pt x="28" y="6"/>
                </a:lnTo>
                <a:lnTo>
                  <a:pt x="27" y="6"/>
                </a:lnTo>
                <a:close/>
                <a:moveTo>
                  <a:pt x="28" y="6"/>
                </a:moveTo>
                <a:lnTo>
                  <a:pt x="29" y="4"/>
                </a:lnTo>
                <a:lnTo>
                  <a:pt x="30" y="4"/>
                </a:lnTo>
                <a:lnTo>
                  <a:pt x="29" y="6"/>
                </a:lnTo>
                <a:lnTo>
                  <a:pt x="28" y="6"/>
                </a:lnTo>
                <a:close/>
                <a:moveTo>
                  <a:pt x="31" y="6"/>
                </a:moveTo>
                <a:lnTo>
                  <a:pt x="31" y="4"/>
                </a:lnTo>
                <a:lnTo>
                  <a:pt x="32" y="4"/>
                </a:lnTo>
                <a:lnTo>
                  <a:pt x="33" y="6"/>
                </a:lnTo>
                <a:lnTo>
                  <a:pt x="32" y="6"/>
                </a:lnTo>
                <a:lnTo>
                  <a:pt x="3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10" name="Freeform 2614">
            <a:extLst>
              <a:ext uri="{FF2B5EF4-FFF2-40B4-BE49-F238E27FC236}">
                <a16:creationId xmlns:a16="http://schemas.microsoft.com/office/drawing/2014/main" id="{1E3ECB34-2A20-5441-9A00-4FE722DEF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63900"/>
            <a:ext cx="3175" cy="7938"/>
          </a:xfrm>
          <a:custGeom>
            <a:avLst/>
            <a:gdLst>
              <a:gd name="T0" fmla="*/ 289 w 11"/>
              <a:gd name="T1" fmla="*/ 7593 h 23"/>
              <a:gd name="T2" fmla="*/ 289 w 11"/>
              <a:gd name="T3" fmla="*/ 7593 h 23"/>
              <a:gd name="T4" fmla="*/ 0 w 11"/>
              <a:gd name="T5" fmla="*/ 7593 h 23"/>
              <a:gd name="T6" fmla="*/ 2886 w 11"/>
              <a:gd name="T7" fmla="*/ 0 h 23"/>
              <a:gd name="T8" fmla="*/ 2886 w 11"/>
              <a:gd name="T9" fmla="*/ 0 h 23"/>
              <a:gd name="T10" fmla="*/ 2886 w 11"/>
              <a:gd name="T11" fmla="*/ 1035 h 23"/>
              <a:gd name="T12" fmla="*/ 289 w 11"/>
              <a:gd name="T13" fmla="*/ 7593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23">
                <a:moveTo>
                  <a:pt x="1" y="22"/>
                </a:moveTo>
                <a:lnTo>
                  <a:pt x="1" y="22"/>
                </a:lnTo>
                <a:cubicBezTo>
                  <a:pt x="0" y="22"/>
                  <a:pt x="0" y="22"/>
                  <a:pt x="0" y="22"/>
                </a:cubicBezTo>
                <a:lnTo>
                  <a:pt x="10" y="0"/>
                </a:lnTo>
                <a:cubicBezTo>
                  <a:pt x="10" y="0"/>
                  <a:pt x="10" y="0"/>
                  <a:pt x="10" y="3"/>
                </a:cubicBezTo>
                <a:lnTo>
                  <a:pt x="1" y="22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11" name="Freeform 2615">
            <a:extLst>
              <a:ext uri="{FF2B5EF4-FFF2-40B4-BE49-F238E27FC236}">
                <a16:creationId xmlns:a16="http://schemas.microsoft.com/office/drawing/2014/main" id="{3E18C81F-0975-FC47-A6FD-8C54ACB5E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208338"/>
            <a:ext cx="112713" cy="73025"/>
          </a:xfrm>
          <a:custGeom>
            <a:avLst/>
            <a:gdLst>
              <a:gd name="T0" fmla="*/ 4681 w 313"/>
              <a:gd name="T1" fmla="*/ 0 h 202"/>
              <a:gd name="T2" fmla="*/ 112353 w 313"/>
              <a:gd name="T3" fmla="*/ 65072 h 202"/>
              <a:gd name="T4" fmla="*/ 106951 w 313"/>
              <a:gd name="T5" fmla="*/ 72663 h 202"/>
              <a:gd name="T6" fmla="*/ 0 w 313"/>
              <a:gd name="T7" fmla="*/ 9038 h 202"/>
              <a:gd name="T8" fmla="*/ 4681 w 313"/>
              <a:gd name="T9" fmla="*/ 0 h 2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3" h="202">
                <a:moveTo>
                  <a:pt x="13" y="0"/>
                </a:moveTo>
                <a:cubicBezTo>
                  <a:pt x="66" y="0"/>
                  <a:pt x="311" y="149"/>
                  <a:pt x="312" y="180"/>
                </a:cubicBezTo>
                <a:lnTo>
                  <a:pt x="297" y="201"/>
                </a:lnTo>
                <a:cubicBezTo>
                  <a:pt x="290" y="170"/>
                  <a:pt x="41" y="25"/>
                  <a:pt x="0" y="25"/>
                </a:cubicBezTo>
                <a:lnTo>
                  <a:pt x="13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12" name="Freeform 2616">
            <a:extLst>
              <a:ext uri="{FF2B5EF4-FFF2-40B4-BE49-F238E27FC236}">
                <a16:creationId xmlns:a16="http://schemas.microsoft.com/office/drawing/2014/main" id="{98E55BF8-5567-A04F-B8C1-66634E80A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3273425"/>
            <a:ext cx="4763" cy="7938"/>
          </a:xfrm>
          <a:custGeom>
            <a:avLst/>
            <a:gdLst>
              <a:gd name="T0" fmla="*/ 0 w 13"/>
              <a:gd name="T1" fmla="*/ 7577 h 22"/>
              <a:gd name="T2" fmla="*/ 4030 w 13"/>
              <a:gd name="T3" fmla="*/ 1082 h 22"/>
              <a:gd name="T4" fmla="*/ 4397 w 13"/>
              <a:gd name="T5" fmla="*/ 1082 h 22"/>
              <a:gd name="T6" fmla="*/ 4397 w 13"/>
              <a:gd name="T7" fmla="*/ 1082 h 22"/>
              <a:gd name="T8" fmla="*/ 0 w 13"/>
              <a:gd name="T9" fmla="*/ 7577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2">
                <a:moveTo>
                  <a:pt x="0" y="21"/>
                </a:moveTo>
                <a:lnTo>
                  <a:pt x="11" y="3"/>
                </a:lnTo>
                <a:cubicBezTo>
                  <a:pt x="11" y="0"/>
                  <a:pt x="12" y="0"/>
                  <a:pt x="12" y="3"/>
                </a:cubicBezTo>
                <a:lnTo>
                  <a:pt x="0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13" name="Freeform 2617">
            <a:extLst>
              <a:ext uri="{FF2B5EF4-FFF2-40B4-BE49-F238E27FC236}">
                <a16:creationId xmlns:a16="http://schemas.microsoft.com/office/drawing/2014/main" id="{E0015053-8E00-B94E-BAF1-8AF8D9C95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205163"/>
            <a:ext cx="115888" cy="77787"/>
          </a:xfrm>
          <a:custGeom>
            <a:avLst/>
            <a:gdLst>
              <a:gd name="T0" fmla="*/ 358 w 324"/>
              <a:gd name="T1" fmla="*/ 12188 h 217"/>
              <a:gd name="T2" fmla="*/ 56871 w 324"/>
              <a:gd name="T3" fmla="*/ 37280 h 217"/>
              <a:gd name="T4" fmla="*/ 107661 w 324"/>
              <a:gd name="T5" fmla="*/ 76353 h 217"/>
              <a:gd name="T6" fmla="*/ 106946 w 324"/>
              <a:gd name="T7" fmla="*/ 77429 h 217"/>
              <a:gd name="T8" fmla="*/ 106588 w 324"/>
              <a:gd name="T9" fmla="*/ 77429 h 217"/>
              <a:gd name="T10" fmla="*/ 106588 w 324"/>
              <a:gd name="T11" fmla="*/ 75278 h 217"/>
              <a:gd name="T12" fmla="*/ 56513 w 324"/>
              <a:gd name="T13" fmla="*/ 38356 h 217"/>
              <a:gd name="T14" fmla="*/ 0 w 324"/>
              <a:gd name="T15" fmla="*/ 13263 h 217"/>
              <a:gd name="T16" fmla="*/ 358 w 324"/>
              <a:gd name="T17" fmla="*/ 12188 h 217"/>
              <a:gd name="T18" fmla="*/ 113027 w 324"/>
              <a:gd name="T19" fmla="*/ 68825 h 217"/>
              <a:gd name="T20" fmla="*/ 112311 w 324"/>
              <a:gd name="T21" fmla="*/ 69901 h 217"/>
              <a:gd name="T22" fmla="*/ 112311 w 324"/>
              <a:gd name="T23" fmla="*/ 68825 h 217"/>
              <a:gd name="T24" fmla="*/ 61163 w 324"/>
              <a:gd name="T25" fmla="*/ 29394 h 217"/>
              <a:gd name="T26" fmla="*/ 6796 w 324"/>
              <a:gd name="T27" fmla="*/ 4660 h 217"/>
              <a:gd name="T28" fmla="*/ 4650 w 324"/>
              <a:gd name="T29" fmla="*/ 4660 h 217"/>
              <a:gd name="T30" fmla="*/ 4292 w 324"/>
              <a:gd name="T31" fmla="*/ 4660 h 217"/>
              <a:gd name="T32" fmla="*/ 5365 w 324"/>
              <a:gd name="T33" fmla="*/ 3226 h 217"/>
              <a:gd name="T34" fmla="*/ 61521 w 324"/>
              <a:gd name="T35" fmla="*/ 27243 h 217"/>
              <a:gd name="T36" fmla="*/ 113027 w 324"/>
              <a:gd name="T37" fmla="*/ 68825 h 2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24" h="217">
                <a:moveTo>
                  <a:pt x="1" y="34"/>
                </a:moveTo>
                <a:cubicBezTo>
                  <a:pt x="12" y="28"/>
                  <a:pt x="84" y="61"/>
                  <a:pt x="159" y="104"/>
                </a:cubicBezTo>
                <a:cubicBezTo>
                  <a:pt x="236" y="152"/>
                  <a:pt x="307" y="204"/>
                  <a:pt x="301" y="213"/>
                </a:cubicBezTo>
                <a:lnTo>
                  <a:pt x="299" y="216"/>
                </a:lnTo>
                <a:lnTo>
                  <a:pt x="298" y="216"/>
                </a:lnTo>
                <a:cubicBezTo>
                  <a:pt x="298" y="216"/>
                  <a:pt x="299" y="216"/>
                  <a:pt x="298" y="210"/>
                </a:cubicBezTo>
                <a:cubicBezTo>
                  <a:pt x="295" y="201"/>
                  <a:pt x="243" y="158"/>
                  <a:pt x="158" y="107"/>
                </a:cubicBezTo>
                <a:cubicBezTo>
                  <a:pt x="75" y="61"/>
                  <a:pt x="6" y="31"/>
                  <a:pt x="0" y="37"/>
                </a:cubicBezTo>
                <a:lnTo>
                  <a:pt x="1" y="34"/>
                </a:lnTo>
                <a:close/>
                <a:moveTo>
                  <a:pt x="316" y="192"/>
                </a:moveTo>
                <a:lnTo>
                  <a:pt x="314" y="195"/>
                </a:lnTo>
                <a:cubicBezTo>
                  <a:pt x="314" y="192"/>
                  <a:pt x="314" y="192"/>
                  <a:pt x="314" y="192"/>
                </a:cubicBezTo>
                <a:cubicBezTo>
                  <a:pt x="315" y="170"/>
                  <a:pt x="205" y="101"/>
                  <a:pt x="171" y="82"/>
                </a:cubicBezTo>
                <a:cubicBezTo>
                  <a:pt x="94" y="37"/>
                  <a:pt x="38" y="13"/>
                  <a:pt x="19" y="13"/>
                </a:cubicBezTo>
                <a:cubicBezTo>
                  <a:pt x="19" y="13"/>
                  <a:pt x="15" y="13"/>
                  <a:pt x="13" y="13"/>
                </a:cubicBezTo>
                <a:cubicBezTo>
                  <a:pt x="12" y="13"/>
                  <a:pt x="12" y="13"/>
                  <a:pt x="12" y="13"/>
                </a:cubicBezTo>
                <a:lnTo>
                  <a:pt x="15" y="9"/>
                </a:lnTo>
                <a:cubicBezTo>
                  <a:pt x="26" y="0"/>
                  <a:pt x="86" y="28"/>
                  <a:pt x="172" y="76"/>
                </a:cubicBezTo>
                <a:cubicBezTo>
                  <a:pt x="255" y="125"/>
                  <a:pt x="323" y="177"/>
                  <a:pt x="316" y="192"/>
                </a:cubicBezTo>
                <a:close/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14" name="Freeform 2618">
            <a:extLst>
              <a:ext uri="{FF2B5EF4-FFF2-40B4-BE49-F238E27FC236}">
                <a16:creationId xmlns:a16="http://schemas.microsoft.com/office/drawing/2014/main" id="{277ED679-F1AD-AC42-BD2B-A48ADDABD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205163"/>
            <a:ext cx="114300" cy="77787"/>
          </a:xfrm>
          <a:custGeom>
            <a:avLst/>
            <a:gdLst>
              <a:gd name="T0" fmla="*/ 107111 w 318"/>
              <a:gd name="T1" fmla="*/ 75278 h 217"/>
              <a:gd name="T2" fmla="*/ 56791 w 318"/>
              <a:gd name="T3" fmla="*/ 39431 h 217"/>
              <a:gd name="T4" fmla="*/ 1438 w 318"/>
              <a:gd name="T5" fmla="*/ 13263 h 217"/>
              <a:gd name="T6" fmla="*/ 56791 w 318"/>
              <a:gd name="T7" fmla="*/ 38356 h 217"/>
              <a:gd name="T8" fmla="*/ 107111 w 318"/>
              <a:gd name="T9" fmla="*/ 75278 h 217"/>
              <a:gd name="T10" fmla="*/ 107471 w 318"/>
              <a:gd name="T11" fmla="*/ 77429 h 217"/>
              <a:gd name="T12" fmla="*/ 108190 w 318"/>
              <a:gd name="T13" fmla="*/ 76353 h 217"/>
              <a:gd name="T14" fmla="*/ 108190 w 318"/>
              <a:gd name="T15" fmla="*/ 75278 h 217"/>
              <a:gd name="T16" fmla="*/ 57150 w 318"/>
              <a:gd name="T17" fmla="*/ 38356 h 217"/>
              <a:gd name="T18" fmla="*/ 2516 w 318"/>
              <a:gd name="T19" fmla="*/ 12188 h 217"/>
              <a:gd name="T20" fmla="*/ 57509 w 318"/>
              <a:gd name="T21" fmla="*/ 37280 h 217"/>
              <a:gd name="T22" fmla="*/ 108549 w 318"/>
              <a:gd name="T23" fmla="*/ 75278 h 217"/>
              <a:gd name="T24" fmla="*/ 108549 w 318"/>
              <a:gd name="T25" fmla="*/ 76353 h 217"/>
              <a:gd name="T26" fmla="*/ 107471 w 318"/>
              <a:gd name="T27" fmla="*/ 77429 h 217"/>
              <a:gd name="T28" fmla="*/ 107111 w 318"/>
              <a:gd name="T29" fmla="*/ 77429 h 217"/>
              <a:gd name="T30" fmla="*/ 107111 w 318"/>
              <a:gd name="T31" fmla="*/ 75278 h 217"/>
              <a:gd name="T32" fmla="*/ 0 w 318"/>
              <a:gd name="T33" fmla="*/ 13263 h 217"/>
              <a:gd name="T34" fmla="*/ 359 w 318"/>
              <a:gd name="T35" fmla="*/ 12188 h 217"/>
              <a:gd name="T36" fmla="*/ 359 w 318"/>
              <a:gd name="T37" fmla="*/ 13263 h 217"/>
              <a:gd name="T38" fmla="*/ 0 w 318"/>
              <a:gd name="T39" fmla="*/ 13263 h 217"/>
              <a:gd name="T40" fmla="*/ 112503 w 318"/>
              <a:gd name="T41" fmla="*/ 68825 h 217"/>
              <a:gd name="T42" fmla="*/ 112862 w 318"/>
              <a:gd name="T43" fmla="*/ 68825 h 217"/>
              <a:gd name="T44" fmla="*/ 61104 w 318"/>
              <a:gd name="T45" fmla="*/ 29394 h 217"/>
              <a:gd name="T46" fmla="*/ 6829 w 318"/>
              <a:gd name="T47" fmla="*/ 4660 h 217"/>
              <a:gd name="T48" fmla="*/ 4673 w 318"/>
              <a:gd name="T49" fmla="*/ 4660 h 217"/>
              <a:gd name="T50" fmla="*/ 6829 w 318"/>
              <a:gd name="T51" fmla="*/ 3226 h 217"/>
              <a:gd name="T52" fmla="*/ 61463 w 318"/>
              <a:gd name="T53" fmla="*/ 28319 h 217"/>
              <a:gd name="T54" fmla="*/ 113222 w 318"/>
              <a:gd name="T55" fmla="*/ 68825 h 217"/>
              <a:gd name="T56" fmla="*/ 113581 w 318"/>
              <a:gd name="T57" fmla="*/ 67750 h 217"/>
              <a:gd name="T58" fmla="*/ 113581 w 318"/>
              <a:gd name="T59" fmla="*/ 67392 h 217"/>
              <a:gd name="T60" fmla="*/ 113581 w 318"/>
              <a:gd name="T61" fmla="*/ 68825 h 217"/>
              <a:gd name="T62" fmla="*/ 113222 w 318"/>
              <a:gd name="T63" fmla="*/ 69901 h 217"/>
              <a:gd name="T64" fmla="*/ 112862 w 318"/>
              <a:gd name="T65" fmla="*/ 69901 h 217"/>
              <a:gd name="T66" fmla="*/ 112503 w 318"/>
              <a:gd name="T67" fmla="*/ 68825 h 217"/>
              <a:gd name="T68" fmla="*/ 113581 w 318"/>
              <a:gd name="T69" fmla="*/ 66675 h 217"/>
              <a:gd name="T70" fmla="*/ 113581 w 318"/>
              <a:gd name="T71" fmla="*/ 67392 h 217"/>
              <a:gd name="T72" fmla="*/ 113581 w 318"/>
              <a:gd name="T73" fmla="*/ 66675 h 217"/>
              <a:gd name="T74" fmla="*/ 61823 w 318"/>
              <a:gd name="T75" fmla="*/ 28319 h 217"/>
              <a:gd name="T76" fmla="*/ 5392 w 318"/>
              <a:gd name="T77" fmla="*/ 3226 h 217"/>
              <a:gd name="T78" fmla="*/ 4673 w 318"/>
              <a:gd name="T79" fmla="*/ 4660 h 217"/>
              <a:gd name="T80" fmla="*/ 4313 w 318"/>
              <a:gd name="T81" fmla="*/ 4660 h 217"/>
              <a:gd name="T82" fmla="*/ 5392 w 318"/>
              <a:gd name="T83" fmla="*/ 2509 h 217"/>
              <a:gd name="T84" fmla="*/ 7189 w 318"/>
              <a:gd name="T85" fmla="*/ 2509 h 217"/>
              <a:gd name="T86" fmla="*/ 61823 w 318"/>
              <a:gd name="T87" fmla="*/ 27243 h 217"/>
              <a:gd name="T88" fmla="*/ 113581 w 318"/>
              <a:gd name="T89" fmla="*/ 66675 h 217"/>
              <a:gd name="T90" fmla="*/ 61823 w 318"/>
              <a:gd name="T91" fmla="*/ 28319 h 21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8" h="217">
                <a:moveTo>
                  <a:pt x="298" y="210"/>
                </a:moveTo>
                <a:cubicBezTo>
                  <a:pt x="294" y="201"/>
                  <a:pt x="240" y="158"/>
                  <a:pt x="158" y="110"/>
                </a:cubicBezTo>
                <a:cubicBezTo>
                  <a:pt x="88" y="67"/>
                  <a:pt x="24" y="37"/>
                  <a:pt x="4" y="37"/>
                </a:cubicBezTo>
                <a:cubicBezTo>
                  <a:pt x="24" y="37"/>
                  <a:pt x="88" y="67"/>
                  <a:pt x="158" y="107"/>
                </a:cubicBezTo>
                <a:cubicBezTo>
                  <a:pt x="242" y="158"/>
                  <a:pt x="295" y="201"/>
                  <a:pt x="298" y="210"/>
                </a:cubicBezTo>
                <a:cubicBezTo>
                  <a:pt x="299" y="213"/>
                  <a:pt x="299" y="213"/>
                  <a:pt x="299" y="216"/>
                </a:cubicBezTo>
                <a:lnTo>
                  <a:pt x="301" y="213"/>
                </a:lnTo>
                <a:lnTo>
                  <a:pt x="301" y="210"/>
                </a:lnTo>
                <a:cubicBezTo>
                  <a:pt x="298" y="198"/>
                  <a:pt x="225" y="146"/>
                  <a:pt x="159" y="107"/>
                </a:cubicBezTo>
                <a:cubicBezTo>
                  <a:pt x="92" y="67"/>
                  <a:pt x="25" y="34"/>
                  <a:pt x="7" y="34"/>
                </a:cubicBezTo>
                <a:cubicBezTo>
                  <a:pt x="25" y="34"/>
                  <a:pt x="92" y="64"/>
                  <a:pt x="160" y="104"/>
                </a:cubicBezTo>
                <a:cubicBezTo>
                  <a:pt x="227" y="146"/>
                  <a:pt x="299" y="195"/>
                  <a:pt x="302" y="210"/>
                </a:cubicBezTo>
                <a:lnTo>
                  <a:pt x="302" y="213"/>
                </a:lnTo>
                <a:lnTo>
                  <a:pt x="299" y="216"/>
                </a:lnTo>
                <a:lnTo>
                  <a:pt x="298" y="216"/>
                </a:lnTo>
                <a:cubicBezTo>
                  <a:pt x="298" y="216"/>
                  <a:pt x="299" y="216"/>
                  <a:pt x="298" y="210"/>
                </a:cubicBezTo>
                <a:close/>
                <a:moveTo>
                  <a:pt x="0" y="37"/>
                </a:moveTo>
                <a:lnTo>
                  <a:pt x="1" y="34"/>
                </a:lnTo>
                <a:lnTo>
                  <a:pt x="1" y="37"/>
                </a:lnTo>
                <a:lnTo>
                  <a:pt x="0" y="37"/>
                </a:lnTo>
                <a:close/>
                <a:moveTo>
                  <a:pt x="313" y="192"/>
                </a:moveTo>
                <a:lnTo>
                  <a:pt x="314" y="192"/>
                </a:lnTo>
                <a:cubicBezTo>
                  <a:pt x="314" y="170"/>
                  <a:pt x="203" y="98"/>
                  <a:pt x="170" y="82"/>
                </a:cubicBezTo>
                <a:cubicBezTo>
                  <a:pt x="94" y="37"/>
                  <a:pt x="38" y="13"/>
                  <a:pt x="19" y="13"/>
                </a:cubicBezTo>
                <a:lnTo>
                  <a:pt x="13" y="13"/>
                </a:lnTo>
                <a:cubicBezTo>
                  <a:pt x="15" y="9"/>
                  <a:pt x="18" y="9"/>
                  <a:pt x="19" y="9"/>
                </a:cubicBezTo>
                <a:cubicBezTo>
                  <a:pt x="38" y="9"/>
                  <a:pt x="94" y="37"/>
                  <a:pt x="171" y="79"/>
                </a:cubicBezTo>
                <a:cubicBezTo>
                  <a:pt x="195" y="94"/>
                  <a:pt x="315" y="168"/>
                  <a:pt x="315" y="192"/>
                </a:cubicBezTo>
                <a:lnTo>
                  <a:pt x="316" y="189"/>
                </a:lnTo>
                <a:cubicBezTo>
                  <a:pt x="316" y="188"/>
                  <a:pt x="316" y="188"/>
                  <a:pt x="316" y="188"/>
                </a:cubicBezTo>
                <a:cubicBezTo>
                  <a:pt x="317" y="189"/>
                  <a:pt x="316" y="190"/>
                  <a:pt x="316" y="192"/>
                </a:cubicBezTo>
                <a:lnTo>
                  <a:pt x="315" y="195"/>
                </a:lnTo>
                <a:lnTo>
                  <a:pt x="314" y="195"/>
                </a:lnTo>
                <a:lnTo>
                  <a:pt x="313" y="192"/>
                </a:lnTo>
                <a:close/>
                <a:moveTo>
                  <a:pt x="316" y="186"/>
                </a:moveTo>
                <a:cubicBezTo>
                  <a:pt x="316" y="186"/>
                  <a:pt x="317" y="187"/>
                  <a:pt x="316" y="188"/>
                </a:cubicBezTo>
                <a:cubicBezTo>
                  <a:pt x="316" y="187"/>
                  <a:pt x="316" y="186"/>
                  <a:pt x="316" y="186"/>
                </a:cubicBezTo>
                <a:close/>
                <a:moveTo>
                  <a:pt x="172" y="79"/>
                </a:moveTo>
                <a:cubicBezTo>
                  <a:pt x="80" y="25"/>
                  <a:pt x="25" y="0"/>
                  <a:pt x="15" y="9"/>
                </a:cubicBezTo>
                <a:lnTo>
                  <a:pt x="13" y="13"/>
                </a:lnTo>
                <a:lnTo>
                  <a:pt x="12" y="13"/>
                </a:lnTo>
                <a:lnTo>
                  <a:pt x="15" y="7"/>
                </a:lnTo>
                <a:lnTo>
                  <a:pt x="20" y="7"/>
                </a:lnTo>
                <a:cubicBezTo>
                  <a:pt x="44" y="7"/>
                  <a:pt x="116" y="43"/>
                  <a:pt x="172" y="76"/>
                </a:cubicBezTo>
                <a:cubicBezTo>
                  <a:pt x="241" y="115"/>
                  <a:pt x="310" y="163"/>
                  <a:pt x="316" y="186"/>
                </a:cubicBezTo>
                <a:cubicBezTo>
                  <a:pt x="312" y="171"/>
                  <a:pt x="251" y="124"/>
                  <a:pt x="172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15" name="Freeform 2619">
            <a:extLst>
              <a:ext uri="{FF2B5EF4-FFF2-40B4-BE49-F238E27FC236}">
                <a16:creationId xmlns:a16="http://schemas.microsoft.com/office/drawing/2014/main" id="{F9479248-9BC9-DC4D-8A9E-4A10BD3FD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1938" y="3200400"/>
            <a:ext cx="74612" cy="88900"/>
          </a:xfrm>
          <a:custGeom>
            <a:avLst/>
            <a:gdLst>
              <a:gd name="T0" fmla="*/ 0 w 209"/>
              <a:gd name="T1" fmla="*/ 50389 h 247"/>
              <a:gd name="T2" fmla="*/ 0 w 209"/>
              <a:gd name="T3" fmla="*/ 0 h 247"/>
              <a:gd name="T4" fmla="*/ 74255 w 209"/>
              <a:gd name="T5" fmla="*/ 1080 h 247"/>
              <a:gd name="T6" fmla="*/ 74255 w 209"/>
              <a:gd name="T7" fmla="*/ 50389 h 247"/>
              <a:gd name="T8" fmla="*/ 74255 w 209"/>
              <a:gd name="T9" fmla="*/ 50389 h 247"/>
              <a:gd name="T10" fmla="*/ 63188 w 209"/>
              <a:gd name="T11" fmla="*/ 77743 h 247"/>
              <a:gd name="T12" fmla="*/ 36771 w 209"/>
              <a:gd name="T13" fmla="*/ 88540 h 247"/>
              <a:gd name="T14" fmla="*/ 10710 w 209"/>
              <a:gd name="T15" fmla="*/ 76663 h 247"/>
              <a:gd name="T16" fmla="*/ 0 w 209"/>
              <a:gd name="T17" fmla="*/ 50389 h 2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9" h="247">
                <a:moveTo>
                  <a:pt x="0" y="140"/>
                </a:moveTo>
                <a:lnTo>
                  <a:pt x="0" y="0"/>
                </a:lnTo>
                <a:lnTo>
                  <a:pt x="208" y="3"/>
                </a:lnTo>
                <a:lnTo>
                  <a:pt x="208" y="140"/>
                </a:lnTo>
                <a:cubicBezTo>
                  <a:pt x="208" y="170"/>
                  <a:pt x="195" y="198"/>
                  <a:pt x="177" y="216"/>
                </a:cubicBezTo>
                <a:cubicBezTo>
                  <a:pt x="158" y="234"/>
                  <a:pt x="133" y="246"/>
                  <a:pt x="103" y="246"/>
                </a:cubicBezTo>
                <a:cubicBezTo>
                  <a:pt x="75" y="246"/>
                  <a:pt x="50" y="234"/>
                  <a:pt x="30" y="213"/>
                </a:cubicBezTo>
                <a:cubicBezTo>
                  <a:pt x="12" y="194"/>
                  <a:pt x="0" y="167"/>
                  <a:pt x="0" y="14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16" name="Freeform 2620">
            <a:extLst>
              <a:ext uri="{FF2B5EF4-FFF2-40B4-BE49-F238E27FC236}">
                <a16:creationId xmlns:a16="http://schemas.microsoft.com/office/drawing/2014/main" id="{4F1205D9-0562-6340-AC90-CD158DB83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1938" y="3200400"/>
            <a:ext cx="74612" cy="88900"/>
          </a:xfrm>
          <a:custGeom>
            <a:avLst/>
            <a:gdLst>
              <a:gd name="T0" fmla="*/ 36771 w 209"/>
              <a:gd name="T1" fmla="*/ 88540 h 247"/>
              <a:gd name="T2" fmla="*/ 10710 w 209"/>
              <a:gd name="T3" fmla="*/ 77743 h 247"/>
              <a:gd name="T4" fmla="*/ 0 w 209"/>
              <a:gd name="T5" fmla="*/ 50389 h 247"/>
              <a:gd name="T6" fmla="*/ 0 w 209"/>
              <a:gd name="T7" fmla="*/ 1080 h 247"/>
              <a:gd name="T8" fmla="*/ 0 w 209"/>
              <a:gd name="T9" fmla="*/ 0 h 247"/>
              <a:gd name="T10" fmla="*/ 74255 w 209"/>
              <a:gd name="T11" fmla="*/ 0 h 247"/>
              <a:gd name="T12" fmla="*/ 74255 w 209"/>
              <a:gd name="T13" fmla="*/ 50389 h 247"/>
              <a:gd name="T14" fmla="*/ 63545 w 209"/>
              <a:gd name="T15" fmla="*/ 77743 h 247"/>
              <a:gd name="T16" fmla="*/ 36771 w 209"/>
              <a:gd name="T17" fmla="*/ 88540 h 247"/>
              <a:gd name="T18" fmla="*/ 0 w 209"/>
              <a:gd name="T19" fmla="*/ 1080 h 247"/>
              <a:gd name="T20" fmla="*/ 357 w 209"/>
              <a:gd name="T21" fmla="*/ 50389 h 247"/>
              <a:gd name="T22" fmla="*/ 11067 w 209"/>
              <a:gd name="T23" fmla="*/ 76663 h 247"/>
              <a:gd name="T24" fmla="*/ 36771 w 209"/>
              <a:gd name="T25" fmla="*/ 87460 h 247"/>
              <a:gd name="T26" fmla="*/ 63188 w 209"/>
              <a:gd name="T27" fmla="*/ 76663 h 247"/>
              <a:gd name="T28" fmla="*/ 73898 w 209"/>
              <a:gd name="T29" fmla="*/ 50389 h 247"/>
              <a:gd name="T30" fmla="*/ 73898 w 209"/>
              <a:gd name="T31" fmla="*/ 1080 h 247"/>
              <a:gd name="T32" fmla="*/ 0 w 209"/>
              <a:gd name="T33" fmla="*/ 1080 h 2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09" h="247">
                <a:moveTo>
                  <a:pt x="103" y="246"/>
                </a:moveTo>
                <a:cubicBezTo>
                  <a:pt x="76" y="246"/>
                  <a:pt x="51" y="234"/>
                  <a:pt x="30" y="216"/>
                </a:cubicBezTo>
                <a:cubicBezTo>
                  <a:pt x="10" y="194"/>
                  <a:pt x="0" y="167"/>
                  <a:pt x="0" y="140"/>
                </a:cubicBezTo>
                <a:lnTo>
                  <a:pt x="0" y="3"/>
                </a:lnTo>
                <a:lnTo>
                  <a:pt x="0" y="0"/>
                </a:lnTo>
                <a:lnTo>
                  <a:pt x="208" y="0"/>
                </a:lnTo>
                <a:lnTo>
                  <a:pt x="208" y="140"/>
                </a:lnTo>
                <a:cubicBezTo>
                  <a:pt x="208" y="167"/>
                  <a:pt x="197" y="194"/>
                  <a:pt x="178" y="216"/>
                </a:cubicBezTo>
                <a:cubicBezTo>
                  <a:pt x="157" y="234"/>
                  <a:pt x="132" y="246"/>
                  <a:pt x="103" y="246"/>
                </a:cubicBezTo>
                <a:close/>
                <a:moveTo>
                  <a:pt x="0" y="3"/>
                </a:moveTo>
                <a:lnTo>
                  <a:pt x="1" y="140"/>
                </a:lnTo>
                <a:cubicBezTo>
                  <a:pt x="1" y="167"/>
                  <a:pt x="12" y="194"/>
                  <a:pt x="31" y="213"/>
                </a:cubicBezTo>
                <a:cubicBezTo>
                  <a:pt x="51" y="234"/>
                  <a:pt x="76" y="243"/>
                  <a:pt x="103" y="243"/>
                </a:cubicBezTo>
                <a:cubicBezTo>
                  <a:pt x="132" y="243"/>
                  <a:pt x="157" y="234"/>
                  <a:pt x="177" y="213"/>
                </a:cubicBezTo>
                <a:cubicBezTo>
                  <a:pt x="196" y="194"/>
                  <a:pt x="207" y="167"/>
                  <a:pt x="207" y="140"/>
                </a:cubicBezTo>
                <a:lnTo>
                  <a:pt x="207" y="3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17" name="Freeform 2621">
            <a:extLst>
              <a:ext uri="{FF2B5EF4-FFF2-40B4-BE49-F238E27FC236}">
                <a16:creationId xmlns:a16="http://schemas.microsoft.com/office/drawing/2014/main" id="{8DC8A290-E9A6-AE43-B532-63CE20920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1938" y="3201988"/>
            <a:ext cx="71437" cy="85725"/>
          </a:xfrm>
          <a:custGeom>
            <a:avLst/>
            <a:gdLst>
              <a:gd name="T0" fmla="*/ 0 w 200"/>
              <a:gd name="T1" fmla="*/ 48265 h 238"/>
              <a:gd name="T2" fmla="*/ 0 w 200"/>
              <a:gd name="T3" fmla="*/ 0 h 238"/>
              <a:gd name="T4" fmla="*/ 71080 w 200"/>
              <a:gd name="T5" fmla="*/ 0 h 238"/>
              <a:gd name="T6" fmla="*/ 71080 w 200"/>
              <a:gd name="T7" fmla="*/ 48265 h 238"/>
              <a:gd name="T8" fmla="*/ 61079 w 200"/>
              <a:gd name="T9" fmla="*/ 74559 h 238"/>
              <a:gd name="T10" fmla="*/ 35361 w 200"/>
              <a:gd name="T11" fmla="*/ 85365 h 238"/>
              <a:gd name="T12" fmla="*/ 10001 w 200"/>
              <a:gd name="T13" fmla="*/ 74559 h 238"/>
              <a:gd name="T14" fmla="*/ 0 w 200"/>
              <a:gd name="T15" fmla="*/ 48265 h 238"/>
              <a:gd name="T16" fmla="*/ 56792 w 200"/>
              <a:gd name="T17" fmla="*/ 45024 h 238"/>
              <a:gd name="T18" fmla="*/ 56792 w 200"/>
              <a:gd name="T19" fmla="*/ 15488 h 238"/>
              <a:gd name="T20" fmla="*/ 14645 w 200"/>
              <a:gd name="T21" fmla="*/ 15488 h 238"/>
              <a:gd name="T22" fmla="*/ 14645 w 200"/>
              <a:gd name="T23" fmla="*/ 48265 h 238"/>
              <a:gd name="T24" fmla="*/ 20717 w 200"/>
              <a:gd name="T25" fmla="*/ 63753 h 238"/>
              <a:gd name="T26" fmla="*/ 35361 w 200"/>
              <a:gd name="T27" fmla="*/ 70237 h 238"/>
              <a:gd name="T28" fmla="*/ 50363 w 200"/>
              <a:gd name="T29" fmla="*/ 63753 h 238"/>
              <a:gd name="T30" fmla="*/ 56435 w 200"/>
              <a:gd name="T31" fmla="*/ 51507 h 238"/>
              <a:gd name="T32" fmla="*/ 56792 w 200"/>
              <a:gd name="T33" fmla="*/ 48265 h 238"/>
              <a:gd name="T34" fmla="*/ 56792 w 200"/>
              <a:gd name="T35" fmla="*/ 45024 h 2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00" h="238">
                <a:moveTo>
                  <a:pt x="0" y="134"/>
                </a:moveTo>
                <a:lnTo>
                  <a:pt x="0" y="0"/>
                </a:lnTo>
                <a:lnTo>
                  <a:pt x="199" y="0"/>
                </a:lnTo>
                <a:lnTo>
                  <a:pt x="199" y="134"/>
                </a:lnTo>
                <a:cubicBezTo>
                  <a:pt x="199" y="161"/>
                  <a:pt x="188" y="188"/>
                  <a:pt x="171" y="207"/>
                </a:cubicBezTo>
                <a:cubicBezTo>
                  <a:pt x="152" y="222"/>
                  <a:pt x="128" y="237"/>
                  <a:pt x="99" y="237"/>
                </a:cubicBezTo>
                <a:cubicBezTo>
                  <a:pt x="72" y="237"/>
                  <a:pt x="48" y="222"/>
                  <a:pt x="28" y="207"/>
                </a:cubicBezTo>
                <a:cubicBezTo>
                  <a:pt x="11" y="188"/>
                  <a:pt x="0" y="161"/>
                  <a:pt x="0" y="134"/>
                </a:cubicBezTo>
                <a:close/>
                <a:moveTo>
                  <a:pt x="159" y="125"/>
                </a:moveTo>
                <a:lnTo>
                  <a:pt x="159" y="43"/>
                </a:lnTo>
                <a:lnTo>
                  <a:pt x="41" y="43"/>
                </a:lnTo>
                <a:lnTo>
                  <a:pt x="41" y="134"/>
                </a:lnTo>
                <a:cubicBezTo>
                  <a:pt x="41" y="152"/>
                  <a:pt x="47" y="164"/>
                  <a:pt x="58" y="177"/>
                </a:cubicBezTo>
                <a:cubicBezTo>
                  <a:pt x="68" y="188"/>
                  <a:pt x="84" y="195"/>
                  <a:pt x="99" y="195"/>
                </a:cubicBezTo>
                <a:cubicBezTo>
                  <a:pt x="115" y="195"/>
                  <a:pt x="131" y="188"/>
                  <a:pt x="141" y="177"/>
                </a:cubicBezTo>
                <a:cubicBezTo>
                  <a:pt x="151" y="167"/>
                  <a:pt x="157" y="158"/>
                  <a:pt x="158" y="143"/>
                </a:cubicBezTo>
                <a:cubicBezTo>
                  <a:pt x="159" y="140"/>
                  <a:pt x="159" y="137"/>
                  <a:pt x="159" y="134"/>
                </a:cubicBezTo>
                <a:lnTo>
                  <a:pt x="159" y="125"/>
                </a:lnTo>
                <a:close/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18" name="Freeform 2622">
            <a:extLst>
              <a:ext uri="{FF2B5EF4-FFF2-40B4-BE49-F238E27FC236}">
                <a16:creationId xmlns:a16="http://schemas.microsoft.com/office/drawing/2014/main" id="{F3E1FC3E-D8F7-7B47-8191-FC938EADB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1938" y="3201988"/>
            <a:ext cx="71437" cy="85725"/>
          </a:xfrm>
          <a:custGeom>
            <a:avLst/>
            <a:gdLst>
              <a:gd name="T0" fmla="*/ 35361 w 200"/>
              <a:gd name="T1" fmla="*/ 85365 h 238"/>
              <a:gd name="T2" fmla="*/ 10001 w 200"/>
              <a:gd name="T3" fmla="*/ 74559 h 238"/>
              <a:gd name="T4" fmla="*/ 0 w 200"/>
              <a:gd name="T5" fmla="*/ 48265 h 238"/>
              <a:gd name="T6" fmla="*/ 10716 w 200"/>
              <a:gd name="T7" fmla="*/ 74559 h 238"/>
              <a:gd name="T8" fmla="*/ 35361 w 200"/>
              <a:gd name="T9" fmla="*/ 84284 h 238"/>
              <a:gd name="T10" fmla="*/ 60721 w 200"/>
              <a:gd name="T11" fmla="*/ 74559 h 238"/>
              <a:gd name="T12" fmla="*/ 70723 w 200"/>
              <a:gd name="T13" fmla="*/ 48265 h 238"/>
              <a:gd name="T14" fmla="*/ 70723 w 200"/>
              <a:gd name="T15" fmla="*/ 0 h 238"/>
              <a:gd name="T16" fmla="*/ 71080 w 200"/>
              <a:gd name="T17" fmla="*/ 0 h 238"/>
              <a:gd name="T18" fmla="*/ 71080 w 200"/>
              <a:gd name="T19" fmla="*/ 48265 h 238"/>
              <a:gd name="T20" fmla="*/ 61079 w 200"/>
              <a:gd name="T21" fmla="*/ 74559 h 238"/>
              <a:gd name="T22" fmla="*/ 35361 w 200"/>
              <a:gd name="T23" fmla="*/ 85365 h 2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00" h="238">
                <a:moveTo>
                  <a:pt x="99" y="237"/>
                </a:moveTo>
                <a:cubicBezTo>
                  <a:pt x="73" y="237"/>
                  <a:pt x="49" y="225"/>
                  <a:pt x="28" y="207"/>
                </a:cubicBezTo>
                <a:cubicBezTo>
                  <a:pt x="9" y="188"/>
                  <a:pt x="0" y="161"/>
                  <a:pt x="0" y="134"/>
                </a:cubicBezTo>
                <a:cubicBezTo>
                  <a:pt x="0" y="161"/>
                  <a:pt x="11" y="186"/>
                  <a:pt x="30" y="207"/>
                </a:cubicBezTo>
                <a:cubicBezTo>
                  <a:pt x="49" y="222"/>
                  <a:pt x="74" y="234"/>
                  <a:pt x="99" y="234"/>
                </a:cubicBezTo>
                <a:cubicBezTo>
                  <a:pt x="126" y="234"/>
                  <a:pt x="151" y="225"/>
                  <a:pt x="170" y="207"/>
                </a:cubicBezTo>
                <a:cubicBezTo>
                  <a:pt x="188" y="186"/>
                  <a:pt x="198" y="161"/>
                  <a:pt x="198" y="134"/>
                </a:cubicBezTo>
                <a:lnTo>
                  <a:pt x="198" y="0"/>
                </a:lnTo>
                <a:lnTo>
                  <a:pt x="199" y="0"/>
                </a:lnTo>
                <a:lnTo>
                  <a:pt x="199" y="134"/>
                </a:lnTo>
                <a:cubicBezTo>
                  <a:pt x="199" y="161"/>
                  <a:pt x="189" y="188"/>
                  <a:pt x="171" y="207"/>
                </a:cubicBezTo>
                <a:cubicBezTo>
                  <a:pt x="151" y="225"/>
                  <a:pt x="127" y="237"/>
                  <a:pt x="99" y="23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19" name="Freeform 2623">
            <a:extLst>
              <a:ext uri="{FF2B5EF4-FFF2-40B4-BE49-F238E27FC236}">
                <a16:creationId xmlns:a16="http://schemas.microsoft.com/office/drawing/2014/main" id="{83831A5B-CA11-EB49-AF58-61C6431BE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238500"/>
            <a:ext cx="9525" cy="12700"/>
          </a:xfrm>
          <a:custGeom>
            <a:avLst/>
            <a:gdLst>
              <a:gd name="T0" fmla="*/ 0 w 26"/>
              <a:gd name="T1" fmla="*/ 6894 h 35"/>
              <a:gd name="T2" fmla="*/ 0 w 26"/>
              <a:gd name="T3" fmla="*/ 0 h 35"/>
              <a:gd name="T4" fmla="*/ 9159 w 26"/>
              <a:gd name="T5" fmla="*/ 0 h 35"/>
              <a:gd name="T6" fmla="*/ 9159 w 26"/>
              <a:gd name="T7" fmla="*/ 6894 h 35"/>
              <a:gd name="T8" fmla="*/ 8060 w 26"/>
              <a:gd name="T9" fmla="*/ 10160 h 35"/>
              <a:gd name="T10" fmla="*/ 4396 w 26"/>
              <a:gd name="T11" fmla="*/ 12337 h 35"/>
              <a:gd name="T12" fmla="*/ 1465 w 26"/>
              <a:gd name="T13" fmla="*/ 10160 h 35"/>
              <a:gd name="T14" fmla="*/ 0 w 26"/>
              <a:gd name="T15" fmla="*/ 6894 h 35"/>
              <a:gd name="T16" fmla="*/ 0 w 26"/>
              <a:gd name="T17" fmla="*/ 6894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" h="35">
                <a:moveTo>
                  <a:pt x="0" y="19"/>
                </a:moveTo>
                <a:lnTo>
                  <a:pt x="0" y="0"/>
                </a:lnTo>
                <a:lnTo>
                  <a:pt x="25" y="0"/>
                </a:lnTo>
                <a:lnTo>
                  <a:pt x="25" y="19"/>
                </a:lnTo>
                <a:cubicBezTo>
                  <a:pt x="25" y="25"/>
                  <a:pt x="24" y="25"/>
                  <a:pt x="22" y="28"/>
                </a:cubicBezTo>
                <a:cubicBezTo>
                  <a:pt x="19" y="31"/>
                  <a:pt x="16" y="34"/>
                  <a:pt x="12" y="34"/>
                </a:cubicBezTo>
                <a:cubicBezTo>
                  <a:pt x="10" y="34"/>
                  <a:pt x="6" y="31"/>
                  <a:pt x="4" y="28"/>
                </a:cubicBezTo>
                <a:cubicBezTo>
                  <a:pt x="1" y="25"/>
                  <a:pt x="0" y="25"/>
                  <a:pt x="0" y="19"/>
                </a:cubicBezTo>
              </a:path>
            </a:pathLst>
          </a:custGeom>
          <a:solidFill>
            <a:srgbClr val="1A00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0" name="Freeform 2624">
            <a:extLst>
              <a:ext uri="{FF2B5EF4-FFF2-40B4-BE49-F238E27FC236}">
                <a16:creationId xmlns:a16="http://schemas.microsoft.com/office/drawing/2014/main" id="{A0877B17-43AE-B34D-AB0B-A16618BEC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240088"/>
            <a:ext cx="1587" cy="1587"/>
          </a:xfrm>
          <a:custGeom>
            <a:avLst/>
            <a:gdLst>
              <a:gd name="T0" fmla="*/ 529 w 6"/>
              <a:gd name="T1" fmla="*/ 0 h 4"/>
              <a:gd name="T2" fmla="*/ 1323 w 6"/>
              <a:gd name="T3" fmla="*/ 0 h 4"/>
              <a:gd name="T4" fmla="*/ 265 w 6"/>
              <a:gd name="T5" fmla="*/ 1190 h 4"/>
              <a:gd name="T6" fmla="*/ 0 w 6"/>
              <a:gd name="T7" fmla="*/ 0 h 4"/>
              <a:gd name="T8" fmla="*/ 529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0"/>
                </a:moveTo>
                <a:cubicBezTo>
                  <a:pt x="4" y="0"/>
                  <a:pt x="5" y="0"/>
                  <a:pt x="5" y="0"/>
                </a:cubicBezTo>
                <a:cubicBezTo>
                  <a:pt x="5" y="3"/>
                  <a:pt x="4" y="3"/>
                  <a:pt x="1" y="3"/>
                </a:cubicBezTo>
                <a:cubicBezTo>
                  <a:pt x="1" y="3"/>
                  <a:pt x="0" y="3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1" name="Freeform 2625">
            <a:extLst>
              <a:ext uri="{FF2B5EF4-FFF2-40B4-BE49-F238E27FC236}">
                <a16:creationId xmlns:a16="http://schemas.microsoft.com/office/drawing/2014/main" id="{77359457-273B-0B48-A01D-390CBC1A9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3243263"/>
            <a:ext cx="3175" cy="3175"/>
          </a:xfrm>
          <a:custGeom>
            <a:avLst/>
            <a:gdLst>
              <a:gd name="T0" fmla="*/ 907 w 7"/>
              <a:gd name="T1" fmla="*/ 0 h 7"/>
              <a:gd name="T2" fmla="*/ 2721 w 7"/>
              <a:gd name="T3" fmla="*/ 1361 h 7"/>
              <a:gd name="T4" fmla="*/ 907 w 7"/>
              <a:gd name="T5" fmla="*/ 2721 h 7"/>
              <a:gd name="T6" fmla="*/ 0 w 7"/>
              <a:gd name="T7" fmla="*/ 1361 h 7"/>
              <a:gd name="T8" fmla="*/ 907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5" y="0"/>
                  <a:pt x="6" y="0"/>
                  <a:pt x="6" y="3"/>
                </a:cubicBezTo>
                <a:cubicBezTo>
                  <a:pt x="6" y="3"/>
                  <a:pt x="5" y="6"/>
                  <a:pt x="2" y="6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2" name="Freeform 2626">
            <a:extLst>
              <a:ext uri="{FF2B5EF4-FFF2-40B4-BE49-F238E27FC236}">
                <a16:creationId xmlns:a16="http://schemas.microsoft.com/office/drawing/2014/main" id="{74D64CE5-2792-DC49-BEE8-6356165A2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244850"/>
            <a:ext cx="1587" cy="3175"/>
          </a:xfrm>
          <a:custGeom>
            <a:avLst/>
            <a:gdLst>
              <a:gd name="T0" fmla="*/ 529 w 6"/>
              <a:gd name="T1" fmla="*/ 0 h 7"/>
              <a:gd name="T2" fmla="*/ 1323 w 6"/>
              <a:gd name="T3" fmla="*/ 1361 h 7"/>
              <a:gd name="T4" fmla="*/ 265 w 6"/>
              <a:gd name="T5" fmla="*/ 2721 h 7"/>
              <a:gd name="T6" fmla="*/ 0 w 6"/>
              <a:gd name="T7" fmla="*/ 1361 h 7"/>
              <a:gd name="T8" fmla="*/ 529 w 6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2" y="0"/>
                </a:moveTo>
                <a:cubicBezTo>
                  <a:pt x="4" y="0"/>
                  <a:pt x="5" y="3"/>
                  <a:pt x="5" y="3"/>
                </a:cubicBezTo>
                <a:cubicBezTo>
                  <a:pt x="5" y="6"/>
                  <a:pt x="4" y="6"/>
                  <a:pt x="1" y="6"/>
                </a:cubicBezTo>
                <a:cubicBezTo>
                  <a:pt x="1" y="6"/>
                  <a:pt x="0" y="6"/>
                  <a:pt x="0" y="3"/>
                </a:cubicBez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3" name="Freeform 2627">
            <a:extLst>
              <a:ext uri="{FF2B5EF4-FFF2-40B4-BE49-F238E27FC236}">
                <a16:creationId xmlns:a16="http://schemas.microsoft.com/office/drawing/2014/main" id="{B4877FA1-01AF-C045-A16A-C95B61CA6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275" y="3244850"/>
            <a:ext cx="1588" cy="3175"/>
          </a:xfrm>
          <a:custGeom>
            <a:avLst/>
            <a:gdLst>
              <a:gd name="T0" fmla="*/ 529 w 6"/>
              <a:gd name="T1" fmla="*/ 0 h 7"/>
              <a:gd name="T2" fmla="*/ 1323 w 6"/>
              <a:gd name="T3" fmla="*/ 1361 h 7"/>
              <a:gd name="T4" fmla="*/ 529 w 6"/>
              <a:gd name="T5" fmla="*/ 2721 h 7"/>
              <a:gd name="T6" fmla="*/ 0 w 6"/>
              <a:gd name="T7" fmla="*/ 1361 h 7"/>
              <a:gd name="T8" fmla="*/ 529 w 6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2" y="0"/>
                </a:moveTo>
                <a:cubicBezTo>
                  <a:pt x="3" y="0"/>
                  <a:pt x="5" y="3"/>
                  <a:pt x="5" y="3"/>
                </a:cubicBezTo>
                <a:cubicBezTo>
                  <a:pt x="5" y="6"/>
                  <a:pt x="3" y="6"/>
                  <a:pt x="2" y="6"/>
                </a:cubicBezTo>
                <a:cubicBezTo>
                  <a:pt x="2" y="6"/>
                  <a:pt x="0" y="6"/>
                  <a:pt x="0" y="3"/>
                </a:cubicBez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4" name="Freeform 2628">
            <a:extLst>
              <a:ext uri="{FF2B5EF4-FFF2-40B4-BE49-F238E27FC236}">
                <a16:creationId xmlns:a16="http://schemas.microsoft.com/office/drawing/2014/main" id="{991D3810-E145-9F41-A637-9F1929C2D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275" y="3240088"/>
            <a:ext cx="1588" cy="1587"/>
          </a:xfrm>
          <a:custGeom>
            <a:avLst/>
            <a:gdLst>
              <a:gd name="T0" fmla="*/ 529 w 6"/>
              <a:gd name="T1" fmla="*/ 0 h 4"/>
              <a:gd name="T2" fmla="*/ 1323 w 6"/>
              <a:gd name="T3" fmla="*/ 0 h 4"/>
              <a:gd name="T4" fmla="*/ 529 w 6"/>
              <a:gd name="T5" fmla="*/ 1190 h 4"/>
              <a:gd name="T6" fmla="*/ 0 w 6"/>
              <a:gd name="T7" fmla="*/ 0 h 4"/>
              <a:gd name="T8" fmla="*/ 529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0"/>
                </a:moveTo>
                <a:cubicBezTo>
                  <a:pt x="3" y="0"/>
                  <a:pt x="5" y="0"/>
                  <a:pt x="5" y="0"/>
                </a:cubicBezTo>
                <a:cubicBezTo>
                  <a:pt x="5" y="3"/>
                  <a:pt x="3" y="3"/>
                  <a:pt x="2" y="3"/>
                </a:cubicBezTo>
                <a:cubicBezTo>
                  <a:pt x="2" y="3"/>
                  <a:pt x="0" y="3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5" name="Freeform 2629">
            <a:extLst>
              <a:ext uri="{FF2B5EF4-FFF2-40B4-BE49-F238E27FC236}">
                <a16:creationId xmlns:a16="http://schemas.microsoft.com/office/drawing/2014/main" id="{B82C4EDA-06E7-864A-BBB3-29DB829B1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254375"/>
            <a:ext cx="9525" cy="12700"/>
          </a:xfrm>
          <a:custGeom>
            <a:avLst/>
            <a:gdLst>
              <a:gd name="T0" fmla="*/ 0 w 26"/>
              <a:gd name="T1" fmla="*/ 6724 h 34"/>
              <a:gd name="T2" fmla="*/ 0 w 26"/>
              <a:gd name="T3" fmla="*/ 0 h 34"/>
              <a:gd name="T4" fmla="*/ 9159 w 26"/>
              <a:gd name="T5" fmla="*/ 0 h 34"/>
              <a:gd name="T6" fmla="*/ 9159 w 26"/>
              <a:gd name="T7" fmla="*/ 6724 h 34"/>
              <a:gd name="T8" fmla="*/ 8060 w 26"/>
              <a:gd name="T9" fmla="*/ 10085 h 34"/>
              <a:gd name="T10" fmla="*/ 4396 w 26"/>
              <a:gd name="T11" fmla="*/ 12326 h 34"/>
              <a:gd name="T12" fmla="*/ 1465 w 26"/>
              <a:gd name="T13" fmla="*/ 10085 h 34"/>
              <a:gd name="T14" fmla="*/ 0 w 26"/>
              <a:gd name="T15" fmla="*/ 6724 h 34"/>
              <a:gd name="T16" fmla="*/ 0 w 26"/>
              <a:gd name="T17" fmla="*/ 6724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" h="34">
                <a:moveTo>
                  <a:pt x="0" y="18"/>
                </a:moveTo>
                <a:lnTo>
                  <a:pt x="0" y="0"/>
                </a:lnTo>
                <a:lnTo>
                  <a:pt x="25" y="0"/>
                </a:lnTo>
                <a:lnTo>
                  <a:pt x="25" y="18"/>
                </a:lnTo>
                <a:cubicBezTo>
                  <a:pt x="25" y="21"/>
                  <a:pt x="24" y="24"/>
                  <a:pt x="22" y="27"/>
                </a:cubicBezTo>
                <a:cubicBezTo>
                  <a:pt x="19" y="31"/>
                  <a:pt x="16" y="33"/>
                  <a:pt x="12" y="33"/>
                </a:cubicBezTo>
                <a:cubicBezTo>
                  <a:pt x="10" y="33"/>
                  <a:pt x="6" y="31"/>
                  <a:pt x="4" y="27"/>
                </a:cubicBezTo>
                <a:cubicBezTo>
                  <a:pt x="1" y="24"/>
                  <a:pt x="0" y="21"/>
                  <a:pt x="0" y="18"/>
                </a:cubicBezTo>
              </a:path>
            </a:pathLst>
          </a:custGeom>
          <a:solidFill>
            <a:srgbClr val="1A00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6" name="Freeform 2630">
            <a:extLst>
              <a:ext uri="{FF2B5EF4-FFF2-40B4-BE49-F238E27FC236}">
                <a16:creationId xmlns:a16="http://schemas.microsoft.com/office/drawing/2014/main" id="{AD687EB9-7BC2-F84B-940D-911A0E081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257550"/>
            <a:ext cx="1587" cy="1588"/>
          </a:xfrm>
          <a:custGeom>
            <a:avLst/>
            <a:gdLst>
              <a:gd name="T0" fmla="*/ 635 w 5"/>
              <a:gd name="T1" fmla="*/ 0 h 4"/>
              <a:gd name="T2" fmla="*/ 1270 w 5"/>
              <a:gd name="T3" fmla="*/ 1191 h 4"/>
              <a:gd name="T4" fmla="*/ 635 w 5"/>
              <a:gd name="T5" fmla="*/ 1191 h 4"/>
              <a:gd name="T6" fmla="*/ 0 w 5"/>
              <a:gd name="T7" fmla="*/ 1191 h 4"/>
              <a:gd name="T8" fmla="*/ 635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4" y="0"/>
                  <a:pt x="4" y="0"/>
                  <a:pt x="4" y="3"/>
                </a:cubicBezTo>
                <a:cubicBezTo>
                  <a:pt x="4" y="3"/>
                  <a:pt x="4" y="3"/>
                  <a:pt x="2" y="3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7" name="Freeform 2631">
            <a:extLst>
              <a:ext uri="{FF2B5EF4-FFF2-40B4-BE49-F238E27FC236}">
                <a16:creationId xmlns:a16="http://schemas.microsoft.com/office/drawing/2014/main" id="{F840B4ED-6E2C-AD46-8B7D-A515DD761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3259138"/>
            <a:ext cx="3175" cy="1587"/>
          </a:xfrm>
          <a:custGeom>
            <a:avLst/>
            <a:gdLst>
              <a:gd name="T0" fmla="*/ 907 w 7"/>
              <a:gd name="T1" fmla="*/ 0 h 4"/>
              <a:gd name="T2" fmla="*/ 2721 w 7"/>
              <a:gd name="T3" fmla="*/ 1190 h 4"/>
              <a:gd name="T4" fmla="*/ 907 w 7"/>
              <a:gd name="T5" fmla="*/ 1190 h 4"/>
              <a:gd name="T6" fmla="*/ 0 w 7"/>
              <a:gd name="T7" fmla="*/ 1190 h 4"/>
              <a:gd name="T8" fmla="*/ 907 w 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2" y="0"/>
                </a:moveTo>
                <a:cubicBezTo>
                  <a:pt x="5" y="0"/>
                  <a:pt x="6" y="0"/>
                  <a:pt x="6" y="3"/>
                </a:cubicBezTo>
                <a:cubicBezTo>
                  <a:pt x="6" y="3"/>
                  <a:pt x="5" y="3"/>
                  <a:pt x="2" y="3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8" name="Freeform 2632">
            <a:extLst>
              <a:ext uri="{FF2B5EF4-FFF2-40B4-BE49-F238E27FC236}">
                <a16:creationId xmlns:a16="http://schemas.microsoft.com/office/drawing/2014/main" id="{DF2FBD61-CB12-984E-A0C5-81C8C02A8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260725"/>
            <a:ext cx="1587" cy="3175"/>
          </a:xfrm>
          <a:custGeom>
            <a:avLst/>
            <a:gdLst>
              <a:gd name="T0" fmla="*/ 635 w 5"/>
              <a:gd name="T1" fmla="*/ 0 h 7"/>
              <a:gd name="T2" fmla="*/ 1270 w 5"/>
              <a:gd name="T3" fmla="*/ 1361 h 7"/>
              <a:gd name="T4" fmla="*/ 635 w 5"/>
              <a:gd name="T5" fmla="*/ 2721 h 7"/>
              <a:gd name="T6" fmla="*/ 0 w 5"/>
              <a:gd name="T7" fmla="*/ 1361 h 7"/>
              <a:gd name="T8" fmla="*/ 635 w 5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0"/>
                </a:moveTo>
                <a:cubicBezTo>
                  <a:pt x="4" y="0"/>
                  <a:pt x="4" y="0"/>
                  <a:pt x="4" y="3"/>
                </a:cubicBezTo>
                <a:cubicBezTo>
                  <a:pt x="4" y="3"/>
                  <a:pt x="4" y="6"/>
                  <a:pt x="2" y="6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9" name="Freeform 2633">
            <a:extLst>
              <a:ext uri="{FF2B5EF4-FFF2-40B4-BE49-F238E27FC236}">
                <a16:creationId xmlns:a16="http://schemas.microsoft.com/office/drawing/2014/main" id="{991C89C2-DA65-1346-A534-E7DFC55B4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275" y="3260725"/>
            <a:ext cx="1588" cy="3175"/>
          </a:xfrm>
          <a:custGeom>
            <a:avLst/>
            <a:gdLst>
              <a:gd name="T0" fmla="*/ 529 w 6"/>
              <a:gd name="T1" fmla="*/ 0 h 7"/>
              <a:gd name="T2" fmla="*/ 1323 w 6"/>
              <a:gd name="T3" fmla="*/ 1361 h 7"/>
              <a:gd name="T4" fmla="*/ 529 w 6"/>
              <a:gd name="T5" fmla="*/ 2721 h 7"/>
              <a:gd name="T6" fmla="*/ 0 w 6"/>
              <a:gd name="T7" fmla="*/ 1361 h 7"/>
              <a:gd name="T8" fmla="*/ 529 w 6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2" y="0"/>
                </a:moveTo>
                <a:cubicBezTo>
                  <a:pt x="3" y="0"/>
                  <a:pt x="5" y="0"/>
                  <a:pt x="5" y="3"/>
                </a:cubicBezTo>
                <a:cubicBezTo>
                  <a:pt x="5" y="3"/>
                  <a:pt x="3" y="6"/>
                  <a:pt x="2" y="6"/>
                </a:cubicBezTo>
                <a:cubicBezTo>
                  <a:pt x="1" y="6"/>
                  <a:pt x="0" y="3"/>
                  <a:pt x="0" y="3"/>
                </a:cubicBezTo>
                <a:cubicBezTo>
                  <a:pt x="0" y="0"/>
                  <a:pt x="1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30" name="Freeform 2634">
            <a:extLst>
              <a:ext uri="{FF2B5EF4-FFF2-40B4-BE49-F238E27FC236}">
                <a16:creationId xmlns:a16="http://schemas.microsoft.com/office/drawing/2014/main" id="{CE02F91D-151F-3A4B-83AE-9A95465F3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275" y="3257550"/>
            <a:ext cx="1588" cy="1588"/>
          </a:xfrm>
          <a:custGeom>
            <a:avLst/>
            <a:gdLst>
              <a:gd name="T0" fmla="*/ 529 w 6"/>
              <a:gd name="T1" fmla="*/ 0 h 4"/>
              <a:gd name="T2" fmla="*/ 1323 w 6"/>
              <a:gd name="T3" fmla="*/ 1191 h 4"/>
              <a:gd name="T4" fmla="*/ 529 w 6"/>
              <a:gd name="T5" fmla="*/ 1191 h 4"/>
              <a:gd name="T6" fmla="*/ 0 w 6"/>
              <a:gd name="T7" fmla="*/ 1191 h 4"/>
              <a:gd name="T8" fmla="*/ 529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0"/>
                </a:moveTo>
                <a:cubicBezTo>
                  <a:pt x="3" y="0"/>
                  <a:pt x="5" y="0"/>
                  <a:pt x="5" y="3"/>
                </a:cubicBezTo>
                <a:cubicBezTo>
                  <a:pt x="5" y="3"/>
                  <a:pt x="3" y="3"/>
                  <a:pt x="2" y="3"/>
                </a:cubicBezTo>
                <a:cubicBezTo>
                  <a:pt x="1" y="3"/>
                  <a:pt x="0" y="3"/>
                  <a:pt x="0" y="3"/>
                </a:cubicBezTo>
                <a:cubicBezTo>
                  <a:pt x="0" y="0"/>
                  <a:pt x="1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31" name="Freeform 2635">
            <a:extLst>
              <a:ext uri="{FF2B5EF4-FFF2-40B4-BE49-F238E27FC236}">
                <a16:creationId xmlns:a16="http://schemas.microsoft.com/office/drawing/2014/main" id="{35212AF1-1F26-8A47-99D4-CD880841D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988" y="3238500"/>
            <a:ext cx="9525" cy="12700"/>
          </a:xfrm>
          <a:custGeom>
            <a:avLst/>
            <a:gdLst>
              <a:gd name="T0" fmla="*/ 1099 w 26"/>
              <a:gd name="T1" fmla="*/ 10160 h 35"/>
              <a:gd name="T2" fmla="*/ 0 w 26"/>
              <a:gd name="T3" fmla="*/ 6894 h 35"/>
              <a:gd name="T4" fmla="*/ 0 w 26"/>
              <a:gd name="T5" fmla="*/ 0 h 35"/>
              <a:gd name="T6" fmla="*/ 9159 w 26"/>
              <a:gd name="T7" fmla="*/ 0 h 35"/>
              <a:gd name="T8" fmla="*/ 9159 w 26"/>
              <a:gd name="T9" fmla="*/ 6894 h 35"/>
              <a:gd name="T10" fmla="*/ 7693 w 26"/>
              <a:gd name="T11" fmla="*/ 10160 h 35"/>
              <a:gd name="T12" fmla="*/ 4396 w 26"/>
              <a:gd name="T13" fmla="*/ 12337 h 35"/>
              <a:gd name="T14" fmla="*/ 1099 w 26"/>
              <a:gd name="T15" fmla="*/ 10160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" h="35">
                <a:moveTo>
                  <a:pt x="3" y="28"/>
                </a:moveTo>
                <a:cubicBezTo>
                  <a:pt x="1" y="25"/>
                  <a:pt x="0" y="25"/>
                  <a:pt x="0" y="19"/>
                </a:cubicBezTo>
                <a:lnTo>
                  <a:pt x="0" y="0"/>
                </a:lnTo>
                <a:lnTo>
                  <a:pt x="25" y="0"/>
                </a:lnTo>
                <a:lnTo>
                  <a:pt x="25" y="19"/>
                </a:lnTo>
                <a:cubicBezTo>
                  <a:pt x="25" y="25"/>
                  <a:pt x="23" y="25"/>
                  <a:pt x="21" y="28"/>
                </a:cubicBezTo>
                <a:cubicBezTo>
                  <a:pt x="18" y="31"/>
                  <a:pt x="16" y="34"/>
                  <a:pt x="12" y="34"/>
                </a:cubicBezTo>
                <a:cubicBezTo>
                  <a:pt x="9" y="34"/>
                  <a:pt x="5" y="31"/>
                  <a:pt x="3" y="28"/>
                </a:cubicBezTo>
              </a:path>
            </a:pathLst>
          </a:custGeom>
          <a:solidFill>
            <a:srgbClr val="1A00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32" name="Freeform 2636">
            <a:extLst>
              <a:ext uri="{FF2B5EF4-FFF2-40B4-BE49-F238E27FC236}">
                <a16:creationId xmlns:a16="http://schemas.microsoft.com/office/drawing/2014/main" id="{0E246F00-1FC3-104B-AF86-D6F9762B1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7338" y="3240088"/>
            <a:ext cx="3175" cy="1587"/>
          </a:xfrm>
          <a:custGeom>
            <a:avLst/>
            <a:gdLst>
              <a:gd name="T0" fmla="*/ 1361 w 7"/>
              <a:gd name="T1" fmla="*/ 0 h 4"/>
              <a:gd name="T2" fmla="*/ 2721 w 7"/>
              <a:gd name="T3" fmla="*/ 0 h 4"/>
              <a:gd name="T4" fmla="*/ 1361 w 7"/>
              <a:gd name="T5" fmla="*/ 1190 h 4"/>
              <a:gd name="T6" fmla="*/ 0 w 7"/>
              <a:gd name="T7" fmla="*/ 0 h 4"/>
              <a:gd name="T8" fmla="*/ 1361 w 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3" y="0"/>
                </a:moveTo>
                <a:cubicBezTo>
                  <a:pt x="5" y="0"/>
                  <a:pt x="6" y="0"/>
                  <a:pt x="6" y="0"/>
                </a:cubicBezTo>
                <a:cubicBezTo>
                  <a:pt x="6" y="3"/>
                  <a:pt x="5" y="3"/>
                  <a:pt x="3" y="3"/>
                </a:cubicBezTo>
                <a:cubicBezTo>
                  <a:pt x="2" y="3"/>
                  <a:pt x="0" y="3"/>
                  <a:pt x="0" y="0"/>
                </a:cubicBezTo>
                <a:cubicBezTo>
                  <a:pt x="0" y="0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33" name="Freeform 2637">
            <a:extLst>
              <a:ext uri="{FF2B5EF4-FFF2-40B4-BE49-F238E27FC236}">
                <a16:creationId xmlns:a16="http://schemas.microsoft.com/office/drawing/2014/main" id="{A73D3DDD-FA15-604A-9DB1-524F061CA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3243263"/>
            <a:ext cx="1587" cy="3175"/>
          </a:xfrm>
          <a:custGeom>
            <a:avLst/>
            <a:gdLst>
              <a:gd name="T0" fmla="*/ 794 w 6"/>
              <a:gd name="T1" fmla="*/ 0 h 7"/>
              <a:gd name="T2" fmla="*/ 1323 w 6"/>
              <a:gd name="T3" fmla="*/ 1361 h 7"/>
              <a:gd name="T4" fmla="*/ 794 w 6"/>
              <a:gd name="T5" fmla="*/ 2721 h 7"/>
              <a:gd name="T6" fmla="*/ 0 w 6"/>
              <a:gd name="T7" fmla="*/ 1361 h 7"/>
              <a:gd name="T8" fmla="*/ 794 w 6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3" y="0"/>
                </a:moveTo>
                <a:cubicBezTo>
                  <a:pt x="4" y="0"/>
                  <a:pt x="5" y="0"/>
                  <a:pt x="5" y="3"/>
                </a:cubicBezTo>
                <a:cubicBezTo>
                  <a:pt x="5" y="3"/>
                  <a:pt x="4" y="6"/>
                  <a:pt x="3" y="6"/>
                </a:cubicBezTo>
                <a:cubicBezTo>
                  <a:pt x="1" y="6"/>
                  <a:pt x="0" y="3"/>
                  <a:pt x="0" y="3"/>
                </a:cubicBezTo>
                <a:cubicBezTo>
                  <a:pt x="0" y="0"/>
                  <a:pt x="1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34" name="Freeform 2638">
            <a:extLst>
              <a:ext uri="{FF2B5EF4-FFF2-40B4-BE49-F238E27FC236}">
                <a16:creationId xmlns:a16="http://schemas.microsoft.com/office/drawing/2014/main" id="{25662371-7E13-0141-841A-FF3F2C8AA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7338" y="3244850"/>
            <a:ext cx="3175" cy="3175"/>
          </a:xfrm>
          <a:custGeom>
            <a:avLst/>
            <a:gdLst>
              <a:gd name="T0" fmla="*/ 1361 w 7"/>
              <a:gd name="T1" fmla="*/ 0 h 7"/>
              <a:gd name="T2" fmla="*/ 2721 w 7"/>
              <a:gd name="T3" fmla="*/ 1361 h 7"/>
              <a:gd name="T4" fmla="*/ 1361 w 7"/>
              <a:gd name="T5" fmla="*/ 2721 h 7"/>
              <a:gd name="T6" fmla="*/ 0 w 7"/>
              <a:gd name="T7" fmla="*/ 1361 h 7"/>
              <a:gd name="T8" fmla="*/ 1361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5" y="0"/>
                  <a:pt x="6" y="3"/>
                  <a:pt x="6" y="3"/>
                </a:cubicBezTo>
                <a:cubicBezTo>
                  <a:pt x="6" y="6"/>
                  <a:pt x="5" y="6"/>
                  <a:pt x="3" y="6"/>
                </a:cubicBezTo>
                <a:cubicBezTo>
                  <a:pt x="2" y="6"/>
                  <a:pt x="0" y="6"/>
                  <a:pt x="0" y="3"/>
                </a:cubicBezTo>
                <a:cubicBezTo>
                  <a:pt x="0" y="3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35" name="Freeform 2639">
            <a:extLst>
              <a:ext uri="{FF2B5EF4-FFF2-40B4-BE49-F238E27FC236}">
                <a16:creationId xmlns:a16="http://schemas.microsoft.com/office/drawing/2014/main" id="{98307CBE-6AA7-8B48-8A4B-A441DCBDF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2575" y="3244850"/>
            <a:ext cx="1588" cy="3175"/>
          </a:xfrm>
          <a:custGeom>
            <a:avLst/>
            <a:gdLst>
              <a:gd name="T0" fmla="*/ 529 w 6"/>
              <a:gd name="T1" fmla="*/ 0 h 7"/>
              <a:gd name="T2" fmla="*/ 1323 w 6"/>
              <a:gd name="T3" fmla="*/ 1361 h 7"/>
              <a:gd name="T4" fmla="*/ 529 w 6"/>
              <a:gd name="T5" fmla="*/ 2721 h 7"/>
              <a:gd name="T6" fmla="*/ 0 w 6"/>
              <a:gd name="T7" fmla="*/ 1361 h 7"/>
              <a:gd name="T8" fmla="*/ 529 w 6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2" y="0"/>
                </a:moveTo>
                <a:cubicBezTo>
                  <a:pt x="4" y="0"/>
                  <a:pt x="5" y="3"/>
                  <a:pt x="5" y="3"/>
                </a:cubicBezTo>
                <a:cubicBezTo>
                  <a:pt x="5" y="6"/>
                  <a:pt x="4" y="6"/>
                  <a:pt x="2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36" name="Freeform 2640">
            <a:extLst>
              <a:ext uri="{FF2B5EF4-FFF2-40B4-BE49-F238E27FC236}">
                <a16:creationId xmlns:a16="http://schemas.microsoft.com/office/drawing/2014/main" id="{D5EAAA6B-13B7-3D4F-A0A7-A955C504E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2575" y="3240088"/>
            <a:ext cx="1588" cy="1587"/>
          </a:xfrm>
          <a:custGeom>
            <a:avLst/>
            <a:gdLst>
              <a:gd name="T0" fmla="*/ 529 w 6"/>
              <a:gd name="T1" fmla="*/ 0 h 4"/>
              <a:gd name="T2" fmla="*/ 1323 w 6"/>
              <a:gd name="T3" fmla="*/ 0 h 4"/>
              <a:gd name="T4" fmla="*/ 529 w 6"/>
              <a:gd name="T5" fmla="*/ 1190 h 4"/>
              <a:gd name="T6" fmla="*/ 0 w 6"/>
              <a:gd name="T7" fmla="*/ 0 h 4"/>
              <a:gd name="T8" fmla="*/ 529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0"/>
                </a:moveTo>
                <a:cubicBezTo>
                  <a:pt x="4" y="0"/>
                  <a:pt x="5" y="0"/>
                  <a:pt x="5" y="0"/>
                </a:cubicBezTo>
                <a:cubicBezTo>
                  <a:pt x="5" y="3"/>
                  <a:pt x="4" y="3"/>
                  <a:pt x="2" y="3"/>
                </a:cubicBezTo>
                <a:cubicBezTo>
                  <a:pt x="1" y="3"/>
                  <a:pt x="0" y="3"/>
                  <a:pt x="0" y="0"/>
                </a:cubicBezTo>
                <a:cubicBezTo>
                  <a:pt x="0" y="0"/>
                  <a:pt x="1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37" name="Freeform 2641">
            <a:extLst>
              <a:ext uri="{FF2B5EF4-FFF2-40B4-BE49-F238E27FC236}">
                <a16:creationId xmlns:a16="http://schemas.microsoft.com/office/drawing/2014/main" id="{5782B836-D422-A34D-B12D-4E3E317A6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3238500"/>
            <a:ext cx="9525" cy="12700"/>
          </a:xfrm>
          <a:custGeom>
            <a:avLst/>
            <a:gdLst>
              <a:gd name="T0" fmla="*/ 0 w 26"/>
              <a:gd name="T1" fmla="*/ 6894 h 35"/>
              <a:gd name="T2" fmla="*/ 0 w 26"/>
              <a:gd name="T3" fmla="*/ 0 h 35"/>
              <a:gd name="T4" fmla="*/ 9159 w 26"/>
              <a:gd name="T5" fmla="*/ 0 h 35"/>
              <a:gd name="T6" fmla="*/ 9159 w 26"/>
              <a:gd name="T7" fmla="*/ 6894 h 35"/>
              <a:gd name="T8" fmla="*/ 7693 w 26"/>
              <a:gd name="T9" fmla="*/ 10160 h 35"/>
              <a:gd name="T10" fmla="*/ 4396 w 26"/>
              <a:gd name="T11" fmla="*/ 12337 h 35"/>
              <a:gd name="T12" fmla="*/ 1099 w 26"/>
              <a:gd name="T13" fmla="*/ 10160 h 35"/>
              <a:gd name="T14" fmla="*/ 0 w 26"/>
              <a:gd name="T15" fmla="*/ 6894 h 35"/>
              <a:gd name="T16" fmla="*/ 0 w 26"/>
              <a:gd name="T17" fmla="*/ 6894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" h="35">
                <a:moveTo>
                  <a:pt x="0" y="19"/>
                </a:moveTo>
                <a:lnTo>
                  <a:pt x="0" y="0"/>
                </a:lnTo>
                <a:lnTo>
                  <a:pt x="25" y="0"/>
                </a:lnTo>
                <a:lnTo>
                  <a:pt x="25" y="19"/>
                </a:lnTo>
                <a:cubicBezTo>
                  <a:pt x="25" y="25"/>
                  <a:pt x="23" y="25"/>
                  <a:pt x="21" y="28"/>
                </a:cubicBezTo>
                <a:cubicBezTo>
                  <a:pt x="19" y="31"/>
                  <a:pt x="15" y="34"/>
                  <a:pt x="12" y="34"/>
                </a:cubicBezTo>
                <a:cubicBezTo>
                  <a:pt x="9" y="34"/>
                  <a:pt x="6" y="31"/>
                  <a:pt x="3" y="28"/>
                </a:cubicBezTo>
                <a:cubicBezTo>
                  <a:pt x="1" y="25"/>
                  <a:pt x="0" y="25"/>
                  <a:pt x="0" y="19"/>
                </a:cubicBezTo>
              </a:path>
            </a:pathLst>
          </a:custGeom>
          <a:solidFill>
            <a:srgbClr val="1A00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38" name="Freeform 2642">
            <a:extLst>
              <a:ext uri="{FF2B5EF4-FFF2-40B4-BE49-F238E27FC236}">
                <a16:creationId xmlns:a16="http://schemas.microsoft.com/office/drawing/2014/main" id="{1BA938AA-5FFB-8C4C-A046-7605C4B8C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3240088"/>
            <a:ext cx="3175" cy="1587"/>
          </a:xfrm>
          <a:custGeom>
            <a:avLst/>
            <a:gdLst>
              <a:gd name="T0" fmla="*/ 1361 w 7"/>
              <a:gd name="T1" fmla="*/ 0 h 4"/>
              <a:gd name="T2" fmla="*/ 2721 w 7"/>
              <a:gd name="T3" fmla="*/ 0 h 4"/>
              <a:gd name="T4" fmla="*/ 1361 w 7"/>
              <a:gd name="T5" fmla="*/ 1190 h 4"/>
              <a:gd name="T6" fmla="*/ 0 w 7"/>
              <a:gd name="T7" fmla="*/ 0 h 4"/>
              <a:gd name="T8" fmla="*/ 1361 w 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3" y="0"/>
                </a:moveTo>
                <a:cubicBezTo>
                  <a:pt x="4" y="0"/>
                  <a:pt x="6" y="0"/>
                  <a:pt x="6" y="0"/>
                </a:cubicBezTo>
                <a:cubicBezTo>
                  <a:pt x="6" y="3"/>
                  <a:pt x="4" y="3"/>
                  <a:pt x="3" y="3"/>
                </a:cubicBezTo>
                <a:cubicBezTo>
                  <a:pt x="2" y="3"/>
                  <a:pt x="0" y="3"/>
                  <a:pt x="0" y="0"/>
                </a:cubicBezTo>
                <a:cubicBezTo>
                  <a:pt x="0" y="0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39" name="Freeform 2643">
            <a:extLst>
              <a:ext uri="{FF2B5EF4-FFF2-40B4-BE49-F238E27FC236}">
                <a16:creationId xmlns:a16="http://schemas.microsoft.com/office/drawing/2014/main" id="{AD46C50F-EE10-1049-AAB8-18705C6DB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3243263"/>
            <a:ext cx="1588" cy="3175"/>
          </a:xfrm>
          <a:custGeom>
            <a:avLst/>
            <a:gdLst>
              <a:gd name="T0" fmla="*/ 794 w 6"/>
              <a:gd name="T1" fmla="*/ 0 h 7"/>
              <a:gd name="T2" fmla="*/ 1323 w 6"/>
              <a:gd name="T3" fmla="*/ 1361 h 7"/>
              <a:gd name="T4" fmla="*/ 794 w 6"/>
              <a:gd name="T5" fmla="*/ 2721 h 7"/>
              <a:gd name="T6" fmla="*/ 0 w 6"/>
              <a:gd name="T7" fmla="*/ 1361 h 7"/>
              <a:gd name="T8" fmla="*/ 794 w 6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3" y="0"/>
                </a:moveTo>
                <a:cubicBezTo>
                  <a:pt x="4" y="0"/>
                  <a:pt x="5" y="0"/>
                  <a:pt x="5" y="3"/>
                </a:cubicBezTo>
                <a:cubicBezTo>
                  <a:pt x="5" y="3"/>
                  <a:pt x="4" y="6"/>
                  <a:pt x="3" y="6"/>
                </a:cubicBezTo>
                <a:cubicBezTo>
                  <a:pt x="1" y="6"/>
                  <a:pt x="0" y="3"/>
                  <a:pt x="0" y="3"/>
                </a:cubicBezTo>
                <a:cubicBezTo>
                  <a:pt x="0" y="0"/>
                  <a:pt x="1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40" name="Freeform 2644">
            <a:extLst>
              <a:ext uri="{FF2B5EF4-FFF2-40B4-BE49-F238E27FC236}">
                <a16:creationId xmlns:a16="http://schemas.microsoft.com/office/drawing/2014/main" id="{873FED3D-4748-494C-9077-B53BA2E80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3244850"/>
            <a:ext cx="3175" cy="3175"/>
          </a:xfrm>
          <a:custGeom>
            <a:avLst/>
            <a:gdLst>
              <a:gd name="T0" fmla="*/ 1361 w 7"/>
              <a:gd name="T1" fmla="*/ 0 h 7"/>
              <a:gd name="T2" fmla="*/ 2721 w 7"/>
              <a:gd name="T3" fmla="*/ 1361 h 7"/>
              <a:gd name="T4" fmla="*/ 1361 w 7"/>
              <a:gd name="T5" fmla="*/ 2721 h 7"/>
              <a:gd name="T6" fmla="*/ 0 w 7"/>
              <a:gd name="T7" fmla="*/ 1361 h 7"/>
              <a:gd name="T8" fmla="*/ 1361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4" y="0"/>
                  <a:pt x="6" y="3"/>
                  <a:pt x="6" y="3"/>
                </a:cubicBezTo>
                <a:cubicBezTo>
                  <a:pt x="6" y="6"/>
                  <a:pt x="4" y="6"/>
                  <a:pt x="3" y="6"/>
                </a:cubicBezTo>
                <a:cubicBezTo>
                  <a:pt x="2" y="6"/>
                  <a:pt x="0" y="6"/>
                  <a:pt x="0" y="3"/>
                </a:cubicBezTo>
                <a:cubicBezTo>
                  <a:pt x="0" y="3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41" name="Freeform 2645">
            <a:extLst>
              <a:ext uri="{FF2B5EF4-FFF2-40B4-BE49-F238E27FC236}">
                <a16:creationId xmlns:a16="http://schemas.microsoft.com/office/drawing/2014/main" id="{72A7C2E3-1C1C-AE4B-8B55-2B427CE6A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3244850"/>
            <a:ext cx="1588" cy="3175"/>
          </a:xfrm>
          <a:custGeom>
            <a:avLst/>
            <a:gdLst>
              <a:gd name="T0" fmla="*/ 794 w 6"/>
              <a:gd name="T1" fmla="*/ 0 h 7"/>
              <a:gd name="T2" fmla="*/ 1323 w 6"/>
              <a:gd name="T3" fmla="*/ 1361 h 7"/>
              <a:gd name="T4" fmla="*/ 794 w 6"/>
              <a:gd name="T5" fmla="*/ 2721 h 7"/>
              <a:gd name="T6" fmla="*/ 0 w 6"/>
              <a:gd name="T7" fmla="*/ 1361 h 7"/>
              <a:gd name="T8" fmla="*/ 794 w 6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3" y="0"/>
                </a:moveTo>
                <a:cubicBezTo>
                  <a:pt x="4" y="0"/>
                  <a:pt x="5" y="3"/>
                  <a:pt x="5" y="3"/>
                </a:cubicBezTo>
                <a:cubicBezTo>
                  <a:pt x="5" y="6"/>
                  <a:pt x="4" y="6"/>
                  <a:pt x="3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42" name="Freeform 2646">
            <a:extLst>
              <a:ext uri="{FF2B5EF4-FFF2-40B4-BE49-F238E27FC236}">
                <a16:creationId xmlns:a16="http://schemas.microsoft.com/office/drawing/2014/main" id="{6BDF4CB3-C796-2C4E-96D4-FB82BFF50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3240088"/>
            <a:ext cx="1588" cy="1587"/>
          </a:xfrm>
          <a:custGeom>
            <a:avLst/>
            <a:gdLst>
              <a:gd name="T0" fmla="*/ 794 w 6"/>
              <a:gd name="T1" fmla="*/ 0 h 4"/>
              <a:gd name="T2" fmla="*/ 1323 w 6"/>
              <a:gd name="T3" fmla="*/ 0 h 4"/>
              <a:gd name="T4" fmla="*/ 794 w 6"/>
              <a:gd name="T5" fmla="*/ 1190 h 4"/>
              <a:gd name="T6" fmla="*/ 0 w 6"/>
              <a:gd name="T7" fmla="*/ 0 h 4"/>
              <a:gd name="T8" fmla="*/ 794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3" y="0"/>
                </a:moveTo>
                <a:cubicBezTo>
                  <a:pt x="4" y="0"/>
                  <a:pt x="5" y="0"/>
                  <a:pt x="5" y="0"/>
                </a:cubicBezTo>
                <a:cubicBezTo>
                  <a:pt x="5" y="3"/>
                  <a:pt x="4" y="3"/>
                  <a:pt x="3" y="3"/>
                </a:cubicBezTo>
                <a:cubicBezTo>
                  <a:pt x="1" y="3"/>
                  <a:pt x="0" y="3"/>
                  <a:pt x="0" y="0"/>
                </a:cubicBezTo>
                <a:cubicBezTo>
                  <a:pt x="0" y="0"/>
                  <a:pt x="1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43" name="Freeform 2647">
            <a:extLst>
              <a:ext uri="{FF2B5EF4-FFF2-40B4-BE49-F238E27FC236}">
                <a16:creationId xmlns:a16="http://schemas.microsoft.com/office/drawing/2014/main" id="{090B7441-C9C0-494D-B6F4-3B3F25C9D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222625"/>
            <a:ext cx="9525" cy="12700"/>
          </a:xfrm>
          <a:custGeom>
            <a:avLst/>
            <a:gdLst>
              <a:gd name="T0" fmla="*/ 0 w 26"/>
              <a:gd name="T1" fmla="*/ 7844 h 34"/>
              <a:gd name="T2" fmla="*/ 0 w 26"/>
              <a:gd name="T3" fmla="*/ 0 h 34"/>
              <a:gd name="T4" fmla="*/ 9159 w 26"/>
              <a:gd name="T5" fmla="*/ 0 h 34"/>
              <a:gd name="T6" fmla="*/ 9159 w 26"/>
              <a:gd name="T7" fmla="*/ 7844 h 34"/>
              <a:gd name="T8" fmla="*/ 8060 w 26"/>
              <a:gd name="T9" fmla="*/ 11206 h 34"/>
              <a:gd name="T10" fmla="*/ 4396 w 26"/>
              <a:gd name="T11" fmla="*/ 12326 h 34"/>
              <a:gd name="T12" fmla="*/ 1465 w 26"/>
              <a:gd name="T13" fmla="*/ 11206 h 34"/>
              <a:gd name="T14" fmla="*/ 0 w 26"/>
              <a:gd name="T15" fmla="*/ 7844 h 34"/>
              <a:gd name="T16" fmla="*/ 0 w 26"/>
              <a:gd name="T17" fmla="*/ 7844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" h="34">
                <a:moveTo>
                  <a:pt x="0" y="21"/>
                </a:moveTo>
                <a:lnTo>
                  <a:pt x="0" y="0"/>
                </a:lnTo>
                <a:lnTo>
                  <a:pt x="25" y="0"/>
                </a:lnTo>
                <a:lnTo>
                  <a:pt x="25" y="21"/>
                </a:lnTo>
                <a:cubicBezTo>
                  <a:pt x="25" y="24"/>
                  <a:pt x="24" y="27"/>
                  <a:pt x="22" y="30"/>
                </a:cubicBezTo>
                <a:cubicBezTo>
                  <a:pt x="19" y="33"/>
                  <a:pt x="16" y="33"/>
                  <a:pt x="12" y="33"/>
                </a:cubicBezTo>
                <a:cubicBezTo>
                  <a:pt x="10" y="33"/>
                  <a:pt x="6" y="33"/>
                  <a:pt x="4" y="30"/>
                </a:cubicBezTo>
                <a:cubicBezTo>
                  <a:pt x="1" y="27"/>
                  <a:pt x="0" y="24"/>
                  <a:pt x="0" y="21"/>
                </a:cubicBezTo>
              </a:path>
            </a:pathLst>
          </a:custGeom>
          <a:solidFill>
            <a:srgbClr val="1A00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44" name="Freeform 2648">
            <a:extLst>
              <a:ext uri="{FF2B5EF4-FFF2-40B4-BE49-F238E27FC236}">
                <a16:creationId xmlns:a16="http://schemas.microsoft.com/office/drawing/2014/main" id="{4B7B29B6-C820-1D40-9824-946EC7B7A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224213"/>
            <a:ext cx="1587" cy="3175"/>
          </a:xfrm>
          <a:custGeom>
            <a:avLst/>
            <a:gdLst>
              <a:gd name="T0" fmla="*/ 529 w 6"/>
              <a:gd name="T1" fmla="*/ 0 h 7"/>
              <a:gd name="T2" fmla="*/ 1323 w 6"/>
              <a:gd name="T3" fmla="*/ 1361 h 7"/>
              <a:gd name="T4" fmla="*/ 529 w 6"/>
              <a:gd name="T5" fmla="*/ 2721 h 7"/>
              <a:gd name="T6" fmla="*/ 0 w 6"/>
              <a:gd name="T7" fmla="*/ 1361 h 7"/>
              <a:gd name="T8" fmla="*/ 529 w 6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2" y="0"/>
                </a:moveTo>
                <a:cubicBezTo>
                  <a:pt x="4" y="0"/>
                  <a:pt x="5" y="0"/>
                  <a:pt x="5" y="3"/>
                </a:cubicBezTo>
                <a:cubicBezTo>
                  <a:pt x="5" y="3"/>
                  <a:pt x="4" y="6"/>
                  <a:pt x="2" y="6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45" name="Freeform 2649">
            <a:extLst>
              <a:ext uri="{FF2B5EF4-FFF2-40B4-BE49-F238E27FC236}">
                <a16:creationId xmlns:a16="http://schemas.microsoft.com/office/drawing/2014/main" id="{38DAB474-71CC-124D-991F-4DCC8B57E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3225800"/>
            <a:ext cx="3175" cy="3175"/>
          </a:xfrm>
          <a:custGeom>
            <a:avLst/>
            <a:gdLst>
              <a:gd name="T0" fmla="*/ 907 w 7"/>
              <a:gd name="T1" fmla="*/ 0 h 7"/>
              <a:gd name="T2" fmla="*/ 2721 w 7"/>
              <a:gd name="T3" fmla="*/ 1361 h 7"/>
              <a:gd name="T4" fmla="*/ 907 w 7"/>
              <a:gd name="T5" fmla="*/ 2721 h 7"/>
              <a:gd name="T6" fmla="*/ 0 w 7"/>
              <a:gd name="T7" fmla="*/ 1361 h 7"/>
              <a:gd name="T8" fmla="*/ 907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5" y="0"/>
                  <a:pt x="6" y="3"/>
                  <a:pt x="6" y="3"/>
                </a:cubicBezTo>
                <a:cubicBezTo>
                  <a:pt x="6" y="3"/>
                  <a:pt x="5" y="6"/>
                  <a:pt x="2" y="6"/>
                </a:cubicBezTo>
                <a:lnTo>
                  <a:pt x="0" y="3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46" name="Freeform 2650">
            <a:extLst>
              <a:ext uri="{FF2B5EF4-FFF2-40B4-BE49-F238E27FC236}">
                <a16:creationId xmlns:a16="http://schemas.microsoft.com/office/drawing/2014/main" id="{35835A5B-AE69-7A4E-BF7E-26E0F00B4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228975"/>
            <a:ext cx="1587" cy="1588"/>
          </a:xfrm>
          <a:custGeom>
            <a:avLst/>
            <a:gdLst>
              <a:gd name="T0" fmla="*/ 529 w 6"/>
              <a:gd name="T1" fmla="*/ 0 h 4"/>
              <a:gd name="T2" fmla="*/ 1323 w 6"/>
              <a:gd name="T3" fmla="*/ 1191 h 4"/>
              <a:gd name="T4" fmla="*/ 529 w 6"/>
              <a:gd name="T5" fmla="*/ 1191 h 4"/>
              <a:gd name="T6" fmla="*/ 0 w 6"/>
              <a:gd name="T7" fmla="*/ 1191 h 4"/>
              <a:gd name="T8" fmla="*/ 529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0"/>
                </a:moveTo>
                <a:cubicBezTo>
                  <a:pt x="4" y="0"/>
                  <a:pt x="5" y="0"/>
                  <a:pt x="5" y="3"/>
                </a:cubicBezTo>
                <a:cubicBezTo>
                  <a:pt x="5" y="3"/>
                  <a:pt x="4" y="3"/>
                  <a:pt x="2" y="3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47" name="Freeform 2651">
            <a:extLst>
              <a:ext uri="{FF2B5EF4-FFF2-40B4-BE49-F238E27FC236}">
                <a16:creationId xmlns:a16="http://schemas.microsoft.com/office/drawing/2014/main" id="{8D54ED91-CD46-8F43-97AB-6EFE29CA0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275" y="3228975"/>
            <a:ext cx="1588" cy="1588"/>
          </a:xfrm>
          <a:custGeom>
            <a:avLst/>
            <a:gdLst>
              <a:gd name="T0" fmla="*/ 529 w 6"/>
              <a:gd name="T1" fmla="*/ 0 h 4"/>
              <a:gd name="T2" fmla="*/ 1323 w 6"/>
              <a:gd name="T3" fmla="*/ 1191 h 4"/>
              <a:gd name="T4" fmla="*/ 529 w 6"/>
              <a:gd name="T5" fmla="*/ 1191 h 4"/>
              <a:gd name="T6" fmla="*/ 0 w 6"/>
              <a:gd name="T7" fmla="*/ 1191 h 4"/>
              <a:gd name="T8" fmla="*/ 529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0"/>
                </a:moveTo>
                <a:cubicBezTo>
                  <a:pt x="3" y="0"/>
                  <a:pt x="5" y="0"/>
                  <a:pt x="5" y="3"/>
                </a:cubicBezTo>
                <a:cubicBezTo>
                  <a:pt x="5" y="3"/>
                  <a:pt x="3" y="3"/>
                  <a:pt x="2" y="3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48" name="Freeform 2652">
            <a:extLst>
              <a:ext uri="{FF2B5EF4-FFF2-40B4-BE49-F238E27FC236}">
                <a16:creationId xmlns:a16="http://schemas.microsoft.com/office/drawing/2014/main" id="{2BAE3E20-07D6-A34D-9CAB-B62977391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275" y="3224213"/>
            <a:ext cx="1588" cy="3175"/>
          </a:xfrm>
          <a:custGeom>
            <a:avLst/>
            <a:gdLst>
              <a:gd name="T0" fmla="*/ 529 w 6"/>
              <a:gd name="T1" fmla="*/ 0 h 7"/>
              <a:gd name="T2" fmla="*/ 1323 w 6"/>
              <a:gd name="T3" fmla="*/ 1361 h 7"/>
              <a:gd name="T4" fmla="*/ 529 w 6"/>
              <a:gd name="T5" fmla="*/ 2721 h 7"/>
              <a:gd name="T6" fmla="*/ 0 w 6"/>
              <a:gd name="T7" fmla="*/ 1361 h 7"/>
              <a:gd name="T8" fmla="*/ 529 w 6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2" y="0"/>
                </a:moveTo>
                <a:cubicBezTo>
                  <a:pt x="3" y="0"/>
                  <a:pt x="5" y="0"/>
                  <a:pt x="5" y="3"/>
                </a:cubicBezTo>
                <a:cubicBezTo>
                  <a:pt x="5" y="3"/>
                  <a:pt x="3" y="6"/>
                  <a:pt x="2" y="6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49" name="Freeform 2653">
            <a:extLst>
              <a:ext uri="{FF2B5EF4-FFF2-40B4-BE49-F238E27FC236}">
                <a16:creationId xmlns:a16="http://schemas.microsoft.com/office/drawing/2014/main" id="{F6DEE324-EAA4-7D47-ACD7-96D5FA98F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6700" y="3211513"/>
            <a:ext cx="4763" cy="4762"/>
          </a:xfrm>
          <a:custGeom>
            <a:avLst/>
            <a:gdLst>
              <a:gd name="T0" fmla="*/ 0 w 15"/>
              <a:gd name="T1" fmla="*/ 4396 h 13"/>
              <a:gd name="T2" fmla="*/ 1905 w 15"/>
              <a:gd name="T3" fmla="*/ 0 h 13"/>
              <a:gd name="T4" fmla="*/ 4445 w 15"/>
              <a:gd name="T5" fmla="*/ 4396 h 13"/>
              <a:gd name="T6" fmla="*/ 0 w 15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3">
                <a:moveTo>
                  <a:pt x="0" y="12"/>
                </a:moveTo>
                <a:cubicBezTo>
                  <a:pt x="0" y="0"/>
                  <a:pt x="6" y="0"/>
                  <a:pt x="6" y="0"/>
                </a:cubicBezTo>
                <a:cubicBezTo>
                  <a:pt x="6" y="0"/>
                  <a:pt x="14" y="2"/>
                  <a:pt x="14" y="12"/>
                </a:cubicBezTo>
                <a:lnTo>
                  <a:pt x="0" y="12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0" name="Freeform 2654">
            <a:extLst>
              <a:ext uri="{FF2B5EF4-FFF2-40B4-BE49-F238E27FC236}">
                <a16:creationId xmlns:a16="http://schemas.microsoft.com/office/drawing/2014/main" id="{9618BE0D-10BB-9D4C-ACD0-BC82CFE8A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11513"/>
            <a:ext cx="11112" cy="3175"/>
          </a:xfrm>
          <a:custGeom>
            <a:avLst/>
            <a:gdLst>
              <a:gd name="T0" fmla="*/ 717 w 31"/>
              <a:gd name="T1" fmla="*/ 0 h 10"/>
              <a:gd name="T2" fmla="*/ 10037 w 31"/>
              <a:gd name="T3" fmla="*/ 0 h 10"/>
              <a:gd name="T4" fmla="*/ 10754 w 31"/>
              <a:gd name="T5" fmla="*/ 2858 h 10"/>
              <a:gd name="T6" fmla="*/ 7886 w 31"/>
              <a:gd name="T7" fmla="*/ 2858 h 10"/>
              <a:gd name="T8" fmla="*/ 5018 w 31"/>
              <a:gd name="T9" fmla="*/ 0 h 10"/>
              <a:gd name="T10" fmla="*/ 2868 w 31"/>
              <a:gd name="T11" fmla="*/ 2858 h 10"/>
              <a:gd name="T12" fmla="*/ 0 w 31"/>
              <a:gd name="T13" fmla="*/ 2858 h 10"/>
              <a:gd name="T14" fmla="*/ 717 w 31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10">
                <a:moveTo>
                  <a:pt x="2" y="0"/>
                </a:moveTo>
                <a:lnTo>
                  <a:pt x="28" y="0"/>
                </a:lnTo>
                <a:lnTo>
                  <a:pt x="30" y="9"/>
                </a:lnTo>
                <a:lnTo>
                  <a:pt x="22" y="9"/>
                </a:lnTo>
                <a:cubicBezTo>
                  <a:pt x="22" y="2"/>
                  <a:pt x="14" y="0"/>
                  <a:pt x="14" y="0"/>
                </a:cubicBezTo>
                <a:cubicBezTo>
                  <a:pt x="14" y="0"/>
                  <a:pt x="8" y="0"/>
                  <a:pt x="8" y="9"/>
                </a:cubicBezTo>
                <a:lnTo>
                  <a:pt x="0" y="9"/>
                </a:lnTo>
                <a:lnTo>
                  <a:pt x="2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1" name="Freeform 2655">
            <a:extLst>
              <a:ext uri="{FF2B5EF4-FFF2-40B4-BE49-F238E27FC236}">
                <a16:creationId xmlns:a16="http://schemas.microsoft.com/office/drawing/2014/main" id="{5205085A-D82F-7843-B951-61BC665C9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11513"/>
            <a:ext cx="11112" cy="4762"/>
          </a:xfrm>
          <a:custGeom>
            <a:avLst/>
            <a:gdLst>
              <a:gd name="T0" fmla="*/ 10754 w 31"/>
              <a:gd name="T1" fmla="*/ 4396 h 13"/>
              <a:gd name="T2" fmla="*/ 7886 w 31"/>
              <a:gd name="T3" fmla="*/ 4396 h 13"/>
              <a:gd name="T4" fmla="*/ 5377 w 31"/>
              <a:gd name="T5" fmla="*/ 0 h 13"/>
              <a:gd name="T6" fmla="*/ 5735 w 31"/>
              <a:gd name="T7" fmla="*/ 0 h 13"/>
              <a:gd name="T8" fmla="*/ 7886 w 31"/>
              <a:gd name="T9" fmla="*/ 3297 h 13"/>
              <a:gd name="T10" fmla="*/ 10037 w 31"/>
              <a:gd name="T11" fmla="*/ 3297 h 13"/>
              <a:gd name="T12" fmla="*/ 10037 w 31"/>
              <a:gd name="T13" fmla="*/ 0 h 13"/>
              <a:gd name="T14" fmla="*/ 10754 w 31"/>
              <a:gd name="T15" fmla="*/ 4396 h 13"/>
              <a:gd name="T16" fmla="*/ 3226 w 31"/>
              <a:gd name="T17" fmla="*/ 3297 h 13"/>
              <a:gd name="T18" fmla="*/ 0 w 31"/>
              <a:gd name="T19" fmla="*/ 4396 h 13"/>
              <a:gd name="T20" fmla="*/ 358 w 31"/>
              <a:gd name="T21" fmla="*/ 0 h 13"/>
              <a:gd name="T22" fmla="*/ 717 w 31"/>
              <a:gd name="T23" fmla="*/ 0 h 13"/>
              <a:gd name="T24" fmla="*/ 358 w 31"/>
              <a:gd name="T25" fmla="*/ 3297 h 13"/>
              <a:gd name="T26" fmla="*/ 2868 w 31"/>
              <a:gd name="T27" fmla="*/ 3297 h 13"/>
              <a:gd name="T28" fmla="*/ 5018 w 31"/>
              <a:gd name="T29" fmla="*/ 0 h 13"/>
              <a:gd name="T30" fmla="*/ 5377 w 31"/>
              <a:gd name="T31" fmla="*/ 0 h 13"/>
              <a:gd name="T32" fmla="*/ 3226 w 31"/>
              <a:gd name="T33" fmla="*/ 329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1" h="13">
                <a:moveTo>
                  <a:pt x="30" y="12"/>
                </a:moveTo>
                <a:lnTo>
                  <a:pt x="22" y="12"/>
                </a:lnTo>
                <a:cubicBezTo>
                  <a:pt x="21" y="2"/>
                  <a:pt x="15" y="0"/>
                  <a:pt x="15" y="0"/>
                </a:cubicBezTo>
                <a:lnTo>
                  <a:pt x="16" y="0"/>
                </a:lnTo>
                <a:cubicBezTo>
                  <a:pt x="16" y="0"/>
                  <a:pt x="22" y="2"/>
                  <a:pt x="22" y="9"/>
                </a:cubicBezTo>
                <a:lnTo>
                  <a:pt x="28" y="9"/>
                </a:lnTo>
                <a:lnTo>
                  <a:pt x="28" y="0"/>
                </a:lnTo>
                <a:lnTo>
                  <a:pt x="30" y="12"/>
                </a:lnTo>
                <a:close/>
                <a:moveTo>
                  <a:pt x="9" y="9"/>
                </a:moveTo>
                <a:lnTo>
                  <a:pt x="0" y="12"/>
                </a:lnTo>
                <a:lnTo>
                  <a:pt x="1" y="0"/>
                </a:lnTo>
                <a:lnTo>
                  <a:pt x="2" y="0"/>
                </a:lnTo>
                <a:lnTo>
                  <a:pt x="1" y="9"/>
                </a:lnTo>
                <a:lnTo>
                  <a:pt x="8" y="9"/>
                </a:lnTo>
                <a:cubicBezTo>
                  <a:pt x="8" y="2"/>
                  <a:pt x="12" y="0"/>
                  <a:pt x="14" y="0"/>
                </a:cubicBezTo>
                <a:lnTo>
                  <a:pt x="15" y="0"/>
                </a:lnTo>
                <a:cubicBezTo>
                  <a:pt x="15" y="0"/>
                  <a:pt x="9" y="0"/>
                  <a:pt x="9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2" name="Freeform 2656">
            <a:extLst>
              <a:ext uri="{FF2B5EF4-FFF2-40B4-BE49-F238E27FC236}">
                <a16:creationId xmlns:a16="http://schemas.microsoft.com/office/drawing/2014/main" id="{2F278DC4-F142-1345-8CE4-8684C3595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14688"/>
            <a:ext cx="11112" cy="3175"/>
          </a:xfrm>
          <a:custGeom>
            <a:avLst/>
            <a:gdLst>
              <a:gd name="T0" fmla="*/ 0 w 33"/>
              <a:gd name="T1" fmla="*/ 0 h 7"/>
              <a:gd name="T2" fmla="*/ 10102 w 33"/>
              <a:gd name="T3" fmla="*/ 0 h 7"/>
              <a:gd name="T4" fmla="*/ 10775 w 33"/>
              <a:gd name="T5" fmla="*/ 1361 h 7"/>
              <a:gd name="T6" fmla="*/ 10102 w 33"/>
              <a:gd name="T7" fmla="*/ 2721 h 7"/>
              <a:gd name="T8" fmla="*/ 0 w 33"/>
              <a:gd name="T9" fmla="*/ 2721 h 7"/>
              <a:gd name="T10" fmla="*/ 0 w 33"/>
              <a:gd name="T11" fmla="*/ 1361 h 7"/>
              <a:gd name="T12" fmla="*/ 0 w 33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7">
                <a:moveTo>
                  <a:pt x="0" y="0"/>
                </a:moveTo>
                <a:lnTo>
                  <a:pt x="30" y="0"/>
                </a:lnTo>
                <a:cubicBezTo>
                  <a:pt x="32" y="0"/>
                  <a:pt x="32" y="3"/>
                  <a:pt x="32" y="3"/>
                </a:cubicBezTo>
                <a:cubicBezTo>
                  <a:pt x="32" y="3"/>
                  <a:pt x="32" y="6"/>
                  <a:pt x="30" y="6"/>
                </a:cubicBez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3" name="Freeform 2657">
            <a:extLst>
              <a:ext uri="{FF2B5EF4-FFF2-40B4-BE49-F238E27FC236}">
                <a16:creationId xmlns:a16="http://schemas.microsoft.com/office/drawing/2014/main" id="{5EFFAD10-C3B5-F44A-AB69-5704BAB38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214688"/>
            <a:ext cx="12700" cy="3175"/>
          </a:xfrm>
          <a:custGeom>
            <a:avLst/>
            <a:gdLst>
              <a:gd name="T0" fmla="*/ 11579 w 34"/>
              <a:gd name="T1" fmla="*/ 2721 h 7"/>
              <a:gd name="T2" fmla="*/ 374 w 34"/>
              <a:gd name="T3" fmla="*/ 2721 h 7"/>
              <a:gd name="T4" fmla="*/ 0 w 34"/>
              <a:gd name="T5" fmla="*/ 1361 h 7"/>
              <a:gd name="T6" fmla="*/ 374 w 34"/>
              <a:gd name="T7" fmla="*/ 0 h 7"/>
              <a:gd name="T8" fmla="*/ 11579 w 34"/>
              <a:gd name="T9" fmla="*/ 0 h 7"/>
              <a:gd name="T10" fmla="*/ 12326 w 34"/>
              <a:gd name="T11" fmla="*/ 1361 h 7"/>
              <a:gd name="T12" fmla="*/ 11579 w 34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7">
                <a:moveTo>
                  <a:pt x="31" y="6"/>
                </a:moveTo>
                <a:lnTo>
                  <a:pt x="1" y="6"/>
                </a:lnTo>
                <a:lnTo>
                  <a:pt x="0" y="3"/>
                </a:lnTo>
                <a:lnTo>
                  <a:pt x="1" y="0"/>
                </a:lnTo>
                <a:lnTo>
                  <a:pt x="31" y="0"/>
                </a:lnTo>
                <a:cubicBezTo>
                  <a:pt x="33" y="0"/>
                  <a:pt x="33" y="3"/>
                  <a:pt x="33" y="3"/>
                </a:cubicBezTo>
                <a:cubicBezTo>
                  <a:pt x="33" y="3"/>
                  <a:pt x="33" y="6"/>
                  <a:pt x="3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4" name="Freeform 2658">
            <a:extLst>
              <a:ext uri="{FF2B5EF4-FFF2-40B4-BE49-F238E27FC236}">
                <a16:creationId xmlns:a16="http://schemas.microsoft.com/office/drawing/2014/main" id="{5FBC5E6D-EC64-1B43-A694-C08BE724F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11513"/>
            <a:ext cx="3175" cy="3175"/>
          </a:xfrm>
          <a:custGeom>
            <a:avLst/>
            <a:gdLst>
              <a:gd name="T0" fmla="*/ 0 w 9"/>
              <a:gd name="T1" fmla="*/ 2778 h 8"/>
              <a:gd name="T2" fmla="*/ 1058 w 9"/>
              <a:gd name="T3" fmla="*/ 0 h 8"/>
              <a:gd name="T4" fmla="*/ 2822 w 9"/>
              <a:gd name="T5" fmla="*/ 2778 h 8"/>
              <a:gd name="T6" fmla="*/ 0 w 9"/>
              <a:gd name="T7" fmla="*/ 2778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8">
                <a:moveTo>
                  <a:pt x="0" y="7"/>
                </a:moveTo>
                <a:cubicBezTo>
                  <a:pt x="0" y="4"/>
                  <a:pt x="3" y="0"/>
                  <a:pt x="3" y="0"/>
                </a:cubicBezTo>
                <a:cubicBezTo>
                  <a:pt x="3" y="0"/>
                  <a:pt x="8" y="4"/>
                  <a:pt x="8" y="7"/>
                </a:cubicBezTo>
                <a:lnTo>
                  <a:pt x="0" y="7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5" name="Freeform 2659">
            <a:extLst>
              <a:ext uri="{FF2B5EF4-FFF2-40B4-BE49-F238E27FC236}">
                <a16:creationId xmlns:a16="http://schemas.microsoft.com/office/drawing/2014/main" id="{A230BD68-5BE4-7D40-BF97-7C40CA9F6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11513"/>
            <a:ext cx="3175" cy="3175"/>
          </a:xfrm>
          <a:custGeom>
            <a:avLst/>
            <a:gdLst>
              <a:gd name="T0" fmla="*/ 318 w 10"/>
              <a:gd name="T1" fmla="*/ 2886 h 11"/>
              <a:gd name="T2" fmla="*/ 1270 w 10"/>
              <a:gd name="T3" fmla="*/ 0 h 11"/>
              <a:gd name="T4" fmla="*/ 1270 w 10"/>
              <a:gd name="T5" fmla="*/ 0 h 11"/>
              <a:gd name="T6" fmla="*/ 635 w 10"/>
              <a:gd name="T7" fmla="*/ 2020 h 11"/>
              <a:gd name="T8" fmla="*/ 2540 w 10"/>
              <a:gd name="T9" fmla="*/ 2020 h 11"/>
              <a:gd name="T10" fmla="*/ 1270 w 10"/>
              <a:gd name="T11" fmla="*/ 289 h 11"/>
              <a:gd name="T12" fmla="*/ 2858 w 10"/>
              <a:gd name="T13" fmla="*/ 2020 h 11"/>
              <a:gd name="T14" fmla="*/ 2858 w 10"/>
              <a:gd name="T15" fmla="*/ 2886 h 11"/>
              <a:gd name="T16" fmla="*/ 318 w 10"/>
              <a:gd name="T17" fmla="*/ 2886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1">
                <a:moveTo>
                  <a:pt x="1" y="10"/>
                </a:moveTo>
                <a:cubicBezTo>
                  <a:pt x="0" y="4"/>
                  <a:pt x="4" y="0"/>
                  <a:pt x="4" y="0"/>
                </a:cubicBezTo>
                <a:cubicBezTo>
                  <a:pt x="4" y="1"/>
                  <a:pt x="2" y="4"/>
                  <a:pt x="2" y="7"/>
                </a:cubicBezTo>
                <a:lnTo>
                  <a:pt x="8" y="7"/>
                </a:lnTo>
                <a:cubicBezTo>
                  <a:pt x="8" y="4"/>
                  <a:pt x="5" y="1"/>
                  <a:pt x="4" y="1"/>
                </a:cubicBezTo>
                <a:cubicBezTo>
                  <a:pt x="5" y="1"/>
                  <a:pt x="9" y="4"/>
                  <a:pt x="9" y="7"/>
                </a:cubicBezTo>
                <a:lnTo>
                  <a:pt x="9" y="10"/>
                </a:lnTo>
                <a:lnTo>
                  <a:pt x="1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6" name="Freeform 2660">
            <a:extLst>
              <a:ext uri="{FF2B5EF4-FFF2-40B4-BE49-F238E27FC236}">
                <a16:creationId xmlns:a16="http://schemas.microsoft.com/office/drawing/2014/main" id="{F9AA8790-0F81-4841-B6DA-40CDE714F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08338"/>
            <a:ext cx="11112" cy="3175"/>
          </a:xfrm>
          <a:custGeom>
            <a:avLst/>
            <a:gdLst>
              <a:gd name="T0" fmla="*/ 10102 w 33"/>
              <a:gd name="T1" fmla="*/ 2778 h 8"/>
              <a:gd name="T2" fmla="*/ 0 w 33"/>
              <a:gd name="T3" fmla="*/ 2778 h 8"/>
              <a:gd name="T4" fmla="*/ 0 w 33"/>
              <a:gd name="T5" fmla="*/ 1588 h 8"/>
              <a:gd name="T6" fmla="*/ 0 w 33"/>
              <a:gd name="T7" fmla="*/ 0 h 8"/>
              <a:gd name="T8" fmla="*/ 10102 w 33"/>
              <a:gd name="T9" fmla="*/ 0 h 8"/>
              <a:gd name="T10" fmla="*/ 10775 w 33"/>
              <a:gd name="T11" fmla="*/ 1588 h 8"/>
              <a:gd name="T12" fmla="*/ 10102 w 33"/>
              <a:gd name="T13" fmla="*/ 2778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8">
                <a:moveTo>
                  <a:pt x="30" y="7"/>
                </a:moveTo>
                <a:lnTo>
                  <a:pt x="0" y="7"/>
                </a:lnTo>
                <a:lnTo>
                  <a:pt x="0" y="4"/>
                </a:lnTo>
                <a:lnTo>
                  <a:pt x="0" y="0"/>
                </a:lnTo>
                <a:lnTo>
                  <a:pt x="30" y="0"/>
                </a:lnTo>
                <a:lnTo>
                  <a:pt x="32" y="4"/>
                </a:lnTo>
                <a:lnTo>
                  <a:pt x="30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7" name="Freeform 2661">
            <a:extLst>
              <a:ext uri="{FF2B5EF4-FFF2-40B4-BE49-F238E27FC236}">
                <a16:creationId xmlns:a16="http://schemas.microsoft.com/office/drawing/2014/main" id="{02915EE6-D03A-7247-8EF0-F2A2FF5BA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09925"/>
            <a:ext cx="11112" cy="1588"/>
          </a:xfrm>
          <a:custGeom>
            <a:avLst/>
            <a:gdLst>
              <a:gd name="T0" fmla="*/ 358 w 31"/>
              <a:gd name="T1" fmla="*/ 0 h 4"/>
              <a:gd name="T2" fmla="*/ 10037 w 31"/>
              <a:gd name="T3" fmla="*/ 0 h 4"/>
              <a:gd name="T4" fmla="*/ 10754 w 31"/>
              <a:gd name="T5" fmla="*/ 1191 h 4"/>
              <a:gd name="T6" fmla="*/ 10037 w 31"/>
              <a:gd name="T7" fmla="*/ 1191 h 4"/>
              <a:gd name="T8" fmla="*/ 358 w 31"/>
              <a:gd name="T9" fmla="*/ 1191 h 4"/>
              <a:gd name="T10" fmla="*/ 0 w 31"/>
              <a:gd name="T11" fmla="*/ 1191 h 4"/>
              <a:gd name="T12" fmla="*/ 358 w 31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" h="4">
                <a:moveTo>
                  <a:pt x="1" y="0"/>
                </a:moveTo>
                <a:lnTo>
                  <a:pt x="28" y="0"/>
                </a:lnTo>
                <a:cubicBezTo>
                  <a:pt x="30" y="0"/>
                  <a:pt x="30" y="3"/>
                  <a:pt x="30" y="3"/>
                </a:cubicBezTo>
                <a:cubicBezTo>
                  <a:pt x="30" y="3"/>
                  <a:pt x="30" y="3"/>
                  <a:pt x="28" y="3"/>
                </a:cubicBezTo>
                <a:lnTo>
                  <a:pt x="1" y="3"/>
                </a:lnTo>
                <a:lnTo>
                  <a:pt x="0" y="3"/>
                </a:lnTo>
                <a:lnTo>
                  <a:pt x="1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" name="Freeform 2662">
            <a:extLst>
              <a:ext uri="{FF2B5EF4-FFF2-40B4-BE49-F238E27FC236}">
                <a16:creationId xmlns:a16="http://schemas.microsoft.com/office/drawing/2014/main" id="{8E2851CC-3F1A-CE45-944B-F30153C1D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09925"/>
            <a:ext cx="11112" cy="1588"/>
          </a:xfrm>
          <a:custGeom>
            <a:avLst/>
            <a:gdLst>
              <a:gd name="T0" fmla="*/ 10037 w 31"/>
              <a:gd name="T1" fmla="*/ 1191 h 4"/>
              <a:gd name="T2" fmla="*/ 358 w 31"/>
              <a:gd name="T3" fmla="*/ 1191 h 4"/>
              <a:gd name="T4" fmla="*/ 10037 w 31"/>
              <a:gd name="T5" fmla="*/ 1191 h 4"/>
              <a:gd name="T6" fmla="*/ 358 w 31"/>
              <a:gd name="T7" fmla="*/ 1191 h 4"/>
              <a:gd name="T8" fmla="*/ 0 w 31"/>
              <a:gd name="T9" fmla="*/ 1191 h 4"/>
              <a:gd name="T10" fmla="*/ 358 w 31"/>
              <a:gd name="T11" fmla="*/ 0 h 4"/>
              <a:gd name="T12" fmla="*/ 10037 w 31"/>
              <a:gd name="T13" fmla="*/ 0 h 4"/>
              <a:gd name="T14" fmla="*/ 10754 w 31"/>
              <a:gd name="T15" fmla="*/ 1191 h 4"/>
              <a:gd name="T16" fmla="*/ 10037 w 31"/>
              <a:gd name="T17" fmla="*/ 1191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1" h="4">
                <a:moveTo>
                  <a:pt x="28" y="3"/>
                </a:moveTo>
                <a:lnTo>
                  <a:pt x="1" y="3"/>
                </a:lnTo>
                <a:lnTo>
                  <a:pt x="28" y="3"/>
                </a:lnTo>
                <a:lnTo>
                  <a:pt x="1" y="3"/>
                </a:lnTo>
                <a:lnTo>
                  <a:pt x="0" y="3"/>
                </a:lnTo>
                <a:lnTo>
                  <a:pt x="1" y="0"/>
                </a:lnTo>
                <a:lnTo>
                  <a:pt x="28" y="0"/>
                </a:lnTo>
                <a:cubicBezTo>
                  <a:pt x="30" y="0"/>
                  <a:pt x="30" y="3"/>
                  <a:pt x="30" y="3"/>
                </a:cubicBezTo>
                <a:cubicBezTo>
                  <a:pt x="30" y="3"/>
                  <a:pt x="30" y="3"/>
                  <a:pt x="28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" name="Freeform 2663">
            <a:extLst>
              <a:ext uri="{FF2B5EF4-FFF2-40B4-BE49-F238E27FC236}">
                <a16:creationId xmlns:a16="http://schemas.microsoft.com/office/drawing/2014/main" id="{3E76A536-0FBF-D442-AD4F-C976A151E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03575"/>
            <a:ext cx="3175" cy="3175"/>
          </a:xfrm>
          <a:custGeom>
            <a:avLst/>
            <a:gdLst>
              <a:gd name="T0" fmla="*/ 635 w 10"/>
              <a:gd name="T1" fmla="*/ 0 h 7"/>
              <a:gd name="T2" fmla="*/ 953 w 10"/>
              <a:gd name="T3" fmla="*/ 0 h 7"/>
              <a:gd name="T4" fmla="*/ 1905 w 10"/>
              <a:gd name="T5" fmla="*/ 0 h 7"/>
              <a:gd name="T6" fmla="*/ 2540 w 10"/>
              <a:gd name="T7" fmla="*/ 0 h 7"/>
              <a:gd name="T8" fmla="*/ 2858 w 10"/>
              <a:gd name="T9" fmla="*/ 0 h 7"/>
              <a:gd name="T10" fmla="*/ 2858 w 10"/>
              <a:gd name="T11" fmla="*/ 1361 h 7"/>
              <a:gd name="T12" fmla="*/ 2540 w 10"/>
              <a:gd name="T13" fmla="*/ 2721 h 7"/>
              <a:gd name="T14" fmla="*/ 318 w 10"/>
              <a:gd name="T15" fmla="*/ 2721 h 7"/>
              <a:gd name="T16" fmla="*/ 0 w 10"/>
              <a:gd name="T17" fmla="*/ 1361 h 7"/>
              <a:gd name="T18" fmla="*/ 0 w 10"/>
              <a:gd name="T19" fmla="*/ 0 h 7"/>
              <a:gd name="T20" fmla="*/ 635 w 10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7">
                <a:moveTo>
                  <a:pt x="2" y="0"/>
                </a:move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3"/>
                </a:lnTo>
                <a:lnTo>
                  <a:pt x="8" y="6"/>
                </a:lnTo>
                <a:lnTo>
                  <a:pt x="1" y="6"/>
                </a:lnTo>
                <a:cubicBezTo>
                  <a:pt x="0" y="6"/>
                  <a:pt x="0" y="3"/>
                  <a:pt x="0" y="3"/>
                </a:cubicBez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" name="Freeform 2664">
            <a:extLst>
              <a:ext uri="{FF2B5EF4-FFF2-40B4-BE49-F238E27FC236}">
                <a16:creationId xmlns:a16="http://schemas.microsoft.com/office/drawing/2014/main" id="{D6E0D90C-824A-F94A-B731-EC1EF7DB9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03575"/>
            <a:ext cx="3175" cy="3175"/>
          </a:xfrm>
          <a:custGeom>
            <a:avLst/>
            <a:gdLst>
              <a:gd name="T0" fmla="*/ 2309 w 11"/>
              <a:gd name="T1" fmla="*/ 2721 h 7"/>
              <a:gd name="T2" fmla="*/ 0 w 11"/>
              <a:gd name="T3" fmla="*/ 2721 h 7"/>
              <a:gd name="T4" fmla="*/ 0 w 11"/>
              <a:gd name="T5" fmla="*/ 1361 h 7"/>
              <a:gd name="T6" fmla="*/ 2309 w 11"/>
              <a:gd name="T7" fmla="*/ 2721 h 7"/>
              <a:gd name="T8" fmla="*/ 2598 w 11"/>
              <a:gd name="T9" fmla="*/ 1361 h 7"/>
              <a:gd name="T10" fmla="*/ 2598 w 11"/>
              <a:gd name="T11" fmla="*/ 0 h 7"/>
              <a:gd name="T12" fmla="*/ 2886 w 11"/>
              <a:gd name="T13" fmla="*/ 1361 h 7"/>
              <a:gd name="T14" fmla="*/ 2309 w 11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7">
                <a:moveTo>
                  <a:pt x="8" y="6"/>
                </a:moveTo>
                <a:lnTo>
                  <a:pt x="0" y="6"/>
                </a:lnTo>
                <a:lnTo>
                  <a:pt x="0" y="3"/>
                </a:lnTo>
                <a:lnTo>
                  <a:pt x="8" y="6"/>
                </a:lnTo>
                <a:lnTo>
                  <a:pt x="9" y="3"/>
                </a:lnTo>
                <a:lnTo>
                  <a:pt x="9" y="0"/>
                </a:lnTo>
                <a:lnTo>
                  <a:pt x="10" y="3"/>
                </a:lnTo>
                <a:lnTo>
                  <a:pt x="8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" name="Freeform 2665">
            <a:extLst>
              <a:ext uri="{FF2B5EF4-FFF2-40B4-BE49-F238E27FC236}">
                <a16:creationId xmlns:a16="http://schemas.microsoft.com/office/drawing/2014/main" id="{4E304B72-8C50-2141-A462-BD44F7438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05163"/>
            <a:ext cx="3175" cy="4762"/>
          </a:xfrm>
          <a:custGeom>
            <a:avLst/>
            <a:gdLst>
              <a:gd name="T0" fmla="*/ 2778 w 8"/>
              <a:gd name="T1" fmla="*/ 0 h 14"/>
              <a:gd name="T2" fmla="*/ 2778 w 8"/>
              <a:gd name="T3" fmla="*/ 4422 h 14"/>
              <a:gd name="T4" fmla="*/ 0 w 8"/>
              <a:gd name="T5" fmla="*/ 4422 h 14"/>
              <a:gd name="T6" fmla="*/ 397 w 8"/>
              <a:gd name="T7" fmla="*/ 0 h 14"/>
              <a:gd name="T8" fmla="*/ 2778 w 8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4">
                <a:moveTo>
                  <a:pt x="7" y="0"/>
                </a:moveTo>
                <a:lnTo>
                  <a:pt x="7" y="13"/>
                </a:lnTo>
                <a:lnTo>
                  <a:pt x="0" y="13"/>
                </a:lnTo>
                <a:lnTo>
                  <a:pt x="1" y="0"/>
                </a:lnTo>
                <a:lnTo>
                  <a:pt x="7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" name="Freeform 2666">
            <a:extLst>
              <a:ext uri="{FF2B5EF4-FFF2-40B4-BE49-F238E27FC236}">
                <a16:creationId xmlns:a16="http://schemas.microsoft.com/office/drawing/2014/main" id="{3620BDB9-4894-C441-9A26-56B72B149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05163"/>
            <a:ext cx="3175" cy="4762"/>
          </a:xfrm>
          <a:custGeom>
            <a:avLst/>
            <a:gdLst>
              <a:gd name="T0" fmla="*/ 2822 w 9"/>
              <a:gd name="T1" fmla="*/ 4422 h 14"/>
              <a:gd name="T2" fmla="*/ 353 w 9"/>
              <a:gd name="T3" fmla="*/ 4422 h 14"/>
              <a:gd name="T4" fmla="*/ 0 w 9"/>
              <a:gd name="T5" fmla="*/ 4422 h 14"/>
              <a:gd name="T6" fmla="*/ 353 w 9"/>
              <a:gd name="T7" fmla="*/ 0 h 14"/>
              <a:gd name="T8" fmla="*/ 353 w 9"/>
              <a:gd name="T9" fmla="*/ 0 h 14"/>
              <a:gd name="T10" fmla="*/ 353 w 9"/>
              <a:gd name="T11" fmla="*/ 4422 h 14"/>
              <a:gd name="T12" fmla="*/ 2469 w 9"/>
              <a:gd name="T13" fmla="*/ 3061 h 14"/>
              <a:gd name="T14" fmla="*/ 2469 w 9"/>
              <a:gd name="T15" fmla="*/ 340 h 14"/>
              <a:gd name="T16" fmla="*/ 2822 w 9"/>
              <a:gd name="T17" fmla="*/ 4422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4">
                <a:moveTo>
                  <a:pt x="8" y="13"/>
                </a:moveTo>
                <a:lnTo>
                  <a:pt x="1" y="13"/>
                </a:lnTo>
                <a:lnTo>
                  <a:pt x="0" y="13"/>
                </a:lnTo>
                <a:lnTo>
                  <a:pt x="1" y="0"/>
                </a:lnTo>
                <a:lnTo>
                  <a:pt x="1" y="13"/>
                </a:lnTo>
                <a:lnTo>
                  <a:pt x="7" y="9"/>
                </a:lnTo>
                <a:lnTo>
                  <a:pt x="7" y="1"/>
                </a:lnTo>
                <a:lnTo>
                  <a:pt x="8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" name="Freeform 2667">
            <a:extLst>
              <a:ext uri="{FF2B5EF4-FFF2-40B4-BE49-F238E27FC236}">
                <a16:creationId xmlns:a16="http://schemas.microsoft.com/office/drawing/2014/main" id="{CD830663-0136-0441-AA79-AA3B15267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05163"/>
            <a:ext cx="4762" cy="3175"/>
          </a:xfrm>
          <a:custGeom>
            <a:avLst/>
            <a:gdLst>
              <a:gd name="T0" fmla="*/ 0 w 12"/>
              <a:gd name="T1" fmla="*/ 0 h 8"/>
              <a:gd name="T2" fmla="*/ 794 w 12"/>
              <a:gd name="T3" fmla="*/ 0 h 8"/>
              <a:gd name="T4" fmla="*/ 794 w 12"/>
              <a:gd name="T5" fmla="*/ 1191 h 8"/>
              <a:gd name="T6" fmla="*/ 1191 w 12"/>
              <a:gd name="T7" fmla="*/ 1191 h 8"/>
              <a:gd name="T8" fmla="*/ 1191 w 12"/>
              <a:gd name="T9" fmla="*/ 0 h 8"/>
              <a:gd name="T10" fmla="*/ 2381 w 12"/>
              <a:gd name="T11" fmla="*/ 0 h 8"/>
              <a:gd name="T12" fmla="*/ 2381 w 12"/>
              <a:gd name="T13" fmla="*/ 1191 h 8"/>
              <a:gd name="T14" fmla="*/ 2778 w 12"/>
              <a:gd name="T15" fmla="*/ 1191 h 8"/>
              <a:gd name="T16" fmla="*/ 2778 w 12"/>
              <a:gd name="T17" fmla="*/ 0 h 8"/>
              <a:gd name="T18" fmla="*/ 4365 w 12"/>
              <a:gd name="T19" fmla="*/ 0 h 8"/>
              <a:gd name="T20" fmla="*/ 4365 w 12"/>
              <a:gd name="T21" fmla="*/ 1191 h 8"/>
              <a:gd name="T22" fmla="*/ 3572 w 12"/>
              <a:gd name="T23" fmla="*/ 2778 h 8"/>
              <a:gd name="T24" fmla="*/ 397 w 12"/>
              <a:gd name="T25" fmla="*/ 2778 h 8"/>
              <a:gd name="T26" fmla="*/ 0 w 12"/>
              <a:gd name="T27" fmla="*/ 1191 h 8"/>
              <a:gd name="T28" fmla="*/ 0 w 12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8">
                <a:moveTo>
                  <a:pt x="0" y="0"/>
                </a:moveTo>
                <a:lnTo>
                  <a:pt x="2" y="0"/>
                </a:lnTo>
                <a:lnTo>
                  <a:pt x="2" y="3"/>
                </a:lnTo>
                <a:lnTo>
                  <a:pt x="3" y="3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7" y="3"/>
                </a:lnTo>
                <a:lnTo>
                  <a:pt x="7" y="0"/>
                </a:lnTo>
                <a:lnTo>
                  <a:pt x="11" y="0"/>
                </a:lnTo>
                <a:lnTo>
                  <a:pt x="11" y="3"/>
                </a:lnTo>
                <a:cubicBezTo>
                  <a:pt x="11" y="7"/>
                  <a:pt x="9" y="7"/>
                  <a:pt x="9" y="7"/>
                </a:cubicBezTo>
                <a:lnTo>
                  <a:pt x="1" y="7"/>
                </a:lnTo>
                <a:cubicBezTo>
                  <a:pt x="1" y="7"/>
                  <a:pt x="0" y="7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" name="Freeform 2668">
            <a:extLst>
              <a:ext uri="{FF2B5EF4-FFF2-40B4-BE49-F238E27FC236}">
                <a16:creationId xmlns:a16="http://schemas.microsoft.com/office/drawing/2014/main" id="{948D3548-B270-CF44-BD74-125E91521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05163"/>
            <a:ext cx="4762" cy="3175"/>
          </a:xfrm>
          <a:custGeom>
            <a:avLst/>
            <a:gdLst>
              <a:gd name="T0" fmla="*/ 3572 w 12"/>
              <a:gd name="T1" fmla="*/ 2778 h 8"/>
              <a:gd name="T2" fmla="*/ 0 w 12"/>
              <a:gd name="T3" fmla="*/ 2778 h 8"/>
              <a:gd name="T4" fmla="*/ 0 w 12"/>
              <a:gd name="T5" fmla="*/ 1191 h 8"/>
              <a:gd name="T6" fmla="*/ 3572 w 12"/>
              <a:gd name="T7" fmla="*/ 2778 h 8"/>
              <a:gd name="T8" fmla="*/ 3572 w 12"/>
              <a:gd name="T9" fmla="*/ 1191 h 8"/>
              <a:gd name="T10" fmla="*/ 3572 w 12"/>
              <a:gd name="T11" fmla="*/ 0 h 8"/>
              <a:gd name="T12" fmla="*/ 4365 w 12"/>
              <a:gd name="T13" fmla="*/ 0 h 8"/>
              <a:gd name="T14" fmla="*/ 4365 w 12"/>
              <a:gd name="T15" fmla="*/ 2778 h 8"/>
              <a:gd name="T16" fmla="*/ 3572 w 12"/>
              <a:gd name="T17" fmla="*/ 2778 h 8"/>
              <a:gd name="T18" fmla="*/ 1191 w 12"/>
              <a:gd name="T19" fmla="*/ 1191 h 8"/>
              <a:gd name="T20" fmla="*/ 1191 w 12"/>
              <a:gd name="T21" fmla="*/ 0 h 8"/>
              <a:gd name="T22" fmla="*/ 1587 w 12"/>
              <a:gd name="T23" fmla="*/ 1191 h 8"/>
              <a:gd name="T24" fmla="*/ 1191 w 12"/>
              <a:gd name="T25" fmla="*/ 1191 h 8"/>
              <a:gd name="T26" fmla="*/ 794 w 12"/>
              <a:gd name="T27" fmla="*/ 1191 h 8"/>
              <a:gd name="T28" fmla="*/ 794 w 12"/>
              <a:gd name="T29" fmla="*/ 0 h 8"/>
              <a:gd name="T30" fmla="*/ 1191 w 12"/>
              <a:gd name="T31" fmla="*/ 1191 h 8"/>
              <a:gd name="T32" fmla="*/ 2778 w 12"/>
              <a:gd name="T33" fmla="*/ 1191 h 8"/>
              <a:gd name="T34" fmla="*/ 2778 w 12"/>
              <a:gd name="T35" fmla="*/ 0 h 8"/>
              <a:gd name="T36" fmla="*/ 3572 w 12"/>
              <a:gd name="T37" fmla="*/ 1191 h 8"/>
              <a:gd name="T38" fmla="*/ 2778 w 12"/>
              <a:gd name="T39" fmla="*/ 1191 h 8"/>
              <a:gd name="T40" fmla="*/ 2381 w 12"/>
              <a:gd name="T41" fmla="*/ 1191 h 8"/>
              <a:gd name="T42" fmla="*/ 2381 w 12"/>
              <a:gd name="T43" fmla="*/ 0 h 8"/>
              <a:gd name="T44" fmla="*/ 2778 w 12"/>
              <a:gd name="T45" fmla="*/ 1191 h 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" h="8">
                <a:moveTo>
                  <a:pt x="9" y="7"/>
                </a:moveTo>
                <a:lnTo>
                  <a:pt x="0" y="7"/>
                </a:lnTo>
                <a:lnTo>
                  <a:pt x="0" y="3"/>
                </a:lnTo>
                <a:lnTo>
                  <a:pt x="9" y="7"/>
                </a:lnTo>
                <a:lnTo>
                  <a:pt x="9" y="3"/>
                </a:lnTo>
                <a:lnTo>
                  <a:pt x="9" y="0"/>
                </a:lnTo>
                <a:lnTo>
                  <a:pt x="11" y="0"/>
                </a:lnTo>
                <a:lnTo>
                  <a:pt x="11" y="7"/>
                </a:lnTo>
                <a:lnTo>
                  <a:pt x="9" y="7"/>
                </a:lnTo>
                <a:close/>
                <a:moveTo>
                  <a:pt x="3" y="3"/>
                </a:moveTo>
                <a:lnTo>
                  <a:pt x="3" y="0"/>
                </a:lnTo>
                <a:lnTo>
                  <a:pt x="4" y="3"/>
                </a:lnTo>
                <a:lnTo>
                  <a:pt x="3" y="3"/>
                </a:lnTo>
                <a:lnTo>
                  <a:pt x="2" y="3"/>
                </a:lnTo>
                <a:lnTo>
                  <a:pt x="2" y="0"/>
                </a:lnTo>
                <a:lnTo>
                  <a:pt x="3" y="3"/>
                </a:lnTo>
                <a:close/>
                <a:moveTo>
                  <a:pt x="7" y="3"/>
                </a:moveTo>
                <a:lnTo>
                  <a:pt x="7" y="0"/>
                </a:lnTo>
                <a:lnTo>
                  <a:pt x="9" y="3"/>
                </a:lnTo>
                <a:lnTo>
                  <a:pt x="7" y="3"/>
                </a:lnTo>
                <a:lnTo>
                  <a:pt x="6" y="3"/>
                </a:lnTo>
                <a:lnTo>
                  <a:pt x="6" y="0"/>
                </a:lnTo>
                <a:lnTo>
                  <a:pt x="7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" name="Freeform 2669">
            <a:extLst>
              <a:ext uri="{FF2B5EF4-FFF2-40B4-BE49-F238E27FC236}">
                <a16:creationId xmlns:a16="http://schemas.microsoft.com/office/drawing/2014/main" id="{15CA2C3A-7EED-2A40-9CE3-48C12F193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08338"/>
            <a:ext cx="3175" cy="3175"/>
          </a:xfrm>
          <a:custGeom>
            <a:avLst/>
            <a:gdLst>
              <a:gd name="T0" fmla="*/ 2822 w 9"/>
              <a:gd name="T1" fmla="*/ 0 h 7"/>
              <a:gd name="T2" fmla="*/ 2822 w 9"/>
              <a:gd name="T3" fmla="*/ 2721 h 7"/>
              <a:gd name="T4" fmla="*/ 0 w 9"/>
              <a:gd name="T5" fmla="*/ 2721 h 7"/>
              <a:gd name="T6" fmla="*/ 353 w 9"/>
              <a:gd name="T7" fmla="*/ 0 h 7"/>
              <a:gd name="T8" fmla="*/ 2822 w 9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8" y="0"/>
                </a:moveTo>
                <a:lnTo>
                  <a:pt x="8" y="6"/>
                </a:lnTo>
                <a:lnTo>
                  <a:pt x="0" y="6"/>
                </a:lnTo>
                <a:lnTo>
                  <a:pt x="1" y="0"/>
                </a:lnTo>
                <a:lnTo>
                  <a:pt x="8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" name="Freeform 2670">
            <a:extLst>
              <a:ext uri="{FF2B5EF4-FFF2-40B4-BE49-F238E27FC236}">
                <a16:creationId xmlns:a16="http://schemas.microsoft.com/office/drawing/2014/main" id="{04AED00A-871E-3049-A3D2-B6A3A1C9C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08338"/>
            <a:ext cx="3175" cy="3175"/>
          </a:xfrm>
          <a:custGeom>
            <a:avLst/>
            <a:gdLst>
              <a:gd name="T0" fmla="*/ 2822 w 9"/>
              <a:gd name="T1" fmla="*/ 2721 h 7"/>
              <a:gd name="T2" fmla="*/ 353 w 9"/>
              <a:gd name="T3" fmla="*/ 2721 h 7"/>
              <a:gd name="T4" fmla="*/ 0 w 9"/>
              <a:gd name="T5" fmla="*/ 2721 h 7"/>
              <a:gd name="T6" fmla="*/ 0 w 9"/>
              <a:gd name="T7" fmla="*/ 0 h 7"/>
              <a:gd name="T8" fmla="*/ 353 w 9"/>
              <a:gd name="T9" fmla="*/ 0 h 7"/>
              <a:gd name="T10" fmla="*/ 353 w 9"/>
              <a:gd name="T11" fmla="*/ 2721 h 7"/>
              <a:gd name="T12" fmla="*/ 2822 w 9"/>
              <a:gd name="T13" fmla="*/ 907 h 7"/>
              <a:gd name="T14" fmla="*/ 2822 w 9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7">
                <a:moveTo>
                  <a:pt x="8" y="6"/>
                </a:moveTo>
                <a:lnTo>
                  <a:pt x="1" y="6"/>
                </a:lnTo>
                <a:lnTo>
                  <a:pt x="0" y="6"/>
                </a:lnTo>
                <a:lnTo>
                  <a:pt x="0" y="0"/>
                </a:lnTo>
                <a:lnTo>
                  <a:pt x="1" y="0"/>
                </a:lnTo>
                <a:lnTo>
                  <a:pt x="1" y="6"/>
                </a:lnTo>
                <a:lnTo>
                  <a:pt x="8" y="2"/>
                </a:lnTo>
                <a:lnTo>
                  <a:pt x="8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" name="Freeform 2671">
            <a:extLst>
              <a:ext uri="{FF2B5EF4-FFF2-40B4-BE49-F238E27FC236}">
                <a16:creationId xmlns:a16="http://schemas.microsoft.com/office/drawing/2014/main" id="{7F41A83E-FE6A-BB47-B6C4-1A1FEBBC1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05163"/>
            <a:ext cx="3175" cy="3175"/>
          </a:xfrm>
          <a:custGeom>
            <a:avLst/>
            <a:gdLst>
              <a:gd name="T0" fmla="*/ 0 w 10"/>
              <a:gd name="T1" fmla="*/ 0 h 8"/>
              <a:gd name="T2" fmla="*/ 635 w 10"/>
              <a:gd name="T3" fmla="*/ 0 h 8"/>
              <a:gd name="T4" fmla="*/ 635 w 10"/>
              <a:gd name="T5" fmla="*/ 1191 h 8"/>
              <a:gd name="T6" fmla="*/ 953 w 10"/>
              <a:gd name="T7" fmla="*/ 1191 h 8"/>
              <a:gd name="T8" fmla="*/ 953 w 10"/>
              <a:gd name="T9" fmla="*/ 0 h 8"/>
              <a:gd name="T10" fmla="*/ 1905 w 10"/>
              <a:gd name="T11" fmla="*/ 0 h 8"/>
              <a:gd name="T12" fmla="*/ 1905 w 10"/>
              <a:gd name="T13" fmla="*/ 1191 h 8"/>
              <a:gd name="T14" fmla="*/ 2223 w 10"/>
              <a:gd name="T15" fmla="*/ 1191 h 8"/>
              <a:gd name="T16" fmla="*/ 2223 w 10"/>
              <a:gd name="T17" fmla="*/ 0 h 8"/>
              <a:gd name="T18" fmla="*/ 2858 w 10"/>
              <a:gd name="T19" fmla="*/ 0 h 8"/>
              <a:gd name="T20" fmla="*/ 2858 w 10"/>
              <a:gd name="T21" fmla="*/ 1191 h 8"/>
              <a:gd name="T22" fmla="*/ 2540 w 10"/>
              <a:gd name="T23" fmla="*/ 2778 h 8"/>
              <a:gd name="T24" fmla="*/ 318 w 10"/>
              <a:gd name="T25" fmla="*/ 2778 h 8"/>
              <a:gd name="T26" fmla="*/ 0 w 10"/>
              <a:gd name="T27" fmla="*/ 1191 h 8"/>
              <a:gd name="T28" fmla="*/ 0 w 10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8">
                <a:moveTo>
                  <a:pt x="0" y="0"/>
                </a:moveTo>
                <a:lnTo>
                  <a:pt x="2" y="0"/>
                </a:lnTo>
                <a:lnTo>
                  <a:pt x="2" y="3"/>
                </a:lnTo>
                <a:lnTo>
                  <a:pt x="3" y="3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7" y="3"/>
                </a:lnTo>
                <a:lnTo>
                  <a:pt x="7" y="0"/>
                </a:lnTo>
                <a:lnTo>
                  <a:pt x="9" y="0"/>
                </a:lnTo>
                <a:lnTo>
                  <a:pt x="9" y="3"/>
                </a:lnTo>
                <a:cubicBezTo>
                  <a:pt x="9" y="7"/>
                  <a:pt x="9" y="7"/>
                  <a:pt x="8" y="7"/>
                </a:cubicBezTo>
                <a:lnTo>
                  <a:pt x="1" y="7"/>
                </a:lnTo>
                <a:cubicBezTo>
                  <a:pt x="0" y="7"/>
                  <a:pt x="0" y="7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" name="Freeform 2672">
            <a:extLst>
              <a:ext uri="{FF2B5EF4-FFF2-40B4-BE49-F238E27FC236}">
                <a16:creationId xmlns:a16="http://schemas.microsoft.com/office/drawing/2014/main" id="{C8282394-B790-A049-873C-C087B63CC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05163"/>
            <a:ext cx="4762" cy="3175"/>
          </a:xfrm>
          <a:custGeom>
            <a:avLst/>
            <a:gdLst>
              <a:gd name="T0" fmla="*/ 3572 w 12"/>
              <a:gd name="T1" fmla="*/ 2778 h 8"/>
              <a:gd name="T2" fmla="*/ 397 w 12"/>
              <a:gd name="T3" fmla="*/ 2778 h 8"/>
              <a:gd name="T4" fmla="*/ 0 w 12"/>
              <a:gd name="T5" fmla="*/ 1191 h 8"/>
              <a:gd name="T6" fmla="*/ 0 w 12"/>
              <a:gd name="T7" fmla="*/ 0 h 8"/>
              <a:gd name="T8" fmla="*/ 397 w 12"/>
              <a:gd name="T9" fmla="*/ 0 h 8"/>
              <a:gd name="T10" fmla="*/ 397 w 12"/>
              <a:gd name="T11" fmla="*/ 1191 h 8"/>
              <a:gd name="T12" fmla="*/ 3572 w 12"/>
              <a:gd name="T13" fmla="*/ 2778 h 8"/>
              <a:gd name="T14" fmla="*/ 3968 w 12"/>
              <a:gd name="T15" fmla="*/ 1191 h 8"/>
              <a:gd name="T16" fmla="*/ 3968 w 12"/>
              <a:gd name="T17" fmla="*/ 0 h 8"/>
              <a:gd name="T18" fmla="*/ 4365 w 12"/>
              <a:gd name="T19" fmla="*/ 2778 h 8"/>
              <a:gd name="T20" fmla="*/ 3572 w 12"/>
              <a:gd name="T21" fmla="*/ 2778 h 8"/>
              <a:gd name="T22" fmla="*/ 1587 w 12"/>
              <a:gd name="T23" fmla="*/ 0 h 8"/>
              <a:gd name="T24" fmla="*/ 1984 w 12"/>
              <a:gd name="T25" fmla="*/ 1191 h 8"/>
              <a:gd name="T26" fmla="*/ 1191 w 12"/>
              <a:gd name="T27" fmla="*/ 1191 h 8"/>
              <a:gd name="T28" fmla="*/ 1587 w 12"/>
              <a:gd name="T29" fmla="*/ 0 h 8"/>
              <a:gd name="T30" fmla="*/ 3175 w 12"/>
              <a:gd name="T31" fmla="*/ 0 h 8"/>
              <a:gd name="T32" fmla="*/ 3572 w 12"/>
              <a:gd name="T33" fmla="*/ 1191 h 8"/>
              <a:gd name="T34" fmla="*/ 2778 w 12"/>
              <a:gd name="T35" fmla="*/ 1191 h 8"/>
              <a:gd name="T36" fmla="*/ 3175 w 12"/>
              <a:gd name="T37" fmla="*/ 0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8">
                <a:moveTo>
                  <a:pt x="9" y="7"/>
                </a:moveTo>
                <a:lnTo>
                  <a:pt x="1" y="7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lnTo>
                  <a:pt x="9" y="7"/>
                </a:lnTo>
                <a:lnTo>
                  <a:pt x="10" y="3"/>
                </a:lnTo>
                <a:lnTo>
                  <a:pt x="10" y="0"/>
                </a:lnTo>
                <a:lnTo>
                  <a:pt x="11" y="7"/>
                </a:lnTo>
                <a:lnTo>
                  <a:pt x="9" y="7"/>
                </a:lnTo>
                <a:close/>
                <a:moveTo>
                  <a:pt x="4" y="0"/>
                </a:moveTo>
                <a:lnTo>
                  <a:pt x="5" y="3"/>
                </a:lnTo>
                <a:lnTo>
                  <a:pt x="3" y="3"/>
                </a:lnTo>
                <a:lnTo>
                  <a:pt x="4" y="0"/>
                </a:lnTo>
                <a:close/>
                <a:moveTo>
                  <a:pt x="8" y="0"/>
                </a:moveTo>
                <a:lnTo>
                  <a:pt x="9" y="3"/>
                </a:lnTo>
                <a:lnTo>
                  <a:pt x="7" y="3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" name="Freeform 2673">
            <a:extLst>
              <a:ext uri="{FF2B5EF4-FFF2-40B4-BE49-F238E27FC236}">
                <a16:creationId xmlns:a16="http://schemas.microsoft.com/office/drawing/2014/main" id="{C1B332DD-E629-0C45-B965-00B51A389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08338"/>
            <a:ext cx="3175" cy="3175"/>
          </a:xfrm>
          <a:custGeom>
            <a:avLst/>
            <a:gdLst>
              <a:gd name="T0" fmla="*/ 2778 w 8"/>
              <a:gd name="T1" fmla="*/ 0 h 7"/>
              <a:gd name="T2" fmla="*/ 2778 w 8"/>
              <a:gd name="T3" fmla="*/ 2721 h 7"/>
              <a:gd name="T4" fmla="*/ 0 w 8"/>
              <a:gd name="T5" fmla="*/ 2721 h 7"/>
              <a:gd name="T6" fmla="*/ 397 w 8"/>
              <a:gd name="T7" fmla="*/ 0 h 7"/>
              <a:gd name="T8" fmla="*/ 2778 w 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0"/>
                </a:moveTo>
                <a:lnTo>
                  <a:pt x="7" y="6"/>
                </a:lnTo>
                <a:lnTo>
                  <a:pt x="0" y="6"/>
                </a:lnTo>
                <a:lnTo>
                  <a:pt x="1" y="0"/>
                </a:lnTo>
                <a:lnTo>
                  <a:pt x="7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" name="Freeform 2674">
            <a:extLst>
              <a:ext uri="{FF2B5EF4-FFF2-40B4-BE49-F238E27FC236}">
                <a16:creationId xmlns:a16="http://schemas.microsoft.com/office/drawing/2014/main" id="{B0A981B4-3191-5F4B-8711-D68B24DBC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08338"/>
            <a:ext cx="3175" cy="3175"/>
          </a:xfrm>
          <a:custGeom>
            <a:avLst/>
            <a:gdLst>
              <a:gd name="T0" fmla="*/ 2822 w 9"/>
              <a:gd name="T1" fmla="*/ 2721 h 7"/>
              <a:gd name="T2" fmla="*/ 353 w 9"/>
              <a:gd name="T3" fmla="*/ 2721 h 7"/>
              <a:gd name="T4" fmla="*/ 0 w 9"/>
              <a:gd name="T5" fmla="*/ 2721 h 7"/>
              <a:gd name="T6" fmla="*/ 0 w 9"/>
              <a:gd name="T7" fmla="*/ 0 h 7"/>
              <a:gd name="T8" fmla="*/ 353 w 9"/>
              <a:gd name="T9" fmla="*/ 0 h 7"/>
              <a:gd name="T10" fmla="*/ 353 w 9"/>
              <a:gd name="T11" fmla="*/ 2721 h 7"/>
              <a:gd name="T12" fmla="*/ 2469 w 9"/>
              <a:gd name="T13" fmla="*/ 907 h 7"/>
              <a:gd name="T14" fmla="*/ 2469 w 9"/>
              <a:gd name="T15" fmla="*/ 0 h 7"/>
              <a:gd name="T16" fmla="*/ 2469 w 9"/>
              <a:gd name="T17" fmla="*/ 0 h 7"/>
              <a:gd name="T18" fmla="*/ 2822 w 9"/>
              <a:gd name="T19" fmla="*/ 272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7">
                <a:moveTo>
                  <a:pt x="8" y="6"/>
                </a:moveTo>
                <a:lnTo>
                  <a:pt x="1" y="6"/>
                </a:lnTo>
                <a:lnTo>
                  <a:pt x="0" y="6"/>
                </a:lnTo>
                <a:lnTo>
                  <a:pt x="0" y="0"/>
                </a:lnTo>
                <a:lnTo>
                  <a:pt x="1" y="0"/>
                </a:lnTo>
                <a:lnTo>
                  <a:pt x="1" y="6"/>
                </a:lnTo>
                <a:lnTo>
                  <a:pt x="7" y="2"/>
                </a:lnTo>
                <a:lnTo>
                  <a:pt x="7" y="0"/>
                </a:lnTo>
                <a:lnTo>
                  <a:pt x="8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" name="Freeform 2675">
            <a:extLst>
              <a:ext uri="{FF2B5EF4-FFF2-40B4-BE49-F238E27FC236}">
                <a16:creationId xmlns:a16="http://schemas.microsoft.com/office/drawing/2014/main" id="{832F3F7D-2DF2-3245-9BBF-A862BC5BC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9875" y="3206750"/>
            <a:ext cx="1588" cy="1588"/>
          </a:xfrm>
          <a:custGeom>
            <a:avLst/>
            <a:gdLst>
              <a:gd name="T0" fmla="*/ 0 w 3"/>
              <a:gd name="T1" fmla="*/ 0 h 5"/>
              <a:gd name="T2" fmla="*/ 1059 w 3"/>
              <a:gd name="T3" fmla="*/ 0 h 5"/>
              <a:gd name="T4" fmla="*/ 1059 w 3"/>
              <a:gd name="T5" fmla="*/ 1270 h 5"/>
              <a:gd name="T6" fmla="*/ 0 w 3"/>
              <a:gd name="T7" fmla="*/ 1270 h 5"/>
              <a:gd name="T8" fmla="*/ 0 w 3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2" y="0"/>
                </a:lnTo>
                <a:lnTo>
                  <a:pt x="2" y="4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2" name="Freeform 2676">
            <a:extLst>
              <a:ext uri="{FF2B5EF4-FFF2-40B4-BE49-F238E27FC236}">
                <a16:creationId xmlns:a16="http://schemas.microsoft.com/office/drawing/2014/main" id="{BEE3684A-5672-7D4A-B984-A8C6C6B74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08338"/>
            <a:ext cx="1588" cy="1587"/>
          </a:xfrm>
          <a:custGeom>
            <a:avLst/>
            <a:gdLst>
              <a:gd name="T0" fmla="*/ 0 w 4"/>
              <a:gd name="T1" fmla="*/ 0 h 3"/>
              <a:gd name="T2" fmla="*/ 1191 w 4"/>
              <a:gd name="T3" fmla="*/ 0 h 3"/>
              <a:gd name="T4" fmla="*/ 1191 w 4"/>
              <a:gd name="T5" fmla="*/ 1058 h 3"/>
              <a:gd name="T6" fmla="*/ 0 w 4"/>
              <a:gd name="T7" fmla="*/ 1058 h 3"/>
              <a:gd name="T8" fmla="*/ 0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3" y="0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3" name="Freeform 2677">
            <a:extLst>
              <a:ext uri="{FF2B5EF4-FFF2-40B4-BE49-F238E27FC236}">
                <a16:creationId xmlns:a16="http://schemas.microsoft.com/office/drawing/2014/main" id="{978D5A79-52BF-904F-B483-7C5D0E196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08338"/>
            <a:ext cx="1587" cy="1587"/>
          </a:xfrm>
          <a:custGeom>
            <a:avLst/>
            <a:gdLst>
              <a:gd name="T0" fmla="*/ 0 w 3"/>
              <a:gd name="T1" fmla="*/ 0 h 3"/>
              <a:gd name="T2" fmla="*/ 1058 w 3"/>
              <a:gd name="T3" fmla="*/ 0 h 3"/>
              <a:gd name="T4" fmla="*/ 1058 w 3"/>
              <a:gd name="T5" fmla="*/ 1058 h 3"/>
              <a:gd name="T6" fmla="*/ 0 w 3"/>
              <a:gd name="T7" fmla="*/ 1058 h 3"/>
              <a:gd name="T8" fmla="*/ 0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4" name="Freeform 2678">
            <a:extLst>
              <a:ext uri="{FF2B5EF4-FFF2-40B4-BE49-F238E27FC236}">
                <a16:creationId xmlns:a16="http://schemas.microsoft.com/office/drawing/2014/main" id="{04599D27-0E00-DB41-B20B-956E86993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3203575"/>
            <a:ext cx="3175" cy="3175"/>
          </a:xfrm>
          <a:custGeom>
            <a:avLst/>
            <a:gdLst>
              <a:gd name="T0" fmla="*/ 0 w 11"/>
              <a:gd name="T1" fmla="*/ 0 h 7"/>
              <a:gd name="T2" fmla="*/ 577 w 11"/>
              <a:gd name="T3" fmla="*/ 0 h 7"/>
              <a:gd name="T4" fmla="*/ 577 w 11"/>
              <a:gd name="T5" fmla="*/ 0 h 7"/>
              <a:gd name="T6" fmla="*/ 1155 w 11"/>
              <a:gd name="T7" fmla="*/ 0 h 7"/>
              <a:gd name="T8" fmla="*/ 1155 w 11"/>
              <a:gd name="T9" fmla="*/ 0 h 7"/>
              <a:gd name="T10" fmla="*/ 1732 w 11"/>
              <a:gd name="T11" fmla="*/ 0 h 7"/>
              <a:gd name="T12" fmla="*/ 1732 w 11"/>
              <a:gd name="T13" fmla="*/ 0 h 7"/>
              <a:gd name="T14" fmla="*/ 2020 w 11"/>
              <a:gd name="T15" fmla="*/ 0 h 7"/>
              <a:gd name="T16" fmla="*/ 2020 w 11"/>
              <a:gd name="T17" fmla="*/ 0 h 7"/>
              <a:gd name="T18" fmla="*/ 2886 w 11"/>
              <a:gd name="T19" fmla="*/ 0 h 7"/>
              <a:gd name="T20" fmla="*/ 2886 w 11"/>
              <a:gd name="T21" fmla="*/ 1361 h 7"/>
              <a:gd name="T22" fmla="*/ 2309 w 11"/>
              <a:gd name="T23" fmla="*/ 2721 h 7"/>
              <a:gd name="T24" fmla="*/ 577 w 11"/>
              <a:gd name="T25" fmla="*/ 2721 h 7"/>
              <a:gd name="T26" fmla="*/ 0 w 11"/>
              <a:gd name="T27" fmla="*/ 1361 h 7"/>
              <a:gd name="T28" fmla="*/ 0 w 11"/>
              <a:gd name="T29" fmla="*/ 0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7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0" y="0"/>
                </a:lnTo>
                <a:lnTo>
                  <a:pt x="10" y="3"/>
                </a:lnTo>
                <a:lnTo>
                  <a:pt x="8" y="6"/>
                </a:lnTo>
                <a:lnTo>
                  <a:pt x="2" y="6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5" name="Freeform 2679">
            <a:extLst>
              <a:ext uri="{FF2B5EF4-FFF2-40B4-BE49-F238E27FC236}">
                <a16:creationId xmlns:a16="http://schemas.microsoft.com/office/drawing/2014/main" id="{DC39CD55-CE70-0749-A32B-3DB68F99D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3203575"/>
            <a:ext cx="4762" cy="3175"/>
          </a:xfrm>
          <a:custGeom>
            <a:avLst/>
            <a:gdLst>
              <a:gd name="T0" fmla="*/ 3297 w 13"/>
              <a:gd name="T1" fmla="*/ 2721 h 7"/>
              <a:gd name="T2" fmla="*/ 733 w 13"/>
              <a:gd name="T3" fmla="*/ 2721 h 7"/>
              <a:gd name="T4" fmla="*/ 0 w 13"/>
              <a:gd name="T5" fmla="*/ 1361 h 7"/>
              <a:gd name="T6" fmla="*/ 0 w 13"/>
              <a:gd name="T7" fmla="*/ 0 h 7"/>
              <a:gd name="T8" fmla="*/ 366 w 13"/>
              <a:gd name="T9" fmla="*/ 0 h 7"/>
              <a:gd name="T10" fmla="*/ 733 w 13"/>
              <a:gd name="T11" fmla="*/ 1361 h 7"/>
              <a:gd name="T12" fmla="*/ 3297 w 13"/>
              <a:gd name="T13" fmla="*/ 2721 h 7"/>
              <a:gd name="T14" fmla="*/ 4029 w 13"/>
              <a:gd name="T15" fmla="*/ 0 h 7"/>
              <a:gd name="T16" fmla="*/ 4396 w 13"/>
              <a:gd name="T17" fmla="*/ 1361 h 7"/>
              <a:gd name="T18" fmla="*/ 3297 w 13"/>
              <a:gd name="T19" fmla="*/ 2721 h 7"/>
              <a:gd name="T20" fmla="*/ 3663 w 13"/>
              <a:gd name="T21" fmla="*/ 1361 h 7"/>
              <a:gd name="T22" fmla="*/ 3663 w 13"/>
              <a:gd name="T23" fmla="*/ 0 h 7"/>
              <a:gd name="T24" fmla="*/ 4029 w 13"/>
              <a:gd name="T25" fmla="*/ 0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7">
                <a:moveTo>
                  <a:pt x="9" y="6"/>
                </a:moveTo>
                <a:lnTo>
                  <a:pt x="2" y="6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2" y="3"/>
                </a:lnTo>
                <a:lnTo>
                  <a:pt x="9" y="6"/>
                </a:lnTo>
                <a:close/>
                <a:moveTo>
                  <a:pt x="11" y="0"/>
                </a:moveTo>
                <a:lnTo>
                  <a:pt x="12" y="3"/>
                </a:lnTo>
                <a:lnTo>
                  <a:pt x="9" y="6"/>
                </a:lnTo>
                <a:lnTo>
                  <a:pt x="10" y="3"/>
                </a:lnTo>
                <a:lnTo>
                  <a:pt x="10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6" name="Freeform 2680">
            <a:extLst>
              <a:ext uri="{FF2B5EF4-FFF2-40B4-BE49-F238E27FC236}">
                <a16:creationId xmlns:a16="http://schemas.microsoft.com/office/drawing/2014/main" id="{4D1172B0-E398-6943-B503-676E508A7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3205163"/>
            <a:ext cx="3175" cy="4762"/>
          </a:xfrm>
          <a:custGeom>
            <a:avLst/>
            <a:gdLst>
              <a:gd name="T0" fmla="*/ 2721 w 7"/>
              <a:gd name="T1" fmla="*/ 0 h 14"/>
              <a:gd name="T2" fmla="*/ 2721 w 7"/>
              <a:gd name="T3" fmla="*/ 4422 h 14"/>
              <a:gd name="T4" fmla="*/ 0 w 7"/>
              <a:gd name="T5" fmla="*/ 4422 h 14"/>
              <a:gd name="T6" fmla="*/ 0 w 7"/>
              <a:gd name="T7" fmla="*/ 0 h 14"/>
              <a:gd name="T8" fmla="*/ 2721 w 7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4">
                <a:moveTo>
                  <a:pt x="6" y="0"/>
                </a:moveTo>
                <a:lnTo>
                  <a:pt x="6" y="13"/>
                </a:lnTo>
                <a:lnTo>
                  <a:pt x="0" y="13"/>
                </a:lnTo>
                <a:lnTo>
                  <a:pt x="0" y="0"/>
                </a:lnTo>
                <a:lnTo>
                  <a:pt x="6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7" name="Freeform 2681">
            <a:extLst>
              <a:ext uri="{FF2B5EF4-FFF2-40B4-BE49-F238E27FC236}">
                <a16:creationId xmlns:a16="http://schemas.microsoft.com/office/drawing/2014/main" id="{64D95CF1-3455-AA44-B5F8-C6851E540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3205163"/>
            <a:ext cx="3175" cy="4762"/>
          </a:xfrm>
          <a:custGeom>
            <a:avLst/>
            <a:gdLst>
              <a:gd name="T0" fmla="*/ 2778 w 8"/>
              <a:gd name="T1" fmla="*/ 4422 h 14"/>
              <a:gd name="T2" fmla="*/ 0 w 8"/>
              <a:gd name="T3" fmla="*/ 4422 h 14"/>
              <a:gd name="T4" fmla="*/ 2381 w 8"/>
              <a:gd name="T5" fmla="*/ 3061 h 14"/>
              <a:gd name="T6" fmla="*/ 2381 w 8"/>
              <a:gd name="T7" fmla="*/ 0 h 14"/>
              <a:gd name="T8" fmla="*/ 2778 w 8"/>
              <a:gd name="T9" fmla="*/ 442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4">
                <a:moveTo>
                  <a:pt x="7" y="13"/>
                </a:moveTo>
                <a:lnTo>
                  <a:pt x="0" y="13"/>
                </a:lnTo>
                <a:lnTo>
                  <a:pt x="6" y="9"/>
                </a:lnTo>
                <a:lnTo>
                  <a:pt x="6" y="0"/>
                </a:lnTo>
                <a:lnTo>
                  <a:pt x="7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8" name="Freeform 2682">
            <a:extLst>
              <a:ext uri="{FF2B5EF4-FFF2-40B4-BE49-F238E27FC236}">
                <a16:creationId xmlns:a16="http://schemas.microsoft.com/office/drawing/2014/main" id="{901AF780-7DA4-354C-A354-E27879262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205163"/>
            <a:ext cx="3175" cy="3175"/>
          </a:xfrm>
          <a:custGeom>
            <a:avLst/>
            <a:gdLst>
              <a:gd name="T0" fmla="*/ 0 w 9"/>
              <a:gd name="T1" fmla="*/ 0 h 8"/>
              <a:gd name="T2" fmla="*/ 353 w 9"/>
              <a:gd name="T3" fmla="*/ 0 h 8"/>
              <a:gd name="T4" fmla="*/ 353 w 9"/>
              <a:gd name="T5" fmla="*/ 1191 h 8"/>
              <a:gd name="T6" fmla="*/ 706 w 9"/>
              <a:gd name="T7" fmla="*/ 1191 h 8"/>
              <a:gd name="T8" fmla="*/ 706 w 9"/>
              <a:gd name="T9" fmla="*/ 0 h 8"/>
              <a:gd name="T10" fmla="*/ 1764 w 9"/>
              <a:gd name="T11" fmla="*/ 0 h 8"/>
              <a:gd name="T12" fmla="*/ 1764 w 9"/>
              <a:gd name="T13" fmla="*/ 1191 h 8"/>
              <a:gd name="T14" fmla="*/ 2117 w 9"/>
              <a:gd name="T15" fmla="*/ 1191 h 8"/>
              <a:gd name="T16" fmla="*/ 2117 w 9"/>
              <a:gd name="T17" fmla="*/ 0 h 8"/>
              <a:gd name="T18" fmla="*/ 2822 w 9"/>
              <a:gd name="T19" fmla="*/ 0 h 8"/>
              <a:gd name="T20" fmla="*/ 2822 w 9"/>
              <a:gd name="T21" fmla="*/ 1191 h 8"/>
              <a:gd name="T22" fmla="*/ 2469 w 9"/>
              <a:gd name="T23" fmla="*/ 2778 h 8"/>
              <a:gd name="T24" fmla="*/ 353 w 9"/>
              <a:gd name="T25" fmla="*/ 2778 h 8"/>
              <a:gd name="T26" fmla="*/ 0 w 9"/>
              <a:gd name="T27" fmla="*/ 1191 h 8"/>
              <a:gd name="T28" fmla="*/ 0 w 9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8">
                <a:moveTo>
                  <a:pt x="0" y="0"/>
                </a:moveTo>
                <a:lnTo>
                  <a:pt x="1" y="0"/>
                </a:lnTo>
                <a:lnTo>
                  <a:pt x="1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  <a:lnTo>
                  <a:pt x="5" y="3"/>
                </a:lnTo>
                <a:lnTo>
                  <a:pt x="6" y="3"/>
                </a:lnTo>
                <a:lnTo>
                  <a:pt x="6" y="0"/>
                </a:lnTo>
                <a:lnTo>
                  <a:pt x="8" y="0"/>
                </a:lnTo>
                <a:lnTo>
                  <a:pt x="8" y="3"/>
                </a:lnTo>
                <a:cubicBezTo>
                  <a:pt x="8" y="7"/>
                  <a:pt x="7" y="7"/>
                  <a:pt x="7" y="7"/>
                </a:cubicBezTo>
                <a:lnTo>
                  <a:pt x="1" y="7"/>
                </a:lnTo>
                <a:cubicBezTo>
                  <a:pt x="1" y="7"/>
                  <a:pt x="0" y="7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9" name="Freeform 2683">
            <a:extLst>
              <a:ext uri="{FF2B5EF4-FFF2-40B4-BE49-F238E27FC236}">
                <a16:creationId xmlns:a16="http://schemas.microsoft.com/office/drawing/2014/main" id="{976219BF-064A-4E45-99E9-7878737CA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205163"/>
            <a:ext cx="3175" cy="3175"/>
          </a:xfrm>
          <a:custGeom>
            <a:avLst/>
            <a:gdLst>
              <a:gd name="T0" fmla="*/ 2309 w 11"/>
              <a:gd name="T1" fmla="*/ 2778 h 8"/>
              <a:gd name="T2" fmla="*/ 289 w 11"/>
              <a:gd name="T3" fmla="*/ 2778 h 8"/>
              <a:gd name="T4" fmla="*/ 0 w 11"/>
              <a:gd name="T5" fmla="*/ 1191 h 8"/>
              <a:gd name="T6" fmla="*/ 0 w 11"/>
              <a:gd name="T7" fmla="*/ 0 h 8"/>
              <a:gd name="T8" fmla="*/ 289 w 11"/>
              <a:gd name="T9" fmla="*/ 0 h 8"/>
              <a:gd name="T10" fmla="*/ 289 w 11"/>
              <a:gd name="T11" fmla="*/ 1191 h 8"/>
              <a:gd name="T12" fmla="*/ 2309 w 11"/>
              <a:gd name="T13" fmla="*/ 2778 h 8"/>
              <a:gd name="T14" fmla="*/ 2309 w 11"/>
              <a:gd name="T15" fmla="*/ 1191 h 8"/>
              <a:gd name="T16" fmla="*/ 2309 w 11"/>
              <a:gd name="T17" fmla="*/ 0 h 8"/>
              <a:gd name="T18" fmla="*/ 2598 w 11"/>
              <a:gd name="T19" fmla="*/ 0 h 8"/>
              <a:gd name="T20" fmla="*/ 2886 w 11"/>
              <a:gd name="T21" fmla="*/ 2778 h 8"/>
              <a:gd name="T22" fmla="*/ 2309 w 11"/>
              <a:gd name="T23" fmla="*/ 2778 h 8"/>
              <a:gd name="T24" fmla="*/ 866 w 11"/>
              <a:gd name="T25" fmla="*/ 0 h 8"/>
              <a:gd name="T26" fmla="*/ 866 w 11"/>
              <a:gd name="T27" fmla="*/ 0 h 8"/>
              <a:gd name="T28" fmla="*/ 1443 w 11"/>
              <a:gd name="T29" fmla="*/ 1191 h 8"/>
              <a:gd name="T30" fmla="*/ 577 w 11"/>
              <a:gd name="T31" fmla="*/ 1191 h 8"/>
              <a:gd name="T32" fmla="*/ 577 w 11"/>
              <a:gd name="T33" fmla="*/ 1191 h 8"/>
              <a:gd name="T34" fmla="*/ 866 w 11"/>
              <a:gd name="T35" fmla="*/ 0 h 8"/>
              <a:gd name="T36" fmla="*/ 1732 w 11"/>
              <a:gd name="T37" fmla="*/ 0 h 8"/>
              <a:gd name="T38" fmla="*/ 1732 w 11"/>
              <a:gd name="T39" fmla="*/ 1191 h 8"/>
              <a:gd name="T40" fmla="*/ 1443 w 11"/>
              <a:gd name="T41" fmla="*/ 0 h 8"/>
              <a:gd name="T42" fmla="*/ 1732 w 11"/>
              <a:gd name="T43" fmla="*/ 0 h 8"/>
              <a:gd name="T44" fmla="*/ 2020 w 11"/>
              <a:gd name="T45" fmla="*/ 0 h 8"/>
              <a:gd name="T46" fmla="*/ 2020 w 11"/>
              <a:gd name="T47" fmla="*/ 0 h 8"/>
              <a:gd name="T48" fmla="*/ 2309 w 11"/>
              <a:gd name="T49" fmla="*/ 1191 h 8"/>
              <a:gd name="T50" fmla="*/ 1732 w 11"/>
              <a:gd name="T51" fmla="*/ 1191 h 8"/>
              <a:gd name="T52" fmla="*/ 1732 w 11"/>
              <a:gd name="T53" fmla="*/ 1191 h 8"/>
              <a:gd name="T54" fmla="*/ 2020 w 11"/>
              <a:gd name="T55" fmla="*/ 0 h 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" h="8">
                <a:moveTo>
                  <a:pt x="8" y="7"/>
                </a:moveTo>
                <a:lnTo>
                  <a:pt x="1" y="7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lnTo>
                  <a:pt x="8" y="7"/>
                </a:lnTo>
                <a:lnTo>
                  <a:pt x="8" y="3"/>
                </a:lnTo>
                <a:lnTo>
                  <a:pt x="8" y="0"/>
                </a:lnTo>
                <a:lnTo>
                  <a:pt x="9" y="0"/>
                </a:lnTo>
                <a:lnTo>
                  <a:pt x="10" y="7"/>
                </a:lnTo>
                <a:lnTo>
                  <a:pt x="8" y="7"/>
                </a:lnTo>
                <a:close/>
                <a:moveTo>
                  <a:pt x="3" y="0"/>
                </a:moveTo>
                <a:lnTo>
                  <a:pt x="3" y="0"/>
                </a:lnTo>
                <a:lnTo>
                  <a:pt x="5" y="3"/>
                </a:lnTo>
                <a:lnTo>
                  <a:pt x="2" y="3"/>
                </a:lnTo>
                <a:lnTo>
                  <a:pt x="3" y="0"/>
                </a:lnTo>
                <a:close/>
                <a:moveTo>
                  <a:pt x="6" y="0"/>
                </a:moveTo>
                <a:lnTo>
                  <a:pt x="6" y="3"/>
                </a:lnTo>
                <a:lnTo>
                  <a:pt x="5" y="0"/>
                </a:lnTo>
                <a:lnTo>
                  <a:pt x="6" y="0"/>
                </a:lnTo>
                <a:close/>
                <a:moveTo>
                  <a:pt x="7" y="0"/>
                </a:moveTo>
                <a:lnTo>
                  <a:pt x="7" y="0"/>
                </a:lnTo>
                <a:lnTo>
                  <a:pt x="8" y="3"/>
                </a:lnTo>
                <a:lnTo>
                  <a:pt x="6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0" name="Freeform 2684">
            <a:extLst>
              <a:ext uri="{FF2B5EF4-FFF2-40B4-BE49-F238E27FC236}">
                <a16:creationId xmlns:a16="http://schemas.microsoft.com/office/drawing/2014/main" id="{048810D3-5A8F-0445-B9AE-E06E26DE1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208338"/>
            <a:ext cx="3175" cy="3175"/>
          </a:xfrm>
          <a:custGeom>
            <a:avLst/>
            <a:gdLst>
              <a:gd name="T0" fmla="*/ 2721 w 7"/>
              <a:gd name="T1" fmla="*/ 0 h 7"/>
              <a:gd name="T2" fmla="*/ 2721 w 7"/>
              <a:gd name="T3" fmla="*/ 2721 h 7"/>
              <a:gd name="T4" fmla="*/ 0 w 7"/>
              <a:gd name="T5" fmla="*/ 2721 h 7"/>
              <a:gd name="T6" fmla="*/ 0 w 7"/>
              <a:gd name="T7" fmla="*/ 0 h 7"/>
              <a:gd name="T8" fmla="*/ 2721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0"/>
                </a:moveTo>
                <a:lnTo>
                  <a:pt x="6" y="6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1" name="Freeform 2685">
            <a:extLst>
              <a:ext uri="{FF2B5EF4-FFF2-40B4-BE49-F238E27FC236}">
                <a16:creationId xmlns:a16="http://schemas.microsoft.com/office/drawing/2014/main" id="{D7FFB924-CA63-7548-A292-8A19DFCB7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208338"/>
            <a:ext cx="3175" cy="3175"/>
          </a:xfrm>
          <a:custGeom>
            <a:avLst/>
            <a:gdLst>
              <a:gd name="T0" fmla="*/ 0 w 8"/>
              <a:gd name="T1" fmla="*/ 2721 h 7"/>
              <a:gd name="T2" fmla="*/ 397 w 8"/>
              <a:gd name="T3" fmla="*/ 0 h 7"/>
              <a:gd name="T4" fmla="*/ 397 w 8"/>
              <a:gd name="T5" fmla="*/ 907 h 7"/>
              <a:gd name="T6" fmla="*/ 2778 w 8"/>
              <a:gd name="T7" fmla="*/ 907 h 7"/>
              <a:gd name="T8" fmla="*/ 2778 w 8"/>
              <a:gd name="T9" fmla="*/ 2721 h 7"/>
              <a:gd name="T10" fmla="*/ 0 w 8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7">
                <a:moveTo>
                  <a:pt x="0" y="6"/>
                </a:moveTo>
                <a:lnTo>
                  <a:pt x="1" y="0"/>
                </a:lnTo>
                <a:lnTo>
                  <a:pt x="1" y="2"/>
                </a:lnTo>
                <a:lnTo>
                  <a:pt x="7" y="2"/>
                </a:lnTo>
                <a:lnTo>
                  <a:pt x="7" y="6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2" name="Freeform 2686">
            <a:extLst>
              <a:ext uri="{FF2B5EF4-FFF2-40B4-BE49-F238E27FC236}">
                <a16:creationId xmlns:a16="http://schemas.microsoft.com/office/drawing/2014/main" id="{868FFDBA-58E6-AD45-ACC1-D3DFC4F49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205163"/>
            <a:ext cx="3175" cy="3175"/>
          </a:xfrm>
          <a:custGeom>
            <a:avLst/>
            <a:gdLst>
              <a:gd name="T0" fmla="*/ 0 w 11"/>
              <a:gd name="T1" fmla="*/ 0 h 8"/>
              <a:gd name="T2" fmla="*/ 577 w 11"/>
              <a:gd name="T3" fmla="*/ 0 h 8"/>
              <a:gd name="T4" fmla="*/ 577 w 11"/>
              <a:gd name="T5" fmla="*/ 1191 h 8"/>
              <a:gd name="T6" fmla="*/ 1155 w 11"/>
              <a:gd name="T7" fmla="*/ 1191 h 8"/>
              <a:gd name="T8" fmla="*/ 1155 w 11"/>
              <a:gd name="T9" fmla="*/ 0 h 8"/>
              <a:gd name="T10" fmla="*/ 1732 w 11"/>
              <a:gd name="T11" fmla="*/ 0 h 8"/>
              <a:gd name="T12" fmla="*/ 1732 w 11"/>
              <a:gd name="T13" fmla="*/ 1191 h 8"/>
              <a:gd name="T14" fmla="*/ 2020 w 11"/>
              <a:gd name="T15" fmla="*/ 1191 h 8"/>
              <a:gd name="T16" fmla="*/ 2020 w 11"/>
              <a:gd name="T17" fmla="*/ 0 h 8"/>
              <a:gd name="T18" fmla="*/ 2886 w 11"/>
              <a:gd name="T19" fmla="*/ 0 h 8"/>
              <a:gd name="T20" fmla="*/ 2886 w 11"/>
              <a:gd name="T21" fmla="*/ 1191 h 8"/>
              <a:gd name="T22" fmla="*/ 2598 w 11"/>
              <a:gd name="T23" fmla="*/ 2778 h 8"/>
              <a:gd name="T24" fmla="*/ 289 w 11"/>
              <a:gd name="T25" fmla="*/ 2778 h 8"/>
              <a:gd name="T26" fmla="*/ 0 w 11"/>
              <a:gd name="T27" fmla="*/ 1191 h 8"/>
              <a:gd name="T28" fmla="*/ 0 w 11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8">
                <a:moveTo>
                  <a:pt x="0" y="0"/>
                </a:moveTo>
                <a:lnTo>
                  <a:pt x="2" y="0"/>
                </a:lnTo>
                <a:lnTo>
                  <a:pt x="2" y="3"/>
                </a:lnTo>
                <a:lnTo>
                  <a:pt x="4" y="3"/>
                </a:lnTo>
                <a:lnTo>
                  <a:pt x="4" y="0"/>
                </a:lnTo>
                <a:lnTo>
                  <a:pt x="6" y="0"/>
                </a:lnTo>
                <a:lnTo>
                  <a:pt x="6" y="3"/>
                </a:lnTo>
                <a:lnTo>
                  <a:pt x="7" y="3"/>
                </a:lnTo>
                <a:lnTo>
                  <a:pt x="7" y="0"/>
                </a:lnTo>
                <a:lnTo>
                  <a:pt x="10" y="0"/>
                </a:lnTo>
                <a:lnTo>
                  <a:pt x="10" y="3"/>
                </a:lnTo>
                <a:cubicBezTo>
                  <a:pt x="10" y="7"/>
                  <a:pt x="9" y="7"/>
                  <a:pt x="9" y="7"/>
                </a:cubicBezTo>
                <a:lnTo>
                  <a:pt x="1" y="7"/>
                </a:lnTo>
                <a:cubicBezTo>
                  <a:pt x="1" y="7"/>
                  <a:pt x="0" y="7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3" name="Freeform 2687">
            <a:extLst>
              <a:ext uri="{FF2B5EF4-FFF2-40B4-BE49-F238E27FC236}">
                <a16:creationId xmlns:a16="http://schemas.microsoft.com/office/drawing/2014/main" id="{EAB64C95-33DA-2847-98B0-8A629B5B3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205163"/>
            <a:ext cx="3175" cy="3175"/>
          </a:xfrm>
          <a:custGeom>
            <a:avLst/>
            <a:gdLst>
              <a:gd name="T0" fmla="*/ 2309 w 11"/>
              <a:gd name="T1" fmla="*/ 2778 h 8"/>
              <a:gd name="T2" fmla="*/ 289 w 11"/>
              <a:gd name="T3" fmla="*/ 2778 h 8"/>
              <a:gd name="T4" fmla="*/ 0 w 11"/>
              <a:gd name="T5" fmla="*/ 1191 h 8"/>
              <a:gd name="T6" fmla="*/ 0 w 11"/>
              <a:gd name="T7" fmla="*/ 0 h 8"/>
              <a:gd name="T8" fmla="*/ 289 w 11"/>
              <a:gd name="T9" fmla="*/ 1191 h 8"/>
              <a:gd name="T10" fmla="*/ 2309 w 11"/>
              <a:gd name="T11" fmla="*/ 2778 h 8"/>
              <a:gd name="T12" fmla="*/ 2598 w 11"/>
              <a:gd name="T13" fmla="*/ 1191 h 8"/>
              <a:gd name="T14" fmla="*/ 2598 w 11"/>
              <a:gd name="T15" fmla="*/ 0 h 8"/>
              <a:gd name="T16" fmla="*/ 2886 w 11"/>
              <a:gd name="T17" fmla="*/ 0 h 8"/>
              <a:gd name="T18" fmla="*/ 2886 w 11"/>
              <a:gd name="T19" fmla="*/ 2778 h 8"/>
              <a:gd name="T20" fmla="*/ 2309 w 11"/>
              <a:gd name="T21" fmla="*/ 2778 h 8"/>
              <a:gd name="T22" fmla="*/ 1155 w 11"/>
              <a:gd name="T23" fmla="*/ 0 h 8"/>
              <a:gd name="T24" fmla="*/ 1155 w 11"/>
              <a:gd name="T25" fmla="*/ 0 h 8"/>
              <a:gd name="T26" fmla="*/ 1155 w 11"/>
              <a:gd name="T27" fmla="*/ 1191 h 8"/>
              <a:gd name="T28" fmla="*/ 577 w 11"/>
              <a:gd name="T29" fmla="*/ 1191 h 8"/>
              <a:gd name="T30" fmla="*/ 577 w 11"/>
              <a:gd name="T31" fmla="*/ 1191 h 8"/>
              <a:gd name="T32" fmla="*/ 1155 w 11"/>
              <a:gd name="T33" fmla="*/ 0 h 8"/>
              <a:gd name="T34" fmla="*/ 2020 w 11"/>
              <a:gd name="T35" fmla="*/ 1191 h 8"/>
              <a:gd name="T36" fmla="*/ 2020 w 11"/>
              <a:gd name="T37" fmla="*/ 0 h 8"/>
              <a:gd name="T38" fmla="*/ 2020 w 11"/>
              <a:gd name="T39" fmla="*/ 0 h 8"/>
              <a:gd name="T40" fmla="*/ 2309 w 11"/>
              <a:gd name="T41" fmla="*/ 1191 h 8"/>
              <a:gd name="T42" fmla="*/ 2020 w 11"/>
              <a:gd name="T43" fmla="*/ 1191 h 8"/>
              <a:gd name="T44" fmla="*/ 1732 w 11"/>
              <a:gd name="T45" fmla="*/ 1191 h 8"/>
              <a:gd name="T46" fmla="*/ 1732 w 11"/>
              <a:gd name="T47" fmla="*/ 0 h 8"/>
              <a:gd name="T48" fmla="*/ 2020 w 11"/>
              <a:gd name="T49" fmla="*/ 1191 h 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" h="8">
                <a:moveTo>
                  <a:pt x="8" y="7"/>
                </a:moveTo>
                <a:lnTo>
                  <a:pt x="1" y="7"/>
                </a:lnTo>
                <a:lnTo>
                  <a:pt x="0" y="3"/>
                </a:lnTo>
                <a:lnTo>
                  <a:pt x="0" y="0"/>
                </a:lnTo>
                <a:lnTo>
                  <a:pt x="1" y="3"/>
                </a:lnTo>
                <a:lnTo>
                  <a:pt x="8" y="7"/>
                </a:lnTo>
                <a:lnTo>
                  <a:pt x="9" y="3"/>
                </a:lnTo>
                <a:lnTo>
                  <a:pt x="9" y="0"/>
                </a:lnTo>
                <a:lnTo>
                  <a:pt x="10" y="0"/>
                </a:lnTo>
                <a:lnTo>
                  <a:pt x="10" y="7"/>
                </a:lnTo>
                <a:lnTo>
                  <a:pt x="8" y="7"/>
                </a:lnTo>
                <a:close/>
                <a:moveTo>
                  <a:pt x="4" y="0"/>
                </a:moveTo>
                <a:lnTo>
                  <a:pt x="4" y="0"/>
                </a:lnTo>
                <a:lnTo>
                  <a:pt x="4" y="3"/>
                </a:lnTo>
                <a:lnTo>
                  <a:pt x="2" y="3"/>
                </a:lnTo>
                <a:lnTo>
                  <a:pt x="4" y="0"/>
                </a:lnTo>
                <a:close/>
                <a:moveTo>
                  <a:pt x="7" y="3"/>
                </a:moveTo>
                <a:lnTo>
                  <a:pt x="7" y="0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6" y="0"/>
                </a:lnTo>
                <a:lnTo>
                  <a:pt x="7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4" name="Freeform 2688">
            <a:extLst>
              <a:ext uri="{FF2B5EF4-FFF2-40B4-BE49-F238E27FC236}">
                <a16:creationId xmlns:a16="http://schemas.microsoft.com/office/drawing/2014/main" id="{E61C6990-F270-6E44-94EB-BCA5DC821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208338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2721 h 7"/>
              <a:gd name="T4" fmla="*/ 0 w 8"/>
              <a:gd name="T5" fmla="*/ 0 h 7"/>
              <a:gd name="T6" fmla="*/ 2778 w 8"/>
              <a:gd name="T7" fmla="*/ 0 h 7"/>
              <a:gd name="T8" fmla="*/ 2778 w 8"/>
              <a:gd name="T9" fmla="*/ 2721 h 7"/>
              <a:gd name="T10" fmla="*/ 1588 w 8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7">
                <a:moveTo>
                  <a:pt x="4" y="6"/>
                </a:moveTo>
                <a:lnTo>
                  <a:pt x="0" y="6"/>
                </a:lnTo>
                <a:lnTo>
                  <a:pt x="0" y="0"/>
                </a:lnTo>
                <a:lnTo>
                  <a:pt x="7" y="0"/>
                </a:lnTo>
                <a:lnTo>
                  <a:pt x="7" y="6"/>
                </a:lnTo>
                <a:lnTo>
                  <a:pt x="4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5" name="Freeform 2689">
            <a:extLst>
              <a:ext uri="{FF2B5EF4-FFF2-40B4-BE49-F238E27FC236}">
                <a16:creationId xmlns:a16="http://schemas.microsoft.com/office/drawing/2014/main" id="{DD582289-C241-4140-926A-655BA351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208338"/>
            <a:ext cx="3175" cy="3175"/>
          </a:xfrm>
          <a:custGeom>
            <a:avLst/>
            <a:gdLst>
              <a:gd name="T0" fmla="*/ 2778 w 8"/>
              <a:gd name="T1" fmla="*/ 2721 h 7"/>
              <a:gd name="T2" fmla="*/ 397 w 8"/>
              <a:gd name="T3" fmla="*/ 2721 h 7"/>
              <a:gd name="T4" fmla="*/ 0 w 8"/>
              <a:gd name="T5" fmla="*/ 2721 h 7"/>
              <a:gd name="T6" fmla="*/ 0 w 8"/>
              <a:gd name="T7" fmla="*/ 0 h 7"/>
              <a:gd name="T8" fmla="*/ 397 w 8"/>
              <a:gd name="T9" fmla="*/ 2721 h 7"/>
              <a:gd name="T10" fmla="*/ 2381 w 8"/>
              <a:gd name="T11" fmla="*/ 907 h 7"/>
              <a:gd name="T12" fmla="*/ 2381 w 8"/>
              <a:gd name="T13" fmla="*/ 0 h 7"/>
              <a:gd name="T14" fmla="*/ 2778 w 8"/>
              <a:gd name="T15" fmla="*/ 0 h 7"/>
              <a:gd name="T16" fmla="*/ 2778 w 8"/>
              <a:gd name="T17" fmla="*/ 272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7">
                <a:moveTo>
                  <a:pt x="7" y="6"/>
                </a:moveTo>
                <a:lnTo>
                  <a:pt x="1" y="6"/>
                </a:lnTo>
                <a:lnTo>
                  <a:pt x="0" y="6"/>
                </a:lnTo>
                <a:lnTo>
                  <a:pt x="0" y="0"/>
                </a:lnTo>
                <a:lnTo>
                  <a:pt x="1" y="6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7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6" name="Freeform 2690">
            <a:extLst>
              <a:ext uri="{FF2B5EF4-FFF2-40B4-BE49-F238E27FC236}">
                <a16:creationId xmlns:a16="http://schemas.microsoft.com/office/drawing/2014/main" id="{6BFD961D-D479-3348-B06C-96E62078C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3211513"/>
            <a:ext cx="4762" cy="4762"/>
          </a:xfrm>
          <a:custGeom>
            <a:avLst/>
            <a:gdLst>
              <a:gd name="T0" fmla="*/ 0 w 15"/>
              <a:gd name="T1" fmla="*/ 4396 h 13"/>
              <a:gd name="T2" fmla="*/ 1905 w 15"/>
              <a:gd name="T3" fmla="*/ 0 h 13"/>
              <a:gd name="T4" fmla="*/ 4127 w 15"/>
              <a:gd name="T5" fmla="*/ 4396 h 13"/>
              <a:gd name="T6" fmla="*/ 0 w 15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3">
                <a:moveTo>
                  <a:pt x="0" y="12"/>
                </a:moveTo>
                <a:cubicBezTo>
                  <a:pt x="0" y="0"/>
                  <a:pt x="6" y="0"/>
                  <a:pt x="6" y="0"/>
                </a:cubicBezTo>
                <a:cubicBezTo>
                  <a:pt x="6" y="0"/>
                  <a:pt x="14" y="2"/>
                  <a:pt x="13" y="12"/>
                </a:cubicBezTo>
                <a:lnTo>
                  <a:pt x="0" y="12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7" name="Freeform 2691">
            <a:extLst>
              <a:ext uri="{FF2B5EF4-FFF2-40B4-BE49-F238E27FC236}">
                <a16:creationId xmlns:a16="http://schemas.microsoft.com/office/drawing/2014/main" id="{7A5B404A-B2BD-344F-934E-2DAA756D5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211513"/>
            <a:ext cx="11112" cy="3175"/>
          </a:xfrm>
          <a:custGeom>
            <a:avLst/>
            <a:gdLst>
              <a:gd name="T0" fmla="*/ 383 w 29"/>
              <a:gd name="T1" fmla="*/ 0 h 10"/>
              <a:gd name="T2" fmla="*/ 9962 w 29"/>
              <a:gd name="T3" fmla="*/ 0 h 10"/>
              <a:gd name="T4" fmla="*/ 10729 w 29"/>
              <a:gd name="T5" fmla="*/ 2858 h 10"/>
              <a:gd name="T6" fmla="*/ 7663 w 29"/>
              <a:gd name="T7" fmla="*/ 2858 h 10"/>
              <a:gd name="T8" fmla="*/ 4981 w 29"/>
              <a:gd name="T9" fmla="*/ 0 h 10"/>
              <a:gd name="T10" fmla="*/ 2682 w 29"/>
              <a:gd name="T11" fmla="*/ 2858 h 10"/>
              <a:gd name="T12" fmla="*/ 0 w 29"/>
              <a:gd name="T13" fmla="*/ 2858 h 10"/>
              <a:gd name="T14" fmla="*/ 383 w 29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" h="10">
                <a:moveTo>
                  <a:pt x="1" y="0"/>
                </a:moveTo>
                <a:lnTo>
                  <a:pt x="26" y="0"/>
                </a:lnTo>
                <a:lnTo>
                  <a:pt x="28" y="9"/>
                </a:lnTo>
                <a:lnTo>
                  <a:pt x="20" y="9"/>
                </a:lnTo>
                <a:cubicBezTo>
                  <a:pt x="20" y="2"/>
                  <a:pt x="13" y="0"/>
                  <a:pt x="13" y="0"/>
                </a:cubicBezTo>
                <a:cubicBezTo>
                  <a:pt x="13" y="0"/>
                  <a:pt x="7" y="0"/>
                  <a:pt x="7" y="9"/>
                </a:cubicBezTo>
                <a:lnTo>
                  <a:pt x="0" y="9"/>
                </a:lnTo>
                <a:lnTo>
                  <a:pt x="1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8" name="Freeform 2692">
            <a:extLst>
              <a:ext uri="{FF2B5EF4-FFF2-40B4-BE49-F238E27FC236}">
                <a16:creationId xmlns:a16="http://schemas.microsoft.com/office/drawing/2014/main" id="{778535CD-BA46-A144-A9E4-6779783AA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211513"/>
            <a:ext cx="11112" cy="4762"/>
          </a:xfrm>
          <a:custGeom>
            <a:avLst/>
            <a:gdLst>
              <a:gd name="T0" fmla="*/ 10742 w 30"/>
              <a:gd name="T1" fmla="*/ 4396 h 13"/>
              <a:gd name="T2" fmla="*/ 7408 w 30"/>
              <a:gd name="T3" fmla="*/ 4396 h 13"/>
              <a:gd name="T4" fmla="*/ 4815 w 30"/>
              <a:gd name="T5" fmla="*/ 0 h 13"/>
              <a:gd name="T6" fmla="*/ 5186 w 30"/>
              <a:gd name="T7" fmla="*/ 0 h 13"/>
              <a:gd name="T8" fmla="*/ 7778 w 30"/>
              <a:gd name="T9" fmla="*/ 3297 h 13"/>
              <a:gd name="T10" fmla="*/ 10001 w 30"/>
              <a:gd name="T11" fmla="*/ 3297 h 13"/>
              <a:gd name="T12" fmla="*/ 9630 w 30"/>
              <a:gd name="T13" fmla="*/ 0 h 13"/>
              <a:gd name="T14" fmla="*/ 10742 w 30"/>
              <a:gd name="T15" fmla="*/ 4396 h 13"/>
              <a:gd name="T16" fmla="*/ 370 w 30"/>
              <a:gd name="T17" fmla="*/ 3297 h 13"/>
              <a:gd name="T18" fmla="*/ 2593 w 30"/>
              <a:gd name="T19" fmla="*/ 3297 h 13"/>
              <a:gd name="T20" fmla="*/ 0 w 30"/>
              <a:gd name="T21" fmla="*/ 4396 h 13"/>
              <a:gd name="T22" fmla="*/ 370 w 30"/>
              <a:gd name="T23" fmla="*/ 0 h 13"/>
              <a:gd name="T24" fmla="*/ 370 w 30"/>
              <a:gd name="T25" fmla="*/ 3297 h 13"/>
              <a:gd name="T26" fmla="*/ 4815 w 30"/>
              <a:gd name="T27" fmla="*/ 0 h 13"/>
              <a:gd name="T28" fmla="*/ 2593 w 30"/>
              <a:gd name="T29" fmla="*/ 3297 h 13"/>
              <a:gd name="T30" fmla="*/ 4815 w 30"/>
              <a:gd name="T31" fmla="*/ 0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0" h="13">
                <a:moveTo>
                  <a:pt x="29" y="12"/>
                </a:moveTo>
                <a:lnTo>
                  <a:pt x="20" y="12"/>
                </a:lnTo>
                <a:cubicBezTo>
                  <a:pt x="20" y="2"/>
                  <a:pt x="13" y="0"/>
                  <a:pt x="13" y="0"/>
                </a:cubicBezTo>
                <a:lnTo>
                  <a:pt x="14" y="0"/>
                </a:lnTo>
                <a:cubicBezTo>
                  <a:pt x="16" y="0"/>
                  <a:pt x="21" y="2"/>
                  <a:pt x="21" y="9"/>
                </a:cubicBezTo>
                <a:lnTo>
                  <a:pt x="27" y="9"/>
                </a:lnTo>
                <a:lnTo>
                  <a:pt x="26" y="0"/>
                </a:lnTo>
                <a:lnTo>
                  <a:pt x="29" y="12"/>
                </a:lnTo>
                <a:close/>
                <a:moveTo>
                  <a:pt x="1" y="9"/>
                </a:moveTo>
                <a:lnTo>
                  <a:pt x="7" y="9"/>
                </a:lnTo>
                <a:lnTo>
                  <a:pt x="0" y="12"/>
                </a:lnTo>
                <a:lnTo>
                  <a:pt x="1" y="0"/>
                </a:lnTo>
                <a:lnTo>
                  <a:pt x="1" y="9"/>
                </a:lnTo>
                <a:close/>
                <a:moveTo>
                  <a:pt x="13" y="0"/>
                </a:moveTo>
                <a:cubicBezTo>
                  <a:pt x="11" y="0"/>
                  <a:pt x="7" y="3"/>
                  <a:pt x="7" y="9"/>
                </a:cubicBezTo>
                <a:cubicBezTo>
                  <a:pt x="7" y="1"/>
                  <a:pt x="11" y="0"/>
                  <a:pt x="1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9" name="Freeform 2693">
            <a:extLst>
              <a:ext uri="{FF2B5EF4-FFF2-40B4-BE49-F238E27FC236}">
                <a16:creationId xmlns:a16="http://schemas.microsoft.com/office/drawing/2014/main" id="{51587959-0D21-904D-BD29-2980871D3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3214688"/>
            <a:ext cx="11113" cy="3175"/>
          </a:xfrm>
          <a:custGeom>
            <a:avLst/>
            <a:gdLst>
              <a:gd name="T0" fmla="*/ 695 w 32"/>
              <a:gd name="T1" fmla="*/ 0 h 7"/>
              <a:gd name="T2" fmla="*/ 10766 w 32"/>
              <a:gd name="T3" fmla="*/ 0 h 7"/>
              <a:gd name="T4" fmla="*/ 10766 w 32"/>
              <a:gd name="T5" fmla="*/ 1361 h 7"/>
              <a:gd name="T6" fmla="*/ 10766 w 32"/>
              <a:gd name="T7" fmla="*/ 2721 h 7"/>
              <a:gd name="T8" fmla="*/ 695 w 32"/>
              <a:gd name="T9" fmla="*/ 2721 h 7"/>
              <a:gd name="T10" fmla="*/ 0 w 32"/>
              <a:gd name="T11" fmla="*/ 1361 h 7"/>
              <a:gd name="T12" fmla="*/ 695 w 32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7">
                <a:moveTo>
                  <a:pt x="2" y="0"/>
                </a:moveTo>
                <a:lnTo>
                  <a:pt x="31" y="0"/>
                </a:lnTo>
                <a:lnTo>
                  <a:pt x="31" y="3"/>
                </a:lnTo>
                <a:lnTo>
                  <a:pt x="31" y="6"/>
                </a:lnTo>
                <a:lnTo>
                  <a:pt x="2" y="6"/>
                </a:lnTo>
                <a:lnTo>
                  <a:pt x="0" y="3"/>
                </a:lnTo>
                <a:lnTo>
                  <a:pt x="2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0" name="Freeform 2694">
            <a:extLst>
              <a:ext uri="{FF2B5EF4-FFF2-40B4-BE49-F238E27FC236}">
                <a16:creationId xmlns:a16="http://schemas.microsoft.com/office/drawing/2014/main" id="{139CA38E-4D1C-B848-8502-CCD29FEC0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3214688"/>
            <a:ext cx="11113" cy="3175"/>
          </a:xfrm>
          <a:custGeom>
            <a:avLst/>
            <a:gdLst>
              <a:gd name="T0" fmla="*/ 10766 w 32"/>
              <a:gd name="T1" fmla="*/ 2721 h 7"/>
              <a:gd name="T2" fmla="*/ 695 w 32"/>
              <a:gd name="T3" fmla="*/ 2721 h 7"/>
              <a:gd name="T4" fmla="*/ 0 w 32"/>
              <a:gd name="T5" fmla="*/ 1361 h 7"/>
              <a:gd name="T6" fmla="*/ 695 w 32"/>
              <a:gd name="T7" fmla="*/ 0 h 7"/>
              <a:gd name="T8" fmla="*/ 10766 w 32"/>
              <a:gd name="T9" fmla="*/ 0 h 7"/>
              <a:gd name="T10" fmla="*/ 10766 w 32"/>
              <a:gd name="T11" fmla="*/ 1361 h 7"/>
              <a:gd name="T12" fmla="*/ 10766 w 32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7">
                <a:moveTo>
                  <a:pt x="31" y="6"/>
                </a:moveTo>
                <a:lnTo>
                  <a:pt x="2" y="6"/>
                </a:lnTo>
                <a:lnTo>
                  <a:pt x="0" y="3"/>
                </a:lnTo>
                <a:lnTo>
                  <a:pt x="2" y="0"/>
                </a:lnTo>
                <a:lnTo>
                  <a:pt x="31" y="0"/>
                </a:lnTo>
                <a:lnTo>
                  <a:pt x="31" y="3"/>
                </a:lnTo>
                <a:lnTo>
                  <a:pt x="31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1" name="Freeform 2695">
            <a:extLst>
              <a:ext uri="{FF2B5EF4-FFF2-40B4-BE49-F238E27FC236}">
                <a16:creationId xmlns:a16="http://schemas.microsoft.com/office/drawing/2014/main" id="{10246868-B258-834C-9F3C-60E3853B8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3211513"/>
            <a:ext cx="3175" cy="3175"/>
          </a:xfrm>
          <a:custGeom>
            <a:avLst/>
            <a:gdLst>
              <a:gd name="T0" fmla="*/ 0 w 9"/>
              <a:gd name="T1" fmla="*/ 2778 h 8"/>
              <a:gd name="T2" fmla="*/ 1058 w 9"/>
              <a:gd name="T3" fmla="*/ 0 h 8"/>
              <a:gd name="T4" fmla="*/ 2822 w 9"/>
              <a:gd name="T5" fmla="*/ 2778 h 8"/>
              <a:gd name="T6" fmla="*/ 0 w 9"/>
              <a:gd name="T7" fmla="*/ 2778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8">
                <a:moveTo>
                  <a:pt x="0" y="7"/>
                </a:moveTo>
                <a:cubicBezTo>
                  <a:pt x="0" y="4"/>
                  <a:pt x="3" y="0"/>
                  <a:pt x="3" y="0"/>
                </a:cubicBezTo>
                <a:cubicBezTo>
                  <a:pt x="3" y="0"/>
                  <a:pt x="8" y="4"/>
                  <a:pt x="8" y="7"/>
                </a:cubicBezTo>
                <a:lnTo>
                  <a:pt x="0" y="7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2" name="Freeform 2696">
            <a:extLst>
              <a:ext uri="{FF2B5EF4-FFF2-40B4-BE49-F238E27FC236}">
                <a16:creationId xmlns:a16="http://schemas.microsoft.com/office/drawing/2014/main" id="{2362ED24-5EEC-C543-9CD6-A59DF6F6C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3211513"/>
            <a:ext cx="3175" cy="3175"/>
          </a:xfrm>
          <a:custGeom>
            <a:avLst/>
            <a:gdLst>
              <a:gd name="T0" fmla="*/ 2822 w 9"/>
              <a:gd name="T1" fmla="*/ 2886 h 11"/>
              <a:gd name="T2" fmla="*/ 0 w 9"/>
              <a:gd name="T3" fmla="*/ 2886 h 11"/>
              <a:gd name="T4" fmla="*/ 1058 w 9"/>
              <a:gd name="T5" fmla="*/ 289 h 11"/>
              <a:gd name="T6" fmla="*/ 353 w 9"/>
              <a:gd name="T7" fmla="*/ 2020 h 11"/>
              <a:gd name="T8" fmla="*/ 2469 w 9"/>
              <a:gd name="T9" fmla="*/ 2020 h 11"/>
              <a:gd name="T10" fmla="*/ 1058 w 9"/>
              <a:gd name="T11" fmla="*/ 0 h 11"/>
              <a:gd name="T12" fmla="*/ 1058 w 9"/>
              <a:gd name="T13" fmla="*/ 0 h 11"/>
              <a:gd name="T14" fmla="*/ 2822 w 9"/>
              <a:gd name="T15" fmla="*/ 2020 h 11"/>
              <a:gd name="T16" fmla="*/ 2822 w 9"/>
              <a:gd name="T17" fmla="*/ 2886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1">
                <a:moveTo>
                  <a:pt x="8" y="10"/>
                </a:moveTo>
                <a:lnTo>
                  <a:pt x="0" y="10"/>
                </a:lnTo>
                <a:cubicBezTo>
                  <a:pt x="0" y="4"/>
                  <a:pt x="3" y="1"/>
                  <a:pt x="3" y="1"/>
                </a:cubicBezTo>
                <a:cubicBezTo>
                  <a:pt x="3" y="1"/>
                  <a:pt x="1" y="4"/>
                  <a:pt x="1" y="7"/>
                </a:cubicBezTo>
                <a:lnTo>
                  <a:pt x="7" y="7"/>
                </a:lnTo>
                <a:cubicBezTo>
                  <a:pt x="7" y="4"/>
                  <a:pt x="4" y="1"/>
                  <a:pt x="3" y="0"/>
                </a:cubicBezTo>
                <a:cubicBezTo>
                  <a:pt x="3" y="0"/>
                  <a:pt x="8" y="4"/>
                  <a:pt x="8" y="7"/>
                </a:cubicBezTo>
                <a:lnTo>
                  <a:pt x="8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3" name="Freeform 2697">
            <a:extLst>
              <a:ext uri="{FF2B5EF4-FFF2-40B4-BE49-F238E27FC236}">
                <a16:creationId xmlns:a16="http://schemas.microsoft.com/office/drawing/2014/main" id="{02AB5C33-0A61-5D41-BF45-CD52CD633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3208338"/>
            <a:ext cx="11113" cy="3175"/>
          </a:xfrm>
          <a:custGeom>
            <a:avLst/>
            <a:gdLst>
              <a:gd name="T0" fmla="*/ 10071 w 32"/>
              <a:gd name="T1" fmla="*/ 2778 h 8"/>
              <a:gd name="T2" fmla="*/ 695 w 32"/>
              <a:gd name="T3" fmla="*/ 2778 h 8"/>
              <a:gd name="T4" fmla="*/ 0 w 32"/>
              <a:gd name="T5" fmla="*/ 1588 h 8"/>
              <a:gd name="T6" fmla="*/ 695 w 32"/>
              <a:gd name="T7" fmla="*/ 0 h 8"/>
              <a:gd name="T8" fmla="*/ 10071 w 32"/>
              <a:gd name="T9" fmla="*/ 0 h 8"/>
              <a:gd name="T10" fmla="*/ 10766 w 32"/>
              <a:gd name="T11" fmla="*/ 1588 h 8"/>
              <a:gd name="T12" fmla="*/ 10071 w 32"/>
              <a:gd name="T13" fmla="*/ 2778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8">
                <a:moveTo>
                  <a:pt x="29" y="7"/>
                </a:moveTo>
                <a:lnTo>
                  <a:pt x="2" y="7"/>
                </a:lnTo>
                <a:lnTo>
                  <a:pt x="0" y="4"/>
                </a:lnTo>
                <a:lnTo>
                  <a:pt x="2" y="0"/>
                </a:lnTo>
                <a:lnTo>
                  <a:pt x="29" y="0"/>
                </a:lnTo>
                <a:cubicBezTo>
                  <a:pt x="31" y="0"/>
                  <a:pt x="31" y="4"/>
                  <a:pt x="31" y="4"/>
                </a:cubicBezTo>
                <a:cubicBezTo>
                  <a:pt x="31" y="4"/>
                  <a:pt x="31" y="7"/>
                  <a:pt x="29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4" name="Freeform 2698">
            <a:extLst>
              <a:ext uri="{FF2B5EF4-FFF2-40B4-BE49-F238E27FC236}">
                <a16:creationId xmlns:a16="http://schemas.microsoft.com/office/drawing/2014/main" id="{2E411CE2-BF0B-5647-A141-4A4BDAD3C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209925"/>
            <a:ext cx="11112" cy="1588"/>
          </a:xfrm>
          <a:custGeom>
            <a:avLst/>
            <a:gdLst>
              <a:gd name="T0" fmla="*/ 383 w 29"/>
              <a:gd name="T1" fmla="*/ 0 h 4"/>
              <a:gd name="T2" fmla="*/ 9962 w 29"/>
              <a:gd name="T3" fmla="*/ 0 h 4"/>
              <a:gd name="T4" fmla="*/ 10729 w 29"/>
              <a:gd name="T5" fmla="*/ 1191 h 4"/>
              <a:gd name="T6" fmla="*/ 9962 w 29"/>
              <a:gd name="T7" fmla="*/ 1191 h 4"/>
              <a:gd name="T8" fmla="*/ 383 w 29"/>
              <a:gd name="T9" fmla="*/ 1191 h 4"/>
              <a:gd name="T10" fmla="*/ 0 w 29"/>
              <a:gd name="T11" fmla="*/ 1191 h 4"/>
              <a:gd name="T12" fmla="*/ 383 w 29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4">
                <a:moveTo>
                  <a:pt x="1" y="0"/>
                </a:moveTo>
                <a:lnTo>
                  <a:pt x="26" y="0"/>
                </a:lnTo>
                <a:lnTo>
                  <a:pt x="28" y="3"/>
                </a:lnTo>
                <a:lnTo>
                  <a:pt x="26" y="3"/>
                </a:lnTo>
                <a:lnTo>
                  <a:pt x="1" y="3"/>
                </a:ln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0"/>
                  <a:pt x="1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5" name="Freeform 2699">
            <a:extLst>
              <a:ext uri="{FF2B5EF4-FFF2-40B4-BE49-F238E27FC236}">
                <a16:creationId xmlns:a16="http://schemas.microsoft.com/office/drawing/2014/main" id="{336386E3-242A-F947-8DD6-506990E53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209925"/>
            <a:ext cx="11112" cy="1588"/>
          </a:xfrm>
          <a:custGeom>
            <a:avLst/>
            <a:gdLst>
              <a:gd name="T0" fmla="*/ 9678 w 31"/>
              <a:gd name="T1" fmla="*/ 1191 h 4"/>
              <a:gd name="T2" fmla="*/ 717 w 31"/>
              <a:gd name="T3" fmla="*/ 1191 h 4"/>
              <a:gd name="T4" fmla="*/ 0 w 31"/>
              <a:gd name="T5" fmla="*/ 1191 h 4"/>
              <a:gd name="T6" fmla="*/ 717 w 31"/>
              <a:gd name="T7" fmla="*/ 0 h 4"/>
              <a:gd name="T8" fmla="*/ 9678 w 31"/>
              <a:gd name="T9" fmla="*/ 0 h 4"/>
              <a:gd name="T10" fmla="*/ 10754 w 31"/>
              <a:gd name="T11" fmla="*/ 1191 h 4"/>
              <a:gd name="T12" fmla="*/ 9678 w 31"/>
              <a:gd name="T13" fmla="*/ 1191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" h="4">
                <a:moveTo>
                  <a:pt x="27" y="3"/>
                </a:moveTo>
                <a:lnTo>
                  <a:pt x="2" y="3"/>
                </a:lnTo>
                <a:cubicBezTo>
                  <a:pt x="1" y="3"/>
                  <a:pt x="0" y="3"/>
                  <a:pt x="0" y="3"/>
                </a:cubicBezTo>
                <a:cubicBezTo>
                  <a:pt x="0" y="3"/>
                  <a:pt x="1" y="0"/>
                  <a:pt x="2" y="0"/>
                </a:cubicBezTo>
                <a:lnTo>
                  <a:pt x="27" y="0"/>
                </a:lnTo>
                <a:cubicBezTo>
                  <a:pt x="29" y="0"/>
                  <a:pt x="30" y="3"/>
                  <a:pt x="30" y="3"/>
                </a:cubicBezTo>
                <a:cubicBezTo>
                  <a:pt x="30" y="3"/>
                  <a:pt x="29" y="3"/>
                  <a:pt x="27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6" name="Freeform 2700">
            <a:extLst>
              <a:ext uri="{FF2B5EF4-FFF2-40B4-BE49-F238E27FC236}">
                <a16:creationId xmlns:a16="http://schemas.microsoft.com/office/drawing/2014/main" id="{3018D493-8DAB-AF43-8380-A4F58BF53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3206750"/>
            <a:ext cx="1588" cy="1588"/>
          </a:xfrm>
          <a:custGeom>
            <a:avLst/>
            <a:gdLst>
              <a:gd name="T0" fmla="*/ 0 w 2"/>
              <a:gd name="T1" fmla="*/ 0 h 5"/>
              <a:gd name="T2" fmla="*/ 794 w 2"/>
              <a:gd name="T3" fmla="*/ 0 h 5"/>
              <a:gd name="T4" fmla="*/ 794 w 2"/>
              <a:gd name="T5" fmla="*/ 1270 h 5"/>
              <a:gd name="T6" fmla="*/ 0 w 2"/>
              <a:gd name="T7" fmla="*/ 1270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lnTo>
                  <a:pt x="1" y="0"/>
                </a:lnTo>
                <a:lnTo>
                  <a:pt x="1" y="4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7" name="Freeform 2701">
            <a:extLst>
              <a:ext uri="{FF2B5EF4-FFF2-40B4-BE49-F238E27FC236}">
                <a16:creationId xmlns:a16="http://schemas.microsoft.com/office/drawing/2014/main" id="{554C4579-F72C-F24C-AE99-616F31E8D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3208338"/>
            <a:ext cx="1588" cy="1587"/>
          </a:xfrm>
          <a:custGeom>
            <a:avLst/>
            <a:gdLst>
              <a:gd name="T0" fmla="*/ 0 w 2"/>
              <a:gd name="T1" fmla="*/ 0 h 3"/>
              <a:gd name="T2" fmla="*/ 794 w 2"/>
              <a:gd name="T3" fmla="*/ 0 h 3"/>
              <a:gd name="T4" fmla="*/ 794 w 2"/>
              <a:gd name="T5" fmla="*/ 1058 h 3"/>
              <a:gd name="T6" fmla="*/ 0 w 2"/>
              <a:gd name="T7" fmla="*/ 1058 h 3"/>
              <a:gd name="T8" fmla="*/ 0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1" y="0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8" name="Freeform 2702">
            <a:extLst>
              <a:ext uri="{FF2B5EF4-FFF2-40B4-BE49-F238E27FC236}">
                <a16:creationId xmlns:a16="http://schemas.microsoft.com/office/drawing/2014/main" id="{2F6BC8F4-CA67-0E49-9CE1-6C9828286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275" y="3208338"/>
            <a:ext cx="1588" cy="1587"/>
          </a:xfrm>
          <a:custGeom>
            <a:avLst/>
            <a:gdLst>
              <a:gd name="T0" fmla="*/ 0 w 3"/>
              <a:gd name="T1" fmla="*/ 0 h 3"/>
              <a:gd name="T2" fmla="*/ 1059 w 3"/>
              <a:gd name="T3" fmla="*/ 0 h 3"/>
              <a:gd name="T4" fmla="*/ 1059 w 3"/>
              <a:gd name="T5" fmla="*/ 1058 h 3"/>
              <a:gd name="T6" fmla="*/ 0 w 3"/>
              <a:gd name="T7" fmla="*/ 1058 h 3"/>
              <a:gd name="T8" fmla="*/ 0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9" name="Freeform 2703">
            <a:extLst>
              <a:ext uri="{FF2B5EF4-FFF2-40B4-BE49-F238E27FC236}">
                <a16:creationId xmlns:a16="http://schemas.microsoft.com/office/drawing/2014/main" id="{CD837DFC-180B-7849-9C26-D8C53B74B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03575"/>
            <a:ext cx="3175" cy="3175"/>
          </a:xfrm>
          <a:custGeom>
            <a:avLst/>
            <a:gdLst>
              <a:gd name="T0" fmla="*/ 0 w 10"/>
              <a:gd name="T1" fmla="*/ 0 h 7"/>
              <a:gd name="T2" fmla="*/ 318 w 10"/>
              <a:gd name="T3" fmla="*/ 0 h 7"/>
              <a:gd name="T4" fmla="*/ 318 w 10"/>
              <a:gd name="T5" fmla="*/ 0 h 7"/>
              <a:gd name="T6" fmla="*/ 953 w 10"/>
              <a:gd name="T7" fmla="*/ 0 h 7"/>
              <a:gd name="T8" fmla="*/ 953 w 10"/>
              <a:gd name="T9" fmla="*/ 0 h 7"/>
              <a:gd name="T10" fmla="*/ 1588 w 10"/>
              <a:gd name="T11" fmla="*/ 0 h 7"/>
              <a:gd name="T12" fmla="*/ 1588 w 10"/>
              <a:gd name="T13" fmla="*/ 0 h 7"/>
              <a:gd name="T14" fmla="*/ 1905 w 10"/>
              <a:gd name="T15" fmla="*/ 0 h 7"/>
              <a:gd name="T16" fmla="*/ 1905 w 10"/>
              <a:gd name="T17" fmla="*/ 0 h 7"/>
              <a:gd name="T18" fmla="*/ 2858 w 10"/>
              <a:gd name="T19" fmla="*/ 0 h 7"/>
              <a:gd name="T20" fmla="*/ 2858 w 10"/>
              <a:gd name="T21" fmla="*/ 1361 h 7"/>
              <a:gd name="T22" fmla="*/ 2223 w 10"/>
              <a:gd name="T23" fmla="*/ 2721 h 7"/>
              <a:gd name="T24" fmla="*/ 0 w 10"/>
              <a:gd name="T25" fmla="*/ 2721 h 7"/>
              <a:gd name="T26" fmla="*/ 0 w 10"/>
              <a:gd name="T27" fmla="*/ 1361 h 7"/>
              <a:gd name="T28" fmla="*/ 0 w 10"/>
              <a:gd name="T29" fmla="*/ 0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7">
                <a:moveTo>
                  <a:pt x="0" y="0"/>
                </a:move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9" y="0"/>
                </a:lnTo>
                <a:lnTo>
                  <a:pt x="9" y="3"/>
                </a:lnTo>
                <a:lnTo>
                  <a:pt x="7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0" name="Freeform 2704">
            <a:extLst>
              <a:ext uri="{FF2B5EF4-FFF2-40B4-BE49-F238E27FC236}">
                <a16:creationId xmlns:a16="http://schemas.microsoft.com/office/drawing/2014/main" id="{C34F432B-1124-694E-A4D0-04336BBD4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03575"/>
            <a:ext cx="4762" cy="3175"/>
          </a:xfrm>
          <a:custGeom>
            <a:avLst/>
            <a:gdLst>
              <a:gd name="T0" fmla="*/ 3175 w 12"/>
              <a:gd name="T1" fmla="*/ 2721 h 7"/>
              <a:gd name="T2" fmla="*/ 397 w 12"/>
              <a:gd name="T3" fmla="*/ 2721 h 7"/>
              <a:gd name="T4" fmla="*/ 0 w 12"/>
              <a:gd name="T5" fmla="*/ 1361 h 7"/>
              <a:gd name="T6" fmla="*/ 0 w 12"/>
              <a:gd name="T7" fmla="*/ 0 h 7"/>
              <a:gd name="T8" fmla="*/ 397 w 12"/>
              <a:gd name="T9" fmla="*/ 0 h 7"/>
              <a:gd name="T10" fmla="*/ 397 w 12"/>
              <a:gd name="T11" fmla="*/ 1361 h 7"/>
              <a:gd name="T12" fmla="*/ 3175 w 12"/>
              <a:gd name="T13" fmla="*/ 2721 h 7"/>
              <a:gd name="T14" fmla="*/ 4365 w 12"/>
              <a:gd name="T15" fmla="*/ 1361 h 7"/>
              <a:gd name="T16" fmla="*/ 3175 w 12"/>
              <a:gd name="T17" fmla="*/ 2721 h 7"/>
              <a:gd name="T18" fmla="*/ 3968 w 12"/>
              <a:gd name="T19" fmla="*/ 1361 h 7"/>
              <a:gd name="T20" fmla="*/ 3968 w 12"/>
              <a:gd name="T21" fmla="*/ 0 h 7"/>
              <a:gd name="T22" fmla="*/ 4365 w 12"/>
              <a:gd name="T23" fmla="*/ 136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7">
                <a:moveTo>
                  <a:pt x="8" y="6"/>
                </a:moveTo>
                <a:lnTo>
                  <a:pt x="1" y="6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lnTo>
                  <a:pt x="8" y="6"/>
                </a:lnTo>
                <a:close/>
                <a:moveTo>
                  <a:pt x="11" y="3"/>
                </a:moveTo>
                <a:lnTo>
                  <a:pt x="8" y="6"/>
                </a:lnTo>
                <a:lnTo>
                  <a:pt x="10" y="3"/>
                </a:lnTo>
                <a:lnTo>
                  <a:pt x="10" y="0"/>
                </a:lnTo>
                <a:lnTo>
                  <a:pt x="1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1" name="Freeform 2705">
            <a:extLst>
              <a:ext uri="{FF2B5EF4-FFF2-40B4-BE49-F238E27FC236}">
                <a16:creationId xmlns:a16="http://schemas.microsoft.com/office/drawing/2014/main" id="{7449B92F-680B-1D44-8E99-691CC63CF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05163"/>
            <a:ext cx="3175" cy="4762"/>
          </a:xfrm>
          <a:custGeom>
            <a:avLst/>
            <a:gdLst>
              <a:gd name="T0" fmla="*/ 2778 w 8"/>
              <a:gd name="T1" fmla="*/ 0 h 14"/>
              <a:gd name="T2" fmla="*/ 2778 w 8"/>
              <a:gd name="T3" fmla="*/ 4422 h 14"/>
              <a:gd name="T4" fmla="*/ 0 w 8"/>
              <a:gd name="T5" fmla="*/ 4422 h 14"/>
              <a:gd name="T6" fmla="*/ 397 w 8"/>
              <a:gd name="T7" fmla="*/ 0 h 14"/>
              <a:gd name="T8" fmla="*/ 2778 w 8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4">
                <a:moveTo>
                  <a:pt x="7" y="0"/>
                </a:moveTo>
                <a:lnTo>
                  <a:pt x="7" y="13"/>
                </a:lnTo>
                <a:lnTo>
                  <a:pt x="0" y="13"/>
                </a:lnTo>
                <a:lnTo>
                  <a:pt x="1" y="0"/>
                </a:lnTo>
                <a:lnTo>
                  <a:pt x="7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2" name="Freeform 2706">
            <a:extLst>
              <a:ext uri="{FF2B5EF4-FFF2-40B4-BE49-F238E27FC236}">
                <a16:creationId xmlns:a16="http://schemas.microsoft.com/office/drawing/2014/main" id="{A605A876-327A-2846-8273-336B5FA5C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05163"/>
            <a:ext cx="3175" cy="4762"/>
          </a:xfrm>
          <a:custGeom>
            <a:avLst/>
            <a:gdLst>
              <a:gd name="T0" fmla="*/ 2822 w 9"/>
              <a:gd name="T1" fmla="*/ 4422 h 14"/>
              <a:gd name="T2" fmla="*/ 353 w 9"/>
              <a:gd name="T3" fmla="*/ 4422 h 14"/>
              <a:gd name="T4" fmla="*/ 0 w 9"/>
              <a:gd name="T5" fmla="*/ 4422 h 14"/>
              <a:gd name="T6" fmla="*/ 0 w 9"/>
              <a:gd name="T7" fmla="*/ 0 h 14"/>
              <a:gd name="T8" fmla="*/ 353 w 9"/>
              <a:gd name="T9" fmla="*/ 0 h 14"/>
              <a:gd name="T10" fmla="*/ 353 w 9"/>
              <a:gd name="T11" fmla="*/ 4422 h 14"/>
              <a:gd name="T12" fmla="*/ 2469 w 9"/>
              <a:gd name="T13" fmla="*/ 3061 h 14"/>
              <a:gd name="T14" fmla="*/ 2469 w 9"/>
              <a:gd name="T15" fmla="*/ 0 h 14"/>
              <a:gd name="T16" fmla="*/ 2469 w 9"/>
              <a:gd name="T17" fmla="*/ 0 h 14"/>
              <a:gd name="T18" fmla="*/ 2822 w 9"/>
              <a:gd name="T19" fmla="*/ 4422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4">
                <a:moveTo>
                  <a:pt x="8" y="13"/>
                </a:moveTo>
                <a:lnTo>
                  <a:pt x="1" y="13"/>
                </a:lnTo>
                <a:lnTo>
                  <a:pt x="0" y="13"/>
                </a:lnTo>
                <a:lnTo>
                  <a:pt x="0" y="0"/>
                </a:lnTo>
                <a:lnTo>
                  <a:pt x="1" y="0"/>
                </a:lnTo>
                <a:lnTo>
                  <a:pt x="1" y="13"/>
                </a:lnTo>
                <a:lnTo>
                  <a:pt x="7" y="9"/>
                </a:lnTo>
                <a:lnTo>
                  <a:pt x="7" y="0"/>
                </a:lnTo>
                <a:lnTo>
                  <a:pt x="8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3" name="Freeform 2707">
            <a:extLst>
              <a:ext uri="{FF2B5EF4-FFF2-40B4-BE49-F238E27FC236}">
                <a16:creationId xmlns:a16="http://schemas.microsoft.com/office/drawing/2014/main" id="{B9BE43D1-29B4-DA49-A8BD-A08150DFB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05163"/>
            <a:ext cx="3175" cy="3175"/>
          </a:xfrm>
          <a:custGeom>
            <a:avLst/>
            <a:gdLst>
              <a:gd name="T0" fmla="*/ 0 w 10"/>
              <a:gd name="T1" fmla="*/ 0 h 8"/>
              <a:gd name="T2" fmla="*/ 318 w 10"/>
              <a:gd name="T3" fmla="*/ 0 h 8"/>
              <a:gd name="T4" fmla="*/ 318 w 10"/>
              <a:gd name="T5" fmla="*/ 1191 h 8"/>
              <a:gd name="T6" fmla="*/ 953 w 10"/>
              <a:gd name="T7" fmla="*/ 1191 h 8"/>
              <a:gd name="T8" fmla="*/ 953 w 10"/>
              <a:gd name="T9" fmla="*/ 0 h 8"/>
              <a:gd name="T10" fmla="*/ 1588 w 10"/>
              <a:gd name="T11" fmla="*/ 0 h 8"/>
              <a:gd name="T12" fmla="*/ 1588 w 10"/>
              <a:gd name="T13" fmla="*/ 1191 h 8"/>
              <a:gd name="T14" fmla="*/ 2223 w 10"/>
              <a:gd name="T15" fmla="*/ 1191 h 8"/>
              <a:gd name="T16" fmla="*/ 2223 w 10"/>
              <a:gd name="T17" fmla="*/ 0 h 8"/>
              <a:gd name="T18" fmla="*/ 2858 w 10"/>
              <a:gd name="T19" fmla="*/ 0 h 8"/>
              <a:gd name="T20" fmla="*/ 2858 w 10"/>
              <a:gd name="T21" fmla="*/ 1191 h 8"/>
              <a:gd name="T22" fmla="*/ 2540 w 10"/>
              <a:gd name="T23" fmla="*/ 2778 h 8"/>
              <a:gd name="T24" fmla="*/ 318 w 10"/>
              <a:gd name="T25" fmla="*/ 2778 h 8"/>
              <a:gd name="T26" fmla="*/ 0 w 10"/>
              <a:gd name="T27" fmla="*/ 1191 h 8"/>
              <a:gd name="T28" fmla="*/ 0 w 10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8">
                <a:moveTo>
                  <a:pt x="0" y="0"/>
                </a:moveTo>
                <a:lnTo>
                  <a:pt x="1" y="0"/>
                </a:lnTo>
                <a:lnTo>
                  <a:pt x="1" y="3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7" y="3"/>
                </a:lnTo>
                <a:lnTo>
                  <a:pt x="7" y="0"/>
                </a:lnTo>
                <a:lnTo>
                  <a:pt x="9" y="0"/>
                </a:lnTo>
                <a:lnTo>
                  <a:pt x="9" y="3"/>
                </a:lnTo>
                <a:cubicBezTo>
                  <a:pt x="9" y="7"/>
                  <a:pt x="8" y="7"/>
                  <a:pt x="8" y="7"/>
                </a:cubicBezTo>
                <a:lnTo>
                  <a:pt x="1" y="7"/>
                </a:lnTo>
                <a:cubicBezTo>
                  <a:pt x="0" y="7"/>
                  <a:pt x="0" y="7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4" name="Freeform 2708">
            <a:extLst>
              <a:ext uri="{FF2B5EF4-FFF2-40B4-BE49-F238E27FC236}">
                <a16:creationId xmlns:a16="http://schemas.microsoft.com/office/drawing/2014/main" id="{59CADE39-F9B3-FE4A-9EBA-F5010AE98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05163"/>
            <a:ext cx="4762" cy="3175"/>
          </a:xfrm>
          <a:custGeom>
            <a:avLst/>
            <a:gdLst>
              <a:gd name="T0" fmla="*/ 3572 w 12"/>
              <a:gd name="T1" fmla="*/ 2778 h 8"/>
              <a:gd name="T2" fmla="*/ 397 w 12"/>
              <a:gd name="T3" fmla="*/ 2778 h 8"/>
              <a:gd name="T4" fmla="*/ 0 w 12"/>
              <a:gd name="T5" fmla="*/ 1191 h 8"/>
              <a:gd name="T6" fmla="*/ 0 w 12"/>
              <a:gd name="T7" fmla="*/ 0 h 8"/>
              <a:gd name="T8" fmla="*/ 397 w 12"/>
              <a:gd name="T9" fmla="*/ 0 h 8"/>
              <a:gd name="T10" fmla="*/ 397 w 12"/>
              <a:gd name="T11" fmla="*/ 1191 h 8"/>
              <a:gd name="T12" fmla="*/ 3572 w 12"/>
              <a:gd name="T13" fmla="*/ 2778 h 8"/>
              <a:gd name="T14" fmla="*/ 3572 w 12"/>
              <a:gd name="T15" fmla="*/ 1191 h 8"/>
              <a:gd name="T16" fmla="*/ 3572 w 12"/>
              <a:gd name="T17" fmla="*/ 0 h 8"/>
              <a:gd name="T18" fmla="*/ 3968 w 12"/>
              <a:gd name="T19" fmla="*/ 0 h 8"/>
              <a:gd name="T20" fmla="*/ 4365 w 12"/>
              <a:gd name="T21" fmla="*/ 2778 h 8"/>
              <a:gd name="T22" fmla="*/ 3572 w 12"/>
              <a:gd name="T23" fmla="*/ 2778 h 8"/>
              <a:gd name="T24" fmla="*/ 1191 w 12"/>
              <a:gd name="T25" fmla="*/ 1191 h 8"/>
              <a:gd name="T26" fmla="*/ 1587 w 12"/>
              <a:gd name="T27" fmla="*/ 0 h 8"/>
              <a:gd name="T28" fmla="*/ 1984 w 12"/>
              <a:gd name="T29" fmla="*/ 1191 h 8"/>
              <a:gd name="T30" fmla="*/ 1191 w 12"/>
              <a:gd name="T31" fmla="*/ 1191 h 8"/>
              <a:gd name="T32" fmla="*/ 794 w 12"/>
              <a:gd name="T33" fmla="*/ 1191 h 8"/>
              <a:gd name="T34" fmla="*/ 794 w 12"/>
              <a:gd name="T35" fmla="*/ 0 h 8"/>
              <a:gd name="T36" fmla="*/ 1191 w 12"/>
              <a:gd name="T37" fmla="*/ 1191 h 8"/>
              <a:gd name="T38" fmla="*/ 2778 w 12"/>
              <a:gd name="T39" fmla="*/ 1191 h 8"/>
              <a:gd name="T40" fmla="*/ 3175 w 12"/>
              <a:gd name="T41" fmla="*/ 0 h 8"/>
              <a:gd name="T42" fmla="*/ 3175 w 12"/>
              <a:gd name="T43" fmla="*/ 1191 h 8"/>
              <a:gd name="T44" fmla="*/ 2778 w 12"/>
              <a:gd name="T45" fmla="*/ 1191 h 8"/>
              <a:gd name="T46" fmla="*/ 2381 w 12"/>
              <a:gd name="T47" fmla="*/ 1191 h 8"/>
              <a:gd name="T48" fmla="*/ 2381 w 12"/>
              <a:gd name="T49" fmla="*/ 0 h 8"/>
              <a:gd name="T50" fmla="*/ 2778 w 12"/>
              <a:gd name="T51" fmla="*/ 1191 h 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" h="8">
                <a:moveTo>
                  <a:pt x="9" y="7"/>
                </a:moveTo>
                <a:lnTo>
                  <a:pt x="1" y="7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lnTo>
                  <a:pt x="9" y="7"/>
                </a:lnTo>
                <a:lnTo>
                  <a:pt x="9" y="3"/>
                </a:lnTo>
                <a:lnTo>
                  <a:pt x="9" y="0"/>
                </a:lnTo>
                <a:lnTo>
                  <a:pt x="10" y="0"/>
                </a:lnTo>
                <a:lnTo>
                  <a:pt x="11" y="7"/>
                </a:lnTo>
                <a:lnTo>
                  <a:pt x="9" y="7"/>
                </a:lnTo>
                <a:close/>
                <a:moveTo>
                  <a:pt x="3" y="3"/>
                </a:moveTo>
                <a:lnTo>
                  <a:pt x="4" y="0"/>
                </a:lnTo>
                <a:lnTo>
                  <a:pt x="5" y="3"/>
                </a:lnTo>
                <a:lnTo>
                  <a:pt x="3" y="3"/>
                </a:lnTo>
                <a:lnTo>
                  <a:pt x="2" y="3"/>
                </a:lnTo>
                <a:lnTo>
                  <a:pt x="2" y="0"/>
                </a:lnTo>
                <a:lnTo>
                  <a:pt x="3" y="3"/>
                </a:lnTo>
                <a:close/>
                <a:moveTo>
                  <a:pt x="7" y="3"/>
                </a:moveTo>
                <a:lnTo>
                  <a:pt x="8" y="0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6" y="0"/>
                </a:lnTo>
                <a:lnTo>
                  <a:pt x="7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5" name="Freeform 2709">
            <a:extLst>
              <a:ext uri="{FF2B5EF4-FFF2-40B4-BE49-F238E27FC236}">
                <a16:creationId xmlns:a16="http://schemas.microsoft.com/office/drawing/2014/main" id="{50DF7923-4FB4-4B48-8143-6977C91D2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08338"/>
            <a:ext cx="3175" cy="3175"/>
          </a:xfrm>
          <a:custGeom>
            <a:avLst/>
            <a:gdLst>
              <a:gd name="T0" fmla="*/ 2721 w 7"/>
              <a:gd name="T1" fmla="*/ 0 h 7"/>
              <a:gd name="T2" fmla="*/ 2721 w 7"/>
              <a:gd name="T3" fmla="*/ 2721 h 7"/>
              <a:gd name="T4" fmla="*/ 0 w 7"/>
              <a:gd name="T5" fmla="*/ 2721 h 7"/>
              <a:gd name="T6" fmla="*/ 0 w 7"/>
              <a:gd name="T7" fmla="*/ 0 h 7"/>
              <a:gd name="T8" fmla="*/ 2721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0"/>
                </a:moveTo>
                <a:lnTo>
                  <a:pt x="6" y="6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6" name="Freeform 2710">
            <a:extLst>
              <a:ext uri="{FF2B5EF4-FFF2-40B4-BE49-F238E27FC236}">
                <a16:creationId xmlns:a16="http://schemas.microsoft.com/office/drawing/2014/main" id="{839E1382-E32F-3E44-99C0-8CE9CAAEB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08338"/>
            <a:ext cx="3175" cy="3175"/>
          </a:xfrm>
          <a:custGeom>
            <a:avLst/>
            <a:gdLst>
              <a:gd name="T0" fmla="*/ 2778 w 8"/>
              <a:gd name="T1" fmla="*/ 2721 h 7"/>
              <a:gd name="T2" fmla="*/ 0 w 8"/>
              <a:gd name="T3" fmla="*/ 2721 h 7"/>
              <a:gd name="T4" fmla="*/ 2381 w 8"/>
              <a:gd name="T5" fmla="*/ 907 h 7"/>
              <a:gd name="T6" fmla="*/ 2381 w 8"/>
              <a:gd name="T7" fmla="*/ 0 h 7"/>
              <a:gd name="T8" fmla="*/ 2778 w 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6"/>
                </a:moveTo>
                <a:lnTo>
                  <a:pt x="0" y="6"/>
                </a:lnTo>
                <a:lnTo>
                  <a:pt x="6" y="2"/>
                </a:lnTo>
                <a:lnTo>
                  <a:pt x="6" y="0"/>
                </a:lnTo>
                <a:lnTo>
                  <a:pt x="7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7" name="Freeform 2711">
            <a:extLst>
              <a:ext uri="{FF2B5EF4-FFF2-40B4-BE49-F238E27FC236}">
                <a16:creationId xmlns:a16="http://schemas.microsoft.com/office/drawing/2014/main" id="{C700A101-E873-6D45-BFA0-D0B77EE2E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05163"/>
            <a:ext cx="3175" cy="3175"/>
          </a:xfrm>
          <a:custGeom>
            <a:avLst/>
            <a:gdLst>
              <a:gd name="T0" fmla="*/ 0 w 11"/>
              <a:gd name="T1" fmla="*/ 0 h 8"/>
              <a:gd name="T2" fmla="*/ 289 w 11"/>
              <a:gd name="T3" fmla="*/ 0 h 8"/>
              <a:gd name="T4" fmla="*/ 289 w 11"/>
              <a:gd name="T5" fmla="*/ 1191 h 8"/>
              <a:gd name="T6" fmla="*/ 1155 w 11"/>
              <a:gd name="T7" fmla="*/ 1191 h 8"/>
              <a:gd name="T8" fmla="*/ 1155 w 11"/>
              <a:gd name="T9" fmla="*/ 0 h 8"/>
              <a:gd name="T10" fmla="*/ 1732 w 11"/>
              <a:gd name="T11" fmla="*/ 0 h 8"/>
              <a:gd name="T12" fmla="*/ 1732 w 11"/>
              <a:gd name="T13" fmla="*/ 1191 h 8"/>
              <a:gd name="T14" fmla="*/ 2020 w 11"/>
              <a:gd name="T15" fmla="*/ 1191 h 8"/>
              <a:gd name="T16" fmla="*/ 2020 w 11"/>
              <a:gd name="T17" fmla="*/ 0 h 8"/>
              <a:gd name="T18" fmla="*/ 2886 w 11"/>
              <a:gd name="T19" fmla="*/ 0 h 8"/>
              <a:gd name="T20" fmla="*/ 2886 w 11"/>
              <a:gd name="T21" fmla="*/ 1191 h 8"/>
              <a:gd name="T22" fmla="*/ 2598 w 11"/>
              <a:gd name="T23" fmla="*/ 2778 h 8"/>
              <a:gd name="T24" fmla="*/ 289 w 11"/>
              <a:gd name="T25" fmla="*/ 2778 h 8"/>
              <a:gd name="T26" fmla="*/ 0 w 11"/>
              <a:gd name="T27" fmla="*/ 1191 h 8"/>
              <a:gd name="T28" fmla="*/ 0 w 11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8">
                <a:moveTo>
                  <a:pt x="0" y="0"/>
                </a:moveTo>
                <a:lnTo>
                  <a:pt x="1" y="0"/>
                </a:lnTo>
                <a:lnTo>
                  <a:pt x="1" y="3"/>
                </a:lnTo>
                <a:lnTo>
                  <a:pt x="4" y="3"/>
                </a:lnTo>
                <a:lnTo>
                  <a:pt x="4" y="0"/>
                </a:lnTo>
                <a:lnTo>
                  <a:pt x="6" y="0"/>
                </a:lnTo>
                <a:lnTo>
                  <a:pt x="6" y="3"/>
                </a:lnTo>
                <a:lnTo>
                  <a:pt x="7" y="3"/>
                </a:lnTo>
                <a:lnTo>
                  <a:pt x="7" y="0"/>
                </a:lnTo>
                <a:lnTo>
                  <a:pt x="10" y="0"/>
                </a:lnTo>
                <a:lnTo>
                  <a:pt x="10" y="3"/>
                </a:lnTo>
                <a:cubicBezTo>
                  <a:pt x="10" y="7"/>
                  <a:pt x="10" y="7"/>
                  <a:pt x="9" y="7"/>
                </a:cubicBezTo>
                <a:lnTo>
                  <a:pt x="1" y="7"/>
                </a:lnTo>
                <a:cubicBezTo>
                  <a:pt x="1" y="7"/>
                  <a:pt x="0" y="7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8" name="Freeform 2712">
            <a:extLst>
              <a:ext uri="{FF2B5EF4-FFF2-40B4-BE49-F238E27FC236}">
                <a16:creationId xmlns:a16="http://schemas.microsoft.com/office/drawing/2014/main" id="{2A7C7B0C-AAC2-DF4E-AAC1-3CED3DA46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05163"/>
            <a:ext cx="4762" cy="3175"/>
          </a:xfrm>
          <a:custGeom>
            <a:avLst/>
            <a:gdLst>
              <a:gd name="T0" fmla="*/ 3968 w 12"/>
              <a:gd name="T1" fmla="*/ 2778 h 8"/>
              <a:gd name="T2" fmla="*/ 794 w 12"/>
              <a:gd name="T3" fmla="*/ 2778 h 8"/>
              <a:gd name="T4" fmla="*/ 0 w 12"/>
              <a:gd name="T5" fmla="*/ 1191 h 8"/>
              <a:gd name="T6" fmla="*/ 0 w 12"/>
              <a:gd name="T7" fmla="*/ 0 h 8"/>
              <a:gd name="T8" fmla="*/ 397 w 12"/>
              <a:gd name="T9" fmla="*/ 0 h 8"/>
              <a:gd name="T10" fmla="*/ 794 w 12"/>
              <a:gd name="T11" fmla="*/ 1191 h 8"/>
              <a:gd name="T12" fmla="*/ 3968 w 12"/>
              <a:gd name="T13" fmla="*/ 2778 h 8"/>
              <a:gd name="T14" fmla="*/ 4365 w 12"/>
              <a:gd name="T15" fmla="*/ 1191 h 8"/>
              <a:gd name="T16" fmla="*/ 4365 w 12"/>
              <a:gd name="T17" fmla="*/ 2778 h 8"/>
              <a:gd name="T18" fmla="*/ 3968 w 12"/>
              <a:gd name="T19" fmla="*/ 2778 h 8"/>
              <a:gd name="T20" fmla="*/ 1191 w 12"/>
              <a:gd name="T21" fmla="*/ 1191 h 8"/>
              <a:gd name="T22" fmla="*/ 1984 w 12"/>
              <a:gd name="T23" fmla="*/ 0 h 8"/>
              <a:gd name="T24" fmla="*/ 1984 w 12"/>
              <a:gd name="T25" fmla="*/ 1191 h 8"/>
              <a:gd name="T26" fmla="*/ 1191 w 12"/>
              <a:gd name="T27" fmla="*/ 1191 h 8"/>
              <a:gd name="T28" fmla="*/ 794 w 12"/>
              <a:gd name="T29" fmla="*/ 1191 h 8"/>
              <a:gd name="T30" fmla="*/ 794 w 12"/>
              <a:gd name="T31" fmla="*/ 0 h 8"/>
              <a:gd name="T32" fmla="*/ 1191 w 12"/>
              <a:gd name="T33" fmla="*/ 1191 h 8"/>
              <a:gd name="T34" fmla="*/ 3175 w 12"/>
              <a:gd name="T35" fmla="*/ 1191 h 8"/>
              <a:gd name="T36" fmla="*/ 3175 w 12"/>
              <a:gd name="T37" fmla="*/ 0 h 8"/>
              <a:gd name="T38" fmla="*/ 3572 w 12"/>
              <a:gd name="T39" fmla="*/ 1191 h 8"/>
              <a:gd name="T40" fmla="*/ 3175 w 12"/>
              <a:gd name="T41" fmla="*/ 1191 h 8"/>
              <a:gd name="T42" fmla="*/ 2778 w 12"/>
              <a:gd name="T43" fmla="*/ 1191 h 8"/>
              <a:gd name="T44" fmla="*/ 2778 w 12"/>
              <a:gd name="T45" fmla="*/ 0 h 8"/>
              <a:gd name="T46" fmla="*/ 3175 w 12"/>
              <a:gd name="T47" fmla="*/ 1191 h 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8">
                <a:moveTo>
                  <a:pt x="10" y="7"/>
                </a:moveTo>
                <a:lnTo>
                  <a:pt x="2" y="7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2" y="3"/>
                </a:lnTo>
                <a:lnTo>
                  <a:pt x="10" y="7"/>
                </a:lnTo>
                <a:lnTo>
                  <a:pt x="11" y="3"/>
                </a:lnTo>
                <a:lnTo>
                  <a:pt x="11" y="7"/>
                </a:lnTo>
                <a:lnTo>
                  <a:pt x="10" y="7"/>
                </a:lnTo>
                <a:close/>
                <a:moveTo>
                  <a:pt x="3" y="3"/>
                </a:moveTo>
                <a:lnTo>
                  <a:pt x="5" y="0"/>
                </a:lnTo>
                <a:lnTo>
                  <a:pt x="5" y="3"/>
                </a:lnTo>
                <a:lnTo>
                  <a:pt x="3" y="3"/>
                </a:lnTo>
                <a:lnTo>
                  <a:pt x="2" y="3"/>
                </a:lnTo>
                <a:lnTo>
                  <a:pt x="2" y="0"/>
                </a:lnTo>
                <a:lnTo>
                  <a:pt x="3" y="3"/>
                </a:lnTo>
                <a:close/>
                <a:moveTo>
                  <a:pt x="8" y="3"/>
                </a:moveTo>
                <a:lnTo>
                  <a:pt x="8" y="0"/>
                </a:lnTo>
                <a:lnTo>
                  <a:pt x="9" y="3"/>
                </a:lnTo>
                <a:lnTo>
                  <a:pt x="8" y="3"/>
                </a:lnTo>
                <a:lnTo>
                  <a:pt x="7" y="3"/>
                </a:lnTo>
                <a:lnTo>
                  <a:pt x="7" y="0"/>
                </a:lnTo>
                <a:lnTo>
                  <a:pt x="8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9" name="Freeform 2713">
            <a:extLst>
              <a:ext uri="{FF2B5EF4-FFF2-40B4-BE49-F238E27FC236}">
                <a16:creationId xmlns:a16="http://schemas.microsoft.com/office/drawing/2014/main" id="{9C7CC2FD-3752-CE42-AE4B-C0DB084FB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08338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2721 h 7"/>
              <a:gd name="T4" fmla="*/ 0 w 8"/>
              <a:gd name="T5" fmla="*/ 0 h 7"/>
              <a:gd name="T6" fmla="*/ 2778 w 8"/>
              <a:gd name="T7" fmla="*/ 0 h 7"/>
              <a:gd name="T8" fmla="*/ 2778 w 8"/>
              <a:gd name="T9" fmla="*/ 2721 h 7"/>
              <a:gd name="T10" fmla="*/ 1588 w 8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7">
                <a:moveTo>
                  <a:pt x="4" y="6"/>
                </a:moveTo>
                <a:lnTo>
                  <a:pt x="0" y="6"/>
                </a:lnTo>
                <a:lnTo>
                  <a:pt x="0" y="0"/>
                </a:lnTo>
                <a:lnTo>
                  <a:pt x="7" y="0"/>
                </a:lnTo>
                <a:lnTo>
                  <a:pt x="7" y="6"/>
                </a:lnTo>
                <a:lnTo>
                  <a:pt x="4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0" name="Freeform 2714">
            <a:extLst>
              <a:ext uri="{FF2B5EF4-FFF2-40B4-BE49-F238E27FC236}">
                <a16:creationId xmlns:a16="http://schemas.microsoft.com/office/drawing/2014/main" id="{5F4B3B64-19D8-3040-8B32-EB0BB9A33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08338"/>
            <a:ext cx="3175" cy="3175"/>
          </a:xfrm>
          <a:custGeom>
            <a:avLst/>
            <a:gdLst>
              <a:gd name="T0" fmla="*/ 2822 w 9"/>
              <a:gd name="T1" fmla="*/ 2721 h 7"/>
              <a:gd name="T2" fmla="*/ 0 w 9"/>
              <a:gd name="T3" fmla="*/ 2721 h 7"/>
              <a:gd name="T4" fmla="*/ 0 w 9"/>
              <a:gd name="T5" fmla="*/ 2721 h 7"/>
              <a:gd name="T6" fmla="*/ 2469 w 9"/>
              <a:gd name="T7" fmla="*/ 907 h 7"/>
              <a:gd name="T8" fmla="*/ 2469 w 9"/>
              <a:gd name="T9" fmla="*/ 0 h 7"/>
              <a:gd name="T10" fmla="*/ 2822 w 9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7">
                <a:moveTo>
                  <a:pt x="8" y="6"/>
                </a:moveTo>
                <a:lnTo>
                  <a:pt x="0" y="6"/>
                </a:lnTo>
                <a:lnTo>
                  <a:pt x="7" y="2"/>
                </a:lnTo>
                <a:lnTo>
                  <a:pt x="7" y="0"/>
                </a:lnTo>
                <a:lnTo>
                  <a:pt x="8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1" name="Freeform 2715">
            <a:extLst>
              <a:ext uri="{FF2B5EF4-FFF2-40B4-BE49-F238E27FC236}">
                <a16:creationId xmlns:a16="http://schemas.microsoft.com/office/drawing/2014/main" id="{8D4E5FF0-08DB-D341-BA61-F2F844FCE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3211513"/>
            <a:ext cx="4763" cy="4762"/>
          </a:xfrm>
          <a:custGeom>
            <a:avLst/>
            <a:gdLst>
              <a:gd name="T0" fmla="*/ 0 w 15"/>
              <a:gd name="T1" fmla="*/ 4396 h 13"/>
              <a:gd name="T2" fmla="*/ 2223 w 15"/>
              <a:gd name="T3" fmla="*/ 0 h 13"/>
              <a:gd name="T4" fmla="*/ 4445 w 15"/>
              <a:gd name="T5" fmla="*/ 4396 h 13"/>
              <a:gd name="T6" fmla="*/ 0 w 15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3">
                <a:moveTo>
                  <a:pt x="0" y="12"/>
                </a:moveTo>
                <a:cubicBezTo>
                  <a:pt x="0" y="0"/>
                  <a:pt x="7" y="0"/>
                  <a:pt x="7" y="0"/>
                </a:cubicBezTo>
                <a:cubicBezTo>
                  <a:pt x="7" y="0"/>
                  <a:pt x="14" y="2"/>
                  <a:pt x="14" y="12"/>
                </a:cubicBezTo>
                <a:lnTo>
                  <a:pt x="0" y="12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2" name="Freeform 2716">
            <a:extLst>
              <a:ext uri="{FF2B5EF4-FFF2-40B4-BE49-F238E27FC236}">
                <a16:creationId xmlns:a16="http://schemas.microsoft.com/office/drawing/2014/main" id="{BF90E4BC-8E44-4247-AD26-F7D0D807C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11513"/>
            <a:ext cx="11112" cy="3175"/>
          </a:xfrm>
          <a:custGeom>
            <a:avLst/>
            <a:gdLst>
              <a:gd name="T0" fmla="*/ 717 w 31"/>
              <a:gd name="T1" fmla="*/ 0 h 10"/>
              <a:gd name="T2" fmla="*/ 10037 w 31"/>
              <a:gd name="T3" fmla="*/ 0 h 10"/>
              <a:gd name="T4" fmla="*/ 10754 w 31"/>
              <a:gd name="T5" fmla="*/ 2858 h 10"/>
              <a:gd name="T6" fmla="*/ 7886 w 31"/>
              <a:gd name="T7" fmla="*/ 2858 h 10"/>
              <a:gd name="T8" fmla="*/ 5377 w 31"/>
              <a:gd name="T9" fmla="*/ 0 h 10"/>
              <a:gd name="T10" fmla="*/ 2868 w 31"/>
              <a:gd name="T11" fmla="*/ 2858 h 10"/>
              <a:gd name="T12" fmla="*/ 0 w 31"/>
              <a:gd name="T13" fmla="*/ 2858 h 10"/>
              <a:gd name="T14" fmla="*/ 717 w 31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10">
                <a:moveTo>
                  <a:pt x="2" y="0"/>
                </a:moveTo>
                <a:lnTo>
                  <a:pt x="28" y="0"/>
                </a:lnTo>
                <a:lnTo>
                  <a:pt x="30" y="9"/>
                </a:lnTo>
                <a:lnTo>
                  <a:pt x="22" y="9"/>
                </a:lnTo>
                <a:cubicBezTo>
                  <a:pt x="22" y="2"/>
                  <a:pt x="15" y="0"/>
                  <a:pt x="15" y="0"/>
                </a:cubicBezTo>
                <a:cubicBezTo>
                  <a:pt x="15" y="0"/>
                  <a:pt x="8" y="0"/>
                  <a:pt x="8" y="9"/>
                </a:cubicBezTo>
                <a:lnTo>
                  <a:pt x="0" y="9"/>
                </a:lnTo>
                <a:lnTo>
                  <a:pt x="2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3" name="Freeform 2717">
            <a:extLst>
              <a:ext uri="{FF2B5EF4-FFF2-40B4-BE49-F238E27FC236}">
                <a16:creationId xmlns:a16="http://schemas.microsoft.com/office/drawing/2014/main" id="{5F3D3BF8-65B0-9145-A43E-9BF77427D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11513"/>
            <a:ext cx="11112" cy="4762"/>
          </a:xfrm>
          <a:custGeom>
            <a:avLst/>
            <a:gdLst>
              <a:gd name="T0" fmla="*/ 10754 w 31"/>
              <a:gd name="T1" fmla="*/ 4396 h 13"/>
              <a:gd name="T2" fmla="*/ 7886 w 31"/>
              <a:gd name="T3" fmla="*/ 4396 h 13"/>
              <a:gd name="T4" fmla="*/ 5377 w 31"/>
              <a:gd name="T5" fmla="*/ 0 h 13"/>
              <a:gd name="T6" fmla="*/ 2868 w 31"/>
              <a:gd name="T7" fmla="*/ 3297 h 13"/>
              <a:gd name="T8" fmla="*/ 0 w 31"/>
              <a:gd name="T9" fmla="*/ 4396 h 13"/>
              <a:gd name="T10" fmla="*/ 717 w 31"/>
              <a:gd name="T11" fmla="*/ 0 h 13"/>
              <a:gd name="T12" fmla="*/ 358 w 31"/>
              <a:gd name="T13" fmla="*/ 3297 h 13"/>
              <a:gd name="T14" fmla="*/ 2868 w 31"/>
              <a:gd name="T15" fmla="*/ 3297 h 13"/>
              <a:gd name="T16" fmla="*/ 5377 w 31"/>
              <a:gd name="T17" fmla="*/ 0 h 13"/>
              <a:gd name="T18" fmla="*/ 5735 w 31"/>
              <a:gd name="T19" fmla="*/ 0 h 13"/>
              <a:gd name="T20" fmla="*/ 7886 w 31"/>
              <a:gd name="T21" fmla="*/ 3297 h 13"/>
              <a:gd name="T22" fmla="*/ 10395 w 31"/>
              <a:gd name="T23" fmla="*/ 3297 h 13"/>
              <a:gd name="T24" fmla="*/ 9678 w 31"/>
              <a:gd name="T25" fmla="*/ 0 h 13"/>
              <a:gd name="T26" fmla="*/ 10037 w 31"/>
              <a:gd name="T27" fmla="*/ 0 h 13"/>
              <a:gd name="T28" fmla="*/ 10754 w 31"/>
              <a:gd name="T29" fmla="*/ 4396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1" h="13">
                <a:moveTo>
                  <a:pt x="30" y="12"/>
                </a:moveTo>
                <a:lnTo>
                  <a:pt x="22" y="12"/>
                </a:lnTo>
                <a:cubicBezTo>
                  <a:pt x="21" y="2"/>
                  <a:pt x="15" y="0"/>
                  <a:pt x="15" y="0"/>
                </a:cubicBezTo>
                <a:cubicBezTo>
                  <a:pt x="15" y="0"/>
                  <a:pt x="8" y="2"/>
                  <a:pt x="8" y="9"/>
                </a:cubicBezTo>
                <a:lnTo>
                  <a:pt x="0" y="12"/>
                </a:lnTo>
                <a:lnTo>
                  <a:pt x="2" y="0"/>
                </a:lnTo>
                <a:lnTo>
                  <a:pt x="1" y="9"/>
                </a:lnTo>
                <a:lnTo>
                  <a:pt x="8" y="9"/>
                </a:lnTo>
                <a:cubicBezTo>
                  <a:pt x="8" y="2"/>
                  <a:pt x="12" y="0"/>
                  <a:pt x="15" y="0"/>
                </a:cubicBezTo>
                <a:lnTo>
                  <a:pt x="16" y="0"/>
                </a:lnTo>
                <a:cubicBezTo>
                  <a:pt x="17" y="0"/>
                  <a:pt x="22" y="2"/>
                  <a:pt x="22" y="9"/>
                </a:cubicBezTo>
                <a:lnTo>
                  <a:pt x="29" y="9"/>
                </a:lnTo>
                <a:lnTo>
                  <a:pt x="27" y="0"/>
                </a:lnTo>
                <a:lnTo>
                  <a:pt x="28" y="0"/>
                </a:lnTo>
                <a:lnTo>
                  <a:pt x="3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4" name="Freeform 2718">
            <a:extLst>
              <a:ext uri="{FF2B5EF4-FFF2-40B4-BE49-F238E27FC236}">
                <a16:creationId xmlns:a16="http://schemas.microsoft.com/office/drawing/2014/main" id="{333581E5-656E-1141-85A9-FEA1FEF69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3214688"/>
            <a:ext cx="11113" cy="3175"/>
          </a:xfrm>
          <a:custGeom>
            <a:avLst/>
            <a:gdLst>
              <a:gd name="T0" fmla="*/ 347 w 32"/>
              <a:gd name="T1" fmla="*/ 0 h 7"/>
              <a:gd name="T2" fmla="*/ 10766 w 32"/>
              <a:gd name="T3" fmla="*/ 0 h 7"/>
              <a:gd name="T4" fmla="*/ 10766 w 32"/>
              <a:gd name="T5" fmla="*/ 1361 h 7"/>
              <a:gd name="T6" fmla="*/ 10766 w 32"/>
              <a:gd name="T7" fmla="*/ 2721 h 7"/>
              <a:gd name="T8" fmla="*/ 347 w 32"/>
              <a:gd name="T9" fmla="*/ 2721 h 7"/>
              <a:gd name="T10" fmla="*/ 0 w 32"/>
              <a:gd name="T11" fmla="*/ 1361 h 7"/>
              <a:gd name="T12" fmla="*/ 347 w 32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7">
                <a:moveTo>
                  <a:pt x="1" y="0"/>
                </a:moveTo>
                <a:lnTo>
                  <a:pt x="31" y="0"/>
                </a:lnTo>
                <a:lnTo>
                  <a:pt x="31" y="3"/>
                </a:lnTo>
                <a:lnTo>
                  <a:pt x="31" y="6"/>
                </a:lnTo>
                <a:lnTo>
                  <a:pt x="1" y="6"/>
                </a:lnTo>
                <a:cubicBezTo>
                  <a:pt x="0" y="6"/>
                  <a:pt x="0" y="3"/>
                  <a:pt x="0" y="3"/>
                </a:cubicBezTo>
                <a:cubicBezTo>
                  <a:pt x="0" y="3"/>
                  <a:pt x="0" y="0"/>
                  <a:pt x="1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5" name="Freeform 2719">
            <a:extLst>
              <a:ext uri="{FF2B5EF4-FFF2-40B4-BE49-F238E27FC236}">
                <a16:creationId xmlns:a16="http://schemas.microsoft.com/office/drawing/2014/main" id="{ED2A2FAF-8D49-0648-A796-CA1009E27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3214688"/>
            <a:ext cx="11113" cy="3175"/>
          </a:xfrm>
          <a:custGeom>
            <a:avLst/>
            <a:gdLst>
              <a:gd name="T0" fmla="*/ 10766 w 32"/>
              <a:gd name="T1" fmla="*/ 2721 h 7"/>
              <a:gd name="T2" fmla="*/ 347 w 32"/>
              <a:gd name="T3" fmla="*/ 2721 h 7"/>
              <a:gd name="T4" fmla="*/ 0 w 32"/>
              <a:gd name="T5" fmla="*/ 1361 h 7"/>
              <a:gd name="T6" fmla="*/ 347 w 32"/>
              <a:gd name="T7" fmla="*/ 0 h 7"/>
              <a:gd name="T8" fmla="*/ 10766 w 32"/>
              <a:gd name="T9" fmla="*/ 0 h 7"/>
              <a:gd name="T10" fmla="*/ 10766 w 32"/>
              <a:gd name="T11" fmla="*/ 1361 h 7"/>
              <a:gd name="T12" fmla="*/ 10766 w 32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7">
                <a:moveTo>
                  <a:pt x="31" y="6"/>
                </a:moveTo>
                <a:lnTo>
                  <a:pt x="1" y="6"/>
                </a:lnTo>
                <a:cubicBezTo>
                  <a:pt x="0" y="6"/>
                  <a:pt x="0" y="6"/>
                  <a:pt x="0" y="3"/>
                </a:cubicBezTo>
                <a:cubicBezTo>
                  <a:pt x="0" y="3"/>
                  <a:pt x="0" y="0"/>
                  <a:pt x="1" y="0"/>
                </a:cubicBezTo>
                <a:lnTo>
                  <a:pt x="31" y="0"/>
                </a:lnTo>
                <a:lnTo>
                  <a:pt x="31" y="3"/>
                </a:lnTo>
                <a:cubicBezTo>
                  <a:pt x="31" y="6"/>
                  <a:pt x="31" y="6"/>
                  <a:pt x="3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6" name="Freeform 2720">
            <a:extLst>
              <a:ext uri="{FF2B5EF4-FFF2-40B4-BE49-F238E27FC236}">
                <a16:creationId xmlns:a16="http://schemas.microsoft.com/office/drawing/2014/main" id="{0E852557-EB28-4D45-B325-A8F90CB27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11513"/>
            <a:ext cx="3175" cy="3175"/>
          </a:xfrm>
          <a:custGeom>
            <a:avLst/>
            <a:gdLst>
              <a:gd name="T0" fmla="*/ 0 w 9"/>
              <a:gd name="T1" fmla="*/ 2778 h 8"/>
              <a:gd name="T2" fmla="*/ 1411 w 9"/>
              <a:gd name="T3" fmla="*/ 0 h 8"/>
              <a:gd name="T4" fmla="*/ 2822 w 9"/>
              <a:gd name="T5" fmla="*/ 2778 h 8"/>
              <a:gd name="T6" fmla="*/ 0 w 9"/>
              <a:gd name="T7" fmla="*/ 2778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8">
                <a:moveTo>
                  <a:pt x="0" y="7"/>
                </a:moveTo>
                <a:cubicBezTo>
                  <a:pt x="0" y="4"/>
                  <a:pt x="4" y="0"/>
                  <a:pt x="4" y="0"/>
                </a:cubicBezTo>
                <a:cubicBezTo>
                  <a:pt x="4" y="0"/>
                  <a:pt x="8" y="4"/>
                  <a:pt x="8" y="7"/>
                </a:cubicBezTo>
                <a:lnTo>
                  <a:pt x="0" y="7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7" name="Freeform 2721">
            <a:extLst>
              <a:ext uri="{FF2B5EF4-FFF2-40B4-BE49-F238E27FC236}">
                <a16:creationId xmlns:a16="http://schemas.microsoft.com/office/drawing/2014/main" id="{33C6DAF7-6D62-7447-B273-F192AFBFB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11513"/>
            <a:ext cx="3175" cy="3175"/>
          </a:xfrm>
          <a:custGeom>
            <a:avLst/>
            <a:gdLst>
              <a:gd name="T0" fmla="*/ 2858 w 10"/>
              <a:gd name="T1" fmla="*/ 2886 h 11"/>
              <a:gd name="T2" fmla="*/ 0 w 10"/>
              <a:gd name="T3" fmla="*/ 2886 h 11"/>
              <a:gd name="T4" fmla="*/ 1270 w 10"/>
              <a:gd name="T5" fmla="*/ 289 h 11"/>
              <a:gd name="T6" fmla="*/ 318 w 10"/>
              <a:gd name="T7" fmla="*/ 2020 h 11"/>
              <a:gd name="T8" fmla="*/ 2223 w 10"/>
              <a:gd name="T9" fmla="*/ 2020 h 11"/>
              <a:gd name="T10" fmla="*/ 1270 w 10"/>
              <a:gd name="T11" fmla="*/ 0 h 11"/>
              <a:gd name="T12" fmla="*/ 1270 w 10"/>
              <a:gd name="T13" fmla="*/ 0 h 11"/>
              <a:gd name="T14" fmla="*/ 2858 w 10"/>
              <a:gd name="T15" fmla="*/ 2020 h 11"/>
              <a:gd name="T16" fmla="*/ 2858 w 10"/>
              <a:gd name="T17" fmla="*/ 2886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1">
                <a:moveTo>
                  <a:pt x="9" y="10"/>
                </a:moveTo>
                <a:lnTo>
                  <a:pt x="0" y="10"/>
                </a:lnTo>
                <a:cubicBezTo>
                  <a:pt x="0" y="4"/>
                  <a:pt x="3" y="1"/>
                  <a:pt x="4" y="1"/>
                </a:cubicBezTo>
                <a:cubicBezTo>
                  <a:pt x="3" y="1"/>
                  <a:pt x="1" y="4"/>
                  <a:pt x="1" y="7"/>
                </a:cubicBezTo>
                <a:lnTo>
                  <a:pt x="7" y="7"/>
                </a:lnTo>
                <a:cubicBezTo>
                  <a:pt x="7" y="4"/>
                  <a:pt x="4" y="1"/>
                  <a:pt x="4" y="0"/>
                </a:cubicBezTo>
                <a:cubicBezTo>
                  <a:pt x="4" y="0"/>
                  <a:pt x="9" y="4"/>
                  <a:pt x="9" y="7"/>
                </a:cubicBezTo>
                <a:lnTo>
                  <a:pt x="9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8" name="Freeform 2722">
            <a:extLst>
              <a:ext uri="{FF2B5EF4-FFF2-40B4-BE49-F238E27FC236}">
                <a16:creationId xmlns:a16="http://schemas.microsoft.com/office/drawing/2014/main" id="{56C353BD-3DBF-C941-B401-281457908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3208338"/>
            <a:ext cx="11113" cy="3175"/>
          </a:xfrm>
          <a:custGeom>
            <a:avLst/>
            <a:gdLst>
              <a:gd name="T0" fmla="*/ 10418 w 32"/>
              <a:gd name="T1" fmla="*/ 2778 h 8"/>
              <a:gd name="T2" fmla="*/ 695 w 32"/>
              <a:gd name="T3" fmla="*/ 2778 h 8"/>
              <a:gd name="T4" fmla="*/ 0 w 32"/>
              <a:gd name="T5" fmla="*/ 1588 h 8"/>
              <a:gd name="T6" fmla="*/ 695 w 32"/>
              <a:gd name="T7" fmla="*/ 0 h 8"/>
              <a:gd name="T8" fmla="*/ 10418 w 32"/>
              <a:gd name="T9" fmla="*/ 0 h 8"/>
              <a:gd name="T10" fmla="*/ 10766 w 32"/>
              <a:gd name="T11" fmla="*/ 1588 h 8"/>
              <a:gd name="T12" fmla="*/ 10418 w 32"/>
              <a:gd name="T13" fmla="*/ 2778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8">
                <a:moveTo>
                  <a:pt x="30" y="7"/>
                </a:moveTo>
                <a:lnTo>
                  <a:pt x="2" y="7"/>
                </a:lnTo>
                <a:cubicBezTo>
                  <a:pt x="0" y="7"/>
                  <a:pt x="0" y="4"/>
                  <a:pt x="0" y="4"/>
                </a:cubicBezTo>
                <a:cubicBezTo>
                  <a:pt x="0" y="4"/>
                  <a:pt x="0" y="0"/>
                  <a:pt x="2" y="0"/>
                </a:cubicBezTo>
                <a:lnTo>
                  <a:pt x="30" y="0"/>
                </a:lnTo>
                <a:cubicBezTo>
                  <a:pt x="31" y="0"/>
                  <a:pt x="31" y="4"/>
                  <a:pt x="31" y="4"/>
                </a:cubicBezTo>
                <a:cubicBezTo>
                  <a:pt x="31" y="4"/>
                  <a:pt x="31" y="7"/>
                  <a:pt x="30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9" name="Freeform 2723">
            <a:extLst>
              <a:ext uri="{FF2B5EF4-FFF2-40B4-BE49-F238E27FC236}">
                <a16:creationId xmlns:a16="http://schemas.microsoft.com/office/drawing/2014/main" id="{E4B63F02-92FA-0C4C-AA15-FA3D181CA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09925"/>
            <a:ext cx="11112" cy="1588"/>
          </a:xfrm>
          <a:custGeom>
            <a:avLst/>
            <a:gdLst>
              <a:gd name="T0" fmla="*/ 717 w 31"/>
              <a:gd name="T1" fmla="*/ 0 h 4"/>
              <a:gd name="T2" fmla="*/ 10037 w 31"/>
              <a:gd name="T3" fmla="*/ 0 h 4"/>
              <a:gd name="T4" fmla="*/ 10754 w 31"/>
              <a:gd name="T5" fmla="*/ 1191 h 4"/>
              <a:gd name="T6" fmla="*/ 10037 w 31"/>
              <a:gd name="T7" fmla="*/ 1191 h 4"/>
              <a:gd name="T8" fmla="*/ 717 w 31"/>
              <a:gd name="T9" fmla="*/ 1191 h 4"/>
              <a:gd name="T10" fmla="*/ 0 w 31"/>
              <a:gd name="T11" fmla="*/ 1191 h 4"/>
              <a:gd name="T12" fmla="*/ 717 w 31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" h="4">
                <a:moveTo>
                  <a:pt x="2" y="0"/>
                </a:moveTo>
                <a:lnTo>
                  <a:pt x="28" y="0"/>
                </a:lnTo>
                <a:lnTo>
                  <a:pt x="30" y="3"/>
                </a:lnTo>
                <a:lnTo>
                  <a:pt x="28" y="3"/>
                </a:lnTo>
                <a:lnTo>
                  <a:pt x="2" y="3"/>
                </a:lnTo>
                <a:cubicBezTo>
                  <a:pt x="1" y="3"/>
                  <a:pt x="0" y="3"/>
                  <a:pt x="0" y="3"/>
                </a:cubicBezTo>
                <a:cubicBezTo>
                  <a:pt x="0" y="3"/>
                  <a:pt x="1" y="0"/>
                  <a:pt x="2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0" name="Freeform 2724">
            <a:extLst>
              <a:ext uri="{FF2B5EF4-FFF2-40B4-BE49-F238E27FC236}">
                <a16:creationId xmlns:a16="http://schemas.microsoft.com/office/drawing/2014/main" id="{A227CCF3-9A40-0645-A436-41A4A330D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3209925"/>
            <a:ext cx="11113" cy="1588"/>
          </a:xfrm>
          <a:custGeom>
            <a:avLst/>
            <a:gdLst>
              <a:gd name="T0" fmla="*/ 10071 w 32"/>
              <a:gd name="T1" fmla="*/ 1191 h 4"/>
              <a:gd name="T2" fmla="*/ 1042 w 32"/>
              <a:gd name="T3" fmla="*/ 1191 h 4"/>
              <a:gd name="T4" fmla="*/ 0 w 32"/>
              <a:gd name="T5" fmla="*/ 1191 h 4"/>
              <a:gd name="T6" fmla="*/ 1042 w 32"/>
              <a:gd name="T7" fmla="*/ 0 h 4"/>
              <a:gd name="T8" fmla="*/ 10071 w 32"/>
              <a:gd name="T9" fmla="*/ 0 h 4"/>
              <a:gd name="T10" fmla="*/ 10766 w 32"/>
              <a:gd name="T11" fmla="*/ 1191 h 4"/>
              <a:gd name="T12" fmla="*/ 10071 w 32"/>
              <a:gd name="T13" fmla="*/ 1191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4">
                <a:moveTo>
                  <a:pt x="29" y="3"/>
                </a:moveTo>
                <a:lnTo>
                  <a:pt x="3" y="3"/>
                </a:lnTo>
                <a:cubicBezTo>
                  <a:pt x="1" y="3"/>
                  <a:pt x="0" y="3"/>
                  <a:pt x="0" y="3"/>
                </a:cubicBezTo>
                <a:cubicBezTo>
                  <a:pt x="0" y="3"/>
                  <a:pt x="1" y="0"/>
                  <a:pt x="3" y="0"/>
                </a:cubicBezTo>
                <a:lnTo>
                  <a:pt x="29" y="0"/>
                </a:lnTo>
                <a:cubicBezTo>
                  <a:pt x="31" y="0"/>
                  <a:pt x="31" y="3"/>
                  <a:pt x="31" y="3"/>
                </a:cubicBezTo>
                <a:cubicBezTo>
                  <a:pt x="31" y="3"/>
                  <a:pt x="31" y="3"/>
                  <a:pt x="29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1" name="Freeform 2725">
            <a:extLst>
              <a:ext uri="{FF2B5EF4-FFF2-40B4-BE49-F238E27FC236}">
                <a16:creationId xmlns:a16="http://schemas.microsoft.com/office/drawing/2014/main" id="{4E215F30-81E5-B348-9B5F-786D9314F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3206750"/>
            <a:ext cx="1588" cy="1588"/>
          </a:xfrm>
          <a:custGeom>
            <a:avLst/>
            <a:gdLst>
              <a:gd name="T0" fmla="*/ 0 w 2"/>
              <a:gd name="T1" fmla="*/ 0 h 5"/>
              <a:gd name="T2" fmla="*/ 794 w 2"/>
              <a:gd name="T3" fmla="*/ 0 h 5"/>
              <a:gd name="T4" fmla="*/ 794 w 2"/>
              <a:gd name="T5" fmla="*/ 1270 h 5"/>
              <a:gd name="T6" fmla="*/ 0 w 2"/>
              <a:gd name="T7" fmla="*/ 1270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lnTo>
                  <a:pt x="1" y="0"/>
                </a:lnTo>
                <a:lnTo>
                  <a:pt x="1" y="4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2" name="Freeform 2726">
            <a:extLst>
              <a:ext uri="{FF2B5EF4-FFF2-40B4-BE49-F238E27FC236}">
                <a16:creationId xmlns:a16="http://schemas.microsoft.com/office/drawing/2014/main" id="{CA1EFDE8-4D37-C74B-8D37-4AFD4E26C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3208338"/>
            <a:ext cx="1588" cy="1587"/>
          </a:xfrm>
          <a:custGeom>
            <a:avLst/>
            <a:gdLst>
              <a:gd name="T0" fmla="*/ 0 w 2"/>
              <a:gd name="T1" fmla="*/ 0 h 3"/>
              <a:gd name="T2" fmla="*/ 794 w 2"/>
              <a:gd name="T3" fmla="*/ 0 h 3"/>
              <a:gd name="T4" fmla="*/ 794 w 2"/>
              <a:gd name="T5" fmla="*/ 1058 h 3"/>
              <a:gd name="T6" fmla="*/ 0 w 2"/>
              <a:gd name="T7" fmla="*/ 1058 h 3"/>
              <a:gd name="T8" fmla="*/ 0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1" y="0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3" name="Freeform 2727">
            <a:extLst>
              <a:ext uri="{FF2B5EF4-FFF2-40B4-BE49-F238E27FC236}">
                <a16:creationId xmlns:a16="http://schemas.microsoft.com/office/drawing/2014/main" id="{15E988C4-18C1-A34C-AF78-861103A79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3208338"/>
            <a:ext cx="1588" cy="1587"/>
          </a:xfrm>
          <a:custGeom>
            <a:avLst/>
            <a:gdLst>
              <a:gd name="T0" fmla="*/ 0 w 3"/>
              <a:gd name="T1" fmla="*/ 0 h 3"/>
              <a:gd name="T2" fmla="*/ 1059 w 3"/>
              <a:gd name="T3" fmla="*/ 0 h 3"/>
              <a:gd name="T4" fmla="*/ 1059 w 3"/>
              <a:gd name="T5" fmla="*/ 1058 h 3"/>
              <a:gd name="T6" fmla="*/ 0 w 3"/>
              <a:gd name="T7" fmla="*/ 1058 h 3"/>
              <a:gd name="T8" fmla="*/ 0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4" name="Freeform 2728">
            <a:extLst>
              <a:ext uri="{FF2B5EF4-FFF2-40B4-BE49-F238E27FC236}">
                <a16:creationId xmlns:a16="http://schemas.microsoft.com/office/drawing/2014/main" id="{A77C5C7D-51A0-8A48-B56A-A5C2AA272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32150"/>
            <a:ext cx="3175" cy="1588"/>
          </a:xfrm>
          <a:custGeom>
            <a:avLst/>
            <a:gdLst>
              <a:gd name="T0" fmla="*/ 635 w 10"/>
              <a:gd name="T1" fmla="*/ 0 h 4"/>
              <a:gd name="T2" fmla="*/ 953 w 10"/>
              <a:gd name="T3" fmla="*/ 0 h 4"/>
              <a:gd name="T4" fmla="*/ 1905 w 10"/>
              <a:gd name="T5" fmla="*/ 0 h 4"/>
              <a:gd name="T6" fmla="*/ 2540 w 10"/>
              <a:gd name="T7" fmla="*/ 0 h 4"/>
              <a:gd name="T8" fmla="*/ 2858 w 10"/>
              <a:gd name="T9" fmla="*/ 0 h 4"/>
              <a:gd name="T10" fmla="*/ 2858 w 10"/>
              <a:gd name="T11" fmla="*/ 1191 h 4"/>
              <a:gd name="T12" fmla="*/ 2540 w 10"/>
              <a:gd name="T13" fmla="*/ 1191 h 4"/>
              <a:gd name="T14" fmla="*/ 318 w 10"/>
              <a:gd name="T15" fmla="*/ 1191 h 4"/>
              <a:gd name="T16" fmla="*/ 0 w 10"/>
              <a:gd name="T17" fmla="*/ 1191 h 4"/>
              <a:gd name="T18" fmla="*/ 0 w 10"/>
              <a:gd name="T19" fmla="*/ 0 h 4"/>
              <a:gd name="T20" fmla="*/ 635 w 10"/>
              <a:gd name="T21" fmla="*/ 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4">
                <a:moveTo>
                  <a:pt x="2" y="0"/>
                </a:move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3"/>
                </a:lnTo>
                <a:lnTo>
                  <a:pt x="8" y="3"/>
                </a:ln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5" name="Freeform 2729">
            <a:extLst>
              <a:ext uri="{FF2B5EF4-FFF2-40B4-BE49-F238E27FC236}">
                <a16:creationId xmlns:a16="http://schemas.microsoft.com/office/drawing/2014/main" id="{FCEBCCDA-ADD5-AD45-BB74-3C3821018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32150"/>
            <a:ext cx="3175" cy="1588"/>
          </a:xfrm>
          <a:custGeom>
            <a:avLst/>
            <a:gdLst>
              <a:gd name="T0" fmla="*/ 2469 w 9"/>
              <a:gd name="T1" fmla="*/ 0 h 4"/>
              <a:gd name="T2" fmla="*/ 2822 w 9"/>
              <a:gd name="T3" fmla="*/ 1191 h 4"/>
              <a:gd name="T4" fmla="*/ 2469 w 9"/>
              <a:gd name="T5" fmla="*/ 1191 h 4"/>
              <a:gd name="T6" fmla="*/ 2469 w 9"/>
              <a:gd name="T7" fmla="*/ 0 h 4"/>
              <a:gd name="T8" fmla="*/ 353 w 9"/>
              <a:gd name="T9" fmla="*/ 0 h 4"/>
              <a:gd name="T10" fmla="*/ 706 w 9"/>
              <a:gd name="T11" fmla="*/ 0 h 4"/>
              <a:gd name="T12" fmla="*/ 0 w 9"/>
              <a:gd name="T13" fmla="*/ 1191 h 4"/>
              <a:gd name="T14" fmla="*/ 0 w 9"/>
              <a:gd name="T15" fmla="*/ 0 h 4"/>
              <a:gd name="T16" fmla="*/ 353 w 9"/>
              <a:gd name="T17" fmla="*/ 0 h 4"/>
              <a:gd name="T18" fmla="*/ 1764 w 9"/>
              <a:gd name="T19" fmla="*/ 0 h 4"/>
              <a:gd name="T20" fmla="*/ 2117 w 9"/>
              <a:gd name="T21" fmla="*/ 0 h 4"/>
              <a:gd name="T22" fmla="*/ 1764 w 9"/>
              <a:gd name="T23" fmla="*/ 0 h 4"/>
              <a:gd name="T24" fmla="*/ 2117 w 9"/>
              <a:gd name="T25" fmla="*/ 0 h 4"/>
              <a:gd name="T26" fmla="*/ 1411 w 9"/>
              <a:gd name="T27" fmla="*/ 1191 h 4"/>
              <a:gd name="T28" fmla="*/ 1411 w 9"/>
              <a:gd name="T29" fmla="*/ 0 h 4"/>
              <a:gd name="T30" fmla="*/ 1764 w 9"/>
              <a:gd name="T31" fmla="*/ 0 h 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" h="4">
                <a:moveTo>
                  <a:pt x="7" y="0"/>
                </a:moveTo>
                <a:lnTo>
                  <a:pt x="8" y="3"/>
                </a:lnTo>
                <a:lnTo>
                  <a:pt x="7" y="3"/>
                </a:lnTo>
                <a:lnTo>
                  <a:pt x="7" y="0"/>
                </a:lnTo>
                <a:close/>
                <a:moveTo>
                  <a:pt x="1" y="0"/>
                </a:moveTo>
                <a:lnTo>
                  <a:pt x="2" y="0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close/>
                <a:moveTo>
                  <a:pt x="5" y="0"/>
                </a:moveTo>
                <a:lnTo>
                  <a:pt x="6" y="0"/>
                </a:lnTo>
                <a:lnTo>
                  <a:pt x="5" y="0"/>
                </a:lnTo>
                <a:lnTo>
                  <a:pt x="6" y="0"/>
                </a:lnTo>
                <a:lnTo>
                  <a:pt x="4" y="3"/>
                </a:lnTo>
                <a:lnTo>
                  <a:pt x="4" y="0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6" name="Freeform 2730">
            <a:extLst>
              <a:ext uri="{FF2B5EF4-FFF2-40B4-BE49-F238E27FC236}">
                <a16:creationId xmlns:a16="http://schemas.microsoft.com/office/drawing/2014/main" id="{BF3E04B3-AA30-7542-A39C-CAC36C5F3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33738"/>
            <a:ext cx="3175" cy="4762"/>
          </a:xfrm>
          <a:custGeom>
            <a:avLst/>
            <a:gdLst>
              <a:gd name="T0" fmla="*/ 2778 w 8"/>
              <a:gd name="T1" fmla="*/ 0 h 13"/>
              <a:gd name="T2" fmla="*/ 2778 w 8"/>
              <a:gd name="T3" fmla="*/ 4396 h 13"/>
              <a:gd name="T4" fmla="*/ 0 w 8"/>
              <a:gd name="T5" fmla="*/ 4396 h 13"/>
              <a:gd name="T6" fmla="*/ 397 w 8"/>
              <a:gd name="T7" fmla="*/ 0 h 13"/>
              <a:gd name="T8" fmla="*/ 2778 w 8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7" y="0"/>
                </a:moveTo>
                <a:lnTo>
                  <a:pt x="7" y="12"/>
                </a:lnTo>
                <a:lnTo>
                  <a:pt x="0" y="12"/>
                </a:lnTo>
                <a:lnTo>
                  <a:pt x="1" y="0"/>
                </a:lnTo>
                <a:lnTo>
                  <a:pt x="7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7" name="Freeform 2731">
            <a:extLst>
              <a:ext uri="{FF2B5EF4-FFF2-40B4-BE49-F238E27FC236}">
                <a16:creationId xmlns:a16="http://schemas.microsoft.com/office/drawing/2014/main" id="{AAA76DB3-3701-B147-818E-E5628484E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33738"/>
            <a:ext cx="3175" cy="4762"/>
          </a:xfrm>
          <a:custGeom>
            <a:avLst/>
            <a:gdLst>
              <a:gd name="T0" fmla="*/ 2822 w 9"/>
              <a:gd name="T1" fmla="*/ 4396 h 13"/>
              <a:gd name="T2" fmla="*/ 2469 w 9"/>
              <a:gd name="T3" fmla="*/ 4396 h 13"/>
              <a:gd name="T4" fmla="*/ 2469 w 9"/>
              <a:gd name="T5" fmla="*/ 366 h 13"/>
              <a:gd name="T6" fmla="*/ 2822 w 9"/>
              <a:gd name="T7" fmla="*/ 4396 h 13"/>
              <a:gd name="T8" fmla="*/ 0 w 9"/>
              <a:gd name="T9" fmla="*/ 4396 h 13"/>
              <a:gd name="T10" fmla="*/ 353 w 9"/>
              <a:gd name="T11" fmla="*/ 0 h 13"/>
              <a:gd name="T12" fmla="*/ 353 w 9"/>
              <a:gd name="T13" fmla="*/ 0 h 13"/>
              <a:gd name="T14" fmla="*/ 353 w 9"/>
              <a:gd name="T15" fmla="*/ 4396 h 13"/>
              <a:gd name="T16" fmla="*/ 0 w 9"/>
              <a:gd name="T17" fmla="*/ 4396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3">
                <a:moveTo>
                  <a:pt x="8" y="12"/>
                </a:moveTo>
                <a:lnTo>
                  <a:pt x="7" y="12"/>
                </a:lnTo>
                <a:lnTo>
                  <a:pt x="7" y="1"/>
                </a:lnTo>
                <a:lnTo>
                  <a:pt x="8" y="12"/>
                </a:lnTo>
                <a:close/>
                <a:moveTo>
                  <a:pt x="0" y="12"/>
                </a:moveTo>
                <a:lnTo>
                  <a:pt x="1" y="0"/>
                </a:lnTo>
                <a:lnTo>
                  <a:pt x="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8" name="Freeform 2732">
            <a:extLst>
              <a:ext uri="{FF2B5EF4-FFF2-40B4-BE49-F238E27FC236}">
                <a16:creationId xmlns:a16="http://schemas.microsoft.com/office/drawing/2014/main" id="{A8B7AFDC-68B0-EC4F-9047-C27274E03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35325"/>
            <a:ext cx="4762" cy="1588"/>
          </a:xfrm>
          <a:custGeom>
            <a:avLst/>
            <a:gdLst>
              <a:gd name="T0" fmla="*/ 0 w 12"/>
              <a:gd name="T1" fmla="*/ 0 h 4"/>
              <a:gd name="T2" fmla="*/ 1191 w 12"/>
              <a:gd name="T3" fmla="*/ 0 h 4"/>
              <a:gd name="T4" fmla="*/ 1191 w 12"/>
              <a:gd name="T5" fmla="*/ 0 h 4"/>
              <a:gd name="T6" fmla="*/ 1191 w 12"/>
              <a:gd name="T7" fmla="*/ 0 h 4"/>
              <a:gd name="T8" fmla="*/ 1191 w 12"/>
              <a:gd name="T9" fmla="*/ 0 h 4"/>
              <a:gd name="T10" fmla="*/ 2381 w 12"/>
              <a:gd name="T11" fmla="*/ 0 h 4"/>
              <a:gd name="T12" fmla="*/ 2381 w 12"/>
              <a:gd name="T13" fmla="*/ 0 h 4"/>
              <a:gd name="T14" fmla="*/ 2778 w 12"/>
              <a:gd name="T15" fmla="*/ 0 h 4"/>
              <a:gd name="T16" fmla="*/ 2778 w 12"/>
              <a:gd name="T17" fmla="*/ 0 h 4"/>
              <a:gd name="T18" fmla="*/ 4365 w 12"/>
              <a:gd name="T19" fmla="*/ 0 h 4"/>
              <a:gd name="T20" fmla="*/ 4365 w 12"/>
              <a:gd name="T21" fmla="*/ 1191 h 4"/>
              <a:gd name="T22" fmla="*/ 3572 w 12"/>
              <a:gd name="T23" fmla="*/ 1191 h 4"/>
              <a:gd name="T24" fmla="*/ 397 w 12"/>
              <a:gd name="T25" fmla="*/ 1191 h 4"/>
              <a:gd name="T26" fmla="*/ 0 w 12"/>
              <a:gd name="T27" fmla="*/ 1191 h 4"/>
              <a:gd name="T28" fmla="*/ 0 w 12"/>
              <a:gd name="T29" fmla="*/ 0 h 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4">
                <a:moveTo>
                  <a:pt x="0" y="0"/>
                </a:moveTo>
                <a:lnTo>
                  <a:pt x="3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1" y="3"/>
                </a:lnTo>
                <a:lnTo>
                  <a:pt x="9" y="3"/>
                </a:ln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9" name="Freeform 2733">
            <a:extLst>
              <a:ext uri="{FF2B5EF4-FFF2-40B4-BE49-F238E27FC236}">
                <a16:creationId xmlns:a16="http://schemas.microsoft.com/office/drawing/2014/main" id="{87B9E38F-DA70-7B4F-805C-B7D0B79E2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33738"/>
            <a:ext cx="4762" cy="3175"/>
          </a:xfrm>
          <a:custGeom>
            <a:avLst/>
            <a:gdLst>
              <a:gd name="T0" fmla="*/ 3572 w 12"/>
              <a:gd name="T1" fmla="*/ 2721 h 7"/>
              <a:gd name="T2" fmla="*/ 3572 w 12"/>
              <a:gd name="T3" fmla="*/ 1361 h 7"/>
              <a:gd name="T4" fmla="*/ 2778 w 12"/>
              <a:gd name="T5" fmla="*/ 1361 h 7"/>
              <a:gd name="T6" fmla="*/ 3572 w 12"/>
              <a:gd name="T7" fmla="*/ 1361 h 7"/>
              <a:gd name="T8" fmla="*/ 2778 w 12"/>
              <a:gd name="T9" fmla="*/ 1361 h 7"/>
              <a:gd name="T10" fmla="*/ 2381 w 12"/>
              <a:gd name="T11" fmla="*/ 1361 h 7"/>
              <a:gd name="T12" fmla="*/ 1587 w 12"/>
              <a:gd name="T13" fmla="*/ 1361 h 7"/>
              <a:gd name="T14" fmla="*/ 1191 w 12"/>
              <a:gd name="T15" fmla="*/ 1361 h 7"/>
              <a:gd name="T16" fmla="*/ 1587 w 12"/>
              <a:gd name="T17" fmla="*/ 1361 h 7"/>
              <a:gd name="T18" fmla="*/ 1191 w 12"/>
              <a:gd name="T19" fmla="*/ 1361 h 7"/>
              <a:gd name="T20" fmla="*/ 794 w 12"/>
              <a:gd name="T21" fmla="*/ 1361 h 7"/>
              <a:gd name="T22" fmla="*/ 0 w 12"/>
              <a:gd name="T23" fmla="*/ 1361 h 7"/>
              <a:gd name="T24" fmla="*/ 1191 w 12"/>
              <a:gd name="T25" fmla="*/ 0 h 7"/>
              <a:gd name="T26" fmla="*/ 1191 w 12"/>
              <a:gd name="T27" fmla="*/ 1361 h 7"/>
              <a:gd name="T28" fmla="*/ 2381 w 12"/>
              <a:gd name="T29" fmla="*/ 0 h 7"/>
              <a:gd name="T30" fmla="*/ 2778 w 12"/>
              <a:gd name="T31" fmla="*/ 1361 h 7"/>
              <a:gd name="T32" fmla="*/ 4365 w 12"/>
              <a:gd name="T33" fmla="*/ 0 h 7"/>
              <a:gd name="T34" fmla="*/ 4365 w 12"/>
              <a:gd name="T35" fmla="*/ 2721 h 7"/>
              <a:gd name="T36" fmla="*/ 3572 w 12"/>
              <a:gd name="T37" fmla="*/ 2721 h 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7">
                <a:moveTo>
                  <a:pt x="9" y="6"/>
                </a:moveTo>
                <a:lnTo>
                  <a:pt x="9" y="3"/>
                </a:lnTo>
                <a:lnTo>
                  <a:pt x="7" y="3"/>
                </a:lnTo>
                <a:lnTo>
                  <a:pt x="9" y="3"/>
                </a:lnTo>
                <a:lnTo>
                  <a:pt x="7" y="3"/>
                </a:lnTo>
                <a:lnTo>
                  <a:pt x="6" y="3"/>
                </a:lnTo>
                <a:lnTo>
                  <a:pt x="4" y="3"/>
                </a:lnTo>
                <a:lnTo>
                  <a:pt x="3" y="3"/>
                </a:lnTo>
                <a:lnTo>
                  <a:pt x="4" y="3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3" y="0"/>
                </a:lnTo>
                <a:lnTo>
                  <a:pt x="3" y="3"/>
                </a:lnTo>
                <a:lnTo>
                  <a:pt x="6" y="0"/>
                </a:lnTo>
                <a:lnTo>
                  <a:pt x="7" y="3"/>
                </a:lnTo>
                <a:lnTo>
                  <a:pt x="11" y="0"/>
                </a:lnTo>
                <a:lnTo>
                  <a:pt x="11" y="6"/>
                </a:lnTo>
                <a:lnTo>
                  <a:pt x="9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0" name="Freeform 2734">
            <a:extLst>
              <a:ext uri="{FF2B5EF4-FFF2-40B4-BE49-F238E27FC236}">
                <a16:creationId xmlns:a16="http://schemas.microsoft.com/office/drawing/2014/main" id="{51553CA6-1F95-C649-B021-E97FCC1C9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35325"/>
            <a:ext cx="3175" cy="3175"/>
          </a:xfrm>
          <a:custGeom>
            <a:avLst/>
            <a:gdLst>
              <a:gd name="T0" fmla="*/ 2822 w 9"/>
              <a:gd name="T1" fmla="*/ 0 h 7"/>
              <a:gd name="T2" fmla="*/ 2822 w 9"/>
              <a:gd name="T3" fmla="*/ 2721 h 7"/>
              <a:gd name="T4" fmla="*/ 0 w 9"/>
              <a:gd name="T5" fmla="*/ 2721 h 7"/>
              <a:gd name="T6" fmla="*/ 353 w 9"/>
              <a:gd name="T7" fmla="*/ 0 h 7"/>
              <a:gd name="T8" fmla="*/ 2822 w 9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8" y="0"/>
                </a:moveTo>
                <a:lnTo>
                  <a:pt x="8" y="6"/>
                </a:lnTo>
                <a:lnTo>
                  <a:pt x="0" y="6"/>
                </a:lnTo>
                <a:lnTo>
                  <a:pt x="1" y="0"/>
                </a:lnTo>
                <a:lnTo>
                  <a:pt x="8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1" name="Freeform 2735">
            <a:extLst>
              <a:ext uri="{FF2B5EF4-FFF2-40B4-BE49-F238E27FC236}">
                <a16:creationId xmlns:a16="http://schemas.microsoft.com/office/drawing/2014/main" id="{A7732B4C-763A-8943-A6AC-308C9F346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35325"/>
            <a:ext cx="1587" cy="3175"/>
          </a:xfrm>
          <a:custGeom>
            <a:avLst/>
            <a:gdLst>
              <a:gd name="T0" fmla="*/ 0 w 2"/>
              <a:gd name="T1" fmla="*/ 2721 h 7"/>
              <a:gd name="T2" fmla="*/ 0 w 2"/>
              <a:gd name="T3" fmla="*/ 0 h 7"/>
              <a:gd name="T4" fmla="*/ 794 w 2"/>
              <a:gd name="T5" fmla="*/ 0 h 7"/>
              <a:gd name="T6" fmla="*/ 794 w 2"/>
              <a:gd name="T7" fmla="*/ 2721 h 7"/>
              <a:gd name="T8" fmla="*/ 0 w 2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7">
                <a:moveTo>
                  <a:pt x="0" y="6"/>
                </a:moveTo>
                <a:lnTo>
                  <a:pt x="0" y="0"/>
                </a:lnTo>
                <a:lnTo>
                  <a:pt x="1" y="0"/>
                </a:lnTo>
                <a:lnTo>
                  <a:pt x="1" y="6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2" name="Freeform 2736">
            <a:extLst>
              <a:ext uri="{FF2B5EF4-FFF2-40B4-BE49-F238E27FC236}">
                <a16:creationId xmlns:a16="http://schemas.microsoft.com/office/drawing/2014/main" id="{4F824845-236F-8743-AF0D-B24071755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35325"/>
            <a:ext cx="3175" cy="1588"/>
          </a:xfrm>
          <a:custGeom>
            <a:avLst/>
            <a:gdLst>
              <a:gd name="T0" fmla="*/ 635 w 10"/>
              <a:gd name="T1" fmla="*/ 0 h 4"/>
              <a:gd name="T2" fmla="*/ 953 w 10"/>
              <a:gd name="T3" fmla="*/ 0 h 4"/>
              <a:gd name="T4" fmla="*/ 1905 w 10"/>
              <a:gd name="T5" fmla="*/ 0 h 4"/>
              <a:gd name="T6" fmla="*/ 2223 w 10"/>
              <a:gd name="T7" fmla="*/ 0 h 4"/>
              <a:gd name="T8" fmla="*/ 2858 w 10"/>
              <a:gd name="T9" fmla="*/ 0 h 4"/>
              <a:gd name="T10" fmla="*/ 2858 w 10"/>
              <a:gd name="T11" fmla="*/ 1191 h 4"/>
              <a:gd name="T12" fmla="*/ 2858 w 10"/>
              <a:gd name="T13" fmla="*/ 1191 h 4"/>
              <a:gd name="T14" fmla="*/ 318 w 10"/>
              <a:gd name="T15" fmla="*/ 1191 h 4"/>
              <a:gd name="T16" fmla="*/ 0 w 10"/>
              <a:gd name="T17" fmla="*/ 1191 h 4"/>
              <a:gd name="T18" fmla="*/ 0 w 10"/>
              <a:gd name="T19" fmla="*/ 0 h 4"/>
              <a:gd name="T20" fmla="*/ 635 w 10"/>
              <a:gd name="T21" fmla="*/ 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4">
                <a:moveTo>
                  <a:pt x="2" y="0"/>
                </a:moveTo>
                <a:lnTo>
                  <a:pt x="3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3"/>
                </a:ln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3" name="Freeform 2737">
            <a:extLst>
              <a:ext uri="{FF2B5EF4-FFF2-40B4-BE49-F238E27FC236}">
                <a16:creationId xmlns:a16="http://schemas.microsoft.com/office/drawing/2014/main" id="{874AEDB0-EDCC-FF40-A11A-54CE2D5F6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33738"/>
            <a:ext cx="4762" cy="3175"/>
          </a:xfrm>
          <a:custGeom>
            <a:avLst/>
            <a:gdLst>
              <a:gd name="T0" fmla="*/ 3968 w 12"/>
              <a:gd name="T1" fmla="*/ 2721 h 7"/>
              <a:gd name="T2" fmla="*/ 3968 w 12"/>
              <a:gd name="T3" fmla="*/ 1361 h 7"/>
              <a:gd name="T4" fmla="*/ 3572 w 12"/>
              <a:gd name="T5" fmla="*/ 1361 h 7"/>
              <a:gd name="T6" fmla="*/ 3175 w 12"/>
              <a:gd name="T7" fmla="*/ 1361 h 7"/>
              <a:gd name="T8" fmla="*/ 3968 w 12"/>
              <a:gd name="T9" fmla="*/ 0 h 7"/>
              <a:gd name="T10" fmla="*/ 4365 w 12"/>
              <a:gd name="T11" fmla="*/ 2721 h 7"/>
              <a:gd name="T12" fmla="*/ 3968 w 12"/>
              <a:gd name="T13" fmla="*/ 2721 h 7"/>
              <a:gd name="T14" fmla="*/ 0 w 12"/>
              <a:gd name="T15" fmla="*/ 2721 h 7"/>
              <a:gd name="T16" fmla="*/ 0 w 12"/>
              <a:gd name="T17" fmla="*/ 1361 h 7"/>
              <a:gd name="T18" fmla="*/ 1191 w 12"/>
              <a:gd name="T19" fmla="*/ 0 h 7"/>
              <a:gd name="T20" fmla="*/ 1191 w 12"/>
              <a:gd name="T21" fmla="*/ 1361 h 7"/>
              <a:gd name="T22" fmla="*/ 397 w 12"/>
              <a:gd name="T23" fmla="*/ 1361 h 7"/>
              <a:gd name="T24" fmla="*/ 397 w 12"/>
              <a:gd name="T25" fmla="*/ 2721 h 7"/>
              <a:gd name="T26" fmla="*/ 0 w 12"/>
              <a:gd name="T27" fmla="*/ 2721 h 7"/>
              <a:gd name="T28" fmla="*/ 2778 w 12"/>
              <a:gd name="T29" fmla="*/ 0 h 7"/>
              <a:gd name="T30" fmla="*/ 2778 w 12"/>
              <a:gd name="T31" fmla="*/ 1361 h 7"/>
              <a:gd name="T32" fmla="*/ 2381 w 12"/>
              <a:gd name="T33" fmla="*/ 1361 h 7"/>
              <a:gd name="T34" fmla="*/ 1984 w 12"/>
              <a:gd name="T35" fmla="*/ 1361 h 7"/>
              <a:gd name="T36" fmla="*/ 1587 w 12"/>
              <a:gd name="T37" fmla="*/ 1361 h 7"/>
              <a:gd name="T38" fmla="*/ 2778 w 12"/>
              <a:gd name="T39" fmla="*/ 0 h 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" h="7">
                <a:moveTo>
                  <a:pt x="10" y="6"/>
                </a:moveTo>
                <a:lnTo>
                  <a:pt x="10" y="3"/>
                </a:lnTo>
                <a:lnTo>
                  <a:pt x="9" y="3"/>
                </a:lnTo>
                <a:lnTo>
                  <a:pt x="8" y="3"/>
                </a:lnTo>
                <a:lnTo>
                  <a:pt x="10" y="0"/>
                </a:lnTo>
                <a:lnTo>
                  <a:pt x="11" y="6"/>
                </a:lnTo>
                <a:lnTo>
                  <a:pt x="10" y="6"/>
                </a:lnTo>
                <a:close/>
                <a:moveTo>
                  <a:pt x="0" y="6"/>
                </a:moveTo>
                <a:lnTo>
                  <a:pt x="0" y="3"/>
                </a:lnTo>
                <a:lnTo>
                  <a:pt x="3" y="0"/>
                </a:lnTo>
                <a:lnTo>
                  <a:pt x="3" y="3"/>
                </a:lnTo>
                <a:lnTo>
                  <a:pt x="1" y="3"/>
                </a:lnTo>
                <a:lnTo>
                  <a:pt x="1" y="6"/>
                </a:lnTo>
                <a:lnTo>
                  <a:pt x="0" y="6"/>
                </a:lnTo>
                <a:close/>
                <a:moveTo>
                  <a:pt x="7" y="0"/>
                </a:moveTo>
                <a:lnTo>
                  <a:pt x="7" y="3"/>
                </a:lnTo>
                <a:lnTo>
                  <a:pt x="6" y="3"/>
                </a:lnTo>
                <a:lnTo>
                  <a:pt x="5" y="3"/>
                </a:lnTo>
                <a:lnTo>
                  <a:pt x="4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4" name="Freeform 2738">
            <a:extLst>
              <a:ext uri="{FF2B5EF4-FFF2-40B4-BE49-F238E27FC236}">
                <a16:creationId xmlns:a16="http://schemas.microsoft.com/office/drawing/2014/main" id="{7BA13B29-6FF2-D742-8E92-602517D0E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35325"/>
            <a:ext cx="3175" cy="3175"/>
          </a:xfrm>
          <a:custGeom>
            <a:avLst/>
            <a:gdLst>
              <a:gd name="T0" fmla="*/ 2778 w 8"/>
              <a:gd name="T1" fmla="*/ 0 h 7"/>
              <a:gd name="T2" fmla="*/ 2778 w 8"/>
              <a:gd name="T3" fmla="*/ 2721 h 7"/>
              <a:gd name="T4" fmla="*/ 0 w 8"/>
              <a:gd name="T5" fmla="*/ 2721 h 7"/>
              <a:gd name="T6" fmla="*/ 397 w 8"/>
              <a:gd name="T7" fmla="*/ 0 h 7"/>
              <a:gd name="T8" fmla="*/ 2778 w 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0"/>
                </a:moveTo>
                <a:lnTo>
                  <a:pt x="7" y="6"/>
                </a:lnTo>
                <a:lnTo>
                  <a:pt x="0" y="6"/>
                </a:lnTo>
                <a:lnTo>
                  <a:pt x="1" y="0"/>
                </a:lnTo>
                <a:lnTo>
                  <a:pt x="7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5" name="Freeform 2739">
            <a:extLst>
              <a:ext uri="{FF2B5EF4-FFF2-40B4-BE49-F238E27FC236}">
                <a16:creationId xmlns:a16="http://schemas.microsoft.com/office/drawing/2014/main" id="{E8A2E590-9D68-FA4C-BA16-A527A4A01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35325"/>
            <a:ext cx="3175" cy="3175"/>
          </a:xfrm>
          <a:custGeom>
            <a:avLst/>
            <a:gdLst>
              <a:gd name="T0" fmla="*/ 2822 w 9"/>
              <a:gd name="T1" fmla="*/ 2721 h 7"/>
              <a:gd name="T2" fmla="*/ 2469 w 9"/>
              <a:gd name="T3" fmla="*/ 2721 h 7"/>
              <a:gd name="T4" fmla="*/ 2469 w 9"/>
              <a:gd name="T5" fmla="*/ 0 h 7"/>
              <a:gd name="T6" fmla="*/ 2469 w 9"/>
              <a:gd name="T7" fmla="*/ 0 h 7"/>
              <a:gd name="T8" fmla="*/ 2822 w 9"/>
              <a:gd name="T9" fmla="*/ 2721 h 7"/>
              <a:gd name="T10" fmla="*/ 0 w 9"/>
              <a:gd name="T11" fmla="*/ 2721 h 7"/>
              <a:gd name="T12" fmla="*/ 0 w 9"/>
              <a:gd name="T13" fmla="*/ 0 h 7"/>
              <a:gd name="T14" fmla="*/ 353 w 9"/>
              <a:gd name="T15" fmla="*/ 0 h 7"/>
              <a:gd name="T16" fmla="*/ 353 w 9"/>
              <a:gd name="T17" fmla="*/ 2721 h 7"/>
              <a:gd name="T18" fmla="*/ 0 w 9"/>
              <a:gd name="T19" fmla="*/ 272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7">
                <a:moveTo>
                  <a:pt x="8" y="6"/>
                </a:moveTo>
                <a:lnTo>
                  <a:pt x="7" y="6"/>
                </a:lnTo>
                <a:lnTo>
                  <a:pt x="7" y="0"/>
                </a:lnTo>
                <a:lnTo>
                  <a:pt x="8" y="6"/>
                </a:lnTo>
                <a:close/>
                <a:moveTo>
                  <a:pt x="0" y="6"/>
                </a:moveTo>
                <a:lnTo>
                  <a:pt x="0" y="0"/>
                </a:lnTo>
                <a:lnTo>
                  <a:pt x="1" y="0"/>
                </a:lnTo>
                <a:lnTo>
                  <a:pt x="1" y="6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6" name="Freeform 2740">
            <a:extLst>
              <a:ext uri="{FF2B5EF4-FFF2-40B4-BE49-F238E27FC236}">
                <a16:creationId xmlns:a16="http://schemas.microsoft.com/office/drawing/2014/main" id="{A5FCD95F-44D4-EB4B-8E9B-0C6FF697A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6700" y="3240088"/>
            <a:ext cx="4763" cy="3175"/>
          </a:xfrm>
          <a:custGeom>
            <a:avLst/>
            <a:gdLst>
              <a:gd name="T0" fmla="*/ 0 w 15"/>
              <a:gd name="T1" fmla="*/ 2858 h 10"/>
              <a:gd name="T2" fmla="*/ 1905 w 15"/>
              <a:gd name="T3" fmla="*/ 0 h 10"/>
              <a:gd name="T4" fmla="*/ 4445 w 15"/>
              <a:gd name="T5" fmla="*/ 2858 h 10"/>
              <a:gd name="T6" fmla="*/ 0 w 15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0">
                <a:moveTo>
                  <a:pt x="0" y="9"/>
                </a:moveTo>
                <a:cubicBezTo>
                  <a:pt x="0" y="0"/>
                  <a:pt x="6" y="0"/>
                  <a:pt x="6" y="0"/>
                </a:cubicBezTo>
                <a:cubicBezTo>
                  <a:pt x="6" y="0"/>
                  <a:pt x="14" y="0"/>
                  <a:pt x="14" y="9"/>
                </a:cubicBezTo>
                <a:lnTo>
                  <a:pt x="0" y="9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7" name="Freeform 2741">
            <a:extLst>
              <a:ext uri="{FF2B5EF4-FFF2-40B4-BE49-F238E27FC236}">
                <a16:creationId xmlns:a16="http://schemas.microsoft.com/office/drawing/2014/main" id="{B16580ED-6D59-7F46-83DE-FFA66D896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40088"/>
            <a:ext cx="11112" cy="3175"/>
          </a:xfrm>
          <a:custGeom>
            <a:avLst/>
            <a:gdLst>
              <a:gd name="T0" fmla="*/ 717 w 31"/>
              <a:gd name="T1" fmla="*/ 0 h 10"/>
              <a:gd name="T2" fmla="*/ 10037 w 31"/>
              <a:gd name="T3" fmla="*/ 0 h 10"/>
              <a:gd name="T4" fmla="*/ 10754 w 31"/>
              <a:gd name="T5" fmla="*/ 2858 h 10"/>
              <a:gd name="T6" fmla="*/ 7886 w 31"/>
              <a:gd name="T7" fmla="*/ 2858 h 10"/>
              <a:gd name="T8" fmla="*/ 5018 w 31"/>
              <a:gd name="T9" fmla="*/ 0 h 10"/>
              <a:gd name="T10" fmla="*/ 2868 w 31"/>
              <a:gd name="T11" fmla="*/ 2858 h 10"/>
              <a:gd name="T12" fmla="*/ 0 w 31"/>
              <a:gd name="T13" fmla="*/ 2858 h 10"/>
              <a:gd name="T14" fmla="*/ 717 w 31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10">
                <a:moveTo>
                  <a:pt x="2" y="0"/>
                </a:moveTo>
                <a:lnTo>
                  <a:pt x="28" y="0"/>
                </a:lnTo>
                <a:lnTo>
                  <a:pt x="30" y="9"/>
                </a:lnTo>
                <a:lnTo>
                  <a:pt x="22" y="9"/>
                </a:lnTo>
                <a:cubicBezTo>
                  <a:pt x="22" y="0"/>
                  <a:pt x="14" y="0"/>
                  <a:pt x="14" y="0"/>
                </a:cubicBezTo>
                <a:cubicBezTo>
                  <a:pt x="14" y="0"/>
                  <a:pt x="8" y="0"/>
                  <a:pt x="8" y="9"/>
                </a:cubicBezTo>
                <a:lnTo>
                  <a:pt x="0" y="9"/>
                </a:lnTo>
                <a:lnTo>
                  <a:pt x="2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8" name="Freeform 2742">
            <a:extLst>
              <a:ext uri="{FF2B5EF4-FFF2-40B4-BE49-F238E27FC236}">
                <a16:creationId xmlns:a16="http://schemas.microsoft.com/office/drawing/2014/main" id="{76E4255F-E617-5D40-9454-8D92904A5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40088"/>
            <a:ext cx="7937" cy="3175"/>
          </a:xfrm>
          <a:custGeom>
            <a:avLst/>
            <a:gdLst>
              <a:gd name="T0" fmla="*/ 5176 w 23"/>
              <a:gd name="T1" fmla="*/ 0 h 10"/>
              <a:gd name="T2" fmla="*/ 3106 w 23"/>
              <a:gd name="T3" fmla="*/ 2858 h 10"/>
              <a:gd name="T4" fmla="*/ 2761 w 23"/>
              <a:gd name="T5" fmla="*/ 2858 h 10"/>
              <a:gd name="T6" fmla="*/ 4831 w 23"/>
              <a:gd name="T7" fmla="*/ 0 h 10"/>
              <a:gd name="T8" fmla="*/ 5176 w 23"/>
              <a:gd name="T9" fmla="*/ 0 h 10"/>
              <a:gd name="T10" fmla="*/ 5521 w 23"/>
              <a:gd name="T11" fmla="*/ 0 h 10"/>
              <a:gd name="T12" fmla="*/ 7592 w 23"/>
              <a:gd name="T13" fmla="*/ 2858 h 10"/>
              <a:gd name="T14" fmla="*/ 5176 w 23"/>
              <a:gd name="T15" fmla="*/ 0 h 10"/>
              <a:gd name="T16" fmla="*/ 0 w 23"/>
              <a:gd name="T17" fmla="*/ 2858 h 10"/>
              <a:gd name="T18" fmla="*/ 345 w 23"/>
              <a:gd name="T19" fmla="*/ 0 h 10"/>
              <a:gd name="T20" fmla="*/ 690 w 23"/>
              <a:gd name="T21" fmla="*/ 0 h 10"/>
              <a:gd name="T22" fmla="*/ 345 w 23"/>
              <a:gd name="T23" fmla="*/ 2858 h 10"/>
              <a:gd name="T24" fmla="*/ 0 w 23"/>
              <a:gd name="T25" fmla="*/ 2858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10">
                <a:moveTo>
                  <a:pt x="15" y="0"/>
                </a:moveTo>
                <a:cubicBezTo>
                  <a:pt x="15" y="0"/>
                  <a:pt x="9" y="0"/>
                  <a:pt x="9" y="9"/>
                </a:cubicBezTo>
                <a:lnTo>
                  <a:pt x="8" y="9"/>
                </a:lnTo>
                <a:cubicBezTo>
                  <a:pt x="8" y="0"/>
                  <a:pt x="12" y="0"/>
                  <a:pt x="14" y="0"/>
                </a:cubicBezTo>
                <a:lnTo>
                  <a:pt x="15" y="0"/>
                </a:lnTo>
                <a:lnTo>
                  <a:pt x="16" y="0"/>
                </a:lnTo>
                <a:cubicBezTo>
                  <a:pt x="16" y="0"/>
                  <a:pt x="22" y="0"/>
                  <a:pt x="22" y="9"/>
                </a:cubicBezTo>
                <a:cubicBezTo>
                  <a:pt x="21" y="0"/>
                  <a:pt x="15" y="0"/>
                  <a:pt x="15" y="0"/>
                </a:cubicBezTo>
                <a:close/>
                <a:moveTo>
                  <a:pt x="0" y="9"/>
                </a:moveTo>
                <a:lnTo>
                  <a:pt x="1" y="0"/>
                </a:lnTo>
                <a:lnTo>
                  <a:pt x="2" y="0"/>
                </a:lnTo>
                <a:lnTo>
                  <a:pt x="1" y="9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9" name="Freeform 2743">
            <a:extLst>
              <a:ext uri="{FF2B5EF4-FFF2-40B4-BE49-F238E27FC236}">
                <a16:creationId xmlns:a16="http://schemas.microsoft.com/office/drawing/2014/main" id="{27938043-4ECD-D44F-BC76-F9DD1988A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43263"/>
            <a:ext cx="11112" cy="1587"/>
          </a:xfrm>
          <a:custGeom>
            <a:avLst/>
            <a:gdLst>
              <a:gd name="T0" fmla="*/ 0 w 33"/>
              <a:gd name="T1" fmla="*/ 0 h 4"/>
              <a:gd name="T2" fmla="*/ 10102 w 33"/>
              <a:gd name="T3" fmla="*/ 0 h 4"/>
              <a:gd name="T4" fmla="*/ 10775 w 33"/>
              <a:gd name="T5" fmla="*/ 0 h 4"/>
              <a:gd name="T6" fmla="*/ 10102 w 33"/>
              <a:gd name="T7" fmla="*/ 1190 h 4"/>
              <a:gd name="T8" fmla="*/ 0 w 33"/>
              <a:gd name="T9" fmla="*/ 1190 h 4"/>
              <a:gd name="T10" fmla="*/ 0 w 3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" h="4">
                <a:moveTo>
                  <a:pt x="0" y="0"/>
                </a:moveTo>
                <a:lnTo>
                  <a:pt x="30" y="0"/>
                </a:lnTo>
                <a:cubicBezTo>
                  <a:pt x="32" y="0"/>
                  <a:pt x="32" y="0"/>
                  <a:pt x="32" y="0"/>
                </a:cubicBezTo>
                <a:cubicBezTo>
                  <a:pt x="32" y="3"/>
                  <a:pt x="32" y="3"/>
                  <a:pt x="30" y="3"/>
                </a:cubicBezTo>
                <a:lnTo>
                  <a:pt x="0" y="3"/>
                </a:ln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0" name="Freeform 2744">
            <a:extLst>
              <a:ext uri="{FF2B5EF4-FFF2-40B4-BE49-F238E27FC236}">
                <a16:creationId xmlns:a16="http://schemas.microsoft.com/office/drawing/2014/main" id="{5FB5E515-0BB6-3841-A55C-E92C6CFDA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40088"/>
            <a:ext cx="3175" cy="3175"/>
          </a:xfrm>
          <a:custGeom>
            <a:avLst/>
            <a:gdLst>
              <a:gd name="T0" fmla="*/ 0 w 9"/>
              <a:gd name="T1" fmla="*/ 2858 h 10"/>
              <a:gd name="T2" fmla="*/ 1411 w 9"/>
              <a:gd name="T3" fmla="*/ 0 h 10"/>
              <a:gd name="T4" fmla="*/ 2822 w 9"/>
              <a:gd name="T5" fmla="*/ 2858 h 10"/>
              <a:gd name="T6" fmla="*/ 0 w 9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0" y="9"/>
                </a:moveTo>
                <a:cubicBezTo>
                  <a:pt x="0" y="3"/>
                  <a:pt x="4" y="0"/>
                  <a:pt x="4" y="0"/>
                </a:cubicBezTo>
                <a:cubicBezTo>
                  <a:pt x="4" y="0"/>
                  <a:pt x="8" y="3"/>
                  <a:pt x="8" y="9"/>
                </a:cubicBezTo>
                <a:lnTo>
                  <a:pt x="0" y="9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1" name="Freeform 2745">
            <a:extLst>
              <a:ext uri="{FF2B5EF4-FFF2-40B4-BE49-F238E27FC236}">
                <a16:creationId xmlns:a16="http://schemas.microsoft.com/office/drawing/2014/main" id="{D6C03CB3-5995-194E-B0B0-D27D594EF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3240088"/>
            <a:ext cx="3175" cy="3175"/>
          </a:xfrm>
          <a:custGeom>
            <a:avLst/>
            <a:gdLst>
              <a:gd name="T0" fmla="*/ 2540 w 10"/>
              <a:gd name="T1" fmla="*/ 2858 h 10"/>
              <a:gd name="T2" fmla="*/ 1270 w 10"/>
              <a:gd name="T3" fmla="*/ 0 h 10"/>
              <a:gd name="T4" fmla="*/ 635 w 10"/>
              <a:gd name="T5" fmla="*/ 2858 h 10"/>
              <a:gd name="T6" fmla="*/ 318 w 10"/>
              <a:gd name="T7" fmla="*/ 2858 h 10"/>
              <a:gd name="T8" fmla="*/ 1270 w 10"/>
              <a:gd name="T9" fmla="*/ 0 h 10"/>
              <a:gd name="T10" fmla="*/ 2858 w 10"/>
              <a:gd name="T11" fmla="*/ 2858 h 10"/>
              <a:gd name="T12" fmla="*/ 2540 w 10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0">
                <a:moveTo>
                  <a:pt x="8" y="9"/>
                </a:moveTo>
                <a:cubicBezTo>
                  <a:pt x="8" y="3"/>
                  <a:pt x="5" y="3"/>
                  <a:pt x="4" y="0"/>
                </a:cubicBezTo>
                <a:cubicBezTo>
                  <a:pt x="4" y="3"/>
                  <a:pt x="2" y="3"/>
                  <a:pt x="2" y="9"/>
                </a:cubicBezTo>
                <a:lnTo>
                  <a:pt x="1" y="9"/>
                </a:lnTo>
                <a:cubicBezTo>
                  <a:pt x="0" y="3"/>
                  <a:pt x="4" y="0"/>
                  <a:pt x="4" y="0"/>
                </a:cubicBezTo>
                <a:cubicBezTo>
                  <a:pt x="4" y="0"/>
                  <a:pt x="9" y="3"/>
                  <a:pt x="9" y="9"/>
                </a:cubicBezTo>
                <a:lnTo>
                  <a:pt x="8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2" name="Freeform 2746">
            <a:extLst>
              <a:ext uri="{FF2B5EF4-FFF2-40B4-BE49-F238E27FC236}">
                <a16:creationId xmlns:a16="http://schemas.microsoft.com/office/drawing/2014/main" id="{C8E6FABB-D2D8-B74B-A355-D0CDE4A8C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38500"/>
            <a:ext cx="11112" cy="1588"/>
          </a:xfrm>
          <a:custGeom>
            <a:avLst/>
            <a:gdLst>
              <a:gd name="T0" fmla="*/ 0 w 33"/>
              <a:gd name="T1" fmla="*/ 0 h 4"/>
              <a:gd name="T2" fmla="*/ 10102 w 33"/>
              <a:gd name="T3" fmla="*/ 0 h 4"/>
              <a:gd name="T4" fmla="*/ 10775 w 33"/>
              <a:gd name="T5" fmla="*/ 0 h 4"/>
              <a:gd name="T6" fmla="*/ 10102 w 33"/>
              <a:gd name="T7" fmla="*/ 1191 h 4"/>
              <a:gd name="T8" fmla="*/ 0 w 33"/>
              <a:gd name="T9" fmla="*/ 1191 h 4"/>
              <a:gd name="T10" fmla="*/ 0 w 3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" h="4">
                <a:moveTo>
                  <a:pt x="0" y="0"/>
                </a:moveTo>
                <a:lnTo>
                  <a:pt x="30" y="0"/>
                </a:lnTo>
                <a:lnTo>
                  <a:pt x="32" y="0"/>
                </a:lnTo>
                <a:cubicBezTo>
                  <a:pt x="32" y="3"/>
                  <a:pt x="30" y="3"/>
                  <a:pt x="30" y="3"/>
                </a:cubicBezTo>
                <a:lnTo>
                  <a:pt x="0" y="3"/>
                </a:ln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3" name="Freeform 2747">
            <a:extLst>
              <a:ext uri="{FF2B5EF4-FFF2-40B4-BE49-F238E27FC236}">
                <a16:creationId xmlns:a16="http://schemas.microsoft.com/office/drawing/2014/main" id="{9E311B69-BC32-C743-B5D7-C9C4BBB12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3238500"/>
            <a:ext cx="1587" cy="1588"/>
          </a:xfrm>
          <a:custGeom>
            <a:avLst/>
            <a:gdLst>
              <a:gd name="T0" fmla="*/ 0 w 3"/>
              <a:gd name="T1" fmla="*/ 1191 h 4"/>
              <a:gd name="T2" fmla="*/ 0 w 3"/>
              <a:gd name="T3" fmla="*/ 1191 h 4"/>
              <a:gd name="T4" fmla="*/ 0 w 3"/>
              <a:gd name="T5" fmla="*/ 0 h 4"/>
              <a:gd name="T6" fmla="*/ 0 w 3"/>
              <a:gd name="T7" fmla="*/ 0 h 4"/>
              <a:gd name="T8" fmla="*/ 1058 w 3"/>
              <a:gd name="T9" fmla="*/ 0 h 4"/>
              <a:gd name="T10" fmla="*/ 0 w 3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cubicBezTo>
                  <a:pt x="2" y="3"/>
                  <a:pt x="0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4" name="Freeform 2748">
            <a:extLst>
              <a:ext uri="{FF2B5EF4-FFF2-40B4-BE49-F238E27FC236}">
                <a16:creationId xmlns:a16="http://schemas.microsoft.com/office/drawing/2014/main" id="{3F78930E-5DC8-C54A-AC66-43F44499E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38500"/>
            <a:ext cx="11112" cy="1588"/>
          </a:xfrm>
          <a:custGeom>
            <a:avLst/>
            <a:gdLst>
              <a:gd name="T0" fmla="*/ 358 w 31"/>
              <a:gd name="T1" fmla="*/ 0 h 5"/>
              <a:gd name="T2" fmla="*/ 10037 w 31"/>
              <a:gd name="T3" fmla="*/ 0 h 5"/>
              <a:gd name="T4" fmla="*/ 10754 w 31"/>
              <a:gd name="T5" fmla="*/ 0 h 5"/>
              <a:gd name="T6" fmla="*/ 10037 w 31"/>
              <a:gd name="T7" fmla="*/ 1270 h 5"/>
              <a:gd name="T8" fmla="*/ 358 w 31"/>
              <a:gd name="T9" fmla="*/ 1270 h 5"/>
              <a:gd name="T10" fmla="*/ 0 w 31"/>
              <a:gd name="T11" fmla="*/ 0 h 5"/>
              <a:gd name="T12" fmla="*/ 358 w 31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" h="5">
                <a:moveTo>
                  <a:pt x="1" y="0"/>
                </a:moveTo>
                <a:lnTo>
                  <a:pt x="28" y="0"/>
                </a:lnTo>
                <a:cubicBezTo>
                  <a:pt x="30" y="0"/>
                  <a:pt x="30" y="0"/>
                  <a:pt x="30" y="0"/>
                </a:cubicBezTo>
                <a:cubicBezTo>
                  <a:pt x="30" y="4"/>
                  <a:pt x="30" y="4"/>
                  <a:pt x="28" y="4"/>
                </a:cubicBezTo>
                <a:lnTo>
                  <a:pt x="1" y="4"/>
                </a:lnTo>
                <a:cubicBezTo>
                  <a:pt x="1" y="4"/>
                  <a:pt x="0" y="4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5" name="Freeform 2749">
            <a:extLst>
              <a:ext uri="{FF2B5EF4-FFF2-40B4-BE49-F238E27FC236}">
                <a16:creationId xmlns:a16="http://schemas.microsoft.com/office/drawing/2014/main" id="{4E241BC8-24E4-EF4E-B41D-785017240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3238500"/>
            <a:ext cx="11112" cy="1588"/>
          </a:xfrm>
          <a:custGeom>
            <a:avLst/>
            <a:gdLst>
              <a:gd name="T0" fmla="*/ 10037 w 31"/>
              <a:gd name="T1" fmla="*/ 1270 h 5"/>
              <a:gd name="T2" fmla="*/ 10754 w 31"/>
              <a:gd name="T3" fmla="*/ 0 h 5"/>
              <a:gd name="T4" fmla="*/ 10037 w 31"/>
              <a:gd name="T5" fmla="*/ 1270 h 5"/>
              <a:gd name="T6" fmla="*/ 0 w 31"/>
              <a:gd name="T7" fmla="*/ 0 h 5"/>
              <a:gd name="T8" fmla="*/ 358 w 31"/>
              <a:gd name="T9" fmla="*/ 0 h 5"/>
              <a:gd name="T10" fmla="*/ 358 w 31"/>
              <a:gd name="T11" fmla="*/ 1270 h 5"/>
              <a:gd name="T12" fmla="*/ 0 w 31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" h="5">
                <a:moveTo>
                  <a:pt x="28" y="4"/>
                </a:moveTo>
                <a:cubicBezTo>
                  <a:pt x="28" y="4"/>
                  <a:pt x="30" y="4"/>
                  <a:pt x="30" y="0"/>
                </a:cubicBezTo>
                <a:cubicBezTo>
                  <a:pt x="30" y="4"/>
                  <a:pt x="30" y="4"/>
                  <a:pt x="28" y="4"/>
                </a:cubicBezTo>
                <a:close/>
                <a:moveTo>
                  <a:pt x="0" y="0"/>
                </a:moveTo>
                <a:lnTo>
                  <a:pt x="1" y="0"/>
                </a:lnTo>
                <a:lnTo>
                  <a:pt x="1" y="4"/>
                </a:lnTo>
                <a:cubicBezTo>
                  <a:pt x="1" y="4"/>
                  <a:pt x="0" y="4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6" name="Freeform 2750">
            <a:extLst>
              <a:ext uri="{FF2B5EF4-FFF2-40B4-BE49-F238E27FC236}">
                <a16:creationId xmlns:a16="http://schemas.microsoft.com/office/drawing/2014/main" id="{C2F735B4-11B9-B442-9E64-0B22F0792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9875" y="3235325"/>
            <a:ext cx="1588" cy="1588"/>
          </a:xfrm>
          <a:custGeom>
            <a:avLst/>
            <a:gdLst>
              <a:gd name="T0" fmla="*/ 0 w 3"/>
              <a:gd name="T1" fmla="*/ 0 h 4"/>
              <a:gd name="T2" fmla="*/ 1059 w 3"/>
              <a:gd name="T3" fmla="*/ 0 h 4"/>
              <a:gd name="T4" fmla="*/ 1059 w 3"/>
              <a:gd name="T5" fmla="*/ 1191 h 4"/>
              <a:gd name="T6" fmla="*/ 0 w 3"/>
              <a:gd name="T7" fmla="*/ 1191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2" y="0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7" name="Freeform 2751">
            <a:extLst>
              <a:ext uri="{FF2B5EF4-FFF2-40B4-BE49-F238E27FC236}">
                <a16:creationId xmlns:a16="http://schemas.microsoft.com/office/drawing/2014/main" id="{E7288730-D345-8045-AF52-F6269B13D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35325"/>
            <a:ext cx="1588" cy="1588"/>
          </a:xfrm>
          <a:custGeom>
            <a:avLst/>
            <a:gdLst>
              <a:gd name="T0" fmla="*/ 0 w 3"/>
              <a:gd name="T1" fmla="*/ 1191 h 4"/>
              <a:gd name="T2" fmla="*/ 1059 w 3"/>
              <a:gd name="T3" fmla="*/ 1191 h 4"/>
              <a:gd name="T4" fmla="*/ 1059 w 3"/>
              <a:gd name="T5" fmla="*/ 1191 h 4"/>
              <a:gd name="T6" fmla="*/ 0 w 3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0" y="0"/>
                  <a:pt x="2" y="0"/>
                  <a:pt x="2" y="3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8" name="Freeform 2752">
            <a:extLst>
              <a:ext uri="{FF2B5EF4-FFF2-40B4-BE49-F238E27FC236}">
                <a16:creationId xmlns:a16="http://schemas.microsoft.com/office/drawing/2014/main" id="{468A064C-025C-EE45-A764-96C39E0A4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6700" y="3235325"/>
            <a:ext cx="1588" cy="1588"/>
          </a:xfrm>
          <a:custGeom>
            <a:avLst/>
            <a:gdLst>
              <a:gd name="T0" fmla="*/ 0 w 2"/>
              <a:gd name="T1" fmla="*/ 1191 h 4"/>
              <a:gd name="T2" fmla="*/ 794 w 2"/>
              <a:gd name="T3" fmla="*/ 1191 h 4"/>
              <a:gd name="T4" fmla="*/ 794 w 2"/>
              <a:gd name="T5" fmla="*/ 1191 h 4"/>
              <a:gd name="T6" fmla="*/ 0 w 2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3"/>
                </a:moveTo>
                <a:cubicBezTo>
                  <a:pt x="0" y="0"/>
                  <a:pt x="1" y="0"/>
                  <a:pt x="1" y="3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9" name="Freeform 2753">
            <a:extLst>
              <a:ext uri="{FF2B5EF4-FFF2-40B4-BE49-F238E27FC236}">
                <a16:creationId xmlns:a16="http://schemas.microsoft.com/office/drawing/2014/main" id="{1FAB52B7-636E-854F-8C0B-B71D57FA2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63900"/>
            <a:ext cx="3175" cy="3175"/>
          </a:xfrm>
          <a:custGeom>
            <a:avLst/>
            <a:gdLst>
              <a:gd name="T0" fmla="*/ 1155 w 11"/>
              <a:gd name="T1" fmla="*/ 0 h 10"/>
              <a:gd name="T2" fmla="*/ 1443 w 11"/>
              <a:gd name="T3" fmla="*/ 0 h 10"/>
              <a:gd name="T4" fmla="*/ 1732 w 11"/>
              <a:gd name="T5" fmla="*/ 953 h 10"/>
              <a:gd name="T6" fmla="*/ 1732 w 11"/>
              <a:gd name="T7" fmla="*/ 0 h 10"/>
              <a:gd name="T8" fmla="*/ 2309 w 11"/>
              <a:gd name="T9" fmla="*/ 953 h 10"/>
              <a:gd name="T10" fmla="*/ 1732 w 11"/>
              <a:gd name="T11" fmla="*/ 953 h 10"/>
              <a:gd name="T12" fmla="*/ 2309 w 11"/>
              <a:gd name="T13" fmla="*/ 2223 h 10"/>
              <a:gd name="T14" fmla="*/ 2598 w 11"/>
              <a:gd name="T15" fmla="*/ 953 h 10"/>
              <a:gd name="T16" fmla="*/ 2886 w 11"/>
              <a:gd name="T17" fmla="*/ 2223 h 10"/>
              <a:gd name="T18" fmla="*/ 2598 w 11"/>
              <a:gd name="T19" fmla="*/ 2858 h 10"/>
              <a:gd name="T20" fmla="*/ 1732 w 11"/>
              <a:gd name="T21" fmla="*/ 2858 h 10"/>
              <a:gd name="T22" fmla="*/ 0 w 11"/>
              <a:gd name="T23" fmla="*/ 953 h 10"/>
              <a:gd name="T24" fmla="*/ 0 w 11"/>
              <a:gd name="T25" fmla="*/ 0 h 10"/>
              <a:gd name="T26" fmla="*/ 1155 w 11"/>
              <a:gd name="T27" fmla="*/ 0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0">
                <a:moveTo>
                  <a:pt x="4" y="0"/>
                </a:moveTo>
                <a:lnTo>
                  <a:pt x="5" y="0"/>
                </a:lnTo>
                <a:lnTo>
                  <a:pt x="6" y="3"/>
                </a:lnTo>
                <a:lnTo>
                  <a:pt x="6" y="0"/>
                </a:lnTo>
                <a:lnTo>
                  <a:pt x="8" y="3"/>
                </a:lnTo>
                <a:lnTo>
                  <a:pt x="6" y="3"/>
                </a:lnTo>
                <a:lnTo>
                  <a:pt x="8" y="7"/>
                </a:lnTo>
                <a:lnTo>
                  <a:pt x="9" y="3"/>
                </a:lnTo>
                <a:lnTo>
                  <a:pt x="10" y="7"/>
                </a:lnTo>
                <a:lnTo>
                  <a:pt x="9" y="9"/>
                </a:lnTo>
                <a:lnTo>
                  <a:pt x="6" y="9"/>
                </a:ln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0" name="Freeform 2754">
            <a:extLst>
              <a:ext uri="{FF2B5EF4-FFF2-40B4-BE49-F238E27FC236}">
                <a16:creationId xmlns:a16="http://schemas.microsoft.com/office/drawing/2014/main" id="{44B89B70-F860-4E48-A569-09865227B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63900"/>
            <a:ext cx="3175" cy="3175"/>
          </a:xfrm>
          <a:custGeom>
            <a:avLst/>
            <a:gdLst>
              <a:gd name="T0" fmla="*/ 2020 w 11"/>
              <a:gd name="T1" fmla="*/ 2858 h 10"/>
              <a:gd name="T2" fmla="*/ 2886 w 11"/>
              <a:gd name="T3" fmla="*/ 2223 h 10"/>
              <a:gd name="T4" fmla="*/ 2309 w 11"/>
              <a:gd name="T5" fmla="*/ 2858 h 10"/>
              <a:gd name="T6" fmla="*/ 2020 w 11"/>
              <a:gd name="T7" fmla="*/ 2858 h 10"/>
              <a:gd name="T8" fmla="*/ 1732 w 11"/>
              <a:gd name="T9" fmla="*/ 2858 h 10"/>
              <a:gd name="T10" fmla="*/ 0 w 11"/>
              <a:gd name="T11" fmla="*/ 953 h 10"/>
              <a:gd name="T12" fmla="*/ 0 w 11"/>
              <a:gd name="T13" fmla="*/ 0 h 10"/>
              <a:gd name="T14" fmla="*/ 289 w 11"/>
              <a:gd name="T15" fmla="*/ 0 h 10"/>
              <a:gd name="T16" fmla="*/ 2020 w 11"/>
              <a:gd name="T17" fmla="*/ 2858 h 10"/>
              <a:gd name="T18" fmla="*/ 1732 w 11"/>
              <a:gd name="T19" fmla="*/ 2858 h 10"/>
              <a:gd name="T20" fmla="*/ 1443 w 11"/>
              <a:gd name="T21" fmla="*/ 0 h 10"/>
              <a:gd name="T22" fmla="*/ 1155 w 11"/>
              <a:gd name="T23" fmla="*/ 0 h 10"/>
              <a:gd name="T24" fmla="*/ 1443 w 11"/>
              <a:gd name="T25" fmla="*/ 0 h 10"/>
              <a:gd name="T26" fmla="*/ 1732 w 11"/>
              <a:gd name="T27" fmla="*/ 953 h 10"/>
              <a:gd name="T28" fmla="*/ 1155 w 11"/>
              <a:gd name="T29" fmla="*/ 0 h 10"/>
              <a:gd name="T30" fmla="*/ 1443 w 11"/>
              <a:gd name="T31" fmla="*/ 0 h 10"/>
              <a:gd name="T32" fmla="*/ 2598 w 11"/>
              <a:gd name="T33" fmla="*/ 953 h 10"/>
              <a:gd name="T34" fmla="*/ 2309 w 11"/>
              <a:gd name="T35" fmla="*/ 953 h 10"/>
              <a:gd name="T36" fmla="*/ 1732 w 11"/>
              <a:gd name="T37" fmla="*/ 0 h 10"/>
              <a:gd name="T38" fmla="*/ 2598 w 11"/>
              <a:gd name="T39" fmla="*/ 953 h 10"/>
              <a:gd name="T40" fmla="*/ 2598 w 11"/>
              <a:gd name="T41" fmla="*/ 1905 h 10"/>
              <a:gd name="T42" fmla="*/ 1732 w 11"/>
              <a:gd name="T43" fmla="*/ 953 h 10"/>
              <a:gd name="T44" fmla="*/ 2020 w 11"/>
              <a:gd name="T45" fmla="*/ 953 h 10"/>
              <a:gd name="T46" fmla="*/ 2598 w 11"/>
              <a:gd name="T47" fmla="*/ 1905 h 1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" h="10">
                <a:moveTo>
                  <a:pt x="7" y="9"/>
                </a:moveTo>
                <a:lnTo>
                  <a:pt x="10" y="7"/>
                </a:lnTo>
                <a:lnTo>
                  <a:pt x="8" y="9"/>
                </a:lnTo>
                <a:lnTo>
                  <a:pt x="7" y="9"/>
                </a:lnTo>
                <a:close/>
                <a:moveTo>
                  <a:pt x="6" y="9"/>
                </a:move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7" y="9"/>
                </a:lnTo>
                <a:lnTo>
                  <a:pt x="6" y="9"/>
                </a:lnTo>
                <a:close/>
                <a:moveTo>
                  <a:pt x="5" y="0"/>
                </a:moveTo>
                <a:lnTo>
                  <a:pt x="4" y="0"/>
                </a:lnTo>
                <a:lnTo>
                  <a:pt x="5" y="0"/>
                </a:lnTo>
                <a:lnTo>
                  <a:pt x="6" y="3"/>
                </a:lnTo>
                <a:lnTo>
                  <a:pt x="4" y="0"/>
                </a:lnTo>
                <a:lnTo>
                  <a:pt x="5" y="0"/>
                </a:lnTo>
                <a:close/>
                <a:moveTo>
                  <a:pt x="9" y="3"/>
                </a:moveTo>
                <a:lnTo>
                  <a:pt x="8" y="3"/>
                </a:lnTo>
                <a:lnTo>
                  <a:pt x="6" y="0"/>
                </a:lnTo>
                <a:lnTo>
                  <a:pt x="9" y="3"/>
                </a:lnTo>
                <a:close/>
                <a:moveTo>
                  <a:pt x="9" y="6"/>
                </a:moveTo>
                <a:lnTo>
                  <a:pt x="6" y="3"/>
                </a:lnTo>
                <a:lnTo>
                  <a:pt x="7" y="3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1" name="Freeform 2755">
            <a:extLst>
              <a:ext uri="{FF2B5EF4-FFF2-40B4-BE49-F238E27FC236}">
                <a16:creationId xmlns:a16="http://schemas.microsoft.com/office/drawing/2014/main" id="{EB854EE5-2EF3-AF41-BB5F-F3C6C1FD6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3263900"/>
            <a:ext cx="4762" cy="6350"/>
          </a:xfrm>
          <a:custGeom>
            <a:avLst/>
            <a:gdLst>
              <a:gd name="T0" fmla="*/ 4422 w 14"/>
              <a:gd name="T1" fmla="*/ 2381 h 16"/>
              <a:gd name="T2" fmla="*/ 1701 w 14"/>
              <a:gd name="T3" fmla="*/ 5953 h 16"/>
              <a:gd name="T4" fmla="*/ 0 w 14"/>
              <a:gd name="T5" fmla="*/ 2381 h 16"/>
              <a:gd name="T6" fmla="*/ 2721 w 14"/>
              <a:gd name="T7" fmla="*/ 0 h 16"/>
              <a:gd name="T8" fmla="*/ 4422 w 14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6">
                <a:moveTo>
                  <a:pt x="13" y="6"/>
                </a:moveTo>
                <a:lnTo>
                  <a:pt x="5" y="15"/>
                </a:lnTo>
                <a:lnTo>
                  <a:pt x="0" y="6"/>
                </a:lnTo>
                <a:lnTo>
                  <a:pt x="8" y="0"/>
                </a:lnTo>
                <a:lnTo>
                  <a:pt x="13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2" name="Freeform 2756">
            <a:extLst>
              <a:ext uri="{FF2B5EF4-FFF2-40B4-BE49-F238E27FC236}">
                <a16:creationId xmlns:a16="http://schemas.microsoft.com/office/drawing/2014/main" id="{1B99834E-4897-A642-967E-1F8B75B75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3263900"/>
            <a:ext cx="3175" cy="6350"/>
          </a:xfrm>
          <a:custGeom>
            <a:avLst/>
            <a:gdLst>
              <a:gd name="T0" fmla="*/ 353 w 9"/>
              <a:gd name="T1" fmla="*/ 2381 h 16"/>
              <a:gd name="T2" fmla="*/ 2117 w 9"/>
              <a:gd name="T3" fmla="*/ 5953 h 16"/>
              <a:gd name="T4" fmla="*/ 0 w 9"/>
              <a:gd name="T5" fmla="*/ 2381 h 16"/>
              <a:gd name="T6" fmla="*/ 2822 w 9"/>
              <a:gd name="T7" fmla="*/ 0 h 16"/>
              <a:gd name="T8" fmla="*/ 353 w 9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6">
                <a:moveTo>
                  <a:pt x="1" y="6"/>
                </a:moveTo>
                <a:lnTo>
                  <a:pt x="6" y="15"/>
                </a:lnTo>
                <a:lnTo>
                  <a:pt x="0" y="6"/>
                </a:lnTo>
                <a:lnTo>
                  <a:pt x="8" y="0"/>
                </a:lnTo>
                <a:lnTo>
                  <a:pt x="1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3" name="Freeform 2757">
            <a:extLst>
              <a:ext uri="{FF2B5EF4-FFF2-40B4-BE49-F238E27FC236}">
                <a16:creationId xmlns:a16="http://schemas.microsoft.com/office/drawing/2014/main" id="{0D2265AD-E76E-4442-AF6F-4ACB49EBE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3267075"/>
            <a:ext cx="3175" cy="4763"/>
          </a:xfrm>
          <a:custGeom>
            <a:avLst/>
            <a:gdLst>
              <a:gd name="T0" fmla="*/ 353 w 9"/>
              <a:gd name="T1" fmla="*/ 0 h 14"/>
              <a:gd name="T2" fmla="*/ 1058 w 9"/>
              <a:gd name="T3" fmla="*/ 0 h 14"/>
              <a:gd name="T4" fmla="*/ 706 w 9"/>
              <a:gd name="T5" fmla="*/ 1021 h 14"/>
              <a:gd name="T6" fmla="*/ 1058 w 9"/>
              <a:gd name="T7" fmla="*/ 1021 h 14"/>
              <a:gd name="T8" fmla="*/ 1411 w 9"/>
              <a:gd name="T9" fmla="*/ 1021 h 14"/>
              <a:gd name="T10" fmla="*/ 1764 w 9"/>
              <a:gd name="T11" fmla="*/ 1021 h 14"/>
              <a:gd name="T12" fmla="*/ 1411 w 9"/>
              <a:gd name="T13" fmla="*/ 2382 h 14"/>
              <a:gd name="T14" fmla="*/ 1764 w 9"/>
              <a:gd name="T15" fmla="*/ 3062 h 14"/>
              <a:gd name="T16" fmla="*/ 2117 w 9"/>
              <a:gd name="T17" fmla="*/ 2382 h 14"/>
              <a:gd name="T18" fmla="*/ 2822 w 9"/>
              <a:gd name="T19" fmla="*/ 3062 h 14"/>
              <a:gd name="T20" fmla="*/ 1764 w 9"/>
              <a:gd name="T21" fmla="*/ 4423 h 14"/>
              <a:gd name="T22" fmla="*/ 1411 w 9"/>
              <a:gd name="T23" fmla="*/ 4423 h 14"/>
              <a:gd name="T24" fmla="*/ 0 w 9"/>
              <a:gd name="T25" fmla="*/ 1021 h 14"/>
              <a:gd name="T26" fmla="*/ 0 w 9"/>
              <a:gd name="T27" fmla="*/ 1021 h 14"/>
              <a:gd name="T28" fmla="*/ 353 w 9"/>
              <a:gd name="T29" fmla="*/ 0 h 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14">
                <a:moveTo>
                  <a:pt x="1" y="0"/>
                </a:moveTo>
                <a:lnTo>
                  <a:pt x="3" y="0"/>
                </a:lnTo>
                <a:lnTo>
                  <a:pt x="2" y="3"/>
                </a:lnTo>
                <a:lnTo>
                  <a:pt x="3" y="3"/>
                </a:lnTo>
                <a:lnTo>
                  <a:pt x="4" y="3"/>
                </a:lnTo>
                <a:lnTo>
                  <a:pt x="5" y="3"/>
                </a:lnTo>
                <a:lnTo>
                  <a:pt x="4" y="7"/>
                </a:lnTo>
                <a:lnTo>
                  <a:pt x="5" y="9"/>
                </a:lnTo>
                <a:lnTo>
                  <a:pt x="6" y="7"/>
                </a:lnTo>
                <a:lnTo>
                  <a:pt x="8" y="9"/>
                </a:lnTo>
                <a:lnTo>
                  <a:pt x="5" y="13"/>
                </a:lnTo>
                <a:cubicBezTo>
                  <a:pt x="5" y="13"/>
                  <a:pt x="5" y="13"/>
                  <a:pt x="4" y="13"/>
                </a:cubicBezTo>
                <a:lnTo>
                  <a:pt x="0" y="3"/>
                </a:lnTo>
                <a:lnTo>
                  <a:pt x="1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4" name="Freeform 2758">
            <a:extLst>
              <a:ext uri="{FF2B5EF4-FFF2-40B4-BE49-F238E27FC236}">
                <a16:creationId xmlns:a16="http://schemas.microsoft.com/office/drawing/2014/main" id="{8DF19509-5D4D-6A49-8580-ADE1413FF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3267075"/>
            <a:ext cx="3175" cy="4763"/>
          </a:xfrm>
          <a:custGeom>
            <a:avLst/>
            <a:gdLst>
              <a:gd name="T0" fmla="*/ 2117 w 9"/>
              <a:gd name="T1" fmla="*/ 4423 h 14"/>
              <a:gd name="T2" fmla="*/ 0 w 9"/>
              <a:gd name="T3" fmla="*/ 1021 h 14"/>
              <a:gd name="T4" fmla="*/ 353 w 9"/>
              <a:gd name="T5" fmla="*/ 1021 h 14"/>
              <a:gd name="T6" fmla="*/ 1058 w 9"/>
              <a:gd name="T7" fmla="*/ 0 h 14"/>
              <a:gd name="T8" fmla="*/ 706 w 9"/>
              <a:gd name="T9" fmla="*/ 1021 h 14"/>
              <a:gd name="T10" fmla="*/ 2469 w 9"/>
              <a:gd name="T11" fmla="*/ 4423 h 14"/>
              <a:gd name="T12" fmla="*/ 2117 w 9"/>
              <a:gd name="T13" fmla="*/ 4423 h 14"/>
              <a:gd name="T14" fmla="*/ 2117 w 9"/>
              <a:gd name="T15" fmla="*/ 0 h 14"/>
              <a:gd name="T16" fmla="*/ 1411 w 9"/>
              <a:gd name="T17" fmla="*/ 1021 h 14"/>
              <a:gd name="T18" fmla="*/ 1058 w 9"/>
              <a:gd name="T19" fmla="*/ 1021 h 14"/>
              <a:gd name="T20" fmla="*/ 1764 w 9"/>
              <a:gd name="T21" fmla="*/ 0 h 14"/>
              <a:gd name="T22" fmla="*/ 2117 w 9"/>
              <a:gd name="T23" fmla="*/ 0 h 14"/>
              <a:gd name="T24" fmla="*/ 2469 w 9"/>
              <a:gd name="T25" fmla="*/ 2382 h 14"/>
              <a:gd name="T26" fmla="*/ 2822 w 9"/>
              <a:gd name="T27" fmla="*/ 2382 h 14"/>
              <a:gd name="T28" fmla="*/ 2469 w 9"/>
              <a:gd name="T29" fmla="*/ 3062 h 14"/>
              <a:gd name="T30" fmla="*/ 2117 w 9"/>
              <a:gd name="T31" fmla="*/ 2382 h 14"/>
              <a:gd name="T32" fmla="*/ 2469 w 9"/>
              <a:gd name="T33" fmla="*/ 1021 h 14"/>
              <a:gd name="T34" fmla="*/ 2469 w 9"/>
              <a:gd name="T35" fmla="*/ 2382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" h="14">
                <a:moveTo>
                  <a:pt x="6" y="13"/>
                </a:moveTo>
                <a:lnTo>
                  <a:pt x="0" y="3"/>
                </a:lnTo>
                <a:lnTo>
                  <a:pt x="1" y="3"/>
                </a:lnTo>
                <a:lnTo>
                  <a:pt x="3" y="0"/>
                </a:lnTo>
                <a:lnTo>
                  <a:pt x="2" y="3"/>
                </a:lnTo>
                <a:lnTo>
                  <a:pt x="7" y="13"/>
                </a:lnTo>
                <a:lnTo>
                  <a:pt x="6" y="13"/>
                </a:lnTo>
                <a:close/>
                <a:moveTo>
                  <a:pt x="6" y="0"/>
                </a:moveTo>
                <a:lnTo>
                  <a:pt x="4" y="3"/>
                </a:lnTo>
                <a:lnTo>
                  <a:pt x="3" y="3"/>
                </a:lnTo>
                <a:lnTo>
                  <a:pt x="5" y="0"/>
                </a:lnTo>
                <a:lnTo>
                  <a:pt x="6" y="0"/>
                </a:lnTo>
                <a:close/>
                <a:moveTo>
                  <a:pt x="7" y="7"/>
                </a:moveTo>
                <a:lnTo>
                  <a:pt x="8" y="7"/>
                </a:lnTo>
                <a:lnTo>
                  <a:pt x="7" y="9"/>
                </a:lnTo>
                <a:lnTo>
                  <a:pt x="6" y="7"/>
                </a:lnTo>
                <a:lnTo>
                  <a:pt x="7" y="3"/>
                </a:lnTo>
                <a:lnTo>
                  <a:pt x="7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5" name="Freeform 2759">
            <a:extLst>
              <a:ext uri="{FF2B5EF4-FFF2-40B4-BE49-F238E27FC236}">
                <a16:creationId xmlns:a16="http://schemas.microsoft.com/office/drawing/2014/main" id="{B1FACCA5-8191-B243-93BD-DDE37CAD8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67075"/>
            <a:ext cx="3175" cy="4763"/>
          </a:xfrm>
          <a:custGeom>
            <a:avLst/>
            <a:gdLst>
              <a:gd name="T0" fmla="*/ 2858 w 10"/>
              <a:gd name="T1" fmla="*/ 3402 h 14"/>
              <a:gd name="T2" fmla="*/ 1588 w 10"/>
              <a:gd name="T3" fmla="*/ 4423 h 14"/>
              <a:gd name="T4" fmla="*/ 0 w 10"/>
              <a:gd name="T5" fmla="*/ 2041 h 14"/>
              <a:gd name="T6" fmla="*/ 1588 w 10"/>
              <a:gd name="T7" fmla="*/ 0 h 14"/>
              <a:gd name="T8" fmla="*/ 2858 w 10"/>
              <a:gd name="T9" fmla="*/ 340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4">
                <a:moveTo>
                  <a:pt x="9" y="10"/>
                </a:moveTo>
                <a:lnTo>
                  <a:pt x="5" y="13"/>
                </a:lnTo>
                <a:lnTo>
                  <a:pt x="0" y="6"/>
                </a:lnTo>
                <a:lnTo>
                  <a:pt x="5" y="0"/>
                </a:lnTo>
                <a:lnTo>
                  <a:pt x="9" y="1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6" name="Freeform 2760">
            <a:extLst>
              <a:ext uri="{FF2B5EF4-FFF2-40B4-BE49-F238E27FC236}">
                <a16:creationId xmlns:a16="http://schemas.microsoft.com/office/drawing/2014/main" id="{B4E89277-3914-DD44-908E-6721E5027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67075"/>
            <a:ext cx="3175" cy="4763"/>
          </a:xfrm>
          <a:custGeom>
            <a:avLst/>
            <a:gdLst>
              <a:gd name="T0" fmla="*/ 1588 w 10"/>
              <a:gd name="T1" fmla="*/ 4423 h 14"/>
              <a:gd name="T2" fmla="*/ 2858 w 10"/>
              <a:gd name="T3" fmla="*/ 2041 h 14"/>
              <a:gd name="T4" fmla="*/ 1588 w 10"/>
              <a:gd name="T5" fmla="*/ 0 h 14"/>
              <a:gd name="T6" fmla="*/ 0 w 10"/>
              <a:gd name="T7" fmla="*/ 2041 h 14"/>
              <a:gd name="T8" fmla="*/ 1588 w 10"/>
              <a:gd name="T9" fmla="*/ 4423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4">
                <a:moveTo>
                  <a:pt x="5" y="13"/>
                </a:moveTo>
                <a:lnTo>
                  <a:pt x="9" y="6"/>
                </a:lnTo>
                <a:lnTo>
                  <a:pt x="5" y="0"/>
                </a:lnTo>
                <a:lnTo>
                  <a:pt x="0" y="6"/>
                </a:lnTo>
                <a:lnTo>
                  <a:pt x="5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7" name="Freeform 2761">
            <a:extLst>
              <a:ext uri="{FF2B5EF4-FFF2-40B4-BE49-F238E27FC236}">
                <a16:creationId xmlns:a16="http://schemas.microsoft.com/office/drawing/2014/main" id="{B0E8E945-BDF9-6A46-8518-A26AF6745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3262313"/>
            <a:ext cx="3175" cy="3175"/>
          </a:xfrm>
          <a:custGeom>
            <a:avLst/>
            <a:gdLst>
              <a:gd name="T0" fmla="*/ 635 w 10"/>
              <a:gd name="T1" fmla="*/ 0 h 11"/>
              <a:gd name="T2" fmla="*/ 953 w 10"/>
              <a:gd name="T3" fmla="*/ 0 h 11"/>
              <a:gd name="T4" fmla="*/ 635 w 10"/>
              <a:gd name="T5" fmla="*/ 866 h 11"/>
              <a:gd name="T6" fmla="*/ 953 w 10"/>
              <a:gd name="T7" fmla="*/ 866 h 11"/>
              <a:gd name="T8" fmla="*/ 1588 w 10"/>
              <a:gd name="T9" fmla="*/ 866 h 11"/>
              <a:gd name="T10" fmla="*/ 1905 w 10"/>
              <a:gd name="T11" fmla="*/ 1732 h 11"/>
              <a:gd name="T12" fmla="*/ 2223 w 10"/>
              <a:gd name="T13" fmla="*/ 866 h 11"/>
              <a:gd name="T14" fmla="*/ 2858 w 10"/>
              <a:gd name="T15" fmla="*/ 1732 h 11"/>
              <a:gd name="T16" fmla="*/ 1905 w 10"/>
              <a:gd name="T17" fmla="*/ 2886 h 11"/>
              <a:gd name="T18" fmla="*/ 1588 w 10"/>
              <a:gd name="T19" fmla="*/ 2886 h 11"/>
              <a:gd name="T20" fmla="*/ 0 w 10"/>
              <a:gd name="T21" fmla="*/ 866 h 11"/>
              <a:gd name="T22" fmla="*/ 635 w 10"/>
              <a:gd name="T23" fmla="*/ 0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1">
                <a:moveTo>
                  <a:pt x="2" y="0"/>
                </a:moveTo>
                <a:lnTo>
                  <a:pt x="3" y="0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6"/>
                </a:lnTo>
                <a:lnTo>
                  <a:pt x="7" y="3"/>
                </a:lnTo>
                <a:lnTo>
                  <a:pt x="9" y="6"/>
                </a:lnTo>
                <a:lnTo>
                  <a:pt x="6" y="10"/>
                </a:lnTo>
                <a:lnTo>
                  <a:pt x="5" y="10"/>
                </a:lnTo>
                <a:lnTo>
                  <a:pt x="0" y="3"/>
                </a:lnTo>
                <a:lnTo>
                  <a:pt x="2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8" name="Freeform 2762">
            <a:extLst>
              <a:ext uri="{FF2B5EF4-FFF2-40B4-BE49-F238E27FC236}">
                <a16:creationId xmlns:a16="http://schemas.microsoft.com/office/drawing/2014/main" id="{A003E5B4-0CB0-614E-8C2D-13219588D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3262313"/>
            <a:ext cx="3175" cy="3175"/>
          </a:xfrm>
          <a:custGeom>
            <a:avLst/>
            <a:gdLst>
              <a:gd name="T0" fmla="*/ 2268 w 7"/>
              <a:gd name="T1" fmla="*/ 2886 h 11"/>
              <a:gd name="T2" fmla="*/ 0 w 7"/>
              <a:gd name="T3" fmla="*/ 866 h 11"/>
              <a:gd name="T4" fmla="*/ 2721 w 7"/>
              <a:gd name="T5" fmla="*/ 2886 h 11"/>
              <a:gd name="T6" fmla="*/ 2268 w 7"/>
              <a:gd name="T7" fmla="*/ 2886 h 11"/>
              <a:gd name="T8" fmla="*/ 1814 w 7"/>
              <a:gd name="T9" fmla="*/ 0 h 11"/>
              <a:gd name="T10" fmla="*/ 907 w 7"/>
              <a:gd name="T11" fmla="*/ 866 h 11"/>
              <a:gd name="T12" fmla="*/ 1361 w 7"/>
              <a:gd name="T13" fmla="*/ 0 h 11"/>
              <a:gd name="T14" fmla="*/ 1814 w 7"/>
              <a:gd name="T15" fmla="*/ 0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1">
                <a:moveTo>
                  <a:pt x="5" y="10"/>
                </a:moveTo>
                <a:lnTo>
                  <a:pt x="0" y="3"/>
                </a:lnTo>
                <a:lnTo>
                  <a:pt x="6" y="10"/>
                </a:lnTo>
                <a:lnTo>
                  <a:pt x="5" y="10"/>
                </a:lnTo>
                <a:close/>
                <a:moveTo>
                  <a:pt x="4" y="0"/>
                </a:moveTo>
                <a:lnTo>
                  <a:pt x="2" y="3"/>
                </a:lnTo>
                <a:lnTo>
                  <a:pt x="3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9" name="Freeform 2763">
            <a:extLst>
              <a:ext uri="{FF2B5EF4-FFF2-40B4-BE49-F238E27FC236}">
                <a16:creationId xmlns:a16="http://schemas.microsoft.com/office/drawing/2014/main" id="{C8283D4E-096F-C642-BB56-8FFEACF34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3263900"/>
            <a:ext cx="3175" cy="3175"/>
          </a:xfrm>
          <a:custGeom>
            <a:avLst/>
            <a:gdLst>
              <a:gd name="T0" fmla="*/ 2858 w 10"/>
              <a:gd name="T1" fmla="*/ 2223 h 10"/>
              <a:gd name="T2" fmla="*/ 1270 w 10"/>
              <a:gd name="T3" fmla="*/ 2858 h 10"/>
              <a:gd name="T4" fmla="*/ 0 w 10"/>
              <a:gd name="T5" fmla="*/ 953 h 10"/>
              <a:gd name="T6" fmla="*/ 1270 w 10"/>
              <a:gd name="T7" fmla="*/ 0 h 10"/>
              <a:gd name="T8" fmla="*/ 2858 w 10"/>
              <a:gd name="T9" fmla="*/ 222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7"/>
                </a:moveTo>
                <a:lnTo>
                  <a:pt x="4" y="9"/>
                </a:lnTo>
                <a:lnTo>
                  <a:pt x="0" y="3"/>
                </a:lnTo>
                <a:lnTo>
                  <a:pt x="4" y="0"/>
                </a:lnTo>
                <a:lnTo>
                  <a:pt x="9" y="7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0" name="Freeform 2764">
            <a:extLst>
              <a:ext uri="{FF2B5EF4-FFF2-40B4-BE49-F238E27FC236}">
                <a16:creationId xmlns:a16="http://schemas.microsoft.com/office/drawing/2014/main" id="{346762CE-1115-3547-A691-E19911ABB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3263900"/>
            <a:ext cx="3175" cy="3175"/>
          </a:xfrm>
          <a:custGeom>
            <a:avLst/>
            <a:gdLst>
              <a:gd name="T0" fmla="*/ 1443 w 11"/>
              <a:gd name="T1" fmla="*/ 2858 h 10"/>
              <a:gd name="T2" fmla="*/ 0 w 11"/>
              <a:gd name="T3" fmla="*/ 2223 h 10"/>
              <a:gd name="T4" fmla="*/ 1443 w 11"/>
              <a:gd name="T5" fmla="*/ 0 h 10"/>
              <a:gd name="T6" fmla="*/ 2886 w 11"/>
              <a:gd name="T7" fmla="*/ 2223 h 10"/>
              <a:gd name="T8" fmla="*/ 1443 w 11"/>
              <a:gd name="T9" fmla="*/ 2858 h 10"/>
              <a:gd name="T10" fmla="*/ 1443 w 11"/>
              <a:gd name="T11" fmla="*/ 0 h 10"/>
              <a:gd name="T12" fmla="*/ 289 w 11"/>
              <a:gd name="T13" fmla="*/ 2223 h 10"/>
              <a:gd name="T14" fmla="*/ 1443 w 11"/>
              <a:gd name="T15" fmla="*/ 2858 h 10"/>
              <a:gd name="T16" fmla="*/ 2598 w 11"/>
              <a:gd name="T17" fmla="*/ 2223 h 10"/>
              <a:gd name="T18" fmla="*/ 1443 w 11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0">
                <a:moveTo>
                  <a:pt x="5" y="9"/>
                </a:moveTo>
                <a:lnTo>
                  <a:pt x="0" y="7"/>
                </a:lnTo>
                <a:lnTo>
                  <a:pt x="5" y="0"/>
                </a:lnTo>
                <a:lnTo>
                  <a:pt x="10" y="7"/>
                </a:lnTo>
                <a:lnTo>
                  <a:pt x="5" y="9"/>
                </a:lnTo>
                <a:close/>
                <a:moveTo>
                  <a:pt x="5" y="0"/>
                </a:moveTo>
                <a:lnTo>
                  <a:pt x="1" y="7"/>
                </a:lnTo>
                <a:lnTo>
                  <a:pt x="5" y="9"/>
                </a:lnTo>
                <a:lnTo>
                  <a:pt x="9" y="7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" name="Freeform 2765">
            <a:extLst>
              <a:ext uri="{FF2B5EF4-FFF2-40B4-BE49-F238E27FC236}">
                <a16:creationId xmlns:a16="http://schemas.microsoft.com/office/drawing/2014/main" id="{D7C44969-BAD3-D440-9F62-9D2BA0FBE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3267075"/>
            <a:ext cx="6350" cy="7938"/>
          </a:xfrm>
          <a:custGeom>
            <a:avLst/>
            <a:gdLst>
              <a:gd name="T0" fmla="*/ 0 w 18"/>
              <a:gd name="T1" fmla="*/ 3969 h 20"/>
              <a:gd name="T2" fmla="*/ 4586 w 18"/>
              <a:gd name="T3" fmla="*/ 2381 h 20"/>
              <a:gd name="T4" fmla="*/ 3528 w 18"/>
              <a:gd name="T5" fmla="*/ 7541 h 20"/>
              <a:gd name="T6" fmla="*/ 0 w 18"/>
              <a:gd name="T7" fmla="*/ 3969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20">
                <a:moveTo>
                  <a:pt x="0" y="10"/>
                </a:moveTo>
                <a:cubicBezTo>
                  <a:pt x="7" y="0"/>
                  <a:pt x="12" y="6"/>
                  <a:pt x="13" y="6"/>
                </a:cubicBezTo>
                <a:cubicBezTo>
                  <a:pt x="13" y="6"/>
                  <a:pt x="17" y="13"/>
                  <a:pt x="10" y="19"/>
                </a:cubicBezTo>
                <a:lnTo>
                  <a:pt x="0" y="1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" name="Freeform 2766">
            <a:extLst>
              <a:ext uri="{FF2B5EF4-FFF2-40B4-BE49-F238E27FC236}">
                <a16:creationId xmlns:a16="http://schemas.microsoft.com/office/drawing/2014/main" id="{499D449A-5106-8F48-BB96-9F84B91D0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3267075"/>
            <a:ext cx="9525" cy="11113"/>
          </a:xfrm>
          <a:custGeom>
            <a:avLst/>
            <a:gdLst>
              <a:gd name="T0" fmla="*/ 2822 w 27"/>
              <a:gd name="T1" fmla="*/ 0 h 29"/>
              <a:gd name="T2" fmla="*/ 9172 w 27"/>
              <a:gd name="T3" fmla="*/ 7281 h 29"/>
              <a:gd name="T4" fmla="*/ 6703 w 27"/>
              <a:gd name="T5" fmla="*/ 10730 h 29"/>
              <a:gd name="T6" fmla="*/ 5292 w 27"/>
              <a:gd name="T7" fmla="*/ 8431 h 29"/>
              <a:gd name="T8" fmla="*/ 5644 w 27"/>
              <a:gd name="T9" fmla="*/ 3449 h 29"/>
              <a:gd name="T10" fmla="*/ 1411 w 27"/>
              <a:gd name="T11" fmla="*/ 4982 h 29"/>
              <a:gd name="T12" fmla="*/ 0 w 27"/>
              <a:gd name="T13" fmla="*/ 2682 h 29"/>
              <a:gd name="T14" fmla="*/ 2822 w 27"/>
              <a:gd name="T15" fmla="*/ 0 h 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" h="29">
                <a:moveTo>
                  <a:pt x="8" y="0"/>
                </a:moveTo>
                <a:lnTo>
                  <a:pt x="26" y="19"/>
                </a:lnTo>
                <a:lnTo>
                  <a:pt x="19" y="28"/>
                </a:lnTo>
                <a:lnTo>
                  <a:pt x="15" y="22"/>
                </a:lnTo>
                <a:cubicBezTo>
                  <a:pt x="21" y="16"/>
                  <a:pt x="16" y="9"/>
                  <a:pt x="16" y="9"/>
                </a:cubicBezTo>
                <a:cubicBezTo>
                  <a:pt x="16" y="9"/>
                  <a:pt x="11" y="3"/>
                  <a:pt x="4" y="13"/>
                </a:cubicBezTo>
                <a:lnTo>
                  <a:pt x="0" y="7"/>
                </a:lnTo>
                <a:lnTo>
                  <a:pt x="8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" name="Freeform 2767">
            <a:extLst>
              <a:ext uri="{FF2B5EF4-FFF2-40B4-BE49-F238E27FC236}">
                <a16:creationId xmlns:a16="http://schemas.microsoft.com/office/drawing/2014/main" id="{5A95826D-6242-CB4B-B709-F80EB1129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3265488"/>
            <a:ext cx="9525" cy="11112"/>
          </a:xfrm>
          <a:custGeom>
            <a:avLst/>
            <a:gdLst>
              <a:gd name="T0" fmla="*/ 6804 w 28"/>
              <a:gd name="T1" fmla="*/ 10754 h 31"/>
              <a:gd name="T2" fmla="*/ 5103 w 28"/>
              <a:gd name="T3" fmla="*/ 8603 h 31"/>
              <a:gd name="T4" fmla="*/ 5783 w 28"/>
              <a:gd name="T5" fmla="*/ 3943 h 31"/>
              <a:gd name="T6" fmla="*/ 4422 w 28"/>
              <a:gd name="T7" fmla="*/ 3943 h 31"/>
              <a:gd name="T8" fmla="*/ 2041 w 28"/>
              <a:gd name="T9" fmla="*/ 5377 h 31"/>
              <a:gd name="T10" fmla="*/ 0 w 28"/>
              <a:gd name="T11" fmla="*/ 3226 h 31"/>
              <a:gd name="T12" fmla="*/ 3062 w 28"/>
              <a:gd name="T13" fmla="*/ 0 h 31"/>
              <a:gd name="T14" fmla="*/ 9185 w 28"/>
              <a:gd name="T15" fmla="*/ 7169 h 31"/>
              <a:gd name="T16" fmla="*/ 6123 w 28"/>
              <a:gd name="T17" fmla="*/ 3943 h 31"/>
              <a:gd name="T18" fmla="*/ 6463 w 28"/>
              <a:gd name="T19" fmla="*/ 5377 h 31"/>
              <a:gd name="T20" fmla="*/ 5783 w 28"/>
              <a:gd name="T21" fmla="*/ 8603 h 31"/>
              <a:gd name="T22" fmla="*/ 6804 w 28"/>
              <a:gd name="T23" fmla="*/ 10754 h 31"/>
              <a:gd name="T24" fmla="*/ 3062 w 28"/>
              <a:gd name="T25" fmla="*/ 717 h 31"/>
              <a:gd name="T26" fmla="*/ 340 w 28"/>
              <a:gd name="T27" fmla="*/ 3226 h 31"/>
              <a:gd name="T28" fmla="*/ 2041 w 28"/>
              <a:gd name="T29" fmla="*/ 5377 h 31"/>
              <a:gd name="T30" fmla="*/ 5443 w 28"/>
              <a:gd name="T31" fmla="*/ 3585 h 31"/>
              <a:gd name="T32" fmla="*/ 3062 w 28"/>
              <a:gd name="T33" fmla="*/ 717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8" h="31">
                <a:moveTo>
                  <a:pt x="20" y="30"/>
                </a:moveTo>
                <a:lnTo>
                  <a:pt x="15" y="24"/>
                </a:lnTo>
                <a:cubicBezTo>
                  <a:pt x="21" y="18"/>
                  <a:pt x="17" y="11"/>
                  <a:pt x="17" y="11"/>
                </a:cubicBezTo>
                <a:lnTo>
                  <a:pt x="13" y="11"/>
                </a:lnTo>
                <a:cubicBezTo>
                  <a:pt x="11" y="11"/>
                  <a:pt x="8" y="11"/>
                  <a:pt x="6" y="15"/>
                </a:cubicBezTo>
                <a:lnTo>
                  <a:pt x="0" y="9"/>
                </a:lnTo>
                <a:lnTo>
                  <a:pt x="9" y="0"/>
                </a:lnTo>
                <a:lnTo>
                  <a:pt x="27" y="20"/>
                </a:lnTo>
                <a:lnTo>
                  <a:pt x="18" y="11"/>
                </a:lnTo>
                <a:lnTo>
                  <a:pt x="19" y="15"/>
                </a:lnTo>
                <a:cubicBezTo>
                  <a:pt x="19" y="18"/>
                  <a:pt x="19" y="21"/>
                  <a:pt x="17" y="24"/>
                </a:cubicBezTo>
                <a:lnTo>
                  <a:pt x="20" y="30"/>
                </a:lnTo>
                <a:close/>
                <a:moveTo>
                  <a:pt x="9" y="2"/>
                </a:moveTo>
                <a:lnTo>
                  <a:pt x="1" y="9"/>
                </a:lnTo>
                <a:lnTo>
                  <a:pt x="6" y="15"/>
                </a:lnTo>
                <a:cubicBezTo>
                  <a:pt x="8" y="9"/>
                  <a:pt x="14" y="9"/>
                  <a:pt x="16" y="10"/>
                </a:cubicBezTo>
                <a:lnTo>
                  <a:pt x="9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" name="Freeform 2768">
            <a:extLst>
              <a:ext uri="{FF2B5EF4-FFF2-40B4-BE49-F238E27FC236}">
                <a16:creationId xmlns:a16="http://schemas.microsoft.com/office/drawing/2014/main" id="{6028138D-00E1-F74E-9901-38CC176A4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3267075"/>
            <a:ext cx="7937" cy="11113"/>
          </a:xfrm>
          <a:custGeom>
            <a:avLst/>
            <a:gdLst>
              <a:gd name="T0" fmla="*/ 661 w 24"/>
              <a:gd name="T1" fmla="*/ 1533 h 29"/>
              <a:gd name="T2" fmla="*/ 7606 w 24"/>
              <a:gd name="T3" fmla="*/ 9580 h 29"/>
              <a:gd name="T4" fmla="*/ 7276 w 24"/>
              <a:gd name="T5" fmla="*/ 9580 h 29"/>
              <a:gd name="T6" fmla="*/ 6945 w 24"/>
              <a:gd name="T7" fmla="*/ 10730 h 29"/>
              <a:gd name="T8" fmla="*/ 0 w 24"/>
              <a:gd name="T9" fmla="*/ 2299 h 29"/>
              <a:gd name="T10" fmla="*/ 331 w 24"/>
              <a:gd name="T11" fmla="*/ 1533 h 29"/>
              <a:gd name="T12" fmla="*/ 661 w 24"/>
              <a:gd name="T13" fmla="*/ 1533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29">
                <a:moveTo>
                  <a:pt x="2" y="4"/>
                </a:moveTo>
                <a:lnTo>
                  <a:pt x="23" y="25"/>
                </a:lnTo>
                <a:cubicBezTo>
                  <a:pt x="23" y="25"/>
                  <a:pt x="23" y="25"/>
                  <a:pt x="22" y="25"/>
                </a:cubicBezTo>
                <a:cubicBezTo>
                  <a:pt x="22" y="28"/>
                  <a:pt x="21" y="28"/>
                  <a:pt x="21" y="28"/>
                </a:cubicBezTo>
                <a:lnTo>
                  <a:pt x="0" y="6"/>
                </a:lnTo>
                <a:cubicBezTo>
                  <a:pt x="0" y="6"/>
                  <a:pt x="0" y="4"/>
                  <a:pt x="1" y="4"/>
                </a:cubicBezTo>
                <a:cubicBezTo>
                  <a:pt x="1" y="0"/>
                  <a:pt x="1" y="0"/>
                  <a:pt x="2" y="4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" name="Freeform 2769">
            <a:extLst>
              <a:ext uri="{FF2B5EF4-FFF2-40B4-BE49-F238E27FC236}">
                <a16:creationId xmlns:a16="http://schemas.microsoft.com/office/drawing/2014/main" id="{D3A1B2FF-B8F1-A04E-977B-4A377C411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3267075"/>
            <a:ext cx="9525" cy="11113"/>
          </a:xfrm>
          <a:custGeom>
            <a:avLst/>
            <a:gdLst>
              <a:gd name="T0" fmla="*/ 8001 w 25"/>
              <a:gd name="T1" fmla="*/ 10730 h 29"/>
              <a:gd name="T2" fmla="*/ 7620 w 25"/>
              <a:gd name="T3" fmla="*/ 10730 h 29"/>
              <a:gd name="T4" fmla="*/ 0 w 25"/>
              <a:gd name="T5" fmla="*/ 2299 h 29"/>
              <a:gd name="T6" fmla="*/ 0 w 25"/>
              <a:gd name="T7" fmla="*/ 1533 h 29"/>
              <a:gd name="T8" fmla="*/ 381 w 25"/>
              <a:gd name="T9" fmla="*/ 0 h 29"/>
              <a:gd name="T10" fmla="*/ 8763 w 25"/>
              <a:gd name="T11" fmla="*/ 9580 h 29"/>
              <a:gd name="T12" fmla="*/ 8763 w 25"/>
              <a:gd name="T13" fmla="*/ 10730 h 29"/>
              <a:gd name="T14" fmla="*/ 8001 w 25"/>
              <a:gd name="T15" fmla="*/ 10730 h 29"/>
              <a:gd name="T16" fmla="*/ 8001 w 25"/>
              <a:gd name="T17" fmla="*/ 10730 h 29"/>
              <a:gd name="T18" fmla="*/ 8382 w 25"/>
              <a:gd name="T19" fmla="*/ 9580 h 29"/>
              <a:gd name="T20" fmla="*/ 762 w 25"/>
              <a:gd name="T21" fmla="*/ 1533 h 29"/>
              <a:gd name="T22" fmla="*/ 0 w 25"/>
              <a:gd name="T23" fmla="*/ 2299 h 29"/>
              <a:gd name="T24" fmla="*/ 381 w 25"/>
              <a:gd name="T25" fmla="*/ 2299 h 29"/>
              <a:gd name="T26" fmla="*/ 8001 w 25"/>
              <a:gd name="T27" fmla="*/ 10730 h 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9">
                <a:moveTo>
                  <a:pt x="21" y="28"/>
                </a:moveTo>
                <a:lnTo>
                  <a:pt x="20" y="28"/>
                </a:lnTo>
                <a:lnTo>
                  <a:pt x="0" y="6"/>
                </a:lnTo>
                <a:lnTo>
                  <a:pt x="0" y="4"/>
                </a:lnTo>
                <a:lnTo>
                  <a:pt x="1" y="0"/>
                </a:lnTo>
                <a:lnTo>
                  <a:pt x="23" y="25"/>
                </a:lnTo>
                <a:cubicBezTo>
                  <a:pt x="23" y="25"/>
                  <a:pt x="24" y="25"/>
                  <a:pt x="23" y="28"/>
                </a:cubicBezTo>
                <a:lnTo>
                  <a:pt x="21" y="28"/>
                </a:lnTo>
                <a:close/>
                <a:moveTo>
                  <a:pt x="21" y="28"/>
                </a:moveTo>
                <a:lnTo>
                  <a:pt x="22" y="25"/>
                </a:lnTo>
                <a:lnTo>
                  <a:pt x="2" y="4"/>
                </a:lnTo>
                <a:lnTo>
                  <a:pt x="0" y="6"/>
                </a:lnTo>
                <a:lnTo>
                  <a:pt x="1" y="6"/>
                </a:lnTo>
                <a:lnTo>
                  <a:pt x="21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" name="Freeform 2770">
            <a:extLst>
              <a:ext uri="{FF2B5EF4-FFF2-40B4-BE49-F238E27FC236}">
                <a16:creationId xmlns:a16="http://schemas.microsoft.com/office/drawing/2014/main" id="{E1532990-F698-8542-AD60-B676672C8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3270250"/>
            <a:ext cx="3175" cy="4763"/>
          </a:xfrm>
          <a:custGeom>
            <a:avLst/>
            <a:gdLst>
              <a:gd name="T0" fmla="*/ 0 w 10"/>
              <a:gd name="T1" fmla="*/ 1361 h 14"/>
              <a:gd name="T2" fmla="*/ 2540 w 10"/>
              <a:gd name="T3" fmla="*/ 1361 h 14"/>
              <a:gd name="T4" fmla="*/ 1588 w 10"/>
              <a:gd name="T5" fmla="*/ 4423 h 14"/>
              <a:gd name="T6" fmla="*/ 0 w 10"/>
              <a:gd name="T7" fmla="*/ 1361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4">
                <a:moveTo>
                  <a:pt x="0" y="4"/>
                </a:moveTo>
                <a:cubicBezTo>
                  <a:pt x="4" y="0"/>
                  <a:pt x="8" y="4"/>
                  <a:pt x="8" y="4"/>
                </a:cubicBezTo>
                <a:cubicBezTo>
                  <a:pt x="8" y="4"/>
                  <a:pt x="9" y="7"/>
                  <a:pt x="5" y="13"/>
                </a:cubicBezTo>
                <a:lnTo>
                  <a:pt x="0" y="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" name="Freeform 2771">
            <a:extLst>
              <a:ext uri="{FF2B5EF4-FFF2-40B4-BE49-F238E27FC236}">
                <a16:creationId xmlns:a16="http://schemas.microsoft.com/office/drawing/2014/main" id="{09363DE5-A315-CE44-B74C-A0C92C37A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3270250"/>
            <a:ext cx="3175" cy="4763"/>
          </a:xfrm>
          <a:custGeom>
            <a:avLst/>
            <a:gdLst>
              <a:gd name="T0" fmla="*/ 1588 w 10"/>
              <a:gd name="T1" fmla="*/ 4423 h 14"/>
              <a:gd name="T2" fmla="*/ 2540 w 10"/>
              <a:gd name="T3" fmla="*/ 1361 h 14"/>
              <a:gd name="T4" fmla="*/ 1588 w 10"/>
              <a:gd name="T5" fmla="*/ 1361 h 14"/>
              <a:gd name="T6" fmla="*/ 0 w 10"/>
              <a:gd name="T7" fmla="*/ 2382 h 14"/>
              <a:gd name="T8" fmla="*/ 2540 w 10"/>
              <a:gd name="T9" fmla="*/ 1361 h 14"/>
              <a:gd name="T10" fmla="*/ 1588 w 10"/>
              <a:gd name="T11" fmla="*/ 4423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4">
                <a:moveTo>
                  <a:pt x="5" y="13"/>
                </a:moveTo>
                <a:cubicBezTo>
                  <a:pt x="9" y="7"/>
                  <a:pt x="8" y="4"/>
                  <a:pt x="8" y="4"/>
                </a:cubicBezTo>
                <a:lnTo>
                  <a:pt x="5" y="4"/>
                </a:lnTo>
                <a:cubicBezTo>
                  <a:pt x="5" y="4"/>
                  <a:pt x="2" y="4"/>
                  <a:pt x="0" y="7"/>
                </a:cubicBezTo>
                <a:cubicBezTo>
                  <a:pt x="4" y="0"/>
                  <a:pt x="8" y="4"/>
                  <a:pt x="8" y="4"/>
                </a:cubicBezTo>
                <a:cubicBezTo>
                  <a:pt x="9" y="4"/>
                  <a:pt x="9" y="7"/>
                  <a:pt x="5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" name="Freeform 2772">
            <a:extLst>
              <a:ext uri="{FF2B5EF4-FFF2-40B4-BE49-F238E27FC236}">
                <a16:creationId xmlns:a16="http://schemas.microsoft.com/office/drawing/2014/main" id="{521868CF-C35C-EC49-943C-54C17A9D0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3263900"/>
            <a:ext cx="7937" cy="9525"/>
          </a:xfrm>
          <a:custGeom>
            <a:avLst/>
            <a:gdLst>
              <a:gd name="T0" fmla="*/ 690 w 23"/>
              <a:gd name="T1" fmla="*/ 0 h 26"/>
              <a:gd name="T2" fmla="*/ 7592 w 23"/>
              <a:gd name="T3" fmla="*/ 8060 h 26"/>
              <a:gd name="T4" fmla="*/ 7592 w 23"/>
              <a:gd name="T5" fmla="*/ 9159 h 26"/>
              <a:gd name="T6" fmla="*/ 7247 w 23"/>
              <a:gd name="T7" fmla="*/ 9159 h 26"/>
              <a:gd name="T8" fmla="*/ 0 w 23"/>
              <a:gd name="T9" fmla="*/ 1465 h 26"/>
              <a:gd name="T10" fmla="*/ 0 w 23"/>
              <a:gd name="T11" fmla="*/ 0 h 26"/>
              <a:gd name="T12" fmla="*/ 690 w 23"/>
              <a:gd name="T13" fmla="*/ 0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26">
                <a:moveTo>
                  <a:pt x="2" y="0"/>
                </a:moveTo>
                <a:lnTo>
                  <a:pt x="22" y="22"/>
                </a:lnTo>
                <a:lnTo>
                  <a:pt x="22" y="25"/>
                </a:lnTo>
                <a:lnTo>
                  <a:pt x="21" y="25"/>
                </a:lnTo>
                <a:lnTo>
                  <a:pt x="0" y="4"/>
                </a:lnTo>
                <a:lnTo>
                  <a:pt x="0" y="0"/>
                </a:lnTo>
                <a:cubicBezTo>
                  <a:pt x="0" y="0"/>
                  <a:pt x="1" y="0"/>
                  <a:pt x="2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" name="Freeform 2773">
            <a:extLst>
              <a:ext uri="{FF2B5EF4-FFF2-40B4-BE49-F238E27FC236}">
                <a16:creationId xmlns:a16="http://schemas.microsoft.com/office/drawing/2014/main" id="{136E0230-B0EE-E348-91F1-78E502EF5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3263900"/>
            <a:ext cx="7937" cy="9525"/>
          </a:xfrm>
          <a:custGeom>
            <a:avLst/>
            <a:gdLst>
              <a:gd name="T0" fmla="*/ 6945 w 24"/>
              <a:gd name="T1" fmla="*/ 9159 h 26"/>
              <a:gd name="T2" fmla="*/ 331 w 24"/>
              <a:gd name="T3" fmla="*/ 1465 h 26"/>
              <a:gd name="T4" fmla="*/ 331 w 24"/>
              <a:gd name="T5" fmla="*/ 0 h 26"/>
              <a:gd name="T6" fmla="*/ 661 w 24"/>
              <a:gd name="T7" fmla="*/ 0 h 26"/>
              <a:gd name="T8" fmla="*/ 992 w 24"/>
              <a:gd name="T9" fmla="*/ 0 h 26"/>
              <a:gd name="T10" fmla="*/ 7606 w 24"/>
              <a:gd name="T11" fmla="*/ 8060 h 26"/>
              <a:gd name="T12" fmla="*/ 7606 w 24"/>
              <a:gd name="T13" fmla="*/ 9159 h 26"/>
              <a:gd name="T14" fmla="*/ 661 w 24"/>
              <a:gd name="T15" fmla="*/ 0 h 26"/>
              <a:gd name="T16" fmla="*/ 331 w 24"/>
              <a:gd name="T17" fmla="*/ 1465 h 26"/>
              <a:gd name="T18" fmla="*/ 7276 w 24"/>
              <a:gd name="T19" fmla="*/ 9159 h 26"/>
              <a:gd name="T20" fmla="*/ 6945 w 24"/>
              <a:gd name="T21" fmla="*/ 9159 h 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26">
                <a:moveTo>
                  <a:pt x="21" y="25"/>
                </a:moveTo>
                <a:lnTo>
                  <a:pt x="1" y="4"/>
                </a:lnTo>
                <a:cubicBezTo>
                  <a:pt x="0" y="4"/>
                  <a:pt x="0" y="0"/>
                  <a:pt x="1" y="0"/>
                </a:cubicBezTo>
                <a:lnTo>
                  <a:pt x="2" y="0"/>
                </a:lnTo>
                <a:lnTo>
                  <a:pt x="3" y="0"/>
                </a:lnTo>
                <a:lnTo>
                  <a:pt x="23" y="22"/>
                </a:lnTo>
                <a:lnTo>
                  <a:pt x="23" y="25"/>
                </a:lnTo>
                <a:lnTo>
                  <a:pt x="2" y="0"/>
                </a:lnTo>
                <a:lnTo>
                  <a:pt x="1" y="4"/>
                </a:lnTo>
                <a:lnTo>
                  <a:pt x="22" y="25"/>
                </a:lnTo>
                <a:lnTo>
                  <a:pt x="21" y="2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" name="Freeform 2774">
            <a:extLst>
              <a:ext uri="{FF2B5EF4-FFF2-40B4-BE49-F238E27FC236}">
                <a16:creationId xmlns:a16="http://schemas.microsoft.com/office/drawing/2014/main" id="{425C4C65-EC14-584D-9B78-ABAE394EB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3265488"/>
            <a:ext cx="7937" cy="9525"/>
          </a:xfrm>
          <a:custGeom>
            <a:avLst/>
            <a:gdLst>
              <a:gd name="T0" fmla="*/ 690 w 23"/>
              <a:gd name="T1" fmla="*/ 0 h 25"/>
              <a:gd name="T2" fmla="*/ 7592 w 23"/>
              <a:gd name="T3" fmla="*/ 8001 h 25"/>
              <a:gd name="T4" fmla="*/ 7592 w 23"/>
              <a:gd name="T5" fmla="*/ 8001 h 25"/>
              <a:gd name="T6" fmla="*/ 6557 w 23"/>
              <a:gd name="T7" fmla="*/ 8001 h 25"/>
              <a:gd name="T8" fmla="*/ 0 w 23"/>
              <a:gd name="T9" fmla="*/ 762 h 25"/>
              <a:gd name="T10" fmla="*/ 0 w 23"/>
              <a:gd name="T11" fmla="*/ 0 h 25"/>
              <a:gd name="T12" fmla="*/ 690 w 23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25">
                <a:moveTo>
                  <a:pt x="2" y="0"/>
                </a:moveTo>
                <a:lnTo>
                  <a:pt x="22" y="21"/>
                </a:lnTo>
                <a:cubicBezTo>
                  <a:pt x="21" y="24"/>
                  <a:pt x="21" y="24"/>
                  <a:pt x="19" y="21"/>
                </a:cubicBezTo>
                <a:lnTo>
                  <a:pt x="0" y="2"/>
                </a:lnTo>
                <a:cubicBezTo>
                  <a:pt x="0" y="0"/>
                  <a:pt x="0" y="0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" name="Freeform 2775">
            <a:extLst>
              <a:ext uri="{FF2B5EF4-FFF2-40B4-BE49-F238E27FC236}">
                <a16:creationId xmlns:a16="http://schemas.microsoft.com/office/drawing/2014/main" id="{551981ED-85A1-2449-9CBE-1FC3509AA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3265488"/>
            <a:ext cx="7937" cy="9525"/>
          </a:xfrm>
          <a:custGeom>
            <a:avLst/>
            <a:gdLst>
              <a:gd name="T0" fmla="*/ 6945 w 24"/>
              <a:gd name="T1" fmla="*/ 9144 h 25"/>
              <a:gd name="T2" fmla="*/ 6283 w 24"/>
              <a:gd name="T3" fmla="*/ 9144 h 25"/>
              <a:gd name="T4" fmla="*/ 0 w 24"/>
              <a:gd name="T5" fmla="*/ 762 h 25"/>
              <a:gd name="T6" fmla="*/ 0 w 24"/>
              <a:gd name="T7" fmla="*/ 0 h 25"/>
              <a:gd name="T8" fmla="*/ 331 w 24"/>
              <a:gd name="T9" fmla="*/ 0 h 25"/>
              <a:gd name="T10" fmla="*/ 6945 w 24"/>
              <a:gd name="T11" fmla="*/ 9144 h 25"/>
              <a:gd name="T12" fmla="*/ 6945 w 24"/>
              <a:gd name="T13" fmla="*/ 8001 h 25"/>
              <a:gd name="T14" fmla="*/ 992 w 24"/>
              <a:gd name="T15" fmla="*/ 0 h 25"/>
              <a:gd name="T16" fmla="*/ 7606 w 24"/>
              <a:gd name="T17" fmla="*/ 8001 h 25"/>
              <a:gd name="T18" fmla="*/ 7276 w 24"/>
              <a:gd name="T19" fmla="*/ 8001 h 25"/>
              <a:gd name="T20" fmla="*/ 6945 w 24"/>
              <a:gd name="T21" fmla="*/ 9144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25">
                <a:moveTo>
                  <a:pt x="21" y="24"/>
                </a:moveTo>
                <a:lnTo>
                  <a:pt x="19" y="24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21" y="24"/>
                </a:lnTo>
                <a:lnTo>
                  <a:pt x="21" y="21"/>
                </a:lnTo>
                <a:lnTo>
                  <a:pt x="3" y="0"/>
                </a:lnTo>
                <a:lnTo>
                  <a:pt x="23" y="21"/>
                </a:lnTo>
                <a:lnTo>
                  <a:pt x="22" y="21"/>
                </a:lnTo>
                <a:lnTo>
                  <a:pt x="21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" name="Freeform 2776">
            <a:extLst>
              <a:ext uri="{FF2B5EF4-FFF2-40B4-BE49-F238E27FC236}">
                <a16:creationId xmlns:a16="http://schemas.microsoft.com/office/drawing/2014/main" id="{D223AA41-7CD7-6046-8817-7DCE82B4F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65488"/>
            <a:ext cx="1587" cy="1587"/>
          </a:xfrm>
          <a:custGeom>
            <a:avLst/>
            <a:gdLst>
              <a:gd name="T0" fmla="*/ 397 w 4"/>
              <a:gd name="T1" fmla="*/ 1058 h 3"/>
              <a:gd name="T2" fmla="*/ 0 w 4"/>
              <a:gd name="T3" fmla="*/ 1058 h 3"/>
              <a:gd name="T4" fmla="*/ 397 w 4"/>
              <a:gd name="T5" fmla="*/ 1058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3">
                <a:moveTo>
                  <a:pt x="1" y="2"/>
                </a:moveTo>
                <a:lnTo>
                  <a:pt x="0" y="2"/>
                </a:lnTo>
                <a:cubicBezTo>
                  <a:pt x="1" y="0"/>
                  <a:pt x="3" y="2"/>
                  <a:pt x="1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" name="Freeform 2777">
            <a:extLst>
              <a:ext uri="{FF2B5EF4-FFF2-40B4-BE49-F238E27FC236}">
                <a16:creationId xmlns:a16="http://schemas.microsoft.com/office/drawing/2014/main" id="{907C9914-CE9B-1B46-968B-3FF55F764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3270250"/>
            <a:ext cx="1588" cy="1588"/>
          </a:xfrm>
          <a:custGeom>
            <a:avLst/>
            <a:gdLst>
              <a:gd name="T0" fmla="*/ 794 w 4"/>
              <a:gd name="T1" fmla="*/ 0 h 5"/>
              <a:gd name="T2" fmla="*/ 1191 w 4"/>
              <a:gd name="T3" fmla="*/ 0 h 5"/>
              <a:gd name="T4" fmla="*/ 794 w 4"/>
              <a:gd name="T5" fmla="*/ 1270 h 5"/>
              <a:gd name="T6" fmla="*/ 0 w 4"/>
              <a:gd name="T7" fmla="*/ 0 h 5"/>
              <a:gd name="T8" fmla="*/ 794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3" y="0"/>
                  <a:pt x="3" y="0"/>
                  <a:pt x="3" y="0"/>
                </a:cubicBezTo>
                <a:lnTo>
                  <a:pt x="2" y="4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4" name="Freeform 2778">
            <a:extLst>
              <a:ext uri="{FF2B5EF4-FFF2-40B4-BE49-F238E27FC236}">
                <a16:creationId xmlns:a16="http://schemas.microsoft.com/office/drawing/2014/main" id="{6ADBF300-A058-C840-9C1B-F66A57F7E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3263900"/>
            <a:ext cx="1587" cy="1588"/>
          </a:xfrm>
          <a:custGeom>
            <a:avLst/>
            <a:gdLst>
              <a:gd name="T0" fmla="*/ 397 w 4"/>
              <a:gd name="T1" fmla="*/ 0 h 5"/>
              <a:gd name="T2" fmla="*/ 397 w 4"/>
              <a:gd name="T3" fmla="*/ 1270 h 5"/>
              <a:gd name="T4" fmla="*/ 397 w 4"/>
              <a:gd name="T5" fmla="*/ 1270 h 5"/>
              <a:gd name="T6" fmla="*/ 0 w 4"/>
              <a:gd name="T7" fmla="*/ 1270 h 5"/>
              <a:gd name="T8" fmla="*/ 397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3" y="0"/>
                  <a:pt x="1" y="4"/>
                </a:cubicBezTo>
                <a:lnTo>
                  <a:pt x="0" y="4"/>
                </a:ln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5" name="Freeform 2779">
            <a:extLst>
              <a:ext uri="{FF2B5EF4-FFF2-40B4-BE49-F238E27FC236}">
                <a16:creationId xmlns:a16="http://schemas.microsoft.com/office/drawing/2014/main" id="{F207D54B-1B22-CB4D-9EE4-01F8916CC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32150"/>
            <a:ext cx="3175" cy="1588"/>
          </a:xfrm>
          <a:custGeom>
            <a:avLst/>
            <a:gdLst>
              <a:gd name="T0" fmla="*/ 0 w 10"/>
              <a:gd name="T1" fmla="*/ 0 h 4"/>
              <a:gd name="T2" fmla="*/ 318 w 10"/>
              <a:gd name="T3" fmla="*/ 0 h 4"/>
              <a:gd name="T4" fmla="*/ 318 w 10"/>
              <a:gd name="T5" fmla="*/ 0 h 4"/>
              <a:gd name="T6" fmla="*/ 953 w 10"/>
              <a:gd name="T7" fmla="*/ 0 h 4"/>
              <a:gd name="T8" fmla="*/ 953 w 10"/>
              <a:gd name="T9" fmla="*/ 0 h 4"/>
              <a:gd name="T10" fmla="*/ 1588 w 10"/>
              <a:gd name="T11" fmla="*/ 0 h 4"/>
              <a:gd name="T12" fmla="*/ 1588 w 10"/>
              <a:gd name="T13" fmla="*/ 0 h 4"/>
              <a:gd name="T14" fmla="*/ 1905 w 10"/>
              <a:gd name="T15" fmla="*/ 0 h 4"/>
              <a:gd name="T16" fmla="*/ 1905 w 10"/>
              <a:gd name="T17" fmla="*/ 0 h 4"/>
              <a:gd name="T18" fmla="*/ 2858 w 10"/>
              <a:gd name="T19" fmla="*/ 0 h 4"/>
              <a:gd name="T20" fmla="*/ 2858 w 10"/>
              <a:gd name="T21" fmla="*/ 1191 h 4"/>
              <a:gd name="T22" fmla="*/ 2223 w 10"/>
              <a:gd name="T23" fmla="*/ 1191 h 4"/>
              <a:gd name="T24" fmla="*/ 0 w 10"/>
              <a:gd name="T25" fmla="*/ 1191 h 4"/>
              <a:gd name="T26" fmla="*/ 0 w 10"/>
              <a:gd name="T27" fmla="*/ 1191 h 4"/>
              <a:gd name="T28" fmla="*/ 0 w 10"/>
              <a:gd name="T29" fmla="*/ 0 h 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4">
                <a:moveTo>
                  <a:pt x="0" y="0"/>
                </a:move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9" y="0"/>
                </a:lnTo>
                <a:lnTo>
                  <a:pt x="9" y="3"/>
                </a:lnTo>
                <a:lnTo>
                  <a:pt x="7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6" name="Freeform 2780">
            <a:extLst>
              <a:ext uri="{FF2B5EF4-FFF2-40B4-BE49-F238E27FC236}">
                <a16:creationId xmlns:a16="http://schemas.microsoft.com/office/drawing/2014/main" id="{D77A5396-B71E-2B4C-93E3-E23C43CD9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32150"/>
            <a:ext cx="4762" cy="1588"/>
          </a:xfrm>
          <a:custGeom>
            <a:avLst/>
            <a:gdLst>
              <a:gd name="T0" fmla="*/ 0 w 12"/>
              <a:gd name="T1" fmla="*/ 1191 h 4"/>
              <a:gd name="T2" fmla="*/ 0 w 12"/>
              <a:gd name="T3" fmla="*/ 0 h 4"/>
              <a:gd name="T4" fmla="*/ 397 w 12"/>
              <a:gd name="T5" fmla="*/ 0 h 4"/>
              <a:gd name="T6" fmla="*/ 397 w 12"/>
              <a:gd name="T7" fmla="*/ 1191 h 4"/>
              <a:gd name="T8" fmla="*/ 0 w 12"/>
              <a:gd name="T9" fmla="*/ 1191 h 4"/>
              <a:gd name="T10" fmla="*/ 3968 w 12"/>
              <a:gd name="T11" fmla="*/ 0 h 4"/>
              <a:gd name="T12" fmla="*/ 4365 w 12"/>
              <a:gd name="T13" fmla="*/ 1191 h 4"/>
              <a:gd name="T14" fmla="*/ 3968 w 12"/>
              <a:gd name="T15" fmla="*/ 1191 h 4"/>
              <a:gd name="T16" fmla="*/ 3968 w 12"/>
              <a:gd name="T17" fmla="*/ 0 h 4"/>
              <a:gd name="T18" fmla="*/ 1191 w 12"/>
              <a:gd name="T19" fmla="*/ 0 h 4"/>
              <a:gd name="T20" fmla="*/ 1587 w 12"/>
              <a:gd name="T21" fmla="*/ 0 h 4"/>
              <a:gd name="T22" fmla="*/ 1191 w 12"/>
              <a:gd name="T23" fmla="*/ 0 h 4"/>
              <a:gd name="T24" fmla="*/ 1587 w 12"/>
              <a:gd name="T25" fmla="*/ 0 h 4"/>
              <a:gd name="T26" fmla="*/ 1984 w 12"/>
              <a:gd name="T27" fmla="*/ 0 h 4"/>
              <a:gd name="T28" fmla="*/ 794 w 12"/>
              <a:gd name="T29" fmla="*/ 1191 h 4"/>
              <a:gd name="T30" fmla="*/ 794 w 12"/>
              <a:gd name="T31" fmla="*/ 0 h 4"/>
              <a:gd name="T32" fmla="*/ 1191 w 12"/>
              <a:gd name="T33" fmla="*/ 0 h 4"/>
              <a:gd name="T34" fmla="*/ 2778 w 12"/>
              <a:gd name="T35" fmla="*/ 0 h 4"/>
              <a:gd name="T36" fmla="*/ 3175 w 12"/>
              <a:gd name="T37" fmla="*/ 0 h 4"/>
              <a:gd name="T38" fmla="*/ 2381 w 12"/>
              <a:gd name="T39" fmla="*/ 1191 h 4"/>
              <a:gd name="T40" fmla="*/ 2381 w 12"/>
              <a:gd name="T41" fmla="*/ 0 h 4"/>
              <a:gd name="T42" fmla="*/ 2778 w 12"/>
              <a:gd name="T43" fmla="*/ 0 h 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4">
                <a:moveTo>
                  <a:pt x="0" y="3"/>
                </a:move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lnTo>
                  <a:pt x="0" y="3"/>
                </a:lnTo>
                <a:close/>
                <a:moveTo>
                  <a:pt x="10" y="0"/>
                </a:moveTo>
                <a:lnTo>
                  <a:pt x="11" y="3"/>
                </a:lnTo>
                <a:lnTo>
                  <a:pt x="10" y="3"/>
                </a:lnTo>
                <a:lnTo>
                  <a:pt x="10" y="0"/>
                </a:lnTo>
                <a:close/>
                <a:moveTo>
                  <a:pt x="3" y="0"/>
                </a:moveTo>
                <a:lnTo>
                  <a:pt x="4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2" y="3"/>
                </a:lnTo>
                <a:lnTo>
                  <a:pt x="2" y="0"/>
                </a:lnTo>
                <a:lnTo>
                  <a:pt x="3" y="0"/>
                </a:lnTo>
                <a:close/>
                <a:moveTo>
                  <a:pt x="7" y="0"/>
                </a:moveTo>
                <a:lnTo>
                  <a:pt x="8" y="0"/>
                </a:lnTo>
                <a:lnTo>
                  <a:pt x="6" y="3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7" name="Freeform 2781">
            <a:extLst>
              <a:ext uri="{FF2B5EF4-FFF2-40B4-BE49-F238E27FC236}">
                <a16:creationId xmlns:a16="http://schemas.microsoft.com/office/drawing/2014/main" id="{5738C73E-26CE-544A-ACC4-C63816AD2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33738"/>
            <a:ext cx="3175" cy="4762"/>
          </a:xfrm>
          <a:custGeom>
            <a:avLst/>
            <a:gdLst>
              <a:gd name="T0" fmla="*/ 2778 w 8"/>
              <a:gd name="T1" fmla="*/ 0 h 13"/>
              <a:gd name="T2" fmla="*/ 2778 w 8"/>
              <a:gd name="T3" fmla="*/ 4396 h 13"/>
              <a:gd name="T4" fmla="*/ 0 w 8"/>
              <a:gd name="T5" fmla="*/ 4396 h 13"/>
              <a:gd name="T6" fmla="*/ 397 w 8"/>
              <a:gd name="T7" fmla="*/ 0 h 13"/>
              <a:gd name="T8" fmla="*/ 2778 w 8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7" y="0"/>
                </a:moveTo>
                <a:lnTo>
                  <a:pt x="7" y="12"/>
                </a:lnTo>
                <a:lnTo>
                  <a:pt x="0" y="12"/>
                </a:lnTo>
                <a:lnTo>
                  <a:pt x="1" y="0"/>
                </a:lnTo>
                <a:lnTo>
                  <a:pt x="7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8" name="Freeform 2782">
            <a:extLst>
              <a:ext uri="{FF2B5EF4-FFF2-40B4-BE49-F238E27FC236}">
                <a16:creationId xmlns:a16="http://schemas.microsoft.com/office/drawing/2014/main" id="{168609B3-BBB6-504C-B522-DB28F181E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33738"/>
            <a:ext cx="3175" cy="4762"/>
          </a:xfrm>
          <a:custGeom>
            <a:avLst/>
            <a:gdLst>
              <a:gd name="T0" fmla="*/ 2822 w 9"/>
              <a:gd name="T1" fmla="*/ 4396 h 13"/>
              <a:gd name="T2" fmla="*/ 2469 w 9"/>
              <a:gd name="T3" fmla="*/ 4396 h 13"/>
              <a:gd name="T4" fmla="*/ 2117 w 9"/>
              <a:gd name="T5" fmla="*/ 0 h 13"/>
              <a:gd name="T6" fmla="*/ 2469 w 9"/>
              <a:gd name="T7" fmla="*/ 0 h 13"/>
              <a:gd name="T8" fmla="*/ 2822 w 9"/>
              <a:gd name="T9" fmla="*/ 4396 h 13"/>
              <a:gd name="T10" fmla="*/ 0 w 9"/>
              <a:gd name="T11" fmla="*/ 4396 h 13"/>
              <a:gd name="T12" fmla="*/ 0 w 9"/>
              <a:gd name="T13" fmla="*/ 0 h 13"/>
              <a:gd name="T14" fmla="*/ 353 w 9"/>
              <a:gd name="T15" fmla="*/ 0 h 13"/>
              <a:gd name="T16" fmla="*/ 353 w 9"/>
              <a:gd name="T17" fmla="*/ 4396 h 13"/>
              <a:gd name="T18" fmla="*/ 0 w 9"/>
              <a:gd name="T19" fmla="*/ 4396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3">
                <a:moveTo>
                  <a:pt x="8" y="12"/>
                </a:moveTo>
                <a:lnTo>
                  <a:pt x="7" y="12"/>
                </a:lnTo>
                <a:lnTo>
                  <a:pt x="6" y="0"/>
                </a:lnTo>
                <a:lnTo>
                  <a:pt x="7" y="0"/>
                </a:lnTo>
                <a:lnTo>
                  <a:pt x="8" y="12"/>
                </a:lnTo>
                <a:close/>
                <a:moveTo>
                  <a:pt x="0" y="12"/>
                </a:moveTo>
                <a:lnTo>
                  <a:pt x="0" y="0"/>
                </a:lnTo>
                <a:lnTo>
                  <a:pt x="1" y="0"/>
                </a:lnTo>
                <a:lnTo>
                  <a:pt x="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9" name="Freeform 2783">
            <a:extLst>
              <a:ext uri="{FF2B5EF4-FFF2-40B4-BE49-F238E27FC236}">
                <a16:creationId xmlns:a16="http://schemas.microsoft.com/office/drawing/2014/main" id="{25DE85F8-F0BD-6046-B66B-940A561DE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35325"/>
            <a:ext cx="3175" cy="1588"/>
          </a:xfrm>
          <a:custGeom>
            <a:avLst/>
            <a:gdLst>
              <a:gd name="T0" fmla="*/ 0 w 10"/>
              <a:gd name="T1" fmla="*/ 0 h 4"/>
              <a:gd name="T2" fmla="*/ 318 w 10"/>
              <a:gd name="T3" fmla="*/ 0 h 4"/>
              <a:gd name="T4" fmla="*/ 318 w 10"/>
              <a:gd name="T5" fmla="*/ 0 h 4"/>
              <a:gd name="T6" fmla="*/ 953 w 10"/>
              <a:gd name="T7" fmla="*/ 0 h 4"/>
              <a:gd name="T8" fmla="*/ 953 w 10"/>
              <a:gd name="T9" fmla="*/ 0 h 4"/>
              <a:gd name="T10" fmla="*/ 1588 w 10"/>
              <a:gd name="T11" fmla="*/ 0 h 4"/>
              <a:gd name="T12" fmla="*/ 1588 w 10"/>
              <a:gd name="T13" fmla="*/ 0 h 4"/>
              <a:gd name="T14" fmla="*/ 2223 w 10"/>
              <a:gd name="T15" fmla="*/ 0 h 4"/>
              <a:gd name="T16" fmla="*/ 2223 w 10"/>
              <a:gd name="T17" fmla="*/ 0 h 4"/>
              <a:gd name="T18" fmla="*/ 2858 w 10"/>
              <a:gd name="T19" fmla="*/ 0 h 4"/>
              <a:gd name="T20" fmla="*/ 2858 w 10"/>
              <a:gd name="T21" fmla="*/ 1191 h 4"/>
              <a:gd name="T22" fmla="*/ 2223 w 10"/>
              <a:gd name="T23" fmla="*/ 1191 h 4"/>
              <a:gd name="T24" fmla="*/ 0 w 10"/>
              <a:gd name="T25" fmla="*/ 1191 h 4"/>
              <a:gd name="T26" fmla="*/ 0 w 10"/>
              <a:gd name="T27" fmla="*/ 1191 h 4"/>
              <a:gd name="T28" fmla="*/ 0 w 10"/>
              <a:gd name="T29" fmla="*/ 0 h 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4">
                <a:moveTo>
                  <a:pt x="0" y="0"/>
                </a:move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3"/>
                </a:lnTo>
                <a:cubicBezTo>
                  <a:pt x="9" y="3"/>
                  <a:pt x="8" y="3"/>
                  <a:pt x="7" y="3"/>
                </a:cubicBez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0" name="Freeform 2784">
            <a:extLst>
              <a:ext uri="{FF2B5EF4-FFF2-40B4-BE49-F238E27FC236}">
                <a16:creationId xmlns:a16="http://schemas.microsoft.com/office/drawing/2014/main" id="{3EB26C0C-8F34-8045-A30E-0BB2E4F8D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33738"/>
            <a:ext cx="4762" cy="3175"/>
          </a:xfrm>
          <a:custGeom>
            <a:avLst/>
            <a:gdLst>
              <a:gd name="T0" fmla="*/ 3968 w 12"/>
              <a:gd name="T1" fmla="*/ 1361 h 7"/>
              <a:gd name="T2" fmla="*/ 3572 w 12"/>
              <a:gd name="T3" fmla="*/ 1361 h 7"/>
              <a:gd name="T4" fmla="*/ 3175 w 12"/>
              <a:gd name="T5" fmla="*/ 1361 h 7"/>
              <a:gd name="T6" fmla="*/ 4365 w 12"/>
              <a:gd name="T7" fmla="*/ 0 h 7"/>
              <a:gd name="T8" fmla="*/ 4365 w 12"/>
              <a:gd name="T9" fmla="*/ 2721 h 7"/>
              <a:gd name="T10" fmla="*/ 3968 w 12"/>
              <a:gd name="T11" fmla="*/ 2721 h 7"/>
              <a:gd name="T12" fmla="*/ 3968 w 12"/>
              <a:gd name="T13" fmla="*/ 1361 h 7"/>
              <a:gd name="T14" fmla="*/ 0 w 12"/>
              <a:gd name="T15" fmla="*/ 2721 h 7"/>
              <a:gd name="T16" fmla="*/ 0 w 12"/>
              <a:gd name="T17" fmla="*/ 1361 h 7"/>
              <a:gd name="T18" fmla="*/ 1191 w 12"/>
              <a:gd name="T19" fmla="*/ 0 h 7"/>
              <a:gd name="T20" fmla="*/ 1587 w 12"/>
              <a:gd name="T21" fmla="*/ 1361 h 7"/>
              <a:gd name="T22" fmla="*/ 2778 w 12"/>
              <a:gd name="T23" fmla="*/ 0 h 7"/>
              <a:gd name="T24" fmla="*/ 2778 w 12"/>
              <a:gd name="T25" fmla="*/ 1361 h 7"/>
              <a:gd name="T26" fmla="*/ 2381 w 12"/>
              <a:gd name="T27" fmla="*/ 1361 h 7"/>
              <a:gd name="T28" fmla="*/ 1984 w 12"/>
              <a:gd name="T29" fmla="*/ 1361 h 7"/>
              <a:gd name="T30" fmla="*/ 2381 w 12"/>
              <a:gd name="T31" fmla="*/ 1361 h 7"/>
              <a:gd name="T32" fmla="*/ 1984 w 12"/>
              <a:gd name="T33" fmla="*/ 1361 h 7"/>
              <a:gd name="T34" fmla="*/ 1587 w 12"/>
              <a:gd name="T35" fmla="*/ 1361 h 7"/>
              <a:gd name="T36" fmla="*/ 1191 w 12"/>
              <a:gd name="T37" fmla="*/ 1361 h 7"/>
              <a:gd name="T38" fmla="*/ 794 w 12"/>
              <a:gd name="T39" fmla="*/ 1361 h 7"/>
              <a:gd name="T40" fmla="*/ 794 w 12"/>
              <a:gd name="T41" fmla="*/ 2721 h 7"/>
              <a:gd name="T42" fmla="*/ 0 w 12"/>
              <a:gd name="T43" fmla="*/ 2721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7">
                <a:moveTo>
                  <a:pt x="10" y="3"/>
                </a:moveTo>
                <a:lnTo>
                  <a:pt x="9" y="3"/>
                </a:lnTo>
                <a:lnTo>
                  <a:pt x="8" y="3"/>
                </a:lnTo>
                <a:lnTo>
                  <a:pt x="11" y="0"/>
                </a:lnTo>
                <a:lnTo>
                  <a:pt x="11" y="6"/>
                </a:lnTo>
                <a:lnTo>
                  <a:pt x="10" y="6"/>
                </a:lnTo>
                <a:lnTo>
                  <a:pt x="10" y="3"/>
                </a:lnTo>
                <a:close/>
                <a:moveTo>
                  <a:pt x="0" y="6"/>
                </a:moveTo>
                <a:lnTo>
                  <a:pt x="0" y="3"/>
                </a:lnTo>
                <a:lnTo>
                  <a:pt x="3" y="0"/>
                </a:lnTo>
                <a:lnTo>
                  <a:pt x="4" y="3"/>
                </a:lnTo>
                <a:lnTo>
                  <a:pt x="7" y="0"/>
                </a:lnTo>
                <a:lnTo>
                  <a:pt x="7" y="3"/>
                </a:lnTo>
                <a:lnTo>
                  <a:pt x="6" y="3"/>
                </a:lnTo>
                <a:lnTo>
                  <a:pt x="5" y="3"/>
                </a:lnTo>
                <a:lnTo>
                  <a:pt x="6" y="3"/>
                </a:lnTo>
                <a:lnTo>
                  <a:pt x="5" y="3"/>
                </a:lnTo>
                <a:lnTo>
                  <a:pt x="4" y="3"/>
                </a:lnTo>
                <a:lnTo>
                  <a:pt x="3" y="3"/>
                </a:lnTo>
                <a:lnTo>
                  <a:pt x="2" y="3"/>
                </a:lnTo>
                <a:lnTo>
                  <a:pt x="2" y="6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1" name="Freeform 2785">
            <a:extLst>
              <a:ext uri="{FF2B5EF4-FFF2-40B4-BE49-F238E27FC236}">
                <a16:creationId xmlns:a16="http://schemas.microsoft.com/office/drawing/2014/main" id="{5FBDAD89-3B00-B94A-9476-0C988445D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35325"/>
            <a:ext cx="3175" cy="3175"/>
          </a:xfrm>
          <a:custGeom>
            <a:avLst/>
            <a:gdLst>
              <a:gd name="T0" fmla="*/ 2721 w 7"/>
              <a:gd name="T1" fmla="*/ 0 h 7"/>
              <a:gd name="T2" fmla="*/ 2721 w 7"/>
              <a:gd name="T3" fmla="*/ 2721 h 7"/>
              <a:gd name="T4" fmla="*/ 0 w 7"/>
              <a:gd name="T5" fmla="*/ 2721 h 7"/>
              <a:gd name="T6" fmla="*/ 0 w 7"/>
              <a:gd name="T7" fmla="*/ 0 h 7"/>
              <a:gd name="T8" fmla="*/ 2721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0"/>
                </a:moveTo>
                <a:lnTo>
                  <a:pt x="6" y="6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2" name="Freeform 2786">
            <a:extLst>
              <a:ext uri="{FF2B5EF4-FFF2-40B4-BE49-F238E27FC236}">
                <a16:creationId xmlns:a16="http://schemas.microsoft.com/office/drawing/2014/main" id="{B506F469-DAFB-B54F-A51B-53C0FD43A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3235325"/>
            <a:ext cx="1587" cy="3175"/>
          </a:xfrm>
          <a:custGeom>
            <a:avLst/>
            <a:gdLst>
              <a:gd name="T0" fmla="*/ 794 w 2"/>
              <a:gd name="T1" fmla="*/ 2721 h 7"/>
              <a:gd name="T2" fmla="*/ 0 w 2"/>
              <a:gd name="T3" fmla="*/ 2721 h 7"/>
              <a:gd name="T4" fmla="*/ 0 w 2"/>
              <a:gd name="T5" fmla="*/ 0 h 7"/>
              <a:gd name="T6" fmla="*/ 0 w 2"/>
              <a:gd name="T7" fmla="*/ 0 h 7"/>
              <a:gd name="T8" fmla="*/ 794 w 2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7">
                <a:moveTo>
                  <a:pt x="1" y="6"/>
                </a:moveTo>
                <a:lnTo>
                  <a:pt x="0" y="6"/>
                </a:lnTo>
                <a:lnTo>
                  <a:pt x="0" y="0"/>
                </a:lnTo>
                <a:lnTo>
                  <a:pt x="1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3" name="Freeform 2787">
            <a:extLst>
              <a:ext uri="{FF2B5EF4-FFF2-40B4-BE49-F238E27FC236}">
                <a16:creationId xmlns:a16="http://schemas.microsoft.com/office/drawing/2014/main" id="{69C66D4A-FD29-C543-A0DE-6C001CE53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35325"/>
            <a:ext cx="3175" cy="1588"/>
          </a:xfrm>
          <a:custGeom>
            <a:avLst/>
            <a:gdLst>
              <a:gd name="T0" fmla="*/ 0 w 11"/>
              <a:gd name="T1" fmla="*/ 0 h 4"/>
              <a:gd name="T2" fmla="*/ 289 w 11"/>
              <a:gd name="T3" fmla="*/ 0 h 4"/>
              <a:gd name="T4" fmla="*/ 289 w 11"/>
              <a:gd name="T5" fmla="*/ 0 h 4"/>
              <a:gd name="T6" fmla="*/ 1155 w 11"/>
              <a:gd name="T7" fmla="*/ 0 h 4"/>
              <a:gd name="T8" fmla="*/ 1155 w 11"/>
              <a:gd name="T9" fmla="*/ 0 h 4"/>
              <a:gd name="T10" fmla="*/ 1732 w 11"/>
              <a:gd name="T11" fmla="*/ 0 h 4"/>
              <a:gd name="T12" fmla="*/ 1732 w 11"/>
              <a:gd name="T13" fmla="*/ 0 h 4"/>
              <a:gd name="T14" fmla="*/ 2020 w 11"/>
              <a:gd name="T15" fmla="*/ 0 h 4"/>
              <a:gd name="T16" fmla="*/ 2020 w 11"/>
              <a:gd name="T17" fmla="*/ 0 h 4"/>
              <a:gd name="T18" fmla="*/ 2886 w 11"/>
              <a:gd name="T19" fmla="*/ 0 h 4"/>
              <a:gd name="T20" fmla="*/ 2886 w 11"/>
              <a:gd name="T21" fmla="*/ 1191 h 4"/>
              <a:gd name="T22" fmla="*/ 2598 w 11"/>
              <a:gd name="T23" fmla="*/ 1191 h 4"/>
              <a:gd name="T24" fmla="*/ 289 w 11"/>
              <a:gd name="T25" fmla="*/ 1191 h 4"/>
              <a:gd name="T26" fmla="*/ 0 w 11"/>
              <a:gd name="T27" fmla="*/ 1191 h 4"/>
              <a:gd name="T28" fmla="*/ 0 w 11"/>
              <a:gd name="T29" fmla="*/ 0 h 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4">
                <a:moveTo>
                  <a:pt x="0" y="0"/>
                </a:moveTo>
                <a:lnTo>
                  <a:pt x="1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0" y="0"/>
                </a:lnTo>
                <a:lnTo>
                  <a:pt x="10" y="3"/>
                </a:lnTo>
                <a:cubicBezTo>
                  <a:pt x="10" y="3"/>
                  <a:pt x="10" y="3"/>
                  <a:pt x="9" y="3"/>
                </a:cubicBez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4" name="Freeform 2788">
            <a:extLst>
              <a:ext uri="{FF2B5EF4-FFF2-40B4-BE49-F238E27FC236}">
                <a16:creationId xmlns:a16="http://schemas.microsoft.com/office/drawing/2014/main" id="{AD62D9CF-7ED1-C442-A4D7-153C478DA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33738"/>
            <a:ext cx="4762" cy="3175"/>
          </a:xfrm>
          <a:custGeom>
            <a:avLst/>
            <a:gdLst>
              <a:gd name="T0" fmla="*/ 0 w 12"/>
              <a:gd name="T1" fmla="*/ 2721 h 7"/>
              <a:gd name="T2" fmla="*/ 0 w 12"/>
              <a:gd name="T3" fmla="*/ 1361 h 7"/>
              <a:gd name="T4" fmla="*/ 794 w 12"/>
              <a:gd name="T5" fmla="*/ 0 h 7"/>
              <a:gd name="T6" fmla="*/ 1191 w 12"/>
              <a:gd name="T7" fmla="*/ 1361 h 7"/>
              <a:gd name="T8" fmla="*/ 794 w 12"/>
              <a:gd name="T9" fmla="*/ 1361 h 7"/>
              <a:gd name="T10" fmla="*/ 397 w 12"/>
              <a:gd name="T11" fmla="*/ 1361 h 7"/>
              <a:gd name="T12" fmla="*/ 794 w 12"/>
              <a:gd name="T13" fmla="*/ 2721 h 7"/>
              <a:gd name="T14" fmla="*/ 0 w 12"/>
              <a:gd name="T15" fmla="*/ 2721 h 7"/>
              <a:gd name="T16" fmla="*/ 3175 w 12"/>
              <a:gd name="T17" fmla="*/ 1361 h 7"/>
              <a:gd name="T18" fmla="*/ 2778 w 12"/>
              <a:gd name="T19" fmla="*/ 1361 h 7"/>
              <a:gd name="T20" fmla="*/ 1984 w 12"/>
              <a:gd name="T21" fmla="*/ 1361 h 7"/>
              <a:gd name="T22" fmla="*/ 2778 w 12"/>
              <a:gd name="T23" fmla="*/ 0 h 7"/>
              <a:gd name="T24" fmla="*/ 3175 w 12"/>
              <a:gd name="T25" fmla="*/ 1361 h 7"/>
              <a:gd name="T26" fmla="*/ 4365 w 12"/>
              <a:gd name="T27" fmla="*/ 0 h 7"/>
              <a:gd name="T28" fmla="*/ 4365 w 12"/>
              <a:gd name="T29" fmla="*/ 1361 h 7"/>
              <a:gd name="T30" fmla="*/ 3175 w 12"/>
              <a:gd name="T31" fmla="*/ 1361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" h="7">
                <a:moveTo>
                  <a:pt x="0" y="6"/>
                </a:moveTo>
                <a:lnTo>
                  <a:pt x="0" y="3"/>
                </a:lnTo>
                <a:lnTo>
                  <a:pt x="2" y="0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2" y="6"/>
                </a:lnTo>
                <a:lnTo>
                  <a:pt x="0" y="6"/>
                </a:lnTo>
                <a:close/>
                <a:moveTo>
                  <a:pt x="8" y="3"/>
                </a:moveTo>
                <a:lnTo>
                  <a:pt x="7" y="3"/>
                </a:lnTo>
                <a:lnTo>
                  <a:pt x="5" y="3"/>
                </a:lnTo>
                <a:lnTo>
                  <a:pt x="7" y="0"/>
                </a:lnTo>
                <a:lnTo>
                  <a:pt x="8" y="3"/>
                </a:lnTo>
                <a:lnTo>
                  <a:pt x="11" y="0"/>
                </a:lnTo>
                <a:lnTo>
                  <a:pt x="11" y="3"/>
                </a:lnTo>
                <a:lnTo>
                  <a:pt x="8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5" name="Freeform 2789">
            <a:extLst>
              <a:ext uri="{FF2B5EF4-FFF2-40B4-BE49-F238E27FC236}">
                <a16:creationId xmlns:a16="http://schemas.microsoft.com/office/drawing/2014/main" id="{8113F382-624A-C149-8109-807647E83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35325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2721 h 7"/>
              <a:gd name="T4" fmla="*/ 0 w 8"/>
              <a:gd name="T5" fmla="*/ 0 h 7"/>
              <a:gd name="T6" fmla="*/ 2778 w 8"/>
              <a:gd name="T7" fmla="*/ 0 h 7"/>
              <a:gd name="T8" fmla="*/ 2778 w 8"/>
              <a:gd name="T9" fmla="*/ 2721 h 7"/>
              <a:gd name="T10" fmla="*/ 1588 w 8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7">
                <a:moveTo>
                  <a:pt x="4" y="6"/>
                </a:moveTo>
                <a:lnTo>
                  <a:pt x="0" y="6"/>
                </a:lnTo>
                <a:lnTo>
                  <a:pt x="0" y="0"/>
                </a:lnTo>
                <a:lnTo>
                  <a:pt x="7" y="0"/>
                </a:lnTo>
                <a:lnTo>
                  <a:pt x="7" y="6"/>
                </a:lnTo>
                <a:lnTo>
                  <a:pt x="4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6" name="Freeform 2790">
            <a:extLst>
              <a:ext uri="{FF2B5EF4-FFF2-40B4-BE49-F238E27FC236}">
                <a16:creationId xmlns:a16="http://schemas.microsoft.com/office/drawing/2014/main" id="{FC90482B-8FE4-A743-ADC8-D3820F74C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3235325"/>
            <a:ext cx="1588" cy="3175"/>
          </a:xfrm>
          <a:custGeom>
            <a:avLst/>
            <a:gdLst>
              <a:gd name="T0" fmla="*/ 529 w 3"/>
              <a:gd name="T1" fmla="*/ 0 h 7"/>
              <a:gd name="T2" fmla="*/ 1059 w 3"/>
              <a:gd name="T3" fmla="*/ 2721 h 7"/>
              <a:gd name="T4" fmla="*/ 529 w 3"/>
              <a:gd name="T5" fmla="*/ 2721 h 7"/>
              <a:gd name="T6" fmla="*/ 0 w 3"/>
              <a:gd name="T7" fmla="*/ 0 h 7"/>
              <a:gd name="T8" fmla="*/ 529 w 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7">
                <a:moveTo>
                  <a:pt x="1" y="0"/>
                </a:moveTo>
                <a:lnTo>
                  <a:pt x="2" y="6"/>
                </a:lnTo>
                <a:lnTo>
                  <a:pt x="1" y="6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7" name="Freeform 2791">
            <a:extLst>
              <a:ext uri="{FF2B5EF4-FFF2-40B4-BE49-F238E27FC236}">
                <a16:creationId xmlns:a16="http://schemas.microsoft.com/office/drawing/2014/main" id="{6BE4AACD-E03B-8541-BF06-D25B4F8A5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3240088"/>
            <a:ext cx="4763" cy="3175"/>
          </a:xfrm>
          <a:custGeom>
            <a:avLst/>
            <a:gdLst>
              <a:gd name="T0" fmla="*/ 0 w 15"/>
              <a:gd name="T1" fmla="*/ 2858 h 10"/>
              <a:gd name="T2" fmla="*/ 2223 w 15"/>
              <a:gd name="T3" fmla="*/ 0 h 10"/>
              <a:gd name="T4" fmla="*/ 4445 w 15"/>
              <a:gd name="T5" fmla="*/ 2858 h 10"/>
              <a:gd name="T6" fmla="*/ 0 w 15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0">
                <a:moveTo>
                  <a:pt x="0" y="9"/>
                </a:moveTo>
                <a:cubicBezTo>
                  <a:pt x="0" y="0"/>
                  <a:pt x="7" y="0"/>
                  <a:pt x="7" y="0"/>
                </a:cubicBezTo>
                <a:cubicBezTo>
                  <a:pt x="7" y="0"/>
                  <a:pt x="14" y="0"/>
                  <a:pt x="14" y="9"/>
                </a:cubicBezTo>
                <a:lnTo>
                  <a:pt x="0" y="9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8" name="Freeform 2792">
            <a:extLst>
              <a:ext uri="{FF2B5EF4-FFF2-40B4-BE49-F238E27FC236}">
                <a16:creationId xmlns:a16="http://schemas.microsoft.com/office/drawing/2014/main" id="{13E733AF-A555-3B45-87DC-076E54299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40088"/>
            <a:ext cx="11112" cy="3175"/>
          </a:xfrm>
          <a:custGeom>
            <a:avLst/>
            <a:gdLst>
              <a:gd name="T0" fmla="*/ 741 w 30"/>
              <a:gd name="T1" fmla="*/ 0 h 10"/>
              <a:gd name="T2" fmla="*/ 10001 w 30"/>
              <a:gd name="T3" fmla="*/ 0 h 10"/>
              <a:gd name="T4" fmla="*/ 10742 w 30"/>
              <a:gd name="T5" fmla="*/ 2858 h 10"/>
              <a:gd name="T6" fmla="*/ 8149 w 30"/>
              <a:gd name="T7" fmla="*/ 2858 h 10"/>
              <a:gd name="T8" fmla="*/ 5556 w 30"/>
              <a:gd name="T9" fmla="*/ 0 h 10"/>
              <a:gd name="T10" fmla="*/ 2963 w 30"/>
              <a:gd name="T11" fmla="*/ 2858 h 10"/>
              <a:gd name="T12" fmla="*/ 0 w 30"/>
              <a:gd name="T13" fmla="*/ 2858 h 10"/>
              <a:gd name="T14" fmla="*/ 741 w 30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10">
                <a:moveTo>
                  <a:pt x="2" y="0"/>
                </a:moveTo>
                <a:lnTo>
                  <a:pt x="27" y="0"/>
                </a:lnTo>
                <a:lnTo>
                  <a:pt x="29" y="9"/>
                </a:lnTo>
                <a:lnTo>
                  <a:pt x="22" y="9"/>
                </a:lnTo>
                <a:cubicBezTo>
                  <a:pt x="21" y="0"/>
                  <a:pt x="15" y="0"/>
                  <a:pt x="15" y="0"/>
                </a:cubicBezTo>
                <a:cubicBezTo>
                  <a:pt x="15" y="0"/>
                  <a:pt x="8" y="0"/>
                  <a:pt x="8" y="9"/>
                </a:cubicBezTo>
                <a:lnTo>
                  <a:pt x="0" y="9"/>
                </a:lnTo>
                <a:lnTo>
                  <a:pt x="2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9" name="Freeform 2793">
            <a:extLst>
              <a:ext uri="{FF2B5EF4-FFF2-40B4-BE49-F238E27FC236}">
                <a16:creationId xmlns:a16="http://schemas.microsoft.com/office/drawing/2014/main" id="{A8744A72-8279-D946-885B-D5014A9A4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40088"/>
            <a:ext cx="11112" cy="3175"/>
          </a:xfrm>
          <a:custGeom>
            <a:avLst/>
            <a:gdLst>
              <a:gd name="T0" fmla="*/ 10754 w 31"/>
              <a:gd name="T1" fmla="*/ 2858 h 10"/>
              <a:gd name="T2" fmla="*/ 10395 w 31"/>
              <a:gd name="T3" fmla="*/ 2858 h 10"/>
              <a:gd name="T4" fmla="*/ 9678 w 31"/>
              <a:gd name="T5" fmla="*/ 0 h 10"/>
              <a:gd name="T6" fmla="*/ 10754 w 31"/>
              <a:gd name="T7" fmla="*/ 2858 h 10"/>
              <a:gd name="T8" fmla="*/ 5377 w 31"/>
              <a:gd name="T9" fmla="*/ 0 h 10"/>
              <a:gd name="T10" fmla="*/ 2868 w 31"/>
              <a:gd name="T11" fmla="*/ 2858 h 10"/>
              <a:gd name="T12" fmla="*/ 2868 w 31"/>
              <a:gd name="T13" fmla="*/ 2858 h 10"/>
              <a:gd name="T14" fmla="*/ 5018 w 31"/>
              <a:gd name="T15" fmla="*/ 0 h 10"/>
              <a:gd name="T16" fmla="*/ 5377 w 31"/>
              <a:gd name="T17" fmla="*/ 0 h 10"/>
              <a:gd name="T18" fmla="*/ 5735 w 31"/>
              <a:gd name="T19" fmla="*/ 0 h 10"/>
              <a:gd name="T20" fmla="*/ 7886 w 31"/>
              <a:gd name="T21" fmla="*/ 2858 h 10"/>
              <a:gd name="T22" fmla="*/ 5377 w 31"/>
              <a:gd name="T23" fmla="*/ 0 h 10"/>
              <a:gd name="T24" fmla="*/ 0 w 31"/>
              <a:gd name="T25" fmla="*/ 2858 h 10"/>
              <a:gd name="T26" fmla="*/ 717 w 31"/>
              <a:gd name="T27" fmla="*/ 0 h 10"/>
              <a:gd name="T28" fmla="*/ 358 w 31"/>
              <a:gd name="T29" fmla="*/ 2858 h 10"/>
              <a:gd name="T30" fmla="*/ 0 w 31"/>
              <a:gd name="T31" fmla="*/ 2858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10">
                <a:moveTo>
                  <a:pt x="30" y="9"/>
                </a:moveTo>
                <a:lnTo>
                  <a:pt x="29" y="9"/>
                </a:lnTo>
                <a:lnTo>
                  <a:pt x="27" y="0"/>
                </a:lnTo>
                <a:lnTo>
                  <a:pt x="30" y="9"/>
                </a:lnTo>
                <a:close/>
                <a:moveTo>
                  <a:pt x="15" y="0"/>
                </a:moveTo>
                <a:cubicBezTo>
                  <a:pt x="15" y="0"/>
                  <a:pt x="8" y="0"/>
                  <a:pt x="8" y="9"/>
                </a:cubicBezTo>
                <a:cubicBezTo>
                  <a:pt x="8" y="0"/>
                  <a:pt x="12" y="0"/>
                  <a:pt x="14" y="0"/>
                </a:cubicBezTo>
                <a:lnTo>
                  <a:pt x="15" y="0"/>
                </a:lnTo>
                <a:lnTo>
                  <a:pt x="16" y="0"/>
                </a:lnTo>
                <a:cubicBezTo>
                  <a:pt x="17" y="0"/>
                  <a:pt x="22" y="0"/>
                  <a:pt x="22" y="9"/>
                </a:cubicBezTo>
                <a:cubicBezTo>
                  <a:pt x="21" y="0"/>
                  <a:pt x="15" y="0"/>
                  <a:pt x="15" y="0"/>
                </a:cubicBezTo>
                <a:close/>
                <a:moveTo>
                  <a:pt x="0" y="9"/>
                </a:moveTo>
                <a:lnTo>
                  <a:pt x="2" y="0"/>
                </a:lnTo>
                <a:lnTo>
                  <a:pt x="1" y="9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0" name="Freeform 2794">
            <a:extLst>
              <a:ext uri="{FF2B5EF4-FFF2-40B4-BE49-F238E27FC236}">
                <a16:creationId xmlns:a16="http://schemas.microsoft.com/office/drawing/2014/main" id="{F7F38BCE-09FB-D04B-A0F7-8ABF74D6B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3243263"/>
            <a:ext cx="11113" cy="1587"/>
          </a:xfrm>
          <a:custGeom>
            <a:avLst/>
            <a:gdLst>
              <a:gd name="T0" fmla="*/ 347 w 32"/>
              <a:gd name="T1" fmla="*/ 0 h 4"/>
              <a:gd name="T2" fmla="*/ 10766 w 32"/>
              <a:gd name="T3" fmla="*/ 0 h 4"/>
              <a:gd name="T4" fmla="*/ 10766 w 32"/>
              <a:gd name="T5" fmla="*/ 0 h 4"/>
              <a:gd name="T6" fmla="*/ 10766 w 32"/>
              <a:gd name="T7" fmla="*/ 1190 h 4"/>
              <a:gd name="T8" fmla="*/ 347 w 32"/>
              <a:gd name="T9" fmla="*/ 1190 h 4"/>
              <a:gd name="T10" fmla="*/ 0 w 32"/>
              <a:gd name="T11" fmla="*/ 0 h 4"/>
              <a:gd name="T12" fmla="*/ 347 w 3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4">
                <a:moveTo>
                  <a:pt x="1" y="0"/>
                </a:moveTo>
                <a:lnTo>
                  <a:pt x="31" y="0"/>
                </a:lnTo>
                <a:cubicBezTo>
                  <a:pt x="31" y="3"/>
                  <a:pt x="31" y="3"/>
                  <a:pt x="31" y="3"/>
                </a:cubicBezTo>
                <a:lnTo>
                  <a:pt x="1" y="3"/>
                </a:lnTo>
                <a:cubicBezTo>
                  <a:pt x="0" y="3"/>
                  <a:pt x="0" y="3"/>
                  <a:pt x="0" y="0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1" name="Freeform 2795">
            <a:extLst>
              <a:ext uri="{FF2B5EF4-FFF2-40B4-BE49-F238E27FC236}">
                <a16:creationId xmlns:a16="http://schemas.microsoft.com/office/drawing/2014/main" id="{CE0F06A2-2D64-0349-AFF4-2CACD0E1B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3243263"/>
            <a:ext cx="1588" cy="1587"/>
          </a:xfrm>
          <a:custGeom>
            <a:avLst/>
            <a:gdLst>
              <a:gd name="T0" fmla="*/ 0 w 2"/>
              <a:gd name="T1" fmla="*/ 0 h 4"/>
              <a:gd name="T2" fmla="*/ 794 w 2"/>
              <a:gd name="T3" fmla="*/ 0 h 4"/>
              <a:gd name="T4" fmla="*/ 794 w 2"/>
              <a:gd name="T5" fmla="*/ 1190 h 4"/>
              <a:gd name="T6" fmla="*/ 0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lnTo>
                  <a:pt x="1" y="3"/>
                </a:ln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2" name="Freeform 2796">
            <a:extLst>
              <a:ext uri="{FF2B5EF4-FFF2-40B4-BE49-F238E27FC236}">
                <a16:creationId xmlns:a16="http://schemas.microsoft.com/office/drawing/2014/main" id="{884D0B2D-5B89-0042-A3DA-E3D6C08F1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40088"/>
            <a:ext cx="3175" cy="3175"/>
          </a:xfrm>
          <a:custGeom>
            <a:avLst/>
            <a:gdLst>
              <a:gd name="T0" fmla="*/ 0 w 8"/>
              <a:gd name="T1" fmla="*/ 2858 h 10"/>
              <a:gd name="T2" fmla="*/ 1588 w 8"/>
              <a:gd name="T3" fmla="*/ 0 h 10"/>
              <a:gd name="T4" fmla="*/ 2778 w 8"/>
              <a:gd name="T5" fmla="*/ 2858 h 10"/>
              <a:gd name="T6" fmla="*/ 0 w 8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">
                <a:moveTo>
                  <a:pt x="0" y="9"/>
                </a:moveTo>
                <a:cubicBezTo>
                  <a:pt x="0" y="3"/>
                  <a:pt x="4" y="0"/>
                  <a:pt x="4" y="0"/>
                </a:cubicBezTo>
                <a:cubicBezTo>
                  <a:pt x="4" y="0"/>
                  <a:pt x="7" y="3"/>
                  <a:pt x="7" y="9"/>
                </a:cubicBezTo>
                <a:lnTo>
                  <a:pt x="0" y="9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3" name="Freeform 2797">
            <a:extLst>
              <a:ext uri="{FF2B5EF4-FFF2-40B4-BE49-F238E27FC236}">
                <a16:creationId xmlns:a16="http://schemas.microsoft.com/office/drawing/2014/main" id="{7FB8F362-E49F-9345-A3E9-8C0B2432D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3240088"/>
            <a:ext cx="3175" cy="3175"/>
          </a:xfrm>
          <a:custGeom>
            <a:avLst/>
            <a:gdLst>
              <a:gd name="T0" fmla="*/ 2858 w 10"/>
              <a:gd name="T1" fmla="*/ 2858 h 10"/>
              <a:gd name="T2" fmla="*/ 2223 w 10"/>
              <a:gd name="T3" fmla="*/ 2858 h 10"/>
              <a:gd name="T4" fmla="*/ 1270 w 10"/>
              <a:gd name="T5" fmla="*/ 0 h 10"/>
              <a:gd name="T6" fmla="*/ 1270 w 10"/>
              <a:gd name="T7" fmla="*/ 0 h 10"/>
              <a:gd name="T8" fmla="*/ 1270 w 10"/>
              <a:gd name="T9" fmla="*/ 0 h 10"/>
              <a:gd name="T10" fmla="*/ 1270 w 10"/>
              <a:gd name="T11" fmla="*/ 0 h 10"/>
              <a:gd name="T12" fmla="*/ 1270 w 10"/>
              <a:gd name="T13" fmla="*/ 0 h 10"/>
              <a:gd name="T14" fmla="*/ 2858 w 10"/>
              <a:gd name="T15" fmla="*/ 2858 h 10"/>
              <a:gd name="T16" fmla="*/ 1270 w 10"/>
              <a:gd name="T17" fmla="*/ 0 h 10"/>
              <a:gd name="T18" fmla="*/ 0 w 10"/>
              <a:gd name="T19" fmla="*/ 2540 h 10"/>
              <a:gd name="T20" fmla="*/ 1270 w 10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0">
                <a:moveTo>
                  <a:pt x="9" y="9"/>
                </a:moveTo>
                <a:lnTo>
                  <a:pt x="7" y="9"/>
                </a:lnTo>
                <a:cubicBezTo>
                  <a:pt x="7" y="3"/>
                  <a:pt x="4" y="3"/>
                  <a:pt x="4" y="0"/>
                </a:cubicBezTo>
                <a:cubicBezTo>
                  <a:pt x="4" y="0"/>
                  <a:pt x="9" y="3"/>
                  <a:pt x="9" y="9"/>
                </a:cubicBezTo>
                <a:close/>
                <a:moveTo>
                  <a:pt x="4" y="0"/>
                </a:moveTo>
                <a:cubicBezTo>
                  <a:pt x="4" y="3"/>
                  <a:pt x="0" y="3"/>
                  <a:pt x="0" y="8"/>
                </a:cubicBezTo>
                <a:cubicBezTo>
                  <a:pt x="0" y="3"/>
                  <a:pt x="3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4" name="Freeform 2798">
            <a:extLst>
              <a:ext uri="{FF2B5EF4-FFF2-40B4-BE49-F238E27FC236}">
                <a16:creationId xmlns:a16="http://schemas.microsoft.com/office/drawing/2014/main" id="{1695C9D8-B382-9146-A243-90DA7B67B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3238500"/>
            <a:ext cx="11113" cy="1588"/>
          </a:xfrm>
          <a:custGeom>
            <a:avLst/>
            <a:gdLst>
              <a:gd name="T0" fmla="*/ 347 w 32"/>
              <a:gd name="T1" fmla="*/ 0 h 4"/>
              <a:gd name="T2" fmla="*/ 10418 w 32"/>
              <a:gd name="T3" fmla="*/ 0 h 4"/>
              <a:gd name="T4" fmla="*/ 10766 w 32"/>
              <a:gd name="T5" fmla="*/ 0 h 4"/>
              <a:gd name="T6" fmla="*/ 10418 w 32"/>
              <a:gd name="T7" fmla="*/ 1191 h 4"/>
              <a:gd name="T8" fmla="*/ 347 w 32"/>
              <a:gd name="T9" fmla="*/ 1191 h 4"/>
              <a:gd name="T10" fmla="*/ 0 w 32"/>
              <a:gd name="T11" fmla="*/ 0 h 4"/>
              <a:gd name="T12" fmla="*/ 347 w 3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4">
                <a:moveTo>
                  <a:pt x="1" y="0"/>
                </a:moveTo>
                <a:lnTo>
                  <a:pt x="30" y="0"/>
                </a:lnTo>
                <a:cubicBezTo>
                  <a:pt x="31" y="0"/>
                  <a:pt x="31" y="0"/>
                  <a:pt x="31" y="0"/>
                </a:cubicBezTo>
                <a:cubicBezTo>
                  <a:pt x="31" y="3"/>
                  <a:pt x="31" y="3"/>
                  <a:pt x="30" y="3"/>
                </a:cubicBezTo>
                <a:lnTo>
                  <a:pt x="1" y="3"/>
                </a:lnTo>
                <a:cubicBezTo>
                  <a:pt x="1" y="3"/>
                  <a:pt x="0" y="3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5" name="Freeform 2799">
            <a:extLst>
              <a:ext uri="{FF2B5EF4-FFF2-40B4-BE49-F238E27FC236}">
                <a16:creationId xmlns:a16="http://schemas.microsoft.com/office/drawing/2014/main" id="{EFB2CD32-A264-9547-BAC7-3216BF313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3238500"/>
            <a:ext cx="1588" cy="1588"/>
          </a:xfrm>
          <a:custGeom>
            <a:avLst/>
            <a:gdLst>
              <a:gd name="T0" fmla="*/ 0 w 2"/>
              <a:gd name="T1" fmla="*/ 0 h 4"/>
              <a:gd name="T2" fmla="*/ 794 w 2"/>
              <a:gd name="T3" fmla="*/ 0 h 4"/>
              <a:gd name="T4" fmla="*/ 794 w 2"/>
              <a:gd name="T5" fmla="*/ 1191 h 4"/>
              <a:gd name="T6" fmla="*/ 0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lnTo>
                  <a:pt x="1" y="3"/>
                </a:ln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6" name="Freeform 2800">
            <a:extLst>
              <a:ext uri="{FF2B5EF4-FFF2-40B4-BE49-F238E27FC236}">
                <a16:creationId xmlns:a16="http://schemas.microsoft.com/office/drawing/2014/main" id="{2A2B2F0A-81DB-1047-A1C5-85D96FC0B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3238500"/>
            <a:ext cx="11112" cy="1588"/>
          </a:xfrm>
          <a:custGeom>
            <a:avLst/>
            <a:gdLst>
              <a:gd name="T0" fmla="*/ 717 w 31"/>
              <a:gd name="T1" fmla="*/ 0 h 5"/>
              <a:gd name="T2" fmla="*/ 10037 w 31"/>
              <a:gd name="T3" fmla="*/ 0 h 5"/>
              <a:gd name="T4" fmla="*/ 10754 w 31"/>
              <a:gd name="T5" fmla="*/ 0 h 5"/>
              <a:gd name="T6" fmla="*/ 10395 w 31"/>
              <a:gd name="T7" fmla="*/ 1270 h 5"/>
              <a:gd name="T8" fmla="*/ 717 w 31"/>
              <a:gd name="T9" fmla="*/ 1270 h 5"/>
              <a:gd name="T10" fmla="*/ 0 w 31"/>
              <a:gd name="T11" fmla="*/ 0 h 5"/>
              <a:gd name="T12" fmla="*/ 717 w 31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" h="5">
                <a:moveTo>
                  <a:pt x="2" y="0"/>
                </a:moveTo>
                <a:lnTo>
                  <a:pt x="28" y="0"/>
                </a:lnTo>
                <a:lnTo>
                  <a:pt x="30" y="0"/>
                </a:lnTo>
                <a:cubicBezTo>
                  <a:pt x="30" y="4"/>
                  <a:pt x="29" y="4"/>
                  <a:pt x="29" y="4"/>
                </a:cubicBezTo>
                <a:lnTo>
                  <a:pt x="2" y="4"/>
                </a:lnTo>
                <a:cubicBezTo>
                  <a:pt x="0" y="4"/>
                  <a:pt x="0" y="4"/>
                  <a:pt x="0" y="0"/>
                </a:cubicBez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7" name="Freeform 2801">
            <a:extLst>
              <a:ext uri="{FF2B5EF4-FFF2-40B4-BE49-F238E27FC236}">
                <a16:creationId xmlns:a16="http://schemas.microsoft.com/office/drawing/2014/main" id="{ADE2E5E8-E13D-2142-AB86-0EC5EDFCC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3238500"/>
            <a:ext cx="11113" cy="1588"/>
          </a:xfrm>
          <a:custGeom>
            <a:avLst/>
            <a:gdLst>
              <a:gd name="T0" fmla="*/ 10071 w 32"/>
              <a:gd name="T1" fmla="*/ 1270 h 5"/>
              <a:gd name="T2" fmla="*/ 10418 w 32"/>
              <a:gd name="T3" fmla="*/ 0 h 5"/>
              <a:gd name="T4" fmla="*/ 10766 w 32"/>
              <a:gd name="T5" fmla="*/ 0 h 5"/>
              <a:gd name="T6" fmla="*/ 10418 w 32"/>
              <a:gd name="T7" fmla="*/ 1270 h 5"/>
              <a:gd name="T8" fmla="*/ 10071 w 32"/>
              <a:gd name="T9" fmla="*/ 1270 h 5"/>
              <a:gd name="T10" fmla="*/ 0 w 32"/>
              <a:gd name="T11" fmla="*/ 0 h 5"/>
              <a:gd name="T12" fmla="*/ 1042 w 32"/>
              <a:gd name="T13" fmla="*/ 0 h 5"/>
              <a:gd name="T14" fmla="*/ 1042 w 32"/>
              <a:gd name="T15" fmla="*/ 1270 h 5"/>
              <a:gd name="T16" fmla="*/ 0 w 32"/>
              <a:gd name="T17" fmla="*/ 0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5">
                <a:moveTo>
                  <a:pt x="29" y="4"/>
                </a:moveTo>
                <a:cubicBezTo>
                  <a:pt x="29" y="4"/>
                  <a:pt x="30" y="4"/>
                  <a:pt x="30" y="0"/>
                </a:cubicBezTo>
                <a:lnTo>
                  <a:pt x="31" y="0"/>
                </a:lnTo>
                <a:cubicBezTo>
                  <a:pt x="31" y="4"/>
                  <a:pt x="30" y="4"/>
                  <a:pt x="30" y="4"/>
                </a:cubicBezTo>
                <a:lnTo>
                  <a:pt x="29" y="4"/>
                </a:lnTo>
                <a:close/>
                <a:moveTo>
                  <a:pt x="0" y="0"/>
                </a:moveTo>
                <a:lnTo>
                  <a:pt x="3" y="0"/>
                </a:lnTo>
                <a:lnTo>
                  <a:pt x="3" y="4"/>
                </a:lnTo>
                <a:cubicBezTo>
                  <a:pt x="1" y="4"/>
                  <a:pt x="0" y="4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8" name="Freeform 2802">
            <a:extLst>
              <a:ext uri="{FF2B5EF4-FFF2-40B4-BE49-F238E27FC236}">
                <a16:creationId xmlns:a16="http://schemas.microsoft.com/office/drawing/2014/main" id="{EDC9A339-8707-884E-BF0A-E98677A54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3235325"/>
            <a:ext cx="1588" cy="1588"/>
          </a:xfrm>
          <a:custGeom>
            <a:avLst/>
            <a:gdLst>
              <a:gd name="T0" fmla="*/ 0 w 3"/>
              <a:gd name="T1" fmla="*/ 0 h 4"/>
              <a:gd name="T2" fmla="*/ 1059 w 3"/>
              <a:gd name="T3" fmla="*/ 0 h 4"/>
              <a:gd name="T4" fmla="*/ 1059 w 3"/>
              <a:gd name="T5" fmla="*/ 1191 h 4"/>
              <a:gd name="T6" fmla="*/ 0 w 3"/>
              <a:gd name="T7" fmla="*/ 1191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2" y="0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9" name="Freeform 2803">
            <a:extLst>
              <a:ext uri="{FF2B5EF4-FFF2-40B4-BE49-F238E27FC236}">
                <a16:creationId xmlns:a16="http://schemas.microsoft.com/office/drawing/2014/main" id="{F0BE3395-BDC3-2F48-97F0-A4F957C09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3235325"/>
            <a:ext cx="1588" cy="1588"/>
          </a:xfrm>
          <a:custGeom>
            <a:avLst/>
            <a:gdLst>
              <a:gd name="T0" fmla="*/ 0 w 2"/>
              <a:gd name="T1" fmla="*/ 1191 h 4"/>
              <a:gd name="T2" fmla="*/ 794 w 2"/>
              <a:gd name="T3" fmla="*/ 1191 h 4"/>
              <a:gd name="T4" fmla="*/ 794 w 2"/>
              <a:gd name="T5" fmla="*/ 1191 h 4"/>
              <a:gd name="T6" fmla="*/ 0 w 2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3"/>
                </a:moveTo>
                <a:cubicBezTo>
                  <a:pt x="0" y="0"/>
                  <a:pt x="1" y="0"/>
                  <a:pt x="1" y="3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0" name="Freeform 2804">
            <a:extLst>
              <a:ext uri="{FF2B5EF4-FFF2-40B4-BE49-F238E27FC236}">
                <a16:creationId xmlns:a16="http://schemas.microsoft.com/office/drawing/2014/main" id="{1DD1F564-A42C-B64A-95AB-0644EEE66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3235325"/>
            <a:ext cx="1588" cy="1588"/>
          </a:xfrm>
          <a:custGeom>
            <a:avLst/>
            <a:gdLst>
              <a:gd name="T0" fmla="*/ 0 w 3"/>
              <a:gd name="T1" fmla="*/ 1191 h 4"/>
              <a:gd name="T2" fmla="*/ 1059 w 3"/>
              <a:gd name="T3" fmla="*/ 1191 h 4"/>
              <a:gd name="T4" fmla="*/ 1059 w 3"/>
              <a:gd name="T5" fmla="*/ 1191 h 4"/>
              <a:gd name="T6" fmla="*/ 0 w 3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0" y="0"/>
                  <a:pt x="2" y="0"/>
                  <a:pt x="2" y="3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1" name="Freeform 2805">
            <a:extLst>
              <a:ext uri="{FF2B5EF4-FFF2-40B4-BE49-F238E27FC236}">
                <a16:creationId xmlns:a16="http://schemas.microsoft.com/office/drawing/2014/main" id="{1C6DF6B3-8541-2543-B029-29AD5123D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63900"/>
            <a:ext cx="3175" cy="3175"/>
          </a:xfrm>
          <a:custGeom>
            <a:avLst/>
            <a:gdLst>
              <a:gd name="T0" fmla="*/ 0 w 11"/>
              <a:gd name="T1" fmla="*/ 2223 h 10"/>
              <a:gd name="T2" fmla="*/ 289 w 11"/>
              <a:gd name="T3" fmla="*/ 953 h 10"/>
              <a:gd name="T4" fmla="*/ 577 w 11"/>
              <a:gd name="T5" fmla="*/ 2223 h 10"/>
              <a:gd name="T6" fmla="*/ 1155 w 11"/>
              <a:gd name="T7" fmla="*/ 953 h 10"/>
              <a:gd name="T8" fmla="*/ 577 w 11"/>
              <a:gd name="T9" fmla="*/ 953 h 10"/>
              <a:gd name="T10" fmla="*/ 1155 w 11"/>
              <a:gd name="T11" fmla="*/ 0 h 10"/>
              <a:gd name="T12" fmla="*/ 1155 w 11"/>
              <a:gd name="T13" fmla="*/ 953 h 10"/>
              <a:gd name="T14" fmla="*/ 2020 w 11"/>
              <a:gd name="T15" fmla="*/ 0 h 10"/>
              <a:gd name="T16" fmla="*/ 2886 w 11"/>
              <a:gd name="T17" fmla="*/ 0 h 10"/>
              <a:gd name="T18" fmla="*/ 2886 w 11"/>
              <a:gd name="T19" fmla="*/ 953 h 10"/>
              <a:gd name="T20" fmla="*/ 1155 w 11"/>
              <a:gd name="T21" fmla="*/ 2858 h 10"/>
              <a:gd name="T22" fmla="*/ 577 w 11"/>
              <a:gd name="T23" fmla="*/ 2858 h 10"/>
              <a:gd name="T24" fmla="*/ 0 w 11"/>
              <a:gd name="T25" fmla="*/ 2223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10">
                <a:moveTo>
                  <a:pt x="0" y="7"/>
                </a:moveTo>
                <a:lnTo>
                  <a:pt x="1" y="3"/>
                </a:lnTo>
                <a:lnTo>
                  <a:pt x="2" y="7"/>
                </a:lnTo>
                <a:lnTo>
                  <a:pt x="4" y="3"/>
                </a:lnTo>
                <a:lnTo>
                  <a:pt x="2" y="3"/>
                </a:lnTo>
                <a:lnTo>
                  <a:pt x="4" y="0"/>
                </a:lnTo>
                <a:lnTo>
                  <a:pt x="4" y="3"/>
                </a:lnTo>
                <a:lnTo>
                  <a:pt x="7" y="0"/>
                </a:lnTo>
                <a:lnTo>
                  <a:pt x="10" y="0"/>
                </a:lnTo>
                <a:lnTo>
                  <a:pt x="10" y="3"/>
                </a:lnTo>
                <a:lnTo>
                  <a:pt x="4" y="9"/>
                </a:lnTo>
                <a:lnTo>
                  <a:pt x="2" y="9"/>
                </a:lnTo>
                <a:lnTo>
                  <a:pt x="0" y="7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2" name="Freeform 2806">
            <a:extLst>
              <a:ext uri="{FF2B5EF4-FFF2-40B4-BE49-F238E27FC236}">
                <a16:creationId xmlns:a16="http://schemas.microsoft.com/office/drawing/2014/main" id="{6B8E90DC-6300-C243-B441-AFC346140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63900"/>
            <a:ext cx="3175" cy="3175"/>
          </a:xfrm>
          <a:custGeom>
            <a:avLst/>
            <a:gdLst>
              <a:gd name="T0" fmla="*/ 866 w 11"/>
              <a:gd name="T1" fmla="*/ 2858 h 10"/>
              <a:gd name="T2" fmla="*/ 866 w 11"/>
              <a:gd name="T3" fmla="*/ 2858 h 10"/>
              <a:gd name="T4" fmla="*/ 577 w 11"/>
              <a:gd name="T5" fmla="*/ 2858 h 10"/>
              <a:gd name="T6" fmla="*/ 0 w 11"/>
              <a:gd name="T7" fmla="*/ 2223 h 10"/>
              <a:gd name="T8" fmla="*/ 866 w 11"/>
              <a:gd name="T9" fmla="*/ 2858 h 10"/>
              <a:gd name="T10" fmla="*/ 2309 w 11"/>
              <a:gd name="T11" fmla="*/ 953 h 10"/>
              <a:gd name="T12" fmla="*/ 2020 w 11"/>
              <a:gd name="T13" fmla="*/ 0 h 10"/>
              <a:gd name="T14" fmla="*/ 2020 w 11"/>
              <a:gd name="T15" fmla="*/ 0 h 10"/>
              <a:gd name="T16" fmla="*/ 2886 w 11"/>
              <a:gd name="T17" fmla="*/ 0 h 10"/>
              <a:gd name="T18" fmla="*/ 2886 w 11"/>
              <a:gd name="T19" fmla="*/ 953 h 10"/>
              <a:gd name="T20" fmla="*/ 866 w 11"/>
              <a:gd name="T21" fmla="*/ 2858 h 10"/>
              <a:gd name="T22" fmla="*/ 866 w 11"/>
              <a:gd name="T23" fmla="*/ 953 h 10"/>
              <a:gd name="T24" fmla="*/ 1155 w 11"/>
              <a:gd name="T25" fmla="*/ 953 h 10"/>
              <a:gd name="T26" fmla="*/ 866 w 11"/>
              <a:gd name="T27" fmla="*/ 1905 h 10"/>
              <a:gd name="T28" fmla="*/ 866 w 11"/>
              <a:gd name="T29" fmla="*/ 953 h 10"/>
              <a:gd name="T30" fmla="*/ 577 w 11"/>
              <a:gd name="T31" fmla="*/ 953 h 10"/>
              <a:gd name="T32" fmla="*/ 1155 w 11"/>
              <a:gd name="T33" fmla="*/ 0 h 10"/>
              <a:gd name="T34" fmla="*/ 866 w 11"/>
              <a:gd name="T35" fmla="*/ 953 h 10"/>
              <a:gd name="T36" fmla="*/ 577 w 11"/>
              <a:gd name="T37" fmla="*/ 953 h 10"/>
              <a:gd name="T38" fmla="*/ 1443 w 11"/>
              <a:gd name="T39" fmla="*/ 0 h 10"/>
              <a:gd name="T40" fmla="*/ 2020 w 11"/>
              <a:gd name="T41" fmla="*/ 0 h 10"/>
              <a:gd name="T42" fmla="*/ 1443 w 11"/>
              <a:gd name="T43" fmla="*/ 953 h 10"/>
              <a:gd name="T44" fmla="*/ 1443 w 11"/>
              <a:gd name="T45" fmla="*/ 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0">
                <a:moveTo>
                  <a:pt x="3" y="9"/>
                </a:moveTo>
                <a:lnTo>
                  <a:pt x="3" y="9"/>
                </a:lnTo>
                <a:lnTo>
                  <a:pt x="2" y="9"/>
                </a:lnTo>
                <a:lnTo>
                  <a:pt x="0" y="7"/>
                </a:lnTo>
                <a:lnTo>
                  <a:pt x="3" y="9"/>
                </a:lnTo>
                <a:lnTo>
                  <a:pt x="8" y="3"/>
                </a:lnTo>
                <a:lnTo>
                  <a:pt x="7" y="0"/>
                </a:lnTo>
                <a:lnTo>
                  <a:pt x="10" y="0"/>
                </a:lnTo>
                <a:lnTo>
                  <a:pt x="10" y="3"/>
                </a:lnTo>
                <a:lnTo>
                  <a:pt x="3" y="9"/>
                </a:lnTo>
                <a:close/>
                <a:moveTo>
                  <a:pt x="3" y="3"/>
                </a:moveTo>
                <a:lnTo>
                  <a:pt x="4" y="3"/>
                </a:lnTo>
                <a:lnTo>
                  <a:pt x="3" y="6"/>
                </a:lnTo>
                <a:lnTo>
                  <a:pt x="3" y="3"/>
                </a:lnTo>
                <a:close/>
                <a:moveTo>
                  <a:pt x="2" y="3"/>
                </a:moveTo>
                <a:lnTo>
                  <a:pt x="4" y="0"/>
                </a:lnTo>
                <a:lnTo>
                  <a:pt x="3" y="3"/>
                </a:lnTo>
                <a:lnTo>
                  <a:pt x="2" y="3"/>
                </a:lnTo>
                <a:close/>
                <a:moveTo>
                  <a:pt x="5" y="0"/>
                </a:moveTo>
                <a:lnTo>
                  <a:pt x="7" y="0"/>
                </a:lnTo>
                <a:lnTo>
                  <a:pt x="5" y="3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3" name="Freeform 2807">
            <a:extLst>
              <a:ext uri="{FF2B5EF4-FFF2-40B4-BE49-F238E27FC236}">
                <a16:creationId xmlns:a16="http://schemas.microsoft.com/office/drawing/2014/main" id="{343BBADA-EF71-F346-A6AB-CB5A0D117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63900"/>
            <a:ext cx="4763" cy="6350"/>
          </a:xfrm>
          <a:custGeom>
            <a:avLst/>
            <a:gdLst>
              <a:gd name="T0" fmla="*/ 1905 w 15"/>
              <a:gd name="T1" fmla="*/ 0 h 16"/>
              <a:gd name="T2" fmla="*/ 4445 w 15"/>
              <a:gd name="T3" fmla="*/ 2381 h 16"/>
              <a:gd name="T4" fmla="*/ 2540 w 15"/>
              <a:gd name="T5" fmla="*/ 5953 h 16"/>
              <a:gd name="T6" fmla="*/ 0 w 15"/>
              <a:gd name="T7" fmla="*/ 2381 h 16"/>
              <a:gd name="T8" fmla="*/ 1905 w 15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6">
                <a:moveTo>
                  <a:pt x="6" y="0"/>
                </a:moveTo>
                <a:lnTo>
                  <a:pt x="14" y="6"/>
                </a:lnTo>
                <a:lnTo>
                  <a:pt x="8" y="15"/>
                </a:lnTo>
                <a:lnTo>
                  <a:pt x="0" y="6"/>
                </a:lnTo>
                <a:lnTo>
                  <a:pt x="6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4" name="Freeform 2808">
            <a:extLst>
              <a:ext uri="{FF2B5EF4-FFF2-40B4-BE49-F238E27FC236}">
                <a16:creationId xmlns:a16="http://schemas.microsoft.com/office/drawing/2014/main" id="{C5F26243-37A8-704F-BEE0-9C4425895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63900"/>
            <a:ext cx="4763" cy="6350"/>
          </a:xfrm>
          <a:custGeom>
            <a:avLst/>
            <a:gdLst>
              <a:gd name="T0" fmla="*/ 1588 w 12"/>
              <a:gd name="T1" fmla="*/ 5953 h 16"/>
              <a:gd name="T2" fmla="*/ 3969 w 12"/>
              <a:gd name="T3" fmla="*/ 2381 h 16"/>
              <a:gd name="T4" fmla="*/ 0 w 12"/>
              <a:gd name="T5" fmla="*/ 0 h 16"/>
              <a:gd name="T6" fmla="*/ 4366 w 12"/>
              <a:gd name="T7" fmla="*/ 2381 h 16"/>
              <a:gd name="T8" fmla="*/ 1588 w 12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6">
                <a:moveTo>
                  <a:pt x="4" y="15"/>
                </a:moveTo>
                <a:lnTo>
                  <a:pt x="10" y="6"/>
                </a:lnTo>
                <a:lnTo>
                  <a:pt x="0" y="0"/>
                </a:lnTo>
                <a:lnTo>
                  <a:pt x="11" y="6"/>
                </a:lnTo>
                <a:lnTo>
                  <a:pt x="4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5" name="Freeform 2809">
            <a:extLst>
              <a:ext uri="{FF2B5EF4-FFF2-40B4-BE49-F238E27FC236}">
                <a16:creationId xmlns:a16="http://schemas.microsoft.com/office/drawing/2014/main" id="{03D7AD57-2C5D-DC4B-A6B2-348099F44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3262313"/>
            <a:ext cx="3175" cy="3175"/>
          </a:xfrm>
          <a:custGeom>
            <a:avLst/>
            <a:gdLst>
              <a:gd name="T0" fmla="*/ 0 w 11"/>
              <a:gd name="T1" fmla="*/ 1732 h 11"/>
              <a:gd name="T2" fmla="*/ 577 w 11"/>
              <a:gd name="T3" fmla="*/ 866 h 11"/>
              <a:gd name="T4" fmla="*/ 1155 w 11"/>
              <a:gd name="T5" fmla="*/ 1732 h 11"/>
              <a:gd name="T6" fmla="*/ 1443 w 11"/>
              <a:gd name="T7" fmla="*/ 866 h 11"/>
              <a:gd name="T8" fmla="*/ 2020 w 11"/>
              <a:gd name="T9" fmla="*/ 866 h 11"/>
              <a:gd name="T10" fmla="*/ 2020 w 11"/>
              <a:gd name="T11" fmla="*/ 866 h 11"/>
              <a:gd name="T12" fmla="*/ 2020 w 11"/>
              <a:gd name="T13" fmla="*/ 0 h 11"/>
              <a:gd name="T14" fmla="*/ 2309 w 11"/>
              <a:gd name="T15" fmla="*/ 0 h 11"/>
              <a:gd name="T16" fmla="*/ 2886 w 11"/>
              <a:gd name="T17" fmla="*/ 866 h 11"/>
              <a:gd name="T18" fmla="*/ 1443 w 11"/>
              <a:gd name="T19" fmla="*/ 2886 h 11"/>
              <a:gd name="T20" fmla="*/ 1155 w 11"/>
              <a:gd name="T21" fmla="*/ 2886 h 11"/>
              <a:gd name="T22" fmla="*/ 0 w 11"/>
              <a:gd name="T23" fmla="*/ 1732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1">
                <a:moveTo>
                  <a:pt x="0" y="6"/>
                </a:moveTo>
                <a:lnTo>
                  <a:pt x="2" y="3"/>
                </a:lnTo>
                <a:lnTo>
                  <a:pt x="4" y="6"/>
                </a:lnTo>
                <a:lnTo>
                  <a:pt x="5" y="3"/>
                </a:lnTo>
                <a:lnTo>
                  <a:pt x="7" y="3"/>
                </a:lnTo>
                <a:lnTo>
                  <a:pt x="7" y="0"/>
                </a:lnTo>
                <a:lnTo>
                  <a:pt x="8" y="0"/>
                </a:lnTo>
                <a:lnTo>
                  <a:pt x="10" y="3"/>
                </a:lnTo>
                <a:lnTo>
                  <a:pt x="5" y="10"/>
                </a:lnTo>
                <a:lnTo>
                  <a:pt x="4" y="10"/>
                </a:lnTo>
                <a:lnTo>
                  <a:pt x="0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6" name="Freeform 2810">
            <a:extLst>
              <a:ext uri="{FF2B5EF4-FFF2-40B4-BE49-F238E27FC236}">
                <a16:creationId xmlns:a16="http://schemas.microsoft.com/office/drawing/2014/main" id="{F82C047E-37E2-7843-ACCB-BAEA0C9C3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3262313"/>
            <a:ext cx="3175" cy="3175"/>
          </a:xfrm>
          <a:custGeom>
            <a:avLst/>
            <a:gdLst>
              <a:gd name="T0" fmla="*/ 0 w 7"/>
              <a:gd name="T1" fmla="*/ 2886 h 11"/>
              <a:gd name="T2" fmla="*/ 2721 w 7"/>
              <a:gd name="T3" fmla="*/ 866 h 11"/>
              <a:gd name="T4" fmla="*/ 454 w 7"/>
              <a:gd name="T5" fmla="*/ 2886 h 11"/>
              <a:gd name="T6" fmla="*/ 0 w 7"/>
              <a:gd name="T7" fmla="*/ 2886 h 11"/>
              <a:gd name="T8" fmla="*/ 907 w 7"/>
              <a:gd name="T9" fmla="*/ 0 h 11"/>
              <a:gd name="T10" fmla="*/ 1361 w 7"/>
              <a:gd name="T11" fmla="*/ 0 h 11"/>
              <a:gd name="T12" fmla="*/ 1814 w 7"/>
              <a:gd name="T13" fmla="*/ 866 h 11"/>
              <a:gd name="T14" fmla="*/ 1361 w 7"/>
              <a:gd name="T15" fmla="*/ 866 h 11"/>
              <a:gd name="T16" fmla="*/ 907 w 7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1">
                <a:moveTo>
                  <a:pt x="0" y="10"/>
                </a:moveTo>
                <a:lnTo>
                  <a:pt x="6" y="3"/>
                </a:lnTo>
                <a:lnTo>
                  <a:pt x="1" y="10"/>
                </a:lnTo>
                <a:lnTo>
                  <a:pt x="0" y="10"/>
                </a:lnTo>
                <a:close/>
                <a:moveTo>
                  <a:pt x="2" y="0"/>
                </a:moveTo>
                <a:lnTo>
                  <a:pt x="3" y="0"/>
                </a:lnTo>
                <a:lnTo>
                  <a:pt x="4" y="3"/>
                </a:lnTo>
                <a:lnTo>
                  <a:pt x="3" y="3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7" name="Freeform 2811">
            <a:extLst>
              <a:ext uri="{FF2B5EF4-FFF2-40B4-BE49-F238E27FC236}">
                <a16:creationId xmlns:a16="http://schemas.microsoft.com/office/drawing/2014/main" id="{F9BE1C5B-E4BD-BC43-A5F5-497BE84EE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3263900"/>
            <a:ext cx="3175" cy="3175"/>
          </a:xfrm>
          <a:custGeom>
            <a:avLst/>
            <a:gdLst>
              <a:gd name="T0" fmla="*/ 1588 w 10"/>
              <a:gd name="T1" fmla="*/ 0 h 10"/>
              <a:gd name="T2" fmla="*/ 2858 w 10"/>
              <a:gd name="T3" fmla="*/ 953 h 10"/>
              <a:gd name="T4" fmla="*/ 1588 w 10"/>
              <a:gd name="T5" fmla="*/ 2858 h 10"/>
              <a:gd name="T6" fmla="*/ 0 w 10"/>
              <a:gd name="T7" fmla="*/ 2223 h 10"/>
              <a:gd name="T8" fmla="*/ 1588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lnTo>
                  <a:pt x="9" y="3"/>
                </a:lnTo>
                <a:lnTo>
                  <a:pt x="5" y="9"/>
                </a:lnTo>
                <a:lnTo>
                  <a:pt x="0" y="7"/>
                </a:lnTo>
                <a:lnTo>
                  <a:pt x="5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8" name="Freeform 2812">
            <a:extLst>
              <a:ext uri="{FF2B5EF4-FFF2-40B4-BE49-F238E27FC236}">
                <a16:creationId xmlns:a16="http://schemas.microsoft.com/office/drawing/2014/main" id="{C7349E86-F66E-5543-BD90-1B82CE778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3263900"/>
            <a:ext cx="3175" cy="3175"/>
          </a:xfrm>
          <a:custGeom>
            <a:avLst/>
            <a:gdLst>
              <a:gd name="T0" fmla="*/ 1588 w 10"/>
              <a:gd name="T1" fmla="*/ 2858 h 10"/>
              <a:gd name="T2" fmla="*/ 2858 w 10"/>
              <a:gd name="T3" fmla="*/ 953 h 10"/>
              <a:gd name="T4" fmla="*/ 1588 w 10"/>
              <a:gd name="T5" fmla="*/ 0 h 10"/>
              <a:gd name="T6" fmla="*/ 0 w 10"/>
              <a:gd name="T7" fmla="*/ 2223 h 10"/>
              <a:gd name="T8" fmla="*/ 1588 w 10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9"/>
                </a:moveTo>
                <a:lnTo>
                  <a:pt x="9" y="3"/>
                </a:lnTo>
                <a:lnTo>
                  <a:pt x="5" y="0"/>
                </a:lnTo>
                <a:lnTo>
                  <a:pt x="0" y="7"/>
                </a:lnTo>
                <a:lnTo>
                  <a:pt x="5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9" name="Freeform 2813">
            <a:extLst>
              <a:ext uri="{FF2B5EF4-FFF2-40B4-BE49-F238E27FC236}">
                <a16:creationId xmlns:a16="http://schemas.microsoft.com/office/drawing/2014/main" id="{6376F461-8F72-6B48-8B35-8C3EB2CD9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9875" y="3267075"/>
            <a:ext cx="3175" cy="4763"/>
          </a:xfrm>
          <a:custGeom>
            <a:avLst/>
            <a:gdLst>
              <a:gd name="T0" fmla="*/ 0 w 11"/>
              <a:gd name="T1" fmla="*/ 3062 h 14"/>
              <a:gd name="T2" fmla="*/ 577 w 11"/>
              <a:gd name="T3" fmla="*/ 2382 h 14"/>
              <a:gd name="T4" fmla="*/ 866 w 11"/>
              <a:gd name="T5" fmla="*/ 3062 h 14"/>
              <a:gd name="T6" fmla="*/ 1155 w 11"/>
              <a:gd name="T7" fmla="*/ 2382 h 14"/>
              <a:gd name="T8" fmla="*/ 866 w 11"/>
              <a:gd name="T9" fmla="*/ 1021 h 14"/>
              <a:gd name="T10" fmla="*/ 1155 w 11"/>
              <a:gd name="T11" fmla="*/ 1021 h 14"/>
              <a:gd name="T12" fmla="*/ 1443 w 11"/>
              <a:gd name="T13" fmla="*/ 1021 h 14"/>
              <a:gd name="T14" fmla="*/ 2020 w 11"/>
              <a:gd name="T15" fmla="*/ 1021 h 14"/>
              <a:gd name="T16" fmla="*/ 1443 w 11"/>
              <a:gd name="T17" fmla="*/ 0 h 14"/>
              <a:gd name="T18" fmla="*/ 2020 w 11"/>
              <a:gd name="T19" fmla="*/ 0 h 14"/>
              <a:gd name="T20" fmla="*/ 2886 w 11"/>
              <a:gd name="T21" fmla="*/ 1021 h 14"/>
              <a:gd name="T22" fmla="*/ 2886 w 11"/>
              <a:gd name="T23" fmla="*/ 1021 h 14"/>
              <a:gd name="T24" fmla="*/ 1155 w 11"/>
              <a:gd name="T25" fmla="*/ 4423 h 14"/>
              <a:gd name="T26" fmla="*/ 866 w 11"/>
              <a:gd name="T27" fmla="*/ 4423 h 14"/>
              <a:gd name="T28" fmla="*/ 0 w 11"/>
              <a:gd name="T29" fmla="*/ 3062 h 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14">
                <a:moveTo>
                  <a:pt x="0" y="9"/>
                </a:moveTo>
                <a:lnTo>
                  <a:pt x="2" y="7"/>
                </a:lnTo>
                <a:lnTo>
                  <a:pt x="3" y="9"/>
                </a:lnTo>
                <a:lnTo>
                  <a:pt x="4" y="7"/>
                </a:lnTo>
                <a:lnTo>
                  <a:pt x="3" y="3"/>
                </a:lnTo>
                <a:lnTo>
                  <a:pt x="4" y="3"/>
                </a:lnTo>
                <a:lnTo>
                  <a:pt x="5" y="3"/>
                </a:lnTo>
                <a:lnTo>
                  <a:pt x="7" y="3"/>
                </a:lnTo>
                <a:lnTo>
                  <a:pt x="5" y="0"/>
                </a:lnTo>
                <a:lnTo>
                  <a:pt x="7" y="0"/>
                </a:lnTo>
                <a:lnTo>
                  <a:pt x="10" y="3"/>
                </a:lnTo>
                <a:lnTo>
                  <a:pt x="4" y="13"/>
                </a:lnTo>
                <a:lnTo>
                  <a:pt x="3" y="13"/>
                </a:lnTo>
                <a:lnTo>
                  <a:pt x="0" y="9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10" name="Freeform 2814">
            <a:extLst>
              <a:ext uri="{FF2B5EF4-FFF2-40B4-BE49-F238E27FC236}">
                <a16:creationId xmlns:a16="http://schemas.microsoft.com/office/drawing/2014/main" id="{C9F5827F-4CF8-0040-816A-2A50E4CC4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9875" y="3267075"/>
            <a:ext cx="3175" cy="4763"/>
          </a:xfrm>
          <a:custGeom>
            <a:avLst/>
            <a:gdLst>
              <a:gd name="T0" fmla="*/ 866 w 11"/>
              <a:gd name="T1" fmla="*/ 4423 h 14"/>
              <a:gd name="T2" fmla="*/ 0 w 11"/>
              <a:gd name="T3" fmla="*/ 3062 h 14"/>
              <a:gd name="T4" fmla="*/ 577 w 11"/>
              <a:gd name="T5" fmla="*/ 2382 h 14"/>
              <a:gd name="T6" fmla="*/ 866 w 11"/>
              <a:gd name="T7" fmla="*/ 2382 h 14"/>
              <a:gd name="T8" fmla="*/ 866 w 11"/>
              <a:gd name="T9" fmla="*/ 1021 h 14"/>
              <a:gd name="T10" fmla="*/ 1155 w 11"/>
              <a:gd name="T11" fmla="*/ 2382 h 14"/>
              <a:gd name="T12" fmla="*/ 866 w 11"/>
              <a:gd name="T13" fmla="*/ 3062 h 14"/>
              <a:gd name="T14" fmla="*/ 577 w 11"/>
              <a:gd name="T15" fmla="*/ 2382 h 14"/>
              <a:gd name="T16" fmla="*/ 289 w 11"/>
              <a:gd name="T17" fmla="*/ 3062 h 14"/>
              <a:gd name="T18" fmla="*/ 866 w 11"/>
              <a:gd name="T19" fmla="*/ 4423 h 14"/>
              <a:gd name="T20" fmla="*/ 1155 w 11"/>
              <a:gd name="T21" fmla="*/ 3062 h 14"/>
              <a:gd name="T22" fmla="*/ 2886 w 11"/>
              <a:gd name="T23" fmla="*/ 1021 h 14"/>
              <a:gd name="T24" fmla="*/ 866 w 11"/>
              <a:gd name="T25" fmla="*/ 4423 h 14"/>
              <a:gd name="T26" fmla="*/ 1443 w 11"/>
              <a:gd name="T27" fmla="*/ 0 h 14"/>
              <a:gd name="T28" fmla="*/ 1732 w 11"/>
              <a:gd name="T29" fmla="*/ 0 h 14"/>
              <a:gd name="T30" fmla="*/ 2020 w 11"/>
              <a:gd name="T31" fmla="*/ 1021 h 14"/>
              <a:gd name="T32" fmla="*/ 1732 w 11"/>
              <a:gd name="T33" fmla="*/ 1021 h 14"/>
              <a:gd name="T34" fmla="*/ 1443 w 11"/>
              <a:gd name="T35" fmla="*/ 0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" h="14">
                <a:moveTo>
                  <a:pt x="3" y="13"/>
                </a:moveTo>
                <a:lnTo>
                  <a:pt x="0" y="9"/>
                </a:lnTo>
                <a:lnTo>
                  <a:pt x="2" y="7"/>
                </a:lnTo>
                <a:lnTo>
                  <a:pt x="3" y="7"/>
                </a:lnTo>
                <a:lnTo>
                  <a:pt x="3" y="3"/>
                </a:lnTo>
                <a:lnTo>
                  <a:pt x="4" y="7"/>
                </a:lnTo>
                <a:lnTo>
                  <a:pt x="3" y="9"/>
                </a:lnTo>
                <a:lnTo>
                  <a:pt x="2" y="7"/>
                </a:lnTo>
                <a:lnTo>
                  <a:pt x="1" y="9"/>
                </a:lnTo>
                <a:lnTo>
                  <a:pt x="3" y="13"/>
                </a:lnTo>
                <a:lnTo>
                  <a:pt x="4" y="9"/>
                </a:lnTo>
                <a:lnTo>
                  <a:pt x="10" y="3"/>
                </a:lnTo>
                <a:lnTo>
                  <a:pt x="3" y="13"/>
                </a:lnTo>
                <a:close/>
                <a:moveTo>
                  <a:pt x="5" y="0"/>
                </a:moveTo>
                <a:lnTo>
                  <a:pt x="6" y="0"/>
                </a:lnTo>
                <a:lnTo>
                  <a:pt x="7" y="3"/>
                </a:lnTo>
                <a:lnTo>
                  <a:pt x="6" y="3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11" name="Freeform 2815">
            <a:extLst>
              <a:ext uri="{FF2B5EF4-FFF2-40B4-BE49-F238E27FC236}">
                <a16:creationId xmlns:a16="http://schemas.microsoft.com/office/drawing/2014/main" id="{1A82E43E-D125-2246-9402-D71547D75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67075"/>
            <a:ext cx="3175" cy="4763"/>
          </a:xfrm>
          <a:custGeom>
            <a:avLst/>
            <a:gdLst>
              <a:gd name="T0" fmla="*/ 1905 w 10"/>
              <a:gd name="T1" fmla="*/ 0 h 14"/>
              <a:gd name="T2" fmla="*/ 2858 w 10"/>
              <a:gd name="T3" fmla="*/ 2041 h 14"/>
              <a:gd name="T4" fmla="*/ 1270 w 10"/>
              <a:gd name="T5" fmla="*/ 4423 h 14"/>
              <a:gd name="T6" fmla="*/ 0 w 10"/>
              <a:gd name="T7" fmla="*/ 2041 h 14"/>
              <a:gd name="T8" fmla="*/ 1905 w 10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4">
                <a:moveTo>
                  <a:pt x="6" y="0"/>
                </a:moveTo>
                <a:lnTo>
                  <a:pt x="9" y="6"/>
                </a:lnTo>
                <a:lnTo>
                  <a:pt x="4" y="13"/>
                </a:lnTo>
                <a:lnTo>
                  <a:pt x="0" y="6"/>
                </a:lnTo>
                <a:lnTo>
                  <a:pt x="6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12" name="Freeform 2816">
            <a:extLst>
              <a:ext uri="{FF2B5EF4-FFF2-40B4-BE49-F238E27FC236}">
                <a16:creationId xmlns:a16="http://schemas.microsoft.com/office/drawing/2014/main" id="{F6CBC5F4-41AE-A04F-9752-662C6AAE2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67075"/>
            <a:ext cx="3175" cy="4763"/>
          </a:xfrm>
          <a:custGeom>
            <a:avLst/>
            <a:gdLst>
              <a:gd name="T0" fmla="*/ 0 w 8"/>
              <a:gd name="T1" fmla="*/ 4423 h 14"/>
              <a:gd name="T2" fmla="*/ 1984 w 8"/>
              <a:gd name="T3" fmla="*/ 2041 h 14"/>
              <a:gd name="T4" fmla="*/ 0 w 8"/>
              <a:gd name="T5" fmla="*/ 0 h 14"/>
              <a:gd name="T6" fmla="*/ 2778 w 8"/>
              <a:gd name="T7" fmla="*/ 2041 h 14"/>
              <a:gd name="T8" fmla="*/ 0 w 8"/>
              <a:gd name="T9" fmla="*/ 4423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4">
                <a:moveTo>
                  <a:pt x="0" y="13"/>
                </a:moveTo>
                <a:lnTo>
                  <a:pt x="5" y="6"/>
                </a:lnTo>
                <a:lnTo>
                  <a:pt x="0" y="0"/>
                </a:lnTo>
                <a:lnTo>
                  <a:pt x="7" y="6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13" name="Freeform 2817">
            <a:extLst>
              <a:ext uri="{FF2B5EF4-FFF2-40B4-BE49-F238E27FC236}">
                <a16:creationId xmlns:a16="http://schemas.microsoft.com/office/drawing/2014/main" id="{0A56275F-418A-A448-8F4E-D42D3EEA8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3267075"/>
            <a:ext cx="6350" cy="7938"/>
          </a:xfrm>
          <a:custGeom>
            <a:avLst/>
            <a:gdLst>
              <a:gd name="T0" fmla="*/ 2469 w 18"/>
              <a:gd name="T1" fmla="*/ 7541 h 20"/>
              <a:gd name="T2" fmla="*/ 1411 w 18"/>
              <a:gd name="T3" fmla="*/ 2381 h 20"/>
              <a:gd name="T4" fmla="*/ 5997 w 18"/>
              <a:gd name="T5" fmla="*/ 3969 h 20"/>
              <a:gd name="T6" fmla="*/ 2469 w 18"/>
              <a:gd name="T7" fmla="*/ 7541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20">
                <a:moveTo>
                  <a:pt x="7" y="19"/>
                </a:moveTo>
                <a:cubicBezTo>
                  <a:pt x="0" y="13"/>
                  <a:pt x="4" y="6"/>
                  <a:pt x="4" y="6"/>
                </a:cubicBezTo>
                <a:cubicBezTo>
                  <a:pt x="4" y="6"/>
                  <a:pt x="11" y="0"/>
                  <a:pt x="17" y="10"/>
                </a:cubicBezTo>
                <a:lnTo>
                  <a:pt x="7" y="19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14" name="Freeform 2818">
            <a:extLst>
              <a:ext uri="{FF2B5EF4-FFF2-40B4-BE49-F238E27FC236}">
                <a16:creationId xmlns:a16="http://schemas.microsoft.com/office/drawing/2014/main" id="{F76EB66E-2258-FD4C-A2F9-142A16F3C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67075"/>
            <a:ext cx="11113" cy="11113"/>
          </a:xfrm>
          <a:custGeom>
            <a:avLst/>
            <a:gdLst>
              <a:gd name="T0" fmla="*/ 0 w 29"/>
              <a:gd name="T1" fmla="*/ 7281 h 29"/>
              <a:gd name="T2" fmla="*/ 7664 w 29"/>
              <a:gd name="T3" fmla="*/ 0 h 29"/>
              <a:gd name="T4" fmla="*/ 10730 w 29"/>
              <a:gd name="T5" fmla="*/ 2682 h 29"/>
              <a:gd name="T6" fmla="*/ 9197 w 29"/>
              <a:gd name="T7" fmla="*/ 4982 h 29"/>
              <a:gd name="T8" fmla="*/ 4598 w 29"/>
              <a:gd name="T9" fmla="*/ 3449 h 29"/>
              <a:gd name="T10" fmla="*/ 5365 w 29"/>
              <a:gd name="T11" fmla="*/ 8431 h 29"/>
              <a:gd name="T12" fmla="*/ 3449 w 29"/>
              <a:gd name="T13" fmla="*/ 10730 h 29"/>
              <a:gd name="T14" fmla="*/ 0 w 29"/>
              <a:gd name="T15" fmla="*/ 7281 h 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" h="29">
                <a:moveTo>
                  <a:pt x="0" y="19"/>
                </a:moveTo>
                <a:lnTo>
                  <a:pt x="20" y="0"/>
                </a:lnTo>
                <a:lnTo>
                  <a:pt x="28" y="7"/>
                </a:lnTo>
                <a:lnTo>
                  <a:pt x="24" y="13"/>
                </a:lnTo>
                <a:cubicBezTo>
                  <a:pt x="18" y="3"/>
                  <a:pt x="12" y="9"/>
                  <a:pt x="12" y="9"/>
                </a:cubicBezTo>
                <a:cubicBezTo>
                  <a:pt x="12" y="9"/>
                  <a:pt x="7" y="16"/>
                  <a:pt x="14" y="22"/>
                </a:cubicBezTo>
                <a:lnTo>
                  <a:pt x="9" y="28"/>
                </a:lnTo>
                <a:lnTo>
                  <a:pt x="0" y="19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15" name="Freeform 2819">
            <a:extLst>
              <a:ext uri="{FF2B5EF4-FFF2-40B4-BE49-F238E27FC236}">
                <a16:creationId xmlns:a16="http://schemas.microsoft.com/office/drawing/2014/main" id="{F15C10BA-A8F8-2342-B5F9-B22A1179C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65488"/>
            <a:ext cx="11113" cy="11112"/>
          </a:xfrm>
          <a:custGeom>
            <a:avLst/>
            <a:gdLst>
              <a:gd name="T0" fmla="*/ 3334 w 30"/>
              <a:gd name="T1" fmla="*/ 10754 h 31"/>
              <a:gd name="T2" fmla="*/ 4816 w 30"/>
              <a:gd name="T3" fmla="*/ 8603 h 31"/>
              <a:gd name="T4" fmla="*/ 3334 w 30"/>
              <a:gd name="T5" fmla="*/ 5377 h 31"/>
              <a:gd name="T6" fmla="*/ 3704 w 30"/>
              <a:gd name="T7" fmla="*/ 3943 h 31"/>
              <a:gd name="T8" fmla="*/ 0 w 30"/>
              <a:gd name="T9" fmla="*/ 7527 h 31"/>
              <a:gd name="T10" fmla="*/ 7038 w 30"/>
              <a:gd name="T11" fmla="*/ 0 h 31"/>
              <a:gd name="T12" fmla="*/ 10743 w 30"/>
              <a:gd name="T13" fmla="*/ 3226 h 31"/>
              <a:gd name="T14" fmla="*/ 8890 w 30"/>
              <a:gd name="T15" fmla="*/ 5377 h 31"/>
              <a:gd name="T16" fmla="*/ 10372 w 30"/>
              <a:gd name="T17" fmla="*/ 3226 h 31"/>
              <a:gd name="T18" fmla="*/ 7038 w 30"/>
              <a:gd name="T19" fmla="*/ 717 h 31"/>
              <a:gd name="T20" fmla="*/ 4445 w 30"/>
              <a:gd name="T21" fmla="*/ 3943 h 31"/>
              <a:gd name="T22" fmla="*/ 5186 w 30"/>
              <a:gd name="T23" fmla="*/ 8603 h 31"/>
              <a:gd name="T24" fmla="*/ 3334 w 30"/>
              <a:gd name="T25" fmla="*/ 10754 h 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0" h="31">
                <a:moveTo>
                  <a:pt x="9" y="30"/>
                </a:moveTo>
                <a:lnTo>
                  <a:pt x="13" y="24"/>
                </a:lnTo>
                <a:cubicBezTo>
                  <a:pt x="10" y="21"/>
                  <a:pt x="9" y="18"/>
                  <a:pt x="9" y="15"/>
                </a:cubicBezTo>
                <a:cubicBezTo>
                  <a:pt x="10" y="15"/>
                  <a:pt x="10" y="11"/>
                  <a:pt x="10" y="11"/>
                </a:cubicBezTo>
                <a:lnTo>
                  <a:pt x="0" y="21"/>
                </a:lnTo>
                <a:lnTo>
                  <a:pt x="19" y="0"/>
                </a:lnTo>
                <a:lnTo>
                  <a:pt x="29" y="9"/>
                </a:lnTo>
                <a:lnTo>
                  <a:pt x="24" y="15"/>
                </a:lnTo>
                <a:lnTo>
                  <a:pt x="28" y="9"/>
                </a:lnTo>
                <a:lnTo>
                  <a:pt x="19" y="2"/>
                </a:lnTo>
                <a:lnTo>
                  <a:pt x="12" y="11"/>
                </a:lnTo>
                <a:cubicBezTo>
                  <a:pt x="12" y="11"/>
                  <a:pt x="7" y="18"/>
                  <a:pt x="14" y="24"/>
                </a:cubicBezTo>
                <a:lnTo>
                  <a:pt x="9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16" name="Freeform 2820">
            <a:extLst>
              <a:ext uri="{FF2B5EF4-FFF2-40B4-BE49-F238E27FC236}">
                <a16:creationId xmlns:a16="http://schemas.microsoft.com/office/drawing/2014/main" id="{BC366810-3972-5540-9B84-138D9C4E3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3267075"/>
            <a:ext cx="7938" cy="11113"/>
          </a:xfrm>
          <a:custGeom>
            <a:avLst/>
            <a:gdLst>
              <a:gd name="T0" fmla="*/ 0 w 24"/>
              <a:gd name="T1" fmla="*/ 9580 h 29"/>
              <a:gd name="T2" fmla="*/ 6946 w 24"/>
              <a:gd name="T3" fmla="*/ 1533 h 29"/>
              <a:gd name="T4" fmla="*/ 7277 w 24"/>
              <a:gd name="T5" fmla="*/ 1533 h 29"/>
              <a:gd name="T6" fmla="*/ 7607 w 24"/>
              <a:gd name="T7" fmla="*/ 2299 h 29"/>
              <a:gd name="T8" fmla="*/ 662 w 24"/>
              <a:gd name="T9" fmla="*/ 9580 h 29"/>
              <a:gd name="T10" fmla="*/ 331 w 24"/>
              <a:gd name="T11" fmla="*/ 9580 h 29"/>
              <a:gd name="T12" fmla="*/ 0 w 24"/>
              <a:gd name="T13" fmla="*/ 958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29">
                <a:moveTo>
                  <a:pt x="0" y="25"/>
                </a:moveTo>
                <a:lnTo>
                  <a:pt x="21" y="4"/>
                </a:lnTo>
                <a:cubicBezTo>
                  <a:pt x="21" y="0"/>
                  <a:pt x="22" y="0"/>
                  <a:pt x="22" y="4"/>
                </a:cubicBezTo>
                <a:cubicBezTo>
                  <a:pt x="23" y="4"/>
                  <a:pt x="23" y="6"/>
                  <a:pt x="23" y="6"/>
                </a:cubicBezTo>
                <a:lnTo>
                  <a:pt x="2" y="25"/>
                </a:lnTo>
                <a:cubicBezTo>
                  <a:pt x="2" y="28"/>
                  <a:pt x="1" y="28"/>
                  <a:pt x="1" y="25"/>
                </a:cubicBezTo>
                <a:lnTo>
                  <a:pt x="0" y="25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17" name="Freeform 2821">
            <a:extLst>
              <a:ext uri="{FF2B5EF4-FFF2-40B4-BE49-F238E27FC236}">
                <a16:creationId xmlns:a16="http://schemas.microsoft.com/office/drawing/2014/main" id="{D7C837BC-EBCF-AB4F-B576-6849B2B60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3267075"/>
            <a:ext cx="9525" cy="11113"/>
          </a:xfrm>
          <a:custGeom>
            <a:avLst/>
            <a:gdLst>
              <a:gd name="T0" fmla="*/ 762 w 25"/>
              <a:gd name="T1" fmla="*/ 10730 h 29"/>
              <a:gd name="T2" fmla="*/ 762 w 25"/>
              <a:gd name="T3" fmla="*/ 10730 h 29"/>
              <a:gd name="T4" fmla="*/ 381 w 25"/>
              <a:gd name="T5" fmla="*/ 10730 h 29"/>
              <a:gd name="T6" fmla="*/ 0 w 25"/>
              <a:gd name="T7" fmla="*/ 9580 h 29"/>
              <a:gd name="T8" fmla="*/ 8001 w 25"/>
              <a:gd name="T9" fmla="*/ 0 h 29"/>
              <a:gd name="T10" fmla="*/ 9144 w 25"/>
              <a:gd name="T11" fmla="*/ 1533 h 29"/>
              <a:gd name="T12" fmla="*/ 9144 w 25"/>
              <a:gd name="T13" fmla="*/ 2299 h 29"/>
              <a:gd name="T14" fmla="*/ 762 w 25"/>
              <a:gd name="T15" fmla="*/ 10730 h 29"/>
              <a:gd name="T16" fmla="*/ 762 w 25"/>
              <a:gd name="T17" fmla="*/ 9580 h 29"/>
              <a:gd name="T18" fmla="*/ 762 w 25"/>
              <a:gd name="T19" fmla="*/ 10730 h 29"/>
              <a:gd name="T20" fmla="*/ 1143 w 25"/>
              <a:gd name="T21" fmla="*/ 9580 h 29"/>
              <a:gd name="T22" fmla="*/ 8763 w 25"/>
              <a:gd name="T23" fmla="*/ 2299 h 29"/>
              <a:gd name="T24" fmla="*/ 8763 w 25"/>
              <a:gd name="T25" fmla="*/ 1533 h 29"/>
              <a:gd name="T26" fmla="*/ 762 w 25"/>
              <a:gd name="T27" fmla="*/ 9580 h 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9">
                <a:moveTo>
                  <a:pt x="2" y="28"/>
                </a:moveTo>
                <a:lnTo>
                  <a:pt x="2" y="28"/>
                </a:lnTo>
                <a:lnTo>
                  <a:pt x="1" y="28"/>
                </a:lnTo>
                <a:lnTo>
                  <a:pt x="0" y="25"/>
                </a:lnTo>
                <a:lnTo>
                  <a:pt x="21" y="0"/>
                </a:lnTo>
                <a:cubicBezTo>
                  <a:pt x="23" y="0"/>
                  <a:pt x="23" y="0"/>
                  <a:pt x="24" y="4"/>
                </a:cubicBezTo>
                <a:lnTo>
                  <a:pt x="24" y="6"/>
                </a:lnTo>
                <a:lnTo>
                  <a:pt x="2" y="28"/>
                </a:lnTo>
                <a:close/>
                <a:moveTo>
                  <a:pt x="2" y="25"/>
                </a:moveTo>
                <a:lnTo>
                  <a:pt x="2" y="28"/>
                </a:lnTo>
                <a:lnTo>
                  <a:pt x="3" y="25"/>
                </a:lnTo>
                <a:lnTo>
                  <a:pt x="23" y="6"/>
                </a:lnTo>
                <a:lnTo>
                  <a:pt x="23" y="4"/>
                </a:lnTo>
                <a:lnTo>
                  <a:pt x="2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18" name="Freeform 2822">
            <a:extLst>
              <a:ext uri="{FF2B5EF4-FFF2-40B4-BE49-F238E27FC236}">
                <a16:creationId xmlns:a16="http://schemas.microsoft.com/office/drawing/2014/main" id="{F2063D55-A8EF-3540-AC68-57945F66E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3270250"/>
            <a:ext cx="3175" cy="4763"/>
          </a:xfrm>
          <a:custGeom>
            <a:avLst/>
            <a:gdLst>
              <a:gd name="T0" fmla="*/ 1270 w 10"/>
              <a:gd name="T1" fmla="*/ 4423 h 14"/>
              <a:gd name="T2" fmla="*/ 318 w 10"/>
              <a:gd name="T3" fmla="*/ 1361 h 14"/>
              <a:gd name="T4" fmla="*/ 2858 w 10"/>
              <a:gd name="T5" fmla="*/ 1361 h 14"/>
              <a:gd name="T6" fmla="*/ 1270 w 10"/>
              <a:gd name="T7" fmla="*/ 4423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4">
                <a:moveTo>
                  <a:pt x="4" y="13"/>
                </a:moveTo>
                <a:cubicBezTo>
                  <a:pt x="0" y="7"/>
                  <a:pt x="1" y="4"/>
                  <a:pt x="1" y="4"/>
                </a:cubicBezTo>
                <a:cubicBezTo>
                  <a:pt x="1" y="4"/>
                  <a:pt x="5" y="0"/>
                  <a:pt x="9" y="4"/>
                </a:cubicBezTo>
                <a:lnTo>
                  <a:pt x="4" y="13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19" name="Freeform 2823">
            <a:extLst>
              <a:ext uri="{FF2B5EF4-FFF2-40B4-BE49-F238E27FC236}">
                <a16:creationId xmlns:a16="http://schemas.microsoft.com/office/drawing/2014/main" id="{40404AB8-8F0F-9E4A-8FA2-1258E1142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3270250"/>
            <a:ext cx="3175" cy="4763"/>
          </a:xfrm>
          <a:custGeom>
            <a:avLst/>
            <a:gdLst>
              <a:gd name="T0" fmla="*/ 1155 w 11"/>
              <a:gd name="T1" fmla="*/ 4423 h 14"/>
              <a:gd name="T2" fmla="*/ 866 w 11"/>
              <a:gd name="T3" fmla="*/ 4423 h 14"/>
              <a:gd name="T4" fmla="*/ 0 w 11"/>
              <a:gd name="T5" fmla="*/ 1361 h 14"/>
              <a:gd name="T6" fmla="*/ 2886 w 11"/>
              <a:gd name="T7" fmla="*/ 1361 h 14"/>
              <a:gd name="T8" fmla="*/ 1155 w 11"/>
              <a:gd name="T9" fmla="*/ 4423 h 14"/>
              <a:gd name="T10" fmla="*/ 577 w 11"/>
              <a:gd name="T11" fmla="*/ 1361 h 14"/>
              <a:gd name="T12" fmla="*/ 1155 w 11"/>
              <a:gd name="T13" fmla="*/ 3402 h 14"/>
              <a:gd name="T14" fmla="*/ 2598 w 11"/>
              <a:gd name="T15" fmla="*/ 1361 h 14"/>
              <a:gd name="T16" fmla="*/ 577 w 11"/>
              <a:gd name="T17" fmla="*/ 1361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4">
                <a:moveTo>
                  <a:pt x="4" y="13"/>
                </a:moveTo>
                <a:lnTo>
                  <a:pt x="3" y="13"/>
                </a:lnTo>
                <a:cubicBezTo>
                  <a:pt x="0" y="7"/>
                  <a:pt x="0" y="4"/>
                  <a:pt x="0" y="4"/>
                </a:cubicBezTo>
                <a:cubicBezTo>
                  <a:pt x="2" y="4"/>
                  <a:pt x="5" y="0"/>
                  <a:pt x="10" y="4"/>
                </a:cubicBezTo>
                <a:lnTo>
                  <a:pt x="4" y="13"/>
                </a:lnTo>
                <a:close/>
                <a:moveTo>
                  <a:pt x="2" y="4"/>
                </a:moveTo>
                <a:cubicBezTo>
                  <a:pt x="2" y="4"/>
                  <a:pt x="0" y="7"/>
                  <a:pt x="4" y="10"/>
                </a:cubicBezTo>
                <a:lnTo>
                  <a:pt x="9" y="4"/>
                </a:lnTo>
                <a:cubicBezTo>
                  <a:pt x="5" y="4"/>
                  <a:pt x="2" y="4"/>
                  <a:pt x="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20" name="Freeform 2824">
            <a:extLst>
              <a:ext uri="{FF2B5EF4-FFF2-40B4-BE49-F238E27FC236}">
                <a16:creationId xmlns:a16="http://schemas.microsoft.com/office/drawing/2014/main" id="{B778528B-E0E9-CE42-AD61-FB5FFF916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63900"/>
            <a:ext cx="7938" cy="9525"/>
          </a:xfrm>
          <a:custGeom>
            <a:avLst/>
            <a:gdLst>
              <a:gd name="T0" fmla="*/ 0 w 24"/>
              <a:gd name="T1" fmla="*/ 8060 h 26"/>
              <a:gd name="T2" fmla="*/ 7277 w 24"/>
              <a:gd name="T3" fmla="*/ 0 h 26"/>
              <a:gd name="T4" fmla="*/ 7607 w 24"/>
              <a:gd name="T5" fmla="*/ 0 h 26"/>
              <a:gd name="T6" fmla="*/ 7607 w 24"/>
              <a:gd name="T7" fmla="*/ 1465 h 26"/>
              <a:gd name="T8" fmla="*/ 992 w 24"/>
              <a:gd name="T9" fmla="*/ 9159 h 26"/>
              <a:gd name="T10" fmla="*/ 0 w 24"/>
              <a:gd name="T11" fmla="*/ 9159 h 26"/>
              <a:gd name="T12" fmla="*/ 0 w 24"/>
              <a:gd name="T13" fmla="*/ 8060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26">
                <a:moveTo>
                  <a:pt x="0" y="22"/>
                </a:moveTo>
                <a:lnTo>
                  <a:pt x="22" y="0"/>
                </a:lnTo>
                <a:cubicBezTo>
                  <a:pt x="22" y="0"/>
                  <a:pt x="22" y="0"/>
                  <a:pt x="23" y="0"/>
                </a:cubicBezTo>
                <a:lnTo>
                  <a:pt x="23" y="4"/>
                </a:lnTo>
                <a:lnTo>
                  <a:pt x="3" y="25"/>
                </a:lnTo>
                <a:cubicBezTo>
                  <a:pt x="1" y="25"/>
                  <a:pt x="0" y="25"/>
                  <a:pt x="0" y="25"/>
                </a:cubicBezTo>
                <a:lnTo>
                  <a:pt x="0" y="22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21" name="Freeform 2825">
            <a:extLst>
              <a:ext uri="{FF2B5EF4-FFF2-40B4-BE49-F238E27FC236}">
                <a16:creationId xmlns:a16="http://schemas.microsoft.com/office/drawing/2014/main" id="{261596D7-F184-1740-843F-B0CD92DF4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63900"/>
            <a:ext cx="7938" cy="7938"/>
          </a:xfrm>
          <a:custGeom>
            <a:avLst/>
            <a:gdLst>
              <a:gd name="T0" fmla="*/ 7248 w 23"/>
              <a:gd name="T1" fmla="*/ 0 h 23"/>
              <a:gd name="T2" fmla="*/ 7593 w 23"/>
              <a:gd name="T3" fmla="*/ 0 h 23"/>
              <a:gd name="T4" fmla="*/ 0 w 23"/>
              <a:gd name="T5" fmla="*/ 7593 h 23"/>
              <a:gd name="T6" fmla="*/ 7248 w 23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23">
                <a:moveTo>
                  <a:pt x="21" y="0"/>
                </a:moveTo>
                <a:lnTo>
                  <a:pt x="22" y="0"/>
                </a:lnTo>
                <a:lnTo>
                  <a:pt x="0" y="22"/>
                </a:lnTo>
                <a:lnTo>
                  <a:pt x="2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22" name="Freeform 2826">
            <a:extLst>
              <a:ext uri="{FF2B5EF4-FFF2-40B4-BE49-F238E27FC236}">
                <a16:creationId xmlns:a16="http://schemas.microsoft.com/office/drawing/2014/main" id="{2817ABAD-74E0-7742-8B22-825F22B67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65488"/>
            <a:ext cx="7938" cy="9525"/>
          </a:xfrm>
          <a:custGeom>
            <a:avLst/>
            <a:gdLst>
              <a:gd name="T0" fmla="*/ 0 w 23"/>
              <a:gd name="T1" fmla="*/ 8001 h 25"/>
              <a:gd name="T2" fmla="*/ 6557 w 23"/>
              <a:gd name="T3" fmla="*/ 0 h 25"/>
              <a:gd name="T4" fmla="*/ 7593 w 23"/>
              <a:gd name="T5" fmla="*/ 0 h 25"/>
              <a:gd name="T6" fmla="*/ 7593 w 23"/>
              <a:gd name="T7" fmla="*/ 762 h 25"/>
              <a:gd name="T8" fmla="*/ 345 w 23"/>
              <a:gd name="T9" fmla="*/ 8001 h 25"/>
              <a:gd name="T10" fmla="*/ 0 w 23"/>
              <a:gd name="T11" fmla="*/ 8001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25">
                <a:moveTo>
                  <a:pt x="0" y="21"/>
                </a:moveTo>
                <a:lnTo>
                  <a:pt x="19" y="0"/>
                </a:lnTo>
                <a:cubicBezTo>
                  <a:pt x="20" y="0"/>
                  <a:pt x="21" y="0"/>
                  <a:pt x="22" y="0"/>
                </a:cubicBezTo>
                <a:cubicBezTo>
                  <a:pt x="22" y="0"/>
                  <a:pt x="22" y="0"/>
                  <a:pt x="22" y="2"/>
                </a:cubicBezTo>
                <a:lnTo>
                  <a:pt x="1" y="21"/>
                </a:lnTo>
                <a:cubicBezTo>
                  <a:pt x="1" y="24"/>
                  <a:pt x="0" y="24"/>
                  <a:pt x="0" y="21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23" name="Freeform 2827">
            <a:extLst>
              <a:ext uri="{FF2B5EF4-FFF2-40B4-BE49-F238E27FC236}">
                <a16:creationId xmlns:a16="http://schemas.microsoft.com/office/drawing/2014/main" id="{89A94E3C-BD12-594D-B83D-95DE63D5C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65488"/>
            <a:ext cx="7938" cy="9525"/>
          </a:xfrm>
          <a:custGeom>
            <a:avLst/>
            <a:gdLst>
              <a:gd name="T0" fmla="*/ 345 w 23"/>
              <a:gd name="T1" fmla="*/ 9144 h 25"/>
              <a:gd name="T2" fmla="*/ 0 w 23"/>
              <a:gd name="T3" fmla="*/ 8001 h 25"/>
              <a:gd name="T4" fmla="*/ 345 w 23"/>
              <a:gd name="T5" fmla="*/ 8001 h 25"/>
              <a:gd name="T6" fmla="*/ 7593 w 23"/>
              <a:gd name="T7" fmla="*/ 0 h 25"/>
              <a:gd name="T8" fmla="*/ 7593 w 23"/>
              <a:gd name="T9" fmla="*/ 0 h 25"/>
              <a:gd name="T10" fmla="*/ 7593 w 23"/>
              <a:gd name="T11" fmla="*/ 762 h 25"/>
              <a:gd name="T12" fmla="*/ 345 w 23"/>
              <a:gd name="T13" fmla="*/ 9144 h 25"/>
              <a:gd name="T14" fmla="*/ 6557 w 23"/>
              <a:gd name="T15" fmla="*/ 0 h 25"/>
              <a:gd name="T16" fmla="*/ 6903 w 23"/>
              <a:gd name="T17" fmla="*/ 0 h 25"/>
              <a:gd name="T18" fmla="*/ 0 w 23"/>
              <a:gd name="T19" fmla="*/ 7620 h 25"/>
              <a:gd name="T20" fmla="*/ 6557 w 23"/>
              <a:gd name="T21" fmla="*/ 0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" h="25">
                <a:moveTo>
                  <a:pt x="1" y="24"/>
                </a:moveTo>
                <a:lnTo>
                  <a:pt x="0" y="21"/>
                </a:lnTo>
                <a:lnTo>
                  <a:pt x="1" y="21"/>
                </a:lnTo>
                <a:lnTo>
                  <a:pt x="22" y="0"/>
                </a:lnTo>
                <a:lnTo>
                  <a:pt x="22" y="2"/>
                </a:lnTo>
                <a:lnTo>
                  <a:pt x="1" y="24"/>
                </a:lnTo>
                <a:close/>
                <a:moveTo>
                  <a:pt x="19" y="0"/>
                </a:moveTo>
                <a:lnTo>
                  <a:pt x="20" y="0"/>
                </a:lnTo>
                <a:lnTo>
                  <a:pt x="0" y="2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24" name="Freeform 2828">
            <a:extLst>
              <a:ext uri="{FF2B5EF4-FFF2-40B4-BE49-F238E27FC236}">
                <a16:creationId xmlns:a16="http://schemas.microsoft.com/office/drawing/2014/main" id="{781ACB68-1582-A545-AD75-E6F04C1B3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65488"/>
            <a:ext cx="1588" cy="1587"/>
          </a:xfrm>
          <a:custGeom>
            <a:avLst/>
            <a:gdLst>
              <a:gd name="T0" fmla="*/ 0 w 5"/>
              <a:gd name="T1" fmla="*/ 1058 h 3"/>
              <a:gd name="T2" fmla="*/ 635 w 5"/>
              <a:gd name="T3" fmla="*/ 0 h 3"/>
              <a:gd name="T4" fmla="*/ 1270 w 5"/>
              <a:gd name="T5" fmla="*/ 1058 h 3"/>
              <a:gd name="T6" fmla="*/ 635 w 5"/>
              <a:gd name="T7" fmla="*/ 1058 h 3"/>
              <a:gd name="T8" fmla="*/ 0 w 5"/>
              <a:gd name="T9" fmla="*/ 1058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3">
                <a:moveTo>
                  <a:pt x="0" y="2"/>
                </a:moveTo>
                <a:cubicBezTo>
                  <a:pt x="0" y="2"/>
                  <a:pt x="0" y="0"/>
                  <a:pt x="2" y="0"/>
                </a:cubicBez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25" name="Freeform 2829">
            <a:extLst>
              <a:ext uri="{FF2B5EF4-FFF2-40B4-BE49-F238E27FC236}">
                <a16:creationId xmlns:a16="http://schemas.microsoft.com/office/drawing/2014/main" id="{0AC40528-54C9-2947-AF96-81E01C709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3263900"/>
            <a:ext cx="1587" cy="1588"/>
          </a:xfrm>
          <a:custGeom>
            <a:avLst/>
            <a:gdLst>
              <a:gd name="T0" fmla="*/ 794 w 4"/>
              <a:gd name="T1" fmla="*/ 1270 h 5"/>
              <a:gd name="T2" fmla="*/ 794 w 4"/>
              <a:gd name="T3" fmla="*/ 0 h 5"/>
              <a:gd name="T4" fmla="*/ 1190 w 4"/>
              <a:gd name="T5" fmla="*/ 1270 h 5"/>
              <a:gd name="T6" fmla="*/ 794 w 4"/>
              <a:gd name="T7" fmla="*/ 127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2" y="4"/>
                </a:moveTo>
                <a:cubicBezTo>
                  <a:pt x="0" y="0"/>
                  <a:pt x="2" y="0"/>
                  <a:pt x="2" y="0"/>
                </a:cubicBezTo>
                <a:lnTo>
                  <a:pt x="3" y="4"/>
                </a:lnTo>
                <a:lnTo>
                  <a:pt x="2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26" name="Freeform 2830">
            <a:extLst>
              <a:ext uri="{FF2B5EF4-FFF2-40B4-BE49-F238E27FC236}">
                <a16:creationId xmlns:a16="http://schemas.microsoft.com/office/drawing/2014/main" id="{FAC21EC2-649B-944E-ADD3-7AA7A403A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270250"/>
            <a:ext cx="1588" cy="1588"/>
          </a:xfrm>
          <a:custGeom>
            <a:avLst/>
            <a:gdLst>
              <a:gd name="T0" fmla="*/ 0 w 4"/>
              <a:gd name="T1" fmla="*/ 0 h 5"/>
              <a:gd name="T2" fmla="*/ 397 w 4"/>
              <a:gd name="T3" fmla="*/ 0 h 5"/>
              <a:gd name="T4" fmla="*/ 1191 w 4"/>
              <a:gd name="T5" fmla="*/ 0 h 5"/>
              <a:gd name="T6" fmla="*/ 1191 w 4"/>
              <a:gd name="T7" fmla="*/ 1270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1" y="0"/>
                </a:lnTo>
                <a:lnTo>
                  <a:pt x="3" y="0"/>
                </a:lnTo>
                <a:lnTo>
                  <a:pt x="3" y="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27" name="Freeform 2831">
            <a:extLst>
              <a:ext uri="{FF2B5EF4-FFF2-40B4-BE49-F238E27FC236}">
                <a16:creationId xmlns:a16="http://schemas.microsoft.com/office/drawing/2014/main" id="{5AA2E686-6639-0D4A-A2A2-E9316D482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3117850"/>
            <a:ext cx="431800" cy="127000"/>
          </a:xfrm>
          <a:custGeom>
            <a:avLst/>
            <a:gdLst>
              <a:gd name="T0" fmla="*/ 431440 w 1200"/>
              <a:gd name="T1" fmla="*/ 126640 h 353"/>
              <a:gd name="T2" fmla="*/ 215900 w 1200"/>
              <a:gd name="T3" fmla="*/ 126640 h 353"/>
              <a:gd name="T4" fmla="*/ 0 w 1200"/>
              <a:gd name="T5" fmla="*/ 126640 h 353"/>
              <a:gd name="T6" fmla="*/ 0 w 1200"/>
              <a:gd name="T7" fmla="*/ 0 h 353"/>
              <a:gd name="T8" fmla="*/ 431440 w 1200"/>
              <a:gd name="T9" fmla="*/ 0 h 353"/>
              <a:gd name="T10" fmla="*/ 431440 w 1200"/>
              <a:gd name="T11" fmla="*/ 126640 h 3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3">
                <a:moveTo>
                  <a:pt x="1199" y="352"/>
                </a:moveTo>
                <a:lnTo>
                  <a:pt x="600" y="352"/>
                </a:lnTo>
                <a:lnTo>
                  <a:pt x="0" y="352"/>
                </a:lnTo>
                <a:lnTo>
                  <a:pt x="0" y="0"/>
                </a:lnTo>
                <a:lnTo>
                  <a:pt x="1199" y="0"/>
                </a:lnTo>
                <a:lnTo>
                  <a:pt x="1199" y="35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28" name="Freeform 2832">
            <a:extLst>
              <a:ext uri="{FF2B5EF4-FFF2-40B4-BE49-F238E27FC236}">
                <a16:creationId xmlns:a16="http://schemas.microsoft.com/office/drawing/2014/main" id="{5A0CDB9E-791E-F24C-9773-FF840C595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3243263"/>
            <a:ext cx="431800" cy="125412"/>
          </a:xfrm>
          <a:custGeom>
            <a:avLst/>
            <a:gdLst>
              <a:gd name="T0" fmla="*/ 215540 w 1200"/>
              <a:gd name="T1" fmla="*/ 125053 h 349"/>
              <a:gd name="T2" fmla="*/ 0 w 1200"/>
              <a:gd name="T3" fmla="*/ 125053 h 349"/>
              <a:gd name="T4" fmla="*/ 0 w 1200"/>
              <a:gd name="T5" fmla="*/ 0 h 349"/>
              <a:gd name="T6" fmla="*/ 431440 w 1200"/>
              <a:gd name="T7" fmla="*/ 0 h 349"/>
              <a:gd name="T8" fmla="*/ 431440 w 1200"/>
              <a:gd name="T9" fmla="*/ 125053 h 349"/>
              <a:gd name="T10" fmla="*/ 215540 w 1200"/>
              <a:gd name="T11" fmla="*/ 125053 h 3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49">
                <a:moveTo>
                  <a:pt x="599" y="348"/>
                </a:moveTo>
                <a:lnTo>
                  <a:pt x="0" y="348"/>
                </a:lnTo>
                <a:lnTo>
                  <a:pt x="0" y="0"/>
                </a:lnTo>
                <a:lnTo>
                  <a:pt x="1199" y="0"/>
                </a:lnTo>
                <a:lnTo>
                  <a:pt x="1199" y="348"/>
                </a:lnTo>
                <a:lnTo>
                  <a:pt x="599" y="348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29" name="Freeform 2833">
            <a:extLst>
              <a:ext uri="{FF2B5EF4-FFF2-40B4-BE49-F238E27FC236}">
                <a16:creationId xmlns:a16="http://schemas.microsoft.com/office/drawing/2014/main" id="{32718F1B-984E-3548-B955-127603204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117850"/>
            <a:ext cx="431800" cy="252413"/>
          </a:xfrm>
          <a:custGeom>
            <a:avLst/>
            <a:gdLst>
              <a:gd name="T0" fmla="*/ 215540 w 1200"/>
              <a:gd name="T1" fmla="*/ 252053 h 701"/>
              <a:gd name="T2" fmla="*/ 0 w 1200"/>
              <a:gd name="T3" fmla="*/ 252053 h 701"/>
              <a:gd name="T4" fmla="*/ 0 w 1200"/>
              <a:gd name="T5" fmla="*/ 0 h 701"/>
              <a:gd name="T6" fmla="*/ 431440 w 1200"/>
              <a:gd name="T7" fmla="*/ 0 h 701"/>
              <a:gd name="T8" fmla="*/ 431440 w 1200"/>
              <a:gd name="T9" fmla="*/ 252053 h 701"/>
              <a:gd name="T10" fmla="*/ 215540 w 1200"/>
              <a:gd name="T11" fmla="*/ 252053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1">
                <a:moveTo>
                  <a:pt x="599" y="700"/>
                </a:moveTo>
                <a:lnTo>
                  <a:pt x="0" y="700"/>
                </a:lnTo>
                <a:lnTo>
                  <a:pt x="0" y="0"/>
                </a:lnTo>
                <a:lnTo>
                  <a:pt x="1199" y="0"/>
                </a:lnTo>
                <a:lnTo>
                  <a:pt x="1199" y="700"/>
                </a:lnTo>
                <a:lnTo>
                  <a:pt x="599" y="70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0" name="Freeform 2834">
            <a:extLst>
              <a:ext uri="{FF2B5EF4-FFF2-40B4-BE49-F238E27FC236}">
                <a16:creationId xmlns:a16="http://schemas.microsoft.com/office/drawing/2014/main" id="{87D9D2BF-7A03-3045-912F-677D4C10E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117850"/>
            <a:ext cx="431800" cy="252413"/>
          </a:xfrm>
          <a:custGeom>
            <a:avLst/>
            <a:gdLst>
              <a:gd name="T0" fmla="*/ 431080 w 1200"/>
              <a:gd name="T1" fmla="*/ 252053 h 701"/>
              <a:gd name="T2" fmla="*/ 0 w 1200"/>
              <a:gd name="T3" fmla="*/ 0 h 701"/>
              <a:gd name="T4" fmla="*/ 431440 w 1200"/>
              <a:gd name="T5" fmla="*/ 0 h 701"/>
              <a:gd name="T6" fmla="*/ 431440 w 1200"/>
              <a:gd name="T7" fmla="*/ 252053 h 701"/>
              <a:gd name="T8" fmla="*/ 431080 w 1200"/>
              <a:gd name="T9" fmla="*/ 252053 h 7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" h="701">
                <a:moveTo>
                  <a:pt x="1198" y="700"/>
                </a:moveTo>
                <a:lnTo>
                  <a:pt x="0" y="0"/>
                </a:lnTo>
                <a:lnTo>
                  <a:pt x="1199" y="0"/>
                </a:lnTo>
                <a:lnTo>
                  <a:pt x="1199" y="700"/>
                </a:lnTo>
                <a:lnTo>
                  <a:pt x="1198" y="70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1" name="Freeform 2835">
            <a:extLst>
              <a:ext uri="{FF2B5EF4-FFF2-40B4-BE49-F238E27FC236}">
                <a16:creationId xmlns:a16="http://schemas.microsoft.com/office/drawing/2014/main" id="{34A129BA-F869-5941-8E4E-44BED180E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7750" y="3144838"/>
            <a:ext cx="109538" cy="112712"/>
          </a:xfrm>
          <a:custGeom>
            <a:avLst/>
            <a:gdLst>
              <a:gd name="T0" fmla="*/ 38320 w 303"/>
              <a:gd name="T1" fmla="*/ 47023 h 314"/>
              <a:gd name="T2" fmla="*/ 26390 w 303"/>
              <a:gd name="T3" fmla="*/ 35178 h 314"/>
              <a:gd name="T4" fmla="*/ 27113 w 303"/>
              <a:gd name="T5" fmla="*/ 31588 h 314"/>
              <a:gd name="T6" fmla="*/ 39766 w 303"/>
              <a:gd name="T7" fmla="*/ 34101 h 314"/>
              <a:gd name="T8" fmla="*/ 50973 w 303"/>
              <a:gd name="T9" fmla="*/ 33024 h 314"/>
              <a:gd name="T10" fmla="*/ 70133 w 303"/>
              <a:gd name="T11" fmla="*/ 1077 h 314"/>
              <a:gd name="T12" fmla="*/ 69772 w 303"/>
              <a:gd name="T13" fmla="*/ 7897 h 314"/>
              <a:gd name="T14" fmla="*/ 71579 w 303"/>
              <a:gd name="T15" fmla="*/ 13281 h 314"/>
              <a:gd name="T16" fmla="*/ 72664 w 303"/>
              <a:gd name="T17" fmla="*/ 18666 h 314"/>
              <a:gd name="T18" fmla="*/ 71218 w 303"/>
              <a:gd name="T19" fmla="*/ 24050 h 314"/>
              <a:gd name="T20" fmla="*/ 90739 w 303"/>
              <a:gd name="T21" fmla="*/ 31588 h 314"/>
              <a:gd name="T22" fmla="*/ 98331 w 303"/>
              <a:gd name="T23" fmla="*/ 42716 h 314"/>
              <a:gd name="T24" fmla="*/ 105561 w 303"/>
              <a:gd name="T25" fmla="*/ 56715 h 314"/>
              <a:gd name="T26" fmla="*/ 108092 w 303"/>
              <a:gd name="T27" fmla="*/ 69996 h 314"/>
              <a:gd name="T28" fmla="*/ 102308 w 303"/>
              <a:gd name="T29" fmla="*/ 69996 h 314"/>
              <a:gd name="T30" fmla="*/ 106284 w 303"/>
              <a:gd name="T31" fmla="*/ 88303 h 314"/>
              <a:gd name="T32" fmla="*/ 75556 w 303"/>
              <a:gd name="T33" fmla="*/ 105892 h 314"/>
              <a:gd name="T34" fmla="*/ 92908 w 303"/>
              <a:gd name="T35" fmla="*/ 66766 h 314"/>
              <a:gd name="T36" fmla="*/ 84232 w 303"/>
              <a:gd name="T37" fmla="*/ 65689 h 314"/>
              <a:gd name="T38" fmla="*/ 74110 w 303"/>
              <a:gd name="T39" fmla="*/ 67843 h 314"/>
              <a:gd name="T40" fmla="*/ 73025 w 303"/>
              <a:gd name="T41" fmla="*/ 74304 h 314"/>
              <a:gd name="T42" fmla="*/ 77363 w 303"/>
              <a:gd name="T43" fmla="*/ 83996 h 314"/>
              <a:gd name="T44" fmla="*/ 78810 w 303"/>
              <a:gd name="T45" fmla="*/ 92610 h 314"/>
              <a:gd name="T46" fmla="*/ 59288 w 303"/>
              <a:gd name="T47" fmla="*/ 82919 h 314"/>
              <a:gd name="T48" fmla="*/ 52419 w 303"/>
              <a:gd name="T49" fmla="*/ 81842 h 314"/>
              <a:gd name="T50" fmla="*/ 39405 w 303"/>
              <a:gd name="T51" fmla="*/ 75381 h 314"/>
              <a:gd name="T52" fmla="*/ 29282 w 303"/>
              <a:gd name="T53" fmla="*/ 69996 h 314"/>
              <a:gd name="T54" fmla="*/ 22052 w 303"/>
              <a:gd name="T55" fmla="*/ 69996 h 314"/>
              <a:gd name="T56" fmla="*/ 15183 w 303"/>
              <a:gd name="T57" fmla="*/ 69996 h 314"/>
              <a:gd name="T58" fmla="*/ 10845 w 303"/>
              <a:gd name="T59" fmla="*/ 68919 h 314"/>
              <a:gd name="T60" fmla="*/ 4700 w 303"/>
              <a:gd name="T61" fmla="*/ 67843 h 314"/>
              <a:gd name="T62" fmla="*/ 0 w 303"/>
              <a:gd name="T63" fmla="*/ 68919 h 314"/>
              <a:gd name="T64" fmla="*/ 23137 w 303"/>
              <a:gd name="T65" fmla="*/ 42716 h 314"/>
              <a:gd name="T66" fmla="*/ 68687 w 303"/>
              <a:gd name="T67" fmla="*/ 12204 h 31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03" h="314">
                <a:moveTo>
                  <a:pt x="64" y="119"/>
                </a:moveTo>
                <a:cubicBezTo>
                  <a:pt x="82" y="119"/>
                  <a:pt x="99" y="137"/>
                  <a:pt x="106" y="131"/>
                </a:cubicBezTo>
                <a:cubicBezTo>
                  <a:pt x="115" y="116"/>
                  <a:pt x="85" y="110"/>
                  <a:pt x="82" y="107"/>
                </a:cubicBezTo>
                <a:cubicBezTo>
                  <a:pt x="78" y="104"/>
                  <a:pt x="78" y="101"/>
                  <a:pt x="73" y="98"/>
                </a:cubicBezTo>
                <a:cubicBezTo>
                  <a:pt x="69" y="95"/>
                  <a:pt x="50" y="88"/>
                  <a:pt x="51" y="88"/>
                </a:cubicBezTo>
                <a:cubicBezTo>
                  <a:pt x="52" y="85"/>
                  <a:pt x="71" y="92"/>
                  <a:pt x="75" y="88"/>
                </a:cubicBezTo>
                <a:cubicBezTo>
                  <a:pt x="81" y="88"/>
                  <a:pt x="94" y="85"/>
                  <a:pt x="99" y="85"/>
                </a:cubicBezTo>
                <a:cubicBezTo>
                  <a:pt x="105" y="88"/>
                  <a:pt x="106" y="92"/>
                  <a:pt x="110" y="95"/>
                </a:cubicBezTo>
                <a:cubicBezTo>
                  <a:pt x="114" y="101"/>
                  <a:pt x="126" y="107"/>
                  <a:pt x="132" y="107"/>
                </a:cubicBezTo>
                <a:cubicBezTo>
                  <a:pt x="138" y="107"/>
                  <a:pt x="139" y="101"/>
                  <a:pt x="141" y="92"/>
                </a:cubicBezTo>
                <a:cubicBezTo>
                  <a:pt x="143" y="82"/>
                  <a:pt x="132" y="64"/>
                  <a:pt x="145" y="46"/>
                </a:cubicBezTo>
                <a:cubicBezTo>
                  <a:pt x="157" y="19"/>
                  <a:pt x="192" y="0"/>
                  <a:pt x="194" y="3"/>
                </a:cubicBezTo>
                <a:cubicBezTo>
                  <a:pt x="196" y="7"/>
                  <a:pt x="185" y="22"/>
                  <a:pt x="186" y="22"/>
                </a:cubicBezTo>
                <a:lnTo>
                  <a:pt x="193" y="22"/>
                </a:lnTo>
                <a:cubicBezTo>
                  <a:pt x="194" y="24"/>
                  <a:pt x="191" y="32"/>
                  <a:pt x="190" y="34"/>
                </a:cubicBezTo>
                <a:cubicBezTo>
                  <a:pt x="192" y="34"/>
                  <a:pt x="198" y="34"/>
                  <a:pt x="198" y="37"/>
                </a:cubicBezTo>
                <a:cubicBezTo>
                  <a:pt x="200" y="40"/>
                  <a:pt x="191" y="46"/>
                  <a:pt x="192" y="49"/>
                </a:cubicBezTo>
                <a:cubicBezTo>
                  <a:pt x="193" y="52"/>
                  <a:pt x="198" y="49"/>
                  <a:pt x="201" y="52"/>
                </a:cubicBezTo>
                <a:cubicBezTo>
                  <a:pt x="200" y="55"/>
                  <a:pt x="190" y="61"/>
                  <a:pt x="190" y="61"/>
                </a:cubicBezTo>
                <a:cubicBezTo>
                  <a:pt x="191" y="64"/>
                  <a:pt x="197" y="67"/>
                  <a:pt x="197" y="67"/>
                </a:cubicBezTo>
                <a:cubicBezTo>
                  <a:pt x="196" y="73"/>
                  <a:pt x="178" y="85"/>
                  <a:pt x="179" y="88"/>
                </a:cubicBezTo>
                <a:cubicBezTo>
                  <a:pt x="215" y="67"/>
                  <a:pt x="254" y="88"/>
                  <a:pt x="251" y="88"/>
                </a:cubicBezTo>
                <a:cubicBezTo>
                  <a:pt x="249" y="88"/>
                  <a:pt x="233" y="95"/>
                  <a:pt x="239" y="95"/>
                </a:cubicBezTo>
                <a:cubicBezTo>
                  <a:pt x="244" y="95"/>
                  <a:pt x="274" y="119"/>
                  <a:pt x="272" y="119"/>
                </a:cubicBezTo>
                <a:cubicBezTo>
                  <a:pt x="269" y="119"/>
                  <a:pt x="259" y="122"/>
                  <a:pt x="264" y="122"/>
                </a:cubicBezTo>
                <a:cubicBezTo>
                  <a:pt x="270" y="122"/>
                  <a:pt x="295" y="161"/>
                  <a:pt x="292" y="158"/>
                </a:cubicBezTo>
                <a:cubicBezTo>
                  <a:pt x="289" y="158"/>
                  <a:pt x="283" y="155"/>
                  <a:pt x="286" y="158"/>
                </a:cubicBezTo>
                <a:cubicBezTo>
                  <a:pt x="289" y="161"/>
                  <a:pt x="302" y="195"/>
                  <a:pt x="299" y="195"/>
                </a:cubicBezTo>
                <a:cubicBezTo>
                  <a:pt x="295" y="192"/>
                  <a:pt x="280" y="179"/>
                  <a:pt x="281" y="183"/>
                </a:cubicBezTo>
                <a:cubicBezTo>
                  <a:pt x="283" y="189"/>
                  <a:pt x="287" y="198"/>
                  <a:pt x="283" y="195"/>
                </a:cubicBezTo>
                <a:cubicBezTo>
                  <a:pt x="279" y="195"/>
                  <a:pt x="274" y="186"/>
                  <a:pt x="276" y="192"/>
                </a:cubicBezTo>
                <a:cubicBezTo>
                  <a:pt x="277" y="201"/>
                  <a:pt x="290" y="204"/>
                  <a:pt x="294" y="246"/>
                </a:cubicBezTo>
                <a:cubicBezTo>
                  <a:pt x="296" y="286"/>
                  <a:pt x="272" y="301"/>
                  <a:pt x="251" y="307"/>
                </a:cubicBezTo>
                <a:cubicBezTo>
                  <a:pt x="232" y="313"/>
                  <a:pt x="212" y="296"/>
                  <a:pt x="209" y="295"/>
                </a:cubicBezTo>
                <a:cubicBezTo>
                  <a:pt x="244" y="307"/>
                  <a:pt x="269" y="292"/>
                  <a:pt x="281" y="261"/>
                </a:cubicBezTo>
                <a:cubicBezTo>
                  <a:pt x="293" y="222"/>
                  <a:pt x="258" y="186"/>
                  <a:pt x="257" y="186"/>
                </a:cubicBezTo>
                <a:cubicBezTo>
                  <a:pt x="255" y="186"/>
                  <a:pt x="256" y="192"/>
                  <a:pt x="253" y="192"/>
                </a:cubicBezTo>
                <a:cubicBezTo>
                  <a:pt x="249" y="192"/>
                  <a:pt x="235" y="183"/>
                  <a:pt x="233" y="183"/>
                </a:cubicBezTo>
                <a:cubicBezTo>
                  <a:pt x="231" y="183"/>
                  <a:pt x="234" y="198"/>
                  <a:pt x="229" y="198"/>
                </a:cubicBezTo>
                <a:cubicBezTo>
                  <a:pt x="226" y="198"/>
                  <a:pt x="207" y="186"/>
                  <a:pt x="205" y="189"/>
                </a:cubicBezTo>
                <a:cubicBezTo>
                  <a:pt x="203" y="189"/>
                  <a:pt x="212" y="207"/>
                  <a:pt x="211" y="207"/>
                </a:cubicBezTo>
                <a:cubicBezTo>
                  <a:pt x="208" y="207"/>
                  <a:pt x="202" y="204"/>
                  <a:pt x="202" y="207"/>
                </a:cubicBezTo>
                <a:cubicBezTo>
                  <a:pt x="202" y="213"/>
                  <a:pt x="220" y="231"/>
                  <a:pt x="222" y="234"/>
                </a:cubicBezTo>
                <a:cubicBezTo>
                  <a:pt x="221" y="237"/>
                  <a:pt x="219" y="234"/>
                  <a:pt x="214" y="234"/>
                </a:cubicBezTo>
                <a:cubicBezTo>
                  <a:pt x="212" y="237"/>
                  <a:pt x="233" y="261"/>
                  <a:pt x="231" y="261"/>
                </a:cubicBezTo>
                <a:cubicBezTo>
                  <a:pt x="229" y="261"/>
                  <a:pt x="221" y="258"/>
                  <a:pt x="218" y="258"/>
                </a:cubicBezTo>
                <a:cubicBezTo>
                  <a:pt x="219" y="261"/>
                  <a:pt x="225" y="268"/>
                  <a:pt x="227" y="274"/>
                </a:cubicBezTo>
                <a:cubicBezTo>
                  <a:pt x="189" y="261"/>
                  <a:pt x="170" y="240"/>
                  <a:pt x="164" y="231"/>
                </a:cubicBezTo>
                <a:cubicBezTo>
                  <a:pt x="161" y="231"/>
                  <a:pt x="166" y="243"/>
                  <a:pt x="163" y="243"/>
                </a:cubicBezTo>
                <a:cubicBezTo>
                  <a:pt x="160" y="243"/>
                  <a:pt x="150" y="234"/>
                  <a:pt x="145" y="228"/>
                </a:cubicBezTo>
                <a:cubicBezTo>
                  <a:pt x="143" y="228"/>
                  <a:pt x="146" y="237"/>
                  <a:pt x="144" y="240"/>
                </a:cubicBezTo>
                <a:cubicBezTo>
                  <a:pt x="141" y="240"/>
                  <a:pt x="123" y="225"/>
                  <a:pt x="109" y="210"/>
                </a:cubicBezTo>
                <a:cubicBezTo>
                  <a:pt x="96" y="198"/>
                  <a:pt x="99" y="170"/>
                  <a:pt x="98" y="173"/>
                </a:cubicBezTo>
                <a:cubicBezTo>
                  <a:pt x="96" y="177"/>
                  <a:pt x="85" y="192"/>
                  <a:pt x="81" y="195"/>
                </a:cubicBezTo>
                <a:cubicBezTo>
                  <a:pt x="78" y="195"/>
                  <a:pt x="83" y="177"/>
                  <a:pt x="79" y="177"/>
                </a:cubicBezTo>
                <a:cubicBezTo>
                  <a:pt x="75" y="179"/>
                  <a:pt x="65" y="192"/>
                  <a:pt x="61" y="195"/>
                </a:cubicBezTo>
                <a:cubicBezTo>
                  <a:pt x="60" y="195"/>
                  <a:pt x="65" y="179"/>
                  <a:pt x="61" y="183"/>
                </a:cubicBezTo>
                <a:cubicBezTo>
                  <a:pt x="57" y="183"/>
                  <a:pt x="44" y="198"/>
                  <a:pt x="42" y="195"/>
                </a:cubicBezTo>
                <a:cubicBezTo>
                  <a:pt x="40" y="192"/>
                  <a:pt x="46" y="186"/>
                  <a:pt x="44" y="183"/>
                </a:cubicBezTo>
                <a:cubicBezTo>
                  <a:pt x="40" y="183"/>
                  <a:pt x="31" y="192"/>
                  <a:pt x="30" y="192"/>
                </a:cubicBezTo>
                <a:cubicBezTo>
                  <a:pt x="28" y="186"/>
                  <a:pt x="33" y="183"/>
                  <a:pt x="31" y="179"/>
                </a:cubicBezTo>
                <a:cubicBezTo>
                  <a:pt x="27" y="179"/>
                  <a:pt x="14" y="192"/>
                  <a:pt x="13" y="189"/>
                </a:cubicBezTo>
                <a:cubicBezTo>
                  <a:pt x="12" y="189"/>
                  <a:pt x="16" y="183"/>
                  <a:pt x="16" y="177"/>
                </a:cubicBezTo>
                <a:cubicBezTo>
                  <a:pt x="12" y="179"/>
                  <a:pt x="0" y="195"/>
                  <a:pt x="0" y="192"/>
                </a:cubicBezTo>
                <a:cubicBezTo>
                  <a:pt x="0" y="186"/>
                  <a:pt x="18" y="152"/>
                  <a:pt x="24" y="146"/>
                </a:cubicBezTo>
                <a:cubicBezTo>
                  <a:pt x="30" y="137"/>
                  <a:pt x="44" y="119"/>
                  <a:pt x="64" y="119"/>
                </a:cubicBezTo>
                <a:close/>
                <a:moveTo>
                  <a:pt x="190" y="34"/>
                </a:moveTo>
                <a:cubicBezTo>
                  <a:pt x="190" y="34"/>
                  <a:pt x="190" y="34"/>
                  <a:pt x="190" y="34"/>
                </a:cubicBezTo>
                <a:cubicBezTo>
                  <a:pt x="190" y="34"/>
                  <a:pt x="190" y="34"/>
                  <a:pt x="190" y="34"/>
                </a:cubicBezTo>
                <a:close/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" name="Freeform 2836">
            <a:extLst>
              <a:ext uri="{FF2B5EF4-FFF2-40B4-BE49-F238E27FC236}">
                <a16:creationId xmlns:a16="http://schemas.microsoft.com/office/drawing/2014/main" id="{2A8330DF-F783-794C-940E-C9741EB6F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5538" y="3208338"/>
            <a:ext cx="34925" cy="65087"/>
          </a:xfrm>
          <a:custGeom>
            <a:avLst/>
            <a:gdLst>
              <a:gd name="T0" fmla="*/ 29936 w 98"/>
              <a:gd name="T1" fmla="*/ 41969 h 183"/>
              <a:gd name="T2" fmla="*/ 3564 w 98"/>
              <a:gd name="T3" fmla="*/ 3912 h 183"/>
              <a:gd name="T4" fmla="*/ 4277 w 98"/>
              <a:gd name="T5" fmla="*/ 2134 h 183"/>
              <a:gd name="T6" fmla="*/ 34569 w 98"/>
              <a:gd name="T7" fmla="*/ 41969 h 183"/>
              <a:gd name="T8" fmla="*/ 8197 w 98"/>
              <a:gd name="T9" fmla="*/ 59041 h 183"/>
              <a:gd name="T10" fmla="*/ 29936 w 98"/>
              <a:gd name="T11" fmla="*/ 41969 h 1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" h="183">
                <a:moveTo>
                  <a:pt x="84" y="118"/>
                </a:moveTo>
                <a:cubicBezTo>
                  <a:pt x="84" y="63"/>
                  <a:pt x="20" y="21"/>
                  <a:pt x="10" y="11"/>
                </a:cubicBezTo>
                <a:cubicBezTo>
                  <a:pt x="0" y="0"/>
                  <a:pt x="1" y="0"/>
                  <a:pt x="12" y="6"/>
                </a:cubicBezTo>
                <a:cubicBezTo>
                  <a:pt x="21" y="11"/>
                  <a:pt x="97" y="63"/>
                  <a:pt x="97" y="118"/>
                </a:cubicBezTo>
                <a:cubicBezTo>
                  <a:pt x="97" y="179"/>
                  <a:pt x="38" y="182"/>
                  <a:pt x="23" y="166"/>
                </a:cubicBezTo>
                <a:cubicBezTo>
                  <a:pt x="37" y="170"/>
                  <a:pt x="84" y="172"/>
                  <a:pt x="84" y="118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3" name="Freeform 2837">
            <a:extLst>
              <a:ext uri="{FF2B5EF4-FFF2-40B4-BE49-F238E27FC236}">
                <a16:creationId xmlns:a16="http://schemas.microsoft.com/office/drawing/2014/main" id="{4885B97E-F90F-C047-BB98-9A3A279D9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0113" y="3195638"/>
            <a:ext cx="33337" cy="33337"/>
          </a:xfrm>
          <a:custGeom>
            <a:avLst/>
            <a:gdLst>
              <a:gd name="T0" fmla="*/ 16489 w 93"/>
              <a:gd name="T1" fmla="*/ 0 h 92"/>
              <a:gd name="T2" fmla="*/ 20074 w 93"/>
              <a:gd name="T3" fmla="*/ 13045 h 92"/>
              <a:gd name="T4" fmla="*/ 32979 w 93"/>
              <a:gd name="T5" fmla="*/ 13045 h 92"/>
              <a:gd name="T6" fmla="*/ 22583 w 93"/>
              <a:gd name="T7" fmla="*/ 21017 h 92"/>
              <a:gd name="T8" fmla="*/ 26526 w 93"/>
              <a:gd name="T9" fmla="*/ 32975 h 92"/>
              <a:gd name="T10" fmla="*/ 16489 w 93"/>
              <a:gd name="T11" fmla="*/ 25365 h 92"/>
              <a:gd name="T12" fmla="*/ 6811 w 93"/>
              <a:gd name="T13" fmla="*/ 32975 h 92"/>
              <a:gd name="T14" fmla="*/ 10037 w 93"/>
              <a:gd name="T15" fmla="*/ 21017 h 92"/>
              <a:gd name="T16" fmla="*/ 0 w 93"/>
              <a:gd name="T17" fmla="*/ 13045 h 92"/>
              <a:gd name="T18" fmla="*/ 12188 w 93"/>
              <a:gd name="T19" fmla="*/ 13045 h 92"/>
              <a:gd name="T20" fmla="*/ 16489 w 93"/>
              <a:gd name="T21" fmla="*/ 0 h 9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92">
                <a:moveTo>
                  <a:pt x="46" y="0"/>
                </a:moveTo>
                <a:lnTo>
                  <a:pt x="56" y="36"/>
                </a:lnTo>
                <a:lnTo>
                  <a:pt x="92" y="36"/>
                </a:lnTo>
                <a:lnTo>
                  <a:pt x="63" y="58"/>
                </a:lnTo>
                <a:lnTo>
                  <a:pt x="74" y="91"/>
                </a:lnTo>
                <a:lnTo>
                  <a:pt x="46" y="70"/>
                </a:lnTo>
                <a:lnTo>
                  <a:pt x="19" y="91"/>
                </a:lnTo>
                <a:lnTo>
                  <a:pt x="28" y="58"/>
                </a:lnTo>
                <a:lnTo>
                  <a:pt x="0" y="36"/>
                </a:lnTo>
                <a:lnTo>
                  <a:pt x="34" y="36"/>
                </a:lnTo>
                <a:lnTo>
                  <a:pt x="4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4" name="Freeform 2838">
            <a:extLst>
              <a:ext uri="{FF2B5EF4-FFF2-40B4-BE49-F238E27FC236}">
                <a16:creationId xmlns:a16="http://schemas.microsoft.com/office/drawing/2014/main" id="{839077EB-CE33-A14D-98AE-D66CB5AD2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2013" y="3244850"/>
            <a:ext cx="33337" cy="33338"/>
          </a:xfrm>
          <a:custGeom>
            <a:avLst/>
            <a:gdLst>
              <a:gd name="T0" fmla="*/ 17031 w 92"/>
              <a:gd name="T1" fmla="*/ 0 h 92"/>
              <a:gd name="T2" fmla="*/ 20292 w 92"/>
              <a:gd name="T3" fmla="*/ 13045 h 92"/>
              <a:gd name="T4" fmla="*/ 32975 w 92"/>
              <a:gd name="T5" fmla="*/ 13045 h 92"/>
              <a:gd name="T6" fmla="*/ 22829 w 92"/>
              <a:gd name="T7" fmla="*/ 21017 h 92"/>
              <a:gd name="T8" fmla="*/ 27177 w 92"/>
              <a:gd name="T9" fmla="*/ 32976 h 92"/>
              <a:gd name="T10" fmla="*/ 17031 w 92"/>
              <a:gd name="T11" fmla="*/ 25004 h 92"/>
              <a:gd name="T12" fmla="*/ 6885 w 92"/>
              <a:gd name="T13" fmla="*/ 32976 h 92"/>
              <a:gd name="T14" fmla="*/ 10508 w 92"/>
              <a:gd name="T15" fmla="*/ 21017 h 92"/>
              <a:gd name="T16" fmla="*/ 0 w 92"/>
              <a:gd name="T17" fmla="*/ 13045 h 92"/>
              <a:gd name="T18" fmla="*/ 12683 w 92"/>
              <a:gd name="T19" fmla="*/ 13045 h 92"/>
              <a:gd name="T20" fmla="*/ 17031 w 92"/>
              <a:gd name="T21" fmla="*/ 0 h 9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2" h="92">
                <a:moveTo>
                  <a:pt x="47" y="0"/>
                </a:moveTo>
                <a:lnTo>
                  <a:pt x="56" y="36"/>
                </a:lnTo>
                <a:lnTo>
                  <a:pt x="91" y="36"/>
                </a:lnTo>
                <a:lnTo>
                  <a:pt x="63" y="58"/>
                </a:lnTo>
                <a:lnTo>
                  <a:pt x="75" y="91"/>
                </a:lnTo>
                <a:lnTo>
                  <a:pt x="47" y="69"/>
                </a:lnTo>
                <a:lnTo>
                  <a:pt x="19" y="91"/>
                </a:lnTo>
                <a:lnTo>
                  <a:pt x="29" y="58"/>
                </a:lnTo>
                <a:lnTo>
                  <a:pt x="0" y="36"/>
                </a:lnTo>
                <a:lnTo>
                  <a:pt x="35" y="36"/>
                </a:lnTo>
                <a:lnTo>
                  <a:pt x="4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5" name="Freeform 2839">
            <a:extLst>
              <a:ext uri="{FF2B5EF4-FFF2-40B4-BE49-F238E27FC236}">
                <a16:creationId xmlns:a16="http://schemas.microsoft.com/office/drawing/2014/main" id="{75E58664-469F-104E-85C8-F83F03B84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241675"/>
            <a:ext cx="33338" cy="33338"/>
          </a:xfrm>
          <a:custGeom>
            <a:avLst/>
            <a:gdLst>
              <a:gd name="T0" fmla="*/ 16669 w 92"/>
              <a:gd name="T1" fmla="*/ 0 h 92"/>
              <a:gd name="T2" fmla="*/ 19930 w 92"/>
              <a:gd name="T3" fmla="*/ 13045 h 92"/>
              <a:gd name="T4" fmla="*/ 32976 w 92"/>
              <a:gd name="T5" fmla="*/ 13045 h 92"/>
              <a:gd name="T6" fmla="*/ 22829 w 92"/>
              <a:gd name="T7" fmla="*/ 19568 h 92"/>
              <a:gd name="T8" fmla="*/ 26815 w 92"/>
              <a:gd name="T9" fmla="*/ 32976 h 92"/>
              <a:gd name="T10" fmla="*/ 16669 w 92"/>
              <a:gd name="T11" fmla="*/ 25004 h 92"/>
              <a:gd name="T12" fmla="*/ 6523 w 92"/>
              <a:gd name="T13" fmla="*/ 32976 h 92"/>
              <a:gd name="T14" fmla="*/ 9784 w 92"/>
              <a:gd name="T15" fmla="*/ 19568 h 92"/>
              <a:gd name="T16" fmla="*/ 0 w 92"/>
              <a:gd name="T17" fmla="*/ 13045 h 92"/>
              <a:gd name="T18" fmla="*/ 12321 w 92"/>
              <a:gd name="T19" fmla="*/ 13045 h 92"/>
              <a:gd name="T20" fmla="*/ 16669 w 92"/>
              <a:gd name="T21" fmla="*/ 0 h 9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2" h="92">
                <a:moveTo>
                  <a:pt x="46" y="0"/>
                </a:moveTo>
                <a:lnTo>
                  <a:pt x="55" y="36"/>
                </a:lnTo>
                <a:lnTo>
                  <a:pt x="91" y="36"/>
                </a:lnTo>
                <a:lnTo>
                  <a:pt x="63" y="54"/>
                </a:lnTo>
                <a:lnTo>
                  <a:pt x="74" y="91"/>
                </a:lnTo>
                <a:lnTo>
                  <a:pt x="46" y="69"/>
                </a:lnTo>
                <a:lnTo>
                  <a:pt x="18" y="91"/>
                </a:lnTo>
                <a:lnTo>
                  <a:pt x="27" y="54"/>
                </a:lnTo>
                <a:lnTo>
                  <a:pt x="0" y="36"/>
                </a:lnTo>
                <a:lnTo>
                  <a:pt x="34" y="36"/>
                </a:lnTo>
                <a:lnTo>
                  <a:pt x="4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6" name="Freeform 2840">
            <a:extLst>
              <a:ext uri="{FF2B5EF4-FFF2-40B4-BE49-F238E27FC236}">
                <a16:creationId xmlns:a16="http://schemas.microsoft.com/office/drawing/2014/main" id="{5EE7720A-2378-F34E-BA6F-B317208A7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0113" y="3311525"/>
            <a:ext cx="33337" cy="33338"/>
          </a:xfrm>
          <a:custGeom>
            <a:avLst/>
            <a:gdLst>
              <a:gd name="T0" fmla="*/ 16489 w 93"/>
              <a:gd name="T1" fmla="*/ 0 h 92"/>
              <a:gd name="T2" fmla="*/ 20074 w 93"/>
              <a:gd name="T3" fmla="*/ 11958 h 92"/>
              <a:gd name="T4" fmla="*/ 32979 w 93"/>
              <a:gd name="T5" fmla="*/ 11958 h 92"/>
              <a:gd name="T6" fmla="*/ 22583 w 93"/>
              <a:gd name="T7" fmla="*/ 19568 h 92"/>
              <a:gd name="T8" fmla="*/ 26526 w 93"/>
              <a:gd name="T9" fmla="*/ 32976 h 92"/>
              <a:gd name="T10" fmla="*/ 16489 w 93"/>
              <a:gd name="T11" fmla="*/ 25366 h 92"/>
              <a:gd name="T12" fmla="*/ 6811 w 93"/>
              <a:gd name="T13" fmla="*/ 31889 h 92"/>
              <a:gd name="T14" fmla="*/ 10037 w 93"/>
              <a:gd name="T15" fmla="*/ 19568 h 92"/>
              <a:gd name="T16" fmla="*/ 0 w 93"/>
              <a:gd name="T17" fmla="*/ 11958 h 92"/>
              <a:gd name="T18" fmla="*/ 12188 w 93"/>
              <a:gd name="T19" fmla="*/ 11958 h 92"/>
              <a:gd name="T20" fmla="*/ 16489 w 93"/>
              <a:gd name="T21" fmla="*/ 0 h 9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92">
                <a:moveTo>
                  <a:pt x="46" y="0"/>
                </a:moveTo>
                <a:lnTo>
                  <a:pt x="56" y="33"/>
                </a:lnTo>
                <a:lnTo>
                  <a:pt x="92" y="33"/>
                </a:lnTo>
                <a:lnTo>
                  <a:pt x="63" y="54"/>
                </a:lnTo>
                <a:lnTo>
                  <a:pt x="74" y="91"/>
                </a:lnTo>
                <a:lnTo>
                  <a:pt x="46" y="70"/>
                </a:lnTo>
                <a:lnTo>
                  <a:pt x="19" y="88"/>
                </a:lnTo>
                <a:lnTo>
                  <a:pt x="28" y="54"/>
                </a:lnTo>
                <a:lnTo>
                  <a:pt x="0" y="33"/>
                </a:lnTo>
                <a:lnTo>
                  <a:pt x="34" y="33"/>
                </a:lnTo>
                <a:lnTo>
                  <a:pt x="4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7" name="Freeform 2841">
            <a:extLst>
              <a:ext uri="{FF2B5EF4-FFF2-40B4-BE49-F238E27FC236}">
                <a16:creationId xmlns:a16="http://schemas.microsoft.com/office/drawing/2014/main" id="{3E23D1B4-A9E4-4541-98E4-3BD52A5FB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7100" y="3284538"/>
            <a:ext cx="15875" cy="15875"/>
          </a:xfrm>
          <a:custGeom>
            <a:avLst/>
            <a:gdLst>
              <a:gd name="T0" fmla="*/ 7938 w 46"/>
              <a:gd name="T1" fmla="*/ 0 h 46"/>
              <a:gd name="T2" fmla="*/ 10008 w 46"/>
              <a:gd name="T3" fmla="*/ 6212 h 46"/>
              <a:gd name="T4" fmla="*/ 15530 w 46"/>
              <a:gd name="T5" fmla="*/ 6212 h 46"/>
              <a:gd name="T6" fmla="*/ 11043 w 46"/>
              <a:gd name="T7" fmla="*/ 10353 h 46"/>
              <a:gd name="T8" fmla="*/ 12769 w 46"/>
              <a:gd name="T9" fmla="*/ 15530 h 46"/>
              <a:gd name="T10" fmla="*/ 7938 w 46"/>
              <a:gd name="T11" fmla="*/ 12424 h 46"/>
              <a:gd name="T12" fmla="*/ 2761 w 46"/>
              <a:gd name="T13" fmla="*/ 15530 h 46"/>
              <a:gd name="T14" fmla="*/ 4486 w 46"/>
              <a:gd name="T15" fmla="*/ 10353 h 46"/>
              <a:gd name="T16" fmla="*/ 0 w 46"/>
              <a:gd name="T17" fmla="*/ 6212 h 46"/>
              <a:gd name="T18" fmla="*/ 5867 w 46"/>
              <a:gd name="T19" fmla="*/ 6212 h 46"/>
              <a:gd name="T20" fmla="*/ 7938 w 46"/>
              <a:gd name="T21" fmla="*/ 0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6" h="46">
                <a:moveTo>
                  <a:pt x="23" y="0"/>
                </a:moveTo>
                <a:lnTo>
                  <a:pt x="29" y="18"/>
                </a:lnTo>
                <a:lnTo>
                  <a:pt x="45" y="18"/>
                </a:lnTo>
                <a:lnTo>
                  <a:pt x="32" y="30"/>
                </a:lnTo>
                <a:lnTo>
                  <a:pt x="37" y="45"/>
                </a:lnTo>
                <a:lnTo>
                  <a:pt x="23" y="36"/>
                </a:lnTo>
                <a:lnTo>
                  <a:pt x="8" y="45"/>
                </a:lnTo>
                <a:lnTo>
                  <a:pt x="13" y="30"/>
                </a:lnTo>
                <a:lnTo>
                  <a:pt x="0" y="18"/>
                </a:lnTo>
                <a:lnTo>
                  <a:pt x="17" y="18"/>
                </a:lnTo>
                <a:lnTo>
                  <a:pt x="2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8" name="Freeform 2842">
            <a:extLst>
              <a:ext uri="{FF2B5EF4-FFF2-40B4-BE49-F238E27FC236}">
                <a16:creationId xmlns:a16="http://schemas.microsoft.com/office/drawing/2014/main" id="{C799A8CE-0BB3-314F-B84B-169352EA6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3117850"/>
            <a:ext cx="431800" cy="127000"/>
          </a:xfrm>
          <a:custGeom>
            <a:avLst/>
            <a:gdLst>
              <a:gd name="T0" fmla="*/ 0 w 1199"/>
              <a:gd name="T1" fmla="*/ 0 h 353"/>
              <a:gd name="T2" fmla="*/ 431440 w 1199"/>
              <a:gd name="T3" fmla="*/ 0 h 353"/>
              <a:gd name="T4" fmla="*/ 431440 w 1199"/>
              <a:gd name="T5" fmla="*/ 126640 h 353"/>
              <a:gd name="T6" fmla="*/ 215720 w 1199"/>
              <a:gd name="T7" fmla="*/ 126640 h 353"/>
              <a:gd name="T8" fmla="*/ 0 w 1199"/>
              <a:gd name="T9" fmla="*/ 126640 h 353"/>
              <a:gd name="T10" fmla="*/ 0 w 1199"/>
              <a:gd name="T11" fmla="*/ 0 h 3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3">
                <a:moveTo>
                  <a:pt x="0" y="0"/>
                </a:moveTo>
                <a:lnTo>
                  <a:pt x="1198" y="0"/>
                </a:lnTo>
                <a:lnTo>
                  <a:pt x="1198" y="352"/>
                </a:lnTo>
                <a:lnTo>
                  <a:pt x="599" y="352"/>
                </a:lnTo>
                <a:lnTo>
                  <a:pt x="0" y="352"/>
                </a:lnTo>
                <a:lnTo>
                  <a:pt x="0" y="0"/>
                </a:lnTo>
              </a:path>
            </a:pathLst>
          </a:custGeom>
          <a:solidFill>
            <a:srgbClr val="2534A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9" name="Freeform 2843">
            <a:extLst>
              <a:ext uri="{FF2B5EF4-FFF2-40B4-BE49-F238E27FC236}">
                <a16:creationId xmlns:a16="http://schemas.microsoft.com/office/drawing/2014/main" id="{36A5FDCB-FFDD-C24D-9820-D243B0FD3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3243263"/>
            <a:ext cx="431800" cy="125412"/>
          </a:xfrm>
          <a:custGeom>
            <a:avLst/>
            <a:gdLst>
              <a:gd name="T0" fmla="*/ 215720 w 1199"/>
              <a:gd name="T1" fmla="*/ 125053 h 349"/>
              <a:gd name="T2" fmla="*/ 0 w 1199"/>
              <a:gd name="T3" fmla="*/ 125053 h 349"/>
              <a:gd name="T4" fmla="*/ 0 w 1199"/>
              <a:gd name="T5" fmla="*/ 0 h 349"/>
              <a:gd name="T6" fmla="*/ 431440 w 1199"/>
              <a:gd name="T7" fmla="*/ 0 h 349"/>
              <a:gd name="T8" fmla="*/ 431440 w 1199"/>
              <a:gd name="T9" fmla="*/ 125053 h 349"/>
              <a:gd name="T10" fmla="*/ 215720 w 1199"/>
              <a:gd name="T11" fmla="*/ 125053 h 3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49">
                <a:moveTo>
                  <a:pt x="599" y="348"/>
                </a:moveTo>
                <a:lnTo>
                  <a:pt x="0" y="348"/>
                </a:lnTo>
                <a:lnTo>
                  <a:pt x="0" y="0"/>
                </a:lnTo>
                <a:lnTo>
                  <a:pt x="1198" y="0"/>
                </a:lnTo>
                <a:lnTo>
                  <a:pt x="1198" y="348"/>
                </a:lnTo>
                <a:lnTo>
                  <a:pt x="599" y="348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40" name="Freeform 2844">
            <a:extLst>
              <a:ext uri="{FF2B5EF4-FFF2-40B4-BE49-F238E27FC236}">
                <a16:creationId xmlns:a16="http://schemas.microsoft.com/office/drawing/2014/main" id="{677D2F78-7CED-5F4B-9DFF-93BA3F532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3117850"/>
            <a:ext cx="219075" cy="252413"/>
          </a:xfrm>
          <a:custGeom>
            <a:avLst/>
            <a:gdLst>
              <a:gd name="T0" fmla="*/ 0 w 609"/>
              <a:gd name="T1" fmla="*/ 252053 h 701"/>
              <a:gd name="T2" fmla="*/ 0 w 609"/>
              <a:gd name="T3" fmla="*/ 0 h 701"/>
              <a:gd name="T4" fmla="*/ 218715 w 609"/>
              <a:gd name="T5" fmla="*/ 126747 h 701"/>
              <a:gd name="T6" fmla="*/ 0 w 609"/>
              <a:gd name="T7" fmla="*/ 252053 h 701"/>
              <a:gd name="T8" fmla="*/ 0 w 609"/>
              <a:gd name="T9" fmla="*/ 252053 h 7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9" h="701">
                <a:moveTo>
                  <a:pt x="0" y="700"/>
                </a:moveTo>
                <a:lnTo>
                  <a:pt x="0" y="0"/>
                </a:lnTo>
                <a:lnTo>
                  <a:pt x="608" y="352"/>
                </a:lnTo>
                <a:lnTo>
                  <a:pt x="0" y="70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41" name="Freeform 2845">
            <a:extLst>
              <a:ext uri="{FF2B5EF4-FFF2-40B4-BE49-F238E27FC236}">
                <a16:creationId xmlns:a16="http://schemas.microsoft.com/office/drawing/2014/main" id="{0EA34F72-A1BE-634B-A95A-3DAB61D1A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3317875"/>
            <a:ext cx="30162" cy="30163"/>
          </a:xfrm>
          <a:custGeom>
            <a:avLst/>
            <a:gdLst>
              <a:gd name="T0" fmla="*/ 25194 w 85"/>
              <a:gd name="T1" fmla="*/ 27619 h 83"/>
              <a:gd name="T2" fmla="*/ 16323 w 85"/>
              <a:gd name="T3" fmla="*/ 22168 h 83"/>
              <a:gd name="T4" fmla="*/ 7452 w 85"/>
              <a:gd name="T5" fmla="*/ 29800 h 83"/>
              <a:gd name="T6" fmla="*/ 9581 w 85"/>
              <a:gd name="T7" fmla="*/ 18897 h 83"/>
              <a:gd name="T8" fmla="*/ 0 w 85"/>
              <a:gd name="T9" fmla="*/ 12356 h 83"/>
              <a:gd name="T10" fmla="*/ 11355 w 85"/>
              <a:gd name="T11" fmla="*/ 12356 h 83"/>
              <a:gd name="T12" fmla="*/ 13484 w 85"/>
              <a:gd name="T13" fmla="*/ 0 h 83"/>
              <a:gd name="T14" fmla="*/ 17742 w 85"/>
              <a:gd name="T15" fmla="*/ 10902 h 83"/>
              <a:gd name="T16" fmla="*/ 29807 w 85"/>
              <a:gd name="T17" fmla="*/ 9085 h 83"/>
              <a:gd name="T18" fmla="*/ 20581 w 85"/>
              <a:gd name="T19" fmla="*/ 17807 h 83"/>
              <a:gd name="T20" fmla="*/ 25194 w 85"/>
              <a:gd name="T21" fmla="*/ 27619 h 8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83">
                <a:moveTo>
                  <a:pt x="71" y="76"/>
                </a:moveTo>
                <a:lnTo>
                  <a:pt x="46" y="61"/>
                </a:lnTo>
                <a:lnTo>
                  <a:pt x="21" y="82"/>
                </a:lnTo>
                <a:lnTo>
                  <a:pt x="27" y="52"/>
                </a:lnTo>
                <a:lnTo>
                  <a:pt x="0" y="34"/>
                </a:lnTo>
                <a:lnTo>
                  <a:pt x="32" y="34"/>
                </a:lnTo>
                <a:lnTo>
                  <a:pt x="38" y="0"/>
                </a:lnTo>
                <a:lnTo>
                  <a:pt x="50" y="30"/>
                </a:lnTo>
                <a:lnTo>
                  <a:pt x="84" y="25"/>
                </a:lnTo>
                <a:lnTo>
                  <a:pt x="58" y="49"/>
                </a:lnTo>
                <a:lnTo>
                  <a:pt x="71" y="76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42" name="Freeform 2846">
            <a:extLst>
              <a:ext uri="{FF2B5EF4-FFF2-40B4-BE49-F238E27FC236}">
                <a16:creationId xmlns:a16="http://schemas.microsoft.com/office/drawing/2014/main" id="{82CFC63F-D9A9-0241-B2C8-E0AC27432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3206750"/>
            <a:ext cx="23813" cy="23813"/>
          </a:xfrm>
          <a:custGeom>
            <a:avLst/>
            <a:gdLst>
              <a:gd name="T0" fmla="*/ 23463 w 68"/>
              <a:gd name="T1" fmla="*/ 14008 h 68"/>
              <a:gd name="T2" fmla="*/ 21362 w 68"/>
              <a:gd name="T3" fmla="*/ 15058 h 68"/>
              <a:gd name="T4" fmla="*/ 11907 w 68"/>
              <a:gd name="T5" fmla="*/ 0 h 68"/>
              <a:gd name="T6" fmla="*/ 15759 w 68"/>
              <a:gd name="T7" fmla="*/ 1401 h 68"/>
              <a:gd name="T8" fmla="*/ 23463 w 68"/>
              <a:gd name="T9" fmla="*/ 14008 h 68"/>
              <a:gd name="T10" fmla="*/ 17510 w 68"/>
              <a:gd name="T11" fmla="*/ 20311 h 68"/>
              <a:gd name="T12" fmla="*/ 700 w 68"/>
              <a:gd name="T13" fmla="*/ 7704 h 68"/>
              <a:gd name="T14" fmla="*/ 0 w 68"/>
              <a:gd name="T15" fmla="*/ 0 h 68"/>
              <a:gd name="T16" fmla="*/ 7004 w 68"/>
              <a:gd name="T17" fmla="*/ 0 h 68"/>
              <a:gd name="T18" fmla="*/ 21011 w 68"/>
              <a:gd name="T19" fmla="*/ 17159 h 68"/>
              <a:gd name="T20" fmla="*/ 17510 w 68"/>
              <a:gd name="T21" fmla="*/ 20311 h 68"/>
              <a:gd name="T22" fmla="*/ 15058 w 68"/>
              <a:gd name="T23" fmla="*/ 23463 h 68"/>
              <a:gd name="T24" fmla="*/ 1051 w 68"/>
              <a:gd name="T25" fmla="*/ 16109 h 68"/>
              <a:gd name="T26" fmla="*/ 700 w 68"/>
              <a:gd name="T27" fmla="*/ 10856 h 68"/>
              <a:gd name="T28" fmla="*/ 16109 w 68"/>
              <a:gd name="T29" fmla="*/ 22412 h 68"/>
              <a:gd name="T30" fmla="*/ 15058 w 68"/>
              <a:gd name="T31" fmla="*/ 23463 h 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8" h="68">
                <a:moveTo>
                  <a:pt x="67" y="40"/>
                </a:moveTo>
                <a:lnTo>
                  <a:pt x="61" y="43"/>
                </a:lnTo>
                <a:lnTo>
                  <a:pt x="34" y="0"/>
                </a:lnTo>
                <a:lnTo>
                  <a:pt x="45" y="4"/>
                </a:lnTo>
                <a:lnTo>
                  <a:pt x="67" y="40"/>
                </a:lnTo>
                <a:close/>
                <a:moveTo>
                  <a:pt x="50" y="58"/>
                </a:moveTo>
                <a:lnTo>
                  <a:pt x="2" y="22"/>
                </a:lnTo>
                <a:lnTo>
                  <a:pt x="0" y="0"/>
                </a:lnTo>
                <a:lnTo>
                  <a:pt x="20" y="0"/>
                </a:lnTo>
                <a:lnTo>
                  <a:pt x="60" y="49"/>
                </a:lnTo>
                <a:lnTo>
                  <a:pt x="50" y="58"/>
                </a:lnTo>
                <a:close/>
                <a:moveTo>
                  <a:pt x="43" y="67"/>
                </a:moveTo>
                <a:lnTo>
                  <a:pt x="3" y="46"/>
                </a:lnTo>
                <a:lnTo>
                  <a:pt x="2" y="31"/>
                </a:lnTo>
                <a:lnTo>
                  <a:pt x="46" y="64"/>
                </a:lnTo>
                <a:lnTo>
                  <a:pt x="43" y="67"/>
                </a:lnTo>
                <a:close/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43" name="Freeform 2847">
            <a:extLst>
              <a:ext uri="{FF2B5EF4-FFF2-40B4-BE49-F238E27FC236}">
                <a16:creationId xmlns:a16="http://schemas.microsoft.com/office/drawing/2014/main" id="{19498E3D-685F-9143-A5FE-279066C61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8263" y="3190875"/>
            <a:ext cx="22225" cy="28575"/>
          </a:xfrm>
          <a:custGeom>
            <a:avLst/>
            <a:gdLst>
              <a:gd name="T0" fmla="*/ 21861 w 61"/>
              <a:gd name="T1" fmla="*/ 11787 h 80"/>
              <a:gd name="T2" fmla="*/ 17853 w 61"/>
              <a:gd name="T3" fmla="*/ 27146 h 80"/>
              <a:gd name="T4" fmla="*/ 14938 w 61"/>
              <a:gd name="T5" fmla="*/ 27146 h 80"/>
              <a:gd name="T6" fmla="*/ 18217 w 61"/>
              <a:gd name="T7" fmla="*/ 7501 h 80"/>
              <a:gd name="T8" fmla="*/ 21861 w 61"/>
              <a:gd name="T9" fmla="*/ 11787 h 80"/>
              <a:gd name="T10" fmla="*/ 8016 w 61"/>
              <a:gd name="T11" fmla="*/ 27146 h 80"/>
              <a:gd name="T12" fmla="*/ 5101 w 61"/>
              <a:gd name="T13" fmla="*/ 6429 h 80"/>
              <a:gd name="T14" fmla="*/ 11295 w 61"/>
              <a:gd name="T15" fmla="*/ 0 h 80"/>
              <a:gd name="T16" fmla="*/ 15667 w 61"/>
              <a:gd name="T17" fmla="*/ 4286 h 80"/>
              <a:gd name="T18" fmla="*/ 13481 w 61"/>
              <a:gd name="T19" fmla="*/ 27146 h 80"/>
              <a:gd name="T20" fmla="*/ 8016 w 61"/>
              <a:gd name="T21" fmla="*/ 27146 h 80"/>
              <a:gd name="T22" fmla="*/ 4008 w 61"/>
              <a:gd name="T23" fmla="*/ 28218 h 80"/>
              <a:gd name="T24" fmla="*/ 0 w 61"/>
              <a:gd name="T25" fmla="*/ 11787 h 80"/>
              <a:gd name="T26" fmla="*/ 2915 w 61"/>
              <a:gd name="T27" fmla="*/ 8573 h 80"/>
              <a:gd name="T28" fmla="*/ 6194 w 61"/>
              <a:gd name="T29" fmla="*/ 27146 h 80"/>
              <a:gd name="T30" fmla="*/ 4008 w 61"/>
              <a:gd name="T31" fmla="*/ 28218 h 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1" h="80">
                <a:moveTo>
                  <a:pt x="60" y="33"/>
                </a:moveTo>
                <a:lnTo>
                  <a:pt x="49" y="76"/>
                </a:lnTo>
                <a:lnTo>
                  <a:pt x="41" y="76"/>
                </a:lnTo>
                <a:lnTo>
                  <a:pt x="50" y="21"/>
                </a:lnTo>
                <a:lnTo>
                  <a:pt x="60" y="33"/>
                </a:lnTo>
                <a:close/>
                <a:moveTo>
                  <a:pt x="22" y="76"/>
                </a:moveTo>
                <a:lnTo>
                  <a:pt x="14" y="18"/>
                </a:lnTo>
                <a:lnTo>
                  <a:pt x="31" y="0"/>
                </a:lnTo>
                <a:lnTo>
                  <a:pt x="43" y="12"/>
                </a:lnTo>
                <a:lnTo>
                  <a:pt x="37" y="76"/>
                </a:lnTo>
                <a:lnTo>
                  <a:pt x="22" y="76"/>
                </a:lnTo>
                <a:close/>
                <a:moveTo>
                  <a:pt x="11" y="79"/>
                </a:moveTo>
                <a:lnTo>
                  <a:pt x="0" y="33"/>
                </a:lnTo>
                <a:lnTo>
                  <a:pt x="8" y="24"/>
                </a:lnTo>
                <a:lnTo>
                  <a:pt x="17" y="76"/>
                </a:lnTo>
                <a:lnTo>
                  <a:pt x="11" y="79"/>
                </a:lnTo>
                <a:close/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44" name="Freeform 2848">
            <a:extLst>
              <a:ext uri="{FF2B5EF4-FFF2-40B4-BE49-F238E27FC236}">
                <a16:creationId xmlns:a16="http://schemas.microsoft.com/office/drawing/2014/main" id="{DE8B8F13-B31C-A34C-84AF-87BD90E56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3208338"/>
            <a:ext cx="25400" cy="23812"/>
          </a:xfrm>
          <a:custGeom>
            <a:avLst/>
            <a:gdLst>
              <a:gd name="T0" fmla="*/ 9939 w 69"/>
              <a:gd name="T1" fmla="*/ 23440 h 64"/>
              <a:gd name="T2" fmla="*/ 8467 w 69"/>
              <a:gd name="T3" fmla="*/ 22324 h 64"/>
              <a:gd name="T4" fmla="*/ 25032 w 69"/>
              <a:gd name="T5" fmla="*/ 10046 h 64"/>
              <a:gd name="T6" fmla="*/ 24664 w 69"/>
              <a:gd name="T7" fmla="*/ 15627 h 64"/>
              <a:gd name="T8" fmla="*/ 9939 w 69"/>
              <a:gd name="T9" fmla="*/ 23440 h 64"/>
              <a:gd name="T10" fmla="*/ 3313 w 69"/>
              <a:gd name="T11" fmla="*/ 16743 h 64"/>
              <a:gd name="T12" fmla="*/ 17301 w 69"/>
              <a:gd name="T13" fmla="*/ 0 h 64"/>
              <a:gd name="T14" fmla="*/ 25032 w 69"/>
              <a:gd name="T15" fmla="*/ 0 h 64"/>
              <a:gd name="T16" fmla="*/ 25032 w 69"/>
              <a:gd name="T17" fmla="*/ 6697 h 64"/>
              <a:gd name="T18" fmla="*/ 7730 w 69"/>
              <a:gd name="T19" fmla="*/ 20091 h 64"/>
              <a:gd name="T20" fmla="*/ 3313 w 69"/>
              <a:gd name="T21" fmla="*/ 16743 h 64"/>
              <a:gd name="T22" fmla="*/ 0 w 69"/>
              <a:gd name="T23" fmla="*/ 13394 h 64"/>
              <a:gd name="T24" fmla="*/ 9203 w 69"/>
              <a:gd name="T25" fmla="*/ 0 h 64"/>
              <a:gd name="T26" fmla="*/ 13988 w 69"/>
              <a:gd name="T27" fmla="*/ 0 h 64"/>
              <a:gd name="T28" fmla="*/ 1841 w 69"/>
              <a:gd name="T29" fmla="*/ 15627 h 64"/>
              <a:gd name="T30" fmla="*/ 0 w 69"/>
              <a:gd name="T31" fmla="*/ 13394 h 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9" h="64">
                <a:moveTo>
                  <a:pt x="27" y="63"/>
                </a:moveTo>
                <a:lnTo>
                  <a:pt x="23" y="60"/>
                </a:lnTo>
                <a:lnTo>
                  <a:pt x="68" y="27"/>
                </a:lnTo>
                <a:lnTo>
                  <a:pt x="67" y="42"/>
                </a:lnTo>
                <a:lnTo>
                  <a:pt x="27" y="63"/>
                </a:lnTo>
                <a:close/>
                <a:moveTo>
                  <a:pt x="9" y="45"/>
                </a:moveTo>
                <a:lnTo>
                  <a:pt x="47" y="0"/>
                </a:lnTo>
                <a:lnTo>
                  <a:pt x="68" y="0"/>
                </a:lnTo>
                <a:lnTo>
                  <a:pt x="68" y="18"/>
                </a:lnTo>
                <a:lnTo>
                  <a:pt x="21" y="54"/>
                </a:lnTo>
                <a:lnTo>
                  <a:pt x="9" y="45"/>
                </a:lnTo>
                <a:close/>
                <a:moveTo>
                  <a:pt x="0" y="36"/>
                </a:moveTo>
                <a:lnTo>
                  <a:pt x="25" y="0"/>
                </a:lnTo>
                <a:lnTo>
                  <a:pt x="38" y="0"/>
                </a:lnTo>
                <a:lnTo>
                  <a:pt x="5" y="42"/>
                </a:lnTo>
                <a:lnTo>
                  <a:pt x="0" y="36"/>
                </a:lnTo>
                <a:close/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45" name="Freeform 2849">
            <a:extLst>
              <a:ext uri="{FF2B5EF4-FFF2-40B4-BE49-F238E27FC236}">
                <a16:creationId xmlns:a16="http://schemas.microsoft.com/office/drawing/2014/main" id="{8DD0E01B-21F2-5349-AE6B-DA9E29A88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4775" y="3232150"/>
            <a:ext cx="26988" cy="22225"/>
          </a:xfrm>
          <a:custGeom>
            <a:avLst/>
            <a:gdLst>
              <a:gd name="T0" fmla="*/ 0 w 77"/>
              <a:gd name="T1" fmla="*/ 17565 h 62"/>
              <a:gd name="T2" fmla="*/ 350 w 77"/>
              <a:gd name="T3" fmla="*/ 15414 h 62"/>
              <a:gd name="T4" fmla="*/ 18927 w 77"/>
              <a:gd name="T5" fmla="*/ 18640 h 62"/>
              <a:gd name="T6" fmla="*/ 15422 w 77"/>
              <a:gd name="T7" fmla="*/ 21867 h 62"/>
              <a:gd name="T8" fmla="*/ 0 w 77"/>
              <a:gd name="T9" fmla="*/ 17565 h 62"/>
              <a:gd name="T10" fmla="*/ 0 w 77"/>
              <a:gd name="T11" fmla="*/ 7886 h 62"/>
              <a:gd name="T12" fmla="*/ 21030 w 77"/>
              <a:gd name="T13" fmla="*/ 5377 h 62"/>
              <a:gd name="T14" fmla="*/ 26638 w 77"/>
              <a:gd name="T15" fmla="*/ 11113 h 62"/>
              <a:gd name="T16" fmla="*/ 21731 w 77"/>
              <a:gd name="T17" fmla="*/ 15414 h 62"/>
              <a:gd name="T18" fmla="*/ 350 w 77"/>
              <a:gd name="T19" fmla="*/ 13263 h 62"/>
              <a:gd name="T20" fmla="*/ 0 w 77"/>
              <a:gd name="T21" fmla="*/ 7886 h 62"/>
              <a:gd name="T22" fmla="*/ 0 w 77"/>
              <a:gd name="T23" fmla="*/ 4302 h 62"/>
              <a:gd name="T24" fmla="*/ 15422 w 77"/>
              <a:gd name="T25" fmla="*/ 0 h 62"/>
              <a:gd name="T26" fmla="*/ 18576 w 77"/>
              <a:gd name="T27" fmla="*/ 3226 h 62"/>
              <a:gd name="T28" fmla="*/ 0 w 77"/>
              <a:gd name="T29" fmla="*/ 6452 h 62"/>
              <a:gd name="T30" fmla="*/ 0 w 77"/>
              <a:gd name="T31" fmla="*/ 4302 h 6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7" h="62">
                <a:moveTo>
                  <a:pt x="0" y="49"/>
                </a:moveTo>
                <a:lnTo>
                  <a:pt x="1" y="43"/>
                </a:lnTo>
                <a:lnTo>
                  <a:pt x="54" y="52"/>
                </a:lnTo>
                <a:lnTo>
                  <a:pt x="44" y="61"/>
                </a:lnTo>
                <a:lnTo>
                  <a:pt x="0" y="49"/>
                </a:lnTo>
                <a:close/>
                <a:moveTo>
                  <a:pt x="0" y="22"/>
                </a:moveTo>
                <a:lnTo>
                  <a:pt x="60" y="15"/>
                </a:lnTo>
                <a:lnTo>
                  <a:pt x="76" y="31"/>
                </a:lnTo>
                <a:lnTo>
                  <a:pt x="62" y="43"/>
                </a:lnTo>
                <a:lnTo>
                  <a:pt x="1" y="37"/>
                </a:lnTo>
                <a:lnTo>
                  <a:pt x="0" y="22"/>
                </a:lnTo>
                <a:close/>
                <a:moveTo>
                  <a:pt x="0" y="12"/>
                </a:moveTo>
                <a:lnTo>
                  <a:pt x="44" y="0"/>
                </a:lnTo>
                <a:lnTo>
                  <a:pt x="53" y="9"/>
                </a:lnTo>
                <a:lnTo>
                  <a:pt x="0" y="18"/>
                </a:lnTo>
                <a:lnTo>
                  <a:pt x="0" y="12"/>
                </a:lnTo>
                <a:close/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46" name="Freeform 2850">
            <a:extLst>
              <a:ext uri="{FF2B5EF4-FFF2-40B4-BE49-F238E27FC236}">
                <a16:creationId xmlns:a16="http://schemas.microsoft.com/office/drawing/2014/main" id="{CC19C905-7777-E345-BA5B-CBEBC4BFE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3257550"/>
            <a:ext cx="25400" cy="23813"/>
          </a:xfrm>
          <a:custGeom>
            <a:avLst/>
            <a:gdLst>
              <a:gd name="T0" fmla="*/ 0 w 69"/>
              <a:gd name="T1" fmla="*/ 9455 h 68"/>
              <a:gd name="T2" fmla="*/ 1841 w 69"/>
              <a:gd name="T3" fmla="*/ 7354 h 68"/>
              <a:gd name="T4" fmla="*/ 13252 w 69"/>
              <a:gd name="T5" fmla="*/ 23463 h 68"/>
              <a:gd name="T6" fmla="*/ 8467 w 69"/>
              <a:gd name="T7" fmla="*/ 23463 h 68"/>
              <a:gd name="T8" fmla="*/ 0 w 69"/>
              <a:gd name="T9" fmla="*/ 9455 h 68"/>
              <a:gd name="T10" fmla="*/ 7362 w 69"/>
              <a:gd name="T11" fmla="*/ 3152 h 68"/>
              <a:gd name="T12" fmla="*/ 24664 w 69"/>
              <a:gd name="T13" fmla="*/ 16109 h 68"/>
              <a:gd name="T14" fmla="*/ 25032 w 69"/>
              <a:gd name="T15" fmla="*/ 23463 h 68"/>
              <a:gd name="T16" fmla="*/ 18038 w 69"/>
              <a:gd name="T17" fmla="*/ 23463 h 68"/>
              <a:gd name="T18" fmla="*/ 2945 w 69"/>
              <a:gd name="T19" fmla="*/ 6303 h 68"/>
              <a:gd name="T20" fmla="*/ 7362 w 69"/>
              <a:gd name="T21" fmla="*/ 3152 h 68"/>
              <a:gd name="T22" fmla="*/ 9571 w 69"/>
              <a:gd name="T23" fmla="*/ 0 h 68"/>
              <a:gd name="T24" fmla="*/ 24664 w 69"/>
              <a:gd name="T25" fmla="*/ 7354 h 68"/>
              <a:gd name="T26" fmla="*/ 24664 w 69"/>
              <a:gd name="T27" fmla="*/ 12607 h 68"/>
              <a:gd name="T28" fmla="*/ 7730 w 69"/>
              <a:gd name="T29" fmla="*/ 2101 h 68"/>
              <a:gd name="T30" fmla="*/ 9571 w 69"/>
              <a:gd name="T31" fmla="*/ 0 h 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9" h="68">
                <a:moveTo>
                  <a:pt x="0" y="27"/>
                </a:moveTo>
                <a:lnTo>
                  <a:pt x="5" y="21"/>
                </a:lnTo>
                <a:lnTo>
                  <a:pt x="36" y="67"/>
                </a:lnTo>
                <a:lnTo>
                  <a:pt x="23" y="67"/>
                </a:lnTo>
                <a:lnTo>
                  <a:pt x="0" y="27"/>
                </a:lnTo>
                <a:close/>
                <a:moveTo>
                  <a:pt x="20" y="9"/>
                </a:moveTo>
                <a:lnTo>
                  <a:pt x="67" y="46"/>
                </a:lnTo>
                <a:lnTo>
                  <a:pt x="68" y="67"/>
                </a:lnTo>
                <a:lnTo>
                  <a:pt x="49" y="67"/>
                </a:lnTo>
                <a:lnTo>
                  <a:pt x="8" y="18"/>
                </a:lnTo>
                <a:lnTo>
                  <a:pt x="20" y="9"/>
                </a:lnTo>
                <a:close/>
                <a:moveTo>
                  <a:pt x="26" y="0"/>
                </a:moveTo>
                <a:lnTo>
                  <a:pt x="67" y="21"/>
                </a:lnTo>
                <a:lnTo>
                  <a:pt x="67" y="36"/>
                </a:lnTo>
                <a:lnTo>
                  <a:pt x="21" y="6"/>
                </a:lnTo>
                <a:lnTo>
                  <a:pt x="26" y="0"/>
                </a:lnTo>
                <a:close/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47" name="Freeform 2851">
            <a:extLst>
              <a:ext uri="{FF2B5EF4-FFF2-40B4-BE49-F238E27FC236}">
                <a16:creationId xmlns:a16="http://schemas.microsoft.com/office/drawing/2014/main" id="{FA4D94A8-879D-8745-9A27-1644F0DF7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8263" y="3268663"/>
            <a:ext cx="22225" cy="28575"/>
          </a:xfrm>
          <a:custGeom>
            <a:avLst/>
            <a:gdLst>
              <a:gd name="T0" fmla="*/ 4302 w 62"/>
              <a:gd name="T1" fmla="*/ 723 h 79"/>
              <a:gd name="T2" fmla="*/ 6094 w 62"/>
              <a:gd name="T3" fmla="*/ 723 h 79"/>
              <a:gd name="T4" fmla="*/ 3226 w 62"/>
              <a:gd name="T5" fmla="*/ 20617 h 79"/>
              <a:gd name="T6" fmla="*/ 0 w 62"/>
              <a:gd name="T7" fmla="*/ 16277 h 79"/>
              <a:gd name="T8" fmla="*/ 4302 w 62"/>
              <a:gd name="T9" fmla="*/ 723 h 79"/>
              <a:gd name="T10" fmla="*/ 13622 w 62"/>
              <a:gd name="T11" fmla="*/ 723 h 79"/>
              <a:gd name="T12" fmla="*/ 16131 w 62"/>
              <a:gd name="T13" fmla="*/ 21703 h 79"/>
              <a:gd name="T14" fmla="*/ 11829 w 62"/>
              <a:gd name="T15" fmla="*/ 28213 h 79"/>
              <a:gd name="T16" fmla="*/ 6094 w 62"/>
              <a:gd name="T17" fmla="*/ 22788 h 79"/>
              <a:gd name="T18" fmla="*/ 8245 w 62"/>
              <a:gd name="T19" fmla="*/ 723 h 79"/>
              <a:gd name="T20" fmla="*/ 13622 w 62"/>
              <a:gd name="T21" fmla="*/ 723 h 79"/>
              <a:gd name="T22" fmla="*/ 17565 w 62"/>
              <a:gd name="T23" fmla="*/ 0 h 79"/>
              <a:gd name="T24" fmla="*/ 21867 w 62"/>
              <a:gd name="T25" fmla="*/ 15192 h 79"/>
              <a:gd name="T26" fmla="*/ 18282 w 62"/>
              <a:gd name="T27" fmla="*/ 19532 h 79"/>
              <a:gd name="T28" fmla="*/ 15056 w 62"/>
              <a:gd name="T29" fmla="*/ 723 h 79"/>
              <a:gd name="T30" fmla="*/ 17565 w 62"/>
              <a:gd name="T31" fmla="*/ 0 h 7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2" h="79">
                <a:moveTo>
                  <a:pt x="12" y="2"/>
                </a:moveTo>
                <a:lnTo>
                  <a:pt x="17" y="2"/>
                </a:lnTo>
                <a:lnTo>
                  <a:pt x="9" y="57"/>
                </a:lnTo>
                <a:lnTo>
                  <a:pt x="0" y="45"/>
                </a:lnTo>
                <a:lnTo>
                  <a:pt x="12" y="2"/>
                </a:lnTo>
                <a:close/>
                <a:moveTo>
                  <a:pt x="38" y="2"/>
                </a:moveTo>
                <a:lnTo>
                  <a:pt x="45" y="60"/>
                </a:lnTo>
                <a:lnTo>
                  <a:pt x="33" y="78"/>
                </a:lnTo>
                <a:lnTo>
                  <a:pt x="17" y="63"/>
                </a:lnTo>
                <a:lnTo>
                  <a:pt x="23" y="2"/>
                </a:lnTo>
                <a:lnTo>
                  <a:pt x="38" y="2"/>
                </a:lnTo>
                <a:close/>
                <a:moveTo>
                  <a:pt x="49" y="0"/>
                </a:moveTo>
                <a:lnTo>
                  <a:pt x="61" y="42"/>
                </a:lnTo>
                <a:lnTo>
                  <a:pt x="51" y="54"/>
                </a:lnTo>
                <a:lnTo>
                  <a:pt x="42" y="2"/>
                </a:lnTo>
                <a:lnTo>
                  <a:pt x="49" y="0"/>
                </a:lnTo>
                <a:close/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48" name="Freeform 2852">
            <a:extLst>
              <a:ext uri="{FF2B5EF4-FFF2-40B4-BE49-F238E27FC236}">
                <a16:creationId xmlns:a16="http://schemas.microsoft.com/office/drawing/2014/main" id="{7CE4BB64-3C1D-9948-9403-6DEC688DB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3257550"/>
            <a:ext cx="23813" cy="23813"/>
          </a:xfrm>
          <a:custGeom>
            <a:avLst/>
            <a:gdLst>
              <a:gd name="T0" fmla="*/ 15058 w 68"/>
              <a:gd name="T1" fmla="*/ 0 h 68"/>
              <a:gd name="T2" fmla="*/ 16109 w 68"/>
              <a:gd name="T3" fmla="*/ 2101 h 68"/>
              <a:gd name="T4" fmla="*/ 0 w 68"/>
              <a:gd name="T5" fmla="*/ 12607 h 68"/>
              <a:gd name="T6" fmla="*/ 700 w 68"/>
              <a:gd name="T7" fmla="*/ 7354 h 68"/>
              <a:gd name="T8" fmla="*/ 15058 w 68"/>
              <a:gd name="T9" fmla="*/ 0 h 68"/>
              <a:gd name="T10" fmla="*/ 21011 w 68"/>
              <a:gd name="T11" fmla="*/ 6303 h 68"/>
              <a:gd name="T12" fmla="*/ 8054 w 68"/>
              <a:gd name="T13" fmla="*/ 23463 h 68"/>
              <a:gd name="T14" fmla="*/ 0 w 68"/>
              <a:gd name="T15" fmla="*/ 23463 h 68"/>
              <a:gd name="T16" fmla="*/ 0 w 68"/>
              <a:gd name="T17" fmla="*/ 17159 h 68"/>
              <a:gd name="T18" fmla="*/ 17159 w 68"/>
              <a:gd name="T19" fmla="*/ 3152 h 68"/>
              <a:gd name="T20" fmla="*/ 21011 w 68"/>
              <a:gd name="T21" fmla="*/ 6303 h 68"/>
              <a:gd name="T22" fmla="*/ 23463 w 68"/>
              <a:gd name="T23" fmla="*/ 8755 h 68"/>
              <a:gd name="T24" fmla="*/ 16109 w 68"/>
              <a:gd name="T25" fmla="*/ 23463 h 68"/>
              <a:gd name="T26" fmla="*/ 11907 w 68"/>
              <a:gd name="T27" fmla="*/ 23463 h 68"/>
              <a:gd name="T28" fmla="*/ 21362 w 68"/>
              <a:gd name="T29" fmla="*/ 7354 h 68"/>
              <a:gd name="T30" fmla="*/ 23463 w 68"/>
              <a:gd name="T31" fmla="*/ 8755 h 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8" h="68">
                <a:moveTo>
                  <a:pt x="43" y="0"/>
                </a:moveTo>
                <a:lnTo>
                  <a:pt x="46" y="6"/>
                </a:lnTo>
                <a:lnTo>
                  <a:pt x="0" y="36"/>
                </a:lnTo>
                <a:lnTo>
                  <a:pt x="2" y="21"/>
                </a:lnTo>
                <a:lnTo>
                  <a:pt x="43" y="0"/>
                </a:lnTo>
                <a:close/>
                <a:moveTo>
                  <a:pt x="60" y="18"/>
                </a:moveTo>
                <a:lnTo>
                  <a:pt x="23" y="67"/>
                </a:lnTo>
                <a:lnTo>
                  <a:pt x="0" y="67"/>
                </a:lnTo>
                <a:lnTo>
                  <a:pt x="0" y="49"/>
                </a:lnTo>
                <a:lnTo>
                  <a:pt x="49" y="9"/>
                </a:lnTo>
                <a:lnTo>
                  <a:pt x="60" y="18"/>
                </a:lnTo>
                <a:close/>
                <a:moveTo>
                  <a:pt x="67" y="25"/>
                </a:moveTo>
                <a:lnTo>
                  <a:pt x="46" y="67"/>
                </a:lnTo>
                <a:lnTo>
                  <a:pt x="34" y="67"/>
                </a:lnTo>
                <a:lnTo>
                  <a:pt x="61" y="21"/>
                </a:lnTo>
                <a:lnTo>
                  <a:pt x="67" y="25"/>
                </a:lnTo>
                <a:close/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49" name="Freeform 2853">
            <a:extLst>
              <a:ext uri="{FF2B5EF4-FFF2-40B4-BE49-F238E27FC236}">
                <a16:creationId xmlns:a16="http://schemas.microsoft.com/office/drawing/2014/main" id="{3E89D148-BF05-0241-A934-0681240FD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6988" y="3232150"/>
            <a:ext cx="28575" cy="22225"/>
          </a:xfrm>
          <a:custGeom>
            <a:avLst/>
            <a:gdLst>
              <a:gd name="T0" fmla="*/ 27842 w 78"/>
              <a:gd name="T1" fmla="*/ 4302 h 62"/>
              <a:gd name="T2" fmla="*/ 27842 w 78"/>
              <a:gd name="T3" fmla="*/ 6452 h 62"/>
              <a:gd name="T4" fmla="*/ 7693 w 78"/>
              <a:gd name="T5" fmla="*/ 3226 h 62"/>
              <a:gd name="T6" fmla="*/ 11723 w 78"/>
              <a:gd name="T7" fmla="*/ 0 h 62"/>
              <a:gd name="T8" fmla="*/ 27842 w 78"/>
              <a:gd name="T9" fmla="*/ 4302 h 62"/>
              <a:gd name="T10" fmla="*/ 28209 w 78"/>
              <a:gd name="T11" fmla="*/ 13263 h 62"/>
              <a:gd name="T12" fmla="*/ 5495 w 78"/>
              <a:gd name="T13" fmla="*/ 16490 h 62"/>
              <a:gd name="T14" fmla="*/ 0 w 78"/>
              <a:gd name="T15" fmla="*/ 11113 h 62"/>
              <a:gd name="T16" fmla="*/ 4396 w 78"/>
              <a:gd name="T17" fmla="*/ 6452 h 62"/>
              <a:gd name="T18" fmla="*/ 27842 w 78"/>
              <a:gd name="T19" fmla="*/ 7886 h 62"/>
              <a:gd name="T20" fmla="*/ 28209 w 78"/>
              <a:gd name="T21" fmla="*/ 13263 h 62"/>
              <a:gd name="T22" fmla="*/ 12089 w 78"/>
              <a:gd name="T23" fmla="*/ 21867 h 62"/>
              <a:gd name="T24" fmla="*/ 7693 w 78"/>
              <a:gd name="T25" fmla="*/ 18640 h 62"/>
              <a:gd name="T26" fmla="*/ 28209 w 78"/>
              <a:gd name="T27" fmla="*/ 15414 h 62"/>
              <a:gd name="T28" fmla="*/ 28209 w 78"/>
              <a:gd name="T29" fmla="*/ 17565 h 62"/>
              <a:gd name="T30" fmla="*/ 12089 w 78"/>
              <a:gd name="T31" fmla="*/ 21867 h 6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8" h="62">
                <a:moveTo>
                  <a:pt x="76" y="12"/>
                </a:moveTo>
                <a:lnTo>
                  <a:pt x="76" y="18"/>
                </a:lnTo>
                <a:lnTo>
                  <a:pt x="21" y="9"/>
                </a:lnTo>
                <a:lnTo>
                  <a:pt x="32" y="0"/>
                </a:lnTo>
                <a:lnTo>
                  <a:pt x="76" y="12"/>
                </a:lnTo>
                <a:close/>
                <a:moveTo>
                  <a:pt x="77" y="37"/>
                </a:moveTo>
                <a:lnTo>
                  <a:pt x="15" y="46"/>
                </a:lnTo>
                <a:lnTo>
                  <a:pt x="0" y="31"/>
                </a:lnTo>
                <a:lnTo>
                  <a:pt x="12" y="18"/>
                </a:lnTo>
                <a:lnTo>
                  <a:pt x="76" y="22"/>
                </a:lnTo>
                <a:lnTo>
                  <a:pt x="77" y="37"/>
                </a:lnTo>
                <a:close/>
                <a:moveTo>
                  <a:pt x="33" y="61"/>
                </a:moveTo>
                <a:lnTo>
                  <a:pt x="21" y="52"/>
                </a:lnTo>
                <a:lnTo>
                  <a:pt x="77" y="43"/>
                </a:lnTo>
                <a:lnTo>
                  <a:pt x="77" y="49"/>
                </a:lnTo>
                <a:lnTo>
                  <a:pt x="33" y="61"/>
                </a:lnTo>
                <a:close/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50" name="Freeform 2854">
            <a:extLst>
              <a:ext uri="{FF2B5EF4-FFF2-40B4-BE49-F238E27FC236}">
                <a16:creationId xmlns:a16="http://schemas.microsoft.com/office/drawing/2014/main" id="{2AC53A46-AC47-8B4E-A4F4-8BF5BCEC7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3975" y="3217863"/>
            <a:ext cx="52388" cy="53975"/>
          </a:xfrm>
          <a:custGeom>
            <a:avLst/>
            <a:gdLst>
              <a:gd name="T0" fmla="*/ 52027 w 145"/>
              <a:gd name="T1" fmla="*/ 26268 h 150"/>
              <a:gd name="T2" fmla="*/ 26375 w 145"/>
              <a:gd name="T3" fmla="*/ 53615 h 150"/>
              <a:gd name="T4" fmla="*/ 0 w 145"/>
              <a:gd name="T5" fmla="*/ 26268 h 150"/>
              <a:gd name="T6" fmla="*/ 26375 w 145"/>
              <a:gd name="T7" fmla="*/ 0 h 150"/>
              <a:gd name="T8" fmla="*/ 52027 w 145"/>
              <a:gd name="T9" fmla="*/ 26268 h 1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5" h="150">
                <a:moveTo>
                  <a:pt x="144" y="73"/>
                </a:moveTo>
                <a:cubicBezTo>
                  <a:pt x="144" y="115"/>
                  <a:pt x="111" y="149"/>
                  <a:pt x="73" y="149"/>
                </a:cubicBezTo>
                <a:cubicBezTo>
                  <a:pt x="30" y="149"/>
                  <a:pt x="0" y="115"/>
                  <a:pt x="0" y="73"/>
                </a:cubicBezTo>
                <a:cubicBezTo>
                  <a:pt x="0" y="33"/>
                  <a:pt x="30" y="0"/>
                  <a:pt x="73" y="0"/>
                </a:cubicBezTo>
                <a:cubicBezTo>
                  <a:pt x="111" y="0"/>
                  <a:pt x="144" y="33"/>
                  <a:pt x="144" y="73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51" name="Freeform 2855">
            <a:extLst>
              <a:ext uri="{FF2B5EF4-FFF2-40B4-BE49-F238E27FC236}">
                <a16:creationId xmlns:a16="http://schemas.microsoft.com/office/drawing/2014/main" id="{F5CFEC33-2508-E647-8E7B-ECACC5F50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1450" y="3228975"/>
            <a:ext cx="28575" cy="30163"/>
          </a:xfrm>
          <a:custGeom>
            <a:avLst/>
            <a:gdLst>
              <a:gd name="T0" fmla="*/ 0 w 80"/>
              <a:gd name="T1" fmla="*/ 23258 h 83"/>
              <a:gd name="T2" fmla="*/ 7144 w 80"/>
              <a:gd name="T3" fmla="*/ 14536 h 83"/>
              <a:gd name="T4" fmla="*/ 0 w 80"/>
              <a:gd name="T5" fmla="*/ 5451 h 83"/>
              <a:gd name="T6" fmla="*/ 11430 w 80"/>
              <a:gd name="T7" fmla="*/ 8722 h 83"/>
              <a:gd name="T8" fmla="*/ 17145 w 80"/>
              <a:gd name="T9" fmla="*/ 0 h 83"/>
              <a:gd name="T10" fmla="*/ 17145 w 80"/>
              <a:gd name="T11" fmla="*/ 11266 h 83"/>
              <a:gd name="T12" fmla="*/ 28218 w 80"/>
              <a:gd name="T13" fmla="*/ 14536 h 83"/>
              <a:gd name="T14" fmla="*/ 17145 w 80"/>
              <a:gd name="T15" fmla="*/ 17807 h 83"/>
              <a:gd name="T16" fmla="*/ 17145 w 80"/>
              <a:gd name="T17" fmla="*/ 29800 h 83"/>
              <a:gd name="T18" fmla="*/ 11430 w 80"/>
              <a:gd name="T19" fmla="*/ 19988 h 83"/>
              <a:gd name="T20" fmla="*/ 0 w 80"/>
              <a:gd name="T21" fmla="*/ 23258 h 8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0" h="83">
                <a:moveTo>
                  <a:pt x="0" y="64"/>
                </a:moveTo>
                <a:lnTo>
                  <a:pt x="20" y="40"/>
                </a:lnTo>
                <a:lnTo>
                  <a:pt x="0" y="15"/>
                </a:lnTo>
                <a:lnTo>
                  <a:pt x="32" y="24"/>
                </a:lnTo>
                <a:lnTo>
                  <a:pt x="48" y="0"/>
                </a:lnTo>
                <a:lnTo>
                  <a:pt x="48" y="31"/>
                </a:lnTo>
                <a:lnTo>
                  <a:pt x="79" y="40"/>
                </a:lnTo>
                <a:lnTo>
                  <a:pt x="48" y="49"/>
                </a:lnTo>
                <a:lnTo>
                  <a:pt x="48" y="82"/>
                </a:lnTo>
                <a:lnTo>
                  <a:pt x="32" y="55"/>
                </a:lnTo>
                <a:lnTo>
                  <a:pt x="0" y="64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52" name="Freeform 2856">
            <a:extLst>
              <a:ext uri="{FF2B5EF4-FFF2-40B4-BE49-F238E27FC236}">
                <a16:creationId xmlns:a16="http://schemas.microsoft.com/office/drawing/2014/main" id="{E1AD9409-966F-6745-9CCB-36C2A99A1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3136900"/>
            <a:ext cx="30162" cy="30163"/>
          </a:xfrm>
          <a:custGeom>
            <a:avLst/>
            <a:gdLst>
              <a:gd name="T0" fmla="*/ 25194 w 85"/>
              <a:gd name="T1" fmla="*/ 2180 h 83"/>
              <a:gd name="T2" fmla="*/ 20581 w 85"/>
              <a:gd name="T3" fmla="*/ 13446 h 83"/>
              <a:gd name="T4" fmla="*/ 29807 w 85"/>
              <a:gd name="T5" fmla="*/ 21078 h 83"/>
              <a:gd name="T6" fmla="*/ 17742 w 85"/>
              <a:gd name="T7" fmla="*/ 19988 h 83"/>
              <a:gd name="T8" fmla="*/ 13484 w 85"/>
              <a:gd name="T9" fmla="*/ 29800 h 83"/>
              <a:gd name="T10" fmla="*/ 11355 w 85"/>
              <a:gd name="T11" fmla="*/ 18897 h 83"/>
              <a:gd name="T12" fmla="*/ 0 w 85"/>
              <a:gd name="T13" fmla="*/ 17807 h 83"/>
              <a:gd name="T14" fmla="*/ 9581 w 85"/>
              <a:gd name="T15" fmla="*/ 12356 h 83"/>
              <a:gd name="T16" fmla="*/ 7452 w 85"/>
              <a:gd name="T17" fmla="*/ 0 h 83"/>
              <a:gd name="T18" fmla="*/ 16323 w 85"/>
              <a:gd name="T19" fmla="*/ 8722 h 83"/>
              <a:gd name="T20" fmla="*/ 25194 w 85"/>
              <a:gd name="T21" fmla="*/ 2180 h 8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83">
                <a:moveTo>
                  <a:pt x="71" y="6"/>
                </a:moveTo>
                <a:lnTo>
                  <a:pt x="58" y="37"/>
                </a:lnTo>
                <a:lnTo>
                  <a:pt x="84" y="58"/>
                </a:lnTo>
                <a:lnTo>
                  <a:pt x="50" y="55"/>
                </a:lnTo>
                <a:lnTo>
                  <a:pt x="38" y="82"/>
                </a:lnTo>
                <a:lnTo>
                  <a:pt x="32" y="52"/>
                </a:lnTo>
                <a:lnTo>
                  <a:pt x="0" y="49"/>
                </a:lnTo>
                <a:lnTo>
                  <a:pt x="27" y="34"/>
                </a:lnTo>
                <a:lnTo>
                  <a:pt x="21" y="0"/>
                </a:lnTo>
                <a:lnTo>
                  <a:pt x="46" y="24"/>
                </a:lnTo>
                <a:lnTo>
                  <a:pt x="71" y="6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953" name="Group 2">
            <a:extLst>
              <a:ext uri="{FF2B5EF4-FFF2-40B4-BE49-F238E27FC236}">
                <a16:creationId xmlns:a16="http://schemas.microsoft.com/office/drawing/2014/main" id="{5CF90016-FE96-234B-8A7E-84591C292F56}"/>
              </a:ext>
            </a:extLst>
          </p:cNvPr>
          <p:cNvGrpSpPr>
            <a:grpSpLocks/>
          </p:cNvGrpSpPr>
          <p:nvPr/>
        </p:nvGrpSpPr>
        <p:grpSpPr bwMode="auto">
          <a:xfrm>
            <a:off x="9409113" y="3117850"/>
            <a:ext cx="431800" cy="250825"/>
            <a:chOff x="9409113" y="3117850"/>
            <a:chExt cx="431800" cy="250825"/>
          </a:xfrm>
        </p:grpSpPr>
        <p:sp>
          <p:nvSpPr>
            <p:cNvPr id="12721" name="Freeform 2857">
              <a:extLst>
                <a:ext uri="{FF2B5EF4-FFF2-40B4-BE49-F238E27FC236}">
                  <a16:creationId xmlns:a16="http://schemas.microsoft.com/office/drawing/2014/main" id="{BBB5F661-C25D-934A-BE66-D30DBFF3E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9113" y="3117850"/>
              <a:ext cx="431800" cy="84138"/>
            </a:xfrm>
            <a:custGeom>
              <a:avLst/>
              <a:gdLst>
                <a:gd name="T0" fmla="*/ 431440 w 1201"/>
                <a:gd name="T1" fmla="*/ 83778 h 234"/>
                <a:gd name="T2" fmla="*/ 215720 w 1201"/>
                <a:gd name="T3" fmla="*/ 83778 h 234"/>
                <a:gd name="T4" fmla="*/ 0 w 1201"/>
                <a:gd name="T5" fmla="*/ 83778 h 234"/>
                <a:gd name="T6" fmla="*/ 0 w 1201"/>
                <a:gd name="T7" fmla="*/ 0 h 234"/>
                <a:gd name="T8" fmla="*/ 431440 w 1201"/>
                <a:gd name="T9" fmla="*/ 0 h 234"/>
                <a:gd name="T10" fmla="*/ 431440 w 1201"/>
                <a:gd name="T11" fmla="*/ 83778 h 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1" h="234">
                  <a:moveTo>
                    <a:pt x="1200" y="233"/>
                  </a:moveTo>
                  <a:lnTo>
                    <a:pt x="600" y="233"/>
                  </a:lnTo>
                  <a:lnTo>
                    <a:pt x="0" y="233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233"/>
                  </a:lnTo>
                </a:path>
              </a:pathLst>
            </a:custGeom>
            <a:solidFill>
              <a:srgbClr val="F4F4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22" name="Freeform 2858">
              <a:extLst>
                <a:ext uri="{FF2B5EF4-FFF2-40B4-BE49-F238E27FC236}">
                  <a16:creationId xmlns:a16="http://schemas.microsoft.com/office/drawing/2014/main" id="{42ABEE9C-86BB-DD40-A534-6E2BE17D1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9113" y="3200400"/>
              <a:ext cx="431800" cy="84138"/>
            </a:xfrm>
            <a:custGeom>
              <a:avLst/>
              <a:gdLst>
                <a:gd name="T0" fmla="*/ 431440 w 1201"/>
                <a:gd name="T1" fmla="*/ 83780 h 235"/>
                <a:gd name="T2" fmla="*/ 215720 w 1201"/>
                <a:gd name="T3" fmla="*/ 83780 h 235"/>
                <a:gd name="T4" fmla="*/ 0 w 1201"/>
                <a:gd name="T5" fmla="*/ 83780 h 235"/>
                <a:gd name="T6" fmla="*/ 0 w 1201"/>
                <a:gd name="T7" fmla="*/ 0 h 235"/>
                <a:gd name="T8" fmla="*/ 431440 w 1201"/>
                <a:gd name="T9" fmla="*/ 0 h 235"/>
                <a:gd name="T10" fmla="*/ 431440 w 1201"/>
                <a:gd name="T11" fmla="*/ 83780 h 2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1" h="235">
                  <a:moveTo>
                    <a:pt x="1200" y="234"/>
                  </a:moveTo>
                  <a:lnTo>
                    <a:pt x="600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234"/>
                  </a:lnTo>
                </a:path>
              </a:pathLst>
            </a:custGeom>
            <a:solidFill>
              <a:srgbClr val="323E9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23" name="Freeform 2859">
              <a:extLst>
                <a:ext uri="{FF2B5EF4-FFF2-40B4-BE49-F238E27FC236}">
                  <a16:creationId xmlns:a16="http://schemas.microsoft.com/office/drawing/2014/main" id="{42377F82-41CF-6B40-95DD-825C84BF6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9113" y="3286125"/>
              <a:ext cx="431800" cy="82550"/>
            </a:xfrm>
            <a:custGeom>
              <a:avLst/>
              <a:gdLst>
                <a:gd name="T0" fmla="*/ 215720 w 1201"/>
                <a:gd name="T1" fmla="*/ 82193 h 231"/>
                <a:gd name="T2" fmla="*/ 0 w 1201"/>
                <a:gd name="T3" fmla="*/ 82193 h 231"/>
                <a:gd name="T4" fmla="*/ 0 w 1201"/>
                <a:gd name="T5" fmla="*/ 0 h 231"/>
                <a:gd name="T6" fmla="*/ 431440 w 1201"/>
                <a:gd name="T7" fmla="*/ 0 h 231"/>
                <a:gd name="T8" fmla="*/ 431440 w 1201"/>
                <a:gd name="T9" fmla="*/ 82193 h 231"/>
                <a:gd name="T10" fmla="*/ 215720 w 1201"/>
                <a:gd name="T11" fmla="*/ 82193 h 2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1" h="231">
                  <a:moveTo>
                    <a:pt x="600" y="230"/>
                  </a:moveTo>
                  <a:lnTo>
                    <a:pt x="0" y="230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230"/>
                  </a:lnTo>
                  <a:lnTo>
                    <a:pt x="600" y="230"/>
                  </a:lnTo>
                </a:path>
              </a:pathLst>
            </a:custGeom>
            <a:solidFill>
              <a:srgbClr val="D8001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954" name="Freeform 2860">
            <a:extLst>
              <a:ext uri="{FF2B5EF4-FFF2-40B4-BE49-F238E27FC236}">
                <a16:creationId xmlns:a16="http://schemas.microsoft.com/office/drawing/2014/main" id="{F6CEFA04-4364-1C45-AA3A-524460D78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200400"/>
            <a:ext cx="431800" cy="85725"/>
          </a:xfrm>
          <a:custGeom>
            <a:avLst/>
            <a:gdLst>
              <a:gd name="T0" fmla="*/ 0 w 1199"/>
              <a:gd name="T1" fmla="*/ 0 h 238"/>
              <a:gd name="T2" fmla="*/ 431440 w 1199"/>
              <a:gd name="T3" fmla="*/ 0 h 238"/>
              <a:gd name="T4" fmla="*/ 431440 w 1199"/>
              <a:gd name="T5" fmla="*/ 85365 h 238"/>
              <a:gd name="T6" fmla="*/ 215720 w 1199"/>
              <a:gd name="T7" fmla="*/ 85365 h 238"/>
              <a:gd name="T8" fmla="*/ 0 w 1199"/>
              <a:gd name="T9" fmla="*/ 85365 h 238"/>
              <a:gd name="T10" fmla="*/ 0 w 1199"/>
              <a:gd name="T11" fmla="*/ 0 h 2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8">
                <a:moveTo>
                  <a:pt x="0" y="0"/>
                </a:moveTo>
                <a:lnTo>
                  <a:pt x="1198" y="0"/>
                </a:lnTo>
                <a:lnTo>
                  <a:pt x="1198" y="237"/>
                </a:lnTo>
                <a:lnTo>
                  <a:pt x="599" y="237"/>
                </a:lnTo>
                <a:lnTo>
                  <a:pt x="0" y="23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55" name="Freeform 2861">
            <a:extLst>
              <a:ext uri="{FF2B5EF4-FFF2-40B4-BE49-F238E27FC236}">
                <a16:creationId xmlns:a16="http://schemas.microsoft.com/office/drawing/2014/main" id="{279F818A-B4FE-334D-945E-4830C4142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286125"/>
            <a:ext cx="431800" cy="82550"/>
          </a:xfrm>
          <a:custGeom>
            <a:avLst/>
            <a:gdLst>
              <a:gd name="T0" fmla="*/ 215720 w 1199"/>
              <a:gd name="T1" fmla="*/ 82193 h 231"/>
              <a:gd name="T2" fmla="*/ 0 w 1199"/>
              <a:gd name="T3" fmla="*/ 82193 h 231"/>
              <a:gd name="T4" fmla="*/ 0 w 1199"/>
              <a:gd name="T5" fmla="*/ 0 h 231"/>
              <a:gd name="T6" fmla="*/ 431440 w 1199"/>
              <a:gd name="T7" fmla="*/ 0 h 231"/>
              <a:gd name="T8" fmla="*/ 431440 w 1199"/>
              <a:gd name="T9" fmla="*/ 82193 h 231"/>
              <a:gd name="T10" fmla="*/ 215720 w 1199"/>
              <a:gd name="T11" fmla="*/ 82193 h 2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1">
                <a:moveTo>
                  <a:pt x="599" y="230"/>
                </a:moveTo>
                <a:lnTo>
                  <a:pt x="0" y="230"/>
                </a:lnTo>
                <a:lnTo>
                  <a:pt x="0" y="0"/>
                </a:lnTo>
                <a:lnTo>
                  <a:pt x="1198" y="0"/>
                </a:lnTo>
                <a:lnTo>
                  <a:pt x="1198" y="230"/>
                </a:lnTo>
                <a:lnTo>
                  <a:pt x="599" y="230"/>
                </a:lnTo>
              </a:path>
            </a:pathLst>
          </a:custGeom>
          <a:solidFill>
            <a:srgbClr val="2534A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56" name="Freeform 2862">
            <a:extLst>
              <a:ext uri="{FF2B5EF4-FFF2-40B4-BE49-F238E27FC236}">
                <a16:creationId xmlns:a16="http://schemas.microsoft.com/office/drawing/2014/main" id="{6938D498-7900-224C-A535-3027BF2EE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117850"/>
            <a:ext cx="431800" cy="84138"/>
          </a:xfrm>
          <a:custGeom>
            <a:avLst/>
            <a:gdLst>
              <a:gd name="T0" fmla="*/ 0 w 1199"/>
              <a:gd name="T1" fmla="*/ 0 h 234"/>
              <a:gd name="T2" fmla="*/ 431440 w 1199"/>
              <a:gd name="T3" fmla="*/ 0 h 234"/>
              <a:gd name="T4" fmla="*/ 431440 w 1199"/>
              <a:gd name="T5" fmla="*/ 83778 h 234"/>
              <a:gd name="T6" fmla="*/ 215720 w 1199"/>
              <a:gd name="T7" fmla="*/ 83778 h 234"/>
              <a:gd name="T8" fmla="*/ 0 w 1199"/>
              <a:gd name="T9" fmla="*/ 83778 h 234"/>
              <a:gd name="T10" fmla="*/ 0 w 1199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0" y="0"/>
                </a:move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57" name="Freeform 2863">
            <a:extLst>
              <a:ext uri="{FF2B5EF4-FFF2-40B4-BE49-F238E27FC236}">
                <a16:creationId xmlns:a16="http://schemas.microsoft.com/office/drawing/2014/main" id="{55E09C31-B047-5D4D-BA5B-5ACE8E083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125" y="3211513"/>
            <a:ext cx="63500" cy="63500"/>
          </a:xfrm>
          <a:custGeom>
            <a:avLst/>
            <a:gdLst>
              <a:gd name="T0" fmla="*/ 63143 w 178"/>
              <a:gd name="T1" fmla="*/ 31750 h 178"/>
              <a:gd name="T2" fmla="*/ 31393 w 178"/>
              <a:gd name="T3" fmla="*/ 63143 h 178"/>
              <a:gd name="T4" fmla="*/ 0 w 178"/>
              <a:gd name="T5" fmla="*/ 31750 h 178"/>
              <a:gd name="T6" fmla="*/ 31393 w 178"/>
              <a:gd name="T7" fmla="*/ 0 h 178"/>
              <a:gd name="T8" fmla="*/ 63143 w 178"/>
              <a:gd name="T9" fmla="*/ 31750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8" h="178">
                <a:moveTo>
                  <a:pt x="177" y="89"/>
                </a:moveTo>
                <a:cubicBezTo>
                  <a:pt x="177" y="137"/>
                  <a:pt x="137" y="177"/>
                  <a:pt x="88" y="177"/>
                </a:cubicBezTo>
                <a:cubicBezTo>
                  <a:pt x="38" y="177"/>
                  <a:pt x="0" y="137"/>
                  <a:pt x="0" y="89"/>
                </a:cubicBezTo>
                <a:cubicBezTo>
                  <a:pt x="0" y="40"/>
                  <a:pt x="38" y="0"/>
                  <a:pt x="88" y="0"/>
                </a:cubicBezTo>
                <a:cubicBezTo>
                  <a:pt x="137" y="0"/>
                  <a:pt x="177" y="40"/>
                  <a:pt x="177" y="8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58" name="Freeform 2864">
            <a:extLst>
              <a:ext uri="{FF2B5EF4-FFF2-40B4-BE49-F238E27FC236}">
                <a16:creationId xmlns:a16="http://schemas.microsoft.com/office/drawing/2014/main" id="{267B634B-CCCB-6E4F-8840-37C858852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6538" y="3211513"/>
            <a:ext cx="65087" cy="65087"/>
          </a:xfrm>
          <a:custGeom>
            <a:avLst/>
            <a:gdLst>
              <a:gd name="T0" fmla="*/ 32364 w 181"/>
              <a:gd name="T1" fmla="*/ 64731 h 183"/>
              <a:gd name="T2" fmla="*/ 0 w 181"/>
              <a:gd name="T3" fmla="*/ 32366 h 183"/>
              <a:gd name="T4" fmla="*/ 32364 w 181"/>
              <a:gd name="T5" fmla="*/ 0 h 183"/>
              <a:gd name="T6" fmla="*/ 64727 w 181"/>
              <a:gd name="T7" fmla="*/ 32366 h 183"/>
              <a:gd name="T8" fmla="*/ 32364 w 181"/>
              <a:gd name="T9" fmla="*/ 64731 h 183"/>
              <a:gd name="T10" fmla="*/ 32364 w 181"/>
              <a:gd name="T11" fmla="*/ 711 h 183"/>
              <a:gd name="T12" fmla="*/ 1079 w 181"/>
              <a:gd name="T13" fmla="*/ 32366 h 183"/>
              <a:gd name="T14" fmla="*/ 32364 w 181"/>
              <a:gd name="T15" fmla="*/ 63664 h 183"/>
              <a:gd name="T16" fmla="*/ 63649 w 181"/>
              <a:gd name="T17" fmla="*/ 32366 h 183"/>
              <a:gd name="T18" fmla="*/ 32364 w 181"/>
              <a:gd name="T19" fmla="*/ 711 h 18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1" h="183">
                <a:moveTo>
                  <a:pt x="90" y="182"/>
                </a:moveTo>
                <a:cubicBezTo>
                  <a:pt x="40" y="182"/>
                  <a:pt x="0" y="139"/>
                  <a:pt x="0" y="91"/>
                </a:cubicBezTo>
                <a:cubicBezTo>
                  <a:pt x="0" y="42"/>
                  <a:pt x="40" y="0"/>
                  <a:pt x="90" y="0"/>
                </a:cubicBezTo>
                <a:cubicBezTo>
                  <a:pt x="140" y="0"/>
                  <a:pt x="180" y="42"/>
                  <a:pt x="180" y="91"/>
                </a:cubicBezTo>
                <a:cubicBezTo>
                  <a:pt x="180" y="139"/>
                  <a:pt x="140" y="182"/>
                  <a:pt x="90" y="182"/>
                </a:cubicBezTo>
                <a:close/>
                <a:moveTo>
                  <a:pt x="90" y="2"/>
                </a:moveTo>
                <a:cubicBezTo>
                  <a:pt x="40" y="2"/>
                  <a:pt x="3" y="42"/>
                  <a:pt x="3" y="91"/>
                </a:cubicBezTo>
                <a:cubicBezTo>
                  <a:pt x="3" y="139"/>
                  <a:pt x="40" y="179"/>
                  <a:pt x="90" y="179"/>
                </a:cubicBezTo>
                <a:cubicBezTo>
                  <a:pt x="139" y="179"/>
                  <a:pt x="177" y="139"/>
                  <a:pt x="177" y="91"/>
                </a:cubicBezTo>
                <a:cubicBezTo>
                  <a:pt x="177" y="42"/>
                  <a:pt x="139" y="2"/>
                  <a:pt x="9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59" name="Freeform 2865">
            <a:extLst>
              <a:ext uri="{FF2B5EF4-FFF2-40B4-BE49-F238E27FC236}">
                <a16:creationId xmlns:a16="http://schemas.microsoft.com/office/drawing/2014/main" id="{FBA38184-2D28-9146-A1B9-56500A48D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1300" y="3216275"/>
            <a:ext cx="55563" cy="55563"/>
          </a:xfrm>
          <a:custGeom>
            <a:avLst/>
            <a:gdLst>
              <a:gd name="T0" fmla="*/ 27782 w 154"/>
              <a:gd name="T1" fmla="*/ 0 h 153"/>
              <a:gd name="T2" fmla="*/ 55202 w 154"/>
              <a:gd name="T3" fmla="*/ 27600 h 153"/>
              <a:gd name="T4" fmla="*/ 27782 w 154"/>
              <a:gd name="T5" fmla="*/ 55200 h 153"/>
              <a:gd name="T6" fmla="*/ 0 w 154"/>
              <a:gd name="T7" fmla="*/ 27600 h 153"/>
              <a:gd name="T8" fmla="*/ 27782 w 154"/>
              <a:gd name="T9" fmla="*/ 0 h 153"/>
              <a:gd name="T10" fmla="*/ 27782 w 154"/>
              <a:gd name="T11" fmla="*/ 47210 h 153"/>
              <a:gd name="T12" fmla="*/ 48347 w 154"/>
              <a:gd name="T13" fmla="*/ 27600 h 153"/>
              <a:gd name="T14" fmla="*/ 27782 w 154"/>
              <a:gd name="T15" fmla="*/ 6537 h 153"/>
              <a:gd name="T16" fmla="*/ 6494 w 154"/>
              <a:gd name="T17" fmla="*/ 27600 h 153"/>
              <a:gd name="T18" fmla="*/ 27782 w 154"/>
              <a:gd name="T19" fmla="*/ 47210 h 15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4" h="153">
                <a:moveTo>
                  <a:pt x="77" y="0"/>
                </a:moveTo>
                <a:cubicBezTo>
                  <a:pt x="118" y="0"/>
                  <a:pt x="153" y="33"/>
                  <a:pt x="153" y="76"/>
                </a:cubicBezTo>
                <a:cubicBezTo>
                  <a:pt x="153" y="118"/>
                  <a:pt x="119" y="152"/>
                  <a:pt x="77" y="152"/>
                </a:cubicBezTo>
                <a:cubicBezTo>
                  <a:pt x="36" y="152"/>
                  <a:pt x="0" y="118"/>
                  <a:pt x="0" y="76"/>
                </a:cubicBezTo>
                <a:cubicBezTo>
                  <a:pt x="0" y="33"/>
                  <a:pt x="35" y="0"/>
                  <a:pt x="77" y="0"/>
                </a:cubicBezTo>
                <a:close/>
                <a:moveTo>
                  <a:pt x="77" y="130"/>
                </a:moveTo>
                <a:cubicBezTo>
                  <a:pt x="107" y="130"/>
                  <a:pt x="134" y="106"/>
                  <a:pt x="134" y="76"/>
                </a:cubicBezTo>
                <a:cubicBezTo>
                  <a:pt x="134" y="45"/>
                  <a:pt x="107" y="18"/>
                  <a:pt x="77" y="18"/>
                </a:cubicBezTo>
                <a:cubicBezTo>
                  <a:pt x="45" y="18"/>
                  <a:pt x="18" y="45"/>
                  <a:pt x="18" y="76"/>
                </a:cubicBezTo>
                <a:cubicBezTo>
                  <a:pt x="18" y="106"/>
                  <a:pt x="45" y="130"/>
                  <a:pt x="77" y="130"/>
                </a:cubicBezTo>
                <a:close/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0" name="Freeform 2866">
            <a:extLst>
              <a:ext uri="{FF2B5EF4-FFF2-40B4-BE49-F238E27FC236}">
                <a16:creationId xmlns:a16="http://schemas.microsoft.com/office/drawing/2014/main" id="{9ADE4232-2032-4E4D-8948-9B8DECA23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8925" y="3235325"/>
            <a:ext cx="1588" cy="4763"/>
          </a:xfrm>
          <a:custGeom>
            <a:avLst/>
            <a:gdLst>
              <a:gd name="T0" fmla="*/ 635 w 5"/>
              <a:gd name="T1" fmla="*/ 1832 h 13"/>
              <a:gd name="T2" fmla="*/ 0 w 5"/>
              <a:gd name="T3" fmla="*/ 0 h 13"/>
              <a:gd name="T4" fmla="*/ 635 w 5"/>
              <a:gd name="T5" fmla="*/ 1832 h 13"/>
              <a:gd name="T6" fmla="*/ 1270 w 5"/>
              <a:gd name="T7" fmla="*/ 4397 h 13"/>
              <a:gd name="T8" fmla="*/ 635 w 5"/>
              <a:gd name="T9" fmla="*/ 1832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3">
                <a:moveTo>
                  <a:pt x="2" y="5"/>
                </a:moveTo>
                <a:cubicBezTo>
                  <a:pt x="1" y="4"/>
                  <a:pt x="1" y="2"/>
                  <a:pt x="0" y="0"/>
                </a:cubicBezTo>
                <a:cubicBezTo>
                  <a:pt x="1" y="2"/>
                  <a:pt x="2" y="3"/>
                  <a:pt x="2" y="5"/>
                </a:cubicBezTo>
                <a:cubicBezTo>
                  <a:pt x="4" y="7"/>
                  <a:pt x="3" y="10"/>
                  <a:pt x="4" y="12"/>
                </a:cubicBezTo>
                <a:cubicBezTo>
                  <a:pt x="3" y="10"/>
                  <a:pt x="3" y="8"/>
                  <a:pt x="2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1" name="Freeform 2867">
            <a:extLst>
              <a:ext uri="{FF2B5EF4-FFF2-40B4-BE49-F238E27FC236}">
                <a16:creationId xmlns:a16="http://schemas.microsoft.com/office/drawing/2014/main" id="{8B32E06A-8F98-6242-99CA-238E89E33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8975"/>
            <a:ext cx="23813" cy="31750"/>
          </a:xfrm>
          <a:custGeom>
            <a:avLst/>
            <a:gdLst>
              <a:gd name="T0" fmla="*/ 10102 w 66"/>
              <a:gd name="T1" fmla="*/ 0 h 89"/>
              <a:gd name="T2" fmla="*/ 20205 w 66"/>
              <a:gd name="T3" fmla="*/ 15340 h 89"/>
              <a:gd name="T4" fmla="*/ 8659 w 66"/>
              <a:gd name="T5" fmla="*/ 28183 h 89"/>
              <a:gd name="T6" fmla="*/ 2165 w 66"/>
              <a:gd name="T7" fmla="*/ 31393 h 89"/>
              <a:gd name="T8" fmla="*/ 0 w 66"/>
              <a:gd name="T9" fmla="*/ 29253 h 89"/>
              <a:gd name="T10" fmla="*/ 2526 w 66"/>
              <a:gd name="T11" fmla="*/ 30323 h 89"/>
              <a:gd name="T12" fmla="*/ 8298 w 66"/>
              <a:gd name="T13" fmla="*/ 27112 h 89"/>
              <a:gd name="T14" fmla="*/ 19483 w 66"/>
              <a:gd name="T15" fmla="*/ 15340 h 89"/>
              <a:gd name="T16" fmla="*/ 10102 w 66"/>
              <a:gd name="T17" fmla="*/ 0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9">
                <a:moveTo>
                  <a:pt x="28" y="0"/>
                </a:moveTo>
                <a:cubicBezTo>
                  <a:pt x="28" y="0"/>
                  <a:pt x="65" y="12"/>
                  <a:pt x="56" y="43"/>
                </a:cubicBezTo>
                <a:cubicBezTo>
                  <a:pt x="50" y="76"/>
                  <a:pt x="28" y="79"/>
                  <a:pt x="24" y="79"/>
                </a:cubicBezTo>
                <a:cubicBezTo>
                  <a:pt x="20" y="79"/>
                  <a:pt x="13" y="88"/>
                  <a:pt x="6" y="88"/>
                </a:cubicBezTo>
                <a:cubicBezTo>
                  <a:pt x="0" y="85"/>
                  <a:pt x="0" y="82"/>
                  <a:pt x="0" y="82"/>
                </a:cubicBezTo>
                <a:cubicBezTo>
                  <a:pt x="0" y="82"/>
                  <a:pt x="4" y="85"/>
                  <a:pt x="7" y="85"/>
                </a:cubicBezTo>
                <a:cubicBezTo>
                  <a:pt x="10" y="85"/>
                  <a:pt x="17" y="82"/>
                  <a:pt x="23" y="76"/>
                </a:cubicBezTo>
                <a:cubicBezTo>
                  <a:pt x="31" y="73"/>
                  <a:pt x="50" y="73"/>
                  <a:pt x="54" y="43"/>
                </a:cubicBezTo>
                <a:cubicBezTo>
                  <a:pt x="62" y="12"/>
                  <a:pt x="28" y="0"/>
                  <a:pt x="28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2" name="Freeform 2868">
            <a:extLst>
              <a:ext uri="{FF2B5EF4-FFF2-40B4-BE49-F238E27FC236}">
                <a16:creationId xmlns:a16="http://schemas.microsoft.com/office/drawing/2014/main" id="{5D7A1865-B8AC-224A-AF0B-829AFC528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8975"/>
            <a:ext cx="22225" cy="31750"/>
          </a:xfrm>
          <a:custGeom>
            <a:avLst/>
            <a:gdLst>
              <a:gd name="T0" fmla="*/ 2223 w 60"/>
              <a:gd name="T1" fmla="*/ 31393 h 89"/>
              <a:gd name="T2" fmla="*/ 0 w 60"/>
              <a:gd name="T3" fmla="*/ 29253 h 89"/>
              <a:gd name="T4" fmla="*/ 2223 w 60"/>
              <a:gd name="T5" fmla="*/ 30323 h 89"/>
              <a:gd name="T6" fmla="*/ 2593 w 60"/>
              <a:gd name="T7" fmla="*/ 31393 h 89"/>
              <a:gd name="T8" fmla="*/ 2223 w 60"/>
              <a:gd name="T9" fmla="*/ 31393 h 89"/>
              <a:gd name="T10" fmla="*/ 0 w 60"/>
              <a:gd name="T11" fmla="*/ 29253 h 89"/>
              <a:gd name="T12" fmla="*/ 2963 w 60"/>
              <a:gd name="T13" fmla="*/ 30323 h 89"/>
              <a:gd name="T14" fmla="*/ 2593 w 60"/>
              <a:gd name="T15" fmla="*/ 30323 h 89"/>
              <a:gd name="T16" fmla="*/ 0 w 60"/>
              <a:gd name="T17" fmla="*/ 29253 h 89"/>
              <a:gd name="T18" fmla="*/ 5927 w 60"/>
              <a:gd name="T19" fmla="*/ 29253 h 89"/>
              <a:gd name="T20" fmla="*/ 2963 w 60"/>
              <a:gd name="T21" fmla="*/ 30323 h 89"/>
              <a:gd name="T22" fmla="*/ 5927 w 60"/>
              <a:gd name="T23" fmla="*/ 29253 h 89"/>
              <a:gd name="T24" fmla="*/ 15928 w 60"/>
              <a:gd name="T25" fmla="*/ 3211 h 89"/>
              <a:gd name="T26" fmla="*/ 20003 w 60"/>
              <a:gd name="T27" fmla="*/ 15340 h 89"/>
              <a:gd name="T28" fmla="*/ 15928 w 60"/>
              <a:gd name="T29" fmla="*/ 3211 h 89"/>
              <a:gd name="T30" fmla="*/ 15558 w 60"/>
              <a:gd name="T31" fmla="*/ 3211 h 89"/>
              <a:gd name="T32" fmla="*/ 15558 w 60"/>
              <a:gd name="T33" fmla="*/ 3211 h 89"/>
              <a:gd name="T34" fmla="*/ 15928 w 60"/>
              <a:gd name="T35" fmla="*/ 3211 h 89"/>
              <a:gd name="T36" fmla="*/ 14817 w 60"/>
              <a:gd name="T37" fmla="*/ 2854 h 89"/>
              <a:gd name="T38" fmla="*/ 14446 w 60"/>
              <a:gd name="T39" fmla="*/ 2497 h 89"/>
              <a:gd name="T40" fmla="*/ 14817 w 60"/>
              <a:gd name="T41" fmla="*/ 2497 h 89"/>
              <a:gd name="T42" fmla="*/ 14817 w 60"/>
              <a:gd name="T43" fmla="*/ 2497 h 89"/>
              <a:gd name="T44" fmla="*/ 14817 w 60"/>
              <a:gd name="T45" fmla="*/ 2854 h 89"/>
              <a:gd name="T46" fmla="*/ 14817 w 60"/>
              <a:gd name="T47" fmla="*/ 2854 h 89"/>
              <a:gd name="T48" fmla="*/ 14817 w 60"/>
              <a:gd name="T49" fmla="*/ 2854 h 89"/>
              <a:gd name="T50" fmla="*/ 14817 w 60"/>
              <a:gd name="T51" fmla="*/ 2854 h 89"/>
              <a:gd name="T52" fmla="*/ 14817 w 60"/>
              <a:gd name="T53" fmla="*/ 2854 h 89"/>
              <a:gd name="T54" fmla="*/ 14817 w 60"/>
              <a:gd name="T55" fmla="*/ 2497 h 89"/>
              <a:gd name="T56" fmla="*/ 15558 w 60"/>
              <a:gd name="T57" fmla="*/ 3211 h 89"/>
              <a:gd name="T58" fmla="*/ 15558 w 60"/>
              <a:gd name="T59" fmla="*/ 3211 h 89"/>
              <a:gd name="T60" fmla="*/ 14817 w 60"/>
              <a:gd name="T61" fmla="*/ 2497 h 89"/>
              <a:gd name="T62" fmla="*/ 14817 w 60"/>
              <a:gd name="T63" fmla="*/ 2497 h 89"/>
              <a:gd name="T64" fmla="*/ 14446 w 60"/>
              <a:gd name="T65" fmla="*/ 2497 h 89"/>
              <a:gd name="T66" fmla="*/ 14817 w 60"/>
              <a:gd name="T67" fmla="*/ 2497 h 89"/>
              <a:gd name="T68" fmla="*/ 14817 w 60"/>
              <a:gd name="T69" fmla="*/ 2497 h 89"/>
              <a:gd name="T70" fmla="*/ 14446 w 60"/>
              <a:gd name="T71" fmla="*/ 2497 h 89"/>
              <a:gd name="T72" fmla="*/ 14446 w 60"/>
              <a:gd name="T73" fmla="*/ 2140 h 89"/>
              <a:gd name="T74" fmla="*/ 11853 w 60"/>
              <a:gd name="T75" fmla="*/ 1070 h 89"/>
              <a:gd name="T76" fmla="*/ 14446 w 60"/>
              <a:gd name="T77" fmla="*/ 2140 h 89"/>
              <a:gd name="T78" fmla="*/ 14446 w 60"/>
              <a:gd name="T79" fmla="*/ 2497 h 89"/>
              <a:gd name="T80" fmla="*/ 14446 w 60"/>
              <a:gd name="T81" fmla="*/ 2497 h 89"/>
              <a:gd name="T82" fmla="*/ 14446 w 60"/>
              <a:gd name="T83" fmla="*/ 2497 h 89"/>
              <a:gd name="T84" fmla="*/ 14076 w 60"/>
              <a:gd name="T85" fmla="*/ 2497 h 89"/>
              <a:gd name="T86" fmla="*/ 14446 w 60"/>
              <a:gd name="T87" fmla="*/ 2497 h 89"/>
              <a:gd name="T88" fmla="*/ 10742 w 60"/>
              <a:gd name="T89" fmla="*/ 0 h 89"/>
              <a:gd name="T90" fmla="*/ 11853 w 60"/>
              <a:gd name="T91" fmla="*/ 0 h 89"/>
              <a:gd name="T92" fmla="*/ 11853 w 60"/>
              <a:gd name="T93" fmla="*/ 1070 h 89"/>
              <a:gd name="T94" fmla="*/ 10742 w 60"/>
              <a:gd name="T95" fmla="*/ 0 h 89"/>
              <a:gd name="T96" fmla="*/ 9631 w 60"/>
              <a:gd name="T97" fmla="*/ 28183 h 89"/>
              <a:gd name="T98" fmla="*/ 7408 w 60"/>
              <a:gd name="T99" fmla="*/ 29253 h 89"/>
              <a:gd name="T100" fmla="*/ 8890 w 60"/>
              <a:gd name="T101" fmla="*/ 28183 h 89"/>
              <a:gd name="T102" fmla="*/ 20003 w 60"/>
              <a:gd name="T103" fmla="*/ 18551 h 89"/>
              <a:gd name="T104" fmla="*/ 9631 w 60"/>
              <a:gd name="T105" fmla="*/ 28183 h 8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" h="89">
                <a:moveTo>
                  <a:pt x="6" y="88"/>
                </a:moveTo>
                <a:cubicBezTo>
                  <a:pt x="1" y="86"/>
                  <a:pt x="0" y="83"/>
                  <a:pt x="0" y="82"/>
                </a:cubicBezTo>
                <a:cubicBezTo>
                  <a:pt x="0" y="83"/>
                  <a:pt x="1" y="85"/>
                  <a:pt x="6" y="85"/>
                </a:cubicBezTo>
                <a:lnTo>
                  <a:pt x="7" y="88"/>
                </a:lnTo>
                <a:lnTo>
                  <a:pt x="6" y="88"/>
                </a:lnTo>
                <a:close/>
                <a:moveTo>
                  <a:pt x="0" y="82"/>
                </a:moveTo>
                <a:cubicBezTo>
                  <a:pt x="0" y="82"/>
                  <a:pt x="4" y="85"/>
                  <a:pt x="8" y="85"/>
                </a:cubicBezTo>
                <a:lnTo>
                  <a:pt x="7" y="85"/>
                </a:lnTo>
                <a:cubicBezTo>
                  <a:pt x="4" y="85"/>
                  <a:pt x="0" y="82"/>
                  <a:pt x="0" y="82"/>
                </a:cubicBezTo>
                <a:close/>
                <a:moveTo>
                  <a:pt x="16" y="82"/>
                </a:moveTo>
                <a:cubicBezTo>
                  <a:pt x="13" y="82"/>
                  <a:pt x="10" y="85"/>
                  <a:pt x="8" y="85"/>
                </a:cubicBezTo>
                <a:cubicBezTo>
                  <a:pt x="10" y="85"/>
                  <a:pt x="12" y="82"/>
                  <a:pt x="16" y="82"/>
                </a:cubicBezTo>
                <a:close/>
                <a:moveTo>
                  <a:pt x="43" y="9"/>
                </a:moveTo>
                <a:cubicBezTo>
                  <a:pt x="52" y="16"/>
                  <a:pt x="59" y="28"/>
                  <a:pt x="54" y="43"/>
                </a:cubicBezTo>
                <a:cubicBezTo>
                  <a:pt x="58" y="28"/>
                  <a:pt x="51" y="16"/>
                  <a:pt x="43" y="9"/>
                </a:cubicBezTo>
                <a:close/>
                <a:moveTo>
                  <a:pt x="42" y="9"/>
                </a:moveTo>
                <a:lnTo>
                  <a:pt x="42" y="9"/>
                </a:lnTo>
                <a:cubicBezTo>
                  <a:pt x="42" y="9"/>
                  <a:pt x="43" y="9"/>
                  <a:pt x="43" y="9"/>
                </a:cubicBezTo>
                <a:cubicBezTo>
                  <a:pt x="42" y="9"/>
                  <a:pt x="41" y="8"/>
                  <a:pt x="40" y="8"/>
                </a:cubicBezTo>
                <a:cubicBezTo>
                  <a:pt x="40" y="7"/>
                  <a:pt x="40" y="7"/>
                  <a:pt x="39" y="7"/>
                </a:cubicBezTo>
                <a:cubicBezTo>
                  <a:pt x="39" y="7"/>
                  <a:pt x="40" y="7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7"/>
                  <a:pt x="40" y="7"/>
                  <a:pt x="40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7"/>
                  <a:pt x="40" y="7"/>
                  <a:pt x="40" y="7"/>
                </a:cubicBezTo>
                <a:cubicBezTo>
                  <a:pt x="41" y="8"/>
                  <a:pt x="42" y="8"/>
                  <a:pt x="42" y="9"/>
                </a:cubicBezTo>
                <a:close/>
                <a:moveTo>
                  <a:pt x="40" y="7"/>
                </a:moveTo>
                <a:cubicBezTo>
                  <a:pt x="40" y="7"/>
                  <a:pt x="40" y="7"/>
                  <a:pt x="40" y="7"/>
                </a:cubicBezTo>
                <a:cubicBezTo>
                  <a:pt x="40" y="7"/>
                  <a:pt x="39" y="7"/>
                  <a:pt x="39" y="7"/>
                </a:cubicBezTo>
                <a:cubicBezTo>
                  <a:pt x="39" y="7"/>
                  <a:pt x="40" y="7"/>
                  <a:pt x="40" y="7"/>
                </a:cubicBezTo>
                <a:cubicBezTo>
                  <a:pt x="40" y="7"/>
                  <a:pt x="40" y="7"/>
                  <a:pt x="40" y="7"/>
                </a:cubicBezTo>
                <a:close/>
                <a:moveTo>
                  <a:pt x="39" y="7"/>
                </a:moveTo>
                <a:cubicBezTo>
                  <a:pt x="39" y="7"/>
                  <a:pt x="39" y="6"/>
                  <a:pt x="39" y="6"/>
                </a:cubicBezTo>
                <a:cubicBezTo>
                  <a:pt x="36" y="5"/>
                  <a:pt x="34" y="4"/>
                  <a:pt x="32" y="3"/>
                </a:cubicBezTo>
                <a:cubicBezTo>
                  <a:pt x="34" y="3"/>
                  <a:pt x="37" y="4"/>
                  <a:pt x="39" y="6"/>
                </a:cubicBezTo>
                <a:cubicBezTo>
                  <a:pt x="39" y="6"/>
                  <a:pt x="39" y="7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7"/>
                  <a:pt x="39" y="7"/>
                  <a:pt x="38" y="7"/>
                </a:cubicBezTo>
                <a:cubicBezTo>
                  <a:pt x="38" y="7"/>
                  <a:pt x="38" y="7"/>
                  <a:pt x="39" y="7"/>
                </a:cubicBezTo>
                <a:close/>
                <a:moveTo>
                  <a:pt x="29" y="0"/>
                </a:moveTo>
                <a:lnTo>
                  <a:pt x="32" y="0"/>
                </a:lnTo>
                <a:lnTo>
                  <a:pt x="32" y="3"/>
                </a:lnTo>
                <a:lnTo>
                  <a:pt x="29" y="0"/>
                </a:lnTo>
                <a:close/>
                <a:moveTo>
                  <a:pt x="26" y="79"/>
                </a:moveTo>
                <a:cubicBezTo>
                  <a:pt x="23" y="79"/>
                  <a:pt x="22" y="81"/>
                  <a:pt x="20" y="82"/>
                </a:cubicBezTo>
                <a:cubicBezTo>
                  <a:pt x="22" y="81"/>
                  <a:pt x="23" y="79"/>
                  <a:pt x="24" y="79"/>
                </a:cubicBezTo>
                <a:cubicBezTo>
                  <a:pt x="39" y="77"/>
                  <a:pt x="49" y="66"/>
                  <a:pt x="54" y="52"/>
                </a:cubicBezTo>
                <a:cubicBezTo>
                  <a:pt x="49" y="66"/>
                  <a:pt x="39" y="77"/>
                  <a:pt x="26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" name="Freeform 2869">
            <a:extLst>
              <a:ext uri="{FF2B5EF4-FFF2-40B4-BE49-F238E27FC236}">
                <a16:creationId xmlns:a16="http://schemas.microsoft.com/office/drawing/2014/main" id="{A5B9A19D-9F59-5B44-BF4A-E35BB1F25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3228975"/>
            <a:ext cx="1587" cy="3175"/>
          </a:xfrm>
          <a:custGeom>
            <a:avLst/>
            <a:gdLst>
              <a:gd name="T0" fmla="*/ 952 w 5"/>
              <a:gd name="T1" fmla="*/ 953 h 10"/>
              <a:gd name="T2" fmla="*/ 952 w 5"/>
              <a:gd name="T3" fmla="*/ 2858 h 10"/>
              <a:gd name="T4" fmla="*/ 317 w 5"/>
              <a:gd name="T5" fmla="*/ 953 h 10"/>
              <a:gd name="T6" fmla="*/ 317 w 5"/>
              <a:gd name="T7" fmla="*/ 0 h 10"/>
              <a:gd name="T8" fmla="*/ 952 w 5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3" y="3"/>
                </a:moveTo>
                <a:cubicBezTo>
                  <a:pt x="4" y="6"/>
                  <a:pt x="4" y="9"/>
                  <a:pt x="3" y="9"/>
                </a:cubicBezTo>
                <a:cubicBezTo>
                  <a:pt x="3" y="9"/>
                  <a:pt x="2" y="6"/>
                  <a:pt x="1" y="3"/>
                </a:cubicBezTo>
                <a:cubicBezTo>
                  <a:pt x="0" y="3"/>
                  <a:pt x="0" y="0"/>
                  <a:pt x="1" y="0"/>
                </a:cubicBezTo>
                <a:lnTo>
                  <a:pt x="3" y="3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" name="Freeform 2870">
            <a:extLst>
              <a:ext uri="{FF2B5EF4-FFF2-40B4-BE49-F238E27FC236}">
                <a16:creationId xmlns:a16="http://schemas.microsoft.com/office/drawing/2014/main" id="{F3B968EB-214E-6D46-88D8-DE1228BAC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3228975"/>
            <a:ext cx="1587" cy="3175"/>
          </a:xfrm>
          <a:custGeom>
            <a:avLst/>
            <a:gdLst>
              <a:gd name="T0" fmla="*/ 317 w 5"/>
              <a:gd name="T1" fmla="*/ 953 h 10"/>
              <a:gd name="T2" fmla="*/ 317 w 5"/>
              <a:gd name="T3" fmla="*/ 0 h 10"/>
              <a:gd name="T4" fmla="*/ 317 w 5"/>
              <a:gd name="T5" fmla="*/ 953 h 10"/>
              <a:gd name="T6" fmla="*/ 952 w 5"/>
              <a:gd name="T7" fmla="*/ 2858 h 10"/>
              <a:gd name="T8" fmla="*/ 317 w 5"/>
              <a:gd name="T9" fmla="*/ 953 h 10"/>
              <a:gd name="T10" fmla="*/ 952 w 5"/>
              <a:gd name="T11" fmla="*/ 953 h 10"/>
              <a:gd name="T12" fmla="*/ 1270 w 5"/>
              <a:gd name="T13" fmla="*/ 2858 h 10"/>
              <a:gd name="T14" fmla="*/ 952 w 5"/>
              <a:gd name="T15" fmla="*/ 2858 h 10"/>
              <a:gd name="T16" fmla="*/ 952 w 5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0">
                <a:moveTo>
                  <a:pt x="1" y="3"/>
                </a:moveTo>
                <a:cubicBezTo>
                  <a:pt x="0" y="3"/>
                  <a:pt x="0" y="3"/>
                  <a:pt x="1" y="0"/>
                </a:cubicBezTo>
                <a:cubicBezTo>
                  <a:pt x="0" y="3"/>
                  <a:pt x="1" y="3"/>
                  <a:pt x="1" y="3"/>
                </a:cubicBezTo>
                <a:cubicBezTo>
                  <a:pt x="2" y="6"/>
                  <a:pt x="3" y="9"/>
                  <a:pt x="3" y="9"/>
                </a:cubicBezTo>
                <a:cubicBezTo>
                  <a:pt x="3" y="9"/>
                  <a:pt x="1" y="6"/>
                  <a:pt x="1" y="3"/>
                </a:cubicBezTo>
                <a:close/>
                <a:moveTo>
                  <a:pt x="3" y="3"/>
                </a:moveTo>
                <a:cubicBezTo>
                  <a:pt x="4" y="6"/>
                  <a:pt x="4" y="9"/>
                  <a:pt x="4" y="9"/>
                </a:cubicBezTo>
                <a:lnTo>
                  <a:pt x="3" y="9"/>
                </a:lnTo>
                <a:cubicBezTo>
                  <a:pt x="4" y="9"/>
                  <a:pt x="4" y="6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" name="Freeform 2871">
            <a:extLst>
              <a:ext uri="{FF2B5EF4-FFF2-40B4-BE49-F238E27FC236}">
                <a16:creationId xmlns:a16="http://schemas.microsoft.com/office/drawing/2014/main" id="{A8AEF12F-5AB7-1849-B7F5-8F821E7EB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3230563"/>
            <a:ext cx="1587" cy="3175"/>
          </a:xfrm>
          <a:custGeom>
            <a:avLst/>
            <a:gdLst>
              <a:gd name="T0" fmla="*/ 1058 w 6"/>
              <a:gd name="T1" fmla="*/ 2721 h 7"/>
              <a:gd name="T2" fmla="*/ 265 w 6"/>
              <a:gd name="T3" fmla="*/ 1361 h 7"/>
              <a:gd name="T4" fmla="*/ 0 w 6"/>
              <a:gd name="T5" fmla="*/ 0 h 7"/>
              <a:gd name="T6" fmla="*/ 529 w 6"/>
              <a:gd name="T7" fmla="*/ 0 h 7"/>
              <a:gd name="T8" fmla="*/ 794 w 6"/>
              <a:gd name="T9" fmla="*/ 0 h 7"/>
              <a:gd name="T10" fmla="*/ 1058 w 6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7">
                <a:moveTo>
                  <a:pt x="4" y="6"/>
                </a:moveTo>
                <a:cubicBezTo>
                  <a:pt x="4" y="6"/>
                  <a:pt x="2" y="6"/>
                  <a:pt x="1" y="3"/>
                </a:cubicBez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cubicBezTo>
                  <a:pt x="4" y="3"/>
                  <a:pt x="5" y="6"/>
                  <a:pt x="4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" name="Freeform 2872">
            <a:extLst>
              <a:ext uri="{FF2B5EF4-FFF2-40B4-BE49-F238E27FC236}">
                <a16:creationId xmlns:a16="http://schemas.microsoft.com/office/drawing/2014/main" id="{F5AA5EEB-C894-B34F-AC32-850E4EB10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3230563"/>
            <a:ext cx="1587" cy="3175"/>
          </a:xfrm>
          <a:custGeom>
            <a:avLst/>
            <a:gdLst>
              <a:gd name="T0" fmla="*/ 952 w 5"/>
              <a:gd name="T1" fmla="*/ 2721 h 7"/>
              <a:gd name="T2" fmla="*/ 635 w 5"/>
              <a:gd name="T3" fmla="*/ 0 h 7"/>
              <a:gd name="T4" fmla="*/ 952 w 5"/>
              <a:gd name="T5" fmla="*/ 0 h 7"/>
              <a:gd name="T6" fmla="*/ 952 w 5"/>
              <a:gd name="T7" fmla="*/ 2721 h 7"/>
              <a:gd name="T8" fmla="*/ 0 w 5"/>
              <a:gd name="T9" fmla="*/ 1361 h 7"/>
              <a:gd name="T10" fmla="*/ 952 w 5"/>
              <a:gd name="T11" fmla="*/ 2721 h 7"/>
              <a:gd name="T12" fmla="*/ 0 w 5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7">
                <a:moveTo>
                  <a:pt x="3" y="6"/>
                </a:moveTo>
                <a:cubicBezTo>
                  <a:pt x="4" y="6"/>
                  <a:pt x="3" y="3"/>
                  <a:pt x="2" y="0"/>
                </a:cubicBezTo>
                <a:lnTo>
                  <a:pt x="3" y="0"/>
                </a:lnTo>
                <a:cubicBezTo>
                  <a:pt x="3" y="3"/>
                  <a:pt x="4" y="6"/>
                  <a:pt x="3" y="6"/>
                </a:cubicBezTo>
                <a:close/>
                <a:moveTo>
                  <a:pt x="0" y="3"/>
                </a:moveTo>
                <a:cubicBezTo>
                  <a:pt x="1" y="3"/>
                  <a:pt x="3" y="6"/>
                  <a:pt x="3" y="6"/>
                </a:cubicBezTo>
                <a:cubicBezTo>
                  <a:pt x="3" y="6"/>
                  <a:pt x="1" y="6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" name="Freeform 2873">
            <a:extLst>
              <a:ext uri="{FF2B5EF4-FFF2-40B4-BE49-F238E27FC236}">
                <a16:creationId xmlns:a16="http://schemas.microsoft.com/office/drawing/2014/main" id="{48EC4BA3-09A1-1648-A9CC-3CF1BF982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32150"/>
            <a:ext cx="3175" cy="3175"/>
          </a:xfrm>
          <a:custGeom>
            <a:avLst/>
            <a:gdLst>
              <a:gd name="T0" fmla="*/ 1588 w 10"/>
              <a:gd name="T1" fmla="*/ 0 h 7"/>
              <a:gd name="T2" fmla="*/ 2858 w 10"/>
              <a:gd name="T3" fmla="*/ 1361 h 7"/>
              <a:gd name="T4" fmla="*/ 1588 w 10"/>
              <a:gd name="T5" fmla="*/ 1361 h 7"/>
              <a:gd name="T6" fmla="*/ 0 w 10"/>
              <a:gd name="T7" fmla="*/ 0 h 7"/>
              <a:gd name="T8" fmla="*/ 1588 w 10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7">
                <a:moveTo>
                  <a:pt x="5" y="0"/>
                </a:moveTo>
                <a:cubicBezTo>
                  <a:pt x="7" y="3"/>
                  <a:pt x="9" y="3"/>
                  <a:pt x="9" y="3"/>
                </a:cubicBezTo>
                <a:cubicBezTo>
                  <a:pt x="9" y="6"/>
                  <a:pt x="7" y="6"/>
                  <a:pt x="5" y="3"/>
                </a:cubicBezTo>
                <a:cubicBezTo>
                  <a:pt x="2" y="3"/>
                  <a:pt x="0" y="0"/>
                  <a:pt x="0" y="0"/>
                </a:cubicBezTo>
                <a:cubicBezTo>
                  <a:pt x="1" y="0"/>
                  <a:pt x="3" y="0"/>
                  <a:pt x="5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8" name="Freeform 2874">
            <a:extLst>
              <a:ext uri="{FF2B5EF4-FFF2-40B4-BE49-F238E27FC236}">
                <a16:creationId xmlns:a16="http://schemas.microsoft.com/office/drawing/2014/main" id="{9267E6B0-961A-C442-8F18-16CD3737D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32150"/>
            <a:ext cx="3175" cy="1588"/>
          </a:xfrm>
          <a:custGeom>
            <a:avLst/>
            <a:gdLst>
              <a:gd name="T0" fmla="*/ 0 w 10"/>
              <a:gd name="T1" fmla="*/ 0 h 4"/>
              <a:gd name="T2" fmla="*/ 318 w 10"/>
              <a:gd name="T3" fmla="*/ 0 h 4"/>
              <a:gd name="T4" fmla="*/ 1588 w 10"/>
              <a:gd name="T5" fmla="*/ 1191 h 4"/>
              <a:gd name="T6" fmla="*/ 0 w 10"/>
              <a:gd name="T7" fmla="*/ 0 h 4"/>
              <a:gd name="T8" fmla="*/ 1588 w 10"/>
              <a:gd name="T9" fmla="*/ 0 h 4"/>
              <a:gd name="T10" fmla="*/ 2858 w 10"/>
              <a:gd name="T11" fmla="*/ 1191 h 4"/>
              <a:gd name="T12" fmla="*/ 1588 w 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4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2" y="3"/>
                  <a:pt x="5" y="3"/>
                </a:cubicBezTo>
                <a:cubicBezTo>
                  <a:pt x="3" y="3"/>
                  <a:pt x="0" y="3"/>
                  <a:pt x="0" y="0"/>
                </a:cubicBezTo>
                <a:close/>
                <a:moveTo>
                  <a:pt x="5" y="0"/>
                </a:moveTo>
                <a:cubicBezTo>
                  <a:pt x="7" y="0"/>
                  <a:pt x="9" y="3"/>
                  <a:pt x="9" y="3"/>
                </a:cubicBezTo>
                <a:cubicBezTo>
                  <a:pt x="9" y="3"/>
                  <a:pt x="7" y="3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9" name="Freeform 2875">
            <a:extLst>
              <a:ext uri="{FF2B5EF4-FFF2-40B4-BE49-F238E27FC236}">
                <a16:creationId xmlns:a16="http://schemas.microsoft.com/office/drawing/2014/main" id="{06986CA9-B249-8B41-B074-99B823C37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30563"/>
            <a:ext cx="3175" cy="3175"/>
          </a:xfrm>
          <a:custGeom>
            <a:avLst/>
            <a:gdLst>
              <a:gd name="T0" fmla="*/ 1764 w 9"/>
              <a:gd name="T1" fmla="*/ 1361 h 7"/>
              <a:gd name="T2" fmla="*/ 2822 w 9"/>
              <a:gd name="T3" fmla="*/ 2721 h 7"/>
              <a:gd name="T4" fmla="*/ 1058 w 9"/>
              <a:gd name="T5" fmla="*/ 2721 h 7"/>
              <a:gd name="T6" fmla="*/ 0 w 9"/>
              <a:gd name="T7" fmla="*/ 0 h 7"/>
              <a:gd name="T8" fmla="*/ 1764 w 9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5" y="3"/>
                </a:moveTo>
                <a:cubicBezTo>
                  <a:pt x="6" y="3"/>
                  <a:pt x="8" y="6"/>
                  <a:pt x="8" y="6"/>
                </a:cubicBezTo>
                <a:cubicBezTo>
                  <a:pt x="8" y="6"/>
                  <a:pt x="5" y="6"/>
                  <a:pt x="3" y="6"/>
                </a:cubicBezTo>
                <a:cubicBezTo>
                  <a:pt x="1" y="3"/>
                  <a:pt x="0" y="0"/>
                  <a:pt x="0" y="0"/>
                </a:cubicBezTo>
                <a:cubicBezTo>
                  <a:pt x="0" y="0"/>
                  <a:pt x="3" y="0"/>
                  <a:pt x="5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0" name="Freeform 2876">
            <a:extLst>
              <a:ext uri="{FF2B5EF4-FFF2-40B4-BE49-F238E27FC236}">
                <a16:creationId xmlns:a16="http://schemas.microsoft.com/office/drawing/2014/main" id="{ED111766-1200-0544-BB49-AE6953A27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30563"/>
            <a:ext cx="1588" cy="3175"/>
          </a:xfrm>
          <a:custGeom>
            <a:avLst/>
            <a:gdLst>
              <a:gd name="T0" fmla="*/ 0 w 6"/>
              <a:gd name="T1" fmla="*/ 0 h 7"/>
              <a:gd name="T2" fmla="*/ 794 w 6"/>
              <a:gd name="T3" fmla="*/ 2721 h 7"/>
              <a:gd name="T4" fmla="*/ 0 w 6"/>
              <a:gd name="T5" fmla="*/ 0 h 7"/>
              <a:gd name="T6" fmla="*/ 265 w 6"/>
              <a:gd name="T7" fmla="*/ 0 h 7"/>
              <a:gd name="T8" fmla="*/ 1323 w 6"/>
              <a:gd name="T9" fmla="*/ 1361 h 7"/>
              <a:gd name="T10" fmla="*/ 265 w 6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7">
                <a:moveTo>
                  <a:pt x="0" y="0"/>
                </a:moveTo>
                <a:cubicBezTo>
                  <a:pt x="0" y="0"/>
                  <a:pt x="1" y="3"/>
                  <a:pt x="3" y="6"/>
                </a:cubicBezTo>
                <a:cubicBezTo>
                  <a:pt x="0" y="3"/>
                  <a:pt x="0" y="0"/>
                  <a:pt x="0" y="0"/>
                </a:cubicBezTo>
                <a:close/>
                <a:moveTo>
                  <a:pt x="1" y="0"/>
                </a:moveTo>
                <a:cubicBezTo>
                  <a:pt x="2" y="0"/>
                  <a:pt x="3" y="0"/>
                  <a:pt x="5" y="3"/>
                </a:cubicBezTo>
                <a:cubicBezTo>
                  <a:pt x="3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1" name="Freeform 2877">
            <a:extLst>
              <a:ext uri="{FF2B5EF4-FFF2-40B4-BE49-F238E27FC236}">
                <a16:creationId xmlns:a16="http://schemas.microsoft.com/office/drawing/2014/main" id="{FB1513F0-AC2A-374D-9B44-FD83091F9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3230563"/>
            <a:ext cx="3175" cy="3175"/>
          </a:xfrm>
          <a:custGeom>
            <a:avLst/>
            <a:gdLst>
              <a:gd name="T0" fmla="*/ 1764 w 9"/>
              <a:gd name="T1" fmla="*/ 1361 h 7"/>
              <a:gd name="T2" fmla="*/ 2469 w 9"/>
              <a:gd name="T3" fmla="*/ 2721 h 7"/>
              <a:gd name="T4" fmla="*/ 1411 w 9"/>
              <a:gd name="T5" fmla="*/ 1361 h 7"/>
              <a:gd name="T6" fmla="*/ 353 w 9"/>
              <a:gd name="T7" fmla="*/ 0 h 7"/>
              <a:gd name="T8" fmla="*/ 1764 w 9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5" y="3"/>
                </a:moveTo>
                <a:cubicBezTo>
                  <a:pt x="7" y="3"/>
                  <a:pt x="8" y="6"/>
                  <a:pt x="7" y="6"/>
                </a:cubicBezTo>
                <a:cubicBezTo>
                  <a:pt x="7" y="6"/>
                  <a:pt x="5" y="6"/>
                  <a:pt x="4" y="3"/>
                </a:cubicBezTo>
                <a:cubicBezTo>
                  <a:pt x="1" y="0"/>
                  <a:pt x="0" y="0"/>
                  <a:pt x="1" y="0"/>
                </a:cubicBezTo>
                <a:cubicBezTo>
                  <a:pt x="1" y="0"/>
                  <a:pt x="3" y="0"/>
                  <a:pt x="5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2" name="Freeform 2878">
            <a:extLst>
              <a:ext uri="{FF2B5EF4-FFF2-40B4-BE49-F238E27FC236}">
                <a16:creationId xmlns:a16="http://schemas.microsoft.com/office/drawing/2014/main" id="{4D3A8A8D-DEA2-0E4D-8AE6-72B18E9ED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30563"/>
            <a:ext cx="3175" cy="3175"/>
          </a:xfrm>
          <a:custGeom>
            <a:avLst/>
            <a:gdLst>
              <a:gd name="T0" fmla="*/ 1411 w 9"/>
              <a:gd name="T1" fmla="*/ 1361 h 7"/>
              <a:gd name="T2" fmla="*/ 706 w 9"/>
              <a:gd name="T3" fmla="*/ 0 h 7"/>
              <a:gd name="T4" fmla="*/ 1764 w 9"/>
              <a:gd name="T5" fmla="*/ 1361 h 7"/>
              <a:gd name="T6" fmla="*/ 2822 w 9"/>
              <a:gd name="T7" fmla="*/ 2721 h 7"/>
              <a:gd name="T8" fmla="*/ 1411 w 9"/>
              <a:gd name="T9" fmla="*/ 1361 h 7"/>
              <a:gd name="T10" fmla="*/ 2117 w 9"/>
              <a:gd name="T11" fmla="*/ 1361 h 7"/>
              <a:gd name="T12" fmla="*/ 706 w 9"/>
              <a:gd name="T13" fmla="*/ 0 h 7"/>
              <a:gd name="T14" fmla="*/ 1058 w 9"/>
              <a:gd name="T15" fmla="*/ 0 h 7"/>
              <a:gd name="T16" fmla="*/ 2117 w 9"/>
              <a:gd name="T17" fmla="*/ 136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7">
                <a:moveTo>
                  <a:pt x="4" y="3"/>
                </a:moveTo>
                <a:cubicBezTo>
                  <a:pt x="2" y="0"/>
                  <a:pt x="0" y="0"/>
                  <a:pt x="2" y="0"/>
                </a:cubicBezTo>
                <a:cubicBezTo>
                  <a:pt x="2" y="0"/>
                  <a:pt x="3" y="0"/>
                  <a:pt x="5" y="3"/>
                </a:cubicBezTo>
                <a:cubicBezTo>
                  <a:pt x="6" y="6"/>
                  <a:pt x="8" y="6"/>
                  <a:pt x="8" y="6"/>
                </a:cubicBezTo>
                <a:cubicBezTo>
                  <a:pt x="8" y="6"/>
                  <a:pt x="6" y="6"/>
                  <a:pt x="4" y="3"/>
                </a:cubicBezTo>
                <a:close/>
                <a:moveTo>
                  <a:pt x="6" y="3"/>
                </a:moveTo>
                <a:cubicBezTo>
                  <a:pt x="4" y="0"/>
                  <a:pt x="2" y="0"/>
                  <a:pt x="2" y="0"/>
                </a:cubicBezTo>
                <a:lnTo>
                  <a:pt x="3" y="0"/>
                </a:lnTo>
                <a:cubicBezTo>
                  <a:pt x="3" y="0"/>
                  <a:pt x="4" y="0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" name="Freeform 2879">
            <a:extLst>
              <a:ext uri="{FF2B5EF4-FFF2-40B4-BE49-F238E27FC236}">
                <a16:creationId xmlns:a16="http://schemas.microsoft.com/office/drawing/2014/main" id="{4C51BE93-3F5A-E84A-AF1B-8D319DC22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3230563"/>
            <a:ext cx="3175" cy="3175"/>
          </a:xfrm>
          <a:custGeom>
            <a:avLst/>
            <a:gdLst>
              <a:gd name="T0" fmla="*/ 0 w 8"/>
              <a:gd name="T1" fmla="*/ 2858 h 10"/>
              <a:gd name="T2" fmla="*/ 397 w 8"/>
              <a:gd name="T3" fmla="*/ 2858 h 10"/>
              <a:gd name="T4" fmla="*/ 0 w 8"/>
              <a:gd name="T5" fmla="*/ 2858 h 10"/>
              <a:gd name="T6" fmla="*/ 2381 w 8"/>
              <a:gd name="T7" fmla="*/ 953 h 10"/>
              <a:gd name="T8" fmla="*/ 1588 w 8"/>
              <a:gd name="T9" fmla="*/ 1905 h 10"/>
              <a:gd name="T10" fmla="*/ 1588 w 8"/>
              <a:gd name="T11" fmla="*/ 953 h 10"/>
              <a:gd name="T12" fmla="*/ 2381 w 8"/>
              <a:gd name="T13" fmla="*/ 0 h 10"/>
              <a:gd name="T14" fmla="*/ 2381 w 8"/>
              <a:gd name="T15" fmla="*/ 95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0">
                <a:moveTo>
                  <a:pt x="0" y="9"/>
                </a:moveTo>
                <a:cubicBezTo>
                  <a:pt x="1" y="6"/>
                  <a:pt x="1" y="9"/>
                  <a:pt x="1" y="9"/>
                </a:cubicBezTo>
                <a:lnTo>
                  <a:pt x="0" y="9"/>
                </a:lnTo>
                <a:close/>
                <a:moveTo>
                  <a:pt x="6" y="3"/>
                </a:moveTo>
                <a:cubicBezTo>
                  <a:pt x="6" y="3"/>
                  <a:pt x="5" y="3"/>
                  <a:pt x="4" y="6"/>
                </a:cubicBezTo>
                <a:lnTo>
                  <a:pt x="4" y="3"/>
                </a:lnTo>
                <a:cubicBezTo>
                  <a:pt x="5" y="0"/>
                  <a:pt x="6" y="0"/>
                  <a:pt x="6" y="0"/>
                </a:cubicBezTo>
                <a:cubicBezTo>
                  <a:pt x="7" y="0"/>
                  <a:pt x="7" y="0"/>
                  <a:pt x="6" y="3"/>
                </a:cubicBezTo>
                <a:close/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4" name="Freeform 2880">
            <a:extLst>
              <a:ext uri="{FF2B5EF4-FFF2-40B4-BE49-F238E27FC236}">
                <a16:creationId xmlns:a16="http://schemas.microsoft.com/office/drawing/2014/main" id="{A3C8E6FD-65DE-304B-AF4F-CB84327D0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3230563"/>
            <a:ext cx="1588" cy="3175"/>
          </a:xfrm>
          <a:custGeom>
            <a:avLst/>
            <a:gdLst>
              <a:gd name="T0" fmla="*/ 0 w 4"/>
              <a:gd name="T1" fmla="*/ 1361 h 7"/>
              <a:gd name="T2" fmla="*/ 794 w 4"/>
              <a:gd name="T3" fmla="*/ 0 h 7"/>
              <a:gd name="T4" fmla="*/ 1191 w 4"/>
              <a:gd name="T5" fmla="*/ 1361 h 7"/>
              <a:gd name="T6" fmla="*/ 397 w 4"/>
              <a:gd name="T7" fmla="*/ 1361 h 7"/>
              <a:gd name="T8" fmla="*/ 0 w 4"/>
              <a:gd name="T9" fmla="*/ 2721 h 7"/>
              <a:gd name="T10" fmla="*/ 0 w 4"/>
              <a:gd name="T11" fmla="*/ 2721 h 7"/>
              <a:gd name="T12" fmla="*/ 0 w 4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7">
                <a:moveTo>
                  <a:pt x="0" y="3"/>
                </a:moveTo>
                <a:cubicBezTo>
                  <a:pt x="1" y="0"/>
                  <a:pt x="1" y="0"/>
                  <a:pt x="2" y="0"/>
                </a:cubicBezTo>
                <a:lnTo>
                  <a:pt x="3" y="3"/>
                </a:lnTo>
                <a:lnTo>
                  <a:pt x="1" y="3"/>
                </a:lnTo>
                <a:lnTo>
                  <a:pt x="0" y="6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5" name="Freeform 2881">
            <a:extLst>
              <a:ext uri="{FF2B5EF4-FFF2-40B4-BE49-F238E27FC236}">
                <a16:creationId xmlns:a16="http://schemas.microsoft.com/office/drawing/2014/main" id="{C25C06E5-BC06-EB49-9F67-B73CD671E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32150"/>
            <a:ext cx="1588" cy="6350"/>
          </a:xfrm>
          <a:custGeom>
            <a:avLst/>
            <a:gdLst>
              <a:gd name="T0" fmla="*/ 1191 w 4"/>
              <a:gd name="T1" fmla="*/ 2381 h 16"/>
              <a:gd name="T2" fmla="*/ 1191 w 4"/>
              <a:gd name="T3" fmla="*/ 5953 h 16"/>
              <a:gd name="T4" fmla="*/ 0 w 4"/>
              <a:gd name="T5" fmla="*/ 2381 h 16"/>
              <a:gd name="T6" fmla="*/ 397 w 4"/>
              <a:gd name="T7" fmla="*/ 0 h 16"/>
              <a:gd name="T8" fmla="*/ 1191 w 4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6">
                <a:moveTo>
                  <a:pt x="3" y="6"/>
                </a:moveTo>
                <a:cubicBezTo>
                  <a:pt x="3" y="9"/>
                  <a:pt x="3" y="15"/>
                  <a:pt x="3" y="15"/>
                </a:cubicBezTo>
                <a:cubicBezTo>
                  <a:pt x="1" y="12"/>
                  <a:pt x="0" y="9"/>
                  <a:pt x="0" y="6"/>
                </a:cubicBezTo>
                <a:cubicBezTo>
                  <a:pt x="0" y="3"/>
                  <a:pt x="1" y="0"/>
                  <a:pt x="1" y="0"/>
                </a:cubicBezTo>
                <a:cubicBezTo>
                  <a:pt x="3" y="0"/>
                  <a:pt x="3" y="3"/>
                  <a:pt x="3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6" name="Freeform 2882">
            <a:extLst>
              <a:ext uri="{FF2B5EF4-FFF2-40B4-BE49-F238E27FC236}">
                <a16:creationId xmlns:a16="http://schemas.microsoft.com/office/drawing/2014/main" id="{2F2670D9-C3BB-0D4E-83CD-2B6473BDA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32150"/>
            <a:ext cx="1588" cy="3175"/>
          </a:xfrm>
          <a:custGeom>
            <a:avLst/>
            <a:gdLst>
              <a:gd name="T0" fmla="*/ 529 w 3"/>
              <a:gd name="T1" fmla="*/ 0 h 7"/>
              <a:gd name="T2" fmla="*/ 1059 w 3"/>
              <a:gd name="T3" fmla="*/ 0 h 7"/>
              <a:gd name="T4" fmla="*/ 0 w 3"/>
              <a:gd name="T5" fmla="*/ 2721 h 7"/>
              <a:gd name="T6" fmla="*/ 529 w 3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7">
                <a:moveTo>
                  <a:pt x="1" y="0"/>
                </a:moveTo>
                <a:lnTo>
                  <a:pt x="2" y="0"/>
                </a:lnTo>
                <a:cubicBezTo>
                  <a:pt x="2" y="0"/>
                  <a:pt x="0" y="3"/>
                  <a:pt x="0" y="6"/>
                </a:cubicBezTo>
                <a:cubicBezTo>
                  <a:pt x="0" y="3"/>
                  <a:pt x="1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7" name="Freeform 2883">
            <a:extLst>
              <a:ext uri="{FF2B5EF4-FFF2-40B4-BE49-F238E27FC236}">
                <a16:creationId xmlns:a16="http://schemas.microsoft.com/office/drawing/2014/main" id="{6BE8A6EA-706F-E140-86E6-BFC851B08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32150"/>
            <a:ext cx="1588" cy="6350"/>
          </a:xfrm>
          <a:custGeom>
            <a:avLst/>
            <a:gdLst>
              <a:gd name="T0" fmla="*/ 953 w 5"/>
              <a:gd name="T1" fmla="*/ 2381 h 16"/>
              <a:gd name="T2" fmla="*/ 953 w 5"/>
              <a:gd name="T3" fmla="*/ 5953 h 16"/>
              <a:gd name="T4" fmla="*/ 0 w 5"/>
              <a:gd name="T5" fmla="*/ 2381 h 16"/>
              <a:gd name="T6" fmla="*/ 0 w 5"/>
              <a:gd name="T7" fmla="*/ 0 h 16"/>
              <a:gd name="T8" fmla="*/ 953 w 5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6">
                <a:moveTo>
                  <a:pt x="3" y="6"/>
                </a:moveTo>
                <a:cubicBezTo>
                  <a:pt x="4" y="9"/>
                  <a:pt x="4" y="15"/>
                  <a:pt x="3" y="15"/>
                </a:cubicBezTo>
                <a:cubicBezTo>
                  <a:pt x="3" y="15"/>
                  <a:pt x="0" y="9"/>
                  <a:pt x="0" y="6"/>
                </a:cubicBezTo>
                <a:cubicBezTo>
                  <a:pt x="0" y="3"/>
                  <a:pt x="0" y="0"/>
                  <a:pt x="0" y="0"/>
                </a:cubicBezTo>
                <a:cubicBezTo>
                  <a:pt x="0" y="0"/>
                  <a:pt x="2" y="3"/>
                  <a:pt x="3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8" name="Freeform 2884">
            <a:extLst>
              <a:ext uri="{FF2B5EF4-FFF2-40B4-BE49-F238E27FC236}">
                <a16:creationId xmlns:a16="http://schemas.microsoft.com/office/drawing/2014/main" id="{FFE968D8-1B63-C243-A7FF-FD5024BC6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32150"/>
            <a:ext cx="1587" cy="6350"/>
          </a:xfrm>
          <a:custGeom>
            <a:avLst/>
            <a:gdLst>
              <a:gd name="T0" fmla="*/ 265 w 6"/>
              <a:gd name="T1" fmla="*/ 3175 h 16"/>
              <a:gd name="T2" fmla="*/ 1058 w 6"/>
              <a:gd name="T3" fmla="*/ 5953 h 16"/>
              <a:gd name="T4" fmla="*/ 794 w 6"/>
              <a:gd name="T5" fmla="*/ 5953 h 16"/>
              <a:gd name="T6" fmla="*/ 265 w 6"/>
              <a:gd name="T7" fmla="*/ 3175 h 16"/>
              <a:gd name="T8" fmla="*/ 265 w 6"/>
              <a:gd name="T9" fmla="*/ 0 h 16"/>
              <a:gd name="T10" fmla="*/ 265 w 6"/>
              <a:gd name="T11" fmla="*/ 2381 h 16"/>
              <a:gd name="T12" fmla="*/ 265 w 6"/>
              <a:gd name="T13" fmla="*/ 0 h 16"/>
              <a:gd name="T14" fmla="*/ 1058 w 6"/>
              <a:gd name="T15" fmla="*/ 2381 h 16"/>
              <a:gd name="T16" fmla="*/ 1323 w 6"/>
              <a:gd name="T17" fmla="*/ 5953 h 16"/>
              <a:gd name="T18" fmla="*/ 794 w 6"/>
              <a:gd name="T19" fmla="*/ 2381 h 16"/>
              <a:gd name="T20" fmla="*/ 265 w 6"/>
              <a:gd name="T21" fmla="*/ 0 h 16"/>
              <a:gd name="T22" fmla="*/ 1058 w 6"/>
              <a:gd name="T23" fmla="*/ 2381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16">
                <a:moveTo>
                  <a:pt x="1" y="8"/>
                </a:moveTo>
                <a:cubicBezTo>
                  <a:pt x="2" y="11"/>
                  <a:pt x="4" y="15"/>
                  <a:pt x="4" y="15"/>
                </a:cubicBezTo>
                <a:lnTo>
                  <a:pt x="3" y="15"/>
                </a:lnTo>
                <a:cubicBezTo>
                  <a:pt x="3" y="15"/>
                  <a:pt x="2" y="13"/>
                  <a:pt x="1" y="8"/>
                </a:cubicBezTo>
                <a:close/>
                <a:moveTo>
                  <a:pt x="1" y="0"/>
                </a:moveTo>
                <a:lnTo>
                  <a:pt x="1" y="6"/>
                </a:lnTo>
                <a:cubicBezTo>
                  <a:pt x="1" y="3"/>
                  <a:pt x="0" y="0"/>
                  <a:pt x="1" y="0"/>
                </a:cubicBezTo>
                <a:close/>
                <a:moveTo>
                  <a:pt x="4" y="6"/>
                </a:moveTo>
                <a:cubicBezTo>
                  <a:pt x="5" y="9"/>
                  <a:pt x="5" y="12"/>
                  <a:pt x="5" y="15"/>
                </a:cubicBezTo>
                <a:cubicBezTo>
                  <a:pt x="5" y="12"/>
                  <a:pt x="5" y="9"/>
                  <a:pt x="3" y="6"/>
                </a:cubicBezTo>
                <a:cubicBezTo>
                  <a:pt x="3" y="6"/>
                  <a:pt x="2" y="0"/>
                  <a:pt x="1" y="0"/>
                </a:cubicBezTo>
                <a:cubicBezTo>
                  <a:pt x="2" y="0"/>
                  <a:pt x="3" y="3"/>
                  <a:pt x="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9" name="Freeform 2885">
            <a:extLst>
              <a:ext uri="{FF2B5EF4-FFF2-40B4-BE49-F238E27FC236}">
                <a16:creationId xmlns:a16="http://schemas.microsoft.com/office/drawing/2014/main" id="{66EBC291-85D9-654D-89A9-1A7F56FA6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3233738"/>
            <a:ext cx="4762" cy="3175"/>
          </a:xfrm>
          <a:custGeom>
            <a:avLst/>
            <a:gdLst>
              <a:gd name="T0" fmla="*/ 2198 w 13"/>
              <a:gd name="T1" fmla="*/ 953 h 10"/>
              <a:gd name="T2" fmla="*/ 4396 w 13"/>
              <a:gd name="T3" fmla="*/ 2858 h 10"/>
              <a:gd name="T4" fmla="*/ 1832 w 13"/>
              <a:gd name="T5" fmla="*/ 1905 h 10"/>
              <a:gd name="T6" fmla="*/ 0 w 13"/>
              <a:gd name="T7" fmla="*/ 0 h 10"/>
              <a:gd name="T8" fmla="*/ 2198 w 13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6" y="3"/>
                </a:moveTo>
                <a:cubicBezTo>
                  <a:pt x="9" y="3"/>
                  <a:pt x="12" y="6"/>
                  <a:pt x="12" y="9"/>
                </a:cubicBezTo>
                <a:cubicBezTo>
                  <a:pt x="12" y="9"/>
                  <a:pt x="9" y="9"/>
                  <a:pt x="5" y="6"/>
                </a:cubicBezTo>
                <a:cubicBezTo>
                  <a:pt x="3" y="3"/>
                  <a:pt x="0" y="0"/>
                  <a:pt x="0" y="0"/>
                </a:cubicBezTo>
                <a:cubicBezTo>
                  <a:pt x="0" y="0"/>
                  <a:pt x="3" y="0"/>
                  <a:pt x="6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0" name="Freeform 2886">
            <a:extLst>
              <a:ext uri="{FF2B5EF4-FFF2-40B4-BE49-F238E27FC236}">
                <a16:creationId xmlns:a16="http://schemas.microsoft.com/office/drawing/2014/main" id="{ABF7E5DE-CD60-8645-B7C6-7A94E843F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3233738"/>
            <a:ext cx="4762" cy="3175"/>
          </a:xfrm>
          <a:custGeom>
            <a:avLst/>
            <a:gdLst>
              <a:gd name="T0" fmla="*/ 4029 w 13"/>
              <a:gd name="T1" fmla="*/ 2858 h 10"/>
              <a:gd name="T2" fmla="*/ 2198 w 13"/>
              <a:gd name="T3" fmla="*/ 953 h 10"/>
              <a:gd name="T4" fmla="*/ 1099 w 13"/>
              <a:gd name="T5" fmla="*/ 0 h 10"/>
              <a:gd name="T6" fmla="*/ 2198 w 13"/>
              <a:gd name="T7" fmla="*/ 953 h 10"/>
              <a:gd name="T8" fmla="*/ 4396 w 13"/>
              <a:gd name="T9" fmla="*/ 2858 h 10"/>
              <a:gd name="T10" fmla="*/ 4029 w 13"/>
              <a:gd name="T11" fmla="*/ 2858 h 10"/>
              <a:gd name="T12" fmla="*/ 0 w 13"/>
              <a:gd name="T13" fmla="*/ 0 h 10"/>
              <a:gd name="T14" fmla="*/ 366 w 13"/>
              <a:gd name="T15" fmla="*/ 0 h 10"/>
              <a:gd name="T16" fmla="*/ 1832 w 13"/>
              <a:gd name="T17" fmla="*/ 1905 h 10"/>
              <a:gd name="T18" fmla="*/ 0 w 13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0">
                <a:moveTo>
                  <a:pt x="11" y="9"/>
                </a:moveTo>
                <a:cubicBezTo>
                  <a:pt x="12" y="6"/>
                  <a:pt x="9" y="3"/>
                  <a:pt x="6" y="3"/>
                </a:cubicBezTo>
                <a:cubicBezTo>
                  <a:pt x="5" y="3"/>
                  <a:pt x="3" y="0"/>
                  <a:pt x="3" y="0"/>
                </a:cubicBezTo>
                <a:cubicBezTo>
                  <a:pt x="3" y="0"/>
                  <a:pt x="5" y="0"/>
                  <a:pt x="6" y="3"/>
                </a:cubicBezTo>
                <a:cubicBezTo>
                  <a:pt x="9" y="3"/>
                  <a:pt x="12" y="6"/>
                  <a:pt x="12" y="9"/>
                </a:cubicBezTo>
                <a:lnTo>
                  <a:pt x="11" y="9"/>
                </a:lnTo>
                <a:close/>
                <a:moveTo>
                  <a:pt x="0" y="0"/>
                </a:moveTo>
                <a:lnTo>
                  <a:pt x="1" y="0"/>
                </a:lnTo>
                <a:cubicBezTo>
                  <a:pt x="0" y="0"/>
                  <a:pt x="3" y="3"/>
                  <a:pt x="5" y="6"/>
                </a:cubicBezTo>
                <a:cubicBezTo>
                  <a:pt x="2" y="3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1" name="Freeform 2887">
            <a:extLst>
              <a:ext uri="{FF2B5EF4-FFF2-40B4-BE49-F238E27FC236}">
                <a16:creationId xmlns:a16="http://schemas.microsoft.com/office/drawing/2014/main" id="{0DD884F1-DBA1-E349-9E16-2250DE152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3232150"/>
            <a:ext cx="4763" cy="4763"/>
          </a:xfrm>
          <a:custGeom>
            <a:avLst/>
            <a:gdLst>
              <a:gd name="T0" fmla="*/ 2778 w 12"/>
              <a:gd name="T1" fmla="*/ 1099 h 13"/>
              <a:gd name="T2" fmla="*/ 3969 w 12"/>
              <a:gd name="T3" fmla="*/ 4397 h 13"/>
              <a:gd name="T4" fmla="*/ 1588 w 12"/>
              <a:gd name="T5" fmla="*/ 2198 h 13"/>
              <a:gd name="T6" fmla="*/ 0 w 12"/>
              <a:gd name="T7" fmla="*/ 0 h 13"/>
              <a:gd name="T8" fmla="*/ 2778 w 12"/>
              <a:gd name="T9" fmla="*/ 1099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3">
                <a:moveTo>
                  <a:pt x="7" y="3"/>
                </a:moveTo>
                <a:cubicBezTo>
                  <a:pt x="9" y="6"/>
                  <a:pt x="11" y="9"/>
                  <a:pt x="10" y="12"/>
                </a:cubicBezTo>
                <a:cubicBezTo>
                  <a:pt x="10" y="12"/>
                  <a:pt x="8" y="9"/>
                  <a:pt x="4" y="6"/>
                </a:cubicBezTo>
                <a:cubicBezTo>
                  <a:pt x="2" y="3"/>
                  <a:pt x="0" y="0"/>
                  <a:pt x="0" y="0"/>
                </a:cubicBezTo>
                <a:cubicBezTo>
                  <a:pt x="2" y="0"/>
                  <a:pt x="4" y="0"/>
                  <a:pt x="7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2" name="Freeform 2888">
            <a:extLst>
              <a:ext uri="{FF2B5EF4-FFF2-40B4-BE49-F238E27FC236}">
                <a16:creationId xmlns:a16="http://schemas.microsoft.com/office/drawing/2014/main" id="{7C970FAD-5D80-ED4B-9F03-34ACF0B89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3232150"/>
            <a:ext cx="4763" cy="4763"/>
          </a:xfrm>
          <a:custGeom>
            <a:avLst/>
            <a:gdLst>
              <a:gd name="T0" fmla="*/ 0 w 12"/>
              <a:gd name="T1" fmla="*/ 0 h 13"/>
              <a:gd name="T2" fmla="*/ 397 w 12"/>
              <a:gd name="T3" fmla="*/ 366 h 13"/>
              <a:gd name="T4" fmla="*/ 794 w 12"/>
              <a:gd name="T5" fmla="*/ 733 h 13"/>
              <a:gd name="T6" fmla="*/ 0 w 12"/>
              <a:gd name="T7" fmla="*/ 0 h 13"/>
              <a:gd name="T8" fmla="*/ 1588 w 12"/>
              <a:gd name="T9" fmla="*/ 2198 h 13"/>
              <a:gd name="T10" fmla="*/ 794 w 12"/>
              <a:gd name="T11" fmla="*/ 733 h 13"/>
              <a:gd name="T12" fmla="*/ 1588 w 12"/>
              <a:gd name="T13" fmla="*/ 2198 h 13"/>
              <a:gd name="T14" fmla="*/ 1588 w 12"/>
              <a:gd name="T15" fmla="*/ 733 h 13"/>
              <a:gd name="T16" fmla="*/ 397 w 12"/>
              <a:gd name="T17" fmla="*/ 366 h 13"/>
              <a:gd name="T18" fmla="*/ 794 w 12"/>
              <a:gd name="T19" fmla="*/ 0 h 13"/>
              <a:gd name="T20" fmla="*/ 1588 w 12"/>
              <a:gd name="T21" fmla="*/ 733 h 13"/>
              <a:gd name="T22" fmla="*/ 2778 w 12"/>
              <a:gd name="T23" fmla="*/ 1099 h 13"/>
              <a:gd name="T24" fmla="*/ 3175 w 12"/>
              <a:gd name="T25" fmla="*/ 1832 h 13"/>
              <a:gd name="T26" fmla="*/ 2382 w 12"/>
              <a:gd name="T27" fmla="*/ 1099 h 13"/>
              <a:gd name="T28" fmla="*/ 1588 w 12"/>
              <a:gd name="T29" fmla="*/ 733 h 13"/>
              <a:gd name="T30" fmla="*/ 2778 w 12"/>
              <a:gd name="T31" fmla="*/ 1099 h 13"/>
              <a:gd name="T32" fmla="*/ 3969 w 12"/>
              <a:gd name="T33" fmla="*/ 4397 h 13"/>
              <a:gd name="T34" fmla="*/ 3175 w 12"/>
              <a:gd name="T35" fmla="*/ 1832 h 13"/>
              <a:gd name="T36" fmla="*/ 3969 w 12"/>
              <a:gd name="T37" fmla="*/ 4397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13">
                <a:moveTo>
                  <a:pt x="0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2" y="1"/>
                  <a:pt x="2" y="2"/>
                </a:cubicBezTo>
                <a:lnTo>
                  <a:pt x="0" y="0"/>
                </a:lnTo>
                <a:close/>
                <a:moveTo>
                  <a:pt x="4" y="6"/>
                </a:moveTo>
                <a:cubicBezTo>
                  <a:pt x="3" y="4"/>
                  <a:pt x="2" y="3"/>
                  <a:pt x="2" y="2"/>
                </a:cubicBezTo>
                <a:lnTo>
                  <a:pt x="4" y="6"/>
                </a:lnTo>
                <a:close/>
                <a:moveTo>
                  <a:pt x="4" y="2"/>
                </a:moveTo>
                <a:cubicBezTo>
                  <a:pt x="3" y="2"/>
                  <a:pt x="2" y="1"/>
                  <a:pt x="1" y="1"/>
                </a:cubicBezTo>
                <a:cubicBezTo>
                  <a:pt x="1" y="0"/>
                  <a:pt x="2" y="0"/>
                  <a:pt x="2" y="0"/>
                </a:cubicBezTo>
                <a:lnTo>
                  <a:pt x="4" y="2"/>
                </a:lnTo>
                <a:close/>
                <a:moveTo>
                  <a:pt x="7" y="3"/>
                </a:moveTo>
                <a:cubicBezTo>
                  <a:pt x="7" y="4"/>
                  <a:pt x="8" y="5"/>
                  <a:pt x="8" y="5"/>
                </a:cubicBezTo>
                <a:lnTo>
                  <a:pt x="6" y="3"/>
                </a:lnTo>
                <a:cubicBezTo>
                  <a:pt x="5" y="3"/>
                  <a:pt x="4" y="3"/>
                  <a:pt x="4" y="2"/>
                </a:cubicBezTo>
                <a:cubicBezTo>
                  <a:pt x="5" y="3"/>
                  <a:pt x="6" y="3"/>
                  <a:pt x="7" y="3"/>
                </a:cubicBezTo>
                <a:close/>
                <a:moveTo>
                  <a:pt x="10" y="12"/>
                </a:moveTo>
                <a:cubicBezTo>
                  <a:pt x="11" y="10"/>
                  <a:pt x="9" y="8"/>
                  <a:pt x="8" y="5"/>
                </a:cubicBezTo>
                <a:cubicBezTo>
                  <a:pt x="10" y="8"/>
                  <a:pt x="11" y="10"/>
                  <a:pt x="1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3" name="Freeform 2889">
            <a:extLst>
              <a:ext uri="{FF2B5EF4-FFF2-40B4-BE49-F238E27FC236}">
                <a16:creationId xmlns:a16="http://schemas.microsoft.com/office/drawing/2014/main" id="{A137C578-ACF4-B540-AEFA-AEFACDF5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3232150"/>
            <a:ext cx="3175" cy="6350"/>
          </a:xfrm>
          <a:custGeom>
            <a:avLst/>
            <a:gdLst>
              <a:gd name="T0" fmla="*/ 1588 w 10"/>
              <a:gd name="T1" fmla="*/ 2381 h 16"/>
              <a:gd name="T2" fmla="*/ 2540 w 10"/>
              <a:gd name="T3" fmla="*/ 5953 h 16"/>
              <a:gd name="T4" fmla="*/ 953 w 10"/>
              <a:gd name="T5" fmla="*/ 3572 h 16"/>
              <a:gd name="T6" fmla="*/ 0 w 10"/>
              <a:gd name="T7" fmla="*/ 0 h 16"/>
              <a:gd name="T8" fmla="*/ 1588 w 10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6">
                <a:moveTo>
                  <a:pt x="5" y="6"/>
                </a:moveTo>
                <a:cubicBezTo>
                  <a:pt x="8" y="9"/>
                  <a:pt x="9" y="15"/>
                  <a:pt x="8" y="15"/>
                </a:cubicBezTo>
                <a:cubicBezTo>
                  <a:pt x="8" y="15"/>
                  <a:pt x="5" y="12"/>
                  <a:pt x="3" y="9"/>
                </a:cubicBezTo>
                <a:cubicBezTo>
                  <a:pt x="1" y="6"/>
                  <a:pt x="0" y="0"/>
                  <a:pt x="0" y="0"/>
                </a:cubicBezTo>
                <a:cubicBezTo>
                  <a:pt x="0" y="0"/>
                  <a:pt x="4" y="3"/>
                  <a:pt x="5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4" name="Freeform 2890">
            <a:extLst>
              <a:ext uri="{FF2B5EF4-FFF2-40B4-BE49-F238E27FC236}">
                <a16:creationId xmlns:a16="http://schemas.microsoft.com/office/drawing/2014/main" id="{CFDEDC18-A18A-BA45-B11C-21F1C9CAB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3232150"/>
            <a:ext cx="3175" cy="6350"/>
          </a:xfrm>
          <a:custGeom>
            <a:avLst/>
            <a:gdLst>
              <a:gd name="T0" fmla="*/ 1058 w 9"/>
              <a:gd name="T1" fmla="*/ 3572 h 16"/>
              <a:gd name="T2" fmla="*/ 2822 w 9"/>
              <a:gd name="T3" fmla="*/ 5953 h 16"/>
              <a:gd name="T4" fmla="*/ 2469 w 9"/>
              <a:gd name="T5" fmla="*/ 5953 h 16"/>
              <a:gd name="T6" fmla="*/ 1058 w 9"/>
              <a:gd name="T7" fmla="*/ 3572 h 16"/>
              <a:gd name="T8" fmla="*/ 1764 w 9"/>
              <a:gd name="T9" fmla="*/ 1588 h 16"/>
              <a:gd name="T10" fmla="*/ 1764 w 9"/>
              <a:gd name="T11" fmla="*/ 2381 h 16"/>
              <a:gd name="T12" fmla="*/ 1764 w 9"/>
              <a:gd name="T13" fmla="*/ 1588 h 16"/>
              <a:gd name="T14" fmla="*/ 353 w 9"/>
              <a:gd name="T15" fmla="*/ 0 h 16"/>
              <a:gd name="T16" fmla="*/ 1764 w 9"/>
              <a:gd name="T17" fmla="*/ 1588 h 16"/>
              <a:gd name="T18" fmla="*/ 353 w 9"/>
              <a:gd name="T19" fmla="*/ 397 h 16"/>
              <a:gd name="T20" fmla="*/ 353 w 9"/>
              <a:gd name="T21" fmla="*/ 0 h 16"/>
              <a:gd name="T22" fmla="*/ 0 w 9"/>
              <a:gd name="T23" fmla="*/ 0 h 16"/>
              <a:gd name="T24" fmla="*/ 353 w 9"/>
              <a:gd name="T25" fmla="*/ 397 h 16"/>
              <a:gd name="T26" fmla="*/ 1058 w 9"/>
              <a:gd name="T27" fmla="*/ 3572 h 16"/>
              <a:gd name="T28" fmla="*/ 0 w 9"/>
              <a:gd name="T29" fmla="*/ 0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16">
                <a:moveTo>
                  <a:pt x="3" y="9"/>
                </a:moveTo>
                <a:cubicBezTo>
                  <a:pt x="5" y="12"/>
                  <a:pt x="8" y="15"/>
                  <a:pt x="8" y="15"/>
                </a:cubicBezTo>
                <a:lnTo>
                  <a:pt x="7" y="15"/>
                </a:lnTo>
                <a:lnTo>
                  <a:pt x="3" y="9"/>
                </a:lnTo>
                <a:close/>
                <a:moveTo>
                  <a:pt x="5" y="4"/>
                </a:moveTo>
                <a:cubicBezTo>
                  <a:pt x="5" y="4"/>
                  <a:pt x="5" y="5"/>
                  <a:pt x="5" y="6"/>
                </a:cubicBezTo>
                <a:cubicBezTo>
                  <a:pt x="5" y="5"/>
                  <a:pt x="5" y="4"/>
                  <a:pt x="5" y="4"/>
                </a:cubicBezTo>
                <a:close/>
                <a:moveTo>
                  <a:pt x="1" y="0"/>
                </a:moveTo>
                <a:cubicBezTo>
                  <a:pt x="2" y="0"/>
                  <a:pt x="4" y="1"/>
                  <a:pt x="5" y="4"/>
                </a:cubicBezTo>
                <a:cubicBezTo>
                  <a:pt x="4" y="2"/>
                  <a:pt x="2" y="1"/>
                  <a:pt x="1" y="1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1" y="3"/>
                  <a:pt x="2" y="7"/>
                  <a:pt x="3" y="9"/>
                </a:cubicBezTo>
                <a:cubicBezTo>
                  <a:pt x="1" y="6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5" name="Freeform 2891">
            <a:extLst>
              <a:ext uri="{FF2B5EF4-FFF2-40B4-BE49-F238E27FC236}">
                <a16:creationId xmlns:a16="http://schemas.microsoft.com/office/drawing/2014/main" id="{28DAECCA-98BC-3B44-AEBC-5A9CE724C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33738"/>
            <a:ext cx="3175" cy="3175"/>
          </a:xfrm>
          <a:custGeom>
            <a:avLst/>
            <a:gdLst>
              <a:gd name="T0" fmla="*/ 0 w 9"/>
              <a:gd name="T1" fmla="*/ 2858 h 10"/>
              <a:gd name="T2" fmla="*/ 353 w 9"/>
              <a:gd name="T3" fmla="*/ 1905 h 10"/>
              <a:gd name="T4" fmla="*/ 1058 w 9"/>
              <a:gd name="T5" fmla="*/ 953 h 10"/>
              <a:gd name="T6" fmla="*/ 2117 w 9"/>
              <a:gd name="T7" fmla="*/ 0 h 10"/>
              <a:gd name="T8" fmla="*/ 2117 w 9"/>
              <a:gd name="T9" fmla="*/ 953 h 10"/>
              <a:gd name="T10" fmla="*/ 353 w 9"/>
              <a:gd name="T11" fmla="*/ 1905 h 10"/>
              <a:gd name="T12" fmla="*/ 0 w 9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0">
                <a:moveTo>
                  <a:pt x="0" y="9"/>
                </a:moveTo>
                <a:lnTo>
                  <a:pt x="1" y="6"/>
                </a:lnTo>
                <a:cubicBezTo>
                  <a:pt x="1" y="6"/>
                  <a:pt x="1" y="3"/>
                  <a:pt x="3" y="3"/>
                </a:cubicBezTo>
                <a:cubicBezTo>
                  <a:pt x="4" y="3"/>
                  <a:pt x="4" y="0"/>
                  <a:pt x="6" y="0"/>
                </a:cubicBezTo>
                <a:cubicBezTo>
                  <a:pt x="8" y="0"/>
                  <a:pt x="8" y="3"/>
                  <a:pt x="6" y="3"/>
                </a:cubicBezTo>
                <a:cubicBezTo>
                  <a:pt x="4" y="3"/>
                  <a:pt x="1" y="6"/>
                  <a:pt x="1" y="6"/>
                </a:cubicBezTo>
                <a:cubicBezTo>
                  <a:pt x="1" y="6"/>
                  <a:pt x="1" y="9"/>
                  <a:pt x="0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6" name="Freeform 2892">
            <a:extLst>
              <a:ext uri="{FF2B5EF4-FFF2-40B4-BE49-F238E27FC236}">
                <a16:creationId xmlns:a16="http://schemas.microsoft.com/office/drawing/2014/main" id="{9B463D04-EDE8-F446-A496-75696365A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33738"/>
            <a:ext cx="3175" cy="3175"/>
          </a:xfrm>
          <a:custGeom>
            <a:avLst/>
            <a:gdLst>
              <a:gd name="T0" fmla="*/ 794 w 8"/>
              <a:gd name="T1" fmla="*/ 1905 h 10"/>
              <a:gd name="T2" fmla="*/ 397 w 8"/>
              <a:gd name="T3" fmla="*/ 2858 h 10"/>
              <a:gd name="T4" fmla="*/ 0 w 8"/>
              <a:gd name="T5" fmla="*/ 2858 h 10"/>
              <a:gd name="T6" fmla="*/ 794 w 8"/>
              <a:gd name="T7" fmla="*/ 1905 h 10"/>
              <a:gd name="T8" fmla="*/ 2778 w 8"/>
              <a:gd name="T9" fmla="*/ 953 h 10"/>
              <a:gd name="T10" fmla="*/ 1588 w 8"/>
              <a:gd name="T11" fmla="*/ 1905 h 10"/>
              <a:gd name="T12" fmla="*/ 2778 w 8"/>
              <a:gd name="T13" fmla="*/ 953 h 10"/>
              <a:gd name="T14" fmla="*/ 2778 w 8"/>
              <a:gd name="T15" fmla="*/ 0 h 10"/>
              <a:gd name="T16" fmla="*/ 2778 w 8"/>
              <a:gd name="T17" fmla="*/ 953 h 10"/>
              <a:gd name="T18" fmla="*/ 1588 w 8"/>
              <a:gd name="T19" fmla="*/ 953 h 10"/>
              <a:gd name="T20" fmla="*/ 2778 w 8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0">
                <a:moveTo>
                  <a:pt x="2" y="6"/>
                </a:moveTo>
                <a:cubicBezTo>
                  <a:pt x="2" y="7"/>
                  <a:pt x="2" y="9"/>
                  <a:pt x="1" y="9"/>
                </a:cubicBezTo>
                <a:lnTo>
                  <a:pt x="0" y="9"/>
                </a:lnTo>
                <a:lnTo>
                  <a:pt x="2" y="6"/>
                </a:lnTo>
                <a:close/>
                <a:moveTo>
                  <a:pt x="7" y="3"/>
                </a:moveTo>
                <a:cubicBezTo>
                  <a:pt x="7" y="3"/>
                  <a:pt x="5" y="3"/>
                  <a:pt x="4" y="6"/>
                </a:cubicBezTo>
                <a:cubicBezTo>
                  <a:pt x="5" y="3"/>
                  <a:pt x="5" y="3"/>
                  <a:pt x="7" y="3"/>
                </a:cubicBezTo>
                <a:close/>
                <a:moveTo>
                  <a:pt x="7" y="0"/>
                </a:moveTo>
                <a:lnTo>
                  <a:pt x="7" y="3"/>
                </a:lnTo>
                <a:lnTo>
                  <a:pt x="4" y="3"/>
                </a:lnTo>
                <a:cubicBezTo>
                  <a:pt x="5" y="3"/>
                  <a:pt x="5" y="0"/>
                  <a:pt x="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7" name="Freeform 2893">
            <a:extLst>
              <a:ext uri="{FF2B5EF4-FFF2-40B4-BE49-F238E27FC236}">
                <a16:creationId xmlns:a16="http://schemas.microsoft.com/office/drawing/2014/main" id="{59468500-A859-1744-B032-8FAC88EF7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3235325"/>
            <a:ext cx="3175" cy="6350"/>
          </a:xfrm>
          <a:custGeom>
            <a:avLst/>
            <a:gdLst>
              <a:gd name="T0" fmla="*/ 2268 w 7"/>
              <a:gd name="T1" fmla="*/ 3362 h 17"/>
              <a:gd name="T2" fmla="*/ 454 w 7"/>
              <a:gd name="T3" fmla="*/ 5976 h 17"/>
              <a:gd name="T4" fmla="*/ 454 w 7"/>
              <a:gd name="T5" fmla="*/ 2241 h 17"/>
              <a:gd name="T6" fmla="*/ 2268 w 7"/>
              <a:gd name="T7" fmla="*/ 0 h 17"/>
              <a:gd name="T8" fmla="*/ 2268 w 7"/>
              <a:gd name="T9" fmla="*/ 3362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7">
                <a:moveTo>
                  <a:pt x="5" y="9"/>
                </a:moveTo>
                <a:cubicBezTo>
                  <a:pt x="3" y="13"/>
                  <a:pt x="1" y="16"/>
                  <a:pt x="1" y="16"/>
                </a:cubicBezTo>
                <a:cubicBezTo>
                  <a:pt x="1" y="16"/>
                  <a:pt x="0" y="13"/>
                  <a:pt x="1" y="6"/>
                </a:cubicBezTo>
                <a:cubicBezTo>
                  <a:pt x="1" y="3"/>
                  <a:pt x="3" y="0"/>
                  <a:pt x="5" y="0"/>
                </a:cubicBezTo>
                <a:cubicBezTo>
                  <a:pt x="5" y="3"/>
                  <a:pt x="6" y="6"/>
                  <a:pt x="5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8" name="Freeform 2894">
            <a:extLst>
              <a:ext uri="{FF2B5EF4-FFF2-40B4-BE49-F238E27FC236}">
                <a16:creationId xmlns:a16="http://schemas.microsoft.com/office/drawing/2014/main" id="{6320E2B0-FDB2-CE42-A507-BFA822272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3235325"/>
            <a:ext cx="3175" cy="6350"/>
          </a:xfrm>
          <a:custGeom>
            <a:avLst/>
            <a:gdLst>
              <a:gd name="T0" fmla="*/ 454 w 7"/>
              <a:gd name="T1" fmla="*/ 5976 h 17"/>
              <a:gd name="T2" fmla="*/ 454 w 7"/>
              <a:gd name="T3" fmla="*/ 2241 h 17"/>
              <a:gd name="T4" fmla="*/ 1361 w 7"/>
              <a:gd name="T5" fmla="*/ 0 h 17"/>
              <a:gd name="T6" fmla="*/ 2268 w 7"/>
              <a:gd name="T7" fmla="*/ 3362 h 17"/>
              <a:gd name="T8" fmla="*/ 454 w 7"/>
              <a:gd name="T9" fmla="*/ 5976 h 17"/>
              <a:gd name="T10" fmla="*/ 454 w 7"/>
              <a:gd name="T11" fmla="*/ 5976 h 17"/>
              <a:gd name="T12" fmla="*/ 454 w 7"/>
              <a:gd name="T13" fmla="*/ 5976 h 17"/>
              <a:gd name="T14" fmla="*/ 454 w 7"/>
              <a:gd name="T15" fmla="*/ 5976 h 17"/>
              <a:gd name="T16" fmla="*/ 2268 w 7"/>
              <a:gd name="T17" fmla="*/ 3362 h 17"/>
              <a:gd name="T18" fmla="*/ 2268 w 7"/>
              <a:gd name="T19" fmla="*/ 1121 h 17"/>
              <a:gd name="T20" fmla="*/ 454 w 7"/>
              <a:gd name="T21" fmla="*/ 2241 h 17"/>
              <a:gd name="T22" fmla="*/ 454 w 7"/>
              <a:gd name="T23" fmla="*/ 5976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7">
                <a:moveTo>
                  <a:pt x="1" y="16"/>
                </a:moveTo>
                <a:cubicBezTo>
                  <a:pt x="0" y="16"/>
                  <a:pt x="0" y="13"/>
                  <a:pt x="1" y="6"/>
                </a:cubicBezTo>
                <a:cubicBezTo>
                  <a:pt x="1" y="3"/>
                  <a:pt x="3" y="0"/>
                  <a:pt x="3" y="0"/>
                </a:cubicBezTo>
                <a:cubicBezTo>
                  <a:pt x="6" y="3"/>
                  <a:pt x="6" y="6"/>
                  <a:pt x="5" y="9"/>
                </a:cubicBezTo>
                <a:cubicBezTo>
                  <a:pt x="3" y="13"/>
                  <a:pt x="3" y="16"/>
                  <a:pt x="1" y="16"/>
                </a:cubicBezTo>
                <a:cubicBezTo>
                  <a:pt x="2" y="16"/>
                  <a:pt x="3" y="13"/>
                  <a:pt x="5" y="9"/>
                </a:cubicBezTo>
                <a:lnTo>
                  <a:pt x="5" y="3"/>
                </a:lnTo>
                <a:cubicBezTo>
                  <a:pt x="3" y="3"/>
                  <a:pt x="1" y="3"/>
                  <a:pt x="1" y="6"/>
                </a:cubicBezTo>
                <a:cubicBezTo>
                  <a:pt x="0" y="13"/>
                  <a:pt x="1" y="16"/>
                  <a:pt x="1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9" name="Freeform 2895">
            <a:extLst>
              <a:ext uri="{FF2B5EF4-FFF2-40B4-BE49-F238E27FC236}">
                <a16:creationId xmlns:a16="http://schemas.microsoft.com/office/drawing/2014/main" id="{972ECA5A-30D5-7F4A-A892-188E96B99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35325"/>
            <a:ext cx="1588" cy="6350"/>
          </a:xfrm>
          <a:custGeom>
            <a:avLst/>
            <a:gdLst>
              <a:gd name="T0" fmla="*/ 1323 w 6"/>
              <a:gd name="T1" fmla="*/ 3362 h 17"/>
              <a:gd name="T2" fmla="*/ 794 w 6"/>
              <a:gd name="T3" fmla="*/ 5976 h 17"/>
              <a:gd name="T4" fmla="*/ 0 w 6"/>
              <a:gd name="T5" fmla="*/ 3362 h 17"/>
              <a:gd name="T6" fmla="*/ 794 w 6"/>
              <a:gd name="T7" fmla="*/ 0 h 17"/>
              <a:gd name="T8" fmla="*/ 1323 w 6"/>
              <a:gd name="T9" fmla="*/ 3362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7">
                <a:moveTo>
                  <a:pt x="5" y="9"/>
                </a:moveTo>
                <a:cubicBezTo>
                  <a:pt x="5" y="13"/>
                  <a:pt x="3" y="16"/>
                  <a:pt x="3" y="16"/>
                </a:cubicBezTo>
                <a:cubicBezTo>
                  <a:pt x="2" y="16"/>
                  <a:pt x="0" y="13"/>
                  <a:pt x="0" y="9"/>
                </a:cubicBezTo>
                <a:cubicBezTo>
                  <a:pt x="0" y="3"/>
                  <a:pt x="2" y="0"/>
                  <a:pt x="3" y="0"/>
                </a:cubicBezTo>
                <a:cubicBezTo>
                  <a:pt x="3" y="0"/>
                  <a:pt x="3" y="3"/>
                  <a:pt x="5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90" name="Freeform 2896">
            <a:extLst>
              <a:ext uri="{FF2B5EF4-FFF2-40B4-BE49-F238E27FC236}">
                <a16:creationId xmlns:a16="http://schemas.microsoft.com/office/drawing/2014/main" id="{3FAB4A7D-D56D-FB4A-B88E-8D4EA065B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35325"/>
            <a:ext cx="1588" cy="3175"/>
          </a:xfrm>
          <a:custGeom>
            <a:avLst/>
            <a:gdLst>
              <a:gd name="T0" fmla="*/ 529 w 6"/>
              <a:gd name="T1" fmla="*/ 0 h 10"/>
              <a:gd name="T2" fmla="*/ 794 w 6"/>
              <a:gd name="T3" fmla="*/ 0 h 10"/>
              <a:gd name="T4" fmla="*/ 0 w 6"/>
              <a:gd name="T5" fmla="*/ 2858 h 10"/>
              <a:gd name="T6" fmla="*/ 529 w 6"/>
              <a:gd name="T7" fmla="*/ 0 h 10"/>
              <a:gd name="T8" fmla="*/ 794 w 6"/>
              <a:gd name="T9" fmla="*/ 953 h 10"/>
              <a:gd name="T10" fmla="*/ 1323 w 6"/>
              <a:gd name="T11" fmla="*/ 2858 h 10"/>
              <a:gd name="T12" fmla="*/ 794 w 6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2" y="0"/>
                </a:moveTo>
                <a:lnTo>
                  <a:pt x="3" y="0"/>
                </a:lnTo>
                <a:cubicBezTo>
                  <a:pt x="0" y="3"/>
                  <a:pt x="0" y="3"/>
                  <a:pt x="0" y="9"/>
                </a:cubicBezTo>
                <a:cubicBezTo>
                  <a:pt x="0" y="3"/>
                  <a:pt x="0" y="3"/>
                  <a:pt x="2" y="0"/>
                </a:cubicBezTo>
                <a:close/>
                <a:moveTo>
                  <a:pt x="3" y="3"/>
                </a:moveTo>
                <a:cubicBezTo>
                  <a:pt x="3" y="3"/>
                  <a:pt x="5" y="6"/>
                  <a:pt x="5" y="9"/>
                </a:cubicBezTo>
                <a:cubicBezTo>
                  <a:pt x="3" y="6"/>
                  <a:pt x="3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91" name="Freeform 2897">
            <a:extLst>
              <a:ext uri="{FF2B5EF4-FFF2-40B4-BE49-F238E27FC236}">
                <a16:creationId xmlns:a16="http://schemas.microsoft.com/office/drawing/2014/main" id="{6E354EC3-D97D-4546-AAA4-59852586C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36913"/>
            <a:ext cx="3175" cy="4762"/>
          </a:xfrm>
          <a:custGeom>
            <a:avLst/>
            <a:gdLst>
              <a:gd name="T0" fmla="*/ 1732 w 11"/>
              <a:gd name="T1" fmla="*/ 2041 h 14"/>
              <a:gd name="T2" fmla="*/ 2886 w 11"/>
              <a:gd name="T3" fmla="*/ 4422 h 14"/>
              <a:gd name="T4" fmla="*/ 1155 w 11"/>
              <a:gd name="T5" fmla="*/ 3401 h 14"/>
              <a:gd name="T6" fmla="*/ 0 w 11"/>
              <a:gd name="T7" fmla="*/ 1020 h 14"/>
              <a:gd name="T8" fmla="*/ 1732 w 11"/>
              <a:gd name="T9" fmla="*/ 2041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4">
                <a:moveTo>
                  <a:pt x="6" y="6"/>
                </a:moveTo>
                <a:cubicBezTo>
                  <a:pt x="7" y="10"/>
                  <a:pt x="10" y="10"/>
                  <a:pt x="10" y="13"/>
                </a:cubicBezTo>
                <a:cubicBezTo>
                  <a:pt x="9" y="13"/>
                  <a:pt x="7" y="13"/>
                  <a:pt x="4" y="10"/>
                </a:cubicBezTo>
                <a:cubicBezTo>
                  <a:pt x="2" y="6"/>
                  <a:pt x="0" y="3"/>
                  <a:pt x="0" y="3"/>
                </a:cubicBezTo>
                <a:cubicBezTo>
                  <a:pt x="1" y="0"/>
                  <a:pt x="3" y="3"/>
                  <a:pt x="6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92" name="Freeform 2898">
            <a:extLst>
              <a:ext uri="{FF2B5EF4-FFF2-40B4-BE49-F238E27FC236}">
                <a16:creationId xmlns:a16="http://schemas.microsoft.com/office/drawing/2014/main" id="{FFC99922-01D2-E548-9262-5C9DF7B31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38500"/>
            <a:ext cx="3175" cy="3175"/>
          </a:xfrm>
          <a:custGeom>
            <a:avLst/>
            <a:gdLst>
              <a:gd name="T0" fmla="*/ 397 w 8"/>
              <a:gd name="T1" fmla="*/ 0 h 8"/>
              <a:gd name="T2" fmla="*/ 794 w 8"/>
              <a:gd name="T3" fmla="*/ 0 h 8"/>
              <a:gd name="T4" fmla="*/ 1984 w 8"/>
              <a:gd name="T5" fmla="*/ 2778 h 8"/>
              <a:gd name="T6" fmla="*/ 397 w 8"/>
              <a:gd name="T7" fmla="*/ 0 h 8"/>
              <a:gd name="T8" fmla="*/ 1191 w 8"/>
              <a:gd name="T9" fmla="*/ 0 h 8"/>
              <a:gd name="T10" fmla="*/ 2778 w 8"/>
              <a:gd name="T11" fmla="*/ 1191 h 8"/>
              <a:gd name="T12" fmla="*/ 1191 w 8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8">
                <a:moveTo>
                  <a:pt x="1" y="0"/>
                </a:moveTo>
                <a:lnTo>
                  <a:pt x="2" y="0"/>
                </a:lnTo>
                <a:cubicBezTo>
                  <a:pt x="2" y="0"/>
                  <a:pt x="2" y="3"/>
                  <a:pt x="5" y="7"/>
                </a:cubicBezTo>
                <a:cubicBezTo>
                  <a:pt x="2" y="3"/>
                  <a:pt x="0" y="0"/>
                  <a:pt x="1" y="0"/>
                </a:cubicBezTo>
                <a:close/>
                <a:moveTo>
                  <a:pt x="3" y="0"/>
                </a:moveTo>
                <a:cubicBezTo>
                  <a:pt x="4" y="0"/>
                  <a:pt x="5" y="0"/>
                  <a:pt x="7" y="3"/>
                </a:cubicBezTo>
                <a:cubicBezTo>
                  <a:pt x="7" y="3"/>
                  <a:pt x="4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93" name="Freeform 2899">
            <a:extLst>
              <a:ext uri="{FF2B5EF4-FFF2-40B4-BE49-F238E27FC236}">
                <a16:creationId xmlns:a16="http://schemas.microsoft.com/office/drawing/2014/main" id="{EAC2C8F9-A899-8F41-B03B-4017AB3AB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36913"/>
            <a:ext cx="3175" cy="4762"/>
          </a:xfrm>
          <a:custGeom>
            <a:avLst/>
            <a:gdLst>
              <a:gd name="T0" fmla="*/ 1764 w 9"/>
              <a:gd name="T1" fmla="*/ 2041 h 14"/>
              <a:gd name="T2" fmla="*/ 2469 w 9"/>
              <a:gd name="T3" fmla="*/ 4422 h 14"/>
              <a:gd name="T4" fmla="*/ 1058 w 9"/>
              <a:gd name="T5" fmla="*/ 2041 h 14"/>
              <a:gd name="T6" fmla="*/ 353 w 9"/>
              <a:gd name="T7" fmla="*/ 0 h 14"/>
              <a:gd name="T8" fmla="*/ 1764 w 9"/>
              <a:gd name="T9" fmla="*/ 2041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4">
                <a:moveTo>
                  <a:pt x="5" y="6"/>
                </a:moveTo>
                <a:cubicBezTo>
                  <a:pt x="7" y="10"/>
                  <a:pt x="8" y="10"/>
                  <a:pt x="7" y="13"/>
                </a:cubicBezTo>
                <a:cubicBezTo>
                  <a:pt x="7" y="13"/>
                  <a:pt x="5" y="10"/>
                  <a:pt x="3" y="6"/>
                </a:cubicBezTo>
                <a:cubicBezTo>
                  <a:pt x="1" y="3"/>
                  <a:pt x="0" y="0"/>
                  <a:pt x="1" y="0"/>
                </a:cubicBezTo>
                <a:cubicBezTo>
                  <a:pt x="1" y="0"/>
                  <a:pt x="3" y="0"/>
                  <a:pt x="5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94" name="Freeform 2900">
            <a:extLst>
              <a:ext uri="{FF2B5EF4-FFF2-40B4-BE49-F238E27FC236}">
                <a16:creationId xmlns:a16="http://schemas.microsoft.com/office/drawing/2014/main" id="{35CA2931-928C-4F41-B1F2-9B0894396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36913"/>
            <a:ext cx="1587" cy="3175"/>
          </a:xfrm>
          <a:custGeom>
            <a:avLst/>
            <a:gdLst>
              <a:gd name="T0" fmla="*/ 794 w 6"/>
              <a:gd name="T1" fmla="*/ 454 h 7"/>
              <a:gd name="T2" fmla="*/ 1323 w 6"/>
              <a:gd name="T3" fmla="*/ 2721 h 7"/>
              <a:gd name="T4" fmla="*/ 794 w 6"/>
              <a:gd name="T5" fmla="*/ 454 h 7"/>
              <a:gd name="T6" fmla="*/ 265 w 6"/>
              <a:gd name="T7" fmla="*/ 0 h 7"/>
              <a:gd name="T8" fmla="*/ 794 w 6"/>
              <a:gd name="T9" fmla="*/ 2721 h 7"/>
              <a:gd name="T10" fmla="*/ 265 w 6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7">
                <a:moveTo>
                  <a:pt x="3" y="1"/>
                </a:moveTo>
                <a:cubicBezTo>
                  <a:pt x="3" y="2"/>
                  <a:pt x="5" y="3"/>
                  <a:pt x="5" y="6"/>
                </a:cubicBezTo>
                <a:cubicBezTo>
                  <a:pt x="4" y="3"/>
                  <a:pt x="3" y="2"/>
                  <a:pt x="3" y="1"/>
                </a:cubicBezTo>
                <a:close/>
                <a:moveTo>
                  <a:pt x="1" y="0"/>
                </a:moveTo>
                <a:cubicBezTo>
                  <a:pt x="1" y="0"/>
                  <a:pt x="1" y="3"/>
                  <a:pt x="3" y="6"/>
                </a:cubicBezTo>
                <a:cubicBezTo>
                  <a:pt x="1" y="3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95" name="Freeform 2901">
            <a:extLst>
              <a:ext uri="{FF2B5EF4-FFF2-40B4-BE49-F238E27FC236}">
                <a16:creationId xmlns:a16="http://schemas.microsoft.com/office/drawing/2014/main" id="{6AFB3873-426F-464F-B45A-01E5B8EA7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35325"/>
            <a:ext cx="1588" cy="6350"/>
          </a:xfrm>
          <a:custGeom>
            <a:avLst/>
            <a:gdLst>
              <a:gd name="T0" fmla="*/ 1059 w 6"/>
              <a:gd name="T1" fmla="*/ 3362 h 17"/>
              <a:gd name="T2" fmla="*/ 1323 w 6"/>
              <a:gd name="T3" fmla="*/ 5976 h 17"/>
              <a:gd name="T4" fmla="*/ 529 w 6"/>
              <a:gd name="T5" fmla="*/ 3362 h 17"/>
              <a:gd name="T6" fmla="*/ 0 w 6"/>
              <a:gd name="T7" fmla="*/ 1121 h 17"/>
              <a:gd name="T8" fmla="*/ 1059 w 6"/>
              <a:gd name="T9" fmla="*/ 3362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7">
                <a:moveTo>
                  <a:pt x="4" y="9"/>
                </a:moveTo>
                <a:cubicBezTo>
                  <a:pt x="5" y="13"/>
                  <a:pt x="5" y="16"/>
                  <a:pt x="5" y="16"/>
                </a:cubicBezTo>
                <a:cubicBezTo>
                  <a:pt x="4" y="16"/>
                  <a:pt x="2" y="13"/>
                  <a:pt x="2" y="9"/>
                </a:cubicBezTo>
                <a:cubicBezTo>
                  <a:pt x="0" y="6"/>
                  <a:pt x="0" y="3"/>
                  <a:pt x="0" y="3"/>
                </a:cubicBezTo>
                <a:cubicBezTo>
                  <a:pt x="2" y="0"/>
                  <a:pt x="2" y="3"/>
                  <a:pt x="4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96" name="Freeform 2902">
            <a:extLst>
              <a:ext uri="{FF2B5EF4-FFF2-40B4-BE49-F238E27FC236}">
                <a16:creationId xmlns:a16="http://schemas.microsoft.com/office/drawing/2014/main" id="{4117B885-AFAD-C046-BF1C-A5E19068E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35325"/>
            <a:ext cx="1588" cy="3175"/>
          </a:xfrm>
          <a:custGeom>
            <a:avLst/>
            <a:gdLst>
              <a:gd name="T0" fmla="*/ 397 w 4"/>
              <a:gd name="T1" fmla="*/ 0 h 10"/>
              <a:gd name="T2" fmla="*/ 1191 w 4"/>
              <a:gd name="T3" fmla="*/ 2540 h 10"/>
              <a:gd name="T4" fmla="*/ 397 w 4"/>
              <a:gd name="T5" fmla="*/ 953 h 10"/>
              <a:gd name="T6" fmla="*/ 794 w 4"/>
              <a:gd name="T7" fmla="*/ 2858 h 10"/>
              <a:gd name="T8" fmla="*/ 397 w 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1" y="0"/>
                </a:moveTo>
                <a:cubicBezTo>
                  <a:pt x="2" y="0"/>
                  <a:pt x="2" y="3"/>
                  <a:pt x="3" y="8"/>
                </a:cubicBezTo>
                <a:cubicBezTo>
                  <a:pt x="2" y="3"/>
                  <a:pt x="2" y="3"/>
                  <a:pt x="1" y="3"/>
                </a:cubicBezTo>
                <a:cubicBezTo>
                  <a:pt x="1" y="3"/>
                  <a:pt x="0" y="3"/>
                  <a:pt x="2" y="9"/>
                </a:cubicBezTo>
                <a:cubicBezTo>
                  <a:pt x="0" y="6"/>
                  <a:pt x="0" y="3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97" name="Freeform 2903">
            <a:extLst>
              <a:ext uri="{FF2B5EF4-FFF2-40B4-BE49-F238E27FC236}">
                <a16:creationId xmlns:a16="http://schemas.microsoft.com/office/drawing/2014/main" id="{0D7B3302-596A-FD46-9790-58300725B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0088"/>
            <a:ext cx="1588" cy="1587"/>
          </a:xfrm>
          <a:custGeom>
            <a:avLst/>
            <a:gdLst>
              <a:gd name="T0" fmla="*/ 635 w 5"/>
              <a:gd name="T1" fmla="*/ 0 h 4"/>
              <a:gd name="T2" fmla="*/ 1270 w 5"/>
              <a:gd name="T3" fmla="*/ 1190 h 4"/>
              <a:gd name="T4" fmla="*/ 1270 w 5"/>
              <a:gd name="T5" fmla="*/ 1190 h 4"/>
              <a:gd name="T6" fmla="*/ 0 w 5"/>
              <a:gd name="T7" fmla="*/ 1190 h 4"/>
              <a:gd name="T8" fmla="*/ 635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4" y="0"/>
                  <a:pt x="4" y="3"/>
                  <a:pt x="4" y="3"/>
                </a:cubicBezTo>
                <a:lnTo>
                  <a:pt x="0" y="3"/>
                </a:lnTo>
                <a:cubicBezTo>
                  <a:pt x="0" y="3"/>
                  <a:pt x="0" y="0"/>
                  <a:pt x="2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98" name="Freeform 2904">
            <a:extLst>
              <a:ext uri="{FF2B5EF4-FFF2-40B4-BE49-F238E27FC236}">
                <a16:creationId xmlns:a16="http://schemas.microsoft.com/office/drawing/2014/main" id="{C3EE8BCF-DB2A-B644-BAB4-C13BAFB7A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0088"/>
            <a:ext cx="3175" cy="1587"/>
          </a:xfrm>
          <a:custGeom>
            <a:avLst/>
            <a:gdLst>
              <a:gd name="T0" fmla="*/ 1270 w 10"/>
              <a:gd name="T1" fmla="*/ 1190 h 4"/>
              <a:gd name="T2" fmla="*/ 1905 w 10"/>
              <a:gd name="T3" fmla="*/ 1190 h 4"/>
              <a:gd name="T4" fmla="*/ 1270 w 10"/>
              <a:gd name="T5" fmla="*/ 1190 h 4"/>
              <a:gd name="T6" fmla="*/ 2223 w 10"/>
              <a:gd name="T7" fmla="*/ 0 h 4"/>
              <a:gd name="T8" fmla="*/ 2858 w 10"/>
              <a:gd name="T9" fmla="*/ 0 h 4"/>
              <a:gd name="T10" fmla="*/ 2223 w 10"/>
              <a:gd name="T11" fmla="*/ 1190 h 4"/>
              <a:gd name="T12" fmla="*/ 1905 w 10"/>
              <a:gd name="T13" fmla="*/ 1190 h 4"/>
              <a:gd name="T14" fmla="*/ 1270 w 10"/>
              <a:gd name="T15" fmla="*/ 1190 h 4"/>
              <a:gd name="T16" fmla="*/ 635 w 10"/>
              <a:gd name="T17" fmla="*/ 0 h 4"/>
              <a:gd name="T18" fmla="*/ 1270 w 10"/>
              <a:gd name="T19" fmla="*/ 794 h 4"/>
              <a:gd name="T20" fmla="*/ 318 w 10"/>
              <a:gd name="T21" fmla="*/ 397 h 4"/>
              <a:gd name="T22" fmla="*/ 635 w 10"/>
              <a:gd name="T23" fmla="*/ 0 h 4"/>
              <a:gd name="T24" fmla="*/ 0 w 10"/>
              <a:gd name="T25" fmla="*/ 1190 h 4"/>
              <a:gd name="T26" fmla="*/ 318 w 10"/>
              <a:gd name="T27" fmla="*/ 397 h 4"/>
              <a:gd name="T28" fmla="*/ 0 w 10"/>
              <a:gd name="T29" fmla="*/ 1190 h 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4">
                <a:moveTo>
                  <a:pt x="4" y="3"/>
                </a:moveTo>
                <a:lnTo>
                  <a:pt x="6" y="3"/>
                </a:lnTo>
                <a:lnTo>
                  <a:pt x="4" y="3"/>
                </a:lnTo>
                <a:cubicBezTo>
                  <a:pt x="7" y="3"/>
                  <a:pt x="7" y="3"/>
                  <a:pt x="7" y="0"/>
                </a:cubicBezTo>
                <a:lnTo>
                  <a:pt x="9" y="0"/>
                </a:lnTo>
                <a:lnTo>
                  <a:pt x="7" y="3"/>
                </a:lnTo>
                <a:lnTo>
                  <a:pt x="6" y="3"/>
                </a:lnTo>
                <a:lnTo>
                  <a:pt x="4" y="3"/>
                </a:lnTo>
                <a:close/>
                <a:moveTo>
                  <a:pt x="2" y="0"/>
                </a:moveTo>
                <a:cubicBezTo>
                  <a:pt x="3" y="0"/>
                  <a:pt x="4" y="1"/>
                  <a:pt x="4" y="2"/>
                </a:cubicBezTo>
                <a:cubicBezTo>
                  <a:pt x="3" y="0"/>
                  <a:pt x="2" y="0"/>
                  <a:pt x="1" y="1"/>
                </a:cubicBezTo>
                <a:lnTo>
                  <a:pt x="2" y="0"/>
                </a:lnTo>
                <a:close/>
                <a:moveTo>
                  <a:pt x="0" y="3"/>
                </a:moveTo>
                <a:cubicBezTo>
                  <a:pt x="0" y="2"/>
                  <a:pt x="1" y="1"/>
                  <a:pt x="1" y="1"/>
                </a:cubicBez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99" name="Freeform 2905">
            <a:extLst>
              <a:ext uri="{FF2B5EF4-FFF2-40B4-BE49-F238E27FC236}">
                <a16:creationId xmlns:a16="http://schemas.microsoft.com/office/drawing/2014/main" id="{54938039-0747-8943-AAC4-E99FDF0A1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1675"/>
            <a:ext cx="4763" cy="6350"/>
          </a:xfrm>
          <a:custGeom>
            <a:avLst/>
            <a:gdLst>
              <a:gd name="T0" fmla="*/ 2778 w 12"/>
              <a:gd name="T1" fmla="*/ 3572 h 16"/>
              <a:gd name="T2" fmla="*/ 0 w 12"/>
              <a:gd name="T3" fmla="*/ 5953 h 16"/>
              <a:gd name="T4" fmla="*/ 1985 w 12"/>
              <a:gd name="T5" fmla="*/ 2381 h 16"/>
              <a:gd name="T6" fmla="*/ 4366 w 12"/>
              <a:gd name="T7" fmla="*/ 1191 h 16"/>
              <a:gd name="T8" fmla="*/ 2778 w 12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6">
                <a:moveTo>
                  <a:pt x="7" y="9"/>
                </a:moveTo>
                <a:cubicBezTo>
                  <a:pt x="5" y="12"/>
                  <a:pt x="2" y="15"/>
                  <a:pt x="0" y="15"/>
                </a:cubicBezTo>
                <a:cubicBezTo>
                  <a:pt x="0" y="12"/>
                  <a:pt x="2" y="9"/>
                  <a:pt x="5" y="6"/>
                </a:cubicBezTo>
                <a:cubicBezTo>
                  <a:pt x="7" y="3"/>
                  <a:pt x="10" y="0"/>
                  <a:pt x="11" y="3"/>
                </a:cubicBezTo>
                <a:cubicBezTo>
                  <a:pt x="11" y="3"/>
                  <a:pt x="10" y="6"/>
                  <a:pt x="7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00" name="Freeform 2906">
            <a:extLst>
              <a:ext uri="{FF2B5EF4-FFF2-40B4-BE49-F238E27FC236}">
                <a16:creationId xmlns:a16="http://schemas.microsoft.com/office/drawing/2014/main" id="{54B50D41-637D-544B-A53D-A1EC0F1D0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1675"/>
            <a:ext cx="4763" cy="6350"/>
          </a:xfrm>
          <a:custGeom>
            <a:avLst/>
            <a:gdLst>
              <a:gd name="T0" fmla="*/ 0 w 12"/>
              <a:gd name="T1" fmla="*/ 5953 h 16"/>
              <a:gd name="T2" fmla="*/ 1191 w 12"/>
              <a:gd name="T3" fmla="*/ 2381 h 16"/>
              <a:gd name="T4" fmla="*/ 4366 w 12"/>
              <a:gd name="T5" fmla="*/ 0 h 16"/>
              <a:gd name="T6" fmla="*/ 4366 w 12"/>
              <a:gd name="T7" fmla="*/ 1191 h 16"/>
              <a:gd name="T8" fmla="*/ 1985 w 12"/>
              <a:gd name="T9" fmla="*/ 2381 h 16"/>
              <a:gd name="T10" fmla="*/ 0 w 12"/>
              <a:gd name="T11" fmla="*/ 595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6">
                <a:moveTo>
                  <a:pt x="0" y="15"/>
                </a:moveTo>
                <a:cubicBezTo>
                  <a:pt x="0" y="12"/>
                  <a:pt x="2" y="9"/>
                  <a:pt x="3" y="6"/>
                </a:cubicBezTo>
                <a:cubicBezTo>
                  <a:pt x="7" y="3"/>
                  <a:pt x="10" y="0"/>
                  <a:pt x="11" y="0"/>
                </a:cubicBezTo>
                <a:lnTo>
                  <a:pt x="11" y="3"/>
                </a:lnTo>
                <a:cubicBezTo>
                  <a:pt x="10" y="3"/>
                  <a:pt x="7" y="3"/>
                  <a:pt x="5" y="6"/>
                </a:cubicBezTo>
                <a:cubicBezTo>
                  <a:pt x="2" y="9"/>
                  <a:pt x="0" y="12"/>
                  <a:pt x="0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01" name="Freeform 2907">
            <a:extLst>
              <a:ext uri="{FF2B5EF4-FFF2-40B4-BE49-F238E27FC236}">
                <a16:creationId xmlns:a16="http://schemas.microsoft.com/office/drawing/2014/main" id="{488B1C33-CD08-DA4D-B5A5-F326490F3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1675"/>
            <a:ext cx="3175" cy="6350"/>
          </a:xfrm>
          <a:custGeom>
            <a:avLst/>
            <a:gdLst>
              <a:gd name="T0" fmla="*/ 1984 w 8"/>
              <a:gd name="T1" fmla="*/ 3572 h 16"/>
              <a:gd name="T2" fmla="*/ 0 w 8"/>
              <a:gd name="T3" fmla="*/ 5953 h 16"/>
              <a:gd name="T4" fmla="*/ 1191 w 8"/>
              <a:gd name="T5" fmla="*/ 2381 h 16"/>
              <a:gd name="T6" fmla="*/ 2778 w 8"/>
              <a:gd name="T7" fmla="*/ 0 h 16"/>
              <a:gd name="T8" fmla="*/ 1984 w 8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6">
                <a:moveTo>
                  <a:pt x="5" y="9"/>
                </a:moveTo>
                <a:cubicBezTo>
                  <a:pt x="3" y="12"/>
                  <a:pt x="2" y="15"/>
                  <a:pt x="0" y="15"/>
                </a:cubicBezTo>
                <a:cubicBezTo>
                  <a:pt x="0" y="15"/>
                  <a:pt x="0" y="9"/>
                  <a:pt x="3" y="6"/>
                </a:cubicBezTo>
                <a:cubicBezTo>
                  <a:pt x="3" y="3"/>
                  <a:pt x="7" y="0"/>
                  <a:pt x="7" y="0"/>
                </a:cubicBezTo>
                <a:cubicBezTo>
                  <a:pt x="7" y="0"/>
                  <a:pt x="7" y="6"/>
                  <a:pt x="5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02" name="Freeform 2908">
            <a:extLst>
              <a:ext uri="{FF2B5EF4-FFF2-40B4-BE49-F238E27FC236}">
                <a16:creationId xmlns:a16="http://schemas.microsoft.com/office/drawing/2014/main" id="{8ECB2533-D3B1-4544-BD95-95D75C755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1675"/>
            <a:ext cx="3175" cy="6350"/>
          </a:xfrm>
          <a:custGeom>
            <a:avLst/>
            <a:gdLst>
              <a:gd name="T0" fmla="*/ 0 w 9"/>
              <a:gd name="T1" fmla="*/ 5953 h 16"/>
              <a:gd name="T2" fmla="*/ 706 w 9"/>
              <a:gd name="T3" fmla="*/ 2381 h 16"/>
              <a:gd name="T4" fmla="*/ 2469 w 9"/>
              <a:gd name="T5" fmla="*/ 0 h 16"/>
              <a:gd name="T6" fmla="*/ 2469 w 9"/>
              <a:gd name="T7" fmla="*/ 0 h 16"/>
              <a:gd name="T8" fmla="*/ 1058 w 9"/>
              <a:gd name="T9" fmla="*/ 2381 h 16"/>
              <a:gd name="T10" fmla="*/ 0 w 9"/>
              <a:gd name="T11" fmla="*/ 5953 h 16"/>
              <a:gd name="T12" fmla="*/ 2822 w 9"/>
              <a:gd name="T13" fmla="*/ 397 h 16"/>
              <a:gd name="T14" fmla="*/ 2469 w 9"/>
              <a:gd name="T15" fmla="*/ 0 h 16"/>
              <a:gd name="T16" fmla="*/ 2822 w 9"/>
              <a:gd name="T17" fmla="*/ 0 h 16"/>
              <a:gd name="T18" fmla="*/ 2822 w 9"/>
              <a:gd name="T19" fmla="*/ 397 h 16"/>
              <a:gd name="T20" fmla="*/ 1764 w 9"/>
              <a:gd name="T21" fmla="*/ 3572 h 16"/>
              <a:gd name="T22" fmla="*/ 2822 w 9"/>
              <a:gd name="T23" fmla="*/ 397 h 16"/>
              <a:gd name="T24" fmla="*/ 1764 w 9"/>
              <a:gd name="T25" fmla="*/ 3572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16">
                <a:moveTo>
                  <a:pt x="0" y="15"/>
                </a:moveTo>
                <a:cubicBezTo>
                  <a:pt x="0" y="15"/>
                  <a:pt x="0" y="9"/>
                  <a:pt x="2" y="6"/>
                </a:cubicBezTo>
                <a:cubicBezTo>
                  <a:pt x="3" y="3"/>
                  <a:pt x="5" y="0"/>
                  <a:pt x="7" y="0"/>
                </a:cubicBezTo>
                <a:cubicBezTo>
                  <a:pt x="5" y="0"/>
                  <a:pt x="3" y="3"/>
                  <a:pt x="3" y="6"/>
                </a:cubicBezTo>
                <a:cubicBezTo>
                  <a:pt x="0" y="9"/>
                  <a:pt x="0" y="15"/>
                  <a:pt x="0" y="15"/>
                </a:cubicBezTo>
                <a:close/>
                <a:moveTo>
                  <a:pt x="8" y="1"/>
                </a:moveTo>
                <a:cubicBezTo>
                  <a:pt x="8" y="0"/>
                  <a:pt x="7" y="0"/>
                  <a:pt x="7" y="0"/>
                </a:cubicBezTo>
                <a:lnTo>
                  <a:pt x="8" y="0"/>
                </a:lnTo>
                <a:cubicBezTo>
                  <a:pt x="8" y="0"/>
                  <a:pt x="8" y="0"/>
                  <a:pt x="8" y="1"/>
                </a:cubicBezTo>
                <a:close/>
                <a:moveTo>
                  <a:pt x="5" y="9"/>
                </a:moveTo>
                <a:cubicBezTo>
                  <a:pt x="6" y="5"/>
                  <a:pt x="7" y="2"/>
                  <a:pt x="8" y="1"/>
                </a:cubicBezTo>
                <a:cubicBezTo>
                  <a:pt x="8" y="2"/>
                  <a:pt x="7" y="6"/>
                  <a:pt x="5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03" name="Freeform 2909">
            <a:extLst>
              <a:ext uri="{FF2B5EF4-FFF2-40B4-BE49-F238E27FC236}">
                <a16:creationId xmlns:a16="http://schemas.microsoft.com/office/drawing/2014/main" id="{215E3A72-09BC-774C-8DD4-C45785577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1675"/>
            <a:ext cx="1588" cy="6350"/>
          </a:xfrm>
          <a:custGeom>
            <a:avLst/>
            <a:gdLst>
              <a:gd name="T0" fmla="*/ 1270 w 5"/>
              <a:gd name="T1" fmla="*/ 2381 h 16"/>
              <a:gd name="T2" fmla="*/ 1270 w 5"/>
              <a:gd name="T3" fmla="*/ 5953 h 16"/>
              <a:gd name="T4" fmla="*/ 318 w 5"/>
              <a:gd name="T5" fmla="*/ 3572 h 16"/>
              <a:gd name="T6" fmla="*/ 0 w 5"/>
              <a:gd name="T7" fmla="*/ 0 h 16"/>
              <a:gd name="T8" fmla="*/ 1270 w 5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6">
                <a:moveTo>
                  <a:pt x="4" y="6"/>
                </a:moveTo>
                <a:cubicBezTo>
                  <a:pt x="4" y="9"/>
                  <a:pt x="4" y="12"/>
                  <a:pt x="4" y="15"/>
                </a:cubicBezTo>
                <a:cubicBezTo>
                  <a:pt x="4" y="15"/>
                  <a:pt x="3" y="12"/>
                  <a:pt x="1" y="9"/>
                </a:cubicBezTo>
                <a:cubicBezTo>
                  <a:pt x="0" y="6"/>
                  <a:pt x="0" y="0"/>
                  <a:pt x="0" y="0"/>
                </a:cubicBezTo>
                <a:cubicBezTo>
                  <a:pt x="0" y="0"/>
                  <a:pt x="3" y="3"/>
                  <a:pt x="4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04" name="Freeform 2910">
            <a:extLst>
              <a:ext uri="{FF2B5EF4-FFF2-40B4-BE49-F238E27FC236}">
                <a16:creationId xmlns:a16="http://schemas.microsoft.com/office/drawing/2014/main" id="{838666C2-68D6-0D46-A7C8-A5BCD6F7C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1675"/>
            <a:ext cx="1588" cy="6350"/>
          </a:xfrm>
          <a:custGeom>
            <a:avLst/>
            <a:gdLst>
              <a:gd name="T0" fmla="*/ 794 w 6"/>
              <a:gd name="T1" fmla="*/ 5953 h 16"/>
              <a:gd name="T2" fmla="*/ 0 w 6"/>
              <a:gd name="T3" fmla="*/ 3572 h 16"/>
              <a:gd name="T4" fmla="*/ 794 w 6"/>
              <a:gd name="T5" fmla="*/ 5953 h 16"/>
              <a:gd name="T6" fmla="*/ 794 w 6"/>
              <a:gd name="T7" fmla="*/ 2381 h 16"/>
              <a:gd name="T8" fmla="*/ 0 w 6"/>
              <a:gd name="T9" fmla="*/ 0 h 16"/>
              <a:gd name="T10" fmla="*/ 794 w 6"/>
              <a:gd name="T11" fmla="*/ 2381 h 16"/>
              <a:gd name="T12" fmla="*/ 794 w 6"/>
              <a:gd name="T13" fmla="*/ 5953 h 16"/>
              <a:gd name="T14" fmla="*/ 794 w 6"/>
              <a:gd name="T15" fmla="*/ 2381 h 16"/>
              <a:gd name="T16" fmla="*/ 794 w 6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6">
                <a:moveTo>
                  <a:pt x="3" y="15"/>
                </a:moveTo>
                <a:cubicBezTo>
                  <a:pt x="3" y="15"/>
                  <a:pt x="1" y="12"/>
                  <a:pt x="0" y="9"/>
                </a:cubicBezTo>
                <a:cubicBezTo>
                  <a:pt x="2" y="12"/>
                  <a:pt x="3" y="15"/>
                  <a:pt x="3" y="15"/>
                </a:cubicBezTo>
                <a:close/>
                <a:moveTo>
                  <a:pt x="3" y="6"/>
                </a:moveTo>
                <a:cubicBezTo>
                  <a:pt x="1" y="3"/>
                  <a:pt x="0" y="1"/>
                  <a:pt x="0" y="0"/>
                </a:cubicBezTo>
                <a:cubicBezTo>
                  <a:pt x="1" y="1"/>
                  <a:pt x="2" y="3"/>
                  <a:pt x="3" y="6"/>
                </a:cubicBezTo>
                <a:close/>
                <a:moveTo>
                  <a:pt x="3" y="15"/>
                </a:moveTo>
                <a:lnTo>
                  <a:pt x="3" y="6"/>
                </a:lnTo>
                <a:cubicBezTo>
                  <a:pt x="4" y="9"/>
                  <a:pt x="5" y="15"/>
                  <a:pt x="3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05" name="Freeform 2911">
            <a:extLst>
              <a:ext uri="{FF2B5EF4-FFF2-40B4-BE49-F238E27FC236}">
                <a16:creationId xmlns:a16="http://schemas.microsoft.com/office/drawing/2014/main" id="{A83CFB68-2304-9142-A51A-7E19732BB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0088"/>
            <a:ext cx="1588" cy="6350"/>
          </a:xfrm>
          <a:custGeom>
            <a:avLst/>
            <a:gdLst>
              <a:gd name="T0" fmla="*/ 635 w 5"/>
              <a:gd name="T1" fmla="*/ 3008 h 19"/>
              <a:gd name="T2" fmla="*/ 635 w 5"/>
              <a:gd name="T3" fmla="*/ 6016 h 19"/>
              <a:gd name="T4" fmla="*/ 318 w 5"/>
              <a:gd name="T5" fmla="*/ 3008 h 19"/>
              <a:gd name="T6" fmla="*/ 635 w 5"/>
              <a:gd name="T7" fmla="*/ 0 h 19"/>
              <a:gd name="T8" fmla="*/ 635 w 5"/>
              <a:gd name="T9" fmla="*/ 3008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9">
                <a:moveTo>
                  <a:pt x="2" y="9"/>
                </a:moveTo>
                <a:cubicBezTo>
                  <a:pt x="4" y="12"/>
                  <a:pt x="2" y="15"/>
                  <a:pt x="2" y="18"/>
                </a:cubicBezTo>
                <a:cubicBezTo>
                  <a:pt x="2" y="18"/>
                  <a:pt x="2" y="12"/>
                  <a:pt x="1" y="9"/>
                </a:cubicBezTo>
                <a:cubicBezTo>
                  <a:pt x="0" y="6"/>
                  <a:pt x="1" y="0"/>
                  <a:pt x="2" y="0"/>
                </a:cubicBezTo>
                <a:cubicBezTo>
                  <a:pt x="2" y="0"/>
                  <a:pt x="2" y="3"/>
                  <a:pt x="2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06" name="Freeform 2912">
            <a:extLst>
              <a:ext uri="{FF2B5EF4-FFF2-40B4-BE49-F238E27FC236}">
                <a16:creationId xmlns:a16="http://schemas.microsoft.com/office/drawing/2014/main" id="{1961E444-3D67-124B-9A3B-25DC7F705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0088"/>
            <a:ext cx="1588" cy="6350"/>
          </a:xfrm>
          <a:custGeom>
            <a:avLst/>
            <a:gdLst>
              <a:gd name="T0" fmla="*/ 529 w 3"/>
              <a:gd name="T1" fmla="*/ 6016 h 19"/>
              <a:gd name="T2" fmla="*/ 0 w 3"/>
              <a:gd name="T3" fmla="*/ 3008 h 19"/>
              <a:gd name="T4" fmla="*/ 529 w 3"/>
              <a:gd name="T5" fmla="*/ 6016 h 19"/>
              <a:gd name="T6" fmla="*/ 1059 w 3"/>
              <a:gd name="T7" fmla="*/ 4011 h 19"/>
              <a:gd name="T8" fmla="*/ 529 w 3"/>
              <a:gd name="T9" fmla="*/ 6016 h 19"/>
              <a:gd name="T10" fmla="*/ 529 w 3"/>
              <a:gd name="T11" fmla="*/ 0 h 19"/>
              <a:gd name="T12" fmla="*/ 0 w 3"/>
              <a:gd name="T13" fmla="*/ 2005 h 19"/>
              <a:gd name="T14" fmla="*/ 529 w 3"/>
              <a:gd name="T15" fmla="*/ 0 h 19"/>
              <a:gd name="T16" fmla="*/ 0 w 3"/>
              <a:gd name="T17" fmla="*/ 3008 h 19"/>
              <a:gd name="T18" fmla="*/ 0 w 3"/>
              <a:gd name="T19" fmla="*/ 2005 h 19"/>
              <a:gd name="T20" fmla="*/ 0 w 3"/>
              <a:gd name="T21" fmla="*/ 3008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" h="19">
                <a:moveTo>
                  <a:pt x="1" y="18"/>
                </a:moveTo>
                <a:cubicBezTo>
                  <a:pt x="1" y="18"/>
                  <a:pt x="0" y="12"/>
                  <a:pt x="0" y="9"/>
                </a:cubicBezTo>
                <a:cubicBezTo>
                  <a:pt x="1" y="12"/>
                  <a:pt x="1" y="18"/>
                  <a:pt x="1" y="18"/>
                </a:cubicBezTo>
                <a:cubicBezTo>
                  <a:pt x="1" y="16"/>
                  <a:pt x="2" y="14"/>
                  <a:pt x="2" y="12"/>
                </a:cubicBezTo>
                <a:cubicBezTo>
                  <a:pt x="2" y="15"/>
                  <a:pt x="1" y="18"/>
                  <a:pt x="1" y="18"/>
                </a:cubicBezTo>
                <a:close/>
                <a:moveTo>
                  <a:pt x="1" y="0"/>
                </a:moveTo>
                <a:cubicBezTo>
                  <a:pt x="1" y="0"/>
                  <a:pt x="0" y="3"/>
                  <a:pt x="0" y="6"/>
                </a:cubicBezTo>
                <a:cubicBezTo>
                  <a:pt x="0" y="3"/>
                  <a:pt x="1" y="0"/>
                  <a:pt x="1" y="0"/>
                </a:cubicBezTo>
                <a:close/>
                <a:moveTo>
                  <a:pt x="0" y="9"/>
                </a:moveTo>
                <a:cubicBezTo>
                  <a:pt x="0" y="8"/>
                  <a:pt x="0" y="7"/>
                  <a:pt x="0" y="6"/>
                </a:cubicBezTo>
                <a:cubicBezTo>
                  <a:pt x="0" y="7"/>
                  <a:pt x="0" y="8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07" name="Freeform 2913">
            <a:extLst>
              <a:ext uri="{FF2B5EF4-FFF2-40B4-BE49-F238E27FC236}">
                <a16:creationId xmlns:a16="http://schemas.microsoft.com/office/drawing/2014/main" id="{6C05AB7D-E796-1446-8159-B41BC9AAE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0088"/>
            <a:ext cx="1588" cy="6350"/>
          </a:xfrm>
          <a:custGeom>
            <a:avLst/>
            <a:gdLst>
              <a:gd name="T0" fmla="*/ 1191 w 4"/>
              <a:gd name="T1" fmla="*/ 3008 h 19"/>
              <a:gd name="T2" fmla="*/ 0 w 4"/>
              <a:gd name="T3" fmla="*/ 6016 h 19"/>
              <a:gd name="T4" fmla="*/ 0 w 4"/>
              <a:gd name="T5" fmla="*/ 3008 h 19"/>
              <a:gd name="T6" fmla="*/ 1191 w 4"/>
              <a:gd name="T7" fmla="*/ 0 h 19"/>
              <a:gd name="T8" fmla="*/ 1191 w 4"/>
              <a:gd name="T9" fmla="*/ 3008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9">
                <a:moveTo>
                  <a:pt x="3" y="9"/>
                </a:moveTo>
                <a:cubicBezTo>
                  <a:pt x="3" y="15"/>
                  <a:pt x="2" y="18"/>
                  <a:pt x="0" y="18"/>
                </a:cubicBezTo>
                <a:cubicBezTo>
                  <a:pt x="0" y="18"/>
                  <a:pt x="0" y="15"/>
                  <a:pt x="0" y="9"/>
                </a:cubicBezTo>
                <a:cubicBezTo>
                  <a:pt x="0" y="6"/>
                  <a:pt x="2" y="0"/>
                  <a:pt x="3" y="0"/>
                </a:cubicBezTo>
                <a:cubicBezTo>
                  <a:pt x="3" y="0"/>
                  <a:pt x="3" y="6"/>
                  <a:pt x="3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08" name="Freeform 2914">
            <a:extLst>
              <a:ext uri="{FF2B5EF4-FFF2-40B4-BE49-F238E27FC236}">
                <a16:creationId xmlns:a16="http://schemas.microsoft.com/office/drawing/2014/main" id="{53752A5A-28D5-6140-A95B-E98706BB9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0088"/>
            <a:ext cx="1588" cy="6350"/>
          </a:xfrm>
          <a:custGeom>
            <a:avLst/>
            <a:gdLst>
              <a:gd name="T0" fmla="*/ 0 w 4"/>
              <a:gd name="T1" fmla="*/ 6016 h 19"/>
              <a:gd name="T2" fmla="*/ 1191 w 4"/>
              <a:gd name="T3" fmla="*/ 3008 h 19"/>
              <a:gd name="T4" fmla="*/ 0 w 4"/>
              <a:gd name="T5" fmla="*/ 6016 h 19"/>
              <a:gd name="T6" fmla="*/ 1191 w 4"/>
              <a:gd name="T7" fmla="*/ 0 h 19"/>
              <a:gd name="T8" fmla="*/ 1191 w 4"/>
              <a:gd name="T9" fmla="*/ 1003 h 19"/>
              <a:gd name="T10" fmla="*/ 0 w 4"/>
              <a:gd name="T11" fmla="*/ 3008 h 19"/>
              <a:gd name="T12" fmla="*/ 1191 w 4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19">
                <a:moveTo>
                  <a:pt x="0" y="18"/>
                </a:moveTo>
                <a:cubicBezTo>
                  <a:pt x="2" y="18"/>
                  <a:pt x="3" y="12"/>
                  <a:pt x="3" y="9"/>
                </a:cubicBezTo>
                <a:cubicBezTo>
                  <a:pt x="3" y="15"/>
                  <a:pt x="2" y="18"/>
                  <a:pt x="0" y="18"/>
                </a:cubicBezTo>
                <a:close/>
                <a:moveTo>
                  <a:pt x="3" y="0"/>
                </a:moveTo>
                <a:lnTo>
                  <a:pt x="3" y="3"/>
                </a:lnTo>
                <a:cubicBezTo>
                  <a:pt x="2" y="3"/>
                  <a:pt x="0" y="6"/>
                  <a:pt x="0" y="9"/>
                </a:cubicBezTo>
                <a:cubicBezTo>
                  <a:pt x="0" y="6"/>
                  <a:pt x="0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09" name="Freeform 2915">
            <a:extLst>
              <a:ext uri="{FF2B5EF4-FFF2-40B4-BE49-F238E27FC236}">
                <a16:creationId xmlns:a16="http://schemas.microsoft.com/office/drawing/2014/main" id="{15498192-7089-C745-91B4-08E7E1D29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44850"/>
            <a:ext cx="6350" cy="3175"/>
          </a:xfrm>
          <a:custGeom>
            <a:avLst/>
            <a:gdLst>
              <a:gd name="T0" fmla="*/ 1671 w 19"/>
              <a:gd name="T1" fmla="*/ 1361 h 7"/>
              <a:gd name="T2" fmla="*/ 2005 w 19"/>
              <a:gd name="T3" fmla="*/ 2721 h 7"/>
              <a:gd name="T4" fmla="*/ 1337 w 19"/>
              <a:gd name="T5" fmla="*/ 1361 h 7"/>
              <a:gd name="T6" fmla="*/ 1671 w 19"/>
              <a:gd name="T7" fmla="*/ 1361 h 7"/>
              <a:gd name="T8" fmla="*/ 0 w 19"/>
              <a:gd name="T9" fmla="*/ 1361 h 7"/>
              <a:gd name="T10" fmla="*/ 1003 w 19"/>
              <a:gd name="T11" fmla="*/ 1361 h 7"/>
              <a:gd name="T12" fmla="*/ 668 w 19"/>
              <a:gd name="T13" fmla="*/ 1361 h 7"/>
              <a:gd name="T14" fmla="*/ 0 w 19"/>
              <a:gd name="T15" fmla="*/ 1361 h 7"/>
              <a:gd name="T16" fmla="*/ 5347 w 19"/>
              <a:gd name="T17" fmla="*/ 2721 h 7"/>
              <a:gd name="T18" fmla="*/ 3008 w 19"/>
              <a:gd name="T19" fmla="*/ 2721 h 7"/>
              <a:gd name="T20" fmla="*/ 4345 w 19"/>
              <a:gd name="T21" fmla="*/ 1361 h 7"/>
              <a:gd name="T22" fmla="*/ 5682 w 19"/>
              <a:gd name="T23" fmla="*/ 1361 h 7"/>
              <a:gd name="T24" fmla="*/ 5347 w 19"/>
              <a:gd name="T25" fmla="*/ 272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7">
                <a:moveTo>
                  <a:pt x="5" y="3"/>
                </a:moveTo>
                <a:cubicBezTo>
                  <a:pt x="6" y="3"/>
                  <a:pt x="6" y="6"/>
                  <a:pt x="6" y="6"/>
                </a:cubicBezTo>
                <a:cubicBezTo>
                  <a:pt x="6" y="6"/>
                  <a:pt x="6" y="6"/>
                  <a:pt x="4" y="3"/>
                </a:cubicBezTo>
                <a:lnTo>
                  <a:pt x="5" y="3"/>
                </a:lnTo>
                <a:close/>
                <a:moveTo>
                  <a:pt x="0" y="3"/>
                </a:moveTo>
                <a:cubicBezTo>
                  <a:pt x="1" y="0"/>
                  <a:pt x="2" y="0"/>
                  <a:pt x="3" y="3"/>
                </a:cubicBezTo>
                <a:lnTo>
                  <a:pt x="2" y="3"/>
                </a:lnTo>
                <a:lnTo>
                  <a:pt x="0" y="3"/>
                </a:lnTo>
                <a:close/>
                <a:moveTo>
                  <a:pt x="16" y="6"/>
                </a:moveTo>
                <a:lnTo>
                  <a:pt x="9" y="6"/>
                </a:lnTo>
                <a:cubicBezTo>
                  <a:pt x="11" y="6"/>
                  <a:pt x="11" y="3"/>
                  <a:pt x="13" y="3"/>
                </a:cubicBezTo>
                <a:lnTo>
                  <a:pt x="17" y="3"/>
                </a:lnTo>
                <a:cubicBezTo>
                  <a:pt x="18" y="3"/>
                  <a:pt x="16" y="6"/>
                  <a:pt x="16" y="6"/>
                </a:cubicBezTo>
                <a:close/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10" name="Freeform 2916">
            <a:extLst>
              <a:ext uri="{FF2B5EF4-FFF2-40B4-BE49-F238E27FC236}">
                <a16:creationId xmlns:a16="http://schemas.microsoft.com/office/drawing/2014/main" id="{8EF5A1CB-4724-6C4E-8BC1-B874940FB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44850"/>
            <a:ext cx="6350" cy="3175"/>
          </a:xfrm>
          <a:custGeom>
            <a:avLst/>
            <a:gdLst>
              <a:gd name="T0" fmla="*/ 2822 w 18"/>
              <a:gd name="T1" fmla="*/ 2721 h 7"/>
              <a:gd name="T2" fmla="*/ 2822 w 18"/>
              <a:gd name="T3" fmla="*/ 2721 h 7"/>
              <a:gd name="T4" fmla="*/ 3881 w 18"/>
              <a:gd name="T5" fmla="*/ 1361 h 7"/>
              <a:gd name="T6" fmla="*/ 4586 w 18"/>
              <a:gd name="T7" fmla="*/ 1361 h 7"/>
              <a:gd name="T8" fmla="*/ 3175 w 18"/>
              <a:gd name="T9" fmla="*/ 2721 h 7"/>
              <a:gd name="T10" fmla="*/ 3175 w 18"/>
              <a:gd name="T11" fmla="*/ 2721 h 7"/>
              <a:gd name="T12" fmla="*/ 2822 w 18"/>
              <a:gd name="T13" fmla="*/ 2721 h 7"/>
              <a:gd name="T14" fmla="*/ 3175 w 18"/>
              <a:gd name="T15" fmla="*/ 2721 h 7"/>
              <a:gd name="T16" fmla="*/ 3175 w 18"/>
              <a:gd name="T17" fmla="*/ 2721 h 7"/>
              <a:gd name="T18" fmla="*/ 2822 w 18"/>
              <a:gd name="T19" fmla="*/ 2721 h 7"/>
              <a:gd name="T20" fmla="*/ 5997 w 18"/>
              <a:gd name="T21" fmla="*/ 1361 h 7"/>
              <a:gd name="T22" fmla="*/ 5997 w 18"/>
              <a:gd name="T23" fmla="*/ 2721 h 7"/>
              <a:gd name="T24" fmla="*/ 5292 w 18"/>
              <a:gd name="T25" fmla="*/ 2721 h 7"/>
              <a:gd name="T26" fmla="*/ 5997 w 18"/>
              <a:gd name="T27" fmla="*/ 1361 h 7"/>
              <a:gd name="T28" fmla="*/ 1764 w 18"/>
              <a:gd name="T29" fmla="*/ 1361 h 7"/>
              <a:gd name="T30" fmla="*/ 2117 w 18"/>
              <a:gd name="T31" fmla="*/ 2721 h 7"/>
              <a:gd name="T32" fmla="*/ 1764 w 18"/>
              <a:gd name="T33" fmla="*/ 1361 h 7"/>
              <a:gd name="T34" fmla="*/ 706 w 18"/>
              <a:gd name="T35" fmla="*/ 1361 h 7"/>
              <a:gd name="T36" fmla="*/ 706 w 18"/>
              <a:gd name="T37" fmla="*/ 1361 h 7"/>
              <a:gd name="T38" fmla="*/ 0 w 18"/>
              <a:gd name="T39" fmla="*/ 1361 h 7"/>
              <a:gd name="T40" fmla="*/ 706 w 18"/>
              <a:gd name="T41" fmla="*/ 0 h 7"/>
              <a:gd name="T42" fmla="*/ 1058 w 18"/>
              <a:gd name="T43" fmla="*/ 1361 h 7"/>
              <a:gd name="T44" fmla="*/ 706 w 18"/>
              <a:gd name="T45" fmla="*/ 1361 h 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" h="7">
                <a:moveTo>
                  <a:pt x="8" y="6"/>
                </a:moveTo>
                <a:cubicBezTo>
                  <a:pt x="8" y="6"/>
                  <a:pt x="7" y="6"/>
                  <a:pt x="8" y="6"/>
                </a:cubicBezTo>
                <a:cubicBezTo>
                  <a:pt x="11" y="6"/>
                  <a:pt x="11" y="3"/>
                  <a:pt x="11" y="3"/>
                </a:cubicBezTo>
                <a:lnTo>
                  <a:pt x="13" y="3"/>
                </a:lnTo>
                <a:cubicBezTo>
                  <a:pt x="11" y="3"/>
                  <a:pt x="11" y="6"/>
                  <a:pt x="9" y="6"/>
                </a:cubicBezTo>
                <a:lnTo>
                  <a:pt x="8" y="6"/>
                </a:lnTo>
                <a:lnTo>
                  <a:pt x="9" y="6"/>
                </a:lnTo>
                <a:cubicBezTo>
                  <a:pt x="9" y="6"/>
                  <a:pt x="7" y="6"/>
                  <a:pt x="8" y="6"/>
                </a:cubicBezTo>
                <a:close/>
                <a:moveTo>
                  <a:pt x="17" y="3"/>
                </a:moveTo>
                <a:lnTo>
                  <a:pt x="17" y="6"/>
                </a:lnTo>
                <a:lnTo>
                  <a:pt x="15" y="6"/>
                </a:lnTo>
                <a:cubicBezTo>
                  <a:pt x="17" y="6"/>
                  <a:pt x="17" y="3"/>
                  <a:pt x="17" y="3"/>
                </a:cubicBezTo>
                <a:close/>
                <a:moveTo>
                  <a:pt x="5" y="3"/>
                </a:moveTo>
                <a:cubicBezTo>
                  <a:pt x="6" y="3"/>
                  <a:pt x="6" y="6"/>
                  <a:pt x="6" y="6"/>
                </a:cubicBezTo>
                <a:lnTo>
                  <a:pt x="5" y="3"/>
                </a:lnTo>
                <a:close/>
                <a:moveTo>
                  <a:pt x="2" y="3"/>
                </a:moveTo>
                <a:lnTo>
                  <a:pt x="2" y="3"/>
                </a:lnTo>
                <a:lnTo>
                  <a:pt x="0" y="3"/>
                </a:lnTo>
                <a:lnTo>
                  <a:pt x="2" y="0"/>
                </a:lnTo>
                <a:cubicBezTo>
                  <a:pt x="2" y="0"/>
                  <a:pt x="2" y="0"/>
                  <a:pt x="3" y="3"/>
                </a:cubicBezTo>
                <a:lnTo>
                  <a:pt x="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11" name="Freeform 2917">
            <a:extLst>
              <a:ext uri="{FF2B5EF4-FFF2-40B4-BE49-F238E27FC236}">
                <a16:creationId xmlns:a16="http://schemas.microsoft.com/office/drawing/2014/main" id="{5EF83771-913E-DB42-99DD-B0CD94A37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6438"/>
            <a:ext cx="4763" cy="6350"/>
          </a:xfrm>
          <a:custGeom>
            <a:avLst/>
            <a:gdLst>
              <a:gd name="T0" fmla="*/ 2041 w 14"/>
              <a:gd name="T1" fmla="*/ 3572 h 16"/>
              <a:gd name="T2" fmla="*/ 0 w 14"/>
              <a:gd name="T3" fmla="*/ 4763 h 16"/>
              <a:gd name="T4" fmla="*/ 1361 w 14"/>
              <a:gd name="T5" fmla="*/ 2381 h 16"/>
              <a:gd name="T6" fmla="*/ 4423 w 14"/>
              <a:gd name="T7" fmla="*/ 1191 h 16"/>
              <a:gd name="T8" fmla="*/ 2041 w 14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6">
                <a:moveTo>
                  <a:pt x="6" y="9"/>
                </a:moveTo>
                <a:cubicBezTo>
                  <a:pt x="3" y="12"/>
                  <a:pt x="0" y="15"/>
                  <a:pt x="0" y="12"/>
                </a:cubicBezTo>
                <a:cubicBezTo>
                  <a:pt x="0" y="12"/>
                  <a:pt x="1" y="9"/>
                  <a:pt x="4" y="6"/>
                </a:cubicBezTo>
                <a:cubicBezTo>
                  <a:pt x="7" y="3"/>
                  <a:pt x="12" y="0"/>
                  <a:pt x="13" y="3"/>
                </a:cubicBezTo>
                <a:cubicBezTo>
                  <a:pt x="13" y="3"/>
                  <a:pt x="9" y="6"/>
                  <a:pt x="6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12" name="Freeform 2918">
            <a:extLst>
              <a:ext uri="{FF2B5EF4-FFF2-40B4-BE49-F238E27FC236}">
                <a16:creationId xmlns:a16="http://schemas.microsoft.com/office/drawing/2014/main" id="{A3B61014-D8AB-7746-BAB6-5135BA188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248025"/>
            <a:ext cx="3175" cy="3175"/>
          </a:xfrm>
          <a:custGeom>
            <a:avLst/>
            <a:gdLst>
              <a:gd name="T0" fmla="*/ 2469 w 9"/>
              <a:gd name="T1" fmla="*/ 0 h 7"/>
              <a:gd name="T2" fmla="*/ 2822 w 9"/>
              <a:gd name="T3" fmla="*/ 0 h 7"/>
              <a:gd name="T4" fmla="*/ 0 w 9"/>
              <a:gd name="T5" fmla="*/ 1361 h 7"/>
              <a:gd name="T6" fmla="*/ 2469 w 9"/>
              <a:gd name="T7" fmla="*/ 0 h 7"/>
              <a:gd name="T8" fmla="*/ 2469 w 9"/>
              <a:gd name="T9" fmla="*/ 1361 h 7"/>
              <a:gd name="T10" fmla="*/ 706 w 9"/>
              <a:gd name="T11" fmla="*/ 2721 h 7"/>
              <a:gd name="T12" fmla="*/ 2469 w 9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7">
                <a:moveTo>
                  <a:pt x="7" y="0"/>
                </a:moveTo>
                <a:lnTo>
                  <a:pt x="8" y="0"/>
                </a:lnTo>
                <a:cubicBezTo>
                  <a:pt x="8" y="0"/>
                  <a:pt x="3" y="0"/>
                  <a:pt x="0" y="3"/>
                </a:cubicBezTo>
                <a:cubicBezTo>
                  <a:pt x="3" y="0"/>
                  <a:pt x="7" y="0"/>
                  <a:pt x="7" y="0"/>
                </a:cubicBezTo>
                <a:close/>
                <a:moveTo>
                  <a:pt x="7" y="3"/>
                </a:moveTo>
                <a:cubicBezTo>
                  <a:pt x="7" y="3"/>
                  <a:pt x="5" y="6"/>
                  <a:pt x="2" y="6"/>
                </a:cubicBezTo>
                <a:cubicBezTo>
                  <a:pt x="5" y="3"/>
                  <a:pt x="7" y="3"/>
                  <a:pt x="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13" name="Freeform 2919">
            <a:extLst>
              <a:ext uri="{FF2B5EF4-FFF2-40B4-BE49-F238E27FC236}">
                <a16:creationId xmlns:a16="http://schemas.microsoft.com/office/drawing/2014/main" id="{8F030A3B-D579-A74E-9B33-FDF26C623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46438"/>
            <a:ext cx="4762" cy="6350"/>
          </a:xfrm>
          <a:custGeom>
            <a:avLst/>
            <a:gdLst>
              <a:gd name="T0" fmla="*/ 1832 w 13"/>
              <a:gd name="T1" fmla="*/ 3572 h 16"/>
              <a:gd name="T2" fmla="*/ 0 w 13"/>
              <a:gd name="T3" fmla="*/ 4763 h 16"/>
              <a:gd name="T4" fmla="*/ 1465 w 13"/>
              <a:gd name="T5" fmla="*/ 2381 h 16"/>
              <a:gd name="T6" fmla="*/ 3663 w 13"/>
              <a:gd name="T7" fmla="*/ 0 h 16"/>
              <a:gd name="T8" fmla="*/ 1832 w 13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6">
                <a:moveTo>
                  <a:pt x="5" y="9"/>
                </a:moveTo>
                <a:cubicBezTo>
                  <a:pt x="3" y="12"/>
                  <a:pt x="1" y="15"/>
                  <a:pt x="0" y="12"/>
                </a:cubicBezTo>
                <a:cubicBezTo>
                  <a:pt x="0" y="12"/>
                  <a:pt x="1" y="9"/>
                  <a:pt x="4" y="6"/>
                </a:cubicBezTo>
                <a:cubicBezTo>
                  <a:pt x="5" y="0"/>
                  <a:pt x="10" y="0"/>
                  <a:pt x="10" y="0"/>
                </a:cubicBezTo>
                <a:cubicBezTo>
                  <a:pt x="12" y="0"/>
                  <a:pt x="8" y="3"/>
                  <a:pt x="5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14" name="Freeform 2920">
            <a:extLst>
              <a:ext uri="{FF2B5EF4-FFF2-40B4-BE49-F238E27FC236}">
                <a16:creationId xmlns:a16="http://schemas.microsoft.com/office/drawing/2014/main" id="{362B78F5-2538-664C-903E-00F8B19CE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49613"/>
            <a:ext cx="1587" cy="3175"/>
          </a:xfrm>
          <a:custGeom>
            <a:avLst/>
            <a:gdLst>
              <a:gd name="T0" fmla="*/ 1323 w 6"/>
              <a:gd name="T1" fmla="*/ 0 h 7"/>
              <a:gd name="T2" fmla="*/ 265 w 6"/>
              <a:gd name="T3" fmla="*/ 2721 h 7"/>
              <a:gd name="T4" fmla="*/ 0 w 6"/>
              <a:gd name="T5" fmla="*/ 2721 h 7"/>
              <a:gd name="T6" fmla="*/ 1323 w 6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0"/>
                </a:moveTo>
                <a:cubicBezTo>
                  <a:pt x="2" y="3"/>
                  <a:pt x="1" y="6"/>
                  <a:pt x="1" y="6"/>
                </a:cubicBezTo>
                <a:lnTo>
                  <a:pt x="0" y="6"/>
                </a:lnTo>
                <a:cubicBezTo>
                  <a:pt x="0" y="6"/>
                  <a:pt x="2" y="3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15" name="Freeform 2921">
            <a:extLst>
              <a:ext uri="{FF2B5EF4-FFF2-40B4-BE49-F238E27FC236}">
                <a16:creationId xmlns:a16="http://schemas.microsoft.com/office/drawing/2014/main" id="{DC80A700-A14A-484F-8793-A2CB92B6D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46438"/>
            <a:ext cx="1587" cy="6350"/>
          </a:xfrm>
          <a:custGeom>
            <a:avLst/>
            <a:gdLst>
              <a:gd name="T0" fmla="*/ 1270 w 5"/>
              <a:gd name="T1" fmla="*/ 2381 h 16"/>
              <a:gd name="T2" fmla="*/ 952 w 5"/>
              <a:gd name="T3" fmla="*/ 5953 h 16"/>
              <a:gd name="T4" fmla="*/ 0 w 5"/>
              <a:gd name="T5" fmla="*/ 3572 h 16"/>
              <a:gd name="T6" fmla="*/ 317 w 5"/>
              <a:gd name="T7" fmla="*/ 0 h 16"/>
              <a:gd name="T8" fmla="*/ 1270 w 5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6">
                <a:moveTo>
                  <a:pt x="4" y="6"/>
                </a:moveTo>
                <a:cubicBezTo>
                  <a:pt x="4" y="12"/>
                  <a:pt x="4" y="15"/>
                  <a:pt x="3" y="15"/>
                </a:cubicBezTo>
                <a:cubicBezTo>
                  <a:pt x="2" y="15"/>
                  <a:pt x="0" y="12"/>
                  <a:pt x="0" y="9"/>
                </a:cubicBezTo>
                <a:cubicBezTo>
                  <a:pt x="0" y="3"/>
                  <a:pt x="0" y="0"/>
                  <a:pt x="1" y="0"/>
                </a:cubicBezTo>
                <a:cubicBezTo>
                  <a:pt x="2" y="0"/>
                  <a:pt x="4" y="3"/>
                  <a:pt x="4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16" name="Freeform 2922">
            <a:extLst>
              <a:ext uri="{FF2B5EF4-FFF2-40B4-BE49-F238E27FC236}">
                <a16:creationId xmlns:a16="http://schemas.microsoft.com/office/drawing/2014/main" id="{F9136C2F-BD76-0743-BDA5-16D04FEBA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46438"/>
            <a:ext cx="1587" cy="6350"/>
          </a:xfrm>
          <a:custGeom>
            <a:avLst/>
            <a:gdLst>
              <a:gd name="T0" fmla="*/ 0 w 5"/>
              <a:gd name="T1" fmla="*/ 3572 h 16"/>
              <a:gd name="T2" fmla="*/ 952 w 5"/>
              <a:gd name="T3" fmla="*/ 5953 h 16"/>
              <a:gd name="T4" fmla="*/ 0 w 5"/>
              <a:gd name="T5" fmla="*/ 3572 h 16"/>
              <a:gd name="T6" fmla="*/ 952 w 5"/>
              <a:gd name="T7" fmla="*/ 397 h 16"/>
              <a:gd name="T8" fmla="*/ 317 w 5"/>
              <a:gd name="T9" fmla="*/ 0 h 16"/>
              <a:gd name="T10" fmla="*/ 635 w 5"/>
              <a:gd name="T11" fmla="*/ 0 h 16"/>
              <a:gd name="T12" fmla="*/ 952 w 5"/>
              <a:gd name="T13" fmla="*/ 397 h 16"/>
              <a:gd name="T14" fmla="*/ 1270 w 5"/>
              <a:gd name="T15" fmla="*/ 2381 h 16"/>
              <a:gd name="T16" fmla="*/ 952 w 5"/>
              <a:gd name="T17" fmla="*/ 397 h 16"/>
              <a:gd name="T18" fmla="*/ 1270 w 5"/>
              <a:gd name="T19" fmla="*/ 2381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16">
                <a:moveTo>
                  <a:pt x="0" y="9"/>
                </a:moveTo>
                <a:cubicBezTo>
                  <a:pt x="0" y="12"/>
                  <a:pt x="2" y="15"/>
                  <a:pt x="3" y="15"/>
                </a:cubicBezTo>
                <a:cubicBezTo>
                  <a:pt x="1" y="15"/>
                  <a:pt x="0" y="12"/>
                  <a:pt x="0" y="9"/>
                </a:cubicBezTo>
                <a:close/>
                <a:moveTo>
                  <a:pt x="3" y="1"/>
                </a:moveTo>
                <a:cubicBezTo>
                  <a:pt x="2" y="0"/>
                  <a:pt x="2" y="0"/>
                  <a:pt x="1" y="0"/>
                </a:cubicBezTo>
                <a:lnTo>
                  <a:pt x="2" y="0"/>
                </a:lnTo>
                <a:cubicBezTo>
                  <a:pt x="2" y="0"/>
                  <a:pt x="2" y="0"/>
                  <a:pt x="3" y="1"/>
                </a:cubicBezTo>
                <a:close/>
                <a:moveTo>
                  <a:pt x="4" y="6"/>
                </a:moveTo>
                <a:cubicBezTo>
                  <a:pt x="4" y="4"/>
                  <a:pt x="3" y="2"/>
                  <a:pt x="3" y="1"/>
                </a:cubicBezTo>
                <a:cubicBezTo>
                  <a:pt x="4" y="2"/>
                  <a:pt x="4" y="4"/>
                  <a:pt x="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17" name="Freeform 2923">
            <a:extLst>
              <a:ext uri="{FF2B5EF4-FFF2-40B4-BE49-F238E27FC236}">
                <a16:creationId xmlns:a16="http://schemas.microsoft.com/office/drawing/2014/main" id="{83172EE8-098C-8D40-86EE-F798C0C9E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46438"/>
            <a:ext cx="1587" cy="6350"/>
          </a:xfrm>
          <a:custGeom>
            <a:avLst/>
            <a:gdLst>
              <a:gd name="T0" fmla="*/ 1058 w 6"/>
              <a:gd name="T1" fmla="*/ 2381 h 16"/>
              <a:gd name="T2" fmla="*/ 265 w 6"/>
              <a:gd name="T3" fmla="*/ 5953 h 16"/>
              <a:gd name="T4" fmla="*/ 265 w 6"/>
              <a:gd name="T5" fmla="*/ 2381 h 16"/>
              <a:gd name="T6" fmla="*/ 1058 w 6"/>
              <a:gd name="T7" fmla="*/ 0 h 16"/>
              <a:gd name="T8" fmla="*/ 1058 w 6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6">
                <a:moveTo>
                  <a:pt x="4" y="6"/>
                </a:moveTo>
                <a:cubicBezTo>
                  <a:pt x="3" y="12"/>
                  <a:pt x="2" y="15"/>
                  <a:pt x="1" y="15"/>
                </a:cubicBezTo>
                <a:cubicBezTo>
                  <a:pt x="0" y="15"/>
                  <a:pt x="0" y="12"/>
                  <a:pt x="1" y="6"/>
                </a:cubicBezTo>
                <a:cubicBezTo>
                  <a:pt x="2" y="3"/>
                  <a:pt x="2" y="0"/>
                  <a:pt x="4" y="0"/>
                </a:cubicBezTo>
                <a:cubicBezTo>
                  <a:pt x="4" y="0"/>
                  <a:pt x="5" y="3"/>
                  <a:pt x="4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18" name="Freeform 2924">
            <a:extLst>
              <a:ext uri="{FF2B5EF4-FFF2-40B4-BE49-F238E27FC236}">
                <a16:creationId xmlns:a16="http://schemas.microsoft.com/office/drawing/2014/main" id="{7D753CE8-F6B2-1144-93C9-631D8A94D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46438"/>
            <a:ext cx="3175" cy="6350"/>
          </a:xfrm>
          <a:custGeom>
            <a:avLst/>
            <a:gdLst>
              <a:gd name="T0" fmla="*/ 907 w 7"/>
              <a:gd name="T1" fmla="*/ 5953 h 16"/>
              <a:gd name="T2" fmla="*/ 2268 w 7"/>
              <a:gd name="T3" fmla="*/ 2381 h 16"/>
              <a:gd name="T4" fmla="*/ 2721 w 7"/>
              <a:gd name="T5" fmla="*/ 0 h 16"/>
              <a:gd name="T6" fmla="*/ 2268 w 7"/>
              <a:gd name="T7" fmla="*/ 2381 h 16"/>
              <a:gd name="T8" fmla="*/ 907 w 7"/>
              <a:gd name="T9" fmla="*/ 5953 h 16"/>
              <a:gd name="T10" fmla="*/ 454 w 7"/>
              <a:gd name="T11" fmla="*/ 2381 h 16"/>
              <a:gd name="T12" fmla="*/ 2268 w 7"/>
              <a:gd name="T13" fmla="*/ 0 h 16"/>
              <a:gd name="T14" fmla="*/ 907 w 7"/>
              <a:gd name="T15" fmla="*/ 2381 h 16"/>
              <a:gd name="T16" fmla="*/ 454 w 7"/>
              <a:gd name="T17" fmla="*/ 5953 h 16"/>
              <a:gd name="T18" fmla="*/ 454 w 7"/>
              <a:gd name="T19" fmla="*/ 2381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6">
                <a:moveTo>
                  <a:pt x="2" y="15"/>
                </a:moveTo>
                <a:cubicBezTo>
                  <a:pt x="3" y="15"/>
                  <a:pt x="3" y="12"/>
                  <a:pt x="5" y="6"/>
                </a:cubicBezTo>
                <a:cubicBezTo>
                  <a:pt x="6" y="3"/>
                  <a:pt x="6" y="0"/>
                  <a:pt x="6" y="0"/>
                </a:cubicBezTo>
                <a:cubicBezTo>
                  <a:pt x="6" y="3"/>
                  <a:pt x="6" y="3"/>
                  <a:pt x="5" y="6"/>
                </a:cubicBezTo>
                <a:cubicBezTo>
                  <a:pt x="4" y="12"/>
                  <a:pt x="3" y="15"/>
                  <a:pt x="2" y="15"/>
                </a:cubicBezTo>
                <a:close/>
                <a:moveTo>
                  <a:pt x="1" y="6"/>
                </a:moveTo>
                <a:cubicBezTo>
                  <a:pt x="3" y="3"/>
                  <a:pt x="3" y="0"/>
                  <a:pt x="5" y="0"/>
                </a:cubicBezTo>
                <a:cubicBezTo>
                  <a:pt x="5" y="0"/>
                  <a:pt x="3" y="3"/>
                  <a:pt x="2" y="6"/>
                </a:cubicBezTo>
                <a:cubicBezTo>
                  <a:pt x="1" y="9"/>
                  <a:pt x="1" y="12"/>
                  <a:pt x="1" y="15"/>
                </a:cubicBezTo>
                <a:cubicBezTo>
                  <a:pt x="0" y="12"/>
                  <a:pt x="1" y="12"/>
                  <a:pt x="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19" name="Freeform 2925">
            <a:extLst>
              <a:ext uri="{FF2B5EF4-FFF2-40B4-BE49-F238E27FC236}">
                <a16:creationId xmlns:a16="http://schemas.microsoft.com/office/drawing/2014/main" id="{B6A5D9D3-53E2-EA41-844B-0C4BB7587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46438"/>
            <a:ext cx="3175" cy="6350"/>
          </a:xfrm>
          <a:custGeom>
            <a:avLst/>
            <a:gdLst>
              <a:gd name="T0" fmla="*/ 1984 w 8"/>
              <a:gd name="T1" fmla="*/ 3572 h 16"/>
              <a:gd name="T2" fmla="*/ 0 w 8"/>
              <a:gd name="T3" fmla="*/ 5953 h 16"/>
              <a:gd name="T4" fmla="*/ 397 w 8"/>
              <a:gd name="T5" fmla="*/ 3572 h 16"/>
              <a:gd name="T6" fmla="*/ 1984 w 8"/>
              <a:gd name="T7" fmla="*/ 0 h 16"/>
              <a:gd name="T8" fmla="*/ 1984 w 8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6">
                <a:moveTo>
                  <a:pt x="5" y="9"/>
                </a:moveTo>
                <a:cubicBezTo>
                  <a:pt x="3" y="12"/>
                  <a:pt x="1" y="15"/>
                  <a:pt x="0" y="15"/>
                </a:cubicBezTo>
                <a:cubicBezTo>
                  <a:pt x="0" y="15"/>
                  <a:pt x="0" y="12"/>
                  <a:pt x="1" y="9"/>
                </a:cubicBezTo>
                <a:cubicBezTo>
                  <a:pt x="3" y="3"/>
                  <a:pt x="5" y="0"/>
                  <a:pt x="5" y="0"/>
                </a:cubicBezTo>
                <a:cubicBezTo>
                  <a:pt x="7" y="0"/>
                  <a:pt x="5" y="3"/>
                  <a:pt x="5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0" name="Freeform 2926">
            <a:extLst>
              <a:ext uri="{FF2B5EF4-FFF2-40B4-BE49-F238E27FC236}">
                <a16:creationId xmlns:a16="http://schemas.microsoft.com/office/drawing/2014/main" id="{7FD518BE-E5AE-AD44-8E16-4D9B99E09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46438"/>
            <a:ext cx="3175" cy="6350"/>
          </a:xfrm>
          <a:custGeom>
            <a:avLst/>
            <a:gdLst>
              <a:gd name="T0" fmla="*/ 397 w 8"/>
              <a:gd name="T1" fmla="*/ 5159 h 16"/>
              <a:gd name="T2" fmla="*/ 397 w 8"/>
              <a:gd name="T3" fmla="*/ 5953 h 16"/>
              <a:gd name="T4" fmla="*/ 0 w 8"/>
              <a:gd name="T5" fmla="*/ 5953 h 16"/>
              <a:gd name="T6" fmla="*/ 397 w 8"/>
              <a:gd name="T7" fmla="*/ 5159 h 16"/>
              <a:gd name="T8" fmla="*/ 2778 w 8"/>
              <a:gd name="T9" fmla="*/ 397 h 16"/>
              <a:gd name="T10" fmla="*/ 2381 w 8"/>
              <a:gd name="T11" fmla="*/ 3572 h 16"/>
              <a:gd name="T12" fmla="*/ 2778 w 8"/>
              <a:gd name="T13" fmla="*/ 397 h 16"/>
              <a:gd name="T14" fmla="*/ 2381 w 8"/>
              <a:gd name="T15" fmla="*/ 0 h 16"/>
              <a:gd name="T16" fmla="*/ 1191 w 8"/>
              <a:gd name="T17" fmla="*/ 3572 h 16"/>
              <a:gd name="T18" fmla="*/ 2381 w 8"/>
              <a:gd name="T19" fmla="*/ 0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6">
                <a:moveTo>
                  <a:pt x="1" y="13"/>
                </a:moveTo>
                <a:lnTo>
                  <a:pt x="1" y="15"/>
                </a:lnTo>
                <a:lnTo>
                  <a:pt x="0" y="15"/>
                </a:lnTo>
                <a:cubicBezTo>
                  <a:pt x="0" y="15"/>
                  <a:pt x="1" y="14"/>
                  <a:pt x="1" y="13"/>
                </a:cubicBezTo>
                <a:close/>
                <a:moveTo>
                  <a:pt x="7" y="1"/>
                </a:moveTo>
                <a:cubicBezTo>
                  <a:pt x="7" y="3"/>
                  <a:pt x="6" y="7"/>
                  <a:pt x="6" y="9"/>
                </a:cubicBezTo>
                <a:cubicBezTo>
                  <a:pt x="6" y="5"/>
                  <a:pt x="7" y="2"/>
                  <a:pt x="7" y="1"/>
                </a:cubicBezTo>
                <a:close/>
                <a:moveTo>
                  <a:pt x="6" y="0"/>
                </a:moveTo>
                <a:lnTo>
                  <a:pt x="3" y="9"/>
                </a:lnTo>
                <a:cubicBezTo>
                  <a:pt x="4" y="3"/>
                  <a:pt x="6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1" name="Freeform 2927">
            <a:extLst>
              <a:ext uri="{FF2B5EF4-FFF2-40B4-BE49-F238E27FC236}">
                <a16:creationId xmlns:a16="http://schemas.microsoft.com/office/drawing/2014/main" id="{02414AAD-5BE9-B44E-AB04-D21ECAE5D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3249613"/>
            <a:ext cx="6350" cy="3175"/>
          </a:xfrm>
          <a:custGeom>
            <a:avLst/>
            <a:gdLst>
              <a:gd name="T0" fmla="*/ 1671 w 19"/>
              <a:gd name="T1" fmla="*/ 953 h 10"/>
              <a:gd name="T2" fmla="*/ 2674 w 19"/>
              <a:gd name="T3" fmla="*/ 1905 h 10"/>
              <a:gd name="T4" fmla="*/ 2339 w 19"/>
              <a:gd name="T5" fmla="*/ 1905 h 10"/>
              <a:gd name="T6" fmla="*/ 1337 w 19"/>
              <a:gd name="T7" fmla="*/ 953 h 10"/>
              <a:gd name="T8" fmla="*/ 334 w 19"/>
              <a:gd name="T9" fmla="*/ 953 h 10"/>
              <a:gd name="T10" fmla="*/ 668 w 19"/>
              <a:gd name="T11" fmla="*/ 0 h 10"/>
              <a:gd name="T12" fmla="*/ 1337 w 19"/>
              <a:gd name="T13" fmla="*/ 953 h 10"/>
              <a:gd name="T14" fmla="*/ 1671 w 19"/>
              <a:gd name="T15" fmla="*/ 953 h 10"/>
              <a:gd name="T16" fmla="*/ 5347 w 19"/>
              <a:gd name="T17" fmla="*/ 2858 h 10"/>
              <a:gd name="T18" fmla="*/ 3342 w 19"/>
              <a:gd name="T19" fmla="*/ 1905 h 10"/>
              <a:gd name="T20" fmla="*/ 3676 w 19"/>
              <a:gd name="T21" fmla="*/ 1905 h 10"/>
              <a:gd name="T22" fmla="*/ 4345 w 19"/>
              <a:gd name="T23" fmla="*/ 1905 h 10"/>
              <a:gd name="T24" fmla="*/ 6016 w 19"/>
              <a:gd name="T25" fmla="*/ 2858 h 10"/>
              <a:gd name="T26" fmla="*/ 5347 w 19"/>
              <a:gd name="T27" fmla="*/ 2858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9" h="10">
                <a:moveTo>
                  <a:pt x="5" y="3"/>
                </a:moveTo>
                <a:cubicBezTo>
                  <a:pt x="6" y="3"/>
                  <a:pt x="8" y="6"/>
                  <a:pt x="8" y="6"/>
                </a:cubicBezTo>
                <a:lnTo>
                  <a:pt x="7" y="6"/>
                </a:lnTo>
                <a:cubicBezTo>
                  <a:pt x="7" y="6"/>
                  <a:pt x="6" y="6"/>
                  <a:pt x="4" y="3"/>
                </a:cubicBezTo>
                <a:lnTo>
                  <a:pt x="1" y="3"/>
                </a:lnTo>
                <a:cubicBezTo>
                  <a:pt x="0" y="3"/>
                  <a:pt x="0" y="0"/>
                  <a:pt x="2" y="0"/>
                </a:cubicBezTo>
                <a:cubicBezTo>
                  <a:pt x="2" y="0"/>
                  <a:pt x="3" y="0"/>
                  <a:pt x="4" y="3"/>
                </a:cubicBezTo>
                <a:lnTo>
                  <a:pt x="5" y="3"/>
                </a:lnTo>
                <a:close/>
                <a:moveTo>
                  <a:pt x="16" y="9"/>
                </a:moveTo>
                <a:cubicBezTo>
                  <a:pt x="13" y="9"/>
                  <a:pt x="13" y="6"/>
                  <a:pt x="10" y="6"/>
                </a:cubicBezTo>
                <a:lnTo>
                  <a:pt x="11" y="6"/>
                </a:lnTo>
                <a:lnTo>
                  <a:pt x="13" y="6"/>
                </a:lnTo>
                <a:cubicBezTo>
                  <a:pt x="15" y="6"/>
                  <a:pt x="16" y="6"/>
                  <a:pt x="18" y="9"/>
                </a:cubicBezTo>
                <a:lnTo>
                  <a:pt x="16" y="9"/>
                </a:lnTo>
                <a:close/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2" name="Freeform 2928">
            <a:extLst>
              <a:ext uri="{FF2B5EF4-FFF2-40B4-BE49-F238E27FC236}">
                <a16:creationId xmlns:a16="http://schemas.microsoft.com/office/drawing/2014/main" id="{189BBDDD-E518-214B-91CA-B10BEC1F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51200"/>
            <a:ext cx="4762" cy="3175"/>
          </a:xfrm>
          <a:custGeom>
            <a:avLst/>
            <a:gdLst>
              <a:gd name="T0" fmla="*/ 2041 w 14"/>
              <a:gd name="T1" fmla="*/ 1361 h 7"/>
              <a:gd name="T2" fmla="*/ 2721 w 14"/>
              <a:gd name="T3" fmla="*/ 2721 h 7"/>
              <a:gd name="T4" fmla="*/ 1701 w 14"/>
              <a:gd name="T5" fmla="*/ 1361 h 7"/>
              <a:gd name="T6" fmla="*/ 2041 w 14"/>
              <a:gd name="T7" fmla="*/ 1361 h 7"/>
              <a:gd name="T8" fmla="*/ 1701 w 14"/>
              <a:gd name="T9" fmla="*/ 1361 h 7"/>
              <a:gd name="T10" fmla="*/ 2041 w 14"/>
              <a:gd name="T11" fmla="*/ 1361 h 7"/>
              <a:gd name="T12" fmla="*/ 4422 w 14"/>
              <a:gd name="T13" fmla="*/ 2721 h 7"/>
              <a:gd name="T14" fmla="*/ 2721 w 14"/>
              <a:gd name="T15" fmla="*/ 1361 h 7"/>
              <a:gd name="T16" fmla="*/ 4422 w 14"/>
              <a:gd name="T17" fmla="*/ 1361 h 7"/>
              <a:gd name="T18" fmla="*/ 4422 w 14"/>
              <a:gd name="T19" fmla="*/ 2721 h 7"/>
              <a:gd name="T20" fmla="*/ 0 w 14"/>
              <a:gd name="T21" fmla="*/ 0 h 7"/>
              <a:gd name="T22" fmla="*/ 1020 w 14"/>
              <a:gd name="T23" fmla="*/ 1361 h 7"/>
              <a:gd name="T24" fmla="*/ 0 w 14"/>
              <a:gd name="T25" fmla="*/ 0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7">
                <a:moveTo>
                  <a:pt x="6" y="3"/>
                </a:moveTo>
                <a:lnTo>
                  <a:pt x="8" y="6"/>
                </a:lnTo>
                <a:lnTo>
                  <a:pt x="5" y="3"/>
                </a:lnTo>
                <a:lnTo>
                  <a:pt x="6" y="3"/>
                </a:lnTo>
                <a:lnTo>
                  <a:pt x="5" y="3"/>
                </a:lnTo>
                <a:lnTo>
                  <a:pt x="6" y="3"/>
                </a:lnTo>
                <a:close/>
                <a:moveTo>
                  <a:pt x="13" y="6"/>
                </a:moveTo>
                <a:cubicBezTo>
                  <a:pt x="11" y="3"/>
                  <a:pt x="10" y="3"/>
                  <a:pt x="8" y="3"/>
                </a:cubicBezTo>
                <a:lnTo>
                  <a:pt x="13" y="3"/>
                </a:lnTo>
                <a:lnTo>
                  <a:pt x="13" y="6"/>
                </a:lnTo>
                <a:close/>
                <a:moveTo>
                  <a:pt x="0" y="0"/>
                </a:moveTo>
                <a:cubicBezTo>
                  <a:pt x="1" y="0"/>
                  <a:pt x="3" y="3"/>
                  <a:pt x="3" y="3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3" name="Freeform 2929">
            <a:extLst>
              <a:ext uri="{FF2B5EF4-FFF2-40B4-BE49-F238E27FC236}">
                <a16:creationId xmlns:a16="http://schemas.microsoft.com/office/drawing/2014/main" id="{47C5FC10-3097-8E42-B031-E773F9A24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54375"/>
            <a:ext cx="6350" cy="1588"/>
          </a:xfrm>
          <a:custGeom>
            <a:avLst/>
            <a:gdLst>
              <a:gd name="T0" fmla="*/ 3008 w 19"/>
              <a:gd name="T1" fmla="*/ 1191 h 4"/>
              <a:gd name="T2" fmla="*/ 0 w 19"/>
              <a:gd name="T3" fmla="*/ 1191 h 4"/>
              <a:gd name="T4" fmla="*/ 3342 w 19"/>
              <a:gd name="T5" fmla="*/ 0 h 4"/>
              <a:gd name="T6" fmla="*/ 6016 w 19"/>
              <a:gd name="T7" fmla="*/ 0 h 4"/>
              <a:gd name="T8" fmla="*/ 3008 w 19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4">
                <a:moveTo>
                  <a:pt x="9" y="3"/>
                </a:moveTo>
                <a:cubicBezTo>
                  <a:pt x="5" y="3"/>
                  <a:pt x="0" y="3"/>
                  <a:pt x="0" y="3"/>
                </a:cubicBezTo>
                <a:cubicBezTo>
                  <a:pt x="0" y="0"/>
                  <a:pt x="5" y="0"/>
                  <a:pt x="10" y="0"/>
                </a:cubicBezTo>
                <a:cubicBezTo>
                  <a:pt x="15" y="0"/>
                  <a:pt x="18" y="0"/>
                  <a:pt x="18" y="0"/>
                </a:cubicBezTo>
                <a:cubicBezTo>
                  <a:pt x="18" y="0"/>
                  <a:pt x="14" y="3"/>
                  <a:pt x="9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4" name="Freeform 2930">
            <a:extLst>
              <a:ext uri="{FF2B5EF4-FFF2-40B4-BE49-F238E27FC236}">
                <a16:creationId xmlns:a16="http://schemas.microsoft.com/office/drawing/2014/main" id="{3D7683FA-34E5-AE41-A38C-1AD23B784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52788"/>
            <a:ext cx="6350" cy="3175"/>
          </a:xfrm>
          <a:custGeom>
            <a:avLst/>
            <a:gdLst>
              <a:gd name="T0" fmla="*/ 3008 w 19"/>
              <a:gd name="T1" fmla="*/ 1905 h 10"/>
              <a:gd name="T2" fmla="*/ 0 w 19"/>
              <a:gd name="T3" fmla="*/ 2858 h 10"/>
              <a:gd name="T4" fmla="*/ 2674 w 19"/>
              <a:gd name="T5" fmla="*/ 953 h 10"/>
              <a:gd name="T6" fmla="*/ 6016 w 19"/>
              <a:gd name="T7" fmla="*/ 0 h 10"/>
              <a:gd name="T8" fmla="*/ 3008 w 19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0">
                <a:moveTo>
                  <a:pt x="9" y="6"/>
                </a:moveTo>
                <a:cubicBezTo>
                  <a:pt x="5" y="9"/>
                  <a:pt x="0" y="9"/>
                  <a:pt x="0" y="9"/>
                </a:cubicBezTo>
                <a:cubicBezTo>
                  <a:pt x="0" y="6"/>
                  <a:pt x="4" y="6"/>
                  <a:pt x="8" y="3"/>
                </a:cubicBezTo>
                <a:cubicBezTo>
                  <a:pt x="14" y="0"/>
                  <a:pt x="18" y="0"/>
                  <a:pt x="18" y="0"/>
                </a:cubicBezTo>
                <a:cubicBezTo>
                  <a:pt x="18" y="3"/>
                  <a:pt x="14" y="6"/>
                  <a:pt x="9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5" name="Freeform 2931">
            <a:extLst>
              <a:ext uri="{FF2B5EF4-FFF2-40B4-BE49-F238E27FC236}">
                <a16:creationId xmlns:a16="http://schemas.microsoft.com/office/drawing/2014/main" id="{F12328D7-29D9-5743-8114-3E1EB5129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52788"/>
            <a:ext cx="6350" cy="3175"/>
          </a:xfrm>
          <a:custGeom>
            <a:avLst/>
            <a:gdLst>
              <a:gd name="T0" fmla="*/ 2674 w 19"/>
              <a:gd name="T1" fmla="*/ 953 h 10"/>
              <a:gd name="T2" fmla="*/ 0 w 19"/>
              <a:gd name="T3" fmla="*/ 2858 h 10"/>
              <a:gd name="T4" fmla="*/ 2674 w 19"/>
              <a:gd name="T5" fmla="*/ 953 h 10"/>
              <a:gd name="T6" fmla="*/ 4345 w 19"/>
              <a:gd name="T7" fmla="*/ 318 h 10"/>
              <a:gd name="T8" fmla="*/ 2674 w 19"/>
              <a:gd name="T9" fmla="*/ 953 h 10"/>
              <a:gd name="T10" fmla="*/ 4345 w 19"/>
              <a:gd name="T11" fmla="*/ 318 h 10"/>
              <a:gd name="T12" fmla="*/ 6016 w 19"/>
              <a:gd name="T13" fmla="*/ 0 h 10"/>
              <a:gd name="T14" fmla="*/ 4345 w 19"/>
              <a:gd name="T15" fmla="*/ 318 h 10"/>
              <a:gd name="T16" fmla="*/ 5013 w 19"/>
              <a:gd name="T17" fmla="*/ 0 h 10"/>
              <a:gd name="T18" fmla="*/ 5347 w 19"/>
              <a:gd name="T19" fmla="*/ 0 h 10"/>
              <a:gd name="T20" fmla="*/ 6016 w 19"/>
              <a:gd name="T21" fmla="*/ 0 h 10"/>
              <a:gd name="T22" fmla="*/ 6016 w 19"/>
              <a:gd name="T23" fmla="*/ 0 h 10"/>
              <a:gd name="T24" fmla="*/ 6016 w 19"/>
              <a:gd name="T25" fmla="*/ 0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10">
                <a:moveTo>
                  <a:pt x="8" y="3"/>
                </a:moveTo>
                <a:cubicBezTo>
                  <a:pt x="4" y="6"/>
                  <a:pt x="0" y="6"/>
                  <a:pt x="0" y="9"/>
                </a:cubicBezTo>
                <a:cubicBezTo>
                  <a:pt x="0" y="6"/>
                  <a:pt x="3" y="6"/>
                  <a:pt x="8" y="3"/>
                </a:cubicBezTo>
                <a:close/>
                <a:moveTo>
                  <a:pt x="13" y="1"/>
                </a:moveTo>
                <a:cubicBezTo>
                  <a:pt x="12" y="2"/>
                  <a:pt x="10" y="3"/>
                  <a:pt x="8" y="3"/>
                </a:cubicBezTo>
                <a:cubicBezTo>
                  <a:pt x="10" y="2"/>
                  <a:pt x="12" y="1"/>
                  <a:pt x="13" y="1"/>
                </a:cubicBezTo>
                <a:close/>
                <a:moveTo>
                  <a:pt x="18" y="0"/>
                </a:moveTo>
                <a:cubicBezTo>
                  <a:pt x="18" y="0"/>
                  <a:pt x="16" y="0"/>
                  <a:pt x="13" y="1"/>
                </a:cubicBezTo>
                <a:cubicBezTo>
                  <a:pt x="14" y="0"/>
                  <a:pt x="15" y="0"/>
                  <a:pt x="15" y="0"/>
                </a:cubicBezTo>
                <a:lnTo>
                  <a:pt x="16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6" name="Freeform 2932">
            <a:extLst>
              <a:ext uri="{FF2B5EF4-FFF2-40B4-BE49-F238E27FC236}">
                <a16:creationId xmlns:a16="http://schemas.microsoft.com/office/drawing/2014/main" id="{2A5E6C53-25F4-BD49-A419-A9C67CD6E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49613"/>
            <a:ext cx="3175" cy="6350"/>
          </a:xfrm>
          <a:custGeom>
            <a:avLst/>
            <a:gdLst>
              <a:gd name="T0" fmla="*/ 2020 w 11"/>
              <a:gd name="T1" fmla="*/ 3008 h 19"/>
              <a:gd name="T2" fmla="*/ 289 w 11"/>
              <a:gd name="T3" fmla="*/ 5013 h 19"/>
              <a:gd name="T4" fmla="*/ 866 w 11"/>
              <a:gd name="T5" fmla="*/ 2005 h 19"/>
              <a:gd name="T6" fmla="*/ 2598 w 11"/>
              <a:gd name="T7" fmla="*/ 0 h 19"/>
              <a:gd name="T8" fmla="*/ 2020 w 11"/>
              <a:gd name="T9" fmla="*/ 3008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9">
                <a:moveTo>
                  <a:pt x="7" y="9"/>
                </a:moveTo>
                <a:cubicBezTo>
                  <a:pt x="5" y="15"/>
                  <a:pt x="3" y="18"/>
                  <a:pt x="1" y="15"/>
                </a:cubicBezTo>
                <a:cubicBezTo>
                  <a:pt x="0" y="15"/>
                  <a:pt x="1" y="15"/>
                  <a:pt x="3" y="6"/>
                </a:cubicBezTo>
                <a:cubicBezTo>
                  <a:pt x="5" y="3"/>
                  <a:pt x="8" y="0"/>
                  <a:pt x="9" y="0"/>
                </a:cubicBezTo>
                <a:cubicBezTo>
                  <a:pt x="10" y="0"/>
                  <a:pt x="9" y="3"/>
                  <a:pt x="7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7" name="Freeform 2933">
            <a:extLst>
              <a:ext uri="{FF2B5EF4-FFF2-40B4-BE49-F238E27FC236}">
                <a16:creationId xmlns:a16="http://schemas.microsoft.com/office/drawing/2014/main" id="{43276311-06A9-A841-B40A-65175F6F0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49613"/>
            <a:ext cx="3175" cy="6350"/>
          </a:xfrm>
          <a:custGeom>
            <a:avLst/>
            <a:gdLst>
              <a:gd name="T0" fmla="*/ 0 w 9"/>
              <a:gd name="T1" fmla="*/ 6016 h 19"/>
              <a:gd name="T2" fmla="*/ 0 w 9"/>
              <a:gd name="T3" fmla="*/ 5013 h 19"/>
              <a:gd name="T4" fmla="*/ 2117 w 9"/>
              <a:gd name="T5" fmla="*/ 3008 h 19"/>
              <a:gd name="T6" fmla="*/ 0 w 9"/>
              <a:gd name="T7" fmla="*/ 6016 h 19"/>
              <a:gd name="T8" fmla="*/ 0 w 9"/>
              <a:gd name="T9" fmla="*/ 5013 h 19"/>
              <a:gd name="T10" fmla="*/ 706 w 9"/>
              <a:gd name="T11" fmla="*/ 2005 h 19"/>
              <a:gd name="T12" fmla="*/ 2822 w 9"/>
              <a:gd name="T13" fmla="*/ 0 h 19"/>
              <a:gd name="T14" fmla="*/ 1058 w 9"/>
              <a:gd name="T15" fmla="*/ 2005 h 19"/>
              <a:gd name="T16" fmla="*/ 0 w 9"/>
              <a:gd name="T17" fmla="*/ 5013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9">
                <a:moveTo>
                  <a:pt x="0" y="18"/>
                </a:moveTo>
                <a:lnTo>
                  <a:pt x="0" y="15"/>
                </a:lnTo>
                <a:cubicBezTo>
                  <a:pt x="2" y="15"/>
                  <a:pt x="4" y="15"/>
                  <a:pt x="6" y="9"/>
                </a:cubicBezTo>
                <a:cubicBezTo>
                  <a:pt x="4" y="15"/>
                  <a:pt x="2" y="18"/>
                  <a:pt x="0" y="18"/>
                </a:cubicBezTo>
                <a:close/>
                <a:moveTo>
                  <a:pt x="0" y="15"/>
                </a:moveTo>
                <a:cubicBezTo>
                  <a:pt x="0" y="15"/>
                  <a:pt x="0" y="9"/>
                  <a:pt x="2" y="6"/>
                </a:cubicBezTo>
                <a:cubicBezTo>
                  <a:pt x="4" y="3"/>
                  <a:pt x="6" y="0"/>
                  <a:pt x="8" y="0"/>
                </a:cubicBezTo>
                <a:cubicBezTo>
                  <a:pt x="6" y="0"/>
                  <a:pt x="4" y="3"/>
                  <a:pt x="3" y="6"/>
                </a:cubicBezTo>
                <a:cubicBezTo>
                  <a:pt x="0" y="12"/>
                  <a:pt x="0" y="15"/>
                  <a:pt x="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8" name="Freeform 2934">
            <a:extLst>
              <a:ext uri="{FF2B5EF4-FFF2-40B4-BE49-F238E27FC236}">
                <a16:creationId xmlns:a16="http://schemas.microsoft.com/office/drawing/2014/main" id="{F71D8892-DB1D-D34E-9A0B-5CB9960A7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49613"/>
            <a:ext cx="4763" cy="6350"/>
          </a:xfrm>
          <a:custGeom>
            <a:avLst/>
            <a:gdLst>
              <a:gd name="T0" fmla="*/ 2540 w 15"/>
              <a:gd name="T1" fmla="*/ 3008 h 19"/>
              <a:gd name="T2" fmla="*/ 0 w 15"/>
              <a:gd name="T3" fmla="*/ 5013 h 19"/>
              <a:gd name="T4" fmla="*/ 1588 w 15"/>
              <a:gd name="T5" fmla="*/ 2005 h 19"/>
              <a:gd name="T6" fmla="*/ 3810 w 15"/>
              <a:gd name="T7" fmla="*/ 0 h 19"/>
              <a:gd name="T8" fmla="*/ 2540 w 15"/>
              <a:gd name="T9" fmla="*/ 3008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9">
                <a:moveTo>
                  <a:pt x="8" y="9"/>
                </a:moveTo>
                <a:cubicBezTo>
                  <a:pt x="5" y="15"/>
                  <a:pt x="2" y="18"/>
                  <a:pt x="0" y="15"/>
                </a:cubicBezTo>
                <a:cubicBezTo>
                  <a:pt x="0" y="15"/>
                  <a:pt x="2" y="12"/>
                  <a:pt x="5" y="6"/>
                </a:cubicBezTo>
                <a:cubicBezTo>
                  <a:pt x="8" y="3"/>
                  <a:pt x="12" y="0"/>
                  <a:pt x="12" y="0"/>
                </a:cubicBezTo>
                <a:cubicBezTo>
                  <a:pt x="14" y="3"/>
                  <a:pt x="12" y="6"/>
                  <a:pt x="8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9" name="Freeform 2935">
            <a:extLst>
              <a:ext uri="{FF2B5EF4-FFF2-40B4-BE49-F238E27FC236}">
                <a16:creationId xmlns:a16="http://schemas.microsoft.com/office/drawing/2014/main" id="{2DC46957-8DD8-F140-A28E-66DD79C14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49613"/>
            <a:ext cx="4763" cy="6350"/>
          </a:xfrm>
          <a:custGeom>
            <a:avLst/>
            <a:gdLst>
              <a:gd name="T0" fmla="*/ 0 w 14"/>
              <a:gd name="T1" fmla="*/ 5953 h 16"/>
              <a:gd name="T2" fmla="*/ 2722 w 14"/>
              <a:gd name="T3" fmla="*/ 3572 h 16"/>
              <a:gd name="T4" fmla="*/ 4083 w 14"/>
              <a:gd name="T5" fmla="*/ 1191 h 16"/>
              <a:gd name="T6" fmla="*/ 1701 w 14"/>
              <a:gd name="T7" fmla="*/ 2381 h 16"/>
              <a:gd name="T8" fmla="*/ 4423 w 14"/>
              <a:gd name="T9" fmla="*/ 0 h 16"/>
              <a:gd name="T10" fmla="*/ 4423 w 14"/>
              <a:gd name="T11" fmla="*/ 1191 h 16"/>
              <a:gd name="T12" fmla="*/ 4083 w 14"/>
              <a:gd name="T13" fmla="*/ 1191 h 16"/>
              <a:gd name="T14" fmla="*/ 2722 w 14"/>
              <a:gd name="T15" fmla="*/ 3572 h 16"/>
              <a:gd name="T16" fmla="*/ 0 w 14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6">
                <a:moveTo>
                  <a:pt x="0" y="15"/>
                </a:moveTo>
                <a:cubicBezTo>
                  <a:pt x="2" y="15"/>
                  <a:pt x="5" y="15"/>
                  <a:pt x="8" y="9"/>
                </a:cubicBezTo>
                <a:cubicBezTo>
                  <a:pt x="10" y="6"/>
                  <a:pt x="11" y="6"/>
                  <a:pt x="12" y="3"/>
                </a:cubicBezTo>
                <a:cubicBezTo>
                  <a:pt x="10" y="3"/>
                  <a:pt x="8" y="3"/>
                  <a:pt x="5" y="6"/>
                </a:cubicBezTo>
                <a:cubicBezTo>
                  <a:pt x="8" y="3"/>
                  <a:pt x="11" y="0"/>
                  <a:pt x="13" y="0"/>
                </a:cubicBezTo>
                <a:lnTo>
                  <a:pt x="13" y="3"/>
                </a:lnTo>
                <a:cubicBezTo>
                  <a:pt x="13" y="3"/>
                  <a:pt x="13" y="3"/>
                  <a:pt x="12" y="3"/>
                </a:cubicBezTo>
                <a:cubicBezTo>
                  <a:pt x="12" y="6"/>
                  <a:pt x="10" y="6"/>
                  <a:pt x="8" y="9"/>
                </a:cubicBezTo>
                <a:cubicBezTo>
                  <a:pt x="5" y="15"/>
                  <a:pt x="3" y="15"/>
                  <a:pt x="0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0" name="Freeform 2936">
            <a:extLst>
              <a:ext uri="{FF2B5EF4-FFF2-40B4-BE49-F238E27FC236}">
                <a16:creationId xmlns:a16="http://schemas.microsoft.com/office/drawing/2014/main" id="{20D2F39A-0C3E-7F41-AC53-8C05C53E7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51200"/>
            <a:ext cx="6350" cy="6350"/>
          </a:xfrm>
          <a:custGeom>
            <a:avLst/>
            <a:gdLst>
              <a:gd name="T0" fmla="*/ 3362 w 17"/>
              <a:gd name="T1" fmla="*/ 4763 h 16"/>
              <a:gd name="T2" fmla="*/ 0 w 17"/>
              <a:gd name="T3" fmla="*/ 5953 h 16"/>
              <a:gd name="T4" fmla="*/ 2241 w 17"/>
              <a:gd name="T5" fmla="*/ 2381 h 16"/>
              <a:gd name="T6" fmla="*/ 5603 w 17"/>
              <a:gd name="T7" fmla="*/ 0 h 16"/>
              <a:gd name="T8" fmla="*/ 3362 w 17"/>
              <a:gd name="T9" fmla="*/ 476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6">
                <a:moveTo>
                  <a:pt x="9" y="12"/>
                </a:moveTo>
                <a:cubicBezTo>
                  <a:pt x="5" y="12"/>
                  <a:pt x="0" y="15"/>
                  <a:pt x="0" y="15"/>
                </a:cubicBezTo>
                <a:cubicBezTo>
                  <a:pt x="0" y="12"/>
                  <a:pt x="3" y="12"/>
                  <a:pt x="6" y="6"/>
                </a:cubicBezTo>
                <a:cubicBezTo>
                  <a:pt x="11" y="3"/>
                  <a:pt x="14" y="0"/>
                  <a:pt x="15" y="0"/>
                </a:cubicBezTo>
                <a:cubicBezTo>
                  <a:pt x="16" y="3"/>
                  <a:pt x="14" y="6"/>
                  <a:pt x="9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1" name="Freeform 2937">
            <a:extLst>
              <a:ext uri="{FF2B5EF4-FFF2-40B4-BE49-F238E27FC236}">
                <a16:creationId xmlns:a16="http://schemas.microsoft.com/office/drawing/2014/main" id="{9DF2559B-0427-824F-A165-EC8D604CE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3251200"/>
            <a:ext cx="6350" cy="4763"/>
          </a:xfrm>
          <a:custGeom>
            <a:avLst/>
            <a:gdLst>
              <a:gd name="T0" fmla="*/ 5556 w 16"/>
              <a:gd name="T1" fmla="*/ 1099 h 13"/>
              <a:gd name="T2" fmla="*/ 5953 w 16"/>
              <a:gd name="T3" fmla="*/ 1099 h 13"/>
              <a:gd name="T4" fmla="*/ 5556 w 16"/>
              <a:gd name="T5" fmla="*/ 2198 h 13"/>
              <a:gd name="T6" fmla="*/ 3969 w 16"/>
              <a:gd name="T7" fmla="*/ 4030 h 13"/>
              <a:gd name="T8" fmla="*/ 5556 w 16"/>
              <a:gd name="T9" fmla="*/ 1099 h 13"/>
              <a:gd name="T10" fmla="*/ 0 w 16"/>
              <a:gd name="T11" fmla="*/ 4397 h 13"/>
              <a:gd name="T12" fmla="*/ 2381 w 16"/>
              <a:gd name="T13" fmla="*/ 2198 h 13"/>
              <a:gd name="T14" fmla="*/ 5556 w 16"/>
              <a:gd name="T15" fmla="*/ 0 h 13"/>
              <a:gd name="T16" fmla="*/ 5953 w 16"/>
              <a:gd name="T17" fmla="*/ 0 h 13"/>
              <a:gd name="T18" fmla="*/ 2778 w 16"/>
              <a:gd name="T19" fmla="*/ 2198 h 13"/>
              <a:gd name="T20" fmla="*/ 0 w 16"/>
              <a:gd name="T21" fmla="*/ 43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3">
                <a:moveTo>
                  <a:pt x="14" y="3"/>
                </a:moveTo>
                <a:lnTo>
                  <a:pt x="15" y="3"/>
                </a:lnTo>
                <a:cubicBezTo>
                  <a:pt x="15" y="3"/>
                  <a:pt x="14" y="3"/>
                  <a:pt x="14" y="6"/>
                </a:cubicBezTo>
                <a:cubicBezTo>
                  <a:pt x="13" y="6"/>
                  <a:pt x="11" y="8"/>
                  <a:pt x="10" y="11"/>
                </a:cubicBezTo>
                <a:cubicBezTo>
                  <a:pt x="11" y="8"/>
                  <a:pt x="13" y="6"/>
                  <a:pt x="14" y="3"/>
                </a:cubicBezTo>
                <a:close/>
                <a:moveTo>
                  <a:pt x="0" y="12"/>
                </a:moveTo>
                <a:cubicBezTo>
                  <a:pt x="0" y="12"/>
                  <a:pt x="4" y="12"/>
                  <a:pt x="6" y="6"/>
                </a:cubicBezTo>
                <a:cubicBezTo>
                  <a:pt x="10" y="3"/>
                  <a:pt x="14" y="0"/>
                  <a:pt x="14" y="0"/>
                </a:cubicBezTo>
                <a:lnTo>
                  <a:pt x="15" y="0"/>
                </a:lnTo>
                <a:cubicBezTo>
                  <a:pt x="14" y="3"/>
                  <a:pt x="10" y="3"/>
                  <a:pt x="7" y="6"/>
                </a:cubicBezTo>
                <a:cubicBezTo>
                  <a:pt x="4" y="12"/>
                  <a:pt x="0" y="12"/>
                  <a:pt x="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2" name="Freeform 2938">
            <a:extLst>
              <a:ext uri="{FF2B5EF4-FFF2-40B4-BE49-F238E27FC236}">
                <a16:creationId xmlns:a16="http://schemas.microsoft.com/office/drawing/2014/main" id="{42E0E72E-22A5-5A43-A2A0-CFC484FE6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8" y="3251200"/>
            <a:ext cx="4762" cy="7938"/>
          </a:xfrm>
          <a:custGeom>
            <a:avLst/>
            <a:gdLst>
              <a:gd name="T0" fmla="*/ 1270 w 15"/>
              <a:gd name="T1" fmla="*/ 4330 h 22"/>
              <a:gd name="T2" fmla="*/ 2222 w 15"/>
              <a:gd name="T3" fmla="*/ 4330 h 22"/>
              <a:gd name="T4" fmla="*/ 3492 w 15"/>
              <a:gd name="T5" fmla="*/ 5412 h 22"/>
              <a:gd name="T6" fmla="*/ 4127 w 15"/>
              <a:gd name="T7" fmla="*/ 6495 h 22"/>
              <a:gd name="T8" fmla="*/ 3492 w 15"/>
              <a:gd name="T9" fmla="*/ 6495 h 22"/>
              <a:gd name="T10" fmla="*/ 2222 w 15"/>
              <a:gd name="T11" fmla="*/ 5412 h 22"/>
              <a:gd name="T12" fmla="*/ 1270 w 15"/>
              <a:gd name="T13" fmla="*/ 4330 h 22"/>
              <a:gd name="T14" fmla="*/ 1270 w 15"/>
              <a:gd name="T15" fmla="*/ 3247 h 22"/>
              <a:gd name="T16" fmla="*/ 1270 w 15"/>
              <a:gd name="T17" fmla="*/ 4330 h 22"/>
              <a:gd name="T18" fmla="*/ 952 w 15"/>
              <a:gd name="T19" fmla="*/ 3247 h 22"/>
              <a:gd name="T20" fmla="*/ 0 w 15"/>
              <a:gd name="T21" fmla="*/ 1082 h 22"/>
              <a:gd name="T22" fmla="*/ 635 w 15"/>
              <a:gd name="T23" fmla="*/ 0 h 22"/>
              <a:gd name="T24" fmla="*/ 1270 w 15"/>
              <a:gd name="T25" fmla="*/ 1082 h 22"/>
              <a:gd name="T26" fmla="*/ 1270 w 15"/>
              <a:gd name="T27" fmla="*/ 3247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22">
                <a:moveTo>
                  <a:pt x="4" y="12"/>
                </a:moveTo>
                <a:lnTo>
                  <a:pt x="7" y="12"/>
                </a:lnTo>
                <a:cubicBezTo>
                  <a:pt x="8" y="15"/>
                  <a:pt x="11" y="15"/>
                  <a:pt x="11" y="15"/>
                </a:cubicBezTo>
                <a:cubicBezTo>
                  <a:pt x="12" y="15"/>
                  <a:pt x="13" y="18"/>
                  <a:pt x="13" y="18"/>
                </a:cubicBezTo>
                <a:cubicBezTo>
                  <a:pt x="14" y="21"/>
                  <a:pt x="13" y="21"/>
                  <a:pt x="11" y="18"/>
                </a:cubicBezTo>
                <a:cubicBezTo>
                  <a:pt x="9" y="18"/>
                  <a:pt x="7" y="15"/>
                  <a:pt x="7" y="15"/>
                </a:cubicBezTo>
                <a:cubicBezTo>
                  <a:pt x="7" y="12"/>
                  <a:pt x="4" y="12"/>
                  <a:pt x="4" y="12"/>
                </a:cubicBezTo>
                <a:close/>
                <a:moveTo>
                  <a:pt x="4" y="9"/>
                </a:moveTo>
                <a:cubicBezTo>
                  <a:pt x="4" y="9"/>
                  <a:pt x="4" y="11"/>
                  <a:pt x="4" y="12"/>
                </a:cubicBezTo>
                <a:cubicBezTo>
                  <a:pt x="4" y="9"/>
                  <a:pt x="3" y="9"/>
                  <a:pt x="3" y="9"/>
                </a:cubicBezTo>
                <a:cubicBezTo>
                  <a:pt x="3" y="9"/>
                  <a:pt x="0" y="6"/>
                  <a:pt x="0" y="3"/>
                </a:cubicBezTo>
                <a:cubicBezTo>
                  <a:pt x="0" y="0"/>
                  <a:pt x="0" y="0"/>
                  <a:pt x="2" y="0"/>
                </a:cubicBezTo>
                <a:lnTo>
                  <a:pt x="4" y="3"/>
                </a:lnTo>
                <a:cubicBezTo>
                  <a:pt x="4" y="9"/>
                  <a:pt x="4" y="9"/>
                  <a:pt x="4" y="9"/>
                </a:cubicBezTo>
                <a:close/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3" name="Freeform 2939">
            <a:extLst>
              <a:ext uri="{FF2B5EF4-FFF2-40B4-BE49-F238E27FC236}">
                <a16:creationId xmlns:a16="http://schemas.microsoft.com/office/drawing/2014/main" id="{0CC9F27B-116A-254F-B02C-B7AE51D79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8" y="3251200"/>
            <a:ext cx="4762" cy="7938"/>
          </a:xfrm>
          <a:custGeom>
            <a:avLst/>
            <a:gdLst>
              <a:gd name="T0" fmla="*/ 3742 w 14"/>
              <a:gd name="T1" fmla="*/ 6495 h 22"/>
              <a:gd name="T2" fmla="*/ 3742 w 14"/>
              <a:gd name="T3" fmla="*/ 6495 h 22"/>
              <a:gd name="T4" fmla="*/ 4422 w 14"/>
              <a:gd name="T5" fmla="*/ 6495 h 22"/>
              <a:gd name="T6" fmla="*/ 4422 w 14"/>
              <a:gd name="T7" fmla="*/ 7577 h 22"/>
              <a:gd name="T8" fmla="*/ 3742 w 14"/>
              <a:gd name="T9" fmla="*/ 6495 h 22"/>
              <a:gd name="T10" fmla="*/ 3061 w 14"/>
              <a:gd name="T11" fmla="*/ 5412 h 22"/>
              <a:gd name="T12" fmla="*/ 3742 w 14"/>
              <a:gd name="T13" fmla="*/ 6495 h 22"/>
              <a:gd name="T14" fmla="*/ 3401 w 14"/>
              <a:gd name="T15" fmla="*/ 6495 h 22"/>
              <a:gd name="T16" fmla="*/ 3061 w 14"/>
              <a:gd name="T17" fmla="*/ 5412 h 22"/>
              <a:gd name="T18" fmla="*/ 3061 w 14"/>
              <a:gd name="T19" fmla="*/ 5412 h 22"/>
              <a:gd name="T20" fmla="*/ 2381 w 14"/>
              <a:gd name="T21" fmla="*/ 5412 h 22"/>
              <a:gd name="T22" fmla="*/ 1361 w 14"/>
              <a:gd name="T23" fmla="*/ 4330 h 22"/>
              <a:gd name="T24" fmla="*/ 1020 w 14"/>
              <a:gd name="T25" fmla="*/ 3247 h 22"/>
              <a:gd name="T26" fmla="*/ 1361 w 14"/>
              <a:gd name="T27" fmla="*/ 1082 h 22"/>
              <a:gd name="T28" fmla="*/ 680 w 14"/>
              <a:gd name="T29" fmla="*/ 0 h 22"/>
              <a:gd name="T30" fmla="*/ 1361 w 14"/>
              <a:gd name="T31" fmla="*/ 1082 h 22"/>
              <a:gd name="T32" fmla="*/ 1361 w 14"/>
              <a:gd name="T33" fmla="*/ 3247 h 22"/>
              <a:gd name="T34" fmla="*/ 2041 w 14"/>
              <a:gd name="T35" fmla="*/ 4330 h 22"/>
              <a:gd name="T36" fmla="*/ 2041 w 14"/>
              <a:gd name="T37" fmla="*/ 4330 h 22"/>
              <a:gd name="T38" fmla="*/ 2381 w 14"/>
              <a:gd name="T39" fmla="*/ 4330 h 22"/>
              <a:gd name="T40" fmla="*/ 3061 w 14"/>
              <a:gd name="T41" fmla="*/ 5412 h 22"/>
              <a:gd name="T42" fmla="*/ 3061 w 14"/>
              <a:gd name="T43" fmla="*/ 5412 h 22"/>
              <a:gd name="T44" fmla="*/ 2381 w 14"/>
              <a:gd name="T45" fmla="*/ 5412 h 22"/>
              <a:gd name="T46" fmla="*/ 4422 w 14"/>
              <a:gd name="T47" fmla="*/ 6495 h 22"/>
              <a:gd name="T48" fmla="*/ 3401 w 14"/>
              <a:gd name="T49" fmla="*/ 5412 h 22"/>
              <a:gd name="T50" fmla="*/ 3742 w 14"/>
              <a:gd name="T51" fmla="*/ 5412 h 22"/>
              <a:gd name="T52" fmla="*/ 4422 w 14"/>
              <a:gd name="T53" fmla="*/ 6495 h 22"/>
              <a:gd name="T54" fmla="*/ 1020 w 14"/>
              <a:gd name="T55" fmla="*/ 3247 h 22"/>
              <a:gd name="T56" fmla="*/ 680 w 14"/>
              <a:gd name="T57" fmla="*/ 3247 h 22"/>
              <a:gd name="T58" fmla="*/ 0 w 14"/>
              <a:gd name="T59" fmla="*/ 1082 h 22"/>
              <a:gd name="T60" fmla="*/ 1020 w 14"/>
              <a:gd name="T61" fmla="*/ 3247 h 2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" h="22">
                <a:moveTo>
                  <a:pt x="11" y="18"/>
                </a:moveTo>
                <a:lnTo>
                  <a:pt x="11" y="18"/>
                </a:lnTo>
                <a:lnTo>
                  <a:pt x="13" y="18"/>
                </a:lnTo>
                <a:lnTo>
                  <a:pt x="13" y="21"/>
                </a:lnTo>
                <a:cubicBezTo>
                  <a:pt x="12" y="21"/>
                  <a:pt x="12" y="18"/>
                  <a:pt x="11" y="18"/>
                </a:cubicBezTo>
                <a:close/>
                <a:moveTo>
                  <a:pt x="9" y="15"/>
                </a:moveTo>
                <a:cubicBezTo>
                  <a:pt x="9" y="18"/>
                  <a:pt x="11" y="18"/>
                  <a:pt x="11" y="18"/>
                </a:cubicBezTo>
                <a:lnTo>
                  <a:pt x="10" y="18"/>
                </a:lnTo>
                <a:cubicBezTo>
                  <a:pt x="10" y="18"/>
                  <a:pt x="9" y="18"/>
                  <a:pt x="9" y="15"/>
                </a:cubicBezTo>
                <a:close/>
                <a:moveTo>
                  <a:pt x="7" y="15"/>
                </a:moveTo>
                <a:cubicBezTo>
                  <a:pt x="6" y="12"/>
                  <a:pt x="4" y="12"/>
                  <a:pt x="4" y="12"/>
                </a:cubicBezTo>
                <a:lnTo>
                  <a:pt x="3" y="9"/>
                </a:lnTo>
                <a:cubicBezTo>
                  <a:pt x="4" y="9"/>
                  <a:pt x="4" y="6"/>
                  <a:pt x="4" y="3"/>
                </a:cubicBezTo>
                <a:cubicBezTo>
                  <a:pt x="3" y="3"/>
                  <a:pt x="3" y="3"/>
                  <a:pt x="2" y="0"/>
                </a:cubicBezTo>
                <a:cubicBezTo>
                  <a:pt x="3" y="3"/>
                  <a:pt x="4" y="3"/>
                  <a:pt x="4" y="3"/>
                </a:cubicBezTo>
                <a:lnTo>
                  <a:pt x="4" y="9"/>
                </a:lnTo>
                <a:cubicBezTo>
                  <a:pt x="4" y="12"/>
                  <a:pt x="5" y="12"/>
                  <a:pt x="6" y="12"/>
                </a:cubicBezTo>
                <a:lnTo>
                  <a:pt x="7" y="12"/>
                </a:lnTo>
                <a:cubicBezTo>
                  <a:pt x="8" y="15"/>
                  <a:pt x="9" y="15"/>
                  <a:pt x="9" y="15"/>
                </a:cubicBezTo>
                <a:lnTo>
                  <a:pt x="7" y="15"/>
                </a:lnTo>
                <a:close/>
                <a:moveTo>
                  <a:pt x="13" y="18"/>
                </a:moveTo>
                <a:cubicBezTo>
                  <a:pt x="13" y="18"/>
                  <a:pt x="12" y="15"/>
                  <a:pt x="10" y="15"/>
                </a:cubicBezTo>
                <a:lnTo>
                  <a:pt x="11" y="15"/>
                </a:lnTo>
                <a:cubicBezTo>
                  <a:pt x="12" y="15"/>
                  <a:pt x="13" y="18"/>
                  <a:pt x="13" y="18"/>
                </a:cubicBezTo>
                <a:close/>
                <a:moveTo>
                  <a:pt x="3" y="9"/>
                </a:moveTo>
                <a:lnTo>
                  <a:pt x="2" y="9"/>
                </a:lnTo>
                <a:cubicBezTo>
                  <a:pt x="1" y="6"/>
                  <a:pt x="1" y="3"/>
                  <a:pt x="0" y="3"/>
                </a:cubicBezTo>
                <a:cubicBezTo>
                  <a:pt x="1" y="3"/>
                  <a:pt x="1" y="6"/>
                  <a:pt x="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4" name="Freeform 2940">
            <a:extLst>
              <a:ext uri="{FF2B5EF4-FFF2-40B4-BE49-F238E27FC236}">
                <a16:creationId xmlns:a16="http://schemas.microsoft.com/office/drawing/2014/main" id="{2A8D7205-8B59-D34E-881C-4BEE425FB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1463" y="3257550"/>
            <a:ext cx="6350" cy="3175"/>
          </a:xfrm>
          <a:custGeom>
            <a:avLst/>
            <a:gdLst>
              <a:gd name="T0" fmla="*/ 3008 w 19"/>
              <a:gd name="T1" fmla="*/ 2721 h 7"/>
              <a:gd name="T2" fmla="*/ 0 w 19"/>
              <a:gd name="T3" fmla="*/ 1361 h 7"/>
              <a:gd name="T4" fmla="*/ 3008 w 19"/>
              <a:gd name="T5" fmla="*/ 0 h 7"/>
              <a:gd name="T6" fmla="*/ 6016 w 19"/>
              <a:gd name="T7" fmla="*/ 1361 h 7"/>
              <a:gd name="T8" fmla="*/ 3008 w 19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7">
                <a:moveTo>
                  <a:pt x="9" y="6"/>
                </a:moveTo>
                <a:cubicBezTo>
                  <a:pt x="4" y="6"/>
                  <a:pt x="0" y="6"/>
                  <a:pt x="0" y="3"/>
                </a:cubicBezTo>
                <a:cubicBezTo>
                  <a:pt x="0" y="3"/>
                  <a:pt x="4" y="0"/>
                  <a:pt x="9" y="0"/>
                </a:cubicBezTo>
                <a:cubicBezTo>
                  <a:pt x="14" y="0"/>
                  <a:pt x="18" y="0"/>
                  <a:pt x="18" y="3"/>
                </a:cubicBezTo>
                <a:cubicBezTo>
                  <a:pt x="18" y="3"/>
                  <a:pt x="14" y="6"/>
                  <a:pt x="9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5" name="Freeform 2941">
            <a:extLst>
              <a:ext uri="{FF2B5EF4-FFF2-40B4-BE49-F238E27FC236}">
                <a16:creationId xmlns:a16="http://schemas.microsoft.com/office/drawing/2014/main" id="{1468A5DD-5A2A-0040-88C5-51D7A8427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8" y="3257550"/>
            <a:ext cx="3175" cy="1588"/>
          </a:xfrm>
          <a:custGeom>
            <a:avLst/>
            <a:gdLst>
              <a:gd name="T0" fmla="*/ 0 w 9"/>
              <a:gd name="T1" fmla="*/ 0 h 4"/>
              <a:gd name="T2" fmla="*/ 2822 w 9"/>
              <a:gd name="T3" fmla="*/ 1191 h 4"/>
              <a:gd name="T4" fmla="*/ 0 w 9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4">
                <a:moveTo>
                  <a:pt x="0" y="0"/>
                </a:moveTo>
                <a:cubicBezTo>
                  <a:pt x="5" y="0"/>
                  <a:pt x="8" y="0"/>
                  <a:pt x="8" y="3"/>
                </a:cubicBezTo>
                <a:cubicBezTo>
                  <a:pt x="8" y="3"/>
                  <a:pt x="4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6" name="Freeform 2942">
            <a:extLst>
              <a:ext uri="{FF2B5EF4-FFF2-40B4-BE49-F238E27FC236}">
                <a16:creationId xmlns:a16="http://schemas.microsoft.com/office/drawing/2014/main" id="{EAA80F80-9EA8-9B41-9989-D401603D7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1463" y="3251200"/>
            <a:ext cx="4762" cy="6350"/>
          </a:xfrm>
          <a:custGeom>
            <a:avLst/>
            <a:gdLst>
              <a:gd name="T0" fmla="*/ 2721 w 14"/>
              <a:gd name="T1" fmla="*/ 4011 h 19"/>
              <a:gd name="T2" fmla="*/ 0 w 14"/>
              <a:gd name="T3" fmla="*/ 6016 h 19"/>
              <a:gd name="T4" fmla="*/ 1361 w 14"/>
              <a:gd name="T5" fmla="*/ 3008 h 19"/>
              <a:gd name="T6" fmla="*/ 3742 w 14"/>
              <a:gd name="T7" fmla="*/ 1003 h 19"/>
              <a:gd name="T8" fmla="*/ 2721 w 14"/>
              <a:gd name="T9" fmla="*/ 401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9">
                <a:moveTo>
                  <a:pt x="8" y="12"/>
                </a:moveTo>
                <a:cubicBezTo>
                  <a:pt x="5" y="18"/>
                  <a:pt x="2" y="18"/>
                  <a:pt x="0" y="18"/>
                </a:cubicBezTo>
                <a:cubicBezTo>
                  <a:pt x="0" y="18"/>
                  <a:pt x="1" y="12"/>
                  <a:pt x="4" y="9"/>
                </a:cubicBezTo>
                <a:cubicBezTo>
                  <a:pt x="7" y="3"/>
                  <a:pt x="10" y="0"/>
                  <a:pt x="11" y="3"/>
                </a:cubicBezTo>
                <a:cubicBezTo>
                  <a:pt x="13" y="3"/>
                  <a:pt x="11" y="9"/>
                  <a:pt x="8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7" name="Freeform 2943">
            <a:extLst>
              <a:ext uri="{FF2B5EF4-FFF2-40B4-BE49-F238E27FC236}">
                <a16:creationId xmlns:a16="http://schemas.microsoft.com/office/drawing/2014/main" id="{54D66505-BF5B-4B46-AAD9-A65884851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1463" y="3254375"/>
            <a:ext cx="1587" cy="3175"/>
          </a:xfrm>
          <a:custGeom>
            <a:avLst/>
            <a:gdLst>
              <a:gd name="T0" fmla="*/ 1270 w 5"/>
              <a:gd name="T1" fmla="*/ 0 h 10"/>
              <a:gd name="T2" fmla="*/ 0 w 5"/>
              <a:gd name="T3" fmla="*/ 2858 h 10"/>
              <a:gd name="T4" fmla="*/ 1270 w 5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10">
                <a:moveTo>
                  <a:pt x="4" y="0"/>
                </a:moveTo>
                <a:cubicBezTo>
                  <a:pt x="1" y="3"/>
                  <a:pt x="0" y="9"/>
                  <a:pt x="0" y="9"/>
                </a:cubicBezTo>
                <a:cubicBezTo>
                  <a:pt x="0" y="9"/>
                  <a:pt x="0" y="3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8" name="Freeform 2944">
            <a:extLst>
              <a:ext uri="{FF2B5EF4-FFF2-40B4-BE49-F238E27FC236}">
                <a16:creationId xmlns:a16="http://schemas.microsoft.com/office/drawing/2014/main" id="{B4FD6787-94B6-A04C-8B76-70043165D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1463" y="3254375"/>
            <a:ext cx="6350" cy="3175"/>
          </a:xfrm>
          <a:custGeom>
            <a:avLst/>
            <a:gdLst>
              <a:gd name="T0" fmla="*/ 3175 w 18"/>
              <a:gd name="T1" fmla="*/ 2858 h 10"/>
              <a:gd name="T2" fmla="*/ 0 w 18"/>
              <a:gd name="T3" fmla="*/ 2858 h 10"/>
              <a:gd name="T4" fmla="*/ 2822 w 18"/>
              <a:gd name="T5" fmla="*/ 953 h 10"/>
              <a:gd name="T6" fmla="*/ 5644 w 18"/>
              <a:gd name="T7" fmla="*/ 0 h 10"/>
              <a:gd name="T8" fmla="*/ 3175 w 1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0">
                <a:moveTo>
                  <a:pt x="9" y="9"/>
                </a:moveTo>
                <a:cubicBezTo>
                  <a:pt x="5" y="9"/>
                  <a:pt x="0" y="9"/>
                  <a:pt x="0" y="9"/>
                </a:cubicBezTo>
                <a:cubicBezTo>
                  <a:pt x="0" y="9"/>
                  <a:pt x="4" y="3"/>
                  <a:pt x="8" y="3"/>
                </a:cubicBezTo>
                <a:cubicBezTo>
                  <a:pt x="12" y="0"/>
                  <a:pt x="16" y="0"/>
                  <a:pt x="16" y="0"/>
                </a:cubicBezTo>
                <a:cubicBezTo>
                  <a:pt x="17" y="3"/>
                  <a:pt x="14" y="6"/>
                  <a:pt x="9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9" name="Freeform 2945">
            <a:extLst>
              <a:ext uri="{FF2B5EF4-FFF2-40B4-BE49-F238E27FC236}">
                <a16:creationId xmlns:a16="http://schemas.microsoft.com/office/drawing/2014/main" id="{A9657625-A190-3A40-94EB-22834436B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1463" y="3254375"/>
            <a:ext cx="6350" cy="3175"/>
          </a:xfrm>
          <a:custGeom>
            <a:avLst/>
            <a:gdLst>
              <a:gd name="T0" fmla="*/ 2822 w 18"/>
              <a:gd name="T1" fmla="*/ 953 h 10"/>
              <a:gd name="T2" fmla="*/ 0 w 18"/>
              <a:gd name="T3" fmla="*/ 2858 h 10"/>
              <a:gd name="T4" fmla="*/ 2822 w 18"/>
              <a:gd name="T5" fmla="*/ 953 h 10"/>
              <a:gd name="T6" fmla="*/ 5644 w 18"/>
              <a:gd name="T7" fmla="*/ 0 h 10"/>
              <a:gd name="T8" fmla="*/ 2822 w 18"/>
              <a:gd name="T9" fmla="*/ 953 h 10"/>
              <a:gd name="T10" fmla="*/ 4939 w 18"/>
              <a:gd name="T11" fmla="*/ 0 h 10"/>
              <a:gd name="T12" fmla="*/ 5644 w 18"/>
              <a:gd name="T13" fmla="*/ 0 h 10"/>
              <a:gd name="T14" fmla="*/ 3528 w 18"/>
              <a:gd name="T15" fmla="*/ 2540 h 10"/>
              <a:gd name="T16" fmla="*/ 5997 w 18"/>
              <a:gd name="T17" fmla="*/ 0 h 10"/>
              <a:gd name="T18" fmla="*/ 3528 w 18"/>
              <a:gd name="T19" fmla="*/ 254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0">
                <a:moveTo>
                  <a:pt x="8" y="3"/>
                </a:moveTo>
                <a:lnTo>
                  <a:pt x="0" y="9"/>
                </a:lnTo>
                <a:cubicBezTo>
                  <a:pt x="0" y="9"/>
                  <a:pt x="3" y="3"/>
                  <a:pt x="8" y="3"/>
                </a:cubicBezTo>
                <a:close/>
                <a:moveTo>
                  <a:pt x="16" y="0"/>
                </a:moveTo>
                <a:cubicBezTo>
                  <a:pt x="16" y="0"/>
                  <a:pt x="12" y="0"/>
                  <a:pt x="8" y="3"/>
                </a:cubicBezTo>
                <a:cubicBezTo>
                  <a:pt x="10" y="0"/>
                  <a:pt x="13" y="0"/>
                  <a:pt x="14" y="0"/>
                </a:cubicBezTo>
                <a:lnTo>
                  <a:pt x="16" y="0"/>
                </a:lnTo>
                <a:close/>
                <a:moveTo>
                  <a:pt x="10" y="8"/>
                </a:moveTo>
                <a:cubicBezTo>
                  <a:pt x="14" y="6"/>
                  <a:pt x="16" y="3"/>
                  <a:pt x="17" y="0"/>
                </a:cubicBezTo>
                <a:cubicBezTo>
                  <a:pt x="17" y="3"/>
                  <a:pt x="15" y="6"/>
                  <a:pt x="1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40" name="Freeform 2946">
            <a:extLst>
              <a:ext uri="{FF2B5EF4-FFF2-40B4-BE49-F238E27FC236}">
                <a16:creationId xmlns:a16="http://schemas.microsoft.com/office/drawing/2014/main" id="{341418CA-B897-154B-A478-8EEE07AF9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8" y="3227388"/>
            <a:ext cx="3175" cy="3175"/>
          </a:xfrm>
          <a:custGeom>
            <a:avLst/>
            <a:gdLst>
              <a:gd name="T0" fmla="*/ 1588 w 10"/>
              <a:gd name="T1" fmla="*/ 1905 h 10"/>
              <a:gd name="T2" fmla="*/ 2858 w 10"/>
              <a:gd name="T3" fmla="*/ 2858 h 10"/>
              <a:gd name="T4" fmla="*/ 1270 w 10"/>
              <a:gd name="T5" fmla="*/ 1905 h 10"/>
              <a:gd name="T6" fmla="*/ 0 w 10"/>
              <a:gd name="T7" fmla="*/ 953 h 10"/>
              <a:gd name="T8" fmla="*/ 1588 w 10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6"/>
                </a:moveTo>
                <a:cubicBezTo>
                  <a:pt x="8" y="9"/>
                  <a:pt x="9" y="9"/>
                  <a:pt x="9" y="9"/>
                </a:cubicBezTo>
                <a:cubicBezTo>
                  <a:pt x="9" y="9"/>
                  <a:pt x="5" y="9"/>
                  <a:pt x="4" y="6"/>
                </a:cubicBezTo>
                <a:cubicBezTo>
                  <a:pt x="1" y="6"/>
                  <a:pt x="0" y="3"/>
                  <a:pt x="0" y="3"/>
                </a:cubicBezTo>
                <a:cubicBezTo>
                  <a:pt x="1" y="0"/>
                  <a:pt x="3" y="3"/>
                  <a:pt x="5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41" name="Freeform 2947">
            <a:extLst>
              <a:ext uri="{FF2B5EF4-FFF2-40B4-BE49-F238E27FC236}">
                <a16:creationId xmlns:a16="http://schemas.microsoft.com/office/drawing/2014/main" id="{E12DE547-EC0E-F94E-AFCD-03BBEC2D5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3228975"/>
            <a:ext cx="1588" cy="1588"/>
          </a:xfrm>
          <a:custGeom>
            <a:avLst/>
            <a:gdLst>
              <a:gd name="T0" fmla="*/ 529 w 6"/>
              <a:gd name="T1" fmla="*/ 1191 h 4"/>
              <a:gd name="T2" fmla="*/ 529 w 6"/>
              <a:gd name="T3" fmla="*/ 1191 h 4"/>
              <a:gd name="T4" fmla="*/ 529 w 6"/>
              <a:gd name="T5" fmla="*/ 1191 h 4"/>
              <a:gd name="T6" fmla="*/ 0 w 6"/>
              <a:gd name="T7" fmla="*/ 1191 h 4"/>
              <a:gd name="T8" fmla="*/ 529 w 6"/>
              <a:gd name="T9" fmla="*/ 1191 h 4"/>
              <a:gd name="T10" fmla="*/ 0 w 6"/>
              <a:gd name="T11" fmla="*/ 1191 h 4"/>
              <a:gd name="T12" fmla="*/ 1323 w 6"/>
              <a:gd name="T13" fmla="*/ 1191 h 4"/>
              <a:gd name="T14" fmla="*/ 529 w 6"/>
              <a:gd name="T15" fmla="*/ 1191 h 4"/>
              <a:gd name="T16" fmla="*/ 1323 w 6"/>
              <a:gd name="T17" fmla="*/ 1191 h 4"/>
              <a:gd name="T18" fmla="*/ 529 w 6"/>
              <a:gd name="T19" fmla="*/ 1191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4">
                <a:moveTo>
                  <a:pt x="2" y="3"/>
                </a:moveTo>
                <a:lnTo>
                  <a:pt x="2" y="3"/>
                </a:lnTo>
                <a:lnTo>
                  <a:pt x="0" y="3"/>
                </a:lnTo>
                <a:lnTo>
                  <a:pt x="2" y="3"/>
                </a:lnTo>
                <a:lnTo>
                  <a:pt x="0" y="3"/>
                </a:lnTo>
                <a:cubicBezTo>
                  <a:pt x="0" y="0"/>
                  <a:pt x="3" y="3"/>
                  <a:pt x="5" y="3"/>
                </a:cubicBezTo>
                <a:lnTo>
                  <a:pt x="2" y="3"/>
                </a:lnTo>
                <a:lnTo>
                  <a:pt x="5" y="3"/>
                </a:lnTo>
                <a:lnTo>
                  <a:pt x="2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42" name="Freeform 2948">
            <a:extLst>
              <a:ext uri="{FF2B5EF4-FFF2-40B4-BE49-F238E27FC236}">
                <a16:creationId xmlns:a16="http://schemas.microsoft.com/office/drawing/2014/main" id="{3C405356-7920-A04B-898E-72EF8B3DD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3228975"/>
            <a:ext cx="3175" cy="3175"/>
          </a:xfrm>
          <a:custGeom>
            <a:avLst/>
            <a:gdLst>
              <a:gd name="T0" fmla="*/ 1732 w 11"/>
              <a:gd name="T1" fmla="*/ 1361 h 7"/>
              <a:gd name="T2" fmla="*/ 2886 w 11"/>
              <a:gd name="T3" fmla="*/ 2721 h 7"/>
              <a:gd name="T4" fmla="*/ 1443 w 11"/>
              <a:gd name="T5" fmla="*/ 2721 h 7"/>
              <a:gd name="T6" fmla="*/ 0 w 11"/>
              <a:gd name="T7" fmla="*/ 1361 h 7"/>
              <a:gd name="T8" fmla="*/ 1732 w 11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7">
                <a:moveTo>
                  <a:pt x="6" y="3"/>
                </a:moveTo>
                <a:cubicBezTo>
                  <a:pt x="9" y="6"/>
                  <a:pt x="10" y="6"/>
                  <a:pt x="10" y="6"/>
                </a:cubicBezTo>
                <a:cubicBezTo>
                  <a:pt x="10" y="6"/>
                  <a:pt x="7" y="6"/>
                  <a:pt x="5" y="6"/>
                </a:cubicBezTo>
                <a:cubicBezTo>
                  <a:pt x="2" y="3"/>
                  <a:pt x="0" y="3"/>
                  <a:pt x="0" y="3"/>
                </a:cubicBezTo>
                <a:cubicBezTo>
                  <a:pt x="1" y="0"/>
                  <a:pt x="3" y="3"/>
                  <a:pt x="6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43" name="Freeform 2949">
            <a:extLst>
              <a:ext uri="{FF2B5EF4-FFF2-40B4-BE49-F238E27FC236}">
                <a16:creationId xmlns:a16="http://schemas.microsoft.com/office/drawing/2014/main" id="{FCC76721-88EC-8B4E-8616-EEB74299C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3228975"/>
            <a:ext cx="1588" cy="1588"/>
          </a:xfrm>
          <a:custGeom>
            <a:avLst/>
            <a:gdLst>
              <a:gd name="T0" fmla="*/ 0 w 6"/>
              <a:gd name="T1" fmla="*/ 0 h 4"/>
              <a:gd name="T2" fmla="*/ 265 w 6"/>
              <a:gd name="T3" fmla="*/ 0 h 4"/>
              <a:gd name="T4" fmla="*/ 1323 w 6"/>
              <a:gd name="T5" fmla="*/ 1191 h 4"/>
              <a:gd name="T6" fmla="*/ 0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2" y="0"/>
                  <a:pt x="5" y="3"/>
                </a:cubicBezTo>
                <a:cubicBezTo>
                  <a:pt x="2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44" name="Freeform 2950">
            <a:extLst>
              <a:ext uri="{FF2B5EF4-FFF2-40B4-BE49-F238E27FC236}">
                <a16:creationId xmlns:a16="http://schemas.microsoft.com/office/drawing/2014/main" id="{6CD21C21-82DA-C742-95D6-238E69311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54375"/>
            <a:ext cx="15875" cy="6350"/>
          </a:xfrm>
          <a:custGeom>
            <a:avLst/>
            <a:gdLst>
              <a:gd name="T0" fmla="*/ 0 w 42"/>
              <a:gd name="T1" fmla="*/ 1003 h 19"/>
              <a:gd name="T2" fmla="*/ 0 w 42"/>
              <a:gd name="T3" fmla="*/ 0 h 19"/>
              <a:gd name="T4" fmla="*/ 6426 w 42"/>
              <a:gd name="T5" fmla="*/ 2005 h 19"/>
              <a:gd name="T6" fmla="*/ 11339 w 42"/>
              <a:gd name="T7" fmla="*/ 4011 h 19"/>
              <a:gd name="T8" fmla="*/ 15497 w 42"/>
              <a:gd name="T9" fmla="*/ 4011 h 19"/>
              <a:gd name="T10" fmla="*/ 12851 w 42"/>
              <a:gd name="T11" fmla="*/ 6016 h 19"/>
              <a:gd name="T12" fmla="*/ 4914 w 42"/>
              <a:gd name="T13" fmla="*/ 2005 h 19"/>
              <a:gd name="T14" fmla="*/ 0 w 42"/>
              <a:gd name="T15" fmla="*/ 1003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19">
                <a:moveTo>
                  <a:pt x="0" y="3"/>
                </a:moveTo>
                <a:lnTo>
                  <a:pt x="0" y="0"/>
                </a:lnTo>
                <a:cubicBezTo>
                  <a:pt x="0" y="0"/>
                  <a:pt x="12" y="3"/>
                  <a:pt x="17" y="6"/>
                </a:cubicBezTo>
                <a:cubicBezTo>
                  <a:pt x="24" y="9"/>
                  <a:pt x="28" y="12"/>
                  <a:pt x="30" y="12"/>
                </a:cubicBezTo>
                <a:cubicBezTo>
                  <a:pt x="34" y="15"/>
                  <a:pt x="37" y="12"/>
                  <a:pt x="41" y="12"/>
                </a:cubicBezTo>
                <a:cubicBezTo>
                  <a:pt x="40" y="15"/>
                  <a:pt x="36" y="18"/>
                  <a:pt x="34" y="18"/>
                </a:cubicBezTo>
                <a:cubicBezTo>
                  <a:pt x="30" y="15"/>
                  <a:pt x="21" y="9"/>
                  <a:pt x="13" y="6"/>
                </a:cubicBezTo>
                <a:cubicBezTo>
                  <a:pt x="7" y="3"/>
                  <a:pt x="0" y="3"/>
                  <a:pt x="0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45" name="Freeform 2951">
            <a:extLst>
              <a:ext uri="{FF2B5EF4-FFF2-40B4-BE49-F238E27FC236}">
                <a16:creationId xmlns:a16="http://schemas.microsoft.com/office/drawing/2014/main" id="{0DC22624-AFF8-FE48-B3F7-C9BD061CF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54375"/>
            <a:ext cx="14287" cy="6350"/>
          </a:xfrm>
          <a:custGeom>
            <a:avLst/>
            <a:gdLst>
              <a:gd name="T0" fmla="*/ 11279 w 38"/>
              <a:gd name="T1" fmla="*/ 5997 h 18"/>
              <a:gd name="T2" fmla="*/ 8647 w 38"/>
              <a:gd name="T3" fmla="*/ 4233 h 18"/>
              <a:gd name="T4" fmla="*/ 11279 w 38"/>
              <a:gd name="T5" fmla="*/ 4939 h 18"/>
              <a:gd name="T6" fmla="*/ 13911 w 38"/>
              <a:gd name="T7" fmla="*/ 4233 h 18"/>
              <a:gd name="T8" fmla="*/ 11279 w 38"/>
              <a:gd name="T9" fmla="*/ 5997 h 18"/>
              <a:gd name="T10" fmla="*/ 5264 w 38"/>
              <a:gd name="T11" fmla="*/ 1764 h 18"/>
              <a:gd name="T12" fmla="*/ 6768 w 38"/>
              <a:gd name="T13" fmla="*/ 2117 h 18"/>
              <a:gd name="T14" fmla="*/ 4888 w 38"/>
              <a:gd name="T15" fmla="*/ 1764 h 18"/>
              <a:gd name="T16" fmla="*/ 0 w 38"/>
              <a:gd name="T17" fmla="*/ 0 h 18"/>
              <a:gd name="T18" fmla="*/ 5264 w 38"/>
              <a:gd name="T19" fmla="*/ 1764 h 18"/>
              <a:gd name="T20" fmla="*/ 8647 w 38"/>
              <a:gd name="T21" fmla="*/ 3881 h 18"/>
              <a:gd name="T22" fmla="*/ 6768 w 38"/>
              <a:gd name="T23" fmla="*/ 2117 h 18"/>
              <a:gd name="T24" fmla="*/ 9023 w 38"/>
              <a:gd name="T25" fmla="*/ 3881 h 18"/>
              <a:gd name="T26" fmla="*/ 8647 w 38"/>
              <a:gd name="T27" fmla="*/ 3881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8" h="18">
                <a:moveTo>
                  <a:pt x="30" y="17"/>
                </a:moveTo>
                <a:cubicBezTo>
                  <a:pt x="28" y="14"/>
                  <a:pt x="26" y="14"/>
                  <a:pt x="23" y="12"/>
                </a:cubicBezTo>
                <a:cubicBezTo>
                  <a:pt x="26" y="14"/>
                  <a:pt x="28" y="14"/>
                  <a:pt x="30" y="14"/>
                </a:cubicBezTo>
                <a:cubicBezTo>
                  <a:pt x="32" y="14"/>
                  <a:pt x="35" y="14"/>
                  <a:pt x="37" y="12"/>
                </a:cubicBezTo>
                <a:cubicBezTo>
                  <a:pt x="35" y="14"/>
                  <a:pt x="32" y="17"/>
                  <a:pt x="30" y="17"/>
                </a:cubicBezTo>
                <a:close/>
                <a:moveTo>
                  <a:pt x="14" y="5"/>
                </a:moveTo>
                <a:cubicBezTo>
                  <a:pt x="15" y="5"/>
                  <a:pt x="17" y="6"/>
                  <a:pt x="18" y="6"/>
                </a:cubicBezTo>
                <a:cubicBezTo>
                  <a:pt x="17" y="6"/>
                  <a:pt x="15" y="5"/>
                  <a:pt x="13" y="5"/>
                </a:cubicBezTo>
                <a:cubicBezTo>
                  <a:pt x="10" y="3"/>
                  <a:pt x="4" y="1"/>
                  <a:pt x="0" y="0"/>
                </a:cubicBezTo>
                <a:cubicBezTo>
                  <a:pt x="4" y="1"/>
                  <a:pt x="10" y="3"/>
                  <a:pt x="14" y="5"/>
                </a:cubicBezTo>
                <a:close/>
                <a:moveTo>
                  <a:pt x="23" y="11"/>
                </a:moveTo>
                <a:cubicBezTo>
                  <a:pt x="22" y="9"/>
                  <a:pt x="20" y="8"/>
                  <a:pt x="18" y="6"/>
                </a:cubicBezTo>
                <a:cubicBezTo>
                  <a:pt x="20" y="8"/>
                  <a:pt x="23" y="9"/>
                  <a:pt x="24" y="11"/>
                </a:cubicBezTo>
                <a:lnTo>
                  <a:pt x="23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46" name="Freeform 2952">
            <a:extLst>
              <a:ext uri="{FF2B5EF4-FFF2-40B4-BE49-F238E27FC236}">
                <a16:creationId xmlns:a16="http://schemas.microsoft.com/office/drawing/2014/main" id="{A51B1959-D839-0949-9271-76BCFA918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8975"/>
            <a:ext cx="3175" cy="1588"/>
          </a:xfrm>
          <a:custGeom>
            <a:avLst/>
            <a:gdLst>
              <a:gd name="T0" fmla="*/ 289 w 11"/>
              <a:gd name="T1" fmla="*/ 1191 h 4"/>
              <a:gd name="T2" fmla="*/ 0 w 11"/>
              <a:gd name="T3" fmla="*/ 1191 h 4"/>
              <a:gd name="T4" fmla="*/ 2886 w 11"/>
              <a:gd name="T5" fmla="*/ 0 h 4"/>
              <a:gd name="T6" fmla="*/ 289 w 11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4">
                <a:moveTo>
                  <a:pt x="1" y="3"/>
                </a:moveTo>
                <a:lnTo>
                  <a:pt x="0" y="3"/>
                </a:lnTo>
                <a:lnTo>
                  <a:pt x="10" y="0"/>
                </a:lnTo>
                <a:cubicBezTo>
                  <a:pt x="4" y="3"/>
                  <a:pt x="1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47" name="Freeform 2953">
            <a:extLst>
              <a:ext uri="{FF2B5EF4-FFF2-40B4-BE49-F238E27FC236}">
                <a16:creationId xmlns:a16="http://schemas.microsoft.com/office/drawing/2014/main" id="{66878994-CFCF-5743-B2F3-9517E2C74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27388"/>
            <a:ext cx="4762" cy="4762"/>
          </a:xfrm>
          <a:custGeom>
            <a:avLst/>
            <a:gdLst>
              <a:gd name="T0" fmla="*/ 4422 w 14"/>
              <a:gd name="T1" fmla="*/ 4396 h 13"/>
              <a:gd name="T2" fmla="*/ 0 w 14"/>
              <a:gd name="T3" fmla="*/ 3297 h 13"/>
              <a:gd name="T4" fmla="*/ 3061 w 14"/>
              <a:gd name="T5" fmla="*/ 0 h 13"/>
              <a:gd name="T6" fmla="*/ 1701 w 14"/>
              <a:gd name="T7" fmla="*/ 3297 h 13"/>
              <a:gd name="T8" fmla="*/ 4422 w 14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3">
                <a:moveTo>
                  <a:pt x="13" y="12"/>
                </a:moveTo>
                <a:cubicBezTo>
                  <a:pt x="9" y="12"/>
                  <a:pt x="4" y="9"/>
                  <a:pt x="0" y="9"/>
                </a:cubicBezTo>
                <a:cubicBezTo>
                  <a:pt x="3" y="9"/>
                  <a:pt x="7" y="3"/>
                  <a:pt x="9" y="0"/>
                </a:cubicBezTo>
                <a:cubicBezTo>
                  <a:pt x="8" y="3"/>
                  <a:pt x="5" y="9"/>
                  <a:pt x="5" y="9"/>
                </a:cubicBezTo>
                <a:cubicBezTo>
                  <a:pt x="8" y="9"/>
                  <a:pt x="10" y="12"/>
                  <a:pt x="13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48" name="Freeform 2954">
            <a:extLst>
              <a:ext uri="{FF2B5EF4-FFF2-40B4-BE49-F238E27FC236}">
                <a16:creationId xmlns:a16="http://schemas.microsoft.com/office/drawing/2014/main" id="{B2D47D27-1C18-2B45-8995-5B43270DC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27388"/>
            <a:ext cx="3175" cy="3175"/>
          </a:xfrm>
          <a:custGeom>
            <a:avLst/>
            <a:gdLst>
              <a:gd name="T0" fmla="*/ 0 w 11"/>
              <a:gd name="T1" fmla="*/ 2020 h 11"/>
              <a:gd name="T2" fmla="*/ 2309 w 11"/>
              <a:gd name="T3" fmla="*/ 0 h 11"/>
              <a:gd name="T4" fmla="*/ 289 w 11"/>
              <a:gd name="T5" fmla="*/ 2020 h 11"/>
              <a:gd name="T6" fmla="*/ 2886 w 11"/>
              <a:gd name="T7" fmla="*/ 2598 h 11"/>
              <a:gd name="T8" fmla="*/ 2886 w 11"/>
              <a:gd name="T9" fmla="*/ 2886 h 11"/>
              <a:gd name="T10" fmla="*/ 0 w 11"/>
              <a:gd name="T11" fmla="*/ 2020 h 11"/>
              <a:gd name="T12" fmla="*/ 2886 w 11"/>
              <a:gd name="T13" fmla="*/ 2886 h 11"/>
              <a:gd name="T14" fmla="*/ 2886 w 11"/>
              <a:gd name="T15" fmla="*/ 2598 h 11"/>
              <a:gd name="T16" fmla="*/ 2598 w 11"/>
              <a:gd name="T17" fmla="*/ 2309 h 11"/>
              <a:gd name="T18" fmla="*/ 2886 w 11"/>
              <a:gd name="T19" fmla="*/ 2886 h 11"/>
              <a:gd name="T20" fmla="*/ 1443 w 11"/>
              <a:gd name="T21" fmla="*/ 2020 h 11"/>
              <a:gd name="T22" fmla="*/ 2598 w 11"/>
              <a:gd name="T23" fmla="*/ 2309 h 11"/>
              <a:gd name="T24" fmla="*/ 1155 w 11"/>
              <a:gd name="T25" fmla="*/ 2020 h 11"/>
              <a:gd name="T26" fmla="*/ 2309 w 11"/>
              <a:gd name="T27" fmla="*/ 289 h 11"/>
              <a:gd name="T28" fmla="*/ 1443 w 11"/>
              <a:gd name="T29" fmla="*/ 2020 h 1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11">
                <a:moveTo>
                  <a:pt x="0" y="7"/>
                </a:moveTo>
                <a:cubicBezTo>
                  <a:pt x="3" y="7"/>
                  <a:pt x="6" y="3"/>
                  <a:pt x="8" y="0"/>
                </a:cubicBezTo>
                <a:cubicBezTo>
                  <a:pt x="6" y="3"/>
                  <a:pt x="3" y="7"/>
                  <a:pt x="1" y="7"/>
                </a:cubicBezTo>
                <a:cubicBezTo>
                  <a:pt x="3" y="7"/>
                  <a:pt x="7" y="7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8" y="10"/>
                  <a:pt x="3" y="7"/>
                  <a:pt x="0" y="7"/>
                </a:cubicBezTo>
                <a:close/>
                <a:moveTo>
                  <a:pt x="10" y="10"/>
                </a:moveTo>
                <a:cubicBezTo>
                  <a:pt x="10" y="9"/>
                  <a:pt x="10" y="9"/>
                  <a:pt x="10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10" y="9"/>
                  <a:pt x="10" y="10"/>
                </a:cubicBezTo>
                <a:close/>
                <a:moveTo>
                  <a:pt x="5" y="7"/>
                </a:moveTo>
                <a:cubicBezTo>
                  <a:pt x="5" y="7"/>
                  <a:pt x="7" y="7"/>
                  <a:pt x="9" y="8"/>
                </a:cubicBezTo>
                <a:cubicBezTo>
                  <a:pt x="7" y="7"/>
                  <a:pt x="5" y="7"/>
                  <a:pt x="4" y="7"/>
                </a:cubicBezTo>
                <a:cubicBezTo>
                  <a:pt x="4" y="7"/>
                  <a:pt x="5" y="4"/>
                  <a:pt x="8" y="1"/>
                </a:cubicBezTo>
                <a:cubicBezTo>
                  <a:pt x="5" y="4"/>
                  <a:pt x="5" y="7"/>
                  <a:pt x="5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49" name="Freeform 2955">
            <a:extLst>
              <a:ext uri="{FF2B5EF4-FFF2-40B4-BE49-F238E27FC236}">
                <a16:creationId xmlns:a16="http://schemas.microsoft.com/office/drawing/2014/main" id="{519E8AFF-E08B-4242-A80E-D0D40B70C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8975"/>
            <a:ext cx="3175" cy="1588"/>
          </a:xfrm>
          <a:custGeom>
            <a:avLst/>
            <a:gdLst>
              <a:gd name="T0" fmla="*/ 353 w 9"/>
              <a:gd name="T1" fmla="*/ 1191 h 4"/>
              <a:gd name="T2" fmla="*/ 0 w 9"/>
              <a:gd name="T3" fmla="*/ 1191 h 4"/>
              <a:gd name="T4" fmla="*/ 2822 w 9"/>
              <a:gd name="T5" fmla="*/ 0 h 4"/>
              <a:gd name="T6" fmla="*/ 353 w 9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4">
                <a:moveTo>
                  <a:pt x="1" y="3"/>
                </a:moveTo>
                <a:lnTo>
                  <a:pt x="0" y="3"/>
                </a:lnTo>
                <a:lnTo>
                  <a:pt x="8" y="0"/>
                </a:lnTo>
                <a:lnTo>
                  <a:pt x="1" y="3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0" name="Freeform 2956">
            <a:extLst>
              <a:ext uri="{FF2B5EF4-FFF2-40B4-BE49-F238E27FC236}">
                <a16:creationId xmlns:a16="http://schemas.microsoft.com/office/drawing/2014/main" id="{4FAB7940-1226-9446-A784-8B5F44300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8975"/>
            <a:ext cx="3175" cy="1588"/>
          </a:xfrm>
          <a:custGeom>
            <a:avLst/>
            <a:gdLst>
              <a:gd name="T0" fmla="*/ 0 w 8"/>
              <a:gd name="T1" fmla="*/ 1191 h 4"/>
              <a:gd name="T2" fmla="*/ 2778 w 8"/>
              <a:gd name="T3" fmla="*/ 0 h 4"/>
              <a:gd name="T4" fmla="*/ 0 w 8"/>
              <a:gd name="T5" fmla="*/ 1191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4">
                <a:moveTo>
                  <a:pt x="0" y="3"/>
                </a:moveTo>
                <a:lnTo>
                  <a:pt x="7" y="0"/>
                </a:lnTo>
                <a:cubicBezTo>
                  <a:pt x="1" y="3"/>
                  <a:pt x="0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1" name="Freeform 2957">
            <a:extLst>
              <a:ext uri="{FF2B5EF4-FFF2-40B4-BE49-F238E27FC236}">
                <a16:creationId xmlns:a16="http://schemas.microsoft.com/office/drawing/2014/main" id="{B8BA00D7-70E7-C248-8F12-9FE308577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27388"/>
            <a:ext cx="4762" cy="4762"/>
          </a:xfrm>
          <a:custGeom>
            <a:avLst/>
            <a:gdLst>
              <a:gd name="T0" fmla="*/ 4396 w 13"/>
              <a:gd name="T1" fmla="*/ 4396 h 13"/>
              <a:gd name="T2" fmla="*/ 0 w 13"/>
              <a:gd name="T3" fmla="*/ 3297 h 13"/>
              <a:gd name="T4" fmla="*/ 2930 w 13"/>
              <a:gd name="T5" fmla="*/ 0 h 13"/>
              <a:gd name="T6" fmla="*/ 1465 w 13"/>
              <a:gd name="T7" fmla="*/ 3297 h 13"/>
              <a:gd name="T8" fmla="*/ 4396 w 13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3">
                <a:moveTo>
                  <a:pt x="12" y="12"/>
                </a:moveTo>
                <a:cubicBezTo>
                  <a:pt x="9" y="12"/>
                  <a:pt x="4" y="9"/>
                  <a:pt x="0" y="9"/>
                </a:cubicBezTo>
                <a:cubicBezTo>
                  <a:pt x="2" y="9"/>
                  <a:pt x="5" y="3"/>
                  <a:pt x="8" y="0"/>
                </a:cubicBezTo>
                <a:cubicBezTo>
                  <a:pt x="6" y="3"/>
                  <a:pt x="4" y="6"/>
                  <a:pt x="4" y="9"/>
                </a:cubicBezTo>
                <a:cubicBezTo>
                  <a:pt x="6" y="9"/>
                  <a:pt x="10" y="12"/>
                  <a:pt x="12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2" name="Freeform 2958">
            <a:extLst>
              <a:ext uri="{FF2B5EF4-FFF2-40B4-BE49-F238E27FC236}">
                <a16:creationId xmlns:a16="http://schemas.microsoft.com/office/drawing/2014/main" id="{48495154-D490-CE4F-B3E3-44B052091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30563"/>
            <a:ext cx="3175" cy="1587"/>
          </a:xfrm>
          <a:custGeom>
            <a:avLst/>
            <a:gdLst>
              <a:gd name="T0" fmla="*/ 2822 w 9"/>
              <a:gd name="T1" fmla="*/ 1190 h 4"/>
              <a:gd name="T2" fmla="*/ 2469 w 9"/>
              <a:gd name="T3" fmla="*/ 1190 h 4"/>
              <a:gd name="T4" fmla="*/ 2117 w 9"/>
              <a:gd name="T5" fmla="*/ 1190 h 4"/>
              <a:gd name="T6" fmla="*/ 2469 w 9"/>
              <a:gd name="T7" fmla="*/ 1190 h 4"/>
              <a:gd name="T8" fmla="*/ 2117 w 9"/>
              <a:gd name="T9" fmla="*/ 1190 h 4"/>
              <a:gd name="T10" fmla="*/ 0 w 9"/>
              <a:gd name="T11" fmla="*/ 0 h 4"/>
              <a:gd name="T12" fmla="*/ 2117 w 9"/>
              <a:gd name="T13" fmla="*/ 0 h 4"/>
              <a:gd name="T14" fmla="*/ 2822 w 9"/>
              <a:gd name="T15" fmla="*/ 119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4">
                <a:moveTo>
                  <a:pt x="8" y="3"/>
                </a:moveTo>
                <a:lnTo>
                  <a:pt x="7" y="3"/>
                </a:lnTo>
                <a:lnTo>
                  <a:pt x="6" y="3"/>
                </a:lnTo>
                <a:lnTo>
                  <a:pt x="7" y="3"/>
                </a:lnTo>
                <a:lnTo>
                  <a:pt x="6" y="3"/>
                </a:lnTo>
                <a:cubicBezTo>
                  <a:pt x="4" y="0"/>
                  <a:pt x="1" y="0"/>
                  <a:pt x="0" y="0"/>
                </a:cubicBezTo>
                <a:lnTo>
                  <a:pt x="6" y="0"/>
                </a:lnTo>
                <a:lnTo>
                  <a:pt x="8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3" name="Freeform 2959">
            <a:extLst>
              <a:ext uri="{FF2B5EF4-FFF2-40B4-BE49-F238E27FC236}">
                <a16:creationId xmlns:a16="http://schemas.microsoft.com/office/drawing/2014/main" id="{5CA4FCDA-4049-6D44-B9C5-B19138828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30563"/>
            <a:ext cx="4762" cy="1587"/>
          </a:xfrm>
          <a:custGeom>
            <a:avLst/>
            <a:gdLst>
              <a:gd name="T0" fmla="*/ 1099 w 13"/>
              <a:gd name="T1" fmla="*/ 1190 h 4"/>
              <a:gd name="T2" fmla="*/ 0 w 13"/>
              <a:gd name="T3" fmla="*/ 0 h 4"/>
              <a:gd name="T4" fmla="*/ 733 w 13"/>
              <a:gd name="T5" fmla="*/ 0 h 4"/>
              <a:gd name="T6" fmla="*/ 4396 w 13"/>
              <a:gd name="T7" fmla="*/ 0 h 4"/>
              <a:gd name="T8" fmla="*/ 1099 w 13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4">
                <a:moveTo>
                  <a:pt x="3" y="3"/>
                </a:moveTo>
                <a:lnTo>
                  <a:pt x="0" y="0"/>
                </a:lnTo>
                <a:lnTo>
                  <a:pt x="2" y="0"/>
                </a:lnTo>
                <a:lnTo>
                  <a:pt x="12" y="0"/>
                </a:lnTo>
                <a:cubicBezTo>
                  <a:pt x="12" y="0"/>
                  <a:pt x="3" y="0"/>
                  <a:pt x="3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4" name="Freeform 2960">
            <a:extLst>
              <a:ext uri="{FF2B5EF4-FFF2-40B4-BE49-F238E27FC236}">
                <a16:creationId xmlns:a16="http://schemas.microsoft.com/office/drawing/2014/main" id="{67A45A75-78D1-D740-8B33-EDA33EDBC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30563"/>
            <a:ext cx="4762" cy="1587"/>
          </a:xfrm>
          <a:custGeom>
            <a:avLst/>
            <a:gdLst>
              <a:gd name="T0" fmla="*/ 1099 w 13"/>
              <a:gd name="T1" fmla="*/ 1190 h 4"/>
              <a:gd name="T2" fmla="*/ 0 w 13"/>
              <a:gd name="T3" fmla="*/ 0 h 4"/>
              <a:gd name="T4" fmla="*/ 366 w 13"/>
              <a:gd name="T5" fmla="*/ 0 h 4"/>
              <a:gd name="T6" fmla="*/ 733 w 13"/>
              <a:gd name="T7" fmla="*/ 0 h 4"/>
              <a:gd name="T8" fmla="*/ 1099 w 13"/>
              <a:gd name="T9" fmla="*/ 0 h 4"/>
              <a:gd name="T10" fmla="*/ 4396 w 13"/>
              <a:gd name="T11" fmla="*/ 0 h 4"/>
              <a:gd name="T12" fmla="*/ 1099 w 13"/>
              <a:gd name="T13" fmla="*/ 119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4">
                <a:moveTo>
                  <a:pt x="3" y="3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12" y="0"/>
                </a:lnTo>
                <a:cubicBezTo>
                  <a:pt x="10" y="0"/>
                  <a:pt x="4" y="0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5" name="Freeform 2961">
            <a:extLst>
              <a:ext uri="{FF2B5EF4-FFF2-40B4-BE49-F238E27FC236}">
                <a16:creationId xmlns:a16="http://schemas.microsoft.com/office/drawing/2014/main" id="{45E7D628-CFE3-6449-A2F2-4A59A5621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27388"/>
            <a:ext cx="4762" cy="4762"/>
          </a:xfrm>
          <a:custGeom>
            <a:avLst/>
            <a:gdLst>
              <a:gd name="T0" fmla="*/ 4365 w 12"/>
              <a:gd name="T1" fmla="*/ 4396 h 13"/>
              <a:gd name="T2" fmla="*/ 0 w 12"/>
              <a:gd name="T3" fmla="*/ 4396 h 13"/>
              <a:gd name="T4" fmla="*/ 1984 w 12"/>
              <a:gd name="T5" fmla="*/ 0 h 13"/>
              <a:gd name="T6" fmla="*/ 1191 w 12"/>
              <a:gd name="T7" fmla="*/ 3297 h 13"/>
              <a:gd name="T8" fmla="*/ 4365 w 12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3">
                <a:moveTo>
                  <a:pt x="11" y="12"/>
                </a:moveTo>
                <a:cubicBezTo>
                  <a:pt x="9" y="12"/>
                  <a:pt x="2" y="12"/>
                  <a:pt x="0" y="12"/>
                </a:cubicBezTo>
                <a:cubicBezTo>
                  <a:pt x="0" y="9"/>
                  <a:pt x="4" y="3"/>
                  <a:pt x="5" y="0"/>
                </a:cubicBezTo>
                <a:cubicBezTo>
                  <a:pt x="4" y="3"/>
                  <a:pt x="3" y="9"/>
                  <a:pt x="3" y="9"/>
                </a:cubicBezTo>
                <a:cubicBezTo>
                  <a:pt x="5" y="9"/>
                  <a:pt x="9" y="12"/>
                  <a:pt x="11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6" name="Freeform 2962">
            <a:extLst>
              <a:ext uri="{FF2B5EF4-FFF2-40B4-BE49-F238E27FC236}">
                <a16:creationId xmlns:a16="http://schemas.microsoft.com/office/drawing/2014/main" id="{ED9EA3F5-AEC3-E14F-B58A-23F32C302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28975"/>
            <a:ext cx="3175" cy="3175"/>
          </a:xfrm>
          <a:custGeom>
            <a:avLst/>
            <a:gdLst>
              <a:gd name="T0" fmla="*/ 0 w 8"/>
              <a:gd name="T1" fmla="*/ 1905 h 10"/>
              <a:gd name="T2" fmla="*/ 794 w 8"/>
              <a:gd name="T3" fmla="*/ 0 h 10"/>
              <a:gd name="T4" fmla="*/ 397 w 8"/>
              <a:gd name="T5" fmla="*/ 1905 h 10"/>
              <a:gd name="T6" fmla="*/ 2778 w 8"/>
              <a:gd name="T7" fmla="*/ 2858 h 10"/>
              <a:gd name="T8" fmla="*/ 0 w 8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0" y="6"/>
                </a:moveTo>
                <a:cubicBezTo>
                  <a:pt x="0" y="6"/>
                  <a:pt x="2" y="3"/>
                  <a:pt x="2" y="0"/>
                </a:cubicBezTo>
                <a:cubicBezTo>
                  <a:pt x="2" y="3"/>
                  <a:pt x="1" y="6"/>
                  <a:pt x="1" y="6"/>
                </a:cubicBezTo>
                <a:cubicBezTo>
                  <a:pt x="2" y="6"/>
                  <a:pt x="4" y="6"/>
                  <a:pt x="7" y="9"/>
                </a:cubicBezTo>
                <a:cubicBezTo>
                  <a:pt x="4" y="6"/>
                  <a:pt x="2" y="6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7" name="Freeform 2963">
            <a:extLst>
              <a:ext uri="{FF2B5EF4-FFF2-40B4-BE49-F238E27FC236}">
                <a16:creationId xmlns:a16="http://schemas.microsoft.com/office/drawing/2014/main" id="{4AE70C7A-9764-C549-96B9-8E33EC424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28975"/>
            <a:ext cx="3175" cy="3175"/>
          </a:xfrm>
          <a:custGeom>
            <a:avLst/>
            <a:gdLst>
              <a:gd name="T0" fmla="*/ 318 w 10"/>
              <a:gd name="T1" fmla="*/ 2858 h 10"/>
              <a:gd name="T2" fmla="*/ 0 w 10"/>
              <a:gd name="T3" fmla="*/ 2858 h 10"/>
              <a:gd name="T4" fmla="*/ 0 w 10"/>
              <a:gd name="T5" fmla="*/ 1905 h 10"/>
              <a:gd name="T6" fmla="*/ 2858 w 10"/>
              <a:gd name="T7" fmla="*/ 0 h 10"/>
              <a:gd name="T8" fmla="*/ 318 w 10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1" y="9"/>
                </a:moveTo>
                <a:lnTo>
                  <a:pt x="0" y="9"/>
                </a:lnTo>
                <a:lnTo>
                  <a:pt x="0" y="6"/>
                </a:lnTo>
                <a:lnTo>
                  <a:pt x="9" y="0"/>
                </a:lnTo>
                <a:lnTo>
                  <a:pt x="1" y="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8" name="Freeform 2964">
            <a:extLst>
              <a:ext uri="{FF2B5EF4-FFF2-40B4-BE49-F238E27FC236}">
                <a16:creationId xmlns:a16="http://schemas.microsoft.com/office/drawing/2014/main" id="{34A4C140-A4C7-FB4D-91DC-C62BA5FC9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28975"/>
            <a:ext cx="3175" cy="3175"/>
          </a:xfrm>
          <a:custGeom>
            <a:avLst/>
            <a:gdLst>
              <a:gd name="T0" fmla="*/ 0 w 10"/>
              <a:gd name="T1" fmla="*/ 2858 h 10"/>
              <a:gd name="T2" fmla="*/ 318 w 10"/>
              <a:gd name="T3" fmla="*/ 1905 h 10"/>
              <a:gd name="T4" fmla="*/ 2858 w 10"/>
              <a:gd name="T5" fmla="*/ 0 h 10"/>
              <a:gd name="T6" fmla="*/ 318 w 10"/>
              <a:gd name="T7" fmla="*/ 2858 h 10"/>
              <a:gd name="T8" fmla="*/ 0 w 10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0" y="9"/>
                </a:moveTo>
                <a:lnTo>
                  <a:pt x="1" y="6"/>
                </a:lnTo>
                <a:cubicBezTo>
                  <a:pt x="1" y="6"/>
                  <a:pt x="2" y="6"/>
                  <a:pt x="9" y="0"/>
                </a:cubicBezTo>
                <a:cubicBezTo>
                  <a:pt x="6" y="3"/>
                  <a:pt x="2" y="6"/>
                  <a:pt x="1" y="9"/>
                </a:cubicBez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9" name="Freeform 2965">
            <a:extLst>
              <a:ext uri="{FF2B5EF4-FFF2-40B4-BE49-F238E27FC236}">
                <a16:creationId xmlns:a16="http://schemas.microsoft.com/office/drawing/2014/main" id="{83294AF8-8252-C847-BFE1-45AE0D019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27388"/>
            <a:ext cx="4763" cy="4762"/>
          </a:xfrm>
          <a:custGeom>
            <a:avLst/>
            <a:gdLst>
              <a:gd name="T0" fmla="*/ 4423 w 14"/>
              <a:gd name="T1" fmla="*/ 4396 h 13"/>
              <a:gd name="T2" fmla="*/ 0 w 14"/>
              <a:gd name="T3" fmla="*/ 4396 h 13"/>
              <a:gd name="T4" fmla="*/ 1361 w 14"/>
              <a:gd name="T5" fmla="*/ 1832 h 13"/>
              <a:gd name="T6" fmla="*/ 1021 w 14"/>
              <a:gd name="T7" fmla="*/ 3297 h 13"/>
              <a:gd name="T8" fmla="*/ 4423 w 14"/>
              <a:gd name="T9" fmla="*/ 4396 h 13"/>
              <a:gd name="T10" fmla="*/ 1701 w 14"/>
              <a:gd name="T11" fmla="*/ 733 h 13"/>
              <a:gd name="T12" fmla="*/ 1361 w 14"/>
              <a:gd name="T13" fmla="*/ 1832 h 13"/>
              <a:gd name="T14" fmla="*/ 1701 w 14"/>
              <a:gd name="T15" fmla="*/ 733 h 13"/>
              <a:gd name="T16" fmla="*/ 2041 w 14"/>
              <a:gd name="T17" fmla="*/ 0 h 13"/>
              <a:gd name="T18" fmla="*/ 1701 w 14"/>
              <a:gd name="T19" fmla="*/ 733 h 13"/>
              <a:gd name="T20" fmla="*/ 2041 w 14"/>
              <a:gd name="T21" fmla="*/ 0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3">
                <a:moveTo>
                  <a:pt x="13" y="12"/>
                </a:moveTo>
                <a:lnTo>
                  <a:pt x="0" y="12"/>
                </a:lnTo>
                <a:cubicBezTo>
                  <a:pt x="2" y="10"/>
                  <a:pt x="3" y="8"/>
                  <a:pt x="4" y="5"/>
                </a:cubicBezTo>
                <a:cubicBezTo>
                  <a:pt x="4" y="7"/>
                  <a:pt x="3" y="9"/>
                  <a:pt x="3" y="9"/>
                </a:cubicBezTo>
                <a:cubicBezTo>
                  <a:pt x="6" y="12"/>
                  <a:pt x="11" y="12"/>
                  <a:pt x="13" y="12"/>
                </a:cubicBezTo>
                <a:close/>
                <a:moveTo>
                  <a:pt x="5" y="2"/>
                </a:moveTo>
                <a:cubicBezTo>
                  <a:pt x="5" y="3"/>
                  <a:pt x="5" y="4"/>
                  <a:pt x="4" y="5"/>
                </a:cubicBezTo>
                <a:cubicBezTo>
                  <a:pt x="5" y="4"/>
                  <a:pt x="5" y="3"/>
                  <a:pt x="5" y="2"/>
                </a:cubicBezTo>
                <a:close/>
                <a:moveTo>
                  <a:pt x="6" y="0"/>
                </a:moveTo>
                <a:cubicBezTo>
                  <a:pt x="5" y="1"/>
                  <a:pt x="5" y="2"/>
                  <a:pt x="5" y="2"/>
                </a:cubicBezTo>
                <a:cubicBezTo>
                  <a:pt x="5" y="1"/>
                  <a:pt x="5" y="1"/>
                  <a:pt x="6" y="0"/>
                </a:cubicBezTo>
                <a:close/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0" name="Freeform 2966">
            <a:extLst>
              <a:ext uri="{FF2B5EF4-FFF2-40B4-BE49-F238E27FC236}">
                <a16:creationId xmlns:a16="http://schemas.microsoft.com/office/drawing/2014/main" id="{BBFFE68D-DE20-7644-9060-3651987E5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28975"/>
            <a:ext cx="1587" cy="3175"/>
          </a:xfrm>
          <a:custGeom>
            <a:avLst/>
            <a:gdLst>
              <a:gd name="T0" fmla="*/ 952 w 5"/>
              <a:gd name="T1" fmla="*/ 0 h 7"/>
              <a:gd name="T2" fmla="*/ 1270 w 5"/>
              <a:gd name="T3" fmla="*/ 0 h 7"/>
              <a:gd name="T4" fmla="*/ 952 w 5"/>
              <a:gd name="T5" fmla="*/ 1361 h 7"/>
              <a:gd name="T6" fmla="*/ 0 w 5"/>
              <a:gd name="T7" fmla="*/ 2721 h 7"/>
              <a:gd name="T8" fmla="*/ 952 w 5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3" y="0"/>
                </a:moveTo>
                <a:lnTo>
                  <a:pt x="4" y="0"/>
                </a:lnTo>
                <a:lnTo>
                  <a:pt x="3" y="3"/>
                </a:lnTo>
                <a:lnTo>
                  <a:pt x="0" y="6"/>
                </a:lnTo>
                <a:cubicBezTo>
                  <a:pt x="0" y="6"/>
                  <a:pt x="2" y="3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1" name="Freeform 2967">
            <a:extLst>
              <a:ext uri="{FF2B5EF4-FFF2-40B4-BE49-F238E27FC236}">
                <a16:creationId xmlns:a16="http://schemas.microsoft.com/office/drawing/2014/main" id="{50F1515B-D60D-804F-9D73-6B777878C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28975"/>
            <a:ext cx="4763" cy="3175"/>
          </a:xfrm>
          <a:custGeom>
            <a:avLst/>
            <a:gdLst>
              <a:gd name="T0" fmla="*/ 794 w 12"/>
              <a:gd name="T1" fmla="*/ 2721 h 7"/>
              <a:gd name="T2" fmla="*/ 0 w 12"/>
              <a:gd name="T3" fmla="*/ 2721 h 7"/>
              <a:gd name="T4" fmla="*/ 0 w 12"/>
              <a:gd name="T5" fmla="*/ 1361 h 7"/>
              <a:gd name="T6" fmla="*/ 4366 w 12"/>
              <a:gd name="T7" fmla="*/ 0 h 7"/>
              <a:gd name="T8" fmla="*/ 794 w 12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7">
                <a:moveTo>
                  <a:pt x="2" y="6"/>
                </a:moveTo>
                <a:lnTo>
                  <a:pt x="0" y="6"/>
                </a:lnTo>
                <a:lnTo>
                  <a:pt x="0" y="3"/>
                </a:lnTo>
                <a:lnTo>
                  <a:pt x="11" y="0"/>
                </a:lnTo>
                <a:lnTo>
                  <a:pt x="2" y="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2" name="Freeform 2968">
            <a:extLst>
              <a:ext uri="{FF2B5EF4-FFF2-40B4-BE49-F238E27FC236}">
                <a16:creationId xmlns:a16="http://schemas.microsoft.com/office/drawing/2014/main" id="{CD49E18B-160D-9B49-A68D-ADDD26DAC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28975"/>
            <a:ext cx="4763" cy="3175"/>
          </a:xfrm>
          <a:custGeom>
            <a:avLst/>
            <a:gdLst>
              <a:gd name="T0" fmla="*/ 794 w 12"/>
              <a:gd name="T1" fmla="*/ 2721 h 7"/>
              <a:gd name="T2" fmla="*/ 4366 w 12"/>
              <a:gd name="T3" fmla="*/ 0 h 7"/>
              <a:gd name="T4" fmla="*/ 794 w 12"/>
              <a:gd name="T5" fmla="*/ 2721 h 7"/>
              <a:gd name="T6" fmla="*/ 0 w 12"/>
              <a:gd name="T7" fmla="*/ 1361 h 7"/>
              <a:gd name="T8" fmla="*/ 4366 w 12"/>
              <a:gd name="T9" fmla="*/ 0 h 7"/>
              <a:gd name="T10" fmla="*/ 4366 w 12"/>
              <a:gd name="T11" fmla="*/ 0 h 7"/>
              <a:gd name="T12" fmla="*/ 4366 w 12"/>
              <a:gd name="T13" fmla="*/ 0 h 7"/>
              <a:gd name="T14" fmla="*/ 397 w 12"/>
              <a:gd name="T15" fmla="*/ 1361 h 7"/>
              <a:gd name="T16" fmla="*/ 0 w 12"/>
              <a:gd name="T17" fmla="*/ 2721 h 7"/>
              <a:gd name="T18" fmla="*/ 0 w 12"/>
              <a:gd name="T19" fmla="*/ 136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7">
                <a:moveTo>
                  <a:pt x="2" y="6"/>
                </a:moveTo>
                <a:cubicBezTo>
                  <a:pt x="2" y="6"/>
                  <a:pt x="7" y="3"/>
                  <a:pt x="11" y="0"/>
                </a:cubicBezTo>
                <a:cubicBezTo>
                  <a:pt x="4" y="6"/>
                  <a:pt x="2" y="6"/>
                  <a:pt x="2" y="6"/>
                </a:cubicBezTo>
                <a:close/>
                <a:moveTo>
                  <a:pt x="0" y="3"/>
                </a:moveTo>
                <a:lnTo>
                  <a:pt x="11" y="0"/>
                </a:lnTo>
                <a:lnTo>
                  <a:pt x="1" y="3"/>
                </a:lnTo>
                <a:lnTo>
                  <a:pt x="0" y="6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3" name="Freeform 2969">
            <a:extLst>
              <a:ext uri="{FF2B5EF4-FFF2-40B4-BE49-F238E27FC236}">
                <a16:creationId xmlns:a16="http://schemas.microsoft.com/office/drawing/2014/main" id="{CE5A1944-35CB-BD4A-BB27-FC038A32D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27388"/>
            <a:ext cx="4763" cy="4762"/>
          </a:xfrm>
          <a:custGeom>
            <a:avLst/>
            <a:gdLst>
              <a:gd name="T0" fmla="*/ 4445 w 15"/>
              <a:gd name="T1" fmla="*/ 4396 h 13"/>
              <a:gd name="T2" fmla="*/ 0 w 15"/>
              <a:gd name="T3" fmla="*/ 4396 h 13"/>
              <a:gd name="T4" fmla="*/ 2540 w 15"/>
              <a:gd name="T5" fmla="*/ 0 h 13"/>
              <a:gd name="T6" fmla="*/ 1270 w 15"/>
              <a:gd name="T7" fmla="*/ 3297 h 13"/>
              <a:gd name="T8" fmla="*/ 4445 w 15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3">
                <a:moveTo>
                  <a:pt x="14" y="12"/>
                </a:moveTo>
                <a:cubicBezTo>
                  <a:pt x="9" y="12"/>
                  <a:pt x="4" y="12"/>
                  <a:pt x="0" y="12"/>
                </a:cubicBezTo>
                <a:cubicBezTo>
                  <a:pt x="2" y="9"/>
                  <a:pt x="5" y="3"/>
                  <a:pt x="8" y="0"/>
                </a:cubicBezTo>
                <a:cubicBezTo>
                  <a:pt x="6" y="3"/>
                  <a:pt x="4" y="9"/>
                  <a:pt x="4" y="9"/>
                </a:cubicBezTo>
                <a:cubicBezTo>
                  <a:pt x="6" y="12"/>
                  <a:pt x="10" y="12"/>
                  <a:pt x="14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4" name="Freeform 2970">
            <a:extLst>
              <a:ext uri="{FF2B5EF4-FFF2-40B4-BE49-F238E27FC236}">
                <a16:creationId xmlns:a16="http://schemas.microsoft.com/office/drawing/2014/main" id="{8FF8AE3C-AA06-4A49-8D0D-EA2CB3E50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27388"/>
            <a:ext cx="3175" cy="4762"/>
          </a:xfrm>
          <a:custGeom>
            <a:avLst/>
            <a:gdLst>
              <a:gd name="T0" fmla="*/ 2822 w 9"/>
              <a:gd name="T1" fmla="*/ 0 h 13"/>
              <a:gd name="T2" fmla="*/ 1764 w 9"/>
              <a:gd name="T3" fmla="*/ 1832 h 13"/>
              <a:gd name="T4" fmla="*/ 353 w 9"/>
              <a:gd name="T5" fmla="*/ 3663 h 13"/>
              <a:gd name="T6" fmla="*/ 2822 w 9"/>
              <a:gd name="T7" fmla="*/ 0 h 13"/>
              <a:gd name="T8" fmla="*/ 0 w 9"/>
              <a:gd name="T9" fmla="*/ 4396 h 13"/>
              <a:gd name="T10" fmla="*/ 353 w 9"/>
              <a:gd name="T11" fmla="*/ 3663 h 13"/>
              <a:gd name="T12" fmla="*/ 0 w 9"/>
              <a:gd name="T13" fmla="*/ 4396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7" y="2"/>
                  <a:pt x="6" y="4"/>
                  <a:pt x="5" y="5"/>
                </a:cubicBezTo>
                <a:cubicBezTo>
                  <a:pt x="4" y="7"/>
                  <a:pt x="2" y="9"/>
                  <a:pt x="1" y="10"/>
                </a:cubicBezTo>
                <a:cubicBezTo>
                  <a:pt x="3" y="7"/>
                  <a:pt x="5" y="2"/>
                  <a:pt x="8" y="0"/>
                </a:cubicBezTo>
                <a:close/>
                <a:moveTo>
                  <a:pt x="0" y="12"/>
                </a:moveTo>
                <a:cubicBezTo>
                  <a:pt x="1" y="11"/>
                  <a:pt x="1" y="11"/>
                  <a:pt x="1" y="10"/>
                </a:cubicBezTo>
                <a:cubicBezTo>
                  <a:pt x="1" y="11"/>
                  <a:pt x="1" y="11"/>
                  <a:pt x="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5" name="Freeform 2971">
            <a:extLst>
              <a:ext uri="{FF2B5EF4-FFF2-40B4-BE49-F238E27FC236}">
                <a16:creationId xmlns:a16="http://schemas.microsoft.com/office/drawing/2014/main" id="{EB4047B8-01CE-B24F-88E0-801F73FE5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28975"/>
            <a:ext cx="4763" cy="3175"/>
          </a:xfrm>
          <a:custGeom>
            <a:avLst/>
            <a:gdLst>
              <a:gd name="T0" fmla="*/ 366 w 13"/>
              <a:gd name="T1" fmla="*/ 2721 h 7"/>
              <a:gd name="T2" fmla="*/ 0 w 13"/>
              <a:gd name="T3" fmla="*/ 2721 h 7"/>
              <a:gd name="T4" fmla="*/ 4397 w 13"/>
              <a:gd name="T5" fmla="*/ 0 h 7"/>
              <a:gd name="T6" fmla="*/ 366 w 13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7">
                <a:moveTo>
                  <a:pt x="1" y="6"/>
                </a:moveTo>
                <a:lnTo>
                  <a:pt x="0" y="6"/>
                </a:lnTo>
                <a:lnTo>
                  <a:pt x="12" y="0"/>
                </a:lnTo>
                <a:lnTo>
                  <a:pt x="1" y="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" name="Freeform 2972">
            <a:extLst>
              <a:ext uri="{FF2B5EF4-FFF2-40B4-BE49-F238E27FC236}">
                <a16:creationId xmlns:a16="http://schemas.microsoft.com/office/drawing/2014/main" id="{D9C5F56E-7067-CD4C-B168-93DEE2FE8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28975"/>
            <a:ext cx="4763" cy="3175"/>
          </a:xfrm>
          <a:custGeom>
            <a:avLst/>
            <a:gdLst>
              <a:gd name="T0" fmla="*/ 0 w 13"/>
              <a:gd name="T1" fmla="*/ 2721 h 7"/>
              <a:gd name="T2" fmla="*/ 366 w 13"/>
              <a:gd name="T3" fmla="*/ 1361 h 7"/>
              <a:gd name="T4" fmla="*/ 4397 w 13"/>
              <a:gd name="T5" fmla="*/ 0 h 7"/>
              <a:gd name="T6" fmla="*/ 733 w 13"/>
              <a:gd name="T7" fmla="*/ 2721 h 7"/>
              <a:gd name="T8" fmla="*/ 4397 w 13"/>
              <a:gd name="T9" fmla="*/ 0 h 7"/>
              <a:gd name="T10" fmla="*/ 366 w 13"/>
              <a:gd name="T11" fmla="*/ 2721 h 7"/>
              <a:gd name="T12" fmla="*/ 0 w 13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7">
                <a:moveTo>
                  <a:pt x="0" y="6"/>
                </a:moveTo>
                <a:lnTo>
                  <a:pt x="1" y="3"/>
                </a:lnTo>
                <a:lnTo>
                  <a:pt x="12" y="0"/>
                </a:lnTo>
                <a:cubicBezTo>
                  <a:pt x="8" y="3"/>
                  <a:pt x="2" y="6"/>
                  <a:pt x="2" y="6"/>
                </a:cubicBezTo>
                <a:lnTo>
                  <a:pt x="12" y="0"/>
                </a:lnTo>
                <a:lnTo>
                  <a:pt x="1" y="6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" name="Freeform 2973">
            <a:extLst>
              <a:ext uri="{FF2B5EF4-FFF2-40B4-BE49-F238E27FC236}">
                <a16:creationId xmlns:a16="http://schemas.microsoft.com/office/drawing/2014/main" id="{11397A7F-CBCA-454F-91DF-3C5F096D7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27388"/>
            <a:ext cx="4763" cy="6350"/>
          </a:xfrm>
          <a:custGeom>
            <a:avLst/>
            <a:gdLst>
              <a:gd name="T0" fmla="*/ 4445 w 15"/>
              <a:gd name="T1" fmla="*/ 4763 h 16"/>
              <a:gd name="T2" fmla="*/ 0 w 15"/>
              <a:gd name="T3" fmla="*/ 5953 h 16"/>
              <a:gd name="T4" fmla="*/ 1588 w 15"/>
              <a:gd name="T5" fmla="*/ 0 h 16"/>
              <a:gd name="T6" fmla="*/ 953 w 15"/>
              <a:gd name="T7" fmla="*/ 4763 h 16"/>
              <a:gd name="T8" fmla="*/ 4445 w 15"/>
              <a:gd name="T9" fmla="*/ 476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6">
                <a:moveTo>
                  <a:pt x="14" y="12"/>
                </a:moveTo>
                <a:cubicBezTo>
                  <a:pt x="9" y="15"/>
                  <a:pt x="3" y="15"/>
                  <a:pt x="0" y="15"/>
                </a:cubicBezTo>
                <a:cubicBezTo>
                  <a:pt x="2" y="12"/>
                  <a:pt x="4" y="6"/>
                  <a:pt x="5" y="0"/>
                </a:cubicBezTo>
                <a:cubicBezTo>
                  <a:pt x="5" y="6"/>
                  <a:pt x="3" y="9"/>
                  <a:pt x="3" y="12"/>
                </a:cubicBezTo>
                <a:cubicBezTo>
                  <a:pt x="5" y="12"/>
                  <a:pt x="10" y="12"/>
                  <a:pt x="14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" name="Freeform 2974">
            <a:extLst>
              <a:ext uri="{FF2B5EF4-FFF2-40B4-BE49-F238E27FC236}">
                <a16:creationId xmlns:a16="http://schemas.microsoft.com/office/drawing/2014/main" id="{FC4CC7BA-4DF5-CB4C-89F1-AA138142E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27388"/>
            <a:ext cx="4763" cy="6350"/>
          </a:xfrm>
          <a:custGeom>
            <a:avLst/>
            <a:gdLst>
              <a:gd name="T0" fmla="*/ 0 w 15"/>
              <a:gd name="T1" fmla="*/ 5953 h 16"/>
              <a:gd name="T2" fmla="*/ 3175 w 15"/>
              <a:gd name="T3" fmla="*/ 4763 h 16"/>
              <a:gd name="T4" fmla="*/ 3493 w 15"/>
              <a:gd name="T5" fmla="*/ 4763 h 16"/>
              <a:gd name="T6" fmla="*/ 4445 w 15"/>
              <a:gd name="T7" fmla="*/ 4763 h 16"/>
              <a:gd name="T8" fmla="*/ 3493 w 15"/>
              <a:gd name="T9" fmla="*/ 4763 h 16"/>
              <a:gd name="T10" fmla="*/ 3175 w 15"/>
              <a:gd name="T11" fmla="*/ 4763 h 16"/>
              <a:gd name="T12" fmla="*/ 3493 w 15"/>
              <a:gd name="T13" fmla="*/ 4763 h 16"/>
              <a:gd name="T14" fmla="*/ 4445 w 15"/>
              <a:gd name="T15" fmla="*/ 4763 h 16"/>
              <a:gd name="T16" fmla="*/ 3175 w 15"/>
              <a:gd name="T17" fmla="*/ 5953 h 16"/>
              <a:gd name="T18" fmla="*/ 0 w 15"/>
              <a:gd name="T19" fmla="*/ 5953 h 16"/>
              <a:gd name="T20" fmla="*/ 1588 w 15"/>
              <a:gd name="T21" fmla="*/ 0 h 16"/>
              <a:gd name="T22" fmla="*/ 1588 w 15"/>
              <a:gd name="T23" fmla="*/ 1191 h 16"/>
              <a:gd name="T24" fmla="*/ 318 w 15"/>
              <a:gd name="T25" fmla="*/ 5556 h 16"/>
              <a:gd name="T26" fmla="*/ 1588 w 15"/>
              <a:gd name="T27" fmla="*/ 0 h 16"/>
              <a:gd name="T28" fmla="*/ 953 w 15"/>
              <a:gd name="T29" fmla="*/ 4763 h 16"/>
              <a:gd name="T30" fmla="*/ 1588 w 15"/>
              <a:gd name="T31" fmla="*/ 2381 h 16"/>
              <a:gd name="T32" fmla="*/ 953 w 15"/>
              <a:gd name="T33" fmla="*/ 4763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" h="16">
                <a:moveTo>
                  <a:pt x="0" y="15"/>
                </a:moveTo>
                <a:cubicBezTo>
                  <a:pt x="3" y="15"/>
                  <a:pt x="5" y="15"/>
                  <a:pt x="10" y="12"/>
                </a:cubicBezTo>
                <a:lnTo>
                  <a:pt x="11" y="12"/>
                </a:lnTo>
                <a:lnTo>
                  <a:pt x="14" y="12"/>
                </a:lnTo>
                <a:lnTo>
                  <a:pt x="11" y="12"/>
                </a:lnTo>
                <a:lnTo>
                  <a:pt x="10" y="12"/>
                </a:lnTo>
                <a:lnTo>
                  <a:pt x="11" y="12"/>
                </a:lnTo>
                <a:lnTo>
                  <a:pt x="14" y="12"/>
                </a:lnTo>
                <a:lnTo>
                  <a:pt x="10" y="15"/>
                </a:lnTo>
                <a:lnTo>
                  <a:pt x="0" y="15"/>
                </a:lnTo>
                <a:close/>
                <a:moveTo>
                  <a:pt x="5" y="0"/>
                </a:moveTo>
                <a:lnTo>
                  <a:pt x="5" y="3"/>
                </a:lnTo>
                <a:cubicBezTo>
                  <a:pt x="3" y="6"/>
                  <a:pt x="2" y="10"/>
                  <a:pt x="1" y="14"/>
                </a:cubicBezTo>
                <a:cubicBezTo>
                  <a:pt x="2" y="10"/>
                  <a:pt x="3" y="5"/>
                  <a:pt x="5" y="0"/>
                </a:cubicBezTo>
                <a:close/>
                <a:moveTo>
                  <a:pt x="3" y="12"/>
                </a:moveTo>
                <a:cubicBezTo>
                  <a:pt x="3" y="9"/>
                  <a:pt x="3" y="9"/>
                  <a:pt x="5" y="6"/>
                </a:cubicBezTo>
                <a:cubicBezTo>
                  <a:pt x="4" y="9"/>
                  <a:pt x="3" y="9"/>
                  <a:pt x="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" name="Freeform 2975">
            <a:extLst>
              <a:ext uri="{FF2B5EF4-FFF2-40B4-BE49-F238E27FC236}">
                <a16:creationId xmlns:a16="http://schemas.microsoft.com/office/drawing/2014/main" id="{C2453609-FA57-AA4A-BBE0-93028944D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28975"/>
            <a:ext cx="3175" cy="3175"/>
          </a:xfrm>
          <a:custGeom>
            <a:avLst/>
            <a:gdLst>
              <a:gd name="T0" fmla="*/ 635 w 10"/>
              <a:gd name="T1" fmla="*/ 2858 h 10"/>
              <a:gd name="T2" fmla="*/ 0 w 10"/>
              <a:gd name="T3" fmla="*/ 2858 h 10"/>
              <a:gd name="T4" fmla="*/ 318 w 10"/>
              <a:gd name="T5" fmla="*/ 1905 h 10"/>
              <a:gd name="T6" fmla="*/ 2858 w 10"/>
              <a:gd name="T7" fmla="*/ 0 h 10"/>
              <a:gd name="T8" fmla="*/ 635 w 10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2" y="9"/>
                </a:moveTo>
                <a:lnTo>
                  <a:pt x="0" y="9"/>
                </a:lnTo>
                <a:lnTo>
                  <a:pt x="1" y="6"/>
                </a:lnTo>
                <a:lnTo>
                  <a:pt x="9" y="0"/>
                </a:lnTo>
                <a:lnTo>
                  <a:pt x="2" y="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0" name="Freeform 2976">
            <a:extLst>
              <a:ext uri="{FF2B5EF4-FFF2-40B4-BE49-F238E27FC236}">
                <a16:creationId xmlns:a16="http://schemas.microsoft.com/office/drawing/2014/main" id="{F17B86A4-6E22-244D-992F-4E64D1903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28975"/>
            <a:ext cx="3175" cy="3175"/>
          </a:xfrm>
          <a:custGeom>
            <a:avLst/>
            <a:gdLst>
              <a:gd name="T0" fmla="*/ 0 w 10"/>
              <a:gd name="T1" fmla="*/ 1905 h 10"/>
              <a:gd name="T2" fmla="*/ 2858 w 10"/>
              <a:gd name="T3" fmla="*/ 0 h 10"/>
              <a:gd name="T4" fmla="*/ 318 w 10"/>
              <a:gd name="T5" fmla="*/ 1905 h 10"/>
              <a:gd name="T6" fmla="*/ 0 w 10"/>
              <a:gd name="T7" fmla="*/ 2858 h 10"/>
              <a:gd name="T8" fmla="*/ 0 w 10"/>
              <a:gd name="T9" fmla="*/ 1905 h 10"/>
              <a:gd name="T10" fmla="*/ 635 w 10"/>
              <a:gd name="T11" fmla="*/ 2858 h 10"/>
              <a:gd name="T12" fmla="*/ 2858 w 10"/>
              <a:gd name="T13" fmla="*/ 0 h 10"/>
              <a:gd name="T14" fmla="*/ 635 w 10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0">
                <a:moveTo>
                  <a:pt x="0" y="6"/>
                </a:moveTo>
                <a:lnTo>
                  <a:pt x="9" y="0"/>
                </a:lnTo>
                <a:lnTo>
                  <a:pt x="1" y="6"/>
                </a:lnTo>
                <a:lnTo>
                  <a:pt x="0" y="9"/>
                </a:lnTo>
                <a:lnTo>
                  <a:pt x="0" y="6"/>
                </a:lnTo>
                <a:close/>
                <a:moveTo>
                  <a:pt x="2" y="9"/>
                </a:moveTo>
                <a:cubicBezTo>
                  <a:pt x="2" y="9"/>
                  <a:pt x="7" y="3"/>
                  <a:pt x="9" y="0"/>
                </a:cubicBezTo>
                <a:cubicBezTo>
                  <a:pt x="3" y="9"/>
                  <a:pt x="2" y="9"/>
                  <a:pt x="2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1" name="Freeform 2977">
            <a:extLst>
              <a:ext uri="{FF2B5EF4-FFF2-40B4-BE49-F238E27FC236}">
                <a16:creationId xmlns:a16="http://schemas.microsoft.com/office/drawing/2014/main" id="{92D49CC0-8263-0249-AEC3-B9EB9BA74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28975"/>
            <a:ext cx="4762" cy="4763"/>
          </a:xfrm>
          <a:custGeom>
            <a:avLst/>
            <a:gdLst>
              <a:gd name="T0" fmla="*/ 4422 w 14"/>
              <a:gd name="T1" fmla="*/ 4397 h 13"/>
              <a:gd name="T2" fmla="*/ 0 w 14"/>
              <a:gd name="T3" fmla="*/ 4397 h 13"/>
              <a:gd name="T4" fmla="*/ 2041 w 14"/>
              <a:gd name="T5" fmla="*/ 0 h 13"/>
              <a:gd name="T6" fmla="*/ 1020 w 14"/>
              <a:gd name="T7" fmla="*/ 3297 h 13"/>
              <a:gd name="T8" fmla="*/ 4422 w 14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3">
                <a:moveTo>
                  <a:pt x="13" y="12"/>
                </a:moveTo>
                <a:cubicBezTo>
                  <a:pt x="9" y="12"/>
                  <a:pt x="3" y="12"/>
                  <a:pt x="0" y="12"/>
                </a:cubicBezTo>
                <a:cubicBezTo>
                  <a:pt x="2" y="9"/>
                  <a:pt x="5" y="3"/>
                  <a:pt x="6" y="0"/>
                </a:cubicBezTo>
                <a:cubicBezTo>
                  <a:pt x="5" y="3"/>
                  <a:pt x="4" y="6"/>
                  <a:pt x="3" y="9"/>
                </a:cubicBezTo>
                <a:cubicBezTo>
                  <a:pt x="5" y="12"/>
                  <a:pt x="10" y="12"/>
                  <a:pt x="13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2" name="Freeform 2978">
            <a:extLst>
              <a:ext uri="{FF2B5EF4-FFF2-40B4-BE49-F238E27FC236}">
                <a16:creationId xmlns:a16="http://schemas.microsoft.com/office/drawing/2014/main" id="{30348C65-4C4B-0945-B86F-8CB685684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28975"/>
            <a:ext cx="3175" cy="4763"/>
          </a:xfrm>
          <a:custGeom>
            <a:avLst/>
            <a:gdLst>
              <a:gd name="T0" fmla="*/ 2268 w 7"/>
              <a:gd name="T1" fmla="*/ 1466 h 13"/>
              <a:gd name="T2" fmla="*/ 2268 w 7"/>
              <a:gd name="T3" fmla="*/ 1099 h 13"/>
              <a:gd name="T4" fmla="*/ 1814 w 7"/>
              <a:gd name="T5" fmla="*/ 2198 h 13"/>
              <a:gd name="T6" fmla="*/ 0 w 7"/>
              <a:gd name="T7" fmla="*/ 4397 h 13"/>
              <a:gd name="T8" fmla="*/ 2721 w 7"/>
              <a:gd name="T9" fmla="*/ 0 h 13"/>
              <a:gd name="T10" fmla="*/ 2268 w 7"/>
              <a:gd name="T11" fmla="*/ 1099 h 13"/>
              <a:gd name="T12" fmla="*/ 2721 w 7"/>
              <a:gd name="T13" fmla="*/ 366 h 13"/>
              <a:gd name="T14" fmla="*/ 2268 w 7"/>
              <a:gd name="T15" fmla="*/ 1466 h 13"/>
              <a:gd name="T16" fmla="*/ 2268 w 7"/>
              <a:gd name="T17" fmla="*/ 1466 h 13"/>
              <a:gd name="T18" fmla="*/ 1361 w 7"/>
              <a:gd name="T19" fmla="*/ 3297 h 13"/>
              <a:gd name="T20" fmla="*/ 1814 w 7"/>
              <a:gd name="T21" fmla="*/ 2198 h 13"/>
              <a:gd name="T22" fmla="*/ 2268 w 7"/>
              <a:gd name="T23" fmla="*/ 1466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3">
                <a:moveTo>
                  <a:pt x="5" y="4"/>
                </a:moveTo>
                <a:lnTo>
                  <a:pt x="5" y="3"/>
                </a:lnTo>
                <a:cubicBezTo>
                  <a:pt x="5" y="4"/>
                  <a:pt x="4" y="5"/>
                  <a:pt x="4" y="6"/>
                </a:cubicBezTo>
                <a:cubicBezTo>
                  <a:pt x="3" y="8"/>
                  <a:pt x="1" y="10"/>
                  <a:pt x="0" y="12"/>
                </a:cubicBezTo>
                <a:cubicBezTo>
                  <a:pt x="2" y="9"/>
                  <a:pt x="5" y="3"/>
                  <a:pt x="6" y="0"/>
                </a:cubicBezTo>
                <a:lnTo>
                  <a:pt x="5" y="3"/>
                </a:lnTo>
                <a:lnTo>
                  <a:pt x="6" y="1"/>
                </a:lnTo>
                <a:cubicBezTo>
                  <a:pt x="6" y="2"/>
                  <a:pt x="6" y="3"/>
                  <a:pt x="5" y="4"/>
                </a:cubicBezTo>
                <a:close/>
                <a:moveTo>
                  <a:pt x="5" y="4"/>
                </a:moveTo>
                <a:lnTo>
                  <a:pt x="3" y="9"/>
                </a:lnTo>
                <a:cubicBezTo>
                  <a:pt x="3" y="7"/>
                  <a:pt x="4" y="7"/>
                  <a:pt x="4" y="6"/>
                </a:cubicBezTo>
                <a:cubicBezTo>
                  <a:pt x="4" y="5"/>
                  <a:pt x="5" y="5"/>
                  <a:pt x="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3" name="Freeform 2979">
            <a:extLst>
              <a:ext uri="{FF2B5EF4-FFF2-40B4-BE49-F238E27FC236}">
                <a16:creationId xmlns:a16="http://schemas.microsoft.com/office/drawing/2014/main" id="{6F0F5674-CEF1-5348-B6AF-5B2D91CE5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30563"/>
            <a:ext cx="4762" cy="3175"/>
          </a:xfrm>
          <a:custGeom>
            <a:avLst/>
            <a:gdLst>
              <a:gd name="T0" fmla="*/ 794 w 12"/>
              <a:gd name="T1" fmla="*/ 2858 h 10"/>
              <a:gd name="T2" fmla="*/ 0 w 12"/>
              <a:gd name="T3" fmla="*/ 2858 h 10"/>
              <a:gd name="T4" fmla="*/ 397 w 12"/>
              <a:gd name="T5" fmla="*/ 1905 h 10"/>
              <a:gd name="T6" fmla="*/ 4365 w 12"/>
              <a:gd name="T7" fmla="*/ 0 h 10"/>
              <a:gd name="T8" fmla="*/ 794 w 12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2" y="9"/>
                </a:moveTo>
                <a:lnTo>
                  <a:pt x="0" y="9"/>
                </a:lnTo>
                <a:lnTo>
                  <a:pt x="1" y="6"/>
                </a:lnTo>
                <a:lnTo>
                  <a:pt x="11" y="0"/>
                </a:lnTo>
                <a:lnTo>
                  <a:pt x="2" y="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4" name="Freeform 2980">
            <a:extLst>
              <a:ext uri="{FF2B5EF4-FFF2-40B4-BE49-F238E27FC236}">
                <a16:creationId xmlns:a16="http://schemas.microsoft.com/office/drawing/2014/main" id="{B6CD0990-BD3D-DE4B-89B3-FBF05065D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30563"/>
            <a:ext cx="4762" cy="3175"/>
          </a:xfrm>
          <a:custGeom>
            <a:avLst/>
            <a:gdLst>
              <a:gd name="T0" fmla="*/ 733 w 13"/>
              <a:gd name="T1" fmla="*/ 1905 h 10"/>
              <a:gd name="T2" fmla="*/ 366 w 13"/>
              <a:gd name="T3" fmla="*/ 2858 h 10"/>
              <a:gd name="T4" fmla="*/ 1099 w 13"/>
              <a:gd name="T5" fmla="*/ 1905 h 10"/>
              <a:gd name="T6" fmla="*/ 1832 w 13"/>
              <a:gd name="T7" fmla="*/ 1588 h 10"/>
              <a:gd name="T8" fmla="*/ 1099 w 13"/>
              <a:gd name="T9" fmla="*/ 2858 h 10"/>
              <a:gd name="T10" fmla="*/ 0 w 13"/>
              <a:gd name="T11" fmla="*/ 2858 h 10"/>
              <a:gd name="T12" fmla="*/ 733 w 13"/>
              <a:gd name="T13" fmla="*/ 1905 h 10"/>
              <a:gd name="T14" fmla="*/ 2198 w 13"/>
              <a:gd name="T15" fmla="*/ 1270 h 10"/>
              <a:gd name="T16" fmla="*/ 4396 w 13"/>
              <a:gd name="T17" fmla="*/ 0 h 10"/>
              <a:gd name="T18" fmla="*/ 1832 w 13"/>
              <a:gd name="T19" fmla="*/ 1588 h 10"/>
              <a:gd name="T20" fmla="*/ 2198 w 13"/>
              <a:gd name="T21" fmla="*/ 127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0">
                <a:moveTo>
                  <a:pt x="2" y="6"/>
                </a:moveTo>
                <a:lnTo>
                  <a:pt x="1" y="9"/>
                </a:lnTo>
                <a:lnTo>
                  <a:pt x="3" y="6"/>
                </a:lnTo>
                <a:cubicBezTo>
                  <a:pt x="3" y="6"/>
                  <a:pt x="3" y="6"/>
                  <a:pt x="5" y="5"/>
                </a:cubicBezTo>
                <a:cubicBezTo>
                  <a:pt x="4" y="7"/>
                  <a:pt x="3" y="8"/>
                  <a:pt x="3" y="9"/>
                </a:cubicBezTo>
                <a:lnTo>
                  <a:pt x="0" y="9"/>
                </a:lnTo>
                <a:lnTo>
                  <a:pt x="2" y="6"/>
                </a:lnTo>
                <a:close/>
                <a:moveTo>
                  <a:pt x="6" y="4"/>
                </a:moveTo>
                <a:cubicBezTo>
                  <a:pt x="7" y="2"/>
                  <a:pt x="10" y="0"/>
                  <a:pt x="12" y="0"/>
                </a:cubicBezTo>
                <a:cubicBezTo>
                  <a:pt x="8" y="3"/>
                  <a:pt x="6" y="5"/>
                  <a:pt x="5" y="5"/>
                </a:cubicBezTo>
                <a:cubicBezTo>
                  <a:pt x="5" y="5"/>
                  <a:pt x="5" y="5"/>
                  <a:pt x="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" name="Freeform 2981">
            <a:extLst>
              <a:ext uri="{FF2B5EF4-FFF2-40B4-BE49-F238E27FC236}">
                <a16:creationId xmlns:a16="http://schemas.microsoft.com/office/drawing/2014/main" id="{639601D0-BF3E-2149-AB0F-BCDB03AF3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28975"/>
            <a:ext cx="4762" cy="6350"/>
          </a:xfrm>
          <a:custGeom>
            <a:avLst/>
            <a:gdLst>
              <a:gd name="T0" fmla="*/ 4445 w 15"/>
              <a:gd name="T1" fmla="*/ 4763 h 16"/>
              <a:gd name="T2" fmla="*/ 0 w 15"/>
              <a:gd name="T3" fmla="*/ 5953 h 16"/>
              <a:gd name="T4" fmla="*/ 1905 w 15"/>
              <a:gd name="T5" fmla="*/ 0 h 16"/>
              <a:gd name="T6" fmla="*/ 1270 w 15"/>
              <a:gd name="T7" fmla="*/ 4763 h 16"/>
              <a:gd name="T8" fmla="*/ 4445 w 15"/>
              <a:gd name="T9" fmla="*/ 476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6">
                <a:moveTo>
                  <a:pt x="14" y="12"/>
                </a:moveTo>
                <a:cubicBezTo>
                  <a:pt x="9" y="12"/>
                  <a:pt x="4" y="15"/>
                  <a:pt x="0" y="15"/>
                </a:cubicBezTo>
                <a:cubicBezTo>
                  <a:pt x="2" y="12"/>
                  <a:pt x="5" y="6"/>
                  <a:pt x="6" y="0"/>
                </a:cubicBezTo>
                <a:cubicBezTo>
                  <a:pt x="5" y="6"/>
                  <a:pt x="4" y="9"/>
                  <a:pt x="4" y="12"/>
                </a:cubicBezTo>
                <a:cubicBezTo>
                  <a:pt x="7" y="12"/>
                  <a:pt x="10" y="12"/>
                  <a:pt x="14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6" name="Freeform 2982">
            <a:extLst>
              <a:ext uri="{FF2B5EF4-FFF2-40B4-BE49-F238E27FC236}">
                <a16:creationId xmlns:a16="http://schemas.microsoft.com/office/drawing/2014/main" id="{F39D2F0C-CAE1-8744-B168-ED3800DD4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28975"/>
            <a:ext cx="3175" cy="4763"/>
          </a:xfrm>
          <a:custGeom>
            <a:avLst/>
            <a:gdLst>
              <a:gd name="T0" fmla="*/ 0 w 11"/>
              <a:gd name="T1" fmla="*/ 4397 h 13"/>
              <a:gd name="T2" fmla="*/ 2886 w 11"/>
              <a:gd name="T3" fmla="*/ 3297 h 13"/>
              <a:gd name="T4" fmla="*/ 0 w 11"/>
              <a:gd name="T5" fmla="*/ 4397 h 13"/>
              <a:gd name="T6" fmla="*/ 1443 w 11"/>
              <a:gd name="T7" fmla="*/ 366 h 13"/>
              <a:gd name="T8" fmla="*/ 0 w 11"/>
              <a:gd name="T9" fmla="*/ 4397 h 13"/>
              <a:gd name="T10" fmla="*/ 1443 w 11"/>
              <a:gd name="T11" fmla="*/ 0 h 13"/>
              <a:gd name="T12" fmla="*/ 1732 w 11"/>
              <a:gd name="T13" fmla="*/ 0 h 13"/>
              <a:gd name="T14" fmla="*/ 1443 w 11"/>
              <a:gd name="T15" fmla="*/ 366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3">
                <a:moveTo>
                  <a:pt x="0" y="12"/>
                </a:moveTo>
                <a:cubicBezTo>
                  <a:pt x="4" y="12"/>
                  <a:pt x="7" y="9"/>
                  <a:pt x="10" y="9"/>
                </a:cubicBezTo>
                <a:cubicBezTo>
                  <a:pt x="7" y="12"/>
                  <a:pt x="3" y="12"/>
                  <a:pt x="0" y="12"/>
                </a:cubicBezTo>
                <a:close/>
                <a:moveTo>
                  <a:pt x="5" y="1"/>
                </a:moveTo>
                <a:cubicBezTo>
                  <a:pt x="4" y="5"/>
                  <a:pt x="2" y="10"/>
                  <a:pt x="0" y="12"/>
                </a:cubicBezTo>
                <a:cubicBezTo>
                  <a:pt x="2" y="9"/>
                  <a:pt x="4" y="3"/>
                  <a:pt x="5" y="0"/>
                </a:cubicBezTo>
                <a:lnTo>
                  <a:pt x="6" y="0"/>
                </a:lnTo>
                <a:lnTo>
                  <a:pt x="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7" name="Freeform 2983">
            <a:extLst>
              <a:ext uri="{FF2B5EF4-FFF2-40B4-BE49-F238E27FC236}">
                <a16:creationId xmlns:a16="http://schemas.microsoft.com/office/drawing/2014/main" id="{4D785503-5835-3445-A71E-AEDFF114F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28975"/>
            <a:ext cx="3175" cy="4763"/>
          </a:xfrm>
          <a:custGeom>
            <a:avLst/>
            <a:gdLst>
              <a:gd name="T0" fmla="*/ 706 w 9"/>
              <a:gd name="T1" fmla="*/ 4397 h 13"/>
              <a:gd name="T2" fmla="*/ 0 w 9"/>
              <a:gd name="T3" fmla="*/ 4397 h 13"/>
              <a:gd name="T4" fmla="*/ 0 w 9"/>
              <a:gd name="T5" fmla="*/ 3297 h 13"/>
              <a:gd name="T6" fmla="*/ 2822 w 9"/>
              <a:gd name="T7" fmla="*/ 0 h 13"/>
              <a:gd name="T8" fmla="*/ 706 w 9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3">
                <a:moveTo>
                  <a:pt x="2" y="12"/>
                </a:moveTo>
                <a:lnTo>
                  <a:pt x="0" y="12"/>
                </a:lnTo>
                <a:lnTo>
                  <a:pt x="0" y="9"/>
                </a:lnTo>
                <a:lnTo>
                  <a:pt x="8" y="0"/>
                </a:lnTo>
                <a:lnTo>
                  <a:pt x="2" y="12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8" name="Freeform 2984">
            <a:extLst>
              <a:ext uri="{FF2B5EF4-FFF2-40B4-BE49-F238E27FC236}">
                <a16:creationId xmlns:a16="http://schemas.microsoft.com/office/drawing/2014/main" id="{9260415F-E50C-2148-B98B-B26C2AF82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30563"/>
            <a:ext cx="3175" cy="4762"/>
          </a:xfrm>
          <a:custGeom>
            <a:avLst/>
            <a:gdLst>
              <a:gd name="T0" fmla="*/ 1814 w 7"/>
              <a:gd name="T1" fmla="*/ 794 h 12"/>
              <a:gd name="T2" fmla="*/ 2721 w 7"/>
              <a:gd name="T3" fmla="*/ 0 h 12"/>
              <a:gd name="T4" fmla="*/ 1814 w 7"/>
              <a:gd name="T5" fmla="*/ 794 h 12"/>
              <a:gd name="T6" fmla="*/ 0 w 7"/>
              <a:gd name="T7" fmla="*/ 4365 h 12"/>
              <a:gd name="T8" fmla="*/ 1814 w 7"/>
              <a:gd name="T9" fmla="*/ 794 h 12"/>
              <a:gd name="T10" fmla="*/ 0 w 7"/>
              <a:gd name="T11" fmla="*/ 4365 h 12"/>
              <a:gd name="T12" fmla="*/ 0 w 7"/>
              <a:gd name="T13" fmla="*/ 4365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2">
                <a:moveTo>
                  <a:pt x="4" y="2"/>
                </a:moveTo>
                <a:cubicBezTo>
                  <a:pt x="5" y="1"/>
                  <a:pt x="5" y="0"/>
                  <a:pt x="6" y="0"/>
                </a:cubicBezTo>
                <a:cubicBezTo>
                  <a:pt x="5" y="1"/>
                  <a:pt x="5" y="1"/>
                  <a:pt x="4" y="2"/>
                </a:cubicBezTo>
                <a:close/>
                <a:moveTo>
                  <a:pt x="0" y="11"/>
                </a:moveTo>
                <a:cubicBezTo>
                  <a:pt x="0" y="11"/>
                  <a:pt x="2" y="6"/>
                  <a:pt x="4" y="2"/>
                </a:cubicBezTo>
                <a:cubicBezTo>
                  <a:pt x="1" y="9"/>
                  <a:pt x="0" y="11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9" name="Freeform 2985">
            <a:extLst>
              <a:ext uri="{FF2B5EF4-FFF2-40B4-BE49-F238E27FC236}">
                <a16:creationId xmlns:a16="http://schemas.microsoft.com/office/drawing/2014/main" id="{373C084C-693E-3C40-B667-1BC1A40F6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28975"/>
            <a:ext cx="4762" cy="6350"/>
          </a:xfrm>
          <a:custGeom>
            <a:avLst/>
            <a:gdLst>
              <a:gd name="T0" fmla="*/ 4445 w 15"/>
              <a:gd name="T1" fmla="*/ 4763 h 16"/>
              <a:gd name="T2" fmla="*/ 0 w 15"/>
              <a:gd name="T3" fmla="*/ 5953 h 16"/>
              <a:gd name="T4" fmla="*/ 1270 w 15"/>
              <a:gd name="T5" fmla="*/ 0 h 16"/>
              <a:gd name="T6" fmla="*/ 952 w 15"/>
              <a:gd name="T7" fmla="*/ 4763 h 16"/>
              <a:gd name="T8" fmla="*/ 4445 w 15"/>
              <a:gd name="T9" fmla="*/ 476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6">
                <a:moveTo>
                  <a:pt x="14" y="12"/>
                </a:moveTo>
                <a:cubicBezTo>
                  <a:pt x="9" y="15"/>
                  <a:pt x="4" y="15"/>
                  <a:pt x="0" y="15"/>
                </a:cubicBezTo>
                <a:cubicBezTo>
                  <a:pt x="1" y="12"/>
                  <a:pt x="3" y="6"/>
                  <a:pt x="4" y="0"/>
                </a:cubicBezTo>
                <a:cubicBezTo>
                  <a:pt x="4" y="6"/>
                  <a:pt x="3" y="9"/>
                  <a:pt x="3" y="12"/>
                </a:cubicBezTo>
                <a:cubicBezTo>
                  <a:pt x="6" y="15"/>
                  <a:pt x="9" y="12"/>
                  <a:pt x="14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0" name="Freeform 2986">
            <a:extLst>
              <a:ext uri="{FF2B5EF4-FFF2-40B4-BE49-F238E27FC236}">
                <a16:creationId xmlns:a16="http://schemas.microsoft.com/office/drawing/2014/main" id="{63814186-4126-D944-BBB8-3ADDB2DEA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28975"/>
            <a:ext cx="3175" cy="6350"/>
          </a:xfrm>
          <a:custGeom>
            <a:avLst/>
            <a:gdLst>
              <a:gd name="T0" fmla="*/ 454 w 7"/>
              <a:gd name="T1" fmla="*/ 2381 h 16"/>
              <a:gd name="T2" fmla="*/ 0 w 7"/>
              <a:gd name="T3" fmla="*/ 4763 h 16"/>
              <a:gd name="T4" fmla="*/ 0 w 7"/>
              <a:gd name="T5" fmla="*/ 2381 h 16"/>
              <a:gd name="T6" fmla="*/ 454 w 7"/>
              <a:gd name="T7" fmla="*/ 0 h 16"/>
              <a:gd name="T8" fmla="*/ 454 w 7"/>
              <a:gd name="T9" fmla="*/ 2381 h 16"/>
              <a:gd name="T10" fmla="*/ 907 w 7"/>
              <a:gd name="T11" fmla="*/ 4763 h 16"/>
              <a:gd name="T12" fmla="*/ 2721 w 7"/>
              <a:gd name="T13" fmla="*/ 4763 h 16"/>
              <a:gd name="T14" fmla="*/ 0 w 7"/>
              <a:gd name="T15" fmla="*/ 5953 h 16"/>
              <a:gd name="T16" fmla="*/ 0 w 7"/>
              <a:gd name="T17" fmla="*/ 4763 h 16"/>
              <a:gd name="T18" fmla="*/ 907 w 7"/>
              <a:gd name="T19" fmla="*/ 4763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6">
                <a:moveTo>
                  <a:pt x="1" y="6"/>
                </a:moveTo>
                <a:cubicBezTo>
                  <a:pt x="1" y="6"/>
                  <a:pt x="0" y="9"/>
                  <a:pt x="0" y="12"/>
                </a:cubicBezTo>
                <a:lnTo>
                  <a:pt x="0" y="6"/>
                </a:lnTo>
                <a:lnTo>
                  <a:pt x="1" y="0"/>
                </a:lnTo>
                <a:lnTo>
                  <a:pt x="1" y="6"/>
                </a:lnTo>
                <a:close/>
                <a:moveTo>
                  <a:pt x="2" y="12"/>
                </a:moveTo>
                <a:lnTo>
                  <a:pt x="6" y="12"/>
                </a:lnTo>
                <a:cubicBezTo>
                  <a:pt x="4" y="15"/>
                  <a:pt x="2" y="15"/>
                  <a:pt x="0" y="15"/>
                </a:cubicBezTo>
                <a:lnTo>
                  <a:pt x="0" y="12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1" name="Freeform 2987">
            <a:extLst>
              <a:ext uri="{FF2B5EF4-FFF2-40B4-BE49-F238E27FC236}">
                <a16:creationId xmlns:a16="http://schemas.microsoft.com/office/drawing/2014/main" id="{EDD56030-198A-5D4E-A948-C59487A44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30563"/>
            <a:ext cx="3175" cy="4762"/>
          </a:xfrm>
          <a:custGeom>
            <a:avLst/>
            <a:gdLst>
              <a:gd name="T0" fmla="*/ 635 w 10"/>
              <a:gd name="T1" fmla="*/ 3297 h 13"/>
              <a:gd name="T2" fmla="*/ 0 w 10"/>
              <a:gd name="T3" fmla="*/ 4396 h 13"/>
              <a:gd name="T4" fmla="*/ 0 w 10"/>
              <a:gd name="T5" fmla="*/ 3297 h 13"/>
              <a:gd name="T6" fmla="*/ 2858 w 10"/>
              <a:gd name="T7" fmla="*/ 0 h 13"/>
              <a:gd name="T8" fmla="*/ 635 w 10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3">
                <a:moveTo>
                  <a:pt x="2" y="9"/>
                </a:moveTo>
                <a:lnTo>
                  <a:pt x="0" y="12"/>
                </a:lnTo>
                <a:lnTo>
                  <a:pt x="0" y="9"/>
                </a:lnTo>
                <a:lnTo>
                  <a:pt x="9" y="0"/>
                </a:lnTo>
                <a:lnTo>
                  <a:pt x="2" y="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2" name="Freeform 2988">
            <a:extLst>
              <a:ext uri="{FF2B5EF4-FFF2-40B4-BE49-F238E27FC236}">
                <a16:creationId xmlns:a16="http://schemas.microsoft.com/office/drawing/2014/main" id="{E6E807C7-B0ED-7646-9F31-EE5256865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30563"/>
            <a:ext cx="3175" cy="3175"/>
          </a:xfrm>
          <a:custGeom>
            <a:avLst/>
            <a:gdLst>
              <a:gd name="T0" fmla="*/ 794 w 8"/>
              <a:gd name="T1" fmla="*/ 1588 h 10"/>
              <a:gd name="T2" fmla="*/ 2778 w 8"/>
              <a:gd name="T3" fmla="*/ 0 h 10"/>
              <a:gd name="T4" fmla="*/ 0 w 8"/>
              <a:gd name="T5" fmla="*/ 2858 h 10"/>
              <a:gd name="T6" fmla="*/ 794 w 8"/>
              <a:gd name="T7" fmla="*/ 158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">
                <a:moveTo>
                  <a:pt x="2" y="5"/>
                </a:moveTo>
                <a:cubicBezTo>
                  <a:pt x="4" y="3"/>
                  <a:pt x="6" y="0"/>
                  <a:pt x="7" y="0"/>
                </a:cubicBezTo>
                <a:cubicBezTo>
                  <a:pt x="1" y="9"/>
                  <a:pt x="0" y="9"/>
                  <a:pt x="0" y="9"/>
                </a:cubicBezTo>
                <a:lnTo>
                  <a:pt x="2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3" name="Freeform 2989">
            <a:extLst>
              <a:ext uri="{FF2B5EF4-FFF2-40B4-BE49-F238E27FC236}">
                <a16:creationId xmlns:a16="http://schemas.microsoft.com/office/drawing/2014/main" id="{53A71076-82EA-E94C-8ED3-F7E165D26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28975"/>
            <a:ext cx="6350" cy="6350"/>
          </a:xfrm>
          <a:custGeom>
            <a:avLst/>
            <a:gdLst>
              <a:gd name="T0" fmla="*/ 5953 w 16"/>
              <a:gd name="T1" fmla="*/ 4763 h 16"/>
              <a:gd name="T2" fmla="*/ 0 w 16"/>
              <a:gd name="T3" fmla="*/ 5953 h 16"/>
              <a:gd name="T4" fmla="*/ 1588 w 16"/>
              <a:gd name="T5" fmla="*/ 0 h 16"/>
              <a:gd name="T6" fmla="*/ 1191 w 16"/>
              <a:gd name="T7" fmla="*/ 4763 h 16"/>
              <a:gd name="T8" fmla="*/ 5953 w 16"/>
              <a:gd name="T9" fmla="*/ 476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6">
                <a:moveTo>
                  <a:pt x="15" y="12"/>
                </a:moveTo>
                <a:cubicBezTo>
                  <a:pt x="10" y="12"/>
                  <a:pt x="4" y="15"/>
                  <a:pt x="0" y="15"/>
                </a:cubicBezTo>
                <a:cubicBezTo>
                  <a:pt x="2" y="12"/>
                  <a:pt x="3" y="3"/>
                  <a:pt x="4" y="0"/>
                </a:cubicBezTo>
                <a:cubicBezTo>
                  <a:pt x="4" y="3"/>
                  <a:pt x="3" y="9"/>
                  <a:pt x="3" y="12"/>
                </a:cubicBezTo>
                <a:cubicBezTo>
                  <a:pt x="7" y="12"/>
                  <a:pt x="11" y="12"/>
                  <a:pt x="15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4" name="Freeform 2990">
            <a:extLst>
              <a:ext uri="{FF2B5EF4-FFF2-40B4-BE49-F238E27FC236}">
                <a16:creationId xmlns:a16="http://schemas.microsoft.com/office/drawing/2014/main" id="{EDD6B645-6F7C-6E4B-8577-DCF936708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28975"/>
            <a:ext cx="1587" cy="3175"/>
          </a:xfrm>
          <a:custGeom>
            <a:avLst/>
            <a:gdLst>
              <a:gd name="T0" fmla="*/ 794 w 2"/>
              <a:gd name="T1" fmla="*/ 953 h 10"/>
              <a:gd name="T2" fmla="*/ 0 w 2"/>
              <a:gd name="T3" fmla="*/ 2858 h 10"/>
              <a:gd name="T4" fmla="*/ 0 w 2"/>
              <a:gd name="T5" fmla="*/ 1270 h 10"/>
              <a:gd name="T6" fmla="*/ 0 w 2"/>
              <a:gd name="T7" fmla="*/ 953 h 10"/>
              <a:gd name="T8" fmla="*/ 794 w 2"/>
              <a:gd name="T9" fmla="*/ 0 h 10"/>
              <a:gd name="T10" fmla="*/ 794 w 2"/>
              <a:gd name="T11" fmla="*/ 953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10">
                <a:moveTo>
                  <a:pt x="1" y="3"/>
                </a:moveTo>
                <a:cubicBezTo>
                  <a:pt x="1" y="3"/>
                  <a:pt x="0" y="6"/>
                  <a:pt x="0" y="9"/>
                </a:cubicBezTo>
                <a:cubicBezTo>
                  <a:pt x="0" y="6"/>
                  <a:pt x="0" y="4"/>
                  <a:pt x="0" y="4"/>
                </a:cubicBezTo>
                <a:lnTo>
                  <a:pt x="0" y="3"/>
                </a:lnTo>
                <a:lnTo>
                  <a:pt x="1" y="0"/>
                </a:lnTo>
                <a:lnTo>
                  <a:pt x="1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5" name="Freeform 2991">
            <a:extLst>
              <a:ext uri="{FF2B5EF4-FFF2-40B4-BE49-F238E27FC236}">
                <a16:creationId xmlns:a16="http://schemas.microsoft.com/office/drawing/2014/main" id="{56A74A4C-70A9-EF4F-836A-A1A5DF114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30563"/>
            <a:ext cx="3175" cy="4762"/>
          </a:xfrm>
          <a:custGeom>
            <a:avLst/>
            <a:gdLst>
              <a:gd name="T0" fmla="*/ 706 w 9"/>
              <a:gd name="T1" fmla="*/ 4396 h 13"/>
              <a:gd name="T2" fmla="*/ 0 w 9"/>
              <a:gd name="T3" fmla="*/ 4396 h 13"/>
              <a:gd name="T4" fmla="*/ 0 w 9"/>
              <a:gd name="T5" fmla="*/ 3297 h 13"/>
              <a:gd name="T6" fmla="*/ 2822 w 9"/>
              <a:gd name="T7" fmla="*/ 0 h 13"/>
              <a:gd name="T8" fmla="*/ 706 w 9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3">
                <a:moveTo>
                  <a:pt x="2" y="12"/>
                </a:moveTo>
                <a:lnTo>
                  <a:pt x="0" y="12"/>
                </a:lnTo>
                <a:lnTo>
                  <a:pt x="0" y="9"/>
                </a:lnTo>
                <a:lnTo>
                  <a:pt x="8" y="0"/>
                </a:lnTo>
                <a:lnTo>
                  <a:pt x="2" y="12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" name="Freeform 2992">
            <a:extLst>
              <a:ext uri="{FF2B5EF4-FFF2-40B4-BE49-F238E27FC236}">
                <a16:creationId xmlns:a16="http://schemas.microsoft.com/office/drawing/2014/main" id="{2BD61380-2AFF-BE43-9177-9EA92B571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30563"/>
            <a:ext cx="3175" cy="4762"/>
          </a:xfrm>
          <a:custGeom>
            <a:avLst/>
            <a:gdLst>
              <a:gd name="T0" fmla="*/ 454 w 7"/>
              <a:gd name="T1" fmla="*/ 4396 h 13"/>
              <a:gd name="T2" fmla="*/ 0 w 7"/>
              <a:gd name="T3" fmla="*/ 4396 h 13"/>
              <a:gd name="T4" fmla="*/ 2721 w 7"/>
              <a:gd name="T5" fmla="*/ 0 h 13"/>
              <a:gd name="T6" fmla="*/ 454 w 7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3">
                <a:moveTo>
                  <a:pt x="1" y="12"/>
                </a:moveTo>
                <a:lnTo>
                  <a:pt x="0" y="12"/>
                </a:lnTo>
                <a:cubicBezTo>
                  <a:pt x="0" y="12"/>
                  <a:pt x="1" y="9"/>
                  <a:pt x="6" y="0"/>
                </a:cubicBezTo>
                <a:cubicBezTo>
                  <a:pt x="5" y="3"/>
                  <a:pt x="1" y="12"/>
                  <a:pt x="1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7" name="Freeform 2993">
            <a:extLst>
              <a:ext uri="{FF2B5EF4-FFF2-40B4-BE49-F238E27FC236}">
                <a16:creationId xmlns:a16="http://schemas.microsoft.com/office/drawing/2014/main" id="{0D37C002-CE4B-D64D-9559-E5D1AF43B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28975"/>
            <a:ext cx="4763" cy="6350"/>
          </a:xfrm>
          <a:custGeom>
            <a:avLst/>
            <a:gdLst>
              <a:gd name="T0" fmla="*/ 4423 w 14"/>
              <a:gd name="T1" fmla="*/ 4763 h 16"/>
              <a:gd name="T2" fmla="*/ 0 w 14"/>
              <a:gd name="T3" fmla="*/ 5953 h 16"/>
              <a:gd name="T4" fmla="*/ 1701 w 14"/>
              <a:gd name="T5" fmla="*/ 0 h 16"/>
              <a:gd name="T6" fmla="*/ 1361 w 14"/>
              <a:gd name="T7" fmla="*/ 4763 h 16"/>
              <a:gd name="T8" fmla="*/ 4423 w 14"/>
              <a:gd name="T9" fmla="*/ 476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6">
                <a:moveTo>
                  <a:pt x="13" y="12"/>
                </a:moveTo>
                <a:cubicBezTo>
                  <a:pt x="11" y="12"/>
                  <a:pt x="4" y="15"/>
                  <a:pt x="0" y="15"/>
                </a:cubicBezTo>
                <a:cubicBezTo>
                  <a:pt x="2" y="12"/>
                  <a:pt x="4" y="3"/>
                  <a:pt x="5" y="0"/>
                </a:cubicBezTo>
                <a:cubicBezTo>
                  <a:pt x="4" y="3"/>
                  <a:pt x="4" y="9"/>
                  <a:pt x="4" y="12"/>
                </a:cubicBezTo>
                <a:cubicBezTo>
                  <a:pt x="7" y="12"/>
                  <a:pt x="11" y="12"/>
                  <a:pt x="13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8" name="Freeform 2994">
            <a:extLst>
              <a:ext uri="{FF2B5EF4-FFF2-40B4-BE49-F238E27FC236}">
                <a16:creationId xmlns:a16="http://schemas.microsoft.com/office/drawing/2014/main" id="{8F4823D0-6908-9C4C-872D-65A4F7E82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30563"/>
            <a:ext cx="1587" cy="3175"/>
          </a:xfrm>
          <a:custGeom>
            <a:avLst/>
            <a:gdLst>
              <a:gd name="T0" fmla="*/ 794 w 2"/>
              <a:gd name="T1" fmla="*/ 0 h 10"/>
              <a:gd name="T2" fmla="*/ 0 w 2"/>
              <a:gd name="T3" fmla="*/ 2858 h 10"/>
              <a:gd name="T4" fmla="*/ 0 w 2"/>
              <a:gd name="T5" fmla="*/ 0 h 10"/>
              <a:gd name="T6" fmla="*/ 0 w 2"/>
              <a:gd name="T7" fmla="*/ 0 h 10"/>
              <a:gd name="T8" fmla="*/ 794 w 2"/>
              <a:gd name="T9" fmla="*/ 0 h 10"/>
              <a:gd name="T10" fmla="*/ 794 w 2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10">
                <a:moveTo>
                  <a:pt x="1" y="0"/>
                </a:moveTo>
                <a:cubicBezTo>
                  <a:pt x="0" y="3"/>
                  <a:pt x="0" y="9"/>
                  <a:pt x="0" y="9"/>
                </a:cubicBez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9" name="Freeform 2995">
            <a:extLst>
              <a:ext uri="{FF2B5EF4-FFF2-40B4-BE49-F238E27FC236}">
                <a16:creationId xmlns:a16="http://schemas.microsoft.com/office/drawing/2014/main" id="{14E6D32C-AF3D-ED43-AEB9-35A55D52A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32150"/>
            <a:ext cx="4763" cy="3175"/>
          </a:xfrm>
          <a:custGeom>
            <a:avLst/>
            <a:gdLst>
              <a:gd name="T0" fmla="*/ 1099 w 13"/>
              <a:gd name="T1" fmla="*/ 2858 h 10"/>
              <a:gd name="T2" fmla="*/ 0 w 13"/>
              <a:gd name="T3" fmla="*/ 2858 h 10"/>
              <a:gd name="T4" fmla="*/ 366 w 13"/>
              <a:gd name="T5" fmla="*/ 1905 h 10"/>
              <a:gd name="T6" fmla="*/ 4397 w 13"/>
              <a:gd name="T7" fmla="*/ 0 h 10"/>
              <a:gd name="T8" fmla="*/ 1099 w 13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3" y="9"/>
                </a:moveTo>
                <a:lnTo>
                  <a:pt x="0" y="9"/>
                </a:lnTo>
                <a:lnTo>
                  <a:pt x="1" y="6"/>
                </a:lnTo>
                <a:lnTo>
                  <a:pt x="12" y="0"/>
                </a:lnTo>
                <a:lnTo>
                  <a:pt x="3" y="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0" name="Freeform 2996">
            <a:extLst>
              <a:ext uri="{FF2B5EF4-FFF2-40B4-BE49-F238E27FC236}">
                <a16:creationId xmlns:a16="http://schemas.microsoft.com/office/drawing/2014/main" id="{AB5EC4AC-21A8-2143-B406-89C43E5F0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32150"/>
            <a:ext cx="3175" cy="3175"/>
          </a:xfrm>
          <a:custGeom>
            <a:avLst/>
            <a:gdLst>
              <a:gd name="T0" fmla="*/ 2858 w 10"/>
              <a:gd name="T1" fmla="*/ 0 h 10"/>
              <a:gd name="T2" fmla="*/ 318 w 10"/>
              <a:gd name="T3" fmla="*/ 2858 h 10"/>
              <a:gd name="T4" fmla="*/ 0 w 10"/>
              <a:gd name="T5" fmla="*/ 2858 h 10"/>
              <a:gd name="T6" fmla="*/ 2858 w 1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0">
                <a:moveTo>
                  <a:pt x="9" y="0"/>
                </a:moveTo>
                <a:cubicBezTo>
                  <a:pt x="7" y="3"/>
                  <a:pt x="1" y="9"/>
                  <a:pt x="1" y="9"/>
                </a:cubicBezTo>
                <a:lnTo>
                  <a:pt x="0" y="9"/>
                </a:lnTo>
                <a:cubicBezTo>
                  <a:pt x="0" y="9"/>
                  <a:pt x="1" y="9"/>
                  <a:pt x="9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1" name="Freeform 2997">
            <a:extLst>
              <a:ext uri="{FF2B5EF4-FFF2-40B4-BE49-F238E27FC236}">
                <a16:creationId xmlns:a16="http://schemas.microsoft.com/office/drawing/2014/main" id="{48BFDEB6-9843-9548-82DD-DFB5323FD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30563"/>
            <a:ext cx="4763" cy="4762"/>
          </a:xfrm>
          <a:custGeom>
            <a:avLst/>
            <a:gdLst>
              <a:gd name="T0" fmla="*/ 4445 w 15"/>
              <a:gd name="T1" fmla="*/ 4396 h 13"/>
              <a:gd name="T2" fmla="*/ 0 w 15"/>
              <a:gd name="T3" fmla="*/ 4396 h 13"/>
              <a:gd name="T4" fmla="*/ 1588 w 15"/>
              <a:gd name="T5" fmla="*/ 0 h 13"/>
              <a:gd name="T6" fmla="*/ 953 w 15"/>
              <a:gd name="T7" fmla="*/ 3297 h 13"/>
              <a:gd name="T8" fmla="*/ 4445 w 15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3">
                <a:moveTo>
                  <a:pt x="14" y="12"/>
                </a:moveTo>
                <a:cubicBezTo>
                  <a:pt x="10" y="12"/>
                  <a:pt x="4" y="12"/>
                  <a:pt x="0" y="12"/>
                </a:cubicBezTo>
                <a:cubicBezTo>
                  <a:pt x="1" y="9"/>
                  <a:pt x="4" y="0"/>
                  <a:pt x="5" y="0"/>
                </a:cubicBezTo>
                <a:cubicBezTo>
                  <a:pt x="5" y="0"/>
                  <a:pt x="3" y="6"/>
                  <a:pt x="3" y="9"/>
                </a:cubicBezTo>
                <a:cubicBezTo>
                  <a:pt x="6" y="12"/>
                  <a:pt x="11" y="12"/>
                  <a:pt x="14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2" name="Freeform 2998">
            <a:extLst>
              <a:ext uri="{FF2B5EF4-FFF2-40B4-BE49-F238E27FC236}">
                <a16:creationId xmlns:a16="http://schemas.microsoft.com/office/drawing/2014/main" id="{D6273E5E-4BF5-B048-9567-B750F8977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30563"/>
            <a:ext cx="3175" cy="4762"/>
          </a:xfrm>
          <a:custGeom>
            <a:avLst/>
            <a:gdLst>
              <a:gd name="T0" fmla="*/ 1155 w 11"/>
              <a:gd name="T1" fmla="*/ 1099 h 13"/>
              <a:gd name="T2" fmla="*/ 0 w 11"/>
              <a:gd name="T3" fmla="*/ 4396 h 13"/>
              <a:gd name="T4" fmla="*/ 1155 w 11"/>
              <a:gd name="T5" fmla="*/ 733 h 13"/>
              <a:gd name="T6" fmla="*/ 1443 w 11"/>
              <a:gd name="T7" fmla="*/ 0 h 13"/>
              <a:gd name="T8" fmla="*/ 1155 w 11"/>
              <a:gd name="T9" fmla="*/ 1099 h 13"/>
              <a:gd name="T10" fmla="*/ 866 w 11"/>
              <a:gd name="T11" fmla="*/ 3297 h 13"/>
              <a:gd name="T12" fmla="*/ 2886 w 11"/>
              <a:gd name="T13" fmla="*/ 4396 h 13"/>
              <a:gd name="T14" fmla="*/ 866 w 11"/>
              <a:gd name="T15" fmla="*/ 3297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3">
                <a:moveTo>
                  <a:pt x="4" y="3"/>
                </a:moveTo>
                <a:cubicBezTo>
                  <a:pt x="2" y="6"/>
                  <a:pt x="1" y="10"/>
                  <a:pt x="0" y="12"/>
                </a:cubicBezTo>
                <a:cubicBezTo>
                  <a:pt x="1" y="10"/>
                  <a:pt x="2" y="5"/>
                  <a:pt x="4" y="2"/>
                </a:cubicBezTo>
                <a:cubicBezTo>
                  <a:pt x="5" y="1"/>
                  <a:pt x="5" y="1"/>
                  <a:pt x="5" y="0"/>
                </a:cubicBezTo>
                <a:cubicBezTo>
                  <a:pt x="5" y="1"/>
                  <a:pt x="5" y="2"/>
                  <a:pt x="4" y="3"/>
                </a:cubicBezTo>
                <a:close/>
                <a:moveTo>
                  <a:pt x="3" y="9"/>
                </a:moveTo>
                <a:cubicBezTo>
                  <a:pt x="5" y="9"/>
                  <a:pt x="8" y="12"/>
                  <a:pt x="10" y="12"/>
                </a:cubicBezTo>
                <a:cubicBezTo>
                  <a:pt x="8" y="12"/>
                  <a:pt x="5" y="12"/>
                  <a:pt x="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3" name="Freeform 2999">
            <a:extLst>
              <a:ext uri="{FF2B5EF4-FFF2-40B4-BE49-F238E27FC236}">
                <a16:creationId xmlns:a16="http://schemas.microsoft.com/office/drawing/2014/main" id="{A497BFB5-A97E-9741-95CD-324CAA133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30563"/>
            <a:ext cx="3175" cy="4762"/>
          </a:xfrm>
          <a:custGeom>
            <a:avLst/>
            <a:gdLst>
              <a:gd name="T0" fmla="*/ 635 w 10"/>
              <a:gd name="T1" fmla="*/ 4396 h 13"/>
              <a:gd name="T2" fmla="*/ 0 w 10"/>
              <a:gd name="T3" fmla="*/ 4396 h 13"/>
              <a:gd name="T4" fmla="*/ 0 w 10"/>
              <a:gd name="T5" fmla="*/ 3297 h 13"/>
              <a:gd name="T6" fmla="*/ 2858 w 10"/>
              <a:gd name="T7" fmla="*/ 0 h 13"/>
              <a:gd name="T8" fmla="*/ 635 w 10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3">
                <a:moveTo>
                  <a:pt x="2" y="12"/>
                </a:moveTo>
                <a:lnTo>
                  <a:pt x="0" y="12"/>
                </a:lnTo>
                <a:lnTo>
                  <a:pt x="0" y="9"/>
                </a:lnTo>
                <a:lnTo>
                  <a:pt x="9" y="0"/>
                </a:lnTo>
                <a:lnTo>
                  <a:pt x="2" y="12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4" name="Freeform 3000">
            <a:extLst>
              <a:ext uri="{FF2B5EF4-FFF2-40B4-BE49-F238E27FC236}">
                <a16:creationId xmlns:a16="http://schemas.microsoft.com/office/drawing/2014/main" id="{83B9968D-61E5-B842-8F34-0E34B5A52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30563"/>
            <a:ext cx="3175" cy="4762"/>
          </a:xfrm>
          <a:custGeom>
            <a:avLst/>
            <a:gdLst>
              <a:gd name="T0" fmla="*/ 0 w 10"/>
              <a:gd name="T1" fmla="*/ 3297 h 13"/>
              <a:gd name="T2" fmla="*/ 2858 w 10"/>
              <a:gd name="T3" fmla="*/ 0 h 13"/>
              <a:gd name="T4" fmla="*/ 318 w 10"/>
              <a:gd name="T5" fmla="*/ 3297 h 13"/>
              <a:gd name="T6" fmla="*/ 0 w 10"/>
              <a:gd name="T7" fmla="*/ 4396 h 13"/>
              <a:gd name="T8" fmla="*/ 0 w 10"/>
              <a:gd name="T9" fmla="*/ 3297 h 13"/>
              <a:gd name="T10" fmla="*/ 635 w 10"/>
              <a:gd name="T11" fmla="*/ 4396 h 13"/>
              <a:gd name="T12" fmla="*/ 1588 w 10"/>
              <a:gd name="T13" fmla="*/ 2564 h 13"/>
              <a:gd name="T14" fmla="*/ 635 w 10"/>
              <a:gd name="T15" fmla="*/ 4396 h 13"/>
              <a:gd name="T16" fmla="*/ 2540 w 10"/>
              <a:gd name="T17" fmla="*/ 733 h 13"/>
              <a:gd name="T18" fmla="*/ 1588 w 10"/>
              <a:gd name="T19" fmla="*/ 2564 h 13"/>
              <a:gd name="T20" fmla="*/ 2540 w 10"/>
              <a:gd name="T21" fmla="*/ 733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3">
                <a:moveTo>
                  <a:pt x="0" y="9"/>
                </a:moveTo>
                <a:lnTo>
                  <a:pt x="9" y="0"/>
                </a:lnTo>
                <a:lnTo>
                  <a:pt x="1" y="9"/>
                </a:lnTo>
                <a:lnTo>
                  <a:pt x="0" y="12"/>
                </a:lnTo>
                <a:lnTo>
                  <a:pt x="0" y="9"/>
                </a:lnTo>
                <a:close/>
                <a:moveTo>
                  <a:pt x="2" y="12"/>
                </a:moveTo>
                <a:cubicBezTo>
                  <a:pt x="2" y="12"/>
                  <a:pt x="3" y="10"/>
                  <a:pt x="5" y="7"/>
                </a:cubicBezTo>
                <a:cubicBezTo>
                  <a:pt x="4" y="9"/>
                  <a:pt x="2" y="12"/>
                  <a:pt x="2" y="12"/>
                </a:cubicBezTo>
                <a:close/>
                <a:moveTo>
                  <a:pt x="8" y="2"/>
                </a:moveTo>
                <a:cubicBezTo>
                  <a:pt x="7" y="4"/>
                  <a:pt x="6" y="5"/>
                  <a:pt x="5" y="7"/>
                </a:cubicBezTo>
                <a:cubicBezTo>
                  <a:pt x="6" y="5"/>
                  <a:pt x="8" y="3"/>
                  <a:pt x="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5" name="Freeform 3001">
            <a:extLst>
              <a:ext uri="{FF2B5EF4-FFF2-40B4-BE49-F238E27FC236}">
                <a16:creationId xmlns:a16="http://schemas.microsoft.com/office/drawing/2014/main" id="{8A68234B-7D74-074D-9939-B00C18F71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28975"/>
            <a:ext cx="6350" cy="6350"/>
          </a:xfrm>
          <a:custGeom>
            <a:avLst/>
            <a:gdLst>
              <a:gd name="T0" fmla="*/ 5953 w 16"/>
              <a:gd name="T1" fmla="*/ 4011 h 19"/>
              <a:gd name="T2" fmla="*/ 0 w 16"/>
              <a:gd name="T3" fmla="*/ 6016 h 19"/>
              <a:gd name="T4" fmla="*/ 1191 w 16"/>
              <a:gd name="T5" fmla="*/ 0 h 19"/>
              <a:gd name="T6" fmla="*/ 1191 w 16"/>
              <a:gd name="T7" fmla="*/ 5013 h 19"/>
              <a:gd name="T8" fmla="*/ 5953 w 16"/>
              <a:gd name="T9" fmla="*/ 401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9">
                <a:moveTo>
                  <a:pt x="15" y="12"/>
                </a:moveTo>
                <a:cubicBezTo>
                  <a:pt x="11" y="15"/>
                  <a:pt x="4" y="15"/>
                  <a:pt x="0" y="18"/>
                </a:cubicBezTo>
                <a:cubicBezTo>
                  <a:pt x="1" y="15"/>
                  <a:pt x="2" y="6"/>
                  <a:pt x="3" y="0"/>
                </a:cubicBezTo>
                <a:cubicBezTo>
                  <a:pt x="3" y="3"/>
                  <a:pt x="2" y="12"/>
                  <a:pt x="3" y="15"/>
                </a:cubicBezTo>
                <a:cubicBezTo>
                  <a:pt x="7" y="15"/>
                  <a:pt x="12" y="12"/>
                  <a:pt x="15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6" name="Freeform 3002">
            <a:extLst>
              <a:ext uri="{FF2B5EF4-FFF2-40B4-BE49-F238E27FC236}">
                <a16:creationId xmlns:a16="http://schemas.microsoft.com/office/drawing/2014/main" id="{42401165-77C2-D645-A2AA-AA08D2C99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28975"/>
            <a:ext cx="6350" cy="6350"/>
          </a:xfrm>
          <a:custGeom>
            <a:avLst/>
            <a:gdLst>
              <a:gd name="T0" fmla="*/ 1191 w 16"/>
              <a:gd name="T1" fmla="*/ 0 h 19"/>
              <a:gd name="T2" fmla="*/ 1191 w 16"/>
              <a:gd name="T3" fmla="*/ 0 h 19"/>
              <a:gd name="T4" fmla="*/ 0 w 16"/>
              <a:gd name="T5" fmla="*/ 6016 h 19"/>
              <a:gd name="T6" fmla="*/ 1191 w 16"/>
              <a:gd name="T7" fmla="*/ 0 h 19"/>
              <a:gd name="T8" fmla="*/ 4366 w 16"/>
              <a:gd name="T9" fmla="*/ 4011 h 19"/>
              <a:gd name="T10" fmla="*/ 5953 w 16"/>
              <a:gd name="T11" fmla="*/ 4011 h 19"/>
              <a:gd name="T12" fmla="*/ 4366 w 16"/>
              <a:gd name="T13" fmla="*/ 5013 h 19"/>
              <a:gd name="T14" fmla="*/ 1191 w 16"/>
              <a:gd name="T15" fmla="*/ 5013 h 19"/>
              <a:gd name="T16" fmla="*/ 4366 w 16"/>
              <a:gd name="T17" fmla="*/ 4011 h 19"/>
              <a:gd name="T18" fmla="*/ 0 w 16"/>
              <a:gd name="T19" fmla="*/ 6016 h 19"/>
              <a:gd name="T20" fmla="*/ 4763 w 16"/>
              <a:gd name="T21" fmla="*/ 5013 h 19"/>
              <a:gd name="T22" fmla="*/ 0 w 16"/>
              <a:gd name="T23" fmla="*/ 6016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19">
                <a:moveTo>
                  <a:pt x="3" y="0"/>
                </a:moveTo>
                <a:lnTo>
                  <a:pt x="3" y="0"/>
                </a:lnTo>
                <a:cubicBezTo>
                  <a:pt x="2" y="6"/>
                  <a:pt x="2" y="15"/>
                  <a:pt x="0" y="18"/>
                </a:cubicBezTo>
                <a:cubicBezTo>
                  <a:pt x="1" y="15"/>
                  <a:pt x="2" y="6"/>
                  <a:pt x="3" y="0"/>
                </a:cubicBezTo>
                <a:close/>
                <a:moveTo>
                  <a:pt x="11" y="12"/>
                </a:moveTo>
                <a:lnTo>
                  <a:pt x="15" y="12"/>
                </a:lnTo>
                <a:cubicBezTo>
                  <a:pt x="13" y="12"/>
                  <a:pt x="13" y="12"/>
                  <a:pt x="11" y="15"/>
                </a:cubicBezTo>
                <a:lnTo>
                  <a:pt x="3" y="15"/>
                </a:lnTo>
                <a:cubicBezTo>
                  <a:pt x="6" y="15"/>
                  <a:pt x="8" y="15"/>
                  <a:pt x="11" y="12"/>
                </a:cubicBezTo>
                <a:close/>
                <a:moveTo>
                  <a:pt x="0" y="18"/>
                </a:moveTo>
                <a:cubicBezTo>
                  <a:pt x="2" y="18"/>
                  <a:pt x="8" y="15"/>
                  <a:pt x="12" y="15"/>
                </a:cubicBezTo>
                <a:cubicBezTo>
                  <a:pt x="8" y="15"/>
                  <a:pt x="3" y="18"/>
                  <a:pt x="0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7" name="Freeform 3003">
            <a:extLst>
              <a:ext uri="{FF2B5EF4-FFF2-40B4-BE49-F238E27FC236}">
                <a16:creationId xmlns:a16="http://schemas.microsoft.com/office/drawing/2014/main" id="{EEC37CCE-C7CF-B943-81D9-213954AB6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0563"/>
            <a:ext cx="3175" cy="6350"/>
          </a:xfrm>
          <a:custGeom>
            <a:avLst/>
            <a:gdLst>
              <a:gd name="T0" fmla="*/ 577 w 11"/>
              <a:gd name="T1" fmla="*/ 5013 h 19"/>
              <a:gd name="T2" fmla="*/ 0 w 11"/>
              <a:gd name="T3" fmla="*/ 6016 h 19"/>
              <a:gd name="T4" fmla="*/ 289 w 11"/>
              <a:gd name="T5" fmla="*/ 4011 h 19"/>
              <a:gd name="T6" fmla="*/ 2886 w 11"/>
              <a:gd name="T7" fmla="*/ 0 h 19"/>
              <a:gd name="T8" fmla="*/ 577 w 11"/>
              <a:gd name="T9" fmla="*/ 5013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9">
                <a:moveTo>
                  <a:pt x="2" y="15"/>
                </a:moveTo>
                <a:lnTo>
                  <a:pt x="0" y="18"/>
                </a:lnTo>
                <a:lnTo>
                  <a:pt x="1" y="12"/>
                </a:lnTo>
                <a:lnTo>
                  <a:pt x="10" y="0"/>
                </a:lnTo>
                <a:lnTo>
                  <a:pt x="2" y="15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8" name="Freeform 3004">
            <a:extLst>
              <a:ext uri="{FF2B5EF4-FFF2-40B4-BE49-F238E27FC236}">
                <a16:creationId xmlns:a16="http://schemas.microsoft.com/office/drawing/2014/main" id="{75F20680-E36B-FE4A-962D-CFAE7A946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30563"/>
            <a:ext cx="3175" cy="6350"/>
          </a:xfrm>
          <a:custGeom>
            <a:avLst/>
            <a:gdLst>
              <a:gd name="T0" fmla="*/ 706 w 9"/>
              <a:gd name="T1" fmla="*/ 4763 h 16"/>
              <a:gd name="T2" fmla="*/ 2822 w 9"/>
              <a:gd name="T3" fmla="*/ 0 h 16"/>
              <a:gd name="T4" fmla="*/ 706 w 9"/>
              <a:gd name="T5" fmla="*/ 4763 h 16"/>
              <a:gd name="T6" fmla="*/ 0 w 9"/>
              <a:gd name="T7" fmla="*/ 5953 h 16"/>
              <a:gd name="T8" fmla="*/ 706 w 9"/>
              <a:gd name="T9" fmla="*/ 4763 h 16"/>
              <a:gd name="T10" fmla="*/ 0 w 9"/>
              <a:gd name="T11" fmla="*/ 595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6">
                <a:moveTo>
                  <a:pt x="2" y="12"/>
                </a:moveTo>
                <a:cubicBezTo>
                  <a:pt x="3" y="10"/>
                  <a:pt x="5" y="6"/>
                  <a:pt x="8" y="0"/>
                </a:cubicBezTo>
                <a:cubicBezTo>
                  <a:pt x="7" y="4"/>
                  <a:pt x="4" y="9"/>
                  <a:pt x="2" y="12"/>
                </a:cubicBezTo>
                <a:close/>
                <a:moveTo>
                  <a:pt x="0" y="15"/>
                </a:moveTo>
                <a:cubicBezTo>
                  <a:pt x="0" y="15"/>
                  <a:pt x="0" y="15"/>
                  <a:pt x="2" y="12"/>
                </a:cubicBezTo>
                <a:cubicBezTo>
                  <a:pt x="1" y="14"/>
                  <a:pt x="0" y="15"/>
                  <a:pt x="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9" name="Freeform 3005">
            <a:extLst>
              <a:ext uri="{FF2B5EF4-FFF2-40B4-BE49-F238E27FC236}">
                <a16:creationId xmlns:a16="http://schemas.microsoft.com/office/drawing/2014/main" id="{75CC3E44-0CBD-864E-8ED0-636959F47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0563"/>
            <a:ext cx="4762" cy="6350"/>
          </a:xfrm>
          <a:custGeom>
            <a:avLst/>
            <a:gdLst>
              <a:gd name="T0" fmla="*/ 4445 w 15"/>
              <a:gd name="T1" fmla="*/ 4011 h 19"/>
              <a:gd name="T2" fmla="*/ 0 w 15"/>
              <a:gd name="T3" fmla="*/ 6016 h 19"/>
              <a:gd name="T4" fmla="*/ 952 w 15"/>
              <a:gd name="T5" fmla="*/ 0 h 19"/>
              <a:gd name="T6" fmla="*/ 952 w 15"/>
              <a:gd name="T7" fmla="*/ 5013 h 19"/>
              <a:gd name="T8" fmla="*/ 4445 w 15"/>
              <a:gd name="T9" fmla="*/ 401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9">
                <a:moveTo>
                  <a:pt x="14" y="12"/>
                </a:moveTo>
                <a:cubicBezTo>
                  <a:pt x="10" y="12"/>
                  <a:pt x="3" y="15"/>
                  <a:pt x="0" y="18"/>
                </a:cubicBezTo>
                <a:cubicBezTo>
                  <a:pt x="1" y="12"/>
                  <a:pt x="2" y="6"/>
                  <a:pt x="3" y="0"/>
                </a:cubicBezTo>
                <a:cubicBezTo>
                  <a:pt x="3" y="3"/>
                  <a:pt x="2" y="9"/>
                  <a:pt x="3" y="15"/>
                </a:cubicBezTo>
                <a:cubicBezTo>
                  <a:pt x="6" y="12"/>
                  <a:pt x="11" y="12"/>
                  <a:pt x="14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0" name="Freeform 3006">
            <a:extLst>
              <a:ext uri="{FF2B5EF4-FFF2-40B4-BE49-F238E27FC236}">
                <a16:creationId xmlns:a16="http://schemas.microsoft.com/office/drawing/2014/main" id="{E62C7C48-E281-9447-82BA-7451B4D38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0563"/>
            <a:ext cx="4762" cy="6350"/>
          </a:xfrm>
          <a:custGeom>
            <a:avLst/>
            <a:gdLst>
              <a:gd name="T0" fmla="*/ 0 w 13"/>
              <a:gd name="T1" fmla="*/ 6016 h 19"/>
              <a:gd name="T2" fmla="*/ 1099 w 13"/>
              <a:gd name="T3" fmla="*/ 0 h 19"/>
              <a:gd name="T4" fmla="*/ 366 w 13"/>
              <a:gd name="T5" fmla="*/ 6016 h 19"/>
              <a:gd name="T6" fmla="*/ 0 w 13"/>
              <a:gd name="T7" fmla="*/ 6016 h 19"/>
              <a:gd name="T8" fmla="*/ 1465 w 13"/>
              <a:gd name="T9" fmla="*/ 5013 h 19"/>
              <a:gd name="T10" fmla="*/ 1099 w 13"/>
              <a:gd name="T11" fmla="*/ 1003 h 19"/>
              <a:gd name="T12" fmla="*/ 1099 w 13"/>
              <a:gd name="T13" fmla="*/ 0 h 19"/>
              <a:gd name="T14" fmla="*/ 1465 w 13"/>
              <a:gd name="T15" fmla="*/ 1003 h 19"/>
              <a:gd name="T16" fmla="*/ 1465 w 13"/>
              <a:gd name="T17" fmla="*/ 5013 h 19"/>
              <a:gd name="T18" fmla="*/ 4396 w 13"/>
              <a:gd name="T19" fmla="*/ 4011 h 19"/>
              <a:gd name="T20" fmla="*/ 1465 w 13"/>
              <a:gd name="T21" fmla="*/ 5013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9">
                <a:moveTo>
                  <a:pt x="0" y="18"/>
                </a:moveTo>
                <a:cubicBezTo>
                  <a:pt x="2" y="12"/>
                  <a:pt x="3" y="6"/>
                  <a:pt x="3" y="0"/>
                </a:cubicBezTo>
                <a:cubicBezTo>
                  <a:pt x="3" y="6"/>
                  <a:pt x="2" y="12"/>
                  <a:pt x="1" y="18"/>
                </a:cubicBezTo>
                <a:lnTo>
                  <a:pt x="0" y="18"/>
                </a:lnTo>
                <a:close/>
                <a:moveTo>
                  <a:pt x="4" y="15"/>
                </a:moveTo>
                <a:cubicBezTo>
                  <a:pt x="3" y="12"/>
                  <a:pt x="3" y="9"/>
                  <a:pt x="3" y="3"/>
                </a:cubicBezTo>
                <a:lnTo>
                  <a:pt x="3" y="0"/>
                </a:lnTo>
                <a:lnTo>
                  <a:pt x="4" y="3"/>
                </a:lnTo>
                <a:cubicBezTo>
                  <a:pt x="4" y="9"/>
                  <a:pt x="3" y="12"/>
                  <a:pt x="4" y="15"/>
                </a:cubicBezTo>
                <a:cubicBezTo>
                  <a:pt x="6" y="12"/>
                  <a:pt x="9" y="12"/>
                  <a:pt x="12" y="12"/>
                </a:cubicBezTo>
                <a:cubicBezTo>
                  <a:pt x="9" y="12"/>
                  <a:pt x="6" y="15"/>
                  <a:pt x="4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1" name="Freeform 3007">
            <a:extLst>
              <a:ext uri="{FF2B5EF4-FFF2-40B4-BE49-F238E27FC236}">
                <a16:creationId xmlns:a16="http://schemas.microsoft.com/office/drawing/2014/main" id="{DF226501-D02C-0F40-9A9B-61AF386C3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2150"/>
            <a:ext cx="3175" cy="6350"/>
          </a:xfrm>
          <a:custGeom>
            <a:avLst/>
            <a:gdLst>
              <a:gd name="T0" fmla="*/ 794 w 8"/>
              <a:gd name="T1" fmla="*/ 5953 h 16"/>
              <a:gd name="T2" fmla="*/ 0 w 8"/>
              <a:gd name="T3" fmla="*/ 5953 h 16"/>
              <a:gd name="T4" fmla="*/ 0 w 8"/>
              <a:gd name="T5" fmla="*/ 4763 h 16"/>
              <a:gd name="T6" fmla="*/ 2778 w 8"/>
              <a:gd name="T7" fmla="*/ 0 h 16"/>
              <a:gd name="T8" fmla="*/ 794 w 8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6">
                <a:moveTo>
                  <a:pt x="2" y="15"/>
                </a:moveTo>
                <a:lnTo>
                  <a:pt x="0" y="15"/>
                </a:lnTo>
                <a:lnTo>
                  <a:pt x="0" y="12"/>
                </a:lnTo>
                <a:lnTo>
                  <a:pt x="7" y="0"/>
                </a:lnTo>
                <a:lnTo>
                  <a:pt x="2" y="15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2" name="Freeform 3008">
            <a:extLst>
              <a:ext uri="{FF2B5EF4-FFF2-40B4-BE49-F238E27FC236}">
                <a16:creationId xmlns:a16="http://schemas.microsoft.com/office/drawing/2014/main" id="{031093A9-0449-1249-B415-77FCD0E9A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2150"/>
            <a:ext cx="3175" cy="6350"/>
          </a:xfrm>
          <a:custGeom>
            <a:avLst/>
            <a:gdLst>
              <a:gd name="T0" fmla="*/ 0 w 9"/>
              <a:gd name="T1" fmla="*/ 4763 h 16"/>
              <a:gd name="T2" fmla="*/ 2822 w 9"/>
              <a:gd name="T3" fmla="*/ 0 h 16"/>
              <a:gd name="T4" fmla="*/ 1058 w 9"/>
              <a:gd name="T5" fmla="*/ 5953 h 16"/>
              <a:gd name="T6" fmla="*/ 2822 w 9"/>
              <a:gd name="T7" fmla="*/ 0 h 16"/>
              <a:gd name="T8" fmla="*/ 353 w 9"/>
              <a:gd name="T9" fmla="*/ 4763 h 16"/>
              <a:gd name="T10" fmla="*/ 353 w 9"/>
              <a:gd name="T11" fmla="*/ 5953 h 16"/>
              <a:gd name="T12" fmla="*/ 0 w 9"/>
              <a:gd name="T13" fmla="*/ 476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6">
                <a:moveTo>
                  <a:pt x="0" y="12"/>
                </a:moveTo>
                <a:lnTo>
                  <a:pt x="8" y="0"/>
                </a:lnTo>
                <a:cubicBezTo>
                  <a:pt x="7" y="6"/>
                  <a:pt x="3" y="15"/>
                  <a:pt x="3" y="15"/>
                </a:cubicBezTo>
                <a:cubicBezTo>
                  <a:pt x="3" y="15"/>
                  <a:pt x="4" y="12"/>
                  <a:pt x="8" y="0"/>
                </a:cubicBezTo>
                <a:lnTo>
                  <a:pt x="1" y="12"/>
                </a:lnTo>
                <a:lnTo>
                  <a:pt x="1" y="15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3" name="Freeform 3009">
            <a:extLst>
              <a:ext uri="{FF2B5EF4-FFF2-40B4-BE49-F238E27FC236}">
                <a16:creationId xmlns:a16="http://schemas.microsoft.com/office/drawing/2014/main" id="{B16C5A95-4AC9-9E43-97B1-47784D896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0563"/>
            <a:ext cx="6350" cy="6350"/>
          </a:xfrm>
          <a:custGeom>
            <a:avLst/>
            <a:gdLst>
              <a:gd name="T0" fmla="*/ 5953 w 16"/>
              <a:gd name="T1" fmla="*/ 4011 h 19"/>
              <a:gd name="T2" fmla="*/ 0 w 16"/>
              <a:gd name="T3" fmla="*/ 6016 h 19"/>
              <a:gd name="T4" fmla="*/ 1191 w 16"/>
              <a:gd name="T5" fmla="*/ 0 h 19"/>
              <a:gd name="T6" fmla="*/ 1191 w 16"/>
              <a:gd name="T7" fmla="*/ 5013 h 19"/>
              <a:gd name="T8" fmla="*/ 5953 w 16"/>
              <a:gd name="T9" fmla="*/ 401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9">
                <a:moveTo>
                  <a:pt x="15" y="12"/>
                </a:moveTo>
                <a:cubicBezTo>
                  <a:pt x="11" y="15"/>
                  <a:pt x="4" y="18"/>
                  <a:pt x="0" y="18"/>
                </a:cubicBezTo>
                <a:cubicBezTo>
                  <a:pt x="0" y="15"/>
                  <a:pt x="2" y="6"/>
                  <a:pt x="3" y="0"/>
                </a:cubicBezTo>
                <a:cubicBezTo>
                  <a:pt x="3" y="6"/>
                  <a:pt x="3" y="12"/>
                  <a:pt x="3" y="15"/>
                </a:cubicBezTo>
                <a:cubicBezTo>
                  <a:pt x="6" y="15"/>
                  <a:pt x="11" y="12"/>
                  <a:pt x="15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4" name="Freeform 3010">
            <a:extLst>
              <a:ext uri="{FF2B5EF4-FFF2-40B4-BE49-F238E27FC236}">
                <a16:creationId xmlns:a16="http://schemas.microsoft.com/office/drawing/2014/main" id="{61581898-DC76-0F49-946C-740A6AF92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0563"/>
            <a:ext cx="4762" cy="6350"/>
          </a:xfrm>
          <a:custGeom>
            <a:avLst/>
            <a:gdLst>
              <a:gd name="T0" fmla="*/ 0 w 15"/>
              <a:gd name="T1" fmla="*/ 6016 h 19"/>
              <a:gd name="T2" fmla="*/ 952 w 15"/>
              <a:gd name="T3" fmla="*/ 5013 h 19"/>
              <a:gd name="T4" fmla="*/ 952 w 15"/>
              <a:gd name="T5" fmla="*/ 5013 h 19"/>
              <a:gd name="T6" fmla="*/ 4445 w 15"/>
              <a:gd name="T7" fmla="*/ 4011 h 19"/>
              <a:gd name="T8" fmla="*/ 1587 w 15"/>
              <a:gd name="T9" fmla="*/ 5682 h 19"/>
              <a:gd name="T10" fmla="*/ 1587 w 15"/>
              <a:gd name="T11" fmla="*/ 5682 h 19"/>
              <a:gd name="T12" fmla="*/ 2857 w 15"/>
              <a:gd name="T13" fmla="*/ 4679 h 19"/>
              <a:gd name="T14" fmla="*/ 2857 w 15"/>
              <a:gd name="T15" fmla="*/ 4679 h 19"/>
              <a:gd name="T16" fmla="*/ 2857 w 15"/>
              <a:gd name="T17" fmla="*/ 4679 h 19"/>
              <a:gd name="T18" fmla="*/ 2857 w 15"/>
              <a:gd name="T19" fmla="*/ 4679 h 19"/>
              <a:gd name="T20" fmla="*/ 2857 w 15"/>
              <a:gd name="T21" fmla="*/ 4679 h 19"/>
              <a:gd name="T22" fmla="*/ 2857 w 15"/>
              <a:gd name="T23" fmla="*/ 4345 h 19"/>
              <a:gd name="T24" fmla="*/ 2857 w 15"/>
              <a:gd name="T25" fmla="*/ 4345 h 19"/>
              <a:gd name="T26" fmla="*/ 2857 w 15"/>
              <a:gd name="T27" fmla="*/ 4345 h 19"/>
              <a:gd name="T28" fmla="*/ 2857 w 15"/>
              <a:gd name="T29" fmla="*/ 4345 h 19"/>
              <a:gd name="T30" fmla="*/ 3175 w 15"/>
              <a:gd name="T31" fmla="*/ 4345 h 19"/>
              <a:gd name="T32" fmla="*/ 3175 w 15"/>
              <a:gd name="T33" fmla="*/ 4345 h 19"/>
              <a:gd name="T34" fmla="*/ 3175 w 15"/>
              <a:gd name="T35" fmla="*/ 4345 h 19"/>
              <a:gd name="T36" fmla="*/ 3175 w 15"/>
              <a:gd name="T37" fmla="*/ 4345 h 19"/>
              <a:gd name="T38" fmla="*/ 3175 w 15"/>
              <a:gd name="T39" fmla="*/ 4345 h 19"/>
              <a:gd name="T40" fmla="*/ 3175 w 15"/>
              <a:gd name="T41" fmla="*/ 4345 h 19"/>
              <a:gd name="T42" fmla="*/ 3175 w 15"/>
              <a:gd name="T43" fmla="*/ 4345 h 19"/>
              <a:gd name="T44" fmla="*/ 3175 w 15"/>
              <a:gd name="T45" fmla="*/ 4345 h 19"/>
              <a:gd name="T46" fmla="*/ 3492 w 15"/>
              <a:gd name="T47" fmla="*/ 4345 h 19"/>
              <a:gd name="T48" fmla="*/ 3492 w 15"/>
              <a:gd name="T49" fmla="*/ 4011 h 19"/>
              <a:gd name="T50" fmla="*/ 3492 w 15"/>
              <a:gd name="T51" fmla="*/ 4011 h 19"/>
              <a:gd name="T52" fmla="*/ 3492 w 15"/>
              <a:gd name="T53" fmla="*/ 4011 h 19"/>
              <a:gd name="T54" fmla="*/ 3492 w 15"/>
              <a:gd name="T55" fmla="*/ 4011 h 19"/>
              <a:gd name="T56" fmla="*/ 3492 w 15"/>
              <a:gd name="T57" fmla="*/ 4011 h 19"/>
              <a:gd name="T58" fmla="*/ 3492 w 15"/>
              <a:gd name="T59" fmla="*/ 4011 h 19"/>
              <a:gd name="T60" fmla="*/ 3492 w 15"/>
              <a:gd name="T61" fmla="*/ 4011 h 19"/>
              <a:gd name="T62" fmla="*/ 3492 w 15"/>
              <a:gd name="T63" fmla="*/ 4011 h 1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" h="19">
                <a:moveTo>
                  <a:pt x="3" y="0"/>
                </a:moveTo>
                <a:cubicBezTo>
                  <a:pt x="3" y="6"/>
                  <a:pt x="1" y="15"/>
                  <a:pt x="0" y="18"/>
                </a:cubicBezTo>
                <a:cubicBezTo>
                  <a:pt x="0" y="15"/>
                  <a:pt x="2" y="6"/>
                  <a:pt x="3" y="0"/>
                </a:cubicBezTo>
                <a:close/>
                <a:moveTo>
                  <a:pt x="3" y="15"/>
                </a:moveTo>
                <a:cubicBezTo>
                  <a:pt x="4" y="15"/>
                  <a:pt x="6" y="15"/>
                  <a:pt x="8" y="14"/>
                </a:cubicBezTo>
                <a:cubicBezTo>
                  <a:pt x="7" y="15"/>
                  <a:pt x="5" y="15"/>
                  <a:pt x="3" y="15"/>
                </a:cubicBezTo>
                <a:close/>
                <a:moveTo>
                  <a:pt x="11" y="12"/>
                </a:moveTo>
                <a:lnTo>
                  <a:pt x="14" y="12"/>
                </a:lnTo>
                <a:lnTo>
                  <a:pt x="11" y="15"/>
                </a:lnTo>
                <a:cubicBezTo>
                  <a:pt x="9" y="15"/>
                  <a:pt x="7" y="17"/>
                  <a:pt x="5" y="17"/>
                </a:cubicBezTo>
                <a:cubicBezTo>
                  <a:pt x="5" y="17"/>
                  <a:pt x="4" y="17"/>
                  <a:pt x="4" y="17"/>
                </a:cubicBezTo>
                <a:cubicBezTo>
                  <a:pt x="4" y="17"/>
                  <a:pt x="5" y="17"/>
                  <a:pt x="5" y="17"/>
                </a:cubicBezTo>
                <a:cubicBezTo>
                  <a:pt x="6" y="17"/>
                  <a:pt x="7" y="16"/>
                  <a:pt x="8" y="14"/>
                </a:cubicBezTo>
                <a:cubicBezTo>
                  <a:pt x="8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1" y="13"/>
                  <a:pt x="11" y="13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5" name="Freeform 3011">
            <a:extLst>
              <a:ext uri="{FF2B5EF4-FFF2-40B4-BE49-F238E27FC236}">
                <a16:creationId xmlns:a16="http://schemas.microsoft.com/office/drawing/2014/main" id="{F48A7A13-3F69-7A4D-975E-72CE78207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2150"/>
            <a:ext cx="4762" cy="4763"/>
          </a:xfrm>
          <a:custGeom>
            <a:avLst/>
            <a:gdLst>
              <a:gd name="T0" fmla="*/ 1191 w 12"/>
              <a:gd name="T1" fmla="*/ 4397 h 13"/>
              <a:gd name="T2" fmla="*/ 0 w 12"/>
              <a:gd name="T3" fmla="*/ 4397 h 13"/>
              <a:gd name="T4" fmla="*/ 0 w 12"/>
              <a:gd name="T5" fmla="*/ 4397 h 13"/>
              <a:gd name="T6" fmla="*/ 4365 w 12"/>
              <a:gd name="T7" fmla="*/ 0 h 13"/>
              <a:gd name="T8" fmla="*/ 1191 w 12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3">
                <a:moveTo>
                  <a:pt x="3" y="12"/>
                </a:moveTo>
                <a:lnTo>
                  <a:pt x="0" y="12"/>
                </a:lnTo>
                <a:lnTo>
                  <a:pt x="11" y="0"/>
                </a:lnTo>
                <a:lnTo>
                  <a:pt x="3" y="12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6" name="Freeform 3012">
            <a:extLst>
              <a:ext uri="{FF2B5EF4-FFF2-40B4-BE49-F238E27FC236}">
                <a16:creationId xmlns:a16="http://schemas.microsoft.com/office/drawing/2014/main" id="{B1731342-D611-394B-BE57-9C5F84E3D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2150"/>
            <a:ext cx="4762" cy="6350"/>
          </a:xfrm>
          <a:custGeom>
            <a:avLst/>
            <a:gdLst>
              <a:gd name="T0" fmla="*/ 0 w 12"/>
              <a:gd name="T1" fmla="*/ 5953 h 16"/>
              <a:gd name="T2" fmla="*/ 0 w 12"/>
              <a:gd name="T3" fmla="*/ 4763 h 16"/>
              <a:gd name="T4" fmla="*/ 1191 w 12"/>
              <a:gd name="T5" fmla="*/ 4763 h 16"/>
              <a:gd name="T6" fmla="*/ 0 w 12"/>
              <a:gd name="T7" fmla="*/ 5953 h 16"/>
              <a:gd name="T8" fmla="*/ 1984 w 12"/>
              <a:gd name="T9" fmla="*/ 4366 h 16"/>
              <a:gd name="T10" fmla="*/ 4365 w 12"/>
              <a:gd name="T11" fmla="*/ 0 h 16"/>
              <a:gd name="T12" fmla="*/ 1984 w 12"/>
              <a:gd name="T13" fmla="*/ 4366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6">
                <a:moveTo>
                  <a:pt x="0" y="15"/>
                </a:moveTo>
                <a:lnTo>
                  <a:pt x="0" y="12"/>
                </a:lnTo>
                <a:lnTo>
                  <a:pt x="3" y="12"/>
                </a:lnTo>
                <a:lnTo>
                  <a:pt x="0" y="15"/>
                </a:lnTo>
                <a:close/>
                <a:moveTo>
                  <a:pt x="5" y="11"/>
                </a:moveTo>
                <a:cubicBezTo>
                  <a:pt x="6" y="9"/>
                  <a:pt x="8" y="6"/>
                  <a:pt x="11" y="0"/>
                </a:cubicBezTo>
                <a:cubicBezTo>
                  <a:pt x="9" y="5"/>
                  <a:pt x="6" y="9"/>
                  <a:pt x="5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7" name="Freeform 3013">
            <a:extLst>
              <a:ext uri="{FF2B5EF4-FFF2-40B4-BE49-F238E27FC236}">
                <a16:creationId xmlns:a16="http://schemas.microsoft.com/office/drawing/2014/main" id="{CB343358-6E16-B245-8142-82368EA46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2150"/>
            <a:ext cx="4762" cy="7938"/>
          </a:xfrm>
          <a:custGeom>
            <a:avLst/>
            <a:gdLst>
              <a:gd name="T0" fmla="*/ 4445 w 15"/>
              <a:gd name="T1" fmla="*/ 3247 h 22"/>
              <a:gd name="T2" fmla="*/ 317 w 15"/>
              <a:gd name="T3" fmla="*/ 7577 h 22"/>
              <a:gd name="T4" fmla="*/ 0 w 15"/>
              <a:gd name="T5" fmla="*/ 0 h 22"/>
              <a:gd name="T6" fmla="*/ 952 w 15"/>
              <a:gd name="T7" fmla="*/ 5412 h 22"/>
              <a:gd name="T8" fmla="*/ 4445 w 15"/>
              <a:gd name="T9" fmla="*/ 3247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2">
                <a:moveTo>
                  <a:pt x="14" y="9"/>
                </a:moveTo>
                <a:cubicBezTo>
                  <a:pt x="11" y="12"/>
                  <a:pt x="5" y="15"/>
                  <a:pt x="1" y="21"/>
                </a:cubicBezTo>
                <a:cubicBezTo>
                  <a:pt x="1" y="15"/>
                  <a:pt x="0" y="6"/>
                  <a:pt x="0" y="0"/>
                </a:cubicBezTo>
                <a:cubicBezTo>
                  <a:pt x="0" y="6"/>
                  <a:pt x="2" y="12"/>
                  <a:pt x="3" y="15"/>
                </a:cubicBezTo>
                <a:cubicBezTo>
                  <a:pt x="6" y="15"/>
                  <a:pt x="11" y="9"/>
                  <a:pt x="14" y="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8" name="Freeform 3014">
            <a:extLst>
              <a:ext uri="{FF2B5EF4-FFF2-40B4-BE49-F238E27FC236}">
                <a16:creationId xmlns:a16="http://schemas.microsoft.com/office/drawing/2014/main" id="{1F5C7D6A-102E-A545-911E-EF2E3D66D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2150"/>
            <a:ext cx="1587" cy="6350"/>
          </a:xfrm>
          <a:custGeom>
            <a:avLst/>
            <a:gdLst>
              <a:gd name="T0" fmla="*/ 1270 w 5"/>
              <a:gd name="T1" fmla="*/ 5013 h 19"/>
              <a:gd name="T2" fmla="*/ 317 w 5"/>
              <a:gd name="T3" fmla="*/ 6016 h 19"/>
              <a:gd name="T4" fmla="*/ 0 w 5"/>
              <a:gd name="T5" fmla="*/ 5013 h 19"/>
              <a:gd name="T6" fmla="*/ 1270 w 5"/>
              <a:gd name="T7" fmla="*/ 0 h 19"/>
              <a:gd name="T8" fmla="*/ 1270 w 5"/>
              <a:gd name="T9" fmla="*/ 5013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9">
                <a:moveTo>
                  <a:pt x="4" y="15"/>
                </a:moveTo>
                <a:lnTo>
                  <a:pt x="1" y="18"/>
                </a:lnTo>
                <a:lnTo>
                  <a:pt x="0" y="15"/>
                </a:lnTo>
                <a:lnTo>
                  <a:pt x="4" y="0"/>
                </a:lnTo>
                <a:lnTo>
                  <a:pt x="4" y="15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9" name="Freeform 3015">
            <a:extLst>
              <a:ext uri="{FF2B5EF4-FFF2-40B4-BE49-F238E27FC236}">
                <a16:creationId xmlns:a16="http://schemas.microsoft.com/office/drawing/2014/main" id="{17BB3C1D-F02F-5B41-A8B8-D0C3D5EA6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2150"/>
            <a:ext cx="1587" cy="6350"/>
          </a:xfrm>
          <a:custGeom>
            <a:avLst/>
            <a:gdLst>
              <a:gd name="T0" fmla="*/ 317 w 5"/>
              <a:gd name="T1" fmla="*/ 6016 h 19"/>
              <a:gd name="T2" fmla="*/ 1270 w 5"/>
              <a:gd name="T3" fmla="*/ 5013 h 19"/>
              <a:gd name="T4" fmla="*/ 1270 w 5"/>
              <a:gd name="T5" fmla="*/ 0 h 19"/>
              <a:gd name="T6" fmla="*/ 0 w 5"/>
              <a:gd name="T7" fmla="*/ 5013 h 19"/>
              <a:gd name="T8" fmla="*/ 317 w 5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9">
                <a:moveTo>
                  <a:pt x="1" y="18"/>
                </a:moveTo>
                <a:lnTo>
                  <a:pt x="4" y="15"/>
                </a:lnTo>
                <a:cubicBezTo>
                  <a:pt x="4" y="15"/>
                  <a:pt x="4" y="6"/>
                  <a:pt x="4" y="0"/>
                </a:cubicBezTo>
                <a:lnTo>
                  <a:pt x="0" y="15"/>
                </a:lnTo>
                <a:lnTo>
                  <a:pt x="1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0" name="Freeform 3016">
            <a:extLst>
              <a:ext uri="{FF2B5EF4-FFF2-40B4-BE49-F238E27FC236}">
                <a16:creationId xmlns:a16="http://schemas.microsoft.com/office/drawing/2014/main" id="{56B89B5E-8132-E94A-A961-59D784EDD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2150"/>
            <a:ext cx="4762" cy="6350"/>
          </a:xfrm>
          <a:custGeom>
            <a:avLst/>
            <a:gdLst>
              <a:gd name="T0" fmla="*/ 340 w 14"/>
              <a:gd name="T1" fmla="*/ 6016 h 19"/>
              <a:gd name="T2" fmla="*/ 0 w 14"/>
              <a:gd name="T3" fmla="*/ 0 h 19"/>
              <a:gd name="T4" fmla="*/ 1361 w 14"/>
              <a:gd name="T5" fmla="*/ 4011 h 19"/>
              <a:gd name="T6" fmla="*/ 4422 w 14"/>
              <a:gd name="T7" fmla="*/ 2674 h 19"/>
              <a:gd name="T8" fmla="*/ 340 w 14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9">
                <a:moveTo>
                  <a:pt x="1" y="18"/>
                </a:moveTo>
                <a:cubicBezTo>
                  <a:pt x="1" y="12"/>
                  <a:pt x="1" y="6"/>
                  <a:pt x="0" y="0"/>
                </a:cubicBezTo>
                <a:cubicBezTo>
                  <a:pt x="1" y="3"/>
                  <a:pt x="1" y="9"/>
                  <a:pt x="4" y="12"/>
                </a:cubicBezTo>
                <a:cubicBezTo>
                  <a:pt x="5" y="12"/>
                  <a:pt x="9" y="10"/>
                  <a:pt x="13" y="8"/>
                </a:cubicBezTo>
                <a:cubicBezTo>
                  <a:pt x="9" y="11"/>
                  <a:pt x="5" y="16"/>
                  <a:pt x="1" y="18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1" name="Freeform 3017">
            <a:extLst>
              <a:ext uri="{FF2B5EF4-FFF2-40B4-BE49-F238E27FC236}">
                <a16:creationId xmlns:a16="http://schemas.microsoft.com/office/drawing/2014/main" id="{F2778C4B-216B-C94D-A01A-BF72AC9F6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2150"/>
            <a:ext cx="1587" cy="6350"/>
          </a:xfrm>
          <a:custGeom>
            <a:avLst/>
            <a:gdLst>
              <a:gd name="T0" fmla="*/ 0 w 2"/>
              <a:gd name="T1" fmla="*/ 0 h 19"/>
              <a:gd name="T2" fmla="*/ 794 w 2"/>
              <a:gd name="T3" fmla="*/ 6016 h 19"/>
              <a:gd name="T4" fmla="*/ 0 w 2"/>
              <a:gd name="T5" fmla="*/ 0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19">
                <a:moveTo>
                  <a:pt x="0" y="0"/>
                </a:moveTo>
                <a:cubicBezTo>
                  <a:pt x="1" y="6"/>
                  <a:pt x="1" y="12"/>
                  <a:pt x="1" y="18"/>
                </a:cubicBezTo>
                <a:cubicBezTo>
                  <a:pt x="1" y="12"/>
                  <a:pt x="0" y="6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2" name="Freeform 3018">
            <a:extLst>
              <a:ext uri="{FF2B5EF4-FFF2-40B4-BE49-F238E27FC236}">
                <a16:creationId xmlns:a16="http://schemas.microsoft.com/office/drawing/2014/main" id="{BF1BB6B9-6A6E-A54C-9FC1-1A56E3F28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3738"/>
            <a:ext cx="3175" cy="6350"/>
          </a:xfrm>
          <a:custGeom>
            <a:avLst/>
            <a:gdLst>
              <a:gd name="T0" fmla="*/ 1361 w 7"/>
              <a:gd name="T1" fmla="*/ 4763 h 16"/>
              <a:gd name="T2" fmla="*/ 0 w 7"/>
              <a:gd name="T3" fmla="*/ 5953 h 16"/>
              <a:gd name="T4" fmla="*/ 0 w 7"/>
              <a:gd name="T5" fmla="*/ 4763 h 16"/>
              <a:gd name="T6" fmla="*/ 2721 w 7"/>
              <a:gd name="T7" fmla="*/ 0 h 16"/>
              <a:gd name="T8" fmla="*/ 1361 w 7"/>
              <a:gd name="T9" fmla="*/ 476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6">
                <a:moveTo>
                  <a:pt x="3" y="12"/>
                </a:moveTo>
                <a:lnTo>
                  <a:pt x="0" y="15"/>
                </a:lnTo>
                <a:lnTo>
                  <a:pt x="0" y="12"/>
                </a:lnTo>
                <a:lnTo>
                  <a:pt x="6" y="0"/>
                </a:lnTo>
                <a:lnTo>
                  <a:pt x="3" y="12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3" name="Freeform 3019">
            <a:extLst>
              <a:ext uri="{FF2B5EF4-FFF2-40B4-BE49-F238E27FC236}">
                <a16:creationId xmlns:a16="http://schemas.microsoft.com/office/drawing/2014/main" id="{F2A8C0CF-AEAE-1C40-9E43-79B14F9C2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3738"/>
            <a:ext cx="1587" cy="4762"/>
          </a:xfrm>
          <a:custGeom>
            <a:avLst/>
            <a:gdLst>
              <a:gd name="T0" fmla="*/ 0 w 4"/>
              <a:gd name="T1" fmla="*/ 4396 h 13"/>
              <a:gd name="T2" fmla="*/ 1190 w 4"/>
              <a:gd name="T3" fmla="*/ 0 h 13"/>
              <a:gd name="T4" fmla="*/ 0 w 4"/>
              <a:gd name="T5" fmla="*/ 4396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13">
                <a:moveTo>
                  <a:pt x="0" y="12"/>
                </a:moveTo>
                <a:cubicBezTo>
                  <a:pt x="0" y="12"/>
                  <a:pt x="2" y="3"/>
                  <a:pt x="3" y="0"/>
                </a:cubicBezTo>
                <a:lnTo>
                  <a:pt x="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4" name="Freeform 3020">
            <a:extLst>
              <a:ext uri="{FF2B5EF4-FFF2-40B4-BE49-F238E27FC236}">
                <a16:creationId xmlns:a16="http://schemas.microsoft.com/office/drawing/2014/main" id="{11E54846-0D02-6840-B6A3-0B04AC719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3738"/>
            <a:ext cx="6350" cy="7937"/>
          </a:xfrm>
          <a:custGeom>
            <a:avLst/>
            <a:gdLst>
              <a:gd name="T0" fmla="*/ 5976 w 17"/>
              <a:gd name="T1" fmla="*/ 1191 h 20"/>
              <a:gd name="T2" fmla="*/ 1121 w 17"/>
              <a:gd name="T3" fmla="*/ 7540 h 20"/>
              <a:gd name="T4" fmla="*/ 0 w 17"/>
              <a:gd name="T5" fmla="*/ 0 h 20"/>
              <a:gd name="T6" fmla="*/ 1868 w 17"/>
              <a:gd name="T7" fmla="*/ 4762 h 20"/>
              <a:gd name="T8" fmla="*/ 5976 w 17"/>
              <a:gd name="T9" fmla="*/ 1191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0">
                <a:moveTo>
                  <a:pt x="16" y="3"/>
                </a:moveTo>
                <a:cubicBezTo>
                  <a:pt x="12" y="9"/>
                  <a:pt x="7" y="15"/>
                  <a:pt x="3" y="19"/>
                </a:cubicBezTo>
                <a:cubicBezTo>
                  <a:pt x="3" y="12"/>
                  <a:pt x="1" y="3"/>
                  <a:pt x="0" y="0"/>
                </a:cubicBezTo>
                <a:cubicBezTo>
                  <a:pt x="2" y="3"/>
                  <a:pt x="3" y="9"/>
                  <a:pt x="5" y="12"/>
                </a:cubicBezTo>
                <a:cubicBezTo>
                  <a:pt x="8" y="9"/>
                  <a:pt x="12" y="6"/>
                  <a:pt x="16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5" name="Freeform 3021">
            <a:extLst>
              <a:ext uri="{FF2B5EF4-FFF2-40B4-BE49-F238E27FC236}">
                <a16:creationId xmlns:a16="http://schemas.microsoft.com/office/drawing/2014/main" id="{33851C9F-A597-1842-92B0-8090D1B35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3738"/>
            <a:ext cx="6350" cy="7937"/>
          </a:xfrm>
          <a:custGeom>
            <a:avLst/>
            <a:gdLst>
              <a:gd name="T0" fmla="*/ 1121 w 17"/>
              <a:gd name="T1" fmla="*/ 7540 h 20"/>
              <a:gd name="T2" fmla="*/ 4482 w 17"/>
              <a:gd name="T3" fmla="*/ 3572 h 20"/>
              <a:gd name="T4" fmla="*/ 5229 w 17"/>
              <a:gd name="T5" fmla="*/ 2778 h 20"/>
              <a:gd name="T6" fmla="*/ 4856 w 17"/>
              <a:gd name="T7" fmla="*/ 3572 h 20"/>
              <a:gd name="T8" fmla="*/ 1121 w 17"/>
              <a:gd name="T9" fmla="*/ 7540 h 20"/>
              <a:gd name="T10" fmla="*/ 5603 w 17"/>
              <a:gd name="T11" fmla="*/ 2381 h 20"/>
              <a:gd name="T12" fmla="*/ 5229 w 17"/>
              <a:gd name="T13" fmla="*/ 2778 h 20"/>
              <a:gd name="T14" fmla="*/ 5603 w 17"/>
              <a:gd name="T15" fmla="*/ 2381 h 20"/>
              <a:gd name="T16" fmla="*/ 5976 w 17"/>
              <a:gd name="T17" fmla="*/ 1191 h 20"/>
              <a:gd name="T18" fmla="*/ 5976 w 17"/>
              <a:gd name="T19" fmla="*/ 1587 h 20"/>
              <a:gd name="T20" fmla="*/ 5603 w 17"/>
              <a:gd name="T21" fmla="*/ 2381 h 20"/>
              <a:gd name="T22" fmla="*/ 374 w 17"/>
              <a:gd name="T23" fmla="*/ 1191 h 20"/>
              <a:gd name="T24" fmla="*/ 374 w 17"/>
              <a:gd name="T25" fmla="*/ 1587 h 20"/>
              <a:gd name="T26" fmla="*/ 374 w 17"/>
              <a:gd name="T27" fmla="*/ 1191 h 20"/>
              <a:gd name="T28" fmla="*/ 374 w 17"/>
              <a:gd name="T29" fmla="*/ 397 h 20"/>
              <a:gd name="T30" fmla="*/ 374 w 17"/>
              <a:gd name="T31" fmla="*/ 397 h 20"/>
              <a:gd name="T32" fmla="*/ 374 w 17"/>
              <a:gd name="T33" fmla="*/ 397 h 20"/>
              <a:gd name="T34" fmla="*/ 374 w 17"/>
              <a:gd name="T35" fmla="*/ 397 h 20"/>
              <a:gd name="T36" fmla="*/ 374 w 17"/>
              <a:gd name="T37" fmla="*/ 397 h 20"/>
              <a:gd name="T38" fmla="*/ 0 w 17"/>
              <a:gd name="T39" fmla="*/ 0 h 20"/>
              <a:gd name="T40" fmla="*/ 374 w 17"/>
              <a:gd name="T41" fmla="*/ 397 h 20"/>
              <a:gd name="T42" fmla="*/ 374 w 17"/>
              <a:gd name="T43" fmla="*/ 397 h 20"/>
              <a:gd name="T44" fmla="*/ 374 w 17"/>
              <a:gd name="T45" fmla="*/ 397 h 20"/>
              <a:gd name="T46" fmla="*/ 374 w 17"/>
              <a:gd name="T47" fmla="*/ 397 h 20"/>
              <a:gd name="T48" fmla="*/ 374 w 17"/>
              <a:gd name="T49" fmla="*/ 397 h 20"/>
              <a:gd name="T50" fmla="*/ 374 w 17"/>
              <a:gd name="T51" fmla="*/ 397 h 20"/>
              <a:gd name="T52" fmla="*/ 747 w 17"/>
              <a:gd name="T53" fmla="*/ 1191 h 20"/>
              <a:gd name="T54" fmla="*/ 2241 w 17"/>
              <a:gd name="T55" fmla="*/ 4762 h 20"/>
              <a:gd name="T56" fmla="*/ 374 w 17"/>
              <a:gd name="T57" fmla="*/ 1587 h 20"/>
              <a:gd name="T58" fmla="*/ 374 w 17"/>
              <a:gd name="T59" fmla="*/ 1191 h 2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7" h="20">
                <a:moveTo>
                  <a:pt x="3" y="19"/>
                </a:moveTo>
                <a:cubicBezTo>
                  <a:pt x="6" y="15"/>
                  <a:pt x="9" y="9"/>
                  <a:pt x="12" y="9"/>
                </a:cubicBezTo>
                <a:lnTo>
                  <a:pt x="14" y="7"/>
                </a:lnTo>
                <a:lnTo>
                  <a:pt x="13" y="9"/>
                </a:lnTo>
                <a:cubicBezTo>
                  <a:pt x="9" y="9"/>
                  <a:pt x="6" y="15"/>
                  <a:pt x="3" y="19"/>
                </a:cubicBezTo>
                <a:close/>
                <a:moveTo>
                  <a:pt x="15" y="6"/>
                </a:moveTo>
                <a:lnTo>
                  <a:pt x="14" y="7"/>
                </a:lnTo>
                <a:lnTo>
                  <a:pt x="15" y="6"/>
                </a:lnTo>
                <a:lnTo>
                  <a:pt x="16" y="3"/>
                </a:lnTo>
                <a:lnTo>
                  <a:pt x="16" y="4"/>
                </a:lnTo>
                <a:lnTo>
                  <a:pt x="15" y="6"/>
                </a:lnTo>
                <a:close/>
                <a:moveTo>
                  <a:pt x="1" y="3"/>
                </a:moveTo>
                <a:lnTo>
                  <a:pt x="1" y="4"/>
                </a:lnTo>
                <a:lnTo>
                  <a:pt x="1" y="3"/>
                </a:ln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lnTo>
                  <a:pt x="0" y="0"/>
                </a:lnTo>
                <a:lnTo>
                  <a:pt x="1" y="1"/>
                </a:lnTo>
                <a:lnTo>
                  <a:pt x="2" y="3"/>
                </a:lnTo>
                <a:cubicBezTo>
                  <a:pt x="3" y="6"/>
                  <a:pt x="3" y="9"/>
                  <a:pt x="6" y="12"/>
                </a:cubicBezTo>
                <a:cubicBezTo>
                  <a:pt x="3" y="9"/>
                  <a:pt x="3" y="6"/>
                  <a:pt x="1" y="4"/>
                </a:cubicBez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6" name="Freeform 3022">
            <a:extLst>
              <a:ext uri="{FF2B5EF4-FFF2-40B4-BE49-F238E27FC236}">
                <a16:creationId xmlns:a16="http://schemas.microsoft.com/office/drawing/2014/main" id="{5B58636D-651A-534D-A732-302A039C5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3738"/>
            <a:ext cx="1587" cy="7937"/>
          </a:xfrm>
          <a:custGeom>
            <a:avLst/>
            <a:gdLst>
              <a:gd name="T0" fmla="*/ 1190 w 4"/>
              <a:gd name="T1" fmla="*/ 5953 h 20"/>
              <a:gd name="T2" fmla="*/ 0 w 4"/>
              <a:gd name="T3" fmla="*/ 7540 h 20"/>
              <a:gd name="T4" fmla="*/ 0 w 4"/>
              <a:gd name="T5" fmla="*/ 5953 h 20"/>
              <a:gd name="T6" fmla="*/ 1190 w 4"/>
              <a:gd name="T7" fmla="*/ 0 h 20"/>
              <a:gd name="T8" fmla="*/ 1190 w 4"/>
              <a:gd name="T9" fmla="*/ 5953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0">
                <a:moveTo>
                  <a:pt x="3" y="15"/>
                </a:moveTo>
                <a:lnTo>
                  <a:pt x="0" y="19"/>
                </a:lnTo>
                <a:lnTo>
                  <a:pt x="0" y="15"/>
                </a:lnTo>
                <a:lnTo>
                  <a:pt x="3" y="0"/>
                </a:lnTo>
                <a:lnTo>
                  <a:pt x="3" y="15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7" name="Freeform 3023">
            <a:extLst>
              <a:ext uri="{FF2B5EF4-FFF2-40B4-BE49-F238E27FC236}">
                <a16:creationId xmlns:a16="http://schemas.microsoft.com/office/drawing/2014/main" id="{38E92DEF-BD83-4B4E-A72B-37E1917AB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3738"/>
            <a:ext cx="6350" cy="7937"/>
          </a:xfrm>
          <a:custGeom>
            <a:avLst/>
            <a:gdLst>
              <a:gd name="T0" fmla="*/ 5976 w 17"/>
              <a:gd name="T1" fmla="*/ 2381 h 20"/>
              <a:gd name="T2" fmla="*/ 747 w 17"/>
              <a:gd name="T3" fmla="*/ 7540 h 20"/>
              <a:gd name="T4" fmla="*/ 0 w 17"/>
              <a:gd name="T5" fmla="*/ 0 h 20"/>
              <a:gd name="T6" fmla="*/ 1494 w 17"/>
              <a:gd name="T7" fmla="*/ 5953 h 20"/>
              <a:gd name="T8" fmla="*/ 5976 w 17"/>
              <a:gd name="T9" fmla="*/ 2381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0">
                <a:moveTo>
                  <a:pt x="16" y="6"/>
                </a:moveTo>
                <a:cubicBezTo>
                  <a:pt x="12" y="9"/>
                  <a:pt x="6" y="15"/>
                  <a:pt x="2" y="19"/>
                </a:cubicBezTo>
                <a:cubicBezTo>
                  <a:pt x="2" y="12"/>
                  <a:pt x="1" y="3"/>
                  <a:pt x="0" y="0"/>
                </a:cubicBezTo>
                <a:cubicBezTo>
                  <a:pt x="1" y="3"/>
                  <a:pt x="3" y="9"/>
                  <a:pt x="4" y="15"/>
                </a:cubicBezTo>
                <a:cubicBezTo>
                  <a:pt x="8" y="12"/>
                  <a:pt x="12" y="9"/>
                  <a:pt x="16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8" name="Freeform 3024">
            <a:extLst>
              <a:ext uri="{FF2B5EF4-FFF2-40B4-BE49-F238E27FC236}">
                <a16:creationId xmlns:a16="http://schemas.microsoft.com/office/drawing/2014/main" id="{50E409E5-9DEF-0441-AAA6-BC2B13FC4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5325"/>
            <a:ext cx="6350" cy="6350"/>
          </a:xfrm>
          <a:custGeom>
            <a:avLst/>
            <a:gdLst>
              <a:gd name="T0" fmla="*/ 397 w 16"/>
              <a:gd name="T1" fmla="*/ 5976 h 17"/>
              <a:gd name="T2" fmla="*/ 4366 w 16"/>
              <a:gd name="T3" fmla="*/ 2241 h 17"/>
              <a:gd name="T4" fmla="*/ 5953 w 16"/>
              <a:gd name="T5" fmla="*/ 1121 h 17"/>
              <a:gd name="T6" fmla="*/ 4763 w 16"/>
              <a:gd name="T7" fmla="*/ 2241 h 17"/>
              <a:gd name="T8" fmla="*/ 397 w 16"/>
              <a:gd name="T9" fmla="*/ 5976 h 17"/>
              <a:gd name="T10" fmla="*/ 1191 w 16"/>
              <a:gd name="T11" fmla="*/ 3362 h 17"/>
              <a:gd name="T12" fmla="*/ 4366 w 16"/>
              <a:gd name="T13" fmla="*/ 2241 h 17"/>
              <a:gd name="T14" fmla="*/ 1191 w 16"/>
              <a:gd name="T15" fmla="*/ 4482 h 17"/>
              <a:gd name="T16" fmla="*/ 0 w 16"/>
              <a:gd name="T17" fmla="*/ 0 h 17"/>
              <a:gd name="T18" fmla="*/ 1191 w 16"/>
              <a:gd name="T19" fmla="*/ 3362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7">
                <a:moveTo>
                  <a:pt x="1" y="16"/>
                </a:moveTo>
                <a:cubicBezTo>
                  <a:pt x="3" y="16"/>
                  <a:pt x="8" y="9"/>
                  <a:pt x="11" y="6"/>
                </a:cubicBezTo>
                <a:lnTo>
                  <a:pt x="15" y="3"/>
                </a:lnTo>
                <a:lnTo>
                  <a:pt x="12" y="6"/>
                </a:lnTo>
                <a:cubicBezTo>
                  <a:pt x="8" y="9"/>
                  <a:pt x="3" y="16"/>
                  <a:pt x="1" y="16"/>
                </a:cubicBezTo>
                <a:close/>
                <a:moveTo>
                  <a:pt x="3" y="9"/>
                </a:moveTo>
                <a:cubicBezTo>
                  <a:pt x="6" y="9"/>
                  <a:pt x="8" y="6"/>
                  <a:pt x="11" y="6"/>
                </a:cubicBezTo>
                <a:cubicBezTo>
                  <a:pt x="8" y="9"/>
                  <a:pt x="6" y="9"/>
                  <a:pt x="3" y="12"/>
                </a:cubicBezTo>
                <a:cubicBezTo>
                  <a:pt x="2" y="6"/>
                  <a:pt x="1" y="3"/>
                  <a:pt x="0" y="0"/>
                </a:cubicBezTo>
                <a:cubicBezTo>
                  <a:pt x="1" y="3"/>
                  <a:pt x="3" y="6"/>
                  <a:pt x="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9" name="Freeform 3025">
            <a:extLst>
              <a:ext uri="{FF2B5EF4-FFF2-40B4-BE49-F238E27FC236}">
                <a16:creationId xmlns:a16="http://schemas.microsoft.com/office/drawing/2014/main" id="{67C8B5DD-CFC5-0142-A345-11399C7FA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32150"/>
            <a:ext cx="20637" cy="20638"/>
          </a:xfrm>
          <a:custGeom>
            <a:avLst/>
            <a:gdLst>
              <a:gd name="T0" fmla="*/ 20281 w 58"/>
              <a:gd name="T1" fmla="*/ 10844 h 59"/>
              <a:gd name="T2" fmla="*/ 10319 w 58"/>
              <a:gd name="T3" fmla="*/ 20288 h 59"/>
              <a:gd name="T4" fmla="*/ 0 w 58"/>
              <a:gd name="T5" fmla="*/ 10844 h 59"/>
              <a:gd name="T6" fmla="*/ 10319 w 58"/>
              <a:gd name="T7" fmla="*/ 0 h 59"/>
              <a:gd name="T8" fmla="*/ 20281 w 58"/>
              <a:gd name="T9" fmla="*/ 10844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" h="59">
                <a:moveTo>
                  <a:pt x="57" y="31"/>
                </a:moveTo>
                <a:cubicBezTo>
                  <a:pt x="57" y="46"/>
                  <a:pt x="44" y="58"/>
                  <a:pt x="29" y="58"/>
                </a:cubicBezTo>
                <a:cubicBezTo>
                  <a:pt x="12" y="58"/>
                  <a:pt x="0" y="46"/>
                  <a:pt x="0" y="31"/>
                </a:cubicBezTo>
                <a:cubicBezTo>
                  <a:pt x="0" y="15"/>
                  <a:pt x="12" y="0"/>
                  <a:pt x="29" y="0"/>
                </a:cubicBezTo>
                <a:cubicBezTo>
                  <a:pt x="44" y="0"/>
                  <a:pt x="57" y="15"/>
                  <a:pt x="57" y="31"/>
                </a:cubicBezTo>
              </a:path>
            </a:pathLst>
          </a:custGeom>
          <a:solidFill>
            <a:srgbClr val="3E60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0" name="Freeform 3026">
            <a:extLst>
              <a:ext uri="{FF2B5EF4-FFF2-40B4-BE49-F238E27FC236}">
                <a16:creationId xmlns:a16="http://schemas.microsoft.com/office/drawing/2014/main" id="{38FF7760-8EE1-8347-AA71-6C0E07F3F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5325"/>
            <a:ext cx="3175" cy="6350"/>
          </a:xfrm>
          <a:custGeom>
            <a:avLst/>
            <a:gdLst>
              <a:gd name="T0" fmla="*/ 794 w 8"/>
              <a:gd name="T1" fmla="*/ 5976 h 17"/>
              <a:gd name="T2" fmla="*/ 0 w 8"/>
              <a:gd name="T3" fmla="*/ 5976 h 17"/>
              <a:gd name="T4" fmla="*/ 0 w 8"/>
              <a:gd name="T5" fmla="*/ 4482 h 17"/>
              <a:gd name="T6" fmla="*/ 2778 w 8"/>
              <a:gd name="T7" fmla="*/ 0 h 17"/>
              <a:gd name="T8" fmla="*/ 794 w 8"/>
              <a:gd name="T9" fmla="*/ 597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7">
                <a:moveTo>
                  <a:pt x="2" y="16"/>
                </a:moveTo>
                <a:lnTo>
                  <a:pt x="0" y="16"/>
                </a:lnTo>
                <a:lnTo>
                  <a:pt x="0" y="12"/>
                </a:lnTo>
                <a:lnTo>
                  <a:pt x="7" y="0"/>
                </a:lnTo>
                <a:lnTo>
                  <a:pt x="2" y="1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1" name="Freeform 3027">
            <a:extLst>
              <a:ext uri="{FF2B5EF4-FFF2-40B4-BE49-F238E27FC236}">
                <a16:creationId xmlns:a16="http://schemas.microsoft.com/office/drawing/2014/main" id="{8E4C53E0-D89B-EA4A-94C3-9456EE559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5325"/>
            <a:ext cx="1587" cy="6350"/>
          </a:xfrm>
          <a:custGeom>
            <a:avLst/>
            <a:gdLst>
              <a:gd name="T0" fmla="*/ 794 w 6"/>
              <a:gd name="T1" fmla="*/ 1984 h 16"/>
              <a:gd name="T2" fmla="*/ 1058 w 6"/>
              <a:gd name="T3" fmla="*/ 1191 h 16"/>
              <a:gd name="T4" fmla="*/ 794 w 6"/>
              <a:gd name="T5" fmla="*/ 1984 h 16"/>
              <a:gd name="T6" fmla="*/ 1323 w 6"/>
              <a:gd name="T7" fmla="*/ 0 h 16"/>
              <a:gd name="T8" fmla="*/ 1058 w 6"/>
              <a:gd name="T9" fmla="*/ 1191 h 16"/>
              <a:gd name="T10" fmla="*/ 1323 w 6"/>
              <a:gd name="T11" fmla="*/ 0 h 16"/>
              <a:gd name="T12" fmla="*/ 0 w 6"/>
              <a:gd name="T13" fmla="*/ 5953 h 16"/>
              <a:gd name="T14" fmla="*/ 794 w 6"/>
              <a:gd name="T15" fmla="*/ 1984 h 16"/>
              <a:gd name="T16" fmla="*/ 0 w 6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6">
                <a:moveTo>
                  <a:pt x="3" y="5"/>
                </a:moveTo>
                <a:cubicBezTo>
                  <a:pt x="4" y="4"/>
                  <a:pt x="4" y="3"/>
                  <a:pt x="4" y="3"/>
                </a:cubicBezTo>
                <a:cubicBezTo>
                  <a:pt x="4" y="3"/>
                  <a:pt x="4" y="4"/>
                  <a:pt x="3" y="5"/>
                </a:cubicBezTo>
                <a:close/>
                <a:moveTo>
                  <a:pt x="5" y="0"/>
                </a:moveTo>
                <a:cubicBezTo>
                  <a:pt x="5" y="0"/>
                  <a:pt x="5" y="1"/>
                  <a:pt x="4" y="3"/>
                </a:cubicBezTo>
                <a:cubicBezTo>
                  <a:pt x="5" y="2"/>
                  <a:pt x="5" y="1"/>
                  <a:pt x="5" y="0"/>
                </a:cubicBezTo>
                <a:close/>
                <a:moveTo>
                  <a:pt x="0" y="15"/>
                </a:moveTo>
                <a:cubicBezTo>
                  <a:pt x="0" y="15"/>
                  <a:pt x="0" y="12"/>
                  <a:pt x="3" y="5"/>
                </a:cubicBezTo>
                <a:cubicBezTo>
                  <a:pt x="2" y="10"/>
                  <a:pt x="0" y="15"/>
                  <a:pt x="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2" name="Freeform 3028">
            <a:extLst>
              <a:ext uri="{FF2B5EF4-FFF2-40B4-BE49-F238E27FC236}">
                <a16:creationId xmlns:a16="http://schemas.microsoft.com/office/drawing/2014/main" id="{790D0AE5-7A94-7F45-9166-478412509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3738"/>
            <a:ext cx="4763" cy="7937"/>
          </a:xfrm>
          <a:custGeom>
            <a:avLst/>
            <a:gdLst>
              <a:gd name="T0" fmla="*/ 1270 w 15"/>
              <a:gd name="T1" fmla="*/ 7540 h 20"/>
              <a:gd name="T2" fmla="*/ 0 w 15"/>
              <a:gd name="T3" fmla="*/ 0 h 20"/>
              <a:gd name="T4" fmla="*/ 1588 w 15"/>
              <a:gd name="T5" fmla="*/ 5953 h 20"/>
              <a:gd name="T6" fmla="*/ 4445 w 15"/>
              <a:gd name="T7" fmla="*/ 3175 h 20"/>
              <a:gd name="T8" fmla="*/ 1270 w 15"/>
              <a:gd name="T9" fmla="*/ 754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0">
                <a:moveTo>
                  <a:pt x="4" y="19"/>
                </a:moveTo>
                <a:cubicBezTo>
                  <a:pt x="3" y="15"/>
                  <a:pt x="1" y="6"/>
                  <a:pt x="0" y="0"/>
                </a:cubicBezTo>
                <a:cubicBezTo>
                  <a:pt x="2" y="6"/>
                  <a:pt x="4" y="12"/>
                  <a:pt x="5" y="15"/>
                </a:cubicBezTo>
                <a:cubicBezTo>
                  <a:pt x="8" y="13"/>
                  <a:pt x="11" y="10"/>
                  <a:pt x="14" y="8"/>
                </a:cubicBezTo>
                <a:cubicBezTo>
                  <a:pt x="11" y="11"/>
                  <a:pt x="6" y="19"/>
                  <a:pt x="4" y="1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3" name="Freeform 3029">
            <a:extLst>
              <a:ext uri="{FF2B5EF4-FFF2-40B4-BE49-F238E27FC236}">
                <a16:creationId xmlns:a16="http://schemas.microsoft.com/office/drawing/2014/main" id="{19E03A0A-611E-7F47-9E4B-998524A17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5325"/>
            <a:ext cx="4763" cy="6350"/>
          </a:xfrm>
          <a:custGeom>
            <a:avLst/>
            <a:gdLst>
              <a:gd name="T0" fmla="*/ 0 w 13"/>
              <a:gd name="T1" fmla="*/ 1121 h 17"/>
              <a:gd name="T2" fmla="*/ 1099 w 13"/>
              <a:gd name="T3" fmla="*/ 5976 h 17"/>
              <a:gd name="T4" fmla="*/ 0 w 13"/>
              <a:gd name="T5" fmla="*/ 1121 h 17"/>
              <a:gd name="T6" fmla="*/ 4397 w 13"/>
              <a:gd name="T7" fmla="*/ 2241 h 17"/>
              <a:gd name="T8" fmla="*/ 1099 w 13"/>
              <a:gd name="T9" fmla="*/ 5976 h 17"/>
              <a:gd name="T10" fmla="*/ 4397 w 13"/>
              <a:gd name="T11" fmla="*/ 2241 h 17"/>
              <a:gd name="T12" fmla="*/ 0 w 13"/>
              <a:gd name="T13" fmla="*/ 1121 h 17"/>
              <a:gd name="T14" fmla="*/ 0 w 13"/>
              <a:gd name="T15" fmla="*/ 0 h 17"/>
              <a:gd name="T16" fmla="*/ 366 w 13"/>
              <a:gd name="T17" fmla="*/ 0 h 17"/>
              <a:gd name="T18" fmla="*/ 1466 w 13"/>
              <a:gd name="T19" fmla="*/ 4482 h 17"/>
              <a:gd name="T20" fmla="*/ 0 w 13"/>
              <a:gd name="T21" fmla="*/ 1121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7">
                <a:moveTo>
                  <a:pt x="0" y="3"/>
                </a:moveTo>
                <a:cubicBezTo>
                  <a:pt x="2" y="8"/>
                  <a:pt x="3" y="13"/>
                  <a:pt x="3" y="16"/>
                </a:cubicBezTo>
                <a:cubicBezTo>
                  <a:pt x="3" y="13"/>
                  <a:pt x="1" y="7"/>
                  <a:pt x="0" y="3"/>
                </a:cubicBezTo>
                <a:close/>
                <a:moveTo>
                  <a:pt x="12" y="6"/>
                </a:moveTo>
                <a:cubicBezTo>
                  <a:pt x="8" y="12"/>
                  <a:pt x="6" y="16"/>
                  <a:pt x="3" y="16"/>
                </a:cubicBezTo>
                <a:cubicBezTo>
                  <a:pt x="6" y="16"/>
                  <a:pt x="8" y="9"/>
                  <a:pt x="12" y="6"/>
                </a:cubicBezTo>
                <a:close/>
                <a:moveTo>
                  <a:pt x="0" y="3"/>
                </a:moveTo>
                <a:lnTo>
                  <a:pt x="0" y="0"/>
                </a:lnTo>
                <a:lnTo>
                  <a:pt x="1" y="0"/>
                </a:lnTo>
                <a:cubicBezTo>
                  <a:pt x="2" y="6"/>
                  <a:pt x="3" y="9"/>
                  <a:pt x="4" y="12"/>
                </a:cubicBezTo>
                <a:cubicBezTo>
                  <a:pt x="3" y="9"/>
                  <a:pt x="2" y="6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4" name="Freeform 3030">
            <a:extLst>
              <a:ext uri="{FF2B5EF4-FFF2-40B4-BE49-F238E27FC236}">
                <a16:creationId xmlns:a16="http://schemas.microsoft.com/office/drawing/2014/main" id="{1A63B03A-CAD6-504E-8F3E-7D1E1F4DE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5325"/>
            <a:ext cx="1588" cy="7938"/>
          </a:xfrm>
          <a:custGeom>
            <a:avLst/>
            <a:gdLst>
              <a:gd name="T0" fmla="*/ 1191 w 4"/>
              <a:gd name="T1" fmla="*/ 6350 h 20"/>
              <a:gd name="T2" fmla="*/ 794 w 4"/>
              <a:gd name="T3" fmla="*/ 7541 h 20"/>
              <a:gd name="T4" fmla="*/ 0 w 4"/>
              <a:gd name="T5" fmla="*/ 6350 h 20"/>
              <a:gd name="T6" fmla="*/ 794 w 4"/>
              <a:gd name="T7" fmla="*/ 0 h 20"/>
              <a:gd name="T8" fmla="*/ 1191 w 4"/>
              <a:gd name="T9" fmla="*/ 635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0">
                <a:moveTo>
                  <a:pt x="3" y="16"/>
                </a:moveTo>
                <a:lnTo>
                  <a:pt x="2" y="19"/>
                </a:lnTo>
                <a:lnTo>
                  <a:pt x="0" y="16"/>
                </a:lnTo>
                <a:lnTo>
                  <a:pt x="2" y="0"/>
                </a:lnTo>
                <a:lnTo>
                  <a:pt x="3" y="1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5" name="Freeform 3031">
            <a:extLst>
              <a:ext uri="{FF2B5EF4-FFF2-40B4-BE49-F238E27FC236}">
                <a16:creationId xmlns:a16="http://schemas.microsoft.com/office/drawing/2014/main" id="{D8999A40-792D-7044-97A1-96A1710D5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5325"/>
            <a:ext cx="1588" cy="7938"/>
          </a:xfrm>
          <a:custGeom>
            <a:avLst/>
            <a:gdLst>
              <a:gd name="T0" fmla="*/ 635 w 5"/>
              <a:gd name="T1" fmla="*/ 7541 h 20"/>
              <a:gd name="T2" fmla="*/ 0 w 5"/>
              <a:gd name="T3" fmla="*/ 6350 h 20"/>
              <a:gd name="T4" fmla="*/ 635 w 5"/>
              <a:gd name="T5" fmla="*/ 6350 h 20"/>
              <a:gd name="T6" fmla="*/ 953 w 5"/>
              <a:gd name="T7" fmla="*/ 6350 h 20"/>
              <a:gd name="T8" fmla="*/ 635 w 5"/>
              <a:gd name="T9" fmla="*/ 0 h 20"/>
              <a:gd name="T10" fmla="*/ 1270 w 5"/>
              <a:gd name="T11" fmla="*/ 6350 h 20"/>
              <a:gd name="T12" fmla="*/ 635 w 5"/>
              <a:gd name="T13" fmla="*/ 7541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20">
                <a:moveTo>
                  <a:pt x="2" y="19"/>
                </a:moveTo>
                <a:lnTo>
                  <a:pt x="0" y="16"/>
                </a:lnTo>
                <a:lnTo>
                  <a:pt x="2" y="16"/>
                </a:lnTo>
                <a:lnTo>
                  <a:pt x="3" y="16"/>
                </a:lnTo>
                <a:lnTo>
                  <a:pt x="2" y="0"/>
                </a:lnTo>
                <a:cubicBezTo>
                  <a:pt x="3" y="6"/>
                  <a:pt x="4" y="16"/>
                  <a:pt x="4" y="16"/>
                </a:cubicBezTo>
                <a:lnTo>
                  <a:pt x="2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6" name="Freeform 3032">
            <a:extLst>
              <a:ext uri="{FF2B5EF4-FFF2-40B4-BE49-F238E27FC236}">
                <a16:creationId xmlns:a16="http://schemas.microsoft.com/office/drawing/2014/main" id="{0D25F819-40F4-504E-9BDC-8DB42CA5D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35325"/>
            <a:ext cx="6350" cy="7938"/>
          </a:xfrm>
          <a:custGeom>
            <a:avLst/>
            <a:gdLst>
              <a:gd name="T0" fmla="*/ 5997 w 18"/>
              <a:gd name="T1" fmla="*/ 2381 h 20"/>
              <a:gd name="T2" fmla="*/ 1764 w 18"/>
              <a:gd name="T3" fmla="*/ 7541 h 20"/>
              <a:gd name="T4" fmla="*/ 0 w 18"/>
              <a:gd name="T5" fmla="*/ 0 h 20"/>
              <a:gd name="T6" fmla="*/ 2469 w 18"/>
              <a:gd name="T7" fmla="*/ 6350 h 20"/>
              <a:gd name="T8" fmla="*/ 5997 w 18"/>
              <a:gd name="T9" fmla="*/ 2381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0">
                <a:moveTo>
                  <a:pt x="17" y="6"/>
                </a:moveTo>
                <a:cubicBezTo>
                  <a:pt x="13" y="9"/>
                  <a:pt x="8" y="16"/>
                  <a:pt x="5" y="19"/>
                </a:cubicBezTo>
                <a:cubicBezTo>
                  <a:pt x="4" y="16"/>
                  <a:pt x="3" y="6"/>
                  <a:pt x="0" y="0"/>
                </a:cubicBezTo>
                <a:cubicBezTo>
                  <a:pt x="3" y="3"/>
                  <a:pt x="5" y="9"/>
                  <a:pt x="7" y="16"/>
                </a:cubicBezTo>
                <a:cubicBezTo>
                  <a:pt x="10" y="12"/>
                  <a:pt x="13" y="6"/>
                  <a:pt x="17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7" name="Freeform 3033">
            <a:extLst>
              <a:ext uri="{FF2B5EF4-FFF2-40B4-BE49-F238E27FC236}">
                <a16:creationId xmlns:a16="http://schemas.microsoft.com/office/drawing/2014/main" id="{E443BB8B-C8A6-E645-A8F9-AC9AFD945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35325"/>
            <a:ext cx="4762" cy="7938"/>
          </a:xfrm>
          <a:custGeom>
            <a:avLst/>
            <a:gdLst>
              <a:gd name="T0" fmla="*/ 1701 w 14"/>
              <a:gd name="T1" fmla="*/ 7541 h 20"/>
              <a:gd name="T2" fmla="*/ 0 w 14"/>
              <a:gd name="T3" fmla="*/ 0 h 20"/>
              <a:gd name="T4" fmla="*/ 2041 w 14"/>
              <a:gd name="T5" fmla="*/ 7541 h 20"/>
              <a:gd name="T6" fmla="*/ 1701 w 14"/>
              <a:gd name="T7" fmla="*/ 7541 h 20"/>
              <a:gd name="T8" fmla="*/ 2381 w 14"/>
              <a:gd name="T9" fmla="*/ 6350 h 20"/>
              <a:gd name="T10" fmla="*/ 4422 w 14"/>
              <a:gd name="T11" fmla="*/ 3572 h 20"/>
              <a:gd name="T12" fmla="*/ 2381 w 14"/>
              <a:gd name="T13" fmla="*/ 635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20">
                <a:moveTo>
                  <a:pt x="5" y="19"/>
                </a:moveTo>
                <a:cubicBezTo>
                  <a:pt x="4" y="16"/>
                  <a:pt x="3" y="6"/>
                  <a:pt x="0" y="0"/>
                </a:cubicBezTo>
                <a:cubicBezTo>
                  <a:pt x="3" y="6"/>
                  <a:pt x="4" y="16"/>
                  <a:pt x="6" y="19"/>
                </a:cubicBezTo>
                <a:lnTo>
                  <a:pt x="5" y="19"/>
                </a:lnTo>
                <a:close/>
                <a:moveTo>
                  <a:pt x="7" y="16"/>
                </a:moveTo>
                <a:cubicBezTo>
                  <a:pt x="9" y="12"/>
                  <a:pt x="11" y="9"/>
                  <a:pt x="13" y="9"/>
                </a:cubicBezTo>
                <a:cubicBezTo>
                  <a:pt x="11" y="9"/>
                  <a:pt x="10" y="12"/>
                  <a:pt x="7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8" name="Freeform 3034">
            <a:extLst>
              <a:ext uri="{FF2B5EF4-FFF2-40B4-BE49-F238E27FC236}">
                <a16:creationId xmlns:a16="http://schemas.microsoft.com/office/drawing/2014/main" id="{DC51A0F3-0711-6241-9CE7-3A5D34C0D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5325"/>
            <a:ext cx="3175" cy="7938"/>
          </a:xfrm>
          <a:custGeom>
            <a:avLst/>
            <a:gdLst>
              <a:gd name="T0" fmla="*/ 1361 w 7"/>
              <a:gd name="T1" fmla="*/ 6350 h 20"/>
              <a:gd name="T2" fmla="*/ 907 w 7"/>
              <a:gd name="T3" fmla="*/ 7541 h 20"/>
              <a:gd name="T4" fmla="*/ 0 w 7"/>
              <a:gd name="T5" fmla="*/ 6350 h 20"/>
              <a:gd name="T6" fmla="*/ 2721 w 7"/>
              <a:gd name="T7" fmla="*/ 0 h 20"/>
              <a:gd name="T8" fmla="*/ 1361 w 7"/>
              <a:gd name="T9" fmla="*/ 635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20">
                <a:moveTo>
                  <a:pt x="3" y="16"/>
                </a:moveTo>
                <a:lnTo>
                  <a:pt x="2" y="19"/>
                </a:lnTo>
                <a:lnTo>
                  <a:pt x="0" y="16"/>
                </a:lnTo>
                <a:lnTo>
                  <a:pt x="6" y="0"/>
                </a:lnTo>
                <a:lnTo>
                  <a:pt x="3" y="1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9" name="Freeform 3035">
            <a:extLst>
              <a:ext uri="{FF2B5EF4-FFF2-40B4-BE49-F238E27FC236}">
                <a16:creationId xmlns:a16="http://schemas.microsoft.com/office/drawing/2014/main" id="{CF4466E8-BB35-4149-945D-F35A132AC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5325"/>
            <a:ext cx="1587" cy="6350"/>
          </a:xfrm>
          <a:custGeom>
            <a:avLst/>
            <a:gdLst>
              <a:gd name="T0" fmla="*/ 0 w 4"/>
              <a:gd name="T1" fmla="*/ 5953 h 16"/>
              <a:gd name="T2" fmla="*/ 794 w 4"/>
              <a:gd name="T3" fmla="*/ 3572 h 16"/>
              <a:gd name="T4" fmla="*/ 0 w 4"/>
              <a:gd name="T5" fmla="*/ 5953 h 16"/>
              <a:gd name="T6" fmla="*/ 1190 w 4"/>
              <a:gd name="T7" fmla="*/ 0 h 16"/>
              <a:gd name="T8" fmla="*/ 794 w 4"/>
              <a:gd name="T9" fmla="*/ 3572 h 16"/>
              <a:gd name="T10" fmla="*/ 1190 w 4"/>
              <a:gd name="T11" fmla="*/ 0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6">
                <a:moveTo>
                  <a:pt x="0" y="15"/>
                </a:moveTo>
                <a:cubicBezTo>
                  <a:pt x="1" y="14"/>
                  <a:pt x="1" y="12"/>
                  <a:pt x="2" y="9"/>
                </a:cubicBezTo>
                <a:cubicBezTo>
                  <a:pt x="1" y="12"/>
                  <a:pt x="1" y="14"/>
                  <a:pt x="0" y="15"/>
                </a:cubicBezTo>
                <a:close/>
                <a:moveTo>
                  <a:pt x="3" y="0"/>
                </a:moveTo>
                <a:cubicBezTo>
                  <a:pt x="3" y="2"/>
                  <a:pt x="2" y="6"/>
                  <a:pt x="2" y="9"/>
                </a:cubicBezTo>
                <a:cubicBezTo>
                  <a:pt x="2" y="7"/>
                  <a:pt x="3" y="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0" name="Freeform 3036">
            <a:extLst>
              <a:ext uri="{FF2B5EF4-FFF2-40B4-BE49-F238E27FC236}">
                <a16:creationId xmlns:a16="http://schemas.microsoft.com/office/drawing/2014/main" id="{8EFB198C-9E71-F94F-8E4F-CD8670300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35325"/>
            <a:ext cx="6350" cy="7938"/>
          </a:xfrm>
          <a:custGeom>
            <a:avLst/>
            <a:gdLst>
              <a:gd name="T0" fmla="*/ 5997 w 18"/>
              <a:gd name="T1" fmla="*/ 2071 h 23"/>
              <a:gd name="T2" fmla="*/ 2469 w 18"/>
              <a:gd name="T3" fmla="*/ 7593 h 23"/>
              <a:gd name="T4" fmla="*/ 0 w 18"/>
              <a:gd name="T5" fmla="*/ 0 h 23"/>
              <a:gd name="T6" fmla="*/ 2822 w 18"/>
              <a:gd name="T7" fmla="*/ 5522 h 23"/>
              <a:gd name="T8" fmla="*/ 5997 w 18"/>
              <a:gd name="T9" fmla="*/ 2071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3">
                <a:moveTo>
                  <a:pt x="17" y="6"/>
                </a:moveTo>
                <a:cubicBezTo>
                  <a:pt x="14" y="9"/>
                  <a:pt x="9" y="16"/>
                  <a:pt x="7" y="22"/>
                </a:cubicBezTo>
                <a:cubicBezTo>
                  <a:pt x="5" y="16"/>
                  <a:pt x="1" y="6"/>
                  <a:pt x="0" y="0"/>
                </a:cubicBezTo>
                <a:cubicBezTo>
                  <a:pt x="4" y="6"/>
                  <a:pt x="5" y="12"/>
                  <a:pt x="8" y="16"/>
                </a:cubicBezTo>
                <a:cubicBezTo>
                  <a:pt x="11" y="12"/>
                  <a:pt x="14" y="9"/>
                  <a:pt x="17" y="6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1" name="Freeform 3037">
            <a:extLst>
              <a:ext uri="{FF2B5EF4-FFF2-40B4-BE49-F238E27FC236}">
                <a16:creationId xmlns:a16="http://schemas.microsoft.com/office/drawing/2014/main" id="{A9552C14-E810-714C-B7E3-968C3CF47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35325"/>
            <a:ext cx="6350" cy="7938"/>
          </a:xfrm>
          <a:custGeom>
            <a:avLst/>
            <a:gdLst>
              <a:gd name="T0" fmla="*/ 706 w 18"/>
              <a:gd name="T1" fmla="*/ 2416 h 23"/>
              <a:gd name="T2" fmla="*/ 353 w 18"/>
              <a:gd name="T3" fmla="*/ 2071 h 23"/>
              <a:gd name="T4" fmla="*/ 353 w 18"/>
              <a:gd name="T5" fmla="*/ 1726 h 23"/>
              <a:gd name="T6" fmla="*/ 353 w 18"/>
              <a:gd name="T7" fmla="*/ 1381 h 23"/>
              <a:gd name="T8" fmla="*/ 353 w 18"/>
              <a:gd name="T9" fmla="*/ 1035 h 23"/>
              <a:gd name="T10" fmla="*/ 1411 w 18"/>
              <a:gd name="T11" fmla="*/ 2071 h 23"/>
              <a:gd name="T12" fmla="*/ 2822 w 18"/>
              <a:gd name="T13" fmla="*/ 5522 h 23"/>
              <a:gd name="T14" fmla="*/ 1058 w 18"/>
              <a:gd name="T15" fmla="*/ 3106 h 23"/>
              <a:gd name="T16" fmla="*/ 2469 w 18"/>
              <a:gd name="T17" fmla="*/ 7593 h 23"/>
              <a:gd name="T18" fmla="*/ 706 w 18"/>
              <a:gd name="T19" fmla="*/ 2416 h 23"/>
              <a:gd name="T20" fmla="*/ 0 w 18"/>
              <a:gd name="T21" fmla="*/ 0 h 23"/>
              <a:gd name="T22" fmla="*/ 353 w 18"/>
              <a:gd name="T23" fmla="*/ 1381 h 23"/>
              <a:gd name="T24" fmla="*/ 0 w 18"/>
              <a:gd name="T25" fmla="*/ 1035 h 23"/>
              <a:gd name="T26" fmla="*/ 0 w 18"/>
              <a:gd name="T27" fmla="*/ 0 h 23"/>
              <a:gd name="T28" fmla="*/ 4939 w 18"/>
              <a:gd name="T29" fmla="*/ 3106 h 23"/>
              <a:gd name="T30" fmla="*/ 2822 w 18"/>
              <a:gd name="T31" fmla="*/ 6212 h 23"/>
              <a:gd name="T32" fmla="*/ 4939 w 18"/>
              <a:gd name="T33" fmla="*/ 3106 h 23"/>
              <a:gd name="T34" fmla="*/ 4939 w 18"/>
              <a:gd name="T35" fmla="*/ 3106 h 23"/>
              <a:gd name="T36" fmla="*/ 2822 w 18"/>
              <a:gd name="T37" fmla="*/ 5522 h 23"/>
              <a:gd name="T38" fmla="*/ 4586 w 18"/>
              <a:gd name="T39" fmla="*/ 3106 h 23"/>
              <a:gd name="T40" fmla="*/ 5997 w 18"/>
              <a:gd name="T41" fmla="*/ 2071 h 23"/>
              <a:gd name="T42" fmla="*/ 4939 w 18"/>
              <a:gd name="T43" fmla="*/ 3106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" h="23">
                <a:moveTo>
                  <a:pt x="2" y="7"/>
                </a:moveTo>
                <a:cubicBezTo>
                  <a:pt x="2" y="7"/>
                  <a:pt x="1" y="7"/>
                  <a:pt x="1" y="6"/>
                </a:cubicBezTo>
                <a:lnTo>
                  <a:pt x="1" y="5"/>
                </a:lnTo>
                <a:lnTo>
                  <a:pt x="1" y="4"/>
                </a:lnTo>
                <a:lnTo>
                  <a:pt x="1" y="3"/>
                </a:lnTo>
                <a:lnTo>
                  <a:pt x="4" y="6"/>
                </a:lnTo>
                <a:cubicBezTo>
                  <a:pt x="4" y="9"/>
                  <a:pt x="6" y="12"/>
                  <a:pt x="8" y="16"/>
                </a:cubicBezTo>
                <a:cubicBezTo>
                  <a:pt x="6" y="13"/>
                  <a:pt x="5" y="11"/>
                  <a:pt x="3" y="9"/>
                </a:cubicBezTo>
                <a:cubicBezTo>
                  <a:pt x="5" y="13"/>
                  <a:pt x="6" y="18"/>
                  <a:pt x="7" y="22"/>
                </a:cubicBezTo>
                <a:cubicBezTo>
                  <a:pt x="6" y="18"/>
                  <a:pt x="4" y="12"/>
                  <a:pt x="2" y="7"/>
                </a:cubicBezTo>
                <a:close/>
                <a:moveTo>
                  <a:pt x="0" y="0"/>
                </a:moveTo>
                <a:cubicBezTo>
                  <a:pt x="0" y="2"/>
                  <a:pt x="1" y="3"/>
                  <a:pt x="1" y="4"/>
                </a:cubicBezTo>
                <a:cubicBezTo>
                  <a:pt x="1" y="4"/>
                  <a:pt x="0" y="4"/>
                  <a:pt x="0" y="3"/>
                </a:cubicBezTo>
                <a:lnTo>
                  <a:pt x="0" y="0"/>
                </a:lnTo>
                <a:close/>
                <a:moveTo>
                  <a:pt x="14" y="9"/>
                </a:moveTo>
                <a:cubicBezTo>
                  <a:pt x="13" y="14"/>
                  <a:pt x="10" y="15"/>
                  <a:pt x="8" y="18"/>
                </a:cubicBezTo>
                <a:cubicBezTo>
                  <a:pt x="10" y="15"/>
                  <a:pt x="12" y="14"/>
                  <a:pt x="14" y="9"/>
                </a:cubicBezTo>
                <a:close/>
                <a:moveTo>
                  <a:pt x="14" y="9"/>
                </a:moveTo>
                <a:cubicBezTo>
                  <a:pt x="12" y="12"/>
                  <a:pt x="10" y="15"/>
                  <a:pt x="8" y="16"/>
                </a:cubicBezTo>
                <a:cubicBezTo>
                  <a:pt x="10" y="15"/>
                  <a:pt x="12" y="12"/>
                  <a:pt x="13" y="9"/>
                </a:cubicBezTo>
                <a:cubicBezTo>
                  <a:pt x="15" y="6"/>
                  <a:pt x="16" y="6"/>
                  <a:pt x="17" y="6"/>
                </a:cubicBezTo>
                <a:cubicBezTo>
                  <a:pt x="16" y="6"/>
                  <a:pt x="15" y="6"/>
                  <a:pt x="1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2" name="Freeform 3038">
            <a:extLst>
              <a:ext uri="{FF2B5EF4-FFF2-40B4-BE49-F238E27FC236}">
                <a16:creationId xmlns:a16="http://schemas.microsoft.com/office/drawing/2014/main" id="{7A104D2C-8A97-294D-B7F7-10E5FD1C1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5325"/>
            <a:ext cx="1588" cy="7938"/>
          </a:xfrm>
          <a:custGeom>
            <a:avLst/>
            <a:gdLst>
              <a:gd name="T0" fmla="*/ 1191 w 4"/>
              <a:gd name="T1" fmla="*/ 6557 h 23"/>
              <a:gd name="T2" fmla="*/ 794 w 4"/>
              <a:gd name="T3" fmla="*/ 7593 h 23"/>
              <a:gd name="T4" fmla="*/ 0 w 4"/>
              <a:gd name="T5" fmla="*/ 6557 h 23"/>
              <a:gd name="T6" fmla="*/ 1191 w 4"/>
              <a:gd name="T7" fmla="*/ 0 h 23"/>
              <a:gd name="T8" fmla="*/ 1191 w 4"/>
              <a:gd name="T9" fmla="*/ 6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3">
                <a:moveTo>
                  <a:pt x="3" y="19"/>
                </a:moveTo>
                <a:lnTo>
                  <a:pt x="2" y="22"/>
                </a:lnTo>
                <a:lnTo>
                  <a:pt x="0" y="19"/>
                </a:lnTo>
                <a:lnTo>
                  <a:pt x="3" y="0"/>
                </a:lnTo>
                <a:lnTo>
                  <a:pt x="3" y="1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3" name="Freeform 3039">
            <a:extLst>
              <a:ext uri="{FF2B5EF4-FFF2-40B4-BE49-F238E27FC236}">
                <a16:creationId xmlns:a16="http://schemas.microsoft.com/office/drawing/2014/main" id="{1556EB26-38A0-A443-B88A-847563A06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35325"/>
            <a:ext cx="6350" cy="7938"/>
          </a:xfrm>
          <a:custGeom>
            <a:avLst/>
            <a:gdLst>
              <a:gd name="T0" fmla="*/ 5997 w 18"/>
              <a:gd name="T1" fmla="*/ 1191 h 20"/>
              <a:gd name="T2" fmla="*/ 2469 w 18"/>
              <a:gd name="T3" fmla="*/ 7541 h 20"/>
              <a:gd name="T4" fmla="*/ 0 w 18"/>
              <a:gd name="T5" fmla="*/ 0 h 20"/>
              <a:gd name="T6" fmla="*/ 2822 w 18"/>
              <a:gd name="T7" fmla="*/ 5160 h 20"/>
              <a:gd name="T8" fmla="*/ 5997 w 18"/>
              <a:gd name="T9" fmla="*/ 1191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0">
                <a:moveTo>
                  <a:pt x="17" y="3"/>
                </a:moveTo>
                <a:cubicBezTo>
                  <a:pt x="13" y="9"/>
                  <a:pt x="9" y="13"/>
                  <a:pt x="7" y="19"/>
                </a:cubicBezTo>
                <a:cubicBezTo>
                  <a:pt x="5" y="13"/>
                  <a:pt x="1" y="6"/>
                  <a:pt x="0" y="0"/>
                </a:cubicBezTo>
                <a:cubicBezTo>
                  <a:pt x="1" y="3"/>
                  <a:pt x="5" y="13"/>
                  <a:pt x="8" y="13"/>
                </a:cubicBezTo>
                <a:cubicBezTo>
                  <a:pt x="11" y="13"/>
                  <a:pt x="14" y="6"/>
                  <a:pt x="17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4" name="Freeform 3040">
            <a:extLst>
              <a:ext uri="{FF2B5EF4-FFF2-40B4-BE49-F238E27FC236}">
                <a16:creationId xmlns:a16="http://schemas.microsoft.com/office/drawing/2014/main" id="{6C8DCB29-B694-A249-89DE-D59CFDBEE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36913"/>
            <a:ext cx="6350" cy="6350"/>
          </a:xfrm>
          <a:custGeom>
            <a:avLst/>
            <a:gdLst>
              <a:gd name="T0" fmla="*/ 2615 w 17"/>
              <a:gd name="T1" fmla="*/ 5976 h 17"/>
              <a:gd name="T2" fmla="*/ 0 w 17"/>
              <a:gd name="T3" fmla="*/ 0 h 17"/>
              <a:gd name="T4" fmla="*/ 2615 w 17"/>
              <a:gd name="T5" fmla="*/ 5976 h 17"/>
              <a:gd name="T6" fmla="*/ 5229 w 17"/>
              <a:gd name="T7" fmla="*/ 1121 h 17"/>
              <a:gd name="T8" fmla="*/ 2615 w 17"/>
              <a:gd name="T9" fmla="*/ 5976 h 17"/>
              <a:gd name="T10" fmla="*/ 5976 w 17"/>
              <a:gd name="T11" fmla="*/ 0 h 17"/>
              <a:gd name="T12" fmla="*/ 5976 w 17"/>
              <a:gd name="T13" fmla="*/ 374 h 17"/>
              <a:gd name="T14" fmla="*/ 5229 w 17"/>
              <a:gd name="T15" fmla="*/ 1121 h 17"/>
              <a:gd name="T16" fmla="*/ 4856 w 17"/>
              <a:gd name="T17" fmla="*/ 1121 h 17"/>
              <a:gd name="T18" fmla="*/ 5976 w 17"/>
              <a:gd name="T19" fmla="*/ 0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17">
                <a:moveTo>
                  <a:pt x="7" y="16"/>
                </a:moveTo>
                <a:cubicBezTo>
                  <a:pt x="5" y="10"/>
                  <a:pt x="1" y="3"/>
                  <a:pt x="0" y="0"/>
                </a:cubicBezTo>
                <a:cubicBezTo>
                  <a:pt x="4" y="3"/>
                  <a:pt x="5" y="10"/>
                  <a:pt x="7" y="16"/>
                </a:cubicBezTo>
                <a:cubicBezTo>
                  <a:pt x="8" y="13"/>
                  <a:pt x="12" y="10"/>
                  <a:pt x="14" y="3"/>
                </a:cubicBezTo>
                <a:cubicBezTo>
                  <a:pt x="12" y="10"/>
                  <a:pt x="9" y="13"/>
                  <a:pt x="7" y="16"/>
                </a:cubicBezTo>
                <a:close/>
                <a:moveTo>
                  <a:pt x="16" y="0"/>
                </a:moveTo>
                <a:lnTo>
                  <a:pt x="16" y="1"/>
                </a:lnTo>
                <a:cubicBezTo>
                  <a:pt x="15" y="2"/>
                  <a:pt x="15" y="3"/>
                  <a:pt x="14" y="3"/>
                </a:cubicBezTo>
                <a:lnTo>
                  <a:pt x="13" y="3"/>
                </a:lnTo>
                <a:cubicBezTo>
                  <a:pt x="14" y="3"/>
                  <a:pt x="16" y="1"/>
                  <a:pt x="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5" name="Freeform 3041">
            <a:extLst>
              <a:ext uri="{FF2B5EF4-FFF2-40B4-BE49-F238E27FC236}">
                <a16:creationId xmlns:a16="http://schemas.microsoft.com/office/drawing/2014/main" id="{A17689CF-1C79-8A40-8C64-BB34838AE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5325"/>
            <a:ext cx="1587" cy="7938"/>
          </a:xfrm>
          <a:custGeom>
            <a:avLst/>
            <a:gdLst>
              <a:gd name="T0" fmla="*/ 952 w 5"/>
              <a:gd name="T1" fmla="*/ 6350 h 20"/>
              <a:gd name="T2" fmla="*/ 317 w 5"/>
              <a:gd name="T3" fmla="*/ 7541 h 20"/>
              <a:gd name="T4" fmla="*/ 0 w 5"/>
              <a:gd name="T5" fmla="*/ 6350 h 20"/>
              <a:gd name="T6" fmla="*/ 1270 w 5"/>
              <a:gd name="T7" fmla="*/ 0 h 20"/>
              <a:gd name="T8" fmla="*/ 952 w 5"/>
              <a:gd name="T9" fmla="*/ 635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20">
                <a:moveTo>
                  <a:pt x="3" y="16"/>
                </a:moveTo>
                <a:lnTo>
                  <a:pt x="1" y="19"/>
                </a:lnTo>
                <a:lnTo>
                  <a:pt x="0" y="16"/>
                </a:lnTo>
                <a:lnTo>
                  <a:pt x="4" y="0"/>
                </a:lnTo>
                <a:lnTo>
                  <a:pt x="3" y="1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6" name="Freeform 3042">
            <a:extLst>
              <a:ext uri="{FF2B5EF4-FFF2-40B4-BE49-F238E27FC236}">
                <a16:creationId xmlns:a16="http://schemas.microsoft.com/office/drawing/2014/main" id="{7719E9B4-A240-B245-882A-BC681FAB2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8500"/>
            <a:ext cx="1587" cy="4763"/>
          </a:xfrm>
          <a:custGeom>
            <a:avLst/>
            <a:gdLst>
              <a:gd name="T0" fmla="*/ 794 w 4"/>
              <a:gd name="T1" fmla="*/ 3297 h 13"/>
              <a:gd name="T2" fmla="*/ 0 w 4"/>
              <a:gd name="T3" fmla="*/ 4397 h 13"/>
              <a:gd name="T4" fmla="*/ 397 w 4"/>
              <a:gd name="T5" fmla="*/ 3297 h 13"/>
              <a:gd name="T6" fmla="*/ 1190 w 4"/>
              <a:gd name="T7" fmla="*/ 0 h 13"/>
              <a:gd name="T8" fmla="*/ 794 w 4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3">
                <a:moveTo>
                  <a:pt x="2" y="9"/>
                </a:moveTo>
                <a:lnTo>
                  <a:pt x="0" y="12"/>
                </a:lnTo>
                <a:lnTo>
                  <a:pt x="1" y="9"/>
                </a:lnTo>
                <a:cubicBezTo>
                  <a:pt x="1" y="9"/>
                  <a:pt x="1" y="9"/>
                  <a:pt x="3" y="0"/>
                </a:cubicBezTo>
                <a:cubicBezTo>
                  <a:pt x="2" y="5"/>
                  <a:pt x="2" y="9"/>
                  <a:pt x="2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7" name="Freeform 3043">
            <a:extLst>
              <a:ext uri="{FF2B5EF4-FFF2-40B4-BE49-F238E27FC236}">
                <a16:creationId xmlns:a16="http://schemas.microsoft.com/office/drawing/2014/main" id="{7390DD33-7B5F-2F48-AA6D-67BC5AC46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36913"/>
            <a:ext cx="6350" cy="7937"/>
          </a:xfrm>
          <a:custGeom>
            <a:avLst/>
            <a:gdLst>
              <a:gd name="T0" fmla="*/ 6016 w 19"/>
              <a:gd name="T1" fmla="*/ 1191 h 20"/>
              <a:gd name="T2" fmla="*/ 3342 w 19"/>
              <a:gd name="T3" fmla="*/ 7540 h 20"/>
              <a:gd name="T4" fmla="*/ 0 w 19"/>
              <a:gd name="T5" fmla="*/ 0 h 20"/>
              <a:gd name="T6" fmla="*/ 3342 w 19"/>
              <a:gd name="T7" fmla="*/ 5159 h 20"/>
              <a:gd name="T8" fmla="*/ 6016 w 19"/>
              <a:gd name="T9" fmla="*/ 1191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0">
                <a:moveTo>
                  <a:pt x="18" y="3"/>
                </a:moveTo>
                <a:cubicBezTo>
                  <a:pt x="15" y="10"/>
                  <a:pt x="12" y="13"/>
                  <a:pt x="10" y="19"/>
                </a:cubicBezTo>
                <a:cubicBezTo>
                  <a:pt x="8" y="13"/>
                  <a:pt x="3" y="6"/>
                  <a:pt x="0" y="0"/>
                </a:cubicBezTo>
                <a:cubicBezTo>
                  <a:pt x="3" y="6"/>
                  <a:pt x="7" y="10"/>
                  <a:pt x="10" y="13"/>
                </a:cubicBezTo>
                <a:cubicBezTo>
                  <a:pt x="13" y="10"/>
                  <a:pt x="15" y="6"/>
                  <a:pt x="18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8" name="Freeform 3044">
            <a:extLst>
              <a:ext uri="{FF2B5EF4-FFF2-40B4-BE49-F238E27FC236}">
                <a16:creationId xmlns:a16="http://schemas.microsoft.com/office/drawing/2014/main" id="{BB088831-06E1-F146-A463-6CBAB1AE5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8500"/>
            <a:ext cx="3175" cy="6350"/>
          </a:xfrm>
          <a:custGeom>
            <a:avLst/>
            <a:gdLst>
              <a:gd name="T0" fmla="*/ 353 w 9"/>
              <a:gd name="T1" fmla="*/ 5953 h 16"/>
              <a:gd name="T2" fmla="*/ 353 w 9"/>
              <a:gd name="T3" fmla="*/ 5953 h 16"/>
              <a:gd name="T4" fmla="*/ 353 w 9"/>
              <a:gd name="T5" fmla="*/ 5953 h 16"/>
              <a:gd name="T6" fmla="*/ 1764 w 9"/>
              <a:gd name="T7" fmla="*/ 1588 h 16"/>
              <a:gd name="T8" fmla="*/ 0 w 9"/>
              <a:gd name="T9" fmla="*/ 3969 h 16"/>
              <a:gd name="T10" fmla="*/ 1764 w 9"/>
              <a:gd name="T11" fmla="*/ 1191 h 16"/>
              <a:gd name="T12" fmla="*/ 2117 w 9"/>
              <a:gd name="T13" fmla="*/ 794 h 16"/>
              <a:gd name="T14" fmla="*/ 2822 w 9"/>
              <a:gd name="T15" fmla="*/ 0 h 16"/>
              <a:gd name="T16" fmla="*/ 2117 w 9"/>
              <a:gd name="T17" fmla="*/ 1191 h 16"/>
              <a:gd name="T18" fmla="*/ 353 w 9"/>
              <a:gd name="T19" fmla="*/ 5953 h 16"/>
              <a:gd name="T20" fmla="*/ 353 w 9"/>
              <a:gd name="T21" fmla="*/ 5953 h 16"/>
              <a:gd name="T22" fmla="*/ 353 w 9"/>
              <a:gd name="T23" fmla="*/ 5953 h 16"/>
              <a:gd name="T24" fmla="*/ 353 w 9"/>
              <a:gd name="T25" fmla="*/ 5953 h 16"/>
              <a:gd name="T26" fmla="*/ 353 w 9"/>
              <a:gd name="T27" fmla="*/ 5953 h 16"/>
              <a:gd name="T28" fmla="*/ 1764 w 9"/>
              <a:gd name="T29" fmla="*/ 1191 h 16"/>
              <a:gd name="T30" fmla="*/ 1764 w 9"/>
              <a:gd name="T31" fmla="*/ 1588 h 16"/>
              <a:gd name="T32" fmla="*/ 1764 w 9"/>
              <a:gd name="T33" fmla="*/ 1191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" h="16">
                <a:moveTo>
                  <a:pt x="1" y="15"/>
                </a:move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2"/>
                  <a:pt x="4" y="8"/>
                  <a:pt x="5" y="4"/>
                </a:cubicBezTo>
                <a:cubicBezTo>
                  <a:pt x="4" y="7"/>
                  <a:pt x="3" y="7"/>
                  <a:pt x="0" y="10"/>
                </a:cubicBezTo>
                <a:cubicBezTo>
                  <a:pt x="2" y="7"/>
                  <a:pt x="4" y="7"/>
                  <a:pt x="5" y="3"/>
                </a:cubicBezTo>
                <a:lnTo>
                  <a:pt x="6" y="2"/>
                </a:lnTo>
                <a:lnTo>
                  <a:pt x="8" y="0"/>
                </a:lnTo>
                <a:cubicBezTo>
                  <a:pt x="8" y="0"/>
                  <a:pt x="7" y="2"/>
                  <a:pt x="6" y="3"/>
                </a:cubicBezTo>
                <a:cubicBezTo>
                  <a:pt x="5" y="6"/>
                  <a:pt x="2" y="12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1" y="15"/>
                  <a:pt x="1" y="15"/>
                </a:cubicBezTo>
                <a:close/>
                <a:moveTo>
                  <a:pt x="5" y="3"/>
                </a:moveTo>
                <a:cubicBezTo>
                  <a:pt x="5" y="3"/>
                  <a:pt x="5" y="3"/>
                  <a:pt x="5" y="4"/>
                </a:cubicBezTo>
                <a:cubicBezTo>
                  <a:pt x="5" y="4"/>
                  <a:pt x="5" y="3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9" name="Freeform 3045">
            <a:extLst>
              <a:ext uri="{FF2B5EF4-FFF2-40B4-BE49-F238E27FC236}">
                <a16:creationId xmlns:a16="http://schemas.microsoft.com/office/drawing/2014/main" id="{3C009DAA-F094-E848-93FC-581EB15A9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6913"/>
            <a:ext cx="1588" cy="7937"/>
          </a:xfrm>
          <a:custGeom>
            <a:avLst/>
            <a:gdLst>
              <a:gd name="T0" fmla="*/ 1323 w 6"/>
              <a:gd name="T1" fmla="*/ 6350 h 20"/>
              <a:gd name="T2" fmla="*/ 1059 w 6"/>
              <a:gd name="T3" fmla="*/ 7540 h 20"/>
              <a:gd name="T4" fmla="*/ 529 w 6"/>
              <a:gd name="T5" fmla="*/ 6350 h 20"/>
              <a:gd name="T6" fmla="*/ 0 w 6"/>
              <a:gd name="T7" fmla="*/ 0 h 20"/>
              <a:gd name="T8" fmla="*/ 1323 w 6"/>
              <a:gd name="T9" fmla="*/ 635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20">
                <a:moveTo>
                  <a:pt x="5" y="16"/>
                </a:moveTo>
                <a:lnTo>
                  <a:pt x="4" y="19"/>
                </a:lnTo>
                <a:lnTo>
                  <a:pt x="2" y="16"/>
                </a:lnTo>
                <a:lnTo>
                  <a:pt x="0" y="0"/>
                </a:lnTo>
                <a:lnTo>
                  <a:pt x="5" y="1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0" name="Freeform 3046">
            <a:extLst>
              <a:ext uri="{FF2B5EF4-FFF2-40B4-BE49-F238E27FC236}">
                <a16:creationId xmlns:a16="http://schemas.microsoft.com/office/drawing/2014/main" id="{0306D7EE-A056-4740-9A62-F2F46428C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6913"/>
            <a:ext cx="1588" cy="6350"/>
          </a:xfrm>
          <a:custGeom>
            <a:avLst/>
            <a:gdLst>
              <a:gd name="T0" fmla="*/ 794 w 6"/>
              <a:gd name="T1" fmla="*/ 3735 h 17"/>
              <a:gd name="T2" fmla="*/ 0 w 6"/>
              <a:gd name="T3" fmla="*/ 0 h 17"/>
              <a:gd name="T4" fmla="*/ 794 w 6"/>
              <a:gd name="T5" fmla="*/ 3735 h 17"/>
              <a:gd name="T6" fmla="*/ 1323 w 6"/>
              <a:gd name="T7" fmla="*/ 5976 h 17"/>
              <a:gd name="T8" fmla="*/ 794 w 6"/>
              <a:gd name="T9" fmla="*/ 3735 h 17"/>
              <a:gd name="T10" fmla="*/ 1323 w 6"/>
              <a:gd name="T11" fmla="*/ 5976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3" y="10"/>
                </a:moveTo>
                <a:cubicBezTo>
                  <a:pt x="2" y="7"/>
                  <a:pt x="1" y="3"/>
                  <a:pt x="0" y="0"/>
                </a:cubicBezTo>
                <a:cubicBezTo>
                  <a:pt x="2" y="5"/>
                  <a:pt x="3" y="8"/>
                  <a:pt x="3" y="10"/>
                </a:cubicBezTo>
                <a:close/>
                <a:moveTo>
                  <a:pt x="5" y="16"/>
                </a:moveTo>
                <a:cubicBezTo>
                  <a:pt x="4" y="16"/>
                  <a:pt x="4" y="14"/>
                  <a:pt x="3" y="10"/>
                </a:cubicBezTo>
                <a:cubicBezTo>
                  <a:pt x="4" y="13"/>
                  <a:pt x="5" y="16"/>
                  <a:pt x="5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1" name="Freeform 3047">
            <a:extLst>
              <a:ext uri="{FF2B5EF4-FFF2-40B4-BE49-F238E27FC236}">
                <a16:creationId xmlns:a16="http://schemas.microsoft.com/office/drawing/2014/main" id="{8F8131F0-98CD-0B45-9BA8-E44638DD7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38500"/>
            <a:ext cx="6350" cy="7938"/>
          </a:xfrm>
          <a:custGeom>
            <a:avLst/>
            <a:gdLst>
              <a:gd name="T0" fmla="*/ 3528 w 18"/>
              <a:gd name="T1" fmla="*/ 7541 h 20"/>
              <a:gd name="T2" fmla="*/ 0 w 18"/>
              <a:gd name="T3" fmla="*/ 0 h 20"/>
              <a:gd name="T4" fmla="*/ 3528 w 18"/>
              <a:gd name="T5" fmla="*/ 5160 h 20"/>
              <a:gd name="T6" fmla="*/ 5997 w 18"/>
              <a:gd name="T7" fmla="*/ 1191 h 20"/>
              <a:gd name="T8" fmla="*/ 3528 w 18"/>
              <a:gd name="T9" fmla="*/ 7541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0">
                <a:moveTo>
                  <a:pt x="10" y="19"/>
                </a:moveTo>
                <a:cubicBezTo>
                  <a:pt x="7" y="13"/>
                  <a:pt x="3" y="7"/>
                  <a:pt x="0" y="0"/>
                </a:cubicBezTo>
                <a:cubicBezTo>
                  <a:pt x="3" y="3"/>
                  <a:pt x="7" y="10"/>
                  <a:pt x="10" y="13"/>
                </a:cubicBezTo>
                <a:cubicBezTo>
                  <a:pt x="12" y="10"/>
                  <a:pt x="14" y="7"/>
                  <a:pt x="17" y="3"/>
                </a:cubicBezTo>
                <a:cubicBezTo>
                  <a:pt x="14" y="8"/>
                  <a:pt x="11" y="13"/>
                  <a:pt x="10" y="19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2" name="Freeform 3048">
            <a:extLst>
              <a:ext uri="{FF2B5EF4-FFF2-40B4-BE49-F238E27FC236}">
                <a16:creationId xmlns:a16="http://schemas.microsoft.com/office/drawing/2014/main" id="{4672C1EC-7E52-934A-B58B-872688EF6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38500"/>
            <a:ext cx="6350" cy="4763"/>
          </a:xfrm>
          <a:custGeom>
            <a:avLst/>
            <a:gdLst>
              <a:gd name="T0" fmla="*/ 1003 w 19"/>
              <a:gd name="T1" fmla="*/ 1021 h 14"/>
              <a:gd name="T2" fmla="*/ 3342 w 19"/>
              <a:gd name="T3" fmla="*/ 4423 h 14"/>
              <a:gd name="T4" fmla="*/ 668 w 19"/>
              <a:gd name="T5" fmla="*/ 1021 h 14"/>
              <a:gd name="T6" fmla="*/ 0 w 19"/>
              <a:gd name="T7" fmla="*/ 0 h 14"/>
              <a:gd name="T8" fmla="*/ 1003 w 19"/>
              <a:gd name="T9" fmla="*/ 1021 h 14"/>
              <a:gd name="T10" fmla="*/ 4679 w 19"/>
              <a:gd name="T11" fmla="*/ 2382 h 14"/>
              <a:gd name="T12" fmla="*/ 5682 w 19"/>
              <a:gd name="T13" fmla="*/ 1021 h 14"/>
              <a:gd name="T14" fmla="*/ 5013 w 19"/>
              <a:gd name="T15" fmla="*/ 2382 h 14"/>
              <a:gd name="T16" fmla="*/ 3342 w 19"/>
              <a:gd name="T17" fmla="*/ 4423 h 14"/>
              <a:gd name="T18" fmla="*/ 4679 w 19"/>
              <a:gd name="T19" fmla="*/ 2382 h 14"/>
              <a:gd name="T20" fmla="*/ 5682 w 19"/>
              <a:gd name="T21" fmla="*/ 1021 h 14"/>
              <a:gd name="T22" fmla="*/ 6016 w 19"/>
              <a:gd name="T23" fmla="*/ 340 h 14"/>
              <a:gd name="T24" fmla="*/ 6016 w 19"/>
              <a:gd name="T25" fmla="*/ 0 h 14"/>
              <a:gd name="T26" fmla="*/ 6016 w 19"/>
              <a:gd name="T27" fmla="*/ 680 h 14"/>
              <a:gd name="T28" fmla="*/ 5682 w 19"/>
              <a:gd name="T29" fmla="*/ 1021 h 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9" h="14">
                <a:moveTo>
                  <a:pt x="3" y="3"/>
                </a:moveTo>
                <a:cubicBezTo>
                  <a:pt x="6" y="7"/>
                  <a:pt x="8" y="10"/>
                  <a:pt x="10" y="13"/>
                </a:cubicBezTo>
                <a:cubicBezTo>
                  <a:pt x="7" y="10"/>
                  <a:pt x="6" y="7"/>
                  <a:pt x="2" y="3"/>
                </a:cubicBezTo>
                <a:lnTo>
                  <a:pt x="0" y="0"/>
                </a:lnTo>
                <a:lnTo>
                  <a:pt x="3" y="3"/>
                </a:lnTo>
                <a:close/>
                <a:moveTo>
                  <a:pt x="14" y="7"/>
                </a:moveTo>
                <a:cubicBezTo>
                  <a:pt x="15" y="4"/>
                  <a:pt x="16" y="4"/>
                  <a:pt x="17" y="3"/>
                </a:cubicBezTo>
                <a:cubicBezTo>
                  <a:pt x="16" y="4"/>
                  <a:pt x="15" y="5"/>
                  <a:pt x="15" y="7"/>
                </a:cubicBezTo>
                <a:cubicBezTo>
                  <a:pt x="15" y="7"/>
                  <a:pt x="12" y="10"/>
                  <a:pt x="10" y="13"/>
                </a:cubicBezTo>
                <a:cubicBezTo>
                  <a:pt x="11" y="10"/>
                  <a:pt x="14" y="7"/>
                  <a:pt x="14" y="7"/>
                </a:cubicBezTo>
                <a:close/>
                <a:moveTo>
                  <a:pt x="17" y="3"/>
                </a:moveTo>
                <a:cubicBezTo>
                  <a:pt x="17" y="2"/>
                  <a:pt x="18" y="2"/>
                  <a:pt x="18" y="1"/>
                </a:cubicBezTo>
                <a:cubicBezTo>
                  <a:pt x="18" y="1"/>
                  <a:pt x="18" y="0"/>
                  <a:pt x="18" y="0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2"/>
                  <a:pt x="17" y="2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3" name="Freeform 3049">
            <a:extLst>
              <a:ext uri="{FF2B5EF4-FFF2-40B4-BE49-F238E27FC236}">
                <a16:creationId xmlns:a16="http://schemas.microsoft.com/office/drawing/2014/main" id="{277A09DC-45AC-904C-BD33-FD620AAA8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6913"/>
            <a:ext cx="1588" cy="7937"/>
          </a:xfrm>
          <a:custGeom>
            <a:avLst/>
            <a:gdLst>
              <a:gd name="T0" fmla="*/ 1191 w 4"/>
              <a:gd name="T1" fmla="*/ 6557 h 23"/>
              <a:gd name="T2" fmla="*/ 794 w 4"/>
              <a:gd name="T3" fmla="*/ 7592 h 23"/>
              <a:gd name="T4" fmla="*/ 0 w 4"/>
              <a:gd name="T5" fmla="*/ 6557 h 23"/>
              <a:gd name="T6" fmla="*/ 794 w 4"/>
              <a:gd name="T7" fmla="*/ 0 h 23"/>
              <a:gd name="T8" fmla="*/ 1191 w 4"/>
              <a:gd name="T9" fmla="*/ 6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3">
                <a:moveTo>
                  <a:pt x="3" y="19"/>
                </a:moveTo>
                <a:lnTo>
                  <a:pt x="2" y="22"/>
                </a:lnTo>
                <a:lnTo>
                  <a:pt x="0" y="19"/>
                </a:lnTo>
                <a:lnTo>
                  <a:pt x="2" y="0"/>
                </a:lnTo>
                <a:lnTo>
                  <a:pt x="3" y="1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4" name="Freeform 3050">
            <a:extLst>
              <a:ext uri="{FF2B5EF4-FFF2-40B4-BE49-F238E27FC236}">
                <a16:creationId xmlns:a16="http://schemas.microsoft.com/office/drawing/2014/main" id="{19A071EF-587D-A842-8DA4-5033FBA10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36913"/>
            <a:ext cx="1587" cy="7937"/>
          </a:xfrm>
          <a:custGeom>
            <a:avLst/>
            <a:gdLst>
              <a:gd name="T0" fmla="*/ 794 w 2"/>
              <a:gd name="T1" fmla="*/ 7540 h 20"/>
              <a:gd name="T2" fmla="*/ 0 w 2"/>
              <a:gd name="T3" fmla="*/ 0 h 20"/>
              <a:gd name="T4" fmla="*/ 794 w 2"/>
              <a:gd name="T5" fmla="*/ 7540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20">
                <a:moveTo>
                  <a:pt x="1" y="19"/>
                </a:moveTo>
                <a:cubicBezTo>
                  <a:pt x="1" y="19"/>
                  <a:pt x="0" y="16"/>
                  <a:pt x="0" y="0"/>
                </a:cubicBezTo>
                <a:cubicBezTo>
                  <a:pt x="0" y="10"/>
                  <a:pt x="1" y="19"/>
                  <a:pt x="1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5" name="Freeform 3051">
            <a:extLst>
              <a:ext uri="{FF2B5EF4-FFF2-40B4-BE49-F238E27FC236}">
                <a16:creationId xmlns:a16="http://schemas.microsoft.com/office/drawing/2014/main" id="{703CC171-9809-C04D-861C-464A51EDC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38500"/>
            <a:ext cx="7938" cy="7938"/>
          </a:xfrm>
          <a:custGeom>
            <a:avLst/>
            <a:gdLst>
              <a:gd name="T0" fmla="*/ 7541 w 20"/>
              <a:gd name="T1" fmla="*/ 1191 h 20"/>
              <a:gd name="T2" fmla="*/ 3969 w 20"/>
              <a:gd name="T3" fmla="*/ 7541 h 20"/>
              <a:gd name="T4" fmla="*/ 0 w 20"/>
              <a:gd name="T5" fmla="*/ 0 h 20"/>
              <a:gd name="T6" fmla="*/ 3969 w 20"/>
              <a:gd name="T7" fmla="*/ 5160 h 20"/>
              <a:gd name="T8" fmla="*/ 7541 w 20"/>
              <a:gd name="T9" fmla="*/ 1191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9" y="3"/>
                </a:moveTo>
                <a:cubicBezTo>
                  <a:pt x="15" y="7"/>
                  <a:pt x="12" y="16"/>
                  <a:pt x="10" y="19"/>
                </a:cubicBezTo>
                <a:cubicBezTo>
                  <a:pt x="7" y="16"/>
                  <a:pt x="3" y="7"/>
                  <a:pt x="0" y="0"/>
                </a:cubicBezTo>
                <a:cubicBezTo>
                  <a:pt x="3" y="7"/>
                  <a:pt x="7" y="10"/>
                  <a:pt x="10" y="13"/>
                </a:cubicBezTo>
                <a:cubicBezTo>
                  <a:pt x="13" y="10"/>
                  <a:pt x="15" y="7"/>
                  <a:pt x="19" y="3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6" name="Freeform 3052">
            <a:extLst>
              <a:ext uri="{FF2B5EF4-FFF2-40B4-BE49-F238E27FC236}">
                <a16:creationId xmlns:a16="http://schemas.microsoft.com/office/drawing/2014/main" id="{238DC68C-A684-724D-B878-9D25B5154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38500"/>
            <a:ext cx="3175" cy="7938"/>
          </a:xfrm>
          <a:custGeom>
            <a:avLst/>
            <a:gdLst>
              <a:gd name="T0" fmla="*/ 0 w 11"/>
              <a:gd name="T1" fmla="*/ 0 h 20"/>
              <a:gd name="T2" fmla="*/ 1155 w 11"/>
              <a:gd name="T3" fmla="*/ 2778 h 20"/>
              <a:gd name="T4" fmla="*/ 2886 w 11"/>
              <a:gd name="T5" fmla="*/ 7541 h 20"/>
              <a:gd name="T6" fmla="*/ 1155 w 11"/>
              <a:gd name="T7" fmla="*/ 2778 h 20"/>
              <a:gd name="T8" fmla="*/ 1155 w 11"/>
              <a:gd name="T9" fmla="*/ 2778 h 20"/>
              <a:gd name="T10" fmla="*/ 1155 w 11"/>
              <a:gd name="T11" fmla="*/ 2778 h 20"/>
              <a:gd name="T12" fmla="*/ 0 w 11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20">
                <a:moveTo>
                  <a:pt x="0" y="0"/>
                </a:moveTo>
                <a:cubicBezTo>
                  <a:pt x="1" y="2"/>
                  <a:pt x="2" y="5"/>
                  <a:pt x="4" y="7"/>
                </a:cubicBezTo>
                <a:lnTo>
                  <a:pt x="10" y="19"/>
                </a:lnTo>
                <a:cubicBezTo>
                  <a:pt x="8" y="17"/>
                  <a:pt x="6" y="12"/>
                  <a:pt x="4" y="7"/>
                </a:cubicBezTo>
                <a:cubicBezTo>
                  <a:pt x="3" y="7"/>
                  <a:pt x="4" y="7"/>
                  <a:pt x="4" y="7"/>
                </a:cubicBezTo>
                <a:cubicBezTo>
                  <a:pt x="4" y="7"/>
                  <a:pt x="3" y="7"/>
                  <a:pt x="4" y="7"/>
                </a:cubicBezTo>
                <a:cubicBezTo>
                  <a:pt x="2" y="4"/>
                  <a:pt x="1" y="2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7" name="Freeform 3053">
            <a:extLst>
              <a:ext uri="{FF2B5EF4-FFF2-40B4-BE49-F238E27FC236}">
                <a16:creationId xmlns:a16="http://schemas.microsoft.com/office/drawing/2014/main" id="{8E5DDABF-A1F6-884D-80D3-22146EB5C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8500"/>
            <a:ext cx="1588" cy="7938"/>
          </a:xfrm>
          <a:custGeom>
            <a:avLst/>
            <a:gdLst>
              <a:gd name="T0" fmla="*/ 1191 w 4"/>
              <a:gd name="T1" fmla="*/ 6350 h 20"/>
              <a:gd name="T2" fmla="*/ 794 w 4"/>
              <a:gd name="T3" fmla="*/ 7541 h 20"/>
              <a:gd name="T4" fmla="*/ 0 w 4"/>
              <a:gd name="T5" fmla="*/ 6350 h 20"/>
              <a:gd name="T6" fmla="*/ 0 w 4"/>
              <a:gd name="T7" fmla="*/ 0 h 20"/>
              <a:gd name="T8" fmla="*/ 1191 w 4"/>
              <a:gd name="T9" fmla="*/ 635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0">
                <a:moveTo>
                  <a:pt x="3" y="16"/>
                </a:moveTo>
                <a:lnTo>
                  <a:pt x="2" y="19"/>
                </a:lnTo>
                <a:lnTo>
                  <a:pt x="0" y="16"/>
                </a:lnTo>
                <a:lnTo>
                  <a:pt x="0" y="0"/>
                </a:lnTo>
                <a:lnTo>
                  <a:pt x="3" y="1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8" name="Freeform 3054">
            <a:extLst>
              <a:ext uri="{FF2B5EF4-FFF2-40B4-BE49-F238E27FC236}">
                <a16:creationId xmlns:a16="http://schemas.microsoft.com/office/drawing/2014/main" id="{32C7C83F-B90E-BA49-ABE7-97979EA34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8500"/>
            <a:ext cx="1588" cy="6350"/>
          </a:xfrm>
          <a:custGeom>
            <a:avLst/>
            <a:gdLst>
              <a:gd name="T0" fmla="*/ 1191 w 4"/>
              <a:gd name="T1" fmla="*/ 5976 h 17"/>
              <a:gd name="T2" fmla="*/ 0 w 4"/>
              <a:gd name="T3" fmla="*/ 0 h 17"/>
              <a:gd name="T4" fmla="*/ 1191 w 4"/>
              <a:gd name="T5" fmla="*/ 5976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17">
                <a:moveTo>
                  <a:pt x="3" y="16"/>
                </a:moveTo>
                <a:cubicBezTo>
                  <a:pt x="3" y="16"/>
                  <a:pt x="2" y="16"/>
                  <a:pt x="0" y="0"/>
                </a:cubicBezTo>
                <a:cubicBezTo>
                  <a:pt x="1" y="7"/>
                  <a:pt x="3" y="16"/>
                  <a:pt x="3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9" name="Freeform 3055">
            <a:extLst>
              <a:ext uri="{FF2B5EF4-FFF2-40B4-BE49-F238E27FC236}">
                <a16:creationId xmlns:a16="http://schemas.microsoft.com/office/drawing/2014/main" id="{B246B0A9-CCA9-424B-A6EB-296921F64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38500"/>
            <a:ext cx="6350" cy="7938"/>
          </a:xfrm>
          <a:custGeom>
            <a:avLst/>
            <a:gdLst>
              <a:gd name="T0" fmla="*/ 5997 w 18"/>
              <a:gd name="T1" fmla="*/ 1588 h 20"/>
              <a:gd name="T2" fmla="*/ 2469 w 18"/>
              <a:gd name="T3" fmla="*/ 7541 h 20"/>
              <a:gd name="T4" fmla="*/ 0 w 18"/>
              <a:gd name="T5" fmla="*/ 0 h 20"/>
              <a:gd name="T6" fmla="*/ 2822 w 18"/>
              <a:gd name="T7" fmla="*/ 5160 h 20"/>
              <a:gd name="T8" fmla="*/ 5997 w 18"/>
              <a:gd name="T9" fmla="*/ 1588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0">
                <a:moveTo>
                  <a:pt x="17" y="4"/>
                </a:moveTo>
                <a:cubicBezTo>
                  <a:pt x="15" y="7"/>
                  <a:pt x="10" y="13"/>
                  <a:pt x="7" y="19"/>
                </a:cubicBezTo>
                <a:cubicBezTo>
                  <a:pt x="6" y="13"/>
                  <a:pt x="2" y="4"/>
                  <a:pt x="0" y="0"/>
                </a:cubicBezTo>
                <a:cubicBezTo>
                  <a:pt x="2" y="4"/>
                  <a:pt x="6" y="10"/>
                  <a:pt x="8" y="13"/>
                </a:cubicBezTo>
                <a:cubicBezTo>
                  <a:pt x="11" y="10"/>
                  <a:pt x="15" y="4"/>
                  <a:pt x="17" y="4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0" name="Freeform 3056">
            <a:extLst>
              <a:ext uri="{FF2B5EF4-FFF2-40B4-BE49-F238E27FC236}">
                <a16:creationId xmlns:a16="http://schemas.microsoft.com/office/drawing/2014/main" id="{DFDE3540-B7CD-3B46-A599-B3DC8AF54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0088"/>
            <a:ext cx="3175" cy="6350"/>
          </a:xfrm>
          <a:custGeom>
            <a:avLst/>
            <a:gdLst>
              <a:gd name="T0" fmla="*/ 0 w 9"/>
              <a:gd name="T1" fmla="*/ 5953 h 16"/>
              <a:gd name="T2" fmla="*/ 2822 w 9"/>
              <a:gd name="T3" fmla="*/ 1191 h 16"/>
              <a:gd name="T4" fmla="*/ 0 w 9"/>
              <a:gd name="T5" fmla="*/ 5953 h 16"/>
              <a:gd name="T6" fmla="*/ 353 w 9"/>
              <a:gd name="T7" fmla="*/ 3572 h 16"/>
              <a:gd name="T8" fmla="*/ 2469 w 9"/>
              <a:gd name="T9" fmla="*/ 0 h 16"/>
              <a:gd name="T10" fmla="*/ 2822 w 9"/>
              <a:gd name="T11" fmla="*/ 0 h 16"/>
              <a:gd name="T12" fmla="*/ 353 w 9"/>
              <a:gd name="T13" fmla="*/ 3572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6">
                <a:moveTo>
                  <a:pt x="0" y="15"/>
                </a:moveTo>
                <a:cubicBezTo>
                  <a:pt x="3" y="9"/>
                  <a:pt x="5" y="6"/>
                  <a:pt x="8" y="3"/>
                </a:cubicBezTo>
                <a:cubicBezTo>
                  <a:pt x="5" y="6"/>
                  <a:pt x="3" y="12"/>
                  <a:pt x="0" y="15"/>
                </a:cubicBezTo>
                <a:close/>
                <a:moveTo>
                  <a:pt x="1" y="9"/>
                </a:moveTo>
                <a:cubicBezTo>
                  <a:pt x="3" y="6"/>
                  <a:pt x="6" y="3"/>
                  <a:pt x="7" y="0"/>
                </a:cubicBezTo>
                <a:lnTo>
                  <a:pt x="8" y="0"/>
                </a:lnTo>
                <a:cubicBezTo>
                  <a:pt x="6" y="3"/>
                  <a:pt x="3" y="6"/>
                  <a:pt x="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1" name="Freeform 3057">
            <a:extLst>
              <a:ext uri="{FF2B5EF4-FFF2-40B4-BE49-F238E27FC236}">
                <a16:creationId xmlns:a16="http://schemas.microsoft.com/office/drawing/2014/main" id="{E4BF6E40-BEAB-024A-A439-53463579D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8500"/>
            <a:ext cx="1588" cy="7938"/>
          </a:xfrm>
          <a:custGeom>
            <a:avLst/>
            <a:gdLst>
              <a:gd name="T0" fmla="*/ 1059 w 6"/>
              <a:gd name="T1" fmla="*/ 6350 h 20"/>
              <a:gd name="T2" fmla="*/ 265 w 6"/>
              <a:gd name="T3" fmla="*/ 7541 h 20"/>
              <a:gd name="T4" fmla="*/ 0 w 6"/>
              <a:gd name="T5" fmla="*/ 6350 h 20"/>
              <a:gd name="T6" fmla="*/ 1323 w 6"/>
              <a:gd name="T7" fmla="*/ 0 h 20"/>
              <a:gd name="T8" fmla="*/ 1059 w 6"/>
              <a:gd name="T9" fmla="*/ 635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20">
                <a:moveTo>
                  <a:pt x="4" y="16"/>
                </a:moveTo>
                <a:lnTo>
                  <a:pt x="1" y="19"/>
                </a:lnTo>
                <a:lnTo>
                  <a:pt x="0" y="16"/>
                </a:lnTo>
                <a:lnTo>
                  <a:pt x="5" y="0"/>
                </a:lnTo>
                <a:lnTo>
                  <a:pt x="4" y="1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2" name="Freeform 3058">
            <a:extLst>
              <a:ext uri="{FF2B5EF4-FFF2-40B4-BE49-F238E27FC236}">
                <a16:creationId xmlns:a16="http://schemas.microsoft.com/office/drawing/2014/main" id="{3DFB3304-071C-2140-ACA9-87BE86444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38500"/>
            <a:ext cx="1588" cy="6350"/>
          </a:xfrm>
          <a:custGeom>
            <a:avLst/>
            <a:gdLst>
              <a:gd name="T0" fmla="*/ 1323 w 6"/>
              <a:gd name="T1" fmla="*/ 0 h 17"/>
              <a:gd name="T2" fmla="*/ 1323 w 6"/>
              <a:gd name="T3" fmla="*/ 374 h 17"/>
              <a:gd name="T4" fmla="*/ 1323 w 6"/>
              <a:gd name="T5" fmla="*/ 374 h 17"/>
              <a:gd name="T6" fmla="*/ 1323 w 6"/>
              <a:gd name="T7" fmla="*/ 374 h 17"/>
              <a:gd name="T8" fmla="*/ 1323 w 6"/>
              <a:gd name="T9" fmla="*/ 374 h 17"/>
              <a:gd name="T10" fmla="*/ 0 w 6"/>
              <a:gd name="T11" fmla="*/ 5976 h 17"/>
              <a:gd name="T12" fmla="*/ 1323 w 6"/>
              <a:gd name="T13" fmla="*/ 0 h 17"/>
              <a:gd name="T14" fmla="*/ 1059 w 6"/>
              <a:gd name="T15" fmla="*/ 5976 h 17"/>
              <a:gd name="T16" fmla="*/ 1323 w 6"/>
              <a:gd name="T17" fmla="*/ 374 h 17"/>
              <a:gd name="T18" fmla="*/ 1059 w 6"/>
              <a:gd name="T19" fmla="*/ 5976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17">
                <a:moveTo>
                  <a:pt x="5" y="0"/>
                </a:moveTo>
                <a:cubicBezTo>
                  <a:pt x="5" y="0"/>
                  <a:pt x="5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lnTo>
                  <a:pt x="0" y="16"/>
                </a:lnTo>
                <a:lnTo>
                  <a:pt x="5" y="0"/>
                </a:lnTo>
                <a:close/>
                <a:moveTo>
                  <a:pt x="4" y="16"/>
                </a:moveTo>
                <a:cubicBezTo>
                  <a:pt x="4" y="16"/>
                  <a:pt x="4" y="4"/>
                  <a:pt x="5" y="1"/>
                </a:cubicBezTo>
                <a:cubicBezTo>
                  <a:pt x="4" y="13"/>
                  <a:pt x="4" y="16"/>
                  <a:pt x="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3" name="Freeform 3059">
            <a:extLst>
              <a:ext uri="{FF2B5EF4-FFF2-40B4-BE49-F238E27FC236}">
                <a16:creationId xmlns:a16="http://schemas.microsoft.com/office/drawing/2014/main" id="{6E1D2C04-9E9B-5A43-A4FB-6ABB36476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0088"/>
            <a:ext cx="6350" cy="6350"/>
          </a:xfrm>
          <a:custGeom>
            <a:avLst/>
            <a:gdLst>
              <a:gd name="T0" fmla="*/ 6016 w 19"/>
              <a:gd name="T1" fmla="*/ 0 h 16"/>
              <a:gd name="T2" fmla="*/ 3008 w 19"/>
              <a:gd name="T3" fmla="*/ 5953 h 16"/>
              <a:gd name="T4" fmla="*/ 0 w 19"/>
              <a:gd name="T5" fmla="*/ 0 h 16"/>
              <a:gd name="T6" fmla="*/ 3342 w 19"/>
              <a:gd name="T7" fmla="*/ 3572 h 16"/>
              <a:gd name="T8" fmla="*/ 6016 w 19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6">
                <a:moveTo>
                  <a:pt x="18" y="0"/>
                </a:moveTo>
                <a:cubicBezTo>
                  <a:pt x="15" y="3"/>
                  <a:pt x="11" y="12"/>
                  <a:pt x="9" y="15"/>
                </a:cubicBezTo>
                <a:cubicBezTo>
                  <a:pt x="7" y="9"/>
                  <a:pt x="2" y="3"/>
                  <a:pt x="0" y="0"/>
                </a:cubicBezTo>
                <a:cubicBezTo>
                  <a:pt x="2" y="0"/>
                  <a:pt x="6" y="9"/>
                  <a:pt x="10" y="9"/>
                </a:cubicBezTo>
                <a:cubicBezTo>
                  <a:pt x="13" y="9"/>
                  <a:pt x="15" y="3"/>
                  <a:pt x="18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4" name="Freeform 3060">
            <a:extLst>
              <a:ext uri="{FF2B5EF4-FFF2-40B4-BE49-F238E27FC236}">
                <a16:creationId xmlns:a16="http://schemas.microsoft.com/office/drawing/2014/main" id="{CE653ED0-D002-AA41-99B7-4AF09FD4D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0088"/>
            <a:ext cx="6350" cy="6350"/>
          </a:xfrm>
          <a:custGeom>
            <a:avLst/>
            <a:gdLst>
              <a:gd name="T0" fmla="*/ 3008 w 19"/>
              <a:gd name="T1" fmla="*/ 5953 h 16"/>
              <a:gd name="T2" fmla="*/ 5013 w 19"/>
              <a:gd name="T3" fmla="*/ 1191 h 16"/>
              <a:gd name="T4" fmla="*/ 5682 w 19"/>
              <a:gd name="T5" fmla="*/ 0 h 16"/>
              <a:gd name="T6" fmla="*/ 6016 w 19"/>
              <a:gd name="T7" fmla="*/ 0 h 16"/>
              <a:gd name="T8" fmla="*/ 5013 w 19"/>
              <a:gd name="T9" fmla="*/ 1191 h 16"/>
              <a:gd name="T10" fmla="*/ 3342 w 19"/>
              <a:gd name="T11" fmla="*/ 5953 h 16"/>
              <a:gd name="T12" fmla="*/ 3008 w 19"/>
              <a:gd name="T13" fmla="*/ 5953 h 16"/>
              <a:gd name="T14" fmla="*/ 0 w 19"/>
              <a:gd name="T15" fmla="*/ 0 h 16"/>
              <a:gd name="T16" fmla="*/ 3008 w 19"/>
              <a:gd name="T17" fmla="*/ 5953 h 16"/>
              <a:gd name="T18" fmla="*/ 0 w 19"/>
              <a:gd name="T19" fmla="*/ 0 h 16"/>
              <a:gd name="T20" fmla="*/ 668 w 19"/>
              <a:gd name="T21" fmla="*/ 0 h 16"/>
              <a:gd name="T22" fmla="*/ 3342 w 19"/>
              <a:gd name="T23" fmla="*/ 3572 h 16"/>
              <a:gd name="T24" fmla="*/ 668 w 19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16">
                <a:moveTo>
                  <a:pt x="9" y="15"/>
                </a:moveTo>
                <a:cubicBezTo>
                  <a:pt x="10" y="12"/>
                  <a:pt x="13" y="9"/>
                  <a:pt x="15" y="3"/>
                </a:cubicBezTo>
                <a:lnTo>
                  <a:pt x="17" y="0"/>
                </a:lnTo>
                <a:lnTo>
                  <a:pt x="18" y="0"/>
                </a:lnTo>
                <a:lnTo>
                  <a:pt x="15" y="3"/>
                </a:lnTo>
                <a:cubicBezTo>
                  <a:pt x="13" y="9"/>
                  <a:pt x="10" y="12"/>
                  <a:pt x="10" y="15"/>
                </a:cubicBezTo>
                <a:lnTo>
                  <a:pt x="9" y="15"/>
                </a:lnTo>
                <a:close/>
                <a:moveTo>
                  <a:pt x="0" y="0"/>
                </a:moveTo>
                <a:cubicBezTo>
                  <a:pt x="2" y="3"/>
                  <a:pt x="7" y="12"/>
                  <a:pt x="9" y="15"/>
                </a:cubicBezTo>
                <a:cubicBezTo>
                  <a:pt x="7" y="12"/>
                  <a:pt x="3" y="6"/>
                  <a:pt x="0" y="0"/>
                </a:cubicBezTo>
                <a:close/>
                <a:moveTo>
                  <a:pt x="2" y="0"/>
                </a:moveTo>
                <a:cubicBezTo>
                  <a:pt x="6" y="3"/>
                  <a:pt x="7" y="9"/>
                  <a:pt x="10" y="9"/>
                </a:cubicBezTo>
                <a:cubicBezTo>
                  <a:pt x="7" y="9"/>
                  <a:pt x="3" y="6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5" name="Freeform 3061">
            <a:extLst>
              <a:ext uri="{FF2B5EF4-FFF2-40B4-BE49-F238E27FC236}">
                <a16:creationId xmlns:a16="http://schemas.microsoft.com/office/drawing/2014/main" id="{76C86D9F-AC70-E34D-8EFD-A190AEE31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40088"/>
            <a:ext cx="3175" cy="6350"/>
          </a:xfrm>
          <a:custGeom>
            <a:avLst/>
            <a:gdLst>
              <a:gd name="T0" fmla="*/ 2721 w 7"/>
              <a:gd name="T1" fmla="*/ 4763 h 16"/>
              <a:gd name="T2" fmla="*/ 2268 w 7"/>
              <a:gd name="T3" fmla="*/ 5953 h 16"/>
              <a:gd name="T4" fmla="*/ 1361 w 7"/>
              <a:gd name="T5" fmla="*/ 5953 h 16"/>
              <a:gd name="T6" fmla="*/ 0 w 7"/>
              <a:gd name="T7" fmla="*/ 0 h 16"/>
              <a:gd name="T8" fmla="*/ 2721 w 7"/>
              <a:gd name="T9" fmla="*/ 476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6">
                <a:moveTo>
                  <a:pt x="6" y="12"/>
                </a:moveTo>
                <a:lnTo>
                  <a:pt x="5" y="15"/>
                </a:lnTo>
                <a:lnTo>
                  <a:pt x="3" y="15"/>
                </a:lnTo>
                <a:lnTo>
                  <a:pt x="0" y="0"/>
                </a:lnTo>
                <a:lnTo>
                  <a:pt x="6" y="12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6" name="Freeform 3062">
            <a:extLst>
              <a:ext uri="{FF2B5EF4-FFF2-40B4-BE49-F238E27FC236}">
                <a16:creationId xmlns:a16="http://schemas.microsoft.com/office/drawing/2014/main" id="{E291F8AE-003B-A34E-99BD-C9B3A0E58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40088"/>
            <a:ext cx="3175" cy="6350"/>
          </a:xfrm>
          <a:custGeom>
            <a:avLst/>
            <a:gdLst>
              <a:gd name="T0" fmla="*/ 2268 w 7"/>
              <a:gd name="T1" fmla="*/ 6016 h 19"/>
              <a:gd name="T2" fmla="*/ 1361 w 7"/>
              <a:gd name="T3" fmla="*/ 5013 h 19"/>
              <a:gd name="T4" fmla="*/ 2268 w 7"/>
              <a:gd name="T5" fmla="*/ 5013 h 19"/>
              <a:gd name="T6" fmla="*/ 2721 w 7"/>
              <a:gd name="T7" fmla="*/ 4011 h 19"/>
              <a:gd name="T8" fmla="*/ 2268 w 7"/>
              <a:gd name="T9" fmla="*/ 6016 h 19"/>
              <a:gd name="T10" fmla="*/ 2721 w 7"/>
              <a:gd name="T11" fmla="*/ 4011 h 19"/>
              <a:gd name="T12" fmla="*/ 0 w 7"/>
              <a:gd name="T13" fmla="*/ 0 h 19"/>
              <a:gd name="T14" fmla="*/ 2721 w 7"/>
              <a:gd name="T15" fmla="*/ 4011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9">
                <a:moveTo>
                  <a:pt x="5" y="18"/>
                </a:moveTo>
                <a:lnTo>
                  <a:pt x="3" y="15"/>
                </a:lnTo>
                <a:lnTo>
                  <a:pt x="5" y="15"/>
                </a:lnTo>
                <a:lnTo>
                  <a:pt x="6" y="12"/>
                </a:lnTo>
                <a:lnTo>
                  <a:pt x="5" y="18"/>
                </a:lnTo>
                <a:close/>
                <a:moveTo>
                  <a:pt x="6" y="12"/>
                </a:moveTo>
                <a:lnTo>
                  <a:pt x="0" y="0"/>
                </a:lnTo>
                <a:cubicBezTo>
                  <a:pt x="3" y="3"/>
                  <a:pt x="6" y="11"/>
                  <a:pt x="6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7" name="Freeform 3063">
            <a:extLst>
              <a:ext uri="{FF2B5EF4-FFF2-40B4-BE49-F238E27FC236}">
                <a16:creationId xmlns:a16="http://schemas.microsoft.com/office/drawing/2014/main" id="{353F4DE6-24A3-AD49-91F7-6CD8667F7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0088"/>
            <a:ext cx="6350" cy="6350"/>
          </a:xfrm>
          <a:custGeom>
            <a:avLst/>
            <a:gdLst>
              <a:gd name="T0" fmla="*/ 5997 w 18"/>
              <a:gd name="T1" fmla="*/ 0 h 19"/>
              <a:gd name="T2" fmla="*/ 3881 w 18"/>
              <a:gd name="T3" fmla="*/ 6016 h 19"/>
              <a:gd name="T4" fmla="*/ 0 w 18"/>
              <a:gd name="T5" fmla="*/ 1003 h 19"/>
              <a:gd name="T6" fmla="*/ 3528 w 18"/>
              <a:gd name="T7" fmla="*/ 4011 h 19"/>
              <a:gd name="T8" fmla="*/ 5997 w 18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9">
                <a:moveTo>
                  <a:pt x="17" y="0"/>
                </a:moveTo>
                <a:cubicBezTo>
                  <a:pt x="15" y="6"/>
                  <a:pt x="13" y="12"/>
                  <a:pt x="11" y="18"/>
                </a:cubicBezTo>
                <a:cubicBezTo>
                  <a:pt x="8" y="15"/>
                  <a:pt x="2" y="9"/>
                  <a:pt x="0" y="3"/>
                </a:cubicBezTo>
                <a:cubicBezTo>
                  <a:pt x="2" y="6"/>
                  <a:pt x="7" y="12"/>
                  <a:pt x="10" y="12"/>
                </a:cubicBezTo>
                <a:cubicBezTo>
                  <a:pt x="13" y="9"/>
                  <a:pt x="15" y="3"/>
                  <a:pt x="17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8" name="Freeform 3064">
            <a:extLst>
              <a:ext uri="{FF2B5EF4-FFF2-40B4-BE49-F238E27FC236}">
                <a16:creationId xmlns:a16="http://schemas.microsoft.com/office/drawing/2014/main" id="{D4C55CF0-0198-0A4B-BA86-141EB17A0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1675"/>
            <a:ext cx="6350" cy="6350"/>
          </a:xfrm>
          <a:custGeom>
            <a:avLst/>
            <a:gdLst>
              <a:gd name="T0" fmla="*/ 0 w 16"/>
              <a:gd name="T1" fmla="*/ 0 h 16"/>
              <a:gd name="T2" fmla="*/ 794 w 16"/>
              <a:gd name="T3" fmla="*/ 794 h 16"/>
              <a:gd name="T4" fmla="*/ 794 w 16"/>
              <a:gd name="T5" fmla="*/ 1191 h 16"/>
              <a:gd name="T6" fmla="*/ 0 w 16"/>
              <a:gd name="T7" fmla="*/ 0 h 16"/>
              <a:gd name="T8" fmla="*/ 5953 w 16"/>
              <a:gd name="T9" fmla="*/ 0 h 16"/>
              <a:gd name="T10" fmla="*/ 5953 w 16"/>
              <a:gd name="T11" fmla="*/ 1191 h 16"/>
              <a:gd name="T12" fmla="*/ 5953 w 16"/>
              <a:gd name="T13" fmla="*/ 397 h 16"/>
              <a:gd name="T14" fmla="*/ 4763 w 16"/>
              <a:gd name="T15" fmla="*/ 5556 h 16"/>
              <a:gd name="T16" fmla="*/ 5953 w 16"/>
              <a:gd name="T17" fmla="*/ 1191 h 16"/>
              <a:gd name="T18" fmla="*/ 4366 w 16"/>
              <a:gd name="T19" fmla="*/ 3572 h 16"/>
              <a:gd name="T20" fmla="*/ 4366 w 16"/>
              <a:gd name="T21" fmla="*/ 3572 h 16"/>
              <a:gd name="T22" fmla="*/ 4366 w 16"/>
              <a:gd name="T23" fmla="*/ 3572 h 16"/>
              <a:gd name="T24" fmla="*/ 5953 w 16"/>
              <a:gd name="T25" fmla="*/ 0 h 16"/>
              <a:gd name="T26" fmla="*/ 4763 w 16"/>
              <a:gd name="T27" fmla="*/ 5556 h 16"/>
              <a:gd name="T28" fmla="*/ 4763 w 16"/>
              <a:gd name="T29" fmla="*/ 5556 h 16"/>
              <a:gd name="T30" fmla="*/ 4763 w 16"/>
              <a:gd name="T31" fmla="*/ 5556 h 16"/>
              <a:gd name="T32" fmla="*/ 4763 w 16"/>
              <a:gd name="T33" fmla="*/ 5556 h 16"/>
              <a:gd name="T34" fmla="*/ 4763 w 16"/>
              <a:gd name="T35" fmla="*/ 5556 h 16"/>
              <a:gd name="T36" fmla="*/ 4763 w 16"/>
              <a:gd name="T37" fmla="*/ 5556 h 16"/>
              <a:gd name="T38" fmla="*/ 4366 w 16"/>
              <a:gd name="T39" fmla="*/ 5953 h 16"/>
              <a:gd name="T40" fmla="*/ 4763 w 16"/>
              <a:gd name="T41" fmla="*/ 5556 h 16"/>
              <a:gd name="T42" fmla="*/ 4763 w 16"/>
              <a:gd name="T43" fmla="*/ 5556 h 16"/>
              <a:gd name="T44" fmla="*/ 4763 w 16"/>
              <a:gd name="T45" fmla="*/ 5556 h 16"/>
              <a:gd name="T46" fmla="*/ 4763 w 16"/>
              <a:gd name="T47" fmla="*/ 5556 h 16"/>
              <a:gd name="T48" fmla="*/ 4763 w 16"/>
              <a:gd name="T49" fmla="*/ 5556 h 16"/>
              <a:gd name="T50" fmla="*/ 4763 w 16"/>
              <a:gd name="T51" fmla="*/ 5556 h 16"/>
              <a:gd name="T52" fmla="*/ 4763 w 16"/>
              <a:gd name="T53" fmla="*/ 5556 h 16"/>
              <a:gd name="T54" fmla="*/ 4763 w 16"/>
              <a:gd name="T55" fmla="*/ 5556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" h="16">
                <a:moveTo>
                  <a:pt x="0" y="0"/>
                </a:moveTo>
                <a:lnTo>
                  <a:pt x="2" y="2"/>
                </a:lnTo>
                <a:lnTo>
                  <a:pt x="2" y="3"/>
                </a:lnTo>
                <a:lnTo>
                  <a:pt x="0" y="0"/>
                </a:lnTo>
                <a:close/>
                <a:moveTo>
                  <a:pt x="15" y="0"/>
                </a:moveTo>
                <a:cubicBezTo>
                  <a:pt x="15" y="1"/>
                  <a:pt x="15" y="2"/>
                  <a:pt x="15" y="3"/>
                </a:cubicBezTo>
                <a:cubicBezTo>
                  <a:pt x="15" y="2"/>
                  <a:pt x="15" y="1"/>
                  <a:pt x="15" y="1"/>
                </a:cubicBezTo>
                <a:cubicBezTo>
                  <a:pt x="15" y="5"/>
                  <a:pt x="14" y="11"/>
                  <a:pt x="12" y="14"/>
                </a:cubicBezTo>
                <a:cubicBezTo>
                  <a:pt x="13" y="11"/>
                  <a:pt x="14" y="7"/>
                  <a:pt x="15" y="3"/>
                </a:cubicBezTo>
                <a:cubicBezTo>
                  <a:pt x="14" y="6"/>
                  <a:pt x="12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3" y="8"/>
                  <a:pt x="14" y="5"/>
                  <a:pt x="15" y="0"/>
                </a:cubicBezTo>
                <a:close/>
                <a:moveTo>
                  <a:pt x="12" y="14"/>
                </a:move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5"/>
                  <a:pt x="11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9" name="Freeform 3065">
            <a:extLst>
              <a:ext uri="{FF2B5EF4-FFF2-40B4-BE49-F238E27FC236}">
                <a16:creationId xmlns:a16="http://schemas.microsoft.com/office/drawing/2014/main" id="{AEE5F79C-3B3C-4346-9B68-036067BB8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0088"/>
            <a:ext cx="3175" cy="6350"/>
          </a:xfrm>
          <a:custGeom>
            <a:avLst/>
            <a:gdLst>
              <a:gd name="T0" fmla="*/ 2721 w 7"/>
              <a:gd name="T1" fmla="*/ 5013 h 19"/>
              <a:gd name="T2" fmla="*/ 2268 w 7"/>
              <a:gd name="T3" fmla="*/ 6016 h 19"/>
              <a:gd name="T4" fmla="*/ 907 w 7"/>
              <a:gd name="T5" fmla="*/ 5013 h 19"/>
              <a:gd name="T6" fmla="*/ 0 w 7"/>
              <a:gd name="T7" fmla="*/ 0 h 19"/>
              <a:gd name="T8" fmla="*/ 2721 w 7"/>
              <a:gd name="T9" fmla="*/ 5013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9">
                <a:moveTo>
                  <a:pt x="6" y="15"/>
                </a:moveTo>
                <a:lnTo>
                  <a:pt x="5" y="18"/>
                </a:lnTo>
                <a:lnTo>
                  <a:pt x="2" y="15"/>
                </a:lnTo>
                <a:lnTo>
                  <a:pt x="0" y="0"/>
                </a:lnTo>
                <a:lnTo>
                  <a:pt x="6" y="15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0" name="Freeform 3066">
            <a:extLst>
              <a:ext uri="{FF2B5EF4-FFF2-40B4-BE49-F238E27FC236}">
                <a16:creationId xmlns:a16="http://schemas.microsoft.com/office/drawing/2014/main" id="{5FE98FB1-556D-B84F-A4CF-1605D1DA2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0088"/>
            <a:ext cx="1588" cy="4762"/>
          </a:xfrm>
          <a:custGeom>
            <a:avLst/>
            <a:gdLst>
              <a:gd name="T0" fmla="*/ 1323 w 6"/>
              <a:gd name="T1" fmla="*/ 4422 h 14"/>
              <a:gd name="T2" fmla="*/ 1059 w 6"/>
              <a:gd name="T3" fmla="*/ 2041 h 14"/>
              <a:gd name="T4" fmla="*/ 1323 w 6"/>
              <a:gd name="T5" fmla="*/ 4422 h 14"/>
              <a:gd name="T6" fmla="*/ 0 w 6"/>
              <a:gd name="T7" fmla="*/ 0 h 14"/>
              <a:gd name="T8" fmla="*/ 1059 w 6"/>
              <a:gd name="T9" fmla="*/ 2041 h 14"/>
              <a:gd name="T10" fmla="*/ 0 w 6"/>
              <a:gd name="T11" fmla="*/ 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5" y="13"/>
                </a:moveTo>
                <a:cubicBezTo>
                  <a:pt x="5" y="11"/>
                  <a:pt x="4" y="8"/>
                  <a:pt x="4" y="6"/>
                </a:cubicBezTo>
                <a:cubicBezTo>
                  <a:pt x="5" y="9"/>
                  <a:pt x="5" y="11"/>
                  <a:pt x="5" y="13"/>
                </a:cubicBezTo>
                <a:close/>
                <a:moveTo>
                  <a:pt x="0" y="0"/>
                </a:moveTo>
                <a:cubicBezTo>
                  <a:pt x="2" y="1"/>
                  <a:pt x="3" y="3"/>
                  <a:pt x="4" y="6"/>
                </a:cubicBezTo>
                <a:cubicBezTo>
                  <a:pt x="3" y="4"/>
                  <a:pt x="2" y="2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1" name="Freeform 3067">
            <a:extLst>
              <a:ext uri="{FF2B5EF4-FFF2-40B4-BE49-F238E27FC236}">
                <a16:creationId xmlns:a16="http://schemas.microsoft.com/office/drawing/2014/main" id="{748D752B-52E7-4C43-B91F-889489DCC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0088"/>
            <a:ext cx="6350" cy="6350"/>
          </a:xfrm>
          <a:custGeom>
            <a:avLst/>
            <a:gdLst>
              <a:gd name="T0" fmla="*/ 4109 w 17"/>
              <a:gd name="T1" fmla="*/ 6016 h 19"/>
              <a:gd name="T2" fmla="*/ 0 w 17"/>
              <a:gd name="T3" fmla="*/ 2005 h 19"/>
              <a:gd name="T4" fmla="*/ 3735 w 17"/>
              <a:gd name="T5" fmla="*/ 5013 h 19"/>
              <a:gd name="T6" fmla="*/ 5976 w 17"/>
              <a:gd name="T7" fmla="*/ 0 h 19"/>
              <a:gd name="T8" fmla="*/ 4109 w 17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9">
                <a:moveTo>
                  <a:pt x="11" y="18"/>
                </a:moveTo>
                <a:cubicBezTo>
                  <a:pt x="8" y="15"/>
                  <a:pt x="2" y="9"/>
                  <a:pt x="0" y="6"/>
                </a:cubicBezTo>
                <a:cubicBezTo>
                  <a:pt x="2" y="9"/>
                  <a:pt x="7" y="12"/>
                  <a:pt x="10" y="15"/>
                </a:cubicBezTo>
                <a:cubicBezTo>
                  <a:pt x="13" y="12"/>
                  <a:pt x="15" y="6"/>
                  <a:pt x="16" y="0"/>
                </a:cubicBezTo>
                <a:cubicBezTo>
                  <a:pt x="15" y="6"/>
                  <a:pt x="13" y="15"/>
                  <a:pt x="11" y="18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2" name="Freeform 3068">
            <a:extLst>
              <a:ext uri="{FF2B5EF4-FFF2-40B4-BE49-F238E27FC236}">
                <a16:creationId xmlns:a16="http://schemas.microsoft.com/office/drawing/2014/main" id="{2BFE8E7E-1920-FB4A-B757-ED884E265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0088"/>
            <a:ext cx="6350" cy="7937"/>
          </a:xfrm>
          <a:custGeom>
            <a:avLst/>
            <a:gdLst>
              <a:gd name="T0" fmla="*/ 747 w 17"/>
              <a:gd name="T1" fmla="*/ 3247 h 22"/>
              <a:gd name="T2" fmla="*/ 0 w 17"/>
              <a:gd name="T3" fmla="*/ 2165 h 22"/>
              <a:gd name="T4" fmla="*/ 747 w 17"/>
              <a:gd name="T5" fmla="*/ 3247 h 22"/>
              <a:gd name="T6" fmla="*/ 4109 w 17"/>
              <a:gd name="T7" fmla="*/ 6494 h 22"/>
              <a:gd name="T8" fmla="*/ 4109 w 17"/>
              <a:gd name="T9" fmla="*/ 7576 h 22"/>
              <a:gd name="T10" fmla="*/ 747 w 17"/>
              <a:gd name="T11" fmla="*/ 3247 h 22"/>
              <a:gd name="T12" fmla="*/ 5603 w 17"/>
              <a:gd name="T13" fmla="*/ 2165 h 22"/>
              <a:gd name="T14" fmla="*/ 5976 w 17"/>
              <a:gd name="T15" fmla="*/ 0 h 22"/>
              <a:gd name="T16" fmla="*/ 5976 w 17"/>
              <a:gd name="T17" fmla="*/ 361 h 22"/>
              <a:gd name="T18" fmla="*/ 5603 w 17"/>
              <a:gd name="T19" fmla="*/ 2165 h 22"/>
              <a:gd name="T20" fmla="*/ 3735 w 17"/>
              <a:gd name="T21" fmla="*/ 5412 h 22"/>
              <a:gd name="T22" fmla="*/ 5603 w 17"/>
              <a:gd name="T23" fmla="*/ 2165 h 22"/>
              <a:gd name="T24" fmla="*/ 4109 w 17"/>
              <a:gd name="T25" fmla="*/ 6494 h 22"/>
              <a:gd name="T26" fmla="*/ 5603 w 17"/>
              <a:gd name="T27" fmla="*/ 2525 h 22"/>
              <a:gd name="T28" fmla="*/ 4109 w 17"/>
              <a:gd name="T29" fmla="*/ 6494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22">
                <a:moveTo>
                  <a:pt x="2" y="9"/>
                </a:moveTo>
                <a:cubicBezTo>
                  <a:pt x="1" y="7"/>
                  <a:pt x="1" y="6"/>
                  <a:pt x="0" y="6"/>
                </a:cubicBezTo>
                <a:cubicBezTo>
                  <a:pt x="1" y="6"/>
                  <a:pt x="2" y="7"/>
                  <a:pt x="2" y="9"/>
                </a:cubicBezTo>
                <a:lnTo>
                  <a:pt x="11" y="18"/>
                </a:lnTo>
                <a:lnTo>
                  <a:pt x="11" y="21"/>
                </a:lnTo>
                <a:cubicBezTo>
                  <a:pt x="9" y="16"/>
                  <a:pt x="5" y="12"/>
                  <a:pt x="2" y="9"/>
                </a:cubicBezTo>
                <a:close/>
                <a:moveTo>
                  <a:pt x="15" y="6"/>
                </a:moveTo>
                <a:cubicBezTo>
                  <a:pt x="15" y="3"/>
                  <a:pt x="15" y="3"/>
                  <a:pt x="16" y="0"/>
                </a:cubicBezTo>
                <a:lnTo>
                  <a:pt x="16" y="1"/>
                </a:lnTo>
                <a:cubicBezTo>
                  <a:pt x="15" y="3"/>
                  <a:pt x="15" y="3"/>
                  <a:pt x="15" y="6"/>
                </a:cubicBezTo>
                <a:cubicBezTo>
                  <a:pt x="14" y="9"/>
                  <a:pt x="13" y="12"/>
                  <a:pt x="10" y="15"/>
                </a:cubicBezTo>
                <a:cubicBezTo>
                  <a:pt x="12" y="12"/>
                  <a:pt x="14" y="9"/>
                  <a:pt x="15" y="6"/>
                </a:cubicBezTo>
                <a:close/>
                <a:moveTo>
                  <a:pt x="11" y="18"/>
                </a:moveTo>
                <a:cubicBezTo>
                  <a:pt x="12" y="15"/>
                  <a:pt x="14" y="12"/>
                  <a:pt x="15" y="7"/>
                </a:cubicBezTo>
                <a:cubicBezTo>
                  <a:pt x="14" y="13"/>
                  <a:pt x="12" y="18"/>
                  <a:pt x="1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3" name="Freeform 3069">
            <a:extLst>
              <a:ext uri="{FF2B5EF4-FFF2-40B4-BE49-F238E27FC236}">
                <a16:creationId xmlns:a16="http://schemas.microsoft.com/office/drawing/2014/main" id="{3612F277-8E5E-5248-B1F9-F4561C32D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1675"/>
            <a:ext cx="3175" cy="6350"/>
          </a:xfrm>
          <a:custGeom>
            <a:avLst/>
            <a:gdLst>
              <a:gd name="T0" fmla="*/ 2822 w 9"/>
              <a:gd name="T1" fmla="*/ 5953 h 16"/>
              <a:gd name="T2" fmla="*/ 2469 w 9"/>
              <a:gd name="T3" fmla="*/ 5953 h 16"/>
              <a:gd name="T4" fmla="*/ 1411 w 9"/>
              <a:gd name="T5" fmla="*/ 5953 h 16"/>
              <a:gd name="T6" fmla="*/ 0 w 9"/>
              <a:gd name="T7" fmla="*/ 0 h 16"/>
              <a:gd name="T8" fmla="*/ 2822 w 9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6">
                <a:moveTo>
                  <a:pt x="8" y="15"/>
                </a:moveTo>
                <a:lnTo>
                  <a:pt x="7" y="15"/>
                </a:lnTo>
                <a:lnTo>
                  <a:pt x="4" y="15"/>
                </a:lnTo>
                <a:lnTo>
                  <a:pt x="0" y="0"/>
                </a:lnTo>
                <a:lnTo>
                  <a:pt x="8" y="15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4" name="Freeform 3070">
            <a:extLst>
              <a:ext uri="{FF2B5EF4-FFF2-40B4-BE49-F238E27FC236}">
                <a16:creationId xmlns:a16="http://schemas.microsoft.com/office/drawing/2014/main" id="{11095225-2298-DE45-BE8C-FE77EAA80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1675"/>
            <a:ext cx="3175" cy="6350"/>
          </a:xfrm>
          <a:custGeom>
            <a:avLst/>
            <a:gdLst>
              <a:gd name="T0" fmla="*/ 2822 w 9"/>
              <a:gd name="T1" fmla="*/ 5953 h 16"/>
              <a:gd name="T2" fmla="*/ 0 w 9"/>
              <a:gd name="T3" fmla="*/ 0 h 16"/>
              <a:gd name="T4" fmla="*/ 2822 w 9"/>
              <a:gd name="T5" fmla="*/ 5953 h 16"/>
              <a:gd name="T6" fmla="*/ 2822 w 9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6">
                <a:moveTo>
                  <a:pt x="8" y="15"/>
                </a:moveTo>
                <a:cubicBezTo>
                  <a:pt x="8" y="15"/>
                  <a:pt x="3" y="6"/>
                  <a:pt x="0" y="0"/>
                </a:cubicBezTo>
                <a:cubicBezTo>
                  <a:pt x="7" y="12"/>
                  <a:pt x="8" y="15"/>
                  <a:pt x="8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5" name="Freeform 3071">
            <a:extLst>
              <a:ext uri="{FF2B5EF4-FFF2-40B4-BE49-F238E27FC236}">
                <a16:creationId xmlns:a16="http://schemas.microsoft.com/office/drawing/2014/main" id="{CB959939-7FA6-E242-B543-2BF8F3238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1675"/>
            <a:ext cx="6350" cy="6350"/>
          </a:xfrm>
          <a:custGeom>
            <a:avLst/>
            <a:gdLst>
              <a:gd name="T0" fmla="*/ 5976 w 17"/>
              <a:gd name="T1" fmla="*/ 0 h 19"/>
              <a:gd name="T2" fmla="*/ 4856 w 17"/>
              <a:gd name="T3" fmla="*/ 6016 h 19"/>
              <a:gd name="T4" fmla="*/ 1868 w 17"/>
              <a:gd name="T5" fmla="*/ 3342 h 19"/>
              <a:gd name="T6" fmla="*/ 4109 w 17"/>
              <a:gd name="T7" fmla="*/ 5013 h 19"/>
              <a:gd name="T8" fmla="*/ 5976 w 17"/>
              <a:gd name="T9" fmla="*/ 0 h 19"/>
              <a:gd name="T10" fmla="*/ 0 w 17"/>
              <a:gd name="T11" fmla="*/ 2005 h 19"/>
              <a:gd name="T12" fmla="*/ 1868 w 17"/>
              <a:gd name="T13" fmla="*/ 3342 h 19"/>
              <a:gd name="T14" fmla="*/ 0 w 17"/>
              <a:gd name="T15" fmla="*/ 2005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19">
                <a:moveTo>
                  <a:pt x="16" y="0"/>
                </a:moveTo>
                <a:cubicBezTo>
                  <a:pt x="15" y="6"/>
                  <a:pt x="14" y="15"/>
                  <a:pt x="13" y="18"/>
                </a:cubicBezTo>
                <a:cubicBezTo>
                  <a:pt x="11" y="16"/>
                  <a:pt x="8" y="13"/>
                  <a:pt x="5" y="10"/>
                </a:cubicBezTo>
                <a:cubicBezTo>
                  <a:pt x="7" y="12"/>
                  <a:pt x="9" y="13"/>
                  <a:pt x="11" y="15"/>
                </a:cubicBezTo>
                <a:cubicBezTo>
                  <a:pt x="13" y="9"/>
                  <a:pt x="15" y="6"/>
                  <a:pt x="16" y="0"/>
                </a:cubicBezTo>
                <a:close/>
                <a:moveTo>
                  <a:pt x="0" y="6"/>
                </a:moveTo>
                <a:cubicBezTo>
                  <a:pt x="1" y="7"/>
                  <a:pt x="3" y="8"/>
                  <a:pt x="5" y="10"/>
                </a:cubicBezTo>
                <a:cubicBezTo>
                  <a:pt x="3" y="9"/>
                  <a:pt x="1" y="7"/>
                  <a:pt x="0" y="6"/>
                </a:cubicBezTo>
                <a:close/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6" name="Freeform 3072">
            <a:extLst>
              <a:ext uri="{FF2B5EF4-FFF2-40B4-BE49-F238E27FC236}">
                <a16:creationId xmlns:a16="http://schemas.microsoft.com/office/drawing/2014/main" id="{6F9D3F41-6D80-1C4D-9998-AD3FC079B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1675"/>
            <a:ext cx="1587" cy="6350"/>
          </a:xfrm>
          <a:custGeom>
            <a:avLst/>
            <a:gdLst>
              <a:gd name="T0" fmla="*/ 0 w 4"/>
              <a:gd name="T1" fmla="*/ 6016 h 19"/>
              <a:gd name="T2" fmla="*/ 794 w 4"/>
              <a:gd name="T3" fmla="*/ 2005 h 19"/>
              <a:gd name="T4" fmla="*/ 0 w 4"/>
              <a:gd name="T5" fmla="*/ 6016 h 19"/>
              <a:gd name="T6" fmla="*/ 794 w 4"/>
              <a:gd name="T7" fmla="*/ 1671 h 19"/>
              <a:gd name="T8" fmla="*/ 794 w 4"/>
              <a:gd name="T9" fmla="*/ 1671 h 19"/>
              <a:gd name="T10" fmla="*/ 1190 w 4"/>
              <a:gd name="T11" fmla="*/ 0 h 19"/>
              <a:gd name="T12" fmla="*/ 794 w 4"/>
              <a:gd name="T13" fmla="*/ 1671 h 19"/>
              <a:gd name="T14" fmla="*/ 1190 w 4"/>
              <a:gd name="T15" fmla="*/ 0 h 19"/>
              <a:gd name="T16" fmla="*/ 794 w 4"/>
              <a:gd name="T17" fmla="*/ 2005 h 19"/>
              <a:gd name="T18" fmla="*/ 794 w 4"/>
              <a:gd name="T19" fmla="*/ 1671 h 19"/>
              <a:gd name="T20" fmla="*/ 1190 w 4"/>
              <a:gd name="T21" fmla="*/ 0 h 19"/>
              <a:gd name="T22" fmla="*/ 1190 w 4"/>
              <a:gd name="T23" fmla="*/ 0 h 19"/>
              <a:gd name="T24" fmla="*/ 1190 w 4"/>
              <a:gd name="T25" fmla="*/ 0 h 19"/>
              <a:gd name="T26" fmla="*/ 1190 w 4"/>
              <a:gd name="T27" fmla="*/ 0 h 19"/>
              <a:gd name="T28" fmla="*/ 1190 w 4"/>
              <a:gd name="T29" fmla="*/ 0 h 19"/>
              <a:gd name="T30" fmla="*/ 1190 w 4"/>
              <a:gd name="T31" fmla="*/ 0 h 19"/>
              <a:gd name="T32" fmla="*/ 1190 w 4"/>
              <a:gd name="T33" fmla="*/ 0 h 19"/>
              <a:gd name="T34" fmla="*/ 1190 w 4"/>
              <a:gd name="T35" fmla="*/ 0 h 19"/>
              <a:gd name="T36" fmla="*/ 1190 w 4"/>
              <a:gd name="T37" fmla="*/ 0 h 19"/>
              <a:gd name="T38" fmla="*/ 1190 w 4"/>
              <a:gd name="T39" fmla="*/ 0 h 19"/>
              <a:gd name="T40" fmla="*/ 1190 w 4"/>
              <a:gd name="T41" fmla="*/ 0 h 19"/>
              <a:gd name="T42" fmla="*/ 1190 w 4"/>
              <a:gd name="T43" fmla="*/ 0 h 19"/>
              <a:gd name="T44" fmla="*/ 1190 w 4"/>
              <a:gd name="T45" fmla="*/ 0 h 19"/>
              <a:gd name="T46" fmla="*/ 1190 w 4"/>
              <a:gd name="T47" fmla="*/ 0 h 19"/>
              <a:gd name="T48" fmla="*/ 1190 w 4"/>
              <a:gd name="T49" fmla="*/ 0 h 19"/>
              <a:gd name="T50" fmla="*/ 1190 w 4"/>
              <a:gd name="T51" fmla="*/ 0 h 19"/>
              <a:gd name="T52" fmla="*/ 1190 w 4"/>
              <a:gd name="T53" fmla="*/ 0 h 19"/>
              <a:gd name="T54" fmla="*/ 1190 w 4"/>
              <a:gd name="T55" fmla="*/ 0 h 19"/>
              <a:gd name="T56" fmla="*/ 1190 w 4"/>
              <a:gd name="T57" fmla="*/ 0 h 1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" h="19">
                <a:moveTo>
                  <a:pt x="0" y="18"/>
                </a:moveTo>
                <a:cubicBezTo>
                  <a:pt x="0" y="15"/>
                  <a:pt x="1" y="9"/>
                  <a:pt x="2" y="6"/>
                </a:cubicBezTo>
                <a:cubicBezTo>
                  <a:pt x="2" y="9"/>
                  <a:pt x="1" y="15"/>
                  <a:pt x="0" y="18"/>
                </a:cubicBezTo>
                <a:close/>
                <a:moveTo>
                  <a:pt x="2" y="5"/>
                </a:moveTo>
                <a:lnTo>
                  <a:pt x="2" y="5"/>
                </a:lnTo>
                <a:cubicBezTo>
                  <a:pt x="2" y="3"/>
                  <a:pt x="2" y="0"/>
                  <a:pt x="3" y="0"/>
                </a:cubicBezTo>
                <a:cubicBezTo>
                  <a:pt x="3" y="0"/>
                  <a:pt x="2" y="2"/>
                  <a:pt x="2" y="5"/>
                </a:cubicBezTo>
                <a:lnTo>
                  <a:pt x="3" y="0"/>
                </a:lnTo>
                <a:lnTo>
                  <a:pt x="2" y="6"/>
                </a:lnTo>
                <a:cubicBezTo>
                  <a:pt x="2" y="5"/>
                  <a:pt x="2" y="5"/>
                  <a:pt x="2" y="5"/>
                </a:cubicBezTo>
                <a:close/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7" name="Freeform 3073">
            <a:extLst>
              <a:ext uri="{FF2B5EF4-FFF2-40B4-BE49-F238E27FC236}">
                <a16:creationId xmlns:a16="http://schemas.microsoft.com/office/drawing/2014/main" id="{890B7944-AC89-754F-8DA8-69D31F217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1675"/>
            <a:ext cx="1587" cy="6350"/>
          </a:xfrm>
          <a:custGeom>
            <a:avLst/>
            <a:gdLst>
              <a:gd name="T0" fmla="*/ 1270 w 5"/>
              <a:gd name="T1" fmla="*/ 5013 h 19"/>
              <a:gd name="T2" fmla="*/ 952 w 5"/>
              <a:gd name="T3" fmla="*/ 6016 h 19"/>
              <a:gd name="T4" fmla="*/ 317 w 5"/>
              <a:gd name="T5" fmla="*/ 5013 h 19"/>
              <a:gd name="T6" fmla="*/ 0 w 5"/>
              <a:gd name="T7" fmla="*/ 0 h 19"/>
              <a:gd name="T8" fmla="*/ 1270 w 5"/>
              <a:gd name="T9" fmla="*/ 5013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9">
                <a:moveTo>
                  <a:pt x="4" y="15"/>
                </a:moveTo>
                <a:lnTo>
                  <a:pt x="3" y="18"/>
                </a:lnTo>
                <a:lnTo>
                  <a:pt x="1" y="15"/>
                </a:lnTo>
                <a:lnTo>
                  <a:pt x="0" y="0"/>
                </a:lnTo>
                <a:lnTo>
                  <a:pt x="4" y="15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" name="Freeform 3074">
            <a:extLst>
              <a:ext uri="{FF2B5EF4-FFF2-40B4-BE49-F238E27FC236}">
                <a16:creationId xmlns:a16="http://schemas.microsoft.com/office/drawing/2014/main" id="{4F6A3CA4-07E1-0343-BC42-C5722CA5A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1675"/>
            <a:ext cx="1587" cy="6350"/>
          </a:xfrm>
          <a:custGeom>
            <a:avLst/>
            <a:gdLst>
              <a:gd name="T0" fmla="*/ 952 w 5"/>
              <a:gd name="T1" fmla="*/ 6016 h 19"/>
              <a:gd name="T2" fmla="*/ 635 w 5"/>
              <a:gd name="T3" fmla="*/ 5347 h 19"/>
              <a:gd name="T4" fmla="*/ 952 w 5"/>
              <a:gd name="T5" fmla="*/ 5682 h 19"/>
              <a:gd name="T6" fmla="*/ 1270 w 5"/>
              <a:gd name="T7" fmla="*/ 5013 h 19"/>
              <a:gd name="T8" fmla="*/ 952 w 5"/>
              <a:gd name="T9" fmla="*/ 6016 h 19"/>
              <a:gd name="T10" fmla="*/ 0 w 5"/>
              <a:gd name="T11" fmla="*/ 5013 h 19"/>
              <a:gd name="T12" fmla="*/ 0 w 5"/>
              <a:gd name="T13" fmla="*/ 0 h 19"/>
              <a:gd name="T14" fmla="*/ 317 w 5"/>
              <a:gd name="T15" fmla="*/ 5013 h 19"/>
              <a:gd name="T16" fmla="*/ 635 w 5"/>
              <a:gd name="T17" fmla="*/ 5347 h 19"/>
              <a:gd name="T18" fmla="*/ 0 w 5"/>
              <a:gd name="T19" fmla="*/ 5013 h 19"/>
              <a:gd name="T20" fmla="*/ 1270 w 5"/>
              <a:gd name="T21" fmla="*/ 5013 h 19"/>
              <a:gd name="T22" fmla="*/ 0 w 5"/>
              <a:gd name="T23" fmla="*/ 0 h 19"/>
              <a:gd name="T24" fmla="*/ 1270 w 5"/>
              <a:gd name="T25" fmla="*/ 5013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19">
                <a:moveTo>
                  <a:pt x="3" y="18"/>
                </a:moveTo>
                <a:lnTo>
                  <a:pt x="2" y="16"/>
                </a:lnTo>
                <a:lnTo>
                  <a:pt x="3" y="17"/>
                </a:lnTo>
                <a:lnTo>
                  <a:pt x="4" y="15"/>
                </a:lnTo>
                <a:lnTo>
                  <a:pt x="3" y="18"/>
                </a:lnTo>
                <a:close/>
                <a:moveTo>
                  <a:pt x="0" y="15"/>
                </a:moveTo>
                <a:lnTo>
                  <a:pt x="0" y="0"/>
                </a:lnTo>
                <a:lnTo>
                  <a:pt x="1" y="15"/>
                </a:lnTo>
                <a:lnTo>
                  <a:pt x="2" y="16"/>
                </a:lnTo>
                <a:lnTo>
                  <a:pt x="0" y="15"/>
                </a:lnTo>
                <a:close/>
                <a:moveTo>
                  <a:pt x="4" y="15"/>
                </a:moveTo>
                <a:lnTo>
                  <a:pt x="0" y="0"/>
                </a:lnTo>
                <a:cubicBezTo>
                  <a:pt x="2" y="6"/>
                  <a:pt x="4" y="15"/>
                  <a:pt x="4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" name="Freeform 3075">
            <a:extLst>
              <a:ext uri="{FF2B5EF4-FFF2-40B4-BE49-F238E27FC236}">
                <a16:creationId xmlns:a16="http://schemas.microsoft.com/office/drawing/2014/main" id="{3177D025-1284-464C-9462-70EFCDA75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3263"/>
            <a:ext cx="6350" cy="6350"/>
          </a:xfrm>
          <a:custGeom>
            <a:avLst/>
            <a:gdLst>
              <a:gd name="T0" fmla="*/ 5976 w 17"/>
              <a:gd name="T1" fmla="*/ 0 h 19"/>
              <a:gd name="T2" fmla="*/ 5603 w 17"/>
              <a:gd name="T3" fmla="*/ 6016 h 19"/>
              <a:gd name="T4" fmla="*/ 0 w 17"/>
              <a:gd name="T5" fmla="*/ 2005 h 19"/>
              <a:gd name="T6" fmla="*/ 4856 w 17"/>
              <a:gd name="T7" fmla="*/ 4011 h 19"/>
              <a:gd name="T8" fmla="*/ 5976 w 17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9">
                <a:moveTo>
                  <a:pt x="16" y="0"/>
                </a:moveTo>
                <a:cubicBezTo>
                  <a:pt x="15" y="3"/>
                  <a:pt x="15" y="12"/>
                  <a:pt x="15" y="18"/>
                </a:cubicBezTo>
                <a:cubicBezTo>
                  <a:pt x="11" y="15"/>
                  <a:pt x="3" y="9"/>
                  <a:pt x="0" y="6"/>
                </a:cubicBezTo>
                <a:cubicBezTo>
                  <a:pt x="3" y="9"/>
                  <a:pt x="10" y="12"/>
                  <a:pt x="13" y="12"/>
                </a:cubicBezTo>
                <a:cubicBezTo>
                  <a:pt x="14" y="9"/>
                  <a:pt x="15" y="3"/>
                  <a:pt x="16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" name="Freeform 3076">
            <a:extLst>
              <a:ext uri="{FF2B5EF4-FFF2-40B4-BE49-F238E27FC236}">
                <a16:creationId xmlns:a16="http://schemas.microsoft.com/office/drawing/2014/main" id="{31FB0B0E-F789-D242-8BAE-B9ED6EC12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3263"/>
            <a:ext cx="6350" cy="6350"/>
          </a:xfrm>
          <a:custGeom>
            <a:avLst/>
            <a:gdLst>
              <a:gd name="T0" fmla="*/ 2778 w 16"/>
              <a:gd name="T1" fmla="*/ 3175 h 16"/>
              <a:gd name="T2" fmla="*/ 5953 w 16"/>
              <a:gd name="T3" fmla="*/ 5953 h 16"/>
              <a:gd name="T4" fmla="*/ 1984 w 16"/>
              <a:gd name="T5" fmla="*/ 2778 h 16"/>
              <a:gd name="T6" fmla="*/ 2778 w 16"/>
              <a:gd name="T7" fmla="*/ 3175 h 16"/>
              <a:gd name="T8" fmla="*/ 1984 w 16"/>
              <a:gd name="T9" fmla="*/ 2381 h 16"/>
              <a:gd name="T10" fmla="*/ 5159 w 16"/>
              <a:gd name="T11" fmla="*/ 3572 h 16"/>
              <a:gd name="T12" fmla="*/ 5953 w 16"/>
              <a:gd name="T13" fmla="*/ 0 h 16"/>
              <a:gd name="T14" fmla="*/ 5159 w 16"/>
              <a:gd name="T15" fmla="*/ 3572 h 16"/>
              <a:gd name="T16" fmla="*/ 2778 w 16"/>
              <a:gd name="T17" fmla="*/ 3175 h 16"/>
              <a:gd name="T18" fmla="*/ 1984 w 16"/>
              <a:gd name="T19" fmla="*/ 2381 h 16"/>
              <a:gd name="T20" fmla="*/ 0 w 16"/>
              <a:gd name="T21" fmla="*/ 1191 h 16"/>
              <a:gd name="T22" fmla="*/ 1984 w 16"/>
              <a:gd name="T23" fmla="*/ 2381 h 16"/>
              <a:gd name="T24" fmla="*/ 1588 w 16"/>
              <a:gd name="T25" fmla="*/ 2381 h 16"/>
              <a:gd name="T26" fmla="*/ 0 w 16"/>
              <a:gd name="T27" fmla="*/ 1191 h 16"/>
              <a:gd name="T28" fmla="*/ 0 w 16"/>
              <a:gd name="T29" fmla="*/ 1191 h 16"/>
              <a:gd name="T30" fmla="*/ 1984 w 16"/>
              <a:gd name="T31" fmla="*/ 2778 h 16"/>
              <a:gd name="T32" fmla="*/ 1191 w 16"/>
              <a:gd name="T33" fmla="*/ 2381 h 16"/>
              <a:gd name="T34" fmla="*/ 1588 w 16"/>
              <a:gd name="T35" fmla="*/ 2381 h 16"/>
              <a:gd name="T36" fmla="*/ 1984 w 16"/>
              <a:gd name="T37" fmla="*/ 2778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" h="16">
                <a:moveTo>
                  <a:pt x="7" y="8"/>
                </a:moveTo>
                <a:cubicBezTo>
                  <a:pt x="10" y="11"/>
                  <a:pt x="13" y="13"/>
                  <a:pt x="15" y="15"/>
                </a:cubicBezTo>
                <a:cubicBezTo>
                  <a:pt x="12" y="13"/>
                  <a:pt x="9" y="10"/>
                  <a:pt x="5" y="7"/>
                </a:cubicBezTo>
                <a:cubicBezTo>
                  <a:pt x="6" y="7"/>
                  <a:pt x="7" y="8"/>
                  <a:pt x="7" y="8"/>
                </a:cubicBezTo>
                <a:close/>
                <a:moveTo>
                  <a:pt x="5" y="6"/>
                </a:moveTo>
                <a:cubicBezTo>
                  <a:pt x="8" y="7"/>
                  <a:pt x="11" y="9"/>
                  <a:pt x="13" y="9"/>
                </a:cubicBezTo>
                <a:cubicBezTo>
                  <a:pt x="14" y="9"/>
                  <a:pt x="14" y="3"/>
                  <a:pt x="15" y="0"/>
                </a:cubicBezTo>
                <a:cubicBezTo>
                  <a:pt x="15" y="3"/>
                  <a:pt x="14" y="9"/>
                  <a:pt x="13" y="9"/>
                </a:cubicBezTo>
                <a:cubicBezTo>
                  <a:pt x="11" y="9"/>
                  <a:pt x="9" y="9"/>
                  <a:pt x="7" y="8"/>
                </a:cubicBezTo>
                <a:cubicBezTo>
                  <a:pt x="7" y="7"/>
                  <a:pt x="6" y="7"/>
                  <a:pt x="5" y="6"/>
                </a:cubicBezTo>
                <a:close/>
                <a:moveTo>
                  <a:pt x="0" y="3"/>
                </a:moveTo>
                <a:cubicBezTo>
                  <a:pt x="2" y="4"/>
                  <a:pt x="3" y="5"/>
                  <a:pt x="5" y="6"/>
                </a:cubicBezTo>
                <a:lnTo>
                  <a:pt x="4" y="6"/>
                </a:lnTo>
                <a:cubicBezTo>
                  <a:pt x="3" y="5"/>
                  <a:pt x="1" y="4"/>
                  <a:pt x="0" y="3"/>
                </a:cubicBezTo>
                <a:close/>
                <a:moveTo>
                  <a:pt x="5" y="7"/>
                </a:move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6"/>
                  <a:pt x="4" y="6"/>
                </a:cubicBezTo>
                <a:cubicBezTo>
                  <a:pt x="4" y="6"/>
                  <a:pt x="4" y="6"/>
                  <a:pt x="5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" name="Freeform 3077">
            <a:extLst>
              <a:ext uri="{FF2B5EF4-FFF2-40B4-BE49-F238E27FC236}">
                <a16:creationId xmlns:a16="http://schemas.microsoft.com/office/drawing/2014/main" id="{FD6A87D2-B224-A042-84F6-A7D3AAA87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43263"/>
            <a:ext cx="4762" cy="6350"/>
          </a:xfrm>
          <a:custGeom>
            <a:avLst/>
            <a:gdLst>
              <a:gd name="T0" fmla="*/ 4029 w 13"/>
              <a:gd name="T1" fmla="*/ 3572 h 16"/>
              <a:gd name="T2" fmla="*/ 4396 w 13"/>
              <a:gd name="T3" fmla="*/ 5953 h 16"/>
              <a:gd name="T4" fmla="*/ 3297 w 13"/>
              <a:gd name="T5" fmla="*/ 4763 h 16"/>
              <a:gd name="T6" fmla="*/ 0 w 13"/>
              <a:gd name="T7" fmla="*/ 0 h 16"/>
              <a:gd name="T8" fmla="*/ 4029 w 13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6">
                <a:moveTo>
                  <a:pt x="11" y="9"/>
                </a:moveTo>
                <a:lnTo>
                  <a:pt x="12" y="15"/>
                </a:lnTo>
                <a:lnTo>
                  <a:pt x="9" y="12"/>
                </a:lnTo>
                <a:lnTo>
                  <a:pt x="0" y="0"/>
                </a:lnTo>
                <a:lnTo>
                  <a:pt x="11" y="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2" name="Freeform 3078">
            <a:extLst>
              <a:ext uri="{FF2B5EF4-FFF2-40B4-BE49-F238E27FC236}">
                <a16:creationId xmlns:a16="http://schemas.microsoft.com/office/drawing/2014/main" id="{A677928D-D66F-854C-9EB3-11B2D86B3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43263"/>
            <a:ext cx="4762" cy="3175"/>
          </a:xfrm>
          <a:custGeom>
            <a:avLst/>
            <a:gdLst>
              <a:gd name="T0" fmla="*/ 4365 w 12"/>
              <a:gd name="T1" fmla="*/ 2858 h 10"/>
              <a:gd name="T2" fmla="*/ 0 w 12"/>
              <a:gd name="T3" fmla="*/ 0 h 10"/>
              <a:gd name="T4" fmla="*/ 4365 w 12"/>
              <a:gd name="T5" fmla="*/ 2858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0">
                <a:moveTo>
                  <a:pt x="11" y="9"/>
                </a:moveTo>
                <a:lnTo>
                  <a:pt x="0" y="0"/>
                </a:lnTo>
                <a:cubicBezTo>
                  <a:pt x="4" y="3"/>
                  <a:pt x="11" y="9"/>
                  <a:pt x="1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3" name="Freeform 3079">
            <a:extLst>
              <a:ext uri="{FF2B5EF4-FFF2-40B4-BE49-F238E27FC236}">
                <a16:creationId xmlns:a16="http://schemas.microsoft.com/office/drawing/2014/main" id="{09E04599-F9D2-AC4C-BC54-2167EC324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3263"/>
            <a:ext cx="6350" cy="7937"/>
          </a:xfrm>
          <a:custGeom>
            <a:avLst/>
            <a:gdLst>
              <a:gd name="T0" fmla="*/ 5976 w 17"/>
              <a:gd name="T1" fmla="*/ 0 h 22"/>
              <a:gd name="T2" fmla="*/ 5603 w 17"/>
              <a:gd name="T3" fmla="*/ 7576 h 22"/>
              <a:gd name="T4" fmla="*/ 0 w 17"/>
              <a:gd name="T5" fmla="*/ 3247 h 22"/>
              <a:gd name="T6" fmla="*/ 4856 w 17"/>
              <a:gd name="T7" fmla="*/ 5412 h 22"/>
              <a:gd name="T8" fmla="*/ 5976 w 17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2">
                <a:moveTo>
                  <a:pt x="16" y="0"/>
                </a:moveTo>
                <a:cubicBezTo>
                  <a:pt x="15" y="6"/>
                  <a:pt x="15" y="15"/>
                  <a:pt x="15" y="21"/>
                </a:cubicBezTo>
                <a:cubicBezTo>
                  <a:pt x="11" y="15"/>
                  <a:pt x="3" y="12"/>
                  <a:pt x="0" y="9"/>
                </a:cubicBezTo>
                <a:cubicBezTo>
                  <a:pt x="3" y="12"/>
                  <a:pt x="10" y="12"/>
                  <a:pt x="13" y="15"/>
                </a:cubicBezTo>
                <a:cubicBezTo>
                  <a:pt x="14" y="12"/>
                  <a:pt x="15" y="6"/>
                  <a:pt x="16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4" name="Freeform 3080">
            <a:extLst>
              <a:ext uri="{FF2B5EF4-FFF2-40B4-BE49-F238E27FC236}">
                <a16:creationId xmlns:a16="http://schemas.microsoft.com/office/drawing/2014/main" id="{097DBD3F-C358-F349-833F-159BEB3C4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3263"/>
            <a:ext cx="3175" cy="7937"/>
          </a:xfrm>
          <a:custGeom>
            <a:avLst/>
            <a:gdLst>
              <a:gd name="T0" fmla="*/ 2598 w 11"/>
              <a:gd name="T1" fmla="*/ 7576 h 22"/>
              <a:gd name="T2" fmla="*/ 0 w 11"/>
              <a:gd name="T3" fmla="*/ 4329 h 22"/>
              <a:gd name="T4" fmla="*/ 2598 w 11"/>
              <a:gd name="T5" fmla="*/ 6494 h 22"/>
              <a:gd name="T6" fmla="*/ 2598 w 11"/>
              <a:gd name="T7" fmla="*/ 7576 h 22"/>
              <a:gd name="T8" fmla="*/ 0 w 11"/>
              <a:gd name="T9" fmla="*/ 4329 h 22"/>
              <a:gd name="T10" fmla="*/ 2020 w 11"/>
              <a:gd name="T11" fmla="*/ 5051 h 22"/>
              <a:gd name="T12" fmla="*/ 2598 w 11"/>
              <a:gd name="T13" fmla="*/ 2165 h 22"/>
              <a:gd name="T14" fmla="*/ 2020 w 11"/>
              <a:gd name="T15" fmla="*/ 5412 h 22"/>
              <a:gd name="T16" fmla="*/ 0 w 11"/>
              <a:gd name="T17" fmla="*/ 4329 h 22"/>
              <a:gd name="T18" fmla="*/ 2886 w 11"/>
              <a:gd name="T19" fmla="*/ 361 h 22"/>
              <a:gd name="T20" fmla="*/ 2598 w 11"/>
              <a:gd name="T21" fmla="*/ 2165 h 22"/>
              <a:gd name="T22" fmla="*/ 2598 w 11"/>
              <a:gd name="T23" fmla="*/ 1082 h 22"/>
              <a:gd name="T24" fmla="*/ 2886 w 11"/>
              <a:gd name="T25" fmla="*/ 361 h 22"/>
              <a:gd name="T26" fmla="*/ 2886 w 11"/>
              <a:gd name="T27" fmla="*/ 0 h 22"/>
              <a:gd name="T28" fmla="*/ 2886 w 11"/>
              <a:gd name="T29" fmla="*/ 361 h 22"/>
              <a:gd name="T30" fmla="*/ 2886 w 11"/>
              <a:gd name="T31" fmla="*/ 0 h 2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" h="22">
                <a:moveTo>
                  <a:pt x="9" y="21"/>
                </a:moveTo>
                <a:cubicBezTo>
                  <a:pt x="6" y="17"/>
                  <a:pt x="3" y="14"/>
                  <a:pt x="0" y="12"/>
                </a:cubicBezTo>
                <a:lnTo>
                  <a:pt x="9" y="18"/>
                </a:lnTo>
                <a:lnTo>
                  <a:pt x="9" y="21"/>
                </a:lnTo>
                <a:close/>
                <a:moveTo>
                  <a:pt x="0" y="12"/>
                </a:moveTo>
                <a:cubicBezTo>
                  <a:pt x="3" y="12"/>
                  <a:pt x="5" y="12"/>
                  <a:pt x="7" y="14"/>
                </a:cubicBezTo>
                <a:cubicBezTo>
                  <a:pt x="8" y="12"/>
                  <a:pt x="9" y="9"/>
                  <a:pt x="9" y="6"/>
                </a:cubicBezTo>
                <a:cubicBezTo>
                  <a:pt x="9" y="9"/>
                  <a:pt x="8" y="12"/>
                  <a:pt x="7" y="15"/>
                </a:cubicBezTo>
                <a:cubicBezTo>
                  <a:pt x="5" y="13"/>
                  <a:pt x="3" y="12"/>
                  <a:pt x="0" y="12"/>
                </a:cubicBezTo>
                <a:close/>
                <a:moveTo>
                  <a:pt x="10" y="1"/>
                </a:moveTo>
                <a:cubicBezTo>
                  <a:pt x="9" y="3"/>
                  <a:pt x="9" y="3"/>
                  <a:pt x="9" y="6"/>
                </a:cubicBezTo>
                <a:lnTo>
                  <a:pt x="9" y="3"/>
                </a:lnTo>
                <a:cubicBezTo>
                  <a:pt x="9" y="2"/>
                  <a:pt x="10" y="2"/>
                  <a:pt x="10" y="1"/>
                </a:cubicBezTo>
                <a:close/>
                <a:moveTo>
                  <a:pt x="10" y="0"/>
                </a:moveTo>
                <a:cubicBezTo>
                  <a:pt x="10" y="0"/>
                  <a:pt x="10" y="1"/>
                  <a:pt x="10" y="1"/>
                </a:cubicBezTo>
                <a:cubicBezTo>
                  <a:pt x="10" y="1"/>
                  <a:pt x="10" y="0"/>
                  <a:pt x="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5" name="Freeform 3081">
            <a:extLst>
              <a:ext uri="{FF2B5EF4-FFF2-40B4-BE49-F238E27FC236}">
                <a16:creationId xmlns:a16="http://schemas.microsoft.com/office/drawing/2014/main" id="{B62D9D36-98B9-E445-9A37-5E0EA9FCB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3263"/>
            <a:ext cx="3175" cy="6350"/>
          </a:xfrm>
          <a:custGeom>
            <a:avLst/>
            <a:gdLst>
              <a:gd name="T0" fmla="*/ 2822 w 9"/>
              <a:gd name="T1" fmla="*/ 4763 h 16"/>
              <a:gd name="T2" fmla="*/ 2822 w 9"/>
              <a:gd name="T3" fmla="*/ 5953 h 16"/>
              <a:gd name="T4" fmla="*/ 2117 w 9"/>
              <a:gd name="T5" fmla="*/ 5953 h 16"/>
              <a:gd name="T6" fmla="*/ 0 w 9"/>
              <a:gd name="T7" fmla="*/ 0 h 16"/>
              <a:gd name="T8" fmla="*/ 2822 w 9"/>
              <a:gd name="T9" fmla="*/ 476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6">
                <a:moveTo>
                  <a:pt x="8" y="12"/>
                </a:moveTo>
                <a:lnTo>
                  <a:pt x="8" y="15"/>
                </a:lnTo>
                <a:lnTo>
                  <a:pt x="6" y="15"/>
                </a:lnTo>
                <a:lnTo>
                  <a:pt x="0" y="0"/>
                </a:lnTo>
                <a:lnTo>
                  <a:pt x="8" y="12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6" name="Freeform 3082">
            <a:extLst>
              <a:ext uri="{FF2B5EF4-FFF2-40B4-BE49-F238E27FC236}">
                <a16:creationId xmlns:a16="http://schemas.microsoft.com/office/drawing/2014/main" id="{3F9D67B3-51A2-0048-B419-37A460A2B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3263"/>
            <a:ext cx="3175" cy="6350"/>
          </a:xfrm>
          <a:custGeom>
            <a:avLst/>
            <a:gdLst>
              <a:gd name="T0" fmla="*/ 2822 w 9"/>
              <a:gd name="T1" fmla="*/ 6016 h 19"/>
              <a:gd name="T2" fmla="*/ 2117 w 9"/>
              <a:gd name="T3" fmla="*/ 5013 h 19"/>
              <a:gd name="T4" fmla="*/ 2822 w 9"/>
              <a:gd name="T5" fmla="*/ 5013 h 19"/>
              <a:gd name="T6" fmla="*/ 2822 w 9"/>
              <a:gd name="T7" fmla="*/ 6016 h 19"/>
              <a:gd name="T8" fmla="*/ 0 w 9"/>
              <a:gd name="T9" fmla="*/ 0 h 19"/>
              <a:gd name="T10" fmla="*/ 2822 w 9"/>
              <a:gd name="T11" fmla="*/ 4011 h 19"/>
              <a:gd name="T12" fmla="*/ 0 w 9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8" y="18"/>
                </a:moveTo>
                <a:lnTo>
                  <a:pt x="6" y="15"/>
                </a:lnTo>
                <a:lnTo>
                  <a:pt x="8" y="15"/>
                </a:lnTo>
                <a:lnTo>
                  <a:pt x="8" y="18"/>
                </a:lnTo>
                <a:close/>
                <a:moveTo>
                  <a:pt x="0" y="0"/>
                </a:moveTo>
                <a:cubicBezTo>
                  <a:pt x="3" y="3"/>
                  <a:pt x="8" y="12"/>
                  <a:pt x="8" y="12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7" name="Freeform 3083">
            <a:extLst>
              <a:ext uri="{FF2B5EF4-FFF2-40B4-BE49-F238E27FC236}">
                <a16:creationId xmlns:a16="http://schemas.microsoft.com/office/drawing/2014/main" id="{40E0DE0B-E676-6541-9C89-545A6575C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3263"/>
            <a:ext cx="6350" cy="6350"/>
          </a:xfrm>
          <a:custGeom>
            <a:avLst/>
            <a:gdLst>
              <a:gd name="T0" fmla="*/ 5997 w 18"/>
              <a:gd name="T1" fmla="*/ 0 h 19"/>
              <a:gd name="T2" fmla="*/ 5292 w 18"/>
              <a:gd name="T3" fmla="*/ 6016 h 19"/>
              <a:gd name="T4" fmla="*/ 0 w 18"/>
              <a:gd name="T5" fmla="*/ 3008 h 19"/>
              <a:gd name="T6" fmla="*/ 4939 w 18"/>
              <a:gd name="T7" fmla="*/ 5013 h 19"/>
              <a:gd name="T8" fmla="*/ 5997 w 18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9">
                <a:moveTo>
                  <a:pt x="17" y="0"/>
                </a:moveTo>
                <a:cubicBezTo>
                  <a:pt x="16" y="6"/>
                  <a:pt x="15" y="15"/>
                  <a:pt x="15" y="18"/>
                </a:cubicBezTo>
                <a:cubicBezTo>
                  <a:pt x="13" y="15"/>
                  <a:pt x="6" y="12"/>
                  <a:pt x="0" y="9"/>
                </a:cubicBezTo>
                <a:cubicBezTo>
                  <a:pt x="6" y="9"/>
                  <a:pt x="10" y="12"/>
                  <a:pt x="14" y="15"/>
                </a:cubicBezTo>
                <a:cubicBezTo>
                  <a:pt x="15" y="9"/>
                  <a:pt x="15" y="3"/>
                  <a:pt x="17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8" name="Freeform 3084">
            <a:extLst>
              <a:ext uri="{FF2B5EF4-FFF2-40B4-BE49-F238E27FC236}">
                <a16:creationId xmlns:a16="http://schemas.microsoft.com/office/drawing/2014/main" id="{8EA3A938-C744-C34D-8FB2-FDEF56C8A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6438"/>
            <a:ext cx="6350" cy="3175"/>
          </a:xfrm>
          <a:custGeom>
            <a:avLst/>
            <a:gdLst>
              <a:gd name="T0" fmla="*/ 0 w 16"/>
              <a:gd name="T1" fmla="*/ 0 h 10"/>
              <a:gd name="T2" fmla="*/ 794 w 16"/>
              <a:gd name="T3" fmla="*/ 0 h 10"/>
              <a:gd name="T4" fmla="*/ 5953 w 16"/>
              <a:gd name="T5" fmla="*/ 2858 h 10"/>
              <a:gd name="T6" fmla="*/ 0 w 16"/>
              <a:gd name="T7" fmla="*/ 0 h 10"/>
              <a:gd name="T8" fmla="*/ 1191 w 16"/>
              <a:gd name="T9" fmla="*/ 0 h 10"/>
              <a:gd name="T10" fmla="*/ 2381 w 16"/>
              <a:gd name="T11" fmla="*/ 0 h 10"/>
              <a:gd name="T12" fmla="*/ 5556 w 16"/>
              <a:gd name="T13" fmla="*/ 1905 h 10"/>
              <a:gd name="T14" fmla="*/ 1191 w 16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0">
                <a:moveTo>
                  <a:pt x="0" y="0"/>
                </a:moveTo>
                <a:lnTo>
                  <a:pt x="2" y="0"/>
                </a:lnTo>
                <a:cubicBezTo>
                  <a:pt x="7" y="3"/>
                  <a:pt x="13" y="6"/>
                  <a:pt x="15" y="9"/>
                </a:cubicBezTo>
                <a:cubicBezTo>
                  <a:pt x="13" y="6"/>
                  <a:pt x="6" y="3"/>
                  <a:pt x="0" y="0"/>
                </a:cubicBezTo>
                <a:close/>
                <a:moveTo>
                  <a:pt x="3" y="0"/>
                </a:moveTo>
                <a:lnTo>
                  <a:pt x="6" y="0"/>
                </a:lnTo>
                <a:cubicBezTo>
                  <a:pt x="8" y="3"/>
                  <a:pt x="11" y="3"/>
                  <a:pt x="14" y="6"/>
                </a:cubicBezTo>
                <a:cubicBezTo>
                  <a:pt x="11" y="3"/>
                  <a:pt x="8" y="3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9" name="Freeform 3085">
            <a:extLst>
              <a:ext uri="{FF2B5EF4-FFF2-40B4-BE49-F238E27FC236}">
                <a16:creationId xmlns:a16="http://schemas.microsoft.com/office/drawing/2014/main" id="{2B783BB6-2D29-B94B-B3D7-513272256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4850"/>
            <a:ext cx="3175" cy="6350"/>
          </a:xfrm>
          <a:custGeom>
            <a:avLst/>
            <a:gdLst>
              <a:gd name="T0" fmla="*/ 2858 w 10"/>
              <a:gd name="T1" fmla="*/ 4763 h 16"/>
              <a:gd name="T2" fmla="*/ 2858 w 10"/>
              <a:gd name="T3" fmla="*/ 5953 h 16"/>
              <a:gd name="T4" fmla="*/ 2223 w 10"/>
              <a:gd name="T5" fmla="*/ 5953 h 16"/>
              <a:gd name="T6" fmla="*/ 0 w 10"/>
              <a:gd name="T7" fmla="*/ 0 h 16"/>
              <a:gd name="T8" fmla="*/ 2858 w 10"/>
              <a:gd name="T9" fmla="*/ 476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6">
                <a:moveTo>
                  <a:pt x="9" y="12"/>
                </a:moveTo>
                <a:lnTo>
                  <a:pt x="9" y="15"/>
                </a:lnTo>
                <a:lnTo>
                  <a:pt x="7" y="15"/>
                </a:lnTo>
                <a:lnTo>
                  <a:pt x="0" y="0"/>
                </a:lnTo>
                <a:lnTo>
                  <a:pt x="9" y="12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0" name="Freeform 3086">
            <a:extLst>
              <a:ext uri="{FF2B5EF4-FFF2-40B4-BE49-F238E27FC236}">
                <a16:creationId xmlns:a16="http://schemas.microsoft.com/office/drawing/2014/main" id="{91AD6DC7-2842-9F40-885F-F23D855DB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4850"/>
            <a:ext cx="3175" cy="6350"/>
          </a:xfrm>
          <a:custGeom>
            <a:avLst/>
            <a:gdLst>
              <a:gd name="T0" fmla="*/ 0 w 11"/>
              <a:gd name="T1" fmla="*/ 0 h 16"/>
              <a:gd name="T2" fmla="*/ 866 w 11"/>
              <a:gd name="T3" fmla="*/ 1588 h 16"/>
              <a:gd name="T4" fmla="*/ 2309 w 11"/>
              <a:gd name="T5" fmla="*/ 5953 h 16"/>
              <a:gd name="T6" fmla="*/ 0 w 11"/>
              <a:gd name="T7" fmla="*/ 0 h 16"/>
              <a:gd name="T8" fmla="*/ 2886 w 11"/>
              <a:gd name="T9" fmla="*/ 4763 h 16"/>
              <a:gd name="T10" fmla="*/ 866 w 11"/>
              <a:gd name="T11" fmla="*/ 1588 h 16"/>
              <a:gd name="T12" fmla="*/ 289 w 11"/>
              <a:gd name="T13" fmla="*/ 0 h 16"/>
              <a:gd name="T14" fmla="*/ 2886 w 11"/>
              <a:gd name="T15" fmla="*/ 4763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6">
                <a:moveTo>
                  <a:pt x="0" y="0"/>
                </a:moveTo>
                <a:cubicBezTo>
                  <a:pt x="1" y="1"/>
                  <a:pt x="2" y="3"/>
                  <a:pt x="3" y="4"/>
                </a:cubicBezTo>
                <a:lnTo>
                  <a:pt x="8" y="15"/>
                </a:lnTo>
                <a:lnTo>
                  <a:pt x="0" y="0"/>
                </a:lnTo>
                <a:close/>
                <a:moveTo>
                  <a:pt x="10" y="12"/>
                </a:moveTo>
                <a:cubicBezTo>
                  <a:pt x="9" y="12"/>
                  <a:pt x="6" y="8"/>
                  <a:pt x="3" y="4"/>
                </a:cubicBezTo>
                <a:lnTo>
                  <a:pt x="1" y="0"/>
                </a:lnTo>
                <a:cubicBezTo>
                  <a:pt x="9" y="12"/>
                  <a:pt x="10" y="12"/>
                  <a:pt x="1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1" name="Freeform 3087">
            <a:extLst>
              <a:ext uri="{FF2B5EF4-FFF2-40B4-BE49-F238E27FC236}">
                <a16:creationId xmlns:a16="http://schemas.microsoft.com/office/drawing/2014/main" id="{5FDA4E39-9B12-F44C-AA2E-00D2282D1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44850"/>
            <a:ext cx="6350" cy="6350"/>
          </a:xfrm>
          <a:custGeom>
            <a:avLst/>
            <a:gdLst>
              <a:gd name="T0" fmla="*/ 5997 w 18"/>
              <a:gd name="T1" fmla="*/ 0 h 19"/>
              <a:gd name="T2" fmla="*/ 5644 w 18"/>
              <a:gd name="T3" fmla="*/ 6016 h 19"/>
              <a:gd name="T4" fmla="*/ 0 w 18"/>
              <a:gd name="T5" fmla="*/ 3008 h 19"/>
              <a:gd name="T6" fmla="*/ 4939 w 18"/>
              <a:gd name="T7" fmla="*/ 4011 h 19"/>
              <a:gd name="T8" fmla="*/ 5997 w 18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9">
                <a:moveTo>
                  <a:pt x="17" y="0"/>
                </a:moveTo>
                <a:cubicBezTo>
                  <a:pt x="16" y="6"/>
                  <a:pt x="15" y="12"/>
                  <a:pt x="16" y="18"/>
                </a:cubicBezTo>
                <a:cubicBezTo>
                  <a:pt x="13" y="15"/>
                  <a:pt x="6" y="12"/>
                  <a:pt x="0" y="9"/>
                </a:cubicBezTo>
                <a:cubicBezTo>
                  <a:pt x="6" y="9"/>
                  <a:pt x="10" y="12"/>
                  <a:pt x="14" y="12"/>
                </a:cubicBezTo>
                <a:cubicBezTo>
                  <a:pt x="15" y="9"/>
                  <a:pt x="16" y="3"/>
                  <a:pt x="17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2" name="Freeform 3088">
            <a:extLst>
              <a:ext uri="{FF2B5EF4-FFF2-40B4-BE49-F238E27FC236}">
                <a16:creationId xmlns:a16="http://schemas.microsoft.com/office/drawing/2014/main" id="{FF020A70-FAE5-9D44-B2A8-A665A2310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4850"/>
            <a:ext cx="4763" cy="6350"/>
          </a:xfrm>
          <a:custGeom>
            <a:avLst/>
            <a:gdLst>
              <a:gd name="T0" fmla="*/ 4030 w 13"/>
              <a:gd name="T1" fmla="*/ 6016 h 19"/>
              <a:gd name="T2" fmla="*/ 3664 w 13"/>
              <a:gd name="T3" fmla="*/ 5682 h 19"/>
              <a:gd name="T4" fmla="*/ 4030 w 13"/>
              <a:gd name="T5" fmla="*/ 2005 h 19"/>
              <a:gd name="T6" fmla="*/ 3664 w 13"/>
              <a:gd name="T7" fmla="*/ 4011 h 19"/>
              <a:gd name="T8" fmla="*/ 3297 w 13"/>
              <a:gd name="T9" fmla="*/ 4011 h 19"/>
              <a:gd name="T10" fmla="*/ 3664 w 13"/>
              <a:gd name="T11" fmla="*/ 2005 h 19"/>
              <a:gd name="T12" fmla="*/ 4397 w 13"/>
              <a:gd name="T13" fmla="*/ 0 h 19"/>
              <a:gd name="T14" fmla="*/ 4397 w 13"/>
              <a:gd name="T15" fmla="*/ 668 h 19"/>
              <a:gd name="T16" fmla="*/ 4397 w 13"/>
              <a:gd name="T17" fmla="*/ 0 h 19"/>
              <a:gd name="T18" fmla="*/ 4397 w 13"/>
              <a:gd name="T19" fmla="*/ 1003 h 19"/>
              <a:gd name="T20" fmla="*/ 4030 w 13"/>
              <a:gd name="T21" fmla="*/ 6016 h 19"/>
              <a:gd name="T22" fmla="*/ 4030 w 13"/>
              <a:gd name="T23" fmla="*/ 1003 h 19"/>
              <a:gd name="T24" fmla="*/ 4030 w 13"/>
              <a:gd name="T25" fmla="*/ 2005 h 19"/>
              <a:gd name="T26" fmla="*/ 4030 w 13"/>
              <a:gd name="T27" fmla="*/ 2005 h 19"/>
              <a:gd name="T28" fmla="*/ 4397 w 13"/>
              <a:gd name="T29" fmla="*/ 668 h 19"/>
              <a:gd name="T30" fmla="*/ 4030 w 13"/>
              <a:gd name="T31" fmla="*/ 1003 h 19"/>
              <a:gd name="T32" fmla="*/ 0 w 13"/>
              <a:gd name="T33" fmla="*/ 3676 h 19"/>
              <a:gd name="T34" fmla="*/ 3664 w 13"/>
              <a:gd name="T35" fmla="*/ 5682 h 19"/>
              <a:gd name="T36" fmla="*/ 3664 w 13"/>
              <a:gd name="T37" fmla="*/ 6016 h 19"/>
              <a:gd name="T38" fmla="*/ 0 w 13"/>
              <a:gd name="T39" fmla="*/ 3676 h 19"/>
              <a:gd name="T40" fmla="*/ 2198 w 13"/>
              <a:gd name="T41" fmla="*/ 4011 h 19"/>
              <a:gd name="T42" fmla="*/ 366 w 13"/>
              <a:gd name="T43" fmla="*/ 3008 h 19"/>
              <a:gd name="T44" fmla="*/ 2198 w 13"/>
              <a:gd name="T45" fmla="*/ 4011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" h="19">
                <a:moveTo>
                  <a:pt x="11" y="18"/>
                </a:moveTo>
                <a:cubicBezTo>
                  <a:pt x="10" y="18"/>
                  <a:pt x="10" y="17"/>
                  <a:pt x="10" y="17"/>
                </a:cubicBezTo>
                <a:cubicBezTo>
                  <a:pt x="10" y="14"/>
                  <a:pt x="11" y="10"/>
                  <a:pt x="11" y="6"/>
                </a:cubicBezTo>
                <a:cubicBezTo>
                  <a:pt x="10" y="6"/>
                  <a:pt x="10" y="12"/>
                  <a:pt x="10" y="12"/>
                </a:cubicBezTo>
                <a:lnTo>
                  <a:pt x="9" y="12"/>
                </a:lnTo>
                <a:lnTo>
                  <a:pt x="10" y="6"/>
                </a:lnTo>
                <a:cubicBezTo>
                  <a:pt x="11" y="3"/>
                  <a:pt x="11" y="0"/>
                  <a:pt x="12" y="0"/>
                </a:cubicBezTo>
                <a:cubicBezTo>
                  <a:pt x="12" y="0"/>
                  <a:pt x="12" y="1"/>
                  <a:pt x="12" y="2"/>
                </a:cubicBezTo>
                <a:lnTo>
                  <a:pt x="12" y="0"/>
                </a:lnTo>
                <a:lnTo>
                  <a:pt x="12" y="3"/>
                </a:lnTo>
                <a:cubicBezTo>
                  <a:pt x="11" y="9"/>
                  <a:pt x="11" y="15"/>
                  <a:pt x="11" y="18"/>
                </a:cubicBezTo>
                <a:close/>
                <a:moveTo>
                  <a:pt x="11" y="3"/>
                </a:moveTo>
                <a:cubicBezTo>
                  <a:pt x="11" y="4"/>
                  <a:pt x="11" y="5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4"/>
                  <a:pt x="11" y="3"/>
                  <a:pt x="12" y="2"/>
                </a:cubicBezTo>
                <a:lnTo>
                  <a:pt x="11" y="3"/>
                </a:lnTo>
                <a:close/>
                <a:moveTo>
                  <a:pt x="0" y="11"/>
                </a:moveTo>
                <a:cubicBezTo>
                  <a:pt x="4" y="13"/>
                  <a:pt x="8" y="15"/>
                  <a:pt x="10" y="17"/>
                </a:cubicBezTo>
                <a:lnTo>
                  <a:pt x="10" y="18"/>
                </a:lnTo>
                <a:cubicBezTo>
                  <a:pt x="8" y="16"/>
                  <a:pt x="4" y="14"/>
                  <a:pt x="0" y="11"/>
                </a:cubicBezTo>
                <a:close/>
                <a:moveTo>
                  <a:pt x="6" y="12"/>
                </a:moveTo>
                <a:cubicBezTo>
                  <a:pt x="4" y="12"/>
                  <a:pt x="2" y="11"/>
                  <a:pt x="1" y="9"/>
                </a:cubicBezTo>
                <a:cubicBezTo>
                  <a:pt x="3" y="11"/>
                  <a:pt x="5" y="12"/>
                  <a:pt x="6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3" name="Freeform 3089">
            <a:extLst>
              <a:ext uri="{FF2B5EF4-FFF2-40B4-BE49-F238E27FC236}">
                <a16:creationId xmlns:a16="http://schemas.microsoft.com/office/drawing/2014/main" id="{47680269-FECA-C04F-A0C9-5DA2BABA9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4850"/>
            <a:ext cx="3175" cy="6350"/>
          </a:xfrm>
          <a:custGeom>
            <a:avLst/>
            <a:gdLst>
              <a:gd name="T0" fmla="*/ 2778 w 8"/>
              <a:gd name="T1" fmla="*/ 5013 h 19"/>
              <a:gd name="T2" fmla="*/ 2381 w 8"/>
              <a:gd name="T3" fmla="*/ 6016 h 19"/>
              <a:gd name="T4" fmla="*/ 1588 w 8"/>
              <a:gd name="T5" fmla="*/ 5013 h 19"/>
              <a:gd name="T6" fmla="*/ 0 w 8"/>
              <a:gd name="T7" fmla="*/ 0 h 19"/>
              <a:gd name="T8" fmla="*/ 2778 w 8"/>
              <a:gd name="T9" fmla="*/ 5013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9">
                <a:moveTo>
                  <a:pt x="7" y="15"/>
                </a:moveTo>
                <a:lnTo>
                  <a:pt x="6" y="18"/>
                </a:lnTo>
                <a:lnTo>
                  <a:pt x="4" y="15"/>
                </a:lnTo>
                <a:lnTo>
                  <a:pt x="0" y="0"/>
                </a:lnTo>
                <a:lnTo>
                  <a:pt x="7" y="15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4" name="Freeform 3090">
            <a:extLst>
              <a:ext uri="{FF2B5EF4-FFF2-40B4-BE49-F238E27FC236}">
                <a16:creationId xmlns:a16="http://schemas.microsoft.com/office/drawing/2014/main" id="{299A1C54-550E-0D49-A3E2-103E8EDAA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4850"/>
            <a:ext cx="3175" cy="6350"/>
          </a:xfrm>
          <a:custGeom>
            <a:avLst/>
            <a:gdLst>
              <a:gd name="T0" fmla="*/ 2778 w 8"/>
              <a:gd name="T1" fmla="*/ 5953 h 16"/>
              <a:gd name="T2" fmla="*/ 0 w 8"/>
              <a:gd name="T3" fmla="*/ 0 h 16"/>
              <a:gd name="T4" fmla="*/ 2778 w 8"/>
              <a:gd name="T5" fmla="*/ 5953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6">
                <a:moveTo>
                  <a:pt x="7" y="15"/>
                </a:moveTo>
                <a:cubicBezTo>
                  <a:pt x="7" y="15"/>
                  <a:pt x="5" y="14"/>
                  <a:pt x="0" y="0"/>
                </a:cubicBezTo>
                <a:cubicBezTo>
                  <a:pt x="3" y="6"/>
                  <a:pt x="7" y="14"/>
                  <a:pt x="7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5" name="Freeform 3091">
            <a:extLst>
              <a:ext uri="{FF2B5EF4-FFF2-40B4-BE49-F238E27FC236}">
                <a16:creationId xmlns:a16="http://schemas.microsoft.com/office/drawing/2014/main" id="{88EA1F19-1959-8741-B36F-992529FC8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44850"/>
            <a:ext cx="6350" cy="7938"/>
          </a:xfrm>
          <a:custGeom>
            <a:avLst/>
            <a:gdLst>
              <a:gd name="T0" fmla="*/ 5603 w 17"/>
              <a:gd name="T1" fmla="*/ 0 h 22"/>
              <a:gd name="T2" fmla="*/ 5976 w 17"/>
              <a:gd name="T3" fmla="*/ 7577 h 22"/>
              <a:gd name="T4" fmla="*/ 0 w 17"/>
              <a:gd name="T5" fmla="*/ 4330 h 22"/>
              <a:gd name="T6" fmla="*/ 4856 w 17"/>
              <a:gd name="T7" fmla="*/ 5412 h 22"/>
              <a:gd name="T8" fmla="*/ 5603 w 17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2">
                <a:moveTo>
                  <a:pt x="15" y="0"/>
                </a:moveTo>
                <a:cubicBezTo>
                  <a:pt x="16" y="6"/>
                  <a:pt x="16" y="15"/>
                  <a:pt x="16" y="21"/>
                </a:cubicBezTo>
                <a:cubicBezTo>
                  <a:pt x="12" y="18"/>
                  <a:pt x="5" y="15"/>
                  <a:pt x="0" y="12"/>
                </a:cubicBezTo>
                <a:cubicBezTo>
                  <a:pt x="5" y="12"/>
                  <a:pt x="11" y="15"/>
                  <a:pt x="13" y="15"/>
                </a:cubicBezTo>
                <a:cubicBezTo>
                  <a:pt x="14" y="12"/>
                  <a:pt x="14" y="6"/>
                  <a:pt x="15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6" name="Freeform 3092">
            <a:extLst>
              <a:ext uri="{FF2B5EF4-FFF2-40B4-BE49-F238E27FC236}">
                <a16:creationId xmlns:a16="http://schemas.microsoft.com/office/drawing/2014/main" id="{3283D020-A01B-8841-99B7-AD77C85D1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44850"/>
            <a:ext cx="6350" cy="7938"/>
          </a:xfrm>
          <a:custGeom>
            <a:avLst/>
            <a:gdLst>
              <a:gd name="T0" fmla="*/ 5953 w 16"/>
              <a:gd name="T1" fmla="*/ 7577 h 22"/>
              <a:gd name="T2" fmla="*/ 0 w 16"/>
              <a:gd name="T3" fmla="*/ 4330 h 22"/>
              <a:gd name="T4" fmla="*/ 5953 w 16"/>
              <a:gd name="T5" fmla="*/ 7577 h 22"/>
              <a:gd name="T6" fmla="*/ 5556 w 16"/>
              <a:gd name="T7" fmla="*/ 2165 h 22"/>
              <a:gd name="T8" fmla="*/ 4763 w 16"/>
              <a:gd name="T9" fmla="*/ 5412 h 22"/>
              <a:gd name="T10" fmla="*/ 5159 w 16"/>
              <a:gd name="T11" fmla="*/ 2165 h 22"/>
              <a:gd name="T12" fmla="*/ 5556 w 16"/>
              <a:gd name="T13" fmla="*/ 0 h 22"/>
              <a:gd name="T14" fmla="*/ 5953 w 16"/>
              <a:gd name="T15" fmla="*/ 2165 h 22"/>
              <a:gd name="T16" fmla="*/ 5953 w 16"/>
              <a:gd name="T17" fmla="*/ 7577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2">
                <a:moveTo>
                  <a:pt x="15" y="21"/>
                </a:moveTo>
                <a:cubicBezTo>
                  <a:pt x="11" y="18"/>
                  <a:pt x="5" y="15"/>
                  <a:pt x="0" y="12"/>
                </a:cubicBezTo>
                <a:cubicBezTo>
                  <a:pt x="6" y="15"/>
                  <a:pt x="11" y="18"/>
                  <a:pt x="15" y="21"/>
                </a:cubicBezTo>
                <a:cubicBezTo>
                  <a:pt x="15" y="15"/>
                  <a:pt x="15" y="12"/>
                  <a:pt x="14" y="6"/>
                </a:cubicBezTo>
                <a:cubicBezTo>
                  <a:pt x="13" y="9"/>
                  <a:pt x="13" y="12"/>
                  <a:pt x="12" y="15"/>
                </a:cubicBezTo>
                <a:cubicBezTo>
                  <a:pt x="13" y="12"/>
                  <a:pt x="13" y="9"/>
                  <a:pt x="13" y="6"/>
                </a:cubicBezTo>
                <a:cubicBezTo>
                  <a:pt x="14" y="6"/>
                  <a:pt x="14" y="3"/>
                  <a:pt x="14" y="0"/>
                </a:cubicBezTo>
                <a:lnTo>
                  <a:pt x="15" y="6"/>
                </a:lnTo>
                <a:lnTo>
                  <a:pt x="15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7" name="Freeform 3093">
            <a:extLst>
              <a:ext uri="{FF2B5EF4-FFF2-40B4-BE49-F238E27FC236}">
                <a16:creationId xmlns:a16="http://schemas.microsoft.com/office/drawing/2014/main" id="{E96F14AB-F35C-CD43-97D4-E956CB46A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6438"/>
            <a:ext cx="4763" cy="4762"/>
          </a:xfrm>
          <a:custGeom>
            <a:avLst/>
            <a:gdLst>
              <a:gd name="T0" fmla="*/ 4083 w 14"/>
              <a:gd name="T1" fmla="*/ 3297 h 13"/>
              <a:gd name="T2" fmla="*/ 4423 w 14"/>
              <a:gd name="T3" fmla="*/ 4396 h 13"/>
              <a:gd name="T4" fmla="*/ 3402 w 14"/>
              <a:gd name="T5" fmla="*/ 4396 h 13"/>
              <a:gd name="T6" fmla="*/ 0 w 14"/>
              <a:gd name="T7" fmla="*/ 0 h 13"/>
              <a:gd name="T8" fmla="*/ 4083 w 14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3">
                <a:moveTo>
                  <a:pt x="12" y="9"/>
                </a:moveTo>
                <a:lnTo>
                  <a:pt x="13" y="12"/>
                </a:lnTo>
                <a:lnTo>
                  <a:pt x="10" y="12"/>
                </a:lnTo>
                <a:lnTo>
                  <a:pt x="0" y="0"/>
                </a:lnTo>
                <a:lnTo>
                  <a:pt x="12" y="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8" name="Freeform 3094">
            <a:extLst>
              <a:ext uri="{FF2B5EF4-FFF2-40B4-BE49-F238E27FC236}">
                <a16:creationId xmlns:a16="http://schemas.microsoft.com/office/drawing/2014/main" id="{3887DB4F-AAF4-E54C-95ED-B9ADA9259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6438"/>
            <a:ext cx="4763" cy="6350"/>
          </a:xfrm>
          <a:custGeom>
            <a:avLst/>
            <a:gdLst>
              <a:gd name="T0" fmla="*/ 4128 w 15"/>
              <a:gd name="T1" fmla="*/ 0 h 19"/>
              <a:gd name="T2" fmla="*/ 4445 w 15"/>
              <a:gd name="T3" fmla="*/ 6016 h 19"/>
              <a:gd name="T4" fmla="*/ 0 w 15"/>
              <a:gd name="T5" fmla="*/ 3342 h 19"/>
              <a:gd name="T6" fmla="*/ 3493 w 15"/>
              <a:gd name="T7" fmla="*/ 4011 h 19"/>
              <a:gd name="T8" fmla="*/ 4128 w 15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9">
                <a:moveTo>
                  <a:pt x="13" y="0"/>
                </a:moveTo>
                <a:cubicBezTo>
                  <a:pt x="13" y="3"/>
                  <a:pt x="14" y="12"/>
                  <a:pt x="14" y="18"/>
                </a:cubicBezTo>
                <a:cubicBezTo>
                  <a:pt x="10" y="15"/>
                  <a:pt x="5" y="13"/>
                  <a:pt x="0" y="10"/>
                </a:cubicBezTo>
                <a:cubicBezTo>
                  <a:pt x="4" y="12"/>
                  <a:pt x="9" y="12"/>
                  <a:pt x="11" y="12"/>
                </a:cubicBezTo>
                <a:cubicBezTo>
                  <a:pt x="12" y="9"/>
                  <a:pt x="12" y="3"/>
                  <a:pt x="13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9" name="Freeform 3095">
            <a:extLst>
              <a:ext uri="{FF2B5EF4-FFF2-40B4-BE49-F238E27FC236}">
                <a16:creationId xmlns:a16="http://schemas.microsoft.com/office/drawing/2014/main" id="{3DD561AC-955E-124D-B4FB-F3B0462AC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6438"/>
            <a:ext cx="4763" cy="6350"/>
          </a:xfrm>
          <a:custGeom>
            <a:avLst/>
            <a:gdLst>
              <a:gd name="T0" fmla="*/ 1361 w 14"/>
              <a:gd name="T1" fmla="*/ 4011 h 19"/>
              <a:gd name="T2" fmla="*/ 1021 w 14"/>
              <a:gd name="T3" fmla="*/ 4011 h 19"/>
              <a:gd name="T4" fmla="*/ 340 w 14"/>
              <a:gd name="T5" fmla="*/ 4011 h 19"/>
              <a:gd name="T6" fmla="*/ 340 w 14"/>
              <a:gd name="T7" fmla="*/ 3676 h 19"/>
              <a:gd name="T8" fmla="*/ 0 w 14"/>
              <a:gd name="T9" fmla="*/ 3008 h 19"/>
              <a:gd name="T10" fmla="*/ 340 w 14"/>
              <a:gd name="T11" fmla="*/ 3008 h 19"/>
              <a:gd name="T12" fmla="*/ 3402 w 14"/>
              <a:gd name="T13" fmla="*/ 4011 h 19"/>
              <a:gd name="T14" fmla="*/ 3742 w 14"/>
              <a:gd name="T15" fmla="*/ 1003 h 19"/>
              <a:gd name="T16" fmla="*/ 4083 w 14"/>
              <a:gd name="T17" fmla="*/ 0 h 19"/>
              <a:gd name="T18" fmla="*/ 4083 w 14"/>
              <a:gd name="T19" fmla="*/ 1003 h 19"/>
              <a:gd name="T20" fmla="*/ 4423 w 14"/>
              <a:gd name="T21" fmla="*/ 6016 h 19"/>
              <a:gd name="T22" fmla="*/ 4083 w 14"/>
              <a:gd name="T23" fmla="*/ 1003 h 19"/>
              <a:gd name="T24" fmla="*/ 3402 w 14"/>
              <a:gd name="T25" fmla="*/ 4011 h 19"/>
              <a:gd name="T26" fmla="*/ 1701 w 14"/>
              <a:gd name="T27" fmla="*/ 4011 h 19"/>
              <a:gd name="T28" fmla="*/ 1361 w 14"/>
              <a:gd name="T29" fmla="*/ 4011 h 19"/>
              <a:gd name="T30" fmla="*/ 1701 w 14"/>
              <a:gd name="T31" fmla="*/ 4011 h 19"/>
              <a:gd name="T32" fmla="*/ 1361 w 14"/>
              <a:gd name="T33" fmla="*/ 4011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" h="19">
                <a:moveTo>
                  <a:pt x="4" y="12"/>
                </a:moveTo>
                <a:lnTo>
                  <a:pt x="3" y="12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1" y="9"/>
                </a:lnTo>
                <a:cubicBezTo>
                  <a:pt x="4" y="12"/>
                  <a:pt x="8" y="12"/>
                  <a:pt x="10" y="12"/>
                </a:cubicBezTo>
                <a:cubicBezTo>
                  <a:pt x="11" y="9"/>
                  <a:pt x="11" y="6"/>
                  <a:pt x="11" y="3"/>
                </a:cubicBezTo>
                <a:lnTo>
                  <a:pt x="12" y="0"/>
                </a:lnTo>
                <a:lnTo>
                  <a:pt x="12" y="3"/>
                </a:lnTo>
                <a:cubicBezTo>
                  <a:pt x="13" y="9"/>
                  <a:pt x="13" y="12"/>
                  <a:pt x="13" y="18"/>
                </a:cubicBezTo>
                <a:cubicBezTo>
                  <a:pt x="13" y="12"/>
                  <a:pt x="12" y="9"/>
                  <a:pt x="12" y="3"/>
                </a:cubicBezTo>
                <a:cubicBezTo>
                  <a:pt x="11" y="6"/>
                  <a:pt x="11" y="9"/>
                  <a:pt x="10" y="12"/>
                </a:cubicBezTo>
                <a:lnTo>
                  <a:pt x="5" y="12"/>
                </a:lnTo>
                <a:lnTo>
                  <a:pt x="4" y="12"/>
                </a:lnTo>
                <a:cubicBezTo>
                  <a:pt x="4" y="12"/>
                  <a:pt x="4" y="12"/>
                  <a:pt x="5" y="12"/>
                </a:cubicBezTo>
                <a:cubicBezTo>
                  <a:pt x="4" y="12"/>
                  <a:pt x="4" y="12"/>
                  <a:pt x="4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0" name="Freeform 3096">
            <a:extLst>
              <a:ext uri="{FF2B5EF4-FFF2-40B4-BE49-F238E27FC236}">
                <a16:creationId xmlns:a16="http://schemas.microsoft.com/office/drawing/2014/main" id="{7D5ECE1A-39E3-DC4E-AF94-6AF37C1BA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6438"/>
            <a:ext cx="3175" cy="6350"/>
          </a:xfrm>
          <a:custGeom>
            <a:avLst/>
            <a:gdLst>
              <a:gd name="T0" fmla="*/ 2598 w 11"/>
              <a:gd name="T1" fmla="*/ 4763 h 16"/>
              <a:gd name="T2" fmla="*/ 2886 w 11"/>
              <a:gd name="T3" fmla="*/ 5953 h 16"/>
              <a:gd name="T4" fmla="*/ 2020 w 11"/>
              <a:gd name="T5" fmla="*/ 4763 h 16"/>
              <a:gd name="T6" fmla="*/ 0 w 11"/>
              <a:gd name="T7" fmla="*/ 0 h 16"/>
              <a:gd name="T8" fmla="*/ 2598 w 11"/>
              <a:gd name="T9" fmla="*/ 476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6">
                <a:moveTo>
                  <a:pt x="9" y="12"/>
                </a:moveTo>
                <a:lnTo>
                  <a:pt x="10" y="15"/>
                </a:lnTo>
                <a:lnTo>
                  <a:pt x="7" y="12"/>
                </a:lnTo>
                <a:lnTo>
                  <a:pt x="0" y="0"/>
                </a:lnTo>
                <a:lnTo>
                  <a:pt x="9" y="12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1" name="Freeform 3097">
            <a:extLst>
              <a:ext uri="{FF2B5EF4-FFF2-40B4-BE49-F238E27FC236}">
                <a16:creationId xmlns:a16="http://schemas.microsoft.com/office/drawing/2014/main" id="{B97CE062-2D4B-4B42-8752-ED5DFD586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6438"/>
            <a:ext cx="3175" cy="6350"/>
          </a:xfrm>
          <a:custGeom>
            <a:avLst/>
            <a:gdLst>
              <a:gd name="T0" fmla="*/ 2886 w 11"/>
              <a:gd name="T1" fmla="*/ 5953 h 16"/>
              <a:gd name="T2" fmla="*/ 2598 w 11"/>
              <a:gd name="T3" fmla="*/ 5953 h 16"/>
              <a:gd name="T4" fmla="*/ 2020 w 11"/>
              <a:gd name="T5" fmla="*/ 5953 h 16"/>
              <a:gd name="T6" fmla="*/ 0 w 11"/>
              <a:gd name="T7" fmla="*/ 0 h 16"/>
              <a:gd name="T8" fmla="*/ 2598 w 11"/>
              <a:gd name="T9" fmla="*/ 4763 h 16"/>
              <a:gd name="T10" fmla="*/ 0 w 11"/>
              <a:gd name="T11" fmla="*/ 0 h 16"/>
              <a:gd name="T12" fmla="*/ 2020 w 11"/>
              <a:gd name="T13" fmla="*/ 4763 h 16"/>
              <a:gd name="T14" fmla="*/ 2598 w 11"/>
              <a:gd name="T15" fmla="*/ 5953 h 16"/>
              <a:gd name="T16" fmla="*/ 2598 w 11"/>
              <a:gd name="T17" fmla="*/ 4763 h 16"/>
              <a:gd name="T18" fmla="*/ 2886 w 11"/>
              <a:gd name="T19" fmla="*/ 5953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6">
                <a:moveTo>
                  <a:pt x="10" y="15"/>
                </a:moveTo>
                <a:lnTo>
                  <a:pt x="9" y="15"/>
                </a:lnTo>
                <a:lnTo>
                  <a:pt x="7" y="15"/>
                </a:lnTo>
                <a:lnTo>
                  <a:pt x="0" y="0"/>
                </a:lnTo>
                <a:cubicBezTo>
                  <a:pt x="3" y="3"/>
                  <a:pt x="9" y="9"/>
                  <a:pt x="9" y="12"/>
                </a:cubicBezTo>
                <a:cubicBezTo>
                  <a:pt x="9" y="11"/>
                  <a:pt x="9" y="8"/>
                  <a:pt x="0" y="0"/>
                </a:cubicBezTo>
                <a:lnTo>
                  <a:pt x="7" y="12"/>
                </a:lnTo>
                <a:lnTo>
                  <a:pt x="9" y="15"/>
                </a:lnTo>
                <a:lnTo>
                  <a:pt x="9" y="12"/>
                </a:lnTo>
                <a:lnTo>
                  <a:pt x="10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2" name="Freeform 3098">
            <a:extLst>
              <a:ext uri="{FF2B5EF4-FFF2-40B4-BE49-F238E27FC236}">
                <a16:creationId xmlns:a16="http://schemas.microsoft.com/office/drawing/2014/main" id="{E354A148-047E-9741-9FF7-FA0803022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6438"/>
            <a:ext cx="6350" cy="7937"/>
          </a:xfrm>
          <a:custGeom>
            <a:avLst/>
            <a:gdLst>
              <a:gd name="T0" fmla="*/ 5159 w 16"/>
              <a:gd name="T1" fmla="*/ 0 h 22"/>
              <a:gd name="T2" fmla="*/ 5953 w 16"/>
              <a:gd name="T3" fmla="*/ 7576 h 22"/>
              <a:gd name="T4" fmla="*/ 0 w 16"/>
              <a:gd name="T5" fmla="*/ 4329 h 22"/>
              <a:gd name="T6" fmla="*/ 4763 w 16"/>
              <a:gd name="T7" fmla="*/ 5412 h 22"/>
              <a:gd name="T8" fmla="*/ 5159 w 16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2">
                <a:moveTo>
                  <a:pt x="13" y="0"/>
                </a:moveTo>
                <a:cubicBezTo>
                  <a:pt x="13" y="6"/>
                  <a:pt x="14" y="15"/>
                  <a:pt x="15" y="21"/>
                </a:cubicBezTo>
                <a:cubicBezTo>
                  <a:pt x="11" y="18"/>
                  <a:pt x="4" y="15"/>
                  <a:pt x="0" y="12"/>
                </a:cubicBezTo>
                <a:cubicBezTo>
                  <a:pt x="4" y="12"/>
                  <a:pt x="9" y="15"/>
                  <a:pt x="12" y="15"/>
                </a:cubicBezTo>
                <a:cubicBezTo>
                  <a:pt x="13" y="12"/>
                  <a:pt x="13" y="6"/>
                  <a:pt x="13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3" name="Freeform 3099">
            <a:extLst>
              <a:ext uri="{FF2B5EF4-FFF2-40B4-BE49-F238E27FC236}">
                <a16:creationId xmlns:a16="http://schemas.microsoft.com/office/drawing/2014/main" id="{EF9F00A2-56D3-BA48-A94E-78642927A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6438"/>
            <a:ext cx="6350" cy="6350"/>
          </a:xfrm>
          <a:custGeom>
            <a:avLst/>
            <a:gdLst>
              <a:gd name="T0" fmla="*/ 5953 w 16"/>
              <a:gd name="T1" fmla="*/ 6016 h 19"/>
              <a:gd name="T2" fmla="*/ 0 w 16"/>
              <a:gd name="T3" fmla="*/ 3008 h 19"/>
              <a:gd name="T4" fmla="*/ 5953 w 16"/>
              <a:gd name="T5" fmla="*/ 6016 h 19"/>
              <a:gd name="T6" fmla="*/ 5159 w 16"/>
              <a:gd name="T7" fmla="*/ 0 h 19"/>
              <a:gd name="T8" fmla="*/ 5953 w 16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9">
                <a:moveTo>
                  <a:pt x="15" y="18"/>
                </a:moveTo>
                <a:cubicBezTo>
                  <a:pt x="11" y="15"/>
                  <a:pt x="4" y="12"/>
                  <a:pt x="0" y="9"/>
                </a:cubicBezTo>
                <a:cubicBezTo>
                  <a:pt x="5" y="12"/>
                  <a:pt x="11" y="15"/>
                  <a:pt x="15" y="18"/>
                </a:cubicBezTo>
                <a:cubicBezTo>
                  <a:pt x="14" y="12"/>
                  <a:pt x="13" y="6"/>
                  <a:pt x="13" y="0"/>
                </a:cubicBezTo>
                <a:cubicBezTo>
                  <a:pt x="14" y="6"/>
                  <a:pt x="15" y="12"/>
                  <a:pt x="15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4" name="Freeform 3100">
            <a:extLst>
              <a:ext uri="{FF2B5EF4-FFF2-40B4-BE49-F238E27FC236}">
                <a16:creationId xmlns:a16="http://schemas.microsoft.com/office/drawing/2014/main" id="{6F39B054-25EC-F14A-A883-656CC3846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9613"/>
            <a:ext cx="4762" cy="4762"/>
          </a:xfrm>
          <a:custGeom>
            <a:avLst/>
            <a:gdLst>
              <a:gd name="T0" fmla="*/ 4029 w 13"/>
              <a:gd name="T1" fmla="*/ 2198 h 13"/>
              <a:gd name="T2" fmla="*/ 4396 w 13"/>
              <a:gd name="T3" fmla="*/ 4396 h 13"/>
              <a:gd name="T4" fmla="*/ 3297 w 13"/>
              <a:gd name="T5" fmla="*/ 4396 h 13"/>
              <a:gd name="T6" fmla="*/ 0 w 13"/>
              <a:gd name="T7" fmla="*/ 0 h 13"/>
              <a:gd name="T8" fmla="*/ 4029 w 13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3">
                <a:moveTo>
                  <a:pt x="11" y="6"/>
                </a:moveTo>
                <a:lnTo>
                  <a:pt x="12" y="12"/>
                </a:lnTo>
                <a:lnTo>
                  <a:pt x="9" y="12"/>
                </a:lnTo>
                <a:lnTo>
                  <a:pt x="0" y="0"/>
                </a:lnTo>
                <a:lnTo>
                  <a:pt x="11" y="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5" name="Freeform 3101">
            <a:extLst>
              <a:ext uri="{FF2B5EF4-FFF2-40B4-BE49-F238E27FC236}">
                <a16:creationId xmlns:a16="http://schemas.microsoft.com/office/drawing/2014/main" id="{195C63DE-C4B7-934A-BB41-5F7D5F936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9613"/>
            <a:ext cx="4762" cy="4762"/>
          </a:xfrm>
          <a:custGeom>
            <a:avLst/>
            <a:gdLst>
              <a:gd name="T0" fmla="*/ 4422 w 14"/>
              <a:gd name="T1" fmla="*/ 4396 h 13"/>
              <a:gd name="T2" fmla="*/ 3061 w 14"/>
              <a:gd name="T3" fmla="*/ 4396 h 13"/>
              <a:gd name="T4" fmla="*/ 0 w 14"/>
              <a:gd name="T5" fmla="*/ 0 h 13"/>
              <a:gd name="T6" fmla="*/ 3742 w 14"/>
              <a:gd name="T7" fmla="*/ 2198 h 13"/>
              <a:gd name="T8" fmla="*/ 4422 w 14"/>
              <a:gd name="T9" fmla="*/ 4396 h 13"/>
              <a:gd name="T10" fmla="*/ 0 w 14"/>
              <a:gd name="T11" fmla="*/ 0 h 13"/>
              <a:gd name="T12" fmla="*/ 3061 w 14"/>
              <a:gd name="T13" fmla="*/ 3297 h 13"/>
              <a:gd name="T14" fmla="*/ 4082 w 14"/>
              <a:gd name="T15" fmla="*/ 4396 h 13"/>
              <a:gd name="T16" fmla="*/ 3742 w 14"/>
              <a:gd name="T17" fmla="*/ 2198 h 13"/>
              <a:gd name="T18" fmla="*/ 3742 w 14"/>
              <a:gd name="T19" fmla="*/ 2198 h 13"/>
              <a:gd name="T20" fmla="*/ 0 w 14"/>
              <a:gd name="T21" fmla="*/ 0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3">
                <a:moveTo>
                  <a:pt x="13" y="12"/>
                </a:moveTo>
                <a:lnTo>
                  <a:pt x="9" y="12"/>
                </a:lnTo>
                <a:lnTo>
                  <a:pt x="0" y="0"/>
                </a:lnTo>
                <a:cubicBezTo>
                  <a:pt x="4" y="0"/>
                  <a:pt x="11" y="6"/>
                  <a:pt x="11" y="6"/>
                </a:cubicBezTo>
                <a:lnTo>
                  <a:pt x="13" y="12"/>
                </a:lnTo>
                <a:close/>
                <a:moveTo>
                  <a:pt x="0" y="0"/>
                </a:moveTo>
                <a:lnTo>
                  <a:pt x="9" y="9"/>
                </a:lnTo>
                <a:lnTo>
                  <a:pt x="12" y="12"/>
                </a:lnTo>
                <a:lnTo>
                  <a:pt x="11" y="6"/>
                </a:lnTo>
                <a:cubicBezTo>
                  <a:pt x="11" y="6"/>
                  <a:pt x="5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6" name="Freeform 3102">
            <a:extLst>
              <a:ext uri="{FF2B5EF4-FFF2-40B4-BE49-F238E27FC236}">
                <a16:creationId xmlns:a16="http://schemas.microsoft.com/office/drawing/2014/main" id="{2F273901-1C59-C141-9D66-13E358425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3246438"/>
            <a:ext cx="6350" cy="7937"/>
          </a:xfrm>
          <a:custGeom>
            <a:avLst/>
            <a:gdLst>
              <a:gd name="T0" fmla="*/ 4586 w 18"/>
              <a:gd name="T1" fmla="*/ 0 h 22"/>
              <a:gd name="T2" fmla="*/ 5997 w 18"/>
              <a:gd name="T3" fmla="*/ 7576 h 22"/>
              <a:gd name="T4" fmla="*/ 0 w 18"/>
              <a:gd name="T5" fmla="*/ 4329 h 22"/>
              <a:gd name="T6" fmla="*/ 4586 w 18"/>
              <a:gd name="T7" fmla="*/ 5412 h 22"/>
              <a:gd name="T8" fmla="*/ 4586 w 18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2">
                <a:moveTo>
                  <a:pt x="13" y="0"/>
                </a:moveTo>
                <a:cubicBezTo>
                  <a:pt x="14" y="6"/>
                  <a:pt x="15" y="15"/>
                  <a:pt x="17" y="21"/>
                </a:cubicBezTo>
                <a:cubicBezTo>
                  <a:pt x="12" y="18"/>
                  <a:pt x="5" y="15"/>
                  <a:pt x="0" y="12"/>
                </a:cubicBezTo>
                <a:cubicBezTo>
                  <a:pt x="4" y="12"/>
                  <a:pt x="9" y="15"/>
                  <a:pt x="13" y="15"/>
                </a:cubicBezTo>
                <a:cubicBezTo>
                  <a:pt x="14" y="9"/>
                  <a:pt x="13" y="6"/>
                  <a:pt x="13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7" name="Freeform 3103">
            <a:extLst>
              <a:ext uri="{FF2B5EF4-FFF2-40B4-BE49-F238E27FC236}">
                <a16:creationId xmlns:a16="http://schemas.microsoft.com/office/drawing/2014/main" id="{5BD793D6-540F-4F45-8189-2D34FAEC1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8025"/>
            <a:ext cx="4762" cy="7938"/>
          </a:xfrm>
          <a:custGeom>
            <a:avLst/>
            <a:gdLst>
              <a:gd name="T0" fmla="*/ 4445 w 15"/>
              <a:gd name="T1" fmla="*/ 7560 h 21"/>
              <a:gd name="T2" fmla="*/ 952 w 15"/>
              <a:gd name="T3" fmla="*/ 5292 h 21"/>
              <a:gd name="T4" fmla="*/ 317 w 15"/>
              <a:gd name="T5" fmla="*/ 5292 h 21"/>
              <a:gd name="T6" fmla="*/ 0 w 15"/>
              <a:gd name="T7" fmla="*/ 4536 h 21"/>
              <a:gd name="T8" fmla="*/ 0 w 15"/>
              <a:gd name="T9" fmla="*/ 4158 h 21"/>
              <a:gd name="T10" fmla="*/ 317 w 15"/>
              <a:gd name="T11" fmla="*/ 4158 h 21"/>
              <a:gd name="T12" fmla="*/ 3175 w 15"/>
              <a:gd name="T13" fmla="*/ 5292 h 21"/>
              <a:gd name="T14" fmla="*/ 3175 w 15"/>
              <a:gd name="T15" fmla="*/ 1890 h 21"/>
              <a:gd name="T16" fmla="*/ 3175 w 15"/>
              <a:gd name="T17" fmla="*/ 0 h 21"/>
              <a:gd name="T18" fmla="*/ 3492 w 15"/>
              <a:gd name="T19" fmla="*/ 1890 h 21"/>
              <a:gd name="T20" fmla="*/ 4445 w 15"/>
              <a:gd name="T21" fmla="*/ 7560 h 21"/>
              <a:gd name="T22" fmla="*/ 4445 w 15"/>
              <a:gd name="T23" fmla="*/ 7560 h 21"/>
              <a:gd name="T24" fmla="*/ 3175 w 15"/>
              <a:gd name="T25" fmla="*/ 1890 h 21"/>
              <a:gd name="T26" fmla="*/ 3175 w 15"/>
              <a:gd name="T27" fmla="*/ 5292 h 21"/>
              <a:gd name="T28" fmla="*/ 1270 w 15"/>
              <a:gd name="T29" fmla="*/ 5292 h 21"/>
              <a:gd name="T30" fmla="*/ 4445 w 15"/>
              <a:gd name="T31" fmla="*/ 756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" h="21">
                <a:moveTo>
                  <a:pt x="14" y="20"/>
                </a:moveTo>
                <a:cubicBezTo>
                  <a:pt x="11" y="18"/>
                  <a:pt x="7" y="16"/>
                  <a:pt x="3" y="14"/>
                </a:cubicBezTo>
                <a:lnTo>
                  <a:pt x="1" y="14"/>
                </a:lnTo>
                <a:lnTo>
                  <a:pt x="0" y="12"/>
                </a:lnTo>
                <a:lnTo>
                  <a:pt x="0" y="11"/>
                </a:lnTo>
                <a:lnTo>
                  <a:pt x="1" y="11"/>
                </a:lnTo>
                <a:cubicBezTo>
                  <a:pt x="5" y="14"/>
                  <a:pt x="7" y="14"/>
                  <a:pt x="10" y="14"/>
                </a:cubicBezTo>
                <a:lnTo>
                  <a:pt x="10" y="5"/>
                </a:lnTo>
                <a:lnTo>
                  <a:pt x="10" y="0"/>
                </a:lnTo>
                <a:lnTo>
                  <a:pt x="11" y="5"/>
                </a:lnTo>
                <a:cubicBezTo>
                  <a:pt x="12" y="8"/>
                  <a:pt x="13" y="14"/>
                  <a:pt x="14" y="20"/>
                </a:cubicBezTo>
                <a:close/>
                <a:moveTo>
                  <a:pt x="14" y="20"/>
                </a:moveTo>
                <a:cubicBezTo>
                  <a:pt x="13" y="14"/>
                  <a:pt x="12" y="8"/>
                  <a:pt x="10" y="5"/>
                </a:cubicBezTo>
                <a:cubicBezTo>
                  <a:pt x="10" y="8"/>
                  <a:pt x="11" y="11"/>
                  <a:pt x="10" y="14"/>
                </a:cubicBezTo>
                <a:lnTo>
                  <a:pt x="4" y="14"/>
                </a:lnTo>
                <a:cubicBezTo>
                  <a:pt x="7" y="16"/>
                  <a:pt x="11" y="18"/>
                  <a:pt x="14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8" name="Freeform 3104">
            <a:extLst>
              <a:ext uri="{FF2B5EF4-FFF2-40B4-BE49-F238E27FC236}">
                <a16:creationId xmlns:a16="http://schemas.microsoft.com/office/drawing/2014/main" id="{417556B8-44FB-7347-898E-F29E4707F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8025"/>
            <a:ext cx="3175" cy="6350"/>
          </a:xfrm>
          <a:custGeom>
            <a:avLst/>
            <a:gdLst>
              <a:gd name="T0" fmla="*/ 2886 w 11"/>
              <a:gd name="T1" fmla="*/ 4011 h 19"/>
              <a:gd name="T2" fmla="*/ 2886 w 11"/>
              <a:gd name="T3" fmla="*/ 6016 h 19"/>
              <a:gd name="T4" fmla="*/ 2020 w 11"/>
              <a:gd name="T5" fmla="*/ 5013 h 19"/>
              <a:gd name="T6" fmla="*/ 0 w 11"/>
              <a:gd name="T7" fmla="*/ 0 h 19"/>
              <a:gd name="T8" fmla="*/ 2886 w 11"/>
              <a:gd name="T9" fmla="*/ 401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9">
                <a:moveTo>
                  <a:pt x="10" y="12"/>
                </a:moveTo>
                <a:lnTo>
                  <a:pt x="10" y="18"/>
                </a:lnTo>
                <a:lnTo>
                  <a:pt x="7" y="15"/>
                </a:lnTo>
                <a:lnTo>
                  <a:pt x="0" y="0"/>
                </a:lnTo>
                <a:lnTo>
                  <a:pt x="10" y="12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9" name="Freeform 3105">
            <a:extLst>
              <a:ext uri="{FF2B5EF4-FFF2-40B4-BE49-F238E27FC236}">
                <a16:creationId xmlns:a16="http://schemas.microsoft.com/office/drawing/2014/main" id="{B8E05D3C-650E-404A-8DC6-BA0F1F481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8025"/>
            <a:ext cx="3175" cy="6350"/>
          </a:xfrm>
          <a:custGeom>
            <a:avLst/>
            <a:gdLst>
              <a:gd name="T0" fmla="*/ 2020 w 11"/>
              <a:gd name="T1" fmla="*/ 6016 h 19"/>
              <a:gd name="T2" fmla="*/ 0 w 11"/>
              <a:gd name="T3" fmla="*/ 0 h 19"/>
              <a:gd name="T4" fmla="*/ 2886 w 11"/>
              <a:gd name="T5" fmla="*/ 4011 h 19"/>
              <a:gd name="T6" fmla="*/ 0 w 11"/>
              <a:gd name="T7" fmla="*/ 0 h 19"/>
              <a:gd name="T8" fmla="*/ 2309 w 11"/>
              <a:gd name="T9" fmla="*/ 5013 h 19"/>
              <a:gd name="T10" fmla="*/ 2886 w 11"/>
              <a:gd name="T11" fmla="*/ 6016 h 19"/>
              <a:gd name="T12" fmla="*/ 2020 w 11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9">
                <a:moveTo>
                  <a:pt x="7" y="18"/>
                </a:moveTo>
                <a:lnTo>
                  <a:pt x="0" y="0"/>
                </a:lnTo>
                <a:cubicBezTo>
                  <a:pt x="3" y="3"/>
                  <a:pt x="10" y="12"/>
                  <a:pt x="10" y="12"/>
                </a:cubicBezTo>
                <a:cubicBezTo>
                  <a:pt x="10" y="12"/>
                  <a:pt x="9" y="12"/>
                  <a:pt x="0" y="0"/>
                </a:cubicBezTo>
                <a:lnTo>
                  <a:pt x="8" y="15"/>
                </a:lnTo>
                <a:lnTo>
                  <a:pt x="10" y="18"/>
                </a:lnTo>
                <a:lnTo>
                  <a:pt x="7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0" name="Freeform 3106">
            <a:extLst>
              <a:ext uri="{FF2B5EF4-FFF2-40B4-BE49-F238E27FC236}">
                <a16:creationId xmlns:a16="http://schemas.microsoft.com/office/drawing/2014/main" id="{6F89EF70-C6CF-8749-98B9-570313F01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6438"/>
            <a:ext cx="4762" cy="7937"/>
          </a:xfrm>
          <a:custGeom>
            <a:avLst/>
            <a:gdLst>
              <a:gd name="T0" fmla="*/ 2381 w 14"/>
              <a:gd name="T1" fmla="*/ 0 h 22"/>
              <a:gd name="T2" fmla="*/ 4422 w 14"/>
              <a:gd name="T3" fmla="*/ 7576 h 22"/>
              <a:gd name="T4" fmla="*/ 0 w 14"/>
              <a:gd name="T5" fmla="*/ 6133 h 22"/>
              <a:gd name="T6" fmla="*/ 3061 w 14"/>
              <a:gd name="T7" fmla="*/ 5412 h 22"/>
              <a:gd name="T8" fmla="*/ 2381 w 14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2">
                <a:moveTo>
                  <a:pt x="7" y="0"/>
                </a:moveTo>
                <a:cubicBezTo>
                  <a:pt x="9" y="6"/>
                  <a:pt x="12" y="15"/>
                  <a:pt x="13" y="21"/>
                </a:cubicBezTo>
                <a:cubicBezTo>
                  <a:pt x="10" y="21"/>
                  <a:pt x="4" y="19"/>
                  <a:pt x="0" y="17"/>
                </a:cubicBezTo>
                <a:cubicBezTo>
                  <a:pt x="3" y="18"/>
                  <a:pt x="7" y="17"/>
                  <a:pt x="9" y="15"/>
                </a:cubicBezTo>
                <a:cubicBezTo>
                  <a:pt x="9" y="12"/>
                  <a:pt x="8" y="6"/>
                  <a:pt x="7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1" name="Freeform 3107">
            <a:extLst>
              <a:ext uri="{FF2B5EF4-FFF2-40B4-BE49-F238E27FC236}">
                <a16:creationId xmlns:a16="http://schemas.microsoft.com/office/drawing/2014/main" id="{0DC9928A-F6C2-2F43-B3F1-E26974F40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46438"/>
            <a:ext cx="6350" cy="7937"/>
          </a:xfrm>
          <a:custGeom>
            <a:avLst/>
            <a:gdLst>
              <a:gd name="T0" fmla="*/ 5976 w 17"/>
              <a:gd name="T1" fmla="*/ 7576 h 22"/>
              <a:gd name="T2" fmla="*/ 4482 w 17"/>
              <a:gd name="T3" fmla="*/ 2165 h 22"/>
              <a:gd name="T4" fmla="*/ 5976 w 17"/>
              <a:gd name="T5" fmla="*/ 7576 h 22"/>
              <a:gd name="T6" fmla="*/ 0 w 17"/>
              <a:gd name="T7" fmla="*/ 6494 h 22"/>
              <a:gd name="T8" fmla="*/ 374 w 17"/>
              <a:gd name="T9" fmla="*/ 6494 h 22"/>
              <a:gd name="T10" fmla="*/ 1494 w 17"/>
              <a:gd name="T11" fmla="*/ 5412 h 22"/>
              <a:gd name="T12" fmla="*/ 4482 w 17"/>
              <a:gd name="T13" fmla="*/ 5412 h 22"/>
              <a:gd name="T14" fmla="*/ 4109 w 17"/>
              <a:gd name="T15" fmla="*/ 2165 h 22"/>
              <a:gd name="T16" fmla="*/ 3735 w 17"/>
              <a:gd name="T17" fmla="*/ 0 h 22"/>
              <a:gd name="T18" fmla="*/ 4109 w 17"/>
              <a:gd name="T19" fmla="*/ 2165 h 22"/>
              <a:gd name="T20" fmla="*/ 4856 w 17"/>
              <a:gd name="T21" fmla="*/ 5412 h 22"/>
              <a:gd name="T22" fmla="*/ 1494 w 17"/>
              <a:gd name="T23" fmla="*/ 6494 h 22"/>
              <a:gd name="T24" fmla="*/ 374 w 17"/>
              <a:gd name="T25" fmla="*/ 6494 h 22"/>
              <a:gd name="T26" fmla="*/ 5976 w 17"/>
              <a:gd name="T27" fmla="*/ 7576 h 22"/>
              <a:gd name="T28" fmla="*/ 0 w 17"/>
              <a:gd name="T29" fmla="*/ 6494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22">
                <a:moveTo>
                  <a:pt x="16" y="21"/>
                </a:moveTo>
                <a:cubicBezTo>
                  <a:pt x="15" y="18"/>
                  <a:pt x="13" y="9"/>
                  <a:pt x="12" y="6"/>
                </a:cubicBezTo>
                <a:cubicBezTo>
                  <a:pt x="13" y="9"/>
                  <a:pt x="15" y="15"/>
                  <a:pt x="16" y="21"/>
                </a:cubicBezTo>
                <a:close/>
                <a:moveTo>
                  <a:pt x="0" y="18"/>
                </a:moveTo>
                <a:lnTo>
                  <a:pt x="1" y="18"/>
                </a:lnTo>
                <a:lnTo>
                  <a:pt x="4" y="15"/>
                </a:lnTo>
                <a:cubicBezTo>
                  <a:pt x="6" y="18"/>
                  <a:pt x="10" y="18"/>
                  <a:pt x="12" y="15"/>
                </a:cubicBezTo>
                <a:cubicBezTo>
                  <a:pt x="12" y="12"/>
                  <a:pt x="12" y="9"/>
                  <a:pt x="11" y="6"/>
                </a:cubicBezTo>
                <a:cubicBezTo>
                  <a:pt x="11" y="6"/>
                  <a:pt x="10" y="3"/>
                  <a:pt x="10" y="0"/>
                </a:cubicBezTo>
                <a:cubicBezTo>
                  <a:pt x="11" y="3"/>
                  <a:pt x="11" y="6"/>
                  <a:pt x="11" y="6"/>
                </a:cubicBezTo>
                <a:cubicBezTo>
                  <a:pt x="12" y="9"/>
                  <a:pt x="13" y="12"/>
                  <a:pt x="13" y="15"/>
                </a:cubicBezTo>
                <a:cubicBezTo>
                  <a:pt x="10" y="18"/>
                  <a:pt x="6" y="18"/>
                  <a:pt x="4" y="18"/>
                </a:cubicBezTo>
                <a:lnTo>
                  <a:pt x="1" y="18"/>
                </a:lnTo>
                <a:cubicBezTo>
                  <a:pt x="5" y="18"/>
                  <a:pt x="12" y="21"/>
                  <a:pt x="16" y="21"/>
                </a:cubicBezTo>
                <a:cubicBezTo>
                  <a:pt x="12" y="21"/>
                  <a:pt x="5" y="18"/>
                  <a:pt x="0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2" name="Freeform 3108">
            <a:extLst>
              <a:ext uri="{FF2B5EF4-FFF2-40B4-BE49-F238E27FC236}">
                <a16:creationId xmlns:a16="http://schemas.microsoft.com/office/drawing/2014/main" id="{D2738CF9-C8CE-104B-A71E-E94720F80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51200"/>
            <a:ext cx="6350" cy="3175"/>
          </a:xfrm>
          <a:custGeom>
            <a:avLst/>
            <a:gdLst>
              <a:gd name="T0" fmla="*/ 5556 w 16"/>
              <a:gd name="T1" fmla="*/ 953 h 10"/>
              <a:gd name="T2" fmla="*/ 5953 w 16"/>
              <a:gd name="T3" fmla="*/ 2858 h 10"/>
              <a:gd name="T4" fmla="*/ 5159 w 16"/>
              <a:gd name="T5" fmla="*/ 2858 h 10"/>
              <a:gd name="T6" fmla="*/ 0 w 16"/>
              <a:gd name="T7" fmla="*/ 0 h 10"/>
              <a:gd name="T8" fmla="*/ 5556 w 16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0">
                <a:moveTo>
                  <a:pt x="14" y="3"/>
                </a:moveTo>
                <a:lnTo>
                  <a:pt x="15" y="9"/>
                </a:lnTo>
                <a:lnTo>
                  <a:pt x="13" y="9"/>
                </a:lnTo>
                <a:lnTo>
                  <a:pt x="0" y="0"/>
                </a:lnTo>
                <a:lnTo>
                  <a:pt x="14" y="3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3" name="Freeform 3109">
            <a:extLst>
              <a:ext uri="{FF2B5EF4-FFF2-40B4-BE49-F238E27FC236}">
                <a16:creationId xmlns:a16="http://schemas.microsoft.com/office/drawing/2014/main" id="{85F569C4-AA36-A14E-A202-66E6079EA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51200"/>
            <a:ext cx="4762" cy="1588"/>
          </a:xfrm>
          <a:custGeom>
            <a:avLst/>
            <a:gdLst>
              <a:gd name="T0" fmla="*/ 4445 w 15"/>
              <a:gd name="T1" fmla="*/ 1191 h 4"/>
              <a:gd name="T2" fmla="*/ 0 w 15"/>
              <a:gd name="T3" fmla="*/ 0 h 4"/>
              <a:gd name="T4" fmla="*/ 4445 w 15"/>
              <a:gd name="T5" fmla="*/ 1191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4">
                <a:moveTo>
                  <a:pt x="14" y="3"/>
                </a:moveTo>
                <a:cubicBezTo>
                  <a:pt x="12" y="3"/>
                  <a:pt x="0" y="0"/>
                  <a:pt x="0" y="0"/>
                </a:cubicBezTo>
                <a:cubicBezTo>
                  <a:pt x="4" y="0"/>
                  <a:pt x="13" y="3"/>
                  <a:pt x="1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4" name="Freeform 3110">
            <a:extLst>
              <a:ext uri="{FF2B5EF4-FFF2-40B4-BE49-F238E27FC236}">
                <a16:creationId xmlns:a16="http://schemas.microsoft.com/office/drawing/2014/main" id="{A6507FDB-EF78-614D-9870-36DA9421F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48025"/>
            <a:ext cx="1587" cy="6350"/>
          </a:xfrm>
          <a:custGeom>
            <a:avLst/>
            <a:gdLst>
              <a:gd name="T0" fmla="*/ 0 w 6"/>
              <a:gd name="T1" fmla="*/ 0 h 19"/>
              <a:gd name="T2" fmla="*/ 1323 w 6"/>
              <a:gd name="T3" fmla="*/ 6016 h 19"/>
              <a:gd name="T4" fmla="*/ 265 w 6"/>
              <a:gd name="T5" fmla="*/ 6016 h 19"/>
              <a:gd name="T6" fmla="*/ 265 w 6"/>
              <a:gd name="T7" fmla="*/ 6016 h 19"/>
              <a:gd name="T8" fmla="*/ 0 w 6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9">
                <a:moveTo>
                  <a:pt x="0" y="0"/>
                </a:moveTo>
                <a:cubicBezTo>
                  <a:pt x="1" y="6"/>
                  <a:pt x="3" y="15"/>
                  <a:pt x="5" y="18"/>
                </a:cubicBezTo>
                <a:lnTo>
                  <a:pt x="1" y="18"/>
                </a:lnTo>
                <a:cubicBezTo>
                  <a:pt x="1" y="9"/>
                  <a:pt x="0" y="3"/>
                  <a:pt x="0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5" name="Freeform 3111">
            <a:extLst>
              <a:ext uri="{FF2B5EF4-FFF2-40B4-BE49-F238E27FC236}">
                <a16:creationId xmlns:a16="http://schemas.microsoft.com/office/drawing/2014/main" id="{31D42DC8-B09C-B444-BD73-94436FB7A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49613"/>
            <a:ext cx="1587" cy="6350"/>
          </a:xfrm>
          <a:custGeom>
            <a:avLst/>
            <a:gdLst>
              <a:gd name="T0" fmla="*/ 1270 w 5"/>
              <a:gd name="T1" fmla="*/ 5953 h 16"/>
              <a:gd name="T2" fmla="*/ 0 w 5"/>
              <a:gd name="T3" fmla="*/ 0 h 16"/>
              <a:gd name="T4" fmla="*/ 1270 w 5"/>
              <a:gd name="T5" fmla="*/ 5953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16">
                <a:moveTo>
                  <a:pt x="4" y="15"/>
                </a:moveTo>
                <a:cubicBezTo>
                  <a:pt x="2" y="15"/>
                  <a:pt x="1" y="6"/>
                  <a:pt x="0" y="0"/>
                </a:cubicBezTo>
                <a:cubicBezTo>
                  <a:pt x="1" y="6"/>
                  <a:pt x="3" y="15"/>
                  <a:pt x="4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6" name="Freeform 3112">
            <a:extLst>
              <a:ext uri="{FF2B5EF4-FFF2-40B4-BE49-F238E27FC236}">
                <a16:creationId xmlns:a16="http://schemas.microsoft.com/office/drawing/2014/main" id="{E3F3B75A-8213-9F47-AA45-658201CD9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51200"/>
            <a:ext cx="4762" cy="4763"/>
          </a:xfrm>
          <a:custGeom>
            <a:avLst/>
            <a:gdLst>
              <a:gd name="T0" fmla="*/ 4422 w 14"/>
              <a:gd name="T1" fmla="*/ 3297 h 13"/>
              <a:gd name="T2" fmla="*/ 4422 w 14"/>
              <a:gd name="T3" fmla="*/ 4397 h 13"/>
              <a:gd name="T4" fmla="*/ 3742 w 14"/>
              <a:gd name="T5" fmla="*/ 4397 h 13"/>
              <a:gd name="T6" fmla="*/ 0 w 14"/>
              <a:gd name="T7" fmla="*/ 0 h 13"/>
              <a:gd name="T8" fmla="*/ 4422 w 14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3">
                <a:moveTo>
                  <a:pt x="13" y="9"/>
                </a:moveTo>
                <a:lnTo>
                  <a:pt x="13" y="12"/>
                </a:lnTo>
                <a:lnTo>
                  <a:pt x="11" y="12"/>
                </a:lnTo>
                <a:lnTo>
                  <a:pt x="0" y="0"/>
                </a:lnTo>
                <a:lnTo>
                  <a:pt x="13" y="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7" name="Freeform 3113">
            <a:extLst>
              <a:ext uri="{FF2B5EF4-FFF2-40B4-BE49-F238E27FC236}">
                <a16:creationId xmlns:a16="http://schemas.microsoft.com/office/drawing/2014/main" id="{D35A79FA-CA34-2644-92CF-8CB2DC5BF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48025"/>
            <a:ext cx="3175" cy="6350"/>
          </a:xfrm>
          <a:custGeom>
            <a:avLst/>
            <a:gdLst>
              <a:gd name="T0" fmla="*/ 0 w 9"/>
              <a:gd name="T1" fmla="*/ 0 h 19"/>
              <a:gd name="T2" fmla="*/ 2822 w 9"/>
              <a:gd name="T3" fmla="*/ 6016 h 19"/>
              <a:gd name="T4" fmla="*/ 1764 w 9"/>
              <a:gd name="T5" fmla="*/ 6016 h 19"/>
              <a:gd name="T6" fmla="*/ 0 w 9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9">
                <a:moveTo>
                  <a:pt x="0" y="0"/>
                </a:moveTo>
                <a:cubicBezTo>
                  <a:pt x="2" y="6"/>
                  <a:pt x="6" y="15"/>
                  <a:pt x="8" y="18"/>
                </a:cubicBezTo>
                <a:lnTo>
                  <a:pt x="5" y="18"/>
                </a:lnTo>
                <a:cubicBezTo>
                  <a:pt x="4" y="12"/>
                  <a:pt x="1" y="6"/>
                  <a:pt x="0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8" name="Freeform 3114">
            <a:extLst>
              <a:ext uri="{FF2B5EF4-FFF2-40B4-BE49-F238E27FC236}">
                <a16:creationId xmlns:a16="http://schemas.microsoft.com/office/drawing/2014/main" id="{7757E8EF-8A11-D545-99FF-B3F56A07B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48025"/>
            <a:ext cx="3175" cy="6350"/>
          </a:xfrm>
          <a:custGeom>
            <a:avLst/>
            <a:gdLst>
              <a:gd name="T0" fmla="*/ 907 w 7"/>
              <a:gd name="T1" fmla="*/ 2005 h 19"/>
              <a:gd name="T2" fmla="*/ 0 w 7"/>
              <a:gd name="T3" fmla="*/ 0 h 19"/>
              <a:gd name="T4" fmla="*/ 907 w 7"/>
              <a:gd name="T5" fmla="*/ 1003 h 19"/>
              <a:gd name="T6" fmla="*/ 454 w 7"/>
              <a:gd name="T7" fmla="*/ 0 h 19"/>
              <a:gd name="T8" fmla="*/ 907 w 7"/>
              <a:gd name="T9" fmla="*/ 1337 h 19"/>
              <a:gd name="T10" fmla="*/ 1361 w 7"/>
              <a:gd name="T11" fmla="*/ 1671 h 19"/>
              <a:gd name="T12" fmla="*/ 1361 w 7"/>
              <a:gd name="T13" fmla="*/ 2005 h 19"/>
              <a:gd name="T14" fmla="*/ 2721 w 7"/>
              <a:gd name="T15" fmla="*/ 6016 h 19"/>
              <a:gd name="T16" fmla="*/ 907 w 7"/>
              <a:gd name="T17" fmla="*/ 2005 h 19"/>
              <a:gd name="T18" fmla="*/ 907 w 7"/>
              <a:gd name="T19" fmla="*/ 1337 h 19"/>
              <a:gd name="T20" fmla="*/ 907 w 7"/>
              <a:gd name="T21" fmla="*/ 1003 h 19"/>
              <a:gd name="T22" fmla="*/ 907 w 7"/>
              <a:gd name="T23" fmla="*/ 1671 h 19"/>
              <a:gd name="T24" fmla="*/ 907 w 7"/>
              <a:gd name="T25" fmla="*/ 1337 h 19"/>
              <a:gd name="T26" fmla="*/ 1361 w 7"/>
              <a:gd name="T27" fmla="*/ 2005 h 19"/>
              <a:gd name="T28" fmla="*/ 1361 w 7"/>
              <a:gd name="T29" fmla="*/ 1671 h 19"/>
              <a:gd name="T30" fmla="*/ 907 w 7"/>
              <a:gd name="T31" fmla="*/ 1671 h 19"/>
              <a:gd name="T32" fmla="*/ 1361 w 7"/>
              <a:gd name="T33" fmla="*/ 2005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9">
                <a:moveTo>
                  <a:pt x="2" y="6"/>
                </a:moveTo>
                <a:cubicBezTo>
                  <a:pt x="2" y="3"/>
                  <a:pt x="1" y="3"/>
                  <a:pt x="0" y="0"/>
                </a:cubicBezTo>
                <a:lnTo>
                  <a:pt x="2" y="3"/>
                </a:lnTo>
                <a:lnTo>
                  <a:pt x="1" y="0"/>
                </a:lnTo>
                <a:cubicBezTo>
                  <a:pt x="2" y="2"/>
                  <a:pt x="2" y="2"/>
                  <a:pt x="2" y="4"/>
                </a:cubicBezTo>
                <a:lnTo>
                  <a:pt x="3" y="5"/>
                </a:lnTo>
                <a:cubicBezTo>
                  <a:pt x="3" y="5"/>
                  <a:pt x="3" y="5"/>
                  <a:pt x="3" y="6"/>
                </a:cubicBezTo>
                <a:cubicBezTo>
                  <a:pt x="4" y="9"/>
                  <a:pt x="5" y="12"/>
                  <a:pt x="6" y="18"/>
                </a:cubicBezTo>
                <a:cubicBezTo>
                  <a:pt x="5" y="12"/>
                  <a:pt x="4" y="9"/>
                  <a:pt x="2" y="6"/>
                </a:cubicBezTo>
                <a:close/>
                <a:moveTo>
                  <a:pt x="2" y="4"/>
                </a:moveTo>
                <a:lnTo>
                  <a:pt x="2" y="3"/>
                </a:lnTo>
                <a:lnTo>
                  <a:pt x="2" y="5"/>
                </a:lnTo>
                <a:cubicBezTo>
                  <a:pt x="2" y="4"/>
                  <a:pt x="2" y="4"/>
                  <a:pt x="2" y="4"/>
                </a:cubicBezTo>
                <a:close/>
                <a:moveTo>
                  <a:pt x="3" y="6"/>
                </a:moveTo>
                <a:lnTo>
                  <a:pt x="3" y="5"/>
                </a:lnTo>
                <a:cubicBezTo>
                  <a:pt x="3" y="5"/>
                  <a:pt x="2" y="5"/>
                  <a:pt x="2" y="5"/>
                </a:cubicBezTo>
                <a:lnTo>
                  <a:pt x="3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9" name="Freeform 3115">
            <a:extLst>
              <a:ext uri="{FF2B5EF4-FFF2-40B4-BE49-F238E27FC236}">
                <a16:creationId xmlns:a16="http://schemas.microsoft.com/office/drawing/2014/main" id="{63A90836-F2F4-4644-9F90-7F49E980D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52788"/>
            <a:ext cx="4763" cy="3175"/>
          </a:xfrm>
          <a:custGeom>
            <a:avLst/>
            <a:gdLst>
              <a:gd name="T0" fmla="*/ 0 w 15"/>
              <a:gd name="T1" fmla="*/ 0 h 7"/>
              <a:gd name="T2" fmla="*/ 4445 w 15"/>
              <a:gd name="T3" fmla="*/ 2721 h 7"/>
              <a:gd name="T4" fmla="*/ 3810 w 15"/>
              <a:gd name="T5" fmla="*/ 2721 h 7"/>
              <a:gd name="T6" fmla="*/ 0 w 15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7">
                <a:moveTo>
                  <a:pt x="0" y="0"/>
                </a:moveTo>
                <a:lnTo>
                  <a:pt x="14" y="6"/>
                </a:lnTo>
                <a:lnTo>
                  <a:pt x="12" y="6"/>
                </a:lnTo>
                <a:lnTo>
                  <a:pt x="0" y="0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0" name="Freeform 3116">
            <a:extLst>
              <a:ext uri="{FF2B5EF4-FFF2-40B4-BE49-F238E27FC236}">
                <a16:creationId xmlns:a16="http://schemas.microsoft.com/office/drawing/2014/main" id="{6D75794A-CE3A-9849-BBE0-DEEAB40E6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52788"/>
            <a:ext cx="4763" cy="3175"/>
          </a:xfrm>
          <a:custGeom>
            <a:avLst/>
            <a:gdLst>
              <a:gd name="T0" fmla="*/ 3493 w 15"/>
              <a:gd name="T1" fmla="*/ 2268 h 7"/>
              <a:gd name="T2" fmla="*/ 0 w 15"/>
              <a:gd name="T3" fmla="*/ 0 h 7"/>
              <a:gd name="T4" fmla="*/ 3493 w 15"/>
              <a:gd name="T5" fmla="*/ 2268 h 7"/>
              <a:gd name="T6" fmla="*/ 4445 w 15"/>
              <a:gd name="T7" fmla="*/ 2721 h 7"/>
              <a:gd name="T8" fmla="*/ 3493 w 15"/>
              <a:gd name="T9" fmla="*/ 2268 h 7"/>
              <a:gd name="T10" fmla="*/ 4445 w 15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1" y="5"/>
                </a:moveTo>
                <a:lnTo>
                  <a:pt x="0" y="0"/>
                </a:lnTo>
                <a:cubicBezTo>
                  <a:pt x="3" y="0"/>
                  <a:pt x="8" y="3"/>
                  <a:pt x="11" y="5"/>
                </a:cubicBezTo>
                <a:close/>
                <a:moveTo>
                  <a:pt x="14" y="6"/>
                </a:moveTo>
                <a:cubicBezTo>
                  <a:pt x="13" y="6"/>
                  <a:pt x="12" y="6"/>
                  <a:pt x="11" y="5"/>
                </a:cubicBezTo>
                <a:lnTo>
                  <a:pt x="14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1" name="Freeform 3117">
            <a:extLst>
              <a:ext uri="{FF2B5EF4-FFF2-40B4-BE49-F238E27FC236}">
                <a16:creationId xmlns:a16="http://schemas.microsoft.com/office/drawing/2014/main" id="{2677B050-02BD-0945-8A7B-356951CBD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49613"/>
            <a:ext cx="6350" cy="6350"/>
          </a:xfrm>
          <a:custGeom>
            <a:avLst/>
            <a:gdLst>
              <a:gd name="T0" fmla="*/ 2615 w 17"/>
              <a:gd name="T1" fmla="*/ 0 h 19"/>
              <a:gd name="T2" fmla="*/ 5976 w 17"/>
              <a:gd name="T3" fmla="*/ 6016 h 19"/>
              <a:gd name="T4" fmla="*/ 0 w 17"/>
              <a:gd name="T5" fmla="*/ 6016 h 19"/>
              <a:gd name="T6" fmla="*/ 4482 w 17"/>
              <a:gd name="T7" fmla="*/ 5013 h 19"/>
              <a:gd name="T8" fmla="*/ 2615 w 17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9">
                <a:moveTo>
                  <a:pt x="7" y="0"/>
                </a:moveTo>
                <a:cubicBezTo>
                  <a:pt x="10" y="3"/>
                  <a:pt x="14" y="15"/>
                  <a:pt x="16" y="18"/>
                </a:cubicBezTo>
                <a:cubicBezTo>
                  <a:pt x="12" y="18"/>
                  <a:pt x="4" y="18"/>
                  <a:pt x="0" y="18"/>
                </a:cubicBezTo>
                <a:cubicBezTo>
                  <a:pt x="4" y="18"/>
                  <a:pt x="9" y="15"/>
                  <a:pt x="12" y="15"/>
                </a:cubicBezTo>
                <a:cubicBezTo>
                  <a:pt x="11" y="9"/>
                  <a:pt x="9" y="3"/>
                  <a:pt x="7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2" name="Freeform 3118">
            <a:extLst>
              <a:ext uri="{FF2B5EF4-FFF2-40B4-BE49-F238E27FC236}">
                <a16:creationId xmlns:a16="http://schemas.microsoft.com/office/drawing/2014/main" id="{C97DB4B2-0CA0-9D4C-ACC1-F624F1514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49613"/>
            <a:ext cx="3175" cy="6350"/>
          </a:xfrm>
          <a:custGeom>
            <a:avLst/>
            <a:gdLst>
              <a:gd name="T0" fmla="*/ 2858 w 10"/>
              <a:gd name="T1" fmla="*/ 5013 h 19"/>
              <a:gd name="T2" fmla="*/ 318 w 10"/>
              <a:gd name="T3" fmla="*/ 6016 h 19"/>
              <a:gd name="T4" fmla="*/ 0 w 10"/>
              <a:gd name="T5" fmla="*/ 6016 h 19"/>
              <a:gd name="T6" fmla="*/ 318 w 10"/>
              <a:gd name="T7" fmla="*/ 6016 h 19"/>
              <a:gd name="T8" fmla="*/ 0 w 10"/>
              <a:gd name="T9" fmla="*/ 6016 h 19"/>
              <a:gd name="T10" fmla="*/ 2858 w 10"/>
              <a:gd name="T11" fmla="*/ 5013 h 19"/>
              <a:gd name="T12" fmla="*/ 1905 w 10"/>
              <a:gd name="T13" fmla="*/ 1003 h 19"/>
              <a:gd name="T14" fmla="*/ 2223 w 10"/>
              <a:gd name="T15" fmla="*/ 2674 h 19"/>
              <a:gd name="T16" fmla="*/ 1588 w 10"/>
              <a:gd name="T17" fmla="*/ 1003 h 19"/>
              <a:gd name="T18" fmla="*/ 1588 w 10"/>
              <a:gd name="T19" fmla="*/ 334 h 19"/>
              <a:gd name="T20" fmla="*/ 1905 w 10"/>
              <a:gd name="T21" fmla="*/ 1003 h 19"/>
              <a:gd name="T22" fmla="*/ 1270 w 10"/>
              <a:gd name="T23" fmla="*/ 0 h 19"/>
              <a:gd name="T24" fmla="*/ 1588 w 10"/>
              <a:gd name="T25" fmla="*/ 334 h 19"/>
              <a:gd name="T26" fmla="*/ 1270 w 10"/>
              <a:gd name="T27" fmla="*/ 0 h 19"/>
              <a:gd name="T28" fmla="*/ 1588 w 10"/>
              <a:gd name="T29" fmla="*/ 334 h 19"/>
              <a:gd name="T30" fmla="*/ 1270 w 10"/>
              <a:gd name="T31" fmla="*/ 0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19">
                <a:moveTo>
                  <a:pt x="9" y="15"/>
                </a:moveTo>
                <a:cubicBezTo>
                  <a:pt x="7" y="15"/>
                  <a:pt x="4" y="15"/>
                  <a:pt x="1" y="18"/>
                </a:cubicBezTo>
                <a:lnTo>
                  <a:pt x="0" y="18"/>
                </a:lnTo>
                <a:lnTo>
                  <a:pt x="1" y="18"/>
                </a:lnTo>
                <a:lnTo>
                  <a:pt x="0" y="18"/>
                </a:lnTo>
                <a:cubicBezTo>
                  <a:pt x="4" y="15"/>
                  <a:pt x="7" y="15"/>
                  <a:pt x="9" y="15"/>
                </a:cubicBezTo>
                <a:close/>
                <a:moveTo>
                  <a:pt x="6" y="3"/>
                </a:moveTo>
                <a:cubicBezTo>
                  <a:pt x="6" y="5"/>
                  <a:pt x="7" y="7"/>
                  <a:pt x="7" y="8"/>
                </a:cubicBezTo>
                <a:cubicBezTo>
                  <a:pt x="7" y="7"/>
                  <a:pt x="6" y="5"/>
                  <a:pt x="5" y="3"/>
                </a:cubicBezTo>
                <a:lnTo>
                  <a:pt x="5" y="1"/>
                </a:lnTo>
                <a:cubicBezTo>
                  <a:pt x="6" y="2"/>
                  <a:pt x="6" y="3"/>
                  <a:pt x="6" y="3"/>
                </a:cubicBezTo>
                <a:close/>
                <a:moveTo>
                  <a:pt x="4" y="0"/>
                </a:moveTo>
                <a:cubicBezTo>
                  <a:pt x="4" y="0"/>
                  <a:pt x="5" y="0"/>
                  <a:pt x="5" y="1"/>
                </a:cubicBezTo>
                <a:lnTo>
                  <a:pt x="4" y="0"/>
                </a:lnTo>
                <a:lnTo>
                  <a:pt x="5" y="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3" name="Freeform 3119">
            <a:extLst>
              <a:ext uri="{FF2B5EF4-FFF2-40B4-BE49-F238E27FC236}">
                <a16:creationId xmlns:a16="http://schemas.microsoft.com/office/drawing/2014/main" id="{072D4ED5-A9B6-8743-AB46-66505117D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51200"/>
            <a:ext cx="4763" cy="4763"/>
          </a:xfrm>
          <a:custGeom>
            <a:avLst/>
            <a:gdLst>
              <a:gd name="T0" fmla="*/ 3810 w 15"/>
              <a:gd name="T1" fmla="*/ 3297 h 13"/>
              <a:gd name="T2" fmla="*/ 4445 w 15"/>
              <a:gd name="T3" fmla="*/ 4397 h 13"/>
              <a:gd name="T4" fmla="*/ 3810 w 15"/>
              <a:gd name="T5" fmla="*/ 4397 h 13"/>
              <a:gd name="T6" fmla="*/ 0 w 15"/>
              <a:gd name="T7" fmla="*/ 0 h 13"/>
              <a:gd name="T8" fmla="*/ 3810 w 15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3">
                <a:moveTo>
                  <a:pt x="12" y="9"/>
                </a:moveTo>
                <a:lnTo>
                  <a:pt x="14" y="12"/>
                </a:lnTo>
                <a:lnTo>
                  <a:pt x="12" y="12"/>
                </a:lnTo>
                <a:lnTo>
                  <a:pt x="0" y="0"/>
                </a:lnTo>
                <a:lnTo>
                  <a:pt x="12" y="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4" name="Freeform 3120">
            <a:extLst>
              <a:ext uri="{FF2B5EF4-FFF2-40B4-BE49-F238E27FC236}">
                <a16:creationId xmlns:a16="http://schemas.microsoft.com/office/drawing/2014/main" id="{DCFC7C5B-2B19-3F44-AAC2-C27466B50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49613"/>
            <a:ext cx="6350" cy="7937"/>
          </a:xfrm>
          <a:custGeom>
            <a:avLst/>
            <a:gdLst>
              <a:gd name="T0" fmla="*/ 2117 w 18"/>
              <a:gd name="T1" fmla="*/ 0 h 22"/>
              <a:gd name="T2" fmla="*/ 5997 w 18"/>
              <a:gd name="T3" fmla="*/ 6494 h 22"/>
              <a:gd name="T4" fmla="*/ 0 w 18"/>
              <a:gd name="T5" fmla="*/ 7576 h 22"/>
              <a:gd name="T6" fmla="*/ 4233 w 18"/>
              <a:gd name="T7" fmla="*/ 5412 h 22"/>
              <a:gd name="T8" fmla="*/ 2117 w 18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2">
                <a:moveTo>
                  <a:pt x="6" y="0"/>
                </a:moveTo>
                <a:cubicBezTo>
                  <a:pt x="9" y="6"/>
                  <a:pt x="13" y="15"/>
                  <a:pt x="17" y="18"/>
                </a:cubicBezTo>
                <a:cubicBezTo>
                  <a:pt x="12" y="18"/>
                  <a:pt x="5" y="21"/>
                  <a:pt x="0" y="21"/>
                </a:cubicBezTo>
                <a:cubicBezTo>
                  <a:pt x="4" y="18"/>
                  <a:pt x="9" y="18"/>
                  <a:pt x="12" y="15"/>
                </a:cubicBezTo>
                <a:cubicBezTo>
                  <a:pt x="10" y="12"/>
                  <a:pt x="8" y="6"/>
                  <a:pt x="6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5" name="Freeform 3121">
            <a:extLst>
              <a:ext uri="{FF2B5EF4-FFF2-40B4-BE49-F238E27FC236}">
                <a16:creationId xmlns:a16="http://schemas.microsoft.com/office/drawing/2014/main" id="{3928C527-7266-5745-9868-FF2205ACF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54375"/>
            <a:ext cx="6350" cy="3175"/>
          </a:xfrm>
          <a:custGeom>
            <a:avLst/>
            <a:gdLst>
              <a:gd name="T0" fmla="*/ 0 w 18"/>
              <a:gd name="T1" fmla="*/ 2721 h 7"/>
              <a:gd name="T2" fmla="*/ 1411 w 18"/>
              <a:gd name="T3" fmla="*/ 1361 h 7"/>
              <a:gd name="T4" fmla="*/ 4233 w 18"/>
              <a:gd name="T5" fmla="*/ 0 h 7"/>
              <a:gd name="T6" fmla="*/ 1411 w 18"/>
              <a:gd name="T7" fmla="*/ 1361 h 7"/>
              <a:gd name="T8" fmla="*/ 706 w 18"/>
              <a:gd name="T9" fmla="*/ 2721 h 7"/>
              <a:gd name="T10" fmla="*/ 353 w 18"/>
              <a:gd name="T11" fmla="*/ 2721 h 7"/>
              <a:gd name="T12" fmla="*/ 0 w 18"/>
              <a:gd name="T13" fmla="*/ 2721 h 7"/>
              <a:gd name="T14" fmla="*/ 5997 w 18"/>
              <a:gd name="T15" fmla="*/ 1361 h 7"/>
              <a:gd name="T16" fmla="*/ 5644 w 18"/>
              <a:gd name="T17" fmla="*/ 907 h 7"/>
              <a:gd name="T18" fmla="*/ 5997 w 18"/>
              <a:gd name="T19" fmla="*/ 1361 h 7"/>
              <a:gd name="T20" fmla="*/ 706 w 18"/>
              <a:gd name="T21" fmla="*/ 2721 h 7"/>
              <a:gd name="T22" fmla="*/ 5997 w 18"/>
              <a:gd name="T23" fmla="*/ 1361 h 7"/>
              <a:gd name="T24" fmla="*/ 706 w 18"/>
              <a:gd name="T25" fmla="*/ 272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7">
                <a:moveTo>
                  <a:pt x="0" y="6"/>
                </a:moveTo>
                <a:lnTo>
                  <a:pt x="4" y="3"/>
                </a:lnTo>
                <a:cubicBezTo>
                  <a:pt x="7" y="3"/>
                  <a:pt x="10" y="0"/>
                  <a:pt x="12" y="0"/>
                </a:cubicBezTo>
                <a:cubicBezTo>
                  <a:pt x="10" y="3"/>
                  <a:pt x="7" y="3"/>
                  <a:pt x="4" y="3"/>
                </a:cubicBezTo>
                <a:lnTo>
                  <a:pt x="2" y="6"/>
                </a:lnTo>
                <a:lnTo>
                  <a:pt x="1" y="6"/>
                </a:lnTo>
                <a:lnTo>
                  <a:pt x="0" y="6"/>
                </a:lnTo>
                <a:close/>
                <a:moveTo>
                  <a:pt x="17" y="3"/>
                </a:moveTo>
                <a:cubicBezTo>
                  <a:pt x="16" y="3"/>
                  <a:pt x="16" y="2"/>
                  <a:pt x="16" y="2"/>
                </a:cubicBezTo>
                <a:lnTo>
                  <a:pt x="17" y="3"/>
                </a:lnTo>
                <a:close/>
                <a:moveTo>
                  <a:pt x="2" y="6"/>
                </a:moveTo>
                <a:cubicBezTo>
                  <a:pt x="6" y="3"/>
                  <a:pt x="12" y="3"/>
                  <a:pt x="17" y="3"/>
                </a:cubicBezTo>
                <a:cubicBezTo>
                  <a:pt x="13" y="3"/>
                  <a:pt x="7" y="6"/>
                  <a:pt x="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6" name="Freeform 3122">
            <a:extLst>
              <a:ext uri="{FF2B5EF4-FFF2-40B4-BE49-F238E27FC236}">
                <a16:creationId xmlns:a16="http://schemas.microsoft.com/office/drawing/2014/main" id="{905AB97F-4A0A-954D-9060-A0F42AF0D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54375"/>
            <a:ext cx="6350" cy="1588"/>
          </a:xfrm>
          <a:custGeom>
            <a:avLst/>
            <a:gdLst>
              <a:gd name="T0" fmla="*/ 5229 w 17"/>
              <a:gd name="T1" fmla="*/ 0 h 4"/>
              <a:gd name="T2" fmla="*/ 5976 w 17"/>
              <a:gd name="T3" fmla="*/ 1191 h 4"/>
              <a:gd name="T4" fmla="*/ 4856 w 17"/>
              <a:gd name="T5" fmla="*/ 1191 h 4"/>
              <a:gd name="T6" fmla="*/ 0 w 17"/>
              <a:gd name="T7" fmla="*/ 0 h 4"/>
              <a:gd name="T8" fmla="*/ 5229 w 1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4">
                <a:moveTo>
                  <a:pt x="14" y="0"/>
                </a:moveTo>
                <a:lnTo>
                  <a:pt x="16" y="3"/>
                </a:lnTo>
                <a:lnTo>
                  <a:pt x="13" y="3"/>
                </a:lnTo>
                <a:lnTo>
                  <a:pt x="0" y="0"/>
                </a:lnTo>
                <a:lnTo>
                  <a:pt x="14" y="0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7" name="Freeform 3123">
            <a:extLst>
              <a:ext uri="{FF2B5EF4-FFF2-40B4-BE49-F238E27FC236}">
                <a16:creationId xmlns:a16="http://schemas.microsoft.com/office/drawing/2014/main" id="{A2CED003-D560-4A49-ADAB-573F8B0FA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3228975"/>
            <a:ext cx="4762" cy="1588"/>
          </a:xfrm>
          <a:custGeom>
            <a:avLst/>
            <a:gdLst>
              <a:gd name="T0" fmla="*/ 366 w 13"/>
              <a:gd name="T1" fmla="*/ 1191 h 4"/>
              <a:gd name="T2" fmla="*/ 0 w 13"/>
              <a:gd name="T3" fmla="*/ 1191 h 4"/>
              <a:gd name="T4" fmla="*/ 366 w 13"/>
              <a:gd name="T5" fmla="*/ 0 h 4"/>
              <a:gd name="T6" fmla="*/ 4396 w 13"/>
              <a:gd name="T7" fmla="*/ 0 h 4"/>
              <a:gd name="T8" fmla="*/ 366 w 13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4">
                <a:moveTo>
                  <a:pt x="1" y="3"/>
                </a:moveTo>
                <a:lnTo>
                  <a:pt x="0" y="3"/>
                </a:lnTo>
                <a:lnTo>
                  <a:pt x="1" y="0"/>
                </a:lnTo>
                <a:lnTo>
                  <a:pt x="12" y="0"/>
                </a:lnTo>
                <a:lnTo>
                  <a:pt x="1" y="3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8" name="Freeform 3124">
            <a:extLst>
              <a:ext uri="{FF2B5EF4-FFF2-40B4-BE49-F238E27FC236}">
                <a16:creationId xmlns:a16="http://schemas.microsoft.com/office/drawing/2014/main" id="{676FB015-A316-C644-BE29-D528A63FC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3228975"/>
            <a:ext cx="4762" cy="1588"/>
          </a:xfrm>
          <a:custGeom>
            <a:avLst/>
            <a:gdLst>
              <a:gd name="T0" fmla="*/ 366 w 13"/>
              <a:gd name="T1" fmla="*/ 1191 h 4"/>
              <a:gd name="T2" fmla="*/ 0 w 13"/>
              <a:gd name="T3" fmla="*/ 1191 h 4"/>
              <a:gd name="T4" fmla="*/ 366 w 13"/>
              <a:gd name="T5" fmla="*/ 1191 h 4"/>
              <a:gd name="T6" fmla="*/ 0 w 13"/>
              <a:gd name="T7" fmla="*/ 1191 h 4"/>
              <a:gd name="T8" fmla="*/ 366 w 13"/>
              <a:gd name="T9" fmla="*/ 0 h 4"/>
              <a:gd name="T10" fmla="*/ 4396 w 13"/>
              <a:gd name="T11" fmla="*/ 0 h 4"/>
              <a:gd name="T12" fmla="*/ 366 w 13"/>
              <a:gd name="T13" fmla="*/ 1191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4">
                <a:moveTo>
                  <a:pt x="1" y="3"/>
                </a:moveTo>
                <a:lnTo>
                  <a:pt x="0" y="3"/>
                </a:lnTo>
                <a:lnTo>
                  <a:pt x="1" y="3"/>
                </a:lnTo>
                <a:lnTo>
                  <a:pt x="0" y="3"/>
                </a:lnTo>
                <a:lnTo>
                  <a:pt x="1" y="0"/>
                </a:lnTo>
                <a:lnTo>
                  <a:pt x="12" y="0"/>
                </a:lnTo>
                <a:cubicBezTo>
                  <a:pt x="3" y="3"/>
                  <a:pt x="1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9" name="Freeform 3125">
            <a:extLst>
              <a:ext uri="{FF2B5EF4-FFF2-40B4-BE49-F238E27FC236}">
                <a16:creationId xmlns:a16="http://schemas.microsoft.com/office/drawing/2014/main" id="{978CD3D7-F6D5-A94B-9C66-E104F7D52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8975"/>
            <a:ext cx="4763" cy="3175"/>
          </a:xfrm>
          <a:custGeom>
            <a:avLst/>
            <a:gdLst>
              <a:gd name="T0" fmla="*/ 0 w 12"/>
              <a:gd name="T1" fmla="*/ 2721 h 7"/>
              <a:gd name="T2" fmla="*/ 4366 w 12"/>
              <a:gd name="T3" fmla="*/ 0 h 7"/>
              <a:gd name="T4" fmla="*/ 1985 w 12"/>
              <a:gd name="T5" fmla="*/ 2721 h 7"/>
              <a:gd name="T6" fmla="*/ 0 w 12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7">
                <a:moveTo>
                  <a:pt x="0" y="6"/>
                </a:moveTo>
                <a:cubicBezTo>
                  <a:pt x="4" y="3"/>
                  <a:pt x="8" y="0"/>
                  <a:pt x="11" y="0"/>
                </a:cubicBezTo>
                <a:cubicBezTo>
                  <a:pt x="9" y="0"/>
                  <a:pt x="6" y="3"/>
                  <a:pt x="5" y="6"/>
                </a:cubicBezTo>
                <a:lnTo>
                  <a:pt x="0" y="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0" name="Freeform 3126">
            <a:extLst>
              <a:ext uri="{FF2B5EF4-FFF2-40B4-BE49-F238E27FC236}">
                <a16:creationId xmlns:a16="http://schemas.microsoft.com/office/drawing/2014/main" id="{8EBB6099-EEE4-8149-BD80-4B586E6CA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3228975"/>
            <a:ext cx="3175" cy="1588"/>
          </a:xfrm>
          <a:custGeom>
            <a:avLst/>
            <a:gdLst>
              <a:gd name="T0" fmla="*/ 0 w 10"/>
              <a:gd name="T1" fmla="*/ 1191 h 4"/>
              <a:gd name="T2" fmla="*/ 2858 w 10"/>
              <a:gd name="T3" fmla="*/ 0 h 4"/>
              <a:gd name="T4" fmla="*/ 0 w 10"/>
              <a:gd name="T5" fmla="*/ 1191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4">
                <a:moveTo>
                  <a:pt x="0" y="3"/>
                </a:moveTo>
                <a:lnTo>
                  <a:pt x="9" y="0"/>
                </a:lnTo>
                <a:cubicBezTo>
                  <a:pt x="2" y="3"/>
                  <a:pt x="0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1" name="Freeform 3127">
            <a:extLst>
              <a:ext uri="{FF2B5EF4-FFF2-40B4-BE49-F238E27FC236}">
                <a16:creationId xmlns:a16="http://schemas.microsoft.com/office/drawing/2014/main" id="{068D27A6-3DE2-5B48-A5A6-9C591BE58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7388"/>
            <a:ext cx="3175" cy="3175"/>
          </a:xfrm>
          <a:custGeom>
            <a:avLst/>
            <a:gdLst>
              <a:gd name="T0" fmla="*/ 0 w 9"/>
              <a:gd name="T1" fmla="*/ 2858 h 10"/>
              <a:gd name="T2" fmla="*/ 2822 w 9"/>
              <a:gd name="T3" fmla="*/ 0 h 10"/>
              <a:gd name="T4" fmla="*/ 1764 w 9"/>
              <a:gd name="T5" fmla="*/ 2858 h 10"/>
              <a:gd name="T6" fmla="*/ 0 w 9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0" y="9"/>
                </a:moveTo>
                <a:cubicBezTo>
                  <a:pt x="2" y="9"/>
                  <a:pt x="6" y="3"/>
                  <a:pt x="8" y="0"/>
                </a:cubicBezTo>
                <a:cubicBezTo>
                  <a:pt x="7" y="3"/>
                  <a:pt x="5" y="9"/>
                  <a:pt x="5" y="9"/>
                </a:cubicBezTo>
                <a:lnTo>
                  <a:pt x="0" y="9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2" name="Freeform 3128">
            <a:extLst>
              <a:ext uri="{FF2B5EF4-FFF2-40B4-BE49-F238E27FC236}">
                <a16:creationId xmlns:a16="http://schemas.microsoft.com/office/drawing/2014/main" id="{320657EC-3397-A549-B997-42774F44B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7388"/>
            <a:ext cx="3175" cy="3175"/>
          </a:xfrm>
          <a:custGeom>
            <a:avLst/>
            <a:gdLst>
              <a:gd name="T0" fmla="*/ 2822 w 9"/>
              <a:gd name="T1" fmla="*/ 0 h 10"/>
              <a:gd name="T2" fmla="*/ 2469 w 9"/>
              <a:gd name="T3" fmla="*/ 635 h 10"/>
              <a:gd name="T4" fmla="*/ 0 w 9"/>
              <a:gd name="T5" fmla="*/ 2858 h 10"/>
              <a:gd name="T6" fmla="*/ 2822 w 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8" y="0"/>
                </a:moveTo>
                <a:cubicBezTo>
                  <a:pt x="8" y="1"/>
                  <a:pt x="8" y="1"/>
                  <a:pt x="7" y="2"/>
                </a:cubicBezTo>
                <a:cubicBezTo>
                  <a:pt x="6" y="7"/>
                  <a:pt x="2" y="9"/>
                  <a:pt x="0" y="9"/>
                </a:cubicBezTo>
                <a:cubicBezTo>
                  <a:pt x="2" y="9"/>
                  <a:pt x="6" y="3"/>
                  <a:pt x="8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3" name="Freeform 3129">
            <a:extLst>
              <a:ext uri="{FF2B5EF4-FFF2-40B4-BE49-F238E27FC236}">
                <a16:creationId xmlns:a16="http://schemas.microsoft.com/office/drawing/2014/main" id="{60373D7C-5596-A841-9842-C6291E8CB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8975"/>
            <a:ext cx="3175" cy="3175"/>
          </a:xfrm>
          <a:custGeom>
            <a:avLst/>
            <a:gdLst>
              <a:gd name="T0" fmla="*/ 0 w 11"/>
              <a:gd name="T1" fmla="*/ 2721 h 7"/>
              <a:gd name="T2" fmla="*/ 2886 w 11"/>
              <a:gd name="T3" fmla="*/ 0 h 7"/>
              <a:gd name="T4" fmla="*/ 866 w 11"/>
              <a:gd name="T5" fmla="*/ 2721 h 7"/>
              <a:gd name="T6" fmla="*/ 0 w 11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7">
                <a:moveTo>
                  <a:pt x="0" y="6"/>
                </a:moveTo>
                <a:cubicBezTo>
                  <a:pt x="2" y="6"/>
                  <a:pt x="7" y="3"/>
                  <a:pt x="10" y="0"/>
                </a:cubicBezTo>
                <a:cubicBezTo>
                  <a:pt x="8" y="3"/>
                  <a:pt x="6" y="6"/>
                  <a:pt x="3" y="6"/>
                </a:cubicBezTo>
                <a:lnTo>
                  <a:pt x="0" y="6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4" name="Freeform 3130">
            <a:extLst>
              <a:ext uri="{FF2B5EF4-FFF2-40B4-BE49-F238E27FC236}">
                <a16:creationId xmlns:a16="http://schemas.microsoft.com/office/drawing/2014/main" id="{B635AB99-7346-0049-8135-AF0544AA3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3228975"/>
            <a:ext cx="1587" cy="3175"/>
          </a:xfrm>
          <a:custGeom>
            <a:avLst/>
            <a:gdLst>
              <a:gd name="T0" fmla="*/ 1270 w 5"/>
              <a:gd name="T1" fmla="*/ 2858 h 10"/>
              <a:gd name="T2" fmla="*/ 317 w 5"/>
              <a:gd name="T3" fmla="*/ 1905 h 10"/>
              <a:gd name="T4" fmla="*/ 635 w 5"/>
              <a:gd name="T5" fmla="*/ 1905 h 10"/>
              <a:gd name="T6" fmla="*/ 1270 w 5"/>
              <a:gd name="T7" fmla="*/ 1905 h 10"/>
              <a:gd name="T8" fmla="*/ 1270 w 5"/>
              <a:gd name="T9" fmla="*/ 2858 h 10"/>
              <a:gd name="T10" fmla="*/ 0 w 5"/>
              <a:gd name="T11" fmla="*/ 635 h 10"/>
              <a:gd name="T12" fmla="*/ 635 w 5"/>
              <a:gd name="T13" fmla="*/ 318 h 10"/>
              <a:gd name="T14" fmla="*/ 0 w 5"/>
              <a:gd name="T15" fmla="*/ 635 h 10"/>
              <a:gd name="T16" fmla="*/ 0 w 5"/>
              <a:gd name="T17" fmla="*/ 635 h 10"/>
              <a:gd name="T18" fmla="*/ 952 w 5"/>
              <a:gd name="T19" fmla="*/ 0 h 10"/>
              <a:gd name="T20" fmla="*/ 635 w 5"/>
              <a:gd name="T21" fmla="*/ 318 h 10"/>
              <a:gd name="T22" fmla="*/ 635 w 5"/>
              <a:gd name="T23" fmla="*/ 0 h 10"/>
              <a:gd name="T24" fmla="*/ 952 w 5"/>
              <a:gd name="T25" fmla="*/ 0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10">
                <a:moveTo>
                  <a:pt x="4" y="9"/>
                </a:moveTo>
                <a:lnTo>
                  <a:pt x="1" y="6"/>
                </a:lnTo>
                <a:lnTo>
                  <a:pt x="2" y="6"/>
                </a:lnTo>
                <a:lnTo>
                  <a:pt x="4" y="6"/>
                </a:lnTo>
                <a:lnTo>
                  <a:pt x="4" y="9"/>
                </a:lnTo>
                <a:close/>
                <a:moveTo>
                  <a:pt x="0" y="2"/>
                </a:moveTo>
                <a:cubicBezTo>
                  <a:pt x="1" y="2"/>
                  <a:pt x="1" y="2"/>
                  <a:pt x="2" y="1"/>
                </a:cubicBezTo>
                <a:cubicBezTo>
                  <a:pt x="1" y="2"/>
                  <a:pt x="1" y="2"/>
                  <a:pt x="0" y="2"/>
                </a:cubicBezTo>
                <a:close/>
                <a:moveTo>
                  <a:pt x="3" y="0"/>
                </a:moveTo>
                <a:lnTo>
                  <a:pt x="2" y="1"/>
                </a:lnTo>
                <a:cubicBezTo>
                  <a:pt x="2" y="0"/>
                  <a:pt x="2" y="0"/>
                  <a:pt x="2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5" name="Freeform 3131">
            <a:extLst>
              <a:ext uri="{FF2B5EF4-FFF2-40B4-BE49-F238E27FC236}">
                <a16:creationId xmlns:a16="http://schemas.microsoft.com/office/drawing/2014/main" id="{8921824C-B218-DC4D-9F0A-24CACF388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8975"/>
            <a:ext cx="3175" cy="1588"/>
          </a:xfrm>
          <a:custGeom>
            <a:avLst/>
            <a:gdLst>
              <a:gd name="T0" fmla="*/ 289 w 11"/>
              <a:gd name="T1" fmla="*/ 1191 h 4"/>
              <a:gd name="T2" fmla="*/ 0 w 11"/>
              <a:gd name="T3" fmla="*/ 1191 h 4"/>
              <a:gd name="T4" fmla="*/ 2886 w 11"/>
              <a:gd name="T5" fmla="*/ 0 h 4"/>
              <a:gd name="T6" fmla="*/ 289 w 11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4">
                <a:moveTo>
                  <a:pt x="1" y="3"/>
                </a:moveTo>
                <a:lnTo>
                  <a:pt x="0" y="3"/>
                </a:lnTo>
                <a:lnTo>
                  <a:pt x="10" y="0"/>
                </a:lnTo>
                <a:lnTo>
                  <a:pt x="1" y="3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6" name="Freeform 3132">
            <a:extLst>
              <a:ext uri="{FF2B5EF4-FFF2-40B4-BE49-F238E27FC236}">
                <a16:creationId xmlns:a16="http://schemas.microsoft.com/office/drawing/2014/main" id="{610E4B3F-3E1E-8246-891C-8FB603A38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8975"/>
            <a:ext cx="3175" cy="1588"/>
          </a:xfrm>
          <a:custGeom>
            <a:avLst/>
            <a:gdLst>
              <a:gd name="T0" fmla="*/ 0 w 10"/>
              <a:gd name="T1" fmla="*/ 1191 h 4"/>
              <a:gd name="T2" fmla="*/ 2858 w 10"/>
              <a:gd name="T3" fmla="*/ 0 h 4"/>
              <a:gd name="T4" fmla="*/ 0 w 10"/>
              <a:gd name="T5" fmla="*/ 1191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4">
                <a:moveTo>
                  <a:pt x="0" y="3"/>
                </a:moveTo>
                <a:lnTo>
                  <a:pt x="9" y="0"/>
                </a:lnTo>
                <a:cubicBezTo>
                  <a:pt x="1" y="3"/>
                  <a:pt x="0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7" name="Freeform 3133">
            <a:extLst>
              <a:ext uri="{FF2B5EF4-FFF2-40B4-BE49-F238E27FC236}">
                <a16:creationId xmlns:a16="http://schemas.microsoft.com/office/drawing/2014/main" id="{8814AD63-B182-9348-887D-EE0F4F225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7388"/>
            <a:ext cx="3175" cy="4762"/>
          </a:xfrm>
          <a:custGeom>
            <a:avLst/>
            <a:gdLst>
              <a:gd name="T0" fmla="*/ 2858 w 10"/>
              <a:gd name="T1" fmla="*/ 4396 h 13"/>
              <a:gd name="T2" fmla="*/ 0 w 10"/>
              <a:gd name="T3" fmla="*/ 3297 h 13"/>
              <a:gd name="T4" fmla="*/ 2223 w 10"/>
              <a:gd name="T5" fmla="*/ 0 h 13"/>
              <a:gd name="T6" fmla="*/ 635 w 10"/>
              <a:gd name="T7" fmla="*/ 3297 h 13"/>
              <a:gd name="T8" fmla="*/ 2858 w 10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3">
                <a:moveTo>
                  <a:pt x="9" y="12"/>
                </a:moveTo>
                <a:cubicBezTo>
                  <a:pt x="7" y="9"/>
                  <a:pt x="2" y="9"/>
                  <a:pt x="0" y="9"/>
                </a:cubicBezTo>
                <a:cubicBezTo>
                  <a:pt x="2" y="9"/>
                  <a:pt x="6" y="3"/>
                  <a:pt x="7" y="0"/>
                </a:cubicBezTo>
                <a:cubicBezTo>
                  <a:pt x="6" y="3"/>
                  <a:pt x="5" y="6"/>
                  <a:pt x="2" y="9"/>
                </a:cubicBezTo>
                <a:cubicBezTo>
                  <a:pt x="5" y="9"/>
                  <a:pt x="7" y="9"/>
                  <a:pt x="9" y="12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8" name="Freeform 3134">
            <a:extLst>
              <a:ext uri="{FF2B5EF4-FFF2-40B4-BE49-F238E27FC236}">
                <a16:creationId xmlns:a16="http://schemas.microsoft.com/office/drawing/2014/main" id="{147B6A66-F701-0240-994A-2B5BEBA58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7388"/>
            <a:ext cx="3175" cy="4762"/>
          </a:xfrm>
          <a:custGeom>
            <a:avLst/>
            <a:gdLst>
              <a:gd name="T0" fmla="*/ 2858 w 10"/>
              <a:gd name="T1" fmla="*/ 4396 h 13"/>
              <a:gd name="T2" fmla="*/ 2540 w 10"/>
              <a:gd name="T3" fmla="*/ 4396 h 13"/>
              <a:gd name="T4" fmla="*/ 2223 w 10"/>
              <a:gd name="T5" fmla="*/ 3297 h 13"/>
              <a:gd name="T6" fmla="*/ 2858 w 10"/>
              <a:gd name="T7" fmla="*/ 4396 h 13"/>
              <a:gd name="T8" fmla="*/ 1905 w 10"/>
              <a:gd name="T9" fmla="*/ 0 h 13"/>
              <a:gd name="T10" fmla="*/ 1905 w 10"/>
              <a:gd name="T11" fmla="*/ 1099 h 13"/>
              <a:gd name="T12" fmla="*/ 1588 w 10"/>
              <a:gd name="T13" fmla="*/ 1832 h 13"/>
              <a:gd name="T14" fmla="*/ 318 w 10"/>
              <a:gd name="T15" fmla="*/ 3297 h 13"/>
              <a:gd name="T16" fmla="*/ 1905 w 10"/>
              <a:gd name="T17" fmla="*/ 0 h 13"/>
              <a:gd name="T18" fmla="*/ 318 w 10"/>
              <a:gd name="T19" fmla="*/ 3297 h 13"/>
              <a:gd name="T20" fmla="*/ 318 w 10"/>
              <a:gd name="T21" fmla="*/ 3297 h 13"/>
              <a:gd name="T22" fmla="*/ 318 w 10"/>
              <a:gd name="T23" fmla="*/ 3297 h 13"/>
              <a:gd name="T24" fmla="*/ 0 w 10"/>
              <a:gd name="T25" fmla="*/ 3297 h 13"/>
              <a:gd name="T26" fmla="*/ 318 w 10"/>
              <a:gd name="T27" fmla="*/ 3297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13">
                <a:moveTo>
                  <a:pt x="9" y="12"/>
                </a:moveTo>
                <a:lnTo>
                  <a:pt x="8" y="12"/>
                </a:lnTo>
                <a:lnTo>
                  <a:pt x="7" y="9"/>
                </a:lnTo>
                <a:lnTo>
                  <a:pt x="9" y="12"/>
                </a:lnTo>
                <a:close/>
                <a:moveTo>
                  <a:pt x="6" y="0"/>
                </a:moveTo>
                <a:lnTo>
                  <a:pt x="6" y="3"/>
                </a:lnTo>
                <a:cubicBezTo>
                  <a:pt x="6" y="4"/>
                  <a:pt x="6" y="4"/>
                  <a:pt x="5" y="5"/>
                </a:cubicBezTo>
                <a:cubicBezTo>
                  <a:pt x="5" y="6"/>
                  <a:pt x="2" y="8"/>
                  <a:pt x="1" y="9"/>
                </a:cubicBezTo>
                <a:cubicBezTo>
                  <a:pt x="3" y="8"/>
                  <a:pt x="6" y="2"/>
                  <a:pt x="6" y="0"/>
                </a:cubicBezTo>
                <a:close/>
                <a:moveTo>
                  <a:pt x="1" y="9"/>
                </a:move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9" name="Freeform 3135">
            <a:extLst>
              <a:ext uri="{FF2B5EF4-FFF2-40B4-BE49-F238E27FC236}">
                <a16:creationId xmlns:a16="http://schemas.microsoft.com/office/drawing/2014/main" id="{4B7514B1-A723-0243-ACBF-2A35AF64E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28975"/>
            <a:ext cx="3175" cy="1588"/>
          </a:xfrm>
          <a:custGeom>
            <a:avLst/>
            <a:gdLst>
              <a:gd name="T0" fmla="*/ 0 w 8"/>
              <a:gd name="T1" fmla="*/ 1191 h 4"/>
              <a:gd name="T2" fmla="*/ 2778 w 8"/>
              <a:gd name="T3" fmla="*/ 0 h 4"/>
              <a:gd name="T4" fmla="*/ 0 w 8"/>
              <a:gd name="T5" fmla="*/ 1191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4">
                <a:moveTo>
                  <a:pt x="0" y="3"/>
                </a:moveTo>
                <a:cubicBezTo>
                  <a:pt x="0" y="3"/>
                  <a:pt x="2" y="3"/>
                  <a:pt x="7" y="0"/>
                </a:cubicBezTo>
                <a:cubicBezTo>
                  <a:pt x="4" y="3"/>
                  <a:pt x="0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0" name="Freeform 3136">
            <a:extLst>
              <a:ext uri="{FF2B5EF4-FFF2-40B4-BE49-F238E27FC236}">
                <a16:creationId xmlns:a16="http://schemas.microsoft.com/office/drawing/2014/main" id="{3AD7BBB0-481E-6746-9A25-2E58B684D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54375"/>
            <a:ext cx="6350" cy="1588"/>
          </a:xfrm>
          <a:custGeom>
            <a:avLst/>
            <a:gdLst>
              <a:gd name="T0" fmla="*/ 5229 w 17"/>
              <a:gd name="T1" fmla="*/ 0 h 4"/>
              <a:gd name="T2" fmla="*/ 5976 w 17"/>
              <a:gd name="T3" fmla="*/ 0 h 4"/>
              <a:gd name="T4" fmla="*/ 5229 w 17"/>
              <a:gd name="T5" fmla="*/ 1191 h 4"/>
              <a:gd name="T6" fmla="*/ 0 w 17"/>
              <a:gd name="T7" fmla="*/ 0 h 4"/>
              <a:gd name="T8" fmla="*/ 5229 w 1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4">
                <a:moveTo>
                  <a:pt x="14" y="0"/>
                </a:moveTo>
                <a:lnTo>
                  <a:pt x="16" y="0"/>
                </a:lnTo>
                <a:lnTo>
                  <a:pt x="14" y="3"/>
                </a:lnTo>
                <a:lnTo>
                  <a:pt x="0" y="0"/>
                </a:lnTo>
                <a:lnTo>
                  <a:pt x="14" y="0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1" name="Freeform 3137">
            <a:extLst>
              <a:ext uri="{FF2B5EF4-FFF2-40B4-BE49-F238E27FC236}">
                <a16:creationId xmlns:a16="http://schemas.microsoft.com/office/drawing/2014/main" id="{9A214AF0-ACC6-7B40-8935-9607BC69E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54375"/>
            <a:ext cx="6350" cy="1588"/>
          </a:xfrm>
          <a:custGeom>
            <a:avLst/>
            <a:gdLst>
              <a:gd name="T0" fmla="*/ 5229 w 17"/>
              <a:gd name="T1" fmla="*/ 1191 h 4"/>
              <a:gd name="T2" fmla="*/ 5976 w 17"/>
              <a:gd name="T3" fmla="*/ 0 h 4"/>
              <a:gd name="T4" fmla="*/ 5229 w 17"/>
              <a:gd name="T5" fmla="*/ 0 h 4"/>
              <a:gd name="T6" fmla="*/ 0 w 17"/>
              <a:gd name="T7" fmla="*/ 0 h 4"/>
              <a:gd name="T8" fmla="*/ 5229 w 17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4">
                <a:moveTo>
                  <a:pt x="14" y="3"/>
                </a:moveTo>
                <a:lnTo>
                  <a:pt x="16" y="0"/>
                </a:lnTo>
                <a:lnTo>
                  <a:pt x="14" y="0"/>
                </a:lnTo>
                <a:cubicBezTo>
                  <a:pt x="14" y="0"/>
                  <a:pt x="4" y="0"/>
                  <a:pt x="0" y="0"/>
                </a:cubicBezTo>
                <a:lnTo>
                  <a:pt x="14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2" name="Freeform 3138">
            <a:extLst>
              <a:ext uri="{FF2B5EF4-FFF2-40B4-BE49-F238E27FC236}">
                <a16:creationId xmlns:a16="http://schemas.microsoft.com/office/drawing/2014/main" id="{1D40D846-5CFB-D743-893A-A2845F96B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54375"/>
            <a:ext cx="6350" cy="3175"/>
          </a:xfrm>
          <a:custGeom>
            <a:avLst/>
            <a:gdLst>
              <a:gd name="T0" fmla="*/ 4939 w 18"/>
              <a:gd name="T1" fmla="*/ 1361 h 7"/>
              <a:gd name="T2" fmla="*/ 5997 w 18"/>
              <a:gd name="T3" fmla="*/ 2721 h 7"/>
              <a:gd name="T4" fmla="*/ 4586 w 18"/>
              <a:gd name="T5" fmla="*/ 2721 h 7"/>
              <a:gd name="T6" fmla="*/ 0 w 18"/>
              <a:gd name="T7" fmla="*/ 0 h 7"/>
              <a:gd name="T8" fmla="*/ 4939 w 18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7">
                <a:moveTo>
                  <a:pt x="14" y="3"/>
                </a:moveTo>
                <a:lnTo>
                  <a:pt x="17" y="6"/>
                </a:lnTo>
                <a:lnTo>
                  <a:pt x="13" y="6"/>
                </a:lnTo>
                <a:lnTo>
                  <a:pt x="0" y="0"/>
                </a:lnTo>
                <a:lnTo>
                  <a:pt x="14" y="3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3" name="Freeform 3139">
            <a:extLst>
              <a:ext uri="{FF2B5EF4-FFF2-40B4-BE49-F238E27FC236}">
                <a16:creationId xmlns:a16="http://schemas.microsoft.com/office/drawing/2014/main" id="{9D88D5BE-B1C7-D14F-A415-8062F1B02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54375"/>
            <a:ext cx="4763" cy="1588"/>
          </a:xfrm>
          <a:custGeom>
            <a:avLst/>
            <a:gdLst>
              <a:gd name="T0" fmla="*/ 680 w 14"/>
              <a:gd name="T1" fmla="*/ 397 h 4"/>
              <a:gd name="T2" fmla="*/ 0 w 14"/>
              <a:gd name="T3" fmla="*/ 0 h 4"/>
              <a:gd name="T4" fmla="*/ 4423 w 14"/>
              <a:gd name="T5" fmla="*/ 1191 h 4"/>
              <a:gd name="T6" fmla="*/ 680 w 14"/>
              <a:gd name="T7" fmla="*/ 39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4">
                <a:moveTo>
                  <a:pt x="2" y="1"/>
                </a:moveTo>
                <a:cubicBezTo>
                  <a:pt x="2" y="1"/>
                  <a:pt x="1" y="0"/>
                  <a:pt x="0" y="0"/>
                </a:cubicBezTo>
                <a:cubicBezTo>
                  <a:pt x="2" y="0"/>
                  <a:pt x="13" y="3"/>
                  <a:pt x="13" y="3"/>
                </a:cubicBezTo>
                <a:cubicBezTo>
                  <a:pt x="13" y="3"/>
                  <a:pt x="7" y="3"/>
                  <a:pt x="2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4" name="Freeform 3140">
            <a:extLst>
              <a:ext uri="{FF2B5EF4-FFF2-40B4-BE49-F238E27FC236}">
                <a16:creationId xmlns:a16="http://schemas.microsoft.com/office/drawing/2014/main" id="{6277C334-52CA-F34D-946E-E92E28168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54375"/>
            <a:ext cx="6350" cy="1588"/>
          </a:xfrm>
          <a:custGeom>
            <a:avLst/>
            <a:gdLst>
              <a:gd name="T0" fmla="*/ 4939 w 18"/>
              <a:gd name="T1" fmla="*/ 0 h 4"/>
              <a:gd name="T2" fmla="*/ 5997 w 18"/>
              <a:gd name="T3" fmla="*/ 1191 h 4"/>
              <a:gd name="T4" fmla="*/ 4939 w 18"/>
              <a:gd name="T5" fmla="*/ 1191 h 4"/>
              <a:gd name="T6" fmla="*/ 0 w 18"/>
              <a:gd name="T7" fmla="*/ 0 h 4"/>
              <a:gd name="T8" fmla="*/ 4939 w 1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4">
                <a:moveTo>
                  <a:pt x="14" y="0"/>
                </a:moveTo>
                <a:lnTo>
                  <a:pt x="17" y="3"/>
                </a:lnTo>
                <a:lnTo>
                  <a:pt x="14" y="3"/>
                </a:lnTo>
                <a:lnTo>
                  <a:pt x="0" y="0"/>
                </a:lnTo>
                <a:lnTo>
                  <a:pt x="14" y="0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5" name="Freeform 3141">
            <a:extLst>
              <a:ext uri="{FF2B5EF4-FFF2-40B4-BE49-F238E27FC236}">
                <a16:creationId xmlns:a16="http://schemas.microsoft.com/office/drawing/2014/main" id="{D314AF82-2424-2F45-9951-72390BA11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54375"/>
            <a:ext cx="6350" cy="3175"/>
          </a:xfrm>
          <a:custGeom>
            <a:avLst/>
            <a:gdLst>
              <a:gd name="T0" fmla="*/ 4939 w 18"/>
              <a:gd name="T1" fmla="*/ 2721 h 7"/>
              <a:gd name="T2" fmla="*/ 0 w 18"/>
              <a:gd name="T3" fmla="*/ 0 h 7"/>
              <a:gd name="T4" fmla="*/ 4939 w 18"/>
              <a:gd name="T5" fmla="*/ 1361 h 7"/>
              <a:gd name="T6" fmla="*/ 5997 w 18"/>
              <a:gd name="T7" fmla="*/ 1361 h 7"/>
              <a:gd name="T8" fmla="*/ 4939 w 1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7">
                <a:moveTo>
                  <a:pt x="14" y="6"/>
                </a:moveTo>
                <a:lnTo>
                  <a:pt x="0" y="0"/>
                </a:lnTo>
                <a:lnTo>
                  <a:pt x="14" y="3"/>
                </a:lnTo>
                <a:lnTo>
                  <a:pt x="17" y="3"/>
                </a:lnTo>
                <a:lnTo>
                  <a:pt x="14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6" name="Freeform 3142">
            <a:extLst>
              <a:ext uri="{FF2B5EF4-FFF2-40B4-BE49-F238E27FC236}">
                <a16:creationId xmlns:a16="http://schemas.microsoft.com/office/drawing/2014/main" id="{B8B730DC-42B4-8A41-A737-EA2589255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51200"/>
            <a:ext cx="6350" cy="7938"/>
          </a:xfrm>
          <a:custGeom>
            <a:avLst/>
            <a:gdLst>
              <a:gd name="T0" fmla="*/ 1058 w 18"/>
              <a:gd name="T1" fmla="*/ 0 h 22"/>
              <a:gd name="T2" fmla="*/ 5997 w 18"/>
              <a:gd name="T3" fmla="*/ 6495 h 22"/>
              <a:gd name="T4" fmla="*/ 0 w 18"/>
              <a:gd name="T5" fmla="*/ 7577 h 22"/>
              <a:gd name="T6" fmla="*/ 3881 w 18"/>
              <a:gd name="T7" fmla="*/ 5412 h 22"/>
              <a:gd name="T8" fmla="*/ 1058 w 18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2">
                <a:moveTo>
                  <a:pt x="3" y="0"/>
                </a:moveTo>
                <a:cubicBezTo>
                  <a:pt x="7" y="6"/>
                  <a:pt x="12" y="12"/>
                  <a:pt x="17" y="18"/>
                </a:cubicBezTo>
                <a:cubicBezTo>
                  <a:pt x="11" y="18"/>
                  <a:pt x="4" y="21"/>
                  <a:pt x="0" y="21"/>
                </a:cubicBezTo>
                <a:cubicBezTo>
                  <a:pt x="3" y="21"/>
                  <a:pt x="7" y="18"/>
                  <a:pt x="11" y="15"/>
                </a:cubicBezTo>
                <a:cubicBezTo>
                  <a:pt x="9" y="12"/>
                  <a:pt x="5" y="6"/>
                  <a:pt x="3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7" name="Freeform 3143">
            <a:extLst>
              <a:ext uri="{FF2B5EF4-FFF2-40B4-BE49-F238E27FC236}">
                <a16:creationId xmlns:a16="http://schemas.microsoft.com/office/drawing/2014/main" id="{40972190-D91A-3744-ADAA-917A258E0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51200"/>
            <a:ext cx="4763" cy="7938"/>
          </a:xfrm>
          <a:custGeom>
            <a:avLst/>
            <a:gdLst>
              <a:gd name="T0" fmla="*/ 2223 w 15"/>
              <a:gd name="T1" fmla="*/ 6856 h 22"/>
              <a:gd name="T2" fmla="*/ 0 w 15"/>
              <a:gd name="T3" fmla="*/ 7577 h 22"/>
              <a:gd name="T4" fmla="*/ 2223 w 15"/>
              <a:gd name="T5" fmla="*/ 6856 h 22"/>
              <a:gd name="T6" fmla="*/ 4445 w 15"/>
              <a:gd name="T7" fmla="*/ 6495 h 22"/>
              <a:gd name="T8" fmla="*/ 2223 w 15"/>
              <a:gd name="T9" fmla="*/ 6856 h 22"/>
              <a:gd name="T10" fmla="*/ 4445 w 15"/>
              <a:gd name="T11" fmla="*/ 6495 h 22"/>
              <a:gd name="T12" fmla="*/ 318 w 15"/>
              <a:gd name="T13" fmla="*/ 722 h 22"/>
              <a:gd name="T14" fmla="*/ 318 w 15"/>
              <a:gd name="T15" fmla="*/ 722 h 22"/>
              <a:gd name="T16" fmla="*/ 318 w 15"/>
              <a:gd name="T17" fmla="*/ 361 h 22"/>
              <a:gd name="T18" fmla="*/ 318 w 15"/>
              <a:gd name="T19" fmla="*/ 722 h 22"/>
              <a:gd name="T20" fmla="*/ 635 w 15"/>
              <a:gd name="T21" fmla="*/ 1804 h 22"/>
              <a:gd name="T22" fmla="*/ 635 w 15"/>
              <a:gd name="T23" fmla="*/ 1082 h 22"/>
              <a:gd name="T24" fmla="*/ 318 w 15"/>
              <a:gd name="T25" fmla="*/ 722 h 22"/>
              <a:gd name="T26" fmla="*/ 635 w 15"/>
              <a:gd name="T27" fmla="*/ 722 h 22"/>
              <a:gd name="T28" fmla="*/ 635 w 15"/>
              <a:gd name="T29" fmla="*/ 1804 h 22"/>
              <a:gd name="T30" fmla="*/ 0 w 15"/>
              <a:gd name="T31" fmla="*/ 0 h 22"/>
              <a:gd name="T32" fmla="*/ 318 w 15"/>
              <a:gd name="T33" fmla="*/ 361 h 22"/>
              <a:gd name="T34" fmla="*/ 0 w 15"/>
              <a:gd name="T35" fmla="*/ 0 h 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" h="22">
                <a:moveTo>
                  <a:pt x="7" y="19"/>
                </a:moveTo>
                <a:cubicBezTo>
                  <a:pt x="5" y="19"/>
                  <a:pt x="3" y="20"/>
                  <a:pt x="0" y="21"/>
                </a:cubicBezTo>
                <a:cubicBezTo>
                  <a:pt x="2" y="20"/>
                  <a:pt x="5" y="19"/>
                  <a:pt x="7" y="19"/>
                </a:cubicBezTo>
                <a:close/>
                <a:moveTo>
                  <a:pt x="14" y="18"/>
                </a:moveTo>
                <a:cubicBezTo>
                  <a:pt x="12" y="18"/>
                  <a:pt x="10" y="18"/>
                  <a:pt x="7" y="19"/>
                </a:cubicBezTo>
                <a:cubicBezTo>
                  <a:pt x="10" y="18"/>
                  <a:pt x="12" y="18"/>
                  <a:pt x="14" y="18"/>
                </a:cubicBezTo>
                <a:close/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1"/>
                </a:cubicBezTo>
                <a:cubicBezTo>
                  <a:pt x="1" y="1"/>
                  <a:pt x="1" y="1"/>
                  <a:pt x="1" y="2"/>
                </a:cubicBezTo>
                <a:close/>
                <a:moveTo>
                  <a:pt x="2" y="5"/>
                </a:moveTo>
                <a:cubicBezTo>
                  <a:pt x="2" y="4"/>
                  <a:pt x="2" y="3"/>
                  <a:pt x="2" y="3"/>
                </a:cubicBezTo>
                <a:cubicBezTo>
                  <a:pt x="2" y="2"/>
                  <a:pt x="2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5"/>
                </a:cubicBezTo>
                <a:close/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8" name="Freeform 3144">
            <a:extLst>
              <a:ext uri="{FF2B5EF4-FFF2-40B4-BE49-F238E27FC236}">
                <a16:creationId xmlns:a16="http://schemas.microsoft.com/office/drawing/2014/main" id="{108CF1FE-5AE1-EB4F-AA53-C48729200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54375"/>
            <a:ext cx="6350" cy="3175"/>
          </a:xfrm>
          <a:custGeom>
            <a:avLst/>
            <a:gdLst>
              <a:gd name="T0" fmla="*/ 4586 w 18"/>
              <a:gd name="T1" fmla="*/ 953 h 10"/>
              <a:gd name="T2" fmla="*/ 5997 w 18"/>
              <a:gd name="T3" fmla="*/ 1905 h 10"/>
              <a:gd name="T4" fmla="*/ 4586 w 18"/>
              <a:gd name="T5" fmla="*/ 2858 h 10"/>
              <a:gd name="T6" fmla="*/ 0 w 18"/>
              <a:gd name="T7" fmla="*/ 0 h 10"/>
              <a:gd name="T8" fmla="*/ 4586 w 18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0">
                <a:moveTo>
                  <a:pt x="13" y="3"/>
                </a:moveTo>
                <a:lnTo>
                  <a:pt x="17" y="6"/>
                </a:lnTo>
                <a:lnTo>
                  <a:pt x="13" y="9"/>
                </a:lnTo>
                <a:lnTo>
                  <a:pt x="0" y="0"/>
                </a:lnTo>
                <a:lnTo>
                  <a:pt x="13" y="3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9" name="Freeform 3145">
            <a:extLst>
              <a:ext uri="{FF2B5EF4-FFF2-40B4-BE49-F238E27FC236}">
                <a16:creationId xmlns:a16="http://schemas.microsoft.com/office/drawing/2014/main" id="{9612E714-357D-474E-AFB5-6E3A4F9BF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54375"/>
            <a:ext cx="4762" cy="1588"/>
          </a:xfrm>
          <a:custGeom>
            <a:avLst/>
            <a:gdLst>
              <a:gd name="T0" fmla="*/ 680 w 14"/>
              <a:gd name="T1" fmla="*/ 794 h 4"/>
              <a:gd name="T2" fmla="*/ 0 w 14"/>
              <a:gd name="T3" fmla="*/ 0 h 4"/>
              <a:gd name="T4" fmla="*/ 4422 w 14"/>
              <a:gd name="T5" fmla="*/ 1191 h 4"/>
              <a:gd name="T6" fmla="*/ 680 w 14"/>
              <a:gd name="T7" fmla="*/ 794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4">
                <a:moveTo>
                  <a:pt x="2" y="2"/>
                </a:moveTo>
                <a:cubicBezTo>
                  <a:pt x="1" y="1"/>
                  <a:pt x="0" y="1"/>
                  <a:pt x="0" y="0"/>
                </a:cubicBezTo>
                <a:cubicBezTo>
                  <a:pt x="5" y="3"/>
                  <a:pt x="13" y="3"/>
                  <a:pt x="13" y="3"/>
                </a:cubicBezTo>
                <a:cubicBezTo>
                  <a:pt x="13" y="3"/>
                  <a:pt x="6" y="3"/>
                  <a:pt x="2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40" name="Freeform 3146">
            <a:extLst>
              <a:ext uri="{FF2B5EF4-FFF2-40B4-BE49-F238E27FC236}">
                <a16:creationId xmlns:a16="http://schemas.microsoft.com/office/drawing/2014/main" id="{5E6AE1C2-5E25-324E-B2D7-340B19B71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51200"/>
            <a:ext cx="6350" cy="7938"/>
          </a:xfrm>
          <a:custGeom>
            <a:avLst/>
            <a:gdLst>
              <a:gd name="T0" fmla="*/ 397 w 16"/>
              <a:gd name="T1" fmla="*/ 0 h 22"/>
              <a:gd name="T2" fmla="*/ 5953 w 16"/>
              <a:gd name="T3" fmla="*/ 5412 h 22"/>
              <a:gd name="T4" fmla="*/ 0 w 16"/>
              <a:gd name="T5" fmla="*/ 7577 h 22"/>
              <a:gd name="T6" fmla="*/ 3969 w 16"/>
              <a:gd name="T7" fmla="*/ 4330 h 22"/>
              <a:gd name="T8" fmla="*/ 397 w 16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2">
                <a:moveTo>
                  <a:pt x="1" y="0"/>
                </a:moveTo>
                <a:cubicBezTo>
                  <a:pt x="4" y="3"/>
                  <a:pt x="12" y="9"/>
                  <a:pt x="15" y="15"/>
                </a:cubicBezTo>
                <a:cubicBezTo>
                  <a:pt x="10" y="15"/>
                  <a:pt x="4" y="18"/>
                  <a:pt x="0" y="21"/>
                </a:cubicBezTo>
                <a:cubicBezTo>
                  <a:pt x="3" y="18"/>
                  <a:pt x="8" y="15"/>
                  <a:pt x="10" y="12"/>
                </a:cubicBezTo>
                <a:cubicBezTo>
                  <a:pt x="8" y="9"/>
                  <a:pt x="4" y="3"/>
                  <a:pt x="1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41" name="Freeform 3147">
            <a:extLst>
              <a:ext uri="{FF2B5EF4-FFF2-40B4-BE49-F238E27FC236}">
                <a16:creationId xmlns:a16="http://schemas.microsoft.com/office/drawing/2014/main" id="{A751D29C-393E-424B-965A-460FF3B6E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51200"/>
            <a:ext cx="6350" cy="7938"/>
          </a:xfrm>
          <a:custGeom>
            <a:avLst/>
            <a:gdLst>
              <a:gd name="T0" fmla="*/ 0 w 17"/>
              <a:gd name="T1" fmla="*/ 7577 h 22"/>
              <a:gd name="T2" fmla="*/ 747 w 17"/>
              <a:gd name="T3" fmla="*/ 6495 h 22"/>
              <a:gd name="T4" fmla="*/ 3735 w 17"/>
              <a:gd name="T5" fmla="*/ 4330 h 22"/>
              <a:gd name="T6" fmla="*/ 2241 w 17"/>
              <a:gd name="T7" fmla="*/ 1804 h 22"/>
              <a:gd name="T8" fmla="*/ 2615 w 17"/>
              <a:gd name="T9" fmla="*/ 1804 h 22"/>
              <a:gd name="T10" fmla="*/ 3735 w 17"/>
              <a:gd name="T11" fmla="*/ 4330 h 22"/>
              <a:gd name="T12" fmla="*/ 747 w 17"/>
              <a:gd name="T13" fmla="*/ 6495 h 22"/>
              <a:gd name="T14" fmla="*/ 2988 w 17"/>
              <a:gd name="T15" fmla="*/ 5773 h 22"/>
              <a:gd name="T16" fmla="*/ 0 w 17"/>
              <a:gd name="T17" fmla="*/ 7577 h 22"/>
              <a:gd name="T18" fmla="*/ 1868 w 17"/>
              <a:gd name="T19" fmla="*/ 1082 h 22"/>
              <a:gd name="T20" fmla="*/ 2241 w 17"/>
              <a:gd name="T21" fmla="*/ 1804 h 22"/>
              <a:gd name="T22" fmla="*/ 1494 w 17"/>
              <a:gd name="T23" fmla="*/ 1082 h 22"/>
              <a:gd name="T24" fmla="*/ 1121 w 17"/>
              <a:gd name="T25" fmla="*/ 361 h 22"/>
              <a:gd name="T26" fmla="*/ 1121 w 17"/>
              <a:gd name="T27" fmla="*/ 361 h 22"/>
              <a:gd name="T28" fmla="*/ 1121 w 17"/>
              <a:gd name="T29" fmla="*/ 722 h 22"/>
              <a:gd name="T30" fmla="*/ 374 w 17"/>
              <a:gd name="T31" fmla="*/ 0 h 22"/>
              <a:gd name="T32" fmla="*/ 1121 w 17"/>
              <a:gd name="T33" fmla="*/ 0 h 22"/>
              <a:gd name="T34" fmla="*/ 1121 w 17"/>
              <a:gd name="T35" fmla="*/ 361 h 22"/>
              <a:gd name="T36" fmla="*/ 1121 w 17"/>
              <a:gd name="T37" fmla="*/ 0 h 22"/>
              <a:gd name="T38" fmla="*/ 1121 w 17"/>
              <a:gd name="T39" fmla="*/ 361 h 22"/>
              <a:gd name="T40" fmla="*/ 1494 w 17"/>
              <a:gd name="T41" fmla="*/ 1082 h 22"/>
              <a:gd name="T42" fmla="*/ 1868 w 17"/>
              <a:gd name="T43" fmla="*/ 1082 h 22"/>
              <a:gd name="T44" fmla="*/ 4109 w 17"/>
              <a:gd name="T45" fmla="*/ 3247 h 22"/>
              <a:gd name="T46" fmla="*/ 2615 w 17"/>
              <a:gd name="T47" fmla="*/ 1804 h 22"/>
              <a:gd name="T48" fmla="*/ 1868 w 17"/>
              <a:gd name="T49" fmla="*/ 1082 h 22"/>
              <a:gd name="T50" fmla="*/ 1121 w 17"/>
              <a:gd name="T51" fmla="*/ 361 h 22"/>
              <a:gd name="T52" fmla="*/ 1121 w 17"/>
              <a:gd name="T53" fmla="*/ 361 h 22"/>
              <a:gd name="T54" fmla="*/ 1121 w 17"/>
              <a:gd name="T55" fmla="*/ 361 h 22"/>
              <a:gd name="T56" fmla="*/ 1121 w 17"/>
              <a:gd name="T57" fmla="*/ 361 h 22"/>
              <a:gd name="T58" fmla="*/ 747 w 17"/>
              <a:gd name="T59" fmla="*/ 0 h 22"/>
              <a:gd name="T60" fmla="*/ 1121 w 17"/>
              <a:gd name="T61" fmla="*/ 0 h 22"/>
              <a:gd name="T62" fmla="*/ 1121 w 17"/>
              <a:gd name="T63" fmla="*/ 0 h 22"/>
              <a:gd name="T64" fmla="*/ 747 w 17"/>
              <a:gd name="T65" fmla="*/ 0 h 22"/>
              <a:gd name="T66" fmla="*/ 5976 w 17"/>
              <a:gd name="T67" fmla="*/ 4330 h 22"/>
              <a:gd name="T68" fmla="*/ 4856 w 17"/>
              <a:gd name="T69" fmla="*/ 4691 h 22"/>
              <a:gd name="T70" fmla="*/ 5603 w 17"/>
              <a:gd name="T71" fmla="*/ 4330 h 22"/>
              <a:gd name="T72" fmla="*/ 4109 w 17"/>
              <a:gd name="T73" fmla="*/ 3247 h 22"/>
              <a:gd name="T74" fmla="*/ 5976 w 17"/>
              <a:gd name="T75" fmla="*/ 4330 h 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" h="22">
                <a:moveTo>
                  <a:pt x="0" y="21"/>
                </a:moveTo>
                <a:lnTo>
                  <a:pt x="2" y="18"/>
                </a:lnTo>
                <a:cubicBezTo>
                  <a:pt x="5" y="15"/>
                  <a:pt x="8" y="15"/>
                  <a:pt x="10" y="12"/>
                </a:cubicBezTo>
                <a:cubicBezTo>
                  <a:pt x="10" y="9"/>
                  <a:pt x="7" y="9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8" y="9"/>
                  <a:pt x="10" y="9"/>
                  <a:pt x="10" y="12"/>
                </a:cubicBezTo>
                <a:cubicBezTo>
                  <a:pt x="9" y="15"/>
                  <a:pt x="5" y="15"/>
                  <a:pt x="2" y="18"/>
                </a:cubicBezTo>
                <a:cubicBezTo>
                  <a:pt x="4" y="18"/>
                  <a:pt x="6" y="17"/>
                  <a:pt x="8" y="16"/>
                </a:cubicBezTo>
                <a:cubicBezTo>
                  <a:pt x="5" y="18"/>
                  <a:pt x="2" y="20"/>
                  <a:pt x="0" y="21"/>
                </a:cubicBezTo>
                <a:close/>
                <a:moveTo>
                  <a:pt x="5" y="3"/>
                </a:moveTo>
                <a:cubicBezTo>
                  <a:pt x="6" y="3"/>
                  <a:pt x="6" y="4"/>
                  <a:pt x="6" y="5"/>
                </a:cubicBezTo>
                <a:cubicBezTo>
                  <a:pt x="5" y="4"/>
                  <a:pt x="5" y="3"/>
                  <a:pt x="4" y="3"/>
                </a:cubicBezTo>
                <a:lnTo>
                  <a:pt x="3" y="1"/>
                </a:lnTo>
                <a:cubicBezTo>
                  <a:pt x="3" y="1"/>
                  <a:pt x="3" y="1"/>
                  <a:pt x="3" y="1"/>
                </a:cubicBezTo>
                <a:lnTo>
                  <a:pt x="3" y="2"/>
                </a:lnTo>
                <a:lnTo>
                  <a:pt x="1" y="0"/>
                </a:lnTo>
                <a:lnTo>
                  <a:pt x="3" y="0"/>
                </a:lnTo>
                <a:cubicBezTo>
                  <a:pt x="3" y="0"/>
                  <a:pt x="3" y="0"/>
                  <a:pt x="3" y="1"/>
                </a:cubicBezTo>
                <a:lnTo>
                  <a:pt x="3" y="0"/>
                </a:lnTo>
                <a:lnTo>
                  <a:pt x="3" y="1"/>
                </a:lnTo>
                <a:lnTo>
                  <a:pt x="4" y="3"/>
                </a:lnTo>
                <a:lnTo>
                  <a:pt x="5" y="3"/>
                </a:lnTo>
                <a:cubicBezTo>
                  <a:pt x="7" y="6"/>
                  <a:pt x="9" y="8"/>
                  <a:pt x="11" y="9"/>
                </a:cubicBezTo>
                <a:cubicBezTo>
                  <a:pt x="9" y="8"/>
                  <a:pt x="8" y="7"/>
                  <a:pt x="7" y="5"/>
                </a:cubicBezTo>
                <a:cubicBezTo>
                  <a:pt x="6" y="5"/>
                  <a:pt x="6" y="4"/>
                  <a:pt x="5" y="3"/>
                </a:cubicBezTo>
                <a:close/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lose/>
                <a:moveTo>
                  <a:pt x="2" y="0"/>
                </a:moveTo>
                <a:lnTo>
                  <a:pt x="3" y="0"/>
                </a:lnTo>
                <a:cubicBezTo>
                  <a:pt x="2" y="0"/>
                  <a:pt x="2" y="0"/>
                  <a:pt x="2" y="0"/>
                </a:cubicBezTo>
                <a:close/>
                <a:moveTo>
                  <a:pt x="16" y="12"/>
                </a:moveTo>
                <a:cubicBezTo>
                  <a:pt x="15" y="13"/>
                  <a:pt x="14" y="13"/>
                  <a:pt x="13" y="13"/>
                </a:cubicBezTo>
                <a:cubicBezTo>
                  <a:pt x="14" y="13"/>
                  <a:pt x="15" y="13"/>
                  <a:pt x="15" y="12"/>
                </a:cubicBezTo>
                <a:cubicBezTo>
                  <a:pt x="14" y="12"/>
                  <a:pt x="13" y="11"/>
                  <a:pt x="11" y="9"/>
                </a:cubicBezTo>
                <a:cubicBezTo>
                  <a:pt x="13" y="11"/>
                  <a:pt x="15" y="12"/>
                  <a:pt x="16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42" name="Freeform 3148">
            <a:extLst>
              <a:ext uri="{FF2B5EF4-FFF2-40B4-BE49-F238E27FC236}">
                <a16:creationId xmlns:a16="http://schemas.microsoft.com/office/drawing/2014/main" id="{90573307-8567-B544-B49E-B7F1C1651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55963"/>
            <a:ext cx="6350" cy="1587"/>
          </a:xfrm>
          <a:custGeom>
            <a:avLst/>
            <a:gdLst>
              <a:gd name="T0" fmla="*/ 5229 w 17"/>
              <a:gd name="T1" fmla="*/ 0 h 4"/>
              <a:gd name="T2" fmla="*/ 5976 w 17"/>
              <a:gd name="T3" fmla="*/ 0 h 4"/>
              <a:gd name="T4" fmla="*/ 5229 w 17"/>
              <a:gd name="T5" fmla="*/ 1190 h 4"/>
              <a:gd name="T6" fmla="*/ 0 w 17"/>
              <a:gd name="T7" fmla="*/ 1190 h 4"/>
              <a:gd name="T8" fmla="*/ 5229 w 1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4">
                <a:moveTo>
                  <a:pt x="14" y="0"/>
                </a:moveTo>
                <a:lnTo>
                  <a:pt x="16" y="0"/>
                </a:lnTo>
                <a:lnTo>
                  <a:pt x="14" y="3"/>
                </a:lnTo>
                <a:lnTo>
                  <a:pt x="0" y="3"/>
                </a:lnTo>
                <a:lnTo>
                  <a:pt x="14" y="0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43" name="Freeform 3149">
            <a:extLst>
              <a:ext uri="{FF2B5EF4-FFF2-40B4-BE49-F238E27FC236}">
                <a16:creationId xmlns:a16="http://schemas.microsoft.com/office/drawing/2014/main" id="{EF78D230-886B-C44E-A72E-59DDDB7AE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55963"/>
            <a:ext cx="6350" cy="1587"/>
          </a:xfrm>
          <a:custGeom>
            <a:avLst/>
            <a:gdLst>
              <a:gd name="T0" fmla="*/ 5603 w 17"/>
              <a:gd name="T1" fmla="*/ 1190 h 4"/>
              <a:gd name="T2" fmla="*/ 5229 w 17"/>
              <a:gd name="T3" fmla="*/ 1190 h 4"/>
              <a:gd name="T4" fmla="*/ 5976 w 17"/>
              <a:gd name="T5" fmla="*/ 0 h 4"/>
              <a:gd name="T6" fmla="*/ 5603 w 17"/>
              <a:gd name="T7" fmla="*/ 1190 h 4"/>
              <a:gd name="T8" fmla="*/ 5229 w 17"/>
              <a:gd name="T9" fmla="*/ 0 h 4"/>
              <a:gd name="T10" fmla="*/ 0 w 17"/>
              <a:gd name="T11" fmla="*/ 1190 h 4"/>
              <a:gd name="T12" fmla="*/ 5229 w 17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4">
                <a:moveTo>
                  <a:pt x="15" y="3"/>
                </a:moveTo>
                <a:lnTo>
                  <a:pt x="14" y="3"/>
                </a:lnTo>
                <a:lnTo>
                  <a:pt x="16" y="0"/>
                </a:lnTo>
                <a:lnTo>
                  <a:pt x="15" y="3"/>
                </a:lnTo>
                <a:close/>
                <a:moveTo>
                  <a:pt x="14" y="0"/>
                </a:moveTo>
                <a:cubicBezTo>
                  <a:pt x="14" y="0"/>
                  <a:pt x="11" y="0"/>
                  <a:pt x="0" y="3"/>
                </a:cubicBezTo>
                <a:cubicBezTo>
                  <a:pt x="3" y="0"/>
                  <a:pt x="14" y="0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44" name="Freeform 3150">
            <a:extLst>
              <a:ext uri="{FF2B5EF4-FFF2-40B4-BE49-F238E27FC236}">
                <a16:creationId xmlns:a16="http://schemas.microsoft.com/office/drawing/2014/main" id="{E3B5E798-9047-9D4C-9979-1388AF520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54375"/>
            <a:ext cx="6350" cy="3175"/>
          </a:xfrm>
          <a:custGeom>
            <a:avLst/>
            <a:gdLst>
              <a:gd name="T0" fmla="*/ 4679 w 19"/>
              <a:gd name="T1" fmla="*/ 0 h 7"/>
              <a:gd name="T2" fmla="*/ 6016 w 19"/>
              <a:gd name="T3" fmla="*/ 1361 h 7"/>
              <a:gd name="T4" fmla="*/ 5013 w 19"/>
              <a:gd name="T5" fmla="*/ 2721 h 7"/>
              <a:gd name="T6" fmla="*/ 0 w 19"/>
              <a:gd name="T7" fmla="*/ 1361 h 7"/>
              <a:gd name="T8" fmla="*/ 4679 w 19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7">
                <a:moveTo>
                  <a:pt x="14" y="0"/>
                </a:moveTo>
                <a:lnTo>
                  <a:pt x="18" y="3"/>
                </a:lnTo>
                <a:lnTo>
                  <a:pt x="15" y="6"/>
                </a:lnTo>
                <a:lnTo>
                  <a:pt x="0" y="3"/>
                </a:lnTo>
                <a:lnTo>
                  <a:pt x="14" y="0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45" name="Freeform 3151">
            <a:extLst>
              <a:ext uri="{FF2B5EF4-FFF2-40B4-BE49-F238E27FC236}">
                <a16:creationId xmlns:a16="http://schemas.microsoft.com/office/drawing/2014/main" id="{57F14F84-F77E-5142-98CC-469893AB4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54375"/>
            <a:ext cx="6350" cy="3175"/>
          </a:xfrm>
          <a:custGeom>
            <a:avLst/>
            <a:gdLst>
              <a:gd name="T0" fmla="*/ 5013 w 19"/>
              <a:gd name="T1" fmla="*/ 2721 h 7"/>
              <a:gd name="T2" fmla="*/ 4679 w 19"/>
              <a:gd name="T3" fmla="*/ 2721 h 7"/>
              <a:gd name="T4" fmla="*/ 6016 w 19"/>
              <a:gd name="T5" fmla="*/ 1361 h 7"/>
              <a:gd name="T6" fmla="*/ 5013 w 19"/>
              <a:gd name="T7" fmla="*/ 2721 h 7"/>
              <a:gd name="T8" fmla="*/ 4679 w 19"/>
              <a:gd name="T9" fmla="*/ 0 h 7"/>
              <a:gd name="T10" fmla="*/ 0 w 19"/>
              <a:gd name="T11" fmla="*/ 1361 h 7"/>
              <a:gd name="T12" fmla="*/ 4679 w 19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">
                <a:moveTo>
                  <a:pt x="15" y="6"/>
                </a:moveTo>
                <a:lnTo>
                  <a:pt x="14" y="6"/>
                </a:lnTo>
                <a:lnTo>
                  <a:pt x="18" y="3"/>
                </a:lnTo>
                <a:lnTo>
                  <a:pt x="15" y="6"/>
                </a:lnTo>
                <a:close/>
                <a:moveTo>
                  <a:pt x="14" y="0"/>
                </a:moveTo>
                <a:cubicBezTo>
                  <a:pt x="14" y="0"/>
                  <a:pt x="4" y="3"/>
                  <a:pt x="0" y="3"/>
                </a:cubicBezTo>
                <a:cubicBezTo>
                  <a:pt x="13" y="0"/>
                  <a:pt x="14" y="0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46" name="Freeform 3152">
            <a:extLst>
              <a:ext uri="{FF2B5EF4-FFF2-40B4-BE49-F238E27FC236}">
                <a16:creationId xmlns:a16="http://schemas.microsoft.com/office/drawing/2014/main" id="{2229D15D-4227-BC41-84D6-41ED890BB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54375"/>
            <a:ext cx="6350" cy="3175"/>
          </a:xfrm>
          <a:custGeom>
            <a:avLst/>
            <a:gdLst>
              <a:gd name="T0" fmla="*/ 5644 w 18"/>
              <a:gd name="T1" fmla="*/ 1361 h 7"/>
              <a:gd name="T2" fmla="*/ 5997 w 18"/>
              <a:gd name="T3" fmla="*/ 2721 h 7"/>
              <a:gd name="T4" fmla="*/ 5644 w 18"/>
              <a:gd name="T5" fmla="*/ 2721 h 7"/>
              <a:gd name="T6" fmla="*/ 0 w 18"/>
              <a:gd name="T7" fmla="*/ 0 h 7"/>
              <a:gd name="T8" fmla="*/ 5644 w 18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7">
                <a:moveTo>
                  <a:pt x="16" y="3"/>
                </a:moveTo>
                <a:lnTo>
                  <a:pt x="17" y="6"/>
                </a:lnTo>
                <a:lnTo>
                  <a:pt x="16" y="6"/>
                </a:lnTo>
                <a:lnTo>
                  <a:pt x="0" y="0"/>
                </a:lnTo>
                <a:lnTo>
                  <a:pt x="16" y="3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47" name="Freeform 3153">
            <a:extLst>
              <a:ext uri="{FF2B5EF4-FFF2-40B4-BE49-F238E27FC236}">
                <a16:creationId xmlns:a16="http://schemas.microsoft.com/office/drawing/2014/main" id="{CECD94B3-4EA4-694D-B3CF-285BAB627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254375"/>
            <a:ext cx="6350" cy="3175"/>
          </a:xfrm>
          <a:custGeom>
            <a:avLst/>
            <a:gdLst>
              <a:gd name="T0" fmla="*/ 5292 w 18"/>
              <a:gd name="T1" fmla="*/ 1361 h 7"/>
              <a:gd name="T2" fmla="*/ 0 w 18"/>
              <a:gd name="T3" fmla="*/ 0 h 7"/>
              <a:gd name="T4" fmla="*/ 5292 w 18"/>
              <a:gd name="T5" fmla="*/ 1361 h 7"/>
              <a:gd name="T6" fmla="*/ 5292 w 18"/>
              <a:gd name="T7" fmla="*/ 1361 h 7"/>
              <a:gd name="T8" fmla="*/ 5644 w 18"/>
              <a:gd name="T9" fmla="*/ 1361 h 7"/>
              <a:gd name="T10" fmla="*/ 5997 w 18"/>
              <a:gd name="T11" fmla="*/ 2721 h 7"/>
              <a:gd name="T12" fmla="*/ 5997 w 18"/>
              <a:gd name="T13" fmla="*/ 2721 h 7"/>
              <a:gd name="T14" fmla="*/ 5292 w 18"/>
              <a:gd name="T15" fmla="*/ 136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7">
                <a:moveTo>
                  <a:pt x="15" y="3"/>
                </a:moveTo>
                <a:cubicBezTo>
                  <a:pt x="11" y="2"/>
                  <a:pt x="2" y="0"/>
                  <a:pt x="0" y="0"/>
                </a:cubicBezTo>
                <a:cubicBezTo>
                  <a:pt x="2" y="0"/>
                  <a:pt x="12" y="2"/>
                  <a:pt x="15" y="3"/>
                </a:cubicBezTo>
                <a:close/>
                <a:moveTo>
                  <a:pt x="15" y="3"/>
                </a:moveTo>
                <a:lnTo>
                  <a:pt x="16" y="3"/>
                </a:lnTo>
                <a:lnTo>
                  <a:pt x="17" y="6"/>
                </a:lnTo>
                <a:lnTo>
                  <a:pt x="15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48" name="Freeform 3154">
            <a:extLst>
              <a:ext uri="{FF2B5EF4-FFF2-40B4-BE49-F238E27FC236}">
                <a16:creationId xmlns:a16="http://schemas.microsoft.com/office/drawing/2014/main" id="{CD1A3646-1737-1944-87E9-499D72A94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55963"/>
            <a:ext cx="6350" cy="1587"/>
          </a:xfrm>
          <a:custGeom>
            <a:avLst/>
            <a:gdLst>
              <a:gd name="T0" fmla="*/ 4939 w 18"/>
              <a:gd name="T1" fmla="*/ 0 h 4"/>
              <a:gd name="T2" fmla="*/ 5997 w 18"/>
              <a:gd name="T3" fmla="*/ 1190 h 4"/>
              <a:gd name="T4" fmla="*/ 4939 w 18"/>
              <a:gd name="T5" fmla="*/ 1190 h 4"/>
              <a:gd name="T6" fmla="*/ 0 w 18"/>
              <a:gd name="T7" fmla="*/ 0 h 4"/>
              <a:gd name="T8" fmla="*/ 4939 w 1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4">
                <a:moveTo>
                  <a:pt x="14" y="0"/>
                </a:moveTo>
                <a:lnTo>
                  <a:pt x="17" y="3"/>
                </a:lnTo>
                <a:lnTo>
                  <a:pt x="14" y="3"/>
                </a:lnTo>
                <a:lnTo>
                  <a:pt x="0" y="0"/>
                </a:lnTo>
                <a:lnTo>
                  <a:pt x="14" y="0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49" name="Freeform 3155">
            <a:extLst>
              <a:ext uri="{FF2B5EF4-FFF2-40B4-BE49-F238E27FC236}">
                <a16:creationId xmlns:a16="http://schemas.microsoft.com/office/drawing/2014/main" id="{2CA90D9B-0B03-584D-8680-5DCE74532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55963"/>
            <a:ext cx="6350" cy="1587"/>
          </a:xfrm>
          <a:custGeom>
            <a:avLst/>
            <a:gdLst>
              <a:gd name="T0" fmla="*/ 0 w 16"/>
              <a:gd name="T1" fmla="*/ 0 h 4"/>
              <a:gd name="T2" fmla="*/ 5953 w 16"/>
              <a:gd name="T3" fmla="*/ 1190 h 4"/>
              <a:gd name="T4" fmla="*/ 5556 w 16"/>
              <a:gd name="T5" fmla="*/ 1190 h 4"/>
              <a:gd name="T6" fmla="*/ 0 w 1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4">
                <a:moveTo>
                  <a:pt x="0" y="0"/>
                </a:moveTo>
                <a:lnTo>
                  <a:pt x="15" y="3"/>
                </a:lnTo>
                <a:lnTo>
                  <a:pt x="14" y="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0" name="Freeform 3156">
            <a:extLst>
              <a:ext uri="{FF2B5EF4-FFF2-40B4-BE49-F238E27FC236}">
                <a16:creationId xmlns:a16="http://schemas.microsoft.com/office/drawing/2014/main" id="{E1122B21-91F3-8A47-8844-CDC312D30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51200"/>
            <a:ext cx="6350" cy="7938"/>
          </a:xfrm>
          <a:custGeom>
            <a:avLst/>
            <a:gdLst>
              <a:gd name="T0" fmla="*/ 706 w 18"/>
              <a:gd name="T1" fmla="*/ 0 h 22"/>
              <a:gd name="T2" fmla="*/ 3175 w 18"/>
              <a:gd name="T3" fmla="*/ 3608 h 22"/>
              <a:gd name="T4" fmla="*/ 706 w 18"/>
              <a:gd name="T5" fmla="*/ 0 h 22"/>
              <a:gd name="T6" fmla="*/ 5997 w 18"/>
              <a:gd name="T7" fmla="*/ 5412 h 22"/>
              <a:gd name="T8" fmla="*/ 0 w 18"/>
              <a:gd name="T9" fmla="*/ 7577 h 22"/>
              <a:gd name="T10" fmla="*/ 4233 w 18"/>
              <a:gd name="T11" fmla="*/ 5412 h 22"/>
              <a:gd name="T12" fmla="*/ 3175 w 18"/>
              <a:gd name="T13" fmla="*/ 3608 h 22"/>
              <a:gd name="T14" fmla="*/ 5997 w 18"/>
              <a:gd name="T15" fmla="*/ 5412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22">
                <a:moveTo>
                  <a:pt x="2" y="0"/>
                </a:moveTo>
                <a:cubicBezTo>
                  <a:pt x="5" y="4"/>
                  <a:pt x="7" y="7"/>
                  <a:pt x="9" y="10"/>
                </a:cubicBezTo>
                <a:cubicBezTo>
                  <a:pt x="7" y="7"/>
                  <a:pt x="4" y="4"/>
                  <a:pt x="2" y="0"/>
                </a:cubicBezTo>
                <a:close/>
                <a:moveTo>
                  <a:pt x="17" y="15"/>
                </a:moveTo>
                <a:cubicBezTo>
                  <a:pt x="12" y="18"/>
                  <a:pt x="5" y="21"/>
                  <a:pt x="0" y="21"/>
                </a:cubicBezTo>
                <a:cubicBezTo>
                  <a:pt x="3" y="21"/>
                  <a:pt x="8" y="18"/>
                  <a:pt x="12" y="15"/>
                </a:cubicBezTo>
                <a:cubicBezTo>
                  <a:pt x="11" y="13"/>
                  <a:pt x="10" y="11"/>
                  <a:pt x="9" y="10"/>
                </a:cubicBezTo>
                <a:cubicBezTo>
                  <a:pt x="12" y="12"/>
                  <a:pt x="15" y="14"/>
                  <a:pt x="17" y="15"/>
                </a:cubicBezTo>
                <a:close/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1" name="Freeform 3157">
            <a:extLst>
              <a:ext uri="{FF2B5EF4-FFF2-40B4-BE49-F238E27FC236}">
                <a16:creationId xmlns:a16="http://schemas.microsoft.com/office/drawing/2014/main" id="{0B5FDB14-1E92-A54A-95D8-C1CB2621A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54375"/>
            <a:ext cx="4762" cy="6350"/>
          </a:xfrm>
          <a:custGeom>
            <a:avLst/>
            <a:gdLst>
              <a:gd name="T0" fmla="*/ 4127 w 15"/>
              <a:gd name="T1" fmla="*/ 3969 h 16"/>
              <a:gd name="T2" fmla="*/ 317 w 15"/>
              <a:gd name="T3" fmla="*/ 5953 h 16"/>
              <a:gd name="T4" fmla="*/ 0 w 15"/>
              <a:gd name="T5" fmla="*/ 5953 h 16"/>
              <a:gd name="T6" fmla="*/ 4127 w 15"/>
              <a:gd name="T7" fmla="*/ 3969 h 16"/>
              <a:gd name="T8" fmla="*/ 4445 w 15"/>
              <a:gd name="T9" fmla="*/ 3572 h 16"/>
              <a:gd name="T10" fmla="*/ 952 w 15"/>
              <a:gd name="T11" fmla="*/ 0 h 16"/>
              <a:gd name="T12" fmla="*/ 4445 w 15"/>
              <a:gd name="T13" fmla="*/ 3572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6">
                <a:moveTo>
                  <a:pt x="13" y="10"/>
                </a:moveTo>
                <a:cubicBezTo>
                  <a:pt x="9" y="12"/>
                  <a:pt x="5" y="14"/>
                  <a:pt x="1" y="15"/>
                </a:cubicBezTo>
                <a:lnTo>
                  <a:pt x="0" y="15"/>
                </a:lnTo>
                <a:cubicBezTo>
                  <a:pt x="4" y="14"/>
                  <a:pt x="9" y="12"/>
                  <a:pt x="13" y="10"/>
                </a:cubicBezTo>
                <a:close/>
                <a:moveTo>
                  <a:pt x="14" y="9"/>
                </a:moveTo>
                <a:cubicBezTo>
                  <a:pt x="10" y="9"/>
                  <a:pt x="7" y="3"/>
                  <a:pt x="3" y="0"/>
                </a:cubicBezTo>
                <a:cubicBezTo>
                  <a:pt x="8" y="3"/>
                  <a:pt x="11" y="6"/>
                  <a:pt x="1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2" name="Freeform 3158">
            <a:extLst>
              <a:ext uri="{FF2B5EF4-FFF2-40B4-BE49-F238E27FC236}">
                <a16:creationId xmlns:a16="http://schemas.microsoft.com/office/drawing/2014/main" id="{A23245E3-B936-7D47-B86D-371378537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54375"/>
            <a:ext cx="6350" cy="3175"/>
          </a:xfrm>
          <a:custGeom>
            <a:avLst/>
            <a:gdLst>
              <a:gd name="T0" fmla="*/ 5229 w 17"/>
              <a:gd name="T1" fmla="*/ 953 h 10"/>
              <a:gd name="T2" fmla="*/ 5976 w 17"/>
              <a:gd name="T3" fmla="*/ 1905 h 10"/>
              <a:gd name="T4" fmla="*/ 5229 w 17"/>
              <a:gd name="T5" fmla="*/ 2858 h 10"/>
              <a:gd name="T6" fmla="*/ 0 w 17"/>
              <a:gd name="T7" fmla="*/ 0 h 10"/>
              <a:gd name="T8" fmla="*/ 5229 w 17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0">
                <a:moveTo>
                  <a:pt x="14" y="3"/>
                </a:moveTo>
                <a:lnTo>
                  <a:pt x="16" y="6"/>
                </a:lnTo>
                <a:lnTo>
                  <a:pt x="14" y="9"/>
                </a:lnTo>
                <a:lnTo>
                  <a:pt x="0" y="0"/>
                </a:lnTo>
                <a:lnTo>
                  <a:pt x="14" y="3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3" name="Freeform 3159">
            <a:extLst>
              <a:ext uri="{FF2B5EF4-FFF2-40B4-BE49-F238E27FC236}">
                <a16:creationId xmlns:a16="http://schemas.microsoft.com/office/drawing/2014/main" id="{12447CE8-133B-5F49-8026-B2ADDB929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54375"/>
            <a:ext cx="6350" cy="3175"/>
          </a:xfrm>
          <a:custGeom>
            <a:avLst/>
            <a:gdLst>
              <a:gd name="T0" fmla="*/ 5229 w 17"/>
              <a:gd name="T1" fmla="*/ 2858 h 10"/>
              <a:gd name="T2" fmla="*/ 0 w 17"/>
              <a:gd name="T3" fmla="*/ 0 h 10"/>
              <a:gd name="T4" fmla="*/ 5229 w 17"/>
              <a:gd name="T5" fmla="*/ 953 h 10"/>
              <a:gd name="T6" fmla="*/ 0 w 17"/>
              <a:gd name="T7" fmla="*/ 0 h 10"/>
              <a:gd name="T8" fmla="*/ 5229 w 17"/>
              <a:gd name="T9" fmla="*/ 1905 h 10"/>
              <a:gd name="T10" fmla="*/ 5976 w 17"/>
              <a:gd name="T11" fmla="*/ 1905 h 10"/>
              <a:gd name="T12" fmla="*/ 5229 w 17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0">
                <a:moveTo>
                  <a:pt x="14" y="9"/>
                </a:moveTo>
                <a:lnTo>
                  <a:pt x="0" y="0"/>
                </a:lnTo>
                <a:cubicBezTo>
                  <a:pt x="4" y="0"/>
                  <a:pt x="14" y="3"/>
                  <a:pt x="14" y="3"/>
                </a:cubicBezTo>
                <a:lnTo>
                  <a:pt x="0" y="0"/>
                </a:lnTo>
                <a:lnTo>
                  <a:pt x="14" y="6"/>
                </a:lnTo>
                <a:lnTo>
                  <a:pt x="16" y="6"/>
                </a:lnTo>
                <a:lnTo>
                  <a:pt x="14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4" name="Freeform 3160">
            <a:extLst>
              <a:ext uri="{FF2B5EF4-FFF2-40B4-BE49-F238E27FC236}">
                <a16:creationId xmlns:a16="http://schemas.microsoft.com/office/drawing/2014/main" id="{83265EA6-EF6C-6C42-A5B4-7E2192A82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52788"/>
            <a:ext cx="6350" cy="6350"/>
          </a:xfrm>
          <a:custGeom>
            <a:avLst/>
            <a:gdLst>
              <a:gd name="T0" fmla="*/ 0 w 17"/>
              <a:gd name="T1" fmla="*/ 0 h 19"/>
              <a:gd name="T2" fmla="*/ 5976 w 17"/>
              <a:gd name="T3" fmla="*/ 4011 h 19"/>
              <a:gd name="T4" fmla="*/ 0 w 17"/>
              <a:gd name="T5" fmla="*/ 6016 h 19"/>
              <a:gd name="T6" fmla="*/ 4109 w 17"/>
              <a:gd name="T7" fmla="*/ 4011 h 19"/>
              <a:gd name="T8" fmla="*/ 0 w 17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9">
                <a:moveTo>
                  <a:pt x="0" y="0"/>
                </a:moveTo>
                <a:cubicBezTo>
                  <a:pt x="5" y="6"/>
                  <a:pt x="12" y="9"/>
                  <a:pt x="16" y="12"/>
                </a:cubicBezTo>
                <a:cubicBezTo>
                  <a:pt x="12" y="15"/>
                  <a:pt x="5" y="18"/>
                  <a:pt x="0" y="18"/>
                </a:cubicBezTo>
                <a:cubicBezTo>
                  <a:pt x="4" y="18"/>
                  <a:pt x="9" y="15"/>
                  <a:pt x="11" y="12"/>
                </a:cubicBezTo>
                <a:cubicBezTo>
                  <a:pt x="9" y="9"/>
                  <a:pt x="4" y="6"/>
                  <a:pt x="0" y="0"/>
                </a:cubicBez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5" name="Freeform 3161">
            <a:extLst>
              <a:ext uri="{FF2B5EF4-FFF2-40B4-BE49-F238E27FC236}">
                <a16:creationId xmlns:a16="http://schemas.microsoft.com/office/drawing/2014/main" id="{CC1FB218-13CF-0E4B-89BF-811D91BFB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57550"/>
            <a:ext cx="6350" cy="1588"/>
          </a:xfrm>
          <a:custGeom>
            <a:avLst/>
            <a:gdLst>
              <a:gd name="T0" fmla="*/ 4939 w 18"/>
              <a:gd name="T1" fmla="*/ 0 h 4"/>
              <a:gd name="T2" fmla="*/ 5997 w 18"/>
              <a:gd name="T3" fmla="*/ 0 h 4"/>
              <a:gd name="T4" fmla="*/ 4939 w 18"/>
              <a:gd name="T5" fmla="*/ 1191 h 4"/>
              <a:gd name="T6" fmla="*/ 0 w 18"/>
              <a:gd name="T7" fmla="*/ 1191 h 4"/>
              <a:gd name="T8" fmla="*/ 4939 w 1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4">
                <a:moveTo>
                  <a:pt x="14" y="0"/>
                </a:moveTo>
                <a:lnTo>
                  <a:pt x="17" y="0"/>
                </a:lnTo>
                <a:lnTo>
                  <a:pt x="14" y="3"/>
                </a:lnTo>
                <a:lnTo>
                  <a:pt x="0" y="3"/>
                </a:lnTo>
                <a:lnTo>
                  <a:pt x="14" y="0"/>
                </a:lnTo>
              </a:path>
            </a:pathLst>
          </a:custGeom>
          <a:solidFill>
            <a:srgbClr val="2A69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6" name="Freeform 3162">
            <a:extLst>
              <a:ext uri="{FF2B5EF4-FFF2-40B4-BE49-F238E27FC236}">
                <a16:creationId xmlns:a16="http://schemas.microsoft.com/office/drawing/2014/main" id="{6AF318D9-2416-2C4F-BC39-B78484B6F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3255963"/>
            <a:ext cx="6350" cy="3175"/>
          </a:xfrm>
          <a:custGeom>
            <a:avLst/>
            <a:gdLst>
              <a:gd name="T0" fmla="*/ 2822 w 18"/>
              <a:gd name="T1" fmla="*/ 1814 h 7"/>
              <a:gd name="T2" fmla="*/ 2117 w 18"/>
              <a:gd name="T3" fmla="*/ 1814 h 7"/>
              <a:gd name="T4" fmla="*/ 2822 w 18"/>
              <a:gd name="T5" fmla="*/ 1814 h 7"/>
              <a:gd name="T6" fmla="*/ 0 w 18"/>
              <a:gd name="T7" fmla="*/ 2721 h 7"/>
              <a:gd name="T8" fmla="*/ 2117 w 18"/>
              <a:gd name="T9" fmla="*/ 1814 h 7"/>
              <a:gd name="T10" fmla="*/ 0 w 18"/>
              <a:gd name="T11" fmla="*/ 2721 h 7"/>
              <a:gd name="T12" fmla="*/ 4939 w 18"/>
              <a:gd name="T13" fmla="*/ 0 h 7"/>
              <a:gd name="T14" fmla="*/ 5997 w 18"/>
              <a:gd name="T15" fmla="*/ 1361 h 7"/>
              <a:gd name="T16" fmla="*/ 4939 w 18"/>
              <a:gd name="T17" fmla="*/ 2721 h 7"/>
              <a:gd name="T18" fmla="*/ 5644 w 18"/>
              <a:gd name="T19" fmla="*/ 1361 h 7"/>
              <a:gd name="T20" fmla="*/ 4939 w 18"/>
              <a:gd name="T21" fmla="*/ 1361 h 7"/>
              <a:gd name="T22" fmla="*/ 2822 w 18"/>
              <a:gd name="T23" fmla="*/ 1814 h 7"/>
              <a:gd name="T24" fmla="*/ 4939 w 18"/>
              <a:gd name="T25" fmla="*/ 0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7">
                <a:moveTo>
                  <a:pt x="8" y="4"/>
                </a:moveTo>
                <a:cubicBezTo>
                  <a:pt x="8" y="4"/>
                  <a:pt x="7" y="4"/>
                  <a:pt x="6" y="4"/>
                </a:cubicBezTo>
                <a:cubicBezTo>
                  <a:pt x="7" y="4"/>
                  <a:pt x="8" y="4"/>
                  <a:pt x="8" y="4"/>
                </a:cubicBezTo>
                <a:close/>
                <a:moveTo>
                  <a:pt x="0" y="6"/>
                </a:moveTo>
                <a:cubicBezTo>
                  <a:pt x="3" y="5"/>
                  <a:pt x="4" y="5"/>
                  <a:pt x="6" y="4"/>
                </a:cubicBezTo>
                <a:cubicBezTo>
                  <a:pt x="4" y="5"/>
                  <a:pt x="2" y="6"/>
                  <a:pt x="0" y="6"/>
                </a:cubicBezTo>
                <a:close/>
                <a:moveTo>
                  <a:pt x="14" y="0"/>
                </a:moveTo>
                <a:lnTo>
                  <a:pt x="17" y="3"/>
                </a:lnTo>
                <a:lnTo>
                  <a:pt x="14" y="6"/>
                </a:lnTo>
                <a:lnTo>
                  <a:pt x="16" y="3"/>
                </a:lnTo>
                <a:lnTo>
                  <a:pt x="14" y="3"/>
                </a:lnTo>
                <a:cubicBezTo>
                  <a:pt x="14" y="3"/>
                  <a:pt x="13" y="3"/>
                  <a:pt x="8" y="4"/>
                </a:cubicBezTo>
                <a:cubicBezTo>
                  <a:pt x="11" y="3"/>
                  <a:pt x="14" y="2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7" name="Freeform 3163">
            <a:extLst>
              <a:ext uri="{FF2B5EF4-FFF2-40B4-BE49-F238E27FC236}">
                <a16:creationId xmlns:a16="http://schemas.microsoft.com/office/drawing/2014/main" id="{943D8056-63DB-E64A-8462-1F9431651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233738"/>
            <a:ext cx="17463" cy="15875"/>
          </a:xfrm>
          <a:custGeom>
            <a:avLst/>
            <a:gdLst>
              <a:gd name="T0" fmla="*/ 14189 w 48"/>
              <a:gd name="T1" fmla="*/ 15514 h 44"/>
              <a:gd name="T2" fmla="*/ 8732 w 48"/>
              <a:gd name="T3" fmla="*/ 12267 h 44"/>
              <a:gd name="T4" fmla="*/ 2911 w 48"/>
              <a:gd name="T5" fmla="*/ 15514 h 44"/>
              <a:gd name="T6" fmla="*/ 4730 w 48"/>
              <a:gd name="T7" fmla="*/ 10102 h 44"/>
              <a:gd name="T8" fmla="*/ 0 w 48"/>
              <a:gd name="T9" fmla="*/ 5412 h 44"/>
              <a:gd name="T10" fmla="*/ 6549 w 48"/>
              <a:gd name="T11" fmla="*/ 5412 h 44"/>
              <a:gd name="T12" fmla="*/ 8732 w 48"/>
              <a:gd name="T13" fmla="*/ 0 h 44"/>
              <a:gd name="T14" fmla="*/ 10914 w 48"/>
              <a:gd name="T15" fmla="*/ 5412 h 44"/>
              <a:gd name="T16" fmla="*/ 17099 w 48"/>
              <a:gd name="T17" fmla="*/ 5412 h 44"/>
              <a:gd name="T18" fmla="*/ 12370 w 48"/>
              <a:gd name="T19" fmla="*/ 10102 h 44"/>
              <a:gd name="T20" fmla="*/ 14189 w 48"/>
              <a:gd name="T21" fmla="*/ 15514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" h="44">
                <a:moveTo>
                  <a:pt x="39" y="43"/>
                </a:moveTo>
                <a:lnTo>
                  <a:pt x="24" y="34"/>
                </a:lnTo>
                <a:lnTo>
                  <a:pt x="8" y="43"/>
                </a:lnTo>
                <a:lnTo>
                  <a:pt x="13" y="28"/>
                </a:lnTo>
                <a:lnTo>
                  <a:pt x="0" y="15"/>
                </a:lnTo>
                <a:lnTo>
                  <a:pt x="18" y="15"/>
                </a:lnTo>
                <a:lnTo>
                  <a:pt x="24" y="0"/>
                </a:lnTo>
                <a:lnTo>
                  <a:pt x="30" y="15"/>
                </a:lnTo>
                <a:lnTo>
                  <a:pt x="47" y="15"/>
                </a:lnTo>
                <a:lnTo>
                  <a:pt x="34" y="28"/>
                </a:lnTo>
                <a:lnTo>
                  <a:pt x="39" y="43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8" name="Freeform 3164">
            <a:extLst>
              <a:ext uri="{FF2B5EF4-FFF2-40B4-BE49-F238E27FC236}">
                <a16:creationId xmlns:a16="http://schemas.microsoft.com/office/drawing/2014/main" id="{FE51B92A-1920-3647-92AD-593F9DD14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3238500"/>
            <a:ext cx="4763" cy="4763"/>
          </a:xfrm>
          <a:custGeom>
            <a:avLst/>
            <a:gdLst>
              <a:gd name="T0" fmla="*/ 0 w 14"/>
              <a:gd name="T1" fmla="*/ 4423 h 14"/>
              <a:gd name="T2" fmla="*/ 4083 w 14"/>
              <a:gd name="T3" fmla="*/ 0 h 14"/>
              <a:gd name="T4" fmla="*/ 4423 w 14"/>
              <a:gd name="T5" fmla="*/ 0 h 14"/>
              <a:gd name="T6" fmla="*/ 0 w 14"/>
              <a:gd name="T7" fmla="*/ 4423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4">
                <a:moveTo>
                  <a:pt x="0" y="13"/>
                </a:moveTo>
                <a:lnTo>
                  <a:pt x="12" y="0"/>
                </a:lnTo>
                <a:lnTo>
                  <a:pt x="13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9" name="Freeform 3165">
            <a:extLst>
              <a:ext uri="{FF2B5EF4-FFF2-40B4-BE49-F238E27FC236}">
                <a16:creationId xmlns:a16="http://schemas.microsoft.com/office/drawing/2014/main" id="{C1C27099-8A75-DC4C-9567-7BE67C0ED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3248025"/>
            <a:ext cx="4762" cy="3175"/>
          </a:xfrm>
          <a:custGeom>
            <a:avLst/>
            <a:gdLst>
              <a:gd name="T0" fmla="*/ 317 w 15"/>
              <a:gd name="T1" fmla="*/ 0 h 10"/>
              <a:gd name="T2" fmla="*/ 1905 w 15"/>
              <a:gd name="T3" fmla="*/ 953 h 10"/>
              <a:gd name="T4" fmla="*/ 4445 w 15"/>
              <a:gd name="T5" fmla="*/ 0 h 10"/>
              <a:gd name="T6" fmla="*/ 4127 w 15"/>
              <a:gd name="T7" fmla="*/ 953 h 10"/>
              <a:gd name="T8" fmla="*/ 2540 w 15"/>
              <a:gd name="T9" fmla="*/ 953 h 10"/>
              <a:gd name="T10" fmla="*/ 2222 w 15"/>
              <a:gd name="T11" fmla="*/ 953 h 10"/>
              <a:gd name="T12" fmla="*/ 2540 w 15"/>
              <a:gd name="T13" fmla="*/ 1905 h 10"/>
              <a:gd name="T14" fmla="*/ 3492 w 15"/>
              <a:gd name="T15" fmla="*/ 2858 h 10"/>
              <a:gd name="T16" fmla="*/ 3175 w 15"/>
              <a:gd name="T17" fmla="*/ 2858 h 10"/>
              <a:gd name="T18" fmla="*/ 1587 w 15"/>
              <a:gd name="T19" fmla="*/ 953 h 10"/>
              <a:gd name="T20" fmla="*/ 0 w 15"/>
              <a:gd name="T21" fmla="*/ 953 h 10"/>
              <a:gd name="T22" fmla="*/ 317 w 15"/>
              <a:gd name="T23" fmla="*/ 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10">
                <a:moveTo>
                  <a:pt x="1" y="0"/>
                </a:moveTo>
                <a:lnTo>
                  <a:pt x="6" y="3"/>
                </a:lnTo>
                <a:lnTo>
                  <a:pt x="14" y="0"/>
                </a:lnTo>
                <a:lnTo>
                  <a:pt x="13" y="3"/>
                </a:lnTo>
                <a:lnTo>
                  <a:pt x="8" y="3"/>
                </a:ln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6"/>
                  <a:pt x="8" y="6"/>
                </a:cubicBezTo>
                <a:lnTo>
                  <a:pt x="11" y="9"/>
                </a:lnTo>
                <a:lnTo>
                  <a:pt x="10" y="9"/>
                </a:lnTo>
                <a:lnTo>
                  <a:pt x="5" y="3"/>
                </a:lnTo>
                <a:lnTo>
                  <a:pt x="0" y="3"/>
                </a:lnTo>
                <a:lnTo>
                  <a:pt x="1" y="0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0" name="Freeform 3166">
            <a:extLst>
              <a:ext uri="{FF2B5EF4-FFF2-40B4-BE49-F238E27FC236}">
                <a16:creationId xmlns:a16="http://schemas.microsoft.com/office/drawing/2014/main" id="{86983962-73FD-9F49-B6BE-6A0DEDA19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3238500"/>
            <a:ext cx="4762" cy="3175"/>
          </a:xfrm>
          <a:custGeom>
            <a:avLst/>
            <a:gdLst>
              <a:gd name="T0" fmla="*/ 4445 w 15"/>
              <a:gd name="T1" fmla="*/ 2020 h 11"/>
              <a:gd name="T2" fmla="*/ 4445 w 15"/>
              <a:gd name="T3" fmla="*/ 2020 h 11"/>
              <a:gd name="T4" fmla="*/ 1905 w 15"/>
              <a:gd name="T5" fmla="*/ 2886 h 11"/>
              <a:gd name="T6" fmla="*/ 1270 w 15"/>
              <a:gd name="T7" fmla="*/ 2886 h 11"/>
              <a:gd name="T8" fmla="*/ 635 w 15"/>
              <a:gd name="T9" fmla="*/ 2020 h 11"/>
              <a:gd name="T10" fmla="*/ 0 w 15"/>
              <a:gd name="T11" fmla="*/ 1155 h 11"/>
              <a:gd name="T12" fmla="*/ 317 w 15"/>
              <a:gd name="T13" fmla="*/ 1155 h 11"/>
              <a:gd name="T14" fmla="*/ 635 w 15"/>
              <a:gd name="T15" fmla="*/ 0 h 11"/>
              <a:gd name="T16" fmla="*/ 1905 w 15"/>
              <a:gd name="T17" fmla="*/ 0 h 11"/>
              <a:gd name="T18" fmla="*/ 4127 w 15"/>
              <a:gd name="T19" fmla="*/ 0 h 11"/>
              <a:gd name="T20" fmla="*/ 4445 w 15"/>
              <a:gd name="T21" fmla="*/ 0 h 11"/>
              <a:gd name="T22" fmla="*/ 1905 w 15"/>
              <a:gd name="T23" fmla="*/ 1155 h 11"/>
              <a:gd name="T24" fmla="*/ 1270 w 15"/>
              <a:gd name="T25" fmla="*/ 1155 h 11"/>
              <a:gd name="T26" fmla="*/ 635 w 15"/>
              <a:gd name="T27" fmla="*/ 1155 h 11"/>
              <a:gd name="T28" fmla="*/ 635 w 15"/>
              <a:gd name="T29" fmla="*/ 1155 h 11"/>
              <a:gd name="T30" fmla="*/ 1270 w 15"/>
              <a:gd name="T31" fmla="*/ 2020 h 11"/>
              <a:gd name="T32" fmla="*/ 1905 w 15"/>
              <a:gd name="T33" fmla="*/ 2020 h 11"/>
              <a:gd name="T34" fmla="*/ 4445 w 15"/>
              <a:gd name="T35" fmla="*/ 2020 h 1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" h="11">
                <a:moveTo>
                  <a:pt x="14" y="7"/>
                </a:moveTo>
                <a:lnTo>
                  <a:pt x="14" y="7"/>
                </a:lnTo>
                <a:lnTo>
                  <a:pt x="6" y="10"/>
                </a:lnTo>
                <a:lnTo>
                  <a:pt x="4" y="10"/>
                </a:lnTo>
                <a:cubicBezTo>
                  <a:pt x="3" y="10"/>
                  <a:pt x="2" y="7"/>
                  <a:pt x="2" y="7"/>
                </a:cubicBezTo>
                <a:cubicBezTo>
                  <a:pt x="2" y="7"/>
                  <a:pt x="1" y="7"/>
                  <a:pt x="0" y="4"/>
                </a:cubicBezTo>
                <a:cubicBezTo>
                  <a:pt x="0" y="4"/>
                  <a:pt x="0" y="4"/>
                  <a:pt x="1" y="4"/>
                </a:cubicBezTo>
                <a:cubicBezTo>
                  <a:pt x="1" y="4"/>
                  <a:pt x="2" y="4"/>
                  <a:pt x="2" y="0"/>
                </a:cubicBezTo>
                <a:cubicBezTo>
                  <a:pt x="4" y="0"/>
                  <a:pt x="5" y="0"/>
                  <a:pt x="6" y="0"/>
                </a:cubicBezTo>
                <a:lnTo>
                  <a:pt x="13" y="0"/>
                </a:lnTo>
                <a:lnTo>
                  <a:pt x="14" y="0"/>
                </a:lnTo>
                <a:lnTo>
                  <a:pt x="6" y="4"/>
                </a:lnTo>
                <a:cubicBezTo>
                  <a:pt x="5" y="4"/>
                  <a:pt x="4" y="4"/>
                  <a:pt x="4" y="4"/>
                </a:cubicBezTo>
                <a:cubicBezTo>
                  <a:pt x="3" y="4"/>
                  <a:pt x="2" y="4"/>
                  <a:pt x="2" y="4"/>
                </a:cubicBezTo>
                <a:cubicBezTo>
                  <a:pt x="2" y="7"/>
                  <a:pt x="2" y="7"/>
                  <a:pt x="4" y="7"/>
                </a:cubicBezTo>
                <a:cubicBezTo>
                  <a:pt x="4" y="7"/>
                  <a:pt x="5" y="7"/>
                  <a:pt x="6" y="7"/>
                </a:cubicBezTo>
                <a:lnTo>
                  <a:pt x="14" y="7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1" name="Freeform 3167">
            <a:extLst>
              <a:ext uri="{FF2B5EF4-FFF2-40B4-BE49-F238E27FC236}">
                <a16:creationId xmlns:a16="http://schemas.microsoft.com/office/drawing/2014/main" id="{5AE1E8F4-4BD8-A144-827A-80378EA9C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3233738"/>
            <a:ext cx="4762" cy="4762"/>
          </a:xfrm>
          <a:custGeom>
            <a:avLst/>
            <a:gdLst>
              <a:gd name="T0" fmla="*/ 1701 w 14"/>
              <a:gd name="T1" fmla="*/ 2198 h 13"/>
              <a:gd name="T2" fmla="*/ 2041 w 14"/>
              <a:gd name="T3" fmla="*/ 2198 h 13"/>
              <a:gd name="T4" fmla="*/ 2381 w 14"/>
              <a:gd name="T5" fmla="*/ 4396 h 13"/>
              <a:gd name="T6" fmla="*/ 680 w 14"/>
              <a:gd name="T7" fmla="*/ 4396 h 13"/>
              <a:gd name="T8" fmla="*/ 340 w 14"/>
              <a:gd name="T9" fmla="*/ 3297 h 13"/>
              <a:gd name="T10" fmla="*/ 680 w 14"/>
              <a:gd name="T11" fmla="*/ 3297 h 13"/>
              <a:gd name="T12" fmla="*/ 1020 w 14"/>
              <a:gd name="T13" fmla="*/ 3297 h 13"/>
              <a:gd name="T14" fmla="*/ 1701 w 14"/>
              <a:gd name="T15" fmla="*/ 3297 h 13"/>
              <a:gd name="T16" fmla="*/ 1701 w 14"/>
              <a:gd name="T17" fmla="*/ 2198 h 13"/>
              <a:gd name="T18" fmla="*/ 0 w 14"/>
              <a:gd name="T19" fmla="*/ 3297 h 13"/>
              <a:gd name="T20" fmla="*/ 0 w 14"/>
              <a:gd name="T21" fmla="*/ 2198 h 13"/>
              <a:gd name="T22" fmla="*/ 340 w 14"/>
              <a:gd name="T23" fmla="*/ 1099 h 13"/>
              <a:gd name="T24" fmla="*/ 1701 w 14"/>
              <a:gd name="T25" fmla="*/ 0 h 13"/>
              <a:gd name="T26" fmla="*/ 2721 w 14"/>
              <a:gd name="T27" fmla="*/ 0 h 13"/>
              <a:gd name="T28" fmla="*/ 3742 w 14"/>
              <a:gd name="T29" fmla="*/ 1099 h 13"/>
              <a:gd name="T30" fmla="*/ 4422 w 14"/>
              <a:gd name="T31" fmla="*/ 2198 h 13"/>
              <a:gd name="T32" fmla="*/ 4422 w 14"/>
              <a:gd name="T33" fmla="*/ 3297 h 13"/>
              <a:gd name="T34" fmla="*/ 3742 w 14"/>
              <a:gd name="T35" fmla="*/ 3297 h 13"/>
              <a:gd name="T36" fmla="*/ 3401 w 14"/>
              <a:gd name="T37" fmla="*/ 3297 h 13"/>
              <a:gd name="T38" fmla="*/ 3742 w 14"/>
              <a:gd name="T39" fmla="*/ 2198 h 13"/>
              <a:gd name="T40" fmla="*/ 3401 w 14"/>
              <a:gd name="T41" fmla="*/ 1099 h 13"/>
              <a:gd name="T42" fmla="*/ 3061 w 14"/>
              <a:gd name="T43" fmla="*/ 1099 h 13"/>
              <a:gd name="T44" fmla="*/ 2381 w 14"/>
              <a:gd name="T45" fmla="*/ 1099 h 13"/>
              <a:gd name="T46" fmla="*/ 1701 w 14"/>
              <a:gd name="T47" fmla="*/ 1099 h 13"/>
              <a:gd name="T48" fmla="*/ 1020 w 14"/>
              <a:gd name="T49" fmla="*/ 1099 h 13"/>
              <a:gd name="T50" fmla="*/ 340 w 14"/>
              <a:gd name="T51" fmla="*/ 2198 h 13"/>
              <a:gd name="T52" fmla="*/ 340 w 14"/>
              <a:gd name="T53" fmla="*/ 3297 h 13"/>
              <a:gd name="T54" fmla="*/ 0 w 14"/>
              <a:gd name="T55" fmla="*/ 3297 h 1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" h="13">
                <a:moveTo>
                  <a:pt x="5" y="6"/>
                </a:moveTo>
                <a:lnTo>
                  <a:pt x="6" y="6"/>
                </a:lnTo>
                <a:lnTo>
                  <a:pt x="7" y="12"/>
                </a:lnTo>
                <a:lnTo>
                  <a:pt x="2" y="12"/>
                </a:lnTo>
                <a:cubicBezTo>
                  <a:pt x="1" y="12"/>
                  <a:pt x="1" y="9"/>
                  <a:pt x="1" y="9"/>
                </a:cubicBezTo>
                <a:lnTo>
                  <a:pt x="2" y="9"/>
                </a:lnTo>
                <a:lnTo>
                  <a:pt x="3" y="9"/>
                </a:lnTo>
                <a:lnTo>
                  <a:pt x="5" y="9"/>
                </a:lnTo>
                <a:lnTo>
                  <a:pt x="5" y="6"/>
                </a:lnTo>
                <a:close/>
                <a:moveTo>
                  <a:pt x="0" y="9"/>
                </a:moveTo>
                <a:lnTo>
                  <a:pt x="0" y="6"/>
                </a:lnTo>
                <a:cubicBezTo>
                  <a:pt x="0" y="3"/>
                  <a:pt x="1" y="3"/>
                  <a:pt x="1" y="3"/>
                </a:cubicBezTo>
                <a:cubicBezTo>
                  <a:pt x="3" y="3"/>
                  <a:pt x="3" y="3"/>
                  <a:pt x="5" y="0"/>
                </a:cubicBezTo>
                <a:lnTo>
                  <a:pt x="8" y="0"/>
                </a:lnTo>
                <a:cubicBezTo>
                  <a:pt x="9" y="3"/>
                  <a:pt x="10" y="3"/>
                  <a:pt x="11" y="3"/>
                </a:cubicBezTo>
                <a:cubicBezTo>
                  <a:pt x="11" y="3"/>
                  <a:pt x="13" y="3"/>
                  <a:pt x="13" y="6"/>
                </a:cubicBezTo>
                <a:lnTo>
                  <a:pt x="13" y="9"/>
                </a:lnTo>
                <a:lnTo>
                  <a:pt x="11" y="9"/>
                </a:lnTo>
                <a:lnTo>
                  <a:pt x="10" y="9"/>
                </a:lnTo>
                <a:lnTo>
                  <a:pt x="11" y="6"/>
                </a:lnTo>
                <a:cubicBezTo>
                  <a:pt x="10" y="6"/>
                  <a:pt x="10" y="3"/>
                  <a:pt x="10" y="3"/>
                </a:cubicBezTo>
                <a:lnTo>
                  <a:pt x="9" y="3"/>
                </a:lnTo>
                <a:lnTo>
                  <a:pt x="7" y="3"/>
                </a:lnTo>
                <a:lnTo>
                  <a:pt x="5" y="3"/>
                </a:lnTo>
                <a:lnTo>
                  <a:pt x="3" y="3"/>
                </a:lnTo>
                <a:cubicBezTo>
                  <a:pt x="3" y="3"/>
                  <a:pt x="1" y="3"/>
                  <a:pt x="1" y="6"/>
                </a:cubicBezTo>
                <a:lnTo>
                  <a:pt x="1" y="9"/>
                </a:lnTo>
                <a:lnTo>
                  <a:pt x="0" y="9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2" name="Freeform 3168">
            <a:extLst>
              <a:ext uri="{FF2B5EF4-FFF2-40B4-BE49-F238E27FC236}">
                <a16:creationId xmlns:a16="http://schemas.microsoft.com/office/drawing/2014/main" id="{CF826962-726F-AC42-A894-C99F67EF2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3217863"/>
            <a:ext cx="3175" cy="6350"/>
          </a:xfrm>
          <a:custGeom>
            <a:avLst/>
            <a:gdLst>
              <a:gd name="T0" fmla="*/ 0 w 8"/>
              <a:gd name="T1" fmla="*/ 4763 h 16"/>
              <a:gd name="T2" fmla="*/ 794 w 8"/>
              <a:gd name="T3" fmla="*/ 0 h 16"/>
              <a:gd name="T4" fmla="*/ 1191 w 8"/>
              <a:gd name="T5" fmla="*/ 0 h 16"/>
              <a:gd name="T6" fmla="*/ 397 w 8"/>
              <a:gd name="T7" fmla="*/ 4763 h 16"/>
              <a:gd name="T8" fmla="*/ 2778 w 8"/>
              <a:gd name="T9" fmla="*/ 4763 h 16"/>
              <a:gd name="T10" fmla="*/ 2381 w 8"/>
              <a:gd name="T11" fmla="*/ 5953 h 16"/>
              <a:gd name="T12" fmla="*/ 0 w 8"/>
              <a:gd name="T13" fmla="*/ 476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6">
                <a:moveTo>
                  <a:pt x="0" y="12"/>
                </a:moveTo>
                <a:lnTo>
                  <a:pt x="2" y="0"/>
                </a:lnTo>
                <a:lnTo>
                  <a:pt x="3" y="0"/>
                </a:lnTo>
                <a:lnTo>
                  <a:pt x="1" y="12"/>
                </a:lnTo>
                <a:lnTo>
                  <a:pt x="7" y="12"/>
                </a:lnTo>
                <a:lnTo>
                  <a:pt x="6" y="15"/>
                </a:lnTo>
                <a:lnTo>
                  <a:pt x="0" y="12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3" name="Freeform 3169">
            <a:extLst>
              <a:ext uri="{FF2B5EF4-FFF2-40B4-BE49-F238E27FC236}">
                <a16:creationId xmlns:a16="http://schemas.microsoft.com/office/drawing/2014/main" id="{967B60AD-F7F3-784A-AD44-EAFFE6D72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3219450"/>
            <a:ext cx="3175" cy="3175"/>
          </a:xfrm>
          <a:custGeom>
            <a:avLst/>
            <a:gdLst>
              <a:gd name="T0" fmla="*/ 0 w 8"/>
              <a:gd name="T1" fmla="*/ 2858 h 10"/>
              <a:gd name="T2" fmla="*/ 0 w 8"/>
              <a:gd name="T3" fmla="*/ 1905 h 10"/>
              <a:gd name="T4" fmla="*/ 2778 w 8"/>
              <a:gd name="T5" fmla="*/ 1905 h 10"/>
              <a:gd name="T6" fmla="*/ 2778 w 8"/>
              <a:gd name="T7" fmla="*/ 2858 h 10"/>
              <a:gd name="T8" fmla="*/ 0 w 8"/>
              <a:gd name="T9" fmla="*/ 2858 h 10"/>
              <a:gd name="T10" fmla="*/ 0 w 8"/>
              <a:gd name="T11" fmla="*/ 0 h 10"/>
              <a:gd name="T12" fmla="*/ 2778 w 8"/>
              <a:gd name="T13" fmla="*/ 0 h 10"/>
              <a:gd name="T14" fmla="*/ 2778 w 8"/>
              <a:gd name="T15" fmla="*/ 953 h 10"/>
              <a:gd name="T16" fmla="*/ 0 w 8"/>
              <a:gd name="T17" fmla="*/ 953 h 10"/>
              <a:gd name="T18" fmla="*/ 0 w 8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0">
                <a:moveTo>
                  <a:pt x="0" y="9"/>
                </a:moveTo>
                <a:lnTo>
                  <a:pt x="0" y="6"/>
                </a:lnTo>
                <a:lnTo>
                  <a:pt x="7" y="6"/>
                </a:lnTo>
                <a:lnTo>
                  <a:pt x="7" y="9"/>
                </a:lnTo>
                <a:lnTo>
                  <a:pt x="0" y="9"/>
                </a:lnTo>
                <a:close/>
                <a:moveTo>
                  <a:pt x="0" y="0"/>
                </a:moveTo>
                <a:lnTo>
                  <a:pt x="7" y="0"/>
                </a:lnTo>
                <a:lnTo>
                  <a:pt x="7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4" name="Freeform 3170">
            <a:extLst>
              <a:ext uri="{FF2B5EF4-FFF2-40B4-BE49-F238E27FC236}">
                <a16:creationId xmlns:a16="http://schemas.microsoft.com/office/drawing/2014/main" id="{37F426D6-F4FF-D848-8E9F-39234541C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22625"/>
            <a:ext cx="4763" cy="4763"/>
          </a:xfrm>
          <a:custGeom>
            <a:avLst/>
            <a:gdLst>
              <a:gd name="T0" fmla="*/ 4128 w 15"/>
              <a:gd name="T1" fmla="*/ 1099 h 13"/>
              <a:gd name="T2" fmla="*/ 4445 w 15"/>
              <a:gd name="T3" fmla="*/ 1099 h 13"/>
              <a:gd name="T4" fmla="*/ 4445 w 15"/>
              <a:gd name="T5" fmla="*/ 3297 h 13"/>
              <a:gd name="T6" fmla="*/ 4128 w 15"/>
              <a:gd name="T7" fmla="*/ 4397 h 13"/>
              <a:gd name="T8" fmla="*/ 3175 w 15"/>
              <a:gd name="T9" fmla="*/ 4397 h 13"/>
              <a:gd name="T10" fmla="*/ 2223 w 15"/>
              <a:gd name="T11" fmla="*/ 4397 h 13"/>
              <a:gd name="T12" fmla="*/ 953 w 15"/>
              <a:gd name="T13" fmla="*/ 3297 h 13"/>
              <a:gd name="T14" fmla="*/ 635 w 15"/>
              <a:gd name="T15" fmla="*/ 2198 h 13"/>
              <a:gd name="T16" fmla="*/ 635 w 15"/>
              <a:gd name="T17" fmla="*/ 1099 h 13"/>
              <a:gd name="T18" fmla="*/ 953 w 15"/>
              <a:gd name="T19" fmla="*/ 0 h 13"/>
              <a:gd name="T20" fmla="*/ 2223 w 15"/>
              <a:gd name="T21" fmla="*/ 0 h 13"/>
              <a:gd name="T22" fmla="*/ 3175 w 15"/>
              <a:gd name="T23" fmla="*/ 0 h 13"/>
              <a:gd name="T24" fmla="*/ 2858 w 15"/>
              <a:gd name="T25" fmla="*/ 1099 h 13"/>
              <a:gd name="T26" fmla="*/ 2223 w 15"/>
              <a:gd name="T27" fmla="*/ 0 h 13"/>
              <a:gd name="T28" fmla="*/ 953 w 15"/>
              <a:gd name="T29" fmla="*/ 1099 h 13"/>
              <a:gd name="T30" fmla="*/ 953 w 15"/>
              <a:gd name="T31" fmla="*/ 1099 h 13"/>
              <a:gd name="T32" fmla="*/ 953 w 15"/>
              <a:gd name="T33" fmla="*/ 2198 h 13"/>
              <a:gd name="T34" fmla="*/ 1905 w 15"/>
              <a:gd name="T35" fmla="*/ 3297 h 13"/>
              <a:gd name="T36" fmla="*/ 2223 w 15"/>
              <a:gd name="T37" fmla="*/ 3297 h 13"/>
              <a:gd name="T38" fmla="*/ 2858 w 15"/>
              <a:gd name="T39" fmla="*/ 4397 h 13"/>
              <a:gd name="T40" fmla="*/ 3493 w 15"/>
              <a:gd name="T41" fmla="*/ 3297 h 13"/>
              <a:gd name="T42" fmla="*/ 4128 w 15"/>
              <a:gd name="T43" fmla="*/ 3297 h 13"/>
              <a:gd name="T44" fmla="*/ 4128 w 15"/>
              <a:gd name="T45" fmla="*/ 1099 h 1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" h="13">
                <a:moveTo>
                  <a:pt x="13" y="3"/>
                </a:moveTo>
                <a:lnTo>
                  <a:pt x="14" y="3"/>
                </a:lnTo>
                <a:cubicBezTo>
                  <a:pt x="14" y="6"/>
                  <a:pt x="14" y="6"/>
                  <a:pt x="14" y="9"/>
                </a:cubicBezTo>
                <a:cubicBezTo>
                  <a:pt x="14" y="9"/>
                  <a:pt x="14" y="9"/>
                  <a:pt x="13" y="12"/>
                </a:cubicBezTo>
                <a:cubicBezTo>
                  <a:pt x="12" y="12"/>
                  <a:pt x="10" y="12"/>
                  <a:pt x="10" y="12"/>
                </a:cubicBezTo>
                <a:cubicBezTo>
                  <a:pt x="9" y="12"/>
                  <a:pt x="8" y="12"/>
                  <a:pt x="7" y="12"/>
                </a:cubicBezTo>
                <a:lnTo>
                  <a:pt x="3" y="9"/>
                </a:lnTo>
                <a:cubicBezTo>
                  <a:pt x="2" y="9"/>
                  <a:pt x="2" y="6"/>
                  <a:pt x="2" y="6"/>
                </a:cubicBezTo>
                <a:cubicBezTo>
                  <a:pt x="0" y="3"/>
                  <a:pt x="0" y="3"/>
                  <a:pt x="2" y="3"/>
                </a:cubicBezTo>
                <a:cubicBezTo>
                  <a:pt x="2" y="3"/>
                  <a:pt x="2" y="3"/>
                  <a:pt x="3" y="0"/>
                </a:cubicBezTo>
                <a:lnTo>
                  <a:pt x="7" y="0"/>
                </a:lnTo>
                <a:cubicBezTo>
                  <a:pt x="8" y="0"/>
                  <a:pt x="9" y="0"/>
                  <a:pt x="10" y="0"/>
                </a:cubicBezTo>
                <a:lnTo>
                  <a:pt x="9" y="3"/>
                </a:lnTo>
                <a:cubicBezTo>
                  <a:pt x="8" y="3"/>
                  <a:pt x="7" y="0"/>
                  <a:pt x="7" y="0"/>
                </a:cubicBezTo>
                <a:cubicBezTo>
                  <a:pt x="7" y="0"/>
                  <a:pt x="6" y="3"/>
                  <a:pt x="3" y="3"/>
                </a:cubicBezTo>
                <a:lnTo>
                  <a:pt x="3" y="6"/>
                </a:lnTo>
                <a:cubicBezTo>
                  <a:pt x="3" y="6"/>
                  <a:pt x="3" y="6"/>
                  <a:pt x="6" y="9"/>
                </a:cubicBezTo>
                <a:lnTo>
                  <a:pt x="7" y="9"/>
                </a:lnTo>
                <a:cubicBezTo>
                  <a:pt x="8" y="9"/>
                  <a:pt x="9" y="12"/>
                  <a:pt x="9" y="12"/>
                </a:cubicBezTo>
                <a:cubicBezTo>
                  <a:pt x="10" y="9"/>
                  <a:pt x="11" y="9"/>
                  <a:pt x="11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6"/>
                  <a:pt x="13" y="6"/>
                  <a:pt x="13" y="3"/>
                </a:cubicBez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5" name="Freeform 3171">
            <a:extLst>
              <a:ext uri="{FF2B5EF4-FFF2-40B4-BE49-F238E27FC236}">
                <a16:creationId xmlns:a16="http://schemas.microsoft.com/office/drawing/2014/main" id="{EB01F15E-C932-0342-B53F-F5A1AC602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3225800"/>
            <a:ext cx="4763" cy="3175"/>
          </a:xfrm>
          <a:custGeom>
            <a:avLst/>
            <a:gdLst>
              <a:gd name="T0" fmla="*/ 3969 w 12"/>
              <a:gd name="T1" fmla="*/ 2858 h 10"/>
              <a:gd name="T2" fmla="*/ 0 w 12"/>
              <a:gd name="T3" fmla="*/ 953 h 10"/>
              <a:gd name="T4" fmla="*/ 397 w 12"/>
              <a:gd name="T5" fmla="*/ 0 h 10"/>
              <a:gd name="T6" fmla="*/ 4366 w 12"/>
              <a:gd name="T7" fmla="*/ 2858 h 10"/>
              <a:gd name="T8" fmla="*/ 3969 w 12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0" y="9"/>
                </a:moveTo>
                <a:lnTo>
                  <a:pt x="0" y="3"/>
                </a:lnTo>
                <a:lnTo>
                  <a:pt x="1" y="0"/>
                </a:lnTo>
                <a:lnTo>
                  <a:pt x="11" y="9"/>
                </a:lnTo>
                <a:lnTo>
                  <a:pt x="10" y="9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6" name="Freeform 3172">
            <a:extLst>
              <a:ext uri="{FF2B5EF4-FFF2-40B4-BE49-F238E27FC236}">
                <a16:creationId xmlns:a16="http://schemas.microsoft.com/office/drawing/2014/main" id="{73832825-EE67-8A46-8B35-27E39DD2A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7650" y="3228975"/>
            <a:ext cx="4763" cy="3175"/>
          </a:xfrm>
          <a:custGeom>
            <a:avLst/>
            <a:gdLst>
              <a:gd name="T0" fmla="*/ 0 w 12"/>
              <a:gd name="T1" fmla="*/ 0 h 7"/>
              <a:gd name="T2" fmla="*/ 794 w 12"/>
              <a:gd name="T3" fmla="*/ 0 h 7"/>
              <a:gd name="T4" fmla="*/ 4366 w 12"/>
              <a:gd name="T5" fmla="*/ 2721 h 7"/>
              <a:gd name="T6" fmla="*/ 0 w 12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7">
                <a:moveTo>
                  <a:pt x="0" y="0"/>
                </a:moveTo>
                <a:lnTo>
                  <a:pt x="2" y="0"/>
                </a:lnTo>
                <a:lnTo>
                  <a:pt x="11" y="6"/>
                </a:lnTo>
                <a:lnTo>
                  <a:pt x="0" y="0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7" name="Freeform 3173">
            <a:extLst>
              <a:ext uri="{FF2B5EF4-FFF2-40B4-BE49-F238E27FC236}">
                <a16:creationId xmlns:a16="http://schemas.microsoft.com/office/drawing/2014/main" id="{04DB0524-F1D2-AD40-B9F6-1F6783F61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233738"/>
            <a:ext cx="4762" cy="3175"/>
          </a:xfrm>
          <a:custGeom>
            <a:avLst/>
            <a:gdLst>
              <a:gd name="T0" fmla="*/ 1020 w 14"/>
              <a:gd name="T1" fmla="*/ 0 h 10"/>
              <a:gd name="T2" fmla="*/ 1361 w 14"/>
              <a:gd name="T3" fmla="*/ 0 h 10"/>
              <a:gd name="T4" fmla="*/ 3061 w 14"/>
              <a:gd name="T5" fmla="*/ 0 h 10"/>
              <a:gd name="T6" fmla="*/ 4082 w 14"/>
              <a:gd name="T7" fmla="*/ 953 h 10"/>
              <a:gd name="T8" fmla="*/ 4422 w 14"/>
              <a:gd name="T9" fmla="*/ 953 h 10"/>
              <a:gd name="T10" fmla="*/ 4422 w 14"/>
              <a:gd name="T11" fmla="*/ 1905 h 10"/>
              <a:gd name="T12" fmla="*/ 4422 w 14"/>
              <a:gd name="T13" fmla="*/ 2858 h 10"/>
              <a:gd name="T14" fmla="*/ 3742 w 14"/>
              <a:gd name="T15" fmla="*/ 2858 h 10"/>
              <a:gd name="T16" fmla="*/ 4082 w 14"/>
              <a:gd name="T17" fmla="*/ 1905 h 10"/>
              <a:gd name="T18" fmla="*/ 4082 w 14"/>
              <a:gd name="T19" fmla="*/ 953 h 10"/>
              <a:gd name="T20" fmla="*/ 3061 w 14"/>
              <a:gd name="T21" fmla="*/ 953 h 10"/>
              <a:gd name="T22" fmla="*/ 1020 w 14"/>
              <a:gd name="T23" fmla="*/ 0 h 10"/>
              <a:gd name="T24" fmla="*/ 2041 w 14"/>
              <a:gd name="T25" fmla="*/ 2858 h 10"/>
              <a:gd name="T26" fmla="*/ 0 w 14"/>
              <a:gd name="T27" fmla="*/ 1905 h 10"/>
              <a:gd name="T28" fmla="*/ 0 w 14"/>
              <a:gd name="T29" fmla="*/ 1905 h 10"/>
              <a:gd name="T30" fmla="*/ 2381 w 14"/>
              <a:gd name="T31" fmla="*/ 2858 h 10"/>
              <a:gd name="T32" fmla="*/ 2041 w 14"/>
              <a:gd name="T33" fmla="*/ 2858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" h="10">
                <a:moveTo>
                  <a:pt x="3" y="0"/>
                </a:moveTo>
                <a:lnTo>
                  <a:pt x="4" y="0"/>
                </a:lnTo>
                <a:lnTo>
                  <a:pt x="9" y="0"/>
                </a:lnTo>
                <a:cubicBezTo>
                  <a:pt x="11" y="3"/>
                  <a:pt x="12" y="3"/>
                  <a:pt x="12" y="3"/>
                </a:cubicBezTo>
                <a:lnTo>
                  <a:pt x="13" y="3"/>
                </a:lnTo>
                <a:lnTo>
                  <a:pt x="13" y="6"/>
                </a:lnTo>
                <a:cubicBezTo>
                  <a:pt x="13" y="9"/>
                  <a:pt x="13" y="9"/>
                  <a:pt x="13" y="9"/>
                </a:cubicBezTo>
                <a:lnTo>
                  <a:pt x="11" y="9"/>
                </a:lnTo>
                <a:cubicBezTo>
                  <a:pt x="11" y="9"/>
                  <a:pt x="12" y="9"/>
                  <a:pt x="12" y="6"/>
                </a:cubicBezTo>
                <a:cubicBezTo>
                  <a:pt x="12" y="6"/>
                  <a:pt x="13" y="6"/>
                  <a:pt x="12" y="3"/>
                </a:cubicBezTo>
                <a:lnTo>
                  <a:pt x="9" y="3"/>
                </a:lnTo>
                <a:lnTo>
                  <a:pt x="3" y="0"/>
                </a:lnTo>
                <a:close/>
                <a:moveTo>
                  <a:pt x="6" y="9"/>
                </a:moveTo>
                <a:lnTo>
                  <a:pt x="0" y="6"/>
                </a:lnTo>
                <a:lnTo>
                  <a:pt x="7" y="9"/>
                </a:lnTo>
                <a:lnTo>
                  <a:pt x="6" y="9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8" name="Freeform 3174">
            <a:extLst>
              <a:ext uri="{FF2B5EF4-FFF2-40B4-BE49-F238E27FC236}">
                <a16:creationId xmlns:a16="http://schemas.microsoft.com/office/drawing/2014/main" id="{998D81AD-7F1D-504E-8E65-2CF9EAC1D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241675"/>
            <a:ext cx="4762" cy="3175"/>
          </a:xfrm>
          <a:custGeom>
            <a:avLst/>
            <a:gdLst>
              <a:gd name="T0" fmla="*/ 4365 w 12"/>
              <a:gd name="T1" fmla="*/ 2858 h 10"/>
              <a:gd name="T2" fmla="*/ 0 w 12"/>
              <a:gd name="T3" fmla="*/ 2858 h 10"/>
              <a:gd name="T4" fmla="*/ 0 w 12"/>
              <a:gd name="T5" fmla="*/ 0 h 10"/>
              <a:gd name="T6" fmla="*/ 794 w 12"/>
              <a:gd name="T7" fmla="*/ 0 h 10"/>
              <a:gd name="T8" fmla="*/ 794 w 12"/>
              <a:gd name="T9" fmla="*/ 1905 h 10"/>
              <a:gd name="T10" fmla="*/ 1984 w 12"/>
              <a:gd name="T11" fmla="*/ 1905 h 10"/>
              <a:gd name="T12" fmla="*/ 1984 w 12"/>
              <a:gd name="T13" fmla="*/ 0 h 10"/>
              <a:gd name="T14" fmla="*/ 2381 w 12"/>
              <a:gd name="T15" fmla="*/ 0 h 10"/>
              <a:gd name="T16" fmla="*/ 2381 w 12"/>
              <a:gd name="T17" fmla="*/ 1905 h 10"/>
              <a:gd name="T18" fmla="*/ 4365 w 12"/>
              <a:gd name="T19" fmla="*/ 1905 h 10"/>
              <a:gd name="T20" fmla="*/ 4365 w 12"/>
              <a:gd name="T21" fmla="*/ 2858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0">
                <a:moveTo>
                  <a:pt x="11" y="9"/>
                </a:moveTo>
                <a:lnTo>
                  <a:pt x="0" y="9"/>
                </a:lnTo>
                <a:lnTo>
                  <a:pt x="0" y="0"/>
                </a:lnTo>
                <a:lnTo>
                  <a:pt x="2" y="0"/>
                </a:lnTo>
                <a:lnTo>
                  <a:pt x="2" y="6"/>
                </a:lnTo>
                <a:lnTo>
                  <a:pt x="5" y="6"/>
                </a:lnTo>
                <a:lnTo>
                  <a:pt x="5" y="0"/>
                </a:lnTo>
                <a:lnTo>
                  <a:pt x="6" y="0"/>
                </a:lnTo>
                <a:lnTo>
                  <a:pt x="6" y="6"/>
                </a:lnTo>
                <a:lnTo>
                  <a:pt x="11" y="6"/>
                </a:lnTo>
                <a:lnTo>
                  <a:pt x="11" y="9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9" name="Freeform 3175">
            <a:extLst>
              <a:ext uri="{FF2B5EF4-FFF2-40B4-BE49-F238E27FC236}">
                <a16:creationId xmlns:a16="http://schemas.microsoft.com/office/drawing/2014/main" id="{59AA4549-B5E7-C54A-B9B3-95831BBF8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3217863"/>
            <a:ext cx="4763" cy="6350"/>
          </a:xfrm>
          <a:custGeom>
            <a:avLst/>
            <a:gdLst>
              <a:gd name="T0" fmla="*/ 1191 w 12"/>
              <a:gd name="T1" fmla="*/ 5953 h 16"/>
              <a:gd name="T2" fmla="*/ 0 w 12"/>
              <a:gd name="T3" fmla="*/ 0 h 16"/>
              <a:gd name="T4" fmla="*/ 1588 w 12"/>
              <a:gd name="T5" fmla="*/ 0 h 16"/>
              <a:gd name="T6" fmla="*/ 1985 w 12"/>
              <a:gd name="T7" fmla="*/ 0 h 16"/>
              <a:gd name="T8" fmla="*/ 397 w 12"/>
              <a:gd name="T9" fmla="*/ 1191 h 16"/>
              <a:gd name="T10" fmla="*/ 1588 w 12"/>
              <a:gd name="T11" fmla="*/ 4763 h 16"/>
              <a:gd name="T12" fmla="*/ 2382 w 12"/>
              <a:gd name="T13" fmla="*/ 4763 h 16"/>
              <a:gd name="T14" fmla="*/ 3175 w 12"/>
              <a:gd name="T15" fmla="*/ 3572 h 16"/>
              <a:gd name="T16" fmla="*/ 3572 w 12"/>
              <a:gd name="T17" fmla="*/ 3572 h 16"/>
              <a:gd name="T18" fmla="*/ 3572 w 12"/>
              <a:gd name="T19" fmla="*/ 2381 h 16"/>
              <a:gd name="T20" fmla="*/ 3175 w 12"/>
              <a:gd name="T21" fmla="*/ 1191 h 16"/>
              <a:gd name="T22" fmla="*/ 2382 w 12"/>
              <a:gd name="T23" fmla="*/ 0 h 16"/>
              <a:gd name="T24" fmla="*/ 3175 w 12"/>
              <a:gd name="T25" fmla="*/ 0 h 16"/>
              <a:gd name="T26" fmla="*/ 3572 w 12"/>
              <a:gd name="T27" fmla="*/ 1191 h 16"/>
              <a:gd name="T28" fmla="*/ 3969 w 12"/>
              <a:gd name="T29" fmla="*/ 2381 h 16"/>
              <a:gd name="T30" fmla="*/ 4366 w 12"/>
              <a:gd name="T31" fmla="*/ 3572 h 16"/>
              <a:gd name="T32" fmla="*/ 3969 w 12"/>
              <a:gd name="T33" fmla="*/ 3572 h 16"/>
              <a:gd name="T34" fmla="*/ 3572 w 12"/>
              <a:gd name="T35" fmla="*/ 4763 h 16"/>
              <a:gd name="T36" fmla="*/ 3175 w 12"/>
              <a:gd name="T37" fmla="*/ 4763 h 16"/>
              <a:gd name="T38" fmla="*/ 2382 w 12"/>
              <a:gd name="T39" fmla="*/ 4763 h 16"/>
              <a:gd name="T40" fmla="*/ 1191 w 12"/>
              <a:gd name="T41" fmla="*/ 5953 h 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" h="16">
                <a:moveTo>
                  <a:pt x="3" y="15"/>
                </a:moveTo>
                <a:lnTo>
                  <a:pt x="0" y="0"/>
                </a:lnTo>
                <a:lnTo>
                  <a:pt x="4" y="0"/>
                </a:lnTo>
                <a:lnTo>
                  <a:pt x="5" y="0"/>
                </a:lnTo>
                <a:lnTo>
                  <a:pt x="1" y="3"/>
                </a:lnTo>
                <a:lnTo>
                  <a:pt x="4" y="12"/>
                </a:lnTo>
                <a:lnTo>
                  <a:pt x="6" y="12"/>
                </a:lnTo>
                <a:cubicBezTo>
                  <a:pt x="6" y="12"/>
                  <a:pt x="7" y="9"/>
                  <a:pt x="8" y="9"/>
                </a:cubicBezTo>
                <a:lnTo>
                  <a:pt x="9" y="9"/>
                </a:lnTo>
                <a:lnTo>
                  <a:pt x="9" y="6"/>
                </a:lnTo>
                <a:cubicBezTo>
                  <a:pt x="9" y="3"/>
                  <a:pt x="8" y="3"/>
                  <a:pt x="8" y="3"/>
                </a:cubicBezTo>
                <a:cubicBezTo>
                  <a:pt x="7" y="3"/>
                  <a:pt x="6" y="0"/>
                  <a:pt x="6" y="0"/>
                </a:cubicBezTo>
                <a:lnTo>
                  <a:pt x="8" y="0"/>
                </a:lnTo>
                <a:cubicBezTo>
                  <a:pt x="8" y="0"/>
                  <a:pt x="9" y="0"/>
                  <a:pt x="9" y="3"/>
                </a:cubicBezTo>
                <a:cubicBezTo>
                  <a:pt x="9" y="3"/>
                  <a:pt x="10" y="3"/>
                  <a:pt x="10" y="6"/>
                </a:cubicBezTo>
                <a:cubicBezTo>
                  <a:pt x="11" y="6"/>
                  <a:pt x="11" y="6"/>
                  <a:pt x="11" y="9"/>
                </a:cubicBezTo>
                <a:lnTo>
                  <a:pt x="10" y="9"/>
                </a:lnTo>
                <a:cubicBezTo>
                  <a:pt x="10" y="9"/>
                  <a:pt x="9" y="9"/>
                  <a:pt x="9" y="12"/>
                </a:cubicBezTo>
                <a:lnTo>
                  <a:pt x="8" y="12"/>
                </a:lnTo>
                <a:lnTo>
                  <a:pt x="6" y="12"/>
                </a:lnTo>
                <a:lnTo>
                  <a:pt x="3" y="15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" name="Freeform 3176">
            <a:extLst>
              <a:ext uri="{FF2B5EF4-FFF2-40B4-BE49-F238E27FC236}">
                <a16:creationId xmlns:a16="http://schemas.microsoft.com/office/drawing/2014/main" id="{8CE40587-568E-7640-9FE6-2C1AD6184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3221038"/>
            <a:ext cx="4763" cy="3175"/>
          </a:xfrm>
          <a:custGeom>
            <a:avLst/>
            <a:gdLst>
              <a:gd name="T0" fmla="*/ 0 w 13"/>
              <a:gd name="T1" fmla="*/ 2858 h 10"/>
              <a:gd name="T2" fmla="*/ 2198 w 13"/>
              <a:gd name="T3" fmla="*/ 0 h 10"/>
              <a:gd name="T4" fmla="*/ 2198 w 13"/>
              <a:gd name="T5" fmla="*/ 0 h 10"/>
              <a:gd name="T6" fmla="*/ 1466 w 13"/>
              <a:gd name="T7" fmla="*/ 1905 h 10"/>
              <a:gd name="T8" fmla="*/ 1466 w 13"/>
              <a:gd name="T9" fmla="*/ 1905 h 10"/>
              <a:gd name="T10" fmla="*/ 2931 w 13"/>
              <a:gd name="T11" fmla="*/ 1905 h 10"/>
              <a:gd name="T12" fmla="*/ 2931 w 13"/>
              <a:gd name="T13" fmla="*/ 1905 h 10"/>
              <a:gd name="T14" fmla="*/ 3664 w 13"/>
              <a:gd name="T15" fmla="*/ 1905 h 10"/>
              <a:gd name="T16" fmla="*/ 4030 w 13"/>
              <a:gd name="T17" fmla="*/ 953 h 10"/>
              <a:gd name="T18" fmla="*/ 3664 w 13"/>
              <a:gd name="T19" fmla="*/ 953 h 10"/>
              <a:gd name="T20" fmla="*/ 2931 w 13"/>
              <a:gd name="T21" fmla="*/ 0 h 10"/>
              <a:gd name="T22" fmla="*/ 3297 w 13"/>
              <a:gd name="T23" fmla="*/ 0 h 10"/>
              <a:gd name="T24" fmla="*/ 4030 w 13"/>
              <a:gd name="T25" fmla="*/ 0 h 10"/>
              <a:gd name="T26" fmla="*/ 4397 w 13"/>
              <a:gd name="T27" fmla="*/ 953 h 10"/>
              <a:gd name="T28" fmla="*/ 4397 w 13"/>
              <a:gd name="T29" fmla="*/ 1905 h 10"/>
              <a:gd name="T30" fmla="*/ 3297 w 13"/>
              <a:gd name="T31" fmla="*/ 2858 h 10"/>
              <a:gd name="T32" fmla="*/ 2198 w 13"/>
              <a:gd name="T33" fmla="*/ 2858 h 10"/>
              <a:gd name="T34" fmla="*/ 1466 w 13"/>
              <a:gd name="T35" fmla="*/ 1905 h 10"/>
              <a:gd name="T36" fmla="*/ 733 w 13"/>
              <a:gd name="T37" fmla="*/ 2858 h 10"/>
              <a:gd name="T38" fmla="*/ 0 w 13"/>
              <a:gd name="T39" fmla="*/ 2858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3" h="10">
                <a:moveTo>
                  <a:pt x="0" y="9"/>
                </a:moveTo>
                <a:lnTo>
                  <a:pt x="6" y="0"/>
                </a:lnTo>
                <a:lnTo>
                  <a:pt x="4" y="6"/>
                </a:lnTo>
                <a:lnTo>
                  <a:pt x="8" y="6"/>
                </a:lnTo>
                <a:lnTo>
                  <a:pt x="10" y="6"/>
                </a:lnTo>
                <a:lnTo>
                  <a:pt x="11" y="3"/>
                </a:lnTo>
                <a:lnTo>
                  <a:pt x="10" y="3"/>
                </a:lnTo>
                <a:cubicBezTo>
                  <a:pt x="10" y="3"/>
                  <a:pt x="9" y="0"/>
                  <a:pt x="8" y="0"/>
                </a:cubicBezTo>
                <a:lnTo>
                  <a:pt x="9" y="0"/>
                </a:lnTo>
                <a:lnTo>
                  <a:pt x="11" y="0"/>
                </a:lnTo>
                <a:cubicBezTo>
                  <a:pt x="12" y="0"/>
                  <a:pt x="12" y="0"/>
                  <a:pt x="12" y="3"/>
                </a:cubicBezTo>
                <a:lnTo>
                  <a:pt x="12" y="6"/>
                </a:lnTo>
                <a:lnTo>
                  <a:pt x="9" y="9"/>
                </a:lnTo>
                <a:lnTo>
                  <a:pt x="6" y="9"/>
                </a:lnTo>
                <a:lnTo>
                  <a:pt x="4" y="6"/>
                </a:lnTo>
                <a:lnTo>
                  <a:pt x="2" y="9"/>
                </a:lnTo>
                <a:lnTo>
                  <a:pt x="0" y="9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" name="Freeform 3177">
            <a:extLst>
              <a:ext uri="{FF2B5EF4-FFF2-40B4-BE49-F238E27FC236}">
                <a16:creationId xmlns:a16="http://schemas.microsoft.com/office/drawing/2014/main" id="{C4A50E0F-D016-B84A-9E4E-2EB9BA9A7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3222625"/>
            <a:ext cx="4762" cy="6350"/>
          </a:xfrm>
          <a:custGeom>
            <a:avLst/>
            <a:gdLst>
              <a:gd name="T0" fmla="*/ 0 w 15"/>
              <a:gd name="T1" fmla="*/ 2381 h 16"/>
              <a:gd name="T2" fmla="*/ 4127 w 15"/>
              <a:gd name="T3" fmla="*/ 0 h 16"/>
              <a:gd name="T4" fmla="*/ 4445 w 15"/>
              <a:gd name="T5" fmla="*/ 1191 h 16"/>
              <a:gd name="T6" fmla="*/ 2540 w 15"/>
              <a:gd name="T7" fmla="*/ 5953 h 16"/>
              <a:gd name="T8" fmla="*/ 1905 w 15"/>
              <a:gd name="T9" fmla="*/ 4763 h 16"/>
              <a:gd name="T10" fmla="*/ 2540 w 15"/>
              <a:gd name="T11" fmla="*/ 3572 h 16"/>
              <a:gd name="T12" fmla="*/ 1905 w 15"/>
              <a:gd name="T13" fmla="*/ 2381 h 16"/>
              <a:gd name="T14" fmla="*/ 635 w 15"/>
              <a:gd name="T15" fmla="*/ 3572 h 16"/>
              <a:gd name="T16" fmla="*/ 0 w 15"/>
              <a:gd name="T17" fmla="*/ 2381 h 16"/>
              <a:gd name="T18" fmla="*/ 1905 w 15"/>
              <a:gd name="T19" fmla="*/ 2381 h 16"/>
              <a:gd name="T20" fmla="*/ 2857 w 15"/>
              <a:gd name="T21" fmla="*/ 3572 h 16"/>
              <a:gd name="T22" fmla="*/ 3492 w 15"/>
              <a:gd name="T23" fmla="*/ 1191 h 16"/>
              <a:gd name="T24" fmla="*/ 3492 w 15"/>
              <a:gd name="T25" fmla="*/ 1191 h 16"/>
              <a:gd name="T26" fmla="*/ 2857 w 15"/>
              <a:gd name="T27" fmla="*/ 1191 h 16"/>
              <a:gd name="T28" fmla="*/ 1905 w 15"/>
              <a:gd name="T29" fmla="*/ 2381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" h="16">
                <a:moveTo>
                  <a:pt x="0" y="6"/>
                </a:moveTo>
                <a:lnTo>
                  <a:pt x="13" y="0"/>
                </a:lnTo>
                <a:lnTo>
                  <a:pt x="14" y="3"/>
                </a:lnTo>
                <a:lnTo>
                  <a:pt x="8" y="15"/>
                </a:lnTo>
                <a:lnTo>
                  <a:pt x="6" y="12"/>
                </a:lnTo>
                <a:lnTo>
                  <a:pt x="8" y="9"/>
                </a:lnTo>
                <a:lnTo>
                  <a:pt x="6" y="6"/>
                </a:lnTo>
                <a:lnTo>
                  <a:pt x="2" y="9"/>
                </a:lnTo>
                <a:lnTo>
                  <a:pt x="0" y="6"/>
                </a:lnTo>
                <a:close/>
                <a:moveTo>
                  <a:pt x="6" y="6"/>
                </a:moveTo>
                <a:lnTo>
                  <a:pt x="9" y="9"/>
                </a:lnTo>
                <a:lnTo>
                  <a:pt x="11" y="3"/>
                </a:lnTo>
                <a:cubicBezTo>
                  <a:pt x="11" y="3"/>
                  <a:pt x="11" y="3"/>
                  <a:pt x="9" y="3"/>
                </a:cubicBezTo>
                <a:lnTo>
                  <a:pt x="6" y="6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" name="Freeform 3178">
            <a:extLst>
              <a:ext uri="{FF2B5EF4-FFF2-40B4-BE49-F238E27FC236}">
                <a16:creationId xmlns:a16="http://schemas.microsoft.com/office/drawing/2014/main" id="{A5DDC5AF-C1B2-224E-8E01-C8B10E80F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3225800"/>
            <a:ext cx="6350" cy="4763"/>
          </a:xfrm>
          <a:custGeom>
            <a:avLst/>
            <a:gdLst>
              <a:gd name="T0" fmla="*/ 0 w 17"/>
              <a:gd name="T1" fmla="*/ 2198 h 13"/>
              <a:gd name="T2" fmla="*/ 4482 w 17"/>
              <a:gd name="T3" fmla="*/ 0 h 13"/>
              <a:gd name="T4" fmla="*/ 2988 w 17"/>
              <a:gd name="T5" fmla="*/ 1099 h 13"/>
              <a:gd name="T6" fmla="*/ 3735 w 17"/>
              <a:gd name="T7" fmla="*/ 2198 h 13"/>
              <a:gd name="T8" fmla="*/ 4482 w 17"/>
              <a:gd name="T9" fmla="*/ 2198 h 13"/>
              <a:gd name="T10" fmla="*/ 4856 w 17"/>
              <a:gd name="T11" fmla="*/ 2198 h 13"/>
              <a:gd name="T12" fmla="*/ 4482 w 17"/>
              <a:gd name="T13" fmla="*/ 1099 h 13"/>
              <a:gd name="T14" fmla="*/ 4482 w 17"/>
              <a:gd name="T15" fmla="*/ 0 h 13"/>
              <a:gd name="T16" fmla="*/ 5229 w 17"/>
              <a:gd name="T17" fmla="*/ 1099 h 13"/>
              <a:gd name="T18" fmla="*/ 5976 w 17"/>
              <a:gd name="T19" fmla="*/ 1099 h 13"/>
              <a:gd name="T20" fmla="*/ 5976 w 17"/>
              <a:gd name="T21" fmla="*/ 2198 h 13"/>
              <a:gd name="T22" fmla="*/ 4856 w 17"/>
              <a:gd name="T23" fmla="*/ 3297 h 13"/>
              <a:gd name="T24" fmla="*/ 4482 w 17"/>
              <a:gd name="T25" fmla="*/ 3297 h 13"/>
              <a:gd name="T26" fmla="*/ 3735 w 17"/>
              <a:gd name="T27" fmla="*/ 3297 h 13"/>
              <a:gd name="T28" fmla="*/ 3735 w 17"/>
              <a:gd name="T29" fmla="*/ 4397 h 13"/>
              <a:gd name="T30" fmla="*/ 2988 w 17"/>
              <a:gd name="T31" fmla="*/ 4397 h 13"/>
              <a:gd name="T32" fmla="*/ 2988 w 17"/>
              <a:gd name="T33" fmla="*/ 3297 h 13"/>
              <a:gd name="T34" fmla="*/ 3362 w 17"/>
              <a:gd name="T35" fmla="*/ 2198 h 13"/>
              <a:gd name="T36" fmla="*/ 2988 w 17"/>
              <a:gd name="T37" fmla="*/ 2198 h 13"/>
              <a:gd name="T38" fmla="*/ 2615 w 17"/>
              <a:gd name="T39" fmla="*/ 1099 h 13"/>
              <a:gd name="T40" fmla="*/ 0 w 17"/>
              <a:gd name="T41" fmla="*/ 3297 h 13"/>
              <a:gd name="T42" fmla="*/ 0 w 17"/>
              <a:gd name="T43" fmla="*/ 2198 h 1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" h="13">
                <a:moveTo>
                  <a:pt x="0" y="6"/>
                </a:moveTo>
                <a:lnTo>
                  <a:pt x="12" y="0"/>
                </a:lnTo>
                <a:lnTo>
                  <a:pt x="8" y="3"/>
                </a:lnTo>
                <a:lnTo>
                  <a:pt x="10" y="6"/>
                </a:lnTo>
                <a:lnTo>
                  <a:pt x="12" y="6"/>
                </a:lnTo>
                <a:lnTo>
                  <a:pt x="13" y="6"/>
                </a:lnTo>
                <a:cubicBezTo>
                  <a:pt x="13" y="3"/>
                  <a:pt x="13" y="3"/>
                  <a:pt x="12" y="3"/>
                </a:cubicBezTo>
                <a:lnTo>
                  <a:pt x="12" y="0"/>
                </a:lnTo>
                <a:lnTo>
                  <a:pt x="14" y="3"/>
                </a:lnTo>
                <a:lnTo>
                  <a:pt x="16" y="3"/>
                </a:lnTo>
                <a:lnTo>
                  <a:pt x="16" y="6"/>
                </a:lnTo>
                <a:cubicBezTo>
                  <a:pt x="16" y="6"/>
                  <a:pt x="15" y="9"/>
                  <a:pt x="13" y="9"/>
                </a:cubicBezTo>
                <a:lnTo>
                  <a:pt x="12" y="9"/>
                </a:lnTo>
                <a:lnTo>
                  <a:pt x="10" y="9"/>
                </a:lnTo>
                <a:lnTo>
                  <a:pt x="10" y="12"/>
                </a:lnTo>
                <a:lnTo>
                  <a:pt x="8" y="12"/>
                </a:lnTo>
                <a:lnTo>
                  <a:pt x="8" y="9"/>
                </a:lnTo>
                <a:cubicBezTo>
                  <a:pt x="9" y="9"/>
                  <a:pt x="9" y="9"/>
                  <a:pt x="9" y="6"/>
                </a:cubicBezTo>
                <a:lnTo>
                  <a:pt x="8" y="6"/>
                </a:lnTo>
                <a:lnTo>
                  <a:pt x="7" y="3"/>
                </a:lnTo>
                <a:lnTo>
                  <a:pt x="0" y="9"/>
                </a:lnTo>
                <a:lnTo>
                  <a:pt x="0" y="6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" name="Freeform 3179">
            <a:extLst>
              <a:ext uri="{FF2B5EF4-FFF2-40B4-BE49-F238E27FC236}">
                <a16:creationId xmlns:a16="http://schemas.microsoft.com/office/drawing/2014/main" id="{B6A7227C-C2B9-BB43-B584-DC2ACD0B4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3230563"/>
            <a:ext cx="4762" cy="4762"/>
          </a:xfrm>
          <a:custGeom>
            <a:avLst/>
            <a:gdLst>
              <a:gd name="T0" fmla="*/ 0 w 15"/>
              <a:gd name="T1" fmla="*/ 1099 h 13"/>
              <a:gd name="T2" fmla="*/ 4127 w 15"/>
              <a:gd name="T3" fmla="*/ 0 h 13"/>
              <a:gd name="T4" fmla="*/ 3492 w 15"/>
              <a:gd name="T5" fmla="*/ 1099 h 13"/>
              <a:gd name="T6" fmla="*/ 4127 w 15"/>
              <a:gd name="T7" fmla="*/ 0 h 13"/>
              <a:gd name="T8" fmla="*/ 4127 w 15"/>
              <a:gd name="T9" fmla="*/ 0 h 13"/>
              <a:gd name="T10" fmla="*/ 4127 w 15"/>
              <a:gd name="T11" fmla="*/ 0 h 13"/>
              <a:gd name="T12" fmla="*/ 4127 w 15"/>
              <a:gd name="T13" fmla="*/ 0 h 13"/>
              <a:gd name="T14" fmla="*/ 4445 w 15"/>
              <a:gd name="T15" fmla="*/ 0 h 13"/>
              <a:gd name="T16" fmla="*/ 2222 w 15"/>
              <a:gd name="T17" fmla="*/ 3297 h 13"/>
              <a:gd name="T18" fmla="*/ 1270 w 15"/>
              <a:gd name="T19" fmla="*/ 1099 h 13"/>
              <a:gd name="T20" fmla="*/ 317 w 15"/>
              <a:gd name="T21" fmla="*/ 1099 h 13"/>
              <a:gd name="T22" fmla="*/ 0 w 15"/>
              <a:gd name="T23" fmla="*/ 1099 h 13"/>
              <a:gd name="T24" fmla="*/ 1270 w 15"/>
              <a:gd name="T25" fmla="*/ 4396 h 13"/>
              <a:gd name="T26" fmla="*/ 1270 w 15"/>
              <a:gd name="T27" fmla="*/ 3297 h 13"/>
              <a:gd name="T28" fmla="*/ 2222 w 15"/>
              <a:gd name="T29" fmla="*/ 3297 h 13"/>
              <a:gd name="T30" fmla="*/ 1270 w 15"/>
              <a:gd name="T31" fmla="*/ 4396 h 13"/>
              <a:gd name="T32" fmla="*/ 1905 w 15"/>
              <a:gd name="T33" fmla="*/ 1099 h 13"/>
              <a:gd name="T34" fmla="*/ 2540 w 15"/>
              <a:gd name="T35" fmla="*/ 2198 h 13"/>
              <a:gd name="T36" fmla="*/ 3175 w 15"/>
              <a:gd name="T37" fmla="*/ 1099 h 13"/>
              <a:gd name="T38" fmla="*/ 1905 w 15"/>
              <a:gd name="T39" fmla="*/ 1099 h 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" h="13">
                <a:moveTo>
                  <a:pt x="0" y="3"/>
                </a:moveTo>
                <a:lnTo>
                  <a:pt x="13" y="0"/>
                </a:lnTo>
                <a:cubicBezTo>
                  <a:pt x="12" y="1"/>
                  <a:pt x="11" y="2"/>
                  <a:pt x="11" y="3"/>
                </a:cubicBezTo>
                <a:cubicBezTo>
                  <a:pt x="11" y="2"/>
                  <a:pt x="12" y="2"/>
                  <a:pt x="13" y="0"/>
                </a:cubicBezTo>
                <a:lnTo>
                  <a:pt x="14" y="0"/>
                </a:lnTo>
                <a:lnTo>
                  <a:pt x="7" y="9"/>
                </a:lnTo>
                <a:lnTo>
                  <a:pt x="4" y="3"/>
                </a:lnTo>
                <a:lnTo>
                  <a:pt x="1" y="3"/>
                </a:lnTo>
                <a:lnTo>
                  <a:pt x="0" y="3"/>
                </a:lnTo>
                <a:close/>
                <a:moveTo>
                  <a:pt x="4" y="12"/>
                </a:moveTo>
                <a:lnTo>
                  <a:pt x="4" y="9"/>
                </a:lnTo>
                <a:lnTo>
                  <a:pt x="7" y="9"/>
                </a:lnTo>
                <a:lnTo>
                  <a:pt x="4" y="12"/>
                </a:lnTo>
                <a:close/>
                <a:moveTo>
                  <a:pt x="6" y="3"/>
                </a:moveTo>
                <a:lnTo>
                  <a:pt x="8" y="6"/>
                </a:lnTo>
                <a:lnTo>
                  <a:pt x="10" y="3"/>
                </a:lnTo>
                <a:lnTo>
                  <a:pt x="6" y="3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" name="Freeform 3180">
            <a:extLst>
              <a:ext uri="{FF2B5EF4-FFF2-40B4-BE49-F238E27FC236}">
                <a16:creationId xmlns:a16="http://schemas.microsoft.com/office/drawing/2014/main" id="{D5ED0C76-D8EE-9C46-ADF5-6ADDE0AE0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3243263"/>
            <a:ext cx="4762" cy="3175"/>
          </a:xfrm>
          <a:custGeom>
            <a:avLst/>
            <a:gdLst>
              <a:gd name="T0" fmla="*/ 340 w 14"/>
              <a:gd name="T1" fmla="*/ 0 h 10"/>
              <a:gd name="T2" fmla="*/ 4422 w 14"/>
              <a:gd name="T3" fmla="*/ 953 h 10"/>
              <a:gd name="T4" fmla="*/ 4422 w 14"/>
              <a:gd name="T5" fmla="*/ 1905 h 10"/>
              <a:gd name="T6" fmla="*/ 0 w 14"/>
              <a:gd name="T7" fmla="*/ 2858 h 10"/>
              <a:gd name="T8" fmla="*/ 0 w 14"/>
              <a:gd name="T9" fmla="*/ 1905 h 10"/>
              <a:gd name="T10" fmla="*/ 1361 w 14"/>
              <a:gd name="T11" fmla="*/ 1905 h 10"/>
              <a:gd name="T12" fmla="*/ 1361 w 14"/>
              <a:gd name="T13" fmla="*/ 953 h 10"/>
              <a:gd name="T14" fmla="*/ 340 w 14"/>
              <a:gd name="T15" fmla="*/ 0 h 10"/>
              <a:gd name="T16" fmla="*/ 1701 w 14"/>
              <a:gd name="T17" fmla="*/ 953 h 10"/>
              <a:gd name="T18" fmla="*/ 1701 w 14"/>
              <a:gd name="T19" fmla="*/ 1905 h 10"/>
              <a:gd name="T20" fmla="*/ 3061 w 14"/>
              <a:gd name="T21" fmla="*/ 1905 h 10"/>
              <a:gd name="T22" fmla="*/ 4082 w 14"/>
              <a:gd name="T23" fmla="*/ 1905 h 10"/>
              <a:gd name="T24" fmla="*/ 3742 w 14"/>
              <a:gd name="T25" fmla="*/ 953 h 10"/>
              <a:gd name="T26" fmla="*/ 1701 w 14"/>
              <a:gd name="T27" fmla="*/ 953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0">
                <a:moveTo>
                  <a:pt x="1" y="0"/>
                </a:moveTo>
                <a:lnTo>
                  <a:pt x="13" y="3"/>
                </a:lnTo>
                <a:lnTo>
                  <a:pt x="13" y="6"/>
                </a:lnTo>
                <a:lnTo>
                  <a:pt x="0" y="9"/>
                </a:lnTo>
                <a:lnTo>
                  <a:pt x="0" y="6"/>
                </a:lnTo>
                <a:lnTo>
                  <a:pt x="4" y="6"/>
                </a:lnTo>
                <a:lnTo>
                  <a:pt x="4" y="3"/>
                </a:lnTo>
                <a:lnTo>
                  <a:pt x="1" y="0"/>
                </a:lnTo>
                <a:close/>
                <a:moveTo>
                  <a:pt x="5" y="3"/>
                </a:moveTo>
                <a:lnTo>
                  <a:pt x="5" y="6"/>
                </a:lnTo>
                <a:lnTo>
                  <a:pt x="9" y="6"/>
                </a:lnTo>
                <a:lnTo>
                  <a:pt x="12" y="6"/>
                </a:lnTo>
                <a:cubicBezTo>
                  <a:pt x="11" y="3"/>
                  <a:pt x="11" y="3"/>
                  <a:pt x="11" y="3"/>
                </a:cubicBezTo>
                <a:lnTo>
                  <a:pt x="5" y="3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5" name="Freeform 3181">
            <a:extLst>
              <a:ext uri="{FF2B5EF4-FFF2-40B4-BE49-F238E27FC236}">
                <a16:creationId xmlns:a16="http://schemas.microsoft.com/office/drawing/2014/main" id="{95B007EB-02C9-994C-A1AB-86AC53AF9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246438"/>
            <a:ext cx="4762" cy="3175"/>
          </a:xfrm>
          <a:custGeom>
            <a:avLst/>
            <a:gdLst>
              <a:gd name="T0" fmla="*/ 4445 w 15"/>
              <a:gd name="T1" fmla="*/ 2858 h 10"/>
              <a:gd name="T2" fmla="*/ 2540 w 15"/>
              <a:gd name="T3" fmla="*/ 2858 h 10"/>
              <a:gd name="T4" fmla="*/ 2222 w 15"/>
              <a:gd name="T5" fmla="*/ 2858 h 10"/>
              <a:gd name="T6" fmla="*/ 1905 w 15"/>
              <a:gd name="T7" fmla="*/ 953 h 10"/>
              <a:gd name="T8" fmla="*/ 2222 w 15"/>
              <a:gd name="T9" fmla="*/ 953 h 10"/>
              <a:gd name="T10" fmla="*/ 2540 w 15"/>
              <a:gd name="T11" fmla="*/ 953 h 10"/>
              <a:gd name="T12" fmla="*/ 2540 w 15"/>
              <a:gd name="T13" fmla="*/ 1905 h 10"/>
              <a:gd name="T14" fmla="*/ 2540 w 15"/>
              <a:gd name="T15" fmla="*/ 2858 h 10"/>
              <a:gd name="T16" fmla="*/ 4445 w 15"/>
              <a:gd name="T17" fmla="*/ 1905 h 10"/>
              <a:gd name="T18" fmla="*/ 4445 w 15"/>
              <a:gd name="T19" fmla="*/ 2858 h 10"/>
              <a:gd name="T20" fmla="*/ 317 w 15"/>
              <a:gd name="T21" fmla="*/ 1905 h 10"/>
              <a:gd name="T22" fmla="*/ 317 w 15"/>
              <a:gd name="T23" fmla="*/ 953 h 10"/>
              <a:gd name="T24" fmla="*/ 635 w 15"/>
              <a:gd name="T25" fmla="*/ 953 h 10"/>
              <a:gd name="T26" fmla="*/ 635 w 15"/>
              <a:gd name="T27" fmla="*/ 1905 h 10"/>
              <a:gd name="T28" fmla="*/ 635 w 15"/>
              <a:gd name="T29" fmla="*/ 2858 h 10"/>
              <a:gd name="T30" fmla="*/ 317 w 15"/>
              <a:gd name="T31" fmla="*/ 1905 h 10"/>
              <a:gd name="T32" fmla="*/ 3492 w 15"/>
              <a:gd name="T33" fmla="*/ 0 h 10"/>
              <a:gd name="T34" fmla="*/ 3492 w 15"/>
              <a:gd name="T35" fmla="*/ 953 h 10"/>
              <a:gd name="T36" fmla="*/ 2857 w 15"/>
              <a:gd name="T37" fmla="*/ 953 h 10"/>
              <a:gd name="T38" fmla="*/ 3492 w 15"/>
              <a:gd name="T39" fmla="*/ 0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" h="10">
                <a:moveTo>
                  <a:pt x="14" y="9"/>
                </a:moveTo>
                <a:lnTo>
                  <a:pt x="8" y="9"/>
                </a:lnTo>
                <a:lnTo>
                  <a:pt x="7" y="9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8" y="6"/>
                </a:lnTo>
                <a:lnTo>
                  <a:pt x="8" y="9"/>
                </a:lnTo>
                <a:lnTo>
                  <a:pt x="14" y="6"/>
                </a:lnTo>
                <a:lnTo>
                  <a:pt x="14" y="9"/>
                </a:lnTo>
                <a:close/>
                <a:moveTo>
                  <a:pt x="1" y="6"/>
                </a:moveTo>
                <a:cubicBezTo>
                  <a:pt x="1" y="3"/>
                  <a:pt x="0" y="3"/>
                  <a:pt x="1" y="3"/>
                </a:cubicBezTo>
                <a:lnTo>
                  <a:pt x="2" y="3"/>
                </a:lnTo>
                <a:lnTo>
                  <a:pt x="2" y="6"/>
                </a:lnTo>
                <a:lnTo>
                  <a:pt x="2" y="9"/>
                </a:lnTo>
                <a:lnTo>
                  <a:pt x="1" y="6"/>
                </a:lnTo>
                <a:close/>
                <a:moveTo>
                  <a:pt x="11" y="0"/>
                </a:moveTo>
                <a:lnTo>
                  <a:pt x="11" y="3"/>
                </a:lnTo>
                <a:lnTo>
                  <a:pt x="9" y="3"/>
                </a:lnTo>
                <a:lnTo>
                  <a:pt x="11" y="0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6" name="Freeform 3182">
            <a:extLst>
              <a:ext uri="{FF2B5EF4-FFF2-40B4-BE49-F238E27FC236}">
                <a16:creationId xmlns:a16="http://schemas.microsoft.com/office/drawing/2014/main" id="{C9F84855-36F9-2E4D-8B65-529335225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236913"/>
            <a:ext cx="3175" cy="3175"/>
          </a:xfrm>
          <a:custGeom>
            <a:avLst/>
            <a:gdLst>
              <a:gd name="T0" fmla="*/ 2117 w 9"/>
              <a:gd name="T1" fmla="*/ 2886 h 11"/>
              <a:gd name="T2" fmla="*/ 2117 w 9"/>
              <a:gd name="T3" fmla="*/ 1732 h 11"/>
              <a:gd name="T4" fmla="*/ 2117 w 9"/>
              <a:gd name="T5" fmla="*/ 866 h 11"/>
              <a:gd name="T6" fmla="*/ 1764 w 9"/>
              <a:gd name="T7" fmla="*/ 866 h 11"/>
              <a:gd name="T8" fmla="*/ 706 w 9"/>
              <a:gd name="T9" fmla="*/ 866 h 11"/>
              <a:gd name="T10" fmla="*/ 706 w 9"/>
              <a:gd name="T11" fmla="*/ 1732 h 11"/>
              <a:gd name="T12" fmla="*/ 706 w 9"/>
              <a:gd name="T13" fmla="*/ 2886 h 11"/>
              <a:gd name="T14" fmla="*/ 0 w 9"/>
              <a:gd name="T15" fmla="*/ 2886 h 11"/>
              <a:gd name="T16" fmla="*/ 0 w 9"/>
              <a:gd name="T17" fmla="*/ 1732 h 11"/>
              <a:gd name="T18" fmla="*/ 353 w 9"/>
              <a:gd name="T19" fmla="*/ 866 h 11"/>
              <a:gd name="T20" fmla="*/ 706 w 9"/>
              <a:gd name="T21" fmla="*/ 0 h 11"/>
              <a:gd name="T22" fmla="*/ 1764 w 9"/>
              <a:gd name="T23" fmla="*/ 0 h 11"/>
              <a:gd name="T24" fmla="*/ 2469 w 9"/>
              <a:gd name="T25" fmla="*/ 0 h 11"/>
              <a:gd name="T26" fmla="*/ 2822 w 9"/>
              <a:gd name="T27" fmla="*/ 1732 h 11"/>
              <a:gd name="T28" fmla="*/ 2822 w 9"/>
              <a:gd name="T29" fmla="*/ 2886 h 11"/>
              <a:gd name="T30" fmla="*/ 2117 w 9"/>
              <a:gd name="T31" fmla="*/ 2886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" h="11">
                <a:moveTo>
                  <a:pt x="6" y="10"/>
                </a:moveTo>
                <a:lnTo>
                  <a:pt x="6" y="6"/>
                </a:lnTo>
                <a:lnTo>
                  <a:pt x="6" y="3"/>
                </a:lnTo>
                <a:lnTo>
                  <a:pt x="5" y="3"/>
                </a:lnTo>
                <a:lnTo>
                  <a:pt x="2" y="3"/>
                </a:lnTo>
                <a:lnTo>
                  <a:pt x="2" y="6"/>
                </a:lnTo>
                <a:lnTo>
                  <a:pt x="2" y="10"/>
                </a:lnTo>
                <a:lnTo>
                  <a:pt x="0" y="10"/>
                </a:lnTo>
                <a:lnTo>
                  <a:pt x="0" y="6"/>
                </a:lnTo>
                <a:cubicBezTo>
                  <a:pt x="0" y="3"/>
                  <a:pt x="1" y="3"/>
                  <a:pt x="1" y="3"/>
                </a:cubicBezTo>
                <a:cubicBezTo>
                  <a:pt x="1" y="3"/>
                  <a:pt x="2" y="3"/>
                  <a:pt x="2" y="0"/>
                </a:cubicBezTo>
                <a:lnTo>
                  <a:pt x="5" y="0"/>
                </a:lnTo>
                <a:lnTo>
                  <a:pt x="7" y="0"/>
                </a:lnTo>
                <a:cubicBezTo>
                  <a:pt x="8" y="3"/>
                  <a:pt x="8" y="3"/>
                  <a:pt x="8" y="6"/>
                </a:cubicBezTo>
                <a:lnTo>
                  <a:pt x="8" y="10"/>
                </a:lnTo>
                <a:lnTo>
                  <a:pt x="6" y="10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7" name="Freeform 3183">
            <a:extLst>
              <a:ext uri="{FF2B5EF4-FFF2-40B4-BE49-F238E27FC236}">
                <a16:creationId xmlns:a16="http://schemas.microsoft.com/office/drawing/2014/main" id="{0BBB477D-0BD6-4449-B3D7-8DA1768A7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3230563"/>
            <a:ext cx="4762" cy="3175"/>
          </a:xfrm>
          <a:custGeom>
            <a:avLst/>
            <a:gdLst>
              <a:gd name="T0" fmla="*/ 3401 w 14"/>
              <a:gd name="T1" fmla="*/ 2858 h 10"/>
              <a:gd name="T2" fmla="*/ 3061 w 14"/>
              <a:gd name="T3" fmla="*/ 2858 h 10"/>
              <a:gd name="T4" fmla="*/ 3742 w 14"/>
              <a:gd name="T5" fmla="*/ 1905 h 10"/>
              <a:gd name="T6" fmla="*/ 4082 w 14"/>
              <a:gd name="T7" fmla="*/ 953 h 10"/>
              <a:gd name="T8" fmla="*/ 3742 w 14"/>
              <a:gd name="T9" fmla="*/ 0 h 10"/>
              <a:gd name="T10" fmla="*/ 4082 w 14"/>
              <a:gd name="T11" fmla="*/ 0 h 10"/>
              <a:gd name="T12" fmla="*/ 4422 w 14"/>
              <a:gd name="T13" fmla="*/ 0 h 10"/>
              <a:gd name="T14" fmla="*/ 4422 w 14"/>
              <a:gd name="T15" fmla="*/ 953 h 10"/>
              <a:gd name="T16" fmla="*/ 4422 w 14"/>
              <a:gd name="T17" fmla="*/ 1905 h 10"/>
              <a:gd name="T18" fmla="*/ 3401 w 14"/>
              <a:gd name="T19" fmla="*/ 2858 h 10"/>
              <a:gd name="T20" fmla="*/ 0 w 14"/>
              <a:gd name="T21" fmla="*/ 953 h 10"/>
              <a:gd name="T22" fmla="*/ 680 w 14"/>
              <a:gd name="T23" fmla="*/ 0 h 10"/>
              <a:gd name="T24" fmla="*/ 1020 w 14"/>
              <a:gd name="T25" fmla="*/ 0 h 10"/>
              <a:gd name="T26" fmla="*/ 340 w 14"/>
              <a:gd name="T27" fmla="*/ 953 h 10"/>
              <a:gd name="T28" fmla="*/ 1020 w 14"/>
              <a:gd name="T29" fmla="*/ 953 h 10"/>
              <a:gd name="T30" fmla="*/ 2041 w 14"/>
              <a:gd name="T31" fmla="*/ 953 h 10"/>
              <a:gd name="T32" fmla="*/ 2381 w 14"/>
              <a:gd name="T33" fmla="*/ 0 h 10"/>
              <a:gd name="T34" fmla="*/ 2381 w 14"/>
              <a:gd name="T35" fmla="*/ 0 h 10"/>
              <a:gd name="T36" fmla="*/ 2721 w 14"/>
              <a:gd name="T37" fmla="*/ 0 h 10"/>
              <a:gd name="T38" fmla="*/ 2381 w 14"/>
              <a:gd name="T39" fmla="*/ 953 h 10"/>
              <a:gd name="T40" fmla="*/ 2041 w 14"/>
              <a:gd name="T41" fmla="*/ 1905 h 10"/>
              <a:gd name="T42" fmla="*/ 2721 w 14"/>
              <a:gd name="T43" fmla="*/ 2540 h 10"/>
              <a:gd name="T44" fmla="*/ 0 w 14"/>
              <a:gd name="T45" fmla="*/ 953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0">
                <a:moveTo>
                  <a:pt x="10" y="9"/>
                </a:moveTo>
                <a:lnTo>
                  <a:pt x="9" y="9"/>
                </a:lnTo>
                <a:lnTo>
                  <a:pt x="11" y="6"/>
                </a:lnTo>
                <a:cubicBezTo>
                  <a:pt x="11" y="6"/>
                  <a:pt x="12" y="6"/>
                  <a:pt x="12" y="3"/>
                </a:cubicBezTo>
                <a:cubicBezTo>
                  <a:pt x="11" y="3"/>
                  <a:pt x="11" y="3"/>
                  <a:pt x="11" y="0"/>
                </a:cubicBezTo>
                <a:lnTo>
                  <a:pt x="12" y="0"/>
                </a:lnTo>
                <a:lnTo>
                  <a:pt x="13" y="0"/>
                </a:lnTo>
                <a:lnTo>
                  <a:pt x="13" y="3"/>
                </a:lnTo>
                <a:cubicBezTo>
                  <a:pt x="13" y="6"/>
                  <a:pt x="13" y="6"/>
                  <a:pt x="13" y="6"/>
                </a:cubicBezTo>
                <a:lnTo>
                  <a:pt x="10" y="9"/>
                </a:lnTo>
                <a:close/>
                <a:moveTo>
                  <a:pt x="0" y="3"/>
                </a:moveTo>
                <a:lnTo>
                  <a:pt x="2" y="0"/>
                </a:lnTo>
                <a:lnTo>
                  <a:pt x="3" y="0"/>
                </a:lnTo>
                <a:lnTo>
                  <a:pt x="1" y="3"/>
                </a:lnTo>
                <a:lnTo>
                  <a:pt x="3" y="3"/>
                </a:lnTo>
                <a:lnTo>
                  <a:pt x="6" y="3"/>
                </a:lnTo>
                <a:cubicBezTo>
                  <a:pt x="6" y="0"/>
                  <a:pt x="7" y="0"/>
                  <a:pt x="7" y="0"/>
                </a:cubicBezTo>
                <a:lnTo>
                  <a:pt x="8" y="0"/>
                </a:lnTo>
                <a:lnTo>
                  <a:pt x="7" y="3"/>
                </a:lnTo>
                <a:lnTo>
                  <a:pt x="6" y="6"/>
                </a:lnTo>
                <a:lnTo>
                  <a:pt x="8" y="8"/>
                </a:lnTo>
                <a:lnTo>
                  <a:pt x="0" y="3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8" name="Freeform 3184">
            <a:extLst>
              <a:ext uri="{FF2B5EF4-FFF2-40B4-BE49-F238E27FC236}">
                <a16:creationId xmlns:a16="http://schemas.microsoft.com/office/drawing/2014/main" id="{2A3408E6-48C4-1443-9983-5CAE8238F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3221038"/>
            <a:ext cx="4762" cy="4762"/>
          </a:xfrm>
          <a:custGeom>
            <a:avLst/>
            <a:gdLst>
              <a:gd name="T0" fmla="*/ 794 w 12"/>
              <a:gd name="T1" fmla="*/ 4396 h 13"/>
              <a:gd name="T2" fmla="*/ 0 w 12"/>
              <a:gd name="T3" fmla="*/ 0 h 13"/>
              <a:gd name="T4" fmla="*/ 397 w 12"/>
              <a:gd name="T5" fmla="*/ 0 h 13"/>
              <a:gd name="T6" fmla="*/ 794 w 12"/>
              <a:gd name="T7" fmla="*/ 366 h 13"/>
              <a:gd name="T8" fmla="*/ 4365 w 12"/>
              <a:gd name="T9" fmla="*/ 3297 h 13"/>
              <a:gd name="T10" fmla="*/ 3968 w 12"/>
              <a:gd name="T11" fmla="*/ 3297 h 13"/>
              <a:gd name="T12" fmla="*/ 2381 w 12"/>
              <a:gd name="T13" fmla="*/ 2198 h 13"/>
              <a:gd name="T14" fmla="*/ 794 w 12"/>
              <a:gd name="T15" fmla="*/ 3297 h 13"/>
              <a:gd name="T16" fmla="*/ 1191 w 12"/>
              <a:gd name="T17" fmla="*/ 4396 h 13"/>
              <a:gd name="T18" fmla="*/ 794 w 12"/>
              <a:gd name="T19" fmla="*/ 4396 h 13"/>
              <a:gd name="T20" fmla="*/ 794 w 12"/>
              <a:gd name="T21" fmla="*/ 2198 h 13"/>
              <a:gd name="T22" fmla="*/ 2381 w 12"/>
              <a:gd name="T23" fmla="*/ 2198 h 13"/>
              <a:gd name="T24" fmla="*/ 794 w 12"/>
              <a:gd name="T25" fmla="*/ 1099 h 13"/>
              <a:gd name="T26" fmla="*/ 794 w 12"/>
              <a:gd name="T27" fmla="*/ 2198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3">
                <a:moveTo>
                  <a:pt x="2" y="12"/>
                </a:move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11" y="9"/>
                </a:lnTo>
                <a:lnTo>
                  <a:pt x="10" y="9"/>
                </a:lnTo>
                <a:lnTo>
                  <a:pt x="6" y="6"/>
                </a:lnTo>
                <a:lnTo>
                  <a:pt x="2" y="9"/>
                </a:lnTo>
                <a:lnTo>
                  <a:pt x="3" y="12"/>
                </a:lnTo>
                <a:lnTo>
                  <a:pt x="2" y="12"/>
                </a:lnTo>
                <a:close/>
                <a:moveTo>
                  <a:pt x="2" y="6"/>
                </a:moveTo>
                <a:lnTo>
                  <a:pt x="6" y="6"/>
                </a:lnTo>
                <a:lnTo>
                  <a:pt x="2" y="3"/>
                </a:lnTo>
                <a:lnTo>
                  <a:pt x="2" y="6"/>
                </a:lnTo>
                <a:close/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9" name="Freeform 3185">
            <a:extLst>
              <a:ext uri="{FF2B5EF4-FFF2-40B4-BE49-F238E27FC236}">
                <a16:creationId xmlns:a16="http://schemas.microsoft.com/office/drawing/2014/main" id="{C16C2C40-6337-0D4E-A559-D6D552EB4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3117850"/>
            <a:ext cx="431800" cy="252413"/>
          </a:xfrm>
          <a:custGeom>
            <a:avLst/>
            <a:gdLst>
              <a:gd name="T0" fmla="*/ 215540 w 1200"/>
              <a:gd name="T1" fmla="*/ 252053 h 701"/>
              <a:gd name="T2" fmla="*/ 0 w 1200"/>
              <a:gd name="T3" fmla="*/ 252053 h 701"/>
              <a:gd name="T4" fmla="*/ 0 w 1200"/>
              <a:gd name="T5" fmla="*/ 0 h 701"/>
              <a:gd name="T6" fmla="*/ 431440 w 1200"/>
              <a:gd name="T7" fmla="*/ 0 h 701"/>
              <a:gd name="T8" fmla="*/ 431440 w 1200"/>
              <a:gd name="T9" fmla="*/ 252053 h 701"/>
              <a:gd name="T10" fmla="*/ 215540 w 1200"/>
              <a:gd name="T11" fmla="*/ 252053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1">
                <a:moveTo>
                  <a:pt x="599" y="700"/>
                </a:moveTo>
                <a:lnTo>
                  <a:pt x="0" y="700"/>
                </a:lnTo>
                <a:lnTo>
                  <a:pt x="0" y="0"/>
                </a:lnTo>
                <a:lnTo>
                  <a:pt x="1199" y="0"/>
                </a:lnTo>
                <a:lnTo>
                  <a:pt x="1199" y="700"/>
                </a:lnTo>
                <a:lnTo>
                  <a:pt x="599" y="70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0" name="Freeform 3186">
            <a:extLst>
              <a:ext uri="{FF2B5EF4-FFF2-40B4-BE49-F238E27FC236}">
                <a16:creationId xmlns:a16="http://schemas.microsoft.com/office/drawing/2014/main" id="{B7BCCAF8-396F-954D-B016-E050D90EE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0738" y="3117850"/>
            <a:ext cx="323850" cy="252413"/>
          </a:xfrm>
          <a:custGeom>
            <a:avLst/>
            <a:gdLst>
              <a:gd name="T0" fmla="*/ 107350 w 899"/>
              <a:gd name="T1" fmla="*/ 252053 h 701"/>
              <a:gd name="T2" fmla="*/ 0 w 899"/>
              <a:gd name="T3" fmla="*/ 252053 h 701"/>
              <a:gd name="T4" fmla="*/ 0 w 899"/>
              <a:gd name="T5" fmla="*/ 0 h 701"/>
              <a:gd name="T6" fmla="*/ 323490 w 899"/>
              <a:gd name="T7" fmla="*/ 0 h 701"/>
              <a:gd name="T8" fmla="*/ 323490 w 899"/>
              <a:gd name="T9" fmla="*/ 252053 h 701"/>
              <a:gd name="T10" fmla="*/ 107350 w 899"/>
              <a:gd name="T11" fmla="*/ 252053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99" h="701">
                <a:moveTo>
                  <a:pt x="298" y="700"/>
                </a:moveTo>
                <a:lnTo>
                  <a:pt x="0" y="700"/>
                </a:lnTo>
                <a:lnTo>
                  <a:pt x="0" y="0"/>
                </a:lnTo>
                <a:lnTo>
                  <a:pt x="898" y="0"/>
                </a:lnTo>
                <a:lnTo>
                  <a:pt x="898" y="700"/>
                </a:lnTo>
                <a:lnTo>
                  <a:pt x="298" y="700"/>
                </a:lnTo>
              </a:path>
            </a:pathLst>
          </a:custGeom>
          <a:solidFill>
            <a:srgbClr val="2A68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1" name="Freeform 3187">
            <a:extLst>
              <a:ext uri="{FF2B5EF4-FFF2-40B4-BE49-F238E27FC236}">
                <a16:creationId xmlns:a16="http://schemas.microsoft.com/office/drawing/2014/main" id="{A28F796A-5E80-6147-921C-B9F541A2B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168650"/>
            <a:ext cx="150812" cy="150813"/>
          </a:xfrm>
          <a:custGeom>
            <a:avLst/>
            <a:gdLst>
              <a:gd name="T0" fmla="*/ 150452 w 419"/>
              <a:gd name="T1" fmla="*/ 75407 h 420"/>
              <a:gd name="T2" fmla="*/ 75226 w 419"/>
              <a:gd name="T3" fmla="*/ 150454 h 420"/>
              <a:gd name="T4" fmla="*/ 0 w 419"/>
              <a:gd name="T5" fmla="*/ 75407 h 420"/>
              <a:gd name="T6" fmla="*/ 75226 w 419"/>
              <a:gd name="T7" fmla="*/ 0 h 420"/>
              <a:gd name="T8" fmla="*/ 150452 w 419"/>
              <a:gd name="T9" fmla="*/ 75407 h 4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9" h="420">
                <a:moveTo>
                  <a:pt x="418" y="210"/>
                </a:moveTo>
                <a:cubicBezTo>
                  <a:pt x="418" y="328"/>
                  <a:pt x="324" y="419"/>
                  <a:pt x="209" y="419"/>
                </a:cubicBezTo>
                <a:cubicBezTo>
                  <a:pt x="93" y="419"/>
                  <a:pt x="0" y="328"/>
                  <a:pt x="0" y="210"/>
                </a:cubicBezTo>
                <a:cubicBezTo>
                  <a:pt x="0" y="94"/>
                  <a:pt x="93" y="0"/>
                  <a:pt x="209" y="0"/>
                </a:cubicBezTo>
                <a:cubicBezTo>
                  <a:pt x="324" y="0"/>
                  <a:pt x="418" y="94"/>
                  <a:pt x="418" y="2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2" name="Freeform 3188">
            <a:extLst>
              <a:ext uri="{FF2B5EF4-FFF2-40B4-BE49-F238E27FC236}">
                <a16:creationId xmlns:a16="http://schemas.microsoft.com/office/drawing/2014/main" id="{2A3563F3-4036-4E40-9477-6A890AB8E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3149600"/>
            <a:ext cx="153988" cy="153988"/>
          </a:xfrm>
          <a:custGeom>
            <a:avLst/>
            <a:gdLst>
              <a:gd name="T0" fmla="*/ 128144 w 429"/>
              <a:gd name="T1" fmla="*/ 30582 h 428"/>
              <a:gd name="T2" fmla="*/ 122401 w 429"/>
              <a:gd name="T3" fmla="*/ 128803 h 428"/>
              <a:gd name="T4" fmla="*/ 25126 w 429"/>
              <a:gd name="T5" fmla="*/ 123406 h 428"/>
              <a:gd name="T6" fmla="*/ 30869 w 429"/>
              <a:gd name="T7" fmla="*/ 24825 h 428"/>
              <a:gd name="T8" fmla="*/ 128144 w 429"/>
              <a:gd name="T9" fmla="*/ 30582 h 4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9" h="428">
                <a:moveTo>
                  <a:pt x="357" y="85"/>
                </a:moveTo>
                <a:cubicBezTo>
                  <a:pt x="428" y="167"/>
                  <a:pt x="420" y="285"/>
                  <a:pt x="341" y="358"/>
                </a:cubicBezTo>
                <a:cubicBezTo>
                  <a:pt x="262" y="427"/>
                  <a:pt x="140" y="418"/>
                  <a:pt x="70" y="343"/>
                </a:cubicBezTo>
                <a:cubicBezTo>
                  <a:pt x="0" y="261"/>
                  <a:pt x="7" y="139"/>
                  <a:pt x="86" y="69"/>
                </a:cubicBezTo>
                <a:cubicBezTo>
                  <a:pt x="164" y="0"/>
                  <a:pt x="287" y="6"/>
                  <a:pt x="357" y="85"/>
                </a:cubicBezTo>
              </a:path>
            </a:pathLst>
          </a:custGeom>
          <a:solidFill>
            <a:srgbClr val="2A68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3" name="Freeform 3189">
            <a:extLst>
              <a:ext uri="{FF2B5EF4-FFF2-40B4-BE49-F238E27FC236}">
                <a16:creationId xmlns:a16="http://schemas.microsoft.com/office/drawing/2014/main" id="{6548473A-FA4D-D14C-96E2-DE588DF57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8063" y="3194050"/>
            <a:ext cx="23812" cy="22225"/>
          </a:xfrm>
          <a:custGeom>
            <a:avLst/>
            <a:gdLst>
              <a:gd name="T0" fmla="*/ 23440 w 64"/>
              <a:gd name="T1" fmla="*/ 0 h 62"/>
              <a:gd name="T2" fmla="*/ 5209 w 64"/>
              <a:gd name="T3" fmla="*/ 21867 h 62"/>
              <a:gd name="T4" fmla="*/ 0 w 64"/>
              <a:gd name="T5" fmla="*/ 9679 h 62"/>
              <a:gd name="T6" fmla="*/ 23440 w 64"/>
              <a:gd name="T7" fmla="*/ 0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" h="62">
                <a:moveTo>
                  <a:pt x="63" y="0"/>
                </a:moveTo>
                <a:lnTo>
                  <a:pt x="14" y="61"/>
                </a:lnTo>
                <a:lnTo>
                  <a:pt x="0" y="27"/>
                </a:lnTo>
                <a:lnTo>
                  <a:pt x="6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4" name="Freeform 3190">
            <a:extLst>
              <a:ext uri="{FF2B5EF4-FFF2-40B4-BE49-F238E27FC236}">
                <a16:creationId xmlns:a16="http://schemas.microsoft.com/office/drawing/2014/main" id="{1CD2F465-DB3E-4947-B7FE-DFF9DBF04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8063" y="3194050"/>
            <a:ext cx="23812" cy="22225"/>
          </a:xfrm>
          <a:custGeom>
            <a:avLst/>
            <a:gdLst>
              <a:gd name="T0" fmla="*/ 23451 w 66"/>
              <a:gd name="T1" fmla="*/ 0 h 62"/>
              <a:gd name="T2" fmla="*/ 10824 w 66"/>
              <a:gd name="T3" fmla="*/ 21867 h 62"/>
              <a:gd name="T4" fmla="*/ 0 w 66"/>
              <a:gd name="T5" fmla="*/ 15056 h 62"/>
              <a:gd name="T6" fmla="*/ 23451 w 66"/>
              <a:gd name="T7" fmla="*/ 0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6" h="62">
                <a:moveTo>
                  <a:pt x="65" y="0"/>
                </a:moveTo>
                <a:lnTo>
                  <a:pt x="30" y="61"/>
                </a:lnTo>
                <a:lnTo>
                  <a:pt x="0" y="42"/>
                </a:lnTo>
                <a:lnTo>
                  <a:pt x="6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5" name="Freeform 3191">
            <a:extLst>
              <a:ext uri="{FF2B5EF4-FFF2-40B4-BE49-F238E27FC236}">
                <a16:creationId xmlns:a16="http://schemas.microsoft.com/office/drawing/2014/main" id="{3A6A3584-56FC-3741-BE18-FB9127DA9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8063" y="3203575"/>
            <a:ext cx="26987" cy="20638"/>
          </a:xfrm>
          <a:custGeom>
            <a:avLst/>
            <a:gdLst>
              <a:gd name="T0" fmla="*/ 26617 w 73"/>
              <a:gd name="T1" fmla="*/ 20269 h 56"/>
              <a:gd name="T2" fmla="*/ 0 w 73"/>
              <a:gd name="T3" fmla="*/ 10319 h 56"/>
              <a:gd name="T4" fmla="*/ 9612 w 73"/>
              <a:gd name="T5" fmla="*/ 0 h 56"/>
              <a:gd name="T6" fmla="*/ 26617 w 73"/>
              <a:gd name="T7" fmla="*/ 20269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3" h="56">
                <a:moveTo>
                  <a:pt x="72" y="55"/>
                </a:moveTo>
                <a:lnTo>
                  <a:pt x="0" y="28"/>
                </a:lnTo>
                <a:lnTo>
                  <a:pt x="26" y="0"/>
                </a:lnTo>
                <a:lnTo>
                  <a:pt x="72" y="5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6" name="Freeform 3192">
            <a:extLst>
              <a:ext uri="{FF2B5EF4-FFF2-40B4-BE49-F238E27FC236}">
                <a16:creationId xmlns:a16="http://schemas.microsoft.com/office/drawing/2014/main" id="{DE29F652-B64A-9E49-9CFD-790F2FD37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9650" y="3205163"/>
            <a:ext cx="25400" cy="17462"/>
          </a:xfrm>
          <a:custGeom>
            <a:avLst/>
            <a:gdLst>
              <a:gd name="T0" fmla="*/ 25032 w 69"/>
              <a:gd name="T1" fmla="*/ 17113 h 50"/>
              <a:gd name="T2" fmla="*/ 0 w 69"/>
              <a:gd name="T3" fmla="*/ 11874 h 50"/>
              <a:gd name="T4" fmla="*/ 2945 w 69"/>
              <a:gd name="T5" fmla="*/ 0 h 50"/>
              <a:gd name="T6" fmla="*/ 25032 w 69"/>
              <a:gd name="T7" fmla="*/ 17113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9" h="50">
                <a:moveTo>
                  <a:pt x="68" y="49"/>
                </a:moveTo>
                <a:lnTo>
                  <a:pt x="0" y="34"/>
                </a:lnTo>
                <a:lnTo>
                  <a:pt x="8" y="0"/>
                </a:lnTo>
                <a:lnTo>
                  <a:pt x="68" y="4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7" name="Freeform 3193">
            <a:extLst>
              <a:ext uri="{FF2B5EF4-FFF2-40B4-BE49-F238E27FC236}">
                <a16:creationId xmlns:a16="http://schemas.microsoft.com/office/drawing/2014/main" id="{370342D3-30D6-8A47-A755-41F692B84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1713" y="3187700"/>
            <a:ext cx="15875" cy="25400"/>
          </a:xfrm>
          <a:custGeom>
            <a:avLst/>
            <a:gdLst>
              <a:gd name="T0" fmla="*/ 0 w 43"/>
              <a:gd name="T1" fmla="*/ 0 h 70"/>
              <a:gd name="T2" fmla="*/ 15506 w 43"/>
              <a:gd name="T3" fmla="*/ 24311 h 70"/>
              <a:gd name="T4" fmla="*/ 2584 w 43"/>
              <a:gd name="T5" fmla="*/ 25037 h 70"/>
              <a:gd name="T6" fmla="*/ 0 w 43"/>
              <a:gd name="T7" fmla="*/ 0 h 7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70">
                <a:moveTo>
                  <a:pt x="0" y="0"/>
                </a:moveTo>
                <a:lnTo>
                  <a:pt x="42" y="67"/>
                </a:lnTo>
                <a:lnTo>
                  <a:pt x="7" y="6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8" name="Freeform 3194">
            <a:extLst>
              <a:ext uri="{FF2B5EF4-FFF2-40B4-BE49-F238E27FC236}">
                <a16:creationId xmlns:a16="http://schemas.microsoft.com/office/drawing/2014/main" id="{A5209995-1323-714D-B8CC-D4C866A5D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1713" y="3187700"/>
            <a:ext cx="17462" cy="26988"/>
          </a:xfrm>
          <a:custGeom>
            <a:avLst/>
            <a:gdLst>
              <a:gd name="T0" fmla="*/ 0 w 48"/>
              <a:gd name="T1" fmla="*/ 0 h 77"/>
              <a:gd name="T2" fmla="*/ 17098 w 48"/>
              <a:gd name="T3" fmla="*/ 18927 h 77"/>
              <a:gd name="T4" fmla="*/ 8003 w 48"/>
              <a:gd name="T5" fmla="*/ 26638 h 77"/>
              <a:gd name="T6" fmla="*/ 0 w 48"/>
              <a:gd name="T7" fmla="*/ 0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8" h="77">
                <a:moveTo>
                  <a:pt x="0" y="0"/>
                </a:moveTo>
                <a:lnTo>
                  <a:pt x="47" y="54"/>
                </a:lnTo>
                <a:lnTo>
                  <a:pt x="22" y="7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9" name="Freeform 3195">
            <a:extLst>
              <a:ext uri="{FF2B5EF4-FFF2-40B4-BE49-F238E27FC236}">
                <a16:creationId xmlns:a16="http://schemas.microsoft.com/office/drawing/2014/main" id="{7AEEE672-0AC9-984D-9FBF-20839D4EB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8063" y="3208338"/>
            <a:ext cx="12700" cy="26987"/>
          </a:xfrm>
          <a:custGeom>
            <a:avLst/>
            <a:gdLst>
              <a:gd name="T0" fmla="*/ 0 w 35"/>
              <a:gd name="T1" fmla="*/ 26632 h 76"/>
              <a:gd name="T2" fmla="*/ 1814 w 35"/>
              <a:gd name="T3" fmla="*/ 0 h 76"/>
              <a:gd name="T4" fmla="*/ 12337 w 35"/>
              <a:gd name="T5" fmla="*/ 5326 h 76"/>
              <a:gd name="T6" fmla="*/ 0 w 35"/>
              <a:gd name="T7" fmla="*/ 26632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" h="76">
                <a:moveTo>
                  <a:pt x="0" y="75"/>
                </a:moveTo>
                <a:lnTo>
                  <a:pt x="5" y="0"/>
                </a:lnTo>
                <a:lnTo>
                  <a:pt x="34" y="15"/>
                </a:lnTo>
                <a:lnTo>
                  <a:pt x="0" y="7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0" name="Freeform 3196">
            <a:extLst>
              <a:ext uri="{FF2B5EF4-FFF2-40B4-BE49-F238E27FC236}">
                <a16:creationId xmlns:a16="http://schemas.microsoft.com/office/drawing/2014/main" id="{B995C832-EAA1-D14D-A8F9-BD8542F5C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4888" y="3208338"/>
            <a:ext cx="12700" cy="26987"/>
          </a:xfrm>
          <a:custGeom>
            <a:avLst/>
            <a:gdLst>
              <a:gd name="T0" fmla="*/ 2822 w 36"/>
              <a:gd name="T1" fmla="*/ 26622 h 74"/>
              <a:gd name="T2" fmla="*/ 0 w 36"/>
              <a:gd name="T3" fmla="*/ 1459 h 74"/>
              <a:gd name="T4" fmla="*/ 12347 w 36"/>
              <a:gd name="T5" fmla="*/ 0 h 74"/>
              <a:gd name="T6" fmla="*/ 2822 w 36"/>
              <a:gd name="T7" fmla="*/ 26622 h 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" h="74">
                <a:moveTo>
                  <a:pt x="8" y="73"/>
                </a:moveTo>
                <a:lnTo>
                  <a:pt x="0" y="4"/>
                </a:lnTo>
                <a:lnTo>
                  <a:pt x="35" y="0"/>
                </a:lnTo>
                <a:lnTo>
                  <a:pt x="8" y="7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1" name="Freeform 3197">
            <a:extLst>
              <a:ext uri="{FF2B5EF4-FFF2-40B4-BE49-F238E27FC236}">
                <a16:creationId xmlns:a16="http://schemas.microsoft.com/office/drawing/2014/main" id="{15B92E54-3FF0-AA44-9951-4BD6718B1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3206750"/>
            <a:ext cx="26988" cy="11113"/>
          </a:xfrm>
          <a:custGeom>
            <a:avLst/>
            <a:gdLst>
              <a:gd name="T0" fmla="*/ 0 w 77"/>
              <a:gd name="T1" fmla="*/ 6598 h 32"/>
              <a:gd name="T2" fmla="*/ 26638 w 77"/>
              <a:gd name="T3" fmla="*/ 0 h 32"/>
              <a:gd name="T4" fmla="*/ 23834 w 77"/>
              <a:gd name="T5" fmla="*/ 10766 h 32"/>
              <a:gd name="T6" fmla="*/ 0 w 77"/>
              <a:gd name="T7" fmla="*/ 6598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32">
                <a:moveTo>
                  <a:pt x="0" y="19"/>
                </a:moveTo>
                <a:lnTo>
                  <a:pt x="76" y="0"/>
                </a:lnTo>
                <a:lnTo>
                  <a:pt x="68" y="31"/>
                </a:lnTo>
                <a:lnTo>
                  <a:pt x="0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2" name="Freeform 3198">
            <a:extLst>
              <a:ext uri="{FF2B5EF4-FFF2-40B4-BE49-F238E27FC236}">
                <a16:creationId xmlns:a16="http://schemas.microsoft.com/office/drawing/2014/main" id="{E2963E54-C998-4D41-9FF1-7B65596E1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3201988"/>
            <a:ext cx="28575" cy="12700"/>
          </a:xfrm>
          <a:custGeom>
            <a:avLst/>
            <a:gdLst>
              <a:gd name="T0" fmla="*/ 0 w 79"/>
              <a:gd name="T1" fmla="*/ 11249 h 35"/>
              <a:gd name="T2" fmla="*/ 23149 w 79"/>
              <a:gd name="T3" fmla="*/ 0 h 35"/>
              <a:gd name="T4" fmla="*/ 28213 w 79"/>
              <a:gd name="T5" fmla="*/ 12337 h 35"/>
              <a:gd name="T6" fmla="*/ 0 w 79"/>
              <a:gd name="T7" fmla="*/ 11249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9" h="35">
                <a:moveTo>
                  <a:pt x="0" y="31"/>
                </a:moveTo>
                <a:lnTo>
                  <a:pt x="64" y="0"/>
                </a:lnTo>
                <a:lnTo>
                  <a:pt x="78" y="34"/>
                </a:lnTo>
                <a:lnTo>
                  <a:pt x="0" y="3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3" name="Freeform 3199">
            <a:extLst>
              <a:ext uri="{FF2B5EF4-FFF2-40B4-BE49-F238E27FC236}">
                <a16:creationId xmlns:a16="http://schemas.microsoft.com/office/drawing/2014/main" id="{C3526AB8-C899-274B-9B7C-E1C19F1A7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652838"/>
            <a:ext cx="103187" cy="84137"/>
          </a:xfrm>
          <a:custGeom>
            <a:avLst/>
            <a:gdLst>
              <a:gd name="T0" fmla="*/ 51412 w 285"/>
              <a:gd name="T1" fmla="*/ 83777 h 234"/>
              <a:gd name="T2" fmla="*/ 0 w 285"/>
              <a:gd name="T3" fmla="*/ 83777 h 234"/>
              <a:gd name="T4" fmla="*/ 0 w 285"/>
              <a:gd name="T5" fmla="*/ 0 h 234"/>
              <a:gd name="T6" fmla="*/ 102825 w 285"/>
              <a:gd name="T7" fmla="*/ 0 h 234"/>
              <a:gd name="T8" fmla="*/ 102825 w 285"/>
              <a:gd name="T9" fmla="*/ 83777 h 234"/>
              <a:gd name="T10" fmla="*/ 51412 w 285"/>
              <a:gd name="T11" fmla="*/ 83777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5" h="234">
                <a:moveTo>
                  <a:pt x="142" y="233"/>
                </a:moveTo>
                <a:lnTo>
                  <a:pt x="0" y="233"/>
                </a:lnTo>
                <a:lnTo>
                  <a:pt x="0" y="0"/>
                </a:lnTo>
                <a:lnTo>
                  <a:pt x="284" y="0"/>
                </a:lnTo>
                <a:lnTo>
                  <a:pt x="284" y="233"/>
                </a:lnTo>
                <a:lnTo>
                  <a:pt x="142" y="2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4" name="Freeform 3200">
            <a:extLst>
              <a:ext uri="{FF2B5EF4-FFF2-40B4-BE49-F238E27FC236}">
                <a16:creationId xmlns:a16="http://schemas.microsoft.com/office/drawing/2014/main" id="{D152BA9C-EEDC-E34D-9E09-4A6587699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3588" y="3694113"/>
            <a:ext cx="3175" cy="6350"/>
          </a:xfrm>
          <a:custGeom>
            <a:avLst/>
            <a:gdLst>
              <a:gd name="T0" fmla="*/ 953 w 10"/>
              <a:gd name="T1" fmla="*/ 2005 h 19"/>
              <a:gd name="T2" fmla="*/ 1905 w 10"/>
              <a:gd name="T3" fmla="*/ 0 h 19"/>
              <a:gd name="T4" fmla="*/ 2540 w 10"/>
              <a:gd name="T5" fmla="*/ 0 h 19"/>
              <a:gd name="T6" fmla="*/ 2540 w 10"/>
              <a:gd name="T7" fmla="*/ 3008 h 19"/>
              <a:gd name="T8" fmla="*/ 2858 w 10"/>
              <a:gd name="T9" fmla="*/ 6016 h 19"/>
              <a:gd name="T10" fmla="*/ 635 w 10"/>
              <a:gd name="T11" fmla="*/ 6016 h 19"/>
              <a:gd name="T12" fmla="*/ 635 w 10"/>
              <a:gd name="T13" fmla="*/ 3008 h 19"/>
              <a:gd name="T14" fmla="*/ 953 w 10"/>
              <a:gd name="T15" fmla="*/ 2005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9">
                <a:moveTo>
                  <a:pt x="3" y="6"/>
                </a:moveTo>
                <a:cubicBezTo>
                  <a:pt x="5" y="3"/>
                  <a:pt x="5" y="3"/>
                  <a:pt x="6" y="0"/>
                </a:cubicBezTo>
                <a:lnTo>
                  <a:pt x="8" y="0"/>
                </a:lnTo>
                <a:lnTo>
                  <a:pt x="8" y="9"/>
                </a:lnTo>
                <a:cubicBezTo>
                  <a:pt x="9" y="9"/>
                  <a:pt x="9" y="15"/>
                  <a:pt x="9" y="18"/>
                </a:cubicBezTo>
                <a:lnTo>
                  <a:pt x="2" y="18"/>
                </a:lnTo>
                <a:cubicBezTo>
                  <a:pt x="0" y="15"/>
                  <a:pt x="0" y="12"/>
                  <a:pt x="2" y="9"/>
                </a:cubicBezTo>
                <a:cubicBezTo>
                  <a:pt x="3" y="9"/>
                  <a:pt x="3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5" name="Freeform 3201">
            <a:extLst>
              <a:ext uri="{FF2B5EF4-FFF2-40B4-BE49-F238E27FC236}">
                <a16:creationId xmlns:a16="http://schemas.microsoft.com/office/drawing/2014/main" id="{D64AE147-6599-7F4F-938B-ED5FE63E0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5175" y="3700463"/>
            <a:ext cx="7938" cy="3175"/>
          </a:xfrm>
          <a:custGeom>
            <a:avLst/>
            <a:gdLst>
              <a:gd name="T0" fmla="*/ 361 w 22"/>
              <a:gd name="T1" fmla="*/ 0 h 10"/>
              <a:gd name="T2" fmla="*/ 1804 w 22"/>
              <a:gd name="T3" fmla="*/ 0 h 10"/>
              <a:gd name="T4" fmla="*/ 4330 w 22"/>
              <a:gd name="T5" fmla="*/ 0 h 10"/>
              <a:gd name="T6" fmla="*/ 7577 w 22"/>
              <a:gd name="T7" fmla="*/ 1905 h 10"/>
              <a:gd name="T8" fmla="*/ 3969 w 22"/>
              <a:gd name="T9" fmla="*/ 2858 h 10"/>
              <a:gd name="T10" fmla="*/ 361 w 22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" h="10">
                <a:moveTo>
                  <a:pt x="1" y="0"/>
                </a:moveTo>
                <a:lnTo>
                  <a:pt x="5" y="0"/>
                </a:lnTo>
                <a:lnTo>
                  <a:pt x="12" y="0"/>
                </a:lnTo>
                <a:cubicBezTo>
                  <a:pt x="20" y="3"/>
                  <a:pt x="21" y="3"/>
                  <a:pt x="21" y="6"/>
                </a:cubicBezTo>
                <a:cubicBezTo>
                  <a:pt x="17" y="3"/>
                  <a:pt x="17" y="3"/>
                  <a:pt x="11" y="9"/>
                </a:cubicBezTo>
                <a:cubicBezTo>
                  <a:pt x="5" y="9"/>
                  <a:pt x="0" y="6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6" name="Freeform 3202">
            <a:extLst>
              <a:ext uri="{FF2B5EF4-FFF2-40B4-BE49-F238E27FC236}">
                <a16:creationId xmlns:a16="http://schemas.microsoft.com/office/drawing/2014/main" id="{8244D74D-44DA-1149-8CE3-98E71951F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7238" y="3700463"/>
            <a:ext cx="7937" cy="3175"/>
          </a:xfrm>
          <a:custGeom>
            <a:avLst/>
            <a:gdLst>
              <a:gd name="T0" fmla="*/ 0 w 21"/>
              <a:gd name="T1" fmla="*/ 953 h 10"/>
              <a:gd name="T2" fmla="*/ 2268 w 21"/>
              <a:gd name="T3" fmla="*/ 0 h 10"/>
              <a:gd name="T4" fmla="*/ 4535 w 21"/>
              <a:gd name="T5" fmla="*/ 0 h 10"/>
              <a:gd name="T6" fmla="*/ 5669 w 21"/>
              <a:gd name="T7" fmla="*/ 2858 h 10"/>
              <a:gd name="T8" fmla="*/ 3024 w 21"/>
              <a:gd name="T9" fmla="*/ 2858 h 10"/>
              <a:gd name="T10" fmla="*/ 1134 w 21"/>
              <a:gd name="T11" fmla="*/ 1905 h 10"/>
              <a:gd name="T12" fmla="*/ 0 w 21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10">
                <a:moveTo>
                  <a:pt x="0" y="3"/>
                </a:moveTo>
                <a:cubicBezTo>
                  <a:pt x="3" y="3"/>
                  <a:pt x="5" y="3"/>
                  <a:pt x="6" y="0"/>
                </a:cubicBezTo>
                <a:lnTo>
                  <a:pt x="12" y="0"/>
                </a:lnTo>
                <a:cubicBezTo>
                  <a:pt x="17" y="0"/>
                  <a:pt x="20" y="3"/>
                  <a:pt x="15" y="9"/>
                </a:cubicBezTo>
                <a:lnTo>
                  <a:pt x="8" y="9"/>
                </a:lnTo>
                <a:cubicBezTo>
                  <a:pt x="6" y="6"/>
                  <a:pt x="5" y="6"/>
                  <a:pt x="3" y="6"/>
                </a:cubicBezTo>
                <a:cubicBezTo>
                  <a:pt x="2" y="6"/>
                  <a:pt x="0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7" name="Freeform 3203">
            <a:extLst>
              <a:ext uri="{FF2B5EF4-FFF2-40B4-BE49-F238E27FC236}">
                <a16:creationId xmlns:a16="http://schemas.microsoft.com/office/drawing/2014/main" id="{EC4BD60C-2AF8-CD47-9514-5516D5798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3702050"/>
            <a:ext cx="11113" cy="15875"/>
          </a:xfrm>
          <a:custGeom>
            <a:avLst/>
            <a:gdLst>
              <a:gd name="T0" fmla="*/ 4862 w 32"/>
              <a:gd name="T1" fmla="*/ 1082 h 44"/>
              <a:gd name="T2" fmla="*/ 4862 w 32"/>
              <a:gd name="T3" fmla="*/ 0 h 44"/>
              <a:gd name="T4" fmla="*/ 5904 w 32"/>
              <a:gd name="T5" fmla="*/ 1082 h 44"/>
              <a:gd name="T6" fmla="*/ 5904 w 32"/>
              <a:gd name="T7" fmla="*/ 2165 h 44"/>
              <a:gd name="T8" fmla="*/ 6946 w 32"/>
              <a:gd name="T9" fmla="*/ 7577 h 44"/>
              <a:gd name="T10" fmla="*/ 10071 w 32"/>
              <a:gd name="T11" fmla="*/ 12267 h 44"/>
              <a:gd name="T12" fmla="*/ 10766 w 32"/>
              <a:gd name="T13" fmla="*/ 13349 h 44"/>
              <a:gd name="T14" fmla="*/ 9724 w 32"/>
              <a:gd name="T15" fmla="*/ 13349 h 44"/>
              <a:gd name="T16" fmla="*/ 6946 w 32"/>
              <a:gd name="T17" fmla="*/ 12267 h 44"/>
              <a:gd name="T18" fmla="*/ 6251 w 32"/>
              <a:gd name="T19" fmla="*/ 13349 h 44"/>
              <a:gd name="T20" fmla="*/ 5904 w 32"/>
              <a:gd name="T21" fmla="*/ 15514 h 44"/>
              <a:gd name="T22" fmla="*/ 4862 w 32"/>
              <a:gd name="T23" fmla="*/ 15514 h 44"/>
              <a:gd name="T24" fmla="*/ 3126 w 32"/>
              <a:gd name="T25" fmla="*/ 13349 h 44"/>
              <a:gd name="T26" fmla="*/ 3126 w 32"/>
              <a:gd name="T27" fmla="*/ 12267 h 44"/>
              <a:gd name="T28" fmla="*/ 0 w 32"/>
              <a:gd name="T29" fmla="*/ 13349 h 44"/>
              <a:gd name="T30" fmla="*/ 695 w 32"/>
              <a:gd name="T31" fmla="*/ 11185 h 44"/>
              <a:gd name="T32" fmla="*/ 4862 w 32"/>
              <a:gd name="T33" fmla="*/ 1082 h 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" h="44">
                <a:moveTo>
                  <a:pt x="14" y="3"/>
                </a:moveTo>
                <a:lnTo>
                  <a:pt x="14" y="0"/>
                </a:lnTo>
                <a:cubicBezTo>
                  <a:pt x="15" y="0"/>
                  <a:pt x="17" y="0"/>
                  <a:pt x="17" y="3"/>
                </a:cubicBezTo>
                <a:lnTo>
                  <a:pt x="17" y="6"/>
                </a:lnTo>
                <a:cubicBezTo>
                  <a:pt x="17" y="12"/>
                  <a:pt x="18" y="15"/>
                  <a:pt x="20" y="21"/>
                </a:cubicBezTo>
                <a:cubicBezTo>
                  <a:pt x="23" y="24"/>
                  <a:pt x="24" y="28"/>
                  <a:pt x="29" y="34"/>
                </a:cubicBezTo>
                <a:lnTo>
                  <a:pt x="31" y="37"/>
                </a:lnTo>
                <a:lnTo>
                  <a:pt x="28" y="37"/>
                </a:lnTo>
                <a:cubicBezTo>
                  <a:pt x="24" y="37"/>
                  <a:pt x="20" y="34"/>
                  <a:pt x="20" y="34"/>
                </a:cubicBezTo>
                <a:cubicBezTo>
                  <a:pt x="20" y="34"/>
                  <a:pt x="18" y="34"/>
                  <a:pt x="18" y="37"/>
                </a:cubicBezTo>
                <a:cubicBezTo>
                  <a:pt x="18" y="40"/>
                  <a:pt x="18" y="43"/>
                  <a:pt x="17" y="43"/>
                </a:cubicBezTo>
                <a:lnTo>
                  <a:pt x="14" y="43"/>
                </a:lnTo>
                <a:cubicBezTo>
                  <a:pt x="11" y="43"/>
                  <a:pt x="9" y="40"/>
                  <a:pt x="9" y="37"/>
                </a:cubicBezTo>
                <a:lnTo>
                  <a:pt x="9" y="34"/>
                </a:lnTo>
                <a:cubicBezTo>
                  <a:pt x="8" y="37"/>
                  <a:pt x="0" y="37"/>
                  <a:pt x="0" y="37"/>
                </a:cubicBezTo>
                <a:cubicBezTo>
                  <a:pt x="0" y="34"/>
                  <a:pt x="0" y="34"/>
                  <a:pt x="2" y="31"/>
                </a:cubicBezTo>
                <a:cubicBezTo>
                  <a:pt x="9" y="24"/>
                  <a:pt x="14" y="12"/>
                  <a:pt x="1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8" name="Freeform 3204">
            <a:extLst>
              <a:ext uri="{FF2B5EF4-FFF2-40B4-BE49-F238E27FC236}">
                <a16:creationId xmlns:a16="http://schemas.microsoft.com/office/drawing/2014/main" id="{95749D02-CAE4-F447-B314-C41EE53CD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694113"/>
            <a:ext cx="3175" cy="6350"/>
          </a:xfrm>
          <a:custGeom>
            <a:avLst/>
            <a:gdLst>
              <a:gd name="T0" fmla="*/ 953 w 10"/>
              <a:gd name="T1" fmla="*/ 2005 h 19"/>
              <a:gd name="T2" fmla="*/ 1588 w 10"/>
              <a:gd name="T3" fmla="*/ 1003 h 19"/>
              <a:gd name="T4" fmla="*/ 1905 w 10"/>
              <a:gd name="T5" fmla="*/ 0 h 19"/>
              <a:gd name="T6" fmla="*/ 1905 w 10"/>
              <a:gd name="T7" fmla="*/ 3008 h 19"/>
              <a:gd name="T8" fmla="*/ 2540 w 10"/>
              <a:gd name="T9" fmla="*/ 6016 h 19"/>
              <a:gd name="T10" fmla="*/ 635 w 10"/>
              <a:gd name="T11" fmla="*/ 6016 h 19"/>
              <a:gd name="T12" fmla="*/ 635 w 10"/>
              <a:gd name="T13" fmla="*/ 3008 h 19"/>
              <a:gd name="T14" fmla="*/ 953 w 10"/>
              <a:gd name="T15" fmla="*/ 2005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9">
                <a:moveTo>
                  <a:pt x="3" y="6"/>
                </a:moveTo>
                <a:cubicBezTo>
                  <a:pt x="3" y="3"/>
                  <a:pt x="3" y="3"/>
                  <a:pt x="5" y="3"/>
                </a:cubicBezTo>
                <a:lnTo>
                  <a:pt x="6" y="0"/>
                </a:lnTo>
                <a:lnTo>
                  <a:pt x="6" y="9"/>
                </a:lnTo>
                <a:cubicBezTo>
                  <a:pt x="8" y="9"/>
                  <a:pt x="9" y="15"/>
                  <a:pt x="8" y="18"/>
                </a:cubicBezTo>
                <a:lnTo>
                  <a:pt x="2" y="18"/>
                </a:lnTo>
                <a:cubicBezTo>
                  <a:pt x="0" y="15"/>
                  <a:pt x="0" y="12"/>
                  <a:pt x="2" y="9"/>
                </a:cubicBezTo>
                <a:lnTo>
                  <a:pt x="3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9" name="Freeform 3205">
            <a:extLst>
              <a:ext uri="{FF2B5EF4-FFF2-40B4-BE49-F238E27FC236}">
                <a16:creationId xmlns:a16="http://schemas.microsoft.com/office/drawing/2014/main" id="{A71A45B2-9E2E-AF41-A31F-7196CB921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3700463"/>
            <a:ext cx="7937" cy="3175"/>
          </a:xfrm>
          <a:custGeom>
            <a:avLst/>
            <a:gdLst>
              <a:gd name="T0" fmla="*/ 690 w 23"/>
              <a:gd name="T1" fmla="*/ 0 h 10"/>
              <a:gd name="T2" fmla="*/ 1725 w 23"/>
              <a:gd name="T3" fmla="*/ 0 h 10"/>
              <a:gd name="T4" fmla="*/ 4141 w 23"/>
              <a:gd name="T5" fmla="*/ 0 h 10"/>
              <a:gd name="T6" fmla="*/ 7592 w 23"/>
              <a:gd name="T7" fmla="*/ 1905 h 10"/>
              <a:gd name="T8" fmla="*/ 6212 w 23"/>
              <a:gd name="T9" fmla="*/ 1905 h 10"/>
              <a:gd name="T10" fmla="*/ 3796 w 23"/>
              <a:gd name="T11" fmla="*/ 2858 h 10"/>
              <a:gd name="T12" fmla="*/ 690 w 23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0">
                <a:moveTo>
                  <a:pt x="2" y="0"/>
                </a:moveTo>
                <a:lnTo>
                  <a:pt x="5" y="0"/>
                </a:lnTo>
                <a:lnTo>
                  <a:pt x="12" y="0"/>
                </a:lnTo>
                <a:cubicBezTo>
                  <a:pt x="18" y="3"/>
                  <a:pt x="18" y="3"/>
                  <a:pt x="22" y="6"/>
                </a:cubicBezTo>
                <a:lnTo>
                  <a:pt x="18" y="6"/>
                </a:lnTo>
                <a:cubicBezTo>
                  <a:pt x="17" y="6"/>
                  <a:pt x="17" y="6"/>
                  <a:pt x="11" y="9"/>
                </a:cubicBezTo>
                <a:cubicBezTo>
                  <a:pt x="6" y="9"/>
                  <a:pt x="0" y="6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0" name="Freeform 3206">
            <a:extLst>
              <a:ext uri="{FF2B5EF4-FFF2-40B4-BE49-F238E27FC236}">
                <a16:creationId xmlns:a16="http://schemas.microsoft.com/office/drawing/2014/main" id="{53D7E634-F258-5346-B111-68ACBC19D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3700463"/>
            <a:ext cx="7937" cy="3175"/>
          </a:xfrm>
          <a:custGeom>
            <a:avLst/>
            <a:gdLst>
              <a:gd name="T0" fmla="*/ 0 w 23"/>
              <a:gd name="T1" fmla="*/ 953 h 10"/>
              <a:gd name="T2" fmla="*/ 2416 w 23"/>
              <a:gd name="T3" fmla="*/ 0 h 10"/>
              <a:gd name="T4" fmla="*/ 4486 w 23"/>
              <a:gd name="T5" fmla="*/ 0 h 10"/>
              <a:gd name="T6" fmla="*/ 5866 w 23"/>
              <a:gd name="T7" fmla="*/ 2858 h 10"/>
              <a:gd name="T8" fmla="*/ 2761 w 23"/>
              <a:gd name="T9" fmla="*/ 2858 h 10"/>
              <a:gd name="T10" fmla="*/ 1380 w 23"/>
              <a:gd name="T11" fmla="*/ 1905 h 10"/>
              <a:gd name="T12" fmla="*/ 0 w 23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0">
                <a:moveTo>
                  <a:pt x="0" y="3"/>
                </a:moveTo>
                <a:cubicBezTo>
                  <a:pt x="4" y="3"/>
                  <a:pt x="5" y="3"/>
                  <a:pt x="7" y="0"/>
                </a:cubicBezTo>
                <a:lnTo>
                  <a:pt x="13" y="0"/>
                </a:lnTo>
                <a:cubicBezTo>
                  <a:pt x="17" y="0"/>
                  <a:pt x="22" y="6"/>
                  <a:pt x="17" y="9"/>
                </a:cubicBezTo>
                <a:lnTo>
                  <a:pt x="8" y="9"/>
                </a:lnTo>
                <a:cubicBezTo>
                  <a:pt x="7" y="6"/>
                  <a:pt x="5" y="6"/>
                  <a:pt x="4" y="6"/>
                </a:cubicBezTo>
                <a:cubicBezTo>
                  <a:pt x="4" y="6"/>
                  <a:pt x="0" y="6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1" name="Freeform 3207">
            <a:extLst>
              <a:ext uri="{FF2B5EF4-FFF2-40B4-BE49-F238E27FC236}">
                <a16:creationId xmlns:a16="http://schemas.microsoft.com/office/drawing/2014/main" id="{7DA87ACF-48FE-8247-A878-9C6F06CA5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8" y="3702050"/>
            <a:ext cx="11112" cy="15875"/>
          </a:xfrm>
          <a:custGeom>
            <a:avLst/>
            <a:gdLst>
              <a:gd name="T0" fmla="*/ 1010 w 33"/>
              <a:gd name="T1" fmla="*/ 11185 h 44"/>
              <a:gd name="T2" fmla="*/ 5051 w 33"/>
              <a:gd name="T3" fmla="*/ 1082 h 44"/>
              <a:gd name="T4" fmla="*/ 6061 w 33"/>
              <a:gd name="T5" fmla="*/ 1082 h 44"/>
              <a:gd name="T6" fmla="*/ 6061 w 33"/>
              <a:gd name="T7" fmla="*/ 2165 h 44"/>
              <a:gd name="T8" fmla="*/ 7745 w 33"/>
              <a:gd name="T9" fmla="*/ 7577 h 44"/>
              <a:gd name="T10" fmla="*/ 9765 w 33"/>
              <a:gd name="T11" fmla="*/ 12267 h 44"/>
              <a:gd name="T12" fmla="*/ 10775 w 33"/>
              <a:gd name="T13" fmla="*/ 13349 h 44"/>
              <a:gd name="T14" fmla="*/ 9092 w 33"/>
              <a:gd name="T15" fmla="*/ 13349 h 44"/>
              <a:gd name="T16" fmla="*/ 7745 w 33"/>
              <a:gd name="T17" fmla="*/ 13349 h 44"/>
              <a:gd name="T18" fmla="*/ 7071 w 33"/>
              <a:gd name="T19" fmla="*/ 13349 h 44"/>
              <a:gd name="T20" fmla="*/ 6061 w 33"/>
              <a:gd name="T21" fmla="*/ 15514 h 44"/>
              <a:gd name="T22" fmla="*/ 5051 w 33"/>
              <a:gd name="T23" fmla="*/ 15514 h 44"/>
              <a:gd name="T24" fmla="*/ 3704 w 33"/>
              <a:gd name="T25" fmla="*/ 13349 h 44"/>
              <a:gd name="T26" fmla="*/ 0 w 33"/>
              <a:gd name="T27" fmla="*/ 13349 h 44"/>
              <a:gd name="T28" fmla="*/ 1010 w 33"/>
              <a:gd name="T29" fmla="*/ 11185 h 4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3" h="44">
                <a:moveTo>
                  <a:pt x="3" y="31"/>
                </a:moveTo>
                <a:cubicBezTo>
                  <a:pt x="11" y="24"/>
                  <a:pt x="15" y="12"/>
                  <a:pt x="15" y="3"/>
                </a:cubicBezTo>
                <a:cubicBezTo>
                  <a:pt x="17" y="0"/>
                  <a:pt x="18" y="0"/>
                  <a:pt x="18" y="3"/>
                </a:cubicBezTo>
                <a:lnTo>
                  <a:pt x="18" y="6"/>
                </a:lnTo>
                <a:cubicBezTo>
                  <a:pt x="18" y="12"/>
                  <a:pt x="20" y="15"/>
                  <a:pt x="23" y="21"/>
                </a:cubicBezTo>
                <a:cubicBezTo>
                  <a:pt x="24" y="28"/>
                  <a:pt x="26" y="28"/>
                  <a:pt x="29" y="34"/>
                </a:cubicBezTo>
                <a:lnTo>
                  <a:pt x="32" y="37"/>
                </a:lnTo>
                <a:lnTo>
                  <a:pt x="27" y="37"/>
                </a:lnTo>
                <a:lnTo>
                  <a:pt x="23" y="37"/>
                </a:lnTo>
                <a:cubicBezTo>
                  <a:pt x="21" y="34"/>
                  <a:pt x="21" y="37"/>
                  <a:pt x="21" y="37"/>
                </a:cubicBezTo>
                <a:cubicBezTo>
                  <a:pt x="21" y="40"/>
                  <a:pt x="20" y="43"/>
                  <a:pt x="18" y="43"/>
                </a:cubicBezTo>
                <a:lnTo>
                  <a:pt x="15" y="43"/>
                </a:lnTo>
                <a:cubicBezTo>
                  <a:pt x="14" y="43"/>
                  <a:pt x="12" y="40"/>
                  <a:pt x="11" y="37"/>
                </a:cubicBezTo>
                <a:lnTo>
                  <a:pt x="0" y="37"/>
                </a:lnTo>
                <a:cubicBezTo>
                  <a:pt x="0" y="37"/>
                  <a:pt x="1" y="34"/>
                  <a:pt x="3" y="3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2" name="Freeform 3208">
            <a:extLst>
              <a:ext uri="{FF2B5EF4-FFF2-40B4-BE49-F238E27FC236}">
                <a16:creationId xmlns:a16="http://schemas.microsoft.com/office/drawing/2014/main" id="{15BE7C0D-423B-FA41-97D4-2D4B0A6DC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0" y="3694113"/>
            <a:ext cx="3175" cy="6350"/>
          </a:xfrm>
          <a:custGeom>
            <a:avLst/>
            <a:gdLst>
              <a:gd name="T0" fmla="*/ 953 w 10"/>
              <a:gd name="T1" fmla="*/ 2005 h 19"/>
              <a:gd name="T2" fmla="*/ 1588 w 10"/>
              <a:gd name="T3" fmla="*/ 0 h 19"/>
              <a:gd name="T4" fmla="*/ 2540 w 10"/>
              <a:gd name="T5" fmla="*/ 0 h 19"/>
              <a:gd name="T6" fmla="*/ 2540 w 10"/>
              <a:gd name="T7" fmla="*/ 3008 h 19"/>
              <a:gd name="T8" fmla="*/ 2858 w 10"/>
              <a:gd name="T9" fmla="*/ 6016 h 19"/>
              <a:gd name="T10" fmla="*/ 635 w 10"/>
              <a:gd name="T11" fmla="*/ 6016 h 19"/>
              <a:gd name="T12" fmla="*/ 635 w 10"/>
              <a:gd name="T13" fmla="*/ 3008 h 19"/>
              <a:gd name="T14" fmla="*/ 953 w 10"/>
              <a:gd name="T15" fmla="*/ 2005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9">
                <a:moveTo>
                  <a:pt x="3" y="6"/>
                </a:moveTo>
                <a:cubicBezTo>
                  <a:pt x="3" y="3"/>
                  <a:pt x="5" y="3"/>
                  <a:pt x="5" y="0"/>
                </a:cubicBezTo>
                <a:lnTo>
                  <a:pt x="8" y="0"/>
                </a:lnTo>
                <a:cubicBezTo>
                  <a:pt x="6" y="3"/>
                  <a:pt x="6" y="6"/>
                  <a:pt x="8" y="9"/>
                </a:cubicBezTo>
                <a:cubicBezTo>
                  <a:pt x="9" y="9"/>
                  <a:pt x="9" y="15"/>
                  <a:pt x="9" y="18"/>
                </a:cubicBezTo>
                <a:lnTo>
                  <a:pt x="2" y="18"/>
                </a:lnTo>
                <a:cubicBezTo>
                  <a:pt x="0" y="15"/>
                  <a:pt x="0" y="12"/>
                  <a:pt x="2" y="9"/>
                </a:cubicBezTo>
                <a:cubicBezTo>
                  <a:pt x="2" y="9"/>
                  <a:pt x="2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3" name="Freeform 3209">
            <a:extLst>
              <a:ext uri="{FF2B5EF4-FFF2-40B4-BE49-F238E27FC236}">
                <a16:creationId xmlns:a16="http://schemas.microsoft.com/office/drawing/2014/main" id="{FA58DC91-AEDC-AC40-A489-10D47A95B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1838" y="3700463"/>
            <a:ext cx="7937" cy="3175"/>
          </a:xfrm>
          <a:custGeom>
            <a:avLst/>
            <a:gdLst>
              <a:gd name="T0" fmla="*/ 992 w 24"/>
              <a:gd name="T1" fmla="*/ 0 h 10"/>
              <a:gd name="T2" fmla="*/ 1654 w 24"/>
              <a:gd name="T3" fmla="*/ 0 h 10"/>
              <a:gd name="T4" fmla="*/ 3969 w 24"/>
              <a:gd name="T5" fmla="*/ 0 h 10"/>
              <a:gd name="T6" fmla="*/ 7606 w 24"/>
              <a:gd name="T7" fmla="*/ 1905 h 10"/>
              <a:gd name="T8" fmla="*/ 6283 w 24"/>
              <a:gd name="T9" fmla="*/ 1905 h 10"/>
              <a:gd name="T10" fmla="*/ 3969 w 24"/>
              <a:gd name="T11" fmla="*/ 2858 h 10"/>
              <a:gd name="T12" fmla="*/ 992 w 24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0">
                <a:moveTo>
                  <a:pt x="3" y="0"/>
                </a:moveTo>
                <a:lnTo>
                  <a:pt x="5" y="0"/>
                </a:lnTo>
                <a:lnTo>
                  <a:pt x="12" y="0"/>
                </a:lnTo>
                <a:cubicBezTo>
                  <a:pt x="19" y="3"/>
                  <a:pt x="22" y="3"/>
                  <a:pt x="23" y="6"/>
                </a:cubicBezTo>
                <a:lnTo>
                  <a:pt x="19" y="6"/>
                </a:lnTo>
                <a:cubicBezTo>
                  <a:pt x="17" y="3"/>
                  <a:pt x="17" y="3"/>
                  <a:pt x="12" y="9"/>
                </a:cubicBezTo>
                <a:cubicBezTo>
                  <a:pt x="7" y="9"/>
                  <a:pt x="0" y="6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4" name="Freeform 3210">
            <a:extLst>
              <a:ext uri="{FF2B5EF4-FFF2-40B4-BE49-F238E27FC236}">
                <a16:creationId xmlns:a16="http://schemas.microsoft.com/office/drawing/2014/main" id="{918474F9-137C-2A4C-8636-BAAC6527C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0" y="3700463"/>
            <a:ext cx="7938" cy="3175"/>
          </a:xfrm>
          <a:custGeom>
            <a:avLst/>
            <a:gdLst>
              <a:gd name="T0" fmla="*/ 0 w 23"/>
              <a:gd name="T1" fmla="*/ 953 h 10"/>
              <a:gd name="T2" fmla="*/ 2761 w 23"/>
              <a:gd name="T3" fmla="*/ 0 h 10"/>
              <a:gd name="T4" fmla="*/ 4487 w 23"/>
              <a:gd name="T5" fmla="*/ 0 h 10"/>
              <a:gd name="T6" fmla="*/ 5867 w 23"/>
              <a:gd name="T7" fmla="*/ 2858 h 10"/>
              <a:gd name="T8" fmla="*/ 2761 w 23"/>
              <a:gd name="T9" fmla="*/ 2858 h 10"/>
              <a:gd name="T10" fmla="*/ 1381 w 23"/>
              <a:gd name="T11" fmla="*/ 1905 h 10"/>
              <a:gd name="T12" fmla="*/ 0 w 23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0">
                <a:moveTo>
                  <a:pt x="0" y="3"/>
                </a:moveTo>
                <a:cubicBezTo>
                  <a:pt x="4" y="3"/>
                  <a:pt x="5" y="3"/>
                  <a:pt x="8" y="0"/>
                </a:cubicBezTo>
                <a:lnTo>
                  <a:pt x="13" y="0"/>
                </a:lnTo>
                <a:cubicBezTo>
                  <a:pt x="19" y="0"/>
                  <a:pt x="22" y="6"/>
                  <a:pt x="17" y="9"/>
                </a:cubicBezTo>
                <a:lnTo>
                  <a:pt x="8" y="9"/>
                </a:lnTo>
                <a:cubicBezTo>
                  <a:pt x="8" y="6"/>
                  <a:pt x="5" y="6"/>
                  <a:pt x="4" y="6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5" name="Freeform 3211">
            <a:extLst>
              <a:ext uri="{FF2B5EF4-FFF2-40B4-BE49-F238E27FC236}">
                <a16:creationId xmlns:a16="http://schemas.microsoft.com/office/drawing/2014/main" id="{960A00E3-FD08-C143-BD5E-320F24577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3702050"/>
            <a:ext cx="11113" cy="15875"/>
          </a:xfrm>
          <a:custGeom>
            <a:avLst/>
            <a:gdLst>
              <a:gd name="T0" fmla="*/ 1075 w 31"/>
              <a:gd name="T1" fmla="*/ 11185 h 44"/>
              <a:gd name="T2" fmla="*/ 4660 w 31"/>
              <a:gd name="T3" fmla="*/ 1082 h 44"/>
              <a:gd name="T4" fmla="*/ 5736 w 31"/>
              <a:gd name="T5" fmla="*/ 1082 h 44"/>
              <a:gd name="T6" fmla="*/ 6453 w 31"/>
              <a:gd name="T7" fmla="*/ 2165 h 44"/>
              <a:gd name="T8" fmla="*/ 7528 w 31"/>
              <a:gd name="T9" fmla="*/ 7577 h 44"/>
              <a:gd name="T10" fmla="*/ 10038 w 31"/>
              <a:gd name="T11" fmla="*/ 12267 h 44"/>
              <a:gd name="T12" fmla="*/ 10755 w 31"/>
              <a:gd name="T13" fmla="*/ 13349 h 44"/>
              <a:gd name="T14" fmla="*/ 9679 w 31"/>
              <a:gd name="T15" fmla="*/ 13349 h 44"/>
              <a:gd name="T16" fmla="*/ 7528 w 31"/>
              <a:gd name="T17" fmla="*/ 12267 h 44"/>
              <a:gd name="T18" fmla="*/ 6811 w 31"/>
              <a:gd name="T19" fmla="*/ 13349 h 44"/>
              <a:gd name="T20" fmla="*/ 5736 w 31"/>
              <a:gd name="T21" fmla="*/ 15514 h 44"/>
              <a:gd name="T22" fmla="*/ 4660 w 31"/>
              <a:gd name="T23" fmla="*/ 15514 h 44"/>
              <a:gd name="T24" fmla="*/ 3585 w 31"/>
              <a:gd name="T25" fmla="*/ 13349 h 44"/>
              <a:gd name="T26" fmla="*/ 3585 w 31"/>
              <a:gd name="T27" fmla="*/ 12267 h 44"/>
              <a:gd name="T28" fmla="*/ 0 w 31"/>
              <a:gd name="T29" fmla="*/ 13349 h 44"/>
              <a:gd name="T30" fmla="*/ 1075 w 31"/>
              <a:gd name="T31" fmla="*/ 11185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44">
                <a:moveTo>
                  <a:pt x="3" y="31"/>
                </a:moveTo>
                <a:cubicBezTo>
                  <a:pt x="10" y="24"/>
                  <a:pt x="13" y="12"/>
                  <a:pt x="13" y="3"/>
                </a:cubicBezTo>
                <a:cubicBezTo>
                  <a:pt x="15" y="0"/>
                  <a:pt x="16" y="0"/>
                  <a:pt x="16" y="3"/>
                </a:cubicBezTo>
                <a:cubicBezTo>
                  <a:pt x="18" y="3"/>
                  <a:pt x="18" y="3"/>
                  <a:pt x="18" y="6"/>
                </a:cubicBezTo>
                <a:cubicBezTo>
                  <a:pt x="19" y="12"/>
                  <a:pt x="19" y="15"/>
                  <a:pt x="21" y="21"/>
                </a:cubicBezTo>
                <a:cubicBezTo>
                  <a:pt x="23" y="28"/>
                  <a:pt x="24" y="28"/>
                  <a:pt x="28" y="34"/>
                </a:cubicBezTo>
                <a:lnTo>
                  <a:pt x="30" y="37"/>
                </a:lnTo>
                <a:lnTo>
                  <a:pt x="27" y="37"/>
                </a:lnTo>
                <a:cubicBezTo>
                  <a:pt x="24" y="37"/>
                  <a:pt x="21" y="37"/>
                  <a:pt x="21" y="34"/>
                </a:cubicBezTo>
                <a:cubicBezTo>
                  <a:pt x="21" y="34"/>
                  <a:pt x="19" y="34"/>
                  <a:pt x="19" y="37"/>
                </a:cubicBezTo>
                <a:cubicBezTo>
                  <a:pt x="19" y="40"/>
                  <a:pt x="19" y="43"/>
                  <a:pt x="16" y="43"/>
                </a:cubicBezTo>
                <a:lnTo>
                  <a:pt x="13" y="43"/>
                </a:lnTo>
                <a:cubicBezTo>
                  <a:pt x="12" y="43"/>
                  <a:pt x="10" y="40"/>
                  <a:pt x="10" y="37"/>
                </a:cubicBezTo>
                <a:lnTo>
                  <a:pt x="10" y="34"/>
                </a:lnTo>
                <a:cubicBezTo>
                  <a:pt x="9" y="37"/>
                  <a:pt x="0" y="37"/>
                  <a:pt x="0" y="37"/>
                </a:cubicBezTo>
                <a:cubicBezTo>
                  <a:pt x="0" y="34"/>
                  <a:pt x="1" y="34"/>
                  <a:pt x="3" y="3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6" name="Freeform 3212">
            <a:extLst>
              <a:ext uri="{FF2B5EF4-FFF2-40B4-BE49-F238E27FC236}">
                <a16:creationId xmlns:a16="http://schemas.microsoft.com/office/drawing/2014/main" id="{A80F336A-85EB-EF4C-9F54-C9E45D38F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694113"/>
            <a:ext cx="3175" cy="6350"/>
          </a:xfrm>
          <a:custGeom>
            <a:avLst/>
            <a:gdLst>
              <a:gd name="T0" fmla="*/ 953 w 10"/>
              <a:gd name="T1" fmla="*/ 2005 h 19"/>
              <a:gd name="T2" fmla="*/ 953 w 10"/>
              <a:gd name="T3" fmla="*/ 0 h 19"/>
              <a:gd name="T4" fmla="*/ 1588 w 10"/>
              <a:gd name="T5" fmla="*/ 0 h 19"/>
              <a:gd name="T6" fmla="*/ 2540 w 10"/>
              <a:gd name="T7" fmla="*/ 3008 h 19"/>
              <a:gd name="T8" fmla="*/ 2540 w 10"/>
              <a:gd name="T9" fmla="*/ 6016 h 19"/>
              <a:gd name="T10" fmla="*/ 0 w 10"/>
              <a:gd name="T11" fmla="*/ 6016 h 19"/>
              <a:gd name="T12" fmla="*/ 0 w 10"/>
              <a:gd name="T13" fmla="*/ 3008 h 19"/>
              <a:gd name="T14" fmla="*/ 953 w 10"/>
              <a:gd name="T15" fmla="*/ 2005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9">
                <a:moveTo>
                  <a:pt x="3" y="6"/>
                </a:moveTo>
                <a:lnTo>
                  <a:pt x="3" y="0"/>
                </a:lnTo>
                <a:lnTo>
                  <a:pt x="5" y="0"/>
                </a:lnTo>
                <a:cubicBezTo>
                  <a:pt x="3" y="3"/>
                  <a:pt x="5" y="6"/>
                  <a:pt x="8" y="9"/>
                </a:cubicBezTo>
                <a:cubicBezTo>
                  <a:pt x="9" y="9"/>
                  <a:pt x="9" y="15"/>
                  <a:pt x="8" y="18"/>
                </a:cubicBezTo>
                <a:lnTo>
                  <a:pt x="0" y="18"/>
                </a:lnTo>
                <a:lnTo>
                  <a:pt x="0" y="9"/>
                </a:lnTo>
                <a:cubicBezTo>
                  <a:pt x="2" y="9"/>
                  <a:pt x="3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7" name="Freeform 3213">
            <a:extLst>
              <a:ext uri="{FF2B5EF4-FFF2-40B4-BE49-F238E27FC236}">
                <a16:creationId xmlns:a16="http://schemas.microsoft.com/office/drawing/2014/main" id="{C9DD7ADF-48D4-1940-B73C-BAE1AB2A5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6750" y="3700463"/>
            <a:ext cx="7938" cy="3175"/>
          </a:xfrm>
          <a:custGeom>
            <a:avLst/>
            <a:gdLst>
              <a:gd name="T0" fmla="*/ 1035 w 23"/>
              <a:gd name="T1" fmla="*/ 0 h 10"/>
              <a:gd name="T2" fmla="*/ 2071 w 23"/>
              <a:gd name="T3" fmla="*/ 0 h 10"/>
              <a:gd name="T4" fmla="*/ 4832 w 23"/>
              <a:gd name="T5" fmla="*/ 0 h 10"/>
              <a:gd name="T6" fmla="*/ 7593 w 23"/>
              <a:gd name="T7" fmla="*/ 1905 h 10"/>
              <a:gd name="T8" fmla="*/ 6557 w 23"/>
              <a:gd name="T9" fmla="*/ 1905 h 10"/>
              <a:gd name="T10" fmla="*/ 4142 w 23"/>
              <a:gd name="T11" fmla="*/ 2858 h 10"/>
              <a:gd name="T12" fmla="*/ 1035 w 23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0">
                <a:moveTo>
                  <a:pt x="3" y="0"/>
                </a:moveTo>
                <a:lnTo>
                  <a:pt x="6" y="0"/>
                </a:lnTo>
                <a:lnTo>
                  <a:pt x="14" y="0"/>
                </a:lnTo>
                <a:cubicBezTo>
                  <a:pt x="19" y="3"/>
                  <a:pt x="19" y="3"/>
                  <a:pt x="22" y="6"/>
                </a:cubicBezTo>
                <a:lnTo>
                  <a:pt x="19" y="6"/>
                </a:lnTo>
                <a:cubicBezTo>
                  <a:pt x="16" y="3"/>
                  <a:pt x="16" y="3"/>
                  <a:pt x="12" y="9"/>
                </a:cubicBezTo>
                <a:cubicBezTo>
                  <a:pt x="7" y="9"/>
                  <a:pt x="0" y="6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8" name="Freeform 3214">
            <a:extLst>
              <a:ext uri="{FF2B5EF4-FFF2-40B4-BE49-F238E27FC236}">
                <a16:creationId xmlns:a16="http://schemas.microsoft.com/office/drawing/2014/main" id="{90C62455-D8CD-E048-876A-03195006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3588" y="3638550"/>
            <a:ext cx="3175" cy="7938"/>
          </a:xfrm>
          <a:custGeom>
            <a:avLst/>
            <a:gdLst>
              <a:gd name="T0" fmla="*/ 635 w 10"/>
              <a:gd name="T1" fmla="*/ 2071 h 23"/>
              <a:gd name="T2" fmla="*/ 1588 w 10"/>
              <a:gd name="T3" fmla="*/ 1035 h 23"/>
              <a:gd name="T4" fmla="*/ 1905 w 10"/>
              <a:gd name="T5" fmla="*/ 1035 h 23"/>
              <a:gd name="T6" fmla="*/ 2540 w 10"/>
              <a:gd name="T7" fmla="*/ 3106 h 23"/>
              <a:gd name="T8" fmla="*/ 2540 w 10"/>
              <a:gd name="T9" fmla="*/ 6212 h 23"/>
              <a:gd name="T10" fmla="*/ 635 w 10"/>
              <a:gd name="T11" fmla="*/ 6212 h 23"/>
              <a:gd name="T12" fmla="*/ 635 w 10"/>
              <a:gd name="T13" fmla="*/ 3106 h 23"/>
              <a:gd name="T14" fmla="*/ 635 w 10"/>
              <a:gd name="T15" fmla="*/ 2071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23">
                <a:moveTo>
                  <a:pt x="2" y="6"/>
                </a:moveTo>
                <a:cubicBezTo>
                  <a:pt x="3" y="3"/>
                  <a:pt x="3" y="3"/>
                  <a:pt x="5" y="3"/>
                </a:cubicBezTo>
                <a:cubicBezTo>
                  <a:pt x="6" y="0"/>
                  <a:pt x="8" y="0"/>
                  <a:pt x="6" y="3"/>
                </a:cubicBezTo>
                <a:cubicBezTo>
                  <a:pt x="5" y="3"/>
                  <a:pt x="6" y="6"/>
                  <a:pt x="8" y="9"/>
                </a:cubicBezTo>
                <a:cubicBezTo>
                  <a:pt x="9" y="12"/>
                  <a:pt x="9" y="15"/>
                  <a:pt x="8" y="18"/>
                </a:cubicBezTo>
                <a:cubicBezTo>
                  <a:pt x="8" y="22"/>
                  <a:pt x="3" y="22"/>
                  <a:pt x="2" y="18"/>
                </a:cubicBezTo>
                <a:cubicBezTo>
                  <a:pt x="0" y="15"/>
                  <a:pt x="0" y="12"/>
                  <a:pt x="2" y="9"/>
                </a:cubicBezTo>
                <a:lnTo>
                  <a:pt x="2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9" name="Freeform 3215">
            <a:extLst>
              <a:ext uri="{FF2B5EF4-FFF2-40B4-BE49-F238E27FC236}">
                <a16:creationId xmlns:a16="http://schemas.microsoft.com/office/drawing/2014/main" id="{AE793EAC-3C81-8846-AA89-E43FA08E8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5175" y="3646488"/>
            <a:ext cx="7938" cy="4762"/>
          </a:xfrm>
          <a:custGeom>
            <a:avLst/>
            <a:gdLst>
              <a:gd name="T0" fmla="*/ 662 w 24"/>
              <a:gd name="T1" fmla="*/ 1361 h 14"/>
              <a:gd name="T2" fmla="*/ 992 w 24"/>
              <a:gd name="T3" fmla="*/ 1361 h 14"/>
              <a:gd name="T4" fmla="*/ 4631 w 24"/>
              <a:gd name="T5" fmla="*/ 1361 h 14"/>
              <a:gd name="T6" fmla="*/ 7607 w 24"/>
              <a:gd name="T7" fmla="*/ 2381 h 14"/>
              <a:gd name="T8" fmla="*/ 6284 w 24"/>
              <a:gd name="T9" fmla="*/ 2381 h 14"/>
              <a:gd name="T10" fmla="*/ 3638 w 24"/>
              <a:gd name="T11" fmla="*/ 3401 h 14"/>
              <a:gd name="T12" fmla="*/ 662 w 24"/>
              <a:gd name="T13" fmla="*/ 1361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4">
                <a:moveTo>
                  <a:pt x="2" y="4"/>
                </a:moveTo>
                <a:lnTo>
                  <a:pt x="3" y="4"/>
                </a:lnTo>
                <a:cubicBezTo>
                  <a:pt x="7" y="0"/>
                  <a:pt x="7" y="0"/>
                  <a:pt x="14" y="4"/>
                </a:cubicBezTo>
                <a:cubicBezTo>
                  <a:pt x="19" y="4"/>
                  <a:pt x="22" y="4"/>
                  <a:pt x="23" y="7"/>
                </a:cubicBezTo>
                <a:lnTo>
                  <a:pt x="19" y="7"/>
                </a:lnTo>
                <a:cubicBezTo>
                  <a:pt x="19" y="7"/>
                  <a:pt x="16" y="7"/>
                  <a:pt x="11" y="10"/>
                </a:cubicBezTo>
                <a:cubicBezTo>
                  <a:pt x="7" y="13"/>
                  <a:pt x="0" y="7"/>
                  <a:pt x="2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10" name="Freeform 3216">
            <a:extLst>
              <a:ext uri="{FF2B5EF4-FFF2-40B4-BE49-F238E27FC236}">
                <a16:creationId xmlns:a16="http://schemas.microsoft.com/office/drawing/2014/main" id="{554E4153-7301-6145-BBDE-3A099FD2D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5650" y="3646488"/>
            <a:ext cx="7938" cy="3175"/>
          </a:xfrm>
          <a:custGeom>
            <a:avLst/>
            <a:gdLst>
              <a:gd name="T0" fmla="*/ 722 w 22"/>
              <a:gd name="T1" fmla="*/ 0 h 7"/>
              <a:gd name="T2" fmla="*/ 3247 w 22"/>
              <a:gd name="T3" fmla="*/ 0 h 7"/>
              <a:gd name="T4" fmla="*/ 5051 w 22"/>
              <a:gd name="T5" fmla="*/ 0 h 7"/>
              <a:gd name="T6" fmla="*/ 6495 w 22"/>
              <a:gd name="T7" fmla="*/ 2721 h 7"/>
              <a:gd name="T8" fmla="*/ 3247 w 22"/>
              <a:gd name="T9" fmla="*/ 2721 h 7"/>
              <a:gd name="T10" fmla="*/ 1804 w 22"/>
              <a:gd name="T11" fmla="*/ 1361 h 7"/>
              <a:gd name="T12" fmla="*/ 722 w 22"/>
              <a:gd name="T13" fmla="*/ 1361 h 7"/>
              <a:gd name="T14" fmla="*/ 722 w 22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7">
                <a:moveTo>
                  <a:pt x="2" y="0"/>
                </a:moveTo>
                <a:lnTo>
                  <a:pt x="9" y="0"/>
                </a:lnTo>
                <a:lnTo>
                  <a:pt x="14" y="0"/>
                </a:lnTo>
                <a:cubicBezTo>
                  <a:pt x="18" y="0"/>
                  <a:pt x="21" y="3"/>
                  <a:pt x="18" y="6"/>
                </a:cubicBezTo>
                <a:lnTo>
                  <a:pt x="9" y="6"/>
                </a:lnTo>
                <a:cubicBezTo>
                  <a:pt x="9" y="6"/>
                  <a:pt x="6" y="3"/>
                  <a:pt x="5" y="3"/>
                </a:cubicBezTo>
                <a:lnTo>
                  <a:pt x="2" y="3"/>
                </a:ln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11" name="Freeform 3217">
            <a:extLst>
              <a:ext uri="{FF2B5EF4-FFF2-40B4-BE49-F238E27FC236}">
                <a16:creationId xmlns:a16="http://schemas.microsoft.com/office/drawing/2014/main" id="{47E91A3B-5115-F74D-AE76-BF7089718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3648075"/>
            <a:ext cx="11113" cy="15875"/>
          </a:xfrm>
          <a:custGeom>
            <a:avLst/>
            <a:gdLst>
              <a:gd name="T0" fmla="*/ 4660 w 31"/>
              <a:gd name="T1" fmla="*/ 2071 h 46"/>
              <a:gd name="T2" fmla="*/ 4660 w 31"/>
              <a:gd name="T3" fmla="*/ 1035 h 46"/>
              <a:gd name="T4" fmla="*/ 5736 w 31"/>
              <a:gd name="T5" fmla="*/ 1035 h 46"/>
              <a:gd name="T6" fmla="*/ 6453 w 31"/>
              <a:gd name="T7" fmla="*/ 3106 h 46"/>
              <a:gd name="T8" fmla="*/ 6811 w 31"/>
              <a:gd name="T9" fmla="*/ 8283 h 46"/>
              <a:gd name="T10" fmla="*/ 10396 w 31"/>
              <a:gd name="T11" fmla="*/ 11389 h 46"/>
              <a:gd name="T12" fmla="*/ 10755 w 31"/>
              <a:gd name="T13" fmla="*/ 12424 h 46"/>
              <a:gd name="T14" fmla="*/ 8962 w 31"/>
              <a:gd name="T15" fmla="*/ 12424 h 46"/>
              <a:gd name="T16" fmla="*/ 6811 w 31"/>
              <a:gd name="T17" fmla="*/ 11389 h 46"/>
              <a:gd name="T18" fmla="*/ 6811 w 31"/>
              <a:gd name="T19" fmla="*/ 12424 h 46"/>
              <a:gd name="T20" fmla="*/ 5736 w 31"/>
              <a:gd name="T21" fmla="*/ 15530 h 46"/>
              <a:gd name="T22" fmla="*/ 4660 w 31"/>
              <a:gd name="T23" fmla="*/ 15530 h 46"/>
              <a:gd name="T24" fmla="*/ 3585 w 31"/>
              <a:gd name="T25" fmla="*/ 12424 h 46"/>
              <a:gd name="T26" fmla="*/ 3226 w 31"/>
              <a:gd name="T27" fmla="*/ 11389 h 46"/>
              <a:gd name="T28" fmla="*/ 0 w 31"/>
              <a:gd name="T29" fmla="*/ 12424 h 46"/>
              <a:gd name="T30" fmla="*/ 358 w 31"/>
              <a:gd name="T31" fmla="*/ 11389 h 46"/>
              <a:gd name="T32" fmla="*/ 4660 w 31"/>
              <a:gd name="T33" fmla="*/ 2071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1" h="46">
                <a:moveTo>
                  <a:pt x="13" y="6"/>
                </a:moveTo>
                <a:lnTo>
                  <a:pt x="13" y="3"/>
                </a:lnTo>
                <a:cubicBezTo>
                  <a:pt x="15" y="0"/>
                  <a:pt x="16" y="0"/>
                  <a:pt x="16" y="3"/>
                </a:cubicBezTo>
                <a:cubicBezTo>
                  <a:pt x="16" y="3"/>
                  <a:pt x="18" y="6"/>
                  <a:pt x="18" y="9"/>
                </a:cubicBezTo>
                <a:cubicBezTo>
                  <a:pt x="18" y="15"/>
                  <a:pt x="18" y="15"/>
                  <a:pt x="19" y="24"/>
                </a:cubicBezTo>
                <a:cubicBezTo>
                  <a:pt x="23" y="24"/>
                  <a:pt x="24" y="27"/>
                  <a:pt x="29" y="33"/>
                </a:cubicBezTo>
                <a:lnTo>
                  <a:pt x="30" y="36"/>
                </a:lnTo>
                <a:lnTo>
                  <a:pt x="25" y="36"/>
                </a:lnTo>
                <a:cubicBezTo>
                  <a:pt x="24" y="36"/>
                  <a:pt x="21" y="33"/>
                  <a:pt x="19" y="33"/>
                </a:cubicBezTo>
                <a:lnTo>
                  <a:pt x="19" y="36"/>
                </a:lnTo>
                <a:cubicBezTo>
                  <a:pt x="19" y="39"/>
                  <a:pt x="18" y="42"/>
                  <a:pt x="16" y="45"/>
                </a:cubicBezTo>
                <a:lnTo>
                  <a:pt x="13" y="45"/>
                </a:lnTo>
                <a:cubicBezTo>
                  <a:pt x="12" y="42"/>
                  <a:pt x="10" y="39"/>
                  <a:pt x="10" y="36"/>
                </a:cubicBezTo>
                <a:cubicBezTo>
                  <a:pt x="10" y="33"/>
                  <a:pt x="10" y="33"/>
                  <a:pt x="9" y="33"/>
                </a:cubicBezTo>
                <a:cubicBezTo>
                  <a:pt x="7" y="36"/>
                  <a:pt x="0" y="36"/>
                  <a:pt x="0" y="36"/>
                </a:cubicBezTo>
                <a:cubicBezTo>
                  <a:pt x="0" y="33"/>
                  <a:pt x="1" y="33"/>
                  <a:pt x="1" y="33"/>
                </a:cubicBezTo>
                <a:cubicBezTo>
                  <a:pt x="10" y="24"/>
                  <a:pt x="12" y="15"/>
                  <a:pt x="1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12" name="Freeform 3218">
            <a:extLst>
              <a:ext uri="{FF2B5EF4-FFF2-40B4-BE49-F238E27FC236}">
                <a16:creationId xmlns:a16="http://schemas.microsoft.com/office/drawing/2014/main" id="{9FE67B95-958F-D146-9B79-15470E680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638550"/>
            <a:ext cx="3175" cy="7938"/>
          </a:xfrm>
          <a:custGeom>
            <a:avLst/>
            <a:gdLst>
              <a:gd name="T0" fmla="*/ 953 w 10"/>
              <a:gd name="T1" fmla="*/ 2071 h 23"/>
              <a:gd name="T2" fmla="*/ 1270 w 10"/>
              <a:gd name="T3" fmla="*/ 1035 h 23"/>
              <a:gd name="T4" fmla="*/ 1905 w 10"/>
              <a:gd name="T5" fmla="*/ 1035 h 23"/>
              <a:gd name="T6" fmla="*/ 2223 w 10"/>
              <a:gd name="T7" fmla="*/ 3106 h 23"/>
              <a:gd name="T8" fmla="*/ 2223 w 10"/>
              <a:gd name="T9" fmla="*/ 6212 h 23"/>
              <a:gd name="T10" fmla="*/ 318 w 10"/>
              <a:gd name="T11" fmla="*/ 6212 h 23"/>
              <a:gd name="T12" fmla="*/ 318 w 10"/>
              <a:gd name="T13" fmla="*/ 3106 h 23"/>
              <a:gd name="T14" fmla="*/ 953 w 10"/>
              <a:gd name="T15" fmla="*/ 2071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23">
                <a:moveTo>
                  <a:pt x="3" y="6"/>
                </a:moveTo>
                <a:cubicBezTo>
                  <a:pt x="3" y="3"/>
                  <a:pt x="3" y="3"/>
                  <a:pt x="4" y="3"/>
                </a:cubicBezTo>
                <a:cubicBezTo>
                  <a:pt x="6" y="0"/>
                  <a:pt x="7" y="0"/>
                  <a:pt x="6" y="3"/>
                </a:cubicBezTo>
                <a:cubicBezTo>
                  <a:pt x="6" y="3"/>
                  <a:pt x="6" y="6"/>
                  <a:pt x="7" y="9"/>
                </a:cubicBezTo>
                <a:cubicBezTo>
                  <a:pt x="7" y="12"/>
                  <a:pt x="9" y="15"/>
                  <a:pt x="7" y="18"/>
                </a:cubicBezTo>
                <a:cubicBezTo>
                  <a:pt x="7" y="22"/>
                  <a:pt x="3" y="22"/>
                  <a:pt x="1" y="18"/>
                </a:cubicBezTo>
                <a:cubicBezTo>
                  <a:pt x="0" y="15"/>
                  <a:pt x="0" y="12"/>
                  <a:pt x="1" y="9"/>
                </a:cubicBezTo>
                <a:cubicBezTo>
                  <a:pt x="1" y="9"/>
                  <a:pt x="1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13" name="Freeform 3219">
            <a:extLst>
              <a:ext uri="{FF2B5EF4-FFF2-40B4-BE49-F238E27FC236}">
                <a16:creationId xmlns:a16="http://schemas.microsoft.com/office/drawing/2014/main" id="{AA64FB35-47EA-1F40-8D65-292D37688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0" y="3646488"/>
            <a:ext cx="7938" cy="4762"/>
          </a:xfrm>
          <a:custGeom>
            <a:avLst/>
            <a:gdLst>
              <a:gd name="T0" fmla="*/ 397 w 20"/>
              <a:gd name="T1" fmla="*/ 1361 h 14"/>
              <a:gd name="T2" fmla="*/ 1588 w 20"/>
              <a:gd name="T3" fmla="*/ 1361 h 14"/>
              <a:gd name="T4" fmla="*/ 4763 w 20"/>
              <a:gd name="T5" fmla="*/ 1361 h 14"/>
              <a:gd name="T6" fmla="*/ 7541 w 20"/>
              <a:gd name="T7" fmla="*/ 2381 h 14"/>
              <a:gd name="T8" fmla="*/ 3969 w 20"/>
              <a:gd name="T9" fmla="*/ 3401 h 14"/>
              <a:gd name="T10" fmla="*/ 397 w 20"/>
              <a:gd name="T11" fmla="*/ 1361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14">
                <a:moveTo>
                  <a:pt x="1" y="4"/>
                </a:moveTo>
                <a:lnTo>
                  <a:pt x="4" y="4"/>
                </a:lnTo>
                <a:cubicBezTo>
                  <a:pt x="7" y="0"/>
                  <a:pt x="7" y="0"/>
                  <a:pt x="12" y="4"/>
                </a:cubicBezTo>
                <a:cubicBezTo>
                  <a:pt x="18" y="4"/>
                  <a:pt x="19" y="7"/>
                  <a:pt x="19" y="7"/>
                </a:cubicBezTo>
                <a:cubicBezTo>
                  <a:pt x="16" y="7"/>
                  <a:pt x="16" y="7"/>
                  <a:pt x="10" y="10"/>
                </a:cubicBezTo>
                <a:cubicBezTo>
                  <a:pt x="6" y="13"/>
                  <a:pt x="0" y="7"/>
                  <a:pt x="1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14" name="Freeform 3220">
            <a:extLst>
              <a:ext uri="{FF2B5EF4-FFF2-40B4-BE49-F238E27FC236}">
                <a16:creationId xmlns:a16="http://schemas.microsoft.com/office/drawing/2014/main" id="{83FAD289-C2C7-5D48-A424-84D7F2751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3646488"/>
            <a:ext cx="7937" cy="3175"/>
          </a:xfrm>
          <a:custGeom>
            <a:avLst/>
            <a:gdLst>
              <a:gd name="T0" fmla="*/ 661 w 24"/>
              <a:gd name="T1" fmla="*/ 0 h 7"/>
              <a:gd name="T2" fmla="*/ 2646 w 24"/>
              <a:gd name="T3" fmla="*/ 0 h 7"/>
              <a:gd name="T4" fmla="*/ 4630 w 24"/>
              <a:gd name="T5" fmla="*/ 0 h 7"/>
              <a:gd name="T6" fmla="*/ 6283 w 24"/>
              <a:gd name="T7" fmla="*/ 2721 h 7"/>
              <a:gd name="T8" fmla="*/ 2976 w 24"/>
              <a:gd name="T9" fmla="*/ 2721 h 7"/>
              <a:gd name="T10" fmla="*/ 2315 w 24"/>
              <a:gd name="T11" fmla="*/ 1361 h 7"/>
              <a:gd name="T12" fmla="*/ 661 w 24"/>
              <a:gd name="T13" fmla="*/ 1361 h 7"/>
              <a:gd name="T14" fmla="*/ 661 w 24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">
                <a:moveTo>
                  <a:pt x="2" y="0"/>
                </a:moveTo>
                <a:cubicBezTo>
                  <a:pt x="5" y="3"/>
                  <a:pt x="8" y="0"/>
                  <a:pt x="8" y="0"/>
                </a:cubicBezTo>
                <a:lnTo>
                  <a:pt x="14" y="0"/>
                </a:lnTo>
                <a:cubicBezTo>
                  <a:pt x="20" y="0"/>
                  <a:pt x="23" y="3"/>
                  <a:pt x="19" y="6"/>
                </a:cubicBezTo>
                <a:lnTo>
                  <a:pt x="9" y="6"/>
                </a:lnTo>
                <a:cubicBezTo>
                  <a:pt x="8" y="6"/>
                  <a:pt x="7" y="6"/>
                  <a:pt x="7" y="3"/>
                </a:cubicBezTo>
                <a:lnTo>
                  <a:pt x="2" y="3"/>
                </a:ln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15" name="Freeform 3221">
            <a:extLst>
              <a:ext uri="{FF2B5EF4-FFF2-40B4-BE49-F238E27FC236}">
                <a16:creationId xmlns:a16="http://schemas.microsoft.com/office/drawing/2014/main" id="{641492CC-5CA3-2F40-A578-88CD4028F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8" y="3648075"/>
            <a:ext cx="11112" cy="15875"/>
          </a:xfrm>
          <a:custGeom>
            <a:avLst/>
            <a:gdLst>
              <a:gd name="T0" fmla="*/ 5018 w 31"/>
              <a:gd name="T1" fmla="*/ 2071 h 46"/>
              <a:gd name="T2" fmla="*/ 5018 w 31"/>
              <a:gd name="T3" fmla="*/ 1035 h 46"/>
              <a:gd name="T4" fmla="*/ 6094 w 31"/>
              <a:gd name="T5" fmla="*/ 1035 h 46"/>
              <a:gd name="T6" fmla="*/ 6452 w 31"/>
              <a:gd name="T7" fmla="*/ 3106 h 46"/>
              <a:gd name="T8" fmla="*/ 7527 w 31"/>
              <a:gd name="T9" fmla="*/ 8283 h 46"/>
              <a:gd name="T10" fmla="*/ 10395 w 31"/>
              <a:gd name="T11" fmla="*/ 11389 h 46"/>
              <a:gd name="T12" fmla="*/ 10754 w 31"/>
              <a:gd name="T13" fmla="*/ 12424 h 46"/>
              <a:gd name="T14" fmla="*/ 9678 w 31"/>
              <a:gd name="T15" fmla="*/ 12424 h 46"/>
              <a:gd name="T16" fmla="*/ 7527 w 31"/>
              <a:gd name="T17" fmla="*/ 12424 h 46"/>
              <a:gd name="T18" fmla="*/ 7169 w 31"/>
              <a:gd name="T19" fmla="*/ 12424 h 46"/>
              <a:gd name="T20" fmla="*/ 6094 w 31"/>
              <a:gd name="T21" fmla="*/ 15530 h 46"/>
              <a:gd name="T22" fmla="*/ 5018 w 31"/>
              <a:gd name="T23" fmla="*/ 15530 h 46"/>
              <a:gd name="T24" fmla="*/ 3943 w 31"/>
              <a:gd name="T25" fmla="*/ 12424 h 46"/>
              <a:gd name="T26" fmla="*/ 3226 w 31"/>
              <a:gd name="T27" fmla="*/ 12424 h 46"/>
              <a:gd name="T28" fmla="*/ 0 w 31"/>
              <a:gd name="T29" fmla="*/ 12424 h 46"/>
              <a:gd name="T30" fmla="*/ 358 w 31"/>
              <a:gd name="T31" fmla="*/ 11389 h 46"/>
              <a:gd name="T32" fmla="*/ 5018 w 31"/>
              <a:gd name="T33" fmla="*/ 2071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1" h="46">
                <a:moveTo>
                  <a:pt x="14" y="6"/>
                </a:moveTo>
                <a:lnTo>
                  <a:pt x="14" y="3"/>
                </a:lnTo>
                <a:cubicBezTo>
                  <a:pt x="15" y="0"/>
                  <a:pt x="17" y="3"/>
                  <a:pt x="17" y="3"/>
                </a:cubicBezTo>
                <a:cubicBezTo>
                  <a:pt x="17" y="3"/>
                  <a:pt x="18" y="6"/>
                  <a:pt x="18" y="9"/>
                </a:cubicBezTo>
                <a:cubicBezTo>
                  <a:pt x="18" y="15"/>
                  <a:pt x="18" y="18"/>
                  <a:pt x="21" y="24"/>
                </a:cubicBezTo>
                <a:cubicBezTo>
                  <a:pt x="23" y="27"/>
                  <a:pt x="24" y="27"/>
                  <a:pt x="29" y="33"/>
                </a:cubicBezTo>
                <a:lnTo>
                  <a:pt x="30" y="36"/>
                </a:lnTo>
                <a:lnTo>
                  <a:pt x="27" y="36"/>
                </a:lnTo>
                <a:lnTo>
                  <a:pt x="21" y="36"/>
                </a:lnTo>
                <a:cubicBezTo>
                  <a:pt x="20" y="33"/>
                  <a:pt x="20" y="36"/>
                  <a:pt x="20" y="36"/>
                </a:cubicBezTo>
                <a:cubicBezTo>
                  <a:pt x="20" y="39"/>
                  <a:pt x="18" y="42"/>
                  <a:pt x="17" y="45"/>
                </a:cubicBezTo>
                <a:lnTo>
                  <a:pt x="14" y="45"/>
                </a:lnTo>
                <a:cubicBezTo>
                  <a:pt x="12" y="42"/>
                  <a:pt x="11" y="39"/>
                  <a:pt x="11" y="36"/>
                </a:cubicBezTo>
                <a:cubicBezTo>
                  <a:pt x="9" y="33"/>
                  <a:pt x="9" y="33"/>
                  <a:pt x="9" y="36"/>
                </a:cubicBezTo>
                <a:lnTo>
                  <a:pt x="0" y="36"/>
                </a:lnTo>
                <a:cubicBezTo>
                  <a:pt x="0" y="36"/>
                  <a:pt x="0" y="33"/>
                  <a:pt x="1" y="33"/>
                </a:cubicBezTo>
                <a:cubicBezTo>
                  <a:pt x="9" y="24"/>
                  <a:pt x="14" y="15"/>
                  <a:pt x="14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16" name="Freeform 3222">
            <a:extLst>
              <a:ext uri="{FF2B5EF4-FFF2-40B4-BE49-F238E27FC236}">
                <a16:creationId xmlns:a16="http://schemas.microsoft.com/office/drawing/2014/main" id="{23546349-65D3-1840-8010-A3F74E0EC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0" y="3638550"/>
            <a:ext cx="3175" cy="7938"/>
          </a:xfrm>
          <a:custGeom>
            <a:avLst/>
            <a:gdLst>
              <a:gd name="T0" fmla="*/ 635 w 10"/>
              <a:gd name="T1" fmla="*/ 2071 h 23"/>
              <a:gd name="T2" fmla="*/ 953 w 10"/>
              <a:gd name="T3" fmla="*/ 1035 h 23"/>
              <a:gd name="T4" fmla="*/ 1905 w 10"/>
              <a:gd name="T5" fmla="*/ 1035 h 23"/>
              <a:gd name="T6" fmla="*/ 1905 w 10"/>
              <a:gd name="T7" fmla="*/ 3106 h 23"/>
              <a:gd name="T8" fmla="*/ 2540 w 10"/>
              <a:gd name="T9" fmla="*/ 6212 h 23"/>
              <a:gd name="T10" fmla="*/ 0 w 10"/>
              <a:gd name="T11" fmla="*/ 6212 h 23"/>
              <a:gd name="T12" fmla="*/ 0 w 10"/>
              <a:gd name="T13" fmla="*/ 3106 h 23"/>
              <a:gd name="T14" fmla="*/ 635 w 10"/>
              <a:gd name="T15" fmla="*/ 2071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23">
                <a:moveTo>
                  <a:pt x="2" y="6"/>
                </a:moveTo>
                <a:cubicBezTo>
                  <a:pt x="2" y="3"/>
                  <a:pt x="2" y="3"/>
                  <a:pt x="3" y="3"/>
                </a:cubicBezTo>
                <a:cubicBezTo>
                  <a:pt x="5" y="0"/>
                  <a:pt x="6" y="0"/>
                  <a:pt x="6" y="3"/>
                </a:cubicBezTo>
                <a:cubicBezTo>
                  <a:pt x="5" y="3"/>
                  <a:pt x="5" y="6"/>
                  <a:pt x="6" y="9"/>
                </a:cubicBezTo>
                <a:cubicBezTo>
                  <a:pt x="9" y="12"/>
                  <a:pt x="9" y="15"/>
                  <a:pt x="8" y="18"/>
                </a:cubicBezTo>
                <a:cubicBezTo>
                  <a:pt x="6" y="22"/>
                  <a:pt x="2" y="22"/>
                  <a:pt x="0" y="18"/>
                </a:cubicBezTo>
                <a:lnTo>
                  <a:pt x="0" y="9"/>
                </a:lnTo>
                <a:lnTo>
                  <a:pt x="2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17" name="Freeform 3223">
            <a:extLst>
              <a:ext uri="{FF2B5EF4-FFF2-40B4-BE49-F238E27FC236}">
                <a16:creationId xmlns:a16="http://schemas.microsoft.com/office/drawing/2014/main" id="{6E6F2558-3001-E846-BB7A-EB98E01A7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1838" y="3646488"/>
            <a:ext cx="7937" cy="4762"/>
          </a:xfrm>
          <a:custGeom>
            <a:avLst/>
            <a:gdLst>
              <a:gd name="T0" fmla="*/ 992 w 24"/>
              <a:gd name="T1" fmla="*/ 1361 h 14"/>
              <a:gd name="T2" fmla="*/ 1323 w 24"/>
              <a:gd name="T3" fmla="*/ 1361 h 14"/>
              <a:gd name="T4" fmla="*/ 4299 w 24"/>
              <a:gd name="T5" fmla="*/ 1361 h 14"/>
              <a:gd name="T6" fmla="*/ 7606 w 24"/>
              <a:gd name="T7" fmla="*/ 2381 h 14"/>
              <a:gd name="T8" fmla="*/ 6614 w 24"/>
              <a:gd name="T9" fmla="*/ 2381 h 14"/>
              <a:gd name="T10" fmla="*/ 3969 w 24"/>
              <a:gd name="T11" fmla="*/ 3401 h 14"/>
              <a:gd name="T12" fmla="*/ 992 w 24"/>
              <a:gd name="T13" fmla="*/ 1361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4">
                <a:moveTo>
                  <a:pt x="3" y="4"/>
                </a:moveTo>
                <a:lnTo>
                  <a:pt x="4" y="4"/>
                </a:lnTo>
                <a:cubicBezTo>
                  <a:pt x="8" y="0"/>
                  <a:pt x="8" y="0"/>
                  <a:pt x="13" y="4"/>
                </a:cubicBezTo>
                <a:cubicBezTo>
                  <a:pt x="18" y="4"/>
                  <a:pt x="20" y="4"/>
                  <a:pt x="23" y="7"/>
                </a:cubicBezTo>
                <a:lnTo>
                  <a:pt x="20" y="7"/>
                </a:lnTo>
                <a:cubicBezTo>
                  <a:pt x="17" y="7"/>
                  <a:pt x="17" y="7"/>
                  <a:pt x="12" y="10"/>
                </a:cubicBezTo>
                <a:cubicBezTo>
                  <a:pt x="6" y="13"/>
                  <a:pt x="0" y="7"/>
                  <a:pt x="3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18" name="Freeform 3224">
            <a:extLst>
              <a:ext uri="{FF2B5EF4-FFF2-40B4-BE49-F238E27FC236}">
                <a16:creationId xmlns:a16="http://schemas.microsoft.com/office/drawing/2014/main" id="{6A2D825E-F2E7-3640-AABC-324F42DA1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0" y="3646488"/>
            <a:ext cx="7938" cy="3175"/>
          </a:xfrm>
          <a:custGeom>
            <a:avLst/>
            <a:gdLst>
              <a:gd name="T0" fmla="*/ 0 w 22"/>
              <a:gd name="T1" fmla="*/ 0 h 7"/>
              <a:gd name="T2" fmla="*/ 3247 w 22"/>
              <a:gd name="T3" fmla="*/ 0 h 7"/>
              <a:gd name="T4" fmla="*/ 4330 w 22"/>
              <a:gd name="T5" fmla="*/ 0 h 7"/>
              <a:gd name="T6" fmla="*/ 6495 w 22"/>
              <a:gd name="T7" fmla="*/ 2721 h 7"/>
              <a:gd name="T8" fmla="*/ 3247 w 22"/>
              <a:gd name="T9" fmla="*/ 2721 h 7"/>
              <a:gd name="T10" fmla="*/ 1804 w 22"/>
              <a:gd name="T11" fmla="*/ 1361 h 7"/>
              <a:gd name="T12" fmla="*/ 0 w 22"/>
              <a:gd name="T13" fmla="*/ 1361 h 7"/>
              <a:gd name="T14" fmla="*/ 0 w 22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7">
                <a:moveTo>
                  <a:pt x="0" y="0"/>
                </a:moveTo>
                <a:lnTo>
                  <a:pt x="9" y="0"/>
                </a:lnTo>
                <a:lnTo>
                  <a:pt x="12" y="0"/>
                </a:lnTo>
                <a:cubicBezTo>
                  <a:pt x="18" y="0"/>
                  <a:pt x="21" y="3"/>
                  <a:pt x="18" y="6"/>
                </a:cubicBezTo>
                <a:lnTo>
                  <a:pt x="9" y="6"/>
                </a:lnTo>
                <a:cubicBezTo>
                  <a:pt x="8" y="6"/>
                  <a:pt x="5" y="3"/>
                  <a:pt x="5" y="3"/>
                </a:cubicBez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19" name="Freeform 3225">
            <a:extLst>
              <a:ext uri="{FF2B5EF4-FFF2-40B4-BE49-F238E27FC236}">
                <a16:creationId xmlns:a16="http://schemas.microsoft.com/office/drawing/2014/main" id="{592887EF-FF0A-4D4F-BAAE-654C0C4DB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3648075"/>
            <a:ext cx="11112" cy="15875"/>
          </a:xfrm>
          <a:custGeom>
            <a:avLst/>
            <a:gdLst>
              <a:gd name="T0" fmla="*/ 5018 w 31"/>
              <a:gd name="T1" fmla="*/ 2071 h 46"/>
              <a:gd name="T2" fmla="*/ 5018 w 31"/>
              <a:gd name="T3" fmla="*/ 1035 h 46"/>
              <a:gd name="T4" fmla="*/ 6094 w 31"/>
              <a:gd name="T5" fmla="*/ 1035 h 46"/>
              <a:gd name="T6" fmla="*/ 6452 w 31"/>
              <a:gd name="T7" fmla="*/ 3106 h 46"/>
              <a:gd name="T8" fmla="*/ 7527 w 31"/>
              <a:gd name="T9" fmla="*/ 8283 h 46"/>
              <a:gd name="T10" fmla="*/ 10754 w 31"/>
              <a:gd name="T11" fmla="*/ 11389 h 46"/>
              <a:gd name="T12" fmla="*/ 10754 w 31"/>
              <a:gd name="T13" fmla="*/ 12424 h 46"/>
              <a:gd name="T14" fmla="*/ 9678 w 31"/>
              <a:gd name="T15" fmla="*/ 12424 h 46"/>
              <a:gd name="T16" fmla="*/ 7527 w 31"/>
              <a:gd name="T17" fmla="*/ 11389 h 46"/>
              <a:gd name="T18" fmla="*/ 7527 w 31"/>
              <a:gd name="T19" fmla="*/ 12424 h 46"/>
              <a:gd name="T20" fmla="*/ 6094 w 31"/>
              <a:gd name="T21" fmla="*/ 15530 h 46"/>
              <a:gd name="T22" fmla="*/ 5018 w 31"/>
              <a:gd name="T23" fmla="*/ 15530 h 46"/>
              <a:gd name="T24" fmla="*/ 4301 w 31"/>
              <a:gd name="T25" fmla="*/ 12424 h 46"/>
              <a:gd name="T26" fmla="*/ 3943 w 31"/>
              <a:gd name="T27" fmla="*/ 11389 h 46"/>
              <a:gd name="T28" fmla="*/ 0 w 31"/>
              <a:gd name="T29" fmla="*/ 12424 h 46"/>
              <a:gd name="T30" fmla="*/ 1075 w 31"/>
              <a:gd name="T31" fmla="*/ 11389 h 46"/>
              <a:gd name="T32" fmla="*/ 5018 w 31"/>
              <a:gd name="T33" fmla="*/ 2071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1" h="46">
                <a:moveTo>
                  <a:pt x="14" y="6"/>
                </a:moveTo>
                <a:lnTo>
                  <a:pt x="14" y="3"/>
                </a:lnTo>
                <a:cubicBezTo>
                  <a:pt x="15" y="0"/>
                  <a:pt x="17" y="0"/>
                  <a:pt x="17" y="3"/>
                </a:cubicBezTo>
                <a:cubicBezTo>
                  <a:pt x="17" y="3"/>
                  <a:pt x="18" y="6"/>
                  <a:pt x="18" y="9"/>
                </a:cubicBezTo>
                <a:cubicBezTo>
                  <a:pt x="18" y="15"/>
                  <a:pt x="20" y="15"/>
                  <a:pt x="21" y="24"/>
                </a:cubicBezTo>
                <a:cubicBezTo>
                  <a:pt x="23" y="27"/>
                  <a:pt x="25" y="27"/>
                  <a:pt x="30" y="33"/>
                </a:cubicBezTo>
                <a:lnTo>
                  <a:pt x="30" y="36"/>
                </a:lnTo>
                <a:lnTo>
                  <a:pt x="27" y="36"/>
                </a:lnTo>
                <a:cubicBezTo>
                  <a:pt x="25" y="36"/>
                  <a:pt x="23" y="36"/>
                  <a:pt x="21" y="33"/>
                </a:cubicBezTo>
                <a:lnTo>
                  <a:pt x="21" y="36"/>
                </a:lnTo>
                <a:cubicBezTo>
                  <a:pt x="21" y="39"/>
                  <a:pt x="20" y="42"/>
                  <a:pt x="17" y="45"/>
                </a:cubicBezTo>
                <a:lnTo>
                  <a:pt x="14" y="45"/>
                </a:lnTo>
                <a:cubicBezTo>
                  <a:pt x="12" y="42"/>
                  <a:pt x="12" y="39"/>
                  <a:pt x="12" y="36"/>
                </a:cubicBezTo>
                <a:cubicBezTo>
                  <a:pt x="12" y="33"/>
                  <a:pt x="12" y="33"/>
                  <a:pt x="11" y="33"/>
                </a:cubicBezTo>
                <a:cubicBezTo>
                  <a:pt x="9" y="36"/>
                  <a:pt x="0" y="36"/>
                  <a:pt x="0" y="36"/>
                </a:cubicBezTo>
                <a:cubicBezTo>
                  <a:pt x="0" y="33"/>
                  <a:pt x="2" y="33"/>
                  <a:pt x="3" y="33"/>
                </a:cubicBezTo>
                <a:cubicBezTo>
                  <a:pt x="12" y="24"/>
                  <a:pt x="14" y="15"/>
                  <a:pt x="14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20" name="Freeform 3226">
            <a:extLst>
              <a:ext uri="{FF2B5EF4-FFF2-40B4-BE49-F238E27FC236}">
                <a16:creationId xmlns:a16="http://schemas.microsoft.com/office/drawing/2014/main" id="{D91C004D-1E9F-3441-8F03-60D095C21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640138"/>
            <a:ext cx="3175" cy="7937"/>
          </a:xfrm>
          <a:custGeom>
            <a:avLst/>
            <a:gdLst>
              <a:gd name="T0" fmla="*/ 318 w 10"/>
              <a:gd name="T1" fmla="*/ 1191 h 20"/>
              <a:gd name="T2" fmla="*/ 1270 w 10"/>
              <a:gd name="T3" fmla="*/ 0 h 20"/>
              <a:gd name="T4" fmla="*/ 1905 w 10"/>
              <a:gd name="T5" fmla="*/ 2381 h 20"/>
              <a:gd name="T6" fmla="*/ 2223 w 10"/>
              <a:gd name="T7" fmla="*/ 5953 h 20"/>
              <a:gd name="T8" fmla="*/ 318 w 10"/>
              <a:gd name="T9" fmla="*/ 5953 h 20"/>
              <a:gd name="T10" fmla="*/ 318 w 10"/>
              <a:gd name="T11" fmla="*/ 2381 h 20"/>
              <a:gd name="T12" fmla="*/ 318 w 10"/>
              <a:gd name="T13" fmla="*/ 1191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20">
                <a:moveTo>
                  <a:pt x="1" y="3"/>
                </a:moveTo>
                <a:cubicBezTo>
                  <a:pt x="3" y="0"/>
                  <a:pt x="4" y="0"/>
                  <a:pt x="4" y="0"/>
                </a:cubicBezTo>
                <a:cubicBezTo>
                  <a:pt x="4" y="0"/>
                  <a:pt x="4" y="3"/>
                  <a:pt x="6" y="6"/>
                </a:cubicBezTo>
                <a:cubicBezTo>
                  <a:pt x="9" y="9"/>
                  <a:pt x="9" y="12"/>
                  <a:pt x="7" y="15"/>
                </a:cubicBezTo>
                <a:cubicBezTo>
                  <a:pt x="4" y="19"/>
                  <a:pt x="3" y="19"/>
                  <a:pt x="1" y="15"/>
                </a:cubicBezTo>
                <a:cubicBezTo>
                  <a:pt x="0" y="12"/>
                  <a:pt x="0" y="9"/>
                  <a:pt x="1" y="6"/>
                </a:cubicBezTo>
                <a:lnTo>
                  <a:pt x="1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21" name="Freeform 3227">
            <a:extLst>
              <a:ext uri="{FF2B5EF4-FFF2-40B4-BE49-F238E27FC236}">
                <a16:creationId xmlns:a16="http://schemas.microsoft.com/office/drawing/2014/main" id="{80A3F24F-A7A0-7E4D-A6E1-D3DBB2A7E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6750" y="3646488"/>
            <a:ext cx="7938" cy="4762"/>
          </a:xfrm>
          <a:custGeom>
            <a:avLst/>
            <a:gdLst>
              <a:gd name="T0" fmla="*/ 1804 w 22"/>
              <a:gd name="T1" fmla="*/ 1361 h 14"/>
              <a:gd name="T2" fmla="*/ 2887 w 22"/>
              <a:gd name="T3" fmla="*/ 1361 h 14"/>
              <a:gd name="T4" fmla="*/ 5773 w 22"/>
              <a:gd name="T5" fmla="*/ 1361 h 14"/>
              <a:gd name="T6" fmla="*/ 7577 w 22"/>
              <a:gd name="T7" fmla="*/ 2381 h 14"/>
              <a:gd name="T8" fmla="*/ 6495 w 22"/>
              <a:gd name="T9" fmla="*/ 2381 h 14"/>
              <a:gd name="T10" fmla="*/ 4330 w 22"/>
              <a:gd name="T11" fmla="*/ 3401 h 14"/>
              <a:gd name="T12" fmla="*/ 1804 w 22"/>
              <a:gd name="T13" fmla="*/ 1361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14">
                <a:moveTo>
                  <a:pt x="5" y="4"/>
                </a:moveTo>
                <a:lnTo>
                  <a:pt x="8" y="4"/>
                </a:lnTo>
                <a:cubicBezTo>
                  <a:pt x="9" y="0"/>
                  <a:pt x="9" y="0"/>
                  <a:pt x="16" y="4"/>
                </a:cubicBezTo>
                <a:cubicBezTo>
                  <a:pt x="20" y="4"/>
                  <a:pt x="21" y="4"/>
                  <a:pt x="21" y="7"/>
                </a:cubicBezTo>
                <a:lnTo>
                  <a:pt x="18" y="7"/>
                </a:lnTo>
                <a:lnTo>
                  <a:pt x="12" y="10"/>
                </a:lnTo>
                <a:cubicBezTo>
                  <a:pt x="8" y="13"/>
                  <a:pt x="0" y="7"/>
                  <a:pt x="5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22" name="Freeform 3228">
            <a:extLst>
              <a:ext uri="{FF2B5EF4-FFF2-40B4-BE49-F238E27FC236}">
                <a16:creationId xmlns:a16="http://schemas.microsoft.com/office/drawing/2014/main" id="{98C307AF-1C58-204C-A207-224028479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648075"/>
            <a:ext cx="7937" cy="15875"/>
          </a:xfrm>
          <a:custGeom>
            <a:avLst/>
            <a:gdLst>
              <a:gd name="T0" fmla="*/ 1443 w 22"/>
              <a:gd name="T1" fmla="*/ 2071 h 46"/>
              <a:gd name="T2" fmla="*/ 1443 w 22"/>
              <a:gd name="T3" fmla="*/ 1035 h 46"/>
              <a:gd name="T4" fmla="*/ 2165 w 22"/>
              <a:gd name="T5" fmla="*/ 1035 h 46"/>
              <a:gd name="T6" fmla="*/ 2165 w 22"/>
              <a:gd name="T7" fmla="*/ 3106 h 46"/>
              <a:gd name="T8" fmla="*/ 4329 w 22"/>
              <a:gd name="T9" fmla="*/ 8283 h 46"/>
              <a:gd name="T10" fmla="*/ 6855 w 22"/>
              <a:gd name="T11" fmla="*/ 11389 h 46"/>
              <a:gd name="T12" fmla="*/ 7576 w 22"/>
              <a:gd name="T13" fmla="*/ 12424 h 46"/>
              <a:gd name="T14" fmla="*/ 5772 w 22"/>
              <a:gd name="T15" fmla="*/ 12424 h 46"/>
              <a:gd name="T16" fmla="*/ 4329 w 22"/>
              <a:gd name="T17" fmla="*/ 11389 h 46"/>
              <a:gd name="T18" fmla="*/ 3608 w 22"/>
              <a:gd name="T19" fmla="*/ 12424 h 46"/>
              <a:gd name="T20" fmla="*/ 2165 w 22"/>
              <a:gd name="T21" fmla="*/ 15530 h 46"/>
              <a:gd name="T22" fmla="*/ 1443 w 22"/>
              <a:gd name="T23" fmla="*/ 15530 h 46"/>
              <a:gd name="T24" fmla="*/ 0 w 22"/>
              <a:gd name="T25" fmla="*/ 12424 h 46"/>
              <a:gd name="T26" fmla="*/ 0 w 22"/>
              <a:gd name="T27" fmla="*/ 6212 h 46"/>
              <a:gd name="T28" fmla="*/ 1443 w 22"/>
              <a:gd name="T29" fmla="*/ 2071 h 4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2" h="46">
                <a:moveTo>
                  <a:pt x="4" y="6"/>
                </a:moveTo>
                <a:lnTo>
                  <a:pt x="4" y="3"/>
                </a:lnTo>
                <a:cubicBezTo>
                  <a:pt x="4" y="0"/>
                  <a:pt x="4" y="0"/>
                  <a:pt x="6" y="3"/>
                </a:cubicBezTo>
                <a:lnTo>
                  <a:pt x="6" y="9"/>
                </a:lnTo>
                <a:cubicBezTo>
                  <a:pt x="7" y="15"/>
                  <a:pt x="9" y="15"/>
                  <a:pt x="12" y="24"/>
                </a:cubicBezTo>
                <a:cubicBezTo>
                  <a:pt x="13" y="24"/>
                  <a:pt x="13" y="27"/>
                  <a:pt x="19" y="33"/>
                </a:cubicBezTo>
                <a:lnTo>
                  <a:pt x="21" y="36"/>
                </a:lnTo>
                <a:lnTo>
                  <a:pt x="16" y="36"/>
                </a:lnTo>
                <a:cubicBezTo>
                  <a:pt x="13" y="36"/>
                  <a:pt x="12" y="33"/>
                  <a:pt x="12" y="33"/>
                </a:cubicBezTo>
                <a:cubicBezTo>
                  <a:pt x="12" y="33"/>
                  <a:pt x="10" y="33"/>
                  <a:pt x="10" y="36"/>
                </a:cubicBezTo>
                <a:cubicBezTo>
                  <a:pt x="10" y="39"/>
                  <a:pt x="9" y="42"/>
                  <a:pt x="6" y="45"/>
                </a:cubicBezTo>
                <a:lnTo>
                  <a:pt x="4" y="45"/>
                </a:lnTo>
                <a:cubicBezTo>
                  <a:pt x="1" y="42"/>
                  <a:pt x="1" y="39"/>
                  <a:pt x="0" y="36"/>
                </a:cubicBezTo>
                <a:cubicBezTo>
                  <a:pt x="1" y="30"/>
                  <a:pt x="1" y="27"/>
                  <a:pt x="0" y="18"/>
                </a:cubicBezTo>
                <a:cubicBezTo>
                  <a:pt x="1" y="15"/>
                  <a:pt x="4" y="9"/>
                  <a:pt x="4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23" name="Freeform 3229">
            <a:extLst>
              <a:ext uri="{FF2B5EF4-FFF2-40B4-BE49-F238E27FC236}">
                <a16:creationId xmlns:a16="http://schemas.microsoft.com/office/drawing/2014/main" id="{6C94943E-8557-814B-8E0F-F44AC8004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3721100"/>
            <a:ext cx="3175" cy="9525"/>
          </a:xfrm>
          <a:custGeom>
            <a:avLst/>
            <a:gdLst>
              <a:gd name="T0" fmla="*/ 953 w 10"/>
              <a:gd name="T1" fmla="*/ 2286 h 25"/>
              <a:gd name="T2" fmla="*/ 1588 w 10"/>
              <a:gd name="T3" fmla="*/ 1143 h 25"/>
              <a:gd name="T4" fmla="*/ 2540 w 10"/>
              <a:gd name="T5" fmla="*/ 1143 h 25"/>
              <a:gd name="T6" fmla="*/ 2540 w 10"/>
              <a:gd name="T7" fmla="*/ 3429 h 25"/>
              <a:gd name="T8" fmla="*/ 2858 w 10"/>
              <a:gd name="T9" fmla="*/ 8001 h 25"/>
              <a:gd name="T10" fmla="*/ 635 w 10"/>
              <a:gd name="T11" fmla="*/ 8001 h 25"/>
              <a:gd name="T12" fmla="*/ 635 w 10"/>
              <a:gd name="T13" fmla="*/ 3429 h 25"/>
              <a:gd name="T14" fmla="*/ 953 w 10"/>
              <a:gd name="T15" fmla="*/ 2286 h 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25">
                <a:moveTo>
                  <a:pt x="3" y="6"/>
                </a:moveTo>
                <a:cubicBezTo>
                  <a:pt x="3" y="6"/>
                  <a:pt x="3" y="3"/>
                  <a:pt x="5" y="3"/>
                </a:cubicBezTo>
                <a:cubicBezTo>
                  <a:pt x="6" y="0"/>
                  <a:pt x="8" y="0"/>
                  <a:pt x="8" y="3"/>
                </a:cubicBezTo>
                <a:cubicBezTo>
                  <a:pt x="6" y="6"/>
                  <a:pt x="6" y="6"/>
                  <a:pt x="8" y="9"/>
                </a:cubicBezTo>
                <a:cubicBezTo>
                  <a:pt x="9" y="12"/>
                  <a:pt x="9" y="15"/>
                  <a:pt x="9" y="21"/>
                </a:cubicBezTo>
                <a:cubicBezTo>
                  <a:pt x="8" y="24"/>
                  <a:pt x="3" y="24"/>
                  <a:pt x="2" y="21"/>
                </a:cubicBezTo>
                <a:cubicBezTo>
                  <a:pt x="0" y="15"/>
                  <a:pt x="0" y="15"/>
                  <a:pt x="2" y="9"/>
                </a:cubicBezTo>
                <a:cubicBezTo>
                  <a:pt x="3" y="9"/>
                  <a:pt x="3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24" name="Freeform 3230">
            <a:extLst>
              <a:ext uri="{FF2B5EF4-FFF2-40B4-BE49-F238E27FC236}">
                <a16:creationId xmlns:a16="http://schemas.microsoft.com/office/drawing/2014/main" id="{37D51FCF-12EC-2B45-86D0-C6E03EC90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3729038"/>
            <a:ext cx="7938" cy="3175"/>
          </a:xfrm>
          <a:custGeom>
            <a:avLst/>
            <a:gdLst>
              <a:gd name="T0" fmla="*/ 1035 w 23"/>
              <a:gd name="T1" fmla="*/ 953 h 10"/>
              <a:gd name="T2" fmla="*/ 1726 w 23"/>
              <a:gd name="T3" fmla="*/ 0 h 10"/>
              <a:gd name="T4" fmla="*/ 4832 w 23"/>
              <a:gd name="T5" fmla="*/ 0 h 10"/>
              <a:gd name="T6" fmla="*/ 7593 w 23"/>
              <a:gd name="T7" fmla="*/ 1905 h 10"/>
              <a:gd name="T8" fmla="*/ 6903 w 23"/>
              <a:gd name="T9" fmla="*/ 1905 h 10"/>
              <a:gd name="T10" fmla="*/ 4487 w 23"/>
              <a:gd name="T11" fmla="*/ 1905 h 10"/>
              <a:gd name="T12" fmla="*/ 1035 w 23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0">
                <a:moveTo>
                  <a:pt x="3" y="3"/>
                </a:moveTo>
                <a:cubicBezTo>
                  <a:pt x="3" y="0"/>
                  <a:pt x="5" y="0"/>
                  <a:pt x="5" y="0"/>
                </a:cubicBezTo>
                <a:lnTo>
                  <a:pt x="14" y="0"/>
                </a:lnTo>
                <a:cubicBezTo>
                  <a:pt x="20" y="3"/>
                  <a:pt x="20" y="3"/>
                  <a:pt x="22" y="6"/>
                </a:cubicBezTo>
                <a:lnTo>
                  <a:pt x="20" y="6"/>
                </a:lnTo>
                <a:lnTo>
                  <a:pt x="13" y="6"/>
                </a:lnTo>
                <a:cubicBezTo>
                  <a:pt x="8" y="9"/>
                  <a:pt x="0" y="6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25" name="Freeform 3231">
            <a:extLst>
              <a:ext uri="{FF2B5EF4-FFF2-40B4-BE49-F238E27FC236}">
                <a16:creationId xmlns:a16="http://schemas.microsoft.com/office/drawing/2014/main" id="{D6FAE073-6186-4441-B38B-AAA772F1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3" y="3729038"/>
            <a:ext cx="7937" cy="3175"/>
          </a:xfrm>
          <a:custGeom>
            <a:avLst/>
            <a:gdLst>
              <a:gd name="T0" fmla="*/ 361 w 22"/>
              <a:gd name="T1" fmla="*/ 953 h 10"/>
              <a:gd name="T2" fmla="*/ 2525 w 22"/>
              <a:gd name="T3" fmla="*/ 953 h 10"/>
              <a:gd name="T4" fmla="*/ 4690 w 22"/>
              <a:gd name="T5" fmla="*/ 0 h 10"/>
              <a:gd name="T6" fmla="*/ 5772 w 22"/>
              <a:gd name="T7" fmla="*/ 1905 h 10"/>
              <a:gd name="T8" fmla="*/ 3247 w 22"/>
              <a:gd name="T9" fmla="*/ 1905 h 10"/>
              <a:gd name="T10" fmla="*/ 1443 w 22"/>
              <a:gd name="T11" fmla="*/ 1905 h 10"/>
              <a:gd name="T12" fmla="*/ 0 w 22"/>
              <a:gd name="T13" fmla="*/ 953 h 10"/>
              <a:gd name="T14" fmla="*/ 361 w 22"/>
              <a:gd name="T15" fmla="*/ 95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10">
                <a:moveTo>
                  <a:pt x="1" y="3"/>
                </a:moveTo>
                <a:lnTo>
                  <a:pt x="7" y="3"/>
                </a:lnTo>
                <a:cubicBezTo>
                  <a:pt x="9" y="0"/>
                  <a:pt x="10" y="0"/>
                  <a:pt x="13" y="0"/>
                </a:cubicBezTo>
                <a:cubicBezTo>
                  <a:pt x="18" y="0"/>
                  <a:pt x="21" y="6"/>
                  <a:pt x="16" y="6"/>
                </a:cubicBezTo>
                <a:cubicBezTo>
                  <a:pt x="15" y="9"/>
                  <a:pt x="12" y="9"/>
                  <a:pt x="9" y="6"/>
                </a:cubicBezTo>
                <a:lnTo>
                  <a:pt x="4" y="6"/>
                </a:lnTo>
                <a:cubicBezTo>
                  <a:pt x="3" y="6"/>
                  <a:pt x="1" y="6"/>
                  <a:pt x="0" y="3"/>
                </a:cubicBezTo>
                <a:lnTo>
                  <a:pt x="1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26" name="Freeform 3232">
            <a:extLst>
              <a:ext uri="{FF2B5EF4-FFF2-40B4-BE49-F238E27FC236}">
                <a16:creationId xmlns:a16="http://schemas.microsoft.com/office/drawing/2014/main" id="{BFC189CF-4D2A-AD4F-9FF0-948DCCAE4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950" y="3730625"/>
            <a:ext cx="11113" cy="15875"/>
          </a:xfrm>
          <a:custGeom>
            <a:avLst/>
            <a:gdLst>
              <a:gd name="T0" fmla="*/ 4167 w 32"/>
              <a:gd name="T1" fmla="*/ 2165 h 44"/>
              <a:gd name="T2" fmla="*/ 4167 w 32"/>
              <a:gd name="T3" fmla="*/ 0 h 44"/>
              <a:gd name="T4" fmla="*/ 5209 w 32"/>
              <a:gd name="T5" fmla="*/ 0 h 44"/>
              <a:gd name="T6" fmla="*/ 5904 w 32"/>
              <a:gd name="T7" fmla="*/ 3247 h 44"/>
              <a:gd name="T8" fmla="*/ 6946 w 32"/>
              <a:gd name="T9" fmla="*/ 7577 h 44"/>
              <a:gd name="T10" fmla="*/ 9724 w 32"/>
              <a:gd name="T11" fmla="*/ 12267 h 44"/>
              <a:gd name="T12" fmla="*/ 10766 w 32"/>
              <a:gd name="T13" fmla="*/ 13349 h 44"/>
              <a:gd name="T14" fmla="*/ 9029 w 32"/>
              <a:gd name="T15" fmla="*/ 13349 h 44"/>
              <a:gd name="T16" fmla="*/ 6946 w 32"/>
              <a:gd name="T17" fmla="*/ 13349 h 44"/>
              <a:gd name="T18" fmla="*/ 5209 w 32"/>
              <a:gd name="T19" fmla="*/ 15514 h 44"/>
              <a:gd name="T20" fmla="*/ 4167 w 32"/>
              <a:gd name="T21" fmla="*/ 15514 h 44"/>
              <a:gd name="T22" fmla="*/ 3126 w 32"/>
              <a:gd name="T23" fmla="*/ 13349 h 44"/>
              <a:gd name="T24" fmla="*/ 0 w 32"/>
              <a:gd name="T25" fmla="*/ 13349 h 44"/>
              <a:gd name="T26" fmla="*/ 695 w 32"/>
              <a:gd name="T27" fmla="*/ 12267 h 44"/>
              <a:gd name="T28" fmla="*/ 4167 w 32"/>
              <a:gd name="T29" fmla="*/ 2165 h 4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2" h="44">
                <a:moveTo>
                  <a:pt x="12" y="6"/>
                </a:moveTo>
                <a:lnTo>
                  <a:pt x="12" y="0"/>
                </a:lnTo>
                <a:lnTo>
                  <a:pt x="15" y="0"/>
                </a:lnTo>
                <a:cubicBezTo>
                  <a:pt x="17" y="3"/>
                  <a:pt x="17" y="6"/>
                  <a:pt x="17" y="9"/>
                </a:cubicBezTo>
                <a:cubicBezTo>
                  <a:pt x="17" y="12"/>
                  <a:pt x="18" y="15"/>
                  <a:pt x="20" y="21"/>
                </a:cubicBezTo>
                <a:cubicBezTo>
                  <a:pt x="23" y="25"/>
                  <a:pt x="23" y="28"/>
                  <a:pt x="28" y="34"/>
                </a:cubicBezTo>
                <a:lnTo>
                  <a:pt x="31" y="37"/>
                </a:lnTo>
                <a:lnTo>
                  <a:pt x="26" y="37"/>
                </a:lnTo>
                <a:lnTo>
                  <a:pt x="20" y="37"/>
                </a:lnTo>
                <a:cubicBezTo>
                  <a:pt x="18" y="40"/>
                  <a:pt x="18" y="43"/>
                  <a:pt x="15" y="43"/>
                </a:cubicBezTo>
                <a:lnTo>
                  <a:pt x="12" y="43"/>
                </a:lnTo>
                <a:cubicBezTo>
                  <a:pt x="11" y="43"/>
                  <a:pt x="9" y="40"/>
                  <a:pt x="9" y="37"/>
                </a:cubicBezTo>
                <a:lnTo>
                  <a:pt x="0" y="37"/>
                </a:lnTo>
                <a:cubicBezTo>
                  <a:pt x="0" y="37"/>
                  <a:pt x="0" y="34"/>
                  <a:pt x="2" y="34"/>
                </a:cubicBezTo>
                <a:cubicBezTo>
                  <a:pt x="9" y="25"/>
                  <a:pt x="12" y="15"/>
                  <a:pt x="1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27" name="Freeform 3233">
            <a:extLst>
              <a:ext uri="{FF2B5EF4-FFF2-40B4-BE49-F238E27FC236}">
                <a16:creationId xmlns:a16="http://schemas.microsoft.com/office/drawing/2014/main" id="{54C69F67-1F61-FB4D-8E0B-032DA839A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722688"/>
            <a:ext cx="3175" cy="7937"/>
          </a:xfrm>
          <a:custGeom>
            <a:avLst/>
            <a:gdLst>
              <a:gd name="T0" fmla="*/ 953 w 10"/>
              <a:gd name="T1" fmla="*/ 1082 h 22"/>
              <a:gd name="T2" fmla="*/ 1905 w 10"/>
              <a:gd name="T3" fmla="*/ 0 h 22"/>
              <a:gd name="T4" fmla="*/ 2223 w 10"/>
              <a:gd name="T5" fmla="*/ 2165 h 22"/>
              <a:gd name="T6" fmla="*/ 2223 w 10"/>
              <a:gd name="T7" fmla="*/ 6494 h 22"/>
              <a:gd name="T8" fmla="*/ 318 w 10"/>
              <a:gd name="T9" fmla="*/ 6494 h 22"/>
              <a:gd name="T10" fmla="*/ 318 w 10"/>
              <a:gd name="T11" fmla="*/ 3247 h 22"/>
              <a:gd name="T12" fmla="*/ 953 w 10"/>
              <a:gd name="T13" fmla="*/ 1082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22">
                <a:moveTo>
                  <a:pt x="3" y="3"/>
                </a:moveTo>
                <a:cubicBezTo>
                  <a:pt x="3" y="3"/>
                  <a:pt x="4" y="0"/>
                  <a:pt x="6" y="0"/>
                </a:cubicBezTo>
                <a:cubicBezTo>
                  <a:pt x="6" y="3"/>
                  <a:pt x="6" y="3"/>
                  <a:pt x="7" y="6"/>
                </a:cubicBezTo>
                <a:cubicBezTo>
                  <a:pt x="9" y="9"/>
                  <a:pt x="9" y="12"/>
                  <a:pt x="7" y="18"/>
                </a:cubicBezTo>
                <a:cubicBezTo>
                  <a:pt x="6" y="21"/>
                  <a:pt x="4" y="21"/>
                  <a:pt x="1" y="18"/>
                </a:cubicBezTo>
                <a:cubicBezTo>
                  <a:pt x="0" y="12"/>
                  <a:pt x="0" y="12"/>
                  <a:pt x="1" y="9"/>
                </a:cubicBezTo>
                <a:cubicBezTo>
                  <a:pt x="1" y="6"/>
                  <a:pt x="3" y="3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28" name="Freeform 3234">
            <a:extLst>
              <a:ext uri="{FF2B5EF4-FFF2-40B4-BE49-F238E27FC236}">
                <a16:creationId xmlns:a16="http://schemas.microsoft.com/office/drawing/2014/main" id="{F172DFC9-E5A6-D04C-878A-121DB79E8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729038"/>
            <a:ext cx="7938" cy="3175"/>
          </a:xfrm>
          <a:custGeom>
            <a:avLst/>
            <a:gdLst>
              <a:gd name="T0" fmla="*/ 1082 w 22"/>
              <a:gd name="T1" fmla="*/ 953 h 10"/>
              <a:gd name="T2" fmla="*/ 2165 w 22"/>
              <a:gd name="T3" fmla="*/ 0 h 10"/>
              <a:gd name="T4" fmla="*/ 4691 w 22"/>
              <a:gd name="T5" fmla="*/ 953 h 10"/>
              <a:gd name="T6" fmla="*/ 7577 w 22"/>
              <a:gd name="T7" fmla="*/ 1905 h 10"/>
              <a:gd name="T8" fmla="*/ 6495 w 22"/>
              <a:gd name="T9" fmla="*/ 1905 h 10"/>
              <a:gd name="T10" fmla="*/ 3608 w 22"/>
              <a:gd name="T11" fmla="*/ 2858 h 10"/>
              <a:gd name="T12" fmla="*/ 1082 w 22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10">
                <a:moveTo>
                  <a:pt x="3" y="3"/>
                </a:moveTo>
                <a:cubicBezTo>
                  <a:pt x="3" y="3"/>
                  <a:pt x="4" y="0"/>
                  <a:pt x="6" y="0"/>
                </a:cubicBezTo>
                <a:cubicBezTo>
                  <a:pt x="7" y="0"/>
                  <a:pt x="9" y="0"/>
                  <a:pt x="13" y="3"/>
                </a:cubicBezTo>
                <a:cubicBezTo>
                  <a:pt x="18" y="3"/>
                  <a:pt x="19" y="3"/>
                  <a:pt x="21" y="6"/>
                </a:cubicBezTo>
                <a:lnTo>
                  <a:pt x="18" y="6"/>
                </a:lnTo>
                <a:cubicBezTo>
                  <a:pt x="16" y="6"/>
                  <a:pt x="16" y="6"/>
                  <a:pt x="10" y="9"/>
                </a:cubicBezTo>
                <a:cubicBezTo>
                  <a:pt x="6" y="9"/>
                  <a:pt x="0" y="6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29" name="Freeform 3235">
            <a:extLst>
              <a:ext uri="{FF2B5EF4-FFF2-40B4-BE49-F238E27FC236}">
                <a16:creationId xmlns:a16="http://schemas.microsoft.com/office/drawing/2014/main" id="{C4D439D0-52F0-3746-AC16-350933447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4688" y="3729038"/>
            <a:ext cx="9525" cy="3175"/>
          </a:xfrm>
          <a:custGeom>
            <a:avLst/>
            <a:gdLst>
              <a:gd name="T0" fmla="*/ 1099 w 26"/>
              <a:gd name="T1" fmla="*/ 953 h 10"/>
              <a:gd name="T2" fmla="*/ 3663 w 26"/>
              <a:gd name="T3" fmla="*/ 953 h 10"/>
              <a:gd name="T4" fmla="*/ 5129 w 26"/>
              <a:gd name="T5" fmla="*/ 0 h 10"/>
              <a:gd name="T6" fmla="*/ 6961 w 26"/>
              <a:gd name="T7" fmla="*/ 1905 h 10"/>
              <a:gd name="T8" fmla="*/ 4030 w 26"/>
              <a:gd name="T9" fmla="*/ 1905 h 10"/>
              <a:gd name="T10" fmla="*/ 2564 w 26"/>
              <a:gd name="T11" fmla="*/ 1905 h 10"/>
              <a:gd name="T12" fmla="*/ 0 w 26"/>
              <a:gd name="T13" fmla="*/ 1905 h 10"/>
              <a:gd name="T14" fmla="*/ 1099 w 26"/>
              <a:gd name="T15" fmla="*/ 95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" h="10">
                <a:moveTo>
                  <a:pt x="3" y="3"/>
                </a:moveTo>
                <a:lnTo>
                  <a:pt x="10" y="3"/>
                </a:lnTo>
                <a:cubicBezTo>
                  <a:pt x="12" y="0"/>
                  <a:pt x="12" y="0"/>
                  <a:pt x="14" y="0"/>
                </a:cubicBezTo>
                <a:cubicBezTo>
                  <a:pt x="20" y="0"/>
                  <a:pt x="25" y="6"/>
                  <a:pt x="19" y="6"/>
                </a:cubicBezTo>
                <a:cubicBezTo>
                  <a:pt x="16" y="9"/>
                  <a:pt x="14" y="9"/>
                  <a:pt x="11" y="6"/>
                </a:cubicBezTo>
                <a:lnTo>
                  <a:pt x="7" y="6"/>
                </a:lnTo>
                <a:lnTo>
                  <a:pt x="0" y="6"/>
                </a:lnTo>
                <a:cubicBezTo>
                  <a:pt x="0" y="3"/>
                  <a:pt x="0" y="3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30" name="Freeform 3236">
            <a:extLst>
              <a:ext uri="{FF2B5EF4-FFF2-40B4-BE49-F238E27FC236}">
                <a16:creationId xmlns:a16="http://schemas.microsoft.com/office/drawing/2014/main" id="{41370CA8-5D22-2446-8BEA-9CABB2C14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7863" y="3730625"/>
            <a:ext cx="11112" cy="17463"/>
          </a:xfrm>
          <a:custGeom>
            <a:avLst/>
            <a:gdLst>
              <a:gd name="T0" fmla="*/ 4714 w 33"/>
              <a:gd name="T1" fmla="*/ 2229 h 47"/>
              <a:gd name="T2" fmla="*/ 5051 w 33"/>
              <a:gd name="T3" fmla="*/ 0 h 47"/>
              <a:gd name="T4" fmla="*/ 5724 w 33"/>
              <a:gd name="T5" fmla="*/ 1115 h 47"/>
              <a:gd name="T6" fmla="*/ 6061 w 33"/>
              <a:gd name="T7" fmla="*/ 3344 h 47"/>
              <a:gd name="T8" fmla="*/ 7745 w 33"/>
              <a:gd name="T9" fmla="*/ 7803 h 47"/>
              <a:gd name="T10" fmla="*/ 9765 w 33"/>
              <a:gd name="T11" fmla="*/ 12633 h 47"/>
              <a:gd name="T12" fmla="*/ 10775 w 33"/>
              <a:gd name="T13" fmla="*/ 13747 h 47"/>
              <a:gd name="T14" fmla="*/ 9092 w 33"/>
              <a:gd name="T15" fmla="*/ 13747 h 47"/>
              <a:gd name="T16" fmla="*/ 7745 w 33"/>
              <a:gd name="T17" fmla="*/ 13747 h 47"/>
              <a:gd name="T18" fmla="*/ 6735 w 33"/>
              <a:gd name="T19" fmla="*/ 13747 h 47"/>
              <a:gd name="T20" fmla="*/ 5724 w 33"/>
              <a:gd name="T21" fmla="*/ 15977 h 47"/>
              <a:gd name="T22" fmla="*/ 5051 w 33"/>
              <a:gd name="T23" fmla="*/ 15977 h 47"/>
              <a:gd name="T24" fmla="*/ 3704 w 33"/>
              <a:gd name="T25" fmla="*/ 13747 h 47"/>
              <a:gd name="T26" fmla="*/ 3031 w 33"/>
              <a:gd name="T27" fmla="*/ 13747 h 47"/>
              <a:gd name="T28" fmla="*/ 0 w 33"/>
              <a:gd name="T29" fmla="*/ 13747 h 47"/>
              <a:gd name="T30" fmla="*/ 1010 w 33"/>
              <a:gd name="T31" fmla="*/ 12633 h 47"/>
              <a:gd name="T32" fmla="*/ 4714 w 33"/>
              <a:gd name="T33" fmla="*/ 2229 h 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3" h="47">
                <a:moveTo>
                  <a:pt x="14" y="6"/>
                </a:moveTo>
                <a:cubicBezTo>
                  <a:pt x="14" y="3"/>
                  <a:pt x="15" y="3"/>
                  <a:pt x="15" y="0"/>
                </a:cubicBezTo>
                <a:cubicBezTo>
                  <a:pt x="17" y="0"/>
                  <a:pt x="17" y="0"/>
                  <a:pt x="17" y="3"/>
                </a:cubicBezTo>
                <a:cubicBezTo>
                  <a:pt x="17" y="3"/>
                  <a:pt x="18" y="6"/>
                  <a:pt x="18" y="9"/>
                </a:cubicBezTo>
                <a:cubicBezTo>
                  <a:pt x="18" y="12"/>
                  <a:pt x="18" y="19"/>
                  <a:pt x="23" y="21"/>
                </a:cubicBezTo>
                <a:cubicBezTo>
                  <a:pt x="24" y="25"/>
                  <a:pt x="26" y="28"/>
                  <a:pt x="29" y="34"/>
                </a:cubicBezTo>
                <a:lnTo>
                  <a:pt x="32" y="37"/>
                </a:lnTo>
                <a:lnTo>
                  <a:pt x="27" y="37"/>
                </a:lnTo>
                <a:lnTo>
                  <a:pt x="23" y="37"/>
                </a:lnTo>
                <a:lnTo>
                  <a:pt x="20" y="37"/>
                </a:lnTo>
                <a:cubicBezTo>
                  <a:pt x="20" y="40"/>
                  <a:pt x="18" y="43"/>
                  <a:pt x="17" y="43"/>
                </a:cubicBezTo>
                <a:cubicBezTo>
                  <a:pt x="17" y="46"/>
                  <a:pt x="17" y="46"/>
                  <a:pt x="15" y="43"/>
                </a:cubicBezTo>
                <a:cubicBezTo>
                  <a:pt x="12" y="43"/>
                  <a:pt x="11" y="40"/>
                  <a:pt x="11" y="37"/>
                </a:cubicBezTo>
                <a:lnTo>
                  <a:pt x="9" y="37"/>
                </a:lnTo>
                <a:lnTo>
                  <a:pt x="0" y="37"/>
                </a:lnTo>
                <a:cubicBezTo>
                  <a:pt x="0" y="37"/>
                  <a:pt x="2" y="34"/>
                  <a:pt x="3" y="34"/>
                </a:cubicBezTo>
                <a:cubicBezTo>
                  <a:pt x="9" y="25"/>
                  <a:pt x="14" y="15"/>
                  <a:pt x="14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31" name="Freeform 3237">
            <a:extLst>
              <a:ext uri="{FF2B5EF4-FFF2-40B4-BE49-F238E27FC236}">
                <a16:creationId xmlns:a16="http://schemas.microsoft.com/office/drawing/2014/main" id="{A2DAFF2B-5E9C-6840-8A2D-A497D3CB4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3721100"/>
            <a:ext cx="4762" cy="9525"/>
          </a:xfrm>
          <a:custGeom>
            <a:avLst/>
            <a:gdLst>
              <a:gd name="T0" fmla="*/ 1984 w 12"/>
              <a:gd name="T1" fmla="*/ 2286 h 25"/>
              <a:gd name="T2" fmla="*/ 2381 w 12"/>
              <a:gd name="T3" fmla="*/ 1143 h 25"/>
              <a:gd name="T4" fmla="*/ 3175 w 12"/>
              <a:gd name="T5" fmla="*/ 1143 h 25"/>
              <a:gd name="T6" fmla="*/ 3175 w 12"/>
              <a:gd name="T7" fmla="*/ 3429 h 25"/>
              <a:gd name="T8" fmla="*/ 3572 w 12"/>
              <a:gd name="T9" fmla="*/ 8001 h 25"/>
              <a:gd name="T10" fmla="*/ 1191 w 12"/>
              <a:gd name="T11" fmla="*/ 8001 h 25"/>
              <a:gd name="T12" fmla="*/ 1191 w 12"/>
              <a:gd name="T13" fmla="*/ 3429 h 25"/>
              <a:gd name="T14" fmla="*/ 1984 w 12"/>
              <a:gd name="T15" fmla="*/ 2286 h 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25">
                <a:moveTo>
                  <a:pt x="5" y="6"/>
                </a:moveTo>
                <a:cubicBezTo>
                  <a:pt x="5" y="6"/>
                  <a:pt x="5" y="3"/>
                  <a:pt x="6" y="3"/>
                </a:cubicBezTo>
                <a:cubicBezTo>
                  <a:pt x="8" y="0"/>
                  <a:pt x="8" y="0"/>
                  <a:pt x="8" y="3"/>
                </a:cubicBezTo>
                <a:lnTo>
                  <a:pt x="8" y="9"/>
                </a:lnTo>
                <a:cubicBezTo>
                  <a:pt x="9" y="12"/>
                  <a:pt x="11" y="15"/>
                  <a:pt x="9" y="21"/>
                </a:cubicBezTo>
                <a:cubicBezTo>
                  <a:pt x="8" y="24"/>
                  <a:pt x="5" y="24"/>
                  <a:pt x="3" y="21"/>
                </a:cubicBezTo>
                <a:cubicBezTo>
                  <a:pt x="0" y="15"/>
                  <a:pt x="0" y="15"/>
                  <a:pt x="3" y="9"/>
                </a:cubicBezTo>
                <a:lnTo>
                  <a:pt x="5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32" name="Freeform 3238">
            <a:extLst>
              <a:ext uri="{FF2B5EF4-FFF2-40B4-BE49-F238E27FC236}">
                <a16:creationId xmlns:a16="http://schemas.microsoft.com/office/drawing/2014/main" id="{8BC08333-D193-2D4E-9CF5-E1FE26A9D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729038"/>
            <a:ext cx="7937" cy="3175"/>
          </a:xfrm>
          <a:custGeom>
            <a:avLst/>
            <a:gdLst>
              <a:gd name="T0" fmla="*/ 361 w 22"/>
              <a:gd name="T1" fmla="*/ 953 h 10"/>
              <a:gd name="T2" fmla="*/ 1443 w 22"/>
              <a:gd name="T3" fmla="*/ 0 h 10"/>
              <a:gd name="T4" fmla="*/ 4329 w 22"/>
              <a:gd name="T5" fmla="*/ 0 h 10"/>
              <a:gd name="T6" fmla="*/ 7576 w 22"/>
              <a:gd name="T7" fmla="*/ 1905 h 10"/>
              <a:gd name="T8" fmla="*/ 6494 w 22"/>
              <a:gd name="T9" fmla="*/ 1905 h 10"/>
              <a:gd name="T10" fmla="*/ 3969 w 22"/>
              <a:gd name="T11" fmla="*/ 1905 h 10"/>
              <a:gd name="T12" fmla="*/ 361 w 22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10">
                <a:moveTo>
                  <a:pt x="1" y="3"/>
                </a:moveTo>
                <a:cubicBezTo>
                  <a:pt x="1" y="3"/>
                  <a:pt x="3" y="0"/>
                  <a:pt x="4" y="0"/>
                </a:cubicBezTo>
                <a:lnTo>
                  <a:pt x="12" y="0"/>
                </a:lnTo>
                <a:cubicBezTo>
                  <a:pt x="18" y="3"/>
                  <a:pt x="21" y="3"/>
                  <a:pt x="21" y="6"/>
                </a:cubicBezTo>
                <a:lnTo>
                  <a:pt x="18" y="6"/>
                </a:lnTo>
                <a:lnTo>
                  <a:pt x="11" y="6"/>
                </a:lnTo>
                <a:cubicBezTo>
                  <a:pt x="6" y="9"/>
                  <a:pt x="0" y="6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33" name="Freeform 3239">
            <a:extLst>
              <a:ext uri="{FF2B5EF4-FFF2-40B4-BE49-F238E27FC236}">
                <a16:creationId xmlns:a16="http://schemas.microsoft.com/office/drawing/2014/main" id="{28766DC6-A207-3F40-9930-A17A5CF1A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3729038"/>
            <a:ext cx="7938" cy="3175"/>
          </a:xfrm>
          <a:custGeom>
            <a:avLst/>
            <a:gdLst>
              <a:gd name="T0" fmla="*/ 0 w 22"/>
              <a:gd name="T1" fmla="*/ 953 h 10"/>
              <a:gd name="T2" fmla="*/ 2526 w 22"/>
              <a:gd name="T3" fmla="*/ 953 h 10"/>
              <a:gd name="T4" fmla="*/ 4691 w 22"/>
              <a:gd name="T5" fmla="*/ 0 h 10"/>
              <a:gd name="T6" fmla="*/ 5773 w 22"/>
              <a:gd name="T7" fmla="*/ 1905 h 10"/>
              <a:gd name="T8" fmla="*/ 3247 w 22"/>
              <a:gd name="T9" fmla="*/ 1905 h 10"/>
              <a:gd name="T10" fmla="*/ 1443 w 22"/>
              <a:gd name="T11" fmla="*/ 1905 h 10"/>
              <a:gd name="T12" fmla="*/ 0 w 22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10">
                <a:moveTo>
                  <a:pt x="0" y="3"/>
                </a:moveTo>
                <a:lnTo>
                  <a:pt x="7" y="3"/>
                </a:lnTo>
                <a:cubicBezTo>
                  <a:pt x="10" y="0"/>
                  <a:pt x="10" y="0"/>
                  <a:pt x="13" y="0"/>
                </a:cubicBezTo>
                <a:cubicBezTo>
                  <a:pt x="18" y="0"/>
                  <a:pt x="21" y="6"/>
                  <a:pt x="16" y="6"/>
                </a:cubicBezTo>
                <a:cubicBezTo>
                  <a:pt x="16" y="9"/>
                  <a:pt x="12" y="9"/>
                  <a:pt x="9" y="6"/>
                </a:cubicBezTo>
                <a:lnTo>
                  <a:pt x="4" y="6"/>
                </a:lnTo>
                <a:cubicBezTo>
                  <a:pt x="3" y="6"/>
                  <a:pt x="0" y="6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34" name="Freeform 3240">
            <a:extLst>
              <a:ext uri="{FF2B5EF4-FFF2-40B4-BE49-F238E27FC236}">
                <a16:creationId xmlns:a16="http://schemas.microsoft.com/office/drawing/2014/main" id="{C5FF2D30-2649-894A-8472-88E3C7183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613" y="3730625"/>
            <a:ext cx="11112" cy="15875"/>
          </a:xfrm>
          <a:custGeom>
            <a:avLst/>
            <a:gdLst>
              <a:gd name="T0" fmla="*/ 5018 w 31"/>
              <a:gd name="T1" fmla="*/ 2165 h 44"/>
              <a:gd name="T2" fmla="*/ 5018 w 31"/>
              <a:gd name="T3" fmla="*/ 0 h 44"/>
              <a:gd name="T4" fmla="*/ 6094 w 31"/>
              <a:gd name="T5" fmla="*/ 0 h 44"/>
              <a:gd name="T6" fmla="*/ 6094 w 31"/>
              <a:gd name="T7" fmla="*/ 3247 h 44"/>
              <a:gd name="T8" fmla="*/ 7527 w 31"/>
              <a:gd name="T9" fmla="*/ 7577 h 44"/>
              <a:gd name="T10" fmla="*/ 10037 w 31"/>
              <a:gd name="T11" fmla="*/ 12267 h 44"/>
              <a:gd name="T12" fmla="*/ 10754 w 31"/>
              <a:gd name="T13" fmla="*/ 13349 h 44"/>
              <a:gd name="T14" fmla="*/ 10037 w 31"/>
              <a:gd name="T15" fmla="*/ 13349 h 44"/>
              <a:gd name="T16" fmla="*/ 7527 w 31"/>
              <a:gd name="T17" fmla="*/ 13349 h 44"/>
              <a:gd name="T18" fmla="*/ 7169 w 31"/>
              <a:gd name="T19" fmla="*/ 13349 h 44"/>
              <a:gd name="T20" fmla="*/ 6094 w 31"/>
              <a:gd name="T21" fmla="*/ 15514 h 44"/>
              <a:gd name="T22" fmla="*/ 5018 w 31"/>
              <a:gd name="T23" fmla="*/ 15514 h 44"/>
              <a:gd name="T24" fmla="*/ 3226 w 31"/>
              <a:gd name="T25" fmla="*/ 13349 h 44"/>
              <a:gd name="T26" fmla="*/ 0 w 31"/>
              <a:gd name="T27" fmla="*/ 13349 h 44"/>
              <a:gd name="T28" fmla="*/ 717 w 31"/>
              <a:gd name="T29" fmla="*/ 12267 h 44"/>
              <a:gd name="T30" fmla="*/ 5018 w 31"/>
              <a:gd name="T31" fmla="*/ 2165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44">
                <a:moveTo>
                  <a:pt x="14" y="6"/>
                </a:moveTo>
                <a:lnTo>
                  <a:pt x="14" y="0"/>
                </a:lnTo>
                <a:lnTo>
                  <a:pt x="17" y="0"/>
                </a:lnTo>
                <a:lnTo>
                  <a:pt x="17" y="9"/>
                </a:lnTo>
                <a:cubicBezTo>
                  <a:pt x="18" y="12"/>
                  <a:pt x="18" y="15"/>
                  <a:pt x="21" y="21"/>
                </a:cubicBezTo>
                <a:cubicBezTo>
                  <a:pt x="23" y="25"/>
                  <a:pt x="24" y="28"/>
                  <a:pt x="28" y="34"/>
                </a:cubicBezTo>
                <a:lnTo>
                  <a:pt x="30" y="37"/>
                </a:lnTo>
                <a:lnTo>
                  <a:pt x="28" y="37"/>
                </a:lnTo>
                <a:lnTo>
                  <a:pt x="21" y="37"/>
                </a:lnTo>
                <a:lnTo>
                  <a:pt x="20" y="37"/>
                </a:lnTo>
                <a:cubicBezTo>
                  <a:pt x="20" y="40"/>
                  <a:pt x="18" y="43"/>
                  <a:pt x="17" y="43"/>
                </a:cubicBezTo>
                <a:lnTo>
                  <a:pt x="14" y="43"/>
                </a:lnTo>
                <a:cubicBezTo>
                  <a:pt x="12" y="43"/>
                  <a:pt x="9" y="40"/>
                  <a:pt x="9" y="37"/>
                </a:cubicBezTo>
                <a:lnTo>
                  <a:pt x="0" y="37"/>
                </a:lnTo>
                <a:cubicBezTo>
                  <a:pt x="0" y="37"/>
                  <a:pt x="0" y="34"/>
                  <a:pt x="2" y="34"/>
                </a:cubicBezTo>
                <a:cubicBezTo>
                  <a:pt x="9" y="25"/>
                  <a:pt x="14" y="15"/>
                  <a:pt x="14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35" name="Freeform 3241">
            <a:extLst>
              <a:ext uri="{FF2B5EF4-FFF2-40B4-BE49-F238E27FC236}">
                <a16:creationId xmlns:a16="http://schemas.microsoft.com/office/drawing/2014/main" id="{E774AB84-5D81-F64C-BF2D-3BC8CF483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736975"/>
            <a:ext cx="103187" cy="82550"/>
          </a:xfrm>
          <a:custGeom>
            <a:avLst/>
            <a:gdLst>
              <a:gd name="T0" fmla="*/ 0 w 285"/>
              <a:gd name="T1" fmla="*/ 82193 h 231"/>
              <a:gd name="T2" fmla="*/ 0 w 285"/>
              <a:gd name="T3" fmla="*/ 0 h 231"/>
              <a:gd name="T4" fmla="*/ 102825 w 285"/>
              <a:gd name="T5" fmla="*/ 0 h 231"/>
              <a:gd name="T6" fmla="*/ 102825 w 285"/>
              <a:gd name="T7" fmla="*/ 82193 h 231"/>
              <a:gd name="T8" fmla="*/ 0 w 285"/>
              <a:gd name="T9" fmla="*/ 82193 h 2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5" h="231">
                <a:moveTo>
                  <a:pt x="0" y="230"/>
                </a:moveTo>
                <a:lnTo>
                  <a:pt x="0" y="0"/>
                </a:lnTo>
                <a:lnTo>
                  <a:pt x="284" y="0"/>
                </a:lnTo>
                <a:lnTo>
                  <a:pt x="284" y="230"/>
                </a:lnTo>
                <a:lnTo>
                  <a:pt x="0" y="230"/>
                </a:lnTo>
              </a:path>
            </a:pathLst>
          </a:custGeom>
          <a:solidFill>
            <a:srgbClr val="B8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36" name="Freeform 3242">
            <a:extLst>
              <a:ext uri="{FF2B5EF4-FFF2-40B4-BE49-F238E27FC236}">
                <a16:creationId xmlns:a16="http://schemas.microsoft.com/office/drawing/2014/main" id="{01A68EBD-E213-354C-A30C-A58D55962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3" y="3568700"/>
            <a:ext cx="330200" cy="250825"/>
          </a:xfrm>
          <a:custGeom>
            <a:avLst/>
            <a:gdLst>
              <a:gd name="T0" fmla="*/ 113912 w 916"/>
              <a:gd name="T1" fmla="*/ 250466 h 698"/>
              <a:gd name="T2" fmla="*/ 0 w 916"/>
              <a:gd name="T3" fmla="*/ 250466 h 698"/>
              <a:gd name="T4" fmla="*/ 0 w 916"/>
              <a:gd name="T5" fmla="*/ 0 h 698"/>
              <a:gd name="T6" fmla="*/ 329840 w 916"/>
              <a:gd name="T7" fmla="*/ 0 h 698"/>
              <a:gd name="T8" fmla="*/ 329840 w 916"/>
              <a:gd name="T9" fmla="*/ 250466 h 698"/>
              <a:gd name="T10" fmla="*/ 113912 w 916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16" h="698">
                <a:moveTo>
                  <a:pt x="316" y="697"/>
                </a:moveTo>
                <a:lnTo>
                  <a:pt x="0" y="697"/>
                </a:lnTo>
                <a:lnTo>
                  <a:pt x="0" y="0"/>
                </a:lnTo>
                <a:lnTo>
                  <a:pt x="915" y="0"/>
                </a:lnTo>
                <a:lnTo>
                  <a:pt x="915" y="697"/>
                </a:lnTo>
                <a:lnTo>
                  <a:pt x="316" y="697"/>
                </a:lnTo>
              </a:path>
            </a:pathLst>
          </a:custGeom>
          <a:solidFill>
            <a:srgbClr val="438F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37" name="Freeform 3243">
            <a:extLst>
              <a:ext uri="{FF2B5EF4-FFF2-40B4-BE49-F238E27FC236}">
                <a16:creationId xmlns:a16="http://schemas.microsoft.com/office/drawing/2014/main" id="{DA6F7657-4E2B-AF45-B2DF-C51252A61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9138" y="3806825"/>
            <a:ext cx="3175" cy="3175"/>
          </a:xfrm>
          <a:custGeom>
            <a:avLst/>
            <a:gdLst>
              <a:gd name="T0" fmla="*/ 907 w 7"/>
              <a:gd name="T1" fmla="*/ 953 h 10"/>
              <a:gd name="T2" fmla="*/ 1814 w 7"/>
              <a:gd name="T3" fmla="*/ 1905 h 10"/>
              <a:gd name="T4" fmla="*/ 2721 w 7"/>
              <a:gd name="T5" fmla="*/ 2858 h 10"/>
              <a:gd name="T6" fmla="*/ 907 w 7"/>
              <a:gd name="T7" fmla="*/ 1905 h 10"/>
              <a:gd name="T8" fmla="*/ 907 w 7"/>
              <a:gd name="T9" fmla="*/ 0 h 10"/>
              <a:gd name="T10" fmla="*/ 1814 w 7"/>
              <a:gd name="T11" fmla="*/ 0 h 10"/>
              <a:gd name="T12" fmla="*/ 907 w 7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0">
                <a:moveTo>
                  <a:pt x="2" y="3"/>
                </a:moveTo>
                <a:cubicBezTo>
                  <a:pt x="2" y="3"/>
                  <a:pt x="4" y="3"/>
                  <a:pt x="4" y="6"/>
                </a:cubicBezTo>
                <a:cubicBezTo>
                  <a:pt x="4" y="6"/>
                  <a:pt x="4" y="9"/>
                  <a:pt x="6" y="9"/>
                </a:cubicBezTo>
                <a:cubicBezTo>
                  <a:pt x="4" y="9"/>
                  <a:pt x="4" y="9"/>
                  <a:pt x="2" y="6"/>
                </a:cubicBezTo>
                <a:cubicBezTo>
                  <a:pt x="2" y="6"/>
                  <a:pt x="0" y="3"/>
                  <a:pt x="2" y="0"/>
                </a:cubicBezTo>
                <a:lnTo>
                  <a:pt x="4" y="0"/>
                </a:lnTo>
                <a:lnTo>
                  <a:pt x="2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38" name="Freeform 3244">
            <a:extLst>
              <a:ext uri="{FF2B5EF4-FFF2-40B4-BE49-F238E27FC236}">
                <a16:creationId xmlns:a16="http://schemas.microsoft.com/office/drawing/2014/main" id="{B106BE32-1BBF-4543-B078-5B334BA6A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5" y="3805238"/>
            <a:ext cx="3175" cy="4762"/>
          </a:xfrm>
          <a:custGeom>
            <a:avLst/>
            <a:gdLst>
              <a:gd name="T0" fmla="*/ 1814 w 7"/>
              <a:gd name="T1" fmla="*/ 4396 h 13"/>
              <a:gd name="T2" fmla="*/ 1361 w 7"/>
              <a:gd name="T3" fmla="*/ 4396 h 13"/>
              <a:gd name="T4" fmla="*/ 454 w 7"/>
              <a:gd name="T5" fmla="*/ 2198 h 13"/>
              <a:gd name="T6" fmla="*/ 1361 w 7"/>
              <a:gd name="T7" fmla="*/ 0 h 13"/>
              <a:gd name="T8" fmla="*/ 1814 w 7"/>
              <a:gd name="T9" fmla="*/ 1099 h 13"/>
              <a:gd name="T10" fmla="*/ 1361 w 7"/>
              <a:gd name="T11" fmla="*/ 1099 h 13"/>
              <a:gd name="T12" fmla="*/ 1361 w 7"/>
              <a:gd name="T13" fmla="*/ 2198 h 13"/>
              <a:gd name="T14" fmla="*/ 1361 w 7"/>
              <a:gd name="T15" fmla="*/ 4396 h 13"/>
              <a:gd name="T16" fmla="*/ 2721 w 7"/>
              <a:gd name="T17" fmla="*/ 1099 h 13"/>
              <a:gd name="T18" fmla="*/ 1814 w 7"/>
              <a:gd name="T19" fmla="*/ 4396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3">
                <a:moveTo>
                  <a:pt x="4" y="12"/>
                </a:moveTo>
                <a:lnTo>
                  <a:pt x="3" y="12"/>
                </a:lnTo>
                <a:cubicBezTo>
                  <a:pt x="1" y="12"/>
                  <a:pt x="0" y="9"/>
                  <a:pt x="1" y="6"/>
                </a:cubicBezTo>
                <a:cubicBezTo>
                  <a:pt x="1" y="3"/>
                  <a:pt x="3" y="0"/>
                  <a:pt x="3" y="0"/>
                </a:cubicBezTo>
                <a:lnTo>
                  <a:pt x="4" y="3"/>
                </a:lnTo>
                <a:lnTo>
                  <a:pt x="3" y="3"/>
                </a:lnTo>
                <a:lnTo>
                  <a:pt x="3" y="6"/>
                </a:lnTo>
                <a:lnTo>
                  <a:pt x="3" y="12"/>
                </a:lnTo>
                <a:cubicBezTo>
                  <a:pt x="4" y="6"/>
                  <a:pt x="6" y="3"/>
                  <a:pt x="6" y="3"/>
                </a:cubicBezTo>
                <a:cubicBezTo>
                  <a:pt x="6" y="6"/>
                  <a:pt x="4" y="6"/>
                  <a:pt x="4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39" name="Freeform 3245">
            <a:extLst>
              <a:ext uri="{FF2B5EF4-FFF2-40B4-BE49-F238E27FC236}">
                <a16:creationId xmlns:a16="http://schemas.microsoft.com/office/drawing/2014/main" id="{79181625-0B9E-0543-9936-D91A98821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3802063"/>
            <a:ext cx="3175" cy="4762"/>
          </a:xfrm>
          <a:custGeom>
            <a:avLst/>
            <a:gdLst>
              <a:gd name="T0" fmla="*/ 953 w 10"/>
              <a:gd name="T1" fmla="*/ 1361 h 14"/>
              <a:gd name="T2" fmla="*/ 2540 w 10"/>
              <a:gd name="T3" fmla="*/ 0 h 14"/>
              <a:gd name="T4" fmla="*/ 2540 w 10"/>
              <a:gd name="T5" fmla="*/ 1361 h 14"/>
              <a:gd name="T6" fmla="*/ 2858 w 10"/>
              <a:gd name="T7" fmla="*/ 2381 h 14"/>
              <a:gd name="T8" fmla="*/ 635 w 10"/>
              <a:gd name="T9" fmla="*/ 4422 h 14"/>
              <a:gd name="T10" fmla="*/ 0 w 10"/>
              <a:gd name="T11" fmla="*/ 4422 h 14"/>
              <a:gd name="T12" fmla="*/ 953 w 10"/>
              <a:gd name="T13" fmla="*/ 1361 h 14"/>
              <a:gd name="T14" fmla="*/ 2540 w 10"/>
              <a:gd name="T15" fmla="*/ 1361 h 14"/>
              <a:gd name="T16" fmla="*/ 1588 w 10"/>
              <a:gd name="T17" fmla="*/ 1361 h 14"/>
              <a:gd name="T18" fmla="*/ 635 w 10"/>
              <a:gd name="T19" fmla="*/ 3401 h 14"/>
              <a:gd name="T20" fmla="*/ 2540 w 10"/>
              <a:gd name="T21" fmla="*/ 2381 h 14"/>
              <a:gd name="T22" fmla="*/ 2540 w 10"/>
              <a:gd name="T23" fmla="*/ 1361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4">
                <a:moveTo>
                  <a:pt x="3" y="4"/>
                </a:moveTo>
                <a:cubicBezTo>
                  <a:pt x="5" y="4"/>
                  <a:pt x="6" y="0"/>
                  <a:pt x="8" y="0"/>
                </a:cubicBezTo>
                <a:lnTo>
                  <a:pt x="8" y="4"/>
                </a:lnTo>
                <a:lnTo>
                  <a:pt x="9" y="7"/>
                </a:lnTo>
                <a:cubicBezTo>
                  <a:pt x="8" y="10"/>
                  <a:pt x="5" y="10"/>
                  <a:pt x="2" y="13"/>
                </a:cubicBezTo>
                <a:lnTo>
                  <a:pt x="0" y="13"/>
                </a:lnTo>
                <a:cubicBezTo>
                  <a:pt x="0" y="10"/>
                  <a:pt x="2" y="7"/>
                  <a:pt x="3" y="4"/>
                </a:cubicBezTo>
                <a:close/>
                <a:moveTo>
                  <a:pt x="8" y="4"/>
                </a:moveTo>
                <a:lnTo>
                  <a:pt x="5" y="4"/>
                </a:lnTo>
                <a:cubicBezTo>
                  <a:pt x="3" y="4"/>
                  <a:pt x="2" y="7"/>
                  <a:pt x="2" y="10"/>
                </a:cubicBezTo>
                <a:cubicBezTo>
                  <a:pt x="5" y="7"/>
                  <a:pt x="8" y="7"/>
                  <a:pt x="8" y="7"/>
                </a:cubicBezTo>
                <a:lnTo>
                  <a:pt x="8" y="4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0" name="Freeform 3246">
            <a:extLst>
              <a:ext uri="{FF2B5EF4-FFF2-40B4-BE49-F238E27FC236}">
                <a16:creationId xmlns:a16="http://schemas.microsoft.com/office/drawing/2014/main" id="{FB9A68D9-7DFD-6743-9308-B81591E68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800475"/>
            <a:ext cx="3175" cy="3175"/>
          </a:xfrm>
          <a:custGeom>
            <a:avLst/>
            <a:gdLst>
              <a:gd name="T0" fmla="*/ 1361 w 7"/>
              <a:gd name="T1" fmla="*/ 2886 h 11"/>
              <a:gd name="T2" fmla="*/ 1361 w 7"/>
              <a:gd name="T3" fmla="*/ 1732 h 11"/>
              <a:gd name="T4" fmla="*/ 1814 w 7"/>
              <a:gd name="T5" fmla="*/ 1155 h 11"/>
              <a:gd name="T6" fmla="*/ 0 w 7"/>
              <a:gd name="T7" fmla="*/ 1155 h 11"/>
              <a:gd name="T8" fmla="*/ 2721 w 7"/>
              <a:gd name="T9" fmla="*/ 1155 h 11"/>
              <a:gd name="T10" fmla="*/ 1361 w 7"/>
              <a:gd name="T11" fmla="*/ 2886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1">
                <a:moveTo>
                  <a:pt x="3" y="10"/>
                </a:moveTo>
                <a:lnTo>
                  <a:pt x="3" y="6"/>
                </a:lnTo>
                <a:lnTo>
                  <a:pt x="4" y="4"/>
                </a:lnTo>
                <a:cubicBezTo>
                  <a:pt x="4" y="4"/>
                  <a:pt x="1" y="0"/>
                  <a:pt x="0" y="4"/>
                </a:cubicBezTo>
                <a:cubicBezTo>
                  <a:pt x="0" y="0"/>
                  <a:pt x="6" y="0"/>
                  <a:pt x="6" y="4"/>
                </a:cubicBezTo>
                <a:lnTo>
                  <a:pt x="3" y="1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1" name="Freeform 3247">
            <a:extLst>
              <a:ext uri="{FF2B5EF4-FFF2-40B4-BE49-F238E27FC236}">
                <a16:creationId xmlns:a16="http://schemas.microsoft.com/office/drawing/2014/main" id="{F1B2B0BE-9C74-4847-80F7-F7FF534F9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2475" y="3806825"/>
            <a:ext cx="3175" cy="3175"/>
          </a:xfrm>
          <a:custGeom>
            <a:avLst/>
            <a:gdLst>
              <a:gd name="T0" fmla="*/ 1361 w 7"/>
              <a:gd name="T1" fmla="*/ 2858 h 10"/>
              <a:gd name="T2" fmla="*/ 454 w 7"/>
              <a:gd name="T3" fmla="*/ 1905 h 10"/>
              <a:gd name="T4" fmla="*/ 0 w 7"/>
              <a:gd name="T5" fmla="*/ 953 h 10"/>
              <a:gd name="T6" fmla="*/ 1361 w 7"/>
              <a:gd name="T7" fmla="*/ 318 h 10"/>
              <a:gd name="T8" fmla="*/ 454 w 7"/>
              <a:gd name="T9" fmla="*/ 953 h 10"/>
              <a:gd name="T10" fmla="*/ 454 w 7"/>
              <a:gd name="T11" fmla="*/ 1905 h 10"/>
              <a:gd name="T12" fmla="*/ 1361 w 7"/>
              <a:gd name="T13" fmla="*/ 1905 h 10"/>
              <a:gd name="T14" fmla="*/ 2268 w 7"/>
              <a:gd name="T15" fmla="*/ 0 h 10"/>
              <a:gd name="T16" fmla="*/ 2268 w 7"/>
              <a:gd name="T17" fmla="*/ 2858 h 10"/>
              <a:gd name="T18" fmla="*/ 1361 w 7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0">
                <a:moveTo>
                  <a:pt x="3" y="9"/>
                </a:moveTo>
                <a:lnTo>
                  <a:pt x="1" y="6"/>
                </a:lnTo>
                <a:cubicBezTo>
                  <a:pt x="0" y="6"/>
                  <a:pt x="0" y="3"/>
                  <a:pt x="0" y="3"/>
                </a:cubicBezTo>
                <a:cubicBezTo>
                  <a:pt x="2" y="2"/>
                  <a:pt x="2" y="2"/>
                  <a:pt x="3" y="1"/>
                </a:cubicBezTo>
                <a:cubicBezTo>
                  <a:pt x="3" y="2"/>
                  <a:pt x="2" y="2"/>
                  <a:pt x="1" y="3"/>
                </a:cubicBezTo>
                <a:lnTo>
                  <a:pt x="1" y="6"/>
                </a:lnTo>
                <a:lnTo>
                  <a:pt x="3" y="6"/>
                </a:lnTo>
                <a:cubicBezTo>
                  <a:pt x="5" y="6"/>
                  <a:pt x="5" y="3"/>
                  <a:pt x="5" y="0"/>
                </a:cubicBezTo>
                <a:cubicBezTo>
                  <a:pt x="6" y="3"/>
                  <a:pt x="5" y="6"/>
                  <a:pt x="5" y="9"/>
                </a:cubicBezTo>
                <a:lnTo>
                  <a:pt x="3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2" name="Freeform 3248">
            <a:extLst>
              <a:ext uri="{FF2B5EF4-FFF2-40B4-BE49-F238E27FC236}">
                <a16:creationId xmlns:a16="http://schemas.microsoft.com/office/drawing/2014/main" id="{4477C31C-AEBF-314F-AF93-B8AC47DCD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25" y="3806825"/>
            <a:ext cx="1588" cy="3175"/>
          </a:xfrm>
          <a:custGeom>
            <a:avLst/>
            <a:gdLst>
              <a:gd name="T0" fmla="*/ 318 w 5"/>
              <a:gd name="T1" fmla="*/ 2858 h 10"/>
              <a:gd name="T2" fmla="*/ 318 w 5"/>
              <a:gd name="T3" fmla="*/ 2858 h 10"/>
              <a:gd name="T4" fmla="*/ 318 w 5"/>
              <a:gd name="T5" fmla="*/ 0 h 10"/>
              <a:gd name="T6" fmla="*/ 318 w 5"/>
              <a:gd name="T7" fmla="*/ 0 h 10"/>
              <a:gd name="T8" fmla="*/ 1270 w 5"/>
              <a:gd name="T9" fmla="*/ 953 h 10"/>
              <a:gd name="T10" fmla="*/ 318 w 5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0">
                <a:moveTo>
                  <a:pt x="1" y="9"/>
                </a:moveTo>
                <a:lnTo>
                  <a:pt x="1" y="9"/>
                </a:lnTo>
                <a:cubicBezTo>
                  <a:pt x="0" y="6"/>
                  <a:pt x="0" y="3"/>
                  <a:pt x="1" y="0"/>
                </a:cubicBezTo>
                <a:lnTo>
                  <a:pt x="4" y="3"/>
                </a:lnTo>
                <a:cubicBezTo>
                  <a:pt x="4" y="3"/>
                  <a:pt x="1" y="6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3" name="Freeform 3249">
            <a:extLst>
              <a:ext uri="{FF2B5EF4-FFF2-40B4-BE49-F238E27FC236}">
                <a16:creationId xmlns:a16="http://schemas.microsoft.com/office/drawing/2014/main" id="{30CCAD26-949F-DD4C-B5AE-6E5F3BF1E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950" y="3806825"/>
            <a:ext cx="3175" cy="3175"/>
          </a:xfrm>
          <a:custGeom>
            <a:avLst/>
            <a:gdLst>
              <a:gd name="T0" fmla="*/ 0 w 8"/>
              <a:gd name="T1" fmla="*/ 2858 h 10"/>
              <a:gd name="T2" fmla="*/ 0 w 8"/>
              <a:gd name="T3" fmla="*/ 2858 h 10"/>
              <a:gd name="T4" fmla="*/ 397 w 8"/>
              <a:gd name="T5" fmla="*/ 953 h 10"/>
              <a:gd name="T6" fmla="*/ 1588 w 8"/>
              <a:gd name="T7" fmla="*/ 0 h 10"/>
              <a:gd name="T8" fmla="*/ 2778 w 8"/>
              <a:gd name="T9" fmla="*/ 953 h 10"/>
              <a:gd name="T10" fmla="*/ 397 w 8"/>
              <a:gd name="T11" fmla="*/ 2858 h 10"/>
              <a:gd name="T12" fmla="*/ 0 w 8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0">
                <a:moveTo>
                  <a:pt x="0" y="9"/>
                </a:moveTo>
                <a:lnTo>
                  <a:pt x="0" y="9"/>
                </a:lnTo>
                <a:cubicBezTo>
                  <a:pt x="0" y="3"/>
                  <a:pt x="1" y="3"/>
                  <a:pt x="1" y="3"/>
                </a:cubicBezTo>
                <a:cubicBezTo>
                  <a:pt x="3" y="0"/>
                  <a:pt x="3" y="0"/>
                  <a:pt x="4" y="0"/>
                </a:cubicBezTo>
                <a:lnTo>
                  <a:pt x="7" y="3"/>
                </a:lnTo>
                <a:cubicBezTo>
                  <a:pt x="6" y="6"/>
                  <a:pt x="3" y="6"/>
                  <a:pt x="1" y="9"/>
                </a:cubicBezTo>
                <a:lnTo>
                  <a:pt x="0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4" name="Freeform 3250">
            <a:extLst>
              <a:ext uri="{FF2B5EF4-FFF2-40B4-BE49-F238E27FC236}">
                <a16:creationId xmlns:a16="http://schemas.microsoft.com/office/drawing/2014/main" id="{1DC9D0C6-4CDB-AD48-85B0-087582170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950" y="3802063"/>
            <a:ext cx="3175" cy="3175"/>
          </a:xfrm>
          <a:custGeom>
            <a:avLst/>
            <a:gdLst>
              <a:gd name="T0" fmla="*/ 0 w 10"/>
              <a:gd name="T1" fmla="*/ 2886 h 11"/>
              <a:gd name="T2" fmla="*/ 0 w 10"/>
              <a:gd name="T3" fmla="*/ 2020 h 11"/>
              <a:gd name="T4" fmla="*/ 1905 w 10"/>
              <a:gd name="T5" fmla="*/ 0 h 11"/>
              <a:gd name="T6" fmla="*/ 2540 w 10"/>
              <a:gd name="T7" fmla="*/ 0 h 11"/>
              <a:gd name="T8" fmla="*/ 2858 w 10"/>
              <a:gd name="T9" fmla="*/ 1155 h 11"/>
              <a:gd name="T10" fmla="*/ 2540 w 10"/>
              <a:gd name="T11" fmla="*/ 2020 h 11"/>
              <a:gd name="T12" fmla="*/ 2540 w 10"/>
              <a:gd name="T13" fmla="*/ 2020 h 11"/>
              <a:gd name="T14" fmla="*/ 1588 w 10"/>
              <a:gd name="T15" fmla="*/ 2020 h 11"/>
              <a:gd name="T16" fmla="*/ 635 w 10"/>
              <a:gd name="T17" fmla="*/ 2020 h 11"/>
              <a:gd name="T18" fmla="*/ 0 w 10"/>
              <a:gd name="T19" fmla="*/ 2886 h 11"/>
              <a:gd name="T20" fmla="*/ 2540 w 10"/>
              <a:gd name="T21" fmla="*/ 2020 h 11"/>
              <a:gd name="T22" fmla="*/ 2540 w 10"/>
              <a:gd name="T23" fmla="*/ 1155 h 11"/>
              <a:gd name="T24" fmla="*/ 1588 w 10"/>
              <a:gd name="T25" fmla="*/ 1155 h 11"/>
              <a:gd name="T26" fmla="*/ 2540 w 10"/>
              <a:gd name="T27" fmla="*/ 2020 h 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11">
                <a:moveTo>
                  <a:pt x="0" y="10"/>
                </a:moveTo>
                <a:lnTo>
                  <a:pt x="0" y="7"/>
                </a:lnTo>
                <a:cubicBezTo>
                  <a:pt x="0" y="4"/>
                  <a:pt x="5" y="0"/>
                  <a:pt x="6" y="0"/>
                </a:cubicBezTo>
                <a:lnTo>
                  <a:pt x="8" y="0"/>
                </a:lnTo>
                <a:lnTo>
                  <a:pt x="9" y="4"/>
                </a:lnTo>
                <a:lnTo>
                  <a:pt x="8" y="7"/>
                </a:lnTo>
                <a:lnTo>
                  <a:pt x="5" y="7"/>
                </a:lnTo>
                <a:lnTo>
                  <a:pt x="2" y="7"/>
                </a:lnTo>
                <a:lnTo>
                  <a:pt x="0" y="10"/>
                </a:lnTo>
                <a:close/>
                <a:moveTo>
                  <a:pt x="8" y="7"/>
                </a:moveTo>
                <a:lnTo>
                  <a:pt x="8" y="4"/>
                </a:lnTo>
                <a:cubicBezTo>
                  <a:pt x="7" y="4"/>
                  <a:pt x="6" y="4"/>
                  <a:pt x="5" y="4"/>
                </a:cubicBezTo>
                <a:cubicBezTo>
                  <a:pt x="7" y="4"/>
                  <a:pt x="8" y="7"/>
                  <a:pt x="8" y="7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5" name="Freeform 3251">
            <a:extLst>
              <a:ext uri="{FF2B5EF4-FFF2-40B4-BE49-F238E27FC236}">
                <a16:creationId xmlns:a16="http://schemas.microsoft.com/office/drawing/2014/main" id="{1640358C-C398-2042-ACD2-32125D9D9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800475"/>
            <a:ext cx="3175" cy="3175"/>
          </a:xfrm>
          <a:custGeom>
            <a:avLst/>
            <a:gdLst>
              <a:gd name="T0" fmla="*/ 1361 w 7"/>
              <a:gd name="T1" fmla="*/ 2886 h 11"/>
              <a:gd name="T2" fmla="*/ 1361 w 7"/>
              <a:gd name="T3" fmla="*/ 1732 h 11"/>
              <a:gd name="T4" fmla="*/ 0 w 7"/>
              <a:gd name="T5" fmla="*/ 0 h 11"/>
              <a:gd name="T6" fmla="*/ 0 w 7"/>
              <a:gd name="T7" fmla="*/ 0 h 11"/>
              <a:gd name="T8" fmla="*/ 2721 w 7"/>
              <a:gd name="T9" fmla="*/ 0 h 11"/>
              <a:gd name="T10" fmla="*/ 2721 w 7"/>
              <a:gd name="T11" fmla="*/ 1155 h 11"/>
              <a:gd name="T12" fmla="*/ 1361 w 7"/>
              <a:gd name="T13" fmla="*/ 2886 h 11"/>
              <a:gd name="T14" fmla="*/ 0 w 7"/>
              <a:gd name="T15" fmla="*/ 0 h 11"/>
              <a:gd name="T16" fmla="*/ 1361 w 7"/>
              <a:gd name="T17" fmla="*/ 1732 h 11"/>
              <a:gd name="T18" fmla="*/ 2721 w 7"/>
              <a:gd name="T19" fmla="*/ 1155 h 11"/>
              <a:gd name="T20" fmla="*/ 1814 w 7"/>
              <a:gd name="T21" fmla="*/ 1155 h 11"/>
              <a:gd name="T22" fmla="*/ 0 w 7"/>
              <a:gd name="T23" fmla="*/ 0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1">
                <a:moveTo>
                  <a:pt x="3" y="10"/>
                </a:moveTo>
                <a:lnTo>
                  <a:pt x="3" y="6"/>
                </a:lnTo>
                <a:cubicBezTo>
                  <a:pt x="3" y="6"/>
                  <a:pt x="1" y="4"/>
                  <a:pt x="0" y="0"/>
                </a:cubicBezTo>
                <a:cubicBezTo>
                  <a:pt x="3" y="0"/>
                  <a:pt x="4" y="0"/>
                  <a:pt x="6" y="0"/>
                </a:cubicBezTo>
                <a:cubicBezTo>
                  <a:pt x="6" y="4"/>
                  <a:pt x="6" y="4"/>
                  <a:pt x="6" y="4"/>
                </a:cubicBezTo>
                <a:lnTo>
                  <a:pt x="3" y="10"/>
                </a:lnTo>
                <a:close/>
                <a:moveTo>
                  <a:pt x="0" y="0"/>
                </a:moveTo>
                <a:cubicBezTo>
                  <a:pt x="1" y="0"/>
                  <a:pt x="3" y="4"/>
                  <a:pt x="3" y="6"/>
                </a:cubicBezTo>
                <a:lnTo>
                  <a:pt x="6" y="4"/>
                </a:lnTo>
                <a:lnTo>
                  <a:pt x="4" y="4"/>
                </a:lnTo>
                <a:cubicBezTo>
                  <a:pt x="4" y="0"/>
                  <a:pt x="1" y="0"/>
                  <a:pt x="0" y="0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6" name="Freeform 3252">
            <a:extLst>
              <a:ext uri="{FF2B5EF4-FFF2-40B4-BE49-F238E27FC236}">
                <a16:creationId xmlns:a16="http://schemas.microsoft.com/office/drawing/2014/main" id="{68A3DF55-CCF0-D04A-A843-4CC5DD256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806825"/>
            <a:ext cx="3175" cy="3175"/>
          </a:xfrm>
          <a:custGeom>
            <a:avLst/>
            <a:gdLst>
              <a:gd name="T0" fmla="*/ 1270 w 10"/>
              <a:gd name="T1" fmla="*/ 0 h 10"/>
              <a:gd name="T2" fmla="*/ 1905 w 10"/>
              <a:gd name="T3" fmla="*/ 0 h 10"/>
              <a:gd name="T4" fmla="*/ 2223 w 10"/>
              <a:gd name="T5" fmla="*/ 0 h 10"/>
              <a:gd name="T6" fmla="*/ 2858 w 10"/>
              <a:gd name="T7" fmla="*/ 1905 h 10"/>
              <a:gd name="T8" fmla="*/ 318 w 10"/>
              <a:gd name="T9" fmla="*/ 2858 h 10"/>
              <a:gd name="T10" fmla="*/ 1270 w 10"/>
              <a:gd name="T11" fmla="*/ 0 h 10"/>
              <a:gd name="T12" fmla="*/ 1905 w 10"/>
              <a:gd name="T13" fmla="*/ 0 h 10"/>
              <a:gd name="T14" fmla="*/ 1905 w 10"/>
              <a:gd name="T15" fmla="*/ 953 h 10"/>
              <a:gd name="T16" fmla="*/ 318 w 10"/>
              <a:gd name="T17" fmla="*/ 2858 h 10"/>
              <a:gd name="T18" fmla="*/ 2223 w 10"/>
              <a:gd name="T19" fmla="*/ 1905 h 10"/>
              <a:gd name="T20" fmla="*/ 1905 w 10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0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6"/>
                </a:lnTo>
                <a:cubicBezTo>
                  <a:pt x="7" y="6"/>
                  <a:pt x="6" y="6"/>
                  <a:pt x="1" y="9"/>
                </a:cubicBezTo>
                <a:cubicBezTo>
                  <a:pt x="0" y="3"/>
                  <a:pt x="3" y="3"/>
                  <a:pt x="4" y="0"/>
                </a:cubicBezTo>
                <a:close/>
                <a:moveTo>
                  <a:pt x="6" y="0"/>
                </a:moveTo>
                <a:lnTo>
                  <a:pt x="6" y="3"/>
                </a:lnTo>
                <a:cubicBezTo>
                  <a:pt x="4" y="3"/>
                  <a:pt x="3" y="3"/>
                  <a:pt x="1" y="9"/>
                </a:cubicBezTo>
                <a:cubicBezTo>
                  <a:pt x="6" y="6"/>
                  <a:pt x="7" y="6"/>
                  <a:pt x="7" y="6"/>
                </a:cubicBezTo>
                <a:lnTo>
                  <a:pt x="6" y="0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7" name="Freeform 3253">
            <a:extLst>
              <a:ext uri="{FF2B5EF4-FFF2-40B4-BE49-F238E27FC236}">
                <a16:creationId xmlns:a16="http://schemas.microsoft.com/office/drawing/2014/main" id="{5BF93BF9-AD80-0140-B92A-455D945EC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802063"/>
            <a:ext cx="3175" cy="3175"/>
          </a:xfrm>
          <a:custGeom>
            <a:avLst/>
            <a:gdLst>
              <a:gd name="T0" fmla="*/ 2778 w 8"/>
              <a:gd name="T1" fmla="*/ 2858 h 10"/>
              <a:gd name="T2" fmla="*/ 2381 w 8"/>
              <a:gd name="T3" fmla="*/ 2858 h 10"/>
              <a:gd name="T4" fmla="*/ 0 w 8"/>
              <a:gd name="T5" fmla="*/ 1905 h 10"/>
              <a:gd name="T6" fmla="*/ 2778 w 8"/>
              <a:gd name="T7" fmla="*/ 635 h 10"/>
              <a:gd name="T8" fmla="*/ 2778 w 8"/>
              <a:gd name="T9" fmla="*/ 2858 h 10"/>
              <a:gd name="T10" fmla="*/ 397 w 8"/>
              <a:gd name="T11" fmla="*/ 1905 h 10"/>
              <a:gd name="T12" fmla="*/ 2381 w 8"/>
              <a:gd name="T13" fmla="*/ 1905 h 10"/>
              <a:gd name="T14" fmla="*/ 2778 w 8"/>
              <a:gd name="T15" fmla="*/ 635 h 10"/>
              <a:gd name="T16" fmla="*/ 0 w 8"/>
              <a:gd name="T17" fmla="*/ 1905 h 10"/>
              <a:gd name="T18" fmla="*/ 397 w 8"/>
              <a:gd name="T19" fmla="*/ 190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0">
                <a:moveTo>
                  <a:pt x="7" y="9"/>
                </a:moveTo>
                <a:lnTo>
                  <a:pt x="6" y="9"/>
                </a:lnTo>
                <a:cubicBezTo>
                  <a:pt x="6" y="9"/>
                  <a:pt x="3" y="6"/>
                  <a:pt x="0" y="6"/>
                </a:cubicBezTo>
                <a:cubicBezTo>
                  <a:pt x="0" y="0"/>
                  <a:pt x="7" y="0"/>
                  <a:pt x="7" y="2"/>
                </a:cubicBezTo>
                <a:lnTo>
                  <a:pt x="7" y="9"/>
                </a:lnTo>
                <a:close/>
                <a:moveTo>
                  <a:pt x="1" y="6"/>
                </a:moveTo>
                <a:cubicBezTo>
                  <a:pt x="4" y="6"/>
                  <a:pt x="6" y="6"/>
                  <a:pt x="6" y="6"/>
                </a:cubicBezTo>
                <a:lnTo>
                  <a:pt x="7" y="2"/>
                </a:lnTo>
                <a:cubicBezTo>
                  <a:pt x="7" y="2"/>
                  <a:pt x="1" y="2"/>
                  <a:pt x="0" y="6"/>
                </a:cubicBezTo>
                <a:lnTo>
                  <a:pt x="1" y="6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8" name="Freeform 3254">
            <a:extLst>
              <a:ext uri="{FF2B5EF4-FFF2-40B4-BE49-F238E27FC236}">
                <a16:creationId xmlns:a16="http://schemas.microsoft.com/office/drawing/2014/main" id="{672F04BE-E2AF-B040-823F-4BBC477C7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808413"/>
            <a:ext cx="3175" cy="3175"/>
          </a:xfrm>
          <a:custGeom>
            <a:avLst/>
            <a:gdLst>
              <a:gd name="T0" fmla="*/ 0 w 7"/>
              <a:gd name="T1" fmla="*/ 1905 h 10"/>
              <a:gd name="T2" fmla="*/ 0 w 7"/>
              <a:gd name="T3" fmla="*/ 953 h 10"/>
              <a:gd name="T4" fmla="*/ 1361 w 7"/>
              <a:gd name="T5" fmla="*/ 0 h 10"/>
              <a:gd name="T6" fmla="*/ 2721 w 7"/>
              <a:gd name="T7" fmla="*/ 953 h 10"/>
              <a:gd name="T8" fmla="*/ 907 w 7"/>
              <a:gd name="T9" fmla="*/ 2858 h 10"/>
              <a:gd name="T10" fmla="*/ 0 w 7"/>
              <a:gd name="T11" fmla="*/ 1905 h 10"/>
              <a:gd name="T12" fmla="*/ 1361 w 7"/>
              <a:gd name="T13" fmla="*/ 953 h 10"/>
              <a:gd name="T14" fmla="*/ 907 w 7"/>
              <a:gd name="T15" fmla="*/ 953 h 10"/>
              <a:gd name="T16" fmla="*/ 907 w 7"/>
              <a:gd name="T17" fmla="*/ 1905 h 10"/>
              <a:gd name="T18" fmla="*/ 2268 w 7"/>
              <a:gd name="T19" fmla="*/ 953 h 10"/>
              <a:gd name="T20" fmla="*/ 1361 w 7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0">
                <a:moveTo>
                  <a:pt x="0" y="6"/>
                </a:moveTo>
                <a:lnTo>
                  <a:pt x="0" y="3"/>
                </a:lnTo>
                <a:cubicBezTo>
                  <a:pt x="2" y="3"/>
                  <a:pt x="2" y="0"/>
                  <a:pt x="3" y="0"/>
                </a:cubicBezTo>
                <a:cubicBezTo>
                  <a:pt x="3" y="0"/>
                  <a:pt x="5" y="0"/>
                  <a:pt x="6" y="3"/>
                </a:cubicBezTo>
                <a:cubicBezTo>
                  <a:pt x="6" y="3"/>
                  <a:pt x="3" y="6"/>
                  <a:pt x="2" y="9"/>
                </a:cubicBezTo>
                <a:cubicBezTo>
                  <a:pt x="2" y="9"/>
                  <a:pt x="2" y="6"/>
                  <a:pt x="0" y="6"/>
                </a:cubicBezTo>
                <a:close/>
                <a:moveTo>
                  <a:pt x="3" y="3"/>
                </a:moveTo>
                <a:lnTo>
                  <a:pt x="2" y="3"/>
                </a:lnTo>
                <a:lnTo>
                  <a:pt x="2" y="6"/>
                </a:lnTo>
                <a:cubicBezTo>
                  <a:pt x="3" y="6"/>
                  <a:pt x="5" y="3"/>
                  <a:pt x="5" y="3"/>
                </a:cubicBezTo>
                <a:lnTo>
                  <a:pt x="3" y="3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9" name="Freeform 3255">
            <a:extLst>
              <a:ext uri="{FF2B5EF4-FFF2-40B4-BE49-F238E27FC236}">
                <a16:creationId xmlns:a16="http://schemas.microsoft.com/office/drawing/2014/main" id="{6279597F-B2DE-7849-9012-04DCFC054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7863" y="3781425"/>
            <a:ext cx="3175" cy="3175"/>
          </a:xfrm>
          <a:custGeom>
            <a:avLst/>
            <a:gdLst>
              <a:gd name="T0" fmla="*/ 1905 w 10"/>
              <a:gd name="T1" fmla="*/ 2858 h 10"/>
              <a:gd name="T2" fmla="*/ 1905 w 10"/>
              <a:gd name="T3" fmla="*/ 2858 h 10"/>
              <a:gd name="T4" fmla="*/ 0 w 10"/>
              <a:gd name="T5" fmla="*/ 1905 h 10"/>
              <a:gd name="T6" fmla="*/ 2858 w 10"/>
              <a:gd name="T7" fmla="*/ 1905 h 10"/>
              <a:gd name="T8" fmla="*/ 1905 w 10"/>
              <a:gd name="T9" fmla="*/ 2858 h 10"/>
              <a:gd name="T10" fmla="*/ 318 w 10"/>
              <a:gd name="T11" fmla="*/ 1905 h 10"/>
              <a:gd name="T12" fmla="*/ 1905 w 10"/>
              <a:gd name="T13" fmla="*/ 2858 h 10"/>
              <a:gd name="T14" fmla="*/ 2223 w 10"/>
              <a:gd name="T15" fmla="*/ 1905 h 10"/>
              <a:gd name="T16" fmla="*/ 0 w 10"/>
              <a:gd name="T17" fmla="*/ 1905 h 10"/>
              <a:gd name="T18" fmla="*/ 318 w 10"/>
              <a:gd name="T19" fmla="*/ 190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6" y="9"/>
                </a:moveTo>
                <a:lnTo>
                  <a:pt x="6" y="9"/>
                </a:lnTo>
                <a:cubicBezTo>
                  <a:pt x="6" y="9"/>
                  <a:pt x="4" y="6"/>
                  <a:pt x="0" y="6"/>
                </a:cubicBezTo>
                <a:cubicBezTo>
                  <a:pt x="1" y="0"/>
                  <a:pt x="9" y="0"/>
                  <a:pt x="9" y="6"/>
                </a:cubicBezTo>
                <a:lnTo>
                  <a:pt x="6" y="9"/>
                </a:lnTo>
                <a:close/>
                <a:moveTo>
                  <a:pt x="1" y="6"/>
                </a:moveTo>
                <a:cubicBezTo>
                  <a:pt x="4" y="6"/>
                  <a:pt x="6" y="6"/>
                  <a:pt x="6" y="9"/>
                </a:cubicBezTo>
                <a:lnTo>
                  <a:pt x="7" y="6"/>
                </a:lnTo>
                <a:cubicBezTo>
                  <a:pt x="7" y="3"/>
                  <a:pt x="2" y="0"/>
                  <a:pt x="0" y="6"/>
                </a:cubicBezTo>
                <a:cubicBezTo>
                  <a:pt x="0" y="6"/>
                  <a:pt x="0" y="6"/>
                  <a:pt x="1" y="6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0" name="Freeform 3256">
            <a:extLst>
              <a:ext uri="{FF2B5EF4-FFF2-40B4-BE49-F238E27FC236}">
                <a16:creationId xmlns:a16="http://schemas.microsoft.com/office/drawing/2014/main" id="{1FA43774-7FD5-AC44-8419-6A992624B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6275" y="3786188"/>
            <a:ext cx="3175" cy="3175"/>
          </a:xfrm>
          <a:custGeom>
            <a:avLst/>
            <a:gdLst>
              <a:gd name="T0" fmla="*/ 0 w 8"/>
              <a:gd name="T1" fmla="*/ 2858 h 10"/>
              <a:gd name="T2" fmla="*/ 397 w 8"/>
              <a:gd name="T3" fmla="*/ 0 h 10"/>
              <a:gd name="T4" fmla="*/ 1191 w 8"/>
              <a:gd name="T5" fmla="*/ 0 h 10"/>
              <a:gd name="T6" fmla="*/ 397 w 8"/>
              <a:gd name="T7" fmla="*/ 1905 h 10"/>
              <a:gd name="T8" fmla="*/ 1984 w 8"/>
              <a:gd name="T9" fmla="*/ 953 h 10"/>
              <a:gd name="T10" fmla="*/ 1984 w 8"/>
              <a:gd name="T11" fmla="*/ 0 h 10"/>
              <a:gd name="T12" fmla="*/ 2778 w 8"/>
              <a:gd name="T13" fmla="*/ 953 h 10"/>
              <a:gd name="T14" fmla="*/ 0 w 8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0">
                <a:moveTo>
                  <a:pt x="0" y="9"/>
                </a:moveTo>
                <a:cubicBezTo>
                  <a:pt x="0" y="3"/>
                  <a:pt x="1" y="0"/>
                  <a:pt x="1" y="0"/>
                </a:cubicBezTo>
                <a:lnTo>
                  <a:pt x="3" y="0"/>
                </a:lnTo>
                <a:cubicBezTo>
                  <a:pt x="3" y="0"/>
                  <a:pt x="1" y="3"/>
                  <a:pt x="1" y="6"/>
                </a:cubicBezTo>
                <a:cubicBezTo>
                  <a:pt x="3" y="3"/>
                  <a:pt x="5" y="3"/>
                  <a:pt x="5" y="3"/>
                </a:cubicBezTo>
                <a:lnTo>
                  <a:pt x="5" y="0"/>
                </a:lnTo>
                <a:lnTo>
                  <a:pt x="7" y="3"/>
                </a:lnTo>
                <a:cubicBezTo>
                  <a:pt x="5" y="3"/>
                  <a:pt x="3" y="3"/>
                  <a:pt x="0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1" name="Freeform 3257">
            <a:extLst>
              <a:ext uri="{FF2B5EF4-FFF2-40B4-BE49-F238E27FC236}">
                <a16:creationId xmlns:a16="http://schemas.microsoft.com/office/drawing/2014/main" id="{AB6AB6CE-420A-1948-A82E-22DD80E78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779838"/>
            <a:ext cx="3175" cy="4762"/>
          </a:xfrm>
          <a:custGeom>
            <a:avLst/>
            <a:gdLst>
              <a:gd name="T0" fmla="*/ 1270 w 10"/>
              <a:gd name="T1" fmla="*/ 4396 h 13"/>
              <a:gd name="T2" fmla="*/ 953 w 10"/>
              <a:gd name="T3" fmla="*/ 3297 h 13"/>
              <a:gd name="T4" fmla="*/ 0 w 10"/>
              <a:gd name="T5" fmla="*/ 1099 h 13"/>
              <a:gd name="T6" fmla="*/ 1270 w 10"/>
              <a:gd name="T7" fmla="*/ 3297 h 13"/>
              <a:gd name="T8" fmla="*/ 2223 w 10"/>
              <a:gd name="T9" fmla="*/ 2198 h 13"/>
              <a:gd name="T10" fmla="*/ 1905 w 10"/>
              <a:gd name="T11" fmla="*/ 2198 h 13"/>
              <a:gd name="T12" fmla="*/ 318 w 10"/>
              <a:gd name="T13" fmla="*/ 1099 h 13"/>
              <a:gd name="T14" fmla="*/ 0 w 10"/>
              <a:gd name="T15" fmla="*/ 1099 h 13"/>
              <a:gd name="T16" fmla="*/ 318 w 10"/>
              <a:gd name="T17" fmla="*/ 0 h 13"/>
              <a:gd name="T18" fmla="*/ 2223 w 10"/>
              <a:gd name="T19" fmla="*/ 1099 h 13"/>
              <a:gd name="T20" fmla="*/ 2858 w 10"/>
              <a:gd name="T21" fmla="*/ 2198 h 13"/>
              <a:gd name="T22" fmla="*/ 1270 w 10"/>
              <a:gd name="T23" fmla="*/ 4396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3">
                <a:moveTo>
                  <a:pt x="4" y="12"/>
                </a:moveTo>
                <a:lnTo>
                  <a:pt x="3" y="9"/>
                </a:lnTo>
                <a:cubicBezTo>
                  <a:pt x="3" y="9"/>
                  <a:pt x="3" y="6"/>
                  <a:pt x="0" y="3"/>
                </a:cubicBezTo>
                <a:cubicBezTo>
                  <a:pt x="3" y="3"/>
                  <a:pt x="4" y="6"/>
                  <a:pt x="4" y="9"/>
                </a:cubicBezTo>
                <a:lnTo>
                  <a:pt x="7" y="6"/>
                </a:lnTo>
                <a:lnTo>
                  <a:pt x="6" y="6"/>
                </a:lnTo>
                <a:cubicBezTo>
                  <a:pt x="6" y="3"/>
                  <a:pt x="3" y="3"/>
                  <a:pt x="1" y="3"/>
                </a:cubicBezTo>
                <a:lnTo>
                  <a:pt x="0" y="3"/>
                </a:lnTo>
                <a:cubicBezTo>
                  <a:pt x="0" y="0"/>
                  <a:pt x="1" y="0"/>
                  <a:pt x="1" y="0"/>
                </a:cubicBezTo>
                <a:cubicBezTo>
                  <a:pt x="4" y="0"/>
                  <a:pt x="6" y="3"/>
                  <a:pt x="7" y="3"/>
                </a:cubicBezTo>
                <a:lnTo>
                  <a:pt x="9" y="6"/>
                </a:lnTo>
                <a:lnTo>
                  <a:pt x="4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2" name="Freeform 3258">
            <a:extLst>
              <a:ext uri="{FF2B5EF4-FFF2-40B4-BE49-F238E27FC236}">
                <a16:creationId xmlns:a16="http://schemas.microsoft.com/office/drawing/2014/main" id="{EC100F22-C235-304A-BBBB-39755CBAF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781425"/>
            <a:ext cx="3175" cy="3175"/>
          </a:xfrm>
          <a:custGeom>
            <a:avLst/>
            <a:gdLst>
              <a:gd name="T0" fmla="*/ 0 w 7"/>
              <a:gd name="T1" fmla="*/ 0 h 10"/>
              <a:gd name="T2" fmla="*/ 2721 w 7"/>
              <a:gd name="T3" fmla="*/ 953 h 10"/>
              <a:gd name="T4" fmla="*/ 2721 w 7"/>
              <a:gd name="T5" fmla="*/ 2858 h 10"/>
              <a:gd name="T6" fmla="*/ 1814 w 7"/>
              <a:gd name="T7" fmla="*/ 2858 h 10"/>
              <a:gd name="T8" fmla="*/ 1814 w 7"/>
              <a:gd name="T9" fmla="*/ 953 h 10"/>
              <a:gd name="T10" fmla="*/ 1361 w 7"/>
              <a:gd name="T11" fmla="*/ 953 h 10"/>
              <a:gd name="T12" fmla="*/ 1361 w 7"/>
              <a:gd name="T13" fmla="*/ 2858 h 10"/>
              <a:gd name="T14" fmla="*/ 454 w 7"/>
              <a:gd name="T15" fmla="*/ 2858 h 10"/>
              <a:gd name="T16" fmla="*/ 0 w 7"/>
              <a:gd name="T17" fmla="*/ 0 h 10"/>
              <a:gd name="T18" fmla="*/ 907 w 7"/>
              <a:gd name="T19" fmla="*/ 635 h 10"/>
              <a:gd name="T20" fmla="*/ 1361 w 7"/>
              <a:gd name="T21" fmla="*/ 953 h 10"/>
              <a:gd name="T22" fmla="*/ 907 w 7"/>
              <a:gd name="T23" fmla="*/ 63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0">
                <a:moveTo>
                  <a:pt x="0" y="0"/>
                </a:moveTo>
                <a:cubicBezTo>
                  <a:pt x="3" y="0"/>
                  <a:pt x="4" y="3"/>
                  <a:pt x="6" y="3"/>
                </a:cubicBezTo>
                <a:lnTo>
                  <a:pt x="6" y="9"/>
                </a:lnTo>
                <a:lnTo>
                  <a:pt x="4" y="9"/>
                </a:lnTo>
                <a:lnTo>
                  <a:pt x="4" y="3"/>
                </a:lnTo>
                <a:cubicBezTo>
                  <a:pt x="4" y="3"/>
                  <a:pt x="3" y="3"/>
                  <a:pt x="3" y="3"/>
                </a:cubicBezTo>
                <a:cubicBezTo>
                  <a:pt x="3" y="5"/>
                  <a:pt x="3" y="8"/>
                  <a:pt x="3" y="9"/>
                </a:cubicBezTo>
                <a:lnTo>
                  <a:pt x="1" y="9"/>
                </a:lnTo>
                <a:cubicBezTo>
                  <a:pt x="1" y="9"/>
                  <a:pt x="1" y="3"/>
                  <a:pt x="0" y="0"/>
                </a:cubicBezTo>
                <a:close/>
                <a:moveTo>
                  <a:pt x="2" y="2"/>
                </a:moveTo>
                <a:cubicBezTo>
                  <a:pt x="2" y="3"/>
                  <a:pt x="3" y="3"/>
                  <a:pt x="3" y="3"/>
                </a:cubicBezTo>
                <a:cubicBezTo>
                  <a:pt x="3" y="3"/>
                  <a:pt x="3" y="3"/>
                  <a:pt x="2" y="2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3" name="Freeform 3259">
            <a:extLst>
              <a:ext uri="{FF2B5EF4-FFF2-40B4-BE49-F238E27FC236}">
                <a16:creationId xmlns:a16="http://schemas.microsoft.com/office/drawing/2014/main" id="{A84C775B-A02F-4743-A5AE-B6A5AC4A5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7863" y="3779838"/>
            <a:ext cx="80962" cy="31750"/>
          </a:xfrm>
          <a:custGeom>
            <a:avLst/>
            <a:gdLst>
              <a:gd name="T0" fmla="*/ 20241 w 224"/>
              <a:gd name="T1" fmla="*/ 3323 h 86"/>
              <a:gd name="T2" fmla="*/ 27108 w 224"/>
              <a:gd name="T3" fmla="*/ 3323 h 86"/>
              <a:gd name="T4" fmla="*/ 32168 w 224"/>
              <a:gd name="T5" fmla="*/ 9968 h 86"/>
              <a:gd name="T6" fmla="*/ 43011 w 224"/>
              <a:gd name="T7" fmla="*/ 9968 h 86"/>
              <a:gd name="T8" fmla="*/ 46264 w 224"/>
              <a:gd name="T9" fmla="*/ 8860 h 86"/>
              <a:gd name="T10" fmla="*/ 42288 w 224"/>
              <a:gd name="T11" fmla="*/ 2215 h 86"/>
              <a:gd name="T12" fmla="*/ 61083 w 224"/>
              <a:gd name="T13" fmla="*/ 2215 h 86"/>
              <a:gd name="T14" fmla="*/ 57469 w 224"/>
              <a:gd name="T15" fmla="*/ 6645 h 86"/>
              <a:gd name="T16" fmla="*/ 75540 w 224"/>
              <a:gd name="T17" fmla="*/ 11076 h 86"/>
              <a:gd name="T18" fmla="*/ 55300 w 224"/>
              <a:gd name="T19" fmla="*/ 12183 h 86"/>
              <a:gd name="T20" fmla="*/ 71203 w 224"/>
              <a:gd name="T21" fmla="*/ 16613 h 86"/>
              <a:gd name="T22" fmla="*/ 76263 w 224"/>
              <a:gd name="T23" fmla="*/ 22520 h 86"/>
              <a:gd name="T24" fmla="*/ 76263 w 224"/>
              <a:gd name="T25" fmla="*/ 29166 h 86"/>
              <a:gd name="T26" fmla="*/ 69035 w 224"/>
              <a:gd name="T27" fmla="*/ 29166 h 86"/>
              <a:gd name="T28" fmla="*/ 69396 w 224"/>
              <a:gd name="T29" fmla="*/ 24735 h 86"/>
              <a:gd name="T30" fmla="*/ 55300 w 224"/>
              <a:gd name="T31" fmla="*/ 21044 h 86"/>
              <a:gd name="T32" fmla="*/ 52408 w 224"/>
              <a:gd name="T33" fmla="*/ 17721 h 86"/>
              <a:gd name="T34" fmla="*/ 55661 w 224"/>
              <a:gd name="T35" fmla="*/ 24735 h 86"/>
              <a:gd name="T36" fmla="*/ 49878 w 224"/>
              <a:gd name="T37" fmla="*/ 29166 h 86"/>
              <a:gd name="T38" fmla="*/ 45903 w 224"/>
              <a:gd name="T39" fmla="*/ 29166 h 86"/>
              <a:gd name="T40" fmla="*/ 40842 w 224"/>
              <a:gd name="T41" fmla="*/ 28058 h 86"/>
              <a:gd name="T42" fmla="*/ 39397 w 224"/>
              <a:gd name="T43" fmla="*/ 23259 h 86"/>
              <a:gd name="T44" fmla="*/ 45903 w 224"/>
              <a:gd name="T45" fmla="*/ 24735 h 86"/>
              <a:gd name="T46" fmla="*/ 43734 w 224"/>
              <a:gd name="T47" fmla="*/ 15506 h 86"/>
              <a:gd name="T48" fmla="*/ 28192 w 224"/>
              <a:gd name="T49" fmla="*/ 24735 h 86"/>
              <a:gd name="T50" fmla="*/ 21686 w 224"/>
              <a:gd name="T51" fmla="*/ 29166 h 86"/>
              <a:gd name="T52" fmla="*/ 17349 w 224"/>
              <a:gd name="T53" fmla="*/ 30273 h 86"/>
              <a:gd name="T54" fmla="*/ 13012 w 224"/>
              <a:gd name="T55" fmla="*/ 29166 h 86"/>
              <a:gd name="T56" fmla="*/ 10843 w 224"/>
              <a:gd name="T57" fmla="*/ 30273 h 86"/>
              <a:gd name="T58" fmla="*/ 5422 w 224"/>
              <a:gd name="T59" fmla="*/ 26951 h 86"/>
              <a:gd name="T60" fmla="*/ 8675 w 224"/>
              <a:gd name="T61" fmla="*/ 23259 h 86"/>
              <a:gd name="T62" fmla="*/ 17349 w 224"/>
              <a:gd name="T63" fmla="*/ 23259 h 86"/>
              <a:gd name="T64" fmla="*/ 17349 w 224"/>
              <a:gd name="T65" fmla="*/ 21044 h 86"/>
              <a:gd name="T66" fmla="*/ 12289 w 224"/>
              <a:gd name="T67" fmla="*/ 21044 h 86"/>
              <a:gd name="T68" fmla="*/ 7952 w 224"/>
              <a:gd name="T69" fmla="*/ 17721 h 86"/>
              <a:gd name="T70" fmla="*/ 5422 w 224"/>
              <a:gd name="T71" fmla="*/ 14398 h 86"/>
              <a:gd name="T72" fmla="*/ 2530 w 224"/>
              <a:gd name="T73" fmla="*/ 11076 h 86"/>
              <a:gd name="T74" fmla="*/ 361 w 224"/>
              <a:gd name="T75" fmla="*/ 6645 h 86"/>
              <a:gd name="T76" fmla="*/ 5422 w 224"/>
              <a:gd name="T77" fmla="*/ 3323 h 86"/>
              <a:gd name="T78" fmla="*/ 8675 w 224"/>
              <a:gd name="T79" fmla="*/ 3323 h 86"/>
              <a:gd name="T80" fmla="*/ 9759 w 224"/>
              <a:gd name="T81" fmla="*/ 8860 h 86"/>
              <a:gd name="T82" fmla="*/ 14819 w 224"/>
              <a:gd name="T83" fmla="*/ 11076 h 86"/>
              <a:gd name="T84" fmla="*/ 57830 w 224"/>
              <a:gd name="T85" fmla="*/ 9968 h 86"/>
              <a:gd name="T86" fmla="*/ 60360 w 224"/>
              <a:gd name="T87" fmla="*/ 9968 h 86"/>
              <a:gd name="T88" fmla="*/ 66143 w 224"/>
              <a:gd name="T89" fmla="*/ 6645 h 86"/>
              <a:gd name="T90" fmla="*/ 47710 w 224"/>
              <a:gd name="T91" fmla="*/ 5538 h 86"/>
              <a:gd name="T92" fmla="*/ 47710 w 224"/>
              <a:gd name="T93" fmla="*/ 6645 h 86"/>
              <a:gd name="T94" fmla="*/ 75540 w 224"/>
              <a:gd name="T95" fmla="*/ 20305 h 86"/>
              <a:gd name="T96" fmla="*/ 47710 w 224"/>
              <a:gd name="T97" fmla="*/ 28058 h 86"/>
              <a:gd name="T98" fmla="*/ 17349 w 224"/>
              <a:gd name="T99" fmla="*/ 30273 h 86"/>
              <a:gd name="T100" fmla="*/ 7952 w 224"/>
              <a:gd name="T101" fmla="*/ 28058 h 8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24" h="86">
                <a:moveTo>
                  <a:pt x="47" y="21"/>
                </a:moveTo>
                <a:cubicBezTo>
                  <a:pt x="43" y="18"/>
                  <a:pt x="47" y="9"/>
                  <a:pt x="51" y="12"/>
                </a:cubicBezTo>
                <a:cubicBezTo>
                  <a:pt x="50" y="9"/>
                  <a:pt x="51" y="9"/>
                  <a:pt x="53" y="9"/>
                </a:cubicBezTo>
                <a:cubicBezTo>
                  <a:pt x="53" y="6"/>
                  <a:pt x="54" y="6"/>
                  <a:pt x="56" y="9"/>
                </a:cubicBezTo>
                <a:cubicBezTo>
                  <a:pt x="56" y="6"/>
                  <a:pt x="60" y="3"/>
                  <a:pt x="60" y="6"/>
                </a:cubicBezTo>
                <a:cubicBezTo>
                  <a:pt x="60" y="3"/>
                  <a:pt x="63" y="0"/>
                  <a:pt x="65" y="6"/>
                </a:cubicBezTo>
                <a:cubicBezTo>
                  <a:pt x="66" y="3"/>
                  <a:pt x="69" y="3"/>
                  <a:pt x="69" y="6"/>
                </a:cubicBezTo>
                <a:cubicBezTo>
                  <a:pt x="71" y="3"/>
                  <a:pt x="75" y="3"/>
                  <a:pt x="75" y="9"/>
                </a:cubicBezTo>
                <a:cubicBezTo>
                  <a:pt x="77" y="6"/>
                  <a:pt x="78" y="9"/>
                  <a:pt x="78" y="12"/>
                </a:cubicBezTo>
                <a:cubicBezTo>
                  <a:pt x="82" y="12"/>
                  <a:pt x="85" y="15"/>
                  <a:pt x="82" y="18"/>
                </a:cubicBezTo>
                <a:cubicBezTo>
                  <a:pt x="88" y="18"/>
                  <a:pt x="89" y="24"/>
                  <a:pt x="85" y="27"/>
                </a:cubicBezTo>
                <a:lnTo>
                  <a:pt x="89" y="27"/>
                </a:lnTo>
                <a:cubicBezTo>
                  <a:pt x="89" y="30"/>
                  <a:pt x="92" y="30"/>
                  <a:pt x="94" y="30"/>
                </a:cubicBezTo>
                <a:lnTo>
                  <a:pt x="104" y="30"/>
                </a:lnTo>
                <a:cubicBezTo>
                  <a:pt x="106" y="30"/>
                  <a:pt x="107" y="30"/>
                  <a:pt x="110" y="27"/>
                </a:cubicBezTo>
                <a:lnTo>
                  <a:pt x="119" y="27"/>
                </a:lnTo>
                <a:lnTo>
                  <a:pt x="145" y="27"/>
                </a:lnTo>
                <a:cubicBezTo>
                  <a:pt x="139" y="27"/>
                  <a:pt x="139" y="27"/>
                  <a:pt x="139" y="24"/>
                </a:cubicBezTo>
                <a:cubicBezTo>
                  <a:pt x="141" y="24"/>
                  <a:pt x="142" y="21"/>
                  <a:pt x="141" y="21"/>
                </a:cubicBezTo>
                <a:cubicBezTo>
                  <a:pt x="139" y="21"/>
                  <a:pt x="132" y="21"/>
                  <a:pt x="128" y="24"/>
                </a:cubicBezTo>
                <a:cubicBezTo>
                  <a:pt x="124" y="24"/>
                  <a:pt x="106" y="24"/>
                  <a:pt x="101" y="21"/>
                </a:cubicBezTo>
                <a:cubicBezTo>
                  <a:pt x="98" y="21"/>
                  <a:pt x="97" y="18"/>
                  <a:pt x="97" y="18"/>
                </a:cubicBezTo>
                <a:cubicBezTo>
                  <a:pt x="95" y="9"/>
                  <a:pt x="100" y="9"/>
                  <a:pt x="103" y="9"/>
                </a:cubicBezTo>
                <a:cubicBezTo>
                  <a:pt x="106" y="6"/>
                  <a:pt x="113" y="6"/>
                  <a:pt x="117" y="6"/>
                </a:cubicBezTo>
                <a:lnTo>
                  <a:pt x="130" y="6"/>
                </a:lnTo>
                <a:cubicBezTo>
                  <a:pt x="133" y="6"/>
                  <a:pt x="141" y="3"/>
                  <a:pt x="142" y="3"/>
                </a:cubicBezTo>
                <a:cubicBezTo>
                  <a:pt x="145" y="3"/>
                  <a:pt x="154" y="3"/>
                  <a:pt x="156" y="9"/>
                </a:cubicBezTo>
                <a:cubicBezTo>
                  <a:pt x="157" y="9"/>
                  <a:pt x="167" y="6"/>
                  <a:pt x="169" y="6"/>
                </a:cubicBezTo>
                <a:lnTo>
                  <a:pt x="173" y="6"/>
                </a:lnTo>
                <a:cubicBezTo>
                  <a:pt x="178" y="6"/>
                  <a:pt x="176" y="6"/>
                  <a:pt x="173" y="6"/>
                </a:cubicBezTo>
                <a:cubicBezTo>
                  <a:pt x="169" y="12"/>
                  <a:pt x="159" y="18"/>
                  <a:pt x="156" y="18"/>
                </a:cubicBezTo>
                <a:lnTo>
                  <a:pt x="159" y="18"/>
                </a:lnTo>
                <a:cubicBezTo>
                  <a:pt x="162" y="15"/>
                  <a:pt x="163" y="15"/>
                  <a:pt x="168" y="15"/>
                </a:cubicBezTo>
                <a:cubicBezTo>
                  <a:pt x="173" y="15"/>
                  <a:pt x="198" y="12"/>
                  <a:pt x="201" y="12"/>
                </a:cubicBezTo>
                <a:cubicBezTo>
                  <a:pt x="207" y="12"/>
                  <a:pt x="211" y="18"/>
                  <a:pt x="211" y="24"/>
                </a:cubicBezTo>
                <a:cubicBezTo>
                  <a:pt x="211" y="27"/>
                  <a:pt x="211" y="27"/>
                  <a:pt x="209" y="30"/>
                </a:cubicBezTo>
                <a:lnTo>
                  <a:pt x="217" y="30"/>
                </a:lnTo>
                <a:cubicBezTo>
                  <a:pt x="218" y="30"/>
                  <a:pt x="221" y="33"/>
                  <a:pt x="223" y="36"/>
                </a:cubicBezTo>
                <a:cubicBezTo>
                  <a:pt x="221" y="36"/>
                  <a:pt x="218" y="33"/>
                  <a:pt x="215" y="33"/>
                </a:cubicBezTo>
                <a:lnTo>
                  <a:pt x="153" y="33"/>
                </a:lnTo>
                <a:cubicBezTo>
                  <a:pt x="163" y="36"/>
                  <a:pt x="174" y="45"/>
                  <a:pt x="177" y="51"/>
                </a:cubicBezTo>
                <a:cubicBezTo>
                  <a:pt x="179" y="55"/>
                  <a:pt x="185" y="51"/>
                  <a:pt x="186" y="51"/>
                </a:cubicBezTo>
                <a:cubicBezTo>
                  <a:pt x="188" y="51"/>
                  <a:pt x="191" y="48"/>
                  <a:pt x="192" y="48"/>
                </a:cubicBezTo>
                <a:cubicBezTo>
                  <a:pt x="194" y="45"/>
                  <a:pt x="195" y="45"/>
                  <a:pt x="197" y="45"/>
                </a:cubicBezTo>
                <a:cubicBezTo>
                  <a:pt x="200" y="45"/>
                  <a:pt x="201" y="48"/>
                  <a:pt x="200" y="48"/>
                </a:cubicBezTo>
                <a:cubicBezTo>
                  <a:pt x="198" y="51"/>
                  <a:pt x="200" y="51"/>
                  <a:pt x="201" y="51"/>
                </a:cubicBezTo>
                <a:cubicBezTo>
                  <a:pt x="204" y="51"/>
                  <a:pt x="207" y="51"/>
                  <a:pt x="209" y="55"/>
                </a:cubicBezTo>
                <a:cubicBezTo>
                  <a:pt x="211" y="55"/>
                  <a:pt x="212" y="57"/>
                  <a:pt x="211" y="61"/>
                </a:cubicBezTo>
                <a:cubicBezTo>
                  <a:pt x="214" y="61"/>
                  <a:pt x="215" y="61"/>
                  <a:pt x="215" y="67"/>
                </a:cubicBezTo>
                <a:cubicBezTo>
                  <a:pt x="217" y="67"/>
                  <a:pt x="218" y="73"/>
                  <a:pt x="214" y="73"/>
                </a:cubicBezTo>
                <a:cubicBezTo>
                  <a:pt x="212" y="73"/>
                  <a:pt x="212" y="73"/>
                  <a:pt x="212" y="76"/>
                </a:cubicBezTo>
                <a:lnTo>
                  <a:pt x="211" y="79"/>
                </a:lnTo>
                <a:cubicBezTo>
                  <a:pt x="206" y="79"/>
                  <a:pt x="203" y="79"/>
                  <a:pt x="203" y="76"/>
                </a:cubicBezTo>
                <a:cubicBezTo>
                  <a:pt x="203" y="76"/>
                  <a:pt x="203" y="82"/>
                  <a:pt x="198" y="82"/>
                </a:cubicBezTo>
                <a:cubicBezTo>
                  <a:pt x="195" y="82"/>
                  <a:pt x="192" y="79"/>
                  <a:pt x="192" y="79"/>
                </a:cubicBezTo>
                <a:cubicBezTo>
                  <a:pt x="192" y="76"/>
                  <a:pt x="192" y="79"/>
                  <a:pt x="191" y="79"/>
                </a:cubicBezTo>
                <a:cubicBezTo>
                  <a:pt x="189" y="79"/>
                  <a:pt x="188" y="79"/>
                  <a:pt x="185" y="76"/>
                </a:cubicBezTo>
                <a:cubicBezTo>
                  <a:pt x="185" y="73"/>
                  <a:pt x="186" y="73"/>
                  <a:pt x="189" y="70"/>
                </a:cubicBezTo>
                <a:cubicBezTo>
                  <a:pt x="191" y="70"/>
                  <a:pt x="191" y="67"/>
                  <a:pt x="191" y="67"/>
                </a:cubicBezTo>
                <a:cubicBezTo>
                  <a:pt x="189" y="67"/>
                  <a:pt x="191" y="63"/>
                  <a:pt x="192" y="67"/>
                </a:cubicBezTo>
                <a:lnTo>
                  <a:pt x="200" y="67"/>
                </a:lnTo>
                <a:cubicBezTo>
                  <a:pt x="198" y="63"/>
                  <a:pt x="188" y="61"/>
                  <a:pt x="183" y="61"/>
                </a:cubicBezTo>
                <a:cubicBezTo>
                  <a:pt x="177" y="63"/>
                  <a:pt x="163" y="63"/>
                  <a:pt x="163" y="63"/>
                </a:cubicBezTo>
                <a:cubicBezTo>
                  <a:pt x="162" y="63"/>
                  <a:pt x="154" y="63"/>
                  <a:pt x="153" y="57"/>
                </a:cubicBezTo>
                <a:cubicBezTo>
                  <a:pt x="150" y="48"/>
                  <a:pt x="142" y="42"/>
                  <a:pt x="139" y="42"/>
                </a:cubicBezTo>
                <a:lnTo>
                  <a:pt x="133" y="42"/>
                </a:lnTo>
                <a:cubicBezTo>
                  <a:pt x="133" y="45"/>
                  <a:pt x="133" y="48"/>
                  <a:pt x="135" y="48"/>
                </a:cubicBezTo>
                <a:cubicBezTo>
                  <a:pt x="138" y="48"/>
                  <a:pt x="145" y="45"/>
                  <a:pt x="145" y="48"/>
                </a:cubicBezTo>
                <a:cubicBezTo>
                  <a:pt x="147" y="48"/>
                  <a:pt x="150" y="51"/>
                  <a:pt x="150" y="55"/>
                </a:cubicBezTo>
                <a:cubicBezTo>
                  <a:pt x="148" y="57"/>
                  <a:pt x="150" y="57"/>
                  <a:pt x="147" y="57"/>
                </a:cubicBezTo>
                <a:cubicBezTo>
                  <a:pt x="145" y="57"/>
                  <a:pt x="147" y="61"/>
                  <a:pt x="150" y="61"/>
                </a:cubicBezTo>
                <a:cubicBezTo>
                  <a:pt x="151" y="63"/>
                  <a:pt x="153" y="63"/>
                  <a:pt x="154" y="67"/>
                </a:cubicBezTo>
                <a:cubicBezTo>
                  <a:pt x="154" y="67"/>
                  <a:pt x="154" y="70"/>
                  <a:pt x="153" y="70"/>
                </a:cubicBezTo>
                <a:cubicBezTo>
                  <a:pt x="151" y="67"/>
                  <a:pt x="151" y="67"/>
                  <a:pt x="150" y="70"/>
                </a:cubicBezTo>
                <a:cubicBezTo>
                  <a:pt x="150" y="73"/>
                  <a:pt x="148" y="76"/>
                  <a:pt x="145" y="76"/>
                </a:cubicBezTo>
                <a:cubicBezTo>
                  <a:pt x="145" y="79"/>
                  <a:pt x="139" y="79"/>
                  <a:pt x="138" y="79"/>
                </a:cubicBezTo>
                <a:cubicBezTo>
                  <a:pt x="139" y="76"/>
                  <a:pt x="138" y="76"/>
                  <a:pt x="136" y="79"/>
                </a:cubicBezTo>
                <a:cubicBezTo>
                  <a:pt x="136" y="79"/>
                  <a:pt x="133" y="79"/>
                  <a:pt x="132" y="78"/>
                </a:cubicBezTo>
                <a:cubicBezTo>
                  <a:pt x="132" y="79"/>
                  <a:pt x="131" y="79"/>
                  <a:pt x="130" y="79"/>
                </a:cubicBezTo>
                <a:lnTo>
                  <a:pt x="127" y="79"/>
                </a:lnTo>
                <a:lnTo>
                  <a:pt x="121" y="79"/>
                </a:lnTo>
                <a:cubicBezTo>
                  <a:pt x="119" y="76"/>
                  <a:pt x="119" y="79"/>
                  <a:pt x="118" y="79"/>
                </a:cubicBezTo>
                <a:cubicBezTo>
                  <a:pt x="118" y="79"/>
                  <a:pt x="115" y="79"/>
                  <a:pt x="115" y="76"/>
                </a:cubicBezTo>
                <a:lnTo>
                  <a:pt x="113" y="76"/>
                </a:lnTo>
                <a:cubicBezTo>
                  <a:pt x="107" y="79"/>
                  <a:pt x="106" y="76"/>
                  <a:pt x="106" y="73"/>
                </a:cubicBezTo>
                <a:lnTo>
                  <a:pt x="106" y="70"/>
                </a:lnTo>
                <a:cubicBezTo>
                  <a:pt x="107" y="67"/>
                  <a:pt x="104" y="67"/>
                  <a:pt x="106" y="67"/>
                </a:cubicBezTo>
                <a:cubicBezTo>
                  <a:pt x="106" y="63"/>
                  <a:pt x="107" y="63"/>
                  <a:pt x="109" y="63"/>
                </a:cubicBezTo>
                <a:cubicBezTo>
                  <a:pt x="110" y="63"/>
                  <a:pt x="110" y="63"/>
                  <a:pt x="109" y="61"/>
                </a:cubicBezTo>
                <a:lnTo>
                  <a:pt x="113" y="61"/>
                </a:lnTo>
                <a:cubicBezTo>
                  <a:pt x="117" y="61"/>
                  <a:pt x="117" y="63"/>
                  <a:pt x="117" y="67"/>
                </a:cubicBezTo>
                <a:lnTo>
                  <a:pt x="127" y="67"/>
                </a:lnTo>
                <a:cubicBezTo>
                  <a:pt x="128" y="67"/>
                  <a:pt x="128" y="63"/>
                  <a:pt x="127" y="63"/>
                </a:cubicBezTo>
                <a:cubicBezTo>
                  <a:pt x="127" y="61"/>
                  <a:pt x="121" y="57"/>
                  <a:pt x="119" y="57"/>
                </a:cubicBezTo>
                <a:cubicBezTo>
                  <a:pt x="117" y="55"/>
                  <a:pt x="119" y="48"/>
                  <a:pt x="119" y="48"/>
                </a:cubicBezTo>
                <a:cubicBezTo>
                  <a:pt x="128" y="42"/>
                  <a:pt x="124" y="42"/>
                  <a:pt x="121" y="42"/>
                </a:cubicBezTo>
                <a:cubicBezTo>
                  <a:pt x="118" y="42"/>
                  <a:pt x="112" y="45"/>
                  <a:pt x="109" y="48"/>
                </a:cubicBezTo>
                <a:cubicBezTo>
                  <a:pt x="107" y="51"/>
                  <a:pt x="89" y="63"/>
                  <a:pt x="88" y="63"/>
                </a:cubicBezTo>
                <a:cubicBezTo>
                  <a:pt x="86" y="67"/>
                  <a:pt x="82" y="67"/>
                  <a:pt x="82" y="63"/>
                </a:cubicBezTo>
                <a:cubicBezTo>
                  <a:pt x="82" y="63"/>
                  <a:pt x="78" y="63"/>
                  <a:pt x="78" y="67"/>
                </a:cubicBezTo>
                <a:cubicBezTo>
                  <a:pt x="82" y="76"/>
                  <a:pt x="74" y="79"/>
                  <a:pt x="72" y="79"/>
                </a:cubicBezTo>
                <a:cubicBezTo>
                  <a:pt x="71" y="79"/>
                  <a:pt x="69" y="76"/>
                  <a:pt x="69" y="76"/>
                </a:cubicBezTo>
                <a:cubicBezTo>
                  <a:pt x="69" y="82"/>
                  <a:pt x="63" y="82"/>
                  <a:pt x="60" y="82"/>
                </a:cubicBezTo>
                <a:lnTo>
                  <a:pt x="60" y="79"/>
                </a:lnTo>
                <a:cubicBezTo>
                  <a:pt x="60" y="82"/>
                  <a:pt x="56" y="82"/>
                  <a:pt x="53" y="82"/>
                </a:cubicBezTo>
                <a:lnTo>
                  <a:pt x="53" y="79"/>
                </a:lnTo>
                <a:cubicBezTo>
                  <a:pt x="53" y="82"/>
                  <a:pt x="52" y="82"/>
                  <a:pt x="48" y="82"/>
                </a:cubicBezTo>
                <a:cubicBezTo>
                  <a:pt x="48" y="82"/>
                  <a:pt x="48" y="82"/>
                  <a:pt x="48" y="82"/>
                </a:cubicBezTo>
                <a:lnTo>
                  <a:pt x="47" y="82"/>
                </a:lnTo>
                <a:lnTo>
                  <a:pt x="42" y="82"/>
                </a:lnTo>
                <a:lnTo>
                  <a:pt x="34" y="82"/>
                </a:lnTo>
                <a:cubicBezTo>
                  <a:pt x="34" y="82"/>
                  <a:pt x="36" y="82"/>
                  <a:pt x="36" y="79"/>
                </a:cubicBezTo>
                <a:cubicBezTo>
                  <a:pt x="36" y="79"/>
                  <a:pt x="36" y="79"/>
                  <a:pt x="34" y="79"/>
                </a:cubicBezTo>
                <a:lnTo>
                  <a:pt x="33" y="79"/>
                </a:lnTo>
                <a:lnTo>
                  <a:pt x="33" y="82"/>
                </a:lnTo>
                <a:lnTo>
                  <a:pt x="30" y="82"/>
                </a:lnTo>
                <a:cubicBezTo>
                  <a:pt x="28" y="82"/>
                  <a:pt x="24" y="85"/>
                  <a:pt x="24" y="82"/>
                </a:cubicBezTo>
                <a:cubicBezTo>
                  <a:pt x="23" y="82"/>
                  <a:pt x="22" y="80"/>
                  <a:pt x="22" y="77"/>
                </a:cubicBezTo>
                <a:cubicBezTo>
                  <a:pt x="21" y="78"/>
                  <a:pt x="19" y="79"/>
                  <a:pt x="18" y="79"/>
                </a:cubicBezTo>
                <a:cubicBezTo>
                  <a:pt x="13" y="82"/>
                  <a:pt x="13" y="73"/>
                  <a:pt x="15" y="73"/>
                </a:cubicBezTo>
                <a:cubicBezTo>
                  <a:pt x="16" y="73"/>
                  <a:pt x="16" y="70"/>
                  <a:pt x="15" y="70"/>
                </a:cubicBezTo>
                <a:lnTo>
                  <a:pt x="15" y="63"/>
                </a:lnTo>
                <a:cubicBezTo>
                  <a:pt x="16" y="63"/>
                  <a:pt x="19" y="61"/>
                  <a:pt x="22" y="63"/>
                </a:cubicBezTo>
                <a:cubicBezTo>
                  <a:pt x="24" y="63"/>
                  <a:pt x="25" y="67"/>
                  <a:pt x="24" y="63"/>
                </a:cubicBezTo>
                <a:cubicBezTo>
                  <a:pt x="24" y="63"/>
                  <a:pt x="25" y="61"/>
                  <a:pt x="27" y="61"/>
                </a:cubicBezTo>
                <a:lnTo>
                  <a:pt x="31" y="61"/>
                </a:lnTo>
                <a:cubicBezTo>
                  <a:pt x="33" y="67"/>
                  <a:pt x="33" y="67"/>
                  <a:pt x="36" y="67"/>
                </a:cubicBezTo>
                <a:cubicBezTo>
                  <a:pt x="41" y="67"/>
                  <a:pt x="45" y="63"/>
                  <a:pt x="48" y="63"/>
                </a:cubicBezTo>
                <a:cubicBezTo>
                  <a:pt x="51" y="63"/>
                  <a:pt x="62" y="63"/>
                  <a:pt x="62" y="61"/>
                </a:cubicBezTo>
                <a:cubicBezTo>
                  <a:pt x="54" y="63"/>
                  <a:pt x="53" y="61"/>
                  <a:pt x="51" y="61"/>
                </a:cubicBezTo>
                <a:lnTo>
                  <a:pt x="48" y="61"/>
                </a:lnTo>
                <a:cubicBezTo>
                  <a:pt x="48" y="57"/>
                  <a:pt x="51" y="57"/>
                  <a:pt x="48" y="57"/>
                </a:cubicBezTo>
                <a:lnTo>
                  <a:pt x="42" y="57"/>
                </a:lnTo>
                <a:cubicBezTo>
                  <a:pt x="42" y="57"/>
                  <a:pt x="45" y="55"/>
                  <a:pt x="45" y="51"/>
                </a:cubicBezTo>
                <a:cubicBezTo>
                  <a:pt x="44" y="51"/>
                  <a:pt x="41" y="55"/>
                  <a:pt x="41" y="57"/>
                </a:cubicBezTo>
                <a:lnTo>
                  <a:pt x="34" y="57"/>
                </a:lnTo>
                <a:lnTo>
                  <a:pt x="30" y="57"/>
                </a:lnTo>
                <a:cubicBezTo>
                  <a:pt x="28" y="57"/>
                  <a:pt x="24" y="51"/>
                  <a:pt x="27" y="51"/>
                </a:cubicBezTo>
                <a:lnTo>
                  <a:pt x="24" y="51"/>
                </a:lnTo>
                <a:cubicBezTo>
                  <a:pt x="24" y="51"/>
                  <a:pt x="21" y="48"/>
                  <a:pt x="22" y="48"/>
                </a:cubicBezTo>
                <a:lnTo>
                  <a:pt x="21" y="48"/>
                </a:lnTo>
                <a:lnTo>
                  <a:pt x="18" y="45"/>
                </a:lnTo>
                <a:lnTo>
                  <a:pt x="16" y="42"/>
                </a:lnTo>
                <a:cubicBezTo>
                  <a:pt x="15" y="42"/>
                  <a:pt x="15" y="39"/>
                  <a:pt x="15" y="39"/>
                </a:cubicBezTo>
                <a:lnTo>
                  <a:pt x="12" y="39"/>
                </a:lnTo>
                <a:cubicBezTo>
                  <a:pt x="12" y="39"/>
                  <a:pt x="11" y="39"/>
                  <a:pt x="12" y="39"/>
                </a:cubicBezTo>
                <a:cubicBezTo>
                  <a:pt x="10" y="36"/>
                  <a:pt x="7" y="33"/>
                  <a:pt x="9" y="30"/>
                </a:cubicBezTo>
                <a:lnTo>
                  <a:pt x="7" y="30"/>
                </a:lnTo>
                <a:cubicBezTo>
                  <a:pt x="7" y="30"/>
                  <a:pt x="7" y="27"/>
                  <a:pt x="9" y="27"/>
                </a:cubicBezTo>
                <a:cubicBezTo>
                  <a:pt x="9" y="27"/>
                  <a:pt x="9" y="24"/>
                  <a:pt x="7" y="24"/>
                </a:cubicBezTo>
                <a:cubicBezTo>
                  <a:pt x="6" y="24"/>
                  <a:pt x="4" y="27"/>
                  <a:pt x="2" y="24"/>
                </a:cubicBezTo>
                <a:cubicBezTo>
                  <a:pt x="1" y="24"/>
                  <a:pt x="0" y="18"/>
                  <a:pt x="1" y="18"/>
                </a:cubicBezTo>
                <a:cubicBezTo>
                  <a:pt x="2" y="15"/>
                  <a:pt x="6" y="12"/>
                  <a:pt x="6" y="12"/>
                </a:cubicBezTo>
                <a:cubicBezTo>
                  <a:pt x="7" y="12"/>
                  <a:pt x="6" y="12"/>
                  <a:pt x="6" y="9"/>
                </a:cubicBezTo>
                <a:cubicBezTo>
                  <a:pt x="6" y="9"/>
                  <a:pt x="7" y="6"/>
                  <a:pt x="9" y="6"/>
                </a:cubicBezTo>
                <a:cubicBezTo>
                  <a:pt x="10" y="6"/>
                  <a:pt x="15" y="6"/>
                  <a:pt x="15" y="9"/>
                </a:cubicBezTo>
                <a:cubicBezTo>
                  <a:pt x="16" y="9"/>
                  <a:pt x="16" y="9"/>
                  <a:pt x="16" y="6"/>
                </a:cubicBezTo>
                <a:lnTo>
                  <a:pt x="19" y="6"/>
                </a:lnTo>
                <a:cubicBezTo>
                  <a:pt x="21" y="3"/>
                  <a:pt x="22" y="6"/>
                  <a:pt x="24" y="6"/>
                </a:cubicBezTo>
                <a:lnTo>
                  <a:pt x="24" y="9"/>
                </a:lnTo>
                <a:cubicBezTo>
                  <a:pt x="22" y="12"/>
                  <a:pt x="24" y="9"/>
                  <a:pt x="25" y="9"/>
                </a:cubicBezTo>
                <a:cubicBezTo>
                  <a:pt x="27" y="9"/>
                  <a:pt x="28" y="9"/>
                  <a:pt x="30" y="12"/>
                </a:cubicBezTo>
                <a:cubicBezTo>
                  <a:pt x="30" y="12"/>
                  <a:pt x="30" y="18"/>
                  <a:pt x="28" y="18"/>
                </a:cubicBezTo>
                <a:cubicBezTo>
                  <a:pt x="27" y="18"/>
                  <a:pt x="25" y="21"/>
                  <a:pt x="27" y="24"/>
                </a:cubicBezTo>
                <a:cubicBezTo>
                  <a:pt x="28" y="24"/>
                  <a:pt x="32" y="30"/>
                  <a:pt x="33" y="30"/>
                </a:cubicBezTo>
                <a:lnTo>
                  <a:pt x="34" y="30"/>
                </a:lnTo>
                <a:lnTo>
                  <a:pt x="39" y="30"/>
                </a:lnTo>
                <a:lnTo>
                  <a:pt x="41" y="30"/>
                </a:lnTo>
                <a:cubicBezTo>
                  <a:pt x="41" y="27"/>
                  <a:pt x="42" y="27"/>
                  <a:pt x="44" y="27"/>
                </a:cubicBezTo>
                <a:cubicBezTo>
                  <a:pt x="42" y="27"/>
                  <a:pt x="47" y="21"/>
                  <a:pt x="47" y="21"/>
                </a:cubicBezTo>
                <a:close/>
                <a:moveTo>
                  <a:pt x="162" y="27"/>
                </a:moveTo>
                <a:cubicBezTo>
                  <a:pt x="162" y="27"/>
                  <a:pt x="162" y="24"/>
                  <a:pt x="160" y="27"/>
                </a:cubicBezTo>
                <a:lnTo>
                  <a:pt x="162" y="27"/>
                </a:lnTo>
                <a:close/>
                <a:moveTo>
                  <a:pt x="167" y="27"/>
                </a:moveTo>
                <a:cubicBezTo>
                  <a:pt x="167" y="24"/>
                  <a:pt x="167" y="27"/>
                  <a:pt x="165" y="27"/>
                </a:cubicBezTo>
                <a:lnTo>
                  <a:pt x="167" y="27"/>
                </a:lnTo>
                <a:close/>
                <a:moveTo>
                  <a:pt x="200" y="27"/>
                </a:moveTo>
                <a:cubicBezTo>
                  <a:pt x="201" y="27"/>
                  <a:pt x="204" y="27"/>
                  <a:pt x="204" y="24"/>
                </a:cubicBezTo>
                <a:cubicBezTo>
                  <a:pt x="203" y="21"/>
                  <a:pt x="201" y="18"/>
                  <a:pt x="200" y="18"/>
                </a:cubicBezTo>
                <a:lnTo>
                  <a:pt x="183" y="18"/>
                </a:lnTo>
                <a:cubicBezTo>
                  <a:pt x="180" y="18"/>
                  <a:pt x="177" y="21"/>
                  <a:pt x="176" y="21"/>
                </a:cubicBezTo>
                <a:cubicBezTo>
                  <a:pt x="174" y="21"/>
                  <a:pt x="174" y="24"/>
                  <a:pt x="173" y="27"/>
                </a:cubicBezTo>
                <a:lnTo>
                  <a:pt x="200" y="27"/>
                </a:lnTo>
                <a:close/>
                <a:moveTo>
                  <a:pt x="132" y="15"/>
                </a:moveTo>
                <a:cubicBezTo>
                  <a:pt x="127" y="12"/>
                  <a:pt x="117" y="9"/>
                  <a:pt x="115" y="9"/>
                </a:cubicBezTo>
                <a:cubicBezTo>
                  <a:pt x="110" y="9"/>
                  <a:pt x="101" y="9"/>
                  <a:pt x="101" y="15"/>
                </a:cubicBezTo>
                <a:cubicBezTo>
                  <a:pt x="101" y="18"/>
                  <a:pt x="110" y="18"/>
                  <a:pt x="115" y="18"/>
                </a:cubicBezTo>
                <a:lnTo>
                  <a:pt x="132" y="18"/>
                </a:lnTo>
                <a:lnTo>
                  <a:pt x="144" y="18"/>
                </a:lnTo>
                <a:lnTo>
                  <a:pt x="145" y="18"/>
                </a:lnTo>
                <a:cubicBezTo>
                  <a:pt x="142" y="18"/>
                  <a:pt x="135" y="18"/>
                  <a:pt x="132" y="15"/>
                </a:cubicBezTo>
                <a:close/>
                <a:moveTo>
                  <a:pt x="209" y="55"/>
                </a:moveTo>
                <a:cubicBezTo>
                  <a:pt x="207" y="57"/>
                  <a:pt x="206" y="55"/>
                  <a:pt x="209" y="55"/>
                </a:cubicBezTo>
                <a:close/>
                <a:moveTo>
                  <a:pt x="200" y="67"/>
                </a:moveTo>
                <a:cubicBezTo>
                  <a:pt x="201" y="70"/>
                  <a:pt x="201" y="67"/>
                  <a:pt x="200" y="67"/>
                </a:cubicBezTo>
                <a:close/>
                <a:moveTo>
                  <a:pt x="132" y="76"/>
                </a:moveTo>
                <a:cubicBezTo>
                  <a:pt x="133" y="76"/>
                  <a:pt x="133" y="78"/>
                  <a:pt x="132" y="78"/>
                </a:cubicBezTo>
                <a:cubicBezTo>
                  <a:pt x="132" y="78"/>
                  <a:pt x="132" y="77"/>
                  <a:pt x="132" y="76"/>
                </a:cubicBezTo>
                <a:close/>
                <a:moveTo>
                  <a:pt x="47" y="82"/>
                </a:moveTo>
                <a:cubicBezTo>
                  <a:pt x="47" y="82"/>
                  <a:pt x="48" y="79"/>
                  <a:pt x="48" y="82"/>
                </a:cubicBezTo>
                <a:cubicBezTo>
                  <a:pt x="48" y="82"/>
                  <a:pt x="48" y="82"/>
                  <a:pt x="47" y="82"/>
                </a:cubicBezTo>
                <a:close/>
                <a:moveTo>
                  <a:pt x="22" y="76"/>
                </a:moveTo>
                <a:cubicBezTo>
                  <a:pt x="23" y="76"/>
                  <a:pt x="23" y="77"/>
                  <a:pt x="22" y="77"/>
                </a:cubicBezTo>
                <a:cubicBezTo>
                  <a:pt x="22" y="77"/>
                  <a:pt x="22" y="77"/>
                  <a:pt x="22" y="76"/>
                </a:cubicBezTo>
                <a:close/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4" name="Freeform 3260">
            <a:extLst>
              <a:ext uri="{FF2B5EF4-FFF2-40B4-BE49-F238E27FC236}">
                <a16:creationId xmlns:a16="http://schemas.microsoft.com/office/drawing/2014/main" id="{F8690F9A-AA77-B248-9BAA-BB49D6765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7863" y="3779838"/>
            <a:ext cx="80962" cy="31750"/>
          </a:xfrm>
          <a:custGeom>
            <a:avLst/>
            <a:gdLst>
              <a:gd name="T0" fmla="*/ 6420 w 227"/>
              <a:gd name="T1" fmla="*/ 26951 h 86"/>
              <a:gd name="T2" fmla="*/ 9630 w 227"/>
              <a:gd name="T3" fmla="*/ 31381 h 86"/>
              <a:gd name="T4" fmla="*/ 9630 w 227"/>
              <a:gd name="T5" fmla="*/ 22520 h 86"/>
              <a:gd name="T6" fmla="*/ 12840 w 227"/>
              <a:gd name="T7" fmla="*/ 24735 h 86"/>
              <a:gd name="T8" fmla="*/ 13196 w 227"/>
              <a:gd name="T9" fmla="*/ 24735 h 86"/>
              <a:gd name="T10" fmla="*/ 16406 w 227"/>
              <a:gd name="T11" fmla="*/ 20305 h 86"/>
              <a:gd name="T12" fmla="*/ 18903 w 227"/>
              <a:gd name="T13" fmla="*/ 22520 h 86"/>
              <a:gd name="T14" fmla="*/ 11413 w 227"/>
              <a:gd name="T15" fmla="*/ 21044 h 86"/>
              <a:gd name="T16" fmla="*/ 6063 w 227"/>
              <a:gd name="T17" fmla="*/ 14398 h 86"/>
              <a:gd name="T18" fmla="*/ 4280 w 227"/>
              <a:gd name="T19" fmla="*/ 11076 h 86"/>
              <a:gd name="T20" fmla="*/ 713 w 227"/>
              <a:gd name="T21" fmla="*/ 6645 h 86"/>
              <a:gd name="T22" fmla="*/ 3923 w 227"/>
              <a:gd name="T23" fmla="*/ 2215 h 86"/>
              <a:gd name="T24" fmla="*/ 9273 w 227"/>
              <a:gd name="T25" fmla="*/ 4430 h 86"/>
              <a:gd name="T26" fmla="*/ 3923 w 227"/>
              <a:gd name="T27" fmla="*/ 2215 h 86"/>
              <a:gd name="T28" fmla="*/ 10700 w 227"/>
              <a:gd name="T29" fmla="*/ 6645 h 86"/>
              <a:gd name="T30" fmla="*/ 18546 w 227"/>
              <a:gd name="T31" fmla="*/ 4430 h 86"/>
              <a:gd name="T32" fmla="*/ 18903 w 227"/>
              <a:gd name="T33" fmla="*/ 3323 h 86"/>
              <a:gd name="T34" fmla="*/ 19616 w 227"/>
              <a:gd name="T35" fmla="*/ 3323 h 86"/>
              <a:gd name="T36" fmla="*/ 25323 w 227"/>
              <a:gd name="T37" fmla="*/ 2215 h 86"/>
              <a:gd name="T38" fmla="*/ 25323 w 227"/>
              <a:gd name="T39" fmla="*/ 2215 h 86"/>
              <a:gd name="T40" fmla="*/ 31029 w 227"/>
              <a:gd name="T41" fmla="*/ 9968 h 86"/>
              <a:gd name="T42" fmla="*/ 41729 w 227"/>
              <a:gd name="T43" fmla="*/ 9968 h 86"/>
              <a:gd name="T44" fmla="*/ 49219 w 227"/>
              <a:gd name="T45" fmla="*/ 7753 h 86"/>
              <a:gd name="T46" fmla="*/ 42443 w 227"/>
              <a:gd name="T47" fmla="*/ 2215 h 86"/>
              <a:gd name="T48" fmla="*/ 57066 w 227"/>
              <a:gd name="T49" fmla="*/ 2215 h 86"/>
              <a:gd name="T50" fmla="*/ 60632 w 227"/>
              <a:gd name="T51" fmla="*/ 4430 h 86"/>
              <a:gd name="T52" fmla="*/ 57779 w 227"/>
              <a:gd name="T53" fmla="*/ 5538 h 86"/>
              <a:gd name="T54" fmla="*/ 47079 w 227"/>
              <a:gd name="T55" fmla="*/ 2215 h 86"/>
              <a:gd name="T56" fmla="*/ 75255 w 227"/>
              <a:gd name="T57" fmla="*/ 11076 h 86"/>
              <a:gd name="T58" fmla="*/ 77395 w 227"/>
              <a:gd name="T59" fmla="*/ 12183 h 86"/>
              <a:gd name="T60" fmla="*/ 72045 w 227"/>
              <a:gd name="T61" fmla="*/ 18828 h 86"/>
              <a:gd name="T62" fmla="*/ 55282 w 227"/>
              <a:gd name="T63" fmla="*/ 12183 h 86"/>
              <a:gd name="T64" fmla="*/ 75969 w 227"/>
              <a:gd name="T65" fmla="*/ 21044 h 86"/>
              <a:gd name="T66" fmla="*/ 75969 w 227"/>
              <a:gd name="T67" fmla="*/ 21044 h 86"/>
              <a:gd name="T68" fmla="*/ 73115 w 227"/>
              <a:gd name="T69" fmla="*/ 28058 h 86"/>
              <a:gd name="T70" fmla="*/ 42443 w 227"/>
              <a:gd name="T71" fmla="*/ 7753 h 86"/>
              <a:gd name="T72" fmla="*/ 41373 w 227"/>
              <a:gd name="T73" fmla="*/ 3692 h 86"/>
              <a:gd name="T74" fmla="*/ 41373 w 227"/>
              <a:gd name="T75" fmla="*/ 3692 h 86"/>
              <a:gd name="T76" fmla="*/ 58492 w 227"/>
              <a:gd name="T77" fmla="*/ 8860 h 86"/>
              <a:gd name="T78" fmla="*/ 62772 w 227"/>
              <a:gd name="T79" fmla="*/ 8860 h 86"/>
              <a:gd name="T80" fmla="*/ 12483 w 227"/>
              <a:gd name="T81" fmla="*/ 30273 h 86"/>
              <a:gd name="T82" fmla="*/ 15693 w 227"/>
              <a:gd name="T83" fmla="*/ 29166 h 86"/>
              <a:gd name="T84" fmla="*/ 19616 w 227"/>
              <a:gd name="T85" fmla="*/ 30273 h 86"/>
              <a:gd name="T86" fmla="*/ 28533 w 227"/>
              <a:gd name="T87" fmla="*/ 28058 h 86"/>
              <a:gd name="T88" fmla="*/ 32456 w 227"/>
              <a:gd name="T89" fmla="*/ 23259 h 86"/>
              <a:gd name="T90" fmla="*/ 39589 w 227"/>
              <a:gd name="T91" fmla="*/ 17721 h 86"/>
              <a:gd name="T92" fmla="*/ 43156 w 227"/>
              <a:gd name="T93" fmla="*/ 21044 h 86"/>
              <a:gd name="T94" fmla="*/ 46009 w 227"/>
              <a:gd name="T95" fmla="*/ 24735 h 86"/>
              <a:gd name="T96" fmla="*/ 56709 w 227"/>
              <a:gd name="T97" fmla="*/ 23259 h 86"/>
              <a:gd name="T98" fmla="*/ 72045 w 227"/>
              <a:gd name="T99" fmla="*/ 23259 h 86"/>
              <a:gd name="T100" fmla="*/ 71332 w 227"/>
              <a:gd name="T101" fmla="*/ 30273 h 86"/>
              <a:gd name="T102" fmla="*/ 69192 w 227"/>
              <a:gd name="T103" fmla="*/ 23259 h 86"/>
              <a:gd name="T104" fmla="*/ 52429 w 227"/>
              <a:gd name="T105" fmla="*/ 17721 h 86"/>
              <a:gd name="T106" fmla="*/ 52429 w 227"/>
              <a:gd name="T107" fmla="*/ 28058 h 86"/>
              <a:gd name="T108" fmla="*/ 55282 w 227"/>
              <a:gd name="T109" fmla="*/ 24735 h 86"/>
              <a:gd name="T110" fmla="*/ 47793 w 227"/>
              <a:gd name="T111" fmla="*/ 29166 h 86"/>
              <a:gd name="T112" fmla="*/ 38876 w 227"/>
              <a:gd name="T113" fmla="*/ 28058 h 86"/>
              <a:gd name="T114" fmla="*/ 38519 w 227"/>
              <a:gd name="T115" fmla="*/ 24735 h 86"/>
              <a:gd name="T116" fmla="*/ 43156 w 227"/>
              <a:gd name="T117" fmla="*/ 28058 h 8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27" h="86">
                <a:moveTo>
                  <a:pt x="27" y="85"/>
                </a:moveTo>
                <a:cubicBezTo>
                  <a:pt x="26" y="85"/>
                  <a:pt x="26" y="82"/>
                  <a:pt x="24" y="82"/>
                </a:cubicBezTo>
                <a:lnTo>
                  <a:pt x="23" y="79"/>
                </a:lnTo>
                <a:lnTo>
                  <a:pt x="20" y="82"/>
                </a:lnTo>
                <a:cubicBezTo>
                  <a:pt x="17" y="82"/>
                  <a:pt x="15" y="79"/>
                  <a:pt x="15" y="76"/>
                </a:cubicBezTo>
                <a:cubicBezTo>
                  <a:pt x="15" y="76"/>
                  <a:pt x="15" y="73"/>
                  <a:pt x="17" y="73"/>
                </a:cubicBezTo>
                <a:lnTo>
                  <a:pt x="17" y="70"/>
                </a:lnTo>
                <a:cubicBezTo>
                  <a:pt x="18" y="70"/>
                  <a:pt x="18" y="70"/>
                  <a:pt x="18" y="73"/>
                </a:cubicBezTo>
                <a:lnTo>
                  <a:pt x="17" y="73"/>
                </a:lnTo>
                <a:lnTo>
                  <a:pt x="17" y="76"/>
                </a:lnTo>
                <a:cubicBezTo>
                  <a:pt x="17" y="79"/>
                  <a:pt x="17" y="79"/>
                  <a:pt x="18" y="79"/>
                </a:cubicBezTo>
                <a:lnTo>
                  <a:pt x="23" y="79"/>
                </a:lnTo>
                <a:lnTo>
                  <a:pt x="24" y="76"/>
                </a:lnTo>
                <a:cubicBezTo>
                  <a:pt x="24" y="79"/>
                  <a:pt x="24" y="82"/>
                  <a:pt x="26" y="82"/>
                </a:cubicBezTo>
                <a:cubicBezTo>
                  <a:pt x="26" y="85"/>
                  <a:pt x="30" y="82"/>
                  <a:pt x="31" y="82"/>
                </a:cubicBezTo>
                <a:cubicBezTo>
                  <a:pt x="30" y="82"/>
                  <a:pt x="29" y="85"/>
                  <a:pt x="27" y="85"/>
                </a:cubicBezTo>
                <a:close/>
                <a:moveTo>
                  <a:pt x="24" y="63"/>
                </a:moveTo>
                <a:lnTo>
                  <a:pt x="26" y="63"/>
                </a:lnTo>
                <a:lnTo>
                  <a:pt x="26" y="67"/>
                </a:lnTo>
                <a:lnTo>
                  <a:pt x="24" y="63"/>
                </a:lnTo>
                <a:lnTo>
                  <a:pt x="23" y="63"/>
                </a:lnTo>
                <a:lnTo>
                  <a:pt x="17" y="63"/>
                </a:lnTo>
                <a:cubicBezTo>
                  <a:pt x="18" y="61"/>
                  <a:pt x="23" y="61"/>
                  <a:pt x="24" y="63"/>
                </a:cubicBezTo>
                <a:close/>
                <a:moveTo>
                  <a:pt x="27" y="61"/>
                </a:moveTo>
                <a:cubicBezTo>
                  <a:pt x="29" y="57"/>
                  <a:pt x="32" y="57"/>
                  <a:pt x="34" y="61"/>
                </a:cubicBezTo>
                <a:cubicBezTo>
                  <a:pt x="34" y="64"/>
                  <a:pt x="35" y="65"/>
                  <a:pt x="35" y="66"/>
                </a:cubicBezTo>
                <a:cubicBezTo>
                  <a:pt x="34" y="65"/>
                  <a:pt x="33" y="64"/>
                  <a:pt x="32" y="61"/>
                </a:cubicBezTo>
                <a:cubicBezTo>
                  <a:pt x="32" y="57"/>
                  <a:pt x="29" y="61"/>
                  <a:pt x="29" y="61"/>
                </a:cubicBezTo>
                <a:cubicBezTo>
                  <a:pt x="27" y="61"/>
                  <a:pt x="27" y="63"/>
                  <a:pt x="27" y="63"/>
                </a:cubicBezTo>
                <a:lnTo>
                  <a:pt x="26" y="67"/>
                </a:lnTo>
                <a:cubicBezTo>
                  <a:pt x="26" y="63"/>
                  <a:pt x="27" y="61"/>
                  <a:pt x="27" y="61"/>
                </a:cubicBezTo>
                <a:close/>
                <a:moveTo>
                  <a:pt x="36" y="67"/>
                </a:moveTo>
                <a:cubicBezTo>
                  <a:pt x="36" y="67"/>
                  <a:pt x="35" y="67"/>
                  <a:pt x="35" y="66"/>
                </a:cubicBezTo>
                <a:cubicBezTo>
                  <a:pt x="36" y="66"/>
                  <a:pt x="36" y="67"/>
                  <a:pt x="37" y="67"/>
                </a:cubicBezTo>
                <a:cubicBezTo>
                  <a:pt x="37" y="67"/>
                  <a:pt x="37" y="67"/>
                  <a:pt x="36" y="67"/>
                </a:cubicBezTo>
                <a:close/>
                <a:moveTo>
                  <a:pt x="50" y="63"/>
                </a:moveTo>
                <a:lnTo>
                  <a:pt x="55" y="63"/>
                </a:lnTo>
                <a:cubicBezTo>
                  <a:pt x="53" y="63"/>
                  <a:pt x="50" y="67"/>
                  <a:pt x="50" y="67"/>
                </a:cubicBezTo>
                <a:lnTo>
                  <a:pt x="38" y="67"/>
                </a:lnTo>
                <a:lnTo>
                  <a:pt x="37" y="67"/>
                </a:lnTo>
                <a:cubicBezTo>
                  <a:pt x="43" y="66"/>
                  <a:pt x="47" y="63"/>
                  <a:pt x="50" y="63"/>
                </a:cubicBezTo>
                <a:close/>
                <a:moveTo>
                  <a:pt x="55" y="61"/>
                </a:moveTo>
                <a:cubicBezTo>
                  <a:pt x="55" y="61"/>
                  <a:pt x="59" y="63"/>
                  <a:pt x="64" y="61"/>
                </a:cubicBezTo>
                <a:cubicBezTo>
                  <a:pt x="64" y="63"/>
                  <a:pt x="62" y="63"/>
                  <a:pt x="56" y="63"/>
                </a:cubicBezTo>
                <a:cubicBezTo>
                  <a:pt x="56" y="63"/>
                  <a:pt x="55" y="63"/>
                  <a:pt x="55" y="61"/>
                </a:cubicBezTo>
                <a:close/>
                <a:moveTo>
                  <a:pt x="50" y="61"/>
                </a:moveTo>
                <a:cubicBezTo>
                  <a:pt x="47" y="57"/>
                  <a:pt x="46" y="57"/>
                  <a:pt x="44" y="57"/>
                </a:cubicBezTo>
                <a:lnTo>
                  <a:pt x="46" y="55"/>
                </a:lnTo>
                <a:lnTo>
                  <a:pt x="47" y="51"/>
                </a:lnTo>
                <a:lnTo>
                  <a:pt x="47" y="55"/>
                </a:lnTo>
                <a:lnTo>
                  <a:pt x="46" y="57"/>
                </a:lnTo>
                <a:lnTo>
                  <a:pt x="50" y="57"/>
                </a:lnTo>
                <a:lnTo>
                  <a:pt x="52" y="57"/>
                </a:lnTo>
                <a:lnTo>
                  <a:pt x="50" y="57"/>
                </a:lnTo>
                <a:lnTo>
                  <a:pt x="52" y="57"/>
                </a:lnTo>
                <a:cubicBezTo>
                  <a:pt x="52" y="61"/>
                  <a:pt x="53" y="61"/>
                  <a:pt x="53" y="61"/>
                </a:cubicBezTo>
                <a:lnTo>
                  <a:pt x="50" y="61"/>
                </a:lnTo>
                <a:close/>
                <a:moveTo>
                  <a:pt x="43" y="57"/>
                </a:moveTo>
                <a:lnTo>
                  <a:pt x="41" y="57"/>
                </a:lnTo>
                <a:lnTo>
                  <a:pt x="43" y="57"/>
                </a:lnTo>
                <a:lnTo>
                  <a:pt x="41" y="57"/>
                </a:lnTo>
                <a:cubicBezTo>
                  <a:pt x="43" y="55"/>
                  <a:pt x="44" y="51"/>
                  <a:pt x="47" y="51"/>
                </a:cubicBezTo>
                <a:cubicBezTo>
                  <a:pt x="46" y="51"/>
                  <a:pt x="44" y="55"/>
                  <a:pt x="43" y="57"/>
                </a:cubicBezTo>
                <a:close/>
                <a:moveTo>
                  <a:pt x="32" y="57"/>
                </a:moveTo>
                <a:cubicBezTo>
                  <a:pt x="32" y="57"/>
                  <a:pt x="27" y="55"/>
                  <a:pt x="27" y="51"/>
                </a:cubicBezTo>
                <a:lnTo>
                  <a:pt x="29" y="51"/>
                </a:lnTo>
                <a:cubicBezTo>
                  <a:pt x="27" y="55"/>
                  <a:pt x="32" y="57"/>
                  <a:pt x="32" y="57"/>
                </a:cubicBezTo>
                <a:close/>
                <a:moveTo>
                  <a:pt x="26" y="51"/>
                </a:moveTo>
                <a:lnTo>
                  <a:pt x="23" y="48"/>
                </a:lnTo>
                <a:cubicBezTo>
                  <a:pt x="23" y="48"/>
                  <a:pt x="20" y="48"/>
                  <a:pt x="20" y="45"/>
                </a:cubicBezTo>
                <a:lnTo>
                  <a:pt x="18" y="45"/>
                </a:lnTo>
                <a:cubicBezTo>
                  <a:pt x="17" y="42"/>
                  <a:pt x="17" y="39"/>
                  <a:pt x="17" y="39"/>
                </a:cubicBezTo>
                <a:lnTo>
                  <a:pt x="12" y="39"/>
                </a:lnTo>
                <a:cubicBezTo>
                  <a:pt x="12" y="36"/>
                  <a:pt x="9" y="36"/>
                  <a:pt x="11" y="33"/>
                </a:cubicBezTo>
                <a:cubicBezTo>
                  <a:pt x="11" y="30"/>
                  <a:pt x="9" y="30"/>
                  <a:pt x="9" y="30"/>
                </a:cubicBezTo>
                <a:cubicBezTo>
                  <a:pt x="9" y="30"/>
                  <a:pt x="8" y="27"/>
                  <a:pt x="9" y="27"/>
                </a:cubicBezTo>
                <a:cubicBezTo>
                  <a:pt x="11" y="27"/>
                  <a:pt x="11" y="27"/>
                  <a:pt x="9" y="24"/>
                </a:cubicBezTo>
                <a:cubicBezTo>
                  <a:pt x="10" y="25"/>
                  <a:pt x="11" y="25"/>
                  <a:pt x="11" y="27"/>
                </a:cubicBezTo>
                <a:cubicBezTo>
                  <a:pt x="9" y="27"/>
                  <a:pt x="9" y="30"/>
                  <a:pt x="11" y="30"/>
                </a:cubicBezTo>
                <a:lnTo>
                  <a:pt x="12" y="30"/>
                </a:lnTo>
                <a:cubicBezTo>
                  <a:pt x="11" y="33"/>
                  <a:pt x="12" y="36"/>
                  <a:pt x="14" y="36"/>
                </a:cubicBezTo>
                <a:cubicBezTo>
                  <a:pt x="15" y="39"/>
                  <a:pt x="17" y="39"/>
                  <a:pt x="17" y="39"/>
                </a:cubicBezTo>
                <a:cubicBezTo>
                  <a:pt x="17" y="39"/>
                  <a:pt x="17" y="42"/>
                  <a:pt x="18" y="42"/>
                </a:cubicBezTo>
                <a:cubicBezTo>
                  <a:pt x="20" y="42"/>
                  <a:pt x="20" y="45"/>
                  <a:pt x="21" y="45"/>
                </a:cubicBezTo>
                <a:cubicBezTo>
                  <a:pt x="21" y="45"/>
                  <a:pt x="23" y="48"/>
                  <a:pt x="24" y="48"/>
                </a:cubicBezTo>
                <a:cubicBezTo>
                  <a:pt x="24" y="48"/>
                  <a:pt x="26" y="48"/>
                  <a:pt x="26" y="51"/>
                </a:cubicBezTo>
                <a:close/>
                <a:moveTo>
                  <a:pt x="4" y="24"/>
                </a:moveTo>
                <a:cubicBezTo>
                  <a:pt x="2" y="24"/>
                  <a:pt x="0" y="18"/>
                  <a:pt x="2" y="18"/>
                </a:cubicBezTo>
                <a:cubicBezTo>
                  <a:pt x="4" y="15"/>
                  <a:pt x="6" y="12"/>
                  <a:pt x="8" y="12"/>
                </a:cubicBezTo>
                <a:lnTo>
                  <a:pt x="8" y="10"/>
                </a:lnTo>
                <a:lnTo>
                  <a:pt x="9" y="12"/>
                </a:lnTo>
                <a:cubicBezTo>
                  <a:pt x="8" y="12"/>
                  <a:pt x="4" y="15"/>
                  <a:pt x="3" y="18"/>
                </a:cubicBezTo>
                <a:cubicBezTo>
                  <a:pt x="2" y="18"/>
                  <a:pt x="3" y="21"/>
                  <a:pt x="4" y="24"/>
                </a:cubicBezTo>
                <a:lnTo>
                  <a:pt x="8" y="24"/>
                </a:lnTo>
                <a:cubicBezTo>
                  <a:pt x="8" y="24"/>
                  <a:pt x="4" y="27"/>
                  <a:pt x="4" y="24"/>
                </a:cubicBezTo>
                <a:close/>
                <a:moveTo>
                  <a:pt x="11" y="6"/>
                </a:moveTo>
                <a:lnTo>
                  <a:pt x="12" y="6"/>
                </a:lnTo>
                <a:lnTo>
                  <a:pt x="18" y="6"/>
                </a:lnTo>
                <a:lnTo>
                  <a:pt x="20" y="3"/>
                </a:lnTo>
                <a:lnTo>
                  <a:pt x="23" y="3"/>
                </a:lnTo>
                <a:cubicBezTo>
                  <a:pt x="24" y="3"/>
                  <a:pt x="26" y="3"/>
                  <a:pt x="26" y="6"/>
                </a:cubicBezTo>
                <a:lnTo>
                  <a:pt x="26" y="9"/>
                </a:lnTo>
                <a:lnTo>
                  <a:pt x="27" y="9"/>
                </a:lnTo>
                <a:cubicBezTo>
                  <a:pt x="26" y="9"/>
                  <a:pt x="26" y="12"/>
                  <a:pt x="26" y="12"/>
                </a:cubicBezTo>
                <a:cubicBezTo>
                  <a:pt x="26" y="9"/>
                  <a:pt x="26" y="9"/>
                  <a:pt x="24" y="6"/>
                </a:cubicBezTo>
                <a:lnTo>
                  <a:pt x="23" y="6"/>
                </a:lnTo>
                <a:lnTo>
                  <a:pt x="18" y="6"/>
                </a:lnTo>
                <a:lnTo>
                  <a:pt x="18" y="9"/>
                </a:lnTo>
                <a:lnTo>
                  <a:pt x="17" y="9"/>
                </a:lnTo>
                <a:cubicBezTo>
                  <a:pt x="17" y="6"/>
                  <a:pt x="12" y="6"/>
                  <a:pt x="12" y="6"/>
                </a:cubicBezTo>
                <a:cubicBezTo>
                  <a:pt x="10" y="8"/>
                  <a:pt x="9" y="9"/>
                  <a:pt x="8" y="9"/>
                </a:cubicBezTo>
                <a:cubicBezTo>
                  <a:pt x="9" y="7"/>
                  <a:pt x="10" y="6"/>
                  <a:pt x="11" y="6"/>
                </a:cubicBezTo>
                <a:close/>
                <a:moveTo>
                  <a:pt x="32" y="12"/>
                </a:moveTo>
                <a:cubicBezTo>
                  <a:pt x="32" y="12"/>
                  <a:pt x="34" y="18"/>
                  <a:pt x="32" y="18"/>
                </a:cubicBezTo>
                <a:cubicBezTo>
                  <a:pt x="30" y="18"/>
                  <a:pt x="29" y="21"/>
                  <a:pt x="29" y="21"/>
                </a:cubicBezTo>
                <a:cubicBezTo>
                  <a:pt x="29" y="24"/>
                  <a:pt x="30" y="24"/>
                  <a:pt x="32" y="27"/>
                </a:cubicBezTo>
                <a:cubicBezTo>
                  <a:pt x="34" y="27"/>
                  <a:pt x="35" y="30"/>
                  <a:pt x="35" y="30"/>
                </a:cubicBezTo>
                <a:cubicBezTo>
                  <a:pt x="34" y="30"/>
                  <a:pt x="32" y="27"/>
                  <a:pt x="30" y="27"/>
                </a:cubicBezTo>
                <a:cubicBezTo>
                  <a:pt x="30" y="27"/>
                  <a:pt x="29" y="24"/>
                  <a:pt x="27" y="24"/>
                </a:cubicBezTo>
                <a:cubicBezTo>
                  <a:pt x="27" y="18"/>
                  <a:pt x="29" y="18"/>
                  <a:pt x="30" y="18"/>
                </a:cubicBezTo>
                <a:cubicBezTo>
                  <a:pt x="32" y="18"/>
                  <a:pt x="32" y="12"/>
                  <a:pt x="30" y="12"/>
                </a:cubicBezTo>
                <a:cubicBezTo>
                  <a:pt x="30" y="9"/>
                  <a:pt x="29" y="9"/>
                  <a:pt x="27" y="9"/>
                </a:cubicBezTo>
                <a:cubicBezTo>
                  <a:pt x="30" y="9"/>
                  <a:pt x="32" y="9"/>
                  <a:pt x="32" y="12"/>
                </a:cubicBezTo>
                <a:close/>
                <a:moveTo>
                  <a:pt x="43" y="30"/>
                </a:moveTo>
                <a:cubicBezTo>
                  <a:pt x="43" y="27"/>
                  <a:pt x="44" y="27"/>
                  <a:pt x="46" y="27"/>
                </a:cubicBezTo>
                <a:cubicBezTo>
                  <a:pt x="44" y="27"/>
                  <a:pt x="47" y="24"/>
                  <a:pt x="49" y="21"/>
                </a:cubicBezTo>
                <a:cubicBezTo>
                  <a:pt x="47" y="18"/>
                  <a:pt x="47" y="18"/>
                  <a:pt x="47" y="15"/>
                </a:cubicBezTo>
                <a:cubicBezTo>
                  <a:pt x="48" y="13"/>
                  <a:pt x="50" y="12"/>
                  <a:pt x="52" y="12"/>
                </a:cubicBezTo>
                <a:cubicBezTo>
                  <a:pt x="50" y="12"/>
                  <a:pt x="50" y="15"/>
                  <a:pt x="49" y="15"/>
                </a:cubicBezTo>
                <a:cubicBezTo>
                  <a:pt x="47" y="18"/>
                  <a:pt x="47" y="18"/>
                  <a:pt x="50" y="21"/>
                </a:cubicBezTo>
                <a:lnTo>
                  <a:pt x="49" y="24"/>
                </a:lnTo>
                <a:cubicBezTo>
                  <a:pt x="47" y="24"/>
                  <a:pt x="46" y="27"/>
                  <a:pt x="47" y="27"/>
                </a:cubicBezTo>
                <a:cubicBezTo>
                  <a:pt x="44" y="27"/>
                  <a:pt x="44" y="27"/>
                  <a:pt x="43" y="30"/>
                </a:cubicBezTo>
                <a:close/>
                <a:moveTo>
                  <a:pt x="53" y="9"/>
                </a:moveTo>
                <a:lnTo>
                  <a:pt x="53" y="12"/>
                </a:lnTo>
                <a:cubicBezTo>
                  <a:pt x="52" y="12"/>
                  <a:pt x="52" y="9"/>
                  <a:pt x="53" y="9"/>
                </a:cubicBezTo>
                <a:close/>
                <a:moveTo>
                  <a:pt x="55" y="6"/>
                </a:moveTo>
                <a:lnTo>
                  <a:pt x="56" y="6"/>
                </a:lnTo>
                <a:lnTo>
                  <a:pt x="58" y="6"/>
                </a:lnTo>
                <a:cubicBezTo>
                  <a:pt x="59" y="3"/>
                  <a:pt x="62" y="3"/>
                  <a:pt x="62" y="6"/>
                </a:cubicBezTo>
                <a:lnTo>
                  <a:pt x="59" y="6"/>
                </a:lnTo>
                <a:lnTo>
                  <a:pt x="59" y="9"/>
                </a:lnTo>
                <a:lnTo>
                  <a:pt x="56" y="6"/>
                </a:lnTo>
                <a:lnTo>
                  <a:pt x="55" y="9"/>
                </a:lnTo>
                <a:lnTo>
                  <a:pt x="55" y="6"/>
                </a:lnTo>
                <a:close/>
                <a:moveTo>
                  <a:pt x="65" y="3"/>
                </a:moveTo>
                <a:cubicBezTo>
                  <a:pt x="64" y="3"/>
                  <a:pt x="62" y="6"/>
                  <a:pt x="62" y="6"/>
                </a:cubicBezTo>
                <a:cubicBezTo>
                  <a:pt x="62" y="3"/>
                  <a:pt x="62" y="3"/>
                  <a:pt x="65" y="3"/>
                </a:cubicBezTo>
                <a:close/>
                <a:moveTo>
                  <a:pt x="65" y="3"/>
                </a:moveTo>
                <a:cubicBezTo>
                  <a:pt x="65" y="3"/>
                  <a:pt x="67" y="3"/>
                  <a:pt x="67" y="5"/>
                </a:cubicBezTo>
                <a:cubicBezTo>
                  <a:pt x="65" y="5"/>
                  <a:pt x="65" y="3"/>
                  <a:pt x="65" y="3"/>
                </a:cubicBezTo>
                <a:close/>
                <a:moveTo>
                  <a:pt x="71" y="6"/>
                </a:moveTo>
                <a:cubicBezTo>
                  <a:pt x="71" y="3"/>
                  <a:pt x="68" y="3"/>
                  <a:pt x="68" y="6"/>
                </a:cubicBezTo>
                <a:lnTo>
                  <a:pt x="67" y="6"/>
                </a:lnTo>
                <a:cubicBezTo>
                  <a:pt x="67" y="3"/>
                  <a:pt x="71" y="0"/>
                  <a:pt x="71" y="6"/>
                </a:cubicBezTo>
                <a:close/>
                <a:moveTo>
                  <a:pt x="77" y="9"/>
                </a:moveTo>
                <a:cubicBezTo>
                  <a:pt x="79" y="6"/>
                  <a:pt x="80" y="6"/>
                  <a:pt x="80" y="9"/>
                </a:cubicBezTo>
                <a:lnTo>
                  <a:pt x="77" y="9"/>
                </a:lnTo>
                <a:lnTo>
                  <a:pt x="76" y="9"/>
                </a:lnTo>
                <a:cubicBezTo>
                  <a:pt x="76" y="6"/>
                  <a:pt x="73" y="3"/>
                  <a:pt x="71" y="6"/>
                </a:cubicBezTo>
                <a:cubicBezTo>
                  <a:pt x="71" y="3"/>
                  <a:pt x="77" y="3"/>
                  <a:pt x="77" y="9"/>
                </a:cubicBezTo>
                <a:close/>
                <a:moveTo>
                  <a:pt x="84" y="12"/>
                </a:moveTo>
                <a:cubicBezTo>
                  <a:pt x="87" y="15"/>
                  <a:pt x="87" y="18"/>
                  <a:pt x="84" y="18"/>
                </a:cubicBezTo>
                <a:lnTo>
                  <a:pt x="84" y="15"/>
                </a:lnTo>
                <a:cubicBezTo>
                  <a:pt x="84" y="12"/>
                  <a:pt x="80" y="12"/>
                  <a:pt x="80" y="12"/>
                </a:cubicBezTo>
                <a:lnTo>
                  <a:pt x="84" y="12"/>
                </a:lnTo>
                <a:close/>
                <a:moveTo>
                  <a:pt x="90" y="18"/>
                </a:moveTo>
                <a:cubicBezTo>
                  <a:pt x="90" y="21"/>
                  <a:pt x="90" y="27"/>
                  <a:pt x="87" y="27"/>
                </a:cubicBezTo>
                <a:lnTo>
                  <a:pt x="91" y="27"/>
                </a:lnTo>
                <a:cubicBezTo>
                  <a:pt x="91" y="30"/>
                  <a:pt x="94" y="30"/>
                  <a:pt x="96" y="30"/>
                </a:cubicBezTo>
                <a:lnTo>
                  <a:pt x="90" y="30"/>
                </a:lnTo>
                <a:cubicBezTo>
                  <a:pt x="88" y="30"/>
                  <a:pt x="88" y="30"/>
                  <a:pt x="87" y="27"/>
                </a:cubicBezTo>
                <a:cubicBezTo>
                  <a:pt x="90" y="27"/>
                  <a:pt x="90" y="21"/>
                  <a:pt x="88" y="18"/>
                </a:cubicBezTo>
                <a:lnTo>
                  <a:pt x="90" y="18"/>
                </a:lnTo>
                <a:close/>
                <a:moveTo>
                  <a:pt x="111" y="27"/>
                </a:moveTo>
                <a:lnTo>
                  <a:pt x="117" y="27"/>
                </a:lnTo>
                <a:cubicBezTo>
                  <a:pt x="115" y="27"/>
                  <a:pt x="114" y="27"/>
                  <a:pt x="112" y="30"/>
                </a:cubicBezTo>
                <a:lnTo>
                  <a:pt x="111" y="30"/>
                </a:lnTo>
                <a:lnTo>
                  <a:pt x="108" y="30"/>
                </a:lnTo>
                <a:lnTo>
                  <a:pt x="106" y="30"/>
                </a:lnTo>
                <a:cubicBezTo>
                  <a:pt x="108" y="30"/>
                  <a:pt x="109" y="30"/>
                  <a:pt x="111" y="27"/>
                </a:cubicBezTo>
                <a:close/>
                <a:moveTo>
                  <a:pt x="141" y="27"/>
                </a:moveTo>
                <a:cubicBezTo>
                  <a:pt x="141" y="24"/>
                  <a:pt x="143" y="21"/>
                  <a:pt x="143" y="21"/>
                </a:cubicBezTo>
                <a:lnTo>
                  <a:pt x="138" y="21"/>
                </a:lnTo>
                <a:lnTo>
                  <a:pt x="143" y="18"/>
                </a:lnTo>
                <a:cubicBezTo>
                  <a:pt x="144" y="21"/>
                  <a:pt x="143" y="24"/>
                  <a:pt x="143" y="27"/>
                </a:cubicBezTo>
                <a:lnTo>
                  <a:pt x="141" y="27"/>
                </a:lnTo>
                <a:close/>
                <a:moveTo>
                  <a:pt x="130" y="24"/>
                </a:moveTo>
                <a:lnTo>
                  <a:pt x="103" y="24"/>
                </a:lnTo>
                <a:cubicBezTo>
                  <a:pt x="100" y="24"/>
                  <a:pt x="97" y="18"/>
                  <a:pt x="97" y="18"/>
                </a:cubicBezTo>
                <a:cubicBezTo>
                  <a:pt x="97" y="9"/>
                  <a:pt x="102" y="9"/>
                  <a:pt x="105" y="9"/>
                </a:cubicBezTo>
                <a:cubicBezTo>
                  <a:pt x="108" y="6"/>
                  <a:pt x="115" y="6"/>
                  <a:pt x="119" y="6"/>
                </a:cubicBezTo>
                <a:cubicBezTo>
                  <a:pt x="115" y="6"/>
                  <a:pt x="108" y="9"/>
                  <a:pt x="105" y="9"/>
                </a:cubicBezTo>
                <a:cubicBezTo>
                  <a:pt x="102" y="9"/>
                  <a:pt x="99" y="9"/>
                  <a:pt x="99" y="18"/>
                </a:cubicBezTo>
                <a:cubicBezTo>
                  <a:pt x="99" y="18"/>
                  <a:pt x="100" y="21"/>
                  <a:pt x="103" y="21"/>
                </a:cubicBezTo>
                <a:cubicBezTo>
                  <a:pt x="108" y="21"/>
                  <a:pt x="126" y="24"/>
                  <a:pt x="130" y="21"/>
                </a:cubicBezTo>
                <a:lnTo>
                  <a:pt x="138" y="21"/>
                </a:lnTo>
                <a:cubicBezTo>
                  <a:pt x="135" y="21"/>
                  <a:pt x="132" y="24"/>
                  <a:pt x="130" y="24"/>
                </a:cubicBezTo>
                <a:close/>
                <a:moveTo>
                  <a:pt x="144" y="0"/>
                </a:moveTo>
                <a:cubicBezTo>
                  <a:pt x="147" y="0"/>
                  <a:pt x="156" y="3"/>
                  <a:pt x="160" y="6"/>
                </a:cubicBezTo>
                <a:lnTo>
                  <a:pt x="158" y="9"/>
                </a:lnTo>
                <a:lnTo>
                  <a:pt x="162" y="6"/>
                </a:lnTo>
                <a:lnTo>
                  <a:pt x="172" y="6"/>
                </a:lnTo>
                <a:lnTo>
                  <a:pt x="175" y="6"/>
                </a:lnTo>
                <a:lnTo>
                  <a:pt x="178" y="6"/>
                </a:lnTo>
                <a:lnTo>
                  <a:pt x="175" y="9"/>
                </a:lnTo>
                <a:cubicBezTo>
                  <a:pt x="175" y="9"/>
                  <a:pt x="170" y="12"/>
                  <a:pt x="167" y="12"/>
                </a:cubicBezTo>
                <a:lnTo>
                  <a:pt x="170" y="12"/>
                </a:lnTo>
                <a:lnTo>
                  <a:pt x="182" y="12"/>
                </a:lnTo>
                <a:lnTo>
                  <a:pt x="203" y="12"/>
                </a:lnTo>
                <a:cubicBezTo>
                  <a:pt x="199" y="12"/>
                  <a:pt x="190" y="12"/>
                  <a:pt x="182" y="15"/>
                </a:cubicBezTo>
                <a:lnTo>
                  <a:pt x="170" y="15"/>
                </a:lnTo>
                <a:lnTo>
                  <a:pt x="164" y="15"/>
                </a:lnTo>
                <a:lnTo>
                  <a:pt x="161" y="18"/>
                </a:lnTo>
                <a:lnTo>
                  <a:pt x="158" y="18"/>
                </a:lnTo>
                <a:cubicBezTo>
                  <a:pt x="158" y="18"/>
                  <a:pt x="160" y="18"/>
                  <a:pt x="162" y="15"/>
                </a:cubicBezTo>
                <a:cubicBezTo>
                  <a:pt x="167" y="12"/>
                  <a:pt x="172" y="9"/>
                  <a:pt x="172" y="6"/>
                </a:cubicBezTo>
                <a:cubicBezTo>
                  <a:pt x="170" y="6"/>
                  <a:pt x="165" y="6"/>
                  <a:pt x="162" y="9"/>
                </a:cubicBezTo>
                <a:lnTo>
                  <a:pt x="158" y="9"/>
                </a:lnTo>
                <a:lnTo>
                  <a:pt x="156" y="9"/>
                </a:lnTo>
                <a:lnTo>
                  <a:pt x="158" y="6"/>
                </a:lnTo>
                <a:cubicBezTo>
                  <a:pt x="156" y="3"/>
                  <a:pt x="147" y="3"/>
                  <a:pt x="146" y="3"/>
                </a:cubicBezTo>
                <a:cubicBezTo>
                  <a:pt x="143" y="3"/>
                  <a:pt x="135" y="6"/>
                  <a:pt x="134" y="6"/>
                </a:cubicBezTo>
                <a:lnTo>
                  <a:pt x="132" y="6"/>
                </a:lnTo>
                <a:cubicBezTo>
                  <a:pt x="134" y="3"/>
                  <a:pt x="141" y="3"/>
                  <a:pt x="144" y="0"/>
                </a:cubicBezTo>
                <a:close/>
                <a:moveTo>
                  <a:pt x="213" y="24"/>
                </a:moveTo>
                <a:cubicBezTo>
                  <a:pt x="213" y="18"/>
                  <a:pt x="209" y="12"/>
                  <a:pt x="203" y="12"/>
                </a:cubicBezTo>
                <a:lnTo>
                  <a:pt x="205" y="12"/>
                </a:lnTo>
                <a:cubicBezTo>
                  <a:pt x="209" y="12"/>
                  <a:pt x="213" y="18"/>
                  <a:pt x="213" y="24"/>
                </a:cubicBezTo>
                <a:close/>
                <a:moveTo>
                  <a:pt x="211" y="30"/>
                </a:moveTo>
                <a:cubicBezTo>
                  <a:pt x="211" y="27"/>
                  <a:pt x="212" y="27"/>
                  <a:pt x="213" y="25"/>
                </a:cubicBezTo>
                <a:cubicBezTo>
                  <a:pt x="213" y="28"/>
                  <a:pt x="212" y="30"/>
                  <a:pt x="211" y="30"/>
                </a:cubicBezTo>
                <a:close/>
                <a:moveTo>
                  <a:pt x="226" y="36"/>
                </a:moveTo>
                <a:lnTo>
                  <a:pt x="225" y="36"/>
                </a:lnTo>
                <a:lnTo>
                  <a:pt x="224" y="36"/>
                </a:lnTo>
                <a:lnTo>
                  <a:pt x="225" y="36"/>
                </a:lnTo>
                <a:lnTo>
                  <a:pt x="224" y="36"/>
                </a:lnTo>
                <a:cubicBezTo>
                  <a:pt x="223" y="35"/>
                  <a:pt x="220" y="30"/>
                  <a:pt x="219" y="30"/>
                </a:cubicBezTo>
                <a:cubicBezTo>
                  <a:pt x="220" y="30"/>
                  <a:pt x="225" y="33"/>
                  <a:pt x="226" y="36"/>
                </a:cubicBezTo>
                <a:close/>
                <a:moveTo>
                  <a:pt x="217" y="33"/>
                </a:moveTo>
                <a:cubicBezTo>
                  <a:pt x="219" y="33"/>
                  <a:pt x="222" y="35"/>
                  <a:pt x="223" y="36"/>
                </a:cubicBezTo>
                <a:cubicBezTo>
                  <a:pt x="221" y="35"/>
                  <a:pt x="219" y="33"/>
                  <a:pt x="217" y="33"/>
                </a:cubicBezTo>
                <a:close/>
                <a:moveTo>
                  <a:pt x="179" y="48"/>
                </a:moveTo>
                <a:cubicBezTo>
                  <a:pt x="181" y="51"/>
                  <a:pt x="185" y="51"/>
                  <a:pt x="187" y="51"/>
                </a:cubicBezTo>
                <a:cubicBezTo>
                  <a:pt x="190" y="51"/>
                  <a:pt x="193" y="48"/>
                  <a:pt x="194" y="48"/>
                </a:cubicBezTo>
                <a:cubicBezTo>
                  <a:pt x="194" y="45"/>
                  <a:pt x="197" y="45"/>
                  <a:pt x="197" y="45"/>
                </a:cubicBezTo>
                <a:cubicBezTo>
                  <a:pt x="200" y="45"/>
                  <a:pt x="202" y="45"/>
                  <a:pt x="202" y="48"/>
                </a:cubicBezTo>
                <a:cubicBezTo>
                  <a:pt x="203" y="48"/>
                  <a:pt x="203" y="48"/>
                  <a:pt x="202" y="51"/>
                </a:cubicBezTo>
                <a:lnTo>
                  <a:pt x="200" y="51"/>
                </a:lnTo>
                <a:cubicBezTo>
                  <a:pt x="202" y="48"/>
                  <a:pt x="202" y="48"/>
                  <a:pt x="200" y="48"/>
                </a:cubicBezTo>
                <a:lnTo>
                  <a:pt x="199" y="48"/>
                </a:lnTo>
                <a:lnTo>
                  <a:pt x="194" y="48"/>
                </a:lnTo>
                <a:cubicBezTo>
                  <a:pt x="193" y="48"/>
                  <a:pt x="191" y="51"/>
                  <a:pt x="188" y="51"/>
                </a:cubicBezTo>
                <a:cubicBezTo>
                  <a:pt x="185" y="55"/>
                  <a:pt x="181" y="55"/>
                  <a:pt x="179" y="51"/>
                </a:cubicBezTo>
                <a:cubicBezTo>
                  <a:pt x="176" y="45"/>
                  <a:pt x="165" y="36"/>
                  <a:pt x="153" y="33"/>
                </a:cubicBezTo>
                <a:lnTo>
                  <a:pt x="155" y="33"/>
                </a:lnTo>
                <a:cubicBezTo>
                  <a:pt x="165" y="36"/>
                  <a:pt x="176" y="42"/>
                  <a:pt x="179" y="48"/>
                </a:cubicBezTo>
                <a:close/>
                <a:moveTo>
                  <a:pt x="211" y="55"/>
                </a:moveTo>
                <a:lnTo>
                  <a:pt x="209" y="55"/>
                </a:lnTo>
                <a:lnTo>
                  <a:pt x="211" y="55"/>
                </a:lnTo>
                <a:lnTo>
                  <a:pt x="209" y="55"/>
                </a:lnTo>
                <a:cubicBezTo>
                  <a:pt x="208" y="52"/>
                  <a:pt x="207" y="51"/>
                  <a:pt x="204" y="51"/>
                </a:cubicBezTo>
                <a:cubicBezTo>
                  <a:pt x="207" y="51"/>
                  <a:pt x="209" y="52"/>
                  <a:pt x="211" y="55"/>
                </a:cubicBezTo>
                <a:close/>
                <a:moveTo>
                  <a:pt x="213" y="57"/>
                </a:moveTo>
                <a:cubicBezTo>
                  <a:pt x="214" y="57"/>
                  <a:pt x="213" y="61"/>
                  <a:pt x="213" y="61"/>
                </a:cubicBezTo>
                <a:cubicBezTo>
                  <a:pt x="216" y="61"/>
                  <a:pt x="217" y="61"/>
                  <a:pt x="217" y="67"/>
                </a:cubicBezTo>
                <a:cubicBezTo>
                  <a:pt x="219" y="67"/>
                  <a:pt x="220" y="70"/>
                  <a:pt x="219" y="73"/>
                </a:cubicBezTo>
                <a:cubicBezTo>
                  <a:pt x="219" y="70"/>
                  <a:pt x="217" y="67"/>
                  <a:pt x="217" y="67"/>
                </a:cubicBezTo>
                <a:lnTo>
                  <a:pt x="216" y="67"/>
                </a:lnTo>
                <a:cubicBezTo>
                  <a:pt x="216" y="61"/>
                  <a:pt x="214" y="61"/>
                  <a:pt x="213" y="61"/>
                </a:cubicBezTo>
                <a:lnTo>
                  <a:pt x="211" y="61"/>
                </a:lnTo>
                <a:lnTo>
                  <a:pt x="213" y="57"/>
                </a:lnTo>
                <a:cubicBezTo>
                  <a:pt x="213" y="57"/>
                  <a:pt x="211" y="57"/>
                  <a:pt x="211" y="55"/>
                </a:cubicBezTo>
                <a:cubicBezTo>
                  <a:pt x="213" y="56"/>
                  <a:pt x="213" y="57"/>
                  <a:pt x="213" y="57"/>
                </a:cubicBezTo>
                <a:close/>
                <a:moveTo>
                  <a:pt x="213" y="79"/>
                </a:moveTo>
                <a:cubicBezTo>
                  <a:pt x="213" y="76"/>
                  <a:pt x="214" y="76"/>
                  <a:pt x="213" y="76"/>
                </a:cubicBezTo>
                <a:lnTo>
                  <a:pt x="213" y="73"/>
                </a:lnTo>
                <a:lnTo>
                  <a:pt x="216" y="73"/>
                </a:lnTo>
                <a:cubicBezTo>
                  <a:pt x="214" y="76"/>
                  <a:pt x="214" y="76"/>
                  <a:pt x="213" y="79"/>
                </a:cubicBezTo>
                <a:close/>
                <a:moveTo>
                  <a:pt x="205" y="76"/>
                </a:moveTo>
                <a:cubicBezTo>
                  <a:pt x="206" y="79"/>
                  <a:pt x="208" y="79"/>
                  <a:pt x="211" y="79"/>
                </a:cubicBezTo>
                <a:cubicBezTo>
                  <a:pt x="208" y="79"/>
                  <a:pt x="205" y="79"/>
                  <a:pt x="205" y="76"/>
                </a:cubicBezTo>
                <a:close/>
                <a:moveTo>
                  <a:pt x="143" y="18"/>
                </a:moveTo>
                <a:lnTo>
                  <a:pt x="138" y="18"/>
                </a:lnTo>
                <a:cubicBezTo>
                  <a:pt x="138" y="18"/>
                  <a:pt x="135" y="18"/>
                  <a:pt x="134" y="15"/>
                </a:cubicBezTo>
                <a:cubicBezTo>
                  <a:pt x="137" y="18"/>
                  <a:pt x="144" y="18"/>
                  <a:pt x="146" y="18"/>
                </a:cubicBezTo>
                <a:lnTo>
                  <a:pt x="143" y="18"/>
                </a:lnTo>
                <a:close/>
                <a:moveTo>
                  <a:pt x="119" y="21"/>
                </a:moveTo>
                <a:lnTo>
                  <a:pt x="114" y="21"/>
                </a:lnTo>
                <a:cubicBezTo>
                  <a:pt x="111" y="21"/>
                  <a:pt x="108" y="18"/>
                  <a:pt x="105" y="18"/>
                </a:cubicBezTo>
                <a:lnTo>
                  <a:pt x="114" y="18"/>
                </a:lnTo>
                <a:lnTo>
                  <a:pt x="117" y="18"/>
                </a:lnTo>
                <a:lnTo>
                  <a:pt x="134" y="18"/>
                </a:lnTo>
                <a:cubicBezTo>
                  <a:pt x="130" y="18"/>
                  <a:pt x="121" y="18"/>
                  <a:pt x="119" y="21"/>
                </a:cubicBezTo>
                <a:close/>
                <a:moveTo>
                  <a:pt x="102" y="15"/>
                </a:moveTo>
                <a:cubicBezTo>
                  <a:pt x="102" y="11"/>
                  <a:pt x="112" y="10"/>
                  <a:pt x="116" y="10"/>
                </a:cubicBezTo>
                <a:cubicBezTo>
                  <a:pt x="110" y="10"/>
                  <a:pt x="103" y="13"/>
                  <a:pt x="103" y="15"/>
                </a:cubicBezTo>
                <a:lnTo>
                  <a:pt x="105" y="18"/>
                </a:lnTo>
                <a:cubicBezTo>
                  <a:pt x="103" y="18"/>
                  <a:pt x="102" y="15"/>
                  <a:pt x="102" y="15"/>
                </a:cubicBezTo>
                <a:close/>
                <a:moveTo>
                  <a:pt x="116" y="10"/>
                </a:moveTo>
                <a:cubicBezTo>
                  <a:pt x="116" y="10"/>
                  <a:pt x="116" y="10"/>
                  <a:pt x="116" y="10"/>
                </a:cubicBezTo>
                <a:cubicBezTo>
                  <a:pt x="116" y="10"/>
                  <a:pt x="116" y="10"/>
                  <a:pt x="116" y="10"/>
                </a:cubicBezTo>
                <a:cubicBezTo>
                  <a:pt x="116" y="9"/>
                  <a:pt x="116" y="9"/>
                  <a:pt x="116" y="9"/>
                </a:cubicBezTo>
                <a:cubicBezTo>
                  <a:pt x="116" y="9"/>
                  <a:pt x="116" y="9"/>
                  <a:pt x="116" y="10"/>
                </a:cubicBezTo>
                <a:close/>
                <a:moveTo>
                  <a:pt x="156" y="24"/>
                </a:moveTo>
                <a:lnTo>
                  <a:pt x="156" y="27"/>
                </a:lnTo>
                <a:lnTo>
                  <a:pt x="153" y="27"/>
                </a:lnTo>
                <a:lnTo>
                  <a:pt x="156" y="24"/>
                </a:lnTo>
                <a:close/>
                <a:moveTo>
                  <a:pt x="164" y="24"/>
                </a:moveTo>
                <a:lnTo>
                  <a:pt x="164" y="27"/>
                </a:lnTo>
                <a:lnTo>
                  <a:pt x="162" y="27"/>
                </a:lnTo>
                <a:lnTo>
                  <a:pt x="164" y="24"/>
                </a:lnTo>
                <a:close/>
                <a:moveTo>
                  <a:pt x="205" y="24"/>
                </a:moveTo>
                <a:cubicBezTo>
                  <a:pt x="205" y="21"/>
                  <a:pt x="204" y="18"/>
                  <a:pt x="202" y="18"/>
                </a:cubicBezTo>
                <a:cubicBezTo>
                  <a:pt x="204" y="18"/>
                  <a:pt x="206" y="21"/>
                  <a:pt x="206" y="24"/>
                </a:cubicBezTo>
                <a:cubicBezTo>
                  <a:pt x="208" y="27"/>
                  <a:pt x="203" y="27"/>
                  <a:pt x="202" y="27"/>
                </a:cubicBezTo>
                <a:lnTo>
                  <a:pt x="200" y="27"/>
                </a:lnTo>
                <a:cubicBezTo>
                  <a:pt x="203" y="27"/>
                  <a:pt x="205" y="27"/>
                  <a:pt x="205" y="24"/>
                </a:cubicBezTo>
                <a:close/>
                <a:moveTo>
                  <a:pt x="178" y="21"/>
                </a:moveTo>
                <a:cubicBezTo>
                  <a:pt x="178" y="24"/>
                  <a:pt x="176" y="24"/>
                  <a:pt x="176" y="24"/>
                </a:cubicBezTo>
                <a:lnTo>
                  <a:pt x="175" y="27"/>
                </a:lnTo>
                <a:lnTo>
                  <a:pt x="172" y="27"/>
                </a:lnTo>
                <a:lnTo>
                  <a:pt x="175" y="24"/>
                </a:lnTo>
                <a:cubicBezTo>
                  <a:pt x="176" y="24"/>
                  <a:pt x="176" y="21"/>
                  <a:pt x="176" y="21"/>
                </a:cubicBezTo>
                <a:cubicBezTo>
                  <a:pt x="178" y="21"/>
                  <a:pt x="182" y="18"/>
                  <a:pt x="185" y="18"/>
                </a:cubicBezTo>
                <a:cubicBezTo>
                  <a:pt x="185" y="18"/>
                  <a:pt x="179" y="21"/>
                  <a:pt x="178" y="21"/>
                </a:cubicBezTo>
                <a:close/>
                <a:moveTo>
                  <a:pt x="35" y="79"/>
                </a:moveTo>
                <a:lnTo>
                  <a:pt x="35" y="82"/>
                </a:lnTo>
                <a:lnTo>
                  <a:pt x="34" y="82"/>
                </a:lnTo>
                <a:lnTo>
                  <a:pt x="35" y="79"/>
                </a:lnTo>
                <a:close/>
                <a:moveTo>
                  <a:pt x="38" y="82"/>
                </a:moveTo>
                <a:lnTo>
                  <a:pt x="36" y="82"/>
                </a:lnTo>
                <a:lnTo>
                  <a:pt x="36" y="79"/>
                </a:lnTo>
                <a:lnTo>
                  <a:pt x="38" y="82"/>
                </a:lnTo>
                <a:close/>
                <a:moveTo>
                  <a:pt x="38" y="82"/>
                </a:moveTo>
                <a:cubicBezTo>
                  <a:pt x="40" y="82"/>
                  <a:pt x="43" y="81"/>
                  <a:pt x="44" y="79"/>
                </a:cubicBezTo>
                <a:cubicBezTo>
                  <a:pt x="43" y="82"/>
                  <a:pt x="41" y="82"/>
                  <a:pt x="39" y="82"/>
                </a:cubicBezTo>
                <a:lnTo>
                  <a:pt x="38" y="82"/>
                </a:lnTo>
                <a:close/>
                <a:moveTo>
                  <a:pt x="55" y="79"/>
                </a:moveTo>
                <a:cubicBezTo>
                  <a:pt x="56" y="82"/>
                  <a:pt x="56" y="82"/>
                  <a:pt x="58" y="82"/>
                </a:cubicBezTo>
                <a:cubicBezTo>
                  <a:pt x="61" y="82"/>
                  <a:pt x="62" y="82"/>
                  <a:pt x="62" y="79"/>
                </a:cubicBezTo>
                <a:lnTo>
                  <a:pt x="62" y="82"/>
                </a:lnTo>
                <a:lnTo>
                  <a:pt x="58" y="82"/>
                </a:lnTo>
                <a:lnTo>
                  <a:pt x="55" y="82"/>
                </a:lnTo>
                <a:lnTo>
                  <a:pt x="52" y="82"/>
                </a:lnTo>
                <a:cubicBezTo>
                  <a:pt x="53" y="82"/>
                  <a:pt x="55" y="82"/>
                  <a:pt x="55" y="79"/>
                </a:cubicBezTo>
                <a:close/>
                <a:moveTo>
                  <a:pt x="71" y="76"/>
                </a:moveTo>
                <a:cubicBezTo>
                  <a:pt x="71" y="81"/>
                  <a:pt x="69" y="82"/>
                  <a:pt x="64" y="82"/>
                </a:cubicBezTo>
                <a:cubicBezTo>
                  <a:pt x="68" y="82"/>
                  <a:pt x="70" y="79"/>
                  <a:pt x="71" y="76"/>
                </a:cubicBezTo>
                <a:close/>
                <a:moveTo>
                  <a:pt x="71" y="76"/>
                </a:moveTo>
                <a:lnTo>
                  <a:pt x="74" y="76"/>
                </a:lnTo>
                <a:lnTo>
                  <a:pt x="80" y="76"/>
                </a:lnTo>
                <a:cubicBezTo>
                  <a:pt x="79" y="76"/>
                  <a:pt x="76" y="79"/>
                  <a:pt x="74" y="79"/>
                </a:cubicBezTo>
                <a:cubicBezTo>
                  <a:pt x="73" y="79"/>
                  <a:pt x="71" y="79"/>
                  <a:pt x="71" y="76"/>
                </a:cubicBezTo>
                <a:close/>
                <a:moveTo>
                  <a:pt x="80" y="67"/>
                </a:moveTo>
                <a:lnTo>
                  <a:pt x="80" y="63"/>
                </a:lnTo>
                <a:lnTo>
                  <a:pt x="84" y="63"/>
                </a:lnTo>
                <a:cubicBezTo>
                  <a:pt x="87" y="67"/>
                  <a:pt x="88" y="63"/>
                  <a:pt x="90" y="63"/>
                </a:cubicBezTo>
                <a:cubicBezTo>
                  <a:pt x="91" y="63"/>
                  <a:pt x="91" y="61"/>
                  <a:pt x="94" y="61"/>
                </a:cubicBezTo>
                <a:cubicBezTo>
                  <a:pt x="93" y="63"/>
                  <a:pt x="91" y="63"/>
                  <a:pt x="91" y="63"/>
                </a:cubicBezTo>
                <a:cubicBezTo>
                  <a:pt x="88" y="67"/>
                  <a:pt x="84" y="67"/>
                  <a:pt x="84" y="63"/>
                </a:cubicBezTo>
                <a:lnTo>
                  <a:pt x="84" y="67"/>
                </a:lnTo>
                <a:cubicBezTo>
                  <a:pt x="84" y="70"/>
                  <a:pt x="84" y="73"/>
                  <a:pt x="80" y="76"/>
                </a:cubicBezTo>
                <a:lnTo>
                  <a:pt x="80" y="67"/>
                </a:lnTo>
                <a:close/>
                <a:moveTo>
                  <a:pt x="110" y="49"/>
                </a:moveTo>
                <a:cubicBezTo>
                  <a:pt x="108" y="50"/>
                  <a:pt x="101" y="58"/>
                  <a:pt x="94" y="61"/>
                </a:cubicBezTo>
                <a:cubicBezTo>
                  <a:pt x="100" y="58"/>
                  <a:pt x="108" y="50"/>
                  <a:pt x="110" y="49"/>
                </a:cubicBezTo>
                <a:close/>
                <a:moveTo>
                  <a:pt x="111" y="48"/>
                </a:moveTo>
                <a:lnTo>
                  <a:pt x="110" y="49"/>
                </a:lnTo>
                <a:cubicBezTo>
                  <a:pt x="110" y="48"/>
                  <a:pt x="111" y="48"/>
                  <a:pt x="111" y="48"/>
                </a:cubicBezTo>
                <a:close/>
                <a:moveTo>
                  <a:pt x="123" y="42"/>
                </a:moveTo>
                <a:lnTo>
                  <a:pt x="126" y="42"/>
                </a:lnTo>
                <a:lnTo>
                  <a:pt x="129" y="42"/>
                </a:lnTo>
                <a:cubicBezTo>
                  <a:pt x="129" y="45"/>
                  <a:pt x="126" y="48"/>
                  <a:pt x="121" y="48"/>
                </a:cubicBezTo>
                <a:lnTo>
                  <a:pt x="121" y="55"/>
                </a:lnTo>
                <a:lnTo>
                  <a:pt x="121" y="57"/>
                </a:lnTo>
                <a:cubicBezTo>
                  <a:pt x="120" y="57"/>
                  <a:pt x="120" y="55"/>
                  <a:pt x="120" y="55"/>
                </a:cubicBezTo>
                <a:cubicBezTo>
                  <a:pt x="120" y="51"/>
                  <a:pt x="121" y="48"/>
                  <a:pt x="121" y="48"/>
                </a:cubicBezTo>
                <a:cubicBezTo>
                  <a:pt x="126" y="45"/>
                  <a:pt x="126" y="42"/>
                  <a:pt x="126" y="42"/>
                </a:cubicBezTo>
                <a:cubicBezTo>
                  <a:pt x="121" y="42"/>
                  <a:pt x="117" y="44"/>
                  <a:pt x="113" y="46"/>
                </a:cubicBezTo>
                <a:cubicBezTo>
                  <a:pt x="117" y="44"/>
                  <a:pt x="121" y="42"/>
                  <a:pt x="123" y="42"/>
                </a:cubicBezTo>
                <a:close/>
                <a:moveTo>
                  <a:pt x="129" y="61"/>
                </a:moveTo>
                <a:cubicBezTo>
                  <a:pt x="130" y="63"/>
                  <a:pt x="130" y="63"/>
                  <a:pt x="130" y="67"/>
                </a:cubicBezTo>
                <a:lnTo>
                  <a:pt x="129" y="67"/>
                </a:lnTo>
                <a:lnTo>
                  <a:pt x="129" y="63"/>
                </a:lnTo>
                <a:cubicBezTo>
                  <a:pt x="129" y="61"/>
                  <a:pt x="126" y="61"/>
                  <a:pt x="126" y="57"/>
                </a:cubicBezTo>
                <a:cubicBezTo>
                  <a:pt x="126" y="61"/>
                  <a:pt x="129" y="61"/>
                  <a:pt x="129" y="61"/>
                </a:cubicBezTo>
                <a:close/>
                <a:moveTo>
                  <a:pt x="135" y="42"/>
                </a:moveTo>
                <a:cubicBezTo>
                  <a:pt x="135" y="45"/>
                  <a:pt x="135" y="48"/>
                  <a:pt x="137" y="48"/>
                </a:cubicBezTo>
                <a:cubicBezTo>
                  <a:pt x="134" y="48"/>
                  <a:pt x="134" y="45"/>
                  <a:pt x="135" y="42"/>
                </a:cubicBezTo>
                <a:close/>
                <a:moveTo>
                  <a:pt x="156" y="57"/>
                </a:moveTo>
                <a:cubicBezTo>
                  <a:pt x="156" y="61"/>
                  <a:pt x="158" y="62"/>
                  <a:pt x="159" y="63"/>
                </a:cubicBezTo>
                <a:cubicBezTo>
                  <a:pt x="157" y="62"/>
                  <a:pt x="156" y="61"/>
                  <a:pt x="155" y="57"/>
                </a:cubicBezTo>
                <a:cubicBezTo>
                  <a:pt x="152" y="48"/>
                  <a:pt x="144" y="42"/>
                  <a:pt x="141" y="42"/>
                </a:cubicBezTo>
                <a:cubicBezTo>
                  <a:pt x="146" y="42"/>
                  <a:pt x="153" y="48"/>
                  <a:pt x="156" y="57"/>
                </a:cubicBezTo>
                <a:close/>
                <a:moveTo>
                  <a:pt x="202" y="63"/>
                </a:moveTo>
                <a:lnTo>
                  <a:pt x="203" y="67"/>
                </a:lnTo>
                <a:lnTo>
                  <a:pt x="202" y="67"/>
                </a:lnTo>
                <a:cubicBezTo>
                  <a:pt x="199" y="63"/>
                  <a:pt x="188" y="61"/>
                  <a:pt x="185" y="61"/>
                </a:cubicBezTo>
                <a:cubicBezTo>
                  <a:pt x="188" y="57"/>
                  <a:pt x="200" y="63"/>
                  <a:pt x="202" y="63"/>
                </a:cubicBezTo>
                <a:close/>
                <a:moveTo>
                  <a:pt x="194" y="67"/>
                </a:moveTo>
                <a:lnTo>
                  <a:pt x="193" y="67"/>
                </a:lnTo>
                <a:lnTo>
                  <a:pt x="193" y="70"/>
                </a:lnTo>
                <a:cubicBezTo>
                  <a:pt x="193" y="70"/>
                  <a:pt x="193" y="73"/>
                  <a:pt x="191" y="73"/>
                </a:cubicBezTo>
                <a:cubicBezTo>
                  <a:pt x="188" y="73"/>
                  <a:pt x="188" y="73"/>
                  <a:pt x="188" y="76"/>
                </a:cubicBezTo>
                <a:lnTo>
                  <a:pt x="193" y="76"/>
                </a:lnTo>
                <a:lnTo>
                  <a:pt x="194" y="76"/>
                </a:lnTo>
                <a:cubicBezTo>
                  <a:pt x="194" y="79"/>
                  <a:pt x="197" y="82"/>
                  <a:pt x="200" y="82"/>
                </a:cubicBezTo>
                <a:cubicBezTo>
                  <a:pt x="203" y="79"/>
                  <a:pt x="203" y="76"/>
                  <a:pt x="205" y="76"/>
                </a:cubicBezTo>
                <a:cubicBezTo>
                  <a:pt x="205" y="79"/>
                  <a:pt x="203" y="82"/>
                  <a:pt x="200" y="82"/>
                </a:cubicBezTo>
                <a:cubicBezTo>
                  <a:pt x="197" y="82"/>
                  <a:pt x="194" y="82"/>
                  <a:pt x="194" y="79"/>
                </a:cubicBezTo>
                <a:lnTo>
                  <a:pt x="193" y="79"/>
                </a:lnTo>
                <a:cubicBezTo>
                  <a:pt x="191" y="79"/>
                  <a:pt x="188" y="79"/>
                  <a:pt x="187" y="76"/>
                </a:cubicBezTo>
                <a:cubicBezTo>
                  <a:pt x="187" y="76"/>
                  <a:pt x="187" y="70"/>
                  <a:pt x="191" y="70"/>
                </a:cubicBezTo>
                <a:lnTo>
                  <a:pt x="191" y="67"/>
                </a:lnTo>
                <a:cubicBezTo>
                  <a:pt x="191" y="67"/>
                  <a:pt x="193" y="63"/>
                  <a:pt x="194" y="63"/>
                </a:cubicBezTo>
                <a:cubicBezTo>
                  <a:pt x="194" y="67"/>
                  <a:pt x="196" y="67"/>
                  <a:pt x="197" y="67"/>
                </a:cubicBezTo>
                <a:lnTo>
                  <a:pt x="194" y="67"/>
                </a:lnTo>
                <a:close/>
                <a:moveTo>
                  <a:pt x="147" y="48"/>
                </a:moveTo>
                <a:cubicBezTo>
                  <a:pt x="150" y="48"/>
                  <a:pt x="152" y="51"/>
                  <a:pt x="152" y="55"/>
                </a:cubicBezTo>
                <a:lnTo>
                  <a:pt x="152" y="57"/>
                </a:lnTo>
                <a:lnTo>
                  <a:pt x="150" y="57"/>
                </a:lnTo>
                <a:lnTo>
                  <a:pt x="150" y="55"/>
                </a:lnTo>
                <a:cubicBezTo>
                  <a:pt x="150" y="51"/>
                  <a:pt x="149" y="48"/>
                  <a:pt x="147" y="48"/>
                </a:cubicBezTo>
                <a:lnTo>
                  <a:pt x="138" y="48"/>
                </a:lnTo>
                <a:cubicBezTo>
                  <a:pt x="143" y="48"/>
                  <a:pt x="147" y="45"/>
                  <a:pt x="147" y="48"/>
                </a:cubicBezTo>
                <a:close/>
                <a:moveTo>
                  <a:pt x="152" y="61"/>
                </a:moveTo>
                <a:cubicBezTo>
                  <a:pt x="153" y="63"/>
                  <a:pt x="155" y="63"/>
                  <a:pt x="156" y="63"/>
                </a:cubicBezTo>
                <a:lnTo>
                  <a:pt x="156" y="67"/>
                </a:lnTo>
                <a:cubicBezTo>
                  <a:pt x="156" y="70"/>
                  <a:pt x="156" y="70"/>
                  <a:pt x="155" y="70"/>
                </a:cubicBezTo>
                <a:lnTo>
                  <a:pt x="153" y="70"/>
                </a:lnTo>
                <a:cubicBezTo>
                  <a:pt x="153" y="73"/>
                  <a:pt x="152" y="76"/>
                  <a:pt x="147" y="76"/>
                </a:cubicBezTo>
                <a:cubicBezTo>
                  <a:pt x="147" y="79"/>
                  <a:pt x="143" y="79"/>
                  <a:pt x="141" y="79"/>
                </a:cubicBezTo>
                <a:lnTo>
                  <a:pt x="138" y="79"/>
                </a:lnTo>
                <a:lnTo>
                  <a:pt x="140" y="76"/>
                </a:lnTo>
                <a:lnTo>
                  <a:pt x="141" y="79"/>
                </a:lnTo>
                <a:cubicBezTo>
                  <a:pt x="143" y="79"/>
                  <a:pt x="147" y="76"/>
                  <a:pt x="147" y="76"/>
                </a:cubicBezTo>
                <a:cubicBezTo>
                  <a:pt x="150" y="76"/>
                  <a:pt x="152" y="73"/>
                  <a:pt x="152" y="70"/>
                </a:cubicBezTo>
                <a:cubicBezTo>
                  <a:pt x="152" y="67"/>
                  <a:pt x="152" y="67"/>
                  <a:pt x="153" y="67"/>
                </a:cubicBezTo>
                <a:lnTo>
                  <a:pt x="155" y="67"/>
                </a:lnTo>
                <a:lnTo>
                  <a:pt x="156" y="67"/>
                </a:lnTo>
                <a:cubicBezTo>
                  <a:pt x="153" y="63"/>
                  <a:pt x="153" y="63"/>
                  <a:pt x="152" y="63"/>
                </a:cubicBezTo>
                <a:lnTo>
                  <a:pt x="149" y="61"/>
                </a:lnTo>
                <a:cubicBezTo>
                  <a:pt x="147" y="57"/>
                  <a:pt x="149" y="57"/>
                  <a:pt x="149" y="57"/>
                </a:cubicBezTo>
                <a:cubicBezTo>
                  <a:pt x="149" y="61"/>
                  <a:pt x="150" y="61"/>
                  <a:pt x="152" y="61"/>
                </a:cubicBezTo>
                <a:close/>
                <a:moveTo>
                  <a:pt x="132" y="79"/>
                </a:moveTo>
                <a:lnTo>
                  <a:pt x="134" y="76"/>
                </a:lnTo>
                <a:lnTo>
                  <a:pt x="134" y="79"/>
                </a:lnTo>
                <a:lnTo>
                  <a:pt x="132" y="79"/>
                </a:lnTo>
                <a:close/>
                <a:moveTo>
                  <a:pt x="129" y="79"/>
                </a:moveTo>
                <a:lnTo>
                  <a:pt x="126" y="79"/>
                </a:lnTo>
                <a:lnTo>
                  <a:pt x="121" y="79"/>
                </a:lnTo>
                <a:lnTo>
                  <a:pt x="120" y="79"/>
                </a:lnTo>
                <a:lnTo>
                  <a:pt x="119" y="79"/>
                </a:lnTo>
                <a:cubicBezTo>
                  <a:pt x="119" y="79"/>
                  <a:pt x="117" y="79"/>
                  <a:pt x="115" y="76"/>
                </a:cubicBezTo>
                <a:cubicBezTo>
                  <a:pt x="112" y="79"/>
                  <a:pt x="109" y="76"/>
                  <a:pt x="109" y="76"/>
                </a:cubicBezTo>
                <a:cubicBezTo>
                  <a:pt x="108" y="76"/>
                  <a:pt x="108" y="76"/>
                  <a:pt x="108" y="73"/>
                </a:cubicBezTo>
                <a:lnTo>
                  <a:pt x="108" y="70"/>
                </a:lnTo>
                <a:cubicBezTo>
                  <a:pt x="108" y="67"/>
                  <a:pt x="106" y="67"/>
                  <a:pt x="106" y="67"/>
                </a:cubicBezTo>
                <a:cubicBezTo>
                  <a:pt x="108" y="63"/>
                  <a:pt x="108" y="61"/>
                  <a:pt x="111" y="61"/>
                </a:cubicBezTo>
                <a:lnTo>
                  <a:pt x="112" y="61"/>
                </a:lnTo>
                <a:lnTo>
                  <a:pt x="112" y="63"/>
                </a:lnTo>
                <a:lnTo>
                  <a:pt x="111" y="63"/>
                </a:lnTo>
                <a:cubicBezTo>
                  <a:pt x="109" y="63"/>
                  <a:pt x="108" y="63"/>
                  <a:pt x="108" y="67"/>
                </a:cubicBezTo>
                <a:lnTo>
                  <a:pt x="109" y="70"/>
                </a:lnTo>
                <a:lnTo>
                  <a:pt x="109" y="73"/>
                </a:lnTo>
                <a:lnTo>
                  <a:pt x="109" y="76"/>
                </a:lnTo>
                <a:lnTo>
                  <a:pt x="114" y="76"/>
                </a:lnTo>
                <a:lnTo>
                  <a:pt x="115" y="76"/>
                </a:lnTo>
                <a:lnTo>
                  <a:pt x="117" y="76"/>
                </a:lnTo>
                <a:cubicBezTo>
                  <a:pt x="117" y="79"/>
                  <a:pt x="119" y="79"/>
                  <a:pt x="119" y="79"/>
                </a:cubicBezTo>
                <a:lnTo>
                  <a:pt x="121" y="76"/>
                </a:lnTo>
                <a:lnTo>
                  <a:pt x="126" y="79"/>
                </a:lnTo>
                <a:cubicBezTo>
                  <a:pt x="126" y="79"/>
                  <a:pt x="129" y="79"/>
                  <a:pt x="129" y="76"/>
                </a:cubicBezTo>
                <a:cubicBezTo>
                  <a:pt x="129" y="79"/>
                  <a:pt x="129" y="79"/>
                  <a:pt x="130" y="79"/>
                </a:cubicBezTo>
                <a:lnTo>
                  <a:pt x="129" y="79"/>
                </a:lnTo>
                <a:close/>
                <a:moveTo>
                  <a:pt x="119" y="66"/>
                </a:moveTo>
                <a:cubicBezTo>
                  <a:pt x="118" y="63"/>
                  <a:pt x="117" y="61"/>
                  <a:pt x="115" y="61"/>
                </a:cubicBezTo>
                <a:cubicBezTo>
                  <a:pt x="118" y="61"/>
                  <a:pt x="119" y="63"/>
                  <a:pt x="119" y="66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5" name="Freeform 3261">
            <a:extLst>
              <a:ext uri="{FF2B5EF4-FFF2-40B4-BE49-F238E27FC236}">
                <a16:creationId xmlns:a16="http://schemas.microsoft.com/office/drawing/2014/main" id="{65AC1B84-62DF-9141-9D0A-1DE8EE746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3794125"/>
            <a:ext cx="3175" cy="6350"/>
          </a:xfrm>
          <a:custGeom>
            <a:avLst/>
            <a:gdLst>
              <a:gd name="T0" fmla="*/ 1155 w 11"/>
              <a:gd name="T1" fmla="*/ 1191 h 16"/>
              <a:gd name="T2" fmla="*/ 2886 w 11"/>
              <a:gd name="T3" fmla="*/ 0 h 16"/>
              <a:gd name="T4" fmla="*/ 2598 w 11"/>
              <a:gd name="T5" fmla="*/ 1191 h 16"/>
              <a:gd name="T6" fmla="*/ 1155 w 11"/>
              <a:gd name="T7" fmla="*/ 2381 h 16"/>
              <a:gd name="T8" fmla="*/ 289 w 11"/>
              <a:gd name="T9" fmla="*/ 5953 h 16"/>
              <a:gd name="T10" fmla="*/ 1155 w 11"/>
              <a:gd name="T11" fmla="*/ 1191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6">
                <a:moveTo>
                  <a:pt x="4" y="3"/>
                </a:moveTo>
                <a:cubicBezTo>
                  <a:pt x="4" y="3"/>
                  <a:pt x="7" y="0"/>
                  <a:pt x="10" y="0"/>
                </a:cubicBezTo>
                <a:lnTo>
                  <a:pt x="9" y="3"/>
                </a:lnTo>
                <a:cubicBezTo>
                  <a:pt x="9" y="3"/>
                  <a:pt x="5" y="3"/>
                  <a:pt x="4" y="6"/>
                </a:cubicBezTo>
                <a:cubicBezTo>
                  <a:pt x="4" y="6"/>
                  <a:pt x="1" y="10"/>
                  <a:pt x="1" y="15"/>
                </a:cubicBezTo>
                <a:cubicBezTo>
                  <a:pt x="0" y="8"/>
                  <a:pt x="3" y="6"/>
                  <a:pt x="4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6" name="Freeform 3262">
            <a:extLst>
              <a:ext uri="{FF2B5EF4-FFF2-40B4-BE49-F238E27FC236}">
                <a16:creationId xmlns:a16="http://schemas.microsoft.com/office/drawing/2014/main" id="{E4902452-9F0D-9643-973B-6B53588B1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95713"/>
            <a:ext cx="6350" cy="6350"/>
          </a:xfrm>
          <a:custGeom>
            <a:avLst/>
            <a:gdLst>
              <a:gd name="T0" fmla="*/ 1191 w 16"/>
              <a:gd name="T1" fmla="*/ 6016 h 19"/>
              <a:gd name="T2" fmla="*/ 0 w 16"/>
              <a:gd name="T3" fmla="*/ 6016 h 19"/>
              <a:gd name="T4" fmla="*/ 4366 w 16"/>
              <a:gd name="T5" fmla="*/ 5347 h 19"/>
              <a:gd name="T6" fmla="*/ 5556 w 16"/>
              <a:gd name="T7" fmla="*/ 0 h 19"/>
              <a:gd name="T8" fmla="*/ 5953 w 16"/>
              <a:gd name="T9" fmla="*/ 0 h 19"/>
              <a:gd name="T10" fmla="*/ 4366 w 16"/>
              <a:gd name="T11" fmla="*/ 5347 h 19"/>
              <a:gd name="T12" fmla="*/ 1191 w 16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9">
                <a:moveTo>
                  <a:pt x="3" y="18"/>
                </a:moveTo>
                <a:cubicBezTo>
                  <a:pt x="2" y="18"/>
                  <a:pt x="0" y="18"/>
                  <a:pt x="0" y="18"/>
                </a:cubicBezTo>
                <a:cubicBezTo>
                  <a:pt x="3" y="18"/>
                  <a:pt x="6" y="18"/>
                  <a:pt x="11" y="16"/>
                </a:cubicBezTo>
                <a:cubicBezTo>
                  <a:pt x="14" y="12"/>
                  <a:pt x="14" y="3"/>
                  <a:pt x="14" y="0"/>
                </a:cubicBezTo>
                <a:lnTo>
                  <a:pt x="15" y="0"/>
                </a:lnTo>
                <a:cubicBezTo>
                  <a:pt x="15" y="0"/>
                  <a:pt x="15" y="12"/>
                  <a:pt x="11" y="16"/>
                </a:cubicBezTo>
                <a:cubicBezTo>
                  <a:pt x="9" y="18"/>
                  <a:pt x="6" y="18"/>
                  <a:pt x="3" y="18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7" name="Freeform 3263">
            <a:extLst>
              <a:ext uri="{FF2B5EF4-FFF2-40B4-BE49-F238E27FC236}">
                <a16:creationId xmlns:a16="http://schemas.microsoft.com/office/drawing/2014/main" id="{A26ABC69-34B1-5145-9DF9-847D3385A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9450" y="3784600"/>
            <a:ext cx="19050" cy="17463"/>
          </a:xfrm>
          <a:custGeom>
            <a:avLst/>
            <a:gdLst>
              <a:gd name="T0" fmla="*/ 15586 w 55"/>
              <a:gd name="T1" fmla="*/ 17114 h 50"/>
              <a:gd name="T2" fmla="*/ 15240 w 55"/>
              <a:gd name="T3" fmla="*/ 17114 h 50"/>
              <a:gd name="T4" fmla="*/ 16625 w 55"/>
              <a:gd name="T5" fmla="*/ 15717 h 50"/>
              <a:gd name="T6" fmla="*/ 18704 w 55"/>
              <a:gd name="T7" fmla="*/ 12573 h 50"/>
              <a:gd name="T8" fmla="*/ 18704 w 55"/>
              <a:gd name="T9" fmla="*/ 12573 h 50"/>
              <a:gd name="T10" fmla="*/ 17318 w 55"/>
              <a:gd name="T11" fmla="*/ 17114 h 50"/>
              <a:gd name="T12" fmla="*/ 15586 w 55"/>
              <a:gd name="T13" fmla="*/ 17114 h 50"/>
              <a:gd name="T14" fmla="*/ 3117 w 55"/>
              <a:gd name="T15" fmla="*/ 3143 h 50"/>
              <a:gd name="T16" fmla="*/ 2078 w 55"/>
              <a:gd name="T17" fmla="*/ 2096 h 50"/>
              <a:gd name="T18" fmla="*/ 0 w 55"/>
              <a:gd name="T19" fmla="*/ 0 h 50"/>
              <a:gd name="T20" fmla="*/ 0 w 55"/>
              <a:gd name="T21" fmla="*/ 0 h 50"/>
              <a:gd name="T22" fmla="*/ 2425 w 55"/>
              <a:gd name="T23" fmla="*/ 2096 h 50"/>
              <a:gd name="T24" fmla="*/ 3117 w 55"/>
              <a:gd name="T25" fmla="*/ 3143 h 5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" h="50">
                <a:moveTo>
                  <a:pt x="45" y="49"/>
                </a:moveTo>
                <a:cubicBezTo>
                  <a:pt x="45" y="49"/>
                  <a:pt x="45" y="49"/>
                  <a:pt x="44" y="49"/>
                </a:cubicBezTo>
                <a:cubicBezTo>
                  <a:pt x="45" y="49"/>
                  <a:pt x="47" y="49"/>
                  <a:pt x="48" y="45"/>
                </a:cubicBezTo>
                <a:cubicBezTo>
                  <a:pt x="51" y="45"/>
                  <a:pt x="54" y="39"/>
                  <a:pt x="54" y="36"/>
                </a:cubicBezTo>
                <a:cubicBezTo>
                  <a:pt x="54" y="39"/>
                  <a:pt x="53" y="45"/>
                  <a:pt x="50" y="49"/>
                </a:cubicBezTo>
                <a:cubicBezTo>
                  <a:pt x="48" y="49"/>
                  <a:pt x="47" y="49"/>
                  <a:pt x="45" y="49"/>
                </a:cubicBezTo>
                <a:close/>
                <a:moveTo>
                  <a:pt x="9" y="9"/>
                </a:moveTo>
                <a:cubicBezTo>
                  <a:pt x="7" y="9"/>
                  <a:pt x="7" y="6"/>
                  <a:pt x="6" y="6"/>
                </a:cubicBezTo>
                <a:cubicBezTo>
                  <a:pt x="6" y="6"/>
                  <a:pt x="4" y="0"/>
                  <a:pt x="0" y="0"/>
                </a:cubicBezTo>
                <a:cubicBezTo>
                  <a:pt x="4" y="0"/>
                  <a:pt x="7" y="6"/>
                  <a:pt x="7" y="6"/>
                </a:cubicBezTo>
                <a:cubicBezTo>
                  <a:pt x="9" y="6"/>
                  <a:pt x="9" y="9"/>
                  <a:pt x="9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8" name="Freeform 3264">
            <a:extLst>
              <a:ext uri="{FF2B5EF4-FFF2-40B4-BE49-F238E27FC236}">
                <a16:creationId xmlns:a16="http://schemas.microsoft.com/office/drawing/2014/main" id="{33BAB5B8-7301-954B-873F-483D07BE9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792538"/>
            <a:ext cx="3175" cy="1587"/>
          </a:xfrm>
          <a:custGeom>
            <a:avLst/>
            <a:gdLst>
              <a:gd name="T0" fmla="*/ 1058 w 9"/>
              <a:gd name="T1" fmla="*/ 1190 h 4"/>
              <a:gd name="T2" fmla="*/ 0 w 9"/>
              <a:gd name="T3" fmla="*/ 1190 h 4"/>
              <a:gd name="T4" fmla="*/ 0 w 9"/>
              <a:gd name="T5" fmla="*/ 0 h 4"/>
              <a:gd name="T6" fmla="*/ 2117 w 9"/>
              <a:gd name="T7" fmla="*/ 0 h 4"/>
              <a:gd name="T8" fmla="*/ 1058 w 9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3" y="3"/>
                </a:moveTo>
                <a:cubicBezTo>
                  <a:pt x="3" y="3"/>
                  <a:pt x="2" y="3"/>
                  <a:pt x="0" y="3"/>
                </a:cubicBezTo>
                <a:lnTo>
                  <a:pt x="0" y="0"/>
                </a:lnTo>
                <a:cubicBezTo>
                  <a:pt x="5" y="3"/>
                  <a:pt x="6" y="0"/>
                  <a:pt x="6" y="0"/>
                </a:cubicBezTo>
                <a:cubicBezTo>
                  <a:pt x="8" y="0"/>
                  <a:pt x="5" y="3"/>
                  <a:pt x="3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9" name="Freeform 3265">
            <a:extLst>
              <a:ext uri="{FF2B5EF4-FFF2-40B4-BE49-F238E27FC236}">
                <a16:creationId xmlns:a16="http://schemas.microsoft.com/office/drawing/2014/main" id="{2F7FD2B7-8BB0-C240-95C8-D0A603BAC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7388" y="3794125"/>
            <a:ext cx="3175" cy="3175"/>
          </a:xfrm>
          <a:custGeom>
            <a:avLst/>
            <a:gdLst>
              <a:gd name="T0" fmla="*/ 0 w 9"/>
              <a:gd name="T1" fmla="*/ 2858 h 10"/>
              <a:gd name="T2" fmla="*/ 1058 w 9"/>
              <a:gd name="T3" fmla="*/ 1905 h 10"/>
              <a:gd name="T4" fmla="*/ 2117 w 9"/>
              <a:gd name="T5" fmla="*/ 0 h 10"/>
              <a:gd name="T6" fmla="*/ 2822 w 9"/>
              <a:gd name="T7" fmla="*/ 0 h 10"/>
              <a:gd name="T8" fmla="*/ 1058 w 9"/>
              <a:gd name="T9" fmla="*/ 2858 h 10"/>
              <a:gd name="T10" fmla="*/ 0 w 9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0" y="9"/>
                </a:moveTo>
                <a:lnTo>
                  <a:pt x="3" y="6"/>
                </a:lnTo>
                <a:cubicBezTo>
                  <a:pt x="5" y="6"/>
                  <a:pt x="5" y="6"/>
                  <a:pt x="6" y="0"/>
                </a:cubicBezTo>
                <a:lnTo>
                  <a:pt x="8" y="0"/>
                </a:lnTo>
                <a:cubicBezTo>
                  <a:pt x="6" y="6"/>
                  <a:pt x="6" y="6"/>
                  <a:pt x="3" y="9"/>
                </a:cubicBezTo>
                <a:lnTo>
                  <a:pt x="0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60" name="Freeform 3266">
            <a:extLst>
              <a:ext uri="{FF2B5EF4-FFF2-40B4-BE49-F238E27FC236}">
                <a16:creationId xmlns:a16="http://schemas.microsoft.com/office/drawing/2014/main" id="{9F5A63EA-7BDF-814F-BE63-2CBA2905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783013"/>
            <a:ext cx="17463" cy="15875"/>
          </a:xfrm>
          <a:custGeom>
            <a:avLst/>
            <a:gdLst>
              <a:gd name="T0" fmla="*/ 2138 w 49"/>
              <a:gd name="T1" fmla="*/ 15506 h 43"/>
              <a:gd name="T2" fmla="*/ 1426 w 49"/>
              <a:gd name="T3" fmla="*/ 15506 h 43"/>
              <a:gd name="T4" fmla="*/ 4277 w 49"/>
              <a:gd name="T5" fmla="*/ 14398 h 43"/>
              <a:gd name="T6" fmla="*/ 2138 w 49"/>
              <a:gd name="T7" fmla="*/ 15506 h 43"/>
              <a:gd name="T8" fmla="*/ 16037 w 49"/>
              <a:gd name="T9" fmla="*/ 5538 h 43"/>
              <a:gd name="T10" fmla="*/ 16037 w 49"/>
              <a:gd name="T11" fmla="*/ 3323 h 43"/>
              <a:gd name="T12" fmla="*/ 16750 w 49"/>
              <a:gd name="T13" fmla="*/ 0 h 43"/>
              <a:gd name="T14" fmla="*/ 17107 w 49"/>
              <a:gd name="T15" fmla="*/ 0 h 43"/>
              <a:gd name="T16" fmla="*/ 16037 w 49"/>
              <a:gd name="T17" fmla="*/ 3323 h 43"/>
              <a:gd name="T18" fmla="*/ 16037 w 49"/>
              <a:gd name="T19" fmla="*/ 5538 h 43"/>
              <a:gd name="T20" fmla="*/ 13899 w 49"/>
              <a:gd name="T21" fmla="*/ 4430 h 43"/>
              <a:gd name="T22" fmla="*/ 13543 w 49"/>
              <a:gd name="T23" fmla="*/ 3323 h 43"/>
              <a:gd name="T24" fmla="*/ 13899 w 49"/>
              <a:gd name="T25" fmla="*/ 3323 h 43"/>
              <a:gd name="T26" fmla="*/ 13899 w 49"/>
              <a:gd name="T27" fmla="*/ 3323 h 43"/>
              <a:gd name="T28" fmla="*/ 13899 w 49"/>
              <a:gd name="T29" fmla="*/ 3323 h 43"/>
              <a:gd name="T30" fmla="*/ 13899 w 49"/>
              <a:gd name="T31" fmla="*/ 3323 h 43"/>
              <a:gd name="T32" fmla="*/ 14612 w 49"/>
              <a:gd name="T33" fmla="*/ 1108 h 43"/>
              <a:gd name="T34" fmla="*/ 14968 w 49"/>
              <a:gd name="T35" fmla="*/ 0 h 43"/>
              <a:gd name="T36" fmla="*/ 14612 w 49"/>
              <a:gd name="T37" fmla="*/ 3323 h 43"/>
              <a:gd name="T38" fmla="*/ 13899 w 49"/>
              <a:gd name="T39" fmla="*/ 3323 h 43"/>
              <a:gd name="T40" fmla="*/ 13899 w 49"/>
              <a:gd name="T41" fmla="*/ 4430 h 43"/>
              <a:gd name="T42" fmla="*/ 0 w 49"/>
              <a:gd name="T43" fmla="*/ 3323 h 43"/>
              <a:gd name="T44" fmla="*/ 356 w 49"/>
              <a:gd name="T45" fmla="*/ 0 h 43"/>
              <a:gd name="T46" fmla="*/ 1069 w 49"/>
              <a:gd name="T47" fmla="*/ 1108 h 43"/>
              <a:gd name="T48" fmla="*/ 0 w 49"/>
              <a:gd name="T49" fmla="*/ 3323 h 4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9" h="43">
                <a:moveTo>
                  <a:pt x="6" y="42"/>
                </a:moveTo>
                <a:lnTo>
                  <a:pt x="4" y="42"/>
                </a:lnTo>
                <a:cubicBezTo>
                  <a:pt x="9" y="42"/>
                  <a:pt x="12" y="39"/>
                  <a:pt x="12" y="39"/>
                </a:cubicBezTo>
                <a:cubicBezTo>
                  <a:pt x="12" y="39"/>
                  <a:pt x="9" y="42"/>
                  <a:pt x="6" y="42"/>
                </a:cubicBezTo>
                <a:close/>
                <a:moveTo>
                  <a:pt x="45" y="15"/>
                </a:moveTo>
                <a:lnTo>
                  <a:pt x="45" y="9"/>
                </a:lnTo>
                <a:cubicBezTo>
                  <a:pt x="44" y="9"/>
                  <a:pt x="45" y="3"/>
                  <a:pt x="47" y="0"/>
                </a:cubicBezTo>
                <a:lnTo>
                  <a:pt x="48" y="0"/>
                </a:lnTo>
                <a:cubicBezTo>
                  <a:pt x="45" y="3"/>
                  <a:pt x="45" y="9"/>
                  <a:pt x="45" y="9"/>
                </a:cubicBezTo>
                <a:cubicBezTo>
                  <a:pt x="47" y="12"/>
                  <a:pt x="45" y="15"/>
                  <a:pt x="45" y="15"/>
                </a:cubicBezTo>
                <a:close/>
                <a:moveTo>
                  <a:pt x="39" y="12"/>
                </a:moveTo>
                <a:cubicBezTo>
                  <a:pt x="38" y="12"/>
                  <a:pt x="38" y="9"/>
                  <a:pt x="38" y="9"/>
                </a:cubicBezTo>
                <a:lnTo>
                  <a:pt x="39" y="9"/>
                </a:lnTo>
                <a:cubicBezTo>
                  <a:pt x="41" y="9"/>
                  <a:pt x="42" y="6"/>
                  <a:pt x="41" y="3"/>
                </a:cubicBezTo>
                <a:lnTo>
                  <a:pt x="42" y="0"/>
                </a:lnTo>
                <a:cubicBezTo>
                  <a:pt x="42" y="3"/>
                  <a:pt x="42" y="9"/>
                  <a:pt x="41" y="9"/>
                </a:cubicBezTo>
                <a:lnTo>
                  <a:pt x="39" y="9"/>
                </a:lnTo>
                <a:cubicBezTo>
                  <a:pt x="38" y="9"/>
                  <a:pt x="38" y="12"/>
                  <a:pt x="39" y="12"/>
                </a:cubicBezTo>
                <a:close/>
                <a:moveTo>
                  <a:pt x="0" y="9"/>
                </a:moveTo>
                <a:cubicBezTo>
                  <a:pt x="0" y="9"/>
                  <a:pt x="0" y="3"/>
                  <a:pt x="1" y="0"/>
                </a:cubicBezTo>
                <a:lnTo>
                  <a:pt x="3" y="3"/>
                </a:lnTo>
                <a:cubicBezTo>
                  <a:pt x="0" y="3"/>
                  <a:pt x="0" y="9"/>
                  <a:pt x="0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61" name="Freeform 3267">
            <a:extLst>
              <a:ext uri="{FF2B5EF4-FFF2-40B4-BE49-F238E27FC236}">
                <a16:creationId xmlns:a16="http://schemas.microsoft.com/office/drawing/2014/main" id="{ED3282CA-28E6-D447-AD42-FA543C40C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3792538"/>
            <a:ext cx="1587" cy="4762"/>
          </a:xfrm>
          <a:custGeom>
            <a:avLst/>
            <a:gdLst>
              <a:gd name="T0" fmla="*/ 1058 w 6"/>
              <a:gd name="T1" fmla="*/ 4396 h 13"/>
              <a:gd name="T2" fmla="*/ 0 w 6"/>
              <a:gd name="T3" fmla="*/ 1099 h 13"/>
              <a:gd name="T4" fmla="*/ 1323 w 6"/>
              <a:gd name="T5" fmla="*/ 0 h 13"/>
              <a:gd name="T6" fmla="*/ 1323 w 6"/>
              <a:gd name="T7" fmla="*/ 1099 h 13"/>
              <a:gd name="T8" fmla="*/ 1058 w 6"/>
              <a:gd name="T9" fmla="*/ 1099 h 13"/>
              <a:gd name="T10" fmla="*/ 1058 w 6"/>
              <a:gd name="T11" fmla="*/ 4396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3">
                <a:moveTo>
                  <a:pt x="4" y="12"/>
                </a:moveTo>
                <a:cubicBezTo>
                  <a:pt x="0" y="12"/>
                  <a:pt x="0" y="6"/>
                  <a:pt x="0" y="3"/>
                </a:cubicBezTo>
                <a:cubicBezTo>
                  <a:pt x="2" y="3"/>
                  <a:pt x="4" y="0"/>
                  <a:pt x="5" y="0"/>
                </a:cubicBezTo>
                <a:lnTo>
                  <a:pt x="5" y="3"/>
                </a:lnTo>
                <a:lnTo>
                  <a:pt x="4" y="3"/>
                </a:lnTo>
                <a:cubicBezTo>
                  <a:pt x="0" y="6"/>
                  <a:pt x="0" y="12"/>
                  <a:pt x="4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62" name="Freeform 3268">
            <a:extLst>
              <a:ext uri="{FF2B5EF4-FFF2-40B4-BE49-F238E27FC236}">
                <a16:creationId xmlns:a16="http://schemas.microsoft.com/office/drawing/2014/main" id="{AD9822AD-DE78-784E-A3E8-7CAC198B3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0" y="3786188"/>
            <a:ext cx="42863" cy="4762"/>
          </a:xfrm>
          <a:custGeom>
            <a:avLst/>
            <a:gdLst>
              <a:gd name="T0" fmla="*/ 1816 w 118"/>
              <a:gd name="T1" fmla="*/ 4396 h 13"/>
              <a:gd name="T2" fmla="*/ 1090 w 118"/>
              <a:gd name="T3" fmla="*/ 3297 h 13"/>
              <a:gd name="T4" fmla="*/ 0 w 118"/>
              <a:gd name="T5" fmla="*/ 2198 h 13"/>
              <a:gd name="T6" fmla="*/ 0 w 118"/>
              <a:gd name="T7" fmla="*/ 1099 h 13"/>
              <a:gd name="T8" fmla="*/ 1090 w 118"/>
              <a:gd name="T9" fmla="*/ 1099 h 13"/>
              <a:gd name="T10" fmla="*/ 726 w 118"/>
              <a:gd name="T11" fmla="*/ 2198 h 13"/>
              <a:gd name="T12" fmla="*/ 1090 w 118"/>
              <a:gd name="T13" fmla="*/ 3297 h 13"/>
              <a:gd name="T14" fmla="*/ 1816 w 118"/>
              <a:gd name="T15" fmla="*/ 3297 h 13"/>
              <a:gd name="T16" fmla="*/ 2179 w 118"/>
              <a:gd name="T17" fmla="*/ 3297 h 13"/>
              <a:gd name="T18" fmla="*/ 3269 w 118"/>
              <a:gd name="T19" fmla="*/ 2198 h 13"/>
              <a:gd name="T20" fmla="*/ 2179 w 118"/>
              <a:gd name="T21" fmla="*/ 1099 h 13"/>
              <a:gd name="T22" fmla="*/ 3269 w 118"/>
              <a:gd name="T23" fmla="*/ 2198 h 13"/>
              <a:gd name="T24" fmla="*/ 2179 w 118"/>
              <a:gd name="T25" fmla="*/ 3297 h 13"/>
              <a:gd name="T26" fmla="*/ 1816 w 118"/>
              <a:gd name="T27" fmla="*/ 4396 h 13"/>
              <a:gd name="T28" fmla="*/ 7628 w 118"/>
              <a:gd name="T29" fmla="*/ 2198 h 13"/>
              <a:gd name="T30" fmla="*/ 7628 w 118"/>
              <a:gd name="T31" fmla="*/ 3297 h 13"/>
              <a:gd name="T32" fmla="*/ 6538 w 118"/>
              <a:gd name="T33" fmla="*/ 3297 h 13"/>
              <a:gd name="T34" fmla="*/ 7628 w 118"/>
              <a:gd name="T35" fmla="*/ 2198 h 13"/>
              <a:gd name="T36" fmla="*/ 35235 w 118"/>
              <a:gd name="T37" fmla="*/ 3297 h 13"/>
              <a:gd name="T38" fmla="*/ 34872 w 118"/>
              <a:gd name="T39" fmla="*/ 3297 h 13"/>
              <a:gd name="T40" fmla="*/ 35961 w 118"/>
              <a:gd name="T41" fmla="*/ 1099 h 13"/>
              <a:gd name="T42" fmla="*/ 37051 w 118"/>
              <a:gd name="T43" fmla="*/ 0 h 13"/>
              <a:gd name="T44" fmla="*/ 36688 w 118"/>
              <a:gd name="T45" fmla="*/ 2198 h 13"/>
              <a:gd name="T46" fmla="*/ 35235 w 118"/>
              <a:gd name="T47" fmla="*/ 3297 h 13"/>
              <a:gd name="T48" fmla="*/ 39957 w 118"/>
              <a:gd name="T49" fmla="*/ 3297 h 13"/>
              <a:gd name="T50" fmla="*/ 42500 w 118"/>
              <a:gd name="T51" fmla="*/ 0 h 13"/>
              <a:gd name="T52" fmla="*/ 39957 w 118"/>
              <a:gd name="T53" fmla="*/ 3297 h 13"/>
              <a:gd name="T54" fmla="*/ 38141 w 118"/>
              <a:gd name="T55" fmla="*/ 3297 h 13"/>
              <a:gd name="T56" fmla="*/ 38141 w 118"/>
              <a:gd name="T57" fmla="*/ 2198 h 13"/>
              <a:gd name="T58" fmla="*/ 39231 w 118"/>
              <a:gd name="T59" fmla="*/ 0 h 13"/>
              <a:gd name="T60" fmla="*/ 38141 w 118"/>
              <a:gd name="T61" fmla="*/ 3297 h 1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18" h="13">
                <a:moveTo>
                  <a:pt x="5" y="12"/>
                </a:moveTo>
                <a:cubicBezTo>
                  <a:pt x="3" y="12"/>
                  <a:pt x="3" y="9"/>
                  <a:pt x="3" y="9"/>
                </a:cubicBezTo>
                <a:cubicBezTo>
                  <a:pt x="2" y="9"/>
                  <a:pt x="0" y="9"/>
                  <a:pt x="0" y="6"/>
                </a:cubicBezTo>
                <a:lnTo>
                  <a:pt x="0" y="3"/>
                </a:lnTo>
                <a:lnTo>
                  <a:pt x="3" y="3"/>
                </a:lnTo>
                <a:cubicBezTo>
                  <a:pt x="2" y="3"/>
                  <a:pt x="2" y="6"/>
                  <a:pt x="2" y="6"/>
                </a:cubicBezTo>
                <a:cubicBezTo>
                  <a:pt x="2" y="6"/>
                  <a:pt x="2" y="9"/>
                  <a:pt x="3" y="9"/>
                </a:cubicBezTo>
                <a:lnTo>
                  <a:pt x="5" y="9"/>
                </a:lnTo>
                <a:lnTo>
                  <a:pt x="6" y="9"/>
                </a:lnTo>
                <a:cubicBezTo>
                  <a:pt x="8" y="6"/>
                  <a:pt x="9" y="6"/>
                  <a:pt x="9" y="6"/>
                </a:cubicBezTo>
                <a:lnTo>
                  <a:pt x="6" y="3"/>
                </a:lnTo>
                <a:cubicBezTo>
                  <a:pt x="9" y="3"/>
                  <a:pt x="9" y="3"/>
                  <a:pt x="9" y="6"/>
                </a:cubicBezTo>
                <a:cubicBezTo>
                  <a:pt x="9" y="9"/>
                  <a:pt x="9" y="9"/>
                  <a:pt x="6" y="9"/>
                </a:cubicBezTo>
                <a:cubicBezTo>
                  <a:pt x="5" y="9"/>
                  <a:pt x="5" y="12"/>
                  <a:pt x="5" y="12"/>
                </a:cubicBezTo>
                <a:close/>
                <a:moveTo>
                  <a:pt x="21" y="6"/>
                </a:moveTo>
                <a:lnTo>
                  <a:pt x="21" y="9"/>
                </a:lnTo>
                <a:lnTo>
                  <a:pt x="18" y="9"/>
                </a:lnTo>
                <a:lnTo>
                  <a:pt x="21" y="6"/>
                </a:lnTo>
                <a:close/>
                <a:moveTo>
                  <a:pt x="97" y="9"/>
                </a:moveTo>
                <a:lnTo>
                  <a:pt x="96" y="9"/>
                </a:lnTo>
                <a:cubicBezTo>
                  <a:pt x="97" y="6"/>
                  <a:pt x="99" y="6"/>
                  <a:pt x="99" y="3"/>
                </a:cubicBezTo>
                <a:lnTo>
                  <a:pt x="102" y="0"/>
                </a:lnTo>
                <a:lnTo>
                  <a:pt x="101" y="6"/>
                </a:lnTo>
                <a:cubicBezTo>
                  <a:pt x="99" y="6"/>
                  <a:pt x="99" y="6"/>
                  <a:pt x="97" y="9"/>
                </a:cubicBezTo>
                <a:close/>
                <a:moveTo>
                  <a:pt x="110" y="9"/>
                </a:moveTo>
                <a:cubicBezTo>
                  <a:pt x="110" y="3"/>
                  <a:pt x="116" y="0"/>
                  <a:pt x="117" y="0"/>
                </a:cubicBezTo>
                <a:cubicBezTo>
                  <a:pt x="117" y="3"/>
                  <a:pt x="111" y="6"/>
                  <a:pt x="110" y="9"/>
                </a:cubicBezTo>
                <a:close/>
                <a:moveTo>
                  <a:pt x="105" y="9"/>
                </a:moveTo>
                <a:lnTo>
                  <a:pt x="105" y="6"/>
                </a:lnTo>
                <a:cubicBezTo>
                  <a:pt x="106" y="3"/>
                  <a:pt x="108" y="0"/>
                  <a:pt x="108" y="0"/>
                </a:cubicBezTo>
                <a:cubicBezTo>
                  <a:pt x="110" y="3"/>
                  <a:pt x="106" y="3"/>
                  <a:pt x="105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63" name="Freeform 3269">
            <a:extLst>
              <a:ext uri="{FF2B5EF4-FFF2-40B4-BE49-F238E27FC236}">
                <a16:creationId xmlns:a16="http://schemas.microsoft.com/office/drawing/2014/main" id="{01B1B2CD-592F-944B-943B-9B8DD2123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0" y="3786188"/>
            <a:ext cx="3175" cy="3175"/>
          </a:xfrm>
          <a:custGeom>
            <a:avLst/>
            <a:gdLst>
              <a:gd name="T0" fmla="*/ 0 w 10"/>
              <a:gd name="T1" fmla="*/ 2858 h 10"/>
              <a:gd name="T2" fmla="*/ 0 w 10"/>
              <a:gd name="T3" fmla="*/ 1905 h 10"/>
              <a:gd name="T4" fmla="*/ 635 w 10"/>
              <a:gd name="T5" fmla="*/ 1905 h 10"/>
              <a:gd name="T6" fmla="*/ 1588 w 10"/>
              <a:gd name="T7" fmla="*/ 953 h 10"/>
              <a:gd name="T8" fmla="*/ 2540 w 10"/>
              <a:gd name="T9" fmla="*/ 0 h 10"/>
              <a:gd name="T10" fmla="*/ 1588 w 10"/>
              <a:gd name="T11" fmla="*/ 1905 h 10"/>
              <a:gd name="T12" fmla="*/ 635 w 10"/>
              <a:gd name="T13" fmla="*/ 1905 h 10"/>
              <a:gd name="T14" fmla="*/ 0 w 10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0">
                <a:moveTo>
                  <a:pt x="0" y="9"/>
                </a:moveTo>
                <a:lnTo>
                  <a:pt x="0" y="6"/>
                </a:lnTo>
                <a:lnTo>
                  <a:pt x="2" y="6"/>
                </a:lnTo>
                <a:cubicBezTo>
                  <a:pt x="2" y="6"/>
                  <a:pt x="3" y="6"/>
                  <a:pt x="5" y="3"/>
                </a:cubicBezTo>
                <a:cubicBezTo>
                  <a:pt x="6" y="3"/>
                  <a:pt x="8" y="0"/>
                  <a:pt x="8" y="0"/>
                </a:cubicBezTo>
                <a:cubicBezTo>
                  <a:pt x="9" y="3"/>
                  <a:pt x="8" y="3"/>
                  <a:pt x="5" y="6"/>
                </a:cubicBezTo>
                <a:cubicBezTo>
                  <a:pt x="5" y="6"/>
                  <a:pt x="3" y="6"/>
                  <a:pt x="2" y="6"/>
                </a:cubicBezTo>
                <a:lnTo>
                  <a:pt x="0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64" name="Freeform 3270">
            <a:extLst>
              <a:ext uri="{FF2B5EF4-FFF2-40B4-BE49-F238E27FC236}">
                <a16:creationId xmlns:a16="http://schemas.microsoft.com/office/drawing/2014/main" id="{922FE31B-266D-D94A-A324-E990F4FA3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3783013"/>
            <a:ext cx="25400" cy="19050"/>
          </a:xfrm>
          <a:custGeom>
            <a:avLst/>
            <a:gdLst>
              <a:gd name="T0" fmla="*/ 1451 w 70"/>
              <a:gd name="T1" fmla="*/ 18704 h 55"/>
              <a:gd name="T2" fmla="*/ 0 w 70"/>
              <a:gd name="T3" fmla="*/ 18704 h 55"/>
              <a:gd name="T4" fmla="*/ 3629 w 70"/>
              <a:gd name="T5" fmla="*/ 16625 h 55"/>
              <a:gd name="T6" fmla="*/ 5080 w 70"/>
              <a:gd name="T7" fmla="*/ 15933 h 55"/>
              <a:gd name="T8" fmla="*/ 6169 w 70"/>
              <a:gd name="T9" fmla="*/ 15933 h 55"/>
              <a:gd name="T10" fmla="*/ 5080 w 70"/>
              <a:gd name="T11" fmla="*/ 16625 h 55"/>
              <a:gd name="T12" fmla="*/ 3629 w 70"/>
              <a:gd name="T13" fmla="*/ 16625 h 55"/>
              <a:gd name="T14" fmla="*/ 2540 w 70"/>
              <a:gd name="T15" fmla="*/ 18011 h 55"/>
              <a:gd name="T16" fmla="*/ 1451 w 70"/>
              <a:gd name="T17" fmla="*/ 18704 h 55"/>
              <a:gd name="T18" fmla="*/ 25037 w 70"/>
              <a:gd name="T19" fmla="*/ 3117 h 55"/>
              <a:gd name="T20" fmla="*/ 21046 w 70"/>
              <a:gd name="T21" fmla="*/ 1039 h 55"/>
              <a:gd name="T22" fmla="*/ 25037 w 70"/>
              <a:gd name="T23" fmla="*/ 3117 h 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0" h="55">
                <a:moveTo>
                  <a:pt x="4" y="54"/>
                </a:moveTo>
                <a:lnTo>
                  <a:pt x="0" y="54"/>
                </a:lnTo>
                <a:cubicBezTo>
                  <a:pt x="4" y="48"/>
                  <a:pt x="7" y="48"/>
                  <a:pt x="10" y="48"/>
                </a:cubicBezTo>
                <a:cubicBezTo>
                  <a:pt x="11" y="48"/>
                  <a:pt x="13" y="46"/>
                  <a:pt x="14" y="46"/>
                </a:cubicBezTo>
                <a:lnTo>
                  <a:pt x="17" y="46"/>
                </a:lnTo>
                <a:lnTo>
                  <a:pt x="14" y="48"/>
                </a:lnTo>
                <a:lnTo>
                  <a:pt x="10" y="48"/>
                </a:lnTo>
                <a:cubicBezTo>
                  <a:pt x="8" y="52"/>
                  <a:pt x="7" y="52"/>
                  <a:pt x="7" y="52"/>
                </a:cubicBezTo>
                <a:cubicBezTo>
                  <a:pt x="7" y="52"/>
                  <a:pt x="4" y="52"/>
                  <a:pt x="4" y="54"/>
                </a:cubicBezTo>
                <a:close/>
                <a:moveTo>
                  <a:pt x="69" y="9"/>
                </a:moveTo>
                <a:cubicBezTo>
                  <a:pt x="63" y="6"/>
                  <a:pt x="58" y="3"/>
                  <a:pt x="58" y="3"/>
                </a:cubicBezTo>
                <a:cubicBezTo>
                  <a:pt x="60" y="0"/>
                  <a:pt x="63" y="6"/>
                  <a:pt x="69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65" name="Freeform 3271">
            <a:extLst>
              <a:ext uri="{FF2B5EF4-FFF2-40B4-BE49-F238E27FC236}">
                <a16:creationId xmlns:a16="http://schemas.microsoft.com/office/drawing/2014/main" id="{D7711ED0-A8D2-C847-AB9D-AB9973BFF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3795713"/>
            <a:ext cx="3175" cy="6350"/>
          </a:xfrm>
          <a:custGeom>
            <a:avLst/>
            <a:gdLst>
              <a:gd name="T0" fmla="*/ 0 w 7"/>
              <a:gd name="T1" fmla="*/ 5976 h 17"/>
              <a:gd name="T2" fmla="*/ 1814 w 7"/>
              <a:gd name="T3" fmla="*/ 3735 h 17"/>
              <a:gd name="T4" fmla="*/ 1361 w 7"/>
              <a:gd name="T5" fmla="*/ 1121 h 17"/>
              <a:gd name="T6" fmla="*/ 1361 w 7"/>
              <a:gd name="T7" fmla="*/ 1121 h 17"/>
              <a:gd name="T8" fmla="*/ 1814 w 7"/>
              <a:gd name="T9" fmla="*/ 1121 h 17"/>
              <a:gd name="T10" fmla="*/ 1814 w 7"/>
              <a:gd name="T11" fmla="*/ 3735 h 17"/>
              <a:gd name="T12" fmla="*/ 0 w 7"/>
              <a:gd name="T13" fmla="*/ 5976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7">
                <a:moveTo>
                  <a:pt x="0" y="16"/>
                </a:moveTo>
                <a:cubicBezTo>
                  <a:pt x="1" y="12"/>
                  <a:pt x="3" y="12"/>
                  <a:pt x="4" y="10"/>
                </a:cubicBezTo>
                <a:cubicBezTo>
                  <a:pt x="4" y="6"/>
                  <a:pt x="4" y="3"/>
                  <a:pt x="3" y="3"/>
                </a:cubicBezTo>
                <a:cubicBezTo>
                  <a:pt x="4" y="0"/>
                  <a:pt x="4" y="3"/>
                  <a:pt x="4" y="3"/>
                </a:cubicBezTo>
                <a:cubicBezTo>
                  <a:pt x="6" y="3"/>
                  <a:pt x="6" y="6"/>
                  <a:pt x="4" y="10"/>
                </a:cubicBezTo>
                <a:cubicBezTo>
                  <a:pt x="4" y="12"/>
                  <a:pt x="3" y="12"/>
                  <a:pt x="0" y="1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66" name="Freeform 3272">
            <a:extLst>
              <a:ext uri="{FF2B5EF4-FFF2-40B4-BE49-F238E27FC236}">
                <a16:creationId xmlns:a16="http://schemas.microsoft.com/office/drawing/2014/main" id="{57FE27FC-819B-3B44-A4C0-79CB0F85C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3790950"/>
            <a:ext cx="1588" cy="3175"/>
          </a:xfrm>
          <a:custGeom>
            <a:avLst/>
            <a:gdLst>
              <a:gd name="T0" fmla="*/ 1270 w 5"/>
              <a:gd name="T1" fmla="*/ 2858 h 10"/>
              <a:gd name="T2" fmla="*/ 0 w 5"/>
              <a:gd name="T3" fmla="*/ 0 h 10"/>
              <a:gd name="T4" fmla="*/ 1270 w 5"/>
              <a:gd name="T5" fmla="*/ 2858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10">
                <a:moveTo>
                  <a:pt x="4" y="9"/>
                </a:moveTo>
                <a:cubicBezTo>
                  <a:pt x="4" y="6"/>
                  <a:pt x="3" y="3"/>
                  <a:pt x="0" y="0"/>
                </a:cubicBezTo>
                <a:cubicBezTo>
                  <a:pt x="4" y="0"/>
                  <a:pt x="4" y="6"/>
                  <a:pt x="4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67" name="Freeform 3273">
            <a:extLst>
              <a:ext uri="{FF2B5EF4-FFF2-40B4-BE49-F238E27FC236}">
                <a16:creationId xmlns:a16="http://schemas.microsoft.com/office/drawing/2014/main" id="{D6FD8D66-AB46-BB41-8A1D-68C420BB6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3792538"/>
            <a:ext cx="3175" cy="6350"/>
          </a:xfrm>
          <a:custGeom>
            <a:avLst/>
            <a:gdLst>
              <a:gd name="T0" fmla="*/ 0 w 11"/>
              <a:gd name="T1" fmla="*/ 6016 h 19"/>
              <a:gd name="T2" fmla="*/ 0 w 11"/>
              <a:gd name="T3" fmla="*/ 6016 h 19"/>
              <a:gd name="T4" fmla="*/ 0 w 11"/>
              <a:gd name="T5" fmla="*/ 3008 h 19"/>
              <a:gd name="T6" fmla="*/ 0 w 11"/>
              <a:gd name="T7" fmla="*/ 6016 h 19"/>
              <a:gd name="T8" fmla="*/ 2020 w 11"/>
              <a:gd name="T9" fmla="*/ 5013 h 19"/>
              <a:gd name="T10" fmla="*/ 2886 w 11"/>
              <a:gd name="T11" fmla="*/ 3008 h 19"/>
              <a:gd name="T12" fmla="*/ 1155 w 11"/>
              <a:gd name="T13" fmla="*/ 0 h 19"/>
              <a:gd name="T14" fmla="*/ 1155 w 11"/>
              <a:gd name="T15" fmla="*/ 0 h 19"/>
              <a:gd name="T16" fmla="*/ 2886 w 11"/>
              <a:gd name="T17" fmla="*/ 3008 h 19"/>
              <a:gd name="T18" fmla="*/ 2309 w 11"/>
              <a:gd name="T19" fmla="*/ 5013 h 19"/>
              <a:gd name="T20" fmla="*/ 0 w 11"/>
              <a:gd name="T21" fmla="*/ 6016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9">
                <a:moveTo>
                  <a:pt x="0" y="18"/>
                </a:moveTo>
                <a:lnTo>
                  <a:pt x="0" y="18"/>
                </a:lnTo>
                <a:cubicBezTo>
                  <a:pt x="0" y="15"/>
                  <a:pt x="0" y="9"/>
                  <a:pt x="0" y="9"/>
                </a:cubicBezTo>
                <a:cubicBezTo>
                  <a:pt x="4" y="9"/>
                  <a:pt x="0" y="15"/>
                  <a:pt x="0" y="18"/>
                </a:cubicBezTo>
                <a:cubicBezTo>
                  <a:pt x="4" y="15"/>
                  <a:pt x="7" y="15"/>
                  <a:pt x="7" y="15"/>
                </a:cubicBezTo>
                <a:cubicBezTo>
                  <a:pt x="10" y="12"/>
                  <a:pt x="10" y="9"/>
                  <a:pt x="10" y="9"/>
                </a:cubicBezTo>
                <a:cubicBezTo>
                  <a:pt x="10" y="9"/>
                  <a:pt x="8" y="6"/>
                  <a:pt x="4" y="0"/>
                </a:cubicBezTo>
                <a:cubicBezTo>
                  <a:pt x="8" y="6"/>
                  <a:pt x="10" y="6"/>
                  <a:pt x="10" y="9"/>
                </a:cubicBezTo>
                <a:cubicBezTo>
                  <a:pt x="10" y="9"/>
                  <a:pt x="10" y="15"/>
                  <a:pt x="8" y="15"/>
                </a:cubicBezTo>
                <a:cubicBezTo>
                  <a:pt x="7" y="15"/>
                  <a:pt x="4" y="18"/>
                  <a:pt x="0" y="18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68" name="Freeform 3274">
            <a:extLst>
              <a:ext uri="{FF2B5EF4-FFF2-40B4-BE49-F238E27FC236}">
                <a16:creationId xmlns:a16="http://schemas.microsoft.com/office/drawing/2014/main" id="{72EEA59D-62E0-CA49-9E5C-ADE4D7C03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3789363"/>
            <a:ext cx="7937" cy="11112"/>
          </a:xfrm>
          <a:custGeom>
            <a:avLst/>
            <a:gdLst>
              <a:gd name="T0" fmla="*/ 5866 w 23"/>
              <a:gd name="T1" fmla="*/ 10729 h 29"/>
              <a:gd name="T2" fmla="*/ 6212 w 23"/>
              <a:gd name="T3" fmla="*/ 6897 h 29"/>
              <a:gd name="T4" fmla="*/ 7592 w 23"/>
              <a:gd name="T5" fmla="*/ 6897 h 29"/>
              <a:gd name="T6" fmla="*/ 5866 w 23"/>
              <a:gd name="T7" fmla="*/ 10729 h 29"/>
              <a:gd name="T8" fmla="*/ 1725 w 23"/>
              <a:gd name="T9" fmla="*/ 2299 h 29"/>
              <a:gd name="T10" fmla="*/ 690 w 23"/>
              <a:gd name="T11" fmla="*/ 2299 h 29"/>
              <a:gd name="T12" fmla="*/ 0 w 23"/>
              <a:gd name="T13" fmla="*/ 0 h 29"/>
              <a:gd name="T14" fmla="*/ 1035 w 23"/>
              <a:gd name="T15" fmla="*/ 1150 h 29"/>
              <a:gd name="T16" fmla="*/ 2071 w 23"/>
              <a:gd name="T17" fmla="*/ 1150 h 29"/>
              <a:gd name="T18" fmla="*/ 3106 w 23"/>
              <a:gd name="T19" fmla="*/ 0 h 29"/>
              <a:gd name="T20" fmla="*/ 3106 w 23"/>
              <a:gd name="T21" fmla="*/ 0 h 29"/>
              <a:gd name="T22" fmla="*/ 2761 w 23"/>
              <a:gd name="T23" fmla="*/ 2299 h 29"/>
              <a:gd name="T24" fmla="*/ 1725 w 23"/>
              <a:gd name="T25" fmla="*/ 2299 h 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29">
                <a:moveTo>
                  <a:pt x="17" y="28"/>
                </a:moveTo>
                <a:cubicBezTo>
                  <a:pt x="17" y="24"/>
                  <a:pt x="18" y="21"/>
                  <a:pt x="18" y="18"/>
                </a:cubicBezTo>
                <a:lnTo>
                  <a:pt x="22" y="18"/>
                </a:lnTo>
                <a:cubicBezTo>
                  <a:pt x="22" y="24"/>
                  <a:pt x="18" y="24"/>
                  <a:pt x="17" y="28"/>
                </a:cubicBezTo>
                <a:close/>
                <a:moveTo>
                  <a:pt x="5" y="6"/>
                </a:moveTo>
                <a:cubicBezTo>
                  <a:pt x="3" y="6"/>
                  <a:pt x="3" y="6"/>
                  <a:pt x="2" y="6"/>
                </a:cubicBezTo>
                <a:cubicBezTo>
                  <a:pt x="2" y="6"/>
                  <a:pt x="0" y="3"/>
                  <a:pt x="0" y="0"/>
                </a:cubicBezTo>
                <a:cubicBezTo>
                  <a:pt x="2" y="3"/>
                  <a:pt x="2" y="3"/>
                  <a:pt x="3" y="3"/>
                </a:cubicBezTo>
                <a:cubicBezTo>
                  <a:pt x="3" y="6"/>
                  <a:pt x="6" y="6"/>
                  <a:pt x="6" y="3"/>
                </a:cubicBezTo>
                <a:cubicBezTo>
                  <a:pt x="8" y="3"/>
                  <a:pt x="9" y="3"/>
                  <a:pt x="9" y="0"/>
                </a:cubicBezTo>
                <a:cubicBezTo>
                  <a:pt x="9" y="3"/>
                  <a:pt x="9" y="3"/>
                  <a:pt x="8" y="6"/>
                </a:cubicBezTo>
                <a:cubicBezTo>
                  <a:pt x="6" y="6"/>
                  <a:pt x="6" y="6"/>
                  <a:pt x="5" y="6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69" name="Freeform 3275">
            <a:extLst>
              <a:ext uri="{FF2B5EF4-FFF2-40B4-BE49-F238E27FC236}">
                <a16:creationId xmlns:a16="http://schemas.microsoft.com/office/drawing/2014/main" id="{9A183F46-9A0C-DC43-B73C-760747138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89363"/>
            <a:ext cx="4762" cy="3175"/>
          </a:xfrm>
          <a:custGeom>
            <a:avLst/>
            <a:gdLst>
              <a:gd name="T0" fmla="*/ 3175 w 12"/>
              <a:gd name="T1" fmla="*/ 2858 h 10"/>
              <a:gd name="T2" fmla="*/ 1191 w 12"/>
              <a:gd name="T3" fmla="*/ 1905 h 10"/>
              <a:gd name="T4" fmla="*/ 794 w 12"/>
              <a:gd name="T5" fmla="*/ 953 h 10"/>
              <a:gd name="T6" fmla="*/ 0 w 12"/>
              <a:gd name="T7" fmla="*/ 0 h 10"/>
              <a:gd name="T8" fmla="*/ 794 w 12"/>
              <a:gd name="T9" fmla="*/ 953 h 10"/>
              <a:gd name="T10" fmla="*/ 1984 w 12"/>
              <a:gd name="T11" fmla="*/ 1905 h 10"/>
              <a:gd name="T12" fmla="*/ 3175 w 12"/>
              <a:gd name="T13" fmla="*/ 1905 h 10"/>
              <a:gd name="T14" fmla="*/ 3572 w 12"/>
              <a:gd name="T15" fmla="*/ 1905 h 10"/>
              <a:gd name="T16" fmla="*/ 4365 w 12"/>
              <a:gd name="T17" fmla="*/ 1905 h 10"/>
              <a:gd name="T18" fmla="*/ 3572 w 12"/>
              <a:gd name="T19" fmla="*/ 2858 h 10"/>
              <a:gd name="T20" fmla="*/ 3175 w 12"/>
              <a:gd name="T21" fmla="*/ 2858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0">
                <a:moveTo>
                  <a:pt x="8" y="9"/>
                </a:moveTo>
                <a:cubicBezTo>
                  <a:pt x="6" y="9"/>
                  <a:pt x="5" y="6"/>
                  <a:pt x="3" y="6"/>
                </a:cubicBezTo>
                <a:cubicBezTo>
                  <a:pt x="3" y="3"/>
                  <a:pt x="2" y="3"/>
                  <a:pt x="2" y="3"/>
                </a:cubicBezTo>
                <a:cubicBezTo>
                  <a:pt x="0" y="3"/>
                  <a:pt x="0" y="3"/>
                  <a:pt x="0" y="0"/>
                </a:cubicBezTo>
                <a:lnTo>
                  <a:pt x="2" y="3"/>
                </a:lnTo>
                <a:cubicBezTo>
                  <a:pt x="2" y="3"/>
                  <a:pt x="3" y="3"/>
                  <a:pt x="5" y="6"/>
                </a:cubicBezTo>
                <a:lnTo>
                  <a:pt x="8" y="6"/>
                </a:lnTo>
                <a:lnTo>
                  <a:pt x="9" y="6"/>
                </a:lnTo>
                <a:lnTo>
                  <a:pt x="11" y="6"/>
                </a:lnTo>
                <a:cubicBezTo>
                  <a:pt x="11" y="6"/>
                  <a:pt x="9" y="6"/>
                  <a:pt x="9" y="9"/>
                </a:cubicBezTo>
                <a:lnTo>
                  <a:pt x="8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0" name="Freeform 3276">
            <a:extLst>
              <a:ext uri="{FF2B5EF4-FFF2-40B4-BE49-F238E27FC236}">
                <a16:creationId xmlns:a16="http://schemas.microsoft.com/office/drawing/2014/main" id="{96B3A287-2D46-BC46-921E-3A0074742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90950"/>
            <a:ext cx="4762" cy="6350"/>
          </a:xfrm>
          <a:custGeom>
            <a:avLst/>
            <a:gdLst>
              <a:gd name="T0" fmla="*/ 1191 w 12"/>
              <a:gd name="T1" fmla="*/ 5953 h 16"/>
              <a:gd name="T2" fmla="*/ 0 w 12"/>
              <a:gd name="T3" fmla="*/ 5953 h 16"/>
              <a:gd name="T4" fmla="*/ 2381 w 12"/>
              <a:gd name="T5" fmla="*/ 4763 h 16"/>
              <a:gd name="T6" fmla="*/ 3175 w 12"/>
              <a:gd name="T7" fmla="*/ 3572 h 16"/>
              <a:gd name="T8" fmla="*/ 3572 w 12"/>
              <a:gd name="T9" fmla="*/ 1191 h 16"/>
              <a:gd name="T10" fmla="*/ 2381 w 12"/>
              <a:gd name="T11" fmla="*/ 1191 h 16"/>
              <a:gd name="T12" fmla="*/ 397 w 12"/>
              <a:gd name="T13" fmla="*/ 397 h 16"/>
              <a:gd name="T14" fmla="*/ 0 w 12"/>
              <a:gd name="T15" fmla="*/ 2381 h 16"/>
              <a:gd name="T16" fmla="*/ 0 w 12"/>
              <a:gd name="T17" fmla="*/ 0 h 16"/>
              <a:gd name="T18" fmla="*/ 794 w 12"/>
              <a:gd name="T19" fmla="*/ 0 h 16"/>
              <a:gd name="T20" fmla="*/ 2381 w 12"/>
              <a:gd name="T21" fmla="*/ 0 h 16"/>
              <a:gd name="T22" fmla="*/ 3572 w 12"/>
              <a:gd name="T23" fmla="*/ 1191 h 16"/>
              <a:gd name="T24" fmla="*/ 3175 w 12"/>
              <a:gd name="T25" fmla="*/ 4763 h 16"/>
              <a:gd name="T26" fmla="*/ 1191 w 12"/>
              <a:gd name="T27" fmla="*/ 5953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6">
                <a:moveTo>
                  <a:pt x="3" y="15"/>
                </a:moveTo>
                <a:lnTo>
                  <a:pt x="0" y="15"/>
                </a:lnTo>
                <a:cubicBezTo>
                  <a:pt x="2" y="15"/>
                  <a:pt x="6" y="15"/>
                  <a:pt x="6" y="12"/>
                </a:cubicBezTo>
                <a:lnTo>
                  <a:pt x="8" y="9"/>
                </a:lnTo>
                <a:cubicBezTo>
                  <a:pt x="8" y="9"/>
                  <a:pt x="9" y="6"/>
                  <a:pt x="9" y="3"/>
                </a:cubicBezTo>
                <a:lnTo>
                  <a:pt x="6" y="3"/>
                </a:lnTo>
                <a:cubicBezTo>
                  <a:pt x="5" y="3"/>
                  <a:pt x="2" y="3"/>
                  <a:pt x="1" y="1"/>
                </a:cubicBezTo>
                <a:cubicBezTo>
                  <a:pt x="0" y="2"/>
                  <a:pt x="0" y="4"/>
                  <a:pt x="0" y="6"/>
                </a:cubicBezTo>
                <a:lnTo>
                  <a:pt x="0" y="0"/>
                </a:lnTo>
                <a:lnTo>
                  <a:pt x="2" y="0"/>
                </a:lnTo>
                <a:lnTo>
                  <a:pt x="6" y="0"/>
                </a:lnTo>
                <a:cubicBezTo>
                  <a:pt x="8" y="0"/>
                  <a:pt x="9" y="0"/>
                  <a:pt x="9" y="3"/>
                </a:cubicBezTo>
                <a:cubicBezTo>
                  <a:pt x="11" y="6"/>
                  <a:pt x="9" y="9"/>
                  <a:pt x="8" y="12"/>
                </a:cubicBezTo>
                <a:cubicBezTo>
                  <a:pt x="6" y="15"/>
                  <a:pt x="5" y="15"/>
                  <a:pt x="3" y="15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1" name="Freeform 3277">
            <a:extLst>
              <a:ext uri="{FF2B5EF4-FFF2-40B4-BE49-F238E27FC236}">
                <a16:creationId xmlns:a16="http://schemas.microsoft.com/office/drawing/2014/main" id="{90075569-92CE-524A-B558-B62A8FF7F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783013"/>
            <a:ext cx="41275" cy="26987"/>
          </a:xfrm>
          <a:custGeom>
            <a:avLst/>
            <a:gdLst>
              <a:gd name="T0" fmla="*/ 16012 w 116"/>
              <a:gd name="T1" fmla="*/ 26622 h 74"/>
              <a:gd name="T2" fmla="*/ 16012 w 116"/>
              <a:gd name="T3" fmla="*/ 25528 h 74"/>
              <a:gd name="T4" fmla="*/ 16012 w 116"/>
              <a:gd name="T5" fmla="*/ 24434 h 74"/>
              <a:gd name="T6" fmla="*/ 16012 w 116"/>
              <a:gd name="T7" fmla="*/ 26622 h 74"/>
              <a:gd name="T8" fmla="*/ 11742 w 116"/>
              <a:gd name="T9" fmla="*/ 26622 h 74"/>
              <a:gd name="T10" fmla="*/ 11742 w 116"/>
              <a:gd name="T11" fmla="*/ 25528 h 74"/>
              <a:gd name="T12" fmla="*/ 12454 w 116"/>
              <a:gd name="T13" fmla="*/ 24434 h 74"/>
              <a:gd name="T14" fmla="*/ 11742 w 116"/>
              <a:gd name="T15" fmla="*/ 26622 h 74"/>
              <a:gd name="T16" fmla="*/ 13877 w 116"/>
              <a:gd name="T17" fmla="*/ 25528 h 74"/>
              <a:gd name="T18" fmla="*/ 13521 w 116"/>
              <a:gd name="T19" fmla="*/ 25528 h 74"/>
              <a:gd name="T20" fmla="*/ 13877 w 116"/>
              <a:gd name="T21" fmla="*/ 23340 h 74"/>
              <a:gd name="T22" fmla="*/ 13877 w 116"/>
              <a:gd name="T23" fmla="*/ 25528 h 74"/>
              <a:gd name="T24" fmla="*/ 37005 w 116"/>
              <a:gd name="T25" fmla="*/ 25528 h 74"/>
              <a:gd name="T26" fmla="*/ 38784 w 116"/>
              <a:gd name="T27" fmla="*/ 23340 h 74"/>
              <a:gd name="T28" fmla="*/ 38784 w 116"/>
              <a:gd name="T29" fmla="*/ 23340 h 74"/>
              <a:gd name="T30" fmla="*/ 37005 w 116"/>
              <a:gd name="T31" fmla="*/ 25528 h 74"/>
              <a:gd name="T32" fmla="*/ 39852 w 116"/>
              <a:gd name="T33" fmla="*/ 25528 h 74"/>
              <a:gd name="T34" fmla="*/ 40208 w 116"/>
              <a:gd name="T35" fmla="*/ 22246 h 74"/>
              <a:gd name="T36" fmla="*/ 40919 w 116"/>
              <a:gd name="T37" fmla="*/ 22246 h 74"/>
              <a:gd name="T38" fmla="*/ 39852 w 116"/>
              <a:gd name="T39" fmla="*/ 25528 h 74"/>
              <a:gd name="T40" fmla="*/ 35582 w 116"/>
              <a:gd name="T41" fmla="*/ 24434 h 74"/>
              <a:gd name="T42" fmla="*/ 37005 w 116"/>
              <a:gd name="T43" fmla="*/ 23340 h 74"/>
              <a:gd name="T44" fmla="*/ 36649 w 116"/>
              <a:gd name="T45" fmla="*/ 23340 h 74"/>
              <a:gd name="T46" fmla="*/ 35582 w 116"/>
              <a:gd name="T47" fmla="*/ 24434 h 74"/>
              <a:gd name="T48" fmla="*/ 356 w 116"/>
              <a:gd name="T49" fmla="*/ 23340 h 74"/>
              <a:gd name="T50" fmla="*/ 0 w 116"/>
              <a:gd name="T51" fmla="*/ 22246 h 74"/>
              <a:gd name="T52" fmla="*/ 2135 w 116"/>
              <a:gd name="T53" fmla="*/ 22246 h 74"/>
              <a:gd name="T54" fmla="*/ 356 w 116"/>
              <a:gd name="T55" fmla="*/ 23340 h 74"/>
              <a:gd name="T56" fmla="*/ 356 w 116"/>
              <a:gd name="T57" fmla="*/ 3282 h 74"/>
              <a:gd name="T58" fmla="*/ 0 w 116"/>
              <a:gd name="T59" fmla="*/ 1094 h 74"/>
              <a:gd name="T60" fmla="*/ 356 w 116"/>
              <a:gd name="T61" fmla="*/ 0 h 74"/>
              <a:gd name="T62" fmla="*/ 356 w 116"/>
              <a:gd name="T63" fmla="*/ 0 h 74"/>
              <a:gd name="T64" fmla="*/ 356 w 116"/>
              <a:gd name="T65" fmla="*/ 1094 h 74"/>
              <a:gd name="T66" fmla="*/ 356 w 116"/>
              <a:gd name="T67" fmla="*/ 3282 h 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74">
                <a:moveTo>
                  <a:pt x="45" y="73"/>
                </a:moveTo>
                <a:lnTo>
                  <a:pt x="45" y="70"/>
                </a:lnTo>
                <a:lnTo>
                  <a:pt x="45" y="67"/>
                </a:lnTo>
                <a:cubicBezTo>
                  <a:pt x="47" y="67"/>
                  <a:pt x="47" y="70"/>
                  <a:pt x="45" y="73"/>
                </a:cubicBezTo>
                <a:close/>
                <a:moveTo>
                  <a:pt x="33" y="73"/>
                </a:moveTo>
                <a:lnTo>
                  <a:pt x="33" y="70"/>
                </a:lnTo>
                <a:cubicBezTo>
                  <a:pt x="35" y="70"/>
                  <a:pt x="35" y="67"/>
                  <a:pt x="35" y="67"/>
                </a:cubicBezTo>
                <a:cubicBezTo>
                  <a:pt x="36" y="67"/>
                  <a:pt x="35" y="70"/>
                  <a:pt x="33" y="73"/>
                </a:cubicBezTo>
                <a:close/>
                <a:moveTo>
                  <a:pt x="39" y="70"/>
                </a:moveTo>
                <a:lnTo>
                  <a:pt x="38" y="70"/>
                </a:lnTo>
                <a:cubicBezTo>
                  <a:pt x="39" y="67"/>
                  <a:pt x="39" y="64"/>
                  <a:pt x="39" y="64"/>
                </a:cubicBezTo>
                <a:cubicBezTo>
                  <a:pt x="39" y="64"/>
                  <a:pt x="39" y="67"/>
                  <a:pt x="39" y="70"/>
                </a:cubicBezTo>
                <a:close/>
                <a:moveTo>
                  <a:pt x="104" y="70"/>
                </a:moveTo>
                <a:cubicBezTo>
                  <a:pt x="104" y="67"/>
                  <a:pt x="109" y="67"/>
                  <a:pt x="109" y="64"/>
                </a:cubicBezTo>
                <a:cubicBezTo>
                  <a:pt x="109" y="67"/>
                  <a:pt x="104" y="70"/>
                  <a:pt x="104" y="70"/>
                </a:cubicBezTo>
                <a:close/>
                <a:moveTo>
                  <a:pt x="112" y="70"/>
                </a:moveTo>
                <a:cubicBezTo>
                  <a:pt x="112" y="67"/>
                  <a:pt x="113" y="64"/>
                  <a:pt x="113" y="61"/>
                </a:cubicBezTo>
                <a:lnTo>
                  <a:pt x="115" y="61"/>
                </a:lnTo>
                <a:cubicBezTo>
                  <a:pt x="113" y="67"/>
                  <a:pt x="112" y="70"/>
                  <a:pt x="112" y="70"/>
                </a:cubicBezTo>
                <a:close/>
                <a:moveTo>
                  <a:pt x="100" y="67"/>
                </a:moveTo>
                <a:cubicBezTo>
                  <a:pt x="98" y="67"/>
                  <a:pt x="102" y="61"/>
                  <a:pt x="104" y="64"/>
                </a:cubicBezTo>
                <a:lnTo>
                  <a:pt x="103" y="64"/>
                </a:lnTo>
                <a:lnTo>
                  <a:pt x="100" y="67"/>
                </a:lnTo>
                <a:close/>
                <a:moveTo>
                  <a:pt x="1" y="64"/>
                </a:moveTo>
                <a:lnTo>
                  <a:pt x="0" y="61"/>
                </a:lnTo>
                <a:cubicBezTo>
                  <a:pt x="1" y="61"/>
                  <a:pt x="6" y="61"/>
                  <a:pt x="6" y="61"/>
                </a:cubicBezTo>
                <a:cubicBezTo>
                  <a:pt x="6" y="64"/>
                  <a:pt x="3" y="64"/>
                  <a:pt x="1" y="64"/>
                </a:cubicBezTo>
                <a:close/>
                <a:moveTo>
                  <a:pt x="1" y="9"/>
                </a:moveTo>
                <a:cubicBezTo>
                  <a:pt x="0" y="9"/>
                  <a:pt x="0" y="6"/>
                  <a:pt x="0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3"/>
                </a:cubicBezTo>
                <a:cubicBezTo>
                  <a:pt x="1" y="6"/>
                  <a:pt x="1" y="9"/>
                  <a:pt x="1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2" name="Freeform 3278">
            <a:extLst>
              <a:ext uri="{FF2B5EF4-FFF2-40B4-BE49-F238E27FC236}">
                <a16:creationId xmlns:a16="http://schemas.microsoft.com/office/drawing/2014/main" id="{5BC320B0-BDD1-014B-BCC7-4DA53352E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3805238"/>
            <a:ext cx="1587" cy="3175"/>
          </a:xfrm>
          <a:custGeom>
            <a:avLst/>
            <a:gdLst>
              <a:gd name="T0" fmla="*/ 317 w 5"/>
              <a:gd name="T1" fmla="*/ 2721 h 7"/>
              <a:gd name="T2" fmla="*/ 1270 w 5"/>
              <a:gd name="T3" fmla="*/ 0 h 7"/>
              <a:gd name="T4" fmla="*/ 1270 w 5"/>
              <a:gd name="T5" fmla="*/ 0 h 7"/>
              <a:gd name="T6" fmla="*/ 317 w 5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1" y="6"/>
                </a:moveTo>
                <a:cubicBezTo>
                  <a:pt x="0" y="6"/>
                  <a:pt x="3" y="3"/>
                  <a:pt x="4" y="0"/>
                </a:cubicBezTo>
                <a:cubicBezTo>
                  <a:pt x="4" y="3"/>
                  <a:pt x="1" y="6"/>
                  <a:pt x="1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" name="Freeform 3279">
            <a:extLst>
              <a:ext uri="{FF2B5EF4-FFF2-40B4-BE49-F238E27FC236}">
                <a16:creationId xmlns:a16="http://schemas.microsoft.com/office/drawing/2014/main" id="{3CB30D38-D098-AB40-BE52-F32814A32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803650"/>
            <a:ext cx="31750" cy="4763"/>
          </a:xfrm>
          <a:custGeom>
            <a:avLst/>
            <a:gdLst>
              <a:gd name="T0" fmla="*/ 11289 w 90"/>
              <a:gd name="T1" fmla="*/ 4397 h 13"/>
              <a:gd name="T2" fmla="*/ 11642 w 90"/>
              <a:gd name="T3" fmla="*/ 0 h 13"/>
              <a:gd name="T4" fmla="*/ 12347 w 90"/>
              <a:gd name="T5" fmla="*/ 0 h 13"/>
              <a:gd name="T6" fmla="*/ 11289 w 90"/>
              <a:gd name="T7" fmla="*/ 4397 h 13"/>
              <a:gd name="T8" fmla="*/ 29281 w 90"/>
              <a:gd name="T9" fmla="*/ 2198 h 13"/>
              <a:gd name="T10" fmla="*/ 29281 w 90"/>
              <a:gd name="T11" fmla="*/ 1099 h 13"/>
              <a:gd name="T12" fmla="*/ 31044 w 90"/>
              <a:gd name="T13" fmla="*/ 1099 h 13"/>
              <a:gd name="T14" fmla="*/ 29281 w 90"/>
              <a:gd name="T15" fmla="*/ 2198 h 13"/>
              <a:gd name="T16" fmla="*/ 353 w 90"/>
              <a:gd name="T17" fmla="*/ 1099 h 13"/>
              <a:gd name="T18" fmla="*/ 0 w 90"/>
              <a:gd name="T19" fmla="*/ 1099 h 13"/>
              <a:gd name="T20" fmla="*/ 1058 w 90"/>
              <a:gd name="T21" fmla="*/ 0 h 13"/>
              <a:gd name="T22" fmla="*/ 353 w 90"/>
              <a:gd name="T23" fmla="*/ 1099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0" h="13">
                <a:moveTo>
                  <a:pt x="32" y="12"/>
                </a:moveTo>
                <a:cubicBezTo>
                  <a:pt x="32" y="9"/>
                  <a:pt x="33" y="6"/>
                  <a:pt x="33" y="0"/>
                </a:cubicBezTo>
                <a:lnTo>
                  <a:pt x="35" y="0"/>
                </a:lnTo>
                <a:cubicBezTo>
                  <a:pt x="35" y="6"/>
                  <a:pt x="33" y="9"/>
                  <a:pt x="32" y="12"/>
                </a:cubicBezTo>
                <a:close/>
                <a:moveTo>
                  <a:pt x="83" y="6"/>
                </a:moveTo>
                <a:lnTo>
                  <a:pt x="83" y="3"/>
                </a:lnTo>
                <a:lnTo>
                  <a:pt x="88" y="3"/>
                </a:lnTo>
                <a:cubicBezTo>
                  <a:pt x="89" y="3"/>
                  <a:pt x="86" y="3"/>
                  <a:pt x="83" y="6"/>
                </a:cubicBezTo>
                <a:close/>
                <a:moveTo>
                  <a:pt x="1" y="3"/>
                </a:moveTo>
                <a:lnTo>
                  <a:pt x="0" y="3"/>
                </a:lnTo>
                <a:cubicBezTo>
                  <a:pt x="0" y="0"/>
                  <a:pt x="1" y="0"/>
                  <a:pt x="3" y="0"/>
                </a:cubicBezTo>
                <a:cubicBezTo>
                  <a:pt x="1" y="0"/>
                  <a:pt x="1" y="0"/>
                  <a:pt x="1" y="3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4" name="Freeform 3280">
            <a:extLst>
              <a:ext uri="{FF2B5EF4-FFF2-40B4-BE49-F238E27FC236}">
                <a16:creationId xmlns:a16="http://schemas.microsoft.com/office/drawing/2014/main" id="{54776830-8BAA-7345-A0BF-434C7C55D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3786188"/>
            <a:ext cx="3175" cy="1587"/>
          </a:xfrm>
          <a:custGeom>
            <a:avLst/>
            <a:gdLst>
              <a:gd name="T0" fmla="*/ 1764 w 9"/>
              <a:gd name="T1" fmla="*/ 1190 h 4"/>
              <a:gd name="T2" fmla="*/ 0 w 9"/>
              <a:gd name="T3" fmla="*/ 0 h 4"/>
              <a:gd name="T4" fmla="*/ 706 w 9"/>
              <a:gd name="T5" fmla="*/ 0 h 4"/>
              <a:gd name="T6" fmla="*/ 2117 w 9"/>
              <a:gd name="T7" fmla="*/ 0 h 4"/>
              <a:gd name="T8" fmla="*/ 2822 w 9"/>
              <a:gd name="T9" fmla="*/ 0 h 4"/>
              <a:gd name="T10" fmla="*/ 1764 w 9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4">
                <a:moveTo>
                  <a:pt x="5" y="3"/>
                </a:moveTo>
                <a:cubicBezTo>
                  <a:pt x="5" y="3"/>
                  <a:pt x="3" y="3"/>
                  <a:pt x="0" y="0"/>
                </a:cubicBezTo>
                <a:lnTo>
                  <a:pt x="2" y="0"/>
                </a:lnTo>
                <a:cubicBezTo>
                  <a:pt x="5" y="0"/>
                  <a:pt x="6" y="3"/>
                  <a:pt x="6" y="0"/>
                </a:cubicBezTo>
                <a:lnTo>
                  <a:pt x="8" y="0"/>
                </a:lnTo>
                <a:cubicBezTo>
                  <a:pt x="8" y="3"/>
                  <a:pt x="6" y="3"/>
                  <a:pt x="5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5" name="Freeform 3281">
            <a:extLst>
              <a:ext uri="{FF2B5EF4-FFF2-40B4-BE49-F238E27FC236}">
                <a16:creationId xmlns:a16="http://schemas.microsoft.com/office/drawing/2014/main" id="{F0E958E3-7775-FB4E-8096-9C8274B23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84600"/>
            <a:ext cx="3175" cy="3175"/>
          </a:xfrm>
          <a:custGeom>
            <a:avLst/>
            <a:gdLst>
              <a:gd name="T0" fmla="*/ 0 w 8"/>
              <a:gd name="T1" fmla="*/ 1361 h 7"/>
              <a:gd name="T2" fmla="*/ 1588 w 8"/>
              <a:gd name="T3" fmla="*/ 0 h 7"/>
              <a:gd name="T4" fmla="*/ 2778 w 8"/>
              <a:gd name="T5" fmla="*/ 2721 h 7"/>
              <a:gd name="T6" fmla="*/ 1588 w 8"/>
              <a:gd name="T7" fmla="*/ 1361 h 7"/>
              <a:gd name="T8" fmla="*/ 397 w 8"/>
              <a:gd name="T9" fmla="*/ 1361 h 7"/>
              <a:gd name="T10" fmla="*/ 397 w 8"/>
              <a:gd name="T11" fmla="*/ 2721 h 7"/>
              <a:gd name="T12" fmla="*/ 0 w 8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7">
                <a:moveTo>
                  <a:pt x="0" y="3"/>
                </a:moveTo>
                <a:cubicBezTo>
                  <a:pt x="1" y="0"/>
                  <a:pt x="3" y="0"/>
                  <a:pt x="4" y="0"/>
                </a:cubicBezTo>
                <a:cubicBezTo>
                  <a:pt x="7" y="3"/>
                  <a:pt x="7" y="6"/>
                  <a:pt x="7" y="6"/>
                </a:cubicBezTo>
                <a:cubicBezTo>
                  <a:pt x="7" y="6"/>
                  <a:pt x="6" y="3"/>
                  <a:pt x="4" y="3"/>
                </a:cubicBezTo>
                <a:lnTo>
                  <a:pt x="1" y="3"/>
                </a:lnTo>
                <a:lnTo>
                  <a:pt x="1" y="6"/>
                </a:lnTo>
                <a:lnTo>
                  <a:pt x="0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6" name="Freeform 3282">
            <a:extLst>
              <a:ext uri="{FF2B5EF4-FFF2-40B4-BE49-F238E27FC236}">
                <a16:creationId xmlns:a16="http://schemas.microsoft.com/office/drawing/2014/main" id="{DEC177F5-2B2F-B243-B62C-16E6C6F53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3789363"/>
            <a:ext cx="6350" cy="11112"/>
          </a:xfrm>
          <a:custGeom>
            <a:avLst/>
            <a:gdLst>
              <a:gd name="T0" fmla="*/ 0 w 19"/>
              <a:gd name="T1" fmla="*/ 10754 h 31"/>
              <a:gd name="T2" fmla="*/ 668 w 19"/>
              <a:gd name="T3" fmla="*/ 8603 h 31"/>
              <a:gd name="T4" fmla="*/ 1003 w 19"/>
              <a:gd name="T5" fmla="*/ 7527 h 31"/>
              <a:gd name="T6" fmla="*/ 668 w 19"/>
              <a:gd name="T7" fmla="*/ 10754 h 31"/>
              <a:gd name="T8" fmla="*/ 0 w 19"/>
              <a:gd name="T9" fmla="*/ 10754 h 31"/>
              <a:gd name="T10" fmla="*/ 0 w 19"/>
              <a:gd name="T11" fmla="*/ 10754 h 31"/>
              <a:gd name="T12" fmla="*/ 0 w 19"/>
              <a:gd name="T13" fmla="*/ 8603 h 31"/>
              <a:gd name="T14" fmla="*/ 668 w 19"/>
              <a:gd name="T15" fmla="*/ 8603 h 31"/>
              <a:gd name="T16" fmla="*/ 0 w 19"/>
              <a:gd name="T17" fmla="*/ 10754 h 31"/>
              <a:gd name="T18" fmla="*/ 3008 w 19"/>
              <a:gd name="T19" fmla="*/ 10754 h 31"/>
              <a:gd name="T20" fmla="*/ 3008 w 19"/>
              <a:gd name="T21" fmla="*/ 7527 h 31"/>
              <a:gd name="T22" fmla="*/ 3676 w 19"/>
              <a:gd name="T23" fmla="*/ 10754 h 31"/>
              <a:gd name="T24" fmla="*/ 3008 w 19"/>
              <a:gd name="T25" fmla="*/ 10754 h 31"/>
              <a:gd name="T26" fmla="*/ 3008 w 19"/>
              <a:gd name="T27" fmla="*/ 6452 h 31"/>
              <a:gd name="T28" fmla="*/ 4011 w 19"/>
              <a:gd name="T29" fmla="*/ 10037 h 31"/>
              <a:gd name="T30" fmla="*/ 3008 w 19"/>
              <a:gd name="T31" fmla="*/ 6452 h 31"/>
              <a:gd name="T32" fmla="*/ 5013 w 19"/>
              <a:gd name="T33" fmla="*/ 7527 h 31"/>
              <a:gd name="T34" fmla="*/ 5013 w 19"/>
              <a:gd name="T35" fmla="*/ 4301 h 31"/>
              <a:gd name="T36" fmla="*/ 5013 w 19"/>
              <a:gd name="T37" fmla="*/ 7527 h 31"/>
              <a:gd name="T38" fmla="*/ 4679 w 19"/>
              <a:gd name="T39" fmla="*/ 4301 h 31"/>
              <a:gd name="T40" fmla="*/ 4011 w 19"/>
              <a:gd name="T41" fmla="*/ 0 h 31"/>
              <a:gd name="T42" fmla="*/ 4679 w 19"/>
              <a:gd name="T43" fmla="*/ 0 h 31"/>
              <a:gd name="T44" fmla="*/ 4679 w 19"/>
              <a:gd name="T45" fmla="*/ 4301 h 3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" h="31">
                <a:moveTo>
                  <a:pt x="0" y="30"/>
                </a:moveTo>
                <a:cubicBezTo>
                  <a:pt x="3" y="30"/>
                  <a:pt x="3" y="28"/>
                  <a:pt x="2" y="24"/>
                </a:cubicBezTo>
                <a:lnTo>
                  <a:pt x="3" y="21"/>
                </a:lnTo>
                <a:cubicBezTo>
                  <a:pt x="3" y="24"/>
                  <a:pt x="3" y="30"/>
                  <a:pt x="2" y="30"/>
                </a:cubicBezTo>
                <a:lnTo>
                  <a:pt x="0" y="30"/>
                </a:lnTo>
                <a:close/>
                <a:moveTo>
                  <a:pt x="0" y="30"/>
                </a:moveTo>
                <a:lnTo>
                  <a:pt x="0" y="24"/>
                </a:lnTo>
                <a:lnTo>
                  <a:pt x="2" y="24"/>
                </a:lnTo>
                <a:cubicBezTo>
                  <a:pt x="0" y="28"/>
                  <a:pt x="0" y="30"/>
                  <a:pt x="0" y="30"/>
                </a:cubicBezTo>
                <a:close/>
                <a:moveTo>
                  <a:pt x="9" y="30"/>
                </a:moveTo>
                <a:lnTo>
                  <a:pt x="9" y="21"/>
                </a:lnTo>
                <a:cubicBezTo>
                  <a:pt x="11" y="24"/>
                  <a:pt x="11" y="28"/>
                  <a:pt x="11" y="30"/>
                </a:cubicBezTo>
                <a:lnTo>
                  <a:pt x="9" y="30"/>
                </a:lnTo>
                <a:close/>
                <a:moveTo>
                  <a:pt x="9" y="18"/>
                </a:moveTo>
                <a:cubicBezTo>
                  <a:pt x="11" y="18"/>
                  <a:pt x="14" y="24"/>
                  <a:pt x="12" y="28"/>
                </a:cubicBezTo>
                <a:cubicBezTo>
                  <a:pt x="12" y="24"/>
                  <a:pt x="9" y="18"/>
                  <a:pt x="9" y="18"/>
                </a:cubicBezTo>
                <a:close/>
                <a:moveTo>
                  <a:pt x="15" y="21"/>
                </a:moveTo>
                <a:cubicBezTo>
                  <a:pt x="17" y="18"/>
                  <a:pt x="17" y="15"/>
                  <a:pt x="15" y="12"/>
                </a:cubicBezTo>
                <a:cubicBezTo>
                  <a:pt x="18" y="15"/>
                  <a:pt x="18" y="21"/>
                  <a:pt x="15" y="21"/>
                </a:cubicBezTo>
                <a:close/>
                <a:moveTo>
                  <a:pt x="14" y="12"/>
                </a:moveTo>
                <a:cubicBezTo>
                  <a:pt x="12" y="12"/>
                  <a:pt x="11" y="6"/>
                  <a:pt x="12" y="0"/>
                </a:cubicBezTo>
                <a:lnTo>
                  <a:pt x="14" y="0"/>
                </a:lnTo>
                <a:cubicBezTo>
                  <a:pt x="12" y="6"/>
                  <a:pt x="14" y="12"/>
                  <a:pt x="14" y="12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7" name="Freeform 3283">
            <a:extLst>
              <a:ext uri="{FF2B5EF4-FFF2-40B4-BE49-F238E27FC236}">
                <a16:creationId xmlns:a16="http://schemas.microsoft.com/office/drawing/2014/main" id="{A6ADFCAB-D1B8-0E45-AE50-936D15F0B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8" y="3790950"/>
            <a:ext cx="3175" cy="3175"/>
          </a:xfrm>
          <a:custGeom>
            <a:avLst/>
            <a:gdLst>
              <a:gd name="T0" fmla="*/ 0 w 9"/>
              <a:gd name="T1" fmla="*/ 2858 h 10"/>
              <a:gd name="T2" fmla="*/ 0 w 9"/>
              <a:gd name="T3" fmla="*/ 2858 h 10"/>
              <a:gd name="T4" fmla="*/ 0 w 9"/>
              <a:gd name="T5" fmla="*/ 1905 h 10"/>
              <a:gd name="T6" fmla="*/ 1764 w 9"/>
              <a:gd name="T7" fmla="*/ 0 h 10"/>
              <a:gd name="T8" fmla="*/ 2117 w 9"/>
              <a:gd name="T9" fmla="*/ 0 h 10"/>
              <a:gd name="T10" fmla="*/ 2117 w 9"/>
              <a:gd name="T11" fmla="*/ 0 h 10"/>
              <a:gd name="T12" fmla="*/ 706 w 9"/>
              <a:gd name="T13" fmla="*/ 2858 h 10"/>
              <a:gd name="T14" fmla="*/ 0 w 9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0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cubicBezTo>
                  <a:pt x="0" y="6"/>
                  <a:pt x="3" y="3"/>
                  <a:pt x="5" y="0"/>
                </a:cubicBezTo>
                <a:lnTo>
                  <a:pt x="6" y="0"/>
                </a:lnTo>
                <a:cubicBezTo>
                  <a:pt x="6" y="0"/>
                  <a:pt x="8" y="0"/>
                  <a:pt x="6" y="0"/>
                </a:cubicBezTo>
                <a:cubicBezTo>
                  <a:pt x="5" y="6"/>
                  <a:pt x="2" y="9"/>
                  <a:pt x="2" y="9"/>
                </a:cubicBezTo>
                <a:cubicBezTo>
                  <a:pt x="0" y="9"/>
                  <a:pt x="0" y="9"/>
                  <a:pt x="0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8" name="Freeform 3284">
            <a:extLst>
              <a:ext uri="{FF2B5EF4-FFF2-40B4-BE49-F238E27FC236}">
                <a16:creationId xmlns:a16="http://schemas.microsoft.com/office/drawing/2014/main" id="{10C0A0E9-EAD9-FA4B-AC9E-96A9E6C23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8" y="3795713"/>
            <a:ext cx="3175" cy="3175"/>
          </a:xfrm>
          <a:custGeom>
            <a:avLst/>
            <a:gdLst>
              <a:gd name="T0" fmla="*/ 0 w 7"/>
              <a:gd name="T1" fmla="*/ 2721 h 7"/>
              <a:gd name="T2" fmla="*/ 1361 w 7"/>
              <a:gd name="T3" fmla="*/ 0 h 7"/>
              <a:gd name="T4" fmla="*/ 2268 w 7"/>
              <a:gd name="T5" fmla="*/ 0 h 7"/>
              <a:gd name="T6" fmla="*/ 454 w 7"/>
              <a:gd name="T7" fmla="*/ 1814 h 7"/>
              <a:gd name="T8" fmla="*/ 2721 w 7"/>
              <a:gd name="T9" fmla="*/ 1361 h 7"/>
              <a:gd name="T10" fmla="*/ 2721 w 7"/>
              <a:gd name="T11" fmla="*/ 2721 h 7"/>
              <a:gd name="T12" fmla="*/ 0 w 7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7">
                <a:moveTo>
                  <a:pt x="0" y="6"/>
                </a:moveTo>
                <a:cubicBezTo>
                  <a:pt x="0" y="3"/>
                  <a:pt x="2" y="0"/>
                  <a:pt x="3" y="0"/>
                </a:cubicBezTo>
                <a:lnTo>
                  <a:pt x="5" y="0"/>
                </a:lnTo>
                <a:cubicBezTo>
                  <a:pt x="4" y="0"/>
                  <a:pt x="2" y="3"/>
                  <a:pt x="1" y="4"/>
                </a:cubicBezTo>
                <a:cubicBezTo>
                  <a:pt x="3" y="3"/>
                  <a:pt x="5" y="3"/>
                  <a:pt x="6" y="3"/>
                </a:cubicBezTo>
                <a:lnTo>
                  <a:pt x="6" y="6"/>
                </a:lnTo>
                <a:cubicBezTo>
                  <a:pt x="3" y="3"/>
                  <a:pt x="0" y="6"/>
                  <a:pt x="0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9" name="Freeform 3285">
            <a:extLst>
              <a:ext uri="{FF2B5EF4-FFF2-40B4-BE49-F238E27FC236}">
                <a16:creationId xmlns:a16="http://schemas.microsoft.com/office/drawing/2014/main" id="{D5EDEF3B-85A7-2445-B88A-70411A665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7388" y="3798888"/>
            <a:ext cx="3175" cy="3175"/>
          </a:xfrm>
          <a:custGeom>
            <a:avLst/>
            <a:gdLst>
              <a:gd name="T0" fmla="*/ 0 w 7"/>
              <a:gd name="T1" fmla="*/ 2721 h 7"/>
              <a:gd name="T2" fmla="*/ 2721 w 7"/>
              <a:gd name="T3" fmla="*/ 0 h 7"/>
              <a:gd name="T4" fmla="*/ 2721 w 7"/>
              <a:gd name="T5" fmla="*/ 0 h 7"/>
              <a:gd name="T6" fmla="*/ 0 w 7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0" y="6"/>
                </a:moveTo>
                <a:cubicBezTo>
                  <a:pt x="1" y="4"/>
                  <a:pt x="6" y="0"/>
                  <a:pt x="6" y="0"/>
                </a:cubicBezTo>
                <a:cubicBezTo>
                  <a:pt x="6" y="4"/>
                  <a:pt x="1" y="4"/>
                  <a:pt x="0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0" name="Freeform 3286">
            <a:extLst>
              <a:ext uri="{FF2B5EF4-FFF2-40B4-BE49-F238E27FC236}">
                <a16:creationId xmlns:a16="http://schemas.microsoft.com/office/drawing/2014/main" id="{1CB98B6C-D50F-274E-A64C-8314FC249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3790950"/>
            <a:ext cx="3175" cy="4763"/>
          </a:xfrm>
          <a:custGeom>
            <a:avLst/>
            <a:gdLst>
              <a:gd name="T0" fmla="*/ 454 w 7"/>
              <a:gd name="T1" fmla="*/ 4397 h 13"/>
              <a:gd name="T2" fmla="*/ 2721 w 7"/>
              <a:gd name="T3" fmla="*/ 0 h 13"/>
              <a:gd name="T4" fmla="*/ 2721 w 7"/>
              <a:gd name="T5" fmla="*/ 0 h 13"/>
              <a:gd name="T6" fmla="*/ 454 w 7"/>
              <a:gd name="T7" fmla="*/ 439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3">
                <a:moveTo>
                  <a:pt x="1" y="12"/>
                </a:moveTo>
                <a:cubicBezTo>
                  <a:pt x="0" y="6"/>
                  <a:pt x="1" y="3"/>
                  <a:pt x="6" y="0"/>
                </a:cubicBezTo>
                <a:cubicBezTo>
                  <a:pt x="1" y="3"/>
                  <a:pt x="1" y="9"/>
                  <a:pt x="1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1" name="Freeform 3287">
            <a:extLst>
              <a:ext uri="{FF2B5EF4-FFF2-40B4-BE49-F238E27FC236}">
                <a16:creationId xmlns:a16="http://schemas.microsoft.com/office/drawing/2014/main" id="{85D6A0A0-8830-8747-9083-9F4ECEBAC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3787775"/>
            <a:ext cx="1588" cy="3175"/>
          </a:xfrm>
          <a:custGeom>
            <a:avLst/>
            <a:gdLst>
              <a:gd name="T0" fmla="*/ 0 w 4"/>
              <a:gd name="T1" fmla="*/ 2721 h 7"/>
              <a:gd name="T2" fmla="*/ 1191 w 4"/>
              <a:gd name="T3" fmla="*/ 0 h 7"/>
              <a:gd name="T4" fmla="*/ 1191 w 4"/>
              <a:gd name="T5" fmla="*/ 0 h 7"/>
              <a:gd name="T6" fmla="*/ 0 w 4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0" y="6"/>
                </a:moveTo>
                <a:cubicBezTo>
                  <a:pt x="0" y="3"/>
                  <a:pt x="0" y="0"/>
                  <a:pt x="3" y="0"/>
                </a:cubicBezTo>
                <a:cubicBezTo>
                  <a:pt x="0" y="0"/>
                  <a:pt x="0" y="6"/>
                  <a:pt x="0" y="6"/>
                </a:cubicBez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2" name="Freeform 3288">
            <a:extLst>
              <a:ext uri="{FF2B5EF4-FFF2-40B4-BE49-F238E27FC236}">
                <a16:creationId xmlns:a16="http://schemas.microsoft.com/office/drawing/2014/main" id="{6C2E82B6-5C97-254D-B83B-0B134370D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5325" y="3786188"/>
            <a:ext cx="1588" cy="3175"/>
          </a:xfrm>
          <a:custGeom>
            <a:avLst/>
            <a:gdLst>
              <a:gd name="T0" fmla="*/ 953 w 5"/>
              <a:gd name="T1" fmla="*/ 2721 h 7"/>
              <a:gd name="T2" fmla="*/ 0 w 5"/>
              <a:gd name="T3" fmla="*/ 1361 h 7"/>
              <a:gd name="T4" fmla="*/ 318 w 5"/>
              <a:gd name="T5" fmla="*/ 0 h 7"/>
              <a:gd name="T6" fmla="*/ 953 w 5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3" y="6"/>
                </a:moveTo>
                <a:cubicBezTo>
                  <a:pt x="1" y="3"/>
                  <a:pt x="1" y="3"/>
                  <a:pt x="0" y="3"/>
                </a:cubicBezTo>
                <a:lnTo>
                  <a:pt x="1" y="0"/>
                </a:lnTo>
                <a:cubicBezTo>
                  <a:pt x="4" y="3"/>
                  <a:pt x="3" y="6"/>
                  <a:pt x="3" y="6"/>
                </a:cubicBez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3" name="Freeform 3289">
            <a:extLst>
              <a:ext uri="{FF2B5EF4-FFF2-40B4-BE49-F238E27FC236}">
                <a16:creationId xmlns:a16="http://schemas.microsoft.com/office/drawing/2014/main" id="{C2D01A72-6EA3-CF4F-9692-CC9BFF8CF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8975" y="3808413"/>
            <a:ext cx="1588" cy="1587"/>
          </a:xfrm>
          <a:custGeom>
            <a:avLst/>
            <a:gdLst>
              <a:gd name="T0" fmla="*/ 1323 w 6"/>
              <a:gd name="T1" fmla="*/ 0 h 4"/>
              <a:gd name="T2" fmla="*/ 0 w 6"/>
              <a:gd name="T3" fmla="*/ 1190 h 4"/>
              <a:gd name="T4" fmla="*/ 529 w 6"/>
              <a:gd name="T5" fmla="*/ 0 h 4"/>
              <a:gd name="T6" fmla="*/ 529 w 6"/>
              <a:gd name="T7" fmla="*/ 0 h 4"/>
              <a:gd name="T8" fmla="*/ 1323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3"/>
                  <a:pt x="2" y="3"/>
                  <a:pt x="0" y="3"/>
                </a:cubicBezTo>
                <a:lnTo>
                  <a:pt x="2" y="0"/>
                </a:lnTo>
                <a:lnTo>
                  <a:pt x="5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4" name="Freeform 3290">
            <a:extLst>
              <a:ext uri="{FF2B5EF4-FFF2-40B4-BE49-F238E27FC236}">
                <a16:creationId xmlns:a16="http://schemas.microsoft.com/office/drawing/2014/main" id="{CD920D77-E8DD-A644-BE11-9D0C8DAD9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3795713"/>
            <a:ext cx="3175" cy="4762"/>
          </a:xfrm>
          <a:custGeom>
            <a:avLst/>
            <a:gdLst>
              <a:gd name="T0" fmla="*/ 2117 w 9"/>
              <a:gd name="T1" fmla="*/ 0 h 13"/>
              <a:gd name="T2" fmla="*/ 2822 w 9"/>
              <a:gd name="T3" fmla="*/ 2198 h 13"/>
              <a:gd name="T4" fmla="*/ 2117 w 9"/>
              <a:gd name="T5" fmla="*/ 4396 h 13"/>
              <a:gd name="T6" fmla="*/ 1058 w 9"/>
              <a:gd name="T7" fmla="*/ 4396 h 13"/>
              <a:gd name="T8" fmla="*/ 0 w 9"/>
              <a:gd name="T9" fmla="*/ 4396 h 13"/>
              <a:gd name="T10" fmla="*/ 0 w 9"/>
              <a:gd name="T11" fmla="*/ 3663 h 13"/>
              <a:gd name="T12" fmla="*/ 0 w 9"/>
              <a:gd name="T13" fmla="*/ 2198 h 13"/>
              <a:gd name="T14" fmla="*/ 706 w 9"/>
              <a:gd name="T15" fmla="*/ 2198 h 13"/>
              <a:gd name="T16" fmla="*/ 2117 w 9"/>
              <a:gd name="T17" fmla="*/ 0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8" y="3"/>
                  <a:pt x="8" y="3"/>
                  <a:pt x="8" y="6"/>
                </a:cubicBezTo>
                <a:cubicBezTo>
                  <a:pt x="6" y="10"/>
                  <a:pt x="6" y="10"/>
                  <a:pt x="6" y="12"/>
                </a:cubicBezTo>
                <a:cubicBezTo>
                  <a:pt x="5" y="12"/>
                  <a:pt x="5" y="12"/>
                  <a:pt x="3" y="12"/>
                </a:cubicBezTo>
                <a:lnTo>
                  <a:pt x="0" y="12"/>
                </a:lnTo>
                <a:cubicBezTo>
                  <a:pt x="0" y="12"/>
                  <a:pt x="0" y="12"/>
                  <a:pt x="0" y="10"/>
                </a:cubicBezTo>
                <a:cubicBezTo>
                  <a:pt x="0" y="10"/>
                  <a:pt x="0" y="10"/>
                  <a:pt x="0" y="6"/>
                </a:cubicBezTo>
                <a:cubicBezTo>
                  <a:pt x="0" y="6"/>
                  <a:pt x="2" y="3"/>
                  <a:pt x="2" y="6"/>
                </a:cubicBezTo>
                <a:lnTo>
                  <a:pt x="6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5" name="Freeform 3291">
            <a:extLst>
              <a:ext uri="{FF2B5EF4-FFF2-40B4-BE49-F238E27FC236}">
                <a16:creationId xmlns:a16="http://schemas.microsoft.com/office/drawing/2014/main" id="{7713CEDD-EC94-0A4A-8C5A-D4F4BF1AC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98888"/>
            <a:ext cx="3175" cy="3175"/>
          </a:xfrm>
          <a:custGeom>
            <a:avLst/>
            <a:gdLst>
              <a:gd name="T0" fmla="*/ 0 w 8"/>
              <a:gd name="T1" fmla="*/ 2721 h 7"/>
              <a:gd name="T2" fmla="*/ 397 w 8"/>
              <a:gd name="T3" fmla="*/ 1814 h 7"/>
              <a:gd name="T4" fmla="*/ 1191 w 8"/>
              <a:gd name="T5" fmla="*/ 0 h 7"/>
              <a:gd name="T6" fmla="*/ 1588 w 8"/>
              <a:gd name="T7" fmla="*/ 0 h 7"/>
              <a:gd name="T8" fmla="*/ 2778 w 8"/>
              <a:gd name="T9" fmla="*/ 0 h 7"/>
              <a:gd name="T10" fmla="*/ 2381 w 8"/>
              <a:gd name="T11" fmla="*/ 1814 h 7"/>
              <a:gd name="T12" fmla="*/ 1588 w 8"/>
              <a:gd name="T13" fmla="*/ 2721 h 7"/>
              <a:gd name="T14" fmla="*/ 0 w 8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7">
                <a:moveTo>
                  <a:pt x="0" y="6"/>
                </a:moveTo>
                <a:lnTo>
                  <a:pt x="1" y="4"/>
                </a:lnTo>
                <a:cubicBezTo>
                  <a:pt x="1" y="0"/>
                  <a:pt x="1" y="4"/>
                  <a:pt x="3" y="0"/>
                </a:cubicBezTo>
                <a:cubicBezTo>
                  <a:pt x="3" y="0"/>
                  <a:pt x="4" y="4"/>
                  <a:pt x="4" y="0"/>
                </a:cubicBezTo>
                <a:lnTo>
                  <a:pt x="7" y="0"/>
                </a:lnTo>
                <a:cubicBezTo>
                  <a:pt x="6" y="0"/>
                  <a:pt x="6" y="4"/>
                  <a:pt x="6" y="4"/>
                </a:cubicBezTo>
                <a:cubicBezTo>
                  <a:pt x="4" y="6"/>
                  <a:pt x="6" y="6"/>
                  <a:pt x="4" y="6"/>
                </a:cubicBezTo>
                <a:lnTo>
                  <a:pt x="0" y="6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6" name="Freeform 3292">
            <a:extLst>
              <a:ext uri="{FF2B5EF4-FFF2-40B4-BE49-F238E27FC236}">
                <a16:creationId xmlns:a16="http://schemas.microsoft.com/office/drawing/2014/main" id="{0829F562-E578-4D43-ABDF-E3E61DE63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3797300"/>
            <a:ext cx="4762" cy="6350"/>
          </a:xfrm>
          <a:custGeom>
            <a:avLst/>
            <a:gdLst>
              <a:gd name="T0" fmla="*/ 3810 w 15"/>
              <a:gd name="T1" fmla="*/ 2778 h 16"/>
              <a:gd name="T2" fmla="*/ 952 w 15"/>
              <a:gd name="T3" fmla="*/ 5159 h 16"/>
              <a:gd name="T4" fmla="*/ 0 w 15"/>
              <a:gd name="T5" fmla="*/ 5953 h 16"/>
              <a:gd name="T6" fmla="*/ 0 w 15"/>
              <a:gd name="T7" fmla="*/ 1191 h 16"/>
              <a:gd name="T8" fmla="*/ 635 w 15"/>
              <a:gd name="T9" fmla="*/ 1191 h 16"/>
              <a:gd name="T10" fmla="*/ 1905 w 15"/>
              <a:gd name="T11" fmla="*/ 0 h 16"/>
              <a:gd name="T12" fmla="*/ 4445 w 15"/>
              <a:gd name="T13" fmla="*/ 0 h 16"/>
              <a:gd name="T14" fmla="*/ 3810 w 15"/>
              <a:gd name="T15" fmla="*/ 277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16">
                <a:moveTo>
                  <a:pt x="12" y="7"/>
                </a:moveTo>
                <a:cubicBezTo>
                  <a:pt x="9" y="9"/>
                  <a:pt x="8" y="13"/>
                  <a:pt x="3" y="13"/>
                </a:cubicBezTo>
                <a:cubicBezTo>
                  <a:pt x="3" y="15"/>
                  <a:pt x="2" y="15"/>
                  <a:pt x="0" y="15"/>
                </a:cubicBezTo>
                <a:lnTo>
                  <a:pt x="0" y="3"/>
                </a:lnTo>
                <a:lnTo>
                  <a:pt x="2" y="3"/>
                </a:lnTo>
                <a:cubicBezTo>
                  <a:pt x="3" y="3"/>
                  <a:pt x="3" y="3"/>
                  <a:pt x="6" y="0"/>
                </a:cubicBezTo>
                <a:lnTo>
                  <a:pt x="14" y="0"/>
                </a:lnTo>
                <a:cubicBezTo>
                  <a:pt x="14" y="3"/>
                  <a:pt x="12" y="3"/>
                  <a:pt x="12" y="7"/>
                </a:cubicBez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7" name="Freeform 3293">
            <a:extLst>
              <a:ext uri="{FF2B5EF4-FFF2-40B4-BE49-F238E27FC236}">
                <a16:creationId xmlns:a16="http://schemas.microsoft.com/office/drawing/2014/main" id="{D1773EC0-35CB-9D48-9B3E-018B5E81F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950" y="3800475"/>
            <a:ext cx="6350" cy="3175"/>
          </a:xfrm>
          <a:custGeom>
            <a:avLst/>
            <a:gdLst>
              <a:gd name="T0" fmla="*/ 5013 w 19"/>
              <a:gd name="T1" fmla="*/ 2721 h 7"/>
              <a:gd name="T2" fmla="*/ 4679 w 19"/>
              <a:gd name="T3" fmla="*/ 1814 h 7"/>
              <a:gd name="T4" fmla="*/ 4011 w 19"/>
              <a:gd name="T5" fmla="*/ 1814 h 7"/>
              <a:gd name="T6" fmla="*/ 3008 w 19"/>
              <a:gd name="T7" fmla="*/ 1814 h 7"/>
              <a:gd name="T8" fmla="*/ 1003 w 19"/>
              <a:gd name="T9" fmla="*/ 1814 h 7"/>
              <a:gd name="T10" fmla="*/ 668 w 19"/>
              <a:gd name="T11" fmla="*/ 1814 h 7"/>
              <a:gd name="T12" fmla="*/ 0 w 19"/>
              <a:gd name="T13" fmla="*/ 1814 h 7"/>
              <a:gd name="T14" fmla="*/ 0 w 19"/>
              <a:gd name="T15" fmla="*/ 1814 h 7"/>
              <a:gd name="T16" fmla="*/ 0 w 19"/>
              <a:gd name="T17" fmla="*/ 1814 h 7"/>
              <a:gd name="T18" fmla="*/ 0 w 19"/>
              <a:gd name="T19" fmla="*/ 1814 h 7"/>
              <a:gd name="T20" fmla="*/ 0 w 19"/>
              <a:gd name="T21" fmla="*/ 1814 h 7"/>
              <a:gd name="T22" fmla="*/ 0 w 19"/>
              <a:gd name="T23" fmla="*/ 1814 h 7"/>
              <a:gd name="T24" fmla="*/ 0 w 19"/>
              <a:gd name="T25" fmla="*/ 1814 h 7"/>
              <a:gd name="T26" fmla="*/ 0 w 19"/>
              <a:gd name="T27" fmla="*/ 0 h 7"/>
              <a:gd name="T28" fmla="*/ 668 w 19"/>
              <a:gd name="T29" fmla="*/ 0 h 7"/>
              <a:gd name="T30" fmla="*/ 3008 w 19"/>
              <a:gd name="T31" fmla="*/ 0 h 7"/>
              <a:gd name="T32" fmla="*/ 4011 w 19"/>
              <a:gd name="T33" fmla="*/ 0 h 7"/>
              <a:gd name="T34" fmla="*/ 4679 w 19"/>
              <a:gd name="T35" fmla="*/ 0 h 7"/>
              <a:gd name="T36" fmla="*/ 5013 w 19"/>
              <a:gd name="T37" fmla="*/ 1814 h 7"/>
              <a:gd name="T38" fmla="*/ 6016 w 19"/>
              <a:gd name="T39" fmla="*/ 1814 h 7"/>
              <a:gd name="T40" fmla="*/ 5013 w 19"/>
              <a:gd name="T41" fmla="*/ 2721 h 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" h="7">
                <a:moveTo>
                  <a:pt x="15" y="6"/>
                </a:moveTo>
                <a:lnTo>
                  <a:pt x="14" y="4"/>
                </a:lnTo>
                <a:lnTo>
                  <a:pt x="12" y="4"/>
                </a:lnTo>
                <a:cubicBezTo>
                  <a:pt x="9" y="4"/>
                  <a:pt x="9" y="4"/>
                  <a:pt x="9" y="4"/>
                </a:cubicBezTo>
                <a:lnTo>
                  <a:pt x="3" y="4"/>
                </a:lnTo>
                <a:cubicBezTo>
                  <a:pt x="2" y="4"/>
                  <a:pt x="2" y="4"/>
                  <a:pt x="2" y="4"/>
                </a:cubicBezTo>
                <a:lnTo>
                  <a:pt x="0" y="4"/>
                </a:lnTo>
                <a:lnTo>
                  <a:pt x="0" y="0"/>
                </a:lnTo>
                <a:lnTo>
                  <a:pt x="2" y="0"/>
                </a:lnTo>
                <a:lnTo>
                  <a:pt x="9" y="0"/>
                </a:lnTo>
                <a:cubicBezTo>
                  <a:pt x="9" y="0"/>
                  <a:pt x="11" y="0"/>
                  <a:pt x="12" y="0"/>
                </a:cubicBezTo>
                <a:lnTo>
                  <a:pt x="14" y="0"/>
                </a:lnTo>
                <a:cubicBezTo>
                  <a:pt x="14" y="0"/>
                  <a:pt x="15" y="0"/>
                  <a:pt x="15" y="4"/>
                </a:cubicBezTo>
                <a:lnTo>
                  <a:pt x="18" y="4"/>
                </a:lnTo>
                <a:lnTo>
                  <a:pt x="15" y="6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8" name="Freeform 3294">
            <a:extLst>
              <a:ext uri="{FF2B5EF4-FFF2-40B4-BE49-F238E27FC236}">
                <a16:creationId xmlns:a16="http://schemas.microsoft.com/office/drawing/2014/main" id="{E94A802D-D12F-8A4C-A112-3354676CE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8" y="3797300"/>
            <a:ext cx="3175" cy="3175"/>
          </a:xfrm>
          <a:custGeom>
            <a:avLst/>
            <a:gdLst>
              <a:gd name="T0" fmla="*/ 0 w 9"/>
              <a:gd name="T1" fmla="*/ 2223 h 10"/>
              <a:gd name="T2" fmla="*/ 706 w 9"/>
              <a:gd name="T3" fmla="*/ 953 h 10"/>
              <a:gd name="T4" fmla="*/ 706 w 9"/>
              <a:gd name="T5" fmla="*/ 953 h 10"/>
              <a:gd name="T6" fmla="*/ 706 w 9"/>
              <a:gd name="T7" fmla="*/ 953 h 10"/>
              <a:gd name="T8" fmla="*/ 1058 w 9"/>
              <a:gd name="T9" fmla="*/ 0 h 10"/>
              <a:gd name="T10" fmla="*/ 1764 w 9"/>
              <a:gd name="T11" fmla="*/ 0 h 10"/>
              <a:gd name="T12" fmla="*/ 2822 w 9"/>
              <a:gd name="T13" fmla="*/ 953 h 10"/>
              <a:gd name="T14" fmla="*/ 2822 w 9"/>
              <a:gd name="T15" fmla="*/ 953 h 10"/>
              <a:gd name="T16" fmla="*/ 2117 w 9"/>
              <a:gd name="T17" fmla="*/ 2858 h 10"/>
              <a:gd name="T18" fmla="*/ 0 w 9"/>
              <a:gd name="T19" fmla="*/ 2223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0">
                <a:moveTo>
                  <a:pt x="0" y="7"/>
                </a:moveTo>
                <a:lnTo>
                  <a:pt x="2" y="3"/>
                </a:lnTo>
                <a:cubicBezTo>
                  <a:pt x="3" y="3"/>
                  <a:pt x="3" y="0"/>
                  <a:pt x="3" y="0"/>
                </a:cubicBezTo>
                <a:cubicBezTo>
                  <a:pt x="5" y="0"/>
                  <a:pt x="5" y="0"/>
                  <a:pt x="5" y="0"/>
                </a:cubicBezTo>
                <a:lnTo>
                  <a:pt x="8" y="3"/>
                </a:lnTo>
                <a:cubicBezTo>
                  <a:pt x="6" y="7"/>
                  <a:pt x="6" y="7"/>
                  <a:pt x="6" y="9"/>
                </a:cubicBezTo>
                <a:cubicBezTo>
                  <a:pt x="3" y="9"/>
                  <a:pt x="0" y="7"/>
                  <a:pt x="0" y="7"/>
                </a:cubicBez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9" name="Freeform 3295">
            <a:extLst>
              <a:ext uri="{FF2B5EF4-FFF2-40B4-BE49-F238E27FC236}">
                <a16:creationId xmlns:a16="http://schemas.microsoft.com/office/drawing/2014/main" id="{024500EB-C349-6049-93DB-DC82FEFFC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3794125"/>
            <a:ext cx="1588" cy="6350"/>
          </a:xfrm>
          <a:custGeom>
            <a:avLst/>
            <a:gdLst>
              <a:gd name="T0" fmla="*/ 794 w 4"/>
              <a:gd name="T1" fmla="*/ 5976 h 17"/>
              <a:gd name="T2" fmla="*/ 0 w 4"/>
              <a:gd name="T3" fmla="*/ 2241 h 17"/>
              <a:gd name="T4" fmla="*/ 0 w 4"/>
              <a:gd name="T5" fmla="*/ 1121 h 17"/>
              <a:gd name="T6" fmla="*/ 0 w 4"/>
              <a:gd name="T7" fmla="*/ 0 h 17"/>
              <a:gd name="T8" fmla="*/ 1191 w 4"/>
              <a:gd name="T9" fmla="*/ 0 h 17"/>
              <a:gd name="T10" fmla="*/ 1191 w 4"/>
              <a:gd name="T11" fmla="*/ 1121 h 17"/>
              <a:gd name="T12" fmla="*/ 1191 w 4"/>
              <a:gd name="T13" fmla="*/ 3362 h 17"/>
              <a:gd name="T14" fmla="*/ 794 w 4"/>
              <a:gd name="T15" fmla="*/ 5976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17">
                <a:moveTo>
                  <a:pt x="2" y="16"/>
                </a:move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3" y="9"/>
                </a:lnTo>
                <a:cubicBezTo>
                  <a:pt x="3" y="12"/>
                  <a:pt x="3" y="12"/>
                  <a:pt x="2" y="16"/>
                </a:cubicBez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0" name="Freeform 3296">
            <a:extLst>
              <a:ext uri="{FF2B5EF4-FFF2-40B4-BE49-F238E27FC236}">
                <a16:creationId xmlns:a16="http://schemas.microsoft.com/office/drawing/2014/main" id="{4C9CEE0A-727C-914B-A57D-578644795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3792538"/>
            <a:ext cx="3175" cy="4762"/>
          </a:xfrm>
          <a:custGeom>
            <a:avLst/>
            <a:gdLst>
              <a:gd name="T0" fmla="*/ 0 w 11"/>
              <a:gd name="T1" fmla="*/ 0 h 13"/>
              <a:gd name="T2" fmla="*/ 1155 w 11"/>
              <a:gd name="T3" fmla="*/ 0 h 13"/>
              <a:gd name="T4" fmla="*/ 2886 w 11"/>
              <a:gd name="T5" fmla="*/ 2198 h 13"/>
              <a:gd name="T6" fmla="*/ 2886 w 11"/>
              <a:gd name="T7" fmla="*/ 3297 h 13"/>
              <a:gd name="T8" fmla="*/ 2020 w 11"/>
              <a:gd name="T9" fmla="*/ 4396 h 13"/>
              <a:gd name="T10" fmla="*/ 1155 w 11"/>
              <a:gd name="T11" fmla="*/ 3297 h 13"/>
              <a:gd name="T12" fmla="*/ 1155 w 11"/>
              <a:gd name="T13" fmla="*/ 2198 h 13"/>
              <a:gd name="T14" fmla="*/ 0 w 11"/>
              <a:gd name="T15" fmla="*/ 0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3">
                <a:moveTo>
                  <a:pt x="0" y="0"/>
                </a:moveTo>
                <a:lnTo>
                  <a:pt x="4" y="0"/>
                </a:lnTo>
                <a:cubicBezTo>
                  <a:pt x="7" y="3"/>
                  <a:pt x="10" y="3"/>
                  <a:pt x="10" y="6"/>
                </a:cubicBezTo>
                <a:lnTo>
                  <a:pt x="10" y="9"/>
                </a:lnTo>
                <a:lnTo>
                  <a:pt x="7" y="12"/>
                </a:lnTo>
                <a:lnTo>
                  <a:pt x="4" y="9"/>
                </a:lnTo>
                <a:lnTo>
                  <a:pt x="4" y="6"/>
                </a:lnTo>
                <a:lnTo>
                  <a:pt x="0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1" name="Freeform 3297">
            <a:extLst>
              <a:ext uri="{FF2B5EF4-FFF2-40B4-BE49-F238E27FC236}">
                <a16:creationId xmlns:a16="http://schemas.microsoft.com/office/drawing/2014/main" id="{82C15E5C-6B41-F449-A4B3-DA76B2C2D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3795713"/>
            <a:ext cx="3175" cy="6350"/>
          </a:xfrm>
          <a:custGeom>
            <a:avLst/>
            <a:gdLst>
              <a:gd name="T0" fmla="*/ 1588 w 8"/>
              <a:gd name="T1" fmla="*/ 5953 h 16"/>
              <a:gd name="T2" fmla="*/ 397 w 8"/>
              <a:gd name="T3" fmla="*/ 5953 h 16"/>
              <a:gd name="T4" fmla="*/ 397 w 8"/>
              <a:gd name="T5" fmla="*/ 3572 h 16"/>
              <a:gd name="T6" fmla="*/ 0 w 8"/>
              <a:gd name="T7" fmla="*/ 2381 h 16"/>
              <a:gd name="T8" fmla="*/ 0 w 8"/>
              <a:gd name="T9" fmla="*/ 2381 h 16"/>
              <a:gd name="T10" fmla="*/ 1588 w 8"/>
              <a:gd name="T11" fmla="*/ 0 h 16"/>
              <a:gd name="T12" fmla="*/ 2381 w 8"/>
              <a:gd name="T13" fmla="*/ 1191 h 16"/>
              <a:gd name="T14" fmla="*/ 2778 w 8"/>
              <a:gd name="T15" fmla="*/ 5953 h 16"/>
              <a:gd name="T16" fmla="*/ 1588 w 8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6">
                <a:moveTo>
                  <a:pt x="4" y="15"/>
                </a:moveTo>
                <a:lnTo>
                  <a:pt x="1" y="15"/>
                </a:lnTo>
                <a:cubicBezTo>
                  <a:pt x="1" y="13"/>
                  <a:pt x="1" y="13"/>
                  <a:pt x="1" y="9"/>
                </a:cubicBezTo>
                <a:cubicBezTo>
                  <a:pt x="1" y="9"/>
                  <a:pt x="1" y="6"/>
                  <a:pt x="0" y="6"/>
                </a:cubicBezTo>
                <a:lnTo>
                  <a:pt x="4" y="0"/>
                </a:lnTo>
                <a:cubicBezTo>
                  <a:pt x="4" y="0"/>
                  <a:pt x="4" y="3"/>
                  <a:pt x="6" y="3"/>
                </a:cubicBezTo>
                <a:cubicBezTo>
                  <a:pt x="7" y="6"/>
                  <a:pt x="7" y="9"/>
                  <a:pt x="7" y="15"/>
                </a:cubicBezTo>
                <a:cubicBezTo>
                  <a:pt x="7" y="15"/>
                  <a:pt x="6" y="15"/>
                  <a:pt x="4" y="15"/>
                </a:cubicBez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2" name="Freeform 3298">
            <a:extLst>
              <a:ext uri="{FF2B5EF4-FFF2-40B4-BE49-F238E27FC236}">
                <a16:creationId xmlns:a16="http://schemas.microsoft.com/office/drawing/2014/main" id="{9AFBB8F4-80BB-A24E-9A63-7F0807806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3798888"/>
            <a:ext cx="7938" cy="7937"/>
          </a:xfrm>
          <a:custGeom>
            <a:avLst/>
            <a:gdLst>
              <a:gd name="T0" fmla="*/ 7216 w 22"/>
              <a:gd name="T1" fmla="*/ 7592 h 23"/>
              <a:gd name="T2" fmla="*/ 6134 w 22"/>
              <a:gd name="T3" fmla="*/ 6557 h 23"/>
              <a:gd name="T4" fmla="*/ 5412 w 22"/>
              <a:gd name="T5" fmla="*/ 6557 h 23"/>
              <a:gd name="T6" fmla="*/ 3608 w 22"/>
              <a:gd name="T7" fmla="*/ 5521 h 23"/>
              <a:gd name="T8" fmla="*/ 3608 w 22"/>
              <a:gd name="T9" fmla="*/ 5521 h 23"/>
              <a:gd name="T10" fmla="*/ 5051 w 22"/>
              <a:gd name="T11" fmla="*/ 5521 h 23"/>
              <a:gd name="T12" fmla="*/ 6134 w 22"/>
              <a:gd name="T13" fmla="*/ 5521 h 23"/>
              <a:gd name="T14" fmla="*/ 7216 w 22"/>
              <a:gd name="T15" fmla="*/ 5521 h 23"/>
              <a:gd name="T16" fmla="*/ 7577 w 22"/>
              <a:gd name="T17" fmla="*/ 6557 h 23"/>
              <a:gd name="T18" fmla="*/ 7216 w 22"/>
              <a:gd name="T19" fmla="*/ 7592 h 23"/>
              <a:gd name="T20" fmla="*/ 3247 w 22"/>
              <a:gd name="T21" fmla="*/ 2071 h 23"/>
              <a:gd name="T22" fmla="*/ 2526 w 22"/>
              <a:gd name="T23" fmla="*/ 1380 h 23"/>
              <a:gd name="T24" fmla="*/ 2165 w 22"/>
              <a:gd name="T25" fmla="*/ 1380 h 23"/>
              <a:gd name="T26" fmla="*/ 361 w 22"/>
              <a:gd name="T27" fmla="*/ 1380 h 23"/>
              <a:gd name="T28" fmla="*/ 0 w 22"/>
              <a:gd name="T29" fmla="*/ 0 h 23"/>
              <a:gd name="T30" fmla="*/ 1443 w 22"/>
              <a:gd name="T31" fmla="*/ 0 h 23"/>
              <a:gd name="T32" fmla="*/ 1443 w 22"/>
              <a:gd name="T33" fmla="*/ 0 h 23"/>
              <a:gd name="T34" fmla="*/ 2165 w 22"/>
              <a:gd name="T35" fmla="*/ 0 h 23"/>
              <a:gd name="T36" fmla="*/ 3247 w 22"/>
              <a:gd name="T37" fmla="*/ 0 h 23"/>
              <a:gd name="T38" fmla="*/ 3608 w 22"/>
              <a:gd name="T39" fmla="*/ 1380 h 23"/>
              <a:gd name="T40" fmla="*/ 3247 w 22"/>
              <a:gd name="T41" fmla="*/ 2071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" h="23">
                <a:moveTo>
                  <a:pt x="20" y="22"/>
                </a:moveTo>
                <a:cubicBezTo>
                  <a:pt x="18" y="22"/>
                  <a:pt x="18" y="22"/>
                  <a:pt x="17" y="19"/>
                </a:cubicBezTo>
                <a:lnTo>
                  <a:pt x="15" y="19"/>
                </a:lnTo>
                <a:cubicBezTo>
                  <a:pt x="14" y="16"/>
                  <a:pt x="12" y="16"/>
                  <a:pt x="10" y="16"/>
                </a:cubicBezTo>
                <a:cubicBezTo>
                  <a:pt x="14" y="16"/>
                  <a:pt x="14" y="16"/>
                  <a:pt x="14" y="16"/>
                </a:cubicBezTo>
                <a:lnTo>
                  <a:pt x="17" y="16"/>
                </a:lnTo>
                <a:cubicBezTo>
                  <a:pt x="17" y="16"/>
                  <a:pt x="18" y="16"/>
                  <a:pt x="20" y="16"/>
                </a:cubicBezTo>
                <a:cubicBezTo>
                  <a:pt x="20" y="19"/>
                  <a:pt x="20" y="19"/>
                  <a:pt x="21" y="19"/>
                </a:cubicBezTo>
                <a:lnTo>
                  <a:pt x="20" y="22"/>
                </a:lnTo>
                <a:close/>
                <a:moveTo>
                  <a:pt x="9" y="6"/>
                </a:moveTo>
                <a:lnTo>
                  <a:pt x="7" y="4"/>
                </a:lnTo>
                <a:cubicBezTo>
                  <a:pt x="6" y="4"/>
                  <a:pt x="6" y="4"/>
                  <a:pt x="6" y="4"/>
                </a:cubicBezTo>
                <a:cubicBezTo>
                  <a:pt x="4" y="4"/>
                  <a:pt x="3" y="4"/>
                  <a:pt x="1" y="4"/>
                </a:cubicBezTo>
                <a:lnTo>
                  <a:pt x="0" y="0"/>
                </a:lnTo>
                <a:cubicBezTo>
                  <a:pt x="3" y="0"/>
                  <a:pt x="4" y="0"/>
                  <a:pt x="4" y="0"/>
                </a:cubicBezTo>
                <a:lnTo>
                  <a:pt x="6" y="0"/>
                </a:lnTo>
                <a:cubicBezTo>
                  <a:pt x="6" y="0"/>
                  <a:pt x="7" y="0"/>
                  <a:pt x="9" y="0"/>
                </a:cubicBezTo>
                <a:lnTo>
                  <a:pt x="10" y="4"/>
                </a:lnTo>
                <a:lnTo>
                  <a:pt x="9" y="6"/>
                </a:lnTo>
                <a:close/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3" name="Freeform 3299">
            <a:extLst>
              <a:ext uri="{FF2B5EF4-FFF2-40B4-BE49-F238E27FC236}">
                <a16:creationId xmlns:a16="http://schemas.microsoft.com/office/drawing/2014/main" id="{4925C44B-992B-0546-9170-1477E9800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5013" y="3800475"/>
            <a:ext cx="1587" cy="1588"/>
          </a:xfrm>
          <a:custGeom>
            <a:avLst/>
            <a:gdLst>
              <a:gd name="T0" fmla="*/ 1190 w 4"/>
              <a:gd name="T1" fmla="*/ 1270 h 5"/>
              <a:gd name="T2" fmla="*/ 0 w 4"/>
              <a:gd name="T3" fmla="*/ 0 h 5"/>
              <a:gd name="T4" fmla="*/ 1190 w 4"/>
              <a:gd name="T5" fmla="*/ 0 h 5"/>
              <a:gd name="T6" fmla="*/ 1190 w 4"/>
              <a:gd name="T7" fmla="*/ 127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3" y="4"/>
                </a:moveTo>
                <a:cubicBezTo>
                  <a:pt x="2" y="4"/>
                  <a:pt x="2" y="4"/>
                  <a:pt x="0" y="0"/>
                </a:cubicBezTo>
                <a:lnTo>
                  <a:pt x="3" y="0"/>
                </a:lnTo>
                <a:lnTo>
                  <a:pt x="3" y="4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4" name="Freeform 3300">
            <a:extLst>
              <a:ext uri="{FF2B5EF4-FFF2-40B4-BE49-F238E27FC236}">
                <a16:creationId xmlns:a16="http://schemas.microsoft.com/office/drawing/2014/main" id="{6632A803-87BF-0248-A597-F638F0CE9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0" y="3790950"/>
            <a:ext cx="12700" cy="1588"/>
          </a:xfrm>
          <a:custGeom>
            <a:avLst/>
            <a:gdLst>
              <a:gd name="T0" fmla="*/ 12337 w 35"/>
              <a:gd name="T1" fmla="*/ 1191 h 4"/>
              <a:gd name="T2" fmla="*/ 0 w 35"/>
              <a:gd name="T3" fmla="*/ 0 h 4"/>
              <a:gd name="T4" fmla="*/ 0 w 35"/>
              <a:gd name="T5" fmla="*/ 0 h 4"/>
              <a:gd name="T6" fmla="*/ 12337 w 35"/>
              <a:gd name="T7" fmla="*/ 0 h 4"/>
              <a:gd name="T8" fmla="*/ 12337 w 35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">
                <a:moveTo>
                  <a:pt x="34" y="3"/>
                </a:moveTo>
                <a:lnTo>
                  <a:pt x="0" y="0"/>
                </a:lnTo>
                <a:lnTo>
                  <a:pt x="34" y="0"/>
                </a:lnTo>
                <a:lnTo>
                  <a:pt x="34" y="3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5" name="Freeform 3301">
            <a:extLst>
              <a:ext uri="{FF2B5EF4-FFF2-40B4-BE49-F238E27FC236}">
                <a16:creationId xmlns:a16="http://schemas.microsoft.com/office/drawing/2014/main" id="{3CEB3710-82D6-1247-B04E-82FA3F70C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3792538"/>
            <a:ext cx="3175" cy="1587"/>
          </a:xfrm>
          <a:custGeom>
            <a:avLst/>
            <a:gdLst>
              <a:gd name="T0" fmla="*/ 0 w 9"/>
              <a:gd name="T1" fmla="*/ 1190 h 4"/>
              <a:gd name="T2" fmla="*/ 0 w 9"/>
              <a:gd name="T3" fmla="*/ 1190 h 4"/>
              <a:gd name="T4" fmla="*/ 1764 w 9"/>
              <a:gd name="T5" fmla="*/ 0 h 4"/>
              <a:gd name="T6" fmla="*/ 2822 w 9"/>
              <a:gd name="T7" fmla="*/ 0 h 4"/>
              <a:gd name="T8" fmla="*/ 2822 w 9"/>
              <a:gd name="T9" fmla="*/ 1190 h 4"/>
              <a:gd name="T10" fmla="*/ 1764 w 9"/>
              <a:gd name="T11" fmla="*/ 1190 h 4"/>
              <a:gd name="T12" fmla="*/ 1764 w 9"/>
              <a:gd name="T13" fmla="*/ 1190 h 4"/>
              <a:gd name="T14" fmla="*/ 0 w 9"/>
              <a:gd name="T15" fmla="*/ 119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4">
                <a:moveTo>
                  <a:pt x="0" y="3"/>
                </a:moveTo>
                <a:lnTo>
                  <a:pt x="0" y="3"/>
                </a:lnTo>
                <a:cubicBezTo>
                  <a:pt x="0" y="3"/>
                  <a:pt x="2" y="0"/>
                  <a:pt x="5" y="0"/>
                </a:cubicBezTo>
                <a:lnTo>
                  <a:pt x="8" y="0"/>
                </a:lnTo>
                <a:lnTo>
                  <a:pt x="8" y="3"/>
                </a:lnTo>
                <a:lnTo>
                  <a:pt x="5" y="3"/>
                </a:lnTo>
                <a:cubicBezTo>
                  <a:pt x="5" y="3"/>
                  <a:pt x="2" y="3"/>
                  <a:pt x="0" y="3"/>
                </a:cubicBez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6" name="Freeform 3302">
            <a:extLst>
              <a:ext uri="{FF2B5EF4-FFF2-40B4-BE49-F238E27FC236}">
                <a16:creationId xmlns:a16="http://schemas.microsoft.com/office/drawing/2014/main" id="{F5731803-F3BD-9F44-BD54-4DABA9201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789363"/>
            <a:ext cx="3175" cy="1587"/>
          </a:xfrm>
          <a:custGeom>
            <a:avLst/>
            <a:gdLst>
              <a:gd name="T0" fmla="*/ 2822 w 9"/>
              <a:gd name="T1" fmla="*/ 0 h 4"/>
              <a:gd name="T2" fmla="*/ 1764 w 9"/>
              <a:gd name="T3" fmla="*/ 1190 h 4"/>
              <a:gd name="T4" fmla="*/ 706 w 9"/>
              <a:gd name="T5" fmla="*/ 1190 h 4"/>
              <a:gd name="T6" fmla="*/ 0 w 9"/>
              <a:gd name="T7" fmla="*/ 0 h 4"/>
              <a:gd name="T8" fmla="*/ 706 w 9"/>
              <a:gd name="T9" fmla="*/ 0 h 4"/>
              <a:gd name="T10" fmla="*/ 1058 w 9"/>
              <a:gd name="T11" fmla="*/ 0 h 4"/>
              <a:gd name="T12" fmla="*/ 2822 w 9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6" y="3"/>
                  <a:pt x="6" y="3"/>
                  <a:pt x="5" y="3"/>
                </a:cubicBezTo>
                <a:lnTo>
                  <a:pt x="2" y="3"/>
                </a:lnTo>
                <a:cubicBezTo>
                  <a:pt x="2" y="3"/>
                  <a:pt x="2" y="0"/>
                  <a:pt x="0" y="0"/>
                </a:cubicBezTo>
                <a:lnTo>
                  <a:pt x="2" y="0"/>
                </a:lnTo>
                <a:lnTo>
                  <a:pt x="3" y="0"/>
                </a:lnTo>
                <a:lnTo>
                  <a:pt x="8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7" name="Freeform 3303">
            <a:extLst>
              <a:ext uri="{FF2B5EF4-FFF2-40B4-BE49-F238E27FC236}">
                <a16:creationId xmlns:a16="http://schemas.microsoft.com/office/drawing/2014/main" id="{CAFCF57D-03F9-7140-8A11-4633480BB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89363"/>
            <a:ext cx="1587" cy="4762"/>
          </a:xfrm>
          <a:custGeom>
            <a:avLst/>
            <a:gdLst>
              <a:gd name="T0" fmla="*/ 794 w 4"/>
              <a:gd name="T1" fmla="*/ 4396 h 13"/>
              <a:gd name="T2" fmla="*/ 1190 w 4"/>
              <a:gd name="T3" fmla="*/ 0 h 13"/>
              <a:gd name="T4" fmla="*/ 1190 w 4"/>
              <a:gd name="T5" fmla="*/ 1099 h 13"/>
              <a:gd name="T6" fmla="*/ 794 w 4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3">
                <a:moveTo>
                  <a:pt x="2" y="12"/>
                </a:moveTo>
                <a:cubicBezTo>
                  <a:pt x="0" y="9"/>
                  <a:pt x="3" y="6"/>
                  <a:pt x="3" y="0"/>
                </a:cubicBezTo>
                <a:lnTo>
                  <a:pt x="3" y="3"/>
                </a:lnTo>
                <a:cubicBezTo>
                  <a:pt x="3" y="9"/>
                  <a:pt x="2" y="12"/>
                  <a:pt x="2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8" name="Freeform 3304">
            <a:extLst>
              <a:ext uri="{FF2B5EF4-FFF2-40B4-BE49-F238E27FC236}">
                <a16:creationId xmlns:a16="http://schemas.microsoft.com/office/drawing/2014/main" id="{C4226A3B-8D0A-764F-B256-B88601A1F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89363"/>
            <a:ext cx="1587" cy="4762"/>
          </a:xfrm>
          <a:custGeom>
            <a:avLst/>
            <a:gdLst>
              <a:gd name="T0" fmla="*/ 1058 w 3"/>
              <a:gd name="T1" fmla="*/ 4396 h 13"/>
              <a:gd name="T2" fmla="*/ 0 w 3"/>
              <a:gd name="T3" fmla="*/ 0 h 13"/>
              <a:gd name="T4" fmla="*/ 1058 w 3"/>
              <a:gd name="T5" fmla="*/ 0 h 13"/>
              <a:gd name="T6" fmla="*/ 1058 w 3"/>
              <a:gd name="T7" fmla="*/ 3297 h 13"/>
              <a:gd name="T8" fmla="*/ 1058 w 3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3">
                <a:moveTo>
                  <a:pt x="2" y="12"/>
                </a:moveTo>
                <a:cubicBezTo>
                  <a:pt x="0" y="12"/>
                  <a:pt x="0" y="3"/>
                  <a:pt x="0" y="0"/>
                </a:cubicBezTo>
                <a:lnTo>
                  <a:pt x="2" y="0"/>
                </a:lnTo>
                <a:cubicBezTo>
                  <a:pt x="0" y="3"/>
                  <a:pt x="2" y="9"/>
                  <a:pt x="2" y="9"/>
                </a:cubicBezTo>
                <a:lnTo>
                  <a:pt x="2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9" name="Freeform 3305">
            <a:extLst>
              <a:ext uri="{FF2B5EF4-FFF2-40B4-BE49-F238E27FC236}">
                <a16:creationId xmlns:a16="http://schemas.microsoft.com/office/drawing/2014/main" id="{1F3E30F3-4FAA-1440-A6F4-8A5EF0227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3792538"/>
            <a:ext cx="1587" cy="3175"/>
          </a:xfrm>
          <a:custGeom>
            <a:avLst/>
            <a:gdLst>
              <a:gd name="T0" fmla="*/ 1323 w 6"/>
              <a:gd name="T1" fmla="*/ 2858 h 10"/>
              <a:gd name="T2" fmla="*/ 529 w 6"/>
              <a:gd name="T3" fmla="*/ 0 h 10"/>
              <a:gd name="T4" fmla="*/ 794 w 6"/>
              <a:gd name="T5" fmla="*/ 0 h 10"/>
              <a:gd name="T6" fmla="*/ 1323 w 6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5" y="9"/>
                </a:moveTo>
                <a:cubicBezTo>
                  <a:pt x="3" y="9"/>
                  <a:pt x="0" y="6"/>
                  <a:pt x="2" y="0"/>
                </a:cubicBezTo>
                <a:lnTo>
                  <a:pt x="3" y="0"/>
                </a:lnTo>
                <a:cubicBezTo>
                  <a:pt x="3" y="6"/>
                  <a:pt x="5" y="9"/>
                  <a:pt x="5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0" name="Freeform 3306">
            <a:extLst>
              <a:ext uri="{FF2B5EF4-FFF2-40B4-BE49-F238E27FC236}">
                <a16:creationId xmlns:a16="http://schemas.microsoft.com/office/drawing/2014/main" id="{77C0A4E3-942C-1444-A658-6908E070D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3790950"/>
            <a:ext cx="1588" cy="4763"/>
          </a:xfrm>
          <a:custGeom>
            <a:avLst/>
            <a:gdLst>
              <a:gd name="T0" fmla="*/ 0 w 4"/>
              <a:gd name="T1" fmla="*/ 4397 h 13"/>
              <a:gd name="T2" fmla="*/ 794 w 4"/>
              <a:gd name="T3" fmla="*/ 0 h 13"/>
              <a:gd name="T4" fmla="*/ 1191 w 4"/>
              <a:gd name="T5" fmla="*/ 0 h 13"/>
              <a:gd name="T6" fmla="*/ 0 w 4"/>
              <a:gd name="T7" fmla="*/ 439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3">
                <a:moveTo>
                  <a:pt x="0" y="12"/>
                </a:moveTo>
                <a:cubicBezTo>
                  <a:pt x="0" y="12"/>
                  <a:pt x="2" y="9"/>
                  <a:pt x="2" y="0"/>
                </a:cubicBezTo>
                <a:lnTo>
                  <a:pt x="3" y="0"/>
                </a:lnTo>
                <a:cubicBezTo>
                  <a:pt x="3" y="9"/>
                  <a:pt x="2" y="12"/>
                  <a:pt x="0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1" name="Freeform 3307">
            <a:extLst>
              <a:ext uri="{FF2B5EF4-FFF2-40B4-BE49-F238E27FC236}">
                <a16:creationId xmlns:a16="http://schemas.microsoft.com/office/drawing/2014/main" id="{B4F28BBB-99AF-0240-B000-5512B3A80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8" y="3806825"/>
            <a:ext cx="3175" cy="3175"/>
          </a:xfrm>
          <a:custGeom>
            <a:avLst/>
            <a:gdLst>
              <a:gd name="T0" fmla="*/ 2822 w 9"/>
              <a:gd name="T1" fmla="*/ 0 h 7"/>
              <a:gd name="T2" fmla="*/ 0 w 9"/>
              <a:gd name="T3" fmla="*/ 1361 h 7"/>
              <a:gd name="T4" fmla="*/ 0 w 9"/>
              <a:gd name="T5" fmla="*/ 1361 h 7"/>
              <a:gd name="T6" fmla="*/ 1058 w 9"/>
              <a:gd name="T7" fmla="*/ 0 h 7"/>
              <a:gd name="T8" fmla="*/ 2822 w 9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8" y="0"/>
                </a:moveTo>
                <a:cubicBezTo>
                  <a:pt x="8" y="6"/>
                  <a:pt x="1" y="3"/>
                  <a:pt x="0" y="3"/>
                </a:cubicBezTo>
                <a:cubicBezTo>
                  <a:pt x="0" y="3"/>
                  <a:pt x="1" y="0"/>
                  <a:pt x="3" y="0"/>
                </a:cubicBezTo>
                <a:lnTo>
                  <a:pt x="8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2" name="Freeform 3308">
            <a:extLst>
              <a:ext uri="{FF2B5EF4-FFF2-40B4-BE49-F238E27FC236}">
                <a16:creationId xmlns:a16="http://schemas.microsoft.com/office/drawing/2014/main" id="{097D712F-43F0-4946-9500-3C308A5F3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5325" y="3806825"/>
            <a:ext cx="3175" cy="3175"/>
          </a:xfrm>
          <a:custGeom>
            <a:avLst/>
            <a:gdLst>
              <a:gd name="T0" fmla="*/ 2721 w 7"/>
              <a:gd name="T1" fmla="*/ 0 h 7"/>
              <a:gd name="T2" fmla="*/ 0 w 7"/>
              <a:gd name="T3" fmla="*/ 1361 h 7"/>
              <a:gd name="T4" fmla="*/ 0 w 7"/>
              <a:gd name="T5" fmla="*/ 0 h 7"/>
              <a:gd name="T6" fmla="*/ 1361 w 7"/>
              <a:gd name="T7" fmla="*/ 0 h 7"/>
              <a:gd name="T8" fmla="*/ 2721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6"/>
                  <a:pt x="2" y="3"/>
                  <a:pt x="0" y="3"/>
                </a:cubicBez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3" name="Freeform 3309">
            <a:extLst>
              <a:ext uri="{FF2B5EF4-FFF2-40B4-BE49-F238E27FC236}">
                <a16:creationId xmlns:a16="http://schemas.microsoft.com/office/drawing/2014/main" id="{9E7034E3-0642-ED4E-8B16-978E05CAB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806825"/>
            <a:ext cx="3175" cy="3175"/>
          </a:xfrm>
          <a:custGeom>
            <a:avLst/>
            <a:gdLst>
              <a:gd name="T0" fmla="*/ 2778 w 8"/>
              <a:gd name="T1" fmla="*/ 0 h 7"/>
              <a:gd name="T2" fmla="*/ 0 w 8"/>
              <a:gd name="T3" fmla="*/ 2721 h 7"/>
              <a:gd name="T4" fmla="*/ 397 w 8"/>
              <a:gd name="T5" fmla="*/ 1361 h 7"/>
              <a:gd name="T6" fmla="*/ 1588 w 8"/>
              <a:gd name="T7" fmla="*/ 0 h 7"/>
              <a:gd name="T8" fmla="*/ 2778 w 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0"/>
                </a:moveTo>
                <a:cubicBezTo>
                  <a:pt x="7" y="6"/>
                  <a:pt x="3" y="6"/>
                  <a:pt x="0" y="6"/>
                </a:cubicBezTo>
                <a:lnTo>
                  <a:pt x="1" y="3"/>
                </a:lnTo>
                <a:lnTo>
                  <a:pt x="4" y="0"/>
                </a:lnTo>
                <a:lnTo>
                  <a:pt x="7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4" name="Freeform 3310">
            <a:extLst>
              <a:ext uri="{FF2B5EF4-FFF2-40B4-BE49-F238E27FC236}">
                <a16:creationId xmlns:a16="http://schemas.microsoft.com/office/drawing/2014/main" id="{96AA19B4-DFB7-9147-BEA7-5E14A8AB9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3806825"/>
            <a:ext cx="3175" cy="3175"/>
          </a:xfrm>
          <a:custGeom>
            <a:avLst/>
            <a:gdLst>
              <a:gd name="T0" fmla="*/ 2858 w 10"/>
              <a:gd name="T1" fmla="*/ 0 h 7"/>
              <a:gd name="T2" fmla="*/ 0 w 10"/>
              <a:gd name="T3" fmla="*/ 2721 h 7"/>
              <a:gd name="T4" fmla="*/ 0 w 10"/>
              <a:gd name="T5" fmla="*/ 1361 h 7"/>
              <a:gd name="T6" fmla="*/ 1588 w 10"/>
              <a:gd name="T7" fmla="*/ 0 h 7"/>
              <a:gd name="T8" fmla="*/ 2858 w 10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7">
                <a:moveTo>
                  <a:pt x="9" y="0"/>
                </a:moveTo>
                <a:cubicBezTo>
                  <a:pt x="9" y="6"/>
                  <a:pt x="3" y="6"/>
                  <a:pt x="0" y="6"/>
                </a:cubicBezTo>
                <a:lnTo>
                  <a:pt x="0" y="3"/>
                </a:lnTo>
                <a:cubicBezTo>
                  <a:pt x="2" y="3"/>
                  <a:pt x="3" y="0"/>
                  <a:pt x="5" y="0"/>
                </a:cubicBezTo>
                <a:lnTo>
                  <a:pt x="9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5" name="Freeform 3311">
            <a:extLst>
              <a:ext uri="{FF2B5EF4-FFF2-40B4-BE49-F238E27FC236}">
                <a16:creationId xmlns:a16="http://schemas.microsoft.com/office/drawing/2014/main" id="{C2D8F6E0-6D03-8C44-9778-972457A7B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3806825"/>
            <a:ext cx="3175" cy="3175"/>
          </a:xfrm>
          <a:custGeom>
            <a:avLst/>
            <a:gdLst>
              <a:gd name="T0" fmla="*/ 2822 w 9"/>
              <a:gd name="T1" fmla="*/ 0 h 7"/>
              <a:gd name="T2" fmla="*/ 0 w 9"/>
              <a:gd name="T3" fmla="*/ 2721 h 7"/>
              <a:gd name="T4" fmla="*/ 0 w 9"/>
              <a:gd name="T5" fmla="*/ 1361 h 7"/>
              <a:gd name="T6" fmla="*/ 1058 w 9"/>
              <a:gd name="T7" fmla="*/ 0 h 7"/>
              <a:gd name="T8" fmla="*/ 2822 w 9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8" y="0"/>
                </a:moveTo>
                <a:cubicBezTo>
                  <a:pt x="8" y="6"/>
                  <a:pt x="2" y="6"/>
                  <a:pt x="0" y="6"/>
                </a:cubicBezTo>
                <a:lnTo>
                  <a:pt x="0" y="3"/>
                </a:lnTo>
                <a:lnTo>
                  <a:pt x="3" y="0"/>
                </a:lnTo>
                <a:lnTo>
                  <a:pt x="8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6" name="Freeform 3312">
            <a:extLst>
              <a:ext uri="{FF2B5EF4-FFF2-40B4-BE49-F238E27FC236}">
                <a16:creationId xmlns:a16="http://schemas.microsoft.com/office/drawing/2014/main" id="{BD0427FD-C3F7-414F-B17E-FACA75BD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8" y="3798888"/>
            <a:ext cx="1587" cy="3175"/>
          </a:xfrm>
          <a:custGeom>
            <a:avLst/>
            <a:gdLst>
              <a:gd name="T0" fmla="*/ 0 w 4"/>
              <a:gd name="T1" fmla="*/ 2721 h 7"/>
              <a:gd name="T2" fmla="*/ 0 w 4"/>
              <a:gd name="T3" fmla="*/ 1814 h 7"/>
              <a:gd name="T4" fmla="*/ 0 w 4"/>
              <a:gd name="T5" fmla="*/ 1814 h 7"/>
              <a:gd name="T6" fmla="*/ 0 w 4"/>
              <a:gd name="T7" fmla="*/ 0 h 7"/>
              <a:gd name="T8" fmla="*/ 1190 w 4"/>
              <a:gd name="T9" fmla="*/ 0 h 7"/>
              <a:gd name="T10" fmla="*/ 0 w 4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0" y="6"/>
                </a:moveTo>
                <a:lnTo>
                  <a:pt x="0" y="4"/>
                </a:lnTo>
                <a:cubicBezTo>
                  <a:pt x="0" y="3"/>
                  <a:pt x="0" y="2"/>
                  <a:pt x="0" y="4"/>
                </a:cubicBezTo>
                <a:lnTo>
                  <a:pt x="0" y="0"/>
                </a:lnTo>
                <a:lnTo>
                  <a:pt x="3" y="0"/>
                </a:lnTo>
                <a:cubicBezTo>
                  <a:pt x="3" y="4"/>
                  <a:pt x="0" y="6"/>
                  <a:pt x="0" y="6"/>
                </a:cubicBez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7" name="Freeform 3313">
            <a:extLst>
              <a:ext uri="{FF2B5EF4-FFF2-40B4-BE49-F238E27FC236}">
                <a16:creationId xmlns:a16="http://schemas.microsoft.com/office/drawing/2014/main" id="{3CA84458-0AEC-4448-AD5F-76AF88221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3789363"/>
            <a:ext cx="1588" cy="1587"/>
          </a:xfrm>
          <a:custGeom>
            <a:avLst/>
            <a:gdLst>
              <a:gd name="T0" fmla="*/ 0 w 5"/>
              <a:gd name="T1" fmla="*/ 1190 h 4"/>
              <a:gd name="T2" fmla="*/ 1270 w 5"/>
              <a:gd name="T3" fmla="*/ 0 h 4"/>
              <a:gd name="T4" fmla="*/ 318 w 5"/>
              <a:gd name="T5" fmla="*/ 0 h 4"/>
              <a:gd name="T6" fmla="*/ 1270 w 5"/>
              <a:gd name="T7" fmla="*/ 0 h 4"/>
              <a:gd name="T8" fmla="*/ 0 w 5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0" y="3"/>
                </a:moveTo>
                <a:cubicBezTo>
                  <a:pt x="1" y="3"/>
                  <a:pt x="4" y="3"/>
                  <a:pt x="4" y="0"/>
                </a:cubicBezTo>
                <a:cubicBezTo>
                  <a:pt x="3" y="3"/>
                  <a:pt x="3" y="0"/>
                  <a:pt x="1" y="0"/>
                </a:cubicBezTo>
                <a:lnTo>
                  <a:pt x="4" y="0"/>
                </a:lnTo>
                <a:cubicBezTo>
                  <a:pt x="4" y="3"/>
                  <a:pt x="3" y="3"/>
                  <a:pt x="0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8" name="Freeform 3314">
            <a:extLst>
              <a:ext uri="{FF2B5EF4-FFF2-40B4-BE49-F238E27FC236}">
                <a16:creationId xmlns:a16="http://schemas.microsoft.com/office/drawing/2014/main" id="{8325E811-E70A-C64C-A92E-86E3324AA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8663" y="3802063"/>
            <a:ext cx="1587" cy="1587"/>
          </a:xfrm>
          <a:custGeom>
            <a:avLst/>
            <a:gdLst>
              <a:gd name="T0" fmla="*/ 794 w 6"/>
              <a:gd name="T1" fmla="*/ 1270 h 5"/>
              <a:gd name="T2" fmla="*/ 0 w 6"/>
              <a:gd name="T3" fmla="*/ 0 h 5"/>
              <a:gd name="T4" fmla="*/ 794 w 6"/>
              <a:gd name="T5" fmla="*/ 0 h 5"/>
              <a:gd name="T6" fmla="*/ 1323 w 6"/>
              <a:gd name="T7" fmla="*/ 0 h 5"/>
              <a:gd name="T8" fmla="*/ 1323 w 6"/>
              <a:gd name="T9" fmla="*/ 1270 h 5"/>
              <a:gd name="T10" fmla="*/ 794 w 6"/>
              <a:gd name="T11" fmla="*/ 127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5">
                <a:moveTo>
                  <a:pt x="3" y="4"/>
                </a:moveTo>
                <a:cubicBezTo>
                  <a:pt x="2" y="4"/>
                  <a:pt x="0" y="0"/>
                  <a:pt x="0" y="0"/>
                </a:cubicBezTo>
                <a:lnTo>
                  <a:pt x="3" y="0"/>
                </a:lnTo>
                <a:lnTo>
                  <a:pt x="5" y="0"/>
                </a:lnTo>
                <a:lnTo>
                  <a:pt x="5" y="4"/>
                </a:lnTo>
                <a:lnTo>
                  <a:pt x="3" y="4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9" name="Freeform 3315">
            <a:extLst>
              <a:ext uri="{FF2B5EF4-FFF2-40B4-BE49-F238E27FC236}">
                <a16:creationId xmlns:a16="http://schemas.microsoft.com/office/drawing/2014/main" id="{2CBF8BE7-59ED-DD49-9E3F-AB476731C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3803650"/>
            <a:ext cx="4762" cy="3175"/>
          </a:xfrm>
          <a:custGeom>
            <a:avLst/>
            <a:gdLst>
              <a:gd name="T0" fmla="*/ 2381 w 14"/>
              <a:gd name="T1" fmla="*/ 2721 h 7"/>
              <a:gd name="T2" fmla="*/ 1361 w 14"/>
              <a:gd name="T3" fmla="*/ 2721 h 7"/>
              <a:gd name="T4" fmla="*/ 0 w 14"/>
              <a:gd name="T5" fmla="*/ 2721 h 7"/>
              <a:gd name="T6" fmla="*/ 0 w 14"/>
              <a:gd name="T7" fmla="*/ 0 h 7"/>
              <a:gd name="T8" fmla="*/ 2041 w 14"/>
              <a:gd name="T9" fmla="*/ 1361 h 7"/>
              <a:gd name="T10" fmla="*/ 2381 w 14"/>
              <a:gd name="T11" fmla="*/ 1361 h 7"/>
              <a:gd name="T12" fmla="*/ 4082 w 14"/>
              <a:gd name="T13" fmla="*/ 1361 h 7"/>
              <a:gd name="T14" fmla="*/ 4422 w 14"/>
              <a:gd name="T15" fmla="*/ 0 h 7"/>
              <a:gd name="T16" fmla="*/ 4422 w 14"/>
              <a:gd name="T17" fmla="*/ 2721 h 7"/>
              <a:gd name="T18" fmla="*/ 4082 w 14"/>
              <a:gd name="T19" fmla="*/ 2721 h 7"/>
              <a:gd name="T20" fmla="*/ 2381 w 14"/>
              <a:gd name="T21" fmla="*/ 272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7">
                <a:moveTo>
                  <a:pt x="7" y="6"/>
                </a:moveTo>
                <a:lnTo>
                  <a:pt x="4" y="6"/>
                </a:lnTo>
                <a:cubicBezTo>
                  <a:pt x="4" y="6"/>
                  <a:pt x="1" y="6"/>
                  <a:pt x="0" y="6"/>
                </a:cubicBezTo>
                <a:lnTo>
                  <a:pt x="0" y="0"/>
                </a:lnTo>
                <a:cubicBezTo>
                  <a:pt x="3" y="3"/>
                  <a:pt x="4" y="3"/>
                  <a:pt x="6" y="3"/>
                </a:cubicBezTo>
                <a:lnTo>
                  <a:pt x="7" y="3"/>
                </a:lnTo>
                <a:cubicBezTo>
                  <a:pt x="9" y="3"/>
                  <a:pt x="10" y="3"/>
                  <a:pt x="12" y="3"/>
                </a:cubicBezTo>
                <a:cubicBezTo>
                  <a:pt x="12" y="0"/>
                  <a:pt x="13" y="0"/>
                  <a:pt x="13" y="0"/>
                </a:cubicBezTo>
                <a:lnTo>
                  <a:pt x="13" y="6"/>
                </a:lnTo>
                <a:cubicBezTo>
                  <a:pt x="13" y="6"/>
                  <a:pt x="13" y="6"/>
                  <a:pt x="12" y="6"/>
                </a:cubicBezTo>
                <a:cubicBezTo>
                  <a:pt x="10" y="6"/>
                  <a:pt x="9" y="6"/>
                  <a:pt x="7" y="6"/>
                </a:cubicBez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0" name="Freeform 3316">
            <a:extLst>
              <a:ext uri="{FF2B5EF4-FFF2-40B4-BE49-F238E27FC236}">
                <a16:creationId xmlns:a16="http://schemas.microsoft.com/office/drawing/2014/main" id="{A35A9D19-FA04-9A4B-B63D-0A945BD74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3802063"/>
            <a:ext cx="3175" cy="1587"/>
          </a:xfrm>
          <a:custGeom>
            <a:avLst/>
            <a:gdLst>
              <a:gd name="T0" fmla="*/ 1361 w 7"/>
              <a:gd name="T1" fmla="*/ 1058 h 3"/>
              <a:gd name="T2" fmla="*/ 0 w 7"/>
              <a:gd name="T3" fmla="*/ 0 h 3"/>
              <a:gd name="T4" fmla="*/ 2721 w 7"/>
              <a:gd name="T5" fmla="*/ 0 h 3"/>
              <a:gd name="T6" fmla="*/ 1361 w 7"/>
              <a:gd name="T7" fmla="*/ 1058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3">
                <a:moveTo>
                  <a:pt x="3" y="2"/>
                </a:moveTo>
                <a:cubicBezTo>
                  <a:pt x="3" y="2"/>
                  <a:pt x="1" y="2"/>
                  <a:pt x="0" y="0"/>
                </a:cubicBezTo>
                <a:lnTo>
                  <a:pt x="6" y="0"/>
                </a:lnTo>
                <a:cubicBezTo>
                  <a:pt x="4" y="2"/>
                  <a:pt x="4" y="2"/>
                  <a:pt x="3" y="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1" name="Freeform 3317">
            <a:extLst>
              <a:ext uri="{FF2B5EF4-FFF2-40B4-BE49-F238E27FC236}">
                <a16:creationId xmlns:a16="http://schemas.microsoft.com/office/drawing/2014/main" id="{893C8E66-2ACF-5448-83BD-35F07F00C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783013"/>
            <a:ext cx="3175" cy="3175"/>
          </a:xfrm>
          <a:custGeom>
            <a:avLst/>
            <a:gdLst>
              <a:gd name="T0" fmla="*/ 318 w 10"/>
              <a:gd name="T1" fmla="*/ 2858 h 10"/>
              <a:gd name="T2" fmla="*/ 0 w 10"/>
              <a:gd name="T3" fmla="*/ 953 h 10"/>
              <a:gd name="T4" fmla="*/ 318 w 10"/>
              <a:gd name="T5" fmla="*/ 0 h 10"/>
              <a:gd name="T6" fmla="*/ 318 w 10"/>
              <a:gd name="T7" fmla="*/ 0 h 10"/>
              <a:gd name="T8" fmla="*/ 318 w 10"/>
              <a:gd name="T9" fmla="*/ 953 h 10"/>
              <a:gd name="T10" fmla="*/ 318 w 10"/>
              <a:gd name="T11" fmla="*/ 2858 h 10"/>
              <a:gd name="T12" fmla="*/ 2223 w 10"/>
              <a:gd name="T13" fmla="*/ 2858 h 10"/>
              <a:gd name="T14" fmla="*/ 2223 w 10"/>
              <a:gd name="T15" fmla="*/ 0 h 10"/>
              <a:gd name="T16" fmla="*/ 2858 w 10"/>
              <a:gd name="T17" fmla="*/ 953 h 10"/>
              <a:gd name="T18" fmla="*/ 2223 w 10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1" y="9"/>
                </a:moveTo>
                <a:cubicBezTo>
                  <a:pt x="0" y="9"/>
                  <a:pt x="0" y="6"/>
                  <a:pt x="0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3"/>
                </a:cubicBezTo>
                <a:cubicBezTo>
                  <a:pt x="0" y="6"/>
                  <a:pt x="1" y="9"/>
                  <a:pt x="1" y="9"/>
                </a:cubicBezTo>
                <a:close/>
                <a:moveTo>
                  <a:pt x="7" y="9"/>
                </a:moveTo>
                <a:cubicBezTo>
                  <a:pt x="6" y="9"/>
                  <a:pt x="6" y="3"/>
                  <a:pt x="7" y="0"/>
                </a:cubicBezTo>
                <a:lnTo>
                  <a:pt x="9" y="3"/>
                </a:lnTo>
                <a:cubicBezTo>
                  <a:pt x="7" y="3"/>
                  <a:pt x="7" y="9"/>
                  <a:pt x="7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2" name="Freeform 3318">
            <a:extLst>
              <a:ext uri="{FF2B5EF4-FFF2-40B4-BE49-F238E27FC236}">
                <a16:creationId xmlns:a16="http://schemas.microsoft.com/office/drawing/2014/main" id="{A77309C7-B37F-084E-A6D8-A2A5950CE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9450" y="3784600"/>
            <a:ext cx="3175" cy="3175"/>
          </a:xfrm>
          <a:custGeom>
            <a:avLst/>
            <a:gdLst>
              <a:gd name="T0" fmla="*/ 2858 w 10"/>
              <a:gd name="T1" fmla="*/ 2858 h 10"/>
              <a:gd name="T2" fmla="*/ 2223 w 10"/>
              <a:gd name="T3" fmla="*/ 1905 h 10"/>
              <a:gd name="T4" fmla="*/ 0 w 10"/>
              <a:gd name="T5" fmla="*/ 0 h 10"/>
              <a:gd name="T6" fmla="*/ 0 w 10"/>
              <a:gd name="T7" fmla="*/ 0 h 10"/>
              <a:gd name="T8" fmla="*/ 2858 w 10"/>
              <a:gd name="T9" fmla="*/ 1905 h 10"/>
              <a:gd name="T10" fmla="*/ 2858 w 10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9" y="9"/>
                </a:moveTo>
                <a:lnTo>
                  <a:pt x="7" y="6"/>
                </a:lnTo>
                <a:cubicBezTo>
                  <a:pt x="6" y="6"/>
                  <a:pt x="4" y="0"/>
                  <a:pt x="0" y="0"/>
                </a:cubicBezTo>
                <a:cubicBezTo>
                  <a:pt x="4" y="0"/>
                  <a:pt x="7" y="3"/>
                  <a:pt x="9" y="6"/>
                </a:cubicBezTo>
                <a:lnTo>
                  <a:pt x="9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3" name="Freeform 3319">
            <a:extLst>
              <a:ext uri="{FF2B5EF4-FFF2-40B4-BE49-F238E27FC236}">
                <a16:creationId xmlns:a16="http://schemas.microsoft.com/office/drawing/2014/main" id="{3135D982-800B-EF46-A2EF-EB21B527A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9138" y="3771900"/>
            <a:ext cx="1587" cy="4763"/>
          </a:xfrm>
          <a:custGeom>
            <a:avLst/>
            <a:gdLst>
              <a:gd name="T0" fmla="*/ 1270 w 5"/>
              <a:gd name="T1" fmla="*/ 4366 h 12"/>
              <a:gd name="T2" fmla="*/ 635 w 5"/>
              <a:gd name="T3" fmla="*/ 3572 h 12"/>
              <a:gd name="T4" fmla="*/ 0 w 5"/>
              <a:gd name="T5" fmla="*/ 794 h 12"/>
              <a:gd name="T6" fmla="*/ 635 w 5"/>
              <a:gd name="T7" fmla="*/ 0 h 12"/>
              <a:gd name="T8" fmla="*/ 635 w 5"/>
              <a:gd name="T9" fmla="*/ 794 h 12"/>
              <a:gd name="T10" fmla="*/ 635 w 5"/>
              <a:gd name="T11" fmla="*/ 2382 h 12"/>
              <a:gd name="T12" fmla="*/ 1270 w 5"/>
              <a:gd name="T13" fmla="*/ 3572 h 12"/>
              <a:gd name="T14" fmla="*/ 635 w 5"/>
              <a:gd name="T15" fmla="*/ 0 h 12"/>
              <a:gd name="T16" fmla="*/ 635 w 5"/>
              <a:gd name="T17" fmla="*/ 0 h 12"/>
              <a:gd name="T18" fmla="*/ 1270 w 5"/>
              <a:gd name="T19" fmla="*/ 3572 h 12"/>
              <a:gd name="T20" fmla="*/ 1270 w 5"/>
              <a:gd name="T21" fmla="*/ 4366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2">
                <a:moveTo>
                  <a:pt x="4" y="11"/>
                </a:moveTo>
                <a:cubicBezTo>
                  <a:pt x="3" y="11"/>
                  <a:pt x="2" y="9"/>
                  <a:pt x="2" y="9"/>
                </a:cubicBezTo>
                <a:cubicBezTo>
                  <a:pt x="0" y="6"/>
                  <a:pt x="0" y="2"/>
                  <a:pt x="0" y="2"/>
                </a:cubicBezTo>
                <a:lnTo>
                  <a:pt x="2" y="0"/>
                </a:lnTo>
                <a:lnTo>
                  <a:pt x="2" y="2"/>
                </a:lnTo>
                <a:lnTo>
                  <a:pt x="2" y="6"/>
                </a:lnTo>
                <a:cubicBezTo>
                  <a:pt x="2" y="9"/>
                  <a:pt x="3" y="9"/>
                  <a:pt x="4" y="9"/>
                </a:cubicBezTo>
                <a:cubicBezTo>
                  <a:pt x="2" y="6"/>
                  <a:pt x="2" y="0"/>
                  <a:pt x="2" y="0"/>
                </a:cubicBezTo>
                <a:cubicBezTo>
                  <a:pt x="2" y="0"/>
                  <a:pt x="3" y="6"/>
                  <a:pt x="4" y="9"/>
                </a:cubicBezTo>
                <a:lnTo>
                  <a:pt x="4" y="11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4" name="Freeform 3320">
            <a:extLst>
              <a:ext uri="{FF2B5EF4-FFF2-40B4-BE49-F238E27FC236}">
                <a16:creationId xmlns:a16="http://schemas.microsoft.com/office/drawing/2014/main" id="{8835E8E2-AACF-F04A-AD12-3E4221BAC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768725"/>
            <a:ext cx="3175" cy="6350"/>
          </a:xfrm>
          <a:custGeom>
            <a:avLst/>
            <a:gdLst>
              <a:gd name="T0" fmla="*/ 1361 w 7"/>
              <a:gd name="T1" fmla="*/ 5976 h 17"/>
              <a:gd name="T2" fmla="*/ 0 w 7"/>
              <a:gd name="T3" fmla="*/ 2615 h 17"/>
              <a:gd name="T4" fmla="*/ 1361 w 7"/>
              <a:gd name="T5" fmla="*/ 0 h 17"/>
              <a:gd name="T6" fmla="*/ 1361 w 7"/>
              <a:gd name="T7" fmla="*/ 1494 h 17"/>
              <a:gd name="T8" fmla="*/ 907 w 7"/>
              <a:gd name="T9" fmla="*/ 2615 h 17"/>
              <a:gd name="T10" fmla="*/ 1361 w 7"/>
              <a:gd name="T11" fmla="*/ 4856 h 17"/>
              <a:gd name="T12" fmla="*/ 2268 w 7"/>
              <a:gd name="T13" fmla="*/ 1494 h 17"/>
              <a:gd name="T14" fmla="*/ 2721 w 7"/>
              <a:gd name="T15" fmla="*/ 1494 h 17"/>
              <a:gd name="T16" fmla="*/ 1361 w 7"/>
              <a:gd name="T17" fmla="*/ 5976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7">
                <a:moveTo>
                  <a:pt x="3" y="16"/>
                </a:moveTo>
                <a:cubicBezTo>
                  <a:pt x="2" y="13"/>
                  <a:pt x="0" y="9"/>
                  <a:pt x="0" y="7"/>
                </a:cubicBezTo>
                <a:cubicBezTo>
                  <a:pt x="2" y="4"/>
                  <a:pt x="2" y="0"/>
                  <a:pt x="3" y="0"/>
                </a:cubicBezTo>
                <a:lnTo>
                  <a:pt x="3" y="4"/>
                </a:lnTo>
                <a:cubicBezTo>
                  <a:pt x="2" y="4"/>
                  <a:pt x="2" y="4"/>
                  <a:pt x="2" y="7"/>
                </a:cubicBezTo>
                <a:cubicBezTo>
                  <a:pt x="2" y="9"/>
                  <a:pt x="2" y="9"/>
                  <a:pt x="3" y="13"/>
                </a:cubicBezTo>
                <a:cubicBezTo>
                  <a:pt x="3" y="7"/>
                  <a:pt x="5" y="4"/>
                  <a:pt x="5" y="4"/>
                </a:cubicBezTo>
                <a:lnTo>
                  <a:pt x="6" y="4"/>
                </a:lnTo>
                <a:cubicBezTo>
                  <a:pt x="6" y="4"/>
                  <a:pt x="3" y="9"/>
                  <a:pt x="3" y="1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5" name="Freeform 3321">
            <a:extLst>
              <a:ext uri="{FF2B5EF4-FFF2-40B4-BE49-F238E27FC236}">
                <a16:creationId xmlns:a16="http://schemas.microsoft.com/office/drawing/2014/main" id="{F6417BE4-D084-7742-8915-B78381B49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3768725"/>
            <a:ext cx="3175" cy="3175"/>
          </a:xfrm>
          <a:custGeom>
            <a:avLst/>
            <a:gdLst>
              <a:gd name="T0" fmla="*/ 0 w 10"/>
              <a:gd name="T1" fmla="*/ 2886 h 11"/>
              <a:gd name="T2" fmla="*/ 0 w 10"/>
              <a:gd name="T3" fmla="*/ 2020 h 11"/>
              <a:gd name="T4" fmla="*/ 1588 w 10"/>
              <a:gd name="T5" fmla="*/ 0 h 11"/>
              <a:gd name="T6" fmla="*/ 635 w 10"/>
              <a:gd name="T7" fmla="*/ 2020 h 11"/>
              <a:gd name="T8" fmla="*/ 2858 w 10"/>
              <a:gd name="T9" fmla="*/ 866 h 11"/>
              <a:gd name="T10" fmla="*/ 2540 w 10"/>
              <a:gd name="T11" fmla="*/ 0 h 11"/>
              <a:gd name="T12" fmla="*/ 2858 w 10"/>
              <a:gd name="T13" fmla="*/ 0 h 11"/>
              <a:gd name="T14" fmla="*/ 2858 w 10"/>
              <a:gd name="T15" fmla="*/ 866 h 11"/>
              <a:gd name="T16" fmla="*/ 635 w 10"/>
              <a:gd name="T17" fmla="*/ 2886 h 11"/>
              <a:gd name="T18" fmla="*/ 0 w 10"/>
              <a:gd name="T19" fmla="*/ 288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1">
                <a:moveTo>
                  <a:pt x="0" y="10"/>
                </a:moveTo>
                <a:lnTo>
                  <a:pt x="0" y="7"/>
                </a:lnTo>
                <a:cubicBezTo>
                  <a:pt x="0" y="7"/>
                  <a:pt x="2" y="3"/>
                  <a:pt x="5" y="0"/>
                </a:cubicBezTo>
                <a:cubicBezTo>
                  <a:pt x="5" y="3"/>
                  <a:pt x="3" y="3"/>
                  <a:pt x="2" y="7"/>
                </a:cubicBezTo>
                <a:cubicBezTo>
                  <a:pt x="5" y="3"/>
                  <a:pt x="8" y="3"/>
                  <a:pt x="9" y="3"/>
                </a:cubicBezTo>
                <a:lnTo>
                  <a:pt x="8" y="0"/>
                </a:lnTo>
                <a:lnTo>
                  <a:pt x="9" y="0"/>
                </a:lnTo>
                <a:lnTo>
                  <a:pt x="9" y="3"/>
                </a:lnTo>
                <a:cubicBezTo>
                  <a:pt x="8" y="7"/>
                  <a:pt x="5" y="7"/>
                  <a:pt x="2" y="10"/>
                </a:cubicBezTo>
                <a:lnTo>
                  <a:pt x="0" y="1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6" name="Freeform 3322">
            <a:extLst>
              <a:ext uri="{FF2B5EF4-FFF2-40B4-BE49-F238E27FC236}">
                <a16:creationId xmlns:a16="http://schemas.microsoft.com/office/drawing/2014/main" id="{BD2B1296-A464-0A46-AFF4-7FF97B4E8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765550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1361 h 7"/>
              <a:gd name="T4" fmla="*/ 1191 w 8"/>
              <a:gd name="T5" fmla="*/ 0 h 7"/>
              <a:gd name="T6" fmla="*/ 0 w 8"/>
              <a:gd name="T7" fmla="*/ 1361 h 7"/>
              <a:gd name="T8" fmla="*/ 1588 w 8"/>
              <a:gd name="T9" fmla="*/ 1361 h 7"/>
              <a:gd name="T10" fmla="*/ 2381 w 8"/>
              <a:gd name="T11" fmla="*/ 1361 h 7"/>
              <a:gd name="T12" fmla="*/ 1191 w 8"/>
              <a:gd name="T13" fmla="*/ 0 h 7"/>
              <a:gd name="T14" fmla="*/ 2778 w 8"/>
              <a:gd name="T15" fmla="*/ 1361 h 7"/>
              <a:gd name="T16" fmla="*/ 1588 w 8"/>
              <a:gd name="T17" fmla="*/ 272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7">
                <a:moveTo>
                  <a:pt x="4" y="6"/>
                </a:moveTo>
                <a:cubicBezTo>
                  <a:pt x="4" y="6"/>
                  <a:pt x="1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2" y="0"/>
                  <a:pt x="0" y="1"/>
                  <a:pt x="0" y="3"/>
                </a:cubicBezTo>
                <a:lnTo>
                  <a:pt x="4" y="3"/>
                </a:lnTo>
                <a:lnTo>
                  <a:pt x="6" y="3"/>
                </a:lnTo>
                <a:cubicBezTo>
                  <a:pt x="6" y="2"/>
                  <a:pt x="4" y="0"/>
                  <a:pt x="3" y="0"/>
                </a:cubicBezTo>
                <a:cubicBezTo>
                  <a:pt x="5" y="0"/>
                  <a:pt x="7" y="2"/>
                  <a:pt x="7" y="3"/>
                </a:cubicBezTo>
                <a:lnTo>
                  <a:pt x="4" y="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7" name="Freeform 3323">
            <a:extLst>
              <a:ext uri="{FF2B5EF4-FFF2-40B4-BE49-F238E27FC236}">
                <a16:creationId xmlns:a16="http://schemas.microsoft.com/office/drawing/2014/main" id="{53E00E58-6592-3749-A4F2-2C6C99832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2475" y="3771900"/>
            <a:ext cx="3175" cy="4763"/>
          </a:xfrm>
          <a:custGeom>
            <a:avLst/>
            <a:gdLst>
              <a:gd name="T0" fmla="*/ 2268 w 7"/>
              <a:gd name="T1" fmla="*/ 4366 h 12"/>
              <a:gd name="T2" fmla="*/ 1361 w 7"/>
              <a:gd name="T3" fmla="*/ 3572 h 12"/>
              <a:gd name="T4" fmla="*/ 454 w 7"/>
              <a:gd name="T5" fmla="*/ 3572 h 12"/>
              <a:gd name="T6" fmla="*/ 0 w 7"/>
              <a:gd name="T7" fmla="*/ 794 h 12"/>
              <a:gd name="T8" fmla="*/ 2268 w 7"/>
              <a:gd name="T9" fmla="*/ 0 h 12"/>
              <a:gd name="T10" fmla="*/ 2268 w 7"/>
              <a:gd name="T11" fmla="*/ 3572 h 12"/>
              <a:gd name="T12" fmla="*/ 2268 w 7"/>
              <a:gd name="T13" fmla="*/ 4366 h 12"/>
              <a:gd name="T14" fmla="*/ 2268 w 7"/>
              <a:gd name="T15" fmla="*/ 794 h 12"/>
              <a:gd name="T16" fmla="*/ 454 w 7"/>
              <a:gd name="T17" fmla="*/ 794 h 12"/>
              <a:gd name="T18" fmla="*/ 1361 w 7"/>
              <a:gd name="T19" fmla="*/ 2382 h 12"/>
              <a:gd name="T20" fmla="*/ 2268 w 7"/>
              <a:gd name="T21" fmla="*/ 3572 h 12"/>
              <a:gd name="T22" fmla="*/ 2268 w 7"/>
              <a:gd name="T23" fmla="*/ 794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2">
                <a:moveTo>
                  <a:pt x="5" y="11"/>
                </a:moveTo>
                <a:lnTo>
                  <a:pt x="3" y="9"/>
                </a:lnTo>
                <a:cubicBezTo>
                  <a:pt x="3" y="9"/>
                  <a:pt x="3" y="9"/>
                  <a:pt x="1" y="9"/>
                </a:cubicBezTo>
                <a:cubicBezTo>
                  <a:pt x="1" y="6"/>
                  <a:pt x="0" y="2"/>
                  <a:pt x="0" y="2"/>
                </a:cubicBezTo>
                <a:cubicBezTo>
                  <a:pt x="3" y="0"/>
                  <a:pt x="5" y="0"/>
                  <a:pt x="5" y="0"/>
                </a:cubicBezTo>
                <a:cubicBezTo>
                  <a:pt x="6" y="2"/>
                  <a:pt x="5" y="9"/>
                  <a:pt x="5" y="9"/>
                </a:cubicBezTo>
                <a:lnTo>
                  <a:pt x="5" y="11"/>
                </a:lnTo>
                <a:close/>
                <a:moveTo>
                  <a:pt x="5" y="2"/>
                </a:moveTo>
                <a:cubicBezTo>
                  <a:pt x="5" y="2"/>
                  <a:pt x="3" y="2"/>
                  <a:pt x="1" y="2"/>
                </a:cubicBezTo>
                <a:cubicBezTo>
                  <a:pt x="1" y="2"/>
                  <a:pt x="1" y="2"/>
                  <a:pt x="3" y="6"/>
                </a:cubicBezTo>
                <a:cubicBezTo>
                  <a:pt x="3" y="6"/>
                  <a:pt x="3" y="9"/>
                  <a:pt x="5" y="9"/>
                </a:cubicBezTo>
                <a:cubicBezTo>
                  <a:pt x="5" y="6"/>
                  <a:pt x="5" y="2"/>
                  <a:pt x="5" y="2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8" name="Freeform 3324">
            <a:extLst>
              <a:ext uri="{FF2B5EF4-FFF2-40B4-BE49-F238E27FC236}">
                <a16:creationId xmlns:a16="http://schemas.microsoft.com/office/drawing/2014/main" id="{2410DA1A-9208-FB41-836F-763DD6F95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25" y="3770313"/>
            <a:ext cx="1588" cy="4762"/>
          </a:xfrm>
          <a:custGeom>
            <a:avLst/>
            <a:gdLst>
              <a:gd name="T0" fmla="*/ 318 w 5"/>
              <a:gd name="T1" fmla="*/ 4445 h 15"/>
              <a:gd name="T2" fmla="*/ 318 w 5"/>
              <a:gd name="T3" fmla="*/ 952 h 15"/>
              <a:gd name="T4" fmla="*/ 953 w 5"/>
              <a:gd name="T5" fmla="*/ 0 h 15"/>
              <a:gd name="T6" fmla="*/ 1270 w 5"/>
              <a:gd name="T7" fmla="*/ 1587 h 15"/>
              <a:gd name="T8" fmla="*/ 318 w 5"/>
              <a:gd name="T9" fmla="*/ 3810 h 15"/>
              <a:gd name="T10" fmla="*/ 318 w 5"/>
              <a:gd name="T11" fmla="*/ 4445 h 15"/>
              <a:gd name="T12" fmla="*/ 318 w 5"/>
              <a:gd name="T13" fmla="*/ 1587 h 15"/>
              <a:gd name="T14" fmla="*/ 318 w 5"/>
              <a:gd name="T15" fmla="*/ 3810 h 15"/>
              <a:gd name="T16" fmla="*/ 1270 w 5"/>
              <a:gd name="T17" fmla="*/ 1587 h 15"/>
              <a:gd name="T18" fmla="*/ 635 w 5"/>
              <a:gd name="T19" fmla="*/ 952 h 15"/>
              <a:gd name="T20" fmla="*/ 318 w 5"/>
              <a:gd name="T21" fmla="*/ 1587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5">
                <a:moveTo>
                  <a:pt x="1" y="14"/>
                </a:moveTo>
                <a:cubicBezTo>
                  <a:pt x="0" y="12"/>
                  <a:pt x="1" y="5"/>
                  <a:pt x="1" y="3"/>
                </a:cubicBezTo>
                <a:lnTo>
                  <a:pt x="3" y="0"/>
                </a:lnTo>
                <a:lnTo>
                  <a:pt x="4" y="5"/>
                </a:lnTo>
                <a:cubicBezTo>
                  <a:pt x="4" y="5"/>
                  <a:pt x="3" y="9"/>
                  <a:pt x="1" y="12"/>
                </a:cubicBezTo>
                <a:lnTo>
                  <a:pt x="1" y="14"/>
                </a:lnTo>
                <a:close/>
                <a:moveTo>
                  <a:pt x="1" y="5"/>
                </a:moveTo>
                <a:lnTo>
                  <a:pt x="1" y="12"/>
                </a:lnTo>
                <a:cubicBezTo>
                  <a:pt x="1" y="5"/>
                  <a:pt x="4" y="5"/>
                  <a:pt x="4" y="5"/>
                </a:cubicBezTo>
                <a:lnTo>
                  <a:pt x="2" y="3"/>
                </a:lnTo>
                <a:cubicBezTo>
                  <a:pt x="2" y="3"/>
                  <a:pt x="1" y="4"/>
                  <a:pt x="1" y="5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9" name="Freeform 3325">
            <a:extLst>
              <a:ext uri="{FF2B5EF4-FFF2-40B4-BE49-F238E27FC236}">
                <a16:creationId xmlns:a16="http://schemas.microsoft.com/office/drawing/2014/main" id="{DE8E1942-2911-0D41-83C6-BC13659C8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950" y="3770313"/>
            <a:ext cx="3175" cy="3175"/>
          </a:xfrm>
          <a:custGeom>
            <a:avLst/>
            <a:gdLst>
              <a:gd name="T0" fmla="*/ 907 w 7"/>
              <a:gd name="T1" fmla="*/ 0 h 10"/>
              <a:gd name="T2" fmla="*/ 2268 w 7"/>
              <a:gd name="T3" fmla="*/ 0 h 10"/>
              <a:gd name="T4" fmla="*/ 2721 w 7"/>
              <a:gd name="T5" fmla="*/ 1588 h 10"/>
              <a:gd name="T6" fmla="*/ 0 w 7"/>
              <a:gd name="T7" fmla="*/ 2858 h 10"/>
              <a:gd name="T8" fmla="*/ 907 w 7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2" y="0"/>
                </a:moveTo>
                <a:lnTo>
                  <a:pt x="5" y="0"/>
                </a:lnTo>
                <a:lnTo>
                  <a:pt x="6" y="5"/>
                </a:lnTo>
                <a:cubicBezTo>
                  <a:pt x="5" y="5"/>
                  <a:pt x="2" y="5"/>
                  <a:pt x="0" y="9"/>
                </a:cubicBezTo>
                <a:cubicBezTo>
                  <a:pt x="0" y="5"/>
                  <a:pt x="0" y="2"/>
                  <a:pt x="2" y="0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0" name="Freeform 3326">
            <a:extLst>
              <a:ext uri="{FF2B5EF4-FFF2-40B4-BE49-F238E27FC236}">
                <a16:creationId xmlns:a16="http://schemas.microsoft.com/office/drawing/2014/main" id="{6E5FD69F-E707-1443-A5F1-F8753FB24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950" y="3767138"/>
            <a:ext cx="3175" cy="3175"/>
          </a:xfrm>
          <a:custGeom>
            <a:avLst/>
            <a:gdLst>
              <a:gd name="T0" fmla="*/ 0 w 10"/>
              <a:gd name="T1" fmla="*/ 2886 h 11"/>
              <a:gd name="T2" fmla="*/ 0 w 10"/>
              <a:gd name="T3" fmla="*/ 1732 h 11"/>
              <a:gd name="T4" fmla="*/ 2540 w 10"/>
              <a:gd name="T5" fmla="*/ 0 h 11"/>
              <a:gd name="T6" fmla="*/ 2858 w 10"/>
              <a:gd name="T7" fmla="*/ 866 h 11"/>
              <a:gd name="T8" fmla="*/ 2858 w 10"/>
              <a:gd name="T9" fmla="*/ 1732 h 11"/>
              <a:gd name="T10" fmla="*/ 2540 w 10"/>
              <a:gd name="T11" fmla="*/ 866 h 11"/>
              <a:gd name="T12" fmla="*/ 635 w 10"/>
              <a:gd name="T13" fmla="*/ 1732 h 11"/>
              <a:gd name="T14" fmla="*/ 0 w 10"/>
              <a:gd name="T15" fmla="*/ 2886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1">
                <a:moveTo>
                  <a:pt x="0" y="10"/>
                </a:moveTo>
                <a:lnTo>
                  <a:pt x="0" y="6"/>
                </a:lnTo>
                <a:cubicBezTo>
                  <a:pt x="2" y="3"/>
                  <a:pt x="5" y="0"/>
                  <a:pt x="8" y="0"/>
                </a:cubicBezTo>
                <a:lnTo>
                  <a:pt x="9" y="3"/>
                </a:lnTo>
                <a:lnTo>
                  <a:pt x="9" y="6"/>
                </a:lnTo>
                <a:lnTo>
                  <a:pt x="8" y="3"/>
                </a:lnTo>
                <a:cubicBezTo>
                  <a:pt x="6" y="3"/>
                  <a:pt x="3" y="3"/>
                  <a:pt x="2" y="6"/>
                </a:cubicBezTo>
                <a:lnTo>
                  <a:pt x="0" y="1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1" name="Freeform 3327">
            <a:extLst>
              <a:ext uri="{FF2B5EF4-FFF2-40B4-BE49-F238E27FC236}">
                <a16:creationId xmlns:a16="http://schemas.microsoft.com/office/drawing/2014/main" id="{A4E5ABCC-AFF2-E144-8380-C3E9FF3D7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765550"/>
            <a:ext cx="3175" cy="3175"/>
          </a:xfrm>
          <a:custGeom>
            <a:avLst/>
            <a:gdLst>
              <a:gd name="T0" fmla="*/ 1191 w 8"/>
              <a:gd name="T1" fmla="*/ 2858 h 10"/>
              <a:gd name="T2" fmla="*/ 1191 w 8"/>
              <a:gd name="T3" fmla="*/ 1905 h 10"/>
              <a:gd name="T4" fmla="*/ 0 w 8"/>
              <a:gd name="T5" fmla="*/ 0 h 10"/>
              <a:gd name="T6" fmla="*/ 397 w 8"/>
              <a:gd name="T7" fmla="*/ 0 h 10"/>
              <a:gd name="T8" fmla="*/ 2381 w 8"/>
              <a:gd name="T9" fmla="*/ 953 h 10"/>
              <a:gd name="T10" fmla="*/ 2778 w 8"/>
              <a:gd name="T11" fmla="*/ 1905 h 10"/>
              <a:gd name="T12" fmla="*/ 1191 w 8"/>
              <a:gd name="T13" fmla="*/ 2858 h 10"/>
              <a:gd name="T14" fmla="*/ 397 w 8"/>
              <a:gd name="T15" fmla="*/ 0 h 10"/>
              <a:gd name="T16" fmla="*/ 1588 w 8"/>
              <a:gd name="T17" fmla="*/ 1905 h 10"/>
              <a:gd name="T18" fmla="*/ 2381 w 8"/>
              <a:gd name="T19" fmla="*/ 1905 h 10"/>
              <a:gd name="T20" fmla="*/ 1588 w 8"/>
              <a:gd name="T21" fmla="*/ 953 h 10"/>
              <a:gd name="T22" fmla="*/ 397 w 8"/>
              <a:gd name="T23" fmla="*/ 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0">
                <a:moveTo>
                  <a:pt x="3" y="9"/>
                </a:moveTo>
                <a:lnTo>
                  <a:pt x="3" y="6"/>
                </a:lnTo>
                <a:cubicBezTo>
                  <a:pt x="3" y="6"/>
                  <a:pt x="3" y="3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4" y="0"/>
                  <a:pt x="6" y="3"/>
                </a:cubicBezTo>
                <a:cubicBezTo>
                  <a:pt x="7" y="3"/>
                  <a:pt x="7" y="6"/>
                  <a:pt x="7" y="6"/>
                </a:cubicBezTo>
                <a:lnTo>
                  <a:pt x="3" y="9"/>
                </a:lnTo>
                <a:close/>
                <a:moveTo>
                  <a:pt x="1" y="0"/>
                </a:moveTo>
                <a:cubicBezTo>
                  <a:pt x="3" y="3"/>
                  <a:pt x="4" y="6"/>
                  <a:pt x="4" y="6"/>
                </a:cubicBezTo>
                <a:lnTo>
                  <a:pt x="6" y="6"/>
                </a:lnTo>
                <a:cubicBezTo>
                  <a:pt x="6" y="6"/>
                  <a:pt x="6" y="6"/>
                  <a:pt x="4" y="3"/>
                </a:cubicBezTo>
                <a:cubicBezTo>
                  <a:pt x="4" y="3"/>
                  <a:pt x="3" y="0"/>
                  <a:pt x="1" y="0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2" name="Freeform 3328">
            <a:extLst>
              <a:ext uri="{FF2B5EF4-FFF2-40B4-BE49-F238E27FC236}">
                <a16:creationId xmlns:a16="http://schemas.microsoft.com/office/drawing/2014/main" id="{0D725C9E-7BF2-704E-AEC7-66E72AA71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770313"/>
            <a:ext cx="3175" cy="4762"/>
          </a:xfrm>
          <a:custGeom>
            <a:avLst/>
            <a:gdLst>
              <a:gd name="T0" fmla="*/ 0 w 9"/>
              <a:gd name="T1" fmla="*/ 4396 h 13"/>
              <a:gd name="T2" fmla="*/ 1764 w 9"/>
              <a:gd name="T3" fmla="*/ 0 h 13"/>
              <a:gd name="T4" fmla="*/ 706 w 9"/>
              <a:gd name="T5" fmla="*/ 3297 h 13"/>
              <a:gd name="T6" fmla="*/ 2822 w 9"/>
              <a:gd name="T7" fmla="*/ 1832 h 13"/>
              <a:gd name="T8" fmla="*/ 706 w 9"/>
              <a:gd name="T9" fmla="*/ 4396 h 13"/>
              <a:gd name="T10" fmla="*/ 0 w 9"/>
              <a:gd name="T11" fmla="*/ 4396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3">
                <a:moveTo>
                  <a:pt x="0" y="12"/>
                </a:moveTo>
                <a:cubicBezTo>
                  <a:pt x="0" y="5"/>
                  <a:pt x="3" y="0"/>
                  <a:pt x="5" y="0"/>
                </a:cubicBezTo>
                <a:cubicBezTo>
                  <a:pt x="5" y="3"/>
                  <a:pt x="2" y="5"/>
                  <a:pt x="2" y="9"/>
                </a:cubicBezTo>
                <a:cubicBezTo>
                  <a:pt x="5" y="5"/>
                  <a:pt x="6" y="5"/>
                  <a:pt x="8" y="5"/>
                </a:cubicBezTo>
                <a:cubicBezTo>
                  <a:pt x="6" y="5"/>
                  <a:pt x="5" y="5"/>
                  <a:pt x="2" y="12"/>
                </a:cubicBezTo>
                <a:lnTo>
                  <a:pt x="0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3" name="Freeform 3329">
            <a:extLst>
              <a:ext uri="{FF2B5EF4-FFF2-40B4-BE49-F238E27FC236}">
                <a16:creationId xmlns:a16="http://schemas.microsoft.com/office/drawing/2014/main" id="{F56F4DE8-0D9A-5A45-8FE5-E8A5C5EA4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765550"/>
            <a:ext cx="3175" cy="3175"/>
          </a:xfrm>
          <a:custGeom>
            <a:avLst/>
            <a:gdLst>
              <a:gd name="T0" fmla="*/ 2223 w 10"/>
              <a:gd name="T1" fmla="*/ 2858 h 10"/>
              <a:gd name="T2" fmla="*/ 2223 w 10"/>
              <a:gd name="T3" fmla="*/ 2858 h 10"/>
              <a:gd name="T4" fmla="*/ 0 w 10"/>
              <a:gd name="T5" fmla="*/ 1905 h 10"/>
              <a:gd name="T6" fmla="*/ 2858 w 10"/>
              <a:gd name="T7" fmla="*/ 953 h 10"/>
              <a:gd name="T8" fmla="*/ 2223 w 10"/>
              <a:gd name="T9" fmla="*/ 2858 h 10"/>
              <a:gd name="T10" fmla="*/ 953 w 10"/>
              <a:gd name="T11" fmla="*/ 1905 h 10"/>
              <a:gd name="T12" fmla="*/ 2223 w 10"/>
              <a:gd name="T13" fmla="*/ 1905 h 10"/>
              <a:gd name="T14" fmla="*/ 2223 w 10"/>
              <a:gd name="T15" fmla="*/ 953 h 10"/>
              <a:gd name="T16" fmla="*/ 318 w 10"/>
              <a:gd name="T17" fmla="*/ 1905 h 10"/>
              <a:gd name="T18" fmla="*/ 953 w 10"/>
              <a:gd name="T19" fmla="*/ 190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7" y="9"/>
                </a:moveTo>
                <a:lnTo>
                  <a:pt x="7" y="9"/>
                </a:lnTo>
                <a:cubicBezTo>
                  <a:pt x="7" y="9"/>
                  <a:pt x="4" y="6"/>
                  <a:pt x="0" y="6"/>
                </a:cubicBezTo>
                <a:cubicBezTo>
                  <a:pt x="1" y="0"/>
                  <a:pt x="7" y="0"/>
                  <a:pt x="9" y="3"/>
                </a:cubicBezTo>
                <a:lnTo>
                  <a:pt x="7" y="9"/>
                </a:lnTo>
                <a:close/>
                <a:moveTo>
                  <a:pt x="3" y="6"/>
                </a:moveTo>
                <a:cubicBezTo>
                  <a:pt x="6" y="6"/>
                  <a:pt x="6" y="6"/>
                  <a:pt x="7" y="6"/>
                </a:cubicBezTo>
                <a:lnTo>
                  <a:pt x="7" y="3"/>
                </a:lnTo>
                <a:cubicBezTo>
                  <a:pt x="7" y="3"/>
                  <a:pt x="3" y="3"/>
                  <a:pt x="1" y="6"/>
                </a:cubicBezTo>
                <a:cubicBezTo>
                  <a:pt x="1" y="6"/>
                  <a:pt x="1" y="6"/>
                  <a:pt x="3" y="6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4" name="Freeform 3330">
            <a:extLst>
              <a:ext uri="{FF2B5EF4-FFF2-40B4-BE49-F238E27FC236}">
                <a16:creationId xmlns:a16="http://schemas.microsoft.com/office/drawing/2014/main" id="{CE54D99B-1891-6640-A4F6-88E735F3A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771900"/>
            <a:ext cx="3175" cy="4763"/>
          </a:xfrm>
          <a:custGeom>
            <a:avLst/>
            <a:gdLst>
              <a:gd name="T0" fmla="*/ 907 w 7"/>
              <a:gd name="T1" fmla="*/ 4397 h 13"/>
              <a:gd name="T2" fmla="*/ 907 w 7"/>
              <a:gd name="T3" fmla="*/ 4397 h 13"/>
              <a:gd name="T4" fmla="*/ 907 w 7"/>
              <a:gd name="T5" fmla="*/ 2565 h 13"/>
              <a:gd name="T6" fmla="*/ 0 w 7"/>
              <a:gd name="T7" fmla="*/ 1466 h 13"/>
              <a:gd name="T8" fmla="*/ 2268 w 7"/>
              <a:gd name="T9" fmla="*/ 0 h 13"/>
              <a:gd name="T10" fmla="*/ 2721 w 7"/>
              <a:gd name="T11" fmla="*/ 1466 h 13"/>
              <a:gd name="T12" fmla="*/ 1361 w 7"/>
              <a:gd name="T13" fmla="*/ 4397 h 13"/>
              <a:gd name="T14" fmla="*/ 907 w 7"/>
              <a:gd name="T15" fmla="*/ 4397 h 13"/>
              <a:gd name="T16" fmla="*/ 2268 w 7"/>
              <a:gd name="T17" fmla="*/ 1466 h 13"/>
              <a:gd name="T18" fmla="*/ 907 w 7"/>
              <a:gd name="T19" fmla="*/ 2565 h 13"/>
              <a:gd name="T20" fmla="*/ 907 w 7"/>
              <a:gd name="T21" fmla="*/ 2565 h 13"/>
              <a:gd name="T22" fmla="*/ 1361 w 7"/>
              <a:gd name="T23" fmla="*/ 3297 h 13"/>
              <a:gd name="T24" fmla="*/ 2268 w 7"/>
              <a:gd name="T25" fmla="*/ 1466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13">
                <a:moveTo>
                  <a:pt x="2" y="12"/>
                </a:moveTo>
                <a:lnTo>
                  <a:pt x="2" y="12"/>
                </a:lnTo>
                <a:cubicBezTo>
                  <a:pt x="2" y="9"/>
                  <a:pt x="2" y="9"/>
                  <a:pt x="2" y="7"/>
                </a:cubicBezTo>
                <a:cubicBezTo>
                  <a:pt x="0" y="7"/>
                  <a:pt x="0" y="7"/>
                  <a:pt x="0" y="4"/>
                </a:cubicBezTo>
                <a:cubicBezTo>
                  <a:pt x="2" y="4"/>
                  <a:pt x="3" y="0"/>
                  <a:pt x="5" y="0"/>
                </a:cubicBezTo>
                <a:cubicBezTo>
                  <a:pt x="5" y="0"/>
                  <a:pt x="6" y="0"/>
                  <a:pt x="6" y="4"/>
                </a:cubicBezTo>
                <a:cubicBezTo>
                  <a:pt x="6" y="7"/>
                  <a:pt x="5" y="9"/>
                  <a:pt x="3" y="12"/>
                </a:cubicBezTo>
                <a:lnTo>
                  <a:pt x="2" y="12"/>
                </a:lnTo>
                <a:close/>
                <a:moveTo>
                  <a:pt x="5" y="4"/>
                </a:moveTo>
                <a:cubicBezTo>
                  <a:pt x="3" y="4"/>
                  <a:pt x="2" y="4"/>
                  <a:pt x="2" y="7"/>
                </a:cubicBezTo>
                <a:cubicBezTo>
                  <a:pt x="2" y="7"/>
                  <a:pt x="2" y="9"/>
                  <a:pt x="3" y="9"/>
                </a:cubicBezTo>
                <a:cubicBezTo>
                  <a:pt x="5" y="7"/>
                  <a:pt x="5" y="7"/>
                  <a:pt x="5" y="4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5" name="Freeform 3331">
            <a:extLst>
              <a:ext uri="{FF2B5EF4-FFF2-40B4-BE49-F238E27FC236}">
                <a16:creationId xmlns:a16="http://schemas.microsoft.com/office/drawing/2014/main" id="{972E589C-FF87-AE4B-9B47-C691F79F7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7863" y="3746500"/>
            <a:ext cx="3175" cy="4763"/>
          </a:xfrm>
          <a:custGeom>
            <a:avLst/>
            <a:gdLst>
              <a:gd name="T0" fmla="*/ 1905 w 10"/>
              <a:gd name="T1" fmla="*/ 4397 h 13"/>
              <a:gd name="T2" fmla="*/ 1905 w 10"/>
              <a:gd name="T3" fmla="*/ 3297 h 13"/>
              <a:gd name="T4" fmla="*/ 0 w 10"/>
              <a:gd name="T5" fmla="*/ 1099 h 13"/>
              <a:gd name="T6" fmla="*/ 2858 w 10"/>
              <a:gd name="T7" fmla="*/ 1099 h 13"/>
              <a:gd name="T8" fmla="*/ 1905 w 10"/>
              <a:gd name="T9" fmla="*/ 4397 h 13"/>
              <a:gd name="T10" fmla="*/ 318 w 10"/>
              <a:gd name="T11" fmla="*/ 1099 h 13"/>
              <a:gd name="T12" fmla="*/ 1905 w 10"/>
              <a:gd name="T13" fmla="*/ 3297 h 13"/>
              <a:gd name="T14" fmla="*/ 2223 w 10"/>
              <a:gd name="T15" fmla="*/ 1099 h 13"/>
              <a:gd name="T16" fmla="*/ 318 w 10"/>
              <a:gd name="T17" fmla="*/ 109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3">
                <a:moveTo>
                  <a:pt x="6" y="12"/>
                </a:moveTo>
                <a:lnTo>
                  <a:pt x="6" y="9"/>
                </a:lnTo>
                <a:cubicBezTo>
                  <a:pt x="6" y="9"/>
                  <a:pt x="4" y="6"/>
                  <a:pt x="0" y="3"/>
                </a:cubicBezTo>
                <a:cubicBezTo>
                  <a:pt x="2" y="0"/>
                  <a:pt x="9" y="3"/>
                  <a:pt x="9" y="3"/>
                </a:cubicBezTo>
                <a:lnTo>
                  <a:pt x="6" y="12"/>
                </a:lnTo>
                <a:close/>
                <a:moveTo>
                  <a:pt x="1" y="3"/>
                </a:moveTo>
                <a:cubicBezTo>
                  <a:pt x="4" y="3"/>
                  <a:pt x="6" y="6"/>
                  <a:pt x="6" y="9"/>
                </a:cubicBezTo>
                <a:lnTo>
                  <a:pt x="7" y="3"/>
                </a:lnTo>
                <a:cubicBezTo>
                  <a:pt x="7" y="3"/>
                  <a:pt x="2" y="3"/>
                  <a:pt x="1" y="3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6" name="Freeform 3332">
            <a:extLst>
              <a:ext uri="{FF2B5EF4-FFF2-40B4-BE49-F238E27FC236}">
                <a16:creationId xmlns:a16="http://schemas.microsoft.com/office/drawing/2014/main" id="{B1DB1D44-0AF1-2C46-AB9E-FE5845E24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6275" y="3751263"/>
            <a:ext cx="3175" cy="4762"/>
          </a:xfrm>
          <a:custGeom>
            <a:avLst/>
            <a:gdLst>
              <a:gd name="T0" fmla="*/ 0 w 8"/>
              <a:gd name="T1" fmla="*/ 4396 h 13"/>
              <a:gd name="T2" fmla="*/ 0 w 8"/>
              <a:gd name="T3" fmla="*/ 3297 h 13"/>
              <a:gd name="T4" fmla="*/ 1191 w 8"/>
              <a:gd name="T5" fmla="*/ 0 h 13"/>
              <a:gd name="T6" fmla="*/ 1984 w 8"/>
              <a:gd name="T7" fmla="*/ 0 h 13"/>
              <a:gd name="T8" fmla="*/ 1191 w 8"/>
              <a:gd name="T9" fmla="*/ 1099 h 13"/>
              <a:gd name="T10" fmla="*/ 397 w 8"/>
              <a:gd name="T11" fmla="*/ 3297 h 13"/>
              <a:gd name="T12" fmla="*/ 397 w 8"/>
              <a:gd name="T13" fmla="*/ 3297 h 13"/>
              <a:gd name="T14" fmla="*/ 0 w 8"/>
              <a:gd name="T15" fmla="*/ 4396 h 13"/>
              <a:gd name="T16" fmla="*/ 2778 w 8"/>
              <a:gd name="T17" fmla="*/ 0 h 13"/>
              <a:gd name="T18" fmla="*/ 2778 w 8"/>
              <a:gd name="T19" fmla="*/ 2198 h 13"/>
              <a:gd name="T20" fmla="*/ 1984 w 8"/>
              <a:gd name="T21" fmla="*/ 0 h 13"/>
              <a:gd name="T22" fmla="*/ 2778 w 8"/>
              <a:gd name="T23" fmla="*/ 0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3">
                <a:moveTo>
                  <a:pt x="0" y="12"/>
                </a:moveTo>
                <a:lnTo>
                  <a:pt x="0" y="9"/>
                </a:lnTo>
                <a:cubicBezTo>
                  <a:pt x="0" y="6"/>
                  <a:pt x="1" y="3"/>
                  <a:pt x="3" y="0"/>
                </a:cubicBezTo>
                <a:lnTo>
                  <a:pt x="5" y="0"/>
                </a:lnTo>
                <a:cubicBezTo>
                  <a:pt x="5" y="0"/>
                  <a:pt x="4" y="0"/>
                  <a:pt x="3" y="3"/>
                </a:cubicBezTo>
                <a:cubicBezTo>
                  <a:pt x="3" y="3"/>
                  <a:pt x="1" y="6"/>
                  <a:pt x="1" y="9"/>
                </a:cubicBezTo>
                <a:lnTo>
                  <a:pt x="0" y="12"/>
                </a:lnTo>
                <a:close/>
                <a:moveTo>
                  <a:pt x="7" y="0"/>
                </a:moveTo>
                <a:lnTo>
                  <a:pt x="7" y="6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7" name="Freeform 3333">
            <a:extLst>
              <a:ext uri="{FF2B5EF4-FFF2-40B4-BE49-F238E27FC236}">
                <a16:creationId xmlns:a16="http://schemas.microsoft.com/office/drawing/2014/main" id="{BCF434B5-5E08-E84A-8CB6-15C4F8201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746500"/>
            <a:ext cx="3175" cy="3175"/>
          </a:xfrm>
          <a:custGeom>
            <a:avLst/>
            <a:gdLst>
              <a:gd name="T0" fmla="*/ 1270 w 10"/>
              <a:gd name="T1" fmla="*/ 2858 h 10"/>
              <a:gd name="T2" fmla="*/ 1270 w 10"/>
              <a:gd name="T3" fmla="*/ 1905 h 10"/>
              <a:gd name="T4" fmla="*/ 0 w 10"/>
              <a:gd name="T5" fmla="*/ 0 h 10"/>
              <a:gd name="T6" fmla="*/ 1905 w 10"/>
              <a:gd name="T7" fmla="*/ 1905 h 10"/>
              <a:gd name="T8" fmla="*/ 2858 w 10"/>
              <a:gd name="T9" fmla="*/ 953 h 10"/>
              <a:gd name="T10" fmla="*/ 2223 w 10"/>
              <a:gd name="T11" fmla="*/ 953 h 10"/>
              <a:gd name="T12" fmla="*/ 953 w 10"/>
              <a:gd name="T13" fmla="*/ 0 h 10"/>
              <a:gd name="T14" fmla="*/ 2858 w 10"/>
              <a:gd name="T15" fmla="*/ 0 h 10"/>
              <a:gd name="T16" fmla="*/ 2858 w 10"/>
              <a:gd name="T17" fmla="*/ 953 h 10"/>
              <a:gd name="T18" fmla="*/ 1270 w 10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4" y="9"/>
                </a:moveTo>
                <a:lnTo>
                  <a:pt x="4" y="6"/>
                </a:lnTo>
                <a:cubicBezTo>
                  <a:pt x="4" y="6"/>
                  <a:pt x="3" y="3"/>
                  <a:pt x="0" y="0"/>
                </a:cubicBezTo>
                <a:cubicBezTo>
                  <a:pt x="3" y="3"/>
                  <a:pt x="4" y="3"/>
                  <a:pt x="6" y="6"/>
                </a:cubicBezTo>
                <a:lnTo>
                  <a:pt x="9" y="3"/>
                </a:lnTo>
                <a:lnTo>
                  <a:pt x="7" y="3"/>
                </a:lnTo>
                <a:cubicBezTo>
                  <a:pt x="6" y="0"/>
                  <a:pt x="4" y="0"/>
                  <a:pt x="3" y="0"/>
                </a:cubicBezTo>
                <a:lnTo>
                  <a:pt x="9" y="0"/>
                </a:lnTo>
                <a:lnTo>
                  <a:pt x="9" y="3"/>
                </a:lnTo>
                <a:lnTo>
                  <a:pt x="4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8" name="Freeform 3334">
            <a:extLst>
              <a:ext uri="{FF2B5EF4-FFF2-40B4-BE49-F238E27FC236}">
                <a16:creationId xmlns:a16="http://schemas.microsoft.com/office/drawing/2014/main" id="{563EE8E4-AA12-C94D-ACD2-C583E9514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748088"/>
            <a:ext cx="3175" cy="3175"/>
          </a:xfrm>
          <a:custGeom>
            <a:avLst/>
            <a:gdLst>
              <a:gd name="T0" fmla="*/ 0 w 8"/>
              <a:gd name="T1" fmla="*/ 0 h 10"/>
              <a:gd name="T2" fmla="*/ 397 w 8"/>
              <a:gd name="T3" fmla="*/ 0 h 10"/>
              <a:gd name="T4" fmla="*/ 1191 w 8"/>
              <a:gd name="T5" fmla="*/ 2858 h 10"/>
              <a:gd name="T6" fmla="*/ 397 w 8"/>
              <a:gd name="T7" fmla="*/ 2858 h 10"/>
              <a:gd name="T8" fmla="*/ 0 w 8"/>
              <a:gd name="T9" fmla="*/ 0 h 10"/>
              <a:gd name="T10" fmla="*/ 2381 w 8"/>
              <a:gd name="T11" fmla="*/ 953 h 10"/>
              <a:gd name="T12" fmla="*/ 2381 w 8"/>
              <a:gd name="T13" fmla="*/ 2858 h 10"/>
              <a:gd name="T14" fmla="*/ 1588 w 8"/>
              <a:gd name="T15" fmla="*/ 953 h 10"/>
              <a:gd name="T16" fmla="*/ 794 w 8"/>
              <a:gd name="T17" fmla="*/ 0 h 10"/>
              <a:gd name="T18" fmla="*/ 2381 w 8"/>
              <a:gd name="T19" fmla="*/ 953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0">
                <a:moveTo>
                  <a:pt x="0" y="0"/>
                </a:moveTo>
                <a:lnTo>
                  <a:pt x="1" y="0"/>
                </a:lnTo>
                <a:cubicBezTo>
                  <a:pt x="3" y="3"/>
                  <a:pt x="4" y="6"/>
                  <a:pt x="3" y="9"/>
                </a:cubicBezTo>
                <a:lnTo>
                  <a:pt x="1" y="9"/>
                </a:lnTo>
                <a:cubicBezTo>
                  <a:pt x="1" y="9"/>
                  <a:pt x="3" y="3"/>
                  <a:pt x="0" y="0"/>
                </a:cubicBezTo>
                <a:close/>
                <a:moveTo>
                  <a:pt x="6" y="3"/>
                </a:moveTo>
                <a:cubicBezTo>
                  <a:pt x="6" y="6"/>
                  <a:pt x="7" y="9"/>
                  <a:pt x="6" y="9"/>
                </a:cubicBezTo>
                <a:cubicBezTo>
                  <a:pt x="6" y="9"/>
                  <a:pt x="6" y="6"/>
                  <a:pt x="4" y="3"/>
                </a:cubicBezTo>
                <a:cubicBezTo>
                  <a:pt x="4" y="3"/>
                  <a:pt x="3" y="0"/>
                  <a:pt x="2" y="0"/>
                </a:cubicBezTo>
                <a:cubicBezTo>
                  <a:pt x="3" y="0"/>
                  <a:pt x="5" y="1"/>
                  <a:pt x="6" y="3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9" name="Freeform 3335">
            <a:extLst>
              <a:ext uri="{FF2B5EF4-FFF2-40B4-BE49-F238E27FC236}">
                <a16:creationId xmlns:a16="http://schemas.microsoft.com/office/drawing/2014/main" id="{15129C69-B948-E04B-BFF7-1B2E41EA1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7863" y="3746500"/>
            <a:ext cx="80962" cy="28575"/>
          </a:xfrm>
          <a:custGeom>
            <a:avLst/>
            <a:gdLst>
              <a:gd name="T0" fmla="*/ 20510 w 225"/>
              <a:gd name="T1" fmla="*/ 1072 h 80"/>
              <a:gd name="T2" fmla="*/ 26987 w 225"/>
              <a:gd name="T3" fmla="*/ 1072 h 80"/>
              <a:gd name="T4" fmla="*/ 32025 w 225"/>
              <a:gd name="T5" fmla="*/ 8573 h 80"/>
              <a:gd name="T6" fmla="*/ 42820 w 225"/>
              <a:gd name="T7" fmla="*/ 8573 h 80"/>
              <a:gd name="T8" fmla="*/ 65849 w 225"/>
              <a:gd name="T9" fmla="*/ 5358 h 80"/>
              <a:gd name="T10" fmla="*/ 60092 w 225"/>
              <a:gd name="T11" fmla="*/ 7501 h 80"/>
              <a:gd name="T12" fmla="*/ 52176 w 225"/>
              <a:gd name="T13" fmla="*/ 7501 h 80"/>
              <a:gd name="T14" fmla="*/ 37063 w 225"/>
              <a:gd name="T15" fmla="*/ 7501 h 80"/>
              <a:gd name="T16" fmla="*/ 47498 w 225"/>
              <a:gd name="T17" fmla="*/ 1072 h 80"/>
              <a:gd name="T18" fmla="*/ 62611 w 225"/>
              <a:gd name="T19" fmla="*/ 1072 h 80"/>
              <a:gd name="T20" fmla="*/ 60452 w 225"/>
              <a:gd name="T21" fmla="*/ 4286 h 80"/>
              <a:gd name="T22" fmla="*/ 78083 w 225"/>
              <a:gd name="T23" fmla="*/ 9644 h 80"/>
              <a:gd name="T24" fmla="*/ 64410 w 225"/>
              <a:gd name="T25" fmla="*/ 16073 h 80"/>
              <a:gd name="T26" fmla="*/ 71966 w 225"/>
              <a:gd name="T27" fmla="*/ 16073 h 80"/>
              <a:gd name="T28" fmla="*/ 78083 w 225"/>
              <a:gd name="T29" fmla="*/ 21431 h 80"/>
              <a:gd name="T30" fmla="*/ 73406 w 225"/>
              <a:gd name="T31" fmla="*/ 25003 h 80"/>
              <a:gd name="T32" fmla="*/ 68728 w 225"/>
              <a:gd name="T33" fmla="*/ 22503 h 80"/>
              <a:gd name="T34" fmla="*/ 58652 w 225"/>
              <a:gd name="T35" fmla="*/ 20360 h 80"/>
              <a:gd name="T36" fmla="*/ 44619 w 225"/>
              <a:gd name="T37" fmla="*/ 12859 h 80"/>
              <a:gd name="T38" fmla="*/ 29506 w 225"/>
              <a:gd name="T39" fmla="*/ 21431 h 80"/>
              <a:gd name="T40" fmla="*/ 21590 w 225"/>
              <a:gd name="T41" fmla="*/ 25718 h 80"/>
              <a:gd name="T42" fmla="*/ 12954 w 225"/>
              <a:gd name="T43" fmla="*/ 27146 h 80"/>
              <a:gd name="T44" fmla="*/ 11874 w 225"/>
              <a:gd name="T45" fmla="*/ 27146 h 80"/>
              <a:gd name="T46" fmla="*/ 6477 w 225"/>
              <a:gd name="T47" fmla="*/ 25718 h 80"/>
              <a:gd name="T48" fmla="*/ 7916 w 225"/>
              <a:gd name="T49" fmla="*/ 20360 h 80"/>
              <a:gd name="T50" fmla="*/ 12954 w 225"/>
              <a:gd name="T51" fmla="*/ 21431 h 80"/>
              <a:gd name="T52" fmla="*/ 17272 w 225"/>
              <a:gd name="T53" fmla="*/ 19288 h 80"/>
              <a:gd name="T54" fmla="*/ 12954 w 225"/>
              <a:gd name="T55" fmla="*/ 18217 h 80"/>
              <a:gd name="T56" fmla="*/ 7916 w 225"/>
              <a:gd name="T57" fmla="*/ 15002 h 80"/>
              <a:gd name="T58" fmla="*/ 4318 w 225"/>
              <a:gd name="T59" fmla="*/ 11787 h 80"/>
              <a:gd name="T60" fmla="*/ 2519 w 225"/>
              <a:gd name="T61" fmla="*/ 7501 h 80"/>
              <a:gd name="T62" fmla="*/ 2159 w 225"/>
              <a:gd name="T63" fmla="*/ 2143 h 80"/>
              <a:gd name="T64" fmla="*/ 8636 w 225"/>
              <a:gd name="T65" fmla="*/ 1072 h 80"/>
              <a:gd name="T66" fmla="*/ 10795 w 225"/>
              <a:gd name="T67" fmla="*/ 4286 h 80"/>
              <a:gd name="T68" fmla="*/ 14393 w 225"/>
              <a:gd name="T69" fmla="*/ 9644 h 80"/>
              <a:gd name="T70" fmla="*/ 56493 w 225"/>
              <a:gd name="T71" fmla="*/ 1072 h 80"/>
              <a:gd name="T72" fmla="*/ 56134 w 225"/>
              <a:gd name="T73" fmla="*/ 4286 h 80"/>
              <a:gd name="T74" fmla="*/ 54334 w 225"/>
              <a:gd name="T75" fmla="*/ 4643 h 80"/>
              <a:gd name="T76" fmla="*/ 47498 w 225"/>
              <a:gd name="T77" fmla="*/ 4286 h 80"/>
              <a:gd name="T78" fmla="*/ 47498 w 225"/>
              <a:gd name="T79" fmla="*/ 5358 h 80"/>
              <a:gd name="T80" fmla="*/ 71966 w 225"/>
              <a:gd name="T81" fmla="*/ 21431 h 80"/>
              <a:gd name="T82" fmla="*/ 52895 w 225"/>
              <a:gd name="T83" fmla="*/ 15002 h 80"/>
              <a:gd name="T84" fmla="*/ 55414 w 225"/>
              <a:gd name="T85" fmla="*/ 21431 h 80"/>
              <a:gd name="T86" fmla="*/ 52535 w 225"/>
              <a:gd name="T87" fmla="*/ 24646 h 80"/>
              <a:gd name="T88" fmla="*/ 47858 w 225"/>
              <a:gd name="T89" fmla="*/ 25360 h 80"/>
              <a:gd name="T90" fmla="*/ 42820 w 225"/>
              <a:gd name="T91" fmla="*/ 25718 h 80"/>
              <a:gd name="T92" fmla="*/ 38502 w 225"/>
              <a:gd name="T93" fmla="*/ 22503 h 80"/>
              <a:gd name="T94" fmla="*/ 41381 w 225"/>
              <a:gd name="T95" fmla="*/ 20360 h 80"/>
              <a:gd name="T96" fmla="*/ 42820 w 225"/>
              <a:gd name="T97" fmla="*/ 17145 h 80"/>
              <a:gd name="T98" fmla="*/ 52176 w 225"/>
              <a:gd name="T99" fmla="*/ 23932 h 80"/>
              <a:gd name="T100" fmla="*/ 47858 w 225"/>
              <a:gd name="T101" fmla="*/ 25360 h 80"/>
              <a:gd name="T102" fmla="*/ 19071 w 225"/>
              <a:gd name="T103" fmla="*/ 27146 h 8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25" h="80">
                <a:moveTo>
                  <a:pt x="48" y="18"/>
                </a:moveTo>
                <a:cubicBezTo>
                  <a:pt x="44" y="15"/>
                  <a:pt x="48" y="6"/>
                  <a:pt x="51" y="12"/>
                </a:cubicBezTo>
                <a:cubicBezTo>
                  <a:pt x="50" y="6"/>
                  <a:pt x="53" y="3"/>
                  <a:pt x="53" y="6"/>
                </a:cubicBezTo>
                <a:cubicBezTo>
                  <a:pt x="53" y="3"/>
                  <a:pt x="56" y="3"/>
                  <a:pt x="57" y="3"/>
                </a:cubicBezTo>
                <a:cubicBezTo>
                  <a:pt x="56" y="3"/>
                  <a:pt x="60" y="0"/>
                  <a:pt x="60" y="3"/>
                </a:cubicBezTo>
                <a:cubicBezTo>
                  <a:pt x="60" y="0"/>
                  <a:pt x="65" y="0"/>
                  <a:pt x="66" y="3"/>
                </a:cubicBezTo>
                <a:cubicBezTo>
                  <a:pt x="66" y="0"/>
                  <a:pt x="69" y="0"/>
                  <a:pt x="71" y="3"/>
                </a:cubicBezTo>
                <a:cubicBezTo>
                  <a:pt x="71" y="0"/>
                  <a:pt x="75" y="0"/>
                  <a:pt x="75" y="3"/>
                </a:cubicBezTo>
                <a:cubicBezTo>
                  <a:pt x="77" y="3"/>
                  <a:pt x="78" y="6"/>
                  <a:pt x="78" y="9"/>
                </a:cubicBezTo>
                <a:cubicBezTo>
                  <a:pt x="82" y="9"/>
                  <a:pt x="85" y="12"/>
                  <a:pt x="82" y="15"/>
                </a:cubicBezTo>
                <a:cubicBezTo>
                  <a:pt x="88" y="12"/>
                  <a:pt x="89" y="21"/>
                  <a:pt x="86" y="24"/>
                </a:cubicBezTo>
                <a:lnTo>
                  <a:pt x="89" y="24"/>
                </a:lnTo>
                <a:cubicBezTo>
                  <a:pt x="89" y="27"/>
                  <a:pt x="92" y="27"/>
                  <a:pt x="95" y="27"/>
                </a:cubicBezTo>
                <a:lnTo>
                  <a:pt x="106" y="27"/>
                </a:lnTo>
                <a:cubicBezTo>
                  <a:pt x="106" y="27"/>
                  <a:pt x="109" y="27"/>
                  <a:pt x="110" y="24"/>
                </a:cubicBezTo>
                <a:lnTo>
                  <a:pt x="119" y="24"/>
                </a:lnTo>
                <a:cubicBezTo>
                  <a:pt x="124" y="21"/>
                  <a:pt x="198" y="24"/>
                  <a:pt x="200" y="24"/>
                </a:cubicBezTo>
                <a:cubicBezTo>
                  <a:pt x="201" y="24"/>
                  <a:pt x="206" y="21"/>
                  <a:pt x="206" y="21"/>
                </a:cubicBezTo>
                <a:cubicBezTo>
                  <a:pt x="204" y="18"/>
                  <a:pt x="201" y="15"/>
                  <a:pt x="200" y="15"/>
                </a:cubicBezTo>
                <a:lnTo>
                  <a:pt x="183" y="15"/>
                </a:lnTo>
                <a:cubicBezTo>
                  <a:pt x="183" y="15"/>
                  <a:pt x="177" y="18"/>
                  <a:pt x="176" y="18"/>
                </a:cubicBezTo>
                <a:cubicBezTo>
                  <a:pt x="176" y="21"/>
                  <a:pt x="174" y="21"/>
                  <a:pt x="173" y="21"/>
                </a:cubicBezTo>
                <a:lnTo>
                  <a:pt x="168" y="21"/>
                </a:lnTo>
                <a:lnTo>
                  <a:pt x="167" y="21"/>
                </a:lnTo>
                <a:lnTo>
                  <a:pt x="162" y="21"/>
                </a:lnTo>
                <a:lnTo>
                  <a:pt x="154" y="21"/>
                </a:lnTo>
                <a:cubicBezTo>
                  <a:pt x="154" y="21"/>
                  <a:pt x="154" y="21"/>
                  <a:pt x="153" y="21"/>
                </a:cubicBezTo>
                <a:cubicBezTo>
                  <a:pt x="151" y="21"/>
                  <a:pt x="147" y="24"/>
                  <a:pt x="145" y="21"/>
                </a:cubicBezTo>
                <a:cubicBezTo>
                  <a:pt x="141" y="24"/>
                  <a:pt x="139" y="21"/>
                  <a:pt x="141" y="21"/>
                </a:cubicBezTo>
                <a:cubicBezTo>
                  <a:pt x="142" y="21"/>
                  <a:pt x="142" y="18"/>
                  <a:pt x="141" y="18"/>
                </a:cubicBezTo>
                <a:cubicBezTo>
                  <a:pt x="139" y="18"/>
                  <a:pt x="132" y="18"/>
                  <a:pt x="128" y="21"/>
                </a:cubicBezTo>
                <a:lnTo>
                  <a:pt x="103" y="21"/>
                </a:lnTo>
                <a:cubicBezTo>
                  <a:pt x="100" y="18"/>
                  <a:pt x="97" y="18"/>
                  <a:pt x="97" y="12"/>
                </a:cubicBezTo>
                <a:cubicBezTo>
                  <a:pt x="97" y="6"/>
                  <a:pt x="101" y="6"/>
                  <a:pt x="104" y="3"/>
                </a:cubicBezTo>
                <a:lnTo>
                  <a:pt x="117" y="3"/>
                </a:lnTo>
                <a:lnTo>
                  <a:pt x="132" y="3"/>
                </a:lnTo>
                <a:cubicBezTo>
                  <a:pt x="133" y="3"/>
                  <a:pt x="141" y="0"/>
                  <a:pt x="144" y="0"/>
                </a:cubicBezTo>
                <a:cubicBezTo>
                  <a:pt x="145" y="0"/>
                  <a:pt x="154" y="0"/>
                  <a:pt x="157" y="3"/>
                </a:cubicBezTo>
                <a:lnTo>
                  <a:pt x="170" y="3"/>
                </a:lnTo>
                <a:lnTo>
                  <a:pt x="174" y="3"/>
                </a:lnTo>
                <a:cubicBezTo>
                  <a:pt x="179" y="3"/>
                  <a:pt x="177" y="3"/>
                  <a:pt x="174" y="3"/>
                </a:cubicBezTo>
                <a:cubicBezTo>
                  <a:pt x="170" y="9"/>
                  <a:pt x="160" y="12"/>
                  <a:pt x="156" y="12"/>
                </a:cubicBezTo>
                <a:lnTo>
                  <a:pt x="160" y="12"/>
                </a:lnTo>
                <a:lnTo>
                  <a:pt x="168" y="12"/>
                </a:lnTo>
                <a:cubicBezTo>
                  <a:pt x="174" y="12"/>
                  <a:pt x="200" y="9"/>
                  <a:pt x="203" y="9"/>
                </a:cubicBezTo>
                <a:cubicBezTo>
                  <a:pt x="209" y="9"/>
                  <a:pt x="211" y="15"/>
                  <a:pt x="211" y="21"/>
                </a:cubicBezTo>
                <a:lnTo>
                  <a:pt x="211" y="27"/>
                </a:lnTo>
                <a:lnTo>
                  <a:pt x="217" y="27"/>
                </a:lnTo>
                <a:cubicBezTo>
                  <a:pt x="218" y="27"/>
                  <a:pt x="223" y="30"/>
                  <a:pt x="224" y="33"/>
                </a:cubicBezTo>
                <a:cubicBezTo>
                  <a:pt x="221" y="30"/>
                  <a:pt x="218" y="30"/>
                  <a:pt x="217" y="30"/>
                </a:cubicBezTo>
                <a:lnTo>
                  <a:pt x="153" y="30"/>
                </a:lnTo>
                <a:cubicBezTo>
                  <a:pt x="163" y="30"/>
                  <a:pt x="176" y="39"/>
                  <a:pt x="179" y="45"/>
                </a:cubicBezTo>
                <a:cubicBezTo>
                  <a:pt x="180" y="48"/>
                  <a:pt x="185" y="48"/>
                  <a:pt x="188" y="48"/>
                </a:cubicBezTo>
                <a:cubicBezTo>
                  <a:pt x="189" y="48"/>
                  <a:pt x="192" y="45"/>
                  <a:pt x="192" y="42"/>
                </a:cubicBezTo>
                <a:cubicBezTo>
                  <a:pt x="194" y="42"/>
                  <a:pt x="197" y="39"/>
                  <a:pt x="198" y="42"/>
                </a:cubicBezTo>
                <a:cubicBezTo>
                  <a:pt x="201" y="39"/>
                  <a:pt x="201" y="45"/>
                  <a:pt x="200" y="45"/>
                </a:cubicBezTo>
                <a:cubicBezTo>
                  <a:pt x="198" y="48"/>
                  <a:pt x="200" y="45"/>
                  <a:pt x="203" y="45"/>
                </a:cubicBezTo>
                <a:cubicBezTo>
                  <a:pt x="206" y="45"/>
                  <a:pt x="207" y="48"/>
                  <a:pt x="209" y="48"/>
                </a:cubicBezTo>
                <a:cubicBezTo>
                  <a:pt x="211" y="48"/>
                  <a:pt x="214" y="54"/>
                  <a:pt x="211" y="54"/>
                </a:cubicBezTo>
                <a:cubicBezTo>
                  <a:pt x="215" y="54"/>
                  <a:pt x="215" y="57"/>
                  <a:pt x="217" y="60"/>
                </a:cubicBezTo>
                <a:cubicBezTo>
                  <a:pt x="217" y="60"/>
                  <a:pt x="218" y="67"/>
                  <a:pt x="215" y="67"/>
                </a:cubicBezTo>
                <a:lnTo>
                  <a:pt x="212" y="67"/>
                </a:lnTo>
                <a:cubicBezTo>
                  <a:pt x="214" y="70"/>
                  <a:pt x="212" y="72"/>
                  <a:pt x="211" y="72"/>
                </a:cubicBezTo>
                <a:cubicBezTo>
                  <a:pt x="207" y="72"/>
                  <a:pt x="204" y="72"/>
                  <a:pt x="204" y="70"/>
                </a:cubicBezTo>
                <a:cubicBezTo>
                  <a:pt x="203" y="67"/>
                  <a:pt x="203" y="76"/>
                  <a:pt x="200" y="76"/>
                </a:cubicBezTo>
                <a:cubicBezTo>
                  <a:pt x="195" y="79"/>
                  <a:pt x="192" y="72"/>
                  <a:pt x="192" y="72"/>
                </a:cubicBezTo>
                <a:cubicBezTo>
                  <a:pt x="191" y="72"/>
                  <a:pt x="188" y="72"/>
                  <a:pt x="186" y="70"/>
                </a:cubicBezTo>
                <a:cubicBezTo>
                  <a:pt x="186" y="67"/>
                  <a:pt x="188" y="67"/>
                  <a:pt x="191" y="63"/>
                </a:cubicBezTo>
                <a:cubicBezTo>
                  <a:pt x="191" y="63"/>
                  <a:pt x="191" y="57"/>
                  <a:pt x="192" y="60"/>
                </a:cubicBezTo>
                <a:lnTo>
                  <a:pt x="200" y="60"/>
                </a:lnTo>
                <a:cubicBezTo>
                  <a:pt x="198" y="57"/>
                  <a:pt x="188" y="54"/>
                  <a:pt x="185" y="57"/>
                </a:cubicBezTo>
                <a:lnTo>
                  <a:pt x="163" y="57"/>
                </a:lnTo>
                <a:cubicBezTo>
                  <a:pt x="162" y="57"/>
                  <a:pt x="156" y="57"/>
                  <a:pt x="154" y="51"/>
                </a:cubicBezTo>
                <a:cubicBezTo>
                  <a:pt x="151" y="42"/>
                  <a:pt x="144" y="39"/>
                  <a:pt x="139" y="39"/>
                </a:cubicBezTo>
                <a:cubicBezTo>
                  <a:pt x="134" y="38"/>
                  <a:pt x="130" y="37"/>
                  <a:pt x="127" y="37"/>
                </a:cubicBezTo>
                <a:cubicBezTo>
                  <a:pt x="127" y="36"/>
                  <a:pt x="126" y="36"/>
                  <a:pt x="124" y="36"/>
                </a:cubicBezTo>
                <a:cubicBezTo>
                  <a:pt x="119" y="39"/>
                  <a:pt x="112" y="39"/>
                  <a:pt x="109" y="42"/>
                </a:cubicBezTo>
                <a:cubicBezTo>
                  <a:pt x="107" y="45"/>
                  <a:pt x="89" y="57"/>
                  <a:pt x="89" y="57"/>
                </a:cubicBezTo>
                <a:cubicBezTo>
                  <a:pt x="87" y="60"/>
                  <a:pt x="85" y="60"/>
                  <a:pt x="82" y="57"/>
                </a:cubicBezTo>
                <a:lnTo>
                  <a:pt x="82" y="60"/>
                </a:lnTo>
                <a:cubicBezTo>
                  <a:pt x="82" y="70"/>
                  <a:pt x="75" y="72"/>
                  <a:pt x="72" y="72"/>
                </a:cubicBezTo>
                <a:cubicBezTo>
                  <a:pt x="71" y="72"/>
                  <a:pt x="71" y="72"/>
                  <a:pt x="69" y="70"/>
                </a:cubicBezTo>
                <a:cubicBezTo>
                  <a:pt x="69" y="76"/>
                  <a:pt x="65" y="79"/>
                  <a:pt x="60" y="76"/>
                </a:cubicBezTo>
                <a:cubicBezTo>
                  <a:pt x="60" y="76"/>
                  <a:pt x="62" y="72"/>
                  <a:pt x="60" y="72"/>
                </a:cubicBezTo>
                <a:cubicBezTo>
                  <a:pt x="60" y="78"/>
                  <a:pt x="58" y="78"/>
                  <a:pt x="53" y="76"/>
                </a:cubicBezTo>
                <a:cubicBezTo>
                  <a:pt x="52" y="77"/>
                  <a:pt x="50" y="76"/>
                  <a:pt x="48" y="76"/>
                </a:cubicBezTo>
                <a:cubicBezTo>
                  <a:pt x="47" y="79"/>
                  <a:pt x="43" y="76"/>
                  <a:pt x="42" y="76"/>
                </a:cubicBezTo>
                <a:cubicBezTo>
                  <a:pt x="42" y="76"/>
                  <a:pt x="39" y="79"/>
                  <a:pt x="36" y="76"/>
                </a:cubicBezTo>
                <a:cubicBezTo>
                  <a:pt x="34" y="76"/>
                  <a:pt x="36" y="76"/>
                  <a:pt x="36" y="72"/>
                </a:cubicBezTo>
                <a:lnTo>
                  <a:pt x="34" y="72"/>
                </a:lnTo>
                <a:lnTo>
                  <a:pt x="33" y="72"/>
                </a:lnTo>
                <a:lnTo>
                  <a:pt x="33" y="76"/>
                </a:lnTo>
                <a:cubicBezTo>
                  <a:pt x="33" y="76"/>
                  <a:pt x="31" y="79"/>
                  <a:pt x="30" y="79"/>
                </a:cubicBezTo>
                <a:cubicBezTo>
                  <a:pt x="28" y="79"/>
                  <a:pt x="24" y="79"/>
                  <a:pt x="24" y="76"/>
                </a:cubicBezTo>
                <a:cubicBezTo>
                  <a:pt x="22" y="76"/>
                  <a:pt x="22" y="72"/>
                  <a:pt x="24" y="72"/>
                </a:cubicBezTo>
                <a:cubicBezTo>
                  <a:pt x="24" y="70"/>
                  <a:pt x="21" y="72"/>
                  <a:pt x="18" y="72"/>
                </a:cubicBezTo>
                <a:cubicBezTo>
                  <a:pt x="15" y="76"/>
                  <a:pt x="13" y="67"/>
                  <a:pt x="15" y="67"/>
                </a:cubicBezTo>
                <a:cubicBezTo>
                  <a:pt x="16" y="67"/>
                  <a:pt x="16" y="63"/>
                  <a:pt x="15" y="63"/>
                </a:cubicBezTo>
                <a:lnTo>
                  <a:pt x="15" y="57"/>
                </a:lnTo>
                <a:lnTo>
                  <a:pt x="22" y="57"/>
                </a:lnTo>
                <a:cubicBezTo>
                  <a:pt x="24" y="57"/>
                  <a:pt x="25" y="60"/>
                  <a:pt x="25" y="57"/>
                </a:cubicBezTo>
                <a:cubicBezTo>
                  <a:pt x="25" y="57"/>
                  <a:pt x="25" y="57"/>
                  <a:pt x="27" y="57"/>
                </a:cubicBezTo>
                <a:cubicBezTo>
                  <a:pt x="28" y="54"/>
                  <a:pt x="31" y="54"/>
                  <a:pt x="31" y="57"/>
                </a:cubicBezTo>
                <a:cubicBezTo>
                  <a:pt x="33" y="60"/>
                  <a:pt x="34" y="60"/>
                  <a:pt x="36" y="60"/>
                </a:cubicBezTo>
                <a:cubicBezTo>
                  <a:pt x="42" y="60"/>
                  <a:pt x="47" y="57"/>
                  <a:pt x="48" y="57"/>
                </a:cubicBezTo>
                <a:lnTo>
                  <a:pt x="53" y="57"/>
                </a:lnTo>
                <a:cubicBezTo>
                  <a:pt x="51" y="57"/>
                  <a:pt x="50" y="57"/>
                  <a:pt x="50" y="54"/>
                </a:cubicBezTo>
                <a:lnTo>
                  <a:pt x="48" y="54"/>
                </a:lnTo>
                <a:cubicBezTo>
                  <a:pt x="47" y="54"/>
                  <a:pt x="45" y="54"/>
                  <a:pt x="43" y="51"/>
                </a:cubicBezTo>
                <a:cubicBezTo>
                  <a:pt x="43" y="51"/>
                  <a:pt x="45" y="48"/>
                  <a:pt x="47" y="48"/>
                </a:cubicBezTo>
                <a:cubicBezTo>
                  <a:pt x="45" y="45"/>
                  <a:pt x="42" y="48"/>
                  <a:pt x="40" y="51"/>
                </a:cubicBezTo>
                <a:cubicBezTo>
                  <a:pt x="40" y="48"/>
                  <a:pt x="39" y="51"/>
                  <a:pt x="36" y="51"/>
                </a:cubicBezTo>
                <a:lnTo>
                  <a:pt x="31" y="51"/>
                </a:lnTo>
                <a:cubicBezTo>
                  <a:pt x="30" y="51"/>
                  <a:pt x="24" y="48"/>
                  <a:pt x="27" y="48"/>
                </a:cubicBezTo>
                <a:lnTo>
                  <a:pt x="25" y="48"/>
                </a:lnTo>
                <a:cubicBezTo>
                  <a:pt x="24" y="45"/>
                  <a:pt x="22" y="45"/>
                  <a:pt x="22" y="42"/>
                </a:cubicBezTo>
                <a:cubicBezTo>
                  <a:pt x="21" y="42"/>
                  <a:pt x="18" y="39"/>
                  <a:pt x="19" y="39"/>
                </a:cubicBezTo>
                <a:lnTo>
                  <a:pt x="16" y="39"/>
                </a:lnTo>
                <a:cubicBezTo>
                  <a:pt x="15" y="39"/>
                  <a:pt x="15" y="36"/>
                  <a:pt x="15" y="36"/>
                </a:cubicBezTo>
                <a:cubicBezTo>
                  <a:pt x="15" y="36"/>
                  <a:pt x="10" y="33"/>
                  <a:pt x="12" y="33"/>
                </a:cubicBezTo>
                <a:cubicBezTo>
                  <a:pt x="10" y="30"/>
                  <a:pt x="9" y="30"/>
                  <a:pt x="10" y="30"/>
                </a:cubicBezTo>
                <a:cubicBezTo>
                  <a:pt x="9" y="27"/>
                  <a:pt x="7" y="27"/>
                  <a:pt x="9" y="27"/>
                </a:cubicBezTo>
                <a:cubicBezTo>
                  <a:pt x="7" y="24"/>
                  <a:pt x="7" y="24"/>
                  <a:pt x="9" y="24"/>
                </a:cubicBezTo>
                <a:cubicBezTo>
                  <a:pt x="10" y="24"/>
                  <a:pt x="10" y="21"/>
                  <a:pt x="7" y="21"/>
                </a:cubicBezTo>
                <a:lnTo>
                  <a:pt x="2" y="21"/>
                </a:lnTo>
                <a:cubicBezTo>
                  <a:pt x="1" y="21"/>
                  <a:pt x="0" y="15"/>
                  <a:pt x="1" y="12"/>
                </a:cubicBezTo>
                <a:cubicBezTo>
                  <a:pt x="2" y="12"/>
                  <a:pt x="6" y="9"/>
                  <a:pt x="6" y="9"/>
                </a:cubicBezTo>
                <a:cubicBezTo>
                  <a:pt x="7" y="9"/>
                  <a:pt x="7" y="9"/>
                  <a:pt x="6" y="6"/>
                </a:cubicBezTo>
                <a:cubicBezTo>
                  <a:pt x="6" y="6"/>
                  <a:pt x="9" y="3"/>
                  <a:pt x="10" y="3"/>
                </a:cubicBezTo>
                <a:lnTo>
                  <a:pt x="16" y="3"/>
                </a:lnTo>
                <a:lnTo>
                  <a:pt x="19" y="3"/>
                </a:lnTo>
                <a:lnTo>
                  <a:pt x="24" y="3"/>
                </a:lnTo>
                <a:cubicBezTo>
                  <a:pt x="24" y="3"/>
                  <a:pt x="25" y="6"/>
                  <a:pt x="24" y="6"/>
                </a:cubicBezTo>
                <a:cubicBezTo>
                  <a:pt x="24" y="9"/>
                  <a:pt x="24" y="6"/>
                  <a:pt x="25" y="6"/>
                </a:cubicBezTo>
                <a:cubicBezTo>
                  <a:pt x="27" y="6"/>
                  <a:pt x="30" y="6"/>
                  <a:pt x="30" y="9"/>
                </a:cubicBezTo>
                <a:cubicBezTo>
                  <a:pt x="30" y="9"/>
                  <a:pt x="31" y="12"/>
                  <a:pt x="30" y="12"/>
                </a:cubicBezTo>
                <a:cubicBezTo>
                  <a:pt x="28" y="15"/>
                  <a:pt x="25" y="18"/>
                  <a:pt x="27" y="21"/>
                </a:cubicBezTo>
                <a:cubicBezTo>
                  <a:pt x="28" y="21"/>
                  <a:pt x="33" y="24"/>
                  <a:pt x="33" y="27"/>
                </a:cubicBezTo>
                <a:lnTo>
                  <a:pt x="34" y="30"/>
                </a:lnTo>
                <a:cubicBezTo>
                  <a:pt x="37" y="30"/>
                  <a:pt x="39" y="27"/>
                  <a:pt x="40" y="27"/>
                </a:cubicBezTo>
                <a:cubicBezTo>
                  <a:pt x="42" y="24"/>
                  <a:pt x="43" y="24"/>
                  <a:pt x="45" y="24"/>
                </a:cubicBezTo>
                <a:cubicBezTo>
                  <a:pt x="44" y="21"/>
                  <a:pt x="48" y="18"/>
                  <a:pt x="48" y="18"/>
                </a:cubicBezTo>
                <a:close/>
                <a:moveTo>
                  <a:pt x="156" y="3"/>
                </a:moveTo>
                <a:lnTo>
                  <a:pt x="157" y="3"/>
                </a:lnTo>
                <a:cubicBezTo>
                  <a:pt x="156" y="6"/>
                  <a:pt x="154" y="6"/>
                  <a:pt x="156" y="3"/>
                </a:cubicBezTo>
                <a:close/>
                <a:moveTo>
                  <a:pt x="152" y="13"/>
                </a:moveTo>
                <a:cubicBezTo>
                  <a:pt x="153" y="13"/>
                  <a:pt x="154" y="12"/>
                  <a:pt x="154" y="12"/>
                </a:cubicBezTo>
                <a:lnTo>
                  <a:pt x="156" y="12"/>
                </a:lnTo>
                <a:cubicBezTo>
                  <a:pt x="156" y="13"/>
                  <a:pt x="154" y="13"/>
                  <a:pt x="152" y="13"/>
                </a:cubicBezTo>
                <a:close/>
                <a:moveTo>
                  <a:pt x="151" y="13"/>
                </a:moveTo>
                <a:cubicBezTo>
                  <a:pt x="151" y="13"/>
                  <a:pt x="152" y="13"/>
                  <a:pt x="152" y="13"/>
                </a:cubicBezTo>
                <a:cubicBezTo>
                  <a:pt x="152" y="13"/>
                  <a:pt x="151" y="13"/>
                  <a:pt x="151" y="13"/>
                </a:cubicBezTo>
                <a:close/>
                <a:moveTo>
                  <a:pt x="145" y="12"/>
                </a:moveTo>
                <a:cubicBezTo>
                  <a:pt x="146" y="12"/>
                  <a:pt x="149" y="12"/>
                  <a:pt x="151" y="13"/>
                </a:cubicBezTo>
                <a:cubicBezTo>
                  <a:pt x="148" y="12"/>
                  <a:pt x="145" y="12"/>
                  <a:pt x="145" y="12"/>
                </a:cubicBezTo>
                <a:close/>
                <a:moveTo>
                  <a:pt x="132" y="12"/>
                </a:moveTo>
                <a:cubicBezTo>
                  <a:pt x="127" y="9"/>
                  <a:pt x="118" y="6"/>
                  <a:pt x="115" y="6"/>
                </a:cubicBezTo>
                <a:cubicBezTo>
                  <a:pt x="112" y="6"/>
                  <a:pt x="101" y="6"/>
                  <a:pt x="101" y="12"/>
                </a:cubicBezTo>
                <a:cubicBezTo>
                  <a:pt x="101" y="18"/>
                  <a:pt x="110" y="18"/>
                  <a:pt x="115" y="18"/>
                </a:cubicBezTo>
                <a:cubicBezTo>
                  <a:pt x="118" y="15"/>
                  <a:pt x="128" y="15"/>
                  <a:pt x="132" y="15"/>
                </a:cubicBezTo>
                <a:cubicBezTo>
                  <a:pt x="136" y="12"/>
                  <a:pt x="141" y="12"/>
                  <a:pt x="145" y="12"/>
                </a:cubicBezTo>
                <a:lnTo>
                  <a:pt x="132" y="12"/>
                </a:lnTo>
                <a:close/>
                <a:moveTo>
                  <a:pt x="201" y="60"/>
                </a:moveTo>
                <a:cubicBezTo>
                  <a:pt x="201" y="63"/>
                  <a:pt x="201" y="60"/>
                  <a:pt x="200" y="60"/>
                </a:cubicBezTo>
                <a:lnTo>
                  <a:pt x="201" y="60"/>
                </a:lnTo>
                <a:close/>
                <a:moveTo>
                  <a:pt x="133" y="39"/>
                </a:moveTo>
                <a:cubicBezTo>
                  <a:pt x="133" y="39"/>
                  <a:pt x="133" y="42"/>
                  <a:pt x="136" y="42"/>
                </a:cubicBezTo>
                <a:lnTo>
                  <a:pt x="147" y="42"/>
                </a:lnTo>
                <a:cubicBezTo>
                  <a:pt x="148" y="45"/>
                  <a:pt x="150" y="45"/>
                  <a:pt x="150" y="48"/>
                </a:cubicBezTo>
                <a:cubicBezTo>
                  <a:pt x="150" y="51"/>
                  <a:pt x="150" y="48"/>
                  <a:pt x="148" y="51"/>
                </a:cubicBezTo>
                <a:cubicBezTo>
                  <a:pt x="147" y="54"/>
                  <a:pt x="147" y="57"/>
                  <a:pt x="150" y="57"/>
                </a:cubicBezTo>
                <a:cubicBezTo>
                  <a:pt x="153" y="57"/>
                  <a:pt x="154" y="57"/>
                  <a:pt x="154" y="60"/>
                </a:cubicBezTo>
                <a:cubicBezTo>
                  <a:pt x="156" y="60"/>
                  <a:pt x="154" y="63"/>
                  <a:pt x="153" y="63"/>
                </a:cubicBezTo>
                <a:cubicBezTo>
                  <a:pt x="151" y="60"/>
                  <a:pt x="151" y="60"/>
                  <a:pt x="151" y="63"/>
                </a:cubicBezTo>
                <a:cubicBezTo>
                  <a:pt x="151" y="67"/>
                  <a:pt x="150" y="70"/>
                  <a:pt x="147" y="70"/>
                </a:cubicBezTo>
                <a:cubicBezTo>
                  <a:pt x="147" y="70"/>
                  <a:pt x="146" y="69"/>
                  <a:pt x="146" y="69"/>
                </a:cubicBezTo>
                <a:cubicBezTo>
                  <a:pt x="146" y="69"/>
                  <a:pt x="145" y="70"/>
                  <a:pt x="145" y="70"/>
                </a:cubicBezTo>
                <a:cubicBezTo>
                  <a:pt x="145" y="72"/>
                  <a:pt x="139" y="72"/>
                  <a:pt x="139" y="72"/>
                </a:cubicBezTo>
                <a:cubicBezTo>
                  <a:pt x="139" y="70"/>
                  <a:pt x="139" y="72"/>
                  <a:pt x="138" y="72"/>
                </a:cubicBezTo>
                <a:cubicBezTo>
                  <a:pt x="137" y="72"/>
                  <a:pt x="134" y="72"/>
                  <a:pt x="133" y="71"/>
                </a:cubicBezTo>
                <a:lnTo>
                  <a:pt x="132" y="72"/>
                </a:lnTo>
                <a:lnTo>
                  <a:pt x="127" y="72"/>
                </a:lnTo>
                <a:lnTo>
                  <a:pt x="121" y="72"/>
                </a:lnTo>
                <a:cubicBezTo>
                  <a:pt x="121" y="70"/>
                  <a:pt x="119" y="72"/>
                  <a:pt x="119" y="72"/>
                </a:cubicBezTo>
                <a:cubicBezTo>
                  <a:pt x="117" y="72"/>
                  <a:pt x="115" y="72"/>
                  <a:pt x="115" y="70"/>
                </a:cubicBezTo>
                <a:lnTo>
                  <a:pt x="113" y="70"/>
                </a:lnTo>
                <a:cubicBezTo>
                  <a:pt x="109" y="72"/>
                  <a:pt x="107" y="70"/>
                  <a:pt x="107" y="67"/>
                </a:cubicBezTo>
                <a:lnTo>
                  <a:pt x="107" y="63"/>
                </a:lnTo>
                <a:cubicBezTo>
                  <a:pt x="107" y="63"/>
                  <a:pt x="104" y="63"/>
                  <a:pt x="106" y="60"/>
                </a:cubicBezTo>
                <a:cubicBezTo>
                  <a:pt x="106" y="57"/>
                  <a:pt x="107" y="57"/>
                  <a:pt x="109" y="57"/>
                </a:cubicBezTo>
                <a:lnTo>
                  <a:pt x="110" y="57"/>
                </a:lnTo>
                <a:cubicBezTo>
                  <a:pt x="109" y="54"/>
                  <a:pt x="112" y="54"/>
                  <a:pt x="115" y="57"/>
                </a:cubicBezTo>
                <a:cubicBezTo>
                  <a:pt x="116" y="57"/>
                  <a:pt x="116" y="57"/>
                  <a:pt x="116" y="60"/>
                </a:cubicBezTo>
                <a:cubicBezTo>
                  <a:pt x="118" y="63"/>
                  <a:pt x="124" y="60"/>
                  <a:pt x="127" y="60"/>
                </a:cubicBezTo>
                <a:cubicBezTo>
                  <a:pt x="128" y="60"/>
                  <a:pt x="128" y="57"/>
                  <a:pt x="127" y="57"/>
                </a:cubicBezTo>
                <a:cubicBezTo>
                  <a:pt x="127" y="57"/>
                  <a:pt x="124" y="51"/>
                  <a:pt x="119" y="48"/>
                </a:cubicBezTo>
                <a:cubicBezTo>
                  <a:pt x="118" y="48"/>
                  <a:pt x="119" y="45"/>
                  <a:pt x="121" y="45"/>
                </a:cubicBezTo>
                <a:cubicBezTo>
                  <a:pt x="125" y="42"/>
                  <a:pt x="127" y="40"/>
                  <a:pt x="127" y="38"/>
                </a:cubicBezTo>
                <a:cubicBezTo>
                  <a:pt x="129" y="38"/>
                  <a:pt x="131" y="39"/>
                  <a:pt x="133" y="39"/>
                </a:cubicBezTo>
                <a:close/>
                <a:moveTo>
                  <a:pt x="145" y="67"/>
                </a:moveTo>
                <a:cubicBezTo>
                  <a:pt x="147" y="67"/>
                  <a:pt x="146" y="68"/>
                  <a:pt x="146" y="69"/>
                </a:cubicBezTo>
                <a:cubicBezTo>
                  <a:pt x="145" y="68"/>
                  <a:pt x="145" y="67"/>
                  <a:pt x="145" y="67"/>
                </a:cubicBezTo>
                <a:close/>
                <a:moveTo>
                  <a:pt x="133" y="70"/>
                </a:moveTo>
                <a:lnTo>
                  <a:pt x="133" y="71"/>
                </a:lnTo>
                <a:cubicBezTo>
                  <a:pt x="132" y="71"/>
                  <a:pt x="133" y="70"/>
                  <a:pt x="133" y="70"/>
                </a:cubicBezTo>
                <a:close/>
                <a:moveTo>
                  <a:pt x="52" y="76"/>
                </a:moveTo>
                <a:lnTo>
                  <a:pt x="54" y="72"/>
                </a:lnTo>
                <a:cubicBezTo>
                  <a:pt x="54" y="74"/>
                  <a:pt x="53" y="75"/>
                  <a:pt x="53" y="76"/>
                </a:cubicBezTo>
                <a:cubicBezTo>
                  <a:pt x="53" y="76"/>
                  <a:pt x="53" y="76"/>
                  <a:pt x="52" y="76"/>
                </a:cubicBezTo>
                <a:close/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0" name="Freeform 3336">
            <a:extLst>
              <a:ext uri="{FF2B5EF4-FFF2-40B4-BE49-F238E27FC236}">
                <a16:creationId xmlns:a16="http://schemas.microsoft.com/office/drawing/2014/main" id="{65B17B4B-5D08-B24B-ACF5-FACE9ED30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7863" y="3744913"/>
            <a:ext cx="80962" cy="30162"/>
          </a:xfrm>
          <a:custGeom>
            <a:avLst/>
            <a:gdLst>
              <a:gd name="T0" fmla="*/ 8636 w 225"/>
              <a:gd name="T1" fmla="*/ 28708 h 83"/>
              <a:gd name="T2" fmla="*/ 8636 w 225"/>
              <a:gd name="T3" fmla="*/ 21804 h 83"/>
              <a:gd name="T4" fmla="*/ 12954 w 225"/>
              <a:gd name="T5" fmla="*/ 22894 h 83"/>
              <a:gd name="T6" fmla="*/ 18351 w 225"/>
              <a:gd name="T7" fmla="*/ 21804 h 83"/>
              <a:gd name="T8" fmla="*/ 16192 w 225"/>
              <a:gd name="T9" fmla="*/ 18533 h 83"/>
              <a:gd name="T10" fmla="*/ 9715 w 225"/>
              <a:gd name="T11" fmla="*/ 18533 h 83"/>
              <a:gd name="T12" fmla="*/ 4318 w 225"/>
              <a:gd name="T13" fmla="*/ 13082 h 83"/>
              <a:gd name="T14" fmla="*/ 3598 w 225"/>
              <a:gd name="T15" fmla="*/ 11992 h 83"/>
              <a:gd name="T16" fmla="*/ 2519 w 225"/>
              <a:gd name="T17" fmla="*/ 3271 h 83"/>
              <a:gd name="T18" fmla="*/ 7556 w 225"/>
              <a:gd name="T19" fmla="*/ 1090 h 83"/>
              <a:gd name="T20" fmla="*/ 6837 w 225"/>
              <a:gd name="T21" fmla="*/ 2180 h 83"/>
              <a:gd name="T22" fmla="*/ 9715 w 225"/>
              <a:gd name="T23" fmla="*/ 7631 h 83"/>
              <a:gd name="T24" fmla="*/ 12234 w 225"/>
              <a:gd name="T25" fmla="*/ 11992 h 83"/>
              <a:gd name="T26" fmla="*/ 17272 w 225"/>
              <a:gd name="T27" fmla="*/ 5451 h 83"/>
              <a:gd name="T28" fmla="*/ 20510 w 225"/>
              <a:gd name="T29" fmla="*/ 2180 h 83"/>
              <a:gd name="T30" fmla="*/ 22669 w 225"/>
              <a:gd name="T31" fmla="*/ 1090 h 83"/>
              <a:gd name="T32" fmla="*/ 25548 w 225"/>
              <a:gd name="T33" fmla="*/ 2180 h 83"/>
              <a:gd name="T34" fmla="*/ 29506 w 225"/>
              <a:gd name="T35" fmla="*/ 6541 h 83"/>
              <a:gd name="T36" fmla="*/ 32025 w 225"/>
              <a:gd name="T37" fmla="*/ 9812 h 83"/>
              <a:gd name="T38" fmla="*/ 37422 w 225"/>
              <a:gd name="T39" fmla="*/ 2180 h 83"/>
              <a:gd name="T40" fmla="*/ 50017 w 225"/>
              <a:gd name="T41" fmla="*/ 8722 h 83"/>
              <a:gd name="T42" fmla="*/ 57573 w 225"/>
              <a:gd name="T43" fmla="*/ 8722 h 83"/>
              <a:gd name="T44" fmla="*/ 65849 w 225"/>
              <a:gd name="T45" fmla="*/ 6541 h 83"/>
              <a:gd name="T46" fmla="*/ 51096 w 225"/>
              <a:gd name="T47" fmla="*/ 7995 h 83"/>
              <a:gd name="T48" fmla="*/ 56493 w 225"/>
              <a:gd name="T49" fmla="*/ 2180 h 83"/>
              <a:gd name="T50" fmla="*/ 65489 w 225"/>
              <a:gd name="T51" fmla="*/ 4361 h 83"/>
              <a:gd name="T52" fmla="*/ 60452 w 225"/>
              <a:gd name="T53" fmla="*/ 5451 h 83"/>
              <a:gd name="T54" fmla="*/ 78443 w 225"/>
              <a:gd name="T55" fmla="*/ 10902 h 83"/>
              <a:gd name="T56" fmla="*/ 80242 w 225"/>
              <a:gd name="T57" fmla="*/ 11992 h 83"/>
              <a:gd name="T58" fmla="*/ 70887 w 225"/>
              <a:gd name="T59" fmla="*/ 15263 h 83"/>
              <a:gd name="T60" fmla="*/ 71966 w 225"/>
              <a:gd name="T61" fmla="*/ 16353 h 83"/>
              <a:gd name="T62" fmla="*/ 75924 w 225"/>
              <a:gd name="T63" fmla="*/ 21804 h 83"/>
              <a:gd name="T64" fmla="*/ 76284 w 225"/>
              <a:gd name="T65" fmla="*/ 27255 h 83"/>
              <a:gd name="T66" fmla="*/ 55414 w 225"/>
              <a:gd name="T67" fmla="*/ 6541 h 83"/>
              <a:gd name="T68" fmla="*/ 56134 w 225"/>
              <a:gd name="T69" fmla="*/ 5451 h 83"/>
              <a:gd name="T70" fmla="*/ 37063 w 225"/>
              <a:gd name="T71" fmla="*/ 5451 h 83"/>
              <a:gd name="T72" fmla="*/ 73406 w 225"/>
              <a:gd name="T73" fmla="*/ 8722 h 83"/>
              <a:gd name="T74" fmla="*/ 11874 w 225"/>
              <a:gd name="T75" fmla="*/ 28708 h 83"/>
              <a:gd name="T76" fmla="*/ 12954 w 225"/>
              <a:gd name="T77" fmla="*/ 27255 h 83"/>
              <a:gd name="T78" fmla="*/ 21590 w 225"/>
              <a:gd name="T79" fmla="*/ 27255 h 83"/>
              <a:gd name="T80" fmla="*/ 17272 w 225"/>
              <a:gd name="T81" fmla="*/ 28708 h 83"/>
              <a:gd name="T82" fmla="*/ 29146 w 225"/>
              <a:gd name="T83" fmla="*/ 23257 h 83"/>
              <a:gd name="T84" fmla="*/ 39222 w 225"/>
              <a:gd name="T85" fmla="*/ 16353 h 83"/>
              <a:gd name="T86" fmla="*/ 45699 w 225"/>
              <a:gd name="T87" fmla="*/ 15263 h 83"/>
              <a:gd name="T88" fmla="*/ 42820 w 225"/>
              <a:gd name="T89" fmla="*/ 19623 h 83"/>
              <a:gd name="T90" fmla="*/ 42100 w 225"/>
              <a:gd name="T91" fmla="*/ 22894 h 83"/>
              <a:gd name="T92" fmla="*/ 39222 w 225"/>
              <a:gd name="T93" fmla="*/ 21804 h 83"/>
              <a:gd name="T94" fmla="*/ 38142 w 225"/>
              <a:gd name="T95" fmla="*/ 22894 h 83"/>
              <a:gd name="T96" fmla="*/ 40301 w 225"/>
              <a:gd name="T97" fmla="*/ 26528 h 83"/>
              <a:gd name="T98" fmla="*/ 66569 w 225"/>
              <a:gd name="T99" fmla="*/ 20714 h 83"/>
              <a:gd name="T100" fmla="*/ 69088 w 225"/>
              <a:gd name="T101" fmla="*/ 23984 h 83"/>
              <a:gd name="T102" fmla="*/ 47858 w 225"/>
              <a:gd name="T103" fmla="*/ 15263 h 83"/>
              <a:gd name="T104" fmla="*/ 53975 w 225"/>
              <a:gd name="T105" fmla="*/ 21804 h 83"/>
              <a:gd name="T106" fmla="*/ 53255 w 225"/>
              <a:gd name="T107" fmla="*/ 26165 h 83"/>
              <a:gd name="T108" fmla="*/ 52895 w 225"/>
              <a:gd name="T109" fmla="*/ 26528 h 83"/>
              <a:gd name="T110" fmla="*/ 47498 w 225"/>
              <a:gd name="T111" fmla="*/ 27255 h 83"/>
              <a:gd name="T112" fmla="*/ 43540 w 225"/>
              <a:gd name="T113" fmla="*/ 27255 h 8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25" h="83">
                <a:moveTo>
                  <a:pt x="27" y="82"/>
                </a:moveTo>
                <a:lnTo>
                  <a:pt x="24" y="82"/>
                </a:lnTo>
                <a:cubicBezTo>
                  <a:pt x="22" y="79"/>
                  <a:pt x="22" y="75"/>
                  <a:pt x="22" y="75"/>
                </a:cubicBezTo>
                <a:cubicBezTo>
                  <a:pt x="21" y="75"/>
                  <a:pt x="19" y="79"/>
                  <a:pt x="18" y="79"/>
                </a:cubicBezTo>
                <a:cubicBezTo>
                  <a:pt x="15" y="79"/>
                  <a:pt x="15" y="77"/>
                  <a:pt x="15" y="75"/>
                </a:cubicBezTo>
                <a:lnTo>
                  <a:pt x="18" y="75"/>
                </a:lnTo>
                <a:lnTo>
                  <a:pt x="21" y="75"/>
                </a:lnTo>
                <a:cubicBezTo>
                  <a:pt x="22" y="73"/>
                  <a:pt x="22" y="73"/>
                  <a:pt x="24" y="73"/>
                </a:cubicBezTo>
                <a:lnTo>
                  <a:pt x="24" y="79"/>
                </a:lnTo>
                <a:cubicBezTo>
                  <a:pt x="24" y="82"/>
                  <a:pt x="28" y="82"/>
                  <a:pt x="30" y="82"/>
                </a:cubicBezTo>
                <a:lnTo>
                  <a:pt x="27" y="82"/>
                </a:lnTo>
                <a:close/>
                <a:moveTo>
                  <a:pt x="15" y="65"/>
                </a:moveTo>
                <a:cubicBezTo>
                  <a:pt x="15" y="66"/>
                  <a:pt x="15" y="66"/>
                  <a:pt x="16" y="66"/>
                </a:cubicBezTo>
                <a:lnTo>
                  <a:pt x="16" y="69"/>
                </a:lnTo>
                <a:cubicBezTo>
                  <a:pt x="15" y="68"/>
                  <a:pt x="15" y="66"/>
                  <a:pt x="15" y="65"/>
                </a:cubicBezTo>
                <a:close/>
                <a:moveTo>
                  <a:pt x="24" y="60"/>
                </a:moveTo>
                <a:lnTo>
                  <a:pt x="25" y="63"/>
                </a:lnTo>
                <a:cubicBezTo>
                  <a:pt x="24" y="63"/>
                  <a:pt x="24" y="63"/>
                  <a:pt x="24" y="60"/>
                </a:cubicBezTo>
                <a:close/>
                <a:moveTo>
                  <a:pt x="27" y="57"/>
                </a:moveTo>
                <a:cubicBezTo>
                  <a:pt x="28" y="57"/>
                  <a:pt x="32" y="57"/>
                  <a:pt x="33" y="60"/>
                </a:cubicBezTo>
                <a:cubicBezTo>
                  <a:pt x="33" y="63"/>
                  <a:pt x="34" y="63"/>
                  <a:pt x="36" y="63"/>
                </a:cubicBezTo>
                <a:cubicBezTo>
                  <a:pt x="34" y="63"/>
                  <a:pt x="33" y="63"/>
                  <a:pt x="31" y="60"/>
                </a:cubicBezTo>
                <a:cubicBezTo>
                  <a:pt x="30" y="57"/>
                  <a:pt x="28" y="60"/>
                  <a:pt x="27" y="60"/>
                </a:cubicBezTo>
                <a:lnTo>
                  <a:pt x="25" y="60"/>
                </a:lnTo>
                <a:lnTo>
                  <a:pt x="25" y="63"/>
                </a:lnTo>
                <a:cubicBezTo>
                  <a:pt x="24" y="60"/>
                  <a:pt x="25" y="60"/>
                  <a:pt x="27" y="57"/>
                </a:cubicBezTo>
                <a:close/>
                <a:moveTo>
                  <a:pt x="36" y="63"/>
                </a:moveTo>
                <a:cubicBezTo>
                  <a:pt x="42" y="63"/>
                  <a:pt x="47" y="60"/>
                  <a:pt x="48" y="60"/>
                </a:cubicBezTo>
                <a:lnTo>
                  <a:pt x="51" y="60"/>
                </a:lnTo>
                <a:lnTo>
                  <a:pt x="52" y="60"/>
                </a:lnTo>
                <a:cubicBezTo>
                  <a:pt x="51" y="63"/>
                  <a:pt x="50" y="63"/>
                  <a:pt x="48" y="63"/>
                </a:cubicBezTo>
                <a:lnTo>
                  <a:pt x="36" y="63"/>
                </a:lnTo>
                <a:close/>
                <a:moveTo>
                  <a:pt x="48" y="57"/>
                </a:moveTo>
                <a:lnTo>
                  <a:pt x="50" y="57"/>
                </a:lnTo>
                <a:lnTo>
                  <a:pt x="51" y="57"/>
                </a:lnTo>
                <a:cubicBezTo>
                  <a:pt x="50" y="57"/>
                  <a:pt x="51" y="60"/>
                  <a:pt x="51" y="60"/>
                </a:cubicBezTo>
                <a:cubicBezTo>
                  <a:pt x="49" y="60"/>
                  <a:pt x="48" y="59"/>
                  <a:pt x="48" y="57"/>
                </a:cubicBezTo>
                <a:close/>
                <a:moveTo>
                  <a:pt x="42" y="54"/>
                </a:moveTo>
                <a:cubicBezTo>
                  <a:pt x="42" y="54"/>
                  <a:pt x="43" y="54"/>
                  <a:pt x="44" y="52"/>
                </a:cubicBezTo>
                <a:lnTo>
                  <a:pt x="43" y="54"/>
                </a:lnTo>
                <a:cubicBezTo>
                  <a:pt x="44" y="56"/>
                  <a:pt x="45" y="57"/>
                  <a:pt x="46" y="57"/>
                </a:cubicBezTo>
                <a:cubicBezTo>
                  <a:pt x="45" y="57"/>
                  <a:pt x="44" y="56"/>
                  <a:pt x="42" y="54"/>
                </a:cubicBezTo>
                <a:close/>
                <a:moveTo>
                  <a:pt x="45" y="51"/>
                </a:moveTo>
                <a:cubicBezTo>
                  <a:pt x="45" y="52"/>
                  <a:pt x="45" y="52"/>
                  <a:pt x="44" y="52"/>
                </a:cubicBezTo>
                <a:lnTo>
                  <a:pt x="45" y="51"/>
                </a:lnTo>
                <a:close/>
                <a:moveTo>
                  <a:pt x="41" y="54"/>
                </a:moveTo>
                <a:lnTo>
                  <a:pt x="40" y="54"/>
                </a:lnTo>
                <a:cubicBezTo>
                  <a:pt x="42" y="51"/>
                  <a:pt x="43" y="48"/>
                  <a:pt x="45" y="48"/>
                </a:cubicBezTo>
                <a:cubicBezTo>
                  <a:pt x="47" y="51"/>
                  <a:pt x="45" y="51"/>
                  <a:pt x="45" y="51"/>
                </a:cubicBezTo>
                <a:cubicBezTo>
                  <a:pt x="45" y="51"/>
                  <a:pt x="42" y="52"/>
                  <a:pt x="41" y="54"/>
                </a:cubicBezTo>
                <a:close/>
                <a:moveTo>
                  <a:pt x="25" y="51"/>
                </a:moveTo>
                <a:cubicBezTo>
                  <a:pt x="24" y="48"/>
                  <a:pt x="22" y="48"/>
                  <a:pt x="22" y="48"/>
                </a:cubicBezTo>
                <a:lnTo>
                  <a:pt x="25" y="48"/>
                </a:lnTo>
                <a:cubicBezTo>
                  <a:pt x="25" y="48"/>
                  <a:pt x="27" y="48"/>
                  <a:pt x="27" y="51"/>
                </a:cubicBezTo>
                <a:cubicBezTo>
                  <a:pt x="27" y="51"/>
                  <a:pt x="30" y="51"/>
                  <a:pt x="31" y="54"/>
                </a:cubicBezTo>
                <a:cubicBezTo>
                  <a:pt x="30" y="54"/>
                  <a:pt x="25" y="51"/>
                  <a:pt x="25" y="51"/>
                </a:cubicBezTo>
                <a:close/>
                <a:moveTo>
                  <a:pt x="18" y="42"/>
                </a:moveTo>
                <a:lnTo>
                  <a:pt x="19" y="42"/>
                </a:lnTo>
                <a:cubicBezTo>
                  <a:pt x="21" y="42"/>
                  <a:pt x="21" y="45"/>
                  <a:pt x="22" y="45"/>
                </a:cubicBezTo>
                <a:lnTo>
                  <a:pt x="22" y="48"/>
                </a:lnTo>
                <a:cubicBezTo>
                  <a:pt x="21" y="45"/>
                  <a:pt x="19" y="45"/>
                  <a:pt x="18" y="42"/>
                </a:cubicBezTo>
                <a:close/>
                <a:moveTo>
                  <a:pt x="15" y="39"/>
                </a:moveTo>
                <a:lnTo>
                  <a:pt x="12" y="36"/>
                </a:lnTo>
                <a:cubicBezTo>
                  <a:pt x="10" y="33"/>
                  <a:pt x="9" y="33"/>
                  <a:pt x="9" y="33"/>
                </a:cubicBezTo>
                <a:lnTo>
                  <a:pt x="7" y="30"/>
                </a:lnTo>
                <a:lnTo>
                  <a:pt x="7" y="27"/>
                </a:lnTo>
                <a:cubicBezTo>
                  <a:pt x="9" y="27"/>
                  <a:pt x="9" y="24"/>
                  <a:pt x="9" y="24"/>
                </a:cubicBezTo>
                <a:lnTo>
                  <a:pt x="10" y="24"/>
                </a:lnTo>
                <a:lnTo>
                  <a:pt x="10" y="27"/>
                </a:lnTo>
                <a:lnTo>
                  <a:pt x="9" y="27"/>
                </a:lnTo>
                <a:lnTo>
                  <a:pt x="9" y="30"/>
                </a:lnTo>
                <a:cubicBezTo>
                  <a:pt x="9" y="30"/>
                  <a:pt x="10" y="30"/>
                  <a:pt x="10" y="33"/>
                </a:cubicBezTo>
                <a:lnTo>
                  <a:pt x="13" y="33"/>
                </a:lnTo>
                <a:cubicBezTo>
                  <a:pt x="13" y="36"/>
                  <a:pt x="15" y="36"/>
                  <a:pt x="15" y="36"/>
                </a:cubicBezTo>
                <a:cubicBezTo>
                  <a:pt x="15" y="39"/>
                  <a:pt x="16" y="42"/>
                  <a:pt x="16" y="42"/>
                </a:cubicBezTo>
                <a:cubicBezTo>
                  <a:pt x="15" y="42"/>
                  <a:pt x="15" y="39"/>
                  <a:pt x="15" y="39"/>
                </a:cubicBezTo>
                <a:close/>
                <a:moveTo>
                  <a:pt x="2" y="24"/>
                </a:moveTo>
                <a:cubicBezTo>
                  <a:pt x="1" y="24"/>
                  <a:pt x="0" y="18"/>
                  <a:pt x="1" y="15"/>
                </a:cubicBezTo>
                <a:cubicBezTo>
                  <a:pt x="2" y="15"/>
                  <a:pt x="6" y="12"/>
                  <a:pt x="6" y="12"/>
                </a:cubicBezTo>
                <a:cubicBezTo>
                  <a:pt x="6" y="9"/>
                  <a:pt x="7" y="6"/>
                  <a:pt x="10" y="6"/>
                </a:cubicBezTo>
                <a:cubicBezTo>
                  <a:pt x="9" y="6"/>
                  <a:pt x="7" y="9"/>
                  <a:pt x="7" y="9"/>
                </a:cubicBezTo>
                <a:lnTo>
                  <a:pt x="7" y="12"/>
                </a:lnTo>
                <a:cubicBezTo>
                  <a:pt x="5" y="12"/>
                  <a:pt x="4" y="15"/>
                  <a:pt x="2" y="15"/>
                </a:cubicBezTo>
                <a:cubicBezTo>
                  <a:pt x="1" y="18"/>
                  <a:pt x="2" y="24"/>
                  <a:pt x="4" y="24"/>
                </a:cubicBezTo>
                <a:lnTo>
                  <a:pt x="2" y="24"/>
                </a:lnTo>
                <a:close/>
                <a:moveTo>
                  <a:pt x="18" y="6"/>
                </a:moveTo>
                <a:lnTo>
                  <a:pt x="16" y="9"/>
                </a:lnTo>
                <a:lnTo>
                  <a:pt x="16" y="6"/>
                </a:lnTo>
                <a:lnTo>
                  <a:pt x="18" y="6"/>
                </a:lnTo>
                <a:close/>
                <a:moveTo>
                  <a:pt x="21" y="3"/>
                </a:moveTo>
                <a:cubicBezTo>
                  <a:pt x="22" y="3"/>
                  <a:pt x="24" y="6"/>
                  <a:pt x="24" y="6"/>
                </a:cubicBezTo>
                <a:cubicBezTo>
                  <a:pt x="25" y="6"/>
                  <a:pt x="25" y="9"/>
                  <a:pt x="24" y="9"/>
                </a:cubicBezTo>
                <a:lnTo>
                  <a:pt x="25" y="9"/>
                </a:lnTo>
                <a:lnTo>
                  <a:pt x="27" y="9"/>
                </a:lnTo>
                <a:cubicBezTo>
                  <a:pt x="25" y="9"/>
                  <a:pt x="24" y="12"/>
                  <a:pt x="24" y="12"/>
                </a:cubicBezTo>
                <a:lnTo>
                  <a:pt x="24" y="9"/>
                </a:lnTo>
                <a:lnTo>
                  <a:pt x="24" y="6"/>
                </a:lnTo>
                <a:lnTo>
                  <a:pt x="21" y="6"/>
                </a:lnTo>
                <a:lnTo>
                  <a:pt x="19" y="6"/>
                </a:lnTo>
                <a:lnTo>
                  <a:pt x="21" y="3"/>
                </a:lnTo>
                <a:close/>
                <a:moveTo>
                  <a:pt x="30" y="12"/>
                </a:moveTo>
                <a:cubicBezTo>
                  <a:pt x="31" y="15"/>
                  <a:pt x="31" y="15"/>
                  <a:pt x="30" y="15"/>
                </a:cubicBezTo>
                <a:lnTo>
                  <a:pt x="30" y="12"/>
                </a:lnTo>
                <a:cubicBezTo>
                  <a:pt x="30" y="11"/>
                  <a:pt x="29" y="10"/>
                  <a:pt x="29" y="10"/>
                </a:cubicBezTo>
                <a:cubicBezTo>
                  <a:pt x="30" y="10"/>
                  <a:pt x="30" y="11"/>
                  <a:pt x="30" y="12"/>
                </a:cubicBezTo>
                <a:close/>
                <a:moveTo>
                  <a:pt x="27" y="21"/>
                </a:moveTo>
                <a:cubicBezTo>
                  <a:pt x="27" y="21"/>
                  <a:pt x="27" y="19"/>
                  <a:pt x="28" y="18"/>
                </a:cubicBezTo>
                <a:cubicBezTo>
                  <a:pt x="28" y="19"/>
                  <a:pt x="27" y="20"/>
                  <a:pt x="27" y="21"/>
                </a:cubicBezTo>
                <a:close/>
                <a:moveTo>
                  <a:pt x="30" y="24"/>
                </a:moveTo>
                <a:cubicBezTo>
                  <a:pt x="31" y="27"/>
                  <a:pt x="33" y="27"/>
                  <a:pt x="33" y="27"/>
                </a:cubicBezTo>
                <a:lnTo>
                  <a:pt x="34" y="30"/>
                </a:lnTo>
                <a:lnTo>
                  <a:pt x="40" y="30"/>
                </a:lnTo>
                <a:lnTo>
                  <a:pt x="41" y="30"/>
                </a:lnTo>
                <a:cubicBezTo>
                  <a:pt x="41" y="29"/>
                  <a:pt x="42" y="28"/>
                  <a:pt x="42" y="27"/>
                </a:cubicBezTo>
                <a:lnTo>
                  <a:pt x="43" y="30"/>
                </a:lnTo>
                <a:lnTo>
                  <a:pt x="40" y="33"/>
                </a:lnTo>
                <a:lnTo>
                  <a:pt x="34" y="33"/>
                </a:lnTo>
                <a:lnTo>
                  <a:pt x="33" y="30"/>
                </a:lnTo>
                <a:cubicBezTo>
                  <a:pt x="33" y="30"/>
                  <a:pt x="31" y="27"/>
                  <a:pt x="30" y="24"/>
                </a:cubicBezTo>
                <a:lnTo>
                  <a:pt x="27" y="24"/>
                </a:lnTo>
                <a:lnTo>
                  <a:pt x="27" y="21"/>
                </a:lnTo>
                <a:cubicBezTo>
                  <a:pt x="29" y="24"/>
                  <a:pt x="30" y="24"/>
                  <a:pt x="30" y="24"/>
                </a:cubicBezTo>
                <a:close/>
                <a:moveTo>
                  <a:pt x="47" y="21"/>
                </a:moveTo>
                <a:cubicBezTo>
                  <a:pt x="45" y="18"/>
                  <a:pt x="45" y="15"/>
                  <a:pt x="47" y="15"/>
                </a:cubicBezTo>
                <a:cubicBezTo>
                  <a:pt x="48" y="13"/>
                  <a:pt x="49" y="12"/>
                  <a:pt x="50" y="12"/>
                </a:cubicBezTo>
                <a:lnTo>
                  <a:pt x="48" y="15"/>
                </a:lnTo>
                <a:cubicBezTo>
                  <a:pt x="47" y="15"/>
                  <a:pt x="47" y="18"/>
                  <a:pt x="48" y="21"/>
                </a:cubicBezTo>
                <a:lnTo>
                  <a:pt x="48" y="24"/>
                </a:lnTo>
                <a:lnTo>
                  <a:pt x="45" y="24"/>
                </a:lnTo>
                <a:cubicBezTo>
                  <a:pt x="43" y="24"/>
                  <a:pt x="45" y="24"/>
                  <a:pt x="47" y="21"/>
                </a:cubicBezTo>
                <a:close/>
                <a:moveTo>
                  <a:pt x="51" y="12"/>
                </a:moveTo>
                <a:lnTo>
                  <a:pt x="51" y="15"/>
                </a:lnTo>
                <a:lnTo>
                  <a:pt x="50" y="12"/>
                </a:lnTo>
                <a:lnTo>
                  <a:pt x="51" y="12"/>
                </a:lnTo>
                <a:close/>
                <a:moveTo>
                  <a:pt x="57" y="6"/>
                </a:moveTo>
                <a:cubicBezTo>
                  <a:pt x="59" y="3"/>
                  <a:pt x="60" y="3"/>
                  <a:pt x="60" y="6"/>
                </a:cubicBezTo>
                <a:lnTo>
                  <a:pt x="57" y="6"/>
                </a:lnTo>
                <a:close/>
                <a:moveTo>
                  <a:pt x="63" y="3"/>
                </a:moveTo>
                <a:cubicBezTo>
                  <a:pt x="62" y="3"/>
                  <a:pt x="60" y="5"/>
                  <a:pt x="60" y="6"/>
                </a:cubicBezTo>
                <a:cubicBezTo>
                  <a:pt x="60" y="3"/>
                  <a:pt x="62" y="3"/>
                  <a:pt x="63" y="3"/>
                </a:cubicBezTo>
                <a:close/>
                <a:moveTo>
                  <a:pt x="63" y="3"/>
                </a:moveTo>
                <a:cubicBezTo>
                  <a:pt x="63" y="3"/>
                  <a:pt x="66" y="3"/>
                  <a:pt x="66" y="5"/>
                </a:cubicBezTo>
                <a:lnTo>
                  <a:pt x="66" y="6"/>
                </a:lnTo>
                <a:cubicBezTo>
                  <a:pt x="65" y="6"/>
                  <a:pt x="65" y="3"/>
                  <a:pt x="63" y="3"/>
                </a:cubicBezTo>
                <a:close/>
                <a:moveTo>
                  <a:pt x="71" y="6"/>
                </a:moveTo>
                <a:cubicBezTo>
                  <a:pt x="71" y="3"/>
                  <a:pt x="75" y="3"/>
                  <a:pt x="75" y="6"/>
                </a:cubicBezTo>
                <a:lnTo>
                  <a:pt x="77" y="6"/>
                </a:lnTo>
                <a:cubicBezTo>
                  <a:pt x="78" y="6"/>
                  <a:pt x="78" y="6"/>
                  <a:pt x="77" y="6"/>
                </a:cubicBezTo>
                <a:lnTo>
                  <a:pt x="75" y="9"/>
                </a:lnTo>
                <a:lnTo>
                  <a:pt x="75" y="6"/>
                </a:lnTo>
                <a:lnTo>
                  <a:pt x="71" y="6"/>
                </a:lnTo>
                <a:cubicBezTo>
                  <a:pt x="69" y="3"/>
                  <a:pt x="67" y="3"/>
                  <a:pt x="66" y="5"/>
                </a:cubicBezTo>
                <a:cubicBezTo>
                  <a:pt x="67" y="2"/>
                  <a:pt x="69" y="0"/>
                  <a:pt x="71" y="6"/>
                </a:cubicBezTo>
                <a:close/>
                <a:moveTo>
                  <a:pt x="77" y="6"/>
                </a:moveTo>
                <a:lnTo>
                  <a:pt x="78" y="6"/>
                </a:lnTo>
                <a:cubicBezTo>
                  <a:pt x="78" y="9"/>
                  <a:pt x="82" y="9"/>
                  <a:pt x="78" y="12"/>
                </a:cubicBezTo>
                <a:cubicBezTo>
                  <a:pt x="82" y="12"/>
                  <a:pt x="82" y="12"/>
                  <a:pt x="85" y="15"/>
                </a:cubicBezTo>
                <a:lnTo>
                  <a:pt x="85" y="18"/>
                </a:lnTo>
                <a:cubicBezTo>
                  <a:pt x="85" y="15"/>
                  <a:pt x="88" y="18"/>
                  <a:pt x="88" y="18"/>
                </a:cubicBezTo>
                <a:cubicBezTo>
                  <a:pt x="89" y="21"/>
                  <a:pt x="89" y="24"/>
                  <a:pt x="86" y="27"/>
                </a:cubicBezTo>
                <a:cubicBezTo>
                  <a:pt x="87" y="24"/>
                  <a:pt x="87" y="21"/>
                  <a:pt x="86" y="21"/>
                </a:cubicBezTo>
                <a:cubicBezTo>
                  <a:pt x="86" y="18"/>
                  <a:pt x="85" y="18"/>
                  <a:pt x="82" y="18"/>
                </a:cubicBezTo>
                <a:cubicBezTo>
                  <a:pt x="85" y="15"/>
                  <a:pt x="82" y="15"/>
                  <a:pt x="82" y="15"/>
                </a:cubicBezTo>
                <a:cubicBezTo>
                  <a:pt x="82" y="12"/>
                  <a:pt x="82" y="12"/>
                  <a:pt x="78" y="12"/>
                </a:cubicBezTo>
                <a:lnTo>
                  <a:pt x="78" y="9"/>
                </a:lnTo>
                <a:cubicBezTo>
                  <a:pt x="78" y="6"/>
                  <a:pt x="78" y="6"/>
                  <a:pt x="77" y="6"/>
                </a:cubicBezTo>
                <a:close/>
                <a:moveTo>
                  <a:pt x="89" y="27"/>
                </a:moveTo>
                <a:cubicBezTo>
                  <a:pt x="91" y="30"/>
                  <a:pt x="92" y="30"/>
                  <a:pt x="95" y="30"/>
                </a:cubicBezTo>
                <a:lnTo>
                  <a:pt x="106" y="30"/>
                </a:lnTo>
                <a:cubicBezTo>
                  <a:pt x="104" y="30"/>
                  <a:pt x="97" y="33"/>
                  <a:pt x="95" y="33"/>
                </a:cubicBezTo>
                <a:cubicBezTo>
                  <a:pt x="92" y="30"/>
                  <a:pt x="91" y="30"/>
                  <a:pt x="89" y="27"/>
                </a:cubicBezTo>
                <a:close/>
                <a:moveTo>
                  <a:pt x="109" y="27"/>
                </a:moveTo>
                <a:lnTo>
                  <a:pt x="110" y="27"/>
                </a:lnTo>
                <a:lnTo>
                  <a:pt x="109" y="30"/>
                </a:lnTo>
                <a:lnTo>
                  <a:pt x="106" y="30"/>
                </a:lnTo>
                <a:cubicBezTo>
                  <a:pt x="106" y="30"/>
                  <a:pt x="107" y="30"/>
                  <a:pt x="109" y="27"/>
                </a:cubicBezTo>
                <a:close/>
                <a:moveTo>
                  <a:pt x="119" y="24"/>
                </a:moveTo>
                <a:lnTo>
                  <a:pt x="103" y="24"/>
                </a:lnTo>
                <a:cubicBezTo>
                  <a:pt x="100" y="24"/>
                  <a:pt x="97" y="21"/>
                  <a:pt x="97" y="15"/>
                </a:cubicBezTo>
                <a:cubicBezTo>
                  <a:pt x="95" y="9"/>
                  <a:pt x="101" y="9"/>
                  <a:pt x="104" y="6"/>
                </a:cubicBezTo>
                <a:lnTo>
                  <a:pt x="117" y="6"/>
                </a:lnTo>
                <a:cubicBezTo>
                  <a:pt x="115" y="6"/>
                  <a:pt x="107" y="6"/>
                  <a:pt x="104" y="9"/>
                </a:cubicBezTo>
                <a:cubicBezTo>
                  <a:pt x="101" y="9"/>
                  <a:pt x="97" y="9"/>
                  <a:pt x="98" y="15"/>
                </a:cubicBezTo>
                <a:cubicBezTo>
                  <a:pt x="98" y="18"/>
                  <a:pt x="100" y="21"/>
                  <a:pt x="103" y="21"/>
                </a:cubicBezTo>
                <a:cubicBezTo>
                  <a:pt x="106" y="21"/>
                  <a:pt x="127" y="24"/>
                  <a:pt x="128" y="21"/>
                </a:cubicBezTo>
                <a:lnTo>
                  <a:pt x="136" y="21"/>
                </a:lnTo>
                <a:lnTo>
                  <a:pt x="138" y="21"/>
                </a:lnTo>
                <a:cubicBezTo>
                  <a:pt x="135" y="21"/>
                  <a:pt x="130" y="24"/>
                  <a:pt x="128" y="24"/>
                </a:cubicBezTo>
                <a:lnTo>
                  <a:pt x="139" y="24"/>
                </a:lnTo>
                <a:cubicBezTo>
                  <a:pt x="140" y="24"/>
                  <a:pt x="141" y="23"/>
                  <a:pt x="142" y="22"/>
                </a:cubicBezTo>
                <a:cubicBezTo>
                  <a:pt x="142" y="23"/>
                  <a:pt x="142" y="24"/>
                  <a:pt x="141" y="24"/>
                </a:cubicBezTo>
                <a:lnTo>
                  <a:pt x="145" y="24"/>
                </a:lnTo>
                <a:lnTo>
                  <a:pt x="147" y="24"/>
                </a:lnTo>
                <a:lnTo>
                  <a:pt x="148" y="24"/>
                </a:lnTo>
                <a:lnTo>
                  <a:pt x="153" y="24"/>
                </a:lnTo>
                <a:lnTo>
                  <a:pt x="154" y="24"/>
                </a:lnTo>
                <a:lnTo>
                  <a:pt x="156" y="24"/>
                </a:lnTo>
                <a:lnTo>
                  <a:pt x="160" y="24"/>
                </a:lnTo>
                <a:lnTo>
                  <a:pt x="162" y="24"/>
                </a:lnTo>
                <a:lnTo>
                  <a:pt x="163" y="24"/>
                </a:lnTo>
                <a:lnTo>
                  <a:pt x="167" y="24"/>
                </a:lnTo>
                <a:lnTo>
                  <a:pt x="168" y="24"/>
                </a:lnTo>
                <a:lnTo>
                  <a:pt x="173" y="24"/>
                </a:lnTo>
                <a:lnTo>
                  <a:pt x="174" y="24"/>
                </a:lnTo>
                <a:lnTo>
                  <a:pt x="176" y="21"/>
                </a:lnTo>
                <a:cubicBezTo>
                  <a:pt x="177" y="21"/>
                  <a:pt x="182" y="18"/>
                  <a:pt x="182" y="18"/>
                </a:cubicBezTo>
                <a:lnTo>
                  <a:pt x="183" y="18"/>
                </a:lnTo>
                <a:cubicBezTo>
                  <a:pt x="182" y="21"/>
                  <a:pt x="179" y="21"/>
                  <a:pt x="176" y="24"/>
                </a:cubicBezTo>
                <a:lnTo>
                  <a:pt x="174" y="24"/>
                </a:lnTo>
                <a:cubicBezTo>
                  <a:pt x="170" y="27"/>
                  <a:pt x="167" y="27"/>
                  <a:pt x="167" y="24"/>
                </a:cubicBezTo>
                <a:cubicBezTo>
                  <a:pt x="166" y="25"/>
                  <a:pt x="165" y="27"/>
                  <a:pt x="163" y="27"/>
                </a:cubicBezTo>
                <a:lnTo>
                  <a:pt x="119" y="27"/>
                </a:lnTo>
                <a:lnTo>
                  <a:pt x="117" y="27"/>
                </a:lnTo>
                <a:cubicBezTo>
                  <a:pt x="117" y="27"/>
                  <a:pt x="118" y="27"/>
                  <a:pt x="119" y="24"/>
                </a:cubicBezTo>
                <a:close/>
                <a:moveTo>
                  <a:pt x="142" y="21"/>
                </a:moveTo>
                <a:lnTo>
                  <a:pt x="142" y="22"/>
                </a:lnTo>
                <a:lnTo>
                  <a:pt x="141" y="21"/>
                </a:lnTo>
                <a:lnTo>
                  <a:pt x="142" y="21"/>
                </a:lnTo>
                <a:close/>
                <a:moveTo>
                  <a:pt x="144" y="3"/>
                </a:moveTo>
                <a:cubicBezTo>
                  <a:pt x="144" y="3"/>
                  <a:pt x="144" y="3"/>
                  <a:pt x="145" y="3"/>
                </a:cubicBezTo>
                <a:cubicBezTo>
                  <a:pt x="140" y="3"/>
                  <a:pt x="134" y="6"/>
                  <a:pt x="132" y="6"/>
                </a:cubicBezTo>
                <a:cubicBezTo>
                  <a:pt x="133" y="6"/>
                  <a:pt x="141" y="3"/>
                  <a:pt x="144" y="3"/>
                </a:cubicBezTo>
                <a:close/>
                <a:moveTo>
                  <a:pt x="157" y="6"/>
                </a:moveTo>
                <a:cubicBezTo>
                  <a:pt x="154" y="3"/>
                  <a:pt x="147" y="3"/>
                  <a:pt x="145" y="3"/>
                </a:cubicBezTo>
                <a:cubicBezTo>
                  <a:pt x="148" y="3"/>
                  <a:pt x="155" y="3"/>
                  <a:pt x="157" y="6"/>
                </a:cubicBezTo>
                <a:close/>
                <a:moveTo>
                  <a:pt x="162" y="6"/>
                </a:moveTo>
                <a:lnTo>
                  <a:pt x="156" y="9"/>
                </a:lnTo>
                <a:lnTo>
                  <a:pt x="157" y="6"/>
                </a:lnTo>
                <a:lnTo>
                  <a:pt x="162" y="6"/>
                </a:lnTo>
                <a:close/>
                <a:moveTo>
                  <a:pt x="174" y="6"/>
                </a:moveTo>
                <a:lnTo>
                  <a:pt x="173" y="6"/>
                </a:lnTo>
                <a:lnTo>
                  <a:pt x="174" y="6"/>
                </a:lnTo>
                <a:cubicBezTo>
                  <a:pt x="173" y="8"/>
                  <a:pt x="171" y="10"/>
                  <a:pt x="168" y="12"/>
                </a:cubicBezTo>
                <a:lnTo>
                  <a:pt x="182" y="12"/>
                </a:lnTo>
                <a:lnTo>
                  <a:pt x="201" y="12"/>
                </a:lnTo>
                <a:lnTo>
                  <a:pt x="203" y="12"/>
                </a:lnTo>
                <a:cubicBezTo>
                  <a:pt x="209" y="12"/>
                  <a:pt x="212" y="18"/>
                  <a:pt x="212" y="24"/>
                </a:cubicBezTo>
                <a:cubicBezTo>
                  <a:pt x="212" y="24"/>
                  <a:pt x="211" y="27"/>
                  <a:pt x="211" y="29"/>
                </a:cubicBezTo>
                <a:lnTo>
                  <a:pt x="211" y="24"/>
                </a:lnTo>
                <a:cubicBezTo>
                  <a:pt x="211" y="18"/>
                  <a:pt x="207" y="15"/>
                  <a:pt x="203" y="15"/>
                </a:cubicBezTo>
                <a:lnTo>
                  <a:pt x="201" y="15"/>
                </a:lnTo>
                <a:lnTo>
                  <a:pt x="182" y="15"/>
                </a:lnTo>
                <a:lnTo>
                  <a:pt x="168" y="15"/>
                </a:lnTo>
                <a:lnTo>
                  <a:pt x="165" y="15"/>
                </a:lnTo>
                <a:lnTo>
                  <a:pt x="162" y="15"/>
                </a:lnTo>
                <a:lnTo>
                  <a:pt x="160" y="15"/>
                </a:lnTo>
                <a:cubicBezTo>
                  <a:pt x="165" y="12"/>
                  <a:pt x="169" y="9"/>
                  <a:pt x="173" y="6"/>
                </a:cubicBezTo>
                <a:lnTo>
                  <a:pt x="174" y="6"/>
                </a:lnTo>
                <a:close/>
                <a:moveTo>
                  <a:pt x="165" y="15"/>
                </a:moveTo>
                <a:cubicBezTo>
                  <a:pt x="166" y="15"/>
                  <a:pt x="167" y="13"/>
                  <a:pt x="167" y="13"/>
                </a:cubicBezTo>
                <a:lnTo>
                  <a:pt x="165" y="15"/>
                </a:lnTo>
                <a:close/>
                <a:moveTo>
                  <a:pt x="218" y="30"/>
                </a:moveTo>
                <a:cubicBezTo>
                  <a:pt x="219" y="30"/>
                  <a:pt x="221" y="31"/>
                  <a:pt x="222" y="33"/>
                </a:cubicBezTo>
                <a:cubicBezTo>
                  <a:pt x="220" y="32"/>
                  <a:pt x="218" y="30"/>
                  <a:pt x="217" y="30"/>
                </a:cubicBezTo>
                <a:lnTo>
                  <a:pt x="211" y="30"/>
                </a:lnTo>
                <a:cubicBezTo>
                  <a:pt x="211" y="27"/>
                  <a:pt x="217" y="30"/>
                  <a:pt x="218" y="30"/>
                </a:cubicBezTo>
                <a:close/>
                <a:moveTo>
                  <a:pt x="223" y="33"/>
                </a:moveTo>
                <a:cubicBezTo>
                  <a:pt x="224" y="34"/>
                  <a:pt x="224" y="35"/>
                  <a:pt x="224" y="36"/>
                </a:cubicBezTo>
                <a:cubicBezTo>
                  <a:pt x="221" y="33"/>
                  <a:pt x="218" y="33"/>
                  <a:pt x="217" y="33"/>
                </a:cubicBezTo>
                <a:lnTo>
                  <a:pt x="222" y="33"/>
                </a:lnTo>
                <a:lnTo>
                  <a:pt x="223" y="33"/>
                </a:lnTo>
                <a:lnTo>
                  <a:pt x="222" y="33"/>
                </a:lnTo>
                <a:lnTo>
                  <a:pt x="223" y="33"/>
                </a:lnTo>
                <a:close/>
                <a:moveTo>
                  <a:pt x="179" y="48"/>
                </a:moveTo>
                <a:cubicBezTo>
                  <a:pt x="180" y="51"/>
                  <a:pt x="183" y="51"/>
                  <a:pt x="185" y="51"/>
                </a:cubicBezTo>
                <a:cubicBezTo>
                  <a:pt x="181" y="51"/>
                  <a:pt x="178" y="51"/>
                  <a:pt x="177" y="48"/>
                </a:cubicBezTo>
                <a:cubicBezTo>
                  <a:pt x="176" y="44"/>
                  <a:pt x="169" y="38"/>
                  <a:pt x="161" y="35"/>
                </a:cubicBezTo>
                <a:cubicBezTo>
                  <a:pt x="169" y="38"/>
                  <a:pt x="176" y="44"/>
                  <a:pt x="179" y="48"/>
                </a:cubicBezTo>
                <a:close/>
                <a:moveTo>
                  <a:pt x="192" y="45"/>
                </a:moveTo>
                <a:cubicBezTo>
                  <a:pt x="194" y="45"/>
                  <a:pt x="195" y="42"/>
                  <a:pt x="197" y="42"/>
                </a:cubicBezTo>
                <a:cubicBezTo>
                  <a:pt x="200" y="42"/>
                  <a:pt x="200" y="45"/>
                  <a:pt x="201" y="45"/>
                </a:cubicBezTo>
                <a:lnTo>
                  <a:pt x="201" y="48"/>
                </a:lnTo>
                <a:lnTo>
                  <a:pt x="203" y="48"/>
                </a:lnTo>
                <a:cubicBezTo>
                  <a:pt x="206" y="48"/>
                  <a:pt x="207" y="51"/>
                  <a:pt x="209" y="51"/>
                </a:cubicBezTo>
                <a:lnTo>
                  <a:pt x="207" y="51"/>
                </a:lnTo>
                <a:lnTo>
                  <a:pt x="203" y="51"/>
                </a:lnTo>
                <a:lnTo>
                  <a:pt x="201" y="51"/>
                </a:lnTo>
                <a:lnTo>
                  <a:pt x="200" y="51"/>
                </a:lnTo>
                <a:lnTo>
                  <a:pt x="200" y="45"/>
                </a:lnTo>
                <a:lnTo>
                  <a:pt x="198" y="45"/>
                </a:lnTo>
                <a:lnTo>
                  <a:pt x="192" y="45"/>
                </a:lnTo>
                <a:cubicBezTo>
                  <a:pt x="192" y="48"/>
                  <a:pt x="189" y="51"/>
                  <a:pt x="188" y="51"/>
                </a:cubicBezTo>
                <a:lnTo>
                  <a:pt x="186" y="51"/>
                </a:lnTo>
                <a:cubicBezTo>
                  <a:pt x="189" y="48"/>
                  <a:pt x="192" y="48"/>
                  <a:pt x="192" y="45"/>
                </a:cubicBezTo>
                <a:close/>
                <a:moveTo>
                  <a:pt x="212" y="54"/>
                </a:moveTo>
                <a:lnTo>
                  <a:pt x="212" y="57"/>
                </a:lnTo>
                <a:cubicBezTo>
                  <a:pt x="215" y="57"/>
                  <a:pt x="217" y="60"/>
                  <a:pt x="217" y="63"/>
                </a:cubicBezTo>
                <a:cubicBezTo>
                  <a:pt x="215" y="60"/>
                  <a:pt x="213" y="60"/>
                  <a:pt x="211" y="60"/>
                </a:cubicBezTo>
                <a:lnTo>
                  <a:pt x="211" y="57"/>
                </a:lnTo>
                <a:cubicBezTo>
                  <a:pt x="211" y="54"/>
                  <a:pt x="211" y="52"/>
                  <a:pt x="209" y="51"/>
                </a:cubicBezTo>
                <a:cubicBezTo>
                  <a:pt x="211" y="52"/>
                  <a:pt x="212" y="54"/>
                  <a:pt x="212" y="54"/>
                </a:cubicBezTo>
                <a:close/>
                <a:moveTo>
                  <a:pt x="218" y="70"/>
                </a:moveTo>
                <a:lnTo>
                  <a:pt x="217" y="70"/>
                </a:lnTo>
                <a:cubicBezTo>
                  <a:pt x="217" y="66"/>
                  <a:pt x="217" y="63"/>
                  <a:pt x="215" y="63"/>
                </a:cubicBezTo>
                <a:lnTo>
                  <a:pt x="217" y="63"/>
                </a:lnTo>
                <a:cubicBezTo>
                  <a:pt x="217" y="63"/>
                  <a:pt x="218" y="66"/>
                  <a:pt x="218" y="70"/>
                </a:cubicBezTo>
                <a:close/>
                <a:moveTo>
                  <a:pt x="212" y="75"/>
                </a:moveTo>
                <a:lnTo>
                  <a:pt x="211" y="75"/>
                </a:lnTo>
                <a:cubicBezTo>
                  <a:pt x="212" y="75"/>
                  <a:pt x="212" y="73"/>
                  <a:pt x="212" y="70"/>
                </a:cubicBezTo>
                <a:lnTo>
                  <a:pt x="213" y="70"/>
                </a:lnTo>
                <a:lnTo>
                  <a:pt x="215" y="70"/>
                </a:lnTo>
                <a:cubicBezTo>
                  <a:pt x="213" y="73"/>
                  <a:pt x="213" y="75"/>
                  <a:pt x="212" y="75"/>
                </a:cubicBezTo>
                <a:close/>
                <a:moveTo>
                  <a:pt x="203" y="73"/>
                </a:moveTo>
                <a:cubicBezTo>
                  <a:pt x="205" y="75"/>
                  <a:pt x="207" y="75"/>
                  <a:pt x="208" y="75"/>
                </a:cubicBezTo>
                <a:cubicBezTo>
                  <a:pt x="205" y="75"/>
                  <a:pt x="204" y="75"/>
                  <a:pt x="203" y="73"/>
                </a:cubicBezTo>
                <a:close/>
                <a:moveTo>
                  <a:pt x="154" y="18"/>
                </a:moveTo>
                <a:lnTo>
                  <a:pt x="153" y="18"/>
                </a:lnTo>
                <a:lnTo>
                  <a:pt x="150" y="18"/>
                </a:lnTo>
                <a:cubicBezTo>
                  <a:pt x="147" y="18"/>
                  <a:pt x="145" y="15"/>
                  <a:pt x="145" y="15"/>
                </a:cubicBezTo>
                <a:cubicBezTo>
                  <a:pt x="141" y="15"/>
                  <a:pt x="135" y="18"/>
                  <a:pt x="132" y="18"/>
                </a:cubicBezTo>
                <a:cubicBezTo>
                  <a:pt x="133" y="15"/>
                  <a:pt x="136" y="15"/>
                  <a:pt x="138" y="15"/>
                </a:cubicBezTo>
                <a:lnTo>
                  <a:pt x="145" y="15"/>
                </a:lnTo>
                <a:lnTo>
                  <a:pt x="150" y="15"/>
                </a:lnTo>
                <a:lnTo>
                  <a:pt x="153" y="15"/>
                </a:lnTo>
                <a:lnTo>
                  <a:pt x="156" y="15"/>
                </a:lnTo>
                <a:lnTo>
                  <a:pt x="160" y="15"/>
                </a:lnTo>
                <a:cubicBezTo>
                  <a:pt x="159" y="15"/>
                  <a:pt x="156" y="15"/>
                  <a:pt x="154" y="18"/>
                </a:cubicBezTo>
                <a:close/>
                <a:moveTo>
                  <a:pt x="132" y="18"/>
                </a:moveTo>
                <a:cubicBezTo>
                  <a:pt x="130" y="18"/>
                  <a:pt x="119" y="21"/>
                  <a:pt x="117" y="21"/>
                </a:cubicBezTo>
                <a:lnTo>
                  <a:pt x="113" y="21"/>
                </a:lnTo>
                <a:cubicBezTo>
                  <a:pt x="110" y="21"/>
                  <a:pt x="106" y="21"/>
                  <a:pt x="103" y="18"/>
                </a:cubicBezTo>
                <a:lnTo>
                  <a:pt x="101" y="15"/>
                </a:lnTo>
                <a:cubicBezTo>
                  <a:pt x="101" y="9"/>
                  <a:pt x="113" y="9"/>
                  <a:pt x="115" y="9"/>
                </a:cubicBezTo>
                <a:cubicBezTo>
                  <a:pt x="110" y="9"/>
                  <a:pt x="103" y="12"/>
                  <a:pt x="103" y="15"/>
                </a:cubicBezTo>
                <a:lnTo>
                  <a:pt x="104" y="15"/>
                </a:lnTo>
                <a:cubicBezTo>
                  <a:pt x="106" y="18"/>
                  <a:pt x="110" y="18"/>
                  <a:pt x="113" y="18"/>
                </a:cubicBezTo>
                <a:lnTo>
                  <a:pt x="115" y="18"/>
                </a:lnTo>
                <a:lnTo>
                  <a:pt x="132" y="18"/>
                </a:lnTo>
                <a:close/>
                <a:moveTo>
                  <a:pt x="133" y="15"/>
                </a:moveTo>
                <a:lnTo>
                  <a:pt x="132" y="15"/>
                </a:lnTo>
                <a:cubicBezTo>
                  <a:pt x="127" y="12"/>
                  <a:pt x="119" y="9"/>
                  <a:pt x="115" y="9"/>
                </a:cubicBezTo>
                <a:cubicBezTo>
                  <a:pt x="119" y="9"/>
                  <a:pt x="129" y="12"/>
                  <a:pt x="133" y="15"/>
                </a:cubicBezTo>
                <a:close/>
                <a:moveTo>
                  <a:pt x="204" y="24"/>
                </a:moveTo>
                <a:cubicBezTo>
                  <a:pt x="204" y="21"/>
                  <a:pt x="201" y="18"/>
                  <a:pt x="200" y="18"/>
                </a:cubicBezTo>
                <a:cubicBezTo>
                  <a:pt x="203" y="18"/>
                  <a:pt x="206" y="21"/>
                  <a:pt x="206" y="24"/>
                </a:cubicBezTo>
                <a:cubicBezTo>
                  <a:pt x="206" y="24"/>
                  <a:pt x="201" y="27"/>
                  <a:pt x="200" y="27"/>
                </a:cubicBezTo>
                <a:lnTo>
                  <a:pt x="198" y="27"/>
                </a:lnTo>
                <a:cubicBezTo>
                  <a:pt x="201" y="27"/>
                  <a:pt x="204" y="24"/>
                  <a:pt x="204" y="24"/>
                </a:cubicBezTo>
                <a:close/>
                <a:moveTo>
                  <a:pt x="40" y="30"/>
                </a:moveTo>
                <a:lnTo>
                  <a:pt x="42" y="27"/>
                </a:lnTo>
                <a:cubicBezTo>
                  <a:pt x="42" y="28"/>
                  <a:pt x="41" y="29"/>
                  <a:pt x="40" y="30"/>
                </a:cubicBezTo>
                <a:close/>
                <a:moveTo>
                  <a:pt x="33" y="79"/>
                </a:moveTo>
                <a:cubicBezTo>
                  <a:pt x="33" y="81"/>
                  <a:pt x="31" y="82"/>
                  <a:pt x="30" y="82"/>
                </a:cubicBezTo>
                <a:cubicBezTo>
                  <a:pt x="31" y="82"/>
                  <a:pt x="31" y="79"/>
                  <a:pt x="33" y="79"/>
                </a:cubicBezTo>
                <a:close/>
                <a:moveTo>
                  <a:pt x="36" y="75"/>
                </a:moveTo>
                <a:lnTo>
                  <a:pt x="36" y="79"/>
                </a:lnTo>
                <a:lnTo>
                  <a:pt x="37" y="79"/>
                </a:lnTo>
                <a:cubicBezTo>
                  <a:pt x="40" y="79"/>
                  <a:pt x="41" y="79"/>
                  <a:pt x="42" y="77"/>
                </a:cubicBezTo>
                <a:cubicBezTo>
                  <a:pt x="41" y="81"/>
                  <a:pt x="37" y="82"/>
                  <a:pt x="36" y="82"/>
                </a:cubicBezTo>
                <a:lnTo>
                  <a:pt x="34" y="82"/>
                </a:lnTo>
                <a:lnTo>
                  <a:pt x="36" y="75"/>
                </a:lnTo>
                <a:close/>
                <a:moveTo>
                  <a:pt x="43" y="79"/>
                </a:moveTo>
                <a:lnTo>
                  <a:pt x="48" y="79"/>
                </a:lnTo>
                <a:lnTo>
                  <a:pt x="51" y="79"/>
                </a:lnTo>
                <a:cubicBezTo>
                  <a:pt x="51" y="79"/>
                  <a:pt x="52" y="79"/>
                  <a:pt x="52" y="75"/>
                </a:cubicBezTo>
                <a:lnTo>
                  <a:pt x="54" y="75"/>
                </a:lnTo>
                <a:lnTo>
                  <a:pt x="52" y="79"/>
                </a:lnTo>
                <a:lnTo>
                  <a:pt x="54" y="79"/>
                </a:lnTo>
                <a:lnTo>
                  <a:pt x="57" y="79"/>
                </a:lnTo>
                <a:cubicBezTo>
                  <a:pt x="59" y="79"/>
                  <a:pt x="60" y="79"/>
                  <a:pt x="60" y="75"/>
                </a:cubicBezTo>
                <a:lnTo>
                  <a:pt x="60" y="79"/>
                </a:lnTo>
                <a:lnTo>
                  <a:pt x="63" y="79"/>
                </a:lnTo>
                <a:cubicBezTo>
                  <a:pt x="66" y="79"/>
                  <a:pt x="69" y="76"/>
                  <a:pt x="69" y="73"/>
                </a:cubicBezTo>
                <a:cubicBezTo>
                  <a:pt x="69" y="79"/>
                  <a:pt x="66" y="82"/>
                  <a:pt x="60" y="82"/>
                </a:cubicBezTo>
                <a:lnTo>
                  <a:pt x="60" y="79"/>
                </a:lnTo>
                <a:cubicBezTo>
                  <a:pt x="60" y="82"/>
                  <a:pt x="57" y="82"/>
                  <a:pt x="52" y="82"/>
                </a:cubicBezTo>
                <a:lnTo>
                  <a:pt x="52" y="79"/>
                </a:lnTo>
                <a:cubicBezTo>
                  <a:pt x="51" y="82"/>
                  <a:pt x="51" y="82"/>
                  <a:pt x="48" y="82"/>
                </a:cubicBezTo>
                <a:lnTo>
                  <a:pt x="48" y="79"/>
                </a:lnTo>
                <a:cubicBezTo>
                  <a:pt x="47" y="82"/>
                  <a:pt x="45" y="82"/>
                  <a:pt x="43" y="82"/>
                </a:cubicBezTo>
                <a:lnTo>
                  <a:pt x="42" y="82"/>
                </a:lnTo>
                <a:lnTo>
                  <a:pt x="42" y="79"/>
                </a:lnTo>
                <a:lnTo>
                  <a:pt x="43" y="79"/>
                </a:lnTo>
                <a:close/>
                <a:moveTo>
                  <a:pt x="69" y="73"/>
                </a:moveTo>
                <a:cubicBezTo>
                  <a:pt x="71" y="73"/>
                  <a:pt x="72" y="75"/>
                  <a:pt x="72" y="75"/>
                </a:cubicBezTo>
                <a:cubicBezTo>
                  <a:pt x="71" y="75"/>
                  <a:pt x="71" y="75"/>
                  <a:pt x="69" y="73"/>
                </a:cubicBezTo>
                <a:close/>
                <a:moveTo>
                  <a:pt x="78" y="70"/>
                </a:moveTo>
                <a:cubicBezTo>
                  <a:pt x="78" y="70"/>
                  <a:pt x="81" y="67"/>
                  <a:pt x="81" y="64"/>
                </a:cubicBezTo>
                <a:cubicBezTo>
                  <a:pt x="81" y="67"/>
                  <a:pt x="81" y="70"/>
                  <a:pt x="78" y="73"/>
                </a:cubicBezTo>
                <a:cubicBezTo>
                  <a:pt x="78" y="75"/>
                  <a:pt x="74" y="75"/>
                  <a:pt x="72" y="75"/>
                </a:cubicBezTo>
                <a:cubicBezTo>
                  <a:pt x="72" y="75"/>
                  <a:pt x="77" y="73"/>
                  <a:pt x="78" y="70"/>
                </a:cubicBezTo>
                <a:close/>
                <a:moveTo>
                  <a:pt x="81" y="60"/>
                </a:moveTo>
                <a:lnTo>
                  <a:pt x="84" y="60"/>
                </a:lnTo>
                <a:cubicBezTo>
                  <a:pt x="84" y="62"/>
                  <a:pt x="85" y="63"/>
                  <a:pt x="86" y="63"/>
                </a:cubicBezTo>
                <a:cubicBezTo>
                  <a:pt x="85" y="63"/>
                  <a:pt x="83" y="62"/>
                  <a:pt x="81" y="60"/>
                </a:cubicBezTo>
                <a:close/>
                <a:moveTo>
                  <a:pt x="94" y="57"/>
                </a:moveTo>
                <a:cubicBezTo>
                  <a:pt x="98" y="51"/>
                  <a:pt x="107" y="48"/>
                  <a:pt x="109" y="45"/>
                </a:cubicBezTo>
                <a:cubicBezTo>
                  <a:pt x="112" y="42"/>
                  <a:pt x="118" y="39"/>
                  <a:pt x="121" y="39"/>
                </a:cubicBezTo>
                <a:lnTo>
                  <a:pt x="124" y="39"/>
                </a:lnTo>
                <a:lnTo>
                  <a:pt x="139" y="39"/>
                </a:lnTo>
                <a:cubicBezTo>
                  <a:pt x="144" y="42"/>
                  <a:pt x="151" y="45"/>
                  <a:pt x="154" y="54"/>
                </a:cubicBezTo>
                <a:cubicBezTo>
                  <a:pt x="155" y="59"/>
                  <a:pt x="159" y="60"/>
                  <a:pt x="161" y="60"/>
                </a:cubicBezTo>
                <a:cubicBezTo>
                  <a:pt x="157" y="60"/>
                  <a:pt x="154" y="59"/>
                  <a:pt x="154" y="54"/>
                </a:cubicBezTo>
                <a:cubicBezTo>
                  <a:pt x="151" y="45"/>
                  <a:pt x="144" y="42"/>
                  <a:pt x="139" y="42"/>
                </a:cubicBezTo>
                <a:lnTo>
                  <a:pt x="133" y="42"/>
                </a:lnTo>
                <a:lnTo>
                  <a:pt x="127" y="42"/>
                </a:lnTo>
                <a:cubicBezTo>
                  <a:pt x="127" y="42"/>
                  <a:pt x="127" y="45"/>
                  <a:pt x="121" y="48"/>
                </a:cubicBezTo>
                <a:lnTo>
                  <a:pt x="119" y="51"/>
                </a:lnTo>
                <a:cubicBezTo>
                  <a:pt x="121" y="54"/>
                  <a:pt x="124" y="54"/>
                  <a:pt x="124" y="57"/>
                </a:cubicBezTo>
                <a:cubicBezTo>
                  <a:pt x="127" y="57"/>
                  <a:pt x="127" y="60"/>
                  <a:pt x="128" y="60"/>
                </a:cubicBezTo>
                <a:lnTo>
                  <a:pt x="128" y="63"/>
                </a:lnTo>
                <a:lnTo>
                  <a:pt x="127" y="63"/>
                </a:lnTo>
                <a:cubicBezTo>
                  <a:pt x="128" y="60"/>
                  <a:pt x="128" y="60"/>
                  <a:pt x="127" y="60"/>
                </a:cubicBezTo>
                <a:cubicBezTo>
                  <a:pt x="127" y="60"/>
                  <a:pt x="124" y="60"/>
                  <a:pt x="124" y="57"/>
                </a:cubicBezTo>
                <a:cubicBezTo>
                  <a:pt x="124" y="54"/>
                  <a:pt x="119" y="54"/>
                  <a:pt x="119" y="54"/>
                </a:cubicBezTo>
                <a:lnTo>
                  <a:pt x="119" y="51"/>
                </a:lnTo>
                <a:cubicBezTo>
                  <a:pt x="119" y="51"/>
                  <a:pt x="119" y="48"/>
                  <a:pt x="121" y="45"/>
                </a:cubicBezTo>
                <a:lnTo>
                  <a:pt x="127" y="42"/>
                </a:lnTo>
                <a:lnTo>
                  <a:pt x="124" y="42"/>
                </a:lnTo>
                <a:cubicBezTo>
                  <a:pt x="119" y="42"/>
                  <a:pt x="112" y="42"/>
                  <a:pt x="110" y="45"/>
                </a:cubicBezTo>
                <a:cubicBezTo>
                  <a:pt x="109" y="48"/>
                  <a:pt x="100" y="54"/>
                  <a:pt x="95" y="57"/>
                </a:cubicBezTo>
                <a:cubicBezTo>
                  <a:pt x="92" y="60"/>
                  <a:pt x="89" y="60"/>
                  <a:pt x="89" y="60"/>
                </a:cubicBezTo>
                <a:cubicBezTo>
                  <a:pt x="89" y="60"/>
                  <a:pt x="91" y="60"/>
                  <a:pt x="94" y="57"/>
                </a:cubicBezTo>
                <a:close/>
                <a:moveTo>
                  <a:pt x="117" y="63"/>
                </a:moveTo>
                <a:cubicBezTo>
                  <a:pt x="117" y="62"/>
                  <a:pt x="117" y="61"/>
                  <a:pt x="117" y="61"/>
                </a:cubicBezTo>
                <a:cubicBezTo>
                  <a:pt x="118" y="61"/>
                  <a:pt x="118" y="62"/>
                  <a:pt x="118" y="63"/>
                </a:cubicBezTo>
                <a:lnTo>
                  <a:pt x="117" y="63"/>
                </a:lnTo>
                <a:close/>
                <a:moveTo>
                  <a:pt x="117" y="60"/>
                </a:moveTo>
                <a:cubicBezTo>
                  <a:pt x="117" y="60"/>
                  <a:pt x="117" y="60"/>
                  <a:pt x="117" y="61"/>
                </a:cubicBezTo>
                <a:cubicBezTo>
                  <a:pt x="117" y="60"/>
                  <a:pt x="117" y="60"/>
                  <a:pt x="117" y="60"/>
                </a:cubicBezTo>
                <a:close/>
                <a:moveTo>
                  <a:pt x="113" y="60"/>
                </a:moveTo>
                <a:lnTo>
                  <a:pt x="112" y="60"/>
                </a:lnTo>
                <a:lnTo>
                  <a:pt x="109" y="60"/>
                </a:lnTo>
                <a:cubicBezTo>
                  <a:pt x="107" y="60"/>
                  <a:pt x="107" y="60"/>
                  <a:pt x="106" y="63"/>
                </a:cubicBezTo>
                <a:lnTo>
                  <a:pt x="107" y="66"/>
                </a:lnTo>
                <a:lnTo>
                  <a:pt x="107" y="70"/>
                </a:lnTo>
                <a:lnTo>
                  <a:pt x="107" y="73"/>
                </a:lnTo>
                <a:cubicBezTo>
                  <a:pt x="109" y="73"/>
                  <a:pt x="110" y="74"/>
                  <a:pt x="111" y="73"/>
                </a:cubicBezTo>
                <a:cubicBezTo>
                  <a:pt x="109" y="74"/>
                  <a:pt x="107" y="74"/>
                  <a:pt x="107" y="73"/>
                </a:cubicBezTo>
                <a:lnTo>
                  <a:pt x="106" y="70"/>
                </a:lnTo>
                <a:cubicBezTo>
                  <a:pt x="106" y="70"/>
                  <a:pt x="106" y="66"/>
                  <a:pt x="107" y="66"/>
                </a:cubicBezTo>
                <a:cubicBezTo>
                  <a:pt x="106" y="66"/>
                  <a:pt x="106" y="66"/>
                  <a:pt x="106" y="63"/>
                </a:cubicBezTo>
                <a:cubicBezTo>
                  <a:pt x="106" y="60"/>
                  <a:pt x="107" y="60"/>
                  <a:pt x="109" y="60"/>
                </a:cubicBezTo>
                <a:lnTo>
                  <a:pt x="110" y="57"/>
                </a:lnTo>
                <a:lnTo>
                  <a:pt x="112" y="57"/>
                </a:lnTo>
                <a:lnTo>
                  <a:pt x="115" y="57"/>
                </a:lnTo>
                <a:cubicBezTo>
                  <a:pt x="116" y="58"/>
                  <a:pt x="116" y="59"/>
                  <a:pt x="117" y="60"/>
                </a:cubicBezTo>
                <a:cubicBezTo>
                  <a:pt x="116" y="60"/>
                  <a:pt x="115" y="60"/>
                  <a:pt x="113" y="60"/>
                </a:cubicBezTo>
                <a:close/>
                <a:moveTo>
                  <a:pt x="112" y="73"/>
                </a:moveTo>
                <a:cubicBezTo>
                  <a:pt x="112" y="73"/>
                  <a:pt x="111" y="73"/>
                  <a:pt x="111" y="73"/>
                </a:cubicBezTo>
                <a:cubicBezTo>
                  <a:pt x="111" y="73"/>
                  <a:pt x="112" y="73"/>
                  <a:pt x="112" y="73"/>
                </a:cubicBezTo>
                <a:close/>
                <a:moveTo>
                  <a:pt x="185" y="57"/>
                </a:moveTo>
                <a:cubicBezTo>
                  <a:pt x="188" y="57"/>
                  <a:pt x="198" y="60"/>
                  <a:pt x="201" y="63"/>
                </a:cubicBezTo>
                <a:lnTo>
                  <a:pt x="201" y="66"/>
                </a:lnTo>
                <a:lnTo>
                  <a:pt x="200" y="66"/>
                </a:lnTo>
                <a:cubicBezTo>
                  <a:pt x="200" y="63"/>
                  <a:pt x="197" y="63"/>
                  <a:pt x="195" y="63"/>
                </a:cubicBezTo>
                <a:lnTo>
                  <a:pt x="200" y="63"/>
                </a:lnTo>
                <a:cubicBezTo>
                  <a:pt x="198" y="60"/>
                  <a:pt x="188" y="57"/>
                  <a:pt x="185" y="60"/>
                </a:cubicBezTo>
                <a:lnTo>
                  <a:pt x="168" y="60"/>
                </a:lnTo>
                <a:cubicBezTo>
                  <a:pt x="173" y="60"/>
                  <a:pt x="180" y="60"/>
                  <a:pt x="185" y="57"/>
                </a:cubicBezTo>
                <a:close/>
                <a:moveTo>
                  <a:pt x="192" y="66"/>
                </a:moveTo>
                <a:cubicBezTo>
                  <a:pt x="192" y="66"/>
                  <a:pt x="192" y="70"/>
                  <a:pt x="191" y="70"/>
                </a:cubicBezTo>
                <a:cubicBezTo>
                  <a:pt x="188" y="70"/>
                  <a:pt x="188" y="70"/>
                  <a:pt x="188" y="73"/>
                </a:cubicBezTo>
                <a:cubicBezTo>
                  <a:pt x="188" y="73"/>
                  <a:pt x="189" y="75"/>
                  <a:pt x="191" y="75"/>
                </a:cubicBezTo>
                <a:cubicBezTo>
                  <a:pt x="189" y="75"/>
                  <a:pt x="188" y="75"/>
                  <a:pt x="186" y="73"/>
                </a:cubicBezTo>
                <a:cubicBezTo>
                  <a:pt x="186" y="70"/>
                  <a:pt x="186" y="66"/>
                  <a:pt x="191" y="66"/>
                </a:cubicBezTo>
                <a:lnTo>
                  <a:pt x="191" y="63"/>
                </a:lnTo>
                <a:lnTo>
                  <a:pt x="192" y="63"/>
                </a:lnTo>
                <a:lnTo>
                  <a:pt x="192" y="66"/>
                </a:lnTo>
                <a:close/>
                <a:moveTo>
                  <a:pt x="200" y="79"/>
                </a:moveTo>
                <a:cubicBezTo>
                  <a:pt x="201" y="75"/>
                  <a:pt x="203" y="75"/>
                  <a:pt x="203" y="73"/>
                </a:cubicBezTo>
                <a:cubicBezTo>
                  <a:pt x="203" y="75"/>
                  <a:pt x="203" y="79"/>
                  <a:pt x="200" y="82"/>
                </a:cubicBezTo>
                <a:cubicBezTo>
                  <a:pt x="195" y="82"/>
                  <a:pt x="192" y="75"/>
                  <a:pt x="192" y="75"/>
                </a:cubicBezTo>
                <a:cubicBezTo>
                  <a:pt x="194" y="75"/>
                  <a:pt x="195" y="79"/>
                  <a:pt x="200" y="79"/>
                </a:cubicBezTo>
                <a:close/>
                <a:moveTo>
                  <a:pt x="136" y="45"/>
                </a:moveTo>
                <a:lnTo>
                  <a:pt x="147" y="45"/>
                </a:lnTo>
                <a:cubicBezTo>
                  <a:pt x="145" y="45"/>
                  <a:pt x="141" y="45"/>
                  <a:pt x="136" y="48"/>
                </a:cubicBezTo>
                <a:cubicBezTo>
                  <a:pt x="133" y="45"/>
                  <a:pt x="133" y="42"/>
                  <a:pt x="133" y="42"/>
                </a:cubicBezTo>
                <a:cubicBezTo>
                  <a:pt x="134" y="42"/>
                  <a:pt x="134" y="45"/>
                  <a:pt x="136" y="45"/>
                </a:cubicBezTo>
                <a:close/>
                <a:moveTo>
                  <a:pt x="150" y="54"/>
                </a:moveTo>
                <a:cubicBezTo>
                  <a:pt x="148" y="54"/>
                  <a:pt x="147" y="56"/>
                  <a:pt x="147" y="57"/>
                </a:cubicBezTo>
                <a:lnTo>
                  <a:pt x="147" y="54"/>
                </a:lnTo>
                <a:lnTo>
                  <a:pt x="150" y="51"/>
                </a:lnTo>
                <a:lnTo>
                  <a:pt x="150" y="54"/>
                </a:lnTo>
                <a:close/>
                <a:moveTo>
                  <a:pt x="150" y="60"/>
                </a:moveTo>
                <a:cubicBezTo>
                  <a:pt x="148" y="60"/>
                  <a:pt x="147" y="60"/>
                  <a:pt x="147" y="57"/>
                </a:cubicBezTo>
                <a:cubicBezTo>
                  <a:pt x="148" y="57"/>
                  <a:pt x="150" y="60"/>
                  <a:pt x="150" y="60"/>
                </a:cubicBezTo>
                <a:close/>
                <a:moveTo>
                  <a:pt x="154" y="60"/>
                </a:moveTo>
                <a:cubicBezTo>
                  <a:pt x="156" y="63"/>
                  <a:pt x="156" y="63"/>
                  <a:pt x="154" y="63"/>
                </a:cubicBezTo>
                <a:cubicBezTo>
                  <a:pt x="153" y="60"/>
                  <a:pt x="151" y="60"/>
                  <a:pt x="150" y="60"/>
                </a:cubicBezTo>
                <a:lnTo>
                  <a:pt x="154" y="60"/>
                </a:lnTo>
                <a:close/>
                <a:moveTo>
                  <a:pt x="154" y="66"/>
                </a:moveTo>
                <a:lnTo>
                  <a:pt x="151" y="66"/>
                </a:lnTo>
                <a:lnTo>
                  <a:pt x="151" y="63"/>
                </a:lnTo>
                <a:lnTo>
                  <a:pt x="154" y="66"/>
                </a:lnTo>
                <a:close/>
                <a:moveTo>
                  <a:pt x="148" y="72"/>
                </a:moveTo>
                <a:cubicBezTo>
                  <a:pt x="150" y="71"/>
                  <a:pt x="150" y="69"/>
                  <a:pt x="151" y="67"/>
                </a:cubicBezTo>
                <a:cubicBezTo>
                  <a:pt x="151" y="69"/>
                  <a:pt x="150" y="71"/>
                  <a:pt x="148" y="72"/>
                </a:cubicBezTo>
                <a:close/>
                <a:moveTo>
                  <a:pt x="147" y="73"/>
                </a:moveTo>
                <a:cubicBezTo>
                  <a:pt x="147" y="72"/>
                  <a:pt x="148" y="72"/>
                  <a:pt x="148" y="72"/>
                </a:cubicBezTo>
                <a:lnTo>
                  <a:pt x="147" y="73"/>
                </a:lnTo>
                <a:close/>
                <a:moveTo>
                  <a:pt x="147" y="73"/>
                </a:moveTo>
                <a:lnTo>
                  <a:pt x="145" y="73"/>
                </a:lnTo>
                <a:lnTo>
                  <a:pt x="145" y="70"/>
                </a:lnTo>
                <a:lnTo>
                  <a:pt x="147" y="73"/>
                </a:lnTo>
                <a:close/>
                <a:moveTo>
                  <a:pt x="145" y="75"/>
                </a:moveTo>
                <a:lnTo>
                  <a:pt x="139" y="75"/>
                </a:lnTo>
                <a:lnTo>
                  <a:pt x="138" y="75"/>
                </a:lnTo>
                <a:lnTo>
                  <a:pt x="136" y="75"/>
                </a:lnTo>
                <a:lnTo>
                  <a:pt x="139" y="73"/>
                </a:lnTo>
                <a:lnTo>
                  <a:pt x="139" y="75"/>
                </a:lnTo>
                <a:cubicBezTo>
                  <a:pt x="142" y="75"/>
                  <a:pt x="144" y="73"/>
                  <a:pt x="145" y="73"/>
                </a:cubicBezTo>
                <a:lnTo>
                  <a:pt x="145" y="75"/>
                </a:lnTo>
                <a:close/>
                <a:moveTo>
                  <a:pt x="132" y="75"/>
                </a:moveTo>
                <a:cubicBezTo>
                  <a:pt x="132" y="75"/>
                  <a:pt x="132" y="73"/>
                  <a:pt x="133" y="73"/>
                </a:cubicBezTo>
                <a:lnTo>
                  <a:pt x="133" y="75"/>
                </a:lnTo>
                <a:lnTo>
                  <a:pt x="132" y="75"/>
                </a:lnTo>
                <a:close/>
                <a:moveTo>
                  <a:pt x="121" y="75"/>
                </a:moveTo>
                <a:lnTo>
                  <a:pt x="119" y="75"/>
                </a:lnTo>
                <a:lnTo>
                  <a:pt x="118" y="75"/>
                </a:lnTo>
                <a:lnTo>
                  <a:pt x="121" y="73"/>
                </a:lnTo>
                <a:lnTo>
                  <a:pt x="124" y="75"/>
                </a:lnTo>
                <a:lnTo>
                  <a:pt x="121" y="75"/>
                </a:lnTo>
                <a:close/>
                <a:moveTo>
                  <a:pt x="115" y="73"/>
                </a:moveTo>
                <a:lnTo>
                  <a:pt x="117" y="73"/>
                </a:lnTo>
                <a:lnTo>
                  <a:pt x="117" y="75"/>
                </a:lnTo>
                <a:cubicBezTo>
                  <a:pt x="116" y="75"/>
                  <a:pt x="115" y="74"/>
                  <a:pt x="115" y="73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1" name="Freeform 3337">
            <a:extLst>
              <a:ext uri="{FF2B5EF4-FFF2-40B4-BE49-F238E27FC236}">
                <a16:creationId xmlns:a16="http://schemas.microsoft.com/office/drawing/2014/main" id="{5AD675D5-7E9F-F045-9C84-86EA067B0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3759200"/>
            <a:ext cx="4762" cy="6350"/>
          </a:xfrm>
          <a:custGeom>
            <a:avLst/>
            <a:gdLst>
              <a:gd name="T0" fmla="*/ 1587 w 12"/>
              <a:gd name="T1" fmla="*/ 5953 h 16"/>
              <a:gd name="T2" fmla="*/ 1984 w 12"/>
              <a:gd name="T3" fmla="*/ 1191 h 16"/>
              <a:gd name="T4" fmla="*/ 4365 w 12"/>
              <a:gd name="T5" fmla="*/ 0 h 16"/>
              <a:gd name="T6" fmla="*/ 4365 w 12"/>
              <a:gd name="T7" fmla="*/ 0 h 16"/>
              <a:gd name="T8" fmla="*/ 1984 w 12"/>
              <a:gd name="T9" fmla="*/ 1191 h 16"/>
              <a:gd name="T10" fmla="*/ 1587 w 12"/>
              <a:gd name="T11" fmla="*/ 595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6">
                <a:moveTo>
                  <a:pt x="4" y="15"/>
                </a:moveTo>
                <a:cubicBezTo>
                  <a:pt x="0" y="9"/>
                  <a:pt x="4" y="3"/>
                  <a:pt x="5" y="3"/>
                </a:cubicBezTo>
                <a:cubicBezTo>
                  <a:pt x="7" y="0"/>
                  <a:pt x="10" y="0"/>
                  <a:pt x="11" y="0"/>
                </a:cubicBezTo>
                <a:cubicBezTo>
                  <a:pt x="10" y="0"/>
                  <a:pt x="8" y="0"/>
                  <a:pt x="5" y="3"/>
                </a:cubicBezTo>
                <a:cubicBezTo>
                  <a:pt x="5" y="6"/>
                  <a:pt x="2" y="9"/>
                  <a:pt x="4" y="15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2" name="Freeform 3338">
            <a:extLst>
              <a:ext uri="{FF2B5EF4-FFF2-40B4-BE49-F238E27FC236}">
                <a16:creationId xmlns:a16="http://schemas.microsoft.com/office/drawing/2014/main" id="{547B79D6-0F1D-A844-87C4-F1150FD60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60788"/>
            <a:ext cx="6350" cy="6350"/>
          </a:xfrm>
          <a:custGeom>
            <a:avLst/>
            <a:gdLst>
              <a:gd name="T0" fmla="*/ 1984 w 16"/>
              <a:gd name="T1" fmla="*/ 6016 h 19"/>
              <a:gd name="T2" fmla="*/ 0 w 16"/>
              <a:gd name="T3" fmla="*/ 6016 h 19"/>
              <a:gd name="T4" fmla="*/ 4763 w 16"/>
              <a:gd name="T5" fmla="*/ 5013 h 19"/>
              <a:gd name="T6" fmla="*/ 5556 w 16"/>
              <a:gd name="T7" fmla="*/ 0 h 19"/>
              <a:gd name="T8" fmla="*/ 5953 w 16"/>
              <a:gd name="T9" fmla="*/ 0 h 19"/>
              <a:gd name="T10" fmla="*/ 4763 w 16"/>
              <a:gd name="T11" fmla="*/ 6016 h 19"/>
              <a:gd name="T12" fmla="*/ 1984 w 16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9">
                <a:moveTo>
                  <a:pt x="5" y="18"/>
                </a:moveTo>
                <a:cubicBezTo>
                  <a:pt x="3" y="18"/>
                  <a:pt x="2" y="18"/>
                  <a:pt x="0" y="18"/>
                </a:cubicBezTo>
                <a:cubicBezTo>
                  <a:pt x="5" y="18"/>
                  <a:pt x="8" y="18"/>
                  <a:pt x="12" y="15"/>
                </a:cubicBezTo>
                <a:cubicBezTo>
                  <a:pt x="14" y="12"/>
                  <a:pt x="15" y="6"/>
                  <a:pt x="14" y="0"/>
                </a:cubicBezTo>
                <a:lnTo>
                  <a:pt x="15" y="0"/>
                </a:lnTo>
                <a:cubicBezTo>
                  <a:pt x="15" y="0"/>
                  <a:pt x="15" y="12"/>
                  <a:pt x="12" y="18"/>
                </a:cubicBezTo>
                <a:cubicBezTo>
                  <a:pt x="9" y="18"/>
                  <a:pt x="6" y="18"/>
                  <a:pt x="5" y="18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3" name="Freeform 3339">
            <a:extLst>
              <a:ext uri="{FF2B5EF4-FFF2-40B4-BE49-F238E27FC236}">
                <a16:creationId xmlns:a16="http://schemas.microsoft.com/office/drawing/2014/main" id="{68360881-B0EB-C14D-AE8A-6134A31B7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749675"/>
            <a:ext cx="19050" cy="17463"/>
          </a:xfrm>
          <a:custGeom>
            <a:avLst/>
            <a:gdLst>
              <a:gd name="T0" fmla="*/ 15522 w 54"/>
              <a:gd name="T1" fmla="*/ 17107 h 49"/>
              <a:gd name="T2" fmla="*/ 15522 w 54"/>
              <a:gd name="T3" fmla="*/ 17107 h 49"/>
              <a:gd name="T4" fmla="*/ 17286 w 54"/>
              <a:gd name="T5" fmla="*/ 16037 h 49"/>
              <a:gd name="T6" fmla="*/ 18697 w 54"/>
              <a:gd name="T7" fmla="*/ 12830 h 49"/>
              <a:gd name="T8" fmla="*/ 18697 w 54"/>
              <a:gd name="T9" fmla="*/ 12830 h 49"/>
              <a:gd name="T10" fmla="*/ 17286 w 54"/>
              <a:gd name="T11" fmla="*/ 16037 h 49"/>
              <a:gd name="T12" fmla="*/ 15522 w 54"/>
              <a:gd name="T13" fmla="*/ 17107 h 49"/>
              <a:gd name="T14" fmla="*/ 2822 w 54"/>
              <a:gd name="T15" fmla="*/ 3207 h 49"/>
              <a:gd name="T16" fmla="*/ 2117 w 54"/>
              <a:gd name="T17" fmla="*/ 2138 h 49"/>
              <a:gd name="T18" fmla="*/ 0 w 54"/>
              <a:gd name="T19" fmla="*/ 0 h 49"/>
              <a:gd name="T20" fmla="*/ 0 w 54"/>
              <a:gd name="T21" fmla="*/ 0 h 49"/>
              <a:gd name="T22" fmla="*/ 2822 w 54"/>
              <a:gd name="T23" fmla="*/ 2138 h 49"/>
              <a:gd name="T24" fmla="*/ 2822 w 54"/>
              <a:gd name="T25" fmla="*/ 3207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4" h="49">
                <a:moveTo>
                  <a:pt x="44" y="48"/>
                </a:moveTo>
                <a:lnTo>
                  <a:pt x="44" y="48"/>
                </a:lnTo>
                <a:cubicBezTo>
                  <a:pt x="46" y="48"/>
                  <a:pt x="47" y="45"/>
                  <a:pt x="49" y="45"/>
                </a:cubicBezTo>
                <a:cubicBezTo>
                  <a:pt x="52" y="42"/>
                  <a:pt x="53" y="39"/>
                  <a:pt x="53" y="36"/>
                </a:cubicBezTo>
                <a:cubicBezTo>
                  <a:pt x="53" y="39"/>
                  <a:pt x="53" y="42"/>
                  <a:pt x="49" y="45"/>
                </a:cubicBezTo>
                <a:cubicBezTo>
                  <a:pt x="47" y="48"/>
                  <a:pt x="46" y="48"/>
                  <a:pt x="44" y="48"/>
                </a:cubicBezTo>
                <a:close/>
                <a:moveTo>
                  <a:pt x="8" y="9"/>
                </a:moveTo>
                <a:cubicBezTo>
                  <a:pt x="8" y="9"/>
                  <a:pt x="8" y="9"/>
                  <a:pt x="6" y="6"/>
                </a:cubicBezTo>
                <a:cubicBezTo>
                  <a:pt x="5" y="3"/>
                  <a:pt x="3" y="0"/>
                  <a:pt x="0" y="0"/>
                </a:cubicBezTo>
                <a:cubicBezTo>
                  <a:pt x="5" y="0"/>
                  <a:pt x="6" y="3"/>
                  <a:pt x="8" y="6"/>
                </a:cubicBezTo>
                <a:cubicBezTo>
                  <a:pt x="8" y="9"/>
                  <a:pt x="8" y="9"/>
                  <a:pt x="8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4" name="Freeform 3340">
            <a:extLst>
              <a:ext uri="{FF2B5EF4-FFF2-40B4-BE49-F238E27FC236}">
                <a16:creationId xmlns:a16="http://schemas.microsoft.com/office/drawing/2014/main" id="{D80E998A-73CE-674C-9D0D-6C8ECABCE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757613"/>
            <a:ext cx="3175" cy="1587"/>
          </a:xfrm>
          <a:custGeom>
            <a:avLst/>
            <a:gdLst>
              <a:gd name="T0" fmla="*/ 1361 w 7"/>
              <a:gd name="T1" fmla="*/ 1190 h 4"/>
              <a:gd name="T2" fmla="*/ 0 w 7"/>
              <a:gd name="T3" fmla="*/ 1190 h 4"/>
              <a:gd name="T4" fmla="*/ 0 w 7"/>
              <a:gd name="T5" fmla="*/ 0 h 4"/>
              <a:gd name="T6" fmla="*/ 2721 w 7"/>
              <a:gd name="T7" fmla="*/ 0 h 4"/>
              <a:gd name="T8" fmla="*/ 1361 w 7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3" y="3"/>
                </a:moveTo>
                <a:cubicBezTo>
                  <a:pt x="1" y="3"/>
                  <a:pt x="1" y="3"/>
                  <a:pt x="0" y="3"/>
                </a:cubicBezTo>
                <a:lnTo>
                  <a:pt x="0" y="0"/>
                </a:lnTo>
                <a:cubicBezTo>
                  <a:pt x="3" y="3"/>
                  <a:pt x="6" y="0"/>
                  <a:pt x="6" y="0"/>
                </a:cubicBezTo>
                <a:cubicBezTo>
                  <a:pt x="6" y="0"/>
                  <a:pt x="4" y="3"/>
                  <a:pt x="3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5" name="Freeform 3341">
            <a:extLst>
              <a:ext uri="{FF2B5EF4-FFF2-40B4-BE49-F238E27FC236}">
                <a16:creationId xmlns:a16="http://schemas.microsoft.com/office/drawing/2014/main" id="{EC62C5A7-0572-464F-B923-7F8AA547D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7388" y="3757613"/>
            <a:ext cx="3175" cy="4762"/>
          </a:xfrm>
          <a:custGeom>
            <a:avLst/>
            <a:gdLst>
              <a:gd name="T0" fmla="*/ 0 w 10"/>
              <a:gd name="T1" fmla="*/ 4396 h 13"/>
              <a:gd name="T2" fmla="*/ 953 w 10"/>
              <a:gd name="T3" fmla="*/ 3297 h 13"/>
              <a:gd name="T4" fmla="*/ 2540 w 10"/>
              <a:gd name="T5" fmla="*/ 1099 h 13"/>
              <a:gd name="T6" fmla="*/ 2540 w 10"/>
              <a:gd name="T7" fmla="*/ 0 h 13"/>
              <a:gd name="T8" fmla="*/ 2858 w 10"/>
              <a:gd name="T9" fmla="*/ 0 h 13"/>
              <a:gd name="T10" fmla="*/ 2858 w 10"/>
              <a:gd name="T11" fmla="*/ 1099 h 13"/>
              <a:gd name="T12" fmla="*/ 1588 w 10"/>
              <a:gd name="T13" fmla="*/ 3297 h 13"/>
              <a:gd name="T14" fmla="*/ 0 w 10"/>
              <a:gd name="T15" fmla="*/ 4396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3">
                <a:moveTo>
                  <a:pt x="0" y="12"/>
                </a:moveTo>
                <a:lnTo>
                  <a:pt x="3" y="9"/>
                </a:lnTo>
                <a:cubicBezTo>
                  <a:pt x="6" y="6"/>
                  <a:pt x="6" y="6"/>
                  <a:pt x="8" y="3"/>
                </a:cubicBezTo>
                <a:lnTo>
                  <a:pt x="8" y="0"/>
                </a:lnTo>
                <a:lnTo>
                  <a:pt x="9" y="0"/>
                </a:lnTo>
                <a:lnTo>
                  <a:pt x="9" y="3"/>
                </a:lnTo>
                <a:cubicBezTo>
                  <a:pt x="6" y="6"/>
                  <a:pt x="6" y="9"/>
                  <a:pt x="5" y="9"/>
                </a:cubicBezTo>
                <a:lnTo>
                  <a:pt x="0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6" name="Freeform 3342">
            <a:extLst>
              <a:ext uri="{FF2B5EF4-FFF2-40B4-BE49-F238E27FC236}">
                <a16:creationId xmlns:a16="http://schemas.microsoft.com/office/drawing/2014/main" id="{6EDF6379-C86B-B045-A1C8-255093C02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748088"/>
            <a:ext cx="17463" cy="15875"/>
          </a:xfrm>
          <a:custGeom>
            <a:avLst/>
            <a:gdLst>
              <a:gd name="T0" fmla="*/ 2138 w 49"/>
              <a:gd name="T1" fmla="*/ 15506 h 43"/>
              <a:gd name="T2" fmla="*/ 2138 w 49"/>
              <a:gd name="T3" fmla="*/ 15506 h 43"/>
              <a:gd name="T4" fmla="*/ 4277 w 49"/>
              <a:gd name="T5" fmla="*/ 13291 h 43"/>
              <a:gd name="T6" fmla="*/ 2138 w 49"/>
              <a:gd name="T7" fmla="*/ 15506 h 43"/>
              <a:gd name="T8" fmla="*/ 16750 w 49"/>
              <a:gd name="T9" fmla="*/ 5538 h 43"/>
              <a:gd name="T10" fmla="*/ 16037 w 49"/>
              <a:gd name="T11" fmla="*/ 3323 h 43"/>
              <a:gd name="T12" fmla="*/ 17107 w 49"/>
              <a:gd name="T13" fmla="*/ 0 h 43"/>
              <a:gd name="T14" fmla="*/ 17107 w 49"/>
              <a:gd name="T15" fmla="*/ 0 h 43"/>
              <a:gd name="T16" fmla="*/ 16750 w 49"/>
              <a:gd name="T17" fmla="*/ 3323 h 43"/>
              <a:gd name="T18" fmla="*/ 16750 w 49"/>
              <a:gd name="T19" fmla="*/ 5538 h 43"/>
              <a:gd name="T20" fmla="*/ 13899 w 49"/>
              <a:gd name="T21" fmla="*/ 4430 h 43"/>
              <a:gd name="T22" fmla="*/ 13899 w 49"/>
              <a:gd name="T23" fmla="*/ 3323 h 43"/>
              <a:gd name="T24" fmla="*/ 13899 w 49"/>
              <a:gd name="T25" fmla="*/ 2215 h 43"/>
              <a:gd name="T26" fmla="*/ 14968 w 49"/>
              <a:gd name="T27" fmla="*/ 1108 h 43"/>
              <a:gd name="T28" fmla="*/ 15681 w 49"/>
              <a:gd name="T29" fmla="*/ 0 h 43"/>
              <a:gd name="T30" fmla="*/ 14968 w 49"/>
              <a:gd name="T31" fmla="*/ 2215 h 43"/>
              <a:gd name="T32" fmla="*/ 13899 w 49"/>
              <a:gd name="T33" fmla="*/ 3323 h 43"/>
              <a:gd name="T34" fmla="*/ 13899 w 49"/>
              <a:gd name="T35" fmla="*/ 4430 h 43"/>
              <a:gd name="T36" fmla="*/ 356 w 49"/>
              <a:gd name="T37" fmla="*/ 3323 h 43"/>
              <a:gd name="T38" fmla="*/ 1069 w 49"/>
              <a:gd name="T39" fmla="*/ 0 h 43"/>
              <a:gd name="T40" fmla="*/ 1069 w 49"/>
              <a:gd name="T41" fmla="*/ 1108 h 43"/>
              <a:gd name="T42" fmla="*/ 356 w 49"/>
              <a:gd name="T43" fmla="*/ 3323 h 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" h="43">
                <a:moveTo>
                  <a:pt x="6" y="42"/>
                </a:moveTo>
                <a:lnTo>
                  <a:pt x="6" y="42"/>
                </a:lnTo>
                <a:cubicBezTo>
                  <a:pt x="9" y="39"/>
                  <a:pt x="12" y="36"/>
                  <a:pt x="12" y="36"/>
                </a:cubicBezTo>
                <a:cubicBezTo>
                  <a:pt x="12" y="39"/>
                  <a:pt x="10" y="42"/>
                  <a:pt x="6" y="42"/>
                </a:cubicBezTo>
                <a:close/>
                <a:moveTo>
                  <a:pt x="47" y="15"/>
                </a:moveTo>
                <a:cubicBezTo>
                  <a:pt x="45" y="15"/>
                  <a:pt x="47" y="12"/>
                  <a:pt x="45" y="9"/>
                </a:cubicBezTo>
                <a:cubicBezTo>
                  <a:pt x="45" y="6"/>
                  <a:pt x="45" y="3"/>
                  <a:pt x="48" y="0"/>
                </a:cubicBezTo>
                <a:cubicBezTo>
                  <a:pt x="47" y="6"/>
                  <a:pt x="45" y="6"/>
                  <a:pt x="47" y="9"/>
                </a:cubicBezTo>
                <a:cubicBezTo>
                  <a:pt x="48" y="12"/>
                  <a:pt x="47" y="15"/>
                  <a:pt x="47" y="15"/>
                </a:cubicBezTo>
                <a:close/>
                <a:moveTo>
                  <a:pt x="39" y="12"/>
                </a:moveTo>
                <a:cubicBezTo>
                  <a:pt x="38" y="12"/>
                  <a:pt x="38" y="9"/>
                  <a:pt x="39" y="9"/>
                </a:cubicBezTo>
                <a:lnTo>
                  <a:pt x="39" y="6"/>
                </a:lnTo>
                <a:cubicBezTo>
                  <a:pt x="41" y="6"/>
                  <a:pt x="42" y="6"/>
                  <a:pt x="42" y="3"/>
                </a:cubicBezTo>
                <a:lnTo>
                  <a:pt x="44" y="0"/>
                </a:lnTo>
                <a:cubicBezTo>
                  <a:pt x="44" y="6"/>
                  <a:pt x="42" y="6"/>
                  <a:pt x="42" y="6"/>
                </a:cubicBezTo>
                <a:cubicBezTo>
                  <a:pt x="41" y="9"/>
                  <a:pt x="41" y="9"/>
                  <a:pt x="39" y="9"/>
                </a:cubicBezTo>
                <a:lnTo>
                  <a:pt x="39" y="12"/>
                </a:lnTo>
                <a:close/>
                <a:moveTo>
                  <a:pt x="1" y="9"/>
                </a:moveTo>
                <a:cubicBezTo>
                  <a:pt x="0" y="6"/>
                  <a:pt x="0" y="3"/>
                  <a:pt x="3" y="0"/>
                </a:cubicBezTo>
                <a:lnTo>
                  <a:pt x="3" y="3"/>
                </a:lnTo>
                <a:cubicBezTo>
                  <a:pt x="1" y="6"/>
                  <a:pt x="1" y="9"/>
                  <a:pt x="1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7" name="Freeform 3343">
            <a:extLst>
              <a:ext uri="{FF2B5EF4-FFF2-40B4-BE49-F238E27FC236}">
                <a16:creationId xmlns:a16="http://schemas.microsoft.com/office/drawing/2014/main" id="{AB59D984-66EB-FE4D-8835-8472BF0A7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3757613"/>
            <a:ext cx="1587" cy="6350"/>
          </a:xfrm>
          <a:custGeom>
            <a:avLst/>
            <a:gdLst>
              <a:gd name="T0" fmla="*/ 1058 w 6"/>
              <a:gd name="T1" fmla="*/ 5953 h 16"/>
              <a:gd name="T2" fmla="*/ 529 w 6"/>
              <a:gd name="T3" fmla="*/ 2381 h 16"/>
              <a:gd name="T4" fmla="*/ 1323 w 6"/>
              <a:gd name="T5" fmla="*/ 0 h 16"/>
              <a:gd name="T6" fmla="*/ 1323 w 6"/>
              <a:gd name="T7" fmla="*/ 1191 h 16"/>
              <a:gd name="T8" fmla="*/ 1058 w 6"/>
              <a:gd name="T9" fmla="*/ 2381 h 16"/>
              <a:gd name="T10" fmla="*/ 1058 w 6"/>
              <a:gd name="T11" fmla="*/ 595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6">
                <a:moveTo>
                  <a:pt x="4" y="15"/>
                </a:moveTo>
                <a:cubicBezTo>
                  <a:pt x="0" y="12"/>
                  <a:pt x="0" y="9"/>
                  <a:pt x="2" y="6"/>
                </a:cubicBezTo>
                <a:cubicBezTo>
                  <a:pt x="4" y="3"/>
                  <a:pt x="5" y="3"/>
                  <a:pt x="5" y="0"/>
                </a:cubicBezTo>
                <a:lnTo>
                  <a:pt x="5" y="3"/>
                </a:lnTo>
                <a:cubicBezTo>
                  <a:pt x="5" y="3"/>
                  <a:pt x="4" y="3"/>
                  <a:pt x="4" y="6"/>
                </a:cubicBezTo>
                <a:cubicBezTo>
                  <a:pt x="2" y="9"/>
                  <a:pt x="2" y="12"/>
                  <a:pt x="4" y="15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8" name="Freeform 3344">
            <a:extLst>
              <a:ext uri="{FF2B5EF4-FFF2-40B4-BE49-F238E27FC236}">
                <a16:creationId xmlns:a16="http://schemas.microsoft.com/office/drawing/2014/main" id="{0CF957FC-8B33-FD41-965E-4114F97F9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0" y="3751263"/>
            <a:ext cx="42863" cy="3175"/>
          </a:xfrm>
          <a:custGeom>
            <a:avLst/>
            <a:gdLst>
              <a:gd name="T0" fmla="*/ 0 w 118"/>
              <a:gd name="T1" fmla="*/ 1905 h 10"/>
              <a:gd name="T2" fmla="*/ 1090 w 118"/>
              <a:gd name="T3" fmla="*/ 953 h 10"/>
              <a:gd name="T4" fmla="*/ 726 w 118"/>
              <a:gd name="T5" fmla="*/ 1905 h 10"/>
              <a:gd name="T6" fmla="*/ 0 w 118"/>
              <a:gd name="T7" fmla="*/ 1905 h 10"/>
              <a:gd name="T8" fmla="*/ 2179 w 118"/>
              <a:gd name="T9" fmla="*/ 1905 h 10"/>
              <a:gd name="T10" fmla="*/ 2906 w 118"/>
              <a:gd name="T11" fmla="*/ 1905 h 10"/>
              <a:gd name="T12" fmla="*/ 2906 w 118"/>
              <a:gd name="T13" fmla="*/ 953 h 10"/>
              <a:gd name="T14" fmla="*/ 3996 w 118"/>
              <a:gd name="T15" fmla="*/ 1905 h 10"/>
              <a:gd name="T16" fmla="*/ 3269 w 118"/>
              <a:gd name="T17" fmla="*/ 1905 h 10"/>
              <a:gd name="T18" fmla="*/ 2906 w 118"/>
              <a:gd name="T19" fmla="*/ 1905 h 10"/>
              <a:gd name="T20" fmla="*/ 2179 w 118"/>
              <a:gd name="T21" fmla="*/ 2858 h 10"/>
              <a:gd name="T22" fmla="*/ 2179 w 118"/>
              <a:gd name="T23" fmla="*/ 1905 h 10"/>
              <a:gd name="T24" fmla="*/ 5449 w 118"/>
              <a:gd name="T25" fmla="*/ 2858 h 10"/>
              <a:gd name="T26" fmla="*/ 5085 w 118"/>
              <a:gd name="T27" fmla="*/ 2858 h 10"/>
              <a:gd name="T28" fmla="*/ 7265 w 118"/>
              <a:gd name="T29" fmla="*/ 1905 h 10"/>
              <a:gd name="T30" fmla="*/ 5449 w 118"/>
              <a:gd name="T31" fmla="*/ 2858 h 10"/>
              <a:gd name="T32" fmla="*/ 35235 w 118"/>
              <a:gd name="T33" fmla="*/ 1905 h 10"/>
              <a:gd name="T34" fmla="*/ 36688 w 118"/>
              <a:gd name="T35" fmla="*/ 953 h 10"/>
              <a:gd name="T36" fmla="*/ 37414 w 118"/>
              <a:gd name="T37" fmla="*/ 0 h 10"/>
              <a:gd name="T38" fmla="*/ 36688 w 118"/>
              <a:gd name="T39" fmla="*/ 1905 h 10"/>
              <a:gd name="T40" fmla="*/ 35235 w 118"/>
              <a:gd name="T41" fmla="*/ 1905 h 10"/>
              <a:gd name="T42" fmla="*/ 40320 w 118"/>
              <a:gd name="T43" fmla="*/ 1905 h 10"/>
              <a:gd name="T44" fmla="*/ 39957 w 118"/>
              <a:gd name="T45" fmla="*/ 1905 h 10"/>
              <a:gd name="T46" fmla="*/ 42500 w 118"/>
              <a:gd name="T47" fmla="*/ 953 h 10"/>
              <a:gd name="T48" fmla="*/ 40320 w 118"/>
              <a:gd name="T49" fmla="*/ 1905 h 10"/>
              <a:gd name="T50" fmla="*/ 38141 w 118"/>
              <a:gd name="T51" fmla="*/ 1905 h 10"/>
              <a:gd name="T52" fmla="*/ 39957 w 118"/>
              <a:gd name="T53" fmla="*/ 0 h 10"/>
              <a:gd name="T54" fmla="*/ 38141 w 118"/>
              <a:gd name="T55" fmla="*/ 1905 h 1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8" h="10">
                <a:moveTo>
                  <a:pt x="0" y="6"/>
                </a:moveTo>
                <a:cubicBezTo>
                  <a:pt x="2" y="3"/>
                  <a:pt x="2" y="3"/>
                  <a:pt x="3" y="3"/>
                </a:cubicBezTo>
                <a:cubicBezTo>
                  <a:pt x="3" y="6"/>
                  <a:pt x="2" y="6"/>
                  <a:pt x="2" y="6"/>
                </a:cubicBezTo>
                <a:lnTo>
                  <a:pt x="0" y="6"/>
                </a:lnTo>
                <a:close/>
                <a:moveTo>
                  <a:pt x="6" y="6"/>
                </a:moveTo>
                <a:lnTo>
                  <a:pt x="8" y="6"/>
                </a:lnTo>
                <a:lnTo>
                  <a:pt x="8" y="3"/>
                </a:lnTo>
                <a:cubicBezTo>
                  <a:pt x="9" y="3"/>
                  <a:pt x="11" y="6"/>
                  <a:pt x="11" y="6"/>
                </a:cubicBezTo>
                <a:lnTo>
                  <a:pt x="9" y="6"/>
                </a:lnTo>
                <a:lnTo>
                  <a:pt x="8" y="6"/>
                </a:lnTo>
                <a:cubicBezTo>
                  <a:pt x="9" y="6"/>
                  <a:pt x="8" y="9"/>
                  <a:pt x="6" y="9"/>
                </a:cubicBezTo>
                <a:cubicBezTo>
                  <a:pt x="6" y="9"/>
                  <a:pt x="8" y="6"/>
                  <a:pt x="6" y="6"/>
                </a:cubicBezTo>
                <a:close/>
                <a:moveTo>
                  <a:pt x="15" y="9"/>
                </a:moveTo>
                <a:lnTo>
                  <a:pt x="14" y="9"/>
                </a:lnTo>
                <a:cubicBezTo>
                  <a:pt x="17" y="9"/>
                  <a:pt x="20" y="6"/>
                  <a:pt x="20" y="6"/>
                </a:cubicBezTo>
                <a:cubicBezTo>
                  <a:pt x="20" y="6"/>
                  <a:pt x="18" y="9"/>
                  <a:pt x="15" y="9"/>
                </a:cubicBezTo>
                <a:close/>
                <a:moveTo>
                  <a:pt x="97" y="6"/>
                </a:moveTo>
                <a:cubicBezTo>
                  <a:pt x="99" y="6"/>
                  <a:pt x="99" y="6"/>
                  <a:pt x="101" y="3"/>
                </a:cubicBezTo>
                <a:lnTo>
                  <a:pt x="103" y="0"/>
                </a:lnTo>
                <a:lnTo>
                  <a:pt x="101" y="6"/>
                </a:lnTo>
                <a:lnTo>
                  <a:pt x="97" y="6"/>
                </a:lnTo>
                <a:close/>
                <a:moveTo>
                  <a:pt x="111" y="6"/>
                </a:moveTo>
                <a:lnTo>
                  <a:pt x="110" y="6"/>
                </a:lnTo>
                <a:cubicBezTo>
                  <a:pt x="111" y="3"/>
                  <a:pt x="117" y="3"/>
                  <a:pt x="117" y="3"/>
                </a:cubicBezTo>
                <a:lnTo>
                  <a:pt x="111" y="6"/>
                </a:lnTo>
                <a:close/>
                <a:moveTo>
                  <a:pt x="105" y="6"/>
                </a:moveTo>
                <a:cubicBezTo>
                  <a:pt x="106" y="3"/>
                  <a:pt x="110" y="0"/>
                  <a:pt x="110" y="0"/>
                </a:cubicBezTo>
                <a:cubicBezTo>
                  <a:pt x="110" y="3"/>
                  <a:pt x="106" y="3"/>
                  <a:pt x="105" y="6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9" name="Freeform 3345">
            <a:extLst>
              <a:ext uri="{FF2B5EF4-FFF2-40B4-BE49-F238E27FC236}">
                <a16:creationId xmlns:a16="http://schemas.microsoft.com/office/drawing/2014/main" id="{1D21FCD2-E4C0-0946-86BB-934AEA097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0" y="3752850"/>
            <a:ext cx="3175" cy="1588"/>
          </a:xfrm>
          <a:custGeom>
            <a:avLst/>
            <a:gdLst>
              <a:gd name="T0" fmla="*/ 1191 w 8"/>
              <a:gd name="T1" fmla="*/ 0 h 4"/>
              <a:gd name="T2" fmla="*/ 2778 w 8"/>
              <a:gd name="T3" fmla="*/ 0 h 4"/>
              <a:gd name="T4" fmla="*/ 1588 w 8"/>
              <a:gd name="T5" fmla="*/ 1191 h 4"/>
              <a:gd name="T6" fmla="*/ 0 w 8"/>
              <a:gd name="T7" fmla="*/ 1191 h 4"/>
              <a:gd name="T8" fmla="*/ 1191 w 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3" y="0"/>
                </a:moveTo>
                <a:lnTo>
                  <a:pt x="7" y="0"/>
                </a:lnTo>
                <a:cubicBezTo>
                  <a:pt x="7" y="0"/>
                  <a:pt x="6" y="0"/>
                  <a:pt x="4" y="3"/>
                </a:cubicBezTo>
                <a:lnTo>
                  <a:pt x="0" y="3"/>
                </a:lnTo>
                <a:cubicBezTo>
                  <a:pt x="1" y="3"/>
                  <a:pt x="3" y="3"/>
                  <a:pt x="3" y="0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0" name="Freeform 3346">
            <a:extLst>
              <a:ext uri="{FF2B5EF4-FFF2-40B4-BE49-F238E27FC236}">
                <a16:creationId xmlns:a16="http://schemas.microsoft.com/office/drawing/2014/main" id="{B0ADC6B5-F7F7-AA4B-A40C-1036442D5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3748088"/>
            <a:ext cx="26988" cy="19050"/>
          </a:xfrm>
          <a:custGeom>
            <a:avLst/>
            <a:gdLst>
              <a:gd name="T0" fmla="*/ 2453 w 77"/>
              <a:gd name="T1" fmla="*/ 16625 h 55"/>
              <a:gd name="T2" fmla="*/ 3505 w 77"/>
              <a:gd name="T3" fmla="*/ 15586 h 55"/>
              <a:gd name="T4" fmla="*/ 4206 w 77"/>
              <a:gd name="T5" fmla="*/ 15586 h 55"/>
              <a:gd name="T6" fmla="*/ 4206 w 77"/>
              <a:gd name="T7" fmla="*/ 15586 h 55"/>
              <a:gd name="T8" fmla="*/ 2103 w 77"/>
              <a:gd name="T9" fmla="*/ 17665 h 55"/>
              <a:gd name="T10" fmla="*/ 1051 w 77"/>
              <a:gd name="T11" fmla="*/ 17665 h 55"/>
              <a:gd name="T12" fmla="*/ 1051 w 77"/>
              <a:gd name="T13" fmla="*/ 18704 h 55"/>
              <a:gd name="T14" fmla="*/ 0 w 77"/>
              <a:gd name="T15" fmla="*/ 18704 h 55"/>
              <a:gd name="T16" fmla="*/ 2453 w 77"/>
              <a:gd name="T17" fmla="*/ 16625 h 55"/>
              <a:gd name="T18" fmla="*/ 22782 w 77"/>
              <a:gd name="T19" fmla="*/ 3117 h 55"/>
              <a:gd name="T20" fmla="*/ 19628 w 77"/>
              <a:gd name="T21" fmla="*/ 2078 h 55"/>
              <a:gd name="T22" fmla="*/ 22782 w 77"/>
              <a:gd name="T23" fmla="*/ 3117 h 55"/>
              <a:gd name="T24" fmla="*/ 23834 w 77"/>
              <a:gd name="T25" fmla="*/ 1039 h 55"/>
              <a:gd name="T26" fmla="*/ 22081 w 77"/>
              <a:gd name="T27" fmla="*/ 1039 h 55"/>
              <a:gd name="T28" fmla="*/ 26638 w 77"/>
              <a:gd name="T29" fmla="*/ 0 h 55"/>
              <a:gd name="T30" fmla="*/ 26638 w 77"/>
              <a:gd name="T31" fmla="*/ 1039 h 55"/>
              <a:gd name="T32" fmla="*/ 23834 w 77"/>
              <a:gd name="T33" fmla="*/ 1039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7" h="55">
                <a:moveTo>
                  <a:pt x="7" y="48"/>
                </a:moveTo>
                <a:lnTo>
                  <a:pt x="10" y="45"/>
                </a:lnTo>
                <a:lnTo>
                  <a:pt x="12" y="45"/>
                </a:lnTo>
                <a:cubicBezTo>
                  <a:pt x="12" y="45"/>
                  <a:pt x="13" y="45"/>
                  <a:pt x="12" y="45"/>
                </a:cubicBezTo>
                <a:cubicBezTo>
                  <a:pt x="10" y="48"/>
                  <a:pt x="7" y="48"/>
                  <a:pt x="6" y="51"/>
                </a:cubicBezTo>
                <a:lnTo>
                  <a:pt x="3" y="51"/>
                </a:lnTo>
                <a:lnTo>
                  <a:pt x="3" y="54"/>
                </a:lnTo>
                <a:lnTo>
                  <a:pt x="0" y="54"/>
                </a:lnTo>
                <a:cubicBezTo>
                  <a:pt x="0" y="51"/>
                  <a:pt x="3" y="48"/>
                  <a:pt x="7" y="48"/>
                </a:cubicBezTo>
                <a:close/>
                <a:moveTo>
                  <a:pt x="65" y="9"/>
                </a:moveTo>
                <a:cubicBezTo>
                  <a:pt x="59" y="9"/>
                  <a:pt x="56" y="6"/>
                  <a:pt x="56" y="6"/>
                </a:cubicBezTo>
                <a:cubicBezTo>
                  <a:pt x="57" y="3"/>
                  <a:pt x="60" y="9"/>
                  <a:pt x="65" y="9"/>
                </a:cubicBezTo>
                <a:close/>
                <a:moveTo>
                  <a:pt x="68" y="3"/>
                </a:moveTo>
                <a:lnTo>
                  <a:pt x="63" y="3"/>
                </a:lnTo>
                <a:cubicBezTo>
                  <a:pt x="69" y="3"/>
                  <a:pt x="72" y="3"/>
                  <a:pt x="76" y="0"/>
                </a:cubicBezTo>
                <a:lnTo>
                  <a:pt x="76" y="3"/>
                </a:lnTo>
                <a:lnTo>
                  <a:pt x="68" y="3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1" name="Freeform 3347">
            <a:extLst>
              <a:ext uri="{FF2B5EF4-FFF2-40B4-BE49-F238E27FC236}">
                <a16:creationId xmlns:a16="http://schemas.microsoft.com/office/drawing/2014/main" id="{E24098E1-6AC7-5D44-858A-E830AB1BB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3762375"/>
            <a:ext cx="3175" cy="4763"/>
          </a:xfrm>
          <a:custGeom>
            <a:avLst/>
            <a:gdLst>
              <a:gd name="T0" fmla="*/ 0 w 7"/>
              <a:gd name="T1" fmla="*/ 4397 h 13"/>
              <a:gd name="T2" fmla="*/ 1361 w 7"/>
              <a:gd name="T3" fmla="*/ 2198 h 13"/>
              <a:gd name="T4" fmla="*/ 1361 w 7"/>
              <a:gd name="T5" fmla="*/ 0 h 13"/>
              <a:gd name="T6" fmla="*/ 1361 w 7"/>
              <a:gd name="T7" fmla="*/ 0 h 13"/>
              <a:gd name="T8" fmla="*/ 1361 w 7"/>
              <a:gd name="T9" fmla="*/ 0 h 13"/>
              <a:gd name="T10" fmla="*/ 2268 w 7"/>
              <a:gd name="T11" fmla="*/ 2198 h 13"/>
              <a:gd name="T12" fmla="*/ 0 w 7"/>
              <a:gd name="T13" fmla="*/ 439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3">
                <a:moveTo>
                  <a:pt x="0" y="12"/>
                </a:moveTo>
                <a:cubicBezTo>
                  <a:pt x="2" y="9"/>
                  <a:pt x="3" y="9"/>
                  <a:pt x="3" y="6"/>
                </a:cubicBezTo>
                <a:cubicBezTo>
                  <a:pt x="5" y="6"/>
                  <a:pt x="5" y="3"/>
                  <a:pt x="3" y="0"/>
                </a:cubicBezTo>
                <a:cubicBezTo>
                  <a:pt x="5" y="3"/>
                  <a:pt x="6" y="6"/>
                  <a:pt x="5" y="6"/>
                </a:cubicBezTo>
                <a:cubicBezTo>
                  <a:pt x="3" y="9"/>
                  <a:pt x="3" y="12"/>
                  <a:pt x="0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2" name="Freeform 3348">
            <a:extLst>
              <a:ext uri="{FF2B5EF4-FFF2-40B4-BE49-F238E27FC236}">
                <a16:creationId xmlns:a16="http://schemas.microsoft.com/office/drawing/2014/main" id="{2DBA6E33-C346-CF48-9783-DF304DC93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3756025"/>
            <a:ext cx="1588" cy="3175"/>
          </a:xfrm>
          <a:custGeom>
            <a:avLst/>
            <a:gdLst>
              <a:gd name="T0" fmla="*/ 794 w 6"/>
              <a:gd name="T1" fmla="*/ 2822 h 9"/>
              <a:gd name="T2" fmla="*/ 0 w 6"/>
              <a:gd name="T3" fmla="*/ 2822 h 9"/>
              <a:gd name="T4" fmla="*/ 794 w 6"/>
              <a:gd name="T5" fmla="*/ 1764 h 9"/>
              <a:gd name="T6" fmla="*/ 265 w 6"/>
              <a:gd name="T7" fmla="*/ 0 h 9"/>
              <a:gd name="T8" fmla="*/ 794 w 6"/>
              <a:gd name="T9" fmla="*/ 1764 h 9"/>
              <a:gd name="T10" fmla="*/ 1323 w 6"/>
              <a:gd name="T11" fmla="*/ 2822 h 9"/>
              <a:gd name="T12" fmla="*/ 794 w 6"/>
              <a:gd name="T13" fmla="*/ 2822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9">
                <a:moveTo>
                  <a:pt x="3" y="8"/>
                </a:moveTo>
                <a:lnTo>
                  <a:pt x="0" y="8"/>
                </a:lnTo>
                <a:cubicBezTo>
                  <a:pt x="1" y="5"/>
                  <a:pt x="2" y="5"/>
                  <a:pt x="3" y="5"/>
                </a:cubicBezTo>
                <a:cubicBezTo>
                  <a:pt x="3" y="3"/>
                  <a:pt x="3" y="1"/>
                  <a:pt x="1" y="0"/>
                </a:cubicBezTo>
                <a:cubicBezTo>
                  <a:pt x="3" y="2"/>
                  <a:pt x="3" y="2"/>
                  <a:pt x="3" y="5"/>
                </a:cubicBezTo>
                <a:lnTo>
                  <a:pt x="5" y="8"/>
                </a:lnTo>
                <a:lnTo>
                  <a:pt x="3" y="8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3" name="Freeform 3349">
            <a:extLst>
              <a:ext uri="{FF2B5EF4-FFF2-40B4-BE49-F238E27FC236}">
                <a16:creationId xmlns:a16="http://schemas.microsoft.com/office/drawing/2014/main" id="{E6854551-50FE-6342-8D63-E03D52801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3757613"/>
            <a:ext cx="4762" cy="6350"/>
          </a:xfrm>
          <a:custGeom>
            <a:avLst/>
            <a:gdLst>
              <a:gd name="T0" fmla="*/ 0 w 12"/>
              <a:gd name="T1" fmla="*/ 5953 h 16"/>
              <a:gd name="T2" fmla="*/ 0 w 12"/>
              <a:gd name="T3" fmla="*/ 5953 h 16"/>
              <a:gd name="T4" fmla="*/ 0 w 12"/>
              <a:gd name="T5" fmla="*/ 2381 h 16"/>
              <a:gd name="T6" fmla="*/ 1587 w 12"/>
              <a:gd name="T7" fmla="*/ 5953 h 16"/>
              <a:gd name="T8" fmla="*/ 3175 w 12"/>
              <a:gd name="T9" fmla="*/ 4763 h 16"/>
              <a:gd name="T10" fmla="*/ 3968 w 12"/>
              <a:gd name="T11" fmla="*/ 2381 h 16"/>
              <a:gd name="T12" fmla="*/ 1587 w 12"/>
              <a:gd name="T13" fmla="*/ 0 h 16"/>
              <a:gd name="T14" fmla="*/ 2778 w 12"/>
              <a:gd name="T15" fmla="*/ 0 h 16"/>
              <a:gd name="T16" fmla="*/ 4365 w 12"/>
              <a:gd name="T17" fmla="*/ 2381 h 16"/>
              <a:gd name="T18" fmla="*/ 3968 w 12"/>
              <a:gd name="T19" fmla="*/ 5953 h 16"/>
              <a:gd name="T20" fmla="*/ 0 w 12"/>
              <a:gd name="T21" fmla="*/ 5953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6">
                <a:moveTo>
                  <a:pt x="0" y="15"/>
                </a:moveTo>
                <a:lnTo>
                  <a:pt x="0" y="15"/>
                </a:lnTo>
                <a:cubicBezTo>
                  <a:pt x="0" y="12"/>
                  <a:pt x="4" y="9"/>
                  <a:pt x="0" y="6"/>
                </a:cubicBezTo>
                <a:cubicBezTo>
                  <a:pt x="4" y="9"/>
                  <a:pt x="4" y="15"/>
                  <a:pt x="4" y="15"/>
                </a:cubicBezTo>
                <a:cubicBezTo>
                  <a:pt x="4" y="15"/>
                  <a:pt x="7" y="15"/>
                  <a:pt x="8" y="12"/>
                </a:cubicBezTo>
                <a:cubicBezTo>
                  <a:pt x="10" y="12"/>
                  <a:pt x="10" y="9"/>
                  <a:pt x="10" y="6"/>
                </a:cubicBezTo>
                <a:cubicBezTo>
                  <a:pt x="10" y="6"/>
                  <a:pt x="8" y="3"/>
                  <a:pt x="4" y="0"/>
                </a:cubicBezTo>
                <a:lnTo>
                  <a:pt x="7" y="0"/>
                </a:lnTo>
                <a:cubicBezTo>
                  <a:pt x="10" y="3"/>
                  <a:pt x="10" y="6"/>
                  <a:pt x="11" y="6"/>
                </a:cubicBezTo>
                <a:cubicBezTo>
                  <a:pt x="11" y="9"/>
                  <a:pt x="11" y="12"/>
                  <a:pt x="10" y="15"/>
                </a:cubicBezTo>
                <a:cubicBezTo>
                  <a:pt x="7" y="15"/>
                  <a:pt x="4" y="15"/>
                  <a:pt x="0" y="15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4" name="Freeform 3350">
            <a:extLst>
              <a:ext uri="{FF2B5EF4-FFF2-40B4-BE49-F238E27FC236}">
                <a16:creationId xmlns:a16="http://schemas.microsoft.com/office/drawing/2014/main" id="{59AD060B-9357-6047-B854-AADFF370F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3754438"/>
            <a:ext cx="7937" cy="9525"/>
          </a:xfrm>
          <a:custGeom>
            <a:avLst/>
            <a:gdLst>
              <a:gd name="T0" fmla="*/ 5866 w 23"/>
              <a:gd name="T1" fmla="*/ 9144 h 25"/>
              <a:gd name="T2" fmla="*/ 6212 w 23"/>
              <a:gd name="T3" fmla="*/ 6858 h 25"/>
              <a:gd name="T4" fmla="*/ 7592 w 23"/>
              <a:gd name="T5" fmla="*/ 6858 h 25"/>
              <a:gd name="T6" fmla="*/ 5866 w 23"/>
              <a:gd name="T7" fmla="*/ 9144 h 25"/>
              <a:gd name="T8" fmla="*/ 3106 w 23"/>
              <a:gd name="T9" fmla="*/ 0 h 25"/>
              <a:gd name="T10" fmla="*/ 3796 w 23"/>
              <a:gd name="T11" fmla="*/ 0 h 25"/>
              <a:gd name="T12" fmla="*/ 2761 w 23"/>
              <a:gd name="T13" fmla="*/ 2286 h 25"/>
              <a:gd name="T14" fmla="*/ 3106 w 23"/>
              <a:gd name="T15" fmla="*/ 0 h 25"/>
              <a:gd name="T16" fmla="*/ 0 w 23"/>
              <a:gd name="T17" fmla="*/ 0 h 25"/>
              <a:gd name="T18" fmla="*/ 1035 w 23"/>
              <a:gd name="T19" fmla="*/ 2286 h 25"/>
              <a:gd name="T20" fmla="*/ 0 w 23"/>
              <a:gd name="T21" fmla="*/ 0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" h="25">
                <a:moveTo>
                  <a:pt x="17" y="24"/>
                </a:moveTo>
                <a:cubicBezTo>
                  <a:pt x="18" y="24"/>
                  <a:pt x="18" y="21"/>
                  <a:pt x="18" y="18"/>
                </a:cubicBezTo>
                <a:lnTo>
                  <a:pt x="22" y="18"/>
                </a:lnTo>
                <a:cubicBezTo>
                  <a:pt x="22" y="21"/>
                  <a:pt x="18" y="24"/>
                  <a:pt x="17" y="24"/>
                </a:cubicBezTo>
                <a:close/>
                <a:moveTo>
                  <a:pt x="9" y="0"/>
                </a:moveTo>
                <a:lnTo>
                  <a:pt x="11" y="0"/>
                </a:lnTo>
                <a:cubicBezTo>
                  <a:pt x="11" y="3"/>
                  <a:pt x="9" y="6"/>
                  <a:pt x="8" y="6"/>
                </a:cubicBezTo>
                <a:cubicBezTo>
                  <a:pt x="9" y="3"/>
                  <a:pt x="9" y="0"/>
                  <a:pt x="9" y="0"/>
                </a:cubicBezTo>
                <a:close/>
                <a:moveTo>
                  <a:pt x="0" y="0"/>
                </a:moveTo>
                <a:cubicBezTo>
                  <a:pt x="2" y="3"/>
                  <a:pt x="3" y="6"/>
                  <a:pt x="3" y="6"/>
                </a:cubicBezTo>
                <a:cubicBezTo>
                  <a:pt x="2" y="6"/>
                  <a:pt x="0" y="3"/>
                  <a:pt x="0" y="0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5" name="Freeform 3351">
            <a:extLst>
              <a:ext uri="{FF2B5EF4-FFF2-40B4-BE49-F238E27FC236}">
                <a16:creationId xmlns:a16="http://schemas.microsoft.com/office/drawing/2014/main" id="{246A5001-D033-0E4C-BB16-D07975DC0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52850"/>
            <a:ext cx="4762" cy="4763"/>
          </a:xfrm>
          <a:custGeom>
            <a:avLst/>
            <a:gdLst>
              <a:gd name="T0" fmla="*/ 3175 w 12"/>
              <a:gd name="T1" fmla="*/ 4397 h 13"/>
              <a:gd name="T2" fmla="*/ 1984 w 12"/>
              <a:gd name="T3" fmla="*/ 3297 h 13"/>
              <a:gd name="T4" fmla="*/ 3572 w 12"/>
              <a:gd name="T5" fmla="*/ 4397 h 13"/>
              <a:gd name="T6" fmla="*/ 3572 w 12"/>
              <a:gd name="T7" fmla="*/ 2198 h 13"/>
              <a:gd name="T8" fmla="*/ 4365 w 12"/>
              <a:gd name="T9" fmla="*/ 2198 h 13"/>
              <a:gd name="T10" fmla="*/ 3572 w 12"/>
              <a:gd name="T11" fmla="*/ 4397 h 13"/>
              <a:gd name="T12" fmla="*/ 3175 w 12"/>
              <a:gd name="T13" fmla="*/ 4397 h 13"/>
              <a:gd name="T14" fmla="*/ 1587 w 12"/>
              <a:gd name="T15" fmla="*/ 2565 h 13"/>
              <a:gd name="T16" fmla="*/ 1191 w 12"/>
              <a:gd name="T17" fmla="*/ 2198 h 13"/>
              <a:gd name="T18" fmla="*/ 0 w 12"/>
              <a:gd name="T19" fmla="*/ 1099 h 13"/>
              <a:gd name="T20" fmla="*/ 0 w 12"/>
              <a:gd name="T21" fmla="*/ 0 h 13"/>
              <a:gd name="T22" fmla="*/ 794 w 12"/>
              <a:gd name="T23" fmla="*/ 1099 h 13"/>
              <a:gd name="T24" fmla="*/ 1587 w 12"/>
              <a:gd name="T25" fmla="*/ 2565 h 13"/>
              <a:gd name="T26" fmla="*/ 1587 w 12"/>
              <a:gd name="T27" fmla="*/ 2565 h 13"/>
              <a:gd name="T28" fmla="*/ 1587 w 12"/>
              <a:gd name="T29" fmla="*/ 2565 h 13"/>
              <a:gd name="T30" fmla="*/ 1984 w 12"/>
              <a:gd name="T31" fmla="*/ 3297 h 13"/>
              <a:gd name="T32" fmla="*/ 1587 w 12"/>
              <a:gd name="T33" fmla="*/ 2565 h 13"/>
              <a:gd name="T34" fmla="*/ 1984 w 12"/>
              <a:gd name="T35" fmla="*/ 3297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" h="13">
                <a:moveTo>
                  <a:pt x="8" y="12"/>
                </a:moveTo>
                <a:cubicBezTo>
                  <a:pt x="6" y="12"/>
                  <a:pt x="5" y="12"/>
                  <a:pt x="5" y="9"/>
                </a:cubicBezTo>
                <a:cubicBezTo>
                  <a:pt x="6" y="9"/>
                  <a:pt x="8" y="12"/>
                  <a:pt x="9" y="12"/>
                </a:cubicBezTo>
                <a:lnTo>
                  <a:pt x="9" y="6"/>
                </a:lnTo>
                <a:lnTo>
                  <a:pt x="11" y="6"/>
                </a:lnTo>
                <a:cubicBezTo>
                  <a:pt x="11" y="9"/>
                  <a:pt x="9" y="12"/>
                  <a:pt x="9" y="12"/>
                </a:cubicBezTo>
                <a:lnTo>
                  <a:pt x="8" y="12"/>
                </a:lnTo>
                <a:close/>
                <a:moveTo>
                  <a:pt x="4" y="7"/>
                </a:moveTo>
                <a:lnTo>
                  <a:pt x="3" y="6"/>
                </a:lnTo>
                <a:lnTo>
                  <a:pt x="0" y="3"/>
                </a:lnTo>
                <a:lnTo>
                  <a:pt x="0" y="0"/>
                </a:lnTo>
                <a:lnTo>
                  <a:pt x="2" y="3"/>
                </a:lnTo>
                <a:lnTo>
                  <a:pt x="4" y="7"/>
                </a:ln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7"/>
                </a:cubicBezTo>
                <a:close/>
                <a:moveTo>
                  <a:pt x="5" y="9"/>
                </a:moveTo>
                <a:cubicBezTo>
                  <a:pt x="5" y="8"/>
                  <a:pt x="4" y="8"/>
                  <a:pt x="4" y="7"/>
                </a:cubicBezTo>
                <a:cubicBezTo>
                  <a:pt x="5" y="7"/>
                  <a:pt x="5" y="8"/>
                  <a:pt x="5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6" name="Freeform 3352">
            <a:extLst>
              <a:ext uri="{FF2B5EF4-FFF2-40B4-BE49-F238E27FC236}">
                <a16:creationId xmlns:a16="http://schemas.microsoft.com/office/drawing/2014/main" id="{015CCA9B-26BE-8348-9CBE-0793C3EBD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56025"/>
            <a:ext cx="4762" cy="6350"/>
          </a:xfrm>
          <a:custGeom>
            <a:avLst/>
            <a:gdLst>
              <a:gd name="T0" fmla="*/ 1832 w 13"/>
              <a:gd name="T1" fmla="*/ 5953 h 16"/>
              <a:gd name="T2" fmla="*/ 0 w 13"/>
              <a:gd name="T3" fmla="*/ 4763 h 16"/>
              <a:gd name="T4" fmla="*/ 2198 w 13"/>
              <a:gd name="T5" fmla="*/ 4763 h 16"/>
              <a:gd name="T6" fmla="*/ 2930 w 13"/>
              <a:gd name="T7" fmla="*/ 3572 h 16"/>
              <a:gd name="T8" fmla="*/ 3297 w 13"/>
              <a:gd name="T9" fmla="*/ 1191 h 16"/>
              <a:gd name="T10" fmla="*/ 4029 w 13"/>
              <a:gd name="T11" fmla="*/ 1191 h 16"/>
              <a:gd name="T12" fmla="*/ 3297 w 13"/>
              <a:gd name="T13" fmla="*/ 3572 h 16"/>
              <a:gd name="T14" fmla="*/ 2930 w 13"/>
              <a:gd name="T15" fmla="*/ 4763 h 16"/>
              <a:gd name="T16" fmla="*/ 1832 w 13"/>
              <a:gd name="T17" fmla="*/ 5953 h 16"/>
              <a:gd name="T18" fmla="*/ 0 w 13"/>
              <a:gd name="T19" fmla="*/ 1191 h 16"/>
              <a:gd name="T20" fmla="*/ 0 w 13"/>
              <a:gd name="T21" fmla="*/ 0 h 16"/>
              <a:gd name="T22" fmla="*/ 733 w 13"/>
              <a:gd name="T23" fmla="*/ 1191 h 16"/>
              <a:gd name="T24" fmla="*/ 0 w 13"/>
              <a:gd name="T25" fmla="*/ 4763 h 16"/>
              <a:gd name="T26" fmla="*/ 0 w 13"/>
              <a:gd name="T27" fmla="*/ 119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6">
                <a:moveTo>
                  <a:pt x="5" y="15"/>
                </a:moveTo>
                <a:cubicBezTo>
                  <a:pt x="2" y="15"/>
                  <a:pt x="0" y="12"/>
                  <a:pt x="0" y="12"/>
                </a:cubicBezTo>
                <a:lnTo>
                  <a:pt x="6" y="12"/>
                </a:lnTo>
                <a:lnTo>
                  <a:pt x="8" y="9"/>
                </a:lnTo>
                <a:cubicBezTo>
                  <a:pt x="9" y="6"/>
                  <a:pt x="11" y="3"/>
                  <a:pt x="9" y="3"/>
                </a:cubicBezTo>
                <a:lnTo>
                  <a:pt x="11" y="3"/>
                </a:lnTo>
                <a:cubicBezTo>
                  <a:pt x="12" y="3"/>
                  <a:pt x="11" y="6"/>
                  <a:pt x="9" y="9"/>
                </a:cubicBezTo>
                <a:lnTo>
                  <a:pt x="8" y="12"/>
                </a:lnTo>
                <a:cubicBezTo>
                  <a:pt x="6" y="12"/>
                  <a:pt x="6" y="15"/>
                  <a:pt x="5" y="15"/>
                </a:cubicBezTo>
                <a:close/>
                <a:moveTo>
                  <a:pt x="0" y="3"/>
                </a:moveTo>
                <a:lnTo>
                  <a:pt x="0" y="0"/>
                </a:lnTo>
                <a:lnTo>
                  <a:pt x="2" y="3"/>
                </a:lnTo>
                <a:cubicBezTo>
                  <a:pt x="2" y="6"/>
                  <a:pt x="2" y="9"/>
                  <a:pt x="0" y="12"/>
                </a:cubicBezTo>
                <a:lnTo>
                  <a:pt x="0" y="3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7" name="Freeform 3353">
            <a:extLst>
              <a:ext uri="{FF2B5EF4-FFF2-40B4-BE49-F238E27FC236}">
                <a16:creationId xmlns:a16="http://schemas.microsoft.com/office/drawing/2014/main" id="{E3885638-F561-EA4B-A995-E9597ED74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748088"/>
            <a:ext cx="41275" cy="26987"/>
          </a:xfrm>
          <a:custGeom>
            <a:avLst/>
            <a:gdLst>
              <a:gd name="T0" fmla="*/ 16723 w 116"/>
              <a:gd name="T1" fmla="*/ 26622 h 74"/>
              <a:gd name="T2" fmla="*/ 16012 w 116"/>
              <a:gd name="T3" fmla="*/ 25164 h 74"/>
              <a:gd name="T4" fmla="*/ 16723 w 116"/>
              <a:gd name="T5" fmla="*/ 24434 h 74"/>
              <a:gd name="T6" fmla="*/ 16723 w 116"/>
              <a:gd name="T7" fmla="*/ 26622 h 74"/>
              <a:gd name="T8" fmla="*/ 12454 w 116"/>
              <a:gd name="T9" fmla="*/ 25164 h 74"/>
              <a:gd name="T10" fmla="*/ 11742 w 116"/>
              <a:gd name="T11" fmla="*/ 25164 h 74"/>
              <a:gd name="T12" fmla="*/ 12454 w 116"/>
              <a:gd name="T13" fmla="*/ 23340 h 74"/>
              <a:gd name="T14" fmla="*/ 12454 w 116"/>
              <a:gd name="T15" fmla="*/ 25164 h 74"/>
              <a:gd name="T16" fmla="*/ 13877 w 116"/>
              <a:gd name="T17" fmla="*/ 25164 h 74"/>
              <a:gd name="T18" fmla="*/ 13521 w 116"/>
              <a:gd name="T19" fmla="*/ 25164 h 74"/>
              <a:gd name="T20" fmla="*/ 13877 w 116"/>
              <a:gd name="T21" fmla="*/ 23340 h 74"/>
              <a:gd name="T22" fmla="*/ 13877 w 116"/>
              <a:gd name="T23" fmla="*/ 25164 h 74"/>
              <a:gd name="T24" fmla="*/ 37717 w 116"/>
              <a:gd name="T25" fmla="*/ 25164 h 74"/>
              <a:gd name="T26" fmla="*/ 38784 w 116"/>
              <a:gd name="T27" fmla="*/ 23340 h 74"/>
              <a:gd name="T28" fmla="*/ 38784 w 116"/>
              <a:gd name="T29" fmla="*/ 23340 h 74"/>
              <a:gd name="T30" fmla="*/ 37717 w 116"/>
              <a:gd name="T31" fmla="*/ 25164 h 74"/>
              <a:gd name="T32" fmla="*/ 39852 w 116"/>
              <a:gd name="T33" fmla="*/ 25164 h 74"/>
              <a:gd name="T34" fmla="*/ 40208 w 116"/>
              <a:gd name="T35" fmla="*/ 21881 h 74"/>
              <a:gd name="T36" fmla="*/ 40919 w 116"/>
              <a:gd name="T37" fmla="*/ 21881 h 74"/>
              <a:gd name="T38" fmla="*/ 39852 w 116"/>
              <a:gd name="T39" fmla="*/ 25164 h 74"/>
              <a:gd name="T40" fmla="*/ 3202 w 116"/>
              <a:gd name="T41" fmla="*/ 25164 h 74"/>
              <a:gd name="T42" fmla="*/ 2491 w 116"/>
              <a:gd name="T43" fmla="*/ 24434 h 74"/>
              <a:gd name="T44" fmla="*/ 3558 w 116"/>
              <a:gd name="T45" fmla="*/ 23340 h 74"/>
              <a:gd name="T46" fmla="*/ 3202 w 116"/>
              <a:gd name="T47" fmla="*/ 25164 h 74"/>
              <a:gd name="T48" fmla="*/ 36294 w 116"/>
              <a:gd name="T49" fmla="*/ 24434 h 74"/>
              <a:gd name="T50" fmla="*/ 37005 w 116"/>
              <a:gd name="T51" fmla="*/ 23340 h 74"/>
              <a:gd name="T52" fmla="*/ 37005 w 116"/>
              <a:gd name="T53" fmla="*/ 23340 h 74"/>
              <a:gd name="T54" fmla="*/ 36294 w 116"/>
              <a:gd name="T55" fmla="*/ 24434 h 74"/>
              <a:gd name="T56" fmla="*/ 356 w 116"/>
              <a:gd name="T57" fmla="*/ 23340 h 74"/>
              <a:gd name="T58" fmla="*/ 356 w 116"/>
              <a:gd name="T59" fmla="*/ 21881 h 74"/>
              <a:gd name="T60" fmla="*/ 2491 w 116"/>
              <a:gd name="T61" fmla="*/ 21881 h 74"/>
              <a:gd name="T62" fmla="*/ 356 w 116"/>
              <a:gd name="T63" fmla="*/ 23340 h 74"/>
              <a:gd name="T64" fmla="*/ 356 w 116"/>
              <a:gd name="T65" fmla="*/ 4376 h 74"/>
              <a:gd name="T66" fmla="*/ 356 w 116"/>
              <a:gd name="T67" fmla="*/ 2188 h 74"/>
              <a:gd name="T68" fmla="*/ 356 w 116"/>
              <a:gd name="T69" fmla="*/ 0 h 74"/>
              <a:gd name="T70" fmla="*/ 1067 w 116"/>
              <a:gd name="T71" fmla="*/ 0 h 74"/>
              <a:gd name="T72" fmla="*/ 1067 w 116"/>
              <a:gd name="T73" fmla="*/ 2188 h 74"/>
              <a:gd name="T74" fmla="*/ 356 w 116"/>
              <a:gd name="T75" fmla="*/ 4376 h 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6" h="74">
                <a:moveTo>
                  <a:pt x="47" y="73"/>
                </a:moveTo>
                <a:lnTo>
                  <a:pt x="45" y="69"/>
                </a:lnTo>
                <a:cubicBezTo>
                  <a:pt x="47" y="69"/>
                  <a:pt x="47" y="67"/>
                  <a:pt x="47" y="67"/>
                </a:cubicBezTo>
                <a:cubicBezTo>
                  <a:pt x="48" y="67"/>
                  <a:pt x="48" y="69"/>
                  <a:pt x="47" y="73"/>
                </a:cubicBezTo>
                <a:close/>
                <a:moveTo>
                  <a:pt x="35" y="69"/>
                </a:moveTo>
                <a:lnTo>
                  <a:pt x="33" y="69"/>
                </a:lnTo>
                <a:cubicBezTo>
                  <a:pt x="35" y="69"/>
                  <a:pt x="35" y="64"/>
                  <a:pt x="35" y="64"/>
                </a:cubicBezTo>
                <a:cubicBezTo>
                  <a:pt x="36" y="67"/>
                  <a:pt x="36" y="69"/>
                  <a:pt x="35" y="69"/>
                </a:cubicBezTo>
                <a:close/>
                <a:moveTo>
                  <a:pt x="39" y="69"/>
                </a:moveTo>
                <a:lnTo>
                  <a:pt x="38" y="69"/>
                </a:lnTo>
                <a:cubicBezTo>
                  <a:pt x="39" y="67"/>
                  <a:pt x="39" y="64"/>
                  <a:pt x="39" y="64"/>
                </a:cubicBezTo>
                <a:cubicBezTo>
                  <a:pt x="41" y="64"/>
                  <a:pt x="41" y="67"/>
                  <a:pt x="39" y="69"/>
                </a:cubicBezTo>
                <a:close/>
                <a:moveTo>
                  <a:pt x="106" y="69"/>
                </a:moveTo>
                <a:cubicBezTo>
                  <a:pt x="104" y="69"/>
                  <a:pt x="109" y="64"/>
                  <a:pt x="109" y="64"/>
                </a:cubicBezTo>
                <a:cubicBezTo>
                  <a:pt x="109" y="67"/>
                  <a:pt x="106" y="69"/>
                  <a:pt x="106" y="69"/>
                </a:cubicBezTo>
                <a:close/>
                <a:moveTo>
                  <a:pt x="112" y="69"/>
                </a:moveTo>
                <a:cubicBezTo>
                  <a:pt x="112" y="69"/>
                  <a:pt x="113" y="64"/>
                  <a:pt x="113" y="60"/>
                </a:cubicBezTo>
                <a:lnTo>
                  <a:pt x="115" y="60"/>
                </a:lnTo>
                <a:cubicBezTo>
                  <a:pt x="115" y="64"/>
                  <a:pt x="112" y="69"/>
                  <a:pt x="112" y="69"/>
                </a:cubicBezTo>
                <a:close/>
                <a:moveTo>
                  <a:pt x="9" y="69"/>
                </a:moveTo>
                <a:lnTo>
                  <a:pt x="7" y="67"/>
                </a:lnTo>
                <a:cubicBezTo>
                  <a:pt x="9" y="67"/>
                  <a:pt x="10" y="64"/>
                  <a:pt x="10" y="64"/>
                </a:cubicBezTo>
                <a:cubicBezTo>
                  <a:pt x="12" y="64"/>
                  <a:pt x="9" y="67"/>
                  <a:pt x="9" y="69"/>
                </a:cubicBezTo>
                <a:close/>
                <a:moveTo>
                  <a:pt x="102" y="67"/>
                </a:moveTo>
                <a:cubicBezTo>
                  <a:pt x="100" y="67"/>
                  <a:pt x="102" y="60"/>
                  <a:pt x="104" y="64"/>
                </a:cubicBezTo>
                <a:cubicBezTo>
                  <a:pt x="102" y="64"/>
                  <a:pt x="102" y="67"/>
                  <a:pt x="102" y="67"/>
                </a:cubicBezTo>
                <a:close/>
                <a:moveTo>
                  <a:pt x="1" y="64"/>
                </a:moveTo>
                <a:lnTo>
                  <a:pt x="1" y="60"/>
                </a:lnTo>
                <a:cubicBezTo>
                  <a:pt x="3" y="60"/>
                  <a:pt x="7" y="60"/>
                  <a:pt x="7" y="60"/>
                </a:cubicBezTo>
                <a:cubicBezTo>
                  <a:pt x="7" y="64"/>
                  <a:pt x="3" y="64"/>
                  <a:pt x="1" y="64"/>
                </a:cubicBezTo>
                <a:close/>
                <a:moveTo>
                  <a:pt x="1" y="12"/>
                </a:moveTo>
                <a:cubicBezTo>
                  <a:pt x="1" y="12"/>
                  <a:pt x="0" y="9"/>
                  <a:pt x="1" y="6"/>
                </a:cubicBezTo>
                <a:cubicBezTo>
                  <a:pt x="1" y="3"/>
                  <a:pt x="1" y="3"/>
                  <a:pt x="1" y="0"/>
                </a:cubicBezTo>
                <a:lnTo>
                  <a:pt x="3" y="0"/>
                </a:lnTo>
                <a:cubicBezTo>
                  <a:pt x="3" y="3"/>
                  <a:pt x="3" y="3"/>
                  <a:pt x="3" y="6"/>
                </a:cubicBezTo>
                <a:cubicBezTo>
                  <a:pt x="1" y="9"/>
                  <a:pt x="1" y="12"/>
                  <a:pt x="1" y="12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8" name="Freeform 3354">
            <a:extLst>
              <a:ext uri="{FF2B5EF4-FFF2-40B4-BE49-F238E27FC236}">
                <a16:creationId xmlns:a16="http://schemas.microsoft.com/office/drawing/2014/main" id="{DCA601E5-A84A-1548-8089-4605144A4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5325" y="3763963"/>
            <a:ext cx="53975" cy="9525"/>
          </a:xfrm>
          <a:custGeom>
            <a:avLst/>
            <a:gdLst>
              <a:gd name="T0" fmla="*/ 32240 w 149"/>
              <a:gd name="T1" fmla="*/ 9144 h 25"/>
              <a:gd name="T2" fmla="*/ 32965 w 149"/>
              <a:gd name="T3" fmla="*/ 5715 h 25"/>
              <a:gd name="T4" fmla="*/ 33327 w 149"/>
              <a:gd name="T5" fmla="*/ 5715 h 25"/>
              <a:gd name="T6" fmla="*/ 32240 w 149"/>
              <a:gd name="T7" fmla="*/ 9144 h 25"/>
              <a:gd name="T8" fmla="*/ 51439 w 149"/>
              <a:gd name="T9" fmla="*/ 9144 h 25"/>
              <a:gd name="T10" fmla="*/ 53613 w 149"/>
              <a:gd name="T11" fmla="*/ 7239 h 25"/>
              <a:gd name="T12" fmla="*/ 51439 w 149"/>
              <a:gd name="T13" fmla="*/ 9144 h 25"/>
              <a:gd name="T14" fmla="*/ 51077 w 149"/>
              <a:gd name="T15" fmla="*/ 7239 h 25"/>
              <a:gd name="T16" fmla="*/ 51077 w 149"/>
              <a:gd name="T17" fmla="*/ 5715 h 25"/>
              <a:gd name="T18" fmla="*/ 52526 w 149"/>
              <a:gd name="T19" fmla="*/ 5715 h 25"/>
              <a:gd name="T20" fmla="*/ 51077 w 149"/>
              <a:gd name="T21" fmla="*/ 7239 h 25"/>
              <a:gd name="T22" fmla="*/ 20648 w 149"/>
              <a:gd name="T23" fmla="*/ 5715 h 25"/>
              <a:gd name="T24" fmla="*/ 21373 w 149"/>
              <a:gd name="T25" fmla="*/ 4572 h 25"/>
              <a:gd name="T26" fmla="*/ 20648 w 149"/>
              <a:gd name="T27" fmla="*/ 5715 h 25"/>
              <a:gd name="T28" fmla="*/ 23546 w 149"/>
              <a:gd name="T29" fmla="*/ 4572 h 25"/>
              <a:gd name="T30" fmla="*/ 21735 w 149"/>
              <a:gd name="T31" fmla="*/ 4572 h 25"/>
              <a:gd name="T32" fmla="*/ 23546 w 149"/>
              <a:gd name="T33" fmla="*/ 4572 h 25"/>
              <a:gd name="T34" fmla="*/ 362 w 149"/>
              <a:gd name="T35" fmla="*/ 2286 h 25"/>
              <a:gd name="T36" fmla="*/ 0 w 149"/>
              <a:gd name="T37" fmla="*/ 2286 h 25"/>
              <a:gd name="T38" fmla="*/ 1087 w 149"/>
              <a:gd name="T39" fmla="*/ 0 h 25"/>
              <a:gd name="T40" fmla="*/ 362 w 149"/>
              <a:gd name="T41" fmla="*/ 2286 h 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9" h="25">
                <a:moveTo>
                  <a:pt x="89" y="24"/>
                </a:moveTo>
                <a:cubicBezTo>
                  <a:pt x="89" y="22"/>
                  <a:pt x="91" y="19"/>
                  <a:pt x="91" y="15"/>
                </a:cubicBezTo>
                <a:lnTo>
                  <a:pt x="92" y="15"/>
                </a:lnTo>
                <a:cubicBezTo>
                  <a:pt x="92" y="19"/>
                  <a:pt x="91" y="24"/>
                  <a:pt x="89" y="24"/>
                </a:cubicBezTo>
                <a:close/>
                <a:moveTo>
                  <a:pt x="142" y="24"/>
                </a:moveTo>
                <a:cubicBezTo>
                  <a:pt x="142" y="19"/>
                  <a:pt x="145" y="19"/>
                  <a:pt x="148" y="19"/>
                </a:cubicBezTo>
                <a:cubicBezTo>
                  <a:pt x="147" y="19"/>
                  <a:pt x="144" y="22"/>
                  <a:pt x="142" y="24"/>
                </a:cubicBezTo>
                <a:close/>
                <a:moveTo>
                  <a:pt x="141" y="19"/>
                </a:moveTo>
                <a:lnTo>
                  <a:pt x="141" y="15"/>
                </a:lnTo>
                <a:lnTo>
                  <a:pt x="145" y="15"/>
                </a:lnTo>
                <a:cubicBezTo>
                  <a:pt x="145" y="15"/>
                  <a:pt x="142" y="15"/>
                  <a:pt x="141" y="19"/>
                </a:cubicBezTo>
                <a:close/>
                <a:moveTo>
                  <a:pt x="57" y="15"/>
                </a:moveTo>
                <a:cubicBezTo>
                  <a:pt x="57" y="12"/>
                  <a:pt x="57" y="12"/>
                  <a:pt x="59" y="12"/>
                </a:cubicBezTo>
                <a:lnTo>
                  <a:pt x="57" y="15"/>
                </a:lnTo>
                <a:close/>
                <a:moveTo>
                  <a:pt x="65" y="12"/>
                </a:moveTo>
                <a:cubicBezTo>
                  <a:pt x="63" y="15"/>
                  <a:pt x="62" y="12"/>
                  <a:pt x="60" y="12"/>
                </a:cubicBezTo>
                <a:lnTo>
                  <a:pt x="65" y="12"/>
                </a:lnTo>
                <a:close/>
                <a:moveTo>
                  <a:pt x="1" y="6"/>
                </a:moveTo>
                <a:lnTo>
                  <a:pt x="0" y="6"/>
                </a:lnTo>
                <a:cubicBezTo>
                  <a:pt x="1" y="3"/>
                  <a:pt x="3" y="0"/>
                  <a:pt x="3" y="0"/>
                </a:cubicBezTo>
                <a:cubicBezTo>
                  <a:pt x="3" y="0"/>
                  <a:pt x="3" y="3"/>
                  <a:pt x="1" y="6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9" name="Freeform 3355">
            <a:extLst>
              <a:ext uri="{FF2B5EF4-FFF2-40B4-BE49-F238E27FC236}">
                <a16:creationId xmlns:a16="http://schemas.microsoft.com/office/drawing/2014/main" id="{BEC46D98-A2B2-D942-9C60-E29FD5838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3751263"/>
            <a:ext cx="3175" cy="3175"/>
          </a:xfrm>
          <a:custGeom>
            <a:avLst/>
            <a:gdLst>
              <a:gd name="T0" fmla="*/ 1905 w 10"/>
              <a:gd name="T1" fmla="*/ 2721 h 7"/>
              <a:gd name="T2" fmla="*/ 635 w 10"/>
              <a:gd name="T3" fmla="*/ 1361 h 7"/>
              <a:gd name="T4" fmla="*/ 0 w 10"/>
              <a:gd name="T5" fmla="*/ 1361 h 7"/>
              <a:gd name="T6" fmla="*/ 953 w 10"/>
              <a:gd name="T7" fmla="*/ 0 h 7"/>
              <a:gd name="T8" fmla="*/ 2540 w 10"/>
              <a:gd name="T9" fmla="*/ 1361 h 7"/>
              <a:gd name="T10" fmla="*/ 953 w 10"/>
              <a:gd name="T11" fmla="*/ 1361 h 7"/>
              <a:gd name="T12" fmla="*/ 635 w 10"/>
              <a:gd name="T13" fmla="*/ 1361 h 7"/>
              <a:gd name="T14" fmla="*/ 2540 w 10"/>
              <a:gd name="T15" fmla="*/ 1361 h 7"/>
              <a:gd name="T16" fmla="*/ 2540 w 10"/>
              <a:gd name="T17" fmla="*/ 1361 h 7"/>
              <a:gd name="T18" fmla="*/ 1905 w 10"/>
              <a:gd name="T19" fmla="*/ 272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7">
                <a:moveTo>
                  <a:pt x="6" y="6"/>
                </a:moveTo>
                <a:cubicBezTo>
                  <a:pt x="5" y="6"/>
                  <a:pt x="3" y="6"/>
                  <a:pt x="2" y="3"/>
                </a:cubicBezTo>
                <a:lnTo>
                  <a:pt x="0" y="3"/>
                </a:lnTo>
                <a:cubicBezTo>
                  <a:pt x="2" y="0"/>
                  <a:pt x="3" y="0"/>
                  <a:pt x="3" y="0"/>
                </a:cubicBezTo>
                <a:cubicBezTo>
                  <a:pt x="5" y="0"/>
                  <a:pt x="6" y="0"/>
                  <a:pt x="8" y="3"/>
                </a:cubicBezTo>
                <a:lnTo>
                  <a:pt x="3" y="3"/>
                </a:lnTo>
                <a:lnTo>
                  <a:pt x="2" y="3"/>
                </a:lnTo>
                <a:cubicBezTo>
                  <a:pt x="5" y="6"/>
                  <a:pt x="8" y="6"/>
                  <a:pt x="8" y="3"/>
                </a:cubicBezTo>
                <a:cubicBezTo>
                  <a:pt x="9" y="6"/>
                  <a:pt x="8" y="6"/>
                  <a:pt x="6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0" name="Freeform 3356">
            <a:extLst>
              <a:ext uri="{FF2B5EF4-FFF2-40B4-BE49-F238E27FC236}">
                <a16:creationId xmlns:a16="http://schemas.microsoft.com/office/drawing/2014/main" id="{7FE03813-2CBF-6240-86FB-9D36AF679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49675"/>
            <a:ext cx="1587" cy="3175"/>
          </a:xfrm>
          <a:custGeom>
            <a:avLst/>
            <a:gdLst>
              <a:gd name="T0" fmla="*/ 1323 w 6"/>
              <a:gd name="T1" fmla="*/ 2721 h 7"/>
              <a:gd name="T2" fmla="*/ 0 w 6"/>
              <a:gd name="T3" fmla="*/ 1361 h 7"/>
              <a:gd name="T4" fmla="*/ 1323 w 6"/>
              <a:gd name="T5" fmla="*/ 1361 h 7"/>
              <a:gd name="T6" fmla="*/ 529 w 6"/>
              <a:gd name="T7" fmla="*/ 1361 h 7"/>
              <a:gd name="T8" fmla="*/ 1323 w 6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5" y="6"/>
                </a:moveTo>
                <a:cubicBezTo>
                  <a:pt x="3" y="6"/>
                  <a:pt x="2" y="3"/>
                  <a:pt x="0" y="3"/>
                </a:cubicBezTo>
                <a:cubicBezTo>
                  <a:pt x="2" y="0"/>
                  <a:pt x="3" y="0"/>
                  <a:pt x="5" y="3"/>
                </a:cubicBezTo>
                <a:lnTo>
                  <a:pt x="2" y="3"/>
                </a:lnTo>
                <a:lnTo>
                  <a:pt x="5" y="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1" name="Freeform 3357">
            <a:extLst>
              <a:ext uri="{FF2B5EF4-FFF2-40B4-BE49-F238E27FC236}">
                <a16:creationId xmlns:a16="http://schemas.microsoft.com/office/drawing/2014/main" id="{5F8A3A61-B58C-0D4E-83CA-191BF41C2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3754438"/>
            <a:ext cx="6350" cy="11112"/>
          </a:xfrm>
          <a:custGeom>
            <a:avLst/>
            <a:gdLst>
              <a:gd name="T0" fmla="*/ 668 w 19"/>
              <a:gd name="T1" fmla="*/ 10754 h 31"/>
              <a:gd name="T2" fmla="*/ 1003 w 19"/>
              <a:gd name="T3" fmla="*/ 7527 h 31"/>
              <a:gd name="T4" fmla="*/ 1003 w 19"/>
              <a:gd name="T5" fmla="*/ 7527 h 31"/>
              <a:gd name="T6" fmla="*/ 1003 w 19"/>
              <a:gd name="T7" fmla="*/ 10754 h 31"/>
              <a:gd name="T8" fmla="*/ 668 w 19"/>
              <a:gd name="T9" fmla="*/ 10754 h 31"/>
              <a:gd name="T10" fmla="*/ 0 w 19"/>
              <a:gd name="T11" fmla="*/ 9678 h 31"/>
              <a:gd name="T12" fmla="*/ 668 w 19"/>
              <a:gd name="T13" fmla="*/ 7527 h 31"/>
              <a:gd name="T14" fmla="*/ 668 w 19"/>
              <a:gd name="T15" fmla="*/ 7527 h 31"/>
              <a:gd name="T16" fmla="*/ 0 w 19"/>
              <a:gd name="T17" fmla="*/ 9678 h 31"/>
              <a:gd name="T18" fmla="*/ 3008 w 19"/>
              <a:gd name="T19" fmla="*/ 9678 h 31"/>
              <a:gd name="T20" fmla="*/ 3008 w 19"/>
              <a:gd name="T21" fmla="*/ 6452 h 31"/>
              <a:gd name="T22" fmla="*/ 3008 w 19"/>
              <a:gd name="T23" fmla="*/ 6452 h 31"/>
              <a:gd name="T24" fmla="*/ 3676 w 19"/>
              <a:gd name="T25" fmla="*/ 8603 h 31"/>
              <a:gd name="T26" fmla="*/ 3008 w 19"/>
              <a:gd name="T27" fmla="*/ 9678 h 31"/>
              <a:gd name="T28" fmla="*/ 4679 w 19"/>
              <a:gd name="T29" fmla="*/ 8603 h 31"/>
              <a:gd name="T30" fmla="*/ 4011 w 19"/>
              <a:gd name="T31" fmla="*/ 8603 h 31"/>
              <a:gd name="T32" fmla="*/ 3008 w 19"/>
              <a:gd name="T33" fmla="*/ 5377 h 31"/>
              <a:gd name="T34" fmla="*/ 3008 w 19"/>
              <a:gd name="T35" fmla="*/ 5377 h 31"/>
              <a:gd name="T36" fmla="*/ 4679 w 19"/>
              <a:gd name="T37" fmla="*/ 8603 h 31"/>
              <a:gd name="T38" fmla="*/ 5682 w 19"/>
              <a:gd name="T39" fmla="*/ 7527 h 31"/>
              <a:gd name="T40" fmla="*/ 5013 w 19"/>
              <a:gd name="T41" fmla="*/ 3226 h 31"/>
              <a:gd name="T42" fmla="*/ 5682 w 19"/>
              <a:gd name="T43" fmla="*/ 3226 h 31"/>
              <a:gd name="T44" fmla="*/ 5682 w 19"/>
              <a:gd name="T45" fmla="*/ 7527 h 31"/>
              <a:gd name="T46" fmla="*/ 5013 w 19"/>
              <a:gd name="T47" fmla="*/ 3226 h 31"/>
              <a:gd name="T48" fmla="*/ 4679 w 19"/>
              <a:gd name="T49" fmla="*/ 0 h 31"/>
              <a:gd name="T50" fmla="*/ 5013 w 19"/>
              <a:gd name="T51" fmla="*/ 0 h 31"/>
              <a:gd name="T52" fmla="*/ 5013 w 19"/>
              <a:gd name="T53" fmla="*/ 3226 h 3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" h="31">
                <a:moveTo>
                  <a:pt x="2" y="30"/>
                </a:moveTo>
                <a:cubicBezTo>
                  <a:pt x="3" y="27"/>
                  <a:pt x="3" y="24"/>
                  <a:pt x="3" y="21"/>
                </a:cubicBezTo>
                <a:cubicBezTo>
                  <a:pt x="5" y="24"/>
                  <a:pt x="5" y="27"/>
                  <a:pt x="3" y="30"/>
                </a:cubicBezTo>
                <a:lnTo>
                  <a:pt x="2" y="30"/>
                </a:lnTo>
                <a:close/>
                <a:moveTo>
                  <a:pt x="0" y="27"/>
                </a:moveTo>
                <a:cubicBezTo>
                  <a:pt x="0" y="27"/>
                  <a:pt x="0" y="24"/>
                  <a:pt x="2" y="21"/>
                </a:cubicBezTo>
                <a:cubicBezTo>
                  <a:pt x="2" y="24"/>
                  <a:pt x="0" y="27"/>
                  <a:pt x="0" y="27"/>
                </a:cubicBezTo>
                <a:close/>
                <a:moveTo>
                  <a:pt x="9" y="27"/>
                </a:moveTo>
                <a:cubicBezTo>
                  <a:pt x="11" y="24"/>
                  <a:pt x="9" y="24"/>
                  <a:pt x="9" y="18"/>
                </a:cubicBezTo>
                <a:cubicBezTo>
                  <a:pt x="11" y="21"/>
                  <a:pt x="11" y="24"/>
                  <a:pt x="11" y="24"/>
                </a:cubicBezTo>
                <a:lnTo>
                  <a:pt x="9" y="27"/>
                </a:lnTo>
                <a:close/>
                <a:moveTo>
                  <a:pt x="14" y="24"/>
                </a:moveTo>
                <a:lnTo>
                  <a:pt x="12" y="24"/>
                </a:lnTo>
                <a:cubicBezTo>
                  <a:pt x="12" y="24"/>
                  <a:pt x="11" y="18"/>
                  <a:pt x="9" y="15"/>
                </a:cubicBezTo>
                <a:cubicBezTo>
                  <a:pt x="11" y="15"/>
                  <a:pt x="15" y="24"/>
                  <a:pt x="14" y="24"/>
                </a:cubicBezTo>
                <a:close/>
                <a:moveTo>
                  <a:pt x="17" y="21"/>
                </a:moveTo>
                <a:cubicBezTo>
                  <a:pt x="18" y="18"/>
                  <a:pt x="17" y="12"/>
                  <a:pt x="15" y="9"/>
                </a:cubicBezTo>
                <a:lnTo>
                  <a:pt x="17" y="9"/>
                </a:lnTo>
                <a:cubicBezTo>
                  <a:pt x="18" y="12"/>
                  <a:pt x="18" y="18"/>
                  <a:pt x="17" y="21"/>
                </a:cubicBezTo>
                <a:close/>
                <a:moveTo>
                  <a:pt x="15" y="9"/>
                </a:moveTo>
                <a:cubicBezTo>
                  <a:pt x="14" y="9"/>
                  <a:pt x="11" y="6"/>
                  <a:pt x="14" y="0"/>
                </a:cubicBezTo>
                <a:lnTo>
                  <a:pt x="15" y="0"/>
                </a:lnTo>
                <a:cubicBezTo>
                  <a:pt x="12" y="6"/>
                  <a:pt x="15" y="9"/>
                  <a:pt x="15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2" name="Freeform 3358">
            <a:extLst>
              <a:ext uri="{FF2B5EF4-FFF2-40B4-BE49-F238E27FC236}">
                <a16:creationId xmlns:a16="http://schemas.microsoft.com/office/drawing/2014/main" id="{D216141A-4425-4D44-A368-F38797F12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8" y="3754438"/>
            <a:ext cx="3175" cy="3175"/>
          </a:xfrm>
          <a:custGeom>
            <a:avLst/>
            <a:gdLst>
              <a:gd name="T0" fmla="*/ 706 w 9"/>
              <a:gd name="T1" fmla="*/ 2858 h 10"/>
              <a:gd name="T2" fmla="*/ 0 w 9"/>
              <a:gd name="T3" fmla="*/ 2858 h 10"/>
              <a:gd name="T4" fmla="*/ 0 w 9"/>
              <a:gd name="T5" fmla="*/ 1905 h 10"/>
              <a:gd name="T6" fmla="*/ 2117 w 9"/>
              <a:gd name="T7" fmla="*/ 953 h 10"/>
              <a:gd name="T8" fmla="*/ 2822 w 9"/>
              <a:gd name="T9" fmla="*/ 953 h 10"/>
              <a:gd name="T10" fmla="*/ 2822 w 9"/>
              <a:gd name="T11" fmla="*/ 953 h 10"/>
              <a:gd name="T12" fmla="*/ 706 w 9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0">
                <a:moveTo>
                  <a:pt x="2" y="9"/>
                </a:moveTo>
                <a:cubicBezTo>
                  <a:pt x="0" y="9"/>
                  <a:pt x="0" y="9"/>
                  <a:pt x="0" y="9"/>
                </a:cubicBezTo>
                <a:lnTo>
                  <a:pt x="0" y="6"/>
                </a:lnTo>
                <a:cubicBezTo>
                  <a:pt x="0" y="6"/>
                  <a:pt x="3" y="6"/>
                  <a:pt x="6" y="3"/>
                </a:cubicBezTo>
                <a:cubicBezTo>
                  <a:pt x="6" y="3"/>
                  <a:pt x="6" y="0"/>
                  <a:pt x="8" y="3"/>
                </a:cubicBezTo>
                <a:cubicBezTo>
                  <a:pt x="5" y="6"/>
                  <a:pt x="2" y="9"/>
                  <a:pt x="2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3" name="Freeform 3359">
            <a:extLst>
              <a:ext uri="{FF2B5EF4-FFF2-40B4-BE49-F238E27FC236}">
                <a16:creationId xmlns:a16="http://schemas.microsoft.com/office/drawing/2014/main" id="{B9F0EC51-12DC-3F4F-9623-39CE7715B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5325" y="3760788"/>
            <a:ext cx="1588" cy="1587"/>
          </a:xfrm>
          <a:custGeom>
            <a:avLst/>
            <a:gdLst>
              <a:gd name="T0" fmla="*/ 1191 w 4"/>
              <a:gd name="T1" fmla="*/ 794 h 2"/>
              <a:gd name="T2" fmla="*/ 397 w 4"/>
              <a:gd name="T3" fmla="*/ 794 h 2"/>
              <a:gd name="T4" fmla="*/ 0 w 4"/>
              <a:gd name="T5" fmla="*/ 0 h 2"/>
              <a:gd name="T6" fmla="*/ 1191 w 4"/>
              <a:gd name="T7" fmla="*/ 794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3" y="1"/>
                </a:moveTo>
                <a:lnTo>
                  <a:pt x="1" y="1"/>
                </a:lnTo>
                <a:cubicBezTo>
                  <a:pt x="1" y="0"/>
                  <a:pt x="0" y="0"/>
                  <a:pt x="0" y="0"/>
                </a:cubicBezTo>
                <a:cubicBezTo>
                  <a:pt x="1" y="0"/>
                  <a:pt x="2" y="0"/>
                  <a:pt x="3" y="1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4" name="Freeform 3360">
            <a:extLst>
              <a:ext uri="{FF2B5EF4-FFF2-40B4-BE49-F238E27FC236}">
                <a16:creationId xmlns:a16="http://schemas.microsoft.com/office/drawing/2014/main" id="{EA6CCC4E-F662-004E-9ADF-1C07062D3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3756025"/>
            <a:ext cx="3175" cy="3175"/>
          </a:xfrm>
          <a:custGeom>
            <a:avLst/>
            <a:gdLst>
              <a:gd name="T0" fmla="*/ 2721 w 7"/>
              <a:gd name="T1" fmla="*/ 0 h 9"/>
              <a:gd name="T2" fmla="*/ 0 w 7"/>
              <a:gd name="T3" fmla="*/ 2822 h 9"/>
              <a:gd name="T4" fmla="*/ 2721 w 7"/>
              <a:gd name="T5" fmla="*/ 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9">
                <a:moveTo>
                  <a:pt x="6" y="0"/>
                </a:moveTo>
                <a:cubicBezTo>
                  <a:pt x="2" y="2"/>
                  <a:pt x="1" y="4"/>
                  <a:pt x="0" y="8"/>
                </a:cubicBezTo>
                <a:cubicBezTo>
                  <a:pt x="0" y="3"/>
                  <a:pt x="2" y="2"/>
                  <a:pt x="6" y="0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5" name="Freeform 3361">
            <a:extLst>
              <a:ext uri="{FF2B5EF4-FFF2-40B4-BE49-F238E27FC236}">
                <a16:creationId xmlns:a16="http://schemas.microsoft.com/office/drawing/2014/main" id="{15F5A86A-EE65-2647-9513-2A1666D4A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3752850"/>
            <a:ext cx="1588" cy="1588"/>
          </a:xfrm>
          <a:custGeom>
            <a:avLst/>
            <a:gdLst>
              <a:gd name="T0" fmla="*/ 1191 w 4"/>
              <a:gd name="T1" fmla="*/ 1191 h 4"/>
              <a:gd name="T2" fmla="*/ 1191 w 4"/>
              <a:gd name="T3" fmla="*/ 0 h 4"/>
              <a:gd name="T4" fmla="*/ 1191 w 4"/>
              <a:gd name="T5" fmla="*/ 0 h 4"/>
              <a:gd name="T6" fmla="*/ 1191 w 4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0" y="3"/>
                  <a:pt x="0" y="0"/>
                  <a:pt x="3" y="0"/>
                </a:cubicBezTo>
                <a:lnTo>
                  <a:pt x="3" y="3"/>
                </a:ln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6" name="Freeform 3362">
            <a:extLst>
              <a:ext uri="{FF2B5EF4-FFF2-40B4-BE49-F238E27FC236}">
                <a16:creationId xmlns:a16="http://schemas.microsoft.com/office/drawing/2014/main" id="{B7BE9237-1AC5-C74A-9118-9B691D943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5325" y="3751263"/>
            <a:ext cx="1588" cy="3175"/>
          </a:xfrm>
          <a:custGeom>
            <a:avLst/>
            <a:gdLst>
              <a:gd name="T0" fmla="*/ 529 w 3"/>
              <a:gd name="T1" fmla="*/ 2721 h 7"/>
              <a:gd name="T2" fmla="*/ 0 w 3"/>
              <a:gd name="T3" fmla="*/ 0 h 7"/>
              <a:gd name="T4" fmla="*/ 529 w 3"/>
              <a:gd name="T5" fmla="*/ 272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7">
                <a:moveTo>
                  <a:pt x="1" y="6"/>
                </a:moveTo>
                <a:cubicBezTo>
                  <a:pt x="1" y="3"/>
                  <a:pt x="1" y="0"/>
                  <a:pt x="0" y="0"/>
                </a:cubicBezTo>
                <a:cubicBezTo>
                  <a:pt x="2" y="0"/>
                  <a:pt x="1" y="6"/>
                  <a:pt x="1" y="6"/>
                </a:cubicBez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7" name="Freeform 3363">
            <a:extLst>
              <a:ext uri="{FF2B5EF4-FFF2-40B4-BE49-F238E27FC236}">
                <a16:creationId xmlns:a16="http://schemas.microsoft.com/office/drawing/2014/main" id="{48CE0743-3ABD-FE42-9F54-9224282CF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8975" y="3771900"/>
            <a:ext cx="1588" cy="3175"/>
          </a:xfrm>
          <a:custGeom>
            <a:avLst/>
            <a:gdLst>
              <a:gd name="T0" fmla="*/ 1323 w 6"/>
              <a:gd name="T1" fmla="*/ 0 h 8"/>
              <a:gd name="T2" fmla="*/ 0 w 6"/>
              <a:gd name="T3" fmla="*/ 2778 h 8"/>
              <a:gd name="T4" fmla="*/ 529 w 6"/>
              <a:gd name="T5" fmla="*/ 0 h 8"/>
              <a:gd name="T6" fmla="*/ 529 w 6"/>
              <a:gd name="T7" fmla="*/ 0 h 8"/>
              <a:gd name="T8" fmla="*/ 1323 w 6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8">
                <a:moveTo>
                  <a:pt x="5" y="0"/>
                </a:moveTo>
                <a:cubicBezTo>
                  <a:pt x="5" y="7"/>
                  <a:pt x="2" y="7"/>
                  <a:pt x="0" y="7"/>
                </a:cubicBezTo>
                <a:lnTo>
                  <a:pt x="2" y="0"/>
                </a:lnTo>
                <a:lnTo>
                  <a:pt x="5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8" name="Freeform 3364">
            <a:extLst>
              <a:ext uri="{FF2B5EF4-FFF2-40B4-BE49-F238E27FC236}">
                <a16:creationId xmlns:a16="http://schemas.microsoft.com/office/drawing/2014/main" id="{2508A51B-6B4A-514E-873D-79550C8A2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3760788"/>
            <a:ext cx="3175" cy="6350"/>
          </a:xfrm>
          <a:custGeom>
            <a:avLst/>
            <a:gdLst>
              <a:gd name="T0" fmla="*/ 2822 w 9"/>
              <a:gd name="T1" fmla="*/ 0 h 16"/>
              <a:gd name="T2" fmla="*/ 2822 w 9"/>
              <a:gd name="T3" fmla="*/ 2381 h 16"/>
              <a:gd name="T4" fmla="*/ 2117 w 9"/>
              <a:gd name="T5" fmla="*/ 4763 h 16"/>
              <a:gd name="T6" fmla="*/ 1764 w 9"/>
              <a:gd name="T7" fmla="*/ 5953 h 16"/>
              <a:gd name="T8" fmla="*/ 0 w 9"/>
              <a:gd name="T9" fmla="*/ 3572 h 16"/>
              <a:gd name="T10" fmla="*/ 1058 w 9"/>
              <a:gd name="T11" fmla="*/ 2381 h 16"/>
              <a:gd name="T12" fmla="*/ 2822 w 9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6">
                <a:moveTo>
                  <a:pt x="8" y="0"/>
                </a:moveTo>
                <a:lnTo>
                  <a:pt x="8" y="6"/>
                </a:lnTo>
                <a:cubicBezTo>
                  <a:pt x="8" y="9"/>
                  <a:pt x="8" y="9"/>
                  <a:pt x="6" y="12"/>
                </a:cubicBezTo>
                <a:lnTo>
                  <a:pt x="5" y="15"/>
                </a:lnTo>
                <a:lnTo>
                  <a:pt x="0" y="9"/>
                </a:lnTo>
                <a:cubicBezTo>
                  <a:pt x="0" y="6"/>
                  <a:pt x="2" y="3"/>
                  <a:pt x="3" y="6"/>
                </a:cubicBezTo>
                <a:lnTo>
                  <a:pt x="8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9" name="Freeform 3365">
            <a:extLst>
              <a:ext uri="{FF2B5EF4-FFF2-40B4-BE49-F238E27FC236}">
                <a16:creationId xmlns:a16="http://schemas.microsoft.com/office/drawing/2014/main" id="{19CE6314-8754-8F4E-AACD-0A182D21D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63963"/>
            <a:ext cx="3175" cy="1587"/>
          </a:xfrm>
          <a:custGeom>
            <a:avLst/>
            <a:gdLst>
              <a:gd name="T0" fmla="*/ 0 w 7"/>
              <a:gd name="T1" fmla="*/ 1190 h 4"/>
              <a:gd name="T2" fmla="*/ 454 w 7"/>
              <a:gd name="T3" fmla="*/ 0 h 4"/>
              <a:gd name="T4" fmla="*/ 1361 w 7"/>
              <a:gd name="T5" fmla="*/ 0 h 4"/>
              <a:gd name="T6" fmla="*/ 2721 w 7"/>
              <a:gd name="T7" fmla="*/ 0 h 4"/>
              <a:gd name="T8" fmla="*/ 1814 w 7"/>
              <a:gd name="T9" fmla="*/ 1190 h 4"/>
              <a:gd name="T10" fmla="*/ 0 w 7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">
                <a:moveTo>
                  <a:pt x="0" y="3"/>
                </a:moveTo>
                <a:lnTo>
                  <a:pt x="1" y="0"/>
                </a:lnTo>
                <a:lnTo>
                  <a:pt x="3" y="0"/>
                </a:lnTo>
                <a:lnTo>
                  <a:pt x="6" y="0"/>
                </a:lnTo>
                <a:cubicBezTo>
                  <a:pt x="4" y="0"/>
                  <a:pt x="6" y="3"/>
                  <a:pt x="4" y="3"/>
                </a:cubicBezTo>
                <a:lnTo>
                  <a:pt x="0" y="3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60" name="Freeform 3366">
            <a:extLst>
              <a:ext uri="{FF2B5EF4-FFF2-40B4-BE49-F238E27FC236}">
                <a16:creationId xmlns:a16="http://schemas.microsoft.com/office/drawing/2014/main" id="{FCE64616-2B37-DC4E-906C-C8C116395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3760788"/>
            <a:ext cx="4762" cy="6350"/>
          </a:xfrm>
          <a:custGeom>
            <a:avLst/>
            <a:gdLst>
              <a:gd name="T0" fmla="*/ 4445 w 15"/>
              <a:gd name="T1" fmla="*/ 706 h 18"/>
              <a:gd name="T2" fmla="*/ 3810 w 15"/>
              <a:gd name="T3" fmla="*/ 2822 h 18"/>
              <a:gd name="T4" fmla="*/ 952 w 15"/>
              <a:gd name="T5" fmla="*/ 5997 h 18"/>
              <a:gd name="T6" fmla="*/ 635 w 15"/>
              <a:gd name="T7" fmla="*/ 5997 h 18"/>
              <a:gd name="T8" fmla="*/ 0 w 15"/>
              <a:gd name="T9" fmla="*/ 2822 h 18"/>
              <a:gd name="T10" fmla="*/ 952 w 15"/>
              <a:gd name="T11" fmla="*/ 2822 h 18"/>
              <a:gd name="T12" fmla="*/ 1905 w 15"/>
              <a:gd name="T13" fmla="*/ 1764 h 18"/>
              <a:gd name="T14" fmla="*/ 2222 w 15"/>
              <a:gd name="T15" fmla="*/ 706 h 18"/>
              <a:gd name="T16" fmla="*/ 4445 w 15"/>
              <a:gd name="T17" fmla="*/ 706 h 18"/>
              <a:gd name="T18" fmla="*/ 1905 w 15"/>
              <a:gd name="T19" fmla="*/ 706 h 18"/>
              <a:gd name="T20" fmla="*/ 2222 w 15"/>
              <a:gd name="T21" fmla="*/ 706 h 18"/>
              <a:gd name="T22" fmla="*/ 1905 w 15"/>
              <a:gd name="T23" fmla="*/ 706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18">
                <a:moveTo>
                  <a:pt x="14" y="2"/>
                </a:moveTo>
                <a:cubicBezTo>
                  <a:pt x="14" y="5"/>
                  <a:pt x="14" y="8"/>
                  <a:pt x="12" y="8"/>
                </a:cubicBezTo>
                <a:cubicBezTo>
                  <a:pt x="11" y="14"/>
                  <a:pt x="8" y="14"/>
                  <a:pt x="3" y="17"/>
                </a:cubicBezTo>
                <a:lnTo>
                  <a:pt x="2" y="17"/>
                </a:lnTo>
                <a:lnTo>
                  <a:pt x="0" y="8"/>
                </a:lnTo>
                <a:lnTo>
                  <a:pt x="3" y="8"/>
                </a:lnTo>
                <a:cubicBezTo>
                  <a:pt x="3" y="8"/>
                  <a:pt x="5" y="5"/>
                  <a:pt x="6" y="5"/>
                </a:cubicBezTo>
                <a:cubicBezTo>
                  <a:pt x="7" y="4"/>
                  <a:pt x="7" y="3"/>
                  <a:pt x="7" y="2"/>
                </a:cubicBezTo>
                <a:lnTo>
                  <a:pt x="14" y="2"/>
                </a:lnTo>
                <a:close/>
                <a:moveTo>
                  <a:pt x="6" y="2"/>
                </a:moveTo>
                <a:cubicBezTo>
                  <a:pt x="7" y="0"/>
                  <a:pt x="8" y="1"/>
                  <a:pt x="7" y="2"/>
                </a:cubicBezTo>
                <a:lnTo>
                  <a:pt x="6" y="2"/>
                </a:lnTo>
                <a:close/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61" name="Freeform 3367">
            <a:extLst>
              <a:ext uri="{FF2B5EF4-FFF2-40B4-BE49-F238E27FC236}">
                <a16:creationId xmlns:a16="http://schemas.microsoft.com/office/drawing/2014/main" id="{66D3E7BB-16C4-AE4D-B624-64373A9B4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950" y="3765550"/>
            <a:ext cx="6350" cy="3175"/>
          </a:xfrm>
          <a:custGeom>
            <a:avLst/>
            <a:gdLst>
              <a:gd name="T0" fmla="*/ 5682 w 19"/>
              <a:gd name="T1" fmla="*/ 2721 h 7"/>
              <a:gd name="T2" fmla="*/ 5013 w 19"/>
              <a:gd name="T3" fmla="*/ 2721 h 7"/>
              <a:gd name="T4" fmla="*/ 4011 w 19"/>
              <a:gd name="T5" fmla="*/ 1361 h 7"/>
              <a:gd name="T6" fmla="*/ 3008 w 19"/>
              <a:gd name="T7" fmla="*/ 1361 h 7"/>
              <a:gd name="T8" fmla="*/ 1003 w 19"/>
              <a:gd name="T9" fmla="*/ 1361 h 7"/>
              <a:gd name="T10" fmla="*/ 668 w 19"/>
              <a:gd name="T11" fmla="*/ 2721 h 7"/>
              <a:gd name="T12" fmla="*/ 668 w 19"/>
              <a:gd name="T13" fmla="*/ 2721 h 7"/>
              <a:gd name="T14" fmla="*/ 0 w 19"/>
              <a:gd name="T15" fmla="*/ 2721 h 7"/>
              <a:gd name="T16" fmla="*/ 0 w 19"/>
              <a:gd name="T17" fmla="*/ 1361 h 7"/>
              <a:gd name="T18" fmla="*/ 0 w 19"/>
              <a:gd name="T19" fmla="*/ 1361 h 7"/>
              <a:gd name="T20" fmla="*/ 668 w 19"/>
              <a:gd name="T21" fmla="*/ 0 h 7"/>
              <a:gd name="T22" fmla="*/ 3008 w 19"/>
              <a:gd name="T23" fmla="*/ 0 h 7"/>
              <a:gd name="T24" fmla="*/ 4011 w 19"/>
              <a:gd name="T25" fmla="*/ 0 h 7"/>
              <a:gd name="T26" fmla="*/ 4679 w 19"/>
              <a:gd name="T27" fmla="*/ 0 h 7"/>
              <a:gd name="T28" fmla="*/ 5682 w 19"/>
              <a:gd name="T29" fmla="*/ 1361 h 7"/>
              <a:gd name="T30" fmla="*/ 6016 w 19"/>
              <a:gd name="T31" fmla="*/ 2721 h 7"/>
              <a:gd name="T32" fmla="*/ 5682 w 19"/>
              <a:gd name="T33" fmla="*/ 2721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" h="7">
                <a:moveTo>
                  <a:pt x="17" y="6"/>
                </a:moveTo>
                <a:lnTo>
                  <a:pt x="15" y="6"/>
                </a:lnTo>
                <a:cubicBezTo>
                  <a:pt x="14" y="6"/>
                  <a:pt x="14" y="6"/>
                  <a:pt x="12" y="3"/>
                </a:cubicBezTo>
                <a:cubicBezTo>
                  <a:pt x="11" y="3"/>
                  <a:pt x="9" y="3"/>
                  <a:pt x="9" y="3"/>
                </a:cubicBezTo>
                <a:lnTo>
                  <a:pt x="3" y="3"/>
                </a:lnTo>
                <a:cubicBezTo>
                  <a:pt x="3" y="3"/>
                  <a:pt x="3" y="6"/>
                  <a:pt x="2" y="6"/>
                </a:cubicBezTo>
                <a:lnTo>
                  <a:pt x="0" y="6"/>
                </a:lnTo>
                <a:lnTo>
                  <a:pt x="0" y="3"/>
                </a:lnTo>
                <a:cubicBezTo>
                  <a:pt x="2" y="3"/>
                  <a:pt x="2" y="0"/>
                  <a:pt x="2" y="0"/>
                </a:cubicBezTo>
                <a:lnTo>
                  <a:pt x="9" y="0"/>
                </a:lnTo>
                <a:cubicBezTo>
                  <a:pt x="11" y="0"/>
                  <a:pt x="12" y="0"/>
                  <a:pt x="12" y="0"/>
                </a:cubicBezTo>
                <a:lnTo>
                  <a:pt x="14" y="0"/>
                </a:lnTo>
                <a:cubicBezTo>
                  <a:pt x="15" y="3"/>
                  <a:pt x="15" y="3"/>
                  <a:pt x="17" y="3"/>
                </a:cubicBezTo>
                <a:lnTo>
                  <a:pt x="18" y="6"/>
                </a:lnTo>
                <a:lnTo>
                  <a:pt x="17" y="6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62" name="Freeform 3368">
            <a:extLst>
              <a:ext uri="{FF2B5EF4-FFF2-40B4-BE49-F238E27FC236}">
                <a16:creationId xmlns:a16="http://schemas.microsoft.com/office/drawing/2014/main" id="{80BD10D6-E0DF-DF41-8DD8-60BAE35A9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5325" y="3762375"/>
            <a:ext cx="3175" cy="3175"/>
          </a:xfrm>
          <a:custGeom>
            <a:avLst/>
            <a:gdLst>
              <a:gd name="T0" fmla="*/ 1588 w 8"/>
              <a:gd name="T1" fmla="*/ 2721 h 7"/>
              <a:gd name="T2" fmla="*/ 397 w 8"/>
              <a:gd name="T3" fmla="*/ 2721 h 7"/>
              <a:gd name="T4" fmla="*/ 397 w 8"/>
              <a:gd name="T5" fmla="*/ 1361 h 7"/>
              <a:gd name="T6" fmla="*/ 1191 w 8"/>
              <a:gd name="T7" fmla="*/ 1361 h 7"/>
              <a:gd name="T8" fmla="*/ 1588 w 8"/>
              <a:gd name="T9" fmla="*/ 0 h 7"/>
              <a:gd name="T10" fmla="*/ 2778 w 8"/>
              <a:gd name="T11" fmla="*/ 2721 h 7"/>
              <a:gd name="T12" fmla="*/ 2381 w 8"/>
              <a:gd name="T13" fmla="*/ 2721 h 7"/>
              <a:gd name="T14" fmla="*/ 1588 w 8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7">
                <a:moveTo>
                  <a:pt x="4" y="6"/>
                </a:moveTo>
                <a:lnTo>
                  <a:pt x="1" y="6"/>
                </a:lnTo>
                <a:cubicBezTo>
                  <a:pt x="0" y="3"/>
                  <a:pt x="0" y="6"/>
                  <a:pt x="1" y="3"/>
                </a:cubicBezTo>
                <a:lnTo>
                  <a:pt x="3" y="3"/>
                </a:lnTo>
                <a:cubicBezTo>
                  <a:pt x="3" y="3"/>
                  <a:pt x="3" y="0"/>
                  <a:pt x="4" y="0"/>
                </a:cubicBez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63" name="Freeform 3369">
            <a:extLst>
              <a:ext uri="{FF2B5EF4-FFF2-40B4-BE49-F238E27FC236}">
                <a16:creationId xmlns:a16="http://schemas.microsoft.com/office/drawing/2014/main" id="{D7319531-B7EA-284E-AC98-C0C3FF524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3757613"/>
            <a:ext cx="3175" cy="6350"/>
          </a:xfrm>
          <a:custGeom>
            <a:avLst/>
            <a:gdLst>
              <a:gd name="T0" fmla="*/ 1191 w 8"/>
              <a:gd name="T1" fmla="*/ 5953 h 16"/>
              <a:gd name="T2" fmla="*/ 0 w 8"/>
              <a:gd name="T3" fmla="*/ 2381 h 16"/>
              <a:gd name="T4" fmla="*/ 794 w 8"/>
              <a:gd name="T5" fmla="*/ 1191 h 16"/>
              <a:gd name="T6" fmla="*/ 0 w 8"/>
              <a:gd name="T7" fmla="*/ 1191 h 16"/>
              <a:gd name="T8" fmla="*/ 1191 w 8"/>
              <a:gd name="T9" fmla="*/ 0 h 16"/>
              <a:gd name="T10" fmla="*/ 1191 w 8"/>
              <a:gd name="T11" fmla="*/ 1191 h 16"/>
              <a:gd name="T12" fmla="*/ 1191 w 8"/>
              <a:gd name="T13" fmla="*/ 4763 h 16"/>
              <a:gd name="T14" fmla="*/ 1191 w 8"/>
              <a:gd name="T15" fmla="*/ 5953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6">
                <a:moveTo>
                  <a:pt x="3" y="15"/>
                </a:moveTo>
                <a:lnTo>
                  <a:pt x="0" y="6"/>
                </a:lnTo>
                <a:cubicBezTo>
                  <a:pt x="2" y="6"/>
                  <a:pt x="2" y="6"/>
                  <a:pt x="2" y="3"/>
                </a:cubicBezTo>
                <a:lnTo>
                  <a:pt x="0" y="3"/>
                </a:lnTo>
                <a:lnTo>
                  <a:pt x="3" y="0"/>
                </a:lnTo>
                <a:lnTo>
                  <a:pt x="3" y="3"/>
                </a:lnTo>
                <a:cubicBezTo>
                  <a:pt x="7" y="6"/>
                  <a:pt x="3" y="9"/>
                  <a:pt x="3" y="12"/>
                </a:cubicBezTo>
                <a:lnTo>
                  <a:pt x="3" y="15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64" name="Freeform 3370">
            <a:extLst>
              <a:ext uri="{FF2B5EF4-FFF2-40B4-BE49-F238E27FC236}">
                <a16:creationId xmlns:a16="http://schemas.microsoft.com/office/drawing/2014/main" id="{4BE1AAE4-3B07-2841-8313-A21D88C47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3757613"/>
            <a:ext cx="4762" cy="4762"/>
          </a:xfrm>
          <a:custGeom>
            <a:avLst/>
            <a:gdLst>
              <a:gd name="T0" fmla="*/ 0 w 12"/>
              <a:gd name="T1" fmla="*/ 0 h 13"/>
              <a:gd name="T2" fmla="*/ 2778 w 12"/>
              <a:gd name="T3" fmla="*/ 0 h 13"/>
              <a:gd name="T4" fmla="*/ 4365 w 12"/>
              <a:gd name="T5" fmla="*/ 3297 h 13"/>
              <a:gd name="T6" fmla="*/ 4365 w 12"/>
              <a:gd name="T7" fmla="*/ 3297 h 13"/>
              <a:gd name="T8" fmla="*/ 2778 w 12"/>
              <a:gd name="T9" fmla="*/ 4396 h 13"/>
              <a:gd name="T10" fmla="*/ 2778 w 12"/>
              <a:gd name="T11" fmla="*/ 3297 h 13"/>
              <a:gd name="T12" fmla="*/ 1587 w 12"/>
              <a:gd name="T13" fmla="*/ 3297 h 13"/>
              <a:gd name="T14" fmla="*/ 1587 w 12"/>
              <a:gd name="T15" fmla="*/ 2198 h 13"/>
              <a:gd name="T16" fmla="*/ 0 w 12"/>
              <a:gd name="T17" fmla="*/ 0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3">
                <a:moveTo>
                  <a:pt x="0" y="0"/>
                </a:moveTo>
                <a:cubicBezTo>
                  <a:pt x="4" y="0"/>
                  <a:pt x="4" y="0"/>
                  <a:pt x="7" y="0"/>
                </a:cubicBezTo>
                <a:cubicBezTo>
                  <a:pt x="8" y="3"/>
                  <a:pt x="10" y="6"/>
                  <a:pt x="11" y="9"/>
                </a:cubicBezTo>
                <a:lnTo>
                  <a:pt x="7" y="12"/>
                </a:lnTo>
                <a:cubicBezTo>
                  <a:pt x="7" y="12"/>
                  <a:pt x="7" y="12"/>
                  <a:pt x="7" y="9"/>
                </a:cubicBezTo>
                <a:lnTo>
                  <a:pt x="4" y="9"/>
                </a:lnTo>
                <a:cubicBezTo>
                  <a:pt x="4" y="6"/>
                  <a:pt x="0" y="6"/>
                  <a:pt x="4" y="6"/>
                </a:cubicBezTo>
                <a:lnTo>
                  <a:pt x="0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65" name="Freeform 3371">
            <a:extLst>
              <a:ext uri="{FF2B5EF4-FFF2-40B4-BE49-F238E27FC236}">
                <a16:creationId xmlns:a16="http://schemas.microsoft.com/office/drawing/2014/main" id="{29A23E49-AA59-6949-94BA-23BC0D448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3760788"/>
            <a:ext cx="3175" cy="4762"/>
          </a:xfrm>
          <a:custGeom>
            <a:avLst/>
            <a:gdLst>
              <a:gd name="T0" fmla="*/ 1905 w 10"/>
              <a:gd name="T1" fmla="*/ 4396 h 13"/>
              <a:gd name="T2" fmla="*/ 953 w 10"/>
              <a:gd name="T3" fmla="*/ 3297 h 13"/>
              <a:gd name="T4" fmla="*/ 318 w 10"/>
              <a:gd name="T5" fmla="*/ 3297 h 13"/>
              <a:gd name="T6" fmla="*/ 318 w 10"/>
              <a:gd name="T7" fmla="*/ 1099 h 13"/>
              <a:gd name="T8" fmla="*/ 0 w 10"/>
              <a:gd name="T9" fmla="*/ 1099 h 13"/>
              <a:gd name="T10" fmla="*/ 1270 w 10"/>
              <a:gd name="T11" fmla="*/ 0 h 13"/>
              <a:gd name="T12" fmla="*/ 2223 w 10"/>
              <a:gd name="T13" fmla="*/ 0 h 13"/>
              <a:gd name="T14" fmla="*/ 2858 w 10"/>
              <a:gd name="T15" fmla="*/ 3297 h 13"/>
              <a:gd name="T16" fmla="*/ 1905 w 10"/>
              <a:gd name="T17" fmla="*/ 4396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3">
                <a:moveTo>
                  <a:pt x="6" y="12"/>
                </a:moveTo>
                <a:lnTo>
                  <a:pt x="3" y="9"/>
                </a:lnTo>
                <a:cubicBezTo>
                  <a:pt x="1" y="9"/>
                  <a:pt x="1" y="9"/>
                  <a:pt x="1" y="9"/>
                </a:cubicBezTo>
                <a:cubicBezTo>
                  <a:pt x="1" y="6"/>
                  <a:pt x="1" y="6"/>
                  <a:pt x="1" y="3"/>
                </a:cubicBezTo>
                <a:cubicBezTo>
                  <a:pt x="1" y="3"/>
                  <a:pt x="1" y="3"/>
                  <a:pt x="0" y="3"/>
                </a:cubicBezTo>
                <a:lnTo>
                  <a:pt x="4" y="0"/>
                </a:lnTo>
                <a:cubicBezTo>
                  <a:pt x="6" y="0"/>
                  <a:pt x="6" y="0"/>
                  <a:pt x="7" y="0"/>
                </a:cubicBezTo>
                <a:cubicBezTo>
                  <a:pt x="7" y="6"/>
                  <a:pt x="9" y="9"/>
                  <a:pt x="9" y="9"/>
                </a:cubicBezTo>
                <a:cubicBezTo>
                  <a:pt x="7" y="12"/>
                  <a:pt x="7" y="12"/>
                  <a:pt x="6" y="12"/>
                </a:cubicBez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66" name="Freeform 3372">
            <a:extLst>
              <a:ext uri="{FF2B5EF4-FFF2-40B4-BE49-F238E27FC236}">
                <a16:creationId xmlns:a16="http://schemas.microsoft.com/office/drawing/2014/main" id="{1873E3C6-DA54-874B-B176-78FFAFE54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2475" y="3768725"/>
            <a:ext cx="3175" cy="3175"/>
          </a:xfrm>
          <a:custGeom>
            <a:avLst/>
            <a:gdLst>
              <a:gd name="T0" fmla="*/ 2540 w 10"/>
              <a:gd name="T1" fmla="*/ 2778 h 8"/>
              <a:gd name="T2" fmla="*/ 1905 w 10"/>
              <a:gd name="T3" fmla="*/ 1191 h 8"/>
              <a:gd name="T4" fmla="*/ 953 w 10"/>
              <a:gd name="T5" fmla="*/ 1191 h 8"/>
              <a:gd name="T6" fmla="*/ 0 w 10"/>
              <a:gd name="T7" fmla="*/ 1191 h 8"/>
              <a:gd name="T8" fmla="*/ 0 w 10"/>
              <a:gd name="T9" fmla="*/ 0 h 8"/>
              <a:gd name="T10" fmla="*/ 953 w 10"/>
              <a:gd name="T11" fmla="*/ 0 h 8"/>
              <a:gd name="T12" fmla="*/ 1588 w 10"/>
              <a:gd name="T13" fmla="*/ 0 h 8"/>
              <a:gd name="T14" fmla="*/ 2540 w 10"/>
              <a:gd name="T15" fmla="*/ 1191 h 8"/>
              <a:gd name="T16" fmla="*/ 2858 w 10"/>
              <a:gd name="T17" fmla="*/ 1191 h 8"/>
              <a:gd name="T18" fmla="*/ 2540 w 10"/>
              <a:gd name="T19" fmla="*/ 2778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8">
                <a:moveTo>
                  <a:pt x="8" y="7"/>
                </a:moveTo>
                <a:lnTo>
                  <a:pt x="6" y="3"/>
                </a:lnTo>
                <a:cubicBezTo>
                  <a:pt x="5" y="3"/>
                  <a:pt x="5" y="3"/>
                  <a:pt x="3" y="3"/>
                </a:cubicBezTo>
                <a:cubicBezTo>
                  <a:pt x="2" y="3"/>
                  <a:pt x="2" y="3"/>
                  <a:pt x="0" y="3"/>
                </a:cubicBezTo>
                <a:lnTo>
                  <a:pt x="0" y="0"/>
                </a:lnTo>
                <a:cubicBezTo>
                  <a:pt x="2" y="0"/>
                  <a:pt x="2" y="0"/>
                  <a:pt x="3" y="0"/>
                </a:cubicBezTo>
                <a:lnTo>
                  <a:pt x="5" y="0"/>
                </a:lnTo>
                <a:cubicBezTo>
                  <a:pt x="6" y="0"/>
                  <a:pt x="8" y="0"/>
                  <a:pt x="8" y="3"/>
                </a:cubicBezTo>
                <a:lnTo>
                  <a:pt x="9" y="3"/>
                </a:lnTo>
                <a:lnTo>
                  <a:pt x="8" y="7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67" name="Freeform 3373">
            <a:extLst>
              <a:ext uri="{FF2B5EF4-FFF2-40B4-BE49-F238E27FC236}">
                <a16:creationId xmlns:a16="http://schemas.microsoft.com/office/drawing/2014/main" id="{9CABD3DE-07F8-2A4D-966E-39157BA05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5013" y="3763963"/>
            <a:ext cx="1587" cy="3175"/>
          </a:xfrm>
          <a:custGeom>
            <a:avLst/>
            <a:gdLst>
              <a:gd name="T0" fmla="*/ 1270 w 5"/>
              <a:gd name="T1" fmla="*/ 2721 h 7"/>
              <a:gd name="T2" fmla="*/ 952 w 5"/>
              <a:gd name="T3" fmla="*/ 2721 h 7"/>
              <a:gd name="T4" fmla="*/ 0 w 5"/>
              <a:gd name="T5" fmla="*/ 1361 h 7"/>
              <a:gd name="T6" fmla="*/ 0 w 5"/>
              <a:gd name="T7" fmla="*/ 0 h 7"/>
              <a:gd name="T8" fmla="*/ 952 w 5"/>
              <a:gd name="T9" fmla="*/ 1361 h 7"/>
              <a:gd name="T10" fmla="*/ 1270 w 5"/>
              <a:gd name="T11" fmla="*/ 1361 h 7"/>
              <a:gd name="T12" fmla="*/ 1270 w 5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7">
                <a:moveTo>
                  <a:pt x="4" y="6"/>
                </a:moveTo>
                <a:lnTo>
                  <a:pt x="3" y="6"/>
                </a:lnTo>
                <a:cubicBezTo>
                  <a:pt x="0" y="6"/>
                  <a:pt x="0" y="3"/>
                  <a:pt x="0" y="3"/>
                </a:cubicBezTo>
                <a:lnTo>
                  <a:pt x="0" y="0"/>
                </a:lnTo>
                <a:cubicBezTo>
                  <a:pt x="1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lnTo>
                  <a:pt x="4" y="6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68" name="Freeform 3374">
            <a:extLst>
              <a:ext uri="{FF2B5EF4-FFF2-40B4-BE49-F238E27FC236}">
                <a16:creationId xmlns:a16="http://schemas.microsoft.com/office/drawing/2014/main" id="{927FA3FD-3515-A64F-BE27-806E12C4A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0" y="3756025"/>
            <a:ext cx="12700" cy="1588"/>
          </a:xfrm>
          <a:custGeom>
            <a:avLst/>
            <a:gdLst>
              <a:gd name="T0" fmla="*/ 12337 w 35"/>
              <a:gd name="T1" fmla="*/ 1191 h 4"/>
              <a:gd name="T2" fmla="*/ 0 w 35"/>
              <a:gd name="T3" fmla="*/ 1191 h 4"/>
              <a:gd name="T4" fmla="*/ 0 w 35"/>
              <a:gd name="T5" fmla="*/ 0 h 4"/>
              <a:gd name="T6" fmla="*/ 12337 w 35"/>
              <a:gd name="T7" fmla="*/ 0 h 4"/>
              <a:gd name="T8" fmla="*/ 12337 w 35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">
                <a:moveTo>
                  <a:pt x="34" y="3"/>
                </a:moveTo>
                <a:lnTo>
                  <a:pt x="0" y="3"/>
                </a:lnTo>
                <a:lnTo>
                  <a:pt x="0" y="0"/>
                </a:lnTo>
                <a:lnTo>
                  <a:pt x="34" y="0"/>
                </a:lnTo>
                <a:lnTo>
                  <a:pt x="34" y="3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69" name="Freeform 3375">
            <a:extLst>
              <a:ext uri="{FF2B5EF4-FFF2-40B4-BE49-F238E27FC236}">
                <a16:creationId xmlns:a16="http://schemas.microsoft.com/office/drawing/2014/main" id="{9B231444-36FF-B842-A2EB-F1415E38D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2313" y="3757613"/>
            <a:ext cx="1587" cy="1587"/>
          </a:xfrm>
          <a:custGeom>
            <a:avLst/>
            <a:gdLst>
              <a:gd name="T0" fmla="*/ 1190 w 4"/>
              <a:gd name="T1" fmla="*/ 1190 h 4"/>
              <a:gd name="T2" fmla="*/ 0 w 4"/>
              <a:gd name="T3" fmla="*/ 1190 h 4"/>
              <a:gd name="T4" fmla="*/ 1190 w 4"/>
              <a:gd name="T5" fmla="*/ 1190 h 4"/>
              <a:gd name="T6" fmla="*/ 0 w 4"/>
              <a:gd name="T7" fmla="*/ 1190 h 4"/>
              <a:gd name="T8" fmla="*/ 1190 w 4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0" y="3"/>
                </a:lnTo>
                <a:lnTo>
                  <a:pt x="3" y="3"/>
                </a:lnTo>
                <a:lnTo>
                  <a:pt x="0" y="3"/>
                </a:lnTo>
                <a:cubicBezTo>
                  <a:pt x="3" y="0"/>
                  <a:pt x="3" y="3"/>
                  <a:pt x="3" y="3"/>
                </a:cubicBez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0" name="Freeform 3376">
            <a:extLst>
              <a:ext uri="{FF2B5EF4-FFF2-40B4-BE49-F238E27FC236}">
                <a16:creationId xmlns:a16="http://schemas.microsoft.com/office/drawing/2014/main" id="{CA5A1BD6-B958-1C45-A9AA-AEF0BE711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754438"/>
            <a:ext cx="3175" cy="3175"/>
          </a:xfrm>
          <a:custGeom>
            <a:avLst/>
            <a:gdLst>
              <a:gd name="T0" fmla="*/ 2721 w 7"/>
              <a:gd name="T1" fmla="*/ 953 h 10"/>
              <a:gd name="T2" fmla="*/ 1814 w 7"/>
              <a:gd name="T3" fmla="*/ 1905 h 10"/>
              <a:gd name="T4" fmla="*/ 0 w 7"/>
              <a:gd name="T5" fmla="*/ 1905 h 10"/>
              <a:gd name="T6" fmla="*/ 0 w 7"/>
              <a:gd name="T7" fmla="*/ 953 h 10"/>
              <a:gd name="T8" fmla="*/ 0 w 7"/>
              <a:gd name="T9" fmla="*/ 0 h 10"/>
              <a:gd name="T10" fmla="*/ 454 w 7"/>
              <a:gd name="T11" fmla="*/ 0 h 10"/>
              <a:gd name="T12" fmla="*/ 1361 w 7"/>
              <a:gd name="T13" fmla="*/ 0 h 10"/>
              <a:gd name="T14" fmla="*/ 1361 w 7"/>
              <a:gd name="T15" fmla="*/ 0 h 10"/>
              <a:gd name="T16" fmla="*/ 2721 w 7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6" y="3"/>
                </a:moveTo>
                <a:cubicBezTo>
                  <a:pt x="6" y="6"/>
                  <a:pt x="4" y="6"/>
                  <a:pt x="4" y="6"/>
                </a:cubicBezTo>
                <a:cubicBezTo>
                  <a:pt x="3" y="9"/>
                  <a:pt x="1" y="9"/>
                  <a:pt x="0" y="6"/>
                </a:cubicBez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cubicBezTo>
                  <a:pt x="1" y="0"/>
                  <a:pt x="1" y="0"/>
                  <a:pt x="3" y="0"/>
                </a:cubicBezTo>
                <a:cubicBezTo>
                  <a:pt x="3" y="0"/>
                  <a:pt x="4" y="0"/>
                  <a:pt x="3" y="0"/>
                </a:cubicBezTo>
                <a:lnTo>
                  <a:pt x="6" y="3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1" name="Freeform 3377">
            <a:extLst>
              <a:ext uri="{FF2B5EF4-FFF2-40B4-BE49-F238E27FC236}">
                <a16:creationId xmlns:a16="http://schemas.microsoft.com/office/drawing/2014/main" id="{C22111BA-924F-AA47-8D0D-36B707267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54438"/>
            <a:ext cx="1587" cy="3175"/>
          </a:xfrm>
          <a:custGeom>
            <a:avLst/>
            <a:gdLst>
              <a:gd name="T0" fmla="*/ 0 w 4"/>
              <a:gd name="T1" fmla="*/ 2858 h 10"/>
              <a:gd name="T2" fmla="*/ 397 w 4"/>
              <a:gd name="T3" fmla="*/ 0 h 10"/>
              <a:gd name="T4" fmla="*/ 1190 w 4"/>
              <a:gd name="T5" fmla="*/ 0 h 10"/>
              <a:gd name="T6" fmla="*/ 0 w 4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0" y="9"/>
                </a:moveTo>
                <a:cubicBezTo>
                  <a:pt x="0" y="9"/>
                  <a:pt x="1" y="6"/>
                  <a:pt x="1" y="0"/>
                </a:cubicBezTo>
                <a:lnTo>
                  <a:pt x="3" y="0"/>
                </a:lnTo>
                <a:cubicBezTo>
                  <a:pt x="3" y="6"/>
                  <a:pt x="0" y="9"/>
                  <a:pt x="0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2" name="Freeform 3378">
            <a:extLst>
              <a:ext uri="{FF2B5EF4-FFF2-40B4-BE49-F238E27FC236}">
                <a16:creationId xmlns:a16="http://schemas.microsoft.com/office/drawing/2014/main" id="{407662F4-B6AE-B14B-B86E-0274BE59C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54438"/>
            <a:ext cx="1587" cy="4762"/>
          </a:xfrm>
          <a:custGeom>
            <a:avLst/>
            <a:gdLst>
              <a:gd name="T0" fmla="*/ 794 w 4"/>
              <a:gd name="T1" fmla="*/ 4396 h 13"/>
              <a:gd name="T2" fmla="*/ 794 w 4"/>
              <a:gd name="T3" fmla="*/ 0 h 13"/>
              <a:gd name="T4" fmla="*/ 794 w 4"/>
              <a:gd name="T5" fmla="*/ 0 h 13"/>
              <a:gd name="T6" fmla="*/ 1190 w 4"/>
              <a:gd name="T7" fmla="*/ 4396 h 13"/>
              <a:gd name="T8" fmla="*/ 794 w 4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3">
                <a:moveTo>
                  <a:pt x="2" y="12"/>
                </a:moveTo>
                <a:cubicBezTo>
                  <a:pt x="2" y="12"/>
                  <a:pt x="0" y="9"/>
                  <a:pt x="2" y="0"/>
                </a:cubicBezTo>
                <a:cubicBezTo>
                  <a:pt x="2" y="9"/>
                  <a:pt x="3" y="12"/>
                  <a:pt x="3" y="12"/>
                </a:cubicBezTo>
                <a:lnTo>
                  <a:pt x="2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3" name="Freeform 3379">
            <a:extLst>
              <a:ext uri="{FF2B5EF4-FFF2-40B4-BE49-F238E27FC236}">
                <a16:creationId xmlns:a16="http://schemas.microsoft.com/office/drawing/2014/main" id="{698CFCC3-4F05-B845-BA1F-E9AF8F57F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3757613"/>
            <a:ext cx="1588" cy="3175"/>
          </a:xfrm>
          <a:custGeom>
            <a:avLst/>
            <a:gdLst>
              <a:gd name="T0" fmla="*/ 1191 w 4"/>
              <a:gd name="T1" fmla="*/ 2721 h 7"/>
              <a:gd name="T2" fmla="*/ 397 w 4"/>
              <a:gd name="T3" fmla="*/ 0 h 7"/>
              <a:gd name="T4" fmla="*/ 397 w 4"/>
              <a:gd name="T5" fmla="*/ 0 h 7"/>
              <a:gd name="T6" fmla="*/ 1191 w 4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3" y="6"/>
                </a:moveTo>
                <a:cubicBezTo>
                  <a:pt x="1" y="6"/>
                  <a:pt x="0" y="3"/>
                  <a:pt x="1" y="0"/>
                </a:cubicBezTo>
                <a:cubicBezTo>
                  <a:pt x="1" y="3"/>
                  <a:pt x="3" y="6"/>
                  <a:pt x="3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4" name="Freeform 3380">
            <a:extLst>
              <a:ext uri="{FF2B5EF4-FFF2-40B4-BE49-F238E27FC236}">
                <a16:creationId xmlns:a16="http://schemas.microsoft.com/office/drawing/2014/main" id="{A497F424-BCCB-654B-BD45-6C167E5FB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3756025"/>
            <a:ext cx="1588" cy="3175"/>
          </a:xfrm>
          <a:custGeom>
            <a:avLst/>
            <a:gdLst>
              <a:gd name="T0" fmla="*/ 794 w 4"/>
              <a:gd name="T1" fmla="*/ 2858 h 10"/>
              <a:gd name="T2" fmla="*/ 794 w 4"/>
              <a:gd name="T3" fmla="*/ 0 h 10"/>
              <a:gd name="T4" fmla="*/ 1191 w 4"/>
              <a:gd name="T5" fmla="*/ 0 h 10"/>
              <a:gd name="T6" fmla="*/ 794 w 4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2" y="9"/>
                </a:moveTo>
                <a:cubicBezTo>
                  <a:pt x="0" y="9"/>
                  <a:pt x="3" y="6"/>
                  <a:pt x="2" y="0"/>
                </a:cubicBezTo>
                <a:lnTo>
                  <a:pt x="3" y="0"/>
                </a:lnTo>
                <a:cubicBezTo>
                  <a:pt x="3" y="6"/>
                  <a:pt x="2" y="9"/>
                  <a:pt x="2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5" name="Freeform 3381">
            <a:extLst>
              <a:ext uri="{FF2B5EF4-FFF2-40B4-BE49-F238E27FC236}">
                <a16:creationId xmlns:a16="http://schemas.microsoft.com/office/drawing/2014/main" id="{52728C76-7FE2-1540-A893-B9F234D12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8" y="3771900"/>
            <a:ext cx="3175" cy="3175"/>
          </a:xfrm>
          <a:custGeom>
            <a:avLst/>
            <a:gdLst>
              <a:gd name="T0" fmla="*/ 2822 w 9"/>
              <a:gd name="T1" fmla="*/ 0 h 7"/>
              <a:gd name="T2" fmla="*/ 0 w 9"/>
              <a:gd name="T3" fmla="*/ 907 h 7"/>
              <a:gd name="T4" fmla="*/ 0 w 9"/>
              <a:gd name="T5" fmla="*/ 907 h 7"/>
              <a:gd name="T6" fmla="*/ 1058 w 9"/>
              <a:gd name="T7" fmla="*/ 0 h 7"/>
              <a:gd name="T8" fmla="*/ 2822 w 9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8" y="0"/>
                </a:moveTo>
                <a:cubicBezTo>
                  <a:pt x="8" y="6"/>
                  <a:pt x="3" y="2"/>
                  <a:pt x="0" y="2"/>
                </a:cubicBezTo>
                <a:lnTo>
                  <a:pt x="3" y="0"/>
                </a:lnTo>
                <a:lnTo>
                  <a:pt x="8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" name="Freeform 3382">
            <a:extLst>
              <a:ext uri="{FF2B5EF4-FFF2-40B4-BE49-F238E27FC236}">
                <a16:creationId xmlns:a16="http://schemas.microsoft.com/office/drawing/2014/main" id="{88AA70D4-6A78-3D4E-A801-2BAAD6036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5325" y="3770313"/>
            <a:ext cx="3175" cy="3175"/>
          </a:xfrm>
          <a:custGeom>
            <a:avLst/>
            <a:gdLst>
              <a:gd name="T0" fmla="*/ 2721 w 7"/>
              <a:gd name="T1" fmla="*/ 0 h 10"/>
              <a:gd name="T2" fmla="*/ 0 w 7"/>
              <a:gd name="T3" fmla="*/ 1588 h 10"/>
              <a:gd name="T4" fmla="*/ 907 w 7"/>
              <a:gd name="T5" fmla="*/ 1588 h 10"/>
              <a:gd name="T6" fmla="*/ 1361 w 7"/>
              <a:gd name="T7" fmla="*/ 953 h 10"/>
              <a:gd name="T8" fmla="*/ 2721 w 7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6" y="0"/>
                </a:moveTo>
                <a:cubicBezTo>
                  <a:pt x="6" y="9"/>
                  <a:pt x="3" y="5"/>
                  <a:pt x="0" y="5"/>
                </a:cubicBezTo>
                <a:lnTo>
                  <a:pt x="2" y="5"/>
                </a:lnTo>
                <a:lnTo>
                  <a:pt x="3" y="3"/>
                </a:lnTo>
                <a:lnTo>
                  <a:pt x="6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7" name="Freeform 3383">
            <a:extLst>
              <a:ext uri="{FF2B5EF4-FFF2-40B4-BE49-F238E27FC236}">
                <a16:creationId xmlns:a16="http://schemas.microsoft.com/office/drawing/2014/main" id="{E7859B5C-5690-0647-B3CB-A16264561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913" y="3771900"/>
            <a:ext cx="3175" cy="3175"/>
          </a:xfrm>
          <a:custGeom>
            <a:avLst/>
            <a:gdLst>
              <a:gd name="T0" fmla="*/ 0 w 9"/>
              <a:gd name="T1" fmla="*/ 1905 h 10"/>
              <a:gd name="T2" fmla="*/ 0 w 9"/>
              <a:gd name="T3" fmla="*/ 635 h 10"/>
              <a:gd name="T4" fmla="*/ 1764 w 9"/>
              <a:gd name="T5" fmla="*/ 0 h 10"/>
              <a:gd name="T6" fmla="*/ 2822 w 9"/>
              <a:gd name="T7" fmla="*/ 0 h 10"/>
              <a:gd name="T8" fmla="*/ 0 w 9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0" y="6"/>
                </a:moveTo>
                <a:lnTo>
                  <a:pt x="0" y="2"/>
                </a:lnTo>
                <a:cubicBezTo>
                  <a:pt x="0" y="2"/>
                  <a:pt x="3" y="0"/>
                  <a:pt x="5" y="0"/>
                </a:cubicBezTo>
                <a:lnTo>
                  <a:pt x="8" y="0"/>
                </a:lnTo>
                <a:cubicBezTo>
                  <a:pt x="8" y="9"/>
                  <a:pt x="3" y="6"/>
                  <a:pt x="0" y="6"/>
                </a:cubicBez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8" name="Freeform 3384">
            <a:extLst>
              <a:ext uri="{FF2B5EF4-FFF2-40B4-BE49-F238E27FC236}">
                <a16:creationId xmlns:a16="http://schemas.microsoft.com/office/drawing/2014/main" id="{BA0DC67E-B73F-064F-A179-AF6D949D1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3771900"/>
            <a:ext cx="3175" cy="3175"/>
          </a:xfrm>
          <a:custGeom>
            <a:avLst/>
            <a:gdLst>
              <a:gd name="T0" fmla="*/ 0 w 10"/>
              <a:gd name="T1" fmla="*/ 1905 h 10"/>
              <a:gd name="T2" fmla="*/ 635 w 10"/>
              <a:gd name="T3" fmla="*/ 635 h 10"/>
              <a:gd name="T4" fmla="*/ 1905 w 10"/>
              <a:gd name="T5" fmla="*/ 0 h 10"/>
              <a:gd name="T6" fmla="*/ 2858 w 10"/>
              <a:gd name="T7" fmla="*/ 0 h 10"/>
              <a:gd name="T8" fmla="*/ 0 w 10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0" y="6"/>
                </a:moveTo>
                <a:lnTo>
                  <a:pt x="2" y="2"/>
                </a:lnTo>
                <a:cubicBezTo>
                  <a:pt x="2" y="2"/>
                  <a:pt x="5" y="0"/>
                  <a:pt x="6" y="0"/>
                </a:cubicBezTo>
                <a:lnTo>
                  <a:pt x="9" y="0"/>
                </a:lnTo>
                <a:cubicBezTo>
                  <a:pt x="9" y="9"/>
                  <a:pt x="3" y="6"/>
                  <a:pt x="0" y="6"/>
                </a:cubicBez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9" name="Freeform 3385">
            <a:extLst>
              <a:ext uri="{FF2B5EF4-FFF2-40B4-BE49-F238E27FC236}">
                <a16:creationId xmlns:a16="http://schemas.microsoft.com/office/drawing/2014/main" id="{55D28F12-800B-2247-A450-B85D74C5A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3771900"/>
            <a:ext cx="3175" cy="3175"/>
          </a:xfrm>
          <a:custGeom>
            <a:avLst/>
            <a:gdLst>
              <a:gd name="T0" fmla="*/ 0 w 9"/>
              <a:gd name="T1" fmla="*/ 1905 h 10"/>
              <a:gd name="T2" fmla="*/ 706 w 9"/>
              <a:gd name="T3" fmla="*/ 635 h 10"/>
              <a:gd name="T4" fmla="*/ 1764 w 9"/>
              <a:gd name="T5" fmla="*/ 0 h 10"/>
              <a:gd name="T6" fmla="*/ 2822 w 9"/>
              <a:gd name="T7" fmla="*/ 0 h 10"/>
              <a:gd name="T8" fmla="*/ 0 w 9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0" y="6"/>
                </a:moveTo>
                <a:lnTo>
                  <a:pt x="2" y="2"/>
                </a:lnTo>
                <a:cubicBezTo>
                  <a:pt x="2" y="2"/>
                  <a:pt x="3" y="0"/>
                  <a:pt x="5" y="0"/>
                </a:cubicBezTo>
                <a:lnTo>
                  <a:pt x="8" y="0"/>
                </a:lnTo>
                <a:cubicBezTo>
                  <a:pt x="8" y="9"/>
                  <a:pt x="3" y="6"/>
                  <a:pt x="0" y="6"/>
                </a:cubicBez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0" name="Freeform 3386">
            <a:extLst>
              <a:ext uri="{FF2B5EF4-FFF2-40B4-BE49-F238E27FC236}">
                <a16:creationId xmlns:a16="http://schemas.microsoft.com/office/drawing/2014/main" id="{B9FA9CBD-C29B-0048-807E-39BCE08EF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8" y="3763963"/>
            <a:ext cx="1587" cy="1587"/>
          </a:xfrm>
          <a:custGeom>
            <a:avLst/>
            <a:gdLst>
              <a:gd name="T0" fmla="*/ 1190 w 4"/>
              <a:gd name="T1" fmla="*/ 0 h 4"/>
              <a:gd name="T2" fmla="*/ 397 w 4"/>
              <a:gd name="T3" fmla="*/ 1190 h 4"/>
              <a:gd name="T4" fmla="*/ 0 w 4"/>
              <a:gd name="T5" fmla="*/ 1190 h 4"/>
              <a:gd name="T6" fmla="*/ 0 w 4"/>
              <a:gd name="T7" fmla="*/ 0 h 4"/>
              <a:gd name="T8" fmla="*/ 0 w 4"/>
              <a:gd name="T9" fmla="*/ 0 h 4"/>
              <a:gd name="T10" fmla="*/ 0 w 4"/>
              <a:gd name="T11" fmla="*/ 0 h 4"/>
              <a:gd name="T12" fmla="*/ 0 w 4"/>
              <a:gd name="T13" fmla="*/ 0 h 4"/>
              <a:gd name="T14" fmla="*/ 1190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3" y="0"/>
                  <a:pt x="1" y="0"/>
                  <a:pt x="1" y="3"/>
                </a:cubicBezTo>
                <a:lnTo>
                  <a:pt x="0" y="3"/>
                </a:lnTo>
                <a:cubicBezTo>
                  <a:pt x="1" y="3"/>
                  <a:pt x="0" y="0"/>
                  <a:pt x="0" y="0"/>
                </a:cubicBezTo>
                <a:lnTo>
                  <a:pt x="3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1" name="Freeform 3387">
            <a:extLst>
              <a:ext uri="{FF2B5EF4-FFF2-40B4-BE49-F238E27FC236}">
                <a16:creationId xmlns:a16="http://schemas.microsoft.com/office/drawing/2014/main" id="{3A4CA0C2-5C9C-8F48-A42E-8D068EB24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3754438"/>
            <a:ext cx="1588" cy="3175"/>
          </a:xfrm>
          <a:custGeom>
            <a:avLst/>
            <a:gdLst>
              <a:gd name="T0" fmla="*/ 318 w 5"/>
              <a:gd name="T1" fmla="*/ 2721 h 7"/>
              <a:gd name="T2" fmla="*/ 0 w 5"/>
              <a:gd name="T3" fmla="*/ 1361 h 7"/>
              <a:gd name="T4" fmla="*/ 1270 w 5"/>
              <a:gd name="T5" fmla="*/ 0 h 7"/>
              <a:gd name="T6" fmla="*/ 318 w 5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1" y="6"/>
                </a:moveTo>
                <a:cubicBezTo>
                  <a:pt x="1" y="6"/>
                  <a:pt x="0" y="6"/>
                  <a:pt x="0" y="3"/>
                </a:cubicBezTo>
                <a:cubicBezTo>
                  <a:pt x="3" y="3"/>
                  <a:pt x="4" y="3"/>
                  <a:pt x="4" y="0"/>
                </a:cubicBezTo>
                <a:cubicBezTo>
                  <a:pt x="4" y="3"/>
                  <a:pt x="3" y="6"/>
                  <a:pt x="1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2" name="Freeform 3388">
            <a:extLst>
              <a:ext uri="{FF2B5EF4-FFF2-40B4-BE49-F238E27FC236}">
                <a16:creationId xmlns:a16="http://schemas.microsoft.com/office/drawing/2014/main" id="{C271C3F8-A835-9143-822E-E8C65F9FA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8663" y="3767138"/>
            <a:ext cx="1587" cy="1587"/>
          </a:xfrm>
          <a:custGeom>
            <a:avLst/>
            <a:gdLst>
              <a:gd name="T0" fmla="*/ 794 w 6"/>
              <a:gd name="T1" fmla="*/ 1190 h 4"/>
              <a:gd name="T2" fmla="*/ 794 w 6"/>
              <a:gd name="T3" fmla="*/ 1190 h 4"/>
              <a:gd name="T4" fmla="*/ 0 w 6"/>
              <a:gd name="T5" fmla="*/ 0 h 4"/>
              <a:gd name="T6" fmla="*/ 0 w 6"/>
              <a:gd name="T7" fmla="*/ 0 h 4"/>
              <a:gd name="T8" fmla="*/ 529 w 6"/>
              <a:gd name="T9" fmla="*/ 0 h 4"/>
              <a:gd name="T10" fmla="*/ 794 w 6"/>
              <a:gd name="T11" fmla="*/ 0 h 4"/>
              <a:gd name="T12" fmla="*/ 1323 w 6"/>
              <a:gd name="T13" fmla="*/ 0 h 4"/>
              <a:gd name="T14" fmla="*/ 1323 w 6"/>
              <a:gd name="T15" fmla="*/ 1190 h 4"/>
              <a:gd name="T16" fmla="*/ 794 w 6"/>
              <a:gd name="T17" fmla="*/ 119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3" y="3"/>
                </a:moveTo>
                <a:lnTo>
                  <a:pt x="3" y="3"/>
                </a:lnTo>
                <a:cubicBezTo>
                  <a:pt x="2" y="3"/>
                  <a:pt x="2" y="3"/>
                  <a:pt x="0" y="0"/>
                </a:cubicBezTo>
                <a:lnTo>
                  <a:pt x="2" y="0"/>
                </a:lnTo>
                <a:cubicBezTo>
                  <a:pt x="3" y="0"/>
                  <a:pt x="3" y="0"/>
                  <a:pt x="3" y="0"/>
                </a:cubicBezTo>
                <a:lnTo>
                  <a:pt x="5" y="0"/>
                </a:lnTo>
                <a:lnTo>
                  <a:pt x="5" y="3"/>
                </a:lnTo>
                <a:cubicBezTo>
                  <a:pt x="5" y="3"/>
                  <a:pt x="5" y="3"/>
                  <a:pt x="3" y="3"/>
                </a:cubicBez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3" name="Freeform 3389">
            <a:extLst>
              <a:ext uri="{FF2B5EF4-FFF2-40B4-BE49-F238E27FC236}">
                <a16:creationId xmlns:a16="http://schemas.microsoft.com/office/drawing/2014/main" id="{BD1D3AFC-E5E7-DE4F-A26B-3170DB286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3768725"/>
            <a:ext cx="4762" cy="1588"/>
          </a:xfrm>
          <a:custGeom>
            <a:avLst/>
            <a:gdLst>
              <a:gd name="T0" fmla="*/ 3061 w 14"/>
              <a:gd name="T1" fmla="*/ 1270 h 5"/>
              <a:gd name="T2" fmla="*/ 2041 w 14"/>
              <a:gd name="T3" fmla="*/ 1270 h 5"/>
              <a:gd name="T4" fmla="*/ 0 w 14"/>
              <a:gd name="T5" fmla="*/ 1270 h 5"/>
              <a:gd name="T6" fmla="*/ 340 w 14"/>
              <a:gd name="T7" fmla="*/ 0 h 5"/>
              <a:gd name="T8" fmla="*/ 2381 w 14"/>
              <a:gd name="T9" fmla="*/ 0 h 5"/>
              <a:gd name="T10" fmla="*/ 3061 w 14"/>
              <a:gd name="T11" fmla="*/ 0 h 5"/>
              <a:gd name="T12" fmla="*/ 4082 w 14"/>
              <a:gd name="T13" fmla="*/ 0 h 5"/>
              <a:gd name="T14" fmla="*/ 4422 w 14"/>
              <a:gd name="T15" fmla="*/ 0 h 5"/>
              <a:gd name="T16" fmla="*/ 4422 w 14"/>
              <a:gd name="T17" fmla="*/ 1270 h 5"/>
              <a:gd name="T18" fmla="*/ 4422 w 14"/>
              <a:gd name="T19" fmla="*/ 1270 h 5"/>
              <a:gd name="T20" fmla="*/ 3061 w 14"/>
              <a:gd name="T21" fmla="*/ 127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5">
                <a:moveTo>
                  <a:pt x="9" y="4"/>
                </a:moveTo>
                <a:lnTo>
                  <a:pt x="6" y="4"/>
                </a:lnTo>
                <a:cubicBezTo>
                  <a:pt x="4" y="4"/>
                  <a:pt x="3" y="4"/>
                  <a:pt x="0" y="4"/>
                </a:cubicBezTo>
                <a:lnTo>
                  <a:pt x="1" y="0"/>
                </a:lnTo>
                <a:cubicBezTo>
                  <a:pt x="4" y="0"/>
                  <a:pt x="4" y="0"/>
                  <a:pt x="7" y="0"/>
                </a:cubicBezTo>
                <a:lnTo>
                  <a:pt x="9" y="0"/>
                </a:lnTo>
                <a:cubicBezTo>
                  <a:pt x="9" y="0"/>
                  <a:pt x="10" y="0"/>
                  <a:pt x="12" y="0"/>
                </a:cubicBezTo>
                <a:cubicBezTo>
                  <a:pt x="13" y="0"/>
                  <a:pt x="13" y="0"/>
                  <a:pt x="13" y="0"/>
                </a:cubicBezTo>
                <a:lnTo>
                  <a:pt x="13" y="4"/>
                </a:lnTo>
                <a:cubicBezTo>
                  <a:pt x="12" y="4"/>
                  <a:pt x="10" y="4"/>
                  <a:pt x="9" y="4"/>
                </a:cubicBez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4" name="Freeform 3390">
            <a:extLst>
              <a:ext uri="{FF2B5EF4-FFF2-40B4-BE49-F238E27FC236}">
                <a16:creationId xmlns:a16="http://schemas.microsoft.com/office/drawing/2014/main" id="{9DC21C9A-1BD5-6546-B73F-8A54FB50B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748088"/>
            <a:ext cx="3175" cy="4762"/>
          </a:xfrm>
          <a:custGeom>
            <a:avLst/>
            <a:gdLst>
              <a:gd name="T0" fmla="*/ 318 w 10"/>
              <a:gd name="T1" fmla="*/ 4396 h 13"/>
              <a:gd name="T2" fmla="*/ 318 w 10"/>
              <a:gd name="T3" fmla="*/ 2198 h 13"/>
              <a:gd name="T4" fmla="*/ 318 w 10"/>
              <a:gd name="T5" fmla="*/ 0 h 13"/>
              <a:gd name="T6" fmla="*/ 953 w 10"/>
              <a:gd name="T7" fmla="*/ 0 h 13"/>
              <a:gd name="T8" fmla="*/ 318 w 10"/>
              <a:gd name="T9" fmla="*/ 2198 h 13"/>
              <a:gd name="T10" fmla="*/ 318 w 10"/>
              <a:gd name="T11" fmla="*/ 4396 h 13"/>
              <a:gd name="T12" fmla="*/ 2223 w 10"/>
              <a:gd name="T13" fmla="*/ 4396 h 13"/>
              <a:gd name="T14" fmla="*/ 2858 w 10"/>
              <a:gd name="T15" fmla="*/ 1099 h 13"/>
              <a:gd name="T16" fmla="*/ 2858 w 10"/>
              <a:gd name="T17" fmla="*/ 2198 h 13"/>
              <a:gd name="T18" fmla="*/ 2223 w 10"/>
              <a:gd name="T19" fmla="*/ 4396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3">
                <a:moveTo>
                  <a:pt x="1" y="12"/>
                </a:moveTo>
                <a:cubicBezTo>
                  <a:pt x="1" y="12"/>
                  <a:pt x="0" y="9"/>
                  <a:pt x="1" y="6"/>
                </a:cubicBezTo>
                <a:cubicBezTo>
                  <a:pt x="1" y="3"/>
                  <a:pt x="1" y="3"/>
                  <a:pt x="1" y="0"/>
                </a:cubicBezTo>
                <a:lnTo>
                  <a:pt x="3" y="0"/>
                </a:lnTo>
                <a:cubicBezTo>
                  <a:pt x="3" y="3"/>
                  <a:pt x="3" y="3"/>
                  <a:pt x="1" y="6"/>
                </a:cubicBezTo>
                <a:cubicBezTo>
                  <a:pt x="1" y="9"/>
                  <a:pt x="1" y="12"/>
                  <a:pt x="1" y="12"/>
                </a:cubicBezTo>
                <a:close/>
                <a:moveTo>
                  <a:pt x="7" y="12"/>
                </a:moveTo>
                <a:cubicBezTo>
                  <a:pt x="6" y="9"/>
                  <a:pt x="6" y="6"/>
                  <a:pt x="9" y="3"/>
                </a:cubicBezTo>
                <a:lnTo>
                  <a:pt x="9" y="6"/>
                </a:lnTo>
                <a:cubicBezTo>
                  <a:pt x="7" y="9"/>
                  <a:pt x="7" y="12"/>
                  <a:pt x="7" y="12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5" name="Freeform 3391">
            <a:extLst>
              <a:ext uri="{FF2B5EF4-FFF2-40B4-BE49-F238E27FC236}">
                <a16:creationId xmlns:a16="http://schemas.microsoft.com/office/drawing/2014/main" id="{7D6D6722-DA82-324F-B733-C1D4E9388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749675"/>
            <a:ext cx="3175" cy="3175"/>
          </a:xfrm>
          <a:custGeom>
            <a:avLst/>
            <a:gdLst>
              <a:gd name="T0" fmla="*/ 2822 w 9"/>
              <a:gd name="T1" fmla="*/ 2858 h 10"/>
              <a:gd name="T2" fmla="*/ 2117 w 9"/>
              <a:gd name="T3" fmla="*/ 953 h 10"/>
              <a:gd name="T4" fmla="*/ 0 w 9"/>
              <a:gd name="T5" fmla="*/ 0 h 10"/>
              <a:gd name="T6" fmla="*/ 0 w 9"/>
              <a:gd name="T7" fmla="*/ 0 h 10"/>
              <a:gd name="T8" fmla="*/ 2822 w 9"/>
              <a:gd name="T9" fmla="*/ 953 h 10"/>
              <a:gd name="T10" fmla="*/ 2822 w 9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8" y="9"/>
                </a:moveTo>
                <a:lnTo>
                  <a:pt x="6" y="3"/>
                </a:lnTo>
                <a:cubicBezTo>
                  <a:pt x="6" y="3"/>
                  <a:pt x="3" y="0"/>
                  <a:pt x="0" y="0"/>
                </a:cubicBezTo>
                <a:cubicBezTo>
                  <a:pt x="5" y="0"/>
                  <a:pt x="8" y="3"/>
                  <a:pt x="8" y="3"/>
                </a:cubicBezTo>
                <a:lnTo>
                  <a:pt x="8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6" name="Freeform 3392">
            <a:extLst>
              <a:ext uri="{FF2B5EF4-FFF2-40B4-BE49-F238E27FC236}">
                <a16:creationId xmlns:a16="http://schemas.microsoft.com/office/drawing/2014/main" id="{AEE8F66D-74B4-1742-AB93-9A171F48B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0575" y="3576638"/>
            <a:ext cx="254000" cy="195262"/>
          </a:xfrm>
          <a:custGeom>
            <a:avLst/>
            <a:gdLst>
              <a:gd name="T0" fmla="*/ 162618 w 706"/>
              <a:gd name="T1" fmla="*/ 34945 h 542"/>
              <a:gd name="T2" fmla="*/ 151105 w 706"/>
              <a:gd name="T3" fmla="*/ 66648 h 542"/>
              <a:gd name="T4" fmla="*/ 194278 w 706"/>
              <a:gd name="T5" fmla="*/ 19814 h 542"/>
              <a:gd name="T6" fmla="*/ 167654 w 706"/>
              <a:gd name="T7" fmla="*/ 17653 h 542"/>
              <a:gd name="T8" fmla="*/ 178807 w 706"/>
              <a:gd name="T9" fmla="*/ 10087 h 542"/>
              <a:gd name="T10" fmla="*/ 222700 w 706"/>
              <a:gd name="T11" fmla="*/ 28461 h 542"/>
              <a:gd name="T12" fmla="*/ 199314 w 706"/>
              <a:gd name="T13" fmla="*/ 99432 h 542"/>
              <a:gd name="T14" fmla="*/ 204711 w 706"/>
              <a:gd name="T15" fmla="*/ 81059 h 542"/>
              <a:gd name="T16" fmla="*/ 246805 w 706"/>
              <a:gd name="T17" fmla="*/ 59083 h 542"/>
              <a:gd name="T18" fmla="*/ 232414 w 706"/>
              <a:gd name="T19" fmla="*/ 105197 h 542"/>
              <a:gd name="T20" fmla="*/ 226657 w 706"/>
              <a:gd name="T21" fmla="*/ 121408 h 542"/>
              <a:gd name="T22" fmla="*/ 219822 w 706"/>
              <a:gd name="T23" fmla="*/ 166441 h 542"/>
              <a:gd name="T24" fmla="*/ 175210 w 706"/>
              <a:gd name="T25" fmla="*/ 180491 h 542"/>
              <a:gd name="T26" fmla="*/ 28782 w 706"/>
              <a:gd name="T27" fmla="*/ 141223 h 542"/>
              <a:gd name="T28" fmla="*/ 3598 w 706"/>
              <a:gd name="T29" fmla="*/ 121408 h 542"/>
              <a:gd name="T30" fmla="*/ 35977 w 706"/>
              <a:gd name="T31" fmla="*/ 77817 h 542"/>
              <a:gd name="T32" fmla="*/ 41374 w 706"/>
              <a:gd name="T33" fmla="*/ 29541 h 542"/>
              <a:gd name="T34" fmla="*/ 41734 w 706"/>
              <a:gd name="T35" fmla="*/ 17653 h 542"/>
              <a:gd name="T36" fmla="*/ 75912 w 706"/>
              <a:gd name="T37" fmla="*/ 10808 h 542"/>
              <a:gd name="T38" fmla="*/ 104694 w 706"/>
              <a:gd name="T39" fmla="*/ 30622 h 542"/>
              <a:gd name="T40" fmla="*/ 80229 w 706"/>
              <a:gd name="T41" fmla="*/ 82140 h 542"/>
              <a:gd name="T42" fmla="*/ 93901 w 706"/>
              <a:gd name="T43" fmla="*/ 54760 h 542"/>
              <a:gd name="T44" fmla="*/ 132037 w 706"/>
              <a:gd name="T45" fmla="*/ 20895 h 542"/>
              <a:gd name="T46" fmla="*/ 105773 w 706"/>
              <a:gd name="T47" fmla="*/ 15491 h 542"/>
              <a:gd name="T48" fmla="*/ 135275 w 706"/>
              <a:gd name="T49" fmla="*/ 5404 h 542"/>
              <a:gd name="T50" fmla="*/ 138153 w 706"/>
              <a:gd name="T51" fmla="*/ 21976 h 542"/>
              <a:gd name="T52" fmla="*/ 149666 w 706"/>
              <a:gd name="T53" fmla="*/ 27380 h 542"/>
              <a:gd name="T54" fmla="*/ 133116 w 706"/>
              <a:gd name="T55" fmla="*/ 23057 h 542"/>
              <a:gd name="T56" fmla="*/ 180246 w 706"/>
              <a:gd name="T57" fmla="*/ 33865 h 542"/>
              <a:gd name="T58" fmla="*/ 78071 w 706"/>
              <a:gd name="T59" fmla="*/ 27380 h 542"/>
              <a:gd name="T60" fmla="*/ 69796 w 706"/>
              <a:gd name="T61" fmla="*/ 36026 h 542"/>
              <a:gd name="T62" fmla="*/ 69796 w 706"/>
              <a:gd name="T63" fmla="*/ 36026 h 542"/>
              <a:gd name="T64" fmla="*/ 105414 w 706"/>
              <a:gd name="T65" fmla="*/ 51517 h 542"/>
              <a:gd name="T66" fmla="*/ 128079 w 706"/>
              <a:gd name="T67" fmla="*/ 33865 h 542"/>
              <a:gd name="T68" fmla="*/ 140312 w 706"/>
              <a:gd name="T69" fmla="*/ 37467 h 542"/>
              <a:gd name="T70" fmla="*/ 141391 w 706"/>
              <a:gd name="T71" fmla="*/ 38188 h 542"/>
              <a:gd name="T72" fmla="*/ 138153 w 706"/>
              <a:gd name="T73" fmla="*/ 77817 h 542"/>
              <a:gd name="T74" fmla="*/ 148946 w 706"/>
              <a:gd name="T75" fmla="*/ 73493 h 542"/>
              <a:gd name="T76" fmla="*/ 71955 w 706"/>
              <a:gd name="T77" fmla="*/ 101594 h 542"/>
              <a:gd name="T78" fmla="*/ 87425 w 706"/>
              <a:gd name="T79" fmla="*/ 136900 h 542"/>
              <a:gd name="T80" fmla="*/ 75912 w 706"/>
              <a:gd name="T81" fmla="*/ 71332 h 542"/>
              <a:gd name="T82" fmla="*/ 196076 w 706"/>
              <a:gd name="T83" fmla="*/ 111681 h 542"/>
              <a:gd name="T84" fmla="*/ 35977 w 706"/>
              <a:gd name="T85" fmla="*/ 83221 h 542"/>
              <a:gd name="T86" fmla="*/ 37416 w 706"/>
              <a:gd name="T87" fmla="*/ 94028 h 542"/>
              <a:gd name="T88" fmla="*/ 47490 w 706"/>
              <a:gd name="T89" fmla="*/ 101594 h 542"/>
              <a:gd name="T90" fmla="*/ 60082 w 706"/>
              <a:gd name="T91" fmla="*/ 91867 h 542"/>
              <a:gd name="T92" fmla="*/ 66918 w 706"/>
              <a:gd name="T93" fmla="*/ 98712 h 542"/>
              <a:gd name="T94" fmla="*/ 39575 w 706"/>
              <a:gd name="T95" fmla="*/ 132216 h 542"/>
              <a:gd name="T96" fmla="*/ 41374 w 706"/>
              <a:gd name="T97" fmla="*/ 114924 h 542"/>
              <a:gd name="T98" fmla="*/ 140312 w 706"/>
              <a:gd name="T99" fmla="*/ 109520 h 542"/>
              <a:gd name="T100" fmla="*/ 144629 w 706"/>
              <a:gd name="T101" fmla="*/ 119247 h 542"/>
              <a:gd name="T102" fmla="*/ 187082 w 706"/>
              <a:gd name="T103" fmla="*/ 126812 h 542"/>
              <a:gd name="T104" fmla="*/ 170173 w 706"/>
              <a:gd name="T105" fmla="*/ 118166 h 542"/>
              <a:gd name="T106" fmla="*/ 159380 w 706"/>
              <a:gd name="T107" fmla="*/ 132216 h 542"/>
              <a:gd name="T108" fmla="*/ 99297 w 706"/>
              <a:gd name="T109" fmla="*/ 124651 h 542"/>
              <a:gd name="T110" fmla="*/ 96419 w 706"/>
              <a:gd name="T111" fmla="*/ 131135 h 542"/>
              <a:gd name="T112" fmla="*/ 105773 w 706"/>
              <a:gd name="T113" fmla="*/ 143384 h 542"/>
              <a:gd name="T114" fmla="*/ 120164 w 706"/>
              <a:gd name="T115" fmla="*/ 128974 h 542"/>
              <a:gd name="T116" fmla="*/ 120164 w 706"/>
              <a:gd name="T117" fmla="*/ 128974 h 542"/>
              <a:gd name="T118" fmla="*/ 125921 w 706"/>
              <a:gd name="T119" fmla="*/ 145546 h 54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06" h="542">
                <a:moveTo>
                  <a:pt x="384" y="3"/>
                </a:moveTo>
                <a:cubicBezTo>
                  <a:pt x="390" y="0"/>
                  <a:pt x="403" y="3"/>
                  <a:pt x="403" y="12"/>
                </a:cubicBezTo>
                <a:cubicBezTo>
                  <a:pt x="403" y="15"/>
                  <a:pt x="400" y="18"/>
                  <a:pt x="399" y="21"/>
                </a:cubicBezTo>
                <a:cubicBezTo>
                  <a:pt x="397" y="21"/>
                  <a:pt x="390" y="43"/>
                  <a:pt x="390" y="49"/>
                </a:cubicBezTo>
                <a:cubicBezTo>
                  <a:pt x="390" y="49"/>
                  <a:pt x="443" y="88"/>
                  <a:pt x="444" y="88"/>
                </a:cubicBezTo>
                <a:cubicBezTo>
                  <a:pt x="447" y="88"/>
                  <a:pt x="454" y="94"/>
                  <a:pt x="452" y="97"/>
                </a:cubicBezTo>
                <a:cubicBezTo>
                  <a:pt x="450" y="97"/>
                  <a:pt x="446" y="100"/>
                  <a:pt x="444" y="104"/>
                </a:cubicBezTo>
                <a:cubicBezTo>
                  <a:pt x="435" y="113"/>
                  <a:pt x="422" y="131"/>
                  <a:pt x="412" y="146"/>
                </a:cubicBezTo>
                <a:cubicBezTo>
                  <a:pt x="407" y="158"/>
                  <a:pt x="407" y="161"/>
                  <a:pt x="407" y="164"/>
                </a:cubicBezTo>
                <a:cubicBezTo>
                  <a:pt x="408" y="176"/>
                  <a:pt x="409" y="185"/>
                  <a:pt x="414" y="191"/>
                </a:cubicBezTo>
                <a:lnTo>
                  <a:pt x="416" y="198"/>
                </a:lnTo>
                <a:lnTo>
                  <a:pt x="420" y="185"/>
                </a:lnTo>
                <a:cubicBezTo>
                  <a:pt x="423" y="179"/>
                  <a:pt x="428" y="170"/>
                  <a:pt x="432" y="164"/>
                </a:cubicBezTo>
                <a:lnTo>
                  <a:pt x="435" y="158"/>
                </a:lnTo>
                <a:lnTo>
                  <a:pt x="432" y="155"/>
                </a:lnTo>
                <a:cubicBezTo>
                  <a:pt x="429" y="155"/>
                  <a:pt x="428" y="152"/>
                  <a:pt x="428" y="149"/>
                </a:cubicBezTo>
                <a:cubicBezTo>
                  <a:pt x="428" y="143"/>
                  <a:pt x="431" y="140"/>
                  <a:pt x="441" y="131"/>
                </a:cubicBezTo>
                <a:cubicBezTo>
                  <a:pt x="449" y="125"/>
                  <a:pt x="519" y="73"/>
                  <a:pt x="540" y="55"/>
                </a:cubicBezTo>
                <a:cubicBezTo>
                  <a:pt x="543" y="55"/>
                  <a:pt x="537" y="52"/>
                  <a:pt x="523" y="52"/>
                </a:cubicBezTo>
                <a:cubicBezTo>
                  <a:pt x="514" y="52"/>
                  <a:pt x="505" y="55"/>
                  <a:pt x="494" y="58"/>
                </a:cubicBezTo>
                <a:cubicBezTo>
                  <a:pt x="473" y="61"/>
                  <a:pt x="458" y="64"/>
                  <a:pt x="449" y="58"/>
                </a:cubicBezTo>
                <a:lnTo>
                  <a:pt x="445" y="55"/>
                </a:lnTo>
                <a:lnTo>
                  <a:pt x="450" y="55"/>
                </a:lnTo>
                <a:cubicBezTo>
                  <a:pt x="454" y="52"/>
                  <a:pt x="461" y="52"/>
                  <a:pt x="466" y="49"/>
                </a:cubicBezTo>
                <a:lnTo>
                  <a:pt x="473" y="49"/>
                </a:lnTo>
                <a:lnTo>
                  <a:pt x="469" y="46"/>
                </a:lnTo>
                <a:cubicBezTo>
                  <a:pt x="466" y="46"/>
                  <a:pt x="461" y="43"/>
                  <a:pt x="458" y="40"/>
                </a:cubicBezTo>
                <a:cubicBezTo>
                  <a:pt x="454" y="40"/>
                  <a:pt x="447" y="30"/>
                  <a:pt x="447" y="28"/>
                </a:cubicBezTo>
                <a:cubicBezTo>
                  <a:pt x="447" y="24"/>
                  <a:pt x="452" y="28"/>
                  <a:pt x="457" y="28"/>
                </a:cubicBezTo>
                <a:cubicBezTo>
                  <a:pt x="470" y="30"/>
                  <a:pt x="481" y="30"/>
                  <a:pt x="497" y="28"/>
                </a:cubicBezTo>
                <a:cubicBezTo>
                  <a:pt x="511" y="24"/>
                  <a:pt x="527" y="24"/>
                  <a:pt x="541" y="24"/>
                </a:cubicBezTo>
                <a:cubicBezTo>
                  <a:pt x="549" y="28"/>
                  <a:pt x="552" y="28"/>
                  <a:pt x="549" y="24"/>
                </a:cubicBezTo>
                <a:cubicBezTo>
                  <a:pt x="548" y="21"/>
                  <a:pt x="548" y="12"/>
                  <a:pt x="551" y="9"/>
                </a:cubicBezTo>
                <a:cubicBezTo>
                  <a:pt x="560" y="0"/>
                  <a:pt x="576" y="12"/>
                  <a:pt x="566" y="24"/>
                </a:cubicBezTo>
                <a:cubicBezTo>
                  <a:pt x="564" y="28"/>
                  <a:pt x="557" y="52"/>
                  <a:pt x="558" y="55"/>
                </a:cubicBezTo>
                <a:cubicBezTo>
                  <a:pt x="561" y="58"/>
                  <a:pt x="615" y="79"/>
                  <a:pt x="619" y="79"/>
                </a:cubicBezTo>
                <a:cubicBezTo>
                  <a:pt x="624" y="79"/>
                  <a:pt x="627" y="82"/>
                  <a:pt x="627" y="88"/>
                </a:cubicBezTo>
                <a:cubicBezTo>
                  <a:pt x="627" y="91"/>
                  <a:pt x="620" y="97"/>
                  <a:pt x="611" y="97"/>
                </a:cubicBezTo>
                <a:cubicBezTo>
                  <a:pt x="602" y="100"/>
                  <a:pt x="576" y="131"/>
                  <a:pt x="557" y="161"/>
                </a:cubicBezTo>
                <a:cubicBezTo>
                  <a:pt x="545" y="179"/>
                  <a:pt x="538" y="198"/>
                  <a:pt x="538" y="204"/>
                </a:cubicBezTo>
                <a:cubicBezTo>
                  <a:pt x="538" y="213"/>
                  <a:pt x="545" y="240"/>
                  <a:pt x="548" y="264"/>
                </a:cubicBezTo>
                <a:cubicBezTo>
                  <a:pt x="551" y="276"/>
                  <a:pt x="552" y="280"/>
                  <a:pt x="554" y="276"/>
                </a:cubicBezTo>
                <a:cubicBezTo>
                  <a:pt x="555" y="274"/>
                  <a:pt x="558" y="274"/>
                  <a:pt x="592" y="274"/>
                </a:cubicBezTo>
                <a:lnTo>
                  <a:pt x="624" y="274"/>
                </a:lnTo>
                <a:lnTo>
                  <a:pt x="637" y="255"/>
                </a:lnTo>
                <a:cubicBezTo>
                  <a:pt x="643" y="243"/>
                  <a:pt x="648" y="231"/>
                  <a:pt x="648" y="231"/>
                </a:cubicBezTo>
                <a:cubicBezTo>
                  <a:pt x="648" y="231"/>
                  <a:pt x="630" y="228"/>
                  <a:pt x="608" y="228"/>
                </a:cubicBezTo>
                <a:cubicBezTo>
                  <a:pt x="588" y="228"/>
                  <a:pt x="569" y="225"/>
                  <a:pt x="569" y="225"/>
                </a:cubicBezTo>
                <a:cubicBezTo>
                  <a:pt x="569" y="225"/>
                  <a:pt x="578" y="213"/>
                  <a:pt x="586" y="194"/>
                </a:cubicBezTo>
                <a:lnTo>
                  <a:pt x="604" y="164"/>
                </a:lnTo>
                <a:lnTo>
                  <a:pt x="637" y="170"/>
                </a:lnTo>
                <a:cubicBezTo>
                  <a:pt x="656" y="173"/>
                  <a:pt x="674" y="176"/>
                  <a:pt x="677" y="176"/>
                </a:cubicBezTo>
                <a:cubicBezTo>
                  <a:pt x="678" y="176"/>
                  <a:pt x="680" y="176"/>
                  <a:pt x="683" y="170"/>
                </a:cubicBezTo>
                <a:cubicBezTo>
                  <a:pt x="686" y="167"/>
                  <a:pt x="686" y="164"/>
                  <a:pt x="686" y="164"/>
                </a:cubicBezTo>
                <a:cubicBezTo>
                  <a:pt x="684" y="161"/>
                  <a:pt x="687" y="155"/>
                  <a:pt x="693" y="152"/>
                </a:cubicBezTo>
                <a:cubicBezTo>
                  <a:pt x="695" y="152"/>
                  <a:pt x="696" y="152"/>
                  <a:pt x="701" y="155"/>
                </a:cubicBezTo>
                <a:cubicBezTo>
                  <a:pt x="705" y="158"/>
                  <a:pt x="705" y="164"/>
                  <a:pt x="702" y="170"/>
                </a:cubicBezTo>
                <a:cubicBezTo>
                  <a:pt x="699" y="170"/>
                  <a:pt x="687" y="198"/>
                  <a:pt x="674" y="225"/>
                </a:cubicBezTo>
                <a:lnTo>
                  <a:pt x="646" y="274"/>
                </a:lnTo>
                <a:lnTo>
                  <a:pt x="646" y="292"/>
                </a:lnTo>
                <a:lnTo>
                  <a:pt x="646" y="310"/>
                </a:lnTo>
                <a:lnTo>
                  <a:pt x="640" y="310"/>
                </a:lnTo>
                <a:lnTo>
                  <a:pt x="634" y="310"/>
                </a:lnTo>
                <a:cubicBezTo>
                  <a:pt x="634" y="310"/>
                  <a:pt x="635" y="316"/>
                  <a:pt x="637" y="322"/>
                </a:cubicBezTo>
                <a:cubicBezTo>
                  <a:pt x="639" y="328"/>
                  <a:pt x="639" y="334"/>
                  <a:pt x="639" y="337"/>
                </a:cubicBezTo>
                <a:lnTo>
                  <a:pt x="630" y="337"/>
                </a:lnTo>
                <a:lnTo>
                  <a:pt x="620" y="337"/>
                </a:lnTo>
                <a:lnTo>
                  <a:pt x="618" y="346"/>
                </a:lnTo>
                <a:cubicBezTo>
                  <a:pt x="610" y="364"/>
                  <a:pt x="590" y="395"/>
                  <a:pt x="572" y="419"/>
                </a:cubicBezTo>
                <a:lnTo>
                  <a:pt x="569" y="425"/>
                </a:lnTo>
                <a:lnTo>
                  <a:pt x="578" y="428"/>
                </a:lnTo>
                <a:cubicBezTo>
                  <a:pt x="590" y="434"/>
                  <a:pt x="602" y="446"/>
                  <a:pt x="611" y="462"/>
                </a:cubicBezTo>
                <a:cubicBezTo>
                  <a:pt x="616" y="477"/>
                  <a:pt x="616" y="477"/>
                  <a:pt x="616" y="489"/>
                </a:cubicBezTo>
                <a:cubicBezTo>
                  <a:pt x="616" y="501"/>
                  <a:pt x="613" y="519"/>
                  <a:pt x="611" y="519"/>
                </a:cubicBezTo>
                <a:cubicBezTo>
                  <a:pt x="610" y="519"/>
                  <a:pt x="586" y="522"/>
                  <a:pt x="557" y="525"/>
                </a:cubicBezTo>
                <a:cubicBezTo>
                  <a:pt x="530" y="531"/>
                  <a:pt x="504" y="531"/>
                  <a:pt x="502" y="531"/>
                </a:cubicBezTo>
                <a:cubicBezTo>
                  <a:pt x="501" y="531"/>
                  <a:pt x="492" y="519"/>
                  <a:pt x="490" y="510"/>
                </a:cubicBezTo>
                <a:cubicBezTo>
                  <a:pt x="488" y="507"/>
                  <a:pt x="487" y="504"/>
                  <a:pt x="487" y="501"/>
                </a:cubicBezTo>
                <a:cubicBezTo>
                  <a:pt x="484" y="501"/>
                  <a:pt x="479" y="504"/>
                  <a:pt x="467" y="510"/>
                </a:cubicBezTo>
                <a:cubicBezTo>
                  <a:pt x="445" y="519"/>
                  <a:pt x="429" y="525"/>
                  <a:pt x="408" y="531"/>
                </a:cubicBezTo>
                <a:cubicBezTo>
                  <a:pt x="358" y="541"/>
                  <a:pt x="303" y="537"/>
                  <a:pt x="258" y="522"/>
                </a:cubicBezTo>
                <a:cubicBezTo>
                  <a:pt x="243" y="516"/>
                  <a:pt x="214" y="504"/>
                  <a:pt x="197" y="492"/>
                </a:cubicBezTo>
                <a:cubicBezTo>
                  <a:pt x="167" y="477"/>
                  <a:pt x="158" y="465"/>
                  <a:pt x="110" y="413"/>
                </a:cubicBezTo>
                <a:cubicBezTo>
                  <a:pt x="94" y="398"/>
                  <a:pt x="91" y="395"/>
                  <a:pt x="80" y="392"/>
                </a:cubicBezTo>
                <a:cubicBezTo>
                  <a:pt x="71" y="386"/>
                  <a:pt x="67" y="386"/>
                  <a:pt x="57" y="386"/>
                </a:cubicBezTo>
                <a:cubicBezTo>
                  <a:pt x="50" y="386"/>
                  <a:pt x="47" y="383"/>
                  <a:pt x="47" y="383"/>
                </a:cubicBezTo>
                <a:cubicBezTo>
                  <a:pt x="42" y="376"/>
                  <a:pt x="45" y="367"/>
                  <a:pt x="51" y="361"/>
                </a:cubicBezTo>
                <a:lnTo>
                  <a:pt x="56" y="358"/>
                </a:lnTo>
                <a:lnTo>
                  <a:pt x="35" y="346"/>
                </a:lnTo>
                <a:cubicBezTo>
                  <a:pt x="19" y="343"/>
                  <a:pt x="13" y="337"/>
                  <a:pt x="10" y="337"/>
                </a:cubicBezTo>
                <a:cubicBezTo>
                  <a:pt x="1" y="337"/>
                  <a:pt x="0" y="334"/>
                  <a:pt x="0" y="328"/>
                </a:cubicBezTo>
                <a:cubicBezTo>
                  <a:pt x="0" y="319"/>
                  <a:pt x="10" y="316"/>
                  <a:pt x="16" y="322"/>
                </a:cubicBezTo>
                <a:lnTo>
                  <a:pt x="19" y="328"/>
                </a:lnTo>
                <a:lnTo>
                  <a:pt x="21" y="322"/>
                </a:lnTo>
                <a:cubicBezTo>
                  <a:pt x="30" y="307"/>
                  <a:pt x="71" y="255"/>
                  <a:pt x="91" y="234"/>
                </a:cubicBezTo>
                <a:cubicBezTo>
                  <a:pt x="100" y="225"/>
                  <a:pt x="100" y="225"/>
                  <a:pt x="100" y="216"/>
                </a:cubicBezTo>
                <a:cubicBezTo>
                  <a:pt x="100" y="201"/>
                  <a:pt x="110" y="170"/>
                  <a:pt x="120" y="155"/>
                </a:cubicBezTo>
                <a:cubicBezTo>
                  <a:pt x="123" y="149"/>
                  <a:pt x="124" y="149"/>
                  <a:pt x="123" y="143"/>
                </a:cubicBezTo>
                <a:cubicBezTo>
                  <a:pt x="120" y="137"/>
                  <a:pt x="123" y="134"/>
                  <a:pt x="141" y="122"/>
                </a:cubicBezTo>
                <a:cubicBezTo>
                  <a:pt x="179" y="94"/>
                  <a:pt x="202" y="79"/>
                  <a:pt x="202" y="76"/>
                </a:cubicBezTo>
                <a:cubicBezTo>
                  <a:pt x="202" y="73"/>
                  <a:pt x="186" y="76"/>
                  <a:pt x="174" y="79"/>
                </a:cubicBezTo>
                <a:cubicBezTo>
                  <a:pt x="148" y="88"/>
                  <a:pt x="126" y="88"/>
                  <a:pt x="115" y="82"/>
                </a:cubicBezTo>
                <a:cubicBezTo>
                  <a:pt x="110" y="82"/>
                  <a:pt x="103" y="73"/>
                  <a:pt x="103" y="70"/>
                </a:cubicBezTo>
                <a:lnTo>
                  <a:pt x="115" y="70"/>
                </a:lnTo>
                <a:lnTo>
                  <a:pt x="130" y="70"/>
                </a:lnTo>
                <a:lnTo>
                  <a:pt x="135" y="70"/>
                </a:lnTo>
                <a:lnTo>
                  <a:pt x="129" y="67"/>
                </a:lnTo>
                <a:cubicBezTo>
                  <a:pt x="120" y="61"/>
                  <a:pt x="116" y="55"/>
                  <a:pt x="116" y="49"/>
                </a:cubicBezTo>
                <a:cubicBezTo>
                  <a:pt x="116" y="46"/>
                  <a:pt x="118" y="46"/>
                  <a:pt x="118" y="46"/>
                </a:cubicBezTo>
                <a:cubicBezTo>
                  <a:pt x="118" y="46"/>
                  <a:pt x="120" y="46"/>
                  <a:pt x="123" y="49"/>
                </a:cubicBezTo>
                <a:cubicBezTo>
                  <a:pt x="135" y="52"/>
                  <a:pt x="151" y="49"/>
                  <a:pt x="174" y="43"/>
                </a:cubicBezTo>
                <a:cubicBezTo>
                  <a:pt x="183" y="40"/>
                  <a:pt x="196" y="40"/>
                  <a:pt x="202" y="40"/>
                </a:cubicBezTo>
                <a:lnTo>
                  <a:pt x="212" y="40"/>
                </a:lnTo>
                <a:lnTo>
                  <a:pt x="211" y="30"/>
                </a:lnTo>
                <a:cubicBezTo>
                  <a:pt x="209" y="21"/>
                  <a:pt x="221" y="15"/>
                  <a:pt x="229" y="24"/>
                </a:cubicBezTo>
                <a:cubicBezTo>
                  <a:pt x="233" y="28"/>
                  <a:pt x="233" y="30"/>
                  <a:pt x="229" y="40"/>
                </a:cubicBezTo>
                <a:cubicBezTo>
                  <a:pt x="227" y="40"/>
                  <a:pt x="224" y="46"/>
                  <a:pt x="221" y="55"/>
                </a:cubicBezTo>
                <a:cubicBezTo>
                  <a:pt x="220" y="64"/>
                  <a:pt x="217" y="70"/>
                  <a:pt x="217" y="70"/>
                </a:cubicBezTo>
                <a:cubicBezTo>
                  <a:pt x="217" y="70"/>
                  <a:pt x="233" y="76"/>
                  <a:pt x="252" y="79"/>
                </a:cubicBezTo>
                <a:cubicBezTo>
                  <a:pt x="276" y="82"/>
                  <a:pt x="288" y="85"/>
                  <a:pt x="291" y="85"/>
                </a:cubicBezTo>
                <a:cubicBezTo>
                  <a:pt x="296" y="82"/>
                  <a:pt x="300" y="85"/>
                  <a:pt x="300" y="91"/>
                </a:cubicBezTo>
                <a:cubicBezTo>
                  <a:pt x="300" y="94"/>
                  <a:pt x="297" y="97"/>
                  <a:pt x="286" y="104"/>
                </a:cubicBezTo>
                <a:cubicBezTo>
                  <a:pt x="280" y="106"/>
                  <a:pt x="273" y="113"/>
                  <a:pt x="268" y="115"/>
                </a:cubicBezTo>
                <a:cubicBezTo>
                  <a:pt x="255" y="125"/>
                  <a:pt x="233" y="149"/>
                  <a:pt x="224" y="161"/>
                </a:cubicBezTo>
                <a:cubicBezTo>
                  <a:pt x="214" y="170"/>
                  <a:pt x="214" y="170"/>
                  <a:pt x="214" y="182"/>
                </a:cubicBezTo>
                <a:cubicBezTo>
                  <a:pt x="214" y="198"/>
                  <a:pt x="217" y="216"/>
                  <a:pt x="223" y="228"/>
                </a:cubicBezTo>
                <a:lnTo>
                  <a:pt x="224" y="237"/>
                </a:lnTo>
                <a:lnTo>
                  <a:pt x="230" y="225"/>
                </a:lnTo>
                <a:cubicBezTo>
                  <a:pt x="235" y="210"/>
                  <a:pt x="242" y="198"/>
                  <a:pt x="252" y="179"/>
                </a:cubicBezTo>
                <a:cubicBezTo>
                  <a:pt x="259" y="170"/>
                  <a:pt x="259" y="170"/>
                  <a:pt x="259" y="167"/>
                </a:cubicBezTo>
                <a:cubicBezTo>
                  <a:pt x="255" y="167"/>
                  <a:pt x="252" y="161"/>
                  <a:pt x="255" y="161"/>
                </a:cubicBezTo>
                <a:cubicBezTo>
                  <a:pt x="255" y="158"/>
                  <a:pt x="259" y="155"/>
                  <a:pt x="261" y="152"/>
                </a:cubicBezTo>
                <a:cubicBezTo>
                  <a:pt x="264" y="152"/>
                  <a:pt x="280" y="137"/>
                  <a:pt x="300" y="119"/>
                </a:cubicBezTo>
                <a:lnTo>
                  <a:pt x="337" y="85"/>
                </a:lnTo>
                <a:lnTo>
                  <a:pt x="337" y="76"/>
                </a:lnTo>
                <a:cubicBezTo>
                  <a:pt x="337" y="70"/>
                  <a:pt x="337" y="67"/>
                  <a:pt x="341" y="67"/>
                </a:cubicBezTo>
                <a:lnTo>
                  <a:pt x="353" y="67"/>
                </a:lnTo>
                <a:cubicBezTo>
                  <a:pt x="356" y="67"/>
                  <a:pt x="360" y="64"/>
                  <a:pt x="367" y="58"/>
                </a:cubicBezTo>
                <a:cubicBezTo>
                  <a:pt x="371" y="52"/>
                  <a:pt x="375" y="49"/>
                  <a:pt x="373" y="46"/>
                </a:cubicBezTo>
                <a:lnTo>
                  <a:pt x="361" y="46"/>
                </a:lnTo>
                <a:cubicBezTo>
                  <a:pt x="350" y="46"/>
                  <a:pt x="343" y="46"/>
                  <a:pt x="328" y="49"/>
                </a:cubicBezTo>
                <a:cubicBezTo>
                  <a:pt x="305" y="55"/>
                  <a:pt x="294" y="55"/>
                  <a:pt x="284" y="52"/>
                </a:cubicBezTo>
                <a:cubicBezTo>
                  <a:pt x="277" y="49"/>
                  <a:pt x="274" y="46"/>
                  <a:pt x="279" y="46"/>
                </a:cubicBezTo>
                <a:cubicBezTo>
                  <a:pt x="280" y="46"/>
                  <a:pt x="286" y="46"/>
                  <a:pt x="294" y="43"/>
                </a:cubicBezTo>
                <a:lnTo>
                  <a:pt x="305" y="40"/>
                </a:lnTo>
                <a:lnTo>
                  <a:pt x="299" y="40"/>
                </a:lnTo>
                <a:cubicBezTo>
                  <a:pt x="288" y="34"/>
                  <a:pt x="286" y="30"/>
                  <a:pt x="282" y="24"/>
                </a:cubicBezTo>
                <a:cubicBezTo>
                  <a:pt x="277" y="18"/>
                  <a:pt x="277" y="15"/>
                  <a:pt x="280" y="18"/>
                </a:cubicBezTo>
                <a:cubicBezTo>
                  <a:pt x="302" y="24"/>
                  <a:pt x="312" y="24"/>
                  <a:pt x="328" y="21"/>
                </a:cubicBezTo>
                <a:cubicBezTo>
                  <a:pt x="343" y="15"/>
                  <a:pt x="364" y="12"/>
                  <a:pt x="376" y="15"/>
                </a:cubicBezTo>
                <a:cubicBezTo>
                  <a:pt x="381" y="18"/>
                  <a:pt x="381" y="18"/>
                  <a:pt x="381" y="12"/>
                </a:cubicBezTo>
                <a:cubicBezTo>
                  <a:pt x="381" y="9"/>
                  <a:pt x="381" y="6"/>
                  <a:pt x="384" y="3"/>
                </a:cubicBezTo>
                <a:close/>
                <a:moveTo>
                  <a:pt x="416" y="76"/>
                </a:moveTo>
                <a:cubicBezTo>
                  <a:pt x="405" y="67"/>
                  <a:pt x="391" y="58"/>
                  <a:pt x="390" y="58"/>
                </a:cubicBezTo>
                <a:lnTo>
                  <a:pt x="385" y="55"/>
                </a:lnTo>
                <a:lnTo>
                  <a:pt x="384" y="61"/>
                </a:lnTo>
                <a:cubicBezTo>
                  <a:pt x="381" y="67"/>
                  <a:pt x="381" y="70"/>
                  <a:pt x="385" y="70"/>
                </a:cubicBezTo>
                <a:cubicBezTo>
                  <a:pt x="390" y="70"/>
                  <a:pt x="407" y="79"/>
                  <a:pt x="407" y="79"/>
                </a:cubicBezTo>
                <a:cubicBezTo>
                  <a:pt x="407" y="82"/>
                  <a:pt x="403" y="88"/>
                  <a:pt x="400" y="91"/>
                </a:cubicBezTo>
                <a:cubicBezTo>
                  <a:pt x="397" y="97"/>
                  <a:pt x="396" y="106"/>
                  <a:pt x="396" y="106"/>
                </a:cubicBezTo>
                <a:cubicBezTo>
                  <a:pt x="397" y="106"/>
                  <a:pt x="435" y="91"/>
                  <a:pt x="435" y="88"/>
                </a:cubicBezTo>
                <a:cubicBezTo>
                  <a:pt x="435" y="88"/>
                  <a:pt x="426" y="82"/>
                  <a:pt x="416" y="76"/>
                </a:cubicBezTo>
                <a:close/>
                <a:moveTo>
                  <a:pt x="605" y="79"/>
                </a:moveTo>
                <a:cubicBezTo>
                  <a:pt x="605" y="79"/>
                  <a:pt x="595" y="76"/>
                  <a:pt x="581" y="70"/>
                </a:cubicBezTo>
                <a:cubicBezTo>
                  <a:pt x="564" y="61"/>
                  <a:pt x="555" y="58"/>
                  <a:pt x="555" y="61"/>
                </a:cubicBezTo>
                <a:cubicBezTo>
                  <a:pt x="552" y="70"/>
                  <a:pt x="545" y="97"/>
                  <a:pt x="545" y="97"/>
                </a:cubicBezTo>
                <a:cubicBezTo>
                  <a:pt x="545" y="100"/>
                  <a:pt x="605" y="82"/>
                  <a:pt x="605" y="79"/>
                </a:cubicBezTo>
                <a:close/>
                <a:moveTo>
                  <a:pt x="370" y="64"/>
                </a:moveTo>
                <a:cubicBezTo>
                  <a:pt x="371" y="61"/>
                  <a:pt x="370" y="58"/>
                  <a:pt x="367" y="61"/>
                </a:cubicBezTo>
                <a:lnTo>
                  <a:pt x="367" y="67"/>
                </a:lnTo>
                <a:lnTo>
                  <a:pt x="370" y="64"/>
                </a:lnTo>
                <a:close/>
                <a:moveTo>
                  <a:pt x="532" y="85"/>
                </a:moveTo>
                <a:cubicBezTo>
                  <a:pt x="537" y="76"/>
                  <a:pt x="539" y="67"/>
                  <a:pt x="539" y="67"/>
                </a:cubicBezTo>
                <a:cubicBezTo>
                  <a:pt x="537" y="67"/>
                  <a:pt x="519" y="79"/>
                  <a:pt x="501" y="94"/>
                </a:cubicBezTo>
                <a:cubicBezTo>
                  <a:pt x="479" y="109"/>
                  <a:pt x="461" y="125"/>
                  <a:pt x="460" y="125"/>
                </a:cubicBezTo>
                <a:cubicBezTo>
                  <a:pt x="455" y="128"/>
                  <a:pt x="457" y="128"/>
                  <a:pt x="469" y="125"/>
                </a:cubicBezTo>
                <a:cubicBezTo>
                  <a:pt x="502" y="115"/>
                  <a:pt x="523" y="106"/>
                  <a:pt x="525" y="106"/>
                </a:cubicBezTo>
                <a:cubicBezTo>
                  <a:pt x="525" y="106"/>
                  <a:pt x="530" y="94"/>
                  <a:pt x="532" y="85"/>
                </a:cubicBezTo>
                <a:close/>
                <a:moveTo>
                  <a:pt x="244" y="82"/>
                </a:moveTo>
                <a:cubicBezTo>
                  <a:pt x="230" y="79"/>
                  <a:pt x="217" y="76"/>
                  <a:pt x="217" y="76"/>
                </a:cubicBezTo>
                <a:cubicBezTo>
                  <a:pt x="214" y="76"/>
                  <a:pt x="212" y="88"/>
                  <a:pt x="208" y="104"/>
                </a:cubicBezTo>
                <a:lnTo>
                  <a:pt x="206" y="106"/>
                </a:lnTo>
                <a:lnTo>
                  <a:pt x="238" y="97"/>
                </a:lnTo>
                <a:cubicBezTo>
                  <a:pt x="252" y="94"/>
                  <a:pt x="268" y="91"/>
                  <a:pt x="270" y="88"/>
                </a:cubicBezTo>
                <a:cubicBezTo>
                  <a:pt x="276" y="88"/>
                  <a:pt x="276" y="88"/>
                  <a:pt x="244" y="82"/>
                </a:cubicBezTo>
                <a:close/>
                <a:moveTo>
                  <a:pt x="194" y="100"/>
                </a:moveTo>
                <a:cubicBezTo>
                  <a:pt x="195" y="95"/>
                  <a:pt x="196" y="90"/>
                  <a:pt x="198" y="89"/>
                </a:cubicBezTo>
                <a:cubicBezTo>
                  <a:pt x="192" y="92"/>
                  <a:pt x="152" y="122"/>
                  <a:pt x="149" y="125"/>
                </a:cubicBezTo>
                <a:cubicBezTo>
                  <a:pt x="150" y="124"/>
                  <a:pt x="153" y="124"/>
                  <a:pt x="158" y="122"/>
                </a:cubicBezTo>
                <a:cubicBezTo>
                  <a:pt x="162" y="122"/>
                  <a:pt x="171" y="119"/>
                  <a:pt x="179" y="115"/>
                </a:cubicBezTo>
                <a:lnTo>
                  <a:pt x="191" y="113"/>
                </a:lnTo>
                <a:lnTo>
                  <a:pt x="194" y="100"/>
                </a:lnTo>
                <a:close/>
                <a:moveTo>
                  <a:pt x="341" y="94"/>
                </a:moveTo>
                <a:cubicBezTo>
                  <a:pt x="340" y="97"/>
                  <a:pt x="337" y="94"/>
                  <a:pt x="337" y="94"/>
                </a:cubicBezTo>
                <a:cubicBezTo>
                  <a:pt x="335" y="91"/>
                  <a:pt x="329" y="97"/>
                  <a:pt x="318" y="109"/>
                </a:cubicBezTo>
                <a:cubicBezTo>
                  <a:pt x="311" y="115"/>
                  <a:pt x="296" y="128"/>
                  <a:pt x="288" y="134"/>
                </a:cubicBezTo>
                <a:lnTo>
                  <a:pt x="277" y="149"/>
                </a:lnTo>
                <a:lnTo>
                  <a:pt x="293" y="143"/>
                </a:lnTo>
                <a:cubicBezTo>
                  <a:pt x="302" y="137"/>
                  <a:pt x="312" y="134"/>
                  <a:pt x="314" y="134"/>
                </a:cubicBezTo>
                <a:cubicBezTo>
                  <a:pt x="315" y="134"/>
                  <a:pt x="343" y="97"/>
                  <a:pt x="343" y="94"/>
                </a:cubicBezTo>
                <a:lnTo>
                  <a:pt x="341" y="94"/>
                </a:lnTo>
                <a:close/>
                <a:moveTo>
                  <a:pt x="353" y="109"/>
                </a:moveTo>
                <a:lnTo>
                  <a:pt x="360" y="94"/>
                </a:lnTo>
                <a:lnTo>
                  <a:pt x="356" y="94"/>
                </a:lnTo>
                <a:cubicBezTo>
                  <a:pt x="353" y="94"/>
                  <a:pt x="350" y="97"/>
                  <a:pt x="338" y="113"/>
                </a:cubicBezTo>
                <a:cubicBezTo>
                  <a:pt x="332" y="122"/>
                  <a:pt x="326" y="128"/>
                  <a:pt x="326" y="128"/>
                </a:cubicBezTo>
                <a:cubicBezTo>
                  <a:pt x="326" y="128"/>
                  <a:pt x="332" y="128"/>
                  <a:pt x="338" y="125"/>
                </a:cubicBezTo>
                <a:lnTo>
                  <a:pt x="350" y="122"/>
                </a:lnTo>
                <a:lnTo>
                  <a:pt x="353" y="109"/>
                </a:lnTo>
                <a:close/>
                <a:moveTo>
                  <a:pt x="390" y="104"/>
                </a:moveTo>
                <a:cubicBezTo>
                  <a:pt x="387" y="100"/>
                  <a:pt x="381" y="97"/>
                  <a:pt x="379" y="97"/>
                </a:cubicBezTo>
                <a:lnTo>
                  <a:pt x="373" y="97"/>
                </a:lnTo>
                <a:lnTo>
                  <a:pt x="371" y="106"/>
                </a:lnTo>
                <a:cubicBezTo>
                  <a:pt x="370" y="109"/>
                  <a:pt x="367" y="113"/>
                  <a:pt x="367" y="115"/>
                </a:cubicBezTo>
                <a:cubicBezTo>
                  <a:pt x="367" y="115"/>
                  <a:pt x="371" y="115"/>
                  <a:pt x="381" y="113"/>
                </a:cubicBezTo>
                <a:lnTo>
                  <a:pt x="393" y="106"/>
                </a:lnTo>
                <a:lnTo>
                  <a:pt x="390" y="104"/>
                </a:lnTo>
                <a:close/>
                <a:moveTo>
                  <a:pt x="409" y="198"/>
                </a:moveTo>
                <a:cubicBezTo>
                  <a:pt x="408" y="191"/>
                  <a:pt x="405" y="182"/>
                  <a:pt x="403" y="176"/>
                </a:cubicBezTo>
                <a:lnTo>
                  <a:pt x="402" y="167"/>
                </a:lnTo>
                <a:lnTo>
                  <a:pt x="399" y="170"/>
                </a:lnTo>
                <a:cubicBezTo>
                  <a:pt x="396" y="179"/>
                  <a:pt x="387" y="204"/>
                  <a:pt x="384" y="216"/>
                </a:cubicBezTo>
                <a:cubicBezTo>
                  <a:pt x="379" y="240"/>
                  <a:pt x="378" y="264"/>
                  <a:pt x="379" y="285"/>
                </a:cubicBezTo>
                <a:cubicBezTo>
                  <a:pt x="379" y="307"/>
                  <a:pt x="381" y="313"/>
                  <a:pt x="384" y="304"/>
                </a:cubicBezTo>
                <a:cubicBezTo>
                  <a:pt x="384" y="304"/>
                  <a:pt x="388" y="295"/>
                  <a:pt x="391" y="292"/>
                </a:cubicBezTo>
                <a:cubicBezTo>
                  <a:pt x="397" y="282"/>
                  <a:pt x="399" y="276"/>
                  <a:pt x="399" y="264"/>
                </a:cubicBezTo>
                <a:cubicBezTo>
                  <a:pt x="402" y="246"/>
                  <a:pt x="405" y="231"/>
                  <a:pt x="409" y="216"/>
                </a:cubicBezTo>
                <a:lnTo>
                  <a:pt x="414" y="204"/>
                </a:lnTo>
                <a:lnTo>
                  <a:pt x="409" y="198"/>
                </a:lnTo>
                <a:close/>
                <a:moveTo>
                  <a:pt x="211" y="198"/>
                </a:moveTo>
                <a:cubicBezTo>
                  <a:pt x="209" y="182"/>
                  <a:pt x="208" y="182"/>
                  <a:pt x="203" y="194"/>
                </a:cubicBezTo>
                <a:cubicBezTo>
                  <a:pt x="194" y="216"/>
                  <a:pt x="193" y="225"/>
                  <a:pt x="193" y="249"/>
                </a:cubicBezTo>
                <a:cubicBezTo>
                  <a:pt x="193" y="258"/>
                  <a:pt x="193" y="270"/>
                  <a:pt x="194" y="274"/>
                </a:cubicBezTo>
                <a:cubicBezTo>
                  <a:pt x="196" y="280"/>
                  <a:pt x="196" y="282"/>
                  <a:pt x="200" y="282"/>
                </a:cubicBezTo>
                <a:lnTo>
                  <a:pt x="205" y="282"/>
                </a:lnTo>
                <a:lnTo>
                  <a:pt x="205" y="301"/>
                </a:lnTo>
                <a:cubicBezTo>
                  <a:pt x="205" y="316"/>
                  <a:pt x="205" y="319"/>
                  <a:pt x="202" y="319"/>
                </a:cubicBezTo>
                <a:cubicBezTo>
                  <a:pt x="199" y="319"/>
                  <a:pt x="200" y="319"/>
                  <a:pt x="205" y="331"/>
                </a:cubicBezTo>
                <a:cubicBezTo>
                  <a:pt x="211" y="346"/>
                  <a:pt x="224" y="364"/>
                  <a:pt x="238" y="376"/>
                </a:cubicBezTo>
                <a:lnTo>
                  <a:pt x="243" y="380"/>
                </a:lnTo>
                <a:lnTo>
                  <a:pt x="241" y="373"/>
                </a:lnTo>
                <a:cubicBezTo>
                  <a:pt x="241" y="373"/>
                  <a:pt x="237" y="364"/>
                  <a:pt x="233" y="355"/>
                </a:cubicBezTo>
                <a:cubicBezTo>
                  <a:pt x="221" y="331"/>
                  <a:pt x="214" y="304"/>
                  <a:pt x="217" y="276"/>
                </a:cubicBezTo>
                <a:cubicBezTo>
                  <a:pt x="220" y="267"/>
                  <a:pt x="221" y="255"/>
                  <a:pt x="221" y="252"/>
                </a:cubicBezTo>
                <a:cubicBezTo>
                  <a:pt x="224" y="249"/>
                  <a:pt x="223" y="246"/>
                  <a:pt x="220" y="234"/>
                </a:cubicBezTo>
                <a:cubicBezTo>
                  <a:pt x="214" y="222"/>
                  <a:pt x="211" y="204"/>
                  <a:pt x="211" y="198"/>
                </a:cubicBezTo>
                <a:close/>
                <a:moveTo>
                  <a:pt x="537" y="225"/>
                </a:moveTo>
                <a:cubicBezTo>
                  <a:pt x="536" y="216"/>
                  <a:pt x="532" y="210"/>
                  <a:pt x="532" y="210"/>
                </a:cubicBezTo>
                <a:cubicBezTo>
                  <a:pt x="532" y="210"/>
                  <a:pt x="523" y="237"/>
                  <a:pt x="522" y="249"/>
                </a:cubicBezTo>
                <a:cubicBezTo>
                  <a:pt x="519" y="274"/>
                  <a:pt x="520" y="310"/>
                  <a:pt x="529" y="322"/>
                </a:cubicBezTo>
                <a:cubicBezTo>
                  <a:pt x="529" y="325"/>
                  <a:pt x="529" y="325"/>
                  <a:pt x="539" y="319"/>
                </a:cubicBezTo>
                <a:cubicBezTo>
                  <a:pt x="541" y="313"/>
                  <a:pt x="545" y="310"/>
                  <a:pt x="545" y="310"/>
                </a:cubicBezTo>
                <a:cubicBezTo>
                  <a:pt x="545" y="307"/>
                  <a:pt x="545" y="304"/>
                  <a:pt x="546" y="298"/>
                </a:cubicBezTo>
                <a:cubicBezTo>
                  <a:pt x="549" y="292"/>
                  <a:pt x="549" y="289"/>
                  <a:pt x="548" y="282"/>
                </a:cubicBezTo>
                <a:cubicBezTo>
                  <a:pt x="545" y="267"/>
                  <a:pt x="539" y="237"/>
                  <a:pt x="537" y="225"/>
                </a:cubicBezTo>
                <a:close/>
                <a:moveTo>
                  <a:pt x="101" y="252"/>
                </a:moveTo>
                <a:cubicBezTo>
                  <a:pt x="101" y="246"/>
                  <a:pt x="100" y="240"/>
                  <a:pt x="100" y="237"/>
                </a:cubicBezTo>
                <a:lnTo>
                  <a:pt x="100" y="231"/>
                </a:lnTo>
                <a:lnTo>
                  <a:pt x="91" y="243"/>
                </a:lnTo>
                <a:cubicBezTo>
                  <a:pt x="67" y="267"/>
                  <a:pt x="24" y="322"/>
                  <a:pt x="24" y="328"/>
                </a:cubicBezTo>
                <a:cubicBezTo>
                  <a:pt x="24" y="331"/>
                  <a:pt x="70" y="352"/>
                  <a:pt x="74" y="352"/>
                </a:cubicBezTo>
                <a:lnTo>
                  <a:pt x="80" y="352"/>
                </a:lnTo>
                <a:lnTo>
                  <a:pt x="92" y="307"/>
                </a:lnTo>
                <a:lnTo>
                  <a:pt x="104" y="261"/>
                </a:lnTo>
                <a:lnTo>
                  <a:pt x="101" y="252"/>
                </a:lnTo>
                <a:close/>
                <a:moveTo>
                  <a:pt x="150" y="252"/>
                </a:moveTo>
                <a:cubicBezTo>
                  <a:pt x="150" y="249"/>
                  <a:pt x="148" y="249"/>
                  <a:pt x="147" y="249"/>
                </a:cubicBezTo>
                <a:cubicBezTo>
                  <a:pt x="139" y="249"/>
                  <a:pt x="129" y="255"/>
                  <a:pt x="123" y="261"/>
                </a:cubicBezTo>
                <a:cubicBezTo>
                  <a:pt x="120" y="267"/>
                  <a:pt x="118" y="276"/>
                  <a:pt x="120" y="280"/>
                </a:cubicBezTo>
                <a:cubicBezTo>
                  <a:pt x="120" y="282"/>
                  <a:pt x="126" y="282"/>
                  <a:pt x="132" y="282"/>
                </a:cubicBezTo>
                <a:lnTo>
                  <a:pt x="142" y="280"/>
                </a:lnTo>
                <a:lnTo>
                  <a:pt x="148" y="267"/>
                </a:lnTo>
                <a:cubicBezTo>
                  <a:pt x="148" y="258"/>
                  <a:pt x="150" y="252"/>
                  <a:pt x="150" y="252"/>
                </a:cubicBezTo>
                <a:close/>
                <a:moveTo>
                  <a:pt x="186" y="274"/>
                </a:moveTo>
                <a:cubicBezTo>
                  <a:pt x="182" y="267"/>
                  <a:pt x="177" y="264"/>
                  <a:pt x="174" y="261"/>
                </a:cubicBezTo>
                <a:lnTo>
                  <a:pt x="167" y="255"/>
                </a:lnTo>
                <a:lnTo>
                  <a:pt x="165" y="264"/>
                </a:lnTo>
                <a:cubicBezTo>
                  <a:pt x="165" y="270"/>
                  <a:pt x="162" y="274"/>
                  <a:pt x="162" y="276"/>
                </a:cubicBezTo>
                <a:lnTo>
                  <a:pt x="161" y="282"/>
                </a:lnTo>
                <a:lnTo>
                  <a:pt x="177" y="282"/>
                </a:lnTo>
                <a:cubicBezTo>
                  <a:pt x="183" y="282"/>
                  <a:pt x="189" y="282"/>
                  <a:pt x="189" y="280"/>
                </a:cubicBezTo>
                <a:cubicBezTo>
                  <a:pt x="189" y="280"/>
                  <a:pt x="188" y="276"/>
                  <a:pt x="186" y="274"/>
                </a:cubicBezTo>
                <a:close/>
                <a:moveTo>
                  <a:pt x="112" y="280"/>
                </a:moveTo>
                <a:cubicBezTo>
                  <a:pt x="110" y="276"/>
                  <a:pt x="109" y="274"/>
                  <a:pt x="109" y="274"/>
                </a:cubicBezTo>
                <a:cubicBezTo>
                  <a:pt x="107" y="274"/>
                  <a:pt x="101" y="292"/>
                  <a:pt x="95" y="316"/>
                </a:cubicBezTo>
                <a:lnTo>
                  <a:pt x="85" y="355"/>
                </a:lnTo>
                <a:lnTo>
                  <a:pt x="89" y="355"/>
                </a:lnTo>
                <a:cubicBezTo>
                  <a:pt x="92" y="355"/>
                  <a:pt x="100" y="361"/>
                  <a:pt x="110" y="367"/>
                </a:cubicBezTo>
                <a:cubicBezTo>
                  <a:pt x="118" y="373"/>
                  <a:pt x="124" y="376"/>
                  <a:pt x="126" y="376"/>
                </a:cubicBezTo>
                <a:cubicBezTo>
                  <a:pt x="132" y="376"/>
                  <a:pt x="133" y="367"/>
                  <a:pt x="130" y="355"/>
                </a:cubicBezTo>
                <a:cubicBezTo>
                  <a:pt x="129" y="349"/>
                  <a:pt x="126" y="337"/>
                  <a:pt x="126" y="331"/>
                </a:cubicBezTo>
                <a:lnTo>
                  <a:pt x="124" y="319"/>
                </a:lnTo>
                <a:lnTo>
                  <a:pt x="120" y="319"/>
                </a:lnTo>
                <a:lnTo>
                  <a:pt x="115" y="319"/>
                </a:lnTo>
                <a:lnTo>
                  <a:pt x="115" y="304"/>
                </a:lnTo>
                <a:cubicBezTo>
                  <a:pt x="115" y="292"/>
                  <a:pt x="115" y="289"/>
                  <a:pt x="112" y="280"/>
                </a:cubicBezTo>
                <a:close/>
                <a:moveTo>
                  <a:pt x="402" y="331"/>
                </a:moveTo>
                <a:cubicBezTo>
                  <a:pt x="400" y="325"/>
                  <a:pt x="399" y="313"/>
                  <a:pt x="399" y="304"/>
                </a:cubicBezTo>
                <a:lnTo>
                  <a:pt x="397" y="292"/>
                </a:lnTo>
                <a:lnTo>
                  <a:pt x="390" y="304"/>
                </a:lnTo>
                <a:cubicBezTo>
                  <a:pt x="387" y="310"/>
                  <a:pt x="384" y="319"/>
                  <a:pt x="382" y="319"/>
                </a:cubicBezTo>
                <a:cubicBezTo>
                  <a:pt x="381" y="325"/>
                  <a:pt x="388" y="346"/>
                  <a:pt x="396" y="364"/>
                </a:cubicBezTo>
                <a:cubicBezTo>
                  <a:pt x="400" y="383"/>
                  <a:pt x="409" y="401"/>
                  <a:pt x="411" y="401"/>
                </a:cubicBezTo>
                <a:cubicBezTo>
                  <a:pt x="413" y="401"/>
                  <a:pt x="428" y="401"/>
                  <a:pt x="429" y="398"/>
                </a:cubicBezTo>
                <a:cubicBezTo>
                  <a:pt x="429" y="398"/>
                  <a:pt x="426" y="392"/>
                  <a:pt x="422" y="383"/>
                </a:cubicBezTo>
                <a:cubicBezTo>
                  <a:pt x="413" y="364"/>
                  <a:pt x="407" y="349"/>
                  <a:pt x="402" y="331"/>
                </a:cubicBezTo>
                <a:close/>
                <a:moveTo>
                  <a:pt x="516" y="328"/>
                </a:moveTo>
                <a:cubicBezTo>
                  <a:pt x="507" y="322"/>
                  <a:pt x="492" y="322"/>
                  <a:pt x="481" y="322"/>
                </a:cubicBezTo>
                <a:lnTo>
                  <a:pt x="479" y="325"/>
                </a:lnTo>
                <a:lnTo>
                  <a:pt x="484" y="334"/>
                </a:lnTo>
                <a:cubicBezTo>
                  <a:pt x="490" y="346"/>
                  <a:pt x="504" y="361"/>
                  <a:pt x="508" y="361"/>
                </a:cubicBezTo>
                <a:cubicBezTo>
                  <a:pt x="508" y="361"/>
                  <a:pt x="514" y="358"/>
                  <a:pt x="520" y="352"/>
                </a:cubicBezTo>
                <a:cubicBezTo>
                  <a:pt x="532" y="343"/>
                  <a:pt x="536" y="337"/>
                  <a:pt x="527" y="337"/>
                </a:cubicBezTo>
                <a:cubicBezTo>
                  <a:pt x="522" y="337"/>
                  <a:pt x="520" y="337"/>
                  <a:pt x="522" y="334"/>
                </a:cubicBezTo>
                <a:cubicBezTo>
                  <a:pt x="522" y="331"/>
                  <a:pt x="520" y="328"/>
                  <a:pt x="516" y="328"/>
                </a:cubicBezTo>
                <a:close/>
                <a:moveTo>
                  <a:pt x="494" y="355"/>
                </a:moveTo>
                <a:cubicBezTo>
                  <a:pt x="490" y="352"/>
                  <a:pt x="481" y="346"/>
                  <a:pt x="481" y="337"/>
                </a:cubicBezTo>
                <a:lnTo>
                  <a:pt x="473" y="328"/>
                </a:lnTo>
                <a:lnTo>
                  <a:pt x="466" y="358"/>
                </a:lnTo>
                <a:cubicBezTo>
                  <a:pt x="461" y="376"/>
                  <a:pt x="458" y="389"/>
                  <a:pt x="458" y="389"/>
                </a:cubicBezTo>
                <a:cubicBezTo>
                  <a:pt x="458" y="392"/>
                  <a:pt x="494" y="373"/>
                  <a:pt x="501" y="367"/>
                </a:cubicBezTo>
                <a:lnTo>
                  <a:pt x="502" y="364"/>
                </a:lnTo>
                <a:lnTo>
                  <a:pt x="494" y="355"/>
                </a:lnTo>
                <a:close/>
                <a:moveTo>
                  <a:pt x="443" y="367"/>
                </a:moveTo>
                <a:cubicBezTo>
                  <a:pt x="446" y="355"/>
                  <a:pt x="450" y="343"/>
                  <a:pt x="450" y="343"/>
                </a:cubicBezTo>
                <a:cubicBezTo>
                  <a:pt x="449" y="343"/>
                  <a:pt x="446" y="346"/>
                  <a:pt x="443" y="346"/>
                </a:cubicBezTo>
                <a:cubicBezTo>
                  <a:pt x="437" y="355"/>
                  <a:pt x="434" y="364"/>
                  <a:pt x="432" y="376"/>
                </a:cubicBezTo>
                <a:cubicBezTo>
                  <a:pt x="431" y="386"/>
                  <a:pt x="432" y="395"/>
                  <a:pt x="434" y="395"/>
                </a:cubicBezTo>
                <a:cubicBezTo>
                  <a:pt x="435" y="392"/>
                  <a:pt x="438" y="383"/>
                  <a:pt x="443" y="367"/>
                </a:cubicBezTo>
                <a:close/>
                <a:moveTo>
                  <a:pt x="276" y="346"/>
                </a:moveTo>
                <a:cubicBezTo>
                  <a:pt x="276" y="343"/>
                  <a:pt x="276" y="343"/>
                  <a:pt x="268" y="346"/>
                </a:cubicBezTo>
                <a:cubicBezTo>
                  <a:pt x="259" y="346"/>
                  <a:pt x="252" y="352"/>
                  <a:pt x="249" y="361"/>
                </a:cubicBezTo>
                <a:cubicBezTo>
                  <a:pt x="244" y="364"/>
                  <a:pt x="244" y="367"/>
                  <a:pt x="245" y="376"/>
                </a:cubicBezTo>
                <a:cubicBezTo>
                  <a:pt x="249" y="383"/>
                  <a:pt x="249" y="383"/>
                  <a:pt x="253" y="386"/>
                </a:cubicBezTo>
                <a:cubicBezTo>
                  <a:pt x="258" y="389"/>
                  <a:pt x="259" y="389"/>
                  <a:pt x="259" y="389"/>
                </a:cubicBezTo>
                <a:cubicBezTo>
                  <a:pt x="261" y="386"/>
                  <a:pt x="265" y="376"/>
                  <a:pt x="268" y="364"/>
                </a:cubicBezTo>
                <a:cubicBezTo>
                  <a:pt x="271" y="355"/>
                  <a:pt x="274" y="346"/>
                  <a:pt x="276" y="346"/>
                </a:cubicBezTo>
                <a:close/>
                <a:moveTo>
                  <a:pt x="300" y="346"/>
                </a:moveTo>
                <a:cubicBezTo>
                  <a:pt x="294" y="346"/>
                  <a:pt x="294" y="346"/>
                  <a:pt x="289" y="358"/>
                </a:cubicBezTo>
                <a:cubicBezTo>
                  <a:pt x="287" y="364"/>
                  <a:pt x="285" y="380"/>
                  <a:pt x="282" y="383"/>
                </a:cubicBezTo>
                <a:lnTo>
                  <a:pt x="277" y="395"/>
                </a:lnTo>
                <a:lnTo>
                  <a:pt x="294" y="398"/>
                </a:lnTo>
                <a:cubicBezTo>
                  <a:pt x="302" y="401"/>
                  <a:pt x="315" y="401"/>
                  <a:pt x="317" y="401"/>
                </a:cubicBezTo>
                <a:lnTo>
                  <a:pt x="325" y="404"/>
                </a:lnTo>
                <a:lnTo>
                  <a:pt x="317" y="389"/>
                </a:lnTo>
                <a:cubicBezTo>
                  <a:pt x="314" y="380"/>
                  <a:pt x="309" y="367"/>
                  <a:pt x="305" y="358"/>
                </a:cubicBezTo>
                <a:cubicBezTo>
                  <a:pt x="303" y="349"/>
                  <a:pt x="303" y="346"/>
                  <a:pt x="300" y="346"/>
                </a:cubicBezTo>
                <a:close/>
                <a:moveTo>
                  <a:pt x="334" y="358"/>
                </a:moveTo>
                <a:cubicBezTo>
                  <a:pt x="315" y="352"/>
                  <a:pt x="311" y="349"/>
                  <a:pt x="311" y="352"/>
                </a:cubicBezTo>
                <a:cubicBezTo>
                  <a:pt x="311" y="361"/>
                  <a:pt x="328" y="401"/>
                  <a:pt x="331" y="398"/>
                </a:cubicBezTo>
                <a:cubicBezTo>
                  <a:pt x="331" y="398"/>
                  <a:pt x="332" y="395"/>
                  <a:pt x="334" y="392"/>
                </a:cubicBezTo>
                <a:cubicBezTo>
                  <a:pt x="335" y="386"/>
                  <a:pt x="340" y="380"/>
                  <a:pt x="343" y="376"/>
                </a:cubicBezTo>
                <a:lnTo>
                  <a:pt x="350" y="367"/>
                </a:lnTo>
                <a:lnTo>
                  <a:pt x="334" y="358"/>
                </a:lnTo>
                <a:close/>
                <a:moveTo>
                  <a:pt x="367" y="376"/>
                </a:moveTo>
                <a:cubicBezTo>
                  <a:pt x="362" y="373"/>
                  <a:pt x="356" y="367"/>
                  <a:pt x="356" y="367"/>
                </a:cubicBezTo>
                <a:cubicBezTo>
                  <a:pt x="356" y="367"/>
                  <a:pt x="353" y="373"/>
                  <a:pt x="350" y="376"/>
                </a:cubicBezTo>
                <a:cubicBezTo>
                  <a:pt x="341" y="383"/>
                  <a:pt x="337" y="392"/>
                  <a:pt x="335" y="401"/>
                </a:cubicBezTo>
                <a:lnTo>
                  <a:pt x="334" y="404"/>
                </a:lnTo>
                <a:lnTo>
                  <a:pt x="350" y="404"/>
                </a:lnTo>
                <a:cubicBezTo>
                  <a:pt x="360" y="407"/>
                  <a:pt x="375" y="407"/>
                  <a:pt x="384" y="404"/>
                </a:cubicBezTo>
                <a:lnTo>
                  <a:pt x="403" y="404"/>
                </a:lnTo>
                <a:cubicBezTo>
                  <a:pt x="407" y="404"/>
                  <a:pt x="384" y="386"/>
                  <a:pt x="367" y="376"/>
                </a:cubicBezTo>
                <a:close/>
              </a:path>
            </a:pathLst>
          </a:custGeom>
          <a:solidFill>
            <a:srgbClr val="F5CE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7" name="Freeform 3393">
            <a:extLst>
              <a:ext uri="{FF2B5EF4-FFF2-40B4-BE49-F238E27FC236}">
                <a16:creationId xmlns:a16="http://schemas.microsoft.com/office/drawing/2014/main" id="{12C60F50-C7FB-5745-97C9-A5C94BB0B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8988" y="3576638"/>
            <a:ext cx="255587" cy="193675"/>
          </a:xfrm>
          <a:custGeom>
            <a:avLst/>
            <a:gdLst>
              <a:gd name="T0" fmla="*/ 93860 w 708"/>
              <a:gd name="T1" fmla="*/ 187567 h 539"/>
              <a:gd name="T2" fmla="*/ 4332 w 708"/>
              <a:gd name="T3" fmla="*/ 121092 h 539"/>
              <a:gd name="T4" fmla="*/ 6498 w 708"/>
              <a:gd name="T5" fmla="*/ 115702 h 539"/>
              <a:gd name="T6" fmla="*/ 44042 w 708"/>
              <a:gd name="T7" fmla="*/ 55695 h 539"/>
              <a:gd name="T8" fmla="*/ 62453 w 708"/>
              <a:gd name="T9" fmla="*/ 15451 h 539"/>
              <a:gd name="T10" fmla="*/ 77976 w 708"/>
              <a:gd name="T11" fmla="*/ 8624 h 539"/>
              <a:gd name="T12" fmla="*/ 83752 w 708"/>
              <a:gd name="T13" fmla="*/ 7546 h 539"/>
              <a:gd name="T14" fmla="*/ 105051 w 708"/>
              <a:gd name="T15" fmla="*/ 30542 h 539"/>
              <a:gd name="T16" fmla="*/ 92055 w 708"/>
              <a:gd name="T17" fmla="*/ 58929 h 539"/>
              <a:gd name="T18" fmla="*/ 122379 w 708"/>
              <a:gd name="T19" fmla="*/ 30542 h 539"/>
              <a:gd name="T20" fmla="*/ 118769 w 708"/>
              <a:gd name="T21" fmla="*/ 17607 h 539"/>
              <a:gd name="T22" fmla="*/ 106856 w 708"/>
              <a:gd name="T23" fmla="*/ 15451 h 539"/>
              <a:gd name="T24" fmla="*/ 101802 w 708"/>
              <a:gd name="T25" fmla="*/ 8624 h 539"/>
              <a:gd name="T26" fmla="*/ 163893 w 708"/>
              <a:gd name="T27" fmla="*/ 34854 h 539"/>
              <a:gd name="T28" fmla="*/ 189524 w 708"/>
              <a:gd name="T29" fmla="*/ 19763 h 539"/>
              <a:gd name="T30" fmla="*/ 147648 w 708"/>
              <a:gd name="T31" fmla="*/ 58929 h 539"/>
              <a:gd name="T32" fmla="*/ 163171 w 708"/>
              <a:gd name="T33" fmla="*/ 19763 h 539"/>
              <a:gd name="T34" fmla="*/ 162088 w 708"/>
              <a:gd name="T35" fmla="*/ 10061 h 539"/>
              <a:gd name="T36" fmla="*/ 199993 w 708"/>
              <a:gd name="T37" fmla="*/ 3234 h 539"/>
              <a:gd name="T38" fmla="*/ 195300 w 708"/>
              <a:gd name="T39" fmla="*/ 72224 h 539"/>
              <a:gd name="T40" fmla="*/ 201076 w 708"/>
              <a:gd name="T41" fmla="*/ 99173 h 539"/>
              <a:gd name="T42" fmla="*/ 226346 w 708"/>
              <a:gd name="T43" fmla="*/ 98454 h 539"/>
              <a:gd name="T44" fmla="*/ 253782 w 708"/>
              <a:gd name="T45" fmla="*/ 55695 h 539"/>
              <a:gd name="T46" fmla="*/ 229956 w 708"/>
              <a:gd name="T47" fmla="*/ 115702 h 539"/>
              <a:gd name="T48" fmla="*/ 206130 w 708"/>
              <a:gd name="T49" fmla="*/ 152712 h 539"/>
              <a:gd name="T50" fmla="*/ 209379 w 708"/>
              <a:gd name="T51" fmla="*/ 153790 h 539"/>
              <a:gd name="T52" fmla="*/ 200715 w 708"/>
              <a:gd name="T53" fmla="*/ 189004 h 539"/>
              <a:gd name="T54" fmla="*/ 127072 w 708"/>
              <a:gd name="T55" fmla="*/ 135105 h 539"/>
              <a:gd name="T56" fmla="*/ 115159 w 708"/>
              <a:gd name="T57" fmla="*/ 144088 h 539"/>
              <a:gd name="T58" fmla="*/ 105051 w 708"/>
              <a:gd name="T59" fmla="*/ 128638 h 539"/>
              <a:gd name="T60" fmla="*/ 139345 w 708"/>
              <a:gd name="T61" fmla="*/ 114624 h 539"/>
              <a:gd name="T62" fmla="*/ 144038 w 708"/>
              <a:gd name="T63" fmla="*/ 104922 h 539"/>
              <a:gd name="T64" fmla="*/ 121296 w 708"/>
              <a:gd name="T65" fmla="*/ 128638 h 539"/>
              <a:gd name="T66" fmla="*/ 162810 w 708"/>
              <a:gd name="T67" fmla="*/ 123248 h 539"/>
              <a:gd name="T68" fmla="*/ 172196 w 708"/>
              <a:gd name="T69" fmla="*/ 118936 h 539"/>
              <a:gd name="T70" fmla="*/ 97470 w 708"/>
              <a:gd name="T71" fmla="*/ 124326 h 539"/>
              <a:gd name="T72" fmla="*/ 92055 w 708"/>
              <a:gd name="T73" fmla="*/ 138699 h 539"/>
              <a:gd name="T74" fmla="*/ 70756 w 708"/>
              <a:gd name="T75" fmla="*/ 98454 h 539"/>
              <a:gd name="T76" fmla="*/ 74727 w 708"/>
              <a:gd name="T77" fmla="*/ 69709 h 539"/>
              <a:gd name="T78" fmla="*/ 35017 w 708"/>
              <a:gd name="T79" fmla="*/ 112468 h 539"/>
              <a:gd name="T80" fmla="*/ 47652 w 708"/>
              <a:gd name="T81" fmla="*/ 127560 h 539"/>
              <a:gd name="T82" fmla="*/ 178694 w 708"/>
              <a:gd name="T83" fmla="*/ 115702 h 539"/>
              <a:gd name="T84" fmla="*/ 29602 w 708"/>
              <a:gd name="T85" fmla="*/ 126482 h 539"/>
              <a:gd name="T86" fmla="*/ 27075 w 708"/>
              <a:gd name="T87" fmla="*/ 126482 h 539"/>
              <a:gd name="T88" fmla="*/ 192773 w 708"/>
              <a:gd name="T89" fmla="*/ 76536 h 539"/>
              <a:gd name="T90" fmla="*/ 138623 w 708"/>
              <a:gd name="T91" fmla="*/ 77614 h 539"/>
              <a:gd name="T92" fmla="*/ 138262 w 708"/>
              <a:gd name="T93" fmla="*/ 110312 h 539"/>
              <a:gd name="T94" fmla="*/ 68951 w 708"/>
              <a:gd name="T95" fmla="*/ 100610 h 539"/>
              <a:gd name="T96" fmla="*/ 54872 w 708"/>
              <a:gd name="T97" fmla="*/ 90549 h 539"/>
              <a:gd name="T98" fmla="*/ 114437 w 708"/>
              <a:gd name="T99" fmla="*/ 48149 h 539"/>
              <a:gd name="T100" fmla="*/ 119130 w 708"/>
              <a:gd name="T101" fmla="*/ 45993 h 539"/>
              <a:gd name="T102" fmla="*/ 166059 w 708"/>
              <a:gd name="T103" fmla="*/ 45993 h 539"/>
              <a:gd name="T104" fmla="*/ 195300 w 708"/>
              <a:gd name="T105" fmla="*/ 24075 h 539"/>
              <a:gd name="T106" fmla="*/ 54150 w 708"/>
              <a:gd name="T107" fmla="*/ 44915 h 539"/>
              <a:gd name="T108" fmla="*/ 72561 w 708"/>
              <a:gd name="T109" fmla="*/ 31620 h 539"/>
              <a:gd name="T110" fmla="*/ 133930 w 708"/>
              <a:gd name="T111" fmla="*/ 41322 h 539"/>
              <a:gd name="T112" fmla="*/ 99275 w 708"/>
              <a:gd name="T113" fmla="*/ 31620 h 539"/>
              <a:gd name="T114" fmla="*/ 145121 w 708"/>
              <a:gd name="T115" fmla="*/ 32698 h 539"/>
              <a:gd name="T116" fmla="*/ 155229 w 708"/>
              <a:gd name="T117" fmla="*/ 29824 h 539"/>
              <a:gd name="T118" fmla="*/ 201076 w 708"/>
              <a:gd name="T119" fmla="*/ 21919 h 539"/>
              <a:gd name="T120" fmla="*/ 134291 w 708"/>
              <a:gd name="T121" fmla="*/ 22997 h 53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08" h="539">
                <a:moveTo>
                  <a:pt x="349" y="537"/>
                </a:moveTo>
                <a:cubicBezTo>
                  <a:pt x="322" y="537"/>
                  <a:pt x="297" y="532"/>
                  <a:pt x="273" y="525"/>
                </a:cubicBezTo>
                <a:cubicBezTo>
                  <a:pt x="306" y="535"/>
                  <a:pt x="342" y="538"/>
                  <a:pt x="378" y="535"/>
                </a:cubicBezTo>
                <a:cubicBezTo>
                  <a:pt x="369" y="536"/>
                  <a:pt x="359" y="537"/>
                  <a:pt x="349" y="537"/>
                </a:cubicBezTo>
                <a:close/>
                <a:moveTo>
                  <a:pt x="260" y="522"/>
                </a:moveTo>
                <a:cubicBezTo>
                  <a:pt x="265" y="523"/>
                  <a:pt x="269" y="524"/>
                  <a:pt x="273" y="525"/>
                </a:cubicBezTo>
                <a:cubicBezTo>
                  <a:pt x="269" y="524"/>
                  <a:pt x="265" y="523"/>
                  <a:pt x="260" y="522"/>
                </a:cubicBezTo>
                <a:close/>
                <a:moveTo>
                  <a:pt x="386" y="535"/>
                </a:moveTo>
                <a:cubicBezTo>
                  <a:pt x="384" y="535"/>
                  <a:pt x="381" y="535"/>
                  <a:pt x="378" y="535"/>
                </a:cubicBezTo>
                <a:cubicBezTo>
                  <a:pt x="381" y="535"/>
                  <a:pt x="384" y="535"/>
                  <a:pt x="386" y="535"/>
                </a:cubicBezTo>
                <a:close/>
                <a:moveTo>
                  <a:pt x="198" y="492"/>
                </a:moveTo>
                <a:cubicBezTo>
                  <a:pt x="169" y="477"/>
                  <a:pt x="160" y="468"/>
                  <a:pt x="112" y="413"/>
                </a:cubicBezTo>
                <a:cubicBezTo>
                  <a:pt x="160" y="465"/>
                  <a:pt x="170" y="474"/>
                  <a:pt x="199" y="492"/>
                </a:cubicBezTo>
                <a:cubicBezTo>
                  <a:pt x="216" y="501"/>
                  <a:pt x="244" y="516"/>
                  <a:pt x="260" y="522"/>
                </a:cubicBezTo>
                <a:cubicBezTo>
                  <a:pt x="244" y="516"/>
                  <a:pt x="214" y="504"/>
                  <a:pt x="198" y="492"/>
                </a:cubicBezTo>
                <a:close/>
                <a:moveTo>
                  <a:pt x="112" y="413"/>
                </a:moveTo>
                <a:cubicBezTo>
                  <a:pt x="96" y="401"/>
                  <a:pt x="93" y="395"/>
                  <a:pt x="82" y="392"/>
                </a:cubicBezTo>
                <a:cubicBezTo>
                  <a:pt x="73" y="386"/>
                  <a:pt x="69" y="386"/>
                  <a:pt x="59" y="386"/>
                </a:cubicBezTo>
                <a:cubicBezTo>
                  <a:pt x="52" y="386"/>
                  <a:pt x="49" y="386"/>
                  <a:pt x="49" y="383"/>
                </a:cubicBezTo>
                <a:cubicBezTo>
                  <a:pt x="44" y="376"/>
                  <a:pt x="46" y="367"/>
                  <a:pt x="52" y="361"/>
                </a:cubicBezTo>
                <a:lnTo>
                  <a:pt x="56" y="358"/>
                </a:lnTo>
                <a:lnTo>
                  <a:pt x="37" y="349"/>
                </a:lnTo>
                <a:cubicBezTo>
                  <a:pt x="23" y="343"/>
                  <a:pt x="15" y="337"/>
                  <a:pt x="12" y="337"/>
                </a:cubicBezTo>
                <a:cubicBezTo>
                  <a:pt x="3" y="337"/>
                  <a:pt x="0" y="334"/>
                  <a:pt x="0" y="328"/>
                </a:cubicBezTo>
                <a:cubicBezTo>
                  <a:pt x="0" y="322"/>
                  <a:pt x="6" y="318"/>
                  <a:pt x="12" y="319"/>
                </a:cubicBezTo>
                <a:cubicBezTo>
                  <a:pt x="11" y="319"/>
                  <a:pt x="11" y="319"/>
                  <a:pt x="11" y="319"/>
                </a:cubicBezTo>
                <a:cubicBezTo>
                  <a:pt x="5" y="319"/>
                  <a:pt x="2" y="322"/>
                  <a:pt x="2" y="328"/>
                </a:cubicBezTo>
                <a:cubicBezTo>
                  <a:pt x="2" y="334"/>
                  <a:pt x="5" y="337"/>
                  <a:pt x="12" y="337"/>
                </a:cubicBezTo>
                <a:cubicBezTo>
                  <a:pt x="15" y="337"/>
                  <a:pt x="23" y="340"/>
                  <a:pt x="38" y="346"/>
                </a:cubicBezTo>
                <a:lnTo>
                  <a:pt x="58" y="358"/>
                </a:lnTo>
                <a:lnTo>
                  <a:pt x="53" y="361"/>
                </a:lnTo>
                <a:cubicBezTo>
                  <a:pt x="47" y="371"/>
                  <a:pt x="46" y="376"/>
                  <a:pt x="49" y="383"/>
                </a:cubicBezTo>
                <a:lnTo>
                  <a:pt x="59" y="383"/>
                </a:lnTo>
                <a:cubicBezTo>
                  <a:pt x="70" y="383"/>
                  <a:pt x="73" y="386"/>
                  <a:pt x="83" y="392"/>
                </a:cubicBezTo>
                <a:cubicBezTo>
                  <a:pt x="93" y="395"/>
                  <a:pt x="97" y="398"/>
                  <a:pt x="112" y="413"/>
                </a:cubicBezTo>
                <a:close/>
                <a:moveTo>
                  <a:pt x="18" y="322"/>
                </a:moveTo>
                <a:lnTo>
                  <a:pt x="21" y="325"/>
                </a:lnTo>
                <a:lnTo>
                  <a:pt x="23" y="322"/>
                </a:lnTo>
                <a:lnTo>
                  <a:pt x="21" y="328"/>
                </a:lnTo>
                <a:lnTo>
                  <a:pt x="17" y="322"/>
                </a:lnTo>
                <a:cubicBezTo>
                  <a:pt x="16" y="321"/>
                  <a:pt x="15" y="320"/>
                  <a:pt x="15" y="319"/>
                </a:cubicBezTo>
                <a:lnTo>
                  <a:pt x="18" y="322"/>
                </a:lnTo>
                <a:close/>
                <a:moveTo>
                  <a:pt x="92" y="234"/>
                </a:moveTo>
                <a:cubicBezTo>
                  <a:pt x="72" y="256"/>
                  <a:pt x="33" y="306"/>
                  <a:pt x="23" y="322"/>
                </a:cubicBezTo>
                <a:cubicBezTo>
                  <a:pt x="31" y="306"/>
                  <a:pt x="71" y="256"/>
                  <a:pt x="92" y="234"/>
                </a:cubicBezTo>
                <a:close/>
                <a:moveTo>
                  <a:pt x="102" y="216"/>
                </a:moveTo>
                <a:cubicBezTo>
                  <a:pt x="102" y="201"/>
                  <a:pt x="112" y="171"/>
                  <a:pt x="121" y="155"/>
                </a:cubicBezTo>
                <a:cubicBezTo>
                  <a:pt x="112" y="174"/>
                  <a:pt x="103" y="201"/>
                  <a:pt x="103" y="216"/>
                </a:cubicBezTo>
                <a:cubicBezTo>
                  <a:pt x="103" y="225"/>
                  <a:pt x="102" y="225"/>
                  <a:pt x="93" y="234"/>
                </a:cubicBezTo>
                <a:cubicBezTo>
                  <a:pt x="100" y="225"/>
                  <a:pt x="102" y="225"/>
                  <a:pt x="102" y="216"/>
                </a:cubicBezTo>
                <a:close/>
                <a:moveTo>
                  <a:pt x="123" y="143"/>
                </a:moveTo>
                <a:cubicBezTo>
                  <a:pt x="122" y="137"/>
                  <a:pt x="123" y="134"/>
                  <a:pt x="143" y="122"/>
                </a:cubicBezTo>
                <a:cubicBezTo>
                  <a:pt x="188" y="89"/>
                  <a:pt x="202" y="79"/>
                  <a:pt x="203" y="76"/>
                </a:cubicBezTo>
                <a:cubicBezTo>
                  <a:pt x="203" y="79"/>
                  <a:pt x="170" y="104"/>
                  <a:pt x="144" y="122"/>
                </a:cubicBezTo>
                <a:cubicBezTo>
                  <a:pt x="125" y="134"/>
                  <a:pt x="122" y="137"/>
                  <a:pt x="125" y="143"/>
                </a:cubicBezTo>
                <a:cubicBezTo>
                  <a:pt x="126" y="149"/>
                  <a:pt x="126" y="149"/>
                  <a:pt x="122" y="155"/>
                </a:cubicBezTo>
                <a:cubicBezTo>
                  <a:pt x="125" y="149"/>
                  <a:pt x="125" y="149"/>
                  <a:pt x="123" y="143"/>
                </a:cubicBezTo>
                <a:close/>
                <a:moveTo>
                  <a:pt x="176" y="79"/>
                </a:moveTo>
                <a:cubicBezTo>
                  <a:pt x="152" y="88"/>
                  <a:pt x="128" y="88"/>
                  <a:pt x="117" y="85"/>
                </a:cubicBezTo>
                <a:cubicBezTo>
                  <a:pt x="112" y="82"/>
                  <a:pt x="103" y="73"/>
                  <a:pt x="103" y="70"/>
                </a:cubicBezTo>
                <a:lnTo>
                  <a:pt x="105" y="70"/>
                </a:lnTo>
                <a:cubicBezTo>
                  <a:pt x="106" y="73"/>
                  <a:pt x="112" y="79"/>
                  <a:pt x="117" y="82"/>
                </a:cubicBezTo>
                <a:cubicBezTo>
                  <a:pt x="128" y="88"/>
                  <a:pt x="152" y="88"/>
                  <a:pt x="176" y="79"/>
                </a:cubicBezTo>
                <a:cubicBezTo>
                  <a:pt x="184" y="76"/>
                  <a:pt x="193" y="76"/>
                  <a:pt x="198" y="76"/>
                </a:cubicBezTo>
                <a:cubicBezTo>
                  <a:pt x="191" y="76"/>
                  <a:pt x="184" y="79"/>
                  <a:pt x="176" y="79"/>
                </a:cubicBezTo>
                <a:close/>
                <a:moveTo>
                  <a:pt x="131" y="67"/>
                </a:moveTo>
                <a:cubicBezTo>
                  <a:pt x="122" y="61"/>
                  <a:pt x="118" y="55"/>
                  <a:pt x="118" y="49"/>
                </a:cubicBezTo>
                <a:cubicBezTo>
                  <a:pt x="118" y="46"/>
                  <a:pt x="118" y="43"/>
                  <a:pt x="120" y="43"/>
                </a:cubicBezTo>
                <a:lnTo>
                  <a:pt x="125" y="46"/>
                </a:lnTo>
                <a:cubicBezTo>
                  <a:pt x="137" y="49"/>
                  <a:pt x="153" y="49"/>
                  <a:pt x="173" y="43"/>
                </a:cubicBezTo>
                <a:cubicBezTo>
                  <a:pt x="185" y="40"/>
                  <a:pt x="198" y="40"/>
                  <a:pt x="203" y="40"/>
                </a:cubicBezTo>
                <a:cubicBezTo>
                  <a:pt x="198" y="40"/>
                  <a:pt x="187" y="43"/>
                  <a:pt x="176" y="46"/>
                </a:cubicBezTo>
                <a:cubicBezTo>
                  <a:pt x="153" y="52"/>
                  <a:pt x="137" y="52"/>
                  <a:pt x="125" y="49"/>
                </a:cubicBezTo>
                <a:cubicBezTo>
                  <a:pt x="122" y="46"/>
                  <a:pt x="120" y="46"/>
                  <a:pt x="120" y="46"/>
                </a:cubicBezTo>
                <a:lnTo>
                  <a:pt x="120" y="49"/>
                </a:lnTo>
                <a:cubicBezTo>
                  <a:pt x="120" y="55"/>
                  <a:pt x="123" y="61"/>
                  <a:pt x="132" y="64"/>
                </a:cubicBezTo>
                <a:lnTo>
                  <a:pt x="137" y="70"/>
                </a:lnTo>
                <a:lnTo>
                  <a:pt x="131" y="67"/>
                </a:lnTo>
                <a:close/>
                <a:moveTo>
                  <a:pt x="204" y="40"/>
                </a:moveTo>
                <a:lnTo>
                  <a:pt x="214" y="37"/>
                </a:lnTo>
                <a:lnTo>
                  <a:pt x="214" y="40"/>
                </a:lnTo>
                <a:lnTo>
                  <a:pt x="204" y="40"/>
                </a:lnTo>
                <a:close/>
                <a:moveTo>
                  <a:pt x="213" y="30"/>
                </a:moveTo>
                <a:cubicBezTo>
                  <a:pt x="211" y="30"/>
                  <a:pt x="213" y="28"/>
                  <a:pt x="216" y="24"/>
                </a:cubicBezTo>
                <a:cubicBezTo>
                  <a:pt x="214" y="28"/>
                  <a:pt x="213" y="30"/>
                  <a:pt x="214" y="30"/>
                </a:cubicBezTo>
                <a:lnTo>
                  <a:pt x="214" y="36"/>
                </a:lnTo>
                <a:lnTo>
                  <a:pt x="213" y="30"/>
                </a:lnTo>
                <a:close/>
                <a:moveTo>
                  <a:pt x="232" y="21"/>
                </a:moveTo>
                <a:cubicBezTo>
                  <a:pt x="235" y="24"/>
                  <a:pt x="235" y="28"/>
                  <a:pt x="235" y="30"/>
                </a:cubicBezTo>
                <a:cubicBezTo>
                  <a:pt x="235" y="30"/>
                  <a:pt x="235" y="37"/>
                  <a:pt x="232" y="40"/>
                </a:cubicBezTo>
                <a:cubicBezTo>
                  <a:pt x="229" y="40"/>
                  <a:pt x="226" y="46"/>
                  <a:pt x="225" y="55"/>
                </a:cubicBezTo>
                <a:cubicBezTo>
                  <a:pt x="222" y="60"/>
                  <a:pt x="219" y="68"/>
                  <a:pt x="219" y="70"/>
                </a:cubicBezTo>
                <a:cubicBezTo>
                  <a:pt x="219" y="66"/>
                  <a:pt x="220" y="61"/>
                  <a:pt x="223" y="55"/>
                </a:cubicBezTo>
                <a:cubicBezTo>
                  <a:pt x="225" y="49"/>
                  <a:pt x="226" y="40"/>
                  <a:pt x="231" y="37"/>
                </a:cubicBezTo>
                <a:cubicBezTo>
                  <a:pt x="232" y="34"/>
                  <a:pt x="235" y="30"/>
                  <a:pt x="235" y="30"/>
                </a:cubicBezTo>
                <a:cubicBezTo>
                  <a:pt x="235" y="28"/>
                  <a:pt x="232" y="24"/>
                  <a:pt x="231" y="24"/>
                </a:cubicBezTo>
                <a:cubicBezTo>
                  <a:pt x="226" y="21"/>
                  <a:pt x="219" y="21"/>
                  <a:pt x="216" y="24"/>
                </a:cubicBezTo>
                <a:cubicBezTo>
                  <a:pt x="219" y="18"/>
                  <a:pt x="226" y="18"/>
                  <a:pt x="232" y="21"/>
                </a:cubicBezTo>
                <a:close/>
                <a:moveTo>
                  <a:pt x="225" y="73"/>
                </a:moveTo>
                <a:lnTo>
                  <a:pt x="219" y="73"/>
                </a:lnTo>
                <a:lnTo>
                  <a:pt x="219" y="70"/>
                </a:lnTo>
                <a:cubicBezTo>
                  <a:pt x="219" y="70"/>
                  <a:pt x="222" y="70"/>
                  <a:pt x="225" y="73"/>
                </a:cubicBezTo>
                <a:close/>
                <a:moveTo>
                  <a:pt x="296" y="82"/>
                </a:moveTo>
                <a:cubicBezTo>
                  <a:pt x="301" y="82"/>
                  <a:pt x="304" y="85"/>
                  <a:pt x="304" y="91"/>
                </a:cubicBezTo>
                <a:cubicBezTo>
                  <a:pt x="304" y="94"/>
                  <a:pt x="299" y="97"/>
                  <a:pt x="288" y="104"/>
                </a:cubicBezTo>
                <a:cubicBezTo>
                  <a:pt x="282" y="106"/>
                  <a:pt x="275" y="113"/>
                  <a:pt x="270" y="115"/>
                </a:cubicBezTo>
                <a:cubicBezTo>
                  <a:pt x="257" y="125"/>
                  <a:pt x="235" y="149"/>
                  <a:pt x="226" y="161"/>
                </a:cubicBezTo>
                <a:cubicBezTo>
                  <a:pt x="235" y="146"/>
                  <a:pt x="257" y="125"/>
                  <a:pt x="270" y="115"/>
                </a:cubicBezTo>
                <a:cubicBezTo>
                  <a:pt x="273" y="109"/>
                  <a:pt x="282" y="106"/>
                  <a:pt x="288" y="104"/>
                </a:cubicBezTo>
                <a:cubicBezTo>
                  <a:pt x="299" y="97"/>
                  <a:pt x="302" y="94"/>
                  <a:pt x="302" y="91"/>
                </a:cubicBezTo>
                <a:cubicBezTo>
                  <a:pt x="302" y="85"/>
                  <a:pt x="297" y="82"/>
                  <a:pt x="293" y="85"/>
                </a:cubicBezTo>
                <a:lnTo>
                  <a:pt x="291" y="85"/>
                </a:lnTo>
                <a:cubicBezTo>
                  <a:pt x="293" y="82"/>
                  <a:pt x="295" y="82"/>
                  <a:pt x="296" y="82"/>
                </a:cubicBezTo>
                <a:close/>
                <a:moveTo>
                  <a:pt x="226" y="228"/>
                </a:moveTo>
                <a:lnTo>
                  <a:pt x="228" y="237"/>
                </a:lnTo>
                <a:lnTo>
                  <a:pt x="225" y="228"/>
                </a:lnTo>
                <a:cubicBezTo>
                  <a:pt x="219" y="216"/>
                  <a:pt x="216" y="198"/>
                  <a:pt x="216" y="182"/>
                </a:cubicBezTo>
                <a:cubicBezTo>
                  <a:pt x="216" y="198"/>
                  <a:pt x="222" y="216"/>
                  <a:pt x="226" y="228"/>
                </a:cubicBezTo>
                <a:close/>
                <a:moveTo>
                  <a:pt x="231" y="225"/>
                </a:moveTo>
                <a:cubicBezTo>
                  <a:pt x="237" y="210"/>
                  <a:pt x="244" y="194"/>
                  <a:pt x="254" y="179"/>
                </a:cubicBezTo>
                <a:cubicBezTo>
                  <a:pt x="258" y="173"/>
                  <a:pt x="261" y="171"/>
                  <a:pt x="261" y="170"/>
                </a:cubicBezTo>
                <a:cubicBezTo>
                  <a:pt x="261" y="171"/>
                  <a:pt x="261" y="174"/>
                  <a:pt x="254" y="182"/>
                </a:cubicBezTo>
                <a:cubicBezTo>
                  <a:pt x="244" y="198"/>
                  <a:pt x="239" y="210"/>
                  <a:pt x="232" y="225"/>
                </a:cubicBezTo>
                <a:lnTo>
                  <a:pt x="228" y="237"/>
                </a:lnTo>
                <a:lnTo>
                  <a:pt x="231" y="225"/>
                </a:lnTo>
                <a:close/>
                <a:moveTo>
                  <a:pt x="255" y="164"/>
                </a:moveTo>
                <a:lnTo>
                  <a:pt x="255" y="158"/>
                </a:lnTo>
                <a:cubicBezTo>
                  <a:pt x="257" y="158"/>
                  <a:pt x="260" y="155"/>
                  <a:pt x="261" y="152"/>
                </a:cubicBezTo>
                <a:cubicBezTo>
                  <a:pt x="264" y="152"/>
                  <a:pt x="282" y="134"/>
                  <a:pt x="302" y="119"/>
                </a:cubicBezTo>
                <a:cubicBezTo>
                  <a:pt x="282" y="137"/>
                  <a:pt x="266" y="152"/>
                  <a:pt x="263" y="155"/>
                </a:cubicBezTo>
                <a:cubicBezTo>
                  <a:pt x="263" y="155"/>
                  <a:pt x="258" y="158"/>
                  <a:pt x="257" y="161"/>
                </a:cubicBezTo>
                <a:lnTo>
                  <a:pt x="257" y="164"/>
                </a:lnTo>
                <a:cubicBezTo>
                  <a:pt x="258" y="167"/>
                  <a:pt x="260" y="167"/>
                  <a:pt x="261" y="167"/>
                </a:cubicBezTo>
                <a:lnTo>
                  <a:pt x="261" y="170"/>
                </a:lnTo>
                <a:cubicBezTo>
                  <a:pt x="258" y="167"/>
                  <a:pt x="257" y="167"/>
                  <a:pt x="255" y="164"/>
                </a:cubicBezTo>
                <a:close/>
                <a:moveTo>
                  <a:pt x="337" y="85"/>
                </a:moveTo>
                <a:lnTo>
                  <a:pt x="337" y="76"/>
                </a:lnTo>
                <a:cubicBezTo>
                  <a:pt x="337" y="70"/>
                  <a:pt x="337" y="67"/>
                  <a:pt x="343" y="67"/>
                </a:cubicBezTo>
                <a:cubicBezTo>
                  <a:pt x="339" y="70"/>
                  <a:pt x="339" y="70"/>
                  <a:pt x="339" y="76"/>
                </a:cubicBezTo>
                <a:lnTo>
                  <a:pt x="339" y="85"/>
                </a:lnTo>
                <a:lnTo>
                  <a:pt x="302" y="119"/>
                </a:lnTo>
                <a:lnTo>
                  <a:pt x="337" y="85"/>
                </a:lnTo>
                <a:close/>
                <a:moveTo>
                  <a:pt x="343" y="67"/>
                </a:moveTo>
                <a:cubicBezTo>
                  <a:pt x="345" y="67"/>
                  <a:pt x="349" y="64"/>
                  <a:pt x="355" y="64"/>
                </a:cubicBezTo>
                <a:cubicBezTo>
                  <a:pt x="358" y="64"/>
                  <a:pt x="362" y="61"/>
                  <a:pt x="369" y="55"/>
                </a:cubicBezTo>
                <a:cubicBezTo>
                  <a:pt x="373" y="52"/>
                  <a:pt x="375" y="49"/>
                  <a:pt x="375" y="49"/>
                </a:cubicBezTo>
                <a:cubicBezTo>
                  <a:pt x="373" y="46"/>
                  <a:pt x="369" y="46"/>
                  <a:pt x="363" y="46"/>
                </a:cubicBezTo>
                <a:lnTo>
                  <a:pt x="377" y="46"/>
                </a:lnTo>
                <a:cubicBezTo>
                  <a:pt x="377" y="49"/>
                  <a:pt x="371" y="55"/>
                  <a:pt x="369" y="58"/>
                </a:cubicBezTo>
                <a:cubicBezTo>
                  <a:pt x="361" y="64"/>
                  <a:pt x="358" y="67"/>
                  <a:pt x="355" y="67"/>
                </a:cubicBezTo>
                <a:lnTo>
                  <a:pt x="343" y="67"/>
                </a:lnTo>
                <a:close/>
                <a:moveTo>
                  <a:pt x="329" y="49"/>
                </a:moveTo>
                <a:cubicBezTo>
                  <a:pt x="345" y="46"/>
                  <a:pt x="352" y="43"/>
                  <a:pt x="363" y="46"/>
                </a:cubicBezTo>
                <a:cubicBezTo>
                  <a:pt x="352" y="46"/>
                  <a:pt x="345" y="46"/>
                  <a:pt x="329" y="49"/>
                </a:cubicBezTo>
                <a:close/>
                <a:moveTo>
                  <a:pt x="285" y="52"/>
                </a:moveTo>
                <a:cubicBezTo>
                  <a:pt x="282" y="52"/>
                  <a:pt x="278" y="49"/>
                  <a:pt x="279" y="49"/>
                </a:cubicBezTo>
                <a:cubicBezTo>
                  <a:pt x="280" y="49"/>
                  <a:pt x="281" y="49"/>
                  <a:pt x="287" y="52"/>
                </a:cubicBezTo>
                <a:cubicBezTo>
                  <a:pt x="291" y="53"/>
                  <a:pt x="295" y="54"/>
                  <a:pt x="300" y="54"/>
                </a:cubicBezTo>
                <a:cubicBezTo>
                  <a:pt x="295" y="54"/>
                  <a:pt x="290" y="53"/>
                  <a:pt x="285" y="52"/>
                </a:cubicBezTo>
                <a:close/>
                <a:moveTo>
                  <a:pt x="279" y="49"/>
                </a:moveTo>
                <a:cubicBezTo>
                  <a:pt x="279" y="46"/>
                  <a:pt x="279" y="46"/>
                  <a:pt x="281" y="46"/>
                </a:cubicBezTo>
                <a:cubicBezTo>
                  <a:pt x="282" y="46"/>
                  <a:pt x="288" y="43"/>
                  <a:pt x="296" y="43"/>
                </a:cubicBezTo>
                <a:cubicBezTo>
                  <a:pt x="290" y="46"/>
                  <a:pt x="282" y="49"/>
                  <a:pt x="281" y="49"/>
                </a:cubicBezTo>
                <a:lnTo>
                  <a:pt x="279" y="49"/>
                </a:lnTo>
                <a:close/>
                <a:moveTo>
                  <a:pt x="296" y="43"/>
                </a:moveTo>
                <a:lnTo>
                  <a:pt x="306" y="40"/>
                </a:lnTo>
                <a:lnTo>
                  <a:pt x="307" y="40"/>
                </a:lnTo>
                <a:lnTo>
                  <a:pt x="296" y="43"/>
                </a:lnTo>
                <a:close/>
                <a:moveTo>
                  <a:pt x="282" y="24"/>
                </a:moveTo>
                <a:cubicBezTo>
                  <a:pt x="279" y="18"/>
                  <a:pt x="279" y="18"/>
                  <a:pt x="279" y="15"/>
                </a:cubicBezTo>
                <a:lnTo>
                  <a:pt x="282" y="18"/>
                </a:lnTo>
                <a:lnTo>
                  <a:pt x="282" y="15"/>
                </a:lnTo>
                <a:cubicBezTo>
                  <a:pt x="304" y="24"/>
                  <a:pt x="311" y="24"/>
                  <a:pt x="329" y="18"/>
                </a:cubicBezTo>
                <a:cubicBezTo>
                  <a:pt x="343" y="12"/>
                  <a:pt x="366" y="12"/>
                  <a:pt x="378" y="15"/>
                </a:cubicBezTo>
                <a:lnTo>
                  <a:pt x="383" y="15"/>
                </a:lnTo>
                <a:lnTo>
                  <a:pt x="383" y="18"/>
                </a:lnTo>
                <a:lnTo>
                  <a:pt x="378" y="18"/>
                </a:lnTo>
                <a:cubicBezTo>
                  <a:pt x="366" y="15"/>
                  <a:pt x="343" y="15"/>
                  <a:pt x="331" y="21"/>
                </a:cubicBezTo>
                <a:cubicBezTo>
                  <a:pt x="311" y="24"/>
                  <a:pt x="304" y="24"/>
                  <a:pt x="282" y="18"/>
                </a:cubicBezTo>
                <a:cubicBezTo>
                  <a:pt x="281" y="18"/>
                  <a:pt x="282" y="21"/>
                  <a:pt x="285" y="24"/>
                </a:cubicBezTo>
                <a:cubicBezTo>
                  <a:pt x="288" y="30"/>
                  <a:pt x="290" y="33"/>
                  <a:pt x="300" y="39"/>
                </a:cubicBezTo>
                <a:cubicBezTo>
                  <a:pt x="290" y="34"/>
                  <a:pt x="288" y="33"/>
                  <a:pt x="282" y="24"/>
                </a:cubicBezTo>
                <a:close/>
                <a:moveTo>
                  <a:pt x="384" y="3"/>
                </a:moveTo>
                <a:cubicBezTo>
                  <a:pt x="392" y="0"/>
                  <a:pt x="405" y="3"/>
                  <a:pt x="405" y="12"/>
                </a:cubicBezTo>
                <a:cubicBezTo>
                  <a:pt x="405" y="15"/>
                  <a:pt x="404" y="21"/>
                  <a:pt x="402" y="21"/>
                </a:cubicBezTo>
                <a:cubicBezTo>
                  <a:pt x="401" y="24"/>
                  <a:pt x="392" y="43"/>
                  <a:pt x="392" y="49"/>
                </a:cubicBezTo>
                <a:cubicBezTo>
                  <a:pt x="392" y="50"/>
                  <a:pt x="407" y="62"/>
                  <a:pt x="421" y="72"/>
                </a:cubicBezTo>
                <a:cubicBezTo>
                  <a:pt x="406" y="62"/>
                  <a:pt x="390" y="50"/>
                  <a:pt x="390" y="49"/>
                </a:cubicBezTo>
                <a:cubicBezTo>
                  <a:pt x="390" y="43"/>
                  <a:pt x="399" y="21"/>
                  <a:pt x="401" y="21"/>
                </a:cubicBezTo>
                <a:lnTo>
                  <a:pt x="404" y="12"/>
                </a:lnTo>
                <a:cubicBezTo>
                  <a:pt x="404" y="6"/>
                  <a:pt x="399" y="3"/>
                  <a:pt x="393" y="3"/>
                </a:cubicBezTo>
                <a:cubicBezTo>
                  <a:pt x="392" y="3"/>
                  <a:pt x="389" y="3"/>
                  <a:pt x="386" y="6"/>
                </a:cubicBezTo>
                <a:cubicBezTo>
                  <a:pt x="383" y="9"/>
                  <a:pt x="383" y="9"/>
                  <a:pt x="383" y="11"/>
                </a:cubicBezTo>
                <a:cubicBezTo>
                  <a:pt x="383" y="8"/>
                  <a:pt x="383" y="6"/>
                  <a:pt x="384" y="3"/>
                </a:cubicBezTo>
                <a:close/>
                <a:moveTo>
                  <a:pt x="454" y="91"/>
                </a:moveTo>
                <a:lnTo>
                  <a:pt x="454" y="97"/>
                </a:lnTo>
                <a:cubicBezTo>
                  <a:pt x="452" y="97"/>
                  <a:pt x="449" y="100"/>
                  <a:pt x="446" y="106"/>
                </a:cubicBezTo>
                <a:cubicBezTo>
                  <a:pt x="437" y="113"/>
                  <a:pt x="424" y="131"/>
                  <a:pt x="416" y="146"/>
                </a:cubicBezTo>
                <a:cubicBezTo>
                  <a:pt x="410" y="158"/>
                  <a:pt x="409" y="161"/>
                  <a:pt x="410" y="164"/>
                </a:cubicBezTo>
                <a:cubicBezTo>
                  <a:pt x="410" y="176"/>
                  <a:pt x="413" y="185"/>
                  <a:pt x="416" y="191"/>
                </a:cubicBezTo>
                <a:lnTo>
                  <a:pt x="419" y="198"/>
                </a:lnTo>
                <a:lnTo>
                  <a:pt x="422" y="185"/>
                </a:lnTo>
                <a:cubicBezTo>
                  <a:pt x="425" y="179"/>
                  <a:pt x="430" y="170"/>
                  <a:pt x="433" y="164"/>
                </a:cubicBezTo>
                <a:lnTo>
                  <a:pt x="437" y="158"/>
                </a:lnTo>
                <a:lnTo>
                  <a:pt x="434" y="155"/>
                </a:lnTo>
                <a:cubicBezTo>
                  <a:pt x="430" y="155"/>
                  <a:pt x="430" y="152"/>
                  <a:pt x="430" y="149"/>
                </a:cubicBezTo>
                <a:cubicBezTo>
                  <a:pt x="430" y="143"/>
                  <a:pt x="431" y="140"/>
                  <a:pt x="443" y="131"/>
                </a:cubicBezTo>
                <a:cubicBezTo>
                  <a:pt x="451" y="125"/>
                  <a:pt x="521" y="73"/>
                  <a:pt x="542" y="55"/>
                </a:cubicBezTo>
                <a:lnTo>
                  <a:pt x="528" y="55"/>
                </a:lnTo>
                <a:lnTo>
                  <a:pt x="525" y="55"/>
                </a:lnTo>
                <a:cubicBezTo>
                  <a:pt x="517" y="55"/>
                  <a:pt x="509" y="55"/>
                  <a:pt x="500" y="57"/>
                </a:cubicBezTo>
                <a:cubicBezTo>
                  <a:pt x="510" y="54"/>
                  <a:pt x="517" y="52"/>
                  <a:pt x="525" y="52"/>
                </a:cubicBezTo>
                <a:lnTo>
                  <a:pt x="528" y="52"/>
                </a:lnTo>
                <a:cubicBezTo>
                  <a:pt x="542" y="52"/>
                  <a:pt x="543" y="55"/>
                  <a:pt x="543" y="55"/>
                </a:cubicBezTo>
                <a:lnTo>
                  <a:pt x="542" y="58"/>
                </a:lnTo>
                <a:cubicBezTo>
                  <a:pt x="521" y="73"/>
                  <a:pt x="451" y="128"/>
                  <a:pt x="445" y="131"/>
                </a:cubicBezTo>
                <a:cubicBezTo>
                  <a:pt x="433" y="140"/>
                  <a:pt x="431" y="143"/>
                  <a:pt x="431" y="149"/>
                </a:cubicBezTo>
                <a:cubicBezTo>
                  <a:pt x="431" y="152"/>
                  <a:pt x="431" y="152"/>
                  <a:pt x="434" y="155"/>
                </a:cubicBezTo>
                <a:lnTo>
                  <a:pt x="439" y="155"/>
                </a:lnTo>
                <a:lnTo>
                  <a:pt x="434" y="164"/>
                </a:lnTo>
                <a:cubicBezTo>
                  <a:pt x="431" y="170"/>
                  <a:pt x="427" y="179"/>
                  <a:pt x="424" y="185"/>
                </a:cubicBezTo>
                <a:lnTo>
                  <a:pt x="419" y="198"/>
                </a:lnTo>
                <a:lnTo>
                  <a:pt x="414" y="191"/>
                </a:lnTo>
                <a:cubicBezTo>
                  <a:pt x="411" y="185"/>
                  <a:pt x="410" y="176"/>
                  <a:pt x="409" y="164"/>
                </a:cubicBezTo>
                <a:cubicBezTo>
                  <a:pt x="407" y="158"/>
                  <a:pt x="409" y="158"/>
                  <a:pt x="414" y="146"/>
                </a:cubicBezTo>
                <a:cubicBezTo>
                  <a:pt x="422" y="131"/>
                  <a:pt x="437" y="113"/>
                  <a:pt x="446" y="104"/>
                </a:cubicBezTo>
                <a:cubicBezTo>
                  <a:pt x="448" y="97"/>
                  <a:pt x="452" y="97"/>
                  <a:pt x="452" y="94"/>
                </a:cubicBezTo>
                <a:lnTo>
                  <a:pt x="452" y="91"/>
                </a:lnTo>
                <a:cubicBezTo>
                  <a:pt x="451" y="91"/>
                  <a:pt x="448" y="88"/>
                  <a:pt x="446" y="88"/>
                </a:cubicBezTo>
                <a:cubicBezTo>
                  <a:pt x="448" y="88"/>
                  <a:pt x="451" y="88"/>
                  <a:pt x="454" y="91"/>
                </a:cubicBezTo>
                <a:close/>
                <a:moveTo>
                  <a:pt x="497" y="58"/>
                </a:moveTo>
                <a:cubicBezTo>
                  <a:pt x="498" y="57"/>
                  <a:pt x="499" y="57"/>
                  <a:pt x="500" y="57"/>
                </a:cubicBezTo>
                <a:cubicBezTo>
                  <a:pt x="499" y="57"/>
                  <a:pt x="498" y="57"/>
                  <a:pt x="497" y="58"/>
                </a:cubicBezTo>
                <a:close/>
                <a:moveTo>
                  <a:pt x="451" y="58"/>
                </a:moveTo>
                <a:cubicBezTo>
                  <a:pt x="460" y="61"/>
                  <a:pt x="475" y="61"/>
                  <a:pt x="496" y="58"/>
                </a:cubicBezTo>
                <a:cubicBezTo>
                  <a:pt x="475" y="64"/>
                  <a:pt x="460" y="64"/>
                  <a:pt x="451" y="58"/>
                </a:cubicBezTo>
                <a:close/>
                <a:moveTo>
                  <a:pt x="446" y="58"/>
                </a:moveTo>
                <a:lnTo>
                  <a:pt x="452" y="55"/>
                </a:lnTo>
                <a:cubicBezTo>
                  <a:pt x="456" y="52"/>
                  <a:pt x="463" y="52"/>
                  <a:pt x="468" y="49"/>
                </a:cubicBezTo>
                <a:lnTo>
                  <a:pt x="475" y="46"/>
                </a:lnTo>
                <a:lnTo>
                  <a:pt x="477" y="46"/>
                </a:lnTo>
                <a:lnTo>
                  <a:pt x="468" y="49"/>
                </a:lnTo>
                <a:cubicBezTo>
                  <a:pt x="463" y="52"/>
                  <a:pt x="456" y="55"/>
                  <a:pt x="452" y="55"/>
                </a:cubicBezTo>
                <a:lnTo>
                  <a:pt x="447" y="58"/>
                </a:lnTo>
                <a:lnTo>
                  <a:pt x="446" y="58"/>
                </a:lnTo>
                <a:close/>
                <a:moveTo>
                  <a:pt x="471" y="46"/>
                </a:moveTo>
                <a:cubicBezTo>
                  <a:pt x="466" y="46"/>
                  <a:pt x="463" y="43"/>
                  <a:pt x="460" y="43"/>
                </a:cubicBezTo>
                <a:cubicBezTo>
                  <a:pt x="456" y="40"/>
                  <a:pt x="448" y="30"/>
                  <a:pt x="448" y="28"/>
                </a:cubicBezTo>
                <a:lnTo>
                  <a:pt x="448" y="24"/>
                </a:lnTo>
                <a:lnTo>
                  <a:pt x="449" y="24"/>
                </a:lnTo>
                <a:cubicBezTo>
                  <a:pt x="452" y="24"/>
                  <a:pt x="456" y="28"/>
                  <a:pt x="458" y="28"/>
                </a:cubicBezTo>
                <a:lnTo>
                  <a:pt x="449" y="28"/>
                </a:lnTo>
                <a:cubicBezTo>
                  <a:pt x="449" y="30"/>
                  <a:pt x="456" y="40"/>
                  <a:pt x="460" y="40"/>
                </a:cubicBezTo>
                <a:cubicBezTo>
                  <a:pt x="463" y="43"/>
                  <a:pt x="468" y="46"/>
                  <a:pt x="471" y="46"/>
                </a:cubicBezTo>
                <a:close/>
                <a:moveTo>
                  <a:pt x="499" y="28"/>
                </a:moveTo>
                <a:cubicBezTo>
                  <a:pt x="513" y="24"/>
                  <a:pt x="528" y="21"/>
                  <a:pt x="543" y="24"/>
                </a:cubicBezTo>
                <a:lnTo>
                  <a:pt x="551" y="24"/>
                </a:lnTo>
                <a:cubicBezTo>
                  <a:pt x="550" y="21"/>
                  <a:pt x="550" y="12"/>
                  <a:pt x="553" y="9"/>
                </a:cubicBezTo>
                <a:cubicBezTo>
                  <a:pt x="559" y="3"/>
                  <a:pt x="568" y="6"/>
                  <a:pt x="571" y="12"/>
                </a:cubicBezTo>
                <a:cubicBezTo>
                  <a:pt x="572" y="18"/>
                  <a:pt x="571" y="21"/>
                  <a:pt x="570" y="24"/>
                </a:cubicBezTo>
                <a:cubicBezTo>
                  <a:pt x="566" y="28"/>
                  <a:pt x="559" y="52"/>
                  <a:pt x="560" y="55"/>
                </a:cubicBezTo>
                <a:cubicBezTo>
                  <a:pt x="563" y="55"/>
                  <a:pt x="616" y="79"/>
                  <a:pt x="621" y="79"/>
                </a:cubicBezTo>
                <a:cubicBezTo>
                  <a:pt x="614" y="79"/>
                  <a:pt x="562" y="58"/>
                  <a:pt x="559" y="55"/>
                </a:cubicBezTo>
                <a:cubicBezTo>
                  <a:pt x="559" y="49"/>
                  <a:pt x="566" y="28"/>
                  <a:pt x="568" y="24"/>
                </a:cubicBezTo>
                <a:cubicBezTo>
                  <a:pt x="571" y="21"/>
                  <a:pt x="571" y="18"/>
                  <a:pt x="570" y="12"/>
                </a:cubicBezTo>
                <a:cubicBezTo>
                  <a:pt x="568" y="9"/>
                  <a:pt x="559" y="3"/>
                  <a:pt x="554" y="9"/>
                </a:cubicBezTo>
                <a:cubicBezTo>
                  <a:pt x="550" y="12"/>
                  <a:pt x="550" y="21"/>
                  <a:pt x="553" y="24"/>
                </a:cubicBezTo>
                <a:cubicBezTo>
                  <a:pt x="553" y="28"/>
                  <a:pt x="550" y="28"/>
                  <a:pt x="543" y="24"/>
                </a:cubicBezTo>
                <a:cubicBezTo>
                  <a:pt x="528" y="24"/>
                  <a:pt x="513" y="24"/>
                  <a:pt x="501" y="28"/>
                </a:cubicBezTo>
                <a:cubicBezTo>
                  <a:pt x="494" y="29"/>
                  <a:pt x="488" y="29"/>
                  <a:pt x="482" y="30"/>
                </a:cubicBezTo>
                <a:cubicBezTo>
                  <a:pt x="487" y="29"/>
                  <a:pt x="493" y="29"/>
                  <a:pt x="499" y="28"/>
                </a:cubicBezTo>
                <a:close/>
                <a:moveTo>
                  <a:pt x="629" y="88"/>
                </a:moveTo>
                <a:cubicBezTo>
                  <a:pt x="629" y="91"/>
                  <a:pt x="624" y="96"/>
                  <a:pt x="616" y="97"/>
                </a:cubicBezTo>
                <a:cubicBezTo>
                  <a:pt x="623" y="96"/>
                  <a:pt x="627" y="91"/>
                  <a:pt x="627" y="88"/>
                </a:cubicBezTo>
                <a:cubicBezTo>
                  <a:pt x="627" y="83"/>
                  <a:pt x="626" y="80"/>
                  <a:pt x="622" y="79"/>
                </a:cubicBezTo>
                <a:cubicBezTo>
                  <a:pt x="626" y="80"/>
                  <a:pt x="629" y="83"/>
                  <a:pt x="629" y="88"/>
                </a:cubicBezTo>
                <a:close/>
                <a:moveTo>
                  <a:pt x="565" y="152"/>
                </a:moveTo>
                <a:cubicBezTo>
                  <a:pt x="583" y="124"/>
                  <a:pt x="605" y="97"/>
                  <a:pt x="613" y="97"/>
                </a:cubicBezTo>
                <a:cubicBezTo>
                  <a:pt x="605" y="100"/>
                  <a:pt x="583" y="125"/>
                  <a:pt x="565" y="152"/>
                </a:cubicBezTo>
                <a:close/>
                <a:moveTo>
                  <a:pt x="541" y="201"/>
                </a:moveTo>
                <a:cubicBezTo>
                  <a:pt x="542" y="193"/>
                  <a:pt x="548" y="177"/>
                  <a:pt x="558" y="162"/>
                </a:cubicBezTo>
                <a:cubicBezTo>
                  <a:pt x="549" y="177"/>
                  <a:pt x="542" y="193"/>
                  <a:pt x="541" y="201"/>
                </a:cubicBezTo>
                <a:close/>
                <a:moveTo>
                  <a:pt x="540" y="204"/>
                </a:moveTo>
                <a:cubicBezTo>
                  <a:pt x="540" y="203"/>
                  <a:pt x="541" y="202"/>
                  <a:pt x="541" y="201"/>
                </a:cubicBezTo>
                <a:lnTo>
                  <a:pt x="541" y="204"/>
                </a:lnTo>
                <a:lnTo>
                  <a:pt x="541" y="207"/>
                </a:lnTo>
                <a:cubicBezTo>
                  <a:pt x="541" y="206"/>
                  <a:pt x="540" y="205"/>
                  <a:pt x="540" y="204"/>
                </a:cubicBezTo>
                <a:close/>
                <a:moveTo>
                  <a:pt x="551" y="264"/>
                </a:moveTo>
                <a:cubicBezTo>
                  <a:pt x="551" y="267"/>
                  <a:pt x="554" y="276"/>
                  <a:pt x="554" y="276"/>
                </a:cubicBezTo>
                <a:cubicBezTo>
                  <a:pt x="553" y="276"/>
                  <a:pt x="553" y="276"/>
                  <a:pt x="550" y="264"/>
                </a:cubicBezTo>
                <a:cubicBezTo>
                  <a:pt x="545" y="243"/>
                  <a:pt x="541" y="219"/>
                  <a:pt x="541" y="207"/>
                </a:cubicBezTo>
                <a:cubicBezTo>
                  <a:pt x="542" y="219"/>
                  <a:pt x="547" y="243"/>
                  <a:pt x="551" y="264"/>
                </a:cubicBezTo>
                <a:close/>
                <a:moveTo>
                  <a:pt x="594" y="274"/>
                </a:moveTo>
                <a:cubicBezTo>
                  <a:pt x="562" y="274"/>
                  <a:pt x="557" y="274"/>
                  <a:pt x="557" y="276"/>
                </a:cubicBezTo>
                <a:lnTo>
                  <a:pt x="554" y="276"/>
                </a:lnTo>
                <a:cubicBezTo>
                  <a:pt x="557" y="274"/>
                  <a:pt x="560" y="274"/>
                  <a:pt x="594" y="274"/>
                </a:cubicBezTo>
                <a:close/>
                <a:moveTo>
                  <a:pt x="637" y="252"/>
                </a:moveTo>
                <a:cubicBezTo>
                  <a:pt x="644" y="240"/>
                  <a:pt x="648" y="231"/>
                  <a:pt x="648" y="231"/>
                </a:cubicBezTo>
                <a:cubicBezTo>
                  <a:pt x="648" y="231"/>
                  <a:pt x="632" y="231"/>
                  <a:pt x="610" y="228"/>
                </a:cubicBezTo>
                <a:cubicBezTo>
                  <a:pt x="596" y="228"/>
                  <a:pt x="571" y="225"/>
                  <a:pt x="571" y="225"/>
                </a:cubicBezTo>
                <a:lnTo>
                  <a:pt x="587" y="194"/>
                </a:lnTo>
                <a:lnTo>
                  <a:pt x="606" y="164"/>
                </a:lnTo>
                <a:lnTo>
                  <a:pt x="588" y="194"/>
                </a:lnTo>
                <a:cubicBezTo>
                  <a:pt x="578" y="216"/>
                  <a:pt x="571" y="225"/>
                  <a:pt x="571" y="225"/>
                </a:cubicBezTo>
                <a:cubicBezTo>
                  <a:pt x="572" y="225"/>
                  <a:pt x="590" y="225"/>
                  <a:pt x="610" y="228"/>
                </a:cubicBezTo>
                <a:cubicBezTo>
                  <a:pt x="612" y="228"/>
                  <a:pt x="650" y="231"/>
                  <a:pt x="650" y="231"/>
                </a:cubicBezTo>
                <a:cubicBezTo>
                  <a:pt x="650" y="231"/>
                  <a:pt x="642" y="246"/>
                  <a:pt x="639" y="255"/>
                </a:cubicBezTo>
                <a:lnTo>
                  <a:pt x="627" y="274"/>
                </a:lnTo>
                <a:lnTo>
                  <a:pt x="626" y="274"/>
                </a:lnTo>
                <a:lnTo>
                  <a:pt x="637" y="252"/>
                </a:lnTo>
                <a:close/>
                <a:moveTo>
                  <a:pt x="679" y="176"/>
                </a:moveTo>
                <a:cubicBezTo>
                  <a:pt x="675" y="176"/>
                  <a:pt x="657" y="173"/>
                  <a:pt x="639" y="170"/>
                </a:cubicBezTo>
                <a:cubicBezTo>
                  <a:pt x="657" y="170"/>
                  <a:pt x="675" y="176"/>
                  <a:pt x="679" y="176"/>
                </a:cubicBezTo>
                <a:close/>
                <a:moveTo>
                  <a:pt x="685" y="170"/>
                </a:moveTo>
                <a:cubicBezTo>
                  <a:pt x="686" y="167"/>
                  <a:pt x="688" y="164"/>
                  <a:pt x="688" y="164"/>
                </a:cubicBezTo>
                <a:cubicBezTo>
                  <a:pt x="686" y="161"/>
                  <a:pt x="689" y="155"/>
                  <a:pt x="694" y="152"/>
                </a:cubicBezTo>
                <a:lnTo>
                  <a:pt x="695" y="152"/>
                </a:lnTo>
                <a:cubicBezTo>
                  <a:pt x="689" y="155"/>
                  <a:pt x="688" y="161"/>
                  <a:pt x="688" y="164"/>
                </a:cubicBezTo>
                <a:cubicBezTo>
                  <a:pt x="688" y="164"/>
                  <a:pt x="688" y="170"/>
                  <a:pt x="686" y="170"/>
                </a:cubicBezTo>
                <a:cubicBezTo>
                  <a:pt x="683" y="176"/>
                  <a:pt x="680" y="176"/>
                  <a:pt x="679" y="176"/>
                </a:cubicBezTo>
                <a:cubicBezTo>
                  <a:pt x="680" y="176"/>
                  <a:pt x="682" y="176"/>
                  <a:pt x="685" y="170"/>
                </a:cubicBezTo>
                <a:close/>
                <a:moveTo>
                  <a:pt x="703" y="155"/>
                </a:moveTo>
                <a:cubicBezTo>
                  <a:pt x="706" y="155"/>
                  <a:pt x="707" y="158"/>
                  <a:pt x="707" y="161"/>
                </a:cubicBezTo>
                <a:cubicBezTo>
                  <a:pt x="707" y="164"/>
                  <a:pt x="706" y="167"/>
                  <a:pt x="704" y="170"/>
                </a:cubicBezTo>
                <a:cubicBezTo>
                  <a:pt x="703" y="170"/>
                  <a:pt x="691" y="194"/>
                  <a:pt x="676" y="225"/>
                </a:cubicBezTo>
                <a:lnTo>
                  <a:pt x="649" y="272"/>
                </a:lnTo>
                <a:lnTo>
                  <a:pt x="674" y="225"/>
                </a:lnTo>
                <a:cubicBezTo>
                  <a:pt x="688" y="198"/>
                  <a:pt x="701" y="170"/>
                  <a:pt x="703" y="170"/>
                </a:cubicBezTo>
                <a:cubicBezTo>
                  <a:pt x="706" y="167"/>
                  <a:pt x="706" y="164"/>
                  <a:pt x="706" y="161"/>
                </a:cubicBezTo>
                <a:cubicBezTo>
                  <a:pt x="706" y="161"/>
                  <a:pt x="704" y="158"/>
                  <a:pt x="701" y="155"/>
                </a:cubicBezTo>
                <a:lnTo>
                  <a:pt x="698" y="152"/>
                </a:lnTo>
                <a:cubicBezTo>
                  <a:pt x="699" y="153"/>
                  <a:pt x="701" y="154"/>
                  <a:pt x="703" y="155"/>
                </a:cubicBezTo>
                <a:close/>
                <a:moveTo>
                  <a:pt x="637" y="316"/>
                </a:moveTo>
                <a:lnTo>
                  <a:pt x="639" y="322"/>
                </a:lnTo>
                <a:cubicBezTo>
                  <a:pt x="639" y="322"/>
                  <a:pt x="640" y="328"/>
                  <a:pt x="640" y="333"/>
                </a:cubicBezTo>
                <a:cubicBezTo>
                  <a:pt x="640" y="331"/>
                  <a:pt x="639" y="326"/>
                  <a:pt x="637" y="322"/>
                </a:cubicBezTo>
                <a:lnTo>
                  <a:pt x="636" y="316"/>
                </a:lnTo>
                <a:lnTo>
                  <a:pt x="636" y="310"/>
                </a:lnTo>
                <a:cubicBezTo>
                  <a:pt x="636" y="311"/>
                  <a:pt x="637" y="313"/>
                  <a:pt x="637" y="316"/>
                </a:cubicBezTo>
                <a:close/>
                <a:moveTo>
                  <a:pt x="641" y="335"/>
                </a:moveTo>
                <a:cubicBezTo>
                  <a:pt x="641" y="334"/>
                  <a:pt x="640" y="333"/>
                  <a:pt x="640" y="333"/>
                </a:cubicBezTo>
                <a:lnTo>
                  <a:pt x="641" y="334"/>
                </a:lnTo>
                <a:lnTo>
                  <a:pt x="641" y="335"/>
                </a:lnTo>
                <a:close/>
                <a:moveTo>
                  <a:pt x="641" y="337"/>
                </a:moveTo>
                <a:lnTo>
                  <a:pt x="632" y="337"/>
                </a:lnTo>
                <a:cubicBezTo>
                  <a:pt x="636" y="337"/>
                  <a:pt x="639" y="337"/>
                  <a:pt x="641" y="335"/>
                </a:cubicBezTo>
                <a:lnTo>
                  <a:pt x="641" y="337"/>
                </a:lnTo>
                <a:close/>
                <a:moveTo>
                  <a:pt x="619" y="346"/>
                </a:moveTo>
                <a:cubicBezTo>
                  <a:pt x="612" y="364"/>
                  <a:pt x="594" y="395"/>
                  <a:pt x="577" y="419"/>
                </a:cubicBezTo>
                <a:lnTo>
                  <a:pt x="571" y="425"/>
                </a:lnTo>
                <a:lnTo>
                  <a:pt x="574" y="419"/>
                </a:lnTo>
                <a:cubicBezTo>
                  <a:pt x="592" y="395"/>
                  <a:pt x="610" y="364"/>
                  <a:pt x="618" y="346"/>
                </a:cubicBezTo>
                <a:lnTo>
                  <a:pt x="622" y="337"/>
                </a:lnTo>
                <a:lnTo>
                  <a:pt x="619" y="346"/>
                </a:lnTo>
                <a:close/>
                <a:moveTo>
                  <a:pt x="613" y="462"/>
                </a:moveTo>
                <a:cubicBezTo>
                  <a:pt x="619" y="477"/>
                  <a:pt x="619" y="477"/>
                  <a:pt x="619" y="489"/>
                </a:cubicBezTo>
                <a:cubicBezTo>
                  <a:pt x="619" y="501"/>
                  <a:pt x="617" y="519"/>
                  <a:pt x="613" y="519"/>
                </a:cubicBezTo>
                <a:cubicBezTo>
                  <a:pt x="613" y="519"/>
                  <a:pt x="599" y="522"/>
                  <a:pt x="577" y="522"/>
                </a:cubicBezTo>
                <a:lnTo>
                  <a:pt x="559" y="525"/>
                </a:lnTo>
                <a:lnTo>
                  <a:pt x="574" y="522"/>
                </a:lnTo>
                <a:cubicBezTo>
                  <a:pt x="597" y="519"/>
                  <a:pt x="612" y="516"/>
                  <a:pt x="613" y="516"/>
                </a:cubicBezTo>
                <a:cubicBezTo>
                  <a:pt x="613" y="516"/>
                  <a:pt x="618" y="504"/>
                  <a:pt x="618" y="489"/>
                </a:cubicBezTo>
                <a:cubicBezTo>
                  <a:pt x="618" y="477"/>
                  <a:pt x="618" y="477"/>
                  <a:pt x="612" y="465"/>
                </a:cubicBezTo>
                <a:cubicBezTo>
                  <a:pt x="604" y="446"/>
                  <a:pt x="592" y="434"/>
                  <a:pt x="580" y="428"/>
                </a:cubicBezTo>
                <a:cubicBezTo>
                  <a:pt x="594" y="434"/>
                  <a:pt x="606" y="446"/>
                  <a:pt x="613" y="462"/>
                </a:cubicBezTo>
                <a:close/>
                <a:moveTo>
                  <a:pt x="504" y="534"/>
                </a:moveTo>
                <a:cubicBezTo>
                  <a:pt x="501" y="531"/>
                  <a:pt x="493" y="519"/>
                  <a:pt x="492" y="510"/>
                </a:cubicBezTo>
                <a:lnTo>
                  <a:pt x="490" y="507"/>
                </a:lnTo>
                <a:cubicBezTo>
                  <a:pt x="489" y="504"/>
                  <a:pt x="489" y="504"/>
                  <a:pt x="486" y="504"/>
                </a:cubicBezTo>
                <a:cubicBezTo>
                  <a:pt x="486" y="504"/>
                  <a:pt x="483" y="504"/>
                  <a:pt x="469" y="510"/>
                </a:cubicBezTo>
                <a:cubicBezTo>
                  <a:pt x="448" y="519"/>
                  <a:pt x="433" y="525"/>
                  <a:pt x="410" y="531"/>
                </a:cubicBezTo>
                <a:cubicBezTo>
                  <a:pt x="431" y="522"/>
                  <a:pt x="447" y="519"/>
                  <a:pt x="469" y="507"/>
                </a:cubicBezTo>
                <a:cubicBezTo>
                  <a:pt x="475" y="504"/>
                  <a:pt x="483" y="501"/>
                  <a:pt x="486" y="501"/>
                </a:cubicBezTo>
                <a:lnTo>
                  <a:pt x="489" y="501"/>
                </a:lnTo>
                <a:cubicBezTo>
                  <a:pt x="489" y="504"/>
                  <a:pt x="490" y="504"/>
                  <a:pt x="492" y="507"/>
                </a:cubicBezTo>
                <a:lnTo>
                  <a:pt x="492" y="510"/>
                </a:lnTo>
                <a:cubicBezTo>
                  <a:pt x="495" y="519"/>
                  <a:pt x="503" y="531"/>
                  <a:pt x="504" y="531"/>
                </a:cubicBezTo>
                <a:cubicBezTo>
                  <a:pt x="507" y="531"/>
                  <a:pt x="530" y="531"/>
                  <a:pt x="556" y="526"/>
                </a:cubicBezTo>
                <a:cubicBezTo>
                  <a:pt x="530" y="532"/>
                  <a:pt x="507" y="534"/>
                  <a:pt x="504" y="534"/>
                </a:cubicBezTo>
                <a:close/>
                <a:moveTo>
                  <a:pt x="364" y="407"/>
                </a:moveTo>
                <a:lnTo>
                  <a:pt x="352" y="407"/>
                </a:lnTo>
                <a:lnTo>
                  <a:pt x="336" y="404"/>
                </a:lnTo>
                <a:lnTo>
                  <a:pt x="337" y="401"/>
                </a:lnTo>
                <a:cubicBezTo>
                  <a:pt x="339" y="392"/>
                  <a:pt x="343" y="383"/>
                  <a:pt x="352" y="376"/>
                </a:cubicBezTo>
                <a:cubicBezTo>
                  <a:pt x="345" y="386"/>
                  <a:pt x="339" y="392"/>
                  <a:pt x="339" y="401"/>
                </a:cubicBezTo>
                <a:lnTo>
                  <a:pt x="337" y="404"/>
                </a:lnTo>
                <a:lnTo>
                  <a:pt x="352" y="404"/>
                </a:lnTo>
                <a:lnTo>
                  <a:pt x="386" y="404"/>
                </a:lnTo>
                <a:lnTo>
                  <a:pt x="405" y="404"/>
                </a:lnTo>
                <a:cubicBezTo>
                  <a:pt x="405" y="401"/>
                  <a:pt x="383" y="386"/>
                  <a:pt x="369" y="376"/>
                </a:cubicBezTo>
                <a:cubicBezTo>
                  <a:pt x="364" y="373"/>
                  <a:pt x="358" y="373"/>
                  <a:pt x="358" y="371"/>
                </a:cubicBezTo>
                <a:cubicBezTo>
                  <a:pt x="355" y="373"/>
                  <a:pt x="355" y="373"/>
                  <a:pt x="352" y="376"/>
                </a:cubicBezTo>
                <a:cubicBezTo>
                  <a:pt x="355" y="373"/>
                  <a:pt x="355" y="367"/>
                  <a:pt x="358" y="367"/>
                </a:cubicBezTo>
                <a:lnTo>
                  <a:pt x="369" y="376"/>
                </a:lnTo>
                <a:cubicBezTo>
                  <a:pt x="381" y="383"/>
                  <a:pt x="407" y="401"/>
                  <a:pt x="407" y="404"/>
                </a:cubicBezTo>
                <a:cubicBezTo>
                  <a:pt x="405" y="404"/>
                  <a:pt x="395" y="404"/>
                  <a:pt x="386" y="407"/>
                </a:cubicBezTo>
                <a:lnTo>
                  <a:pt x="364" y="407"/>
                </a:lnTo>
                <a:close/>
                <a:moveTo>
                  <a:pt x="328" y="404"/>
                </a:moveTo>
                <a:lnTo>
                  <a:pt x="327" y="404"/>
                </a:lnTo>
                <a:lnTo>
                  <a:pt x="319" y="404"/>
                </a:lnTo>
                <a:cubicBezTo>
                  <a:pt x="316" y="404"/>
                  <a:pt x="301" y="401"/>
                  <a:pt x="296" y="401"/>
                </a:cubicBezTo>
                <a:lnTo>
                  <a:pt x="279" y="395"/>
                </a:lnTo>
                <a:lnTo>
                  <a:pt x="287" y="373"/>
                </a:lnTo>
                <a:lnTo>
                  <a:pt x="281" y="395"/>
                </a:lnTo>
                <a:lnTo>
                  <a:pt x="296" y="398"/>
                </a:lnTo>
                <a:cubicBezTo>
                  <a:pt x="299" y="401"/>
                  <a:pt x="316" y="401"/>
                  <a:pt x="319" y="401"/>
                </a:cubicBezTo>
                <a:lnTo>
                  <a:pt x="327" y="404"/>
                </a:lnTo>
                <a:lnTo>
                  <a:pt x="319" y="389"/>
                </a:lnTo>
                <a:cubicBezTo>
                  <a:pt x="314" y="380"/>
                  <a:pt x="311" y="367"/>
                  <a:pt x="307" y="361"/>
                </a:cubicBezTo>
                <a:cubicBezTo>
                  <a:pt x="305" y="349"/>
                  <a:pt x="304" y="346"/>
                  <a:pt x="302" y="346"/>
                </a:cubicBezTo>
                <a:cubicBezTo>
                  <a:pt x="305" y="346"/>
                  <a:pt x="307" y="349"/>
                  <a:pt x="310" y="358"/>
                </a:cubicBezTo>
                <a:cubicBezTo>
                  <a:pt x="311" y="367"/>
                  <a:pt x="316" y="380"/>
                  <a:pt x="320" y="389"/>
                </a:cubicBezTo>
                <a:lnTo>
                  <a:pt x="328" y="404"/>
                </a:lnTo>
                <a:close/>
                <a:moveTo>
                  <a:pt x="287" y="373"/>
                </a:moveTo>
                <a:lnTo>
                  <a:pt x="287" y="373"/>
                </a:lnTo>
                <a:lnTo>
                  <a:pt x="288" y="372"/>
                </a:lnTo>
                <a:lnTo>
                  <a:pt x="287" y="373"/>
                </a:lnTo>
                <a:close/>
                <a:moveTo>
                  <a:pt x="290" y="358"/>
                </a:moveTo>
                <a:cubicBezTo>
                  <a:pt x="293" y="352"/>
                  <a:pt x="294" y="349"/>
                  <a:pt x="296" y="347"/>
                </a:cubicBezTo>
                <a:cubicBezTo>
                  <a:pt x="295" y="349"/>
                  <a:pt x="294" y="352"/>
                  <a:pt x="291" y="358"/>
                </a:cubicBezTo>
                <a:lnTo>
                  <a:pt x="288" y="372"/>
                </a:lnTo>
                <a:lnTo>
                  <a:pt x="290" y="358"/>
                </a:lnTo>
                <a:close/>
                <a:moveTo>
                  <a:pt x="302" y="346"/>
                </a:moveTo>
                <a:cubicBezTo>
                  <a:pt x="299" y="346"/>
                  <a:pt x="298" y="346"/>
                  <a:pt x="296" y="347"/>
                </a:cubicBezTo>
                <a:cubicBezTo>
                  <a:pt x="297" y="346"/>
                  <a:pt x="297" y="346"/>
                  <a:pt x="298" y="346"/>
                </a:cubicBezTo>
                <a:lnTo>
                  <a:pt x="302" y="346"/>
                </a:lnTo>
                <a:close/>
                <a:moveTo>
                  <a:pt x="415" y="401"/>
                </a:moveTo>
                <a:lnTo>
                  <a:pt x="413" y="401"/>
                </a:lnTo>
                <a:cubicBezTo>
                  <a:pt x="410" y="401"/>
                  <a:pt x="402" y="383"/>
                  <a:pt x="395" y="364"/>
                </a:cubicBezTo>
                <a:cubicBezTo>
                  <a:pt x="390" y="346"/>
                  <a:pt x="383" y="325"/>
                  <a:pt x="383" y="319"/>
                </a:cubicBezTo>
                <a:cubicBezTo>
                  <a:pt x="384" y="319"/>
                  <a:pt x="389" y="310"/>
                  <a:pt x="392" y="304"/>
                </a:cubicBezTo>
                <a:lnTo>
                  <a:pt x="398" y="294"/>
                </a:lnTo>
                <a:lnTo>
                  <a:pt x="393" y="304"/>
                </a:lnTo>
                <a:cubicBezTo>
                  <a:pt x="389" y="310"/>
                  <a:pt x="386" y="319"/>
                  <a:pt x="386" y="319"/>
                </a:cubicBezTo>
                <a:cubicBezTo>
                  <a:pt x="383" y="325"/>
                  <a:pt x="392" y="346"/>
                  <a:pt x="398" y="364"/>
                </a:cubicBezTo>
                <a:cubicBezTo>
                  <a:pt x="404" y="383"/>
                  <a:pt x="411" y="401"/>
                  <a:pt x="413" y="401"/>
                </a:cubicBezTo>
                <a:cubicBezTo>
                  <a:pt x="419" y="401"/>
                  <a:pt x="430" y="398"/>
                  <a:pt x="431" y="398"/>
                </a:cubicBezTo>
                <a:cubicBezTo>
                  <a:pt x="431" y="398"/>
                  <a:pt x="428" y="392"/>
                  <a:pt x="422" y="383"/>
                </a:cubicBezTo>
                <a:cubicBezTo>
                  <a:pt x="413" y="364"/>
                  <a:pt x="407" y="349"/>
                  <a:pt x="402" y="331"/>
                </a:cubicBezTo>
                <a:cubicBezTo>
                  <a:pt x="402" y="325"/>
                  <a:pt x="401" y="313"/>
                  <a:pt x="401" y="304"/>
                </a:cubicBezTo>
                <a:lnTo>
                  <a:pt x="399" y="292"/>
                </a:lnTo>
                <a:lnTo>
                  <a:pt x="401" y="289"/>
                </a:lnTo>
                <a:lnTo>
                  <a:pt x="401" y="304"/>
                </a:lnTo>
                <a:cubicBezTo>
                  <a:pt x="401" y="313"/>
                  <a:pt x="402" y="325"/>
                  <a:pt x="405" y="331"/>
                </a:cubicBezTo>
                <a:cubicBezTo>
                  <a:pt x="409" y="349"/>
                  <a:pt x="415" y="364"/>
                  <a:pt x="424" y="383"/>
                </a:cubicBezTo>
                <a:lnTo>
                  <a:pt x="433" y="398"/>
                </a:lnTo>
                <a:cubicBezTo>
                  <a:pt x="430" y="401"/>
                  <a:pt x="419" y="401"/>
                  <a:pt x="415" y="401"/>
                </a:cubicBezTo>
                <a:close/>
                <a:moveTo>
                  <a:pt x="399" y="292"/>
                </a:moveTo>
                <a:lnTo>
                  <a:pt x="398" y="294"/>
                </a:lnTo>
                <a:lnTo>
                  <a:pt x="399" y="292"/>
                </a:lnTo>
                <a:close/>
                <a:moveTo>
                  <a:pt x="333" y="398"/>
                </a:moveTo>
                <a:cubicBezTo>
                  <a:pt x="332" y="398"/>
                  <a:pt x="332" y="398"/>
                  <a:pt x="332" y="398"/>
                </a:cubicBezTo>
                <a:cubicBezTo>
                  <a:pt x="333" y="397"/>
                  <a:pt x="334" y="394"/>
                  <a:pt x="336" y="392"/>
                </a:cubicBezTo>
                <a:cubicBezTo>
                  <a:pt x="336" y="386"/>
                  <a:pt x="342" y="380"/>
                  <a:pt x="345" y="376"/>
                </a:cubicBezTo>
                <a:cubicBezTo>
                  <a:pt x="342" y="380"/>
                  <a:pt x="337" y="386"/>
                  <a:pt x="336" y="392"/>
                </a:cubicBezTo>
                <a:cubicBezTo>
                  <a:pt x="336" y="392"/>
                  <a:pt x="334" y="398"/>
                  <a:pt x="333" y="398"/>
                </a:cubicBezTo>
                <a:close/>
                <a:moveTo>
                  <a:pt x="316" y="352"/>
                </a:moveTo>
                <a:lnTo>
                  <a:pt x="314" y="352"/>
                </a:lnTo>
                <a:cubicBezTo>
                  <a:pt x="314" y="359"/>
                  <a:pt x="322" y="383"/>
                  <a:pt x="328" y="393"/>
                </a:cubicBezTo>
                <a:cubicBezTo>
                  <a:pt x="321" y="383"/>
                  <a:pt x="313" y="359"/>
                  <a:pt x="313" y="352"/>
                </a:cubicBezTo>
                <a:cubicBezTo>
                  <a:pt x="313" y="349"/>
                  <a:pt x="314" y="346"/>
                  <a:pt x="336" y="358"/>
                </a:cubicBezTo>
                <a:cubicBezTo>
                  <a:pt x="325" y="355"/>
                  <a:pt x="317" y="352"/>
                  <a:pt x="316" y="352"/>
                </a:cubicBezTo>
                <a:close/>
                <a:moveTo>
                  <a:pt x="328" y="393"/>
                </a:moveTo>
                <a:cubicBezTo>
                  <a:pt x="329" y="396"/>
                  <a:pt x="331" y="397"/>
                  <a:pt x="332" y="398"/>
                </a:cubicBezTo>
                <a:lnTo>
                  <a:pt x="331" y="398"/>
                </a:lnTo>
                <a:cubicBezTo>
                  <a:pt x="330" y="398"/>
                  <a:pt x="329" y="396"/>
                  <a:pt x="328" y="393"/>
                </a:cubicBezTo>
                <a:close/>
                <a:moveTo>
                  <a:pt x="437" y="395"/>
                </a:moveTo>
                <a:lnTo>
                  <a:pt x="436" y="395"/>
                </a:lnTo>
                <a:cubicBezTo>
                  <a:pt x="433" y="392"/>
                  <a:pt x="433" y="383"/>
                  <a:pt x="433" y="376"/>
                </a:cubicBezTo>
                <a:cubicBezTo>
                  <a:pt x="436" y="364"/>
                  <a:pt x="437" y="355"/>
                  <a:pt x="445" y="346"/>
                </a:cubicBezTo>
                <a:cubicBezTo>
                  <a:pt x="447" y="346"/>
                  <a:pt x="451" y="340"/>
                  <a:pt x="451" y="340"/>
                </a:cubicBezTo>
                <a:lnTo>
                  <a:pt x="452" y="343"/>
                </a:lnTo>
                <a:cubicBezTo>
                  <a:pt x="454" y="343"/>
                  <a:pt x="448" y="355"/>
                  <a:pt x="447" y="367"/>
                </a:cubicBezTo>
                <a:cubicBezTo>
                  <a:pt x="443" y="376"/>
                  <a:pt x="437" y="392"/>
                  <a:pt x="437" y="395"/>
                </a:cubicBezTo>
                <a:close/>
                <a:moveTo>
                  <a:pt x="451" y="343"/>
                </a:moveTo>
                <a:cubicBezTo>
                  <a:pt x="449" y="343"/>
                  <a:pt x="448" y="346"/>
                  <a:pt x="447" y="349"/>
                </a:cubicBezTo>
                <a:cubicBezTo>
                  <a:pt x="439" y="355"/>
                  <a:pt x="436" y="364"/>
                  <a:pt x="434" y="376"/>
                </a:cubicBezTo>
                <a:cubicBezTo>
                  <a:pt x="433" y="383"/>
                  <a:pt x="434" y="392"/>
                  <a:pt x="436" y="392"/>
                </a:cubicBezTo>
                <a:cubicBezTo>
                  <a:pt x="436" y="392"/>
                  <a:pt x="439" y="383"/>
                  <a:pt x="445" y="367"/>
                </a:cubicBezTo>
                <a:cubicBezTo>
                  <a:pt x="448" y="355"/>
                  <a:pt x="451" y="346"/>
                  <a:pt x="451" y="343"/>
                </a:cubicBezTo>
                <a:close/>
                <a:moveTo>
                  <a:pt x="460" y="392"/>
                </a:moveTo>
                <a:cubicBezTo>
                  <a:pt x="459" y="392"/>
                  <a:pt x="459" y="389"/>
                  <a:pt x="468" y="358"/>
                </a:cubicBezTo>
                <a:lnTo>
                  <a:pt x="475" y="328"/>
                </a:lnTo>
                <a:lnTo>
                  <a:pt x="483" y="337"/>
                </a:lnTo>
                <a:cubicBezTo>
                  <a:pt x="486" y="346"/>
                  <a:pt x="494" y="352"/>
                  <a:pt x="497" y="355"/>
                </a:cubicBezTo>
                <a:lnTo>
                  <a:pt x="506" y="364"/>
                </a:lnTo>
                <a:lnTo>
                  <a:pt x="503" y="367"/>
                </a:lnTo>
                <a:cubicBezTo>
                  <a:pt x="496" y="373"/>
                  <a:pt x="463" y="392"/>
                  <a:pt x="460" y="392"/>
                </a:cubicBezTo>
                <a:close/>
                <a:moveTo>
                  <a:pt x="477" y="331"/>
                </a:moveTo>
                <a:lnTo>
                  <a:pt x="469" y="358"/>
                </a:lnTo>
                <a:cubicBezTo>
                  <a:pt x="462" y="386"/>
                  <a:pt x="460" y="389"/>
                  <a:pt x="460" y="389"/>
                </a:cubicBezTo>
                <a:cubicBezTo>
                  <a:pt x="462" y="389"/>
                  <a:pt x="495" y="373"/>
                  <a:pt x="503" y="367"/>
                </a:cubicBezTo>
                <a:lnTo>
                  <a:pt x="504" y="364"/>
                </a:lnTo>
                <a:lnTo>
                  <a:pt x="496" y="358"/>
                </a:lnTo>
                <a:cubicBezTo>
                  <a:pt x="492" y="352"/>
                  <a:pt x="483" y="346"/>
                  <a:pt x="481" y="337"/>
                </a:cubicBezTo>
                <a:lnTo>
                  <a:pt x="477" y="331"/>
                </a:lnTo>
                <a:close/>
                <a:moveTo>
                  <a:pt x="255" y="386"/>
                </a:moveTo>
                <a:cubicBezTo>
                  <a:pt x="258" y="386"/>
                  <a:pt x="261" y="389"/>
                  <a:pt x="261" y="389"/>
                </a:cubicBezTo>
                <a:cubicBezTo>
                  <a:pt x="263" y="386"/>
                  <a:pt x="266" y="380"/>
                  <a:pt x="270" y="364"/>
                </a:cubicBezTo>
                <a:lnTo>
                  <a:pt x="270" y="361"/>
                </a:lnTo>
                <a:cubicBezTo>
                  <a:pt x="275" y="352"/>
                  <a:pt x="276" y="346"/>
                  <a:pt x="276" y="346"/>
                </a:cubicBezTo>
                <a:lnTo>
                  <a:pt x="276" y="343"/>
                </a:lnTo>
                <a:cubicBezTo>
                  <a:pt x="276" y="343"/>
                  <a:pt x="273" y="346"/>
                  <a:pt x="270" y="346"/>
                </a:cubicBezTo>
                <a:cubicBezTo>
                  <a:pt x="261" y="346"/>
                  <a:pt x="254" y="352"/>
                  <a:pt x="251" y="361"/>
                </a:cubicBezTo>
                <a:cubicBezTo>
                  <a:pt x="246" y="364"/>
                  <a:pt x="246" y="367"/>
                  <a:pt x="247" y="376"/>
                </a:cubicBezTo>
                <a:cubicBezTo>
                  <a:pt x="251" y="383"/>
                  <a:pt x="251" y="383"/>
                  <a:pt x="255" y="386"/>
                </a:cubicBezTo>
                <a:cubicBezTo>
                  <a:pt x="251" y="383"/>
                  <a:pt x="249" y="383"/>
                  <a:pt x="247" y="376"/>
                </a:cubicBezTo>
                <a:cubicBezTo>
                  <a:pt x="244" y="367"/>
                  <a:pt x="244" y="364"/>
                  <a:pt x="249" y="358"/>
                </a:cubicBezTo>
                <a:cubicBezTo>
                  <a:pt x="254" y="352"/>
                  <a:pt x="261" y="346"/>
                  <a:pt x="270" y="343"/>
                </a:cubicBezTo>
                <a:lnTo>
                  <a:pt x="276" y="343"/>
                </a:lnTo>
                <a:lnTo>
                  <a:pt x="278" y="343"/>
                </a:lnTo>
                <a:lnTo>
                  <a:pt x="278" y="346"/>
                </a:lnTo>
                <a:cubicBezTo>
                  <a:pt x="278" y="346"/>
                  <a:pt x="275" y="352"/>
                  <a:pt x="272" y="361"/>
                </a:cubicBezTo>
                <a:lnTo>
                  <a:pt x="270" y="364"/>
                </a:lnTo>
                <a:cubicBezTo>
                  <a:pt x="267" y="376"/>
                  <a:pt x="264" y="386"/>
                  <a:pt x="263" y="389"/>
                </a:cubicBezTo>
                <a:lnTo>
                  <a:pt x="261" y="389"/>
                </a:lnTo>
                <a:cubicBezTo>
                  <a:pt x="261" y="389"/>
                  <a:pt x="258" y="389"/>
                  <a:pt x="255" y="386"/>
                </a:cubicBezTo>
                <a:close/>
                <a:moveTo>
                  <a:pt x="244" y="380"/>
                </a:moveTo>
                <a:lnTo>
                  <a:pt x="240" y="376"/>
                </a:lnTo>
                <a:cubicBezTo>
                  <a:pt x="226" y="364"/>
                  <a:pt x="213" y="349"/>
                  <a:pt x="205" y="331"/>
                </a:cubicBezTo>
                <a:cubicBezTo>
                  <a:pt x="202" y="322"/>
                  <a:pt x="201" y="319"/>
                  <a:pt x="202" y="319"/>
                </a:cubicBezTo>
                <a:lnTo>
                  <a:pt x="204" y="319"/>
                </a:lnTo>
                <a:cubicBezTo>
                  <a:pt x="207" y="319"/>
                  <a:pt x="207" y="316"/>
                  <a:pt x="207" y="301"/>
                </a:cubicBezTo>
                <a:cubicBezTo>
                  <a:pt x="207" y="319"/>
                  <a:pt x="207" y="319"/>
                  <a:pt x="204" y="319"/>
                </a:cubicBezTo>
                <a:cubicBezTo>
                  <a:pt x="202" y="319"/>
                  <a:pt x="204" y="325"/>
                  <a:pt x="207" y="331"/>
                </a:cubicBezTo>
                <a:cubicBezTo>
                  <a:pt x="214" y="346"/>
                  <a:pt x="228" y="364"/>
                  <a:pt x="240" y="373"/>
                </a:cubicBezTo>
                <a:lnTo>
                  <a:pt x="243" y="376"/>
                </a:lnTo>
                <a:cubicBezTo>
                  <a:pt x="243" y="373"/>
                  <a:pt x="239" y="365"/>
                  <a:pt x="235" y="356"/>
                </a:cubicBezTo>
                <a:cubicBezTo>
                  <a:pt x="240" y="365"/>
                  <a:pt x="243" y="373"/>
                  <a:pt x="243" y="373"/>
                </a:cubicBezTo>
                <a:lnTo>
                  <a:pt x="244" y="380"/>
                </a:lnTo>
                <a:close/>
                <a:moveTo>
                  <a:pt x="196" y="274"/>
                </a:moveTo>
                <a:cubicBezTo>
                  <a:pt x="195" y="270"/>
                  <a:pt x="193" y="261"/>
                  <a:pt x="193" y="249"/>
                </a:cubicBezTo>
                <a:cubicBezTo>
                  <a:pt x="193" y="225"/>
                  <a:pt x="196" y="216"/>
                  <a:pt x="205" y="194"/>
                </a:cubicBezTo>
                <a:cubicBezTo>
                  <a:pt x="208" y="185"/>
                  <a:pt x="208" y="185"/>
                  <a:pt x="210" y="185"/>
                </a:cubicBezTo>
                <a:cubicBezTo>
                  <a:pt x="213" y="185"/>
                  <a:pt x="213" y="188"/>
                  <a:pt x="213" y="198"/>
                </a:cubicBezTo>
                <a:cubicBezTo>
                  <a:pt x="213" y="204"/>
                  <a:pt x="216" y="222"/>
                  <a:pt x="222" y="234"/>
                </a:cubicBezTo>
                <a:cubicBezTo>
                  <a:pt x="226" y="246"/>
                  <a:pt x="226" y="249"/>
                  <a:pt x="225" y="255"/>
                </a:cubicBezTo>
                <a:cubicBezTo>
                  <a:pt x="223" y="255"/>
                  <a:pt x="222" y="267"/>
                  <a:pt x="222" y="276"/>
                </a:cubicBezTo>
                <a:cubicBezTo>
                  <a:pt x="216" y="307"/>
                  <a:pt x="223" y="331"/>
                  <a:pt x="235" y="355"/>
                </a:cubicBezTo>
                <a:cubicBezTo>
                  <a:pt x="222" y="331"/>
                  <a:pt x="216" y="307"/>
                  <a:pt x="219" y="276"/>
                </a:cubicBezTo>
                <a:cubicBezTo>
                  <a:pt x="219" y="267"/>
                  <a:pt x="222" y="255"/>
                  <a:pt x="223" y="252"/>
                </a:cubicBezTo>
                <a:cubicBezTo>
                  <a:pt x="225" y="249"/>
                  <a:pt x="225" y="246"/>
                  <a:pt x="219" y="234"/>
                </a:cubicBezTo>
                <a:cubicBezTo>
                  <a:pt x="216" y="222"/>
                  <a:pt x="211" y="204"/>
                  <a:pt x="211" y="198"/>
                </a:cubicBezTo>
                <a:cubicBezTo>
                  <a:pt x="211" y="185"/>
                  <a:pt x="210" y="185"/>
                  <a:pt x="210" y="185"/>
                </a:cubicBezTo>
                <a:cubicBezTo>
                  <a:pt x="210" y="185"/>
                  <a:pt x="208" y="185"/>
                  <a:pt x="207" y="194"/>
                </a:cubicBezTo>
                <a:cubicBezTo>
                  <a:pt x="198" y="216"/>
                  <a:pt x="195" y="225"/>
                  <a:pt x="195" y="249"/>
                </a:cubicBezTo>
                <a:cubicBezTo>
                  <a:pt x="195" y="258"/>
                  <a:pt x="196" y="270"/>
                  <a:pt x="198" y="274"/>
                </a:cubicBezTo>
                <a:cubicBezTo>
                  <a:pt x="198" y="280"/>
                  <a:pt x="198" y="282"/>
                  <a:pt x="202" y="282"/>
                </a:cubicBezTo>
                <a:cubicBezTo>
                  <a:pt x="198" y="282"/>
                  <a:pt x="198" y="282"/>
                  <a:pt x="196" y="274"/>
                </a:cubicBezTo>
                <a:close/>
                <a:moveTo>
                  <a:pt x="128" y="376"/>
                </a:moveTo>
                <a:cubicBezTo>
                  <a:pt x="126" y="376"/>
                  <a:pt x="118" y="373"/>
                  <a:pt x="111" y="367"/>
                </a:cubicBezTo>
                <a:cubicBezTo>
                  <a:pt x="102" y="361"/>
                  <a:pt x="94" y="358"/>
                  <a:pt x="91" y="355"/>
                </a:cubicBezTo>
                <a:cubicBezTo>
                  <a:pt x="94" y="355"/>
                  <a:pt x="102" y="361"/>
                  <a:pt x="112" y="364"/>
                </a:cubicBezTo>
                <a:cubicBezTo>
                  <a:pt x="120" y="373"/>
                  <a:pt x="128" y="376"/>
                  <a:pt x="128" y="376"/>
                </a:cubicBezTo>
                <a:cubicBezTo>
                  <a:pt x="131" y="376"/>
                  <a:pt x="132" y="376"/>
                  <a:pt x="132" y="373"/>
                </a:cubicBezTo>
                <a:cubicBezTo>
                  <a:pt x="132" y="373"/>
                  <a:pt x="134" y="366"/>
                  <a:pt x="132" y="357"/>
                </a:cubicBezTo>
                <a:cubicBezTo>
                  <a:pt x="134" y="366"/>
                  <a:pt x="135" y="374"/>
                  <a:pt x="132" y="376"/>
                </a:cubicBezTo>
                <a:lnTo>
                  <a:pt x="128" y="376"/>
                </a:lnTo>
                <a:close/>
                <a:moveTo>
                  <a:pt x="97" y="313"/>
                </a:moveTo>
                <a:cubicBezTo>
                  <a:pt x="103" y="285"/>
                  <a:pt x="109" y="270"/>
                  <a:pt x="111" y="270"/>
                </a:cubicBezTo>
                <a:cubicBezTo>
                  <a:pt x="111" y="270"/>
                  <a:pt x="112" y="270"/>
                  <a:pt x="114" y="279"/>
                </a:cubicBezTo>
                <a:cubicBezTo>
                  <a:pt x="112" y="276"/>
                  <a:pt x="112" y="274"/>
                  <a:pt x="111" y="274"/>
                </a:cubicBezTo>
                <a:cubicBezTo>
                  <a:pt x="109" y="276"/>
                  <a:pt x="103" y="292"/>
                  <a:pt x="97" y="316"/>
                </a:cubicBezTo>
                <a:lnTo>
                  <a:pt x="87" y="355"/>
                </a:lnTo>
                <a:lnTo>
                  <a:pt x="97" y="313"/>
                </a:lnTo>
                <a:close/>
                <a:moveTo>
                  <a:pt x="118" y="304"/>
                </a:moveTo>
                <a:lnTo>
                  <a:pt x="118" y="319"/>
                </a:lnTo>
                <a:lnTo>
                  <a:pt x="117" y="319"/>
                </a:lnTo>
                <a:lnTo>
                  <a:pt x="117" y="304"/>
                </a:lnTo>
                <a:cubicBezTo>
                  <a:pt x="117" y="292"/>
                  <a:pt x="116" y="289"/>
                  <a:pt x="114" y="280"/>
                </a:cubicBezTo>
                <a:cubicBezTo>
                  <a:pt x="117" y="289"/>
                  <a:pt x="118" y="292"/>
                  <a:pt x="118" y="304"/>
                </a:cubicBezTo>
                <a:close/>
                <a:moveTo>
                  <a:pt x="128" y="331"/>
                </a:moveTo>
                <a:cubicBezTo>
                  <a:pt x="128" y="337"/>
                  <a:pt x="131" y="349"/>
                  <a:pt x="132" y="355"/>
                </a:cubicBezTo>
                <a:cubicBezTo>
                  <a:pt x="128" y="349"/>
                  <a:pt x="126" y="337"/>
                  <a:pt x="126" y="331"/>
                </a:cubicBezTo>
                <a:lnTo>
                  <a:pt x="126" y="319"/>
                </a:lnTo>
                <a:lnTo>
                  <a:pt x="128" y="331"/>
                </a:lnTo>
                <a:close/>
                <a:moveTo>
                  <a:pt x="510" y="364"/>
                </a:moveTo>
                <a:cubicBezTo>
                  <a:pt x="506" y="364"/>
                  <a:pt x="492" y="346"/>
                  <a:pt x="486" y="334"/>
                </a:cubicBezTo>
                <a:lnTo>
                  <a:pt x="480" y="325"/>
                </a:lnTo>
                <a:lnTo>
                  <a:pt x="483" y="322"/>
                </a:lnTo>
                <a:cubicBezTo>
                  <a:pt x="494" y="319"/>
                  <a:pt x="510" y="322"/>
                  <a:pt x="518" y="325"/>
                </a:cubicBezTo>
                <a:cubicBezTo>
                  <a:pt x="522" y="328"/>
                  <a:pt x="525" y="331"/>
                  <a:pt x="524" y="334"/>
                </a:cubicBezTo>
                <a:lnTo>
                  <a:pt x="524" y="337"/>
                </a:lnTo>
                <a:lnTo>
                  <a:pt x="522" y="337"/>
                </a:lnTo>
                <a:lnTo>
                  <a:pt x="522" y="334"/>
                </a:lnTo>
                <a:cubicBezTo>
                  <a:pt x="522" y="331"/>
                  <a:pt x="522" y="331"/>
                  <a:pt x="516" y="328"/>
                </a:cubicBezTo>
                <a:cubicBezTo>
                  <a:pt x="512" y="325"/>
                  <a:pt x="503" y="322"/>
                  <a:pt x="495" y="322"/>
                </a:cubicBezTo>
                <a:cubicBezTo>
                  <a:pt x="492" y="322"/>
                  <a:pt x="489" y="322"/>
                  <a:pt x="486" y="325"/>
                </a:cubicBezTo>
                <a:lnTo>
                  <a:pt x="481" y="325"/>
                </a:lnTo>
                <a:lnTo>
                  <a:pt x="486" y="334"/>
                </a:lnTo>
                <a:cubicBezTo>
                  <a:pt x="494" y="346"/>
                  <a:pt x="507" y="361"/>
                  <a:pt x="510" y="361"/>
                </a:cubicBezTo>
                <a:cubicBezTo>
                  <a:pt x="510" y="361"/>
                  <a:pt x="515" y="358"/>
                  <a:pt x="522" y="352"/>
                </a:cubicBezTo>
                <a:cubicBezTo>
                  <a:pt x="521" y="355"/>
                  <a:pt x="512" y="364"/>
                  <a:pt x="510" y="364"/>
                </a:cubicBezTo>
                <a:close/>
                <a:moveTo>
                  <a:pt x="534" y="337"/>
                </a:moveTo>
                <a:lnTo>
                  <a:pt x="534" y="340"/>
                </a:lnTo>
                <a:cubicBezTo>
                  <a:pt x="531" y="337"/>
                  <a:pt x="531" y="337"/>
                  <a:pt x="529" y="337"/>
                </a:cubicBezTo>
                <a:lnTo>
                  <a:pt x="534" y="337"/>
                </a:lnTo>
                <a:close/>
                <a:moveTo>
                  <a:pt x="522" y="352"/>
                </a:moveTo>
                <a:cubicBezTo>
                  <a:pt x="527" y="348"/>
                  <a:pt x="531" y="345"/>
                  <a:pt x="533" y="343"/>
                </a:cubicBezTo>
                <a:cubicBezTo>
                  <a:pt x="531" y="346"/>
                  <a:pt x="528" y="348"/>
                  <a:pt x="522" y="352"/>
                </a:cubicBezTo>
                <a:close/>
                <a:moveTo>
                  <a:pt x="82" y="352"/>
                </a:moveTo>
                <a:lnTo>
                  <a:pt x="106" y="261"/>
                </a:lnTo>
                <a:lnTo>
                  <a:pt x="103" y="252"/>
                </a:lnTo>
                <a:cubicBezTo>
                  <a:pt x="103" y="246"/>
                  <a:pt x="102" y="240"/>
                  <a:pt x="100" y="237"/>
                </a:cubicBezTo>
                <a:lnTo>
                  <a:pt x="100" y="234"/>
                </a:lnTo>
                <a:lnTo>
                  <a:pt x="94" y="243"/>
                </a:lnTo>
                <a:cubicBezTo>
                  <a:pt x="67" y="270"/>
                  <a:pt x="27" y="323"/>
                  <a:pt x="26" y="328"/>
                </a:cubicBezTo>
                <a:cubicBezTo>
                  <a:pt x="27" y="321"/>
                  <a:pt x="70" y="264"/>
                  <a:pt x="93" y="240"/>
                </a:cubicBezTo>
                <a:lnTo>
                  <a:pt x="102" y="231"/>
                </a:lnTo>
                <a:lnTo>
                  <a:pt x="104" y="237"/>
                </a:lnTo>
                <a:cubicBezTo>
                  <a:pt x="104" y="240"/>
                  <a:pt x="104" y="246"/>
                  <a:pt x="105" y="252"/>
                </a:cubicBezTo>
                <a:lnTo>
                  <a:pt x="108" y="261"/>
                </a:lnTo>
                <a:lnTo>
                  <a:pt x="82" y="352"/>
                </a:lnTo>
                <a:close/>
                <a:moveTo>
                  <a:pt x="26" y="328"/>
                </a:moveTo>
                <a:cubicBezTo>
                  <a:pt x="28" y="331"/>
                  <a:pt x="67" y="350"/>
                  <a:pt x="75" y="352"/>
                </a:cubicBezTo>
                <a:cubicBezTo>
                  <a:pt x="67" y="350"/>
                  <a:pt x="26" y="331"/>
                  <a:pt x="26" y="328"/>
                </a:cubicBezTo>
                <a:close/>
                <a:moveTo>
                  <a:pt x="531" y="325"/>
                </a:moveTo>
                <a:lnTo>
                  <a:pt x="529" y="322"/>
                </a:lnTo>
                <a:cubicBezTo>
                  <a:pt x="521" y="310"/>
                  <a:pt x="521" y="274"/>
                  <a:pt x="522" y="249"/>
                </a:cubicBezTo>
                <a:cubicBezTo>
                  <a:pt x="524" y="246"/>
                  <a:pt x="534" y="210"/>
                  <a:pt x="534" y="210"/>
                </a:cubicBezTo>
                <a:lnTo>
                  <a:pt x="539" y="225"/>
                </a:lnTo>
                <a:cubicBezTo>
                  <a:pt x="541" y="237"/>
                  <a:pt x="547" y="267"/>
                  <a:pt x="550" y="280"/>
                </a:cubicBezTo>
                <a:cubicBezTo>
                  <a:pt x="551" y="289"/>
                  <a:pt x="551" y="292"/>
                  <a:pt x="550" y="298"/>
                </a:cubicBezTo>
                <a:cubicBezTo>
                  <a:pt x="547" y="304"/>
                  <a:pt x="547" y="307"/>
                  <a:pt x="547" y="307"/>
                </a:cubicBezTo>
                <a:cubicBezTo>
                  <a:pt x="547" y="307"/>
                  <a:pt x="547" y="308"/>
                  <a:pt x="546" y="309"/>
                </a:cubicBezTo>
                <a:cubicBezTo>
                  <a:pt x="545" y="306"/>
                  <a:pt x="547" y="303"/>
                  <a:pt x="548" y="298"/>
                </a:cubicBezTo>
                <a:cubicBezTo>
                  <a:pt x="550" y="292"/>
                  <a:pt x="550" y="289"/>
                  <a:pt x="550" y="282"/>
                </a:cubicBezTo>
                <a:cubicBezTo>
                  <a:pt x="547" y="267"/>
                  <a:pt x="541" y="237"/>
                  <a:pt x="538" y="225"/>
                </a:cubicBezTo>
                <a:cubicBezTo>
                  <a:pt x="534" y="216"/>
                  <a:pt x="534" y="216"/>
                  <a:pt x="534" y="213"/>
                </a:cubicBezTo>
                <a:cubicBezTo>
                  <a:pt x="532" y="216"/>
                  <a:pt x="527" y="240"/>
                  <a:pt x="524" y="249"/>
                </a:cubicBezTo>
                <a:cubicBezTo>
                  <a:pt x="521" y="274"/>
                  <a:pt x="522" y="310"/>
                  <a:pt x="532" y="322"/>
                </a:cubicBezTo>
                <a:cubicBezTo>
                  <a:pt x="532" y="325"/>
                  <a:pt x="534" y="322"/>
                  <a:pt x="540" y="319"/>
                </a:cubicBezTo>
                <a:cubicBezTo>
                  <a:pt x="534" y="322"/>
                  <a:pt x="534" y="325"/>
                  <a:pt x="531" y="325"/>
                </a:cubicBezTo>
                <a:close/>
                <a:moveTo>
                  <a:pt x="544" y="312"/>
                </a:moveTo>
                <a:cubicBezTo>
                  <a:pt x="545" y="311"/>
                  <a:pt x="546" y="310"/>
                  <a:pt x="546" y="309"/>
                </a:cubicBezTo>
                <a:cubicBezTo>
                  <a:pt x="546" y="309"/>
                  <a:pt x="547" y="309"/>
                  <a:pt x="547" y="310"/>
                </a:cubicBezTo>
                <a:cubicBezTo>
                  <a:pt x="547" y="310"/>
                  <a:pt x="546" y="311"/>
                  <a:pt x="544" y="312"/>
                </a:cubicBezTo>
                <a:close/>
                <a:moveTo>
                  <a:pt x="541" y="319"/>
                </a:moveTo>
                <a:cubicBezTo>
                  <a:pt x="542" y="316"/>
                  <a:pt x="543" y="314"/>
                  <a:pt x="544" y="312"/>
                </a:cubicBezTo>
                <a:cubicBezTo>
                  <a:pt x="543" y="315"/>
                  <a:pt x="542" y="317"/>
                  <a:pt x="541" y="319"/>
                </a:cubicBezTo>
                <a:close/>
                <a:moveTo>
                  <a:pt x="383" y="310"/>
                </a:moveTo>
                <a:cubicBezTo>
                  <a:pt x="383" y="310"/>
                  <a:pt x="381" y="307"/>
                  <a:pt x="381" y="285"/>
                </a:cubicBezTo>
                <a:cubicBezTo>
                  <a:pt x="378" y="264"/>
                  <a:pt x="381" y="240"/>
                  <a:pt x="384" y="216"/>
                </a:cubicBezTo>
                <a:cubicBezTo>
                  <a:pt x="389" y="204"/>
                  <a:pt x="398" y="179"/>
                  <a:pt x="401" y="170"/>
                </a:cubicBezTo>
                <a:lnTo>
                  <a:pt x="404" y="167"/>
                </a:lnTo>
                <a:lnTo>
                  <a:pt x="407" y="176"/>
                </a:lnTo>
                <a:cubicBezTo>
                  <a:pt x="407" y="182"/>
                  <a:pt x="410" y="191"/>
                  <a:pt x="411" y="198"/>
                </a:cubicBezTo>
                <a:lnTo>
                  <a:pt x="416" y="204"/>
                </a:lnTo>
                <a:lnTo>
                  <a:pt x="411" y="216"/>
                </a:lnTo>
                <a:cubicBezTo>
                  <a:pt x="409" y="231"/>
                  <a:pt x="405" y="246"/>
                  <a:pt x="402" y="267"/>
                </a:cubicBezTo>
                <a:cubicBezTo>
                  <a:pt x="401" y="276"/>
                  <a:pt x="401" y="282"/>
                  <a:pt x="393" y="292"/>
                </a:cubicBezTo>
                <a:cubicBezTo>
                  <a:pt x="390" y="298"/>
                  <a:pt x="386" y="304"/>
                  <a:pt x="386" y="304"/>
                </a:cubicBezTo>
                <a:cubicBezTo>
                  <a:pt x="384" y="307"/>
                  <a:pt x="383" y="310"/>
                  <a:pt x="383" y="310"/>
                </a:cubicBezTo>
                <a:close/>
                <a:moveTo>
                  <a:pt x="402" y="170"/>
                </a:moveTo>
                <a:cubicBezTo>
                  <a:pt x="398" y="179"/>
                  <a:pt x="390" y="204"/>
                  <a:pt x="386" y="216"/>
                </a:cubicBezTo>
                <a:cubicBezTo>
                  <a:pt x="381" y="240"/>
                  <a:pt x="381" y="264"/>
                  <a:pt x="381" y="285"/>
                </a:cubicBezTo>
                <a:cubicBezTo>
                  <a:pt x="381" y="304"/>
                  <a:pt x="383" y="307"/>
                  <a:pt x="383" y="307"/>
                </a:cubicBezTo>
                <a:lnTo>
                  <a:pt x="384" y="304"/>
                </a:lnTo>
                <a:lnTo>
                  <a:pt x="392" y="292"/>
                </a:lnTo>
                <a:cubicBezTo>
                  <a:pt x="399" y="282"/>
                  <a:pt x="401" y="276"/>
                  <a:pt x="401" y="264"/>
                </a:cubicBezTo>
                <a:cubicBezTo>
                  <a:pt x="402" y="246"/>
                  <a:pt x="407" y="231"/>
                  <a:pt x="410" y="216"/>
                </a:cubicBezTo>
                <a:lnTo>
                  <a:pt x="415" y="204"/>
                </a:lnTo>
                <a:lnTo>
                  <a:pt x="410" y="198"/>
                </a:lnTo>
                <a:cubicBezTo>
                  <a:pt x="409" y="191"/>
                  <a:pt x="407" y="182"/>
                  <a:pt x="405" y="176"/>
                </a:cubicBezTo>
                <a:lnTo>
                  <a:pt x="402" y="170"/>
                </a:lnTo>
                <a:close/>
                <a:moveTo>
                  <a:pt x="163" y="282"/>
                </a:moveTo>
                <a:lnTo>
                  <a:pt x="164" y="276"/>
                </a:lnTo>
                <a:lnTo>
                  <a:pt x="169" y="255"/>
                </a:lnTo>
                <a:lnTo>
                  <a:pt x="176" y="261"/>
                </a:lnTo>
                <a:cubicBezTo>
                  <a:pt x="179" y="264"/>
                  <a:pt x="184" y="267"/>
                  <a:pt x="188" y="270"/>
                </a:cubicBezTo>
                <a:cubicBezTo>
                  <a:pt x="190" y="274"/>
                  <a:pt x="191" y="280"/>
                  <a:pt x="191" y="280"/>
                </a:cubicBezTo>
                <a:cubicBezTo>
                  <a:pt x="191" y="282"/>
                  <a:pt x="184" y="282"/>
                  <a:pt x="179" y="282"/>
                </a:cubicBezTo>
                <a:cubicBezTo>
                  <a:pt x="185" y="282"/>
                  <a:pt x="190" y="280"/>
                  <a:pt x="191" y="280"/>
                </a:cubicBezTo>
                <a:cubicBezTo>
                  <a:pt x="191" y="280"/>
                  <a:pt x="188" y="276"/>
                  <a:pt x="187" y="274"/>
                </a:cubicBezTo>
                <a:cubicBezTo>
                  <a:pt x="182" y="267"/>
                  <a:pt x="179" y="264"/>
                  <a:pt x="176" y="261"/>
                </a:cubicBezTo>
                <a:lnTo>
                  <a:pt x="169" y="258"/>
                </a:lnTo>
                <a:lnTo>
                  <a:pt x="164" y="282"/>
                </a:lnTo>
                <a:lnTo>
                  <a:pt x="163" y="282"/>
                </a:lnTo>
                <a:close/>
                <a:moveTo>
                  <a:pt x="122" y="280"/>
                </a:moveTo>
                <a:cubicBezTo>
                  <a:pt x="118" y="276"/>
                  <a:pt x="122" y="267"/>
                  <a:pt x="125" y="261"/>
                </a:cubicBezTo>
                <a:cubicBezTo>
                  <a:pt x="122" y="267"/>
                  <a:pt x="120" y="276"/>
                  <a:pt x="122" y="280"/>
                </a:cubicBezTo>
                <a:cubicBezTo>
                  <a:pt x="122" y="280"/>
                  <a:pt x="126" y="282"/>
                  <a:pt x="134" y="280"/>
                </a:cubicBezTo>
                <a:lnTo>
                  <a:pt x="144" y="280"/>
                </a:lnTo>
                <a:lnTo>
                  <a:pt x="149" y="264"/>
                </a:lnTo>
                <a:cubicBezTo>
                  <a:pt x="150" y="255"/>
                  <a:pt x="152" y="252"/>
                  <a:pt x="152" y="252"/>
                </a:cubicBezTo>
                <a:cubicBezTo>
                  <a:pt x="152" y="252"/>
                  <a:pt x="150" y="249"/>
                  <a:pt x="149" y="249"/>
                </a:cubicBezTo>
                <a:cubicBezTo>
                  <a:pt x="150" y="249"/>
                  <a:pt x="153" y="249"/>
                  <a:pt x="153" y="252"/>
                </a:cubicBezTo>
                <a:cubicBezTo>
                  <a:pt x="153" y="252"/>
                  <a:pt x="153" y="255"/>
                  <a:pt x="150" y="267"/>
                </a:cubicBezTo>
                <a:lnTo>
                  <a:pt x="144" y="282"/>
                </a:lnTo>
                <a:lnTo>
                  <a:pt x="134" y="282"/>
                </a:lnTo>
                <a:lnTo>
                  <a:pt x="132" y="282"/>
                </a:lnTo>
                <a:cubicBezTo>
                  <a:pt x="128" y="282"/>
                  <a:pt x="122" y="282"/>
                  <a:pt x="122" y="280"/>
                </a:cubicBezTo>
                <a:close/>
                <a:moveTo>
                  <a:pt x="290" y="134"/>
                </a:moveTo>
                <a:cubicBezTo>
                  <a:pt x="298" y="128"/>
                  <a:pt x="311" y="115"/>
                  <a:pt x="320" y="109"/>
                </a:cubicBezTo>
                <a:cubicBezTo>
                  <a:pt x="334" y="94"/>
                  <a:pt x="336" y="94"/>
                  <a:pt x="337" y="94"/>
                </a:cubicBezTo>
                <a:lnTo>
                  <a:pt x="339" y="94"/>
                </a:lnTo>
                <a:lnTo>
                  <a:pt x="343" y="94"/>
                </a:lnTo>
                <a:lnTo>
                  <a:pt x="345" y="94"/>
                </a:lnTo>
                <a:cubicBezTo>
                  <a:pt x="345" y="97"/>
                  <a:pt x="319" y="134"/>
                  <a:pt x="317" y="134"/>
                </a:cubicBezTo>
                <a:cubicBezTo>
                  <a:pt x="316" y="134"/>
                  <a:pt x="311" y="137"/>
                  <a:pt x="305" y="137"/>
                </a:cubicBezTo>
                <a:cubicBezTo>
                  <a:pt x="311" y="134"/>
                  <a:pt x="314" y="134"/>
                  <a:pt x="316" y="134"/>
                </a:cubicBezTo>
                <a:cubicBezTo>
                  <a:pt x="317" y="134"/>
                  <a:pt x="345" y="97"/>
                  <a:pt x="345" y="94"/>
                </a:cubicBezTo>
                <a:lnTo>
                  <a:pt x="343" y="97"/>
                </a:lnTo>
                <a:cubicBezTo>
                  <a:pt x="340" y="97"/>
                  <a:pt x="339" y="97"/>
                  <a:pt x="337" y="94"/>
                </a:cubicBezTo>
                <a:lnTo>
                  <a:pt x="322" y="109"/>
                </a:lnTo>
                <a:cubicBezTo>
                  <a:pt x="313" y="119"/>
                  <a:pt x="298" y="131"/>
                  <a:pt x="290" y="137"/>
                </a:cubicBezTo>
                <a:lnTo>
                  <a:pt x="279" y="149"/>
                </a:lnTo>
                <a:lnTo>
                  <a:pt x="290" y="134"/>
                </a:lnTo>
                <a:close/>
                <a:moveTo>
                  <a:pt x="328" y="131"/>
                </a:moveTo>
                <a:cubicBezTo>
                  <a:pt x="328" y="128"/>
                  <a:pt x="327" y="128"/>
                  <a:pt x="340" y="113"/>
                </a:cubicBezTo>
                <a:cubicBezTo>
                  <a:pt x="350" y="101"/>
                  <a:pt x="354" y="96"/>
                  <a:pt x="356" y="95"/>
                </a:cubicBezTo>
                <a:cubicBezTo>
                  <a:pt x="354" y="96"/>
                  <a:pt x="350" y="101"/>
                  <a:pt x="342" y="113"/>
                </a:cubicBezTo>
                <a:cubicBezTo>
                  <a:pt x="334" y="122"/>
                  <a:pt x="330" y="128"/>
                  <a:pt x="330" y="128"/>
                </a:cubicBezTo>
                <a:cubicBezTo>
                  <a:pt x="330" y="128"/>
                  <a:pt x="333" y="128"/>
                  <a:pt x="340" y="125"/>
                </a:cubicBezTo>
                <a:cubicBezTo>
                  <a:pt x="330" y="131"/>
                  <a:pt x="330" y="131"/>
                  <a:pt x="328" y="131"/>
                </a:cubicBezTo>
                <a:close/>
                <a:moveTo>
                  <a:pt x="355" y="109"/>
                </a:moveTo>
                <a:lnTo>
                  <a:pt x="361" y="95"/>
                </a:lnTo>
                <a:lnTo>
                  <a:pt x="352" y="121"/>
                </a:lnTo>
                <a:lnTo>
                  <a:pt x="355" y="109"/>
                </a:lnTo>
                <a:close/>
                <a:moveTo>
                  <a:pt x="460" y="125"/>
                </a:moveTo>
                <a:cubicBezTo>
                  <a:pt x="463" y="125"/>
                  <a:pt x="481" y="109"/>
                  <a:pt x="503" y="91"/>
                </a:cubicBezTo>
                <a:cubicBezTo>
                  <a:pt x="514" y="84"/>
                  <a:pt x="522" y="78"/>
                  <a:pt x="528" y="75"/>
                </a:cubicBezTo>
                <a:cubicBezTo>
                  <a:pt x="521" y="79"/>
                  <a:pt x="513" y="86"/>
                  <a:pt x="503" y="94"/>
                </a:cubicBezTo>
                <a:cubicBezTo>
                  <a:pt x="481" y="109"/>
                  <a:pt x="463" y="125"/>
                  <a:pt x="462" y="125"/>
                </a:cubicBezTo>
                <a:cubicBezTo>
                  <a:pt x="462" y="125"/>
                  <a:pt x="462" y="125"/>
                  <a:pt x="462" y="125"/>
                </a:cubicBezTo>
                <a:cubicBezTo>
                  <a:pt x="464" y="125"/>
                  <a:pt x="467" y="125"/>
                  <a:pt x="471" y="125"/>
                </a:cubicBezTo>
                <a:cubicBezTo>
                  <a:pt x="463" y="128"/>
                  <a:pt x="460" y="128"/>
                  <a:pt x="460" y="128"/>
                </a:cubicBezTo>
                <a:cubicBezTo>
                  <a:pt x="459" y="125"/>
                  <a:pt x="459" y="125"/>
                  <a:pt x="460" y="125"/>
                </a:cubicBezTo>
                <a:close/>
                <a:moveTo>
                  <a:pt x="461" y="126"/>
                </a:moveTo>
                <a:cubicBezTo>
                  <a:pt x="461" y="126"/>
                  <a:pt x="461" y="126"/>
                  <a:pt x="462" y="125"/>
                </a:cubicBezTo>
                <a:cubicBezTo>
                  <a:pt x="462" y="125"/>
                  <a:pt x="462" y="125"/>
                  <a:pt x="461" y="126"/>
                </a:cubicBezTo>
                <a:cubicBezTo>
                  <a:pt x="460" y="126"/>
                  <a:pt x="460" y="127"/>
                  <a:pt x="460" y="128"/>
                </a:cubicBezTo>
                <a:lnTo>
                  <a:pt x="461" y="126"/>
                </a:lnTo>
                <a:close/>
                <a:moveTo>
                  <a:pt x="539" y="68"/>
                </a:moveTo>
                <a:cubicBezTo>
                  <a:pt x="537" y="69"/>
                  <a:pt x="534" y="71"/>
                  <a:pt x="528" y="75"/>
                </a:cubicBezTo>
                <a:cubicBezTo>
                  <a:pt x="533" y="71"/>
                  <a:pt x="537" y="68"/>
                  <a:pt x="539" y="67"/>
                </a:cubicBezTo>
                <a:lnTo>
                  <a:pt x="539" y="68"/>
                </a:lnTo>
                <a:close/>
                <a:moveTo>
                  <a:pt x="541" y="67"/>
                </a:moveTo>
                <a:cubicBezTo>
                  <a:pt x="541" y="67"/>
                  <a:pt x="538" y="79"/>
                  <a:pt x="534" y="85"/>
                </a:cubicBezTo>
                <a:cubicBezTo>
                  <a:pt x="534" y="77"/>
                  <a:pt x="538" y="71"/>
                  <a:pt x="539" y="68"/>
                </a:cubicBezTo>
                <a:cubicBezTo>
                  <a:pt x="540" y="67"/>
                  <a:pt x="541" y="67"/>
                  <a:pt x="541" y="67"/>
                </a:cubicBezTo>
                <a:close/>
                <a:moveTo>
                  <a:pt x="531" y="96"/>
                </a:moveTo>
                <a:cubicBezTo>
                  <a:pt x="532" y="92"/>
                  <a:pt x="533" y="89"/>
                  <a:pt x="534" y="86"/>
                </a:cubicBezTo>
                <a:cubicBezTo>
                  <a:pt x="533" y="89"/>
                  <a:pt x="532" y="93"/>
                  <a:pt x="531" y="96"/>
                </a:cubicBezTo>
                <a:close/>
                <a:moveTo>
                  <a:pt x="527" y="106"/>
                </a:moveTo>
                <a:cubicBezTo>
                  <a:pt x="527" y="106"/>
                  <a:pt x="525" y="107"/>
                  <a:pt x="523" y="107"/>
                </a:cubicBezTo>
                <a:cubicBezTo>
                  <a:pt x="525" y="107"/>
                  <a:pt x="525" y="106"/>
                  <a:pt x="525" y="106"/>
                </a:cubicBezTo>
                <a:cubicBezTo>
                  <a:pt x="526" y="106"/>
                  <a:pt x="529" y="102"/>
                  <a:pt x="531" y="96"/>
                </a:cubicBezTo>
                <a:cubicBezTo>
                  <a:pt x="530" y="102"/>
                  <a:pt x="528" y="106"/>
                  <a:pt x="527" y="106"/>
                </a:cubicBezTo>
                <a:close/>
                <a:moveTo>
                  <a:pt x="471" y="125"/>
                </a:moveTo>
                <a:cubicBezTo>
                  <a:pt x="490" y="117"/>
                  <a:pt x="513" y="110"/>
                  <a:pt x="523" y="107"/>
                </a:cubicBezTo>
                <a:cubicBezTo>
                  <a:pt x="517" y="110"/>
                  <a:pt x="501" y="115"/>
                  <a:pt x="471" y="125"/>
                </a:cubicBezTo>
                <a:close/>
                <a:moveTo>
                  <a:pt x="150" y="125"/>
                </a:moveTo>
                <a:cubicBezTo>
                  <a:pt x="150" y="125"/>
                  <a:pt x="157" y="122"/>
                  <a:pt x="160" y="122"/>
                </a:cubicBezTo>
                <a:cubicBezTo>
                  <a:pt x="153" y="125"/>
                  <a:pt x="150" y="125"/>
                  <a:pt x="150" y="125"/>
                </a:cubicBezTo>
                <a:close/>
                <a:moveTo>
                  <a:pt x="173" y="108"/>
                </a:moveTo>
                <a:cubicBezTo>
                  <a:pt x="162" y="116"/>
                  <a:pt x="150" y="125"/>
                  <a:pt x="150" y="125"/>
                </a:cubicBezTo>
                <a:cubicBezTo>
                  <a:pt x="152" y="123"/>
                  <a:pt x="162" y="116"/>
                  <a:pt x="173" y="108"/>
                </a:cubicBezTo>
                <a:close/>
                <a:moveTo>
                  <a:pt x="199" y="89"/>
                </a:moveTo>
                <a:lnTo>
                  <a:pt x="199" y="88"/>
                </a:lnTo>
                <a:lnTo>
                  <a:pt x="201" y="88"/>
                </a:lnTo>
                <a:cubicBezTo>
                  <a:pt x="201" y="88"/>
                  <a:pt x="198" y="94"/>
                  <a:pt x="198" y="100"/>
                </a:cubicBezTo>
                <a:lnTo>
                  <a:pt x="193" y="113"/>
                </a:lnTo>
                <a:lnTo>
                  <a:pt x="196" y="100"/>
                </a:lnTo>
                <a:cubicBezTo>
                  <a:pt x="197" y="96"/>
                  <a:pt x="198" y="92"/>
                  <a:pt x="199" y="90"/>
                </a:cubicBezTo>
                <a:cubicBezTo>
                  <a:pt x="196" y="91"/>
                  <a:pt x="191" y="95"/>
                  <a:pt x="185" y="99"/>
                </a:cubicBezTo>
                <a:cubicBezTo>
                  <a:pt x="191" y="94"/>
                  <a:pt x="196" y="90"/>
                  <a:pt x="199" y="89"/>
                </a:cubicBezTo>
                <a:close/>
                <a:moveTo>
                  <a:pt x="199" y="90"/>
                </a:moveTo>
                <a:cubicBezTo>
                  <a:pt x="199" y="89"/>
                  <a:pt x="200" y="89"/>
                  <a:pt x="201" y="88"/>
                </a:cubicBezTo>
                <a:cubicBezTo>
                  <a:pt x="200" y="88"/>
                  <a:pt x="200" y="89"/>
                  <a:pt x="199" y="89"/>
                </a:cubicBezTo>
                <a:lnTo>
                  <a:pt x="199" y="90"/>
                </a:lnTo>
                <a:close/>
                <a:moveTo>
                  <a:pt x="173" y="108"/>
                </a:moveTo>
                <a:cubicBezTo>
                  <a:pt x="177" y="104"/>
                  <a:pt x="181" y="102"/>
                  <a:pt x="185" y="99"/>
                </a:cubicBezTo>
                <a:cubicBezTo>
                  <a:pt x="181" y="102"/>
                  <a:pt x="177" y="105"/>
                  <a:pt x="173" y="108"/>
                </a:cubicBezTo>
                <a:close/>
                <a:moveTo>
                  <a:pt x="160" y="122"/>
                </a:moveTo>
                <a:cubicBezTo>
                  <a:pt x="164" y="119"/>
                  <a:pt x="173" y="115"/>
                  <a:pt x="181" y="115"/>
                </a:cubicBezTo>
                <a:cubicBezTo>
                  <a:pt x="173" y="119"/>
                  <a:pt x="164" y="122"/>
                  <a:pt x="160" y="122"/>
                </a:cubicBezTo>
                <a:close/>
                <a:moveTo>
                  <a:pt x="371" y="115"/>
                </a:moveTo>
                <a:lnTo>
                  <a:pt x="369" y="115"/>
                </a:lnTo>
                <a:lnTo>
                  <a:pt x="373" y="94"/>
                </a:lnTo>
                <a:lnTo>
                  <a:pt x="381" y="97"/>
                </a:lnTo>
                <a:lnTo>
                  <a:pt x="375" y="97"/>
                </a:lnTo>
                <a:lnTo>
                  <a:pt x="371" y="115"/>
                </a:lnTo>
                <a:cubicBezTo>
                  <a:pt x="372" y="115"/>
                  <a:pt x="375" y="113"/>
                  <a:pt x="381" y="109"/>
                </a:cubicBezTo>
                <a:lnTo>
                  <a:pt x="393" y="106"/>
                </a:lnTo>
                <a:lnTo>
                  <a:pt x="392" y="106"/>
                </a:lnTo>
                <a:cubicBezTo>
                  <a:pt x="387" y="104"/>
                  <a:pt x="383" y="97"/>
                  <a:pt x="381" y="97"/>
                </a:cubicBezTo>
                <a:cubicBezTo>
                  <a:pt x="383" y="97"/>
                  <a:pt x="389" y="100"/>
                  <a:pt x="392" y="104"/>
                </a:cubicBezTo>
                <a:lnTo>
                  <a:pt x="395" y="106"/>
                </a:lnTo>
                <a:lnTo>
                  <a:pt x="383" y="113"/>
                </a:lnTo>
                <a:cubicBezTo>
                  <a:pt x="377" y="115"/>
                  <a:pt x="372" y="115"/>
                  <a:pt x="371" y="115"/>
                </a:cubicBezTo>
                <a:close/>
                <a:moveTo>
                  <a:pt x="208" y="109"/>
                </a:moveTo>
                <a:lnTo>
                  <a:pt x="210" y="104"/>
                </a:lnTo>
                <a:cubicBezTo>
                  <a:pt x="210" y="100"/>
                  <a:pt x="216" y="76"/>
                  <a:pt x="219" y="76"/>
                </a:cubicBezTo>
                <a:cubicBezTo>
                  <a:pt x="219" y="76"/>
                  <a:pt x="235" y="79"/>
                  <a:pt x="246" y="79"/>
                </a:cubicBezTo>
                <a:cubicBezTo>
                  <a:pt x="272" y="88"/>
                  <a:pt x="276" y="88"/>
                  <a:pt x="276" y="88"/>
                </a:cubicBezTo>
                <a:lnTo>
                  <a:pt x="275" y="88"/>
                </a:lnTo>
                <a:cubicBezTo>
                  <a:pt x="273" y="88"/>
                  <a:pt x="264" y="85"/>
                  <a:pt x="246" y="82"/>
                </a:cubicBezTo>
                <a:cubicBezTo>
                  <a:pt x="232" y="79"/>
                  <a:pt x="219" y="79"/>
                  <a:pt x="219" y="79"/>
                </a:cubicBezTo>
                <a:cubicBezTo>
                  <a:pt x="216" y="79"/>
                  <a:pt x="214" y="88"/>
                  <a:pt x="210" y="106"/>
                </a:cubicBezTo>
                <a:lnTo>
                  <a:pt x="210" y="109"/>
                </a:lnTo>
                <a:lnTo>
                  <a:pt x="208" y="109"/>
                </a:lnTo>
                <a:close/>
                <a:moveTo>
                  <a:pt x="258" y="94"/>
                </a:moveTo>
                <a:cubicBezTo>
                  <a:pt x="264" y="91"/>
                  <a:pt x="270" y="88"/>
                  <a:pt x="272" y="88"/>
                </a:cubicBezTo>
                <a:cubicBezTo>
                  <a:pt x="270" y="91"/>
                  <a:pt x="266" y="91"/>
                  <a:pt x="258" y="94"/>
                </a:cubicBezTo>
                <a:close/>
                <a:moveTo>
                  <a:pt x="398" y="106"/>
                </a:moveTo>
                <a:cubicBezTo>
                  <a:pt x="398" y="106"/>
                  <a:pt x="395" y="106"/>
                  <a:pt x="401" y="91"/>
                </a:cubicBezTo>
                <a:cubicBezTo>
                  <a:pt x="405" y="88"/>
                  <a:pt x="407" y="79"/>
                  <a:pt x="407" y="79"/>
                </a:cubicBezTo>
                <a:cubicBezTo>
                  <a:pt x="407" y="79"/>
                  <a:pt x="392" y="70"/>
                  <a:pt x="387" y="70"/>
                </a:cubicBezTo>
                <a:cubicBezTo>
                  <a:pt x="392" y="70"/>
                  <a:pt x="409" y="79"/>
                  <a:pt x="409" y="79"/>
                </a:cubicBezTo>
                <a:cubicBezTo>
                  <a:pt x="409" y="82"/>
                  <a:pt x="405" y="88"/>
                  <a:pt x="402" y="91"/>
                </a:cubicBezTo>
                <a:cubicBezTo>
                  <a:pt x="401" y="97"/>
                  <a:pt x="400" y="103"/>
                  <a:pt x="399" y="106"/>
                </a:cubicBezTo>
                <a:lnTo>
                  <a:pt x="398" y="106"/>
                </a:lnTo>
                <a:close/>
                <a:moveTo>
                  <a:pt x="384" y="70"/>
                </a:moveTo>
                <a:cubicBezTo>
                  <a:pt x="383" y="70"/>
                  <a:pt x="383" y="67"/>
                  <a:pt x="384" y="58"/>
                </a:cubicBezTo>
                <a:lnTo>
                  <a:pt x="387" y="52"/>
                </a:lnTo>
                <a:lnTo>
                  <a:pt x="392" y="58"/>
                </a:lnTo>
                <a:lnTo>
                  <a:pt x="387" y="55"/>
                </a:lnTo>
                <a:lnTo>
                  <a:pt x="386" y="61"/>
                </a:lnTo>
                <a:cubicBezTo>
                  <a:pt x="384" y="67"/>
                  <a:pt x="384" y="70"/>
                  <a:pt x="386" y="70"/>
                </a:cubicBezTo>
                <a:lnTo>
                  <a:pt x="384" y="70"/>
                </a:lnTo>
                <a:close/>
                <a:moveTo>
                  <a:pt x="415" y="73"/>
                </a:moveTo>
                <a:cubicBezTo>
                  <a:pt x="404" y="67"/>
                  <a:pt x="393" y="58"/>
                  <a:pt x="392" y="58"/>
                </a:cubicBezTo>
                <a:cubicBezTo>
                  <a:pt x="393" y="58"/>
                  <a:pt x="404" y="64"/>
                  <a:pt x="415" y="73"/>
                </a:cubicBezTo>
                <a:close/>
                <a:moveTo>
                  <a:pt x="430" y="83"/>
                </a:moveTo>
                <a:cubicBezTo>
                  <a:pt x="430" y="82"/>
                  <a:pt x="429" y="82"/>
                  <a:pt x="429" y="82"/>
                </a:cubicBezTo>
                <a:cubicBezTo>
                  <a:pt x="429" y="82"/>
                  <a:pt x="430" y="82"/>
                  <a:pt x="430" y="83"/>
                </a:cubicBezTo>
                <a:close/>
                <a:moveTo>
                  <a:pt x="418" y="76"/>
                </a:moveTo>
                <a:cubicBezTo>
                  <a:pt x="419" y="76"/>
                  <a:pt x="424" y="79"/>
                  <a:pt x="429" y="82"/>
                </a:cubicBezTo>
                <a:cubicBezTo>
                  <a:pt x="426" y="80"/>
                  <a:pt x="422" y="78"/>
                  <a:pt x="418" y="76"/>
                </a:cubicBezTo>
                <a:close/>
                <a:moveTo>
                  <a:pt x="399" y="106"/>
                </a:moveTo>
                <a:cubicBezTo>
                  <a:pt x="403" y="105"/>
                  <a:pt x="412" y="101"/>
                  <a:pt x="421" y="97"/>
                </a:cubicBezTo>
                <a:cubicBezTo>
                  <a:pt x="411" y="102"/>
                  <a:pt x="400" y="106"/>
                  <a:pt x="399" y="106"/>
                </a:cubicBezTo>
                <a:close/>
                <a:moveTo>
                  <a:pt x="547" y="100"/>
                </a:moveTo>
                <a:cubicBezTo>
                  <a:pt x="546" y="100"/>
                  <a:pt x="547" y="99"/>
                  <a:pt x="547" y="97"/>
                </a:cubicBezTo>
                <a:cubicBezTo>
                  <a:pt x="550" y="97"/>
                  <a:pt x="606" y="82"/>
                  <a:pt x="607" y="79"/>
                </a:cubicBezTo>
                <a:cubicBezTo>
                  <a:pt x="606" y="79"/>
                  <a:pt x="598" y="79"/>
                  <a:pt x="583" y="70"/>
                </a:cubicBezTo>
                <a:cubicBezTo>
                  <a:pt x="572" y="67"/>
                  <a:pt x="560" y="61"/>
                  <a:pt x="559" y="61"/>
                </a:cubicBezTo>
                <a:lnTo>
                  <a:pt x="557" y="61"/>
                </a:lnTo>
                <a:cubicBezTo>
                  <a:pt x="556" y="69"/>
                  <a:pt x="548" y="94"/>
                  <a:pt x="547" y="96"/>
                </a:cubicBezTo>
                <a:cubicBezTo>
                  <a:pt x="548" y="87"/>
                  <a:pt x="557" y="61"/>
                  <a:pt x="557" y="61"/>
                </a:cubicBezTo>
                <a:lnTo>
                  <a:pt x="557" y="58"/>
                </a:lnTo>
                <a:lnTo>
                  <a:pt x="559" y="58"/>
                </a:lnTo>
                <a:cubicBezTo>
                  <a:pt x="559" y="58"/>
                  <a:pt x="568" y="61"/>
                  <a:pt x="583" y="70"/>
                </a:cubicBezTo>
                <a:lnTo>
                  <a:pt x="609" y="79"/>
                </a:lnTo>
                <a:cubicBezTo>
                  <a:pt x="609" y="82"/>
                  <a:pt x="547" y="100"/>
                  <a:pt x="547" y="100"/>
                </a:cubicBezTo>
                <a:close/>
                <a:moveTo>
                  <a:pt x="547" y="97"/>
                </a:moveTo>
                <a:cubicBezTo>
                  <a:pt x="547" y="97"/>
                  <a:pt x="547" y="96"/>
                  <a:pt x="547" y="96"/>
                </a:cubicBezTo>
                <a:cubicBezTo>
                  <a:pt x="547" y="96"/>
                  <a:pt x="547" y="96"/>
                  <a:pt x="547" y="97"/>
                </a:cubicBezTo>
                <a:close/>
                <a:moveTo>
                  <a:pt x="369" y="67"/>
                </a:moveTo>
                <a:cubicBezTo>
                  <a:pt x="368" y="64"/>
                  <a:pt x="368" y="64"/>
                  <a:pt x="369" y="61"/>
                </a:cubicBezTo>
                <a:lnTo>
                  <a:pt x="372" y="61"/>
                </a:lnTo>
                <a:cubicBezTo>
                  <a:pt x="373" y="61"/>
                  <a:pt x="373" y="61"/>
                  <a:pt x="372" y="64"/>
                </a:cubicBezTo>
                <a:cubicBezTo>
                  <a:pt x="372" y="67"/>
                  <a:pt x="369" y="67"/>
                  <a:pt x="369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8" name="Freeform 3394">
            <a:extLst>
              <a:ext uri="{FF2B5EF4-FFF2-40B4-BE49-F238E27FC236}">
                <a16:creationId xmlns:a16="http://schemas.microsoft.com/office/drawing/2014/main" id="{E177D20A-7EE5-E44F-AAED-26312AFDD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576638"/>
            <a:ext cx="257175" cy="195262"/>
          </a:xfrm>
          <a:custGeom>
            <a:avLst/>
            <a:gdLst>
              <a:gd name="T0" fmla="*/ 160420 w 715"/>
              <a:gd name="T1" fmla="*/ 48275 h 542"/>
              <a:gd name="T2" fmla="*/ 199266 w 715"/>
              <a:gd name="T3" fmla="*/ 8646 h 542"/>
              <a:gd name="T4" fmla="*/ 230918 w 715"/>
              <a:gd name="T5" fmla="*/ 90786 h 542"/>
              <a:gd name="T6" fmla="*/ 231997 w 715"/>
              <a:gd name="T7" fmla="*/ 111681 h 542"/>
              <a:gd name="T8" fmla="*/ 176965 w 715"/>
              <a:gd name="T9" fmla="*/ 180491 h 542"/>
              <a:gd name="T10" fmla="*/ 9712 w 715"/>
              <a:gd name="T11" fmla="*/ 114924 h 542"/>
              <a:gd name="T12" fmla="*/ 43522 w 715"/>
              <a:gd name="T13" fmla="*/ 17653 h 542"/>
              <a:gd name="T14" fmla="*/ 82008 w 715"/>
              <a:gd name="T15" fmla="*/ 82140 h 542"/>
              <a:gd name="T16" fmla="*/ 132005 w 715"/>
              <a:gd name="T17" fmla="*/ 16572 h 542"/>
              <a:gd name="T18" fmla="*/ 144593 w 715"/>
              <a:gd name="T19" fmla="*/ 3242 h 542"/>
              <a:gd name="T20" fmla="*/ 108625 w 715"/>
              <a:gd name="T21" fmla="*/ 17653 h 542"/>
              <a:gd name="T22" fmla="*/ 166175 w 715"/>
              <a:gd name="T23" fmla="*/ 12249 h 542"/>
              <a:gd name="T24" fmla="*/ 51795 w 715"/>
              <a:gd name="T25" fmla="*/ 23057 h 542"/>
              <a:gd name="T26" fmla="*/ 138119 w 715"/>
              <a:gd name="T27" fmla="*/ 21976 h 542"/>
              <a:gd name="T28" fmla="*/ 193151 w 715"/>
              <a:gd name="T29" fmla="*/ 37467 h 542"/>
              <a:gd name="T30" fmla="*/ 195669 w 715"/>
              <a:gd name="T31" fmla="*/ 23057 h 542"/>
              <a:gd name="T32" fmla="*/ 133803 w 715"/>
              <a:gd name="T33" fmla="*/ 26299 h 542"/>
              <a:gd name="T34" fmla="*/ 134882 w 715"/>
              <a:gd name="T35" fmla="*/ 31703 h 542"/>
              <a:gd name="T36" fmla="*/ 138119 w 715"/>
              <a:gd name="T37" fmla="*/ 27380 h 542"/>
              <a:gd name="T38" fmla="*/ 100352 w 715"/>
              <a:gd name="T39" fmla="*/ 31703 h 542"/>
              <a:gd name="T40" fmla="*/ 70498 w 715"/>
              <a:gd name="T41" fmla="*/ 40710 h 542"/>
              <a:gd name="T42" fmla="*/ 115819 w 715"/>
              <a:gd name="T43" fmla="*/ 48275 h 542"/>
              <a:gd name="T44" fmla="*/ 131285 w 715"/>
              <a:gd name="T45" fmla="*/ 42871 h 542"/>
              <a:gd name="T46" fmla="*/ 143155 w 715"/>
              <a:gd name="T47" fmla="*/ 38188 h 542"/>
              <a:gd name="T48" fmla="*/ 192072 w 715"/>
              <a:gd name="T49" fmla="*/ 51517 h 542"/>
              <a:gd name="T50" fmla="*/ 175886 w 715"/>
              <a:gd name="T51" fmla="*/ 54760 h 542"/>
              <a:gd name="T52" fmla="*/ 155024 w 715"/>
              <a:gd name="T53" fmla="*/ 137980 h 542"/>
              <a:gd name="T54" fmla="*/ 166534 w 715"/>
              <a:gd name="T55" fmla="*/ 110600 h 542"/>
              <a:gd name="T56" fmla="*/ 182360 w 715"/>
              <a:gd name="T57" fmla="*/ 106277 h 542"/>
              <a:gd name="T58" fmla="*/ 133803 w 715"/>
              <a:gd name="T59" fmla="*/ 61245 h 542"/>
              <a:gd name="T60" fmla="*/ 120854 w 715"/>
              <a:gd name="T61" fmla="*/ 60164 h 542"/>
              <a:gd name="T62" fmla="*/ 109344 w 715"/>
              <a:gd name="T63" fmla="*/ 56921 h 542"/>
              <a:gd name="T64" fmla="*/ 106467 w 715"/>
              <a:gd name="T65" fmla="*/ 122489 h 542"/>
              <a:gd name="T66" fmla="*/ 121214 w 715"/>
              <a:gd name="T67" fmla="*/ 108439 h 542"/>
              <a:gd name="T68" fmla="*/ 137759 w 715"/>
              <a:gd name="T69" fmla="*/ 114924 h 542"/>
              <a:gd name="T70" fmla="*/ 78052 w 715"/>
              <a:gd name="T71" fmla="*/ 51517 h 542"/>
              <a:gd name="T72" fmla="*/ 62226 w 715"/>
              <a:gd name="T73" fmla="*/ 51517 h 542"/>
              <a:gd name="T74" fmla="*/ 45320 w 715"/>
              <a:gd name="T75" fmla="*/ 88624 h 542"/>
              <a:gd name="T76" fmla="*/ 57909 w 715"/>
              <a:gd name="T77" fmla="*/ 84301 h 542"/>
              <a:gd name="T78" fmla="*/ 74455 w 715"/>
              <a:gd name="T79" fmla="*/ 67729 h 542"/>
              <a:gd name="T80" fmla="*/ 148910 w 715"/>
              <a:gd name="T81" fmla="*/ 77817 h 542"/>
              <a:gd name="T82" fmla="*/ 76973 w 715"/>
              <a:gd name="T83" fmla="*/ 65568 h 542"/>
              <a:gd name="T84" fmla="*/ 77692 w 715"/>
              <a:gd name="T85" fmla="*/ 68810 h 542"/>
              <a:gd name="T86" fmla="*/ 10431 w 715"/>
              <a:gd name="T87" fmla="*/ 118166 h 542"/>
              <a:gd name="T88" fmla="*/ 44241 w 715"/>
              <a:gd name="T89" fmla="*/ 99432 h 542"/>
              <a:gd name="T90" fmla="*/ 68700 w 715"/>
              <a:gd name="T91" fmla="*/ 98712 h 542"/>
              <a:gd name="T92" fmla="*/ 231997 w 715"/>
              <a:gd name="T93" fmla="*/ 101594 h 542"/>
              <a:gd name="T94" fmla="*/ 44961 w 715"/>
              <a:gd name="T95" fmla="*/ 112762 h 542"/>
              <a:gd name="T96" fmla="*/ 214732 w 715"/>
              <a:gd name="T97" fmla="*/ 111681 h 542"/>
              <a:gd name="T98" fmla="*/ 27696 w 715"/>
              <a:gd name="T99" fmla="*/ 128974 h 542"/>
              <a:gd name="T100" fmla="*/ 102510 w 715"/>
              <a:gd name="T101" fmla="*/ 148788 h 542"/>
              <a:gd name="T102" fmla="*/ 187756 w 715"/>
              <a:gd name="T103" fmla="*/ 118166 h 542"/>
              <a:gd name="T104" fmla="*/ 170491 w 715"/>
              <a:gd name="T105" fmla="*/ 118166 h 542"/>
              <a:gd name="T106" fmla="*/ 24099 w 715"/>
              <a:gd name="T107" fmla="*/ 126812 h 542"/>
              <a:gd name="T108" fmla="*/ 89921 w 715"/>
              <a:gd name="T109" fmla="*/ 135459 h 542"/>
              <a:gd name="T110" fmla="*/ 107546 w 715"/>
              <a:gd name="T111" fmla="*/ 124651 h 542"/>
              <a:gd name="T112" fmla="*/ 134522 w 715"/>
              <a:gd name="T113" fmla="*/ 135459 h 542"/>
              <a:gd name="T114" fmla="*/ 53593 w 715"/>
              <a:gd name="T115" fmla="*/ 156354 h 542"/>
              <a:gd name="T116" fmla="*/ 187396 w 715"/>
              <a:gd name="T117" fmla="*/ 170764 h 542"/>
              <a:gd name="T118" fmla="*/ 51795 w 715"/>
              <a:gd name="T119" fmla="*/ 147707 h 542"/>
              <a:gd name="T120" fmla="*/ 209697 w 715"/>
              <a:gd name="T121" fmla="*/ 157434 h 54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15" h="542">
                <a:moveTo>
                  <a:pt x="389" y="6"/>
                </a:moveTo>
                <a:cubicBezTo>
                  <a:pt x="393" y="3"/>
                  <a:pt x="401" y="0"/>
                  <a:pt x="404" y="3"/>
                </a:cubicBezTo>
                <a:cubicBezTo>
                  <a:pt x="408" y="9"/>
                  <a:pt x="408" y="12"/>
                  <a:pt x="404" y="21"/>
                </a:cubicBezTo>
                <a:cubicBezTo>
                  <a:pt x="401" y="24"/>
                  <a:pt x="393" y="46"/>
                  <a:pt x="395" y="49"/>
                </a:cubicBezTo>
                <a:cubicBezTo>
                  <a:pt x="395" y="52"/>
                  <a:pt x="446" y="88"/>
                  <a:pt x="451" y="88"/>
                </a:cubicBezTo>
                <a:cubicBezTo>
                  <a:pt x="457" y="91"/>
                  <a:pt x="457" y="97"/>
                  <a:pt x="450" y="104"/>
                </a:cubicBezTo>
                <a:cubicBezTo>
                  <a:pt x="440" y="110"/>
                  <a:pt x="427" y="131"/>
                  <a:pt x="417" y="146"/>
                </a:cubicBezTo>
                <a:lnTo>
                  <a:pt x="410" y="158"/>
                </a:lnTo>
                <a:lnTo>
                  <a:pt x="413" y="170"/>
                </a:lnTo>
                <a:cubicBezTo>
                  <a:pt x="413" y="179"/>
                  <a:pt x="419" y="198"/>
                  <a:pt x="422" y="198"/>
                </a:cubicBezTo>
                <a:lnTo>
                  <a:pt x="422" y="194"/>
                </a:lnTo>
                <a:cubicBezTo>
                  <a:pt x="422" y="191"/>
                  <a:pt x="436" y="167"/>
                  <a:pt x="439" y="161"/>
                </a:cubicBezTo>
                <a:cubicBezTo>
                  <a:pt x="440" y="158"/>
                  <a:pt x="440" y="155"/>
                  <a:pt x="440" y="155"/>
                </a:cubicBezTo>
                <a:cubicBezTo>
                  <a:pt x="437" y="155"/>
                  <a:pt x="433" y="152"/>
                  <a:pt x="433" y="149"/>
                </a:cubicBezTo>
                <a:cubicBezTo>
                  <a:pt x="433" y="143"/>
                  <a:pt x="437" y="140"/>
                  <a:pt x="446" y="134"/>
                </a:cubicBezTo>
                <a:cubicBezTo>
                  <a:pt x="450" y="131"/>
                  <a:pt x="474" y="113"/>
                  <a:pt x="499" y="91"/>
                </a:cubicBezTo>
                <a:cubicBezTo>
                  <a:pt x="542" y="58"/>
                  <a:pt x="546" y="55"/>
                  <a:pt x="544" y="55"/>
                </a:cubicBezTo>
                <a:cubicBezTo>
                  <a:pt x="534" y="52"/>
                  <a:pt x="521" y="52"/>
                  <a:pt x="501" y="58"/>
                </a:cubicBezTo>
                <a:cubicBezTo>
                  <a:pt x="477" y="61"/>
                  <a:pt x="463" y="61"/>
                  <a:pt x="454" y="58"/>
                </a:cubicBezTo>
                <a:lnTo>
                  <a:pt x="450" y="55"/>
                </a:lnTo>
                <a:lnTo>
                  <a:pt x="452" y="55"/>
                </a:lnTo>
                <a:cubicBezTo>
                  <a:pt x="455" y="55"/>
                  <a:pt x="462" y="52"/>
                  <a:pt x="468" y="49"/>
                </a:cubicBezTo>
                <a:lnTo>
                  <a:pt x="478" y="49"/>
                </a:lnTo>
                <a:lnTo>
                  <a:pt x="472" y="46"/>
                </a:lnTo>
                <a:cubicBezTo>
                  <a:pt x="463" y="43"/>
                  <a:pt x="459" y="40"/>
                  <a:pt x="454" y="31"/>
                </a:cubicBezTo>
                <a:cubicBezTo>
                  <a:pt x="452" y="28"/>
                  <a:pt x="452" y="28"/>
                  <a:pt x="452" y="24"/>
                </a:cubicBezTo>
                <a:cubicBezTo>
                  <a:pt x="452" y="24"/>
                  <a:pt x="457" y="28"/>
                  <a:pt x="460" y="28"/>
                </a:cubicBezTo>
                <a:cubicBezTo>
                  <a:pt x="474" y="31"/>
                  <a:pt x="486" y="31"/>
                  <a:pt x="504" y="28"/>
                </a:cubicBezTo>
                <a:cubicBezTo>
                  <a:pt x="516" y="24"/>
                  <a:pt x="541" y="24"/>
                  <a:pt x="550" y="28"/>
                </a:cubicBezTo>
                <a:cubicBezTo>
                  <a:pt x="556" y="28"/>
                  <a:pt x="559" y="28"/>
                  <a:pt x="554" y="24"/>
                </a:cubicBezTo>
                <a:cubicBezTo>
                  <a:pt x="553" y="21"/>
                  <a:pt x="553" y="12"/>
                  <a:pt x="557" y="9"/>
                </a:cubicBezTo>
                <a:cubicBezTo>
                  <a:pt x="562" y="6"/>
                  <a:pt x="566" y="6"/>
                  <a:pt x="571" y="9"/>
                </a:cubicBezTo>
                <a:cubicBezTo>
                  <a:pt x="574" y="12"/>
                  <a:pt x="574" y="18"/>
                  <a:pt x="571" y="24"/>
                </a:cubicBezTo>
                <a:cubicBezTo>
                  <a:pt x="569" y="28"/>
                  <a:pt x="562" y="52"/>
                  <a:pt x="562" y="55"/>
                </a:cubicBezTo>
                <a:cubicBezTo>
                  <a:pt x="565" y="58"/>
                  <a:pt x="621" y="79"/>
                  <a:pt x="625" y="79"/>
                </a:cubicBezTo>
                <a:cubicBezTo>
                  <a:pt x="629" y="79"/>
                  <a:pt x="632" y="82"/>
                  <a:pt x="632" y="88"/>
                </a:cubicBezTo>
                <a:cubicBezTo>
                  <a:pt x="632" y="91"/>
                  <a:pt x="625" y="97"/>
                  <a:pt x="616" y="97"/>
                </a:cubicBezTo>
                <a:cubicBezTo>
                  <a:pt x="604" y="100"/>
                  <a:pt x="569" y="143"/>
                  <a:pt x="553" y="179"/>
                </a:cubicBezTo>
                <a:lnTo>
                  <a:pt x="544" y="201"/>
                </a:lnTo>
                <a:lnTo>
                  <a:pt x="545" y="216"/>
                </a:lnTo>
                <a:cubicBezTo>
                  <a:pt x="546" y="234"/>
                  <a:pt x="556" y="280"/>
                  <a:pt x="557" y="280"/>
                </a:cubicBezTo>
                <a:cubicBezTo>
                  <a:pt x="557" y="280"/>
                  <a:pt x="559" y="280"/>
                  <a:pt x="559" y="276"/>
                </a:cubicBezTo>
                <a:cubicBezTo>
                  <a:pt x="560" y="274"/>
                  <a:pt x="560" y="274"/>
                  <a:pt x="595" y="274"/>
                </a:cubicBezTo>
                <a:lnTo>
                  <a:pt x="629" y="274"/>
                </a:lnTo>
                <a:lnTo>
                  <a:pt x="642" y="252"/>
                </a:lnTo>
                <a:cubicBezTo>
                  <a:pt x="653" y="231"/>
                  <a:pt x="653" y="231"/>
                  <a:pt x="650" y="231"/>
                </a:cubicBezTo>
                <a:cubicBezTo>
                  <a:pt x="648" y="231"/>
                  <a:pt x="632" y="228"/>
                  <a:pt x="616" y="228"/>
                </a:cubicBezTo>
                <a:cubicBezTo>
                  <a:pt x="600" y="228"/>
                  <a:pt x="583" y="225"/>
                  <a:pt x="581" y="225"/>
                </a:cubicBezTo>
                <a:lnTo>
                  <a:pt x="575" y="225"/>
                </a:lnTo>
                <a:cubicBezTo>
                  <a:pt x="575" y="222"/>
                  <a:pt x="607" y="167"/>
                  <a:pt x="609" y="167"/>
                </a:cubicBezTo>
                <a:cubicBezTo>
                  <a:pt x="610" y="164"/>
                  <a:pt x="663" y="173"/>
                  <a:pt x="682" y="176"/>
                </a:cubicBezTo>
                <a:cubicBezTo>
                  <a:pt x="683" y="176"/>
                  <a:pt x="685" y="176"/>
                  <a:pt x="688" y="170"/>
                </a:cubicBezTo>
                <a:cubicBezTo>
                  <a:pt x="689" y="170"/>
                  <a:pt x="691" y="164"/>
                  <a:pt x="691" y="161"/>
                </a:cubicBezTo>
                <a:cubicBezTo>
                  <a:pt x="691" y="158"/>
                  <a:pt x="698" y="152"/>
                  <a:pt x="701" y="152"/>
                </a:cubicBezTo>
                <a:cubicBezTo>
                  <a:pt x="710" y="155"/>
                  <a:pt x="714" y="164"/>
                  <a:pt x="706" y="170"/>
                </a:cubicBezTo>
                <a:cubicBezTo>
                  <a:pt x="704" y="170"/>
                  <a:pt x="691" y="198"/>
                  <a:pt x="677" y="225"/>
                </a:cubicBezTo>
                <a:lnTo>
                  <a:pt x="650" y="276"/>
                </a:lnTo>
                <a:lnTo>
                  <a:pt x="651" y="292"/>
                </a:lnTo>
                <a:lnTo>
                  <a:pt x="651" y="310"/>
                </a:lnTo>
                <a:lnTo>
                  <a:pt x="645" y="310"/>
                </a:lnTo>
                <a:lnTo>
                  <a:pt x="639" y="310"/>
                </a:lnTo>
                <a:cubicBezTo>
                  <a:pt x="639" y="310"/>
                  <a:pt x="642" y="328"/>
                  <a:pt x="644" y="331"/>
                </a:cubicBezTo>
                <a:cubicBezTo>
                  <a:pt x="644" y="334"/>
                  <a:pt x="644" y="337"/>
                  <a:pt x="635" y="337"/>
                </a:cubicBezTo>
                <a:lnTo>
                  <a:pt x="625" y="337"/>
                </a:lnTo>
                <a:lnTo>
                  <a:pt x="623" y="346"/>
                </a:lnTo>
                <a:cubicBezTo>
                  <a:pt x="616" y="358"/>
                  <a:pt x="600" y="389"/>
                  <a:pt x="589" y="404"/>
                </a:cubicBezTo>
                <a:cubicBezTo>
                  <a:pt x="583" y="410"/>
                  <a:pt x="577" y="419"/>
                  <a:pt x="575" y="419"/>
                </a:cubicBezTo>
                <a:cubicBezTo>
                  <a:pt x="574" y="425"/>
                  <a:pt x="574" y="425"/>
                  <a:pt x="583" y="428"/>
                </a:cubicBezTo>
                <a:cubicBezTo>
                  <a:pt x="597" y="434"/>
                  <a:pt x="607" y="446"/>
                  <a:pt x="616" y="465"/>
                </a:cubicBezTo>
                <a:cubicBezTo>
                  <a:pt x="621" y="477"/>
                  <a:pt x="621" y="477"/>
                  <a:pt x="621" y="489"/>
                </a:cubicBezTo>
                <a:cubicBezTo>
                  <a:pt x="621" y="501"/>
                  <a:pt x="618" y="519"/>
                  <a:pt x="616" y="519"/>
                </a:cubicBezTo>
                <a:cubicBezTo>
                  <a:pt x="615" y="519"/>
                  <a:pt x="591" y="522"/>
                  <a:pt x="562" y="525"/>
                </a:cubicBezTo>
                <a:cubicBezTo>
                  <a:pt x="535" y="531"/>
                  <a:pt x="509" y="534"/>
                  <a:pt x="507" y="531"/>
                </a:cubicBezTo>
                <a:cubicBezTo>
                  <a:pt x="506" y="531"/>
                  <a:pt x="497" y="519"/>
                  <a:pt x="495" y="510"/>
                </a:cubicBezTo>
                <a:cubicBezTo>
                  <a:pt x="493" y="507"/>
                  <a:pt x="492" y="504"/>
                  <a:pt x="492" y="501"/>
                </a:cubicBezTo>
                <a:cubicBezTo>
                  <a:pt x="489" y="501"/>
                  <a:pt x="484" y="504"/>
                  <a:pt x="472" y="510"/>
                </a:cubicBezTo>
                <a:cubicBezTo>
                  <a:pt x="450" y="519"/>
                  <a:pt x="434" y="525"/>
                  <a:pt x="413" y="531"/>
                </a:cubicBezTo>
                <a:cubicBezTo>
                  <a:pt x="363" y="541"/>
                  <a:pt x="308" y="537"/>
                  <a:pt x="263" y="522"/>
                </a:cubicBezTo>
                <a:cubicBezTo>
                  <a:pt x="252" y="519"/>
                  <a:pt x="219" y="504"/>
                  <a:pt x="214" y="501"/>
                </a:cubicBezTo>
                <a:cubicBezTo>
                  <a:pt x="214" y="498"/>
                  <a:pt x="207" y="495"/>
                  <a:pt x="201" y="489"/>
                </a:cubicBezTo>
                <a:cubicBezTo>
                  <a:pt x="172" y="474"/>
                  <a:pt x="153" y="456"/>
                  <a:pt x="119" y="419"/>
                </a:cubicBezTo>
                <a:cubicBezTo>
                  <a:pt x="97" y="395"/>
                  <a:pt x="77" y="383"/>
                  <a:pt x="64" y="386"/>
                </a:cubicBezTo>
                <a:cubicBezTo>
                  <a:pt x="50" y="389"/>
                  <a:pt x="43" y="376"/>
                  <a:pt x="55" y="364"/>
                </a:cubicBezTo>
                <a:lnTo>
                  <a:pt x="61" y="358"/>
                </a:lnTo>
                <a:lnTo>
                  <a:pt x="40" y="346"/>
                </a:lnTo>
                <a:cubicBezTo>
                  <a:pt x="26" y="343"/>
                  <a:pt x="17" y="337"/>
                  <a:pt x="15" y="337"/>
                </a:cubicBezTo>
                <a:cubicBezTo>
                  <a:pt x="5" y="337"/>
                  <a:pt x="0" y="328"/>
                  <a:pt x="6" y="322"/>
                </a:cubicBezTo>
                <a:cubicBezTo>
                  <a:pt x="11" y="319"/>
                  <a:pt x="15" y="319"/>
                  <a:pt x="20" y="322"/>
                </a:cubicBezTo>
                <a:lnTo>
                  <a:pt x="24" y="328"/>
                </a:lnTo>
                <a:lnTo>
                  <a:pt x="27" y="319"/>
                </a:lnTo>
                <a:cubicBezTo>
                  <a:pt x="37" y="304"/>
                  <a:pt x="67" y="267"/>
                  <a:pt x="93" y="237"/>
                </a:cubicBezTo>
                <a:cubicBezTo>
                  <a:pt x="105" y="225"/>
                  <a:pt x="105" y="225"/>
                  <a:pt x="105" y="216"/>
                </a:cubicBezTo>
                <a:cubicBezTo>
                  <a:pt x="105" y="201"/>
                  <a:pt x="117" y="164"/>
                  <a:pt x="128" y="152"/>
                </a:cubicBezTo>
                <a:cubicBezTo>
                  <a:pt x="129" y="149"/>
                  <a:pt x="131" y="146"/>
                  <a:pt x="128" y="143"/>
                </a:cubicBezTo>
                <a:cubicBezTo>
                  <a:pt x="125" y="143"/>
                  <a:pt x="125" y="137"/>
                  <a:pt x="131" y="134"/>
                </a:cubicBezTo>
                <a:cubicBezTo>
                  <a:pt x="135" y="131"/>
                  <a:pt x="152" y="119"/>
                  <a:pt x="170" y="104"/>
                </a:cubicBezTo>
                <a:cubicBezTo>
                  <a:pt x="191" y="88"/>
                  <a:pt x="207" y="79"/>
                  <a:pt x="207" y="79"/>
                </a:cubicBezTo>
                <a:cubicBezTo>
                  <a:pt x="207" y="73"/>
                  <a:pt x="191" y="76"/>
                  <a:pt x="182" y="79"/>
                </a:cubicBezTo>
                <a:cubicBezTo>
                  <a:pt x="156" y="88"/>
                  <a:pt x="135" y="88"/>
                  <a:pt x="123" y="85"/>
                </a:cubicBezTo>
                <a:cubicBezTo>
                  <a:pt x="117" y="82"/>
                  <a:pt x="108" y="73"/>
                  <a:pt x="108" y="70"/>
                </a:cubicBezTo>
                <a:lnTo>
                  <a:pt x="120" y="70"/>
                </a:lnTo>
                <a:lnTo>
                  <a:pt x="137" y="70"/>
                </a:lnTo>
                <a:lnTo>
                  <a:pt x="143" y="70"/>
                </a:lnTo>
                <a:lnTo>
                  <a:pt x="135" y="67"/>
                </a:lnTo>
                <a:cubicBezTo>
                  <a:pt x="126" y="61"/>
                  <a:pt x="121" y="55"/>
                  <a:pt x="121" y="49"/>
                </a:cubicBezTo>
                <a:cubicBezTo>
                  <a:pt x="121" y="43"/>
                  <a:pt x="121" y="43"/>
                  <a:pt x="128" y="49"/>
                </a:cubicBezTo>
                <a:cubicBezTo>
                  <a:pt x="140" y="52"/>
                  <a:pt x="156" y="52"/>
                  <a:pt x="176" y="46"/>
                </a:cubicBezTo>
                <a:cubicBezTo>
                  <a:pt x="185" y="43"/>
                  <a:pt x="197" y="40"/>
                  <a:pt x="205" y="40"/>
                </a:cubicBezTo>
                <a:lnTo>
                  <a:pt x="217" y="40"/>
                </a:lnTo>
                <a:lnTo>
                  <a:pt x="216" y="30"/>
                </a:lnTo>
                <a:cubicBezTo>
                  <a:pt x="214" y="21"/>
                  <a:pt x="226" y="15"/>
                  <a:pt x="234" y="24"/>
                </a:cubicBezTo>
                <a:cubicBezTo>
                  <a:pt x="238" y="28"/>
                  <a:pt x="238" y="30"/>
                  <a:pt x="234" y="40"/>
                </a:cubicBezTo>
                <a:cubicBezTo>
                  <a:pt x="232" y="40"/>
                  <a:pt x="229" y="46"/>
                  <a:pt x="226" y="55"/>
                </a:cubicBezTo>
                <a:cubicBezTo>
                  <a:pt x="222" y="64"/>
                  <a:pt x="222" y="70"/>
                  <a:pt x="222" y="70"/>
                </a:cubicBezTo>
                <a:cubicBezTo>
                  <a:pt x="222" y="73"/>
                  <a:pt x="293" y="85"/>
                  <a:pt x="296" y="85"/>
                </a:cubicBezTo>
                <a:cubicBezTo>
                  <a:pt x="301" y="82"/>
                  <a:pt x="305" y="88"/>
                  <a:pt x="305" y="88"/>
                </a:cubicBezTo>
                <a:cubicBezTo>
                  <a:pt x="305" y="94"/>
                  <a:pt x="301" y="97"/>
                  <a:pt x="293" y="100"/>
                </a:cubicBezTo>
                <a:cubicBezTo>
                  <a:pt x="275" y="106"/>
                  <a:pt x="247" y="134"/>
                  <a:pt x="228" y="161"/>
                </a:cubicBezTo>
                <a:cubicBezTo>
                  <a:pt x="219" y="170"/>
                  <a:pt x="219" y="170"/>
                  <a:pt x="219" y="182"/>
                </a:cubicBezTo>
                <a:cubicBezTo>
                  <a:pt x="219" y="198"/>
                  <a:pt x="222" y="213"/>
                  <a:pt x="228" y="228"/>
                </a:cubicBezTo>
                <a:lnTo>
                  <a:pt x="229" y="237"/>
                </a:lnTo>
                <a:lnTo>
                  <a:pt x="235" y="225"/>
                </a:lnTo>
                <a:cubicBezTo>
                  <a:pt x="243" y="204"/>
                  <a:pt x="247" y="198"/>
                  <a:pt x="257" y="179"/>
                </a:cubicBezTo>
                <a:cubicBezTo>
                  <a:pt x="264" y="170"/>
                  <a:pt x="264" y="170"/>
                  <a:pt x="263" y="167"/>
                </a:cubicBezTo>
                <a:cubicBezTo>
                  <a:pt x="260" y="167"/>
                  <a:pt x="260" y="164"/>
                  <a:pt x="260" y="161"/>
                </a:cubicBezTo>
                <a:cubicBezTo>
                  <a:pt x="260" y="158"/>
                  <a:pt x="261" y="158"/>
                  <a:pt x="266" y="152"/>
                </a:cubicBezTo>
                <a:cubicBezTo>
                  <a:pt x="270" y="152"/>
                  <a:pt x="287" y="134"/>
                  <a:pt x="305" y="119"/>
                </a:cubicBezTo>
                <a:lnTo>
                  <a:pt x="342" y="85"/>
                </a:lnTo>
                <a:lnTo>
                  <a:pt x="342" y="76"/>
                </a:lnTo>
                <a:lnTo>
                  <a:pt x="342" y="67"/>
                </a:lnTo>
                <a:lnTo>
                  <a:pt x="348" y="67"/>
                </a:lnTo>
                <a:lnTo>
                  <a:pt x="358" y="67"/>
                </a:lnTo>
                <a:cubicBezTo>
                  <a:pt x="361" y="67"/>
                  <a:pt x="366" y="61"/>
                  <a:pt x="372" y="58"/>
                </a:cubicBezTo>
                <a:cubicBezTo>
                  <a:pt x="376" y="52"/>
                  <a:pt x="380" y="49"/>
                  <a:pt x="380" y="49"/>
                </a:cubicBezTo>
                <a:cubicBezTo>
                  <a:pt x="378" y="46"/>
                  <a:pt x="372" y="46"/>
                  <a:pt x="367" y="46"/>
                </a:cubicBezTo>
                <a:cubicBezTo>
                  <a:pt x="358" y="46"/>
                  <a:pt x="348" y="46"/>
                  <a:pt x="333" y="49"/>
                </a:cubicBezTo>
                <a:cubicBezTo>
                  <a:pt x="307" y="55"/>
                  <a:pt x="301" y="55"/>
                  <a:pt x="290" y="52"/>
                </a:cubicBezTo>
                <a:cubicBezTo>
                  <a:pt x="281" y="49"/>
                  <a:pt x="281" y="49"/>
                  <a:pt x="289" y="46"/>
                </a:cubicBezTo>
                <a:cubicBezTo>
                  <a:pt x="291" y="46"/>
                  <a:pt x="296" y="43"/>
                  <a:pt x="301" y="43"/>
                </a:cubicBezTo>
                <a:lnTo>
                  <a:pt x="310" y="40"/>
                </a:lnTo>
                <a:lnTo>
                  <a:pt x="302" y="40"/>
                </a:lnTo>
                <a:cubicBezTo>
                  <a:pt x="299" y="37"/>
                  <a:pt x="293" y="34"/>
                  <a:pt x="293" y="30"/>
                </a:cubicBezTo>
                <a:cubicBezTo>
                  <a:pt x="289" y="28"/>
                  <a:pt x="284" y="21"/>
                  <a:pt x="284" y="18"/>
                </a:cubicBezTo>
                <a:cubicBezTo>
                  <a:pt x="284" y="18"/>
                  <a:pt x="290" y="18"/>
                  <a:pt x="294" y="21"/>
                </a:cubicBezTo>
                <a:cubicBezTo>
                  <a:pt x="308" y="24"/>
                  <a:pt x="320" y="24"/>
                  <a:pt x="334" y="21"/>
                </a:cubicBezTo>
                <a:cubicBezTo>
                  <a:pt x="348" y="15"/>
                  <a:pt x="367" y="12"/>
                  <a:pt x="378" y="15"/>
                </a:cubicBezTo>
                <a:lnTo>
                  <a:pt x="386" y="18"/>
                </a:lnTo>
                <a:lnTo>
                  <a:pt x="386" y="12"/>
                </a:lnTo>
                <a:cubicBezTo>
                  <a:pt x="386" y="9"/>
                  <a:pt x="386" y="6"/>
                  <a:pt x="389" y="6"/>
                </a:cubicBezTo>
                <a:close/>
                <a:moveTo>
                  <a:pt x="402" y="9"/>
                </a:moveTo>
                <a:cubicBezTo>
                  <a:pt x="398" y="6"/>
                  <a:pt x="395" y="6"/>
                  <a:pt x="392" y="9"/>
                </a:cubicBezTo>
                <a:cubicBezTo>
                  <a:pt x="389" y="12"/>
                  <a:pt x="392" y="18"/>
                  <a:pt x="396" y="18"/>
                </a:cubicBezTo>
                <a:cubicBezTo>
                  <a:pt x="402" y="18"/>
                  <a:pt x="404" y="12"/>
                  <a:pt x="402" y="9"/>
                </a:cubicBezTo>
                <a:close/>
                <a:moveTo>
                  <a:pt x="568" y="12"/>
                </a:moveTo>
                <a:cubicBezTo>
                  <a:pt x="563" y="9"/>
                  <a:pt x="557" y="12"/>
                  <a:pt x="557" y="18"/>
                </a:cubicBezTo>
                <a:cubicBezTo>
                  <a:pt x="557" y="21"/>
                  <a:pt x="562" y="24"/>
                  <a:pt x="566" y="24"/>
                </a:cubicBezTo>
                <a:cubicBezTo>
                  <a:pt x="569" y="21"/>
                  <a:pt x="571" y="15"/>
                  <a:pt x="568" y="12"/>
                </a:cubicBezTo>
                <a:close/>
                <a:moveTo>
                  <a:pt x="384" y="24"/>
                </a:moveTo>
                <a:cubicBezTo>
                  <a:pt x="365" y="21"/>
                  <a:pt x="349" y="21"/>
                  <a:pt x="333" y="24"/>
                </a:cubicBezTo>
                <a:cubicBezTo>
                  <a:pt x="322" y="28"/>
                  <a:pt x="301" y="28"/>
                  <a:pt x="293" y="24"/>
                </a:cubicBezTo>
                <a:cubicBezTo>
                  <a:pt x="291" y="24"/>
                  <a:pt x="291" y="24"/>
                  <a:pt x="293" y="28"/>
                </a:cubicBezTo>
                <a:cubicBezTo>
                  <a:pt x="296" y="30"/>
                  <a:pt x="307" y="34"/>
                  <a:pt x="317" y="34"/>
                </a:cubicBezTo>
                <a:cubicBezTo>
                  <a:pt x="322" y="34"/>
                  <a:pt x="323" y="34"/>
                  <a:pt x="323" y="40"/>
                </a:cubicBezTo>
                <a:cubicBezTo>
                  <a:pt x="323" y="40"/>
                  <a:pt x="319" y="43"/>
                  <a:pt x="301" y="49"/>
                </a:cubicBezTo>
                <a:lnTo>
                  <a:pt x="302" y="49"/>
                </a:lnTo>
                <a:cubicBezTo>
                  <a:pt x="307" y="49"/>
                  <a:pt x="319" y="49"/>
                  <a:pt x="328" y="46"/>
                </a:cubicBezTo>
                <a:cubicBezTo>
                  <a:pt x="352" y="40"/>
                  <a:pt x="365" y="40"/>
                  <a:pt x="375" y="40"/>
                </a:cubicBezTo>
                <a:cubicBezTo>
                  <a:pt x="380" y="43"/>
                  <a:pt x="384" y="43"/>
                  <a:pt x="386" y="43"/>
                </a:cubicBezTo>
                <a:cubicBezTo>
                  <a:pt x="387" y="46"/>
                  <a:pt x="389" y="43"/>
                  <a:pt x="392" y="37"/>
                </a:cubicBezTo>
                <a:cubicBezTo>
                  <a:pt x="395" y="30"/>
                  <a:pt x="395" y="28"/>
                  <a:pt x="395" y="28"/>
                </a:cubicBezTo>
                <a:cubicBezTo>
                  <a:pt x="395" y="24"/>
                  <a:pt x="389" y="24"/>
                  <a:pt x="384" y="24"/>
                </a:cubicBezTo>
                <a:close/>
                <a:moveTo>
                  <a:pt x="232" y="28"/>
                </a:moveTo>
                <a:lnTo>
                  <a:pt x="229" y="24"/>
                </a:lnTo>
                <a:cubicBezTo>
                  <a:pt x="226" y="24"/>
                  <a:pt x="219" y="28"/>
                  <a:pt x="219" y="30"/>
                </a:cubicBezTo>
                <a:cubicBezTo>
                  <a:pt x="219" y="30"/>
                  <a:pt x="226" y="37"/>
                  <a:pt x="229" y="37"/>
                </a:cubicBezTo>
                <a:cubicBezTo>
                  <a:pt x="232" y="34"/>
                  <a:pt x="234" y="30"/>
                  <a:pt x="232" y="28"/>
                </a:cubicBezTo>
                <a:close/>
                <a:moveTo>
                  <a:pt x="551" y="30"/>
                </a:moveTo>
                <a:cubicBezTo>
                  <a:pt x="537" y="28"/>
                  <a:pt x="516" y="28"/>
                  <a:pt x="506" y="30"/>
                </a:cubicBezTo>
                <a:cubicBezTo>
                  <a:pt x="492" y="34"/>
                  <a:pt x="478" y="37"/>
                  <a:pt x="468" y="34"/>
                </a:cubicBezTo>
                <a:lnTo>
                  <a:pt x="462" y="34"/>
                </a:lnTo>
                <a:cubicBezTo>
                  <a:pt x="463" y="40"/>
                  <a:pt x="472" y="40"/>
                  <a:pt x="481" y="43"/>
                </a:cubicBezTo>
                <a:cubicBezTo>
                  <a:pt x="486" y="43"/>
                  <a:pt x="489" y="43"/>
                  <a:pt x="489" y="46"/>
                </a:cubicBezTo>
                <a:cubicBezTo>
                  <a:pt x="489" y="49"/>
                  <a:pt x="489" y="49"/>
                  <a:pt x="475" y="52"/>
                </a:cubicBezTo>
                <a:lnTo>
                  <a:pt x="466" y="58"/>
                </a:lnTo>
                <a:lnTo>
                  <a:pt x="474" y="58"/>
                </a:lnTo>
                <a:cubicBezTo>
                  <a:pt x="477" y="58"/>
                  <a:pt x="489" y="55"/>
                  <a:pt x="500" y="52"/>
                </a:cubicBezTo>
                <a:cubicBezTo>
                  <a:pt x="524" y="49"/>
                  <a:pt x="537" y="46"/>
                  <a:pt x="548" y="49"/>
                </a:cubicBezTo>
                <a:cubicBezTo>
                  <a:pt x="553" y="52"/>
                  <a:pt x="556" y="52"/>
                  <a:pt x="556" y="52"/>
                </a:cubicBezTo>
                <a:cubicBezTo>
                  <a:pt x="559" y="52"/>
                  <a:pt x="562" y="34"/>
                  <a:pt x="562" y="34"/>
                </a:cubicBezTo>
                <a:cubicBezTo>
                  <a:pt x="562" y="30"/>
                  <a:pt x="556" y="30"/>
                  <a:pt x="551" y="30"/>
                </a:cubicBezTo>
                <a:close/>
                <a:moveTo>
                  <a:pt x="222" y="43"/>
                </a:moveTo>
                <a:cubicBezTo>
                  <a:pt x="222" y="43"/>
                  <a:pt x="199" y="43"/>
                  <a:pt x="187" y="49"/>
                </a:cubicBezTo>
                <a:cubicBezTo>
                  <a:pt x="155" y="55"/>
                  <a:pt x="152" y="58"/>
                  <a:pt x="140" y="55"/>
                </a:cubicBezTo>
                <a:cubicBezTo>
                  <a:pt x="135" y="55"/>
                  <a:pt x="128" y="52"/>
                  <a:pt x="128" y="52"/>
                </a:cubicBezTo>
                <a:cubicBezTo>
                  <a:pt x="125" y="55"/>
                  <a:pt x="135" y="58"/>
                  <a:pt x="144" y="64"/>
                </a:cubicBezTo>
                <a:lnTo>
                  <a:pt x="158" y="70"/>
                </a:lnTo>
                <a:lnTo>
                  <a:pt x="150" y="70"/>
                </a:lnTo>
                <a:cubicBezTo>
                  <a:pt x="144" y="73"/>
                  <a:pt x="135" y="76"/>
                  <a:pt x="128" y="76"/>
                </a:cubicBezTo>
                <a:lnTo>
                  <a:pt x="117" y="76"/>
                </a:lnTo>
                <a:lnTo>
                  <a:pt x="121" y="79"/>
                </a:lnTo>
                <a:cubicBezTo>
                  <a:pt x="129" y="85"/>
                  <a:pt x="147" y="82"/>
                  <a:pt x="176" y="76"/>
                </a:cubicBezTo>
                <a:cubicBezTo>
                  <a:pt x="190" y="70"/>
                  <a:pt x="193" y="70"/>
                  <a:pt x="204" y="70"/>
                </a:cubicBezTo>
                <a:lnTo>
                  <a:pt x="217" y="73"/>
                </a:lnTo>
                <a:lnTo>
                  <a:pt x="219" y="58"/>
                </a:lnTo>
                <a:cubicBezTo>
                  <a:pt x="222" y="52"/>
                  <a:pt x="222" y="46"/>
                  <a:pt x="222" y="43"/>
                </a:cubicBezTo>
                <a:close/>
                <a:moveTo>
                  <a:pt x="386" y="52"/>
                </a:moveTo>
                <a:lnTo>
                  <a:pt x="386" y="49"/>
                </a:lnTo>
                <a:cubicBezTo>
                  <a:pt x="384" y="49"/>
                  <a:pt x="384" y="49"/>
                  <a:pt x="384" y="52"/>
                </a:cubicBezTo>
                <a:cubicBezTo>
                  <a:pt x="378" y="67"/>
                  <a:pt x="378" y="67"/>
                  <a:pt x="380" y="67"/>
                </a:cubicBezTo>
                <a:cubicBezTo>
                  <a:pt x="381" y="67"/>
                  <a:pt x="384" y="64"/>
                  <a:pt x="384" y="61"/>
                </a:cubicBezTo>
                <a:cubicBezTo>
                  <a:pt x="386" y="58"/>
                  <a:pt x="386" y="52"/>
                  <a:pt x="386" y="52"/>
                </a:cubicBezTo>
                <a:close/>
                <a:moveTo>
                  <a:pt x="416" y="73"/>
                </a:moveTo>
                <a:cubicBezTo>
                  <a:pt x="404" y="61"/>
                  <a:pt x="392" y="55"/>
                  <a:pt x="390" y="55"/>
                </a:cubicBezTo>
                <a:cubicBezTo>
                  <a:pt x="389" y="55"/>
                  <a:pt x="386" y="70"/>
                  <a:pt x="387" y="70"/>
                </a:cubicBezTo>
                <a:cubicBezTo>
                  <a:pt x="389" y="70"/>
                  <a:pt x="393" y="70"/>
                  <a:pt x="396" y="73"/>
                </a:cubicBezTo>
                <a:cubicBezTo>
                  <a:pt x="402" y="73"/>
                  <a:pt x="405" y="76"/>
                  <a:pt x="408" y="79"/>
                </a:cubicBezTo>
                <a:lnTo>
                  <a:pt x="412" y="79"/>
                </a:lnTo>
                <a:lnTo>
                  <a:pt x="405" y="91"/>
                </a:lnTo>
                <a:cubicBezTo>
                  <a:pt x="404" y="97"/>
                  <a:pt x="401" y="106"/>
                  <a:pt x="401" y="106"/>
                </a:cubicBezTo>
                <a:cubicBezTo>
                  <a:pt x="402" y="106"/>
                  <a:pt x="440" y="91"/>
                  <a:pt x="440" y="88"/>
                </a:cubicBezTo>
                <a:cubicBezTo>
                  <a:pt x="440" y="88"/>
                  <a:pt x="428" y="79"/>
                  <a:pt x="416" y="73"/>
                </a:cubicBezTo>
                <a:close/>
                <a:moveTo>
                  <a:pt x="554" y="58"/>
                </a:moveTo>
                <a:lnTo>
                  <a:pt x="551" y="58"/>
                </a:lnTo>
                <a:cubicBezTo>
                  <a:pt x="550" y="58"/>
                  <a:pt x="546" y="70"/>
                  <a:pt x="544" y="79"/>
                </a:cubicBezTo>
                <a:cubicBezTo>
                  <a:pt x="541" y="91"/>
                  <a:pt x="537" y="100"/>
                  <a:pt x="537" y="104"/>
                </a:cubicBezTo>
                <a:cubicBezTo>
                  <a:pt x="535" y="106"/>
                  <a:pt x="537" y="106"/>
                  <a:pt x="537" y="106"/>
                </a:cubicBezTo>
                <a:cubicBezTo>
                  <a:pt x="542" y="104"/>
                  <a:pt x="544" y="100"/>
                  <a:pt x="545" y="91"/>
                </a:cubicBezTo>
                <a:cubicBezTo>
                  <a:pt x="546" y="88"/>
                  <a:pt x="550" y="79"/>
                  <a:pt x="553" y="73"/>
                </a:cubicBezTo>
                <a:cubicBezTo>
                  <a:pt x="553" y="67"/>
                  <a:pt x="554" y="61"/>
                  <a:pt x="554" y="58"/>
                </a:cubicBezTo>
                <a:close/>
                <a:moveTo>
                  <a:pt x="610" y="79"/>
                </a:moveTo>
                <a:cubicBezTo>
                  <a:pt x="610" y="79"/>
                  <a:pt x="600" y="76"/>
                  <a:pt x="586" y="70"/>
                </a:cubicBezTo>
                <a:cubicBezTo>
                  <a:pt x="569" y="61"/>
                  <a:pt x="560" y="58"/>
                  <a:pt x="560" y="61"/>
                </a:cubicBezTo>
                <a:cubicBezTo>
                  <a:pt x="557" y="70"/>
                  <a:pt x="550" y="97"/>
                  <a:pt x="550" y="97"/>
                </a:cubicBezTo>
                <a:cubicBezTo>
                  <a:pt x="550" y="100"/>
                  <a:pt x="610" y="82"/>
                  <a:pt x="610" y="79"/>
                </a:cubicBezTo>
                <a:close/>
                <a:moveTo>
                  <a:pt x="375" y="64"/>
                </a:moveTo>
                <a:cubicBezTo>
                  <a:pt x="375" y="61"/>
                  <a:pt x="375" y="58"/>
                  <a:pt x="372" y="61"/>
                </a:cubicBezTo>
                <a:lnTo>
                  <a:pt x="372" y="67"/>
                </a:lnTo>
                <a:cubicBezTo>
                  <a:pt x="372" y="67"/>
                  <a:pt x="374" y="67"/>
                  <a:pt x="375" y="64"/>
                </a:cubicBezTo>
                <a:close/>
                <a:moveTo>
                  <a:pt x="537" y="85"/>
                </a:moveTo>
                <a:cubicBezTo>
                  <a:pt x="542" y="73"/>
                  <a:pt x="544" y="64"/>
                  <a:pt x="544" y="64"/>
                </a:cubicBezTo>
                <a:cubicBezTo>
                  <a:pt x="544" y="64"/>
                  <a:pt x="468" y="121"/>
                  <a:pt x="462" y="127"/>
                </a:cubicBezTo>
                <a:cubicBezTo>
                  <a:pt x="464" y="126"/>
                  <a:pt x="470" y="125"/>
                  <a:pt x="475" y="125"/>
                </a:cubicBezTo>
                <a:cubicBezTo>
                  <a:pt x="512" y="113"/>
                  <a:pt x="527" y="106"/>
                  <a:pt x="528" y="106"/>
                </a:cubicBezTo>
                <a:cubicBezTo>
                  <a:pt x="530" y="106"/>
                  <a:pt x="535" y="94"/>
                  <a:pt x="537" y="85"/>
                </a:cubicBezTo>
                <a:close/>
                <a:moveTo>
                  <a:pt x="365" y="79"/>
                </a:moveTo>
                <a:lnTo>
                  <a:pt x="365" y="70"/>
                </a:lnTo>
                <a:lnTo>
                  <a:pt x="358" y="70"/>
                </a:lnTo>
                <a:cubicBezTo>
                  <a:pt x="351" y="70"/>
                  <a:pt x="349" y="70"/>
                  <a:pt x="352" y="73"/>
                </a:cubicBezTo>
                <a:lnTo>
                  <a:pt x="352" y="85"/>
                </a:lnTo>
                <a:lnTo>
                  <a:pt x="355" y="88"/>
                </a:lnTo>
                <a:lnTo>
                  <a:pt x="355" y="79"/>
                </a:lnTo>
                <a:cubicBezTo>
                  <a:pt x="358" y="73"/>
                  <a:pt x="355" y="73"/>
                  <a:pt x="358" y="73"/>
                </a:cubicBezTo>
                <a:lnTo>
                  <a:pt x="358" y="79"/>
                </a:lnTo>
                <a:cubicBezTo>
                  <a:pt x="358" y="91"/>
                  <a:pt x="361" y="88"/>
                  <a:pt x="365" y="79"/>
                </a:cubicBezTo>
                <a:close/>
                <a:moveTo>
                  <a:pt x="372" y="73"/>
                </a:moveTo>
                <a:cubicBezTo>
                  <a:pt x="371" y="70"/>
                  <a:pt x="369" y="70"/>
                  <a:pt x="369" y="70"/>
                </a:cubicBezTo>
                <a:cubicBezTo>
                  <a:pt x="367" y="70"/>
                  <a:pt x="367" y="73"/>
                  <a:pt x="367" y="79"/>
                </a:cubicBezTo>
                <a:lnTo>
                  <a:pt x="367" y="91"/>
                </a:lnTo>
                <a:lnTo>
                  <a:pt x="371" y="82"/>
                </a:lnTo>
                <a:cubicBezTo>
                  <a:pt x="371" y="79"/>
                  <a:pt x="372" y="73"/>
                  <a:pt x="372" y="73"/>
                </a:cubicBezTo>
                <a:close/>
                <a:moveTo>
                  <a:pt x="348" y="79"/>
                </a:moveTo>
                <a:lnTo>
                  <a:pt x="348" y="73"/>
                </a:lnTo>
                <a:cubicBezTo>
                  <a:pt x="346" y="73"/>
                  <a:pt x="346" y="76"/>
                  <a:pt x="346" y="79"/>
                </a:cubicBezTo>
                <a:cubicBezTo>
                  <a:pt x="346" y="85"/>
                  <a:pt x="346" y="88"/>
                  <a:pt x="348" y="88"/>
                </a:cubicBezTo>
                <a:lnTo>
                  <a:pt x="348" y="79"/>
                </a:lnTo>
                <a:close/>
                <a:moveTo>
                  <a:pt x="380" y="76"/>
                </a:moveTo>
                <a:cubicBezTo>
                  <a:pt x="381" y="73"/>
                  <a:pt x="381" y="73"/>
                  <a:pt x="376" y="73"/>
                </a:cubicBezTo>
                <a:cubicBezTo>
                  <a:pt x="376" y="73"/>
                  <a:pt x="375" y="73"/>
                  <a:pt x="375" y="76"/>
                </a:cubicBezTo>
                <a:lnTo>
                  <a:pt x="375" y="85"/>
                </a:lnTo>
                <a:cubicBezTo>
                  <a:pt x="374" y="88"/>
                  <a:pt x="375" y="88"/>
                  <a:pt x="375" y="88"/>
                </a:cubicBezTo>
                <a:cubicBezTo>
                  <a:pt x="376" y="88"/>
                  <a:pt x="376" y="88"/>
                  <a:pt x="376" y="82"/>
                </a:cubicBezTo>
                <a:cubicBezTo>
                  <a:pt x="376" y="79"/>
                  <a:pt x="378" y="76"/>
                  <a:pt x="380" y="76"/>
                </a:cubicBezTo>
                <a:close/>
                <a:moveTo>
                  <a:pt x="396" y="79"/>
                </a:moveTo>
                <a:cubicBezTo>
                  <a:pt x="395" y="78"/>
                  <a:pt x="393" y="78"/>
                  <a:pt x="392" y="77"/>
                </a:cubicBezTo>
                <a:cubicBezTo>
                  <a:pt x="393" y="79"/>
                  <a:pt x="392" y="82"/>
                  <a:pt x="389" y="88"/>
                </a:cubicBezTo>
                <a:cubicBezTo>
                  <a:pt x="387" y="88"/>
                  <a:pt x="386" y="94"/>
                  <a:pt x="387" y="94"/>
                </a:cubicBezTo>
                <a:cubicBezTo>
                  <a:pt x="389" y="94"/>
                  <a:pt x="389" y="94"/>
                  <a:pt x="393" y="88"/>
                </a:cubicBezTo>
                <a:cubicBezTo>
                  <a:pt x="396" y="79"/>
                  <a:pt x="401" y="79"/>
                  <a:pt x="401" y="82"/>
                </a:cubicBezTo>
                <a:cubicBezTo>
                  <a:pt x="401" y="82"/>
                  <a:pt x="398" y="88"/>
                  <a:pt x="396" y="88"/>
                </a:cubicBezTo>
                <a:cubicBezTo>
                  <a:pt x="395" y="94"/>
                  <a:pt x="395" y="97"/>
                  <a:pt x="395" y="97"/>
                </a:cubicBezTo>
                <a:cubicBezTo>
                  <a:pt x="395" y="97"/>
                  <a:pt x="396" y="97"/>
                  <a:pt x="401" y="91"/>
                </a:cubicBezTo>
                <a:cubicBezTo>
                  <a:pt x="404" y="88"/>
                  <a:pt x="404" y="82"/>
                  <a:pt x="404" y="82"/>
                </a:cubicBezTo>
                <a:cubicBezTo>
                  <a:pt x="404" y="82"/>
                  <a:pt x="402" y="79"/>
                  <a:pt x="396" y="79"/>
                </a:cubicBezTo>
                <a:close/>
                <a:moveTo>
                  <a:pt x="389" y="76"/>
                </a:moveTo>
                <a:cubicBezTo>
                  <a:pt x="385" y="75"/>
                  <a:pt x="383" y="74"/>
                  <a:pt x="384" y="76"/>
                </a:cubicBezTo>
                <a:cubicBezTo>
                  <a:pt x="384" y="76"/>
                  <a:pt x="384" y="79"/>
                  <a:pt x="383" y="82"/>
                </a:cubicBezTo>
                <a:cubicBezTo>
                  <a:pt x="380" y="91"/>
                  <a:pt x="383" y="94"/>
                  <a:pt x="386" y="85"/>
                </a:cubicBezTo>
                <a:cubicBezTo>
                  <a:pt x="386" y="79"/>
                  <a:pt x="389" y="76"/>
                  <a:pt x="389" y="76"/>
                </a:cubicBezTo>
                <a:close/>
                <a:moveTo>
                  <a:pt x="214" y="79"/>
                </a:moveTo>
                <a:cubicBezTo>
                  <a:pt x="214" y="73"/>
                  <a:pt x="211" y="79"/>
                  <a:pt x="210" y="85"/>
                </a:cubicBezTo>
                <a:cubicBezTo>
                  <a:pt x="208" y="88"/>
                  <a:pt x="207" y="97"/>
                  <a:pt x="204" y="100"/>
                </a:cubicBezTo>
                <a:cubicBezTo>
                  <a:pt x="201" y="109"/>
                  <a:pt x="201" y="113"/>
                  <a:pt x="205" y="109"/>
                </a:cubicBezTo>
                <a:cubicBezTo>
                  <a:pt x="207" y="109"/>
                  <a:pt x="214" y="85"/>
                  <a:pt x="214" y="79"/>
                </a:cubicBezTo>
                <a:close/>
                <a:moveTo>
                  <a:pt x="249" y="82"/>
                </a:moveTo>
                <a:cubicBezTo>
                  <a:pt x="235" y="79"/>
                  <a:pt x="222" y="76"/>
                  <a:pt x="222" y="76"/>
                </a:cubicBezTo>
                <a:cubicBezTo>
                  <a:pt x="219" y="76"/>
                  <a:pt x="219" y="79"/>
                  <a:pt x="219" y="82"/>
                </a:cubicBezTo>
                <a:lnTo>
                  <a:pt x="214" y="97"/>
                </a:lnTo>
                <a:cubicBezTo>
                  <a:pt x="213" y="104"/>
                  <a:pt x="211" y="106"/>
                  <a:pt x="211" y="106"/>
                </a:cubicBezTo>
                <a:cubicBezTo>
                  <a:pt x="213" y="106"/>
                  <a:pt x="229" y="104"/>
                  <a:pt x="247" y="97"/>
                </a:cubicBezTo>
                <a:cubicBezTo>
                  <a:pt x="266" y="91"/>
                  <a:pt x="281" y="88"/>
                  <a:pt x="279" y="88"/>
                </a:cubicBezTo>
                <a:cubicBezTo>
                  <a:pt x="278" y="88"/>
                  <a:pt x="264" y="85"/>
                  <a:pt x="249" y="82"/>
                </a:cubicBezTo>
                <a:close/>
                <a:moveTo>
                  <a:pt x="625" y="85"/>
                </a:moveTo>
                <a:cubicBezTo>
                  <a:pt x="625" y="85"/>
                  <a:pt x="625" y="82"/>
                  <a:pt x="624" y="85"/>
                </a:cubicBezTo>
                <a:cubicBezTo>
                  <a:pt x="620" y="85"/>
                  <a:pt x="534" y="109"/>
                  <a:pt x="460" y="134"/>
                </a:cubicBezTo>
                <a:cubicBezTo>
                  <a:pt x="443" y="140"/>
                  <a:pt x="437" y="143"/>
                  <a:pt x="439" y="149"/>
                </a:cubicBezTo>
                <a:cubicBezTo>
                  <a:pt x="439" y="152"/>
                  <a:pt x="440" y="152"/>
                  <a:pt x="445" y="152"/>
                </a:cubicBezTo>
                <a:cubicBezTo>
                  <a:pt x="450" y="152"/>
                  <a:pt x="459" y="149"/>
                  <a:pt x="481" y="140"/>
                </a:cubicBezTo>
                <a:cubicBezTo>
                  <a:pt x="499" y="134"/>
                  <a:pt x="534" y="122"/>
                  <a:pt x="560" y="115"/>
                </a:cubicBezTo>
                <a:cubicBezTo>
                  <a:pt x="586" y="106"/>
                  <a:pt x="609" y="97"/>
                  <a:pt x="615" y="94"/>
                </a:cubicBezTo>
                <a:cubicBezTo>
                  <a:pt x="624" y="91"/>
                  <a:pt x="625" y="88"/>
                  <a:pt x="625" y="85"/>
                </a:cubicBezTo>
                <a:close/>
                <a:moveTo>
                  <a:pt x="201" y="97"/>
                </a:moveTo>
                <a:cubicBezTo>
                  <a:pt x="201" y="91"/>
                  <a:pt x="204" y="88"/>
                  <a:pt x="204" y="88"/>
                </a:cubicBezTo>
                <a:cubicBezTo>
                  <a:pt x="202" y="88"/>
                  <a:pt x="155" y="122"/>
                  <a:pt x="153" y="125"/>
                </a:cubicBezTo>
                <a:lnTo>
                  <a:pt x="156" y="125"/>
                </a:lnTo>
                <a:cubicBezTo>
                  <a:pt x="182" y="115"/>
                  <a:pt x="196" y="113"/>
                  <a:pt x="196" y="113"/>
                </a:cubicBezTo>
                <a:cubicBezTo>
                  <a:pt x="196" y="113"/>
                  <a:pt x="199" y="106"/>
                  <a:pt x="201" y="97"/>
                </a:cubicBezTo>
                <a:close/>
                <a:moveTo>
                  <a:pt x="301" y="91"/>
                </a:moveTo>
                <a:lnTo>
                  <a:pt x="301" y="88"/>
                </a:lnTo>
                <a:cubicBezTo>
                  <a:pt x="299" y="88"/>
                  <a:pt x="301" y="88"/>
                  <a:pt x="240" y="106"/>
                </a:cubicBezTo>
                <a:cubicBezTo>
                  <a:pt x="211" y="113"/>
                  <a:pt x="182" y="122"/>
                  <a:pt x="170" y="125"/>
                </a:cubicBezTo>
                <a:cubicBezTo>
                  <a:pt x="135" y="134"/>
                  <a:pt x="135" y="134"/>
                  <a:pt x="134" y="137"/>
                </a:cubicBezTo>
                <a:cubicBezTo>
                  <a:pt x="131" y="140"/>
                  <a:pt x="131" y="143"/>
                  <a:pt x="137" y="143"/>
                </a:cubicBezTo>
                <a:cubicBezTo>
                  <a:pt x="137" y="143"/>
                  <a:pt x="153" y="140"/>
                  <a:pt x="250" y="109"/>
                </a:cubicBezTo>
                <a:cubicBezTo>
                  <a:pt x="296" y="94"/>
                  <a:pt x="301" y="94"/>
                  <a:pt x="301" y="91"/>
                </a:cubicBezTo>
                <a:close/>
                <a:moveTo>
                  <a:pt x="348" y="94"/>
                </a:moveTo>
                <a:lnTo>
                  <a:pt x="342" y="94"/>
                </a:lnTo>
                <a:cubicBezTo>
                  <a:pt x="340" y="91"/>
                  <a:pt x="331" y="100"/>
                  <a:pt x="310" y="119"/>
                </a:cubicBezTo>
                <a:cubicBezTo>
                  <a:pt x="294" y="134"/>
                  <a:pt x="282" y="146"/>
                  <a:pt x="282" y="146"/>
                </a:cubicBezTo>
                <a:cubicBezTo>
                  <a:pt x="282" y="146"/>
                  <a:pt x="292" y="143"/>
                  <a:pt x="301" y="140"/>
                </a:cubicBezTo>
                <a:lnTo>
                  <a:pt x="322" y="134"/>
                </a:lnTo>
                <a:lnTo>
                  <a:pt x="337" y="115"/>
                </a:lnTo>
                <a:cubicBezTo>
                  <a:pt x="348" y="97"/>
                  <a:pt x="349" y="94"/>
                  <a:pt x="348" y="94"/>
                </a:cubicBezTo>
                <a:close/>
                <a:moveTo>
                  <a:pt x="358" y="109"/>
                </a:moveTo>
                <a:lnTo>
                  <a:pt x="365" y="94"/>
                </a:lnTo>
                <a:lnTo>
                  <a:pt x="358" y="94"/>
                </a:lnTo>
                <a:cubicBezTo>
                  <a:pt x="358" y="94"/>
                  <a:pt x="355" y="97"/>
                  <a:pt x="343" y="113"/>
                </a:cubicBezTo>
                <a:cubicBezTo>
                  <a:pt x="337" y="122"/>
                  <a:pt x="331" y="128"/>
                  <a:pt x="331" y="128"/>
                </a:cubicBezTo>
                <a:cubicBezTo>
                  <a:pt x="331" y="131"/>
                  <a:pt x="337" y="128"/>
                  <a:pt x="343" y="125"/>
                </a:cubicBezTo>
                <a:lnTo>
                  <a:pt x="355" y="122"/>
                </a:lnTo>
                <a:lnTo>
                  <a:pt x="358" y="109"/>
                </a:lnTo>
                <a:close/>
                <a:moveTo>
                  <a:pt x="372" y="97"/>
                </a:moveTo>
                <a:cubicBezTo>
                  <a:pt x="374" y="94"/>
                  <a:pt x="372" y="94"/>
                  <a:pt x="372" y="94"/>
                </a:cubicBezTo>
                <a:cubicBezTo>
                  <a:pt x="371" y="94"/>
                  <a:pt x="367" y="97"/>
                  <a:pt x="367" y="106"/>
                </a:cubicBezTo>
                <a:cubicBezTo>
                  <a:pt x="365" y="109"/>
                  <a:pt x="363" y="115"/>
                  <a:pt x="361" y="115"/>
                </a:cubicBezTo>
                <a:cubicBezTo>
                  <a:pt x="361" y="119"/>
                  <a:pt x="363" y="119"/>
                  <a:pt x="365" y="119"/>
                </a:cubicBezTo>
                <a:cubicBezTo>
                  <a:pt x="366" y="119"/>
                  <a:pt x="367" y="115"/>
                  <a:pt x="372" y="97"/>
                </a:cubicBezTo>
                <a:close/>
                <a:moveTo>
                  <a:pt x="450" y="97"/>
                </a:moveTo>
                <a:cubicBezTo>
                  <a:pt x="454" y="91"/>
                  <a:pt x="439" y="97"/>
                  <a:pt x="401" y="113"/>
                </a:cubicBezTo>
                <a:cubicBezTo>
                  <a:pt x="375" y="119"/>
                  <a:pt x="339" y="134"/>
                  <a:pt x="319" y="140"/>
                </a:cubicBezTo>
                <a:cubicBezTo>
                  <a:pt x="270" y="158"/>
                  <a:pt x="264" y="161"/>
                  <a:pt x="264" y="161"/>
                </a:cubicBezTo>
                <a:cubicBezTo>
                  <a:pt x="264" y="164"/>
                  <a:pt x="269" y="164"/>
                  <a:pt x="275" y="164"/>
                </a:cubicBezTo>
                <a:cubicBezTo>
                  <a:pt x="278" y="164"/>
                  <a:pt x="299" y="155"/>
                  <a:pt x="325" y="146"/>
                </a:cubicBezTo>
                <a:cubicBezTo>
                  <a:pt x="348" y="134"/>
                  <a:pt x="386" y="122"/>
                  <a:pt x="410" y="113"/>
                </a:cubicBezTo>
                <a:cubicBezTo>
                  <a:pt x="431" y="106"/>
                  <a:pt x="450" y="97"/>
                  <a:pt x="450" y="97"/>
                </a:cubicBezTo>
                <a:close/>
                <a:moveTo>
                  <a:pt x="395" y="104"/>
                </a:moveTo>
                <a:cubicBezTo>
                  <a:pt x="386" y="97"/>
                  <a:pt x="376" y="94"/>
                  <a:pt x="376" y="97"/>
                </a:cubicBezTo>
                <a:cubicBezTo>
                  <a:pt x="376" y="97"/>
                  <a:pt x="376" y="104"/>
                  <a:pt x="375" y="106"/>
                </a:cubicBezTo>
                <a:cubicBezTo>
                  <a:pt x="374" y="113"/>
                  <a:pt x="372" y="115"/>
                  <a:pt x="372" y="115"/>
                </a:cubicBezTo>
                <a:cubicBezTo>
                  <a:pt x="372" y="115"/>
                  <a:pt x="378" y="115"/>
                  <a:pt x="386" y="113"/>
                </a:cubicBezTo>
                <a:lnTo>
                  <a:pt x="398" y="106"/>
                </a:lnTo>
                <a:lnTo>
                  <a:pt x="395" y="104"/>
                </a:lnTo>
                <a:close/>
                <a:moveTo>
                  <a:pt x="593" y="113"/>
                </a:moveTo>
                <a:cubicBezTo>
                  <a:pt x="600" y="106"/>
                  <a:pt x="601" y="104"/>
                  <a:pt x="601" y="104"/>
                </a:cubicBezTo>
                <a:cubicBezTo>
                  <a:pt x="601" y="104"/>
                  <a:pt x="598" y="104"/>
                  <a:pt x="591" y="106"/>
                </a:cubicBezTo>
                <a:lnTo>
                  <a:pt x="583" y="110"/>
                </a:lnTo>
                <a:lnTo>
                  <a:pt x="560" y="140"/>
                </a:lnTo>
                <a:cubicBezTo>
                  <a:pt x="546" y="155"/>
                  <a:pt x="534" y="170"/>
                  <a:pt x="534" y="170"/>
                </a:cubicBezTo>
                <a:cubicBezTo>
                  <a:pt x="534" y="170"/>
                  <a:pt x="543" y="158"/>
                  <a:pt x="554" y="143"/>
                </a:cubicBezTo>
                <a:cubicBezTo>
                  <a:pt x="563" y="128"/>
                  <a:pt x="573" y="115"/>
                  <a:pt x="571" y="115"/>
                </a:cubicBezTo>
                <a:lnTo>
                  <a:pt x="568" y="115"/>
                </a:lnTo>
                <a:cubicBezTo>
                  <a:pt x="563" y="115"/>
                  <a:pt x="559" y="122"/>
                  <a:pt x="546" y="140"/>
                </a:cubicBezTo>
                <a:cubicBezTo>
                  <a:pt x="537" y="152"/>
                  <a:pt x="530" y="161"/>
                  <a:pt x="528" y="161"/>
                </a:cubicBezTo>
                <a:cubicBezTo>
                  <a:pt x="527" y="161"/>
                  <a:pt x="528" y="161"/>
                  <a:pt x="543" y="140"/>
                </a:cubicBezTo>
                <a:cubicBezTo>
                  <a:pt x="550" y="128"/>
                  <a:pt x="556" y="119"/>
                  <a:pt x="556" y="119"/>
                </a:cubicBezTo>
                <a:cubicBezTo>
                  <a:pt x="553" y="119"/>
                  <a:pt x="546" y="125"/>
                  <a:pt x="534" y="143"/>
                </a:cubicBezTo>
                <a:cubicBezTo>
                  <a:pt x="510" y="173"/>
                  <a:pt x="509" y="176"/>
                  <a:pt x="528" y="143"/>
                </a:cubicBezTo>
                <a:cubicBezTo>
                  <a:pt x="537" y="134"/>
                  <a:pt x="542" y="125"/>
                  <a:pt x="542" y="125"/>
                </a:cubicBezTo>
                <a:lnTo>
                  <a:pt x="537" y="125"/>
                </a:lnTo>
                <a:cubicBezTo>
                  <a:pt x="534" y="125"/>
                  <a:pt x="528" y="134"/>
                  <a:pt x="521" y="146"/>
                </a:cubicBezTo>
                <a:cubicBezTo>
                  <a:pt x="513" y="155"/>
                  <a:pt x="506" y="164"/>
                  <a:pt x="506" y="164"/>
                </a:cubicBezTo>
                <a:cubicBezTo>
                  <a:pt x="506" y="164"/>
                  <a:pt x="515" y="152"/>
                  <a:pt x="524" y="134"/>
                </a:cubicBezTo>
                <a:cubicBezTo>
                  <a:pt x="525" y="131"/>
                  <a:pt x="524" y="131"/>
                  <a:pt x="524" y="131"/>
                </a:cubicBezTo>
                <a:cubicBezTo>
                  <a:pt x="524" y="131"/>
                  <a:pt x="518" y="137"/>
                  <a:pt x="510" y="146"/>
                </a:cubicBezTo>
                <a:cubicBezTo>
                  <a:pt x="495" y="170"/>
                  <a:pt x="495" y="170"/>
                  <a:pt x="509" y="146"/>
                </a:cubicBezTo>
                <a:cubicBezTo>
                  <a:pt x="512" y="137"/>
                  <a:pt x="515" y="134"/>
                  <a:pt x="515" y="134"/>
                </a:cubicBezTo>
                <a:cubicBezTo>
                  <a:pt x="512" y="134"/>
                  <a:pt x="506" y="137"/>
                  <a:pt x="499" y="149"/>
                </a:cubicBezTo>
                <a:cubicBezTo>
                  <a:pt x="496" y="155"/>
                  <a:pt x="492" y="161"/>
                  <a:pt x="492" y="161"/>
                </a:cubicBezTo>
                <a:cubicBezTo>
                  <a:pt x="489" y="161"/>
                  <a:pt x="495" y="155"/>
                  <a:pt x="496" y="149"/>
                </a:cubicBezTo>
                <a:cubicBezTo>
                  <a:pt x="501" y="140"/>
                  <a:pt x="502" y="137"/>
                  <a:pt x="499" y="137"/>
                </a:cubicBezTo>
                <a:cubicBezTo>
                  <a:pt x="498" y="140"/>
                  <a:pt x="495" y="143"/>
                  <a:pt x="489" y="152"/>
                </a:cubicBezTo>
                <a:cubicBezTo>
                  <a:pt x="484" y="158"/>
                  <a:pt x="480" y="161"/>
                  <a:pt x="478" y="161"/>
                </a:cubicBezTo>
                <a:cubicBezTo>
                  <a:pt x="478" y="161"/>
                  <a:pt x="481" y="158"/>
                  <a:pt x="484" y="152"/>
                </a:cubicBezTo>
                <a:cubicBezTo>
                  <a:pt x="489" y="143"/>
                  <a:pt x="489" y="143"/>
                  <a:pt x="486" y="143"/>
                </a:cubicBezTo>
                <a:cubicBezTo>
                  <a:pt x="484" y="143"/>
                  <a:pt x="481" y="146"/>
                  <a:pt x="478" y="152"/>
                </a:cubicBezTo>
                <a:cubicBezTo>
                  <a:pt x="472" y="161"/>
                  <a:pt x="471" y="161"/>
                  <a:pt x="475" y="152"/>
                </a:cubicBezTo>
                <a:cubicBezTo>
                  <a:pt x="478" y="143"/>
                  <a:pt x="474" y="143"/>
                  <a:pt x="468" y="155"/>
                </a:cubicBezTo>
                <a:cubicBezTo>
                  <a:pt x="466" y="158"/>
                  <a:pt x="465" y="161"/>
                  <a:pt x="465" y="158"/>
                </a:cubicBezTo>
                <a:cubicBezTo>
                  <a:pt x="465" y="158"/>
                  <a:pt x="465" y="155"/>
                  <a:pt x="466" y="152"/>
                </a:cubicBezTo>
                <a:cubicBezTo>
                  <a:pt x="463" y="152"/>
                  <a:pt x="460" y="152"/>
                  <a:pt x="460" y="155"/>
                </a:cubicBezTo>
                <a:cubicBezTo>
                  <a:pt x="459" y="156"/>
                  <a:pt x="459" y="157"/>
                  <a:pt x="459" y="158"/>
                </a:cubicBezTo>
                <a:cubicBezTo>
                  <a:pt x="459" y="155"/>
                  <a:pt x="459" y="152"/>
                  <a:pt x="457" y="152"/>
                </a:cubicBezTo>
                <a:cubicBezTo>
                  <a:pt x="442" y="152"/>
                  <a:pt x="421" y="201"/>
                  <a:pt x="412" y="249"/>
                </a:cubicBezTo>
                <a:cubicBezTo>
                  <a:pt x="410" y="264"/>
                  <a:pt x="408" y="274"/>
                  <a:pt x="408" y="292"/>
                </a:cubicBezTo>
                <a:cubicBezTo>
                  <a:pt x="408" y="325"/>
                  <a:pt x="413" y="346"/>
                  <a:pt x="425" y="367"/>
                </a:cubicBezTo>
                <a:lnTo>
                  <a:pt x="431" y="383"/>
                </a:lnTo>
                <a:lnTo>
                  <a:pt x="433" y="373"/>
                </a:lnTo>
                <a:cubicBezTo>
                  <a:pt x="434" y="367"/>
                  <a:pt x="434" y="362"/>
                  <a:pt x="434" y="358"/>
                </a:cubicBezTo>
                <a:cubicBezTo>
                  <a:pt x="433" y="355"/>
                  <a:pt x="433" y="352"/>
                  <a:pt x="434" y="355"/>
                </a:cubicBezTo>
                <a:cubicBezTo>
                  <a:pt x="437" y="358"/>
                  <a:pt x="439" y="355"/>
                  <a:pt x="439" y="346"/>
                </a:cubicBezTo>
                <a:lnTo>
                  <a:pt x="439" y="343"/>
                </a:lnTo>
                <a:cubicBezTo>
                  <a:pt x="440" y="346"/>
                  <a:pt x="442" y="349"/>
                  <a:pt x="445" y="343"/>
                </a:cubicBezTo>
                <a:cubicBezTo>
                  <a:pt x="446" y="340"/>
                  <a:pt x="446" y="337"/>
                  <a:pt x="445" y="331"/>
                </a:cubicBezTo>
                <a:cubicBezTo>
                  <a:pt x="442" y="319"/>
                  <a:pt x="443" y="319"/>
                  <a:pt x="448" y="328"/>
                </a:cubicBezTo>
                <a:cubicBezTo>
                  <a:pt x="450" y="337"/>
                  <a:pt x="450" y="337"/>
                  <a:pt x="452" y="337"/>
                </a:cubicBezTo>
                <a:cubicBezTo>
                  <a:pt x="455" y="334"/>
                  <a:pt x="455" y="334"/>
                  <a:pt x="452" y="319"/>
                </a:cubicBezTo>
                <a:cubicBezTo>
                  <a:pt x="451" y="310"/>
                  <a:pt x="451" y="304"/>
                  <a:pt x="451" y="304"/>
                </a:cubicBezTo>
                <a:cubicBezTo>
                  <a:pt x="451" y="304"/>
                  <a:pt x="452" y="310"/>
                  <a:pt x="455" y="316"/>
                </a:cubicBezTo>
                <a:cubicBezTo>
                  <a:pt x="460" y="331"/>
                  <a:pt x="460" y="331"/>
                  <a:pt x="463" y="328"/>
                </a:cubicBezTo>
                <a:lnTo>
                  <a:pt x="468" y="325"/>
                </a:lnTo>
                <a:lnTo>
                  <a:pt x="463" y="307"/>
                </a:lnTo>
                <a:cubicBezTo>
                  <a:pt x="460" y="295"/>
                  <a:pt x="460" y="289"/>
                  <a:pt x="460" y="289"/>
                </a:cubicBezTo>
                <a:cubicBezTo>
                  <a:pt x="460" y="285"/>
                  <a:pt x="463" y="292"/>
                  <a:pt x="466" y="304"/>
                </a:cubicBezTo>
                <a:cubicBezTo>
                  <a:pt x="472" y="325"/>
                  <a:pt x="472" y="325"/>
                  <a:pt x="477" y="322"/>
                </a:cubicBezTo>
                <a:lnTo>
                  <a:pt x="478" y="319"/>
                </a:lnTo>
                <a:cubicBezTo>
                  <a:pt x="477" y="310"/>
                  <a:pt x="469" y="274"/>
                  <a:pt x="471" y="274"/>
                </a:cubicBezTo>
                <a:cubicBezTo>
                  <a:pt x="471" y="274"/>
                  <a:pt x="474" y="285"/>
                  <a:pt x="477" y="298"/>
                </a:cubicBezTo>
                <a:cubicBezTo>
                  <a:pt x="484" y="319"/>
                  <a:pt x="484" y="319"/>
                  <a:pt x="489" y="319"/>
                </a:cubicBezTo>
                <a:lnTo>
                  <a:pt x="493" y="319"/>
                </a:lnTo>
                <a:cubicBezTo>
                  <a:pt x="495" y="319"/>
                  <a:pt x="492" y="307"/>
                  <a:pt x="489" y="295"/>
                </a:cubicBezTo>
                <a:cubicBezTo>
                  <a:pt x="486" y="285"/>
                  <a:pt x="484" y="274"/>
                  <a:pt x="484" y="274"/>
                </a:cubicBezTo>
                <a:lnTo>
                  <a:pt x="489" y="289"/>
                </a:lnTo>
                <a:cubicBezTo>
                  <a:pt x="498" y="319"/>
                  <a:pt x="498" y="319"/>
                  <a:pt x="504" y="319"/>
                </a:cubicBezTo>
                <a:cubicBezTo>
                  <a:pt x="507" y="319"/>
                  <a:pt x="509" y="319"/>
                  <a:pt x="507" y="316"/>
                </a:cubicBezTo>
                <a:cubicBezTo>
                  <a:pt x="506" y="310"/>
                  <a:pt x="499" y="274"/>
                  <a:pt x="499" y="274"/>
                </a:cubicBezTo>
                <a:cubicBezTo>
                  <a:pt x="499" y="274"/>
                  <a:pt x="504" y="282"/>
                  <a:pt x="507" y="295"/>
                </a:cubicBezTo>
                <a:lnTo>
                  <a:pt x="515" y="319"/>
                </a:lnTo>
                <a:lnTo>
                  <a:pt x="521" y="322"/>
                </a:lnTo>
                <a:cubicBezTo>
                  <a:pt x="524" y="322"/>
                  <a:pt x="528" y="325"/>
                  <a:pt x="528" y="325"/>
                </a:cubicBezTo>
                <a:cubicBezTo>
                  <a:pt x="528" y="325"/>
                  <a:pt x="525" y="319"/>
                  <a:pt x="524" y="316"/>
                </a:cubicBezTo>
                <a:cubicBezTo>
                  <a:pt x="524" y="310"/>
                  <a:pt x="521" y="301"/>
                  <a:pt x="521" y="292"/>
                </a:cubicBezTo>
                <a:cubicBezTo>
                  <a:pt x="515" y="243"/>
                  <a:pt x="546" y="161"/>
                  <a:pt x="593" y="113"/>
                </a:cubicBezTo>
                <a:close/>
                <a:moveTo>
                  <a:pt x="431" y="115"/>
                </a:moveTo>
                <a:cubicBezTo>
                  <a:pt x="440" y="106"/>
                  <a:pt x="440" y="104"/>
                  <a:pt x="431" y="106"/>
                </a:cubicBezTo>
                <a:cubicBezTo>
                  <a:pt x="427" y="109"/>
                  <a:pt x="422" y="115"/>
                  <a:pt x="405" y="143"/>
                </a:cubicBezTo>
                <a:cubicBezTo>
                  <a:pt x="393" y="158"/>
                  <a:pt x="383" y="173"/>
                  <a:pt x="383" y="173"/>
                </a:cubicBezTo>
                <a:cubicBezTo>
                  <a:pt x="381" y="173"/>
                  <a:pt x="384" y="167"/>
                  <a:pt x="407" y="134"/>
                </a:cubicBezTo>
                <a:cubicBezTo>
                  <a:pt x="413" y="122"/>
                  <a:pt x="421" y="115"/>
                  <a:pt x="419" y="115"/>
                </a:cubicBezTo>
                <a:cubicBezTo>
                  <a:pt x="419" y="113"/>
                  <a:pt x="416" y="115"/>
                  <a:pt x="413" y="115"/>
                </a:cubicBezTo>
                <a:cubicBezTo>
                  <a:pt x="410" y="115"/>
                  <a:pt x="405" y="122"/>
                  <a:pt x="390" y="143"/>
                </a:cubicBezTo>
                <a:cubicBezTo>
                  <a:pt x="381" y="158"/>
                  <a:pt x="372" y="170"/>
                  <a:pt x="372" y="170"/>
                </a:cubicBezTo>
                <a:cubicBezTo>
                  <a:pt x="372" y="170"/>
                  <a:pt x="372" y="167"/>
                  <a:pt x="389" y="140"/>
                </a:cubicBezTo>
                <a:cubicBezTo>
                  <a:pt x="396" y="128"/>
                  <a:pt x="402" y="122"/>
                  <a:pt x="401" y="122"/>
                </a:cubicBezTo>
                <a:cubicBezTo>
                  <a:pt x="398" y="119"/>
                  <a:pt x="393" y="125"/>
                  <a:pt x="380" y="146"/>
                </a:cubicBezTo>
                <a:cubicBezTo>
                  <a:pt x="373" y="154"/>
                  <a:pt x="368" y="161"/>
                  <a:pt x="365" y="166"/>
                </a:cubicBezTo>
                <a:cubicBezTo>
                  <a:pt x="374" y="150"/>
                  <a:pt x="386" y="125"/>
                  <a:pt x="386" y="125"/>
                </a:cubicBezTo>
                <a:cubicBezTo>
                  <a:pt x="384" y="125"/>
                  <a:pt x="376" y="131"/>
                  <a:pt x="367" y="149"/>
                </a:cubicBezTo>
                <a:lnTo>
                  <a:pt x="355" y="167"/>
                </a:lnTo>
                <a:cubicBezTo>
                  <a:pt x="355" y="167"/>
                  <a:pt x="358" y="161"/>
                  <a:pt x="363" y="152"/>
                </a:cubicBezTo>
                <a:cubicBezTo>
                  <a:pt x="367" y="140"/>
                  <a:pt x="372" y="134"/>
                  <a:pt x="372" y="131"/>
                </a:cubicBezTo>
                <a:cubicBezTo>
                  <a:pt x="372" y="128"/>
                  <a:pt x="367" y="134"/>
                  <a:pt x="358" y="149"/>
                </a:cubicBezTo>
                <a:cubicBezTo>
                  <a:pt x="352" y="155"/>
                  <a:pt x="348" y="162"/>
                  <a:pt x="346" y="165"/>
                </a:cubicBezTo>
                <a:cubicBezTo>
                  <a:pt x="347" y="163"/>
                  <a:pt x="350" y="158"/>
                  <a:pt x="352" y="152"/>
                </a:cubicBezTo>
                <a:cubicBezTo>
                  <a:pt x="361" y="137"/>
                  <a:pt x="361" y="131"/>
                  <a:pt x="355" y="137"/>
                </a:cubicBezTo>
                <a:cubicBezTo>
                  <a:pt x="355" y="140"/>
                  <a:pt x="348" y="146"/>
                  <a:pt x="345" y="152"/>
                </a:cubicBezTo>
                <a:cubicBezTo>
                  <a:pt x="339" y="161"/>
                  <a:pt x="337" y="167"/>
                  <a:pt x="336" y="167"/>
                </a:cubicBezTo>
                <a:lnTo>
                  <a:pt x="342" y="155"/>
                </a:lnTo>
                <a:cubicBezTo>
                  <a:pt x="348" y="140"/>
                  <a:pt x="348" y="140"/>
                  <a:pt x="345" y="140"/>
                </a:cubicBezTo>
                <a:cubicBezTo>
                  <a:pt x="345" y="143"/>
                  <a:pt x="339" y="149"/>
                  <a:pt x="334" y="155"/>
                </a:cubicBezTo>
                <a:lnTo>
                  <a:pt x="328" y="167"/>
                </a:lnTo>
                <a:cubicBezTo>
                  <a:pt x="328" y="167"/>
                  <a:pt x="328" y="161"/>
                  <a:pt x="330" y="158"/>
                </a:cubicBezTo>
                <a:cubicBezTo>
                  <a:pt x="337" y="143"/>
                  <a:pt x="337" y="143"/>
                  <a:pt x="333" y="146"/>
                </a:cubicBezTo>
                <a:cubicBezTo>
                  <a:pt x="330" y="146"/>
                  <a:pt x="328" y="152"/>
                  <a:pt x="325" y="155"/>
                </a:cubicBezTo>
                <a:cubicBezTo>
                  <a:pt x="320" y="164"/>
                  <a:pt x="319" y="164"/>
                  <a:pt x="322" y="155"/>
                </a:cubicBezTo>
                <a:cubicBezTo>
                  <a:pt x="325" y="149"/>
                  <a:pt x="325" y="149"/>
                  <a:pt x="322" y="152"/>
                </a:cubicBezTo>
                <a:cubicBezTo>
                  <a:pt x="320" y="152"/>
                  <a:pt x="319" y="155"/>
                  <a:pt x="316" y="158"/>
                </a:cubicBezTo>
                <a:cubicBezTo>
                  <a:pt x="310" y="164"/>
                  <a:pt x="308" y="164"/>
                  <a:pt x="313" y="158"/>
                </a:cubicBezTo>
                <a:cubicBezTo>
                  <a:pt x="316" y="152"/>
                  <a:pt x="310" y="152"/>
                  <a:pt x="304" y="161"/>
                </a:cubicBezTo>
                <a:lnTo>
                  <a:pt x="301" y="167"/>
                </a:lnTo>
                <a:lnTo>
                  <a:pt x="302" y="161"/>
                </a:lnTo>
                <a:cubicBezTo>
                  <a:pt x="304" y="161"/>
                  <a:pt x="304" y="158"/>
                  <a:pt x="304" y="158"/>
                </a:cubicBezTo>
                <a:cubicBezTo>
                  <a:pt x="302" y="155"/>
                  <a:pt x="296" y="161"/>
                  <a:pt x="296" y="161"/>
                </a:cubicBezTo>
                <a:lnTo>
                  <a:pt x="294" y="161"/>
                </a:lnTo>
                <a:cubicBezTo>
                  <a:pt x="293" y="161"/>
                  <a:pt x="289" y="161"/>
                  <a:pt x="282" y="164"/>
                </a:cubicBezTo>
                <a:cubicBezTo>
                  <a:pt x="273" y="170"/>
                  <a:pt x="272" y="170"/>
                  <a:pt x="264" y="179"/>
                </a:cubicBezTo>
                <a:cubicBezTo>
                  <a:pt x="248" y="204"/>
                  <a:pt x="235" y="231"/>
                  <a:pt x="231" y="261"/>
                </a:cubicBezTo>
                <a:cubicBezTo>
                  <a:pt x="228" y="282"/>
                  <a:pt x="229" y="313"/>
                  <a:pt x="232" y="328"/>
                </a:cubicBezTo>
                <a:cubicBezTo>
                  <a:pt x="237" y="343"/>
                  <a:pt x="245" y="361"/>
                  <a:pt x="246" y="361"/>
                </a:cubicBezTo>
                <a:lnTo>
                  <a:pt x="250" y="355"/>
                </a:lnTo>
                <a:cubicBezTo>
                  <a:pt x="254" y="352"/>
                  <a:pt x="257" y="346"/>
                  <a:pt x="258" y="346"/>
                </a:cubicBezTo>
                <a:cubicBezTo>
                  <a:pt x="263" y="343"/>
                  <a:pt x="264" y="340"/>
                  <a:pt x="264" y="340"/>
                </a:cubicBezTo>
                <a:cubicBezTo>
                  <a:pt x="267" y="343"/>
                  <a:pt x="275" y="340"/>
                  <a:pt x="275" y="337"/>
                </a:cubicBezTo>
                <a:lnTo>
                  <a:pt x="282" y="337"/>
                </a:lnTo>
                <a:cubicBezTo>
                  <a:pt x="285" y="337"/>
                  <a:pt x="285" y="337"/>
                  <a:pt x="285" y="334"/>
                </a:cubicBezTo>
                <a:cubicBezTo>
                  <a:pt x="282" y="325"/>
                  <a:pt x="282" y="325"/>
                  <a:pt x="285" y="331"/>
                </a:cubicBezTo>
                <a:cubicBezTo>
                  <a:pt x="290" y="337"/>
                  <a:pt x="292" y="340"/>
                  <a:pt x="296" y="340"/>
                </a:cubicBezTo>
                <a:cubicBezTo>
                  <a:pt x="299" y="340"/>
                  <a:pt x="301" y="340"/>
                  <a:pt x="299" y="334"/>
                </a:cubicBezTo>
                <a:cubicBezTo>
                  <a:pt x="299" y="331"/>
                  <a:pt x="298" y="328"/>
                  <a:pt x="298" y="325"/>
                </a:cubicBezTo>
                <a:cubicBezTo>
                  <a:pt x="296" y="322"/>
                  <a:pt x="299" y="325"/>
                  <a:pt x="301" y="331"/>
                </a:cubicBezTo>
                <a:cubicBezTo>
                  <a:pt x="304" y="340"/>
                  <a:pt x="305" y="343"/>
                  <a:pt x="310" y="343"/>
                </a:cubicBezTo>
                <a:cubicBezTo>
                  <a:pt x="314" y="343"/>
                  <a:pt x="317" y="346"/>
                  <a:pt x="317" y="343"/>
                </a:cubicBezTo>
                <a:cubicBezTo>
                  <a:pt x="317" y="343"/>
                  <a:pt x="316" y="337"/>
                  <a:pt x="314" y="331"/>
                </a:cubicBezTo>
                <a:cubicBezTo>
                  <a:pt x="308" y="310"/>
                  <a:pt x="310" y="310"/>
                  <a:pt x="319" y="328"/>
                </a:cubicBezTo>
                <a:cubicBezTo>
                  <a:pt x="322" y="343"/>
                  <a:pt x="323" y="346"/>
                  <a:pt x="326" y="346"/>
                </a:cubicBezTo>
                <a:cubicBezTo>
                  <a:pt x="333" y="352"/>
                  <a:pt x="333" y="352"/>
                  <a:pt x="328" y="328"/>
                </a:cubicBezTo>
                <a:cubicBezTo>
                  <a:pt x="325" y="313"/>
                  <a:pt x="323" y="301"/>
                  <a:pt x="323" y="301"/>
                </a:cubicBezTo>
                <a:cubicBezTo>
                  <a:pt x="323" y="301"/>
                  <a:pt x="328" y="313"/>
                  <a:pt x="331" y="328"/>
                </a:cubicBezTo>
                <a:cubicBezTo>
                  <a:pt x="339" y="355"/>
                  <a:pt x="339" y="355"/>
                  <a:pt x="345" y="355"/>
                </a:cubicBezTo>
                <a:cubicBezTo>
                  <a:pt x="348" y="355"/>
                  <a:pt x="348" y="358"/>
                  <a:pt x="349" y="358"/>
                </a:cubicBezTo>
                <a:cubicBezTo>
                  <a:pt x="349" y="355"/>
                  <a:pt x="348" y="346"/>
                  <a:pt x="343" y="328"/>
                </a:cubicBezTo>
                <a:cubicBezTo>
                  <a:pt x="339" y="313"/>
                  <a:pt x="337" y="301"/>
                  <a:pt x="337" y="301"/>
                </a:cubicBezTo>
                <a:cubicBezTo>
                  <a:pt x="339" y="301"/>
                  <a:pt x="340" y="310"/>
                  <a:pt x="343" y="319"/>
                </a:cubicBezTo>
                <a:cubicBezTo>
                  <a:pt x="358" y="361"/>
                  <a:pt x="358" y="361"/>
                  <a:pt x="361" y="364"/>
                </a:cubicBezTo>
                <a:lnTo>
                  <a:pt x="367" y="364"/>
                </a:lnTo>
                <a:cubicBezTo>
                  <a:pt x="367" y="364"/>
                  <a:pt x="363" y="349"/>
                  <a:pt x="358" y="331"/>
                </a:cubicBezTo>
                <a:cubicBezTo>
                  <a:pt x="352" y="313"/>
                  <a:pt x="348" y="298"/>
                  <a:pt x="348" y="298"/>
                </a:cubicBezTo>
                <a:cubicBezTo>
                  <a:pt x="349" y="298"/>
                  <a:pt x="355" y="313"/>
                  <a:pt x="361" y="334"/>
                </a:cubicBezTo>
                <a:cubicBezTo>
                  <a:pt x="372" y="367"/>
                  <a:pt x="374" y="373"/>
                  <a:pt x="376" y="373"/>
                </a:cubicBezTo>
                <a:cubicBezTo>
                  <a:pt x="378" y="376"/>
                  <a:pt x="381" y="376"/>
                  <a:pt x="381" y="376"/>
                </a:cubicBezTo>
                <a:cubicBezTo>
                  <a:pt x="383" y="376"/>
                  <a:pt x="376" y="355"/>
                  <a:pt x="372" y="334"/>
                </a:cubicBezTo>
                <a:cubicBezTo>
                  <a:pt x="367" y="313"/>
                  <a:pt x="361" y="292"/>
                  <a:pt x="361" y="292"/>
                </a:cubicBezTo>
                <a:cubicBezTo>
                  <a:pt x="361" y="292"/>
                  <a:pt x="367" y="313"/>
                  <a:pt x="375" y="334"/>
                </a:cubicBezTo>
                <a:cubicBezTo>
                  <a:pt x="383" y="358"/>
                  <a:pt x="387" y="380"/>
                  <a:pt x="389" y="383"/>
                </a:cubicBezTo>
                <a:cubicBezTo>
                  <a:pt x="389" y="383"/>
                  <a:pt x="404" y="392"/>
                  <a:pt x="405" y="392"/>
                </a:cubicBezTo>
                <a:cubicBezTo>
                  <a:pt x="405" y="392"/>
                  <a:pt x="404" y="389"/>
                  <a:pt x="401" y="383"/>
                </a:cubicBezTo>
                <a:cubicBezTo>
                  <a:pt x="393" y="364"/>
                  <a:pt x="386" y="337"/>
                  <a:pt x="383" y="319"/>
                </a:cubicBezTo>
                <a:cubicBezTo>
                  <a:pt x="376" y="301"/>
                  <a:pt x="376" y="249"/>
                  <a:pt x="381" y="228"/>
                </a:cubicBezTo>
                <a:cubicBezTo>
                  <a:pt x="389" y="185"/>
                  <a:pt x="408" y="146"/>
                  <a:pt x="431" y="115"/>
                </a:cubicBezTo>
                <a:close/>
                <a:moveTo>
                  <a:pt x="345" y="167"/>
                </a:moveTo>
                <a:cubicBezTo>
                  <a:pt x="345" y="167"/>
                  <a:pt x="346" y="166"/>
                  <a:pt x="346" y="165"/>
                </a:cubicBezTo>
                <a:cubicBezTo>
                  <a:pt x="346" y="166"/>
                  <a:pt x="345" y="167"/>
                  <a:pt x="345" y="167"/>
                </a:cubicBezTo>
                <a:close/>
                <a:moveTo>
                  <a:pt x="365" y="167"/>
                </a:moveTo>
                <a:cubicBezTo>
                  <a:pt x="361" y="172"/>
                  <a:pt x="362" y="171"/>
                  <a:pt x="365" y="166"/>
                </a:cubicBezTo>
                <a:lnTo>
                  <a:pt x="365" y="167"/>
                </a:lnTo>
                <a:close/>
                <a:moveTo>
                  <a:pt x="266" y="115"/>
                </a:moveTo>
                <a:cubicBezTo>
                  <a:pt x="270" y="109"/>
                  <a:pt x="273" y="106"/>
                  <a:pt x="273" y="106"/>
                </a:cubicBezTo>
                <a:cubicBezTo>
                  <a:pt x="264" y="106"/>
                  <a:pt x="258" y="113"/>
                  <a:pt x="238" y="134"/>
                </a:cubicBezTo>
                <a:cubicBezTo>
                  <a:pt x="207" y="170"/>
                  <a:pt x="205" y="170"/>
                  <a:pt x="234" y="137"/>
                </a:cubicBezTo>
                <a:cubicBezTo>
                  <a:pt x="243" y="128"/>
                  <a:pt x="250" y="115"/>
                  <a:pt x="252" y="115"/>
                </a:cubicBezTo>
                <a:cubicBezTo>
                  <a:pt x="255" y="113"/>
                  <a:pt x="254" y="113"/>
                  <a:pt x="249" y="115"/>
                </a:cubicBezTo>
                <a:cubicBezTo>
                  <a:pt x="246" y="115"/>
                  <a:pt x="240" y="119"/>
                  <a:pt x="217" y="143"/>
                </a:cubicBezTo>
                <a:cubicBezTo>
                  <a:pt x="207" y="155"/>
                  <a:pt x="209" y="152"/>
                  <a:pt x="229" y="128"/>
                </a:cubicBezTo>
                <a:cubicBezTo>
                  <a:pt x="237" y="119"/>
                  <a:pt x="238" y="115"/>
                  <a:pt x="235" y="119"/>
                </a:cubicBezTo>
                <a:cubicBezTo>
                  <a:pt x="229" y="119"/>
                  <a:pt x="229" y="122"/>
                  <a:pt x="209" y="140"/>
                </a:cubicBezTo>
                <a:cubicBezTo>
                  <a:pt x="204" y="149"/>
                  <a:pt x="197" y="152"/>
                  <a:pt x="197" y="152"/>
                </a:cubicBezTo>
                <a:cubicBezTo>
                  <a:pt x="197" y="152"/>
                  <a:pt x="204" y="146"/>
                  <a:pt x="209" y="137"/>
                </a:cubicBezTo>
                <a:cubicBezTo>
                  <a:pt x="216" y="131"/>
                  <a:pt x="222" y="125"/>
                  <a:pt x="222" y="125"/>
                </a:cubicBezTo>
                <a:cubicBezTo>
                  <a:pt x="222" y="119"/>
                  <a:pt x="213" y="125"/>
                  <a:pt x="201" y="137"/>
                </a:cubicBezTo>
                <a:lnTo>
                  <a:pt x="188" y="152"/>
                </a:lnTo>
                <a:lnTo>
                  <a:pt x="196" y="140"/>
                </a:lnTo>
                <a:cubicBezTo>
                  <a:pt x="207" y="128"/>
                  <a:pt x="207" y="128"/>
                  <a:pt x="205" y="128"/>
                </a:cubicBezTo>
                <a:cubicBezTo>
                  <a:pt x="204" y="128"/>
                  <a:pt x="199" y="134"/>
                  <a:pt x="191" y="140"/>
                </a:cubicBezTo>
                <a:cubicBezTo>
                  <a:pt x="179" y="152"/>
                  <a:pt x="179" y="152"/>
                  <a:pt x="190" y="137"/>
                </a:cubicBezTo>
                <a:cubicBezTo>
                  <a:pt x="193" y="134"/>
                  <a:pt x="194" y="131"/>
                  <a:pt x="194" y="131"/>
                </a:cubicBezTo>
                <a:cubicBezTo>
                  <a:pt x="194" y="128"/>
                  <a:pt x="188" y="134"/>
                  <a:pt x="179" y="140"/>
                </a:cubicBezTo>
                <a:cubicBezTo>
                  <a:pt x="172" y="146"/>
                  <a:pt x="172" y="146"/>
                  <a:pt x="173" y="143"/>
                </a:cubicBezTo>
                <a:cubicBezTo>
                  <a:pt x="182" y="131"/>
                  <a:pt x="182" y="131"/>
                  <a:pt x="170" y="140"/>
                </a:cubicBezTo>
                <a:cubicBezTo>
                  <a:pt x="164" y="146"/>
                  <a:pt x="162" y="146"/>
                  <a:pt x="162" y="146"/>
                </a:cubicBezTo>
                <a:cubicBezTo>
                  <a:pt x="164" y="143"/>
                  <a:pt x="166" y="140"/>
                  <a:pt x="167" y="140"/>
                </a:cubicBezTo>
                <a:cubicBezTo>
                  <a:pt x="167" y="137"/>
                  <a:pt x="161" y="140"/>
                  <a:pt x="155" y="143"/>
                </a:cubicBezTo>
                <a:cubicBezTo>
                  <a:pt x="158" y="140"/>
                  <a:pt x="153" y="140"/>
                  <a:pt x="147" y="146"/>
                </a:cubicBezTo>
                <a:cubicBezTo>
                  <a:pt x="144" y="149"/>
                  <a:pt x="144" y="149"/>
                  <a:pt x="144" y="146"/>
                </a:cubicBezTo>
                <a:cubicBezTo>
                  <a:pt x="144" y="143"/>
                  <a:pt x="144" y="143"/>
                  <a:pt x="143" y="146"/>
                </a:cubicBezTo>
                <a:cubicBezTo>
                  <a:pt x="140" y="146"/>
                  <a:pt x="137" y="149"/>
                  <a:pt x="135" y="152"/>
                </a:cubicBezTo>
                <a:cubicBezTo>
                  <a:pt x="128" y="158"/>
                  <a:pt x="117" y="179"/>
                  <a:pt x="114" y="198"/>
                </a:cubicBezTo>
                <a:cubicBezTo>
                  <a:pt x="111" y="210"/>
                  <a:pt x="109" y="213"/>
                  <a:pt x="111" y="231"/>
                </a:cubicBezTo>
                <a:cubicBezTo>
                  <a:pt x="111" y="249"/>
                  <a:pt x="115" y="270"/>
                  <a:pt x="118" y="270"/>
                </a:cubicBezTo>
                <a:cubicBezTo>
                  <a:pt x="120" y="270"/>
                  <a:pt x="120" y="267"/>
                  <a:pt x="120" y="264"/>
                </a:cubicBezTo>
                <a:cubicBezTo>
                  <a:pt x="120" y="258"/>
                  <a:pt x="121" y="258"/>
                  <a:pt x="121" y="258"/>
                </a:cubicBezTo>
                <a:cubicBezTo>
                  <a:pt x="123" y="261"/>
                  <a:pt x="125" y="258"/>
                  <a:pt x="125" y="252"/>
                </a:cubicBezTo>
                <a:cubicBezTo>
                  <a:pt x="125" y="252"/>
                  <a:pt x="125" y="246"/>
                  <a:pt x="126" y="246"/>
                </a:cubicBezTo>
                <a:cubicBezTo>
                  <a:pt x="128" y="246"/>
                  <a:pt x="128" y="246"/>
                  <a:pt x="128" y="249"/>
                </a:cubicBezTo>
                <a:cubicBezTo>
                  <a:pt x="128" y="252"/>
                  <a:pt x="128" y="255"/>
                  <a:pt x="129" y="255"/>
                </a:cubicBezTo>
                <a:cubicBezTo>
                  <a:pt x="131" y="252"/>
                  <a:pt x="131" y="249"/>
                  <a:pt x="131" y="246"/>
                </a:cubicBezTo>
                <a:cubicBezTo>
                  <a:pt x="131" y="240"/>
                  <a:pt x="134" y="234"/>
                  <a:pt x="134" y="234"/>
                </a:cubicBezTo>
                <a:cubicBezTo>
                  <a:pt x="135" y="231"/>
                  <a:pt x="135" y="234"/>
                  <a:pt x="135" y="240"/>
                </a:cubicBezTo>
                <a:cubicBezTo>
                  <a:pt x="135" y="246"/>
                  <a:pt x="137" y="249"/>
                  <a:pt x="137" y="249"/>
                </a:cubicBezTo>
                <a:cubicBezTo>
                  <a:pt x="138" y="249"/>
                  <a:pt x="140" y="246"/>
                  <a:pt x="141" y="231"/>
                </a:cubicBezTo>
                <a:cubicBezTo>
                  <a:pt x="143" y="219"/>
                  <a:pt x="143" y="219"/>
                  <a:pt x="143" y="228"/>
                </a:cubicBezTo>
                <a:cubicBezTo>
                  <a:pt x="143" y="240"/>
                  <a:pt x="144" y="246"/>
                  <a:pt x="146" y="246"/>
                </a:cubicBezTo>
                <a:cubicBezTo>
                  <a:pt x="147" y="246"/>
                  <a:pt x="147" y="243"/>
                  <a:pt x="147" y="231"/>
                </a:cubicBezTo>
                <a:cubicBezTo>
                  <a:pt x="147" y="219"/>
                  <a:pt x="149" y="219"/>
                  <a:pt x="150" y="225"/>
                </a:cubicBezTo>
                <a:cubicBezTo>
                  <a:pt x="152" y="228"/>
                  <a:pt x="152" y="234"/>
                  <a:pt x="152" y="237"/>
                </a:cubicBezTo>
                <a:cubicBezTo>
                  <a:pt x="152" y="243"/>
                  <a:pt x="153" y="246"/>
                  <a:pt x="153" y="246"/>
                </a:cubicBezTo>
                <a:cubicBezTo>
                  <a:pt x="156" y="246"/>
                  <a:pt x="156" y="240"/>
                  <a:pt x="158" y="228"/>
                </a:cubicBezTo>
                <a:cubicBezTo>
                  <a:pt x="158" y="216"/>
                  <a:pt x="161" y="225"/>
                  <a:pt x="161" y="234"/>
                </a:cubicBezTo>
                <a:cubicBezTo>
                  <a:pt x="161" y="246"/>
                  <a:pt x="163" y="249"/>
                  <a:pt x="166" y="249"/>
                </a:cubicBezTo>
                <a:cubicBezTo>
                  <a:pt x="166" y="249"/>
                  <a:pt x="167" y="240"/>
                  <a:pt x="167" y="234"/>
                </a:cubicBezTo>
                <a:lnTo>
                  <a:pt x="167" y="219"/>
                </a:lnTo>
                <a:lnTo>
                  <a:pt x="169" y="234"/>
                </a:lnTo>
                <a:cubicBezTo>
                  <a:pt x="170" y="246"/>
                  <a:pt x="170" y="252"/>
                  <a:pt x="172" y="252"/>
                </a:cubicBezTo>
                <a:cubicBezTo>
                  <a:pt x="173" y="252"/>
                  <a:pt x="173" y="252"/>
                  <a:pt x="173" y="246"/>
                </a:cubicBezTo>
                <a:cubicBezTo>
                  <a:pt x="173" y="243"/>
                  <a:pt x="176" y="234"/>
                  <a:pt x="176" y="231"/>
                </a:cubicBezTo>
                <a:lnTo>
                  <a:pt x="176" y="240"/>
                </a:lnTo>
                <a:cubicBezTo>
                  <a:pt x="176" y="255"/>
                  <a:pt x="179" y="255"/>
                  <a:pt x="182" y="255"/>
                </a:cubicBezTo>
                <a:cubicBezTo>
                  <a:pt x="182" y="255"/>
                  <a:pt x="184" y="252"/>
                  <a:pt x="184" y="246"/>
                </a:cubicBezTo>
                <a:cubicBezTo>
                  <a:pt x="184" y="234"/>
                  <a:pt x="184" y="234"/>
                  <a:pt x="185" y="240"/>
                </a:cubicBezTo>
                <a:cubicBezTo>
                  <a:pt x="187" y="246"/>
                  <a:pt x="187" y="252"/>
                  <a:pt x="187" y="255"/>
                </a:cubicBezTo>
                <a:cubicBezTo>
                  <a:pt x="187" y="258"/>
                  <a:pt x="188" y="264"/>
                  <a:pt x="190" y="264"/>
                </a:cubicBezTo>
                <a:cubicBezTo>
                  <a:pt x="191" y="264"/>
                  <a:pt x="191" y="264"/>
                  <a:pt x="191" y="249"/>
                </a:cubicBezTo>
                <a:cubicBezTo>
                  <a:pt x="191" y="228"/>
                  <a:pt x="196" y="210"/>
                  <a:pt x="207" y="188"/>
                </a:cubicBezTo>
                <a:cubicBezTo>
                  <a:pt x="219" y="161"/>
                  <a:pt x="243" y="134"/>
                  <a:pt x="266" y="115"/>
                </a:cubicBezTo>
                <a:close/>
                <a:moveTo>
                  <a:pt x="704" y="161"/>
                </a:moveTo>
                <a:cubicBezTo>
                  <a:pt x="704" y="158"/>
                  <a:pt x="701" y="158"/>
                  <a:pt x="700" y="158"/>
                </a:cubicBezTo>
                <a:cubicBezTo>
                  <a:pt x="697" y="158"/>
                  <a:pt x="694" y="161"/>
                  <a:pt x="695" y="164"/>
                </a:cubicBezTo>
                <a:cubicBezTo>
                  <a:pt x="698" y="170"/>
                  <a:pt x="707" y="167"/>
                  <a:pt x="704" y="161"/>
                </a:cubicBezTo>
                <a:close/>
                <a:moveTo>
                  <a:pt x="414" y="194"/>
                </a:moveTo>
                <a:cubicBezTo>
                  <a:pt x="413" y="188"/>
                  <a:pt x="410" y="179"/>
                  <a:pt x="408" y="176"/>
                </a:cubicBezTo>
                <a:lnTo>
                  <a:pt x="407" y="167"/>
                </a:lnTo>
                <a:lnTo>
                  <a:pt x="402" y="176"/>
                </a:lnTo>
                <a:cubicBezTo>
                  <a:pt x="390" y="204"/>
                  <a:pt x="384" y="231"/>
                  <a:pt x="384" y="261"/>
                </a:cubicBezTo>
                <a:cubicBezTo>
                  <a:pt x="383" y="280"/>
                  <a:pt x="384" y="310"/>
                  <a:pt x="386" y="310"/>
                </a:cubicBezTo>
                <a:cubicBezTo>
                  <a:pt x="386" y="310"/>
                  <a:pt x="387" y="307"/>
                  <a:pt x="390" y="301"/>
                </a:cubicBezTo>
                <a:cubicBezTo>
                  <a:pt x="392" y="298"/>
                  <a:pt x="395" y="292"/>
                  <a:pt x="396" y="289"/>
                </a:cubicBezTo>
                <a:cubicBezTo>
                  <a:pt x="402" y="282"/>
                  <a:pt x="404" y="276"/>
                  <a:pt x="404" y="267"/>
                </a:cubicBezTo>
                <a:cubicBezTo>
                  <a:pt x="407" y="249"/>
                  <a:pt x="410" y="234"/>
                  <a:pt x="414" y="216"/>
                </a:cubicBezTo>
                <a:lnTo>
                  <a:pt x="419" y="204"/>
                </a:lnTo>
                <a:lnTo>
                  <a:pt x="414" y="194"/>
                </a:lnTo>
                <a:close/>
                <a:moveTo>
                  <a:pt x="651" y="176"/>
                </a:moveTo>
                <a:cubicBezTo>
                  <a:pt x="629" y="173"/>
                  <a:pt x="612" y="170"/>
                  <a:pt x="612" y="170"/>
                </a:cubicBezTo>
                <a:cubicBezTo>
                  <a:pt x="610" y="170"/>
                  <a:pt x="609" y="173"/>
                  <a:pt x="597" y="198"/>
                </a:cubicBezTo>
                <a:cubicBezTo>
                  <a:pt x="583" y="219"/>
                  <a:pt x="583" y="219"/>
                  <a:pt x="586" y="222"/>
                </a:cubicBezTo>
                <a:cubicBezTo>
                  <a:pt x="600" y="225"/>
                  <a:pt x="670" y="228"/>
                  <a:pt x="671" y="225"/>
                </a:cubicBezTo>
                <a:cubicBezTo>
                  <a:pt x="673" y="225"/>
                  <a:pt x="692" y="185"/>
                  <a:pt x="692" y="182"/>
                </a:cubicBezTo>
                <a:cubicBezTo>
                  <a:pt x="691" y="182"/>
                  <a:pt x="673" y="179"/>
                  <a:pt x="651" y="176"/>
                </a:cubicBezTo>
                <a:close/>
                <a:moveTo>
                  <a:pt x="698" y="170"/>
                </a:moveTo>
                <a:cubicBezTo>
                  <a:pt x="695" y="170"/>
                  <a:pt x="694" y="170"/>
                  <a:pt x="692" y="173"/>
                </a:cubicBezTo>
                <a:cubicBezTo>
                  <a:pt x="691" y="179"/>
                  <a:pt x="691" y="179"/>
                  <a:pt x="692" y="179"/>
                </a:cubicBezTo>
                <a:cubicBezTo>
                  <a:pt x="695" y="179"/>
                  <a:pt x="698" y="173"/>
                  <a:pt x="698" y="170"/>
                </a:cubicBezTo>
                <a:close/>
                <a:moveTo>
                  <a:pt x="216" y="191"/>
                </a:moveTo>
                <a:cubicBezTo>
                  <a:pt x="216" y="188"/>
                  <a:pt x="214" y="182"/>
                  <a:pt x="214" y="182"/>
                </a:cubicBezTo>
                <a:cubicBezTo>
                  <a:pt x="211" y="182"/>
                  <a:pt x="202" y="207"/>
                  <a:pt x="199" y="222"/>
                </a:cubicBezTo>
                <a:cubicBezTo>
                  <a:pt x="196" y="231"/>
                  <a:pt x="196" y="237"/>
                  <a:pt x="196" y="252"/>
                </a:cubicBezTo>
                <a:cubicBezTo>
                  <a:pt x="198" y="261"/>
                  <a:pt x="199" y="274"/>
                  <a:pt x="199" y="276"/>
                </a:cubicBezTo>
                <a:cubicBezTo>
                  <a:pt x="201" y="280"/>
                  <a:pt x="201" y="282"/>
                  <a:pt x="205" y="282"/>
                </a:cubicBezTo>
                <a:lnTo>
                  <a:pt x="210" y="282"/>
                </a:lnTo>
                <a:lnTo>
                  <a:pt x="210" y="301"/>
                </a:lnTo>
                <a:cubicBezTo>
                  <a:pt x="210" y="319"/>
                  <a:pt x="210" y="319"/>
                  <a:pt x="207" y="319"/>
                </a:cubicBezTo>
                <a:cubicBezTo>
                  <a:pt x="204" y="319"/>
                  <a:pt x="204" y="319"/>
                  <a:pt x="207" y="328"/>
                </a:cubicBezTo>
                <a:cubicBezTo>
                  <a:pt x="211" y="337"/>
                  <a:pt x="219" y="352"/>
                  <a:pt x="226" y="358"/>
                </a:cubicBezTo>
                <a:cubicBezTo>
                  <a:pt x="234" y="367"/>
                  <a:pt x="246" y="380"/>
                  <a:pt x="246" y="376"/>
                </a:cubicBezTo>
                <a:cubicBezTo>
                  <a:pt x="246" y="376"/>
                  <a:pt x="245" y="367"/>
                  <a:pt x="240" y="361"/>
                </a:cubicBezTo>
                <a:cubicBezTo>
                  <a:pt x="233" y="343"/>
                  <a:pt x="229" y="337"/>
                  <a:pt x="226" y="319"/>
                </a:cubicBezTo>
                <a:cubicBezTo>
                  <a:pt x="222" y="307"/>
                  <a:pt x="222" y="274"/>
                  <a:pt x="226" y="258"/>
                </a:cubicBezTo>
                <a:cubicBezTo>
                  <a:pt x="229" y="246"/>
                  <a:pt x="229" y="246"/>
                  <a:pt x="225" y="234"/>
                </a:cubicBezTo>
                <a:cubicBezTo>
                  <a:pt x="219" y="222"/>
                  <a:pt x="216" y="204"/>
                  <a:pt x="216" y="191"/>
                </a:cubicBezTo>
                <a:close/>
                <a:moveTo>
                  <a:pt x="544" y="234"/>
                </a:moveTo>
                <a:cubicBezTo>
                  <a:pt x="542" y="222"/>
                  <a:pt x="537" y="213"/>
                  <a:pt x="537" y="210"/>
                </a:cubicBezTo>
                <a:cubicBezTo>
                  <a:pt x="537" y="210"/>
                  <a:pt x="537" y="216"/>
                  <a:pt x="535" y="219"/>
                </a:cubicBezTo>
                <a:cubicBezTo>
                  <a:pt x="524" y="258"/>
                  <a:pt x="522" y="298"/>
                  <a:pt x="532" y="319"/>
                </a:cubicBezTo>
                <a:lnTo>
                  <a:pt x="535" y="325"/>
                </a:lnTo>
                <a:lnTo>
                  <a:pt x="544" y="319"/>
                </a:lnTo>
                <a:lnTo>
                  <a:pt x="550" y="310"/>
                </a:lnTo>
                <a:cubicBezTo>
                  <a:pt x="550" y="310"/>
                  <a:pt x="550" y="304"/>
                  <a:pt x="553" y="301"/>
                </a:cubicBezTo>
                <a:lnTo>
                  <a:pt x="554" y="292"/>
                </a:lnTo>
                <a:lnTo>
                  <a:pt x="551" y="274"/>
                </a:lnTo>
                <a:cubicBezTo>
                  <a:pt x="550" y="267"/>
                  <a:pt x="545" y="249"/>
                  <a:pt x="544" y="234"/>
                </a:cubicBezTo>
                <a:close/>
                <a:moveTo>
                  <a:pt x="106" y="252"/>
                </a:moveTo>
                <a:cubicBezTo>
                  <a:pt x="106" y="246"/>
                  <a:pt x="105" y="237"/>
                  <a:pt x="105" y="234"/>
                </a:cubicBezTo>
                <a:cubicBezTo>
                  <a:pt x="105" y="231"/>
                  <a:pt x="103" y="231"/>
                  <a:pt x="96" y="240"/>
                </a:cubicBezTo>
                <a:cubicBezTo>
                  <a:pt x="67" y="274"/>
                  <a:pt x="29" y="322"/>
                  <a:pt x="29" y="328"/>
                </a:cubicBezTo>
                <a:cubicBezTo>
                  <a:pt x="29" y="331"/>
                  <a:pt x="75" y="352"/>
                  <a:pt x="79" y="352"/>
                </a:cubicBezTo>
                <a:lnTo>
                  <a:pt x="85" y="352"/>
                </a:lnTo>
                <a:lnTo>
                  <a:pt x="97" y="310"/>
                </a:lnTo>
                <a:lnTo>
                  <a:pt x="109" y="261"/>
                </a:lnTo>
                <a:lnTo>
                  <a:pt x="106" y="252"/>
                </a:lnTo>
                <a:close/>
                <a:moveTo>
                  <a:pt x="665" y="234"/>
                </a:moveTo>
                <a:cubicBezTo>
                  <a:pt x="665" y="234"/>
                  <a:pt x="663" y="231"/>
                  <a:pt x="662" y="231"/>
                </a:cubicBezTo>
                <a:cubicBezTo>
                  <a:pt x="659" y="231"/>
                  <a:pt x="657" y="234"/>
                  <a:pt x="648" y="252"/>
                </a:cubicBezTo>
                <a:cubicBezTo>
                  <a:pt x="640" y="264"/>
                  <a:pt x="636" y="274"/>
                  <a:pt x="636" y="274"/>
                </a:cubicBezTo>
                <a:lnTo>
                  <a:pt x="640" y="274"/>
                </a:lnTo>
                <a:cubicBezTo>
                  <a:pt x="645" y="274"/>
                  <a:pt x="645" y="274"/>
                  <a:pt x="656" y="255"/>
                </a:cubicBezTo>
                <a:cubicBezTo>
                  <a:pt x="662" y="243"/>
                  <a:pt x="665" y="234"/>
                  <a:pt x="665" y="234"/>
                </a:cubicBezTo>
                <a:close/>
                <a:moveTo>
                  <a:pt x="155" y="255"/>
                </a:moveTo>
                <a:cubicBezTo>
                  <a:pt x="156" y="249"/>
                  <a:pt x="155" y="249"/>
                  <a:pt x="152" y="249"/>
                </a:cubicBezTo>
                <a:cubicBezTo>
                  <a:pt x="135" y="249"/>
                  <a:pt x="123" y="264"/>
                  <a:pt x="123" y="276"/>
                </a:cubicBezTo>
                <a:cubicBezTo>
                  <a:pt x="123" y="282"/>
                  <a:pt x="125" y="282"/>
                  <a:pt x="135" y="282"/>
                </a:cubicBezTo>
                <a:lnTo>
                  <a:pt x="147" y="280"/>
                </a:lnTo>
                <a:lnTo>
                  <a:pt x="152" y="270"/>
                </a:lnTo>
                <a:cubicBezTo>
                  <a:pt x="153" y="264"/>
                  <a:pt x="155" y="255"/>
                  <a:pt x="155" y="255"/>
                </a:cubicBezTo>
                <a:close/>
                <a:moveTo>
                  <a:pt x="167" y="258"/>
                </a:moveTo>
                <a:cubicBezTo>
                  <a:pt x="167" y="255"/>
                  <a:pt x="167" y="255"/>
                  <a:pt x="164" y="252"/>
                </a:cubicBezTo>
                <a:cubicBezTo>
                  <a:pt x="161" y="252"/>
                  <a:pt x="163" y="249"/>
                  <a:pt x="153" y="280"/>
                </a:cubicBezTo>
                <a:cubicBezTo>
                  <a:pt x="153" y="282"/>
                  <a:pt x="153" y="282"/>
                  <a:pt x="156" y="282"/>
                </a:cubicBezTo>
                <a:cubicBezTo>
                  <a:pt x="163" y="280"/>
                  <a:pt x="163" y="280"/>
                  <a:pt x="167" y="258"/>
                </a:cubicBezTo>
                <a:close/>
                <a:moveTo>
                  <a:pt x="191" y="274"/>
                </a:moveTo>
                <a:cubicBezTo>
                  <a:pt x="184" y="264"/>
                  <a:pt x="172" y="255"/>
                  <a:pt x="172" y="258"/>
                </a:cubicBezTo>
                <a:cubicBezTo>
                  <a:pt x="170" y="261"/>
                  <a:pt x="167" y="280"/>
                  <a:pt x="167" y="280"/>
                </a:cubicBezTo>
                <a:cubicBezTo>
                  <a:pt x="167" y="282"/>
                  <a:pt x="172" y="282"/>
                  <a:pt x="182" y="282"/>
                </a:cubicBezTo>
                <a:cubicBezTo>
                  <a:pt x="188" y="282"/>
                  <a:pt x="194" y="282"/>
                  <a:pt x="194" y="280"/>
                </a:cubicBezTo>
                <a:cubicBezTo>
                  <a:pt x="194" y="280"/>
                  <a:pt x="193" y="276"/>
                  <a:pt x="191" y="274"/>
                </a:cubicBezTo>
                <a:close/>
                <a:moveTo>
                  <a:pt x="117" y="280"/>
                </a:moveTo>
                <a:cubicBezTo>
                  <a:pt x="115" y="274"/>
                  <a:pt x="114" y="270"/>
                  <a:pt x="112" y="270"/>
                </a:cubicBezTo>
                <a:cubicBezTo>
                  <a:pt x="112" y="270"/>
                  <a:pt x="106" y="292"/>
                  <a:pt x="100" y="313"/>
                </a:cubicBezTo>
                <a:lnTo>
                  <a:pt x="90" y="355"/>
                </a:lnTo>
                <a:lnTo>
                  <a:pt x="96" y="355"/>
                </a:lnTo>
                <a:cubicBezTo>
                  <a:pt x="97" y="358"/>
                  <a:pt x="106" y="364"/>
                  <a:pt x="115" y="367"/>
                </a:cubicBezTo>
                <a:cubicBezTo>
                  <a:pt x="123" y="373"/>
                  <a:pt x="129" y="376"/>
                  <a:pt x="131" y="376"/>
                </a:cubicBezTo>
                <a:cubicBezTo>
                  <a:pt x="137" y="376"/>
                  <a:pt x="138" y="371"/>
                  <a:pt x="135" y="355"/>
                </a:cubicBezTo>
                <a:cubicBezTo>
                  <a:pt x="134" y="346"/>
                  <a:pt x="131" y="337"/>
                  <a:pt x="131" y="331"/>
                </a:cubicBezTo>
                <a:lnTo>
                  <a:pt x="131" y="319"/>
                </a:lnTo>
                <a:lnTo>
                  <a:pt x="125" y="319"/>
                </a:lnTo>
                <a:lnTo>
                  <a:pt x="120" y="319"/>
                </a:lnTo>
                <a:lnTo>
                  <a:pt x="120" y="304"/>
                </a:lnTo>
                <a:cubicBezTo>
                  <a:pt x="120" y="289"/>
                  <a:pt x="120" y="285"/>
                  <a:pt x="117" y="280"/>
                </a:cubicBezTo>
                <a:close/>
                <a:moveTo>
                  <a:pt x="645" y="282"/>
                </a:moveTo>
                <a:lnTo>
                  <a:pt x="645" y="280"/>
                </a:lnTo>
                <a:lnTo>
                  <a:pt x="606" y="280"/>
                </a:lnTo>
                <a:lnTo>
                  <a:pt x="562" y="280"/>
                </a:lnTo>
                <a:cubicBezTo>
                  <a:pt x="562" y="282"/>
                  <a:pt x="562" y="289"/>
                  <a:pt x="559" y="292"/>
                </a:cubicBezTo>
                <a:lnTo>
                  <a:pt x="554" y="304"/>
                </a:lnTo>
                <a:lnTo>
                  <a:pt x="601" y="304"/>
                </a:lnTo>
                <a:lnTo>
                  <a:pt x="647" y="304"/>
                </a:lnTo>
                <a:lnTo>
                  <a:pt x="645" y="295"/>
                </a:lnTo>
                <a:lnTo>
                  <a:pt x="645" y="282"/>
                </a:lnTo>
                <a:close/>
                <a:moveTo>
                  <a:pt x="205" y="301"/>
                </a:moveTo>
                <a:lnTo>
                  <a:pt x="205" y="285"/>
                </a:lnTo>
                <a:lnTo>
                  <a:pt x="164" y="285"/>
                </a:lnTo>
                <a:lnTo>
                  <a:pt x="125" y="285"/>
                </a:lnTo>
                <a:lnTo>
                  <a:pt x="125" y="301"/>
                </a:lnTo>
                <a:lnTo>
                  <a:pt x="125" y="313"/>
                </a:lnTo>
                <a:lnTo>
                  <a:pt x="164" y="313"/>
                </a:lnTo>
                <a:lnTo>
                  <a:pt x="205" y="313"/>
                </a:lnTo>
                <a:lnTo>
                  <a:pt x="205" y="301"/>
                </a:lnTo>
                <a:close/>
                <a:moveTo>
                  <a:pt x="404" y="316"/>
                </a:moveTo>
                <a:lnTo>
                  <a:pt x="404" y="295"/>
                </a:lnTo>
                <a:lnTo>
                  <a:pt x="402" y="292"/>
                </a:lnTo>
                <a:lnTo>
                  <a:pt x="396" y="301"/>
                </a:lnTo>
                <a:cubicBezTo>
                  <a:pt x="387" y="319"/>
                  <a:pt x="386" y="319"/>
                  <a:pt x="389" y="331"/>
                </a:cubicBezTo>
                <a:cubicBezTo>
                  <a:pt x="395" y="352"/>
                  <a:pt x="413" y="401"/>
                  <a:pt x="418" y="401"/>
                </a:cubicBezTo>
                <a:lnTo>
                  <a:pt x="427" y="401"/>
                </a:lnTo>
                <a:cubicBezTo>
                  <a:pt x="436" y="398"/>
                  <a:pt x="436" y="398"/>
                  <a:pt x="427" y="383"/>
                </a:cubicBezTo>
                <a:cubicBezTo>
                  <a:pt x="414" y="364"/>
                  <a:pt x="408" y="340"/>
                  <a:pt x="404" y="316"/>
                </a:cubicBezTo>
                <a:close/>
                <a:moveTo>
                  <a:pt x="636" y="319"/>
                </a:moveTo>
                <a:lnTo>
                  <a:pt x="635" y="310"/>
                </a:lnTo>
                <a:lnTo>
                  <a:pt x="597" y="310"/>
                </a:lnTo>
                <a:lnTo>
                  <a:pt x="557" y="310"/>
                </a:lnTo>
                <a:lnTo>
                  <a:pt x="546" y="319"/>
                </a:lnTo>
                <a:lnTo>
                  <a:pt x="537" y="331"/>
                </a:lnTo>
                <a:lnTo>
                  <a:pt x="589" y="331"/>
                </a:lnTo>
                <a:lnTo>
                  <a:pt x="638" y="331"/>
                </a:lnTo>
                <a:cubicBezTo>
                  <a:pt x="638" y="331"/>
                  <a:pt x="636" y="325"/>
                  <a:pt x="636" y="319"/>
                </a:cubicBezTo>
                <a:close/>
                <a:moveTo>
                  <a:pt x="193" y="331"/>
                </a:moveTo>
                <a:lnTo>
                  <a:pt x="188" y="319"/>
                </a:lnTo>
                <a:lnTo>
                  <a:pt x="163" y="319"/>
                </a:lnTo>
                <a:lnTo>
                  <a:pt x="137" y="319"/>
                </a:lnTo>
                <a:lnTo>
                  <a:pt x="137" y="331"/>
                </a:lnTo>
                <a:cubicBezTo>
                  <a:pt x="137" y="337"/>
                  <a:pt x="138" y="346"/>
                  <a:pt x="140" y="355"/>
                </a:cubicBezTo>
                <a:cubicBezTo>
                  <a:pt x="143" y="371"/>
                  <a:pt x="143" y="373"/>
                  <a:pt x="140" y="376"/>
                </a:cubicBezTo>
                <a:cubicBezTo>
                  <a:pt x="135" y="383"/>
                  <a:pt x="128" y="383"/>
                  <a:pt x="112" y="373"/>
                </a:cubicBezTo>
                <a:cubicBezTo>
                  <a:pt x="93" y="361"/>
                  <a:pt x="86" y="358"/>
                  <a:pt x="77" y="358"/>
                </a:cubicBezTo>
                <a:cubicBezTo>
                  <a:pt x="67" y="358"/>
                  <a:pt x="61" y="361"/>
                  <a:pt x="55" y="367"/>
                </a:cubicBezTo>
                <a:cubicBezTo>
                  <a:pt x="52" y="376"/>
                  <a:pt x="53" y="380"/>
                  <a:pt x="58" y="376"/>
                </a:cubicBezTo>
                <a:cubicBezTo>
                  <a:pt x="62" y="373"/>
                  <a:pt x="76" y="373"/>
                  <a:pt x="88" y="376"/>
                </a:cubicBezTo>
                <a:cubicBezTo>
                  <a:pt x="103" y="383"/>
                  <a:pt x="118" y="392"/>
                  <a:pt x="144" y="404"/>
                </a:cubicBezTo>
                <a:cubicBezTo>
                  <a:pt x="170" y="419"/>
                  <a:pt x="182" y="425"/>
                  <a:pt x="201" y="431"/>
                </a:cubicBezTo>
                <a:cubicBezTo>
                  <a:pt x="229" y="440"/>
                  <a:pt x="254" y="446"/>
                  <a:pt x="287" y="452"/>
                </a:cubicBezTo>
                <a:cubicBezTo>
                  <a:pt x="314" y="456"/>
                  <a:pt x="387" y="459"/>
                  <a:pt x="421" y="452"/>
                </a:cubicBezTo>
                <a:cubicBezTo>
                  <a:pt x="468" y="450"/>
                  <a:pt x="515" y="440"/>
                  <a:pt x="546" y="428"/>
                </a:cubicBezTo>
                <a:cubicBezTo>
                  <a:pt x="573" y="413"/>
                  <a:pt x="575" y="413"/>
                  <a:pt x="589" y="398"/>
                </a:cubicBezTo>
                <a:cubicBezTo>
                  <a:pt x="601" y="376"/>
                  <a:pt x="621" y="340"/>
                  <a:pt x="621" y="337"/>
                </a:cubicBezTo>
                <a:lnTo>
                  <a:pt x="593" y="337"/>
                </a:lnTo>
                <a:lnTo>
                  <a:pt x="563" y="337"/>
                </a:lnTo>
                <a:lnTo>
                  <a:pt x="544" y="355"/>
                </a:lnTo>
                <a:cubicBezTo>
                  <a:pt x="498" y="401"/>
                  <a:pt x="463" y="416"/>
                  <a:pt x="386" y="419"/>
                </a:cubicBezTo>
                <a:cubicBezTo>
                  <a:pt x="348" y="425"/>
                  <a:pt x="317" y="419"/>
                  <a:pt x="285" y="413"/>
                </a:cubicBezTo>
                <a:cubicBezTo>
                  <a:pt x="238" y="401"/>
                  <a:pt x="205" y="373"/>
                  <a:pt x="193" y="331"/>
                </a:cubicBezTo>
                <a:close/>
                <a:moveTo>
                  <a:pt x="202" y="328"/>
                </a:moveTo>
                <a:cubicBezTo>
                  <a:pt x="201" y="319"/>
                  <a:pt x="199" y="319"/>
                  <a:pt x="196" y="319"/>
                </a:cubicBezTo>
                <a:lnTo>
                  <a:pt x="191" y="319"/>
                </a:lnTo>
                <a:lnTo>
                  <a:pt x="194" y="328"/>
                </a:lnTo>
                <a:cubicBezTo>
                  <a:pt x="207" y="367"/>
                  <a:pt x="240" y="398"/>
                  <a:pt x="290" y="410"/>
                </a:cubicBezTo>
                <a:cubicBezTo>
                  <a:pt x="314" y="416"/>
                  <a:pt x="330" y="416"/>
                  <a:pt x="358" y="416"/>
                </a:cubicBezTo>
                <a:cubicBezTo>
                  <a:pt x="431" y="416"/>
                  <a:pt x="475" y="407"/>
                  <a:pt x="512" y="380"/>
                </a:cubicBezTo>
                <a:cubicBezTo>
                  <a:pt x="524" y="367"/>
                  <a:pt x="556" y="340"/>
                  <a:pt x="556" y="337"/>
                </a:cubicBezTo>
                <a:lnTo>
                  <a:pt x="553" y="337"/>
                </a:lnTo>
                <a:cubicBezTo>
                  <a:pt x="551" y="337"/>
                  <a:pt x="546" y="340"/>
                  <a:pt x="541" y="346"/>
                </a:cubicBezTo>
                <a:cubicBezTo>
                  <a:pt x="498" y="389"/>
                  <a:pt x="430" y="413"/>
                  <a:pt x="358" y="410"/>
                </a:cubicBezTo>
                <a:cubicBezTo>
                  <a:pt x="307" y="407"/>
                  <a:pt x="273" y="401"/>
                  <a:pt x="247" y="386"/>
                </a:cubicBezTo>
                <a:cubicBezTo>
                  <a:pt x="229" y="373"/>
                  <a:pt x="211" y="352"/>
                  <a:pt x="202" y="328"/>
                </a:cubicBezTo>
                <a:close/>
                <a:moveTo>
                  <a:pt x="522" y="328"/>
                </a:moveTo>
                <a:cubicBezTo>
                  <a:pt x="515" y="325"/>
                  <a:pt x="512" y="322"/>
                  <a:pt x="502" y="322"/>
                </a:cubicBezTo>
                <a:cubicBezTo>
                  <a:pt x="492" y="322"/>
                  <a:pt x="484" y="322"/>
                  <a:pt x="484" y="325"/>
                </a:cubicBezTo>
                <a:cubicBezTo>
                  <a:pt x="484" y="328"/>
                  <a:pt x="495" y="346"/>
                  <a:pt x="499" y="352"/>
                </a:cubicBezTo>
                <a:cubicBezTo>
                  <a:pt x="510" y="364"/>
                  <a:pt x="512" y="364"/>
                  <a:pt x="521" y="355"/>
                </a:cubicBezTo>
                <a:cubicBezTo>
                  <a:pt x="535" y="346"/>
                  <a:pt x="537" y="343"/>
                  <a:pt x="537" y="337"/>
                </a:cubicBezTo>
                <a:lnTo>
                  <a:pt x="530" y="337"/>
                </a:lnTo>
                <a:cubicBezTo>
                  <a:pt x="527" y="334"/>
                  <a:pt x="525" y="334"/>
                  <a:pt x="528" y="334"/>
                </a:cubicBezTo>
                <a:cubicBezTo>
                  <a:pt x="528" y="331"/>
                  <a:pt x="528" y="331"/>
                  <a:pt x="522" y="328"/>
                </a:cubicBezTo>
                <a:close/>
                <a:moveTo>
                  <a:pt x="15" y="325"/>
                </a:moveTo>
                <a:lnTo>
                  <a:pt x="14" y="325"/>
                </a:lnTo>
                <a:cubicBezTo>
                  <a:pt x="11" y="325"/>
                  <a:pt x="8" y="328"/>
                  <a:pt x="8" y="328"/>
                </a:cubicBezTo>
                <a:cubicBezTo>
                  <a:pt x="8" y="331"/>
                  <a:pt x="12" y="334"/>
                  <a:pt x="15" y="334"/>
                </a:cubicBezTo>
                <a:cubicBezTo>
                  <a:pt x="18" y="331"/>
                  <a:pt x="18" y="328"/>
                  <a:pt x="15" y="325"/>
                </a:cubicBezTo>
                <a:close/>
                <a:moveTo>
                  <a:pt x="466" y="361"/>
                </a:moveTo>
                <a:cubicBezTo>
                  <a:pt x="471" y="343"/>
                  <a:pt x="475" y="328"/>
                  <a:pt x="474" y="328"/>
                </a:cubicBezTo>
                <a:cubicBezTo>
                  <a:pt x="474" y="328"/>
                  <a:pt x="472" y="328"/>
                  <a:pt x="468" y="331"/>
                </a:cubicBezTo>
                <a:cubicBezTo>
                  <a:pt x="463" y="334"/>
                  <a:pt x="463" y="334"/>
                  <a:pt x="454" y="364"/>
                </a:cubicBezTo>
                <a:cubicBezTo>
                  <a:pt x="450" y="383"/>
                  <a:pt x="445" y="395"/>
                  <a:pt x="445" y="395"/>
                </a:cubicBezTo>
                <a:lnTo>
                  <a:pt x="450" y="395"/>
                </a:lnTo>
                <a:lnTo>
                  <a:pt x="457" y="392"/>
                </a:lnTo>
                <a:lnTo>
                  <a:pt x="466" y="361"/>
                </a:lnTo>
                <a:close/>
                <a:moveTo>
                  <a:pt x="484" y="337"/>
                </a:moveTo>
                <a:cubicBezTo>
                  <a:pt x="481" y="331"/>
                  <a:pt x="478" y="328"/>
                  <a:pt x="478" y="331"/>
                </a:cubicBezTo>
                <a:cubicBezTo>
                  <a:pt x="478" y="331"/>
                  <a:pt x="475" y="343"/>
                  <a:pt x="471" y="358"/>
                </a:cubicBezTo>
                <a:cubicBezTo>
                  <a:pt x="466" y="376"/>
                  <a:pt x="463" y="389"/>
                  <a:pt x="463" y="389"/>
                </a:cubicBezTo>
                <a:cubicBezTo>
                  <a:pt x="463" y="392"/>
                  <a:pt x="484" y="383"/>
                  <a:pt x="498" y="373"/>
                </a:cubicBezTo>
                <a:lnTo>
                  <a:pt x="509" y="364"/>
                </a:lnTo>
                <a:lnTo>
                  <a:pt x="498" y="355"/>
                </a:lnTo>
                <a:cubicBezTo>
                  <a:pt x="495" y="352"/>
                  <a:pt x="486" y="343"/>
                  <a:pt x="484" y="337"/>
                </a:cubicBezTo>
                <a:close/>
                <a:moveTo>
                  <a:pt x="67" y="352"/>
                </a:moveTo>
                <a:cubicBezTo>
                  <a:pt x="65" y="352"/>
                  <a:pt x="55" y="346"/>
                  <a:pt x="43" y="340"/>
                </a:cubicBezTo>
                <a:cubicBezTo>
                  <a:pt x="26" y="334"/>
                  <a:pt x="23" y="331"/>
                  <a:pt x="21" y="334"/>
                </a:cubicBezTo>
                <a:lnTo>
                  <a:pt x="41" y="346"/>
                </a:lnTo>
                <a:cubicBezTo>
                  <a:pt x="61" y="355"/>
                  <a:pt x="62" y="355"/>
                  <a:pt x="67" y="355"/>
                </a:cubicBezTo>
                <a:cubicBezTo>
                  <a:pt x="70" y="352"/>
                  <a:pt x="70" y="352"/>
                  <a:pt x="67" y="352"/>
                </a:cubicBezTo>
                <a:close/>
                <a:moveTo>
                  <a:pt x="448" y="367"/>
                </a:moveTo>
                <a:cubicBezTo>
                  <a:pt x="452" y="352"/>
                  <a:pt x="457" y="340"/>
                  <a:pt x="457" y="340"/>
                </a:cubicBezTo>
                <a:cubicBezTo>
                  <a:pt x="455" y="340"/>
                  <a:pt x="452" y="343"/>
                  <a:pt x="450" y="346"/>
                </a:cubicBezTo>
                <a:cubicBezTo>
                  <a:pt x="442" y="355"/>
                  <a:pt x="439" y="364"/>
                  <a:pt x="437" y="376"/>
                </a:cubicBezTo>
                <a:cubicBezTo>
                  <a:pt x="436" y="383"/>
                  <a:pt x="437" y="395"/>
                  <a:pt x="439" y="395"/>
                </a:cubicBezTo>
                <a:cubicBezTo>
                  <a:pt x="439" y="395"/>
                  <a:pt x="443" y="383"/>
                  <a:pt x="448" y="367"/>
                </a:cubicBezTo>
                <a:close/>
                <a:moveTo>
                  <a:pt x="281" y="346"/>
                </a:moveTo>
                <a:cubicBezTo>
                  <a:pt x="281" y="343"/>
                  <a:pt x="279" y="343"/>
                  <a:pt x="270" y="346"/>
                </a:cubicBezTo>
                <a:cubicBezTo>
                  <a:pt x="263" y="346"/>
                  <a:pt x="257" y="355"/>
                  <a:pt x="252" y="361"/>
                </a:cubicBezTo>
                <a:cubicBezTo>
                  <a:pt x="249" y="364"/>
                  <a:pt x="249" y="367"/>
                  <a:pt x="250" y="376"/>
                </a:cubicBezTo>
                <a:cubicBezTo>
                  <a:pt x="252" y="383"/>
                  <a:pt x="254" y="383"/>
                  <a:pt x="258" y="386"/>
                </a:cubicBezTo>
                <a:cubicBezTo>
                  <a:pt x="261" y="389"/>
                  <a:pt x="264" y="389"/>
                  <a:pt x="264" y="389"/>
                </a:cubicBezTo>
                <a:cubicBezTo>
                  <a:pt x="266" y="386"/>
                  <a:pt x="270" y="376"/>
                  <a:pt x="273" y="364"/>
                </a:cubicBezTo>
                <a:cubicBezTo>
                  <a:pt x="276" y="355"/>
                  <a:pt x="279" y="346"/>
                  <a:pt x="281" y="346"/>
                </a:cubicBezTo>
                <a:close/>
                <a:moveTo>
                  <a:pt x="293" y="346"/>
                </a:moveTo>
                <a:cubicBezTo>
                  <a:pt x="293" y="346"/>
                  <a:pt x="292" y="346"/>
                  <a:pt x="290" y="343"/>
                </a:cubicBezTo>
                <a:cubicBezTo>
                  <a:pt x="285" y="343"/>
                  <a:pt x="285" y="343"/>
                  <a:pt x="278" y="367"/>
                </a:cubicBezTo>
                <a:cubicBezTo>
                  <a:pt x="273" y="380"/>
                  <a:pt x="272" y="389"/>
                  <a:pt x="270" y="392"/>
                </a:cubicBezTo>
                <a:lnTo>
                  <a:pt x="275" y="392"/>
                </a:lnTo>
                <a:lnTo>
                  <a:pt x="279" y="395"/>
                </a:lnTo>
                <a:lnTo>
                  <a:pt x="285" y="367"/>
                </a:lnTo>
                <a:cubicBezTo>
                  <a:pt x="291" y="355"/>
                  <a:pt x="293" y="346"/>
                  <a:pt x="293" y="346"/>
                </a:cubicBezTo>
                <a:close/>
                <a:moveTo>
                  <a:pt x="308" y="349"/>
                </a:moveTo>
                <a:cubicBezTo>
                  <a:pt x="308" y="346"/>
                  <a:pt x="305" y="346"/>
                  <a:pt x="302" y="346"/>
                </a:cubicBezTo>
                <a:lnTo>
                  <a:pt x="299" y="346"/>
                </a:lnTo>
                <a:lnTo>
                  <a:pt x="291" y="367"/>
                </a:lnTo>
                <a:cubicBezTo>
                  <a:pt x="289" y="383"/>
                  <a:pt x="284" y="392"/>
                  <a:pt x="282" y="395"/>
                </a:cubicBezTo>
                <a:cubicBezTo>
                  <a:pt x="282" y="395"/>
                  <a:pt x="285" y="398"/>
                  <a:pt x="293" y="398"/>
                </a:cubicBezTo>
                <a:cubicBezTo>
                  <a:pt x="307" y="401"/>
                  <a:pt x="330" y="404"/>
                  <a:pt x="330" y="404"/>
                </a:cubicBezTo>
                <a:cubicBezTo>
                  <a:pt x="330" y="401"/>
                  <a:pt x="328" y="398"/>
                  <a:pt x="325" y="392"/>
                </a:cubicBezTo>
                <a:cubicBezTo>
                  <a:pt x="320" y="383"/>
                  <a:pt x="310" y="361"/>
                  <a:pt x="310" y="355"/>
                </a:cubicBezTo>
                <a:cubicBezTo>
                  <a:pt x="310" y="352"/>
                  <a:pt x="310" y="349"/>
                  <a:pt x="308" y="349"/>
                </a:cubicBezTo>
                <a:close/>
                <a:moveTo>
                  <a:pt x="334" y="355"/>
                </a:moveTo>
                <a:cubicBezTo>
                  <a:pt x="327" y="355"/>
                  <a:pt x="319" y="349"/>
                  <a:pt x="319" y="349"/>
                </a:cubicBezTo>
                <a:cubicBezTo>
                  <a:pt x="317" y="349"/>
                  <a:pt x="316" y="352"/>
                  <a:pt x="316" y="355"/>
                </a:cubicBezTo>
                <a:cubicBezTo>
                  <a:pt x="316" y="358"/>
                  <a:pt x="322" y="380"/>
                  <a:pt x="330" y="392"/>
                </a:cubicBezTo>
                <a:cubicBezTo>
                  <a:pt x="333" y="401"/>
                  <a:pt x="337" y="401"/>
                  <a:pt x="337" y="395"/>
                </a:cubicBezTo>
                <a:cubicBezTo>
                  <a:pt x="337" y="392"/>
                  <a:pt x="342" y="383"/>
                  <a:pt x="348" y="373"/>
                </a:cubicBezTo>
                <a:cubicBezTo>
                  <a:pt x="358" y="364"/>
                  <a:pt x="358" y="364"/>
                  <a:pt x="334" y="355"/>
                </a:cubicBezTo>
                <a:close/>
                <a:moveTo>
                  <a:pt x="374" y="376"/>
                </a:moveTo>
                <a:cubicBezTo>
                  <a:pt x="367" y="373"/>
                  <a:pt x="361" y="367"/>
                  <a:pt x="361" y="367"/>
                </a:cubicBezTo>
                <a:cubicBezTo>
                  <a:pt x="361" y="367"/>
                  <a:pt x="358" y="373"/>
                  <a:pt x="352" y="380"/>
                </a:cubicBezTo>
                <a:cubicBezTo>
                  <a:pt x="346" y="386"/>
                  <a:pt x="343" y="392"/>
                  <a:pt x="342" y="395"/>
                </a:cubicBezTo>
                <a:cubicBezTo>
                  <a:pt x="340" y="401"/>
                  <a:pt x="339" y="404"/>
                  <a:pt x="340" y="404"/>
                </a:cubicBezTo>
                <a:cubicBezTo>
                  <a:pt x="342" y="407"/>
                  <a:pt x="401" y="407"/>
                  <a:pt x="405" y="404"/>
                </a:cubicBezTo>
                <a:lnTo>
                  <a:pt x="410" y="401"/>
                </a:lnTo>
                <a:lnTo>
                  <a:pt x="396" y="395"/>
                </a:lnTo>
                <a:cubicBezTo>
                  <a:pt x="390" y="389"/>
                  <a:pt x="380" y="383"/>
                  <a:pt x="374" y="376"/>
                </a:cubicBezTo>
                <a:close/>
                <a:moveTo>
                  <a:pt x="88" y="383"/>
                </a:moveTo>
                <a:cubicBezTo>
                  <a:pt x="79" y="380"/>
                  <a:pt x="62" y="376"/>
                  <a:pt x="61" y="380"/>
                </a:cubicBezTo>
                <a:lnTo>
                  <a:pt x="68" y="380"/>
                </a:lnTo>
                <a:cubicBezTo>
                  <a:pt x="79" y="383"/>
                  <a:pt x="93" y="389"/>
                  <a:pt x="106" y="401"/>
                </a:cubicBezTo>
                <a:cubicBezTo>
                  <a:pt x="131" y="419"/>
                  <a:pt x="179" y="443"/>
                  <a:pt x="229" y="459"/>
                </a:cubicBezTo>
                <a:cubicBezTo>
                  <a:pt x="249" y="468"/>
                  <a:pt x="242" y="465"/>
                  <a:pt x="217" y="459"/>
                </a:cubicBezTo>
                <a:cubicBezTo>
                  <a:pt x="191" y="450"/>
                  <a:pt x="170" y="443"/>
                  <a:pt x="149" y="434"/>
                </a:cubicBezTo>
                <a:cubicBezTo>
                  <a:pt x="140" y="428"/>
                  <a:pt x="131" y="425"/>
                  <a:pt x="131" y="425"/>
                </a:cubicBezTo>
                <a:cubicBezTo>
                  <a:pt x="131" y="428"/>
                  <a:pt x="135" y="431"/>
                  <a:pt x="141" y="434"/>
                </a:cubicBezTo>
                <a:cubicBezTo>
                  <a:pt x="153" y="446"/>
                  <a:pt x="179" y="459"/>
                  <a:pt x="204" y="468"/>
                </a:cubicBezTo>
                <a:cubicBezTo>
                  <a:pt x="211" y="471"/>
                  <a:pt x="214" y="471"/>
                  <a:pt x="211" y="471"/>
                </a:cubicBezTo>
                <a:cubicBezTo>
                  <a:pt x="201" y="471"/>
                  <a:pt x="179" y="465"/>
                  <a:pt x="167" y="459"/>
                </a:cubicBezTo>
                <a:lnTo>
                  <a:pt x="158" y="452"/>
                </a:lnTo>
                <a:lnTo>
                  <a:pt x="166" y="459"/>
                </a:lnTo>
                <a:cubicBezTo>
                  <a:pt x="199" y="489"/>
                  <a:pt x="257" y="516"/>
                  <a:pt x="302" y="525"/>
                </a:cubicBezTo>
                <a:cubicBezTo>
                  <a:pt x="328" y="531"/>
                  <a:pt x="381" y="531"/>
                  <a:pt x="404" y="525"/>
                </a:cubicBezTo>
                <a:cubicBezTo>
                  <a:pt x="427" y="522"/>
                  <a:pt x="451" y="513"/>
                  <a:pt x="469" y="504"/>
                </a:cubicBezTo>
                <a:cubicBezTo>
                  <a:pt x="486" y="495"/>
                  <a:pt x="506" y="486"/>
                  <a:pt x="506" y="486"/>
                </a:cubicBezTo>
                <a:lnTo>
                  <a:pt x="492" y="486"/>
                </a:lnTo>
                <a:cubicBezTo>
                  <a:pt x="483" y="489"/>
                  <a:pt x="475" y="489"/>
                  <a:pt x="472" y="489"/>
                </a:cubicBezTo>
                <a:cubicBezTo>
                  <a:pt x="468" y="489"/>
                  <a:pt x="471" y="489"/>
                  <a:pt x="478" y="486"/>
                </a:cubicBezTo>
                <a:cubicBezTo>
                  <a:pt x="504" y="483"/>
                  <a:pt x="512" y="480"/>
                  <a:pt x="521" y="474"/>
                </a:cubicBezTo>
                <a:cubicBezTo>
                  <a:pt x="524" y="471"/>
                  <a:pt x="528" y="468"/>
                  <a:pt x="527" y="468"/>
                </a:cubicBezTo>
                <a:cubicBezTo>
                  <a:pt x="527" y="468"/>
                  <a:pt x="521" y="468"/>
                  <a:pt x="512" y="471"/>
                </a:cubicBezTo>
                <a:cubicBezTo>
                  <a:pt x="498" y="474"/>
                  <a:pt x="455" y="480"/>
                  <a:pt x="450" y="480"/>
                </a:cubicBezTo>
                <a:cubicBezTo>
                  <a:pt x="448" y="480"/>
                  <a:pt x="459" y="477"/>
                  <a:pt x="475" y="474"/>
                </a:cubicBezTo>
                <a:cubicBezTo>
                  <a:pt x="493" y="471"/>
                  <a:pt x="513" y="468"/>
                  <a:pt x="521" y="465"/>
                </a:cubicBezTo>
                <a:cubicBezTo>
                  <a:pt x="534" y="459"/>
                  <a:pt x="537" y="459"/>
                  <a:pt x="544" y="452"/>
                </a:cubicBezTo>
                <a:cubicBezTo>
                  <a:pt x="546" y="446"/>
                  <a:pt x="548" y="446"/>
                  <a:pt x="546" y="446"/>
                </a:cubicBezTo>
                <a:cubicBezTo>
                  <a:pt x="521" y="456"/>
                  <a:pt x="498" y="462"/>
                  <a:pt x="477" y="465"/>
                </a:cubicBezTo>
                <a:cubicBezTo>
                  <a:pt x="468" y="465"/>
                  <a:pt x="468" y="465"/>
                  <a:pt x="486" y="459"/>
                </a:cubicBezTo>
                <a:cubicBezTo>
                  <a:pt x="510" y="452"/>
                  <a:pt x="537" y="446"/>
                  <a:pt x="550" y="440"/>
                </a:cubicBezTo>
                <a:cubicBezTo>
                  <a:pt x="554" y="437"/>
                  <a:pt x="560" y="434"/>
                  <a:pt x="563" y="428"/>
                </a:cubicBezTo>
                <a:cubicBezTo>
                  <a:pt x="566" y="425"/>
                  <a:pt x="568" y="419"/>
                  <a:pt x="566" y="422"/>
                </a:cubicBezTo>
                <a:cubicBezTo>
                  <a:pt x="506" y="450"/>
                  <a:pt x="442" y="462"/>
                  <a:pt x="363" y="462"/>
                </a:cubicBezTo>
                <a:cubicBezTo>
                  <a:pt x="310" y="462"/>
                  <a:pt x="273" y="459"/>
                  <a:pt x="235" y="446"/>
                </a:cubicBezTo>
                <a:cubicBezTo>
                  <a:pt x="199" y="437"/>
                  <a:pt x="176" y="431"/>
                  <a:pt x="144" y="410"/>
                </a:cubicBezTo>
                <a:cubicBezTo>
                  <a:pt x="117" y="395"/>
                  <a:pt x="102" y="386"/>
                  <a:pt x="88" y="383"/>
                </a:cubicBezTo>
                <a:close/>
                <a:moveTo>
                  <a:pt x="571" y="431"/>
                </a:moveTo>
                <a:cubicBezTo>
                  <a:pt x="574" y="425"/>
                  <a:pt x="569" y="431"/>
                  <a:pt x="546" y="452"/>
                </a:cubicBezTo>
                <a:cubicBezTo>
                  <a:pt x="534" y="468"/>
                  <a:pt x="516" y="483"/>
                  <a:pt x="509" y="486"/>
                </a:cubicBezTo>
                <a:lnTo>
                  <a:pt x="497" y="498"/>
                </a:lnTo>
                <a:lnTo>
                  <a:pt x="498" y="504"/>
                </a:lnTo>
                <a:cubicBezTo>
                  <a:pt x="499" y="513"/>
                  <a:pt x="506" y="522"/>
                  <a:pt x="510" y="525"/>
                </a:cubicBezTo>
                <a:cubicBezTo>
                  <a:pt x="512" y="528"/>
                  <a:pt x="525" y="525"/>
                  <a:pt x="563" y="522"/>
                </a:cubicBezTo>
                <a:lnTo>
                  <a:pt x="613" y="513"/>
                </a:lnTo>
                <a:lnTo>
                  <a:pt x="615" y="507"/>
                </a:lnTo>
                <a:cubicBezTo>
                  <a:pt x="618" y="495"/>
                  <a:pt x="618" y="492"/>
                  <a:pt x="616" y="483"/>
                </a:cubicBezTo>
                <a:cubicBezTo>
                  <a:pt x="615" y="471"/>
                  <a:pt x="607" y="452"/>
                  <a:pt x="598" y="443"/>
                </a:cubicBezTo>
                <a:lnTo>
                  <a:pt x="588" y="437"/>
                </a:lnTo>
                <a:cubicBezTo>
                  <a:pt x="588" y="437"/>
                  <a:pt x="584" y="437"/>
                  <a:pt x="583" y="440"/>
                </a:cubicBezTo>
                <a:cubicBezTo>
                  <a:pt x="581" y="440"/>
                  <a:pt x="581" y="440"/>
                  <a:pt x="583" y="437"/>
                </a:cubicBezTo>
                <a:cubicBezTo>
                  <a:pt x="588" y="431"/>
                  <a:pt x="583" y="431"/>
                  <a:pt x="574" y="440"/>
                </a:cubicBezTo>
                <a:lnTo>
                  <a:pt x="568" y="443"/>
                </a:lnTo>
                <a:lnTo>
                  <a:pt x="573" y="437"/>
                </a:lnTo>
                <a:cubicBezTo>
                  <a:pt x="581" y="428"/>
                  <a:pt x="577" y="428"/>
                  <a:pt x="566" y="440"/>
                </a:cubicBezTo>
                <a:lnTo>
                  <a:pt x="557" y="446"/>
                </a:lnTo>
                <a:lnTo>
                  <a:pt x="562" y="440"/>
                </a:lnTo>
                <a:cubicBezTo>
                  <a:pt x="566" y="437"/>
                  <a:pt x="569" y="431"/>
                  <a:pt x="571" y="4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9" name="Freeform 3395">
            <a:extLst>
              <a:ext uri="{FF2B5EF4-FFF2-40B4-BE49-F238E27FC236}">
                <a16:creationId xmlns:a16="http://schemas.microsoft.com/office/drawing/2014/main" id="{5FA243E3-0FAB-0949-A190-885AEEF32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2188" y="3678238"/>
            <a:ext cx="6350" cy="6350"/>
          </a:xfrm>
          <a:custGeom>
            <a:avLst/>
            <a:gdLst>
              <a:gd name="T0" fmla="*/ 0 w 16"/>
              <a:gd name="T1" fmla="*/ 2615 h 17"/>
              <a:gd name="T2" fmla="*/ 0 w 16"/>
              <a:gd name="T3" fmla="*/ 0 h 17"/>
              <a:gd name="T4" fmla="*/ 2381 w 16"/>
              <a:gd name="T5" fmla="*/ 0 h 17"/>
              <a:gd name="T6" fmla="*/ 5953 w 16"/>
              <a:gd name="T7" fmla="*/ 0 h 17"/>
              <a:gd name="T8" fmla="*/ 5953 w 16"/>
              <a:gd name="T9" fmla="*/ 2615 h 17"/>
              <a:gd name="T10" fmla="*/ 5953 w 16"/>
              <a:gd name="T11" fmla="*/ 5976 h 17"/>
              <a:gd name="T12" fmla="*/ 2381 w 16"/>
              <a:gd name="T13" fmla="*/ 5976 h 17"/>
              <a:gd name="T14" fmla="*/ 0 w 16"/>
              <a:gd name="T15" fmla="*/ 5976 h 17"/>
              <a:gd name="T16" fmla="*/ 0 w 16"/>
              <a:gd name="T17" fmla="*/ 26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0" y="7"/>
                </a:moveTo>
                <a:lnTo>
                  <a:pt x="0" y="0"/>
                </a:lnTo>
                <a:lnTo>
                  <a:pt x="6" y="0"/>
                </a:lnTo>
                <a:lnTo>
                  <a:pt x="15" y="0"/>
                </a:lnTo>
                <a:lnTo>
                  <a:pt x="15" y="7"/>
                </a:lnTo>
                <a:lnTo>
                  <a:pt x="15" y="16"/>
                </a:lnTo>
                <a:lnTo>
                  <a:pt x="6" y="16"/>
                </a:lnTo>
                <a:lnTo>
                  <a:pt x="0" y="16"/>
                </a:lnTo>
                <a:lnTo>
                  <a:pt x="0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0" name="Freeform 3396">
            <a:extLst>
              <a:ext uri="{FF2B5EF4-FFF2-40B4-BE49-F238E27FC236}">
                <a16:creationId xmlns:a16="http://schemas.microsoft.com/office/drawing/2014/main" id="{D2F44E44-2F44-F644-9A54-31B493E55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3300" y="3678238"/>
            <a:ext cx="4763" cy="6350"/>
          </a:xfrm>
          <a:custGeom>
            <a:avLst/>
            <a:gdLst>
              <a:gd name="T0" fmla="*/ 0 w 13"/>
              <a:gd name="T1" fmla="*/ 2615 h 17"/>
              <a:gd name="T2" fmla="*/ 0 w 13"/>
              <a:gd name="T3" fmla="*/ 0 h 17"/>
              <a:gd name="T4" fmla="*/ 1466 w 13"/>
              <a:gd name="T5" fmla="*/ 0 h 17"/>
              <a:gd name="T6" fmla="*/ 4397 w 13"/>
              <a:gd name="T7" fmla="*/ 0 h 17"/>
              <a:gd name="T8" fmla="*/ 4397 w 13"/>
              <a:gd name="T9" fmla="*/ 2615 h 17"/>
              <a:gd name="T10" fmla="*/ 4397 w 13"/>
              <a:gd name="T11" fmla="*/ 5976 h 17"/>
              <a:gd name="T12" fmla="*/ 1466 w 13"/>
              <a:gd name="T13" fmla="*/ 5976 h 17"/>
              <a:gd name="T14" fmla="*/ 0 w 13"/>
              <a:gd name="T15" fmla="*/ 5976 h 17"/>
              <a:gd name="T16" fmla="*/ 0 w 13"/>
              <a:gd name="T17" fmla="*/ 26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7">
                <a:moveTo>
                  <a:pt x="0" y="7"/>
                </a:moveTo>
                <a:lnTo>
                  <a:pt x="0" y="0"/>
                </a:lnTo>
                <a:lnTo>
                  <a:pt x="4" y="0"/>
                </a:lnTo>
                <a:lnTo>
                  <a:pt x="12" y="0"/>
                </a:lnTo>
                <a:lnTo>
                  <a:pt x="12" y="7"/>
                </a:lnTo>
                <a:lnTo>
                  <a:pt x="12" y="16"/>
                </a:lnTo>
                <a:lnTo>
                  <a:pt x="4" y="16"/>
                </a:lnTo>
                <a:lnTo>
                  <a:pt x="0" y="16"/>
                </a:lnTo>
                <a:lnTo>
                  <a:pt x="0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1" name="Freeform 3397">
            <a:extLst>
              <a:ext uri="{FF2B5EF4-FFF2-40B4-BE49-F238E27FC236}">
                <a16:creationId xmlns:a16="http://schemas.microsoft.com/office/drawing/2014/main" id="{8B4B8DEA-3436-7A46-A7FB-D0F708F13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5" y="3678238"/>
            <a:ext cx="4763" cy="6350"/>
          </a:xfrm>
          <a:custGeom>
            <a:avLst/>
            <a:gdLst>
              <a:gd name="T0" fmla="*/ 0 w 14"/>
              <a:gd name="T1" fmla="*/ 2615 h 17"/>
              <a:gd name="T2" fmla="*/ 0 w 14"/>
              <a:gd name="T3" fmla="*/ 0 h 17"/>
              <a:gd name="T4" fmla="*/ 2041 w 14"/>
              <a:gd name="T5" fmla="*/ 0 h 17"/>
              <a:gd name="T6" fmla="*/ 4423 w 14"/>
              <a:gd name="T7" fmla="*/ 0 h 17"/>
              <a:gd name="T8" fmla="*/ 4423 w 14"/>
              <a:gd name="T9" fmla="*/ 2615 h 17"/>
              <a:gd name="T10" fmla="*/ 4423 w 14"/>
              <a:gd name="T11" fmla="*/ 5976 h 17"/>
              <a:gd name="T12" fmla="*/ 2041 w 14"/>
              <a:gd name="T13" fmla="*/ 5976 h 17"/>
              <a:gd name="T14" fmla="*/ 0 w 14"/>
              <a:gd name="T15" fmla="*/ 5976 h 17"/>
              <a:gd name="T16" fmla="*/ 0 w 14"/>
              <a:gd name="T17" fmla="*/ 26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7">
                <a:moveTo>
                  <a:pt x="0" y="7"/>
                </a:moveTo>
                <a:lnTo>
                  <a:pt x="0" y="0"/>
                </a:lnTo>
                <a:lnTo>
                  <a:pt x="6" y="0"/>
                </a:lnTo>
                <a:lnTo>
                  <a:pt x="13" y="0"/>
                </a:lnTo>
                <a:lnTo>
                  <a:pt x="13" y="7"/>
                </a:lnTo>
                <a:lnTo>
                  <a:pt x="13" y="16"/>
                </a:lnTo>
                <a:lnTo>
                  <a:pt x="6" y="16"/>
                </a:lnTo>
                <a:lnTo>
                  <a:pt x="0" y="16"/>
                </a:lnTo>
                <a:lnTo>
                  <a:pt x="0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2" name="Freeform 3398">
            <a:extLst>
              <a:ext uri="{FF2B5EF4-FFF2-40B4-BE49-F238E27FC236}">
                <a16:creationId xmlns:a16="http://schemas.microsoft.com/office/drawing/2014/main" id="{1B482924-5B24-E54F-830D-9E09D7934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3689350"/>
            <a:ext cx="4763" cy="4763"/>
          </a:xfrm>
          <a:custGeom>
            <a:avLst/>
            <a:gdLst>
              <a:gd name="T0" fmla="*/ 0 w 15"/>
              <a:gd name="T1" fmla="*/ 2198 h 13"/>
              <a:gd name="T2" fmla="*/ 0 w 15"/>
              <a:gd name="T3" fmla="*/ 0 h 13"/>
              <a:gd name="T4" fmla="*/ 2540 w 15"/>
              <a:gd name="T5" fmla="*/ 0 h 13"/>
              <a:gd name="T6" fmla="*/ 4445 w 15"/>
              <a:gd name="T7" fmla="*/ 0 h 13"/>
              <a:gd name="T8" fmla="*/ 4445 w 15"/>
              <a:gd name="T9" fmla="*/ 2198 h 13"/>
              <a:gd name="T10" fmla="*/ 4445 w 15"/>
              <a:gd name="T11" fmla="*/ 4397 h 13"/>
              <a:gd name="T12" fmla="*/ 2540 w 15"/>
              <a:gd name="T13" fmla="*/ 4397 h 13"/>
              <a:gd name="T14" fmla="*/ 0 w 15"/>
              <a:gd name="T15" fmla="*/ 4397 h 13"/>
              <a:gd name="T16" fmla="*/ 0 w 15"/>
              <a:gd name="T17" fmla="*/ 219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13">
                <a:moveTo>
                  <a:pt x="0" y="6"/>
                </a:moveTo>
                <a:lnTo>
                  <a:pt x="0" y="0"/>
                </a:lnTo>
                <a:lnTo>
                  <a:pt x="8" y="0"/>
                </a:lnTo>
                <a:lnTo>
                  <a:pt x="14" y="0"/>
                </a:lnTo>
                <a:lnTo>
                  <a:pt x="14" y="6"/>
                </a:lnTo>
                <a:lnTo>
                  <a:pt x="14" y="12"/>
                </a:lnTo>
                <a:lnTo>
                  <a:pt x="8" y="12"/>
                </a:lnTo>
                <a:lnTo>
                  <a:pt x="0" y="12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3" name="Freeform 3399">
            <a:extLst>
              <a:ext uri="{FF2B5EF4-FFF2-40B4-BE49-F238E27FC236}">
                <a16:creationId xmlns:a16="http://schemas.microsoft.com/office/drawing/2014/main" id="{90131DF3-FAC0-1341-AD87-AFAD0100E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6475" y="3689350"/>
            <a:ext cx="4763" cy="4763"/>
          </a:xfrm>
          <a:custGeom>
            <a:avLst/>
            <a:gdLst>
              <a:gd name="T0" fmla="*/ 0 w 13"/>
              <a:gd name="T1" fmla="*/ 2198 h 13"/>
              <a:gd name="T2" fmla="*/ 0 w 13"/>
              <a:gd name="T3" fmla="*/ 0 h 13"/>
              <a:gd name="T4" fmla="*/ 2198 w 13"/>
              <a:gd name="T5" fmla="*/ 0 h 13"/>
              <a:gd name="T6" fmla="*/ 4397 w 13"/>
              <a:gd name="T7" fmla="*/ 0 h 13"/>
              <a:gd name="T8" fmla="*/ 4397 w 13"/>
              <a:gd name="T9" fmla="*/ 2198 h 13"/>
              <a:gd name="T10" fmla="*/ 4397 w 13"/>
              <a:gd name="T11" fmla="*/ 4397 h 13"/>
              <a:gd name="T12" fmla="*/ 2198 w 13"/>
              <a:gd name="T13" fmla="*/ 4397 h 13"/>
              <a:gd name="T14" fmla="*/ 0 w 13"/>
              <a:gd name="T15" fmla="*/ 4397 h 13"/>
              <a:gd name="T16" fmla="*/ 0 w 13"/>
              <a:gd name="T17" fmla="*/ 219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3">
                <a:moveTo>
                  <a:pt x="0" y="6"/>
                </a:moveTo>
                <a:lnTo>
                  <a:pt x="0" y="0"/>
                </a:lnTo>
                <a:lnTo>
                  <a:pt x="6" y="0"/>
                </a:lnTo>
                <a:lnTo>
                  <a:pt x="12" y="0"/>
                </a:lnTo>
                <a:lnTo>
                  <a:pt x="12" y="6"/>
                </a:lnTo>
                <a:lnTo>
                  <a:pt x="12" y="12"/>
                </a:lnTo>
                <a:lnTo>
                  <a:pt x="6" y="12"/>
                </a:lnTo>
                <a:lnTo>
                  <a:pt x="0" y="12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4" name="Freeform 3400">
            <a:extLst>
              <a:ext uri="{FF2B5EF4-FFF2-40B4-BE49-F238E27FC236}">
                <a16:creationId xmlns:a16="http://schemas.microsoft.com/office/drawing/2014/main" id="{1271A57A-50CA-864E-8E26-56DA514EE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9013" y="3702050"/>
            <a:ext cx="4762" cy="3175"/>
          </a:xfrm>
          <a:custGeom>
            <a:avLst/>
            <a:gdLst>
              <a:gd name="T0" fmla="*/ 0 w 15"/>
              <a:gd name="T1" fmla="*/ 1905 h 10"/>
              <a:gd name="T2" fmla="*/ 1905 w 15"/>
              <a:gd name="T3" fmla="*/ 0 h 10"/>
              <a:gd name="T4" fmla="*/ 4445 w 15"/>
              <a:gd name="T5" fmla="*/ 1905 h 10"/>
              <a:gd name="T6" fmla="*/ 1905 w 15"/>
              <a:gd name="T7" fmla="*/ 2858 h 10"/>
              <a:gd name="T8" fmla="*/ 0 w 15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0">
                <a:moveTo>
                  <a:pt x="0" y="6"/>
                </a:moveTo>
                <a:cubicBezTo>
                  <a:pt x="0" y="0"/>
                  <a:pt x="0" y="0"/>
                  <a:pt x="6" y="0"/>
                </a:cubicBezTo>
                <a:cubicBezTo>
                  <a:pt x="14" y="0"/>
                  <a:pt x="14" y="0"/>
                  <a:pt x="14" y="6"/>
                </a:cubicBezTo>
                <a:cubicBezTo>
                  <a:pt x="14" y="9"/>
                  <a:pt x="14" y="9"/>
                  <a:pt x="6" y="9"/>
                </a:cubicBezTo>
                <a:cubicBezTo>
                  <a:pt x="0" y="9"/>
                  <a:pt x="0" y="9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5" name="Freeform 3401">
            <a:extLst>
              <a:ext uri="{FF2B5EF4-FFF2-40B4-BE49-F238E27FC236}">
                <a16:creationId xmlns:a16="http://schemas.microsoft.com/office/drawing/2014/main" id="{3C14BD21-84AB-6D47-B9C9-690B8254A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0125" y="3702050"/>
            <a:ext cx="4763" cy="3175"/>
          </a:xfrm>
          <a:custGeom>
            <a:avLst/>
            <a:gdLst>
              <a:gd name="T0" fmla="*/ 0 w 13"/>
              <a:gd name="T1" fmla="*/ 1905 h 10"/>
              <a:gd name="T2" fmla="*/ 2198 w 13"/>
              <a:gd name="T3" fmla="*/ 0 h 10"/>
              <a:gd name="T4" fmla="*/ 4397 w 13"/>
              <a:gd name="T5" fmla="*/ 1905 h 10"/>
              <a:gd name="T6" fmla="*/ 2198 w 13"/>
              <a:gd name="T7" fmla="*/ 2858 h 10"/>
              <a:gd name="T8" fmla="*/ 0 w 13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0" y="6"/>
                </a:moveTo>
                <a:cubicBezTo>
                  <a:pt x="0" y="0"/>
                  <a:pt x="0" y="0"/>
                  <a:pt x="6" y="0"/>
                </a:cubicBezTo>
                <a:cubicBezTo>
                  <a:pt x="12" y="0"/>
                  <a:pt x="12" y="0"/>
                  <a:pt x="12" y="6"/>
                </a:cubicBezTo>
                <a:cubicBezTo>
                  <a:pt x="12" y="9"/>
                  <a:pt x="12" y="9"/>
                  <a:pt x="6" y="9"/>
                </a:cubicBezTo>
                <a:cubicBezTo>
                  <a:pt x="0" y="9"/>
                  <a:pt x="0" y="9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6" name="Freeform 3402">
            <a:extLst>
              <a:ext uri="{FF2B5EF4-FFF2-40B4-BE49-F238E27FC236}">
                <a16:creationId xmlns:a16="http://schemas.microsoft.com/office/drawing/2014/main" id="{FEA7D714-7960-1649-B9A8-A29B59FF4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3722688"/>
            <a:ext cx="4763" cy="7937"/>
          </a:xfrm>
          <a:custGeom>
            <a:avLst/>
            <a:gdLst>
              <a:gd name="T0" fmla="*/ 0 w 15"/>
              <a:gd name="T1" fmla="*/ 3247 h 22"/>
              <a:gd name="T2" fmla="*/ 0 w 15"/>
              <a:gd name="T3" fmla="*/ 0 h 22"/>
              <a:gd name="T4" fmla="*/ 2540 w 15"/>
              <a:gd name="T5" fmla="*/ 0 h 22"/>
              <a:gd name="T6" fmla="*/ 4445 w 15"/>
              <a:gd name="T7" fmla="*/ 0 h 22"/>
              <a:gd name="T8" fmla="*/ 4445 w 15"/>
              <a:gd name="T9" fmla="*/ 3247 h 22"/>
              <a:gd name="T10" fmla="*/ 4445 w 15"/>
              <a:gd name="T11" fmla="*/ 7576 h 22"/>
              <a:gd name="T12" fmla="*/ 2540 w 15"/>
              <a:gd name="T13" fmla="*/ 7576 h 22"/>
              <a:gd name="T14" fmla="*/ 0 w 15"/>
              <a:gd name="T15" fmla="*/ 7576 h 22"/>
              <a:gd name="T16" fmla="*/ 0 w 15"/>
              <a:gd name="T17" fmla="*/ 3247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2">
                <a:moveTo>
                  <a:pt x="0" y="9"/>
                </a:moveTo>
                <a:lnTo>
                  <a:pt x="0" y="0"/>
                </a:lnTo>
                <a:lnTo>
                  <a:pt x="8" y="0"/>
                </a:lnTo>
                <a:lnTo>
                  <a:pt x="14" y="0"/>
                </a:lnTo>
                <a:lnTo>
                  <a:pt x="14" y="9"/>
                </a:lnTo>
                <a:lnTo>
                  <a:pt x="14" y="21"/>
                </a:lnTo>
                <a:lnTo>
                  <a:pt x="8" y="21"/>
                </a:lnTo>
                <a:lnTo>
                  <a:pt x="0" y="21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7" name="Freeform 3403">
            <a:extLst>
              <a:ext uri="{FF2B5EF4-FFF2-40B4-BE49-F238E27FC236}">
                <a16:creationId xmlns:a16="http://schemas.microsoft.com/office/drawing/2014/main" id="{235456BF-06E1-3640-91AC-8C7F03D1B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3725863"/>
            <a:ext cx="4762" cy="7937"/>
          </a:xfrm>
          <a:custGeom>
            <a:avLst/>
            <a:gdLst>
              <a:gd name="T0" fmla="*/ 0 w 14"/>
              <a:gd name="T1" fmla="*/ 4329 h 22"/>
              <a:gd name="T2" fmla="*/ 0 w 14"/>
              <a:gd name="T3" fmla="*/ 0 h 22"/>
              <a:gd name="T4" fmla="*/ 2381 w 14"/>
              <a:gd name="T5" fmla="*/ 0 h 22"/>
              <a:gd name="T6" fmla="*/ 4422 w 14"/>
              <a:gd name="T7" fmla="*/ 0 h 22"/>
              <a:gd name="T8" fmla="*/ 4422 w 14"/>
              <a:gd name="T9" fmla="*/ 4329 h 22"/>
              <a:gd name="T10" fmla="*/ 4422 w 14"/>
              <a:gd name="T11" fmla="*/ 7576 h 22"/>
              <a:gd name="T12" fmla="*/ 2381 w 14"/>
              <a:gd name="T13" fmla="*/ 7576 h 22"/>
              <a:gd name="T14" fmla="*/ 0 w 14"/>
              <a:gd name="T15" fmla="*/ 7576 h 22"/>
              <a:gd name="T16" fmla="*/ 0 w 14"/>
              <a:gd name="T17" fmla="*/ 4329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22">
                <a:moveTo>
                  <a:pt x="0" y="12"/>
                </a:moveTo>
                <a:lnTo>
                  <a:pt x="0" y="0"/>
                </a:lnTo>
                <a:lnTo>
                  <a:pt x="7" y="0"/>
                </a:lnTo>
                <a:lnTo>
                  <a:pt x="13" y="0"/>
                </a:lnTo>
                <a:lnTo>
                  <a:pt x="13" y="12"/>
                </a:lnTo>
                <a:lnTo>
                  <a:pt x="13" y="21"/>
                </a:lnTo>
                <a:lnTo>
                  <a:pt x="7" y="21"/>
                </a:lnTo>
                <a:lnTo>
                  <a:pt x="0" y="21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8" name="Freeform 3404">
            <a:extLst>
              <a:ext uri="{FF2B5EF4-FFF2-40B4-BE49-F238E27FC236}">
                <a16:creationId xmlns:a16="http://schemas.microsoft.com/office/drawing/2014/main" id="{9B7EC87A-B350-BB4A-A82B-4D3CFE5BB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5988" y="3730625"/>
            <a:ext cx="4762" cy="7938"/>
          </a:xfrm>
          <a:custGeom>
            <a:avLst/>
            <a:gdLst>
              <a:gd name="T0" fmla="*/ 0 w 15"/>
              <a:gd name="T1" fmla="*/ 3572 h 20"/>
              <a:gd name="T2" fmla="*/ 0 w 15"/>
              <a:gd name="T3" fmla="*/ 0 h 20"/>
              <a:gd name="T4" fmla="*/ 1905 w 15"/>
              <a:gd name="T5" fmla="*/ 0 h 20"/>
              <a:gd name="T6" fmla="*/ 4445 w 15"/>
              <a:gd name="T7" fmla="*/ 0 h 20"/>
              <a:gd name="T8" fmla="*/ 4445 w 15"/>
              <a:gd name="T9" fmla="*/ 3572 h 20"/>
              <a:gd name="T10" fmla="*/ 4445 w 15"/>
              <a:gd name="T11" fmla="*/ 7541 h 20"/>
              <a:gd name="T12" fmla="*/ 1905 w 15"/>
              <a:gd name="T13" fmla="*/ 7541 h 20"/>
              <a:gd name="T14" fmla="*/ 0 w 15"/>
              <a:gd name="T15" fmla="*/ 7541 h 20"/>
              <a:gd name="T16" fmla="*/ 0 w 15"/>
              <a:gd name="T17" fmla="*/ 3572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0">
                <a:moveTo>
                  <a:pt x="0" y="9"/>
                </a:moveTo>
                <a:lnTo>
                  <a:pt x="0" y="0"/>
                </a:lnTo>
                <a:lnTo>
                  <a:pt x="6" y="0"/>
                </a:lnTo>
                <a:lnTo>
                  <a:pt x="14" y="0"/>
                </a:lnTo>
                <a:lnTo>
                  <a:pt x="14" y="9"/>
                </a:lnTo>
                <a:lnTo>
                  <a:pt x="14" y="19"/>
                </a:lnTo>
                <a:lnTo>
                  <a:pt x="6" y="19"/>
                </a:lnTo>
                <a:lnTo>
                  <a:pt x="0" y="19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9" name="Freeform 3405">
            <a:extLst>
              <a:ext uri="{FF2B5EF4-FFF2-40B4-BE49-F238E27FC236}">
                <a16:creationId xmlns:a16="http://schemas.microsoft.com/office/drawing/2014/main" id="{7E370A14-2306-7A42-BD89-7E95B559B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6613" y="3681413"/>
            <a:ext cx="4762" cy="6350"/>
          </a:xfrm>
          <a:custGeom>
            <a:avLst/>
            <a:gdLst>
              <a:gd name="T0" fmla="*/ 0 w 13"/>
              <a:gd name="T1" fmla="*/ 3572 h 16"/>
              <a:gd name="T2" fmla="*/ 0 w 13"/>
              <a:gd name="T3" fmla="*/ 0 h 16"/>
              <a:gd name="T4" fmla="*/ 2198 w 13"/>
              <a:gd name="T5" fmla="*/ 0 h 16"/>
              <a:gd name="T6" fmla="*/ 4396 w 13"/>
              <a:gd name="T7" fmla="*/ 0 h 16"/>
              <a:gd name="T8" fmla="*/ 4396 w 13"/>
              <a:gd name="T9" fmla="*/ 3572 h 16"/>
              <a:gd name="T10" fmla="*/ 4396 w 13"/>
              <a:gd name="T11" fmla="*/ 5953 h 16"/>
              <a:gd name="T12" fmla="*/ 2198 w 13"/>
              <a:gd name="T13" fmla="*/ 5953 h 16"/>
              <a:gd name="T14" fmla="*/ 0 w 13"/>
              <a:gd name="T15" fmla="*/ 5953 h 16"/>
              <a:gd name="T16" fmla="*/ 0 w 13"/>
              <a:gd name="T17" fmla="*/ 3572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6">
                <a:moveTo>
                  <a:pt x="0" y="9"/>
                </a:moveTo>
                <a:lnTo>
                  <a:pt x="0" y="0"/>
                </a:lnTo>
                <a:lnTo>
                  <a:pt x="6" y="0"/>
                </a:lnTo>
                <a:lnTo>
                  <a:pt x="12" y="0"/>
                </a:lnTo>
                <a:lnTo>
                  <a:pt x="12" y="9"/>
                </a:lnTo>
                <a:lnTo>
                  <a:pt x="12" y="15"/>
                </a:lnTo>
                <a:lnTo>
                  <a:pt x="6" y="15"/>
                </a:lnTo>
                <a:lnTo>
                  <a:pt x="0" y="15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0" name="Freeform 3406">
            <a:extLst>
              <a:ext uri="{FF2B5EF4-FFF2-40B4-BE49-F238E27FC236}">
                <a16:creationId xmlns:a16="http://schemas.microsoft.com/office/drawing/2014/main" id="{BE6D5614-F2E4-7843-94D8-BBBB16625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6138" y="3681413"/>
            <a:ext cx="4762" cy="6350"/>
          </a:xfrm>
          <a:custGeom>
            <a:avLst/>
            <a:gdLst>
              <a:gd name="T0" fmla="*/ 0 w 14"/>
              <a:gd name="T1" fmla="*/ 3572 h 16"/>
              <a:gd name="T2" fmla="*/ 0 w 14"/>
              <a:gd name="T3" fmla="*/ 0 h 16"/>
              <a:gd name="T4" fmla="*/ 2041 w 14"/>
              <a:gd name="T5" fmla="*/ 0 h 16"/>
              <a:gd name="T6" fmla="*/ 4422 w 14"/>
              <a:gd name="T7" fmla="*/ 0 h 16"/>
              <a:gd name="T8" fmla="*/ 4422 w 14"/>
              <a:gd name="T9" fmla="*/ 3572 h 16"/>
              <a:gd name="T10" fmla="*/ 4422 w 14"/>
              <a:gd name="T11" fmla="*/ 5953 h 16"/>
              <a:gd name="T12" fmla="*/ 2041 w 14"/>
              <a:gd name="T13" fmla="*/ 5953 h 16"/>
              <a:gd name="T14" fmla="*/ 0 w 14"/>
              <a:gd name="T15" fmla="*/ 5953 h 16"/>
              <a:gd name="T16" fmla="*/ 0 w 14"/>
              <a:gd name="T17" fmla="*/ 3572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6">
                <a:moveTo>
                  <a:pt x="0" y="9"/>
                </a:moveTo>
                <a:lnTo>
                  <a:pt x="0" y="0"/>
                </a:lnTo>
                <a:lnTo>
                  <a:pt x="6" y="0"/>
                </a:lnTo>
                <a:lnTo>
                  <a:pt x="13" y="0"/>
                </a:lnTo>
                <a:lnTo>
                  <a:pt x="13" y="9"/>
                </a:lnTo>
                <a:lnTo>
                  <a:pt x="13" y="15"/>
                </a:lnTo>
                <a:lnTo>
                  <a:pt x="6" y="15"/>
                </a:lnTo>
                <a:lnTo>
                  <a:pt x="0" y="15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1" name="Freeform 3407">
            <a:extLst>
              <a:ext uri="{FF2B5EF4-FFF2-40B4-BE49-F238E27FC236}">
                <a16:creationId xmlns:a16="http://schemas.microsoft.com/office/drawing/2014/main" id="{E0DCE611-DDDD-D846-8D3E-247C2B6F7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3681413"/>
            <a:ext cx="4763" cy="6350"/>
          </a:xfrm>
          <a:custGeom>
            <a:avLst/>
            <a:gdLst>
              <a:gd name="T0" fmla="*/ 0 w 14"/>
              <a:gd name="T1" fmla="*/ 3572 h 16"/>
              <a:gd name="T2" fmla="*/ 0 w 14"/>
              <a:gd name="T3" fmla="*/ 0 h 16"/>
              <a:gd name="T4" fmla="*/ 1701 w 14"/>
              <a:gd name="T5" fmla="*/ 0 h 16"/>
              <a:gd name="T6" fmla="*/ 4423 w 14"/>
              <a:gd name="T7" fmla="*/ 0 h 16"/>
              <a:gd name="T8" fmla="*/ 4423 w 14"/>
              <a:gd name="T9" fmla="*/ 3572 h 16"/>
              <a:gd name="T10" fmla="*/ 4423 w 14"/>
              <a:gd name="T11" fmla="*/ 5953 h 16"/>
              <a:gd name="T12" fmla="*/ 1701 w 14"/>
              <a:gd name="T13" fmla="*/ 5953 h 16"/>
              <a:gd name="T14" fmla="*/ 0 w 14"/>
              <a:gd name="T15" fmla="*/ 5953 h 16"/>
              <a:gd name="T16" fmla="*/ 0 w 14"/>
              <a:gd name="T17" fmla="*/ 3572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6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13" y="0"/>
                </a:lnTo>
                <a:lnTo>
                  <a:pt x="13" y="9"/>
                </a:lnTo>
                <a:lnTo>
                  <a:pt x="13" y="15"/>
                </a:lnTo>
                <a:lnTo>
                  <a:pt x="5" y="15"/>
                </a:lnTo>
                <a:lnTo>
                  <a:pt x="0" y="15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2" name="Freeform 3408">
            <a:extLst>
              <a:ext uri="{FF2B5EF4-FFF2-40B4-BE49-F238E27FC236}">
                <a16:creationId xmlns:a16="http://schemas.microsoft.com/office/drawing/2014/main" id="{07BA216B-28B1-9240-A628-C0F7ED2DC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3752850"/>
            <a:ext cx="3175" cy="1588"/>
          </a:xfrm>
          <a:custGeom>
            <a:avLst/>
            <a:gdLst>
              <a:gd name="T0" fmla="*/ 397 w 8"/>
              <a:gd name="T1" fmla="*/ 1191 h 4"/>
              <a:gd name="T2" fmla="*/ 1588 w 8"/>
              <a:gd name="T3" fmla="*/ 0 h 4"/>
              <a:gd name="T4" fmla="*/ 2381 w 8"/>
              <a:gd name="T5" fmla="*/ 1191 h 4"/>
              <a:gd name="T6" fmla="*/ 397 w 8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1" y="3"/>
                </a:moveTo>
                <a:cubicBezTo>
                  <a:pt x="0" y="3"/>
                  <a:pt x="1" y="0"/>
                  <a:pt x="4" y="0"/>
                </a:cubicBezTo>
                <a:cubicBezTo>
                  <a:pt x="6" y="0"/>
                  <a:pt x="7" y="3"/>
                  <a:pt x="6" y="3"/>
                </a:cubicBezTo>
                <a:cubicBezTo>
                  <a:pt x="4" y="3"/>
                  <a:pt x="3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3" name="Freeform 3409">
            <a:extLst>
              <a:ext uri="{FF2B5EF4-FFF2-40B4-BE49-F238E27FC236}">
                <a16:creationId xmlns:a16="http://schemas.microsoft.com/office/drawing/2014/main" id="{0F6004D4-92FC-6B4E-8E29-35099D76E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3667125"/>
            <a:ext cx="3175" cy="7938"/>
          </a:xfrm>
          <a:custGeom>
            <a:avLst/>
            <a:gdLst>
              <a:gd name="T0" fmla="*/ 1588 w 10"/>
              <a:gd name="T1" fmla="*/ 1035 h 23"/>
              <a:gd name="T2" fmla="*/ 1905 w 10"/>
              <a:gd name="T3" fmla="*/ 1035 h 23"/>
              <a:gd name="T4" fmla="*/ 2540 w 10"/>
              <a:gd name="T5" fmla="*/ 3106 h 23"/>
              <a:gd name="T6" fmla="*/ 2858 w 10"/>
              <a:gd name="T7" fmla="*/ 6212 h 23"/>
              <a:gd name="T8" fmla="*/ 635 w 10"/>
              <a:gd name="T9" fmla="*/ 6212 h 23"/>
              <a:gd name="T10" fmla="*/ 635 w 10"/>
              <a:gd name="T11" fmla="*/ 4142 h 23"/>
              <a:gd name="T12" fmla="*/ 953 w 10"/>
              <a:gd name="T13" fmla="*/ 2071 h 23"/>
              <a:gd name="T14" fmla="*/ 1588 w 10"/>
              <a:gd name="T15" fmla="*/ 1035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23">
                <a:moveTo>
                  <a:pt x="5" y="3"/>
                </a:moveTo>
                <a:cubicBezTo>
                  <a:pt x="6" y="3"/>
                  <a:pt x="8" y="0"/>
                  <a:pt x="6" y="3"/>
                </a:cubicBezTo>
                <a:cubicBezTo>
                  <a:pt x="6" y="3"/>
                  <a:pt x="6" y="6"/>
                  <a:pt x="8" y="9"/>
                </a:cubicBezTo>
                <a:cubicBezTo>
                  <a:pt x="9" y="12"/>
                  <a:pt x="9" y="15"/>
                  <a:pt x="9" y="18"/>
                </a:cubicBezTo>
                <a:cubicBezTo>
                  <a:pt x="8" y="22"/>
                  <a:pt x="3" y="22"/>
                  <a:pt x="2" y="18"/>
                </a:cubicBezTo>
                <a:cubicBezTo>
                  <a:pt x="0" y="15"/>
                  <a:pt x="0" y="12"/>
                  <a:pt x="2" y="12"/>
                </a:cubicBezTo>
                <a:cubicBezTo>
                  <a:pt x="3" y="9"/>
                  <a:pt x="3" y="6"/>
                  <a:pt x="3" y="6"/>
                </a:cubicBezTo>
                <a:cubicBezTo>
                  <a:pt x="3" y="3"/>
                  <a:pt x="3" y="3"/>
                  <a:pt x="5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4" name="Freeform 3410">
            <a:extLst>
              <a:ext uri="{FF2B5EF4-FFF2-40B4-BE49-F238E27FC236}">
                <a16:creationId xmlns:a16="http://schemas.microsoft.com/office/drawing/2014/main" id="{BB513D1C-CDC3-CB4D-BB61-39D9E7749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3673475"/>
            <a:ext cx="7938" cy="4763"/>
          </a:xfrm>
          <a:custGeom>
            <a:avLst/>
            <a:gdLst>
              <a:gd name="T0" fmla="*/ 1890 w 21"/>
              <a:gd name="T1" fmla="*/ 1466 h 13"/>
              <a:gd name="T2" fmla="*/ 4914 w 21"/>
              <a:gd name="T3" fmla="*/ 1466 h 13"/>
              <a:gd name="T4" fmla="*/ 7560 w 21"/>
              <a:gd name="T5" fmla="*/ 2198 h 13"/>
              <a:gd name="T6" fmla="*/ 4158 w 21"/>
              <a:gd name="T7" fmla="*/ 3664 h 13"/>
              <a:gd name="T8" fmla="*/ 1134 w 21"/>
              <a:gd name="T9" fmla="*/ 1466 h 13"/>
              <a:gd name="T10" fmla="*/ 1890 w 21"/>
              <a:gd name="T11" fmla="*/ 1466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13">
                <a:moveTo>
                  <a:pt x="5" y="4"/>
                </a:moveTo>
                <a:cubicBezTo>
                  <a:pt x="8" y="0"/>
                  <a:pt x="8" y="0"/>
                  <a:pt x="13" y="4"/>
                </a:cubicBezTo>
                <a:cubicBezTo>
                  <a:pt x="20" y="4"/>
                  <a:pt x="20" y="6"/>
                  <a:pt x="20" y="6"/>
                </a:cubicBezTo>
                <a:cubicBezTo>
                  <a:pt x="17" y="6"/>
                  <a:pt x="17" y="6"/>
                  <a:pt x="11" y="10"/>
                </a:cubicBezTo>
                <a:cubicBezTo>
                  <a:pt x="6" y="12"/>
                  <a:pt x="0" y="6"/>
                  <a:pt x="3" y="4"/>
                </a:cubicBezTo>
                <a:lnTo>
                  <a:pt x="5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5" name="Freeform 3411">
            <a:extLst>
              <a:ext uri="{FF2B5EF4-FFF2-40B4-BE49-F238E27FC236}">
                <a16:creationId xmlns:a16="http://schemas.microsoft.com/office/drawing/2014/main" id="{47E4E7ED-9972-BD48-9898-A2C362C28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9775" y="3675063"/>
            <a:ext cx="7938" cy="3175"/>
          </a:xfrm>
          <a:custGeom>
            <a:avLst/>
            <a:gdLst>
              <a:gd name="T0" fmla="*/ 3247 w 22"/>
              <a:gd name="T1" fmla="*/ 0 h 7"/>
              <a:gd name="T2" fmla="*/ 5051 w 22"/>
              <a:gd name="T3" fmla="*/ 0 h 7"/>
              <a:gd name="T4" fmla="*/ 6495 w 22"/>
              <a:gd name="T5" fmla="*/ 2721 h 7"/>
              <a:gd name="T6" fmla="*/ 3247 w 22"/>
              <a:gd name="T7" fmla="*/ 2721 h 7"/>
              <a:gd name="T8" fmla="*/ 2165 w 22"/>
              <a:gd name="T9" fmla="*/ 907 h 7"/>
              <a:gd name="T10" fmla="*/ 722 w 22"/>
              <a:gd name="T11" fmla="*/ 907 h 7"/>
              <a:gd name="T12" fmla="*/ 722 w 22"/>
              <a:gd name="T13" fmla="*/ 0 h 7"/>
              <a:gd name="T14" fmla="*/ 3247 w 22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7">
                <a:moveTo>
                  <a:pt x="9" y="0"/>
                </a:moveTo>
                <a:cubicBezTo>
                  <a:pt x="11" y="0"/>
                  <a:pt x="12" y="0"/>
                  <a:pt x="14" y="0"/>
                </a:cubicBezTo>
                <a:cubicBezTo>
                  <a:pt x="20" y="0"/>
                  <a:pt x="21" y="2"/>
                  <a:pt x="18" y="6"/>
                </a:cubicBezTo>
                <a:cubicBezTo>
                  <a:pt x="17" y="6"/>
                  <a:pt x="14" y="6"/>
                  <a:pt x="9" y="6"/>
                </a:cubicBezTo>
                <a:cubicBezTo>
                  <a:pt x="9" y="6"/>
                  <a:pt x="8" y="2"/>
                  <a:pt x="6" y="2"/>
                </a:cubicBezTo>
                <a:cubicBezTo>
                  <a:pt x="5" y="2"/>
                  <a:pt x="3" y="2"/>
                  <a:pt x="2" y="2"/>
                </a:cubicBezTo>
                <a:cubicBezTo>
                  <a:pt x="0" y="0"/>
                  <a:pt x="0" y="0"/>
                  <a:pt x="2" y="0"/>
                </a:cubicBezTo>
                <a:cubicBezTo>
                  <a:pt x="5" y="2"/>
                  <a:pt x="9" y="0"/>
                  <a:pt x="9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6" name="Freeform 3412">
            <a:extLst>
              <a:ext uri="{FF2B5EF4-FFF2-40B4-BE49-F238E27FC236}">
                <a16:creationId xmlns:a16="http://schemas.microsoft.com/office/drawing/2014/main" id="{50AFF602-BB43-244D-801F-24FAF3088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950" y="3675063"/>
            <a:ext cx="11113" cy="15875"/>
          </a:xfrm>
          <a:custGeom>
            <a:avLst/>
            <a:gdLst>
              <a:gd name="T0" fmla="*/ 4445 w 30"/>
              <a:gd name="T1" fmla="*/ 1443 h 44"/>
              <a:gd name="T2" fmla="*/ 5557 w 30"/>
              <a:gd name="T3" fmla="*/ 1443 h 44"/>
              <a:gd name="T4" fmla="*/ 6297 w 30"/>
              <a:gd name="T5" fmla="*/ 3247 h 44"/>
              <a:gd name="T6" fmla="*/ 7409 w 30"/>
              <a:gd name="T7" fmla="*/ 9020 h 44"/>
              <a:gd name="T8" fmla="*/ 10372 w 30"/>
              <a:gd name="T9" fmla="*/ 12267 h 44"/>
              <a:gd name="T10" fmla="*/ 10743 w 30"/>
              <a:gd name="T11" fmla="*/ 13349 h 44"/>
              <a:gd name="T12" fmla="*/ 9631 w 30"/>
              <a:gd name="T13" fmla="*/ 13349 h 44"/>
              <a:gd name="T14" fmla="*/ 7409 w 30"/>
              <a:gd name="T15" fmla="*/ 13349 h 44"/>
              <a:gd name="T16" fmla="*/ 6668 w 30"/>
              <a:gd name="T17" fmla="*/ 14432 h 44"/>
              <a:gd name="T18" fmla="*/ 5557 w 30"/>
              <a:gd name="T19" fmla="*/ 15514 h 44"/>
              <a:gd name="T20" fmla="*/ 4445 w 30"/>
              <a:gd name="T21" fmla="*/ 15514 h 44"/>
              <a:gd name="T22" fmla="*/ 3334 w 30"/>
              <a:gd name="T23" fmla="*/ 14432 h 44"/>
              <a:gd name="T24" fmla="*/ 3334 w 30"/>
              <a:gd name="T25" fmla="*/ 13349 h 44"/>
              <a:gd name="T26" fmla="*/ 0 w 30"/>
              <a:gd name="T27" fmla="*/ 13349 h 44"/>
              <a:gd name="T28" fmla="*/ 741 w 30"/>
              <a:gd name="T29" fmla="*/ 12267 h 44"/>
              <a:gd name="T30" fmla="*/ 4445 w 30"/>
              <a:gd name="T31" fmla="*/ 2165 h 44"/>
              <a:gd name="T32" fmla="*/ 4445 w 30"/>
              <a:gd name="T33" fmla="*/ 1443 h 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" h="44">
                <a:moveTo>
                  <a:pt x="12" y="4"/>
                </a:moveTo>
                <a:cubicBezTo>
                  <a:pt x="14" y="0"/>
                  <a:pt x="15" y="0"/>
                  <a:pt x="15" y="4"/>
                </a:cubicBezTo>
                <a:cubicBezTo>
                  <a:pt x="15" y="4"/>
                  <a:pt x="17" y="6"/>
                  <a:pt x="17" y="9"/>
                </a:cubicBezTo>
                <a:cubicBezTo>
                  <a:pt x="17" y="16"/>
                  <a:pt x="18" y="19"/>
                  <a:pt x="20" y="25"/>
                </a:cubicBezTo>
                <a:cubicBezTo>
                  <a:pt x="23" y="28"/>
                  <a:pt x="23" y="31"/>
                  <a:pt x="28" y="34"/>
                </a:cubicBezTo>
                <a:lnTo>
                  <a:pt x="29" y="37"/>
                </a:lnTo>
                <a:lnTo>
                  <a:pt x="26" y="37"/>
                </a:lnTo>
                <a:cubicBezTo>
                  <a:pt x="23" y="37"/>
                  <a:pt x="20" y="37"/>
                  <a:pt x="20" y="37"/>
                </a:cubicBezTo>
                <a:cubicBezTo>
                  <a:pt x="20" y="37"/>
                  <a:pt x="20" y="37"/>
                  <a:pt x="18" y="40"/>
                </a:cubicBezTo>
                <a:cubicBezTo>
                  <a:pt x="18" y="43"/>
                  <a:pt x="18" y="43"/>
                  <a:pt x="15" y="43"/>
                </a:cubicBezTo>
                <a:cubicBezTo>
                  <a:pt x="14" y="43"/>
                  <a:pt x="14" y="43"/>
                  <a:pt x="12" y="43"/>
                </a:cubicBezTo>
                <a:cubicBezTo>
                  <a:pt x="11" y="43"/>
                  <a:pt x="9" y="43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8" y="37"/>
                  <a:pt x="0" y="37"/>
                  <a:pt x="0" y="37"/>
                </a:cubicBezTo>
                <a:cubicBezTo>
                  <a:pt x="0" y="37"/>
                  <a:pt x="0" y="34"/>
                  <a:pt x="2" y="34"/>
                </a:cubicBezTo>
                <a:cubicBezTo>
                  <a:pt x="9" y="25"/>
                  <a:pt x="12" y="16"/>
                  <a:pt x="12" y="6"/>
                </a:cubicBezTo>
                <a:lnTo>
                  <a:pt x="12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7" name="Freeform 3413">
            <a:extLst>
              <a:ext uri="{FF2B5EF4-FFF2-40B4-BE49-F238E27FC236}">
                <a16:creationId xmlns:a16="http://schemas.microsoft.com/office/drawing/2014/main" id="{C62437D8-7256-5741-8522-E1FBAF5CF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667125"/>
            <a:ext cx="3175" cy="7938"/>
          </a:xfrm>
          <a:custGeom>
            <a:avLst/>
            <a:gdLst>
              <a:gd name="T0" fmla="*/ 1905 w 10"/>
              <a:gd name="T1" fmla="*/ 0 h 20"/>
              <a:gd name="T2" fmla="*/ 2223 w 10"/>
              <a:gd name="T3" fmla="*/ 2381 h 20"/>
              <a:gd name="T4" fmla="*/ 2223 w 10"/>
              <a:gd name="T5" fmla="*/ 5954 h 20"/>
              <a:gd name="T6" fmla="*/ 318 w 10"/>
              <a:gd name="T7" fmla="*/ 5954 h 20"/>
              <a:gd name="T8" fmla="*/ 318 w 10"/>
              <a:gd name="T9" fmla="*/ 3572 h 20"/>
              <a:gd name="T10" fmla="*/ 953 w 10"/>
              <a:gd name="T11" fmla="*/ 1191 h 20"/>
              <a:gd name="T12" fmla="*/ 1905 w 10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20">
                <a:moveTo>
                  <a:pt x="6" y="0"/>
                </a:moveTo>
                <a:cubicBezTo>
                  <a:pt x="6" y="0"/>
                  <a:pt x="6" y="3"/>
                  <a:pt x="7" y="6"/>
                </a:cubicBezTo>
                <a:cubicBezTo>
                  <a:pt x="9" y="9"/>
                  <a:pt x="9" y="12"/>
                  <a:pt x="7" y="15"/>
                </a:cubicBezTo>
                <a:cubicBezTo>
                  <a:pt x="6" y="19"/>
                  <a:pt x="4" y="19"/>
                  <a:pt x="1" y="15"/>
                </a:cubicBezTo>
                <a:cubicBezTo>
                  <a:pt x="0" y="12"/>
                  <a:pt x="0" y="12"/>
                  <a:pt x="1" y="9"/>
                </a:cubicBezTo>
                <a:cubicBezTo>
                  <a:pt x="1" y="6"/>
                  <a:pt x="3" y="3"/>
                  <a:pt x="3" y="3"/>
                </a:cubicBezTo>
                <a:cubicBezTo>
                  <a:pt x="3" y="3"/>
                  <a:pt x="4" y="0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8" name="Freeform 3414">
            <a:extLst>
              <a:ext uri="{FF2B5EF4-FFF2-40B4-BE49-F238E27FC236}">
                <a16:creationId xmlns:a16="http://schemas.microsoft.com/office/drawing/2014/main" id="{43D8AF22-DCEB-8C48-98F2-20107F47A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673475"/>
            <a:ext cx="7938" cy="4763"/>
          </a:xfrm>
          <a:custGeom>
            <a:avLst/>
            <a:gdLst>
              <a:gd name="T0" fmla="*/ 2165 w 22"/>
              <a:gd name="T1" fmla="*/ 1466 h 13"/>
              <a:gd name="T2" fmla="*/ 4691 w 22"/>
              <a:gd name="T3" fmla="*/ 1466 h 13"/>
              <a:gd name="T4" fmla="*/ 6856 w 22"/>
              <a:gd name="T5" fmla="*/ 2198 h 13"/>
              <a:gd name="T6" fmla="*/ 6495 w 22"/>
              <a:gd name="T7" fmla="*/ 2198 h 13"/>
              <a:gd name="T8" fmla="*/ 3608 w 22"/>
              <a:gd name="T9" fmla="*/ 3664 h 13"/>
              <a:gd name="T10" fmla="*/ 361 w 22"/>
              <a:gd name="T11" fmla="*/ 1466 h 13"/>
              <a:gd name="T12" fmla="*/ 2165 w 22"/>
              <a:gd name="T13" fmla="*/ 1466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13">
                <a:moveTo>
                  <a:pt x="6" y="4"/>
                </a:moveTo>
                <a:cubicBezTo>
                  <a:pt x="7" y="0"/>
                  <a:pt x="7" y="0"/>
                  <a:pt x="13" y="4"/>
                </a:cubicBezTo>
                <a:cubicBezTo>
                  <a:pt x="18" y="4"/>
                  <a:pt x="19" y="6"/>
                  <a:pt x="19" y="6"/>
                </a:cubicBezTo>
                <a:cubicBezTo>
                  <a:pt x="21" y="10"/>
                  <a:pt x="21" y="10"/>
                  <a:pt x="18" y="6"/>
                </a:cubicBezTo>
                <a:cubicBezTo>
                  <a:pt x="16" y="6"/>
                  <a:pt x="16" y="6"/>
                  <a:pt x="10" y="10"/>
                </a:cubicBezTo>
                <a:cubicBezTo>
                  <a:pt x="6" y="12"/>
                  <a:pt x="0" y="6"/>
                  <a:pt x="1" y="4"/>
                </a:cubicBezTo>
                <a:cubicBezTo>
                  <a:pt x="3" y="4"/>
                  <a:pt x="3" y="4"/>
                  <a:pt x="6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9" name="Freeform 3415">
            <a:extLst>
              <a:ext uri="{FF2B5EF4-FFF2-40B4-BE49-F238E27FC236}">
                <a16:creationId xmlns:a16="http://schemas.microsoft.com/office/drawing/2014/main" id="{E3BDE287-C3F7-F942-A1A2-98CCC9B18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3675063"/>
            <a:ext cx="9525" cy="3175"/>
          </a:xfrm>
          <a:custGeom>
            <a:avLst/>
            <a:gdLst>
              <a:gd name="T0" fmla="*/ 4191 w 25"/>
              <a:gd name="T1" fmla="*/ 0 h 9"/>
              <a:gd name="T2" fmla="*/ 5715 w 25"/>
              <a:gd name="T3" fmla="*/ 0 h 9"/>
              <a:gd name="T4" fmla="*/ 7620 w 25"/>
              <a:gd name="T5" fmla="*/ 2117 h 9"/>
              <a:gd name="T6" fmla="*/ 4191 w 25"/>
              <a:gd name="T7" fmla="*/ 2117 h 9"/>
              <a:gd name="T8" fmla="*/ 3048 w 25"/>
              <a:gd name="T9" fmla="*/ 706 h 9"/>
              <a:gd name="T10" fmla="*/ 381 w 25"/>
              <a:gd name="T11" fmla="*/ 706 h 9"/>
              <a:gd name="T12" fmla="*/ 381 w 25"/>
              <a:gd name="T13" fmla="*/ 0 h 9"/>
              <a:gd name="T14" fmla="*/ 4191 w 25"/>
              <a:gd name="T15" fmla="*/ 0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9">
                <a:moveTo>
                  <a:pt x="11" y="0"/>
                </a:moveTo>
                <a:cubicBezTo>
                  <a:pt x="12" y="0"/>
                  <a:pt x="13" y="0"/>
                  <a:pt x="15" y="0"/>
                </a:cubicBezTo>
                <a:cubicBezTo>
                  <a:pt x="21" y="0"/>
                  <a:pt x="24" y="2"/>
                  <a:pt x="20" y="6"/>
                </a:cubicBezTo>
                <a:cubicBezTo>
                  <a:pt x="17" y="8"/>
                  <a:pt x="15" y="8"/>
                  <a:pt x="11" y="6"/>
                </a:cubicBezTo>
                <a:cubicBezTo>
                  <a:pt x="11" y="6"/>
                  <a:pt x="8" y="6"/>
                  <a:pt x="8" y="2"/>
                </a:cubicBezTo>
                <a:cubicBezTo>
                  <a:pt x="4" y="2"/>
                  <a:pt x="4" y="2"/>
                  <a:pt x="1" y="2"/>
                </a:cubicBezTo>
                <a:cubicBezTo>
                  <a:pt x="0" y="0"/>
                  <a:pt x="1" y="0"/>
                  <a:pt x="1" y="0"/>
                </a:cubicBezTo>
                <a:cubicBezTo>
                  <a:pt x="4" y="2"/>
                  <a:pt x="9" y="2"/>
                  <a:pt x="1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0" name="Freeform 3416">
            <a:extLst>
              <a:ext uri="{FF2B5EF4-FFF2-40B4-BE49-F238E27FC236}">
                <a16:creationId xmlns:a16="http://schemas.microsoft.com/office/drawing/2014/main" id="{EF55B34F-EB5F-0744-8E57-270A224F2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7863" y="3676650"/>
            <a:ext cx="11112" cy="15875"/>
          </a:xfrm>
          <a:custGeom>
            <a:avLst/>
            <a:gdLst>
              <a:gd name="T0" fmla="*/ 4714 w 33"/>
              <a:gd name="T1" fmla="*/ 738 h 43"/>
              <a:gd name="T2" fmla="*/ 5051 w 33"/>
              <a:gd name="T3" fmla="*/ 0 h 43"/>
              <a:gd name="T4" fmla="*/ 5724 w 33"/>
              <a:gd name="T5" fmla="*/ 0 h 43"/>
              <a:gd name="T6" fmla="*/ 5724 w 33"/>
              <a:gd name="T7" fmla="*/ 1846 h 43"/>
              <a:gd name="T8" fmla="*/ 7071 w 33"/>
              <a:gd name="T9" fmla="*/ 7753 h 43"/>
              <a:gd name="T10" fmla="*/ 9765 w 33"/>
              <a:gd name="T11" fmla="*/ 11076 h 43"/>
              <a:gd name="T12" fmla="*/ 10775 w 33"/>
              <a:gd name="T13" fmla="*/ 12183 h 43"/>
              <a:gd name="T14" fmla="*/ 8755 w 33"/>
              <a:gd name="T15" fmla="*/ 12183 h 43"/>
              <a:gd name="T16" fmla="*/ 7071 w 33"/>
              <a:gd name="T17" fmla="*/ 12183 h 43"/>
              <a:gd name="T18" fmla="*/ 6735 w 33"/>
              <a:gd name="T19" fmla="*/ 13291 h 43"/>
              <a:gd name="T20" fmla="*/ 5724 w 33"/>
              <a:gd name="T21" fmla="*/ 14398 h 43"/>
              <a:gd name="T22" fmla="*/ 4714 w 33"/>
              <a:gd name="T23" fmla="*/ 14398 h 43"/>
              <a:gd name="T24" fmla="*/ 3031 w 33"/>
              <a:gd name="T25" fmla="*/ 13291 h 43"/>
              <a:gd name="T26" fmla="*/ 2694 w 33"/>
              <a:gd name="T27" fmla="*/ 12183 h 43"/>
              <a:gd name="T28" fmla="*/ 0 w 33"/>
              <a:gd name="T29" fmla="*/ 12183 h 43"/>
              <a:gd name="T30" fmla="*/ 1010 w 33"/>
              <a:gd name="T31" fmla="*/ 11076 h 43"/>
              <a:gd name="T32" fmla="*/ 4714 w 33"/>
              <a:gd name="T33" fmla="*/ 738 h 4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3" h="43">
                <a:moveTo>
                  <a:pt x="14" y="2"/>
                </a:moveTo>
                <a:cubicBezTo>
                  <a:pt x="14" y="2"/>
                  <a:pt x="14" y="0"/>
                  <a:pt x="15" y="0"/>
                </a:cubicBezTo>
                <a:lnTo>
                  <a:pt x="17" y="0"/>
                </a:lnTo>
                <a:lnTo>
                  <a:pt x="17" y="5"/>
                </a:lnTo>
                <a:cubicBezTo>
                  <a:pt x="18" y="12"/>
                  <a:pt x="18" y="15"/>
                  <a:pt x="21" y="21"/>
                </a:cubicBezTo>
                <a:cubicBezTo>
                  <a:pt x="23" y="24"/>
                  <a:pt x="26" y="27"/>
                  <a:pt x="29" y="30"/>
                </a:cubicBezTo>
                <a:lnTo>
                  <a:pt x="32" y="33"/>
                </a:lnTo>
                <a:lnTo>
                  <a:pt x="26" y="33"/>
                </a:lnTo>
                <a:lnTo>
                  <a:pt x="21" y="33"/>
                </a:lnTo>
                <a:cubicBezTo>
                  <a:pt x="21" y="33"/>
                  <a:pt x="20" y="33"/>
                  <a:pt x="20" y="36"/>
                </a:cubicBezTo>
                <a:cubicBezTo>
                  <a:pt x="20" y="39"/>
                  <a:pt x="18" y="39"/>
                  <a:pt x="17" y="39"/>
                </a:cubicBezTo>
                <a:cubicBezTo>
                  <a:pt x="17" y="42"/>
                  <a:pt x="15" y="42"/>
                  <a:pt x="14" y="39"/>
                </a:cubicBezTo>
                <a:cubicBezTo>
                  <a:pt x="12" y="39"/>
                  <a:pt x="11" y="39"/>
                  <a:pt x="9" y="36"/>
                </a:cubicBezTo>
                <a:cubicBezTo>
                  <a:pt x="9" y="33"/>
                  <a:pt x="9" y="33"/>
                  <a:pt x="8" y="33"/>
                </a:cubicBezTo>
                <a:lnTo>
                  <a:pt x="0" y="33"/>
                </a:lnTo>
                <a:cubicBezTo>
                  <a:pt x="0" y="33"/>
                  <a:pt x="2" y="33"/>
                  <a:pt x="3" y="30"/>
                </a:cubicBezTo>
                <a:cubicBezTo>
                  <a:pt x="9" y="24"/>
                  <a:pt x="14" y="12"/>
                  <a:pt x="14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1" name="Freeform 3417">
            <a:extLst>
              <a:ext uri="{FF2B5EF4-FFF2-40B4-BE49-F238E27FC236}">
                <a16:creationId xmlns:a16="http://schemas.microsoft.com/office/drawing/2014/main" id="{95B96A93-0ED4-B545-A832-3A9876303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3667125"/>
            <a:ext cx="3175" cy="7938"/>
          </a:xfrm>
          <a:custGeom>
            <a:avLst/>
            <a:gdLst>
              <a:gd name="T0" fmla="*/ 1905 w 10"/>
              <a:gd name="T1" fmla="*/ 0 h 20"/>
              <a:gd name="T2" fmla="*/ 2540 w 10"/>
              <a:gd name="T3" fmla="*/ 0 h 20"/>
              <a:gd name="T4" fmla="*/ 2540 w 10"/>
              <a:gd name="T5" fmla="*/ 2381 h 20"/>
              <a:gd name="T6" fmla="*/ 2858 w 10"/>
              <a:gd name="T7" fmla="*/ 5954 h 20"/>
              <a:gd name="T8" fmla="*/ 635 w 10"/>
              <a:gd name="T9" fmla="*/ 5954 h 20"/>
              <a:gd name="T10" fmla="*/ 635 w 10"/>
              <a:gd name="T11" fmla="*/ 3572 h 20"/>
              <a:gd name="T12" fmla="*/ 953 w 10"/>
              <a:gd name="T13" fmla="*/ 1191 h 20"/>
              <a:gd name="T14" fmla="*/ 1905 w 10"/>
              <a:gd name="T15" fmla="*/ 0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20">
                <a:moveTo>
                  <a:pt x="6" y="0"/>
                </a:moveTo>
                <a:cubicBezTo>
                  <a:pt x="8" y="0"/>
                  <a:pt x="8" y="0"/>
                  <a:pt x="8" y="0"/>
                </a:cubicBezTo>
                <a:cubicBezTo>
                  <a:pt x="6" y="0"/>
                  <a:pt x="8" y="3"/>
                  <a:pt x="8" y="6"/>
                </a:cubicBezTo>
                <a:cubicBezTo>
                  <a:pt x="9" y="9"/>
                  <a:pt x="9" y="12"/>
                  <a:pt x="9" y="15"/>
                </a:cubicBezTo>
                <a:cubicBezTo>
                  <a:pt x="8" y="19"/>
                  <a:pt x="5" y="19"/>
                  <a:pt x="2" y="15"/>
                </a:cubicBezTo>
                <a:cubicBezTo>
                  <a:pt x="0" y="12"/>
                  <a:pt x="0" y="12"/>
                  <a:pt x="2" y="9"/>
                </a:cubicBezTo>
                <a:cubicBezTo>
                  <a:pt x="3" y="6"/>
                  <a:pt x="3" y="3"/>
                  <a:pt x="3" y="3"/>
                </a:cubicBezTo>
                <a:cubicBezTo>
                  <a:pt x="5" y="3"/>
                  <a:pt x="5" y="0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2" name="Freeform 3418">
            <a:extLst>
              <a:ext uri="{FF2B5EF4-FFF2-40B4-BE49-F238E27FC236}">
                <a16:creationId xmlns:a16="http://schemas.microsoft.com/office/drawing/2014/main" id="{AEA64B63-C474-9F45-9593-DA0287431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673475"/>
            <a:ext cx="7937" cy="4763"/>
          </a:xfrm>
          <a:custGeom>
            <a:avLst/>
            <a:gdLst>
              <a:gd name="T0" fmla="*/ 1082 w 22"/>
              <a:gd name="T1" fmla="*/ 1466 h 13"/>
              <a:gd name="T2" fmla="*/ 4329 w 22"/>
              <a:gd name="T3" fmla="*/ 1466 h 13"/>
              <a:gd name="T4" fmla="*/ 7576 w 22"/>
              <a:gd name="T5" fmla="*/ 2198 h 13"/>
              <a:gd name="T6" fmla="*/ 6494 w 22"/>
              <a:gd name="T7" fmla="*/ 2198 h 13"/>
              <a:gd name="T8" fmla="*/ 3969 w 22"/>
              <a:gd name="T9" fmla="*/ 3664 h 13"/>
              <a:gd name="T10" fmla="*/ 361 w 22"/>
              <a:gd name="T11" fmla="*/ 1466 h 13"/>
              <a:gd name="T12" fmla="*/ 1082 w 22"/>
              <a:gd name="T13" fmla="*/ 1466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13">
                <a:moveTo>
                  <a:pt x="3" y="4"/>
                </a:moveTo>
                <a:cubicBezTo>
                  <a:pt x="6" y="0"/>
                  <a:pt x="7" y="0"/>
                  <a:pt x="12" y="4"/>
                </a:cubicBezTo>
                <a:cubicBezTo>
                  <a:pt x="18" y="4"/>
                  <a:pt x="21" y="6"/>
                  <a:pt x="21" y="6"/>
                </a:cubicBezTo>
                <a:cubicBezTo>
                  <a:pt x="21" y="10"/>
                  <a:pt x="21" y="10"/>
                  <a:pt x="18" y="6"/>
                </a:cubicBezTo>
                <a:cubicBezTo>
                  <a:pt x="15" y="6"/>
                  <a:pt x="15" y="6"/>
                  <a:pt x="11" y="10"/>
                </a:cubicBezTo>
                <a:cubicBezTo>
                  <a:pt x="6" y="12"/>
                  <a:pt x="0" y="6"/>
                  <a:pt x="1" y="4"/>
                </a:cubicBezTo>
                <a:lnTo>
                  <a:pt x="3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3" name="Freeform 3419">
            <a:extLst>
              <a:ext uri="{FF2B5EF4-FFF2-40B4-BE49-F238E27FC236}">
                <a16:creationId xmlns:a16="http://schemas.microsoft.com/office/drawing/2014/main" id="{5CAA8429-512A-FD48-91DD-614816263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3675063"/>
            <a:ext cx="9525" cy="3175"/>
          </a:xfrm>
          <a:custGeom>
            <a:avLst/>
            <a:gdLst>
              <a:gd name="T0" fmla="*/ 4030 w 26"/>
              <a:gd name="T1" fmla="*/ 0 h 9"/>
              <a:gd name="T2" fmla="*/ 6228 w 26"/>
              <a:gd name="T3" fmla="*/ 0 h 9"/>
              <a:gd name="T4" fmla="*/ 7327 w 26"/>
              <a:gd name="T5" fmla="*/ 2117 h 9"/>
              <a:gd name="T6" fmla="*/ 4763 w 26"/>
              <a:gd name="T7" fmla="*/ 2117 h 9"/>
              <a:gd name="T8" fmla="*/ 2931 w 26"/>
              <a:gd name="T9" fmla="*/ 706 h 9"/>
              <a:gd name="T10" fmla="*/ 1465 w 26"/>
              <a:gd name="T11" fmla="*/ 706 h 9"/>
              <a:gd name="T12" fmla="*/ 1465 w 26"/>
              <a:gd name="T13" fmla="*/ 0 h 9"/>
              <a:gd name="T14" fmla="*/ 4030 w 26"/>
              <a:gd name="T15" fmla="*/ 0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" h="9">
                <a:moveTo>
                  <a:pt x="11" y="0"/>
                </a:moveTo>
                <a:cubicBezTo>
                  <a:pt x="14" y="0"/>
                  <a:pt x="14" y="0"/>
                  <a:pt x="17" y="0"/>
                </a:cubicBezTo>
                <a:cubicBezTo>
                  <a:pt x="22" y="0"/>
                  <a:pt x="25" y="2"/>
                  <a:pt x="20" y="6"/>
                </a:cubicBezTo>
                <a:cubicBezTo>
                  <a:pt x="19" y="8"/>
                  <a:pt x="16" y="8"/>
                  <a:pt x="13" y="6"/>
                </a:cubicBezTo>
                <a:cubicBezTo>
                  <a:pt x="11" y="6"/>
                  <a:pt x="10" y="6"/>
                  <a:pt x="8" y="2"/>
                </a:cubicBezTo>
                <a:cubicBezTo>
                  <a:pt x="7" y="2"/>
                  <a:pt x="4" y="2"/>
                  <a:pt x="4" y="2"/>
                </a:cubicBezTo>
                <a:cubicBezTo>
                  <a:pt x="0" y="0"/>
                  <a:pt x="0" y="0"/>
                  <a:pt x="4" y="0"/>
                </a:cubicBezTo>
                <a:cubicBezTo>
                  <a:pt x="7" y="2"/>
                  <a:pt x="10" y="0"/>
                  <a:pt x="1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4" name="Freeform 3420">
            <a:extLst>
              <a:ext uri="{FF2B5EF4-FFF2-40B4-BE49-F238E27FC236}">
                <a16:creationId xmlns:a16="http://schemas.microsoft.com/office/drawing/2014/main" id="{D8BEC51E-67AC-494D-BEF9-943A3922F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613" y="3675063"/>
            <a:ext cx="11112" cy="17462"/>
          </a:xfrm>
          <a:custGeom>
            <a:avLst/>
            <a:gdLst>
              <a:gd name="T0" fmla="*/ 5018 w 31"/>
              <a:gd name="T1" fmla="*/ 1486 h 47"/>
              <a:gd name="T2" fmla="*/ 6094 w 31"/>
              <a:gd name="T3" fmla="*/ 1486 h 47"/>
              <a:gd name="T4" fmla="*/ 6094 w 31"/>
              <a:gd name="T5" fmla="*/ 3344 h 47"/>
              <a:gd name="T6" fmla="*/ 7169 w 31"/>
              <a:gd name="T7" fmla="*/ 9288 h 47"/>
              <a:gd name="T8" fmla="*/ 10037 w 31"/>
              <a:gd name="T9" fmla="*/ 12632 h 47"/>
              <a:gd name="T10" fmla="*/ 10754 w 31"/>
              <a:gd name="T11" fmla="*/ 13747 h 47"/>
              <a:gd name="T12" fmla="*/ 10037 w 31"/>
              <a:gd name="T13" fmla="*/ 13747 h 47"/>
              <a:gd name="T14" fmla="*/ 7169 w 31"/>
              <a:gd name="T15" fmla="*/ 13747 h 47"/>
              <a:gd name="T16" fmla="*/ 7169 w 31"/>
              <a:gd name="T17" fmla="*/ 14861 h 47"/>
              <a:gd name="T18" fmla="*/ 6094 w 31"/>
              <a:gd name="T19" fmla="*/ 15976 h 47"/>
              <a:gd name="T20" fmla="*/ 5018 w 31"/>
              <a:gd name="T21" fmla="*/ 15976 h 47"/>
              <a:gd name="T22" fmla="*/ 3226 w 31"/>
              <a:gd name="T23" fmla="*/ 14861 h 47"/>
              <a:gd name="T24" fmla="*/ 3226 w 31"/>
              <a:gd name="T25" fmla="*/ 13747 h 47"/>
              <a:gd name="T26" fmla="*/ 0 w 31"/>
              <a:gd name="T27" fmla="*/ 13747 h 47"/>
              <a:gd name="T28" fmla="*/ 717 w 31"/>
              <a:gd name="T29" fmla="*/ 12632 h 47"/>
              <a:gd name="T30" fmla="*/ 5018 w 31"/>
              <a:gd name="T31" fmla="*/ 2229 h 47"/>
              <a:gd name="T32" fmla="*/ 5018 w 31"/>
              <a:gd name="T33" fmla="*/ 1486 h 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1" h="47">
                <a:moveTo>
                  <a:pt x="14" y="4"/>
                </a:moveTo>
                <a:cubicBezTo>
                  <a:pt x="14" y="0"/>
                  <a:pt x="17" y="0"/>
                  <a:pt x="17" y="4"/>
                </a:cubicBezTo>
                <a:cubicBezTo>
                  <a:pt x="17" y="4"/>
                  <a:pt x="17" y="6"/>
                  <a:pt x="17" y="9"/>
                </a:cubicBezTo>
                <a:cubicBezTo>
                  <a:pt x="17" y="16"/>
                  <a:pt x="18" y="19"/>
                  <a:pt x="20" y="25"/>
                </a:cubicBezTo>
                <a:cubicBezTo>
                  <a:pt x="23" y="28"/>
                  <a:pt x="24" y="31"/>
                  <a:pt x="28" y="34"/>
                </a:cubicBezTo>
                <a:lnTo>
                  <a:pt x="30" y="37"/>
                </a:lnTo>
                <a:lnTo>
                  <a:pt x="28" y="37"/>
                </a:lnTo>
                <a:cubicBezTo>
                  <a:pt x="24" y="37"/>
                  <a:pt x="21" y="37"/>
                  <a:pt x="20" y="37"/>
                </a:cubicBezTo>
                <a:cubicBezTo>
                  <a:pt x="20" y="37"/>
                  <a:pt x="20" y="37"/>
                  <a:pt x="20" y="40"/>
                </a:cubicBezTo>
                <a:cubicBezTo>
                  <a:pt x="20" y="43"/>
                  <a:pt x="18" y="43"/>
                  <a:pt x="17" y="43"/>
                </a:cubicBezTo>
                <a:cubicBezTo>
                  <a:pt x="15" y="46"/>
                  <a:pt x="14" y="43"/>
                  <a:pt x="14" y="43"/>
                </a:cubicBezTo>
                <a:cubicBezTo>
                  <a:pt x="11" y="43"/>
                  <a:pt x="9" y="43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8" y="37"/>
                  <a:pt x="0" y="37"/>
                  <a:pt x="0" y="37"/>
                </a:cubicBezTo>
                <a:cubicBezTo>
                  <a:pt x="0" y="37"/>
                  <a:pt x="0" y="34"/>
                  <a:pt x="2" y="34"/>
                </a:cubicBezTo>
                <a:cubicBezTo>
                  <a:pt x="9" y="25"/>
                  <a:pt x="14" y="16"/>
                  <a:pt x="14" y="6"/>
                </a:cubicBezTo>
                <a:lnTo>
                  <a:pt x="14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5" name="Freeform 3421">
            <a:extLst>
              <a:ext uri="{FF2B5EF4-FFF2-40B4-BE49-F238E27FC236}">
                <a16:creationId xmlns:a16="http://schemas.microsoft.com/office/drawing/2014/main" id="{486D4E87-025D-1840-ACF0-FD3B12695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702050"/>
            <a:ext cx="7937" cy="15875"/>
          </a:xfrm>
          <a:custGeom>
            <a:avLst/>
            <a:gdLst>
              <a:gd name="T0" fmla="*/ 1443 w 22"/>
              <a:gd name="T1" fmla="*/ 1082 h 44"/>
              <a:gd name="T2" fmla="*/ 2165 w 22"/>
              <a:gd name="T3" fmla="*/ 1082 h 44"/>
              <a:gd name="T4" fmla="*/ 2165 w 22"/>
              <a:gd name="T5" fmla="*/ 2165 h 44"/>
              <a:gd name="T6" fmla="*/ 4329 w 22"/>
              <a:gd name="T7" fmla="*/ 7577 h 44"/>
              <a:gd name="T8" fmla="*/ 6855 w 22"/>
              <a:gd name="T9" fmla="*/ 12267 h 44"/>
              <a:gd name="T10" fmla="*/ 7576 w 22"/>
              <a:gd name="T11" fmla="*/ 13349 h 44"/>
              <a:gd name="T12" fmla="*/ 5772 w 22"/>
              <a:gd name="T13" fmla="*/ 13349 h 44"/>
              <a:gd name="T14" fmla="*/ 4329 w 22"/>
              <a:gd name="T15" fmla="*/ 12267 h 44"/>
              <a:gd name="T16" fmla="*/ 3608 w 22"/>
              <a:gd name="T17" fmla="*/ 13349 h 44"/>
              <a:gd name="T18" fmla="*/ 2165 w 22"/>
              <a:gd name="T19" fmla="*/ 15514 h 44"/>
              <a:gd name="T20" fmla="*/ 1443 w 22"/>
              <a:gd name="T21" fmla="*/ 15514 h 44"/>
              <a:gd name="T22" fmla="*/ 0 w 22"/>
              <a:gd name="T23" fmla="*/ 13349 h 44"/>
              <a:gd name="T24" fmla="*/ 361 w 22"/>
              <a:gd name="T25" fmla="*/ 7577 h 44"/>
              <a:gd name="T26" fmla="*/ 1443 w 22"/>
              <a:gd name="T27" fmla="*/ 1082 h 44"/>
              <a:gd name="T28" fmla="*/ 1443 w 22"/>
              <a:gd name="T29" fmla="*/ 1082 h 4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2" h="44">
                <a:moveTo>
                  <a:pt x="4" y="3"/>
                </a:moveTo>
                <a:cubicBezTo>
                  <a:pt x="4" y="0"/>
                  <a:pt x="6" y="0"/>
                  <a:pt x="6" y="3"/>
                </a:cubicBezTo>
                <a:cubicBezTo>
                  <a:pt x="6" y="3"/>
                  <a:pt x="6" y="3"/>
                  <a:pt x="6" y="6"/>
                </a:cubicBezTo>
                <a:cubicBezTo>
                  <a:pt x="7" y="12"/>
                  <a:pt x="9" y="15"/>
                  <a:pt x="12" y="21"/>
                </a:cubicBezTo>
                <a:cubicBezTo>
                  <a:pt x="13" y="28"/>
                  <a:pt x="13" y="28"/>
                  <a:pt x="19" y="34"/>
                </a:cubicBezTo>
                <a:lnTo>
                  <a:pt x="21" y="37"/>
                </a:lnTo>
                <a:lnTo>
                  <a:pt x="16" y="37"/>
                </a:lnTo>
                <a:cubicBezTo>
                  <a:pt x="13" y="37"/>
                  <a:pt x="12" y="37"/>
                  <a:pt x="12" y="34"/>
                </a:cubicBezTo>
                <a:cubicBezTo>
                  <a:pt x="12" y="34"/>
                  <a:pt x="12" y="34"/>
                  <a:pt x="10" y="37"/>
                </a:cubicBezTo>
                <a:cubicBezTo>
                  <a:pt x="10" y="40"/>
                  <a:pt x="9" y="43"/>
                  <a:pt x="6" y="43"/>
                </a:cubicBezTo>
                <a:cubicBezTo>
                  <a:pt x="4" y="43"/>
                  <a:pt x="4" y="43"/>
                  <a:pt x="4" y="43"/>
                </a:cubicBezTo>
                <a:cubicBezTo>
                  <a:pt x="1" y="43"/>
                  <a:pt x="1" y="40"/>
                  <a:pt x="0" y="37"/>
                </a:cubicBezTo>
                <a:cubicBezTo>
                  <a:pt x="1" y="31"/>
                  <a:pt x="1" y="28"/>
                  <a:pt x="1" y="21"/>
                </a:cubicBezTo>
                <a:cubicBezTo>
                  <a:pt x="1" y="15"/>
                  <a:pt x="4" y="9"/>
                  <a:pt x="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6" name="Freeform 3422">
            <a:extLst>
              <a:ext uri="{FF2B5EF4-FFF2-40B4-BE49-F238E27FC236}">
                <a16:creationId xmlns:a16="http://schemas.microsoft.com/office/drawing/2014/main" id="{60CD574B-03F7-C042-996F-0A6F3E2FB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0" y="3744913"/>
            <a:ext cx="288925" cy="74612"/>
          </a:xfrm>
          <a:custGeom>
            <a:avLst/>
            <a:gdLst>
              <a:gd name="T0" fmla="*/ 107129 w 801"/>
              <a:gd name="T1" fmla="*/ 74255 h 209"/>
              <a:gd name="T2" fmla="*/ 0 w 801"/>
              <a:gd name="T3" fmla="*/ 74255 h 209"/>
              <a:gd name="T4" fmla="*/ 0 w 801"/>
              <a:gd name="T5" fmla="*/ 5355 h 209"/>
              <a:gd name="T6" fmla="*/ 7214 w 801"/>
              <a:gd name="T7" fmla="*/ 8568 h 209"/>
              <a:gd name="T8" fmla="*/ 19117 w 801"/>
              <a:gd name="T9" fmla="*/ 7497 h 209"/>
              <a:gd name="T10" fmla="*/ 40038 w 801"/>
              <a:gd name="T11" fmla="*/ 7497 h 209"/>
              <a:gd name="T12" fmla="*/ 59877 w 801"/>
              <a:gd name="T13" fmla="*/ 8568 h 209"/>
              <a:gd name="T14" fmla="*/ 80437 w 801"/>
              <a:gd name="T15" fmla="*/ 9639 h 209"/>
              <a:gd name="T16" fmla="*/ 90898 w 801"/>
              <a:gd name="T17" fmla="*/ 12852 h 209"/>
              <a:gd name="T18" fmla="*/ 98473 w 801"/>
              <a:gd name="T19" fmla="*/ 8568 h 209"/>
              <a:gd name="T20" fmla="*/ 119754 w 801"/>
              <a:gd name="T21" fmla="*/ 9639 h 209"/>
              <a:gd name="T22" fmla="*/ 136347 w 801"/>
              <a:gd name="T23" fmla="*/ 11781 h 209"/>
              <a:gd name="T24" fmla="*/ 146086 w 801"/>
              <a:gd name="T25" fmla="*/ 4284 h 209"/>
              <a:gd name="T26" fmla="*/ 162317 w 801"/>
              <a:gd name="T27" fmla="*/ 8568 h 209"/>
              <a:gd name="T28" fmla="*/ 173499 w 801"/>
              <a:gd name="T29" fmla="*/ 12852 h 209"/>
              <a:gd name="T30" fmla="*/ 176385 w 801"/>
              <a:gd name="T31" fmla="*/ 8568 h 209"/>
              <a:gd name="T32" fmla="*/ 180353 w 801"/>
              <a:gd name="T33" fmla="*/ 3213 h 209"/>
              <a:gd name="T34" fmla="*/ 200552 w 801"/>
              <a:gd name="T35" fmla="*/ 7497 h 209"/>
              <a:gd name="T36" fmla="*/ 216423 w 801"/>
              <a:gd name="T37" fmla="*/ 5355 h 209"/>
              <a:gd name="T38" fmla="*/ 223998 w 801"/>
              <a:gd name="T39" fmla="*/ 1071 h 209"/>
              <a:gd name="T40" fmla="*/ 235541 w 801"/>
              <a:gd name="T41" fmla="*/ 6426 h 209"/>
              <a:gd name="T42" fmla="*/ 250330 w 801"/>
              <a:gd name="T43" fmla="*/ 6426 h 209"/>
              <a:gd name="T44" fmla="*/ 268365 w 801"/>
              <a:gd name="T45" fmla="*/ 5355 h 209"/>
              <a:gd name="T46" fmla="*/ 288564 w 801"/>
              <a:gd name="T47" fmla="*/ 9639 h 209"/>
              <a:gd name="T48" fmla="*/ 288564 w 801"/>
              <a:gd name="T49" fmla="*/ 74255 h 209"/>
              <a:gd name="T50" fmla="*/ 107129 w 801"/>
              <a:gd name="T51" fmla="*/ 74255 h 20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01" h="209">
                <a:moveTo>
                  <a:pt x="297" y="208"/>
                </a:moveTo>
                <a:lnTo>
                  <a:pt x="0" y="208"/>
                </a:lnTo>
                <a:lnTo>
                  <a:pt x="0" y="15"/>
                </a:lnTo>
                <a:cubicBezTo>
                  <a:pt x="0" y="18"/>
                  <a:pt x="12" y="21"/>
                  <a:pt x="20" y="24"/>
                </a:cubicBezTo>
                <a:cubicBezTo>
                  <a:pt x="38" y="30"/>
                  <a:pt x="40" y="30"/>
                  <a:pt x="53" y="21"/>
                </a:cubicBezTo>
                <a:cubicBezTo>
                  <a:pt x="75" y="6"/>
                  <a:pt x="88" y="9"/>
                  <a:pt x="111" y="21"/>
                </a:cubicBezTo>
                <a:cubicBezTo>
                  <a:pt x="144" y="42"/>
                  <a:pt x="155" y="45"/>
                  <a:pt x="166" y="24"/>
                </a:cubicBezTo>
                <a:cubicBezTo>
                  <a:pt x="173" y="9"/>
                  <a:pt x="191" y="9"/>
                  <a:pt x="223" y="27"/>
                </a:cubicBezTo>
                <a:cubicBezTo>
                  <a:pt x="236" y="30"/>
                  <a:pt x="248" y="36"/>
                  <a:pt x="252" y="36"/>
                </a:cubicBezTo>
                <a:cubicBezTo>
                  <a:pt x="257" y="36"/>
                  <a:pt x="266" y="30"/>
                  <a:pt x="273" y="24"/>
                </a:cubicBezTo>
                <a:cubicBezTo>
                  <a:pt x="285" y="6"/>
                  <a:pt x="295" y="9"/>
                  <a:pt x="332" y="27"/>
                </a:cubicBezTo>
                <a:cubicBezTo>
                  <a:pt x="366" y="48"/>
                  <a:pt x="375" y="48"/>
                  <a:pt x="378" y="33"/>
                </a:cubicBezTo>
                <a:cubicBezTo>
                  <a:pt x="383" y="15"/>
                  <a:pt x="386" y="12"/>
                  <a:pt x="405" y="12"/>
                </a:cubicBezTo>
                <a:cubicBezTo>
                  <a:pt x="414" y="12"/>
                  <a:pt x="433" y="18"/>
                  <a:pt x="450" y="24"/>
                </a:cubicBezTo>
                <a:cubicBezTo>
                  <a:pt x="463" y="30"/>
                  <a:pt x="478" y="36"/>
                  <a:pt x="481" y="36"/>
                </a:cubicBezTo>
                <a:cubicBezTo>
                  <a:pt x="484" y="36"/>
                  <a:pt x="488" y="30"/>
                  <a:pt x="489" y="24"/>
                </a:cubicBezTo>
                <a:cubicBezTo>
                  <a:pt x="490" y="18"/>
                  <a:pt x="497" y="9"/>
                  <a:pt x="500" y="9"/>
                </a:cubicBezTo>
                <a:cubicBezTo>
                  <a:pt x="510" y="0"/>
                  <a:pt x="521" y="3"/>
                  <a:pt x="556" y="21"/>
                </a:cubicBezTo>
                <a:cubicBezTo>
                  <a:pt x="591" y="36"/>
                  <a:pt x="600" y="36"/>
                  <a:pt x="600" y="15"/>
                </a:cubicBezTo>
                <a:cubicBezTo>
                  <a:pt x="600" y="6"/>
                  <a:pt x="609" y="3"/>
                  <a:pt x="621" y="3"/>
                </a:cubicBezTo>
                <a:cubicBezTo>
                  <a:pt x="624" y="3"/>
                  <a:pt x="639" y="9"/>
                  <a:pt x="653" y="18"/>
                </a:cubicBezTo>
                <a:cubicBezTo>
                  <a:pt x="683" y="36"/>
                  <a:pt x="691" y="36"/>
                  <a:pt x="694" y="18"/>
                </a:cubicBezTo>
                <a:cubicBezTo>
                  <a:pt x="699" y="0"/>
                  <a:pt x="711" y="0"/>
                  <a:pt x="744" y="15"/>
                </a:cubicBezTo>
                <a:cubicBezTo>
                  <a:pt x="769" y="27"/>
                  <a:pt x="800" y="36"/>
                  <a:pt x="800" y="27"/>
                </a:cubicBezTo>
                <a:lnTo>
                  <a:pt x="800" y="208"/>
                </a:lnTo>
                <a:lnTo>
                  <a:pt x="297" y="208"/>
                </a:lnTo>
              </a:path>
            </a:pathLst>
          </a:custGeom>
          <a:solidFill>
            <a:srgbClr val="438E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7" name="Freeform 3423">
            <a:extLst>
              <a:ext uri="{FF2B5EF4-FFF2-40B4-BE49-F238E27FC236}">
                <a16:creationId xmlns:a16="http://schemas.microsoft.com/office/drawing/2014/main" id="{8586CE3C-FDF3-A644-9EAE-6FD92A96F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0" y="3748088"/>
            <a:ext cx="288925" cy="19050"/>
          </a:xfrm>
          <a:custGeom>
            <a:avLst/>
            <a:gdLst>
              <a:gd name="T0" fmla="*/ 132934 w 802"/>
              <a:gd name="T1" fmla="*/ 18684 h 52"/>
              <a:gd name="T2" fmla="*/ 119605 w 802"/>
              <a:gd name="T3" fmla="*/ 13188 h 52"/>
              <a:gd name="T4" fmla="*/ 100151 w 802"/>
              <a:gd name="T5" fmla="*/ 9891 h 52"/>
              <a:gd name="T6" fmla="*/ 91865 w 802"/>
              <a:gd name="T7" fmla="*/ 16486 h 52"/>
              <a:gd name="T8" fmla="*/ 79616 w 802"/>
              <a:gd name="T9" fmla="*/ 10990 h 52"/>
              <a:gd name="T10" fmla="*/ 67728 w 802"/>
              <a:gd name="T11" fmla="*/ 7693 h 52"/>
              <a:gd name="T12" fmla="*/ 61604 w 802"/>
              <a:gd name="T13" fmla="*/ 10990 h 52"/>
              <a:gd name="T14" fmla="*/ 55840 w 802"/>
              <a:gd name="T15" fmla="*/ 16486 h 52"/>
              <a:gd name="T16" fmla="*/ 39988 w 802"/>
              <a:gd name="T17" fmla="*/ 9891 h 52"/>
              <a:gd name="T18" fmla="*/ 20535 w 802"/>
              <a:gd name="T19" fmla="*/ 9891 h 52"/>
              <a:gd name="T20" fmla="*/ 7565 w 802"/>
              <a:gd name="T21" fmla="*/ 10990 h 52"/>
              <a:gd name="T22" fmla="*/ 360 w 802"/>
              <a:gd name="T23" fmla="*/ 6594 h 52"/>
              <a:gd name="T24" fmla="*/ 1441 w 802"/>
              <a:gd name="T25" fmla="*/ 4396 h 52"/>
              <a:gd name="T26" fmla="*/ 3242 w 802"/>
              <a:gd name="T27" fmla="*/ 5495 h 52"/>
              <a:gd name="T28" fmla="*/ 8646 w 802"/>
              <a:gd name="T29" fmla="*/ 8792 h 52"/>
              <a:gd name="T30" fmla="*/ 18373 w 802"/>
              <a:gd name="T31" fmla="*/ 6594 h 52"/>
              <a:gd name="T32" fmla="*/ 41429 w 802"/>
              <a:gd name="T33" fmla="*/ 6594 h 52"/>
              <a:gd name="T34" fmla="*/ 54399 w 802"/>
              <a:gd name="T35" fmla="*/ 13188 h 52"/>
              <a:gd name="T36" fmla="*/ 58361 w 802"/>
              <a:gd name="T37" fmla="*/ 9891 h 52"/>
              <a:gd name="T38" fmla="*/ 67728 w 802"/>
              <a:gd name="T39" fmla="*/ 4396 h 52"/>
              <a:gd name="T40" fmla="*/ 81778 w 802"/>
              <a:gd name="T41" fmla="*/ 8792 h 52"/>
              <a:gd name="T42" fmla="*/ 91865 w 802"/>
              <a:gd name="T43" fmla="*/ 12089 h 52"/>
              <a:gd name="T44" fmla="*/ 97629 w 802"/>
              <a:gd name="T45" fmla="*/ 7693 h 52"/>
              <a:gd name="T46" fmla="*/ 121406 w 802"/>
              <a:gd name="T47" fmla="*/ 9891 h 52"/>
              <a:gd name="T48" fmla="*/ 134015 w 802"/>
              <a:gd name="T49" fmla="*/ 15387 h 52"/>
              <a:gd name="T50" fmla="*/ 135096 w 802"/>
              <a:gd name="T51" fmla="*/ 13188 h 52"/>
              <a:gd name="T52" fmla="*/ 146624 w 802"/>
              <a:gd name="T53" fmla="*/ 3297 h 52"/>
              <a:gd name="T54" fmla="*/ 163556 w 802"/>
              <a:gd name="T55" fmla="*/ 8792 h 52"/>
              <a:gd name="T56" fmla="*/ 173643 w 802"/>
              <a:gd name="T57" fmla="*/ 12089 h 52"/>
              <a:gd name="T58" fmla="*/ 175084 w 802"/>
              <a:gd name="T59" fmla="*/ 9891 h 52"/>
              <a:gd name="T60" fmla="*/ 179407 w 802"/>
              <a:gd name="T61" fmla="*/ 2198 h 52"/>
              <a:gd name="T62" fmla="*/ 201743 w 802"/>
              <a:gd name="T63" fmla="*/ 6594 h 52"/>
              <a:gd name="T64" fmla="*/ 214352 w 802"/>
              <a:gd name="T65" fmla="*/ 10990 h 52"/>
              <a:gd name="T66" fmla="*/ 215433 w 802"/>
              <a:gd name="T67" fmla="*/ 6594 h 52"/>
              <a:gd name="T68" fmla="*/ 224079 w 802"/>
              <a:gd name="T69" fmla="*/ 0 h 52"/>
              <a:gd name="T70" fmla="*/ 236688 w 802"/>
              <a:gd name="T71" fmla="*/ 6594 h 52"/>
              <a:gd name="T72" fmla="*/ 247496 w 802"/>
              <a:gd name="T73" fmla="*/ 10990 h 52"/>
              <a:gd name="T74" fmla="*/ 249297 w 802"/>
              <a:gd name="T75" fmla="*/ 6594 h 52"/>
              <a:gd name="T76" fmla="*/ 252539 w 802"/>
              <a:gd name="T77" fmla="*/ 1099 h 52"/>
              <a:gd name="T78" fmla="*/ 268751 w 802"/>
              <a:gd name="T79" fmla="*/ 5495 h 52"/>
              <a:gd name="T80" fmla="*/ 285322 w 802"/>
              <a:gd name="T81" fmla="*/ 9891 h 52"/>
              <a:gd name="T82" fmla="*/ 287124 w 802"/>
              <a:gd name="T83" fmla="*/ 7693 h 52"/>
              <a:gd name="T84" fmla="*/ 288565 w 802"/>
              <a:gd name="T85" fmla="*/ 9891 h 52"/>
              <a:gd name="T86" fmla="*/ 287484 w 802"/>
              <a:gd name="T87" fmla="*/ 12089 h 52"/>
              <a:gd name="T88" fmla="*/ 268390 w 802"/>
              <a:gd name="T89" fmla="*/ 7693 h 52"/>
              <a:gd name="T90" fmla="*/ 254701 w 802"/>
              <a:gd name="T91" fmla="*/ 3297 h 52"/>
              <a:gd name="T92" fmla="*/ 251819 w 802"/>
              <a:gd name="T93" fmla="*/ 7693 h 52"/>
              <a:gd name="T94" fmla="*/ 249297 w 802"/>
              <a:gd name="T95" fmla="*/ 13188 h 52"/>
              <a:gd name="T96" fmla="*/ 234887 w 802"/>
              <a:gd name="T97" fmla="*/ 8792 h 52"/>
              <a:gd name="T98" fmla="*/ 224079 w 802"/>
              <a:gd name="T99" fmla="*/ 3297 h 52"/>
              <a:gd name="T100" fmla="*/ 218675 w 802"/>
              <a:gd name="T101" fmla="*/ 6594 h 52"/>
              <a:gd name="T102" fmla="*/ 215793 w 802"/>
              <a:gd name="T103" fmla="*/ 13188 h 52"/>
              <a:gd name="T104" fmla="*/ 199942 w 802"/>
              <a:gd name="T105" fmla="*/ 9891 h 52"/>
              <a:gd name="T106" fmla="*/ 181569 w 802"/>
              <a:gd name="T107" fmla="*/ 5495 h 52"/>
              <a:gd name="T108" fmla="*/ 178327 w 802"/>
              <a:gd name="T109" fmla="*/ 9891 h 52"/>
              <a:gd name="T110" fmla="*/ 173643 w 802"/>
              <a:gd name="T111" fmla="*/ 16486 h 52"/>
              <a:gd name="T112" fmla="*/ 161755 w 802"/>
              <a:gd name="T113" fmla="*/ 10990 h 52"/>
              <a:gd name="T114" fmla="*/ 146624 w 802"/>
              <a:gd name="T115" fmla="*/ 6594 h 52"/>
              <a:gd name="T116" fmla="*/ 138338 w 802"/>
              <a:gd name="T117" fmla="*/ 13188 h 52"/>
              <a:gd name="T118" fmla="*/ 135096 w 802"/>
              <a:gd name="T119" fmla="*/ 17585 h 52"/>
              <a:gd name="T120" fmla="*/ 132934 w 802"/>
              <a:gd name="T121" fmla="*/ 18684 h 5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02" h="52">
                <a:moveTo>
                  <a:pt x="369" y="51"/>
                </a:moveTo>
                <a:cubicBezTo>
                  <a:pt x="363" y="51"/>
                  <a:pt x="352" y="45"/>
                  <a:pt x="332" y="36"/>
                </a:cubicBezTo>
                <a:cubicBezTo>
                  <a:pt x="294" y="15"/>
                  <a:pt x="290" y="15"/>
                  <a:pt x="278" y="27"/>
                </a:cubicBezTo>
                <a:cubicBezTo>
                  <a:pt x="271" y="33"/>
                  <a:pt x="261" y="45"/>
                  <a:pt x="255" y="45"/>
                </a:cubicBezTo>
                <a:cubicBezTo>
                  <a:pt x="247" y="45"/>
                  <a:pt x="234" y="36"/>
                  <a:pt x="221" y="30"/>
                </a:cubicBezTo>
                <a:cubicBezTo>
                  <a:pt x="206" y="24"/>
                  <a:pt x="196" y="21"/>
                  <a:pt x="188" y="21"/>
                </a:cubicBezTo>
                <a:cubicBezTo>
                  <a:pt x="180" y="21"/>
                  <a:pt x="174" y="24"/>
                  <a:pt x="171" y="30"/>
                </a:cubicBezTo>
                <a:cubicBezTo>
                  <a:pt x="167" y="36"/>
                  <a:pt x="162" y="42"/>
                  <a:pt x="155" y="45"/>
                </a:cubicBezTo>
                <a:cubicBezTo>
                  <a:pt x="144" y="45"/>
                  <a:pt x="132" y="42"/>
                  <a:pt x="111" y="27"/>
                </a:cubicBezTo>
                <a:cubicBezTo>
                  <a:pt x="88" y="15"/>
                  <a:pt x="77" y="15"/>
                  <a:pt x="57" y="27"/>
                </a:cubicBezTo>
                <a:cubicBezTo>
                  <a:pt x="42" y="36"/>
                  <a:pt x="39" y="36"/>
                  <a:pt x="21" y="30"/>
                </a:cubicBezTo>
                <a:cubicBezTo>
                  <a:pt x="13" y="30"/>
                  <a:pt x="3" y="24"/>
                  <a:pt x="1" y="18"/>
                </a:cubicBezTo>
                <a:cubicBezTo>
                  <a:pt x="0" y="15"/>
                  <a:pt x="1" y="12"/>
                  <a:pt x="4" y="12"/>
                </a:cubicBezTo>
                <a:cubicBezTo>
                  <a:pt x="6" y="12"/>
                  <a:pt x="7" y="12"/>
                  <a:pt x="9" y="15"/>
                </a:cubicBezTo>
                <a:cubicBezTo>
                  <a:pt x="10" y="18"/>
                  <a:pt x="13" y="18"/>
                  <a:pt x="24" y="24"/>
                </a:cubicBezTo>
                <a:cubicBezTo>
                  <a:pt x="39" y="27"/>
                  <a:pt x="39" y="27"/>
                  <a:pt x="51" y="18"/>
                </a:cubicBezTo>
                <a:cubicBezTo>
                  <a:pt x="74" y="6"/>
                  <a:pt x="89" y="6"/>
                  <a:pt x="115" y="18"/>
                </a:cubicBezTo>
                <a:cubicBezTo>
                  <a:pt x="132" y="30"/>
                  <a:pt x="145" y="36"/>
                  <a:pt x="151" y="36"/>
                </a:cubicBezTo>
                <a:cubicBezTo>
                  <a:pt x="156" y="36"/>
                  <a:pt x="159" y="33"/>
                  <a:pt x="162" y="27"/>
                </a:cubicBezTo>
                <a:cubicBezTo>
                  <a:pt x="167" y="18"/>
                  <a:pt x="177" y="12"/>
                  <a:pt x="188" y="12"/>
                </a:cubicBezTo>
                <a:cubicBezTo>
                  <a:pt x="197" y="12"/>
                  <a:pt x="209" y="15"/>
                  <a:pt x="227" y="24"/>
                </a:cubicBezTo>
                <a:cubicBezTo>
                  <a:pt x="241" y="30"/>
                  <a:pt x="252" y="33"/>
                  <a:pt x="255" y="33"/>
                </a:cubicBezTo>
                <a:cubicBezTo>
                  <a:pt x="255" y="33"/>
                  <a:pt x="264" y="30"/>
                  <a:pt x="271" y="21"/>
                </a:cubicBezTo>
                <a:cubicBezTo>
                  <a:pt x="286" y="3"/>
                  <a:pt x="299" y="6"/>
                  <a:pt x="337" y="27"/>
                </a:cubicBezTo>
                <a:cubicBezTo>
                  <a:pt x="344" y="33"/>
                  <a:pt x="366" y="45"/>
                  <a:pt x="372" y="42"/>
                </a:cubicBezTo>
                <a:cubicBezTo>
                  <a:pt x="373" y="42"/>
                  <a:pt x="375" y="39"/>
                  <a:pt x="375" y="36"/>
                </a:cubicBezTo>
                <a:cubicBezTo>
                  <a:pt x="381" y="15"/>
                  <a:pt x="384" y="9"/>
                  <a:pt x="407" y="9"/>
                </a:cubicBezTo>
                <a:cubicBezTo>
                  <a:pt x="419" y="9"/>
                  <a:pt x="437" y="15"/>
                  <a:pt x="454" y="24"/>
                </a:cubicBezTo>
                <a:cubicBezTo>
                  <a:pt x="467" y="30"/>
                  <a:pt x="481" y="33"/>
                  <a:pt x="482" y="33"/>
                </a:cubicBezTo>
                <a:cubicBezTo>
                  <a:pt x="484" y="33"/>
                  <a:pt x="486" y="30"/>
                  <a:pt x="486" y="27"/>
                </a:cubicBezTo>
                <a:cubicBezTo>
                  <a:pt x="487" y="18"/>
                  <a:pt x="493" y="9"/>
                  <a:pt x="498" y="6"/>
                </a:cubicBezTo>
                <a:cubicBezTo>
                  <a:pt x="513" y="0"/>
                  <a:pt x="525" y="3"/>
                  <a:pt x="560" y="18"/>
                </a:cubicBezTo>
                <a:cubicBezTo>
                  <a:pt x="571" y="27"/>
                  <a:pt x="589" y="33"/>
                  <a:pt x="595" y="30"/>
                </a:cubicBezTo>
                <a:cubicBezTo>
                  <a:pt x="598" y="27"/>
                  <a:pt x="598" y="24"/>
                  <a:pt x="598" y="18"/>
                </a:cubicBezTo>
                <a:cubicBezTo>
                  <a:pt x="598" y="6"/>
                  <a:pt x="607" y="0"/>
                  <a:pt x="622" y="0"/>
                </a:cubicBezTo>
                <a:cubicBezTo>
                  <a:pt x="627" y="0"/>
                  <a:pt x="648" y="9"/>
                  <a:pt x="657" y="18"/>
                </a:cubicBezTo>
                <a:cubicBezTo>
                  <a:pt x="663" y="21"/>
                  <a:pt x="681" y="33"/>
                  <a:pt x="687" y="30"/>
                </a:cubicBezTo>
                <a:cubicBezTo>
                  <a:pt x="689" y="27"/>
                  <a:pt x="690" y="27"/>
                  <a:pt x="692" y="18"/>
                </a:cubicBezTo>
                <a:cubicBezTo>
                  <a:pt x="692" y="9"/>
                  <a:pt x="697" y="6"/>
                  <a:pt x="701" y="3"/>
                </a:cubicBezTo>
                <a:cubicBezTo>
                  <a:pt x="711" y="0"/>
                  <a:pt x="725" y="0"/>
                  <a:pt x="746" y="15"/>
                </a:cubicBezTo>
                <a:cubicBezTo>
                  <a:pt x="772" y="27"/>
                  <a:pt x="789" y="27"/>
                  <a:pt x="792" y="27"/>
                </a:cubicBezTo>
                <a:cubicBezTo>
                  <a:pt x="792" y="24"/>
                  <a:pt x="792" y="21"/>
                  <a:pt x="797" y="21"/>
                </a:cubicBezTo>
                <a:cubicBezTo>
                  <a:pt x="800" y="21"/>
                  <a:pt x="801" y="27"/>
                  <a:pt x="801" y="27"/>
                </a:cubicBezTo>
                <a:cubicBezTo>
                  <a:pt x="801" y="30"/>
                  <a:pt x="800" y="33"/>
                  <a:pt x="798" y="33"/>
                </a:cubicBezTo>
                <a:cubicBezTo>
                  <a:pt x="786" y="39"/>
                  <a:pt x="765" y="30"/>
                  <a:pt x="745" y="21"/>
                </a:cubicBezTo>
                <a:cubicBezTo>
                  <a:pt x="736" y="18"/>
                  <a:pt x="715" y="6"/>
                  <a:pt x="707" y="9"/>
                </a:cubicBezTo>
                <a:cubicBezTo>
                  <a:pt x="706" y="9"/>
                  <a:pt x="701" y="12"/>
                  <a:pt x="699" y="21"/>
                </a:cubicBezTo>
                <a:cubicBezTo>
                  <a:pt x="698" y="27"/>
                  <a:pt x="698" y="33"/>
                  <a:pt x="692" y="36"/>
                </a:cubicBezTo>
                <a:cubicBezTo>
                  <a:pt x="684" y="42"/>
                  <a:pt x="675" y="36"/>
                  <a:pt x="652" y="24"/>
                </a:cubicBezTo>
                <a:cubicBezTo>
                  <a:pt x="636" y="15"/>
                  <a:pt x="625" y="9"/>
                  <a:pt x="622" y="9"/>
                </a:cubicBezTo>
                <a:cubicBezTo>
                  <a:pt x="613" y="9"/>
                  <a:pt x="607" y="12"/>
                  <a:pt x="607" y="18"/>
                </a:cubicBezTo>
                <a:cubicBezTo>
                  <a:pt x="607" y="24"/>
                  <a:pt x="607" y="33"/>
                  <a:pt x="599" y="36"/>
                </a:cubicBezTo>
                <a:cubicBezTo>
                  <a:pt x="592" y="42"/>
                  <a:pt x="579" y="39"/>
                  <a:pt x="555" y="27"/>
                </a:cubicBezTo>
                <a:cubicBezTo>
                  <a:pt x="520" y="9"/>
                  <a:pt x="513" y="9"/>
                  <a:pt x="504" y="15"/>
                </a:cubicBezTo>
                <a:cubicBezTo>
                  <a:pt x="501" y="15"/>
                  <a:pt x="496" y="21"/>
                  <a:pt x="495" y="27"/>
                </a:cubicBezTo>
                <a:cubicBezTo>
                  <a:pt x="495" y="36"/>
                  <a:pt x="488" y="45"/>
                  <a:pt x="482" y="45"/>
                </a:cubicBezTo>
                <a:cubicBezTo>
                  <a:pt x="478" y="45"/>
                  <a:pt x="461" y="36"/>
                  <a:pt x="449" y="30"/>
                </a:cubicBezTo>
                <a:cubicBezTo>
                  <a:pt x="432" y="24"/>
                  <a:pt x="417" y="18"/>
                  <a:pt x="407" y="18"/>
                </a:cubicBezTo>
                <a:cubicBezTo>
                  <a:pt x="391" y="18"/>
                  <a:pt x="388" y="18"/>
                  <a:pt x="384" y="36"/>
                </a:cubicBezTo>
                <a:cubicBezTo>
                  <a:pt x="382" y="45"/>
                  <a:pt x="381" y="45"/>
                  <a:pt x="375" y="48"/>
                </a:cubicBezTo>
                <a:cubicBezTo>
                  <a:pt x="375" y="51"/>
                  <a:pt x="372" y="51"/>
                  <a:pt x="369" y="5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8" name="Freeform 3424">
            <a:extLst>
              <a:ext uri="{FF2B5EF4-FFF2-40B4-BE49-F238E27FC236}">
                <a16:creationId xmlns:a16="http://schemas.microsoft.com/office/drawing/2014/main" id="{24476296-13C2-1F42-ABED-5F8CDF12C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0" y="3744913"/>
            <a:ext cx="288925" cy="19050"/>
          </a:xfrm>
          <a:custGeom>
            <a:avLst/>
            <a:gdLst>
              <a:gd name="T0" fmla="*/ 132934 w 802"/>
              <a:gd name="T1" fmla="*/ 18684 h 52"/>
              <a:gd name="T2" fmla="*/ 119605 w 802"/>
              <a:gd name="T3" fmla="*/ 13188 h 52"/>
              <a:gd name="T4" fmla="*/ 99791 w 802"/>
              <a:gd name="T5" fmla="*/ 9891 h 52"/>
              <a:gd name="T6" fmla="*/ 91145 w 802"/>
              <a:gd name="T7" fmla="*/ 15387 h 52"/>
              <a:gd name="T8" fmla="*/ 79616 w 802"/>
              <a:gd name="T9" fmla="*/ 10990 h 52"/>
              <a:gd name="T10" fmla="*/ 65567 w 802"/>
              <a:gd name="T11" fmla="*/ 7693 h 52"/>
              <a:gd name="T12" fmla="*/ 62324 w 802"/>
              <a:gd name="T13" fmla="*/ 9891 h 52"/>
              <a:gd name="T14" fmla="*/ 55479 w 802"/>
              <a:gd name="T15" fmla="*/ 16486 h 52"/>
              <a:gd name="T16" fmla="*/ 39268 w 802"/>
              <a:gd name="T17" fmla="*/ 9891 h 52"/>
              <a:gd name="T18" fmla="*/ 20535 w 802"/>
              <a:gd name="T19" fmla="*/ 9891 h 52"/>
              <a:gd name="T20" fmla="*/ 6845 w 802"/>
              <a:gd name="T21" fmla="*/ 10990 h 52"/>
              <a:gd name="T22" fmla="*/ 0 w 802"/>
              <a:gd name="T23" fmla="*/ 6594 h 52"/>
              <a:gd name="T24" fmla="*/ 1441 w 802"/>
              <a:gd name="T25" fmla="*/ 4396 h 52"/>
              <a:gd name="T26" fmla="*/ 3242 w 802"/>
              <a:gd name="T27" fmla="*/ 5495 h 52"/>
              <a:gd name="T28" fmla="*/ 8646 w 802"/>
              <a:gd name="T29" fmla="*/ 8792 h 52"/>
              <a:gd name="T30" fmla="*/ 19094 w 802"/>
              <a:gd name="T31" fmla="*/ 6594 h 52"/>
              <a:gd name="T32" fmla="*/ 41429 w 802"/>
              <a:gd name="T33" fmla="*/ 6594 h 52"/>
              <a:gd name="T34" fmla="*/ 55119 w 802"/>
              <a:gd name="T35" fmla="*/ 13188 h 52"/>
              <a:gd name="T36" fmla="*/ 59082 w 802"/>
              <a:gd name="T37" fmla="*/ 8792 h 52"/>
              <a:gd name="T38" fmla="*/ 63765 w 802"/>
              <a:gd name="T39" fmla="*/ 4396 h 52"/>
              <a:gd name="T40" fmla="*/ 81418 w 802"/>
              <a:gd name="T41" fmla="*/ 8792 h 52"/>
              <a:gd name="T42" fmla="*/ 91145 w 802"/>
              <a:gd name="T43" fmla="*/ 13188 h 52"/>
              <a:gd name="T44" fmla="*/ 97269 w 802"/>
              <a:gd name="T45" fmla="*/ 7693 h 52"/>
              <a:gd name="T46" fmla="*/ 120686 w 802"/>
              <a:gd name="T47" fmla="*/ 9891 h 52"/>
              <a:gd name="T48" fmla="*/ 134015 w 802"/>
              <a:gd name="T49" fmla="*/ 15387 h 52"/>
              <a:gd name="T50" fmla="*/ 135456 w 802"/>
              <a:gd name="T51" fmla="*/ 13188 h 52"/>
              <a:gd name="T52" fmla="*/ 146264 w 802"/>
              <a:gd name="T53" fmla="*/ 3297 h 52"/>
              <a:gd name="T54" fmla="*/ 162836 w 802"/>
              <a:gd name="T55" fmla="*/ 7693 h 52"/>
              <a:gd name="T56" fmla="*/ 173643 w 802"/>
              <a:gd name="T57" fmla="*/ 13188 h 52"/>
              <a:gd name="T58" fmla="*/ 175444 w 802"/>
              <a:gd name="T59" fmla="*/ 9891 h 52"/>
              <a:gd name="T60" fmla="*/ 179407 w 802"/>
              <a:gd name="T61" fmla="*/ 2198 h 52"/>
              <a:gd name="T62" fmla="*/ 201743 w 802"/>
              <a:gd name="T63" fmla="*/ 6594 h 52"/>
              <a:gd name="T64" fmla="*/ 214352 w 802"/>
              <a:gd name="T65" fmla="*/ 9891 h 52"/>
              <a:gd name="T66" fmla="*/ 215433 w 802"/>
              <a:gd name="T67" fmla="*/ 5495 h 52"/>
              <a:gd name="T68" fmla="*/ 224079 w 802"/>
              <a:gd name="T69" fmla="*/ 0 h 52"/>
              <a:gd name="T70" fmla="*/ 235967 w 802"/>
              <a:gd name="T71" fmla="*/ 6594 h 52"/>
              <a:gd name="T72" fmla="*/ 247496 w 802"/>
              <a:gd name="T73" fmla="*/ 9891 h 52"/>
              <a:gd name="T74" fmla="*/ 249297 w 802"/>
              <a:gd name="T75" fmla="*/ 6594 h 52"/>
              <a:gd name="T76" fmla="*/ 252539 w 802"/>
              <a:gd name="T77" fmla="*/ 1099 h 52"/>
              <a:gd name="T78" fmla="*/ 269471 w 802"/>
              <a:gd name="T79" fmla="*/ 4396 h 52"/>
              <a:gd name="T80" fmla="*/ 284962 w 802"/>
              <a:gd name="T81" fmla="*/ 9891 h 52"/>
              <a:gd name="T82" fmla="*/ 286403 w 802"/>
              <a:gd name="T83" fmla="*/ 7693 h 52"/>
              <a:gd name="T84" fmla="*/ 288565 w 802"/>
              <a:gd name="T85" fmla="*/ 9891 h 52"/>
              <a:gd name="T86" fmla="*/ 286403 w 802"/>
              <a:gd name="T87" fmla="*/ 13188 h 52"/>
              <a:gd name="T88" fmla="*/ 267670 w 802"/>
              <a:gd name="T89" fmla="*/ 7693 h 52"/>
              <a:gd name="T90" fmla="*/ 254701 w 802"/>
              <a:gd name="T91" fmla="*/ 3297 h 52"/>
              <a:gd name="T92" fmla="*/ 252539 w 802"/>
              <a:gd name="T93" fmla="*/ 6594 h 52"/>
              <a:gd name="T94" fmla="*/ 249297 w 802"/>
              <a:gd name="T95" fmla="*/ 13188 h 52"/>
              <a:gd name="T96" fmla="*/ 234887 w 802"/>
              <a:gd name="T97" fmla="*/ 8792 h 52"/>
              <a:gd name="T98" fmla="*/ 224079 w 802"/>
              <a:gd name="T99" fmla="*/ 3297 h 52"/>
              <a:gd name="T100" fmla="*/ 218675 w 802"/>
              <a:gd name="T101" fmla="*/ 5495 h 52"/>
              <a:gd name="T102" fmla="*/ 215793 w 802"/>
              <a:gd name="T103" fmla="*/ 13188 h 52"/>
              <a:gd name="T104" fmla="*/ 199942 w 802"/>
              <a:gd name="T105" fmla="*/ 9891 h 52"/>
              <a:gd name="T106" fmla="*/ 181569 w 802"/>
              <a:gd name="T107" fmla="*/ 4396 h 52"/>
              <a:gd name="T108" fmla="*/ 178327 w 802"/>
              <a:gd name="T109" fmla="*/ 9891 h 52"/>
              <a:gd name="T110" fmla="*/ 173643 w 802"/>
              <a:gd name="T111" fmla="*/ 15387 h 52"/>
              <a:gd name="T112" fmla="*/ 161755 w 802"/>
              <a:gd name="T113" fmla="*/ 10990 h 52"/>
              <a:gd name="T114" fmla="*/ 146264 w 802"/>
              <a:gd name="T115" fmla="*/ 6594 h 52"/>
              <a:gd name="T116" fmla="*/ 138338 w 802"/>
              <a:gd name="T117" fmla="*/ 13188 h 52"/>
              <a:gd name="T118" fmla="*/ 135456 w 802"/>
              <a:gd name="T119" fmla="*/ 17585 h 52"/>
              <a:gd name="T120" fmla="*/ 132934 w 802"/>
              <a:gd name="T121" fmla="*/ 18684 h 5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02" h="52">
                <a:moveTo>
                  <a:pt x="369" y="51"/>
                </a:moveTo>
                <a:cubicBezTo>
                  <a:pt x="361" y="51"/>
                  <a:pt x="349" y="45"/>
                  <a:pt x="332" y="36"/>
                </a:cubicBezTo>
                <a:cubicBezTo>
                  <a:pt x="296" y="12"/>
                  <a:pt x="288" y="15"/>
                  <a:pt x="277" y="27"/>
                </a:cubicBezTo>
                <a:cubicBezTo>
                  <a:pt x="271" y="36"/>
                  <a:pt x="258" y="42"/>
                  <a:pt x="253" y="42"/>
                </a:cubicBezTo>
                <a:cubicBezTo>
                  <a:pt x="249" y="42"/>
                  <a:pt x="233" y="36"/>
                  <a:pt x="221" y="30"/>
                </a:cubicBezTo>
                <a:cubicBezTo>
                  <a:pt x="202" y="21"/>
                  <a:pt x="190" y="18"/>
                  <a:pt x="182" y="21"/>
                </a:cubicBezTo>
                <a:cubicBezTo>
                  <a:pt x="176" y="21"/>
                  <a:pt x="174" y="24"/>
                  <a:pt x="173" y="27"/>
                </a:cubicBezTo>
                <a:cubicBezTo>
                  <a:pt x="167" y="36"/>
                  <a:pt x="162" y="42"/>
                  <a:pt x="154" y="45"/>
                </a:cubicBezTo>
                <a:cubicBezTo>
                  <a:pt x="144" y="45"/>
                  <a:pt x="130" y="39"/>
                  <a:pt x="109" y="27"/>
                </a:cubicBezTo>
                <a:cubicBezTo>
                  <a:pt x="89" y="15"/>
                  <a:pt x="77" y="15"/>
                  <a:pt x="57" y="27"/>
                </a:cubicBezTo>
                <a:cubicBezTo>
                  <a:pt x="42" y="36"/>
                  <a:pt x="39" y="36"/>
                  <a:pt x="19" y="30"/>
                </a:cubicBezTo>
                <a:cubicBezTo>
                  <a:pt x="15" y="27"/>
                  <a:pt x="3" y="24"/>
                  <a:pt x="0" y="18"/>
                </a:cubicBezTo>
                <a:cubicBezTo>
                  <a:pt x="0" y="15"/>
                  <a:pt x="1" y="12"/>
                  <a:pt x="4" y="12"/>
                </a:cubicBezTo>
                <a:cubicBezTo>
                  <a:pt x="6" y="12"/>
                  <a:pt x="7" y="12"/>
                  <a:pt x="9" y="15"/>
                </a:cubicBezTo>
                <a:cubicBezTo>
                  <a:pt x="9" y="18"/>
                  <a:pt x="15" y="18"/>
                  <a:pt x="24" y="24"/>
                </a:cubicBezTo>
                <a:cubicBezTo>
                  <a:pt x="39" y="27"/>
                  <a:pt x="39" y="27"/>
                  <a:pt x="53" y="18"/>
                </a:cubicBezTo>
                <a:cubicBezTo>
                  <a:pt x="74" y="6"/>
                  <a:pt x="91" y="6"/>
                  <a:pt x="115" y="18"/>
                </a:cubicBezTo>
                <a:cubicBezTo>
                  <a:pt x="132" y="30"/>
                  <a:pt x="145" y="36"/>
                  <a:pt x="153" y="36"/>
                </a:cubicBezTo>
                <a:cubicBezTo>
                  <a:pt x="156" y="36"/>
                  <a:pt x="159" y="30"/>
                  <a:pt x="164" y="24"/>
                </a:cubicBezTo>
                <a:cubicBezTo>
                  <a:pt x="165" y="18"/>
                  <a:pt x="170" y="15"/>
                  <a:pt x="177" y="12"/>
                </a:cubicBezTo>
                <a:cubicBezTo>
                  <a:pt x="190" y="9"/>
                  <a:pt x="203" y="12"/>
                  <a:pt x="226" y="24"/>
                </a:cubicBezTo>
                <a:cubicBezTo>
                  <a:pt x="240" y="30"/>
                  <a:pt x="250" y="36"/>
                  <a:pt x="253" y="36"/>
                </a:cubicBezTo>
                <a:cubicBezTo>
                  <a:pt x="256" y="36"/>
                  <a:pt x="264" y="30"/>
                  <a:pt x="270" y="21"/>
                </a:cubicBezTo>
                <a:cubicBezTo>
                  <a:pt x="287" y="3"/>
                  <a:pt x="299" y="6"/>
                  <a:pt x="335" y="27"/>
                </a:cubicBezTo>
                <a:cubicBezTo>
                  <a:pt x="344" y="33"/>
                  <a:pt x="366" y="45"/>
                  <a:pt x="372" y="42"/>
                </a:cubicBezTo>
                <a:cubicBezTo>
                  <a:pt x="372" y="42"/>
                  <a:pt x="373" y="39"/>
                  <a:pt x="376" y="36"/>
                </a:cubicBezTo>
                <a:cubicBezTo>
                  <a:pt x="379" y="15"/>
                  <a:pt x="385" y="9"/>
                  <a:pt x="406" y="9"/>
                </a:cubicBezTo>
                <a:cubicBezTo>
                  <a:pt x="417" y="9"/>
                  <a:pt x="435" y="15"/>
                  <a:pt x="452" y="21"/>
                </a:cubicBezTo>
                <a:cubicBezTo>
                  <a:pt x="467" y="27"/>
                  <a:pt x="479" y="36"/>
                  <a:pt x="482" y="36"/>
                </a:cubicBezTo>
                <a:cubicBezTo>
                  <a:pt x="482" y="33"/>
                  <a:pt x="485" y="30"/>
                  <a:pt x="487" y="27"/>
                </a:cubicBezTo>
                <a:cubicBezTo>
                  <a:pt x="489" y="18"/>
                  <a:pt x="493" y="9"/>
                  <a:pt x="498" y="6"/>
                </a:cubicBezTo>
                <a:cubicBezTo>
                  <a:pt x="511" y="0"/>
                  <a:pt x="525" y="3"/>
                  <a:pt x="560" y="18"/>
                </a:cubicBezTo>
                <a:cubicBezTo>
                  <a:pt x="574" y="24"/>
                  <a:pt x="589" y="33"/>
                  <a:pt x="595" y="27"/>
                </a:cubicBezTo>
                <a:cubicBezTo>
                  <a:pt x="596" y="27"/>
                  <a:pt x="598" y="24"/>
                  <a:pt x="598" y="15"/>
                </a:cubicBezTo>
                <a:cubicBezTo>
                  <a:pt x="598" y="6"/>
                  <a:pt x="607" y="0"/>
                  <a:pt x="622" y="0"/>
                </a:cubicBezTo>
                <a:cubicBezTo>
                  <a:pt x="628" y="0"/>
                  <a:pt x="648" y="9"/>
                  <a:pt x="655" y="18"/>
                </a:cubicBezTo>
                <a:cubicBezTo>
                  <a:pt x="663" y="21"/>
                  <a:pt x="683" y="30"/>
                  <a:pt x="687" y="27"/>
                </a:cubicBezTo>
                <a:cubicBezTo>
                  <a:pt x="690" y="27"/>
                  <a:pt x="690" y="24"/>
                  <a:pt x="692" y="18"/>
                </a:cubicBezTo>
                <a:cubicBezTo>
                  <a:pt x="692" y="9"/>
                  <a:pt x="695" y="6"/>
                  <a:pt x="701" y="3"/>
                </a:cubicBezTo>
                <a:cubicBezTo>
                  <a:pt x="712" y="0"/>
                  <a:pt x="724" y="0"/>
                  <a:pt x="748" y="12"/>
                </a:cubicBezTo>
                <a:cubicBezTo>
                  <a:pt x="771" y="27"/>
                  <a:pt x="787" y="27"/>
                  <a:pt x="791" y="27"/>
                </a:cubicBezTo>
                <a:cubicBezTo>
                  <a:pt x="791" y="24"/>
                  <a:pt x="792" y="21"/>
                  <a:pt x="795" y="21"/>
                </a:cubicBezTo>
                <a:cubicBezTo>
                  <a:pt x="798" y="21"/>
                  <a:pt x="801" y="24"/>
                  <a:pt x="801" y="27"/>
                </a:cubicBezTo>
                <a:cubicBezTo>
                  <a:pt x="801" y="30"/>
                  <a:pt x="800" y="33"/>
                  <a:pt x="795" y="36"/>
                </a:cubicBezTo>
                <a:cubicBezTo>
                  <a:pt x="786" y="39"/>
                  <a:pt x="763" y="30"/>
                  <a:pt x="743" y="21"/>
                </a:cubicBezTo>
                <a:cubicBezTo>
                  <a:pt x="737" y="18"/>
                  <a:pt x="714" y="6"/>
                  <a:pt x="707" y="9"/>
                </a:cubicBezTo>
                <a:cubicBezTo>
                  <a:pt x="704" y="9"/>
                  <a:pt x="701" y="12"/>
                  <a:pt x="701" y="18"/>
                </a:cubicBezTo>
                <a:cubicBezTo>
                  <a:pt x="700" y="27"/>
                  <a:pt x="698" y="33"/>
                  <a:pt x="692" y="36"/>
                </a:cubicBezTo>
                <a:cubicBezTo>
                  <a:pt x="684" y="39"/>
                  <a:pt x="674" y="36"/>
                  <a:pt x="652" y="24"/>
                </a:cubicBezTo>
                <a:cubicBezTo>
                  <a:pt x="637" y="15"/>
                  <a:pt x="623" y="9"/>
                  <a:pt x="622" y="9"/>
                </a:cubicBezTo>
                <a:cubicBezTo>
                  <a:pt x="613" y="9"/>
                  <a:pt x="607" y="12"/>
                  <a:pt x="607" y="15"/>
                </a:cubicBezTo>
                <a:cubicBezTo>
                  <a:pt x="607" y="24"/>
                  <a:pt x="605" y="33"/>
                  <a:pt x="599" y="36"/>
                </a:cubicBezTo>
                <a:cubicBezTo>
                  <a:pt x="592" y="42"/>
                  <a:pt x="581" y="39"/>
                  <a:pt x="555" y="27"/>
                </a:cubicBezTo>
                <a:cubicBezTo>
                  <a:pt x="520" y="9"/>
                  <a:pt x="511" y="9"/>
                  <a:pt x="504" y="12"/>
                </a:cubicBezTo>
                <a:cubicBezTo>
                  <a:pt x="499" y="15"/>
                  <a:pt x="496" y="21"/>
                  <a:pt x="495" y="27"/>
                </a:cubicBezTo>
                <a:cubicBezTo>
                  <a:pt x="493" y="36"/>
                  <a:pt x="489" y="42"/>
                  <a:pt x="482" y="42"/>
                </a:cubicBezTo>
                <a:cubicBezTo>
                  <a:pt x="478" y="42"/>
                  <a:pt x="461" y="36"/>
                  <a:pt x="449" y="30"/>
                </a:cubicBezTo>
                <a:cubicBezTo>
                  <a:pt x="432" y="24"/>
                  <a:pt x="415" y="18"/>
                  <a:pt x="406" y="18"/>
                </a:cubicBezTo>
                <a:cubicBezTo>
                  <a:pt x="388" y="18"/>
                  <a:pt x="387" y="18"/>
                  <a:pt x="384" y="36"/>
                </a:cubicBezTo>
                <a:cubicBezTo>
                  <a:pt x="382" y="42"/>
                  <a:pt x="379" y="48"/>
                  <a:pt x="376" y="48"/>
                </a:cubicBezTo>
                <a:cubicBezTo>
                  <a:pt x="373" y="51"/>
                  <a:pt x="372" y="51"/>
                  <a:pt x="369" y="5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9" name="Freeform 3425">
            <a:extLst>
              <a:ext uri="{FF2B5EF4-FFF2-40B4-BE49-F238E27FC236}">
                <a16:creationId xmlns:a16="http://schemas.microsoft.com/office/drawing/2014/main" id="{23F7ADDC-6DA1-0546-8725-1C08123F9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3770313"/>
            <a:ext cx="55563" cy="11112"/>
          </a:xfrm>
          <a:custGeom>
            <a:avLst/>
            <a:gdLst>
              <a:gd name="T0" fmla="*/ 2137 w 156"/>
              <a:gd name="T1" fmla="*/ 1684 h 33"/>
              <a:gd name="T2" fmla="*/ 16740 w 156"/>
              <a:gd name="T3" fmla="*/ 4041 h 33"/>
              <a:gd name="T4" fmla="*/ 35261 w 156"/>
              <a:gd name="T5" fmla="*/ 4041 h 33"/>
              <a:gd name="T6" fmla="*/ 53426 w 156"/>
              <a:gd name="T7" fmla="*/ 4041 h 33"/>
              <a:gd name="T8" fmla="*/ 49864 w 156"/>
              <a:gd name="T9" fmla="*/ 4041 h 33"/>
              <a:gd name="T10" fmla="*/ 34193 w 156"/>
              <a:gd name="T11" fmla="*/ 6735 h 33"/>
              <a:gd name="T12" fmla="*/ 15315 w 156"/>
              <a:gd name="T13" fmla="*/ 5724 h 33"/>
              <a:gd name="T14" fmla="*/ 3918 w 156"/>
              <a:gd name="T15" fmla="*/ 4041 h 33"/>
              <a:gd name="T16" fmla="*/ 2137 w 156"/>
              <a:gd name="T17" fmla="*/ 1684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6" h="33">
                <a:moveTo>
                  <a:pt x="6" y="5"/>
                </a:moveTo>
                <a:cubicBezTo>
                  <a:pt x="18" y="0"/>
                  <a:pt x="24" y="0"/>
                  <a:pt x="47" y="12"/>
                </a:cubicBezTo>
                <a:cubicBezTo>
                  <a:pt x="68" y="20"/>
                  <a:pt x="79" y="17"/>
                  <a:pt x="99" y="12"/>
                </a:cubicBezTo>
                <a:cubicBezTo>
                  <a:pt x="120" y="0"/>
                  <a:pt x="140" y="0"/>
                  <a:pt x="150" y="12"/>
                </a:cubicBezTo>
                <a:cubicBezTo>
                  <a:pt x="155" y="14"/>
                  <a:pt x="153" y="14"/>
                  <a:pt x="140" y="12"/>
                </a:cubicBezTo>
                <a:cubicBezTo>
                  <a:pt x="124" y="9"/>
                  <a:pt x="115" y="12"/>
                  <a:pt x="96" y="20"/>
                </a:cubicBezTo>
                <a:cubicBezTo>
                  <a:pt x="79" y="32"/>
                  <a:pt x="67" y="29"/>
                  <a:pt x="43" y="17"/>
                </a:cubicBezTo>
                <a:cubicBezTo>
                  <a:pt x="29" y="11"/>
                  <a:pt x="23" y="9"/>
                  <a:pt x="11" y="12"/>
                </a:cubicBezTo>
                <a:cubicBezTo>
                  <a:pt x="0" y="12"/>
                  <a:pt x="0" y="12"/>
                  <a:pt x="6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0" name="Freeform 3426">
            <a:extLst>
              <a:ext uri="{FF2B5EF4-FFF2-40B4-BE49-F238E27FC236}">
                <a16:creationId xmlns:a16="http://schemas.microsoft.com/office/drawing/2014/main" id="{F9DE3577-EDE8-B748-BD75-6B8362751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1538" y="3770313"/>
            <a:ext cx="115887" cy="17462"/>
          </a:xfrm>
          <a:custGeom>
            <a:avLst/>
            <a:gdLst>
              <a:gd name="T0" fmla="*/ 69460 w 322"/>
              <a:gd name="T1" fmla="*/ 6184 h 48"/>
              <a:gd name="T2" fmla="*/ 82057 w 322"/>
              <a:gd name="T3" fmla="*/ 0 h 48"/>
              <a:gd name="T4" fmla="*/ 95373 w 322"/>
              <a:gd name="T5" fmla="*/ 4366 h 48"/>
              <a:gd name="T6" fmla="*/ 108689 w 322"/>
              <a:gd name="T7" fmla="*/ 6184 h 48"/>
              <a:gd name="T8" fmla="*/ 115527 w 322"/>
              <a:gd name="T9" fmla="*/ 6184 h 48"/>
              <a:gd name="T10" fmla="*/ 109769 w 322"/>
              <a:gd name="T11" fmla="*/ 8367 h 48"/>
              <a:gd name="T12" fmla="*/ 97172 w 322"/>
              <a:gd name="T13" fmla="*/ 7276 h 48"/>
              <a:gd name="T14" fmla="*/ 68381 w 322"/>
              <a:gd name="T15" fmla="*/ 10550 h 48"/>
              <a:gd name="T16" fmla="*/ 37789 w 322"/>
              <a:gd name="T17" fmla="*/ 7276 h 48"/>
              <a:gd name="T18" fmla="*/ 24833 w 322"/>
              <a:gd name="T19" fmla="*/ 8367 h 48"/>
              <a:gd name="T20" fmla="*/ 5039 w 322"/>
              <a:gd name="T21" fmla="*/ 9459 h 48"/>
              <a:gd name="T22" fmla="*/ 6118 w 322"/>
              <a:gd name="T23" fmla="*/ 6184 h 48"/>
              <a:gd name="T24" fmla="*/ 30591 w 322"/>
              <a:gd name="T25" fmla="*/ 1819 h 48"/>
              <a:gd name="T26" fmla="*/ 44267 w 322"/>
              <a:gd name="T27" fmla="*/ 6184 h 48"/>
              <a:gd name="T28" fmla="*/ 56504 w 322"/>
              <a:gd name="T29" fmla="*/ 10550 h 48"/>
              <a:gd name="T30" fmla="*/ 69460 w 322"/>
              <a:gd name="T31" fmla="*/ 6184 h 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22" h="48">
                <a:moveTo>
                  <a:pt x="193" y="17"/>
                </a:moveTo>
                <a:cubicBezTo>
                  <a:pt x="208" y="5"/>
                  <a:pt x="222" y="0"/>
                  <a:pt x="228" y="0"/>
                </a:cubicBezTo>
                <a:cubicBezTo>
                  <a:pt x="234" y="0"/>
                  <a:pt x="249" y="5"/>
                  <a:pt x="265" y="12"/>
                </a:cubicBezTo>
                <a:cubicBezTo>
                  <a:pt x="277" y="14"/>
                  <a:pt x="295" y="17"/>
                  <a:pt x="302" y="17"/>
                </a:cubicBezTo>
                <a:lnTo>
                  <a:pt x="321" y="17"/>
                </a:lnTo>
                <a:lnTo>
                  <a:pt x="305" y="23"/>
                </a:lnTo>
                <a:cubicBezTo>
                  <a:pt x="295" y="26"/>
                  <a:pt x="293" y="26"/>
                  <a:pt x="270" y="20"/>
                </a:cubicBezTo>
                <a:cubicBezTo>
                  <a:pt x="228" y="12"/>
                  <a:pt x="218" y="12"/>
                  <a:pt x="190" y="29"/>
                </a:cubicBezTo>
                <a:cubicBezTo>
                  <a:pt x="164" y="47"/>
                  <a:pt x="152" y="44"/>
                  <a:pt x="105" y="20"/>
                </a:cubicBezTo>
                <a:cubicBezTo>
                  <a:pt x="93" y="17"/>
                  <a:pt x="93" y="17"/>
                  <a:pt x="69" y="23"/>
                </a:cubicBezTo>
                <a:cubicBezTo>
                  <a:pt x="41" y="32"/>
                  <a:pt x="28" y="32"/>
                  <a:pt x="14" y="26"/>
                </a:cubicBezTo>
                <a:cubicBezTo>
                  <a:pt x="0" y="17"/>
                  <a:pt x="2" y="14"/>
                  <a:pt x="17" y="17"/>
                </a:cubicBezTo>
                <a:cubicBezTo>
                  <a:pt x="32" y="20"/>
                  <a:pt x="52" y="17"/>
                  <a:pt x="85" y="5"/>
                </a:cubicBezTo>
                <a:cubicBezTo>
                  <a:pt x="96" y="3"/>
                  <a:pt x="98" y="3"/>
                  <a:pt x="123" y="17"/>
                </a:cubicBezTo>
                <a:cubicBezTo>
                  <a:pt x="135" y="23"/>
                  <a:pt x="152" y="29"/>
                  <a:pt x="157" y="29"/>
                </a:cubicBezTo>
                <a:cubicBezTo>
                  <a:pt x="163" y="29"/>
                  <a:pt x="180" y="23"/>
                  <a:pt x="193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1" name="Freeform 3427">
            <a:extLst>
              <a:ext uri="{FF2B5EF4-FFF2-40B4-BE49-F238E27FC236}">
                <a16:creationId xmlns:a16="http://schemas.microsoft.com/office/drawing/2014/main" id="{851B5428-8CE2-334B-AE50-4EE1AFA3E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3300" y="3775075"/>
            <a:ext cx="34925" cy="7938"/>
          </a:xfrm>
          <a:custGeom>
            <a:avLst/>
            <a:gdLst>
              <a:gd name="T0" fmla="*/ 16750 w 98"/>
              <a:gd name="T1" fmla="*/ 662 h 24"/>
              <a:gd name="T2" fmla="*/ 28510 w 98"/>
              <a:gd name="T3" fmla="*/ 2646 h 24"/>
              <a:gd name="T4" fmla="*/ 25303 w 98"/>
              <a:gd name="T5" fmla="*/ 4631 h 24"/>
              <a:gd name="T6" fmla="*/ 16037 w 98"/>
              <a:gd name="T7" fmla="*/ 4631 h 24"/>
              <a:gd name="T8" fmla="*/ 2495 w 98"/>
              <a:gd name="T9" fmla="*/ 4631 h 24"/>
              <a:gd name="T10" fmla="*/ 1426 w 98"/>
              <a:gd name="T11" fmla="*/ 2646 h 24"/>
              <a:gd name="T12" fmla="*/ 13542 w 98"/>
              <a:gd name="T13" fmla="*/ 2646 h 24"/>
              <a:gd name="T14" fmla="*/ 16750 w 98"/>
              <a:gd name="T15" fmla="*/ 662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24">
                <a:moveTo>
                  <a:pt x="47" y="2"/>
                </a:moveTo>
                <a:cubicBezTo>
                  <a:pt x="59" y="0"/>
                  <a:pt x="62" y="0"/>
                  <a:pt x="80" y="8"/>
                </a:cubicBezTo>
                <a:cubicBezTo>
                  <a:pt x="97" y="17"/>
                  <a:pt x="94" y="20"/>
                  <a:pt x="71" y="14"/>
                </a:cubicBezTo>
                <a:cubicBezTo>
                  <a:pt x="56" y="8"/>
                  <a:pt x="56" y="8"/>
                  <a:pt x="45" y="14"/>
                </a:cubicBezTo>
                <a:cubicBezTo>
                  <a:pt x="28" y="23"/>
                  <a:pt x="19" y="23"/>
                  <a:pt x="7" y="14"/>
                </a:cubicBezTo>
                <a:cubicBezTo>
                  <a:pt x="0" y="5"/>
                  <a:pt x="0" y="5"/>
                  <a:pt x="4" y="8"/>
                </a:cubicBezTo>
                <a:cubicBezTo>
                  <a:pt x="15" y="14"/>
                  <a:pt x="33" y="14"/>
                  <a:pt x="38" y="8"/>
                </a:cubicBezTo>
                <a:cubicBezTo>
                  <a:pt x="38" y="5"/>
                  <a:pt x="43" y="5"/>
                  <a:pt x="47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2" name="Freeform 3428">
            <a:extLst>
              <a:ext uri="{FF2B5EF4-FFF2-40B4-BE49-F238E27FC236}">
                <a16:creationId xmlns:a16="http://schemas.microsoft.com/office/drawing/2014/main" id="{21A33621-9E0D-C341-BB14-98D6E0295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3786188"/>
            <a:ext cx="87313" cy="15875"/>
          </a:xfrm>
          <a:custGeom>
            <a:avLst/>
            <a:gdLst>
              <a:gd name="T0" fmla="*/ 46351 w 243"/>
              <a:gd name="T1" fmla="*/ 4330 h 44"/>
              <a:gd name="T2" fmla="*/ 57490 w 243"/>
              <a:gd name="T3" fmla="*/ 0 h 44"/>
              <a:gd name="T4" fmla="*/ 69347 w 243"/>
              <a:gd name="T5" fmla="*/ 3247 h 44"/>
              <a:gd name="T6" fmla="*/ 82283 w 243"/>
              <a:gd name="T7" fmla="*/ 7577 h 44"/>
              <a:gd name="T8" fmla="*/ 86954 w 243"/>
              <a:gd name="T9" fmla="*/ 7577 h 44"/>
              <a:gd name="T10" fmla="*/ 82283 w 243"/>
              <a:gd name="T11" fmla="*/ 8659 h 44"/>
              <a:gd name="T12" fmla="*/ 70066 w 243"/>
              <a:gd name="T13" fmla="*/ 7577 h 44"/>
              <a:gd name="T14" fmla="*/ 48867 w 243"/>
              <a:gd name="T15" fmla="*/ 7577 h 44"/>
              <a:gd name="T16" fmla="*/ 26948 w 243"/>
              <a:gd name="T17" fmla="*/ 9741 h 44"/>
              <a:gd name="T18" fmla="*/ 10420 w 243"/>
              <a:gd name="T19" fmla="*/ 8659 h 44"/>
              <a:gd name="T20" fmla="*/ 0 w 243"/>
              <a:gd name="T21" fmla="*/ 10824 h 44"/>
              <a:gd name="T22" fmla="*/ 4312 w 243"/>
              <a:gd name="T23" fmla="*/ 8659 h 44"/>
              <a:gd name="T24" fmla="*/ 12576 w 243"/>
              <a:gd name="T25" fmla="*/ 4330 h 44"/>
              <a:gd name="T26" fmla="*/ 17606 w 243"/>
              <a:gd name="T27" fmla="*/ 1082 h 44"/>
              <a:gd name="T28" fmla="*/ 25871 w 243"/>
              <a:gd name="T29" fmla="*/ 5412 h 44"/>
              <a:gd name="T30" fmla="*/ 36650 w 243"/>
              <a:gd name="T31" fmla="*/ 9741 h 44"/>
              <a:gd name="T32" fmla="*/ 46351 w 243"/>
              <a:gd name="T33" fmla="*/ 4330 h 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3" h="44">
                <a:moveTo>
                  <a:pt x="129" y="12"/>
                </a:moveTo>
                <a:cubicBezTo>
                  <a:pt x="141" y="3"/>
                  <a:pt x="157" y="0"/>
                  <a:pt x="160" y="0"/>
                </a:cubicBezTo>
                <a:cubicBezTo>
                  <a:pt x="166" y="0"/>
                  <a:pt x="178" y="3"/>
                  <a:pt x="193" y="9"/>
                </a:cubicBezTo>
                <a:cubicBezTo>
                  <a:pt x="205" y="12"/>
                  <a:pt x="222" y="21"/>
                  <a:pt x="229" y="21"/>
                </a:cubicBezTo>
                <a:lnTo>
                  <a:pt x="242" y="21"/>
                </a:lnTo>
                <a:lnTo>
                  <a:pt x="229" y="24"/>
                </a:lnTo>
                <a:cubicBezTo>
                  <a:pt x="219" y="30"/>
                  <a:pt x="216" y="30"/>
                  <a:pt x="195" y="21"/>
                </a:cubicBezTo>
                <a:cubicBezTo>
                  <a:pt x="166" y="9"/>
                  <a:pt x="154" y="9"/>
                  <a:pt x="136" y="21"/>
                </a:cubicBezTo>
                <a:cubicBezTo>
                  <a:pt x="108" y="39"/>
                  <a:pt x="101" y="43"/>
                  <a:pt x="75" y="27"/>
                </a:cubicBezTo>
                <a:cubicBezTo>
                  <a:pt x="56" y="15"/>
                  <a:pt x="47" y="12"/>
                  <a:pt x="29" y="24"/>
                </a:cubicBezTo>
                <a:cubicBezTo>
                  <a:pt x="12" y="33"/>
                  <a:pt x="0" y="37"/>
                  <a:pt x="0" y="30"/>
                </a:cubicBezTo>
                <a:cubicBezTo>
                  <a:pt x="0" y="30"/>
                  <a:pt x="6" y="24"/>
                  <a:pt x="12" y="24"/>
                </a:cubicBezTo>
                <a:cubicBezTo>
                  <a:pt x="17" y="21"/>
                  <a:pt x="26" y="15"/>
                  <a:pt x="35" y="12"/>
                </a:cubicBezTo>
                <a:lnTo>
                  <a:pt x="49" y="3"/>
                </a:lnTo>
                <a:lnTo>
                  <a:pt x="72" y="15"/>
                </a:lnTo>
                <a:cubicBezTo>
                  <a:pt x="82" y="21"/>
                  <a:pt x="99" y="27"/>
                  <a:pt x="102" y="27"/>
                </a:cubicBezTo>
                <a:cubicBezTo>
                  <a:pt x="108" y="27"/>
                  <a:pt x="119" y="21"/>
                  <a:pt x="129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3" name="Freeform 3429">
            <a:extLst>
              <a:ext uri="{FF2B5EF4-FFF2-40B4-BE49-F238E27FC236}">
                <a16:creationId xmlns:a16="http://schemas.microsoft.com/office/drawing/2014/main" id="{8D8AFF5A-0D1C-FB4F-BA33-A2E56B088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3786188"/>
            <a:ext cx="77787" cy="14287"/>
          </a:xfrm>
          <a:custGeom>
            <a:avLst/>
            <a:gdLst>
              <a:gd name="T0" fmla="*/ 40711 w 214"/>
              <a:gd name="T1" fmla="*/ 4286 h 40"/>
              <a:gd name="T2" fmla="*/ 58159 w 214"/>
              <a:gd name="T3" fmla="*/ 3215 h 40"/>
              <a:gd name="T4" fmla="*/ 73789 w 214"/>
              <a:gd name="T5" fmla="*/ 5358 h 40"/>
              <a:gd name="T6" fmla="*/ 75243 w 214"/>
              <a:gd name="T7" fmla="*/ 6429 h 40"/>
              <a:gd name="T8" fmla="*/ 60339 w 214"/>
              <a:gd name="T9" fmla="*/ 7501 h 40"/>
              <a:gd name="T10" fmla="*/ 39620 w 214"/>
              <a:gd name="T11" fmla="*/ 10715 h 40"/>
              <a:gd name="T12" fmla="*/ 33441 w 214"/>
              <a:gd name="T13" fmla="*/ 13930 h 40"/>
              <a:gd name="T14" fmla="*/ 25081 w 214"/>
              <a:gd name="T15" fmla="*/ 9644 h 40"/>
              <a:gd name="T16" fmla="*/ 7633 w 214"/>
              <a:gd name="T17" fmla="*/ 7501 h 40"/>
              <a:gd name="T18" fmla="*/ 1817 w 214"/>
              <a:gd name="T19" fmla="*/ 8572 h 40"/>
              <a:gd name="T20" fmla="*/ 5089 w 214"/>
              <a:gd name="T21" fmla="*/ 4286 h 40"/>
              <a:gd name="T22" fmla="*/ 23627 w 214"/>
              <a:gd name="T23" fmla="*/ 5358 h 40"/>
              <a:gd name="T24" fmla="*/ 40711 w 214"/>
              <a:gd name="T25" fmla="*/ 4286 h 4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4" h="40">
                <a:moveTo>
                  <a:pt x="112" y="12"/>
                </a:moveTo>
                <a:cubicBezTo>
                  <a:pt x="131" y="0"/>
                  <a:pt x="136" y="0"/>
                  <a:pt x="160" y="9"/>
                </a:cubicBezTo>
                <a:cubicBezTo>
                  <a:pt x="183" y="21"/>
                  <a:pt x="191" y="21"/>
                  <a:pt x="203" y="15"/>
                </a:cubicBezTo>
                <a:cubicBezTo>
                  <a:pt x="213" y="12"/>
                  <a:pt x="213" y="12"/>
                  <a:pt x="207" y="18"/>
                </a:cubicBezTo>
                <a:cubicBezTo>
                  <a:pt x="194" y="30"/>
                  <a:pt x="187" y="30"/>
                  <a:pt x="166" y="21"/>
                </a:cubicBezTo>
                <a:cubicBezTo>
                  <a:pt x="140" y="12"/>
                  <a:pt x="136" y="12"/>
                  <a:pt x="109" y="30"/>
                </a:cubicBezTo>
                <a:cubicBezTo>
                  <a:pt x="101" y="37"/>
                  <a:pt x="92" y="39"/>
                  <a:pt x="92" y="39"/>
                </a:cubicBezTo>
                <a:cubicBezTo>
                  <a:pt x="89" y="39"/>
                  <a:pt x="80" y="33"/>
                  <a:pt x="69" y="27"/>
                </a:cubicBezTo>
                <a:cubicBezTo>
                  <a:pt x="48" y="12"/>
                  <a:pt x="37" y="12"/>
                  <a:pt x="21" y="21"/>
                </a:cubicBezTo>
                <a:cubicBezTo>
                  <a:pt x="16" y="24"/>
                  <a:pt x="8" y="24"/>
                  <a:pt x="5" y="24"/>
                </a:cubicBezTo>
                <a:cubicBezTo>
                  <a:pt x="0" y="21"/>
                  <a:pt x="2" y="21"/>
                  <a:pt x="14" y="12"/>
                </a:cubicBezTo>
                <a:cubicBezTo>
                  <a:pt x="37" y="3"/>
                  <a:pt x="49" y="3"/>
                  <a:pt x="65" y="15"/>
                </a:cubicBezTo>
                <a:cubicBezTo>
                  <a:pt x="86" y="30"/>
                  <a:pt x="97" y="30"/>
                  <a:pt x="112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4" name="Freeform 3430">
            <a:extLst>
              <a:ext uri="{FF2B5EF4-FFF2-40B4-BE49-F238E27FC236}">
                <a16:creationId xmlns:a16="http://schemas.microsoft.com/office/drawing/2014/main" id="{D26C33B9-2C51-3640-B71D-383E7A671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797300"/>
            <a:ext cx="58738" cy="17463"/>
          </a:xfrm>
          <a:custGeom>
            <a:avLst/>
            <a:gdLst>
              <a:gd name="T0" fmla="*/ 5472 w 161"/>
              <a:gd name="T1" fmla="*/ 2601 h 47"/>
              <a:gd name="T2" fmla="*/ 18242 w 161"/>
              <a:gd name="T3" fmla="*/ 5573 h 47"/>
              <a:gd name="T4" fmla="*/ 36118 w 161"/>
              <a:gd name="T5" fmla="*/ 9289 h 47"/>
              <a:gd name="T6" fmla="*/ 55455 w 161"/>
              <a:gd name="T7" fmla="*/ 9289 h 47"/>
              <a:gd name="T8" fmla="*/ 56549 w 161"/>
              <a:gd name="T9" fmla="*/ 11518 h 47"/>
              <a:gd name="T10" fmla="*/ 39037 w 161"/>
              <a:gd name="T11" fmla="*/ 12633 h 47"/>
              <a:gd name="T12" fmla="*/ 18971 w 161"/>
              <a:gd name="T13" fmla="*/ 12633 h 47"/>
              <a:gd name="T14" fmla="*/ 12404 w 161"/>
              <a:gd name="T15" fmla="*/ 7060 h 47"/>
              <a:gd name="T16" fmla="*/ 2189 w 161"/>
              <a:gd name="T17" fmla="*/ 7060 h 47"/>
              <a:gd name="T18" fmla="*/ 1824 w 161"/>
              <a:gd name="T19" fmla="*/ 5573 h 47"/>
              <a:gd name="T20" fmla="*/ 5472 w 161"/>
              <a:gd name="T21" fmla="*/ 2601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1" h="47">
                <a:moveTo>
                  <a:pt x="15" y="7"/>
                </a:moveTo>
                <a:cubicBezTo>
                  <a:pt x="27" y="0"/>
                  <a:pt x="29" y="0"/>
                  <a:pt x="50" y="15"/>
                </a:cubicBezTo>
                <a:cubicBezTo>
                  <a:pt x="73" y="34"/>
                  <a:pt x="79" y="37"/>
                  <a:pt x="99" y="25"/>
                </a:cubicBezTo>
                <a:cubicBezTo>
                  <a:pt x="121" y="13"/>
                  <a:pt x="137" y="13"/>
                  <a:pt x="152" y="25"/>
                </a:cubicBezTo>
                <a:cubicBezTo>
                  <a:pt x="160" y="31"/>
                  <a:pt x="160" y="34"/>
                  <a:pt x="155" y="31"/>
                </a:cubicBezTo>
                <a:cubicBezTo>
                  <a:pt x="134" y="25"/>
                  <a:pt x="121" y="28"/>
                  <a:pt x="107" y="34"/>
                </a:cubicBezTo>
                <a:cubicBezTo>
                  <a:pt x="88" y="46"/>
                  <a:pt x="72" y="46"/>
                  <a:pt x="52" y="34"/>
                </a:cubicBezTo>
                <a:cubicBezTo>
                  <a:pt x="43" y="28"/>
                  <a:pt x="37" y="22"/>
                  <a:pt x="34" y="19"/>
                </a:cubicBezTo>
                <a:cubicBezTo>
                  <a:pt x="32" y="15"/>
                  <a:pt x="15" y="15"/>
                  <a:pt x="6" y="19"/>
                </a:cubicBezTo>
                <a:cubicBezTo>
                  <a:pt x="0" y="25"/>
                  <a:pt x="0" y="22"/>
                  <a:pt x="5" y="15"/>
                </a:cubicBezTo>
                <a:cubicBezTo>
                  <a:pt x="6" y="13"/>
                  <a:pt x="12" y="9"/>
                  <a:pt x="15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5" name="Freeform 3431">
            <a:extLst>
              <a:ext uri="{FF2B5EF4-FFF2-40B4-BE49-F238E27FC236}">
                <a16:creationId xmlns:a16="http://schemas.microsoft.com/office/drawing/2014/main" id="{04D79049-F1A6-CF4A-A3E3-5DA7E5762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1063" y="3802063"/>
            <a:ext cx="120650" cy="14287"/>
          </a:xfrm>
          <a:custGeom>
            <a:avLst/>
            <a:gdLst>
              <a:gd name="T0" fmla="*/ 7947 w 334"/>
              <a:gd name="T1" fmla="*/ 3215 h 40"/>
              <a:gd name="T2" fmla="*/ 14810 w 334"/>
              <a:gd name="T3" fmla="*/ 0 h 40"/>
              <a:gd name="T4" fmla="*/ 27815 w 334"/>
              <a:gd name="T5" fmla="*/ 6429 h 40"/>
              <a:gd name="T6" fmla="*/ 41541 w 334"/>
              <a:gd name="T7" fmla="*/ 6429 h 40"/>
              <a:gd name="T8" fmla="*/ 59603 w 334"/>
              <a:gd name="T9" fmla="*/ 6429 h 40"/>
              <a:gd name="T10" fmla="*/ 78386 w 334"/>
              <a:gd name="T11" fmla="*/ 6429 h 40"/>
              <a:gd name="T12" fmla="*/ 96809 w 334"/>
              <a:gd name="T13" fmla="*/ 6429 h 40"/>
              <a:gd name="T14" fmla="*/ 115954 w 334"/>
              <a:gd name="T15" fmla="*/ 7501 h 40"/>
              <a:gd name="T16" fmla="*/ 120289 w 334"/>
              <a:gd name="T17" fmla="*/ 5358 h 40"/>
              <a:gd name="T18" fmla="*/ 117760 w 334"/>
              <a:gd name="T19" fmla="*/ 7501 h 40"/>
              <a:gd name="T20" fmla="*/ 105840 w 334"/>
              <a:gd name="T21" fmla="*/ 12858 h 40"/>
              <a:gd name="T22" fmla="*/ 98254 w 334"/>
              <a:gd name="T23" fmla="*/ 10715 h 40"/>
              <a:gd name="T24" fmla="*/ 78386 w 334"/>
              <a:gd name="T25" fmla="*/ 9644 h 40"/>
              <a:gd name="T26" fmla="*/ 58519 w 334"/>
              <a:gd name="T27" fmla="*/ 9644 h 40"/>
              <a:gd name="T28" fmla="*/ 43709 w 334"/>
              <a:gd name="T29" fmla="*/ 8572 h 40"/>
              <a:gd name="T30" fmla="*/ 25286 w 334"/>
              <a:gd name="T31" fmla="*/ 8572 h 40"/>
              <a:gd name="T32" fmla="*/ 15894 w 334"/>
              <a:gd name="T33" fmla="*/ 4286 h 40"/>
              <a:gd name="T34" fmla="*/ 7586 w 334"/>
              <a:gd name="T35" fmla="*/ 6429 h 40"/>
              <a:gd name="T36" fmla="*/ 361 w 334"/>
              <a:gd name="T37" fmla="*/ 8572 h 40"/>
              <a:gd name="T38" fmla="*/ 1445 w 334"/>
              <a:gd name="T39" fmla="*/ 7501 h 40"/>
              <a:gd name="T40" fmla="*/ 7947 w 334"/>
              <a:gd name="T41" fmla="*/ 3215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34" h="40">
                <a:moveTo>
                  <a:pt x="22" y="9"/>
                </a:moveTo>
                <a:cubicBezTo>
                  <a:pt x="30" y="2"/>
                  <a:pt x="38" y="0"/>
                  <a:pt x="41" y="0"/>
                </a:cubicBezTo>
                <a:cubicBezTo>
                  <a:pt x="47" y="0"/>
                  <a:pt x="60" y="6"/>
                  <a:pt x="77" y="18"/>
                </a:cubicBezTo>
                <a:cubicBezTo>
                  <a:pt x="92" y="30"/>
                  <a:pt x="98" y="30"/>
                  <a:pt x="115" y="18"/>
                </a:cubicBezTo>
                <a:cubicBezTo>
                  <a:pt x="135" y="2"/>
                  <a:pt x="145" y="6"/>
                  <a:pt x="165" y="18"/>
                </a:cubicBezTo>
                <a:cubicBezTo>
                  <a:pt x="186" y="30"/>
                  <a:pt x="197" y="30"/>
                  <a:pt x="217" y="18"/>
                </a:cubicBezTo>
                <a:cubicBezTo>
                  <a:pt x="238" y="6"/>
                  <a:pt x="246" y="6"/>
                  <a:pt x="268" y="18"/>
                </a:cubicBezTo>
                <a:cubicBezTo>
                  <a:pt x="293" y="30"/>
                  <a:pt x="302" y="30"/>
                  <a:pt x="321" y="21"/>
                </a:cubicBezTo>
                <a:lnTo>
                  <a:pt x="333" y="15"/>
                </a:lnTo>
                <a:lnTo>
                  <a:pt x="326" y="21"/>
                </a:lnTo>
                <a:cubicBezTo>
                  <a:pt x="317" y="30"/>
                  <a:pt x="302" y="36"/>
                  <a:pt x="293" y="36"/>
                </a:cubicBezTo>
                <a:cubicBezTo>
                  <a:pt x="290" y="36"/>
                  <a:pt x="281" y="33"/>
                  <a:pt x="272" y="30"/>
                </a:cubicBezTo>
                <a:cubicBezTo>
                  <a:pt x="249" y="15"/>
                  <a:pt x="241" y="15"/>
                  <a:pt x="217" y="27"/>
                </a:cubicBezTo>
                <a:cubicBezTo>
                  <a:pt x="191" y="39"/>
                  <a:pt x="183" y="39"/>
                  <a:pt x="162" y="27"/>
                </a:cubicBezTo>
                <a:cubicBezTo>
                  <a:pt x="144" y="15"/>
                  <a:pt x="138" y="15"/>
                  <a:pt x="121" y="24"/>
                </a:cubicBezTo>
                <a:cubicBezTo>
                  <a:pt x="98" y="39"/>
                  <a:pt x="89" y="39"/>
                  <a:pt x="70" y="24"/>
                </a:cubicBezTo>
                <a:cubicBezTo>
                  <a:pt x="60" y="15"/>
                  <a:pt x="48" y="12"/>
                  <a:pt x="44" y="12"/>
                </a:cubicBezTo>
                <a:cubicBezTo>
                  <a:pt x="41" y="12"/>
                  <a:pt x="31" y="15"/>
                  <a:pt x="21" y="18"/>
                </a:cubicBezTo>
                <a:cubicBezTo>
                  <a:pt x="12" y="24"/>
                  <a:pt x="3" y="27"/>
                  <a:pt x="1" y="24"/>
                </a:cubicBezTo>
                <a:cubicBezTo>
                  <a:pt x="0" y="24"/>
                  <a:pt x="3" y="21"/>
                  <a:pt x="4" y="21"/>
                </a:cubicBezTo>
                <a:cubicBezTo>
                  <a:pt x="7" y="18"/>
                  <a:pt x="16" y="15"/>
                  <a:pt x="22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6" name="Freeform 3432">
            <a:extLst>
              <a:ext uri="{FF2B5EF4-FFF2-40B4-BE49-F238E27FC236}">
                <a16:creationId xmlns:a16="http://schemas.microsoft.com/office/drawing/2014/main" id="{665E8A83-1137-2A4B-9F4E-4784A4601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568700"/>
            <a:ext cx="103187" cy="84138"/>
          </a:xfrm>
          <a:custGeom>
            <a:avLst/>
            <a:gdLst>
              <a:gd name="T0" fmla="*/ 51412 w 285"/>
              <a:gd name="T1" fmla="*/ 83780 h 235"/>
              <a:gd name="T2" fmla="*/ 0 w 285"/>
              <a:gd name="T3" fmla="*/ 83780 h 235"/>
              <a:gd name="T4" fmla="*/ 0 w 285"/>
              <a:gd name="T5" fmla="*/ 0 h 235"/>
              <a:gd name="T6" fmla="*/ 102825 w 285"/>
              <a:gd name="T7" fmla="*/ 0 h 235"/>
              <a:gd name="T8" fmla="*/ 102825 w 285"/>
              <a:gd name="T9" fmla="*/ 83780 h 235"/>
              <a:gd name="T10" fmla="*/ 51412 w 285"/>
              <a:gd name="T11" fmla="*/ 8378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5" h="235">
                <a:moveTo>
                  <a:pt x="142" y="234"/>
                </a:moveTo>
                <a:lnTo>
                  <a:pt x="0" y="234"/>
                </a:lnTo>
                <a:lnTo>
                  <a:pt x="0" y="0"/>
                </a:lnTo>
                <a:lnTo>
                  <a:pt x="284" y="0"/>
                </a:lnTo>
                <a:lnTo>
                  <a:pt x="284" y="234"/>
                </a:lnTo>
                <a:lnTo>
                  <a:pt x="142" y="234"/>
                </a:lnTo>
              </a:path>
            </a:pathLst>
          </a:custGeom>
          <a:solidFill>
            <a:srgbClr val="C915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7" name="Freeform 3433">
            <a:extLst>
              <a:ext uri="{FF2B5EF4-FFF2-40B4-BE49-F238E27FC236}">
                <a16:creationId xmlns:a16="http://schemas.microsoft.com/office/drawing/2014/main" id="{C210DFCD-F7B7-3940-AEBF-A16F2AAD3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568700"/>
            <a:ext cx="103187" cy="84138"/>
          </a:xfrm>
          <a:custGeom>
            <a:avLst/>
            <a:gdLst>
              <a:gd name="T0" fmla="*/ 102825 w 285"/>
              <a:gd name="T1" fmla="*/ 9667 h 235"/>
              <a:gd name="T2" fmla="*/ 12672 w 285"/>
              <a:gd name="T3" fmla="*/ 83780 h 235"/>
              <a:gd name="T4" fmla="*/ 0 w 285"/>
              <a:gd name="T5" fmla="*/ 83780 h 235"/>
              <a:gd name="T6" fmla="*/ 362 w 285"/>
              <a:gd name="T7" fmla="*/ 71607 h 235"/>
              <a:gd name="T8" fmla="*/ 91239 w 285"/>
              <a:gd name="T9" fmla="*/ 0 h 235"/>
              <a:gd name="T10" fmla="*/ 102825 w 285"/>
              <a:gd name="T11" fmla="*/ 0 h 235"/>
              <a:gd name="T12" fmla="*/ 102825 w 285"/>
              <a:gd name="T13" fmla="*/ 9667 h 2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5" h="235">
                <a:moveTo>
                  <a:pt x="284" y="27"/>
                </a:moveTo>
                <a:lnTo>
                  <a:pt x="35" y="234"/>
                </a:lnTo>
                <a:lnTo>
                  <a:pt x="0" y="234"/>
                </a:lnTo>
                <a:lnTo>
                  <a:pt x="1" y="200"/>
                </a:lnTo>
                <a:lnTo>
                  <a:pt x="252" y="0"/>
                </a:lnTo>
                <a:lnTo>
                  <a:pt x="284" y="0"/>
                </a:lnTo>
                <a:lnTo>
                  <a:pt x="284" y="27"/>
                </a:ln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8" name="Freeform 3434">
            <a:extLst>
              <a:ext uri="{FF2B5EF4-FFF2-40B4-BE49-F238E27FC236}">
                <a16:creationId xmlns:a16="http://schemas.microsoft.com/office/drawing/2014/main" id="{077AD3D6-996D-CC4F-8FF0-0CC4523F8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568700"/>
            <a:ext cx="103187" cy="84138"/>
          </a:xfrm>
          <a:custGeom>
            <a:avLst/>
            <a:gdLst>
              <a:gd name="T0" fmla="*/ 0 w 285"/>
              <a:gd name="T1" fmla="*/ 9667 h 235"/>
              <a:gd name="T2" fmla="*/ 362 w 285"/>
              <a:gd name="T3" fmla="*/ 0 h 235"/>
              <a:gd name="T4" fmla="*/ 12672 w 285"/>
              <a:gd name="T5" fmla="*/ 0 h 235"/>
              <a:gd name="T6" fmla="*/ 102825 w 285"/>
              <a:gd name="T7" fmla="*/ 71607 h 235"/>
              <a:gd name="T8" fmla="*/ 102825 w 285"/>
              <a:gd name="T9" fmla="*/ 83780 h 235"/>
              <a:gd name="T10" fmla="*/ 91239 w 285"/>
              <a:gd name="T11" fmla="*/ 83780 h 235"/>
              <a:gd name="T12" fmla="*/ 0 w 285"/>
              <a:gd name="T13" fmla="*/ 9667 h 2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5" h="235">
                <a:moveTo>
                  <a:pt x="0" y="27"/>
                </a:moveTo>
                <a:lnTo>
                  <a:pt x="1" y="0"/>
                </a:lnTo>
                <a:lnTo>
                  <a:pt x="35" y="0"/>
                </a:lnTo>
                <a:lnTo>
                  <a:pt x="284" y="200"/>
                </a:lnTo>
                <a:lnTo>
                  <a:pt x="284" y="234"/>
                </a:lnTo>
                <a:lnTo>
                  <a:pt x="252" y="234"/>
                </a:lnTo>
                <a:lnTo>
                  <a:pt x="0" y="27"/>
                </a:ln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9" name="Freeform 3435">
            <a:extLst>
              <a:ext uri="{FF2B5EF4-FFF2-40B4-BE49-F238E27FC236}">
                <a16:creationId xmlns:a16="http://schemas.microsoft.com/office/drawing/2014/main" id="{B422D24F-E110-9842-AEEF-1D7EAFCDA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602038"/>
            <a:ext cx="103187" cy="17462"/>
          </a:xfrm>
          <a:custGeom>
            <a:avLst/>
            <a:gdLst>
              <a:gd name="T0" fmla="*/ 51412 w 285"/>
              <a:gd name="T1" fmla="*/ 17090 h 47"/>
              <a:gd name="T2" fmla="*/ 0 w 285"/>
              <a:gd name="T3" fmla="*/ 17090 h 47"/>
              <a:gd name="T4" fmla="*/ 0 w 285"/>
              <a:gd name="T5" fmla="*/ 0 h 47"/>
              <a:gd name="T6" fmla="*/ 102825 w 285"/>
              <a:gd name="T7" fmla="*/ 0 h 47"/>
              <a:gd name="T8" fmla="*/ 102825 w 285"/>
              <a:gd name="T9" fmla="*/ 17090 h 47"/>
              <a:gd name="T10" fmla="*/ 51412 w 285"/>
              <a:gd name="T11" fmla="*/ 1709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5" h="47">
                <a:moveTo>
                  <a:pt x="142" y="46"/>
                </a:moveTo>
                <a:lnTo>
                  <a:pt x="0" y="46"/>
                </a:lnTo>
                <a:lnTo>
                  <a:pt x="0" y="0"/>
                </a:lnTo>
                <a:lnTo>
                  <a:pt x="284" y="0"/>
                </a:lnTo>
                <a:lnTo>
                  <a:pt x="284" y="46"/>
                </a:lnTo>
                <a:lnTo>
                  <a:pt x="142" y="4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0" name="Freeform 3436">
            <a:extLst>
              <a:ext uri="{FF2B5EF4-FFF2-40B4-BE49-F238E27FC236}">
                <a16:creationId xmlns:a16="http://schemas.microsoft.com/office/drawing/2014/main" id="{E045FAE4-043A-C14B-B627-904C58600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3568700"/>
            <a:ext cx="17463" cy="84138"/>
          </a:xfrm>
          <a:custGeom>
            <a:avLst/>
            <a:gdLst>
              <a:gd name="T0" fmla="*/ 8368 w 48"/>
              <a:gd name="T1" fmla="*/ 83780 h 235"/>
              <a:gd name="T2" fmla="*/ 0 w 48"/>
              <a:gd name="T3" fmla="*/ 83780 h 235"/>
              <a:gd name="T4" fmla="*/ 0 w 48"/>
              <a:gd name="T5" fmla="*/ 0 h 235"/>
              <a:gd name="T6" fmla="*/ 17099 w 48"/>
              <a:gd name="T7" fmla="*/ 0 h 235"/>
              <a:gd name="T8" fmla="*/ 17099 w 48"/>
              <a:gd name="T9" fmla="*/ 83780 h 235"/>
              <a:gd name="T10" fmla="*/ 8368 w 48"/>
              <a:gd name="T11" fmla="*/ 8378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235">
                <a:moveTo>
                  <a:pt x="23" y="234"/>
                </a:moveTo>
                <a:lnTo>
                  <a:pt x="0" y="234"/>
                </a:lnTo>
                <a:lnTo>
                  <a:pt x="0" y="0"/>
                </a:lnTo>
                <a:lnTo>
                  <a:pt x="47" y="0"/>
                </a:lnTo>
                <a:lnTo>
                  <a:pt x="47" y="234"/>
                </a:lnTo>
                <a:lnTo>
                  <a:pt x="23" y="2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1" name="Freeform 3437">
            <a:extLst>
              <a:ext uri="{FF2B5EF4-FFF2-40B4-BE49-F238E27FC236}">
                <a16:creationId xmlns:a16="http://schemas.microsoft.com/office/drawing/2014/main" id="{46B0A0B0-80DA-6E4C-8F0D-532211D0B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568700"/>
            <a:ext cx="296862" cy="196850"/>
          </a:xfrm>
          <a:custGeom>
            <a:avLst/>
            <a:gdLst>
              <a:gd name="T0" fmla="*/ 0 w 824"/>
              <a:gd name="T1" fmla="*/ 0 h 547"/>
              <a:gd name="T2" fmla="*/ 296502 w 824"/>
              <a:gd name="T3" fmla="*/ 0 h 547"/>
              <a:gd name="T4" fmla="*/ 0 w 824"/>
              <a:gd name="T5" fmla="*/ 196490 h 547"/>
              <a:gd name="T6" fmla="*/ 0 w 824"/>
              <a:gd name="T7" fmla="*/ 0 h 5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24" h="547">
                <a:moveTo>
                  <a:pt x="0" y="0"/>
                </a:moveTo>
                <a:lnTo>
                  <a:pt x="823" y="0"/>
                </a:lnTo>
                <a:lnTo>
                  <a:pt x="0" y="546"/>
                </a:lnTo>
                <a:lnTo>
                  <a:pt x="0" y="0"/>
                </a:lnTo>
              </a:path>
            </a:pathLst>
          </a:custGeom>
          <a:solidFill>
            <a:srgbClr val="419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2" name="Freeform 3438">
            <a:extLst>
              <a:ext uri="{FF2B5EF4-FFF2-40B4-BE49-F238E27FC236}">
                <a16:creationId xmlns:a16="http://schemas.microsoft.com/office/drawing/2014/main" id="{4CC473BC-7CDE-3542-9FEB-D50A5EC00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3" y="3622675"/>
            <a:ext cx="295275" cy="196850"/>
          </a:xfrm>
          <a:custGeom>
            <a:avLst/>
            <a:gdLst>
              <a:gd name="T0" fmla="*/ 79483 w 821"/>
              <a:gd name="T1" fmla="*/ 196489 h 546"/>
              <a:gd name="T2" fmla="*/ 0 w 821"/>
              <a:gd name="T3" fmla="*/ 196489 h 546"/>
              <a:gd name="T4" fmla="*/ 294915 w 821"/>
              <a:gd name="T5" fmla="*/ 0 h 546"/>
              <a:gd name="T6" fmla="*/ 294915 w 821"/>
              <a:gd name="T7" fmla="*/ 196489 h 546"/>
              <a:gd name="T8" fmla="*/ 79483 w 821"/>
              <a:gd name="T9" fmla="*/ 196489 h 5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1" h="546">
                <a:moveTo>
                  <a:pt x="221" y="545"/>
                </a:moveTo>
                <a:lnTo>
                  <a:pt x="0" y="545"/>
                </a:lnTo>
                <a:lnTo>
                  <a:pt x="820" y="0"/>
                </a:lnTo>
                <a:lnTo>
                  <a:pt x="820" y="545"/>
                </a:lnTo>
                <a:lnTo>
                  <a:pt x="221" y="545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3" name="Freeform 3439">
            <a:extLst>
              <a:ext uri="{FF2B5EF4-FFF2-40B4-BE49-F238E27FC236}">
                <a16:creationId xmlns:a16="http://schemas.microsoft.com/office/drawing/2014/main" id="{63BA72BE-726D-354F-B454-FE305F635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568700"/>
            <a:ext cx="327025" cy="217488"/>
          </a:xfrm>
          <a:custGeom>
            <a:avLst/>
            <a:gdLst>
              <a:gd name="T0" fmla="*/ 295760 w 910"/>
              <a:gd name="T1" fmla="*/ 0 h 604"/>
              <a:gd name="T2" fmla="*/ 326666 w 910"/>
              <a:gd name="T3" fmla="*/ 0 h 604"/>
              <a:gd name="T4" fmla="*/ 0 w 910"/>
              <a:gd name="T5" fmla="*/ 217128 h 604"/>
              <a:gd name="T6" fmla="*/ 0 w 910"/>
              <a:gd name="T7" fmla="*/ 196603 h 604"/>
              <a:gd name="T8" fmla="*/ 295760 w 910"/>
              <a:gd name="T9" fmla="*/ 0 h 6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0" h="604">
                <a:moveTo>
                  <a:pt x="823" y="0"/>
                </a:moveTo>
                <a:lnTo>
                  <a:pt x="909" y="0"/>
                </a:lnTo>
                <a:lnTo>
                  <a:pt x="0" y="603"/>
                </a:lnTo>
                <a:lnTo>
                  <a:pt x="0" y="546"/>
                </a:lnTo>
                <a:lnTo>
                  <a:pt x="823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4" name="Freeform 3440">
            <a:extLst>
              <a:ext uri="{FF2B5EF4-FFF2-40B4-BE49-F238E27FC236}">
                <a16:creationId xmlns:a16="http://schemas.microsoft.com/office/drawing/2014/main" id="{3BF2C72B-70E1-6742-9F11-197A91574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2313" y="3602038"/>
            <a:ext cx="327025" cy="217487"/>
          </a:xfrm>
          <a:custGeom>
            <a:avLst/>
            <a:gdLst>
              <a:gd name="T0" fmla="*/ 0 w 909"/>
              <a:gd name="T1" fmla="*/ 217127 h 604"/>
              <a:gd name="T2" fmla="*/ 326665 w 909"/>
              <a:gd name="T3" fmla="*/ 0 h 604"/>
              <a:gd name="T4" fmla="*/ 326665 w 909"/>
              <a:gd name="T5" fmla="*/ 20885 h 604"/>
              <a:gd name="T6" fmla="*/ 31659 w 909"/>
              <a:gd name="T7" fmla="*/ 217127 h 604"/>
              <a:gd name="T8" fmla="*/ 0 w 909"/>
              <a:gd name="T9" fmla="*/ 217127 h 6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9" h="604">
                <a:moveTo>
                  <a:pt x="0" y="603"/>
                </a:moveTo>
                <a:lnTo>
                  <a:pt x="908" y="0"/>
                </a:lnTo>
                <a:lnTo>
                  <a:pt x="908" y="58"/>
                </a:lnTo>
                <a:lnTo>
                  <a:pt x="88" y="603"/>
                </a:lnTo>
                <a:lnTo>
                  <a:pt x="0" y="603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5" name="Freeform 3441">
            <a:extLst>
              <a:ext uri="{FF2B5EF4-FFF2-40B4-BE49-F238E27FC236}">
                <a16:creationId xmlns:a16="http://schemas.microsoft.com/office/drawing/2014/main" id="{3AF7935E-2625-584F-8B41-C50BD2C57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568700"/>
            <a:ext cx="431800" cy="250825"/>
          </a:xfrm>
          <a:custGeom>
            <a:avLst/>
            <a:gdLst>
              <a:gd name="T0" fmla="*/ 0 w 1200"/>
              <a:gd name="T1" fmla="*/ 250466 h 698"/>
              <a:gd name="T2" fmla="*/ 0 w 1200"/>
              <a:gd name="T3" fmla="*/ 216687 h 698"/>
              <a:gd name="T4" fmla="*/ 327089 w 1200"/>
              <a:gd name="T5" fmla="*/ 0 h 698"/>
              <a:gd name="T6" fmla="*/ 431440 w 1200"/>
              <a:gd name="T7" fmla="*/ 0 h 698"/>
              <a:gd name="T8" fmla="*/ 431440 w 1200"/>
              <a:gd name="T9" fmla="*/ 33779 h 698"/>
              <a:gd name="T10" fmla="*/ 104712 w 1200"/>
              <a:gd name="T11" fmla="*/ 250466 h 698"/>
              <a:gd name="T12" fmla="*/ 0 w 1200"/>
              <a:gd name="T13" fmla="*/ 250466 h 698"/>
              <a:gd name="T14" fmla="*/ 132779 w 1200"/>
              <a:gd name="T15" fmla="*/ 186502 h 698"/>
              <a:gd name="T16" fmla="*/ 140335 w 1200"/>
              <a:gd name="T17" fmla="*/ 211297 h 698"/>
              <a:gd name="T18" fmla="*/ 148971 w 1200"/>
              <a:gd name="T19" fmla="*/ 186502 h 698"/>
              <a:gd name="T20" fmla="*/ 175959 w 1200"/>
              <a:gd name="T21" fmla="*/ 188658 h 698"/>
              <a:gd name="T22" fmla="*/ 155088 w 1200"/>
              <a:gd name="T23" fmla="*/ 171409 h 698"/>
              <a:gd name="T24" fmla="*/ 157967 w 1200"/>
              <a:gd name="T25" fmla="*/ 164581 h 698"/>
              <a:gd name="T26" fmla="*/ 163724 w 1200"/>
              <a:gd name="T27" fmla="*/ 146255 h 698"/>
              <a:gd name="T28" fmla="*/ 142494 w 1200"/>
              <a:gd name="T29" fmla="*/ 161347 h 698"/>
              <a:gd name="T30" fmla="*/ 121264 w 1200"/>
              <a:gd name="T31" fmla="*/ 145177 h 698"/>
              <a:gd name="T32" fmla="*/ 128461 w 1200"/>
              <a:gd name="T33" fmla="*/ 169972 h 698"/>
              <a:gd name="T34" fmla="*/ 106511 w 1200"/>
              <a:gd name="T35" fmla="*/ 185424 h 698"/>
              <a:gd name="T36" fmla="*/ 125222 w 1200"/>
              <a:gd name="T37" fmla="*/ 185424 h 698"/>
              <a:gd name="T38" fmla="*/ 132779 w 1200"/>
              <a:gd name="T39" fmla="*/ 186502 h 698"/>
              <a:gd name="T40" fmla="*/ 281390 w 1200"/>
              <a:gd name="T41" fmla="*/ 87322 h 698"/>
              <a:gd name="T42" fmla="*/ 288227 w 1200"/>
              <a:gd name="T43" fmla="*/ 112476 h 698"/>
              <a:gd name="T44" fmla="*/ 297582 w 1200"/>
              <a:gd name="T45" fmla="*/ 88400 h 698"/>
              <a:gd name="T46" fmla="*/ 324570 w 1200"/>
              <a:gd name="T47" fmla="*/ 89478 h 698"/>
              <a:gd name="T48" fmla="*/ 302980 w 1200"/>
              <a:gd name="T49" fmla="*/ 71870 h 698"/>
              <a:gd name="T50" fmla="*/ 305858 w 1200"/>
              <a:gd name="T51" fmla="*/ 65401 h 698"/>
              <a:gd name="T52" fmla="*/ 312335 w 1200"/>
              <a:gd name="T53" fmla="*/ 48153 h 698"/>
              <a:gd name="T54" fmla="*/ 290745 w 1200"/>
              <a:gd name="T55" fmla="*/ 62167 h 698"/>
              <a:gd name="T56" fmla="*/ 269875 w 1200"/>
              <a:gd name="T57" fmla="*/ 45637 h 698"/>
              <a:gd name="T58" fmla="*/ 277072 w 1200"/>
              <a:gd name="T59" fmla="*/ 71870 h 698"/>
              <a:gd name="T60" fmla="*/ 255122 w 1200"/>
              <a:gd name="T61" fmla="*/ 86244 h 698"/>
              <a:gd name="T62" fmla="*/ 274193 w 1200"/>
              <a:gd name="T63" fmla="*/ 86244 h 698"/>
              <a:gd name="T64" fmla="*/ 281390 w 1200"/>
              <a:gd name="T65" fmla="*/ 87322 h 69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00" h="698">
                <a:moveTo>
                  <a:pt x="0" y="697"/>
                </a:moveTo>
                <a:lnTo>
                  <a:pt x="0" y="603"/>
                </a:lnTo>
                <a:lnTo>
                  <a:pt x="909" y="0"/>
                </a:lnTo>
                <a:lnTo>
                  <a:pt x="1199" y="0"/>
                </a:lnTo>
                <a:lnTo>
                  <a:pt x="1199" y="94"/>
                </a:lnTo>
                <a:lnTo>
                  <a:pt x="291" y="697"/>
                </a:lnTo>
                <a:lnTo>
                  <a:pt x="0" y="697"/>
                </a:lnTo>
                <a:close/>
                <a:moveTo>
                  <a:pt x="369" y="519"/>
                </a:moveTo>
                <a:lnTo>
                  <a:pt x="390" y="588"/>
                </a:lnTo>
                <a:lnTo>
                  <a:pt x="414" y="519"/>
                </a:lnTo>
                <a:lnTo>
                  <a:pt x="489" y="525"/>
                </a:lnTo>
                <a:lnTo>
                  <a:pt x="431" y="477"/>
                </a:lnTo>
                <a:lnTo>
                  <a:pt x="439" y="458"/>
                </a:lnTo>
                <a:lnTo>
                  <a:pt x="455" y="407"/>
                </a:lnTo>
                <a:lnTo>
                  <a:pt x="396" y="449"/>
                </a:lnTo>
                <a:lnTo>
                  <a:pt x="337" y="404"/>
                </a:lnTo>
                <a:lnTo>
                  <a:pt x="357" y="473"/>
                </a:lnTo>
                <a:lnTo>
                  <a:pt x="296" y="516"/>
                </a:lnTo>
                <a:lnTo>
                  <a:pt x="348" y="516"/>
                </a:lnTo>
                <a:lnTo>
                  <a:pt x="369" y="519"/>
                </a:lnTo>
                <a:close/>
                <a:moveTo>
                  <a:pt x="782" y="243"/>
                </a:moveTo>
                <a:lnTo>
                  <a:pt x="801" y="313"/>
                </a:lnTo>
                <a:lnTo>
                  <a:pt x="827" y="246"/>
                </a:lnTo>
                <a:lnTo>
                  <a:pt x="902" y="249"/>
                </a:lnTo>
                <a:lnTo>
                  <a:pt x="842" y="200"/>
                </a:lnTo>
                <a:lnTo>
                  <a:pt x="850" y="182"/>
                </a:lnTo>
                <a:lnTo>
                  <a:pt x="868" y="134"/>
                </a:lnTo>
                <a:lnTo>
                  <a:pt x="808" y="173"/>
                </a:lnTo>
                <a:lnTo>
                  <a:pt x="750" y="127"/>
                </a:lnTo>
                <a:lnTo>
                  <a:pt x="770" y="200"/>
                </a:lnTo>
                <a:lnTo>
                  <a:pt x="709" y="240"/>
                </a:lnTo>
                <a:lnTo>
                  <a:pt x="762" y="240"/>
                </a:lnTo>
                <a:lnTo>
                  <a:pt x="782" y="2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6" name="Freeform 3442">
            <a:extLst>
              <a:ext uri="{FF2B5EF4-FFF2-40B4-BE49-F238E27FC236}">
                <a16:creationId xmlns:a16="http://schemas.microsoft.com/office/drawing/2014/main" id="{D8943DE7-13C7-AE49-8751-23586C435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3125" y="3614738"/>
            <a:ext cx="57150" cy="41275"/>
          </a:xfrm>
          <a:custGeom>
            <a:avLst/>
            <a:gdLst>
              <a:gd name="T0" fmla="*/ 56793 w 160"/>
              <a:gd name="T1" fmla="*/ 2534 h 114"/>
              <a:gd name="T2" fmla="*/ 50363 w 160"/>
              <a:gd name="T3" fmla="*/ 19913 h 114"/>
              <a:gd name="T4" fmla="*/ 18931 w 160"/>
              <a:gd name="T5" fmla="*/ 40913 h 114"/>
              <a:gd name="T6" fmla="*/ 0 w 160"/>
              <a:gd name="T7" fmla="*/ 40913 h 114"/>
              <a:gd name="T8" fmla="*/ 21788 w 160"/>
              <a:gd name="T9" fmla="*/ 26430 h 114"/>
              <a:gd name="T10" fmla="*/ 14645 w 160"/>
              <a:gd name="T11" fmla="*/ 0 h 114"/>
              <a:gd name="T12" fmla="*/ 35362 w 160"/>
              <a:gd name="T13" fmla="*/ 16655 h 114"/>
              <a:gd name="T14" fmla="*/ 56793 w 160"/>
              <a:gd name="T15" fmla="*/ 2534 h 1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0" h="114">
                <a:moveTo>
                  <a:pt x="159" y="7"/>
                </a:moveTo>
                <a:lnTo>
                  <a:pt x="141" y="55"/>
                </a:lnTo>
                <a:lnTo>
                  <a:pt x="53" y="113"/>
                </a:lnTo>
                <a:lnTo>
                  <a:pt x="0" y="113"/>
                </a:lnTo>
                <a:lnTo>
                  <a:pt x="61" y="73"/>
                </a:lnTo>
                <a:lnTo>
                  <a:pt x="41" y="0"/>
                </a:lnTo>
                <a:lnTo>
                  <a:pt x="99" y="46"/>
                </a:lnTo>
                <a:lnTo>
                  <a:pt x="159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7" name="Freeform 3443">
            <a:extLst>
              <a:ext uri="{FF2B5EF4-FFF2-40B4-BE49-F238E27FC236}">
                <a16:creationId xmlns:a16="http://schemas.microsoft.com/office/drawing/2014/main" id="{B37E3B83-59F7-9C43-AA66-45533E1FE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175" y="3633788"/>
            <a:ext cx="50800" cy="47625"/>
          </a:xfrm>
          <a:custGeom>
            <a:avLst/>
            <a:gdLst>
              <a:gd name="T0" fmla="*/ 14051 w 141"/>
              <a:gd name="T1" fmla="*/ 47264 h 132"/>
              <a:gd name="T2" fmla="*/ 7206 w 141"/>
              <a:gd name="T3" fmla="*/ 22009 h 132"/>
              <a:gd name="T4" fmla="*/ 0 w 141"/>
              <a:gd name="T5" fmla="*/ 20926 h 132"/>
              <a:gd name="T6" fmla="*/ 31705 w 141"/>
              <a:gd name="T7" fmla="*/ 0 h 132"/>
              <a:gd name="T8" fmla="*/ 28823 w 141"/>
              <a:gd name="T9" fmla="*/ 6494 h 132"/>
              <a:gd name="T10" fmla="*/ 50440 w 141"/>
              <a:gd name="T11" fmla="*/ 24173 h 132"/>
              <a:gd name="T12" fmla="*/ 23418 w 141"/>
              <a:gd name="T13" fmla="*/ 23091 h 132"/>
              <a:gd name="T14" fmla="*/ 14051 w 141"/>
              <a:gd name="T15" fmla="*/ 47264 h 1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1" h="132">
                <a:moveTo>
                  <a:pt x="39" y="131"/>
                </a:moveTo>
                <a:lnTo>
                  <a:pt x="20" y="61"/>
                </a:lnTo>
                <a:lnTo>
                  <a:pt x="0" y="58"/>
                </a:lnTo>
                <a:lnTo>
                  <a:pt x="88" y="0"/>
                </a:lnTo>
                <a:lnTo>
                  <a:pt x="80" y="18"/>
                </a:lnTo>
                <a:lnTo>
                  <a:pt x="140" y="67"/>
                </a:lnTo>
                <a:lnTo>
                  <a:pt x="65" y="64"/>
                </a:lnTo>
                <a:lnTo>
                  <a:pt x="39" y="13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8" name="Freeform 3444">
            <a:extLst>
              <a:ext uri="{FF2B5EF4-FFF2-40B4-BE49-F238E27FC236}">
                <a16:creationId xmlns:a16="http://schemas.microsoft.com/office/drawing/2014/main" id="{0BAD219B-DEFA-8141-A40C-20C5184C0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5488" y="3713163"/>
            <a:ext cx="57150" cy="41275"/>
          </a:xfrm>
          <a:custGeom>
            <a:avLst/>
            <a:gdLst>
              <a:gd name="T0" fmla="*/ 56793 w 160"/>
              <a:gd name="T1" fmla="*/ 1096 h 113"/>
              <a:gd name="T2" fmla="*/ 51078 w 160"/>
              <a:gd name="T3" fmla="*/ 19724 h 113"/>
              <a:gd name="T4" fmla="*/ 18574 w 160"/>
              <a:gd name="T5" fmla="*/ 40910 h 113"/>
              <a:gd name="T6" fmla="*/ 0 w 160"/>
              <a:gd name="T7" fmla="*/ 40910 h 113"/>
              <a:gd name="T8" fmla="*/ 21788 w 160"/>
              <a:gd name="T9" fmla="*/ 25203 h 113"/>
              <a:gd name="T10" fmla="*/ 14645 w 160"/>
              <a:gd name="T11" fmla="*/ 0 h 113"/>
              <a:gd name="T12" fmla="*/ 35719 w 160"/>
              <a:gd name="T13" fmla="*/ 16437 h 113"/>
              <a:gd name="T14" fmla="*/ 56793 w 160"/>
              <a:gd name="T15" fmla="*/ 1096 h 1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0" h="113">
                <a:moveTo>
                  <a:pt x="159" y="3"/>
                </a:moveTo>
                <a:lnTo>
                  <a:pt x="143" y="54"/>
                </a:lnTo>
                <a:lnTo>
                  <a:pt x="52" y="112"/>
                </a:lnTo>
                <a:lnTo>
                  <a:pt x="0" y="112"/>
                </a:lnTo>
                <a:lnTo>
                  <a:pt x="61" y="69"/>
                </a:lnTo>
                <a:lnTo>
                  <a:pt x="41" y="0"/>
                </a:lnTo>
                <a:lnTo>
                  <a:pt x="100" y="45"/>
                </a:lnTo>
                <a:lnTo>
                  <a:pt x="159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9" name="Freeform 3445">
            <a:extLst>
              <a:ext uri="{FF2B5EF4-FFF2-40B4-BE49-F238E27FC236}">
                <a16:creationId xmlns:a16="http://schemas.microsoft.com/office/drawing/2014/main" id="{D2584475-2FC3-5147-AEA9-3198A702F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0" y="3733800"/>
            <a:ext cx="50800" cy="47625"/>
          </a:xfrm>
          <a:custGeom>
            <a:avLst/>
            <a:gdLst>
              <a:gd name="T0" fmla="*/ 15025 w 142"/>
              <a:gd name="T1" fmla="*/ 47261 h 131"/>
              <a:gd name="T2" fmla="*/ 7513 w 142"/>
              <a:gd name="T3" fmla="*/ 22177 h 131"/>
              <a:gd name="T4" fmla="*/ 0 w 142"/>
              <a:gd name="T5" fmla="*/ 21086 h 131"/>
              <a:gd name="T6" fmla="*/ 32555 w 142"/>
              <a:gd name="T7" fmla="*/ 0 h 131"/>
              <a:gd name="T8" fmla="*/ 29693 w 142"/>
              <a:gd name="T9" fmla="*/ 6907 h 131"/>
              <a:gd name="T10" fmla="*/ 50442 w 142"/>
              <a:gd name="T11" fmla="*/ 24358 h 131"/>
              <a:gd name="T12" fmla="*/ 23611 w 142"/>
              <a:gd name="T13" fmla="*/ 22177 h 131"/>
              <a:gd name="T14" fmla="*/ 15025 w 142"/>
              <a:gd name="T15" fmla="*/ 47261 h 1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31">
                <a:moveTo>
                  <a:pt x="42" y="130"/>
                </a:moveTo>
                <a:lnTo>
                  <a:pt x="21" y="61"/>
                </a:lnTo>
                <a:lnTo>
                  <a:pt x="0" y="58"/>
                </a:lnTo>
                <a:lnTo>
                  <a:pt x="91" y="0"/>
                </a:lnTo>
                <a:lnTo>
                  <a:pt x="83" y="19"/>
                </a:lnTo>
                <a:lnTo>
                  <a:pt x="141" y="67"/>
                </a:lnTo>
                <a:lnTo>
                  <a:pt x="66" y="61"/>
                </a:lnTo>
                <a:lnTo>
                  <a:pt x="42" y="1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0" name="Freeform 3446">
            <a:extLst>
              <a:ext uri="{FF2B5EF4-FFF2-40B4-BE49-F238E27FC236}">
                <a16:creationId xmlns:a16="http://schemas.microsoft.com/office/drawing/2014/main" id="{360A35EA-7F2C-964B-90E6-2C6FD3A62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568700"/>
            <a:ext cx="144463" cy="250825"/>
          </a:xfrm>
          <a:custGeom>
            <a:avLst/>
            <a:gdLst>
              <a:gd name="T0" fmla="*/ 0 w 400"/>
              <a:gd name="T1" fmla="*/ 250466 h 698"/>
              <a:gd name="T2" fmla="*/ 0 w 400"/>
              <a:gd name="T3" fmla="*/ 0 h 698"/>
              <a:gd name="T4" fmla="*/ 144102 w 400"/>
              <a:gd name="T5" fmla="*/ 0 h 698"/>
              <a:gd name="T6" fmla="*/ 144102 w 400"/>
              <a:gd name="T7" fmla="*/ 250466 h 698"/>
              <a:gd name="T8" fmla="*/ 0 w 400"/>
              <a:gd name="T9" fmla="*/ 250466 h 6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698">
                <a:moveTo>
                  <a:pt x="0" y="697"/>
                </a:moveTo>
                <a:lnTo>
                  <a:pt x="0" y="0"/>
                </a:lnTo>
                <a:lnTo>
                  <a:pt x="399" y="0"/>
                </a:lnTo>
                <a:lnTo>
                  <a:pt x="399" y="697"/>
                </a:lnTo>
                <a:lnTo>
                  <a:pt x="0" y="697"/>
                </a:ln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1" name="Freeform 3447">
            <a:extLst>
              <a:ext uri="{FF2B5EF4-FFF2-40B4-BE49-F238E27FC236}">
                <a16:creationId xmlns:a16="http://schemas.microsoft.com/office/drawing/2014/main" id="{0779E2D1-DB31-7C4D-B545-4D39FF11C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3568700"/>
            <a:ext cx="144462" cy="250825"/>
          </a:xfrm>
          <a:custGeom>
            <a:avLst/>
            <a:gdLst>
              <a:gd name="T0" fmla="*/ 72051 w 401"/>
              <a:gd name="T1" fmla="*/ 250466 h 698"/>
              <a:gd name="T2" fmla="*/ 0 w 401"/>
              <a:gd name="T3" fmla="*/ 250466 h 698"/>
              <a:gd name="T4" fmla="*/ 0 w 401"/>
              <a:gd name="T5" fmla="*/ 0 h 698"/>
              <a:gd name="T6" fmla="*/ 144102 w 401"/>
              <a:gd name="T7" fmla="*/ 0 h 698"/>
              <a:gd name="T8" fmla="*/ 144102 w 401"/>
              <a:gd name="T9" fmla="*/ 250466 h 698"/>
              <a:gd name="T10" fmla="*/ 72051 w 401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698">
                <a:moveTo>
                  <a:pt x="200" y="697"/>
                </a:moveTo>
                <a:lnTo>
                  <a:pt x="0" y="697"/>
                </a:lnTo>
                <a:lnTo>
                  <a:pt x="0" y="0"/>
                </a:lnTo>
                <a:lnTo>
                  <a:pt x="400" y="0"/>
                </a:lnTo>
                <a:lnTo>
                  <a:pt x="400" y="697"/>
                </a:lnTo>
                <a:lnTo>
                  <a:pt x="200" y="697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2" name="Freeform 3448">
            <a:extLst>
              <a:ext uri="{FF2B5EF4-FFF2-40B4-BE49-F238E27FC236}">
                <a16:creationId xmlns:a16="http://schemas.microsoft.com/office/drawing/2014/main" id="{B47E8727-3C17-9A44-8075-8274F7783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8" y="3568700"/>
            <a:ext cx="144462" cy="250825"/>
          </a:xfrm>
          <a:custGeom>
            <a:avLst/>
            <a:gdLst>
              <a:gd name="T0" fmla="*/ 0 w 400"/>
              <a:gd name="T1" fmla="*/ 250466 h 698"/>
              <a:gd name="T2" fmla="*/ 0 w 400"/>
              <a:gd name="T3" fmla="*/ 0 h 698"/>
              <a:gd name="T4" fmla="*/ 144101 w 400"/>
              <a:gd name="T5" fmla="*/ 0 h 698"/>
              <a:gd name="T6" fmla="*/ 144101 w 400"/>
              <a:gd name="T7" fmla="*/ 250466 h 698"/>
              <a:gd name="T8" fmla="*/ 0 w 400"/>
              <a:gd name="T9" fmla="*/ 250466 h 6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698">
                <a:moveTo>
                  <a:pt x="0" y="697"/>
                </a:moveTo>
                <a:lnTo>
                  <a:pt x="0" y="0"/>
                </a:lnTo>
                <a:lnTo>
                  <a:pt x="399" y="0"/>
                </a:lnTo>
                <a:lnTo>
                  <a:pt x="399" y="697"/>
                </a:lnTo>
                <a:lnTo>
                  <a:pt x="0" y="697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3" name="Freeform 3449">
            <a:extLst>
              <a:ext uri="{FF2B5EF4-FFF2-40B4-BE49-F238E27FC236}">
                <a16:creationId xmlns:a16="http://schemas.microsoft.com/office/drawing/2014/main" id="{2CD7E360-F7CC-FD45-9461-C31B8B6B1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3694113"/>
            <a:ext cx="433388" cy="125412"/>
          </a:xfrm>
          <a:custGeom>
            <a:avLst/>
            <a:gdLst>
              <a:gd name="T0" fmla="*/ 216514 w 1203"/>
              <a:gd name="T1" fmla="*/ 125053 h 349"/>
              <a:gd name="T2" fmla="*/ 0 w 1203"/>
              <a:gd name="T3" fmla="*/ 125053 h 349"/>
              <a:gd name="T4" fmla="*/ 0 w 1203"/>
              <a:gd name="T5" fmla="*/ 0 h 349"/>
              <a:gd name="T6" fmla="*/ 433028 w 1203"/>
              <a:gd name="T7" fmla="*/ 0 h 349"/>
              <a:gd name="T8" fmla="*/ 433028 w 1203"/>
              <a:gd name="T9" fmla="*/ 125053 h 349"/>
              <a:gd name="T10" fmla="*/ 216514 w 1203"/>
              <a:gd name="T11" fmla="*/ 125053 h 3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349">
                <a:moveTo>
                  <a:pt x="601" y="348"/>
                </a:moveTo>
                <a:lnTo>
                  <a:pt x="0" y="348"/>
                </a:lnTo>
                <a:lnTo>
                  <a:pt x="0" y="0"/>
                </a:lnTo>
                <a:lnTo>
                  <a:pt x="1202" y="0"/>
                </a:lnTo>
                <a:lnTo>
                  <a:pt x="1202" y="348"/>
                </a:lnTo>
                <a:lnTo>
                  <a:pt x="601" y="348"/>
                </a:lnTo>
              </a:path>
            </a:pathLst>
          </a:custGeom>
          <a:solidFill>
            <a:srgbClr val="3E7F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4" name="Freeform 3450">
            <a:extLst>
              <a:ext uri="{FF2B5EF4-FFF2-40B4-BE49-F238E27FC236}">
                <a16:creationId xmlns:a16="http://schemas.microsoft.com/office/drawing/2014/main" id="{301B2C73-14D2-6D4F-A54F-35E155F39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3568700"/>
            <a:ext cx="433388" cy="125413"/>
          </a:xfrm>
          <a:custGeom>
            <a:avLst/>
            <a:gdLst>
              <a:gd name="T0" fmla="*/ 433028 w 1203"/>
              <a:gd name="T1" fmla="*/ 125055 h 350"/>
              <a:gd name="T2" fmla="*/ 216514 w 1203"/>
              <a:gd name="T3" fmla="*/ 125055 h 350"/>
              <a:gd name="T4" fmla="*/ 0 w 1203"/>
              <a:gd name="T5" fmla="*/ 125055 h 350"/>
              <a:gd name="T6" fmla="*/ 0 w 1203"/>
              <a:gd name="T7" fmla="*/ 0 h 350"/>
              <a:gd name="T8" fmla="*/ 433028 w 1203"/>
              <a:gd name="T9" fmla="*/ 0 h 350"/>
              <a:gd name="T10" fmla="*/ 433028 w 1203"/>
              <a:gd name="T11" fmla="*/ 125055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350">
                <a:moveTo>
                  <a:pt x="1202" y="349"/>
                </a:moveTo>
                <a:lnTo>
                  <a:pt x="601" y="349"/>
                </a:lnTo>
                <a:lnTo>
                  <a:pt x="0" y="349"/>
                </a:lnTo>
                <a:lnTo>
                  <a:pt x="0" y="0"/>
                </a:lnTo>
                <a:lnTo>
                  <a:pt x="1202" y="0"/>
                </a:lnTo>
                <a:lnTo>
                  <a:pt x="1202" y="34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5" name="Freeform 3451">
            <a:extLst>
              <a:ext uri="{FF2B5EF4-FFF2-40B4-BE49-F238E27FC236}">
                <a16:creationId xmlns:a16="http://schemas.microsoft.com/office/drawing/2014/main" id="{02FF2AE1-6B0B-DF48-B96C-1B45FBD10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3788"/>
            <a:ext cx="4762" cy="3175"/>
          </a:xfrm>
          <a:custGeom>
            <a:avLst/>
            <a:gdLst>
              <a:gd name="T0" fmla="*/ 4396 w 13"/>
              <a:gd name="T1" fmla="*/ 0 h 7"/>
              <a:gd name="T2" fmla="*/ 1465 w 13"/>
              <a:gd name="T3" fmla="*/ 2721 h 7"/>
              <a:gd name="T4" fmla="*/ 0 w 13"/>
              <a:gd name="T5" fmla="*/ 0 h 7"/>
              <a:gd name="T6" fmla="*/ 1465 w 13"/>
              <a:gd name="T7" fmla="*/ 1361 h 7"/>
              <a:gd name="T8" fmla="*/ 3297 w 13"/>
              <a:gd name="T9" fmla="*/ 1361 h 7"/>
              <a:gd name="T10" fmla="*/ 4396 w 13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7">
                <a:moveTo>
                  <a:pt x="12" y="0"/>
                </a:moveTo>
                <a:cubicBezTo>
                  <a:pt x="10" y="6"/>
                  <a:pt x="7" y="6"/>
                  <a:pt x="4" y="6"/>
                </a:cubicBezTo>
                <a:cubicBezTo>
                  <a:pt x="3" y="6"/>
                  <a:pt x="0" y="6"/>
                  <a:pt x="0" y="0"/>
                </a:cubicBezTo>
                <a:cubicBezTo>
                  <a:pt x="1" y="3"/>
                  <a:pt x="4" y="3"/>
                  <a:pt x="4" y="3"/>
                </a:cubicBezTo>
                <a:cubicBezTo>
                  <a:pt x="6" y="3"/>
                  <a:pt x="7" y="3"/>
                  <a:pt x="9" y="3"/>
                </a:cubicBezTo>
                <a:cubicBezTo>
                  <a:pt x="9" y="3"/>
                  <a:pt x="10" y="3"/>
                  <a:pt x="12" y="0"/>
                </a:cubicBezTo>
              </a:path>
            </a:pathLst>
          </a:custGeom>
          <a:solidFill>
            <a:srgbClr val="376FB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6" name="Freeform 3452">
            <a:extLst>
              <a:ext uri="{FF2B5EF4-FFF2-40B4-BE49-F238E27FC236}">
                <a16:creationId xmlns:a16="http://schemas.microsoft.com/office/drawing/2014/main" id="{E57A05D6-5830-2347-B89F-626E32724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3633788"/>
            <a:ext cx="4763" cy="3175"/>
          </a:xfrm>
          <a:custGeom>
            <a:avLst/>
            <a:gdLst>
              <a:gd name="T0" fmla="*/ 2198 w 13"/>
              <a:gd name="T1" fmla="*/ 2381 h 8"/>
              <a:gd name="T2" fmla="*/ 4030 w 13"/>
              <a:gd name="T3" fmla="*/ 1984 h 8"/>
              <a:gd name="T4" fmla="*/ 1832 w 13"/>
              <a:gd name="T5" fmla="*/ 2381 h 8"/>
              <a:gd name="T6" fmla="*/ 2198 w 13"/>
              <a:gd name="T7" fmla="*/ 2381 h 8"/>
              <a:gd name="T8" fmla="*/ 0 w 13"/>
              <a:gd name="T9" fmla="*/ 0 h 8"/>
              <a:gd name="T10" fmla="*/ 2198 w 13"/>
              <a:gd name="T11" fmla="*/ 1191 h 8"/>
              <a:gd name="T12" fmla="*/ 4030 w 13"/>
              <a:gd name="T13" fmla="*/ 0 h 8"/>
              <a:gd name="T14" fmla="*/ 4397 w 13"/>
              <a:gd name="T15" fmla="*/ 0 h 8"/>
              <a:gd name="T16" fmla="*/ 4397 w 13"/>
              <a:gd name="T17" fmla="*/ 1191 h 8"/>
              <a:gd name="T18" fmla="*/ 4030 w 13"/>
              <a:gd name="T19" fmla="*/ 1191 h 8"/>
              <a:gd name="T20" fmla="*/ 2198 w 13"/>
              <a:gd name="T21" fmla="*/ 1191 h 8"/>
              <a:gd name="T22" fmla="*/ 2198 w 13"/>
              <a:gd name="T23" fmla="*/ 1191 h 8"/>
              <a:gd name="T24" fmla="*/ 733 w 13"/>
              <a:gd name="T25" fmla="*/ 1191 h 8"/>
              <a:gd name="T26" fmla="*/ 1832 w 13"/>
              <a:gd name="T27" fmla="*/ 2381 h 8"/>
              <a:gd name="T28" fmla="*/ 0 w 13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" h="8">
                <a:moveTo>
                  <a:pt x="6" y="6"/>
                </a:moveTo>
                <a:cubicBezTo>
                  <a:pt x="8" y="6"/>
                  <a:pt x="10" y="6"/>
                  <a:pt x="11" y="5"/>
                </a:cubicBezTo>
                <a:cubicBezTo>
                  <a:pt x="9" y="7"/>
                  <a:pt x="7" y="7"/>
                  <a:pt x="5" y="6"/>
                </a:cubicBezTo>
                <a:lnTo>
                  <a:pt x="6" y="6"/>
                </a:lnTo>
                <a:close/>
                <a:moveTo>
                  <a:pt x="0" y="0"/>
                </a:moveTo>
                <a:cubicBezTo>
                  <a:pt x="3" y="0"/>
                  <a:pt x="6" y="0"/>
                  <a:pt x="6" y="3"/>
                </a:cubicBezTo>
                <a:cubicBezTo>
                  <a:pt x="8" y="3"/>
                  <a:pt x="9" y="0"/>
                  <a:pt x="11" y="0"/>
                </a:cubicBezTo>
                <a:lnTo>
                  <a:pt x="12" y="0"/>
                </a:lnTo>
                <a:lnTo>
                  <a:pt x="12" y="3"/>
                </a:lnTo>
                <a:lnTo>
                  <a:pt x="11" y="3"/>
                </a:lnTo>
                <a:lnTo>
                  <a:pt x="6" y="3"/>
                </a:lnTo>
                <a:lnTo>
                  <a:pt x="2" y="3"/>
                </a:lnTo>
                <a:cubicBezTo>
                  <a:pt x="2" y="4"/>
                  <a:pt x="3" y="5"/>
                  <a:pt x="5" y="6"/>
                </a:cubicBezTo>
                <a:cubicBezTo>
                  <a:pt x="3" y="6"/>
                  <a:pt x="1" y="5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7" name="Freeform 3453">
            <a:extLst>
              <a:ext uri="{FF2B5EF4-FFF2-40B4-BE49-F238E27FC236}">
                <a16:creationId xmlns:a16="http://schemas.microsoft.com/office/drawing/2014/main" id="{787662E8-8390-DD46-ACAE-107B0A148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2200"/>
            <a:ext cx="4762" cy="3175"/>
          </a:xfrm>
          <a:custGeom>
            <a:avLst/>
            <a:gdLst>
              <a:gd name="T0" fmla="*/ 1465 w 13"/>
              <a:gd name="T1" fmla="*/ 0 h 7"/>
              <a:gd name="T2" fmla="*/ 4396 w 13"/>
              <a:gd name="T3" fmla="*/ 2721 h 7"/>
              <a:gd name="T4" fmla="*/ 3297 w 13"/>
              <a:gd name="T5" fmla="*/ 2721 h 7"/>
              <a:gd name="T6" fmla="*/ 1465 w 13"/>
              <a:gd name="T7" fmla="*/ 2721 h 7"/>
              <a:gd name="T8" fmla="*/ 366 w 13"/>
              <a:gd name="T9" fmla="*/ 2721 h 7"/>
              <a:gd name="T10" fmla="*/ 0 w 13"/>
              <a:gd name="T11" fmla="*/ 2721 h 7"/>
              <a:gd name="T12" fmla="*/ 1465 w 13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7">
                <a:moveTo>
                  <a:pt x="4" y="0"/>
                </a:moveTo>
                <a:cubicBezTo>
                  <a:pt x="7" y="0"/>
                  <a:pt x="10" y="3"/>
                  <a:pt x="12" y="6"/>
                </a:cubicBezTo>
                <a:cubicBezTo>
                  <a:pt x="10" y="6"/>
                  <a:pt x="9" y="6"/>
                  <a:pt x="9" y="6"/>
                </a:cubicBezTo>
                <a:cubicBezTo>
                  <a:pt x="7" y="6"/>
                  <a:pt x="6" y="6"/>
                  <a:pt x="4" y="6"/>
                </a:cubicBezTo>
                <a:lnTo>
                  <a:pt x="1" y="6"/>
                </a:lnTo>
                <a:lnTo>
                  <a:pt x="0" y="6"/>
                </a:lnTo>
                <a:cubicBezTo>
                  <a:pt x="0" y="3"/>
                  <a:pt x="3" y="0"/>
                  <a:pt x="4" y="0"/>
                </a:cubicBezTo>
              </a:path>
            </a:pathLst>
          </a:custGeom>
          <a:solidFill>
            <a:srgbClr val="376FB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8" name="Freeform 3454">
            <a:extLst>
              <a:ext uri="{FF2B5EF4-FFF2-40B4-BE49-F238E27FC236}">
                <a16:creationId xmlns:a16="http://schemas.microsoft.com/office/drawing/2014/main" id="{42319DC2-1783-BE4B-AFFB-26656FF21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2200"/>
            <a:ext cx="1587" cy="1588"/>
          </a:xfrm>
          <a:custGeom>
            <a:avLst/>
            <a:gdLst>
              <a:gd name="T0" fmla="*/ 0 w 6"/>
              <a:gd name="T1" fmla="*/ 1270 h 5"/>
              <a:gd name="T2" fmla="*/ 1323 w 6"/>
              <a:gd name="T3" fmla="*/ 0 h 5"/>
              <a:gd name="T4" fmla="*/ 0 w 6"/>
              <a:gd name="T5" fmla="*/ 127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5">
                <a:moveTo>
                  <a:pt x="0" y="4"/>
                </a:moveTo>
                <a:cubicBezTo>
                  <a:pt x="0" y="1"/>
                  <a:pt x="2" y="0"/>
                  <a:pt x="5" y="0"/>
                </a:cubicBezTo>
                <a:cubicBezTo>
                  <a:pt x="3" y="0"/>
                  <a:pt x="0" y="1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9" name="Freeform 3455">
            <a:extLst>
              <a:ext uri="{FF2B5EF4-FFF2-40B4-BE49-F238E27FC236}">
                <a16:creationId xmlns:a16="http://schemas.microsoft.com/office/drawing/2014/main" id="{01E17ECD-6E03-C14E-8B6C-B7AA29268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30613"/>
            <a:ext cx="1588" cy="3175"/>
          </a:xfrm>
          <a:custGeom>
            <a:avLst/>
            <a:gdLst>
              <a:gd name="T0" fmla="*/ 1059 w 3"/>
              <a:gd name="T1" fmla="*/ 2721 h 7"/>
              <a:gd name="T2" fmla="*/ 0 w 3"/>
              <a:gd name="T3" fmla="*/ 2721 h 7"/>
              <a:gd name="T4" fmla="*/ 0 w 3"/>
              <a:gd name="T5" fmla="*/ 1361 h 7"/>
              <a:gd name="T6" fmla="*/ 0 w 3"/>
              <a:gd name="T7" fmla="*/ 0 h 7"/>
              <a:gd name="T8" fmla="*/ 0 w 3"/>
              <a:gd name="T9" fmla="*/ 1361 h 7"/>
              <a:gd name="T10" fmla="*/ 0 w 3"/>
              <a:gd name="T11" fmla="*/ 0 h 7"/>
              <a:gd name="T12" fmla="*/ 1059 w 3"/>
              <a:gd name="T13" fmla="*/ 1361 h 7"/>
              <a:gd name="T14" fmla="*/ 1059 w 3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7">
                <a:moveTo>
                  <a:pt x="2" y="6"/>
                </a:move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lnTo>
                  <a:pt x="0" y="0"/>
                </a:lnTo>
                <a:lnTo>
                  <a:pt x="2" y="3"/>
                </a:lnTo>
                <a:lnTo>
                  <a:pt x="2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50" name="Freeform 3456">
            <a:extLst>
              <a:ext uri="{FF2B5EF4-FFF2-40B4-BE49-F238E27FC236}">
                <a16:creationId xmlns:a16="http://schemas.microsoft.com/office/drawing/2014/main" id="{8CD548C3-A750-124F-8628-157964F7C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5375"/>
            <a:ext cx="3175" cy="1588"/>
          </a:xfrm>
          <a:custGeom>
            <a:avLst/>
            <a:gdLst>
              <a:gd name="T0" fmla="*/ 1411 w 9"/>
              <a:gd name="T1" fmla="*/ 1191 h 4"/>
              <a:gd name="T2" fmla="*/ 0 w 9"/>
              <a:gd name="T3" fmla="*/ 1191 h 4"/>
              <a:gd name="T4" fmla="*/ 0 w 9"/>
              <a:gd name="T5" fmla="*/ 0 h 4"/>
              <a:gd name="T6" fmla="*/ 2822 w 9"/>
              <a:gd name="T7" fmla="*/ 0 h 4"/>
              <a:gd name="T8" fmla="*/ 2822 w 9"/>
              <a:gd name="T9" fmla="*/ 1191 h 4"/>
              <a:gd name="T10" fmla="*/ 1411 w 9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4">
                <a:moveTo>
                  <a:pt x="4" y="3"/>
                </a:moveTo>
                <a:lnTo>
                  <a:pt x="0" y="3"/>
                </a:lnTo>
                <a:lnTo>
                  <a:pt x="0" y="0"/>
                </a:lnTo>
                <a:lnTo>
                  <a:pt x="8" y="0"/>
                </a:lnTo>
                <a:lnTo>
                  <a:pt x="8" y="3"/>
                </a:lnTo>
                <a:lnTo>
                  <a:pt x="4" y="3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51" name="Freeform 3457">
            <a:extLst>
              <a:ext uri="{FF2B5EF4-FFF2-40B4-BE49-F238E27FC236}">
                <a16:creationId xmlns:a16="http://schemas.microsoft.com/office/drawing/2014/main" id="{ECEBAFC0-1011-0143-BE18-A740F05EF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5375"/>
            <a:ext cx="3175" cy="1588"/>
          </a:xfrm>
          <a:custGeom>
            <a:avLst/>
            <a:gdLst>
              <a:gd name="T0" fmla="*/ 2822 w 9"/>
              <a:gd name="T1" fmla="*/ 1191 h 4"/>
              <a:gd name="T2" fmla="*/ 2822 w 9"/>
              <a:gd name="T3" fmla="*/ 0 h 4"/>
              <a:gd name="T4" fmla="*/ 0 w 9"/>
              <a:gd name="T5" fmla="*/ 0 h 4"/>
              <a:gd name="T6" fmla="*/ 0 w 9"/>
              <a:gd name="T7" fmla="*/ 1191 h 4"/>
              <a:gd name="T8" fmla="*/ 2822 w 9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8" y="3"/>
                </a:moveTo>
                <a:lnTo>
                  <a:pt x="8" y="0"/>
                </a:lnTo>
                <a:lnTo>
                  <a:pt x="0" y="0"/>
                </a:lnTo>
                <a:lnTo>
                  <a:pt x="0" y="3"/>
                </a:lnTo>
                <a:lnTo>
                  <a:pt x="8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52" name="Freeform 3458">
            <a:extLst>
              <a:ext uri="{FF2B5EF4-FFF2-40B4-BE49-F238E27FC236}">
                <a16:creationId xmlns:a16="http://schemas.microsoft.com/office/drawing/2014/main" id="{E7A42D9D-2504-5C48-A22A-42C6F4259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32200"/>
            <a:ext cx="1588" cy="3175"/>
          </a:xfrm>
          <a:custGeom>
            <a:avLst/>
            <a:gdLst>
              <a:gd name="T0" fmla="*/ 0 w 3"/>
              <a:gd name="T1" fmla="*/ 0 h 7"/>
              <a:gd name="T2" fmla="*/ 1059 w 3"/>
              <a:gd name="T3" fmla="*/ 0 h 7"/>
              <a:gd name="T4" fmla="*/ 1059 w 3"/>
              <a:gd name="T5" fmla="*/ 1361 h 7"/>
              <a:gd name="T6" fmla="*/ 1059 w 3"/>
              <a:gd name="T7" fmla="*/ 2721 h 7"/>
              <a:gd name="T8" fmla="*/ 0 w 3"/>
              <a:gd name="T9" fmla="*/ 2721 h 7"/>
              <a:gd name="T10" fmla="*/ 0 w 3"/>
              <a:gd name="T11" fmla="*/ 2721 h 7"/>
              <a:gd name="T12" fmla="*/ 0 w 3"/>
              <a:gd name="T13" fmla="*/ 1361 h 7"/>
              <a:gd name="T14" fmla="*/ 0 w 3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0" y="0"/>
                  <a:pt x="0" y="0"/>
                  <a:pt x="2" y="0"/>
                </a:cubicBezTo>
                <a:cubicBezTo>
                  <a:pt x="2" y="3"/>
                  <a:pt x="2" y="3"/>
                  <a:pt x="2" y="3"/>
                </a:cubicBezTo>
                <a:cubicBezTo>
                  <a:pt x="2" y="6"/>
                  <a:pt x="2" y="6"/>
                  <a:pt x="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53" name="Freeform 3459">
            <a:extLst>
              <a:ext uri="{FF2B5EF4-FFF2-40B4-BE49-F238E27FC236}">
                <a16:creationId xmlns:a16="http://schemas.microsoft.com/office/drawing/2014/main" id="{761A39AF-2E85-1448-A837-FBF1E22F8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3788"/>
            <a:ext cx="4762" cy="1587"/>
          </a:xfrm>
          <a:custGeom>
            <a:avLst/>
            <a:gdLst>
              <a:gd name="T0" fmla="*/ 4396 w 13"/>
              <a:gd name="T1" fmla="*/ 0 h 4"/>
              <a:gd name="T2" fmla="*/ 3297 w 13"/>
              <a:gd name="T3" fmla="*/ 1190 h 4"/>
              <a:gd name="T4" fmla="*/ 1465 w 13"/>
              <a:gd name="T5" fmla="*/ 1190 h 4"/>
              <a:gd name="T6" fmla="*/ 0 w 13"/>
              <a:gd name="T7" fmla="*/ 0 h 4"/>
              <a:gd name="T8" fmla="*/ 1465 w 13"/>
              <a:gd name="T9" fmla="*/ 0 h 4"/>
              <a:gd name="T10" fmla="*/ 4396 w 1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">
                <a:moveTo>
                  <a:pt x="12" y="0"/>
                </a:moveTo>
                <a:cubicBezTo>
                  <a:pt x="10" y="3"/>
                  <a:pt x="9" y="3"/>
                  <a:pt x="9" y="3"/>
                </a:cubicBezTo>
                <a:lnTo>
                  <a:pt x="4" y="3"/>
                </a:lnTo>
                <a:cubicBezTo>
                  <a:pt x="4" y="3"/>
                  <a:pt x="1" y="3"/>
                  <a:pt x="0" y="0"/>
                </a:cubicBezTo>
                <a:lnTo>
                  <a:pt x="4" y="0"/>
                </a:lnTo>
                <a:lnTo>
                  <a:pt x="12" y="0"/>
                </a:ln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54" name="Freeform 3460">
            <a:extLst>
              <a:ext uri="{FF2B5EF4-FFF2-40B4-BE49-F238E27FC236}">
                <a16:creationId xmlns:a16="http://schemas.microsoft.com/office/drawing/2014/main" id="{E026923A-51F7-4049-947F-A5E99A305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3788"/>
            <a:ext cx="4762" cy="1587"/>
          </a:xfrm>
          <a:custGeom>
            <a:avLst/>
            <a:gdLst>
              <a:gd name="T0" fmla="*/ 1465 w 13"/>
              <a:gd name="T1" fmla="*/ 1190 h 4"/>
              <a:gd name="T2" fmla="*/ 0 w 13"/>
              <a:gd name="T3" fmla="*/ 1190 h 4"/>
              <a:gd name="T4" fmla="*/ 0 w 13"/>
              <a:gd name="T5" fmla="*/ 0 h 4"/>
              <a:gd name="T6" fmla="*/ 3297 w 13"/>
              <a:gd name="T7" fmla="*/ 0 h 4"/>
              <a:gd name="T8" fmla="*/ 3663 w 13"/>
              <a:gd name="T9" fmla="*/ 0 h 4"/>
              <a:gd name="T10" fmla="*/ 4396 w 13"/>
              <a:gd name="T11" fmla="*/ 0 h 4"/>
              <a:gd name="T12" fmla="*/ 4396 w 13"/>
              <a:gd name="T13" fmla="*/ 1190 h 4"/>
              <a:gd name="T14" fmla="*/ 3297 w 13"/>
              <a:gd name="T15" fmla="*/ 1190 h 4"/>
              <a:gd name="T16" fmla="*/ 1465 w 13"/>
              <a:gd name="T17" fmla="*/ 119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4">
                <a:moveTo>
                  <a:pt x="4" y="3"/>
                </a:moveTo>
                <a:lnTo>
                  <a:pt x="0" y="3"/>
                </a:lnTo>
                <a:lnTo>
                  <a:pt x="0" y="0"/>
                </a:lnTo>
                <a:cubicBezTo>
                  <a:pt x="3" y="0"/>
                  <a:pt x="4" y="3"/>
                  <a:pt x="9" y="0"/>
                </a:cubicBezTo>
                <a:lnTo>
                  <a:pt x="10" y="0"/>
                </a:lnTo>
                <a:lnTo>
                  <a:pt x="12" y="0"/>
                </a:lnTo>
                <a:lnTo>
                  <a:pt x="12" y="3"/>
                </a:lnTo>
                <a:lnTo>
                  <a:pt x="9" y="3"/>
                </a:lnTo>
                <a:lnTo>
                  <a:pt x="4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55" name="Freeform 3461">
            <a:extLst>
              <a:ext uri="{FF2B5EF4-FFF2-40B4-BE49-F238E27FC236}">
                <a16:creationId xmlns:a16="http://schemas.microsoft.com/office/drawing/2014/main" id="{DB090334-9CCB-B641-BA13-AA9059F80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36963"/>
            <a:ext cx="26988" cy="14287"/>
          </a:xfrm>
          <a:custGeom>
            <a:avLst/>
            <a:gdLst>
              <a:gd name="T0" fmla="*/ 26633 w 76"/>
              <a:gd name="T1" fmla="*/ 12893 h 41"/>
              <a:gd name="T2" fmla="*/ 26633 w 76"/>
              <a:gd name="T3" fmla="*/ 13939 h 41"/>
              <a:gd name="T4" fmla="*/ 23082 w 76"/>
              <a:gd name="T5" fmla="*/ 10802 h 41"/>
              <a:gd name="T6" fmla="*/ 23082 w 76"/>
              <a:gd name="T7" fmla="*/ 9757 h 41"/>
              <a:gd name="T8" fmla="*/ 15270 w 76"/>
              <a:gd name="T9" fmla="*/ 4182 h 41"/>
              <a:gd name="T10" fmla="*/ 0 w 76"/>
              <a:gd name="T11" fmla="*/ 1045 h 41"/>
              <a:gd name="T12" fmla="*/ 4971 w 76"/>
              <a:gd name="T13" fmla="*/ 0 h 41"/>
              <a:gd name="T14" fmla="*/ 6392 w 76"/>
              <a:gd name="T15" fmla="*/ 1045 h 41"/>
              <a:gd name="T16" fmla="*/ 12074 w 76"/>
              <a:gd name="T17" fmla="*/ 3136 h 41"/>
              <a:gd name="T18" fmla="*/ 14204 w 76"/>
              <a:gd name="T19" fmla="*/ 3136 h 41"/>
              <a:gd name="T20" fmla="*/ 15270 w 76"/>
              <a:gd name="T21" fmla="*/ 3136 h 41"/>
              <a:gd name="T22" fmla="*/ 16335 w 76"/>
              <a:gd name="T23" fmla="*/ 3136 h 41"/>
              <a:gd name="T24" fmla="*/ 17755 w 76"/>
              <a:gd name="T25" fmla="*/ 3136 h 41"/>
              <a:gd name="T26" fmla="*/ 19531 w 76"/>
              <a:gd name="T27" fmla="*/ 4182 h 41"/>
              <a:gd name="T28" fmla="*/ 20596 w 76"/>
              <a:gd name="T29" fmla="*/ 4182 h 41"/>
              <a:gd name="T30" fmla="*/ 21661 w 76"/>
              <a:gd name="T31" fmla="*/ 5227 h 41"/>
              <a:gd name="T32" fmla="*/ 23082 w 76"/>
              <a:gd name="T33" fmla="*/ 6272 h 41"/>
              <a:gd name="T34" fmla="*/ 23082 w 76"/>
              <a:gd name="T35" fmla="*/ 6272 h 41"/>
              <a:gd name="T36" fmla="*/ 24502 w 76"/>
              <a:gd name="T37" fmla="*/ 8363 h 41"/>
              <a:gd name="T38" fmla="*/ 24502 w 76"/>
              <a:gd name="T39" fmla="*/ 8363 h 41"/>
              <a:gd name="T40" fmla="*/ 24502 w 76"/>
              <a:gd name="T41" fmla="*/ 9757 h 41"/>
              <a:gd name="T42" fmla="*/ 24502 w 76"/>
              <a:gd name="T43" fmla="*/ 9757 h 41"/>
              <a:gd name="T44" fmla="*/ 24502 w 76"/>
              <a:gd name="T45" fmla="*/ 9757 h 41"/>
              <a:gd name="T46" fmla="*/ 26633 w 76"/>
              <a:gd name="T47" fmla="*/ 12893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6" h="41">
                <a:moveTo>
                  <a:pt x="75" y="37"/>
                </a:moveTo>
                <a:cubicBezTo>
                  <a:pt x="75" y="37"/>
                  <a:pt x="75" y="37"/>
                  <a:pt x="75" y="40"/>
                </a:cubicBezTo>
                <a:lnTo>
                  <a:pt x="65" y="31"/>
                </a:lnTo>
                <a:cubicBezTo>
                  <a:pt x="65" y="28"/>
                  <a:pt x="65" y="28"/>
                  <a:pt x="65" y="28"/>
                </a:cubicBezTo>
                <a:cubicBezTo>
                  <a:pt x="65" y="18"/>
                  <a:pt x="55" y="12"/>
                  <a:pt x="43" y="12"/>
                </a:cubicBezTo>
                <a:cubicBezTo>
                  <a:pt x="29" y="9"/>
                  <a:pt x="6" y="0"/>
                  <a:pt x="0" y="3"/>
                </a:cubicBezTo>
                <a:cubicBezTo>
                  <a:pt x="2" y="0"/>
                  <a:pt x="8" y="0"/>
                  <a:pt x="14" y="0"/>
                </a:cubicBezTo>
                <a:cubicBezTo>
                  <a:pt x="15" y="0"/>
                  <a:pt x="17" y="3"/>
                  <a:pt x="18" y="3"/>
                </a:cubicBezTo>
                <a:cubicBezTo>
                  <a:pt x="23" y="3"/>
                  <a:pt x="29" y="6"/>
                  <a:pt x="34" y="9"/>
                </a:cubicBezTo>
                <a:cubicBezTo>
                  <a:pt x="35" y="9"/>
                  <a:pt x="37" y="9"/>
                  <a:pt x="40" y="9"/>
                </a:cubicBezTo>
                <a:lnTo>
                  <a:pt x="43" y="9"/>
                </a:lnTo>
                <a:cubicBezTo>
                  <a:pt x="44" y="9"/>
                  <a:pt x="46" y="9"/>
                  <a:pt x="46" y="9"/>
                </a:cubicBezTo>
                <a:cubicBezTo>
                  <a:pt x="47" y="9"/>
                  <a:pt x="49" y="9"/>
                  <a:pt x="50" y="9"/>
                </a:cubicBezTo>
                <a:cubicBezTo>
                  <a:pt x="52" y="9"/>
                  <a:pt x="53" y="9"/>
                  <a:pt x="55" y="12"/>
                </a:cubicBezTo>
                <a:cubicBezTo>
                  <a:pt x="56" y="12"/>
                  <a:pt x="56" y="12"/>
                  <a:pt x="58" y="12"/>
                </a:cubicBezTo>
                <a:cubicBezTo>
                  <a:pt x="60" y="12"/>
                  <a:pt x="61" y="15"/>
                  <a:pt x="61" y="15"/>
                </a:cubicBezTo>
                <a:cubicBezTo>
                  <a:pt x="64" y="15"/>
                  <a:pt x="64" y="15"/>
                  <a:pt x="65" y="18"/>
                </a:cubicBezTo>
                <a:cubicBezTo>
                  <a:pt x="67" y="21"/>
                  <a:pt x="67" y="21"/>
                  <a:pt x="69" y="24"/>
                </a:cubicBezTo>
                <a:cubicBezTo>
                  <a:pt x="69" y="24"/>
                  <a:pt x="69" y="24"/>
                  <a:pt x="69" y="28"/>
                </a:cubicBezTo>
                <a:lnTo>
                  <a:pt x="75" y="37"/>
                </a:ln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56" name="Freeform 3462">
            <a:extLst>
              <a:ext uri="{FF2B5EF4-FFF2-40B4-BE49-F238E27FC236}">
                <a16:creationId xmlns:a16="http://schemas.microsoft.com/office/drawing/2014/main" id="{CF9BC5D9-49C8-0445-B91C-DEA901504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36963"/>
            <a:ext cx="26988" cy="14287"/>
          </a:xfrm>
          <a:custGeom>
            <a:avLst/>
            <a:gdLst>
              <a:gd name="T0" fmla="*/ 26633 w 76"/>
              <a:gd name="T1" fmla="*/ 13939 h 41"/>
              <a:gd name="T2" fmla="*/ 26278 w 76"/>
              <a:gd name="T3" fmla="*/ 13590 h 41"/>
              <a:gd name="T4" fmla="*/ 26278 w 76"/>
              <a:gd name="T5" fmla="*/ 13242 h 41"/>
              <a:gd name="T6" fmla="*/ 26278 w 76"/>
              <a:gd name="T7" fmla="*/ 13590 h 41"/>
              <a:gd name="T8" fmla="*/ 26633 w 76"/>
              <a:gd name="T9" fmla="*/ 12893 h 41"/>
              <a:gd name="T10" fmla="*/ 26633 w 76"/>
              <a:gd name="T11" fmla="*/ 13939 h 41"/>
              <a:gd name="T12" fmla="*/ 23082 w 76"/>
              <a:gd name="T13" fmla="*/ 10802 h 41"/>
              <a:gd name="T14" fmla="*/ 26278 w 76"/>
              <a:gd name="T15" fmla="*/ 13242 h 41"/>
              <a:gd name="T16" fmla="*/ 25923 w 76"/>
              <a:gd name="T17" fmla="*/ 13939 h 41"/>
              <a:gd name="T18" fmla="*/ 23082 w 76"/>
              <a:gd name="T19" fmla="*/ 10802 h 41"/>
              <a:gd name="T20" fmla="*/ 15270 w 76"/>
              <a:gd name="T21" fmla="*/ 4182 h 41"/>
              <a:gd name="T22" fmla="*/ 23082 w 76"/>
              <a:gd name="T23" fmla="*/ 9060 h 41"/>
              <a:gd name="T24" fmla="*/ 15270 w 76"/>
              <a:gd name="T25" fmla="*/ 4182 h 41"/>
              <a:gd name="T26" fmla="*/ 15270 w 76"/>
              <a:gd name="T27" fmla="*/ 4182 h 41"/>
              <a:gd name="T28" fmla="*/ 7812 w 76"/>
              <a:gd name="T29" fmla="*/ 2091 h 41"/>
              <a:gd name="T30" fmla="*/ 0 w 76"/>
              <a:gd name="T31" fmla="*/ 1045 h 41"/>
              <a:gd name="T32" fmla="*/ 1776 w 76"/>
              <a:gd name="T33" fmla="*/ 0 h 41"/>
              <a:gd name="T34" fmla="*/ 2486 w 76"/>
              <a:gd name="T35" fmla="*/ 0 h 41"/>
              <a:gd name="T36" fmla="*/ 3196 w 76"/>
              <a:gd name="T37" fmla="*/ 0 h 41"/>
              <a:gd name="T38" fmla="*/ 2486 w 76"/>
              <a:gd name="T39" fmla="*/ 348 h 41"/>
              <a:gd name="T40" fmla="*/ 7812 w 76"/>
              <a:gd name="T41" fmla="*/ 2091 h 41"/>
              <a:gd name="T42" fmla="*/ 11363 w 76"/>
              <a:gd name="T43" fmla="*/ 2439 h 41"/>
              <a:gd name="T44" fmla="*/ 8878 w 76"/>
              <a:gd name="T45" fmla="*/ 1742 h 41"/>
              <a:gd name="T46" fmla="*/ 12074 w 76"/>
              <a:gd name="T47" fmla="*/ 2091 h 41"/>
              <a:gd name="T48" fmla="*/ 12429 w 76"/>
              <a:gd name="T49" fmla="*/ 2439 h 41"/>
              <a:gd name="T50" fmla="*/ 14559 w 76"/>
              <a:gd name="T51" fmla="*/ 3136 h 41"/>
              <a:gd name="T52" fmla="*/ 15270 w 76"/>
              <a:gd name="T53" fmla="*/ 4182 h 41"/>
              <a:gd name="T54" fmla="*/ 12429 w 76"/>
              <a:gd name="T55" fmla="*/ 2439 h 41"/>
              <a:gd name="T56" fmla="*/ 11363 w 76"/>
              <a:gd name="T57" fmla="*/ 2439 h 41"/>
              <a:gd name="T58" fmla="*/ 12074 w 76"/>
              <a:gd name="T59" fmla="*/ 3136 h 41"/>
              <a:gd name="T60" fmla="*/ 13494 w 76"/>
              <a:gd name="T61" fmla="*/ 3136 h 41"/>
              <a:gd name="T62" fmla="*/ 12429 w 76"/>
              <a:gd name="T63" fmla="*/ 2439 h 41"/>
              <a:gd name="T64" fmla="*/ 19531 w 76"/>
              <a:gd name="T65" fmla="*/ 4182 h 41"/>
              <a:gd name="T66" fmla="*/ 18110 w 76"/>
              <a:gd name="T67" fmla="*/ 3136 h 41"/>
              <a:gd name="T68" fmla="*/ 19531 w 76"/>
              <a:gd name="T69" fmla="*/ 4182 h 41"/>
              <a:gd name="T70" fmla="*/ 23082 w 76"/>
              <a:gd name="T71" fmla="*/ 6272 h 41"/>
              <a:gd name="T72" fmla="*/ 21661 w 76"/>
              <a:gd name="T73" fmla="*/ 5227 h 41"/>
              <a:gd name="T74" fmla="*/ 23082 w 76"/>
              <a:gd name="T75" fmla="*/ 6272 h 41"/>
              <a:gd name="T76" fmla="*/ 24502 w 76"/>
              <a:gd name="T77" fmla="*/ 8363 h 41"/>
              <a:gd name="T78" fmla="*/ 23437 w 76"/>
              <a:gd name="T79" fmla="*/ 6621 h 41"/>
              <a:gd name="T80" fmla="*/ 24502 w 76"/>
              <a:gd name="T81" fmla="*/ 8363 h 4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6" h="41">
                <a:moveTo>
                  <a:pt x="75" y="40"/>
                </a:moveTo>
                <a:lnTo>
                  <a:pt x="74" y="39"/>
                </a:lnTo>
                <a:lnTo>
                  <a:pt x="74" y="38"/>
                </a:lnTo>
                <a:cubicBezTo>
                  <a:pt x="74" y="38"/>
                  <a:pt x="74" y="38"/>
                  <a:pt x="74" y="39"/>
                </a:cubicBezTo>
                <a:lnTo>
                  <a:pt x="75" y="37"/>
                </a:lnTo>
                <a:lnTo>
                  <a:pt x="75" y="40"/>
                </a:lnTo>
                <a:close/>
                <a:moveTo>
                  <a:pt x="65" y="31"/>
                </a:moveTo>
                <a:lnTo>
                  <a:pt x="74" y="38"/>
                </a:lnTo>
                <a:cubicBezTo>
                  <a:pt x="74" y="39"/>
                  <a:pt x="74" y="39"/>
                  <a:pt x="73" y="40"/>
                </a:cubicBezTo>
                <a:lnTo>
                  <a:pt x="65" y="31"/>
                </a:lnTo>
                <a:close/>
                <a:moveTo>
                  <a:pt x="43" y="12"/>
                </a:moveTo>
                <a:cubicBezTo>
                  <a:pt x="55" y="12"/>
                  <a:pt x="64" y="18"/>
                  <a:pt x="65" y="26"/>
                </a:cubicBezTo>
                <a:cubicBezTo>
                  <a:pt x="64" y="18"/>
                  <a:pt x="54" y="12"/>
                  <a:pt x="43" y="12"/>
                </a:cubicBezTo>
                <a:close/>
                <a:moveTo>
                  <a:pt x="43" y="12"/>
                </a:moveTo>
                <a:cubicBezTo>
                  <a:pt x="43" y="18"/>
                  <a:pt x="29" y="9"/>
                  <a:pt x="22" y="6"/>
                </a:cubicBezTo>
                <a:cubicBezTo>
                  <a:pt x="12" y="3"/>
                  <a:pt x="3" y="0"/>
                  <a:pt x="0" y="3"/>
                </a:cubicBezTo>
                <a:cubicBezTo>
                  <a:pt x="2" y="0"/>
                  <a:pt x="2" y="0"/>
                  <a:pt x="5" y="0"/>
                </a:cubicBezTo>
                <a:lnTo>
                  <a:pt x="7" y="0"/>
                </a:lnTo>
                <a:lnTo>
                  <a:pt x="9" y="0"/>
                </a:lnTo>
                <a:cubicBezTo>
                  <a:pt x="8" y="0"/>
                  <a:pt x="8" y="0"/>
                  <a:pt x="7" y="1"/>
                </a:cubicBezTo>
                <a:cubicBezTo>
                  <a:pt x="10" y="1"/>
                  <a:pt x="16" y="4"/>
                  <a:pt x="22" y="6"/>
                </a:cubicBezTo>
                <a:cubicBezTo>
                  <a:pt x="25" y="7"/>
                  <a:pt x="28" y="7"/>
                  <a:pt x="32" y="7"/>
                </a:cubicBezTo>
                <a:cubicBezTo>
                  <a:pt x="30" y="6"/>
                  <a:pt x="28" y="5"/>
                  <a:pt x="25" y="5"/>
                </a:cubicBezTo>
                <a:cubicBezTo>
                  <a:pt x="29" y="6"/>
                  <a:pt x="31" y="6"/>
                  <a:pt x="34" y="6"/>
                </a:cubicBezTo>
                <a:cubicBezTo>
                  <a:pt x="34" y="6"/>
                  <a:pt x="35" y="7"/>
                  <a:pt x="35" y="7"/>
                </a:cubicBezTo>
                <a:cubicBezTo>
                  <a:pt x="38" y="7"/>
                  <a:pt x="40" y="8"/>
                  <a:pt x="41" y="9"/>
                </a:cubicBezTo>
                <a:cubicBezTo>
                  <a:pt x="42" y="9"/>
                  <a:pt x="43" y="10"/>
                  <a:pt x="43" y="12"/>
                </a:cubicBezTo>
                <a:close/>
                <a:moveTo>
                  <a:pt x="35" y="7"/>
                </a:moveTo>
                <a:cubicBezTo>
                  <a:pt x="34" y="7"/>
                  <a:pt x="33" y="7"/>
                  <a:pt x="32" y="7"/>
                </a:cubicBezTo>
                <a:cubicBezTo>
                  <a:pt x="32" y="7"/>
                  <a:pt x="33" y="8"/>
                  <a:pt x="34" y="9"/>
                </a:cubicBezTo>
                <a:lnTo>
                  <a:pt x="38" y="9"/>
                </a:lnTo>
                <a:cubicBezTo>
                  <a:pt x="37" y="9"/>
                  <a:pt x="36" y="9"/>
                  <a:pt x="35" y="7"/>
                </a:cubicBezTo>
                <a:close/>
                <a:moveTo>
                  <a:pt x="55" y="12"/>
                </a:moveTo>
                <a:cubicBezTo>
                  <a:pt x="53" y="12"/>
                  <a:pt x="52" y="10"/>
                  <a:pt x="51" y="9"/>
                </a:cubicBezTo>
                <a:cubicBezTo>
                  <a:pt x="52" y="9"/>
                  <a:pt x="53" y="9"/>
                  <a:pt x="55" y="12"/>
                </a:cubicBezTo>
                <a:close/>
                <a:moveTo>
                  <a:pt x="65" y="18"/>
                </a:moveTo>
                <a:cubicBezTo>
                  <a:pt x="64" y="18"/>
                  <a:pt x="64" y="16"/>
                  <a:pt x="61" y="15"/>
                </a:cubicBezTo>
                <a:cubicBezTo>
                  <a:pt x="64" y="15"/>
                  <a:pt x="64" y="15"/>
                  <a:pt x="65" y="18"/>
                </a:cubicBezTo>
                <a:close/>
                <a:moveTo>
                  <a:pt x="69" y="24"/>
                </a:moveTo>
                <a:cubicBezTo>
                  <a:pt x="67" y="22"/>
                  <a:pt x="67" y="21"/>
                  <a:pt x="66" y="19"/>
                </a:cubicBezTo>
                <a:cubicBezTo>
                  <a:pt x="67" y="21"/>
                  <a:pt x="69" y="22"/>
                  <a:pt x="69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57" name="Freeform 3463">
            <a:extLst>
              <a:ext uri="{FF2B5EF4-FFF2-40B4-BE49-F238E27FC236}">
                <a16:creationId xmlns:a16="http://schemas.microsoft.com/office/drawing/2014/main" id="{0EF700E6-D211-424E-A24E-916982D3D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636963"/>
            <a:ext cx="22225" cy="14287"/>
          </a:xfrm>
          <a:custGeom>
            <a:avLst/>
            <a:gdLst>
              <a:gd name="T0" fmla="*/ 21867 w 62"/>
              <a:gd name="T1" fmla="*/ 13911 h 38"/>
              <a:gd name="T2" fmla="*/ 19716 w 62"/>
              <a:gd name="T3" fmla="*/ 10527 h 38"/>
              <a:gd name="T4" fmla="*/ 19716 w 62"/>
              <a:gd name="T5" fmla="*/ 9023 h 38"/>
              <a:gd name="T6" fmla="*/ 18282 w 62"/>
              <a:gd name="T7" fmla="*/ 6768 h 38"/>
              <a:gd name="T8" fmla="*/ 16848 w 62"/>
              <a:gd name="T9" fmla="*/ 5640 h 38"/>
              <a:gd name="T10" fmla="*/ 15773 w 62"/>
              <a:gd name="T11" fmla="*/ 4512 h 38"/>
              <a:gd name="T12" fmla="*/ 14697 w 62"/>
              <a:gd name="T13" fmla="*/ 4512 h 38"/>
              <a:gd name="T14" fmla="*/ 14339 w 62"/>
              <a:gd name="T15" fmla="*/ 3760 h 38"/>
              <a:gd name="T16" fmla="*/ 21867 w 62"/>
              <a:gd name="T17" fmla="*/ 11655 h 38"/>
              <a:gd name="T18" fmla="*/ 21867 w 62"/>
              <a:gd name="T19" fmla="*/ 13911 h 38"/>
              <a:gd name="T20" fmla="*/ 13980 w 62"/>
              <a:gd name="T21" fmla="*/ 3760 h 38"/>
              <a:gd name="T22" fmla="*/ 14339 w 62"/>
              <a:gd name="T23" fmla="*/ 3760 h 38"/>
              <a:gd name="T24" fmla="*/ 13980 w 62"/>
              <a:gd name="T25" fmla="*/ 3760 h 38"/>
              <a:gd name="T26" fmla="*/ 12905 w 62"/>
              <a:gd name="T27" fmla="*/ 3384 h 38"/>
              <a:gd name="T28" fmla="*/ 13980 w 62"/>
              <a:gd name="T29" fmla="*/ 3760 h 38"/>
              <a:gd name="T30" fmla="*/ 11829 w 62"/>
              <a:gd name="T31" fmla="*/ 3384 h 38"/>
              <a:gd name="T32" fmla="*/ 12905 w 62"/>
              <a:gd name="T33" fmla="*/ 3384 h 38"/>
              <a:gd name="T34" fmla="*/ 11471 w 62"/>
              <a:gd name="T35" fmla="*/ 3384 h 38"/>
              <a:gd name="T36" fmla="*/ 10396 w 62"/>
              <a:gd name="T37" fmla="*/ 3384 h 38"/>
              <a:gd name="T38" fmla="*/ 9320 w 62"/>
              <a:gd name="T39" fmla="*/ 3384 h 38"/>
              <a:gd name="T40" fmla="*/ 7169 w 62"/>
              <a:gd name="T41" fmla="*/ 3384 h 38"/>
              <a:gd name="T42" fmla="*/ 1434 w 62"/>
              <a:gd name="T43" fmla="*/ 1128 h 38"/>
              <a:gd name="T44" fmla="*/ 0 w 62"/>
              <a:gd name="T45" fmla="*/ 0 h 38"/>
              <a:gd name="T46" fmla="*/ 11829 w 62"/>
              <a:gd name="T47" fmla="*/ 3384 h 38"/>
              <a:gd name="T48" fmla="*/ 11471 w 62"/>
              <a:gd name="T49" fmla="*/ 3384 h 3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2" h="38">
                <a:moveTo>
                  <a:pt x="61" y="37"/>
                </a:moveTo>
                <a:lnTo>
                  <a:pt x="55" y="28"/>
                </a:lnTo>
                <a:lnTo>
                  <a:pt x="55" y="24"/>
                </a:lnTo>
                <a:lnTo>
                  <a:pt x="51" y="18"/>
                </a:lnTo>
                <a:cubicBezTo>
                  <a:pt x="50" y="15"/>
                  <a:pt x="50" y="15"/>
                  <a:pt x="47" y="15"/>
                </a:cubicBezTo>
                <a:cubicBezTo>
                  <a:pt x="47" y="15"/>
                  <a:pt x="46" y="12"/>
                  <a:pt x="44" y="12"/>
                </a:cubicBezTo>
                <a:lnTo>
                  <a:pt x="41" y="12"/>
                </a:lnTo>
                <a:cubicBezTo>
                  <a:pt x="40" y="11"/>
                  <a:pt x="40" y="10"/>
                  <a:pt x="40" y="10"/>
                </a:cubicBezTo>
                <a:cubicBezTo>
                  <a:pt x="50" y="12"/>
                  <a:pt x="61" y="20"/>
                  <a:pt x="61" y="31"/>
                </a:cubicBezTo>
                <a:lnTo>
                  <a:pt x="61" y="37"/>
                </a:lnTo>
                <a:close/>
                <a:moveTo>
                  <a:pt x="39" y="10"/>
                </a:moveTo>
                <a:cubicBezTo>
                  <a:pt x="39" y="10"/>
                  <a:pt x="39" y="10"/>
                  <a:pt x="40" y="10"/>
                </a:cubicBezTo>
                <a:cubicBezTo>
                  <a:pt x="39" y="10"/>
                  <a:pt x="39" y="10"/>
                  <a:pt x="39" y="10"/>
                </a:cubicBezTo>
                <a:close/>
                <a:moveTo>
                  <a:pt x="36" y="9"/>
                </a:moveTo>
                <a:cubicBezTo>
                  <a:pt x="37" y="9"/>
                  <a:pt x="38" y="9"/>
                  <a:pt x="39" y="10"/>
                </a:cubicBezTo>
                <a:cubicBezTo>
                  <a:pt x="37" y="10"/>
                  <a:pt x="35" y="9"/>
                  <a:pt x="33" y="9"/>
                </a:cubicBezTo>
                <a:lnTo>
                  <a:pt x="36" y="9"/>
                </a:lnTo>
                <a:close/>
                <a:moveTo>
                  <a:pt x="32" y="9"/>
                </a:moveTo>
                <a:lnTo>
                  <a:pt x="29" y="9"/>
                </a:lnTo>
                <a:lnTo>
                  <a:pt x="26" y="9"/>
                </a:lnTo>
                <a:lnTo>
                  <a:pt x="20" y="9"/>
                </a:lnTo>
                <a:cubicBezTo>
                  <a:pt x="15" y="6"/>
                  <a:pt x="9" y="3"/>
                  <a:pt x="4" y="3"/>
                </a:cubicBezTo>
                <a:cubicBezTo>
                  <a:pt x="3" y="3"/>
                  <a:pt x="2" y="1"/>
                  <a:pt x="0" y="0"/>
                </a:cubicBezTo>
                <a:cubicBezTo>
                  <a:pt x="13" y="3"/>
                  <a:pt x="26" y="6"/>
                  <a:pt x="33" y="9"/>
                </a:cubicBezTo>
                <a:lnTo>
                  <a:pt x="32" y="9"/>
                </a:lnTo>
                <a:close/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58" name="Freeform 3464">
            <a:extLst>
              <a:ext uri="{FF2B5EF4-FFF2-40B4-BE49-F238E27FC236}">
                <a16:creationId xmlns:a16="http://schemas.microsoft.com/office/drawing/2014/main" id="{851C1E75-F791-B14A-8274-DBF786845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636963"/>
            <a:ext cx="22225" cy="11112"/>
          </a:xfrm>
          <a:custGeom>
            <a:avLst/>
            <a:gdLst>
              <a:gd name="T0" fmla="*/ 18217 w 61"/>
              <a:gd name="T1" fmla="*/ 6452 h 31"/>
              <a:gd name="T2" fmla="*/ 16760 w 61"/>
              <a:gd name="T3" fmla="*/ 5377 h 31"/>
              <a:gd name="T4" fmla="*/ 18217 w 61"/>
              <a:gd name="T5" fmla="*/ 6452 h 31"/>
              <a:gd name="T6" fmla="*/ 19675 w 61"/>
              <a:gd name="T7" fmla="*/ 8603 h 31"/>
              <a:gd name="T8" fmla="*/ 18217 w 61"/>
              <a:gd name="T9" fmla="*/ 6452 h 31"/>
              <a:gd name="T10" fmla="*/ 14574 w 61"/>
              <a:gd name="T11" fmla="*/ 4301 h 31"/>
              <a:gd name="T12" fmla="*/ 13116 w 61"/>
              <a:gd name="T13" fmla="*/ 3585 h 31"/>
              <a:gd name="T14" fmla="*/ 12752 w 61"/>
              <a:gd name="T15" fmla="*/ 3226 h 31"/>
              <a:gd name="T16" fmla="*/ 13845 w 61"/>
              <a:gd name="T17" fmla="*/ 3585 h 31"/>
              <a:gd name="T18" fmla="*/ 14209 w 61"/>
              <a:gd name="T19" fmla="*/ 3585 h 31"/>
              <a:gd name="T20" fmla="*/ 14209 w 61"/>
              <a:gd name="T21" fmla="*/ 3585 h 31"/>
              <a:gd name="T22" fmla="*/ 13845 w 61"/>
              <a:gd name="T23" fmla="*/ 3585 h 31"/>
              <a:gd name="T24" fmla="*/ 14209 w 61"/>
              <a:gd name="T25" fmla="*/ 3585 h 31"/>
              <a:gd name="T26" fmla="*/ 21861 w 61"/>
              <a:gd name="T27" fmla="*/ 10754 h 31"/>
              <a:gd name="T28" fmla="*/ 14209 w 61"/>
              <a:gd name="T29" fmla="*/ 3585 h 31"/>
              <a:gd name="T30" fmla="*/ 14574 w 61"/>
              <a:gd name="T31" fmla="*/ 4301 h 31"/>
              <a:gd name="T32" fmla="*/ 9109 w 61"/>
              <a:gd name="T33" fmla="*/ 3226 h 31"/>
              <a:gd name="T34" fmla="*/ 6923 w 61"/>
              <a:gd name="T35" fmla="*/ 3226 h 31"/>
              <a:gd name="T36" fmla="*/ 4372 w 61"/>
              <a:gd name="T37" fmla="*/ 1792 h 31"/>
              <a:gd name="T38" fmla="*/ 5101 w 61"/>
              <a:gd name="T39" fmla="*/ 2151 h 31"/>
              <a:gd name="T40" fmla="*/ 0 w 61"/>
              <a:gd name="T41" fmla="*/ 0 h 31"/>
              <a:gd name="T42" fmla="*/ 5101 w 61"/>
              <a:gd name="T43" fmla="*/ 1075 h 31"/>
              <a:gd name="T44" fmla="*/ 11659 w 61"/>
              <a:gd name="T45" fmla="*/ 3226 h 31"/>
              <a:gd name="T46" fmla="*/ 6923 w 61"/>
              <a:gd name="T47" fmla="*/ 2151 h 31"/>
              <a:gd name="T48" fmla="*/ 9109 w 61"/>
              <a:gd name="T49" fmla="*/ 3226 h 31"/>
              <a:gd name="T50" fmla="*/ 2915 w 61"/>
              <a:gd name="T51" fmla="*/ 1075 h 31"/>
              <a:gd name="T52" fmla="*/ 4372 w 61"/>
              <a:gd name="T53" fmla="*/ 1792 h 31"/>
              <a:gd name="T54" fmla="*/ 2915 w 61"/>
              <a:gd name="T55" fmla="*/ 1075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31">
                <a:moveTo>
                  <a:pt x="50" y="18"/>
                </a:moveTo>
                <a:cubicBezTo>
                  <a:pt x="49" y="18"/>
                  <a:pt x="49" y="15"/>
                  <a:pt x="46" y="15"/>
                </a:cubicBezTo>
                <a:cubicBezTo>
                  <a:pt x="49" y="15"/>
                  <a:pt x="49" y="15"/>
                  <a:pt x="50" y="18"/>
                </a:cubicBezTo>
                <a:cubicBezTo>
                  <a:pt x="52" y="21"/>
                  <a:pt x="54" y="21"/>
                  <a:pt x="54" y="24"/>
                </a:cubicBezTo>
                <a:lnTo>
                  <a:pt x="50" y="18"/>
                </a:lnTo>
                <a:close/>
                <a:moveTo>
                  <a:pt x="40" y="12"/>
                </a:moveTo>
                <a:cubicBezTo>
                  <a:pt x="39" y="12"/>
                  <a:pt x="37" y="10"/>
                  <a:pt x="36" y="10"/>
                </a:cubicBezTo>
                <a:cubicBezTo>
                  <a:pt x="36" y="9"/>
                  <a:pt x="36" y="9"/>
                  <a:pt x="35" y="9"/>
                </a:cubicBezTo>
                <a:cubicBezTo>
                  <a:pt x="36" y="9"/>
                  <a:pt x="37" y="9"/>
                  <a:pt x="38" y="10"/>
                </a:cubicBezTo>
                <a:cubicBezTo>
                  <a:pt x="38" y="10"/>
                  <a:pt x="38" y="10"/>
                  <a:pt x="39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8" y="10"/>
                  <a:pt x="38" y="10"/>
                  <a:pt x="39" y="10"/>
                </a:cubicBezTo>
                <a:cubicBezTo>
                  <a:pt x="49" y="12"/>
                  <a:pt x="59" y="20"/>
                  <a:pt x="60" y="30"/>
                </a:cubicBezTo>
                <a:cubicBezTo>
                  <a:pt x="58" y="20"/>
                  <a:pt x="48" y="12"/>
                  <a:pt x="39" y="10"/>
                </a:cubicBezTo>
                <a:cubicBezTo>
                  <a:pt x="39" y="10"/>
                  <a:pt x="39" y="11"/>
                  <a:pt x="40" y="12"/>
                </a:cubicBezTo>
                <a:close/>
                <a:moveTo>
                  <a:pt x="25" y="9"/>
                </a:moveTo>
                <a:lnTo>
                  <a:pt x="19" y="9"/>
                </a:lnTo>
                <a:cubicBezTo>
                  <a:pt x="17" y="6"/>
                  <a:pt x="15" y="6"/>
                  <a:pt x="12" y="5"/>
                </a:cubicBezTo>
                <a:cubicBezTo>
                  <a:pt x="13" y="5"/>
                  <a:pt x="13" y="5"/>
                  <a:pt x="14" y="6"/>
                </a:cubicBezTo>
                <a:cubicBezTo>
                  <a:pt x="11" y="3"/>
                  <a:pt x="4" y="1"/>
                  <a:pt x="0" y="0"/>
                </a:cubicBezTo>
                <a:cubicBezTo>
                  <a:pt x="5" y="1"/>
                  <a:pt x="11" y="3"/>
                  <a:pt x="14" y="3"/>
                </a:cubicBezTo>
                <a:cubicBezTo>
                  <a:pt x="22" y="6"/>
                  <a:pt x="28" y="6"/>
                  <a:pt x="32" y="9"/>
                </a:cubicBezTo>
                <a:cubicBezTo>
                  <a:pt x="29" y="9"/>
                  <a:pt x="24" y="7"/>
                  <a:pt x="19" y="6"/>
                </a:cubicBezTo>
                <a:cubicBezTo>
                  <a:pt x="20" y="9"/>
                  <a:pt x="22" y="9"/>
                  <a:pt x="25" y="9"/>
                </a:cubicBezTo>
                <a:close/>
                <a:moveTo>
                  <a:pt x="8" y="3"/>
                </a:moveTo>
                <a:cubicBezTo>
                  <a:pt x="9" y="3"/>
                  <a:pt x="11" y="4"/>
                  <a:pt x="12" y="5"/>
                </a:cubicBezTo>
                <a:cubicBezTo>
                  <a:pt x="11" y="4"/>
                  <a:pt x="9" y="4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59" name="Freeform 3465">
            <a:extLst>
              <a:ext uri="{FF2B5EF4-FFF2-40B4-BE49-F238E27FC236}">
                <a16:creationId xmlns:a16="http://schemas.microsoft.com/office/drawing/2014/main" id="{E6509145-1E92-2C4E-A181-2163C9158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636963"/>
            <a:ext cx="26987" cy="14287"/>
          </a:xfrm>
          <a:custGeom>
            <a:avLst/>
            <a:gdLst>
              <a:gd name="T0" fmla="*/ 0 w 74"/>
              <a:gd name="T1" fmla="*/ 12893 h 41"/>
              <a:gd name="T2" fmla="*/ 2918 w 74"/>
              <a:gd name="T3" fmla="*/ 9757 h 41"/>
              <a:gd name="T4" fmla="*/ 4012 w 74"/>
              <a:gd name="T5" fmla="*/ 10802 h 41"/>
              <a:gd name="T6" fmla="*/ 1459 w 74"/>
              <a:gd name="T7" fmla="*/ 13939 h 41"/>
              <a:gd name="T8" fmla="*/ 0 w 74"/>
              <a:gd name="T9" fmla="*/ 12893 h 41"/>
              <a:gd name="T10" fmla="*/ 12764 w 74"/>
              <a:gd name="T11" fmla="*/ 4182 h 41"/>
              <a:gd name="T12" fmla="*/ 2918 w 74"/>
              <a:gd name="T13" fmla="*/ 9409 h 41"/>
              <a:gd name="T14" fmla="*/ 2918 w 74"/>
              <a:gd name="T15" fmla="*/ 8363 h 41"/>
              <a:gd name="T16" fmla="*/ 2918 w 74"/>
              <a:gd name="T17" fmla="*/ 6272 h 41"/>
              <a:gd name="T18" fmla="*/ 4741 w 74"/>
              <a:gd name="T19" fmla="*/ 6272 h 41"/>
              <a:gd name="T20" fmla="*/ 5470 w 74"/>
              <a:gd name="T21" fmla="*/ 5227 h 41"/>
              <a:gd name="T22" fmla="*/ 6929 w 74"/>
              <a:gd name="T23" fmla="*/ 4182 h 41"/>
              <a:gd name="T24" fmla="*/ 8388 w 74"/>
              <a:gd name="T25" fmla="*/ 4182 h 41"/>
              <a:gd name="T26" fmla="*/ 10211 w 74"/>
              <a:gd name="T27" fmla="*/ 3136 h 41"/>
              <a:gd name="T28" fmla="*/ 11305 w 74"/>
              <a:gd name="T29" fmla="*/ 3136 h 41"/>
              <a:gd name="T30" fmla="*/ 12764 w 74"/>
              <a:gd name="T31" fmla="*/ 3136 h 41"/>
              <a:gd name="T32" fmla="*/ 13494 w 74"/>
              <a:gd name="T33" fmla="*/ 3136 h 41"/>
              <a:gd name="T34" fmla="*/ 15682 w 74"/>
              <a:gd name="T35" fmla="*/ 3136 h 41"/>
              <a:gd name="T36" fmla="*/ 20058 w 74"/>
              <a:gd name="T37" fmla="*/ 1045 h 41"/>
              <a:gd name="T38" fmla="*/ 22246 w 74"/>
              <a:gd name="T39" fmla="*/ 0 h 41"/>
              <a:gd name="T40" fmla="*/ 26622 w 74"/>
              <a:gd name="T41" fmla="*/ 1045 h 41"/>
              <a:gd name="T42" fmla="*/ 12764 w 74"/>
              <a:gd name="T43" fmla="*/ 4182 h 4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4" h="41">
                <a:moveTo>
                  <a:pt x="0" y="37"/>
                </a:moveTo>
                <a:lnTo>
                  <a:pt x="8" y="28"/>
                </a:lnTo>
                <a:lnTo>
                  <a:pt x="11" y="31"/>
                </a:lnTo>
                <a:lnTo>
                  <a:pt x="4" y="40"/>
                </a:lnTo>
                <a:cubicBezTo>
                  <a:pt x="2" y="37"/>
                  <a:pt x="0" y="37"/>
                  <a:pt x="0" y="37"/>
                </a:cubicBezTo>
                <a:close/>
                <a:moveTo>
                  <a:pt x="35" y="12"/>
                </a:moveTo>
                <a:cubicBezTo>
                  <a:pt x="23" y="12"/>
                  <a:pt x="11" y="18"/>
                  <a:pt x="8" y="27"/>
                </a:cubicBezTo>
                <a:lnTo>
                  <a:pt x="8" y="24"/>
                </a:lnTo>
                <a:lnTo>
                  <a:pt x="8" y="18"/>
                </a:lnTo>
                <a:lnTo>
                  <a:pt x="13" y="18"/>
                </a:lnTo>
                <a:cubicBezTo>
                  <a:pt x="14" y="15"/>
                  <a:pt x="15" y="15"/>
                  <a:pt x="15" y="15"/>
                </a:cubicBezTo>
                <a:cubicBezTo>
                  <a:pt x="17" y="15"/>
                  <a:pt x="19" y="12"/>
                  <a:pt x="19" y="12"/>
                </a:cubicBezTo>
                <a:lnTo>
                  <a:pt x="23" y="12"/>
                </a:lnTo>
                <a:cubicBezTo>
                  <a:pt x="25" y="9"/>
                  <a:pt x="26" y="9"/>
                  <a:pt x="28" y="9"/>
                </a:cubicBezTo>
                <a:lnTo>
                  <a:pt x="31" y="9"/>
                </a:lnTo>
                <a:lnTo>
                  <a:pt x="35" y="9"/>
                </a:lnTo>
                <a:lnTo>
                  <a:pt x="37" y="9"/>
                </a:lnTo>
                <a:lnTo>
                  <a:pt x="43" y="9"/>
                </a:lnTo>
                <a:cubicBezTo>
                  <a:pt x="46" y="6"/>
                  <a:pt x="51" y="3"/>
                  <a:pt x="55" y="3"/>
                </a:cubicBezTo>
                <a:cubicBezTo>
                  <a:pt x="58" y="3"/>
                  <a:pt x="58" y="0"/>
                  <a:pt x="61" y="0"/>
                </a:cubicBezTo>
                <a:cubicBezTo>
                  <a:pt x="67" y="0"/>
                  <a:pt x="73" y="0"/>
                  <a:pt x="73" y="3"/>
                </a:cubicBezTo>
                <a:cubicBezTo>
                  <a:pt x="69" y="0"/>
                  <a:pt x="46" y="9"/>
                  <a:pt x="35" y="12"/>
                </a:cubicBezTo>
                <a:close/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0" name="Freeform 3466">
            <a:extLst>
              <a:ext uri="{FF2B5EF4-FFF2-40B4-BE49-F238E27FC236}">
                <a16:creationId xmlns:a16="http://schemas.microsoft.com/office/drawing/2014/main" id="{AFF442D8-BE5F-8748-A6E0-F7B5B0FC4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636963"/>
            <a:ext cx="26987" cy="14287"/>
          </a:xfrm>
          <a:custGeom>
            <a:avLst/>
            <a:gdLst>
              <a:gd name="T0" fmla="*/ 1459 w 74"/>
              <a:gd name="T1" fmla="*/ 13939 h 41"/>
              <a:gd name="T2" fmla="*/ 729 w 74"/>
              <a:gd name="T3" fmla="*/ 13939 h 41"/>
              <a:gd name="T4" fmla="*/ 0 w 74"/>
              <a:gd name="T5" fmla="*/ 12893 h 41"/>
              <a:gd name="T6" fmla="*/ 1459 w 74"/>
              <a:gd name="T7" fmla="*/ 13939 h 41"/>
              <a:gd name="T8" fmla="*/ 5470 w 74"/>
              <a:gd name="T9" fmla="*/ 5227 h 41"/>
              <a:gd name="T10" fmla="*/ 4741 w 74"/>
              <a:gd name="T11" fmla="*/ 6272 h 41"/>
              <a:gd name="T12" fmla="*/ 5470 w 74"/>
              <a:gd name="T13" fmla="*/ 5227 h 41"/>
              <a:gd name="T14" fmla="*/ 10211 w 74"/>
              <a:gd name="T15" fmla="*/ 3136 h 41"/>
              <a:gd name="T16" fmla="*/ 8388 w 74"/>
              <a:gd name="T17" fmla="*/ 4182 h 41"/>
              <a:gd name="T18" fmla="*/ 10211 w 74"/>
              <a:gd name="T19" fmla="*/ 3136 h 41"/>
              <a:gd name="T20" fmla="*/ 15682 w 74"/>
              <a:gd name="T21" fmla="*/ 2091 h 41"/>
              <a:gd name="T22" fmla="*/ 18599 w 74"/>
              <a:gd name="T23" fmla="*/ 1045 h 41"/>
              <a:gd name="T24" fmla="*/ 22246 w 74"/>
              <a:gd name="T25" fmla="*/ 0 h 41"/>
              <a:gd name="T26" fmla="*/ 18964 w 74"/>
              <a:gd name="T27" fmla="*/ 1045 h 41"/>
              <a:gd name="T28" fmla="*/ 15682 w 74"/>
              <a:gd name="T29" fmla="*/ 3136 h 41"/>
              <a:gd name="T30" fmla="*/ 19329 w 74"/>
              <a:gd name="T31" fmla="*/ 2091 h 41"/>
              <a:gd name="T32" fmla="*/ 12764 w 74"/>
              <a:gd name="T33" fmla="*/ 4182 h 41"/>
              <a:gd name="T34" fmla="*/ 15682 w 74"/>
              <a:gd name="T35" fmla="*/ 3136 h 41"/>
              <a:gd name="T36" fmla="*/ 13494 w 74"/>
              <a:gd name="T37" fmla="*/ 3136 h 41"/>
              <a:gd name="T38" fmla="*/ 15682 w 74"/>
              <a:gd name="T39" fmla="*/ 2091 h 41"/>
              <a:gd name="T40" fmla="*/ 26622 w 74"/>
              <a:gd name="T41" fmla="*/ 1045 h 41"/>
              <a:gd name="T42" fmla="*/ 26622 w 74"/>
              <a:gd name="T43" fmla="*/ 1045 h 41"/>
              <a:gd name="T44" fmla="*/ 26622 w 74"/>
              <a:gd name="T45" fmla="*/ 697 h 41"/>
              <a:gd name="T46" fmla="*/ 22246 w 74"/>
              <a:gd name="T47" fmla="*/ 0 h 41"/>
              <a:gd name="T48" fmla="*/ 24434 w 74"/>
              <a:gd name="T49" fmla="*/ 0 h 41"/>
              <a:gd name="T50" fmla="*/ 26622 w 74"/>
              <a:gd name="T51" fmla="*/ 697 h 41"/>
              <a:gd name="T52" fmla="*/ 26622 w 74"/>
              <a:gd name="T53" fmla="*/ 1045 h 41"/>
              <a:gd name="T54" fmla="*/ 26622 w 74"/>
              <a:gd name="T55" fmla="*/ 1045 h 41"/>
              <a:gd name="T56" fmla="*/ 25528 w 74"/>
              <a:gd name="T57" fmla="*/ 697 h 41"/>
              <a:gd name="T58" fmla="*/ 26622 w 74"/>
              <a:gd name="T59" fmla="*/ 697 h 41"/>
              <a:gd name="T60" fmla="*/ 26622 w 74"/>
              <a:gd name="T61" fmla="*/ 697 h 41"/>
              <a:gd name="T62" fmla="*/ 26622 w 74"/>
              <a:gd name="T63" fmla="*/ 1045 h 41"/>
              <a:gd name="T64" fmla="*/ 26622 w 74"/>
              <a:gd name="T65" fmla="*/ 1045 h 41"/>
              <a:gd name="T66" fmla="*/ 26622 w 74"/>
              <a:gd name="T67" fmla="*/ 1045 h 41"/>
              <a:gd name="T68" fmla="*/ 12764 w 74"/>
              <a:gd name="T69" fmla="*/ 4182 h 41"/>
              <a:gd name="T70" fmla="*/ 6200 w 74"/>
              <a:gd name="T71" fmla="*/ 5924 h 41"/>
              <a:gd name="T72" fmla="*/ 12764 w 74"/>
              <a:gd name="T73" fmla="*/ 4182 h 41"/>
              <a:gd name="T74" fmla="*/ 4012 w 74"/>
              <a:gd name="T75" fmla="*/ 9757 h 41"/>
              <a:gd name="T76" fmla="*/ 3647 w 74"/>
              <a:gd name="T77" fmla="*/ 10105 h 41"/>
              <a:gd name="T78" fmla="*/ 3647 w 74"/>
              <a:gd name="T79" fmla="*/ 10105 h 41"/>
              <a:gd name="T80" fmla="*/ 3647 w 74"/>
              <a:gd name="T81" fmla="*/ 10105 h 41"/>
              <a:gd name="T82" fmla="*/ 2918 w 74"/>
              <a:gd name="T83" fmla="*/ 9757 h 41"/>
              <a:gd name="T84" fmla="*/ 6200 w 74"/>
              <a:gd name="T85" fmla="*/ 5924 h 41"/>
              <a:gd name="T86" fmla="*/ 4012 w 74"/>
              <a:gd name="T87" fmla="*/ 9757 h 41"/>
              <a:gd name="T88" fmla="*/ 4012 w 74"/>
              <a:gd name="T89" fmla="*/ 10802 h 41"/>
              <a:gd name="T90" fmla="*/ 3647 w 74"/>
              <a:gd name="T91" fmla="*/ 10105 h 41"/>
              <a:gd name="T92" fmla="*/ 4012 w 74"/>
              <a:gd name="T93" fmla="*/ 10802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4" h="41">
                <a:moveTo>
                  <a:pt x="4" y="40"/>
                </a:moveTo>
                <a:lnTo>
                  <a:pt x="2" y="40"/>
                </a:lnTo>
                <a:cubicBezTo>
                  <a:pt x="2" y="37"/>
                  <a:pt x="0" y="37"/>
                  <a:pt x="0" y="37"/>
                </a:cubicBezTo>
                <a:cubicBezTo>
                  <a:pt x="2" y="37"/>
                  <a:pt x="2" y="37"/>
                  <a:pt x="4" y="40"/>
                </a:cubicBezTo>
                <a:close/>
                <a:moveTo>
                  <a:pt x="15" y="15"/>
                </a:moveTo>
                <a:cubicBezTo>
                  <a:pt x="15" y="15"/>
                  <a:pt x="14" y="18"/>
                  <a:pt x="13" y="18"/>
                </a:cubicBezTo>
                <a:cubicBezTo>
                  <a:pt x="13" y="15"/>
                  <a:pt x="15" y="15"/>
                  <a:pt x="15" y="15"/>
                </a:cubicBezTo>
                <a:close/>
                <a:moveTo>
                  <a:pt x="28" y="9"/>
                </a:moveTo>
                <a:cubicBezTo>
                  <a:pt x="26" y="9"/>
                  <a:pt x="25" y="12"/>
                  <a:pt x="23" y="12"/>
                </a:cubicBezTo>
                <a:cubicBezTo>
                  <a:pt x="23" y="9"/>
                  <a:pt x="26" y="9"/>
                  <a:pt x="28" y="9"/>
                </a:cubicBezTo>
                <a:close/>
                <a:moveTo>
                  <a:pt x="43" y="6"/>
                </a:moveTo>
                <a:cubicBezTo>
                  <a:pt x="46" y="6"/>
                  <a:pt x="47" y="6"/>
                  <a:pt x="51" y="3"/>
                </a:cubicBezTo>
                <a:lnTo>
                  <a:pt x="61" y="0"/>
                </a:lnTo>
                <a:lnTo>
                  <a:pt x="52" y="3"/>
                </a:lnTo>
                <a:cubicBezTo>
                  <a:pt x="47" y="6"/>
                  <a:pt x="46" y="6"/>
                  <a:pt x="43" y="9"/>
                </a:cubicBezTo>
                <a:cubicBezTo>
                  <a:pt x="46" y="9"/>
                  <a:pt x="49" y="8"/>
                  <a:pt x="53" y="6"/>
                </a:cubicBezTo>
                <a:cubicBezTo>
                  <a:pt x="45" y="10"/>
                  <a:pt x="40" y="12"/>
                  <a:pt x="35" y="12"/>
                </a:cubicBezTo>
                <a:cubicBezTo>
                  <a:pt x="37" y="11"/>
                  <a:pt x="39" y="10"/>
                  <a:pt x="43" y="9"/>
                </a:cubicBezTo>
                <a:lnTo>
                  <a:pt x="37" y="9"/>
                </a:lnTo>
                <a:cubicBezTo>
                  <a:pt x="38" y="9"/>
                  <a:pt x="40" y="9"/>
                  <a:pt x="43" y="6"/>
                </a:cubicBezTo>
                <a:close/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2"/>
                  <a:pt x="73" y="2"/>
                  <a:pt x="73" y="2"/>
                </a:cubicBezTo>
                <a:cubicBezTo>
                  <a:pt x="73" y="0"/>
                  <a:pt x="67" y="0"/>
                  <a:pt x="61" y="0"/>
                </a:cubicBezTo>
                <a:lnTo>
                  <a:pt x="67" y="0"/>
                </a:lnTo>
                <a:cubicBezTo>
                  <a:pt x="72" y="0"/>
                  <a:pt x="73" y="0"/>
                  <a:pt x="73" y="2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2" y="2"/>
                  <a:pt x="71" y="2"/>
                  <a:pt x="70" y="2"/>
                </a:cubicBezTo>
                <a:cubicBezTo>
                  <a:pt x="72" y="2"/>
                  <a:pt x="73" y="2"/>
                  <a:pt x="73" y="2"/>
                </a:cubicBezTo>
                <a:cubicBezTo>
                  <a:pt x="73" y="2"/>
                  <a:pt x="73" y="2"/>
                  <a:pt x="73" y="2"/>
                </a:cubicBezTo>
                <a:cubicBezTo>
                  <a:pt x="73" y="2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lose/>
                <a:moveTo>
                  <a:pt x="35" y="12"/>
                </a:moveTo>
                <a:cubicBezTo>
                  <a:pt x="41" y="12"/>
                  <a:pt x="22" y="14"/>
                  <a:pt x="17" y="17"/>
                </a:cubicBezTo>
                <a:cubicBezTo>
                  <a:pt x="21" y="14"/>
                  <a:pt x="28" y="12"/>
                  <a:pt x="35" y="12"/>
                </a:cubicBezTo>
                <a:close/>
                <a:moveTo>
                  <a:pt x="11" y="28"/>
                </a:moveTo>
                <a:cubicBezTo>
                  <a:pt x="8" y="28"/>
                  <a:pt x="8" y="28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29"/>
                  <a:pt x="10" y="29"/>
                </a:cubicBezTo>
                <a:lnTo>
                  <a:pt x="8" y="28"/>
                </a:lnTo>
                <a:cubicBezTo>
                  <a:pt x="9" y="23"/>
                  <a:pt x="13" y="20"/>
                  <a:pt x="17" y="17"/>
                </a:cubicBezTo>
                <a:cubicBezTo>
                  <a:pt x="13" y="20"/>
                  <a:pt x="11" y="23"/>
                  <a:pt x="11" y="28"/>
                </a:cubicBezTo>
                <a:close/>
                <a:moveTo>
                  <a:pt x="11" y="31"/>
                </a:moveTo>
                <a:cubicBezTo>
                  <a:pt x="10" y="30"/>
                  <a:pt x="10" y="30"/>
                  <a:pt x="10" y="29"/>
                </a:cubicBezTo>
                <a:cubicBezTo>
                  <a:pt x="10" y="29"/>
                  <a:pt x="11" y="30"/>
                  <a:pt x="11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1" name="Freeform 3467">
            <a:extLst>
              <a:ext uri="{FF2B5EF4-FFF2-40B4-BE49-F238E27FC236}">
                <a16:creationId xmlns:a16="http://schemas.microsoft.com/office/drawing/2014/main" id="{9CE153D0-FE18-424F-BC96-EDE60A3F6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636963"/>
            <a:ext cx="22225" cy="14287"/>
          </a:xfrm>
          <a:custGeom>
            <a:avLst/>
            <a:gdLst>
              <a:gd name="T0" fmla="*/ 0 w 62"/>
              <a:gd name="T1" fmla="*/ 13911 h 38"/>
              <a:gd name="T2" fmla="*/ 0 w 62"/>
              <a:gd name="T3" fmla="*/ 11655 h 38"/>
              <a:gd name="T4" fmla="*/ 2868 w 62"/>
              <a:gd name="T5" fmla="*/ 6768 h 38"/>
              <a:gd name="T6" fmla="*/ 2868 w 62"/>
              <a:gd name="T7" fmla="*/ 9023 h 38"/>
              <a:gd name="T8" fmla="*/ 2868 w 62"/>
              <a:gd name="T9" fmla="*/ 10527 h 38"/>
              <a:gd name="T10" fmla="*/ 0 w 62"/>
              <a:gd name="T11" fmla="*/ 13911 h 38"/>
              <a:gd name="T12" fmla="*/ 2868 w 62"/>
              <a:gd name="T13" fmla="*/ 6768 h 38"/>
              <a:gd name="T14" fmla="*/ 2868 w 62"/>
              <a:gd name="T15" fmla="*/ 6768 h 38"/>
              <a:gd name="T16" fmla="*/ 2868 w 62"/>
              <a:gd name="T17" fmla="*/ 6768 h 38"/>
              <a:gd name="T18" fmla="*/ 2868 w 62"/>
              <a:gd name="T19" fmla="*/ 6768 h 38"/>
              <a:gd name="T20" fmla="*/ 4660 w 62"/>
              <a:gd name="T21" fmla="*/ 6768 h 38"/>
              <a:gd name="T22" fmla="*/ 2868 w 62"/>
              <a:gd name="T23" fmla="*/ 6768 h 38"/>
              <a:gd name="T24" fmla="*/ 8962 w 62"/>
              <a:gd name="T25" fmla="*/ 3760 h 38"/>
              <a:gd name="T26" fmla="*/ 8245 w 62"/>
              <a:gd name="T27" fmla="*/ 4512 h 38"/>
              <a:gd name="T28" fmla="*/ 6811 w 62"/>
              <a:gd name="T29" fmla="*/ 4512 h 38"/>
              <a:gd name="T30" fmla="*/ 5377 w 62"/>
              <a:gd name="T31" fmla="*/ 5640 h 38"/>
              <a:gd name="T32" fmla="*/ 4660 w 62"/>
              <a:gd name="T33" fmla="*/ 6768 h 38"/>
              <a:gd name="T34" fmla="*/ 8962 w 62"/>
              <a:gd name="T35" fmla="*/ 3760 h 38"/>
              <a:gd name="T36" fmla="*/ 8962 w 62"/>
              <a:gd name="T37" fmla="*/ 3760 h 38"/>
              <a:gd name="T38" fmla="*/ 8962 w 62"/>
              <a:gd name="T39" fmla="*/ 3760 h 38"/>
              <a:gd name="T40" fmla="*/ 10037 w 62"/>
              <a:gd name="T41" fmla="*/ 3384 h 38"/>
              <a:gd name="T42" fmla="*/ 11113 w 62"/>
              <a:gd name="T43" fmla="*/ 3384 h 38"/>
              <a:gd name="T44" fmla="*/ 8962 w 62"/>
              <a:gd name="T45" fmla="*/ 3760 h 38"/>
              <a:gd name="T46" fmla="*/ 10037 w 62"/>
              <a:gd name="T47" fmla="*/ 3384 h 38"/>
              <a:gd name="T48" fmla="*/ 12546 w 62"/>
              <a:gd name="T49" fmla="*/ 3384 h 38"/>
              <a:gd name="T50" fmla="*/ 11113 w 62"/>
              <a:gd name="T51" fmla="*/ 3384 h 38"/>
              <a:gd name="T52" fmla="*/ 21150 w 62"/>
              <a:gd name="T53" fmla="*/ 376 h 38"/>
              <a:gd name="T54" fmla="*/ 19716 w 62"/>
              <a:gd name="T55" fmla="*/ 1128 h 38"/>
              <a:gd name="T56" fmla="*/ 15414 w 62"/>
              <a:gd name="T57" fmla="*/ 3384 h 38"/>
              <a:gd name="T58" fmla="*/ 13263 w 62"/>
              <a:gd name="T59" fmla="*/ 3384 h 38"/>
              <a:gd name="T60" fmla="*/ 12546 w 62"/>
              <a:gd name="T61" fmla="*/ 3384 h 38"/>
              <a:gd name="T62" fmla="*/ 21867 w 62"/>
              <a:gd name="T63" fmla="*/ 0 h 38"/>
              <a:gd name="T64" fmla="*/ 21150 w 62"/>
              <a:gd name="T65" fmla="*/ 376 h 38"/>
              <a:gd name="T66" fmla="*/ 21867 w 62"/>
              <a:gd name="T67" fmla="*/ 0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2" h="38">
                <a:moveTo>
                  <a:pt x="0" y="37"/>
                </a:moveTo>
                <a:lnTo>
                  <a:pt x="0" y="31"/>
                </a:lnTo>
                <a:cubicBezTo>
                  <a:pt x="1" y="25"/>
                  <a:pt x="4" y="21"/>
                  <a:pt x="8" y="18"/>
                </a:cubicBezTo>
                <a:lnTo>
                  <a:pt x="8" y="24"/>
                </a:lnTo>
                <a:lnTo>
                  <a:pt x="8" y="28"/>
                </a:lnTo>
                <a:lnTo>
                  <a:pt x="0" y="37"/>
                </a:lnTo>
                <a:close/>
                <a:moveTo>
                  <a:pt x="8" y="18"/>
                </a:moveTo>
                <a:lnTo>
                  <a:pt x="8" y="18"/>
                </a:lnTo>
                <a:cubicBezTo>
                  <a:pt x="8" y="18"/>
                  <a:pt x="8" y="18"/>
                  <a:pt x="8" y="18"/>
                </a:cubicBezTo>
                <a:close/>
                <a:moveTo>
                  <a:pt x="13" y="18"/>
                </a:moveTo>
                <a:lnTo>
                  <a:pt x="8" y="18"/>
                </a:lnTo>
                <a:cubicBezTo>
                  <a:pt x="13" y="14"/>
                  <a:pt x="19" y="11"/>
                  <a:pt x="25" y="10"/>
                </a:cubicBezTo>
                <a:cubicBezTo>
                  <a:pt x="24" y="10"/>
                  <a:pt x="24" y="11"/>
                  <a:pt x="23" y="12"/>
                </a:cubicBezTo>
                <a:lnTo>
                  <a:pt x="19" y="12"/>
                </a:lnTo>
                <a:cubicBezTo>
                  <a:pt x="19" y="12"/>
                  <a:pt x="17" y="15"/>
                  <a:pt x="15" y="15"/>
                </a:cubicBezTo>
                <a:cubicBezTo>
                  <a:pt x="15" y="15"/>
                  <a:pt x="14" y="15"/>
                  <a:pt x="13" y="18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8" y="9"/>
                </a:moveTo>
                <a:lnTo>
                  <a:pt x="31" y="9"/>
                </a:lnTo>
                <a:cubicBezTo>
                  <a:pt x="29" y="9"/>
                  <a:pt x="27" y="9"/>
                  <a:pt x="25" y="10"/>
                </a:cubicBezTo>
                <a:cubicBezTo>
                  <a:pt x="26" y="9"/>
                  <a:pt x="27" y="9"/>
                  <a:pt x="28" y="9"/>
                </a:cubicBezTo>
                <a:close/>
                <a:moveTo>
                  <a:pt x="35" y="9"/>
                </a:moveTo>
                <a:lnTo>
                  <a:pt x="31" y="9"/>
                </a:lnTo>
                <a:cubicBezTo>
                  <a:pt x="36" y="6"/>
                  <a:pt x="49" y="4"/>
                  <a:pt x="59" y="1"/>
                </a:cubicBezTo>
                <a:cubicBezTo>
                  <a:pt x="58" y="2"/>
                  <a:pt x="57" y="3"/>
                  <a:pt x="55" y="3"/>
                </a:cubicBezTo>
                <a:cubicBezTo>
                  <a:pt x="51" y="3"/>
                  <a:pt x="46" y="6"/>
                  <a:pt x="43" y="9"/>
                </a:cubicBezTo>
                <a:lnTo>
                  <a:pt x="37" y="9"/>
                </a:lnTo>
                <a:lnTo>
                  <a:pt x="35" y="9"/>
                </a:lnTo>
                <a:close/>
                <a:moveTo>
                  <a:pt x="61" y="0"/>
                </a:moveTo>
                <a:cubicBezTo>
                  <a:pt x="60" y="0"/>
                  <a:pt x="60" y="1"/>
                  <a:pt x="59" y="1"/>
                </a:cubicBezTo>
                <a:cubicBezTo>
                  <a:pt x="60" y="0"/>
                  <a:pt x="60" y="0"/>
                  <a:pt x="61" y="0"/>
                </a:cubicBezTo>
                <a:close/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2" name="Freeform 3468">
            <a:extLst>
              <a:ext uri="{FF2B5EF4-FFF2-40B4-BE49-F238E27FC236}">
                <a16:creationId xmlns:a16="http://schemas.microsoft.com/office/drawing/2014/main" id="{1EA7ED4F-8084-F940-AC73-50BCAE21B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636963"/>
            <a:ext cx="22225" cy="11112"/>
          </a:xfrm>
          <a:custGeom>
            <a:avLst/>
            <a:gdLst>
              <a:gd name="T0" fmla="*/ 0 w 62"/>
              <a:gd name="T1" fmla="*/ 10765 h 32"/>
              <a:gd name="T2" fmla="*/ 717 w 62"/>
              <a:gd name="T3" fmla="*/ 9029 h 32"/>
              <a:gd name="T4" fmla="*/ 0 w 62"/>
              <a:gd name="T5" fmla="*/ 10765 h 32"/>
              <a:gd name="T6" fmla="*/ 2868 w 62"/>
              <a:gd name="T7" fmla="*/ 6251 h 32"/>
              <a:gd name="T8" fmla="*/ 2868 w 62"/>
              <a:gd name="T9" fmla="*/ 6598 h 32"/>
              <a:gd name="T10" fmla="*/ 717 w 62"/>
              <a:gd name="T11" fmla="*/ 9029 h 32"/>
              <a:gd name="T12" fmla="*/ 2868 w 62"/>
              <a:gd name="T13" fmla="*/ 6251 h 32"/>
              <a:gd name="T14" fmla="*/ 2868 w 62"/>
              <a:gd name="T15" fmla="*/ 6251 h 32"/>
              <a:gd name="T16" fmla="*/ 2868 w 62"/>
              <a:gd name="T17" fmla="*/ 6251 h 32"/>
              <a:gd name="T18" fmla="*/ 5735 w 62"/>
              <a:gd name="T19" fmla="*/ 4167 h 32"/>
              <a:gd name="T20" fmla="*/ 3226 w 62"/>
              <a:gd name="T21" fmla="*/ 6251 h 32"/>
              <a:gd name="T22" fmla="*/ 2868 w 62"/>
              <a:gd name="T23" fmla="*/ 6251 h 32"/>
              <a:gd name="T24" fmla="*/ 8603 w 62"/>
              <a:gd name="T25" fmla="*/ 3473 h 32"/>
              <a:gd name="T26" fmla="*/ 10037 w 62"/>
              <a:gd name="T27" fmla="*/ 3125 h 32"/>
              <a:gd name="T28" fmla="*/ 9679 w 62"/>
              <a:gd name="T29" fmla="*/ 3473 h 32"/>
              <a:gd name="T30" fmla="*/ 10754 w 62"/>
              <a:gd name="T31" fmla="*/ 3125 h 32"/>
              <a:gd name="T32" fmla="*/ 11113 w 62"/>
              <a:gd name="T33" fmla="*/ 3125 h 32"/>
              <a:gd name="T34" fmla="*/ 10754 w 62"/>
              <a:gd name="T35" fmla="*/ 3125 h 32"/>
              <a:gd name="T36" fmla="*/ 11113 w 62"/>
              <a:gd name="T37" fmla="*/ 3125 h 32"/>
              <a:gd name="T38" fmla="*/ 9679 w 62"/>
              <a:gd name="T39" fmla="*/ 3473 h 32"/>
              <a:gd name="T40" fmla="*/ 8245 w 62"/>
              <a:gd name="T41" fmla="*/ 4167 h 32"/>
              <a:gd name="T42" fmla="*/ 8603 w 62"/>
              <a:gd name="T43" fmla="*/ 3473 h 32"/>
              <a:gd name="T44" fmla="*/ 5735 w 62"/>
              <a:gd name="T45" fmla="*/ 4167 h 32"/>
              <a:gd name="T46" fmla="*/ 8603 w 62"/>
              <a:gd name="T47" fmla="*/ 3473 h 32"/>
              <a:gd name="T48" fmla="*/ 16490 w 62"/>
              <a:gd name="T49" fmla="*/ 1042 h 32"/>
              <a:gd name="T50" fmla="*/ 20074 w 62"/>
              <a:gd name="T51" fmla="*/ 347 h 32"/>
              <a:gd name="T52" fmla="*/ 18282 w 62"/>
              <a:gd name="T53" fmla="*/ 1042 h 32"/>
              <a:gd name="T54" fmla="*/ 21867 w 62"/>
              <a:gd name="T55" fmla="*/ 0 h 32"/>
              <a:gd name="T56" fmla="*/ 18640 w 62"/>
              <a:gd name="T57" fmla="*/ 1042 h 32"/>
              <a:gd name="T58" fmla="*/ 17565 w 62"/>
              <a:gd name="T59" fmla="*/ 1389 h 32"/>
              <a:gd name="T60" fmla="*/ 17923 w 62"/>
              <a:gd name="T61" fmla="*/ 1042 h 32"/>
              <a:gd name="T62" fmla="*/ 16490 w 62"/>
              <a:gd name="T63" fmla="*/ 2084 h 32"/>
              <a:gd name="T64" fmla="*/ 16848 w 62"/>
              <a:gd name="T65" fmla="*/ 1736 h 32"/>
              <a:gd name="T66" fmla="*/ 15414 w 62"/>
              <a:gd name="T67" fmla="*/ 3125 h 32"/>
              <a:gd name="T68" fmla="*/ 13263 w 62"/>
              <a:gd name="T69" fmla="*/ 3125 h 32"/>
              <a:gd name="T70" fmla="*/ 15414 w 62"/>
              <a:gd name="T71" fmla="*/ 2084 h 32"/>
              <a:gd name="T72" fmla="*/ 11113 w 62"/>
              <a:gd name="T73" fmla="*/ 3125 h 32"/>
              <a:gd name="T74" fmla="*/ 16490 w 62"/>
              <a:gd name="T75" fmla="*/ 1042 h 32"/>
              <a:gd name="T76" fmla="*/ 21508 w 62"/>
              <a:gd name="T77" fmla="*/ 0 h 32"/>
              <a:gd name="T78" fmla="*/ 20074 w 62"/>
              <a:gd name="T79" fmla="*/ 347 h 32"/>
              <a:gd name="T80" fmla="*/ 21508 w 62"/>
              <a:gd name="T81" fmla="*/ 0 h 32"/>
              <a:gd name="T82" fmla="*/ 16848 w 62"/>
              <a:gd name="T83" fmla="*/ 1736 h 32"/>
              <a:gd name="T84" fmla="*/ 17565 w 62"/>
              <a:gd name="T85" fmla="*/ 1389 h 32"/>
              <a:gd name="T86" fmla="*/ 16848 w 62"/>
              <a:gd name="T87" fmla="*/ 1736 h 32"/>
              <a:gd name="T88" fmla="*/ 6094 w 62"/>
              <a:gd name="T89" fmla="*/ 4862 h 32"/>
              <a:gd name="T90" fmla="*/ 6811 w 62"/>
              <a:gd name="T91" fmla="*/ 4167 h 32"/>
              <a:gd name="T92" fmla="*/ 6094 w 62"/>
              <a:gd name="T93" fmla="*/ 4862 h 32"/>
              <a:gd name="T94" fmla="*/ 4660 w 62"/>
              <a:gd name="T95" fmla="*/ 6251 h 32"/>
              <a:gd name="T96" fmla="*/ 5377 w 62"/>
              <a:gd name="T97" fmla="*/ 5209 h 32"/>
              <a:gd name="T98" fmla="*/ 4660 w 62"/>
              <a:gd name="T99" fmla="*/ 6251 h 3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2" h="32">
                <a:moveTo>
                  <a:pt x="0" y="31"/>
                </a:moveTo>
                <a:cubicBezTo>
                  <a:pt x="0" y="29"/>
                  <a:pt x="1" y="27"/>
                  <a:pt x="2" y="26"/>
                </a:cubicBezTo>
                <a:cubicBezTo>
                  <a:pt x="1" y="27"/>
                  <a:pt x="0" y="29"/>
                  <a:pt x="0" y="31"/>
                </a:cubicBezTo>
                <a:close/>
                <a:moveTo>
                  <a:pt x="8" y="18"/>
                </a:moveTo>
                <a:lnTo>
                  <a:pt x="8" y="19"/>
                </a:lnTo>
                <a:cubicBezTo>
                  <a:pt x="6" y="20"/>
                  <a:pt x="3" y="23"/>
                  <a:pt x="2" y="26"/>
                </a:cubicBezTo>
                <a:cubicBezTo>
                  <a:pt x="3" y="23"/>
                  <a:pt x="6" y="20"/>
                  <a:pt x="8" y="18"/>
                </a:cubicBezTo>
                <a:close/>
                <a:moveTo>
                  <a:pt x="8" y="18"/>
                </a:moveTo>
                <a:lnTo>
                  <a:pt x="8" y="18"/>
                </a:lnTo>
                <a:cubicBezTo>
                  <a:pt x="11" y="15"/>
                  <a:pt x="14" y="14"/>
                  <a:pt x="16" y="12"/>
                </a:cubicBezTo>
                <a:cubicBezTo>
                  <a:pt x="14" y="14"/>
                  <a:pt x="11" y="16"/>
                  <a:pt x="9" y="18"/>
                </a:cubicBezTo>
                <a:cubicBezTo>
                  <a:pt x="8" y="18"/>
                  <a:pt x="8" y="18"/>
                  <a:pt x="8" y="18"/>
                </a:cubicBezTo>
                <a:close/>
                <a:moveTo>
                  <a:pt x="24" y="10"/>
                </a:moveTo>
                <a:cubicBezTo>
                  <a:pt x="25" y="9"/>
                  <a:pt x="27" y="9"/>
                  <a:pt x="28" y="9"/>
                </a:cubicBezTo>
                <a:cubicBezTo>
                  <a:pt x="27" y="9"/>
                  <a:pt x="27" y="9"/>
                  <a:pt x="27" y="10"/>
                </a:cubicBezTo>
                <a:cubicBezTo>
                  <a:pt x="28" y="9"/>
                  <a:pt x="29" y="9"/>
                  <a:pt x="30" y="9"/>
                </a:cubicBezTo>
                <a:lnTo>
                  <a:pt x="31" y="9"/>
                </a:lnTo>
                <a:lnTo>
                  <a:pt x="30" y="9"/>
                </a:lnTo>
                <a:lnTo>
                  <a:pt x="31" y="9"/>
                </a:lnTo>
                <a:cubicBezTo>
                  <a:pt x="29" y="9"/>
                  <a:pt x="28" y="9"/>
                  <a:pt x="27" y="10"/>
                </a:cubicBezTo>
                <a:cubicBezTo>
                  <a:pt x="26" y="10"/>
                  <a:pt x="24" y="12"/>
                  <a:pt x="23" y="12"/>
                </a:cubicBezTo>
                <a:cubicBezTo>
                  <a:pt x="23" y="11"/>
                  <a:pt x="23" y="11"/>
                  <a:pt x="24" y="10"/>
                </a:cubicBezTo>
                <a:cubicBezTo>
                  <a:pt x="21" y="10"/>
                  <a:pt x="19" y="11"/>
                  <a:pt x="16" y="12"/>
                </a:cubicBezTo>
                <a:cubicBezTo>
                  <a:pt x="19" y="11"/>
                  <a:pt x="22" y="10"/>
                  <a:pt x="24" y="10"/>
                </a:cubicBezTo>
                <a:close/>
                <a:moveTo>
                  <a:pt x="46" y="3"/>
                </a:moveTo>
                <a:cubicBezTo>
                  <a:pt x="49" y="3"/>
                  <a:pt x="52" y="2"/>
                  <a:pt x="56" y="1"/>
                </a:cubicBezTo>
                <a:cubicBezTo>
                  <a:pt x="54" y="1"/>
                  <a:pt x="53" y="2"/>
                  <a:pt x="51" y="3"/>
                </a:cubicBezTo>
                <a:lnTo>
                  <a:pt x="61" y="0"/>
                </a:lnTo>
                <a:lnTo>
                  <a:pt x="52" y="3"/>
                </a:lnTo>
                <a:cubicBezTo>
                  <a:pt x="51" y="3"/>
                  <a:pt x="50" y="4"/>
                  <a:pt x="49" y="4"/>
                </a:cubicBezTo>
                <a:cubicBezTo>
                  <a:pt x="49" y="4"/>
                  <a:pt x="50" y="3"/>
                  <a:pt x="50" y="3"/>
                </a:cubicBezTo>
                <a:cubicBezTo>
                  <a:pt x="49" y="4"/>
                  <a:pt x="48" y="5"/>
                  <a:pt x="46" y="6"/>
                </a:cubicBezTo>
                <a:cubicBezTo>
                  <a:pt x="46" y="6"/>
                  <a:pt x="47" y="5"/>
                  <a:pt x="47" y="5"/>
                </a:cubicBezTo>
                <a:cubicBezTo>
                  <a:pt x="46" y="6"/>
                  <a:pt x="45" y="7"/>
                  <a:pt x="43" y="9"/>
                </a:cubicBezTo>
                <a:lnTo>
                  <a:pt x="37" y="9"/>
                </a:lnTo>
                <a:cubicBezTo>
                  <a:pt x="39" y="9"/>
                  <a:pt x="40" y="9"/>
                  <a:pt x="43" y="6"/>
                </a:cubicBezTo>
                <a:cubicBezTo>
                  <a:pt x="38" y="7"/>
                  <a:pt x="35" y="9"/>
                  <a:pt x="31" y="9"/>
                </a:cubicBezTo>
                <a:cubicBezTo>
                  <a:pt x="35" y="6"/>
                  <a:pt x="40" y="6"/>
                  <a:pt x="46" y="3"/>
                </a:cubicBezTo>
                <a:close/>
                <a:moveTo>
                  <a:pt x="60" y="0"/>
                </a:moveTo>
                <a:cubicBezTo>
                  <a:pt x="59" y="0"/>
                  <a:pt x="57" y="0"/>
                  <a:pt x="56" y="1"/>
                </a:cubicBezTo>
                <a:cubicBezTo>
                  <a:pt x="57" y="0"/>
                  <a:pt x="59" y="0"/>
                  <a:pt x="60" y="0"/>
                </a:cubicBezTo>
                <a:close/>
                <a:moveTo>
                  <a:pt x="47" y="5"/>
                </a:moveTo>
                <a:cubicBezTo>
                  <a:pt x="48" y="5"/>
                  <a:pt x="48" y="5"/>
                  <a:pt x="49" y="4"/>
                </a:cubicBezTo>
                <a:cubicBezTo>
                  <a:pt x="48" y="5"/>
                  <a:pt x="48" y="5"/>
                  <a:pt x="47" y="5"/>
                </a:cubicBezTo>
                <a:close/>
                <a:moveTo>
                  <a:pt x="17" y="14"/>
                </a:moveTo>
                <a:cubicBezTo>
                  <a:pt x="18" y="14"/>
                  <a:pt x="19" y="12"/>
                  <a:pt x="19" y="12"/>
                </a:cubicBezTo>
                <a:cubicBezTo>
                  <a:pt x="19" y="13"/>
                  <a:pt x="18" y="14"/>
                  <a:pt x="17" y="14"/>
                </a:cubicBezTo>
                <a:close/>
                <a:moveTo>
                  <a:pt x="13" y="18"/>
                </a:moveTo>
                <a:cubicBezTo>
                  <a:pt x="13" y="15"/>
                  <a:pt x="15" y="15"/>
                  <a:pt x="15" y="15"/>
                </a:cubicBezTo>
                <a:cubicBezTo>
                  <a:pt x="15" y="16"/>
                  <a:pt x="14" y="18"/>
                  <a:pt x="13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3" name="Freeform 3469">
            <a:extLst>
              <a:ext uri="{FF2B5EF4-FFF2-40B4-BE49-F238E27FC236}">
                <a16:creationId xmlns:a16="http://schemas.microsoft.com/office/drawing/2014/main" id="{42FBE33B-862D-6642-978B-89A929FA2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657600"/>
            <a:ext cx="41275" cy="7938"/>
          </a:xfrm>
          <a:custGeom>
            <a:avLst/>
            <a:gdLst>
              <a:gd name="T0" fmla="*/ 19381 w 115"/>
              <a:gd name="T1" fmla="*/ 4330 h 22"/>
              <a:gd name="T2" fmla="*/ 1436 w 115"/>
              <a:gd name="T3" fmla="*/ 7577 h 22"/>
              <a:gd name="T4" fmla="*/ 1077 w 115"/>
              <a:gd name="T5" fmla="*/ 4330 h 22"/>
              <a:gd name="T6" fmla="*/ 0 w 115"/>
              <a:gd name="T7" fmla="*/ 2165 h 22"/>
              <a:gd name="T8" fmla="*/ 19381 w 115"/>
              <a:gd name="T9" fmla="*/ 0 h 22"/>
              <a:gd name="T10" fmla="*/ 40916 w 115"/>
              <a:gd name="T11" fmla="*/ 2165 h 22"/>
              <a:gd name="T12" fmla="*/ 39122 w 115"/>
              <a:gd name="T13" fmla="*/ 4330 h 22"/>
              <a:gd name="T14" fmla="*/ 38404 w 115"/>
              <a:gd name="T15" fmla="*/ 7577 h 22"/>
              <a:gd name="T16" fmla="*/ 19381 w 115"/>
              <a:gd name="T17" fmla="*/ 4330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5" h="22">
                <a:moveTo>
                  <a:pt x="54" y="12"/>
                </a:moveTo>
                <a:cubicBezTo>
                  <a:pt x="36" y="15"/>
                  <a:pt x="18" y="18"/>
                  <a:pt x="4" y="21"/>
                </a:cubicBezTo>
                <a:cubicBezTo>
                  <a:pt x="5" y="20"/>
                  <a:pt x="4" y="15"/>
                  <a:pt x="3" y="12"/>
                </a:cubicBezTo>
                <a:cubicBezTo>
                  <a:pt x="1" y="9"/>
                  <a:pt x="0" y="6"/>
                  <a:pt x="0" y="6"/>
                </a:cubicBezTo>
                <a:cubicBezTo>
                  <a:pt x="13" y="3"/>
                  <a:pt x="33" y="0"/>
                  <a:pt x="54" y="0"/>
                </a:cubicBezTo>
                <a:cubicBezTo>
                  <a:pt x="77" y="0"/>
                  <a:pt x="100" y="3"/>
                  <a:pt x="114" y="6"/>
                </a:cubicBezTo>
                <a:cubicBezTo>
                  <a:pt x="114" y="6"/>
                  <a:pt x="110" y="9"/>
                  <a:pt x="109" y="12"/>
                </a:cubicBezTo>
                <a:cubicBezTo>
                  <a:pt x="107" y="15"/>
                  <a:pt x="107" y="21"/>
                  <a:pt x="107" y="21"/>
                </a:cubicBezTo>
                <a:cubicBezTo>
                  <a:pt x="94" y="18"/>
                  <a:pt x="74" y="15"/>
                  <a:pt x="54" y="12"/>
                </a:cubicBez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4" name="Freeform 3470">
            <a:extLst>
              <a:ext uri="{FF2B5EF4-FFF2-40B4-BE49-F238E27FC236}">
                <a16:creationId xmlns:a16="http://schemas.microsoft.com/office/drawing/2014/main" id="{C29E2C2C-1902-254E-8E15-443335806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657600"/>
            <a:ext cx="41275" cy="7938"/>
          </a:xfrm>
          <a:custGeom>
            <a:avLst/>
            <a:gdLst>
              <a:gd name="T0" fmla="*/ 1448 w 114"/>
              <a:gd name="T1" fmla="*/ 7577 h 22"/>
              <a:gd name="T2" fmla="*/ 1086 w 114"/>
              <a:gd name="T3" fmla="*/ 4330 h 22"/>
              <a:gd name="T4" fmla="*/ 0 w 114"/>
              <a:gd name="T5" fmla="*/ 2165 h 22"/>
              <a:gd name="T6" fmla="*/ 1448 w 114"/>
              <a:gd name="T7" fmla="*/ 4330 h 22"/>
              <a:gd name="T8" fmla="*/ 1810 w 114"/>
              <a:gd name="T9" fmla="*/ 7216 h 22"/>
              <a:gd name="T10" fmla="*/ 1448 w 114"/>
              <a:gd name="T11" fmla="*/ 7577 h 22"/>
              <a:gd name="T12" fmla="*/ 1810 w 114"/>
              <a:gd name="T13" fmla="*/ 7577 h 22"/>
              <a:gd name="T14" fmla="*/ 1810 w 114"/>
              <a:gd name="T15" fmla="*/ 7216 h 22"/>
              <a:gd name="T16" fmla="*/ 2896 w 114"/>
              <a:gd name="T17" fmla="*/ 6856 h 22"/>
              <a:gd name="T18" fmla="*/ 1810 w 114"/>
              <a:gd name="T19" fmla="*/ 7577 h 22"/>
              <a:gd name="T20" fmla="*/ 19551 w 114"/>
              <a:gd name="T21" fmla="*/ 4330 h 22"/>
              <a:gd name="T22" fmla="*/ 38741 w 114"/>
              <a:gd name="T23" fmla="*/ 7577 h 22"/>
              <a:gd name="T24" fmla="*/ 2896 w 114"/>
              <a:gd name="T25" fmla="*/ 6856 h 22"/>
              <a:gd name="T26" fmla="*/ 19551 w 114"/>
              <a:gd name="T27" fmla="*/ 4330 h 22"/>
              <a:gd name="T28" fmla="*/ 19551 w 114"/>
              <a:gd name="T29" fmla="*/ 0 h 22"/>
              <a:gd name="T30" fmla="*/ 40913 w 114"/>
              <a:gd name="T31" fmla="*/ 2165 h 22"/>
              <a:gd name="T32" fmla="*/ 2534 w 114"/>
              <a:gd name="T33" fmla="*/ 1443 h 22"/>
              <a:gd name="T34" fmla="*/ 19551 w 114"/>
              <a:gd name="T35" fmla="*/ 0 h 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4" h="22">
                <a:moveTo>
                  <a:pt x="4" y="21"/>
                </a:moveTo>
                <a:lnTo>
                  <a:pt x="3" y="12"/>
                </a:lnTo>
                <a:cubicBezTo>
                  <a:pt x="1" y="9"/>
                  <a:pt x="0" y="6"/>
                  <a:pt x="0" y="6"/>
                </a:cubicBezTo>
                <a:cubicBezTo>
                  <a:pt x="0" y="6"/>
                  <a:pt x="1" y="9"/>
                  <a:pt x="4" y="12"/>
                </a:cubicBezTo>
                <a:cubicBezTo>
                  <a:pt x="4" y="16"/>
                  <a:pt x="5" y="19"/>
                  <a:pt x="5" y="20"/>
                </a:cubicBezTo>
                <a:cubicBezTo>
                  <a:pt x="5" y="20"/>
                  <a:pt x="4" y="20"/>
                  <a:pt x="4" y="21"/>
                </a:cubicBezTo>
                <a:close/>
                <a:moveTo>
                  <a:pt x="5" y="21"/>
                </a:moveTo>
                <a:cubicBezTo>
                  <a:pt x="5" y="20"/>
                  <a:pt x="5" y="20"/>
                  <a:pt x="5" y="20"/>
                </a:cubicBezTo>
                <a:cubicBezTo>
                  <a:pt x="6" y="20"/>
                  <a:pt x="7" y="20"/>
                  <a:pt x="8" y="19"/>
                </a:cubicBezTo>
                <a:cubicBezTo>
                  <a:pt x="7" y="20"/>
                  <a:pt x="6" y="20"/>
                  <a:pt x="5" y="21"/>
                </a:cubicBezTo>
                <a:close/>
                <a:moveTo>
                  <a:pt x="54" y="12"/>
                </a:moveTo>
                <a:cubicBezTo>
                  <a:pt x="72" y="12"/>
                  <a:pt x="94" y="15"/>
                  <a:pt x="107" y="21"/>
                </a:cubicBezTo>
                <a:cubicBezTo>
                  <a:pt x="83" y="12"/>
                  <a:pt x="35" y="12"/>
                  <a:pt x="8" y="19"/>
                </a:cubicBezTo>
                <a:cubicBezTo>
                  <a:pt x="20" y="14"/>
                  <a:pt x="37" y="12"/>
                  <a:pt x="54" y="12"/>
                </a:cubicBezTo>
                <a:close/>
                <a:moveTo>
                  <a:pt x="54" y="0"/>
                </a:moveTo>
                <a:cubicBezTo>
                  <a:pt x="76" y="0"/>
                  <a:pt x="100" y="3"/>
                  <a:pt x="113" y="6"/>
                </a:cubicBezTo>
                <a:cubicBezTo>
                  <a:pt x="85" y="0"/>
                  <a:pt x="37" y="0"/>
                  <a:pt x="7" y="4"/>
                </a:cubicBezTo>
                <a:cubicBezTo>
                  <a:pt x="21" y="2"/>
                  <a:pt x="39" y="0"/>
                  <a:pt x="5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5" name="Freeform 3471">
            <a:extLst>
              <a:ext uri="{FF2B5EF4-FFF2-40B4-BE49-F238E27FC236}">
                <a16:creationId xmlns:a16="http://schemas.microsoft.com/office/drawing/2014/main" id="{0E89EF51-D2E6-BD46-A5EC-9FDEBEEC8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656013"/>
            <a:ext cx="42862" cy="4762"/>
          </a:xfrm>
          <a:custGeom>
            <a:avLst/>
            <a:gdLst>
              <a:gd name="T0" fmla="*/ 20341 w 118"/>
              <a:gd name="T1" fmla="*/ 1099 h 13"/>
              <a:gd name="T2" fmla="*/ 726 w 118"/>
              <a:gd name="T3" fmla="*/ 4396 h 13"/>
              <a:gd name="T4" fmla="*/ 726 w 118"/>
              <a:gd name="T5" fmla="*/ 3297 h 13"/>
              <a:gd name="T6" fmla="*/ 726 w 118"/>
              <a:gd name="T7" fmla="*/ 2198 h 13"/>
              <a:gd name="T8" fmla="*/ 20341 w 118"/>
              <a:gd name="T9" fmla="*/ 0 h 13"/>
              <a:gd name="T10" fmla="*/ 41409 w 118"/>
              <a:gd name="T11" fmla="*/ 2198 h 13"/>
              <a:gd name="T12" fmla="*/ 42136 w 118"/>
              <a:gd name="T13" fmla="*/ 3297 h 13"/>
              <a:gd name="T14" fmla="*/ 41409 w 118"/>
              <a:gd name="T15" fmla="*/ 4396 h 13"/>
              <a:gd name="T16" fmla="*/ 20341 w 118"/>
              <a:gd name="T17" fmla="*/ 109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8" h="13">
                <a:moveTo>
                  <a:pt x="56" y="3"/>
                </a:moveTo>
                <a:cubicBezTo>
                  <a:pt x="35" y="3"/>
                  <a:pt x="17" y="6"/>
                  <a:pt x="2" y="12"/>
                </a:cubicBezTo>
                <a:cubicBezTo>
                  <a:pt x="2" y="12"/>
                  <a:pt x="2" y="12"/>
                  <a:pt x="2" y="9"/>
                </a:cubicBezTo>
                <a:cubicBezTo>
                  <a:pt x="0" y="9"/>
                  <a:pt x="2" y="9"/>
                  <a:pt x="2" y="6"/>
                </a:cubicBezTo>
                <a:cubicBezTo>
                  <a:pt x="15" y="3"/>
                  <a:pt x="35" y="0"/>
                  <a:pt x="56" y="0"/>
                </a:cubicBezTo>
                <a:cubicBezTo>
                  <a:pt x="79" y="0"/>
                  <a:pt x="102" y="3"/>
                  <a:pt x="114" y="6"/>
                </a:cubicBezTo>
                <a:cubicBezTo>
                  <a:pt x="116" y="9"/>
                  <a:pt x="117" y="9"/>
                  <a:pt x="116" y="9"/>
                </a:cubicBezTo>
                <a:cubicBezTo>
                  <a:pt x="116" y="12"/>
                  <a:pt x="114" y="12"/>
                  <a:pt x="114" y="12"/>
                </a:cubicBezTo>
                <a:cubicBezTo>
                  <a:pt x="100" y="6"/>
                  <a:pt x="79" y="3"/>
                  <a:pt x="56" y="3"/>
                </a:cubicBez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6" name="Freeform 3472">
            <a:extLst>
              <a:ext uri="{FF2B5EF4-FFF2-40B4-BE49-F238E27FC236}">
                <a16:creationId xmlns:a16="http://schemas.microsoft.com/office/drawing/2014/main" id="{C8C40C11-1A7D-3A4A-BE7B-23216BA0B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656013"/>
            <a:ext cx="42862" cy="4762"/>
          </a:xfrm>
          <a:custGeom>
            <a:avLst/>
            <a:gdLst>
              <a:gd name="T0" fmla="*/ 41409 w 118"/>
              <a:gd name="T1" fmla="*/ 4396 h 13"/>
              <a:gd name="T2" fmla="*/ 20341 w 118"/>
              <a:gd name="T3" fmla="*/ 1099 h 13"/>
              <a:gd name="T4" fmla="*/ 41409 w 118"/>
              <a:gd name="T5" fmla="*/ 3297 h 13"/>
              <a:gd name="T6" fmla="*/ 41409 w 118"/>
              <a:gd name="T7" fmla="*/ 4396 h 13"/>
              <a:gd name="T8" fmla="*/ 42136 w 118"/>
              <a:gd name="T9" fmla="*/ 3297 h 13"/>
              <a:gd name="T10" fmla="*/ 41409 w 118"/>
              <a:gd name="T11" fmla="*/ 2198 h 13"/>
              <a:gd name="T12" fmla="*/ 20341 w 118"/>
              <a:gd name="T13" fmla="*/ 1099 h 13"/>
              <a:gd name="T14" fmla="*/ 1090 w 118"/>
              <a:gd name="T15" fmla="*/ 4396 h 13"/>
              <a:gd name="T16" fmla="*/ 726 w 118"/>
              <a:gd name="T17" fmla="*/ 4396 h 13"/>
              <a:gd name="T18" fmla="*/ 20341 w 118"/>
              <a:gd name="T19" fmla="*/ 1099 h 13"/>
              <a:gd name="T20" fmla="*/ 20341 w 118"/>
              <a:gd name="T21" fmla="*/ 1099 h 13"/>
              <a:gd name="T22" fmla="*/ 20341 w 118"/>
              <a:gd name="T23" fmla="*/ 1099 h 13"/>
              <a:gd name="T24" fmla="*/ 726 w 118"/>
              <a:gd name="T25" fmla="*/ 2198 h 13"/>
              <a:gd name="T26" fmla="*/ 20341 w 118"/>
              <a:gd name="T27" fmla="*/ 0 h 13"/>
              <a:gd name="T28" fmla="*/ 42136 w 118"/>
              <a:gd name="T29" fmla="*/ 2198 h 13"/>
              <a:gd name="T30" fmla="*/ 42499 w 118"/>
              <a:gd name="T31" fmla="*/ 3297 h 13"/>
              <a:gd name="T32" fmla="*/ 41409 w 118"/>
              <a:gd name="T33" fmla="*/ 4396 h 13"/>
              <a:gd name="T34" fmla="*/ 0 w 118"/>
              <a:gd name="T35" fmla="*/ 3297 h 13"/>
              <a:gd name="T36" fmla="*/ 726 w 118"/>
              <a:gd name="T37" fmla="*/ 3297 h 13"/>
              <a:gd name="T38" fmla="*/ 726 w 118"/>
              <a:gd name="T39" fmla="*/ 3663 h 13"/>
              <a:gd name="T40" fmla="*/ 0 w 118"/>
              <a:gd name="T41" fmla="*/ 3297 h 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3">
                <a:moveTo>
                  <a:pt x="114" y="12"/>
                </a:moveTo>
                <a:cubicBezTo>
                  <a:pt x="99" y="6"/>
                  <a:pt x="78" y="3"/>
                  <a:pt x="56" y="3"/>
                </a:cubicBezTo>
                <a:cubicBezTo>
                  <a:pt x="78" y="3"/>
                  <a:pt x="100" y="6"/>
                  <a:pt x="114" y="9"/>
                </a:cubicBezTo>
                <a:lnTo>
                  <a:pt x="114" y="12"/>
                </a:lnTo>
                <a:cubicBezTo>
                  <a:pt x="116" y="12"/>
                  <a:pt x="116" y="9"/>
                  <a:pt x="116" y="9"/>
                </a:cubicBezTo>
                <a:lnTo>
                  <a:pt x="114" y="6"/>
                </a:lnTo>
                <a:cubicBezTo>
                  <a:pt x="102" y="3"/>
                  <a:pt x="78" y="3"/>
                  <a:pt x="56" y="3"/>
                </a:cubicBezTo>
                <a:cubicBezTo>
                  <a:pt x="37" y="3"/>
                  <a:pt x="18" y="6"/>
                  <a:pt x="3" y="12"/>
                </a:cubicBezTo>
                <a:cubicBezTo>
                  <a:pt x="3" y="12"/>
                  <a:pt x="3" y="12"/>
                  <a:pt x="2" y="12"/>
                </a:cubicBezTo>
                <a:cubicBezTo>
                  <a:pt x="17" y="6"/>
                  <a:pt x="37" y="3"/>
                  <a:pt x="56" y="3"/>
                </a:cubicBezTo>
                <a:cubicBezTo>
                  <a:pt x="35" y="3"/>
                  <a:pt x="17" y="3"/>
                  <a:pt x="2" y="6"/>
                </a:cubicBezTo>
                <a:cubicBezTo>
                  <a:pt x="15" y="3"/>
                  <a:pt x="35" y="0"/>
                  <a:pt x="56" y="0"/>
                </a:cubicBezTo>
                <a:cubicBezTo>
                  <a:pt x="79" y="0"/>
                  <a:pt x="102" y="3"/>
                  <a:pt x="116" y="6"/>
                </a:cubicBezTo>
                <a:lnTo>
                  <a:pt x="117" y="9"/>
                </a:lnTo>
                <a:cubicBezTo>
                  <a:pt x="116" y="9"/>
                  <a:pt x="116" y="12"/>
                  <a:pt x="114" y="12"/>
                </a:cubicBezTo>
                <a:close/>
                <a:moveTo>
                  <a:pt x="0" y="9"/>
                </a:moveTo>
                <a:lnTo>
                  <a:pt x="2" y="9"/>
                </a:lnTo>
                <a:lnTo>
                  <a:pt x="2" y="10"/>
                </a:lnTo>
                <a:cubicBezTo>
                  <a:pt x="1" y="10"/>
                  <a:pt x="1" y="9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7" name="Freeform 3473">
            <a:extLst>
              <a:ext uri="{FF2B5EF4-FFF2-40B4-BE49-F238E27FC236}">
                <a16:creationId xmlns:a16="http://schemas.microsoft.com/office/drawing/2014/main" id="{A7957598-EBBB-9543-9B1C-77DA9A9FD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3651250"/>
            <a:ext cx="49212" cy="6350"/>
          </a:xfrm>
          <a:custGeom>
            <a:avLst/>
            <a:gdLst>
              <a:gd name="T0" fmla="*/ 23695 w 135"/>
              <a:gd name="T1" fmla="*/ 0 h 19"/>
              <a:gd name="T2" fmla="*/ 24424 w 135"/>
              <a:gd name="T3" fmla="*/ 0 h 19"/>
              <a:gd name="T4" fmla="*/ 24424 w 135"/>
              <a:gd name="T5" fmla="*/ 1003 h 19"/>
              <a:gd name="T6" fmla="*/ 26975 w 135"/>
              <a:gd name="T7" fmla="*/ 3008 h 19"/>
              <a:gd name="T8" fmla="*/ 29892 w 135"/>
              <a:gd name="T9" fmla="*/ 2005 h 19"/>
              <a:gd name="T10" fmla="*/ 33902 w 135"/>
              <a:gd name="T11" fmla="*/ 3008 h 19"/>
              <a:gd name="T12" fmla="*/ 36453 w 135"/>
              <a:gd name="T13" fmla="*/ 1003 h 19"/>
              <a:gd name="T14" fmla="*/ 37182 w 135"/>
              <a:gd name="T15" fmla="*/ 0 h 19"/>
              <a:gd name="T16" fmla="*/ 38276 w 135"/>
              <a:gd name="T17" fmla="*/ 1003 h 19"/>
              <a:gd name="T18" fmla="*/ 37182 w 135"/>
              <a:gd name="T19" fmla="*/ 2005 h 19"/>
              <a:gd name="T20" fmla="*/ 40463 w 135"/>
              <a:gd name="T21" fmla="*/ 5013 h 19"/>
              <a:gd name="T22" fmla="*/ 42650 w 135"/>
              <a:gd name="T23" fmla="*/ 3008 h 19"/>
              <a:gd name="T24" fmla="*/ 43015 w 135"/>
              <a:gd name="T25" fmla="*/ 2005 h 19"/>
              <a:gd name="T26" fmla="*/ 43015 w 135"/>
              <a:gd name="T27" fmla="*/ 3008 h 19"/>
              <a:gd name="T28" fmla="*/ 44109 w 135"/>
              <a:gd name="T29" fmla="*/ 5013 h 19"/>
              <a:gd name="T30" fmla="*/ 47025 w 135"/>
              <a:gd name="T31" fmla="*/ 5013 h 19"/>
              <a:gd name="T32" fmla="*/ 48118 w 135"/>
              <a:gd name="T33" fmla="*/ 2005 h 19"/>
              <a:gd name="T34" fmla="*/ 48847 w 135"/>
              <a:gd name="T35" fmla="*/ 3008 h 19"/>
              <a:gd name="T36" fmla="*/ 46296 w 135"/>
              <a:gd name="T37" fmla="*/ 6016 h 19"/>
              <a:gd name="T38" fmla="*/ 44109 w 135"/>
              <a:gd name="T39" fmla="*/ 6016 h 19"/>
              <a:gd name="T40" fmla="*/ 42650 w 135"/>
              <a:gd name="T41" fmla="*/ 5013 h 19"/>
              <a:gd name="T42" fmla="*/ 40463 w 135"/>
              <a:gd name="T43" fmla="*/ 5013 h 19"/>
              <a:gd name="T44" fmla="*/ 40463 w 135"/>
              <a:gd name="T45" fmla="*/ 5013 h 19"/>
              <a:gd name="T46" fmla="*/ 40463 w 135"/>
              <a:gd name="T47" fmla="*/ 5013 h 19"/>
              <a:gd name="T48" fmla="*/ 36453 w 135"/>
              <a:gd name="T49" fmla="*/ 3008 h 19"/>
              <a:gd name="T50" fmla="*/ 33537 w 135"/>
              <a:gd name="T51" fmla="*/ 5013 h 19"/>
              <a:gd name="T52" fmla="*/ 29892 w 135"/>
              <a:gd name="T53" fmla="*/ 3008 h 19"/>
              <a:gd name="T54" fmla="*/ 26975 w 135"/>
              <a:gd name="T55" fmla="*/ 5013 h 19"/>
              <a:gd name="T56" fmla="*/ 23695 w 135"/>
              <a:gd name="T57" fmla="*/ 2005 h 19"/>
              <a:gd name="T58" fmla="*/ 20414 w 135"/>
              <a:gd name="T59" fmla="*/ 5013 h 19"/>
              <a:gd name="T60" fmla="*/ 18227 w 135"/>
              <a:gd name="T61" fmla="*/ 3008 h 19"/>
              <a:gd name="T62" fmla="*/ 14217 w 135"/>
              <a:gd name="T63" fmla="*/ 5013 h 19"/>
              <a:gd name="T64" fmla="*/ 12030 w 135"/>
              <a:gd name="T65" fmla="*/ 3008 h 19"/>
              <a:gd name="T66" fmla="*/ 8384 w 135"/>
              <a:gd name="T67" fmla="*/ 5013 h 19"/>
              <a:gd name="T68" fmla="*/ 6562 w 135"/>
              <a:gd name="T69" fmla="*/ 5013 h 19"/>
              <a:gd name="T70" fmla="*/ 5103 w 135"/>
              <a:gd name="T71" fmla="*/ 6016 h 19"/>
              <a:gd name="T72" fmla="*/ 2552 w 135"/>
              <a:gd name="T73" fmla="*/ 6016 h 19"/>
              <a:gd name="T74" fmla="*/ 0 w 135"/>
              <a:gd name="T75" fmla="*/ 3008 h 19"/>
              <a:gd name="T76" fmla="*/ 0 w 135"/>
              <a:gd name="T77" fmla="*/ 2005 h 19"/>
              <a:gd name="T78" fmla="*/ 2552 w 135"/>
              <a:gd name="T79" fmla="*/ 5013 h 19"/>
              <a:gd name="T80" fmla="*/ 5103 w 135"/>
              <a:gd name="T81" fmla="*/ 5013 h 19"/>
              <a:gd name="T82" fmla="*/ 6197 w 135"/>
              <a:gd name="T83" fmla="*/ 3008 h 19"/>
              <a:gd name="T84" fmla="*/ 6197 w 135"/>
              <a:gd name="T85" fmla="*/ 2005 h 19"/>
              <a:gd name="T86" fmla="*/ 6562 w 135"/>
              <a:gd name="T87" fmla="*/ 3008 h 19"/>
              <a:gd name="T88" fmla="*/ 8384 w 135"/>
              <a:gd name="T89" fmla="*/ 5013 h 19"/>
              <a:gd name="T90" fmla="*/ 10936 w 135"/>
              <a:gd name="T91" fmla="*/ 2005 h 19"/>
              <a:gd name="T92" fmla="*/ 10571 w 135"/>
              <a:gd name="T93" fmla="*/ 1003 h 19"/>
              <a:gd name="T94" fmla="*/ 10936 w 135"/>
              <a:gd name="T95" fmla="*/ 0 h 19"/>
              <a:gd name="T96" fmla="*/ 12030 w 135"/>
              <a:gd name="T97" fmla="*/ 1003 h 19"/>
              <a:gd name="T98" fmla="*/ 14217 w 135"/>
              <a:gd name="T99" fmla="*/ 3008 h 19"/>
              <a:gd name="T100" fmla="*/ 17498 w 135"/>
              <a:gd name="T101" fmla="*/ 2005 h 19"/>
              <a:gd name="T102" fmla="*/ 17498 w 135"/>
              <a:gd name="T103" fmla="*/ 1003 h 19"/>
              <a:gd name="T104" fmla="*/ 18227 w 135"/>
              <a:gd name="T105" fmla="*/ 2005 h 19"/>
              <a:gd name="T106" fmla="*/ 20414 w 135"/>
              <a:gd name="T107" fmla="*/ 3008 h 19"/>
              <a:gd name="T108" fmla="*/ 23695 w 135"/>
              <a:gd name="T109" fmla="*/ 1003 h 19"/>
              <a:gd name="T110" fmla="*/ 23695 w 135"/>
              <a:gd name="T111" fmla="*/ 0 h 1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5" h="19">
                <a:moveTo>
                  <a:pt x="65" y="0"/>
                </a:moveTo>
                <a:lnTo>
                  <a:pt x="67" y="0"/>
                </a:lnTo>
                <a:lnTo>
                  <a:pt x="67" y="3"/>
                </a:lnTo>
                <a:cubicBezTo>
                  <a:pt x="67" y="6"/>
                  <a:pt x="70" y="9"/>
                  <a:pt x="74" y="9"/>
                </a:cubicBezTo>
                <a:cubicBezTo>
                  <a:pt x="78" y="9"/>
                  <a:pt x="80" y="6"/>
                  <a:pt x="82" y="6"/>
                </a:cubicBezTo>
                <a:cubicBezTo>
                  <a:pt x="83" y="6"/>
                  <a:pt x="88" y="9"/>
                  <a:pt x="93" y="9"/>
                </a:cubicBezTo>
                <a:cubicBezTo>
                  <a:pt x="96" y="9"/>
                  <a:pt x="100" y="6"/>
                  <a:pt x="100" y="3"/>
                </a:cubicBezTo>
                <a:lnTo>
                  <a:pt x="102" y="0"/>
                </a:lnTo>
                <a:lnTo>
                  <a:pt x="105" y="3"/>
                </a:lnTo>
                <a:lnTo>
                  <a:pt x="102" y="6"/>
                </a:lnTo>
                <a:cubicBezTo>
                  <a:pt x="102" y="9"/>
                  <a:pt x="105" y="15"/>
                  <a:pt x="111" y="15"/>
                </a:cubicBezTo>
                <a:cubicBezTo>
                  <a:pt x="112" y="15"/>
                  <a:pt x="115" y="12"/>
                  <a:pt x="117" y="9"/>
                </a:cubicBezTo>
                <a:lnTo>
                  <a:pt x="118" y="6"/>
                </a:lnTo>
                <a:lnTo>
                  <a:pt x="118" y="9"/>
                </a:lnTo>
                <a:cubicBezTo>
                  <a:pt x="118" y="15"/>
                  <a:pt x="118" y="15"/>
                  <a:pt x="121" y="15"/>
                </a:cubicBezTo>
                <a:lnTo>
                  <a:pt x="129" y="15"/>
                </a:lnTo>
                <a:cubicBezTo>
                  <a:pt x="130" y="9"/>
                  <a:pt x="132" y="6"/>
                  <a:pt x="132" y="6"/>
                </a:cubicBezTo>
                <a:lnTo>
                  <a:pt x="134" y="9"/>
                </a:lnTo>
                <a:cubicBezTo>
                  <a:pt x="134" y="9"/>
                  <a:pt x="130" y="15"/>
                  <a:pt x="127" y="18"/>
                </a:cubicBezTo>
                <a:lnTo>
                  <a:pt x="121" y="18"/>
                </a:lnTo>
                <a:cubicBezTo>
                  <a:pt x="118" y="18"/>
                  <a:pt x="118" y="18"/>
                  <a:pt x="117" y="15"/>
                </a:cubicBezTo>
                <a:lnTo>
                  <a:pt x="111" y="15"/>
                </a:lnTo>
                <a:cubicBezTo>
                  <a:pt x="105" y="15"/>
                  <a:pt x="102" y="15"/>
                  <a:pt x="100" y="9"/>
                </a:cubicBezTo>
                <a:cubicBezTo>
                  <a:pt x="99" y="12"/>
                  <a:pt x="94" y="15"/>
                  <a:pt x="92" y="15"/>
                </a:cubicBezTo>
                <a:cubicBezTo>
                  <a:pt x="88" y="15"/>
                  <a:pt x="83" y="12"/>
                  <a:pt x="82" y="9"/>
                </a:cubicBezTo>
                <a:cubicBezTo>
                  <a:pt x="80" y="12"/>
                  <a:pt x="77" y="15"/>
                  <a:pt x="74" y="15"/>
                </a:cubicBezTo>
                <a:cubicBezTo>
                  <a:pt x="71" y="15"/>
                  <a:pt x="67" y="9"/>
                  <a:pt x="65" y="6"/>
                </a:cubicBezTo>
                <a:cubicBezTo>
                  <a:pt x="65" y="9"/>
                  <a:pt x="61" y="15"/>
                  <a:pt x="56" y="15"/>
                </a:cubicBezTo>
                <a:cubicBezTo>
                  <a:pt x="55" y="15"/>
                  <a:pt x="52" y="12"/>
                  <a:pt x="50" y="9"/>
                </a:cubicBezTo>
                <a:cubicBezTo>
                  <a:pt x="47" y="12"/>
                  <a:pt x="44" y="15"/>
                  <a:pt x="39" y="15"/>
                </a:cubicBezTo>
                <a:cubicBezTo>
                  <a:pt x="38" y="15"/>
                  <a:pt x="35" y="12"/>
                  <a:pt x="33" y="9"/>
                </a:cubicBezTo>
                <a:cubicBezTo>
                  <a:pt x="32" y="15"/>
                  <a:pt x="29" y="15"/>
                  <a:pt x="23" y="15"/>
                </a:cubicBezTo>
                <a:lnTo>
                  <a:pt x="18" y="15"/>
                </a:lnTo>
                <a:cubicBezTo>
                  <a:pt x="18" y="18"/>
                  <a:pt x="15" y="18"/>
                  <a:pt x="14" y="18"/>
                </a:cubicBezTo>
                <a:lnTo>
                  <a:pt x="7" y="18"/>
                </a:lnTo>
                <a:cubicBezTo>
                  <a:pt x="3" y="15"/>
                  <a:pt x="0" y="9"/>
                  <a:pt x="0" y="9"/>
                </a:cubicBezTo>
                <a:lnTo>
                  <a:pt x="0" y="6"/>
                </a:lnTo>
                <a:cubicBezTo>
                  <a:pt x="0" y="6"/>
                  <a:pt x="3" y="9"/>
                  <a:pt x="7" y="15"/>
                </a:cubicBezTo>
                <a:lnTo>
                  <a:pt x="14" y="15"/>
                </a:lnTo>
                <a:cubicBezTo>
                  <a:pt x="15" y="15"/>
                  <a:pt x="17" y="15"/>
                  <a:pt x="17" y="9"/>
                </a:cubicBezTo>
                <a:lnTo>
                  <a:pt x="17" y="6"/>
                </a:lnTo>
                <a:lnTo>
                  <a:pt x="18" y="9"/>
                </a:lnTo>
                <a:cubicBezTo>
                  <a:pt x="20" y="12"/>
                  <a:pt x="21" y="15"/>
                  <a:pt x="23" y="15"/>
                </a:cubicBezTo>
                <a:cubicBezTo>
                  <a:pt x="29" y="15"/>
                  <a:pt x="30" y="9"/>
                  <a:pt x="30" y="6"/>
                </a:cubicBezTo>
                <a:lnTo>
                  <a:pt x="29" y="3"/>
                </a:lnTo>
                <a:lnTo>
                  <a:pt x="30" y="0"/>
                </a:lnTo>
                <a:lnTo>
                  <a:pt x="33" y="3"/>
                </a:lnTo>
                <a:cubicBezTo>
                  <a:pt x="33" y="6"/>
                  <a:pt x="38" y="9"/>
                  <a:pt x="39" y="9"/>
                </a:cubicBezTo>
                <a:cubicBezTo>
                  <a:pt x="46" y="9"/>
                  <a:pt x="47" y="6"/>
                  <a:pt x="48" y="6"/>
                </a:cubicBezTo>
                <a:lnTo>
                  <a:pt x="48" y="3"/>
                </a:lnTo>
                <a:cubicBezTo>
                  <a:pt x="50" y="3"/>
                  <a:pt x="50" y="6"/>
                  <a:pt x="50" y="6"/>
                </a:cubicBezTo>
                <a:cubicBezTo>
                  <a:pt x="50" y="6"/>
                  <a:pt x="53" y="9"/>
                  <a:pt x="56" y="9"/>
                </a:cubicBezTo>
                <a:cubicBezTo>
                  <a:pt x="62" y="9"/>
                  <a:pt x="65" y="6"/>
                  <a:pt x="65" y="3"/>
                </a:cubicBezTo>
                <a:lnTo>
                  <a:pt x="65" y="0"/>
                </a:ln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8" name="Freeform 3474">
            <a:extLst>
              <a:ext uri="{FF2B5EF4-FFF2-40B4-BE49-F238E27FC236}">
                <a16:creationId xmlns:a16="http://schemas.microsoft.com/office/drawing/2014/main" id="{16E20433-19FF-E240-862D-DABB5ABFE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52838"/>
            <a:ext cx="42863" cy="6350"/>
          </a:xfrm>
          <a:custGeom>
            <a:avLst/>
            <a:gdLst>
              <a:gd name="T0" fmla="*/ 354 w 121"/>
              <a:gd name="T1" fmla="*/ 1191 h 16"/>
              <a:gd name="T2" fmla="*/ 0 w 121"/>
              <a:gd name="T3" fmla="*/ 4763 h 16"/>
              <a:gd name="T4" fmla="*/ 5314 w 121"/>
              <a:gd name="T5" fmla="*/ 0 h 16"/>
              <a:gd name="T6" fmla="*/ 5314 w 121"/>
              <a:gd name="T7" fmla="*/ 0 h 16"/>
              <a:gd name="T8" fmla="*/ 12044 w 121"/>
              <a:gd name="T9" fmla="*/ 397 h 16"/>
              <a:gd name="T10" fmla="*/ 9564 w 121"/>
              <a:gd name="T11" fmla="*/ 2381 h 16"/>
              <a:gd name="T12" fmla="*/ 12044 w 121"/>
              <a:gd name="T13" fmla="*/ 397 h 16"/>
              <a:gd name="T14" fmla="*/ 12398 w 121"/>
              <a:gd name="T15" fmla="*/ 0 h 16"/>
              <a:gd name="T16" fmla="*/ 12398 w 121"/>
              <a:gd name="T17" fmla="*/ 0 h 16"/>
              <a:gd name="T18" fmla="*/ 17712 w 121"/>
              <a:gd name="T19" fmla="*/ 1191 h 16"/>
              <a:gd name="T20" fmla="*/ 12753 w 121"/>
              <a:gd name="T21" fmla="*/ 1191 h 16"/>
              <a:gd name="T22" fmla="*/ 12753 w 121"/>
              <a:gd name="T23" fmla="*/ 0 h 16"/>
              <a:gd name="T24" fmla="*/ 17712 w 121"/>
              <a:gd name="T25" fmla="*/ 1191 h 16"/>
              <a:gd name="T26" fmla="*/ 21254 w 121"/>
              <a:gd name="T27" fmla="*/ 2381 h 16"/>
              <a:gd name="T28" fmla="*/ 24088 w 121"/>
              <a:gd name="T29" fmla="*/ 1191 h 16"/>
              <a:gd name="T30" fmla="*/ 23734 w 121"/>
              <a:gd name="T31" fmla="*/ 1191 h 16"/>
              <a:gd name="T32" fmla="*/ 21254 w 121"/>
              <a:gd name="T33" fmla="*/ 2381 h 16"/>
              <a:gd name="T34" fmla="*/ 18775 w 121"/>
              <a:gd name="T35" fmla="*/ 0 h 16"/>
              <a:gd name="T36" fmla="*/ 18775 w 121"/>
              <a:gd name="T37" fmla="*/ 0 h 16"/>
              <a:gd name="T38" fmla="*/ 18775 w 121"/>
              <a:gd name="T39" fmla="*/ 0 h 16"/>
              <a:gd name="T40" fmla="*/ 18775 w 121"/>
              <a:gd name="T41" fmla="*/ 0 h 16"/>
              <a:gd name="T42" fmla="*/ 18775 w 121"/>
              <a:gd name="T43" fmla="*/ 0 h 16"/>
              <a:gd name="T44" fmla="*/ 27985 w 121"/>
              <a:gd name="T45" fmla="*/ 2381 h 16"/>
              <a:gd name="T46" fmla="*/ 24088 w 121"/>
              <a:gd name="T47" fmla="*/ 0 h 16"/>
              <a:gd name="T48" fmla="*/ 40029 w 121"/>
              <a:gd name="T49" fmla="*/ 5953 h 16"/>
              <a:gd name="T50" fmla="*/ 42509 w 121"/>
              <a:gd name="T51" fmla="*/ 2381 h 16"/>
              <a:gd name="T52" fmla="*/ 40029 w 121"/>
              <a:gd name="T53" fmla="*/ 4763 h 16"/>
              <a:gd name="T54" fmla="*/ 40738 w 121"/>
              <a:gd name="T55" fmla="*/ 4763 h 16"/>
              <a:gd name="T56" fmla="*/ 37904 w 121"/>
              <a:gd name="T57" fmla="*/ 4763 h 16"/>
              <a:gd name="T58" fmla="*/ 31173 w 121"/>
              <a:gd name="T59" fmla="*/ 1191 h 16"/>
              <a:gd name="T60" fmla="*/ 31173 w 121"/>
              <a:gd name="T61" fmla="*/ 1191 h 16"/>
              <a:gd name="T62" fmla="*/ 31173 w 121"/>
              <a:gd name="T63" fmla="*/ 1191 h 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1" h="16">
                <a:moveTo>
                  <a:pt x="1" y="6"/>
                </a:moveTo>
                <a:lnTo>
                  <a:pt x="1" y="3"/>
                </a:lnTo>
                <a:lnTo>
                  <a:pt x="3" y="6"/>
                </a:lnTo>
                <a:cubicBezTo>
                  <a:pt x="3" y="12"/>
                  <a:pt x="1" y="12"/>
                  <a:pt x="0" y="12"/>
                </a:cubicBezTo>
                <a:cubicBezTo>
                  <a:pt x="1" y="12"/>
                  <a:pt x="1" y="12"/>
                  <a:pt x="1" y="6"/>
                </a:cubicBezTo>
                <a:close/>
                <a:moveTo>
                  <a:pt x="15" y="0"/>
                </a:moveTo>
                <a:lnTo>
                  <a:pt x="16" y="3"/>
                </a:lnTo>
                <a:cubicBezTo>
                  <a:pt x="16" y="3"/>
                  <a:pt x="15" y="3"/>
                  <a:pt x="15" y="0"/>
                </a:cubicBezTo>
                <a:close/>
                <a:moveTo>
                  <a:pt x="27" y="6"/>
                </a:moveTo>
                <a:cubicBezTo>
                  <a:pt x="31" y="5"/>
                  <a:pt x="33" y="3"/>
                  <a:pt x="34" y="1"/>
                </a:cubicBezTo>
                <a:cubicBezTo>
                  <a:pt x="34" y="2"/>
                  <a:pt x="33" y="2"/>
                  <a:pt x="33" y="3"/>
                </a:cubicBezTo>
                <a:cubicBezTo>
                  <a:pt x="33" y="3"/>
                  <a:pt x="32" y="5"/>
                  <a:pt x="27" y="6"/>
                </a:cubicBezTo>
                <a:close/>
                <a:moveTo>
                  <a:pt x="34" y="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4" y="0"/>
                  <a:pt x="34" y="1"/>
                </a:cubicBezTo>
                <a:close/>
                <a:moveTo>
                  <a:pt x="35" y="0"/>
                </a:moveTo>
                <a:lnTo>
                  <a:pt x="34" y="1"/>
                </a:lnTo>
                <a:cubicBezTo>
                  <a:pt x="34" y="1"/>
                  <a:pt x="34" y="0"/>
                  <a:pt x="35" y="0"/>
                </a:cubicBezTo>
                <a:close/>
                <a:moveTo>
                  <a:pt x="36" y="0"/>
                </a:moveTo>
                <a:cubicBezTo>
                  <a:pt x="39" y="6"/>
                  <a:pt x="46" y="6"/>
                  <a:pt x="50" y="3"/>
                </a:cubicBezTo>
                <a:cubicBezTo>
                  <a:pt x="48" y="4"/>
                  <a:pt x="46" y="6"/>
                  <a:pt x="42" y="6"/>
                </a:cubicBezTo>
                <a:cubicBezTo>
                  <a:pt x="39" y="6"/>
                  <a:pt x="36" y="3"/>
                  <a:pt x="36" y="3"/>
                </a:cubicBezTo>
                <a:cubicBezTo>
                  <a:pt x="36" y="0"/>
                  <a:pt x="35" y="0"/>
                  <a:pt x="35" y="0"/>
                </a:cubicBezTo>
                <a:lnTo>
                  <a:pt x="36" y="0"/>
                </a:lnTo>
                <a:close/>
                <a:moveTo>
                  <a:pt x="51" y="2"/>
                </a:moveTo>
                <a:cubicBezTo>
                  <a:pt x="51" y="2"/>
                  <a:pt x="50" y="3"/>
                  <a:pt x="50" y="3"/>
                </a:cubicBezTo>
                <a:cubicBezTo>
                  <a:pt x="50" y="3"/>
                  <a:pt x="51" y="2"/>
                  <a:pt x="51" y="2"/>
                </a:cubicBezTo>
                <a:close/>
                <a:moveTo>
                  <a:pt x="60" y="6"/>
                </a:moveTo>
                <a:cubicBezTo>
                  <a:pt x="63" y="6"/>
                  <a:pt x="65" y="4"/>
                  <a:pt x="67" y="3"/>
                </a:cubicBezTo>
                <a:lnTo>
                  <a:pt x="68" y="3"/>
                </a:lnTo>
                <a:lnTo>
                  <a:pt x="68" y="0"/>
                </a:lnTo>
                <a:cubicBezTo>
                  <a:pt x="68" y="1"/>
                  <a:pt x="67" y="2"/>
                  <a:pt x="67" y="3"/>
                </a:cubicBezTo>
                <a:cubicBezTo>
                  <a:pt x="63" y="9"/>
                  <a:pt x="54" y="5"/>
                  <a:pt x="53" y="0"/>
                </a:cubicBezTo>
                <a:cubicBezTo>
                  <a:pt x="54" y="3"/>
                  <a:pt x="57" y="6"/>
                  <a:pt x="60" y="6"/>
                </a:cubicBezTo>
                <a:close/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lose/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lose/>
                <a:moveTo>
                  <a:pt x="68" y="0"/>
                </a:moveTo>
                <a:cubicBezTo>
                  <a:pt x="70" y="3"/>
                  <a:pt x="74" y="6"/>
                  <a:pt x="79" y="6"/>
                </a:cubicBezTo>
                <a:cubicBezTo>
                  <a:pt x="73" y="6"/>
                  <a:pt x="70" y="3"/>
                  <a:pt x="68" y="3"/>
                </a:cubicBezTo>
                <a:lnTo>
                  <a:pt x="68" y="0"/>
                </a:lnTo>
                <a:close/>
                <a:moveTo>
                  <a:pt x="120" y="6"/>
                </a:moveTo>
                <a:cubicBezTo>
                  <a:pt x="120" y="6"/>
                  <a:pt x="116" y="12"/>
                  <a:pt x="113" y="15"/>
                </a:cubicBezTo>
                <a:lnTo>
                  <a:pt x="112" y="15"/>
                </a:lnTo>
                <a:cubicBezTo>
                  <a:pt x="116" y="12"/>
                  <a:pt x="120" y="6"/>
                  <a:pt x="120" y="6"/>
                </a:cubicBezTo>
                <a:close/>
                <a:moveTo>
                  <a:pt x="115" y="12"/>
                </a:moveTo>
                <a:lnTo>
                  <a:pt x="113" y="12"/>
                </a:lnTo>
                <a:cubicBezTo>
                  <a:pt x="116" y="6"/>
                  <a:pt x="118" y="3"/>
                  <a:pt x="118" y="3"/>
                </a:cubicBezTo>
                <a:cubicBezTo>
                  <a:pt x="118" y="6"/>
                  <a:pt x="116" y="6"/>
                  <a:pt x="115" y="12"/>
                </a:cubicBezTo>
                <a:close/>
                <a:moveTo>
                  <a:pt x="104" y="6"/>
                </a:moveTo>
                <a:cubicBezTo>
                  <a:pt x="104" y="12"/>
                  <a:pt x="106" y="12"/>
                  <a:pt x="107" y="12"/>
                </a:cubicBezTo>
                <a:cubicBezTo>
                  <a:pt x="104" y="12"/>
                  <a:pt x="104" y="12"/>
                  <a:pt x="104" y="6"/>
                </a:cubicBezTo>
                <a:close/>
                <a:moveTo>
                  <a:pt x="88" y="3"/>
                </a:moveTo>
                <a:lnTo>
                  <a:pt x="91" y="0"/>
                </a:lnTo>
                <a:cubicBezTo>
                  <a:pt x="91" y="3"/>
                  <a:pt x="88" y="3"/>
                  <a:pt x="88" y="3"/>
                </a:cubicBezTo>
                <a:cubicBezTo>
                  <a:pt x="88" y="6"/>
                  <a:pt x="94" y="12"/>
                  <a:pt x="97" y="12"/>
                </a:cubicBezTo>
                <a:cubicBezTo>
                  <a:pt x="91" y="12"/>
                  <a:pt x="88" y="6"/>
                  <a:pt x="8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9" name="Freeform 3475">
            <a:extLst>
              <a:ext uri="{FF2B5EF4-FFF2-40B4-BE49-F238E27FC236}">
                <a16:creationId xmlns:a16="http://schemas.microsoft.com/office/drawing/2014/main" id="{024B18D1-C51C-1E4C-837D-0074F19EB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54425"/>
            <a:ext cx="3175" cy="3175"/>
          </a:xfrm>
          <a:custGeom>
            <a:avLst/>
            <a:gdLst>
              <a:gd name="T0" fmla="*/ 0 w 7"/>
              <a:gd name="T1" fmla="*/ 0 h 7"/>
              <a:gd name="T2" fmla="*/ 1361 w 7"/>
              <a:gd name="T3" fmla="*/ 0 h 7"/>
              <a:gd name="T4" fmla="*/ 2721 w 7"/>
              <a:gd name="T5" fmla="*/ 0 h 7"/>
              <a:gd name="T6" fmla="*/ 1361 w 7"/>
              <a:gd name="T7" fmla="*/ 2721 h 7"/>
              <a:gd name="T8" fmla="*/ 0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0"/>
                </a:moveTo>
                <a:cubicBezTo>
                  <a:pt x="0" y="0"/>
                  <a:pt x="1" y="0"/>
                  <a:pt x="3" y="0"/>
                </a:cubicBezTo>
                <a:cubicBezTo>
                  <a:pt x="4" y="0"/>
                  <a:pt x="6" y="0"/>
                  <a:pt x="6" y="0"/>
                </a:cubicBezTo>
                <a:cubicBezTo>
                  <a:pt x="6" y="3"/>
                  <a:pt x="4" y="6"/>
                  <a:pt x="3" y="6"/>
                </a:cubicBezTo>
                <a:cubicBezTo>
                  <a:pt x="1" y="6"/>
                  <a:pt x="0" y="3"/>
                  <a:pt x="0" y="0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0" name="Freeform 3476">
            <a:extLst>
              <a:ext uri="{FF2B5EF4-FFF2-40B4-BE49-F238E27FC236}">
                <a16:creationId xmlns:a16="http://schemas.microsoft.com/office/drawing/2014/main" id="{77D6D9C7-5FA4-564E-B721-ACECBAD9C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54425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0 h 7"/>
              <a:gd name="T4" fmla="*/ 2721 w 7"/>
              <a:gd name="T5" fmla="*/ 907 h 7"/>
              <a:gd name="T6" fmla="*/ 1361 w 7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1" y="6"/>
                  <a:pt x="0" y="3"/>
                  <a:pt x="0" y="0"/>
                </a:cubicBezTo>
                <a:cubicBezTo>
                  <a:pt x="0" y="5"/>
                  <a:pt x="5" y="5"/>
                  <a:pt x="6" y="2"/>
                </a:cubicBezTo>
                <a:cubicBezTo>
                  <a:pt x="5" y="4"/>
                  <a:pt x="4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1" name="Freeform 3477">
            <a:extLst>
              <a:ext uri="{FF2B5EF4-FFF2-40B4-BE49-F238E27FC236}">
                <a16:creationId xmlns:a16="http://schemas.microsoft.com/office/drawing/2014/main" id="{AE90B5B8-6BB4-114E-90BA-0311A73C9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3654425"/>
            <a:ext cx="3175" cy="3175"/>
          </a:xfrm>
          <a:custGeom>
            <a:avLst/>
            <a:gdLst>
              <a:gd name="T0" fmla="*/ 0 w 7"/>
              <a:gd name="T1" fmla="*/ 0 h 7"/>
              <a:gd name="T2" fmla="*/ 1361 w 7"/>
              <a:gd name="T3" fmla="*/ 0 h 7"/>
              <a:gd name="T4" fmla="*/ 2721 w 7"/>
              <a:gd name="T5" fmla="*/ 0 h 7"/>
              <a:gd name="T6" fmla="*/ 1361 w 7"/>
              <a:gd name="T7" fmla="*/ 2721 h 7"/>
              <a:gd name="T8" fmla="*/ 0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0"/>
                </a:moveTo>
                <a:cubicBezTo>
                  <a:pt x="0" y="0"/>
                  <a:pt x="0" y="0"/>
                  <a:pt x="3" y="0"/>
                </a:cubicBezTo>
                <a:cubicBezTo>
                  <a:pt x="5" y="0"/>
                  <a:pt x="6" y="0"/>
                  <a:pt x="6" y="0"/>
                </a:cubicBezTo>
                <a:cubicBezTo>
                  <a:pt x="6" y="3"/>
                  <a:pt x="5" y="6"/>
                  <a:pt x="3" y="6"/>
                </a:cubicBezTo>
                <a:cubicBezTo>
                  <a:pt x="0" y="6"/>
                  <a:pt x="0" y="3"/>
                  <a:pt x="0" y="0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2" name="Freeform 3478">
            <a:extLst>
              <a:ext uri="{FF2B5EF4-FFF2-40B4-BE49-F238E27FC236}">
                <a16:creationId xmlns:a16="http://schemas.microsoft.com/office/drawing/2014/main" id="{E3AD450B-3B0F-034C-8712-B6F6C89BB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3654425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0 h 7"/>
              <a:gd name="T4" fmla="*/ 397 w 8"/>
              <a:gd name="T5" fmla="*/ 0 h 7"/>
              <a:gd name="T6" fmla="*/ 2778 w 8"/>
              <a:gd name="T7" fmla="*/ 0 h 7"/>
              <a:gd name="T8" fmla="*/ 2778 w 8"/>
              <a:gd name="T9" fmla="*/ 0 h 7"/>
              <a:gd name="T10" fmla="*/ 1588 w 8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7">
                <a:moveTo>
                  <a:pt x="4" y="6"/>
                </a:moveTo>
                <a:cubicBezTo>
                  <a:pt x="1" y="6"/>
                  <a:pt x="0" y="3"/>
                  <a:pt x="0" y="0"/>
                </a:cubicBezTo>
                <a:lnTo>
                  <a:pt x="1" y="0"/>
                </a:lnTo>
                <a:cubicBezTo>
                  <a:pt x="1" y="6"/>
                  <a:pt x="7" y="6"/>
                  <a:pt x="7" y="0"/>
                </a:cubicBezTo>
                <a:cubicBezTo>
                  <a:pt x="7" y="3"/>
                  <a:pt x="6" y="6"/>
                  <a:pt x="4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3" name="Freeform 3479">
            <a:extLst>
              <a:ext uri="{FF2B5EF4-FFF2-40B4-BE49-F238E27FC236}">
                <a16:creationId xmlns:a16="http://schemas.microsoft.com/office/drawing/2014/main" id="{AF522644-19AC-8849-825D-E7F61492D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3651250"/>
            <a:ext cx="3175" cy="3175"/>
          </a:xfrm>
          <a:custGeom>
            <a:avLst/>
            <a:gdLst>
              <a:gd name="T0" fmla="*/ 0 w 7"/>
              <a:gd name="T1" fmla="*/ 1361 h 7"/>
              <a:gd name="T2" fmla="*/ 1361 w 7"/>
              <a:gd name="T3" fmla="*/ 0 h 7"/>
              <a:gd name="T4" fmla="*/ 2721 w 7"/>
              <a:gd name="T5" fmla="*/ 1361 h 7"/>
              <a:gd name="T6" fmla="*/ 1361 w 7"/>
              <a:gd name="T7" fmla="*/ 2721 h 7"/>
              <a:gd name="T8" fmla="*/ 0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3"/>
                </a:moveTo>
                <a:cubicBezTo>
                  <a:pt x="0" y="0"/>
                  <a:pt x="0" y="0"/>
                  <a:pt x="3" y="0"/>
                </a:cubicBezTo>
                <a:cubicBezTo>
                  <a:pt x="5" y="0"/>
                  <a:pt x="6" y="0"/>
                  <a:pt x="6" y="3"/>
                </a:cubicBezTo>
                <a:cubicBezTo>
                  <a:pt x="6" y="6"/>
                  <a:pt x="5" y="6"/>
                  <a:pt x="3" y="6"/>
                </a:cubicBezTo>
                <a:cubicBezTo>
                  <a:pt x="0" y="6"/>
                  <a:pt x="0" y="6"/>
                  <a:pt x="0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4" name="Freeform 3480">
            <a:extLst>
              <a:ext uri="{FF2B5EF4-FFF2-40B4-BE49-F238E27FC236}">
                <a16:creationId xmlns:a16="http://schemas.microsoft.com/office/drawing/2014/main" id="{A6FE3787-086F-8C4C-A9DA-026BACCFB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3649663"/>
            <a:ext cx="3175" cy="3175"/>
          </a:xfrm>
          <a:custGeom>
            <a:avLst/>
            <a:gdLst>
              <a:gd name="T0" fmla="*/ 1361 w 7"/>
              <a:gd name="T1" fmla="*/ 2858 h 10"/>
              <a:gd name="T2" fmla="*/ 0 w 7"/>
              <a:gd name="T3" fmla="*/ 1905 h 10"/>
              <a:gd name="T4" fmla="*/ 2721 w 7"/>
              <a:gd name="T5" fmla="*/ 1905 h 10"/>
              <a:gd name="T6" fmla="*/ 1361 w 7"/>
              <a:gd name="T7" fmla="*/ 2858 h 10"/>
              <a:gd name="T8" fmla="*/ 454 w 7"/>
              <a:gd name="T9" fmla="*/ 953 h 10"/>
              <a:gd name="T10" fmla="*/ 0 w 7"/>
              <a:gd name="T11" fmla="*/ 1905 h 10"/>
              <a:gd name="T12" fmla="*/ 454 w 7"/>
              <a:gd name="T13" fmla="*/ 953 h 10"/>
              <a:gd name="T14" fmla="*/ 2721 w 7"/>
              <a:gd name="T15" fmla="*/ 1270 h 10"/>
              <a:gd name="T16" fmla="*/ 2721 w 7"/>
              <a:gd name="T17" fmla="*/ 1270 h 10"/>
              <a:gd name="T18" fmla="*/ 2721 w 7"/>
              <a:gd name="T19" fmla="*/ 1270 h 10"/>
              <a:gd name="T20" fmla="*/ 2721 w 7"/>
              <a:gd name="T21" fmla="*/ 1270 h 10"/>
              <a:gd name="T22" fmla="*/ 2721 w 7"/>
              <a:gd name="T23" fmla="*/ 1270 h 10"/>
              <a:gd name="T24" fmla="*/ 1361 w 7"/>
              <a:gd name="T25" fmla="*/ 953 h 10"/>
              <a:gd name="T26" fmla="*/ 454 w 7"/>
              <a:gd name="T27" fmla="*/ 953 h 10"/>
              <a:gd name="T28" fmla="*/ 2721 w 7"/>
              <a:gd name="T29" fmla="*/ 1270 h 10"/>
              <a:gd name="T30" fmla="*/ 1361 w 7"/>
              <a:gd name="T31" fmla="*/ 953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10">
                <a:moveTo>
                  <a:pt x="3" y="9"/>
                </a:moveTo>
                <a:cubicBezTo>
                  <a:pt x="0" y="9"/>
                  <a:pt x="0" y="9"/>
                  <a:pt x="0" y="6"/>
                </a:cubicBezTo>
                <a:cubicBezTo>
                  <a:pt x="0" y="9"/>
                  <a:pt x="6" y="9"/>
                  <a:pt x="6" y="6"/>
                </a:cubicBezTo>
                <a:cubicBezTo>
                  <a:pt x="6" y="9"/>
                  <a:pt x="5" y="9"/>
                  <a:pt x="3" y="9"/>
                </a:cubicBezTo>
                <a:close/>
                <a:moveTo>
                  <a:pt x="1" y="3"/>
                </a:moveTo>
                <a:cubicBezTo>
                  <a:pt x="0" y="4"/>
                  <a:pt x="0" y="5"/>
                  <a:pt x="0" y="6"/>
                </a:cubicBezTo>
                <a:cubicBezTo>
                  <a:pt x="0" y="4"/>
                  <a:pt x="0" y="3"/>
                  <a:pt x="1" y="3"/>
                </a:cubicBezTo>
                <a:close/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lose/>
                <a:moveTo>
                  <a:pt x="3" y="3"/>
                </a:moveTo>
                <a:lnTo>
                  <a:pt x="1" y="3"/>
                </a:lnTo>
                <a:cubicBezTo>
                  <a:pt x="2" y="0"/>
                  <a:pt x="6" y="0"/>
                  <a:pt x="6" y="4"/>
                </a:cubicBezTo>
                <a:cubicBezTo>
                  <a:pt x="6" y="3"/>
                  <a:pt x="5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5" name="Freeform 3481">
            <a:extLst>
              <a:ext uri="{FF2B5EF4-FFF2-40B4-BE49-F238E27FC236}">
                <a16:creationId xmlns:a16="http://schemas.microsoft.com/office/drawing/2014/main" id="{13285193-D8BF-0C48-B64F-D6C8DFBD9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651250"/>
            <a:ext cx="3175" cy="3175"/>
          </a:xfrm>
          <a:custGeom>
            <a:avLst/>
            <a:gdLst>
              <a:gd name="T0" fmla="*/ 0 w 8"/>
              <a:gd name="T1" fmla="*/ 1361 h 7"/>
              <a:gd name="T2" fmla="*/ 794 w 8"/>
              <a:gd name="T3" fmla="*/ 0 h 7"/>
              <a:gd name="T4" fmla="*/ 2778 w 8"/>
              <a:gd name="T5" fmla="*/ 1361 h 7"/>
              <a:gd name="T6" fmla="*/ 794 w 8"/>
              <a:gd name="T7" fmla="*/ 2721 h 7"/>
              <a:gd name="T8" fmla="*/ 0 w 8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0" y="3"/>
                </a:moveTo>
                <a:cubicBezTo>
                  <a:pt x="0" y="0"/>
                  <a:pt x="0" y="0"/>
                  <a:pt x="2" y="0"/>
                </a:cubicBezTo>
                <a:cubicBezTo>
                  <a:pt x="5" y="0"/>
                  <a:pt x="7" y="0"/>
                  <a:pt x="7" y="3"/>
                </a:cubicBezTo>
                <a:cubicBezTo>
                  <a:pt x="7" y="6"/>
                  <a:pt x="5" y="6"/>
                  <a:pt x="2" y="6"/>
                </a:cubicBezTo>
                <a:cubicBezTo>
                  <a:pt x="0" y="6"/>
                  <a:pt x="0" y="6"/>
                  <a:pt x="0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6" name="Freeform 3482">
            <a:extLst>
              <a:ext uri="{FF2B5EF4-FFF2-40B4-BE49-F238E27FC236}">
                <a16:creationId xmlns:a16="http://schemas.microsoft.com/office/drawing/2014/main" id="{C86C6490-71F1-824E-8370-00704B53D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651250"/>
            <a:ext cx="3175" cy="3175"/>
          </a:xfrm>
          <a:custGeom>
            <a:avLst/>
            <a:gdLst>
              <a:gd name="T0" fmla="*/ 1058 w 9"/>
              <a:gd name="T1" fmla="*/ 2778 h 8"/>
              <a:gd name="T2" fmla="*/ 0 w 9"/>
              <a:gd name="T3" fmla="*/ 1588 h 8"/>
              <a:gd name="T4" fmla="*/ 1764 w 9"/>
              <a:gd name="T5" fmla="*/ 397 h 8"/>
              <a:gd name="T6" fmla="*/ 1058 w 9"/>
              <a:gd name="T7" fmla="*/ 397 h 8"/>
              <a:gd name="T8" fmla="*/ 353 w 9"/>
              <a:gd name="T9" fmla="*/ 1588 h 8"/>
              <a:gd name="T10" fmla="*/ 2822 w 9"/>
              <a:gd name="T11" fmla="*/ 1588 h 8"/>
              <a:gd name="T12" fmla="*/ 1058 w 9"/>
              <a:gd name="T13" fmla="*/ 2778 h 8"/>
              <a:gd name="T14" fmla="*/ 2822 w 9"/>
              <a:gd name="T15" fmla="*/ 1588 h 8"/>
              <a:gd name="T16" fmla="*/ 1764 w 9"/>
              <a:gd name="T17" fmla="*/ 397 h 8"/>
              <a:gd name="T18" fmla="*/ 2822 w 9"/>
              <a:gd name="T19" fmla="*/ 1588 h 8"/>
              <a:gd name="T20" fmla="*/ 2822 w 9"/>
              <a:gd name="T21" fmla="*/ 1588 h 8"/>
              <a:gd name="T22" fmla="*/ 2822 w 9"/>
              <a:gd name="T23" fmla="*/ 1588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8">
                <a:moveTo>
                  <a:pt x="3" y="7"/>
                </a:moveTo>
                <a:cubicBezTo>
                  <a:pt x="1" y="7"/>
                  <a:pt x="0" y="7"/>
                  <a:pt x="0" y="4"/>
                </a:cubicBezTo>
                <a:cubicBezTo>
                  <a:pt x="0" y="0"/>
                  <a:pt x="3" y="0"/>
                  <a:pt x="5" y="1"/>
                </a:cubicBezTo>
                <a:cubicBezTo>
                  <a:pt x="5" y="1"/>
                  <a:pt x="4" y="1"/>
                  <a:pt x="3" y="1"/>
                </a:cubicBezTo>
                <a:cubicBezTo>
                  <a:pt x="1" y="1"/>
                  <a:pt x="1" y="1"/>
                  <a:pt x="1" y="4"/>
                </a:cubicBezTo>
                <a:cubicBezTo>
                  <a:pt x="1" y="7"/>
                  <a:pt x="7" y="7"/>
                  <a:pt x="8" y="4"/>
                </a:cubicBezTo>
                <a:cubicBezTo>
                  <a:pt x="8" y="7"/>
                  <a:pt x="6" y="7"/>
                  <a:pt x="3" y="7"/>
                </a:cubicBezTo>
                <a:close/>
                <a:moveTo>
                  <a:pt x="8" y="4"/>
                </a:moveTo>
                <a:cubicBezTo>
                  <a:pt x="8" y="3"/>
                  <a:pt x="7" y="1"/>
                  <a:pt x="5" y="1"/>
                </a:cubicBezTo>
                <a:cubicBezTo>
                  <a:pt x="7" y="1"/>
                  <a:pt x="8" y="2"/>
                  <a:pt x="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7" name="Freeform 3483">
            <a:extLst>
              <a:ext uri="{FF2B5EF4-FFF2-40B4-BE49-F238E27FC236}">
                <a16:creationId xmlns:a16="http://schemas.microsoft.com/office/drawing/2014/main" id="{FFC039C6-127F-F34F-A0E0-B51CC5517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3648075"/>
            <a:ext cx="7938" cy="9525"/>
          </a:xfrm>
          <a:custGeom>
            <a:avLst/>
            <a:gdLst>
              <a:gd name="T0" fmla="*/ 4631 w 24"/>
              <a:gd name="T1" fmla="*/ 9144 h 25"/>
              <a:gd name="T2" fmla="*/ 3638 w 24"/>
              <a:gd name="T3" fmla="*/ 8001 h 25"/>
              <a:gd name="T4" fmla="*/ 3638 w 24"/>
              <a:gd name="T5" fmla="*/ 6858 h 25"/>
              <a:gd name="T6" fmla="*/ 3638 w 24"/>
              <a:gd name="T7" fmla="*/ 5715 h 25"/>
              <a:gd name="T8" fmla="*/ 2315 w 24"/>
              <a:gd name="T9" fmla="*/ 4572 h 25"/>
              <a:gd name="T10" fmla="*/ 1654 w 24"/>
              <a:gd name="T11" fmla="*/ 3429 h 25"/>
              <a:gd name="T12" fmla="*/ 0 w 24"/>
              <a:gd name="T13" fmla="*/ 1143 h 25"/>
              <a:gd name="T14" fmla="*/ 992 w 24"/>
              <a:gd name="T15" fmla="*/ 1143 h 25"/>
              <a:gd name="T16" fmla="*/ 2315 w 24"/>
              <a:gd name="T17" fmla="*/ 1143 h 25"/>
              <a:gd name="T18" fmla="*/ 3638 w 24"/>
              <a:gd name="T19" fmla="*/ 0 h 25"/>
              <a:gd name="T20" fmla="*/ 3638 w 24"/>
              <a:gd name="T21" fmla="*/ 1143 h 25"/>
              <a:gd name="T22" fmla="*/ 3638 w 24"/>
              <a:gd name="T23" fmla="*/ 2286 h 25"/>
              <a:gd name="T24" fmla="*/ 4631 w 24"/>
              <a:gd name="T25" fmla="*/ 2286 h 25"/>
              <a:gd name="T26" fmla="*/ 5292 w 24"/>
              <a:gd name="T27" fmla="*/ 2286 h 25"/>
              <a:gd name="T28" fmla="*/ 5292 w 24"/>
              <a:gd name="T29" fmla="*/ 3429 h 25"/>
              <a:gd name="T30" fmla="*/ 4631 w 24"/>
              <a:gd name="T31" fmla="*/ 3429 h 25"/>
              <a:gd name="T32" fmla="*/ 4631 w 24"/>
              <a:gd name="T33" fmla="*/ 4572 h 25"/>
              <a:gd name="T34" fmla="*/ 5623 w 24"/>
              <a:gd name="T35" fmla="*/ 3429 h 25"/>
              <a:gd name="T36" fmla="*/ 5954 w 24"/>
              <a:gd name="T37" fmla="*/ 2286 h 25"/>
              <a:gd name="T38" fmla="*/ 7277 w 24"/>
              <a:gd name="T39" fmla="*/ 3429 h 25"/>
              <a:gd name="T40" fmla="*/ 7607 w 24"/>
              <a:gd name="T41" fmla="*/ 3429 h 25"/>
              <a:gd name="T42" fmla="*/ 7277 w 24"/>
              <a:gd name="T43" fmla="*/ 4572 h 25"/>
              <a:gd name="T44" fmla="*/ 7277 w 24"/>
              <a:gd name="T45" fmla="*/ 5715 h 25"/>
              <a:gd name="T46" fmla="*/ 7607 w 24"/>
              <a:gd name="T47" fmla="*/ 5715 h 25"/>
              <a:gd name="T48" fmla="*/ 6615 w 24"/>
              <a:gd name="T49" fmla="*/ 6858 h 25"/>
              <a:gd name="T50" fmla="*/ 5954 w 24"/>
              <a:gd name="T51" fmla="*/ 5715 h 25"/>
              <a:gd name="T52" fmla="*/ 5623 w 24"/>
              <a:gd name="T53" fmla="*/ 5715 h 25"/>
              <a:gd name="T54" fmla="*/ 5954 w 24"/>
              <a:gd name="T55" fmla="*/ 6858 h 25"/>
              <a:gd name="T56" fmla="*/ 6615 w 24"/>
              <a:gd name="T57" fmla="*/ 6858 h 25"/>
              <a:gd name="T58" fmla="*/ 7277 w 24"/>
              <a:gd name="T59" fmla="*/ 8001 h 25"/>
              <a:gd name="T60" fmla="*/ 7277 w 24"/>
              <a:gd name="T61" fmla="*/ 9144 h 25"/>
              <a:gd name="T62" fmla="*/ 5954 w 24"/>
              <a:gd name="T63" fmla="*/ 9144 h 25"/>
              <a:gd name="T64" fmla="*/ 4631 w 24"/>
              <a:gd name="T65" fmla="*/ 9144 h 2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" h="25">
                <a:moveTo>
                  <a:pt x="14" y="24"/>
                </a:moveTo>
                <a:cubicBezTo>
                  <a:pt x="11" y="24"/>
                  <a:pt x="11" y="21"/>
                  <a:pt x="11" y="21"/>
                </a:cubicBezTo>
                <a:lnTo>
                  <a:pt x="11" y="18"/>
                </a:lnTo>
                <a:cubicBezTo>
                  <a:pt x="11" y="15"/>
                  <a:pt x="11" y="15"/>
                  <a:pt x="11" y="15"/>
                </a:cubicBezTo>
                <a:cubicBezTo>
                  <a:pt x="8" y="15"/>
                  <a:pt x="7" y="15"/>
                  <a:pt x="7" y="12"/>
                </a:cubicBezTo>
                <a:cubicBezTo>
                  <a:pt x="5" y="12"/>
                  <a:pt x="5" y="12"/>
                  <a:pt x="5" y="9"/>
                </a:cubicBezTo>
                <a:cubicBezTo>
                  <a:pt x="3" y="6"/>
                  <a:pt x="3" y="6"/>
                  <a:pt x="0" y="3"/>
                </a:cubicBezTo>
                <a:lnTo>
                  <a:pt x="3" y="3"/>
                </a:lnTo>
                <a:lnTo>
                  <a:pt x="7" y="3"/>
                </a:lnTo>
                <a:cubicBezTo>
                  <a:pt x="8" y="3"/>
                  <a:pt x="8" y="3"/>
                  <a:pt x="11" y="0"/>
                </a:cubicBezTo>
                <a:lnTo>
                  <a:pt x="11" y="3"/>
                </a:lnTo>
                <a:lnTo>
                  <a:pt x="11" y="6"/>
                </a:lnTo>
                <a:cubicBezTo>
                  <a:pt x="11" y="3"/>
                  <a:pt x="14" y="6"/>
                  <a:pt x="14" y="6"/>
                </a:cubicBezTo>
                <a:lnTo>
                  <a:pt x="16" y="6"/>
                </a:lnTo>
                <a:cubicBezTo>
                  <a:pt x="16" y="6"/>
                  <a:pt x="17" y="6"/>
                  <a:pt x="16" y="9"/>
                </a:cubicBezTo>
                <a:lnTo>
                  <a:pt x="14" y="9"/>
                </a:lnTo>
                <a:lnTo>
                  <a:pt x="14" y="12"/>
                </a:lnTo>
                <a:cubicBezTo>
                  <a:pt x="14" y="12"/>
                  <a:pt x="16" y="9"/>
                  <a:pt x="17" y="9"/>
                </a:cubicBezTo>
                <a:lnTo>
                  <a:pt x="18" y="6"/>
                </a:lnTo>
                <a:cubicBezTo>
                  <a:pt x="20" y="6"/>
                  <a:pt x="20" y="9"/>
                  <a:pt x="22" y="9"/>
                </a:cubicBezTo>
                <a:lnTo>
                  <a:pt x="23" y="9"/>
                </a:lnTo>
                <a:lnTo>
                  <a:pt x="22" y="12"/>
                </a:lnTo>
                <a:lnTo>
                  <a:pt x="22" y="15"/>
                </a:lnTo>
                <a:lnTo>
                  <a:pt x="23" y="15"/>
                </a:lnTo>
                <a:cubicBezTo>
                  <a:pt x="23" y="15"/>
                  <a:pt x="22" y="18"/>
                  <a:pt x="20" y="18"/>
                </a:cubicBezTo>
                <a:cubicBezTo>
                  <a:pt x="18" y="15"/>
                  <a:pt x="18" y="15"/>
                  <a:pt x="18" y="15"/>
                </a:cubicBezTo>
                <a:lnTo>
                  <a:pt x="17" y="15"/>
                </a:lnTo>
                <a:lnTo>
                  <a:pt x="18" y="18"/>
                </a:lnTo>
                <a:lnTo>
                  <a:pt x="20" y="18"/>
                </a:lnTo>
                <a:cubicBezTo>
                  <a:pt x="22" y="18"/>
                  <a:pt x="22" y="18"/>
                  <a:pt x="22" y="21"/>
                </a:cubicBezTo>
                <a:lnTo>
                  <a:pt x="22" y="24"/>
                </a:lnTo>
                <a:lnTo>
                  <a:pt x="18" y="24"/>
                </a:lnTo>
                <a:lnTo>
                  <a:pt x="14" y="24"/>
                </a:ln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" name="Freeform 3484">
            <a:extLst>
              <a:ext uri="{FF2B5EF4-FFF2-40B4-BE49-F238E27FC236}">
                <a16:creationId xmlns:a16="http://schemas.microsoft.com/office/drawing/2014/main" id="{4E7A3537-F618-D741-B571-2B4EBEF6A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3648075"/>
            <a:ext cx="7938" cy="9525"/>
          </a:xfrm>
          <a:custGeom>
            <a:avLst/>
            <a:gdLst>
              <a:gd name="T0" fmla="*/ 5954 w 24"/>
              <a:gd name="T1" fmla="*/ 9144 h 25"/>
              <a:gd name="T2" fmla="*/ 7277 w 24"/>
              <a:gd name="T3" fmla="*/ 8001 h 25"/>
              <a:gd name="T4" fmla="*/ 6615 w 24"/>
              <a:gd name="T5" fmla="*/ 6858 h 25"/>
              <a:gd name="T6" fmla="*/ 5954 w 24"/>
              <a:gd name="T7" fmla="*/ 6858 h 25"/>
              <a:gd name="T8" fmla="*/ 5623 w 24"/>
              <a:gd name="T9" fmla="*/ 5715 h 25"/>
              <a:gd name="T10" fmla="*/ 5954 w 24"/>
              <a:gd name="T11" fmla="*/ 5715 h 25"/>
              <a:gd name="T12" fmla="*/ 6615 w 24"/>
              <a:gd name="T13" fmla="*/ 6858 h 25"/>
              <a:gd name="T14" fmla="*/ 6946 w 24"/>
              <a:gd name="T15" fmla="*/ 6858 h 25"/>
              <a:gd name="T16" fmla="*/ 7607 w 24"/>
              <a:gd name="T17" fmla="*/ 6096 h 25"/>
              <a:gd name="T18" fmla="*/ 7277 w 24"/>
              <a:gd name="T19" fmla="*/ 6858 h 25"/>
              <a:gd name="T20" fmla="*/ 7277 w 24"/>
              <a:gd name="T21" fmla="*/ 8001 h 25"/>
              <a:gd name="T22" fmla="*/ 5954 w 24"/>
              <a:gd name="T23" fmla="*/ 9144 h 25"/>
              <a:gd name="T24" fmla="*/ 2646 w 24"/>
              <a:gd name="T25" fmla="*/ 5715 h 25"/>
              <a:gd name="T26" fmla="*/ 2315 w 24"/>
              <a:gd name="T27" fmla="*/ 4572 h 25"/>
              <a:gd name="T28" fmla="*/ 3638 w 24"/>
              <a:gd name="T29" fmla="*/ 5715 h 25"/>
              <a:gd name="T30" fmla="*/ 3638 w 24"/>
              <a:gd name="T31" fmla="*/ 6477 h 25"/>
              <a:gd name="T32" fmla="*/ 2646 w 24"/>
              <a:gd name="T33" fmla="*/ 5715 h 25"/>
              <a:gd name="T34" fmla="*/ 2315 w 24"/>
              <a:gd name="T35" fmla="*/ 4572 h 25"/>
              <a:gd name="T36" fmla="*/ 1654 w 24"/>
              <a:gd name="T37" fmla="*/ 3429 h 25"/>
              <a:gd name="T38" fmla="*/ 2315 w 24"/>
              <a:gd name="T39" fmla="*/ 4572 h 25"/>
              <a:gd name="T40" fmla="*/ 0 w 24"/>
              <a:gd name="T41" fmla="*/ 1143 h 25"/>
              <a:gd name="T42" fmla="*/ 1654 w 24"/>
              <a:gd name="T43" fmla="*/ 3429 h 25"/>
              <a:gd name="T44" fmla="*/ 0 w 24"/>
              <a:gd name="T45" fmla="*/ 1143 h 25"/>
              <a:gd name="T46" fmla="*/ 3638 w 24"/>
              <a:gd name="T47" fmla="*/ 0 h 25"/>
              <a:gd name="T48" fmla="*/ 3638 w 24"/>
              <a:gd name="T49" fmla="*/ 1143 h 25"/>
              <a:gd name="T50" fmla="*/ 2315 w 24"/>
              <a:gd name="T51" fmla="*/ 1143 h 25"/>
              <a:gd name="T52" fmla="*/ 1654 w 24"/>
              <a:gd name="T53" fmla="*/ 1143 h 25"/>
              <a:gd name="T54" fmla="*/ 3638 w 24"/>
              <a:gd name="T55" fmla="*/ 0 h 25"/>
              <a:gd name="T56" fmla="*/ 7607 w 24"/>
              <a:gd name="T57" fmla="*/ 5715 h 25"/>
              <a:gd name="T58" fmla="*/ 7607 w 24"/>
              <a:gd name="T59" fmla="*/ 6096 h 25"/>
              <a:gd name="T60" fmla="*/ 7607 w 24"/>
              <a:gd name="T61" fmla="*/ 5715 h 25"/>
              <a:gd name="T62" fmla="*/ 5954 w 24"/>
              <a:gd name="T63" fmla="*/ 5715 h 25"/>
              <a:gd name="T64" fmla="*/ 6615 w 24"/>
              <a:gd name="T65" fmla="*/ 6858 h 25"/>
              <a:gd name="T66" fmla="*/ 5954 w 24"/>
              <a:gd name="T67" fmla="*/ 5715 h 25"/>
              <a:gd name="T68" fmla="*/ 7277 w 24"/>
              <a:gd name="T69" fmla="*/ 4572 h 25"/>
              <a:gd name="T70" fmla="*/ 7607 w 24"/>
              <a:gd name="T71" fmla="*/ 3429 h 25"/>
              <a:gd name="T72" fmla="*/ 7607 w 24"/>
              <a:gd name="T73" fmla="*/ 4572 h 25"/>
              <a:gd name="T74" fmla="*/ 7277 w 24"/>
              <a:gd name="T75" fmla="*/ 5334 h 25"/>
              <a:gd name="T76" fmla="*/ 7277 w 24"/>
              <a:gd name="T77" fmla="*/ 4572 h 25"/>
              <a:gd name="T78" fmla="*/ 5954 w 24"/>
              <a:gd name="T79" fmla="*/ 3429 h 25"/>
              <a:gd name="T80" fmla="*/ 4631 w 24"/>
              <a:gd name="T81" fmla="*/ 4572 h 25"/>
              <a:gd name="T82" fmla="*/ 4631 w 24"/>
              <a:gd name="T83" fmla="*/ 3429 h 25"/>
              <a:gd name="T84" fmla="*/ 5292 w 24"/>
              <a:gd name="T85" fmla="*/ 3429 h 25"/>
              <a:gd name="T86" fmla="*/ 5954 w 24"/>
              <a:gd name="T87" fmla="*/ 2286 h 25"/>
              <a:gd name="T88" fmla="*/ 7277 w 24"/>
              <a:gd name="T89" fmla="*/ 3429 h 25"/>
              <a:gd name="T90" fmla="*/ 5954 w 24"/>
              <a:gd name="T91" fmla="*/ 3429 h 25"/>
              <a:gd name="T92" fmla="*/ 5292 w 24"/>
              <a:gd name="T93" fmla="*/ 3429 h 25"/>
              <a:gd name="T94" fmla="*/ 5292 w 24"/>
              <a:gd name="T95" fmla="*/ 2286 h 25"/>
              <a:gd name="T96" fmla="*/ 5292 w 24"/>
              <a:gd name="T97" fmla="*/ 3429 h 25"/>
              <a:gd name="T98" fmla="*/ 4631 w 24"/>
              <a:gd name="T99" fmla="*/ 2286 h 25"/>
              <a:gd name="T100" fmla="*/ 5292 w 24"/>
              <a:gd name="T101" fmla="*/ 2286 h 25"/>
              <a:gd name="T102" fmla="*/ 3638 w 24"/>
              <a:gd name="T103" fmla="*/ 3429 h 25"/>
              <a:gd name="T104" fmla="*/ 4631 w 24"/>
              <a:gd name="T105" fmla="*/ 2286 h 2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4" h="25">
                <a:moveTo>
                  <a:pt x="18" y="24"/>
                </a:moveTo>
                <a:cubicBezTo>
                  <a:pt x="18" y="24"/>
                  <a:pt x="22" y="24"/>
                  <a:pt x="22" y="21"/>
                </a:cubicBezTo>
                <a:lnTo>
                  <a:pt x="20" y="18"/>
                </a:lnTo>
                <a:lnTo>
                  <a:pt x="18" y="18"/>
                </a:lnTo>
                <a:lnTo>
                  <a:pt x="17" y="15"/>
                </a:lnTo>
                <a:lnTo>
                  <a:pt x="18" y="15"/>
                </a:lnTo>
                <a:cubicBezTo>
                  <a:pt x="18" y="15"/>
                  <a:pt x="18" y="18"/>
                  <a:pt x="20" y="18"/>
                </a:cubicBezTo>
                <a:lnTo>
                  <a:pt x="21" y="18"/>
                </a:lnTo>
                <a:cubicBezTo>
                  <a:pt x="22" y="17"/>
                  <a:pt x="22" y="16"/>
                  <a:pt x="23" y="16"/>
                </a:cubicBezTo>
                <a:lnTo>
                  <a:pt x="22" y="18"/>
                </a:lnTo>
                <a:lnTo>
                  <a:pt x="22" y="21"/>
                </a:lnTo>
                <a:cubicBezTo>
                  <a:pt x="22" y="24"/>
                  <a:pt x="20" y="24"/>
                  <a:pt x="18" y="24"/>
                </a:cubicBezTo>
                <a:close/>
                <a:moveTo>
                  <a:pt x="8" y="15"/>
                </a:moveTo>
                <a:cubicBezTo>
                  <a:pt x="8" y="15"/>
                  <a:pt x="7" y="15"/>
                  <a:pt x="7" y="12"/>
                </a:cubicBezTo>
                <a:cubicBezTo>
                  <a:pt x="8" y="15"/>
                  <a:pt x="8" y="15"/>
                  <a:pt x="11" y="15"/>
                </a:cubicBezTo>
                <a:lnTo>
                  <a:pt x="11" y="17"/>
                </a:lnTo>
                <a:cubicBezTo>
                  <a:pt x="11" y="15"/>
                  <a:pt x="10" y="15"/>
                  <a:pt x="8" y="15"/>
                </a:cubicBezTo>
                <a:close/>
                <a:moveTo>
                  <a:pt x="7" y="12"/>
                </a:moveTo>
                <a:cubicBezTo>
                  <a:pt x="7" y="12"/>
                  <a:pt x="5" y="12"/>
                  <a:pt x="5" y="9"/>
                </a:cubicBezTo>
                <a:lnTo>
                  <a:pt x="7" y="12"/>
                </a:lnTo>
                <a:close/>
                <a:moveTo>
                  <a:pt x="0" y="3"/>
                </a:moveTo>
                <a:cubicBezTo>
                  <a:pt x="3" y="6"/>
                  <a:pt x="3" y="6"/>
                  <a:pt x="5" y="9"/>
                </a:cubicBezTo>
                <a:cubicBezTo>
                  <a:pt x="2" y="6"/>
                  <a:pt x="2" y="6"/>
                  <a:pt x="0" y="3"/>
                </a:cubicBezTo>
                <a:close/>
                <a:moveTo>
                  <a:pt x="11" y="0"/>
                </a:moveTo>
                <a:lnTo>
                  <a:pt x="11" y="3"/>
                </a:lnTo>
                <a:lnTo>
                  <a:pt x="7" y="3"/>
                </a:lnTo>
                <a:lnTo>
                  <a:pt x="5" y="3"/>
                </a:lnTo>
                <a:cubicBezTo>
                  <a:pt x="8" y="3"/>
                  <a:pt x="8" y="0"/>
                  <a:pt x="11" y="0"/>
                </a:cubicBezTo>
                <a:close/>
                <a:moveTo>
                  <a:pt x="23" y="15"/>
                </a:moveTo>
                <a:cubicBezTo>
                  <a:pt x="23" y="15"/>
                  <a:pt x="23" y="15"/>
                  <a:pt x="23" y="16"/>
                </a:cubicBezTo>
                <a:lnTo>
                  <a:pt x="23" y="15"/>
                </a:lnTo>
                <a:close/>
                <a:moveTo>
                  <a:pt x="18" y="15"/>
                </a:moveTo>
                <a:cubicBezTo>
                  <a:pt x="18" y="15"/>
                  <a:pt x="20" y="15"/>
                  <a:pt x="20" y="18"/>
                </a:cubicBezTo>
                <a:cubicBezTo>
                  <a:pt x="18" y="17"/>
                  <a:pt x="18" y="15"/>
                  <a:pt x="18" y="15"/>
                </a:cubicBezTo>
                <a:close/>
                <a:moveTo>
                  <a:pt x="22" y="12"/>
                </a:moveTo>
                <a:lnTo>
                  <a:pt x="23" y="9"/>
                </a:lnTo>
                <a:lnTo>
                  <a:pt x="23" y="12"/>
                </a:lnTo>
                <a:cubicBezTo>
                  <a:pt x="22" y="12"/>
                  <a:pt x="22" y="13"/>
                  <a:pt x="22" y="14"/>
                </a:cubicBezTo>
                <a:lnTo>
                  <a:pt x="22" y="12"/>
                </a:lnTo>
                <a:close/>
                <a:moveTo>
                  <a:pt x="18" y="9"/>
                </a:moveTo>
                <a:cubicBezTo>
                  <a:pt x="16" y="12"/>
                  <a:pt x="16" y="12"/>
                  <a:pt x="14" y="12"/>
                </a:cubicBezTo>
                <a:lnTo>
                  <a:pt x="14" y="9"/>
                </a:lnTo>
                <a:lnTo>
                  <a:pt x="16" y="9"/>
                </a:lnTo>
                <a:cubicBezTo>
                  <a:pt x="17" y="9"/>
                  <a:pt x="17" y="9"/>
                  <a:pt x="18" y="6"/>
                </a:cubicBezTo>
                <a:cubicBezTo>
                  <a:pt x="20" y="6"/>
                  <a:pt x="20" y="6"/>
                  <a:pt x="22" y="9"/>
                </a:cubicBezTo>
                <a:lnTo>
                  <a:pt x="18" y="9"/>
                </a:lnTo>
                <a:close/>
                <a:moveTo>
                  <a:pt x="16" y="9"/>
                </a:moveTo>
                <a:lnTo>
                  <a:pt x="16" y="6"/>
                </a:lnTo>
                <a:cubicBezTo>
                  <a:pt x="16" y="6"/>
                  <a:pt x="17" y="6"/>
                  <a:pt x="16" y="9"/>
                </a:cubicBezTo>
                <a:close/>
                <a:moveTo>
                  <a:pt x="14" y="6"/>
                </a:moveTo>
                <a:lnTo>
                  <a:pt x="16" y="6"/>
                </a:lnTo>
                <a:cubicBezTo>
                  <a:pt x="16" y="6"/>
                  <a:pt x="14" y="6"/>
                  <a:pt x="11" y="9"/>
                </a:cubicBezTo>
                <a:lnTo>
                  <a:pt x="14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" name="Freeform 3485">
            <a:extLst>
              <a:ext uri="{FF2B5EF4-FFF2-40B4-BE49-F238E27FC236}">
                <a16:creationId xmlns:a16="http://schemas.microsoft.com/office/drawing/2014/main" id="{6D7CE377-0A22-E242-A1D6-96D7FE2B0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51250"/>
            <a:ext cx="3175" cy="3175"/>
          </a:xfrm>
          <a:custGeom>
            <a:avLst/>
            <a:gdLst>
              <a:gd name="T0" fmla="*/ 2721 w 7"/>
              <a:gd name="T1" fmla="*/ 2858 h 10"/>
              <a:gd name="T2" fmla="*/ 1361 w 7"/>
              <a:gd name="T3" fmla="*/ 1905 h 10"/>
              <a:gd name="T4" fmla="*/ 907 w 7"/>
              <a:gd name="T5" fmla="*/ 1905 h 10"/>
              <a:gd name="T6" fmla="*/ 907 w 7"/>
              <a:gd name="T7" fmla="*/ 1905 h 10"/>
              <a:gd name="T8" fmla="*/ 0 w 7"/>
              <a:gd name="T9" fmla="*/ 953 h 10"/>
              <a:gd name="T10" fmla="*/ 0 w 7"/>
              <a:gd name="T11" fmla="*/ 953 h 10"/>
              <a:gd name="T12" fmla="*/ 0 w 7"/>
              <a:gd name="T13" fmla="*/ 953 h 10"/>
              <a:gd name="T14" fmla="*/ 2721 w 7"/>
              <a:gd name="T15" fmla="*/ 1905 h 10"/>
              <a:gd name="T16" fmla="*/ 2721 w 7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6" y="9"/>
                </a:moveTo>
                <a:cubicBezTo>
                  <a:pt x="6" y="9"/>
                  <a:pt x="6" y="9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0" y="6"/>
                  <a:pt x="0" y="3"/>
                  <a:pt x="0" y="3"/>
                </a:cubicBezTo>
                <a:cubicBezTo>
                  <a:pt x="2" y="0"/>
                  <a:pt x="6" y="3"/>
                  <a:pt x="6" y="6"/>
                </a:cubicBezTo>
                <a:lnTo>
                  <a:pt x="6" y="9"/>
                </a:ln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0" name="Freeform 3486">
            <a:extLst>
              <a:ext uri="{FF2B5EF4-FFF2-40B4-BE49-F238E27FC236}">
                <a16:creationId xmlns:a16="http://schemas.microsoft.com/office/drawing/2014/main" id="{BCE1C1DF-6249-8549-B76D-D6FE547E3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51250"/>
            <a:ext cx="3175" cy="3175"/>
          </a:xfrm>
          <a:custGeom>
            <a:avLst/>
            <a:gdLst>
              <a:gd name="T0" fmla="*/ 907 w 7"/>
              <a:gd name="T1" fmla="*/ 953 h 10"/>
              <a:gd name="T2" fmla="*/ 907 w 7"/>
              <a:gd name="T3" fmla="*/ 1905 h 10"/>
              <a:gd name="T4" fmla="*/ 0 w 7"/>
              <a:gd name="T5" fmla="*/ 953 h 10"/>
              <a:gd name="T6" fmla="*/ 907 w 7"/>
              <a:gd name="T7" fmla="*/ 0 h 10"/>
              <a:gd name="T8" fmla="*/ 2721 w 7"/>
              <a:gd name="T9" fmla="*/ 1905 h 10"/>
              <a:gd name="T10" fmla="*/ 907 w 7"/>
              <a:gd name="T11" fmla="*/ 953 h 10"/>
              <a:gd name="T12" fmla="*/ 2721 w 7"/>
              <a:gd name="T13" fmla="*/ 2858 h 10"/>
              <a:gd name="T14" fmla="*/ 1361 w 7"/>
              <a:gd name="T15" fmla="*/ 1905 h 10"/>
              <a:gd name="T16" fmla="*/ 2721 w 7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2" y="3"/>
                </a:moveTo>
                <a:cubicBezTo>
                  <a:pt x="0" y="3"/>
                  <a:pt x="2" y="6"/>
                  <a:pt x="2" y="6"/>
                </a:cubicBezTo>
                <a:cubicBezTo>
                  <a:pt x="0" y="6"/>
                  <a:pt x="0" y="3"/>
                  <a:pt x="0" y="3"/>
                </a:cubicBezTo>
                <a:lnTo>
                  <a:pt x="2" y="0"/>
                </a:lnTo>
                <a:cubicBezTo>
                  <a:pt x="3" y="0"/>
                  <a:pt x="6" y="3"/>
                  <a:pt x="6" y="6"/>
                </a:cubicBezTo>
                <a:cubicBezTo>
                  <a:pt x="6" y="3"/>
                  <a:pt x="3" y="3"/>
                  <a:pt x="2" y="3"/>
                </a:cubicBezTo>
                <a:close/>
                <a:moveTo>
                  <a:pt x="6" y="9"/>
                </a:moveTo>
                <a:cubicBezTo>
                  <a:pt x="6" y="9"/>
                  <a:pt x="3" y="9"/>
                  <a:pt x="3" y="6"/>
                </a:cubicBezTo>
                <a:lnTo>
                  <a:pt x="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1" name="Freeform 3487">
            <a:extLst>
              <a:ext uri="{FF2B5EF4-FFF2-40B4-BE49-F238E27FC236}">
                <a16:creationId xmlns:a16="http://schemas.microsoft.com/office/drawing/2014/main" id="{D63489C0-F06A-564C-836C-64155A5A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652838"/>
            <a:ext cx="3175" cy="3175"/>
          </a:xfrm>
          <a:custGeom>
            <a:avLst/>
            <a:gdLst>
              <a:gd name="T0" fmla="*/ 1411 w 9"/>
              <a:gd name="T1" fmla="*/ 1361 h 7"/>
              <a:gd name="T2" fmla="*/ 1411 w 9"/>
              <a:gd name="T3" fmla="*/ 0 h 7"/>
              <a:gd name="T4" fmla="*/ 2822 w 9"/>
              <a:gd name="T5" fmla="*/ 1361 h 7"/>
              <a:gd name="T6" fmla="*/ 2822 w 9"/>
              <a:gd name="T7" fmla="*/ 2721 h 7"/>
              <a:gd name="T8" fmla="*/ 1411 w 9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4" y="3"/>
                </a:moveTo>
                <a:cubicBezTo>
                  <a:pt x="2" y="3"/>
                  <a:pt x="0" y="0"/>
                  <a:pt x="4" y="0"/>
                </a:cubicBezTo>
                <a:cubicBezTo>
                  <a:pt x="4" y="0"/>
                  <a:pt x="8" y="0"/>
                  <a:pt x="8" y="3"/>
                </a:cubicBezTo>
                <a:lnTo>
                  <a:pt x="8" y="6"/>
                </a:lnTo>
                <a:lnTo>
                  <a:pt x="4" y="3"/>
                </a:ln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2" name="Freeform 3488">
            <a:extLst>
              <a:ext uri="{FF2B5EF4-FFF2-40B4-BE49-F238E27FC236}">
                <a16:creationId xmlns:a16="http://schemas.microsoft.com/office/drawing/2014/main" id="{D742B3E6-CC03-4643-A656-DE6AD212E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52838"/>
            <a:ext cx="1588" cy="1587"/>
          </a:xfrm>
          <a:custGeom>
            <a:avLst/>
            <a:gdLst>
              <a:gd name="T0" fmla="*/ 0 w 3"/>
              <a:gd name="T1" fmla="*/ 0 h 4"/>
              <a:gd name="T2" fmla="*/ 1059 w 3"/>
              <a:gd name="T3" fmla="*/ 0 h 4"/>
              <a:gd name="T4" fmla="*/ 1059 w 3"/>
              <a:gd name="T5" fmla="*/ 1190 h 4"/>
              <a:gd name="T6" fmla="*/ 0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2" y="0"/>
                </a:lnTo>
                <a:cubicBezTo>
                  <a:pt x="0" y="1"/>
                  <a:pt x="1" y="2"/>
                  <a:pt x="2" y="3"/>
                </a:cubicBezTo>
                <a:cubicBezTo>
                  <a:pt x="0" y="2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3" name="Freeform 3489">
            <a:extLst>
              <a:ext uri="{FF2B5EF4-FFF2-40B4-BE49-F238E27FC236}">
                <a16:creationId xmlns:a16="http://schemas.microsoft.com/office/drawing/2014/main" id="{4A3BA163-804B-724F-A066-3B494CF48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3648075"/>
            <a:ext cx="7938" cy="9525"/>
          </a:xfrm>
          <a:custGeom>
            <a:avLst/>
            <a:gdLst>
              <a:gd name="T0" fmla="*/ 2977 w 24"/>
              <a:gd name="T1" fmla="*/ 9144 h 25"/>
              <a:gd name="T2" fmla="*/ 2646 w 24"/>
              <a:gd name="T3" fmla="*/ 9144 h 25"/>
              <a:gd name="T4" fmla="*/ 662 w 24"/>
              <a:gd name="T5" fmla="*/ 9144 h 25"/>
              <a:gd name="T6" fmla="*/ 1323 w 24"/>
              <a:gd name="T7" fmla="*/ 8001 h 25"/>
              <a:gd name="T8" fmla="*/ 1654 w 24"/>
              <a:gd name="T9" fmla="*/ 6858 h 25"/>
              <a:gd name="T10" fmla="*/ 2646 w 24"/>
              <a:gd name="T11" fmla="*/ 6858 h 25"/>
              <a:gd name="T12" fmla="*/ 2646 w 24"/>
              <a:gd name="T13" fmla="*/ 5715 h 25"/>
              <a:gd name="T14" fmla="*/ 1654 w 24"/>
              <a:gd name="T15" fmla="*/ 6858 h 25"/>
              <a:gd name="T16" fmla="*/ 0 w 24"/>
              <a:gd name="T17" fmla="*/ 5715 h 25"/>
              <a:gd name="T18" fmla="*/ 662 w 24"/>
              <a:gd name="T19" fmla="*/ 5715 h 25"/>
              <a:gd name="T20" fmla="*/ 662 w 24"/>
              <a:gd name="T21" fmla="*/ 4572 h 25"/>
              <a:gd name="T22" fmla="*/ 0 w 24"/>
              <a:gd name="T23" fmla="*/ 3429 h 25"/>
              <a:gd name="T24" fmla="*/ 1323 w 24"/>
              <a:gd name="T25" fmla="*/ 3429 h 25"/>
              <a:gd name="T26" fmla="*/ 1985 w 24"/>
              <a:gd name="T27" fmla="*/ 2286 h 25"/>
              <a:gd name="T28" fmla="*/ 2646 w 24"/>
              <a:gd name="T29" fmla="*/ 3429 h 25"/>
              <a:gd name="T30" fmla="*/ 2977 w 24"/>
              <a:gd name="T31" fmla="*/ 4572 h 25"/>
              <a:gd name="T32" fmla="*/ 2977 w 24"/>
              <a:gd name="T33" fmla="*/ 3429 h 25"/>
              <a:gd name="T34" fmla="*/ 2646 w 24"/>
              <a:gd name="T35" fmla="*/ 3429 h 25"/>
              <a:gd name="T36" fmla="*/ 2646 w 24"/>
              <a:gd name="T37" fmla="*/ 2286 h 25"/>
              <a:gd name="T38" fmla="*/ 2977 w 24"/>
              <a:gd name="T39" fmla="*/ 2286 h 25"/>
              <a:gd name="T40" fmla="*/ 3638 w 24"/>
              <a:gd name="T41" fmla="*/ 3429 h 25"/>
              <a:gd name="T42" fmla="*/ 4300 w 24"/>
              <a:gd name="T43" fmla="*/ 3429 h 25"/>
              <a:gd name="T44" fmla="*/ 4300 w 24"/>
              <a:gd name="T45" fmla="*/ 2286 h 25"/>
              <a:gd name="T46" fmla="*/ 4300 w 24"/>
              <a:gd name="T47" fmla="*/ 1143 h 25"/>
              <a:gd name="T48" fmla="*/ 4631 w 24"/>
              <a:gd name="T49" fmla="*/ 0 h 25"/>
              <a:gd name="T50" fmla="*/ 5623 w 24"/>
              <a:gd name="T51" fmla="*/ 1143 h 25"/>
              <a:gd name="T52" fmla="*/ 6284 w 24"/>
              <a:gd name="T53" fmla="*/ 1143 h 25"/>
              <a:gd name="T54" fmla="*/ 7607 w 24"/>
              <a:gd name="T55" fmla="*/ 1143 h 25"/>
              <a:gd name="T56" fmla="*/ 6284 w 24"/>
              <a:gd name="T57" fmla="*/ 3429 h 25"/>
              <a:gd name="T58" fmla="*/ 5623 w 24"/>
              <a:gd name="T59" fmla="*/ 4572 h 25"/>
              <a:gd name="T60" fmla="*/ 5292 w 24"/>
              <a:gd name="T61" fmla="*/ 5715 h 25"/>
              <a:gd name="T62" fmla="*/ 4300 w 24"/>
              <a:gd name="T63" fmla="*/ 6858 h 25"/>
              <a:gd name="T64" fmla="*/ 4300 w 24"/>
              <a:gd name="T65" fmla="*/ 8001 h 25"/>
              <a:gd name="T66" fmla="*/ 2977 w 24"/>
              <a:gd name="T67" fmla="*/ 9144 h 25"/>
              <a:gd name="T68" fmla="*/ 2977 w 24"/>
              <a:gd name="T69" fmla="*/ 2286 h 25"/>
              <a:gd name="T70" fmla="*/ 3638 w 24"/>
              <a:gd name="T71" fmla="*/ 2286 h 25"/>
              <a:gd name="T72" fmla="*/ 2977 w 24"/>
              <a:gd name="T73" fmla="*/ 2286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4" h="25">
                <a:moveTo>
                  <a:pt x="9" y="24"/>
                </a:moveTo>
                <a:cubicBezTo>
                  <a:pt x="9" y="24"/>
                  <a:pt x="9" y="24"/>
                  <a:pt x="8" y="24"/>
                </a:cubicBezTo>
                <a:lnTo>
                  <a:pt x="2" y="24"/>
                </a:lnTo>
                <a:lnTo>
                  <a:pt x="4" y="21"/>
                </a:lnTo>
                <a:cubicBezTo>
                  <a:pt x="4" y="18"/>
                  <a:pt x="4" y="18"/>
                  <a:pt x="5" y="18"/>
                </a:cubicBezTo>
                <a:lnTo>
                  <a:pt x="8" y="18"/>
                </a:lnTo>
                <a:lnTo>
                  <a:pt x="8" y="15"/>
                </a:lnTo>
                <a:cubicBezTo>
                  <a:pt x="8" y="15"/>
                  <a:pt x="5" y="15"/>
                  <a:pt x="5" y="18"/>
                </a:cubicBezTo>
                <a:cubicBezTo>
                  <a:pt x="4" y="18"/>
                  <a:pt x="0" y="15"/>
                  <a:pt x="0" y="15"/>
                </a:cubicBezTo>
                <a:lnTo>
                  <a:pt x="2" y="15"/>
                </a:lnTo>
                <a:lnTo>
                  <a:pt x="2" y="12"/>
                </a:lnTo>
                <a:cubicBezTo>
                  <a:pt x="2" y="9"/>
                  <a:pt x="0" y="9"/>
                  <a:pt x="0" y="9"/>
                </a:cubicBezTo>
                <a:lnTo>
                  <a:pt x="4" y="9"/>
                </a:lnTo>
                <a:cubicBezTo>
                  <a:pt x="5" y="9"/>
                  <a:pt x="5" y="6"/>
                  <a:pt x="6" y="6"/>
                </a:cubicBezTo>
                <a:lnTo>
                  <a:pt x="8" y="9"/>
                </a:lnTo>
                <a:lnTo>
                  <a:pt x="9" y="12"/>
                </a:lnTo>
                <a:lnTo>
                  <a:pt x="9" y="9"/>
                </a:lnTo>
                <a:cubicBezTo>
                  <a:pt x="9" y="9"/>
                  <a:pt x="9" y="9"/>
                  <a:pt x="8" y="9"/>
                </a:cubicBezTo>
                <a:lnTo>
                  <a:pt x="8" y="6"/>
                </a:lnTo>
                <a:lnTo>
                  <a:pt x="9" y="6"/>
                </a:lnTo>
                <a:cubicBezTo>
                  <a:pt x="11" y="9"/>
                  <a:pt x="9" y="9"/>
                  <a:pt x="11" y="9"/>
                </a:cubicBezTo>
                <a:lnTo>
                  <a:pt x="13" y="9"/>
                </a:lnTo>
                <a:lnTo>
                  <a:pt x="13" y="6"/>
                </a:lnTo>
                <a:lnTo>
                  <a:pt x="13" y="3"/>
                </a:lnTo>
                <a:lnTo>
                  <a:pt x="14" y="0"/>
                </a:lnTo>
                <a:cubicBezTo>
                  <a:pt x="16" y="3"/>
                  <a:pt x="16" y="3"/>
                  <a:pt x="17" y="3"/>
                </a:cubicBezTo>
                <a:cubicBezTo>
                  <a:pt x="19" y="3"/>
                  <a:pt x="17" y="3"/>
                  <a:pt x="19" y="3"/>
                </a:cubicBezTo>
                <a:lnTo>
                  <a:pt x="23" y="3"/>
                </a:lnTo>
                <a:cubicBezTo>
                  <a:pt x="20" y="6"/>
                  <a:pt x="19" y="6"/>
                  <a:pt x="19" y="9"/>
                </a:cubicBezTo>
                <a:cubicBezTo>
                  <a:pt x="19" y="12"/>
                  <a:pt x="19" y="12"/>
                  <a:pt x="17" y="12"/>
                </a:cubicBezTo>
                <a:cubicBezTo>
                  <a:pt x="17" y="15"/>
                  <a:pt x="16" y="15"/>
                  <a:pt x="16" y="15"/>
                </a:cubicBezTo>
                <a:cubicBezTo>
                  <a:pt x="14" y="15"/>
                  <a:pt x="14" y="15"/>
                  <a:pt x="13" y="18"/>
                </a:cubicBezTo>
                <a:lnTo>
                  <a:pt x="13" y="21"/>
                </a:lnTo>
                <a:cubicBezTo>
                  <a:pt x="11" y="21"/>
                  <a:pt x="9" y="24"/>
                  <a:pt x="9" y="24"/>
                </a:cubicBezTo>
                <a:close/>
                <a:moveTo>
                  <a:pt x="9" y="6"/>
                </a:moveTo>
                <a:cubicBezTo>
                  <a:pt x="9" y="6"/>
                  <a:pt x="9" y="3"/>
                  <a:pt x="11" y="6"/>
                </a:cubicBezTo>
                <a:lnTo>
                  <a:pt x="9" y="6"/>
                </a:lnTo>
                <a:close/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4" name="Freeform 3490">
            <a:extLst>
              <a:ext uri="{FF2B5EF4-FFF2-40B4-BE49-F238E27FC236}">
                <a16:creationId xmlns:a16="http://schemas.microsoft.com/office/drawing/2014/main" id="{61276831-94F5-6040-86F3-AB0D64CC5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3648075"/>
            <a:ext cx="7938" cy="9525"/>
          </a:xfrm>
          <a:custGeom>
            <a:avLst/>
            <a:gdLst>
              <a:gd name="T0" fmla="*/ 662 w 24"/>
              <a:gd name="T1" fmla="*/ 9144 h 25"/>
              <a:gd name="T2" fmla="*/ 2646 w 24"/>
              <a:gd name="T3" fmla="*/ 9144 h 25"/>
              <a:gd name="T4" fmla="*/ 662 w 24"/>
              <a:gd name="T5" fmla="*/ 9144 h 25"/>
              <a:gd name="T6" fmla="*/ 1323 w 24"/>
              <a:gd name="T7" fmla="*/ 8001 h 25"/>
              <a:gd name="T8" fmla="*/ 662 w 24"/>
              <a:gd name="T9" fmla="*/ 9144 h 25"/>
              <a:gd name="T10" fmla="*/ 1323 w 24"/>
              <a:gd name="T11" fmla="*/ 6858 h 25"/>
              <a:gd name="T12" fmla="*/ 1985 w 24"/>
              <a:gd name="T13" fmla="*/ 5715 h 25"/>
              <a:gd name="T14" fmla="*/ 2646 w 24"/>
              <a:gd name="T15" fmla="*/ 5715 h 25"/>
              <a:gd name="T16" fmla="*/ 1654 w 24"/>
              <a:gd name="T17" fmla="*/ 6858 h 25"/>
              <a:gd name="T18" fmla="*/ 1323 w 24"/>
              <a:gd name="T19" fmla="*/ 8001 h 25"/>
              <a:gd name="T20" fmla="*/ 3638 w 24"/>
              <a:gd name="T21" fmla="*/ 8001 h 25"/>
              <a:gd name="T22" fmla="*/ 4300 w 24"/>
              <a:gd name="T23" fmla="*/ 6858 h 25"/>
              <a:gd name="T24" fmla="*/ 4300 w 24"/>
              <a:gd name="T25" fmla="*/ 8001 h 25"/>
              <a:gd name="T26" fmla="*/ 3638 w 24"/>
              <a:gd name="T27" fmla="*/ 8001 h 25"/>
              <a:gd name="T28" fmla="*/ 4961 w 24"/>
              <a:gd name="T29" fmla="*/ 5715 h 25"/>
              <a:gd name="T30" fmla="*/ 4631 w 24"/>
              <a:gd name="T31" fmla="*/ 6858 h 25"/>
              <a:gd name="T32" fmla="*/ 4300 w 24"/>
              <a:gd name="T33" fmla="*/ 6858 h 25"/>
              <a:gd name="T34" fmla="*/ 4961 w 24"/>
              <a:gd name="T35" fmla="*/ 5715 h 25"/>
              <a:gd name="T36" fmla="*/ 6284 w 24"/>
              <a:gd name="T37" fmla="*/ 3429 h 25"/>
              <a:gd name="T38" fmla="*/ 5623 w 24"/>
              <a:gd name="T39" fmla="*/ 4572 h 25"/>
              <a:gd name="T40" fmla="*/ 6284 w 24"/>
              <a:gd name="T41" fmla="*/ 3429 h 25"/>
              <a:gd name="T42" fmla="*/ 7607 w 24"/>
              <a:gd name="T43" fmla="*/ 1143 h 25"/>
              <a:gd name="T44" fmla="*/ 6284 w 24"/>
              <a:gd name="T45" fmla="*/ 3429 h 25"/>
              <a:gd name="T46" fmla="*/ 7607 w 24"/>
              <a:gd name="T47" fmla="*/ 1143 h 25"/>
              <a:gd name="T48" fmla="*/ 4631 w 24"/>
              <a:gd name="T49" fmla="*/ 1143 h 25"/>
              <a:gd name="T50" fmla="*/ 4300 w 24"/>
              <a:gd name="T51" fmla="*/ 1143 h 25"/>
              <a:gd name="T52" fmla="*/ 4631 w 24"/>
              <a:gd name="T53" fmla="*/ 0 h 25"/>
              <a:gd name="T54" fmla="*/ 5623 w 24"/>
              <a:gd name="T55" fmla="*/ 1143 h 25"/>
              <a:gd name="T56" fmla="*/ 4631 w 24"/>
              <a:gd name="T57" fmla="*/ 1143 h 25"/>
              <a:gd name="T58" fmla="*/ 0 w 24"/>
              <a:gd name="T59" fmla="*/ 5715 h 25"/>
              <a:gd name="T60" fmla="*/ 1323 w 24"/>
              <a:gd name="T61" fmla="*/ 6858 h 25"/>
              <a:gd name="T62" fmla="*/ 0 w 24"/>
              <a:gd name="T63" fmla="*/ 5715 h 25"/>
              <a:gd name="T64" fmla="*/ 1323 w 24"/>
              <a:gd name="T65" fmla="*/ 5715 h 25"/>
              <a:gd name="T66" fmla="*/ 662 w 24"/>
              <a:gd name="T67" fmla="*/ 5715 h 25"/>
              <a:gd name="T68" fmla="*/ 662 w 24"/>
              <a:gd name="T69" fmla="*/ 4572 h 25"/>
              <a:gd name="T70" fmla="*/ 1323 w 24"/>
              <a:gd name="T71" fmla="*/ 5715 h 25"/>
              <a:gd name="T72" fmla="*/ 662 w 24"/>
              <a:gd name="T73" fmla="*/ 4572 h 25"/>
              <a:gd name="T74" fmla="*/ 0 w 24"/>
              <a:gd name="T75" fmla="*/ 3429 h 25"/>
              <a:gd name="T76" fmla="*/ 662 w 24"/>
              <a:gd name="T77" fmla="*/ 4572 h 25"/>
              <a:gd name="T78" fmla="*/ 1654 w 24"/>
              <a:gd name="T79" fmla="*/ 2286 h 25"/>
              <a:gd name="T80" fmla="*/ 2646 w 24"/>
              <a:gd name="T81" fmla="*/ 3429 h 25"/>
              <a:gd name="T82" fmla="*/ 2646 w 24"/>
              <a:gd name="T83" fmla="*/ 2286 h 25"/>
              <a:gd name="T84" fmla="*/ 2977 w 24"/>
              <a:gd name="T85" fmla="*/ 2286 h 25"/>
              <a:gd name="T86" fmla="*/ 3638 w 24"/>
              <a:gd name="T87" fmla="*/ 3429 h 25"/>
              <a:gd name="T88" fmla="*/ 2977 w 24"/>
              <a:gd name="T89" fmla="*/ 3429 h 25"/>
              <a:gd name="T90" fmla="*/ 2646 w 24"/>
              <a:gd name="T91" fmla="*/ 3429 h 25"/>
              <a:gd name="T92" fmla="*/ 1985 w 24"/>
              <a:gd name="T93" fmla="*/ 3429 h 25"/>
              <a:gd name="T94" fmla="*/ 1654 w 24"/>
              <a:gd name="T95" fmla="*/ 3429 h 25"/>
              <a:gd name="T96" fmla="*/ 1323 w 24"/>
              <a:gd name="T97" fmla="*/ 3429 h 25"/>
              <a:gd name="T98" fmla="*/ 1654 w 24"/>
              <a:gd name="T99" fmla="*/ 2286 h 25"/>
              <a:gd name="T100" fmla="*/ 2977 w 24"/>
              <a:gd name="T101" fmla="*/ 3429 h 25"/>
              <a:gd name="T102" fmla="*/ 2977 w 24"/>
              <a:gd name="T103" fmla="*/ 2286 h 25"/>
              <a:gd name="T104" fmla="*/ 2977 w 24"/>
              <a:gd name="T105" fmla="*/ 3429 h 2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4" h="25">
                <a:moveTo>
                  <a:pt x="2" y="24"/>
                </a:moveTo>
                <a:cubicBezTo>
                  <a:pt x="2" y="21"/>
                  <a:pt x="5" y="24"/>
                  <a:pt x="8" y="24"/>
                </a:cubicBezTo>
                <a:lnTo>
                  <a:pt x="2" y="24"/>
                </a:lnTo>
                <a:close/>
                <a:moveTo>
                  <a:pt x="4" y="21"/>
                </a:moveTo>
                <a:cubicBezTo>
                  <a:pt x="4" y="21"/>
                  <a:pt x="2" y="21"/>
                  <a:pt x="2" y="24"/>
                </a:cubicBezTo>
                <a:cubicBezTo>
                  <a:pt x="2" y="21"/>
                  <a:pt x="4" y="21"/>
                  <a:pt x="4" y="18"/>
                </a:cubicBezTo>
                <a:cubicBezTo>
                  <a:pt x="5" y="15"/>
                  <a:pt x="6" y="15"/>
                  <a:pt x="6" y="15"/>
                </a:cubicBezTo>
                <a:lnTo>
                  <a:pt x="8" y="15"/>
                </a:lnTo>
                <a:cubicBezTo>
                  <a:pt x="6" y="18"/>
                  <a:pt x="5" y="18"/>
                  <a:pt x="5" y="18"/>
                </a:cubicBezTo>
                <a:cubicBezTo>
                  <a:pt x="4" y="18"/>
                  <a:pt x="4" y="18"/>
                  <a:pt x="4" y="21"/>
                </a:cubicBezTo>
                <a:close/>
                <a:moveTo>
                  <a:pt x="11" y="21"/>
                </a:moveTo>
                <a:lnTo>
                  <a:pt x="13" y="18"/>
                </a:lnTo>
                <a:lnTo>
                  <a:pt x="13" y="21"/>
                </a:lnTo>
                <a:lnTo>
                  <a:pt x="11" y="21"/>
                </a:lnTo>
                <a:close/>
                <a:moveTo>
                  <a:pt x="15" y="15"/>
                </a:moveTo>
                <a:cubicBezTo>
                  <a:pt x="14" y="15"/>
                  <a:pt x="14" y="15"/>
                  <a:pt x="14" y="18"/>
                </a:cubicBezTo>
                <a:lnTo>
                  <a:pt x="13" y="18"/>
                </a:lnTo>
                <a:cubicBezTo>
                  <a:pt x="14" y="15"/>
                  <a:pt x="14" y="15"/>
                  <a:pt x="15" y="15"/>
                </a:cubicBezTo>
                <a:close/>
                <a:moveTo>
                  <a:pt x="19" y="9"/>
                </a:moveTo>
                <a:cubicBezTo>
                  <a:pt x="19" y="12"/>
                  <a:pt x="17" y="12"/>
                  <a:pt x="17" y="12"/>
                </a:cubicBezTo>
                <a:lnTo>
                  <a:pt x="19" y="9"/>
                </a:lnTo>
                <a:close/>
                <a:moveTo>
                  <a:pt x="23" y="3"/>
                </a:moveTo>
                <a:cubicBezTo>
                  <a:pt x="20" y="6"/>
                  <a:pt x="20" y="6"/>
                  <a:pt x="19" y="9"/>
                </a:cubicBezTo>
                <a:cubicBezTo>
                  <a:pt x="19" y="6"/>
                  <a:pt x="20" y="6"/>
                  <a:pt x="23" y="3"/>
                </a:cubicBezTo>
                <a:close/>
                <a:moveTo>
                  <a:pt x="14" y="3"/>
                </a:moveTo>
                <a:lnTo>
                  <a:pt x="13" y="3"/>
                </a:lnTo>
                <a:cubicBezTo>
                  <a:pt x="13" y="1"/>
                  <a:pt x="14" y="0"/>
                  <a:pt x="14" y="0"/>
                </a:cubicBezTo>
                <a:cubicBezTo>
                  <a:pt x="16" y="0"/>
                  <a:pt x="16" y="3"/>
                  <a:pt x="17" y="3"/>
                </a:cubicBezTo>
                <a:lnTo>
                  <a:pt x="14" y="3"/>
                </a:lnTo>
                <a:close/>
                <a:moveTo>
                  <a:pt x="0" y="15"/>
                </a:moveTo>
                <a:cubicBezTo>
                  <a:pt x="1" y="16"/>
                  <a:pt x="2" y="17"/>
                  <a:pt x="4" y="18"/>
                </a:cubicBezTo>
                <a:cubicBezTo>
                  <a:pt x="2" y="18"/>
                  <a:pt x="1" y="16"/>
                  <a:pt x="0" y="15"/>
                </a:cubicBezTo>
                <a:close/>
                <a:moveTo>
                  <a:pt x="4" y="15"/>
                </a:moveTo>
                <a:lnTo>
                  <a:pt x="2" y="15"/>
                </a:lnTo>
                <a:lnTo>
                  <a:pt x="2" y="12"/>
                </a:lnTo>
                <a:cubicBezTo>
                  <a:pt x="2" y="13"/>
                  <a:pt x="2" y="15"/>
                  <a:pt x="4" y="15"/>
                </a:cubicBezTo>
                <a:close/>
                <a:moveTo>
                  <a:pt x="2" y="12"/>
                </a:moveTo>
                <a:lnTo>
                  <a:pt x="0" y="9"/>
                </a:lnTo>
                <a:cubicBezTo>
                  <a:pt x="0" y="9"/>
                  <a:pt x="2" y="9"/>
                  <a:pt x="2" y="12"/>
                </a:cubicBezTo>
                <a:close/>
                <a:moveTo>
                  <a:pt x="5" y="6"/>
                </a:moveTo>
                <a:lnTo>
                  <a:pt x="8" y="9"/>
                </a:lnTo>
                <a:lnTo>
                  <a:pt x="8" y="6"/>
                </a:lnTo>
                <a:lnTo>
                  <a:pt x="9" y="6"/>
                </a:lnTo>
                <a:lnTo>
                  <a:pt x="11" y="9"/>
                </a:lnTo>
                <a:lnTo>
                  <a:pt x="9" y="9"/>
                </a:lnTo>
                <a:cubicBezTo>
                  <a:pt x="9" y="12"/>
                  <a:pt x="8" y="9"/>
                  <a:pt x="8" y="9"/>
                </a:cubicBezTo>
                <a:lnTo>
                  <a:pt x="6" y="9"/>
                </a:lnTo>
                <a:lnTo>
                  <a:pt x="5" y="9"/>
                </a:lnTo>
                <a:lnTo>
                  <a:pt x="4" y="9"/>
                </a:lnTo>
                <a:lnTo>
                  <a:pt x="5" y="6"/>
                </a:lnTo>
                <a:close/>
                <a:moveTo>
                  <a:pt x="9" y="9"/>
                </a:moveTo>
                <a:lnTo>
                  <a:pt x="9" y="6"/>
                </a:lnTo>
                <a:cubicBezTo>
                  <a:pt x="9" y="6"/>
                  <a:pt x="8" y="6"/>
                  <a:pt x="9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5" name="Freeform 3491">
            <a:extLst>
              <a:ext uri="{FF2B5EF4-FFF2-40B4-BE49-F238E27FC236}">
                <a16:creationId xmlns:a16="http://schemas.microsoft.com/office/drawing/2014/main" id="{F05D0B3B-9448-DB48-9077-6B36915C8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651250"/>
            <a:ext cx="3175" cy="3175"/>
          </a:xfrm>
          <a:custGeom>
            <a:avLst/>
            <a:gdLst>
              <a:gd name="T0" fmla="*/ 1155 w 11"/>
              <a:gd name="T1" fmla="*/ 2858 h 10"/>
              <a:gd name="T2" fmla="*/ 577 w 11"/>
              <a:gd name="T3" fmla="*/ 1905 h 10"/>
              <a:gd name="T4" fmla="*/ 2886 w 11"/>
              <a:gd name="T5" fmla="*/ 953 h 10"/>
              <a:gd name="T6" fmla="*/ 2886 w 11"/>
              <a:gd name="T7" fmla="*/ 953 h 10"/>
              <a:gd name="T8" fmla="*/ 2886 w 11"/>
              <a:gd name="T9" fmla="*/ 953 h 10"/>
              <a:gd name="T10" fmla="*/ 2309 w 11"/>
              <a:gd name="T11" fmla="*/ 1905 h 10"/>
              <a:gd name="T12" fmla="*/ 2309 w 11"/>
              <a:gd name="T13" fmla="*/ 1905 h 10"/>
              <a:gd name="T14" fmla="*/ 2020 w 11"/>
              <a:gd name="T15" fmla="*/ 1905 h 10"/>
              <a:gd name="T16" fmla="*/ 1443 w 11"/>
              <a:gd name="T17" fmla="*/ 2858 h 10"/>
              <a:gd name="T18" fmla="*/ 1155 w 11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0">
                <a:moveTo>
                  <a:pt x="4" y="9"/>
                </a:moveTo>
                <a:cubicBezTo>
                  <a:pt x="2" y="9"/>
                  <a:pt x="0" y="6"/>
                  <a:pt x="2" y="6"/>
                </a:cubicBezTo>
                <a:cubicBezTo>
                  <a:pt x="4" y="3"/>
                  <a:pt x="8" y="0"/>
                  <a:pt x="10" y="3"/>
                </a:cubicBezTo>
                <a:cubicBezTo>
                  <a:pt x="10" y="3"/>
                  <a:pt x="10" y="6"/>
                  <a:pt x="8" y="6"/>
                </a:cubicBezTo>
                <a:cubicBezTo>
                  <a:pt x="8" y="6"/>
                  <a:pt x="8" y="6"/>
                  <a:pt x="7" y="6"/>
                </a:cubicBezTo>
                <a:cubicBezTo>
                  <a:pt x="7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6" name="Freeform 3492">
            <a:extLst>
              <a:ext uri="{FF2B5EF4-FFF2-40B4-BE49-F238E27FC236}">
                <a16:creationId xmlns:a16="http://schemas.microsoft.com/office/drawing/2014/main" id="{339C8AD9-B439-B948-A2D4-746F81CD1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651250"/>
            <a:ext cx="3175" cy="3175"/>
          </a:xfrm>
          <a:custGeom>
            <a:avLst/>
            <a:gdLst>
              <a:gd name="T0" fmla="*/ 1155 w 11"/>
              <a:gd name="T1" fmla="*/ 2858 h 10"/>
              <a:gd name="T2" fmla="*/ 2020 w 11"/>
              <a:gd name="T3" fmla="*/ 1905 h 10"/>
              <a:gd name="T4" fmla="*/ 1443 w 11"/>
              <a:gd name="T5" fmla="*/ 2858 h 10"/>
              <a:gd name="T6" fmla="*/ 1155 w 11"/>
              <a:gd name="T7" fmla="*/ 2858 h 10"/>
              <a:gd name="T8" fmla="*/ 577 w 11"/>
              <a:gd name="T9" fmla="*/ 1905 h 10"/>
              <a:gd name="T10" fmla="*/ 2309 w 11"/>
              <a:gd name="T11" fmla="*/ 0 h 10"/>
              <a:gd name="T12" fmla="*/ 2886 w 11"/>
              <a:gd name="T13" fmla="*/ 953 h 10"/>
              <a:gd name="T14" fmla="*/ 2886 w 11"/>
              <a:gd name="T15" fmla="*/ 1905 h 10"/>
              <a:gd name="T16" fmla="*/ 2309 w 11"/>
              <a:gd name="T17" fmla="*/ 1905 h 10"/>
              <a:gd name="T18" fmla="*/ 2886 w 11"/>
              <a:gd name="T19" fmla="*/ 953 h 10"/>
              <a:gd name="T20" fmla="*/ 2309 w 11"/>
              <a:gd name="T21" fmla="*/ 953 h 10"/>
              <a:gd name="T22" fmla="*/ 1155 w 11"/>
              <a:gd name="T23" fmla="*/ 1905 h 10"/>
              <a:gd name="T24" fmla="*/ 577 w 11"/>
              <a:gd name="T25" fmla="*/ 2858 h 10"/>
              <a:gd name="T26" fmla="*/ 577 w 11"/>
              <a:gd name="T27" fmla="*/ 1905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0">
                <a:moveTo>
                  <a:pt x="4" y="9"/>
                </a:moveTo>
                <a:cubicBezTo>
                  <a:pt x="5" y="9"/>
                  <a:pt x="5" y="9"/>
                  <a:pt x="7" y="6"/>
                </a:cubicBezTo>
                <a:cubicBezTo>
                  <a:pt x="7" y="9"/>
                  <a:pt x="5" y="9"/>
                  <a:pt x="5" y="9"/>
                </a:cubicBezTo>
                <a:lnTo>
                  <a:pt x="4" y="9"/>
                </a:lnTo>
                <a:close/>
                <a:moveTo>
                  <a:pt x="2" y="6"/>
                </a:moveTo>
                <a:cubicBezTo>
                  <a:pt x="4" y="3"/>
                  <a:pt x="7" y="0"/>
                  <a:pt x="8" y="0"/>
                </a:cubicBezTo>
                <a:lnTo>
                  <a:pt x="10" y="3"/>
                </a:lnTo>
                <a:lnTo>
                  <a:pt x="10" y="6"/>
                </a:lnTo>
                <a:lnTo>
                  <a:pt x="8" y="6"/>
                </a:lnTo>
                <a:lnTo>
                  <a:pt x="10" y="3"/>
                </a:lnTo>
                <a:lnTo>
                  <a:pt x="8" y="3"/>
                </a:lnTo>
                <a:cubicBezTo>
                  <a:pt x="5" y="3"/>
                  <a:pt x="4" y="3"/>
                  <a:pt x="4" y="6"/>
                </a:cubicBezTo>
                <a:cubicBezTo>
                  <a:pt x="2" y="6"/>
                  <a:pt x="2" y="6"/>
                  <a:pt x="2" y="9"/>
                </a:cubicBezTo>
                <a:cubicBezTo>
                  <a:pt x="0" y="6"/>
                  <a:pt x="0" y="6"/>
                  <a:pt x="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7" name="Freeform 3493">
            <a:extLst>
              <a:ext uri="{FF2B5EF4-FFF2-40B4-BE49-F238E27FC236}">
                <a16:creationId xmlns:a16="http://schemas.microsoft.com/office/drawing/2014/main" id="{068EF856-EF3B-874A-A69F-9B16EDA9C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3652838"/>
            <a:ext cx="3175" cy="3175"/>
          </a:xfrm>
          <a:custGeom>
            <a:avLst/>
            <a:gdLst>
              <a:gd name="T0" fmla="*/ 1814 w 7"/>
              <a:gd name="T1" fmla="*/ 1361 h 7"/>
              <a:gd name="T2" fmla="*/ 0 w 7"/>
              <a:gd name="T3" fmla="*/ 2721 h 7"/>
              <a:gd name="T4" fmla="*/ 0 w 7"/>
              <a:gd name="T5" fmla="*/ 1361 h 7"/>
              <a:gd name="T6" fmla="*/ 1814 w 7"/>
              <a:gd name="T7" fmla="*/ 0 h 7"/>
              <a:gd name="T8" fmla="*/ 1814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4" y="3"/>
                </a:moveTo>
                <a:cubicBezTo>
                  <a:pt x="4" y="3"/>
                  <a:pt x="3" y="6"/>
                  <a:pt x="0" y="6"/>
                </a:cubicBezTo>
                <a:lnTo>
                  <a:pt x="0" y="3"/>
                </a:lnTo>
                <a:cubicBezTo>
                  <a:pt x="1" y="0"/>
                  <a:pt x="4" y="0"/>
                  <a:pt x="4" y="0"/>
                </a:cubicBezTo>
                <a:cubicBezTo>
                  <a:pt x="6" y="0"/>
                  <a:pt x="6" y="3"/>
                  <a:pt x="4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8" name="Freeform 3494">
            <a:extLst>
              <a:ext uri="{FF2B5EF4-FFF2-40B4-BE49-F238E27FC236}">
                <a16:creationId xmlns:a16="http://schemas.microsoft.com/office/drawing/2014/main" id="{4C847C8A-D709-A340-9A7E-3B1EF4248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3652838"/>
            <a:ext cx="3175" cy="1587"/>
          </a:xfrm>
          <a:custGeom>
            <a:avLst/>
            <a:gdLst>
              <a:gd name="T0" fmla="*/ 1814 w 7"/>
              <a:gd name="T1" fmla="*/ 0 h 4"/>
              <a:gd name="T2" fmla="*/ 0 w 7"/>
              <a:gd name="T3" fmla="*/ 1190 h 4"/>
              <a:gd name="T4" fmla="*/ 1814 w 7"/>
              <a:gd name="T5" fmla="*/ 0 h 4"/>
              <a:gd name="T6" fmla="*/ 2268 w 7"/>
              <a:gd name="T7" fmla="*/ 794 h 4"/>
              <a:gd name="T8" fmla="*/ 2721 w 7"/>
              <a:gd name="T9" fmla="*/ 0 h 4"/>
              <a:gd name="T10" fmla="*/ 2268 w 7"/>
              <a:gd name="T11" fmla="*/ 794 h 4"/>
              <a:gd name="T12" fmla="*/ 2721 w 7"/>
              <a:gd name="T13" fmla="*/ 0 h 4"/>
              <a:gd name="T14" fmla="*/ 2721 w 7"/>
              <a:gd name="T15" fmla="*/ 0 h 4"/>
              <a:gd name="T16" fmla="*/ 2721 w 7"/>
              <a:gd name="T17" fmla="*/ 0 h 4"/>
              <a:gd name="T18" fmla="*/ 2721 w 7"/>
              <a:gd name="T19" fmla="*/ 0 h 4"/>
              <a:gd name="T20" fmla="*/ 2721 w 7"/>
              <a:gd name="T21" fmla="*/ 0 h 4"/>
              <a:gd name="T22" fmla="*/ 2268 w 7"/>
              <a:gd name="T23" fmla="*/ 794 h 4"/>
              <a:gd name="T24" fmla="*/ 1814 w 7"/>
              <a:gd name="T25" fmla="*/ 1190 h 4"/>
              <a:gd name="T26" fmla="*/ 2268 w 7"/>
              <a:gd name="T27" fmla="*/ 794 h 4"/>
              <a:gd name="T28" fmla="*/ 2268 w 7"/>
              <a:gd name="T29" fmla="*/ 794 h 4"/>
              <a:gd name="T30" fmla="*/ 2268 w 7"/>
              <a:gd name="T31" fmla="*/ 794 h 4"/>
              <a:gd name="T32" fmla="*/ 2268 w 7"/>
              <a:gd name="T33" fmla="*/ 794 h 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4">
                <a:moveTo>
                  <a:pt x="4" y="0"/>
                </a:moveTo>
                <a:cubicBezTo>
                  <a:pt x="3" y="0"/>
                  <a:pt x="1" y="3"/>
                  <a:pt x="0" y="3"/>
                </a:cubicBezTo>
                <a:cubicBezTo>
                  <a:pt x="0" y="0"/>
                  <a:pt x="3" y="0"/>
                  <a:pt x="4" y="0"/>
                </a:cubicBezTo>
                <a:close/>
                <a:moveTo>
                  <a:pt x="5" y="2"/>
                </a:moveTo>
                <a:cubicBezTo>
                  <a:pt x="5" y="1"/>
                  <a:pt x="6" y="1"/>
                  <a:pt x="6" y="0"/>
                </a:cubicBezTo>
                <a:cubicBezTo>
                  <a:pt x="6" y="0"/>
                  <a:pt x="6" y="1"/>
                  <a:pt x="5" y="2"/>
                </a:cubicBezTo>
                <a:close/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  <a:moveTo>
                  <a:pt x="5" y="2"/>
                </a:moveTo>
                <a:cubicBezTo>
                  <a:pt x="5" y="2"/>
                  <a:pt x="4" y="3"/>
                  <a:pt x="4" y="3"/>
                </a:cubicBezTo>
                <a:cubicBezTo>
                  <a:pt x="4" y="3"/>
                  <a:pt x="5" y="2"/>
                  <a:pt x="5" y="2"/>
                </a:cubicBezTo>
                <a:close/>
                <a:moveTo>
                  <a:pt x="5" y="2"/>
                </a:move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9" name="Freeform 3495">
            <a:extLst>
              <a:ext uri="{FF2B5EF4-FFF2-40B4-BE49-F238E27FC236}">
                <a16:creationId xmlns:a16="http://schemas.microsoft.com/office/drawing/2014/main" id="{43557115-4FAA-364F-8B22-6A87EC2AC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60775"/>
            <a:ext cx="38100" cy="6350"/>
          </a:xfrm>
          <a:custGeom>
            <a:avLst/>
            <a:gdLst>
              <a:gd name="T0" fmla="*/ 17972 w 106"/>
              <a:gd name="T1" fmla="*/ 6016 h 19"/>
              <a:gd name="T2" fmla="*/ 719 w 106"/>
              <a:gd name="T3" fmla="*/ 4011 h 19"/>
              <a:gd name="T4" fmla="*/ 0 w 106"/>
              <a:gd name="T5" fmla="*/ 3008 h 19"/>
              <a:gd name="T6" fmla="*/ 719 w 106"/>
              <a:gd name="T7" fmla="*/ 3008 h 19"/>
              <a:gd name="T8" fmla="*/ 17972 w 106"/>
              <a:gd name="T9" fmla="*/ 0 h 19"/>
              <a:gd name="T10" fmla="*/ 37022 w 106"/>
              <a:gd name="T11" fmla="*/ 3008 h 19"/>
              <a:gd name="T12" fmla="*/ 37741 w 106"/>
              <a:gd name="T13" fmla="*/ 3008 h 19"/>
              <a:gd name="T14" fmla="*/ 37022 w 106"/>
              <a:gd name="T15" fmla="*/ 4011 h 19"/>
              <a:gd name="T16" fmla="*/ 17972 w 106"/>
              <a:gd name="T17" fmla="*/ 6016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19">
                <a:moveTo>
                  <a:pt x="50" y="18"/>
                </a:moveTo>
                <a:cubicBezTo>
                  <a:pt x="32" y="18"/>
                  <a:pt x="14" y="18"/>
                  <a:pt x="2" y="12"/>
                </a:cubicBezTo>
                <a:cubicBezTo>
                  <a:pt x="0" y="12"/>
                  <a:pt x="0" y="12"/>
                  <a:pt x="0" y="9"/>
                </a:cubicBezTo>
                <a:cubicBezTo>
                  <a:pt x="0" y="9"/>
                  <a:pt x="0" y="9"/>
                  <a:pt x="2" y="9"/>
                </a:cubicBezTo>
                <a:cubicBezTo>
                  <a:pt x="14" y="3"/>
                  <a:pt x="32" y="3"/>
                  <a:pt x="50" y="0"/>
                </a:cubicBezTo>
                <a:cubicBezTo>
                  <a:pt x="70" y="3"/>
                  <a:pt x="90" y="3"/>
                  <a:pt x="103" y="9"/>
                </a:cubicBezTo>
                <a:lnTo>
                  <a:pt x="105" y="9"/>
                </a:lnTo>
                <a:cubicBezTo>
                  <a:pt x="105" y="12"/>
                  <a:pt x="103" y="12"/>
                  <a:pt x="103" y="12"/>
                </a:cubicBezTo>
                <a:cubicBezTo>
                  <a:pt x="90" y="18"/>
                  <a:pt x="70" y="18"/>
                  <a:pt x="50" y="18"/>
                </a:cubicBez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0" name="Freeform 3496">
            <a:extLst>
              <a:ext uri="{FF2B5EF4-FFF2-40B4-BE49-F238E27FC236}">
                <a16:creationId xmlns:a16="http://schemas.microsoft.com/office/drawing/2014/main" id="{4BCA17EB-1C94-F04E-8524-55EB6D0D3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3660775"/>
            <a:ext cx="38100" cy="4763"/>
          </a:xfrm>
          <a:custGeom>
            <a:avLst/>
            <a:gdLst>
              <a:gd name="T0" fmla="*/ 17585 w 104"/>
              <a:gd name="T1" fmla="*/ 0 h 13"/>
              <a:gd name="T2" fmla="*/ 37001 w 104"/>
              <a:gd name="T3" fmla="*/ 3297 h 13"/>
              <a:gd name="T4" fmla="*/ 37734 w 104"/>
              <a:gd name="T5" fmla="*/ 3297 h 13"/>
              <a:gd name="T6" fmla="*/ 37001 w 104"/>
              <a:gd name="T7" fmla="*/ 4397 h 13"/>
              <a:gd name="T8" fmla="*/ 37001 w 104"/>
              <a:gd name="T9" fmla="*/ 3297 h 13"/>
              <a:gd name="T10" fmla="*/ 17585 w 104"/>
              <a:gd name="T11" fmla="*/ 1099 h 13"/>
              <a:gd name="T12" fmla="*/ 0 w 104"/>
              <a:gd name="T13" fmla="*/ 3297 h 13"/>
              <a:gd name="T14" fmla="*/ 17585 w 104"/>
              <a:gd name="T15" fmla="*/ 0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4" h="13">
                <a:moveTo>
                  <a:pt x="48" y="0"/>
                </a:moveTo>
                <a:cubicBezTo>
                  <a:pt x="68" y="0"/>
                  <a:pt x="88" y="3"/>
                  <a:pt x="101" y="9"/>
                </a:cubicBezTo>
                <a:lnTo>
                  <a:pt x="103" y="9"/>
                </a:lnTo>
                <a:cubicBezTo>
                  <a:pt x="103" y="12"/>
                  <a:pt x="101" y="12"/>
                  <a:pt x="101" y="12"/>
                </a:cubicBezTo>
                <a:cubicBezTo>
                  <a:pt x="101" y="12"/>
                  <a:pt x="103" y="12"/>
                  <a:pt x="101" y="9"/>
                </a:cubicBezTo>
                <a:cubicBezTo>
                  <a:pt x="88" y="6"/>
                  <a:pt x="68" y="3"/>
                  <a:pt x="48" y="3"/>
                </a:cubicBezTo>
                <a:cubicBezTo>
                  <a:pt x="30" y="3"/>
                  <a:pt x="12" y="6"/>
                  <a:pt x="0" y="9"/>
                </a:cubicBezTo>
                <a:cubicBezTo>
                  <a:pt x="12" y="3"/>
                  <a:pt x="30" y="0"/>
                  <a:pt x="48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1" name="Freeform 3497">
            <a:extLst>
              <a:ext uri="{FF2B5EF4-FFF2-40B4-BE49-F238E27FC236}">
                <a16:creationId xmlns:a16="http://schemas.microsoft.com/office/drawing/2014/main" id="{7A5C1EC0-485D-4948-8319-A9227B7AB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663950"/>
            <a:ext cx="34925" cy="3175"/>
          </a:xfrm>
          <a:custGeom>
            <a:avLst/>
            <a:gdLst>
              <a:gd name="T0" fmla="*/ 16543 w 95"/>
              <a:gd name="T1" fmla="*/ 2858 h 10"/>
              <a:gd name="T2" fmla="*/ 0 w 95"/>
              <a:gd name="T3" fmla="*/ 953 h 10"/>
              <a:gd name="T4" fmla="*/ 34557 w 95"/>
              <a:gd name="T5" fmla="*/ 0 h 10"/>
              <a:gd name="T6" fmla="*/ 16543 w 95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10">
                <a:moveTo>
                  <a:pt x="45" y="9"/>
                </a:moveTo>
                <a:cubicBezTo>
                  <a:pt x="30" y="9"/>
                  <a:pt x="12" y="6"/>
                  <a:pt x="0" y="3"/>
                </a:cubicBezTo>
                <a:cubicBezTo>
                  <a:pt x="27" y="9"/>
                  <a:pt x="65" y="9"/>
                  <a:pt x="94" y="0"/>
                </a:cubicBezTo>
                <a:cubicBezTo>
                  <a:pt x="80" y="6"/>
                  <a:pt x="62" y="9"/>
                  <a:pt x="45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2" name="Freeform 3498">
            <a:extLst>
              <a:ext uri="{FF2B5EF4-FFF2-40B4-BE49-F238E27FC236}">
                <a16:creationId xmlns:a16="http://schemas.microsoft.com/office/drawing/2014/main" id="{3072BF0D-128C-084C-B0A9-D6976E23B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3657600"/>
            <a:ext cx="6350" cy="3175"/>
          </a:xfrm>
          <a:custGeom>
            <a:avLst/>
            <a:gdLst>
              <a:gd name="T0" fmla="*/ 2778 w 16"/>
              <a:gd name="T1" fmla="*/ 2858 h 10"/>
              <a:gd name="T2" fmla="*/ 0 w 16"/>
              <a:gd name="T3" fmla="*/ 953 h 10"/>
              <a:gd name="T4" fmla="*/ 2778 w 16"/>
              <a:gd name="T5" fmla="*/ 0 h 10"/>
              <a:gd name="T6" fmla="*/ 5953 w 16"/>
              <a:gd name="T7" fmla="*/ 953 h 10"/>
              <a:gd name="T8" fmla="*/ 2778 w 16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0">
                <a:moveTo>
                  <a:pt x="7" y="9"/>
                </a:moveTo>
                <a:cubicBezTo>
                  <a:pt x="4" y="9"/>
                  <a:pt x="0" y="6"/>
                  <a:pt x="0" y="3"/>
                </a:cubicBezTo>
                <a:cubicBezTo>
                  <a:pt x="0" y="3"/>
                  <a:pt x="4" y="0"/>
                  <a:pt x="7" y="0"/>
                </a:cubicBezTo>
                <a:cubicBezTo>
                  <a:pt x="12" y="0"/>
                  <a:pt x="15" y="3"/>
                  <a:pt x="15" y="3"/>
                </a:cubicBezTo>
                <a:cubicBezTo>
                  <a:pt x="15" y="6"/>
                  <a:pt x="12" y="9"/>
                  <a:pt x="7" y="9"/>
                </a:cubicBez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3" name="Freeform 3499">
            <a:extLst>
              <a:ext uri="{FF2B5EF4-FFF2-40B4-BE49-F238E27FC236}">
                <a16:creationId xmlns:a16="http://schemas.microsoft.com/office/drawing/2014/main" id="{96CEFA5E-27D4-494A-A429-036EFB70D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3657600"/>
            <a:ext cx="6350" cy="3175"/>
          </a:xfrm>
          <a:custGeom>
            <a:avLst/>
            <a:gdLst>
              <a:gd name="T0" fmla="*/ 2615 w 17"/>
              <a:gd name="T1" fmla="*/ 2858 h 10"/>
              <a:gd name="T2" fmla="*/ 0 w 17"/>
              <a:gd name="T3" fmla="*/ 953 h 10"/>
              <a:gd name="T4" fmla="*/ 2615 w 17"/>
              <a:gd name="T5" fmla="*/ 1905 h 10"/>
              <a:gd name="T6" fmla="*/ 5603 w 17"/>
              <a:gd name="T7" fmla="*/ 953 h 10"/>
              <a:gd name="T8" fmla="*/ 2615 w 17"/>
              <a:gd name="T9" fmla="*/ 0 h 10"/>
              <a:gd name="T10" fmla="*/ 5976 w 17"/>
              <a:gd name="T11" fmla="*/ 953 h 10"/>
              <a:gd name="T12" fmla="*/ 2615 w 17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0">
                <a:moveTo>
                  <a:pt x="7" y="9"/>
                </a:moveTo>
                <a:cubicBezTo>
                  <a:pt x="4" y="9"/>
                  <a:pt x="0" y="6"/>
                  <a:pt x="0" y="3"/>
                </a:cubicBezTo>
                <a:cubicBezTo>
                  <a:pt x="0" y="6"/>
                  <a:pt x="4" y="6"/>
                  <a:pt x="7" y="6"/>
                </a:cubicBezTo>
                <a:cubicBezTo>
                  <a:pt x="12" y="6"/>
                  <a:pt x="15" y="6"/>
                  <a:pt x="15" y="3"/>
                </a:cubicBezTo>
                <a:cubicBezTo>
                  <a:pt x="15" y="3"/>
                  <a:pt x="12" y="0"/>
                  <a:pt x="7" y="0"/>
                </a:cubicBezTo>
                <a:cubicBezTo>
                  <a:pt x="12" y="0"/>
                  <a:pt x="16" y="3"/>
                  <a:pt x="16" y="3"/>
                </a:cubicBezTo>
                <a:cubicBezTo>
                  <a:pt x="16" y="6"/>
                  <a:pt x="12" y="9"/>
                  <a:pt x="7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4" name="Freeform 3500">
            <a:extLst>
              <a:ext uri="{FF2B5EF4-FFF2-40B4-BE49-F238E27FC236}">
                <a16:creationId xmlns:a16="http://schemas.microsoft.com/office/drawing/2014/main" id="{90B97D2B-906B-F64B-99EE-8BF1C8F42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3657600"/>
            <a:ext cx="4763" cy="3175"/>
          </a:xfrm>
          <a:custGeom>
            <a:avLst/>
            <a:gdLst>
              <a:gd name="T0" fmla="*/ 1905 w 15"/>
              <a:gd name="T1" fmla="*/ 2721 h 7"/>
              <a:gd name="T2" fmla="*/ 0 w 15"/>
              <a:gd name="T3" fmla="*/ 1361 h 7"/>
              <a:gd name="T4" fmla="*/ 1905 w 15"/>
              <a:gd name="T5" fmla="*/ 0 h 7"/>
              <a:gd name="T6" fmla="*/ 4445 w 15"/>
              <a:gd name="T7" fmla="*/ 1361 h 7"/>
              <a:gd name="T8" fmla="*/ 1905 w 15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7">
                <a:moveTo>
                  <a:pt x="6" y="6"/>
                </a:moveTo>
                <a:cubicBezTo>
                  <a:pt x="3" y="6"/>
                  <a:pt x="0" y="6"/>
                  <a:pt x="0" y="3"/>
                </a:cubicBezTo>
                <a:cubicBezTo>
                  <a:pt x="0" y="3"/>
                  <a:pt x="3" y="0"/>
                  <a:pt x="6" y="0"/>
                </a:cubicBezTo>
                <a:cubicBezTo>
                  <a:pt x="11" y="0"/>
                  <a:pt x="14" y="3"/>
                  <a:pt x="14" y="3"/>
                </a:cubicBezTo>
                <a:cubicBezTo>
                  <a:pt x="14" y="6"/>
                  <a:pt x="11" y="6"/>
                  <a:pt x="6" y="6"/>
                </a:cubicBezTo>
              </a:path>
            </a:pathLst>
          </a:custGeom>
          <a:solidFill>
            <a:srgbClr val="D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5" name="Freeform 3501">
            <a:extLst>
              <a:ext uri="{FF2B5EF4-FFF2-40B4-BE49-F238E27FC236}">
                <a16:creationId xmlns:a16="http://schemas.microsoft.com/office/drawing/2014/main" id="{524517AC-07B6-BE4F-9308-42B44C191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3657600"/>
            <a:ext cx="4763" cy="3175"/>
          </a:xfrm>
          <a:custGeom>
            <a:avLst/>
            <a:gdLst>
              <a:gd name="T0" fmla="*/ 1905 w 15"/>
              <a:gd name="T1" fmla="*/ 2721 h 7"/>
              <a:gd name="T2" fmla="*/ 0 w 15"/>
              <a:gd name="T3" fmla="*/ 1361 h 7"/>
              <a:gd name="T4" fmla="*/ 4445 w 15"/>
              <a:gd name="T5" fmla="*/ 1361 h 7"/>
              <a:gd name="T6" fmla="*/ 1905 w 15"/>
              <a:gd name="T7" fmla="*/ 2721 h 7"/>
              <a:gd name="T8" fmla="*/ 1905 w 15"/>
              <a:gd name="T9" fmla="*/ 1361 h 7"/>
              <a:gd name="T10" fmla="*/ 635 w 15"/>
              <a:gd name="T11" fmla="*/ 1361 h 7"/>
              <a:gd name="T12" fmla="*/ 4445 w 15"/>
              <a:gd name="T13" fmla="*/ 1361 h 7"/>
              <a:gd name="T14" fmla="*/ 1905 w 15"/>
              <a:gd name="T15" fmla="*/ 136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7">
                <a:moveTo>
                  <a:pt x="6" y="6"/>
                </a:moveTo>
                <a:cubicBezTo>
                  <a:pt x="3" y="6"/>
                  <a:pt x="0" y="6"/>
                  <a:pt x="0" y="3"/>
                </a:cubicBezTo>
                <a:cubicBezTo>
                  <a:pt x="0" y="0"/>
                  <a:pt x="14" y="0"/>
                  <a:pt x="14" y="3"/>
                </a:cubicBezTo>
                <a:cubicBezTo>
                  <a:pt x="14" y="6"/>
                  <a:pt x="11" y="6"/>
                  <a:pt x="6" y="6"/>
                </a:cubicBezTo>
                <a:close/>
                <a:moveTo>
                  <a:pt x="6" y="3"/>
                </a:moveTo>
                <a:cubicBezTo>
                  <a:pt x="5" y="3"/>
                  <a:pt x="2" y="3"/>
                  <a:pt x="2" y="3"/>
                </a:cubicBezTo>
                <a:cubicBezTo>
                  <a:pt x="2" y="6"/>
                  <a:pt x="14" y="6"/>
                  <a:pt x="14" y="3"/>
                </a:cubicBezTo>
                <a:cubicBezTo>
                  <a:pt x="14" y="3"/>
                  <a:pt x="11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6" name="Freeform 3502">
            <a:extLst>
              <a:ext uri="{FF2B5EF4-FFF2-40B4-BE49-F238E27FC236}">
                <a16:creationId xmlns:a16="http://schemas.microsoft.com/office/drawing/2014/main" id="{9FD0D5FC-1A49-844C-854C-AC11E9EA6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3660775"/>
            <a:ext cx="3175" cy="3175"/>
          </a:xfrm>
          <a:custGeom>
            <a:avLst/>
            <a:gdLst>
              <a:gd name="T0" fmla="*/ 2858 w 10"/>
              <a:gd name="T1" fmla="*/ 0 h 10"/>
              <a:gd name="T2" fmla="*/ 2858 w 10"/>
              <a:gd name="T3" fmla="*/ 953 h 10"/>
              <a:gd name="T4" fmla="*/ 2858 w 10"/>
              <a:gd name="T5" fmla="*/ 953 h 10"/>
              <a:gd name="T6" fmla="*/ 2858 w 10"/>
              <a:gd name="T7" fmla="*/ 1905 h 10"/>
              <a:gd name="T8" fmla="*/ 2540 w 10"/>
              <a:gd name="T9" fmla="*/ 1905 h 10"/>
              <a:gd name="T10" fmla="*/ 2540 w 10"/>
              <a:gd name="T11" fmla="*/ 2858 h 10"/>
              <a:gd name="T12" fmla="*/ 1905 w 10"/>
              <a:gd name="T13" fmla="*/ 2858 h 10"/>
              <a:gd name="T14" fmla="*/ 0 w 10"/>
              <a:gd name="T15" fmla="*/ 953 h 10"/>
              <a:gd name="T16" fmla="*/ 2858 w 10"/>
              <a:gd name="T17" fmla="*/ 0 h 10"/>
              <a:gd name="T18" fmla="*/ 2858 w 10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9" y="0"/>
                </a:moveTo>
                <a:cubicBezTo>
                  <a:pt x="9" y="0"/>
                  <a:pt x="9" y="0"/>
                  <a:pt x="9" y="3"/>
                </a:cubicBezTo>
                <a:cubicBezTo>
                  <a:pt x="9" y="3"/>
                  <a:pt x="9" y="3"/>
                  <a:pt x="9" y="6"/>
                </a:cubicBezTo>
                <a:lnTo>
                  <a:pt x="8" y="6"/>
                </a:lnTo>
                <a:cubicBezTo>
                  <a:pt x="8" y="6"/>
                  <a:pt x="8" y="6"/>
                  <a:pt x="8" y="9"/>
                </a:cubicBezTo>
                <a:cubicBezTo>
                  <a:pt x="6" y="9"/>
                  <a:pt x="6" y="9"/>
                  <a:pt x="6" y="9"/>
                </a:cubicBezTo>
                <a:cubicBezTo>
                  <a:pt x="2" y="6"/>
                  <a:pt x="0" y="3"/>
                  <a:pt x="0" y="3"/>
                </a:cubicBezTo>
                <a:cubicBezTo>
                  <a:pt x="0" y="0"/>
                  <a:pt x="5" y="0"/>
                  <a:pt x="9" y="0"/>
                </a:cubicBez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7" name="Freeform 3503">
            <a:extLst>
              <a:ext uri="{FF2B5EF4-FFF2-40B4-BE49-F238E27FC236}">
                <a16:creationId xmlns:a16="http://schemas.microsoft.com/office/drawing/2014/main" id="{3C40FB48-69F9-2D49-8C74-17C83DE74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3660775"/>
            <a:ext cx="3175" cy="3175"/>
          </a:xfrm>
          <a:custGeom>
            <a:avLst/>
            <a:gdLst>
              <a:gd name="T0" fmla="*/ 2020 w 11"/>
              <a:gd name="T1" fmla="*/ 2858 h 10"/>
              <a:gd name="T2" fmla="*/ 289 w 11"/>
              <a:gd name="T3" fmla="*/ 953 h 10"/>
              <a:gd name="T4" fmla="*/ 2020 w 11"/>
              <a:gd name="T5" fmla="*/ 2858 h 10"/>
              <a:gd name="T6" fmla="*/ 2598 w 11"/>
              <a:gd name="T7" fmla="*/ 1905 h 10"/>
              <a:gd name="T8" fmla="*/ 2598 w 11"/>
              <a:gd name="T9" fmla="*/ 2858 h 10"/>
              <a:gd name="T10" fmla="*/ 2020 w 11"/>
              <a:gd name="T11" fmla="*/ 2858 h 10"/>
              <a:gd name="T12" fmla="*/ 2886 w 11"/>
              <a:gd name="T13" fmla="*/ 0 h 10"/>
              <a:gd name="T14" fmla="*/ 289 w 11"/>
              <a:gd name="T15" fmla="*/ 953 h 10"/>
              <a:gd name="T16" fmla="*/ 1732 w 11"/>
              <a:gd name="T17" fmla="*/ 0 h 10"/>
              <a:gd name="T18" fmla="*/ 2886 w 11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0">
                <a:moveTo>
                  <a:pt x="7" y="9"/>
                </a:moveTo>
                <a:cubicBezTo>
                  <a:pt x="3" y="9"/>
                  <a:pt x="0" y="3"/>
                  <a:pt x="1" y="3"/>
                </a:cubicBezTo>
                <a:cubicBezTo>
                  <a:pt x="1" y="3"/>
                  <a:pt x="3" y="6"/>
                  <a:pt x="7" y="9"/>
                </a:cubicBezTo>
                <a:cubicBezTo>
                  <a:pt x="9" y="6"/>
                  <a:pt x="9" y="6"/>
                  <a:pt x="9" y="6"/>
                </a:cubicBezTo>
                <a:lnTo>
                  <a:pt x="9" y="9"/>
                </a:lnTo>
                <a:lnTo>
                  <a:pt x="7" y="9"/>
                </a:lnTo>
                <a:close/>
                <a:moveTo>
                  <a:pt x="10" y="0"/>
                </a:moveTo>
                <a:cubicBezTo>
                  <a:pt x="6" y="0"/>
                  <a:pt x="2" y="0"/>
                  <a:pt x="1" y="3"/>
                </a:cubicBezTo>
                <a:cubicBezTo>
                  <a:pt x="1" y="0"/>
                  <a:pt x="3" y="0"/>
                  <a:pt x="6" y="0"/>
                </a:cubicBez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8" name="Freeform 3504">
            <a:extLst>
              <a:ext uri="{FF2B5EF4-FFF2-40B4-BE49-F238E27FC236}">
                <a16:creationId xmlns:a16="http://schemas.microsoft.com/office/drawing/2014/main" id="{FE602148-834D-E34C-86B0-A75608BBA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3660775"/>
            <a:ext cx="3175" cy="3175"/>
          </a:xfrm>
          <a:custGeom>
            <a:avLst/>
            <a:gdLst>
              <a:gd name="T0" fmla="*/ 2778 w 8"/>
              <a:gd name="T1" fmla="*/ 953 h 10"/>
              <a:gd name="T2" fmla="*/ 2778 w 8"/>
              <a:gd name="T3" fmla="*/ 1905 h 10"/>
              <a:gd name="T4" fmla="*/ 2778 w 8"/>
              <a:gd name="T5" fmla="*/ 1905 h 10"/>
              <a:gd name="T6" fmla="*/ 2381 w 8"/>
              <a:gd name="T7" fmla="*/ 1905 h 10"/>
              <a:gd name="T8" fmla="*/ 2381 w 8"/>
              <a:gd name="T9" fmla="*/ 2858 h 10"/>
              <a:gd name="T10" fmla="*/ 1588 w 8"/>
              <a:gd name="T11" fmla="*/ 2858 h 10"/>
              <a:gd name="T12" fmla="*/ 0 w 8"/>
              <a:gd name="T13" fmla="*/ 953 h 10"/>
              <a:gd name="T14" fmla="*/ 2778 w 8"/>
              <a:gd name="T15" fmla="*/ 0 h 10"/>
              <a:gd name="T16" fmla="*/ 2778 w 8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0">
                <a:moveTo>
                  <a:pt x="7" y="3"/>
                </a:moveTo>
                <a:lnTo>
                  <a:pt x="7" y="6"/>
                </a:lnTo>
                <a:cubicBezTo>
                  <a:pt x="7" y="6"/>
                  <a:pt x="7" y="6"/>
                  <a:pt x="6" y="6"/>
                </a:cubicBezTo>
                <a:cubicBezTo>
                  <a:pt x="6" y="6"/>
                  <a:pt x="6" y="6"/>
                  <a:pt x="6" y="9"/>
                </a:cubicBezTo>
                <a:lnTo>
                  <a:pt x="4" y="9"/>
                </a:lnTo>
                <a:cubicBezTo>
                  <a:pt x="1" y="6"/>
                  <a:pt x="0" y="3"/>
                  <a:pt x="0" y="3"/>
                </a:cubicBezTo>
                <a:cubicBezTo>
                  <a:pt x="0" y="0"/>
                  <a:pt x="4" y="0"/>
                  <a:pt x="7" y="0"/>
                </a:cubicBezTo>
                <a:lnTo>
                  <a:pt x="7" y="3"/>
                </a:lnTo>
              </a:path>
            </a:pathLst>
          </a:custGeom>
          <a:solidFill>
            <a:srgbClr val="D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9" name="Freeform 3505">
            <a:extLst>
              <a:ext uri="{FF2B5EF4-FFF2-40B4-BE49-F238E27FC236}">
                <a16:creationId xmlns:a16="http://schemas.microsoft.com/office/drawing/2014/main" id="{8D98F17F-512E-F546-A190-B3123B93F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3660775"/>
            <a:ext cx="3175" cy="3175"/>
          </a:xfrm>
          <a:custGeom>
            <a:avLst/>
            <a:gdLst>
              <a:gd name="T0" fmla="*/ 2381 w 8"/>
              <a:gd name="T1" fmla="*/ 2858 h 10"/>
              <a:gd name="T2" fmla="*/ 0 w 8"/>
              <a:gd name="T3" fmla="*/ 953 h 10"/>
              <a:gd name="T4" fmla="*/ 1588 w 8"/>
              <a:gd name="T5" fmla="*/ 1905 h 10"/>
              <a:gd name="T6" fmla="*/ 2381 w 8"/>
              <a:gd name="T7" fmla="*/ 2858 h 10"/>
              <a:gd name="T8" fmla="*/ 2778 w 8"/>
              <a:gd name="T9" fmla="*/ 0 h 10"/>
              <a:gd name="T10" fmla="*/ 2778 w 8"/>
              <a:gd name="T11" fmla="*/ 953 h 10"/>
              <a:gd name="T12" fmla="*/ 1191 w 8"/>
              <a:gd name="T13" fmla="*/ 0 h 10"/>
              <a:gd name="T14" fmla="*/ 2778 w 8"/>
              <a:gd name="T15" fmla="*/ 0 h 10"/>
              <a:gd name="T16" fmla="*/ 794 w 8"/>
              <a:gd name="T17" fmla="*/ 318 h 10"/>
              <a:gd name="T18" fmla="*/ 1191 w 8"/>
              <a:gd name="T19" fmla="*/ 0 h 10"/>
              <a:gd name="T20" fmla="*/ 794 w 8"/>
              <a:gd name="T21" fmla="*/ 318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0">
                <a:moveTo>
                  <a:pt x="6" y="9"/>
                </a:moveTo>
                <a:cubicBezTo>
                  <a:pt x="3" y="6"/>
                  <a:pt x="0" y="6"/>
                  <a:pt x="0" y="3"/>
                </a:cubicBezTo>
                <a:cubicBezTo>
                  <a:pt x="1" y="6"/>
                  <a:pt x="3" y="6"/>
                  <a:pt x="4" y="6"/>
                </a:cubicBezTo>
                <a:lnTo>
                  <a:pt x="6" y="9"/>
                </a:lnTo>
                <a:close/>
                <a:moveTo>
                  <a:pt x="7" y="0"/>
                </a:moveTo>
                <a:lnTo>
                  <a:pt x="7" y="3"/>
                </a:lnTo>
                <a:cubicBezTo>
                  <a:pt x="6" y="1"/>
                  <a:pt x="4" y="0"/>
                  <a:pt x="3" y="0"/>
                </a:cubicBezTo>
                <a:cubicBezTo>
                  <a:pt x="4" y="0"/>
                  <a:pt x="5" y="0"/>
                  <a:pt x="7" y="0"/>
                </a:cubicBezTo>
                <a:close/>
                <a:moveTo>
                  <a:pt x="2" y="1"/>
                </a:moveTo>
                <a:cubicBezTo>
                  <a:pt x="2" y="0"/>
                  <a:pt x="3" y="0"/>
                  <a:pt x="3" y="0"/>
                </a:cubicBezTo>
                <a:cubicBezTo>
                  <a:pt x="3" y="0"/>
                  <a:pt x="2" y="0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0" name="Freeform 3506">
            <a:extLst>
              <a:ext uri="{FF2B5EF4-FFF2-40B4-BE49-F238E27FC236}">
                <a16:creationId xmlns:a16="http://schemas.microsoft.com/office/drawing/2014/main" id="{9FAD95BF-177E-4A4C-B455-85F68F2E5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60775"/>
            <a:ext cx="3175" cy="3175"/>
          </a:xfrm>
          <a:custGeom>
            <a:avLst/>
            <a:gdLst>
              <a:gd name="T0" fmla="*/ 0 w 10"/>
              <a:gd name="T1" fmla="*/ 0 h 10"/>
              <a:gd name="T2" fmla="*/ 0 w 10"/>
              <a:gd name="T3" fmla="*/ 0 h 10"/>
              <a:gd name="T4" fmla="*/ 2858 w 10"/>
              <a:gd name="T5" fmla="*/ 953 h 10"/>
              <a:gd name="T6" fmla="*/ 318 w 10"/>
              <a:gd name="T7" fmla="*/ 2858 h 10"/>
              <a:gd name="T8" fmla="*/ 318 w 10"/>
              <a:gd name="T9" fmla="*/ 2858 h 10"/>
              <a:gd name="T10" fmla="*/ 318 w 10"/>
              <a:gd name="T11" fmla="*/ 1905 h 10"/>
              <a:gd name="T12" fmla="*/ 0 w 10"/>
              <a:gd name="T13" fmla="*/ 1905 h 10"/>
              <a:gd name="T14" fmla="*/ 0 w 10"/>
              <a:gd name="T15" fmla="*/ 953 h 10"/>
              <a:gd name="T16" fmla="*/ 0 w 10"/>
              <a:gd name="T17" fmla="*/ 953 h 10"/>
              <a:gd name="T18" fmla="*/ 0 w 10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0" y="0"/>
                </a:moveTo>
                <a:lnTo>
                  <a:pt x="0" y="0"/>
                </a:lnTo>
                <a:cubicBezTo>
                  <a:pt x="4" y="0"/>
                  <a:pt x="7" y="0"/>
                  <a:pt x="9" y="3"/>
                </a:cubicBezTo>
                <a:cubicBezTo>
                  <a:pt x="9" y="3"/>
                  <a:pt x="6" y="6"/>
                  <a:pt x="1" y="9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1" name="Freeform 3507">
            <a:extLst>
              <a:ext uri="{FF2B5EF4-FFF2-40B4-BE49-F238E27FC236}">
                <a16:creationId xmlns:a16="http://schemas.microsoft.com/office/drawing/2014/main" id="{54F9C31B-357C-6B42-8B87-6D16A5002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60775"/>
            <a:ext cx="3175" cy="3175"/>
          </a:xfrm>
          <a:custGeom>
            <a:avLst/>
            <a:gdLst>
              <a:gd name="T0" fmla="*/ 0 w 9"/>
              <a:gd name="T1" fmla="*/ 2721 h 7"/>
              <a:gd name="T2" fmla="*/ 2822 w 9"/>
              <a:gd name="T3" fmla="*/ 0 h 7"/>
              <a:gd name="T4" fmla="*/ 0 w 9"/>
              <a:gd name="T5" fmla="*/ 272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7">
                <a:moveTo>
                  <a:pt x="0" y="6"/>
                </a:moveTo>
                <a:cubicBezTo>
                  <a:pt x="5" y="3"/>
                  <a:pt x="8" y="0"/>
                  <a:pt x="8" y="0"/>
                </a:cubicBezTo>
                <a:cubicBezTo>
                  <a:pt x="8" y="0"/>
                  <a:pt x="5" y="6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2" name="Freeform 3508">
            <a:extLst>
              <a:ext uri="{FF2B5EF4-FFF2-40B4-BE49-F238E27FC236}">
                <a16:creationId xmlns:a16="http://schemas.microsoft.com/office/drawing/2014/main" id="{D9F4AB68-9826-EE44-9307-913F7CF4A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60775"/>
            <a:ext cx="3175" cy="3175"/>
          </a:xfrm>
          <a:custGeom>
            <a:avLst/>
            <a:gdLst>
              <a:gd name="T0" fmla="*/ 706 w 9"/>
              <a:gd name="T1" fmla="*/ 953 h 10"/>
              <a:gd name="T2" fmla="*/ 706 w 9"/>
              <a:gd name="T3" fmla="*/ 0 h 10"/>
              <a:gd name="T4" fmla="*/ 2822 w 9"/>
              <a:gd name="T5" fmla="*/ 953 h 10"/>
              <a:gd name="T6" fmla="*/ 1058 w 9"/>
              <a:gd name="T7" fmla="*/ 2858 h 10"/>
              <a:gd name="T8" fmla="*/ 1058 w 9"/>
              <a:gd name="T9" fmla="*/ 2858 h 10"/>
              <a:gd name="T10" fmla="*/ 706 w 9"/>
              <a:gd name="T11" fmla="*/ 1905 h 10"/>
              <a:gd name="T12" fmla="*/ 706 w 9"/>
              <a:gd name="T13" fmla="*/ 1905 h 10"/>
              <a:gd name="T14" fmla="*/ 706 w 9"/>
              <a:gd name="T15" fmla="*/ 1905 h 10"/>
              <a:gd name="T16" fmla="*/ 0 w 9"/>
              <a:gd name="T17" fmla="*/ 953 h 10"/>
              <a:gd name="T18" fmla="*/ 0 w 9"/>
              <a:gd name="T19" fmla="*/ 953 h 10"/>
              <a:gd name="T20" fmla="*/ 706 w 9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0">
                <a:moveTo>
                  <a:pt x="2" y="3"/>
                </a:moveTo>
                <a:lnTo>
                  <a:pt x="2" y="0"/>
                </a:lnTo>
                <a:cubicBezTo>
                  <a:pt x="5" y="0"/>
                  <a:pt x="8" y="0"/>
                  <a:pt x="8" y="3"/>
                </a:cubicBezTo>
                <a:cubicBezTo>
                  <a:pt x="8" y="3"/>
                  <a:pt x="6" y="6"/>
                  <a:pt x="3" y="9"/>
                </a:cubicBezTo>
                <a:cubicBezTo>
                  <a:pt x="3" y="6"/>
                  <a:pt x="3" y="6"/>
                  <a:pt x="2" y="6"/>
                </a:cubicBezTo>
                <a:lnTo>
                  <a:pt x="0" y="3"/>
                </a:lnTo>
                <a:lnTo>
                  <a:pt x="2" y="3"/>
                </a:lnTo>
              </a:path>
            </a:pathLst>
          </a:custGeom>
          <a:solidFill>
            <a:srgbClr val="D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3" name="Freeform 3509">
            <a:extLst>
              <a:ext uri="{FF2B5EF4-FFF2-40B4-BE49-F238E27FC236}">
                <a16:creationId xmlns:a16="http://schemas.microsoft.com/office/drawing/2014/main" id="{3BCB9A0C-68D1-3F43-9E7C-BCE811F42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60775"/>
            <a:ext cx="3175" cy="3175"/>
          </a:xfrm>
          <a:custGeom>
            <a:avLst/>
            <a:gdLst>
              <a:gd name="T0" fmla="*/ 1058 w 9"/>
              <a:gd name="T1" fmla="*/ 2858 h 10"/>
              <a:gd name="T2" fmla="*/ 706 w 9"/>
              <a:gd name="T3" fmla="*/ 1905 h 10"/>
              <a:gd name="T4" fmla="*/ 0 w 9"/>
              <a:gd name="T5" fmla="*/ 953 h 10"/>
              <a:gd name="T6" fmla="*/ 1058 w 9"/>
              <a:gd name="T7" fmla="*/ 635 h 10"/>
              <a:gd name="T8" fmla="*/ 706 w 9"/>
              <a:gd name="T9" fmla="*/ 953 h 10"/>
              <a:gd name="T10" fmla="*/ 706 w 9"/>
              <a:gd name="T11" fmla="*/ 1905 h 10"/>
              <a:gd name="T12" fmla="*/ 1058 w 9"/>
              <a:gd name="T13" fmla="*/ 1905 h 10"/>
              <a:gd name="T14" fmla="*/ 2822 w 9"/>
              <a:gd name="T15" fmla="*/ 953 h 10"/>
              <a:gd name="T16" fmla="*/ 2117 w 9"/>
              <a:gd name="T17" fmla="*/ 318 h 10"/>
              <a:gd name="T18" fmla="*/ 2822 w 9"/>
              <a:gd name="T19" fmla="*/ 953 h 10"/>
              <a:gd name="T20" fmla="*/ 1058 w 9"/>
              <a:gd name="T21" fmla="*/ 2858 h 10"/>
              <a:gd name="T22" fmla="*/ 1058 w 9"/>
              <a:gd name="T23" fmla="*/ 635 h 10"/>
              <a:gd name="T24" fmla="*/ 2117 w 9"/>
              <a:gd name="T25" fmla="*/ 318 h 10"/>
              <a:gd name="T26" fmla="*/ 1058 w 9"/>
              <a:gd name="T27" fmla="*/ 635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0">
                <a:moveTo>
                  <a:pt x="3" y="9"/>
                </a:moveTo>
                <a:lnTo>
                  <a:pt x="2" y="6"/>
                </a:lnTo>
                <a:lnTo>
                  <a:pt x="0" y="3"/>
                </a:lnTo>
                <a:cubicBezTo>
                  <a:pt x="1" y="2"/>
                  <a:pt x="2" y="2"/>
                  <a:pt x="3" y="2"/>
                </a:cubicBezTo>
                <a:cubicBezTo>
                  <a:pt x="3" y="2"/>
                  <a:pt x="2" y="2"/>
                  <a:pt x="2" y="3"/>
                </a:cubicBezTo>
                <a:lnTo>
                  <a:pt x="2" y="6"/>
                </a:lnTo>
                <a:lnTo>
                  <a:pt x="3" y="6"/>
                </a:lnTo>
                <a:cubicBezTo>
                  <a:pt x="6" y="6"/>
                  <a:pt x="8" y="3"/>
                  <a:pt x="8" y="3"/>
                </a:cubicBezTo>
                <a:cubicBezTo>
                  <a:pt x="8" y="2"/>
                  <a:pt x="7" y="1"/>
                  <a:pt x="6" y="1"/>
                </a:cubicBezTo>
                <a:cubicBezTo>
                  <a:pt x="8" y="0"/>
                  <a:pt x="8" y="1"/>
                  <a:pt x="8" y="3"/>
                </a:cubicBezTo>
                <a:cubicBezTo>
                  <a:pt x="8" y="3"/>
                  <a:pt x="8" y="6"/>
                  <a:pt x="3" y="9"/>
                </a:cubicBezTo>
                <a:close/>
                <a:moveTo>
                  <a:pt x="3" y="2"/>
                </a:moveTo>
                <a:cubicBezTo>
                  <a:pt x="4" y="1"/>
                  <a:pt x="5" y="0"/>
                  <a:pt x="6" y="1"/>
                </a:cubicBezTo>
                <a:cubicBezTo>
                  <a:pt x="6" y="1"/>
                  <a:pt x="5" y="1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4" name="Freeform 3510">
            <a:extLst>
              <a:ext uri="{FF2B5EF4-FFF2-40B4-BE49-F238E27FC236}">
                <a16:creationId xmlns:a16="http://schemas.microsoft.com/office/drawing/2014/main" id="{381E4495-754E-6749-87D6-84A548C38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3659188"/>
            <a:ext cx="1588" cy="1587"/>
          </a:xfrm>
          <a:custGeom>
            <a:avLst/>
            <a:gdLst>
              <a:gd name="T0" fmla="*/ 0 w 6"/>
              <a:gd name="T1" fmla="*/ 0 h 4"/>
              <a:gd name="T2" fmla="*/ 794 w 6"/>
              <a:gd name="T3" fmla="*/ 0 h 4"/>
              <a:gd name="T4" fmla="*/ 1323 w 6"/>
              <a:gd name="T5" fmla="*/ 0 h 4"/>
              <a:gd name="T6" fmla="*/ 794 w 6"/>
              <a:gd name="T7" fmla="*/ 1190 h 4"/>
              <a:gd name="T8" fmla="*/ 0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0" y="0"/>
                </a:moveTo>
                <a:cubicBezTo>
                  <a:pt x="0" y="0"/>
                  <a:pt x="2" y="0"/>
                  <a:pt x="3" y="0"/>
                </a:cubicBezTo>
                <a:lnTo>
                  <a:pt x="5" y="0"/>
                </a:lnTo>
                <a:cubicBezTo>
                  <a:pt x="5" y="3"/>
                  <a:pt x="3" y="3"/>
                  <a:pt x="3" y="3"/>
                </a:cubicBezTo>
                <a:cubicBezTo>
                  <a:pt x="2" y="3"/>
                  <a:pt x="0" y="3"/>
                  <a:pt x="0" y="0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5" name="Freeform 3511">
            <a:extLst>
              <a:ext uri="{FF2B5EF4-FFF2-40B4-BE49-F238E27FC236}">
                <a16:creationId xmlns:a16="http://schemas.microsoft.com/office/drawing/2014/main" id="{FC69300F-6060-164D-9B62-FA0907358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3659188"/>
            <a:ext cx="1588" cy="1587"/>
          </a:xfrm>
          <a:custGeom>
            <a:avLst/>
            <a:gdLst>
              <a:gd name="T0" fmla="*/ 794 w 6"/>
              <a:gd name="T1" fmla="*/ 1190 h 4"/>
              <a:gd name="T2" fmla="*/ 0 w 6"/>
              <a:gd name="T3" fmla="*/ 0 h 4"/>
              <a:gd name="T4" fmla="*/ 1323 w 6"/>
              <a:gd name="T5" fmla="*/ 0 h 4"/>
              <a:gd name="T6" fmla="*/ 794 w 6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3" y="3"/>
                </a:moveTo>
                <a:cubicBezTo>
                  <a:pt x="2" y="3"/>
                  <a:pt x="0" y="3"/>
                  <a:pt x="0" y="0"/>
                </a:cubicBezTo>
                <a:lnTo>
                  <a:pt x="5" y="0"/>
                </a:lnTo>
                <a:cubicBezTo>
                  <a:pt x="5" y="3"/>
                  <a:pt x="3" y="3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6" name="Freeform 3512">
            <a:extLst>
              <a:ext uri="{FF2B5EF4-FFF2-40B4-BE49-F238E27FC236}">
                <a16:creationId xmlns:a16="http://schemas.microsoft.com/office/drawing/2014/main" id="{919BE5B4-F061-964A-BC9F-FD96AAAD3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660775"/>
            <a:ext cx="1588" cy="1588"/>
          </a:xfrm>
          <a:custGeom>
            <a:avLst/>
            <a:gdLst>
              <a:gd name="T0" fmla="*/ 0 w 6"/>
              <a:gd name="T1" fmla="*/ 0 h 4"/>
              <a:gd name="T2" fmla="*/ 794 w 6"/>
              <a:gd name="T3" fmla="*/ 0 h 4"/>
              <a:gd name="T4" fmla="*/ 1323 w 6"/>
              <a:gd name="T5" fmla="*/ 0 h 4"/>
              <a:gd name="T6" fmla="*/ 794 w 6"/>
              <a:gd name="T7" fmla="*/ 1191 h 4"/>
              <a:gd name="T8" fmla="*/ 0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0" y="0"/>
                </a:moveTo>
                <a:cubicBezTo>
                  <a:pt x="0" y="0"/>
                  <a:pt x="2" y="0"/>
                  <a:pt x="3" y="0"/>
                </a:cubicBezTo>
                <a:lnTo>
                  <a:pt x="5" y="0"/>
                </a:lnTo>
                <a:cubicBezTo>
                  <a:pt x="5" y="3"/>
                  <a:pt x="3" y="3"/>
                  <a:pt x="3" y="3"/>
                </a:cubicBezTo>
                <a:cubicBezTo>
                  <a:pt x="2" y="3"/>
                  <a:pt x="0" y="3"/>
                  <a:pt x="0" y="0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7" name="Freeform 3513">
            <a:extLst>
              <a:ext uri="{FF2B5EF4-FFF2-40B4-BE49-F238E27FC236}">
                <a16:creationId xmlns:a16="http://schemas.microsoft.com/office/drawing/2014/main" id="{5FD55C5B-FCCC-6848-ACF6-B1350D455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660775"/>
            <a:ext cx="1588" cy="1588"/>
          </a:xfrm>
          <a:custGeom>
            <a:avLst/>
            <a:gdLst>
              <a:gd name="T0" fmla="*/ 794 w 6"/>
              <a:gd name="T1" fmla="*/ 1191 h 4"/>
              <a:gd name="T2" fmla="*/ 0 w 6"/>
              <a:gd name="T3" fmla="*/ 0 h 4"/>
              <a:gd name="T4" fmla="*/ 1323 w 6"/>
              <a:gd name="T5" fmla="*/ 0 h 4"/>
              <a:gd name="T6" fmla="*/ 794 w 6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3" y="3"/>
                </a:moveTo>
                <a:cubicBezTo>
                  <a:pt x="2" y="3"/>
                  <a:pt x="0" y="3"/>
                  <a:pt x="0" y="0"/>
                </a:cubicBezTo>
                <a:lnTo>
                  <a:pt x="5" y="0"/>
                </a:lnTo>
                <a:cubicBezTo>
                  <a:pt x="5" y="3"/>
                  <a:pt x="5" y="3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8" name="Freeform 3514">
            <a:extLst>
              <a:ext uri="{FF2B5EF4-FFF2-40B4-BE49-F238E27FC236}">
                <a16:creationId xmlns:a16="http://schemas.microsoft.com/office/drawing/2014/main" id="{DD934F73-9BA5-074B-8BB5-36AC663CD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659188"/>
            <a:ext cx="1587" cy="1587"/>
          </a:xfrm>
          <a:custGeom>
            <a:avLst/>
            <a:gdLst>
              <a:gd name="T0" fmla="*/ 0 w 3"/>
              <a:gd name="T1" fmla="*/ 0 h 4"/>
              <a:gd name="T2" fmla="*/ 529 w 3"/>
              <a:gd name="T3" fmla="*/ 0 h 4"/>
              <a:gd name="T4" fmla="*/ 1058 w 3"/>
              <a:gd name="T5" fmla="*/ 0 h 4"/>
              <a:gd name="T6" fmla="*/ 529 w 3"/>
              <a:gd name="T7" fmla="*/ 1190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3"/>
                  <a:pt x="2" y="3"/>
                  <a:pt x="1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9" name="Freeform 3515">
            <a:extLst>
              <a:ext uri="{FF2B5EF4-FFF2-40B4-BE49-F238E27FC236}">
                <a16:creationId xmlns:a16="http://schemas.microsoft.com/office/drawing/2014/main" id="{4C531D4F-F8CE-9B41-83D4-28F1833CF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659188"/>
            <a:ext cx="1587" cy="1587"/>
          </a:xfrm>
          <a:custGeom>
            <a:avLst/>
            <a:gdLst>
              <a:gd name="T0" fmla="*/ 317 w 5"/>
              <a:gd name="T1" fmla="*/ 1190 h 4"/>
              <a:gd name="T2" fmla="*/ 0 w 5"/>
              <a:gd name="T3" fmla="*/ 0 h 4"/>
              <a:gd name="T4" fmla="*/ 1270 w 5"/>
              <a:gd name="T5" fmla="*/ 0 h 4"/>
              <a:gd name="T6" fmla="*/ 317 w 5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1" y="3"/>
                </a:moveTo>
                <a:cubicBezTo>
                  <a:pt x="0" y="3"/>
                  <a:pt x="0" y="3"/>
                  <a:pt x="0" y="0"/>
                </a:cubicBezTo>
                <a:lnTo>
                  <a:pt x="4" y="0"/>
                </a:lnTo>
                <a:cubicBezTo>
                  <a:pt x="4" y="3"/>
                  <a:pt x="2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0" name="Freeform 3516">
            <a:extLst>
              <a:ext uri="{FF2B5EF4-FFF2-40B4-BE49-F238E27FC236}">
                <a16:creationId xmlns:a16="http://schemas.microsoft.com/office/drawing/2014/main" id="{B1A309DC-E8F6-A44F-8174-864CBEAFE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3660775"/>
            <a:ext cx="3175" cy="1588"/>
          </a:xfrm>
          <a:custGeom>
            <a:avLst/>
            <a:gdLst>
              <a:gd name="T0" fmla="*/ 0 w 7"/>
              <a:gd name="T1" fmla="*/ 0 h 4"/>
              <a:gd name="T2" fmla="*/ 1361 w 7"/>
              <a:gd name="T3" fmla="*/ 0 h 4"/>
              <a:gd name="T4" fmla="*/ 2721 w 7"/>
              <a:gd name="T5" fmla="*/ 0 h 4"/>
              <a:gd name="T6" fmla="*/ 1361 w 7"/>
              <a:gd name="T7" fmla="*/ 1191 h 4"/>
              <a:gd name="T8" fmla="*/ 0 w 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3" y="0"/>
                </a:lnTo>
                <a:cubicBezTo>
                  <a:pt x="4" y="0"/>
                  <a:pt x="6" y="0"/>
                  <a:pt x="6" y="0"/>
                </a:cubicBezTo>
                <a:cubicBezTo>
                  <a:pt x="6" y="3"/>
                  <a:pt x="4" y="3"/>
                  <a:pt x="3" y="3"/>
                </a:cubicBezTo>
                <a:cubicBezTo>
                  <a:pt x="3" y="3"/>
                  <a:pt x="0" y="3"/>
                  <a:pt x="0" y="0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1" name="Freeform 3517">
            <a:extLst>
              <a:ext uri="{FF2B5EF4-FFF2-40B4-BE49-F238E27FC236}">
                <a16:creationId xmlns:a16="http://schemas.microsoft.com/office/drawing/2014/main" id="{DC3C732B-F48E-944F-9D37-5CAFDE852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3660775"/>
            <a:ext cx="3175" cy="1588"/>
          </a:xfrm>
          <a:custGeom>
            <a:avLst/>
            <a:gdLst>
              <a:gd name="T0" fmla="*/ 1361 w 7"/>
              <a:gd name="T1" fmla="*/ 1191 h 4"/>
              <a:gd name="T2" fmla="*/ 0 w 7"/>
              <a:gd name="T3" fmla="*/ 0 h 4"/>
              <a:gd name="T4" fmla="*/ 2721 w 7"/>
              <a:gd name="T5" fmla="*/ 0 h 4"/>
              <a:gd name="T6" fmla="*/ 1361 w 7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3" y="3"/>
                </a:moveTo>
                <a:cubicBezTo>
                  <a:pt x="3" y="3"/>
                  <a:pt x="0" y="3"/>
                  <a:pt x="0" y="0"/>
                </a:cubicBezTo>
                <a:lnTo>
                  <a:pt x="6" y="0"/>
                </a:lnTo>
                <a:cubicBezTo>
                  <a:pt x="6" y="3"/>
                  <a:pt x="4" y="3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2" name="Freeform 3518">
            <a:extLst>
              <a:ext uri="{FF2B5EF4-FFF2-40B4-BE49-F238E27FC236}">
                <a16:creationId xmlns:a16="http://schemas.microsoft.com/office/drawing/2014/main" id="{91328F3E-0C8F-9542-B2D4-9F61285F1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57600"/>
            <a:ext cx="6350" cy="3175"/>
          </a:xfrm>
          <a:custGeom>
            <a:avLst/>
            <a:gdLst>
              <a:gd name="T0" fmla="*/ 3008 w 19"/>
              <a:gd name="T1" fmla="*/ 0 h 10"/>
              <a:gd name="T2" fmla="*/ 6016 w 19"/>
              <a:gd name="T3" fmla="*/ 1905 h 10"/>
              <a:gd name="T4" fmla="*/ 3342 w 19"/>
              <a:gd name="T5" fmla="*/ 2858 h 10"/>
              <a:gd name="T6" fmla="*/ 0 w 19"/>
              <a:gd name="T7" fmla="*/ 1905 h 10"/>
              <a:gd name="T8" fmla="*/ 3008 w 19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0">
                <a:moveTo>
                  <a:pt x="9" y="0"/>
                </a:moveTo>
                <a:lnTo>
                  <a:pt x="18" y="6"/>
                </a:lnTo>
                <a:lnTo>
                  <a:pt x="10" y="9"/>
                </a:lnTo>
                <a:lnTo>
                  <a:pt x="0" y="6"/>
                </a:lnTo>
                <a:lnTo>
                  <a:pt x="9" y="0"/>
                </a:ln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3" name="Freeform 3519">
            <a:extLst>
              <a:ext uri="{FF2B5EF4-FFF2-40B4-BE49-F238E27FC236}">
                <a16:creationId xmlns:a16="http://schemas.microsoft.com/office/drawing/2014/main" id="{662C752E-413F-254E-888B-50FF79582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59188"/>
            <a:ext cx="6350" cy="3175"/>
          </a:xfrm>
          <a:custGeom>
            <a:avLst/>
            <a:gdLst>
              <a:gd name="T0" fmla="*/ 3342 w 19"/>
              <a:gd name="T1" fmla="*/ 2858 h 10"/>
              <a:gd name="T2" fmla="*/ 0 w 19"/>
              <a:gd name="T3" fmla="*/ 953 h 10"/>
              <a:gd name="T4" fmla="*/ 3342 w 19"/>
              <a:gd name="T5" fmla="*/ 1905 h 10"/>
              <a:gd name="T6" fmla="*/ 6016 w 19"/>
              <a:gd name="T7" fmla="*/ 0 h 10"/>
              <a:gd name="T8" fmla="*/ 3342 w 19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0">
                <a:moveTo>
                  <a:pt x="10" y="9"/>
                </a:moveTo>
                <a:lnTo>
                  <a:pt x="0" y="3"/>
                </a:lnTo>
                <a:lnTo>
                  <a:pt x="10" y="6"/>
                </a:lnTo>
                <a:lnTo>
                  <a:pt x="18" y="0"/>
                </a:lnTo>
                <a:lnTo>
                  <a:pt x="1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4" name="Freeform 3520">
            <a:extLst>
              <a:ext uri="{FF2B5EF4-FFF2-40B4-BE49-F238E27FC236}">
                <a16:creationId xmlns:a16="http://schemas.microsoft.com/office/drawing/2014/main" id="{3AADA39B-01FE-5943-AF08-BA6D21B8E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59188"/>
            <a:ext cx="4763" cy="3175"/>
          </a:xfrm>
          <a:custGeom>
            <a:avLst/>
            <a:gdLst>
              <a:gd name="T0" fmla="*/ 1701 w 14"/>
              <a:gd name="T1" fmla="*/ 0 h 7"/>
              <a:gd name="T2" fmla="*/ 4423 w 14"/>
              <a:gd name="T3" fmla="*/ 1361 h 7"/>
              <a:gd name="T4" fmla="*/ 2041 w 14"/>
              <a:gd name="T5" fmla="*/ 2721 h 7"/>
              <a:gd name="T6" fmla="*/ 0 w 14"/>
              <a:gd name="T7" fmla="*/ 1361 h 7"/>
              <a:gd name="T8" fmla="*/ 1701 w 14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7">
                <a:moveTo>
                  <a:pt x="5" y="0"/>
                </a:moveTo>
                <a:lnTo>
                  <a:pt x="13" y="3"/>
                </a:lnTo>
                <a:lnTo>
                  <a:pt x="6" y="6"/>
                </a:lnTo>
                <a:lnTo>
                  <a:pt x="0" y="3"/>
                </a:lnTo>
                <a:lnTo>
                  <a:pt x="5" y="0"/>
                </a:lnTo>
              </a:path>
            </a:pathLst>
          </a:custGeom>
          <a:solidFill>
            <a:srgbClr val="3B8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5" name="Freeform 3521">
            <a:extLst>
              <a:ext uri="{FF2B5EF4-FFF2-40B4-BE49-F238E27FC236}">
                <a16:creationId xmlns:a16="http://schemas.microsoft.com/office/drawing/2014/main" id="{1458C11D-9254-AB48-B8B9-801AC0E25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59188"/>
            <a:ext cx="4763" cy="3175"/>
          </a:xfrm>
          <a:custGeom>
            <a:avLst/>
            <a:gdLst>
              <a:gd name="T0" fmla="*/ 2223 w 15"/>
              <a:gd name="T1" fmla="*/ 2721 h 7"/>
              <a:gd name="T2" fmla="*/ 0 w 15"/>
              <a:gd name="T3" fmla="*/ 1361 h 7"/>
              <a:gd name="T4" fmla="*/ 1905 w 15"/>
              <a:gd name="T5" fmla="*/ 0 h 7"/>
              <a:gd name="T6" fmla="*/ 1905 w 15"/>
              <a:gd name="T7" fmla="*/ 0 h 7"/>
              <a:gd name="T8" fmla="*/ 318 w 15"/>
              <a:gd name="T9" fmla="*/ 1361 h 7"/>
              <a:gd name="T10" fmla="*/ 2223 w 15"/>
              <a:gd name="T11" fmla="*/ 2721 h 7"/>
              <a:gd name="T12" fmla="*/ 3810 w 15"/>
              <a:gd name="T13" fmla="*/ 1361 h 7"/>
              <a:gd name="T14" fmla="*/ 1905 w 15"/>
              <a:gd name="T15" fmla="*/ 0 h 7"/>
              <a:gd name="T16" fmla="*/ 4445 w 15"/>
              <a:gd name="T17" fmla="*/ 1361 h 7"/>
              <a:gd name="T18" fmla="*/ 2223 w 15"/>
              <a:gd name="T19" fmla="*/ 272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7">
                <a:moveTo>
                  <a:pt x="7" y="6"/>
                </a:moveTo>
                <a:lnTo>
                  <a:pt x="0" y="3"/>
                </a:lnTo>
                <a:lnTo>
                  <a:pt x="6" y="0"/>
                </a:lnTo>
                <a:lnTo>
                  <a:pt x="1" y="3"/>
                </a:lnTo>
                <a:lnTo>
                  <a:pt x="7" y="6"/>
                </a:lnTo>
                <a:lnTo>
                  <a:pt x="12" y="3"/>
                </a:lnTo>
                <a:lnTo>
                  <a:pt x="6" y="0"/>
                </a:lnTo>
                <a:lnTo>
                  <a:pt x="14" y="3"/>
                </a:lnTo>
                <a:lnTo>
                  <a:pt x="7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6" name="Freeform 3522">
            <a:extLst>
              <a:ext uri="{FF2B5EF4-FFF2-40B4-BE49-F238E27FC236}">
                <a16:creationId xmlns:a16="http://schemas.microsoft.com/office/drawing/2014/main" id="{DF2A43D5-4EFE-C64E-99E7-1D09625ED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3657600"/>
            <a:ext cx="7938" cy="3175"/>
          </a:xfrm>
          <a:custGeom>
            <a:avLst/>
            <a:gdLst>
              <a:gd name="T0" fmla="*/ 3796 w 23"/>
              <a:gd name="T1" fmla="*/ 0 h 10"/>
              <a:gd name="T2" fmla="*/ 7593 w 23"/>
              <a:gd name="T3" fmla="*/ 1905 h 10"/>
              <a:gd name="T4" fmla="*/ 3451 w 23"/>
              <a:gd name="T5" fmla="*/ 2858 h 10"/>
              <a:gd name="T6" fmla="*/ 0 w 23"/>
              <a:gd name="T7" fmla="*/ 1905 h 10"/>
              <a:gd name="T8" fmla="*/ 3796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1" y="0"/>
                </a:moveTo>
                <a:lnTo>
                  <a:pt x="22" y="6"/>
                </a:lnTo>
                <a:lnTo>
                  <a:pt x="10" y="9"/>
                </a:lnTo>
                <a:lnTo>
                  <a:pt x="0" y="6"/>
                </a:lnTo>
                <a:lnTo>
                  <a:pt x="11" y="0"/>
                </a:ln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7" name="Freeform 3523">
            <a:extLst>
              <a:ext uri="{FF2B5EF4-FFF2-40B4-BE49-F238E27FC236}">
                <a16:creationId xmlns:a16="http://schemas.microsoft.com/office/drawing/2014/main" id="{D9F6573A-4C40-6446-A0A1-D35422A48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3660775"/>
            <a:ext cx="7938" cy="3175"/>
          </a:xfrm>
          <a:custGeom>
            <a:avLst/>
            <a:gdLst>
              <a:gd name="T0" fmla="*/ 3451 w 23"/>
              <a:gd name="T1" fmla="*/ 2721 h 7"/>
              <a:gd name="T2" fmla="*/ 0 w 23"/>
              <a:gd name="T3" fmla="*/ 0 h 7"/>
              <a:gd name="T4" fmla="*/ 3451 w 23"/>
              <a:gd name="T5" fmla="*/ 1361 h 7"/>
              <a:gd name="T6" fmla="*/ 7593 w 23"/>
              <a:gd name="T7" fmla="*/ 0 h 7"/>
              <a:gd name="T8" fmla="*/ 3451 w 23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7">
                <a:moveTo>
                  <a:pt x="10" y="6"/>
                </a:moveTo>
                <a:lnTo>
                  <a:pt x="0" y="0"/>
                </a:lnTo>
                <a:lnTo>
                  <a:pt x="10" y="3"/>
                </a:lnTo>
                <a:lnTo>
                  <a:pt x="22" y="0"/>
                </a:lnTo>
                <a:lnTo>
                  <a:pt x="1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8" name="Freeform 3524">
            <a:extLst>
              <a:ext uri="{FF2B5EF4-FFF2-40B4-BE49-F238E27FC236}">
                <a16:creationId xmlns:a16="http://schemas.microsoft.com/office/drawing/2014/main" id="{406D2705-09A0-4F4A-ACDE-C787776B5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3659188"/>
            <a:ext cx="4762" cy="3175"/>
          </a:xfrm>
          <a:custGeom>
            <a:avLst/>
            <a:gdLst>
              <a:gd name="T0" fmla="*/ 2198 w 13"/>
              <a:gd name="T1" fmla="*/ 0 h 7"/>
              <a:gd name="T2" fmla="*/ 4396 w 13"/>
              <a:gd name="T3" fmla="*/ 1361 h 7"/>
              <a:gd name="T4" fmla="*/ 1832 w 13"/>
              <a:gd name="T5" fmla="*/ 2721 h 7"/>
              <a:gd name="T6" fmla="*/ 0 w 13"/>
              <a:gd name="T7" fmla="*/ 1361 h 7"/>
              <a:gd name="T8" fmla="*/ 2198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6" y="0"/>
                </a:moveTo>
                <a:lnTo>
                  <a:pt x="12" y="3"/>
                </a:lnTo>
                <a:lnTo>
                  <a:pt x="5" y="6"/>
                </a:lnTo>
                <a:lnTo>
                  <a:pt x="0" y="3"/>
                </a:lnTo>
                <a:lnTo>
                  <a:pt x="6" y="0"/>
                </a:lnTo>
              </a:path>
            </a:pathLst>
          </a:custGeom>
          <a:solidFill>
            <a:srgbClr val="3B8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9" name="Freeform 3525">
            <a:extLst>
              <a:ext uri="{FF2B5EF4-FFF2-40B4-BE49-F238E27FC236}">
                <a16:creationId xmlns:a16="http://schemas.microsoft.com/office/drawing/2014/main" id="{1B4F6308-CBD7-8C4C-A95D-1E114A656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635375"/>
            <a:ext cx="1587" cy="1588"/>
          </a:xfrm>
          <a:custGeom>
            <a:avLst/>
            <a:gdLst>
              <a:gd name="T0" fmla="*/ 1323 w 6"/>
              <a:gd name="T1" fmla="*/ 0 h 4"/>
              <a:gd name="T2" fmla="*/ 794 w 6"/>
              <a:gd name="T3" fmla="*/ 1191 h 4"/>
              <a:gd name="T4" fmla="*/ 0 w 6"/>
              <a:gd name="T5" fmla="*/ 0 h 4"/>
              <a:gd name="T6" fmla="*/ 0 w 6"/>
              <a:gd name="T7" fmla="*/ 0 h 4"/>
              <a:gd name="T8" fmla="*/ 794 w 6"/>
              <a:gd name="T9" fmla="*/ 0 h 4"/>
              <a:gd name="T10" fmla="*/ 1323 w 6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3"/>
                  <a:pt x="3" y="3"/>
                  <a:pt x="3" y="3"/>
                </a:cubicBezTo>
                <a:cubicBezTo>
                  <a:pt x="2" y="3"/>
                  <a:pt x="0" y="3"/>
                  <a:pt x="0" y="0"/>
                </a:cubicBezTo>
                <a:cubicBezTo>
                  <a:pt x="0" y="0"/>
                  <a:pt x="2" y="0"/>
                  <a:pt x="3" y="0"/>
                </a:cubicBezTo>
                <a:lnTo>
                  <a:pt x="5" y="0"/>
                </a:ln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0" name="Freeform 3526">
            <a:extLst>
              <a:ext uri="{FF2B5EF4-FFF2-40B4-BE49-F238E27FC236}">
                <a16:creationId xmlns:a16="http://schemas.microsoft.com/office/drawing/2014/main" id="{CD366CCD-B1DE-0A47-8FA1-B2EA22C2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3635375"/>
            <a:ext cx="1588" cy="1588"/>
          </a:xfrm>
          <a:custGeom>
            <a:avLst/>
            <a:gdLst>
              <a:gd name="T0" fmla="*/ 0 w 4"/>
              <a:gd name="T1" fmla="*/ 1191 h 4"/>
              <a:gd name="T2" fmla="*/ 794 w 4"/>
              <a:gd name="T3" fmla="*/ 0 h 4"/>
              <a:gd name="T4" fmla="*/ 1191 w 4"/>
              <a:gd name="T5" fmla="*/ 0 h 4"/>
              <a:gd name="T6" fmla="*/ 0 w 4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3"/>
                  <a:pt x="2" y="3"/>
                  <a:pt x="2" y="0"/>
                </a:cubicBezTo>
                <a:lnTo>
                  <a:pt x="3" y="0"/>
                </a:lnTo>
                <a:cubicBezTo>
                  <a:pt x="3" y="3"/>
                  <a:pt x="0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1" name="Freeform 3527">
            <a:extLst>
              <a:ext uri="{FF2B5EF4-FFF2-40B4-BE49-F238E27FC236}">
                <a16:creationId xmlns:a16="http://schemas.microsoft.com/office/drawing/2014/main" id="{D5020447-18AB-0441-A7B7-755009F8F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3635375"/>
            <a:ext cx="1588" cy="1588"/>
          </a:xfrm>
          <a:custGeom>
            <a:avLst/>
            <a:gdLst>
              <a:gd name="T0" fmla="*/ 1323 w 6"/>
              <a:gd name="T1" fmla="*/ 1191 h 4"/>
              <a:gd name="T2" fmla="*/ 265 w 6"/>
              <a:gd name="T3" fmla="*/ 1191 h 4"/>
              <a:gd name="T4" fmla="*/ 0 w 6"/>
              <a:gd name="T5" fmla="*/ 1191 h 4"/>
              <a:gd name="T6" fmla="*/ 0 w 6"/>
              <a:gd name="T7" fmla="*/ 1191 h 4"/>
              <a:gd name="T8" fmla="*/ 265 w 6"/>
              <a:gd name="T9" fmla="*/ 0 h 4"/>
              <a:gd name="T10" fmla="*/ 1323 w 6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5" y="3"/>
                </a:moveTo>
                <a:cubicBezTo>
                  <a:pt x="5" y="3"/>
                  <a:pt x="3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5" y="0"/>
                  <a:pt x="5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2" name="Freeform 3528">
            <a:extLst>
              <a:ext uri="{FF2B5EF4-FFF2-40B4-BE49-F238E27FC236}">
                <a16:creationId xmlns:a16="http://schemas.microsoft.com/office/drawing/2014/main" id="{58D47605-859A-5D42-9148-DBF2DD46A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3635375"/>
            <a:ext cx="1588" cy="3175"/>
          </a:xfrm>
          <a:custGeom>
            <a:avLst/>
            <a:gdLst>
              <a:gd name="T0" fmla="*/ 1323 w 6"/>
              <a:gd name="T1" fmla="*/ 1361 h 7"/>
              <a:gd name="T2" fmla="*/ 265 w 6"/>
              <a:gd name="T3" fmla="*/ 2721 h 7"/>
              <a:gd name="T4" fmla="*/ 0 w 6"/>
              <a:gd name="T5" fmla="*/ 1361 h 7"/>
              <a:gd name="T6" fmla="*/ 0 w 6"/>
              <a:gd name="T7" fmla="*/ 1361 h 7"/>
              <a:gd name="T8" fmla="*/ 265 w 6"/>
              <a:gd name="T9" fmla="*/ 0 h 7"/>
              <a:gd name="T10" fmla="*/ 1323 w 6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5" y="6"/>
                  <a:pt x="5" y="6"/>
                  <a:pt x="1" y="6"/>
                </a:cubicBezTo>
                <a:cubicBezTo>
                  <a:pt x="0" y="6"/>
                  <a:pt x="0" y="6"/>
                  <a:pt x="0" y="3"/>
                </a:cubicBezTo>
                <a:cubicBezTo>
                  <a:pt x="0" y="3"/>
                  <a:pt x="0" y="0"/>
                  <a:pt x="1" y="0"/>
                </a:cubicBezTo>
                <a:cubicBezTo>
                  <a:pt x="3" y="0"/>
                  <a:pt x="5" y="3"/>
                  <a:pt x="5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3" name="Freeform 3529">
            <a:extLst>
              <a:ext uri="{FF2B5EF4-FFF2-40B4-BE49-F238E27FC236}">
                <a16:creationId xmlns:a16="http://schemas.microsoft.com/office/drawing/2014/main" id="{3763FFA6-9C80-F449-A642-8E27F35CF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3635375"/>
            <a:ext cx="1588" cy="3175"/>
          </a:xfrm>
          <a:custGeom>
            <a:avLst/>
            <a:gdLst>
              <a:gd name="T0" fmla="*/ 265 w 6"/>
              <a:gd name="T1" fmla="*/ 2117 h 9"/>
              <a:gd name="T2" fmla="*/ 1323 w 6"/>
              <a:gd name="T3" fmla="*/ 2117 h 9"/>
              <a:gd name="T4" fmla="*/ 0 w 6"/>
              <a:gd name="T5" fmla="*/ 2117 h 9"/>
              <a:gd name="T6" fmla="*/ 265 w 6"/>
              <a:gd name="T7" fmla="*/ 2117 h 9"/>
              <a:gd name="T8" fmla="*/ 794 w 6"/>
              <a:gd name="T9" fmla="*/ 353 h 9"/>
              <a:gd name="T10" fmla="*/ 0 w 6"/>
              <a:gd name="T11" fmla="*/ 1058 h 9"/>
              <a:gd name="T12" fmla="*/ 265 w 6"/>
              <a:gd name="T13" fmla="*/ 0 h 9"/>
              <a:gd name="T14" fmla="*/ 794 w 6"/>
              <a:gd name="T15" fmla="*/ 353 h 9"/>
              <a:gd name="T16" fmla="*/ 1323 w 6"/>
              <a:gd name="T17" fmla="*/ 1058 h 9"/>
              <a:gd name="T18" fmla="*/ 794 w 6"/>
              <a:gd name="T19" fmla="*/ 353 h 9"/>
              <a:gd name="T20" fmla="*/ 1323 w 6"/>
              <a:gd name="T21" fmla="*/ 1058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9">
                <a:moveTo>
                  <a:pt x="1" y="6"/>
                </a:moveTo>
                <a:lnTo>
                  <a:pt x="5" y="6"/>
                </a:lnTo>
                <a:cubicBezTo>
                  <a:pt x="3" y="8"/>
                  <a:pt x="1" y="8"/>
                  <a:pt x="0" y="6"/>
                </a:cubicBezTo>
                <a:cubicBezTo>
                  <a:pt x="1" y="6"/>
                  <a:pt x="1" y="6"/>
                  <a:pt x="1" y="6"/>
                </a:cubicBezTo>
                <a:close/>
                <a:moveTo>
                  <a:pt x="3" y="1"/>
                </a:moveTo>
                <a:cubicBezTo>
                  <a:pt x="2" y="1"/>
                  <a:pt x="0" y="1"/>
                  <a:pt x="0" y="3"/>
                </a:cubicBezTo>
                <a:cubicBezTo>
                  <a:pt x="0" y="3"/>
                  <a:pt x="0" y="0"/>
                  <a:pt x="1" y="0"/>
                </a:cubicBezTo>
                <a:cubicBezTo>
                  <a:pt x="2" y="0"/>
                  <a:pt x="3" y="1"/>
                  <a:pt x="3" y="1"/>
                </a:cubicBezTo>
                <a:close/>
                <a:moveTo>
                  <a:pt x="5" y="3"/>
                </a:moveTo>
                <a:cubicBezTo>
                  <a:pt x="5" y="3"/>
                  <a:pt x="4" y="2"/>
                  <a:pt x="3" y="1"/>
                </a:cubicBezTo>
                <a:cubicBezTo>
                  <a:pt x="4" y="1"/>
                  <a:pt x="5" y="2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4" name="Freeform 3530">
            <a:extLst>
              <a:ext uri="{FF2B5EF4-FFF2-40B4-BE49-F238E27FC236}">
                <a16:creationId xmlns:a16="http://schemas.microsoft.com/office/drawing/2014/main" id="{AA98B2CF-12DE-DC47-BA1B-DF26AD3CC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36963"/>
            <a:ext cx="3175" cy="3175"/>
          </a:xfrm>
          <a:custGeom>
            <a:avLst/>
            <a:gdLst>
              <a:gd name="T0" fmla="*/ 2721 w 7"/>
              <a:gd name="T1" fmla="*/ 1361 h 7"/>
              <a:gd name="T2" fmla="*/ 454 w 7"/>
              <a:gd name="T3" fmla="*/ 2721 h 7"/>
              <a:gd name="T4" fmla="*/ 0 w 7"/>
              <a:gd name="T5" fmla="*/ 1361 h 7"/>
              <a:gd name="T6" fmla="*/ 0 w 7"/>
              <a:gd name="T7" fmla="*/ 1361 h 7"/>
              <a:gd name="T8" fmla="*/ 454 w 7"/>
              <a:gd name="T9" fmla="*/ 0 h 7"/>
              <a:gd name="T10" fmla="*/ 2721 w 7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6"/>
                  <a:pt x="4" y="6"/>
                  <a:pt x="1" y="6"/>
                </a:cubicBezTo>
                <a:cubicBezTo>
                  <a:pt x="0" y="6"/>
                  <a:pt x="0" y="6"/>
                  <a:pt x="0" y="3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6" y="0"/>
                  <a:pt x="6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5" name="Freeform 3531">
            <a:extLst>
              <a:ext uri="{FF2B5EF4-FFF2-40B4-BE49-F238E27FC236}">
                <a16:creationId xmlns:a16="http://schemas.microsoft.com/office/drawing/2014/main" id="{10D28BE3-8E1F-F340-A5F8-B095061CF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36963"/>
            <a:ext cx="3175" cy="3175"/>
          </a:xfrm>
          <a:custGeom>
            <a:avLst/>
            <a:gdLst>
              <a:gd name="T0" fmla="*/ 454 w 7"/>
              <a:gd name="T1" fmla="*/ 2721 h 7"/>
              <a:gd name="T2" fmla="*/ 0 w 7"/>
              <a:gd name="T3" fmla="*/ 1361 h 7"/>
              <a:gd name="T4" fmla="*/ 2721 w 7"/>
              <a:gd name="T5" fmla="*/ 1361 h 7"/>
              <a:gd name="T6" fmla="*/ 454 w 7"/>
              <a:gd name="T7" fmla="*/ 0 h 7"/>
              <a:gd name="T8" fmla="*/ 2721 w 7"/>
              <a:gd name="T9" fmla="*/ 1361 h 7"/>
              <a:gd name="T10" fmla="*/ 454 w 7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1" y="6"/>
                </a:moveTo>
                <a:cubicBezTo>
                  <a:pt x="0" y="6"/>
                  <a:pt x="0" y="6"/>
                  <a:pt x="0" y="3"/>
                </a:cubicBezTo>
                <a:cubicBezTo>
                  <a:pt x="0" y="6"/>
                  <a:pt x="6" y="6"/>
                  <a:pt x="6" y="3"/>
                </a:cubicBezTo>
                <a:cubicBezTo>
                  <a:pt x="6" y="0"/>
                  <a:pt x="3" y="0"/>
                  <a:pt x="1" y="0"/>
                </a:cubicBezTo>
                <a:cubicBezTo>
                  <a:pt x="4" y="0"/>
                  <a:pt x="6" y="0"/>
                  <a:pt x="6" y="3"/>
                </a:cubicBezTo>
                <a:cubicBezTo>
                  <a:pt x="6" y="6"/>
                  <a:pt x="4" y="6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6" name="Freeform 3532">
            <a:extLst>
              <a:ext uri="{FF2B5EF4-FFF2-40B4-BE49-F238E27FC236}">
                <a16:creationId xmlns:a16="http://schemas.microsoft.com/office/drawing/2014/main" id="{BC3FC08F-B92A-2640-9E9B-BD1FB0E7A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36963"/>
            <a:ext cx="3175" cy="3175"/>
          </a:xfrm>
          <a:custGeom>
            <a:avLst/>
            <a:gdLst>
              <a:gd name="T0" fmla="*/ 2822 w 9"/>
              <a:gd name="T1" fmla="*/ 1905 h 10"/>
              <a:gd name="T2" fmla="*/ 1764 w 9"/>
              <a:gd name="T3" fmla="*/ 2858 h 10"/>
              <a:gd name="T4" fmla="*/ 0 w 9"/>
              <a:gd name="T5" fmla="*/ 1905 h 10"/>
              <a:gd name="T6" fmla="*/ 0 w 9"/>
              <a:gd name="T7" fmla="*/ 1905 h 10"/>
              <a:gd name="T8" fmla="*/ 1764 w 9"/>
              <a:gd name="T9" fmla="*/ 0 h 10"/>
              <a:gd name="T10" fmla="*/ 2822 w 9"/>
              <a:gd name="T11" fmla="*/ 190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8" y="6"/>
                </a:moveTo>
                <a:cubicBezTo>
                  <a:pt x="8" y="9"/>
                  <a:pt x="6" y="9"/>
                  <a:pt x="5" y="9"/>
                </a:cubicBezTo>
                <a:cubicBezTo>
                  <a:pt x="3" y="9"/>
                  <a:pt x="0" y="9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6" y="0"/>
                  <a:pt x="8" y="3"/>
                  <a:pt x="8" y="6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7" name="Freeform 3533">
            <a:extLst>
              <a:ext uri="{FF2B5EF4-FFF2-40B4-BE49-F238E27FC236}">
                <a16:creationId xmlns:a16="http://schemas.microsoft.com/office/drawing/2014/main" id="{868B23FE-8567-D542-869A-A076B19CE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36963"/>
            <a:ext cx="3175" cy="3175"/>
          </a:xfrm>
          <a:custGeom>
            <a:avLst/>
            <a:gdLst>
              <a:gd name="T0" fmla="*/ 1588 w 10"/>
              <a:gd name="T1" fmla="*/ 2858 h 10"/>
              <a:gd name="T2" fmla="*/ 1588 w 10"/>
              <a:gd name="T3" fmla="*/ 2858 h 10"/>
              <a:gd name="T4" fmla="*/ 0 w 10"/>
              <a:gd name="T5" fmla="*/ 1905 h 10"/>
              <a:gd name="T6" fmla="*/ 1588 w 10"/>
              <a:gd name="T7" fmla="*/ 0 h 10"/>
              <a:gd name="T8" fmla="*/ 2858 w 10"/>
              <a:gd name="T9" fmla="*/ 1905 h 10"/>
              <a:gd name="T10" fmla="*/ 1588 w 10"/>
              <a:gd name="T11" fmla="*/ 2858 h 10"/>
              <a:gd name="T12" fmla="*/ 1588 w 10"/>
              <a:gd name="T13" fmla="*/ 0 h 10"/>
              <a:gd name="T14" fmla="*/ 635 w 10"/>
              <a:gd name="T15" fmla="*/ 1905 h 10"/>
              <a:gd name="T16" fmla="*/ 2540 w 10"/>
              <a:gd name="T17" fmla="*/ 1905 h 10"/>
              <a:gd name="T18" fmla="*/ 1588 w 10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5" y="9"/>
                </a:moveTo>
                <a:lnTo>
                  <a:pt x="5" y="9"/>
                </a:lnTo>
                <a:cubicBezTo>
                  <a:pt x="3" y="9"/>
                  <a:pt x="0" y="9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6" y="0"/>
                  <a:pt x="9" y="3"/>
                  <a:pt x="9" y="6"/>
                </a:cubicBezTo>
                <a:cubicBezTo>
                  <a:pt x="9" y="9"/>
                  <a:pt x="6" y="9"/>
                  <a:pt x="5" y="9"/>
                </a:cubicBezTo>
                <a:close/>
                <a:moveTo>
                  <a:pt x="5" y="0"/>
                </a:moveTo>
                <a:cubicBezTo>
                  <a:pt x="3" y="0"/>
                  <a:pt x="2" y="3"/>
                  <a:pt x="2" y="6"/>
                </a:cubicBezTo>
                <a:cubicBezTo>
                  <a:pt x="2" y="9"/>
                  <a:pt x="8" y="9"/>
                  <a:pt x="8" y="6"/>
                </a:cubicBezTo>
                <a:cubicBezTo>
                  <a:pt x="8" y="3"/>
                  <a:pt x="6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8" name="Freeform 3534">
            <a:extLst>
              <a:ext uri="{FF2B5EF4-FFF2-40B4-BE49-F238E27FC236}">
                <a16:creationId xmlns:a16="http://schemas.microsoft.com/office/drawing/2014/main" id="{2320905E-D1C5-7D4B-BC06-91513473D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3638550"/>
            <a:ext cx="3175" cy="3175"/>
          </a:xfrm>
          <a:custGeom>
            <a:avLst/>
            <a:gdLst>
              <a:gd name="T0" fmla="*/ 2858 w 10"/>
              <a:gd name="T1" fmla="*/ 1361 h 7"/>
              <a:gd name="T2" fmla="*/ 1905 w 10"/>
              <a:gd name="T3" fmla="*/ 2721 h 7"/>
              <a:gd name="T4" fmla="*/ 0 w 10"/>
              <a:gd name="T5" fmla="*/ 1361 h 7"/>
              <a:gd name="T6" fmla="*/ 0 w 10"/>
              <a:gd name="T7" fmla="*/ 1361 h 7"/>
              <a:gd name="T8" fmla="*/ 1905 w 10"/>
              <a:gd name="T9" fmla="*/ 0 h 7"/>
              <a:gd name="T10" fmla="*/ 2858 w 10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7">
                <a:moveTo>
                  <a:pt x="9" y="3"/>
                </a:moveTo>
                <a:cubicBezTo>
                  <a:pt x="9" y="3"/>
                  <a:pt x="8" y="6"/>
                  <a:pt x="6" y="6"/>
                </a:cubicBezTo>
                <a:cubicBezTo>
                  <a:pt x="3" y="6"/>
                  <a:pt x="0" y="3"/>
                  <a:pt x="0" y="3"/>
                </a:cubicBezTo>
                <a:cubicBezTo>
                  <a:pt x="0" y="0"/>
                  <a:pt x="3" y="0"/>
                  <a:pt x="6" y="0"/>
                </a:cubicBezTo>
                <a:cubicBezTo>
                  <a:pt x="8" y="0"/>
                  <a:pt x="9" y="0"/>
                  <a:pt x="9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9" name="Freeform 3535">
            <a:extLst>
              <a:ext uri="{FF2B5EF4-FFF2-40B4-BE49-F238E27FC236}">
                <a16:creationId xmlns:a16="http://schemas.microsoft.com/office/drawing/2014/main" id="{E5F50D31-1647-4A49-9F08-2DB824CB5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3638550"/>
            <a:ext cx="3175" cy="3175"/>
          </a:xfrm>
          <a:custGeom>
            <a:avLst/>
            <a:gdLst>
              <a:gd name="T0" fmla="*/ 1905 w 10"/>
              <a:gd name="T1" fmla="*/ 2858 h 10"/>
              <a:gd name="T2" fmla="*/ 0 w 10"/>
              <a:gd name="T3" fmla="*/ 1905 h 10"/>
              <a:gd name="T4" fmla="*/ 1905 w 10"/>
              <a:gd name="T5" fmla="*/ 0 h 10"/>
              <a:gd name="T6" fmla="*/ 2858 w 10"/>
              <a:gd name="T7" fmla="*/ 1588 h 10"/>
              <a:gd name="T8" fmla="*/ 1905 w 10"/>
              <a:gd name="T9" fmla="*/ 953 h 10"/>
              <a:gd name="T10" fmla="*/ 635 w 10"/>
              <a:gd name="T11" fmla="*/ 1905 h 10"/>
              <a:gd name="T12" fmla="*/ 2540 w 10"/>
              <a:gd name="T13" fmla="*/ 2540 h 10"/>
              <a:gd name="T14" fmla="*/ 1905 w 10"/>
              <a:gd name="T15" fmla="*/ 2858 h 10"/>
              <a:gd name="T16" fmla="*/ 2540 w 10"/>
              <a:gd name="T17" fmla="*/ 2540 h 10"/>
              <a:gd name="T18" fmla="*/ 2858 w 10"/>
              <a:gd name="T19" fmla="*/ 1905 h 10"/>
              <a:gd name="T20" fmla="*/ 2540 w 10"/>
              <a:gd name="T21" fmla="*/ 254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0">
                <a:moveTo>
                  <a:pt x="6" y="9"/>
                </a:moveTo>
                <a:cubicBezTo>
                  <a:pt x="3" y="9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8" y="0"/>
                  <a:pt x="9" y="2"/>
                  <a:pt x="9" y="5"/>
                </a:cubicBezTo>
                <a:cubicBezTo>
                  <a:pt x="9" y="3"/>
                  <a:pt x="7" y="3"/>
                  <a:pt x="6" y="3"/>
                </a:cubicBezTo>
                <a:cubicBezTo>
                  <a:pt x="4" y="3"/>
                  <a:pt x="2" y="3"/>
                  <a:pt x="2" y="6"/>
                </a:cubicBezTo>
                <a:cubicBezTo>
                  <a:pt x="2" y="9"/>
                  <a:pt x="6" y="9"/>
                  <a:pt x="8" y="8"/>
                </a:cubicBezTo>
                <a:cubicBezTo>
                  <a:pt x="8" y="9"/>
                  <a:pt x="7" y="9"/>
                  <a:pt x="6" y="9"/>
                </a:cubicBezTo>
                <a:close/>
                <a:moveTo>
                  <a:pt x="8" y="8"/>
                </a:moveTo>
                <a:cubicBezTo>
                  <a:pt x="9" y="7"/>
                  <a:pt x="9" y="6"/>
                  <a:pt x="9" y="6"/>
                </a:cubicBezTo>
                <a:cubicBezTo>
                  <a:pt x="9" y="7"/>
                  <a:pt x="9" y="8"/>
                  <a:pt x="8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30" name="Freeform 3536">
            <a:extLst>
              <a:ext uri="{FF2B5EF4-FFF2-40B4-BE49-F238E27FC236}">
                <a16:creationId xmlns:a16="http://schemas.microsoft.com/office/drawing/2014/main" id="{32093567-A956-B249-A16A-4FC6A97C3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40138"/>
            <a:ext cx="3175" cy="3175"/>
          </a:xfrm>
          <a:custGeom>
            <a:avLst/>
            <a:gdLst>
              <a:gd name="T0" fmla="*/ 2858 w 10"/>
              <a:gd name="T1" fmla="*/ 1905 h 10"/>
              <a:gd name="T2" fmla="*/ 1905 w 10"/>
              <a:gd name="T3" fmla="*/ 2858 h 10"/>
              <a:gd name="T4" fmla="*/ 0 w 10"/>
              <a:gd name="T5" fmla="*/ 1905 h 10"/>
              <a:gd name="T6" fmla="*/ 0 w 10"/>
              <a:gd name="T7" fmla="*/ 1905 h 10"/>
              <a:gd name="T8" fmla="*/ 1905 w 10"/>
              <a:gd name="T9" fmla="*/ 0 h 10"/>
              <a:gd name="T10" fmla="*/ 2858 w 10"/>
              <a:gd name="T11" fmla="*/ 190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9" y="6"/>
                </a:moveTo>
                <a:cubicBezTo>
                  <a:pt x="9" y="9"/>
                  <a:pt x="6" y="9"/>
                  <a:pt x="6" y="9"/>
                </a:cubicBezTo>
                <a:cubicBezTo>
                  <a:pt x="2" y="9"/>
                  <a:pt x="0" y="9"/>
                  <a:pt x="0" y="6"/>
                </a:cubicBezTo>
                <a:cubicBezTo>
                  <a:pt x="0" y="3"/>
                  <a:pt x="2" y="0"/>
                  <a:pt x="6" y="0"/>
                </a:cubicBezTo>
                <a:cubicBezTo>
                  <a:pt x="6" y="0"/>
                  <a:pt x="9" y="3"/>
                  <a:pt x="9" y="6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31" name="Freeform 3537">
            <a:extLst>
              <a:ext uri="{FF2B5EF4-FFF2-40B4-BE49-F238E27FC236}">
                <a16:creationId xmlns:a16="http://schemas.microsoft.com/office/drawing/2014/main" id="{A0BB8FE4-1629-AC46-9B58-594903345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40138"/>
            <a:ext cx="3175" cy="4762"/>
          </a:xfrm>
          <a:custGeom>
            <a:avLst/>
            <a:gdLst>
              <a:gd name="T0" fmla="*/ 1905 w 10"/>
              <a:gd name="T1" fmla="*/ 3175 h 12"/>
              <a:gd name="T2" fmla="*/ 1905 w 10"/>
              <a:gd name="T3" fmla="*/ 1984 h 12"/>
              <a:gd name="T4" fmla="*/ 1905 w 10"/>
              <a:gd name="T5" fmla="*/ 794 h 12"/>
              <a:gd name="T6" fmla="*/ 318 w 10"/>
              <a:gd name="T7" fmla="*/ 1191 h 12"/>
              <a:gd name="T8" fmla="*/ 1905 w 10"/>
              <a:gd name="T9" fmla="*/ 794 h 12"/>
              <a:gd name="T10" fmla="*/ 2858 w 10"/>
              <a:gd name="T11" fmla="*/ 1984 h 12"/>
              <a:gd name="T12" fmla="*/ 1905 w 10"/>
              <a:gd name="T13" fmla="*/ 3175 h 12"/>
              <a:gd name="T14" fmla="*/ 318 w 10"/>
              <a:gd name="T15" fmla="*/ 3175 h 12"/>
              <a:gd name="T16" fmla="*/ 1905 w 10"/>
              <a:gd name="T17" fmla="*/ 3175 h 12"/>
              <a:gd name="T18" fmla="*/ 318 w 10"/>
              <a:gd name="T19" fmla="*/ 3175 h 12"/>
              <a:gd name="T20" fmla="*/ 0 w 10"/>
              <a:gd name="T21" fmla="*/ 1984 h 12"/>
              <a:gd name="T22" fmla="*/ 318 w 10"/>
              <a:gd name="T23" fmla="*/ 3175 h 12"/>
              <a:gd name="T24" fmla="*/ 0 w 10"/>
              <a:gd name="T25" fmla="*/ 1984 h 12"/>
              <a:gd name="T26" fmla="*/ 318 w 10"/>
              <a:gd name="T27" fmla="*/ 1191 h 12"/>
              <a:gd name="T28" fmla="*/ 0 w 10"/>
              <a:gd name="T29" fmla="*/ 1984 h 12"/>
              <a:gd name="T30" fmla="*/ 318 w 10"/>
              <a:gd name="T31" fmla="*/ 1191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12">
                <a:moveTo>
                  <a:pt x="6" y="8"/>
                </a:moveTo>
                <a:lnTo>
                  <a:pt x="6" y="5"/>
                </a:lnTo>
                <a:lnTo>
                  <a:pt x="6" y="2"/>
                </a:lnTo>
                <a:cubicBezTo>
                  <a:pt x="4" y="2"/>
                  <a:pt x="2" y="2"/>
                  <a:pt x="1" y="3"/>
                </a:cubicBezTo>
                <a:cubicBezTo>
                  <a:pt x="3" y="1"/>
                  <a:pt x="6" y="0"/>
                  <a:pt x="6" y="2"/>
                </a:cubicBezTo>
                <a:cubicBezTo>
                  <a:pt x="6" y="2"/>
                  <a:pt x="9" y="2"/>
                  <a:pt x="9" y="5"/>
                </a:cubicBezTo>
                <a:lnTo>
                  <a:pt x="6" y="8"/>
                </a:lnTo>
                <a:close/>
                <a:moveTo>
                  <a:pt x="1" y="8"/>
                </a:moveTo>
                <a:cubicBezTo>
                  <a:pt x="2" y="8"/>
                  <a:pt x="4" y="8"/>
                  <a:pt x="6" y="8"/>
                </a:cubicBezTo>
                <a:cubicBezTo>
                  <a:pt x="6" y="11"/>
                  <a:pt x="3" y="10"/>
                  <a:pt x="1" y="8"/>
                </a:cubicBezTo>
                <a:close/>
                <a:moveTo>
                  <a:pt x="0" y="5"/>
                </a:moveTo>
                <a:cubicBezTo>
                  <a:pt x="0" y="6"/>
                  <a:pt x="0" y="7"/>
                  <a:pt x="1" y="8"/>
                </a:cubicBezTo>
                <a:cubicBezTo>
                  <a:pt x="0" y="8"/>
                  <a:pt x="0" y="7"/>
                  <a:pt x="0" y="5"/>
                </a:cubicBezTo>
                <a:close/>
                <a:moveTo>
                  <a:pt x="1" y="3"/>
                </a:moveTo>
                <a:cubicBezTo>
                  <a:pt x="0" y="4"/>
                  <a:pt x="0" y="4"/>
                  <a:pt x="0" y="5"/>
                </a:cubicBezTo>
                <a:cubicBezTo>
                  <a:pt x="0" y="4"/>
                  <a:pt x="0" y="3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32" name="Freeform 3538">
            <a:extLst>
              <a:ext uri="{FF2B5EF4-FFF2-40B4-BE49-F238E27FC236}">
                <a16:creationId xmlns:a16="http://schemas.microsoft.com/office/drawing/2014/main" id="{0696169B-4696-5546-A820-2F10AB342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3646488"/>
            <a:ext cx="4763" cy="3175"/>
          </a:xfrm>
          <a:custGeom>
            <a:avLst/>
            <a:gdLst>
              <a:gd name="T0" fmla="*/ 4366 w 12"/>
              <a:gd name="T1" fmla="*/ 1155 h 11"/>
              <a:gd name="T2" fmla="*/ 1191 w 12"/>
              <a:gd name="T3" fmla="*/ 2886 h 11"/>
              <a:gd name="T4" fmla="*/ 0 w 12"/>
              <a:gd name="T5" fmla="*/ 1155 h 11"/>
              <a:gd name="T6" fmla="*/ 0 w 12"/>
              <a:gd name="T7" fmla="*/ 1155 h 11"/>
              <a:gd name="T8" fmla="*/ 1191 w 12"/>
              <a:gd name="T9" fmla="*/ 0 h 11"/>
              <a:gd name="T10" fmla="*/ 4366 w 12"/>
              <a:gd name="T11" fmla="*/ 115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1">
                <a:moveTo>
                  <a:pt x="11" y="4"/>
                </a:moveTo>
                <a:cubicBezTo>
                  <a:pt x="11" y="7"/>
                  <a:pt x="7" y="10"/>
                  <a:pt x="3" y="10"/>
                </a:cubicBezTo>
                <a:cubicBezTo>
                  <a:pt x="2" y="10"/>
                  <a:pt x="0" y="7"/>
                  <a:pt x="0" y="4"/>
                </a:cubicBezTo>
                <a:cubicBezTo>
                  <a:pt x="0" y="4"/>
                  <a:pt x="2" y="0"/>
                  <a:pt x="3" y="0"/>
                </a:cubicBezTo>
                <a:cubicBezTo>
                  <a:pt x="7" y="0"/>
                  <a:pt x="11" y="4"/>
                  <a:pt x="11" y="4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33" name="Freeform 3539">
            <a:extLst>
              <a:ext uri="{FF2B5EF4-FFF2-40B4-BE49-F238E27FC236}">
                <a16:creationId xmlns:a16="http://schemas.microsoft.com/office/drawing/2014/main" id="{F911156E-1155-FA42-BB39-2966C5A64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3644900"/>
            <a:ext cx="4763" cy="4763"/>
          </a:xfrm>
          <a:custGeom>
            <a:avLst/>
            <a:gdLst>
              <a:gd name="T0" fmla="*/ 1191 w 12"/>
              <a:gd name="T1" fmla="*/ 4423 h 14"/>
              <a:gd name="T2" fmla="*/ 3175 w 12"/>
              <a:gd name="T3" fmla="*/ 2382 h 14"/>
              <a:gd name="T4" fmla="*/ 1191 w 12"/>
              <a:gd name="T5" fmla="*/ 1021 h 14"/>
              <a:gd name="T6" fmla="*/ 0 w 12"/>
              <a:gd name="T7" fmla="*/ 2382 h 14"/>
              <a:gd name="T8" fmla="*/ 2778 w 12"/>
              <a:gd name="T9" fmla="*/ 1021 h 14"/>
              <a:gd name="T10" fmla="*/ 4366 w 12"/>
              <a:gd name="T11" fmla="*/ 2382 h 14"/>
              <a:gd name="T12" fmla="*/ 1191 w 12"/>
              <a:gd name="T13" fmla="*/ 4423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4">
                <a:moveTo>
                  <a:pt x="3" y="13"/>
                </a:moveTo>
                <a:cubicBezTo>
                  <a:pt x="7" y="13"/>
                  <a:pt x="8" y="10"/>
                  <a:pt x="8" y="7"/>
                </a:cubicBezTo>
                <a:cubicBezTo>
                  <a:pt x="8" y="7"/>
                  <a:pt x="7" y="3"/>
                  <a:pt x="3" y="3"/>
                </a:cubicBezTo>
                <a:cubicBezTo>
                  <a:pt x="2" y="3"/>
                  <a:pt x="0" y="7"/>
                  <a:pt x="0" y="7"/>
                </a:cubicBezTo>
                <a:cubicBezTo>
                  <a:pt x="0" y="3"/>
                  <a:pt x="3" y="0"/>
                  <a:pt x="7" y="3"/>
                </a:cubicBezTo>
                <a:cubicBezTo>
                  <a:pt x="8" y="7"/>
                  <a:pt x="11" y="7"/>
                  <a:pt x="11" y="7"/>
                </a:cubicBezTo>
                <a:cubicBezTo>
                  <a:pt x="11" y="10"/>
                  <a:pt x="7" y="13"/>
                  <a:pt x="3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34" name="Freeform 3540">
            <a:extLst>
              <a:ext uri="{FF2B5EF4-FFF2-40B4-BE49-F238E27FC236}">
                <a16:creationId xmlns:a16="http://schemas.microsoft.com/office/drawing/2014/main" id="{80E03339-66D0-9449-A466-900E577B4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5375"/>
            <a:ext cx="1587" cy="3175"/>
          </a:xfrm>
          <a:custGeom>
            <a:avLst/>
            <a:gdLst>
              <a:gd name="T0" fmla="*/ 0 w 5"/>
              <a:gd name="T1" fmla="*/ 1361 h 7"/>
              <a:gd name="T2" fmla="*/ 317 w 5"/>
              <a:gd name="T3" fmla="*/ 0 h 7"/>
              <a:gd name="T4" fmla="*/ 1270 w 5"/>
              <a:gd name="T5" fmla="*/ 1361 h 7"/>
              <a:gd name="T6" fmla="*/ 1270 w 5"/>
              <a:gd name="T7" fmla="*/ 1361 h 7"/>
              <a:gd name="T8" fmla="*/ 317 w 5"/>
              <a:gd name="T9" fmla="*/ 2721 h 7"/>
              <a:gd name="T10" fmla="*/ 0 w 5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7">
                <a:moveTo>
                  <a:pt x="0" y="3"/>
                </a:moveTo>
                <a:lnTo>
                  <a:pt x="1" y="0"/>
                </a:lnTo>
                <a:lnTo>
                  <a:pt x="4" y="3"/>
                </a:lnTo>
                <a:cubicBezTo>
                  <a:pt x="4" y="6"/>
                  <a:pt x="1" y="6"/>
                  <a:pt x="1" y="6"/>
                </a:cubicBezTo>
                <a:cubicBezTo>
                  <a:pt x="1" y="6"/>
                  <a:pt x="0" y="6"/>
                  <a:pt x="0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35" name="Freeform 3541">
            <a:extLst>
              <a:ext uri="{FF2B5EF4-FFF2-40B4-BE49-F238E27FC236}">
                <a16:creationId xmlns:a16="http://schemas.microsoft.com/office/drawing/2014/main" id="{4A1CE572-7EA5-3F48-99D2-13032D306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5375"/>
            <a:ext cx="1587" cy="3175"/>
          </a:xfrm>
          <a:custGeom>
            <a:avLst/>
            <a:gdLst>
              <a:gd name="T0" fmla="*/ 317 w 5"/>
              <a:gd name="T1" fmla="*/ 2721 h 7"/>
              <a:gd name="T2" fmla="*/ 317 w 5"/>
              <a:gd name="T3" fmla="*/ 2721 h 7"/>
              <a:gd name="T4" fmla="*/ 0 w 5"/>
              <a:gd name="T5" fmla="*/ 1361 h 7"/>
              <a:gd name="T6" fmla="*/ 1270 w 5"/>
              <a:gd name="T7" fmla="*/ 1361 h 7"/>
              <a:gd name="T8" fmla="*/ 952 w 5"/>
              <a:gd name="T9" fmla="*/ 2721 h 7"/>
              <a:gd name="T10" fmla="*/ 317 w 5"/>
              <a:gd name="T11" fmla="*/ 2721 h 7"/>
              <a:gd name="T12" fmla="*/ 317 w 5"/>
              <a:gd name="T13" fmla="*/ 1361 h 7"/>
              <a:gd name="T14" fmla="*/ 0 w 5"/>
              <a:gd name="T15" fmla="*/ 1361 h 7"/>
              <a:gd name="T16" fmla="*/ 317 w 5"/>
              <a:gd name="T17" fmla="*/ 2721 h 7"/>
              <a:gd name="T18" fmla="*/ 317 w 5"/>
              <a:gd name="T19" fmla="*/ 2721 h 7"/>
              <a:gd name="T20" fmla="*/ 1270 w 5"/>
              <a:gd name="T21" fmla="*/ 1361 h 7"/>
              <a:gd name="T22" fmla="*/ 317 w 5"/>
              <a:gd name="T23" fmla="*/ 136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7">
                <a:moveTo>
                  <a:pt x="1" y="6"/>
                </a:moveTo>
                <a:lnTo>
                  <a:pt x="1" y="6"/>
                </a:lnTo>
                <a:cubicBezTo>
                  <a:pt x="0" y="6"/>
                  <a:pt x="0" y="6"/>
                  <a:pt x="0" y="3"/>
                </a:cubicBezTo>
                <a:cubicBezTo>
                  <a:pt x="0" y="0"/>
                  <a:pt x="4" y="0"/>
                  <a:pt x="4" y="3"/>
                </a:cubicBezTo>
                <a:cubicBezTo>
                  <a:pt x="4" y="6"/>
                  <a:pt x="3" y="6"/>
                  <a:pt x="3" y="6"/>
                </a:cubicBezTo>
                <a:lnTo>
                  <a:pt x="1" y="6"/>
                </a:lnTo>
                <a:close/>
                <a:moveTo>
                  <a:pt x="1" y="3"/>
                </a:moveTo>
                <a:lnTo>
                  <a:pt x="0" y="3"/>
                </a:lnTo>
                <a:lnTo>
                  <a:pt x="1" y="6"/>
                </a:lnTo>
                <a:lnTo>
                  <a:pt x="4" y="3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36" name="Freeform 3542">
            <a:extLst>
              <a:ext uri="{FF2B5EF4-FFF2-40B4-BE49-F238E27FC236}">
                <a16:creationId xmlns:a16="http://schemas.microsoft.com/office/drawing/2014/main" id="{46161C7F-65CA-364D-A408-A6B13496F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635375"/>
            <a:ext cx="1588" cy="1588"/>
          </a:xfrm>
          <a:custGeom>
            <a:avLst/>
            <a:gdLst>
              <a:gd name="T0" fmla="*/ 0 w 6"/>
              <a:gd name="T1" fmla="*/ 0 h 4"/>
              <a:gd name="T2" fmla="*/ 794 w 6"/>
              <a:gd name="T3" fmla="*/ 0 h 4"/>
              <a:gd name="T4" fmla="*/ 1323 w 6"/>
              <a:gd name="T5" fmla="*/ 0 h 4"/>
              <a:gd name="T6" fmla="*/ 1323 w 6"/>
              <a:gd name="T7" fmla="*/ 0 h 4"/>
              <a:gd name="T8" fmla="*/ 794 w 6"/>
              <a:gd name="T9" fmla="*/ 1191 h 4"/>
              <a:gd name="T10" fmla="*/ 0 w 6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0" y="0"/>
                </a:moveTo>
                <a:cubicBezTo>
                  <a:pt x="0" y="0"/>
                  <a:pt x="1" y="0"/>
                  <a:pt x="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5" y="3"/>
                  <a:pt x="3" y="3"/>
                </a:cubicBezTo>
                <a:cubicBezTo>
                  <a:pt x="1" y="3"/>
                  <a:pt x="0" y="3"/>
                  <a:pt x="0" y="0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37" name="Freeform 3543">
            <a:extLst>
              <a:ext uri="{FF2B5EF4-FFF2-40B4-BE49-F238E27FC236}">
                <a16:creationId xmlns:a16="http://schemas.microsoft.com/office/drawing/2014/main" id="{73A4708B-2BF1-4448-A332-0161378F9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635375"/>
            <a:ext cx="1587" cy="1588"/>
          </a:xfrm>
          <a:custGeom>
            <a:avLst/>
            <a:gdLst>
              <a:gd name="T0" fmla="*/ 0 w 6"/>
              <a:gd name="T1" fmla="*/ 1191 h 4"/>
              <a:gd name="T2" fmla="*/ 529 w 6"/>
              <a:gd name="T3" fmla="*/ 0 h 4"/>
              <a:gd name="T4" fmla="*/ 1323 w 6"/>
              <a:gd name="T5" fmla="*/ 1191 h 4"/>
              <a:gd name="T6" fmla="*/ 1323 w 6"/>
              <a:gd name="T7" fmla="*/ 1191 h 4"/>
              <a:gd name="T8" fmla="*/ 529 w 6"/>
              <a:gd name="T9" fmla="*/ 1191 h 4"/>
              <a:gd name="T10" fmla="*/ 0 w 6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0" y="0"/>
                  <a:pt x="2" y="0"/>
                  <a:pt x="2" y="0"/>
                </a:cubicBezTo>
                <a:cubicBezTo>
                  <a:pt x="3" y="0"/>
                  <a:pt x="5" y="0"/>
                  <a:pt x="5" y="3"/>
                </a:cubicBezTo>
                <a:cubicBezTo>
                  <a:pt x="5" y="3"/>
                  <a:pt x="3" y="3"/>
                  <a:pt x="2" y="3"/>
                </a:cubicBezTo>
                <a:lnTo>
                  <a:pt x="0" y="3"/>
                </a:ln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38" name="Freeform 3544">
            <a:extLst>
              <a:ext uri="{FF2B5EF4-FFF2-40B4-BE49-F238E27FC236}">
                <a16:creationId xmlns:a16="http://schemas.microsoft.com/office/drawing/2014/main" id="{2554B13C-61B9-5E40-9DDC-7722BB0E7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3635375"/>
            <a:ext cx="1588" cy="1588"/>
          </a:xfrm>
          <a:custGeom>
            <a:avLst/>
            <a:gdLst>
              <a:gd name="T0" fmla="*/ 1191 w 4"/>
              <a:gd name="T1" fmla="*/ 1191 h 4"/>
              <a:gd name="T2" fmla="*/ 0 w 4"/>
              <a:gd name="T3" fmla="*/ 0 h 4"/>
              <a:gd name="T4" fmla="*/ 1191 w 4"/>
              <a:gd name="T5" fmla="*/ 1191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3" y="0"/>
                  <a:pt x="1" y="0"/>
                  <a:pt x="0" y="0"/>
                </a:cubicBezTo>
                <a:cubicBezTo>
                  <a:pt x="3" y="0"/>
                  <a:pt x="3" y="0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39" name="Freeform 3545">
            <a:extLst>
              <a:ext uri="{FF2B5EF4-FFF2-40B4-BE49-F238E27FC236}">
                <a16:creationId xmlns:a16="http://schemas.microsoft.com/office/drawing/2014/main" id="{50C10C4C-1CC8-A242-918C-73127C082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3635375"/>
            <a:ext cx="3175" cy="3175"/>
          </a:xfrm>
          <a:custGeom>
            <a:avLst/>
            <a:gdLst>
              <a:gd name="T0" fmla="*/ 0 w 9"/>
              <a:gd name="T1" fmla="*/ 1361 h 7"/>
              <a:gd name="T2" fmla="*/ 1764 w 9"/>
              <a:gd name="T3" fmla="*/ 0 h 7"/>
              <a:gd name="T4" fmla="*/ 2822 w 9"/>
              <a:gd name="T5" fmla="*/ 1361 h 7"/>
              <a:gd name="T6" fmla="*/ 2822 w 9"/>
              <a:gd name="T7" fmla="*/ 1361 h 7"/>
              <a:gd name="T8" fmla="*/ 1764 w 9"/>
              <a:gd name="T9" fmla="*/ 2721 h 7"/>
              <a:gd name="T10" fmla="*/ 0 w 9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7">
                <a:moveTo>
                  <a:pt x="0" y="3"/>
                </a:moveTo>
                <a:cubicBezTo>
                  <a:pt x="0" y="3"/>
                  <a:pt x="3" y="0"/>
                  <a:pt x="5" y="0"/>
                </a:cubicBezTo>
                <a:cubicBezTo>
                  <a:pt x="6" y="0"/>
                  <a:pt x="8" y="3"/>
                  <a:pt x="8" y="3"/>
                </a:cubicBezTo>
                <a:cubicBezTo>
                  <a:pt x="8" y="6"/>
                  <a:pt x="6" y="6"/>
                  <a:pt x="5" y="6"/>
                </a:cubicBezTo>
                <a:cubicBezTo>
                  <a:pt x="3" y="6"/>
                  <a:pt x="0" y="6"/>
                  <a:pt x="0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0" name="Freeform 3546">
            <a:extLst>
              <a:ext uri="{FF2B5EF4-FFF2-40B4-BE49-F238E27FC236}">
                <a16:creationId xmlns:a16="http://schemas.microsoft.com/office/drawing/2014/main" id="{3FAD3D6F-301D-3448-9C27-A83D6ED99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3635375"/>
            <a:ext cx="3175" cy="3175"/>
          </a:xfrm>
          <a:custGeom>
            <a:avLst/>
            <a:gdLst>
              <a:gd name="T0" fmla="*/ 1764 w 9"/>
              <a:gd name="T1" fmla="*/ 2721 h 7"/>
              <a:gd name="T2" fmla="*/ 0 w 9"/>
              <a:gd name="T3" fmla="*/ 1361 h 7"/>
              <a:gd name="T4" fmla="*/ 1058 w 9"/>
              <a:gd name="T5" fmla="*/ 454 h 7"/>
              <a:gd name="T6" fmla="*/ 0 w 9"/>
              <a:gd name="T7" fmla="*/ 1361 h 7"/>
              <a:gd name="T8" fmla="*/ 2822 w 9"/>
              <a:gd name="T9" fmla="*/ 1361 h 7"/>
              <a:gd name="T10" fmla="*/ 1764 w 9"/>
              <a:gd name="T11" fmla="*/ 2721 h 7"/>
              <a:gd name="T12" fmla="*/ 2469 w 9"/>
              <a:gd name="T13" fmla="*/ 907 h 7"/>
              <a:gd name="T14" fmla="*/ 1058 w 9"/>
              <a:gd name="T15" fmla="*/ 454 h 7"/>
              <a:gd name="T16" fmla="*/ 1764 w 9"/>
              <a:gd name="T17" fmla="*/ 0 h 7"/>
              <a:gd name="T18" fmla="*/ 2469 w 9"/>
              <a:gd name="T19" fmla="*/ 907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7">
                <a:moveTo>
                  <a:pt x="5" y="6"/>
                </a:moveTo>
                <a:cubicBezTo>
                  <a:pt x="3" y="6"/>
                  <a:pt x="0" y="6"/>
                  <a:pt x="0" y="3"/>
                </a:cubicBezTo>
                <a:cubicBezTo>
                  <a:pt x="0" y="2"/>
                  <a:pt x="1" y="1"/>
                  <a:pt x="3" y="1"/>
                </a:cubicBezTo>
                <a:cubicBezTo>
                  <a:pt x="1" y="2"/>
                  <a:pt x="0" y="3"/>
                  <a:pt x="0" y="3"/>
                </a:cubicBezTo>
                <a:cubicBezTo>
                  <a:pt x="0" y="6"/>
                  <a:pt x="8" y="6"/>
                  <a:pt x="8" y="3"/>
                </a:cubicBezTo>
                <a:cubicBezTo>
                  <a:pt x="8" y="6"/>
                  <a:pt x="6" y="6"/>
                  <a:pt x="5" y="6"/>
                </a:cubicBezTo>
                <a:close/>
                <a:moveTo>
                  <a:pt x="7" y="2"/>
                </a:moveTo>
                <a:cubicBezTo>
                  <a:pt x="6" y="1"/>
                  <a:pt x="4" y="1"/>
                  <a:pt x="3" y="1"/>
                </a:cubicBezTo>
                <a:cubicBezTo>
                  <a:pt x="3" y="1"/>
                  <a:pt x="4" y="0"/>
                  <a:pt x="5" y="0"/>
                </a:cubicBezTo>
                <a:lnTo>
                  <a:pt x="7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1" name="Freeform 3547">
            <a:extLst>
              <a:ext uri="{FF2B5EF4-FFF2-40B4-BE49-F238E27FC236}">
                <a16:creationId xmlns:a16="http://schemas.microsoft.com/office/drawing/2014/main" id="{16A90816-F99A-0144-A406-34EB8232F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36963"/>
            <a:ext cx="3175" cy="3175"/>
          </a:xfrm>
          <a:custGeom>
            <a:avLst/>
            <a:gdLst>
              <a:gd name="T0" fmla="*/ 0 w 7"/>
              <a:gd name="T1" fmla="*/ 1361 h 7"/>
              <a:gd name="T2" fmla="*/ 1361 w 7"/>
              <a:gd name="T3" fmla="*/ 0 h 7"/>
              <a:gd name="T4" fmla="*/ 2721 w 7"/>
              <a:gd name="T5" fmla="*/ 1361 h 7"/>
              <a:gd name="T6" fmla="*/ 2721 w 7"/>
              <a:gd name="T7" fmla="*/ 1361 h 7"/>
              <a:gd name="T8" fmla="*/ 1361 w 7"/>
              <a:gd name="T9" fmla="*/ 2721 h 7"/>
              <a:gd name="T10" fmla="*/ 0 w 7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0" y="3"/>
                </a:moveTo>
                <a:cubicBezTo>
                  <a:pt x="0" y="0"/>
                  <a:pt x="1" y="0"/>
                  <a:pt x="3" y="0"/>
                </a:cubicBezTo>
                <a:cubicBezTo>
                  <a:pt x="6" y="0"/>
                  <a:pt x="6" y="0"/>
                  <a:pt x="6" y="3"/>
                </a:cubicBezTo>
                <a:cubicBezTo>
                  <a:pt x="6" y="6"/>
                  <a:pt x="6" y="6"/>
                  <a:pt x="3" y="6"/>
                </a:cubicBezTo>
                <a:cubicBezTo>
                  <a:pt x="1" y="6"/>
                  <a:pt x="0" y="6"/>
                  <a:pt x="0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2" name="Freeform 3548">
            <a:extLst>
              <a:ext uri="{FF2B5EF4-FFF2-40B4-BE49-F238E27FC236}">
                <a16:creationId xmlns:a16="http://schemas.microsoft.com/office/drawing/2014/main" id="{ED30EBA8-A804-104A-8142-35EE2F179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38550"/>
            <a:ext cx="3175" cy="1588"/>
          </a:xfrm>
          <a:custGeom>
            <a:avLst/>
            <a:gdLst>
              <a:gd name="T0" fmla="*/ 1361 w 7"/>
              <a:gd name="T1" fmla="*/ 1191 h 4"/>
              <a:gd name="T2" fmla="*/ 0 w 7"/>
              <a:gd name="T3" fmla="*/ 0 h 4"/>
              <a:gd name="T4" fmla="*/ 2721 w 7"/>
              <a:gd name="T5" fmla="*/ 0 h 4"/>
              <a:gd name="T6" fmla="*/ 1361 w 7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3" y="3"/>
                </a:moveTo>
                <a:cubicBezTo>
                  <a:pt x="1" y="3"/>
                  <a:pt x="0" y="3"/>
                  <a:pt x="0" y="0"/>
                </a:cubicBezTo>
                <a:cubicBezTo>
                  <a:pt x="0" y="3"/>
                  <a:pt x="6" y="3"/>
                  <a:pt x="6" y="0"/>
                </a:cubicBezTo>
                <a:cubicBezTo>
                  <a:pt x="6" y="3"/>
                  <a:pt x="6" y="3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3" name="Freeform 3549">
            <a:extLst>
              <a:ext uri="{FF2B5EF4-FFF2-40B4-BE49-F238E27FC236}">
                <a16:creationId xmlns:a16="http://schemas.microsoft.com/office/drawing/2014/main" id="{32B3DA04-D2E8-6E47-8CD2-3390B2056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3636963"/>
            <a:ext cx="3175" cy="3175"/>
          </a:xfrm>
          <a:custGeom>
            <a:avLst/>
            <a:gdLst>
              <a:gd name="T0" fmla="*/ 0 w 8"/>
              <a:gd name="T1" fmla="*/ 1905 h 10"/>
              <a:gd name="T2" fmla="*/ 1191 w 8"/>
              <a:gd name="T3" fmla="*/ 0 h 10"/>
              <a:gd name="T4" fmla="*/ 2778 w 8"/>
              <a:gd name="T5" fmla="*/ 1905 h 10"/>
              <a:gd name="T6" fmla="*/ 2778 w 8"/>
              <a:gd name="T7" fmla="*/ 1905 h 10"/>
              <a:gd name="T8" fmla="*/ 1191 w 8"/>
              <a:gd name="T9" fmla="*/ 2858 h 10"/>
              <a:gd name="T10" fmla="*/ 0 w 8"/>
              <a:gd name="T11" fmla="*/ 190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0">
                <a:moveTo>
                  <a:pt x="0" y="6"/>
                </a:moveTo>
                <a:cubicBezTo>
                  <a:pt x="0" y="3"/>
                  <a:pt x="1" y="0"/>
                  <a:pt x="3" y="0"/>
                </a:cubicBezTo>
                <a:cubicBezTo>
                  <a:pt x="6" y="0"/>
                  <a:pt x="7" y="3"/>
                  <a:pt x="7" y="6"/>
                </a:cubicBezTo>
                <a:cubicBezTo>
                  <a:pt x="7" y="9"/>
                  <a:pt x="6" y="9"/>
                  <a:pt x="3" y="9"/>
                </a:cubicBezTo>
                <a:cubicBezTo>
                  <a:pt x="1" y="9"/>
                  <a:pt x="0" y="9"/>
                  <a:pt x="0" y="6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4" name="Freeform 3550">
            <a:extLst>
              <a:ext uri="{FF2B5EF4-FFF2-40B4-BE49-F238E27FC236}">
                <a16:creationId xmlns:a16="http://schemas.microsoft.com/office/drawing/2014/main" id="{C8C16EBF-EB47-4C4F-AE31-ADFCA696E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3638550"/>
            <a:ext cx="3175" cy="3175"/>
          </a:xfrm>
          <a:custGeom>
            <a:avLst/>
            <a:gdLst>
              <a:gd name="T0" fmla="*/ 0 w 10"/>
              <a:gd name="T1" fmla="*/ 1361 h 7"/>
              <a:gd name="T2" fmla="*/ 1588 w 10"/>
              <a:gd name="T3" fmla="*/ 0 h 7"/>
              <a:gd name="T4" fmla="*/ 2858 w 10"/>
              <a:gd name="T5" fmla="*/ 1361 h 7"/>
              <a:gd name="T6" fmla="*/ 2858 w 10"/>
              <a:gd name="T7" fmla="*/ 1361 h 7"/>
              <a:gd name="T8" fmla="*/ 1588 w 10"/>
              <a:gd name="T9" fmla="*/ 2721 h 7"/>
              <a:gd name="T10" fmla="*/ 0 w 10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7">
                <a:moveTo>
                  <a:pt x="0" y="3"/>
                </a:moveTo>
                <a:cubicBezTo>
                  <a:pt x="0" y="0"/>
                  <a:pt x="2" y="0"/>
                  <a:pt x="5" y="0"/>
                </a:cubicBezTo>
                <a:cubicBezTo>
                  <a:pt x="8" y="0"/>
                  <a:pt x="9" y="0"/>
                  <a:pt x="9" y="3"/>
                </a:cubicBezTo>
                <a:cubicBezTo>
                  <a:pt x="9" y="3"/>
                  <a:pt x="8" y="6"/>
                  <a:pt x="5" y="6"/>
                </a:cubicBezTo>
                <a:cubicBezTo>
                  <a:pt x="2" y="6"/>
                  <a:pt x="0" y="3"/>
                  <a:pt x="0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5" name="Freeform 3551">
            <a:extLst>
              <a:ext uri="{FF2B5EF4-FFF2-40B4-BE49-F238E27FC236}">
                <a16:creationId xmlns:a16="http://schemas.microsoft.com/office/drawing/2014/main" id="{4EA4850D-B13E-DC48-867E-74CF010A4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3638550"/>
            <a:ext cx="3175" cy="3175"/>
          </a:xfrm>
          <a:custGeom>
            <a:avLst/>
            <a:gdLst>
              <a:gd name="T0" fmla="*/ 1588 w 10"/>
              <a:gd name="T1" fmla="*/ 2858 h 10"/>
              <a:gd name="T2" fmla="*/ 635 w 10"/>
              <a:gd name="T3" fmla="*/ 2540 h 10"/>
              <a:gd name="T4" fmla="*/ 2540 w 10"/>
              <a:gd name="T5" fmla="*/ 2540 h 10"/>
              <a:gd name="T6" fmla="*/ 1588 w 10"/>
              <a:gd name="T7" fmla="*/ 2858 h 10"/>
              <a:gd name="T8" fmla="*/ 0 w 10"/>
              <a:gd name="T9" fmla="*/ 1905 h 10"/>
              <a:gd name="T10" fmla="*/ 635 w 10"/>
              <a:gd name="T11" fmla="*/ 2540 h 10"/>
              <a:gd name="T12" fmla="*/ 0 w 10"/>
              <a:gd name="T13" fmla="*/ 1905 h 10"/>
              <a:gd name="T14" fmla="*/ 1588 w 10"/>
              <a:gd name="T15" fmla="*/ 0 h 10"/>
              <a:gd name="T16" fmla="*/ 2858 w 10"/>
              <a:gd name="T17" fmla="*/ 1905 h 10"/>
              <a:gd name="T18" fmla="*/ 1588 w 10"/>
              <a:gd name="T19" fmla="*/ 953 h 10"/>
              <a:gd name="T20" fmla="*/ 0 w 10"/>
              <a:gd name="T21" fmla="*/ 1905 h 10"/>
              <a:gd name="T22" fmla="*/ 1588 w 10"/>
              <a:gd name="T23" fmla="*/ 0 h 10"/>
              <a:gd name="T24" fmla="*/ 2540 w 10"/>
              <a:gd name="T25" fmla="*/ 2540 h 10"/>
              <a:gd name="T26" fmla="*/ 2858 w 10"/>
              <a:gd name="T27" fmla="*/ 1905 h 10"/>
              <a:gd name="T28" fmla="*/ 2540 w 10"/>
              <a:gd name="T29" fmla="*/ 254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10">
                <a:moveTo>
                  <a:pt x="5" y="9"/>
                </a:moveTo>
                <a:cubicBezTo>
                  <a:pt x="4" y="9"/>
                  <a:pt x="2" y="9"/>
                  <a:pt x="2" y="8"/>
                </a:cubicBezTo>
                <a:cubicBezTo>
                  <a:pt x="3" y="9"/>
                  <a:pt x="7" y="9"/>
                  <a:pt x="8" y="8"/>
                </a:cubicBezTo>
                <a:cubicBezTo>
                  <a:pt x="8" y="9"/>
                  <a:pt x="6" y="9"/>
                  <a:pt x="5" y="9"/>
                </a:cubicBezTo>
                <a:close/>
                <a:moveTo>
                  <a:pt x="0" y="6"/>
                </a:moveTo>
                <a:cubicBezTo>
                  <a:pt x="0" y="6"/>
                  <a:pt x="1" y="7"/>
                  <a:pt x="2" y="8"/>
                </a:cubicBezTo>
                <a:cubicBezTo>
                  <a:pt x="1" y="8"/>
                  <a:pt x="0" y="7"/>
                  <a:pt x="0" y="6"/>
                </a:cubicBezTo>
                <a:close/>
                <a:moveTo>
                  <a:pt x="5" y="0"/>
                </a:moveTo>
                <a:cubicBezTo>
                  <a:pt x="8" y="0"/>
                  <a:pt x="9" y="3"/>
                  <a:pt x="9" y="6"/>
                </a:cubicBezTo>
                <a:cubicBezTo>
                  <a:pt x="9" y="3"/>
                  <a:pt x="8" y="3"/>
                  <a:pt x="5" y="3"/>
                </a:cubicBezTo>
                <a:cubicBezTo>
                  <a:pt x="2" y="3"/>
                  <a:pt x="0" y="3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  <a:moveTo>
                  <a:pt x="8" y="8"/>
                </a:moveTo>
                <a:cubicBezTo>
                  <a:pt x="9" y="7"/>
                  <a:pt x="9" y="6"/>
                  <a:pt x="9" y="6"/>
                </a:cubicBezTo>
                <a:cubicBezTo>
                  <a:pt x="9" y="7"/>
                  <a:pt x="9" y="7"/>
                  <a:pt x="8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6" name="Freeform 3552">
            <a:extLst>
              <a:ext uri="{FF2B5EF4-FFF2-40B4-BE49-F238E27FC236}">
                <a16:creationId xmlns:a16="http://schemas.microsoft.com/office/drawing/2014/main" id="{D53C7FFD-6355-B54D-84AF-796913EE4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640138"/>
            <a:ext cx="3175" cy="3175"/>
          </a:xfrm>
          <a:custGeom>
            <a:avLst/>
            <a:gdLst>
              <a:gd name="T0" fmla="*/ 0 w 11"/>
              <a:gd name="T1" fmla="*/ 1905 h 10"/>
              <a:gd name="T2" fmla="*/ 1443 w 11"/>
              <a:gd name="T3" fmla="*/ 0 h 10"/>
              <a:gd name="T4" fmla="*/ 2886 w 11"/>
              <a:gd name="T5" fmla="*/ 1905 h 10"/>
              <a:gd name="T6" fmla="*/ 2886 w 11"/>
              <a:gd name="T7" fmla="*/ 1905 h 10"/>
              <a:gd name="T8" fmla="*/ 1443 w 11"/>
              <a:gd name="T9" fmla="*/ 2858 h 10"/>
              <a:gd name="T10" fmla="*/ 0 w 11"/>
              <a:gd name="T11" fmla="*/ 190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0">
                <a:moveTo>
                  <a:pt x="0" y="6"/>
                </a:moveTo>
                <a:cubicBezTo>
                  <a:pt x="0" y="3"/>
                  <a:pt x="2" y="0"/>
                  <a:pt x="5" y="0"/>
                </a:cubicBezTo>
                <a:cubicBezTo>
                  <a:pt x="8" y="0"/>
                  <a:pt x="10" y="3"/>
                  <a:pt x="10" y="6"/>
                </a:cubicBezTo>
                <a:cubicBezTo>
                  <a:pt x="10" y="9"/>
                  <a:pt x="8" y="9"/>
                  <a:pt x="5" y="9"/>
                </a:cubicBezTo>
                <a:cubicBezTo>
                  <a:pt x="2" y="9"/>
                  <a:pt x="0" y="9"/>
                  <a:pt x="0" y="6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7" name="Freeform 3553">
            <a:extLst>
              <a:ext uri="{FF2B5EF4-FFF2-40B4-BE49-F238E27FC236}">
                <a16:creationId xmlns:a16="http://schemas.microsoft.com/office/drawing/2014/main" id="{5B50F6C3-DC34-5942-9343-24D1D4A19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640138"/>
            <a:ext cx="3175" cy="3175"/>
          </a:xfrm>
          <a:custGeom>
            <a:avLst/>
            <a:gdLst>
              <a:gd name="T0" fmla="*/ 1443 w 11"/>
              <a:gd name="T1" fmla="*/ 0 h 7"/>
              <a:gd name="T2" fmla="*/ 2886 w 11"/>
              <a:gd name="T3" fmla="*/ 2721 h 7"/>
              <a:gd name="T4" fmla="*/ 1443 w 11"/>
              <a:gd name="T5" fmla="*/ 1361 h 7"/>
              <a:gd name="T6" fmla="*/ 577 w 11"/>
              <a:gd name="T7" fmla="*/ 1361 h 7"/>
              <a:gd name="T8" fmla="*/ 0 w 11"/>
              <a:gd name="T9" fmla="*/ 2268 h 7"/>
              <a:gd name="T10" fmla="*/ 1443 w 1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7">
                <a:moveTo>
                  <a:pt x="5" y="0"/>
                </a:moveTo>
                <a:cubicBezTo>
                  <a:pt x="8" y="0"/>
                  <a:pt x="10" y="3"/>
                  <a:pt x="10" y="6"/>
                </a:cubicBezTo>
                <a:cubicBezTo>
                  <a:pt x="10" y="3"/>
                  <a:pt x="8" y="3"/>
                  <a:pt x="5" y="3"/>
                </a:cubicBezTo>
                <a:lnTo>
                  <a:pt x="2" y="3"/>
                </a:lnTo>
                <a:cubicBezTo>
                  <a:pt x="0" y="3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8" name="Freeform 3554">
            <a:extLst>
              <a:ext uri="{FF2B5EF4-FFF2-40B4-BE49-F238E27FC236}">
                <a16:creationId xmlns:a16="http://schemas.microsoft.com/office/drawing/2014/main" id="{0418F6AA-25E3-2E4A-926A-1B7296B55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2400" y="3646488"/>
            <a:ext cx="3175" cy="3175"/>
          </a:xfrm>
          <a:custGeom>
            <a:avLst/>
            <a:gdLst>
              <a:gd name="T0" fmla="*/ 0 w 8"/>
              <a:gd name="T1" fmla="*/ 1155 h 11"/>
              <a:gd name="T2" fmla="*/ 1191 w 8"/>
              <a:gd name="T3" fmla="*/ 0 h 11"/>
              <a:gd name="T4" fmla="*/ 2778 w 8"/>
              <a:gd name="T5" fmla="*/ 1155 h 11"/>
              <a:gd name="T6" fmla="*/ 2778 w 8"/>
              <a:gd name="T7" fmla="*/ 1155 h 11"/>
              <a:gd name="T8" fmla="*/ 1191 w 8"/>
              <a:gd name="T9" fmla="*/ 2886 h 11"/>
              <a:gd name="T10" fmla="*/ 0 w 8"/>
              <a:gd name="T11" fmla="*/ 115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1">
                <a:moveTo>
                  <a:pt x="0" y="4"/>
                </a:moveTo>
                <a:cubicBezTo>
                  <a:pt x="0" y="4"/>
                  <a:pt x="1" y="0"/>
                  <a:pt x="3" y="0"/>
                </a:cubicBezTo>
                <a:cubicBezTo>
                  <a:pt x="6" y="0"/>
                  <a:pt x="7" y="4"/>
                  <a:pt x="7" y="4"/>
                </a:cubicBezTo>
                <a:cubicBezTo>
                  <a:pt x="7" y="7"/>
                  <a:pt x="6" y="10"/>
                  <a:pt x="3" y="10"/>
                </a:cubicBezTo>
                <a:cubicBezTo>
                  <a:pt x="1" y="10"/>
                  <a:pt x="0" y="7"/>
                  <a:pt x="0" y="4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9" name="Freeform 3555">
            <a:extLst>
              <a:ext uri="{FF2B5EF4-FFF2-40B4-BE49-F238E27FC236}">
                <a16:creationId xmlns:a16="http://schemas.microsoft.com/office/drawing/2014/main" id="{5DD522BA-0804-F546-A552-2757491C7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2400" y="3646488"/>
            <a:ext cx="1588" cy="1587"/>
          </a:xfrm>
          <a:custGeom>
            <a:avLst/>
            <a:gdLst>
              <a:gd name="T0" fmla="*/ 1191 w 4"/>
              <a:gd name="T1" fmla="*/ 0 h 5"/>
              <a:gd name="T2" fmla="*/ 0 w 4"/>
              <a:gd name="T3" fmla="*/ 1270 h 5"/>
              <a:gd name="T4" fmla="*/ 397 w 4"/>
              <a:gd name="T5" fmla="*/ 0 h 5"/>
              <a:gd name="T6" fmla="*/ 1191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1" y="0"/>
                  <a:pt x="0" y="4"/>
                  <a:pt x="0" y="4"/>
                </a:cubicBezTo>
                <a:lnTo>
                  <a:pt x="1" y="0"/>
                </a:lnTo>
                <a:lnTo>
                  <a:pt x="3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0" name="Freeform 3556">
            <a:extLst>
              <a:ext uri="{FF2B5EF4-FFF2-40B4-BE49-F238E27FC236}">
                <a16:creationId xmlns:a16="http://schemas.microsoft.com/office/drawing/2014/main" id="{18B95926-73C9-524F-9C80-C585CCFC7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35375"/>
            <a:ext cx="3175" cy="3175"/>
          </a:xfrm>
          <a:custGeom>
            <a:avLst/>
            <a:gdLst>
              <a:gd name="T0" fmla="*/ 2721 w 7"/>
              <a:gd name="T1" fmla="*/ 1361 h 7"/>
              <a:gd name="T2" fmla="*/ 1361 w 7"/>
              <a:gd name="T3" fmla="*/ 2721 h 7"/>
              <a:gd name="T4" fmla="*/ 0 w 7"/>
              <a:gd name="T5" fmla="*/ 1361 h 7"/>
              <a:gd name="T6" fmla="*/ 0 w 7"/>
              <a:gd name="T7" fmla="*/ 1361 h 7"/>
              <a:gd name="T8" fmla="*/ 1361 w 7"/>
              <a:gd name="T9" fmla="*/ 0 h 7"/>
              <a:gd name="T10" fmla="*/ 2721 w 7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6"/>
                  <a:pt x="3" y="6"/>
                  <a:pt x="3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0"/>
                  <a:pt x="3" y="0"/>
                </a:cubicBezTo>
                <a:lnTo>
                  <a:pt x="6" y="3"/>
                </a:ln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1" name="Freeform 3557">
            <a:extLst>
              <a:ext uri="{FF2B5EF4-FFF2-40B4-BE49-F238E27FC236}">
                <a16:creationId xmlns:a16="http://schemas.microsoft.com/office/drawing/2014/main" id="{B5B62C36-A229-B448-86E6-5FC6A9418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35375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2721 w 7"/>
              <a:gd name="T5" fmla="*/ 1361 h 7"/>
              <a:gd name="T6" fmla="*/ 1361 w 7"/>
              <a:gd name="T7" fmla="*/ 2721 h 7"/>
              <a:gd name="T8" fmla="*/ 1361 w 7"/>
              <a:gd name="T9" fmla="*/ 1361 h 7"/>
              <a:gd name="T10" fmla="*/ 0 w 7"/>
              <a:gd name="T11" fmla="*/ 1361 h 7"/>
              <a:gd name="T12" fmla="*/ 1361 w 7"/>
              <a:gd name="T13" fmla="*/ 2721 h 7"/>
              <a:gd name="T14" fmla="*/ 1361 w 7"/>
              <a:gd name="T15" fmla="*/ 2721 h 7"/>
              <a:gd name="T16" fmla="*/ 1814 w 7"/>
              <a:gd name="T17" fmla="*/ 1361 h 7"/>
              <a:gd name="T18" fmla="*/ 1361 w 7"/>
              <a:gd name="T19" fmla="*/ 136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1" y="6"/>
                  <a:pt x="0" y="6"/>
                  <a:pt x="0" y="3"/>
                </a:cubicBezTo>
                <a:cubicBezTo>
                  <a:pt x="0" y="0"/>
                  <a:pt x="6" y="0"/>
                  <a:pt x="6" y="3"/>
                </a:cubicBezTo>
                <a:cubicBezTo>
                  <a:pt x="6" y="6"/>
                  <a:pt x="4" y="6"/>
                  <a:pt x="3" y="6"/>
                </a:cubicBezTo>
                <a:close/>
                <a:moveTo>
                  <a:pt x="3" y="3"/>
                </a:moveTo>
                <a:cubicBezTo>
                  <a:pt x="1" y="3"/>
                  <a:pt x="0" y="3"/>
                  <a:pt x="0" y="3"/>
                </a:cubicBezTo>
                <a:cubicBezTo>
                  <a:pt x="0" y="3"/>
                  <a:pt x="1" y="6"/>
                  <a:pt x="3" y="6"/>
                </a:cubicBezTo>
                <a:lnTo>
                  <a:pt x="4" y="3"/>
                </a:lnTo>
                <a:lnTo>
                  <a:pt x="3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2" name="Freeform 3558">
            <a:extLst>
              <a:ext uri="{FF2B5EF4-FFF2-40B4-BE49-F238E27FC236}">
                <a16:creationId xmlns:a16="http://schemas.microsoft.com/office/drawing/2014/main" id="{2D1D28E6-4902-EF4F-A2E9-83BBA02E6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3636963"/>
            <a:ext cx="6350" cy="11112"/>
          </a:xfrm>
          <a:custGeom>
            <a:avLst/>
            <a:gdLst>
              <a:gd name="T0" fmla="*/ 2381 w 16"/>
              <a:gd name="T1" fmla="*/ 0 h 29"/>
              <a:gd name="T2" fmla="*/ 2381 w 16"/>
              <a:gd name="T3" fmla="*/ 1150 h 29"/>
              <a:gd name="T4" fmla="*/ 2381 w 16"/>
              <a:gd name="T5" fmla="*/ 1150 h 29"/>
              <a:gd name="T6" fmla="*/ 2381 w 16"/>
              <a:gd name="T7" fmla="*/ 4598 h 29"/>
              <a:gd name="T8" fmla="*/ 1588 w 16"/>
              <a:gd name="T9" fmla="*/ 5748 h 29"/>
              <a:gd name="T10" fmla="*/ 1588 w 16"/>
              <a:gd name="T11" fmla="*/ 6897 h 29"/>
              <a:gd name="T12" fmla="*/ 2778 w 16"/>
              <a:gd name="T13" fmla="*/ 9196 h 29"/>
              <a:gd name="T14" fmla="*/ 4763 w 16"/>
              <a:gd name="T15" fmla="*/ 6897 h 29"/>
              <a:gd name="T16" fmla="*/ 4763 w 16"/>
              <a:gd name="T17" fmla="*/ 5748 h 29"/>
              <a:gd name="T18" fmla="*/ 3969 w 16"/>
              <a:gd name="T19" fmla="*/ 4598 h 29"/>
              <a:gd name="T20" fmla="*/ 3969 w 16"/>
              <a:gd name="T21" fmla="*/ 1150 h 29"/>
              <a:gd name="T22" fmla="*/ 3969 w 16"/>
              <a:gd name="T23" fmla="*/ 1150 h 29"/>
              <a:gd name="T24" fmla="*/ 3969 w 16"/>
              <a:gd name="T25" fmla="*/ 0 h 29"/>
              <a:gd name="T26" fmla="*/ 5159 w 16"/>
              <a:gd name="T27" fmla="*/ 1150 h 29"/>
              <a:gd name="T28" fmla="*/ 5953 w 16"/>
              <a:gd name="T29" fmla="*/ 3449 h 29"/>
              <a:gd name="T30" fmla="*/ 5953 w 16"/>
              <a:gd name="T31" fmla="*/ 3449 h 29"/>
              <a:gd name="T32" fmla="*/ 5953 w 16"/>
              <a:gd name="T33" fmla="*/ 3449 h 29"/>
              <a:gd name="T34" fmla="*/ 5953 w 16"/>
              <a:gd name="T35" fmla="*/ 6897 h 29"/>
              <a:gd name="T36" fmla="*/ 2778 w 16"/>
              <a:gd name="T37" fmla="*/ 10729 h 29"/>
              <a:gd name="T38" fmla="*/ 0 w 16"/>
              <a:gd name="T39" fmla="*/ 6897 h 29"/>
              <a:gd name="T40" fmla="*/ 1191 w 16"/>
              <a:gd name="T41" fmla="*/ 3449 h 29"/>
              <a:gd name="T42" fmla="*/ 1191 w 16"/>
              <a:gd name="T43" fmla="*/ 3449 h 29"/>
              <a:gd name="T44" fmla="*/ 1191 w 16"/>
              <a:gd name="T45" fmla="*/ 3449 h 29"/>
              <a:gd name="T46" fmla="*/ 1191 w 16"/>
              <a:gd name="T47" fmla="*/ 1150 h 29"/>
              <a:gd name="T48" fmla="*/ 2381 w 16"/>
              <a:gd name="T49" fmla="*/ 0 h 2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" h="29">
                <a:moveTo>
                  <a:pt x="6" y="0"/>
                </a:moveTo>
                <a:cubicBezTo>
                  <a:pt x="6" y="0"/>
                  <a:pt x="6" y="0"/>
                  <a:pt x="6" y="3"/>
                </a:cubicBezTo>
                <a:lnTo>
                  <a:pt x="6" y="12"/>
                </a:lnTo>
                <a:lnTo>
                  <a:pt x="4" y="15"/>
                </a:lnTo>
                <a:cubicBezTo>
                  <a:pt x="4" y="18"/>
                  <a:pt x="4" y="18"/>
                  <a:pt x="4" y="18"/>
                </a:cubicBezTo>
                <a:lnTo>
                  <a:pt x="7" y="24"/>
                </a:lnTo>
                <a:lnTo>
                  <a:pt x="12" y="18"/>
                </a:lnTo>
                <a:cubicBezTo>
                  <a:pt x="12" y="18"/>
                  <a:pt x="12" y="18"/>
                  <a:pt x="12" y="15"/>
                </a:cubicBezTo>
                <a:lnTo>
                  <a:pt x="10" y="12"/>
                </a:lnTo>
                <a:lnTo>
                  <a:pt x="10" y="3"/>
                </a:lnTo>
                <a:cubicBezTo>
                  <a:pt x="10" y="0"/>
                  <a:pt x="10" y="0"/>
                  <a:pt x="10" y="0"/>
                </a:cubicBezTo>
                <a:cubicBezTo>
                  <a:pt x="12" y="0"/>
                  <a:pt x="13" y="0"/>
                  <a:pt x="13" y="3"/>
                </a:cubicBezTo>
                <a:cubicBezTo>
                  <a:pt x="13" y="3"/>
                  <a:pt x="15" y="6"/>
                  <a:pt x="15" y="9"/>
                </a:cubicBezTo>
                <a:cubicBezTo>
                  <a:pt x="15" y="12"/>
                  <a:pt x="15" y="18"/>
                  <a:pt x="15" y="18"/>
                </a:cubicBezTo>
                <a:lnTo>
                  <a:pt x="7" y="28"/>
                </a:lnTo>
                <a:lnTo>
                  <a:pt x="0" y="18"/>
                </a:lnTo>
                <a:cubicBezTo>
                  <a:pt x="1" y="18"/>
                  <a:pt x="3" y="12"/>
                  <a:pt x="3" y="9"/>
                </a:cubicBezTo>
                <a:cubicBezTo>
                  <a:pt x="3" y="6"/>
                  <a:pt x="3" y="3"/>
                  <a:pt x="3" y="3"/>
                </a:cubicBezTo>
                <a:cubicBezTo>
                  <a:pt x="3" y="0"/>
                  <a:pt x="6" y="0"/>
                  <a:pt x="6" y="0"/>
                </a:cubicBez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3" name="Freeform 3559">
            <a:extLst>
              <a:ext uri="{FF2B5EF4-FFF2-40B4-BE49-F238E27FC236}">
                <a16:creationId xmlns:a16="http://schemas.microsoft.com/office/drawing/2014/main" id="{59E71F4D-0CE1-4C49-BB74-A10BA0FE3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3636963"/>
            <a:ext cx="6350" cy="6350"/>
          </a:xfrm>
          <a:custGeom>
            <a:avLst/>
            <a:gdLst>
              <a:gd name="T0" fmla="*/ 397 w 16"/>
              <a:gd name="T1" fmla="*/ 3008 h 19"/>
              <a:gd name="T2" fmla="*/ 1191 w 16"/>
              <a:gd name="T3" fmla="*/ 1003 h 19"/>
              <a:gd name="T4" fmla="*/ 1588 w 16"/>
              <a:gd name="T5" fmla="*/ 0 h 19"/>
              <a:gd name="T6" fmla="*/ 1984 w 16"/>
              <a:gd name="T7" fmla="*/ 334 h 19"/>
              <a:gd name="T8" fmla="*/ 1191 w 16"/>
              <a:gd name="T9" fmla="*/ 1003 h 19"/>
              <a:gd name="T10" fmla="*/ 1191 w 16"/>
              <a:gd name="T11" fmla="*/ 3008 h 19"/>
              <a:gd name="T12" fmla="*/ 0 w 16"/>
              <a:gd name="T13" fmla="*/ 6016 h 19"/>
              <a:gd name="T14" fmla="*/ 397 w 16"/>
              <a:gd name="T15" fmla="*/ 3008 h 19"/>
              <a:gd name="T16" fmla="*/ 2381 w 16"/>
              <a:gd name="T17" fmla="*/ 1003 h 19"/>
              <a:gd name="T18" fmla="*/ 1984 w 16"/>
              <a:gd name="T19" fmla="*/ 334 h 19"/>
              <a:gd name="T20" fmla="*/ 2381 w 16"/>
              <a:gd name="T21" fmla="*/ 0 h 19"/>
              <a:gd name="T22" fmla="*/ 2381 w 16"/>
              <a:gd name="T23" fmla="*/ 1003 h 19"/>
              <a:gd name="T24" fmla="*/ 2381 w 16"/>
              <a:gd name="T25" fmla="*/ 5013 h 19"/>
              <a:gd name="T26" fmla="*/ 1588 w 16"/>
              <a:gd name="T27" fmla="*/ 6016 h 19"/>
              <a:gd name="T28" fmla="*/ 1588 w 16"/>
              <a:gd name="T29" fmla="*/ 5013 h 19"/>
              <a:gd name="T30" fmla="*/ 2381 w 16"/>
              <a:gd name="T31" fmla="*/ 4011 h 19"/>
              <a:gd name="T32" fmla="*/ 2381 w 16"/>
              <a:gd name="T33" fmla="*/ 5013 h 19"/>
              <a:gd name="T34" fmla="*/ 3969 w 16"/>
              <a:gd name="T35" fmla="*/ 4011 h 19"/>
              <a:gd name="T36" fmla="*/ 3969 w 16"/>
              <a:gd name="T37" fmla="*/ 1003 h 19"/>
              <a:gd name="T38" fmla="*/ 3969 w 16"/>
              <a:gd name="T39" fmla="*/ 0 h 19"/>
              <a:gd name="T40" fmla="*/ 4763 w 16"/>
              <a:gd name="T41" fmla="*/ 1003 h 19"/>
              <a:gd name="T42" fmla="*/ 4763 w 16"/>
              <a:gd name="T43" fmla="*/ 4011 h 19"/>
              <a:gd name="T44" fmla="*/ 4763 w 16"/>
              <a:gd name="T45" fmla="*/ 5013 h 19"/>
              <a:gd name="T46" fmla="*/ 3969 w 16"/>
              <a:gd name="T47" fmla="*/ 4011 h 19"/>
              <a:gd name="T48" fmla="*/ 5159 w 16"/>
              <a:gd name="T49" fmla="*/ 1003 h 19"/>
              <a:gd name="T50" fmla="*/ 4763 w 16"/>
              <a:gd name="T51" fmla="*/ 0 h 19"/>
              <a:gd name="T52" fmla="*/ 5159 w 16"/>
              <a:gd name="T53" fmla="*/ 1003 h 19"/>
              <a:gd name="T54" fmla="*/ 5953 w 16"/>
              <a:gd name="T55" fmla="*/ 3008 h 19"/>
              <a:gd name="T56" fmla="*/ 5159 w 16"/>
              <a:gd name="T57" fmla="*/ 1003 h 1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" h="19">
                <a:moveTo>
                  <a:pt x="1" y="9"/>
                </a:moveTo>
                <a:cubicBezTo>
                  <a:pt x="3" y="6"/>
                  <a:pt x="3" y="3"/>
                  <a:pt x="3" y="3"/>
                </a:cubicBezTo>
                <a:cubicBezTo>
                  <a:pt x="3" y="0"/>
                  <a:pt x="4" y="0"/>
                  <a:pt x="4" y="0"/>
                </a:cubicBezTo>
                <a:cubicBezTo>
                  <a:pt x="4" y="0"/>
                  <a:pt x="5" y="0"/>
                  <a:pt x="5" y="1"/>
                </a:cubicBezTo>
                <a:cubicBezTo>
                  <a:pt x="4" y="1"/>
                  <a:pt x="4" y="2"/>
                  <a:pt x="3" y="3"/>
                </a:cubicBezTo>
                <a:lnTo>
                  <a:pt x="3" y="9"/>
                </a:lnTo>
                <a:cubicBezTo>
                  <a:pt x="3" y="12"/>
                  <a:pt x="1" y="18"/>
                  <a:pt x="0" y="18"/>
                </a:cubicBezTo>
                <a:cubicBezTo>
                  <a:pt x="1" y="18"/>
                  <a:pt x="1" y="12"/>
                  <a:pt x="1" y="9"/>
                </a:cubicBezTo>
                <a:close/>
                <a:moveTo>
                  <a:pt x="6" y="3"/>
                </a:moveTo>
                <a:cubicBezTo>
                  <a:pt x="6" y="2"/>
                  <a:pt x="5" y="1"/>
                  <a:pt x="5" y="1"/>
                </a:cubicBezTo>
                <a:cubicBezTo>
                  <a:pt x="5" y="0"/>
                  <a:pt x="6" y="0"/>
                  <a:pt x="6" y="0"/>
                </a:cubicBezTo>
                <a:lnTo>
                  <a:pt x="6" y="3"/>
                </a:lnTo>
                <a:close/>
                <a:moveTo>
                  <a:pt x="6" y="15"/>
                </a:moveTo>
                <a:lnTo>
                  <a:pt x="4" y="18"/>
                </a:lnTo>
                <a:lnTo>
                  <a:pt x="4" y="15"/>
                </a:lnTo>
                <a:lnTo>
                  <a:pt x="6" y="12"/>
                </a:lnTo>
                <a:lnTo>
                  <a:pt x="6" y="15"/>
                </a:lnTo>
                <a:close/>
                <a:moveTo>
                  <a:pt x="10" y="12"/>
                </a:moveTo>
                <a:lnTo>
                  <a:pt x="10" y="3"/>
                </a:lnTo>
                <a:lnTo>
                  <a:pt x="10" y="0"/>
                </a:lnTo>
                <a:cubicBezTo>
                  <a:pt x="12" y="0"/>
                  <a:pt x="12" y="0"/>
                  <a:pt x="12" y="3"/>
                </a:cubicBezTo>
                <a:lnTo>
                  <a:pt x="12" y="12"/>
                </a:lnTo>
                <a:lnTo>
                  <a:pt x="12" y="15"/>
                </a:lnTo>
                <a:cubicBezTo>
                  <a:pt x="10" y="15"/>
                  <a:pt x="10" y="12"/>
                  <a:pt x="10" y="12"/>
                </a:cubicBezTo>
                <a:close/>
                <a:moveTo>
                  <a:pt x="13" y="3"/>
                </a:moveTo>
                <a:lnTo>
                  <a:pt x="12" y="0"/>
                </a:lnTo>
                <a:cubicBezTo>
                  <a:pt x="12" y="0"/>
                  <a:pt x="13" y="0"/>
                  <a:pt x="13" y="3"/>
                </a:cubicBezTo>
                <a:cubicBezTo>
                  <a:pt x="15" y="3"/>
                  <a:pt x="15" y="6"/>
                  <a:pt x="15" y="9"/>
                </a:cubicBezTo>
                <a:cubicBezTo>
                  <a:pt x="15" y="6"/>
                  <a:pt x="13" y="3"/>
                  <a:pt x="1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4" name="Freeform 3560">
            <a:extLst>
              <a:ext uri="{FF2B5EF4-FFF2-40B4-BE49-F238E27FC236}">
                <a16:creationId xmlns:a16="http://schemas.microsoft.com/office/drawing/2014/main" id="{C9C32A47-5853-3D45-ADF2-AB312F39C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6963"/>
            <a:ext cx="3175" cy="9525"/>
          </a:xfrm>
          <a:custGeom>
            <a:avLst/>
            <a:gdLst>
              <a:gd name="T0" fmla="*/ 706 w 9"/>
              <a:gd name="T1" fmla="*/ 0 h 25"/>
              <a:gd name="T2" fmla="*/ 1058 w 9"/>
              <a:gd name="T3" fmla="*/ 0 h 25"/>
              <a:gd name="T4" fmla="*/ 1058 w 9"/>
              <a:gd name="T5" fmla="*/ 0 h 25"/>
              <a:gd name="T6" fmla="*/ 2117 w 9"/>
              <a:gd name="T7" fmla="*/ 0 h 25"/>
              <a:gd name="T8" fmla="*/ 2117 w 9"/>
              <a:gd name="T9" fmla="*/ 1143 h 25"/>
              <a:gd name="T10" fmla="*/ 2117 w 9"/>
              <a:gd name="T11" fmla="*/ 4572 h 25"/>
              <a:gd name="T12" fmla="*/ 2822 w 9"/>
              <a:gd name="T13" fmla="*/ 5715 h 25"/>
              <a:gd name="T14" fmla="*/ 2822 w 9"/>
              <a:gd name="T15" fmla="*/ 6858 h 25"/>
              <a:gd name="T16" fmla="*/ 1058 w 9"/>
              <a:gd name="T17" fmla="*/ 9144 h 25"/>
              <a:gd name="T18" fmla="*/ 0 w 9"/>
              <a:gd name="T19" fmla="*/ 6858 h 25"/>
              <a:gd name="T20" fmla="*/ 0 w 9"/>
              <a:gd name="T21" fmla="*/ 5715 h 25"/>
              <a:gd name="T22" fmla="*/ 706 w 9"/>
              <a:gd name="T23" fmla="*/ 4572 h 25"/>
              <a:gd name="T24" fmla="*/ 706 w 9"/>
              <a:gd name="T25" fmla="*/ 1143 h 25"/>
              <a:gd name="T26" fmla="*/ 706 w 9"/>
              <a:gd name="T27" fmla="*/ 0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25">
                <a:moveTo>
                  <a:pt x="2" y="0"/>
                </a:move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6" y="12"/>
                </a:lnTo>
                <a:lnTo>
                  <a:pt x="8" y="15"/>
                </a:lnTo>
                <a:lnTo>
                  <a:pt x="8" y="18"/>
                </a:lnTo>
                <a:lnTo>
                  <a:pt x="3" y="24"/>
                </a:lnTo>
                <a:lnTo>
                  <a:pt x="0" y="18"/>
                </a:lnTo>
                <a:lnTo>
                  <a:pt x="0" y="15"/>
                </a:lnTo>
                <a:lnTo>
                  <a:pt x="2" y="12"/>
                </a:lnTo>
                <a:lnTo>
                  <a:pt x="2" y="3"/>
                </a:lnTo>
                <a:lnTo>
                  <a:pt x="2" y="0"/>
                </a:ln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5" name="Freeform 3561">
            <a:extLst>
              <a:ext uri="{FF2B5EF4-FFF2-40B4-BE49-F238E27FC236}">
                <a16:creationId xmlns:a16="http://schemas.microsoft.com/office/drawing/2014/main" id="{8527B281-BB98-C244-9DA1-5C69B32F5B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6963"/>
            <a:ext cx="3175" cy="6350"/>
          </a:xfrm>
          <a:custGeom>
            <a:avLst/>
            <a:gdLst>
              <a:gd name="T0" fmla="*/ 2117 w 9"/>
              <a:gd name="T1" fmla="*/ 4011 h 19"/>
              <a:gd name="T2" fmla="*/ 2117 w 9"/>
              <a:gd name="T3" fmla="*/ 1003 h 19"/>
              <a:gd name="T4" fmla="*/ 2117 w 9"/>
              <a:gd name="T5" fmla="*/ 0 h 19"/>
              <a:gd name="T6" fmla="*/ 2822 w 9"/>
              <a:gd name="T7" fmla="*/ 1003 h 19"/>
              <a:gd name="T8" fmla="*/ 2822 w 9"/>
              <a:gd name="T9" fmla="*/ 4011 h 19"/>
              <a:gd name="T10" fmla="*/ 2822 w 9"/>
              <a:gd name="T11" fmla="*/ 5013 h 19"/>
              <a:gd name="T12" fmla="*/ 2117 w 9"/>
              <a:gd name="T13" fmla="*/ 4011 h 19"/>
              <a:gd name="T14" fmla="*/ 0 w 9"/>
              <a:gd name="T15" fmla="*/ 5013 h 19"/>
              <a:gd name="T16" fmla="*/ 706 w 9"/>
              <a:gd name="T17" fmla="*/ 4011 h 19"/>
              <a:gd name="T18" fmla="*/ 706 w 9"/>
              <a:gd name="T19" fmla="*/ 5013 h 19"/>
              <a:gd name="T20" fmla="*/ 0 w 9"/>
              <a:gd name="T21" fmla="*/ 6016 h 19"/>
              <a:gd name="T22" fmla="*/ 0 w 9"/>
              <a:gd name="T23" fmla="*/ 5013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9">
                <a:moveTo>
                  <a:pt x="6" y="12"/>
                </a:moveTo>
                <a:lnTo>
                  <a:pt x="6" y="3"/>
                </a:lnTo>
                <a:lnTo>
                  <a:pt x="6" y="0"/>
                </a:lnTo>
                <a:cubicBezTo>
                  <a:pt x="8" y="0"/>
                  <a:pt x="8" y="0"/>
                  <a:pt x="8" y="3"/>
                </a:cubicBezTo>
                <a:lnTo>
                  <a:pt x="8" y="12"/>
                </a:lnTo>
                <a:lnTo>
                  <a:pt x="8" y="15"/>
                </a:lnTo>
                <a:cubicBezTo>
                  <a:pt x="6" y="15"/>
                  <a:pt x="6" y="12"/>
                  <a:pt x="6" y="12"/>
                </a:cubicBezTo>
                <a:close/>
                <a:moveTo>
                  <a:pt x="0" y="15"/>
                </a:moveTo>
                <a:lnTo>
                  <a:pt x="2" y="12"/>
                </a:lnTo>
                <a:lnTo>
                  <a:pt x="2" y="15"/>
                </a:lnTo>
                <a:lnTo>
                  <a:pt x="0" y="1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6" name="Freeform 3562">
            <a:extLst>
              <a:ext uri="{FF2B5EF4-FFF2-40B4-BE49-F238E27FC236}">
                <a16:creationId xmlns:a16="http://schemas.microsoft.com/office/drawing/2014/main" id="{C5930CB9-DB50-634C-A6C8-B42E53B6A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35375"/>
            <a:ext cx="1588" cy="1588"/>
          </a:xfrm>
          <a:custGeom>
            <a:avLst/>
            <a:gdLst>
              <a:gd name="T0" fmla="*/ 0 w 3"/>
              <a:gd name="T1" fmla="*/ 0 h 4"/>
              <a:gd name="T2" fmla="*/ 1059 w 3"/>
              <a:gd name="T3" fmla="*/ 0 h 4"/>
              <a:gd name="T4" fmla="*/ 1059 w 3"/>
              <a:gd name="T5" fmla="*/ 0 h 4"/>
              <a:gd name="T6" fmla="*/ 0 w 3"/>
              <a:gd name="T7" fmla="*/ 1191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2" y="0"/>
                  <a:pt x="2" y="0"/>
                  <a:pt x="2" y="0"/>
                </a:cubicBezTo>
                <a:cubicBezTo>
                  <a:pt x="2" y="3"/>
                  <a:pt x="2" y="3"/>
                  <a:pt x="0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7" name="Freeform 3563">
            <a:extLst>
              <a:ext uri="{FF2B5EF4-FFF2-40B4-BE49-F238E27FC236}">
                <a16:creationId xmlns:a16="http://schemas.microsoft.com/office/drawing/2014/main" id="{E93484A1-AB64-2740-817A-7EBC4D9A4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5375"/>
            <a:ext cx="1587" cy="1588"/>
          </a:xfrm>
          <a:custGeom>
            <a:avLst/>
            <a:gdLst>
              <a:gd name="T0" fmla="*/ 317 w 5"/>
              <a:gd name="T1" fmla="*/ 1191 h 4"/>
              <a:gd name="T2" fmla="*/ 0 w 5"/>
              <a:gd name="T3" fmla="*/ 0 h 4"/>
              <a:gd name="T4" fmla="*/ 317 w 5"/>
              <a:gd name="T5" fmla="*/ 0 h 4"/>
              <a:gd name="T6" fmla="*/ 952 w 5"/>
              <a:gd name="T7" fmla="*/ 0 h 4"/>
              <a:gd name="T8" fmla="*/ 1270 w 5"/>
              <a:gd name="T9" fmla="*/ 0 h 4"/>
              <a:gd name="T10" fmla="*/ 317 w 5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1" y="3"/>
                </a:moveTo>
                <a:cubicBezTo>
                  <a:pt x="1" y="3"/>
                  <a:pt x="0" y="3"/>
                  <a:pt x="0" y="0"/>
                </a:cubicBezTo>
                <a:lnTo>
                  <a:pt x="1" y="0"/>
                </a:lnTo>
                <a:cubicBezTo>
                  <a:pt x="1" y="3"/>
                  <a:pt x="3" y="3"/>
                  <a:pt x="3" y="0"/>
                </a:cubicBezTo>
                <a:lnTo>
                  <a:pt x="4" y="0"/>
                </a:lnTo>
                <a:cubicBezTo>
                  <a:pt x="4" y="3"/>
                  <a:pt x="3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8" name="Freeform 3564">
            <a:extLst>
              <a:ext uri="{FF2B5EF4-FFF2-40B4-BE49-F238E27FC236}">
                <a16:creationId xmlns:a16="http://schemas.microsoft.com/office/drawing/2014/main" id="{F88DA0CB-42DE-E846-8CCE-5897E5399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6963"/>
            <a:ext cx="1587" cy="1587"/>
          </a:xfrm>
          <a:custGeom>
            <a:avLst/>
            <a:gdLst>
              <a:gd name="T0" fmla="*/ 1270 w 5"/>
              <a:gd name="T1" fmla="*/ 0 h 4"/>
              <a:gd name="T2" fmla="*/ 317 w 5"/>
              <a:gd name="T3" fmla="*/ 1190 h 4"/>
              <a:gd name="T4" fmla="*/ 0 w 5"/>
              <a:gd name="T5" fmla="*/ 0 h 4"/>
              <a:gd name="T6" fmla="*/ 0 w 5"/>
              <a:gd name="T7" fmla="*/ 0 h 4"/>
              <a:gd name="T8" fmla="*/ 317 w 5"/>
              <a:gd name="T9" fmla="*/ 0 h 4"/>
              <a:gd name="T10" fmla="*/ 1270 w 5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3"/>
                  <a:pt x="3" y="3"/>
                  <a:pt x="1" y="3"/>
                </a:cubicBezTo>
                <a:cubicBezTo>
                  <a:pt x="1" y="3"/>
                  <a:pt x="0" y="3"/>
                  <a:pt x="0" y="0"/>
                </a:cubicBezTo>
                <a:lnTo>
                  <a:pt x="1" y="0"/>
                </a:lnTo>
                <a:cubicBezTo>
                  <a:pt x="3" y="0"/>
                  <a:pt x="4" y="0"/>
                  <a:pt x="4" y="0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9" name="Freeform 3565">
            <a:extLst>
              <a:ext uri="{FF2B5EF4-FFF2-40B4-BE49-F238E27FC236}">
                <a16:creationId xmlns:a16="http://schemas.microsoft.com/office/drawing/2014/main" id="{CDB6A3E4-3CBA-2346-8431-2869D5434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6963"/>
            <a:ext cx="1587" cy="1587"/>
          </a:xfrm>
          <a:custGeom>
            <a:avLst/>
            <a:gdLst>
              <a:gd name="T0" fmla="*/ 317 w 5"/>
              <a:gd name="T1" fmla="*/ 1190 h 4"/>
              <a:gd name="T2" fmla="*/ 0 w 5"/>
              <a:gd name="T3" fmla="*/ 0 h 4"/>
              <a:gd name="T4" fmla="*/ 317 w 5"/>
              <a:gd name="T5" fmla="*/ 0 h 4"/>
              <a:gd name="T6" fmla="*/ 952 w 5"/>
              <a:gd name="T7" fmla="*/ 0 h 4"/>
              <a:gd name="T8" fmla="*/ 1270 w 5"/>
              <a:gd name="T9" fmla="*/ 0 h 4"/>
              <a:gd name="T10" fmla="*/ 317 w 5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1" y="3"/>
                </a:moveTo>
                <a:cubicBezTo>
                  <a:pt x="1" y="3"/>
                  <a:pt x="0" y="3"/>
                  <a:pt x="0" y="0"/>
                </a:cubicBezTo>
                <a:lnTo>
                  <a:pt x="1" y="0"/>
                </a:lnTo>
                <a:cubicBezTo>
                  <a:pt x="1" y="3"/>
                  <a:pt x="3" y="3"/>
                  <a:pt x="3" y="0"/>
                </a:cubicBezTo>
                <a:lnTo>
                  <a:pt x="4" y="0"/>
                </a:lnTo>
                <a:cubicBezTo>
                  <a:pt x="4" y="3"/>
                  <a:pt x="3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0" name="Freeform 3566">
            <a:extLst>
              <a:ext uri="{FF2B5EF4-FFF2-40B4-BE49-F238E27FC236}">
                <a16:creationId xmlns:a16="http://schemas.microsoft.com/office/drawing/2014/main" id="{B8E0C73B-D549-FF45-AA10-0C26F5C77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6963"/>
            <a:ext cx="1587" cy="3175"/>
          </a:xfrm>
          <a:custGeom>
            <a:avLst/>
            <a:gdLst>
              <a:gd name="T0" fmla="*/ 1270 w 5"/>
              <a:gd name="T1" fmla="*/ 1905 h 10"/>
              <a:gd name="T2" fmla="*/ 317 w 5"/>
              <a:gd name="T3" fmla="*/ 2858 h 10"/>
              <a:gd name="T4" fmla="*/ 0 w 5"/>
              <a:gd name="T5" fmla="*/ 1905 h 10"/>
              <a:gd name="T6" fmla="*/ 0 w 5"/>
              <a:gd name="T7" fmla="*/ 1905 h 10"/>
              <a:gd name="T8" fmla="*/ 317 w 5"/>
              <a:gd name="T9" fmla="*/ 0 h 10"/>
              <a:gd name="T10" fmla="*/ 1270 w 5"/>
              <a:gd name="T11" fmla="*/ 190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0">
                <a:moveTo>
                  <a:pt x="4" y="6"/>
                </a:moveTo>
                <a:cubicBezTo>
                  <a:pt x="4" y="6"/>
                  <a:pt x="3" y="9"/>
                  <a:pt x="1" y="9"/>
                </a:cubicBezTo>
                <a:lnTo>
                  <a:pt x="0" y="6"/>
                </a:lnTo>
                <a:cubicBezTo>
                  <a:pt x="0" y="3"/>
                  <a:pt x="1" y="0"/>
                  <a:pt x="1" y="0"/>
                </a:cubicBezTo>
                <a:cubicBezTo>
                  <a:pt x="3" y="0"/>
                  <a:pt x="4" y="3"/>
                  <a:pt x="4" y="6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1" name="Freeform 3567">
            <a:extLst>
              <a:ext uri="{FF2B5EF4-FFF2-40B4-BE49-F238E27FC236}">
                <a16:creationId xmlns:a16="http://schemas.microsoft.com/office/drawing/2014/main" id="{6D2CB014-4F15-DB4C-94F3-98A4DBE5E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6963"/>
            <a:ext cx="1587" cy="3175"/>
          </a:xfrm>
          <a:custGeom>
            <a:avLst/>
            <a:gdLst>
              <a:gd name="T0" fmla="*/ 317 w 5"/>
              <a:gd name="T1" fmla="*/ 2858 h 10"/>
              <a:gd name="T2" fmla="*/ 317 w 5"/>
              <a:gd name="T3" fmla="*/ 2540 h 10"/>
              <a:gd name="T4" fmla="*/ 952 w 5"/>
              <a:gd name="T5" fmla="*/ 2540 h 10"/>
              <a:gd name="T6" fmla="*/ 317 w 5"/>
              <a:gd name="T7" fmla="*/ 2858 h 10"/>
              <a:gd name="T8" fmla="*/ 0 w 5"/>
              <a:gd name="T9" fmla="*/ 1905 h 10"/>
              <a:gd name="T10" fmla="*/ 317 w 5"/>
              <a:gd name="T11" fmla="*/ 2540 h 10"/>
              <a:gd name="T12" fmla="*/ 0 w 5"/>
              <a:gd name="T13" fmla="*/ 1905 h 10"/>
              <a:gd name="T14" fmla="*/ 317 w 5"/>
              <a:gd name="T15" fmla="*/ 0 h 10"/>
              <a:gd name="T16" fmla="*/ 1270 w 5"/>
              <a:gd name="T17" fmla="*/ 1905 h 10"/>
              <a:gd name="T18" fmla="*/ 1270 w 5"/>
              <a:gd name="T19" fmla="*/ 1905 h 10"/>
              <a:gd name="T20" fmla="*/ 1270 w 5"/>
              <a:gd name="T21" fmla="*/ 1905 h 10"/>
              <a:gd name="T22" fmla="*/ 317 w 5"/>
              <a:gd name="T23" fmla="*/ 953 h 10"/>
              <a:gd name="T24" fmla="*/ 0 w 5"/>
              <a:gd name="T25" fmla="*/ 1905 h 10"/>
              <a:gd name="T26" fmla="*/ 317 w 5"/>
              <a:gd name="T27" fmla="*/ 0 h 10"/>
              <a:gd name="T28" fmla="*/ 952 w 5"/>
              <a:gd name="T29" fmla="*/ 2540 h 10"/>
              <a:gd name="T30" fmla="*/ 1270 w 5"/>
              <a:gd name="T31" fmla="*/ 1905 h 10"/>
              <a:gd name="T32" fmla="*/ 952 w 5"/>
              <a:gd name="T33" fmla="*/ 2540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" h="10">
                <a:moveTo>
                  <a:pt x="1" y="9"/>
                </a:moveTo>
                <a:lnTo>
                  <a:pt x="1" y="8"/>
                </a:lnTo>
                <a:cubicBezTo>
                  <a:pt x="1" y="8"/>
                  <a:pt x="2" y="9"/>
                  <a:pt x="3" y="8"/>
                </a:cubicBezTo>
                <a:cubicBezTo>
                  <a:pt x="2" y="9"/>
                  <a:pt x="2" y="9"/>
                  <a:pt x="1" y="9"/>
                </a:cubicBezTo>
                <a:close/>
                <a:moveTo>
                  <a:pt x="0" y="6"/>
                </a:moveTo>
                <a:lnTo>
                  <a:pt x="1" y="8"/>
                </a:lnTo>
                <a:cubicBezTo>
                  <a:pt x="0" y="8"/>
                  <a:pt x="0" y="7"/>
                  <a:pt x="0" y="6"/>
                </a:cubicBezTo>
                <a:close/>
                <a:moveTo>
                  <a:pt x="1" y="0"/>
                </a:moveTo>
                <a:cubicBezTo>
                  <a:pt x="3" y="0"/>
                  <a:pt x="4" y="3"/>
                  <a:pt x="4" y="6"/>
                </a:cubicBezTo>
                <a:cubicBezTo>
                  <a:pt x="4" y="3"/>
                  <a:pt x="3" y="3"/>
                  <a:pt x="1" y="3"/>
                </a:cubicBezTo>
                <a:cubicBezTo>
                  <a:pt x="1" y="3"/>
                  <a:pt x="0" y="3"/>
                  <a:pt x="0" y="6"/>
                </a:cubicBezTo>
                <a:cubicBezTo>
                  <a:pt x="0" y="3"/>
                  <a:pt x="1" y="0"/>
                  <a:pt x="1" y="0"/>
                </a:cubicBezTo>
                <a:close/>
                <a:moveTo>
                  <a:pt x="3" y="8"/>
                </a:moveTo>
                <a:cubicBezTo>
                  <a:pt x="4" y="7"/>
                  <a:pt x="4" y="6"/>
                  <a:pt x="4" y="6"/>
                </a:cubicBezTo>
                <a:cubicBezTo>
                  <a:pt x="4" y="7"/>
                  <a:pt x="4" y="8"/>
                  <a:pt x="3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2" name="Freeform 3568">
            <a:extLst>
              <a:ext uri="{FF2B5EF4-FFF2-40B4-BE49-F238E27FC236}">
                <a16:creationId xmlns:a16="http://schemas.microsoft.com/office/drawing/2014/main" id="{B3ED6262-A41C-254C-99B7-6D5D652EB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8550"/>
            <a:ext cx="3175" cy="3175"/>
          </a:xfrm>
          <a:custGeom>
            <a:avLst/>
            <a:gdLst>
              <a:gd name="T0" fmla="*/ 2822 w 9"/>
              <a:gd name="T1" fmla="*/ 1361 h 7"/>
              <a:gd name="T2" fmla="*/ 1058 w 9"/>
              <a:gd name="T3" fmla="*/ 2721 h 7"/>
              <a:gd name="T4" fmla="*/ 0 w 9"/>
              <a:gd name="T5" fmla="*/ 1361 h 7"/>
              <a:gd name="T6" fmla="*/ 0 w 9"/>
              <a:gd name="T7" fmla="*/ 1361 h 7"/>
              <a:gd name="T8" fmla="*/ 1058 w 9"/>
              <a:gd name="T9" fmla="*/ 0 h 7"/>
              <a:gd name="T10" fmla="*/ 2822 w 9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7">
                <a:moveTo>
                  <a:pt x="8" y="3"/>
                </a:moveTo>
                <a:cubicBezTo>
                  <a:pt x="8" y="6"/>
                  <a:pt x="5" y="6"/>
                  <a:pt x="3" y="6"/>
                </a:cubicBezTo>
                <a:cubicBezTo>
                  <a:pt x="3" y="6"/>
                  <a:pt x="0" y="6"/>
                  <a:pt x="0" y="3"/>
                </a:cubicBezTo>
                <a:lnTo>
                  <a:pt x="3" y="0"/>
                </a:lnTo>
                <a:cubicBezTo>
                  <a:pt x="5" y="0"/>
                  <a:pt x="8" y="3"/>
                  <a:pt x="8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3" name="Freeform 3569">
            <a:extLst>
              <a:ext uri="{FF2B5EF4-FFF2-40B4-BE49-F238E27FC236}">
                <a16:creationId xmlns:a16="http://schemas.microsoft.com/office/drawing/2014/main" id="{F14B076C-8604-0944-8DAB-DC8BD33F5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38550"/>
            <a:ext cx="3175" cy="3175"/>
          </a:xfrm>
          <a:custGeom>
            <a:avLst/>
            <a:gdLst>
              <a:gd name="T0" fmla="*/ 1058 w 9"/>
              <a:gd name="T1" fmla="*/ 2721 h 7"/>
              <a:gd name="T2" fmla="*/ 0 w 9"/>
              <a:gd name="T3" fmla="*/ 1361 h 7"/>
              <a:gd name="T4" fmla="*/ 1058 w 9"/>
              <a:gd name="T5" fmla="*/ 454 h 7"/>
              <a:gd name="T6" fmla="*/ 706 w 9"/>
              <a:gd name="T7" fmla="*/ 1361 h 7"/>
              <a:gd name="T8" fmla="*/ 2822 w 9"/>
              <a:gd name="T9" fmla="*/ 1361 h 7"/>
              <a:gd name="T10" fmla="*/ 1764 w 9"/>
              <a:gd name="T11" fmla="*/ 454 h 7"/>
              <a:gd name="T12" fmla="*/ 2822 w 9"/>
              <a:gd name="T13" fmla="*/ 1361 h 7"/>
              <a:gd name="T14" fmla="*/ 1058 w 9"/>
              <a:gd name="T15" fmla="*/ 2721 h 7"/>
              <a:gd name="T16" fmla="*/ 1764 w 9"/>
              <a:gd name="T17" fmla="*/ 454 h 7"/>
              <a:gd name="T18" fmla="*/ 1058 w 9"/>
              <a:gd name="T19" fmla="*/ 454 h 7"/>
              <a:gd name="T20" fmla="*/ 1058 w 9"/>
              <a:gd name="T21" fmla="*/ 0 h 7"/>
              <a:gd name="T22" fmla="*/ 1764 w 9"/>
              <a:gd name="T23" fmla="*/ 454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7">
                <a:moveTo>
                  <a:pt x="3" y="6"/>
                </a:moveTo>
                <a:cubicBezTo>
                  <a:pt x="3" y="6"/>
                  <a:pt x="0" y="6"/>
                  <a:pt x="0" y="3"/>
                </a:cubicBezTo>
                <a:cubicBezTo>
                  <a:pt x="0" y="2"/>
                  <a:pt x="1" y="1"/>
                  <a:pt x="3" y="1"/>
                </a:cubicBezTo>
                <a:lnTo>
                  <a:pt x="2" y="3"/>
                </a:lnTo>
                <a:cubicBezTo>
                  <a:pt x="2" y="6"/>
                  <a:pt x="8" y="6"/>
                  <a:pt x="8" y="3"/>
                </a:cubicBezTo>
                <a:cubicBezTo>
                  <a:pt x="8" y="3"/>
                  <a:pt x="7" y="2"/>
                  <a:pt x="5" y="1"/>
                </a:cubicBezTo>
                <a:cubicBezTo>
                  <a:pt x="7" y="1"/>
                  <a:pt x="8" y="2"/>
                  <a:pt x="8" y="3"/>
                </a:cubicBezTo>
                <a:cubicBezTo>
                  <a:pt x="8" y="6"/>
                  <a:pt x="5" y="6"/>
                  <a:pt x="3" y="6"/>
                </a:cubicBezTo>
                <a:close/>
                <a:moveTo>
                  <a:pt x="5" y="1"/>
                </a:moveTo>
                <a:cubicBezTo>
                  <a:pt x="4" y="1"/>
                  <a:pt x="4" y="1"/>
                  <a:pt x="3" y="1"/>
                </a:cubicBezTo>
                <a:lnTo>
                  <a:pt x="3" y="0"/>
                </a:lnTo>
                <a:cubicBezTo>
                  <a:pt x="4" y="0"/>
                  <a:pt x="4" y="0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4" name="Freeform 3570">
            <a:extLst>
              <a:ext uri="{FF2B5EF4-FFF2-40B4-BE49-F238E27FC236}">
                <a16:creationId xmlns:a16="http://schemas.microsoft.com/office/drawing/2014/main" id="{7A3C43D6-F552-1F46-9475-F4FF0C736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40138"/>
            <a:ext cx="3175" cy="3175"/>
          </a:xfrm>
          <a:custGeom>
            <a:avLst/>
            <a:gdLst>
              <a:gd name="T0" fmla="*/ 2822 w 9"/>
              <a:gd name="T1" fmla="*/ 1905 h 10"/>
              <a:gd name="T2" fmla="*/ 1058 w 9"/>
              <a:gd name="T3" fmla="*/ 2858 h 10"/>
              <a:gd name="T4" fmla="*/ 0 w 9"/>
              <a:gd name="T5" fmla="*/ 1905 h 10"/>
              <a:gd name="T6" fmla="*/ 0 w 9"/>
              <a:gd name="T7" fmla="*/ 1905 h 10"/>
              <a:gd name="T8" fmla="*/ 1058 w 9"/>
              <a:gd name="T9" fmla="*/ 0 h 10"/>
              <a:gd name="T10" fmla="*/ 2822 w 9"/>
              <a:gd name="T11" fmla="*/ 190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8" y="6"/>
                </a:moveTo>
                <a:cubicBezTo>
                  <a:pt x="8" y="9"/>
                  <a:pt x="5" y="9"/>
                  <a:pt x="3" y="9"/>
                </a:cubicBezTo>
                <a:cubicBezTo>
                  <a:pt x="3" y="9"/>
                  <a:pt x="0" y="9"/>
                  <a:pt x="0" y="6"/>
                </a:cubicBezTo>
                <a:cubicBezTo>
                  <a:pt x="0" y="3"/>
                  <a:pt x="3" y="0"/>
                  <a:pt x="3" y="0"/>
                </a:cubicBezTo>
                <a:cubicBezTo>
                  <a:pt x="5" y="0"/>
                  <a:pt x="8" y="3"/>
                  <a:pt x="8" y="6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5" name="Freeform 3571">
            <a:extLst>
              <a:ext uri="{FF2B5EF4-FFF2-40B4-BE49-F238E27FC236}">
                <a16:creationId xmlns:a16="http://schemas.microsoft.com/office/drawing/2014/main" id="{772B8DFE-F2F1-7343-9118-A2069042A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40138"/>
            <a:ext cx="3175" cy="3175"/>
          </a:xfrm>
          <a:custGeom>
            <a:avLst/>
            <a:gdLst>
              <a:gd name="T0" fmla="*/ 1058 w 9"/>
              <a:gd name="T1" fmla="*/ 2858 h 10"/>
              <a:gd name="T2" fmla="*/ 0 w 9"/>
              <a:gd name="T3" fmla="*/ 1905 h 10"/>
              <a:gd name="T4" fmla="*/ 1058 w 9"/>
              <a:gd name="T5" fmla="*/ 0 h 10"/>
              <a:gd name="T6" fmla="*/ 2822 w 9"/>
              <a:gd name="T7" fmla="*/ 1905 h 10"/>
              <a:gd name="T8" fmla="*/ 1058 w 9"/>
              <a:gd name="T9" fmla="*/ 2858 h 10"/>
              <a:gd name="T10" fmla="*/ 1058 w 9"/>
              <a:gd name="T11" fmla="*/ 0 h 10"/>
              <a:gd name="T12" fmla="*/ 0 w 9"/>
              <a:gd name="T13" fmla="*/ 1905 h 10"/>
              <a:gd name="T14" fmla="*/ 2822 w 9"/>
              <a:gd name="T15" fmla="*/ 1905 h 10"/>
              <a:gd name="T16" fmla="*/ 1058 w 9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0">
                <a:moveTo>
                  <a:pt x="3" y="9"/>
                </a:moveTo>
                <a:cubicBezTo>
                  <a:pt x="2" y="9"/>
                  <a:pt x="0" y="9"/>
                  <a:pt x="0" y="6"/>
                </a:cubicBezTo>
                <a:cubicBezTo>
                  <a:pt x="0" y="3"/>
                  <a:pt x="2" y="0"/>
                  <a:pt x="3" y="0"/>
                </a:cubicBezTo>
                <a:cubicBezTo>
                  <a:pt x="6" y="0"/>
                  <a:pt x="8" y="3"/>
                  <a:pt x="8" y="6"/>
                </a:cubicBezTo>
                <a:cubicBezTo>
                  <a:pt x="8" y="9"/>
                  <a:pt x="6" y="9"/>
                  <a:pt x="3" y="9"/>
                </a:cubicBezTo>
                <a:close/>
                <a:moveTo>
                  <a:pt x="3" y="0"/>
                </a:moveTo>
                <a:cubicBezTo>
                  <a:pt x="3" y="0"/>
                  <a:pt x="0" y="3"/>
                  <a:pt x="0" y="6"/>
                </a:cubicBezTo>
                <a:cubicBezTo>
                  <a:pt x="0" y="9"/>
                  <a:pt x="8" y="9"/>
                  <a:pt x="8" y="6"/>
                </a:cubicBezTo>
                <a:cubicBezTo>
                  <a:pt x="8" y="3"/>
                  <a:pt x="5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6" name="Freeform 3572">
            <a:extLst>
              <a:ext uri="{FF2B5EF4-FFF2-40B4-BE49-F238E27FC236}">
                <a16:creationId xmlns:a16="http://schemas.microsoft.com/office/drawing/2014/main" id="{5E620B9E-1C73-2B4B-8715-9B41B0BFB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3643313"/>
            <a:ext cx="11113" cy="11112"/>
          </a:xfrm>
          <a:custGeom>
            <a:avLst/>
            <a:gdLst>
              <a:gd name="T0" fmla="*/ 6062 w 33"/>
              <a:gd name="T1" fmla="*/ 0 h 29"/>
              <a:gd name="T2" fmla="*/ 7745 w 33"/>
              <a:gd name="T3" fmla="*/ 1150 h 29"/>
              <a:gd name="T4" fmla="*/ 7745 w 33"/>
              <a:gd name="T5" fmla="*/ 3832 h 29"/>
              <a:gd name="T6" fmla="*/ 6735 w 33"/>
              <a:gd name="T7" fmla="*/ 4981 h 29"/>
              <a:gd name="T8" fmla="*/ 7745 w 33"/>
              <a:gd name="T9" fmla="*/ 3832 h 29"/>
              <a:gd name="T10" fmla="*/ 9092 w 33"/>
              <a:gd name="T11" fmla="*/ 3832 h 29"/>
              <a:gd name="T12" fmla="*/ 7745 w 33"/>
              <a:gd name="T13" fmla="*/ 4981 h 29"/>
              <a:gd name="T14" fmla="*/ 8082 w 33"/>
              <a:gd name="T15" fmla="*/ 6131 h 29"/>
              <a:gd name="T16" fmla="*/ 9766 w 33"/>
              <a:gd name="T17" fmla="*/ 6131 h 29"/>
              <a:gd name="T18" fmla="*/ 9766 w 33"/>
              <a:gd name="T19" fmla="*/ 7280 h 29"/>
              <a:gd name="T20" fmla="*/ 8756 w 33"/>
              <a:gd name="T21" fmla="*/ 7280 h 29"/>
              <a:gd name="T22" fmla="*/ 7745 w 33"/>
              <a:gd name="T23" fmla="*/ 8430 h 29"/>
              <a:gd name="T24" fmla="*/ 7072 w 33"/>
              <a:gd name="T25" fmla="*/ 8430 h 29"/>
              <a:gd name="T26" fmla="*/ 7745 w 33"/>
              <a:gd name="T27" fmla="*/ 10729 h 29"/>
              <a:gd name="T28" fmla="*/ 4715 w 33"/>
              <a:gd name="T29" fmla="*/ 9579 h 29"/>
              <a:gd name="T30" fmla="*/ 3031 w 33"/>
              <a:gd name="T31" fmla="*/ 9579 h 29"/>
              <a:gd name="T32" fmla="*/ 3704 w 33"/>
              <a:gd name="T33" fmla="*/ 7280 h 29"/>
              <a:gd name="T34" fmla="*/ 1684 w 33"/>
              <a:gd name="T35" fmla="*/ 9579 h 29"/>
              <a:gd name="T36" fmla="*/ 1684 w 33"/>
              <a:gd name="T37" fmla="*/ 7280 h 29"/>
              <a:gd name="T38" fmla="*/ 0 w 33"/>
              <a:gd name="T39" fmla="*/ 6131 h 29"/>
              <a:gd name="T40" fmla="*/ 1684 w 33"/>
              <a:gd name="T41" fmla="*/ 4981 h 29"/>
              <a:gd name="T42" fmla="*/ 3031 w 33"/>
              <a:gd name="T43" fmla="*/ 6131 h 29"/>
              <a:gd name="T44" fmla="*/ 2021 w 33"/>
              <a:gd name="T45" fmla="*/ 4981 h 29"/>
              <a:gd name="T46" fmla="*/ 2021 w 33"/>
              <a:gd name="T47" fmla="*/ 3832 h 29"/>
              <a:gd name="T48" fmla="*/ 3031 w 33"/>
              <a:gd name="T49" fmla="*/ 3832 h 29"/>
              <a:gd name="T50" fmla="*/ 2021 w 33"/>
              <a:gd name="T51" fmla="*/ 3832 h 29"/>
              <a:gd name="T52" fmla="*/ 3031 w 33"/>
              <a:gd name="T53" fmla="*/ 3832 h 29"/>
              <a:gd name="T54" fmla="*/ 2694 w 33"/>
              <a:gd name="T55" fmla="*/ 1150 h 29"/>
              <a:gd name="T56" fmla="*/ 4041 w 33"/>
              <a:gd name="T57" fmla="*/ 1150 h 29"/>
              <a:gd name="T58" fmla="*/ 5051 w 33"/>
              <a:gd name="T59" fmla="*/ 0 h 29"/>
              <a:gd name="T60" fmla="*/ 4041 w 33"/>
              <a:gd name="T61" fmla="*/ 4981 h 29"/>
              <a:gd name="T62" fmla="*/ 3031 w 33"/>
              <a:gd name="T63" fmla="*/ 3832 h 2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3" h="29">
                <a:moveTo>
                  <a:pt x="15" y="0"/>
                </a:moveTo>
                <a:lnTo>
                  <a:pt x="18" y="0"/>
                </a:lnTo>
                <a:cubicBezTo>
                  <a:pt x="20" y="0"/>
                  <a:pt x="20" y="3"/>
                  <a:pt x="20" y="3"/>
                </a:cubicBezTo>
                <a:lnTo>
                  <a:pt x="23" y="3"/>
                </a:lnTo>
                <a:cubicBezTo>
                  <a:pt x="23" y="3"/>
                  <a:pt x="24" y="6"/>
                  <a:pt x="23" y="6"/>
                </a:cubicBezTo>
                <a:lnTo>
                  <a:pt x="23" y="10"/>
                </a:lnTo>
                <a:cubicBezTo>
                  <a:pt x="23" y="10"/>
                  <a:pt x="23" y="10"/>
                  <a:pt x="21" y="10"/>
                </a:cubicBezTo>
                <a:cubicBezTo>
                  <a:pt x="20" y="10"/>
                  <a:pt x="20" y="13"/>
                  <a:pt x="20" y="13"/>
                </a:cubicBezTo>
                <a:lnTo>
                  <a:pt x="21" y="13"/>
                </a:lnTo>
                <a:cubicBezTo>
                  <a:pt x="23" y="13"/>
                  <a:pt x="23" y="13"/>
                  <a:pt x="23" y="10"/>
                </a:cubicBezTo>
                <a:lnTo>
                  <a:pt x="24" y="10"/>
                </a:lnTo>
                <a:lnTo>
                  <a:pt x="27" y="10"/>
                </a:lnTo>
                <a:lnTo>
                  <a:pt x="26" y="13"/>
                </a:lnTo>
                <a:lnTo>
                  <a:pt x="23" y="13"/>
                </a:lnTo>
                <a:lnTo>
                  <a:pt x="23" y="16"/>
                </a:lnTo>
                <a:lnTo>
                  <a:pt x="24" y="16"/>
                </a:lnTo>
                <a:cubicBezTo>
                  <a:pt x="26" y="16"/>
                  <a:pt x="26" y="13"/>
                  <a:pt x="27" y="13"/>
                </a:cubicBezTo>
                <a:cubicBezTo>
                  <a:pt x="29" y="13"/>
                  <a:pt x="29" y="16"/>
                  <a:pt x="29" y="16"/>
                </a:cubicBezTo>
                <a:lnTo>
                  <a:pt x="32" y="16"/>
                </a:lnTo>
                <a:cubicBezTo>
                  <a:pt x="32" y="16"/>
                  <a:pt x="30" y="19"/>
                  <a:pt x="29" y="19"/>
                </a:cubicBezTo>
                <a:lnTo>
                  <a:pt x="27" y="19"/>
                </a:lnTo>
                <a:lnTo>
                  <a:pt x="26" y="19"/>
                </a:lnTo>
                <a:cubicBezTo>
                  <a:pt x="27" y="22"/>
                  <a:pt x="27" y="25"/>
                  <a:pt x="27" y="25"/>
                </a:cubicBezTo>
                <a:cubicBezTo>
                  <a:pt x="27" y="25"/>
                  <a:pt x="23" y="25"/>
                  <a:pt x="23" y="22"/>
                </a:cubicBezTo>
                <a:lnTo>
                  <a:pt x="21" y="19"/>
                </a:lnTo>
                <a:lnTo>
                  <a:pt x="21" y="22"/>
                </a:lnTo>
                <a:cubicBezTo>
                  <a:pt x="21" y="22"/>
                  <a:pt x="23" y="22"/>
                  <a:pt x="23" y="25"/>
                </a:cubicBezTo>
                <a:lnTo>
                  <a:pt x="23" y="28"/>
                </a:lnTo>
                <a:cubicBezTo>
                  <a:pt x="23" y="28"/>
                  <a:pt x="20" y="28"/>
                  <a:pt x="18" y="25"/>
                </a:cubicBezTo>
                <a:cubicBezTo>
                  <a:pt x="15" y="25"/>
                  <a:pt x="17" y="22"/>
                  <a:pt x="14" y="25"/>
                </a:cubicBezTo>
                <a:cubicBezTo>
                  <a:pt x="12" y="28"/>
                  <a:pt x="8" y="28"/>
                  <a:pt x="8" y="28"/>
                </a:cubicBezTo>
                <a:cubicBezTo>
                  <a:pt x="8" y="28"/>
                  <a:pt x="9" y="28"/>
                  <a:pt x="9" y="25"/>
                </a:cubicBezTo>
                <a:cubicBezTo>
                  <a:pt x="9" y="22"/>
                  <a:pt x="11" y="22"/>
                  <a:pt x="11" y="22"/>
                </a:cubicBezTo>
                <a:lnTo>
                  <a:pt x="11" y="19"/>
                </a:lnTo>
                <a:lnTo>
                  <a:pt x="9" y="22"/>
                </a:lnTo>
                <a:cubicBezTo>
                  <a:pt x="8" y="25"/>
                  <a:pt x="5" y="25"/>
                  <a:pt x="5" y="25"/>
                </a:cubicBezTo>
                <a:cubicBezTo>
                  <a:pt x="5" y="25"/>
                  <a:pt x="5" y="22"/>
                  <a:pt x="6" y="19"/>
                </a:cubicBezTo>
                <a:lnTo>
                  <a:pt x="5" y="19"/>
                </a:ln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0" y="16"/>
                  <a:pt x="0" y="16"/>
                </a:cubicBezTo>
                <a:lnTo>
                  <a:pt x="3" y="16"/>
                </a:lnTo>
                <a:cubicBezTo>
                  <a:pt x="3" y="16"/>
                  <a:pt x="3" y="13"/>
                  <a:pt x="5" y="13"/>
                </a:cubicBezTo>
                <a:cubicBezTo>
                  <a:pt x="6" y="13"/>
                  <a:pt x="6" y="16"/>
                  <a:pt x="6" y="16"/>
                </a:cubicBezTo>
                <a:lnTo>
                  <a:pt x="9" y="16"/>
                </a:lnTo>
                <a:lnTo>
                  <a:pt x="8" y="13"/>
                </a:lnTo>
                <a:lnTo>
                  <a:pt x="6" y="13"/>
                </a:lnTo>
                <a:lnTo>
                  <a:pt x="5" y="10"/>
                </a:lnTo>
                <a:lnTo>
                  <a:pt x="6" y="10"/>
                </a:lnTo>
                <a:lnTo>
                  <a:pt x="8" y="10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8" y="10"/>
                </a:lnTo>
                <a:lnTo>
                  <a:pt x="9" y="10"/>
                </a:lnTo>
                <a:cubicBezTo>
                  <a:pt x="8" y="10"/>
                  <a:pt x="8" y="10"/>
                  <a:pt x="8" y="6"/>
                </a:cubicBezTo>
                <a:cubicBezTo>
                  <a:pt x="6" y="6"/>
                  <a:pt x="8" y="3"/>
                  <a:pt x="8" y="3"/>
                </a:cubicBezTo>
                <a:lnTo>
                  <a:pt x="9" y="3"/>
                </a:lnTo>
                <a:lnTo>
                  <a:pt x="12" y="3"/>
                </a:lnTo>
                <a:lnTo>
                  <a:pt x="14" y="0"/>
                </a:lnTo>
                <a:lnTo>
                  <a:pt x="15" y="0"/>
                </a:lnTo>
                <a:close/>
                <a:moveTo>
                  <a:pt x="11" y="13"/>
                </a:moveTo>
                <a:lnTo>
                  <a:pt x="12" y="13"/>
                </a:lnTo>
                <a:cubicBezTo>
                  <a:pt x="12" y="13"/>
                  <a:pt x="12" y="10"/>
                  <a:pt x="11" y="10"/>
                </a:cubicBezTo>
                <a:lnTo>
                  <a:pt x="9" y="10"/>
                </a:lnTo>
                <a:cubicBezTo>
                  <a:pt x="9" y="13"/>
                  <a:pt x="9" y="13"/>
                  <a:pt x="11" y="13"/>
                </a:cubicBezTo>
                <a:close/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7" name="Freeform 3573">
            <a:extLst>
              <a:ext uri="{FF2B5EF4-FFF2-40B4-BE49-F238E27FC236}">
                <a16:creationId xmlns:a16="http://schemas.microsoft.com/office/drawing/2014/main" id="{82CC96F6-9128-E643-A956-0BD454BB7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643313"/>
            <a:ext cx="11112" cy="11112"/>
          </a:xfrm>
          <a:custGeom>
            <a:avLst/>
            <a:gdLst>
              <a:gd name="T0" fmla="*/ 4445 w 30"/>
              <a:gd name="T1" fmla="*/ 9579 h 29"/>
              <a:gd name="T2" fmla="*/ 2222 w 30"/>
              <a:gd name="T3" fmla="*/ 10729 h 29"/>
              <a:gd name="T4" fmla="*/ 2222 w 30"/>
              <a:gd name="T5" fmla="*/ 10729 h 29"/>
              <a:gd name="T6" fmla="*/ 4445 w 30"/>
              <a:gd name="T7" fmla="*/ 9579 h 29"/>
              <a:gd name="T8" fmla="*/ 7408 w 30"/>
              <a:gd name="T9" fmla="*/ 10729 h 29"/>
              <a:gd name="T10" fmla="*/ 6667 w 30"/>
              <a:gd name="T11" fmla="*/ 8430 h 29"/>
              <a:gd name="T12" fmla="*/ 7408 w 30"/>
              <a:gd name="T13" fmla="*/ 8430 h 29"/>
              <a:gd name="T14" fmla="*/ 6667 w 30"/>
              <a:gd name="T15" fmla="*/ 8430 h 29"/>
              <a:gd name="T16" fmla="*/ 1852 w 30"/>
              <a:gd name="T17" fmla="*/ 8430 h 29"/>
              <a:gd name="T18" fmla="*/ 2963 w 30"/>
              <a:gd name="T19" fmla="*/ 7280 h 29"/>
              <a:gd name="T20" fmla="*/ 2222 w 30"/>
              <a:gd name="T21" fmla="*/ 8430 h 29"/>
              <a:gd name="T22" fmla="*/ 8519 w 30"/>
              <a:gd name="T23" fmla="*/ 9579 h 29"/>
              <a:gd name="T24" fmla="*/ 8519 w 30"/>
              <a:gd name="T25" fmla="*/ 9579 h 29"/>
              <a:gd name="T26" fmla="*/ 9260 w 30"/>
              <a:gd name="T27" fmla="*/ 9579 h 29"/>
              <a:gd name="T28" fmla="*/ 10001 w 30"/>
              <a:gd name="T29" fmla="*/ 6131 h 29"/>
              <a:gd name="T30" fmla="*/ 9630 w 30"/>
              <a:gd name="T31" fmla="*/ 7280 h 29"/>
              <a:gd name="T32" fmla="*/ 9630 w 30"/>
              <a:gd name="T33" fmla="*/ 6131 h 29"/>
              <a:gd name="T34" fmla="*/ 8519 w 30"/>
              <a:gd name="T35" fmla="*/ 6131 h 29"/>
              <a:gd name="T36" fmla="*/ 7408 w 30"/>
              <a:gd name="T37" fmla="*/ 4981 h 29"/>
              <a:gd name="T38" fmla="*/ 7408 w 30"/>
              <a:gd name="T39" fmla="*/ 4981 h 29"/>
              <a:gd name="T40" fmla="*/ 8519 w 30"/>
              <a:gd name="T41" fmla="*/ 3832 h 29"/>
              <a:gd name="T42" fmla="*/ 8519 w 30"/>
              <a:gd name="T43" fmla="*/ 4981 h 29"/>
              <a:gd name="T44" fmla="*/ 9260 w 30"/>
              <a:gd name="T45" fmla="*/ 4981 h 29"/>
              <a:gd name="T46" fmla="*/ 6667 w 30"/>
              <a:gd name="T47" fmla="*/ 4981 h 29"/>
              <a:gd name="T48" fmla="*/ 6667 w 30"/>
              <a:gd name="T49" fmla="*/ 3832 h 29"/>
              <a:gd name="T50" fmla="*/ 6667 w 30"/>
              <a:gd name="T51" fmla="*/ 4981 h 29"/>
              <a:gd name="T52" fmla="*/ 1111 w 30"/>
              <a:gd name="T53" fmla="*/ 7280 h 29"/>
              <a:gd name="T54" fmla="*/ 741 w 30"/>
              <a:gd name="T55" fmla="*/ 4981 h 29"/>
              <a:gd name="T56" fmla="*/ 741 w 30"/>
              <a:gd name="T57" fmla="*/ 4981 h 29"/>
              <a:gd name="T58" fmla="*/ 1111 w 30"/>
              <a:gd name="T59" fmla="*/ 4981 h 29"/>
              <a:gd name="T60" fmla="*/ 2222 w 30"/>
              <a:gd name="T61" fmla="*/ 6131 h 29"/>
              <a:gd name="T62" fmla="*/ 1111 w 30"/>
              <a:gd name="T63" fmla="*/ 6131 h 29"/>
              <a:gd name="T64" fmla="*/ 741 w 30"/>
              <a:gd name="T65" fmla="*/ 3832 h 29"/>
              <a:gd name="T66" fmla="*/ 1111 w 30"/>
              <a:gd name="T67" fmla="*/ 4981 h 29"/>
              <a:gd name="T68" fmla="*/ 2963 w 30"/>
              <a:gd name="T69" fmla="*/ 4981 h 29"/>
              <a:gd name="T70" fmla="*/ 3334 w 30"/>
              <a:gd name="T71" fmla="*/ 4981 h 29"/>
              <a:gd name="T72" fmla="*/ 2963 w 30"/>
              <a:gd name="T73" fmla="*/ 3832 h 29"/>
              <a:gd name="T74" fmla="*/ 2963 w 30"/>
              <a:gd name="T75" fmla="*/ 3832 h 29"/>
              <a:gd name="T76" fmla="*/ 1111 w 30"/>
              <a:gd name="T77" fmla="*/ 1150 h 29"/>
              <a:gd name="T78" fmla="*/ 3334 w 30"/>
              <a:gd name="T79" fmla="*/ 1150 h 29"/>
              <a:gd name="T80" fmla="*/ 1852 w 30"/>
              <a:gd name="T81" fmla="*/ 2299 h 29"/>
              <a:gd name="T82" fmla="*/ 2222 w 30"/>
              <a:gd name="T83" fmla="*/ 3832 h 29"/>
              <a:gd name="T84" fmla="*/ 6297 w 30"/>
              <a:gd name="T85" fmla="*/ 766 h 29"/>
              <a:gd name="T86" fmla="*/ 5556 w 30"/>
              <a:gd name="T87" fmla="*/ 0 h 29"/>
              <a:gd name="T88" fmla="*/ 7408 w 30"/>
              <a:gd name="T89" fmla="*/ 1150 h 29"/>
              <a:gd name="T90" fmla="*/ 7408 w 30"/>
              <a:gd name="T91" fmla="*/ 2299 h 29"/>
              <a:gd name="T92" fmla="*/ 6297 w 30"/>
              <a:gd name="T93" fmla="*/ 2299 h 29"/>
              <a:gd name="T94" fmla="*/ 7408 w 30"/>
              <a:gd name="T95" fmla="*/ 1150 h 2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0" h="29">
                <a:moveTo>
                  <a:pt x="14" y="28"/>
                </a:moveTo>
                <a:lnTo>
                  <a:pt x="12" y="25"/>
                </a:lnTo>
                <a:lnTo>
                  <a:pt x="12" y="28"/>
                </a:lnTo>
                <a:lnTo>
                  <a:pt x="6" y="28"/>
                </a:lnTo>
                <a:cubicBezTo>
                  <a:pt x="5" y="28"/>
                  <a:pt x="6" y="28"/>
                  <a:pt x="6" y="25"/>
                </a:cubicBezTo>
                <a:lnTo>
                  <a:pt x="6" y="28"/>
                </a:lnTo>
                <a:cubicBezTo>
                  <a:pt x="6" y="28"/>
                  <a:pt x="9" y="28"/>
                  <a:pt x="11" y="25"/>
                </a:cubicBezTo>
                <a:lnTo>
                  <a:pt x="12" y="25"/>
                </a:lnTo>
                <a:lnTo>
                  <a:pt x="15" y="25"/>
                </a:lnTo>
                <a:cubicBezTo>
                  <a:pt x="17" y="28"/>
                  <a:pt x="20" y="28"/>
                  <a:pt x="20" y="28"/>
                </a:cubicBezTo>
                <a:lnTo>
                  <a:pt x="14" y="28"/>
                </a:lnTo>
                <a:close/>
                <a:moveTo>
                  <a:pt x="18" y="22"/>
                </a:moveTo>
                <a:lnTo>
                  <a:pt x="18" y="19"/>
                </a:lnTo>
                <a:cubicBezTo>
                  <a:pt x="20" y="19"/>
                  <a:pt x="20" y="22"/>
                  <a:pt x="20" y="22"/>
                </a:cubicBezTo>
                <a:cubicBezTo>
                  <a:pt x="18" y="22"/>
                  <a:pt x="20" y="22"/>
                  <a:pt x="20" y="25"/>
                </a:cubicBezTo>
                <a:cubicBezTo>
                  <a:pt x="20" y="22"/>
                  <a:pt x="18" y="22"/>
                  <a:pt x="18" y="22"/>
                </a:cubicBezTo>
                <a:close/>
                <a:moveTo>
                  <a:pt x="3" y="25"/>
                </a:moveTo>
                <a:cubicBezTo>
                  <a:pt x="3" y="25"/>
                  <a:pt x="5" y="25"/>
                  <a:pt x="5" y="22"/>
                </a:cubicBezTo>
                <a:lnTo>
                  <a:pt x="6" y="22"/>
                </a:lnTo>
                <a:lnTo>
                  <a:pt x="8" y="19"/>
                </a:lnTo>
                <a:lnTo>
                  <a:pt x="8" y="22"/>
                </a:lnTo>
                <a:lnTo>
                  <a:pt x="6" y="22"/>
                </a:lnTo>
                <a:cubicBezTo>
                  <a:pt x="5" y="25"/>
                  <a:pt x="3" y="25"/>
                  <a:pt x="3" y="25"/>
                </a:cubicBezTo>
                <a:close/>
                <a:moveTo>
                  <a:pt x="23" y="25"/>
                </a:moveTo>
                <a:cubicBezTo>
                  <a:pt x="21" y="25"/>
                  <a:pt x="20" y="25"/>
                  <a:pt x="20" y="22"/>
                </a:cubicBezTo>
                <a:cubicBezTo>
                  <a:pt x="20" y="25"/>
                  <a:pt x="23" y="22"/>
                  <a:pt x="23" y="25"/>
                </a:cubicBezTo>
                <a:cubicBezTo>
                  <a:pt x="23" y="25"/>
                  <a:pt x="25" y="22"/>
                  <a:pt x="23" y="19"/>
                </a:cubicBezTo>
                <a:cubicBezTo>
                  <a:pt x="25" y="22"/>
                  <a:pt x="25" y="25"/>
                  <a:pt x="25" y="25"/>
                </a:cubicBezTo>
                <a:lnTo>
                  <a:pt x="23" y="25"/>
                </a:lnTo>
                <a:close/>
                <a:moveTo>
                  <a:pt x="27" y="16"/>
                </a:moveTo>
                <a:lnTo>
                  <a:pt x="29" y="16"/>
                </a:lnTo>
                <a:cubicBezTo>
                  <a:pt x="29" y="16"/>
                  <a:pt x="27" y="19"/>
                  <a:pt x="26" y="19"/>
                </a:cubicBezTo>
                <a:cubicBezTo>
                  <a:pt x="27" y="19"/>
                  <a:pt x="27" y="16"/>
                  <a:pt x="27" y="16"/>
                </a:cubicBezTo>
                <a:close/>
                <a:moveTo>
                  <a:pt x="26" y="16"/>
                </a:moveTo>
                <a:cubicBezTo>
                  <a:pt x="24" y="16"/>
                  <a:pt x="24" y="13"/>
                  <a:pt x="24" y="13"/>
                </a:cubicBezTo>
                <a:cubicBezTo>
                  <a:pt x="23" y="13"/>
                  <a:pt x="23" y="13"/>
                  <a:pt x="23" y="16"/>
                </a:cubicBezTo>
                <a:lnTo>
                  <a:pt x="20" y="16"/>
                </a:lnTo>
                <a:lnTo>
                  <a:pt x="20" y="13"/>
                </a:lnTo>
                <a:lnTo>
                  <a:pt x="21" y="13"/>
                </a:lnTo>
                <a:lnTo>
                  <a:pt x="20" y="13"/>
                </a:lnTo>
                <a:lnTo>
                  <a:pt x="21" y="13"/>
                </a:lnTo>
                <a:cubicBezTo>
                  <a:pt x="23" y="13"/>
                  <a:pt x="23" y="10"/>
                  <a:pt x="23" y="10"/>
                </a:cubicBezTo>
                <a:lnTo>
                  <a:pt x="24" y="10"/>
                </a:lnTo>
                <a:lnTo>
                  <a:pt x="23" y="13"/>
                </a:lnTo>
                <a:lnTo>
                  <a:pt x="24" y="13"/>
                </a:lnTo>
                <a:lnTo>
                  <a:pt x="25" y="13"/>
                </a:lnTo>
                <a:cubicBezTo>
                  <a:pt x="25" y="13"/>
                  <a:pt x="26" y="13"/>
                  <a:pt x="26" y="16"/>
                </a:cubicBezTo>
                <a:close/>
                <a:moveTo>
                  <a:pt x="18" y="13"/>
                </a:moveTo>
                <a:lnTo>
                  <a:pt x="17" y="13"/>
                </a:lnTo>
                <a:lnTo>
                  <a:pt x="18" y="10"/>
                </a:lnTo>
                <a:lnTo>
                  <a:pt x="20" y="10"/>
                </a:lnTo>
                <a:lnTo>
                  <a:pt x="18" y="13"/>
                </a:lnTo>
                <a:close/>
                <a:moveTo>
                  <a:pt x="3" y="22"/>
                </a:moveTo>
                <a:cubicBezTo>
                  <a:pt x="2" y="22"/>
                  <a:pt x="2" y="22"/>
                  <a:pt x="3" y="19"/>
                </a:cubicBezTo>
                <a:lnTo>
                  <a:pt x="3" y="22"/>
                </a:lnTo>
                <a:close/>
                <a:moveTo>
                  <a:pt x="2" y="13"/>
                </a:moveTo>
                <a:cubicBezTo>
                  <a:pt x="0" y="13"/>
                  <a:pt x="0" y="14"/>
                  <a:pt x="0" y="15"/>
                </a:cubicBezTo>
                <a:cubicBezTo>
                  <a:pt x="0" y="13"/>
                  <a:pt x="0" y="13"/>
                  <a:pt x="2" y="13"/>
                </a:cubicBezTo>
                <a:close/>
                <a:moveTo>
                  <a:pt x="2" y="13"/>
                </a:moveTo>
                <a:lnTo>
                  <a:pt x="3" y="13"/>
                </a:lnTo>
                <a:lnTo>
                  <a:pt x="5" y="13"/>
                </a:lnTo>
                <a:lnTo>
                  <a:pt x="6" y="16"/>
                </a:lnTo>
                <a:lnTo>
                  <a:pt x="5" y="16"/>
                </a:lnTo>
                <a:lnTo>
                  <a:pt x="3" y="16"/>
                </a:lnTo>
                <a:cubicBezTo>
                  <a:pt x="3" y="13"/>
                  <a:pt x="3" y="13"/>
                  <a:pt x="2" y="13"/>
                </a:cubicBezTo>
                <a:close/>
                <a:moveTo>
                  <a:pt x="2" y="10"/>
                </a:moveTo>
                <a:lnTo>
                  <a:pt x="3" y="10"/>
                </a:lnTo>
                <a:lnTo>
                  <a:pt x="3" y="13"/>
                </a:lnTo>
                <a:lnTo>
                  <a:pt x="2" y="10"/>
                </a:lnTo>
                <a:close/>
                <a:moveTo>
                  <a:pt x="8" y="13"/>
                </a:moveTo>
                <a:lnTo>
                  <a:pt x="6" y="10"/>
                </a:lnTo>
                <a:lnTo>
                  <a:pt x="9" y="13"/>
                </a:lnTo>
                <a:lnTo>
                  <a:pt x="8" y="13"/>
                </a:lnTo>
                <a:close/>
                <a:moveTo>
                  <a:pt x="8" y="10"/>
                </a:moveTo>
                <a:cubicBezTo>
                  <a:pt x="9" y="10"/>
                  <a:pt x="9" y="13"/>
                  <a:pt x="9" y="13"/>
                </a:cubicBezTo>
                <a:lnTo>
                  <a:pt x="8" y="10"/>
                </a:lnTo>
                <a:close/>
                <a:moveTo>
                  <a:pt x="5" y="6"/>
                </a:moveTo>
                <a:cubicBezTo>
                  <a:pt x="3" y="6"/>
                  <a:pt x="3" y="3"/>
                  <a:pt x="3" y="3"/>
                </a:cubicBezTo>
                <a:lnTo>
                  <a:pt x="6" y="3"/>
                </a:lnTo>
                <a:lnTo>
                  <a:pt x="9" y="3"/>
                </a:lnTo>
                <a:cubicBezTo>
                  <a:pt x="9" y="6"/>
                  <a:pt x="8" y="3"/>
                  <a:pt x="6" y="3"/>
                </a:cubicBezTo>
                <a:lnTo>
                  <a:pt x="5" y="6"/>
                </a:lnTo>
                <a:lnTo>
                  <a:pt x="6" y="6"/>
                </a:lnTo>
                <a:lnTo>
                  <a:pt x="6" y="10"/>
                </a:lnTo>
                <a:lnTo>
                  <a:pt x="5" y="6"/>
                </a:lnTo>
                <a:close/>
                <a:moveTo>
                  <a:pt x="17" y="2"/>
                </a:moveTo>
                <a:cubicBezTo>
                  <a:pt x="17" y="2"/>
                  <a:pt x="16" y="0"/>
                  <a:pt x="14" y="0"/>
                </a:cubicBezTo>
                <a:lnTo>
                  <a:pt x="15" y="0"/>
                </a:lnTo>
                <a:cubicBezTo>
                  <a:pt x="16" y="0"/>
                  <a:pt x="17" y="1"/>
                  <a:pt x="17" y="2"/>
                </a:cubicBezTo>
                <a:close/>
                <a:moveTo>
                  <a:pt x="20" y="3"/>
                </a:moveTo>
                <a:lnTo>
                  <a:pt x="21" y="3"/>
                </a:lnTo>
                <a:cubicBezTo>
                  <a:pt x="21" y="3"/>
                  <a:pt x="21" y="6"/>
                  <a:pt x="20" y="6"/>
                </a:cubicBezTo>
                <a:lnTo>
                  <a:pt x="20" y="3"/>
                </a:lnTo>
                <a:cubicBezTo>
                  <a:pt x="18" y="3"/>
                  <a:pt x="17" y="6"/>
                  <a:pt x="17" y="6"/>
                </a:cubicBezTo>
                <a:lnTo>
                  <a:pt x="17" y="3"/>
                </a:lnTo>
                <a:lnTo>
                  <a:pt x="2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8" name="Freeform 3574">
            <a:extLst>
              <a:ext uri="{FF2B5EF4-FFF2-40B4-BE49-F238E27FC236}">
                <a16:creationId xmlns:a16="http://schemas.microsoft.com/office/drawing/2014/main" id="{F9007723-E138-CC45-991B-4F4DC9930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48075"/>
            <a:ext cx="3175" cy="3175"/>
          </a:xfrm>
          <a:custGeom>
            <a:avLst/>
            <a:gdLst>
              <a:gd name="T0" fmla="*/ 0 w 9"/>
              <a:gd name="T1" fmla="*/ 953 h 10"/>
              <a:gd name="T2" fmla="*/ 1058 w 9"/>
              <a:gd name="T3" fmla="*/ 0 h 10"/>
              <a:gd name="T4" fmla="*/ 2822 w 9"/>
              <a:gd name="T5" fmla="*/ 953 h 10"/>
              <a:gd name="T6" fmla="*/ 1058 w 9"/>
              <a:gd name="T7" fmla="*/ 2858 h 10"/>
              <a:gd name="T8" fmla="*/ 0 w 9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0" y="3"/>
                </a:moveTo>
                <a:lnTo>
                  <a:pt x="3" y="0"/>
                </a:lnTo>
                <a:cubicBezTo>
                  <a:pt x="5" y="0"/>
                  <a:pt x="8" y="3"/>
                  <a:pt x="8" y="3"/>
                </a:cubicBezTo>
                <a:cubicBezTo>
                  <a:pt x="8" y="6"/>
                  <a:pt x="5" y="9"/>
                  <a:pt x="3" y="9"/>
                </a:cubicBezTo>
                <a:cubicBezTo>
                  <a:pt x="3" y="9"/>
                  <a:pt x="0" y="6"/>
                  <a:pt x="0" y="3"/>
                </a:cubicBez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9" name="Freeform 3575">
            <a:extLst>
              <a:ext uri="{FF2B5EF4-FFF2-40B4-BE49-F238E27FC236}">
                <a16:creationId xmlns:a16="http://schemas.microsoft.com/office/drawing/2014/main" id="{7576A14D-44CC-904A-8BEB-5FB72D1C6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48075"/>
            <a:ext cx="3175" cy="3175"/>
          </a:xfrm>
          <a:custGeom>
            <a:avLst/>
            <a:gdLst>
              <a:gd name="T0" fmla="*/ 1058 w 9"/>
              <a:gd name="T1" fmla="*/ 2858 h 10"/>
              <a:gd name="T2" fmla="*/ 2822 w 9"/>
              <a:gd name="T3" fmla="*/ 953 h 10"/>
              <a:gd name="T4" fmla="*/ 1058 w 9"/>
              <a:gd name="T5" fmla="*/ 0 h 10"/>
              <a:gd name="T6" fmla="*/ 0 w 9"/>
              <a:gd name="T7" fmla="*/ 953 h 10"/>
              <a:gd name="T8" fmla="*/ 1058 w 9"/>
              <a:gd name="T9" fmla="*/ 0 h 10"/>
              <a:gd name="T10" fmla="*/ 2822 w 9"/>
              <a:gd name="T11" fmla="*/ 953 h 10"/>
              <a:gd name="T12" fmla="*/ 1058 w 9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0">
                <a:moveTo>
                  <a:pt x="3" y="9"/>
                </a:moveTo>
                <a:cubicBezTo>
                  <a:pt x="5" y="9"/>
                  <a:pt x="8" y="6"/>
                  <a:pt x="8" y="3"/>
                </a:cubicBezTo>
                <a:cubicBezTo>
                  <a:pt x="8" y="3"/>
                  <a:pt x="5" y="0"/>
                  <a:pt x="3" y="0"/>
                </a:cubicBezTo>
                <a:lnTo>
                  <a:pt x="0" y="3"/>
                </a:lnTo>
                <a:cubicBezTo>
                  <a:pt x="0" y="0"/>
                  <a:pt x="3" y="0"/>
                  <a:pt x="3" y="0"/>
                </a:cubicBezTo>
                <a:cubicBezTo>
                  <a:pt x="6" y="0"/>
                  <a:pt x="8" y="0"/>
                  <a:pt x="8" y="3"/>
                </a:cubicBezTo>
                <a:cubicBezTo>
                  <a:pt x="8" y="6"/>
                  <a:pt x="6" y="9"/>
                  <a:pt x="3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70" name="Freeform 3576">
            <a:extLst>
              <a:ext uri="{FF2B5EF4-FFF2-40B4-BE49-F238E27FC236}">
                <a16:creationId xmlns:a16="http://schemas.microsoft.com/office/drawing/2014/main" id="{13A8939D-5BA3-B34C-96E9-94604B09B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48075"/>
            <a:ext cx="1587" cy="3175"/>
          </a:xfrm>
          <a:custGeom>
            <a:avLst/>
            <a:gdLst>
              <a:gd name="T0" fmla="*/ 0 w 5"/>
              <a:gd name="T1" fmla="*/ 1361 h 7"/>
              <a:gd name="T2" fmla="*/ 317 w 5"/>
              <a:gd name="T3" fmla="*/ 0 h 7"/>
              <a:gd name="T4" fmla="*/ 1270 w 5"/>
              <a:gd name="T5" fmla="*/ 1361 h 7"/>
              <a:gd name="T6" fmla="*/ 317 w 5"/>
              <a:gd name="T7" fmla="*/ 2721 h 7"/>
              <a:gd name="T8" fmla="*/ 0 w 5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0" y="3"/>
                </a:moveTo>
                <a:lnTo>
                  <a:pt x="1" y="0"/>
                </a:lnTo>
                <a:cubicBezTo>
                  <a:pt x="3" y="0"/>
                  <a:pt x="4" y="3"/>
                  <a:pt x="4" y="3"/>
                </a:cubicBezTo>
                <a:cubicBezTo>
                  <a:pt x="4" y="6"/>
                  <a:pt x="3" y="6"/>
                  <a:pt x="1" y="6"/>
                </a:cubicBezTo>
                <a:cubicBezTo>
                  <a:pt x="1" y="6"/>
                  <a:pt x="0" y="6"/>
                  <a:pt x="0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71" name="Freeform 3577">
            <a:extLst>
              <a:ext uri="{FF2B5EF4-FFF2-40B4-BE49-F238E27FC236}">
                <a16:creationId xmlns:a16="http://schemas.microsoft.com/office/drawing/2014/main" id="{C9C0CB6B-D3B5-6B48-9B58-5E60564C0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48075"/>
            <a:ext cx="1587" cy="3175"/>
          </a:xfrm>
          <a:custGeom>
            <a:avLst/>
            <a:gdLst>
              <a:gd name="T0" fmla="*/ 317 w 5"/>
              <a:gd name="T1" fmla="*/ 2858 h 10"/>
              <a:gd name="T2" fmla="*/ 0 w 5"/>
              <a:gd name="T3" fmla="*/ 1588 h 10"/>
              <a:gd name="T4" fmla="*/ 952 w 5"/>
              <a:gd name="T5" fmla="*/ 2223 h 10"/>
              <a:gd name="T6" fmla="*/ 317 w 5"/>
              <a:gd name="T7" fmla="*/ 2858 h 10"/>
              <a:gd name="T8" fmla="*/ 1270 w 5"/>
              <a:gd name="T9" fmla="*/ 1905 h 10"/>
              <a:gd name="T10" fmla="*/ 952 w 5"/>
              <a:gd name="T11" fmla="*/ 2223 h 10"/>
              <a:gd name="T12" fmla="*/ 1270 w 5"/>
              <a:gd name="T13" fmla="*/ 1905 h 10"/>
              <a:gd name="T14" fmla="*/ 317 w 5"/>
              <a:gd name="T15" fmla="*/ 318 h 10"/>
              <a:gd name="T16" fmla="*/ 0 w 5"/>
              <a:gd name="T17" fmla="*/ 953 h 10"/>
              <a:gd name="T18" fmla="*/ 317 w 5"/>
              <a:gd name="T19" fmla="*/ 318 h 10"/>
              <a:gd name="T20" fmla="*/ 952 w 5"/>
              <a:gd name="T21" fmla="*/ 0 h 10"/>
              <a:gd name="T22" fmla="*/ 317 w 5"/>
              <a:gd name="T23" fmla="*/ 318 h 10"/>
              <a:gd name="T24" fmla="*/ 317 w 5"/>
              <a:gd name="T25" fmla="*/ 0 h 10"/>
              <a:gd name="T26" fmla="*/ 952 w 5"/>
              <a:gd name="T27" fmla="*/ 0 h 10"/>
              <a:gd name="T28" fmla="*/ 1270 w 5"/>
              <a:gd name="T29" fmla="*/ 953 h 10"/>
              <a:gd name="T30" fmla="*/ 952 w 5"/>
              <a:gd name="T31" fmla="*/ 0 h 10"/>
              <a:gd name="T32" fmla="*/ 1270 w 5"/>
              <a:gd name="T33" fmla="*/ 953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" h="10">
                <a:moveTo>
                  <a:pt x="1" y="9"/>
                </a:moveTo>
                <a:cubicBezTo>
                  <a:pt x="1" y="9"/>
                  <a:pt x="0" y="7"/>
                  <a:pt x="0" y="5"/>
                </a:cubicBezTo>
                <a:cubicBezTo>
                  <a:pt x="1" y="7"/>
                  <a:pt x="2" y="7"/>
                  <a:pt x="3" y="7"/>
                </a:cubicBezTo>
                <a:cubicBezTo>
                  <a:pt x="2" y="8"/>
                  <a:pt x="2" y="9"/>
                  <a:pt x="1" y="9"/>
                </a:cubicBezTo>
                <a:close/>
                <a:moveTo>
                  <a:pt x="4" y="6"/>
                </a:moveTo>
                <a:cubicBezTo>
                  <a:pt x="4" y="6"/>
                  <a:pt x="4" y="6"/>
                  <a:pt x="3" y="7"/>
                </a:cubicBezTo>
                <a:cubicBezTo>
                  <a:pt x="3" y="6"/>
                  <a:pt x="4" y="6"/>
                  <a:pt x="4" y="6"/>
                </a:cubicBezTo>
                <a:close/>
                <a:moveTo>
                  <a:pt x="1" y="1"/>
                </a:moveTo>
                <a:lnTo>
                  <a:pt x="0" y="3"/>
                </a:lnTo>
                <a:cubicBezTo>
                  <a:pt x="0" y="2"/>
                  <a:pt x="0" y="1"/>
                  <a:pt x="1" y="1"/>
                </a:cubicBezTo>
                <a:close/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lnTo>
                  <a:pt x="1" y="0"/>
                </a:lnTo>
                <a:lnTo>
                  <a:pt x="3" y="0"/>
                </a:lnTo>
                <a:close/>
                <a:moveTo>
                  <a:pt x="4" y="3"/>
                </a:moveTo>
                <a:cubicBezTo>
                  <a:pt x="4" y="3"/>
                  <a:pt x="4" y="1"/>
                  <a:pt x="3" y="0"/>
                </a:cubicBezTo>
                <a:cubicBezTo>
                  <a:pt x="4" y="1"/>
                  <a:pt x="4" y="1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72" name="Freeform 3578">
            <a:extLst>
              <a:ext uri="{FF2B5EF4-FFF2-40B4-BE49-F238E27FC236}">
                <a16:creationId xmlns:a16="http://schemas.microsoft.com/office/drawing/2014/main" id="{A17CCC7F-1255-2349-87BA-B6DD185C3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51250"/>
            <a:ext cx="3175" cy="3175"/>
          </a:xfrm>
          <a:custGeom>
            <a:avLst/>
            <a:gdLst>
              <a:gd name="T0" fmla="*/ 0 w 7"/>
              <a:gd name="T1" fmla="*/ 1361 h 7"/>
              <a:gd name="T2" fmla="*/ 1361 w 7"/>
              <a:gd name="T3" fmla="*/ 0 h 7"/>
              <a:gd name="T4" fmla="*/ 2721 w 7"/>
              <a:gd name="T5" fmla="*/ 1361 h 7"/>
              <a:gd name="T6" fmla="*/ 1361 w 7"/>
              <a:gd name="T7" fmla="*/ 2721 h 7"/>
              <a:gd name="T8" fmla="*/ 0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3"/>
                </a:moveTo>
                <a:cubicBezTo>
                  <a:pt x="0" y="0"/>
                  <a:pt x="0" y="0"/>
                  <a:pt x="3" y="0"/>
                </a:cubicBezTo>
                <a:cubicBezTo>
                  <a:pt x="4" y="0"/>
                  <a:pt x="6" y="0"/>
                  <a:pt x="6" y="3"/>
                </a:cubicBezTo>
                <a:cubicBezTo>
                  <a:pt x="6" y="6"/>
                  <a:pt x="4" y="6"/>
                  <a:pt x="3" y="6"/>
                </a:cubicBezTo>
                <a:cubicBezTo>
                  <a:pt x="0" y="6"/>
                  <a:pt x="0" y="6"/>
                  <a:pt x="0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73" name="Freeform 3579">
            <a:extLst>
              <a:ext uri="{FF2B5EF4-FFF2-40B4-BE49-F238E27FC236}">
                <a16:creationId xmlns:a16="http://schemas.microsoft.com/office/drawing/2014/main" id="{1D89EC19-3CA0-1D41-B35A-D1FC4F228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51250"/>
            <a:ext cx="3175" cy="3175"/>
          </a:xfrm>
          <a:custGeom>
            <a:avLst/>
            <a:gdLst>
              <a:gd name="T0" fmla="*/ 1191 w 8"/>
              <a:gd name="T1" fmla="*/ 2721 h 7"/>
              <a:gd name="T2" fmla="*/ 0 w 8"/>
              <a:gd name="T3" fmla="*/ 1361 h 7"/>
              <a:gd name="T4" fmla="*/ 2381 w 8"/>
              <a:gd name="T5" fmla="*/ 1361 h 7"/>
              <a:gd name="T6" fmla="*/ 1984 w 8"/>
              <a:gd name="T7" fmla="*/ 454 h 7"/>
              <a:gd name="T8" fmla="*/ 2778 w 8"/>
              <a:gd name="T9" fmla="*/ 1361 h 7"/>
              <a:gd name="T10" fmla="*/ 1191 w 8"/>
              <a:gd name="T11" fmla="*/ 2721 h 7"/>
              <a:gd name="T12" fmla="*/ 1984 w 8"/>
              <a:gd name="T13" fmla="*/ 454 h 7"/>
              <a:gd name="T14" fmla="*/ 0 w 8"/>
              <a:gd name="T15" fmla="*/ 1361 h 7"/>
              <a:gd name="T16" fmla="*/ 1191 w 8"/>
              <a:gd name="T17" fmla="*/ 0 h 7"/>
              <a:gd name="T18" fmla="*/ 1984 w 8"/>
              <a:gd name="T19" fmla="*/ 454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7">
                <a:moveTo>
                  <a:pt x="3" y="6"/>
                </a:moveTo>
                <a:cubicBezTo>
                  <a:pt x="0" y="6"/>
                  <a:pt x="0" y="6"/>
                  <a:pt x="0" y="3"/>
                </a:cubicBezTo>
                <a:cubicBezTo>
                  <a:pt x="0" y="6"/>
                  <a:pt x="6" y="6"/>
                  <a:pt x="6" y="3"/>
                </a:cubicBezTo>
                <a:cubicBezTo>
                  <a:pt x="6" y="2"/>
                  <a:pt x="6" y="1"/>
                  <a:pt x="5" y="1"/>
                </a:cubicBezTo>
                <a:cubicBezTo>
                  <a:pt x="7" y="1"/>
                  <a:pt x="7" y="2"/>
                  <a:pt x="7" y="3"/>
                </a:cubicBezTo>
                <a:cubicBezTo>
                  <a:pt x="7" y="6"/>
                  <a:pt x="4" y="6"/>
                  <a:pt x="3" y="6"/>
                </a:cubicBezTo>
                <a:close/>
                <a:moveTo>
                  <a:pt x="5" y="1"/>
                </a:moveTo>
                <a:cubicBezTo>
                  <a:pt x="3" y="0"/>
                  <a:pt x="0" y="1"/>
                  <a:pt x="0" y="3"/>
                </a:cubicBezTo>
                <a:cubicBezTo>
                  <a:pt x="0" y="0"/>
                  <a:pt x="0" y="0"/>
                  <a:pt x="3" y="0"/>
                </a:cubicBezTo>
                <a:cubicBezTo>
                  <a:pt x="4" y="0"/>
                  <a:pt x="5" y="0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74" name="Freeform 3580">
            <a:extLst>
              <a:ext uri="{FF2B5EF4-FFF2-40B4-BE49-F238E27FC236}">
                <a16:creationId xmlns:a16="http://schemas.microsoft.com/office/drawing/2014/main" id="{89B7B9D9-D774-C043-9563-2F9D35F76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51250"/>
            <a:ext cx="3175" cy="3175"/>
          </a:xfrm>
          <a:custGeom>
            <a:avLst/>
            <a:gdLst>
              <a:gd name="T0" fmla="*/ 2721 w 7"/>
              <a:gd name="T1" fmla="*/ 1361 h 7"/>
              <a:gd name="T2" fmla="*/ 1361 w 7"/>
              <a:gd name="T3" fmla="*/ 2721 h 7"/>
              <a:gd name="T4" fmla="*/ 0 w 7"/>
              <a:gd name="T5" fmla="*/ 1361 h 7"/>
              <a:gd name="T6" fmla="*/ 1361 w 7"/>
              <a:gd name="T7" fmla="*/ 0 h 7"/>
              <a:gd name="T8" fmla="*/ 2721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6"/>
                  <a:pt x="6" y="6"/>
                  <a:pt x="3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0"/>
                  <a:pt x="3" y="0"/>
                </a:cubicBezTo>
                <a:cubicBezTo>
                  <a:pt x="6" y="0"/>
                  <a:pt x="6" y="3"/>
                  <a:pt x="6" y="3"/>
                </a:cubicBezTo>
              </a:path>
            </a:pathLst>
          </a:custGeom>
          <a:solidFill>
            <a:srgbClr val="E1E2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75" name="Freeform 3581">
            <a:extLst>
              <a:ext uri="{FF2B5EF4-FFF2-40B4-BE49-F238E27FC236}">
                <a16:creationId xmlns:a16="http://schemas.microsoft.com/office/drawing/2014/main" id="{F7AE0832-B807-934C-9227-38E766AF0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51250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454 w 7"/>
              <a:gd name="T5" fmla="*/ 454 h 7"/>
              <a:gd name="T6" fmla="*/ 0 w 7"/>
              <a:gd name="T7" fmla="*/ 1361 h 7"/>
              <a:gd name="T8" fmla="*/ 2721 w 7"/>
              <a:gd name="T9" fmla="*/ 1361 h 7"/>
              <a:gd name="T10" fmla="*/ 1361 w 7"/>
              <a:gd name="T11" fmla="*/ 2721 h 7"/>
              <a:gd name="T12" fmla="*/ 2721 w 7"/>
              <a:gd name="T13" fmla="*/ 1361 h 7"/>
              <a:gd name="T14" fmla="*/ 2721 w 7"/>
              <a:gd name="T15" fmla="*/ 907 h 7"/>
              <a:gd name="T16" fmla="*/ 2721 w 7"/>
              <a:gd name="T17" fmla="*/ 907 h 7"/>
              <a:gd name="T18" fmla="*/ 2721 w 7"/>
              <a:gd name="T19" fmla="*/ 907 h 7"/>
              <a:gd name="T20" fmla="*/ 2721 w 7"/>
              <a:gd name="T21" fmla="*/ 1361 h 7"/>
              <a:gd name="T22" fmla="*/ 1361 w 7"/>
              <a:gd name="T23" fmla="*/ 0 h 7"/>
              <a:gd name="T24" fmla="*/ 2721 w 7"/>
              <a:gd name="T25" fmla="*/ 907 h 7"/>
              <a:gd name="T26" fmla="*/ 454 w 7"/>
              <a:gd name="T27" fmla="*/ 454 h 7"/>
              <a:gd name="T28" fmla="*/ 1361 w 7"/>
              <a:gd name="T29" fmla="*/ 0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1" y="6"/>
                  <a:pt x="0" y="6"/>
                  <a:pt x="0" y="3"/>
                </a:cubicBezTo>
                <a:cubicBezTo>
                  <a:pt x="0" y="2"/>
                  <a:pt x="0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6"/>
                  <a:pt x="6" y="6"/>
                  <a:pt x="6" y="3"/>
                </a:cubicBezTo>
                <a:cubicBezTo>
                  <a:pt x="6" y="6"/>
                  <a:pt x="6" y="6"/>
                  <a:pt x="3" y="6"/>
                </a:cubicBezTo>
                <a:close/>
                <a:moveTo>
                  <a:pt x="6" y="3"/>
                </a:move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3"/>
                  <a:pt x="6" y="3"/>
                </a:cubicBezTo>
                <a:close/>
                <a:moveTo>
                  <a:pt x="3" y="0"/>
                </a:moveTo>
                <a:cubicBezTo>
                  <a:pt x="6" y="0"/>
                  <a:pt x="6" y="2"/>
                  <a:pt x="6" y="2"/>
                </a:cubicBezTo>
                <a:cubicBezTo>
                  <a:pt x="6" y="0"/>
                  <a:pt x="3" y="0"/>
                  <a:pt x="1" y="1"/>
                </a:cubicBezTo>
                <a:cubicBezTo>
                  <a:pt x="1" y="0"/>
                  <a:pt x="2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76" name="Freeform 3582">
            <a:extLst>
              <a:ext uri="{FF2B5EF4-FFF2-40B4-BE49-F238E27FC236}">
                <a16:creationId xmlns:a16="http://schemas.microsoft.com/office/drawing/2014/main" id="{316E0D86-BEB9-D647-A349-D16388C1C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63950"/>
            <a:ext cx="100013" cy="84138"/>
          </a:xfrm>
          <a:custGeom>
            <a:avLst/>
            <a:gdLst>
              <a:gd name="T0" fmla="*/ 46745 w 276"/>
              <a:gd name="T1" fmla="*/ 83775 h 232"/>
              <a:gd name="T2" fmla="*/ 27540 w 276"/>
              <a:gd name="T3" fmla="*/ 1088 h 232"/>
              <a:gd name="T4" fmla="*/ 42397 w 276"/>
              <a:gd name="T5" fmla="*/ 3264 h 232"/>
              <a:gd name="T6" fmla="*/ 46745 w 276"/>
              <a:gd name="T7" fmla="*/ 4352 h 232"/>
              <a:gd name="T8" fmla="*/ 51456 w 276"/>
              <a:gd name="T9" fmla="*/ 3264 h 232"/>
              <a:gd name="T10" fmla="*/ 67762 w 276"/>
              <a:gd name="T11" fmla="*/ 2176 h 232"/>
              <a:gd name="T12" fmla="*/ 46745 w 276"/>
              <a:gd name="T13" fmla="*/ 83775 h 2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6" h="232">
                <a:moveTo>
                  <a:pt x="129" y="231"/>
                </a:moveTo>
                <a:cubicBezTo>
                  <a:pt x="46" y="164"/>
                  <a:pt x="0" y="52"/>
                  <a:pt x="76" y="3"/>
                </a:cubicBezTo>
                <a:cubicBezTo>
                  <a:pt x="93" y="0"/>
                  <a:pt x="103" y="0"/>
                  <a:pt x="117" y="9"/>
                </a:cubicBezTo>
                <a:cubicBezTo>
                  <a:pt x="123" y="6"/>
                  <a:pt x="128" y="9"/>
                  <a:pt x="129" y="12"/>
                </a:cubicBezTo>
                <a:cubicBezTo>
                  <a:pt x="134" y="9"/>
                  <a:pt x="137" y="9"/>
                  <a:pt x="142" y="9"/>
                </a:cubicBezTo>
                <a:cubicBezTo>
                  <a:pt x="152" y="3"/>
                  <a:pt x="172" y="0"/>
                  <a:pt x="187" y="6"/>
                </a:cubicBezTo>
                <a:cubicBezTo>
                  <a:pt x="275" y="64"/>
                  <a:pt x="201" y="173"/>
                  <a:pt x="129" y="231"/>
                </a:cubicBezTo>
              </a:path>
            </a:pathLst>
          </a:custGeom>
          <a:solidFill>
            <a:srgbClr val="E1C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77" name="Freeform 3583">
            <a:extLst>
              <a:ext uri="{FF2B5EF4-FFF2-40B4-BE49-F238E27FC236}">
                <a16:creationId xmlns:a16="http://schemas.microsoft.com/office/drawing/2014/main" id="{A039959C-0E3A-AF48-8E79-43F891769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2075" y="3663950"/>
            <a:ext cx="71438" cy="84138"/>
          </a:xfrm>
          <a:custGeom>
            <a:avLst/>
            <a:gdLst>
              <a:gd name="T0" fmla="*/ 34087 w 197"/>
              <a:gd name="T1" fmla="*/ 83775 h 232"/>
              <a:gd name="T2" fmla="*/ 725 w 197"/>
              <a:gd name="T3" fmla="*/ 26474 h 232"/>
              <a:gd name="T4" fmla="*/ 14868 w 197"/>
              <a:gd name="T5" fmla="*/ 1088 h 232"/>
              <a:gd name="T6" fmla="*/ 29736 w 197"/>
              <a:gd name="T7" fmla="*/ 3264 h 232"/>
              <a:gd name="T8" fmla="*/ 21033 w 197"/>
              <a:gd name="T9" fmla="*/ 1088 h 232"/>
              <a:gd name="T10" fmla="*/ 14868 w 197"/>
              <a:gd name="T11" fmla="*/ 2176 h 232"/>
              <a:gd name="T12" fmla="*/ 1088 w 197"/>
              <a:gd name="T13" fmla="*/ 26474 h 232"/>
              <a:gd name="T14" fmla="*/ 34087 w 197"/>
              <a:gd name="T15" fmla="*/ 82687 h 232"/>
              <a:gd name="T16" fmla="*/ 68900 w 197"/>
              <a:gd name="T17" fmla="*/ 26474 h 232"/>
              <a:gd name="T18" fmla="*/ 55120 w 197"/>
              <a:gd name="T19" fmla="*/ 2176 h 232"/>
              <a:gd name="T20" fmla="*/ 48592 w 197"/>
              <a:gd name="T21" fmla="*/ 2176 h 232"/>
              <a:gd name="T22" fmla="*/ 39164 w 197"/>
              <a:gd name="T23" fmla="*/ 3264 h 232"/>
              <a:gd name="T24" fmla="*/ 38801 w 197"/>
              <a:gd name="T25" fmla="*/ 3264 h 232"/>
              <a:gd name="T26" fmla="*/ 34812 w 197"/>
              <a:gd name="T27" fmla="*/ 4352 h 232"/>
              <a:gd name="T28" fmla="*/ 34087 w 197"/>
              <a:gd name="T29" fmla="*/ 5440 h 232"/>
              <a:gd name="T30" fmla="*/ 34087 w 197"/>
              <a:gd name="T31" fmla="*/ 4352 h 232"/>
              <a:gd name="T32" fmla="*/ 29736 w 197"/>
              <a:gd name="T33" fmla="*/ 3264 h 232"/>
              <a:gd name="T34" fmla="*/ 29736 w 197"/>
              <a:gd name="T35" fmla="*/ 3264 h 232"/>
              <a:gd name="T36" fmla="*/ 31549 w 197"/>
              <a:gd name="T37" fmla="*/ 2176 h 232"/>
              <a:gd name="T38" fmla="*/ 34087 w 197"/>
              <a:gd name="T39" fmla="*/ 3264 h 232"/>
              <a:gd name="T40" fmla="*/ 38801 w 197"/>
              <a:gd name="T41" fmla="*/ 3264 h 232"/>
              <a:gd name="T42" fmla="*/ 55120 w 197"/>
              <a:gd name="T43" fmla="*/ 1088 h 232"/>
              <a:gd name="T44" fmla="*/ 69987 w 197"/>
              <a:gd name="T45" fmla="*/ 26474 h 232"/>
              <a:gd name="T46" fmla="*/ 34087 w 197"/>
              <a:gd name="T47" fmla="*/ 83775 h 2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7" h="232">
                <a:moveTo>
                  <a:pt x="94" y="231"/>
                </a:moveTo>
                <a:cubicBezTo>
                  <a:pt x="38" y="188"/>
                  <a:pt x="0" y="121"/>
                  <a:pt x="2" y="73"/>
                </a:cubicBezTo>
                <a:cubicBezTo>
                  <a:pt x="2" y="43"/>
                  <a:pt x="16" y="18"/>
                  <a:pt x="41" y="3"/>
                </a:cubicBezTo>
                <a:cubicBezTo>
                  <a:pt x="58" y="0"/>
                  <a:pt x="68" y="0"/>
                  <a:pt x="82" y="9"/>
                </a:cubicBezTo>
                <a:cubicBezTo>
                  <a:pt x="73" y="6"/>
                  <a:pt x="67" y="3"/>
                  <a:pt x="58" y="3"/>
                </a:cubicBezTo>
                <a:cubicBezTo>
                  <a:pt x="52" y="3"/>
                  <a:pt x="47" y="3"/>
                  <a:pt x="41" y="6"/>
                </a:cubicBezTo>
                <a:cubicBezTo>
                  <a:pt x="18" y="21"/>
                  <a:pt x="5" y="43"/>
                  <a:pt x="3" y="73"/>
                </a:cubicBezTo>
                <a:cubicBezTo>
                  <a:pt x="2" y="118"/>
                  <a:pt x="40" y="185"/>
                  <a:pt x="94" y="228"/>
                </a:cubicBezTo>
                <a:cubicBezTo>
                  <a:pt x="144" y="188"/>
                  <a:pt x="191" y="125"/>
                  <a:pt x="190" y="73"/>
                </a:cubicBezTo>
                <a:cubicBezTo>
                  <a:pt x="188" y="46"/>
                  <a:pt x="176" y="21"/>
                  <a:pt x="152" y="6"/>
                </a:cubicBezTo>
                <a:lnTo>
                  <a:pt x="134" y="6"/>
                </a:lnTo>
                <a:cubicBezTo>
                  <a:pt x="123" y="6"/>
                  <a:pt x="112" y="6"/>
                  <a:pt x="108" y="9"/>
                </a:cubicBezTo>
                <a:lnTo>
                  <a:pt x="107" y="9"/>
                </a:lnTo>
                <a:cubicBezTo>
                  <a:pt x="102" y="9"/>
                  <a:pt x="100" y="9"/>
                  <a:pt x="96" y="12"/>
                </a:cubicBezTo>
                <a:lnTo>
                  <a:pt x="94" y="15"/>
                </a:lnTo>
                <a:lnTo>
                  <a:pt x="94" y="12"/>
                </a:lnTo>
                <a:cubicBezTo>
                  <a:pt x="91" y="9"/>
                  <a:pt x="88" y="9"/>
                  <a:pt x="82" y="9"/>
                </a:cubicBezTo>
                <a:cubicBezTo>
                  <a:pt x="84" y="6"/>
                  <a:pt x="85" y="6"/>
                  <a:pt x="87" y="6"/>
                </a:cubicBezTo>
                <a:cubicBezTo>
                  <a:pt x="91" y="6"/>
                  <a:pt x="94" y="9"/>
                  <a:pt x="94" y="9"/>
                </a:cubicBezTo>
                <a:cubicBezTo>
                  <a:pt x="99" y="6"/>
                  <a:pt x="102" y="6"/>
                  <a:pt x="107" y="9"/>
                </a:cubicBezTo>
                <a:cubicBezTo>
                  <a:pt x="116" y="3"/>
                  <a:pt x="137" y="0"/>
                  <a:pt x="152" y="3"/>
                </a:cubicBezTo>
                <a:cubicBezTo>
                  <a:pt x="178" y="21"/>
                  <a:pt x="191" y="46"/>
                  <a:pt x="193" y="73"/>
                </a:cubicBezTo>
                <a:cubicBezTo>
                  <a:pt x="196" y="127"/>
                  <a:pt x="147" y="191"/>
                  <a:pt x="94" y="231"/>
                </a:cubicBezTo>
              </a:path>
            </a:pathLst>
          </a:custGeom>
          <a:solidFill>
            <a:srgbClr val="796D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78" name="Freeform 3584">
            <a:extLst>
              <a:ext uri="{FF2B5EF4-FFF2-40B4-BE49-F238E27FC236}">
                <a16:creationId xmlns:a16="http://schemas.microsoft.com/office/drawing/2014/main" id="{2B0977D9-8FFF-8B45-B574-87DEC46DA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9863" y="3678238"/>
            <a:ext cx="12700" cy="23812"/>
          </a:xfrm>
          <a:custGeom>
            <a:avLst/>
            <a:gdLst>
              <a:gd name="T0" fmla="*/ 3266 w 35"/>
              <a:gd name="T1" fmla="*/ 22411 h 68"/>
              <a:gd name="T2" fmla="*/ 2177 w 35"/>
              <a:gd name="T3" fmla="*/ 17159 h 68"/>
              <a:gd name="T4" fmla="*/ 3266 w 35"/>
              <a:gd name="T5" fmla="*/ 12957 h 68"/>
              <a:gd name="T6" fmla="*/ 5443 w 35"/>
              <a:gd name="T7" fmla="*/ 7704 h 68"/>
              <a:gd name="T8" fmla="*/ 6894 w 35"/>
              <a:gd name="T9" fmla="*/ 2451 h 68"/>
              <a:gd name="T10" fmla="*/ 11611 w 35"/>
              <a:gd name="T11" fmla="*/ 3502 h 68"/>
              <a:gd name="T12" fmla="*/ 11611 w 35"/>
              <a:gd name="T13" fmla="*/ 8754 h 68"/>
              <a:gd name="T14" fmla="*/ 10886 w 35"/>
              <a:gd name="T15" fmla="*/ 11906 h 68"/>
              <a:gd name="T16" fmla="*/ 9071 w 35"/>
              <a:gd name="T17" fmla="*/ 15058 h 68"/>
              <a:gd name="T18" fmla="*/ 5806 w 35"/>
              <a:gd name="T19" fmla="*/ 19260 h 68"/>
              <a:gd name="T20" fmla="*/ 3266 w 35"/>
              <a:gd name="T21" fmla="*/ 22411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" h="68">
                <a:moveTo>
                  <a:pt x="9" y="64"/>
                </a:moveTo>
                <a:cubicBezTo>
                  <a:pt x="9" y="67"/>
                  <a:pt x="3" y="49"/>
                  <a:pt x="6" y="49"/>
                </a:cubicBezTo>
                <a:cubicBezTo>
                  <a:pt x="6" y="49"/>
                  <a:pt x="0" y="37"/>
                  <a:pt x="9" y="37"/>
                </a:cubicBezTo>
                <a:cubicBezTo>
                  <a:pt x="9" y="31"/>
                  <a:pt x="9" y="22"/>
                  <a:pt x="15" y="22"/>
                </a:cubicBezTo>
                <a:cubicBezTo>
                  <a:pt x="13" y="16"/>
                  <a:pt x="15" y="10"/>
                  <a:pt x="19" y="7"/>
                </a:cubicBezTo>
                <a:cubicBezTo>
                  <a:pt x="25" y="0"/>
                  <a:pt x="32" y="0"/>
                  <a:pt x="32" y="10"/>
                </a:cubicBezTo>
                <a:cubicBezTo>
                  <a:pt x="34" y="13"/>
                  <a:pt x="32" y="25"/>
                  <a:pt x="32" y="25"/>
                </a:cubicBezTo>
                <a:cubicBezTo>
                  <a:pt x="33" y="25"/>
                  <a:pt x="34" y="31"/>
                  <a:pt x="30" y="34"/>
                </a:cubicBezTo>
                <a:cubicBezTo>
                  <a:pt x="30" y="34"/>
                  <a:pt x="32" y="43"/>
                  <a:pt x="25" y="43"/>
                </a:cubicBezTo>
                <a:cubicBezTo>
                  <a:pt x="25" y="43"/>
                  <a:pt x="24" y="49"/>
                  <a:pt x="16" y="55"/>
                </a:cubicBezTo>
                <a:lnTo>
                  <a:pt x="9" y="64"/>
                </a:lnTo>
              </a:path>
            </a:pathLst>
          </a:custGeom>
          <a:solidFill>
            <a:srgbClr val="6FD6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79" name="Freeform 3585">
            <a:extLst>
              <a:ext uri="{FF2B5EF4-FFF2-40B4-BE49-F238E27FC236}">
                <a16:creationId xmlns:a16="http://schemas.microsoft.com/office/drawing/2014/main" id="{0E1ED6C1-3ECE-CB43-AF42-09432AE84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0" y="3678238"/>
            <a:ext cx="12700" cy="23812"/>
          </a:xfrm>
          <a:custGeom>
            <a:avLst/>
            <a:gdLst>
              <a:gd name="T0" fmla="*/ 2988 w 34"/>
              <a:gd name="T1" fmla="*/ 23462 h 68"/>
              <a:gd name="T2" fmla="*/ 1121 w 34"/>
              <a:gd name="T3" fmla="*/ 20310 h 68"/>
              <a:gd name="T4" fmla="*/ 1121 w 34"/>
              <a:gd name="T5" fmla="*/ 17159 h 68"/>
              <a:gd name="T6" fmla="*/ 1121 w 34"/>
              <a:gd name="T7" fmla="*/ 12957 h 68"/>
              <a:gd name="T8" fmla="*/ 2988 w 34"/>
              <a:gd name="T9" fmla="*/ 11906 h 68"/>
              <a:gd name="T10" fmla="*/ 2988 w 34"/>
              <a:gd name="T11" fmla="*/ 7704 h 68"/>
              <a:gd name="T12" fmla="*/ 4482 w 34"/>
              <a:gd name="T13" fmla="*/ 6653 h 68"/>
              <a:gd name="T14" fmla="*/ 4482 w 34"/>
              <a:gd name="T15" fmla="*/ 4552 h 68"/>
              <a:gd name="T16" fmla="*/ 7097 w 34"/>
              <a:gd name="T17" fmla="*/ 2451 h 68"/>
              <a:gd name="T18" fmla="*/ 10832 w 34"/>
              <a:gd name="T19" fmla="*/ 1401 h 68"/>
              <a:gd name="T20" fmla="*/ 11953 w 34"/>
              <a:gd name="T21" fmla="*/ 3502 h 68"/>
              <a:gd name="T22" fmla="*/ 12326 w 34"/>
              <a:gd name="T23" fmla="*/ 8754 h 68"/>
              <a:gd name="T24" fmla="*/ 11579 w 34"/>
              <a:gd name="T25" fmla="*/ 11906 h 68"/>
              <a:gd name="T26" fmla="*/ 8965 w 34"/>
              <a:gd name="T27" fmla="*/ 16108 h 68"/>
              <a:gd name="T28" fmla="*/ 6350 w 34"/>
              <a:gd name="T29" fmla="*/ 19260 h 68"/>
              <a:gd name="T30" fmla="*/ 2988 w 34"/>
              <a:gd name="T31" fmla="*/ 23462 h 68"/>
              <a:gd name="T32" fmla="*/ 2988 w 34"/>
              <a:gd name="T33" fmla="*/ 14007 h 68"/>
              <a:gd name="T34" fmla="*/ 2241 w 34"/>
              <a:gd name="T35" fmla="*/ 14007 h 68"/>
              <a:gd name="T36" fmla="*/ 1868 w 34"/>
              <a:gd name="T37" fmla="*/ 16108 h 68"/>
              <a:gd name="T38" fmla="*/ 2241 w 34"/>
              <a:gd name="T39" fmla="*/ 17159 h 68"/>
              <a:gd name="T40" fmla="*/ 2988 w 34"/>
              <a:gd name="T41" fmla="*/ 21361 h 68"/>
              <a:gd name="T42" fmla="*/ 5603 w 34"/>
              <a:gd name="T43" fmla="*/ 18209 h 68"/>
              <a:gd name="T44" fmla="*/ 8591 w 34"/>
              <a:gd name="T45" fmla="*/ 15058 h 68"/>
              <a:gd name="T46" fmla="*/ 8965 w 34"/>
              <a:gd name="T47" fmla="*/ 15058 h 68"/>
              <a:gd name="T48" fmla="*/ 10459 w 34"/>
              <a:gd name="T49" fmla="*/ 11906 h 68"/>
              <a:gd name="T50" fmla="*/ 10459 w 34"/>
              <a:gd name="T51" fmla="*/ 11906 h 68"/>
              <a:gd name="T52" fmla="*/ 11579 w 34"/>
              <a:gd name="T53" fmla="*/ 8754 h 68"/>
              <a:gd name="T54" fmla="*/ 11579 w 34"/>
              <a:gd name="T55" fmla="*/ 7704 h 68"/>
              <a:gd name="T56" fmla="*/ 11579 w 34"/>
              <a:gd name="T57" fmla="*/ 4552 h 68"/>
              <a:gd name="T58" fmla="*/ 10832 w 34"/>
              <a:gd name="T59" fmla="*/ 3502 h 68"/>
              <a:gd name="T60" fmla="*/ 10459 w 34"/>
              <a:gd name="T61" fmla="*/ 2451 h 68"/>
              <a:gd name="T62" fmla="*/ 7471 w 34"/>
              <a:gd name="T63" fmla="*/ 3502 h 68"/>
              <a:gd name="T64" fmla="*/ 5603 w 34"/>
              <a:gd name="T65" fmla="*/ 4552 h 68"/>
              <a:gd name="T66" fmla="*/ 5603 w 34"/>
              <a:gd name="T67" fmla="*/ 6653 h 68"/>
              <a:gd name="T68" fmla="*/ 5603 w 34"/>
              <a:gd name="T69" fmla="*/ 7704 h 68"/>
              <a:gd name="T70" fmla="*/ 5229 w 34"/>
              <a:gd name="T71" fmla="*/ 7704 h 68"/>
              <a:gd name="T72" fmla="*/ 4109 w 34"/>
              <a:gd name="T73" fmla="*/ 8754 h 68"/>
              <a:gd name="T74" fmla="*/ 3362 w 34"/>
              <a:gd name="T75" fmla="*/ 12957 h 68"/>
              <a:gd name="T76" fmla="*/ 3362 w 34"/>
              <a:gd name="T77" fmla="*/ 12957 h 68"/>
              <a:gd name="T78" fmla="*/ 2988 w 34"/>
              <a:gd name="T79" fmla="*/ 14007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4" h="68">
                <a:moveTo>
                  <a:pt x="8" y="67"/>
                </a:moveTo>
                <a:cubicBezTo>
                  <a:pt x="8" y="67"/>
                  <a:pt x="6" y="67"/>
                  <a:pt x="3" y="58"/>
                </a:cubicBezTo>
                <a:cubicBezTo>
                  <a:pt x="2" y="52"/>
                  <a:pt x="2" y="49"/>
                  <a:pt x="3" y="49"/>
                </a:cubicBezTo>
                <a:cubicBezTo>
                  <a:pt x="2" y="46"/>
                  <a:pt x="0" y="40"/>
                  <a:pt x="3" y="37"/>
                </a:cubicBezTo>
                <a:cubicBezTo>
                  <a:pt x="5" y="37"/>
                  <a:pt x="6" y="34"/>
                  <a:pt x="8" y="34"/>
                </a:cubicBezTo>
                <a:cubicBezTo>
                  <a:pt x="6" y="31"/>
                  <a:pt x="6" y="25"/>
                  <a:pt x="8" y="22"/>
                </a:cubicBezTo>
                <a:cubicBezTo>
                  <a:pt x="9" y="22"/>
                  <a:pt x="11" y="19"/>
                  <a:pt x="12" y="19"/>
                </a:cubicBezTo>
                <a:cubicBezTo>
                  <a:pt x="11" y="16"/>
                  <a:pt x="11" y="13"/>
                  <a:pt x="12" y="13"/>
                </a:cubicBezTo>
                <a:cubicBezTo>
                  <a:pt x="14" y="10"/>
                  <a:pt x="15" y="7"/>
                  <a:pt x="19" y="7"/>
                </a:cubicBezTo>
                <a:cubicBezTo>
                  <a:pt x="21" y="4"/>
                  <a:pt x="26" y="0"/>
                  <a:pt x="29" y="4"/>
                </a:cubicBezTo>
                <a:cubicBezTo>
                  <a:pt x="31" y="7"/>
                  <a:pt x="32" y="7"/>
                  <a:pt x="32" y="10"/>
                </a:cubicBezTo>
                <a:cubicBezTo>
                  <a:pt x="33" y="13"/>
                  <a:pt x="33" y="19"/>
                  <a:pt x="33" y="25"/>
                </a:cubicBezTo>
                <a:cubicBezTo>
                  <a:pt x="33" y="28"/>
                  <a:pt x="33" y="34"/>
                  <a:pt x="31" y="34"/>
                </a:cubicBezTo>
                <a:cubicBezTo>
                  <a:pt x="31" y="37"/>
                  <a:pt x="31" y="43"/>
                  <a:pt x="24" y="46"/>
                </a:cubicBezTo>
                <a:cubicBezTo>
                  <a:pt x="24" y="46"/>
                  <a:pt x="23" y="52"/>
                  <a:pt x="17" y="55"/>
                </a:cubicBezTo>
                <a:cubicBezTo>
                  <a:pt x="15" y="58"/>
                  <a:pt x="8" y="67"/>
                  <a:pt x="8" y="67"/>
                </a:cubicBezTo>
                <a:close/>
                <a:moveTo>
                  <a:pt x="8" y="40"/>
                </a:moveTo>
                <a:lnTo>
                  <a:pt x="6" y="40"/>
                </a:lnTo>
                <a:cubicBezTo>
                  <a:pt x="5" y="43"/>
                  <a:pt x="5" y="46"/>
                  <a:pt x="5" y="46"/>
                </a:cubicBezTo>
                <a:lnTo>
                  <a:pt x="6" y="49"/>
                </a:lnTo>
                <a:cubicBezTo>
                  <a:pt x="5" y="52"/>
                  <a:pt x="6" y="58"/>
                  <a:pt x="8" y="61"/>
                </a:cubicBezTo>
                <a:cubicBezTo>
                  <a:pt x="14" y="52"/>
                  <a:pt x="14" y="52"/>
                  <a:pt x="15" y="52"/>
                </a:cubicBezTo>
                <a:cubicBezTo>
                  <a:pt x="21" y="49"/>
                  <a:pt x="23" y="43"/>
                  <a:pt x="23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8" y="40"/>
                  <a:pt x="28" y="37"/>
                  <a:pt x="28" y="34"/>
                </a:cubicBezTo>
                <a:cubicBezTo>
                  <a:pt x="31" y="31"/>
                  <a:pt x="31" y="28"/>
                  <a:pt x="31" y="25"/>
                </a:cubicBezTo>
                <a:cubicBezTo>
                  <a:pt x="31" y="25"/>
                  <a:pt x="31" y="25"/>
                  <a:pt x="31" y="22"/>
                </a:cubicBezTo>
                <a:cubicBezTo>
                  <a:pt x="32" y="16"/>
                  <a:pt x="31" y="13"/>
                  <a:pt x="31" y="13"/>
                </a:cubicBezTo>
                <a:cubicBezTo>
                  <a:pt x="29" y="13"/>
                  <a:pt x="29" y="13"/>
                  <a:pt x="29" y="10"/>
                </a:cubicBezTo>
                <a:cubicBezTo>
                  <a:pt x="29" y="7"/>
                  <a:pt x="28" y="7"/>
                  <a:pt x="28" y="7"/>
                </a:cubicBezTo>
                <a:cubicBezTo>
                  <a:pt x="24" y="7"/>
                  <a:pt x="23" y="7"/>
                  <a:pt x="20" y="10"/>
                </a:cubicBezTo>
                <a:cubicBezTo>
                  <a:pt x="17" y="10"/>
                  <a:pt x="17" y="13"/>
                  <a:pt x="15" y="13"/>
                </a:cubicBezTo>
                <a:cubicBezTo>
                  <a:pt x="15" y="16"/>
                  <a:pt x="15" y="19"/>
                  <a:pt x="15" y="19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2"/>
                  <a:pt x="11" y="22"/>
                  <a:pt x="11" y="25"/>
                </a:cubicBezTo>
                <a:cubicBezTo>
                  <a:pt x="8" y="28"/>
                  <a:pt x="8" y="34"/>
                  <a:pt x="9" y="37"/>
                </a:cubicBezTo>
                <a:cubicBezTo>
                  <a:pt x="9" y="37"/>
                  <a:pt x="9" y="40"/>
                  <a:pt x="8" y="40"/>
                </a:cubicBezTo>
                <a:close/>
              </a:path>
            </a:pathLst>
          </a:custGeom>
          <a:solidFill>
            <a:srgbClr val="539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" name="Freeform 3586">
            <a:extLst>
              <a:ext uri="{FF2B5EF4-FFF2-40B4-BE49-F238E27FC236}">
                <a16:creationId xmlns:a16="http://schemas.microsoft.com/office/drawing/2014/main" id="{36FC2D2D-836E-7440-A427-9A6DDF5BB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3727450"/>
            <a:ext cx="30162" cy="17463"/>
          </a:xfrm>
          <a:custGeom>
            <a:avLst/>
            <a:gdLst>
              <a:gd name="T0" fmla="*/ 0 w 83"/>
              <a:gd name="T1" fmla="*/ 10032 h 47"/>
              <a:gd name="T2" fmla="*/ 7631 w 83"/>
              <a:gd name="T3" fmla="*/ 2229 h 47"/>
              <a:gd name="T4" fmla="*/ 13809 w 83"/>
              <a:gd name="T5" fmla="*/ 2229 h 47"/>
              <a:gd name="T6" fmla="*/ 19260 w 83"/>
              <a:gd name="T7" fmla="*/ 2229 h 47"/>
              <a:gd name="T8" fmla="*/ 22894 w 83"/>
              <a:gd name="T9" fmla="*/ 2229 h 47"/>
              <a:gd name="T10" fmla="*/ 26891 w 83"/>
              <a:gd name="T11" fmla="*/ 2229 h 47"/>
              <a:gd name="T12" fmla="*/ 25801 w 83"/>
              <a:gd name="T13" fmla="*/ 7803 h 47"/>
              <a:gd name="T14" fmla="*/ 26891 w 83"/>
              <a:gd name="T15" fmla="*/ 11518 h 47"/>
              <a:gd name="T16" fmla="*/ 23621 w 83"/>
              <a:gd name="T17" fmla="*/ 13747 h 47"/>
              <a:gd name="T18" fmla="*/ 19623 w 83"/>
              <a:gd name="T19" fmla="*/ 14862 h 47"/>
              <a:gd name="T20" fmla="*/ 13082 w 83"/>
              <a:gd name="T21" fmla="*/ 14862 h 47"/>
              <a:gd name="T22" fmla="*/ 8722 w 83"/>
              <a:gd name="T23" fmla="*/ 13747 h 47"/>
              <a:gd name="T24" fmla="*/ 3997 w 83"/>
              <a:gd name="T25" fmla="*/ 13747 h 47"/>
              <a:gd name="T26" fmla="*/ 2180 w 83"/>
              <a:gd name="T27" fmla="*/ 11518 h 47"/>
              <a:gd name="T28" fmla="*/ 0 w 83"/>
              <a:gd name="T29" fmla="*/ 10032 h 4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47">
                <a:moveTo>
                  <a:pt x="0" y="27"/>
                </a:moveTo>
                <a:cubicBezTo>
                  <a:pt x="7" y="21"/>
                  <a:pt x="15" y="12"/>
                  <a:pt x="21" y="6"/>
                </a:cubicBezTo>
                <a:cubicBezTo>
                  <a:pt x="28" y="0"/>
                  <a:pt x="33" y="0"/>
                  <a:pt x="38" y="6"/>
                </a:cubicBezTo>
                <a:cubicBezTo>
                  <a:pt x="41" y="0"/>
                  <a:pt x="50" y="0"/>
                  <a:pt x="53" y="6"/>
                </a:cubicBezTo>
                <a:cubicBezTo>
                  <a:pt x="57" y="0"/>
                  <a:pt x="62" y="0"/>
                  <a:pt x="63" y="6"/>
                </a:cubicBezTo>
                <a:cubicBezTo>
                  <a:pt x="66" y="3"/>
                  <a:pt x="71" y="0"/>
                  <a:pt x="74" y="6"/>
                </a:cubicBezTo>
                <a:cubicBezTo>
                  <a:pt x="82" y="6"/>
                  <a:pt x="77" y="15"/>
                  <a:pt x="71" y="21"/>
                </a:cubicBezTo>
                <a:cubicBezTo>
                  <a:pt x="78" y="24"/>
                  <a:pt x="80" y="31"/>
                  <a:pt x="74" y="31"/>
                </a:cubicBezTo>
                <a:cubicBezTo>
                  <a:pt x="71" y="37"/>
                  <a:pt x="69" y="37"/>
                  <a:pt x="65" y="37"/>
                </a:cubicBezTo>
                <a:cubicBezTo>
                  <a:pt x="62" y="40"/>
                  <a:pt x="60" y="43"/>
                  <a:pt x="54" y="40"/>
                </a:cubicBezTo>
                <a:cubicBezTo>
                  <a:pt x="51" y="46"/>
                  <a:pt x="42" y="46"/>
                  <a:pt x="36" y="40"/>
                </a:cubicBezTo>
                <a:cubicBezTo>
                  <a:pt x="31" y="43"/>
                  <a:pt x="27" y="43"/>
                  <a:pt x="24" y="37"/>
                </a:cubicBezTo>
                <a:cubicBezTo>
                  <a:pt x="19" y="40"/>
                  <a:pt x="13" y="43"/>
                  <a:pt x="11" y="37"/>
                </a:cubicBezTo>
                <a:cubicBezTo>
                  <a:pt x="9" y="37"/>
                  <a:pt x="6" y="33"/>
                  <a:pt x="6" y="31"/>
                </a:cubicBezTo>
                <a:cubicBezTo>
                  <a:pt x="4" y="27"/>
                  <a:pt x="3" y="27"/>
                  <a:pt x="0" y="27"/>
                </a:cubicBezTo>
              </a:path>
            </a:pathLst>
          </a:custGeom>
          <a:solidFill>
            <a:srgbClr val="6FD6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" name="Freeform 3587">
            <a:extLst>
              <a:ext uri="{FF2B5EF4-FFF2-40B4-BE49-F238E27FC236}">
                <a16:creationId xmlns:a16="http://schemas.microsoft.com/office/drawing/2014/main" id="{0D622E1A-7E17-D144-9CAD-CD557C305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3727450"/>
            <a:ext cx="30162" cy="17463"/>
          </a:xfrm>
          <a:custGeom>
            <a:avLst/>
            <a:gdLst>
              <a:gd name="T0" fmla="*/ 17080 w 83"/>
              <a:gd name="T1" fmla="*/ 17091 h 47"/>
              <a:gd name="T2" fmla="*/ 13809 w 83"/>
              <a:gd name="T3" fmla="*/ 15977 h 47"/>
              <a:gd name="T4" fmla="*/ 11992 w 83"/>
              <a:gd name="T5" fmla="*/ 17091 h 47"/>
              <a:gd name="T6" fmla="*/ 8722 w 83"/>
              <a:gd name="T7" fmla="*/ 14862 h 47"/>
              <a:gd name="T8" fmla="*/ 4361 w 83"/>
              <a:gd name="T9" fmla="*/ 13747 h 47"/>
              <a:gd name="T10" fmla="*/ 2180 w 83"/>
              <a:gd name="T11" fmla="*/ 11518 h 47"/>
              <a:gd name="T12" fmla="*/ 727 w 83"/>
              <a:gd name="T13" fmla="*/ 10032 h 47"/>
              <a:gd name="T14" fmla="*/ 0 w 83"/>
              <a:gd name="T15" fmla="*/ 10032 h 47"/>
              <a:gd name="T16" fmla="*/ 727 w 83"/>
              <a:gd name="T17" fmla="*/ 8917 h 47"/>
              <a:gd name="T18" fmla="*/ 8358 w 83"/>
              <a:gd name="T19" fmla="*/ 2229 h 47"/>
              <a:gd name="T20" fmla="*/ 14173 w 83"/>
              <a:gd name="T21" fmla="*/ 1115 h 47"/>
              <a:gd name="T22" fmla="*/ 19987 w 83"/>
              <a:gd name="T23" fmla="*/ 0 h 47"/>
              <a:gd name="T24" fmla="*/ 22167 w 83"/>
              <a:gd name="T25" fmla="*/ 0 h 47"/>
              <a:gd name="T26" fmla="*/ 19987 w 83"/>
              <a:gd name="T27" fmla="*/ 2229 h 47"/>
              <a:gd name="T28" fmla="*/ 19260 w 83"/>
              <a:gd name="T29" fmla="*/ 2229 h 47"/>
              <a:gd name="T30" fmla="*/ 17806 w 83"/>
              <a:gd name="T31" fmla="*/ 1115 h 47"/>
              <a:gd name="T32" fmla="*/ 14899 w 83"/>
              <a:gd name="T33" fmla="*/ 2229 h 47"/>
              <a:gd name="T34" fmla="*/ 13809 w 83"/>
              <a:gd name="T35" fmla="*/ 2229 h 47"/>
              <a:gd name="T36" fmla="*/ 8722 w 83"/>
              <a:gd name="T37" fmla="*/ 3344 h 47"/>
              <a:gd name="T38" fmla="*/ 1817 w 83"/>
              <a:gd name="T39" fmla="*/ 10032 h 47"/>
              <a:gd name="T40" fmla="*/ 2907 w 83"/>
              <a:gd name="T41" fmla="*/ 10032 h 47"/>
              <a:gd name="T42" fmla="*/ 4361 w 83"/>
              <a:gd name="T43" fmla="*/ 12261 h 47"/>
              <a:gd name="T44" fmla="*/ 4724 w 83"/>
              <a:gd name="T45" fmla="*/ 12261 h 47"/>
              <a:gd name="T46" fmla="*/ 5451 w 83"/>
              <a:gd name="T47" fmla="*/ 12261 h 47"/>
              <a:gd name="T48" fmla="*/ 8722 w 83"/>
              <a:gd name="T49" fmla="*/ 13747 h 47"/>
              <a:gd name="T50" fmla="*/ 9448 w 83"/>
              <a:gd name="T51" fmla="*/ 13747 h 47"/>
              <a:gd name="T52" fmla="*/ 13809 w 83"/>
              <a:gd name="T53" fmla="*/ 14862 h 47"/>
              <a:gd name="T54" fmla="*/ 20350 w 83"/>
              <a:gd name="T55" fmla="*/ 14862 h 47"/>
              <a:gd name="T56" fmla="*/ 21077 w 83"/>
              <a:gd name="T57" fmla="*/ 13747 h 47"/>
              <a:gd name="T58" fmla="*/ 23621 w 83"/>
              <a:gd name="T59" fmla="*/ 12261 h 47"/>
              <a:gd name="T60" fmla="*/ 24711 w 83"/>
              <a:gd name="T61" fmla="*/ 12261 h 47"/>
              <a:gd name="T62" fmla="*/ 26528 w 83"/>
              <a:gd name="T63" fmla="*/ 11518 h 47"/>
              <a:gd name="T64" fmla="*/ 26891 w 83"/>
              <a:gd name="T65" fmla="*/ 11518 h 47"/>
              <a:gd name="T66" fmla="*/ 28708 w 83"/>
              <a:gd name="T67" fmla="*/ 10032 h 47"/>
              <a:gd name="T68" fmla="*/ 26528 w 83"/>
              <a:gd name="T69" fmla="*/ 7803 h 47"/>
              <a:gd name="T70" fmla="*/ 28708 w 83"/>
              <a:gd name="T71" fmla="*/ 3344 h 47"/>
              <a:gd name="T72" fmla="*/ 27618 w 83"/>
              <a:gd name="T73" fmla="*/ 2229 h 47"/>
              <a:gd name="T74" fmla="*/ 23621 w 83"/>
              <a:gd name="T75" fmla="*/ 2229 h 47"/>
              <a:gd name="T76" fmla="*/ 23257 w 83"/>
              <a:gd name="T77" fmla="*/ 2229 h 47"/>
              <a:gd name="T78" fmla="*/ 22894 w 83"/>
              <a:gd name="T79" fmla="*/ 372 h 47"/>
              <a:gd name="T80" fmla="*/ 23621 w 83"/>
              <a:gd name="T81" fmla="*/ 1115 h 47"/>
              <a:gd name="T82" fmla="*/ 27618 w 83"/>
              <a:gd name="T83" fmla="*/ 1115 h 47"/>
              <a:gd name="T84" fmla="*/ 29072 w 83"/>
              <a:gd name="T85" fmla="*/ 3344 h 47"/>
              <a:gd name="T86" fmla="*/ 27618 w 83"/>
              <a:gd name="T87" fmla="*/ 7803 h 47"/>
              <a:gd name="T88" fmla="*/ 29072 w 83"/>
              <a:gd name="T89" fmla="*/ 11518 h 47"/>
              <a:gd name="T90" fmla="*/ 27618 w 83"/>
              <a:gd name="T91" fmla="*/ 12261 h 47"/>
              <a:gd name="T92" fmla="*/ 24711 w 83"/>
              <a:gd name="T93" fmla="*/ 13747 h 47"/>
              <a:gd name="T94" fmla="*/ 20350 w 83"/>
              <a:gd name="T95" fmla="*/ 14862 h 47"/>
              <a:gd name="T96" fmla="*/ 17080 w 83"/>
              <a:gd name="T97" fmla="*/ 17091 h 47"/>
              <a:gd name="T98" fmla="*/ 22894 w 83"/>
              <a:gd name="T99" fmla="*/ 372 h 47"/>
              <a:gd name="T100" fmla="*/ 22167 w 83"/>
              <a:gd name="T101" fmla="*/ 0 h 47"/>
              <a:gd name="T102" fmla="*/ 22531 w 83"/>
              <a:gd name="T103" fmla="*/ 0 h 47"/>
              <a:gd name="T104" fmla="*/ 22894 w 83"/>
              <a:gd name="T105" fmla="*/ 372 h 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3" h="47">
                <a:moveTo>
                  <a:pt x="47" y="46"/>
                </a:moveTo>
                <a:cubicBezTo>
                  <a:pt x="43" y="46"/>
                  <a:pt x="39" y="46"/>
                  <a:pt x="38" y="43"/>
                </a:cubicBezTo>
                <a:cubicBezTo>
                  <a:pt x="36" y="43"/>
                  <a:pt x="35" y="46"/>
                  <a:pt x="33" y="46"/>
                </a:cubicBezTo>
                <a:cubicBezTo>
                  <a:pt x="29" y="46"/>
                  <a:pt x="26" y="43"/>
                  <a:pt x="24" y="40"/>
                </a:cubicBezTo>
                <a:cubicBezTo>
                  <a:pt x="20" y="43"/>
                  <a:pt x="13" y="43"/>
                  <a:pt x="12" y="37"/>
                </a:cubicBezTo>
                <a:cubicBezTo>
                  <a:pt x="9" y="37"/>
                  <a:pt x="6" y="33"/>
                  <a:pt x="6" y="31"/>
                </a:cubicBezTo>
                <a:lnTo>
                  <a:pt x="2" y="27"/>
                </a:lnTo>
                <a:lnTo>
                  <a:pt x="0" y="27"/>
                </a:lnTo>
                <a:cubicBezTo>
                  <a:pt x="0" y="27"/>
                  <a:pt x="0" y="24"/>
                  <a:pt x="2" y="24"/>
                </a:cubicBezTo>
                <a:lnTo>
                  <a:pt x="23" y="6"/>
                </a:lnTo>
                <a:cubicBezTo>
                  <a:pt x="29" y="0"/>
                  <a:pt x="35" y="0"/>
                  <a:pt x="39" y="3"/>
                </a:cubicBezTo>
                <a:cubicBezTo>
                  <a:pt x="44" y="0"/>
                  <a:pt x="52" y="0"/>
                  <a:pt x="55" y="0"/>
                </a:cubicBezTo>
                <a:cubicBezTo>
                  <a:pt x="57" y="0"/>
                  <a:pt x="59" y="0"/>
                  <a:pt x="61" y="0"/>
                </a:cubicBezTo>
                <a:cubicBezTo>
                  <a:pt x="58" y="1"/>
                  <a:pt x="56" y="4"/>
                  <a:pt x="55" y="6"/>
                </a:cubicBezTo>
                <a:lnTo>
                  <a:pt x="53" y="6"/>
                </a:lnTo>
                <a:cubicBezTo>
                  <a:pt x="53" y="6"/>
                  <a:pt x="52" y="3"/>
                  <a:pt x="49" y="3"/>
                </a:cubicBezTo>
                <a:cubicBezTo>
                  <a:pt x="44" y="3"/>
                  <a:pt x="43" y="6"/>
                  <a:pt x="41" y="6"/>
                </a:cubicBezTo>
                <a:cubicBezTo>
                  <a:pt x="39" y="9"/>
                  <a:pt x="39" y="9"/>
                  <a:pt x="38" y="6"/>
                </a:cubicBezTo>
                <a:cubicBezTo>
                  <a:pt x="35" y="0"/>
                  <a:pt x="30" y="0"/>
                  <a:pt x="24" y="9"/>
                </a:cubicBezTo>
                <a:lnTo>
                  <a:pt x="5" y="27"/>
                </a:lnTo>
                <a:lnTo>
                  <a:pt x="8" y="27"/>
                </a:lnTo>
                <a:cubicBezTo>
                  <a:pt x="9" y="31"/>
                  <a:pt x="11" y="33"/>
                  <a:pt x="12" y="33"/>
                </a:cubicBezTo>
                <a:lnTo>
                  <a:pt x="13" y="33"/>
                </a:lnTo>
                <a:lnTo>
                  <a:pt x="15" y="33"/>
                </a:lnTo>
                <a:cubicBezTo>
                  <a:pt x="17" y="40"/>
                  <a:pt x="20" y="40"/>
                  <a:pt x="24" y="37"/>
                </a:cubicBezTo>
                <a:lnTo>
                  <a:pt x="26" y="37"/>
                </a:lnTo>
                <a:cubicBezTo>
                  <a:pt x="29" y="40"/>
                  <a:pt x="32" y="43"/>
                  <a:pt x="38" y="40"/>
                </a:cubicBezTo>
                <a:cubicBezTo>
                  <a:pt x="47" y="46"/>
                  <a:pt x="52" y="43"/>
                  <a:pt x="56" y="40"/>
                </a:cubicBezTo>
                <a:cubicBezTo>
                  <a:pt x="56" y="37"/>
                  <a:pt x="58" y="37"/>
                  <a:pt x="58" y="37"/>
                </a:cubicBezTo>
                <a:cubicBezTo>
                  <a:pt x="61" y="40"/>
                  <a:pt x="64" y="40"/>
                  <a:pt x="65" y="33"/>
                </a:cubicBezTo>
                <a:lnTo>
                  <a:pt x="68" y="33"/>
                </a:lnTo>
                <a:cubicBezTo>
                  <a:pt x="71" y="33"/>
                  <a:pt x="73" y="33"/>
                  <a:pt x="73" y="31"/>
                </a:cubicBezTo>
                <a:lnTo>
                  <a:pt x="74" y="31"/>
                </a:lnTo>
                <a:cubicBezTo>
                  <a:pt x="76" y="31"/>
                  <a:pt x="79" y="31"/>
                  <a:pt x="79" y="27"/>
                </a:cubicBezTo>
                <a:cubicBezTo>
                  <a:pt x="79" y="27"/>
                  <a:pt x="76" y="24"/>
                  <a:pt x="73" y="21"/>
                </a:cubicBezTo>
                <a:cubicBezTo>
                  <a:pt x="76" y="15"/>
                  <a:pt x="79" y="12"/>
                  <a:pt x="79" y="9"/>
                </a:cubicBezTo>
                <a:cubicBezTo>
                  <a:pt x="79" y="9"/>
                  <a:pt x="77" y="6"/>
                  <a:pt x="76" y="6"/>
                </a:cubicBezTo>
                <a:lnTo>
                  <a:pt x="65" y="6"/>
                </a:lnTo>
                <a:lnTo>
                  <a:pt x="64" y="6"/>
                </a:lnTo>
                <a:cubicBezTo>
                  <a:pt x="64" y="4"/>
                  <a:pt x="63" y="2"/>
                  <a:pt x="63" y="1"/>
                </a:cubicBezTo>
                <a:cubicBezTo>
                  <a:pt x="64" y="1"/>
                  <a:pt x="65" y="2"/>
                  <a:pt x="65" y="3"/>
                </a:cubicBezTo>
                <a:cubicBezTo>
                  <a:pt x="70" y="0"/>
                  <a:pt x="74" y="0"/>
                  <a:pt x="76" y="3"/>
                </a:cubicBezTo>
                <a:cubicBezTo>
                  <a:pt x="80" y="6"/>
                  <a:pt x="80" y="6"/>
                  <a:pt x="80" y="9"/>
                </a:cubicBezTo>
                <a:cubicBezTo>
                  <a:pt x="82" y="12"/>
                  <a:pt x="79" y="18"/>
                  <a:pt x="76" y="21"/>
                </a:cubicBezTo>
                <a:cubicBezTo>
                  <a:pt x="79" y="21"/>
                  <a:pt x="82" y="27"/>
                  <a:pt x="80" y="31"/>
                </a:cubicBezTo>
                <a:lnTo>
                  <a:pt x="76" y="33"/>
                </a:lnTo>
                <a:cubicBezTo>
                  <a:pt x="74" y="37"/>
                  <a:pt x="73" y="40"/>
                  <a:pt x="68" y="37"/>
                </a:cubicBezTo>
                <a:cubicBezTo>
                  <a:pt x="64" y="43"/>
                  <a:pt x="61" y="46"/>
                  <a:pt x="56" y="40"/>
                </a:cubicBezTo>
                <a:cubicBezTo>
                  <a:pt x="55" y="46"/>
                  <a:pt x="50" y="46"/>
                  <a:pt x="47" y="46"/>
                </a:cubicBezTo>
                <a:close/>
                <a:moveTo>
                  <a:pt x="63" y="1"/>
                </a:moveTo>
                <a:cubicBezTo>
                  <a:pt x="62" y="1"/>
                  <a:pt x="61" y="1"/>
                  <a:pt x="61" y="0"/>
                </a:cubicBezTo>
                <a:lnTo>
                  <a:pt x="62" y="0"/>
                </a:lnTo>
                <a:cubicBezTo>
                  <a:pt x="62" y="0"/>
                  <a:pt x="62" y="0"/>
                  <a:pt x="63" y="1"/>
                </a:cubicBezTo>
                <a:close/>
              </a:path>
            </a:pathLst>
          </a:custGeom>
          <a:solidFill>
            <a:srgbClr val="539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2" name="Freeform 3588">
            <a:extLst>
              <a:ext uri="{FF2B5EF4-FFF2-40B4-BE49-F238E27FC236}">
                <a16:creationId xmlns:a16="http://schemas.microsoft.com/office/drawing/2014/main" id="{AC54ADEB-0558-2843-B576-0242D8FD8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703638"/>
            <a:ext cx="15875" cy="28575"/>
          </a:xfrm>
          <a:custGeom>
            <a:avLst/>
            <a:gdLst>
              <a:gd name="T0" fmla="*/ 1380 w 46"/>
              <a:gd name="T1" fmla="*/ 28218 h 80"/>
              <a:gd name="T2" fmla="*/ 2761 w 46"/>
              <a:gd name="T3" fmla="*/ 21788 h 80"/>
              <a:gd name="T4" fmla="*/ 5867 w 46"/>
              <a:gd name="T5" fmla="*/ 16431 h 80"/>
              <a:gd name="T6" fmla="*/ 8973 w 46"/>
              <a:gd name="T7" fmla="*/ 10001 h 80"/>
              <a:gd name="T8" fmla="*/ 13804 w 46"/>
              <a:gd name="T9" fmla="*/ 7501 h 80"/>
              <a:gd name="T10" fmla="*/ 12769 w 46"/>
              <a:gd name="T11" fmla="*/ 12144 h 80"/>
              <a:gd name="T12" fmla="*/ 10008 w 46"/>
              <a:gd name="T13" fmla="*/ 16431 h 80"/>
              <a:gd name="T14" fmla="*/ 9663 w 46"/>
              <a:gd name="T15" fmla="*/ 20717 h 80"/>
              <a:gd name="T16" fmla="*/ 1380 w 46"/>
              <a:gd name="T17" fmla="*/ 28218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6" h="80">
                <a:moveTo>
                  <a:pt x="4" y="79"/>
                </a:moveTo>
                <a:cubicBezTo>
                  <a:pt x="5" y="73"/>
                  <a:pt x="0" y="64"/>
                  <a:pt x="8" y="61"/>
                </a:cubicBezTo>
                <a:cubicBezTo>
                  <a:pt x="7" y="52"/>
                  <a:pt x="8" y="46"/>
                  <a:pt x="17" y="46"/>
                </a:cubicBezTo>
                <a:cubicBezTo>
                  <a:pt x="19" y="37"/>
                  <a:pt x="19" y="28"/>
                  <a:pt x="26" y="28"/>
                </a:cubicBezTo>
                <a:cubicBezTo>
                  <a:pt x="26" y="28"/>
                  <a:pt x="34" y="0"/>
                  <a:pt x="40" y="21"/>
                </a:cubicBezTo>
                <a:cubicBezTo>
                  <a:pt x="45" y="25"/>
                  <a:pt x="45" y="34"/>
                  <a:pt x="37" y="34"/>
                </a:cubicBezTo>
                <a:cubicBezTo>
                  <a:pt x="38" y="40"/>
                  <a:pt x="37" y="46"/>
                  <a:pt x="29" y="46"/>
                </a:cubicBezTo>
                <a:cubicBezTo>
                  <a:pt x="32" y="49"/>
                  <a:pt x="31" y="55"/>
                  <a:pt x="28" y="58"/>
                </a:cubicBezTo>
                <a:cubicBezTo>
                  <a:pt x="20" y="64"/>
                  <a:pt x="13" y="73"/>
                  <a:pt x="4" y="79"/>
                </a:cubicBezTo>
              </a:path>
            </a:pathLst>
          </a:custGeom>
          <a:solidFill>
            <a:srgbClr val="6FD6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" name="Freeform 3589">
            <a:extLst>
              <a:ext uri="{FF2B5EF4-FFF2-40B4-BE49-F238E27FC236}">
                <a16:creationId xmlns:a16="http://schemas.microsoft.com/office/drawing/2014/main" id="{5048413D-69F5-1C40-8DBE-1E9E9887F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706813"/>
            <a:ext cx="15875" cy="25400"/>
          </a:xfrm>
          <a:custGeom>
            <a:avLst/>
            <a:gdLst>
              <a:gd name="T0" fmla="*/ 1380 w 46"/>
              <a:gd name="T1" fmla="*/ 25042 h 71"/>
              <a:gd name="T2" fmla="*/ 1380 w 46"/>
              <a:gd name="T3" fmla="*/ 25042 h 71"/>
              <a:gd name="T4" fmla="*/ 690 w 46"/>
              <a:gd name="T5" fmla="*/ 25042 h 71"/>
              <a:gd name="T6" fmla="*/ 690 w 46"/>
              <a:gd name="T7" fmla="*/ 22896 h 71"/>
              <a:gd name="T8" fmla="*/ 1726 w 46"/>
              <a:gd name="T9" fmla="*/ 18603 h 71"/>
              <a:gd name="T10" fmla="*/ 2761 w 46"/>
              <a:gd name="T11" fmla="*/ 13237 h 71"/>
              <a:gd name="T12" fmla="*/ 5177 w 46"/>
              <a:gd name="T13" fmla="*/ 12163 h 71"/>
              <a:gd name="T14" fmla="*/ 5177 w 46"/>
              <a:gd name="T15" fmla="*/ 11090 h 71"/>
              <a:gd name="T16" fmla="*/ 8628 w 46"/>
              <a:gd name="T17" fmla="*/ 6797 h 71"/>
              <a:gd name="T18" fmla="*/ 12079 w 46"/>
              <a:gd name="T19" fmla="*/ 0 h 71"/>
              <a:gd name="T20" fmla="*/ 14495 w 46"/>
              <a:gd name="T21" fmla="*/ 3220 h 71"/>
              <a:gd name="T22" fmla="*/ 14840 w 46"/>
              <a:gd name="T23" fmla="*/ 7870 h 71"/>
              <a:gd name="T24" fmla="*/ 13114 w 46"/>
              <a:gd name="T25" fmla="*/ 8944 h 71"/>
              <a:gd name="T26" fmla="*/ 12769 w 46"/>
              <a:gd name="T27" fmla="*/ 12163 h 71"/>
              <a:gd name="T28" fmla="*/ 10698 w 46"/>
              <a:gd name="T29" fmla="*/ 13237 h 71"/>
              <a:gd name="T30" fmla="*/ 9663 w 46"/>
              <a:gd name="T31" fmla="*/ 17530 h 71"/>
              <a:gd name="T32" fmla="*/ 1726 w 46"/>
              <a:gd name="T33" fmla="*/ 25042 h 71"/>
              <a:gd name="T34" fmla="*/ 1380 w 46"/>
              <a:gd name="T35" fmla="*/ 25042 h 71"/>
              <a:gd name="T36" fmla="*/ 5177 w 46"/>
              <a:gd name="T37" fmla="*/ 13237 h 71"/>
              <a:gd name="T38" fmla="*/ 3451 w 46"/>
              <a:gd name="T39" fmla="*/ 14310 h 71"/>
              <a:gd name="T40" fmla="*/ 2761 w 46"/>
              <a:gd name="T41" fmla="*/ 18603 h 71"/>
              <a:gd name="T42" fmla="*/ 2761 w 46"/>
              <a:gd name="T43" fmla="*/ 19676 h 71"/>
              <a:gd name="T44" fmla="*/ 1726 w 46"/>
              <a:gd name="T45" fmla="*/ 22896 h 71"/>
              <a:gd name="T46" fmla="*/ 2416 w 46"/>
              <a:gd name="T47" fmla="*/ 23969 h 71"/>
              <a:gd name="T48" fmla="*/ 9663 w 46"/>
              <a:gd name="T49" fmla="*/ 16456 h 71"/>
              <a:gd name="T50" fmla="*/ 9663 w 46"/>
              <a:gd name="T51" fmla="*/ 13237 h 71"/>
              <a:gd name="T52" fmla="*/ 9663 w 46"/>
              <a:gd name="T53" fmla="*/ 12163 h 71"/>
              <a:gd name="T54" fmla="*/ 10008 w 46"/>
              <a:gd name="T55" fmla="*/ 12163 h 71"/>
              <a:gd name="T56" fmla="*/ 10008 w 46"/>
              <a:gd name="T57" fmla="*/ 12163 h 71"/>
              <a:gd name="T58" fmla="*/ 12079 w 46"/>
              <a:gd name="T59" fmla="*/ 11090 h 71"/>
              <a:gd name="T60" fmla="*/ 12769 w 46"/>
              <a:gd name="T61" fmla="*/ 8944 h 71"/>
              <a:gd name="T62" fmla="*/ 12769 w 46"/>
              <a:gd name="T63" fmla="*/ 7870 h 71"/>
              <a:gd name="T64" fmla="*/ 12769 w 46"/>
              <a:gd name="T65" fmla="*/ 7870 h 71"/>
              <a:gd name="T66" fmla="*/ 13804 w 46"/>
              <a:gd name="T67" fmla="*/ 7870 h 71"/>
              <a:gd name="T68" fmla="*/ 13114 w 46"/>
              <a:gd name="T69" fmla="*/ 4293 h 71"/>
              <a:gd name="T70" fmla="*/ 12424 w 46"/>
              <a:gd name="T71" fmla="*/ 1073 h 71"/>
              <a:gd name="T72" fmla="*/ 9663 w 46"/>
              <a:gd name="T73" fmla="*/ 6797 h 71"/>
              <a:gd name="T74" fmla="*/ 8973 w 46"/>
              <a:gd name="T75" fmla="*/ 7870 h 71"/>
              <a:gd name="T76" fmla="*/ 6557 w 46"/>
              <a:gd name="T77" fmla="*/ 11090 h 71"/>
              <a:gd name="T78" fmla="*/ 6557 w 46"/>
              <a:gd name="T79" fmla="*/ 13237 h 71"/>
              <a:gd name="T80" fmla="*/ 5177 w 46"/>
              <a:gd name="T81" fmla="*/ 13237 h 7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71">
                <a:moveTo>
                  <a:pt x="4" y="70"/>
                </a:moveTo>
                <a:lnTo>
                  <a:pt x="4" y="70"/>
                </a:lnTo>
                <a:cubicBezTo>
                  <a:pt x="2" y="70"/>
                  <a:pt x="2" y="70"/>
                  <a:pt x="2" y="70"/>
                </a:cubicBezTo>
                <a:cubicBezTo>
                  <a:pt x="4" y="67"/>
                  <a:pt x="2" y="67"/>
                  <a:pt x="2" y="64"/>
                </a:cubicBezTo>
                <a:cubicBezTo>
                  <a:pt x="2" y="61"/>
                  <a:pt x="0" y="55"/>
                  <a:pt x="5" y="52"/>
                </a:cubicBezTo>
                <a:cubicBezTo>
                  <a:pt x="5" y="46"/>
                  <a:pt x="5" y="40"/>
                  <a:pt x="8" y="37"/>
                </a:cubicBezTo>
                <a:cubicBezTo>
                  <a:pt x="10" y="37"/>
                  <a:pt x="13" y="34"/>
                  <a:pt x="15" y="34"/>
                </a:cubicBezTo>
                <a:lnTo>
                  <a:pt x="15" y="31"/>
                </a:lnTo>
                <a:cubicBezTo>
                  <a:pt x="17" y="28"/>
                  <a:pt x="19" y="19"/>
                  <a:pt x="25" y="19"/>
                </a:cubicBezTo>
                <a:cubicBezTo>
                  <a:pt x="26" y="16"/>
                  <a:pt x="29" y="0"/>
                  <a:pt x="35" y="0"/>
                </a:cubicBezTo>
                <a:cubicBezTo>
                  <a:pt x="37" y="0"/>
                  <a:pt x="40" y="3"/>
                  <a:pt x="42" y="9"/>
                </a:cubicBezTo>
                <a:cubicBezTo>
                  <a:pt x="45" y="16"/>
                  <a:pt x="45" y="19"/>
                  <a:pt x="43" y="22"/>
                </a:cubicBezTo>
                <a:cubicBezTo>
                  <a:pt x="42" y="25"/>
                  <a:pt x="40" y="25"/>
                  <a:pt x="38" y="25"/>
                </a:cubicBezTo>
                <a:cubicBezTo>
                  <a:pt x="38" y="28"/>
                  <a:pt x="38" y="31"/>
                  <a:pt x="37" y="34"/>
                </a:cubicBezTo>
                <a:cubicBezTo>
                  <a:pt x="37" y="37"/>
                  <a:pt x="34" y="37"/>
                  <a:pt x="31" y="37"/>
                </a:cubicBezTo>
                <a:cubicBezTo>
                  <a:pt x="34" y="40"/>
                  <a:pt x="32" y="46"/>
                  <a:pt x="28" y="49"/>
                </a:cubicBezTo>
                <a:lnTo>
                  <a:pt x="5" y="70"/>
                </a:lnTo>
                <a:lnTo>
                  <a:pt x="4" y="70"/>
                </a:lnTo>
                <a:close/>
                <a:moveTo>
                  <a:pt x="15" y="37"/>
                </a:moveTo>
                <a:cubicBezTo>
                  <a:pt x="13" y="37"/>
                  <a:pt x="11" y="37"/>
                  <a:pt x="10" y="40"/>
                </a:cubicBezTo>
                <a:cubicBezTo>
                  <a:pt x="8" y="43"/>
                  <a:pt x="8" y="46"/>
                  <a:pt x="8" y="52"/>
                </a:cubicBezTo>
                <a:cubicBezTo>
                  <a:pt x="8" y="55"/>
                  <a:pt x="8" y="55"/>
                  <a:pt x="8" y="55"/>
                </a:cubicBezTo>
                <a:cubicBezTo>
                  <a:pt x="5" y="55"/>
                  <a:pt x="5" y="58"/>
                  <a:pt x="5" y="64"/>
                </a:cubicBezTo>
                <a:cubicBezTo>
                  <a:pt x="5" y="64"/>
                  <a:pt x="5" y="67"/>
                  <a:pt x="7" y="67"/>
                </a:cubicBezTo>
                <a:lnTo>
                  <a:pt x="28" y="46"/>
                </a:lnTo>
                <a:cubicBezTo>
                  <a:pt x="29" y="46"/>
                  <a:pt x="31" y="40"/>
                  <a:pt x="28" y="37"/>
                </a:cubicBezTo>
                <a:cubicBezTo>
                  <a:pt x="28" y="37"/>
                  <a:pt x="28" y="37"/>
                  <a:pt x="28" y="34"/>
                </a:cubicBezTo>
                <a:cubicBezTo>
                  <a:pt x="28" y="34"/>
                  <a:pt x="28" y="34"/>
                  <a:pt x="29" y="34"/>
                </a:cubicBezTo>
                <a:cubicBezTo>
                  <a:pt x="32" y="34"/>
                  <a:pt x="34" y="34"/>
                  <a:pt x="35" y="31"/>
                </a:cubicBezTo>
                <a:cubicBezTo>
                  <a:pt x="37" y="31"/>
                  <a:pt x="37" y="28"/>
                  <a:pt x="37" y="25"/>
                </a:cubicBezTo>
                <a:cubicBezTo>
                  <a:pt x="37" y="22"/>
                  <a:pt x="37" y="22"/>
                  <a:pt x="37" y="22"/>
                </a:cubicBezTo>
                <a:cubicBezTo>
                  <a:pt x="38" y="22"/>
                  <a:pt x="40" y="22"/>
                  <a:pt x="40" y="22"/>
                </a:cubicBezTo>
                <a:cubicBezTo>
                  <a:pt x="42" y="19"/>
                  <a:pt x="42" y="16"/>
                  <a:pt x="38" y="12"/>
                </a:cubicBezTo>
                <a:cubicBezTo>
                  <a:pt x="37" y="3"/>
                  <a:pt x="37" y="3"/>
                  <a:pt x="36" y="3"/>
                </a:cubicBezTo>
                <a:cubicBezTo>
                  <a:pt x="32" y="3"/>
                  <a:pt x="28" y="16"/>
                  <a:pt x="28" y="19"/>
                </a:cubicBezTo>
                <a:cubicBezTo>
                  <a:pt x="28" y="19"/>
                  <a:pt x="28" y="22"/>
                  <a:pt x="26" y="22"/>
                </a:cubicBezTo>
                <a:cubicBezTo>
                  <a:pt x="20" y="22"/>
                  <a:pt x="19" y="25"/>
                  <a:pt x="19" y="31"/>
                </a:cubicBezTo>
                <a:lnTo>
                  <a:pt x="19" y="37"/>
                </a:lnTo>
                <a:cubicBezTo>
                  <a:pt x="19" y="37"/>
                  <a:pt x="17" y="37"/>
                  <a:pt x="15" y="37"/>
                </a:cubicBezTo>
                <a:close/>
              </a:path>
            </a:pathLst>
          </a:custGeom>
          <a:solidFill>
            <a:srgbClr val="539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4" name="Freeform 3590">
            <a:extLst>
              <a:ext uri="{FF2B5EF4-FFF2-40B4-BE49-F238E27FC236}">
                <a16:creationId xmlns:a16="http://schemas.microsoft.com/office/drawing/2014/main" id="{BD26C485-48D5-7E45-B269-04A2E305D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3716338"/>
            <a:ext cx="20638" cy="14287"/>
          </a:xfrm>
          <a:custGeom>
            <a:avLst/>
            <a:gdLst>
              <a:gd name="T0" fmla="*/ 4270 w 58"/>
              <a:gd name="T1" fmla="*/ 3215 h 40"/>
              <a:gd name="T2" fmla="*/ 8184 w 58"/>
              <a:gd name="T3" fmla="*/ 2143 h 40"/>
              <a:gd name="T4" fmla="*/ 12810 w 58"/>
              <a:gd name="T5" fmla="*/ 1072 h 40"/>
              <a:gd name="T6" fmla="*/ 17791 w 58"/>
              <a:gd name="T7" fmla="*/ 3215 h 40"/>
              <a:gd name="T8" fmla="*/ 19926 w 58"/>
              <a:gd name="T9" fmla="*/ 6429 h 40"/>
              <a:gd name="T10" fmla="*/ 17791 w 58"/>
              <a:gd name="T11" fmla="*/ 8572 h 40"/>
              <a:gd name="T12" fmla="*/ 0 w 58"/>
              <a:gd name="T13" fmla="*/ 7501 h 40"/>
              <a:gd name="T14" fmla="*/ 4270 w 58"/>
              <a:gd name="T15" fmla="*/ 321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8" h="40">
                <a:moveTo>
                  <a:pt x="12" y="9"/>
                </a:moveTo>
                <a:cubicBezTo>
                  <a:pt x="17" y="9"/>
                  <a:pt x="20" y="6"/>
                  <a:pt x="23" y="6"/>
                </a:cubicBezTo>
                <a:cubicBezTo>
                  <a:pt x="30" y="0"/>
                  <a:pt x="32" y="0"/>
                  <a:pt x="36" y="3"/>
                </a:cubicBezTo>
                <a:cubicBezTo>
                  <a:pt x="44" y="3"/>
                  <a:pt x="50" y="3"/>
                  <a:pt x="50" y="9"/>
                </a:cubicBezTo>
                <a:cubicBezTo>
                  <a:pt x="57" y="9"/>
                  <a:pt x="57" y="15"/>
                  <a:pt x="56" y="18"/>
                </a:cubicBezTo>
                <a:cubicBezTo>
                  <a:pt x="57" y="27"/>
                  <a:pt x="55" y="39"/>
                  <a:pt x="50" y="24"/>
                </a:cubicBezTo>
                <a:cubicBezTo>
                  <a:pt x="35" y="15"/>
                  <a:pt x="26" y="15"/>
                  <a:pt x="0" y="21"/>
                </a:cubicBezTo>
                <a:cubicBezTo>
                  <a:pt x="4" y="18"/>
                  <a:pt x="9" y="12"/>
                  <a:pt x="12" y="9"/>
                </a:cubicBezTo>
              </a:path>
            </a:pathLst>
          </a:custGeom>
          <a:solidFill>
            <a:srgbClr val="6FD6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5" name="Freeform 3591">
            <a:extLst>
              <a:ext uri="{FF2B5EF4-FFF2-40B4-BE49-F238E27FC236}">
                <a16:creationId xmlns:a16="http://schemas.microsoft.com/office/drawing/2014/main" id="{403C7294-7612-4F4B-BF6A-97CA55A33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3716338"/>
            <a:ext cx="22225" cy="12700"/>
          </a:xfrm>
          <a:custGeom>
            <a:avLst/>
            <a:gdLst>
              <a:gd name="T0" fmla="*/ 21114 w 60"/>
              <a:gd name="T1" fmla="*/ 12357 h 37"/>
              <a:gd name="T2" fmla="*/ 18521 w 60"/>
              <a:gd name="T3" fmla="*/ 9268 h 37"/>
              <a:gd name="T4" fmla="*/ 1111 w 60"/>
              <a:gd name="T5" fmla="*/ 9268 h 37"/>
              <a:gd name="T6" fmla="*/ 0 w 60"/>
              <a:gd name="T7" fmla="*/ 8238 h 37"/>
              <a:gd name="T8" fmla="*/ 741 w 60"/>
              <a:gd name="T9" fmla="*/ 8238 h 37"/>
              <a:gd name="T10" fmla="*/ 5186 w 60"/>
              <a:gd name="T11" fmla="*/ 3089 h 37"/>
              <a:gd name="T12" fmla="*/ 9260 w 60"/>
              <a:gd name="T13" fmla="*/ 3089 h 37"/>
              <a:gd name="T14" fmla="*/ 14817 w 60"/>
              <a:gd name="T15" fmla="*/ 2059 h 37"/>
              <a:gd name="T16" fmla="*/ 19262 w 60"/>
              <a:gd name="T17" fmla="*/ 3089 h 37"/>
              <a:gd name="T18" fmla="*/ 19262 w 60"/>
              <a:gd name="T19" fmla="*/ 4119 h 37"/>
              <a:gd name="T20" fmla="*/ 18521 w 60"/>
              <a:gd name="T21" fmla="*/ 4119 h 37"/>
              <a:gd name="T22" fmla="*/ 18521 w 60"/>
              <a:gd name="T23" fmla="*/ 3089 h 37"/>
              <a:gd name="T24" fmla="*/ 14817 w 60"/>
              <a:gd name="T25" fmla="*/ 3089 h 37"/>
              <a:gd name="T26" fmla="*/ 14076 w 60"/>
              <a:gd name="T27" fmla="*/ 3089 h 37"/>
              <a:gd name="T28" fmla="*/ 12594 w 60"/>
              <a:gd name="T29" fmla="*/ 2059 h 37"/>
              <a:gd name="T30" fmla="*/ 9260 w 60"/>
              <a:gd name="T31" fmla="*/ 4119 h 37"/>
              <a:gd name="T32" fmla="*/ 5186 w 60"/>
              <a:gd name="T33" fmla="*/ 4119 h 37"/>
              <a:gd name="T34" fmla="*/ 2223 w 60"/>
              <a:gd name="T35" fmla="*/ 7208 h 37"/>
              <a:gd name="T36" fmla="*/ 11483 w 60"/>
              <a:gd name="T37" fmla="*/ 6178 h 37"/>
              <a:gd name="T38" fmla="*/ 19262 w 60"/>
              <a:gd name="T39" fmla="*/ 9268 h 37"/>
              <a:gd name="T40" fmla="*/ 21114 w 60"/>
              <a:gd name="T41" fmla="*/ 10297 h 37"/>
              <a:gd name="T42" fmla="*/ 21114 w 60"/>
              <a:gd name="T43" fmla="*/ 7208 h 37"/>
              <a:gd name="T44" fmla="*/ 21114 w 60"/>
              <a:gd name="T45" fmla="*/ 5149 h 37"/>
              <a:gd name="T46" fmla="*/ 19262 w 60"/>
              <a:gd name="T47" fmla="*/ 4119 h 37"/>
              <a:gd name="T48" fmla="*/ 21855 w 60"/>
              <a:gd name="T49" fmla="*/ 4119 h 37"/>
              <a:gd name="T50" fmla="*/ 21855 w 60"/>
              <a:gd name="T51" fmla="*/ 7208 h 37"/>
              <a:gd name="T52" fmla="*/ 21484 w 60"/>
              <a:gd name="T53" fmla="*/ 11327 h 37"/>
              <a:gd name="T54" fmla="*/ 21114 w 60"/>
              <a:gd name="T55" fmla="*/ 12357 h 3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" h="37">
                <a:moveTo>
                  <a:pt x="57" y="36"/>
                </a:moveTo>
                <a:cubicBezTo>
                  <a:pt x="54" y="36"/>
                  <a:pt x="52" y="30"/>
                  <a:pt x="50" y="27"/>
                </a:cubicBezTo>
                <a:cubicBezTo>
                  <a:pt x="35" y="18"/>
                  <a:pt x="26" y="21"/>
                  <a:pt x="3" y="27"/>
                </a:cubicBezTo>
                <a:cubicBezTo>
                  <a:pt x="2" y="27"/>
                  <a:pt x="2" y="27"/>
                  <a:pt x="0" y="24"/>
                </a:cubicBezTo>
                <a:lnTo>
                  <a:pt x="2" y="24"/>
                </a:lnTo>
                <a:lnTo>
                  <a:pt x="14" y="9"/>
                </a:lnTo>
                <a:lnTo>
                  <a:pt x="25" y="9"/>
                </a:lnTo>
                <a:cubicBezTo>
                  <a:pt x="31" y="3"/>
                  <a:pt x="35" y="0"/>
                  <a:pt x="40" y="6"/>
                </a:cubicBezTo>
                <a:cubicBezTo>
                  <a:pt x="44" y="6"/>
                  <a:pt x="50" y="6"/>
                  <a:pt x="52" y="9"/>
                </a:cubicBezTo>
                <a:lnTo>
                  <a:pt x="52" y="12"/>
                </a:lnTo>
                <a:lnTo>
                  <a:pt x="50" y="12"/>
                </a:lnTo>
                <a:lnTo>
                  <a:pt x="50" y="9"/>
                </a:lnTo>
                <a:lnTo>
                  <a:pt x="40" y="9"/>
                </a:lnTo>
                <a:lnTo>
                  <a:pt x="38" y="9"/>
                </a:lnTo>
                <a:cubicBezTo>
                  <a:pt x="35" y="6"/>
                  <a:pt x="34" y="6"/>
                  <a:pt x="34" y="6"/>
                </a:cubicBezTo>
                <a:cubicBezTo>
                  <a:pt x="32" y="6"/>
                  <a:pt x="29" y="6"/>
                  <a:pt x="25" y="12"/>
                </a:cubicBezTo>
                <a:lnTo>
                  <a:pt x="14" y="12"/>
                </a:lnTo>
                <a:lnTo>
                  <a:pt x="6" y="21"/>
                </a:lnTo>
                <a:cubicBezTo>
                  <a:pt x="14" y="21"/>
                  <a:pt x="25" y="18"/>
                  <a:pt x="31" y="18"/>
                </a:cubicBezTo>
                <a:cubicBezTo>
                  <a:pt x="38" y="18"/>
                  <a:pt x="44" y="21"/>
                  <a:pt x="52" y="27"/>
                </a:cubicBezTo>
                <a:cubicBezTo>
                  <a:pt x="55" y="30"/>
                  <a:pt x="57" y="30"/>
                  <a:pt x="57" y="30"/>
                </a:cubicBezTo>
                <a:cubicBezTo>
                  <a:pt x="57" y="30"/>
                  <a:pt x="58" y="27"/>
                  <a:pt x="57" y="21"/>
                </a:cubicBezTo>
                <a:cubicBezTo>
                  <a:pt x="58" y="18"/>
                  <a:pt x="58" y="18"/>
                  <a:pt x="57" y="15"/>
                </a:cubicBezTo>
                <a:cubicBezTo>
                  <a:pt x="57" y="15"/>
                  <a:pt x="54" y="12"/>
                  <a:pt x="52" y="12"/>
                </a:cubicBezTo>
                <a:lnTo>
                  <a:pt x="59" y="12"/>
                </a:lnTo>
                <a:lnTo>
                  <a:pt x="59" y="21"/>
                </a:lnTo>
                <a:cubicBezTo>
                  <a:pt x="59" y="24"/>
                  <a:pt x="59" y="30"/>
                  <a:pt x="58" y="33"/>
                </a:cubicBezTo>
                <a:cubicBezTo>
                  <a:pt x="58" y="36"/>
                  <a:pt x="57" y="36"/>
                  <a:pt x="57" y="36"/>
                </a:cubicBezTo>
              </a:path>
            </a:pathLst>
          </a:custGeom>
          <a:solidFill>
            <a:srgbClr val="539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6" name="Freeform 3592">
            <a:extLst>
              <a:ext uri="{FF2B5EF4-FFF2-40B4-BE49-F238E27FC236}">
                <a16:creationId xmlns:a16="http://schemas.microsoft.com/office/drawing/2014/main" id="{26089C00-26DE-814E-AAEC-30CA772FC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8275" y="3694113"/>
            <a:ext cx="19050" cy="23812"/>
          </a:xfrm>
          <a:custGeom>
            <a:avLst/>
            <a:gdLst>
              <a:gd name="T0" fmla="*/ 1058 w 54"/>
              <a:gd name="T1" fmla="*/ 23446 h 65"/>
              <a:gd name="T2" fmla="*/ 0 w 54"/>
              <a:gd name="T3" fmla="*/ 20149 h 65"/>
              <a:gd name="T4" fmla="*/ 2822 w 54"/>
              <a:gd name="T5" fmla="*/ 13188 h 65"/>
              <a:gd name="T6" fmla="*/ 6350 w 54"/>
              <a:gd name="T7" fmla="*/ 9891 h 65"/>
              <a:gd name="T8" fmla="*/ 10231 w 54"/>
              <a:gd name="T9" fmla="*/ 6594 h 65"/>
              <a:gd name="T10" fmla="*/ 14817 w 54"/>
              <a:gd name="T11" fmla="*/ 1099 h 65"/>
              <a:gd name="T12" fmla="*/ 18344 w 54"/>
              <a:gd name="T13" fmla="*/ 4396 h 65"/>
              <a:gd name="T14" fmla="*/ 14817 w 54"/>
              <a:gd name="T15" fmla="*/ 9891 h 65"/>
              <a:gd name="T16" fmla="*/ 11289 w 54"/>
              <a:gd name="T17" fmla="*/ 14287 h 65"/>
              <a:gd name="T18" fmla="*/ 8467 w 54"/>
              <a:gd name="T19" fmla="*/ 19050 h 65"/>
              <a:gd name="T20" fmla="*/ 1058 w 54"/>
              <a:gd name="T21" fmla="*/ 23446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5">
                <a:moveTo>
                  <a:pt x="3" y="64"/>
                </a:moveTo>
                <a:cubicBezTo>
                  <a:pt x="3" y="61"/>
                  <a:pt x="2" y="58"/>
                  <a:pt x="0" y="55"/>
                </a:cubicBezTo>
                <a:lnTo>
                  <a:pt x="8" y="36"/>
                </a:lnTo>
                <a:lnTo>
                  <a:pt x="18" y="27"/>
                </a:lnTo>
                <a:cubicBezTo>
                  <a:pt x="20" y="18"/>
                  <a:pt x="26" y="12"/>
                  <a:pt x="29" y="18"/>
                </a:cubicBezTo>
                <a:cubicBezTo>
                  <a:pt x="33" y="9"/>
                  <a:pt x="35" y="3"/>
                  <a:pt x="42" y="3"/>
                </a:cubicBezTo>
                <a:cubicBezTo>
                  <a:pt x="53" y="0"/>
                  <a:pt x="52" y="3"/>
                  <a:pt x="52" y="12"/>
                </a:cubicBezTo>
                <a:cubicBezTo>
                  <a:pt x="53" y="21"/>
                  <a:pt x="47" y="24"/>
                  <a:pt x="42" y="27"/>
                </a:cubicBezTo>
                <a:cubicBezTo>
                  <a:pt x="42" y="27"/>
                  <a:pt x="44" y="36"/>
                  <a:pt x="32" y="39"/>
                </a:cubicBezTo>
                <a:cubicBezTo>
                  <a:pt x="32" y="39"/>
                  <a:pt x="29" y="48"/>
                  <a:pt x="24" y="52"/>
                </a:cubicBezTo>
                <a:cubicBezTo>
                  <a:pt x="26" y="58"/>
                  <a:pt x="3" y="64"/>
                  <a:pt x="3" y="64"/>
                </a:cubicBezTo>
              </a:path>
            </a:pathLst>
          </a:custGeom>
          <a:solidFill>
            <a:srgbClr val="6FD6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7" name="Freeform 3593">
            <a:extLst>
              <a:ext uri="{FF2B5EF4-FFF2-40B4-BE49-F238E27FC236}">
                <a16:creationId xmlns:a16="http://schemas.microsoft.com/office/drawing/2014/main" id="{AEF547A7-F4EC-DB47-BE22-4784250C3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6688" y="3694113"/>
            <a:ext cx="20637" cy="23812"/>
          </a:xfrm>
          <a:custGeom>
            <a:avLst/>
            <a:gdLst>
              <a:gd name="T0" fmla="*/ 2099 w 59"/>
              <a:gd name="T1" fmla="*/ 23446 h 65"/>
              <a:gd name="T2" fmla="*/ 1749 w 59"/>
              <a:gd name="T3" fmla="*/ 23446 h 65"/>
              <a:gd name="T4" fmla="*/ 0 w 59"/>
              <a:gd name="T5" fmla="*/ 20149 h 65"/>
              <a:gd name="T6" fmla="*/ 3848 w 59"/>
              <a:gd name="T7" fmla="*/ 13188 h 65"/>
              <a:gd name="T8" fmla="*/ 6996 w 59"/>
              <a:gd name="T9" fmla="*/ 8792 h 65"/>
              <a:gd name="T10" fmla="*/ 10144 w 59"/>
              <a:gd name="T11" fmla="*/ 4396 h 65"/>
              <a:gd name="T12" fmla="*/ 11193 w 59"/>
              <a:gd name="T13" fmla="*/ 5495 h 65"/>
              <a:gd name="T14" fmla="*/ 15740 w 59"/>
              <a:gd name="T15" fmla="*/ 1099 h 65"/>
              <a:gd name="T16" fmla="*/ 19238 w 59"/>
              <a:gd name="T17" fmla="*/ 1099 h 65"/>
              <a:gd name="T18" fmla="*/ 19238 w 59"/>
              <a:gd name="T19" fmla="*/ 1099 h 65"/>
              <a:gd name="T20" fmla="*/ 16090 w 59"/>
              <a:gd name="T21" fmla="*/ 2198 h 65"/>
              <a:gd name="T22" fmla="*/ 15390 w 59"/>
              <a:gd name="T23" fmla="*/ 2198 h 65"/>
              <a:gd name="T24" fmla="*/ 12242 w 59"/>
              <a:gd name="T25" fmla="*/ 6594 h 65"/>
              <a:gd name="T26" fmla="*/ 11193 w 59"/>
              <a:gd name="T27" fmla="*/ 6594 h 65"/>
              <a:gd name="T28" fmla="*/ 8045 w 59"/>
              <a:gd name="T29" fmla="*/ 9891 h 65"/>
              <a:gd name="T30" fmla="*/ 4197 w 59"/>
              <a:gd name="T31" fmla="*/ 13188 h 65"/>
              <a:gd name="T32" fmla="*/ 4897 w 59"/>
              <a:gd name="T33" fmla="*/ 13188 h 65"/>
              <a:gd name="T34" fmla="*/ 1749 w 59"/>
              <a:gd name="T35" fmla="*/ 20149 h 65"/>
              <a:gd name="T36" fmla="*/ 2798 w 59"/>
              <a:gd name="T37" fmla="*/ 23446 h 65"/>
              <a:gd name="T38" fmla="*/ 8395 w 59"/>
              <a:gd name="T39" fmla="*/ 19050 h 65"/>
              <a:gd name="T40" fmla="*/ 9094 w 59"/>
              <a:gd name="T41" fmla="*/ 17584 h 65"/>
              <a:gd name="T42" fmla="*/ 9444 w 59"/>
              <a:gd name="T43" fmla="*/ 17584 h 65"/>
              <a:gd name="T44" fmla="*/ 11193 w 59"/>
              <a:gd name="T45" fmla="*/ 14287 h 65"/>
              <a:gd name="T46" fmla="*/ 12242 w 59"/>
              <a:gd name="T47" fmla="*/ 14287 h 65"/>
              <a:gd name="T48" fmla="*/ 16090 w 59"/>
              <a:gd name="T49" fmla="*/ 9891 h 65"/>
              <a:gd name="T50" fmla="*/ 17139 w 59"/>
              <a:gd name="T51" fmla="*/ 9891 h 65"/>
              <a:gd name="T52" fmla="*/ 19238 w 59"/>
              <a:gd name="T53" fmla="*/ 4396 h 65"/>
              <a:gd name="T54" fmla="*/ 19238 w 59"/>
              <a:gd name="T55" fmla="*/ 1099 h 65"/>
              <a:gd name="T56" fmla="*/ 19588 w 59"/>
              <a:gd name="T57" fmla="*/ 4396 h 65"/>
              <a:gd name="T58" fmla="*/ 17489 w 59"/>
              <a:gd name="T59" fmla="*/ 9891 h 65"/>
              <a:gd name="T60" fmla="*/ 16440 w 59"/>
              <a:gd name="T61" fmla="*/ 10990 h 65"/>
              <a:gd name="T62" fmla="*/ 12242 w 59"/>
              <a:gd name="T63" fmla="*/ 16485 h 65"/>
              <a:gd name="T64" fmla="*/ 10144 w 59"/>
              <a:gd name="T65" fmla="*/ 19050 h 65"/>
              <a:gd name="T66" fmla="*/ 9444 w 59"/>
              <a:gd name="T67" fmla="*/ 20149 h 65"/>
              <a:gd name="T68" fmla="*/ 3148 w 59"/>
              <a:gd name="T69" fmla="*/ 23446 h 65"/>
              <a:gd name="T70" fmla="*/ 2798 w 59"/>
              <a:gd name="T71" fmla="*/ 23446 h 65"/>
              <a:gd name="T72" fmla="*/ 2099 w 59"/>
              <a:gd name="T73" fmla="*/ 23446 h 6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" h="65">
                <a:moveTo>
                  <a:pt x="6" y="64"/>
                </a:moveTo>
                <a:lnTo>
                  <a:pt x="5" y="64"/>
                </a:lnTo>
                <a:lnTo>
                  <a:pt x="0" y="55"/>
                </a:lnTo>
                <a:lnTo>
                  <a:pt x="11" y="36"/>
                </a:lnTo>
                <a:lnTo>
                  <a:pt x="20" y="24"/>
                </a:lnTo>
                <a:cubicBezTo>
                  <a:pt x="20" y="18"/>
                  <a:pt x="26" y="12"/>
                  <a:pt x="29" y="12"/>
                </a:cubicBezTo>
                <a:cubicBezTo>
                  <a:pt x="30" y="12"/>
                  <a:pt x="30" y="15"/>
                  <a:pt x="32" y="15"/>
                </a:cubicBezTo>
                <a:cubicBezTo>
                  <a:pt x="35" y="9"/>
                  <a:pt x="36" y="3"/>
                  <a:pt x="45" y="3"/>
                </a:cubicBezTo>
                <a:cubicBezTo>
                  <a:pt x="50" y="0"/>
                  <a:pt x="55" y="0"/>
                  <a:pt x="55" y="3"/>
                </a:cubicBezTo>
                <a:cubicBezTo>
                  <a:pt x="52" y="3"/>
                  <a:pt x="49" y="3"/>
                  <a:pt x="46" y="6"/>
                </a:cubicBezTo>
                <a:lnTo>
                  <a:pt x="44" y="6"/>
                </a:lnTo>
                <a:cubicBezTo>
                  <a:pt x="38" y="6"/>
                  <a:pt x="36" y="9"/>
                  <a:pt x="35" y="18"/>
                </a:cubicBezTo>
                <a:lnTo>
                  <a:pt x="32" y="18"/>
                </a:lnTo>
                <a:cubicBezTo>
                  <a:pt x="29" y="15"/>
                  <a:pt x="24" y="18"/>
                  <a:pt x="23" y="27"/>
                </a:cubicBezTo>
                <a:cubicBezTo>
                  <a:pt x="20" y="30"/>
                  <a:pt x="14" y="36"/>
                  <a:pt x="12" y="36"/>
                </a:cubicBezTo>
                <a:lnTo>
                  <a:pt x="14" y="36"/>
                </a:lnTo>
                <a:cubicBezTo>
                  <a:pt x="14" y="36"/>
                  <a:pt x="12" y="39"/>
                  <a:pt x="5" y="55"/>
                </a:cubicBezTo>
                <a:lnTo>
                  <a:pt x="8" y="64"/>
                </a:lnTo>
                <a:cubicBezTo>
                  <a:pt x="20" y="58"/>
                  <a:pt x="24" y="55"/>
                  <a:pt x="24" y="52"/>
                </a:cubicBezTo>
                <a:lnTo>
                  <a:pt x="26" y="48"/>
                </a:lnTo>
                <a:lnTo>
                  <a:pt x="27" y="48"/>
                </a:lnTo>
                <a:cubicBezTo>
                  <a:pt x="31" y="48"/>
                  <a:pt x="32" y="45"/>
                  <a:pt x="32" y="39"/>
                </a:cubicBezTo>
                <a:lnTo>
                  <a:pt x="35" y="39"/>
                </a:lnTo>
                <a:cubicBezTo>
                  <a:pt x="46" y="36"/>
                  <a:pt x="46" y="30"/>
                  <a:pt x="46" y="27"/>
                </a:cubicBezTo>
                <a:lnTo>
                  <a:pt x="49" y="27"/>
                </a:lnTo>
                <a:cubicBezTo>
                  <a:pt x="52" y="21"/>
                  <a:pt x="55" y="18"/>
                  <a:pt x="55" y="12"/>
                </a:cubicBezTo>
                <a:lnTo>
                  <a:pt x="55" y="3"/>
                </a:lnTo>
                <a:cubicBezTo>
                  <a:pt x="56" y="3"/>
                  <a:pt x="56" y="9"/>
                  <a:pt x="56" y="12"/>
                </a:cubicBezTo>
                <a:cubicBezTo>
                  <a:pt x="58" y="18"/>
                  <a:pt x="55" y="24"/>
                  <a:pt x="50" y="27"/>
                </a:cubicBezTo>
                <a:cubicBezTo>
                  <a:pt x="49" y="27"/>
                  <a:pt x="49" y="27"/>
                  <a:pt x="47" y="30"/>
                </a:cubicBezTo>
                <a:cubicBezTo>
                  <a:pt x="49" y="30"/>
                  <a:pt x="49" y="36"/>
                  <a:pt x="35" y="45"/>
                </a:cubicBezTo>
                <a:cubicBezTo>
                  <a:pt x="35" y="45"/>
                  <a:pt x="32" y="48"/>
                  <a:pt x="29" y="52"/>
                </a:cubicBezTo>
                <a:cubicBezTo>
                  <a:pt x="29" y="52"/>
                  <a:pt x="29" y="55"/>
                  <a:pt x="27" y="55"/>
                </a:cubicBezTo>
                <a:cubicBezTo>
                  <a:pt x="24" y="58"/>
                  <a:pt x="15" y="64"/>
                  <a:pt x="9" y="64"/>
                </a:cubicBezTo>
                <a:lnTo>
                  <a:pt x="8" y="64"/>
                </a:lnTo>
                <a:lnTo>
                  <a:pt x="6" y="64"/>
                </a:lnTo>
              </a:path>
            </a:pathLst>
          </a:custGeom>
          <a:solidFill>
            <a:srgbClr val="539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8" name="Freeform 3594">
            <a:extLst>
              <a:ext uri="{FF2B5EF4-FFF2-40B4-BE49-F238E27FC236}">
                <a16:creationId xmlns:a16="http://schemas.microsoft.com/office/drawing/2014/main" id="{A720BE14-AE7C-C345-9697-C3778D423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0338" y="3684588"/>
            <a:ext cx="12700" cy="26987"/>
          </a:xfrm>
          <a:custGeom>
            <a:avLst/>
            <a:gdLst>
              <a:gd name="T0" fmla="*/ 7844 w 34"/>
              <a:gd name="T1" fmla="*/ 26617 h 73"/>
              <a:gd name="T2" fmla="*/ 5229 w 34"/>
              <a:gd name="T3" fmla="*/ 21072 h 73"/>
              <a:gd name="T4" fmla="*/ 3735 w 34"/>
              <a:gd name="T5" fmla="*/ 16636 h 73"/>
              <a:gd name="T6" fmla="*/ 2615 w 34"/>
              <a:gd name="T7" fmla="*/ 13309 h 73"/>
              <a:gd name="T8" fmla="*/ 2241 w 34"/>
              <a:gd name="T9" fmla="*/ 8872 h 73"/>
              <a:gd name="T10" fmla="*/ 2241 w 34"/>
              <a:gd name="T11" fmla="*/ 3327 h 73"/>
              <a:gd name="T12" fmla="*/ 5603 w 34"/>
              <a:gd name="T13" fmla="*/ 3327 h 73"/>
              <a:gd name="T14" fmla="*/ 7471 w 34"/>
              <a:gd name="T15" fmla="*/ 7763 h 73"/>
              <a:gd name="T16" fmla="*/ 8965 w 34"/>
              <a:gd name="T17" fmla="*/ 11091 h 73"/>
              <a:gd name="T18" fmla="*/ 10085 w 34"/>
              <a:gd name="T19" fmla="*/ 15527 h 73"/>
              <a:gd name="T20" fmla="*/ 12326 w 34"/>
              <a:gd name="T21" fmla="*/ 21072 h 73"/>
              <a:gd name="T22" fmla="*/ 7844 w 34"/>
              <a:gd name="T23" fmla="*/ 26617 h 7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" h="73">
                <a:moveTo>
                  <a:pt x="21" y="72"/>
                </a:moveTo>
                <a:cubicBezTo>
                  <a:pt x="15" y="66"/>
                  <a:pt x="12" y="63"/>
                  <a:pt x="14" y="57"/>
                </a:cubicBezTo>
                <a:cubicBezTo>
                  <a:pt x="9" y="51"/>
                  <a:pt x="7" y="48"/>
                  <a:pt x="10" y="45"/>
                </a:cubicBezTo>
                <a:lnTo>
                  <a:pt x="7" y="36"/>
                </a:lnTo>
                <a:cubicBezTo>
                  <a:pt x="0" y="30"/>
                  <a:pt x="4" y="27"/>
                  <a:pt x="6" y="24"/>
                </a:cubicBezTo>
                <a:cubicBezTo>
                  <a:pt x="3" y="18"/>
                  <a:pt x="3" y="15"/>
                  <a:pt x="6" y="9"/>
                </a:cubicBezTo>
                <a:cubicBezTo>
                  <a:pt x="6" y="0"/>
                  <a:pt x="12" y="3"/>
                  <a:pt x="15" y="9"/>
                </a:cubicBezTo>
                <a:cubicBezTo>
                  <a:pt x="15" y="9"/>
                  <a:pt x="26" y="18"/>
                  <a:pt x="20" y="21"/>
                </a:cubicBezTo>
                <a:cubicBezTo>
                  <a:pt x="26" y="24"/>
                  <a:pt x="27" y="27"/>
                  <a:pt x="24" y="30"/>
                </a:cubicBezTo>
                <a:cubicBezTo>
                  <a:pt x="29" y="33"/>
                  <a:pt x="30" y="36"/>
                  <a:pt x="27" y="42"/>
                </a:cubicBezTo>
                <a:cubicBezTo>
                  <a:pt x="33" y="45"/>
                  <a:pt x="32" y="51"/>
                  <a:pt x="33" y="57"/>
                </a:cubicBezTo>
                <a:cubicBezTo>
                  <a:pt x="29" y="63"/>
                  <a:pt x="26" y="66"/>
                  <a:pt x="21" y="72"/>
                </a:cubicBezTo>
              </a:path>
            </a:pathLst>
          </a:custGeom>
          <a:solidFill>
            <a:srgbClr val="6FD6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9" name="Freeform 3595">
            <a:extLst>
              <a:ext uri="{FF2B5EF4-FFF2-40B4-BE49-F238E27FC236}">
                <a16:creationId xmlns:a16="http://schemas.microsoft.com/office/drawing/2014/main" id="{847D97B9-9223-D14A-A1AC-F15CBD1C3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0338" y="3684588"/>
            <a:ext cx="12700" cy="26987"/>
          </a:xfrm>
          <a:custGeom>
            <a:avLst/>
            <a:gdLst>
              <a:gd name="T0" fmla="*/ 7408 w 36"/>
              <a:gd name="T1" fmla="*/ 26617 h 73"/>
              <a:gd name="T2" fmla="*/ 4233 w 36"/>
              <a:gd name="T3" fmla="*/ 21072 h 73"/>
              <a:gd name="T4" fmla="*/ 3175 w 36"/>
              <a:gd name="T5" fmla="*/ 16636 h 73"/>
              <a:gd name="T6" fmla="*/ 2117 w 36"/>
              <a:gd name="T7" fmla="*/ 13309 h 73"/>
              <a:gd name="T8" fmla="*/ 1058 w 36"/>
              <a:gd name="T9" fmla="*/ 11091 h 73"/>
              <a:gd name="T10" fmla="*/ 1411 w 36"/>
              <a:gd name="T11" fmla="*/ 8872 h 73"/>
              <a:gd name="T12" fmla="*/ 1411 w 36"/>
              <a:gd name="T13" fmla="*/ 3327 h 73"/>
              <a:gd name="T14" fmla="*/ 2117 w 36"/>
              <a:gd name="T15" fmla="*/ 1109 h 73"/>
              <a:gd name="T16" fmla="*/ 6350 w 36"/>
              <a:gd name="T17" fmla="*/ 3327 h 73"/>
              <a:gd name="T18" fmla="*/ 8467 w 36"/>
              <a:gd name="T19" fmla="*/ 6654 h 73"/>
              <a:gd name="T20" fmla="*/ 8114 w 36"/>
              <a:gd name="T21" fmla="*/ 7763 h 73"/>
              <a:gd name="T22" fmla="*/ 9525 w 36"/>
              <a:gd name="T23" fmla="*/ 9981 h 73"/>
              <a:gd name="T24" fmla="*/ 9172 w 36"/>
              <a:gd name="T25" fmla="*/ 11091 h 73"/>
              <a:gd name="T26" fmla="*/ 10583 w 36"/>
              <a:gd name="T27" fmla="*/ 13309 h 73"/>
              <a:gd name="T28" fmla="*/ 10231 w 36"/>
              <a:gd name="T29" fmla="*/ 15527 h 73"/>
              <a:gd name="T30" fmla="*/ 11642 w 36"/>
              <a:gd name="T31" fmla="*/ 18854 h 73"/>
              <a:gd name="T32" fmla="*/ 12347 w 36"/>
              <a:gd name="T33" fmla="*/ 21072 h 73"/>
              <a:gd name="T34" fmla="*/ 8467 w 36"/>
              <a:gd name="T35" fmla="*/ 26617 h 73"/>
              <a:gd name="T36" fmla="*/ 8114 w 36"/>
              <a:gd name="T37" fmla="*/ 26617 h 73"/>
              <a:gd name="T38" fmla="*/ 7408 w 36"/>
              <a:gd name="T39" fmla="*/ 26617 h 73"/>
              <a:gd name="T40" fmla="*/ 2469 w 36"/>
              <a:gd name="T41" fmla="*/ 2218 h 73"/>
              <a:gd name="T42" fmla="*/ 2117 w 36"/>
              <a:gd name="T43" fmla="*/ 3327 h 73"/>
              <a:gd name="T44" fmla="*/ 2117 w 36"/>
              <a:gd name="T45" fmla="*/ 8872 h 73"/>
              <a:gd name="T46" fmla="*/ 2117 w 36"/>
              <a:gd name="T47" fmla="*/ 11091 h 73"/>
              <a:gd name="T48" fmla="*/ 2469 w 36"/>
              <a:gd name="T49" fmla="*/ 12200 h 73"/>
              <a:gd name="T50" fmla="*/ 3175 w 36"/>
              <a:gd name="T51" fmla="*/ 13309 h 73"/>
              <a:gd name="T52" fmla="*/ 4233 w 36"/>
              <a:gd name="T53" fmla="*/ 16636 h 73"/>
              <a:gd name="T54" fmla="*/ 4939 w 36"/>
              <a:gd name="T55" fmla="*/ 19963 h 73"/>
              <a:gd name="T56" fmla="*/ 5292 w 36"/>
              <a:gd name="T57" fmla="*/ 21072 h 73"/>
              <a:gd name="T58" fmla="*/ 7408 w 36"/>
              <a:gd name="T59" fmla="*/ 25878 h 73"/>
              <a:gd name="T60" fmla="*/ 11289 w 36"/>
              <a:gd name="T61" fmla="*/ 19963 h 73"/>
              <a:gd name="T62" fmla="*/ 10583 w 36"/>
              <a:gd name="T63" fmla="*/ 18854 h 73"/>
              <a:gd name="T64" fmla="*/ 9172 w 36"/>
              <a:gd name="T65" fmla="*/ 15527 h 73"/>
              <a:gd name="T66" fmla="*/ 9525 w 36"/>
              <a:gd name="T67" fmla="*/ 13309 h 73"/>
              <a:gd name="T68" fmla="*/ 8467 w 36"/>
              <a:gd name="T69" fmla="*/ 12200 h 73"/>
              <a:gd name="T70" fmla="*/ 8467 w 36"/>
              <a:gd name="T71" fmla="*/ 11091 h 73"/>
              <a:gd name="T72" fmla="*/ 9172 w 36"/>
              <a:gd name="T73" fmla="*/ 9981 h 73"/>
              <a:gd name="T74" fmla="*/ 7056 w 36"/>
              <a:gd name="T75" fmla="*/ 7763 h 73"/>
              <a:gd name="T76" fmla="*/ 6350 w 36"/>
              <a:gd name="T77" fmla="*/ 7763 h 73"/>
              <a:gd name="T78" fmla="*/ 6350 w 36"/>
              <a:gd name="T79" fmla="*/ 6654 h 73"/>
              <a:gd name="T80" fmla="*/ 7408 w 36"/>
              <a:gd name="T81" fmla="*/ 6654 h 73"/>
              <a:gd name="T82" fmla="*/ 5292 w 36"/>
              <a:gd name="T83" fmla="*/ 3327 h 73"/>
              <a:gd name="T84" fmla="*/ 2469 w 36"/>
              <a:gd name="T85" fmla="*/ 2218 h 7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6" h="73">
                <a:moveTo>
                  <a:pt x="21" y="72"/>
                </a:moveTo>
                <a:cubicBezTo>
                  <a:pt x="14" y="66"/>
                  <a:pt x="10" y="63"/>
                  <a:pt x="12" y="57"/>
                </a:cubicBezTo>
                <a:cubicBezTo>
                  <a:pt x="7" y="54"/>
                  <a:pt x="6" y="48"/>
                  <a:pt x="9" y="45"/>
                </a:cubicBezTo>
                <a:cubicBezTo>
                  <a:pt x="7" y="39"/>
                  <a:pt x="6" y="36"/>
                  <a:pt x="6" y="36"/>
                </a:cubicBezTo>
                <a:cubicBezTo>
                  <a:pt x="4" y="33"/>
                  <a:pt x="3" y="33"/>
                  <a:pt x="3" y="30"/>
                </a:cubicBezTo>
                <a:cubicBezTo>
                  <a:pt x="1" y="27"/>
                  <a:pt x="3" y="24"/>
                  <a:pt x="4" y="24"/>
                </a:cubicBezTo>
                <a:cubicBezTo>
                  <a:pt x="0" y="18"/>
                  <a:pt x="0" y="15"/>
                  <a:pt x="4" y="9"/>
                </a:cubicBezTo>
                <a:cubicBezTo>
                  <a:pt x="4" y="6"/>
                  <a:pt x="4" y="6"/>
                  <a:pt x="6" y="3"/>
                </a:cubicBezTo>
                <a:cubicBezTo>
                  <a:pt x="7" y="0"/>
                  <a:pt x="15" y="6"/>
                  <a:pt x="18" y="9"/>
                </a:cubicBezTo>
                <a:cubicBezTo>
                  <a:pt x="18" y="9"/>
                  <a:pt x="24" y="12"/>
                  <a:pt x="24" y="18"/>
                </a:cubicBezTo>
                <a:lnTo>
                  <a:pt x="23" y="21"/>
                </a:lnTo>
                <a:cubicBezTo>
                  <a:pt x="26" y="21"/>
                  <a:pt x="27" y="24"/>
                  <a:pt x="27" y="27"/>
                </a:cubicBezTo>
                <a:cubicBezTo>
                  <a:pt x="27" y="27"/>
                  <a:pt x="27" y="30"/>
                  <a:pt x="26" y="30"/>
                </a:cubicBezTo>
                <a:cubicBezTo>
                  <a:pt x="29" y="33"/>
                  <a:pt x="30" y="33"/>
                  <a:pt x="30" y="36"/>
                </a:cubicBezTo>
                <a:cubicBezTo>
                  <a:pt x="32" y="36"/>
                  <a:pt x="30" y="39"/>
                  <a:pt x="29" y="42"/>
                </a:cubicBezTo>
                <a:cubicBezTo>
                  <a:pt x="33" y="45"/>
                  <a:pt x="33" y="48"/>
                  <a:pt x="33" y="51"/>
                </a:cubicBezTo>
                <a:cubicBezTo>
                  <a:pt x="33" y="54"/>
                  <a:pt x="33" y="54"/>
                  <a:pt x="35" y="57"/>
                </a:cubicBezTo>
                <a:lnTo>
                  <a:pt x="24" y="72"/>
                </a:lnTo>
                <a:lnTo>
                  <a:pt x="23" y="72"/>
                </a:lnTo>
                <a:lnTo>
                  <a:pt x="21" y="72"/>
                </a:lnTo>
                <a:close/>
                <a:moveTo>
                  <a:pt x="7" y="6"/>
                </a:moveTo>
                <a:cubicBezTo>
                  <a:pt x="7" y="6"/>
                  <a:pt x="6" y="6"/>
                  <a:pt x="6" y="9"/>
                </a:cubicBezTo>
                <a:cubicBezTo>
                  <a:pt x="4" y="15"/>
                  <a:pt x="4" y="18"/>
                  <a:pt x="6" y="24"/>
                </a:cubicBezTo>
                <a:cubicBezTo>
                  <a:pt x="6" y="27"/>
                  <a:pt x="4" y="27"/>
                  <a:pt x="6" y="30"/>
                </a:cubicBezTo>
                <a:cubicBezTo>
                  <a:pt x="6" y="30"/>
                  <a:pt x="6" y="33"/>
                  <a:pt x="7" y="33"/>
                </a:cubicBezTo>
                <a:cubicBezTo>
                  <a:pt x="9" y="33"/>
                  <a:pt x="9" y="33"/>
                  <a:pt x="9" y="36"/>
                </a:cubicBezTo>
                <a:lnTo>
                  <a:pt x="12" y="45"/>
                </a:lnTo>
                <a:cubicBezTo>
                  <a:pt x="9" y="48"/>
                  <a:pt x="11" y="51"/>
                  <a:pt x="14" y="54"/>
                </a:cubicBezTo>
                <a:lnTo>
                  <a:pt x="15" y="57"/>
                </a:lnTo>
                <a:cubicBezTo>
                  <a:pt x="14" y="60"/>
                  <a:pt x="15" y="63"/>
                  <a:pt x="21" y="70"/>
                </a:cubicBezTo>
                <a:lnTo>
                  <a:pt x="32" y="54"/>
                </a:lnTo>
                <a:cubicBezTo>
                  <a:pt x="30" y="54"/>
                  <a:pt x="30" y="54"/>
                  <a:pt x="30" y="51"/>
                </a:cubicBezTo>
                <a:cubicBezTo>
                  <a:pt x="30" y="48"/>
                  <a:pt x="29" y="45"/>
                  <a:pt x="26" y="42"/>
                </a:cubicBezTo>
                <a:cubicBezTo>
                  <a:pt x="27" y="39"/>
                  <a:pt x="27" y="36"/>
                  <a:pt x="27" y="36"/>
                </a:cubicBezTo>
                <a:cubicBezTo>
                  <a:pt x="27" y="36"/>
                  <a:pt x="26" y="33"/>
                  <a:pt x="24" y="33"/>
                </a:cubicBezTo>
                <a:lnTo>
                  <a:pt x="24" y="30"/>
                </a:lnTo>
                <a:lnTo>
                  <a:pt x="26" y="27"/>
                </a:lnTo>
                <a:cubicBezTo>
                  <a:pt x="24" y="27"/>
                  <a:pt x="23" y="24"/>
                  <a:pt x="20" y="21"/>
                </a:cubicBezTo>
                <a:lnTo>
                  <a:pt x="18" y="21"/>
                </a:lnTo>
                <a:lnTo>
                  <a:pt x="18" y="18"/>
                </a:lnTo>
                <a:lnTo>
                  <a:pt x="21" y="18"/>
                </a:lnTo>
                <a:cubicBezTo>
                  <a:pt x="21" y="15"/>
                  <a:pt x="15" y="12"/>
                  <a:pt x="15" y="9"/>
                </a:cubicBezTo>
                <a:cubicBezTo>
                  <a:pt x="14" y="9"/>
                  <a:pt x="9" y="6"/>
                  <a:pt x="7" y="6"/>
                </a:cubicBezTo>
                <a:close/>
              </a:path>
            </a:pathLst>
          </a:custGeom>
          <a:solidFill>
            <a:srgbClr val="539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0" name="Freeform 3596">
            <a:extLst>
              <a:ext uri="{FF2B5EF4-FFF2-40B4-BE49-F238E27FC236}">
                <a16:creationId xmlns:a16="http://schemas.microsoft.com/office/drawing/2014/main" id="{261E9054-8C6F-AF40-A6D6-6B0E7DE12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8275" y="3668713"/>
            <a:ext cx="11113" cy="26987"/>
          </a:xfrm>
          <a:custGeom>
            <a:avLst/>
            <a:gdLst>
              <a:gd name="T0" fmla="*/ 4715 w 33"/>
              <a:gd name="T1" fmla="*/ 26622 h 74"/>
              <a:gd name="T2" fmla="*/ 2694 w 33"/>
              <a:gd name="T3" fmla="*/ 22246 h 74"/>
              <a:gd name="T4" fmla="*/ 2021 w 33"/>
              <a:gd name="T5" fmla="*/ 17870 h 74"/>
              <a:gd name="T6" fmla="*/ 1684 w 33"/>
              <a:gd name="T7" fmla="*/ 12399 h 74"/>
              <a:gd name="T8" fmla="*/ 2694 w 33"/>
              <a:gd name="T9" fmla="*/ 8023 h 74"/>
              <a:gd name="T10" fmla="*/ 4715 w 33"/>
              <a:gd name="T11" fmla="*/ 4376 h 74"/>
              <a:gd name="T12" fmla="*/ 8082 w 33"/>
              <a:gd name="T13" fmla="*/ 4376 h 74"/>
              <a:gd name="T14" fmla="*/ 8756 w 33"/>
              <a:gd name="T15" fmla="*/ 9847 h 74"/>
              <a:gd name="T16" fmla="*/ 8756 w 33"/>
              <a:gd name="T17" fmla="*/ 13494 h 74"/>
              <a:gd name="T18" fmla="*/ 4715 w 33"/>
              <a:gd name="T19" fmla="*/ 26622 h 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3" h="74">
                <a:moveTo>
                  <a:pt x="14" y="73"/>
                </a:moveTo>
                <a:cubicBezTo>
                  <a:pt x="14" y="73"/>
                  <a:pt x="5" y="61"/>
                  <a:pt x="8" y="61"/>
                </a:cubicBezTo>
                <a:cubicBezTo>
                  <a:pt x="6" y="58"/>
                  <a:pt x="3" y="52"/>
                  <a:pt x="6" y="49"/>
                </a:cubicBezTo>
                <a:cubicBezTo>
                  <a:pt x="0" y="46"/>
                  <a:pt x="0" y="40"/>
                  <a:pt x="5" y="34"/>
                </a:cubicBezTo>
                <a:cubicBezTo>
                  <a:pt x="2" y="31"/>
                  <a:pt x="3" y="24"/>
                  <a:pt x="8" y="22"/>
                </a:cubicBezTo>
                <a:cubicBezTo>
                  <a:pt x="6" y="16"/>
                  <a:pt x="9" y="12"/>
                  <a:pt x="14" y="12"/>
                </a:cubicBezTo>
                <a:cubicBezTo>
                  <a:pt x="17" y="0"/>
                  <a:pt x="21" y="3"/>
                  <a:pt x="24" y="12"/>
                </a:cubicBezTo>
                <a:cubicBezTo>
                  <a:pt x="29" y="16"/>
                  <a:pt x="27" y="22"/>
                  <a:pt x="26" y="27"/>
                </a:cubicBezTo>
                <a:cubicBezTo>
                  <a:pt x="32" y="31"/>
                  <a:pt x="27" y="34"/>
                  <a:pt x="26" y="37"/>
                </a:cubicBezTo>
                <a:cubicBezTo>
                  <a:pt x="21" y="49"/>
                  <a:pt x="17" y="61"/>
                  <a:pt x="14" y="73"/>
                </a:cubicBezTo>
              </a:path>
            </a:pathLst>
          </a:custGeom>
          <a:solidFill>
            <a:srgbClr val="6FD6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1" name="Freeform 3597">
            <a:extLst>
              <a:ext uri="{FF2B5EF4-FFF2-40B4-BE49-F238E27FC236}">
                <a16:creationId xmlns:a16="http://schemas.microsoft.com/office/drawing/2014/main" id="{B90E72B2-F5D2-C84F-99B2-098653AC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6688" y="3668713"/>
            <a:ext cx="12700" cy="26987"/>
          </a:xfrm>
          <a:custGeom>
            <a:avLst/>
            <a:gdLst>
              <a:gd name="T0" fmla="*/ 6350 w 34"/>
              <a:gd name="T1" fmla="*/ 26622 h 74"/>
              <a:gd name="T2" fmla="*/ 5603 w 34"/>
              <a:gd name="T3" fmla="*/ 26622 h 74"/>
              <a:gd name="T4" fmla="*/ 3362 w 34"/>
              <a:gd name="T5" fmla="*/ 22246 h 74"/>
              <a:gd name="T6" fmla="*/ 3362 w 34"/>
              <a:gd name="T7" fmla="*/ 22246 h 74"/>
              <a:gd name="T8" fmla="*/ 2988 w 34"/>
              <a:gd name="T9" fmla="*/ 21152 h 74"/>
              <a:gd name="T10" fmla="*/ 2241 w 34"/>
              <a:gd name="T11" fmla="*/ 17870 h 74"/>
              <a:gd name="T12" fmla="*/ 2241 w 34"/>
              <a:gd name="T13" fmla="*/ 12399 h 74"/>
              <a:gd name="T14" fmla="*/ 3362 w 34"/>
              <a:gd name="T15" fmla="*/ 8023 h 74"/>
              <a:gd name="T16" fmla="*/ 6350 w 34"/>
              <a:gd name="T17" fmla="*/ 3282 h 74"/>
              <a:gd name="T18" fmla="*/ 10832 w 34"/>
              <a:gd name="T19" fmla="*/ 4376 h 74"/>
              <a:gd name="T20" fmla="*/ 11579 w 34"/>
              <a:gd name="T21" fmla="*/ 8753 h 74"/>
              <a:gd name="T22" fmla="*/ 12326 w 34"/>
              <a:gd name="T23" fmla="*/ 11305 h 74"/>
              <a:gd name="T24" fmla="*/ 10832 w 34"/>
              <a:gd name="T25" fmla="*/ 13494 h 74"/>
              <a:gd name="T26" fmla="*/ 6724 w 34"/>
              <a:gd name="T27" fmla="*/ 26622 h 74"/>
              <a:gd name="T28" fmla="*/ 6350 w 34"/>
              <a:gd name="T29" fmla="*/ 26622 h 74"/>
              <a:gd name="T30" fmla="*/ 7844 w 34"/>
              <a:gd name="T31" fmla="*/ 2188 h 74"/>
              <a:gd name="T32" fmla="*/ 6724 w 34"/>
              <a:gd name="T33" fmla="*/ 4376 h 74"/>
              <a:gd name="T34" fmla="*/ 4109 w 34"/>
              <a:gd name="T35" fmla="*/ 8023 h 74"/>
              <a:gd name="T36" fmla="*/ 3362 w 34"/>
              <a:gd name="T37" fmla="*/ 12399 h 74"/>
              <a:gd name="T38" fmla="*/ 3362 w 34"/>
              <a:gd name="T39" fmla="*/ 13494 h 74"/>
              <a:gd name="T40" fmla="*/ 3362 w 34"/>
              <a:gd name="T41" fmla="*/ 17870 h 74"/>
              <a:gd name="T42" fmla="*/ 4109 w 34"/>
              <a:gd name="T43" fmla="*/ 18964 h 74"/>
              <a:gd name="T44" fmla="*/ 4109 w 34"/>
              <a:gd name="T45" fmla="*/ 21152 h 74"/>
              <a:gd name="T46" fmla="*/ 4109 w 34"/>
              <a:gd name="T47" fmla="*/ 22246 h 74"/>
              <a:gd name="T48" fmla="*/ 4109 w 34"/>
              <a:gd name="T49" fmla="*/ 22246 h 74"/>
              <a:gd name="T50" fmla="*/ 6350 w 34"/>
              <a:gd name="T51" fmla="*/ 25528 h 74"/>
              <a:gd name="T52" fmla="*/ 10832 w 34"/>
              <a:gd name="T53" fmla="*/ 12399 h 74"/>
              <a:gd name="T54" fmla="*/ 11206 w 34"/>
              <a:gd name="T55" fmla="*/ 11305 h 74"/>
              <a:gd name="T56" fmla="*/ 10832 w 34"/>
              <a:gd name="T57" fmla="*/ 9847 h 74"/>
              <a:gd name="T58" fmla="*/ 10832 w 34"/>
              <a:gd name="T59" fmla="*/ 8753 h 74"/>
              <a:gd name="T60" fmla="*/ 10085 w 34"/>
              <a:gd name="T61" fmla="*/ 4376 h 74"/>
              <a:gd name="T62" fmla="*/ 7844 w 34"/>
              <a:gd name="T63" fmla="*/ 2188 h 7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4" h="74">
                <a:moveTo>
                  <a:pt x="17" y="73"/>
                </a:moveTo>
                <a:lnTo>
                  <a:pt x="15" y="73"/>
                </a:lnTo>
                <a:cubicBezTo>
                  <a:pt x="15" y="73"/>
                  <a:pt x="8" y="64"/>
                  <a:pt x="9" y="61"/>
                </a:cubicBezTo>
                <a:cubicBezTo>
                  <a:pt x="9" y="61"/>
                  <a:pt x="8" y="61"/>
                  <a:pt x="8" y="58"/>
                </a:cubicBezTo>
                <a:cubicBezTo>
                  <a:pt x="6" y="55"/>
                  <a:pt x="6" y="52"/>
                  <a:pt x="6" y="49"/>
                </a:cubicBezTo>
                <a:cubicBezTo>
                  <a:pt x="0" y="46"/>
                  <a:pt x="0" y="40"/>
                  <a:pt x="6" y="34"/>
                </a:cubicBezTo>
                <a:cubicBezTo>
                  <a:pt x="0" y="31"/>
                  <a:pt x="5" y="24"/>
                  <a:pt x="9" y="22"/>
                </a:cubicBezTo>
                <a:cubicBezTo>
                  <a:pt x="6" y="12"/>
                  <a:pt x="12" y="12"/>
                  <a:pt x="17" y="9"/>
                </a:cubicBezTo>
                <a:cubicBezTo>
                  <a:pt x="18" y="0"/>
                  <a:pt x="24" y="0"/>
                  <a:pt x="29" y="12"/>
                </a:cubicBezTo>
                <a:cubicBezTo>
                  <a:pt x="32" y="16"/>
                  <a:pt x="32" y="22"/>
                  <a:pt x="31" y="24"/>
                </a:cubicBezTo>
                <a:cubicBezTo>
                  <a:pt x="32" y="27"/>
                  <a:pt x="33" y="31"/>
                  <a:pt x="33" y="31"/>
                </a:cubicBezTo>
                <a:cubicBezTo>
                  <a:pt x="33" y="34"/>
                  <a:pt x="31" y="37"/>
                  <a:pt x="29" y="37"/>
                </a:cubicBezTo>
                <a:lnTo>
                  <a:pt x="18" y="73"/>
                </a:lnTo>
                <a:lnTo>
                  <a:pt x="17" y="73"/>
                </a:lnTo>
                <a:close/>
                <a:moveTo>
                  <a:pt x="21" y="6"/>
                </a:moveTo>
                <a:cubicBezTo>
                  <a:pt x="20" y="6"/>
                  <a:pt x="20" y="6"/>
                  <a:pt x="18" y="12"/>
                </a:cubicBezTo>
                <a:cubicBezTo>
                  <a:pt x="12" y="16"/>
                  <a:pt x="11" y="16"/>
                  <a:pt x="11" y="22"/>
                </a:cubicBezTo>
                <a:cubicBezTo>
                  <a:pt x="6" y="27"/>
                  <a:pt x="6" y="31"/>
                  <a:pt x="9" y="34"/>
                </a:cubicBezTo>
                <a:cubicBezTo>
                  <a:pt x="9" y="34"/>
                  <a:pt x="9" y="34"/>
                  <a:pt x="9" y="37"/>
                </a:cubicBezTo>
                <a:cubicBezTo>
                  <a:pt x="5" y="40"/>
                  <a:pt x="6" y="46"/>
                  <a:pt x="9" y="49"/>
                </a:cubicBezTo>
                <a:cubicBezTo>
                  <a:pt x="11" y="49"/>
                  <a:pt x="11" y="49"/>
                  <a:pt x="11" y="52"/>
                </a:cubicBezTo>
                <a:cubicBezTo>
                  <a:pt x="9" y="52"/>
                  <a:pt x="9" y="55"/>
                  <a:pt x="11" y="58"/>
                </a:cubicBezTo>
                <a:lnTo>
                  <a:pt x="11" y="61"/>
                </a:lnTo>
                <a:cubicBezTo>
                  <a:pt x="11" y="61"/>
                  <a:pt x="14" y="67"/>
                  <a:pt x="17" y="70"/>
                </a:cubicBezTo>
                <a:lnTo>
                  <a:pt x="29" y="34"/>
                </a:lnTo>
                <a:cubicBezTo>
                  <a:pt x="29" y="34"/>
                  <a:pt x="30" y="34"/>
                  <a:pt x="30" y="31"/>
                </a:cubicBezTo>
                <a:lnTo>
                  <a:pt x="29" y="27"/>
                </a:lnTo>
                <a:cubicBezTo>
                  <a:pt x="29" y="27"/>
                  <a:pt x="29" y="26"/>
                  <a:pt x="29" y="24"/>
                </a:cubicBezTo>
                <a:cubicBezTo>
                  <a:pt x="29" y="21"/>
                  <a:pt x="29" y="16"/>
                  <a:pt x="27" y="12"/>
                </a:cubicBezTo>
                <a:cubicBezTo>
                  <a:pt x="24" y="6"/>
                  <a:pt x="23" y="6"/>
                  <a:pt x="21" y="6"/>
                </a:cubicBezTo>
                <a:close/>
              </a:path>
            </a:pathLst>
          </a:custGeom>
          <a:solidFill>
            <a:srgbClr val="539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2" name="Freeform 3598">
            <a:extLst>
              <a:ext uri="{FF2B5EF4-FFF2-40B4-BE49-F238E27FC236}">
                <a16:creationId xmlns:a16="http://schemas.microsoft.com/office/drawing/2014/main" id="{7D63F55B-598F-E84D-AE73-382D9FAA0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2400" y="3659188"/>
            <a:ext cx="19050" cy="30162"/>
          </a:xfrm>
          <a:custGeom>
            <a:avLst/>
            <a:gdLst>
              <a:gd name="T0" fmla="*/ 18704 w 55"/>
              <a:gd name="T1" fmla="*/ 15626 h 83"/>
              <a:gd name="T2" fmla="*/ 17318 w 55"/>
              <a:gd name="T3" fmla="*/ 29799 h 83"/>
              <a:gd name="T4" fmla="*/ 15240 w 55"/>
              <a:gd name="T5" fmla="*/ 26528 h 83"/>
              <a:gd name="T6" fmla="*/ 11776 w 55"/>
              <a:gd name="T7" fmla="*/ 23257 h 83"/>
              <a:gd name="T8" fmla="*/ 10391 w 55"/>
              <a:gd name="T9" fmla="*/ 21077 h 83"/>
              <a:gd name="T10" fmla="*/ 8313 w 55"/>
              <a:gd name="T11" fmla="*/ 17806 h 83"/>
              <a:gd name="T12" fmla="*/ 6235 w 55"/>
              <a:gd name="T13" fmla="*/ 15626 h 83"/>
              <a:gd name="T14" fmla="*/ 3464 w 55"/>
              <a:gd name="T15" fmla="*/ 10902 h 83"/>
              <a:gd name="T16" fmla="*/ 1039 w 55"/>
              <a:gd name="T17" fmla="*/ 6541 h 83"/>
              <a:gd name="T18" fmla="*/ 4156 w 55"/>
              <a:gd name="T19" fmla="*/ 5451 h 83"/>
              <a:gd name="T20" fmla="*/ 7274 w 55"/>
              <a:gd name="T21" fmla="*/ 7631 h 83"/>
              <a:gd name="T22" fmla="*/ 15586 w 55"/>
              <a:gd name="T23" fmla="*/ 6541 h 83"/>
              <a:gd name="T24" fmla="*/ 16279 w 55"/>
              <a:gd name="T25" fmla="*/ 11992 h 83"/>
              <a:gd name="T26" fmla="*/ 18704 w 55"/>
              <a:gd name="T27" fmla="*/ 15626 h 8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5" h="83">
                <a:moveTo>
                  <a:pt x="54" y="43"/>
                </a:moveTo>
                <a:cubicBezTo>
                  <a:pt x="53" y="54"/>
                  <a:pt x="50" y="70"/>
                  <a:pt x="50" y="82"/>
                </a:cubicBezTo>
                <a:cubicBezTo>
                  <a:pt x="48" y="79"/>
                  <a:pt x="45" y="76"/>
                  <a:pt x="44" y="73"/>
                </a:cubicBezTo>
                <a:cubicBezTo>
                  <a:pt x="39" y="70"/>
                  <a:pt x="38" y="70"/>
                  <a:pt x="34" y="64"/>
                </a:cubicBezTo>
                <a:cubicBezTo>
                  <a:pt x="28" y="64"/>
                  <a:pt x="28" y="61"/>
                  <a:pt x="30" y="58"/>
                </a:cubicBezTo>
                <a:cubicBezTo>
                  <a:pt x="27" y="61"/>
                  <a:pt x="21" y="54"/>
                  <a:pt x="24" y="49"/>
                </a:cubicBezTo>
                <a:cubicBezTo>
                  <a:pt x="19" y="51"/>
                  <a:pt x="16" y="45"/>
                  <a:pt x="18" y="43"/>
                </a:cubicBezTo>
                <a:cubicBezTo>
                  <a:pt x="6" y="43"/>
                  <a:pt x="10" y="30"/>
                  <a:pt x="10" y="30"/>
                </a:cubicBezTo>
                <a:cubicBezTo>
                  <a:pt x="1" y="24"/>
                  <a:pt x="3" y="18"/>
                  <a:pt x="3" y="18"/>
                </a:cubicBezTo>
                <a:cubicBezTo>
                  <a:pt x="0" y="9"/>
                  <a:pt x="3" y="6"/>
                  <a:pt x="12" y="15"/>
                </a:cubicBezTo>
                <a:cubicBezTo>
                  <a:pt x="15" y="6"/>
                  <a:pt x="21" y="15"/>
                  <a:pt x="21" y="21"/>
                </a:cubicBezTo>
                <a:cubicBezTo>
                  <a:pt x="24" y="0"/>
                  <a:pt x="39" y="9"/>
                  <a:pt x="45" y="18"/>
                </a:cubicBezTo>
                <a:cubicBezTo>
                  <a:pt x="50" y="21"/>
                  <a:pt x="50" y="27"/>
                  <a:pt x="47" y="33"/>
                </a:cubicBezTo>
                <a:cubicBezTo>
                  <a:pt x="50" y="36"/>
                  <a:pt x="51" y="39"/>
                  <a:pt x="54" y="43"/>
                </a:cubicBezTo>
              </a:path>
            </a:pathLst>
          </a:custGeom>
          <a:solidFill>
            <a:srgbClr val="6FD6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3" name="Freeform 3599">
            <a:extLst>
              <a:ext uri="{FF2B5EF4-FFF2-40B4-BE49-F238E27FC236}">
                <a16:creationId xmlns:a16="http://schemas.microsoft.com/office/drawing/2014/main" id="{1E0315DF-314E-4645-8131-CEB3DB160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2400" y="3660775"/>
            <a:ext cx="20638" cy="28575"/>
          </a:xfrm>
          <a:custGeom>
            <a:avLst/>
            <a:gdLst>
              <a:gd name="T0" fmla="*/ 18058 w 56"/>
              <a:gd name="T1" fmla="*/ 28218 h 80"/>
              <a:gd name="T2" fmla="*/ 17321 w 56"/>
              <a:gd name="T3" fmla="*/ 28218 h 80"/>
              <a:gd name="T4" fmla="*/ 15110 w 56"/>
              <a:gd name="T5" fmla="*/ 25003 h 80"/>
              <a:gd name="T6" fmla="*/ 11793 w 56"/>
              <a:gd name="T7" fmla="*/ 21788 h 80"/>
              <a:gd name="T8" fmla="*/ 9950 w 56"/>
              <a:gd name="T9" fmla="*/ 20717 h 80"/>
              <a:gd name="T10" fmla="*/ 9950 w 56"/>
              <a:gd name="T11" fmla="*/ 19645 h 80"/>
              <a:gd name="T12" fmla="*/ 7371 w 56"/>
              <a:gd name="T13" fmla="*/ 17145 h 80"/>
              <a:gd name="T14" fmla="*/ 7371 w 56"/>
              <a:gd name="T15" fmla="*/ 16073 h 80"/>
              <a:gd name="T16" fmla="*/ 5528 w 56"/>
              <a:gd name="T17" fmla="*/ 13930 h 80"/>
              <a:gd name="T18" fmla="*/ 5528 w 56"/>
              <a:gd name="T19" fmla="*/ 13216 h 80"/>
              <a:gd name="T20" fmla="*/ 3317 w 56"/>
              <a:gd name="T21" fmla="*/ 11787 h 80"/>
              <a:gd name="T22" fmla="*/ 2580 w 56"/>
              <a:gd name="T23" fmla="*/ 8573 h 80"/>
              <a:gd name="T24" fmla="*/ 737 w 56"/>
              <a:gd name="T25" fmla="*/ 6429 h 80"/>
              <a:gd name="T26" fmla="*/ 737 w 56"/>
              <a:gd name="T27" fmla="*/ 4286 h 80"/>
              <a:gd name="T28" fmla="*/ 0 w 56"/>
              <a:gd name="T29" fmla="*/ 1072 h 80"/>
              <a:gd name="T30" fmla="*/ 4054 w 56"/>
              <a:gd name="T31" fmla="*/ 2143 h 80"/>
              <a:gd name="T32" fmla="*/ 7371 w 56"/>
              <a:gd name="T33" fmla="*/ 3215 h 80"/>
              <a:gd name="T34" fmla="*/ 10688 w 56"/>
              <a:gd name="T35" fmla="*/ 0 h 80"/>
              <a:gd name="T36" fmla="*/ 16216 w 56"/>
              <a:gd name="T37" fmla="*/ 4286 h 80"/>
              <a:gd name="T38" fmla="*/ 17321 w 56"/>
              <a:gd name="T39" fmla="*/ 9644 h 80"/>
              <a:gd name="T40" fmla="*/ 20269 w 56"/>
              <a:gd name="T41" fmla="*/ 11787 h 80"/>
              <a:gd name="T42" fmla="*/ 18058 w 56"/>
              <a:gd name="T43" fmla="*/ 27146 h 80"/>
              <a:gd name="T44" fmla="*/ 18058 w 56"/>
              <a:gd name="T45" fmla="*/ 28218 h 80"/>
              <a:gd name="T46" fmla="*/ 10688 w 56"/>
              <a:gd name="T47" fmla="*/ 18574 h 80"/>
              <a:gd name="T48" fmla="*/ 10688 w 56"/>
              <a:gd name="T49" fmla="*/ 18574 h 80"/>
              <a:gd name="T50" fmla="*/ 11056 w 56"/>
              <a:gd name="T51" fmla="*/ 18574 h 80"/>
              <a:gd name="T52" fmla="*/ 10688 w 56"/>
              <a:gd name="T53" fmla="*/ 19645 h 80"/>
              <a:gd name="T54" fmla="*/ 12162 w 56"/>
              <a:gd name="T55" fmla="*/ 20717 h 80"/>
              <a:gd name="T56" fmla="*/ 17321 w 56"/>
              <a:gd name="T57" fmla="*/ 26075 h 80"/>
              <a:gd name="T58" fmla="*/ 19164 w 56"/>
              <a:gd name="T59" fmla="*/ 13216 h 80"/>
              <a:gd name="T60" fmla="*/ 18427 w 56"/>
              <a:gd name="T61" fmla="*/ 11787 h 80"/>
              <a:gd name="T62" fmla="*/ 16216 w 56"/>
              <a:gd name="T63" fmla="*/ 9644 h 80"/>
              <a:gd name="T64" fmla="*/ 16216 w 56"/>
              <a:gd name="T65" fmla="*/ 9644 h 80"/>
              <a:gd name="T66" fmla="*/ 15847 w 56"/>
              <a:gd name="T67" fmla="*/ 5358 h 80"/>
              <a:gd name="T68" fmla="*/ 10688 w 56"/>
              <a:gd name="T69" fmla="*/ 1072 h 80"/>
              <a:gd name="T70" fmla="*/ 8476 w 56"/>
              <a:gd name="T71" fmla="*/ 5358 h 80"/>
              <a:gd name="T72" fmla="*/ 7371 w 56"/>
              <a:gd name="T73" fmla="*/ 5358 h 80"/>
              <a:gd name="T74" fmla="*/ 7371 w 56"/>
              <a:gd name="T75" fmla="*/ 5358 h 80"/>
              <a:gd name="T76" fmla="*/ 5160 w 56"/>
              <a:gd name="T77" fmla="*/ 3215 h 80"/>
              <a:gd name="T78" fmla="*/ 4054 w 56"/>
              <a:gd name="T79" fmla="*/ 3215 h 80"/>
              <a:gd name="T80" fmla="*/ 4054 w 56"/>
              <a:gd name="T81" fmla="*/ 3215 h 80"/>
              <a:gd name="T82" fmla="*/ 4054 w 56"/>
              <a:gd name="T83" fmla="*/ 3215 h 80"/>
              <a:gd name="T84" fmla="*/ 1106 w 56"/>
              <a:gd name="T85" fmla="*/ 2143 h 80"/>
              <a:gd name="T86" fmla="*/ 1106 w 56"/>
              <a:gd name="T87" fmla="*/ 4286 h 80"/>
              <a:gd name="T88" fmla="*/ 1106 w 56"/>
              <a:gd name="T89" fmla="*/ 6429 h 80"/>
              <a:gd name="T90" fmla="*/ 3317 w 56"/>
              <a:gd name="T91" fmla="*/ 7501 h 80"/>
              <a:gd name="T92" fmla="*/ 4054 w 56"/>
              <a:gd name="T93" fmla="*/ 9644 h 80"/>
              <a:gd name="T94" fmla="*/ 4054 w 56"/>
              <a:gd name="T95" fmla="*/ 10716 h 80"/>
              <a:gd name="T96" fmla="*/ 6265 w 56"/>
              <a:gd name="T97" fmla="*/ 11787 h 80"/>
              <a:gd name="T98" fmla="*/ 6634 w 56"/>
              <a:gd name="T99" fmla="*/ 13216 h 80"/>
              <a:gd name="T100" fmla="*/ 6634 w 56"/>
              <a:gd name="T101" fmla="*/ 13216 h 80"/>
              <a:gd name="T102" fmla="*/ 6634 w 56"/>
              <a:gd name="T103" fmla="*/ 13930 h 80"/>
              <a:gd name="T104" fmla="*/ 7739 w 56"/>
              <a:gd name="T105" fmla="*/ 15359 h 80"/>
              <a:gd name="T106" fmla="*/ 8476 w 56"/>
              <a:gd name="T107" fmla="*/ 15359 h 80"/>
              <a:gd name="T108" fmla="*/ 8476 w 56"/>
              <a:gd name="T109" fmla="*/ 16073 h 80"/>
              <a:gd name="T110" fmla="*/ 8476 w 56"/>
              <a:gd name="T111" fmla="*/ 17145 h 80"/>
              <a:gd name="T112" fmla="*/ 9950 w 56"/>
              <a:gd name="T113" fmla="*/ 18574 h 80"/>
              <a:gd name="T114" fmla="*/ 10688 w 56"/>
              <a:gd name="T115" fmla="*/ 18574 h 8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6" h="80">
                <a:moveTo>
                  <a:pt x="49" y="79"/>
                </a:moveTo>
                <a:lnTo>
                  <a:pt x="47" y="79"/>
                </a:lnTo>
                <a:lnTo>
                  <a:pt x="41" y="70"/>
                </a:lnTo>
                <a:lnTo>
                  <a:pt x="32" y="61"/>
                </a:lnTo>
                <a:cubicBezTo>
                  <a:pt x="30" y="61"/>
                  <a:pt x="29" y="58"/>
                  <a:pt x="27" y="58"/>
                </a:cubicBezTo>
                <a:cubicBezTo>
                  <a:pt x="26" y="55"/>
                  <a:pt x="26" y="55"/>
                  <a:pt x="27" y="55"/>
                </a:cubicBezTo>
                <a:cubicBezTo>
                  <a:pt x="24" y="55"/>
                  <a:pt x="21" y="52"/>
                  <a:pt x="20" y="48"/>
                </a:cubicBezTo>
                <a:lnTo>
                  <a:pt x="20" y="45"/>
                </a:lnTo>
                <a:cubicBezTo>
                  <a:pt x="18" y="45"/>
                  <a:pt x="17" y="43"/>
                  <a:pt x="15" y="39"/>
                </a:cubicBezTo>
                <a:lnTo>
                  <a:pt x="15" y="37"/>
                </a:lnTo>
                <a:cubicBezTo>
                  <a:pt x="12" y="37"/>
                  <a:pt x="11" y="37"/>
                  <a:pt x="9" y="33"/>
                </a:cubicBezTo>
                <a:cubicBezTo>
                  <a:pt x="6" y="30"/>
                  <a:pt x="6" y="27"/>
                  <a:pt x="7" y="24"/>
                </a:cubicBezTo>
                <a:cubicBezTo>
                  <a:pt x="5" y="21"/>
                  <a:pt x="2" y="21"/>
                  <a:pt x="2" y="18"/>
                </a:cubicBezTo>
                <a:cubicBezTo>
                  <a:pt x="0" y="15"/>
                  <a:pt x="2" y="12"/>
                  <a:pt x="2" y="12"/>
                </a:cubicBezTo>
                <a:cubicBezTo>
                  <a:pt x="0" y="9"/>
                  <a:pt x="0" y="6"/>
                  <a:pt x="0" y="3"/>
                </a:cubicBezTo>
                <a:cubicBezTo>
                  <a:pt x="2" y="0"/>
                  <a:pt x="6" y="3"/>
                  <a:pt x="11" y="6"/>
                </a:cubicBezTo>
                <a:cubicBezTo>
                  <a:pt x="12" y="3"/>
                  <a:pt x="18" y="3"/>
                  <a:pt x="20" y="9"/>
                </a:cubicBezTo>
                <a:cubicBezTo>
                  <a:pt x="23" y="0"/>
                  <a:pt x="27" y="0"/>
                  <a:pt x="29" y="0"/>
                </a:cubicBezTo>
                <a:cubicBezTo>
                  <a:pt x="37" y="0"/>
                  <a:pt x="43" y="6"/>
                  <a:pt x="44" y="12"/>
                </a:cubicBezTo>
                <a:cubicBezTo>
                  <a:pt x="50" y="15"/>
                  <a:pt x="49" y="21"/>
                  <a:pt x="47" y="27"/>
                </a:cubicBezTo>
                <a:lnTo>
                  <a:pt x="55" y="33"/>
                </a:lnTo>
                <a:lnTo>
                  <a:pt x="49" y="76"/>
                </a:lnTo>
                <a:lnTo>
                  <a:pt x="49" y="79"/>
                </a:lnTo>
                <a:close/>
                <a:moveTo>
                  <a:pt x="29" y="52"/>
                </a:moveTo>
                <a:lnTo>
                  <a:pt x="29" y="52"/>
                </a:lnTo>
                <a:lnTo>
                  <a:pt x="30" y="52"/>
                </a:lnTo>
                <a:cubicBezTo>
                  <a:pt x="29" y="55"/>
                  <a:pt x="29" y="55"/>
                  <a:pt x="29" y="55"/>
                </a:cubicBezTo>
                <a:cubicBezTo>
                  <a:pt x="30" y="55"/>
                  <a:pt x="30" y="58"/>
                  <a:pt x="33" y="58"/>
                </a:cubicBezTo>
                <a:lnTo>
                  <a:pt x="47" y="73"/>
                </a:lnTo>
                <a:lnTo>
                  <a:pt x="52" y="37"/>
                </a:lnTo>
                <a:lnTo>
                  <a:pt x="50" y="33"/>
                </a:lnTo>
                <a:lnTo>
                  <a:pt x="44" y="27"/>
                </a:lnTo>
                <a:cubicBezTo>
                  <a:pt x="44" y="27"/>
                  <a:pt x="49" y="18"/>
                  <a:pt x="43" y="15"/>
                </a:cubicBezTo>
                <a:cubicBezTo>
                  <a:pt x="38" y="9"/>
                  <a:pt x="33" y="3"/>
                  <a:pt x="29" y="3"/>
                </a:cubicBezTo>
                <a:cubicBezTo>
                  <a:pt x="24" y="3"/>
                  <a:pt x="23" y="9"/>
                  <a:pt x="23" y="15"/>
                </a:cubicBezTo>
                <a:cubicBezTo>
                  <a:pt x="23" y="15"/>
                  <a:pt x="21" y="15"/>
                  <a:pt x="20" y="15"/>
                </a:cubicBezTo>
                <a:cubicBezTo>
                  <a:pt x="18" y="9"/>
                  <a:pt x="17" y="9"/>
                  <a:pt x="14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5" y="6"/>
                  <a:pt x="3" y="6"/>
                  <a:pt x="3" y="6"/>
                </a:cubicBezTo>
                <a:cubicBezTo>
                  <a:pt x="2" y="6"/>
                  <a:pt x="2" y="9"/>
                  <a:pt x="3" y="12"/>
                </a:cubicBezTo>
                <a:cubicBezTo>
                  <a:pt x="3" y="15"/>
                  <a:pt x="3" y="15"/>
                  <a:pt x="3" y="18"/>
                </a:cubicBezTo>
                <a:cubicBezTo>
                  <a:pt x="5" y="18"/>
                  <a:pt x="6" y="21"/>
                  <a:pt x="9" y="21"/>
                </a:cubicBezTo>
                <a:cubicBezTo>
                  <a:pt x="11" y="24"/>
                  <a:pt x="11" y="24"/>
                  <a:pt x="11" y="27"/>
                </a:cubicBezTo>
                <a:lnTo>
                  <a:pt x="11" y="30"/>
                </a:lnTo>
                <a:cubicBezTo>
                  <a:pt x="12" y="33"/>
                  <a:pt x="14" y="33"/>
                  <a:pt x="17" y="33"/>
                </a:cubicBezTo>
                <a:cubicBezTo>
                  <a:pt x="17" y="33"/>
                  <a:pt x="18" y="33"/>
                  <a:pt x="18" y="37"/>
                </a:cubicBezTo>
                <a:cubicBezTo>
                  <a:pt x="17" y="37"/>
                  <a:pt x="17" y="39"/>
                  <a:pt x="18" y="39"/>
                </a:cubicBezTo>
                <a:cubicBezTo>
                  <a:pt x="18" y="43"/>
                  <a:pt x="20" y="43"/>
                  <a:pt x="21" y="43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3"/>
                  <a:pt x="24" y="45"/>
                  <a:pt x="23" y="45"/>
                </a:cubicBezTo>
                <a:cubicBezTo>
                  <a:pt x="23" y="45"/>
                  <a:pt x="23" y="45"/>
                  <a:pt x="23" y="48"/>
                </a:cubicBezTo>
                <a:cubicBezTo>
                  <a:pt x="23" y="48"/>
                  <a:pt x="26" y="52"/>
                  <a:pt x="27" y="52"/>
                </a:cubicBezTo>
                <a:cubicBezTo>
                  <a:pt x="27" y="52"/>
                  <a:pt x="27" y="52"/>
                  <a:pt x="29" y="52"/>
                </a:cubicBezTo>
                <a:close/>
              </a:path>
            </a:pathLst>
          </a:custGeom>
          <a:solidFill>
            <a:srgbClr val="539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4" name="Freeform 3600">
            <a:extLst>
              <a:ext uri="{FF2B5EF4-FFF2-40B4-BE49-F238E27FC236}">
                <a16:creationId xmlns:a16="http://schemas.microsoft.com/office/drawing/2014/main" id="{39D59F92-6C79-304A-B790-729793720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3667125"/>
            <a:ext cx="33337" cy="69850"/>
          </a:xfrm>
          <a:custGeom>
            <a:avLst/>
            <a:gdLst>
              <a:gd name="T0" fmla="*/ 18480 w 92"/>
              <a:gd name="T1" fmla="*/ 69494 h 196"/>
              <a:gd name="T2" fmla="*/ 0 w 92"/>
              <a:gd name="T3" fmla="*/ 66999 h 196"/>
              <a:gd name="T4" fmla="*/ 362 w 92"/>
              <a:gd name="T5" fmla="*/ 66999 h 196"/>
              <a:gd name="T6" fmla="*/ 18480 w 92"/>
              <a:gd name="T7" fmla="*/ 68068 h 196"/>
              <a:gd name="T8" fmla="*/ 19205 w 92"/>
              <a:gd name="T9" fmla="*/ 69494 h 196"/>
              <a:gd name="T10" fmla="*/ 18480 w 92"/>
              <a:gd name="T11" fmla="*/ 69494 h 196"/>
              <a:gd name="T12" fmla="*/ 1087 w 92"/>
              <a:gd name="T13" fmla="*/ 65930 h 196"/>
              <a:gd name="T14" fmla="*/ 362 w 92"/>
              <a:gd name="T15" fmla="*/ 65930 h 196"/>
              <a:gd name="T16" fmla="*/ 8697 w 92"/>
              <a:gd name="T17" fmla="*/ 46685 h 196"/>
              <a:gd name="T18" fmla="*/ 8697 w 92"/>
              <a:gd name="T19" fmla="*/ 45616 h 196"/>
              <a:gd name="T20" fmla="*/ 9784 w 92"/>
              <a:gd name="T21" fmla="*/ 45616 h 196"/>
              <a:gd name="T22" fmla="*/ 9059 w 92"/>
              <a:gd name="T23" fmla="*/ 46685 h 196"/>
              <a:gd name="T24" fmla="*/ 1449 w 92"/>
              <a:gd name="T25" fmla="*/ 65930 h 196"/>
              <a:gd name="T26" fmla="*/ 1087 w 92"/>
              <a:gd name="T27" fmla="*/ 65930 h 196"/>
              <a:gd name="T28" fmla="*/ 3261 w 92"/>
              <a:gd name="T29" fmla="*/ 65930 h 196"/>
              <a:gd name="T30" fmla="*/ 2537 w 92"/>
              <a:gd name="T31" fmla="*/ 64861 h 196"/>
              <a:gd name="T32" fmla="*/ 3261 w 92"/>
              <a:gd name="T33" fmla="*/ 64861 h 196"/>
              <a:gd name="T34" fmla="*/ 22466 w 92"/>
              <a:gd name="T35" fmla="*/ 62722 h 196"/>
              <a:gd name="T36" fmla="*/ 23553 w 92"/>
              <a:gd name="T37" fmla="*/ 62722 h 196"/>
              <a:gd name="T38" fmla="*/ 22829 w 92"/>
              <a:gd name="T39" fmla="*/ 63792 h 196"/>
              <a:gd name="T40" fmla="*/ 3261 w 92"/>
              <a:gd name="T41" fmla="*/ 65930 h 196"/>
              <a:gd name="T42" fmla="*/ 17393 w 92"/>
              <a:gd name="T43" fmla="*/ 48824 h 196"/>
              <a:gd name="T44" fmla="*/ 17031 w 92"/>
              <a:gd name="T45" fmla="*/ 47755 h 196"/>
              <a:gd name="T46" fmla="*/ 31525 w 92"/>
              <a:gd name="T47" fmla="*/ 30292 h 196"/>
              <a:gd name="T48" fmla="*/ 32975 w 92"/>
              <a:gd name="T49" fmla="*/ 30292 h 196"/>
              <a:gd name="T50" fmla="*/ 32975 w 92"/>
              <a:gd name="T51" fmla="*/ 31361 h 196"/>
              <a:gd name="T52" fmla="*/ 18118 w 92"/>
              <a:gd name="T53" fmla="*/ 48824 h 196"/>
              <a:gd name="T54" fmla="*/ 17393 w 92"/>
              <a:gd name="T55" fmla="*/ 48824 h 196"/>
              <a:gd name="T56" fmla="*/ 22466 w 92"/>
              <a:gd name="T57" fmla="*/ 32430 h 196"/>
              <a:gd name="T58" fmla="*/ 21742 w 92"/>
              <a:gd name="T59" fmla="*/ 32430 h 196"/>
              <a:gd name="T60" fmla="*/ 27902 w 92"/>
              <a:gd name="T61" fmla="*/ 16393 h 196"/>
              <a:gd name="T62" fmla="*/ 28264 w 92"/>
              <a:gd name="T63" fmla="*/ 16393 h 196"/>
              <a:gd name="T64" fmla="*/ 22466 w 92"/>
              <a:gd name="T65" fmla="*/ 32430 h 196"/>
              <a:gd name="T66" fmla="*/ 21379 w 92"/>
              <a:gd name="T67" fmla="*/ 28154 h 196"/>
              <a:gd name="T68" fmla="*/ 20654 w 92"/>
              <a:gd name="T69" fmla="*/ 28154 h 196"/>
              <a:gd name="T70" fmla="*/ 22466 w 92"/>
              <a:gd name="T71" fmla="*/ 10691 h 196"/>
              <a:gd name="T72" fmla="*/ 22829 w 92"/>
              <a:gd name="T73" fmla="*/ 10691 h 196"/>
              <a:gd name="T74" fmla="*/ 21742 w 92"/>
              <a:gd name="T75" fmla="*/ 28154 h 196"/>
              <a:gd name="T76" fmla="*/ 21379 w 92"/>
              <a:gd name="T77" fmla="*/ 28154 h 196"/>
              <a:gd name="T78" fmla="*/ 18480 w 92"/>
              <a:gd name="T79" fmla="*/ 17463 h 196"/>
              <a:gd name="T80" fmla="*/ 17393 w 92"/>
              <a:gd name="T81" fmla="*/ 17463 h 196"/>
              <a:gd name="T82" fmla="*/ 15219 w 92"/>
              <a:gd name="T83" fmla="*/ 12117 h 196"/>
              <a:gd name="T84" fmla="*/ 6522 w 92"/>
              <a:gd name="T85" fmla="*/ 1069 h 196"/>
              <a:gd name="T86" fmla="*/ 6522 w 92"/>
              <a:gd name="T87" fmla="*/ 0 h 196"/>
              <a:gd name="T88" fmla="*/ 7610 w 92"/>
              <a:gd name="T89" fmla="*/ 0 h 196"/>
              <a:gd name="T90" fmla="*/ 15219 w 92"/>
              <a:gd name="T91" fmla="*/ 9622 h 196"/>
              <a:gd name="T92" fmla="*/ 13407 w 92"/>
              <a:gd name="T93" fmla="*/ 0 h 196"/>
              <a:gd name="T94" fmla="*/ 14132 w 92"/>
              <a:gd name="T95" fmla="*/ 0 h 196"/>
              <a:gd name="T96" fmla="*/ 14857 w 92"/>
              <a:gd name="T97" fmla="*/ 0 h 196"/>
              <a:gd name="T98" fmla="*/ 17031 w 92"/>
              <a:gd name="T99" fmla="*/ 12117 h 196"/>
              <a:gd name="T100" fmla="*/ 19205 w 92"/>
              <a:gd name="T101" fmla="*/ 16393 h 196"/>
              <a:gd name="T102" fmla="*/ 18480 w 92"/>
              <a:gd name="T103" fmla="*/ 16393 h 196"/>
              <a:gd name="T104" fmla="*/ 18480 w 92"/>
              <a:gd name="T105" fmla="*/ 17463 h 19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2" h="196">
                <a:moveTo>
                  <a:pt x="51" y="195"/>
                </a:moveTo>
                <a:cubicBezTo>
                  <a:pt x="39" y="195"/>
                  <a:pt x="3" y="195"/>
                  <a:pt x="0" y="188"/>
                </a:cubicBezTo>
                <a:cubicBezTo>
                  <a:pt x="0" y="185"/>
                  <a:pt x="0" y="185"/>
                  <a:pt x="1" y="188"/>
                </a:cubicBezTo>
                <a:cubicBezTo>
                  <a:pt x="4" y="188"/>
                  <a:pt x="27" y="191"/>
                  <a:pt x="51" y="191"/>
                </a:cubicBezTo>
                <a:cubicBezTo>
                  <a:pt x="53" y="191"/>
                  <a:pt x="53" y="191"/>
                  <a:pt x="53" y="195"/>
                </a:cubicBezTo>
                <a:lnTo>
                  <a:pt x="51" y="195"/>
                </a:lnTo>
                <a:close/>
                <a:moveTo>
                  <a:pt x="3" y="185"/>
                </a:moveTo>
                <a:lnTo>
                  <a:pt x="1" y="185"/>
                </a:lnTo>
                <a:cubicBezTo>
                  <a:pt x="3" y="173"/>
                  <a:pt x="18" y="140"/>
                  <a:pt x="24" y="131"/>
                </a:cubicBezTo>
                <a:lnTo>
                  <a:pt x="24" y="128"/>
                </a:lnTo>
                <a:lnTo>
                  <a:pt x="27" y="128"/>
                </a:lnTo>
                <a:lnTo>
                  <a:pt x="25" y="131"/>
                </a:lnTo>
                <a:cubicBezTo>
                  <a:pt x="11" y="158"/>
                  <a:pt x="4" y="176"/>
                  <a:pt x="4" y="185"/>
                </a:cubicBezTo>
                <a:lnTo>
                  <a:pt x="3" y="185"/>
                </a:lnTo>
                <a:close/>
                <a:moveTo>
                  <a:pt x="9" y="185"/>
                </a:moveTo>
                <a:cubicBezTo>
                  <a:pt x="7" y="185"/>
                  <a:pt x="7" y="182"/>
                  <a:pt x="7" y="182"/>
                </a:cubicBezTo>
                <a:lnTo>
                  <a:pt x="9" y="182"/>
                </a:lnTo>
                <a:cubicBezTo>
                  <a:pt x="24" y="179"/>
                  <a:pt x="62" y="176"/>
                  <a:pt x="62" y="176"/>
                </a:cubicBezTo>
                <a:lnTo>
                  <a:pt x="65" y="176"/>
                </a:lnTo>
                <a:cubicBezTo>
                  <a:pt x="65" y="176"/>
                  <a:pt x="63" y="176"/>
                  <a:pt x="63" y="179"/>
                </a:cubicBezTo>
                <a:cubicBezTo>
                  <a:pt x="63" y="179"/>
                  <a:pt x="24" y="185"/>
                  <a:pt x="9" y="185"/>
                </a:cubicBezTo>
                <a:close/>
                <a:moveTo>
                  <a:pt x="48" y="137"/>
                </a:moveTo>
                <a:cubicBezTo>
                  <a:pt x="47" y="137"/>
                  <a:pt x="47" y="134"/>
                  <a:pt x="47" y="134"/>
                </a:cubicBezTo>
                <a:cubicBezTo>
                  <a:pt x="62" y="109"/>
                  <a:pt x="87" y="85"/>
                  <a:pt x="87" y="85"/>
                </a:cubicBezTo>
                <a:lnTo>
                  <a:pt x="91" y="85"/>
                </a:lnTo>
                <a:lnTo>
                  <a:pt x="91" y="88"/>
                </a:lnTo>
                <a:cubicBezTo>
                  <a:pt x="91" y="88"/>
                  <a:pt x="62" y="112"/>
                  <a:pt x="50" y="137"/>
                </a:cubicBezTo>
                <a:lnTo>
                  <a:pt x="48" y="137"/>
                </a:lnTo>
                <a:close/>
                <a:moveTo>
                  <a:pt x="62" y="91"/>
                </a:moveTo>
                <a:lnTo>
                  <a:pt x="60" y="91"/>
                </a:lnTo>
                <a:cubicBezTo>
                  <a:pt x="62" y="88"/>
                  <a:pt x="74" y="55"/>
                  <a:pt x="77" y="46"/>
                </a:cubicBezTo>
                <a:lnTo>
                  <a:pt x="78" y="46"/>
                </a:lnTo>
                <a:cubicBezTo>
                  <a:pt x="78" y="55"/>
                  <a:pt x="63" y="91"/>
                  <a:pt x="62" y="91"/>
                </a:cubicBezTo>
                <a:close/>
                <a:moveTo>
                  <a:pt x="59" y="79"/>
                </a:moveTo>
                <a:lnTo>
                  <a:pt x="57" y="79"/>
                </a:lnTo>
                <a:cubicBezTo>
                  <a:pt x="63" y="58"/>
                  <a:pt x="62" y="34"/>
                  <a:pt x="62" y="30"/>
                </a:cubicBezTo>
                <a:lnTo>
                  <a:pt x="63" y="30"/>
                </a:lnTo>
                <a:cubicBezTo>
                  <a:pt x="63" y="34"/>
                  <a:pt x="66" y="58"/>
                  <a:pt x="60" y="79"/>
                </a:cubicBezTo>
                <a:lnTo>
                  <a:pt x="59" y="79"/>
                </a:lnTo>
                <a:close/>
                <a:moveTo>
                  <a:pt x="51" y="49"/>
                </a:moveTo>
                <a:lnTo>
                  <a:pt x="48" y="49"/>
                </a:lnTo>
                <a:cubicBezTo>
                  <a:pt x="47" y="43"/>
                  <a:pt x="45" y="37"/>
                  <a:pt x="42" y="34"/>
                </a:cubicBezTo>
                <a:cubicBezTo>
                  <a:pt x="34" y="21"/>
                  <a:pt x="18" y="3"/>
                  <a:pt x="18" y="3"/>
                </a:cubicBezTo>
                <a:lnTo>
                  <a:pt x="18" y="0"/>
                </a:lnTo>
                <a:lnTo>
                  <a:pt x="21" y="0"/>
                </a:lnTo>
                <a:cubicBezTo>
                  <a:pt x="21" y="3"/>
                  <a:pt x="33" y="15"/>
                  <a:pt x="42" y="27"/>
                </a:cubicBezTo>
                <a:cubicBezTo>
                  <a:pt x="39" y="12"/>
                  <a:pt x="37" y="0"/>
                  <a:pt x="37" y="0"/>
                </a:cubicBezTo>
                <a:lnTo>
                  <a:pt x="39" y="0"/>
                </a:lnTo>
                <a:lnTo>
                  <a:pt x="41" y="0"/>
                </a:lnTo>
                <a:cubicBezTo>
                  <a:pt x="41" y="0"/>
                  <a:pt x="42" y="15"/>
                  <a:pt x="47" y="34"/>
                </a:cubicBezTo>
                <a:cubicBezTo>
                  <a:pt x="51" y="37"/>
                  <a:pt x="53" y="40"/>
                  <a:pt x="53" y="46"/>
                </a:cubicBezTo>
                <a:lnTo>
                  <a:pt x="51" y="46"/>
                </a:lnTo>
                <a:cubicBezTo>
                  <a:pt x="53" y="49"/>
                  <a:pt x="51" y="49"/>
                  <a:pt x="51" y="49"/>
                </a:cubicBezTo>
                <a:close/>
              </a:path>
            </a:pathLst>
          </a:custGeom>
          <a:solidFill>
            <a:srgbClr val="539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5" name="Freeform 3601">
            <a:extLst>
              <a:ext uri="{FF2B5EF4-FFF2-40B4-BE49-F238E27FC236}">
                <a16:creationId xmlns:a16="http://schemas.microsoft.com/office/drawing/2014/main" id="{4C65D006-123B-014E-BD26-70AA0D58B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3675063"/>
            <a:ext cx="73025" cy="69850"/>
          </a:xfrm>
          <a:custGeom>
            <a:avLst/>
            <a:gdLst>
              <a:gd name="T0" fmla="*/ 35973 w 203"/>
              <a:gd name="T1" fmla="*/ 69492 h 195"/>
              <a:gd name="T2" fmla="*/ 18706 w 203"/>
              <a:gd name="T3" fmla="*/ 716 h 195"/>
              <a:gd name="T4" fmla="*/ 30577 w 203"/>
              <a:gd name="T5" fmla="*/ 0 h 195"/>
              <a:gd name="T6" fmla="*/ 35973 w 203"/>
              <a:gd name="T7" fmla="*/ 0 h 195"/>
              <a:gd name="T8" fmla="*/ 41009 w 203"/>
              <a:gd name="T9" fmla="*/ 0 h 195"/>
              <a:gd name="T10" fmla="*/ 55039 w 203"/>
              <a:gd name="T11" fmla="*/ 716 h 195"/>
              <a:gd name="T12" fmla="*/ 35973 w 203"/>
              <a:gd name="T13" fmla="*/ 69492 h 1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95">
                <a:moveTo>
                  <a:pt x="100" y="194"/>
                </a:moveTo>
                <a:cubicBezTo>
                  <a:pt x="52" y="142"/>
                  <a:pt x="0" y="51"/>
                  <a:pt x="52" y="2"/>
                </a:cubicBezTo>
                <a:cubicBezTo>
                  <a:pt x="61" y="8"/>
                  <a:pt x="71" y="6"/>
                  <a:pt x="85" y="0"/>
                </a:cubicBezTo>
                <a:cubicBezTo>
                  <a:pt x="90" y="2"/>
                  <a:pt x="96" y="6"/>
                  <a:pt x="100" y="0"/>
                </a:cubicBezTo>
                <a:cubicBezTo>
                  <a:pt x="108" y="2"/>
                  <a:pt x="111" y="2"/>
                  <a:pt x="114" y="0"/>
                </a:cubicBezTo>
                <a:cubicBezTo>
                  <a:pt x="129" y="6"/>
                  <a:pt x="149" y="11"/>
                  <a:pt x="153" y="2"/>
                </a:cubicBezTo>
                <a:cubicBezTo>
                  <a:pt x="202" y="51"/>
                  <a:pt x="153" y="145"/>
                  <a:pt x="100" y="194"/>
                </a:cubicBezTo>
              </a:path>
            </a:pathLst>
          </a:custGeom>
          <a:solidFill>
            <a:srgbClr val="3E7F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6" name="Freeform 3602">
            <a:extLst>
              <a:ext uri="{FF2B5EF4-FFF2-40B4-BE49-F238E27FC236}">
                <a16:creationId xmlns:a16="http://schemas.microsoft.com/office/drawing/2014/main" id="{55C580B4-9976-CC41-9357-1929017F2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673475"/>
            <a:ext cx="53975" cy="71438"/>
          </a:xfrm>
          <a:custGeom>
            <a:avLst/>
            <a:gdLst>
              <a:gd name="T0" fmla="*/ 360 w 150"/>
              <a:gd name="T1" fmla="*/ 20821 h 199"/>
              <a:gd name="T2" fmla="*/ 8636 w 150"/>
              <a:gd name="T3" fmla="*/ 2154 h 199"/>
              <a:gd name="T4" fmla="*/ 9716 w 150"/>
              <a:gd name="T5" fmla="*/ 2154 h 199"/>
              <a:gd name="T6" fmla="*/ 20151 w 150"/>
              <a:gd name="T7" fmla="*/ 1436 h 199"/>
              <a:gd name="T8" fmla="*/ 21230 w 150"/>
              <a:gd name="T9" fmla="*/ 0 h 199"/>
              <a:gd name="T10" fmla="*/ 21950 w 150"/>
              <a:gd name="T11" fmla="*/ 0 h 199"/>
              <a:gd name="T12" fmla="*/ 26628 w 150"/>
              <a:gd name="T13" fmla="*/ 1436 h 199"/>
              <a:gd name="T14" fmla="*/ 28427 w 150"/>
              <a:gd name="T15" fmla="*/ 1436 h 199"/>
              <a:gd name="T16" fmla="*/ 31306 w 150"/>
              <a:gd name="T17" fmla="*/ 0 h 199"/>
              <a:gd name="T18" fmla="*/ 31665 w 150"/>
              <a:gd name="T19" fmla="*/ 0 h 199"/>
              <a:gd name="T20" fmla="*/ 32025 w 150"/>
              <a:gd name="T21" fmla="*/ 0 h 199"/>
              <a:gd name="T22" fmla="*/ 45699 w 150"/>
              <a:gd name="T23" fmla="*/ 2154 h 199"/>
              <a:gd name="T24" fmla="*/ 45699 w 150"/>
              <a:gd name="T25" fmla="*/ 1436 h 199"/>
              <a:gd name="T26" fmla="*/ 46419 w 150"/>
              <a:gd name="T27" fmla="*/ 2154 h 199"/>
              <a:gd name="T28" fmla="*/ 53615 w 150"/>
              <a:gd name="T29" fmla="*/ 21898 h 199"/>
              <a:gd name="T30" fmla="*/ 26628 w 150"/>
              <a:gd name="T31" fmla="*/ 71079 h 199"/>
              <a:gd name="T32" fmla="*/ 360 w 150"/>
              <a:gd name="T33" fmla="*/ 20821 h 199"/>
              <a:gd name="T34" fmla="*/ 9356 w 150"/>
              <a:gd name="T35" fmla="*/ 3590 h 199"/>
              <a:gd name="T36" fmla="*/ 1799 w 150"/>
              <a:gd name="T37" fmla="*/ 20821 h 199"/>
              <a:gd name="T38" fmla="*/ 26628 w 150"/>
              <a:gd name="T39" fmla="*/ 71079 h 199"/>
              <a:gd name="T40" fmla="*/ 52896 w 150"/>
              <a:gd name="T41" fmla="*/ 21898 h 199"/>
              <a:gd name="T42" fmla="*/ 45699 w 150"/>
              <a:gd name="T43" fmla="*/ 3590 h 199"/>
              <a:gd name="T44" fmla="*/ 42460 w 150"/>
              <a:gd name="T45" fmla="*/ 4308 h 199"/>
              <a:gd name="T46" fmla="*/ 31665 w 150"/>
              <a:gd name="T47" fmla="*/ 1436 h 199"/>
              <a:gd name="T48" fmla="*/ 26628 w 150"/>
              <a:gd name="T49" fmla="*/ 2154 h 199"/>
              <a:gd name="T50" fmla="*/ 21230 w 150"/>
              <a:gd name="T51" fmla="*/ 1436 h 199"/>
              <a:gd name="T52" fmla="*/ 20511 w 150"/>
              <a:gd name="T53" fmla="*/ 1436 h 199"/>
              <a:gd name="T54" fmla="*/ 9356 w 150"/>
              <a:gd name="T55" fmla="*/ 3590 h 19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50" h="199">
                <a:moveTo>
                  <a:pt x="1" y="58"/>
                </a:moveTo>
                <a:cubicBezTo>
                  <a:pt x="1" y="37"/>
                  <a:pt x="9" y="22"/>
                  <a:pt x="24" y="6"/>
                </a:cubicBezTo>
                <a:lnTo>
                  <a:pt x="27" y="6"/>
                </a:lnTo>
                <a:cubicBezTo>
                  <a:pt x="33" y="12"/>
                  <a:pt x="44" y="6"/>
                  <a:pt x="56" y="4"/>
                </a:cubicBezTo>
                <a:lnTo>
                  <a:pt x="59" y="0"/>
                </a:lnTo>
                <a:lnTo>
                  <a:pt x="61" y="0"/>
                </a:lnTo>
                <a:cubicBezTo>
                  <a:pt x="65" y="6"/>
                  <a:pt x="70" y="6"/>
                  <a:pt x="74" y="4"/>
                </a:cubicBezTo>
                <a:lnTo>
                  <a:pt x="79" y="4"/>
                </a:lnTo>
                <a:cubicBezTo>
                  <a:pt x="82" y="4"/>
                  <a:pt x="85" y="4"/>
                  <a:pt x="87" y="0"/>
                </a:cubicBezTo>
                <a:lnTo>
                  <a:pt x="88" y="0"/>
                </a:lnTo>
                <a:lnTo>
                  <a:pt x="89" y="0"/>
                </a:lnTo>
                <a:cubicBezTo>
                  <a:pt x="105" y="10"/>
                  <a:pt x="123" y="12"/>
                  <a:pt x="127" y="6"/>
                </a:cubicBezTo>
                <a:lnTo>
                  <a:pt x="127" y="4"/>
                </a:lnTo>
                <a:lnTo>
                  <a:pt x="129" y="6"/>
                </a:lnTo>
                <a:cubicBezTo>
                  <a:pt x="143" y="22"/>
                  <a:pt x="149" y="40"/>
                  <a:pt x="149" y="61"/>
                </a:cubicBezTo>
                <a:cubicBezTo>
                  <a:pt x="149" y="110"/>
                  <a:pt x="111" y="167"/>
                  <a:pt x="74" y="198"/>
                </a:cubicBezTo>
                <a:cubicBezTo>
                  <a:pt x="38" y="161"/>
                  <a:pt x="0" y="103"/>
                  <a:pt x="1" y="58"/>
                </a:cubicBezTo>
                <a:close/>
                <a:moveTo>
                  <a:pt x="26" y="10"/>
                </a:moveTo>
                <a:cubicBezTo>
                  <a:pt x="12" y="22"/>
                  <a:pt x="5" y="37"/>
                  <a:pt x="5" y="58"/>
                </a:cubicBezTo>
                <a:cubicBezTo>
                  <a:pt x="5" y="103"/>
                  <a:pt x="39" y="161"/>
                  <a:pt x="74" y="198"/>
                </a:cubicBezTo>
                <a:cubicBezTo>
                  <a:pt x="109" y="164"/>
                  <a:pt x="146" y="106"/>
                  <a:pt x="147" y="61"/>
                </a:cubicBezTo>
                <a:cubicBezTo>
                  <a:pt x="147" y="40"/>
                  <a:pt x="139" y="22"/>
                  <a:pt x="127" y="10"/>
                </a:cubicBezTo>
                <a:cubicBezTo>
                  <a:pt x="127" y="12"/>
                  <a:pt x="123" y="12"/>
                  <a:pt x="118" y="12"/>
                </a:cubicBezTo>
                <a:cubicBezTo>
                  <a:pt x="109" y="12"/>
                  <a:pt x="100" y="10"/>
                  <a:pt x="88" y="4"/>
                </a:cubicBezTo>
                <a:cubicBezTo>
                  <a:pt x="83" y="6"/>
                  <a:pt x="79" y="10"/>
                  <a:pt x="74" y="6"/>
                </a:cubicBezTo>
                <a:cubicBezTo>
                  <a:pt x="71" y="10"/>
                  <a:pt x="64" y="10"/>
                  <a:pt x="59" y="4"/>
                </a:cubicBezTo>
                <a:lnTo>
                  <a:pt x="57" y="4"/>
                </a:lnTo>
                <a:cubicBezTo>
                  <a:pt x="44" y="10"/>
                  <a:pt x="33" y="15"/>
                  <a:pt x="26" y="10"/>
                </a:cubicBezTo>
                <a:close/>
              </a:path>
            </a:pathLst>
          </a:custGeom>
          <a:solidFill>
            <a:srgbClr val="796D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7" name="Freeform 3603">
            <a:extLst>
              <a:ext uri="{FF2B5EF4-FFF2-40B4-BE49-F238E27FC236}">
                <a16:creationId xmlns:a16="http://schemas.microsoft.com/office/drawing/2014/main" id="{17BA7DD6-0157-4D43-B262-902CA1C91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08400"/>
            <a:ext cx="19050" cy="30163"/>
          </a:xfrm>
          <a:custGeom>
            <a:avLst/>
            <a:gdLst>
              <a:gd name="T0" fmla="*/ 6235 w 55"/>
              <a:gd name="T1" fmla="*/ 0 h 84"/>
              <a:gd name="T2" fmla="*/ 7620 w 55"/>
              <a:gd name="T3" fmla="*/ 0 h 84"/>
              <a:gd name="T4" fmla="*/ 10391 w 55"/>
              <a:gd name="T5" fmla="*/ 2155 h 84"/>
              <a:gd name="T6" fmla="*/ 12469 w 55"/>
              <a:gd name="T7" fmla="*/ 4668 h 84"/>
              <a:gd name="T8" fmla="*/ 14547 w 55"/>
              <a:gd name="T9" fmla="*/ 7900 h 84"/>
              <a:gd name="T10" fmla="*/ 17318 w 55"/>
              <a:gd name="T11" fmla="*/ 12209 h 84"/>
              <a:gd name="T12" fmla="*/ 18704 w 55"/>
              <a:gd name="T13" fmla="*/ 18672 h 84"/>
              <a:gd name="T14" fmla="*/ 15586 w 55"/>
              <a:gd name="T15" fmla="*/ 27290 h 84"/>
              <a:gd name="T16" fmla="*/ 13508 w 55"/>
              <a:gd name="T17" fmla="*/ 29804 h 84"/>
              <a:gd name="T18" fmla="*/ 0 w 55"/>
              <a:gd name="T19" fmla="*/ 6823 h 84"/>
              <a:gd name="T20" fmla="*/ 1385 w 55"/>
              <a:gd name="T21" fmla="*/ 4668 h 84"/>
              <a:gd name="T22" fmla="*/ 3117 w 55"/>
              <a:gd name="T23" fmla="*/ 2155 h 84"/>
              <a:gd name="T24" fmla="*/ 6235 w 55"/>
              <a:gd name="T25" fmla="*/ 0 h 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" h="84">
                <a:moveTo>
                  <a:pt x="18" y="0"/>
                </a:moveTo>
                <a:lnTo>
                  <a:pt x="22" y="0"/>
                </a:lnTo>
                <a:lnTo>
                  <a:pt x="30" y="6"/>
                </a:lnTo>
                <a:lnTo>
                  <a:pt x="36" y="13"/>
                </a:lnTo>
                <a:lnTo>
                  <a:pt x="42" y="22"/>
                </a:lnTo>
                <a:cubicBezTo>
                  <a:pt x="42" y="22"/>
                  <a:pt x="48" y="31"/>
                  <a:pt x="50" y="34"/>
                </a:cubicBezTo>
                <a:cubicBezTo>
                  <a:pt x="51" y="43"/>
                  <a:pt x="53" y="43"/>
                  <a:pt x="54" y="52"/>
                </a:cubicBezTo>
                <a:cubicBezTo>
                  <a:pt x="54" y="61"/>
                  <a:pt x="50" y="67"/>
                  <a:pt x="45" y="76"/>
                </a:cubicBezTo>
                <a:cubicBezTo>
                  <a:pt x="44" y="79"/>
                  <a:pt x="42" y="79"/>
                  <a:pt x="39" y="83"/>
                </a:cubicBezTo>
                <a:cubicBezTo>
                  <a:pt x="24" y="64"/>
                  <a:pt x="9" y="40"/>
                  <a:pt x="0" y="19"/>
                </a:cubicBezTo>
                <a:cubicBezTo>
                  <a:pt x="1" y="16"/>
                  <a:pt x="4" y="13"/>
                  <a:pt x="4" y="13"/>
                </a:cubicBezTo>
                <a:lnTo>
                  <a:pt x="9" y="6"/>
                </a:lnTo>
                <a:cubicBezTo>
                  <a:pt x="9" y="6"/>
                  <a:pt x="15" y="0"/>
                  <a:pt x="18" y="0"/>
                </a:cubicBezTo>
              </a:path>
            </a:pathLst>
          </a:custGeom>
          <a:solidFill>
            <a:srgbClr val="3481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8" name="Freeform 3604">
            <a:extLst>
              <a:ext uri="{FF2B5EF4-FFF2-40B4-BE49-F238E27FC236}">
                <a16:creationId xmlns:a16="http://schemas.microsoft.com/office/drawing/2014/main" id="{057EE81F-1125-9740-BD82-2EA1371C4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08400"/>
            <a:ext cx="19050" cy="30163"/>
          </a:xfrm>
          <a:custGeom>
            <a:avLst/>
            <a:gdLst>
              <a:gd name="T0" fmla="*/ 1385 w 55"/>
              <a:gd name="T1" fmla="*/ 4668 h 84"/>
              <a:gd name="T2" fmla="*/ 3117 w 55"/>
              <a:gd name="T3" fmla="*/ 1436 h 84"/>
              <a:gd name="T4" fmla="*/ 6235 w 55"/>
              <a:gd name="T5" fmla="*/ 0 h 84"/>
              <a:gd name="T6" fmla="*/ 3117 w 55"/>
              <a:gd name="T7" fmla="*/ 2155 h 84"/>
              <a:gd name="T8" fmla="*/ 2078 w 55"/>
              <a:gd name="T9" fmla="*/ 4668 h 84"/>
              <a:gd name="T10" fmla="*/ 0 w 55"/>
              <a:gd name="T11" fmla="*/ 6823 h 84"/>
              <a:gd name="T12" fmla="*/ 1385 w 55"/>
              <a:gd name="T13" fmla="*/ 4668 h 84"/>
              <a:gd name="T14" fmla="*/ 11084 w 55"/>
              <a:gd name="T15" fmla="*/ 2155 h 84"/>
              <a:gd name="T16" fmla="*/ 12469 w 55"/>
              <a:gd name="T17" fmla="*/ 4668 h 84"/>
              <a:gd name="T18" fmla="*/ 10391 w 55"/>
              <a:gd name="T19" fmla="*/ 2155 h 84"/>
              <a:gd name="T20" fmla="*/ 7620 w 55"/>
              <a:gd name="T21" fmla="*/ 0 h 84"/>
              <a:gd name="T22" fmla="*/ 11084 w 55"/>
              <a:gd name="T23" fmla="*/ 2155 h 84"/>
              <a:gd name="T24" fmla="*/ 17318 w 55"/>
              <a:gd name="T25" fmla="*/ 12209 h 84"/>
              <a:gd name="T26" fmla="*/ 18704 w 55"/>
              <a:gd name="T27" fmla="*/ 18672 h 84"/>
              <a:gd name="T28" fmla="*/ 15586 w 55"/>
              <a:gd name="T29" fmla="*/ 27290 h 84"/>
              <a:gd name="T30" fmla="*/ 13508 w 55"/>
              <a:gd name="T31" fmla="*/ 29804 h 84"/>
              <a:gd name="T32" fmla="*/ 15586 w 55"/>
              <a:gd name="T33" fmla="*/ 27290 h 84"/>
              <a:gd name="T34" fmla="*/ 18704 w 55"/>
              <a:gd name="T35" fmla="*/ 18672 h 84"/>
              <a:gd name="T36" fmla="*/ 16625 w 55"/>
              <a:gd name="T37" fmla="*/ 12209 h 84"/>
              <a:gd name="T38" fmla="*/ 14547 w 55"/>
              <a:gd name="T39" fmla="*/ 7900 h 84"/>
              <a:gd name="T40" fmla="*/ 17318 w 55"/>
              <a:gd name="T41" fmla="*/ 12209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5" h="84">
                <a:moveTo>
                  <a:pt x="4" y="13"/>
                </a:moveTo>
                <a:lnTo>
                  <a:pt x="9" y="4"/>
                </a:lnTo>
                <a:cubicBezTo>
                  <a:pt x="9" y="4"/>
                  <a:pt x="15" y="0"/>
                  <a:pt x="18" y="0"/>
                </a:cubicBezTo>
                <a:cubicBezTo>
                  <a:pt x="15" y="0"/>
                  <a:pt x="9" y="6"/>
                  <a:pt x="9" y="6"/>
                </a:cubicBezTo>
                <a:lnTo>
                  <a:pt x="6" y="13"/>
                </a:lnTo>
                <a:cubicBezTo>
                  <a:pt x="6" y="13"/>
                  <a:pt x="1" y="16"/>
                  <a:pt x="0" y="19"/>
                </a:cubicBezTo>
                <a:cubicBezTo>
                  <a:pt x="1" y="16"/>
                  <a:pt x="4" y="13"/>
                  <a:pt x="4" y="13"/>
                </a:cubicBezTo>
                <a:close/>
                <a:moveTo>
                  <a:pt x="32" y="6"/>
                </a:moveTo>
                <a:lnTo>
                  <a:pt x="36" y="13"/>
                </a:lnTo>
                <a:lnTo>
                  <a:pt x="30" y="6"/>
                </a:lnTo>
                <a:lnTo>
                  <a:pt x="22" y="0"/>
                </a:lnTo>
                <a:lnTo>
                  <a:pt x="32" y="6"/>
                </a:lnTo>
                <a:close/>
                <a:moveTo>
                  <a:pt x="50" y="34"/>
                </a:moveTo>
                <a:cubicBezTo>
                  <a:pt x="51" y="43"/>
                  <a:pt x="53" y="43"/>
                  <a:pt x="54" y="52"/>
                </a:cubicBezTo>
                <a:cubicBezTo>
                  <a:pt x="54" y="61"/>
                  <a:pt x="50" y="70"/>
                  <a:pt x="45" y="76"/>
                </a:cubicBezTo>
                <a:cubicBezTo>
                  <a:pt x="44" y="79"/>
                  <a:pt x="42" y="83"/>
                  <a:pt x="39" y="83"/>
                </a:cubicBezTo>
                <a:cubicBezTo>
                  <a:pt x="42" y="79"/>
                  <a:pt x="44" y="79"/>
                  <a:pt x="45" y="76"/>
                </a:cubicBezTo>
                <a:cubicBezTo>
                  <a:pt x="50" y="67"/>
                  <a:pt x="54" y="61"/>
                  <a:pt x="54" y="52"/>
                </a:cubicBezTo>
                <a:cubicBezTo>
                  <a:pt x="53" y="46"/>
                  <a:pt x="51" y="43"/>
                  <a:pt x="48" y="34"/>
                </a:cubicBezTo>
                <a:cubicBezTo>
                  <a:pt x="47" y="31"/>
                  <a:pt x="42" y="22"/>
                  <a:pt x="42" y="22"/>
                </a:cubicBezTo>
                <a:cubicBezTo>
                  <a:pt x="44" y="22"/>
                  <a:pt x="48" y="31"/>
                  <a:pt x="5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9" name="Freeform 3605">
            <a:extLst>
              <a:ext uri="{FF2B5EF4-FFF2-40B4-BE49-F238E27FC236}">
                <a16:creationId xmlns:a16="http://schemas.microsoft.com/office/drawing/2014/main" id="{EF001372-B18D-BE43-A609-A5035E07F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708400"/>
            <a:ext cx="11113" cy="23813"/>
          </a:xfrm>
          <a:custGeom>
            <a:avLst/>
            <a:gdLst>
              <a:gd name="T0" fmla="*/ 10372 w 30"/>
              <a:gd name="T1" fmla="*/ 19050 h 65"/>
              <a:gd name="T2" fmla="*/ 9631 w 30"/>
              <a:gd name="T3" fmla="*/ 22348 h 65"/>
              <a:gd name="T4" fmla="*/ 8890 w 30"/>
              <a:gd name="T5" fmla="*/ 23447 h 65"/>
              <a:gd name="T6" fmla="*/ 10372 w 30"/>
              <a:gd name="T7" fmla="*/ 19050 h 65"/>
              <a:gd name="T8" fmla="*/ 8890 w 30"/>
              <a:gd name="T9" fmla="*/ 6961 h 65"/>
              <a:gd name="T10" fmla="*/ 7779 w 30"/>
              <a:gd name="T11" fmla="*/ 5862 h 65"/>
              <a:gd name="T12" fmla="*/ 6297 w 30"/>
              <a:gd name="T13" fmla="*/ 8060 h 65"/>
              <a:gd name="T14" fmla="*/ 7409 w 30"/>
              <a:gd name="T15" fmla="*/ 5862 h 65"/>
              <a:gd name="T16" fmla="*/ 6668 w 30"/>
              <a:gd name="T17" fmla="*/ 0 h 65"/>
              <a:gd name="T18" fmla="*/ 7779 w 30"/>
              <a:gd name="T19" fmla="*/ 5862 h 65"/>
              <a:gd name="T20" fmla="*/ 9631 w 30"/>
              <a:gd name="T21" fmla="*/ 5862 h 65"/>
              <a:gd name="T22" fmla="*/ 10743 w 30"/>
              <a:gd name="T23" fmla="*/ 6961 h 65"/>
              <a:gd name="T24" fmla="*/ 8890 w 30"/>
              <a:gd name="T25" fmla="*/ 6961 h 65"/>
              <a:gd name="T26" fmla="*/ 5186 w 30"/>
              <a:gd name="T27" fmla="*/ 8060 h 65"/>
              <a:gd name="T28" fmla="*/ 2963 w 30"/>
              <a:gd name="T29" fmla="*/ 12456 h 65"/>
              <a:gd name="T30" fmla="*/ 5186 w 30"/>
              <a:gd name="T31" fmla="*/ 8060 h 65"/>
              <a:gd name="T32" fmla="*/ 0 w 30"/>
              <a:gd name="T33" fmla="*/ 9159 h 65"/>
              <a:gd name="T34" fmla="*/ 1111 w 30"/>
              <a:gd name="T35" fmla="*/ 8060 h 65"/>
              <a:gd name="T36" fmla="*/ 1111 w 30"/>
              <a:gd name="T37" fmla="*/ 4763 h 65"/>
              <a:gd name="T38" fmla="*/ 1852 w 30"/>
              <a:gd name="T39" fmla="*/ 8060 h 65"/>
              <a:gd name="T40" fmla="*/ 0 w 30"/>
              <a:gd name="T41" fmla="*/ 9159 h 6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0" h="65">
                <a:moveTo>
                  <a:pt x="28" y="52"/>
                </a:moveTo>
                <a:lnTo>
                  <a:pt x="26" y="61"/>
                </a:lnTo>
                <a:lnTo>
                  <a:pt x="24" y="64"/>
                </a:lnTo>
                <a:lnTo>
                  <a:pt x="28" y="52"/>
                </a:lnTo>
                <a:close/>
                <a:moveTo>
                  <a:pt x="24" y="19"/>
                </a:moveTo>
                <a:lnTo>
                  <a:pt x="21" y="16"/>
                </a:lnTo>
                <a:cubicBezTo>
                  <a:pt x="19" y="21"/>
                  <a:pt x="17" y="22"/>
                  <a:pt x="17" y="22"/>
                </a:cubicBezTo>
                <a:cubicBezTo>
                  <a:pt x="17" y="22"/>
                  <a:pt x="18" y="19"/>
                  <a:pt x="20" y="16"/>
                </a:cubicBezTo>
                <a:cubicBezTo>
                  <a:pt x="20" y="16"/>
                  <a:pt x="18" y="9"/>
                  <a:pt x="18" y="0"/>
                </a:cubicBezTo>
                <a:cubicBezTo>
                  <a:pt x="18" y="9"/>
                  <a:pt x="21" y="16"/>
                  <a:pt x="21" y="16"/>
                </a:cubicBezTo>
                <a:lnTo>
                  <a:pt x="26" y="16"/>
                </a:lnTo>
                <a:lnTo>
                  <a:pt x="29" y="19"/>
                </a:lnTo>
                <a:lnTo>
                  <a:pt x="24" y="19"/>
                </a:lnTo>
                <a:close/>
                <a:moveTo>
                  <a:pt x="14" y="22"/>
                </a:moveTo>
                <a:cubicBezTo>
                  <a:pt x="12" y="28"/>
                  <a:pt x="8" y="33"/>
                  <a:pt x="8" y="34"/>
                </a:cubicBezTo>
                <a:cubicBezTo>
                  <a:pt x="8" y="33"/>
                  <a:pt x="12" y="25"/>
                  <a:pt x="14" y="22"/>
                </a:cubicBezTo>
                <a:close/>
                <a:moveTo>
                  <a:pt x="0" y="25"/>
                </a:moveTo>
                <a:cubicBezTo>
                  <a:pt x="3" y="25"/>
                  <a:pt x="3" y="22"/>
                  <a:pt x="3" y="22"/>
                </a:cubicBezTo>
                <a:lnTo>
                  <a:pt x="3" y="13"/>
                </a:lnTo>
                <a:lnTo>
                  <a:pt x="5" y="22"/>
                </a:lnTo>
                <a:cubicBezTo>
                  <a:pt x="5" y="22"/>
                  <a:pt x="3" y="25"/>
                  <a:pt x="0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0" name="Freeform 3606">
            <a:extLst>
              <a:ext uri="{FF2B5EF4-FFF2-40B4-BE49-F238E27FC236}">
                <a16:creationId xmlns:a16="http://schemas.microsoft.com/office/drawing/2014/main" id="{3EAE10B3-54F9-D646-8192-F1046FAA8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717925"/>
            <a:ext cx="55563" cy="41275"/>
          </a:xfrm>
          <a:custGeom>
            <a:avLst/>
            <a:gdLst>
              <a:gd name="T0" fmla="*/ 5447 w 153"/>
              <a:gd name="T1" fmla="*/ 40919 h 116"/>
              <a:gd name="T2" fmla="*/ 0 w 153"/>
              <a:gd name="T3" fmla="*/ 40919 h 116"/>
              <a:gd name="T4" fmla="*/ 55200 w 153"/>
              <a:gd name="T5" fmla="*/ 0 h 116"/>
              <a:gd name="T6" fmla="*/ 5447 w 153"/>
              <a:gd name="T7" fmla="*/ 40919 h 1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3" h="116">
                <a:moveTo>
                  <a:pt x="15" y="115"/>
                </a:moveTo>
                <a:cubicBezTo>
                  <a:pt x="10" y="115"/>
                  <a:pt x="4" y="115"/>
                  <a:pt x="0" y="115"/>
                </a:cubicBezTo>
                <a:cubicBezTo>
                  <a:pt x="49" y="79"/>
                  <a:pt x="89" y="64"/>
                  <a:pt x="152" y="0"/>
                </a:cubicBezTo>
                <a:cubicBezTo>
                  <a:pt x="91" y="70"/>
                  <a:pt x="26" y="100"/>
                  <a:pt x="15" y="115"/>
                </a:cubicBezTo>
              </a:path>
            </a:pathLst>
          </a:custGeom>
          <a:solidFill>
            <a:srgbClr val="A287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1" name="Freeform 3607">
            <a:extLst>
              <a:ext uri="{FF2B5EF4-FFF2-40B4-BE49-F238E27FC236}">
                <a16:creationId xmlns:a16="http://schemas.microsoft.com/office/drawing/2014/main" id="{D9B42C13-9A71-C04E-A130-66A48C002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717925"/>
            <a:ext cx="57150" cy="42863"/>
          </a:xfrm>
          <a:custGeom>
            <a:avLst/>
            <a:gdLst>
              <a:gd name="T0" fmla="*/ 0 w 159"/>
              <a:gd name="T1" fmla="*/ 42503 h 119"/>
              <a:gd name="T2" fmla="*/ 1797 w 159"/>
              <a:gd name="T3" fmla="*/ 41422 h 119"/>
              <a:gd name="T4" fmla="*/ 17612 w 159"/>
              <a:gd name="T5" fmla="*/ 30616 h 119"/>
              <a:gd name="T6" fmla="*/ 56431 w 159"/>
              <a:gd name="T7" fmla="*/ 0 h 119"/>
              <a:gd name="T8" fmla="*/ 56791 w 159"/>
              <a:gd name="T9" fmla="*/ 0 h 119"/>
              <a:gd name="T10" fmla="*/ 18691 w 159"/>
              <a:gd name="T11" fmla="*/ 32778 h 119"/>
              <a:gd name="T12" fmla="*/ 8267 w 159"/>
              <a:gd name="T13" fmla="*/ 42503 h 119"/>
              <a:gd name="T14" fmla="*/ 7908 w 159"/>
              <a:gd name="T15" fmla="*/ 42503 h 119"/>
              <a:gd name="T16" fmla="*/ 0 w 159"/>
              <a:gd name="T17" fmla="*/ 42503 h 119"/>
              <a:gd name="T18" fmla="*/ 2875 w 159"/>
              <a:gd name="T19" fmla="*/ 41422 h 119"/>
              <a:gd name="T20" fmla="*/ 7189 w 159"/>
              <a:gd name="T21" fmla="*/ 41422 h 119"/>
              <a:gd name="T22" fmla="*/ 17972 w 159"/>
              <a:gd name="T23" fmla="*/ 32778 h 119"/>
              <a:gd name="T24" fmla="*/ 39538 w 159"/>
              <a:gd name="T25" fmla="*/ 16209 h 119"/>
              <a:gd name="T26" fmla="*/ 17972 w 159"/>
              <a:gd name="T27" fmla="*/ 30616 h 119"/>
              <a:gd name="T28" fmla="*/ 2875 w 159"/>
              <a:gd name="T29" fmla="*/ 41422 h 1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9" h="119">
                <a:moveTo>
                  <a:pt x="0" y="118"/>
                </a:moveTo>
                <a:lnTo>
                  <a:pt x="5" y="115"/>
                </a:lnTo>
                <a:cubicBezTo>
                  <a:pt x="20" y="103"/>
                  <a:pt x="35" y="94"/>
                  <a:pt x="49" y="85"/>
                </a:cubicBezTo>
                <a:cubicBezTo>
                  <a:pt x="84" y="64"/>
                  <a:pt x="114" y="42"/>
                  <a:pt x="157" y="0"/>
                </a:cubicBezTo>
                <a:lnTo>
                  <a:pt x="158" y="0"/>
                </a:lnTo>
                <a:cubicBezTo>
                  <a:pt x="119" y="45"/>
                  <a:pt x="81" y="73"/>
                  <a:pt x="52" y="91"/>
                </a:cubicBezTo>
                <a:cubicBezTo>
                  <a:pt x="37" y="103"/>
                  <a:pt x="26" y="112"/>
                  <a:pt x="23" y="118"/>
                </a:cubicBezTo>
                <a:lnTo>
                  <a:pt x="22" y="118"/>
                </a:lnTo>
                <a:lnTo>
                  <a:pt x="0" y="118"/>
                </a:lnTo>
                <a:close/>
                <a:moveTo>
                  <a:pt x="8" y="115"/>
                </a:moveTo>
                <a:lnTo>
                  <a:pt x="20" y="115"/>
                </a:lnTo>
                <a:cubicBezTo>
                  <a:pt x="23" y="109"/>
                  <a:pt x="35" y="100"/>
                  <a:pt x="50" y="91"/>
                </a:cubicBezTo>
                <a:cubicBezTo>
                  <a:pt x="67" y="79"/>
                  <a:pt x="88" y="64"/>
                  <a:pt x="110" y="45"/>
                </a:cubicBezTo>
                <a:cubicBezTo>
                  <a:pt x="88" y="61"/>
                  <a:pt x="68" y="76"/>
                  <a:pt x="50" y="85"/>
                </a:cubicBezTo>
                <a:cubicBezTo>
                  <a:pt x="38" y="94"/>
                  <a:pt x="23" y="103"/>
                  <a:pt x="8" y="115"/>
                </a:cubicBezTo>
                <a:close/>
              </a:path>
            </a:pathLst>
          </a:custGeom>
          <a:solidFill>
            <a:srgbClr val="7B67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2" name="Freeform 3608">
            <a:extLst>
              <a:ext uri="{FF2B5EF4-FFF2-40B4-BE49-F238E27FC236}">
                <a16:creationId xmlns:a16="http://schemas.microsoft.com/office/drawing/2014/main" id="{DF197033-130F-9047-8552-323EEFCF0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708400"/>
            <a:ext cx="20638" cy="26988"/>
          </a:xfrm>
          <a:custGeom>
            <a:avLst/>
            <a:gdLst>
              <a:gd name="T0" fmla="*/ 13759 w 57"/>
              <a:gd name="T1" fmla="*/ 0 h 77"/>
              <a:gd name="T2" fmla="*/ 15207 w 57"/>
              <a:gd name="T3" fmla="*/ 0 h 77"/>
              <a:gd name="T4" fmla="*/ 18104 w 57"/>
              <a:gd name="T5" fmla="*/ 2103 h 77"/>
              <a:gd name="T6" fmla="*/ 20276 w 57"/>
              <a:gd name="T7" fmla="*/ 4556 h 77"/>
              <a:gd name="T8" fmla="*/ 5069 w 57"/>
              <a:gd name="T9" fmla="*/ 26638 h 77"/>
              <a:gd name="T10" fmla="*/ 0 w 57"/>
              <a:gd name="T11" fmla="*/ 17174 h 77"/>
              <a:gd name="T12" fmla="*/ 1810 w 57"/>
              <a:gd name="T13" fmla="*/ 14020 h 77"/>
              <a:gd name="T14" fmla="*/ 3259 w 57"/>
              <a:gd name="T15" fmla="*/ 10865 h 77"/>
              <a:gd name="T16" fmla="*/ 5431 w 57"/>
              <a:gd name="T17" fmla="*/ 7711 h 77"/>
              <a:gd name="T18" fmla="*/ 8328 w 57"/>
              <a:gd name="T19" fmla="*/ 4556 h 77"/>
              <a:gd name="T20" fmla="*/ 10500 w 57"/>
              <a:gd name="T21" fmla="*/ 2103 h 77"/>
              <a:gd name="T22" fmla="*/ 13759 w 57"/>
              <a:gd name="T23" fmla="*/ 0 h 7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7" h="77">
                <a:moveTo>
                  <a:pt x="38" y="0"/>
                </a:moveTo>
                <a:lnTo>
                  <a:pt x="42" y="0"/>
                </a:lnTo>
                <a:lnTo>
                  <a:pt x="50" y="6"/>
                </a:lnTo>
                <a:lnTo>
                  <a:pt x="56" y="13"/>
                </a:lnTo>
                <a:cubicBezTo>
                  <a:pt x="45" y="34"/>
                  <a:pt x="32" y="58"/>
                  <a:pt x="14" y="76"/>
                </a:cubicBezTo>
                <a:cubicBezTo>
                  <a:pt x="6" y="67"/>
                  <a:pt x="3" y="61"/>
                  <a:pt x="0" y="49"/>
                </a:cubicBezTo>
                <a:cubicBezTo>
                  <a:pt x="0" y="49"/>
                  <a:pt x="5" y="46"/>
                  <a:pt x="5" y="40"/>
                </a:cubicBezTo>
                <a:cubicBezTo>
                  <a:pt x="5" y="37"/>
                  <a:pt x="9" y="31"/>
                  <a:pt x="9" y="31"/>
                </a:cubicBezTo>
                <a:cubicBezTo>
                  <a:pt x="9" y="31"/>
                  <a:pt x="15" y="25"/>
                  <a:pt x="15" y="22"/>
                </a:cubicBezTo>
                <a:cubicBezTo>
                  <a:pt x="15" y="19"/>
                  <a:pt x="23" y="13"/>
                  <a:pt x="23" y="13"/>
                </a:cubicBezTo>
                <a:lnTo>
                  <a:pt x="29" y="6"/>
                </a:lnTo>
                <a:cubicBezTo>
                  <a:pt x="29" y="6"/>
                  <a:pt x="35" y="0"/>
                  <a:pt x="38" y="0"/>
                </a:cubicBezTo>
              </a:path>
            </a:pathLst>
          </a:custGeom>
          <a:solidFill>
            <a:srgbClr val="3481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3" name="Freeform 3609">
            <a:extLst>
              <a:ext uri="{FF2B5EF4-FFF2-40B4-BE49-F238E27FC236}">
                <a16:creationId xmlns:a16="http://schemas.microsoft.com/office/drawing/2014/main" id="{D7EDF156-B29E-524A-B8B3-02881B096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709988"/>
            <a:ext cx="20638" cy="25400"/>
          </a:xfrm>
          <a:custGeom>
            <a:avLst/>
            <a:gdLst>
              <a:gd name="T0" fmla="*/ 1810 w 57"/>
              <a:gd name="T1" fmla="*/ 11974 h 70"/>
              <a:gd name="T2" fmla="*/ 3259 w 57"/>
              <a:gd name="T3" fmla="*/ 8709 h 70"/>
              <a:gd name="T4" fmla="*/ 5431 w 57"/>
              <a:gd name="T5" fmla="*/ 5443 h 70"/>
              <a:gd name="T6" fmla="*/ 8328 w 57"/>
              <a:gd name="T7" fmla="*/ 2177 h 70"/>
              <a:gd name="T8" fmla="*/ 10500 w 57"/>
              <a:gd name="T9" fmla="*/ 0 h 70"/>
              <a:gd name="T10" fmla="*/ 8690 w 57"/>
              <a:gd name="T11" fmla="*/ 2177 h 70"/>
              <a:gd name="T12" fmla="*/ 5431 w 57"/>
              <a:gd name="T13" fmla="*/ 5443 h 70"/>
              <a:gd name="T14" fmla="*/ 3621 w 57"/>
              <a:gd name="T15" fmla="*/ 8709 h 70"/>
              <a:gd name="T16" fmla="*/ 2172 w 57"/>
              <a:gd name="T17" fmla="*/ 11974 h 70"/>
              <a:gd name="T18" fmla="*/ 0 w 57"/>
              <a:gd name="T19" fmla="*/ 15240 h 70"/>
              <a:gd name="T20" fmla="*/ 1810 w 57"/>
              <a:gd name="T21" fmla="*/ 11974 h 70"/>
              <a:gd name="T22" fmla="*/ 5069 w 57"/>
              <a:gd name="T23" fmla="*/ 25037 h 70"/>
              <a:gd name="T24" fmla="*/ 20276 w 57"/>
              <a:gd name="T25" fmla="*/ 2177 h 70"/>
              <a:gd name="T26" fmla="*/ 5069 w 57"/>
              <a:gd name="T27" fmla="*/ 25037 h 7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7" h="70">
                <a:moveTo>
                  <a:pt x="5" y="33"/>
                </a:moveTo>
                <a:cubicBezTo>
                  <a:pt x="5" y="30"/>
                  <a:pt x="9" y="24"/>
                  <a:pt x="9" y="24"/>
                </a:cubicBezTo>
                <a:cubicBezTo>
                  <a:pt x="9" y="24"/>
                  <a:pt x="15" y="18"/>
                  <a:pt x="15" y="15"/>
                </a:cubicBezTo>
                <a:cubicBezTo>
                  <a:pt x="15" y="12"/>
                  <a:pt x="23" y="6"/>
                  <a:pt x="23" y="6"/>
                </a:cubicBezTo>
                <a:lnTo>
                  <a:pt x="29" y="0"/>
                </a:lnTo>
                <a:lnTo>
                  <a:pt x="24" y="6"/>
                </a:lnTo>
                <a:cubicBezTo>
                  <a:pt x="24" y="6"/>
                  <a:pt x="15" y="12"/>
                  <a:pt x="15" y="15"/>
                </a:cubicBezTo>
                <a:cubicBezTo>
                  <a:pt x="15" y="18"/>
                  <a:pt x="10" y="24"/>
                  <a:pt x="10" y="24"/>
                </a:cubicBezTo>
                <a:cubicBezTo>
                  <a:pt x="10" y="24"/>
                  <a:pt x="6" y="30"/>
                  <a:pt x="6" y="33"/>
                </a:cubicBezTo>
                <a:cubicBezTo>
                  <a:pt x="6" y="39"/>
                  <a:pt x="0" y="42"/>
                  <a:pt x="0" y="42"/>
                </a:cubicBezTo>
                <a:cubicBezTo>
                  <a:pt x="0" y="42"/>
                  <a:pt x="5" y="36"/>
                  <a:pt x="5" y="33"/>
                </a:cubicBezTo>
                <a:close/>
                <a:moveTo>
                  <a:pt x="14" y="69"/>
                </a:moveTo>
                <a:cubicBezTo>
                  <a:pt x="32" y="45"/>
                  <a:pt x="45" y="27"/>
                  <a:pt x="56" y="6"/>
                </a:cubicBezTo>
                <a:cubicBezTo>
                  <a:pt x="47" y="27"/>
                  <a:pt x="32" y="48"/>
                  <a:pt x="14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4" name="Freeform 3610">
            <a:extLst>
              <a:ext uri="{FF2B5EF4-FFF2-40B4-BE49-F238E27FC236}">
                <a16:creationId xmlns:a16="http://schemas.microsoft.com/office/drawing/2014/main" id="{69FF16C4-CE13-3241-9593-184760B69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709988"/>
            <a:ext cx="14287" cy="19050"/>
          </a:xfrm>
          <a:custGeom>
            <a:avLst/>
            <a:gdLst>
              <a:gd name="T0" fmla="*/ 5575 w 41"/>
              <a:gd name="T1" fmla="*/ 7274 h 55"/>
              <a:gd name="T2" fmla="*/ 7318 w 41"/>
              <a:gd name="T3" fmla="*/ 7274 h 55"/>
              <a:gd name="T4" fmla="*/ 5575 w 41"/>
              <a:gd name="T5" fmla="*/ 8313 h 55"/>
              <a:gd name="T6" fmla="*/ 5227 w 41"/>
              <a:gd name="T7" fmla="*/ 10391 h 55"/>
              <a:gd name="T8" fmla="*/ 5575 w 41"/>
              <a:gd name="T9" fmla="*/ 7274 h 55"/>
              <a:gd name="T10" fmla="*/ 0 w 41"/>
              <a:gd name="T11" fmla="*/ 14547 h 55"/>
              <a:gd name="T12" fmla="*/ 1394 w 41"/>
              <a:gd name="T13" fmla="*/ 12469 h 55"/>
              <a:gd name="T14" fmla="*/ 348 w 41"/>
              <a:gd name="T15" fmla="*/ 14547 h 55"/>
              <a:gd name="T16" fmla="*/ 0 w 41"/>
              <a:gd name="T17" fmla="*/ 16625 h 55"/>
              <a:gd name="T18" fmla="*/ 0 w 41"/>
              <a:gd name="T19" fmla="*/ 14547 h 55"/>
              <a:gd name="T20" fmla="*/ 8363 w 41"/>
              <a:gd name="T21" fmla="*/ 18704 h 55"/>
              <a:gd name="T22" fmla="*/ 9409 w 41"/>
              <a:gd name="T23" fmla="*/ 15586 h 55"/>
              <a:gd name="T24" fmla="*/ 11499 w 41"/>
              <a:gd name="T25" fmla="*/ 13508 h 55"/>
              <a:gd name="T26" fmla="*/ 10454 w 41"/>
              <a:gd name="T27" fmla="*/ 13508 h 55"/>
              <a:gd name="T28" fmla="*/ 9409 w 41"/>
              <a:gd name="T29" fmla="*/ 11430 h 55"/>
              <a:gd name="T30" fmla="*/ 10454 w 41"/>
              <a:gd name="T31" fmla="*/ 12469 h 55"/>
              <a:gd name="T32" fmla="*/ 11499 w 41"/>
              <a:gd name="T33" fmla="*/ 13508 h 55"/>
              <a:gd name="T34" fmla="*/ 10454 w 41"/>
              <a:gd name="T35" fmla="*/ 15586 h 55"/>
              <a:gd name="T36" fmla="*/ 8363 w 41"/>
              <a:gd name="T37" fmla="*/ 18704 h 55"/>
              <a:gd name="T38" fmla="*/ 11848 w 41"/>
              <a:gd name="T39" fmla="*/ 5195 h 55"/>
              <a:gd name="T40" fmla="*/ 11499 w 41"/>
              <a:gd name="T41" fmla="*/ 6235 h 55"/>
              <a:gd name="T42" fmla="*/ 11848 w 41"/>
              <a:gd name="T43" fmla="*/ 5195 h 55"/>
              <a:gd name="T44" fmla="*/ 13590 w 41"/>
              <a:gd name="T45" fmla="*/ 4156 h 55"/>
              <a:gd name="T46" fmla="*/ 12893 w 41"/>
              <a:gd name="T47" fmla="*/ 0 h 55"/>
              <a:gd name="T48" fmla="*/ 13939 w 41"/>
              <a:gd name="T49" fmla="*/ 4156 h 55"/>
              <a:gd name="T50" fmla="*/ 12545 w 41"/>
              <a:gd name="T51" fmla="*/ 6235 h 55"/>
              <a:gd name="T52" fmla="*/ 13590 w 41"/>
              <a:gd name="T53" fmla="*/ 4156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1" h="55">
                <a:moveTo>
                  <a:pt x="16" y="21"/>
                </a:moveTo>
                <a:lnTo>
                  <a:pt x="21" y="21"/>
                </a:lnTo>
                <a:cubicBezTo>
                  <a:pt x="21" y="21"/>
                  <a:pt x="19" y="21"/>
                  <a:pt x="16" y="24"/>
                </a:cubicBezTo>
                <a:cubicBezTo>
                  <a:pt x="15" y="24"/>
                  <a:pt x="15" y="30"/>
                  <a:pt x="15" y="30"/>
                </a:cubicBezTo>
                <a:cubicBezTo>
                  <a:pt x="15" y="30"/>
                  <a:pt x="15" y="24"/>
                  <a:pt x="16" y="21"/>
                </a:cubicBezTo>
                <a:close/>
                <a:moveTo>
                  <a:pt x="0" y="42"/>
                </a:moveTo>
                <a:lnTo>
                  <a:pt x="4" y="36"/>
                </a:lnTo>
                <a:lnTo>
                  <a:pt x="1" y="42"/>
                </a:lnTo>
                <a:lnTo>
                  <a:pt x="0" y="48"/>
                </a:lnTo>
                <a:lnTo>
                  <a:pt x="0" y="42"/>
                </a:lnTo>
                <a:close/>
                <a:moveTo>
                  <a:pt x="24" y="54"/>
                </a:moveTo>
                <a:lnTo>
                  <a:pt x="27" y="45"/>
                </a:lnTo>
                <a:lnTo>
                  <a:pt x="33" y="39"/>
                </a:lnTo>
                <a:lnTo>
                  <a:pt x="30" y="39"/>
                </a:lnTo>
                <a:lnTo>
                  <a:pt x="27" y="33"/>
                </a:lnTo>
                <a:lnTo>
                  <a:pt x="30" y="36"/>
                </a:lnTo>
                <a:lnTo>
                  <a:pt x="33" y="39"/>
                </a:lnTo>
                <a:lnTo>
                  <a:pt x="30" y="45"/>
                </a:lnTo>
                <a:lnTo>
                  <a:pt x="24" y="54"/>
                </a:lnTo>
                <a:close/>
                <a:moveTo>
                  <a:pt x="34" y="15"/>
                </a:moveTo>
                <a:cubicBezTo>
                  <a:pt x="34" y="15"/>
                  <a:pt x="34" y="18"/>
                  <a:pt x="33" y="18"/>
                </a:cubicBezTo>
                <a:lnTo>
                  <a:pt x="34" y="15"/>
                </a:lnTo>
                <a:close/>
                <a:moveTo>
                  <a:pt x="39" y="12"/>
                </a:moveTo>
                <a:cubicBezTo>
                  <a:pt x="39" y="12"/>
                  <a:pt x="37" y="5"/>
                  <a:pt x="37" y="0"/>
                </a:cubicBezTo>
                <a:cubicBezTo>
                  <a:pt x="37" y="5"/>
                  <a:pt x="40" y="12"/>
                  <a:pt x="40" y="12"/>
                </a:cubicBezTo>
                <a:cubicBezTo>
                  <a:pt x="37" y="18"/>
                  <a:pt x="36" y="18"/>
                  <a:pt x="36" y="18"/>
                </a:cubicBezTo>
                <a:cubicBezTo>
                  <a:pt x="36" y="18"/>
                  <a:pt x="37" y="18"/>
                  <a:pt x="3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5" name="Freeform 3611">
            <a:extLst>
              <a:ext uri="{FF2B5EF4-FFF2-40B4-BE49-F238E27FC236}">
                <a16:creationId xmlns:a16="http://schemas.microsoft.com/office/drawing/2014/main" id="{44D07CC4-5D04-8443-9330-1AA2776A4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732213"/>
            <a:ext cx="3175" cy="3175"/>
          </a:xfrm>
          <a:custGeom>
            <a:avLst/>
            <a:gdLst>
              <a:gd name="T0" fmla="*/ 2858 w 10"/>
              <a:gd name="T1" fmla="*/ 1905 h 10"/>
              <a:gd name="T2" fmla="*/ 1270 w 10"/>
              <a:gd name="T3" fmla="*/ 2858 h 10"/>
              <a:gd name="T4" fmla="*/ 0 w 10"/>
              <a:gd name="T5" fmla="*/ 1905 h 10"/>
              <a:gd name="T6" fmla="*/ 1270 w 10"/>
              <a:gd name="T7" fmla="*/ 0 h 10"/>
              <a:gd name="T8" fmla="*/ 2858 w 10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6"/>
                </a:moveTo>
                <a:cubicBezTo>
                  <a:pt x="9" y="6"/>
                  <a:pt x="6" y="9"/>
                  <a:pt x="4" y="9"/>
                </a:cubicBezTo>
                <a:cubicBezTo>
                  <a:pt x="3" y="9"/>
                  <a:pt x="0" y="6"/>
                  <a:pt x="0" y="6"/>
                </a:cubicBezTo>
                <a:cubicBezTo>
                  <a:pt x="0" y="3"/>
                  <a:pt x="3" y="0"/>
                  <a:pt x="4" y="0"/>
                </a:cubicBezTo>
                <a:cubicBezTo>
                  <a:pt x="6" y="0"/>
                  <a:pt x="9" y="3"/>
                  <a:pt x="9" y="6"/>
                </a:cubicBezTo>
              </a:path>
            </a:pathLst>
          </a:custGeom>
          <a:solidFill>
            <a:srgbClr val="9148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6" name="Freeform 3612">
            <a:extLst>
              <a:ext uri="{FF2B5EF4-FFF2-40B4-BE49-F238E27FC236}">
                <a16:creationId xmlns:a16="http://schemas.microsoft.com/office/drawing/2014/main" id="{C4C4192B-F5D3-E24E-9ACC-BF20CA977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732213"/>
            <a:ext cx="3175" cy="3175"/>
          </a:xfrm>
          <a:custGeom>
            <a:avLst/>
            <a:gdLst>
              <a:gd name="T0" fmla="*/ 1443 w 11"/>
              <a:gd name="T1" fmla="*/ 2858 h 10"/>
              <a:gd name="T2" fmla="*/ 0 w 11"/>
              <a:gd name="T3" fmla="*/ 1905 h 10"/>
              <a:gd name="T4" fmla="*/ 1443 w 11"/>
              <a:gd name="T5" fmla="*/ 0 h 10"/>
              <a:gd name="T6" fmla="*/ 289 w 11"/>
              <a:gd name="T7" fmla="*/ 1905 h 10"/>
              <a:gd name="T8" fmla="*/ 1443 w 11"/>
              <a:gd name="T9" fmla="*/ 2858 h 10"/>
              <a:gd name="T10" fmla="*/ 2598 w 11"/>
              <a:gd name="T11" fmla="*/ 1905 h 10"/>
              <a:gd name="T12" fmla="*/ 1443 w 11"/>
              <a:gd name="T13" fmla="*/ 0 h 10"/>
              <a:gd name="T14" fmla="*/ 2886 w 11"/>
              <a:gd name="T15" fmla="*/ 1905 h 10"/>
              <a:gd name="T16" fmla="*/ 1443 w 11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0">
                <a:moveTo>
                  <a:pt x="5" y="9"/>
                </a:moveTo>
                <a:cubicBezTo>
                  <a:pt x="2" y="9"/>
                  <a:pt x="0" y="6"/>
                  <a:pt x="0" y="6"/>
                </a:cubicBezTo>
                <a:cubicBezTo>
                  <a:pt x="0" y="0"/>
                  <a:pt x="2" y="0"/>
                  <a:pt x="5" y="0"/>
                </a:cubicBezTo>
                <a:cubicBezTo>
                  <a:pt x="4" y="0"/>
                  <a:pt x="1" y="3"/>
                  <a:pt x="1" y="6"/>
                </a:cubicBezTo>
                <a:cubicBezTo>
                  <a:pt x="1" y="6"/>
                  <a:pt x="4" y="9"/>
                  <a:pt x="5" y="9"/>
                </a:cubicBezTo>
                <a:cubicBezTo>
                  <a:pt x="7" y="9"/>
                  <a:pt x="9" y="6"/>
                  <a:pt x="9" y="6"/>
                </a:cubicBezTo>
                <a:cubicBezTo>
                  <a:pt x="9" y="3"/>
                  <a:pt x="7" y="0"/>
                  <a:pt x="5" y="0"/>
                </a:cubicBezTo>
                <a:cubicBezTo>
                  <a:pt x="9" y="0"/>
                  <a:pt x="10" y="0"/>
                  <a:pt x="10" y="6"/>
                </a:cubicBezTo>
                <a:cubicBezTo>
                  <a:pt x="10" y="6"/>
                  <a:pt x="9" y="9"/>
                  <a:pt x="5" y="9"/>
                </a:cubicBezTo>
              </a:path>
            </a:pathLst>
          </a:custGeom>
          <a:solidFill>
            <a:srgbClr val="6132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7" name="Freeform 3613">
            <a:extLst>
              <a:ext uri="{FF2B5EF4-FFF2-40B4-BE49-F238E27FC236}">
                <a16:creationId xmlns:a16="http://schemas.microsoft.com/office/drawing/2014/main" id="{15E51D33-9FD1-2348-91B6-79DBC165D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709988"/>
            <a:ext cx="28575" cy="34925"/>
          </a:xfrm>
          <a:custGeom>
            <a:avLst/>
            <a:gdLst>
              <a:gd name="T0" fmla="*/ 13745 w 79"/>
              <a:gd name="T1" fmla="*/ 0 h 98"/>
              <a:gd name="T2" fmla="*/ 15553 w 79"/>
              <a:gd name="T3" fmla="*/ 0 h 98"/>
              <a:gd name="T4" fmla="*/ 18809 w 79"/>
              <a:gd name="T5" fmla="*/ 1782 h 98"/>
              <a:gd name="T6" fmla="*/ 20979 w 79"/>
              <a:gd name="T7" fmla="*/ 4277 h 98"/>
              <a:gd name="T8" fmla="*/ 23873 w 79"/>
              <a:gd name="T9" fmla="*/ 7484 h 98"/>
              <a:gd name="T10" fmla="*/ 26043 w 79"/>
              <a:gd name="T11" fmla="*/ 10691 h 98"/>
              <a:gd name="T12" fmla="*/ 28213 w 79"/>
              <a:gd name="T13" fmla="*/ 17106 h 98"/>
              <a:gd name="T14" fmla="*/ 13745 w 79"/>
              <a:gd name="T15" fmla="*/ 34569 h 98"/>
              <a:gd name="T16" fmla="*/ 3979 w 79"/>
              <a:gd name="T17" fmla="*/ 22452 h 98"/>
              <a:gd name="T18" fmla="*/ 723 w 79"/>
              <a:gd name="T19" fmla="*/ 17106 h 98"/>
              <a:gd name="T20" fmla="*/ 3255 w 79"/>
              <a:gd name="T21" fmla="*/ 13899 h 98"/>
              <a:gd name="T22" fmla="*/ 4341 w 79"/>
              <a:gd name="T23" fmla="*/ 10691 h 98"/>
              <a:gd name="T24" fmla="*/ 7234 w 79"/>
              <a:gd name="T25" fmla="*/ 7484 h 98"/>
              <a:gd name="T26" fmla="*/ 9404 w 79"/>
              <a:gd name="T27" fmla="*/ 4277 h 98"/>
              <a:gd name="T28" fmla="*/ 11213 w 79"/>
              <a:gd name="T29" fmla="*/ 713 h 98"/>
              <a:gd name="T30" fmla="*/ 13745 w 79"/>
              <a:gd name="T31" fmla="*/ 0 h 9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9" h="98">
                <a:moveTo>
                  <a:pt x="38" y="0"/>
                </a:moveTo>
                <a:lnTo>
                  <a:pt x="43" y="0"/>
                </a:lnTo>
                <a:lnTo>
                  <a:pt x="52" y="5"/>
                </a:lnTo>
                <a:lnTo>
                  <a:pt x="58" y="12"/>
                </a:lnTo>
                <a:lnTo>
                  <a:pt x="66" y="21"/>
                </a:lnTo>
                <a:cubicBezTo>
                  <a:pt x="66" y="21"/>
                  <a:pt x="70" y="30"/>
                  <a:pt x="72" y="30"/>
                </a:cubicBezTo>
                <a:cubicBezTo>
                  <a:pt x="73" y="42"/>
                  <a:pt x="75" y="42"/>
                  <a:pt x="78" y="48"/>
                </a:cubicBezTo>
                <a:cubicBezTo>
                  <a:pt x="66" y="69"/>
                  <a:pt x="51" y="81"/>
                  <a:pt x="38" y="97"/>
                </a:cubicBezTo>
                <a:cubicBezTo>
                  <a:pt x="29" y="85"/>
                  <a:pt x="20" y="75"/>
                  <a:pt x="11" y="63"/>
                </a:cubicBezTo>
                <a:cubicBezTo>
                  <a:pt x="6" y="60"/>
                  <a:pt x="0" y="48"/>
                  <a:pt x="2" y="48"/>
                </a:cubicBezTo>
                <a:cubicBezTo>
                  <a:pt x="2" y="48"/>
                  <a:pt x="9" y="42"/>
                  <a:pt x="9" y="39"/>
                </a:cubicBezTo>
                <a:cubicBezTo>
                  <a:pt x="9" y="36"/>
                  <a:pt x="12" y="30"/>
                  <a:pt x="12" y="30"/>
                </a:cubicBezTo>
                <a:cubicBezTo>
                  <a:pt x="12" y="30"/>
                  <a:pt x="20" y="24"/>
                  <a:pt x="20" y="21"/>
                </a:cubicBezTo>
                <a:cubicBezTo>
                  <a:pt x="20" y="18"/>
                  <a:pt x="26" y="12"/>
                  <a:pt x="26" y="12"/>
                </a:cubicBezTo>
                <a:lnTo>
                  <a:pt x="31" y="2"/>
                </a:lnTo>
                <a:cubicBezTo>
                  <a:pt x="31" y="2"/>
                  <a:pt x="35" y="2"/>
                  <a:pt x="38" y="0"/>
                </a:cubicBezTo>
              </a:path>
            </a:pathLst>
          </a:custGeom>
          <a:solidFill>
            <a:srgbClr val="3481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8" name="Freeform 3614">
            <a:extLst>
              <a:ext uri="{FF2B5EF4-FFF2-40B4-BE49-F238E27FC236}">
                <a16:creationId xmlns:a16="http://schemas.microsoft.com/office/drawing/2014/main" id="{75674F47-A641-134E-A49A-60D7AA8E2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709988"/>
            <a:ext cx="26988" cy="34925"/>
          </a:xfrm>
          <a:custGeom>
            <a:avLst/>
            <a:gdLst>
              <a:gd name="T0" fmla="*/ 3154 w 77"/>
              <a:gd name="T1" fmla="*/ 22452 h 98"/>
              <a:gd name="T2" fmla="*/ 2453 w 77"/>
              <a:gd name="T3" fmla="*/ 21383 h 98"/>
              <a:gd name="T4" fmla="*/ 3154 w 77"/>
              <a:gd name="T5" fmla="*/ 22452 h 98"/>
              <a:gd name="T6" fmla="*/ 12618 w 77"/>
              <a:gd name="T7" fmla="*/ 34569 h 98"/>
              <a:gd name="T8" fmla="*/ 3154 w 77"/>
              <a:gd name="T9" fmla="*/ 22452 h 98"/>
              <a:gd name="T10" fmla="*/ 2453 w 77"/>
              <a:gd name="T11" fmla="*/ 13899 h 98"/>
              <a:gd name="T12" fmla="*/ 3505 w 77"/>
              <a:gd name="T13" fmla="*/ 10691 h 98"/>
              <a:gd name="T14" fmla="*/ 5958 w 77"/>
              <a:gd name="T15" fmla="*/ 7484 h 98"/>
              <a:gd name="T16" fmla="*/ 8412 w 77"/>
              <a:gd name="T17" fmla="*/ 4277 h 98"/>
              <a:gd name="T18" fmla="*/ 6309 w 77"/>
              <a:gd name="T19" fmla="*/ 7484 h 98"/>
              <a:gd name="T20" fmla="*/ 4206 w 77"/>
              <a:gd name="T21" fmla="*/ 10691 h 98"/>
              <a:gd name="T22" fmla="*/ 3154 w 77"/>
              <a:gd name="T23" fmla="*/ 13899 h 98"/>
              <a:gd name="T24" fmla="*/ 350 w 77"/>
              <a:gd name="T25" fmla="*/ 17106 h 98"/>
              <a:gd name="T26" fmla="*/ 0 w 77"/>
              <a:gd name="T27" fmla="*/ 17106 h 98"/>
              <a:gd name="T28" fmla="*/ 2453 w 77"/>
              <a:gd name="T29" fmla="*/ 13899 h 98"/>
              <a:gd name="T30" fmla="*/ 12618 w 77"/>
              <a:gd name="T31" fmla="*/ 0 h 98"/>
              <a:gd name="T32" fmla="*/ 14370 w 77"/>
              <a:gd name="T33" fmla="*/ 0 h 98"/>
              <a:gd name="T34" fmla="*/ 17525 w 77"/>
              <a:gd name="T35" fmla="*/ 1782 h 98"/>
              <a:gd name="T36" fmla="*/ 19628 w 77"/>
              <a:gd name="T37" fmla="*/ 4277 h 98"/>
              <a:gd name="T38" fmla="*/ 22432 w 77"/>
              <a:gd name="T39" fmla="*/ 7484 h 98"/>
              <a:gd name="T40" fmla="*/ 24535 w 77"/>
              <a:gd name="T41" fmla="*/ 10691 h 98"/>
              <a:gd name="T42" fmla="*/ 26638 w 77"/>
              <a:gd name="T43" fmla="*/ 17106 h 98"/>
              <a:gd name="T44" fmla="*/ 23834 w 77"/>
              <a:gd name="T45" fmla="*/ 11760 h 98"/>
              <a:gd name="T46" fmla="*/ 21731 w 77"/>
              <a:gd name="T47" fmla="*/ 7484 h 98"/>
              <a:gd name="T48" fmla="*/ 19628 w 77"/>
              <a:gd name="T49" fmla="*/ 4277 h 98"/>
              <a:gd name="T50" fmla="*/ 17174 w 77"/>
              <a:gd name="T51" fmla="*/ 1782 h 98"/>
              <a:gd name="T52" fmla="*/ 14370 w 77"/>
              <a:gd name="T53" fmla="*/ 713 h 98"/>
              <a:gd name="T54" fmla="*/ 12618 w 77"/>
              <a:gd name="T55" fmla="*/ 713 h 98"/>
              <a:gd name="T56" fmla="*/ 10164 w 77"/>
              <a:gd name="T57" fmla="*/ 713 h 98"/>
              <a:gd name="T58" fmla="*/ 12618 w 77"/>
              <a:gd name="T59" fmla="*/ 0 h 98"/>
              <a:gd name="T60" fmla="*/ 15422 w 77"/>
              <a:gd name="T61" fmla="*/ 31361 h 98"/>
              <a:gd name="T62" fmla="*/ 12968 w 77"/>
              <a:gd name="T63" fmla="*/ 33856 h 98"/>
              <a:gd name="T64" fmla="*/ 14721 w 77"/>
              <a:gd name="T65" fmla="*/ 31361 h 98"/>
              <a:gd name="T66" fmla="*/ 26638 w 77"/>
              <a:gd name="T67" fmla="*/ 17106 h 98"/>
              <a:gd name="T68" fmla="*/ 15422 w 77"/>
              <a:gd name="T69" fmla="*/ 31361 h 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7" h="98">
                <a:moveTo>
                  <a:pt x="9" y="63"/>
                </a:moveTo>
                <a:lnTo>
                  <a:pt x="7" y="60"/>
                </a:lnTo>
                <a:cubicBezTo>
                  <a:pt x="9" y="60"/>
                  <a:pt x="9" y="63"/>
                  <a:pt x="9" y="63"/>
                </a:cubicBezTo>
                <a:cubicBezTo>
                  <a:pt x="18" y="75"/>
                  <a:pt x="27" y="85"/>
                  <a:pt x="36" y="97"/>
                </a:cubicBezTo>
                <a:cubicBezTo>
                  <a:pt x="27" y="88"/>
                  <a:pt x="18" y="75"/>
                  <a:pt x="9" y="63"/>
                </a:cubicBezTo>
                <a:close/>
                <a:moveTo>
                  <a:pt x="7" y="39"/>
                </a:moveTo>
                <a:cubicBezTo>
                  <a:pt x="7" y="36"/>
                  <a:pt x="10" y="30"/>
                  <a:pt x="10" y="30"/>
                </a:cubicBezTo>
                <a:cubicBezTo>
                  <a:pt x="10" y="30"/>
                  <a:pt x="17" y="24"/>
                  <a:pt x="17" y="21"/>
                </a:cubicBezTo>
                <a:cubicBezTo>
                  <a:pt x="17" y="18"/>
                  <a:pt x="24" y="12"/>
                  <a:pt x="24" y="12"/>
                </a:cubicBezTo>
                <a:cubicBezTo>
                  <a:pt x="24" y="12"/>
                  <a:pt x="18" y="18"/>
                  <a:pt x="18" y="21"/>
                </a:cubicBezTo>
                <a:cubicBezTo>
                  <a:pt x="18" y="24"/>
                  <a:pt x="12" y="30"/>
                  <a:pt x="12" y="30"/>
                </a:cubicBezTo>
                <a:cubicBezTo>
                  <a:pt x="12" y="30"/>
                  <a:pt x="9" y="36"/>
                  <a:pt x="9" y="39"/>
                </a:cubicBezTo>
                <a:cubicBezTo>
                  <a:pt x="9" y="42"/>
                  <a:pt x="1" y="48"/>
                  <a:pt x="1" y="48"/>
                </a:cubicBezTo>
                <a:lnTo>
                  <a:pt x="0" y="48"/>
                </a:lnTo>
                <a:cubicBezTo>
                  <a:pt x="0" y="48"/>
                  <a:pt x="7" y="42"/>
                  <a:pt x="7" y="39"/>
                </a:cubicBezTo>
                <a:close/>
                <a:moveTo>
                  <a:pt x="36" y="0"/>
                </a:moveTo>
                <a:lnTo>
                  <a:pt x="41" y="0"/>
                </a:lnTo>
                <a:lnTo>
                  <a:pt x="50" y="5"/>
                </a:lnTo>
                <a:lnTo>
                  <a:pt x="56" y="12"/>
                </a:lnTo>
                <a:lnTo>
                  <a:pt x="64" y="21"/>
                </a:lnTo>
                <a:cubicBezTo>
                  <a:pt x="64" y="21"/>
                  <a:pt x="68" y="30"/>
                  <a:pt x="70" y="30"/>
                </a:cubicBezTo>
                <a:cubicBezTo>
                  <a:pt x="71" y="39"/>
                  <a:pt x="73" y="42"/>
                  <a:pt x="76" y="48"/>
                </a:cubicBezTo>
                <a:cubicBezTo>
                  <a:pt x="73" y="42"/>
                  <a:pt x="71" y="42"/>
                  <a:pt x="68" y="33"/>
                </a:cubicBezTo>
                <a:cubicBezTo>
                  <a:pt x="67" y="30"/>
                  <a:pt x="62" y="21"/>
                  <a:pt x="62" y="21"/>
                </a:cubicBezTo>
                <a:lnTo>
                  <a:pt x="56" y="12"/>
                </a:lnTo>
                <a:lnTo>
                  <a:pt x="49" y="5"/>
                </a:lnTo>
                <a:lnTo>
                  <a:pt x="41" y="2"/>
                </a:lnTo>
                <a:lnTo>
                  <a:pt x="36" y="2"/>
                </a:lnTo>
                <a:lnTo>
                  <a:pt x="29" y="2"/>
                </a:lnTo>
                <a:cubicBezTo>
                  <a:pt x="29" y="2"/>
                  <a:pt x="33" y="2"/>
                  <a:pt x="36" y="0"/>
                </a:cubicBezTo>
                <a:close/>
                <a:moveTo>
                  <a:pt x="44" y="88"/>
                </a:moveTo>
                <a:cubicBezTo>
                  <a:pt x="41" y="90"/>
                  <a:pt x="39" y="93"/>
                  <a:pt x="37" y="95"/>
                </a:cubicBezTo>
                <a:cubicBezTo>
                  <a:pt x="39" y="93"/>
                  <a:pt x="41" y="90"/>
                  <a:pt x="42" y="88"/>
                </a:cubicBezTo>
                <a:cubicBezTo>
                  <a:pt x="53" y="79"/>
                  <a:pt x="65" y="66"/>
                  <a:pt x="76" y="48"/>
                </a:cubicBezTo>
                <a:cubicBezTo>
                  <a:pt x="65" y="69"/>
                  <a:pt x="53" y="79"/>
                  <a:pt x="44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9" name="Freeform 3615">
            <a:extLst>
              <a:ext uri="{FF2B5EF4-FFF2-40B4-BE49-F238E27FC236}">
                <a16:creationId xmlns:a16="http://schemas.microsoft.com/office/drawing/2014/main" id="{A6F53550-21A3-1541-A3DC-224112895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3709988"/>
            <a:ext cx="19050" cy="23812"/>
          </a:xfrm>
          <a:custGeom>
            <a:avLst/>
            <a:gdLst>
              <a:gd name="T0" fmla="*/ 8114 w 54"/>
              <a:gd name="T1" fmla="*/ 22411 h 68"/>
              <a:gd name="T2" fmla="*/ 8467 w 54"/>
              <a:gd name="T3" fmla="*/ 21361 h 68"/>
              <a:gd name="T4" fmla="*/ 8114 w 54"/>
              <a:gd name="T5" fmla="*/ 22411 h 68"/>
              <a:gd name="T6" fmla="*/ 8467 w 54"/>
              <a:gd name="T7" fmla="*/ 22411 h 68"/>
              <a:gd name="T8" fmla="*/ 7408 w 54"/>
              <a:gd name="T9" fmla="*/ 23462 h 68"/>
              <a:gd name="T10" fmla="*/ 8114 w 54"/>
              <a:gd name="T11" fmla="*/ 22411 h 68"/>
              <a:gd name="T12" fmla="*/ 15875 w 54"/>
              <a:gd name="T13" fmla="*/ 18209 h 68"/>
              <a:gd name="T14" fmla="*/ 15522 w 54"/>
              <a:gd name="T15" fmla="*/ 20310 h 68"/>
              <a:gd name="T16" fmla="*/ 14464 w 54"/>
              <a:gd name="T17" fmla="*/ 21361 h 68"/>
              <a:gd name="T18" fmla="*/ 15875 w 54"/>
              <a:gd name="T19" fmla="*/ 18209 h 68"/>
              <a:gd name="T20" fmla="*/ 0 w 54"/>
              <a:gd name="T21" fmla="*/ 18209 h 68"/>
              <a:gd name="T22" fmla="*/ 1058 w 54"/>
              <a:gd name="T23" fmla="*/ 15058 h 68"/>
              <a:gd name="T24" fmla="*/ 1411 w 54"/>
              <a:gd name="T25" fmla="*/ 11906 h 68"/>
              <a:gd name="T26" fmla="*/ 4233 w 54"/>
              <a:gd name="T27" fmla="*/ 10855 h 68"/>
              <a:gd name="T28" fmla="*/ 3881 w 54"/>
              <a:gd name="T29" fmla="*/ 7704 h 68"/>
              <a:gd name="T30" fmla="*/ 4233 w 54"/>
              <a:gd name="T31" fmla="*/ 10855 h 68"/>
              <a:gd name="T32" fmla="*/ 1411 w 54"/>
              <a:gd name="T33" fmla="*/ 12957 h 68"/>
              <a:gd name="T34" fmla="*/ 1058 w 54"/>
              <a:gd name="T35" fmla="*/ 15058 h 68"/>
              <a:gd name="T36" fmla="*/ 353 w 54"/>
              <a:gd name="T37" fmla="*/ 18209 h 68"/>
              <a:gd name="T38" fmla="*/ 1058 w 54"/>
              <a:gd name="T39" fmla="*/ 19260 h 68"/>
              <a:gd name="T40" fmla="*/ 0 w 54"/>
              <a:gd name="T41" fmla="*/ 18209 h 68"/>
              <a:gd name="T42" fmla="*/ 16581 w 54"/>
              <a:gd name="T43" fmla="*/ 14007 h 68"/>
              <a:gd name="T44" fmla="*/ 17639 w 54"/>
              <a:gd name="T45" fmla="*/ 16108 h 68"/>
              <a:gd name="T46" fmla="*/ 16581 w 54"/>
              <a:gd name="T47" fmla="*/ 14007 h 68"/>
              <a:gd name="T48" fmla="*/ 14464 w 54"/>
              <a:gd name="T49" fmla="*/ 10855 h 68"/>
              <a:gd name="T50" fmla="*/ 11642 w 54"/>
              <a:gd name="T51" fmla="*/ 6653 h 68"/>
              <a:gd name="T52" fmla="*/ 15169 w 54"/>
              <a:gd name="T53" fmla="*/ 10855 h 68"/>
              <a:gd name="T54" fmla="*/ 15875 w 54"/>
              <a:gd name="T55" fmla="*/ 11906 h 68"/>
              <a:gd name="T56" fmla="*/ 14464 w 54"/>
              <a:gd name="T57" fmla="*/ 10855 h 68"/>
              <a:gd name="T58" fmla="*/ 5292 w 54"/>
              <a:gd name="T59" fmla="*/ 14007 h 68"/>
              <a:gd name="T60" fmla="*/ 5997 w 54"/>
              <a:gd name="T61" fmla="*/ 11906 h 68"/>
              <a:gd name="T62" fmla="*/ 9172 w 54"/>
              <a:gd name="T63" fmla="*/ 10855 h 68"/>
              <a:gd name="T64" fmla="*/ 5997 w 54"/>
              <a:gd name="T65" fmla="*/ 12957 h 68"/>
              <a:gd name="T66" fmla="*/ 5292 w 54"/>
              <a:gd name="T67" fmla="*/ 14007 h 68"/>
              <a:gd name="T68" fmla="*/ 13406 w 54"/>
              <a:gd name="T69" fmla="*/ 4552 h 68"/>
              <a:gd name="T70" fmla="*/ 12347 w 54"/>
              <a:gd name="T71" fmla="*/ 0 h 68"/>
              <a:gd name="T72" fmla="*/ 12700 w 54"/>
              <a:gd name="T73" fmla="*/ 0 h 68"/>
              <a:gd name="T74" fmla="*/ 13406 w 54"/>
              <a:gd name="T75" fmla="*/ 4552 h 68"/>
              <a:gd name="T76" fmla="*/ 11642 w 54"/>
              <a:gd name="T77" fmla="*/ 6653 h 68"/>
              <a:gd name="T78" fmla="*/ 13406 w 54"/>
              <a:gd name="T79" fmla="*/ 4552 h 68"/>
              <a:gd name="T80" fmla="*/ 16581 w 54"/>
              <a:gd name="T81" fmla="*/ 7704 h 68"/>
              <a:gd name="T82" fmla="*/ 15875 w 54"/>
              <a:gd name="T83" fmla="*/ 5603 h 68"/>
              <a:gd name="T84" fmla="*/ 16933 w 54"/>
              <a:gd name="T85" fmla="*/ 7704 h 68"/>
              <a:gd name="T86" fmla="*/ 18697 w 54"/>
              <a:gd name="T87" fmla="*/ 8754 h 68"/>
              <a:gd name="T88" fmla="*/ 16581 w 54"/>
              <a:gd name="T89" fmla="*/ 7704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4" h="68">
                <a:moveTo>
                  <a:pt x="23" y="64"/>
                </a:moveTo>
                <a:cubicBezTo>
                  <a:pt x="23" y="61"/>
                  <a:pt x="23" y="61"/>
                  <a:pt x="24" y="61"/>
                </a:cubicBezTo>
                <a:cubicBezTo>
                  <a:pt x="24" y="61"/>
                  <a:pt x="23" y="61"/>
                  <a:pt x="23" y="64"/>
                </a:cubicBezTo>
                <a:lnTo>
                  <a:pt x="24" y="64"/>
                </a:lnTo>
                <a:cubicBezTo>
                  <a:pt x="24" y="67"/>
                  <a:pt x="24" y="67"/>
                  <a:pt x="21" y="67"/>
                </a:cubicBezTo>
                <a:cubicBezTo>
                  <a:pt x="24" y="67"/>
                  <a:pt x="24" y="67"/>
                  <a:pt x="23" y="64"/>
                </a:cubicBezTo>
                <a:close/>
                <a:moveTo>
                  <a:pt x="45" y="52"/>
                </a:moveTo>
                <a:lnTo>
                  <a:pt x="44" y="58"/>
                </a:lnTo>
                <a:lnTo>
                  <a:pt x="41" y="61"/>
                </a:lnTo>
                <a:lnTo>
                  <a:pt x="45" y="52"/>
                </a:lnTo>
                <a:close/>
                <a:moveTo>
                  <a:pt x="0" y="52"/>
                </a:moveTo>
                <a:lnTo>
                  <a:pt x="3" y="43"/>
                </a:lnTo>
                <a:lnTo>
                  <a:pt x="4" y="34"/>
                </a:lnTo>
                <a:cubicBezTo>
                  <a:pt x="4" y="34"/>
                  <a:pt x="8" y="34"/>
                  <a:pt x="12" y="31"/>
                </a:cubicBezTo>
                <a:cubicBezTo>
                  <a:pt x="13" y="28"/>
                  <a:pt x="11" y="22"/>
                  <a:pt x="11" y="22"/>
                </a:cubicBezTo>
                <a:cubicBezTo>
                  <a:pt x="12" y="22"/>
                  <a:pt x="13" y="31"/>
                  <a:pt x="12" y="31"/>
                </a:cubicBezTo>
                <a:cubicBezTo>
                  <a:pt x="8" y="34"/>
                  <a:pt x="4" y="37"/>
                  <a:pt x="4" y="37"/>
                </a:cubicBezTo>
                <a:lnTo>
                  <a:pt x="3" y="43"/>
                </a:lnTo>
                <a:lnTo>
                  <a:pt x="1" y="52"/>
                </a:lnTo>
                <a:lnTo>
                  <a:pt x="3" y="55"/>
                </a:lnTo>
                <a:lnTo>
                  <a:pt x="0" y="52"/>
                </a:lnTo>
                <a:close/>
                <a:moveTo>
                  <a:pt x="47" y="40"/>
                </a:moveTo>
                <a:cubicBezTo>
                  <a:pt x="48" y="43"/>
                  <a:pt x="50" y="46"/>
                  <a:pt x="50" y="46"/>
                </a:cubicBezTo>
                <a:cubicBezTo>
                  <a:pt x="48" y="46"/>
                  <a:pt x="48" y="43"/>
                  <a:pt x="47" y="40"/>
                </a:cubicBezTo>
                <a:close/>
                <a:moveTo>
                  <a:pt x="41" y="31"/>
                </a:moveTo>
                <a:cubicBezTo>
                  <a:pt x="41" y="31"/>
                  <a:pt x="36" y="22"/>
                  <a:pt x="33" y="19"/>
                </a:cubicBezTo>
                <a:cubicBezTo>
                  <a:pt x="36" y="22"/>
                  <a:pt x="43" y="31"/>
                  <a:pt x="43" y="31"/>
                </a:cubicBezTo>
                <a:lnTo>
                  <a:pt x="45" y="34"/>
                </a:lnTo>
                <a:lnTo>
                  <a:pt x="41" y="31"/>
                </a:lnTo>
                <a:close/>
                <a:moveTo>
                  <a:pt x="15" y="40"/>
                </a:moveTo>
                <a:lnTo>
                  <a:pt x="17" y="34"/>
                </a:lnTo>
                <a:lnTo>
                  <a:pt x="26" y="31"/>
                </a:lnTo>
                <a:lnTo>
                  <a:pt x="17" y="37"/>
                </a:lnTo>
                <a:lnTo>
                  <a:pt x="15" y="40"/>
                </a:lnTo>
                <a:close/>
                <a:moveTo>
                  <a:pt x="38" y="13"/>
                </a:moveTo>
                <a:cubicBezTo>
                  <a:pt x="38" y="13"/>
                  <a:pt x="35" y="7"/>
                  <a:pt x="35" y="0"/>
                </a:cubicBezTo>
                <a:lnTo>
                  <a:pt x="36" y="0"/>
                </a:lnTo>
                <a:cubicBezTo>
                  <a:pt x="36" y="7"/>
                  <a:pt x="38" y="13"/>
                  <a:pt x="38" y="13"/>
                </a:cubicBezTo>
                <a:cubicBezTo>
                  <a:pt x="35" y="19"/>
                  <a:pt x="35" y="19"/>
                  <a:pt x="33" y="19"/>
                </a:cubicBezTo>
                <a:cubicBezTo>
                  <a:pt x="35" y="19"/>
                  <a:pt x="35" y="16"/>
                  <a:pt x="38" y="13"/>
                </a:cubicBezTo>
                <a:close/>
                <a:moveTo>
                  <a:pt x="47" y="22"/>
                </a:moveTo>
                <a:lnTo>
                  <a:pt x="45" y="16"/>
                </a:lnTo>
                <a:lnTo>
                  <a:pt x="48" y="22"/>
                </a:lnTo>
                <a:lnTo>
                  <a:pt x="53" y="25"/>
                </a:lnTo>
                <a:lnTo>
                  <a:pt x="47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0" name="Freeform 3616">
            <a:extLst>
              <a:ext uri="{FF2B5EF4-FFF2-40B4-BE49-F238E27FC236}">
                <a16:creationId xmlns:a16="http://schemas.microsoft.com/office/drawing/2014/main" id="{7E61712A-ADDF-404F-96C0-4D4242F5E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3513" y="3713163"/>
            <a:ext cx="4762" cy="4762"/>
          </a:xfrm>
          <a:custGeom>
            <a:avLst/>
            <a:gdLst>
              <a:gd name="T0" fmla="*/ 4422 w 14"/>
              <a:gd name="T1" fmla="*/ 3297 h 13"/>
              <a:gd name="T2" fmla="*/ 2381 w 14"/>
              <a:gd name="T3" fmla="*/ 4396 h 13"/>
              <a:gd name="T4" fmla="*/ 0 w 14"/>
              <a:gd name="T5" fmla="*/ 3297 h 13"/>
              <a:gd name="T6" fmla="*/ 2381 w 14"/>
              <a:gd name="T7" fmla="*/ 0 h 13"/>
              <a:gd name="T8" fmla="*/ 4422 w 14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3">
                <a:moveTo>
                  <a:pt x="13" y="9"/>
                </a:moveTo>
                <a:cubicBezTo>
                  <a:pt x="13" y="9"/>
                  <a:pt x="8" y="12"/>
                  <a:pt x="7" y="12"/>
                </a:cubicBezTo>
                <a:cubicBezTo>
                  <a:pt x="4" y="12"/>
                  <a:pt x="0" y="9"/>
                  <a:pt x="0" y="9"/>
                </a:cubicBezTo>
                <a:cubicBezTo>
                  <a:pt x="0" y="3"/>
                  <a:pt x="4" y="0"/>
                  <a:pt x="7" y="0"/>
                </a:cubicBezTo>
                <a:cubicBezTo>
                  <a:pt x="8" y="0"/>
                  <a:pt x="13" y="3"/>
                  <a:pt x="13" y="9"/>
                </a:cubicBezTo>
              </a:path>
            </a:pathLst>
          </a:custGeom>
          <a:solidFill>
            <a:srgbClr val="9148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1" name="Freeform 3617">
            <a:extLst>
              <a:ext uri="{FF2B5EF4-FFF2-40B4-BE49-F238E27FC236}">
                <a16:creationId xmlns:a16="http://schemas.microsoft.com/office/drawing/2014/main" id="{014CE796-83B0-F842-AA4A-3DB21AA56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3513" y="3713163"/>
            <a:ext cx="4762" cy="4762"/>
          </a:xfrm>
          <a:custGeom>
            <a:avLst/>
            <a:gdLst>
              <a:gd name="T0" fmla="*/ 2222 w 15"/>
              <a:gd name="T1" fmla="*/ 4396 h 13"/>
              <a:gd name="T2" fmla="*/ 0 w 15"/>
              <a:gd name="T3" fmla="*/ 3297 h 13"/>
              <a:gd name="T4" fmla="*/ 2222 w 15"/>
              <a:gd name="T5" fmla="*/ 0 h 13"/>
              <a:gd name="T6" fmla="*/ 4445 w 15"/>
              <a:gd name="T7" fmla="*/ 3297 h 13"/>
              <a:gd name="T8" fmla="*/ 2222 w 15"/>
              <a:gd name="T9" fmla="*/ 4396 h 13"/>
              <a:gd name="T10" fmla="*/ 2222 w 15"/>
              <a:gd name="T11" fmla="*/ 1099 h 13"/>
              <a:gd name="T12" fmla="*/ 0 w 15"/>
              <a:gd name="T13" fmla="*/ 3297 h 13"/>
              <a:gd name="T14" fmla="*/ 2222 w 15"/>
              <a:gd name="T15" fmla="*/ 4396 h 13"/>
              <a:gd name="T16" fmla="*/ 4127 w 15"/>
              <a:gd name="T17" fmla="*/ 3297 h 13"/>
              <a:gd name="T18" fmla="*/ 2222 w 15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3">
                <a:moveTo>
                  <a:pt x="7" y="12"/>
                </a:moveTo>
                <a:cubicBezTo>
                  <a:pt x="2" y="12"/>
                  <a:pt x="0" y="9"/>
                  <a:pt x="0" y="9"/>
                </a:cubicBezTo>
                <a:cubicBezTo>
                  <a:pt x="0" y="3"/>
                  <a:pt x="2" y="0"/>
                  <a:pt x="7" y="0"/>
                </a:cubicBezTo>
                <a:cubicBezTo>
                  <a:pt x="8" y="0"/>
                  <a:pt x="14" y="3"/>
                  <a:pt x="14" y="9"/>
                </a:cubicBezTo>
                <a:cubicBezTo>
                  <a:pt x="14" y="9"/>
                  <a:pt x="8" y="12"/>
                  <a:pt x="7" y="12"/>
                </a:cubicBezTo>
                <a:close/>
                <a:moveTo>
                  <a:pt x="7" y="3"/>
                </a:moveTo>
                <a:cubicBezTo>
                  <a:pt x="4" y="3"/>
                  <a:pt x="0" y="3"/>
                  <a:pt x="0" y="9"/>
                </a:cubicBezTo>
                <a:cubicBezTo>
                  <a:pt x="0" y="9"/>
                  <a:pt x="4" y="12"/>
                  <a:pt x="7" y="12"/>
                </a:cubicBezTo>
                <a:cubicBezTo>
                  <a:pt x="8" y="12"/>
                  <a:pt x="13" y="9"/>
                  <a:pt x="13" y="9"/>
                </a:cubicBezTo>
                <a:cubicBezTo>
                  <a:pt x="13" y="3"/>
                  <a:pt x="8" y="3"/>
                  <a:pt x="7" y="3"/>
                </a:cubicBezTo>
                <a:close/>
              </a:path>
            </a:pathLst>
          </a:custGeom>
          <a:solidFill>
            <a:srgbClr val="6132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2" name="Freeform 3618">
            <a:extLst>
              <a:ext uri="{FF2B5EF4-FFF2-40B4-BE49-F238E27FC236}">
                <a16:creationId xmlns:a16="http://schemas.microsoft.com/office/drawing/2014/main" id="{583CF0F2-DFCE-CA45-BCF9-199A940EE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9863" y="3698875"/>
            <a:ext cx="3175" cy="4763"/>
          </a:xfrm>
          <a:custGeom>
            <a:avLst/>
            <a:gdLst>
              <a:gd name="T0" fmla="*/ 2858 w 10"/>
              <a:gd name="T1" fmla="*/ 2198 h 13"/>
              <a:gd name="T2" fmla="*/ 1270 w 10"/>
              <a:gd name="T3" fmla="*/ 4397 h 13"/>
              <a:gd name="T4" fmla="*/ 0 w 10"/>
              <a:gd name="T5" fmla="*/ 2198 h 13"/>
              <a:gd name="T6" fmla="*/ 1270 w 10"/>
              <a:gd name="T7" fmla="*/ 0 h 13"/>
              <a:gd name="T8" fmla="*/ 2858 w 10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3">
                <a:moveTo>
                  <a:pt x="9" y="6"/>
                </a:moveTo>
                <a:cubicBezTo>
                  <a:pt x="9" y="9"/>
                  <a:pt x="7" y="12"/>
                  <a:pt x="4" y="12"/>
                </a:cubicBezTo>
                <a:cubicBezTo>
                  <a:pt x="1" y="12"/>
                  <a:pt x="0" y="9"/>
                  <a:pt x="0" y="6"/>
                </a:cubicBezTo>
                <a:cubicBezTo>
                  <a:pt x="0" y="3"/>
                  <a:pt x="1" y="0"/>
                  <a:pt x="4" y="0"/>
                </a:cubicBezTo>
                <a:cubicBezTo>
                  <a:pt x="7" y="0"/>
                  <a:pt x="9" y="3"/>
                  <a:pt x="9" y="6"/>
                </a:cubicBezTo>
              </a:path>
            </a:pathLst>
          </a:custGeom>
          <a:solidFill>
            <a:srgbClr val="9148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3" name="Freeform 3619">
            <a:extLst>
              <a:ext uri="{FF2B5EF4-FFF2-40B4-BE49-F238E27FC236}">
                <a16:creationId xmlns:a16="http://schemas.microsoft.com/office/drawing/2014/main" id="{475558F9-C9BF-964D-918A-5ED0DA2BE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9863" y="3698875"/>
            <a:ext cx="3175" cy="4763"/>
          </a:xfrm>
          <a:custGeom>
            <a:avLst/>
            <a:gdLst>
              <a:gd name="T0" fmla="*/ 1270 w 10"/>
              <a:gd name="T1" fmla="*/ 4397 h 13"/>
              <a:gd name="T2" fmla="*/ 0 w 10"/>
              <a:gd name="T3" fmla="*/ 2198 h 13"/>
              <a:gd name="T4" fmla="*/ 1270 w 10"/>
              <a:gd name="T5" fmla="*/ 0 h 13"/>
              <a:gd name="T6" fmla="*/ 2858 w 10"/>
              <a:gd name="T7" fmla="*/ 2198 h 13"/>
              <a:gd name="T8" fmla="*/ 1270 w 10"/>
              <a:gd name="T9" fmla="*/ 4397 h 13"/>
              <a:gd name="T10" fmla="*/ 1270 w 10"/>
              <a:gd name="T11" fmla="*/ 1099 h 13"/>
              <a:gd name="T12" fmla="*/ 0 w 10"/>
              <a:gd name="T13" fmla="*/ 2198 h 13"/>
              <a:gd name="T14" fmla="*/ 1270 w 10"/>
              <a:gd name="T15" fmla="*/ 3297 h 13"/>
              <a:gd name="T16" fmla="*/ 2858 w 10"/>
              <a:gd name="T17" fmla="*/ 2198 h 13"/>
              <a:gd name="T18" fmla="*/ 1270 w 10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3">
                <a:moveTo>
                  <a:pt x="4" y="12"/>
                </a:moveTo>
                <a:cubicBezTo>
                  <a:pt x="0" y="12"/>
                  <a:pt x="0" y="9"/>
                  <a:pt x="0" y="6"/>
                </a:cubicBezTo>
                <a:cubicBezTo>
                  <a:pt x="0" y="3"/>
                  <a:pt x="0" y="0"/>
                  <a:pt x="4" y="0"/>
                </a:cubicBezTo>
                <a:cubicBezTo>
                  <a:pt x="7" y="0"/>
                  <a:pt x="9" y="3"/>
                  <a:pt x="9" y="6"/>
                </a:cubicBezTo>
                <a:cubicBezTo>
                  <a:pt x="9" y="9"/>
                  <a:pt x="7" y="12"/>
                  <a:pt x="4" y="12"/>
                </a:cubicBezTo>
                <a:close/>
                <a:moveTo>
                  <a:pt x="4" y="3"/>
                </a:moveTo>
                <a:cubicBezTo>
                  <a:pt x="1" y="3"/>
                  <a:pt x="0" y="3"/>
                  <a:pt x="0" y="6"/>
                </a:cubicBezTo>
                <a:cubicBezTo>
                  <a:pt x="0" y="9"/>
                  <a:pt x="1" y="9"/>
                  <a:pt x="4" y="9"/>
                </a:cubicBezTo>
                <a:cubicBezTo>
                  <a:pt x="6" y="9"/>
                  <a:pt x="9" y="9"/>
                  <a:pt x="9" y="6"/>
                </a:cubicBezTo>
                <a:cubicBezTo>
                  <a:pt x="9" y="3"/>
                  <a:pt x="6" y="3"/>
                  <a:pt x="4" y="3"/>
                </a:cubicBezTo>
                <a:close/>
              </a:path>
            </a:pathLst>
          </a:custGeom>
          <a:solidFill>
            <a:srgbClr val="6132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4" name="Freeform 3620">
            <a:extLst>
              <a:ext uri="{FF2B5EF4-FFF2-40B4-BE49-F238E27FC236}">
                <a16:creationId xmlns:a16="http://schemas.microsoft.com/office/drawing/2014/main" id="{278F0067-D0F0-5E47-AD19-26E17BA50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5100" y="3681413"/>
            <a:ext cx="4763" cy="3175"/>
          </a:xfrm>
          <a:custGeom>
            <a:avLst/>
            <a:gdLst>
              <a:gd name="T0" fmla="*/ 4366 w 12"/>
              <a:gd name="T1" fmla="*/ 953 h 10"/>
              <a:gd name="T2" fmla="*/ 1985 w 12"/>
              <a:gd name="T3" fmla="*/ 2858 h 10"/>
              <a:gd name="T4" fmla="*/ 0 w 12"/>
              <a:gd name="T5" fmla="*/ 953 h 10"/>
              <a:gd name="T6" fmla="*/ 1985 w 12"/>
              <a:gd name="T7" fmla="*/ 0 h 10"/>
              <a:gd name="T8" fmla="*/ 4366 w 12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1" y="3"/>
                </a:moveTo>
                <a:cubicBezTo>
                  <a:pt x="11" y="6"/>
                  <a:pt x="6" y="9"/>
                  <a:pt x="5" y="9"/>
                </a:cubicBezTo>
                <a:cubicBezTo>
                  <a:pt x="3" y="9"/>
                  <a:pt x="0" y="6"/>
                  <a:pt x="0" y="3"/>
                </a:cubicBezTo>
                <a:cubicBezTo>
                  <a:pt x="0" y="0"/>
                  <a:pt x="3" y="0"/>
                  <a:pt x="5" y="0"/>
                </a:cubicBezTo>
                <a:cubicBezTo>
                  <a:pt x="6" y="0"/>
                  <a:pt x="11" y="0"/>
                  <a:pt x="11" y="3"/>
                </a:cubicBezTo>
              </a:path>
            </a:pathLst>
          </a:custGeom>
          <a:solidFill>
            <a:srgbClr val="9148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5" name="Freeform 3621">
            <a:extLst>
              <a:ext uri="{FF2B5EF4-FFF2-40B4-BE49-F238E27FC236}">
                <a16:creationId xmlns:a16="http://schemas.microsoft.com/office/drawing/2014/main" id="{C1A2E433-C3A9-F743-A0D6-0A27D50AA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3513" y="3681413"/>
            <a:ext cx="4762" cy="3175"/>
          </a:xfrm>
          <a:custGeom>
            <a:avLst/>
            <a:gdLst>
              <a:gd name="T0" fmla="*/ 2222 w 15"/>
              <a:gd name="T1" fmla="*/ 2858 h 10"/>
              <a:gd name="T2" fmla="*/ 0 w 15"/>
              <a:gd name="T3" fmla="*/ 953 h 10"/>
              <a:gd name="T4" fmla="*/ 2222 w 15"/>
              <a:gd name="T5" fmla="*/ 0 h 10"/>
              <a:gd name="T6" fmla="*/ 4445 w 15"/>
              <a:gd name="T7" fmla="*/ 953 h 10"/>
              <a:gd name="T8" fmla="*/ 2222 w 15"/>
              <a:gd name="T9" fmla="*/ 2858 h 10"/>
              <a:gd name="T10" fmla="*/ 2222 w 15"/>
              <a:gd name="T11" fmla="*/ 0 h 10"/>
              <a:gd name="T12" fmla="*/ 1270 w 15"/>
              <a:gd name="T13" fmla="*/ 953 h 10"/>
              <a:gd name="T14" fmla="*/ 2222 w 15"/>
              <a:gd name="T15" fmla="*/ 2858 h 10"/>
              <a:gd name="T16" fmla="*/ 4127 w 15"/>
              <a:gd name="T17" fmla="*/ 953 h 10"/>
              <a:gd name="T18" fmla="*/ 2222 w 15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0">
                <a:moveTo>
                  <a:pt x="7" y="9"/>
                </a:moveTo>
                <a:cubicBezTo>
                  <a:pt x="4" y="9"/>
                  <a:pt x="0" y="9"/>
                  <a:pt x="0" y="3"/>
                </a:cubicBezTo>
                <a:cubicBezTo>
                  <a:pt x="0" y="0"/>
                  <a:pt x="4" y="0"/>
                  <a:pt x="7" y="0"/>
                </a:cubicBezTo>
                <a:cubicBezTo>
                  <a:pt x="11" y="0"/>
                  <a:pt x="14" y="0"/>
                  <a:pt x="14" y="3"/>
                </a:cubicBezTo>
                <a:cubicBezTo>
                  <a:pt x="14" y="9"/>
                  <a:pt x="11" y="9"/>
                  <a:pt x="7" y="9"/>
                </a:cubicBezTo>
                <a:close/>
                <a:moveTo>
                  <a:pt x="7" y="0"/>
                </a:moveTo>
                <a:cubicBezTo>
                  <a:pt x="5" y="0"/>
                  <a:pt x="4" y="0"/>
                  <a:pt x="4" y="3"/>
                </a:cubicBezTo>
                <a:cubicBezTo>
                  <a:pt x="4" y="6"/>
                  <a:pt x="5" y="9"/>
                  <a:pt x="7" y="9"/>
                </a:cubicBezTo>
                <a:cubicBezTo>
                  <a:pt x="8" y="9"/>
                  <a:pt x="13" y="6"/>
                  <a:pt x="13" y="3"/>
                </a:cubicBezTo>
                <a:cubicBezTo>
                  <a:pt x="13" y="0"/>
                  <a:pt x="8" y="0"/>
                  <a:pt x="7" y="0"/>
                </a:cubicBezTo>
                <a:close/>
              </a:path>
            </a:pathLst>
          </a:custGeom>
          <a:solidFill>
            <a:srgbClr val="6132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6" name="Freeform 3622">
            <a:extLst>
              <a:ext uri="{FF2B5EF4-FFF2-40B4-BE49-F238E27FC236}">
                <a16:creationId xmlns:a16="http://schemas.microsoft.com/office/drawing/2014/main" id="{66387A4E-B1F3-9640-83E6-7921EC9F9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76650"/>
            <a:ext cx="9525" cy="34925"/>
          </a:xfrm>
          <a:custGeom>
            <a:avLst/>
            <a:gdLst>
              <a:gd name="T0" fmla="*/ 762 w 25"/>
              <a:gd name="T1" fmla="*/ 34572 h 99"/>
              <a:gd name="T2" fmla="*/ 762 w 25"/>
              <a:gd name="T3" fmla="*/ 25753 h 99"/>
              <a:gd name="T4" fmla="*/ 0 w 25"/>
              <a:gd name="T5" fmla="*/ 25753 h 99"/>
              <a:gd name="T6" fmla="*/ 0 w 25"/>
              <a:gd name="T7" fmla="*/ 23636 h 99"/>
              <a:gd name="T8" fmla="*/ 1143 w 25"/>
              <a:gd name="T9" fmla="*/ 23636 h 99"/>
              <a:gd name="T10" fmla="*/ 1905 w 25"/>
              <a:gd name="T11" fmla="*/ 16228 h 99"/>
              <a:gd name="T12" fmla="*/ 762 w 25"/>
              <a:gd name="T13" fmla="*/ 15169 h 99"/>
              <a:gd name="T14" fmla="*/ 762 w 25"/>
              <a:gd name="T15" fmla="*/ 13053 h 99"/>
              <a:gd name="T16" fmla="*/ 1905 w 25"/>
              <a:gd name="T17" fmla="*/ 14111 h 99"/>
              <a:gd name="T18" fmla="*/ 1905 w 25"/>
              <a:gd name="T19" fmla="*/ 13053 h 99"/>
              <a:gd name="T20" fmla="*/ 1143 w 25"/>
              <a:gd name="T21" fmla="*/ 11994 h 99"/>
              <a:gd name="T22" fmla="*/ 1905 w 25"/>
              <a:gd name="T23" fmla="*/ 10936 h 99"/>
              <a:gd name="T24" fmla="*/ 1905 w 25"/>
              <a:gd name="T25" fmla="*/ 10936 h 99"/>
              <a:gd name="T26" fmla="*/ 1143 w 25"/>
              <a:gd name="T27" fmla="*/ 8819 h 99"/>
              <a:gd name="T28" fmla="*/ 1905 w 25"/>
              <a:gd name="T29" fmla="*/ 7761 h 99"/>
              <a:gd name="T30" fmla="*/ 1143 w 25"/>
              <a:gd name="T31" fmla="*/ 6703 h 99"/>
              <a:gd name="T32" fmla="*/ 762 w 25"/>
              <a:gd name="T33" fmla="*/ 5644 h 99"/>
              <a:gd name="T34" fmla="*/ 1905 w 25"/>
              <a:gd name="T35" fmla="*/ 4586 h 99"/>
              <a:gd name="T36" fmla="*/ 1143 w 25"/>
              <a:gd name="T37" fmla="*/ 3528 h 99"/>
              <a:gd name="T38" fmla="*/ 1905 w 25"/>
              <a:gd name="T39" fmla="*/ 2469 h 99"/>
              <a:gd name="T40" fmla="*/ 3048 w 25"/>
              <a:gd name="T41" fmla="*/ 1058 h 99"/>
              <a:gd name="T42" fmla="*/ 5334 w 25"/>
              <a:gd name="T43" fmla="*/ 0 h 99"/>
              <a:gd name="T44" fmla="*/ 7620 w 25"/>
              <a:gd name="T45" fmla="*/ 0 h 99"/>
              <a:gd name="T46" fmla="*/ 8763 w 25"/>
              <a:gd name="T47" fmla="*/ 1058 h 99"/>
              <a:gd name="T48" fmla="*/ 9144 w 25"/>
              <a:gd name="T49" fmla="*/ 3528 h 99"/>
              <a:gd name="T50" fmla="*/ 8763 w 25"/>
              <a:gd name="T51" fmla="*/ 5644 h 99"/>
              <a:gd name="T52" fmla="*/ 8001 w 25"/>
              <a:gd name="T53" fmla="*/ 5644 h 99"/>
              <a:gd name="T54" fmla="*/ 6477 w 25"/>
              <a:gd name="T55" fmla="*/ 5644 h 99"/>
              <a:gd name="T56" fmla="*/ 6477 w 25"/>
              <a:gd name="T57" fmla="*/ 7761 h 99"/>
              <a:gd name="T58" fmla="*/ 6477 w 25"/>
              <a:gd name="T59" fmla="*/ 8819 h 99"/>
              <a:gd name="T60" fmla="*/ 6477 w 25"/>
              <a:gd name="T61" fmla="*/ 10936 h 99"/>
              <a:gd name="T62" fmla="*/ 6477 w 25"/>
              <a:gd name="T63" fmla="*/ 11994 h 99"/>
              <a:gd name="T64" fmla="*/ 5715 w 25"/>
              <a:gd name="T65" fmla="*/ 11994 h 99"/>
              <a:gd name="T66" fmla="*/ 5715 w 25"/>
              <a:gd name="T67" fmla="*/ 13053 h 99"/>
              <a:gd name="T68" fmla="*/ 8001 w 25"/>
              <a:gd name="T69" fmla="*/ 14111 h 99"/>
              <a:gd name="T70" fmla="*/ 8001 w 25"/>
              <a:gd name="T71" fmla="*/ 15169 h 99"/>
              <a:gd name="T72" fmla="*/ 6477 w 25"/>
              <a:gd name="T73" fmla="*/ 15169 h 99"/>
              <a:gd name="T74" fmla="*/ 6477 w 25"/>
              <a:gd name="T75" fmla="*/ 22578 h 99"/>
              <a:gd name="T76" fmla="*/ 8763 w 25"/>
              <a:gd name="T77" fmla="*/ 22578 h 99"/>
              <a:gd name="T78" fmla="*/ 8763 w 25"/>
              <a:gd name="T79" fmla="*/ 25753 h 99"/>
              <a:gd name="T80" fmla="*/ 8001 w 25"/>
              <a:gd name="T81" fmla="*/ 25753 h 99"/>
              <a:gd name="T82" fmla="*/ 7620 w 25"/>
              <a:gd name="T83" fmla="*/ 34572 h 99"/>
              <a:gd name="T84" fmla="*/ 762 w 25"/>
              <a:gd name="T85" fmla="*/ 34572 h 9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" h="99">
                <a:moveTo>
                  <a:pt x="2" y="98"/>
                </a:moveTo>
                <a:lnTo>
                  <a:pt x="2" y="73"/>
                </a:lnTo>
                <a:lnTo>
                  <a:pt x="0" y="73"/>
                </a:lnTo>
                <a:lnTo>
                  <a:pt x="0" y="67"/>
                </a:lnTo>
                <a:lnTo>
                  <a:pt x="3" y="67"/>
                </a:lnTo>
                <a:lnTo>
                  <a:pt x="5" y="46"/>
                </a:lnTo>
                <a:lnTo>
                  <a:pt x="2" y="43"/>
                </a:lnTo>
                <a:lnTo>
                  <a:pt x="2" y="37"/>
                </a:lnTo>
                <a:lnTo>
                  <a:pt x="5" y="40"/>
                </a:lnTo>
                <a:cubicBezTo>
                  <a:pt x="5" y="37"/>
                  <a:pt x="5" y="37"/>
                  <a:pt x="5" y="37"/>
                </a:cubicBezTo>
                <a:cubicBezTo>
                  <a:pt x="5" y="37"/>
                  <a:pt x="3" y="37"/>
                  <a:pt x="3" y="34"/>
                </a:cubicBezTo>
                <a:lnTo>
                  <a:pt x="5" y="31"/>
                </a:lnTo>
                <a:cubicBezTo>
                  <a:pt x="3" y="28"/>
                  <a:pt x="3" y="25"/>
                  <a:pt x="3" y="25"/>
                </a:cubicBezTo>
                <a:lnTo>
                  <a:pt x="5" y="22"/>
                </a:lnTo>
                <a:lnTo>
                  <a:pt x="3" y="19"/>
                </a:lnTo>
                <a:lnTo>
                  <a:pt x="2" y="16"/>
                </a:lnTo>
                <a:lnTo>
                  <a:pt x="5" y="13"/>
                </a:lnTo>
                <a:lnTo>
                  <a:pt x="3" y="10"/>
                </a:lnTo>
                <a:lnTo>
                  <a:pt x="5" y="7"/>
                </a:lnTo>
                <a:lnTo>
                  <a:pt x="8" y="3"/>
                </a:lnTo>
                <a:lnTo>
                  <a:pt x="14" y="0"/>
                </a:lnTo>
                <a:lnTo>
                  <a:pt x="20" y="0"/>
                </a:lnTo>
                <a:lnTo>
                  <a:pt x="23" y="3"/>
                </a:lnTo>
                <a:lnTo>
                  <a:pt x="24" y="10"/>
                </a:lnTo>
                <a:lnTo>
                  <a:pt x="23" y="16"/>
                </a:lnTo>
                <a:lnTo>
                  <a:pt x="21" y="16"/>
                </a:lnTo>
                <a:lnTo>
                  <a:pt x="17" y="16"/>
                </a:lnTo>
                <a:lnTo>
                  <a:pt x="17" y="22"/>
                </a:lnTo>
                <a:lnTo>
                  <a:pt x="17" y="25"/>
                </a:lnTo>
                <a:lnTo>
                  <a:pt x="17" y="31"/>
                </a:lnTo>
                <a:lnTo>
                  <a:pt x="17" y="34"/>
                </a:lnTo>
                <a:lnTo>
                  <a:pt x="15" y="34"/>
                </a:lnTo>
                <a:lnTo>
                  <a:pt x="15" y="37"/>
                </a:lnTo>
                <a:lnTo>
                  <a:pt x="21" y="40"/>
                </a:lnTo>
                <a:lnTo>
                  <a:pt x="21" y="43"/>
                </a:lnTo>
                <a:lnTo>
                  <a:pt x="17" y="43"/>
                </a:lnTo>
                <a:lnTo>
                  <a:pt x="17" y="64"/>
                </a:lnTo>
                <a:lnTo>
                  <a:pt x="23" y="64"/>
                </a:lnTo>
                <a:lnTo>
                  <a:pt x="23" y="73"/>
                </a:lnTo>
                <a:lnTo>
                  <a:pt x="21" y="73"/>
                </a:lnTo>
                <a:lnTo>
                  <a:pt x="20" y="98"/>
                </a:lnTo>
                <a:lnTo>
                  <a:pt x="2" y="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7" name="Freeform 3623">
            <a:extLst>
              <a:ext uri="{FF2B5EF4-FFF2-40B4-BE49-F238E27FC236}">
                <a16:creationId xmlns:a16="http://schemas.microsoft.com/office/drawing/2014/main" id="{8602FF08-3276-F643-A1B9-BE374674E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676650"/>
            <a:ext cx="9525" cy="34925"/>
          </a:xfrm>
          <a:custGeom>
            <a:avLst/>
            <a:gdLst>
              <a:gd name="T0" fmla="*/ 1465 w 26"/>
              <a:gd name="T1" fmla="*/ 34572 h 99"/>
              <a:gd name="T2" fmla="*/ 366 w 26"/>
              <a:gd name="T3" fmla="*/ 25753 h 99"/>
              <a:gd name="T4" fmla="*/ 1465 w 26"/>
              <a:gd name="T5" fmla="*/ 34572 h 99"/>
              <a:gd name="T6" fmla="*/ 7693 w 26"/>
              <a:gd name="T7" fmla="*/ 25753 h 99"/>
              <a:gd name="T8" fmla="*/ 8060 w 26"/>
              <a:gd name="T9" fmla="*/ 34572 h 99"/>
              <a:gd name="T10" fmla="*/ 366 w 26"/>
              <a:gd name="T11" fmla="*/ 23636 h 99"/>
              <a:gd name="T12" fmla="*/ 0 w 26"/>
              <a:gd name="T13" fmla="*/ 23636 h 99"/>
              <a:gd name="T14" fmla="*/ 366 w 26"/>
              <a:gd name="T15" fmla="*/ 15169 h 99"/>
              <a:gd name="T16" fmla="*/ 1465 w 26"/>
              <a:gd name="T17" fmla="*/ 15169 h 99"/>
              <a:gd name="T18" fmla="*/ 2198 w 26"/>
              <a:gd name="T19" fmla="*/ 23636 h 99"/>
              <a:gd name="T20" fmla="*/ 1465 w 26"/>
              <a:gd name="T21" fmla="*/ 16228 h 99"/>
              <a:gd name="T22" fmla="*/ 1465 w 26"/>
              <a:gd name="T23" fmla="*/ 13053 h 99"/>
              <a:gd name="T24" fmla="*/ 1465 w 26"/>
              <a:gd name="T25" fmla="*/ 11994 h 99"/>
              <a:gd name="T26" fmla="*/ 1465 w 26"/>
              <a:gd name="T27" fmla="*/ 10936 h 99"/>
              <a:gd name="T28" fmla="*/ 1465 w 26"/>
              <a:gd name="T29" fmla="*/ 7761 h 99"/>
              <a:gd name="T30" fmla="*/ 1465 w 26"/>
              <a:gd name="T31" fmla="*/ 4586 h 99"/>
              <a:gd name="T32" fmla="*/ 2198 w 26"/>
              <a:gd name="T33" fmla="*/ 2469 h 99"/>
              <a:gd name="T34" fmla="*/ 5495 w 26"/>
              <a:gd name="T35" fmla="*/ 0 h 99"/>
              <a:gd name="T36" fmla="*/ 9159 w 26"/>
              <a:gd name="T37" fmla="*/ 1058 h 99"/>
              <a:gd name="T38" fmla="*/ 8792 w 26"/>
              <a:gd name="T39" fmla="*/ 5644 h 99"/>
              <a:gd name="T40" fmla="*/ 8792 w 26"/>
              <a:gd name="T41" fmla="*/ 4586 h 99"/>
              <a:gd name="T42" fmla="*/ 8792 w 26"/>
              <a:gd name="T43" fmla="*/ 1058 h 99"/>
              <a:gd name="T44" fmla="*/ 5495 w 26"/>
              <a:gd name="T45" fmla="*/ 0 h 99"/>
              <a:gd name="T46" fmla="*/ 2198 w 26"/>
              <a:gd name="T47" fmla="*/ 2469 h 99"/>
              <a:gd name="T48" fmla="*/ 2198 w 26"/>
              <a:gd name="T49" fmla="*/ 4586 h 99"/>
              <a:gd name="T50" fmla="*/ 1465 w 26"/>
              <a:gd name="T51" fmla="*/ 6703 h 99"/>
              <a:gd name="T52" fmla="*/ 1465 w 26"/>
              <a:gd name="T53" fmla="*/ 9878 h 99"/>
              <a:gd name="T54" fmla="*/ 2198 w 26"/>
              <a:gd name="T55" fmla="*/ 10936 h 99"/>
              <a:gd name="T56" fmla="*/ 2198 w 26"/>
              <a:gd name="T57" fmla="*/ 13053 h 99"/>
              <a:gd name="T58" fmla="*/ 1465 w 26"/>
              <a:gd name="T59" fmla="*/ 14111 h 99"/>
              <a:gd name="T60" fmla="*/ 366 w 26"/>
              <a:gd name="T61" fmla="*/ 13053 h 99"/>
              <a:gd name="T62" fmla="*/ 6961 w 26"/>
              <a:gd name="T63" fmla="*/ 8819 h 99"/>
              <a:gd name="T64" fmla="*/ 6594 w 26"/>
              <a:gd name="T65" fmla="*/ 11994 h 99"/>
              <a:gd name="T66" fmla="*/ 8060 w 26"/>
              <a:gd name="T67" fmla="*/ 14111 h 99"/>
              <a:gd name="T68" fmla="*/ 6594 w 26"/>
              <a:gd name="T69" fmla="*/ 16228 h 99"/>
              <a:gd name="T70" fmla="*/ 6594 w 26"/>
              <a:gd name="T71" fmla="*/ 22578 h 99"/>
              <a:gd name="T72" fmla="*/ 8060 w 26"/>
              <a:gd name="T73" fmla="*/ 15169 h 99"/>
              <a:gd name="T74" fmla="*/ 5862 w 26"/>
              <a:gd name="T75" fmla="*/ 14111 h 99"/>
              <a:gd name="T76" fmla="*/ 6594 w 26"/>
              <a:gd name="T77" fmla="*/ 11994 h 99"/>
              <a:gd name="T78" fmla="*/ 6594 w 26"/>
              <a:gd name="T79" fmla="*/ 7761 h 99"/>
              <a:gd name="T80" fmla="*/ 6594 w 26"/>
              <a:gd name="T81" fmla="*/ 5644 h 9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6" h="99">
                <a:moveTo>
                  <a:pt x="22" y="98"/>
                </a:moveTo>
                <a:lnTo>
                  <a:pt x="4" y="98"/>
                </a:lnTo>
                <a:lnTo>
                  <a:pt x="3" y="98"/>
                </a:lnTo>
                <a:lnTo>
                  <a:pt x="1" y="73"/>
                </a:lnTo>
                <a:lnTo>
                  <a:pt x="4" y="73"/>
                </a:lnTo>
                <a:lnTo>
                  <a:pt x="4" y="98"/>
                </a:lnTo>
                <a:lnTo>
                  <a:pt x="21" y="94"/>
                </a:lnTo>
                <a:lnTo>
                  <a:pt x="21" y="73"/>
                </a:lnTo>
                <a:lnTo>
                  <a:pt x="22" y="73"/>
                </a:lnTo>
                <a:lnTo>
                  <a:pt x="22" y="98"/>
                </a:lnTo>
                <a:close/>
                <a:moveTo>
                  <a:pt x="0" y="67"/>
                </a:moveTo>
                <a:lnTo>
                  <a:pt x="1" y="67"/>
                </a:lnTo>
                <a:lnTo>
                  <a:pt x="1" y="73"/>
                </a:lnTo>
                <a:lnTo>
                  <a:pt x="0" y="67"/>
                </a:lnTo>
                <a:close/>
                <a:moveTo>
                  <a:pt x="4" y="46"/>
                </a:moveTo>
                <a:lnTo>
                  <a:pt x="1" y="43"/>
                </a:lnTo>
                <a:lnTo>
                  <a:pt x="1" y="40"/>
                </a:lnTo>
                <a:lnTo>
                  <a:pt x="4" y="43"/>
                </a:lnTo>
                <a:lnTo>
                  <a:pt x="6" y="43"/>
                </a:lnTo>
                <a:lnTo>
                  <a:pt x="6" y="67"/>
                </a:lnTo>
                <a:lnTo>
                  <a:pt x="4" y="67"/>
                </a:lnTo>
                <a:lnTo>
                  <a:pt x="4" y="46"/>
                </a:lnTo>
                <a:close/>
                <a:moveTo>
                  <a:pt x="1" y="37"/>
                </a:moveTo>
                <a:lnTo>
                  <a:pt x="4" y="37"/>
                </a:lnTo>
                <a:lnTo>
                  <a:pt x="6" y="37"/>
                </a:lnTo>
                <a:cubicBezTo>
                  <a:pt x="6" y="37"/>
                  <a:pt x="4" y="37"/>
                  <a:pt x="4" y="34"/>
                </a:cubicBezTo>
                <a:lnTo>
                  <a:pt x="6" y="31"/>
                </a:lnTo>
                <a:lnTo>
                  <a:pt x="4" y="31"/>
                </a:lnTo>
                <a:cubicBezTo>
                  <a:pt x="4" y="28"/>
                  <a:pt x="4" y="28"/>
                  <a:pt x="3" y="25"/>
                </a:cubicBezTo>
                <a:lnTo>
                  <a:pt x="4" y="22"/>
                </a:lnTo>
                <a:lnTo>
                  <a:pt x="1" y="19"/>
                </a:lnTo>
                <a:lnTo>
                  <a:pt x="4" y="13"/>
                </a:lnTo>
                <a:lnTo>
                  <a:pt x="4" y="10"/>
                </a:lnTo>
                <a:lnTo>
                  <a:pt x="6" y="7"/>
                </a:lnTo>
                <a:lnTo>
                  <a:pt x="9" y="0"/>
                </a:lnTo>
                <a:lnTo>
                  <a:pt x="15" y="0"/>
                </a:lnTo>
                <a:lnTo>
                  <a:pt x="22" y="0"/>
                </a:lnTo>
                <a:lnTo>
                  <a:pt x="25" y="3"/>
                </a:lnTo>
                <a:lnTo>
                  <a:pt x="25" y="10"/>
                </a:lnTo>
                <a:cubicBezTo>
                  <a:pt x="25" y="16"/>
                  <a:pt x="25" y="16"/>
                  <a:pt x="24" y="16"/>
                </a:cubicBezTo>
                <a:lnTo>
                  <a:pt x="22" y="16"/>
                </a:lnTo>
                <a:lnTo>
                  <a:pt x="24" y="13"/>
                </a:lnTo>
                <a:lnTo>
                  <a:pt x="24" y="10"/>
                </a:lnTo>
                <a:lnTo>
                  <a:pt x="24" y="3"/>
                </a:lnTo>
                <a:lnTo>
                  <a:pt x="21" y="3"/>
                </a:lnTo>
                <a:lnTo>
                  <a:pt x="15" y="0"/>
                </a:lnTo>
                <a:lnTo>
                  <a:pt x="9" y="3"/>
                </a:lnTo>
                <a:lnTo>
                  <a:pt x="6" y="7"/>
                </a:lnTo>
                <a:lnTo>
                  <a:pt x="6" y="10"/>
                </a:lnTo>
                <a:lnTo>
                  <a:pt x="6" y="13"/>
                </a:lnTo>
                <a:lnTo>
                  <a:pt x="3" y="19"/>
                </a:lnTo>
                <a:lnTo>
                  <a:pt x="4" y="19"/>
                </a:lnTo>
                <a:lnTo>
                  <a:pt x="6" y="22"/>
                </a:lnTo>
                <a:lnTo>
                  <a:pt x="4" y="28"/>
                </a:lnTo>
                <a:lnTo>
                  <a:pt x="6" y="28"/>
                </a:lnTo>
                <a:lnTo>
                  <a:pt x="6" y="31"/>
                </a:lnTo>
                <a:lnTo>
                  <a:pt x="6" y="34"/>
                </a:lnTo>
                <a:lnTo>
                  <a:pt x="6" y="37"/>
                </a:lnTo>
                <a:lnTo>
                  <a:pt x="6" y="40"/>
                </a:lnTo>
                <a:lnTo>
                  <a:pt x="4" y="40"/>
                </a:lnTo>
                <a:lnTo>
                  <a:pt x="1" y="40"/>
                </a:lnTo>
                <a:lnTo>
                  <a:pt x="1" y="37"/>
                </a:lnTo>
                <a:close/>
                <a:moveTo>
                  <a:pt x="19" y="19"/>
                </a:moveTo>
                <a:lnTo>
                  <a:pt x="19" y="25"/>
                </a:lnTo>
                <a:lnTo>
                  <a:pt x="19" y="31"/>
                </a:lnTo>
                <a:cubicBezTo>
                  <a:pt x="19" y="34"/>
                  <a:pt x="18" y="34"/>
                  <a:pt x="18" y="34"/>
                </a:cubicBezTo>
                <a:lnTo>
                  <a:pt x="18" y="37"/>
                </a:lnTo>
                <a:lnTo>
                  <a:pt x="22" y="40"/>
                </a:lnTo>
                <a:lnTo>
                  <a:pt x="24" y="43"/>
                </a:lnTo>
                <a:lnTo>
                  <a:pt x="18" y="46"/>
                </a:lnTo>
                <a:lnTo>
                  <a:pt x="19" y="64"/>
                </a:lnTo>
                <a:lnTo>
                  <a:pt x="18" y="64"/>
                </a:lnTo>
                <a:lnTo>
                  <a:pt x="18" y="43"/>
                </a:lnTo>
                <a:lnTo>
                  <a:pt x="22" y="43"/>
                </a:lnTo>
                <a:lnTo>
                  <a:pt x="22" y="40"/>
                </a:lnTo>
                <a:lnTo>
                  <a:pt x="16" y="40"/>
                </a:lnTo>
                <a:lnTo>
                  <a:pt x="16" y="34"/>
                </a:lnTo>
                <a:lnTo>
                  <a:pt x="18" y="34"/>
                </a:lnTo>
                <a:lnTo>
                  <a:pt x="18" y="31"/>
                </a:lnTo>
                <a:lnTo>
                  <a:pt x="18" y="22"/>
                </a:lnTo>
                <a:lnTo>
                  <a:pt x="16" y="16"/>
                </a:lnTo>
                <a:lnTo>
                  <a:pt x="18" y="16"/>
                </a:lnTo>
                <a:cubicBezTo>
                  <a:pt x="18" y="19"/>
                  <a:pt x="19" y="19"/>
                  <a:pt x="19" y="19"/>
                </a:cubicBezTo>
                <a:close/>
              </a:path>
            </a:pathLst>
          </a:custGeom>
          <a:solidFill>
            <a:srgbClr val="A6A6A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8" name="Freeform 3624">
            <a:extLst>
              <a:ext uri="{FF2B5EF4-FFF2-40B4-BE49-F238E27FC236}">
                <a16:creationId xmlns:a16="http://schemas.microsoft.com/office/drawing/2014/main" id="{68FB5739-288E-C94E-8132-D65026B55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6650"/>
            <a:ext cx="9525" cy="34925"/>
          </a:xfrm>
          <a:custGeom>
            <a:avLst/>
            <a:gdLst>
              <a:gd name="T0" fmla="*/ 706 w 27"/>
              <a:gd name="T1" fmla="*/ 34572 h 99"/>
              <a:gd name="T2" fmla="*/ 706 w 27"/>
              <a:gd name="T3" fmla="*/ 25753 h 99"/>
              <a:gd name="T4" fmla="*/ 0 w 27"/>
              <a:gd name="T5" fmla="*/ 25753 h 99"/>
              <a:gd name="T6" fmla="*/ 0 w 27"/>
              <a:gd name="T7" fmla="*/ 23636 h 99"/>
              <a:gd name="T8" fmla="*/ 1058 w 27"/>
              <a:gd name="T9" fmla="*/ 23636 h 99"/>
              <a:gd name="T10" fmla="*/ 1764 w 27"/>
              <a:gd name="T11" fmla="*/ 16228 h 99"/>
              <a:gd name="T12" fmla="*/ 706 w 27"/>
              <a:gd name="T13" fmla="*/ 15169 h 99"/>
              <a:gd name="T14" fmla="*/ 706 w 27"/>
              <a:gd name="T15" fmla="*/ 14111 h 99"/>
              <a:gd name="T16" fmla="*/ 1764 w 27"/>
              <a:gd name="T17" fmla="*/ 14111 h 99"/>
              <a:gd name="T18" fmla="*/ 1764 w 27"/>
              <a:gd name="T19" fmla="*/ 13053 h 99"/>
              <a:gd name="T20" fmla="*/ 1058 w 27"/>
              <a:gd name="T21" fmla="*/ 11994 h 99"/>
              <a:gd name="T22" fmla="*/ 1764 w 27"/>
              <a:gd name="T23" fmla="*/ 10936 h 99"/>
              <a:gd name="T24" fmla="*/ 1058 w 27"/>
              <a:gd name="T25" fmla="*/ 10936 h 99"/>
              <a:gd name="T26" fmla="*/ 1058 w 27"/>
              <a:gd name="T27" fmla="*/ 9878 h 99"/>
              <a:gd name="T28" fmla="*/ 1058 w 27"/>
              <a:gd name="T29" fmla="*/ 7761 h 99"/>
              <a:gd name="T30" fmla="*/ 1058 w 27"/>
              <a:gd name="T31" fmla="*/ 7761 h 99"/>
              <a:gd name="T32" fmla="*/ 706 w 27"/>
              <a:gd name="T33" fmla="*/ 6703 h 99"/>
              <a:gd name="T34" fmla="*/ 1058 w 27"/>
              <a:gd name="T35" fmla="*/ 5644 h 99"/>
              <a:gd name="T36" fmla="*/ 1058 w 27"/>
              <a:gd name="T37" fmla="*/ 3528 h 99"/>
              <a:gd name="T38" fmla="*/ 1764 w 27"/>
              <a:gd name="T39" fmla="*/ 2469 h 99"/>
              <a:gd name="T40" fmla="*/ 2822 w 27"/>
              <a:gd name="T41" fmla="*/ 1058 h 99"/>
              <a:gd name="T42" fmla="*/ 5292 w 27"/>
              <a:gd name="T43" fmla="*/ 0 h 99"/>
              <a:gd name="T44" fmla="*/ 7408 w 27"/>
              <a:gd name="T45" fmla="*/ 1058 h 99"/>
              <a:gd name="T46" fmla="*/ 8467 w 27"/>
              <a:gd name="T47" fmla="*/ 2469 h 99"/>
              <a:gd name="T48" fmla="*/ 9172 w 27"/>
              <a:gd name="T49" fmla="*/ 3528 h 99"/>
              <a:gd name="T50" fmla="*/ 8467 w 27"/>
              <a:gd name="T51" fmla="*/ 5644 h 99"/>
              <a:gd name="T52" fmla="*/ 7408 w 27"/>
              <a:gd name="T53" fmla="*/ 5644 h 99"/>
              <a:gd name="T54" fmla="*/ 6350 w 27"/>
              <a:gd name="T55" fmla="*/ 5644 h 99"/>
              <a:gd name="T56" fmla="*/ 7056 w 27"/>
              <a:gd name="T57" fmla="*/ 7761 h 99"/>
              <a:gd name="T58" fmla="*/ 7056 w 27"/>
              <a:gd name="T59" fmla="*/ 8819 h 99"/>
              <a:gd name="T60" fmla="*/ 6350 w 27"/>
              <a:gd name="T61" fmla="*/ 10936 h 99"/>
              <a:gd name="T62" fmla="*/ 6350 w 27"/>
              <a:gd name="T63" fmla="*/ 11994 h 99"/>
              <a:gd name="T64" fmla="*/ 5997 w 27"/>
              <a:gd name="T65" fmla="*/ 11994 h 99"/>
              <a:gd name="T66" fmla="*/ 5997 w 27"/>
              <a:gd name="T67" fmla="*/ 14111 h 99"/>
              <a:gd name="T68" fmla="*/ 8114 w 27"/>
              <a:gd name="T69" fmla="*/ 14111 h 99"/>
              <a:gd name="T70" fmla="*/ 7408 w 27"/>
              <a:gd name="T71" fmla="*/ 15169 h 99"/>
              <a:gd name="T72" fmla="*/ 6350 w 27"/>
              <a:gd name="T73" fmla="*/ 16228 h 99"/>
              <a:gd name="T74" fmla="*/ 7056 w 27"/>
              <a:gd name="T75" fmla="*/ 22578 h 99"/>
              <a:gd name="T76" fmla="*/ 8467 w 27"/>
              <a:gd name="T77" fmla="*/ 23636 h 99"/>
              <a:gd name="T78" fmla="*/ 8467 w 27"/>
              <a:gd name="T79" fmla="*/ 25753 h 99"/>
              <a:gd name="T80" fmla="*/ 7408 w 27"/>
              <a:gd name="T81" fmla="*/ 25753 h 99"/>
              <a:gd name="T82" fmla="*/ 7408 w 27"/>
              <a:gd name="T83" fmla="*/ 34572 h 99"/>
              <a:gd name="T84" fmla="*/ 706 w 27"/>
              <a:gd name="T85" fmla="*/ 34572 h 9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7" h="99">
                <a:moveTo>
                  <a:pt x="2" y="98"/>
                </a:moveTo>
                <a:lnTo>
                  <a:pt x="2" y="73"/>
                </a:lnTo>
                <a:lnTo>
                  <a:pt x="0" y="73"/>
                </a:lnTo>
                <a:lnTo>
                  <a:pt x="0" y="67"/>
                </a:lnTo>
                <a:lnTo>
                  <a:pt x="3" y="67"/>
                </a:lnTo>
                <a:lnTo>
                  <a:pt x="5" y="46"/>
                </a:lnTo>
                <a:lnTo>
                  <a:pt x="2" y="43"/>
                </a:lnTo>
                <a:lnTo>
                  <a:pt x="2" y="40"/>
                </a:lnTo>
                <a:lnTo>
                  <a:pt x="5" y="40"/>
                </a:lnTo>
                <a:cubicBezTo>
                  <a:pt x="5" y="37"/>
                  <a:pt x="5" y="37"/>
                  <a:pt x="5" y="37"/>
                </a:cubicBezTo>
                <a:cubicBezTo>
                  <a:pt x="5" y="37"/>
                  <a:pt x="3" y="37"/>
                  <a:pt x="3" y="34"/>
                </a:cubicBezTo>
                <a:lnTo>
                  <a:pt x="5" y="31"/>
                </a:lnTo>
                <a:cubicBezTo>
                  <a:pt x="5" y="31"/>
                  <a:pt x="5" y="31"/>
                  <a:pt x="3" y="31"/>
                </a:cubicBezTo>
                <a:cubicBezTo>
                  <a:pt x="3" y="28"/>
                  <a:pt x="3" y="28"/>
                  <a:pt x="3" y="28"/>
                </a:cubicBezTo>
                <a:lnTo>
                  <a:pt x="3" y="22"/>
                </a:lnTo>
                <a:lnTo>
                  <a:pt x="2" y="19"/>
                </a:lnTo>
                <a:lnTo>
                  <a:pt x="3" y="16"/>
                </a:lnTo>
                <a:lnTo>
                  <a:pt x="3" y="10"/>
                </a:lnTo>
                <a:lnTo>
                  <a:pt x="5" y="7"/>
                </a:lnTo>
                <a:lnTo>
                  <a:pt x="8" y="3"/>
                </a:lnTo>
                <a:lnTo>
                  <a:pt x="15" y="0"/>
                </a:lnTo>
                <a:lnTo>
                  <a:pt x="21" y="3"/>
                </a:lnTo>
                <a:lnTo>
                  <a:pt x="24" y="7"/>
                </a:lnTo>
                <a:lnTo>
                  <a:pt x="26" y="10"/>
                </a:lnTo>
                <a:lnTo>
                  <a:pt x="24" y="16"/>
                </a:lnTo>
                <a:lnTo>
                  <a:pt x="21" y="16"/>
                </a:lnTo>
                <a:lnTo>
                  <a:pt x="18" y="16"/>
                </a:lnTo>
                <a:lnTo>
                  <a:pt x="20" y="22"/>
                </a:lnTo>
                <a:lnTo>
                  <a:pt x="20" y="25"/>
                </a:lnTo>
                <a:lnTo>
                  <a:pt x="18" y="31"/>
                </a:lnTo>
                <a:lnTo>
                  <a:pt x="18" y="34"/>
                </a:lnTo>
                <a:lnTo>
                  <a:pt x="17" y="34"/>
                </a:lnTo>
                <a:lnTo>
                  <a:pt x="17" y="40"/>
                </a:lnTo>
                <a:lnTo>
                  <a:pt x="23" y="40"/>
                </a:lnTo>
                <a:lnTo>
                  <a:pt x="21" y="43"/>
                </a:lnTo>
                <a:lnTo>
                  <a:pt x="18" y="46"/>
                </a:lnTo>
                <a:lnTo>
                  <a:pt x="20" y="64"/>
                </a:lnTo>
                <a:lnTo>
                  <a:pt x="24" y="67"/>
                </a:lnTo>
                <a:lnTo>
                  <a:pt x="24" y="73"/>
                </a:lnTo>
                <a:lnTo>
                  <a:pt x="21" y="73"/>
                </a:lnTo>
                <a:lnTo>
                  <a:pt x="21" y="98"/>
                </a:lnTo>
                <a:lnTo>
                  <a:pt x="2" y="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9" name="Freeform 3625">
            <a:extLst>
              <a:ext uri="{FF2B5EF4-FFF2-40B4-BE49-F238E27FC236}">
                <a16:creationId xmlns:a16="http://schemas.microsoft.com/office/drawing/2014/main" id="{D3382C5F-8B35-1345-B894-331A7EFA5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6650"/>
            <a:ext cx="9525" cy="34925"/>
          </a:xfrm>
          <a:custGeom>
            <a:avLst/>
            <a:gdLst>
              <a:gd name="T0" fmla="*/ 1361 w 28"/>
              <a:gd name="T1" fmla="*/ 34572 h 99"/>
              <a:gd name="T2" fmla="*/ 340 w 28"/>
              <a:gd name="T3" fmla="*/ 25753 h 99"/>
              <a:gd name="T4" fmla="*/ 0 w 28"/>
              <a:gd name="T5" fmla="*/ 23636 h 99"/>
              <a:gd name="T6" fmla="*/ 340 w 28"/>
              <a:gd name="T7" fmla="*/ 25753 h 99"/>
              <a:gd name="T8" fmla="*/ 1361 w 28"/>
              <a:gd name="T9" fmla="*/ 34572 h 99"/>
              <a:gd name="T10" fmla="*/ 7484 w 28"/>
              <a:gd name="T11" fmla="*/ 25753 h 99"/>
              <a:gd name="T12" fmla="*/ 7484 w 28"/>
              <a:gd name="T13" fmla="*/ 34572 h 99"/>
              <a:gd name="T14" fmla="*/ 1021 w 28"/>
              <a:gd name="T15" fmla="*/ 15169 h 99"/>
              <a:gd name="T16" fmla="*/ 1361 w 28"/>
              <a:gd name="T17" fmla="*/ 14111 h 99"/>
              <a:gd name="T18" fmla="*/ 1361 w 28"/>
              <a:gd name="T19" fmla="*/ 11994 h 99"/>
              <a:gd name="T20" fmla="*/ 1361 w 28"/>
              <a:gd name="T21" fmla="*/ 10936 h 99"/>
              <a:gd name="T22" fmla="*/ 1361 w 28"/>
              <a:gd name="T23" fmla="*/ 7761 h 99"/>
              <a:gd name="T24" fmla="*/ 1361 w 28"/>
              <a:gd name="T25" fmla="*/ 4586 h 99"/>
              <a:gd name="T26" fmla="*/ 2041 w 28"/>
              <a:gd name="T27" fmla="*/ 2469 h 99"/>
              <a:gd name="T28" fmla="*/ 2041 w 28"/>
              <a:gd name="T29" fmla="*/ 2469 h 99"/>
              <a:gd name="T30" fmla="*/ 2041 w 28"/>
              <a:gd name="T31" fmla="*/ 5644 h 99"/>
              <a:gd name="T32" fmla="*/ 1361 w 28"/>
              <a:gd name="T33" fmla="*/ 6703 h 99"/>
              <a:gd name="T34" fmla="*/ 1361 w 28"/>
              <a:gd name="T35" fmla="*/ 9878 h 99"/>
              <a:gd name="T36" fmla="*/ 1361 w 28"/>
              <a:gd name="T37" fmla="*/ 11994 h 99"/>
              <a:gd name="T38" fmla="*/ 2041 w 28"/>
              <a:gd name="T39" fmla="*/ 14111 h 99"/>
              <a:gd name="T40" fmla="*/ 1021 w 28"/>
              <a:gd name="T41" fmla="*/ 14111 h 99"/>
              <a:gd name="T42" fmla="*/ 2041 w 28"/>
              <a:gd name="T43" fmla="*/ 15169 h 99"/>
              <a:gd name="T44" fmla="*/ 1361 w 28"/>
              <a:gd name="T45" fmla="*/ 23636 h 99"/>
              <a:gd name="T46" fmla="*/ 7484 w 28"/>
              <a:gd name="T47" fmla="*/ 0 h 99"/>
              <a:gd name="T48" fmla="*/ 9185 w 28"/>
              <a:gd name="T49" fmla="*/ 3528 h 99"/>
              <a:gd name="T50" fmla="*/ 7484 w 28"/>
              <a:gd name="T51" fmla="*/ 5644 h 99"/>
              <a:gd name="T52" fmla="*/ 8504 w 28"/>
              <a:gd name="T53" fmla="*/ 3528 h 99"/>
              <a:gd name="T54" fmla="*/ 7484 w 28"/>
              <a:gd name="T55" fmla="*/ 1058 h 99"/>
              <a:gd name="T56" fmla="*/ 7484 w 28"/>
              <a:gd name="T57" fmla="*/ 0 h 99"/>
              <a:gd name="T58" fmla="*/ 6463 w 28"/>
              <a:gd name="T59" fmla="*/ 6703 h 99"/>
              <a:gd name="T60" fmla="*/ 7144 w 28"/>
              <a:gd name="T61" fmla="*/ 8819 h 99"/>
              <a:gd name="T62" fmla="*/ 6463 w 28"/>
              <a:gd name="T63" fmla="*/ 11994 h 99"/>
              <a:gd name="T64" fmla="*/ 6463 w 28"/>
              <a:gd name="T65" fmla="*/ 7761 h 99"/>
              <a:gd name="T66" fmla="*/ 6463 w 28"/>
              <a:gd name="T67" fmla="*/ 5644 h 99"/>
              <a:gd name="T68" fmla="*/ 7484 w 28"/>
              <a:gd name="T69" fmla="*/ 5644 h 99"/>
              <a:gd name="T70" fmla="*/ 6463 w 28"/>
              <a:gd name="T71" fmla="*/ 13053 h 99"/>
              <a:gd name="T72" fmla="*/ 6123 w 28"/>
              <a:gd name="T73" fmla="*/ 14111 h 99"/>
              <a:gd name="T74" fmla="*/ 6463 w 28"/>
              <a:gd name="T75" fmla="*/ 11994 h 99"/>
              <a:gd name="T76" fmla="*/ 8164 w 28"/>
              <a:gd name="T77" fmla="*/ 14111 h 99"/>
              <a:gd name="T78" fmla="*/ 6463 w 28"/>
              <a:gd name="T79" fmla="*/ 16228 h 99"/>
              <a:gd name="T80" fmla="*/ 7484 w 28"/>
              <a:gd name="T81" fmla="*/ 14111 h 99"/>
              <a:gd name="T82" fmla="*/ 7144 w 28"/>
              <a:gd name="T83" fmla="*/ 22578 h 99"/>
              <a:gd name="T84" fmla="*/ 8504 w 28"/>
              <a:gd name="T85" fmla="*/ 23636 h 99"/>
              <a:gd name="T86" fmla="*/ 6463 w 28"/>
              <a:gd name="T87" fmla="*/ 16581 h 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8" h="99">
                <a:moveTo>
                  <a:pt x="22" y="98"/>
                </a:moveTo>
                <a:lnTo>
                  <a:pt x="4" y="98"/>
                </a:lnTo>
                <a:lnTo>
                  <a:pt x="3" y="98"/>
                </a:lnTo>
                <a:lnTo>
                  <a:pt x="1" y="73"/>
                </a:lnTo>
                <a:lnTo>
                  <a:pt x="0" y="73"/>
                </a:lnTo>
                <a:lnTo>
                  <a:pt x="0" y="67"/>
                </a:lnTo>
                <a:lnTo>
                  <a:pt x="1" y="67"/>
                </a:lnTo>
                <a:lnTo>
                  <a:pt x="1" y="73"/>
                </a:lnTo>
                <a:lnTo>
                  <a:pt x="3" y="73"/>
                </a:lnTo>
                <a:lnTo>
                  <a:pt x="4" y="98"/>
                </a:lnTo>
                <a:lnTo>
                  <a:pt x="22" y="94"/>
                </a:lnTo>
                <a:lnTo>
                  <a:pt x="22" y="73"/>
                </a:lnTo>
                <a:lnTo>
                  <a:pt x="24" y="73"/>
                </a:lnTo>
                <a:lnTo>
                  <a:pt x="22" y="98"/>
                </a:lnTo>
                <a:close/>
                <a:moveTo>
                  <a:pt x="4" y="46"/>
                </a:moveTo>
                <a:lnTo>
                  <a:pt x="3" y="43"/>
                </a:lnTo>
                <a:lnTo>
                  <a:pt x="1" y="40"/>
                </a:lnTo>
                <a:cubicBezTo>
                  <a:pt x="3" y="37"/>
                  <a:pt x="4" y="40"/>
                  <a:pt x="4" y="40"/>
                </a:cubicBezTo>
                <a:cubicBezTo>
                  <a:pt x="4" y="37"/>
                  <a:pt x="6" y="37"/>
                  <a:pt x="6" y="37"/>
                </a:cubicBezTo>
                <a:cubicBezTo>
                  <a:pt x="6" y="37"/>
                  <a:pt x="4" y="37"/>
                  <a:pt x="4" y="34"/>
                </a:cubicBezTo>
                <a:lnTo>
                  <a:pt x="6" y="31"/>
                </a:lnTo>
                <a:lnTo>
                  <a:pt x="4" y="31"/>
                </a:lnTo>
                <a:lnTo>
                  <a:pt x="3" y="28"/>
                </a:lnTo>
                <a:lnTo>
                  <a:pt x="4" y="22"/>
                </a:lnTo>
                <a:lnTo>
                  <a:pt x="1" y="19"/>
                </a:lnTo>
                <a:lnTo>
                  <a:pt x="4" y="13"/>
                </a:lnTo>
                <a:lnTo>
                  <a:pt x="4" y="10"/>
                </a:lnTo>
                <a:lnTo>
                  <a:pt x="6" y="7"/>
                </a:lnTo>
                <a:lnTo>
                  <a:pt x="9" y="3"/>
                </a:lnTo>
                <a:cubicBezTo>
                  <a:pt x="9" y="3"/>
                  <a:pt x="9" y="7"/>
                  <a:pt x="6" y="7"/>
                </a:cubicBezTo>
                <a:cubicBezTo>
                  <a:pt x="6" y="10"/>
                  <a:pt x="6" y="10"/>
                  <a:pt x="4" y="10"/>
                </a:cubicBezTo>
                <a:cubicBezTo>
                  <a:pt x="4" y="10"/>
                  <a:pt x="6" y="13"/>
                  <a:pt x="6" y="16"/>
                </a:cubicBezTo>
                <a:lnTo>
                  <a:pt x="3" y="19"/>
                </a:lnTo>
                <a:lnTo>
                  <a:pt x="4" y="19"/>
                </a:lnTo>
                <a:lnTo>
                  <a:pt x="6" y="22"/>
                </a:lnTo>
                <a:lnTo>
                  <a:pt x="4" y="28"/>
                </a:lnTo>
                <a:cubicBezTo>
                  <a:pt x="4" y="28"/>
                  <a:pt x="6" y="28"/>
                  <a:pt x="6" y="31"/>
                </a:cubicBezTo>
                <a:cubicBezTo>
                  <a:pt x="6" y="34"/>
                  <a:pt x="6" y="34"/>
                  <a:pt x="4" y="34"/>
                </a:cubicBezTo>
                <a:lnTo>
                  <a:pt x="6" y="37"/>
                </a:lnTo>
                <a:lnTo>
                  <a:pt x="6" y="40"/>
                </a:lnTo>
                <a:lnTo>
                  <a:pt x="4" y="40"/>
                </a:lnTo>
                <a:lnTo>
                  <a:pt x="3" y="40"/>
                </a:lnTo>
                <a:lnTo>
                  <a:pt x="4" y="43"/>
                </a:lnTo>
                <a:lnTo>
                  <a:pt x="6" y="43"/>
                </a:lnTo>
                <a:lnTo>
                  <a:pt x="6" y="67"/>
                </a:lnTo>
                <a:lnTo>
                  <a:pt x="4" y="67"/>
                </a:lnTo>
                <a:lnTo>
                  <a:pt x="4" y="46"/>
                </a:lnTo>
                <a:close/>
                <a:moveTo>
                  <a:pt x="22" y="0"/>
                </a:moveTo>
                <a:lnTo>
                  <a:pt x="25" y="3"/>
                </a:lnTo>
                <a:lnTo>
                  <a:pt x="27" y="10"/>
                </a:lnTo>
                <a:lnTo>
                  <a:pt x="25" y="16"/>
                </a:lnTo>
                <a:lnTo>
                  <a:pt x="22" y="16"/>
                </a:lnTo>
                <a:lnTo>
                  <a:pt x="25" y="13"/>
                </a:lnTo>
                <a:lnTo>
                  <a:pt x="25" y="10"/>
                </a:lnTo>
                <a:lnTo>
                  <a:pt x="25" y="7"/>
                </a:lnTo>
                <a:lnTo>
                  <a:pt x="22" y="3"/>
                </a:lnTo>
                <a:lnTo>
                  <a:pt x="16" y="0"/>
                </a:lnTo>
                <a:lnTo>
                  <a:pt x="22" y="0"/>
                </a:lnTo>
                <a:close/>
                <a:moveTo>
                  <a:pt x="21" y="19"/>
                </a:moveTo>
                <a:lnTo>
                  <a:pt x="19" y="19"/>
                </a:lnTo>
                <a:cubicBezTo>
                  <a:pt x="19" y="19"/>
                  <a:pt x="21" y="19"/>
                  <a:pt x="21" y="22"/>
                </a:cubicBezTo>
                <a:lnTo>
                  <a:pt x="21" y="25"/>
                </a:lnTo>
                <a:lnTo>
                  <a:pt x="21" y="31"/>
                </a:lnTo>
                <a:cubicBezTo>
                  <a:pt x="21" y="34"/>
                  <a:pt x="21" y="34"/>
                  <a:pt x="19" y="34"/>
                </a:cubicBezTo>
                <a:lnTo>
                  <a:pt x="19" y="31"/>
                </a:lnTo>
                <a:lnTo>
                  <a:pt x="19" y="22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2" y="16"/>
                </a:lnTo>
                <a:cubicBezTo>
                  <a:pt x="22" y="19"/>
                  <a:pt x="22" y="19"/>
                  <a:pt x="21" y="19"/>
                </a:cubicBezTo>
                <a:close/>
                <a:moveTo>
                  <a:pt x="19" y="37"/>
                </a:moveTo>
                <a:lnTo>
                  <a:pt x="19" y="40"/>
                </a:lnTo>
                <a:lnTo>
                  <a:pt x="18" y="40"/>
                </a:lnTo>
                <a:lnTo>
                  <a:pt x="18" y="34"/>
                </a:lnTo>
                <a:lnTo>
                  <a:pt x="19" y="34"/>
                </a:lnTo>
                <a:lnTo>
                  <a:pt x="19" y="37"/>
                </a:lnTo>
                <a:close/>
                <a:moveTo>
                  <a:pt x="24" y="40"/>
                </a:moveTo>
                <a:lnTo>
                  <a:pt x="24" y="43"/>
                </a:lnTo>
                <a:lnTo>
                  <a:pt x="19" y="46"/>
                </a:lnTo>
                <a:lnTo>
                  <a:pt x="22" y="43"/>
                </a:lnTo>
                <a:lnTo>
                  <a:pt x="22" y="40"/>
                </a:lnTo>
                <a:lnTo>
                  <a:pt x="24" y="40"/>
                </a:lnTo>
                <a:close/>
                <a:moveTo>
                  <a:pt x="21" y="64"/>
                </a:moveTo>
                <a:lnTo>
                  <a:pt x="25" y="64"/>
                </a:lnTo>
                <a:lnTo>
                  <a:pt x="25" y="67"/>
                </a:lnTo>
                <a:lnTo>
                  <a:pt x="19" y="64"/>
                </a:lnTo>
                <a:lnTo>
                  <a:pt x="19" y="47"/>
                </a:lnTo>
                <a:lnTo>
                  <a:pt x="21" y="64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0" name="Freeform 3626">
            <a:extLst>
              <a:ext uri="{FF2B5EF4-FFF2-40B4-BE49-F238E27FC236}">
                <a16:creationId xmlns:a16="http://schemas.microsoft.com/office/drawing/2014/main" id="{1CC4CAD6-0A5E-0A46-A851-4CA36DA39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676650"/>
            <a:ext cx="9525" cy="34925"/>
          </a:xfrm>
          <a:custGeom>
            <a:avLst/>
            <a:gdLst>
              <a:gd name="T0" fmla="*/ 381 w 25"/>
              <a:gd name="T1" fmla="*/ 34572 h 99"/>
              <a:gd name="T2" fmla="*/ 381 w 25"/>
              <a:gd name="T3" fmla="*/ 25753 h 99"/>
              <a:gd name="T4" fmla="*/ 0 w 25"/>
              <a:gd name="T5" fmla="*/ 25753 h 99"/>
              <a:gd name="T6" fmla="*/ 0 w 25"/>
              <a:gd name="T7" fmla="*/ 23636 h 99"/>
              <a:gd name="T8" fmla="*/ 1143 w 25"/>
              <a:gd name="T9" fmla="*/ 23636 h 99"/>
              <a:gd name="T10" fmla="*/ 1524 w 25"/>
              <a:gd name="T11" fmla="*/ 16228 h 99"/>
              <a:gd name="T12" fmla="*/ 381 w 25"/>
              <a:gd name="T13" fmla="*/ 15169 h 99"/>
              <a:gd name="T14" fmla="*/ 381 w 25"/>
              <a:gd name="T15" fmla="*/ 14111 h 99"/>
              <a:gd name="T16" fmla="*/ 1524 w 25"/>
              <a:gd name="T17" fmla="*/ 14111 h 99"/>
              <a:gd name="T18" fmla="*/ 1524 w 25"/>
              <a:gd name="T19" fmla="*/ 13053 h 99"/>
              <a:gd name="T20" fmla="*/ 1143 w 25"/>
              <a:gd name="T21" fmla="*/ 13053 h 99"/>
              <a:gd name="T22" fmla="*/ 2286 w 25"/>
              <a:gd name="T23" fmla="*/ 11994 h 99"/>
              <a:gd name="T24" fmla="*/ 1524 w 25"/>
              <a:gd name="T25" fmla="*/ 10936 h 99"/>
              <a:gd name="T26" fmla="*/ 1143 w 25"/>
              <a:gd name="T27" fmla="*/ 9878 h 99"/>
              <a:gd name="T28" fmla="*/ 1524 w 25"/>
              <a:gd name="T29" fmla="*/ 8819 h 99"/>
              <a:gd name="T30" fmla="*/ 1143 w 25"/>
              <a:gd name="T31" fmla="*/ 7761 h 99"/>
              <a:gd name="T32" fmla="*/ 381 w 25"/>
              <a:gd name="T33" fmla="*/ 6703 h 99"/>
              <a:gd name="T34" fmla="*/ 1524 w 25"/>
              <a:gd name="T35" fmla="*/ 5644 h 99"/>
              <a:gd name="T36" fmla="*/ 1143 w 25"/>
              <a:gd name="T37" fmla="*/ 3528 h 99"/>
              <a:gd name="T38" fmla="*/ 2286 w 25"/>
              <a:gd name="T39" fmla="*/ 3528 h 99"/>
              <a:gd name="T40" fmla="*/ 3429 w 25"/>
              <a:gd name="T41" fmla="*/ 1058 h 99"/>
              <a:gd name="T42" fmla="*/ 4953 w 25"/>
              <a:gd name="T43" fmla="*/ 0 h 99"/>
              <a:gd name="T44" fmla="*/ 7239 w 25"/>
              <a:gd name="T45" fmla="*/ 1058 h 99"/>
              <a:gd name="T46" fmla="*/ 8763 w 25"/>
              <a:gd name="T47" fmla="*/ 2469 h 99"/>
              <a:gd name="T48" fmla="*/ 9144 w 25"/>
              <a:gd name="T49" fmla="*/ 3528 h 99"/>
              <a:gd name="T50" fmla="*/ 8763 w 25"/>
              <a:gd name="T51" fmla="*/ 5644 h 99"/>
              <a:gd name="T52" fmla="*/ 7239 w 25"/>
              <a:gd name="T53" fmla="*/ 6703 h 99"/>
              <a:gd name="T54" fmla="*/ 6858 w 25"/>
              <a:gd name="T55" fmla="*/ 6703 h 99"/>
              <a:gd name="T56" fmla="*/ 6858 w 25"/>
              <a:gd name="T57" fmla="*/ 7761 h 99"/>
              <a:gd name="T58" fmla="*/ 6858 w 25"/>
              <a:gd name="T59" fmla="*/ 8819 h 99"/>
              <a:gd name="T60" fmla="*/ 6858 w 25"/>
              <a:gd name="T61" fmla="*/ 10936 h 99"/>
              <a:gd name="T62" fmla="*/ 6858 w 25"/>
              <a:gd name="T63" fmla="*/ 11994 h 99"/>
              <a:gd name="T64" fmla="*/ 6096 w 25"/>
              <a:gd name="T65" fmla="*/ 13053 h 99"/>
              <a:gd name="T66" fmla="*/ 5715 w 25"/>
              <a:gd name="T67" fmla="*/ 14111 h 99"/>
              <a:gd name="T68" fmla="*/ 8001 w 25"/>
              <a:gd name="T69" fmla="*/ 14111 h 99"/>
              <a:gd name="T70" fmla="*/ 8001 w 25"/>
              <a:gd name="T71" fmla="*/ 16228 h 99"/>
              <a:gd name="T72" fmla="*/ 6858 w 25"/>
              <a:gd name="T73" fmla="*/ 16228 h 99"/>
              <a:gd name="T74" fmla="*/ 6858 w 25"/>
              <a:gd name="T75" fmla="*/ 22578 h 99"/>
              <a:gd name="T76" fmla="*/ 8763 w 25"/>
              <a:gd name="T77" fmla="*/ 23636 h 99"/>
              <a:gd name="T78" fmla="*/ 8763 w 25"/>
              <a:gd name="T79" fmla="*/ 25753 h 99"/>
              <a:gd name="T80" fmla="*/ 8001 w 25"/>
              <a:gd name="T81" fmla="*/ 25753 h 99"/>
              <a:gd name="T82" fmla="*/ 7239 w 25"/>
              <a:gd name="T83" fmla="*/ 34572 h 99"/>
              <a:gd name="T84" fmla="*/ 381 w 25"/>
              <a:gd name="T85" fmla="*/ 34572 h 9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" h="99">
                <a:moveTo>
                  <a:pt x="1" y="98"/>
                </a:moveTo>
                <a:lnTo>
                  <a:pt x="1" y="73"/>
                </a:lnTo>
                <a:lnTo>
                  <a:pt x="0" y="73"/>
                </a:lnTo>
                <a:lnTo>
                  <a:pt x="0" y="67"/>
                </a:lnTo>
                <a:lnTo>
                  <a:pt x="3" y="67"/>
                </a:lnTo>
                <a:lnTo>
                  <a:pt x="4" y="46"/>
                </a:lnTo>
                <a:lnTo>
                  <a:pt x="1" y="43"/>
                </a:lnTo>
                <a:lnTo>
                  <a:pt x="1" y="40"/>
                </a:lnTo>
                <a:lnTo>
                  <a:pt x="4" y="40"/>
                </a:lnTo>
                <a:lnTo>
                  <a:pt x="4" y="37"/>
                </a:lnTo>
                <a:lnTo>
                  <a:pt x="3" y="37"/>
                </a:lnTo>
                <a:cubicBezTo>
                  <a:pt x="3" y="34"/>
                  <a:pt x="6" y="34"/>
                  <a:pt x="6" y="34"/>
                </a:cubicBezTo>
                <a:lnTo>
                  <a:pt x="4" y="31"/>
                </a:lnTo>
                <a:cubicBezTo>
                  <a:pt x="3" y="31"/>
                  <a:pt x="3" y="28"/>
                  <a:pt x="3" y="28"/>
                </a:cubicBezTo>
                <a:lnTo>
                  <a:pt x="4" y="25"/>
                </a:lnTo>
                <a:lnTo>
                  <a:pt x="3" y="22"/>
                </a:lnTo>
                <a:lnTo>
                  <a:pt x="1" y="19"/>
                </a:lnTo>
                <a:lnTo>
                  <a:pt x="4" y="16"/>
                </a:lnTo>
                <a:lnTo>
                  <a:pt x="3" y="10"/>
                </a:lnTo>
                <a:cubicBezTo>
                  <a:pt x="3" y="10"/>
                  <a:pt x="4" y="10"/>
                  <a:pt x="6" y="10"/>
                </a:cubicBezTo>
                <a:cubicBezTo>
                  <a:pt x="6" y="7"/>
                  <a:pt x="9" y="3"/>
                  <a:pt x="9" y="3"/>
                </a:cubicBezTo>
                <a:lnTo>
                  <a:pt x="13" y="0"/>
                </a:lnTo>
                <a:lnTo>
                  <a:pt x="19" y="3"/>
                </a:lnTo>
                <a:lnTo>
                  <a:pt x="23" y="7"/>
                </a:lnTo>
                <a:lnTo>
                  <a:pt x="24" y="10"/>
                </a:lnTo>
                <a:lnTo>
                  <a:pt x="23" y="16"/>
                </a:lnTo>
                <a:lnTo>
                  <a:pt x="19" y="19"/>
                </a:lnTo>
                <a:lnTo>
                  <a:pt x="18" y="19"/>
                </a:lnTo>
                <a:cubicBezTo>
                  <a:pt x="16" y="16"/>
                  <a:pt x="18" y="22"/>
                  <a:pt x="18" y="22"/>
                </a:cubicBezTo>
                <a:lnTo>
                  <a:pt x="18" y="25"/>
                </a:lnTo>
                <a:lnTo>
                  <a:pt x="18" y="31"/>
                </a:lnTo>
                <a:lnTo>
                  <a:pt x="18" y="34"/>
                </a:lnTo>
                <a:lnTo>
                  <a:pt x="16" y="37"/>
                </a:lnTo>
                <a:lnTo>
                  <a:pt x="15" y="40"/>
                </a:lnTo>
                <a:lnTo>
                  <a:pt x="21" y="40"/>
                </a:lnTo>
                <a:lnTo>
                  <a:pt x="21" y="46"/>
                </a:lnTo>
                <a:lnTo>
                  <a:pt x="18" y="46"/>
                </a:lnTo>
                <a:lnTo>
                  <a:pt x="18" y="64"/>
                </a:lnTo>
                <a:lnTo>
                  <a:pt x="23" y="67"/>
                </a:lnTo>
                <a:lnTo>
                  <a:pt x="23" y="73"/>
                </a:lnTo>
                <a:lnTo>
                  <a:pt x="21" y="73"/>
                </a:lnTo>
                <a:lnTo>
                  <a:pt x="19" y="98"/>
                </a:lnTo>
                <a:lnTo>
                  <a:pt x="1" y="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1" name="Freeform 3627">
            <a:extLst>
              <a:ext uri="{FF2B5EF4-FFF2-40B4-BE49-F238E27FC236}">
                <a16:creationId xmlns:a16="http://schemas.microsoft.com/office/drawing/2014/main" id="{74631823-0271-3240-B5FB-78FFE3081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676650"/>
            <a:ext cx="9525" cy="34925"/>
          </a:xfrm>
          <a:custGeom>
            <a:avLst/>
            <a:gdLst>
              <a:gd name="T0" fmla="*/ 6961 w 26"/>
              <a:gd name="T1" fmla="*/ 25753 h 99"/>
              <a:gd name="T2" fmla="*/ 7693 w 26"/>
              <a:gd name="T3" fmla="*/ 34572 h 99"/>
              <a:gd name="T4" fmla="*/ 0 w 26"/>
              <a:gd name="T5" fmla="*/ 25753 h 99"/>
              <a:gd name="T6" fmla="*/ 0 w 26"/>
              <a:gd name="T7" fmla="*/ 23636 h 99"/>
              <a:gd name="T8" fmla="*/ 733 w 26"/>
              <a:gd name="T9" fmla="*/ 16228 h 99"/>
              <a:gd name="T10" fmla="*/ 366 w 26"/>
              <a:gd name="T11" fmla="*/ 15169 h 99"/>
              <a:gd name="T12" fmla="*/ 1465 w 26"/>
              <a:gd name="T13" fmla="*/ 23636 h 99"/>
              <a:gd name="T14" fmla="*/ 366 w 26"/>
              <a:gd name="T15" fmla="*/ 25753 h 99"/>
              <a:gd name="T16" fmla="*/ 1465 w 26"/>
              <a:gd name="T17" fmla="*/ 13053 h 99"/>
              <a:gd name="T18" fmla="*/ 1465 w 26"/>
              <a:gd name="T19" fmla="*/ 11994 h 99"/>
              <a:gd name="T20" fmla="*/ 366 w 26"/>
              <a:gd name="T21" fmla="*/ 9878 h 99"/>
              <a:gd name="T22" fmla="*/ 366 w 26"/>
              <a:gd name="T23" fmla="*/ 6703 h 99"/>
              <a:gd name="T24" fmla="*/ 366 w 26"/>
              <a:gd name="T25" fmla="*/ 3528 h 99"/>
              <a:gd name="T26" fmla="*/ 2564 w 26"/>
              <a:gd name="T27" fmla="*/ 1058 h 99"/>
              <a:gd name="T28" fmla="*/ 6961 w 26"/>
              <a:gd name="T29" fmla="*/ 1058 h 99"/>
              <a:gd name="T30" fmla="*/ 3297 w 26"/>
              <a:gd name="T31" fmla="*/ 1058 h 99"/>
              <a:gd name="T32" fmla="*/ 1465 w 26"/>
              <a:gd name="T33" fmla="*/ 3528 h 99"/>
              <a:gd name="T34" fmla="*/ 366 w 26"/>
              <a:gd name="T35" fmla="*/ 6703 h 99"/>
              <a:gd name="T36" fmla="*/ 1465 w 26"/>
              <a:gd name="T37" fmla="*/ 7761 h 99"/>
              <a:gd name="T38" fmla="*/ 1465 w 26"/>
              <a:gd name="T39" fmla="*/ 10936 h 99"/>
              <a:gd name="T40" fmla="*/ 1465 w 26"/>
              <a:gd name="T41" fmla="*/ 13053 h 99"/>
              <a:gd name="T42" fmla="*/ 1465 w 26"/>
              <a:gd name="T43" fmla="*/ 14111 h 99"/>
              <a:gd name="T44" fmla="*/ 733 w 26"/>
              <a:gd name="T45" fmla="*/ 14111 h 99"/>
              <a:gd name="T46" fmla="*/ 8792 w 26"/>
              <a:gd name="T47" fmla="*/ 2469 h 99"/>
              <a:gd name="T48" fmla="*/ 8426 w 26"/>
              <a:gd name="T49" fmla="*/ 5644 h 99"/>
              <a:gd name="T50" fmla="*/ 8426 w 26"/>
              <a:gd name="T51" fmla="*/ 2469 h 99"/>
              <a:gd name="T52" fmla="*/ 8792 w 26"/>
              <a:gd name="T53" fmla="*/ 2469 h 99"/>
              <a:gd name="T54" fmla="*/ 6594 w 26"/>
              <a:gd name="T55" fmla="*/ 6703 h 99"/>
              <a:gd name="T56" fmla="*/ 5862 w 26"/>
              <a:gd name="T57" fmla="*/ 5644 h 99"/>
              <a:gd name="T58" fmla="*/ 6594 w 26"/>
              <a:gd name="T59" fmla="*/ 5644 h 99"/>
              <a:gd name="T60" fmla="*/ 8060 w 26"/>
              <a:gd name="T61" fmla="*/ 5644 h 99"/>
              <a:gd name="T62" fmla="*/ 7693 w 26"/>
              <a:gd name="T63" fmla="*/ 6703 h 99"/>
              <a:gd name="T64" fmla="*/ 6594 w 26"/>
              <a:gd name="T65" fmla="*/ 13053 h 99"/>
              <a:gd name="T66" fmla="*/ 5495 w 26"/>
              <a:gd name="T67" fmla="*/ 14111 h 99"/>
              <a:gd name="T68" fmla="*/ 5862 w 26"/>
              <a:gd name="T69" fmla="*/ 11994 h 99"/>
              <a:gd name="T70" fmla="*/ 6594 w 26"/>
              <a:gd name="T71" fmla="*/ 11994 h 99"/>
              <a:gd name="T72" fmla="*/ 7693 w 26"/>
              <a:gd name="T73" fmla="*/ 16228 h 99"/>
              <a:gd name="T74" fmla="*/ 6594 w 26"/>
              <a:gd name="T75" fmla="*/ 22578 h 99"/>
              <a:gd name="T76" fmla="*/ 6594 w 26"/>
              <a:gd name="T77" fmla="*/ 23636 h 99"/>
              <a:gd name="T78" fmla="*/ 6961 w 26"/>
              <a:gd name="T79" fmla="*/ 15169 h 99"/>
              <a:gd name="T80" fmla="*/ 7693 w 26"/>
              <a:gd name="T81" fmla="*/ 14111 h 99"/>
              <a:gd name="T82" fmla="*/ 8060 w 26"/>
              <a:gd name="T83" fmla="*/ 23636 h 99"/>
              <a:gd name="T84" fmla="*/ 8426 w 26"/>
              <a:gd name="T85" fmla="*/ 25753 h 9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6" h="99">
                <a:moveTo>
                  <a:pt x="19" y="98"/>
                </a:moveTo>
                <a:lnTo>
                  <a:pt x="19" y="73"/>
                </a:lnTo>
                <a:lnTo>
                  <a:pt x="21" y="73"/>
                </a:lnTo>
                <a:lnTo>
                  <a:pt x="21" y="98"/>
                </a:lnTo>
                <a:lnTo>
                  <a:pt x="19" y="98"/>
                </a:lnTo>
                <a:close/>
                <a:moveTo>
                  <a:pt x="0" y="73"/>
                </a:moveTo>
                <a:lnTo>
                  <a:pt x="0" y="70"/>
                </a:lnTo>
                <a:lnTo>
                  <a:pt x="0" y="67"/>
                </a:lnTo>
                <a:lnTo>
                  <a:pt x="2" y="6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4" y="46"/>
                </a:lnTo>
                <a:lnTo>
                  <a:pt x="4" y="67"/>
                </a:lnTo>
                <a:lnTo>
                  <a:pt x="0" y="70"/>
                </a:lnTo>
                <a:lnTo>
                  <a:pt x="1" y="73"/>
                </a:lnTo>
                <a:lnTo>
                  <a:pt x="0" y="73"/>
                </a:lnTo>
                <a:close/>
                <a:moveTo>
                  <a:pt x="4" y="37"/>
                </a:moveTo>
                <a:lnTo>
                  <a:pt x="1" y="37"/>
                </a:lnTo>
                <a:cubicBezTo>
                  <a:pt x="1" y="34"/>
                  <a:pt x="2" y="34"/>
                  <a:pt x="4" y="34"/>
                </a:cubicBezTo>
                <a:lnTo>
                  <a:pt x="2" y="31"/>
                </a:lnTo>
                <a:lnTo>
                  <a:pt x="1" y="28"/>
                </a:lnTo>
                <a:lnTo>
                  <a:pt x="2" y="22"/>
                </a:lnTo>
                <a:lnTo>
                  <a:pt x="1" y="19"/>
                </a:lnTo>
                <a:lnTo>
                  <a:pt x="2" y="16"/>
                </a:lnTo>
                <a:cubicBezTo>
                  <a:pt x="2" y="16"/>
                  <a:pt x="1" y="13"/>
                  <a:pt x="1" y="10"/>
                </a:cubicBezTo>
                <a:cubicBezTo>
                  <a:pt x="1" y="10"/>
                  <a:pt x="4" y="10"/>
                  <a:pt x="4" y="7"/>
                </a:cubicBezTo>
                <a:lnTo>
                  <a:pt x="7" y="3"/>
                </a:lnTo>
                <a:lnTo>
                  <a:pt x="13" y="0"/>
                </a:lnTo>
                <a:lnTo>
                  <a:pt x="19" y="3"/>
                </a:lnTo>
                <a:lnTo>
                  <a:pt x="13" y="3"/>
                </a:lnTo>
                <a:lnTo>
                  <a:pt x="9" y="3"/>
                </a:lnTo>
                <a:lnTo>
                  <a:pt x="6" y="10"/>
                </a:lnTo>
                <a:lnTo>
                  <a:pt x="4" y="10"/>
                </a:lnTo>
                <a:lnTo>
                  <a:pt x="4" y="16"/>
                </a:lnTo>
                <a:lnTo>
                  <a:pt x="1" y="19"/>
                </a:lnTo>
                <a:lnTo>
                  <a:pt x="3" y="22"/>
                </a:lnTo>
                <a:lnTo>
                  <a:pt x="4" y="22"/>
                </a:lnTo>
                <a:lnTo>
                  <a:pt x="3" y="28"/>
                </a:lnTo>
                <a:lnTo>
                  <a:pt x="4" y="31"/>
                </a:lnTo>
                <a:cubicBezTo>
                  <a:pt x="4" y="31"/>
                  <a:pt x="6" y="31"/>
                  <a:pt x="6" y="34"/>
                </a:cubicBezTo>
                <a:cubicBezTo>
                  <a:pt x="4" y="34"/>
                  <a:pt x="4" y="37"/>
                  <a:pt x="4" y="37"/>
                </a:cubicBezTo>
                <a:lnTo>
                  <a:pt x="6" y="37"/>
                </a:lnTo>
                <a:lnTo>
                  <a:pt x="4" y="40"/>
                </a:lnTo>
                <a:lnTo>
                  <a:pt x="3" y="40"/>
                </a:lnTo>
                <a:lnTo>
                  <a:pt x="2" y="40"/>
                </a:lnTo>
                <a:lnTo>
                  <a:pt x="4" y="37"/>
                </a:lnTo>
                <a:close/>
                <a:moveTo>
                  <a:pt x="24" y="7"/>
                </a:moveTo>
                <a:lnTo>
                  <a:pt x="25" y="10"/>
                </a:lnTo>
                <a:cubicBezTo>
                  <a:pt x="24" y="16"/>
                  <a:pt x="24" y="16"/>
                  <a:pt x="23" y="16"/>
                </a:cubicBezTo>
                <a:lnTo>
                  <a:pt x="23" y="10"/>
                </a:lnTo>
                <a:lnTo>
                  <a:pt x="23" y="7"/>
                </a:lnTo>
                <a:lnTo>
                  <a:pt x="19" y="4"/>
                </a:lnTo>
                <a:lnTo>
                  <a:pt x="24" y="7"/>
                </a:lnTo>
                <a:close/>
                <a:moveTo>
                  <a:pt x="21" y="19"/>
                </a:moveTo>
                <a:lnTo>
                  <a:pt x="18" y="19"/>
                </a:lnTo>
                <a:lnTo>
                  <a:pt x="18" y="22"/>
                </a:lnTo>
                <a:cubicBezTo>
                  <a:pt x="15" y="19"/>
                  <a:pt x="16" y="16"/>
                  <a:pt x="16" y="16"/>
                </a:cubicBezTo>
                <a:lnTo>
                  <a:pt x="18" y="19"/>
                </a:lnTo>
                <a:lnTo>
                  <a:pt x="18" y="16"/>
                </a:lnTo>
                <a:lnTo>
                  <a:pt x="19" y="16"/>
                </a:lnTo>
                <a:lnTo>
                  <a:pt x="22" y="16"/>
                </a:lnTo>
                <a:cubicBezTo>
                  <a:pt x="23" y="16"/>
                  <a:pt x="23" y="16"/>
                  <a:pt x="22" y="16"/>
                </a:cubicBezTo>
                <a:lnTo>
                  <a:pt x="21" y="19"/>
                </a:lnTo>
                <a:close/>
                <a:moveTo>
                  <a:pt x="18" y="34"/>
                </a:moveTo>
                <a:lnTo>
                  <a:pt x="18" y="37"/>
                </a:lnTo>
                <a:lnTo>
                  <a:pt x="16" y="40"/>
                </a:lnTo>
                <a:lnTo>
                  <a:pt x="15" y="40"/>
                </a:lnTo>
                <a:lnTo>
                  <a:pt x="15" y="37"/>
                </a:lnTo>
                <a:cubicBezTo>
                  <a:pt x="15" y="34"/>
                  <a:pt x="16" y="34"/>
                  <a:pt x="16" y="34"/>
                </a:cubicBezTo>
                <a:cubicBezTo>
                  <a:pt x="17" y="34"/>
                  <a:pt x="18" y="32"/>
                  <a:pt x="18" y="31"/>
                </a:cubicBezTo>
                <a:lnTo>
                  <a:pt x="18" y="34"/>
                </a:lnTo>
                <a:close/>
                <a:moveTo>
                  <a:pt x="21" y="40"/>
                </a:moveTo>
                <a:lnTo>
                  <a:pt x="21" y="46"/>
                </a:lnTo>
                <a:lnTo>
                  <a:pt x="18" y="46"/>
                </a:lnTo>
                <a:lnTo>
                  <a:pt x="18" y="64"/>
                </a:lnTo>
                <a:lnTo>
                  <a:pt x="22" y="67"/>
                </a:lnTo>
                <a:lnTo>
                  <a:pt x="18" y="67"/>
                </a:lnTo>
                <a:lnTo>
                  <a:pt x="16" y="46"/>
                </a:lnTo>
                <a:lnTo>
                  <a:pt x="19" y="43"/>
                </a:lnTo>
                <a:lnTo>
                  <a:pt x="19" y="40"/>
                </a:lnTo>
                <a:lnTo>
                  <a:pt x="21" y="40"/>
                </a:lnTo>
                <a:close/>
                <a:moveTo>
                  <a:pt x="22" y="73"/>
                </a:moveTo>
                <a:lnTo>
                  <a:pt x="22" y="67"/>
                </a:lnTo>
                <a:lnTo>
                  <a:pt x="23" y="67"/>
                </a:lnTo>
                <a:lnTo>
                  <a:pt x="23" y="73"/>
                </a:lnTo>
                <a:lnTo>
                  <a:pt x="22" y="73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2" name="Freeform 3628">
            <a:extLst>
              <a:ext uri="{FF2B5EF4-FFF2-40B4-BE49-F238E27FC236}">
                <a16:creationId xmlns:a16="http://schemas.microsoft.com/office/drawing/2014/main" id="{5F94E162-1B12-0549-8299-C455F2E4E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705225"/>
            <a:ext cx="3175" cy="7938"/>
          </a:xfrm>
          <a:custGeom>
            <a:avLst/>
            <a:gdLst>
              <a:gd name="T0" fmla="*/ 0 w 9"/>
              <a:gd name="T1" fmla="*/ 5954 h 20"/>
              <a:gd name="T2" fmla="*/ 0 w 9"/>
              <a:gd name="T3" fmla="*/ 0 h 20"/>
              <a:gd name="T4" fmla="*/ 2822 w 9"/>
              <a:gd name="T5" fmla="*/ 0 h 20"/>
              <a:gd name="T6" fmla="*/ 2822 w 9"/>
              <a:gd name="T7" fmla="*/ 7541 h 20"/>
              <a:gd name="T8" fmla="*/ 0 w 9"/>
              <a:gd name="T9" fmla="*/ 5954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20">
                <a:moveTo>
                  <a:pt x="0" y="15"/>
                </a:moveTo>
                <a:lnTo>
                  <a:pt x="0" y="0"/>
                </a:lnTo>
                <a:lnTo>
                  <a:pt x="8" y="0"/>
                </a:lnTo>
                <a:lnTo>
                  <a:pt x="8" y="19"/>
                </a:lnTo>
                <a:lnTo>
                  <a:pt x="0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3" name="Freeform 3629">
            <a:extLst>
              <a:ext uri="{FF2B5EF4-FFF2-40B4-BE49-F238E27FC236}">
                <a16:creationId xmlns:a16="http://schemas.microsoft.com/office/drawing/2014/main" id="{02C1F252-2C2F-194F-BF05-EB084DEA4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705225"/>
            <a:ext cx="3175" cy="7938"/>
          </a:xfrm>
          <a:custGeom>
            <a:avLst/>
            <a:gdLst>
              <a:gd name="T0" fmla="*/ 0 w 9"/>
              <a:gd name="T1" fmla="*/ 7541 h 20"/>
              <a:gd name="T2" fmla="*/ 706 w 9"/>
              <a:gd name="T3" fmla="*/ 0 h 20"/>
              <a:gd name="T4" fmla="*/ 2822 w 9"/>
              <a:gd name="T5" fmla="*/ 0 h 20"/>
              <a:gd name="T6" fmla="*/ 2822 w 9"/>
              <a:gd name="T7" fmla="*/ 7541 h 20"/>
              <a:gd name="T8" fmla="*/ 0 w 9"/>
              <a:gd name="T9" fmla="*/ 7541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20">
                <a:moveTo>
                  <a:pt x="0" y="19"/>
                </a:moveTo>
                <a:lnTo>
                  <a:pt x="2" y="0"/>
                </a:lnTo>
                <a:lnTo>
                  <a:pt x="8" y="0"/>
                </a:lnTo>
                <a:lnTo>
                  <a:pt x="8" y="19"/>
                </a:lnTo>
                <a:lnTo>
                  <a:pt x="0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4" name="Freeform 3630">
            <a:extLst>
              <a:ext uri="{FF2B5EF4-FFF2-40B4-BE49-F238E27FC236}">
                <a16:creationId xmlns:a16="http://schemas.microsoft.com/office/drawing/2014/main" id="{8E452843-1ADC-0144-81A9-0B4195B44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3705225"/>
            <a:ext cx="3175" cy="7938"/>
          </a:xfrm>
          <a:custGeom>
            <a:avLst/>
            <a:gdLst>
              <a:gd name="T0" fmla="*/ 1191 w 8"/>
              <a:gd name="T1" fmla="*/ 7541 h 20"/>
              <a:gd name="T2" fmla="*/ 0 w 8"/>
              <a:gd name="T3" fmla="*/ 7541 h 20"/>
              <a:gd name="T4" fmla="*/ 0 w 8"/>
              <a:gd name="T5" fmla="*/ 0 h 20"/>
              <a:gd name="T6" fmla="*/ 2778 w 8"/>
              <a:gd name="T7" fmla="*/ 0 h 20"/>
              <a:gd name="T8" fmla="*/ 2778 w 8"/>
              <a:gd name="T9" fmla="*/ 7541 h 20"/>
              <a:gd name="T10" fmla="*/ 1191 w 8"/>
              <a:gd name="T11" fmla="*/ 7541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20">
                <a:moveTo>
                  <a:pt x="3" y="19"/>
                </a:moveTo>
                <a:lnTo>
                  <a:pt x="0" y="19"/>
                </a:lnTo>
                <a:lnTo>
                  <a:pt x="0" y="0"/>
                </a:lnTo>
                <a:lnTo>
                  <a:pt x="7" y="0"/>
                </a:lnTo>
                <a:lnTo>
                  <a:pt x="7" y="19"/>
                </a:lnTo>
                <a:lnTo>
                  <a:pt x="3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5" name="Freeform 3631">
            <a:extLst>
              <a:ext uri="{FF2B5EF4-FFF2-40B4-BE49-F238E27FC236}">
                <a16:creationId xmlns:a16="http://schemas.microsoft.com/office/drawing/2014/main" id="{F0830EE8-E75F-F946-863E-F68B78F00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694113"/>
            <a:ext cx="3175" cy="3175"/>
          </a:xfrm>
          <a:custGeom>
            <a:avLst/>
            <a:gdLst>
              <a:gd name="T0" fmla="*/ 1361 w 7"/>
              <a:gd name="T1" fmla="*/ 2858 h 10"/>
              <a:gd name="T2" fmla="*/ 0 w 7"/>
              <a:gd name="T3" fmla="*/ 2858 h 10"/>
              <a:gd name="T4" fmla="*/ 0 w 7"/>
              <a:gd name="T5" fmla="*/ 0 h 10"/>
              <a:gd name="T6" fmla="*/ 2721 w 7"/>
              <a:gd name="T7" fmla="*/ 0 h 10"/>
              <a:gd name="T8" fmla="*/ 2721 w 7"/>
              <a:gd name="T9" fmla="*/ 2858 h 10"/>
              <a:gd name="T10" fmla="*/ 1361 w 7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0">
                <a:moveTo>
                  <a:pt x="3" y="9"/>
                </a:moveTo>
                <a:lnTo>
                  <a:pt x="0" y="9"/>
                </a:lnTo>
                <a:lnTo>
                  <a:pt x="0" y="0"/>
                </a:lnTo>
                <a:lnTo>
                  <a:pt x="6" y="0"/>
                </a:lnTo>
                <a:lnTo>
                  <a:pt x="6" y="9"/>
                </a:lnTo>
                <a:lnTo>
                  <a:pt x="3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6" name="Freeform 3632">
            <a:extLst>
              <a:ext uri="{FF2B5EF4-FFF2-40B4-BE49-F238E27FC236}">
                <a16:creationId xmlns:a16="http://schemas.microsoft.com/office/drawing/2014/main" id="{928E6BB6-6FE6-7D48-BDDC-6B37CD9E9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94113"/>
            <a:ext cx="3175" cy="3175"/>
          </a:xfrm>
          <a:custGeom>
            <a:avLst/>
            <a:gdLst>
              <a:gd name="T0" fmla="*/ 1361 w 7"/>
              <a:gd name="T1" fmla="*/ 2858 h 10"/>
              <a:gd name="T2" fmla="*/ 0 w 7"/>
              <a:gd name="T3" fmla="*/ 2858 h 10"/>
              <a:gd name="T4" fmla="*/ 0 w 7"/>
              <a:gd name="T5" fmla="*/ 0 h 10"/>
              <a:gd name="T6" fmla="*/ 2721 w 7"/>
              <a:gd name="T7" fmla="*/ 0 h 10"/>
              <a:gd name="T8" fmla="*/ 2721 w 7"/>
              <a:gd name="T9" fmla="*/ 2858 h 10"/>
              <a:gd name="T10" fmla="*/ 1361 w 7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0">
                <a:moveTo>
                  <a:pt x="3" y="9"/>
                </a:moveTo>
                <a:lnTo>
                  <a:pt x="0" y="9"/>
                </a:lnTo>
                <a:lnTo>
                  <a:pt x="0" y="0"/>
                </a:lnTo>
                <a:lnTo>
                  <a:pt x="6" y="0"/>
                </a:lnTo>
                <a:lnTo>
                  <a:pt x="6" y="9"/>
                </a:lnTo>
                <a:lnTo>
                  <a:pt x="3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7" name="Freeform 3633">
            <a:extLst>
              <a:ext uri="{FF2B5EF4-FFF2-40B4-BE49-F238E27FC236}">
                <a16:creationId xmlns:a16="http://schemas.microsoft.com/office/drawing/2014/main" id="{0E11D7E2-DDFA-6B4A-B858-1507E9BDB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3694113"/>
            <a:ext cx="3175" cy="3175"/>
          </a:xfrm>
          <a:custGeom>
            <a:avLst/>
            <a:gdLst>
              <a:gd name="T0" fmla="*/ 1191 w 8"/>
              <a:gd name="T1" fmla="*/ 2858 h 10"/>
              <a:gd name="T2" fmla="*/ 0 w 8"/>
              <a:gd name="T3" fmla="*/ 2858 h 10"/>
              <a:gd name="T4" fmla="*/ 0 w 8"/>
              <a:gd name="T5" fmla="*/ 0 h 10"/>
              <a:gd name="T6" fmla="*/ 2778 w 8"/>
              <a:gd name="T7" fmla="*/ 0 h 10"/>
              <a:gd name="T8" fmla="*/ 2778 w 8"/>
              <a:gd name="T9" fmla="*/ 2858 h 10"/>
              <a:gd name="T10" fmla="*/ 1191 w 8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0">
                <a:moveTo>
                  <a:pt x="3" y="9"/>
                </a:moveTo>
                <a:lnTo>
                  <a:pt x="0" y="9"/>
                </a:lnTo>
                <a:lnTo>
                  <a:pt x="0" y="0"/>
                </a:lnTo>
                <a:lnTo>
                  <a:pt x="7" y="0"/>
                </a:lnTo>
                <a:lnTo>
                  <a:pt x="7" y="9"/>
                </a:lnTo>
                <a:lnTo>
                  <a:pt x="3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8" name="Freeform 3634">
            <a:extLst>
              <a:ext uri="{FF2B5EF4-FFF2-40B4-BE49-F238E27FC236}">
                <a16:creationId xmlns:a16="http://schemas.microsoft.com/office/drawing/2014/main" id="{4395CCC0-71F7-404A-9ADF-8FA01556B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681413"/>
            <a:ext cx="31750" cy="3175"/>
          </a:xfrm>
          <a:custGeom>
            <a:avLst/>
            <a:gdLst>
              <a:gd name="T0" fmla="*/ 15522 w 90"/>
              <a:gd name="T1" fmla="*/ 2721 h 7"/>
              <a:gd name="T2" fmla="*/ 13758 w 90"/>
              <a:gd name="T3" fmla="*/ 0 h 7"/>
              <a:gd name="T4" fmla="*/ 13758 w 90"/>
              <a:gd name="T5" fmla="*/ 0 h 7"/>
              <a:gd name="T6" fmla="*/ 14464 w 90"/>
              <a:gd name="T7" fmla="*/ 0 h 7"/>
              <a:gd name="T8" fmla="*/ 15522 w 90"/>
              <a:gd name="T9" fmla="*/ 2721 h 7"/>
              <a:gd name="T10" fmla="*/ 2117 w 90"/>
              <a:gd name="T11" fmla="*/ 2721 h 7"/>
              <a:gd name="T12" fmla="*/ 0 w 90"/>
              <a:gd name="T13" fmla="*/ 0 h 7"/>
              <a:gd name="T14" fmla="*/ 353 w 90"/>
              <a:gd name="T15" fmla="*/ 0 h 7"/>
              <a:gd name="T16" fmla="*/ 2117 w 90"/>
              <a:gd name="T17" fmla="*/ 2721 h 7"/>
              <a:gd name="T18" fmla="*/ 31044 w 90"/>
              <a:gd name="T19" fmla="*/ 2721 h 7"/>
              <a:gd name="T20" fmla="*/ 29986 w 90"/>
              <a:gd name="T21" fmla="*/ 0 h 7"/>
              <a:gd name="T22" fmla="*/ 30339 w 90"/>
              <a:gd name="T23" fmla="*/ 0 h 7"/>
              <a:gd name="T24" fmla="*/ 31397 w 90"/>
              <a:gd name="T25" fmla="*/ 2721 h 7"/>
              <a:gd name="T26" fmla="*/ 31044 w 90"/>
              <a:gd name="T27" fmla="*/ 2721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0" h="7">
                <a:moveTo>
                  <a:pt x="44" y="6"/>
                </a:moveTo>
                <a:cubicBezTo>
                  <a:pt x="41" y="6"/>
                  <a:pt x="39" y="3"/>
                  <a:pt x="39" y="0"/>
                </a:cubicBezTo>
                <a:lnTo>
                  <a:pt x="41" y="0"/>
                </a:lnTo>
                <a:cubicBezTo>
                  <a:pt x="41" y="3"/>
                  <a:pt x="44" y="6"/>
                  <a:pt x="44" y="6"/>
                </a:cubicBezTo>
                <a:close/>
                <a:moveTo>
                  <a:pt x="6" y="6"/>
                </a:moveTo>
                <a:cubicBezTo>
                  <a:pt x="4" y="6"/>
                  <a:pt x="3" y="6"/>
                  <a:pt x="0" y="0"/>
                </a:cubicBezTo>
                <a:lnTo>
                  <a:pt x="1" y="0"/>
                </a:lnTo>
                <a:cubicBezTo>
                  <a:pt x="4" y="6"/>
                  <a:pt x="6" y="6"/>
                  <a:pt x="6" y="6"/>
                </a:cubicBezTo>
                <a:close/>
                <a:moveTo>
                  <a:pt x="88" y="6"/>
                </a:moveTo>
                <a:cubicBezTo>
                  <a:pt x="86" y="6"/>
                  <a:pt x="85" y="0"/>
                  <a:pt x="85" y="0"/>
                </a:cubicBezTo>
                <a:lnTo>
                  <a:pt x="86" y="0"/>
                </a:lnTo>
                <a:cubicBezTo>
                  <a:pt x="86" y="3"/>
                  <a:pt x="88" y="6"/>
                  <a:pt x="89" y="6"/>
                </a:cubicBezTo>
                <a:cubicBezTo>
                  <a:pt x="89" y="6"/>
                  <a:pt x="89" y="6"/>
                  <a:pt x="88" y="6"/>
                </a:cubicBezTo>
                <a:close/>
              </a:path>
            </a:pathLst>
          </a:custGeom>
          <a:solidFill>
            <a:srgbClr val="A5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9" name="Freeform 3635">
            <a:extLst>
              <a:ext uri="{FF2B5EF4-FFF2-40B4-BE49-F238E27FC236}">
                <a16:creationId xmlns:a16="http://schemas.microsoft.com/office/drawing/2014/main" id="{DA592340-EE2E-0A4B-B265-5936C4B37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667125"/>
            <a:ext cx="50800" cy="79375"/>
          </a:xfrm>
          <a:custGeom>
            <a:avLst/>
            <a:gdLst>
              <a:gd name="T0" fmla="*/ 33628 w 142"/>
              <a:gd name="T1" fmla="*/ 6855 h 220"/>
              <a:gd name="T2" fmla="*/ 31482 w 142"/>
              <a:gd name="T3" fmla="*/ 6855 h 220"/>
              <a:gd name="T4" fmla="*/ 25042 w 142"/>
              <a:gd name="T5" fmla="*/ 7577 h 220"/>
              <a:gd name="T6" fmla="*/ 50442 w 142"/>
              <a:gd name="T7" fmla="*/ 79014 h 220"/>
              <a:gd name="T8" fmla="*/ 34701 w 142"/>
              <a:gd name="T9" fmla="*/ 1082 h 220"/>
              <a:gd name="T10" fmla="*/ 33628 w 142"/>
              <a:gd name="T11" fmla="*/ 6855 h 2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2" h="220">
                <a:moveTo>
                  <a:pt x="94" y="19"/>
                </a:moveTo>
                <a:cubicBezTo>
                  <a:pt x="110" y="12"/>
                  <a:pt x="91" y="0"/>
                  <a:pt x="88" y="19"/>
                </a:cubicBezTo>
                <a:cubicBezTo>
                  <a:pt x="83" y="19"/>
                  <a:pt x="83" y="25"/>
                  <a:pt x="70" y="21"/>
                </a:cubicBezTo>
                <a:cubicBezTo>
                  <a:pt x="44" y="67"/>
                  <a:pt x="63" y="140"/>
                  <a:pt x="141" y="219"/>
                </a:cubicBezTo>
                <a:cubicBezTo>
                  <a:pt x="0" y="91"/>
                  <a:pt x="59" y="0"/>
                  <a:pt x="97" y="3"/>
                </a:cubicBezTo>
                <a:cubicBezTo>
                  <a:pt x="118" y="3"/>
                  <a:pt x="107" y="34"/>
                  <a:pt x="94" y="19"/>
                </a:cubicBezTo>
              </a:path>
            </a:pathLst>
          </a:custGeom>
          <a:solidFill>
            <a:srgbClr val="AD76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0" name="Freeform 3636">
            <a:extLst>
              <a:ext uri="{FF2B5EF4-FFF2-40B4-BE49-F238E27FC236}">
                <a16:creationId xmlns:a16="http://schemas.microsoft.com/office/drawing/2014/main" id="{1EAA94A9-2AE3-6641-8B5B-8AB0748E9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663950"/>
            <a:ext cx="31750" cy="11113"/>
          </a:xfrm>
          <a:custGeom>
            <a:avLst/>
            <a:gdLst>
              <a:gd name="T0" fmla="*/ 23628 w 86"/>
              <a:gd name="T1" fmla="*/ 10755 h 31"/>
              <a:gd name="T2" fmla="*/ 21413 w 86"/>
              <a:gd name="T3" fmla="*/ 5377 h 31"/>
              <a:gd name="T4" fmla="*/ 22520 w 86"/>
              <a:gd name="T5" fmla="*/ 5377 h 31"/>
              <a:gd name="T6" fmla="*/ 24735 w 86"/>
              <a:gd name="T7" fmla="*/ 10038 h 31"/>
              <a:gd name="T8" fmla="*/ 23628 w 86"/>
              <a:gd name="T9" fmla="*/ 10755 h 31"/>
              <a:gd name="T10" fmla="*/ 15137 w 86"/>
              <a:gd name="T11" fmla="*/ 10038 h 31"/>
              <a:gd name="T12" fmla="*/ 15137 w 86"/>
              <a:gd name="T13" fmla="*/ 4302 h 31"/>
              <a:gd name="T14" fmla="*/ 15875 w 86"/>
              <a:gd name="T15" fmla="*/ 4302 h 31"/>
              <a:gd name="T16" fmla="*/ 15875 w 86"/>
              <a:gd name="T17" fmla="*/ 7528 h 31"/>
              <a:gd name="T18" fmla="*/ 19198 w 86"/>
              <a:gd name="T19" fmla="*/ 5377 h 31"/>
              <a:gd name="T20" fmla="*/ 19936 w 86"/>
              <a:gd name="T21" fmla="*/ 6453 h 31"/>
              <a:gd name="T22" fmla="*/ 16983 w 86"/>
              <a:gd name="T23" fmla="*/ 7528 h 31"/>
              <a:gd name="T24" fmla="*/ 15875 w 86"/>
              <a:gd name="T25" fmla="*/ 7528 h 31"/>
              <a:gd name="T26" fmla="*/ 15875 w 86"/>
              <a:gd name="T27" fmla="*/ 10038 h 31"/>
              <a:gd name="T28" fmla="*/ 15137 w 86"/>
              <a:gd name="T29" fmla="*/ 10038 h 31"/>
              <a:gd name="T30" fmla="*/ 9599 w 86"/>
              <a:gd name="T31" fmla="*/ 10038 h 31"/>
              <a:gd name="T32" fmla="*/ 8860 w 86"/>
              <a:gd name="T33" fmla="*/ 7528 h 31"/>
              <a:gd name="T34" fmla="*/ 8491 w 86"/>
              <a:gd name="T35" fmla="*/ 10038 h 31"/>
              <a:gd name="T36" fmla="*/ 7384 w 86"/>
              <a:gd name="T37" fmla="*/ 8604 h 31"/>
              <a:gd name="T38" fmla="*/ 8491 w 86"/>
              <a:gd name="T39" fmla="*/ 5377 h 31"/>
              <a:gd name="T40" fmla="*/ 8860 w 86"/>
              <a:gd name="T41" fmla="*/ 5377 h 31"/>
              <a:gd name="T42" fmla="*/ 9599 w 86"/>
              <a:gd name="T43" fmla="*/ 3226 h 31"/>
              <a:gd name="T44" fmla="*/ 10706 w 86"/>
              <a:gd name="T45" fmla="*/ 3226 h 31"/>
              <a:gd name="T46" fmla="*/ 10706 w 86"/>
              <a:gd name="T47" fmla="*/ 10038 h 31"/>
              <a:gd name="T48" fmla="*/ 9599 w 86"/>
              <a:gd name="T49" fmla="*/ 10038 h 31"/>
              <a:gd name="T50" fmla="*/ 19936 w 86"/>
              <a:gd name="T51" fmla="*/ 10038 h 31"/>
              <a:gd name="T52" fmla="*/ 19936 w 86"/>
              <a:gd name="T53" fmla="*/ 8604 h 31"/>
              <a:gd name="T54" fmla="*/ 19936 w 86"/>
              <a:gd name="T55" fmla="*/ 3226 h 31"/>
              <a:gd name="T56" fmla="*/ 20305 w 86"/>
              <a:gd name="T57" fmla="*/ 3226 h 31"/>
              <a:gd name="T58" fmla="*/ 20674 w 86"/>
              <a:gd name="T59" fmla="*/ 8604 h 31"/>
              <a:gd name="T60" fmla="*/ 19936 w 86"/>
              <a:gd name="T61" fmla="*/ 10038 h 31"/>
              <a:gd name="T62" fmla="*/ 13660 w 86"/>
              <a:gd name="T63" fmla="*/ 7528 h 31"/>
              <a:gd name="T64" fmla="*/ 11445 w 86"/>
              <a:gd name="T65" fmla="*/ 7528 h 31"/>
              <a:gd name="T66" fmla="*/ 10706 w 86"/>
              <a:gd name="T67" fmla="*/ 6453 h 31"/>
              <a:gd name="T68" fmla="*/ 11445 w 86"/>
              <a:gd name="T69" fmla="*/ 6453 h 31"/>
              <a:gd name="T70" fmla="*/ 14767 w 86"/>
              <a:gd name="T71" fmla="*/ 7528 h 31"/>
              <a:gd name="T72" fmla="*/ 13660 w 86"/>
              <a:gd name="T73" fmla="*/ 7528 h 31"/>
              <a:gd name="T74" fmla="*/ 5169 w 86"/>
              <a:gd name="T75" fmla="*/ 4302 h 31"/>
              <a:gd name="T76" fmla="*/ 4430 w 86"/>
              <a:gd name="T77" fmla="*/ 4302 h 31"/>
              <a:gd name="T78" fmla="*/ 0 w 86"/>
              <a:gd name="T79" fmla="*/ 2151 h 31"/>
              <a:gd name="T80" fmla="*/ 738 w 86"/>
              <a:gd name="T81" fmla="*/ 1075 h 31"/>
              <a:gd name="T82" fmla="*/ 5169 w 86"/>
              <a:gd name="T83" fmla="*/ 4302 h 31"/>
              <a:gd name="T84" fmla="*/ 21413 w 86"/>
              <a:gd name="T85" fmla="*/ 4302 h 31"/>
              <a:gd name="T86" fmla="*/ 24735 w 86"/>
              <a:gd name="T87" fmla="*/ 2151 h 31"/>
              <a:gd name="T88" fmla="*/ 25474 w 86"/>
              <a:gd name="T89" fmla="*/ 2151 h 31"/>
              <a:gd name="T90" fmla="*/ 22520 w 86"/>
              <a:gd name="T91" fmla="*/ 4302 h 31"/>
              <a:gd name="T92" fmla="*/ 21413 w 86"/>
              <a:gd name="T93" fmla="*/ 4302 h 31"/>
              <a:gd name="T94" fmla="*/ 8491 w 86"/>
              <a:gd name="T95" fmla="*/ 3226 h 31"/>
              <a:gd name="T96" fmla="*/ 5169 w 86"/>
              <a:gd name="T97" fmla="*/ 1075 h 31"/>
              <a:gd name="T98" fmla="*/ 5169 w 86"/>
              <a:gd name="T99" fmla="*/ 0 h 31"/>
              <a:gd name="T100" fmla="*/ 9599 w 86"/>
              <a:gd name="T101" fmla="*/ 3226 h 31"/>
              <a:gd name="T102" fmla="*/ 8491 w 86"/>
              <a:gd name="T103" fmla="*/ 3226 h 31"/>
              <a:gd name="T104" fmla="*/ 26581 w 86"/>
              <a:gd name="T105" fmla="*/ 3226 h 31"/>
              <a:gd name="T106" fmla="*/ 25474 w 86"/>
              <a:gd name="T107" fmla="*/ 3226 h 31"/>
              <a:gd name="T108" fmla="*/ 31381 w 86"/>
              <a:gd name="T109" fmla="*/ 1075 h 31"/>
              <a:gd name="T110" fmla="*/ 31381 w 86"/>
              <a:gd name="T111" fmla="*/ 2151 h 31"/>
              <a:gd name="T112" fmla="*/ 26581 w 86"/>
              <a:gd name="T113" fmla="*/ 3226 h 3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6" h="31">
                <a:moveTo>
                  <a:pt x="64" y="30"/>
                </a:moveTo>
                <a:cubicBezTo>
                  <a:pt x="61" y="30"/>
                  <a:pt x="56" y="24"/>
                  <a:pt x="58" y="15"/>
                </a:cubicBezTo>
                <a:lnTo>
                  <a:pt x="61" y="15"/>
                </a:lnTo>
                <a:cubicBezTo>
                  <a:pt x="59" y="24"/>
                  <a:pt x="64" y="28"/>
                  <a:pt x="67" y="28"/>
                </a:cubicBezTo>
                <a:lnTo>
                  <a:pt x="64" y="30"/>
                </a:lnTo>
                <a:close/>
                <a:moveTo>
                  <a:pt x="41" y="28"/>
                </a:moveTo>
                <a:lnTo>
                  <a:pt x="41" y="12"/>
                </a:lnTo>
                <a:lnTo>
                  <a:pt x="43" y="12"/>
                </a:lnTo>
                <a:lnTo>
                  <a:pt x="43" y="21"/>
                </a:lnTo>
                <a:cubicBezTo>
                  <a:pt x="46" y="18"/>
                  <a:pt x="52" y="15"/>
                  <a:pt x="52" y="15"/>
                </a:cubicBezTo>
                <a:lnTo>
                  <a:pt x="54" y="18"/>
                </a:lnTo>
                <a:cubicBezTo>
                  <a:pt x="52" y="18"/>
                  <a:pt x="49" y="21"/>
                  <a:pt x="46" y="21"/>
                </a:cubicBezTo>
                <a:lnTo>
                  <a:pt x="43" y="21"/>
                </a:lnTo>
                <a:lnTo>
                  <a:pt x="43" y="28"/>
                </a:lnTo>
                <a:lnTo>
                  <a:pt x="41" y="28"/>
                </a:lnTo>
                <a:close/>
                <a:moveTo>
                  <a:pt x="26" y="28"/>
                </a:moveTo>
                <a:cubicBezTo>
                  <a:pt x="24" y="28"/>
                  <a:pt x="24" y="24"/>
                  <a:pt x="24" y="21"/>
                </a:cubicBezTo>
                <a:lnTo>
                  <a:pt x="23" y="28"/>
                </a:lnTo>
                <a:lnTo>
                  <a:pt x="20" y="24"/>
                </a:lnTo>
                <a:cubicBezTo>
                  <a:pt x="20" y="24"/>
                  <a:pt x="23" y="21"/>
                  <a:pt x="23" y="15"/>
                </a:cubicBezTo>
                <a:lnTo>
                  <a:pt x="24" y="15"/>
                </a:lnTo>
                <a:lnTo>
                  <a:pt x="26" y="9"/>
                </a:lnTo>
                <a:lnTo>
                  <a:pt x="29" y="9"/>
                </a:lnTo>
                <a:cubicBezTo>
                  <a:pt x="29" y="9"/>
                  <a:pt x="26" y="18"/>
                  <a:pt x="29" y="28"/>
                </a:cubicBezTo>
                <a:lnTo>
                  <a:pt x="26" y="28"/>
                </a:lnTo>
                <a:close/>
                <a:moveTo>
                  <a:pt x="54" y="28"/>
                </a:moveTo>
                <a:lnTo>
                  <a:pt x="54" y="24"/>
                </a:lnTo>
                <a:cubicBezTo>
                  <a:pt x="54" y="21"/>
                  <a:pt x="56" y="15"/>
                  <a:pt x="54" y="9"/>
                </a:cubicBezTo>
                <a:lnTo>
                  <a:pt x="55" y="9"/>
                </a:lnTo>
                <a:cubicBezTo>
                  <a:pt x="58" y="12"/>
                  <a:pt x="56" y="21"/>
                  <a:pt x="56" y="24"/>
                </a:cubicBezTo>
                <a:lnTo>
                  <a:pt x="54" y="28"/>
                </a:lnTo>
                <a:close/>
                <a:moveTo>
                  <a:pt x="37" y="21"/>
                </a:moveTo>
                <a:cubicBezTo>
                  <a:pt x="35" y="18"/>
                  <a:pt x="32" y="18"/>
                  <a:pt x="31" y="21"/>
                </a:cubicBezTo>
                <a:lnTo>
                  <a:pt x="29" y="18"/>
                </a:lnTo>
                <a:lnTo>
                  <a:pt x="31" y="18"/>
                </a:lnTo>
                <a:cubicBezTo>
                  <a:pt x="32" y="18"/>
                  <a:pt x="37" y="18"/>
                  <a:pt x="40" y="21"/>
                </a:cubicBezTo>
                <a:lnTo>
                  <a:pt x="37" y="21"/>
                </a:lnTo>
                <a:close/>
                <a:moveTo>
                  <a:pt x="14" y="12"/>
                </a:moveTo>
                <a:lnTo>
                  <a:pt x="12" y="12"/>
                </a:lnTo>
                <a:cubicBezTo>
                  <a:pt x="12" y="9"/>
                  <a:pt x="5" y="6"/>
                  <a:pt x="0" y="6"/>
                </a:cubicBezTo>
                <a:lnTo>
                  <a:pt x="2" y="3"/>
                </a:lnTo>
                <a:cubicBezTo>
                  <a:pt x="3" y="3"/>
                  <a:pt x="14" y="6"/>
                  <a:pt x="14" y="12"/>
                </a:cubicBezTo>
                <a:close/>
                <a:moveTo>
                  <a:pt x="58" y="12"/>
                </a:moveTo>
                <a:cubicBezTo>
                  <a:pt x="58" y="12"/>
                  <a:pt x="58" y="9"/>
                  <a:pt x="67" y="6"/>
                </a:cubicBezTo>
                <a:lnTo>
                  <a:pt x="69" y="6"/>
                </a:lnTo>
                <a:cubicBezTo>
                  <a:pt x="64" y="9"/>
                  <a:pt x="61" y="12"/>
                  <a:pt x="61" y="12"/>
                </a:cubicBezTo>
                <a:lnTo>
                  <a:pt x="58" y="12"/>
                </a:lnTo>
                <a:close/>
                <a:moveTo>
                  <a:pt x="23" y="9"/>
                </a:moveTo>
                <a:cubicBezTo>
                  <a:pt x="23" y="9"/>
                  <a:pt x="15" y="6"/>
                  <a:pt x="14" y="3"/>
                </a:cubicBezTo>
                <a:lnTo>
                  <a:pt x="14" y="0"/>
                </a:lnTo>
                <a:cubicBezTo>
                  <a:pt x="15" y="3"/>
                  <a:pt x="23" y="6"/>
                  <a:pt x="26" y="9"/>
                </a:cubicBezTo>
                <a:lnTo>
                  <a:pt x="23" y="9"/>
                </a:lnTo>
                <a:close/>
                <a:moveTo>
                  <a:pt x="72" y="9"/>
                </a:moveTo>
                <a:lnTo>
                  <a:pt x="69" y="9"/>
                </a:lnTo>
                <a:cubicBezTo>
                  <a:pt x="72" y="6"/>
                  <a:pt x="84" y="3"/>
                  <a:pt x="85" y="3"/>
                </a:cubicBezTo>
                <a:lnTo>
                  <a:pt x="85" y="6"/>
                </a:lnTo>
                <a:cubicBezTo>
                  <a:pt x="81" y="6"/>
                  <a:pt x="73" y="9"/>
                  <a:pt x="72" y="9"/>
                </a:cubicBezTo>
                <a:close/>
              </a:path>
            </a:pathLst>
          </a:custGeom>
          <a:solidFill>
            <a:srgbClr val="796D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1" name="Freeform 3637">
            <a:extLst>
              <a:ext uri="{FF2B5EF4-FFF2-40B4-BE49-F238E27FC236}">
                <a16:creationId xmlns:a16="http://schemas.microsoft.com/office/drawing/2014/main" id="{9E1891D7-64B3-1046-B223-61F802892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673475"/>
            <a:ext cx="55562" cy="71438"/>
          </a:xfrm>
          <a:custGeom>
            <a:avLst/>
            <a:gdLst>
              <a:gd name="T0" fmla="*/ 31750 w 154"/>
              <a:gd name="T1" fmla="*/ 0 h 199"/>
              <a:gd name="T2" fmla="*/ 32111 w 154"/>
              <a:gd name="T3" fmla="*/ 0 h 199"/>
              <a:gd name="T4" fmla="*/ 41130 w 154"/>
              <a:gd name="T5" fmla="*/ 3590 h 199"/>
              <a:gd name="T6" fmla="*/ 43656 w 154"/>
              <a:gd name="T7" fmla="*/ 3590 h 199"/>
              <a:gd name="T8" fmla="*/ 45821 w 154"/>
              <a:gd name="T9" fmla="*/ 2154 h 199"/>
              <a:gd name="T10" fmla="*/ 45821 w 154"/>
              <a:gd name="T11" fmla="*/ 1436 h 199"/>
              <a:gd name="T12" fmla="*/ 46542 w 154"/>
              <a:gd name="T13" fmla="*/ 2154 h 199"/>
              <a:gd name="T14" fmla="*/ 50150 w 154"/>
              <a:gd name="T15" fmla="*/ 36975 h 199"/>
              <a:gd name="T16" fmla="*/ 26699 w 154"/>
              <a:gd name="T17" fmla="*/ 71079 h 199"/>
              <a:gd name="T18" fmla="*/ 3247 w 154"/>
              <a:gd name="T19" fmla="*/ 36975 h 199"/>
              <a:gd name="T20" fmla="*/ 361 w 154"/>
              <a:gd name="T21" fmla="*/ 17590 h 199"/>
              <a:gd name="T22" fmla="*/ 8659 w 154"/>
              <a:gd name="T23" fmla="*/ 2154 h 199"/>
              <a:gd name="T24" fmla="*/ 9381 w 154"/>
              <a:gd name="T25" fmla="*/ 2154 h 199"/>
              <a:gd name="T26" fmla="*/ 14071 w 154"/>
              <a:gd name="T27" fmla="*/ 2154 h 199"/>
              <a:gd name="T28" fmla="*/ 21287 w 154"/>
              <a:gd name="T29" fmla="*/ 0 h 199"/>
              <a:gd name="T30" fmla="*/ 22008 w 154"/>
              <a:gd name="T31" fmla="*/ 0 h 199"/>
              <a:gd name="T32" fmla="*/ 24173 w 154"/>
              <a:gd name="T33" fmla="*/ 2154 h 199"/>
              <a:gd name="T34" fmla="*/ 26699 w 154"/>
              <a:gd name="T35" fmla="*/ 1436 h 199"/>
              <a:gd name="T36" fmla="*/ 29585 w 154"/>
              <a:gd name="T37" fmla="*/ 1436 h 199"/>
              <a:gd name="T38" fmla="*/ 31389 w 154"/>
              <a:gd name="T39" fmla="*/ 0 h 199"/>
              <a:gd name="T40" fmla="*/ 31750 w 154"/>
              <a:gd name="T41" fmla="*/ 0 h 199"/>
              <a:gd name="T42" fmla="*/ 31750 w 154"/>
              <a:gd name="T43" fmla="*/ 1436 h 199"/>
              <a:gd name="T44" fmla="*/ 29585 w 154"/>
              <a:gd name="T45" fmla="*/ 2154 h 199"/>
              <a:gd name="T46" fmla="*/ 26699 w 154"/>
              <a:gd name="T47" fmla="*/ 2154 h 199"/>
              <a:gd name="T48" fmla="*/ 23451 w 154"/>
              <a:gd name="T49" fmla="*/ 3590 h 199"/>
              <a:gd name="T50" fmla="*/ 21287 w 154"/>
              <a:gd name="T51" fmla="*/ 1436 h 199"/>
              <a:gd name="T52" fmla="*/ 14071 w 154"/>
              <a:gd name="T53" fmla="*/ 3590 h 199"/>
              <a:gd name="T54" fmla="*/ 9381 w 154"/>
              <a:gd name="T55" fmla="*/ 3590 h 199"/>
              <a:gd name="T56" fmla="*/ 1804 w 154"/>
              <a:gd name="T57" fmla="*/ 17590 h 199"/>
              <a:gd name="T58" fmla="*/ 5051 w 154"/>
              <a:gd name="T59" fmla="*/ 34822 h 199"/>
              <a:gd name="T60" fmla="*/ 26699 w 154"/>
              <a:gd name="T61" fmla="*/ 71079 h 199"/>
              <a:gd name="T62" fmla="*/ 49789 w 154"/>
              <a:gd name="T63" fmla="*/ 36975 h 199"/>
              <a:gd name="T64" fmla="*/ 45821 w 154"/>
              <a:gd name="T65" fmla="*/ 3590 h 199"/>
              <a:gd name="T66" fmla="*/ 43656 w 154"/>
              <a:gd name="T67" fmla="*/ 4308 h 199"/>
              <a:gd name="T68" fmla="*/ 40048 w 154"/>
              <a:gd name="T69" fmla="*/ 4308 h 199"/>
              <a:gd name="T70" fmla="*/ 31750 w 154"/>
              <a:gd name="T71" fmla="*/ 1436 h 1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4" h="199">
                <a:moveTo>
                  <a:pt x="88" y="0"/>
                </a:moveTo>
                <a:lnTo>
                  <a:pt x="89" y="0"/>
                </a:lnTo>
                <a:cubicBezTo>
                  <a:pt x="97" y="4"/>
                  <a:pt x="105" y="10"/>
                  <a:pt x="114" y="10"/>
                </a:cubicBezTo>
                <a:lnTo>
                  <a:pt x="121" y="10"/>
                </a:lnTo>
                <a:cubicBezTo>
                  <a:pt x="124" y="10"/>
                  <a:pt x="126" y="6"/>
                  <a:pt x="127" y="6"/>
                </a:cubicBezTo>
                <a:lnTo>
                  <a:pt x="127" y="4"/>
                </a:lnTo>
                <a:lnTo>
                  <a:pt x="129" y="6"/>
                </a:lnTo>
                <a:cubicBezTo>
                  <a:pt x="153" y="31"/>
                  <a:pt x="153" y="67"/>
                  <a:pt x="139" y="103"/>
                </a:cubicBezTo>
                <a:cubicBezTo>
                  <a:pt x="127" y="137"/>
                  <a:pt x="102" y="173"/>
                  <a:pt x="74" y="198"/>
                </a:cubicBezTo>
                <a:cubicBezTo>
                  <a:pt x="48" y="173"/>
                  <a:pt x="24" y="137"/>
                  <a:pt x="9" y="103"/>
                </a:cubicBezTo>
                <a:cubicBezTo>
                  <a:pt x="5" y="82"/>
                  <a:pt x="0" y="67"/>
                  <a:pt x="1" y="49"/>
                </a:cubicBezTo>
                <a:cubicBezTo>
                  <a:pt x="5" y="34"/>
                  <a:pt x="9" y="19"/>
                  <a:pt x="24" y="6"/>
                </a:cubicBezTo>
                <a:lnTo>
                  <a:pt x="26" y="6"/>
                </a:lnTo>
                <a:cubicBezTo>
                  <a:pt x="29" y="10"/>
                  <a:pt x="35" y="10"/>
                  <a:pt x="39" y="6"/>
                </a:cubicBezTo>
                <a:cubicBezTo>
                  <a:pt x="45" y="6"/>
                  <a:pt x="52" y="4"/>
                  <a:pt x="59" y="0"/>
                </a:cubicBezTo>
                <a:lnTo>
                  <a:pt x="61" y="0"/>
                </a:lnTo>
                <a:cubicBezTo>
                  <a:pt x="62" y="4"/>
                  <a:pt x="65" y="4"/>
                  <a:pt x="67" y="6"/>
                </a:cubicBezTo>
                <a:cubicBezTo>
                  <a:pt x="68" y="6"/>
                  <a:pt x="71" y="6"/>
                  <a:pt x="74" y="4"/>
                </a:cubicBezTo>
                <a:lnTo>
                  <a:pt x="82" y="4"/>
                </a:lnTo>
                <a:cubicBezTo>
                  <a:pt x="83" y="4"/>
                  <a:pt x="87" y="4"/>
                  <a:pt x="87" y="0"/>
                </a:cubicBezTo>
                <a:lnTo>
                  <a:pt x="88" y="0"/>
                </a:lnTo>
                <a:close/>
                <a:moveTo>
                  <a:pt x="88" y="4"/>
                </a:moveTo>
                <a:cubicBezTo>
                  <a:pt x="87" y="4"/>
                  <a:pt x="85" y="6"/>
                  <a:pt x="82" y="6"/>
                </a:cubicBezTo>
                <a:lnTo>
                  <a:pt x="74" y="6"/>
                </a:lnTo>
                <a:cubicBezTo>
                  <a:pt x="73" y="6"/>
                  <a:pt x="70" y="10"/>
                  <a:pt x="65" y="10"/>
                </a:cubicBezTo>
                <a:cubicBezTo>
                  <a:pt x="64" y="6"/>
                  <a:pt x="62" y="6"/>
                  <a:pt x="59" y="4"/>
                </a:cubicBezTo>
                <a:cubicBezTo>
                  <a:pt x="52" y="6"/>
                  <a:pt x="47" y="10"/>
                  <a:pt x="39" y="10"/>
                </a:cubicBezTo>
                <a:cubicBezTo>
                  <a:pt x="36" y="12"/>
                  <a:pt x="30" y="12"/>
                  <a:pt x="26" y="10"/>
                </a:cubicBezTo>
                <a:cubicBezTo>
                  <a:pt x="14" y="22"/>
                  <a:pt x="9" y="37"/>
                  <a:pt x="5" y="49"/>
                </a:cubicBezTo>
                <a:cubicBezTo>
                  <a:pt x="3" y="67"/>
                  <a:pt x="9" y="82"/>
                  <a:pt x="14" y="97"/>
                </a:cubicBezTo>
                <a:cubicBezTo>
                  <a:pt x="27" y="134"/>
                  <a:pt x="50" y="170"/>
                  <a:pt x="74" y="198"/>
                </a:cubicBezTo>
                <a:cubicBezTo>
                  <a:pt x="100" y="170"/>
                  <a:pt x="126" y="137"/>
                  <a:pt x="138" y="103"/>
                </a:cubicBezTo>
                <a:cubicBezTo>
                  <a:pt x="150" y="67"/>
                  <a:pt x="150" y="34"/>
                  <a:pt x="127" y="10"/>
                </a:cubicBezTo>
                <a:cubicBezTo>
                  <a:pt x="127" y="10"/>
                  <a:pt x="124" y="12"/>
                  <a:pt x="121" y="12"/>
                </a:cubicBezTo>
                <a:lnTo>
                  <a:pt x="111" y="12"/>
                </a:lnTo>
                <a:cubicBezTo>
                  <a:pt x="105" y="12"/>
                  <a:pt x="96" y="6"/>
                  <a:pt x="88" y="4"/>
                </a:cubicBezTo>
                <a:close/>
              </a:path>
            </a:pathLst>
          </a:custGeom>
          <a:solidFill>
            <a:srgbClr val="796D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2" name="Freeform 3638">
            <a:extLst>
              <a:ext uri="{FF2B5EF4-FFF2-40B4-BE49-F238E27FC236}">
                <a16:creationId xmlns:a16="http://schemas.microsoft.com/office/drawing/2014/main" id="{F9D2655D-F511-1144-8923-5202A99E2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67125"/>
            <a:ext cx="50800" cy="79375"/>
          </a:xfrm>
          <a:custGeom>
            <a:avLst/>
            <a:gdLst>
              <a:gd name="T0" fmla="*/ 17887 w 142"/>
              <a:gd name="T1" fmla="*/ 6855 h 220"/>
              <a:gd name="T2" fmla="*/ 16814 w 142"/>
              <a:gd name="T3" fmla="*/ 0 h 220"/>
              <a:gd name="T4" fmla="*/ 0 w 142"/>
              <a:gd name="T5" fmla="*/ 79014 h 220"/>
              <a:gd name="T6" fmla="*/ 26831 w 142"/>
              <a:gd name="T7" fmla="*/ 7577 h 220"/>
              <a:gd name="T8" fmla="*/ 20034 w 142"/>
              <a:gd name="T9" fmla="*/ 6855 h 220"/>
              <a:gd name="T10" fmla="*/ 17887 w 142"/>
              <a:gd name="T11" fmla="*/ 6855 h 2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2" h="220">
                <a:moveTo>
                  <a:pt x="50" y="19"/>
                </a:moveTo>
                <a:cubicBezTo>
                  <a:pt x="35" y="30"/>
                  <a:pt x="23" y="3"/>
                  <a:pt x="47" y="0"/>
                </a:cubicBezTo>
                <a:cubicBezTo>
                  <a:pt x="85" y="0"/>
                  <a:pt x="141" y="91"/>
                  <a:pt x="0" y="219"/>
                </a:cubicBezTo>
                <a:cubicBezTo>
                  <a:pt x="80" y="140"/>
                  <a:pt x="100" y="64"/>
                  <a:pt x="75" y="21"/>
                </a:cubicBezTo>
                <a:cubicBezTo>
                  <a:pt x="62" y="21"/>
                  <a:pt x="61" y="19"/>
                  <a:pt x="56" y="19"/>
                </a:cubicBezTo>
                <a:cubicBezTo>
                  <a:pt x="53" y="0"/>
                  <a:pt x="34" y="12"/>
                  <a:pt x="50" y="19"/>
                </a:cubicBezTo>
              </a:path>
            </a:pathLst>
          </a:custGeom>
          <a:solidFill>
            <a:srgbClr val="AD76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3" name="Freeform 3639">
            <a:extLst>
              <a:ext uri="{FF2B5EF4-FFF2-40B4-BE49-F238E27FC236}">
                <a16:creationId xmlns:a16="http://schemas.microsoft.com/office/drawing/2014/main" id="{522287FD-BA85-B843-ADF7-A07F23B58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3025" y="3725863"/>
            <a:ext cx="30163" cy="9525"/>
          </a:xfrm>
          <a:custGeom>
            <a:avLst/>
            <a:gdLst>
              <a:gd name="T0" fmla="*/ 29804 w 84"/>
              <a:gd name="T1" fmla="*/ 9185 h 28"/>
              <a:gd name="T2" fmla="*/ 10054 w 84"/>
              <a:gd name="T3" fmla="*/ 8164 h 28"/>
              <a:gd name="T4" fmla="*/ 0 w 84"/>
              <a:gd name="T5" fmla="*/ 5103 h 28"/>
              <a:gd name="T6" fmla="*/ 29804 w 84"/>
              <a:gd name="T7" fmla="*/ 9185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4" h="28">
                <a:moveTo>
                  <a:pt x="83" y="27"/>
                </a:moveTo>
                <a:cubicBezTo>
                  <a:pt x="65" y="27"/>
                  <a:pt x="47" y="27"/>
                  <a:pt x="28" y="24"/>
                </a:cubicBezTo>
                <a:cubicBezTo>
                  <a:pt x="21" y="21"/>
                  <a:pt x="9" y="18"/>
                  <a:pt x="0" y="15"/>
                </a:cubicBezTo>
                <a:cubicBezTo>
                  <a:pt x="38" y="0"/>
                  <a:pt x="63" y="12"/>
                  <a:pt x="83" y="27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4" name="Freeform 3640">
            <a:extLst>
              <a:ext uri="{FF2B5EF4-FFF2-40B4-BE49-F238E27FC236}">
                <a16:creationId xmlns:a16="http://schemas.microsoft.com/office/drawing/2014/main" id="{88C1A417-9639-B041-812A-C4F759252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3025" y="3725863"/>
            <a:ext cx="30163" cy="11112"/>
          </a:xfrm>
          <a:custGeom>
            <a:avLst/>
            <a:gdLst>
              <a:gd name="T0" fmla="*/ 29804 w 84"/>
              <a:gd name="T1" fmla="*/ 10754 h 31"/>
              <a:gd name="T2" fmla="*/ 10054 w 84"/>
              <a:gd name="T3" fmla="*/ 9678 h 31"/>
              <a:gd name="T4" fmla="*/ 4668 w 84"/>
              <a:gd name="T5" fmla="*/ 7527 h 31"/>
              <a:gd name="T6" fmla="*/ 0 w 84"/>
              <a:gd name="T7" fmla="*/ 5377 h 31"/>
              <a:gd name="T8" fmla="*/ 29804 w 84"/>
              <a:gd name="T9" fmla="*/ 9678 h 31"/>
              <a:gd name="T10" fmla="*/ 29804 w 84"/>
              <a:gd name="T11" fmla="*/ 10754 h 31"/>
              <a:gd name="T12" fmla="*/ 1077 w 84"/>
              <a:gd name="T13" fmla="*/ 5377 h 31"/>
              <a:gd name="T14" fmla="*/ 5386 w 84"/>
              <a:gd name="T15" fmla="*/ 6452 h 31"/>
              <a:gd name="T16" fmla="*/ 10773 w 84"/>
              <a:gd name="T17" fmla="*/ 8603 h 31"/>
              <a:gd name="T18" fmla="*/ 28368 w 84"/>
              <a:gd name="T19" fmla="*/ 9678 h 31"/>
              <a:gd name="T20" fmla="*/ 1077 w 84"/>
              <a:gd name="T21" fmla="*/ 5377 h 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31">
                <a:moveTo>
                  <a:pt x="83" y="30"/>
                </a:moveTo>
                <a:lnTo>
                  <a:pt x="28" y="27"/>
                </a:lnTo>
                <a:cubicBezTo>
                  <a:pt x="24" y="24"/>
                  <a:pt x="19" y="21"/>
                  <a:pt x="13" y="21"/>
                </a:cubicBezTo>
                <a:cubicBezTo>
                  <a:pt x="9" y="18"/>
                  <a:pt x="3" y="18"/>
                  <a:pt x="0" y="15"/>
                </a:cubicBezTo>
                <a:cubicBezTo>
                  <a:pt x="32" y="0"/>
                  <a:pt x="59" y="3"/>
                  <a:pt x="83" y="27"/>
                </a:cubicBezTo>
                <a:lnTo>
                  <a:pt x="83" y="30"/>
                </a:lnTo>
                <a:close/>
                <a:moveTo>
                  <a:pt x="3" y="15"/>
                </a:moveTo>
                <a:cubicBezTo>
                  <a:pt x="9" y="15"/>
                  <a:pt x="9" y="18"/>
                  <a:pt x="15" y="18"/>
                </a:cubicBezTo>
                <a:cubicBezTo>
                  <a:pt x="19" y="18"/>
                  <a:pt x="25" y="21"/>
                  <a:pt x="30" y="24"/>
                </a:cubicBezTo>
                <a:lnTo>
                  <a:pt x="79" y="27"/>
                </a:lnTo>
                <a:cubicBezTo>
                  <a:pt x="56" y="9"/>
                  <a:pt x="33" y="3"/>
                  <a:pt x="3" y="15"/>
                </a:cubicBezTo>
                <a:close/>
              </a:path>
            </a:pathLst>
          </a:custGeom>
          <a:solidFill>
            <a:srgbClr val="1C44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5" name="Freeform 3641">
            <a:extLst>
              <a:ext uri="{FF2B5EF4-FFF2-40B4-BE49-F238E27FC236}">
                <a16:creationId xmlns:a16="http://schemas.microsoft.com/office/drawing/2014/main" id="{0B4582DE-B848-2449-AF18-1BF81CF4B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3730625"/>
            <a:ext cx="17463" cy="4763"/>
          </a:xfrm>
          <a:custGeom>
            <a:avLst/>
            <a:gdLst>
              <a:gd name="T0" fmla="*/ 17114 w 50"/>
              <a:gd name="T1" fmla="*/ 4397 h 13"/>
              <a:gd name="T2" fmla="*/ 16415 w 50"/>
              <a:gd name="T3" fmla="*/ 4397 h 13"/>
              <a:gd name="T4" fmla="*/ 699 w 50"/>
              <a:gd name="T5" fmla="*/ 1099 h 13"/>
              <a:gd name="T6" fmla="*/ 0 w 50"/>
              <a:gd name="T7" fmla="*/ 0 h 13"/>
              <a:gd name="T8" fmla="*/ 699 w 50"/>
              <a:gd name="T9" fmla="*/ 0 h 13"/>
              <a:gd name="T10" fmla="*/ 17114 w 50"/>
              <a:gd name="T11" fmla="*/ 3297 h 13"/>
              <a:gd name="T12" fmla="*/ 17114 w 50"/>
              <a:gd name="T13" fmla="*/ 3297 h 13"/>
              <a:gd name="T14" fmla="*/ 17114 w 50"/>
              <a:gd name="T15" fmla="*/ 4397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0" h="13">
                <a:moveTo>
                  <a:pt x="49" y="12"/>
                </a:moveTo>
                <a:lnTo>
                  <a:pt x="47" y="12"/>
                </a:lnTo>
                <a:cubicBezTo>
                  <a:pt x="46" y="9"/>
                  <a:pt x="32" y="3"/>
                  <a:pt x="2" y="3"/>
                </a:cubicBezTo>
                <a:cubicBezTo>
                  <a:pt x="0" y="3"/>
                  <a:pt x="0" y="0"/>
                  <a:pt x="0" y="0"/>
                </a:cubicBezTo>
                <a:cubicBezTo>
                  <a:pt x="0" y="0"/>
                  <a:pt x="0" y="0"/>
                  <a:pt x="2" y="0"/>
                </a:cubicBezTo>
                <a:cubicBezTo>
                  <a:pt x="31" y="0"/>
                  <a:pt x="45" y="6"/>
                  <a:pt x="49" y="9"/>
                </a:cubicBezTo>
                <a:cubicBezTo>
                  <a:pt x="49" y="9"/>
                  <a:pt x="49" y="9"/>
                  <a:pt x="49" y="12"/>
                </a:cubicBezTo>
              </a:path>
            </a:pathLst>
          </a:custGeom>
          <a:solidFill>
            <a:srgbClr val="43A5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6" name="Freeform 3642">
            <a:extLst>
              <a:ext uri="{FF2B5EF4-FFF2-40B4-BE49-F238E27FC236}">
                <a16:creationId xmlns:a16="http://schemas.microsoft.com/office/drawing/2014/main" id="{8E1536C1-B98C-B744-8A2A-4C634FBE1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3025" y="3730625"/>
            <a:ext cx="30163" cy="12700"/>
          </a:xfrm>
          <a:custGeom>
            <a:avLst/>
            <a:gdLst>
              <a:gd name="T0" fmla="*/ 29804 w 84"/>
              <a:gd name="T1" fmla="*/ 6531 h 35"/>
              <a:gd name="T2" fmla="*/ 18313 w 84"/>
              <a:gd name="T3" fmla="*/ 11249 h 35"/>
              <a:gd name="T4" fmla="*/ 5745 w 84"/>
              <a:gd name="T5" fmla="*/ 7983 h 35"/>
              <a:gd name="T6" fmla="*/ 0 w 84"/>
              <a:gd name="T7" fmla="*/ 7983 h 35"/>
              <a:gd name="T8" fmla="*/ 29804 w 84"/>
              <a:gd name="T9" fmla="*/ 6531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4" h="35">
                <a:moveTo>
                  <a:pt x="83" y="18"/>
                </a:moveTo>
                <a:cubicBezTo>
                  <a:pt x="71" y="22"/>
                  <a:pt x="56" y="34"/>
                  <a:pt x="51" y="31"/>
                </a:cubicBezTo>
                <a:cubicBezTo>
                  <a:pt x="38" y="31"/>
                  <a:pt x="27" y="24"/>
                  <a:pt x="16" y="22"/>
                </a:cubicBezTo>
                <a:cubicBezTo>
                  <a:pt x="9" y="18"/>
                  <a:pt x="4" y="22"/>
                  <a:pt x="0" y="22"/>
                </a:cubicBezTo>
                <a:cubicBezTo>
                  <a:pt x="43" y="0"/>
                  <a:pt x="57" y="3"/>
                  <a:pt x="83" y="18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7" name="Freeform 3643">
            <a:extLst>
              <a:ext uri="{FF2B5EF4-FFF2-40B4-BE49-F238E27FC236}">
                <a16:creationId xmlns:a16="http://schemas.microsoft.com/office/drawing/2014/main" id="{682979CF-8904-7B41-94A1-E62915744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3025" y="3729038"/>
            <a:ext cx="31750" cy="14287"/>
          </a:xfrm>
          <a:custGeom>
            <a:avLst/>
            <a:gdLst>
              <a:gd name="T0" fmla="*/ 19567 w 86"/>
              <a:gd name="T1" fmla="*/ 13911 h 38"/>
              <a:gd name="T2" fmla="*/ 19567 w 86"/>
              <a:gd name="T3" fmla="*/ 13911 h 38"/>
              <a:gd name="T4" fmla="*/ 9599 w 86"/>
              <a:gd name="T5" fmla="*/ 10151 h 38"/>
              <a:gd name="T6" fmla="*/ 6276 w 86"/>
              <a:gd name="T7" fmla="*/ 9399 h 38"/>
              <a:gd name="T8" fmla="*/ 2215 w 86"/>
              <a:gd name="T9" fmla="*/ 9399 h 38"/>
              <a:gd name="T10" fmla="*/ 738 w 86"/>
              <a:gd name="T11" fmla="*/ 9399 h 38"/>
              <a:gd name="T12" fmla="*/ 0 w 86"/>
              <a:gd name="T13" fmla="*/ 9399 h 38"/>
              <a:gd name="T14" fmla="*/ 0 w 86"/>
              <a:gd name="T15" fmla="*/ 7895 h 38"/>
              <a:gd name="T16" fmla="*/ 31381 w 86"/>
              <a:gd name="T17" fmla="*/ 7895 h 38"/>
              <a:gd name="T18" fmla="*/ 31381 w 86"/>
              <a:gd name="T19" fmla="*/ 7895 h 38"/>
              <a:gd name="T20" fmla="*/ 31381 w 86"/>
              <a:gd name="T21" fmla="*/ 7895 h 38"/>
              <a:gd name="T22" fmla="*/ 24735 w 86"/>
              <a:gd name="T23" fmla="*/ 11655 h 38"/>
              <a:gd name="T24" fmla="*/ 19567 w 86"/>
              <a:gd name="T25" fmla="*/ 13911 h 38"/>
              <a:gd name="T26" fmla="*/ 4061 w 86"/>
              <a:gd name="T27" fmla="*/ 7895 h 38"/>
              <a:gd name="T28" fmla="*/ 6645 w 86"/>
              <a:gd name="T29" fmla="*/ 7895 h 38"/>
              <a:gd name="T30" fmla="*/ 9968 w 86"/>
              <a:gd name="T31" fmla="*/ 9399 h 38"/>
              <a:gd name="T32" fmla="*/ 19567 w 86"/>
              <a:gd name="T33" fmla="*/ 12783 h 38"/>
              <a:gd name="T34" fmla="*/ 19567 w 86"/>
              <a:gd name="T35" fmla="*/ 12783 h 38"/>
              <a:gd name="T36" fmla="*/ 23997 w 86"/>
              <a:gd name="T37" fmla="*/ 10151 h 38"/>
              <a:gd name="T38" fmla="*/ 29904 w 86"/>
              <a:gd name="T39" fmla="*/ 7895 h 38"/>
              <a:gd name="T40" fmla="*/ 4061 w 86"/>
              <a:gd name="T41" fmla="*/ 789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6" h="38">
                <a:moveTo>
                  <a:pt x="53" y="37"/>
                </a:moveTo>
                <a:lnTo>
                  <a:pt x="53" y="37"/>
                </a:lnTo>
                <a:cubicBezTo>
                  <a:pt x="42" y="37"/>
                  <a:pt x="35" y="34"/>
                  <a:pt x="26" y="27"/>
                </a:cubicBezTo>
                <a:cubicBezTo>
                  <a:pt x="23" y="27"/>
                  <a:pt x="21" y="25"/>
                  <a:pt x="17" y="25"/>
                </a:cubicBezTo>
                <a:cubicBezTo>
                  <a:pt x="14" y="25"/>
                  <a:pt x="11" y="25"/>
                  <a:pt x="6" y="25"/>
                </a:cubicBezTo>
                <a:cubicBezTo>
                  <a:pt x="5" y="25"/>
                  <a:pt x="2" y="25"/>
                  <a:pt x="2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1"/>
                </a:cubicBezTo>
                <a:cubicBezTo>
                  <a:pt x="45" y="0"/>
                  <a:pt x="59" y="6"/>
                  <a:pt x="85" y="21"/>
                </a:cubicBezTo>
                <a:cubicBezTo>
                  <a:pt x="79" y="25"/>
                  <a:pt x="73" y="27"/>
                  <a:pt x="67" y="31"/>
                </a:cubicBezTo>
                <a:cubicBezTo>
                  <a:pt x="61" y="34"/>
                  <a:pt x="56" y="37"/>
                  <a:pt x="53" y="37"/>
                </a:cubicBezTo>
                <a:close/>
                <a:moveTo>
                  <a:pt x="11" y="21"/>
                </a:moveTo>
                <a:cubicBezTo>
                  <a:pt x="14" y="21"/>
                  <a:pt x="15" y="21"/>
                  <a:pt x="18" y="21"/>
                </a:cubicBezTo>
                <a:cubicBezTo>
                  <a:pt x="21" y="25"/>
                  <a:pt x="24" y="25"/>
                  <a:pt x="27" y="25"/>
                </a:cubicBezTo>
                <a:cubicBezTo>
                  <a:pt x="36" y="31"/>
                  <a:pt x="44" y="34"/>
                  <a:pt x="53" y="34"/>
                </a:cubicBezTo>
                <a:cubicBezTo>
                  <a:pt x="56" y="34"/>
                  <a:pt x="59" y="31"/>
                  <a:pt x="65" y="27"/>
                </a:cubicBezTo>
                <a:cubicBezTo>
                  <a:pt x="70" y="25"/>
                  <a:pt x="76" y="21"/>
                  <a:pt x="81" y="21"/>
                </a:cubicBezTo>
                <a:cubicBezTo>
                  <a:pt x="58" y="9"/>
                  <a:pt x="45" y="6"/>
                  <a:pt x="11" y="21"/>
                </a:cubicBezTo>
                <a:close/>
              </a:path>
            </a:pathLst>
          </a:custGeom>
          <a:solidFill>
            <a:srgbClr val="1C44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8" name="Freeform 3644">
            <a:extLst>
              <a:ext uri="{FF2B5EF4-FFF2-40B4-BE49-F238E27FC236}">
                <a16:creationId xmlns:a16="http://schemas.microsoft.com/office/drawing/2014/main" id="{507B056F-6252-E34B-9A05-B540435A5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9850" y="3716338"/>
            <a:ext cx="23813" cy="9525"/>
          </a:xfrm>
          <a:custGeom>
            <a:avLst/>
            <a:gdLst>
              <a:gd name="T0" fmla="*/ 23463 w 68"/>
              <a:gd name="T1" fmla="*/ 8164 h 28"/>
              <a:gd name="T2" fmla="*/ 15759 w 68"/>
              <a:gd name="T3" fmla="*/ 9185 h 28"/>
              <a:gd name="T4" fmla="*/ 7004 w 68"/>
              <a:gd name="T5" fmla="*/ 3062 h 28"/>
              <a:gd name="T6" fmla="*/ 0 w 68"/>
              <a:gd name="T7" fmla="*/ 1021 h 28"/>
              <a:gd name="T8" fmla="*/ 23463 w 68"/>
              <a:gd name="T9" fmla="*/ 8164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" h="28">
                <a:moveTo>
                  <a:pt x="67" y="24"/>
                </a:moveTo>
                <a:cubicBezTo>
                  <a:pt x="67" y="24"/>
                  <a:pt x="51" y="27"/>
                  <a:pt x="45" y="27"/>
                </a:cubicBezTo>
                <a:cubicBezTo>
                  <a:pt x="39" y="27"/>
                  <a:pt x="30" y="21"/>
                  <a:pt x="20" y="9"/>
                </a:cubicBezTo>
                <a:cubicBezTo>
                  <a:pt x="12" y="3"/>
                  <a:pt x="0" y="3"/>
                  <a:pt x="0" y="3"/>
                </a:cubicBezTo>
                <a:cubicBezTo>
                  <a:pt x="30" y="0"/>
                  <a:pt x="49" y="3"/>
                  <a:pt x="67" y="24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9" name="Freeform 3645">
            <a:extLst>
              <a:ext uri="{FF2B5EF4-FFF2-40B4-BE49-F238E27FC236}">
                <a16:creationId xmlns:a16="http://schemas.microsoft.com/office/drawing/2014/main" id="{73C6E4C7-57D9-894B-B76D-DFB41428E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8263" y="3714750"/>
            <a:ext cx="25400" cy="12700"/>
          </a:xfrm>
          <a:custGeom>
            <a:avLst/>
            <a:gdLst>
              <a:gd name="T0" fmla="*/ 17054 w 70"/>
              <a:gd name="T1" fmla="*/ 12326 h 34"/>
              <a:gd name="T2" fmla="*/ 17054 w 70"/>
              <a:gd name="T3" fmla="*/ 12326 h 34"/>
              <a:gd name="T4" fmla="*/ 7983 w 70"/>
              <a:gd name="T5" fmla="*/ 5603 h 34"/>
              <a:gd name="T6" fmla="*/ 726 w 70"/>
              <a:gd name="T7" fmla="*/ 3362 h 34"/>
              <a:gd name="T8" fmla="*/ 726 w 70"/>
              <a:gd name="T9" fmla="*/ 3362 h 34"/>
              <a:gd name="T10" fmla="*/ 726 w 70"/>
              <a:gd name="T11" fmla="*/ 3362 h 34"/>
              <a:gd name="T12" fmla="*/ 726 w 70"/>
              <a:gd name="T13" fmla="*/ 3362 h 34"/>
              <a:gd name="T14" fmla="*/ 0 w 70"/>
              <a:gd name="T15" fmla="*/ 2241 h 34"/>
              <a:gd name="T16" fmla="*/ 726 w 70"/>
              <a:gd name="T17" fmla="*/ 2241 h 34"/>
              <a:gd name="T18" fmla="*/ 25037 w 70"/>
              <a:gd name="T19" fmla="*/ 10085 h 34"/>
              <a:gd name="T20" fmla="*/ 25037 w 70"/>
              <a:gd name="T21" fmla="*/ 10085 h 34"/>
              <a:gd name="T22" fmla="*/ 25037 w 70"/>
              <a:gd name="T23" fmla="*/ 11206 h 34"/>
              <a:gd name="T24" fmla="*/ 17054 w 70"/>
              <a:gd name="T25" fmla="*/ 12326 h 34"/>
              <a:gd name="T26" fmla="*/ 4717 w 70"/>
              <a:gd name="T27" fmla="*/ 2241 h 34"/>
              <a:gd name="T28" fmla="*/ 7983 w 70"/>
              <a:gd name="T29" fmla="*/ 4482 h 34"/>
              <a:gd name="T30" fmla="*/ 17054 w 70"/>
              <a:gd name="T31" fmla="*/ 11206 h 34"/>
              <a:gd name="T32" fmla="*/ 23949 w 70"/>
              <a:gd name="T33" fmla="*/ 10085 h 34"/>
              <a:gd name="T34" fmla="*/ 4717 w 70"/>
              <a:gd name="T35" fmla="*/ 2241 h 3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0" h="34">
                <a:moveTo>
                  <a:pt x="47" y="33"/>
                </a:moveTo>
                <a:lnTo>
                  <a:pt x="47" y="33"/>
                </a:lnTo>
                <a:cubicBezTo>
                  <a:pt x="40" y="30"/>
                  <a:pt x="31" y="24"/>
                  <a:pt x="22" y="15"/>
                </a:cubicBezTo>
                <a:cubicBezTo>
                  <a:pt x="14" y="9"/>
                  <a:pt x="5" y="9"/>
                  <a:pt x="2" y="9"/>
                </a:cubicBezTo>
                <a:cubicBezTo>
                  <a:pt x="2" y="9"/>
                  <a:pt x="0" y="9"/>
                  <a:pt x="0" y="6"/>
                </a:cubicBezTo>
                <a:cubicBezTo>
                  <a:pt x="0" y="6"/>
                  <a:pt x="0" y="6"/>
                  <a:pt x="2" y="6"/>
                </a:cubicBezTo>
                <a:cubicBezTo>
                  <a:pt x="32" y="0"/>
                  <a:pt x="52" y="6"/>
                  <a:pt x="69" y="27"/>
                </a:cubicBezTo>
                <a:cubicBezTo>
                  <a:pt x="69" y="30"/>
                  <a:pt x="69" y="30"/>
                  <a:pt x="69" y="30"/>
                </a:cubicBezTo>
                <a:cubicBezTo>
                  <a:pt x="69" y="30"/>
                  <a:pt x="53" y="30"/>
                  <a:pt x="47" y="33"/>
                </a:cubicBezTo>
                <a:close/>
                <a:moveTo>
                  <a:pt x="13" y="6"/>
                </a:moveTo>
                <a:cubicBezTo>
                  <a:pt x="16" y="9"/>
                  <a:pt x="18" y="9"/>
                  <a:pt x="22" y="12"/>
                </a:cubicBezTo>
                <a:cubicBezTo>
                  <a:pt x="32" y="21"/>
                  <a:pt x="41" y="27"/>
                  <a:pt x="47" y="30"/>
                </a:cubicBezTo>
                <a:cubicBezTo>
                  <a:pt x="51" y="27"/>
                  <a:pt x="61" y="27"/>
                  <a:pt x="66" y="27"/>
                </a:cubicBezTo>
                <a:cubicBezTo>
                  <a:pt x="51" y="12"/>
                  <a:pt x="35" y="6"/>
                  <a:pt x="13" y="6"/>
                </a:cubicBezTo>
                <a:close/>
              </a:path>
            </a:pathLst>
          </a:custGeom>
          <a:solidFill>
            <a:srgbClr val="1C44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0" name="Freeform 3646">
            <a:extLst>
              <a:ext uri="{FF2B5EF4-FFF2-40B4-BE49-F238E27FC236}">
                <a16:creationId xmlns:a16="http://schemas.microsoft.com/office/drawing/2014/main" id="{A8713A08-6C05-8148-BA34-A28053032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6675" y="3698875"/>
            <a:ext cx="19050" cy="15875"/>
          </a:xfrm>
          <a:custGeom>
            <a:avLst/>
            <a:gdLst>
              <a:gd name="T0" fmla="*/ 18697 w 54"/>
              <a:gd name="T1" fmla="*/ 15514 h 44"/>
              <a:gd name="T2" fmla="*/ 0 w 54"/>
              <a:gd name="T3" fmla="*/ 0 h 44"/>
              <a:gd name="T4" fmla="*/ 2117 w 54"/>
              <a:gd name="T5" fmla="*/ 2165 h 44"/>
              <a:gd name="T6" fmla="*/ 18697 w 54"/>
              <a:gd name="T7" fmla="*/ 15514 h 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4" h="44">
                <a:moveTo>
                  <a:pt x="53" y="43"/>
                </a:moveTo>
                <a:cubicBezTo>
                  <a:pt x="33" y="40"/>
                  <a:pt x="6" y="21"/>
                  <a:pt x="0" y="0"/>
                </a:cubicBezTo>
                <a:cubicBezTo>
                  <a:pt x="0" y="0"/>
                  <a:pt x="7" y="3"/>
                  <a:pt x="6" y="6"/>
                </a:cubicBezTo>
                <a:cubicBezTo>
                  <a:pt x="41" y="12"/>
                  <a:pt x="44" y="21"/>
                  <a:pt x="53" y="43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1" name="Freeform 3647">
            <a:extLst>
              <a:ext uri="{FF2B5EF4-FFF2-40B4-BE49-F238E27FC236}">
                <a16:creationId xmlns:a16="http://schemas.microsoft.com/office/drawing/2014/main" id="{00938FCC-14DA-1C4D-8314-AC9A870D7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6675" y="3698875"/>
            <a:ext cx="20638" cy="17463"/>
          </a:xfrm>
          <a:custGeom>
            <a:avLst/>
            <a:gdLst>
              <a:gd name="T0" fmla="*/ 19571 w 58"/>
              <a:gd name="T1" fmla="*/ 17091 h 47"/>
              <a:gd name="T2" fmla="*/ 19571 w 58"/>
              <a:gd name="T3" fmla="*/ 17091 h 47"/>
              <a:gd name="T4" fmla="*/ 0 w 58"/>
              <a:gd name="T5" fmla="*/ 1115 h 47"/>
              <a:gd name="T6" fmla="*/ 712 w 58"/>
              <a:gd name="T7" fmla="*/ 1115 h 47"/>
              <a:gd name="T8" fmla="*/ 1067 w 58"/>
              <a:gd name="T9" fmla="*/ 1115 h 47"/>
              <a:gd name="T10" fmla="*/ 3202 w 58"/>
              <a:gd name="T11" fmla="*/ 2229 h 47"/>
              <a:gd name="T12" fmla="*/ 19571 w 58"/>
              <a:gd name="T13" fmla="*/ 15977 h 47"/>
              <a:gd name="T14" fmla="*/ 20282 w 58"/>
              <a:gd name="T15" fmla="*/ 15977 h 47"/>
              <a:gd name="T16" fmla="*/ 20282 w 58"/>
              <a:gd name="T17" fmla="*/ 17091 h 47"/>
              <a:gd name="T18" fmla="*/ 19571 w 58"/>
              <a:gd name="T19" fmla="*/ 17091 h 47"/>
              <a:gd name="T20" fmla="*/ 1779 w 58"/>
              <a:gd name="T21" fmla="*/ 2229 h 47"/>
              <a:gd name="T22" fmla="*/ 18503 w 58"/>
              <a:gd name="T23" fmla="*/ 15977 h 47"/>
              <a:gd name="T24" fmla="*/ 2847 w 58"/>
              <a:gd name="T25" fmla="*/ 3344 h 47"/>
              <a:gd name="T26" fmla="*/ 2847 w 58"/>
              <a:gd name="T27" fmla="*/ 3344 h 47"/>
              <a:gd name="T28" fmla="*/ 2847 w 58"/>
              <a:gd name="T29" fmla="*/ 2229 h 47"/>
              <a:gd name="T30" fmla="*/ 1779 w 58"/>
              <a:gd name="T31" fmla="*/ 2229 h 4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47">
                <a:moveTo>
                  <a:pt x="55" y="46"/>
                </a:moveTo>
                <a:lnTo>
                  <a:pt x="55" y="46"/>
                </a:lnTo>
                <a:cubicBezTo>
                  <a:pt x="35" y="46"/>
                  <a:pt x="8" y="24"/>
                  <a:pt x="0" y="3"/>
                </a:cubicBezTo>
                <a:cubicBezTo>
                  <a:pt x="0" y="3"/>
                  <a:pt x="0" y="3"/>
                  <a:pt x="2" y="3"/>
                </a:cubicBezTo>
                <a:cubicBezTo>
                  <a:pt x="2" y="0"/>
                  <a:pt x="3" y="3"/>
                  <a:pt x="3" y="3"/>
                </a:cubicBezTo>
                <a:cubicBezTo>
                  <a:pt x="8" y="6"/>
                  <a:pt x="9" y="6"/>
                  <a:pt x="9" y="6"/>
                </a:cubicBezTo>
                <a:cubicBezTo>
                  <a:pt x="43" y="15"/>
                  <a:pt x="46" y="24"/>
                  <a:pt x="55" y="43"/>
                </a:cubicBezTo>
                <a:lnTo>
                  <a:pt x="57" y="43"/>
                </a:lnTo>
                <a:cubicBezTo>
                  <a:pt x="57" y="46"/>
                  <a:pt x="57" y="46"/>
                  <a:pt x="57" y="46"/>
                </a:cubicBezTo>
                <a:cubicBezTo>
                  <a:pt x="55" y="46"/>
                  <a:pt x="55" y="46"/>
                  <a:pt x="55" y="46"/>
                </a:cubicBezTo>
                <a:close/>
                <a:moveTo>
                  <a:pt x="5" y="6"/>
                </a:moveTo>
                <a:cubicBezTo>
                  <a:pt x="14" y="24"/>
                  <a:pt x="35" y="43"/>
                  <a:pt x="52" y="43"/>
                </a:cubicBezTo>
                <a:cubicBezTo>
                  <a:pt x="44" y="24"/>
                  <a:pt x="41" y="18"/>
                  <a:pt x="8" y="9"/>
                </a:cubicBezTo>
                <a:lnTo>
                  <a:pt x="8" y="6"/>
                </a:lnTo>
                <a:cubicBezTo>
                  <a:pt x="8" y="6"/>
                  <a:pt x="6" y="6"/>
                  <a:pt x="5" y="6"/>
                </a:cubicBezTo>
                <a:close/>
              </a:path>
            </a:pathLst>
          </a:custGeom>
          <a:solidFill>
            <a:srgbClr val="1C44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2" name="Freeform 3648">
            <a:extLst>
              <a:ext uri="{FF2B5EF4-FFF2-40B4-BE49-F238E27FC236}">
                <a16:creationId xmlns:a16="http://schemas.microsoft.com/office/drawing/2014/main" id="{252D43EB-5612-1E49-B233-96FA4F9AD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3702050"/>
            <a:ext cx="11113" cy="23813"/>
          </a:xfrm>
          <a:custGeom>
            <a:avLst/>
            <a:gdLst>
              <a:gd name="T0" fmla="*/ 9580 w 29"/>
              <a:gd name="T1" fmla="*/ 23463 h 68"/>
              <a:gd name="T2" fmla="*/ 2299 w 29"/>
              <a:gd name="T3" fmla="*/ 0 h 68"/>
              <a:gd name="T4" fmla="*/ 7664 w 29"/>
              <a:gd name="T5" fmla="*/ 9805 h 68"/>
              <a:gd name="T6" fmla="*/ 9580 w 29"/>
              <a:gd name="T7" fmla="*/ 23463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68">
                <a:moveTo>
                  <a:pt x="25" y="67"/>
                </a:moveTo>
                <a:cubicBezTo>
                  <a:pt x="0" y="46"/>
                  <a:pt x="5" y="24"/>
                  <a:pt x="6" y="0"/>
                </a:cubicBezTo>
                <a:cubicBezTo>
                  <a:pt x="11" y="12"/>
                  <a:pt x="13" y="15"/>
                  <a:pt x="20" y="28"/>
                </a:cubicBezTo>
                <a:cubicBezTo>
                  <a:pt x="28" y="37"/>
                  <a:pt x="28" y="49"/>
                  <a:pt x="25" y="67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3" name="Freeform 3649">
            <a:extLst>
              <a:ext uri="{FF2B5EF4-FFF2-40B4-BE49-F238E27FC236}">
                <a16:creationId xmlns:a16="http://schemas.microsoft.com/office/drawing/2014/main" id="{CE03DFE1-D55D-AB44-9F2A-CC8C99D15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3702050"/>
            <a:ext cx="9525" cy="23813"/>
          </a:xfrm>
          <a:custGeom>
            <a:avLst/>
            <a:gdLst>
              <a:gd name="T0" fmla="*/ 7824 w 28"/>
              <a:gd name="T1" fmla="*/ 23463 h 68"/>
              <a:gd name="T2" fmla="*/ 7144 w 28"/>
              <a:gd name="T3" fmla="*/ 23463 h 68"/>
              <a:gd name="T4" fmla="*/ 680 w 28"/>
              <a:gd name="T5" fmla="*/ 3152 h 68"/>
              <a:gd name="T6" fmla="*/ 1021 w 28"/>
              <a:gd name="T7" fmla="*/ 0 h 68"/>
              <a:gd name="T8" fmla="*/ 1361 w 28"/>
              <a:gd name="T9" fmla="*/ 0 h 68"/>
              <a:gd name="T10" fmla="*/ 2041 w 28"/>
              <a:gd name="T11" fmla="*/ 0 h 68"/>
              <a:gd name="T12" fmla="*/ 2721 w 28"/>
              <a:gd name="T13" fmla="*/ 1051 h 68"/>
              <a:gd name="T14" fmla="*/ 6804 w 28"/>
              <a:gd name="T15" fmla="*/ 8405 h 68"/>
              <a:gd name="T16" fmla="*/ 8504 w 28"/>
              <a:gd name="T17" fmla="*/ 23463 h 68"/>
              <a:gd name="T18" fmla="*/ 7824 w 28"/>
              <a:gd name="T19" fmla="*/ 23463 h 68"/>
              <a:gd name="T20" fmla="*/ 2041 w 28"/>
              <a:gd name="T21" fmla="*/ 2101 h 68"/>
              <a:gd name="T22" fmla="*/ 1361 w 28"/>
              <a:gd name="T23" fmla="*/ 3152 h 68"/>
              <a:gd name="T24" fmla="*/ 7144 w 28"/>
              <a:gd name="T25" fmla="*/ 22412 h 68"/>
              <a:gd name="T26" fmla="*/ 5783 w 28"/>
              <a:gd name="T27" fmla="*/ 9805 h 68"/>
              <a:gd name="T28" fmla="*/ 2041 w 28"/>
              <a:gd name="T29" fmla="*/ 2101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8" h="68">
                <a:moveTo>
                  <a:pt x="23" y="67"/>
                </a:moveTo>
                <a:lnTo>
                  <a:pt x="21" y="67"/>
                </a:lnTo>
                <a:cubicBezTo>
                  <a:pt x="0" y="49"/>
                  <a:pt x="2" y="31"/>
                  <a:pt x="2" y="9"/>
                </a:cubicBezTo>
                <a:cubicBezTo>
                  <a:pt x="3" y="6"/>
                  <a:pt x="3" y="3"/>
                  <a:pt x="3" y="0"/>
                </a:cubicBezTo>
                <a:cubicBezTo>
                  <a:pt x="3" y="0"/>
                  <a:pt x="3" y="0"/>
                  <a:pt x="4" y="0"/>
                </a:cubicBezTo>
                <a:lnTo>
                  <a:pt x="6" y="0"/>
                </a:lnTo>
                <a:lnTo>
                  <a:pt x="8" y="3"/>
                </a:lnTo>
                <a:cubicBezTo>
                  <a:pt x="11" y="12"/>
                  <a:pt x="12" y="15"/>
                  <a:pt x="20" y="24"/>
                </a:cubicBezTo>
                <a:cubicBezTo>
                  <a:pt x="27" y="37"/>
                  <a:pt x="27" y="49"/>
                  <a:pt x="25" y="67"/>
                </a:cubicBezTo>
                <a:lnTo>
                  <a:pt x="23" y="67"/>
                </a:lnTo>
                <a:close/>
                <a:moveTo>
                  <a:pt x="6" y="6"/>
                </a:moveTo>
                <a:lnTo>
                  <a:pt x="4" y="9"/>
                </a:lnTo>
                <a:cubicBezTo>
                  <a:pt x="3" y="31"/>
                  <a:pt x="2" y="46"/>
                  <a:pt x="21" y="64"/>
                </a:cubicBezTo>
                <a:cubicBezTo>
                  <a:pt x="25" y="49"/>
                  <a:pt x="25" y="37"/>
                  <a:pt x="17" y="28"/>
                </a:cubicBezTo>
                <a:cubicBezTo>
                  <a:pt x="11" y="21"/>
                  <a:pt x="9" y="12"/>
                  <a:pt x="6" y="6"/>
                </a:cubicBezTo>
                <a:close/>
              </a:path>
            </a:pathLst>
          </a:custGeom>
          <a:solidFill>
            <a:srgbClr val="1C44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4" name="Freeform 3650">
            <a:extLst>
              <a:ext uri="{FF2B5EF4-FFF2-40B4-BE49-F238E27FC236}">
                <a16:creationId xmlns:a16="http://schemas.microsoft.com/office/drawing/2014/main" id="{F298213B-8BF8-BF4F-8D1A-83DFBE555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3684588"/>
            <a:ext cx="11113" cy="23812"/>
          </a:xfrm>
          <a:custGeom>
            <a:avLst/>
            <a:gdLst>
              <a:gd name="T0" fmla="*/ 4816 w 30"/>
              <a:gd name="T1" fmla="*/ 23440 h 64"/>
              <a:gd name="T2" fmla="*/ 8150 w 30"/>
              <a:gd name="T3" fmla="*/ 5581 h 64"/>
              <a:gd name="T4" fmla="*/ 10372 w 30"/>
              <a:gd name="T5" fmla="*/ 0 h 64"/>
              <a:gd name="T6" fmla="*/ 4816 w 30"/>
              <a:gd name="T7" fmla="*/ 23440 h 6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64">
                <a:moveTo>
                  <a:pt x="13" y="63"/>
                </a:moveTo>
                <a:cubicBezTo>
                  <a:pt x="11" y="51"/>
                  <a:pt x="0" y="27"/>
                  <a:pt x="22" y="15"/>
                </a:cubicBezTo>
                <a:cubicBezTo>
                  <a:pt x="22" y="15"/>
                  <a:pt x="26" y="3"/>
                  <a:pt x="28" y="0"/>
                </a:cubicBezTo>
                <a:cubicBezTo>
                  <a:pt x="29" y="24"/>
                  <a:pt x="26" y="42"/>
                  <a:pt x="13" y="63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5" name="Freeform 3651">
            <a:extLst>
              <a:ext uri="{FF2B5EF4-FFF2-40B4-BE49-F238E27FC236}">
                <a16:creationId xmlns:a16="http://schemas.microsoft.com/office/drawing/2014/main" id="{5DABB39F-AF77-AB4B-B9FD-866800856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3684588"/>
            <a:ext cx="11113" cy="23812"/>
          </a:xfrm>
          <a:custGeom>
            <a:avLst/>
            <a:gdLst>
              <a:gd name="T0" fmla="*/ 4075 w 30"/>
              <a:gd name="T1" fmla="*/ 23457 h 67"/>
              <a:gd name="T2" fmla="*/ 4075 w 30"/>
              <a:gd name="T3" fmla="*/ 23457 h 67"/>
              <a:gd name="T4" fmla="*/ 3334 w 30"/>
              <a:gd name="T5" fmla="*/ 23457 h 67"/>
              <a:gd name="T6" fmla="*/ 3334 w 30"/>
              <a:gd name="T7" fmla="*/ 21324 h 67"/>
              <a:gd name="T8" fmla="*/ 7409 w 30"/>
              <a:gd name="T9" fmla="*/ 6397 h 67"/>
              <a:gd name="T10" fmla="*/ 8890 w 30"/>
              <a:gd name="T11" fmla="*/ 1066 h 67"/>
              <a:gd name="T12" fmla="*/ 9631 w 30"/>
              <a:gd name="T13" fmla="*/ 0 h 67"/>
              <a:gd name="T14" fmla="*/ 10002 w 30"/>
              <a:gd name="T15" fmla="*/ 1066 h 67"/>
              <a:gd name="T16" fmla="*/ 4075 w 30"/>
              <a:gd name="T17" fmla="*/ 23457 h 67"/>
              <a:gd name="T18" fmla="*/ 8890 w 30"/>
              <a:gd name="T19" fmla="*/ 3199 h 67"/>
              <a:gd name="T20" fmla="*/ 7409 w 30"/>
              <a:gd name="T21" fmla="*/ 6397 h 67"/>
              <a:gd name="T22" fmla="*/ 4075 w 30"/>
              <a:gd name="T23" fmla="*/ 21324 h 67"/>
              <a:gd name="T24" fmla="*/ 4075 w 30"/>
              <a:gd name="T25" fmla="*/ 22390 h 67"/>
              <a:gd name="T26" fmla="*/ 8890 w 30"/>
              <a:gd name="T27" fmla="*/ 3199 h 6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67">
                <a:moveTo>
                  <a:pt x="11" y="66"/>
                </a:moveTo>
                <a:lnTo>
                  <a:pt x="11" y="66"/>
                </a:lnTo>
                <a:lnTo>
                  <a:pt x="9" y="66"/>
                </a:lnTo>
                <a:cubicBezTo>
                  <a:pt x="9" y="63"/>
                  <a:pt x="9" y="63"/>
                  <a:pt x="9" y="60"/>
                </a:cubicBezTo>
                <a:cubicBezTo>
                  <a:pt x="5" y="45"/>
                  <a:pt x="0" y="27"/>
                  <a:pt x="20" y="18"/>
                </a:cubicBezTo>
                <a:cubicBezTo>
                  <a:pt x="20" y="15"/>
                  <a:pt x="22" y="3"/>
                  <a:pt x="24" y="3"/>
                </a:cubicBezTo>
                <a:cubicBezTo>
                  <a:pt x="24" y="3"/>
                  <a:pt x="24" y="0"/>
                  <a:pt x="26" y="0"/>
                </a:cubicBezTo>
                <a:lnTo>
                  <a:pt x="27" y="3"/>
                </a:lnTo>
                <a:cubicBezTo>
                  <a:pt x="29" y="27"/>
                  <a:pt x="27" y="45"/>
                  <a:pt x="11" y="66"/>
                </a:cubicBezTo>
                <a:close/>
                <a:moveTo>
                  <a:pt x="24" y="9"/>
                </a:moveTo>
                <a:cubicBezTo>
                  <a:pt x="22" y="15"/>
                  <a:pt x="20" y="18"/>
                  <a:pt x="20" y="18"/>
                </a:cubicBezTo>
                <a:cubicBezTo>
                  <a:pt x="1" y="30"/>
                  <a:pt x="7" y="45"/>
                  <a:pt x="11" y="60"/>
                </a:cubicBezTo>
                <a:lnTo>
                  <a:pt x="11" y="63"/>
                </a:lnTo>
                <a:cubicBezTo>
                  <a:pt x="22" y="45"/>
                  <a:pt x="26" y="30"/>
                  <a:pt x="24" y="9"/>
                </a:cubicBezTo>
                <a:close/>
              </a:path>
            </a:pathLst>
          </a:custGeom>
          <a:solidFill>
            <a:srgbClr val="1C44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6" name="Freeform 3652">
            <a:extLst>
              <a:ext uri="{FF2B5EF4-FFF2-40B4-BE49-F238E27FC236}">
                <a16:creationId xmlns:a16="http://schemas.microsoft.com/office/drawing/2014/main" id="{937ACD13-2392-8B40-936E-5EE42449E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670300"/>
            <a:ext cx="11113" cy="25400"/>
          </a:xfrm>
          <a:custGeom>
            <a:avLst/>
            <a:gdLst>
              <a:gd name="T0" fmla="*/ 5557 w 30"/>
              <a:gd name="T1" fmla="*/ 0 h 71"/>
              <a:gd name="T2" fmla="*/ 10002 w 30"/>
              <a:gd name="T3" fmla="*/ 25042 h 71"/>
              <a:gd name="T4" fmla="*/ 7038 w 30"/>
              <a:gd name="T5" fmla="*/ 19676 h 71"/>
              <a:gd name="T6" fmla="*/ 5557 w 30"/>
              <a:gd name="T7" fmla="*/ 0 h 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71">
                <a:moveTo>
                  <a:pt x="15" y="0"/>
                </a:moveTo>
                <a:cubicBezTo>
                  <a:pt x="29" y="21"/>
                  <a:pt x="29" y="43"/>
                  <a:pt x="27" y="70"/>
                </a:cubicBezTo>
                <a:cubicBezTo>
                  <a:pt x="25" y="67"/>
                  <a:pt x="19" y="55"/>
                  <a:pt x="19" y="55"/>
                </a:cubicBezTo>
                <a:cubicBezTo>
                  <a:pt x="0" y="40"/>
                  <a:pt x="13" y="13"/>
                  <a:pt x="15" y="0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7" name="Freeform 3653">
            <a:extLst>
              <a:ext uri="{FF2B5EF4-FFF2-40B4-BE49-F238E27FC236}">
                <a16:creationId xmlns:a16="http://schemas.microsoft.com/office/drawing/2014/main" id="{8C313DEC-D0EF-294B-8944-EB3B23D83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668713"/>
            <a:ext cx="11113" cy="26987"/>
          </a:xfrm>
          <a:custGeom>
            <a:avLst/>
            <a:gdLst>
              <a:gd name="T0" fmla="*/ 8604 w 31"/>
              <a:gd name="T1" fmla="*/ 26622 h 74"/>
              <a:gd name="T2" fmla="*/ 6811 w 31"/>
              <a:gd name="T3" fmla="*/ 22246 h 74"/>
              <a:gd name="T4" fmla="*/ 4302 w 31"/>
              <a:gd name="T5" fmla="*/ 4376 h 74"/>
              <a:gd name="T6" fmla="*/ 5377 w 31"/>
              <a:gd name="T7" fmla="*/ 1094 h 74"/>
              <a:gd name="T8" fmla="*/ 5377 w 31"/>
              <a:gd name="T9" fmla="*/ 0 h 74"/>
              <a:gd name="T10" fmla="*/ 6453 w 31"/>
              <a:gd name="T11" fmla="*/ 0 h 74"/>
              <a:gd name="T12" fmla="*/ 9679 w 31"/>
              <a:gd name="T13" fmla="*/ 25528 h 74"/>
              <a:gd name="T14" fmla="*/ 9679 w 31"/>
              <a:gd name="T15" fmla="*/ 26622 h 74"/>
              <a:gd name="T16" fmla="*/ 8604 w 31"/>
              <a:gd name="T17" fmla="*/ 26622 h 74"/>
              <a:gd name="T18" fmla="*/ 6811 w 31"/>
              <a:gd name="T19" fmla="*/ 21152 h 74"/>
              <a:gd name="T20" fmla="*/ 8962 w 31"/>
              <a:gd name="T21" fmla="*/ 23340 h 74"/>
              <a:gd name="T22" fmla="*/ 5736 w 31"/>
              <a:gd name="T23" fmla="*/ 2188 h 74"/>
              <a:gd name="T24" fmla="*/ 5377 w 31"/>
              <a:gd name="T25" fmla="*/ 4376 h 74"/>
              <a:gd name="T26" fmla="*/ 6811 w 31"/>
              <a:gd name="T27" fmla="*/ 21152 h 7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74">
                <a:moveTo>
                  <a:pt x="24" y="73"/>
                </a:moveTo>
                <a:cubicBezTo>
                  <a:pt x="24" y="70"/>
                  <a:pt x="19" y="61"/>
                  <a:pt x="19" y="61"/>
                </a:cubicBezTo>
                <a:cubicBezTo>
                  <a:pt x="0" y="49"/>
                  <a:pt x="7" y="27"/>
                  <a:pt x="12" y="12"/>
                </a:cubicBezTo>
                <a:cubicBezTo>
                  <a:pt x="13" y="9"/>
                  <a:pt x="13" y="6"/>
                  <a:pt x="15" y="3"/>
                </a:cubicBezTo>
                <a:lnTo>
                  <a:pt x="15" y="0"/>
                </a:lnTo>
                <a:lnTo>
                  <a:pt x="18" y="0"/>
                </a:lnTo>
                <a:cubicBezTo>
                  <a:pt x="30" y="24"/>
                  <a:pt x="29" y="46"/>
                  <a:pt x="27" y="70"/>
                </a:cubicBezTo>
                <a:lnTo>
                  <a:pt x="27" y="73"/>
                </a:lnTo>
                <a:lnTo>
                  <a:pt x="24" y="73"/>
                </a:lnTo>
                <a:close/>
                <a:moveTo>
                  <a:pt x="19" y="58"/>
                </a:moveTo>
                <a:cubicBezTo>
                  <a:pt x="21" y="58"/>
                  <a:pt x="23" y="61"/>
                  <a:pt x="25" y="64"/>
                </a:cubicBezTo>
                <a:cubicBezTo>
                  <a:pt x="27" y="43"/>
                  <a:pt x="27" y="24"/>
                  <a:pt x="16" y="6"/>
                </a:cubicBezTo>
                <a:cubicBezTo>
                  <a:pt x="16" y="9"/>
                  <a:pt x="15" y="9"/>
                  <a:pt x="15" y="12"/>
                </a:cubicBezTo>
                <a:cubicBezTo>
                  <a:pt x="10" y="27"/>
                  <a:pt x="4" y="46"/>
                  <a:pt x="19" y="58"/>
                </a:cubicBezTo>
                <a:close/>
              </a:path>
            </a:pathLst>
          </a:custGeom>
          <a:solidFill>
            <a:srgbClr val="1C44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8" name="Freeform 3654">
            <a:extLst>
              <a:ext uri="{FF2B5EF4-FFF2-40B4-BE49-F238E27FC236}">
                <a16:creationId xmlns:a16="http://schemas.microsoft.com/office/drawing/2014/main" id="{FD1132AE-59AD-1E46-AFAF-2E97660DA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60775"/>
            <a:ext cx="12700" cy="22225"/>
          </a:xfrm>
          <a:custGeom>
            <a:avLst/>
            <a:gdLst>
              <a:gd name="T0" fmla="*/ 0 w 34"/>
              <a:gd name="T1" fmla="*/ 21867 h 62"/>
              <a:gd name="T2" fmla="*/ 10085 w 34"/>
              <a:gd name="T3" fmla="*/ 0 h 62"/>
              <a:gd name="T4" fmla="*/ 0 w 34"/>
              <a:gd name="T5" fmla="*/ 21867 h 6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" h="62">
                <a:moveTo>
                  <a:pt x="0" y="61"/>
                </a:moveTo>
                <a:cubicBezTo>
                  <a:pt x="0" y="40"/>
                  <a:pt x="1" y="21"/>
                  <a:pt x="27" y="0"/>
                </a:cubicBezTo>
                <a:cubicBezTo>
                  <a:pt x="19" y="18"/>
                  <a:pt x="33" y="42"/>
                  <a:pt x="0" y="61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9" name="Freeform 3655">
            <a:extLst>
              <a:ext uri="{FF2B5EF4-FFF2-40B4-BE49-F238E27FC236}">
                <a16:creationId xmlns:a16="http://schemas.microsoft.com/office/drawing/2014/main" id="{A541B64D-DCF5-6144-BB64-822AB5779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5725" y="3659188"/>
            <a:ext cx="11113" cy="23812"/>
          </a:xfrm>
          <a:custGeom>
            <a:avLst/>
            <a:gdLst>
              <a:gd name="T0" fmla="*/ 741 w 30"/>
              <a:gd name="T1" fmla="*/ 23462 h 68"/>
              <a:gd name="T2" fmla="*/ 0 w 30"/>
              <a:gd name="T3" fmla="*/ 23462 h 68"/>
              <a:gd name="T4" fmla="*/ 0 w 30"/>
              <a:gd name="T5" fmla="*/ 22411 h 68"/>
              <a:gd name="T6" fmla="*/ 10002 w 30"/>
              <a:gd name="T7" fmla="*/ 1051 h 68"/>
              <a:gd name="T8" fmla="*/ 10743 w 30"/>
              <a:gd name="T9" fmla="*/ 1051 h 68"/>
              <a:gd name="T10" fmla="*/ 10743 w 30"/>
              <a:gd name="T11" fmla="*/ 1051 h 68"/>
              <a:gd name="T12" fmla="*/ 10002 w 30"/>
              <a:gd name="T13" fmla="*/ 7354 h 68"/>
              <a:gd name="T14" fmla="*/ 741 w 30"/>
              <a:gd name="T15" fmla="*/ 23462 h 68"/>
              <a:gd name="T16" fmla="*/ 9631 w 30"/>
              <a:gd name="T17" fmla="*/ 2101 h 68"/>
              <a:gd name="T18" fmla="*/ 741 w 30"/>
              <a:gd name="T19" fmla="*/ 21361 h 68"/>
              <a:gd name="T20" fmla="*/ 8890 w 30"/>
              <a:gd name="T21" fmla="*/ 7354 h 68"/>
              <a:gd name="T22" fmla="*/ 9631 w 30"/>
              <a:gd name="T23" fmla="*/ 2101 h 6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" h="68">
                <a:moveTo>
                  <a:pt x="2" y="67"/>
                </a:moveTo>
                <a:cubicBezTo>
                  <a:pt x="0" y="67"/>
                  <a:pt x="0" y="67"/>
                  <a:pt x="0" y="67"/>
                </a:cubicBezTo>
                <a:lnTo>
                  <a:pt x="0" y="64"/>
                </a:lnTo>
                <a:cubicBezTo>
                  <a:pt x="0" y="43"/>
                  <a:pt x="2" y="24"/>
                  <a:pt x="27" y="3"/>
                </a:cubicBezTo>
                <a:cubicBezTo>
                  <a:pt x="29" y="0"/>
                  <a:pt x="29" y="0"/>
                  <a:pt x="29" y="3"/>
                </a:cubicBezTo>
                <a:cubicBezTo>
                  <a:pt x="29" y="9"/>
                  <a:pt x="27" y="15"/>
                  <a:pt x="27" y="21"/>
                </a:cubicBezTo>
                <a:cubicBezTo>
                  <a:pt x="27" y="36"/>
                  <a:pt x="26" y="51"/>
                  <a:pt x="2" y="67"/>
                </a:cubicBezTo>
                <a:close/>
                <a:moveTo>
                  <a:pt x="26" y="6"/>
                </a:moveTo>
                <a:cubicBezTo>
                  <a:pt x="4" y="24"/>
                  <a:pt x="2" y="43"/>
                  <a:pt x="2" y="61"/>
                </a:cubicBezTo>
                <a:cubicBezTo>
                  <a:pt x="23" y="49"/>
                  <a:pt x="24" y="33"/>
                  <a:pt x="24" y="21"/>
                </a:cubicBezTo>
                <a:cubicBezTo>
                  <a:pt x="24" y="15"/>
                  <a:pt x="24" y="12"/>
                  <a:pt x="26" y="6"/>
                </a:cubicBezTo>
                <a:close/>
              </a:path>
            </a:pathLst>
          </a:custGeom>
          <a:solidFill>
            <a:srgbClr val="1C44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0" name="Freeform 3656">
            <a:extLst>
              <a:ext uri="{FF2B5EF4-FFF2-40B4-BE49-F238E27FC236}">
                <a16:creationId xmlns:a16="http://schemas.microsoft.com/office/drawing/2014/main" id="{68886657-5F4A-904C-A36E-56FBABE40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3667125"/>
            <a:ext cx="11113" cy="23813"/>
          </a:xfrm>
          <a:custGeom>
            <a:avLst/>
            <a:gdLst>
              <a:gd name="T0" fmla="*/ 2021 w 33"/>
              <a:gd name="T1" fmla="*/ 23447 h 65"/>
              <a:gd name="T2" fmla="*/ 1347 w 33"/>
              <a:gd name="T3" fmla="*/ 23447 h 65"/>
              <a:gd name="T4" fmla="*/ 0 w 33"/>
              <a:gd name="T5" fmla="*/ 10991 h 65"/>
              <a:gd name="T6" fmla="*/ 0 w 33"/>
              <a:gd name="T7" fmla="*/ 9892 h 65"/>
              <a:gd name="T8" fmla="*/ 337 w 33"/>
              <a:gd name="T9" fmla="*/ 9159 h 65"/>
              <a:gd name="T10" fmla="*/ 1010 w 33"/>
              <a:gd name="T11" fmla="*/ 9892 h 65"/>
              <a:gd name="T12" fmla="*/ 1010 w 33"/>
              <a:gd name="T13" fmla="*/ 10991 h 65"/>
              <a:gd name="T14" fmla="*/ 2694 w 33"/>
              <a:gd name="T15" fmla="*/ 23447 h 65"/>
              <a:gd name="T16" fmla="*/ 2021 w 33"/>
              <a:gd name="T17" fmla="*/ 23447 h 65"/>
              <a:gd name="T18" fmla="*/ 5388 w 33"/>
              <a:gd name="T19" fmla="*/ 13555 h 65"/>
              <a:gd name="T20" fmla="*/ 5051 w 33"/>
              <a:gd name="T21" fmla="*/ 13555 h 65"/>
              <a:gd name="T22" fmla="*/ 10776 w 33"/>
              <a:gd name="T23" fmla="*/ 0 h 65"/>
              <a:gd name="T24" fmla="*/ 6062 w 33"/>
              <a:gd name="T25" fmla="*/ 13555 h 65"/>
              <a:gd name="T26" fmla="*/ 5388 w 33"/>
              <a:gd name="T27" fmla="*/ 13555 h 6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65">
                <a:moveTo>
                  <a:pt x="6" y="64"/>
                </a:moveTo>
                <a:lnTo>
                  <a:pt x="4" y="64"/>
                </a:lnTo>
                <a:cubicBezTo>
                  <a:pt x="4" y="55"/>
                  <a:pt x="3" y="37"/>
                  <a:pt x="0" y="30"/>
                </a:cubicBezTo>
                <a:lnTo>
                  <a:pt x="0" y="27"/>
                </a:lnTo>
                <a:cubicBezTo>
                  <a:pt x="0" y="27"/>
                  <a:pt x="0" y="25"/>
                  <a:pt x="1" y="25"/>
                </a:cubicBezTo>
                <a:cubicBezTo>
                  <a:pt x="3" y="25"/>
                  <a:pt x="3" y="25"/>
                  <a:pt x="3" y="27"/>
                </a:cubicBezTo>
                <a:lnTo>
                  <a:pt x="3" y="30"/>
                </a:lnTo>
                <a:cubicBezTo>
                  <a:pt x="4" y="37"/>
                  <a:pt x="8" y="55"/>
                  <a:pt x="8" y="64"/>
                </a:cubicBezTo>
                <a:lnTo>
                  <a:pt x="6" y="64"/>
                </a:lnTo>
                <a:close/>
                <a:moveTo>
                  <a:pt x="16" y="37"/>
                </a:moveTo>
                <a:lnTo>
                  <a:pt x="15" y="37"/>
                </a:lnTo>
                <a:cubicBezTo>
                  <a:pt x="15" y="37"/>
                  <a:pt x="29" y="0"/>
                  <a:pt x="32" y="0"/>
                </a:cubicBezTo>
                <a:cubicBezTo>
                  <a:pt x="32" y="3"/>
                  <a:pt x="23" y="25"/>
                  <a:pt x="18" y="37"/>
                </a:cubicBezTo>
                <a:lnTo>
                  <a:pt x="16" y="37"/>
                </a:lnTo>
                <a:close/>
              </a:path>
            </a:pathLst>
          </a:custGeom>
          <a:solidFill>
            <a:srgbClr val="43A5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1" name="Freeform 3657">
            <a:extLst>
              <a:ext uri="{FF2B5EF4-FFF2-40B4-BE49-F238E27FC236}">
                <a16:creationId xmlns:a16="http://schemas.microsoft.com/office/drawing/2014/main" id="{32A4743F-3DFB-0D4E-9321-18FE81C51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6675" y="3687763"/>
            <a:ext cx="19050" cy="17462"/>
          </a:xfrm>
          <a:custGeom>
            <a:avLst/>
            <a:gdLst>
              <a:gd name="T0" fmla="*/ 18676 w 51"/>
              <a:gd name="T1" fmla="*/ 17106 h 49"/>
              <a:gd name="T2" fmla="*/ 0 w 51"/>
              <a:gd name="T3" fmla="*/ 0 h 49"/>
              <a:gd name="T4" fmla="*/ 2241 w 51"/>
              <a:gd name="T5" fmla="*/ 2138 h 49"/>
              <a:gd name="T6" fmla="*/ 18676 w 51"/>
              <a:gd name="T7" fmla="*/ 17106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" h="49">
                <a:moveTo>
                  <a:pt x="50" y="48"/>
                </a:moveTo>
                <a:cubicBezTo>
                  <a:pt x="30" y="48"/>
                  <a:pt x="6" y="21"/>
                  <a:pt x="0" y="0"/>
                </a:cubicBezTo>
                <a:cubicBezTo>
                  <a:pt x="0" y="0"/>
                  <a:pt x="7" y="3"/>
                  <a:pt x="6" y="6"/>
                </a:cubicBezTo>
                <a:cubicBezTo>
                  <a:pt x="38" y="18"/>
                  <a:pt x="41" y="27"/>
                  <a:pt x="50" y="48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2" name="Freeform 3658">
            <a:extLst>
              <a:ext uri="{FF2B5EF4-FFF2-40B4-BE49-F238E27FC236}">
                <a16:creationId xmlns:a16="http://schemas.microsoft.com/office/drawing/2014/main" id="{387E8341-56CB-724D-9DF4-F349E96F9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6675" y="3686175"/>
            <a:ext cx="19050" cy="19050"/>
          </a:xfrm>
          <a:custGeom>
            <a:avLst/>
            <a:gdLst>
              <a:gd name="T0" fmla="*/ 18344 w 54"/>
              <a:gd name="T1" fmla="*/ 18704 h 55"/>
              <a:gd name="T2" fmla="*/ 17992 w 54"/>
              <a:gd name="T3" fmla="*/ 18704 h 55"/>
              <a:gd name="T4" fmla="*/ 706 w 54"/>
              <a:gd name="T5" fmla="*/ 1039 h 55"/>
              <a:gd name="T6" fmla="*/ 706 w 54"/>
              <a:gd name="T7" fmla="*/ 0 h 55"/>
              <a:gd name="T8" fmla="*/ 1764 w 54"/>
              <a:gd name="T9" fmla="*/ 1039 h 55"/>
              <a:gd name="T10" fmla="*/ 3881 w 54"/>
              <a:gd name="T11" fmla="*/ 2078 h 55"/>
              <a:gd name="T12" fmla="*/ 17992 w 54"/>
              <a:gd name="T13" fmla="*/ 15586 h 55"/>
              <a:gd name="T14" fmla="*/ 18697 w 54"/>
              <a:gd name="T15" fmla="*/ 17665 h 55"/>
              <a:gd name="T16" fmla="*/ 18697 w 54"/>
              <a:gd name="T17" fmla="*/ 17665 h 55"/>
              <a:gd name="T18" fmla="*/ 18344 w 54"/>
              <a:gd name="T19" fmla="*/ 18704 h 55"/>
              <a:gd name="T20" fmla="*/ 1764 w 54"/>
              <a:gd name="T21" fmla="*/ 2078 h 55"/>
              <a:gd name="T22" fmla="*/ 17286 w 54"/>
              <a:gd name="T23" fmla="*/ 17665 h 55"/>
              <a:gd name="T24" fmla="*/ 16581 w 54"/>
              <a:gd name="T25" fmla="*/ 16625 h 55"/>
              <a:gd name="T26" fmla="*/ 2822 w 54"/>
              <a:gd name="T27" fmla="*/ 3117 h 55"/>
              <a:gd name="T28" fmla="*/ 2822 w 54"/>
              <a:gd name="T29" fmla="*/ 3117 h 55"/>
              <a:gd name="T30" fmla="*/ 2822 w 54"/>
              <a:gd name="T31" fmla="*/ 2078 h 55"/>
              <a:gd name="T32" fmla="*/ 1764 w 54"/>
              <a:gd name="T33" fmla="*/ 2078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4" h="55">
                <a:moveTo>
                  <a:pt x="52" y="54"/>
                </a:moveTo>
                <a:cubicBezTo>
                  <a:pt x="51" y="54"/>
                  <a:pt x="51" y="54"/>
                  <a:pt x="51" y="54"/>
                </a:cubicBezTo>
                <a:cubicBezTo>
                  <a:pt x="32" y="51"/>
                  <a:pt x="8" y="24"/>
                  <a:pt x="2" y="3"/>
                </a:cubicBezTo>
                <a:cubicBezTo>
                  <a:pt x="0" y="3"/>
                  <a:pt x="2" y="0"/>
                  <a:pt x="2" y="0"/>
                </a:cubicBezTo>
                <a:cubicBezTo>
                  <a:pt x="3" y="0"/>
                  <a:pt x="3" y="0"/>
                  <a:pt x="5" y="3"/>
                </a:cubicBezTo>
                <a:cubicBezTo>
                  <a:pt x="8" y="3"/>
                  <a:pt x="9" y="6"/>
                  <a:pt x="11" y="6"/>
                </a:cubicBezTo>
                <a:cubicBezTo>
                  <a:pt x="38" y="18"/>
                  <a:pt x="43" y="30"/>
                  <a:pt x="51" y="45"/>
                </a:cubicBezTo>
                <a:lnTo>
                  <a:pt x="53" y="51"/>
                </a:lnTo>
                <a:cubicBezTo>
                  <a:pt x="53" y="54"/>
                  <a:pt x="52" y="54"/>
                  <a:pt x="52" y="54"/>
                </a:cubicBezTo>
                <a:close/>
                <a:moveTo>
                  <a:pt x="5" y="6"/>
                </a:moveTo>
                <a:cubicBezTo>
                  <a:pt x="14" y="24"/>
                  <a:pt x="32" y="48"/>
                  <a:pt x="49" y="51"/>
                </a:cubicBezTo>
                <a:lnTo>
                  <a:pt x="47" y="48"/>
                </a:lnTo>
                <a:cubicBezTo>
                  <a:pt x="40" y="30"/>
                  <a:pt x="37" y="21"/>
                  <a:pt x="8" y="9"/>
                </a:cubicBezTo>
                <a:lnTo>
                  <a:pt x="8" y="6"/>
                </a:lnTo>
                <a:cubicBezTo>
                  <a:pt x="8" y="6"/>
                  <a:pt x="6" y="6"/>
                  <a:pt x="5" y="6"/>
                </a:cubicBezTo>
                <a:close/>
              </a:path>
            </a:pathLst>
          </a:custGeom>
          <a:solidFill>
            <a:srgbClr val="1C44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3" name="Freeform 3659">
            <a:extLst>
              <a:ext uri="{FF2B5EF4-FFF2-40B4-BE49-F238E27FC236}">
                <a16:creationId xmlns:a16="http://schemas.microsoft.com/office/drawing/2014/main" id="{00F45144-6F71-7542-BDC1-D0E24C389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675063"/>
            <a:ext cx="11113" cy="23812"/>
          </a:xfrm>
          <a:custGeom>
            <a:avLst/>
            <a:gdLst>
              <a:gd name="T0" fmla="*/ 6668 w 30"/>
              <a:gd name="T1" fmla="*/ 23457 h 67"/>
              <a:gd name="T2" fmla="*/ 1111 w 30"/>
              <a:gd name="T3" fmla="*/ 0 h 67"/>
              <a:gd name="T4" fmla="*/ 3334 w 30"/>
              <a:gd name="T5" fmla="*/ 6397 h 67"/>
              <a:gd name="T6" fmla="*/ 6668 w 30"/>
              <a:gd name="T7" fmla="*/ 23457 h 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67">
                <a:moveTo>
                  <a:pt x="18" y="66"/>
                </a:moveTo>
                <a:cubicBezTo>
                  <a:pt x="3" y="45"/>
                  <a:pt x="0" y="27"/>
                  <a:pt x="3" y="0"/>
                </a:cubicBezTo>
                <a:cubicBezTo>
                  <a:pt x="4" y="2"/>
                  <a:pt x="9" y="18"/>
                  <a:pt x="9" y="18"/>
                </a:cubicBezTo>
                <a:cubicBezTo>
                  <a:pt x="29" y="30"/>
                  <a:pt x="19" y="54"/>
                  <a:pt x="18" y="66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4" name="Freeform 3660">
            <a:extLst>
              <a:ext uri="{FF2B5EF4-FFF2-40B4-BE49-F238E27FC236}">
                <a16:creationId xmlns:a16="http://schemas.microsoft.com/office/drawing/2014/main" id="{C39CD93B-1795-A74C-821F-7ADF388BC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675063"/>
            <a:ext cx="11113" cy="25400"/>
          </a:xfrm>
          <a:custGeom>
            <a:avLst/>
            <a:gdLst>
              <a:gd name="T0" fmla="*/ 5927 w 30"/>
              <a:gd name="T1" fmla="*/ 23949 h 70"/>
              <a:gd name="T2" fmla="*/ 0 w 30"/>
              <a:gd name="T3" fmla="*/ 0 h 70"/>
              <a:gd name="T4" fmla="*/ 1111 w 30"/>
              <a:gd name="T5" fmla="*/ 0 h 70"/>
              <a:gd name="T6" fmla="*/ 1482 w 30"/>
              <a:gd name="T7" fmla="*/ 0 h 70"/>
              <a:gd name="T8" fmla="*/ 3704 w 30"/>
              <a:gd name="T9" fmla="*/ 6531 h 70"/>
              <a:gd name="T10" fmla="*/ 7038 w 30"/>
              <a:gd name="T11" fmla="*/ 21771 h 70"/>
              <a:gd name="T12" fmla="*/ 7038 w 30"/>
              <a:gd name="T13" fmla="*/ 23949 h 70"/>
              <a:gd name="T14" fmla="*/ 6668 w 30"/>
              <a:gd name="T15" fmla="*/ 23949 h 70"/>
              <a:gd name="T16" fmla="*/ 6668 w 30"/>
              <a:gd name="T17" fmla="*/ 25037 h 70"/>
              <a:gd name="T18" fmla="*/ 5927 w 30"/>
              <a:gd name="T19" fmla="*/ 23949 h 70"/>
              <a:gd name="T20" fmla="*/ 1482 w 30"/>
              <a:gd name="T21" fmla="*/ 2903 h 70"/>
              <a:gd name="T22" fmla="*/ 6668 w 30"/>
              <a:gd name="T23" fmla="*/ 22860 h 70"/>
              <a:gd name="T24" fmla="*/ 6668 w 30"/>
              <a:gd name="T25" fmla="*/ 21771 h 70"/>
              <a:gd name="T26" fmla="*/ 3334 w 30"/>
              <a:gd name="T27" fmla="*/ 6531 h 70"/>
              <a:gd name="T28" fmla="*/ 1482 w 30"/>
              <a:gd name="T29" fmla="*/ 2903 h 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0" h="70">
                <a:moveTo>
                  <a:pt x="16" y="66"/>
                </a:moveTo>
                <a:cubicBezTo>
                  <a:pt x="0" y="45"/>
                  <a:pt x="0" y="27"/>
                  <a:pt x="0" y="0"/>
                </a:cubicBezTo>
                <a:lnTo>
                  <a:pt x="3" y="0"/>
                </a:lnTo>
                <a:lnTo>
                  <a:pt x="4" y="0"/>
                </a:lnTo>
                <a:cubicBezTo>
                  <a:pt x="4" y="2"/>
                  <a:pt x="10" y="15"/>
                  <a:pt x="10" y="18"/>
                </a:cubicBezTo>
                <a:cubicBezTo>
                  <a:pt x="29" y="27"/>
                  <a:pt x="24" y="45"/>
                  <a:pt x="19" y="60"/>
                </a:cubicBezTo>
                <a:lnTo>
                  <a:pt x="19" y="66"/>
                </a:lnTo>
                <a:lnTo>
                  <a:pt x="18" y="66"/>
                </a:lnTo>
                <a:cubicBezTo>
                  <a:pt x="18" y="69"/>
                  <a:pt x="18" y="69"/>
                  <a:pt x="18" y="69"/>
                </a:cubicBezTo>
                <a:cubicBezTo>
                  <a:pt x="18" y="69"/>
                  <a:pt x="18" y="66"/>
                  <a:pt x="16" y="66"/>
                </a:cubicBezTo>
                <a:close/>
                <a:moveTo>
                  <a:pt x="4" y="8"/>
                </a:moveTo>
                <a:cubicBezTo>
                  <a:pt x="3" y="30"/>
                  <a:pt x="6" y="45"/>
                  <a:pt x="18" y="63"/>
                </a:cubicBezTo>
                <a:lnTo>
                  <a:pt x="18" y="60"/>
                </a:lnTo>
                <a:cubicBezTo>
                  <a:pt x="21" y="45"/>
                  <a:pt x="27" y="30"/>
                  <a:pt x="9" y="18"/>
                </a:cubicBezTo>
                <a:cubicBezTo>
                  <a:pt x="9" y="18"/>
                  <a:pt x="6" y="15"/>
                  <a:pt x="4" y="8"/>
                </a:cubicBezTo>
                <a:close/>
              </a:path>
            </a:pathLst>
          </a:custGeom>
          <a:solidFill>
            <a:srgbClr val="1C44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5" name="Freeform 3661">
            <a:extLst>
              <a:ext uri="{FF2B5EF4-FFF2-40B4-BE49-F238E27FC236}">
                <a16:creationId xmlns:a16="http://schemas.microsoft.com/office/drawing/2014/main" id="{840A9C93-4329-9D44-8464-3980F01B9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65538"/>
            <a:ext cx="12700" cy="19050"/>
          </a:xfrm>
          <a:custGeom>
            <a:avLst/>
            <a:gdLst>
              <a:gd name="T0" fmla="*/ 0 w 37"/>
              <a:gd name="T1" fmla="*/ 18691 h 53"/>
              <a:gd name="T2" fmla="*/ 12014 w 37"/>
              <a:gd name="T3" fmla="*/ 0 h 53"/>
              <a:gd name="T4" fmla="*/ 0 w 37"/>
              <a:gd name="T5" fmla="*/ 18691 h 5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" h="53">
                <a:moveTo>
                  <a:pt x="0" y="52"/>
                </a:moveTo>
                <a:cubicBezTo>
                  <a:pt x="0" y="31"/>
                  <a:pt x="12" y="18"/>
                  <a:pt x="35" y="0"/>
                </a:cubicBezTo>
                <a:cubicBezTo>
                  <a:pt x="26" y="18"/>
                  <a:pt x="36" y="36"/>
                  <a:pt x="0" y="52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6" name="Freeform 3662">
            <a:extLst>
              <a:ext uri="{FF2B5EF4-FFF2-40B4-BE49-F238E27FC236}">
                <a16:creationId xmlns:a16="http://schemas.microsoft.com/office/drawing/2014/main" id="{42AF82F5-BA58-0542-9F5B-A55980430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63950"/>
            <a:ext cx="14287" cy="20638"/>
          </a:xfrm>
          <a:custGeom>
            <a:avLst/>
            <a:gdLst>
              <a:gd name="T0" fmla="*/ 376 w 38"/>
              <a:gd name="T1" fmla="*/ 20288 h 59"/>
              <a:gd name="T2" fmla="*/ 0 w 38"/>
              <a:gd name="T3" fmla="*/ 20288 h 59"/>
              <a:gd name="T4" fmla="*/ 0 w 38"/>
              <a:gd name="T5" fmla="*/ 19239 h 59"/>
              <a:gd name="T6" fmla="*/ 13535 w 38"/>
              <a:gd name="T7" fmla="*/ 0 h 59"/>
              <a:gd name="T8" fmla="*/ 13911 w 38"/>
              <a:gd name="T9" fmla="*/ 0 h 59"/>
              <a:gd name="T10" fmla="*/ 13911 w 38"/>
              <a:gd name="T11" fmla="*/ 1049 h 59"/>
              <a:gd name="T12" fmla="*/ 12407 w 38"/>
              <a:gd name="T13" fmla="*/ 6296 h 59"/>
              <a:gd name="T14" fmla="*/ 376 w 38"/>
              <a:gd name="T15" fmla="*/ 20288 h 59"/>
              <a:gd name="T16" fmla="*/ 12407 w 38"/>
              <a:gd name="T17" fmla="*/ 2099 h 59"/>
              <a:gd name="T18" fmla="*/ 752 w 38"/>
              <a:gd name="T19" fmla="*/ 19239 h 59"/>
              <a:gd name="T20" fmla="*/ 11279 w 38"/>
              <a:gd name="T21" fmla="*/ 6296 h 59"/>
              <a:gd name="T22" fmla="*/ 12407 w 38"/>
              <a:gd name="T23" fmla="*/ 2099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8" h="59">
                <a:moveTo>
                  <a:pt x="1" y="58"/>
                </a:moveTo>
                <a:lnTo>
                  <a:pt x="0" y="58"/>
                </a:lnTo>
                <a:lnTo>
                  <a:pt x="0" y="55"/>
                </a:lnTo>
                <a:cubicBezTo>
                  <a:pt x="0" y="34"/>
                  <a:pt x="13" y="18"/>
                  <a:pt x="36" y="0"/>
                </a:cubicBezTo>
                <a:lnTo>
                  <a:pt x="37" y="0"/>
                </a:lnTo>
                <a:lnTo>
                  <a:pt x="37" y="3"/>
                </a:lnTo>
                <a:cubicBezTo>
                  <a:pt x="36" y="9"/>
                  <a:pt x="34" y="12"/>
                  <a:pt x="33" y="18"/>
                </a:cubicBezTo>
                <a:cubicBezTo>
                  <a:pt x="30" y="30"/>
                  <a:pt x="27" y="46"/>
                  <a:pt x="1" y="58"/>
                </a:cubicBezTo>
                <a:close/>
                <a:moveTo>
                  <a:pt x="33" y="6"/>
                </a:moveTo>
                <a:cubicBezTo>
                  <a:pt x="15" y="21"/>
                  <a:pt x="4" y="34"/>
                  <a:pt x="2" y="55"/>
                </a:cubicBezTo>
                <a:cubicBezTo>
                  <a:pt x="25" y="43"/>
                  <a:pt x="27" y="30"/>
                  <a:pt x="30" y="18"/>
                </a:cubicBezTo>
                <a:cubicBezTo>
                  <a:pt x="32" y="15"/>
                  <a:pt x="33" y="9"/>
                  <a:pt x="33" y="6"/>
                </a:cubicBezTo>
                <a:close/>
              </a:path>
            </a:pathLst>
          </a:custGeom>
          <a:solidFill>
            <a:srgbClr val="1C44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7" name="Freeform 3663">
            <a:extLst>
              <a:ext uri="{FF2B5EF4-FFF2-40B4-BE49-F238E27FC236}">
                <a16:creationId xmlns:a16="http://schemas.microsoft.com/office/drawing/2014/main" id="{CA01A959-B328-374D-B1AB-1CD4AA82F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71888"/>
            <a:ext cx="9525" cy="12700"/>
          </a:xfrm>
          <a:custGeom>
            <a:avLst/>
            <a:gdLst>
              <a:gd name="T0" fmla="*/ 381 w 25"/>
              <a:gd name="T1" fmla="*/ 12337 h 35"/>
              <a:gd name="T2" fmla="*/ 0 w 25"/>
              <a:gd name="T3" fmla="*/ 11249 h 35"/>
              <a:gd name="T4" fmla="*/ 0 w 25"/>
              <a:gd name="T5" fmla="*/ 11249 h 35"/>
              <a:gd name="T6" fmla="*/ 7620 w 25"/>
              <a:gd name="T7" fmla="*/ 0 h 35"/>
              <a:gd name="T8" fmla="*/ 8763 w 25"/>
              <a:gd name="T9" fmla="*/ 0 h 35"/>
              <a:gd name="T10" fmla="*/ 8763 w 25"/>
              <a:gd name="T11" fmla="*/ 1089 h 35"/>
              <a:gd name="T12" fmla="*/ 1143 w 25"/>
              <a:gd name="T13" fmla="*/ 11249 h 35"/>
              <a:gd name="T14" fmla="*/ 381 w 25"/>
              <a:gd name="T15" fmla="*/ 12337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35">
                <a:moveTo>
                  <a:pt x="1" y="34"/>
                </a:moveTo>
                <a:cubicBezTo>
                  <a:pt x="1" y="34"/>
                  <a:pt x="1" y="34"/>
                  <a:pt x="0" y="31"/>
                </a:cubicBezTo>
                <a:cubicBezTo>
                  <a:pt x="15" y="15"/>
                  <a:pt x="20" y="0"/>
                  <a:pt x="20" y="0"/>
                </a:cubicBezTo>
                <a:cubicBezTo>
                  <a:pt x="21" y="0"/>
                  <a:pt x="21" y="0"/>
                  <a:pt x="23" y="0"/>
                </a:cubicBezTo>
                <a:cubicBezTo>
                  <a:pt x="23" y="0"/>
                  <a:pt x="24" y="0"/>
                  <a:pt x="23" y="3"/>
                </a:cubicBezTo>
                <a:cubicBezTo>
                  <a:pt x="23" y="3"/>
                  <a:pt x="17" y="15"/>
                  <a:pt x="3" y="31"/>
                </a:cubicBezTo>
                <a:cubicBezTo>
                  <a:pt x="3" y="34"/>
                  <a:pt x="1" y="34"/>
                  <a:pt x="1" y="34"/>
                </a:cubicBezTo>
              </a:path>
            </a:pathLst>
          </a:custGeom>
          <a:solidFill>
            <a:srgbClr val="43A5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8" name="Freeform 3664">
            <a:extLst>
              <a:ext uri="{FF2B5EF4-FFF2-40B4-BE49-F238E27FC236}">
                <a16:creationId xmlns:a16="http://schemas.microsoft.com/office/drawing/2014/main" id="{5AC378EB-74FE-8541-ACC9-1D8DA28B4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3695700"/>
            <a:ext cx="60325" cy="65088"/>
          </a:xfrm>
          <a:custGeom>
            <a:avLst/>
            <a:gdLst>
              <a:gd name="T0" fmla="*/ 52694 w 166"/>
              <a:gd name="T1" fmla="*/ 64724 h 179"/>
              <a:gd name="T2" fmla="*/ 2180 w 166"/>
              <a:gd name="T3" fmla="*/ 0 h 179"/>
              <a:gd name="T4" fmla="*/ 59962 w 166"/>
              <a:gd name="T5" fmla="*/ 64724 h 179"/>
              <a:gd name="T6" fmla="*/ 52694 w 166"/>
              <a:gd name="T7" fmla="*/ 64724 h 1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6" h="179">
                <a:moveTo>
                  <a:pt x="145" y="178"/>
                </a:moveTo>
                <a:cubicBezTo>
                  <a:pt x="100" y="117"/>
                  <a:pt x="0" y="105"/>
                  <a:pt x="6" y="0"/>
                </a:cubicBezTo>
                <a:cubicBezTo>
                  <a:pt x="2" y="98"/>
                  <a:pt x="107" y="123"/>
                  <a:pt x="165" y="178"/>
                </a:cubicBezTo>
                <a:lnTo>
                  <a:pt x="145" y="178"/>
                </a:lnTo>
              </a:path>
            </a:pathLst>
          </a:custGeom>
          <a:solidFill>
            <a:srgbClr val="A287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9" name="Freeform 3665">
            <a:extLst>
              <a:ext uri="{FF2B5EF4-FFF2-40B4-BE49-F238E27FC236}">
                <a16:creationId xmlns:a16="http://schemas.microsoft.com/office/drawing/2014/main" id="{356A10C0-BC69-F242-A91B-277CB3621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3692525"/>
            <a:ext cx="61913" cy="69850"/>
          </a:xfrm>
          <a:custGeom>
            <a:avLst/>
            <a:gdLst>
              <a:gd name="T0" fmla="*/ 61549 w 170"/>
              <a:gd name="T1" fmla="*/ 69486 h 192"/>
              <a:gd name="T2" fmla="*/ 53172 w 170"/>
              <a:gd name="T3" fmla="*/ 69486 h 192"/>
              <a:gd name="T4" fmla="*/ 31685 w 170"/>
              <a:gd name="T5" fmla="*/ 50932 h 192"/>
              <a:gd name="T6" fmla="*/ 1821 w 170"/>
              <a:gd name="T7" fmla="*/ 3274 h 192"/>
              <a:gd name="T8" fmla="*/ 2549 w 170"/>
              <a:gd name="T9" fmla="*/ 0 h 192"/>
              <a:gd name="T10" fmla="*/ 3278 w 170"/>
              <a:gd name="T11" fmla="*/ 0 h 192"/>
              <a:gd name="T12" fmla="*/ 2914 w 170"/>
              <a:gd name="T13" fmla="*/ 3274 h 192"/>
              <a:gd name="T14" fmla="*/ 37876 w 170"/>
              <a:gd name="T15" fmla="*/ 53115 h 192"/>
              <a:gd name="T16" fmla="*/ 60456 w 170"/>
              <a:gd name="T17" fmla="*/ 68395 h 192"/>
              <a:gd name="T18" fmla="*/ 61549 w 170"/>
              <a:gd name="T19" fmla="*/ 69486 h 192"/>
              <a:gd name="T20" fmla="*/ 7284 w 170"/>
              <a:gd name="T21" fmla="*/ 26558 h 192"/>
              <a:gd name="T22" fmla="*/ 26586 w 170"/>
              <a:gd name="T23" fmla="*/ 46567 h 192"/>
              <a:gd name="T24" fmla="*/ 7284 w 170"/>
              <a:gd name="T25" fmla="*/ 26558 h 192"/>
              <a:gd name="T26" fmla="*/ 53172 w 170"/>
              <a:gd name="T27" fmla="*/ 68395 h 192"/>
              <a:gd name="T28" fmla="*/ 56450 w 170"/>
              <a:gd name="T29" fmla="*/ 68395 h 192"/>
              <a:gd name="T30" fmla="*/ 58271 w 170"/>
              <a:gd name="T31" fmla="*/ 68395 h 192"/>
              <a:gd name="T32" fmla="*/ 37512 w 170"/>
              <a:gd name="T33" fmla="*/ 54207 h 192"/>
              <a:gd name="T34" fmla="*/ 53172 w 170"/>
              <a:gd name="T35" fmla="*/ 68395 h 192"/>
              <a:gd name="T36" fmla="*/ 37148 w 170"/>
              <a:gd name="T37" fmla="*/ 54207 h 192"/>
              <a:gd name="T38" fmla="*/ 37512 w 170"/>
              <a:gd name="T39" fmla="*/ 54207 h 192"/>
              <a:gd name="T40" fmla="*/ 36784 w 170"/>
              <a:gd name="T41" fmla="*/ 53843 h 192"/>
              <a:gd name="T42" fmla="*/ 37148 w 170"/>
              <a:gd name="T43" fmla="*/ 54207 h 192"/>
              <a:gd name="T44" fmla="*/ 36055 w 170"/>
              <a:gd name="T45" fmla="*/ 53115 h 192"/>
              <a:gd name="T46" fmla="*/ 36784 w 170"/>
              <a:gd name="T47" fmla="*/ 53843 h 192"/>
              <a:gd name="T48" fmla="*/ 36055 w 170"/>
              <a:gd name="T49" fmla="*/ 53115 h 192"/>
              <a:gd name="T50" fmla="*/ 35327 w 170"/>
              <a:gd name="T51" fmla="*/ 52751 h 192"/>
              <a:gd name="T52" fmla="*/ 36055 w 170"/>
              <a:gd name="T53" fmla="*/ 53115 h 192"/>
              <a:gd name="T54" fmla="*/ 35327 w 170"/>
              <a:gd name="T55" fmla="*/ 52751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70" h="192">
                <a:moveTo>
                  <a:pt x="169" y="191"/>
                </a:moveTo>
                <a:lnTo>
                  <a:pt x="146" y="191"/>
                </a:lnTo>
                <a:cubicBezTo>
                  <a:pt x="129" y="170"/>
                  <a:pt x="106" y="155"/>
                  <a:pt x="87" y="140"/>
                </a:cubicBezTo>
                <a:cubicBezTo>
                  <a:pt x="43" y="112"/>
                  <a:pt x="0" y="79"/>
                  <a:pt x="5" y="9"/>
                </a:cubicBezTo>
                <a:cubicBezTo>
                  <a:pt x="5" y="6"/>
                  <a:pt x="5" y="3"/>
                  <a:pt x="7" y="0"/>
                </a:cubicBezTo>
                <a:lnTo>
                  <a:pt x="9" y="0"/>
                </a:lnTo>
                <a:cubicBezTo>
                  <a:pt x="9" y="3"/>
                  <a:pt x="8" y="6"/>
                  <a:pt x="8" y="9"/>
                </a:cubicBezTo>
                <a:cubicBezTo>
                  <a:pt x="3" y="79"/>
                  <a:pt x="54" y="112"/>
                  <a:pt x="104" y="146"/>
                </a:cubicBezTo>
                <a:cubicBezTo>
                  <a:pt x="123" y="158"/>
                  <a:pt x="146" y="173"/>
                  <a:pt x="166" y="188"/>
                </a:cubicBezTo>
                <a:lnTo>
                  <a:pt x="169" y="191"/>
                </a:lnTo>
                <a:close/>
                <a:moveTo>
                  <a:pt x="20" y="73"/>
                </a:moveTo>
                <a:cubicBezTo>
                  <a:pt x="31" y="96"/>
                  <a:pt x="51" y="112"/>
                  <a:pt x="73" y="128"/>
                </a:cubicBezTo>
                <a:cubicBezTo>
                  <a:pt x="52" y="112"/>
                  <a:pt x="32" y="96"/>
                  <a:pt x="20" y="73"/>
                </a:cubicBezTo>
                <a:close/>
                <a:moveTo>
                  <a:pt x="146" y="188"/>
                </a:moveTo>
                <a:lnTo>
                  <a:pt x="155" y="188"/>
                </a:lnTo>
                <a:lnTo>
                  <a:pt x="160" y="188"/>
                </a:lnTo>
                <a:cubicBezTo>
                  <a:pt x="141" y="173"/>
                  <a:pt x="123" y="161"/>
                  <a:pt x="103" y="149"/>
                </a:cubicBezTo>
                <a:cubicBezTo>
                  <a:pt x="119" y="161"/>
                  <a:pt x="134" y="174"/>
                  <a:pt x="146" y="188"/>
                </a:cubicBezTo>
                <a:close/>
                <a:moveTo>
                  <a:pt x="102" y="149"/>
                </a:moveTo>
                <a:cubicBezTo>
                  <a:pt x="102" y="149"/>
                  <a:pt x="102" y="149"/>
                  <a:pt x="103" y="149"/>
                </a:cubicBezTo>
                <a:cubicBezTo>
                  <a:pt x="102" y="149"/>
                  <a:pt x="102" y="148"/>
                  <a:pt x="101" y="148"/>
                </a:cubicBezTo>
                <a:cubicBezTo>
                  <a:pt x="102" y="148"/>
                  <a:pt x="102" y="148"/>
                  <a:pt x="102" y="149"/>
                </a:cubicBezTo>
                <a:close/>
                <a:moveTo>
                  <a:pt x="99" y="146"/>
                </a:moveTo>
                <a:cubicBezTo>
                  <a:pt x="100" y="147"/>
                  <a:pt x="101" y="147"/>
                  <a:pt x="101" y="148"/>
                </a:cubicBezTo>
                <a:cubicBezTo>
                  <a:pt x="101" y="147"/>
                  <a:pt x="100" y="146"/>
                  <a:pt x="99" y="146"/>
                </a:cubicBezTo>
                <a:close/>
                <a:moveTo>
                  <a:pt x="97" y="145"/>
                </a:moveTo>
                <a:cubicBezTo>
                  <a:pt x="98" y="145"/>
                  <a:pt x="98" y="145"/>
                  <a:pt x="99" y="146"/>
                </a:cubicBezTo>
                <a:cubicBezTo>
                  <a:pt x="98" y="145"/>
                  <a:pt x="98" y="145"/>
                  <a:pt x="97" y="145"/>
                </a:cubicBezTo>
                <a:close/>
              </a:path>
            </a:pathLst>
          </a:custGeom>
          <a:solidFill>
            <a:srgbClr val="7B67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0" name="Freeform 3666">
            <a:extLst>
              <a:ext uri="{FF2B5EF4-FFF2-40B4-BE49-F238E27FC236}">
                <a16:creationId xmlns:a16="http://schemas.microsoft.com/office/drawing/2014/main" id="{7D96DE81-D687-8847-B8F4-7D9327162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3681413"/>
            <a:ext cx="4762" cy="6350"/>
          </a:xfrm>
          <a:custGeom>
            <a:avLst/>
            <a:gdLst>
              <a:gd name="T0" fmla="*/ 4396 w 13"/>
              <a:gd name="T1" fmla="*/ 3572 h 16"/>
              <a:gd name="T2" fmla="*/ 2198 w 13"/>
              <a:gd name="T3" fmla="*/ 5953 h 16"/>
              <a:gd name="T4" fmla="*/ 0 w 13"/>
              <a:gd name="T5" fmla="*/ 3572 h 16"/>
              <a:gd name="T6" fmla="*/ 2198 w 13"/>
              <a:gd name="T7" fmla="*/ 0 h 16"/>
              <a:gd name="T8" fmla="*/ 4396 w 13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6">
                <a:moveTo>
                  <a:pt x="12" y="9"/>
                </a:moveTo>
                <a:cubicBezTo>
                  <a:pt x="12" y="12"/>
                  <a:pt x="9" y="15"/>
                  <a:pt x="6" y="15"/>
                </a:cubicBezTo>
                <a:cubicBezTo>
                  <a:pt x="3" y="15"/>
                  <a:pt x="0" y="12"/>
                  <a:pt x="0" y="9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9"/>
                </a:cubicBezTo>
              </a:path>
            </a:pathLst>
          </a:custGeom>
          <a:solidFill>
            <a:srgbClr val="9148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1" name="Freeform 3667">
            <a:extLst>
              <a:ext uri="{FF2B5EF4-FFF2-40B4-BE49-F238E27FC236}">
                <a16:creationId xmlns:a16="http://schemas.microsoft.com/office/drawing/2014/main" id="{5174BB9D-F671-5D42-9691-32515CC94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3681413"/>
            <a:ext cx="4762" cy="6350"/>
          </a:xfrm>
          <a:custGeom>
            <a:avLst/>
            <a:gdLst>
              <a:gd name="T0" fmla="*/ 2198 w 13"/>
              <a:gd name="T1" fmla="*/ 5953 h 16"/>
              <a:gd name="T2" fmla="*/ 0 w 13"/>
              <a:gd name="T3" fmla="*/ 3572 h 16"/>
              <a:gd name="T4" fmla="*/ 2198 w 13"/>
              <a:gd name="T5" fmla="*/ 0 h 16"/>
              <a:gd name="T6" fmla="*/ 4396 w 13"/>
              <a:gd name="T7" fmla="*/ 3572 h 16"/>
              <a:gd name="T8" fmla="*/ 2198 w 13"/>
              <a:gd name="T9" fmla="*/ 5953 h 16"/>
              <a:gd name="T10" fmla="*/ 2198 w 13"/>
              <a:gd name="T11" fmla="*/ 1191 h 16"/>
              <a:gd name="T12" fmla="*/ 733 w 13"/>
              <a:gd name="T13" fmla="*/ 3572 h 16"/>
              <a:gd name="T14" fmla="*/ 2198 w 13"/>
              <a:gd name="T15" fmla="*/ 4763 h 16"/>
              <a:gd name="T16" fmla="*/ 3663 w 13"/>
              <a:gd name="T17" fmla="*/ 3572 h 16"/>
              <a:gd name="T18" fmla="*/ 2198 w 13"/>
              <a:gd name="T19" fmla="*/ 1191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6">
                <a:moveTo>
                  <a:pt x="6" y="15"/>
                </a:moveTo>
                <a:cubicBezTo>
                  <a:pt x="3" y="15"/>
                  <a:pt x="0" y="12"/>
                  <a:pt x="0" y="9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9"/>
                </a:cubicBezTo>
                <a:cubicBezTo>
                  <a:pt x="12" y="12"/>
                  <a:pt x="9" y="15"/>
                  <a:pt x="6" y="15"/>
                </a:cubicBezTo>
                <a:close/>
                <a:moveTo>
                  <a:pt x="6" y="3"/>
                </a:moveTo>
                <a:cubicBezTo>
                  <a:pt x="4" y="3"/>
                  <a:pt x="2" y="6"/>
                  <a:pt x="2" y="9"/>
                </a:cubicBezTo>
                <a:cubicBezTo>
                  <a:pt x="2" y="12"/>
                  <a:pt x="4" y="12"/>
                  <a:pt x="6" y="12"/>
                </a:cubicBezTo>
                <a:cubicBezTo>
                  <a:pt x="8" y="12"/>
                  <a:pt x="10" y="12"/>
                  <a:pt x="10" y="9"/>
                </a:cubicBezTo>
                <a:cubicBezTo>
                  <a:pt x="10" y="6"/>
                  <a:pt x="8" y="3"/>
                  <a:pt x="6" y="3"/>
                </a:cubicBezTo>
                <a:close/>
              </a:path>
            </a:pathLst>
          </a:custGeom>
          <a:solidFill>
            <a:srgbClr val="6132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2" name="Freeform 3668">
            <a:extLst>
              <a:ext uri="{FF2B5EF4-FFF2-40B4-BE49-F238E27FC236}">
                <a16:creationId xmlns:a16="http://schemas.microsoft.com/office/drawing/2014/main" id="{35B54F54-1BDB-7D49-80A4-FE052D474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3692525"/>
            <a:ext cx="3175" cy="4763"/>
          </a:xfrm>
          <a:custGeom>
            <a:avLst/>
            <a:gdLst>
              <a:gd name="T0" fmla="*/ 2886 w 11"/>
              <a:gd name="T1" fmla="*/ 2198 h 13"/>
              <a:gd name="T2" fmla="*/ 1443 w 11"/>
              <a:gd name="T3" fmla="*/ 4397 h 13"/>
              <a:gd name="T4" fmla="*/ 0 w 11"/>
              <a:gd name="T5" fmla="*/ 2198 h 13"/>
              <a:gd name="T6" fmla="*/ 1443 w 11"/>
              <a:gd name="T7" fmla="*/ 0 h 13"/>
              <a:gd name="T8" fmla="*/ 2886 w 11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3">
                <a:moveTo>
                  <a:pt x="10" y="6"/>
                </a:moveTo>
                <a:cubicBezTo>
                  <a:pt x="10" y="9"/>
                  <a:pt x="8" y="12"/>
                  <a:pt x="5" y="12"/>
                </a:cubicBezTo>
                <a:cubicBezTo>
                  <a:pt x="2" y="12"/>
                  <a:pt x="0" y="9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8" y="0"/>
                  <a:pt x="10" y="3"/>
                  <a:pt x="10" y="6"/>
                </a:cubicBezTo>
              </a:path>
            </a:pathLst>
          </a:custGeom>
          <a:solidFill>
            <a:srgbClr val="9148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3" name="Freeform 3669">
            <a:extLst>
              <a:ext uri="{FF2B5EF4-FFF2-40B4-BE49-F238E27FC236}">
                <a16:creationId xmlns:a16="http://schemas.microsoft.com/office/drawing/2014/main" id="{9C04D2B9-6596-8F4C-99C0-825CD7319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3692525"/>
            <a:ext cx="4763" cy="4763"/>
          </a:xfrm>
          <a:custGeom>
            <a:avLst/>
            <a:gdLst>
              <a:gd name="T0" fmla="*/ 0 w 12"/>
              <a:gd name="T1" fmla="*/ 2198 h 13"/>
              <a:gd name="T2" fmla="*/ 2382 w 12"/>
              <a:gd name="T3" fmla="*/ 0 h 13"/>
              <a:gd name="T4" fmla="*/ 4366 w 12"/>
              <a:gd name="T5" fmla="*/ 2198 h 13"/>
              <a:gd name="T6" fmla="*/ 2382 w 12"/>
              <a:gd name="T7" fmla="*/ 1099 h 13"/>
              <a:gd name="T8" fmla="*/ 397 w 12"/>
              <a:gd name="T9" fmla="*/ 2198 h 13"/>
              <a:gd name="T10" fmla="*/ 2382 w 12"/>
              <a:gd name="T11" fmla="*/ 4397 h 13"/>
              <a:gd name="T12" fmla="*/ 0 w 12"/>
              <a:gd name="T13" fmla="*/ 2198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3">
                <a:moveTo>
                  <a:pt x="0" y="6"/>
                </a:moveTo>
                <a:cubicBezTo>
                  <a:pt x="0" y="3"/>
                  <a:pt x="1" y="0"/>
                  <a:pt x="6" y="0"/>
                </a:cubicBezTo>
                <a:cubicBezTo>
                  <a:pt x="9" y="0"/>
                  <a:pt x="11" y="3"/>
                  <a:pt x="11" y="6"/>
                </a:cubicBezTo>
                <a:cubicBezTo>
                  <a:pt x="11" y="3"/>
                  <a:pt x="9" y="3"/>
                  <a:pt x="6" y="3"/>
                </a:cubicBezTo>
                <a:cubicBezTo>
                  <a:pt x="3" y="3"/>
                  <a:pt x="1" y="3"/>
                  <a:pt x="1" y="6"/>
                </a:cubicBezTo>
                <a:cubicBezTo>
                  <a:pt x="1" y="9"/>
                  <a:pt x="3" y="12"/>
                  <a:pt x="6" y="12"/>
                </a:cubicBezTo>
                <a:cubicBezTo>
                  <a:pt x="1" y="12"/>
                  <a:pt x="0" y="9"/>
                  <a:pt x="0" y="6"/>
                </a:cubicBezTo>
              </a:path>
            </a:pathLst>
          </a:custGeom>
          <a:solidFill>
            <a:srgbClr val="6132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4" name="Freeform 3670">
            <a:extLst>
              <a:ext uri="{FF2B5EF4-FFF2-40B4-BE49-F238E27FC236}">
                <a16:creationId xmlns:a16="http://schemas.microsoft.com/office/drawing/2014/main" id="{E09F9985-1463-774B-9107-64A273B7D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5725" y="3709988"/>
            <a:ext cx="3175" cy="3175"/>
          </a:xfrm>
          <a:custGeom>
            <a:avLst/>
            <a:gdLst>
              <a:gd name="T0" fmla="*/ 2858 w 10"/>
              <a:gd name="T1" fmla="*/ 2020 h 11"/>
              <a:gd name="T2" fmla="*/ 1270 w 10"/>
              <a:gd name="T3" fmla="*/ 2886 h 11"/>
              <a:gd name="T4" fmla="*/ 0 w 10"/>
              <a:gd name="T5" fmla="*/ 2020 h 11"/>
              <a:gd name="T6" fmla="*/ 1270 w 10"/>
              <a:gd name="T7" fmla="*/ 0 h 11"/>
              <a:gd name="T8" fmla="*/ 2858 w 10"/>
              <a:gd name="T9" fmla="*/ 202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1">
                <a:moveTo>
                  <a:pt x="9" y="7"/>
                </a:moveTo>
                <a:cubicBezTo>
                  <a:pt x="9" y="10"/>
                  <a:pt x="6" y="10"/>
                  <a:pt x="4" y="10"/>
                </a:cubicBezTo>
                <a:cubicBezTo>
                  <a:pt x="2" y="10"/>
                  <a:pt x="0" y="10"/>
                  <a:pt x="0" y="7"/>
                </a:cubicBezTo>
                <a:cubicBezTo>
                  <a:pt x="0" y="3"/>
                  <a:pt x="2" y="0"/>
                  <a:pt x="4" y="0"/>
                </a:cubicBezTo>
                <a:cubicBezTo>
                  <a:pt x="6" y="0"/>
                  <a:pt x="9" y="3"/>
                  <a:pt x="9" y="7"/>
                </a:cubicBezTo>
              </a:path>
            </a:pathLst>
          </a:custGeom>
          <a:solidFill>
            <a:srgbClr val="9148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5" name="Freeform 3671">
            <a:extLst>
              <a:ext uri="{FF2B5EF4-FFF2-40B4-BE49-F238E27FC236}">
                <a16:creationId xmlns:a16="http://schemas.microsoft.com/office/drawing/2014/main" id="{C372FB71-AD4B-F54F-BAA5-5C3CCB3F5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5725" y="3709988"/>
            <a:ext cx="4763" cy="3175"/>
          </a:xfrm>
          <a:custGeom>
            <a:avLst/>
            <a:gdLst>
              <a:gd name="T0" fmla="*/ 1588 w 12"/>
              <a:gd name="T1" fmla="*/ 2886 h 11"/>
              <a:gd name="T2" fmla="*/ 0 w 12"/>
              <a:gd name="T3" fmla="*/ 2020 h 11"/>
              <a:gd name="T4" fmla="*/ 1588 w 12"/>
              <a:gd name="T5" fmla="*/ 0 h 11"/>
              <a:gd name="T6" fmla="*/ 794 w 12"/>
              <a:gd name="T7" fmla="*/ 2020 h 11"/>
              <a:gd name="T8" fmla="*/ 1588 w 12"/>
              <a:gd name="T9" fmla="*/ 2886 h 11"/>
              <a:gd name="T10" fmla="*/ 3175 w 12"/>
              <a:gd name="T11" fmla="*/ 2020 h 11"/>
              <a:gd name="T12" fmla="*/ 1588 w 12"/>
              <a:gd name="T13" fmla="*/ 0 h 11"/>
              <a:gd name="T14" fmla="*/ 4366 w 12"/>
              <a:gd name="T15" fmla="*/ 2020 h 11"/>
              <a:gd name="T16" fmla="*/ 1588 w 12"/>
              <a:gd name="T17" fmla="*/ 2886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1">
                <a:moveTo>
                  <a:pt x="4" y="10"/>
                </a:moveTo>
                <a:cubicBezTo>
                  <a:pt x="2" y="10"/>
                  <a:pt x="0" y="10"/>
                  <a:pt x="0" y="7"/>
                </a:cubicBezTo>
                <a:cubicBezTo>
                  <a:pt x="0" y="3"/>
                  <a:pt x="2" y="0"/>
                  <a:pt x="4" y="0"/>
                </a:cubicBezTo>
                <a:cubicBezTo>
                  <a:pt x="4" y="0"/>
                  <a:pt x="2" y="3"/>
                  <a:pt x="2" y="7"/>
                </a:cubicBezTo>
                <a:cubicBezTo>
                  <a:pt x="2" y="10"/>
                  <a:pt x="4" y="10"/>
                  <a:pt x="4" y="10"/>
                </a:cubicBezTo>
                <a:cubicBezTo>
                  <a:pt x="6" y="10"/>
                  <a:pt x="8" y="10"/>
                  <a:pt x="8" y="7"/>
                </a:cubicBezTo>
                <a:cubicBezTo>
                  <a:pt x="8" y="3"/>
                  <a:pt x="6" y="0"/>
                  <a:pt x="4" y="0"/>
                </a:cubicBezTo>
                <a:cubicBezTo>
                  <a:pt x="6" y="0"/>
                  <a:pt x="11" y="3"/>
                  <a:pt x="11" y="7"/>
                </a:cubicBezTo>
                <a:cubicBezTo>
                  <a:pt x="11" y="10"/>
                  <a:pt x="6" y="10"/>
                  <a:pt x="4" y="10"/>
                </a:cubicBezTo>
              </a:path>
            </a:pathLst>
          </a:custGeom>
          <a:solidFill>
            <a:srgbClr val="6132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6" name="Freeform 3672">
            <a:extLst>
              <a:ext uri="{FF2B5EF4-FFF2-40B4-BE49-F238E27FC236}">
                <a16:creationId xmlns:a16="http://schemas.microsoft.com/office/drawing/2014/main" id="{C1F99BF0-4BF2-934A-99F2-487E7B451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729038"/>
            <a:ext cx="3175" cy="3175"/>
          </a:xfrm>
          <a:custGeom>
            <a:avLst/>
            <a:gdLst>
              <a:gd name="T0" fmla="*/ 2858 w 10"/>
              <a:gd name="T1" fmla="*/ 1905 h 10"/>
              <a:gd name="T2" fmla="*/ 1588 w 10"/>
              <a:gd name="T3" fmla="*/ 2858 h 10"/>
              <a:gd name="T4" fmla="*/ 0 w 10"/>
              <a:gd name="T5" fmla="*/ 1905 h 10"/>
              <a:gd name="T6" fmla="*/ 1588 w 10"/>
              <a:gd name="T7" fmla="*/ 0 h 10"/>
              <a:gd name="T8" fmla="*/ 2858 w 10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6"/>
                </a:moveTo>
                <a:cubicBezTo>
                  <a:pt x="9" y="9"/>
                  <a:pt x="9" y="9"/>
                  <a:pt x="5" y="9"/>
                </a:cubicBezTo>
                <a:cubicBezTo>
                  <a:pt x="1" y="9"/>
                  <a:pt x="0" y="9"/>
                  <a:pt x="0" y="6"/>
                </a:cubicBezTo>
                <a:cubicBezTo>
                  <a:pt x="0" y="3"/>
                  <a:pt x="1" y="0"/>
                  <a:pt x="5" y="0"/>
                </a:cubicBezTo>
                <a:cubicBezTo>
                  <a:pt x="9" y="0"/>
                  <a:pt x="9" y="3"/>
                  <a:pt x="9" y="6"/>
                </a:cubicBezTo>
              </a:path>
            </a:pathLst>
          </a:custGeom>
          <a:solidFill>
            <a:srgbClr val="9148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7" name="Freeform 3673">
            <a:extLst>
              <a:ext uri="{FF2B5EF4-FFF2-40B4-BE49-F238E27FC236}">
                <a16:creationId xmlns:a16="http://schemas.microsoft.com/office/drawing/2014/main" id="{F7FEFAA4-8464-0E41-BE74-851B04BEE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729038"/>
            <a:ext cx="3175" cy="4762"/>
          </a:xfrm>
          <a:custGeom>
            <a:avLst/>
            <a:gdLst>
              <a:gd name="T0" fmla="*/ 1588 w 10"/>
              <a:gd name="T1" fmla="*/ 4396 h 13"/>
              <a:gd name="T2" fmla="*/ 0 w 10"/>
              <a:gd name="T3" fmla="*/ 2198 h 13"/>
              <a:gd name="T4" fmla="*/ 1588 w 10"/>
              <a:gd name="T5" fmla="*/ 0 h 13"/>
              <a:gd name="T6" fmla="*/ 0 w 10"/>
              <a:gd name="T7" fmla="*/ 2198 h 13"/>
              <a:gd name="T8" fmla="*/ 1588 w 10"/>
              <a:gd name="T9" fmla="*/ 3297 h 13"/>
              <a:gd name="T10" fmla="*/ 2858 w 10"/>
              <a:gd name="T11" fmla="*/ 2198 h 13"/>
              <a:gd name="T12" fmla="*/ 1588 w 10"/>
              <a:gd name="T13" fmla="*/ 4396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3">
                <a:moveTo>
                  <a:pt x="5" y="12"/>
                </a:moveTo>
                <a:cubicBezTo>
                  <a:pt x="1" y="12"/>
                  <a:pt x="0" y="9"/>
                  <a:pt x="0" y="6"/>
                </a:cubicBezTo>
                <a:cubicBezTo>
                  <a:pt x="0" y="3"/>
                  <a:pt x="1" y="0"/>
                  <a:pt x="5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"/>
                  <a:pt x="3" y="9"/>
                  <a:pt x="5" y="9"/>
                </a:cubicBezTo>
                <a:cubicBezTo>
                  <a:pt x="9" y="9"/>
                  <a:pt x="9" y="9"/>
                  <a:pt x="9" y="6"/>
                </a:cubicBezTo>
                <a:cubicBezTo>
                  <a:pt x="9" y="9"/>
                  <a:pt x="9" y="12"/>
                  <a:pt x="5" y="12"/>
                </a:cubicBezTo>
              </a:path>
            </a:pathLst>
          </a:custGeom>
          <a:solidFill>
            <a:srgbClr val="6132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8" name="Freeform 3674">
            <a:extLst>
              <a:ext uri="{FF2B5EF4-FFF2-40B4-BE49-F238E27FC236}">
                <a16:creationId xmlns:a16="http://schemas.microsoft.com/office/drawing/2014/main" id="{988C8C8B-541D-ED43-A348-E2CB9CA23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3733800"/>
            <a:ext cx="3175" cy="3175"/>
          </a:xfrm>
          <a:custGeom>
            <a:avLst/>
            <a:gdLst>
              <a:gd name="T0" fmla="*/ 2778 w 8"/>
              <a:gd name="T1" fmla="*/ 1732 h 11"/>
              <a:gd name="T2" fmla="*/ 1191 w 8"/>
              <a:gd name="T3" fmla="*/ 2886 h 11"/>
              <a:gd name="T4" fmla="*/ 0 w 8"/>
              <a:gd name="T5" fmla="*/ 1732 h 11"/>
              <a:gd name="T6" fmla="*/ 1191 w 8"/>
              <a:gd name="T7" fmla="*/ 0 h 11"/>
              <a:gd name="T8" fmla="*/ 2778 w 8"/>
              <a:gd name="T9" fmla="*/ 1732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1">
                <a:moveTo>
                  <a:pt x="7" y="6"/>
                </a:moveTo>
                <a:cubicBezTo>
                  <a:pt x="7" y="6"/>
                  <a:pt x="6" y="10"/>
                  <a:pt x="3" y="10"/>
                </a:cubicBezTo>
                <a:cubicBezTo>
                  <a:pt x="0" y="10"/>
                  <a:pt x="0" y="6"/>
                  <a:pt x="0" y="6"/>
                </a:cubicBezTo>
                <a:cubicBezTo>
                  <a:pt x="0" y="3"/>
                  <a:pt x="0" y="0"/>
                  <a:pt x="3" y="0"/>
                </a:cubicBezTo>
                <a:cubicBezTo>
                  <a:pt x="6" y="0"/>
                  <a:pt x="7" y="3"/>
                  <a:pt x="7" y="6"/>
                </a:cubicBezTo>
              </a:path>
            </a:pathLst>
          </a:custGeom>
          <a:solidFill>
            <a:srgbClr val="9148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9" name="Freeform 3675">
            <a:extLst>
              <a:ext uri="{FF2B5EF4-FFF2-40B4-BE49-F238E27FC236}">
                <a16:creationId xmlns:a16="http://schemas.microsoft.com/office/drawing/2014/main" id="{FD6C0A9E-19E6-3847-9460-E7B70371A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733800"/>
            <a:ext cx="4763" cy="3175"/>
          </a:xfrm>
          <a:custGeom>
            <a:avLst/>
            <a:gdLst>
              <a:gd name="T0" fmla="*/ 0 w 13"/>
              <a:gd name="T1" fmla="*/ 1732 h 11"/>
              <a:gd name="T2" fmla="*/ 2198 w 13"/>
              <a:gd name="T3" fmla="*/ 0 h 11"/>
              <a:gd name="T4" fmla="*/ 4397 w 13"/>
              <a:gd name="T5" fmla="*/ 1732 h 11"/>
              <a:gd name="T6" fmla="*/ 2198 w 13"/>
              <a:gd name="T7" fmla="*/ 2886 h 11"/>
              <a:gd name="T8" fmla="*/ 3664 w 13"/>
              <a:gd name="T9" fmla="*/ 1732 h 11"/>
              <a:gd name="T10" fmla="*/ 2198 w 13"/>
              <a:gd name="T11" fmla="*/ 0 h 11"/>
              <a:gd name="T12" fmla="*/ 1099 w 13"/>
              <a:gd name="T13" fmla="*/ 1732 h 11"/>
              <a:gd name="T14" fmla="*/ 2198 w 13"/>
              <a:gd name="T15" fmla="*/ 2886 h 11"/>
              <a:gd name="T16" fmla="*/ 0 w 13"/>
              <a:gd name="T17" fmla="*/ 1732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1">
                <a:moveTo>
                  <a:pt x="0" y="6"/>
                </a:moveTo>
                <a:cubicBezTo>
                  <a:pt x="0" y="0"/>
                  <a:pt x="3" y="0"/>
                  <a:pt x="6" y="0"/>
                </a:cubicBezTo>
                <a:cubicBezTo>
                  <a:pt x="10" y="0"/>
                  <a:pt x="12" y="0"/>
                  <a:pt x="12" y="6"/>
                </a:cubicBezTo>
                <a:cubicBezTo>
                  <a:pt x="12" y="10"/>
                  <a:pt x="10" y="10"/>
                  <a:pt x="6" y="10"/>
                </a:cubicBezTo>
                <a:cubicBezTo>
                  <a:pt x="8" y="10"/>
                  <a:pt x="10" y="6"/>
                  <a:pt x="10" y="6"/>
                </a:cubicBezTo>
                <a:cubicBezTo>
                  <a:pt x="10" y="3"/>
                  <a:pt x="8" y="0"/>
                  <a:pt x="6" y="0"/>
                </a:cubicBezTo>
                <a:cubicBezTo>
                  <a:pt x="3" y="0"/>
                  <a:pt x="3" y="3"/>
                  <a:pt x="3" y="6"/>
                </a:cubicBezTo>
                <a:cubicBezTo>
                  <a:pt x="3" y="6"/>
                  <a:pt x="3" y="10"/>
                  <a:pt x="6" y="10"/>
                </a:cubicBezTo>
                <a:cubicBezTo>
                  <a:pt x="3" y="10"/>
                  <a:pt x="0" y="10"/>
                  <a:pt x="0" y="6"/>
                </a:cubicBezTo>
              </a:path>
            </a:pathLst>
          </a:custGeom>
          <a:solidFill>
            <a:srgbClr val="6132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0" name="Freeform 3676">
            <a:extLst>
              <a:ext uri="{FF2B5EF4-FFF2-40B4-BE49-F238E27FC236}">
                <a16:creationId xmlns:a16="http://schemas.microsoft.com/office/drawing/2014/main" id="{98CA00E0-3968-4F44-AD8B-AF20FFEBC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3748088"/>
            <a:ext cx="9525" cy="4762"/>
          </a:xfrm>
          <a:custGeom>
            <a:avLst/>
            <a:gdLst>
              <a:gd name="T0" fmla="*/ 9172 w 27"/>
              <a:gd name="T1" fmla="*/ 4396 h 13"/>
              <a:gd name="T2" fmla="*/ 0 w 27"/>
              <a:gd name="T3" fmla="*/ 4396 h 13"/>
              <a:gd name="T4" fmla="*/ 0 w 27"/>
              <a:gd name="T5" fmla="*/ 0 h 13"/>
              <a:gd name="T6" fmla="*/ 7056 w 27"/>
              <a:gd name="T7" fmla="*/ 1099 h 13"/>
              <a:gd name="T8" fmla="*/ 9172 w 27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13">
                <a:moveTo>
                  <a:pt x="26" y="12"/>
                </a:moveTo>
                <a:cubicBezTo>
                  <a:pt x="17" y="12"/>
                  <a:pt x="9" y="12"/>
                  <a:pt x="0" y="12"/>
                </a:cubicBezTo>
                <a:cubicBezTo>
                  <a:pt x="0" y="9"/>
                  <a:pt x="0" y="6"/>
                  <a:pt x="0" y="0"/>
                </a:cubicBezTo>
                <a:cubicBezTo>
                  <a:pt x="8" y="3"/>
                  <a:pt x="12" y="3"/>
                  <a:pt x="20" y="3"/>
                </a:cubicBezTo>
                <a:cubicBezTo>
                  <a:pt x="20" y="9"/>
                  <a:pt x="23" y="9"/>
                  <a:pt x="26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1" name="Freeform 3677">
            <a:extLst>
              <a:ext uri="{FF2B5EF4-FFF2-40B4-BE49-F238E27FC236}">
                <a16:creationId xmlns:a16="http://schemas.microsoft.com/office/drawing/2014/main" id="{E0434AF2-3746-D64F-9FEA-1FB2D0501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3748088"/>
            <a:ext cx="11112" cy="4762"/>
          </a:xfrm>
          <a:custGeom>
            <a:avLst/>
            <a:gdLst>
              <a:gd name="T0" fmla="*/ 0 w 30"/>
              <a:gd name="T1" fmla="*/ 4396 h 13"/>
              <a:gd name="T2" fmla="*/ 1111 w 30"/>
              <a:gd name="T3" fmla="*/ 0 h 13"/>
              <a:gd name="T4" fmla="*/ 5186 w 30"/>
              <a:gd name="T5" fmla="*/ 1099 h 13"/>
              <a:gd name="T6" fmla="*/ 1111 w 30"/>
              <a:gd name="T7" fmla="*/ 1099 h 13"/>
              <a:gd name="T8" fmla="*/ 1111 w 30"/>
              <a:gd name="T9" fmla="*/ 4396 h 13"/>
              <a:gd name="T10" fmla="*/ 9630 w 30"/>
              <a:gd name="T11" fmla="*/ 3297 h 13"/>
              <a:gd name="T12" fmla="*/ 10742 w 30"/>
              <a:gd name="T13" fmla="*/ 4396 h 13"/>
              <a:gd name="T14" fmla="*/ 1111 w 30"/>
              <a:gd name="T15" fmla="*/ 4396 h 13"/>
              <a:gd name="T16" fmla="*/ 0 w 30"/>
              <a:gd name="T17" fmla="*/ 4396 h 13"/>
              <a:gd name="T18" fmla="*/ 8519 w 30"/>
              <a:gd name="T19" fmla="*/ 1099 h 13"/>
              <a:gd name="T20" fmla="*/ 9630 w 30"/>
              <a:gd name="T21" fmla="*/ 3297 h 13"/>
              <a:gd name="T22" fmla="*/ 7778 w 30"/>
              <a:gd name="T23" fmla="*/ 1099 h 13"/>
              <a:gd name="T24" fmla="*/ 8519 w 30"/>
              <a:gd name="T25" fmla="*/ 1099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0" h="13">
                <a:moveTo>
                  <a:pt x="0" y="12"/>
                </a:moveTo>
                <a:lnTo>
                  <a:pt x="3" y="0"/>
                </a:lnTo>
                <a:lnTo>
                  <a:pt x="14" y="3"/>
                </a:lnTo>
                <a:lnTo>
                  <a:pt x="3" y="3"/>
                </a:lnTo>
                <a:lnTo>
                  <a:pt x="3" y="12"/>
                </a:lnTo>
                <a:lnTo>
                  <a:pt x="26" y="9"/>
                </a:lnTo>
                <a:lnTo>
                  <a:pt x="29" y="12"/>
                </a:lnTo>
                <a:lnTo>
                  <a:pt x="3" y="12"/>
                </a:lnTo>
                <a:lnTo>
                  <a:pt x="0" y="12"/>
                </a:lnTo>
                <a:close/>
                <a:moveTo>
                  <a:pt x="23" y="3"/>
                </a:moveTo>
                <a:lnTo>
                  <a:pt x="26" y="9"/>
                </a:lnTo>
                <a:cubicBezTo>
                  <a:pt x="24" y="9"/>
                  <a:pt x="22" y="8"/>
                  <a:pt x="21" y="3"/>
                </a:cubicBezTo>
                <a:lnTo>
                  <a:pt x="23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2" name="Freeform 3678">
            <a:extLst>
              <a:ext uri="{FF2B5EF4-FFF2-40B4-BE49-F238E27FC236}">
                <a16:creationId xmlns:a16="http://schemas.microsoft.com/office/drawing/2014/main" id="{C6C467D7-954F-D145-B99D-061FA1767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3500" y="3740150"/>
            <a:ext cx="69850" cy="14288"/>
          </a:xfrm>
          <a:custGeom>
            <a:avLst/>
            <a:gdLst>
              <a:gd name="T0" fmla="*/ 728 w 192"/>
              <a:gd name="T1" fmla="*/ 7501 h 40"/>
              <a:gd name="T2" fmla="*/ 13461 w 192"/>
              <a:gd name="T3" fmla="*/ 9644 h 40"/>
              <a:gd name="T4" fmla="*/ 11642 w 192"/>
              <a:gd name="T5" fmla="*/ 12502 h 40"/>
              <a:gd name="T6" fmla="*/ 11278 w 192"/>
              <a:gd name="T7" fmla="*/ 12859 h 40"/>
              <a:gd name="T8" fmla="*/ 6185 w 192"/>
              <a:gd name="T9" fmla="*/ 11788 h 40"/>
              <a:gd name="T10" fmla="*/ 0 w 192"/>
              <a:gd name="T11" fmla="*/ 13931 h 40"/>
              <a:gd name="T12" fmla="*/ 4366 w 192"/>
              <a:gd name="T13" fmla="*/ 10716 h 40"/>
              <a:gd name="T14" fmla="*/ 728 w 192"/>
              <a:gd name="T15" fmla="*/ 7501 h 40"/>
              <a:gd name="T16" fmla="*/ 14916 w 192"/>
              <a:gd name="T17" fmla="*/ 4286 h 40"/>
              <a:gd name="T18" fmla="*/ 31651 w 192"/>
              <a:gd name="T19" fmla="*/ 3215 h 40"/>
              <a:gd name="T20" fmla="*/ 31651 w 192"/>
              <a:gd name="T21" fmla="*/ 7501 h 40"/>
              <a:gd name="T22" fmla="*/ 30196 w 192"/>
              <a:gd name="T23" fmla="*/ 10002 h 40"/>
              <a:gd name="T24" fmla="*/ 29468 w 192"/>
              <a:gd name="T25" fmla="*/ 10716 h 40"/>
              <a:gd name="T26" fmla="*/ 17826 w 192"/>
              <a:gd name="T27" fmla="*/ 11788 h 40"/>
              <a:gd name="T28" fmla="*/ 17463 w 192"/>
              <a:gd name="T29" fmla="*/ 11788 h 40"/>
              <a:gd name="T30" fmla="*/ 14916 w 192"/>
              <a:gd name="T31" fmla="*/ 4286 h 40"/>
              <a:gd name="T32" fmla="*/ 40382 w 192"/>
              <a:gd name="T33" fmla="*/ 8573 h 40"/>
              <a:gd name="T34" fmla="*/ 37108 w 192"/>
              <a:gd name="T35" fmla="*/ 5358 h 40"/>
              <a:gd name="T36" fmla="*/ 46567 w 192"/>
              <a:gd name="T37" fmla="*/ 0 h 40"/>
              <a:gd name="T38" fmla="*/ 64029 w 192"/>
              <a:gd name="T39" fmla="*/ 1072 h 40"/>
              <a:gd name="T40" fmla="*/ 65121 w 192"/>
              <a:gd name="T41" fmla="*/ 9644 h 40"/>
              <a:gd name="T42" fmla="*/ 42929 w 192"/>
              <a:gd name="T43" fmla="*/ 10002 h 40"/>
              <a:gd name="T44" fmla="*/ 40382 w 192"/>
              <a:gd name="T45" fmla="*/ 8573 h 4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40">
                <a:moveTo>
                  <a:pt x="2" y="21"/>
                </a:moveTo>
                <a:cubicBezTo>
                  <a:pt x="12" y="21"/>
                  <a:pt x="29" y="18"/>
                  <a:pt x="37" y="27"/>
                </a:cubicBezTo>
                <a:cubicBezTo>
                  <a:pt x="39" y="29"/>
                  <a:pt x="37" y="32"/>
                  <a:pt x="32" y="35"/>
                </a:cubicBezTo>
                <a:lnTo>
                  <a:pt x="31" y="36"/>
                </a:lnTo>
                <a:cubicBezTo>
                  <a:pt x="29" y="36"/>
                  <a:pt x="17" y="33"/>
                  <a:pt x="17" y="33"/>
                </a:cubicBezTo>
                <a:cubicBezTo>
                  <a:pt x="11" y="36"/>
                  <a:pt x="6" y="39"/>
                  <a:pt x="0" y="39"/>
                </a:cubicBezTo>
                <a:cubicBezTo>
                  <a:pt x="5" y="36"/>
                  <a:pt x="8" y="30"/>
                  <a:pt x="12" y="30"/>
                </a:cubicBezTo>
                <a:cubicBezTo>
                  <a:pt x="9" y="24"/>
                  <a:pt x="6" y="21"/>
                  <a:pt x="2" y="21"/>
                </a:cubicBezTo>
                <a:close/>
                <a:moveTo>
                  <a:pt x="41" y="12"/>
                </a:moveTo>
                <a:cubicBezTo>
                  <a:pt x="56" y="6"/>
                  <a:pt x="84" y="6"/>
                  <a:pt x="87" y="9"/>
                </a:cubicBezTo>
                <a:cubicBezTo>
                  <a:pt x="90" y="15"/>
                  <a:pt x="87" y="18"/>
                  <a:pt x="87" y="21"/>
                </a:cubicBezTo>
                <a:cubicBezTo>
                  <a:pt x="86" y="22"/>
                  <a:pt x="84" y="25"/>
                  <a:pt x="83" y="28"/>
                </a:cubicBezTo>
                <a:cubicBezTo>
                  <a:pt x="82" y="28"/>
                  <a:pt x="82" y="29"/>
                  <a:pt x="81" y="30"/>
                </a:cubicBezTo>
                <a:cubicBezTo>
                  <a:pt x="70" y="27"/>
                  <a:pt x="60" y="36"/>
                  <a:pt x="49" y="33"/>
                </a:cubicBezTo>
                <a:lnTo>
                  <a:pt x="48" y="33"/>
                </a:lnTo>
                <a:cubicBezTo>
                  <a:pt x="44" y="27"/>
                  <a:pt x="38" y="22"/>
                  <a:pt x="41" y="12"/>
                </a:cubicBezTo>
                <a:close/>
                <a:moveTo>
                  <a:pt x="111" y="24"/>
                </a:moveTo>
                <a:cubicBezTo>
                  <a:pt x="111" y="21"/>
                  <a:pt x="102" y="21"/>
                  <a:pt x="102" y="15"/>
                </a:cubicBezTo>
                <a:cubicBezTo>
                  <a:pt x="103" y="0"/>
                  <a:pt x="125" y="3"/>
                  <a:pt x="128" y="0"/>
                </a:cubicBezTo>
                <a:cubicBezTo>
                  <a:pt x="144" y="3"/>
                  <a:pt x="161" y="3"/>
                  <a:pt x="176" y="3"/>
                </a:cubicBezTo>
                <a:cubicBezTo>
                  <a:pt x="187" y="3"/>
                  <a:pt x="191" y="21"/>
                  <a:pt x="179" y="27"/>
                </a:cubicBezTo>
                <a:cubicBezTo>
                  <a:pt x="168" y="29"/>
                  <a:pt x="134" y="21"/>
                  <a:pt x="118" y="28"/>
                </a:cubicBezTo>
                <a:cubicBezTo>
                  <a:pt x="116" y="27"/>
                  <a:pt x="114" y="25"/>
                  <a:pt x="111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3" name="Freeform 3679">
            <a:extLst>
              <a:ext uri="{FF2B5EF4-FFF2-40B4-BE49-F238E27FC236}">
                <a16:creationId xmlns:a16="http://schemas.microsoft.com/office/drawing/2014/main" id="{1488F1BA-69C9-8D48-A69D-6B837C326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3500" y="3740150"/>
            <a:ext cx="68263" cy="20638"/>
          </a:xfrm>
          <a:custGeom>
            <a:avLst/>
            <a:gdLst>
              <a:gd name="T0" fmla="*/ 6108 w 190"/>
              <a:gd name="T1" fmla="*/ 18147 h 58"/>
              <a:gd name="T2" fmla="*/ 6467 w 190"/>
              <a:gd name="T3" fmla="*/ 18147 h 58"/>
              <a:gd name="T4" fmla="*/ 17605 w 190"/>
              <a:gd name="T5" fmla="*/ 13877 h 58"/>
              <a:gd name="T6" fmla="*/ 17605 w 190"/>
              <a:gd name="T7" fmla="*/ 11742 h 58"/>
              <a:gd name="T8" fmla="*/ 10060 w 190"/>
              <a:gd name="T9" fmla="*/ 13877 h 58"/>
              <a:gd name="T10" fmla="*/ 6108 w 190"/>
              <a:gd name="T11" fmla="*/ 12810 h 58"/>
              <a:gd name="T12" fmla="*/ 6108 w 190"/>
              <a:gd name="T13" fmla="*/ 11742 h 58"/>
              <a:gd name="T14" fmla="*/ 11497 w 190"/>
              <a:gd name="T15" fmla="*/ 11742 h 58"/>
              <a:gd name="T16" fmla="*/ 5030 w 190"/>
              <a:gd name="T17" fmla="*/ 7472 h 58"/>
              <a:gd name="T18" fmla="*/ 13293 w 190"/>
              <a:gd name="T19" fmla="*/ 9607 h 58"/>
              <a:gd name="T20" fmla="*/ 17605 w 190"/>
              <a:gd name="T21" fmla="*/ 11742 h 58"/>
              <a:gd name="T22" fmla="*/ 14371 w 190"/>
              <a:gd name="T23" fmla="*/ 4270 h 58"/>
              <a:gd name="T24" fmla="*/ 31257 w 190"/>
              <a:gd name="T25" fmla="*/ 3202 h 58"/>
              <a:gd name="T26" fmla="*/ 14730 w 190"/>
              <a:gd name="T27" fmla="*/ 4270 h 58"/>
              <a:gd name="T28" fmla="*/ 17964 w 190"/>
              <a:gd name="T29" fmla="*/ 11742 h 58"/>
              <a:gd name="T30" fmla="*/ 29102 w 190"/>
              <a:gd name="T31" fmla="*/ 10675 h 58"/>
              <a:gd name="T32" fmla="*/ 30179 w 190"/>
              <a:gd name="T33" fmla="*/ 8540 h 58"/>
              <a:gd name="T34" fmla="*/ 30539 w 190"/>
              <a:gd name="T35" fmla="*/ 9607 h 58"/>
              <a:gd name="T36" fmla="*/ 29102 w 190"/>
              <a:gd name="T37" fmla="*/ 10675 h 58"/>
              <a:gd name="T38" fmla="*/ 17964 w 190"/>
              <a:gd name="T39" fmla="*/ 11742 h 58"/>
              <a:gd name="T40" fmla="*/ 17605 w 190"/>
              <a:gd name="T41" fmla="*/ 14945 h 58"/>
              <a:gd name="T42" fmla="*/ 10419 w 190"/>
              <a:gd name="T43" fmla="*/ 20282 h 58"/>
              <a:gd name="T44" fmla="*/ 1796 w 190"/>
              <a:gd name="T45" fmla="*/ 13521 h 58"/>
              <a:gd name="T46" fmla="*/ 1437 w 190"/>
              <a:gd name="T47" fmla="*/ 13521 h 58"/>
              <a:gd name="T48" fmla="*/ 4311 w 190"/>
              <a:gd name="T49" fmla="*/ 9607 h 58"/>
              <a:gd name="T50" fmla="*/ 0 w 190"/>
              <a:gd name="T51" fmla="*/ 13877 h 58"/>
              <a:gd name="T52" fmla="*/ 31617 w 190"/>
              <a:gd name="T53" fmla="*/ 7472 h 58"/>
              <a:gd name="T54" fmla="*/ 31257 w 190"/>
              <a:gd name="T55" fmla="*/ 6405 h 58"/>
              <a:gd name="T56" fmla="*/ 31617 w 190"/>
              <a:gd name="T57" fmla="*/ 6405 h 58"/>
              <a:gd name="T58" fmla="*/ 35928 w 190"/>
              <a:gd name="T59" fmla="*/ 5337 h 58"/>
              <a:gd name="T60" fmla="*/ 45988 w 190"/>
              <a:gd name="T61" fmla="*/ 0 h 58"/>
              <a:gd name="T62" fmla="*/ 67185 w 190"/>
              <a:gd name="T63" fmla="*/ 5337 h 58"/>
              <a:gd name="T64" fmla="*/ 66467 w 190"/>
              <a:gd name="T65" fmla="*/ 5337 h 58"/>
              <a:gd name="T66" fmla="*/ 45988 w 190"/>
              <a:gd name="T67" fmla="*/ 1067 h 58"/>
              <a:gd name="T68" fmla="*/ 36646 w 190"/>
              <a:gd name="T69" fmla="*/ 5337 h 58"/>
              <a:gd name="T70" fmla="*/ 39880 w 190"/>
              <a:gd name="T71" fmla="*/ 7472 h 58"/>
              <a:gd name="T72" fmla="*/ 41676 w 190"/>
              <a:gd name="T73" fmla="*/ 9607 h 58"/>
              <a:gd name="T74" fmla="*/ 55329 w 190"/>
              <a:gd name="T75" fmla="*/ 9607 h 58"/>
              <a:gd name="T76" fmla="*/ 55329 w 190"/>
              <a:gd name="T77" fmla="*/ 9607 h 58"/>
              <a:gd name="T78" fmla="*/ 41676 w 190"/>
              <a:gd name="T79" fmla="*/ 10675 h 58"/>
              <a:gd name="T80" fmla="*/ 39880 w 190"/>
              <a:gd name="T81" fmla="*/ 9607 h 58"/>
              <a:gd name="T82" fmla="*/ 37006 w 190"/>
              <a:gd name="T83" fmla="*/ 7472 h 58"/>
              <a:gd name="T84" fmla="*/ 33413 w 190"/>
              <a:gd name="T85" fmla="*/ 7472 h 58"/>
              <a:gd name="T86" fmla="*/ 43832 w 190"/>
              <a:gd name="T87" fmla="*/ 10675 h 58"/>
              <a:gd name="T88" fmla="*/ 47425 w 190"/>
              <a:gd name="T89" fmla="*/ 10675 h 58"/>
              <a:gd name="T90" fmla="*/ 48503 w 190"/>
              <a:gd name="T91" fmla="*/ 13877 h 58"/>
              <a:gd name="T92" fmla="*/ 39880 w 190"/>
              <a:gd name="T93" fmla="*/ 13877 h 58"/>
              <a:gd name="T94" fmla="*/ 28383 w 190"/>
              <a:gd name="T95" fmla="*/ 13877 h 58"/>
              <a:gd name="T96" fmla="*/ 39880 w 190"/>
              <a:gd name="T97" fmla="*/ 12810 h 58"/>
              <a:gd name="T98" fmla="*/ 51377 w 190"/>
              <a:gd name="T99" fmla="*/ 12810 h 58"/>
              <a:gd name="T100" fmla="*/ 47066 w 190"/>
              <a:gd name="T101" fmla="*/ 11742 h 58"/>
              <a:gd name="T102" fmla="*/ 43832 w 190"/>
              <a:gd name="T103" fmla="*/ 10675 h 5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90" h="58">
                <a:moveTo>
                  <a:pt x="29" y="57"/>
                </a:moveTo>
                <a:cubicBezTo>
                  <a:pt x="26" y="57"/>
                  <a:pt x="23" y="54"/>
                  <a:pt x="17" y="51"/>
                </a:cubicBezTo>
                <a:cubicBezTo>
                  <a:pt x="15" y="48"/>
                  <a:pt x="20" y="45"/>
                  <a:pt x="28" y="39"/>
                </a:cubicBezTo>
                <a:cubicBezTo>
                  <a:pt x="23" y="45"/>
                  <a:pt x="17" y="48"/>
                  <a:pt x="18" y="51"/>
                </a:cubicBezTo>
                <a:cubicBezTo>
                  <a:pt x="28" y="57"/>
                  <a:pt x="37" y="54"/>
                  <a:pt x="46" y="51"/>
                </a:cubicBezTo>
                <a:cubicBezTo>
                  <a:pt x="47" y="48"/>
                  <a:pt x="47" y="45"/>
                  <a:pt x="49" y="39"/>
                </a:cubicBezTo>
                <a:cubicBezTo>
                  <a:pt x="49" y="39"/>
                  <a:pt x="49" y="36"/>
                  <a:pt x="50" y="36"/>
                </a:cubicBezTo>
                <a:cubicBezTo>
                  <a:pt x="49" y="36"/>
                  <a:pt x="49" y="33"/>
                  <a:pt x="49" y="33"/>
                </a:cubicBezTo>
                <a:lnTo>
                  <a:pt x="32" y="36"/>
                </a:lnTo>
                <a:cubicBezTo>
                  <a:pt x="31" y="36"/>
                  <a:pt x="29" y="39"/>
                  <a:pt x="28" y="39"/>
                </a:cubicBezTo>
                <a:cubicBezTo>
                  <a:pt x="28" y="39"/>
                  <a:pt x="29" y="36"/>
                  <a:pt x="31" y="36"/>
                </a:cubicBezTo>
                <a:lnTo>
                  <a:pt x="17" y="36"/>
                </a:lnTo>
                <a:lnTo>
                  <a:pt x="5" y="38"/>
                </a:lnTo>
                <a:lnTo>
                  <a:pt x="17" y="33"/>
                </a:lnTo>
                <a:cubicBezTo>
                  <a:pt x="17" y="33"/>
                  <a:pt x="29" y="36"/>
                  <a:pt x="31" y="36"/>
                </a:cubicBezTo>
                <a:cubicBezTo>
                  <a:pt x="31" y="36"/>
                  <a:pt x="31" y="33"/>
                  <a:pt x="32" y="33"/>
                </a:cubicBezTo>
                <a:cubicBezTo>
                  <a:pt x="37" y="30"/>
                  <a:pt x="37" y="30"/>
                  <a:pt x="37" y="27"/>
                </a:cubicBezTo>
                <a:cubicBezTo>
                  <a:pt x="30" y="21"/>
                  <a:pt x="23" y="21"/>
                  <a:pt x="14" y="21"/>
                </a:cubicBezTo>
                <a:cubicBezTo>
                  <a:pt x="24" y="21"/>
                  <a:pt x="32" y="21"/>
                  <a:pt x="37" y="27"/>
                </a:cubicBezTo>
                <a:lnTo>
                  <a:pt x="37" y="33"/>
                </a:lnTo>
                <a:lnTo>
                  <a:pt x="49" y="33"/>
                </a:lnTo>
                <a:cubicBezTo>
                  <a:pt x="47" y="30"/>
                  <a:pt x="47" y="30"/>
                  <a:pt x="46" y="30"/>
                </a:cubicBezTo>
                <a:cubicBezTo>
                  <a:pt x="41" y="24"/>
                  <a:pt x="37" y="21"/>
                  <a:pt x="40" y="12"/>
                </a:cubicBezTo>
                <a:cubicBezTo>
                  <a:pt x="52" y="9"/>
                  <a:pt x="67" y="6"/>
                  <a:pt x="73" y="6"/>
                </a:cubicBezTo>
                <a:cubicBezTo>
                  <a:pt x="79" y="6"/>
                  <a:pt x="85" y="9"/>
                  <a:pt x="87" y="9"/>
                </a:cubicBezTo>
                <a:lnTo>
                  <a:pt x="73" y="9"/>
                </a:lnTo>
                <a:cubicBezTo>
                  <a:pt x="64" y="9"/>
                  <a:pt x="49" y="9"/>
                  <a:pt x="41" y="12"/>
                </a:cubicBezTo>
                <a:cubicBezTo>
                  <a:pt x="40" y="21"/>
                  <a:pt x="44" y="24"/>
                  <a:pt x="47" y="30"/>
                </a:cubicBezTo>
                <a:cubicBezTo>
                  <a:pt x="47" y="30"/>
                  <a:pt x="49" y="30"/>
                  <a:pt x="50" y="33"/>
                </a:cubicBezTo>
                <a:cubicBezTo>
                  <a:pt x="53" y="33"/>
                  <a:pt x="60" y="33"/>
                  <a:pt x="64" y="30"/>
                </a:cubicBezTo>
                <a:lnTo>
                  <a:pt x="81" y="30"/>
                </a:lnTo>
                <a:lnTo>
                  <a:pt x="82" y="30"/>
                </a:lnTo>
                <a:cubicBezTo>
                  <a:pt x="82" y="30"/>
                  <a:pt x="84" y="27"/>
                  <a:pt x="84" y="24"/>
                </a:cubicBezTo>
                <a:cubicBezTo>
                  <a:pt x="84" y="24"/>
                  <a:pt x="85" y="21"/>
                  <a:pt x="87" y="21"/>
                </a:cubicBezTo>
                <a:cubicBezTo>
                  <a:pt x="87" y="24"/>
                  <a:pt x="85" y="24"/>
                  <a:pt x="85" y="27"/>
                </a:cubicBezTo>
                <a:cubicBezTo>
                  <a:pt x="84" y="30"/>
                  <a:pt x="79" y="35"/>
                  <a:pt x="79" y="39"/>
                </a:cubicBezTo>
                <a:cubicBezTo>
                  <a:pt x="79" y="36"/>
                  <a:pt x="79" y="33"/>
                  <a:pt x="81" y="30"/>
                </a:cubicBezTo>
                <a:cubicBezTo>
                  <a:pt x="75" y="30"/>
                  <a:pt x="70" y="30"/>
                  <a:pt x="64" y="33"/>
                </a:cubicBezTo>
                <a:cubicBezTo>
                  <a:pt x="60" y="33"/>
                  <a:pt x="55" y="36"/>
                  <a:pt x="50" y="33"/>
                </a:cubicBezTo>
                <a:cubicBezTo>
                  <a:pt x="50" y="36"/>
                  <a:pt x="50" y="36"/>
                  <a:pt x="52" y="36"/>
                </a:cubicBezTo>
                <a:cubicBezTo>
                  <a:pt x="50" y="36"/>
                  <a:pt x="50" y="39"/>
                  <a:pt x="49" y="42"/>
                </a:cubicBezTo>
                <a:cubicBezTo>
                  <a:pt x="49" y="45"/>
                  <a:pt x="47" y="48"/>
                  <a:pt x="47" y="51"/>
                </a:cubicBezTo>
                <a:cubicBezTo>
                  <a:pt x="41" y="54"/>
                  <a:pt x="37" y="57"/>
                  <a:pt x="29" y="57"/>
                </a:cubicBezTo>
                <a:close/>
                <a:moveTo>
                  <a:pt x="4" y="38"/>
                </a:moveTo>
                <a:lnTo>
                  <a:pt x="5" y="38"/>
                </a:lnTo>
                <a:lnTo>
                  <a:pt x="3" y="39"/>
                </a:lnTo>
                <a:lnTo>
                  <a:pt x="4" y="38"/>
                </a:lnTo>
                <a:close/>
                <a:moveTo>
                  <a:pt x="0" y="39"/>
                </a:moveTo>
                <a:lnTo>
                  <a:pt x="12" y="27"/>
                </a:lnTo>
                <a:lnTo>
                  <a:pt x="4" y="38"/>
                </a:lnTo>
                <a:lnTo>
                  <a:pt x="0" y="39"/>
                </a:lnTo>
                <a:close/>
                <a:moveTo>
                  <a:pt x="88" y="18"/>
                </a:moveTo>
                <a:lnTo>
                  <a:pt x="88" y="21"/>
                </a:lnTo>
                <a:cubicBezTo>
                  <a:pt x="87" y="21"/>
                  <a:pt x="87" y="21"/>
                  <a:pt x="87" y="21"/>
                </a:cubicBezTo>
                <a:lnTo>
                  <a:pt x="87" y="18"/>
                </a:lnTo>
                <a:lnTo>
                  <a:pt x="87" y="9"/>
                </a:lnTo>
                <a:cubicBezTo>
                  <a:pt x="90" y="12"/>
                  <a:pt x="88" y="15"/>
                  <a:pt x="88" y="18"/>
                </a:cubicBezTo>
                <a:close/>
                <a:moveTo>
                  <a:pt x="102" y="18"/>
                </a:moveTo>
                <a:lnTo>
                  <a:pt x="100" y="15"/>
                </a:lnTo>
                <a:cubicBezTo>
                  <a:pt x="102" y="3"/>
                  <a:pt x="116" y="3"/>
                  <a:pt x="123" y="3"/>
                </a:cubicBezTo>
                <a:cubicBezTo>
                  <a:pt x="126" y="0"/>
                  <a:pt x="126" y="0"/>
                  <a:pt x="128" y="0"/>
                </a:cubicBezTo>
                <a:lnTo>
                  <a:pt x="176" y="3"/>
                </a:lnTo>
                <a:cubicBezTo>
                  <a:pt x="182" y="3"/>
                  <a:pt x="185" y="9"/>
                  <a:pt x="187" y="15"/>
                </a:cubicBezTo>
                <a:cubicBezTo>
                  <a:pt x="189" y="18"/>
                  <a:pt x="187" y="24"/>
                  <a:pt x="179" y="27"/>
                </a:cubicBezTo>
                <a:cubicBezTo>
                  <a:pt x="185" y="24"/>
                  <a:pt x="187" y="18"/>
                  <a:pt x="185" y="15"/>
                </a:cubicBezTo>
                <a:cubicBezTo>
                  <a:pt x="184" y="12"/>
                  <a:pt x="182" y="6"/>
                  <a:pt x="178" y="6"/>
                </a:cubicBezTo>
                <a:lnTo>
                  <a:pt x="128" y="3"/>
                </a:lnTo>
                <a:lnTo>
                  <a:pt x="123" y="3"/>
                </a:lnTo>
                <a:cubicBezTo>
                  <a:pt x="116" y="3"/>
                  <a:pt x="103" y="6"/>
                  <a:pt x="102" y="15"/>
                </a:cubicBezTo>
                <a:cubicBezTo>
                  <a:pt x="102" y="18"/>
                  <a:pt x="102" y="18"/>
                  <a:pt x="103" y="21"/>
                </a:cubicBezTo>
                <a:lnTo>
                  <a:pt x="111" y="21"/>
                </a:lnTo>
                <a:lnTo>
                  <a:pt x="111" y="24"/>
                </a:lnTo>
                <a:cubicBezTo>
                  <a:pt x="114" y="24"/>
                  <a:pt x="116" y="27"/>
                  <a:pt x="116" y="27"/>
                </a:cubicBezTo>
                <a:cubicBezTo>
                  <a:pt x="120" y="24"/>
                  <a:pt x="126" y="24"/>
                  <a:pt x="132" y="24"/>
                </a:cubicBezTo>
                <a:cubicBezTo>
                  <a:pt x="140" y="24"/>
                  <a:pt x="147" y="24"/>
                  <a:pt x="154" y="27"/>
                </a:cubicBezTo>
                <a:cubicBezTo>
                  <a:pt x="164" y="27"/>
                  <a:pt x="176" y="30"/>
                  <a:pt x="179" y="27"/>
                </a:cubicBezTo>
                <a:cubicBezTo>
                  <a:pt x="176" y="30"/>
                  <a:pt x="165" y="30"/>
                  <a:pt x="154" y="27"/>
                </a:cubicBezTo>
                <a:cubicBezTo>
                  <a:pt x="140" y="27"/>
                  <a:pt x="125" y="24"/>
                  <a:pt x="118" y="30"/>
                </a:cubicBezTo>
                <a:lnTo>
                  <a:pt x="116" y="30"/>
                </a:lnTo>
                <a:lnTo>
                  <a:pt x="114" y="27"/>
                </a:lnTo>
                <a:lnTo>
                  <a:pt x="111" y="27"/>
                </a:lnTo>
                <a:lnTo>
                  <a:pt x="111" y="24"/>
                </a:lnTo>
                <a:cubicBezTo>
                  <a:pt x="107" y="21"/>
                  <a:pt x="105" y="21"/>
                  <a:pt x="103" y="21"/>
                </a:cubicBezTo>
                <a:lnTo>
                  <a:pt x="102" y="21"/>
                </a:lnTo>
                <a:lnTo>
                  <a:pt x="93" y="21"/>
                </a:lnTo>
                <a:cubicBezTo>
                  <a:pt x="94" y="21"/>
                  <a:pt x="99" y="21"/>
                  <a:pt x="102" y="18"/>
                </a:cubicBezTo>
                <a:close/>
                <a:moveTo>
                  <a:pt x="122" y="30"/>
                </a:moveTo>
                <a:lnTo>
                  <a:pt x="131" y="30"/>
                </a:lnTo>
                <a:lnTo>
                  <a:pt x="132" y="30"/>
                </a:lnTo>
                <a:cubicBezTo>
                  <a:pt x="138" y="30"/>
                  <a:pt x="143" y="30"/>
                  <a:pt x="144" y="36"/>
                </a:cubicBezTo>
                <a:cubicBezTo>
                  <a:pt x="141" y="39"/>
                  <a:pt x="140" y="39"/>
                  <a:pt x="135" y="39"/>
                </a:cubicBezTo>
                <a:lnTo>
                  <a:pt x="128" y="39"/>
                </a:lnTo>
                <a:lnTo>
                  <a:pt x="111" y="39"/>
                </a:lnTo>
                <a:lnTo>
                  <a:pt x="100" y="39"/>
                </a:lnTo>
                <a:cubicBezTo>
                  <a:pt x="93" y="39"/>
                  <a:pt x="87" y="42"/>
                  <a:pt x="79" y="39"/>
                </a:cubicBezTo>
                <a:lnTo>
                  <a:pt x="100" y="39"/>
                </a:lnTo>
                <a:cubicBezTo>
                  <a:pt x="102" y="39"/>
                  <a:pt x="107" y="36"/>
                  <a:pt x="111" y="36"/>
                </a:cubicBezTo>
                <a:cubicBezTo>
                  <a:pt x="120" y="36"/>
                  <a:pt x="123" y="39"/>
                  <a:pt x="128" y="39"/>
                </a:cubicBezTo>
                <a:cubicBezTo>
                  <a:pt x="137" y="39"/>
                  <a:pt x="140" y="39"/>
                  <a:pt x="143" y="36"/>
                </a:cubicBezTo>
                <a:cubicBezTo>
                  <a:pt x="141" y="33"/>
                  <a:pt x="138" y="33"/>
                  <a:pt x="132" y="33"/>
                </a:cubicBezTo>
                <a:lnTo>
                  <a:pt x="131" y="33"/>
                </a:lnTo>
                <a:cubicBezTo>
                  <a:pt x="126" y="33"/>
                  <a:pt x="123" y="33"/>
                  <a:pt x="120" y="30"/>
                </a:cubicBezTo>
                <a:lnTo>
                  <a:pt x="122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4" name="Freeform 3680">
            <a:extLst>
              <a:ext uri="{FF2B5EF4-FFF2-40B4-BE49-F238E27FC236}">
                <a16:creationId xmlns:a16="http://schemas.microsoft.com/office/drawing/2014/main" id="{3D3E2499-BFDE-D54A-960B-5D88EE698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0325" y="3744913"/>
            <a:ext cx="3175" cy="3175"/>
          </a:xfrm>
          <a:custGeom>
            <a:avLst/>
            <a:gdLst>
              <a:gd name="T0" fmla="*/ 2858 w 10"/>
              <a:gd name="T1" fmla="*/ 1905 h 10"/>
              <a:gd name="T2" fmla="*/ 1905 w 10"/>
              <a:gd name="T3" fmla="*/ 2858 h 10"/>
              <a:gd name="T4" fmla="*/ 0 w 10"/>
              <a:gd name="T5" fmla="*/ 1905 h 10"/>
              <a:gd name="T6" fmla="*/ 1905 w 10"/>
              <a:gd name="T7" fmla="*/ 0 h 10"/>
              <a:gd name="T8" fmla="*/ 2858 w 10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6"/>
                </a:moveTo>
                <a:cubicBezTo>
                  <a:pt x="9" y="9"/>
                  <a:pt x="8" y="9"/>
                  <a:pt x="6" y="9"/>
                </a:cubicBezTo>
                <a:cubicBezTo>
                  <a:pt x="3" y="9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8" y="0"/>
                  <a:pt x="9" y="3"/>
                  <a:pt x="9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5" name="Freeform 3681">
            <a:extLst>
              <a:ext uri="{FF2B5EF4-FFF2-40B4-BE49-F238E27FC236}">
                <a16:creationId xmlns:a16="http://schemas.microsoft.com/office/drawing/2014/main" id="{00505A82-93BA-5C4A-830F-B376F87D8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0325" y="3744913"/>
            <a:ext cx="4763" cy="4762"/>
          </a:xfrm>
          <a:custGeom>
            <a:avLst/>
            <a:gdLst>
              <a:gd name="T0" fmla="*/ 2565 w 13"/>
              <a:gd name="T1" fmla="*/ 4396 h 13"/>
              <a:gd name="T2" fmla="*/ 0 w 13"/>
              <a:gd name="T3" fmla="*/ 2198 h 13"/>
              <a:gd name="T4" fmla="*/ 2565 w 13"/>
              <a:gd name="T5" fmla="*/ 0 h 13"/>
              <a:gd name="T6" fmla="*/ 4397 w 13"/>
              <a:gd name="T7" fmla="*/ 2198 h 13"/>
              <a:gd name="T8" fmla="*/ 2565 w 13"/>
              <a:gd name="T9" fmla="*/ 4396 h 13"/>
              <a:gd name="T10" fmla="*/ 2565 w 13"/>
              <a:gd name="T11" fmla="*/ 1099 h 13"/>
              <a:gd name="T12" fmla="*/ 1099 w 13"/>
              <a:gd name="T13" fmla="*/ 2198 h 13"/>
              <a:gd name="T14" fmla="*/ 2565 w 13"/>
              <a:gd name="T15" fmla="*/ 3297 h 13"/>
              <a:gd name="T16" fmla="*/ 3664 w 13"/>
              <a:gd name="T17" fmla="*/ 2198 h 13"/>
              <a:gd name="T18" fmla="*/ 2565 w 13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3">
                <a:moveTo>
                  <a:pt x="7" y="12"/>
                </a:move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9"/>
                  <a:pt x="9" y="12"/>
                  <a:pt x="7" y="12"/>
                </a:cubicBezTo>
                <a:close/>
                <a:moveTo>
                  <a:pt x="7" y="3"/>
                </a:moveTo>
                <a:cubicBezTo>
                  <a:pt x="4" y="3"/>
                  <a:pt x="3" y="3"/>
                  <a:pt x="3" y="6"/>
                </a:cubicBezTo>
                <a:cubicBezTo>
                  <a:pt x="3" y="9"/>
                  <a:pt x="4" y="9"/>
                  <a:pt x="7" y="9"/>
                </a:cubicBezTo>
                <a:cubicBezTo>
                  <a:pt x="9" y="9"/>
                  <a:pt x="10" y="9"/>
                  <a:pt x="10" y="6"/>
                </a:cubicBezTo>
                <a:cubicBezTo>
                  <a:pt x="10" y="3"/>
                  <a:pt x="9" y="3"/>
                  <a:pt x="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6" name="Freeform 3682">
            <a:extLst>
              <a:ext uri="{FF2B5EF4-FFF2-40B4-BE49-F238E27FC236}">
                <a16:creationId xmlns:a16="http://schemas.microsoft.com/office/drawing/2014/main" id="{B65C7656-C5A7-8246-A233-4C35A324E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0325" y="3752850"/>
            <a:ext cx="3175" cy="4763"/>
          </a:xfrm>
          <a:custGeom>
            <a:avLst/>
            <a:gdLst>
              <a:gd name="T0" fmla="*/ 2886 w 11"/>
              <a:gd name="T1" fmla="*/ 2198 h 13"/>
              <a:gd name="T2" fmla="*/ 1732 w 11"/>
              <a:gd name="T3" fmla="*/ 4397 h 13"/>
              <a:gd name="T4" fmla="*/ 0 w 11"/>
              <a:gd name="T5" fmla="*/ 2198 h 13"/>
              <a:gd name="T6" fmla="*/ 1732 w 11"/>
              <a:gd name="T7" fmla="*/ 0 h 13"/>
              <a:gd name="T8" fmla="*/ 2886 w 11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3">
                <a:moveTo>
                  <a:pt x="10" y="6"/>
                </a:moveTo>
                <a:cubicBezTo>
                  <a:pt x="10" y="9"/>
                  <a:pt x="9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0" y="3"/>
                  <a:pt x="1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7" name="Freeform 3683">
            <a:extLst>
              <a:ext uri="{FF2B5EF4-FFF2-40B4-BE49-F238E27FC236}">
                <a16:creationId xmlns:a16="http://schemas.microsoft.com/office/drawing/2014/main" id="{E48460B6-FCBB-034C-922D-B57063034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0325" y="3752850"/>
            <a:ext cx="3175" cy="4763"/>
          </a:xfrm>
          <a:custGeom>
            <a:avLst/>
            <a:gdLst>
              <a:gd name="T0" fmla="*/ 1732 w 11"/>
              <a:gd name="T1" fmla="*/ 4397 h 13"/>
              <a:gd name="T2" fmla="*/ 0 w 11"/>
              <a:gd name="T3" fmla="*/ 2198 h 13"/>
              <a:gd name="T4" fmla="*/ 1732 w 11"/>
              <a:gd name="T5" fmla="*/ 0 h 13"/>
              <a:gd name="T6" fmla="*/ 2886 w 11"/>
              <a:gd name="T7" fmla="*/ 2198 h 13"/>
              <a:gd name="T8" fmla="*/ 1732 w 11"/>
              <a:gd name="T9" fmla="*/ 4397 h 13"/>
              <a:gd name="T10" fmla="*/ 1732 w 11"/>
              <a:gd name="T11" fmla="*/ 1099 h 13"/>
              <a:gd name="T12" fmla="*/ 289 w 11"/>
              <a:gd name="T13" fmla="*/ 2198 h 13"/>
              <a:gd name="T14" fmla="*/ 1732 w 11"/>
              <a:gd name="T15" fmla="*/ 4397 h 13"/>
              <a:gd name="T16" fmla="*/ 2598 w 11"/>
              <a:gd name="T17" fmla="*/ 2198 h 13"/>
              <a:gd name="T18" fmla="*/ 1732 w 11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3">
                <a:moveTo>
                  <a:pt x="6" y="12"/>
                </a:moveTo>
                <a:cubicBezTo>
                  <a:pt x="1" y="12"/>
                  <a:pt x="0" y="9"/>
                  <a:pt x="0" y="6"/>
                </a:cubicBezTo>
                <a:cubicBezTo>
                  <a:pt x="0" y="3"/>
                  <a:pt x="1" y="0"/>
                  <a:pt x="6" y="0"/>
                </a:cubicBezTo>
                <a:cubicBezTo>
                  <a:pt x="9" y="0"/>
                  <a:pt x="10" y="3"/>
                  <a:pt x="10" y="6"/>
                </a:cubicBezTo>
                <a:cubicBezTo>
                  <a:pt x="10" y="9"/>
                  <a:pt x="9" y="12"/>
                  <a:pt x="6" y="12"/>
                </a:cubicBezTo>
                <a:close/>
                <a:moveTo>
                  <a:pt x="6" y="3"/>
                </a:moveTo>
                <a:cubicBezTo>
                  <a:pt x="3" y="3"/>
                  <a:pt x="1" y="3"/>
                  <a:pt x="1" y="6"/>
                </a:cubicBezTo>
                <a:cubicBezTo>
                  <a:pt x="1" y="9"/>
                  <a:pt x="3" y="12"/>
                  <a:pt x="6" y="12"/>
                </a:cubicBezTo>
                <a:cubicBezTo>
                  <a:pt x="9" y="12"/>
                  <a:pt x="9" y="9"/>
                  <a:pt x="9" y="6"/>
                </a:cubicBezTo>
                <a:cubicBezTo>
                  <a:pt x="9" y="3"/>
                  <a:pt x="9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8" name="Freeform 3684">
            <a:extLst>
              <a:ext uri="{FF2B5EF4-FFF2-40B4-BE49-F238E27FC236}">
                <a16:creationId xmlns:a16="http://schemas.microsoft.com/office/drawing/2014/main" id="{73C7FF12-D4A2-204A-8DFF-74C7E1C49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3748088"/>
            <a:ext cx="9525" cy="4762"/>
          </a:xfrm>
          <a:custGeom>
            <a:avLst/>
            <a:gdLst>
              <a:gd name="T0" fmla="*/ 0 w 26"/>
              <a:gd name="T1" fmla="*/ 4396 h 13"/>
              <a:gd name="T2" fmla="*/ 2564 w 26"/>
              <a:gd name="T3" fmla="*/ 1099 h 13"/>
              <a:gd name="T4" fmla="*/ 9159 w 26"/>
              <a:gd name="T5" fmla="*/ 0 h 13"/>
              <a:gd name="T6" fmla="*/ 9159 w 26"/>
              <a:gd name="T7" fmla="*/ 4396 h 13"/>
              <a:gd name="T8" fmla="*/ 0 w 26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13">
                <a:moveTo>
                  <a:pt x="0" y="12"/>
                </a:moveTo>
                <a:cubicBezTo>
                  <a:pt x="4" y="9"/>
                  <a:pt x="6" y="9"/>
                  <a:pt x="7" y="3"/>
                </a:cubicBezTo>
                <a:cubicBezTo>
                  <a:pt x="13" y="3"/>
                  <a:pt x="20" y="3"/>
                  <a:pt x="25" y="0"/>
                </a:cubicBezTo>
                <a:cubicBezTo>
                  <a:pt x="25" y="6"/>
                  <a:pt x="25" y="9"/>
                  <a:pt x="25" y="12"/>
                </a:cubicBezTo>
                <a:cubicBezTo>
                  <a:pt x="16" y="12"/>
                  <a:pt x="9" y="12"/>
                  <a:pt x="0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9" name="Freeform 3685">
            <a:extLst>
              <a:ext uri="{FF2B5EF4-FFF2-40B4-BE49-F238E27FC236}">
                <a16:creationId xmlns:a16="http://schemas.microsoft.com/office/drawing/2014/main" id="{F3F8A4FA-1EB7-414E-B8E1-0E1B45829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3748088"/>
            <a:ext cx="9525" cy="4762"/>
          </a:xfrm>
          <a:custGeom>
            <a:avLst/>
            <a:gdLst>
              <a:gd name="T0" fmla="*/ 2564 w 26"/>
              <a:gd name="T1" fmla="*/ 2198 h 13"/>
              <a:gd name="T2" fmla="*/ 0 w 26"/>
              <a:gd name="T3" fmla="*/ 4396 h 13"/>
              <a:gd name="T4" fmla="*/ 2564 w 26"/>
              <a:gd name="T5" fmla="*/ 1099 h 13"/>
              <a:gd name="T6" fmla="*/ 9159 w 26"/>
              <a:gd name="T7" fmla="*/ 0 h 13"/>
              <a:gd name="T8" fmla="*/ 2564 w 26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13">
                <a:moveTo>
                  <a:pt x="7" y="6"/>
                </a:moveTo>
                <a:cubicBezTo>
                  <a:pt x="7" y="9"/>
                  <a:pt x="4" y="9"/>
                  <a:pt x="0" y="12"/>
                </a:cubicBezTo>
                <a:cubicBezTo>
                  <a:pt x="4" y="9"/>
                  <a:pt x="6" y="6"/>
                  <a:pt x="7" y="3"/>
                </a:cubicBezTo>
                <a:lnTo>
                  <a:pt x="25" y="0"/>
                </a:lnTo>
                <a:lnTo>
                  <a:pt x="7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0" name="Freeform 3686">
            <a:extLst>
              <a:ext uri="{FF2B5EF4-FFF2-40B4-BE49-F238E27FC236}">
                <a16:creationId xmlns:a16="http://schemas.microsoft.com/office/drawing/2014/main" id="{D4E23359-B969-994C-94CB-543C5EDA7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740150"/>
            <a:ext cx="68262" cy="14288"/>
          </a:xfrm>
          <a:custGeom>
            <a:avLst/>
            <a:gdLst>
              <a:gd name="T0" fmla="*/ 67543 w 190"/>
              <a:gd name="T1" fmla="*/ 7501 h 40"/>
              <a:gd name="T2" fmla="*/ 64310 w 190"/>
              <a:gd name="T3" fmla="*/ 10716 h 40"/>
              <a:gd name="T4" fmla="*/ 67903 w 190"/>
              <a:gd name="T5" fmla="*/ 13931 h 40"/>
              <a:gd name="T6" fmla="*/ 62154 w 190"/>
              <a:gd name="T7" fmla="*/ 11788 h 40"/>
              <a:gd name="T8" fmla="*/ 58202 w 190"/>
              <a:gd name="T9" fmla="*/ 12859 h 40"/>
              <a:gd name="T10" fmla="*/ 57843 w 190"/>
              <a:gd name="T11" fmla="*/ 12502 h 40"/>
              <a:gd name="T12" fmla="*/ 56047 w 190"/>
              <a:gd name="T13" fmla="*/ 9644 h 40"/>
              <a:gd name="T14" fmla="*/ 67543 w 190"/>
              <a:gd name="T15" fmla="*/ 7501 h 40"/>
              <a:gd name="T16" fmla="*/ 51735 w 190"/>
              <a:gd name="T17" fmla="*/ 11788 h 40"/>
              <a:gd name="T18" fmla="*/ 40239 w 190"/>
              <a:gd name="T19" fmla="*/ 10716 h 40"/>
              <a:gd name="T20" fmla="*/ 37364 w 190"/>
              <a:gd name="T21" fmla="*/ 7501 h 40"/>
              <a:gd name="T22" fmla="*/ 38083 w 190"/>
              <a:gd name="T23" fmla="*/ 3215 h 40"/>
              <a:gd name="T24" fmla="*/ 54969 w 190"/>
              <a:gd name="T25" fmla="*/ 4286 h 40"/>
              <a:gd name="T26" fmla="*/ 52095 w 190"/>
              <a:gd name="T27" fmla="*/ 11788 h 40"/>
              <a:gd name="T28" fmla="*/ 51735 w 190"/>
              <a:gd name="T29" fmla="*/ 11788 h 40"/>
              <a:gd name="T30" fmla="*/ 4311 w 190"/>
              <a:gd name="T31" fmla="*/ 9644 h 40"/>
              <a:gd name="T32" fmla="*/ 4671 w 190"/>
              <a:gd name="T33" fmla="*/ 2143 h 40"/>
              <a:gd name="T34" fmla="*/ 23712 w 190"/>
              <a:gd name="T35" fmla="*/ 0 h 40"/>
              <a:gd name="T36" fmla="*/ 32694 w 190"/>
              <a:gd name="T37" fmla="*/ 5358 h 40"/>
              <a:gd name="T38" fmla="*/ 28742 w 190"/>
              <a:gd name="T39" fmla="*/ 8573 h 40"/>
              <a:gd name="T40" fmla="*/ 27305 w 190"/>
              <a:gd name="T41" fmla="*/ 10359 h 40"/>
              <a:gd name="T42" fmla="*/ 4311 w 190"/>
              <a:gd name="T43" fmla="*/ 9644 h 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90" h="40">
                <a:moveTo>
                  <a:pt x="188" y="21"/>
                </a:moveTo>
                <a:cubicBezTo>
                  <a:pt x="185" y="21"/>
                  <a:pt x="180" y="24"/>
                  <a:pt x="179" y="30"/>
                </a:cubicBezTo>
                <a:cubicBezTo>
                  <a:pt x="180" y="30"/>
                  <a:pt x="186" y="36"/>
                  <a:pt x="189" y="39"/>
                </a:cubicBezTo>
                <a:cubicBezTo>
                  <a:pt x="183" y="39"/>
                  <a:pt x="179" y="36"/>
                  <a:pt x="173" y="33"/>
                </a:cubicBezTo>
                <a:lnTo>
                  <a:pt x="162" y="36"/>
                </a:lnTo>
                <a:cubicBezTo>
                  <a:pt x="162" y="36"/>
                  <a:pt x="161" y="35"/>
                  <a:pt x="161" y="35"/>
                </a:cubicBezTo>
                <a:cubicBezTo>
                  <a:pt x="157" y="32"/>
                  <a:pt x="154" y="29"/>
                  <a:pt x="156" y="27"/>
                </a:cubicBezTo>
                <a:cubicBezTo>
                  <a:pt x="162" y="21"/>
                  <a:pt x="179" y="21"/>
                  <a:pt x="188" y="21"/>
                </a:cubicBezTo>
                <a:close/>
                <a:moveTo>
                  <a:pt x="144" y="33"/>
                </a:moveTo>
                <a:cubicBezTo>
                  <a:pt x="133" y="36"/>
                  <a:pt x="123" y="27"/>
                  <a:pt x="112" y="30"/>
                </a:cubicBezTo>
                <a:cubicBezTo>
                  <a:pt x="109" y="27"/>
                  <a:pt x="106" y="24"/>
                  <a:pt x="104" y="21"/>
                </a:cubicBezTo>
                <a:cubicBezTo>
                  <a:pt x="104" y="18"/>
                  <a:pt x="103" y="15"/>
                  <a:pt x="106" y="9"/>
                </a:cubicBezTo>
                <a:cubicBezTo>
                  <a:pt x="107" y="6"/>
                  <a:pt x="138" y="6"/>
                  <a:pt x="153" y="12"/>
                </a:cubicBezTo>
                <a:cubicBezTo>
                  <a:pt x="154" y="22"/>
                  <a:pt x="148" y="27"/>
                  <a:pt x="145" y="33"/>
                </a:cubicBezTo>
                <a:cubicBezTo>
                  <a:pt x="144" y="33"/>
                  <a:pt x="144" y="33"/>
                  <a:pt x="144" y="33"/>
                </a:cubicBezTo>
                <a:close/>
                <a:moveTo>
                  <a:pt x="12" y="27"/>
                </a:moveTo>
                <a:cubicBezTo>
                  <a:pt x="0" y="21"/>
                  <a:pt x="4" y="3"/>
                  <a:pt x="13" y="6"/>
                </a:cubicBezTo>
                <a:cubicBezTo>
                  <a:pt x="30" y="3"/>
                  <a:pt x="48" y="3"/>
                  <a:pt x="66" y="0"/>
                </a:cubicBezTo>
                <a:cubicBezTo>
                  <a:pt x="69" y="3"/>
                  <a:pt x="88" y="0"/>
                  <a:pt x="91" y="15"/>
                </a:cubicBezTo>
                <a:cubicBezTo>
                  <a:pt x="89" y="21"/>
                  <a:pt x="82" y="21"/>
                  <a:pt x="80" y="24"/>
                </a:cubicBezTo>
                <a:cubicBezTo>
                  <a:pt x="79" y="25"/>
                  <a:pt x="78" y="27"/>
                  <a:pt x="76" y="29"/>
                </a:cubicBezTo>
                <a:cubicBezTo>
                  <a:pt x="59" y="21"/>
                  <a:pt x="22" y="29"/>
                  <a:pt x="12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1" name="Freeform 3687">
            <a:extLst>
              <a:ext uri="{FF2B5EF4-FFF2-40B4-BE49-F238E27FC236}">
                <a16:creationId xmlns:a16="http://schemas.microsoft.com/office/drawing/2014/main" id="{329F95CC-03DE-B249-8BD3-8AA273377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740150"/>
            <a:ext cx="66675" cy="20638"/>
          </a:xfrm>
          <a:custGeom>
            <a:avLst/>
            <a:gdLst>
              <a:gd name="T0" fmla="*/ 51343 w 187"/>
              <a:gd name="T1" fmla="*/ 18147 h 58"/>
              <a:gd name="T2" fmla="*/ 49561 w 187"/>
              <a:gd name="T3" fmla="*/ 12810 h 58"/>
              <a:gd name="T4" fmla="*/ 45282 w 187"/>
              <a:gd name="T5" fmla="*/ 11742 h 58"/>
              <a:gd name="T6" fmla="*/ 39934 w 187"/>
              <a:gd name="T7" fmla="*/ 13877 h 58"/>
              <a:gd name="T8" fmla="*/ 39221 w 187"/>
              <a:gd name="T9" fmla="*/ 13877 h 58"/>
              <a:gd name="T10" fmla="*/ 36012 w 187"/>
              <a:gd name="T11" fmla="*/ 7472 h 58"/>
              <a:gd name="T12" fmla="*/ 30307 w 187"/>
              <a:gd name="T13" fmla="*/ 7472 h 58"/>
              <a:gd name="T14" fmla="*/ 26741 w 187"/>
              <a:gd name="T15" fmla="*/ 9607 h 58"/>
              <a:gd name="T16" fmla="*/ 28168 w 187"/>
              <a:gd name="T17" fmla="*/ 7472 h 58"/>
              <a:gd name="T18" fmla="*/ 30663 w 187"/>
              <a:gd name="T19" fmla="*/ 5337 h 58"/>
              <a:gd name="T20" fmla="*/ 31376 w 187"/>
              <a:gd name="T21" fmla="*/ 5337 h 58"/>
              <a:gd name="T22" fmla="*/ 36012 w 187"/>
              <a:gd name="T23" fmla="*/ 7472 h 58"/>
              <a:gd name="T24" fmla="*/ 36012 w 187"/>
              <a:gd name="T25" fmla="*/ 3202 h 58"/>
              <a:gd name="T26" fmla="*/ 51700 w 187"/>
              <a:gd name="T27" fmla="*/ 3914 h 58"/>
              <a:gd name="T28" fmla="*/ 36725 w 187"/>
              <a:gd name="T29" fmla="*/ 4270 h 58"/>
              <a:gd name="T30" fmla="*/ 36725 w 187"/>
              <a:gd name="T31" fmla="*/ 7472 h 58"/>
              <a:gd name="T32" fmla="*/ 38864 w 187"/>
              <a:gd name="T33" fmla="*/ 10675 h 58"/>
              <a:gd name="T34" fmla="*/ 45282 w 187"/>
              <a:gd name="T35" fmla="*/ 10675 h 58"/>
              <a:gd name="T36" fmla="*/ 51343 w 187"/>
              <a:gd name="T37" fmla="*/ 10675 h 58"/>
              <a:gd name="T38" fmla="*/ 51700 w 187"/>
              <a:gd name="T39" fmla="*/ 10675 h 58"/>
              <a:gd name="T40" fmla="*/ 55265 w 187"/>
              <a:gd name="T41" fmla="*/ 11742 h 58"/>
              <a:gd name="T42" fmla="*/ 50274 w 187"/>
              <a:gd name="T43" fmla="*/ 11742 h 58"/>
              <a:gd name="T44" fmla="*/ 50630 w 187"/>
              <a:gd name="T45" fmla="*/ 14945 h 58"/>
              <a:gd name="T46" fmla="*/ 60614 w 187"/>
              <a:gd name="T47" fmla="*/ 18147 h 58"/>
              <a:gd name="T48" fmla="*/ 27454 w 187"/>
              <a:gd name="T49" fmla="*/ 13877 h 58"/>
              <a:gd name="T50" fmla="*/ 26741 w 187"/>
              <a:gd name="T51" fmla="*/ 12810 h 58"/>
              <a:gd name="T52" fmla="*/ 27454 w 187"/>
              <a:gd name="T53" fmla="*/ 13877 h 58"/>
              <a:gd name="T54" fmla="*/ 16045 w 187"/>
              <a:gd name="T55" fmla="*/ 12810 h 58"/>
              <a:gd name="T56" fmla="*/ 21393 w 187"/>
              <a:gd name="T57" fmla="*/ 10675 h 58"/>
              <a:gd name="T58" fmla="*/ 21393 w 187"/>
              <a:gd name="T59" fmla="*/ 11742 h 58"/>
              <a:gd name="T60" fmla="*/ 16758 w 187"/>
              <a:gd name="T61" fmla="*/ 12810 h 58"/>
              <a:gd name="T62" fmla="*/ 19967 w 187"/>
              <a:gd name="T63" fmla="*/ 13877 h 58"/>
              <a:gd name="T64" fmla="*/ 3209 w 187"/>
              <a:gd name="T65" fmla="*/ 9607 h 58"/>
              <a:gd name="T66" fmla="*/ 26385 w 187"/>
              <a:gd name="T67" fmla="*/ 9607 h 58"/>
              <a:gd name="T68" fmla="*/ 26741 w 187"/>
              <a:gd name="T69" fmla="*/ 10675 h 58"/>
              <a:gd name="T70" fmla="*/ 12836 w 187"/>
              <a:gd name="T71" fmla="*/ 9607 h 58"/>
              <a:gd name="T72" fmla="*/ 3566 w 187"/>
              <a:gd name="T73" fmla="*/ 1067 h 58"/>
              <a:gd name="T74" fmla="*/ 23532 w 187"/>
              <a:gd name="T75" fmla="*/ 1067 h 58"/>
              <a:gd name="T76" fmla="*/ 3566 w 187"/>
              <a:gd name="T77" fmla="*/ 2135 h 58"/>
              <a:gd name="T78" fmla="*/ 3209 w 187"/>
              <a:gd name="T79" fmla="*/ 9607 h 58"/>
              <a:gd name="T80" fmla="*/ 55622 w 187"/>
              <a:gd name="T81" fmla="*/ 11742 h 58"/>
              <a:gd name="T82" fmla="*/ 54909 w 187"/>
              <a:gd name="T83" fmla="*/ 11031 h 58"/>
              <a:gd name="T84" fmla="*/ 54552 w 187"/>
              <a:gd name="T85" fmla="*/ 9607 h 58"/>
              <a:gd name="T86" fmla="*/ 54909 w 187"/>
              <a:gd name="T87" fmla="*/ 9607 h 58"/>
              <a:gd name="T88" fmla="*/ 54552 w 187"/>
              <a:gd name="T89" fmla="*/ 9607 h 58"/>
              <a:gd name="T90" fmla="*/ 65962 w 187"/>
              <a:gd name="T91" fmla="*/ 13877 h 58"/>
              <a:gd name="T92" fmla="*/ 65962 w 187"/>
              <a:gd name="T93" fmla="*/ 13877 h 58"/>
              <a:gd name="T94" fmla="*/ 62753 w 187"/>
              <a:gd name="T95" fmla="*/ 10675 h 58"/>
              <a:gd name="T96" fmla="*/ 60614 w 187"/>
              <a:gd name="T97" fmla="*/ 12810 h 58"/>
              <a:gd name="T98" fmla="*/ 60614 w 187"/>
              <a:gd name="T99" fmla="*/ 11742 h 58"/>
              <a:gd name="T100" fmla="*/ 60614 w 187"/>
              <a:gd name="T101" fmla="*/ 12810 h 58"/>
              <a:gd name="T102" fmla="*/ 55978 w 187"/>
              <a:gd name="T103" fmla="*/ 12810 h 58"/>
              <a:gd name="T104" fmla="*/ 60614 w 187"/>
              <a:gd name="T105" fmla="*/ 18147 h 58"/>
              <a:gd name="T106" fmla="*/ 60614 w 187"/>
              <a:gd name="T107" fmla="*/ 18147 h 5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7" h="58">
                <a:moveTo>
                  <a:pt x="159" y="57"/>
                </a:moveTo>
                <a:cubicBezTo>
                  <a:pt x="153" y="57"/>
                  <a:pt x="150" y="54"/>
                  <a:pt x="144" y="51"/>
                </a:cubicBezTo>
                <a:cubicBezTo>
                  <a:pt x="142" y="48"/>
                  <a:pt x="141" y="45"/>
                  <a:pt x="141" y="42"/>
                </a:cubicBezTo>
                <a:cubicBezTo>
                  <a:pt x="141" y="39"/>
                  <a:pt x="141" y="39"/>
                  <a:pt x="139" y="36"/>
                </a:cubicBezTo>
                <a:cubicBezTo>
                  <a:pt x="139" y="36"/>
                  <a:pt x="141" y="36"/>
                  <a:pt x="141" y="33"/>
                </a:cubicBezTo>
                <a:cubicBezTo>
                  <a:pt x="135" y="36"/>
                  <a:pt x="132" y="33"/>
                  <a:pt x="127" y="33"/>
                </a:cubicBezTo>
                <a:cubicBezTo>
                  <a:pt x="120" y="30"/>
                  <a:pt x="113" y="30"/>
                  <a:pt x="109" y="33"/>
                </a:cubicBezTo>
                <a:cubicBezTo>
                  <a:pt x="110" y="36"/>
                  <a:pt x="112" y="36"/>
                  <a:pt x="112" y="39"/>
                </a:cubicBezTo>
                <a:cubicBezTo>
                  <a:pt x="102" y="42"/>
                  <a:pt x="96" y="39"/>
                  <a:pt x="90" y="39"/>
                </a:cubicBezTo>
                <a:lnTo>
                  <a:pt x="110" y="39"/>
                </a:lnTo>
                <a:cubicBezTo>
                  <a:pt x="109" y="36"/>
                  <a:pt x="106" y="30"/>
                  <a:pt x="103" y="27"/>
                </a:cubicBezTo>
                <a:cubicBezTo>
                  <a:pt x="103" y="24"/>
                  <a:pt x="101" y="21"/>
                  <a:pt x="101" y="21"/>
                </a:cubicBezTo>
                <a:lnTo>
                  <a:pt x="88" y="21"/>
                </a:lnTo>
                <a:lnTo>
                  <a:pt x="85" y="21"/>
                </a:lnTo>
                <a:cubicBezTo>
                  <a:pt x="85" y="21"/>
                  <a:pt x="83" y="21"/>
                  <a:pt x="82" y="24"/>
                </a:cubicBezTo>
                <a:cubicBezTo>
                  <a:pt x="79" y="24"/>
                  <a:pt x="77" y="24"/>
                  <a:pt x="75" y="27"/>
                </a:cubicBezTo>
                <a:lnTo>
                  <a:pt x="75" y="24"/>
                </a:lnTo>
                <a:cubicBezTo>
                  <a:pt x="77" y="24"/>
                  <a:pt x="79" y="21"/>
                  <a:pt x="79" y="21"/>
                </a:cubicBezTo>
                <a:lnTo>
                  <a:pt x="85" y="21"/>
                </a:lnTo>
                <a:cubicBezTo>
                  <a:pt x="86" y="18"/>
                  <a:pt x="86" y="18"/>
                  <a:pt x="86" y="15"/>
                </a:cubicBezTo>
                <a:cubicBezTo>
                  <a:pt x="85" y="6"/>
                  <a:pt x="75" y="3"/>
                  <a:pt x="66" y="3"/>
                </a:cubicBezTo>
                <a:cubicBezTo>
                  <a:pt x="75" y="3"/>
                  <a:pt x="86" y="3"/>
                  <a:pt x="88" y="15"/>
                </a:cubicBezTo>
                <a:lnTo>
                  <a:pt x="88" y="18"/>
                </a:lnTo>
                <a:cubicBezTo>
                  <a:pt x="92" y="21"/>
                  <a:pt x="98" y="21"/>
                  <a:pt x="101" y="21"/>
                </a:cubicBezTo>
                <a:cubicBezTo>
                  <a:pt x="101" y="18"/>
                  <a:pt x="101" y="18"/>
                  <a:pt x="100" y="18"/>
                </a:cubicBezTo>
                <a:cubicBezTo>
                  <a:pt x="100" y="15"/>
                  <a:pt x="100" y="12"/>
                  <a:pt x="101" y="9"/>
                </a:cubicBezTo>
                <a:cubicBezTo>
                  <a:pt x="103" y="9"/>
                  <a:pt x="110" y="6"/>
                  <a:pt x="117" y="6"/>
                </a:cubicBezTo>
                <a:cubicBezTo>
                  <a:pt x="120" y="6"/>
                  <a:pt x="135" y="8"/>
                  <a:pt x="145" y="11"/>
                </a:cubicBezTo>
                <a:cubicBezTo>
                  <a:pt x="137" y="9"/>
                  <a:pt x="126" y="9"/>
                  <a:pt x="117" y="9"/>
                </a:cubicBezTo>
                <a:cubicBezTo>
                  <a:pt x="109" y="9"/>
                  <a:pt x="103" y="9"/>
                  <a:pt x="103" y="12"/>
                </a:cubicBezTo>
                <a:cubicBezTo>
                  <a:pt x="101" y="12"/>
                  <a:pt x="101" y="15"/>
                  <a:pt x="101" y="18"/>
                </a:cubicBezTo>
                <a:cubicBezTo>
                  <a:pt x="103" y="18"/>
                  <a:pt x="103" y="18"/>
                  <a:pt x="103" y="21"/>
                </a:cubicBezTo>
                <a:cubicBezTo>
                  <a:pt x="103" y="21"/>
                  <a:pt x="103" y="24"/>
                  <a:pt x="106" y="27"/>
                </a:cubicBezTo>
                <a:cubicBezTo>
                  <a:pt x="106" y="27"/>
                  <a:pt x="107" y="30"/>
                  <a:pt x="109" y="30"/>
                </a:cubicBezTo>
                <a:lnTo>
                  <a:pt x="115" y="30"/>
                </a:lnTo>
                <a:lnTo>
                  <a:pt x="127" y="30"/>
                </a:lnTo>
                <a:cubicBezTo>
                  <a:pt x="132" y="33"/>
                  <a:pt x="136" y="33"/>
                  <a:pt x="141" y="33"/>
                </a:cubicBezTo>
                <a:cubicBezTo>
                  <a:pt x="141" y="30"/>
                  <a:pt x="142" y="30"/>
                  <a:pt x="144" y="30"/>
                </a:cubicBezTo>
                <a:cubicBezTo>
                  <a:pt x="147" y="24"/>
                  <a:pt x="150" y="21"/>
                  <a:pt x="150" y="12"/>
                </a:cubicBezTo>
                <a:cubicBezTo>
                  <a:pt x="151" y="21"/>
                  <a:pt x="148" y="24"/>
                  <a:pt x="145" y="30"/>
                </a:cubicBezTo>
                <a:cubicBezTo>
                  <a:pt x="144" y="30"/>
                  <a:pt x="142" y="30"/>
                  <a:pt x="141" y="33"/>
                </a:cubicBezTo>
                <a:lnTo>
                  <a:pt x="155" y="33"/>
                </a:lnTo>
                <a:cubicBezTo>
                  <a:pt x="156" y="34"/>
                  <a:pt x="157" y="35"/>
                  <a:pt x="157" y="36"/>
                </a:cubicBezTo>
                <a:lnTo>
                  <a:pt x="141" y="33"/>
                </a:lnTo>
                <a:lnTo>
                  <a:pt x="141" y="36"/>
                </a:lnTo>
                <a:cubicBezTo>
                  <a:pt x="141" y="36"/>
                  <a:pt x="141" y="39"/>
                  <a:pt x="142" y="42"/>
                </a:cubicBezTo>
                <a:cubicBezTo>
                  <a:pt x="142" y="45"/>
                  <a:pt x="144" y="48"/>
                  <a:pt x="145" y="51"/>
                </a:cubicBezTo>
                <a:cubicBezTo>
                  <a:pt x="153" y="54"/>
                  <a:pt x="162" y="57"/>
                  <a:pt x="170" y="51"/>
                </a:cubicBezTo>
                <a:cubicBezTo>
                  <a:pt x="166" y="54"/>
                  <a:pt x="164" y="57"/>
                  <a:pt x="159" y="57"/>
                </a:cubicBezTo>
                <a:close/>
                <a:moveTo>
                  <a:pt x="77" y="39"/>
                </a:moveTo>
                <a:lnTo>
                  <a:pt x="64" y="39"/>
                </a:lnTo>
                <a:cubicBezTo>
                  <a:pt x="67" y="39"/>
                  <a:pt x="71" y="36"/>
                  <a:pt x="75" y="36"/>
                </a:cubicBezTo>
                <a:cubicBezTo>
                  <a:pt x="83" y="36"/>
                  <a:pt x="86" y="39"/>
                  <a:pt x="89" y="39"/>
                </a:cubicBezTo>
                <a:lnTo>
                  <a:pt x="77" y="39"/>
                </a:lnTo>
                <a:close/>
                <a:moveTo>
                  <a:pt x="56" y="39"/>
                </a:moveTo>
                <a:cubicBezTo>
                  <a:pt x="50" y="39"/>
                  <a:pt x="47" y="39"/>
                  <a:pt x="45" y="36"/>
                </a:cubicBezTo>
                <a:cubicBezTo>
                  <a:pt x="47" y="30"/>
                  <a:pt x="53" y="30"/>
                  <a:pt x="57" y="30"/>
                </a:cubicBezTo>
                <a:lnTo>
                  <a:pt x="60" y="30"/>
                </a:lnTo>
                <a:lnTo>
                  <a:pt x="70" y="30"/>
                </a:lnTo>
                <a:cubicBezTo>
                  <a:pt x="68" y="33"/>
                  <a:pt x="63" y="33"/>
                  <a:pt x="60" y="33"/>
                </a:cubicBezTo>
                <a:lnTo>
                  <a:pt x="57" y="33"/>
                </a:lnTo>
                <a:cubicBezTo>
                  <a:pt x="53" y="33"/>
                  <a:pt x="47" y="33"/>
                  <a:pt x="47" y="36"/>
                </a:cubicBezTo>
                <a:cubicBezTo>
                  <a:pt x="49" y="39"/>
                  <a:pt x="53" y="39"/>
                  <a:pt x="59" y="39"/>
                </a:cubicBezTo>
                <a:lnTo>
                  <a:pt x="56" y="39"/>
                </a:lnTo>
                <a:close/>
                <a:moveTo>
                  <a:pt x="36" y="27"/>
                </a:moveTo>
                <a:cubicBezTo>
                  <a:pt x="23" y="30"/>
                  <a:pt x="12" y="30"/>
                  <a:pt x="9" y="27"/>
                </a:cubicBezTo>
                <a:cubicBezTo>
                  <a:pt x="12" y="30"/>
                  <a:pt x="23" y="27"/>
                  <a:pt x="36" y="27"/>
                </a:cubicBezTo>
                <a:cubicBezTo>
                  <a:pt x="50" y="24"/>
                  <a:pt x="66" y="24"/>
                  <a:pt x="74" y="27"/>
                </a:cubicBezTo>
                <a:lnTo>
                  <a:pt x="75" y="27"/>
                </a:lnTo>
                <a:lnTo>
                  <a:pt x="75" y="30"/>
                </a:lnTo>
                <a:lnTo>
                  <a:pt x="74" y="30"/>
                </a:lnTo>
                <a:cubicBezTo>
                  <a:pt x="65" y="24"/>
                  <a:pt x="50" y="27"/>
                  <a:pt x="36" y="27"/>
                </a:cubicBezTo>
                <a:close/>
                <a:moveTo>
                  <a:pt x="1" y="15"/>
                </a:moveTo>
                <a:cubicBezTo>
                  <a:pt x="1" y="9"/>
                  <a:pt x="6" y="3"/>
                  <a:pt x="10" y="3"/>
                </a:cubicBezTo>
                <a:lnTo>
                  <a:pt x="63" y="0"/>
                </a:lnTo>
                <a:cubicBezTo>
                  <a:pt x="63" y="0"/>
                  <a:pt x="65" y="0"/>
                  <a:pt x="66" y="3"/>
                </a:cubicBezTo>
                <a:lnTo>
                  <a:pt x="63" y="3"/>
                </a:lnTo>
                <a:lnTo>
                  <a:pt x="10" y="6"/>
                </a:lnTo>
                <a:cubicBezTo>
                  <a:pt x="6" y="6"/>
                  <a:pt x="3" y="12"/>
                  <a:pt x="1" y="15"/>
                </a:cubicBezTo>
                <a:cubicBezTo>
                  <a:pt x="1" y="18"/>
                  <a:pt x="1" y="24"/>
                  <a:pt x="9" y="27"/>
                </a:cubicBezTo>
                <a:cubicBezTo>
                  <a:pt x="1" y="24"/>
                  <a:pt x="0" y="18"/>
                  <a:pt x="1" y="15"/>
                </a:cubicBezTo>
                <a:close/>
                <a:moveTo>
                  <a:pt x="156" y="33"/>
                </a:moveTo>
                <a:lnTo>
                  <a:pt x="155" y="33"/>
                </a:lnTo>
                <a:cubicBezTo>
                  <a:pt x="155" y="32"/>
                  <a:pt x="154" y="32"/>
                  <a:pt x="154" y="31"/>
                </a:cubicBezTo>
                <a:lnTo>
                  <a:pt x="156" y="33"/>
                </a:lnTo>
                <a:close/>
                <a:moveTo>
                  <a:pt x="153" y="27"/>
                </a:moveTo>
                <a:cubicBezTo>
                  <a:pt x="157" y="21"/>
                  <a:pt x="165" y="21"/>
                  <a:pt x="174" y="21"/>
                </a:cubicBezTo>
                <a:cubicBezTo>
                  <a:pt x="166" y="21"/>
                  <a:pt x="157" y="21"/>
                  <a:pt x="154" y="27"/>
                </a:cubicBezTo>
                <a:cubicBezTo>
                  <a:pt x="153" y="29"/>
                  <a:pt x="153" y="29"/>
                  <a:pt x="154" y="31"/>
                </a:cubicBezTo>
                <a:cubicBezTo>
                  <a:pt x="152" y="30"/>
                  <a:pt x="150" y="29"/>
                  <a:pt x="153" y="27"/>
                </a:cubicBezTo>
                <a:close/>
                <a:moveTo>
                  <a:pt x="186" y="39"/>
                </a:moveTo>
                <a:lnTo>
                  <a:pt x="185" y="39"/>
                </a:lnTo>
                <a:lnTo>
                  <a:pt x="184" y="39"/>
                </a:lnTo>
                <a:lnTo>
                  <a:pt x="185" y="39"/>
                </a:lnTo>
                <a:lnTo>
                  <a:pt x="184" y="39"/>
                </a:lnTo>
                <a:lnTo>
                  <a:pt x="176" y="30"/>
                </a:lnTo>
                <a:lnTo>
                  <a:pt x="186" y="39"/>
                </a:lnTo>
                <a:close/>
                <a:moveTo>
                  <a:pt x="170" y="36"/>
                </a:moveTo>
                <a:lnTo>
                  <a:pt x="159" y="36"/>
                </a:lnTo>
                <a:lnTo>
                  <a:pt x="170" y="33"/>
                </a:lnTo>
                <a:lnTo>
                  <a:pt x="183" y="39"/>
                </a:lnTo>
                <a:lnTo>
                  <a:pt x="170" y="36"/>
                </a:lnTo>
                <a:close/>
                <a:moveTo>
                  <a:pt x="162" y="39"/>
                </a:moveTo>
                <a:cubicBezTo>
                  <a:pt x="159" y="39"/>
                  <a:pt x="157" y="39"/>
                  <a:pt x="157" y="36"/>
                </a:cubicBezTo>
                <a:cubicBezTo>
                  <a:pt x="159" y="39"/>
                  <a:pt x="161" y="39"/>
                  <a:pt x="162" y="39"/>
                </a:cubicBezTo>
                <a:close/>
                <a:moveTo>
                  <a:pt x="170" y="51"/>
                </a:moveTo>
                <a:cubicBezTo>
                  <a:pt x="170" y="48"/>
                  <a:pt x="167" y="45"/>
                  <a:pt x="163" y="40"/>
                </a:cubicBezTo>
                <a:cubicBezTo>
                  <a:pt x="167" y="45"/>
                  <a:pt x="172" y="48"/>
                  <a:pt x="170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2" name="Freeform 3688">
            <a:extLst>
              <a:ext uri="{FF2B5EF4-FFF2-40B4-BE49-F238E27FC236}">
                <a16:creationId xmlns:a16="http://schemas.microsoft.com/office/drawing/2014/main" id="{E1409E1D-6799-2A43-ACE5-7CCA07C3F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8913" y="3744913"/>
            <a:ext cx="3175" cy="3175"/>
          </a:xfrm>
          <a:custGeom>
            <a:avLst/>
            <a:gdLst>
              <a:gd name="T0" fmla="*/ 0 w 11"/>
              <a:gd name="T1" fmla="*/ 1905 h 10"/>
              <a:gd name="T2" fmla="*/ 1732 w 11"/>
              <a:gd name="T3" fmla="*/ 0 h 10"/>
              <a:gd name="T4" fmla="*/ 2886 w 11"/>
              <a:gd name="T5" fmla="*/ 1905 h 10"/>
              <a:gd name="T6" fmla="*/ 1732 w 11"/>
              <a:gd name="T7" fmla="*/ 2858 h 10"/>
              <a:gd name="T8" fmla="*/ 0 w 11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0" y="6"/>
                </a:moveTo>
                <a:cubicBezTo>
                  <a:pt x="0" y="3"/>
                  <a:pt x="3" y="0"/>
                  <a:pt x="6" y="0"/>
                </a:cubicBezTo>
                <a:cubicBezTo>
                  <a:pt x="9" y="0"/>
                  <a:pt x="10" y="3"/>
                  <a:pt x="10" y="6"/>
                </a:cubicBezTo>
                <a:cubicBezTo>
                  <a:pt x="10" y="9"/>
                  <a:pt x="9" y="9"/>
                  <a:pt x="6" y="9"/>
                </a:cubicBezTo>
                <a:cubicBezTo>
                  <a:pt x="3" y="9"/>
                  <a:pt x="0" y="9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" name="Freeform 3689">
            <a:extLst>
              <a:ext uri="{FF2B5EF4-FFF2-40B4-BE49-F238E27FC236}">
                <a16:creationId xmlns:a16="http://schemas.microsoft.com/office/drawing/2014/main" id="{9DAB2E59-9332-6E4D-AB8F-A564565F7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8913" y="3744913"/>
            <a:ext cx="3175" cy="4762"/>
          </a:xfrm>
          <a:custGeom>
            <a:avLst/>
            <a:gdLst>
              <a:gd name="T0" fmla="*/ 1732 w 11"/>
              <a:gd name="T1" fmla="*/ 4396 h 13"/>
              <a:gd name="T2" fmla="*/ 0 w 11"/>
              <a:gd name="T3" fmla="*/ 2198 h 13"/>
              <a:gd name="T4" fmla="*/ 1732 w 11"/>
              <a:gd name="T5" fmla="*/ 0 h 13"/>
              <a:gd name="T6" fmla="*/ 2886 w 11"/>
              <a:gd name="T7" fmla="*/ 2198 h 13"/>
              <a:gd name="T8" fmla="*/ 1732 w 11"/>
              <a:gd name="T9" fmla="*/ 4396 h 13"/>
              <a:gd name="T10" fmla="*/ 1732 w 11"/>
              <a:gd name="T11" fmla="*/ 1099 h 13"/>
              <a:gd name="T12" fmla="*/ 289 w 11"/>
              <a:gd name="T13" fmla="*/ 2198 h 13"/>
              <a:gd name="T14" fmla="*/ 1732 w 11"/>
              <a:gd name="T15" fmla="*/ 3297 h 13"/>
              <a:gd name="T16" fmla="*/ 2598 w 11"/>
              <a:gd name="T17" fmla="*/ 2198 h 13"/>
              <a:gd name="T18" fmla="*/ 1732 w 11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3">
                <a:moveTo>
                  <a:pt x="6" y="12"/>
                </a:move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0" y="3"/>
                  <a:pt x="10" y="6"/>
                </a:cubicBezTo>
                <a:cubicBezTo>
                  <a:pt x="10" y="9"/>
                  <a:pt x="9" y="12"/>
                  <a:pt x="6" y="12"/>
                </a:cubicBezTo>
                <a:close/>
                <a:moveTo>
                  <a:pt x="6" y="3"/>
                </a:moveTo>
                <a:cubicBezTo>
                  <a:pt x="3" y="3"/>
                  <a:pt x="1" y="3"/>
                  <a:pt x="1" y="6"/>
                </a:cubicBezTo>
                <a:cubicBezTo>
                  <a:pt x="1" y="9"/>
                  <a:pt x="3" y="9"/>
                  <a:pt x="6" y="9"/>
                </a:cubicBezTo>
                <a:cubicBezTo>
                  <a:pt x="9" y="9"/>
                  <a:pt x="9" y="9"/>
                  <a:pt x="9" y="6"/>
                </a:cubicBezTo>
                <a:cubicBezTo>
                  <a:pt x="9" y="3"/>
                  <a:pt x="9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" name="Freeform 3690">
            <a:extLst>
              <a:ext uri="{FF2B5EF4-FFF2-40B4-BE49-F238E27FC236}">
                <a16:creationId xmlns:a16="http://schemas.microsoft.com/office/drawing/2014/main" id="{71C64217-3230-C740-B0AC-72619930B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0" y="3754438"/>
            <a:ext cx="4763" cy="3175"/>
          </a:xfrm>
          <a:custGeom>
            <a:avLst/>
            <a:gdLst>
              <a:gd name="T0" fmla="*/ 0 w 12"/>
              <a:gd name="T1" fmla="*/ 953 h 10"/>
              <a:gd name="T2" fmla="*/ 2382 w 12"/>
              <a:gd name="T3" fmla="*/ 0 h 10"/>
              <a:gd name="T4" fmla="*/ 4366 w 12"/>
              <a:gd name="T5" fmla="*/ 953 h 10"/>
              <a:gd name="T6" fmla="*/ 2382 w 12"/>
              <a:gd name="T7" fmla="*/ 2858 h 10"/>
              <a:gd name="T8" fmla="*/ 0 w 12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0" y="3"/>
                </a:moveTo>
                <a:cubicBezTo>
                  <a:pt x="0" y="0"/>
                  <a:pt x="2" y="0"/>
                  <a:pt x="6" y="0"/>
                </a:cubicBezTo>
                <a:cubicBezTo>
                  <a:pt x="8" y="0"/>
                  <a:pt x="11" y="0"/>
                  <a:pt x="11" y="3"/>
                </a:cubicBezTo>
                <a:cubicBezTo>
                  <a:pt x="11" y="6"/>
                  <a:pt x="8" y="9"/>
                  <a:pt x="6" y="9"/>
                </a:cubicBezTo>
                <a:cubicBezTo>
                  <a:pt x="2" y="9"/>
                  <a:pt x="0" y="6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5" name="Freeform 3691">
            <a:extLst>
              <a:ext uri="{FF2B5EF4-FFF2-40B4-BE49-F238E27FC236}">
                <a16:creationId xmlns:a16="http://schemas.microsoft.com/office/drawing/2014/main" id="{849C9645-BE08-BD4A-9728-D21918845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0" y="3752850"/>
            <a:ext cx="4763" cy="4763"/>
          </a:xfrm>
          <a:custGeom>
            <a:avLst/>
            <a:gdLst>
              <a:gd name="T0" fmla="*/ 2382 w 12"/>
              <a:gd name="T1" fmla="*/ 4397 h 13"/>
              <a:gd name="T2" fmla="*/ 0 w 12"/>
              <a:gd name="T3" fmla="*/ 2198 h 13"/>
              <a:gd name="T4" fmla="*/ 2382 w 12"/>
              <a:gd name="T5" fmla="*/ 0 h 13"/>
              <a:gd name="T6" fmla="*/ 4366 w 12"/>
              <a:gd name="T7" fmla="*/ 2198 h 13"/>
              <a:gd name="T8" fmla="*/ 2382 w 12"/>
              <a:gd name="T9" fmla="*/ 4397 h 13"/>
              <a:gd name="T10" fmla="*/ 2382 w 12"/>
              <a:gd name="T11" fmla="*/ 1099 h 13"/>
              <a:gd name="T12" fmla="*/ 794 w 12"/>
              <a:gd name="T13" fmla="*/ 2198 h 13"/>
              <a:gd name="T14" fmla="*/ 2382 w 12"/>
              <a:gd name="T15" fmla="*/ 4397 h 13"/>
              <a:gd name="T16" fmla="*/ 3572 w 12"/>
              <a:gd name="T17" fmla="*/ 2198 h 13"/>
              <a:gd name="T18" fmla="*/ 2382 w 12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3">
                <a:moveTo>
                  <a:pt x="6" y="12"/>
                </a:moveTo>
                <a:cubicBezTo>
                  <a:pt x="2" y="12"/>
                  <a:pt x="0" y="9"/>
                  <a:pt x="0" y="6"/>
                </a:cubicBezTo>
                <a:cubicBezTo>
                  <a:pt x="0" y="3"/>
                  <a:pt x="2" y="0"/>
                  <a:pt x="6" y="0"/>
                </a:cubicBezTo>
                <a:cubicBezTo>
                  <a:pt x="9" y="0"/>
                  <a:pt x="11" y="3"/>
                  <a:pt x="11" y="6"/>
                </a:cubicBezTo>
                <a:cubicBezTo>
                  <a:pt x="11" y="9"/>
                  <a:pt x="9" y="12"/>
                  <a:pt x="6" y="12"/>
                </a:cubicBezTo>
                <a:close/>
                <a:moveTo>
                  <a:pt x="6" y="3"/>
                </a:moveTo>
                <a:cubicBezTo>
                  <a:pt x="3" y="3"/>
                  <a:pt x="2" y="3"/>
                  <a:pt x="2" y="6"/>
                </a:cubicBezTo>
                <a:cubicBezTo>
                  <a:pt x="2" y="9"/>
                  <a:pt x="3" y="12"/>
                  <a:pt x="6" y="12"/>
                </a:cubicBezTo>
                <a:cubicBezTo>
                  <a:pt x="8" y="12"/>
                  <a:pt x="9" y="9"/>
                  <a:pt x="9" y="6"/>
                </a:cubicBezTo>
                <a:cubicBezTo>
                  <a:pt x="9" y="3"/>
                  <a:pt x="8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6" name="Freeform 3692">
            <a:extLst>
              <a:ext uri="{FF2B5EF4-FFF2-40B4-BE49-F238E27FC236}">
                <a16:creationId xmlns:a16="http://schemas.microsoft.com/office/drawing/2014/main" id="{65D9CC06-E8A8-AA41-9804-9DA81F4ED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3741738"/>
            <a:ext cx="7938" cy="9525"/>
          </a:xfrm>
          <a:custGeom>
            <a:avLst/>
            <a:gdLst>
              <a:gd name="T0" fmla="*/ 5670 w 21"/>
              <a:gd name="T1" fmla="*/ 1143 h 25"/>
              <a:gd name="T2" fmla="*/ 7560 w 21"/>
              <a:gd name="T3" fmla="*/ 9144 h 25"/>
              <a:gd name="T4" fmla="*/ 0 w 21"/>
              <a:gd name="T5" fmla="*/ 9144 h 25"/>
              <a:gd name="T6" fmla="*/ 2268 w 21"/>
              <a:gd name="T7" fmla="*/ 0 h 25"/>
              <a:gd name="T8" fmla="*/ 5670 w 21"/>
              <a:gd name="T9" fmla="*/ 1143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5">
                <a:moveTo>
                  <a:pt x="15" y="3"/>
                </a:moveTo>
                <a:cubicBezTo>
                  <a:pt x="15" y="3"/>
                  <a:pt x="15" y="24"/>
                  <a:pt x="20" y="24"/>
                </a:cubicBezTo>
                <a:cubicBezTo>
                  <a:pt x="20" y="24"/>
                  <a:pt x="11" y="24"/>
                  <a:pt x="0" y="24"/>
                </a:cubicBezTo>
                <a:cubicBezTo>
                  <a:pt x="3" y="18"/>
                  <a:pt x="5" y="9"/>
                  <a:pt x="6" y="0"/>
                </a:cubicBezTo>
                <a:cubicBezTo>
                  <a:pt x="11" y="3"/>
                  <a:pt x="12" y="3"/>
                  <a:pt x="15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7" name="Freeform 3693">
            <a:extLst>
              <a:ext uri="{FF2B5EF4-FFF2-40B4-BE49-F238E27FC236}">
                <a16:creationId xmlns:a16="http://schemas.microsoft.com/office/drawing/2014/main" id="{1E8178A4-CC76-D248-9AF6-5773E0269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741738"/>
            <a:ext cx="3175" cy="6350"/>
          </a:xfrm>
          <a:custGeom>
            <a:avLst/>
            <a:gdLst>
              <a:gd name="T0" fmla="*/ 0 w 8"/>
              <a:gd name="T1" fmla="*/ 5953 h 16"/>
              <a:gd name="T2" fmla="*/ 0 w 8"/>
              <a:gd name="T3" fmla="*/ 0 h 16"/>
              <a:gd name="T4" fmla="*/ 397 w 8"/>
              <a:gd name="T5" fmla="*/ 0 h 16"/>
              <a:gd name="T6" fmla="*/ 397 w 8"/>
              <a:gd name="T7" fmla="*/ 4763 h 16"/>
              <a:gd name="T8" fmla="*/ 2778 w 8"/>
              <a:gd name="T9" fmla="*/ 4763 h 16"/>
              <a:gd name="T10" fmla="*/ 2778 w 8"/>
              <a:gd name="T11" fmla="*/ 5953 h 16"/>
              <a:gd name="T12" fmla="*/ 0 w 8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6">
                <a:moveTo>
                  <a:pt x="0" y="15"/>
                </a:moveTo>
                <a:lnTo>
                  <a:pt x="0" y="0"/>
                </a:lnTo>
                <a:lnTo>
                  <a:pt x="1" y="0"/>
                </a:lnTo>
                <a:lnTo>
                  <a:pt x="1" y="12"/>
                </a:lnTo>
                <a:lnTo>
                  <a:pt x="7" y="12"/>
                </a:lnTo>
                <a:lnTo>
                  <a:pt x="7" y="15"/>
                </a:lnTo>
                <a:lnTo>
                  <a:pt x="0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8" name="Freeform 3694">
            <a:extLst>
              <a:ext uri="{FF2B5EF4-FFF2-40B4-BE49-F238E27FC236}">
                <a16:creationId xmlns:a16="http://schemas.microsoft.com/office/drawing/2014/main" id="{96AFA35C-C934-3A41-9EBA-3B3AEAB24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741738"/>
            <a:ext cx="1588" cy="6350"/>
          </a:xfrm>
          <a:custGeom>
            <a:avLst/>
            <a:gdLst>
              <a:gd name="T0" fmla="*/ 794 w 4"/>
              <a:gd name="T1" fmla="*/ 5953 h 16"/>
              <a:gd name="T2" fmla="*/ 0 w 4"/>
              <a:gd name="T3" fmla="*/ 5953 h 16"/>
              <a:gd name="T4" fmla="*/ 0 w 4"/>
              <a:gd name="T5" fmla="*/ 0 h 16"/>
              <a:gd name="T6" fmla="*/ 1191 w 4"/>
              <a:gd name="T7" fmla="*/ 0 h 16"/>
              <a:gd name="T8" fmla="*/ 1191 w 4"/>
              <a:gd name="T9" fmla="*/ 5953 h 16"/>
              <a:gd name="T10" fmla="*/ 794 w 4"/>
              <a:gd name="T11" fmla="*/ 595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6">
                <a:moveTo>
                  <a:pt x="2" y="15"/>
                </a:moveTo>
                <a:lnTo>
                  <a:pt x="0" y="15"/>
                </a:ln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2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9" name="Freeform 3695">
            <a:extLst>
              <a:ext uri="{FF2B5EF4-FFF2-40B4-BE49-F238E27FC236}">
                <a16:creationId xmlns:a16="http://schemas.microsoft.com/office/drawing/2014/main" id="{59200F98-32DF-184A-A0AF-C39D93DEF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3743325"/>
            <a:ext cx="3175" cy="4763"/>
          </a:xfrm>
          <a:custGeom>
            <a:avLst/>
            <a:gdLst>
              <a:gd name="T0" fmla="*/ 0 w 10"/>
              <a:gd name="T1" fmla="*/ 4397 h 13"/>
              <a:gd name="T2" fmla="*/ 0 w 10"/>
              <a:gd name="T3" fmla="*/ 0 h 13"/>
              <a:gd name="T4" fmla="*/ 1270 w 10"/>
              <a:gd name="T5" fmla="*/ 0 h 13"/>
              <a:gd name="T6" fmla="*/ 2540 w 10"/>
              <a:gd name="T7" fmla="*/ 0 h 13"/>
              <a:gd name="T8" fmla="*/ 2540 w 10"/>
              <a:gd name="T9" fmla="*/ 1099 h 13"/>
              <a:gd name="T10" fmla="*/ 1270 w 10"/>
              <a:gd name="T11" fmla="*/ 1099 h 13"/>
              <a:gd name="T12" fmla="*/ 635 w 10"/>
              <a:gd name="T13" fmla="*/ 1099 h 13"/>
              <a:gd name="T14" fmla="*/ 635 w 10"/>
              <a:gd name="T15" fmla="*/ 2198 h 13"/>
              <a:gd name="T16" fmla="*/ 635 w 10"/>
              <a:gd name="T17" fmla="*/ 4397 h 13"/>
              <a:gd name="T18" fmla="*/ 0 w 10"/>
              <a:gd name="T19" fmla="*/ 4397 h 13"/>
              <a:gd name="T20" fmla="*/ 2540 w 10"/>
              <a:gd name="T21" fmla="*/ 2198 h 13"/>
              <a:gd name="T22" fmla="*/ 2858 w 10"/>
              <a:gd name="T23" fmla="*/ 3297 h 13"/>
              <a:gd name="T24" fmla="*/ 2540 w 10"/>
              <a:gd name="T25" fmla="*/ 4397 h 13"/>
              <a:gd name="T26" fmla="*/ 2540 w 10"/>
              <a:gd name="T27" fmla="*/ 3297 h 13"/>
              <a:gd name="T28" fmla="*/ 1270 w 10"/>
              <a:gd name="T29" fmla="*/ 2198 h 13"/>
              <a:gd name="T30" fmla="*/ 2540 w 10"/>
              <a:gd name="T31" fmla="*/ 1099 h 13"/>
              <a:gd name="T32" fmla="*/ 2540 w 10"/>
              <a:gd name="T33" fmla="*/ 2198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" h="13">
                <a:moveTo>
                  <a:pt x="0" y="12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8" y="3"/>
                </a:lnTo>
                <a:cubicBezTo>
                  <a:pt x="8" y="3"/>
                  <a:pt x="7" y="3"/>
                  <a:pt x="4" y="3"/>
                </a:cubicBezTo>
                <a:lnTo>
                  <a:pt x="2" y="3"/>
                </a:lnTo>
                <a:lnTo>
                  <a:pt x="2" y="6"/>
                </a:lnTo>
                <a:lnTo>
                  <a:pt x="2" y="12"/>
                </a:lnTo>
                <a:lnTo>
                  <a:pt x="0" y="12"/>
                </a:lnTo>
                <a:close/>
                <a:moveTo>
                  <a:pt x="8" y="6"/>
                </a:moveTo>
                <a:lnTo>
                  <a:pt x="9" y="9"/>
                </a:lnTo>
                <a:cubicBezTo>
                  <a:pt x="9" y="12"/>
                  <a:pt x="9" y="12"/>
                  <a:pt x="8" y="12"/>
                </a:cubicBezTo>
                <a:lnTo>
                  <a:pt x="8" y="9"/>
                </a:lnTo>
                <a:cubicBezTo>
                  <a:pt x="7" y="6"/>
                  <a:pt x="5" y="6"/>
                  <a:pt x="4" y="6"/>
                </a:cubicBezTo>
                <a:cubicBezTo>
                  <a:pt x="6" y="6"/>
                  <a:pt x="8" y="3"/>
                  <a:pt x="8" y="3"/>
                </a:cubicBez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0" name="Freeform 3696">
            <a:extLst>
              <a:ext uri="{FF2B5EF4-FFF2-40B4-BE49-F238E27FC236}">
                <a16:creationId xmlns:a16="http://schemas.microsoft.com/office/drawing/2014/main" id="{CE152E14-A7D4-5043-B6C8-B7A7A1203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743325"/>
            <a:ext cx="3175" cy="6350"/>
          </a:xfrm>
          <a:custGeom>
            <a:avLst/>
            <a:gdLst>
              <a:gd name="T0" fmla="*/ 635 w 10"/>
              <a:gd name="T1" fmla="*/ 1191 h 16"/>
              <a:gd name="T2" fmla="*/ 635 w 10"/>
              <a:gd name="T3" fmla="*/ 2381 h 16"/>
              <a:gd name="T4" fmla="*/ 1905 w 10"/>
              <a:gd name="T5" fmla="*/ 2381 h 16"/>
              <a:gd name="T6" fmla="*/ 1905 w 10"/>
              <a:gd name="T7" fmla="*/ 3572 h 16"/>
              <a:gd name="T8" fmla="*/ 635 w 10"/>
              <a:gd name="T9" fmla="*/ 3572 h 16"/>
              <a:gd name="T10" fmla="*/ 635 w 10"/>
              <a:gd name="T11" fmla="*/ 4763 h 16"/>
              <a:gd name="T12" fmla="*/ 2858 w 10"/>
              <a:gd name="T13" fmla="*/ 4763 h 16"/>
              <a:gd name="T14" fmla="*/ 2858 w 10"/>
              <a:gd name="T15" fmla="*/ 5953 h 16"/>
              <a:gd name="T16" fmla="*/ 0 w 10"/>
              <a:gd name="T17" fmla="*/ 5953 h 16"/>
              <a:gd name="T18" fmla="*/ 0 w 10"/>
              <a:gd name="T19" fmla="*/ 0 h 16"/>
              <a:gd name="T20" fmla="*/ 2858 w 10"/>
              <a:gd name="T21" fmla="*/ 0 h 16"/>
              <a:gd name="T22" fmla="*/ 2858 w 10"/>
              <a:gd name="T23" fmla="*/ 1191 h 16"/>
              <a:gd name="T24" fmla="*/ 635 w 10"/>
              <a:gd name="T25" fmla="*/ 1191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16">
                <a:moveTo>
                  <a:pt x="2" y="3"/>
                </a:moveTo>
                <a:lnTo>
                  <a:pt x="2" y="6"/>
                </a:lnTo>
                <a:lnTo>
                  <a:pt x="6" y="6"/>
                </a:lnTo>
                <a:lnTo>
                  <a:pt x="6" y="9"/>
                </a:lnTo>
                <a:lnTo>
                  <a:pt x="2" y="9"/>
                </a:lnTo>
                <a:lnTo>
                  <a:pt x="2" y="12"/>
                </a:lnTo>
                <a:lnTo>
                  <a:pt x="9" y="12"/>
                </a:lnTo>
                <a:lnTo>
                  <a:pt x="9" y="15"/>
                </a:lnTo>
                <a:lnTo>
                  <a:pt x="0" y="15"/>
                </a:lnTo>
                <a:lnTo>
                  <a:pt x="0" y="0"/>
                </a:lnTo>
                <a:lnTo>
                  <a:pt x="9" y="0"/>
                </a:lnTo>
                <a:lnTo>
                  <a:pt x="9" y="3"/>
                </a:lnTo>
                <a:lnTo>
                  <a:pt x="2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1" name="Freeform 3697">
            <a:extLst>
              <a:ext uri="{FF2B5EF4-FFF2-40B4-BE49-F238E27FC236}">
                <a16:creationId xmlns:a16="http://schemas.microsoft.com/office/drawing/2014/main" id="{DE40DD3C-9A81-2146-BFED-AF333603B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43325"/>
            <a:ext cx="3175" cy="6350"/>
          </a:xfrm>
          <a:custGeom>
            <a:avLst/>
            <a:gdLst>
              <a:gd name="T0" fmla="*/ 2540 w 10"/>
              <a:gd name="T1" fmla="*/ 5953 h 16"/>
              <a:gd name="T2" fmla="*/ 953 w 10"/>
              <a:gd name="T3" fmla="*/ 3572 h 16"/>
              <a:gd name="T4" fmla="*/ 635 w 10"/>
              <a:gd name="T5" fmla="*/ 3572 h 16"/>
              <a:gd name="T6" fmla="*/ 635 w 10"/>
              <a:gd name="T7" fmla="*/ 5953 h 16"/>
              <a:gd name="T8" fmla="*/ 0 w 10"/>
              <a:gd name="T9" fmla="*/ 5953 h 16"/>
              <a:gd name="T10" fmla="*/ 0 w 10"/>
              <a:gd name="T11" fmla="*/ 0 h 16"/>
              <a:gd name="T12" fmla="*/ 953 w 10"/>
              <a:gd name="T13" fmla="*/ 0 h 16"/>
              <a:gd name="T14" fmla="*/ 2540 w 10"/>
              <a:gd name="T15" fmla="*/ 2381 h 16"/>
              <a:gd name="T16" fmla="*/ 1905 w 10"/>
              <a:gd name="T17" fmla="*/ 3572 h 16"/>
              <a:gd name="T18" fmla="*/ 2858 w 10"/>
              <a:gd name="T19" fmla="*/ 5953 h 16"/>
              <a:gd name="T20" fmla="*/ 2540 w 10"/>
              <a:gd name="T21" fmla="*/ 5953 h 16"/>
              <a:gd name="T22" fmla="*/ 635 w 10"/>
              <a:gd name="T23" fmla="*/ 1191 h 16"/>
              <a:gd name="T24" fmla="*/ 635 w 10"/>
              <a:gd name="T25" fmla="*/ 2381 h 16"/>
              <a:gd name="T26" fmla="*/ 953 w 10"/>
              <a:gd name="T27" fmla="*/ 2381 h 16"/>
              <a:gd name="T28" fmla="*/ 1588 w 10"/>
              <a:gd name="T29" fmla="*/ 2381 h 16"/>
              <a:gd name="T30" fmla="*/ 1905 w 10"/>
              <a:gd name="T31" fmla="*/ 2381 h 16"/>
              <a:gd name="T32" fmla="*/ 1588 w 10"/>
              <a:gd name="T33" fmla="*/ 1191 h 16"/>
              <a:gd name="T34" fmla="*/ 635 w 10"/>
              <a:gd name="T35" fmla="*/ 1191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" h="16">
                <a:moveTo>
                  <a:pt x="8" y="15"/>
                </a:moveTo>
                <a:lnTo>
                  <a:pt x="3" y="9"/>
                </a:lnTo>
                <a:lnTo>
                  <a:pt x="2" y="9"/>
                </a:lnTo>
                <a:lnTo>
                  <a:pt x="2" y="15"/>
                </a:lnTo>
                <a:lnTo>
                  <a:pt x="0" y="15"/>
                </a:lnTo>
                <a:lnTo>
                  <a:pt x="0" y="0"/>
                </a:lnTo>
                <a:lnTo>
                  <a:pt x="3" y="0"/>
                </a:lnTo>
                <a:cubicBezTo>
                  <a:pt x="8" y="0"/>
                  <a:pt x="8" y="3"/>
                  <a:pt x="8" y="6"/>
                </a:cubicBezTo>
                <a:cubicBezTo>
                  <a:pt x="8" y="9"/>
                  <a:pt x="8" y="9"/>
                  <a:pt x="6" y="9"/>
                </a:cubicBezTo>
                <a:lnTo>
                  <a:pt x="9" y="15"/>
                </a:lnTo>
                <a:lnTo>
                  <a:pt x="8" y="15"/>
                </a:lnTo>
                <a:close/>
                <a:moveTo>
                  <a:pt x="2" y="3"/>
                </a:moveTo>
                <a:lnTo>
                  <a:pt x="2" y="6"/>
                </a:lnTo>
                <a:lnTo>
                  <a:pt x="3" y="6"/>
                </a:lnTo>
                <a:lnTo>
                  <a:pt x="5" y="6"/>
                </a:lnTo>
                <a:lnTo>
                  <a:pt x="6" y="6"/>
                </a:lnTo>
                <a:cubicBezTo>
                  <a:pt x="6" y="3"/>
                  <a:pt x="6" y="3"/>
                  <a:pt x="5" y="3"/>
                </a:cubicBezTo>
                <a:lnTo>
                  <a:pt x="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2" name="Freeform 3698">
            <a:extLst>
              <a:ext uri="{FF2B5EF4-FFF2-40B4-BE49-F238E27FC236}">
                <a16:creationId xmlns:a16="http://schemas.microsoft.com/office/drawing/2014/main" id="{CEA4730B-24CA-644C-A736-76A3EAE36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743325"/>
            <a:ext cx="4763" cy="6350"/>
          </a:xfrm>
          <a:custGeom>
            <a:avLst/>
            <a:gdLst>
              <a:gd name="T0" fmla="*/ 2540 w 15"/>
              <a:gd name="T1" fmla="*/ 1191 h 16"/>
              <a:gd name="T2" fmla="*/ 2540 w 15"/>
              <a:gd name="T3" fmla="*/ 5953 h 16"/>
              <a:gd name="T4" fmla="*/ 1905 w 15"/>
              <a:gd name="T5" fmla="*/ 5953 h 16"/>
              <a:gd name="T6" fmla="*/ 1905 w 15"/>
              <a:gd name="T7" fmla="*/ 1191 h 16"/>
              <a:gd name="T8" fmla="*/ 0 w 15"/>
              <a:gd name="T9" fmla="*/ 1191 h 16"/>
              <a:gd name="T10" fmla="*/ 0 w 15"/>
              <a:gd name="T11" fmla="*/ 0 h 16"/>
              <a:gd name="T12" fmla="*/ 4445 w 15"/>
              <a:gd name="T13" fmla="*/ 0 h 16"/>
              <a:gd name="T14" fmla="*/ 4445 w 15"/>
              <a:gd name="T15" fmla="*/ 1191 h 16"/>
              <a:gd name="T16" fmla="*/ 2540 w 15"/>
              <a:gd name="T17" fmla="*/ 1191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16">
                <a:moveTo>
                  <a:pt x="8" y="3"/>
                </a:moveTo>
                <a:lnTo>
                  <a:pt x="8" y="15"/>
                </a:lnTo>
                <a:lnTo>
                  <a:pt x="6" y="15"/>
                </a:lnTo>
                <a:lnTo>
                  <a:pt x="6" y="3"/>
                </a:lnTo>
                <a:lnTo>
                  <a:pt x="0" y="3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8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3" name="Freeform 3699">
            <a:extLst>
              <a:ext uri="{FF2B5EF4-FFF2-40B4-BE49-F238E27FC236}">
                <a16:creationId xmlns:a16="http://schemas.microsoft.com/office/drawing/2014/main" id="{E40CEA8A-0AD6-144C-9C46-8E5DFA610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3741738"/>
            <a:ext cx="4762" cy="6350"/>
          </a:xfrm>
          <a:custGeom>
            <a:avLst/>
            <a:gdLst>
              <a:gd name="T0" fmla="*/ 3401 w 14"/>
              <a:gd name="T1" fmla="*/ 5953 h 16"/>
              <a:gd name="T2" fmla="*/ 3061 w 14"/>
              <a:gd name="T3" fmla="*/ 4763 h 16"/>
              <a:gd name="T4" fmla="*/ 3061 w 14"/>
              <a:gd name="T5" fmla="*/ 4763 h 16"/>
              <a:gd name="T6" fmla="*/ 2381 w 14"/>
              <a:gd name="T7" fmla="*/ 2381 h 16"/>
              <a:gd name="T8" fmla="*/ 2041 w 14"/>
              <a:gd name="T9" fmla="*/ 4763 h 16"/>
              <a:gd name="T10" fmla="*/ 1701 w 14"/>
              <a:gd name="T11" fmla="*/ 4763 h 16"/>
              <a:gd name="T12" fmla="*/ 1361 w 14"/>
              <a:gd name="T13" fmla="*/ 5953 h 16"/>
              <a:gd name="T14" fmla="*/ 0 w 14"/>
              <a:gd name="T15" fmla="*/ 5953 h 16"/>
              <a:gd name="T16" fmla="*/ 1701 w 14"/>
              <a:gd name="T17" fmla="*/ 0 h 16"/>
              <a:gd name="T18" fmla="*/ 2381 w 14"/>
              <a:gd name="T19" fmla="*/ 0 h 16"/>
              <a:gd name="T20" fmla="*/ 4422 w 14"/>
              <a:gd name="T21" fmla="*/ 5953 h 16"/>
              <a:gd name="T22" fmla="*/ 3401 w 14"/>
              <a:gd name="T23" fmla="*/ 5953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16">
                <a:moveTo>
                  <a:pt x="10" y="15"/>
                </a:moveTo>
                <a:lnTo>
                  <a:pt x="9" y="12"/>
                </a:lnTo>
                <a:lnTo>
                  <a:pt x="7" y="6"/>
                </a:lnTo>
                <a:lnTo>
                  <a:pt x="6" y="12"/>
                </a:lnTo>
                <a:lnTo>
                  <a:pt x="5" y="12"/>
                </a:lnTo>
                <a:lnTo>
                  <a:pt x="4" y="15"/>
                </a:lnTo>
                <a:lnTo>
                  <a:pt x="0" y="15"/>
                </a:lnTo>
                <a:lnTo>
                  <a:pt x="5" y="0"/>
                </a:lnTo>
                <a:lnTo>
                  <a:pt x="7" y="0"/>
                </a:lnTo>
                <a:lnTo>
                  <a:pt x="13" y="15"/>
                </a:lnTo>
                <a:lnTo>
                  <a:pt x="10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4" name="Freeform 3700">
            <a:extLst>
              <a:ext uri="{FF2B5EF4-FFF2-40B4-BE49-F238E27FC236}">
                <a16:creationId xmlns:a16="http://schemas.microsoft.com/office/drawing/2014/main" id="{98B75CD8-F99C-6840-AF16-6FFA20401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00" y="3741738"/>
            <a:ext cx="3175" cy="6350"/>
          </a:xfrm>
          <a:custGeom>
            <a:avLst/>
            <a:gdLst>
              <a:gd name="T0" fmla="*/ 0 w 11"/>
              <a:gd name="T1" fmla="*/ 5953 h 16"/>
              <a:gd name="T2" fmla="*/ 866 w 11"/>
              <a:gd name="T3" fmla="*/ 4763 h 16"/>
              <a:gd name="T4" fmla="*/ 1732 w 11"/>
              <a:gd name="T5" fmla="*/ 4763 h 16"/>
              <a:gd name="T6" fmla="*/ 2020 w 11"/>
              <a:gd name="T7" fmla="*/ 4763 h 16"/>
              <a:gd name="T8" fmla="*/ 2020 w 11"/>
              <a:gd name="T9" fmla="*/ 3572 h 16"/>
              <a:gd name="T10" fmla="*/ 1732 w 11"/>
              <a:gd name="T11" fmla="*/ 3572 h 16"/>
              <a:gd name="T12" fmla="*/ 866 w 11"/>
              <a:gd name="T13" fmla="*/ 2381 h 16"/>
              <a:gd name="T14" fmla="*/ 2020 w 11"/>
              <a:gd name="T15" fmla="*/ 2381 h 16"/>
              <a:gd name="T16" fmla="*/ 2598 w 11"/>
              <a:gd name="T17" fmla="*/ 3572 h 16"/>
              <a:gd name="T18" fmla="*/ 2886 w 11"/>
              <a:gd name="T19" fmla="*/ 3572 h 16"/>
              <a:gd name="T20" fmla="*/ 2886 w 11"/>
              <a:gd name="T21" fmla="*/ 4763 h 16"/>
              <a:gd name="T22" fmla="*/ 2598 w 11"/>
              <a:gd name="T23" fmla="*/ 5953 h 16"/>
              <a:gd name="T24" fmla="*/ 1732 w 11"/>
              <a:gd name="T25" fmla="*/ 5953 h 16"/>
              <a:gd name="T26" fmla="*/ 0 w 11"/>
              <a:gd name="T27" fmla="*/ 5953 h 16"/>
              <a:gd name="T28" fmla="*/ 0 w 11"/>
              <a:gd name="T29" fmla="*/ 2381 h 16"/>
              <a:gd name="T30" fmla="*/ 866 w 11"/>
              <a:gd name="T31" fmla="*/ 0 h 16"/>
              <a:gd name="T32" fmla="*/ 1732 w 11"/>
              <a:gd name="T33" fmla="*/ 0 h 16"/>
              <a:gd name="T34" fmla="*/ 2886 w 11"/>
              <a:gd name="T35" fmla="*/ 0 h 16"/>
              <a:gd name="T36" fmla="*/ 2598 w 11"/>
              <a:gd name="T37" fmla="*/ 1191 h 16"/>
              <a:gd name="T38" fmla="*/ 1732 w 11"/>
              <a:gd name="T39" fmla="*/ 1191 h 16"/>
              <a:gd name="T40" fmla="*/ 866 w 11"/>
              <a:gd name="T41" fmla="*/ 1191 h 16"/>
              <a:gd name="T42" fmla="*/ 866 w 11"/>
              <a:gd name="T43" fmla="*/ 2381 h 16"/>
              <a:gd name="T44" fmla="*/ 0 w 11"/>
              <a:gd name="T45" fmla="*/ 2381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0" y="15"/>
                </a:moveTo>
                <a:lnTo>
                  <a:pt x="3" y="12"/>
                </a:lnTo>
                <a:lnTo>
                  <a:pt x="6" y="12"/>
                </a:lnTo>
                <a:lnTo>
                  <a:pt x="7" y="12"/>
                </a:lnTo>
                <a:lnTo>
                  <a:pt x="7" y="9"/>
                </a:lnTo>
                <a:lnTo>
                  <a:pt x="6" y="9"/>
                </a:lnTo>
                <a:cubicBezTo>
                  <a:pt x="3" y="9"/>
                  <a:pt x="3" y="9"/>
                  <a:pt x="3" y="6"/>
                </a:cubicBezTo>
                <a:lnTo>
                  <a:pt x="7" y="6"/>
                </a:lnTo>
                <a:lnTo>
                  <a:pt x="9" y="9"/>
                </a:lnTo>
                <a:lnTo>
                  <a:pt x="10" y="9"/>
                </a:lnTo>
                <a:lnTo>
                  <a:pt x="10" y="12"/>
                </a:lnTo>
                <a:cubicBezTo>
                  <a:pt x="10" y="12"/>
                  <a:pt x="10" y="15"/>
                  <a:pt x="9" y="15"/>
                </a:cubicBezTo>
                <a:lnTo>
                  <a:pt x="6" y="15"/>
                </a:lnTo>
                <a:lnTo>
                  <a:pt x="0" y="15"/>
                </a:lnTo>
                <a:close/>
                <a:moveTo>
                  <a:pt x="0" y="6"/>
                </a:moveTo>
                <a:cubicBezTo>
                  <a:pt x="0" y="3"/>
                  <a:pt x="3" y="3"/>
                  <a:pt x="3" y="0"/>
                </a:cubicBezTo>
                <a:lnTo>
                  <a:pt x="6" y="0"/>
                </a:lnTo>
                <a:lnTo>
                  <a:pt x="10" y="0"/>
                </a:lnTo>
                <a:lnTo>
                  <a:pt x="9" y="3"/>
                </a:lnTo>
                <a:lnTo>
                  <a:pt x="6" y="3"/>
                </a:lnTo>
                <a:lnTo>
                  <a:pt x="3" y="3"/>
                </a:lnTo>
                <a:lnTo>
                  <a:pt x="3" y="6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5" name="Freeform 3701">
            <a:extLst>
              <a:ext uri="{FF2B5EF4-FFF2-40B4-BE49-F238E27FC236}">
                <a16:creationId xmlns:a16="http://schemas.microsoft.com/office/drawing/2014/main" id="{02D76FEE-75C9-7D47-A3F7-74BE95851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1438" y="3684588"/>
            <a:ext cx="30162" cy="53975"/>
          </a:xfrm>
          <a:custGeom>
            <a:avLst/>
            <a:gdLst>
              <a:gd name="T0" fmla="*/ 20966 w 82"/>
              <a:gd name="T1" fmla="*/ 53615 h 150"/>
              <a:gd name="T2" fmla="*/ 14713 w 82"/>
              <a:gd name="T3" fmla="*/ 52176 h 150"/>
              <a:gd name="T4" fmla="*/ 14713 w 82"/>
              <a:gd name="T5" fmla="*/ 52176 h 150"/>
              <a:gd name="T6" fmla="*/ 15449 w 82"/>
              <a:gd name="T7" fmla="*/ 51096 h 150"/>
              <a:gd name="T8" fmla="*/ 28691 w 82"/>
              <a:gd name="T9" fmla="*/ 51096 h 150"/>
              <a:gd name="T10" fmla="*/ 28691 w 82"/>
              <a:gd name="T11" fmla="*/ 51096 h 150"/>
              <a:gd name="T12" fmla="*/ 29794 w 82"/>
              <a:gd name="T13" fmla="*/ 52176 h 150"/>
              <a:gd name="T14" fmla="*/ 29059 w 82"/>
              <a:gd name="T15" fmla="*/ 52176 h 150"/>
              <a:gd name="T16" fmla="*/ 28691 w 82"/>
              <a:gd name="T17" fmla="*/ 52176 h 150"/>
              <a:gd name="T18" fmla="*/ 20966 w 82"/>
              <a:gd name="T19" fmla="*/ 53615 h 150"/>
              <a:gd name="T20" fmla="*/ 25380 w 82"/>
              <a:gd name="T21" fmla="*/ 41381 h 150"/>
              <a:gd name="T22" fmla="*/ 25380 w 82"/>
              <a:gd name="T23" fmla="*/ 41381 h 150"/>
              <a:gd name="T24" fmla="*/ 22438 w 82"/>
              <a:gd name="T25" fmla="*/ 32745 h 150"/>
              <a:gd name="T26" fmla="*/ 21334 w 82"/>
              <a:gd name="T27" fmla="*/ 28427 h 150"/>
              <a:gd name="T28" fmla="*/ 21334 w 82"/>
              <a:gd name="T29" fmla="*/ 26988 h 150"/>
              <a:gd name="T30" fmla="*/ 22070 w 82"/>
              <a:gd name="T31" fmla="*/ 28427 h 150"/>
              <a:gd name="T32" fmla="*/ 23173 w 82"/>
              <a:gd name="T33" fmla="*/ 32745 h 150"/>
              <a:gd name="T34" fmla="*/ 25748 w 82"/>
              <a:gd name="T35" fmla="*/ 40301 h 150"/>
              <a:gd name="T36" fmla="*/ 25380 w 82"/>
              <a:gd name="T37" fmla="*/ 41381 h 150"/>
              <a:gd name="T38" fmla="*/ 20231 w 82"/>
              <a:gd name="T39" fmla="*/ 40301 h 150"/>
              <a:gd name="T40" fmla="*/ 7357 w 82"/>
              <a:gd name="T41" fmla="*/ 34904 h 150"/>
              <a:gd name="T42" fmla="*/ 7357 w 82"/>
              <a:gd name="T43" fmla="*/ 34904 h 150"/>
              <a:gd name="T44" fmla="*/ 8092 w 82"/>
              <a:gd name="T45" fmla="*/ 34904 h 150"/>
              <a:gd name="T46" fmla="*/ 20231 w 82"/>
              <a:gd name="T47" fmla="*/ 39222 h 150"/>
              <a:gd name="T48" fmla="*/ 20966 w 82"/>
              <a:gd name="T49" fmla="*/ 40301 h 150"/>
              <a:gd name="T50" fmla="*/ 19495 w 82"/>
              <a:gd name="T51" fmla="*/ 39222 h 150"/>
              <a:gd name="T52" fmla="*/ 20231 w 82"/>
              <a:gd name="T53" fmla="*/ 40301 h 150"/>
              <a:gd name="T54" fmla="*/ 13242 w 82"/>
              <a:gd name="T55" fmla="*/ 29506 h 150"/>
              <a:gd name="T56" fmla="*/ 12506 w 82"/>
              <a:gd name="T57" fmla="*/ 29506 h 150"/>
              <a:gd name="T58" fmla="*/ 9196 w 82"/>
              <a:gd name="T59" fmla="*/ 25908 h 150"/>
              <a:gd name="T60" fmla="*/ 0 w 82"/>
              <a:gd name="T61" fmla="*/ 20511 h 150"/>
              <a:gd name="T62" fmla="*/ 0 w 82"/>
              <a:gd name="T63" fmla="*/ 19431 h 150"/>
              <a:gd name="T64" fmla="*/ 736 w 82"/>
              <a:gd name="T65" fmla="*/ 19431 h 150"/>
              <a:gd name="T66" fmla="*/ 9564 w 82"/>
              <a:gd name="T67" fmla="*/ 25908 h 150"/>
              <a:gd name="T68" fmla="*/ 13242 w 82"/>
              <a:gd name="T69" fmla="*/ 28427 h 150"/>
              <a:gd name="T70" fmla="*/ 13242 w 82"/>
              <a:gd name="T71" fmla="*/ 29506 h 150"/>
              <a:gd name="T72" fmla="*/ 15449 w 82"/>
              <a:gd name="T73" fmla="*/ 21590 h 150"/>
              <a:gd name="T74" fmla="*/ 15449 w 82"/>
              <a:gd name="T75" fmla="*/ 21590 h 150"/>
              <a:gd name="T76" fmla="*/ 15449 w 82"/>
              <a:gd name="T77" fmla="*/ 21590 h 150"/>
              <a:gd name="T78" fmla="*/ 18759 w 82"/>
              <a:gd name="T79" fmla="*/ 8636 h 150"/>
              <a:gd name="T80" fmla="*/ 19495 w 82"/>
              <a:gd name="T81" fmla="*/ 8636 h 150"/>
              <a:gd name="T82" fmla="*/ 19495 w 82"/>
              <a:gd name="T83" fmla="*/ 9716 h 150"/>
              <a:gd name="T84" fmla="*/ 15817 w 82"/>
              <a:gd name="T85" fmla="*/ 21590 h 150"/>
              <a:gd name="T86" fmla="*/ 15449 w 82"/>
              <a:gd name="T87" fmla="*/ 21590 h 150"/>
              <a:gd name="T88" fmla="*/ 11403 w 82"/>
              <a:gd name="T89" fmla="*/ 19431 h 150"/>
              <a:gd name="T90" fmla="*/ 0 w 82"/>
              <a:gd name="T91" fmla="*/ 8636 h 150"/>
              <a:gd name="T92" fmla="*/ 0 w 82"/>
              <a:gd name="T93" fmla="*/ 7557 h 150"/>
              <a:gd name="T94" fmla="*/ 736 w 82"/>
              <a:gd name="T95" fmla="*/ 7557 h 150"/>
              <a:gd name="T96" fmla="*/ 11771 w 82"/>
              <a:gd name="T97" fmla="*/ 19431 h 150"/>
              <a:gd name="T98" fmla="*/ 11403 w 82"/>
              <a:gd name="T99" fmla="*/ 19431 h 150"/>
              <a:gd name="T100" fmla="*/ 11403 w 82"/>
              <a:gd name="T101" fmla="*/ 10795 h 150"/>
              <a:gd name="T102" fmla="*/ 10667 w 82"/>
              <a:gd name="T103" fmla="*/ 9716 h 150"/>
              <a:gd name="T104" fmla="*/ 8092 w 82"/>
              <a:gd name="T105" fmla="*/ 1080 h 150"/>
              <a:gd name="T106" fmla="*/ 7357 w 82"/>
              <a:gd name="T107" fmla="*/ 0 h 150"/>
              <a:gd name="T108" fmla="*/ 8460 w 82"/>
              <a:gd name="T109" fmla="*/ 0 h 150"/>
              <a:gd name="T110" fmla="*/ 11771 w 82"/>
              <a:gd name="T111" fmla="*/ 9716 h 150"/>
              <a:gd name="T112" fmla="*/ 11403 w 82"/>
              <a:gd name="T113" fmla="*/ 10795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150">
                <a:moveTo>
                  <a:pt x="57" y="149"/>
                </a:moveTo>
                <a:cubicBezTo>
                  <a:pt x="51" y="149"/>
                  <a:pt x="44" y="149"/>
                  <a:pt x="40" y="145"/>
                </a:cubicBezTo>
                <a:cubicBezTo>
                  <a:pt x="40" y="145"/>
                  <a:pt x="40" y="142"/>
                  <a:pt x="42" y="142"/>
                </a:cubicBezTo>
                <a:cubicBezTo>
                  <a:pt x="52" y="145"/>
                  <a:pt x="69" y="145"/>
                  <a:pt x="78" y="142"/>
                </a:cubicBezTo>
                <a:cubicBezTo>
                  <a:pt x="79" y="142"/>
                  <a:pt x="81" y="145"/>
                  <a:pt x="81" y="145"/>
                </a:cubicBezTo>
                <a:lnTo>
                  <a:pt x="79" y="145"/>
                </a:lnTo>
                <a:lnTo>
                  <a:pt x="78" y="145"/>
                </a:lnTo>
                <a:cubicBezTo>
                  <a:pt x="72" y="145"/>
                  <a:pt x="64" y="149"/>
                  <a:pt x="57" y="149"/>
                </a:cubicBezTo>
                <a:close/>
                <a:moveTo>
                  <a:pt x="69" y="115"/>
                </a:moveTo>
                <a:lnTo>
                  <a:pt x="69" y="115"/>
                </a:lnTo>
                <a:cubicBezTo>
                  <a:pt x="66" y="103"/>
                  <a:pt x="63" y="97"/>
                  <a:pt x="61" y="91"/>
                </a:cubicBezTo>
                <a:cubicBezTo>
                  <a:pt x="60" y="88"/>
                  <a:pt x="60" y="82"/>
                  <a:pt x="58" y="79"/>
                </a:cubicBezTo>
                <a:cubicBezTo>
                  <a:pt x="58" y="79"/>
                  <a:pt x="58" y="79"/>
                  <a:pt x="58" y="75"/>
                </a:cubicBezTo>
                <a:cubicBezTo>
                  <a:pt x="60" y="75"/>
                  <a:pt x="60" y="79"/>
                  <a:pt x="60" y="79"/>
                </a:cubicBezTo>
                <a:cubicBezTo>
                  <a:pt x="61" y="82"/>
                  <a:pt x="63" y="85"/>
                  <a:pt x="63" y="91"/>
                </a:cubicBezTo>
                <a:cubicBezTo>
                  <a:pt x="66" y="94"/>
                  <a:pt x="69" y="100"/>
                  <a:pt x="70" y="112"/>
                </a:cubicBezTo>
                <a:cubicBezTo>
                  <a:pt x="70" y="115"/>
                  <a:pt x="70" y="115"/>
                  <a:pt x="69" y="115"/>
                </a:cubicBezTo>
                <a:close/>
                <a:moveTo>
                  <a:pt x="55" y="112"/>
                </a:moveTo>
                <a:cubicBezTo>
                  <a:pt x="40" y="109"/>
                  <a:pt x="26" y="103"/>
                  <a:pt x="20" y="97"/>
                </a:cubicBezTo>
                <a:cubicBezTo>
                  <a:pt x="20" y="94"/>
                  <a:pt x="22" y="94"/>
                  <a:pt x="22" y="97"/>
                </a:cubicBezTo>
                <a:cubicBezTo>
                  <a:pt x="28" y="100"/>
                  <a:pt x="40" y="106"/>
                  <a:pt x="55" y="109"/>
                </a:cubicBezTo>
                <a:cubicBezTo>
                  <a:pt x="55" y="109"/>
                  <a:pt x="58" y="109"/>
                  <a:pt x="57" y="112"/>
                </a:cubicBezTo>
                <a:lnTo>
                  <a:pt x="53" y="109"/>
                </a:lnTo>
                <a:lnTo>
                  <a:pt x="55" y="112"/>
                </a:lnTo>
                <a:close/>
                <a:moveTo>
                  <a:pt x="36" y="82"/>
                </a:moveTo>
                <a:lnTo>
                  <a:pt x="34" y="82"/>
                </a:lnTo>
                <a:cubicBezTo>
                  <a:pt x="31" y="79"/>
                  <a:pt x="28" y="75"/>
                  <a:pt x="25" y="72"/>
                </a:cubicBezTo>
                <a:cubicBezTo>
                  <a:pt x="20" y="66"/>
                  <a:pt x="13" y="63"/>
                  <a:pt x="0" y="57"/>
                </a:cubicBezTo>
                <a:lnTo>
                  <a:pt x="0" y="54"/>
                </a:lnTo>
                <a:cubicBezTo>
                  <a:pt x="0" y="54"/>
                  <a:pt x="0" y="54"/>
                  <a:pt x="2" y="54"/>
                </a:cubicBezTo>
                <a:cubicBezTo>
                  <a:pt x="16" y="60"/>
                  <a:pt x="22" y="63"/>
                  <a:pt x="26" y="72"/>
                </a:cubicBezTo>
                <a:cubicBezTo>
                  <a:pt x="29" y="72"/>
                  <a:pt x="32" y="75"/>
                  <a:pt x="36" y="79"/>
                </a:cubicBezTo>
                <a:cubicBezTo>
                  <a:pt x="37" y="79"/>
                  <a:pt x="37" y="82"/>
                  <a:pt x="36" y="82"/>
                </a:cubicBezTo>
                <a:close/>
                <a:moveTo>
                  <a:pt x="42" y="60"/>
                </a:moveTo>
                <a:lnTo>
                  <a:pt x="42" y="60"/>
                </a:lnTo>
                <a:cubicBezTo>
                  <a:pt x="42" y="36"/>
                  <a:pt x="44" y="30"/>
                  <a:pt x="51" y="24"/>
                </a:cubicBezTo>
                <a:cubicBezTo>
                  <a:pt x="52" y="24"/>
                  <a:pt x="52" y="24"/>
                  <a:pt x="53" y="24"/>
                </a:cubicBezTo>
                <a:cubicBezTo>
                  <a:pt x="53" y="24"/>
                  <a:pt x="53" y="24"/>
                  <a:pt x="53" y="27"/>
                </a:cubicBezTo>
                <a:cubicBezTo>
                  <a:pt x="49" y="30"/>
                  <a:pt x="44" y="36"/>
                  <a:pt x="43" y="60"/>
                </a:cubicBezTo>
                <a:lnTo>
                  <a:pt x="42" y="60"/>
                </a:lnTo>
                <a:close/>
                <a:moveTo>
                  <a:pt x="31" y="54"/>
                </a:moveTo>
                <a:cubicBezTo>
                  <a:pt x="31" y="54"/>
                  <a:pt x="7" y="30"/>
                  <a:pt x="0" y="24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8"/>
                  <a:pt x="2" y="21"/>
                  <a:pt x="2" y="21"/>
                </a:cubicBezTo>
                <a:cubicBezTo>
                  <a:pt x="8" y="27"/>
                  <a:pt x="32" y="54"/>
                  <a:pt x="32" y="54"/>
                </a:cubicBezTo>
                <a:lnTo>
                  <a:pt x="31" y="54"/>
                </a:lnTo>
                <a:close/>
                <a:moveTo>
                  <a:pt x="31" y="30"/>
                </a:moveTo>
                <a:cubicBezTo>
                  <a:pt x="29" y="30"/>
                  <a:pt x="29" y="30"/>
                  <a:pt x="29" y="27"/>
                </a:cubicBezTo>
                <a:cubicBezTo>
                  <a:pt x="29" y="27"/>
                  <a:pt x="29" y="9"/>
                  <a:pt x="22" y="3"/>
                </a:cubicBezTo>
                <a:cubicBezTo>
                  <a:pt x="20" y="0"/>
                  <a:pt x="20" y="0"/>
                  <a:pt x="20" y="0"/>
                </a:cubicBezTo>
                <a:lnTo>
                  <a:pt x="23" y="0"/>
                </a:lnTo>
                <a:cubicBezTo>
                  <a:pt x="32" y="6"/>
                  <a:pt x="32" y="27"/>
                  <a:pt x="32" y="27"/>
                </a:cubicBezTo>
                <a:cubicBezTo>
                  <a:pt x="32" y="30"/>
                  <a:pt x="31" y="30"/>
                  <a:pt x="31" y="30"/>
                </a:cubicBezTo>
                <a:close/>
              </a:path>
            </a:pathLst>
          </a:custGeom>
          <a:solidFill>
            <a:srgbClr val="43A5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6" name="Freeform 3702">
            <a:extLst>
              <a:ext uri="{FF2B5EF4-FFF2-40B4-BE49-F238E27FC236}">
                <a16:creationId xmlns:a16="http://schemas.microsoft.com/office/drawing/2014/main" id="{2D759EAF-0503-8547-89AA-8654B4DD2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568700"/>
            <a:ext cx="431800" cy="250825"/>
          </a:xfrm>
          <a:custGeom>
            <a:avLst/>
            <a:gdLst>
              <a:gd name="T0" fmla="*/ 215720 w 1201"/>
              <a:gd name="T1" fmla="*/ 250466 h 698"/>
              <a:gd name="T2" fmla="*/ 0 w 1201"/>
              <a:gd name="T3" fmla="*/ 250466 h 698"/>
              <a:gd name="T4" fmla="*/ 0 w 1201"/>
              <a:gd name="T5" fmla="*/ 0 h 698"/>
              <a:gd name="T6" fmla="*/ 431440 w 1201"/>
              <a:gd name="T7" fmla="*/ 0 h 698"/>
              <a:gd name="T8" fmla="*/ 431440 w 1201"/>
              <a:gd name="T9" fmla="*/ 250466 h 698"/>
              <a:gd name="T10" fmla="*/ 215720 w 1201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698">
                <a:moveTo>
                  <a:pt x="600" y="697"/>
                </a:moveTo>
                <a:lnTo>
                  <a:pt x="0" y="697"/>
                </a:lnTo>
                <a:lnTo>
                  <a:pt x="0" y="0"/>
                </a:lnTo>
                <a:lnTo>
                  <a:pt x="1200" y="0"/>
                </a:lnTo>
                <a:lnTo>
                  <a:pt x="1200" y="697"/>
                </a:lnTo>
                <a:lnTo>
                  <a:pt x="600" y="697"/>
                </a:lnTo>
              </a:path>
            </a:pathLst>
          </a:custGeom>
          <a:solidFill>
            <a:srgbClr val="C900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7" name="Freeform 3703">
            <a:extLst>
              <a:ext uri="{FF2B5EF4-FFF2-40B4-BE49-F238E27FC236}">
                <a16:creationId xmlns:a16="http://schemas.microsoft.com/office/drawing/2014/main" id="{1884D417-3F12-9540-B390-320CD9610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694113"/>
            <a:ext cx="431800" cy="125412"/>
          </a:xfrm>
          <a:custGeom>
            <a:avLst/>
            <a:gdLst>
              <a:gd name="T0" fmla="*/ 215720 w 1201"/>
              <a:gd name="T1" fmla="*/ 125053 h 349"/>
              <a:gd name="T2" fmla="*/ 0 w 1201"/>
              <a:gd name="T3" fmla="*/ 125053 h 349"/>
              <a:gd name="T4" fmla="*/ 0 w 1201"/>
              <a:gd name="T5" fmla="*/ 0 h 349"/>
              <a:gd name="T6" fmla="*/ 431440 w 1201"/>
              <a:gd name="T7" fmla="*/ 0 h 349"/>
              <a:gd name="T8" fmla="*/ 431440 w 1201"/>
              <a:gd name="T9" fmla="*/ 125053 h 349"/>
              <a:gd name="T10" fmla="*/ 215720 w 1201"/>
              <a:gd name="T11" fmla="*/ 125053 h 3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349">
                <a:moveTo>
                  <a:pt x="600" y="348"/>
                </a:moveTo>
                <a:lnTo>
                  <a:pt x="0" y="348"/>
                </a:lnTo>
                <a:lnTo>
                  <a:pt x="0" y="0"/>
                </a:lnTo>
                <a:lnTo>
                  <a:pt x="1200" y="0"/>
                </a:lnTo>
                <a:lnTo>
                  <a:pt x="1200" y="348"/>
                </a:lnTo>
                <a:lnTo>
                  <a:pt x="600" y="348"/>
                </a:lnTo>
              </a:path>
            </a:pathLst>
          </a:custGeom>
          <a:solidFill>
            <a:srgbClr val="1D29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8" name="Freeform 3704">
            <a:extLst>
              <a:ext uri="{FF2B5EF4-FFF2-40B4-BE49-F238E27FC236}">
                <a16:creationId xmlns:a16="http://schemas.microsoft.com/office/drawing/2014/main" id="{7F5C0B90-5146-5C42-AABB-1140504DF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568700"/>
            <a:ext cx="431800" cy="250825"/>
          </a:xfrm>
          <a:custGeom>
            <a:avLst/>
            <a:gdLst>
              <a:gd name="T0" fmla="*/ 0 w 1201"/>
              <a:gd name="T1" fmla="*/ 125053 h 698"/>
              <a:gd name="T2" fmla="*/ 215720 w 1201"/>
              <a:gd name="T3" fmla="*/ 0 h 698"/>
              <a:gd name="T4" fmla="*/ 431440 w 1201"/>
              <a:gd name="T5" fmla="*/ 125053 h 698"/>
              <a:gd name="T6" fmla="*/ 431440 w 1201"/>
              <a:gd name="T7" fmla="*/ 125412 h 698"/>
              <a:gd name="T8" fmla="*/ 215720 w 1201"/>
              <a:gd name="T9" fmla="*/ 250466 h 698"/>
              <a:gd name="T10" fmla="*/ 215720 w 1201"/>
              <a:gd name="T11" fmla="*/ 250466 h 698"/>
              <a:gd name="T12" fmla="*/ 0 w 1201"/>
              <a:gd name="T13" fmla="*/ 125412 h 698"/>
              <a:gd name="T14" fmla="*/ 0 w 1201"/>
              <a:gd name="T15" fmla="*/ 125053 h 69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01" h="698">
                <a:moveTo>
                  <a:pt x="0" y="348"/>
                </a:moveTo>
                <a:lnTo>
                  <a:pt x="600" y="0"/>
                </a:lnTo>
                <a:lnTo>
                  <a:pt x="1200" y="348"/>
                </a:lnTo>
                <a:lnTo>
                  <a:pt x="1200" y="349"/>
                </a:lnTo>
                <a:lnTo>
                  <a:pt x="600" y="697"/>
                </a:lnTo>
                <a:lnTo>
                  <a:pt x="0" y="349"/>
                </a:lnTo>
                <a:lnTo>
                  <a:pt x="0" y="3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9" name="Freeform 3705">
            <a:extLst>
              <a:ext uri="{FF2B5EF4-FFF2-40B4-BE49-F238E27FC236}">
                <a16:creationId xmlns:a16="http://schemas.microsoft.com/office/drawing/2014/main" id="{CDDC318B-2F22-454A-B002-95D15CE30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7950" y="3622675"/>
            <a:ext cx="134938" cy="128588"/>
          </a:xfrm>
          <a:custGeom>
            <a:avLst/>
            <a:gdLst>
              <a:gd name="T0" fmla="*/ 67290 w 377"/>
              <a:gd name="T1" fmla="*/ 0 h 359"/>
              <a:gd name="T2" fmla="*/ 83755 w 377"/>
              <a:gd name="T3" fmla="*/ 48713 h 359"/>
              <a:gd name="T4" fmla="*/ 134580 w 377"/>
              <a:gd name="T5" fmla="*/ 48713 h 359"/>
              <a:gd name="T6" fmla="*/ 93419 w 377"/>
              <a:gd name="T7" fmla="*/ 79159 h 359"/>
              <a:gd name="T8" fmla="*/ 109167 w 377"/>
              <a:gd name="T9" fmla="*/ 128230 h 359"/>
              <a:gd name="T10" fmla="*/ 67290 w 377"/>
              <a:gd name="T11" fmla="*/ 97784 h 359"/>
              <a:gd name="T12" fmla="*/ 26487 w 377"/>
              <a:gd name="T13" fmla="*/ 128230 h 359"/>
              <a:gd name="T14" fmla="*/ 41877 w 377"/>
              <a:gd name="T15" fmla="*/ 79159 h 359"/>
              <a:gd name="T16" fmla="*/ 0 w 377"/>
              <a:gd name="T17" fmla="*/ 48713 h 359"/>
              <a:gd name="T18" fmla="*/ 51899 w 377"/>
              <a:gd name="T19" fmla="*/ 48713 h 359"/>
              <a:gd name="T20" fmla="*/ 67290 w 377"/>
              <a:gd name="T21" fmla="*/ 0 h 3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77" h="359">
                <a:moveTo>
                  <a:pt x="188" y="0"/>
                </a:moveTo>
                <a:lnTo>
                  <a:pt x="234" y="136"/>
                </a:lnTo>
                <a:lnTo>
                  <a:pt x="376" y="136"/>
                </a:lnTo>
                <a:lnTo>
                  <a:pt x="261" y="221"/>
                </a:lnTo>
                <a:lnTo>
                  <a:pt x="305" y="358"/>
                </a:lnTo>
                <a:lnTo>
                  <a:pt x="188" y="273"/>
                </a:lnTo>
                <a:lnTo>
                  <a:pt x="74" y="358"/>
                </a:lnTo>
                <a:lnTo>
                  <a:pt x="117" y="221"/>
                </a:lnTo>
                <a:lnTo>
                  <a:pt x="0" y="136"/>
                </a:lnTo>
                <a:lnTo>
                  <a:pt x="145" y="136"/>
                </a:lnTo>
                <a:lnTo>
                  <a:pt x="188" y="0"/>
                </a:lnTo>
              </a:path>
            </a:pathLst>
          </a:custGeom>
          <a:solidFill>
            <a:srgbClr val="F1D9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00" name="Freeform 3706">
            <a:extLst>
              <a:ext uri="{FF2B5EF4-FFF2-40B4-BE49-F238E27FC236}">
                <a16:creationId xmlns:a16="http://schemas.microsoft.com/office/drawing/2014/main" id="{A831DFD0-29EF-ED46-B743-C1CED7C95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9913" y="3568700"/>
            <a:ext cx="431800" cy="250825"/>
          </a:xfrm>
          <a:custGeom>
            <a:avLst/>
            <a:gdLst>
              <a:gd name="T0" fmla="*/ 215720 w 1199"/>
              <a:gd name="T1" fmla="*/ 250466 h 698"/>
              <a:gd name="T2" fmla="*/ 0 w 1199"/>
              <a:gd name="T3" fmla="*/ 250466 h 698"/>
              <a:gd name="T4" fmla="*/ 0 w 1199"/>
              <a:gd name="T5" fmla="*/ 0 h 698"/>
              <a:gd name="T6" fmla="*/ 431440 w 1199"/>
              <a:gd name="T7" fmla="*/ 0 h 698"/>
              <a:gd name="T8" fmla="*/ 431440 w 1199"/>
              <a:gd name="T9" fmla="*/ 250466 h 698"/>
              <a:gd name="T10" fmla="*/ 215720 w 1199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698">
                <a:moveTo>
                  <a:pt x="599" y="697"/>
                </a:moveTo>
                <a:lnTo>
                  <a:pt x="0" y="697"/>
                </a:lnTo>
                <a:lnTo>
                  <a:pt x="0" y="0"/>
                </a:lnTo>
                <a:lnTo>
                  <a:pt x="1198" y="0"/>
                </a:lnTo>
                <a:lnTo>
                  <a:pt x="1198" y="697"/>
                </a:lnTo>
                <a:lnTo>
                  <a:pt x="599" y="697"/>
                </a:lnTo>
              </a:path>
            </a:pathLst>
          </a:custGeom>
          <a:solidFill>
            <a:srgbClr val="386F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01" name="Freeform 3707">
            <a:extLst>
              <a:ext uri="{FF2B5EF4-FFF2-40B4-BE49-F238E27FC236}">
                <a16:creationId xmlns:a16="http://schemas.microsoft.com/office/drawing/2014/main" id="{89C538E8-6486-4443-B47E-4F4FD9FBC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7863" y="3568700"/>
            <a:ext cx="323850" cy="250825"/>
          </a:xfrm>
          <a:custGeom>
            <a:avLst/>
            <a:gdLst>
              <a:gd name="T0" fmla="*/ 107710 w 899"/>
              <a:gd name="T1" fmla="*/ 250466 h 698"/>
              <a:gd name="T2" fmla="*/ 0 w 899"/>
              <a:gd name="T3" fmla="*/ 250466 h 698"/>
              <a:gd name="T4" fmla="*/ 0 w 899"/>
              <a:gd name="T5" fmla="*/ 0 h 698"/>
              <a:gd name="T6" fmla="*/ 323490 w 899"/>
              <a:gd name="T7" fmla="*/ 0 h 698"/>
              <a:gd name="T8" fmla="*/ 323490 w 899"/>
              <a:gd name="T9" fmla="*/ 250466 h 698"/>
              <a:gd name="T10" fmla="*/ 107710 w 899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99" h="698">
                <a:moveTo>
                  <a:pt x="299" y="697"/>
                </a:moveTo>
                <a:lnTo>
                  <a:pt x="0" y="697"/>
                </a:lnTo>
                <a:lnTo>
                  <a:pt x="0" y="0"/>
                </a:lnTo>
                <a:lnTo>
                  <a:pt x="898" y="0"/>
                </a:lnTo>
                <a:lnTo>
                  <a:pt x="898" y="697"/>
                </a:lnTo>
                <a:lnTo>
                  <a:pt x="299" y="697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02" name="Freeform 3708">
            <a:extLst>
              <a:ext uri="{FF2B5EF4-FFF2-40B4-BE49-F238E27FC236}">
                <a16:creationId xmlns:a16="http://schemas.microsoft.com/office/drawing/2014/main" id="{8BF8CB7A-5EAE-E148-BCF0-2223408BA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3763" y="3568700"/>
            <a:ext cx="107950" cy="250825"/>
          </a:xfrm>
          <a:custGeom>
            <a:avLst/>
            <a:gdLst>
              <a:gd name="T0" fmla="*/ 0 w 299"/>
              <a:gd name="T1" fmla="*/ 250466 h 698"/>
              <a:gd name="T2" fmla="*/ 0 w 299"/>
              <a:gd name="T3" fmla="*/ 0 h 698"/>
              <a:gd name="T4" fmla="*/ 107589 w 299"/>
              <a:gd name="T5" fmla="*/ 0 h 698"/>
              <a:gd name="T6" fmla="*/ 107589 w 299"/>
              <a:gd name="T7" fmla="*/ 250466 h 698"/>
              <a:gd name="T8" fmla="*/ 0 w 299"/>
              <a:gd name="T9" fmla="*/ 250466 h 6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9" h="698">
                <a:moveTo>
                  <a:pt x="0" y="697"/>
                </a:moveTo>
                <a:lnTo>
                  <a:pt x="0" y="0"/>
                </a:lnTo>
                <a:lnTo>
                  <a:pt x="298" y="0"/>
                </a:lnTo>
                <a:lnTo>
                  <a:pt x="298" y="697"/>
                </a:lnTo>
                <a:lnTo>
                  <a:pt x="0" y="697"/>
                </a:lnTo>
              </a:path>
            </a:pathLst>
          </a:custGeom>
          <a:solidFill>
            <a:srgbClr val="429E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03" name="Freeform 3709">
            <a:extLst>
              <a:ext uri="{FF2B5EF4-FFF2-40B4-BE49-F238E27FC236}">
                <a16:creationId xmlns:a16="http://schemas.microsoft.com/office/drawing/2014/main" id="{C5B50950-40B2-A64D-80F4-C7CFA8264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0" y="3705225"/>
            <a:ext cx="47625" cy="93663"/>
          </a:xfrm>
          <a:custGeom>
            <a:avLst/>
            <a:gdLst>
              <a:gd name="T0" fmla="*/ 0 w 133"/>
              <a:gd name="T1" fmla="*/ 46832 h 262"/>
              <a:gd name="T2" fmla="*/ 23992 w 133"/>
              <a:gd name="T3" fmla="*/ 0 h 262"/>
              <a:gd name="T4" fmla="*/ 47267 w 133"/>
              <a:gd name="T5" fmla="*/ 46832 h 262"/>
              <a:gd name="T6" fmla="*/ 23992 w 133"/>
              <a:gd name="T7" fmla="*/ 93306 h 262"/>
              <a:gd name="T8" fmla="*/ 0 w 133"/>
              <a:gd name="T9" fmla="*/ 46832 h 2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3" h="262">
                <a:moveTo>
                  <a:pt x="0" y="131"/>
                </a:moveTo>
                <a:lnTo>
                  <a:pt x="67" y="0"/>
                </a:lnTo>
                <a:lnTo>
                  <a:pt x="132" y="131"/>
                </a:lnTo>
                <a:lnTo>
                  <a:pt x="67" y="261"/>
                </a:lnTo>
                <a:lnTo>
                  <a:pt x="0" y="131"/>
                </a:lnTo>
              </a:path>
            </a:pathLst>
          </a:custGeom>
          <a:solidFill>
            <a:srgbClr val="429E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04" name="Freeform 3710">
            <a:extLst>
              <a:ext uri="{FF2B5EF4-FFF2-40B4-BE49-F238E27FC236}">
                <a16:creationId xmlns:a16="http://schemas.microsoft.com/office/drawing/2014/main" id="{39F6399E-5AC7-AD4E-9A80-77304A591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2163" y="3646488"/>
            <a:ext cx="47625" cy="93662"/>
          </a:xfrm>
          <a:custGeom>
            <a:avLst/>
            <a:gdLst>
              <a:gd name="T0" fmla="*/ 0 w 133"/>
              <a:gd name="T1" fmla="*/ 46474 h 262"/>
              <a:gd name="T2" fmla="*/ 23275 w 133"/>
              <a:gd name="T3" fmla="*/ 0 h 262"/>
              <a:gd name="T4" fmla="*/ 47267 w 133"/>
              <a:gd name="T5" fmla="*/ 46474 h 262"/>
              <a:gd name="T6" fmla="*/ 23275 w 133"/>
              <a:gd name="T7" fmla="*/ 93305 h 262"/>
              <a:gd name="T8" fmla="*/ 0 w 133"/>
              <a:gd name="T9" fmla="*/ 46474 h 2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3" h="262">
                <a:moveTo>
                  <a:pt x="0" y="130"/>
                </a:moveTo>
                <a:lnTo>
                  <a:pt x="65" y="0"/>
                </a:lnTo>
                <a:lnTo>
                  <a:pt x="132" y="130"/>
                </a:lnTo>
                <a:lnTo>
                  <a:pt x="65" y="261"/>
                </a:lnTo>
                <a:lnTo>
                  <a:pt x="0" y="130"/>
                </a:lnTo>
              </a:path>
            </a:pathLst>
          </a:custGeom>
          <a:solidFill>
            <a:srgbClr val="429E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05" name="Freeform 3711">
            <a:extLst>
              <a:ext uri="{FF2B5EF4-FFF2-40B4-BE49-F238E27FC236}">
                <a16:creationId xmlns:a16="http://schemas.microsoft.com/office/drawing/2014/main" id="{116F066A-F728-A645-AA3F-E71CC4190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3425" y="3646488"/>
            <a:ext cx="47625" cy="93662"/>
          </a:xfrm>
          <a:custGeom>
            <a:avLst/>
            <a:gdLst>
              <a:gd name="T0" fmla="*/ 0 w 132"/>
              <a:gd name="T1" fmla="*/ 46474 h 262"/>
              <a:gd name="T2" fmla="*/ 23091 w 132"/>
              <a:gd name="T3" fmla="*/ 0 h 262"/>
              <a:gd name="T4" fmla="*/ 47264 w 132"/>
              <a:gd name="T5" fmla="*/ 46474 h 262"/>
              <a:gd name="T6" fmla="*/ 23091 w 132"/>
              <a:gd name="T7" fmla="*/ 93305 h 262"/>
              <a:gd name="T8" fmla="*/ 0 w 132"/>
              <a:gd name="T9" fmla="*/ 46474 h 2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" h="262">
                <a:moveTo>
                  <a:pt x="0" y="130"/>
                </a:moveTo>
                <a:lnTo>
                  <a:pt x="64" y="0"/>
                </a:lnTo>
                <a:lnTo>
                  <a:pt x="131" y="130"/>
                </a:lnTo>
                <a:lnTo>
                  <a:pt x="64" y="261"/>
                </a:lnTo>
                <a:lnTo>
                  <a:pt x="0" y="130"/>
                </a:lnTo>
              </a:path>
            </a:pathLst>
          </a:custGeom>
          <a:solidFill>
            <a:srgbClr val="429E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06" name="Freeform 3712">
            <a:extLst>
              <a:ext uri="{FF2B5EF4-FFF2-40B4-BE49-F238E27FC236}">
                <a16:creationId xmlns:a16="http://schemas.microsoft.com/office/drawing/2014/main" id="{116D8A7A-FBB3-B945-B477-82357ACCA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3568700"/>
            <a:ext cx="431800" cy="250825"/>
          </a:xfrm>
          <a:custGeom>
            <a:avLst/>
            <a:gdLst>
              <a:gd name="T0" fmla="*/ 215900 w 1200"/>
              <a:gd name="T1" fmla="*/ 250466 h 698"/>
              <a:gd name="T2" fmla="*/ 0 w 1200"/>
              <a:gd name="T3" fmla="*/ 250466 h 698"/>
              <a:gd name="T4" fmla="*/ 0 w 1200"/>
              <a:gd name="T5" fmla="*/ 0 h 698"/>
              <a:gd name="T6" fmla="*/ 431440 w 1200"/>
              <a:gd name="T7" fmla="*/ 0 h 698"/>
              <a:gd name="T8" fmla="*/ 431440 w 1200"/>
              <a:gd name="T9" fmla="*/ 250466 h 698"/>
              <a:gd name="T10" fmla="*/ 215900 w 1200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8">
                <a:moveTo>
                  <a:pt x="600" y="697"/>
                </a:moveTo>
                <a:lnTo>
                  <a:pt x="0" y="697"/>
                </a:lnTo>
                <a:lnTo>
                  <a:pt x="0" y="0"/>
                </a:lnTo>
                <a:lnTo>
                  <a:pt x="1199" y="0"/>
                </a:lnTo>
                <a:lnTo>
                  <a:pt x="1199" y="697"/>
                </a:lnTo>
                <a:lnTo>
                  <a:pt x="600" y="697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07" name="Freeform 3713">
            <a:extLst>
              <a:ext uri="{FF2B5EF4-FFF2-40B4-BE49-F238E27FC236}">
                <a16:creationId xmlns:a16="http://schemas.microsoft.com/office/drawing/2014/main" id="{05EC2E06-AABD-4640-B5B2-3B56C36F1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3568700"/>
            <a:ext cx="231775" cy="115888"/>
          </a:xfrm>
          <a:custGeom>
            <a:avLst/>
            <a:gdLst>
              <a:gd name="T0" fmla="*/ 0 w 642"/>
              <a:gd name="T1" fmla="*/ 0 h 323"/>
              <a:gd name="T2" fmla="*/ 231414 w 642"/>
              <a:gd name="T3" fmla="*/ 0 h 323"/>
              <a:gd name="T4" fmla="*/ 231414 w 642"/>
              <a:gd name="T5" fmla="*/ 115529 h 323"/>
              <a:gd name="T6" fmla="*/ 115888 w 642"/>
              <a:gd name="T7" fmla="*/ 115529 h 323"/>
              <a:gd name="T8" fmla="*/ 0 w 642"/>
              <a:gd name="T9" fmla="*/ 115529 h 323"/>
              <a:gd name="T10" fmla="*/ 0 w 642"/>
              <a:gd name="T11" fmla="*/ 0 h 3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42" h="323">
                <a:moveTo>
                  <a:pt x="0" y="0"/>
                </a:moveTo>
                <a:lnTo>
                  <a:pt x="641" y="0"/>
                </a:lnTo>
                <a:lnTo>
                  <a:pt x="641" y="322"/>
                </a:lnTo>
                <a:lnTo>
                  <a:pt x="321" y="322"/>
                </a:lnTo>
                <a:lnTo>
                  <a:pt x="0" y="322"/>
                </a:lnTo>
                <a:lnTo>
                  <a:pt x="0" y="0"/>
                </a:ln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08" name="Freeform 3714">
            <a:extLst>
              <a:ext uri="{FF2B5EF4-FFF2-40B4-BE49-F238E27FC236}">
                <a16:creationId xmlns:a16="http://schemas.microsoft.com/office/drawing/2014/main" id="{2E51A96D-B243-4143-A2B2-1FC3B9B3D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3648075"/>
            <a:ext cx="31750" cy="30163"/>
          </a:xfrm>
          <a:custGeom>
            <a:avLst/>
            <a:gdLst>
              <a:gd name="T0" fmla="*/ 15875 w 90"/>
              <a:gd name="T1" fmla="*/ 0 h 85"/>
              <a:gd name="T2" fmla="*/ 19403 w 90"/>
              <a:gd name="T3" fmla="*/ 11710 h 85"/>
              <a:gd name="T4" fmla="*/ 31397 w 90"/>
              <a:gd name="T5" fmla="*/ 11710 h 85"/>
              <a:gd name="T6" fmla="*/ 21872 w 90"/>
              <a:gd name="T7" fmla="*/ 18808 h 85"/>
              <a:gd name="T8" fmla="*/ 25400 w 90"/>
              <a:gd name="T9" fmla="*/ 29808 h 85"/>
              <a:gd name="T10" fmla="*/ 15522 w 90"/>
              <a:gd name="T11" fmla="*/ 23066 h 85"/>
              <a:gd name="T12" fmla="*/ 5997 w 90"/>
              <a:gd name="T13" fmla="*/ 29808 h 85"/>
              <a:gd name="T14" fmla="*/ 9525 w 90"/>
              <a:gd name="T15" fmla="*/ 18453 h 85"/>
              <a:gd name="T16" fmla="*/ 0 w 90"/>
              <a:gd name="T17" fmla="*/ 11710 h 85"/>
              <a:gd name="T18" fmla="*/ 11994 w 90"/>
              <a:gd name="T19" fmla="*/ 11710 h 85"/>
              <a:gd name="T20" fmla="*/ 15875 w 90"/>
              <a:gd name="T21" fmla="*/ 0 h 8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85">
                <a:moveTo>
                  <a:pt x="45" y="0"/>
                </a:moveTo>
                <a:lnTo>
                  <a:pt x="55" y="33"/>
                </a:lnTo>
                <a:lnTo>
                  <a:pt x="89" y="33"/>
                </a:lnTo>
                <a:lnTo>
                  <a:pt x="62" y="53"/>
                </a:lnTo>
                <a:lnTo>
                  <a:pt x="72" y="84"/>
                </a:lnTo>
                <a:lnTo>
                  <a:pt x="44" y="65"/>
                </a:lnTo>
                <a:lnTo>
                  <a:pt x="17" y="84"/>
                </a:lnTo>
                <a:lnTo>
                  <a:pt x="27" y="52"/>
                </a:lnTo>
                <a:lnTo>
                  <a:pt x="0" y="33"/>
                </a:lnTo>
                <a:lnTo>
                  <a:pt x="34" y="33"/>
                </a:lnTo>
                <a:lnTo>
                  <a:pt x="4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09" name="Freeform 3715">
            <a:extLst>
              <a:ext uri="{FF2B5EF4-FFF2-40B4-BE49-F238E27FC236}">
                <a16:creationId xmlns:a16="http://schemas.microsoft.com/office/drawing/2014/main" id="{F7A6982F-3CC7-8145-85CA-E2DA9C6B0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4313" y="3602038"/>
            <a:ext cx="25400" cy="23812"/>
          </a:xfrm>
          <a:custGeom>
            <a:avLst/>
            <a:gdLst>
              <a:gd name="T0" fmla="*/ 12700 w 72"/>
              <a:gd name="T1" fmla="*/ 0 h 68"/>
              <a:gd name="T2" fmla="*/ 15169 w 72"/>
              <a:gd name="T3" fmla="*/ 8404 h 68"/>
              <a:gd name="T4" fmla="*/ 25047 w 72"/>
              <a:gd name="T5" fmla="*/ 8404 h 68"/>
              <a:gd name="T6" fmla="*/ 17286 w 72"/>
              <a:gd name="T7" fmla="*/ 14357 h 68"/>
              <a:gd name="T8" fmla="*/ 20108 w 72"/>
              <a:gd name="T9" fmla="*/ 23462 h 68"/>
              <a:gd name="T10" fmla="*/ 12347 w 72"/>
              <a:gd name="T11" fmla="*/ 17859 h 68"/>
              <a:gd name="T12" fmla="*/ 4586 w 72"/>
              <a:gd name="T13" fmla="*/ 23462 h 68"/>
              <a:gd name="T14" fmla="*/ 7761 w 72"/>
              <a:gd name="T15" fmla="*/ 14357 h 68"/>
              <a:gd name="T16" fmla="*/ 0 w 72"/>
              <a:gd name="T17" fmla="*/ 8404 h 68"/>
              <a:gd name="T18" fmla="*/ 9525 w 72"/>
              <a:gd name="T19" fmla="*/ 8404 h 68"/>
              <a:gd name="T20" fmla="*/ 12700 w 72"/>
              <a:gd name="T21" fmla="*/ 0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68">
                <a:moveTo>
                  <a:pt x="36" y="0"/>
                </a:moveTo>
                <a:lnTo>
                  <a:pt x="43" y="24"/>
                </a:lnTo>
                <a:lnTo>
                  <a:pt x="71" y="24"/>
                </a:lnTo>
                <a:lnTo>
                  <a:pt x="49" y="41"/>
                </a:lnTo>
                <a:lnTo>
                  <a:pt x="57" y="67"/>
                </a:lnTo>
                <a:lnTo>
                  <a:pt x="35" y="51"/>
                </a:lnTo>
                <a:lnTo>
                  <a:pt x="13" y="67"/>
                </a:lnTo>
                <a:lnTo>
                  <a:pt x="22" y="41"/>
                </a:lnTo>
                <a:lnTo>
                  <a:pt x="0" y="24"/>
                </a:lnTo>
                <a:lnTo>
                  <a:pt x="27" y="24"/>
                </a:lnTo>
                <a:lnTo>
                  <a:pt x="3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10" name="Freeform 3716">
            <a:extLst>
              <a:ext uri="{FF2B5EF4-FFF2-40B4-BE49-F238E27FC236}">
                <a16:creationId xmlns:a16="http://schemas.microsoft.com/office/drawing/2014/main" id="{7A7BE6F8-DB52-9545-BFC9-DD811F318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7338" y="3597275"/>
            <a:ext cx="23812" cy="23813"/>
          </a:xfrm>
          <a:custGeom>
            <a:avLst/>
            <a:gdLst>
              <a:gd name="T0" fmla="*/ 11556 w 68"/>
              <a:gd name="T1" fmla="*/ 0 h 68"/>
              <a:gd name="T2" fmla="*/ 14357 w 68"/>
              <a:gd name="T3" fmla="*/ 8405 h 68"/>
              <a:gd name="T4" fmla="*/ 23462 w 68"/>
              <a:gd name="T5" fmla="*/ 8405 h 68"/>
              <a:gd name="T6" fmla="*/ 16108 w 68"/>
              <a:gd name="T7" fmla="*/ 14358 h 68"/>
              <a:gd name="T8" fmla="*/ 18910 w 68"/>
              <a:gd name="T9" fmla="*/ 23463 h 68"/>
              <a:gd name="T10" fmla="*/ 11556 w 68"/>
              <a:gd name="T11" fmla="*/ 17510 h 68"/>
              <a:gd name="T12" fmla="*/ 4552 w 68"/>
              <a:gd name="T13" fmla="*/ 23463 h 68"/>
              <a:gd name="T14" fmla="*/ 7354 w 68"/>
              <a:gd name="T15" fmla="*/ 14008 h 68"/>
              <a:gd name="T16" fmla="*/ 0 w 68"/>
              <a:gd name="T17" fmla="*/ 8405 h 68"/>
              <a:gd name="T18" fmla="*/ 9105 w 68"/>
              <a:gd name="T19" fmla="*/ 8405 h 68"/>
              <a:gd name="T20" fmla="*/ 11556 w 68"/>
              <a:gd name="T21" fmla="*/ 0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8">
                <a:moveTo>
                  <a:pt x="33" y="0"/>
                </a:moveTo>
                <a:lnTo>
                  <a:pt x="41" y="24"/>
                </a:lnTo>
                <a:lnTo>
                  <a:pt x="67" y="24"/>
                </a:lnTo>
                <a:lnTo>
                  <a:pt x="46" y="41"/>
                </a:lnTo>
                <a:lnTo>
                  <a:pt x="54" y="67"/>
                </a:lnTo>
                <a:lnTo>
                  <a:pt x="33" y="50"/>
                </a:lnTo>
                <a:lnTo>
                  <a:pt x="13" y="67"/>
                </a:lnTo>
                <a:lnTo>
                  <a:pt x="21" y="40"/>
                </a:lnTo>
                <a:lnTo>
                  <a:pt x="0" y="24"/>
                </a:lnTo>
                <a:lnTo>
                  <a:pt x="26" y="24"/>
                </a:lnTo>
                <a:lnTo>
                  <a:pt x="3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11" name="Freeform 3717">
            <a:extLst>
              <a:ext uri="{FF2B5EF4-FFF2-40B4-BE49-F238E27FC236}">
                <a16:creationId xmlns:a16="http://schemas.microsoft.com/office/drawing/2014/main" id="{90ACB192-323B-3F43-B33D-7A1C6619B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9238" y="3571875"/>
            <a:ext cx="26987" cy="23813"/>
          </a:xfrm>
          <a:custGeom>
            <a:avLst/>
            <a:gdLst>
              <a:gd name="T0" fmla="*/ 13494 w 74"/>
              <a:gd name="T1" fmla="*/ 0 h 68"/>
              <a:gd name="T2" fmla="*/ 16411 w 74"/>
              <a:gd name="T3" fmla="*/ 9455 h 68"/>
              <a:gd name="T4" fmla="*/ 26622 w 74"/>
              <a:gd name="T5" fmla="*/ 9455 h 68"/>
              <a:gd name="T6" fmla="*/ 18234 w 74"/>
              <a:gd name="T7" fmla="*/ 15058 h 68"/>
              <a:gd name="T8" fmla="*/ 21152 w 74"/>
              <a:gd name="T9" fmla="*/ 23463 h 68"/>
              <a:gd name="T10" fmla="*/ 13129 w 74"/>
              <a:gd name="T11" fmla="*/ 18210 h 68"/>
              <a:gd name="T12" fmla="*/ 5106 w 74"/>
              <a:gd name="T13" fmla="*/ 23463 h 68"/>
              <a:gd name="T14" fmla="*/ 8023 w 74"/>
              <a:gd name="T15" fmla="*/ 14708 h 68"/>
              <a:gd name="T16" fmla="*/ 0 w 74"/>
              <a:gd name="T17" fmla="*/ 9455 h 68"/>
              <a:gd name="T18" fmla="*/ 9847 w 74"/>
              <a:gd name="T19" fmla="*/ 9455 h 68"/>
              <a:gd name="T20" fmla="*/ 13494 w 74"/>
              <a:gd name="T21" fmla="*/ 0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8">
                <a:moveTo>
                  <a:pt x="37" y="0"/>
                </a:moveTo>
                <a:lnTo>
                  <a:pt x="45" y="27"/>
                </a:lnTo>
                <a:lnTo>
                  <a:pt x="73" y="27"/>
                </a:lnTo>
                <a:lnTo>
                  <a:pt x="50" y="43"/>
                </a:lnTo>
                <a:lnTo>
                  <a:pt x="58" y="67"/>
                </a:lnTo>
                <a:lnTo>
                  <a:pt x="36" y="52"/>
                </a:lnTo>
                <a:lnTo>
                  <a:pt x="14" y="67"/>
                </a:lnTo>
                <a:lnTo>
                  <a:pt x="22" y="42"/>
                </a:lnTo>
                <a:lnTo>
                  <a:pt x="0" y="27"/>
                </a:lnTo>
                <a:lnTo>
                  <a:pt x="27" y="27"/>
                </a:lnTo>
                <a:lnTo>
                  <a:pt x="3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12" name="Freeform 3718">
            <a:extLst>
              <a:ext uri="{FF2B5EF4-FFF2-40B4-BE49-F238E27FC236}">
                <a16:creationId xmlns:a16="http://schemas.microsoft.com/office/drawing/2014/main" id="{253DD7F5-779C-334F-9987-2993E36F8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3625850"/>
            <a:ext cx="17463" cy="15875"/>
          </a:xfrm>
          <a:custGeom>
            <a:avLst/>
            <a:gdLst>
              <a:gd name="T0" fmla="*/ 8546 w 47"/>
              <a:gd name="T1" fmla="*/ 0 h 43"/>
              <a:gd name="T2" fmla="*/ 10775 w 47"/>
              <a:gd name="T3" fmla="*/ 6645 h 43"/>
              <a:gd name="T4" fmla="*/ 17091 w 47"/>
              <a:gd name="T5" fmla="*/ 6645 h 43"/>
              <a:gd name="T6" fmla="*/ 11890 w 47"/>
              <a:gd name="T7" fmla="*/ 9968 h 43"/>
              <a:gd name="T8" fmla="*/ 13747 w 47"/>
              <a:gd name="T9" fmla="*/ 15506 h 43"/>
              <a:gd name="T10" fmla="*/ 8546 w 47"/>
              <a:gd name="T11" fmla="*/ 12183 h 43"/>
              <a:gd name="T12" fmla="*/ 3716 w 47"/>
              <a:gd name="T13" fmla="*/ 15506 h 43"/>
              <a:gd name="T14" fmla="*/ 5202 w 47"/>
              <a:gd name="T15" fmla="*/ 9968 h 43"/>
              <a:gd name="T16" fmla="*/ 0 w 47"/>
              <a:gd name="T17" fmla="*/ 6645 h 43"/>
              <a:gd name="T18" fmla="*/ 6316 w 47"/>
              <a:gd name="T19" fmla="*/ 6645 h 43"/>
              <a:gd name="T20" fmla="*/ 8546 w 47"/>
              <a:gd name="T21" fmla="*/ 0 h 4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3">
                <a:moveTo>
                  <a:pt x="23" y="0"/>
                </a:moveTo>
                <a:lnTo>
                  <a:pt x="29" y="18"/>
                </a:lnTo>
                <a:lnTo>
                  <a:pt x="46" y="18"/>
                </a:lnTo>
                <a:lnTo>
                  <a:pt x="32" y="27"/>
                </a:lnTo>
                <a:lnTo>
                  <a:pt x="37" y="42"/>
                </a:lnTo>
                <a:lnTo>
                  <a:pt x="23" y="33"/>
                </a:lnTo>
                <a:lnTo>
                  <a:pt x="10" y="42"/>
                </a:lnTo>
                <a:lnTo>
                  <a:pt x="14" y="27"/>
                </a:lnTo>
                <a:lnTo>
                  <a:pt x="0" y="18"/>
                </a:lnTo>
                <a:lnTo>
                  <a:pt x="17" y="18"/>
                </a:lnTo>
                <a:lnTo>
                  <a:pt x="2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13" name="Freeform 3719">
            <a:extLst>
              <a:ext uri="{FF2B5EF4-FFF2-40B4-BE49-F238E27FC236}">
                <a16:creationId xmlns:a16="http://schemas.microsoft.com/office/drawing/2014/main" id="{F6158F2F-6DD2-B947-9FEC-66D251019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3568700"/>
            <a:ext cx="431800" cy="84138"/>
          </a:xfrm>
          <a:custGeom>
            <a:avLst/>
            <a:gdLst>
              <a:gd name="T0" fmla="*/ 431440 w 1199"/>
              <a:gd name="T1" fmla="*/ 83780 h 235"/>
              <a:gd name="T2" fmla="*/ 215720 w 1199"/>
              <a:gd name="T3" fmla="*/ 83780 h 235"/>
              <a:gd name="T4" fmla="*/ 0 w 1199"/>
              <a:gd name="T5" fmla="*/ 83780 h 235"/>
              <a:gd name="T6" fmla="*/ 0 w 1199"/>
              <a:gd name="T7" fmla="*/ 0 h 235"/>
              <a:gd name="T8" fmla="*/ 431440 w 1199"/>
              <a:gd name="T9" fmla="*/ 0 h 235"/>
              <a:gd name="T10" fmla="*/ 431440 w 1199"/>
              <a:gd name="T11" fmla="*/ 8378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1198" y="234"/>
                </a:move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  <a:lnTo>
                  <a:pt x="1198" y="0"/>
                </a:lnTo>
                <a:lnTo>
                  <a:pt x="1198" y="234"/>
                </a:lnTo>
              </a:path>
            </a:pathLst>
          </a:custGeom>
          <a:solidFill>
            <a:srgbClr val="DD283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14" name="Freeform 3720">
            <a:extLst>
              <a:ext uri="{FF2B5EF4-FFF2-40B4-BE49-F238E27FC236}">
                <a16:creationId xmlns:a16="http://schemas.microsoft.com/office/drawing/2014/main" id="{9417D4C7-BE92-254D-B981-82DF22710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3652838"/>
            <a:ext cx="431800" cy="84137"/>
          </a:xfrm>
          <a:custGeom>
            <a:avLst/>
            <a:gdLst>
              <a:gd name="T0" fmla="*/ 431440 w 1199"/>
              <a:gd name="T1" fmla="*/ 83777 h 234"/>
              <a:gd name="T2" fmla="*/ 215720 w 1199"/>
              <a:gd name="T3" fmla="*/ 83777 h 234"/>
              <a:gd name="T4" fmla="*/ 0 w 1199"/>
              <a:gd name="T5" fmla="*/ 83777 h 234"/>
              <a:gd name="T6" fmla="*/ 0 w 1199"/>
              <a:gd name="T7" fmla="*/ 0 h 234"/>
              <a:gd name="T8" fmla="*/ 431440 w 1199"/>
              <a:gd name="T9" fmla="*/ 0 h 234"/>
              <a:gd name="T10" fmla="*/ 431440 w 1199"/>
              <a:gd name="T11" fmla="*/ 83777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1198" y="233"/>
                </a:move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  <a:lnTo>
                  <a:pt x="1198" y="0"/>
                </a:lnTo>
                <a:lnTo>
                  <a:pt x="1198" y="233"/>
                </a:lnTo>
              </a:path>
            </a:pathLst>
          </a:custGeom>
          <a:solidFill>
            <a:srgbClr val="262CB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15" name="Freeform 3721">
            <a:extLst>
              <a:ext uri="{FF2B5EF4-FFF2-40B4-BE49-F238E27FC236}">
                <a16:creationId xmlns:a16="http://schemas.microsoft.com/office/drawing/2014/main" id="{B5AF3DCC-0EC1-9E4F-B4A7-4A85E5BFE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3736975"/>
            <a:ext cx="431800" cy="82550"/>
          </a:xfrm>
          <a:custGeom>
            <a:avLst/>
            <a:gdLst>
              <a:gd name="T0" fmla="*/ 215720 w 1199"/>
              <a:gd name="T1" fmla="*/ 82193 h 231"/>
              <a:gd name="T2" fmla="*/ 0 w 1199"/>
              <a:gd name="T3" fmla="*/ 82193 h 231"/>
              <a:gd name="T4" fmla="*/ 0 w 1199"/>
              <a:gd name="T5" fmla="*/ 0 h 231"/>
              <a:gd name="T6" fmla="*/ 431440 w 1199"/>
              <a:gd name="T7" fmla="*/ 0 h 231"/>
              <a:gd name="T8" fmla="*/ 431440 w 1199"/>
              <a:gd name="T9" fmla="*/ 82193 h 231"/>
              <a:gd name="T10" fmla="*/ 215720 w 1199"/>
              <a:gd name="T11" fmla="*/ 82193 h 2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1">
                <a:moveTo>
                  <a:pt x="599" y="230"/>
                </a:moveTo>
                <a:lnTo>
                  <a:pt x="0" y="230"/>
                </a:lnTo>
                <a:lnTo>
                  <a:pt x="0" y="0"/>
                </a:lnTo>
                <a:lnTo>
                  <a:pt x="1198" y="0"/>
                </a:lnTo>
                <a:lnTo>
                  <a:pt x="1198" y="230"/>
                </a:lnTo>
                <a:lnTo>
                  <a:pt x="599" y="2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16" name="Freeform 3722">
            <a:extLst>
              <a:ext uri="{FF2B5EF4-FFF2-40B4-BE49-F238E27FC236}">
                <a16:creationId xmlns:a16="http://schemas.microsoft.com/office/drawing/2014/main" id="{56687376-9FD2-FB49-8804-C05F3ED93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3568700"/>
            <a:ext cx="431800" cy="250825"/>
          </a:xfrm>
          <a:custGeom>
            <a:avLst/>
            <a:gdLst>
              <a:gd name="T0" fmla="*/ 215540 w 1200"/>
              <a:gd name="T1" fmla="*/ 250466 h 698"/>
              <a:gd name="T2" fmla="*/ 0 w 1200"/>
              <a:gd name="T3" fmla="*/ 250466 h 698"/>
              <a:gd name="T4" fmla="*/ 0 w 1200"/>
              <a:gd name="T5" fmla="*/ 0 h 698"/>
              <a:gd name="T6" fmla="*/ 431440 w 1200"/>
              <a:gd name="T7" fmla="*/ 0 h 698"/>
              <a:gd name="T8" fmla="*/ 431440 w 1200"/>
              <a:gd name="T9" fmla="*/ 250466 h 698"/>
              <a:gd name="T10" fmla="*/ 215540 w 1200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8">
                <a:moveTo>
                  <a:pt x="599" y="697"/>
                </a:moveTo>
                <a:lnTo>
                  <a:pt x="0" y="697"/>
                </a:lnTo>
                <a:lnTo>
                  <a:pt x="0" y="0"/>
                </a:lnTo>
                <a:lnTo>
                  <a:pt x="1199" y="0"/>
                </a:lnTo>
                <a:lnTo>
                  <a:pt x="1199" y="697"/>
                </a:lnTo>
                <a:lnTo>
                  <a:pt x="599" y="697"/>
                </a:lnTo>
              </a:path>
            </a:pathLst>
          </a:custGeom>
          <a:solidFill>
            <a:srgbClr val="7ECC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17" name="Freeform 3723">
            <a:extLst>
              <a:ext uri="{FF2B5EF4-FFF2-40B4-BE49-F238E27FC236}">
                <a16:creationId xmlns:a16="http://schemas.microsoft.com/office/drawing/2014/main" id="{2555E809-74BB-AE44-AACE-490A7FB54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1775" y="3590925"/>
            <a:ext cx="168275" cy="207963"/>
          </a:xfrm>
          <a:custGeom>
            <a:avLst/>
            <a:gdLst>
              <a:gd name="T0" fmla="*/ 0 w 468"/>
              <a:gd name="T1" fmla="*/ 207602 h 576"/>
              <a:gd name="T2" fmla="*/ 84138 w 468"/>
              <a:gd name="T3" fmla="*/ 0 h 576"/>
              <a:gd name="T4" fmla="*/ 167915 w 468"/>
              <a:gd name="T5" fmla="*/ 207602 h 576"/>
              <a:gd name="T6" fmla="*/ 0 w 468"/>
              <a:gd name="T7" fmla="*/ 207602 h 5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8" h="576">
                <a:moveTo>
                  <a:pt x="0" y="575"/>
                </a:moveTo>
                <a:lnTo>
                  <a:pt x="234" y="0"/>
                </a:lnTo>
                <a:lnTo>
                  <a:pt x="467" y="575"/>
                </a:lnTo>
                <a:lnTo>
                  <a:pt x="0" y="57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18" name="Freeform 3724">
            <a:extLst>
              <a:ext uri="{FF2B5EF4-FFF2-40B4-BE49-F238E27FC236}">
                <a16:creationId xmlns:a16="http://schemas.microsoft.com/office/drawing/2014/main" id="{D5C6063B-A97A-F844-9E76-5B63E5427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4475" y="3619500"/>
            <a:ext cx="146050" cy="179388"/>
          </a:xfrm>
          <a:custGeom>
            <a:avLst/>
            <a:gdLst>
              <a:gd name="T0" fmla="*/ 0 w 404"/>
              <a:gd name="T1" fmla="*/ 179027 h 497"/>
              <a:gd name="T2" fmla="*/ 73025 w 404"/>
              <a:gd name="T3" fmla="*/ 0 h 497"/>
              <a:gd name="T4" fmla="*/ 145688 w 404"/>
              <a:gd name="T5" fmla="*/ 179027 h 497"/>
              <a:gd name="T6" fmla="*/ 0 w 404"/>
              <a:gd name="T7" fmla="*/ 179027 h 49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4" h="497">
                <a:moveTo>
                  <a:pt x="0" y="496"/>
                </a:moveTo>
                <a:lnTo>
                  <a:pt x="202" y="0"/>
                </a:lnTo>
                <a:lnTo>
                  <a:pt x="403" y="496"/>
                </a:lnTo>
                <a:lnTo>
                  <a:pt x="0" y="49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19" name="Freeform 3725">
            <a:extLst>
              <a:ext uri="{FF2B5EF4-FFF2-40B4-BE49-F238E27FC236}">
                <a16:creationId xmlns:a16="http://schemas.microsoft.com/office/drawing/2014/main" id="{2BD0DB94-340B-F748-AE4B-97140EB2A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1775" y="3694113"/>
            <a:ext cx="168275" cy="103187"/>
          </a:xfrm>
          <a:custGeom>
            <a:avLst/>
            <a:gdLst>
              <a:gd name="T0" fmla="*/ 0 w 468"/>
              <a:gd name="T1" fmla="*/ 102829 h 288"/>
              <a:gd name="T2" fmla="*/ 84138 w 468"/>
              <a:gd name="T3" fmla="*/ 0 h 288"/>
              <a:gd name="T4" fmla="*/ 167915 w 468"/>
              <a:gd name="T5" fmla="*/ 102829 h 288"/>
              <a:gd name="T6" fmla="*/ 0 w 468"/>
              <a:gd name="T7" fmla="*/ 102829 h 2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8" h="288">
                <a:moveTo>
                  <a:pt x="0" y="287"/>
                </a:moveTo>
                <a:lnTo>
                  <a:pt x="234" y="0"/>
                </a:lnTo>
                <a:lnTo>
                  <a:pt x="467" y="287"/>
                </a:lnTo>
                <a:lnTo>
                  <a:pt x="0" y="287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0" name="Freeform 3726">
            <a:extLst>
              <a:ext uri="{FF2B5EF4-FFF2-40B4-BE49-F238E27FC236}">
                <a16:creationId xmlns:a16="http://schemas.microsoft.com/office/drawing/2014/main" id="{316AD401-8A6E-B24D-8D7D-3A3E69D9D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568700"/>
            <a:ext cx="431800" cy="250825"/>
          </a:xfrm>
          <a:custGeom>
            <a:avLst/>
            <a:gdLst>
              <a:gd name="T0" fmla="*/ 215540 w 1200"/>
              <a:gd name="T1" fmla="*/ 250466 h 698"/>
              <a:gd name="T2" fmla="*/ 0 w 1200"/>
              <a:gd name="T3" fmla="*/ 250466 h 698"/>
              <a:gd name="T4" fmla="*/ 0 w 1200"/>
              <a:gd name="T5" fmla="*/ 0 h 698"/>
              <a:gd name="T6" fmla="*/ 431440 w 1200"/>
              <a:gd name="T7" fmla="*/ 0 h 698"/>
              <a:gd name="T8" fmla="*/ 431440 w 1200"/>
              <a:gd name="T9" fmla="*/ 250466 h 698"/>
              <a:gd name="T10" fmla="*/ 215540 w 1200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8">
                <a:moveTo>
                  <a:pt x="599" y="697"/>
                </a:moveTo>
                <a:lnTo>
                  <a:pt x="0" y="697"/>
                </a:lnTo>
                <a:lnTo>
                  <a:pt x="0" y="0"/>
                </a:lnTo>
                <a:lnTo>
                  <a:pt x="1199" y="0"/>
                </a:lnTo>
                <a:lnTo>
                  <a:pt x="1199" y="697"/>
                </a:lnTo>
                <a:lnTo>
                  <a:pt x="599" y="69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1" name="Freeform 3727">
            <a:extLst>
              <a:ext uri="{FF2B5EF4-FFF2-40B4-BE49-F238E27FC236}">
                <a16:creationId xmlns:a16="http://schemas.microsoft.com/office/drawing/2014/main" id="{C9C9D8FD-C607-174E-AFD6-A31537ECE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725" y="3646488"/>
            <a:ext cx="38100" cy="15875"/>
          </a:xfrm>
          <a:custGeom>
            <a:avLst/>
            <a:gdLst>
              <a:gd name="T0" fmla="*/ 37741 w 106"/>
              <a:gd name="T1" fmla="*/ 15530 h 46"/>
              <a:gd name="T2" fmla="*/ 0 w 106"/>
              <a:gd name="T3" fmla="*/ 15530 h 46"/>
              <a:gd name="T4" fmla="*/ 0 w 106"/>
              <a:gd name="T5" fmla="*/ 13459 h 46"/>
              <a:gd name="T6" fmla="*/ 0 w 106"/>
              <a:gd name="T7" fmla="*/ 10353 h 46"/>
              <a:gd name="T8" fmla="*/ 1797 w 106"/>
              <a:gd name="T9" fmla="*/ 7247 h 46"/>
              <a:gd name="T10" fmla="*/ 3594 w 106"/>
              <a:gd name="T11" fmla="*/ 5177 h 46"/>
              <a:gd name="T12" fmla="*/ 6470 w 106"/>
              <a:gd name="T13" fmla="*/ 3106 h 46"/>
              <a:gd name="T14" fmla="*/ 9705 w 106"/>
              <a:gd name="T15" fmla="*/ 2071 h 46"/>
              <a:gd name="T16" fmla="*/ 12221 w 106"/>
              <a:gd name="T17" fmla="*/ 1035 h 46"/>
              <a:gd name="T18" fmla="*/ 15456 w 106"/>
              <a:gd name="T19" fmla="*/ 0 h 46"/>
              <a:gd name="T20" fmla="*/ 18331 w 106"/>
              <a:gd name="T21" fmla="*/ 0 h 46"/>
              <a:gd name="T22" fmla="*/ 21925 w 106"/>
              <a:gd name="T23" fmla="*/ 0 h 46"/>
              <a:gd name="T24" fmla="*/ 25520 w 106"/>
              <a:gd name="T25" fmla="*/ 1035 h 46"/>
              <a:gd name="T26" fmla="*/ 28395 w 106"/>
              <a:gd name="T27" fmla="*/ 2071 h 46"/>
              <a:gd name="T28" fmla="*/ 31630 w 106"/>
              <a:gd name="T29" fmla="*/ 3106 h 46"/>
              <a:gd name="T30" fmla="*/ 33787 w 106"/>
              <a:gd name="T31" fmla="*/ 5177 h 46"/>
              <a:gd name="T32" fmla="*/ 35943 w 106"/>
              <a:gd name="T33" fmla="*/ 8283 h 46"/>
              <a:gd name="T34" fmla="*/ 37741 w 106"/>
              <a:gd name="T35" fmla="*/ 11389 h 46"/>
              <a:gd name="T36" fmla="*/ 37741 w 106"/>
              <a:gd name="T37" fmla="*/ 13459 h 46"/>
              <a:gd name="T38" fmla="*/ 37741 w 106"/>
              <a:gd name="T39" fmla="*/ 15530 h 4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46">
                <a:moveTo>
                  <a:pt x="105" y="45"/>
                </a:moveTo>
                <a:lnTo>
                  <a:pt x="0" y="45"/>
                </a:lnTo>
                <a:lnTo>
                  <a:pt x="0" y="39"/>
                </a:lnTo>
                <a:cubicBezTo>
                  <a:pt x="0" y="39"/>
                  <a:pt x="3" y="36"/>
                  <a:pt x="0" y="30"/>
                </a:cubicBezTo>
                <a:cubicBezTo>
                  <a:pt x="0" y="30"/>
                  <a:pt x="6" y="27"/>
                  <a:pt x="5" y="21"/>
                </a:cubicBezTo>
                <a:cubicBezTo>
                  <a:pt x="5" y="21"/>
                  <a:pt x="11" y="21"/>
                  <a:pt x="10" y="15"/>
                </a:cubicBezTo>
                <a:cubicBezTo>
                  <a:pt x="10" y="15"/>
                  <a:pt x="17" y="15"/>
                  <a:pt x="18" y="9"/>
                </a:cubicBezTo>
                <a:cubicBezTo>
                  <a:pt x="18" y="9"/>
                  <a:pt x="24" y="12"/>
                  <a:pt x="27" y="6"/>
                </a:cubicBezTo>
                <a:cubicBezTo>
                  <a:pt x="27" y="6"/>
                  <a:pt x="32" y="6"/>
                  <a:pt x="34" y="3"/>
                </a:cubicBezTo>
                <a:cubicBezTo>
                  <a:pt x="34" y="3"/>
                  <a:pt x="40" y="6"/>
                  <a:pt x="43" y="0"/>
                </a:cubicBezTo>
                <a:cubicBezTo>
                  <a:pt x="43" y="0"/>
                  <a:pt x="49" y="3"/>
                  <a:pt x="51" y="0"/>
                </a:cubicBezTo>
                <a:cubicBezTo>
                  <a:pt x="56" y="3"/>
                  <a:pt x="61" y="0"/>
                  <a:pt x="61" y="0"/>
                </a:cubicBezTo>
                <a:cubicBezTo>
                  <a:pt x="66" y="6"/>
                  <a:pt x="71" y="3"/>
                  <a:pt x="71" y="3"/>
                </a:cubicBezTo>
                <a:cubicBezTo>
                  <a:pt x="73" y="6"/>
                  <a:pt x="79" y="6"/>
                  <a:pt x="79" y="6"/>
                </a:cubicBezTo>
                <a:cubicBezTo>
                  <a:pt x="81" y="12"/>
                  <a:pt x="88" y="9"/>
                  <a:pt x="88" y="9"/>
                </a:cubicBezTo>
                <a:cubicBezTo>
                  <a:pt x="88" y="15"/>
                  <a:pt x="94" y="15"/>
                  <a:pt x="94" y="15"/>
                </a:cubicBezTo>
                <a:cubicBezTo>
                  <a:pt x="94" y="21"/>
                  <a:pt x="100" y="24"/>
                  <a:pt x="100" y="24"/>
                </a:cubicBezTo>
                <a:cubicBezTo>
                  <a:pt x="97" y="27"/>
                  <a:pt x="105" y="33"/>
                  <a:pt x="105" y="33"/>
                </a:cubicBezTo>
                <a:cubicBezTo>
                  <a:pt x="101" y="36"/>
                  <a:pt x="105" y="39"/>
                  <a:pt x="105" y="39"/>
                </a:cubicBezTo>
                <a:lnTo>
                  <a:pt x="105" y="45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2" name="Freeform 3728">
            <a:extLst>
              <a:ext uri="{FF2B5EF4-FFF2-40B4-BE49-F238E27FC236}">
                <a16:creationId xmlns:a16="http://schemas.microsoft.com/office/drawing/2014/main" id="{C27ECEAB-CF07-274B-9DFF-DB5BDC60A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4075" y="3646488"/>
            <a:ext cx="31750" cy="14287"/>
          </a:xfrm>
          <a:custGeom>
            <a:avLst/>
            <a:gdLst>
              <a:gd name="T0" fmla="*/ 2886 w 88"/>
              <a:gd name="T1" fmla="*/ 2143 h 40"/>
              <a:gd name="T2" fmla="*/ 3247 w 88"/>
              <a:gd name="T3" fmla="*/ 2143 h 40"/>
              <a:gd name="T4" fmla="*/ 0 w 88"/>
              <a:gd name="T5" fmla="*/ 3215 h 40"/>
              <a:gd name="T6" fmla="*/ 2886 w 88"/>
              <a:gd name="T7" fmla="*/ 2143 h 40"/>
              <a:gd name="T8" fmla="*/ 3608 w 88"/>
              <a:gd name="T9" fmla="*/ 2143 h 40"/>
              <a:gd name="T10" fmla="*/ 3247 w 88"/>
              <a:gd name="T11" fmla="*/ 2143 h 40"/>
              <a:gd name="T12" fmla="*/ 5412 w 88"/>
              <a:gd name="T13" fmla="*/ 1072 h 40"/>
              <a:gd name="T14" fmla="*/ 3608 w 88"/>
              <a:gd name="T15" fmla="*/ 2143 h 40"/>
              <a:gd name="T16" fmla="*/ 6855 w 88"/>
              <a:gd name="T17" fmla="*/ 1072 h 40"/>
              <a:gd name="T18" fmla="*/ 9020 w 88"/>
              <a:gd name="T19" fmla="*/ 0 h 40"/>
              <a:gd name="T20" fmla="*/ 5773 w 88"/>
              <a:gd name="T21" fmla="*/ 1072 h 40"/>
              <a:gd name="T22" fmla="*/ 6855 w 88"/>
              <a:gd name="T23" fmla="*/ 1072 h 40"/>
              <a:gd name="T24" fmla="*/ 22009 w 88"/>
              <a:gd name="T25" fmla="*/ 2143 h 40"/>
              <a:gd name="T26" fmla="*/ 19122 w 88"/>
              <a:gd name="T27" fmla="*/ 1072 h 40"/>
              <a:gd name="T28" fmla="*/ 22009 w 88"/>
              <a:gd name="T29" fmla="*/ 2143 h 40"/>
              <a:gd name="T30" fmla="*/ 31389 w 88"/>
              <a:gd name="T31" fmla="*/ 10715 h 40"/>
              <a:gd name="T32" fmla="*/ 31389 w 88"/>
              <a:gd name="T33" fmla="*/ 13930 h 40"/>
              <a:gd name="T34" fmla="*/ 31389 w 88"/>
              <a:gd name="T35" fmla="*/ 10715 h 40"/>
              <a:gd name="T36" fmla="*/ 31028 w 88"/>
              <a:gd name="T37" fmla="*/ 10358 h 40"/>
              <a:gd name="T38" fmla="*/ 31389 w 88"/>
              <a:gd name="T39" fmla="*/ 10715 h 40"/>
              <a:gd name="T40" fmla="*/ 31028 w 88"/>
              <a:gd name="T41" fmla="*/ 10358 h 40"/>
              <a:gd name="T42" fmla="*/ 29585 w 88"/>
              <a:gd name="T43" fmla="*/ 8572 h 40"/>
              <a:gd name="T44" fmla="*/ 31028 w 88"/>
              <a:gd name="T45" fmla="*/ 10358 h 40"/>
              <a:gd name="T46" fmla="*/ 29585 w 88"/>
              <a:gd name="T47" fmla="*/ 8572 h 40"/>
              <a:gd name="T48" fmla="*/ 29585 w 88"/>
              <a:gd name="T49" fmla="*/ 8572 h 40"/>
              <a:gd name="T50" fmla="*/ 29224 w 88"/>
              <a:gd name="T51" fmla="*/ 8215 h 40"/>
              <a:gd name="T52" fmla="*/ 29585 w 88"/>
              <a:gd name="T53" fmla="*/ 8572 h 40"/>
              <a:gd name="T54" fmla="*/ 27420 w 88"/>
              <a:gd name="T55" fmla="*/ 5358 h 40"/>
              <a:gd name="T56" fmla="*/ 27420 w 88"/>
              <a:gd name="T57" fmla="*/ 5358 h 40"/>
              <a:gd name="T58" fmla="*/ 27420 w 88"/>
              <a:gd name="T59" fmla="*/ 5358 h 40"/>
              <a:gd name="T60" fmla="*/ 29585 w 88"/>
              <a:gd name="T61" fmla="*/ 7501 h 40"/>
              <a:gd name="T62" fmla="*/ 29224 w 88"/>
              <a:gd name="T63" fmla="*/ 8215 h 40"/>
              <a:gd name="T64" fmla="*/ 27420 w 88"/>
              <a:gd name="T65" fmla="*/ 5358 h 40"/>
              <a:gd name="T66" fmla="*/ 27420 w 88"/>
              <a:gd name="T67" fmla="*/ 5358 h 40"/>
              <a:gd name="T68" fmla="*/ 27420 w 88"/>
              <a:gd name="T69" fmla="*/ 5358 h 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88" h="40">
                <a:moveTo>
                  <a:pt x="8" y="6"/>
                </a:moveTo>
                <a:lnTo>
                  <a:pt x="9" y="6"/>
                </a:lnTo>
                <a:cubicBezTo>
                  <a:pt x="6" y="9"/>
                  <a:pt x="3" y="9"/>
                  <a:pt x="0" y="9"/>
                </a:cubicBezTo>
                <a:cubicBezTo>
                  <a:pt x="3" y="9"/>
                  <a:pt x="6" y="9"/>
                  <a:pt x="8" y="6"/>
                </a:cubicBezTo>
                <a:close/>
                <a:moveTo>
                  <a:pt x="10" y="6"/>
                </a:moveTo>
                <a:lnTo>
                  <a:pt x="9" y="6"/>
                </a:lnTo>
                <a:cubicBezTo>
                  <a:pt x="9" y="6"/>
                  <a:pt x="14" y="6"/>
                  <a:pt x="15" y="3"/>
                </a:cubicBezTo>
                <a:cubicBezTo>
                  <a:pt x="14" y="6"/>
                  <a:pt x="12" y="6"/>
                  <a:pt x="10" y="6"/>
                </a:cubicBezTo>
                <a:close/>
                <a:moveTo>
                  <a:pt x="19" y="3"/>
                </a:moveTo>
                <a:cubicBezTo>
                  <a:pt x="20" y="3"/>
                  <a:pt x="23" y="3"/>
                  <a:pt x="25" y="0"/>
                </a:cubicBezTo>
                <a:cubicBezTo>
                  <a:pt x="22" y="6"/>
                  <a:pt x="16" y="3"/>
                  <a:pt x="16" y="3"/>
                </a:cubicBezTo>
                <a:lnTo>
                  <a:pt x="19" y="3"/>
                </a:lnTo>
                <a:close/>
                <a:moveTo>
                  <a:pt x="61" y="6"/>
                </a:moveTo>
                <a:cubicBezTo>
                  <a:pt x="61" y="6"/>
                  <a:pt x="54" y="6"/>
                  <a:pt x="53" y="3"/>
                </a:cubicBezTo>
                <a:cubicBezTo>
                  <a:pt x="55" y="6"/>
                  <a:pt x="61" y="6"/>
                  <a:pt x="61" y="6"/>
                </a:cubicBezTo>
                <a:close/>
                <a:moveTo>
                  <a:pt x="87" y="30"/>
                </a:moveTo>
                <a:cubicBezTo>
                  <a:pt x="84" y="36"/>
                  <a:pt x="87" y="39"/>
                  <a:pt x="87" y="39"/>
                </a:cubicBezTo>
                <a:cubicBezTo>
                  <a:pt x="87" y="39"/>
                  <a:pt x="83" y="36"/>
                  <a:pt x="87" y="30"/>
                </a:cubicBezTo>
                <a:close/>
                <a:moveTo>
                  <a:pt x="86" y="29"/>
                </a:moveTo>
                <a:cubicBezTo>
                  <a:pt x="87" y="29"/>
                  <a:pt x="87" y="30"/>
                  <a:pt x="87" y="30"/>
                </a:cubicBezTo>
                <a:cubicBezTo>
                  <a:pt x="87" y="30"/>
                  <a:pt x="87" y="29"/>
                  <a:pt x="86" y="29"/>
                </a:cubicBezTo>
                <a:close/>
                <a:moveTo>
                  <a:pt x="82" y="24"/>
                </a:moveTo>
                <a:cubicBezTo>
                  <a:pt x="82" y="27"/>
                  <a:pt x="85" y="29"/>
                  <a:pt x="86" y="29"/>
                </a:cubicBezTo>
                <a:cubicBezTo>
                  <a:pt x="85" y="28"/>
                  <a:pt x="80" y="26"/>
                  <a:pt x="82" y="24"/>
                </a:cubicBezTo>
                <a:close/>
                <a:moveTo>
                  <a:pt x="82" y="24"/>
                </a:moveTo>
                <a:lnTo>
                  <a:pt x="81" y="23"/>
                </a:lnTo>
                <a:cubicBezTo>
                  <a:pt x="82" y="23"/>
                  <a:pt x="82" y="23"/>
                  <a:pt x="82" y="24"/>
                </a:cubicBezTo>
                <a:close/>
                <a:moveTo>
                  <a:pt x="76" y="15"/>
                </a:moveTo>
                <a:cubicBezTo>
                  <a:pt x="76" y="15"/>
                  <a:pt x="76" y="15"/>
                  <a:pt x="76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21"/>
                  <a:pt x="82" y="21"/>
                  <a:pt x="82" y="21"/>
                </a:cubicBezTo>
                <a:cubicBezTo>
                  <a:pt x="81" y="22"/>
                  <a:pt x="81" y="22"/>
                  <a:pt x="81" y="23"/>
                </a:cubicBezTo>
                <a:cubicBezTo>
                  <a:pt x="80" y="21"/>
                  <a:pt x="76" y="20"/>
                  <a:pt x="76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15"/>
                  <a:pt x="76" y="15"/>
                  <a:pt x="76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3" name="Freeform 3729">
            <a:extLst>
              <a:ext uri="{FF2B5EF4-FFF2-40B4-BE49-F238E27FC236}">
                <a16:creationId xmlns:a16="http://schemas.microsoft.com/office/drawing/2014/main" id="{102B6C2A-7A3A-FA44-A852-703C2686E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1850" y="3659188"/>
            <a:ext cx="66675" cy="61912"/>
          </a:xfrm>
          <a:custGeom>
            <a:avLst/>
            <a:gdLst>
              <a:gd name="T0" fmla="*/ 50987 w 187"/>
              <a:gd name="T1" fmla="*/ 2135 h 174"/>
              <a:gd name="T2" fmla="*/ 52413 w 187"/>
              <a:gd name="T3" fmla="*/ 2135 h 174"/>
              <a:gd name="T4" fmla="*/ 57761 w 187"/>
              <a:gd name="T5" fmla="*/ 2135 h 174"/>
              <a:gd name="T6" fmla="*/ 65249 w 187"/>
              <a:gd name="T7" fmla="*/ 0 h 174"/>
              <a:gd name="T8" fmla="*/ 64179 w 187"/>
              <a:gd name="T9" fmla="*/ 34514 h 174"/>
              <a:gd name="T10" fmla="*/ 64179 w 187"/>
              <a:gd name="T11" fmla="*/ 37717 h 174"/>
              <a:gd name="T12" fmla="*/ 63466 w 187"/>
              <a:gd name="T13" fmla="*/ 51593 h 174"/>
              <a:gd name="T14" fmla="*/ 63466 w 187"/>
              <a:gd name="T15" fmla="*/ 51593 h 174"/>
              <a:gd name="T16" fmla="*/ 44212 w 187"/>
              <a:gd name="T17" fmla="*/ 58354 h 174"/>
              <a:gd name="T18" fmla="*/ 33872 w 187"/>
              <a:gd name="T19" fmla="*/ 61556 h 174"/>
              <a:gd name="T20" fmla="*/ 30663 w 187"/>
              <a:gd name="T21" fmla="*/ 60489 h 174"/>
              <a:gd name="T22" fmla="*/ 28168 w 187"/>
              <a:gd name="T23" fmla="*/ 59421 h 174"/>
              <a:gd name="T24" fmla="*/ 14619 w 187"/>
              <a:gd name="T25" fmla="*/ 57286 h 174"/>
              <a:gd name="T26" fmla="*/ 2852 w 187"/>
              <a:gd name="T27" fmla="*/ 48391 h 174"/>
              <a:gd name="T28" fmla="*/ 5348 w 187"/>
              <a:gd name="T29" fmla="*/ 20637 h 174"/>
              <a:gd name="T30" fmla="*/ 1783 w 187"/>
              <a:gd name="T31" fmla="*/ 0 h 174"/>
              <a:gd name="T32" fmla="*/ 13549 w 187"/>
              <a:gd name="T33" fmla="*/ 2135 h 174"/>
              <a:gd name="T34" fmla="*/ 14262 w 187"/>
              <a:gd name="T35" fmla="*/ 2135 h 174"/>
              <a:gd name="T36" fmla="*/ 21393 w 187"/>
              <a:gd name="T37" fmla="*/ 1067 h 174"/>
              <a:gd name="T38" fmla="*/ 33159 w 187"/>
              <a:gd name="T39" fmla="*/ 3202 h 174"/>
              <a:gd name="T40" fmla="*/ 50987 w 187"/>
              <a:gd name="T41" fmla="*/ 2135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87" h="174">
                <a:moveTo>
                  <a:pt x="143" y="6"/>
                </a:moveTo>
                <a:lnTo>
                  <a:pt x="147" y="6"/>
                </a:lnTo>
                <a:cubicBezTo>
                  <a:pt x="152" y="6"/>
                  <a:pt x="158" y="6"/>
                  <a:pt x="162" y="6"/>
                </a:cubicBezTo>
                <a:cubicBezTo>
                  <a:pt x="170" y="3"/>
                  <a:pt x="176" y="3"/>
                  <a:pt x="183" y="0"/>
                </a:cubicBezTo>
                <a:cubicBezTo>
                  <a:pt x="177" y="33"/>
                  <a:pt x="167" y="67"/>
                  <a:pt x="180" y="97"/>
                </a:cubicBezTo>
                <a:cubicBezTo>
                  <a:pt x="180" y="100"/>
                  <a:pt x="180" y="106"/>
                  <a:pt x="180" y="106"/>
                </a:cubicBezTo>
                <a:cubicBezTo>
                  <a:pt x="184" y="118"/>
                  <a:pt x="186" y="133"/>
                  <a:pt x="178" y="145"/>
                </a:cubicBezTo>
                <a:cubicBezTo>
                  <a:pt x="167" y="161"/>
                  <a:pt x="143" y="161"/>
                  <a:pt x="124" y="164"/>
                </a:cubicBezTo>
                <a:cubicBezTo>
                  <a:pt x="114" y="164"/>
                  <a:pt x="103" y="167"/>
                  <a:pt x="95" y="173"/>
                </a:cubicBezTo>
                <a:cubicBezTo>
                  <a:pt x="92" y="170"/>
                  <a:pt x="90" y="170"/>
                  <a:pt x="86" y="170"/>
                </a:cubicBezTo>
                <a:cubicBezTo>
                  <a:pt x="85" y="167"/>
                  <a:pt x="83" y="167"/>
                  <a:pt x="79" y="167"/>
                </a:cubicBezTo>
                <a:cubicBezTo>
                  <a:pt x="68" y="164"/>
                  <a:pt x="54" y="161"/>
                  <a:pt x="41" y="161"/>
                </a:cubicBezTo>
                <a:cubicBezTo>
                  <a:pt x="28" y="161"/>
                  <a:pt x="12" y="152"/>
                  <a:pt x="8" y="136"/>
                </a:cubicBezTo>
                <a:cubicBezTo>
                  <a:pt x="0" y="109"/>
                  <a:pt x="19" y="88"/>
                  <a:pt x="15" y="58"/>
                </a:cubicBezTo>
                <a:cubicBezTo>
                  <a:pt x="13" y="36"/>
                  <a:pt x="8" y="18"/>
                  <a:pt x="5" y="0"/>
                </a:cubicBezTo>
                <a:cubicBezTo>
                  <a:pt x="17" y="3"/>
                  <a:pt x="27" y="6"/>
                  <a:pt x="38" y="6"/>
                </a:cubicBezTo>
                <a:lnTo>
                  <a:pt x="40" y="6"/>
                </a:lnTo>
                <a:cubicBezTo>
                  <a:pt x="46" y="6"/>
                  <a:pt x="53" y="6"/>
                  <a:pt x="60" y="3"/>
                </a:cubicBezTo>
                <a:cubicBezTo>
                  <a:pt x="71" y="3"/>
                  <a:pt x="84" y="3"/>
                  <a:pt x="93" y="9"/>
                </a:cubicBezTo>
                <a:cubicBezTo>
                  <a:pt x="109" y="0"/>
                  <a:pt x="127" y="3"/>
                  <a:pt x="143" y="6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4" name="Freeform 3730">
            <a:extLst>
              <a:ext uri="{FF2B5EF4-FFF2-40B4-BE49-F238E27FC236}">
                <a16:creationId xmlns:a16="http://schemas.microsoft.com/office/drawing/2014/main" id="{44914556-E224-9C41-A637-6B40D1552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0" y="3663950"/>
            <a:ext cx="57150" cy="52388"/>
          </a:xfrm>
          <a:custGeom>
            <a:avLst/>
            <a:gdLst>
              <a:gd name="T0" fmla="*/ 54293 w 160"/>
              <a:gd name="T1" fmla="*/ 29223 h 147"/>
              <a:gd name="T2" fmla="*/ 55007 w 160"/>
              <a:gd name="T3" fmla="*/ 30292 h 147"/>
              <a:gd name="T4" fmla="*/ 51792 w 160"/>
              <a:gd name="T5" fmla="*/ 45260 h 147"/>
              <a:gd name="T6" fmla="*/ 32861 w 160"/>
              <a:gd name="T7" fmla="*/ 48824 h 147"/>
              <a:gd name="T8" fmla="*/ 28575 w 160"/>
              <a:gd name="T9" fmla="*/ 52032 h 147"/>
              <a:gd name="T10" fmla="*/ 26432 w 160"/>
              <a:gd name="T11" fmla="*/ 49893 h 147"/>
              <a:gd name="T12" fmla="*/ 8573 w 160"/>
              <a:gd name="T13" fmla="*/ 46330 h 147"/>
              <a:gd name="T14" fmla="*/ 1786 w 160"/>
              <a:gd name="T15" fmla="*/ 39915 h 147"/>
              <a:gd name="T16" fmla="*/ 3929 w 160"/>
              <a:gd name="T17" fmla="*/ 17463 h 147"/>
              <a:gd name="T18" fmla="*/ 1429 w 160"/>
              <a:gd name="T19" fmla="*/ 0 h 147"/>
              <a:gd name="T20" fmla="*/ 16431 w 160"/>
              <a:gd name="T21" fmla="*/ 2138 h 147"/>
              <a:gd name="T22" fmla="*/ 28575 w 160"/>
              <a:gd name="T23" fmla="*/ 3207 h 147"/>
              <a:gd name="T24" fmla="*/ 35004 w 160"/>
              <a:gd name="T25" fmla="*/ 1069 h 147"/>
              <a:gd name="T26" fmla="*/ 47863 w 160"/>
              <a:gd name="T27" fmla="*/ 2138 h 147"/>
              <a:gd name="T28" fmla="*/ 55364 w 160"/>
              <a:gd name="T29" fmla="*/ 0 h 147"/>
              <a:gd name="T30" fmla="*/ 54293 w 160"/>
              <a:gd name="T31" fmla="*/ 29223 h 14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0" h="147">
                <a:moveTo>
                  <a:pt x="152" y="82"/>
                </a:moveTo>
                <a:lnTo>
                  <a:pt x="154" y="85"/>
                </a:lnTo>
                <a:cubicBezTo>
                  <a:pt x="156" y="100"/>
                  <a:pt x="159" y="118"/>
                  <a:pt x="145" y="127"/>
                </a:cubicBezTo>
                <a:cubicBezTo>
                  <a:pt x="129" y="137"/>
                  <a:pt x="109" y="134"/>
                  <a:pt x="92" y="137"/>
                </a:cubicBezTo>
                <a:cubicBezTo>
                  <a:pt x="88" y="137"/>
                  <a:pt x="83" y="143"/>
                  <a:pt x="80" y="146"/>
                </a:cubicBezTo>
                <a:cubicBezTo>
                  <a:pt x="77" y="143"/>
                  <a:pt x="76" y="140"/>
                  <a:pt x="74" y="140"/>
                </a:cubicBezTo>
                <a:cubicBezTo>
                  <a:pt x="59" y="134"/>
                  <a:pt x="40" y="137"/>
                  <a:pt x="24" y="130"/>
                </a:cubicBezTo>
                <a:cubicBezTo>
                  <a:pt x="16" y="127"/>
                  <a:pt x="8" y="121"/>
                  <a:pt x="5" y="112"/>
                </a:cubicBezTo>
                <a:cubicBezTo>
                  <a:pt x="0" y="91"/>
                  <a:pt x="13" y="73"/>
                  <a:pt x="11" y="49"/>
                </a:cubicBezTo>
                <a:cubicBezTo>
                  <a:pt x="10" y="34"/>
                  <a:pt x="8" y="15"/>
                  <a:pt x="4" y="0"/>
                </a:cubicBezTo>
                <a:cubicBezTo>
                  <a:pt x="17" y="6"/>
                  <a:pt x="31" y="9"/>
                  <a:pt x="46" y="6"/>
                </a:cubicBezTo>
                <a:cubicBezTo>
                  <a:pt x="57" y="3"/>
                  <a:pt x="68" y="3"/>
                  <a:pt x="80" y="9"/>
                </a:cubicBezTo>
                <a:cubicBezTo>
                  <a:pt x="85" y="6"/>
                  <a:pt x="92" y="3"/>
                  <a:pt x="98" y="3"/>
                </a:cubicBezTo>
                <a:cubicBezTo>
                  <a:pt x="109" y="6"/>
                  <a:pt x="121" y="6"/>
                  <a:pt x="134" y="6"/>
                </a:cubicBezTo>
                <a:cubicBezTo>
                  <a:pt x="141" y="6"/>
                  <a:pt x="148" y="3"/>
                  <a:pt x="155" y="0"/>
                </a:cubicBezTo>
                <a:cubicBezTo>
                  <a:pt x="151" y="28"/>
                  <a:pt x="143" y="55"/>
                  <a:pt x="152" y="82"/>
                </a:cubicBezTo>
              </a:path>
            </a:pathLst>
          </a:custGeom>
          <a:solidFill>
            <a:srgbClr val="8FCDD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5" name="Freeform 3731">
            <a:extLst>
              <a:ext uri="{FF2B5EF4-FFF2-40B4-BE49-F238E27FC236}">
                <a16:creationId xmlns:a16="http://schemas.microsoft.com/office/drawing/2014/main" id="{F0E0B83B-27AE-6349-AE89-337B054CE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725" y="3667125"/>
            <a:ext cx="38100" cy="26988"/>
          </a:xfrm>
          <a:custGeom>
            <a:avLst/>
            <a:gdLst>
              <a:gd name="T0" fmla="*/ 36336 w 108"/>
              <a:gd name="T1" fmla="*/ 26638 h 77"/>
              <a:gd name="T2" fmla="*/ 1058 w 108"/>
              <a:gd name="T3" fmla="*/ 26638 h 77"/>
              <a:gd name="T4" fmla="*/ 1058 w 108"/>
              <a:gd name="T5" fmla="*/ 18226 h 77"/>
              <a:gd name="T6" fmla="*/ 0 w 108"/>
              <a:gd name="T7" fmla="*/ 18226 h 77"/>
              <a:gd name="T8" fmla="*/ 13406 w 108"/>
              <a:gd name="T9" fmla="*/ 9463 h 77"/>
              <a:gd name="T10" fmla="*/ 13406 w 108"/>
              <a:gd name="T11" fmla="*/ 5257 h 77"/>
              <a:gd name="T12" fmla="*/ 11994 w 108"/>
              <a:gd name="T13" fmla="*/ 5257 h 77"/>
              <a:gd name="T14" fmla="*/ 18344 w 108"/>
              <a:gd name="T15" fmla="*/ 0 h 77"/>
              <a:gd name="T16" fmla="*/ 25753 w 108"/>
              <a:gd name="T17" fmla="*/ 5257 h 77"/>
              <a:gd name="T18" fmla="*/ 24342 w 108"/>
              <a:gd name="T19" fmla="*/ 5257 h 77"/>
              <a:gd name="T20" fmla="*/ 24694 w 108"/>
              <a:gd name="T21" fmla="*/ 9463 h 77"/>
              <a:gd name="T22" fmla="*/ 37747 w 108"/>
              <a:gd name="T23" fmla="*/ 18226 h 77"/>
              <a:gd name="T24" fmla="*/ 36336 w 108"/>
              <a:gd name="T25" fmla="*/ 18226 h 77"/>
              <a:gd name="T26" fmla="*/ 36336 w 108"/>
              <a:gd name="T27" fmla="*/ 26638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8" h="77">
                <a:moveTo>
                  <a:pt x="103" y="76"/>
                </a:moveTo>
                <a:lnTo>
                  <a:pt x="3" y="76"/>
                </a:lnTo>
                <a:lnTo>
                  <a:pt x="3" y="52"/>
                </a:lnTo>
                <a:lnTo>
                  <a:pt x="0" y="52"/>
                </a:lnTo>
                <a:lnTo>
                  <a:pt x="38" y="27"/>
                </a:lnTo>
                <a:lnTo>
                  <a:pt x="38" y="15"/>
                </a:lnTo>
                <a:lnTo>
                  <a:pt x="34" y="15"/>
                </a:lnTo>
                <a:lnTo>
                  <a:pt x="52" y="0"/>
                </a:lnTo>
                <a:lnTo>
                  <a:pt x="73" y="15"/>
                </a:lnTo>
                <a:lnTo>
                  <a:pt x="69" y="15"/>
                </a:lnTo>
                <a:lnTo>
                  <a:pt x="70" y="27"/>
                </a:lnTo>
                <a:lnTo>
                  <a:pt x="107" y="52"/>
                </a:lnTo>
                <a:lnTo>
                  <a:pt x="103" y="52"/>
                </a:lnTo>
                <a:lnTo>
                  <a:pt x="103" y="7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6" name="Freeform 3732">
            <a:extLst>
              <a:ext uri="{FF2B5EF4-FFF2-40B4-BE49-F238E27FC236}">
                <a16:creationId xmlns:a16="http://schemas.microsoft.com/office/drawing/2014/main" id="{D92B16CE-3824-B04A-8AF1-B8A631CD0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725" y="3673475"/>
            <a:ext cx="38100" cy="22225"/>
          </a:xfrm>
          <a:custGeom>
            <a:avLst/>
            <a:gdLst>
              <a:gd name="T0" fmla="*/ 1058 w 108"/>
              <a:gd name="T1" fmla="*/ 21861 h 61"/>
              <a:gd name="T2" fmla="*/ 1058 w 108"/>
              <a:gd name="T3" fmla="*/ 13116 h 61"/>
              <a:gd name="T4" fmla="*/ 1411 w 108"/>
              <a:gd name="T5" fmla="*/ 21861 h 61"/>
              <a:gd name="T6" fmla="*/ 1058 w 108"/>
              <a:gd name="T7" fmla="*/ 21861 h 61"/>
              <a:gd name="T8" fmla="*/ 0 w 108"/>
              <a:gd name="T9" fmla="*/ 13116 h 61"/>
              <a:gd name="T10" fmla="*/ 13406 w 108"/>
              <a:gd name="T11" fmla="*/ 4008 h 61"/>
              <a:gd name="T12" fmla="*/ 353 w 108"/>
              <a:gd name="T13" fmla="*/ 13116 h 61"/>
              <a:gd name="T14" fmla="*/ 0 w 108"/>
              <a:gd name="T15" fmla="*/ 13116 h 61"/>
              <a:gd name="T16" fmla="*/ 24694 w 108"/>
              <a:gd name="T17" fmla="*/ 4008 h 61"/>
              <a:gd name="T18" fmla="*/ 37747 w 108"/>
              <a:gd name="T19" fmla="*/ 13116 h 61"/>
              <a:gd name="T20" fmla="*/ 24342 w 108"/>
              <a:gd name="T21" fmla="*/ 4008 h 61"/>
              <a:gd name="T22" fmla="*/ 24342 w 108"/>
              <a:gd name="T23" fmla="*/ 0 h 61"/>
              <a:gd name="T24" fmla="*/ 24694 w 108"/>
              <a:gd name="T25" fmla="*/ 4008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61">
                <a:moveTo>
                  <a:pt x="3" y="60"/>
                </a:moveTo>
                <a:lnTo>
                  <a:pt x="3" y="36"/>
                </a:lnTo>
                <a:lnTo>
                  <a:pt x="4" y="60"/>
                </a:lnTo>
                <a:lnTo>
                  <a:pt x="3" y="60"/>
                </a:lnTo>
                <a:close/>
                <a:moveTo>
                  <a:pt x="0" y="36"/>
                </a:moveTo>
                <a:lnTo>
                  <a:pt x="38" y="11"/>
                </a:lnTo>
                <a:lnTo>
                  <a:pt x="1" y="36"/>
                </a:lnTo>
                <a:lnTo>
                  <a:pt x="0" y="36"/>
                </a:lnTo>
                <a:close/>
                <a:moveTo>
                  <a:pt x="70" y="11"/>
                </a:moveTo>
                <a:lnTo>
                  <a:pt x="107" y="36"/>
                </a:lnTo>
                <a:lnTo>
                  <a:pt x="69" y="11"/>
                </a:lnTo>
                <a:lnTo>
                  <a:pt x="69" y="0"/>
                </a:lnTo>
                <a:lnTo>
                  <a:pt x="70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7" name="Freeform 3733">
            <a:extLst>
              <a:ext uri="{FF2B5EF4-FFF2-40B4-BE49-F238E27FC236}">
                <a16:creationId xmlns:a16="http://schemas.microsoft.com/office/drawing/2014/main" id="{A49D3814-429C-DF4A-9819-DCEFDACDE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568700"/>
            <a:ext cx="431800" cy="125413"/>
          </a:xfrm>
          <a:custGeom>
            <a:avLst/>
            <a:gdLst>
              <a:gd name="T0" fmla="*/ 431440 w 1200"/>
              <a:gd name="T1" fmla="*/ 125055 h 350"/>
              <a:gd name="T2" fmla="*/ 188553 w 1200"/>
              <a:gd name="T3" fmla="*/ 125055 h 350"/>
              <a:gd name="T4" fmla="*/ 0 w 1200"/>
              <a:gd name="T5" fmla="*/ 0 h 350"/>
              <a:gd name="T6" fmla="*/ 431440 w 1200"/>
              <a:gd name="T7" fmla="*/ 0 h 350"/>
              <a:gd name="T8" fmla="*/ 431440 w 1200"/>
              <a:gd name="T9" fmla="*/ 125055 h 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" h="350">
                <a:moveTo>
                  <a:pt x="1199" y="349"/>
                </a:moveTo>
                <a:lnTo>
                  <a:pt x="524" y="349"/>
                </a:lnTo>
                <a:lnTo>
                  <a:pt x="0" y="0"/>
                </a:lnTo>
                <a:lnTo>
                  <a:pt x="1199" y="0"/>
                </a:lnTo>
                <a:lnTo>
                  <a:pt x="1199" y="349"/>
                </a:lnTo>
              </a:path>
            </a:pathLst>
          </a:custGeom>
          <a:solidFill>
            <a:srgbClr val="C900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8" name="Freeform 3734">
            <a:extLst>
              <a:ext uri="{FF2B5EF4-FFF2-40B4-BE49-F238E27FC236}">
                <a16:creationId xmlns:a16="http://schemas.microsoft.com/office/drawing/2014/main" id="{CA7E4B98-E098-E243-8E3A-5D5A1873A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694113"/>
            <a:ext cx="431800" cy="125412"/>
          </a:xfrm>
          <a:custGeom>
            <a:avLst/>
            <a:gdLst>
              <a:gd name="T0" fmla="*/ 215540 w 1200"/>
              <a:gd name="T1" fmla="*/ 125053 h 349"/>
              <a:gd name="T2" fmla="*/ 0 w 1200"/>
              <a:gd name="T3" fmla="*/ 125053 h 349"/>
              <a:gd name="T4" fmla="*/ 188553 w 1200"/>
              <a:gd name="T5" fmla="*/ 0 h 349"/>
              <a:gd name="T6" fmla="*/ 431440 w 1200"/>
              <a:gd name="T7" fmla="*/ 0 h 349"/>
              <a:gd name="T8" fmla="*/ 431440 w 1200"/>
              <a:gd name="T9" fmla="*/ 125053 h 349"/>
              <a:gd name="T10" fmla="*/ 215540 w 1200"/>
              <a:gd name="T11" fmla="*/ 125053 h 3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49">
                <a:moveTo>
                  <a:pt x="599" y="348"/>
                </a:moveTo>
                <a:lnTo>
                  <a:pt x="0" y="348"/>
                </a:lnTo>
                <a:lnTo>
                  <a:pt x="524" y="0"/>
                </a:lnTo>
                <a:lnTo>
                  <a:pt x="1199" y="0"/>
                </a:lnTo>
                <a:lnTo>
                  <a:pt x="1199" y="348"/>
                </a:lnTo>
                <a:lnTo>
                  <a:pt x="599" y="348"/>
                </a:lnTo>
              </a:path>
            </a:pathLst>
          </a:custGeom>
          <a:solidFill>
            <a:srgbClr val="15007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9" name="Freeform 3735">
            <a:extLst>
              <a:ext uri="{FF2B5EF4-FFF2-40B4-BE49-F238E27FC236}">
                <a16:creationId xmlns:a16="http://schemas.microsoft.com/office/drawing/2014/main" id="{0258343D-F27B-5D40-8F3E-7ED66EA93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4550" y="3706813"/>
            <a:ext cx="44450" cy="3175"/>
          </a:xfrm>
          <a:custGeom>
            <a:avLst/>
            <a:gdLst>
              <a:gd name="T0" fmla="*/ 44089 w 123"/>
              <a:gd name="T1" fmla="*/ 0 h 10"/>
              <a:gd name="T2" fmla="*/ 44089 w 123"/>
              <a:gd name="T3" fmla="*/ 2858 h 10"/>
              <a:gd name="T4" fmla="*/ 0 w 123"/>
              <a:gd name="T5" fmla="*/ 2858 h 10"/>
              <a:gd name="T6" fmla="*/ 0 w 123"/>
              <a:gd name="T7" fmla="*/ 0 h 10"/>
              <a:gd name="T8" fmla="*/ 44089 w 1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" h="10">
                <a:moveTo>
                  <a:pt x="122" y="0"/>
                </a:moveTo>
                <a:lnTo>
                  <a:pt x="122" y="9"/>
                </a:lnTo>
                <a:lnTo>
                  <a:pt x="0" y="9"/>
                </a:lnTo>
                <a:lnTo>
                  <a:pt x="0" y="0"/>
                </a:lnTo>
                <a:lnTo>
                  <a:pt x="12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0" name="Freeform 3736">
            <a:extLst>
              <a:ext uri="{FF2B5EF4-FFF2-40B4-BE49-F238E27FC236}">
                <a16:creationId xmlns:a16="http://schemas.microsoft.com/office/drawing/2014/main" id="{6337FA3D-811C-074F-A0E3-059E4198F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0" y="3706813"/>
            <a:ext cx="1588" cy="3175"/>
          </a:xfrm>
          <a:custGeom>
            <a:avLst/>
            <a:gdLst>
              <a:gd name="T0" fmla="*/ 794 w 2"/>
              <a:gd name="T1" fmla="*/ 2858 h 10"/>
              <a:gd name="T2" fmla="*/ 0 w 2"/>
              <a:gd name="T3" fmla="*/ 2858 h 10"/>
              <a:gd name="T4" fmla="*/ 0 w 2"/>
              <a:gd name="T5" fmla="*/ 0 h 10"/>
              <a:gd name="T6" fmla="*/ 794 w 2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0">
                <a:moveTo>
                  <a:pt x="1" y="9"/>
                </a:moveTo>
                <a:lnTo>
                  <a:pt x="0" y="9"/>
                </a:lnTo>
                <a:lnTo>
                  <a:pt x="0" y="0"/>
                </a:lnTo>
                <a:lnTo>
                  <a:pt x="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1" name="Freeform 3737">
            <a:extLst>
              <a:ext uri="{FF2B5EF4-FFF2-40B4-BE49-F238E27FC236}">
                <a16:creationId xmlns:a16="http://schemas.microsoft.com/office/drawing/2014/main" id="{B0C7D5DA-F94A-C94B-A41A-AB1DE543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138" y="3695700"/>
            <a:ext cx="39687" cy="12700"/>
          </a:xfrm>
          <a:custGeom>
            <a:avLst/>
            <a:gdLst>
              <a:gd name="T0" fmla="*/ 361 w 110"/>
              <a:gd name="T1" fmla="*/ 12326 h 34"/>
              <a:gd name="T2" fmla="*/ 361 w 110"/>
              <a:gd name="T3" fmla="*/ 2241 h 34"/>
              <a:gd name="T4" fmla="*/ 0 w 110"/>
              <a:gd name="T5" fmla="*/ 2241 h 34"/>
              <a:gd name="T6" fmla="*/ 0 w 110"/>
              <a:gd name="T7" fmla="*/ 0 h 34"/>
              <a:gd name="T8" fmla="*/ 39326 w 110"/>
              <a:gd name="T9" fmla="*/ 0 h 34"/>
              <a:gd name="T10" fmla="*/ 39326 w 110"/>
              <a:gd name="T11" fmla="*/ 2241 h 34"/>
              <a:gd name="T12" fmla="*/ 38605 w 110"/>
              <a:gd name="T13" fmla="*/ 2241 h 34"/>
              <a:gd name="T14" fmla="*/ 38965 w 110"/>
              <a:gd name="T15" fmla="*/ 12326 h 34"/>
              <a:gd name="T16" fmla="*/ 36801 w 110"/>
              <a:gd name="T17" fmla="*/ 12326 h 34"/>
              <a:gd name="T18" fmla="*/ 2165 w 110"/>
              <a:gd name="T19" fmla="*/ 12326 h 34"/>
              <a:gd name="T20" fmla="*/ 361 w 110"/>
              <a:gd name="T21" fmla="*/ 12326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34">
                <a:moveTo>
                  <a:pt x="1" y="33"/>
                </a:moveTo>
                <a:lnTo>
                  <a:pt x="1" y="6"/>
                </a:lnTo>
                <a:lnTo>
                  <a:pt x="0" y="6"/>
                </a:lnTo>
                <a:lnTo>
                  <a:pt x="0" y="0"/>
                </a:lnTo>
                <a:lnTo>
                  <a:pt x="109" y="0"/>
                </a:lnTo>
                <a:lnTo>
                  <a:pt x="109" y="6"/>
                </a:lnTo>
                <a:lnTo>
                  <a:pt x="107" y="6"/>
                </a:lnTo>
                <a:lnTo>
                  <a:pt x="108" y="33"/>
                </a:lnTo>
                <a:lnTo>
                  <a:pt x="102" y="33"/>
                </a:lnTo>
                <a:lnTo>
                  <a:pt x="6" y="33"/>
                </a:lnTo>
                <a:lnTo>
                  <a:pt x="1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2" name="Freeform 3738">
            <a:extLst>
              <a:ext uri="{FF2B5EF4-FFF2-40B4-BE49-F238E27FC236}">
                <a16:creationId xmlns:a16="http://schemas.microsoft.com/office/drawing/2014/main" id="{1C2C65C2-1771-F547-A56C-41C20C8BC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3697288"/>
            <a:ext cx="6350" cy="7937"/>
          </a:xfrm>
          <a:custGeom>
            <a:avLst/>
            <a:gdLst>
              <a:gd name="T0" fmla="*/ 5953 w 16"/>
              <a:gd name="T1" fmla="*/ 7576 h 22"/>
              <a:gd name="T2" fmla="*/ 0 w 16"/>
              <a:gd name="T3" fmla="*/ 7576 h 22"/>
              <a:gd name="T4" fmla="*/ 0 w 16"/>
              <a:gd name="T5" fmla="*/ 6494 h 22"/>
              <a:gd name="T6" fmla="*/ 5556 w 16"/>
              <a:gd name="T7" fmla="*/ 6494 h 22"/>
              <a:gd name="T8" fmla="*/ 5556 w 16"/>
              <a:gd name="T9" fmla="*/ 0 h 22"/>
              <a:gd name="T10" fmla="*/ 5953 w 16"/>
              <a:gd name="T11" fmla="*/ 0 h 22"/>
              <a:gd name="T12" fmla="*/ 5953 w 16"/>
              <a:gd name="T13" fmla="*/ 7576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22">
                <a:moveTo>
                  <a:pt x="15" y="21"/>
                </a:moveTo>
                <a:lnTo>
                  <a:pt x="0" y="21"/>
                </a:lnTo>
                <a:lnTo>
                  <a:pt x="0" y="18"/>
                </a:lnTo>
                <a:lnTo>
                  <a:pt x="14" y="18"/>
                </a:lnTo>
                <a:lnTo>
                  <a:pt x="14" y="0"/>
                </a:lnTo>
                <a:lnTo>
                  <a:pt x="15" y="0"/>
                </a:lnTo>
                <a:lnTo>
                  <a:pt x="15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3" name="Freeform 3739">
            <a:extLst>
              <a:ext uri="{FF2B5EF4-FFF2-40B4-BE49-F238E27FC236}">
                <a16:creationId xmlns:a16="http://schemas.microsoft.com/office/drawing/2014/main" id="{95665DDA-5562-C14A-86ED-F0469843E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488" y="3698875"/>
            <a:ext cx="3175" cy="4763"/>
          </a:xfrm>
          <a:custGeom>
            <a:avLst/>
            <a:gdLst>
              <a:gd name="T0" fmla="*/ 2822 w 9"/>
              <a:gd name="T1" fmla="*/ 4397 h 13"/>
              <a:gd name="T2" fmla="*/ 353 w 9"/>
              <a:gd name="T3" fmla="*/ 4397 h 13"/>
              <a:gd name="T4" fmla="*/ 2469 w 9"/>
              <a:gd name="T5" fmla="*/ 3297 h 13"/>
              <a:gd name="T6" fmla="*/ 2469 w 9"/>
              <a:gd name="T7" fmla="*/ 0 h 13"/>
              <a:gd name="T8" fmla="*/ 2822 w 9"/>
              <a:gd name="T9" fmla="*/ 4397 h 13"/>
              <a:gd name="T10" fmla="*/ 0 w 9"/>
              <a:gd name="T11" fmla="*/ 4397 h 13"/>
              <a:gd name="T12" fmla="*/ 0 w 9"/>
              <a:gd name="T13" fmla="*/ 0 h 13"/>
              <a:gd name="T14" fmla="*/ 353 w 9"/>
              <a:gd name="T15" fmla="*/ 4397 h 13"/>
              <a:gd name="T16" fmla="*/ 0 w 9"/>
              <a:gd name="T17" fmla="*/ 4397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3">
                <a:moveTo>
                  <a:pt x="8" y="12"/>
                </a:moveTo>
                <a:lnTo>
                  <a:pt x="1" y="12"/>
                </a:lnTo>
                <a:lnTo>
                  <a:pt x="7" y="9"/>
                </a:lnTo>
                <a:lnTo>
                  <a:pt x="7" y="0"/>
                </a:lnTo>
                <a:lnTo>
                  <a:pt x="8" y="12"/>
                </a:lnTo>
                <a:close/>
                <a:moveTo>
                  <a:pt x="0" y="12"/>
                </a:moveTo>
                <a:lnTo>
                  <a:pt x="0" y="0"/>
                </a:lnTo>
                <a:lnTo>
                  <a:pt x="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4" name="Freeform 3740">
            <a:extLst>
              <a:ext uri="{FF2B5EF4-FFF2-40B4-BE49-F238E27FC236}">
                <a16:creationId xmlns:a16="http://schemas.microsoft.com/office/drawing/2014/main" id="{FFFE0DF2-9140-5442-8BFA-A1B5F3E76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6300" y="3697288"/>
            <a:ext cx="6350" cy="7937"/>
          </a:xfrm>
          <a:custGeom>
            <a:avLst/>
            <a:gdLst>
              <a:gd name="T0" fmla="*/ 5953 w 16"/>
              <a:gd name="T1" fmla="*/ 7576 h 22"/>
              <a:gd name="T2" fmla="*/ 397 w 16"/>
              <a:gd name="T3" fmla="*/ 7576 h 22"/>
              <a:gd name="T4" fmla="*/ 0 w 16"/>
              <a:gd name="T5" fmla="*/ 0 h 22"/>
              <a:gd name="T6" fmla="*/ 5953 w 16"/>
              <a:gd name="T7" fmla="*/ 0 h 22"/>
              <a:gd name="T8" fmla="*/ 5953 w 16"/>
              <a:gd name="T9" fmla="*/ 7576 h 22"/>
              <a:gd name="T10" fmla="*/ 5556 w 16"/>
              <a:gd name="T11" fmla="*/ 0 h 22"/>
              <a:gd name="T12" fmla="*/ 397 w 16"/>
              <a:gd name="T13" fmla="*/ 1082 h 22"/>
              <a:gd name="T14" fmla="*/ 397 w 16"/>
              <a:gd name="T15" fmla="*/ 6494 h 22"/>
              <a:gd name="T16" fmla="*/ 5556 w 16"/>
              <a:gd name="T17" fmla="*/ 6494 h 22"/>
              <a:gd name="T18" fmla="*/ 5556 w 16"/>
              <a:gd name="T19" fmla="*/ 0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2">
                <a:moveTo>
                  <a:pt x="15" y="21"/>
                </a:moveTo>
                <a:lnTo>
                  <a:pt x="1" y="21"/>
                </a:lnTo>
                <a:lnTo>
                  <a:pt x="0" y="0"/>
                </a:lnTo>
                <a:lnTo>
                  <a:pt x="15" y="0"/>
                </a:lnTo>
                <a:lnTo>
                  <a:pt x="15" y="21"/>
                </a:lnTo>
                <a:close/>
                <a:moveTo>
                  <a:pt x="14" y="0"/>
                </a:moveTo>
                <a:lnTo>
                  <a:pt x="1" y="3"/>
                </a:lnTo>
                <a:lnTo>
                  <a:pt x="1" y="18"/>
                </a:lnTo>
                <a:lnTo>
                  <a:pt x="14" y="18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5" name="Freeform 3741">
            <a:extLst>
              <a:ext uri="{FF2B5EF4-FFF2-40B4-BE49-F238E27FC236}">
                <a16:creationId xmlns:a16="http://schemas.microsoft.com/office/drawing/2014/main" id="{2A377F35-B351-1C48-A488-E309853EC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7888" y="3698875"/>
            <a:ext cx="3175" cy="4763"/>
          </a:xfrm>
          <a:custGeom>
            <a:avLst/>
            <a:gdLst>
              <a:gd name="T0" fmla="*/ 2778 w 8"/>
              <a:gd name="T1" fmla="*/ 4397 h 13"/>
              <a:gd name="T2" fmla="*/ 0 w 8"/>
              <a:gd name="T3" fmla="*/ 4397 h 13"/>
              <a:gd name="T4" fmla="*/ 2381 w 8"/>
              <a:gd name="T5" fmla="*/ 3297 h 13"/>
              <a:gd name="T6" fmla="*/ 2381 w 8"/>
              <a:gd name="T7" fmla="*/ 0 h 13"/>
              <a:gd name="T8" fmla="*/ 2778 w 8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7" y="12"/>
                </a:moveTo>
                <a:lnTo>
                  <a:pt x="0" y="12"/>
                </a:lnTo>
                <a:lnTo>
                  <a:pt x="6" y="9"/>
                </a:lnTo>
                <a:lnTo>
                  <a:pt x="6" y="0"/>
                </a:lnTo>
                <a:lnTo>
                  <a:pt x="7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6" name="Freeform 3742">
            <a:extLst>
              <a:ext uri="{FF2B5EF4-FFF2-40B4-BE49-F238E27FC236}">
                <a16:creationId xmlns:a16="http://schemas.microsoft.com/office/drawing/2014/main" id="{B65889A6-6307-D244-A863-2A14C1397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6300" y="3687763"/>
            <a:ext cx="6350" cy="6350"/>
          </a:xfrm>
          <a:custGeom>
            <a:avLst/>
            <a:gdLst>
              <a:gd name="T0" fmla="*/ 5953 w 16"/>
              <a:gd name="T1" fmla="*/ 6016 h 19"/>
              <a:gd name="T2" fmla="*/ 5556 w 16"/>
              <a:gd name="T3" fmla="*/ 6016 h 19"/>
              <a:gd name="T4" fmla="*/ 5556 w 16"/>
              <a:gd name="T5" fmla="*/ 0 h 19"/>
              <a:gd name="T6" fmla="*/ 5953 w 16"/>
              <a:gd name="T7" fmla="*/ 6016 h 19"/>
              <a:gd name="T8" fmla="*/ 0 w 16"/>
              <a:gd name="T9" fmla="*/ 0 h 19"/>
              <a:gd name="T10" fmla="*/ 397 w 16"/>
              <a:gd name="T11" fmla="*/ 0 h 19"/>
              <a:gd name="T12" fmla="*/ 397 w 16"/>
              <a:gd name="T13" fmla="*/ 6016 h 19"/>
              <a:gd name="T14" fmla="*/ 0 w 16"/>
              <a:gd name="T15" fmla="*/ 0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9">
                <a:moveTo>
                  <a:pt x="15" y="18"/>
                </a:moveTo>
                <a:lnTo>
                  <a:pt x="14" y="18"/>
                </a:lnTo>
                <a:lnTo>
                  <a:pt x="14" y="0"/>
                </a:lnTo>
                <a:lnTo>
                  <a:pt x="15" y="18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1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7" name="Freeform 3743">
            <a:extLst>
              <a:ext uri="{FF2B5EF4-FFF2-40B4-BE49-F238E27FC236}">
                <a16:creationId xmlns:a16="http://schemas.microsoft.com/office/drawing/2014/main" id="{659D6116-0B8D-A64A-9A94-78E84D3C0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7888" y="3689350"/>
            <a:ext cx="3175" cy="4763"/>
          </a:xfrm>
          <a:custGeom>
            <a:avLst/>
            <a:gdLst>
              <a:gd name="T0" fmla="*/ 0 w 8"/>
              <a:gd name="T1" fmla="*/ 0 h 13"/>
              <a:gd name="T2" fmla="*/ 2778 w 8"/>
              <a:gd name="T3" fmla="*/ 0 h 13"/>
              <a:gd name="T4" fmla="*/ 397 w 8"/>
              <a:gd name="T5" fmla="*/ 1099 h 13"/>
              <a:gd name="T6" fmla="*/ 397 w 8"/>
              <a:gd name="T7" fmla="*/ 4397 h 13"/>
              <a:gd name="T8" fmla="*/ 0 w 8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0" y="0"/>
                </a:moveTo>
                <a:lnTo>
                  <a:pt x="7" y="0"/>
                </a:lnTo>
                <a:lnTo>
                  <a:pt x="1" y="3"/>
                </a:lnTo>
                <a:lnTo>
                  <a:pt x="1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8" name="Freeform 3744">
            <a:extLst>
              <a:ext uri="{FF2B5EF4-FFF2-40B4-BE49-F238E27FC236}">
                <a16:creationId xmlns:a16="http://schemas.microsoft.com/office/drawing/2014/main" id="{051515A5-00B3-824E-8387-5D2B9C33F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5663" y="3687763"/>
            <a:ext cx="1587" cy="6350"/>
          </a:xfrm>
          <a:custGeom>
            <a:avLst/>
            <a:gdLst>
              <a:gd name="T0" fmla="*/ 794 w 2"/>
              <a:gd name="T1" fmla="*/ 6016 h 19"/>
              <a:gd name="T2" fmla="*/ 0 w 2"/>
              <a:gd name="T3" fmla="*/ 6016 h 19"/>
              <a:gd name="T4" fmla="*/ 0 w 2"/>
              <a:gd name="T5" fmla="*/ 0 h 19"/>
              <a:gd name="T6" fmla="*/ 794 w 2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9">
                <a:moveTo>
                  <a:pt x="1" y="18"/>
                </a:moveTo>
                <a:lnTo>
                  <a:pt x="0" y="18"/>
                </a:lnTo>
                <a:lnTo>
                  <a:pt x="0" y="0"/>
                </a:lnTo>
                <a:lnTo>
                  <a:pt x="1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9" name="Freeform 3745">
            <a:extLst>
              <a:ext uri="{FF2B5EF4-FFF2-40B4-BE49-F238E27FC236}">
                <a16:creationId xmlns:a16="http://schemas.microsoft.com/office/drawing/2014/main" id="{1A4295F1-CCE3-F245-96AA-9BAD0D50A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488" y="3689350"/>
            <a:ext cx="3175" cy="4763"/>
          </a:xfrm>
          <a:custGeom>
            <a:avLst/>
            <a:gdLst>
              <a:gd name="T0" fmla="*/ 2822 w 9"/>
              <a:gd name="T1" fmla="*/ 4397 h 13"/>
              <a:gd name="T2" fmla="*/ 2469 w 9"/>
              <a:gd name="T3" fmla="*/ 4397 h 13"/>
              <a:gd name="T4" fmla="*/ 2469 w 9"/>
              <a:gd name="T5" fmla="*/ 0 h 13"/>
              <a:gd name="T6" fmla="*/ 2822 w 9"/>
              <a:gd name="T7" fmla="*/ 4397 h 13"/>
              <a:gd name="T8" fmla="*/ 0 w 9"/>
              <a:gd name="T9" fmla="*/ 0 h 13"/>
              <a:gd name="T10" fmla="*/ 2469 w 9"/>
              <a:gd name="T11" fmla="*/ 0 h 13"/>
              <a:gd name="T12" fmla="*/ 0 w 9"/>
              <a:gd name="T13" fmla="*/ 1099 h 13"/>
              <a:gd name="T14" fmla="*/ 0 w 9"/>
              <a:gd name="T15" fmla="*/ 0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3">
                <a:moveTo>
                  <a:pt x="8" y="12"/>
                </a:moveTo>
                <a:lnTo>
                  <a:pt x="7" y="12"/>
                </a:lnTo>
                <a:lnTo>
                  <a:pt x="7" y="0"/>
                </a:lnTo>
                <a:lnTo>
                  <a:pt x="8" y="12"/>
                </a:lnTo>
                <a:close/>
                <a:moveTo>
                  <a:pt x="0" y="0"/>
                </a:moveTo>
                <a:lnTo>
                  <a:pt x="7" y="0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0" name="Freeform 3746">
            <a:extLst>
              <a:ext uri="{FF2B5EF4-FFF2-40B4-BE49-F238E27FC236}">
                <a16:creationId xmlns:a16="http://schemas.microsoft.com/office/drawing/2014/main" id="{49B0B68A-F1D5-0F40-98AE-C2E5974F3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5188" y="3687763"/>
            <a:ext cx="1587" cy="6350"/>
          </a:xfrm>
          <a:custGeom>
            <a:avLst/>
            <a:gdLst>
              <a:gd name="T0" fmla="*/ 794 w 2"/>
              <a:gd name="T1" fmla="*/ 6016 h 19"/>
              <a:gd name="T2" fmla="*/ 0 w 2"/>
              <a:gd name="T3" fmla="*/ 6016 h 19"/>
              <a:gd name="T4" fmla="*/ 0 w 2"/>
              <a:gd name="T5" fmla="*/ 0 h 19"/>
              <a:gd name="T6" fmla="*/ 794 w 2"/>
              <a:gd name="T7" fmla="*/ 0 h 19"/>
              <a:gd name="T8" fmla="*/ 794 w 2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9">
                <a:moveTo>
                  <a:pt x="1" y="18"/>
                </a:moveTo>
                <a:lnTo>
                  <a:pt x="0" y="18"/>
                </a:lnTo>
                <a:lnTo>
                  <a:pt x="0" y="0"/>
                </a:lnTo>
                <a:lnTo>
                  <a:pt x="1" y="0"/>
                </a:lnTo>
                <a:lnTo>
                  <a:pt x="1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1" name="Freeform 3747">
            <a:extLst>
              <a:ext uri="{FF2B5EF4-FFF2-40B4-BE49-F238E27FC236}">
                <a16:creationId xmlns:a16="http://schemas.microsoft.com/office/drawing/2014/main" id="{C56F7CBF-FA1F-354C-AD4E-A0066B20F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425" y="3689350"/>
            <a:ext cx="3175" cy="4763"/>
          </a:xfrm>
          <a:custGeom>
            <a:avLst/>
            <a:gdLst>
              <a:gd name="T0" fmla="*/ 0 w 9"/>
              <a:gd name="T1" fmla="*/ 0 h 13"/>
              <a:gd name="T2" fmla="*/ 2822 w 9"/>
              <a:gd name="T3" fmla="*/ 0 h 13"/>
              <a:gd name="T4" fmla="*/ 353 w 9"/>
              <a:gd name="T5" fmla="*/ 1099 h 13"/>
              <a:gd name="T6" fmla="*/ 353 w 9"/>
              <a:gd name="T7" fmla="*/ 4397 h 13"/>
              <a:gd name="T8" fmla="*/ 0 w 9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3">
                <a:moveTo>
                  <a:pt x="0" y="0"/>
                </a:moveTo>
                <a:lnTo>
                  <a:pt x="8" y="0"/>
                </a:lnTo>
                <a:lnTo>
                  <a:pt x="1" y="3"/>
                </a:lnTo>
                <a:lnTo>
                  <a:pt x="1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2" name="Freeform 3748">
            <a:extLst>
              <a:ext uri="{FF2B5EF4-FFF2-40B4-BE49-F238E27FC236}">
                <a16:creationId xmlns:a16="http://schemas.microsoft.com/office/drawing/2014/main" id="{4F732068-8AD5-074F-AE3E-A2FCA52C4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3125" y="3687763"/>
            <a:ext cx="1588" cy="6350"/>
          </a:xfrm>
          <a:custGeom>
            <a:avLst/>
            <a:gdLst>
              <a:gd name="T0" fmla="*/ 794 w 2"/>
              <a:gd name="T1" fmla="*/ 6016 h 19"/>
              <a:gd name="T2" fmla="*/ 0 w 2"/>
              <a:gd name="T3" fmla="*/ 6016 h 19"/>
              <a:gd name="T4" fmla="*/ 0 w 2"/>
              <a:gd name="T5" fmla="*/ 0 h 19"/>
              <a:gd name="T6" fmla="*/ 794 w 2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9">
                <a:moveTo>
                  <a:pt x="1" y="18"/>
                </a:moveTo>
                <a:lnTo>
                  <a:pt x="0" y="18"/>
                </a:lnTo>
                <a:lnTo>
                  <a:pt x="0" y="0"/>
                </a:lnTo>
                <a:lnTo>
                  <a:pt x="1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3" name="Freeform 3749">
            <a:extLst>
              <a:ext uri="{FF2B5EF4-FFF2-40B4-BE49-F238E27FC236}">
                <a16:creationId xmlns:a16="http://schemas.microsoft.com/office/drawing/2014/main" id="{FA239EE3-1E00-E845-944D-D9FECA022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8363" y="3689350"/>
            <a:ext cx="3175" cy="4763"/>
          </a:xfrm>
          <a:custGeom>
            <a:avLst/>
            <a:gdLst>
              <a:gd name="T0" fmla="*/ 0 w 9"/>
              <a:gd name="T1" fmla="*/ 0 h 13"/>
              <a:gd name="T2" fmla="*/ 2469 w 9"/>
              <a:gd name="T3" fmla="*/ 0 h 13"/>
              <a:gd name="T4" fmla="*/ 706 w 9"/>
              <a:gd name="T5" fmla="*/ 1099 h 13"/>
              <a:gd name="T6" fmla="*/ 706 w 9"/>
              <a:gd name="T7" fmla="*/ 4397 h 13"/>
              <a:gd name="T8" fmla="*/ 0 w 9"/>
              <a:gd name="T9" fmla="*/ 0 h 13"/>
              <a:gd name="T10" fmla="*/ 2822 w 9"/>
              <a:gd name="T11" fmla="*/ 0 h 13"/>
              <a:gd name="T12" fmla="*/ 2822 w 9"/>
              <a:gd name="T13" fmla="*/ 4397 h 13"/>
              <a:gd name="T14" fmla="*/ 2469 w 9"/>
              <a:gd name="T15" fmla="*/ 0 h 13"/>
              <a:gd name="T16" fmla="*/ 2822 w 9"/>
              <a:gd name="T17" fmla="*/ 0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3">
                <a:moveTo>
                  <a:pt x="0" y="0"/>
                </a:moveTo>
                <a:lnTo>
                  <a:pt x="7" y="0"/>
                </a:lnTo>
                <a:lnTo>
                  <a:pt x="2" y="3"/>
                </a:lnTo>
                <a:lnTo>
                  <a:pt x="2" y="12"/>
                </a:lnTo>
                <a:lnTo>
                  <a:pt x="0" y="0"/>
                </a:lnTo>
                <a:close/>
                <a:moveTo>
                  <a:pt x="8" y="0"/>
                </a:moveTo>
                <a:lnTo>
                  <a:pt x="8" y="12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4" name="Freeform 3750">
            <a:extLst>
              <a:ext uri="{FF2B5EF4-FFF2-40B4-BE49-F238E27FC236}">
                <a16:creationId xmlns:a16="http://schemas.microsoft.com/office/drawing/2014/main" id="{2A8D84DB-9C09-2545-906A-03CA46CB7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838" y="3692525"/>
            <a:ext cx="15875" cy="15875"/>
          </a:xfrm>
          <a:custGeom>
            <a:avLst/>
            <a:gdLst>
              <a:gd name="T0" fmla="*/ 15522 w 45"/>
              <a:gd name="T1" fmla="*/ 0 h 43"/>
              <a:gd name="T2" fmla="*/ 15522 w 45"/>
              <a:gd name="T3" fmla="*/ 15506 h 43"/>
              <a:gd name="T4" fmla="*/ 353 w 45"/>
              <a:gd name="T5" fmla="*/ 15506 h 43"/>
              <a:gd name="T6" fmla="*/ 0 w 45"/>
              <a:gd name="T7" fmla="*/ 0 h 43"/>
              <a:gd name="T8" fmla="*/ 15522 w 45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43">
                <a:moveTo>
                  <a:pt x="44" y="0"/>
                </a:moveTo>
                <a:lnTo>
                  <a:pt x="44" y="42"/>
                </a:lnTo>
                <a:lnTo>
                  <a:pt x="1" y="42"/>
                </a:lnTo>
                <a:lnTo>
                  <a:pt x="0" y="0"/>
                </a:lnTo>
                <a:lnTo>
                  <a:pt x="4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5" name="Freeform 3751">
            <a:extLst>
              <a:ext uri="{FF2B5EF4-FFF2-40B4-BE49-F238E27FC236}">
                <a16:creationId xmlns:a16="http://schemas.microsoft.com/office/drawing/2014/main" id="{7FA2B3C3-E8B0-E648-8833-8D684FC25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838" y="3692525"/>
            <a:ext cx="15875" cy="15875"/>
          </a:xfrm>
          <a:custGeom>
            <a:avLst/>
            <a:gdLst>
              <a:gd name="T0" fmla="*/ 15522 w 45"/>
              <a:gd name="T1" fmla="*/ 15506 h 43"/>
              <a:gd name="T2" fmla="*/ 15522 w 45"/>
              <a:gd name="T3" fmla="*/ 0 h 43"/>
              <a:gd name="T4" fmla="*/ 0 w 45"/>
              <a:gd name="T5" fmla="*/ 0 h 43"/>
              <a:gd name="T6" fmla="*/ 353 w 45"/>
              <a:gd name="T7" fmla="*/ 15506 h 43"/>
              <a:gd name="T8" fmla="*/ 15522 w 45"/>
              <a:gd name="T9" fmla="*/ 1550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43">
                <a:moveTo>
                  <a:pt x="44" y="42"/>
                </a:moveTo>
                <a:lnTo>
                  <a:pt x="44" y="0"/>
                </a:lnTo>
                <a:lnTo>
                  <a:pt x="0" y="0"/>
                </a:lnTo>
                <a:lnTo>
                  <a:pt x="1" y="42"/>
                </a:lnTo>
                <a:lnTo>
                  <a:pt x="44" y="4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6" name="Freeform 3752">
            <a:extLst>
              <a:ext uri="{FF2B5EF4-FFF2-40B4-BE49-F238E27FC236}">
                <a16:creationId xmlns:a16="http://schemas.microsoft.com/office/drawing/2014/main" id="{667143E9-3541-0D40-94CF-3135030F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3125" y="3695700"/>
            <a:ext cx="1588" cy="11113"/>
          </a:xfrm>
          <a:custGeom>
            <a:avLst/>
            <a:gdLst>
              <a:gd name="T0" fmla="*/ 0 w 2"/>
              <a:gd name="T1" fmla="*/ 10755 h 31"/>
              <a:gd name="T2" fmla="*/ 0 w 2"/>
              <a:gd name="T3" fmla="*/ 0 h 31"/>
              <a:gd name="T4" fmla="*/ 794 w 2"/>
              <a:gd name="T5" fmla="*/ 10755 h 31"/>
              <a:gd name="T6" fmla="*/ 0 w 2"/>
              <a:gd name="T7" fmla="*/ 10755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1">
                <a:moveTo>
                  <a:pt x="0" y="30"/>
                </a:moveTo>
                <a:lnTo>
                  <a:pt x="0" y="0"/>
                </a:lnTo>
                <a:lnTo>
                  <a:pt x="1" y="30"/>
                </a:lnTo>
                <a:lnTo>
                  <a:pt x="0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7" name="Freeform 3753">
            <a:extLst>
              <a:ext uri="{FF2B5EF4-FFF2-40B4-BE49-F238E27FC236}">
                <a16:creationId xmlns:a16="http://schemas.microsoft.com/office/drawing/2014/main" id="{02F6D415-7242-CC4A-AF44-D5C8CDBB1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488" y="3679825"/>
            <a:ext cx="26987" cy="6350"/>
          </a:xfrm>
          <a:custGeom>
            <a:avLst/>
            <a:gdLst>
              <a:gd name="T0" fmla="*/ 26637 w 77"/>
              <a:gd name="T1" fmla="*/ 6016 h 19"/>
              <a:gd name="T2" fmla="*/ 0 w 77"/>
              <a:gd name="T3" fmla="*/ 6016 h 19"/>
              <a:gd name="T4" fmla="*/ 0 w 77"/>
              <a:gd name="T5" fmla="*/ 6016 h 19"/>
              <a:gd name="T6" fmla="*/ 25235 w 77"/>
              <a:gd name="T7" fmla="*/ 5013 h 19"/>
              <a:gd name="T8" fmla="*/ 26637 w 77"/>
              <a:gd name="T9" fmla="*/ 6016 h 19"/>
              <a:gd name="T10" fmla="*/ 25235 w 77"/>
              <a:gd name="T11" fmla="*/ 5013 h 19"/>
              <a:gd name="T12" fmla="*/ 18225 w 77"/>
              <a:gd name="T13" fmla="*/ 0 h 19"/>
              <a:gd name="T14" fmla="*/ 25585 w 77"/>
              <a:gd name="T15" fmla="*/ 5013 h 19"/>
              <a:gd name="T16" fmla="*/ 25235 w 77"/>
              <a:gd name="T17" fmla="*/ 5013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19">
                <a:moveTo>
                  <a:pt x="76" y="18"/>
                </a:moveTo>
                <a:lnTo>
                  <a:pt x="0" y="18"/>
                </a:lnTo>
                <a:lnTo>
                  <a:pt x="72" y="15"/>
                </a:lnTo>
                <a:lnTo>
                  <a:pt x="76" y="18"/>
                </a:lnTo>
                <a:close/>
                <a:moveTo>
                  <a:pt x="72" y="15"/>
                </a:moveTo>
                <a:lnTo>
                  <a:pt x="52" y="0"/>
                </a:lnTo>
                <a:lnTo>
                  <a:pt x="73" y="15"/>
                </a:lnTo>
                <a:lnTo>
                  <a:pt x="7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8" name="Freeform 3754">
            <a:extLst>
              <a:ext uri="{FF2B5EF4-FFF2-40B4-BE49-F238E27FC236}">
                <a16:creationId xmlns:a16="http://schemas.microsoft.com/office/drawing/2014/main" id="{B26BB0BE-4670-6A47-8C32-BA01C1FAD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2013" y="3675063"/>
            <a:ext cx="9525" cy="4762"/>
          </a:xfrm>
          <a:custGeom>
            <a:avLst/>
            <a:gdLst>
              <a:gd name="T0" fmla="*/ 9144 w 25"/>
              <a:gd name="T1" fmla="*/ 4365 h 12"/>
              <a:gd name="T2" fmla="*/ 0 w 25"/>
              <a:gd name="T3" fmla="*/ 4365 h 12"/>
              <a:gd name="T4" fmla="*/ 0 w 25"/>
              <a:gd name="T5" fmla="*/ 3175 h 12"/>
              <a:gd name="T6" fmla="*/ 8382 w 25"/>
              <a:gd name="T7" fmla="*/ 3175 h 12"/>
              <a:gd name="T8" fmla="*/ 8382 w 25"/>
              <a:gd name="T9" fmla="*/ 0 h 12"/>
              <a:gd name="T10" fmla="*/ 8763 w 25"/>
              <a:gd name="T11" fmla="*/ 0 h 12"/>
              <a:gd name="T12" fmla="*/ 9144 w 25"/>
              <a:gd name="T13" fmla="*/ 4365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12">
                <a:moveTo>
                  <a:pt x="24" y="11"/>
                </a:moveTo>
                <a:lnTo>
                  <a:pt x="0" y="11"/>
                </a:lnTo>
                <a:lnTo>
                  <a:pt x="0" y="8"/>
                </a:lnTo>
                <a:lnTo>
                  <a:pt x="22" y="8"/>
                </a:lnTo>
                <a:lnTo>
                  <a:pt x="22" y="0"/>
                </a:lnTo>
                <a:lnTo>
                  <a:pt x="23" y="0"/>
                </a:lnTo>
                <a:lnTo>
                  <a:pt x="24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9" name="Freeform 3755">
            <a:extLst>
              <a:ext uri="{FF2B5EF4-FFF2-40B4-BE49-F238E27FC236}">
                <a16:creationId xmlns:a16="http://schemas.microsoft.com/office/drawing/2014/main" id="{B297A754-EA35-DB40-AD3E-72975E4D2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675063"/>
            <a:ext cx="4763" cy="3175"/>
          </a:xfrm>
          <a:custGeom>
            <a:avLst/>
            <a:gdLst>
              <a:gd name="T0" fmla="*/ 4366 w 12"/>
              <a:gd name="T1" fmla="*/ 2822 h 9"/>
              <a:gd name="T2" fmla="*/ 397 w 12"/>
              <a:gd name="T3" fmla="*/ 2822 h 9"/>
              <a:gd name="T4" fmla="*/ 0 w 12"/>
              <a:gd name="T5" fmla="*/ 706 h 9"/>
              <a:gd name="T6" fmla="*/ 4366 w 12"/>
              <a:gd name="T7" fmla="*/ 0 h 9"/>
              <a:gd name="T8" fmla="*/ 4366 w 12"/>
              <a:gd name="T9" fmla="*/ 706 h 9"/>
              <a:gd name="T10" fmla="*/ 397 w 12"/>
              <a:gd name="T11" fmla="*/ 706 h 9"/>
              <a:gd name="T12" fmla="*/ 397 w 12"/>
              <a:gd name="T13" fmla="*/ 2117 h 9"/>
              <a:gd name="T14" fmla="*/ 4366 w 12"/>
              <a:gd name="T15" fmla="*/ 2117 h 9"/>
              <a:gd name="T16" fmla="*/ 4366 w 12"/>
              <a:gd name="T17" fmla="*/ 2822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9">
                <a:moveTo>
                  <a:pt x="11" y="8"/>
                </a:moveTo>
                <a:lnTo>
                  <a:pt x="1" y="8"/>
                </a:lnTo>
                <a:lnTo>
                  <a:pt x="0" y="2"/>
                </a:lnTo>
                <a:lnTo>
                  <a:pt x="11" y="0"/>
                </a:lnTo>
                <a:lnTo>
                  <a:pt x="11" y="2"/>
                </a:lnTo>
                <a:lnTo>
                  <a:pt x="1" y="2"/>
                </a:lnTo>
                <a:lnTo>
                  <a:pt x="1" y="6"/>
                </a:lnTo>
                <a:lnTo>
                  <a:pt x="11" y="6"/>
                </a:lnTo>
                <a:lnTo>
                  <a:pt x="11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0" name="Freeform 3756">
            <a:extLst>
              <a:ext uri="{FF2B5EF4-FFF2-40B4-BE49-F238E27FC236}">
                <a16:creationId xmlns:a16="http://schemas.microsoft.com/office/drawing/2014/main" id="{AD93083C-F172-5248-947C-EDF0CAEEB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2013" y="3668713"/>
            <a:ext cx="9525" cy="4762"/>
          </a:xfrm>
          <a:custGeom>
            <a:avLst/>
            <a:gdLst>
              <a:gd name="T0" fmla="*/ 9185 w 28"/>
              <a:gd name="T1" fmla="*/ 4396 h 13"/>
              <a:gd name="T2" fmla="*/ 8845 w 28"/>
              <a:gd name="T3" fmla="*/ 4396 h 13"/>
              <a:gd name="T4" fmla="*/ 4082 w 28"/>
              <a:gd name="T5" fmla="*/ 1099 h 13"/>
              <a:gd name="T6" fmla="*/ 340 w 28"/>
              <a:gd name="T7" fmla="*/ 4396 h 13"/>
              <a:gd name="T8" fmla="*/ 0 w 28"/>
              <a:gd name="T9" fmla="*/ 4396 h 13"/>
              <a:gd name="T10" fmla="*/ 4082 w 28"/>
              <a:gd name="T11" fmla="*/ 0 h 13"/>
              <a:gd name="T12" fmla="*/ 9185 w 28"/>
              <a:gd name="T13" fmla="*/ 4396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3">
                <a:moveTo>
                  <a:pt x="27" y="12"/>
                </a:moveTo>
                <a:lnTo>
                  <a:pt x="26" y="12"/>
                </a:lnTo>
                <a:lnTo>
                  <a:pt x="12" y="3"/>
                </a:lnTo>
                <a:lnTo>
                  <a:pt x="1" y="12"/>
                </a:lnTo>
                <a:lnTo>
                  <a:pt x="0" y="12"/>
                </a:lnTo>
                <a:lnTo>
                  <a:pt x="12" y="0"/>
                </a:lnTo>
                <a:lnTo>
                  <a:pt x="27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1" name="Freeform 3757">
            <a:extLst>
              <a:ext uri="{FF2B5EF4-FFF2-40B4-BE49-F238E27FC236}">
                <a16:creationId xmlns:a16="http://schemas.microsoft.com/office/drawing/2014/main" id="{3E4B9BD0-C6C5-F343-B2C6-7CC239540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7888" y="3667125"/>
            <a:ext cx="12700" cy="11113"/>
          </a:xfrm>
          <a:custGeom>
            <a:avLst/>
            <a:gdLst>
              <a:gd name="T0" fmla="*/ 6169 w 35"/>
              <a:gd name="T1" fmla="*/ 0 h 31"/>
              <a:gd name="T2" fmla="*/ 7620 w 35"/>
              <a:gd name="T3" fmla="*/ 7528 h 31"/>
              <a:gd name="T4" fmla="*/ 12337 w 35"/>
              <a:gd name="T5" fmla="*/ 10755 h 31"/>
              <a:gd name="T6" fmla="*/ 0 w 35"/>
              <a:gd name="T7" fmla="*/ 10755 h 31"/>
              <a:gd name="T8" fmla="*/ 4354 w 35"/>
              <a:gd name="T9" fmla="*/ 7528 h 31"/>
              <a:gd name="T10" fmla="*/ 6169 w 35"/>
              <a:gd name="T11" fmla="*/ 0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31">
                <a:moveTo>
                  <a:pt x="17" y="0"/>
                </a:moveTo>
                <a:cubicBezTo>
                  <a:pt x="21" y="0"/>
                  <a:pt x="21" y="15"/>
                  <a:pt x="21" y="21"/>
                </a:cubicBezTo>
                <a:cubicBezTo>
                  <a:pt x="25" y="21"/>
                  <a:pt x="31" y="27"/>
                  <a:pt x="34" y="30"/>
                </a:cubicBezTo>
                <a:lnTo>
                  <a:pt x="0" y="30"/>
                </a:lnTo>
                <a:cubicBezTo>
                  <a:pt x="2" y="27"/>
                  <a:pt x="9" y="21"/>
                  <a:pt x="12" y="21"/>
                </a:cubicBezTo>
                <a:cubicBezTo>
                  <a:pt x="12" y="15"/>
                  <a:pt x="13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2" name="Freeform 3758">
            <a:extLst>
              <a:ext uri="{FF2B5EF4-FFF2-40B4-BE49-F238E27FC236}">
                <a16:creationId xmlns:a16="http://schemas.microsoft.com/office/drawing/2014/main" id="{C57DC861-5BB0-8F48-8254-5D1D86973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7888" y="3667125"/>
            <a:ext cx="12700" cy="11113"/>
          </a:xfrm>
          <a:custGeom>
            <a:avLst/>
            <a:gdLst>
              <a:gd name="T0" fmla="*/ 4354 w 35"/>
              <a:gd name="T1" fmla="*/ 7528 h 31"/>
              <a:gd name="T2" fmla="*/ 5443 w 35"/>
              <a:gd name="T3" fmla="*/ 0 h 31"/>
              <a:gd name="T4" fmla="*/ 4354 w 35"/>
              <a:gd name="T5" fmla="*/ 7528 h 31"/>
              <a:gd name="T6" fmla="*/ 0 w 35"/>
              <a:gd name="T7" fmla="*/ 10755 h 31"/>
              <a:gd name="T8" fmla="*/ 4354 w 35"/>
              <a:gd name="T9" fmla="*/ 7528 h 31"/>
              <a:gd name="T10" fmla="*/ 7620 w 35"/>
              <a:gd name="T11" fmla="*/ 7528 h 31"/>
              <a:gd name="T12" fmla="*/ 6169 w 35"/>
              <a:gd name="T13" fmla="*/ 0 h 31"/>
              <a:gd name="T14" fmla="*/ 6894 w 35"/>
              <a:gd name="T15" fmla="*/ 0 h 31"/>
              <a:gd name="T16" fmla="*/ 7983 w 35"/>
              <a:gd name="T17" fmla="*/ 7528 h 31"/>
              <a:gd name="T18" fmla="*/ 12337 w 35"/>
              <a:gd name="T19" fmla="*/ 10755 h 31"/>
              <a:gd name="T20" fmla="*/ 7620 w 35"/>
              <a:gd name="T21" fmla="*/ 7528 h 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" h="31">
                <a:moveTo>
                  <a:pt x="12" y="21"/>
                </a:moveTo>
                <a:cubicBezTo>
                  <a:pt x="11" y="19"/>
                  <a:pt x="12" y="3"/>
                  <a:pt x="15" y="0"/>
                </a:cubicBezTo>
                <a:cubicBezTo>
                  <a:pt x="13" y="3"/>
                  <a:pt x="12" y="15"/>
                  <a:pt x="12" y="21"/>
                </a:cubicBezTo>
                <a:cubicBezTo>
                  <a:pt x="10" y="21"/>
                  <a:pt x="3" y="27"/>
                  <a:pt x="0" y="30"/>
                </a:cubicBezTo>
                <a:cubicBezTo>
                  <a:pt x="2" y="27"/>
                  <a:pt x="9" y="21"/>
                  <a:pt x="12" y="21"/>
                </a:cubicBezTo>
                <a:close/>
                <a:moveTo>
                  <a:pt x="21" y="21"/>
                </a:moveTo>
                <a:cubicBezTo>
                  <a:pt x="21" y="15"/>
                  <a:pt x="21" y="3"/>
                  <a:pt x="17" y="0"/>
                </a:cubicBezTo>
                <a:lnTo>
                  <a:pt x="19" y="0"/>
                </a:lnTo>
                <a:cubicBezTo>
                  <a:pt x="21" y="3"/>
                  <a:pt x="22" y="21"/>
                  <a:pt x="22" y="21"/>
                </a:cubicBezTo>
                <a:cubicBezTo>
                  <a:pt x="25" y="21"/>
                  <a:pt x="31" y="27"/>
                  <a:pt x="34" y="30"/>
                </a:cubicBezTo>
                <a:cubicBezTo>
                  <a:pt x="30" y="27"/>
                  <a:pt x="25" y="21"/>
                  <a:pt x="2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3" name="Freeform 3759">
            <a:extLst>
              <a:ext uri="{FF2B5EF4-FFF2-40B4-BE49-F238E27FC236}">
                <a16:creationId xmlns:a16="http://schemas.microsoft.com/office/drawing/2014/main" id="{2B64EBB9-D0DF-7E47-BBA1-38A55B9A7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838" y="3692525"/>
            <a:ext cx="1587" cy="3175"/>
          </a:xfrm>
          <a:custGeom>
            <a:avLst/>
            <a:gdLst>
              <a:gd name="T0" fmla="*/ 1323 w 6"/>
              <a:gd name="T1" fmla="*/ 2858 h 10"/>
              <a:gd name="T2" fmla="*/ 1058 w 6"/>
              <a:gd name="T3" fmla="*/ 2858 h 10"/>
              <a:gd name="T4" fmla="*/ 794 w 6"/>
              <a:gd name="T5" fmla="*/ 1905 h 10"/>
              <a:gd name="T6" fmla="*/ 794 w 6"/>
              <a:gd name="T7" fmla="*/ 953 h 10"/>
              <a:gd name="T8" fmla="*/ 1323 w 6"/>
              <a:gd name="T9" fmla="*/ 0 h 10"/>
              <a:gd name="T10" fmla="*/ 1058 w 6"/>
              <a:gd name="T11" fmla="*/ 953 h 10"/>
              <a:gd name="T12" fmla="*/ 1058 w 6"/>
              <a:gd name="T13" fmla="*/ 1905 h 10"/>
              <a:gd name="T14" fmla="*/ 1323 w 6"/>
              <a:gd name="T15" fmla="*/ 2858 h 10"/>
              <a:gd name="T16" fmla="*/ 529 w 6"/>
              <a:gd name="T17" fmla="*/ 953 h 10"/>
              <a:gd name="T18" fmla="*/ 529 w 6"/>
              <a:gd name="T19" fmla="*/ 1905 h 10"/>
              <a:gd name="T20" fmla="*/ 529 w 6"/>
              <a:gd name="T21" fmla="*/ 953 h 10"/>
              <a:gd name="T22" fmla="*/ 265 w 6"/>
              <a:gd name="T23" fmla="*/ 953 h 10"/>
              <a:gd name="T24" fmla="*/ 1323 w 6"/>
              <a:gd name="T25" fmla="*/ 0 h 10"/>
              <a:gd name="T26" fmla="*/ 529 w 6"/>
              <a:gd name="T27" fmla="*/ 953 h 10"/>
              <a:gd name="T28" fmla="*/ 265 w 6"/>
              <a:gd name="T29" fmla="*/ 953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" h="10">
                <a:moveTo>
                  <a:pt x="5" y="9"/>
                </a:moveTo>
                <a:lnTo>
                  <a:pt x="4" y="9"/>
                </a:lnTo>
                <a:lnTo>
                  <a:pt x="3" y="6"/>
                </a:lnTo>
                <a:cubicBezTo>
                  <a:pt x="5" y="6"/>
                  <a:pt x="3" y="3"/>
                  <a:pt x="3" y="3"/>
                </a:cubicBezTo>
                <a:lnTo>
                  <a:pt x="5" y="0"/>
                </a:lnTo>
                <a:lnTo>
                  <a:pt x="4" y="3"/>
                </a:lnTo>
                <a:cubicBezTo>
                  <a:pt x="4" y="3"/>
                  <a:pt x="5" y="6"/>
                  <a:pt x="4" y="6"/>
                </a:cubicBezTo>
                <a:lnTo>
                  <a:pt x="5" y="9"/>
                </a:lnTo>
                <a:close/>
                <a:moveTo>
                  <a:pt x="2" y="3"/>
                </a:moveTo>
                <a:cubicBezTo>
                  <a:pt x="1" y="6"/>
                  <a:pt x="2" y="6"/>
                  <a:pt x="2" y="6"/>
                </a:cubicBezTo>
                <a:cubicBezTo>
                  <a:pt x="2" y="6"/>
                  <a:pt x="0" y="6"/>
                  <a:pt x="2" y="3"/>
                </a:cubicBezTo>
                <a:close/>
                <a:moveTo>
                  <a:pt x="1" y="3"/>
                </a:moveTo>
                <a:lnTo>
                  <a:pt x="5" y="0"/>
                </a:lnTo>
                <a:lnTo>
                  <a:pt x="2" y="3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4" name="Freeform 3760">
            <a:extLst>
              <a:ext uri="{FF2B5EF4-FFF2-40B4-BE49-F238E27FC236}">
                <a16:creationId xmlns:a16="http://schemas.microsoft.com/office/drawing/2014/main" id="{E7EB93E5-27D1-194F-95AB-8D3EA27ED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425" y="3692525"/>
            <a:ext cx="1588" cy="3175"/>
          </a:xfrm>
          <a:custGeom>
            <a:avLst/>
            <a:gdLst>
              <a:gd name="T0" fmla="*/ 1323 w 6"/>
              <a:gd name="T1" fmla="*/ 2858 h 10"/>
              <a:gd name="T2" fmla="*/ 1059 w 6"/>
              <a:gd name="T3" fmla="*/ 2858 h 10"/>
              <a:gd name="T4" fmla="*/ 794 w 6"/>
              <a:gd name="T5" fmla="*/ 1905 h 10"/>
              <a:gd name="T6" fmla="*/ 1323 w 6"/>
              <a:gd name="T7" fmla="*/ 2858 h 10"/>
              <a:gd name="T8" fmla="*/ 794 w 6"/>
              <a:gd name="T9" fmla="*/ 953 h 10"/>
              <a:gd name="T10" fmla="*/ 794 w 6"/>
              <a:gd name="T11" fmla="*/ 1905 h 10"/>
              <a:gd name="T12" fmla="*/ 794 w 6"/>
              <a:gd name="T13" fmla="*/ 953 h 10"/>
              <a:gd name="T14" fmla="*/ 265 w 6"/>
              <a:gd name="T15" fmla="*/ 953 h 10"/>
              <a:gd name="T16" fmla="*/ 794 w 6"/>
              <a:gd name="T17" fmla="*/ 318 h 10"/>
              <a:gd name="T18" fmla="*/ 529 w 6"/>
              <a:gd name="T19" fmla="*/ 953 h 10"/>
              <a:gd name="T20" fmla="*/ 265 w 6"/>
              <a:gd name="T21" fmla="*/ 953 h 10"/>
              <a:gd name="T22" fmla="*/ 1059 w 6"/>
              <a:gd name="T23" fmla="*/ 318 h 10"/>
              <a:gd name="T24" fmla="*/ 794 w 6"/>
              <a:gd name="T25" fmla="*/ 318 h 10"/>
              <a:gd name="T26" fmla="*/ 1059 w 6"/>
              <a:gd name="T27" fmla="*/ 0 h 10"/>
              <a:gd name="T28" fmla="*/ 1059 w 6"/>
              <a:gd name="T29" fmla="*/ 318 h 10"/>
              <a:gd name="T30" fmla="*/ 1323 w 6"/>
              <a:gd name="T31" fmla="*/ 0 h 10"/>
              <a:gd name="T32" fmla="*/ 794 w 6"/>
              <a:gd name="T33" fmla="*/ 953 h 10"/>
              <a:gd name="T34" fmla="*/ 1059 w 6"/>
              <a:gd name="T35" fmla="*/ 318 h 10"/>
              <a:gd name="T36" fmla="*/ 1323 w 6"/>
              <a:gd name="T37" fmla="*/ 0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" h="10">
                <a:moveTo>
                  <a:pt x="5" y="9"/>
                </a:moveTo>
                <a:lnTo>
                  <a:pt x="4" y="9"/>
                </a:lnTo>
                <a:lnTo>
                  <a:pt x="3" y="6"/>
                </a:lnTo>
                <a:lnTo>
                  <a:pt x="5" y="9"/>
                </a:lnTo>
                <a:close/>
                <a:moveTo>
                  <a:pt x="3" y="3"/>
                </a:moveTo>
                <a:cubicBezTo>
                  <a:pt x="1" y="6"/>
                  <a:pt x="3" y="6"/>
                  <a:pt x="3" y="6"/>
                </a:cubicBezTo>
                <a:cubicBezTo>
                  <a:pt x="3" y="6"/>
                  <a:pt x="0" y="6"/>
                  <a:pt x="3" y="3"/>
                </a:cubicBezTo>
                <a:close/>
                <a:moveTo>
                  <a:pt x="1" y="3"/>
                </a:moveTo>
                <a:lnTo>
                  <a:pt x="3" y="1"/>
                </a:lnTo>
                <a:lnTo>
                  <a:pt x="2" y="3"/>
                </a:lnTo>
                <a:lnTo>
                  <a:pt x="1" y="3"/>
                </a:lnTo>
                <a:close/>
                <a:moveTo>
                  <a:pt x="4" y="1"/>
                </a:moveTo>
                <a:lnTo>
                  <a:pt x="3" y="1"/>
                </a:lnTo>
                <a:lnTo>
                  <a:pt x="4" y="0"/>
                </a:lnTo>
                <a:lnTo>
                  <a:pt x="4" y="1"/>
                </a:lnTo>
                <a:close/>
                <a:moveTo>
                  <a:pt x="5" y="0"/>
                </a:moveTo>
                <a:lnTo>
                  <a:pt x="3" y="3"/>
                </a:lnTo>
                <a:lnTo>
                  <a:pt x="4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5" name="Freeform 3761">
            <a:extLst>
              <a:ext uri="{FF2B5EF4-FFF2-40B4-BE49-F238E27FC236}">
                <a16:creationId xmlns:a16="http://schemas.microsoft.com/office/drawing/2014/main" id="{AA02B5D5-1B4E-994B-995B-9678656C7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692525"/>
            <a:ext cx="1588" cy="3175"/>
          </a:xfrm>
          <a:custGeom>
            <a:avLst/>
            <a:gdLst>
              <a:gd name="T0" fmla="*/ 1270 w 5"/>
              <a:gd name="T1" fmla="*/ 2858 h 10"/>
              <a:gd name="T2" fmla="*/ 953 w 5"/>
              <a:gd name="T3" fmla="*/ 2858 h 10"/>
              <a:gd name="T4" fmla="*/ 635 w 5"/>
              <a:gd name="T5" fmla="*/ 1905 h 10"/>
              <a:gd name="T6" fmla="*/ 635 w 5"/>
              <a:gd name="T7" fmla="*/ 953 h 10"/>
              <a:gd name="T8" fmla="*/ 953 w 5"/>
              <a:gd name="T9" fmla="*/ 318 h 10"/>
              <a:gd name="T10" fmla="*/ 1270 w 5"/>
              <a:gd name="T11" fmla="*/ 0 h 10"/>
              <a:gd name="T12" fmla="*/ 953 w 5"/>
              <a:gd name="T13" fmla="*/ 953 h 10"/>
              <a:gd name="T14" fmla="*/ 953 w 5"/>
              <a:gd name="T15" fmla="*/ 1905 h 10"/>
              <a:gd name="T16" fmla="*/ 1270 w 5"/>
              <a:gd name="T17" fmla="*/ 2858 h 10"/>
              <a:gd name="T18" fmla="*/ 0 w 5"/>
              <a:gd name="T19" fmla="*/ 2858 h 10"/>
              <a:gd name="T20" fmla="*/ 318 w 5"/>
              <a:gd name="T21" fmla="*/ 1905 h 10"/>
              <a:gd name="T22" fmla="*/ 318 w 5"/>
              <a:gd name="T23" fmla="*/ 2858 h 10"/>
              <a:gd name="T24" fmla="*/ 0 w 5"/>
              <a:gd name="T25" fmla="*/ 2858 h 10"/>
              <a:gd name="T26" fmla="*/ 953 w 5"/>
              <a:gd name="T27" fmla="*/ 318 h 10"/>
              <a:gd name="T28" fmla="*/ 0 w 5"/>
              <a:gd name="T29" fmla="*/ 953 h 10"/>
              <a:gd name="T30" fmla="*/ 953 w 5"/>
              <a:gd name="T31" fmla="*/ 0 h 10"/>
              <a:gd name="T32" fmla="*/ 953 w 5"/>
              <a:gd name="T33" fmla="*/ 318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" h="10">
                <a:moveTo>
                  <a:pt x="4" y="9"/>
                </a:moveTo>
                <a:lnTo>
                  <a:pt x="3" y="9"/>
                </a:lnTo>
                <a:lnTo>
                  <a:pt x="2" y="6"/>
                </a:lnTo>
                <a:cubicBezTo>
                  <a:pt x="4" y="6"/>
                  <a:pt x="2" y="3"/>
                  <a:pt x="2" y="3"/>
                </a:cubicBezTo>
                <a:lnTo>
                  <a:pt x="3" y="1"/>
                </a:lnTo>
                <a:lnTo>
                  <a:pt x="4" y="0"/>
                </a:lnTo>
                <a:lnTo>
                  <a:pt x="3" y="3"/>
                </a:lnTo>
                <a:cubicBezTo>
                  <a:pt x="3" y="3"/>
                  <a:pt x="4" y="6"/>
                  <a:pt x="3" y="6"/>
                </a:cubicBezTo>
                <a:lnTo>
                  <a:pt x="4" y="9"/>
                </a:lnTo>
                <a:close/>
                <a:moveTo>
                  <a:pt x="0" y="9"/>
                </a:moveTo>
                <a:lnTo>
                  <a:pt x="1" y="6"/>
                </a:lnTo>
                <a:lnTo>
                  <a:pt x="1" y="9"/>
                </a:lnTo>
                <a:lnTo>
                  <a:pt x="0" y="9"/>
                </a:lnTo>
                <a:close/>
                <a:moveTo>
                  <a:pt x="3" y="1"/>
                </a:moveTo>
                <a:lnTo>
                  <a:pt x="0" y="3"/>
                </a:lnTo>
                <a:lnTo>
                  <a:pt x="3" y="0"/>
                </a:ln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6" name="Freeform 3762">
            <a:extLst>
              <a:ext uri="{FF2B5EF4-FFF2-40B4-BE49-F238E27FC236}">
                <a16:creationId xmlns:a16="http://schemas.microsoft.com/office/drawing/2014/main" id="{BFDB04ED-C9D4-094C-A7AE-98F1BB216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6775" y="3692525"/>
            <a:ext cx="3175" cy="3175"/>
          </a:xfrm>
          <a:custGeom>
            <a:avLst/>
            <a:gdLst>
              <a:gd name="T0" fmla="*/ 2268 w 7"/>
              <a:gd name="T1" fmla="*/ 2858 h 10"/>
              <a:gd name="T2" fmla="*/ 1814 w 7"/>
              <a:gd name="T3" fmla="*/ 2858 h 10"/>
              <a:gd name="T4" fmla="*/ 1361 w 7"/>
              <a:gd name="T5" fmla="*/ 1905 h 10"/>
              <a:gd name="T6" fmla="*/ 2268 w 7"/>
              <a:gd name="T7" fmla="*/ 2858 h 10"/>
              <a:gd name="T8" fmla="*/ 1361 w 7"/>
              <a:gd name="T9" fmla="*/ 953 h 10"/>
              <a:gd name="T10" fmla="*/ 454 w 7"/>
              <a:gd name="T11" fmla="*/ 953 h 10"/>
              <a:gd name="T12" fmla="*/ 1361 w 7"/>
              <a:gd name="T13" fmla="*/ 953 h 10"/>
              <a:gd name="T14" fmla="*/ 454 w 7"/>
              <a:gd name="T15" fmla="*/ 953 h 10"/>
              <a:gd name="T16" fmla="*/ 1814 w 7"/>
              <a:gd name="T17" fmla="*/ 0 h 10"/>
              <a:gd name="T18" fmla="*/ 1814 w 7"/>
              <a:gd name="T19" fmla="*/ 953 h 10"/>
              <a:gd name="T20" fmla="*/ 1361 w 7"/>
              <a:gd name="T21" fmla="*/ 1905 h 10"/>
              <a:gd name="T22" fmla="*/ 1361 w 7"/>
              <a:gd name="T23" fmla="*/ 953 h 10"/>
              <a:gd name="T24" fmla="*/ 1361 w 7"/>
              <a:gd name="T25" fmla="*/ 1905 h 10"/>
              <a:gd name="T26" fmla="*/ 1361 w 7"/>
              <a:gd name="T27" fmla="*/ 953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10">
                <a:moveTo>
                  <a:pt x="5" y="9"/>
                </a:moveTo>
                <a:lnTo>
                  <a:pt x="4" y="9"/>
                </a:lnTo>
                <a:lnTo>
                  <a:pt x="3" y="6"/>
                </a:lnTo>
                <a:lnTo>
                  <a:pt x="5" y="9"/>
                </a:lnTo>
                <a:close/>
                <a:moveTo>
                  <a:pt x="3" y="3"/>
                </a:moveTo>
                <a:lnTo>
                  <a:pt x="1" y="3"/>
                </a:lnTo>
                <a:lnTo>
                  <a:pt x="3" y="3"/>
                </a:lnTo>
                <a:lnTo>
                  <a:pt x="1" y="3"/>
                </a:lnTo>
                <a:lnTo>
                  <a:pt x="4" y="0"/>
                </a:lnTo>
                <a:lnTo>
                  <a:pt x="4" y="3"/>
                </a:lnTo>
                <a:cubicBezTo>
                  <a:pt x="4" y="3"/>
                  <a:pt x="6" y="6"/>
                  <a:pt x="3" y="6"/>
                </a:cubicBezTo>
                <a:cubicBezTo>
                  <a:pt x="4" y="6"/>
                  <a:pt x="3" y="3"/>
                  <a:pt x="3" y="3"/>
                </a:cubicBezTo>
                <a:cubicBezTo>
                  <a:pt x="1" y="6"/>
                  <a:pt x="3" y="6"/>
                  <a:pt x="3" y="6"/>
                </a:cubicBezTo>
                <a:cubicBezTo>
                  <a:pt x="3" y="6"/>
                  <a:pt x="0" y="6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7" name="Freeform 3763">
            <a:extLst>
              <a:ext uri="{FF2B5EF4-FFF2-40B4-BE49-F238E27FC236}">
                <a16:creationId xmlns:a16="http://schemas.microsoft.com/office/drawing/2014/main" id="{A05265E4-5E3B-4B45-94CF-7B6084AF7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3692525"/>
            <a:ext cx="1588" cy="3175"/>
          </a:xfrm>
          <a:custGeom>
            <a:avLst/>
            <a:gdLst>
              <a:gd name="T0" fmla="*/ 1270 w 5"/>
              <a:gd name="T1" fmla="*/ 2858 h 10"/>
              <a:gd name="T2" fmla="*/ 1270 w 5"/>
              <a:gd name="T3" fmla="*/ 2858 h 10"/>
              <a:gd name="T4" fmla="*/ 953 w 5"/>
              <a:gd name="T5" fmla="*/ 1905 h 10"/>
              <a:gd name="T6" fmla="*/ 953 w 5"/>
              <a:gd name="T7" fmla="*/ 953 h 10"/>
              <a:gd name="T8" fmla="*/ 635 w 5"/>
              <a:gd name="T9" fmla="*/ 953 h 10"/>
              <a:gd name="T10" fmla="*/ 635 w 5"/>
              <a:gd name="T11" fmla="*/ 1905 h 10"/>
              <a:gd name="T12" fmla="*/ 635 w 5"/>
              <a:gd name="T13" fmla="*/ 953 h 10"/>
              <a:gd name="T14" fmla="*/ 635 w 5"/>
              <a:gd name="T15" fmla="*/ 953 h 10"/>
              <a:gd name="T16" fmla="*/ 635 w 5"/>
              <a:gd name="T17" fmla="*/ 953 h 10"/>
              <a:gd name="T18" fmla="*/ 0 w 5"/>
              <a:gd name="T19" fmla="*/ 953 h 10"/>
              <a:gd name="T20" fmla="*/ 635 w 5"/>
              <a:gd name="T21" fmla="*/ 953 h 10"/>
              <a:gd name="T22" fmla="*/ 0 w 5"/>
              <a:gd name="T23" fmla="*/ 953 h 10"/>
              <a:gd name="T24" fmla="*/ 1270 w 5"/>
              <a:gd name="T25" fmla="*/ 0 h 10"/>
              <a:gd name="T26" fmla="*/ 1270 w 5"/>
              <a:gd name="T27" fmla="*/ 953 h 10"/>
              <a:gd name="T28" fmla="*/ 1270 w 5"/>
              <a:gd name="T29" fmla="*/ 953 h 10"/>
              <a:gd name="T30" fmla="*/ 1270 w 5"/>
              <a:gd name="T31" fmla="*/ 953 h 10"/>
              <a:gd name="T32" fmla="*/ 1270 w 5"/>
              <a:gd name="T33" fmla="*/ 1905 h 10"/>
              <a:gd name="T34" fmla="*/ 1270 w 5"/>
              <a:gd name="T35" fmla="*/ 2858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" h="10">
                <a:moveTo>
                  <a:pt x="4" y="9"/>
                </a:moveTo>
                <a:lnTo>
                  <a:pt x="4" y="9"/>
                </a:lnTo>
                <a:lnTo>
                  <a:pt x="3" y="6"/>
                </a:lnTo>
                <a:cubicBezTo>
                  <a:pt x="4" y="6"/>
                  <a:pt x="3" y="3"/>
                  <a:pt x="3" y="3"/>
                </a:cubicBezTo>
                <a:lnTo>
                  <a:pt x="2" y="3"/>
                </a:lnTo>
                <a:cubicBezTo>
                  <a:pt x="0" y="6"/>
                  <a:pt x="2" y="6"/>
                  <a:pt x="2" y="6"/>
                </a:cubicBezTo>
                <a:cubicBezTo>
                  <a:pt x="0" y="6"/>
                  <a:pt x="0" y="6"/>
                  <a:pt x="2" y="3"/>
                </a:cubicBezTo>
                <a:lnTo>
                  <a:pt x="0" y="3"/>
                </a:lnTo>
                <a:lnTo>
                  <a:pt x="2" y="3"/>
                </a:lnTo>
                <a:lnTo>
                  <a:pt x="0" y="3"/>
                </a:lnTo>
                <a:lnTo>
                  <a:pt x="4" y="0"/>
                </a:lnTo>
                <a:lnTo>
                  <a:pt x="4" y="3"/>
                </a:lnTo>
                <a:lnTo>
                  <a:pt x="4" y="6"/>
                </a:lnTo>
                <a:lnTo>
                  <a:pt x="4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8" name="Freeform 3764">
            <a:extLst>
              <a:ext uri="{FF2B5EF4-FFF2-40B4-BE49-F238E27FC236}">
                <a16:creationId xmlns:a16="http://schemas.microsoft.com/office/drawing/2014/main" id="{515EED44-8FA7-764A-8B75-7623B443A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3692525"/>
            <a:ext cx="1587" cy="3175"/>
          </a:xfrm>
          <a:custGeom>
            <a:avLst/>
            <a:gdLst>
              <a:gd name="T0" fmla="*/ 1270 w 5"/>
              <a:gd name="T1" fmla="*/ 2858 h 10"/>
              <a:gd name="T2" fmla="*/ 952 w 5"/>
              <a:gd name="T3" fmla="*/ 2858 h 10"/>
              <a:gd name="T4" fmla="*/ 635 w 5"/>
              <a:gd name="T5" fmla="*/ 1905 h 10"/>
              <a:gd name="T6" fmla="*/ 635 w 5"/>
              <a:gd name="T7" fmla="*/ 953 h 10"/>
              <a:gd name="T8" fmla="*/ 635 w 5"/>
              <a:gd name="T9" fmla="*/ 1905 h 10"/>
              <a:gd name="T10" fmla="*/ 317 w 5"/>
              <a:gd name="T11" fmla="*/ 2858 h 10"/>
              <a:gd name="T12" fmla="*/ 317 w 5"/>
              <a:gd name="T13" fmla="*/ 1905 h 10"/>
              <a:gd name="T14" fmla="*/ 317 w 5"/>
              <a:gd name="T15" fmla="*/ 953 h 10"/>
              <a:gd name="T16" fmla="*/ 1270 w 5"/>
              <a:gd name="T17" fmla="*/ 0 h 10"/>
              <a:gd name="T18" fmla="*/ 952 w 5"/>
              <a:gd name="T19" fmla="*/ 953 h 10"/>
              <a:gd name="T20" fmla="*/ 952 w 5"/>
              <a:gd name="T21" fmla="*/ 1905 h 10"/>
              <a:gd name="T22" fmla="*/ 1270 w 5"/>
              <a:gd name="T23" fmla="*/ 2858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10">
                <a:moveTo>
                  <a:pt x="4" y="9"/>
                </a:moveTo>
                <a:lnTo>
                  <a:pt x="3" y="9"/>
                </a:lnTo>
                <a:lnTo>
                  <a:pt x="2" y="6"/>
                </a:lnTo>
                <a:cubicBezTo>
                  <a:pt x="4" y="6"/>
                  <a:pt x="2" y="3"/>
                  <a:pt x="2" y="3"/>
                </a:cubicBezTo>
                <a:cubicBezTo>
                  <a:pt x="1" y="6"/>
                  <a:pt x="2" y="6"/>
                  <a:pt x="2" y="6"/>
                </a:cubicBezTo>
                <a:lnTo>
                  <a:pt x="1" y="9"/>
                </a:lnTo>
                <a:lnTo>
                  <a:pt x="1" y="6"/>
                </a:lnTo>
                <a:cubicBezTo>
                  <a:pt x="1" y="6"/>
                  <a:pt x="0" y="6"/>
                  <a:pt x="1" y="3"/>
                </a:cubicBezTo>
                <a:lnTo>
                  <a:pt x="4" y="0"/>
                </a:lnTo>
                <a:lnTo>
                  <a:pt x="3" y="3"/>
                </a:lnTo>
                <a:cubicBezTo>
                  <a:pt x="3" y="3"/>
                  <a:pt x="4" y="6"/>
                  <a:pt x="3" y="6"/>
                </a:cubicBezTo>
                <a:lnTo>
                  <a:pt x="4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9" name="Freeform 3765">
            <a:extLst>
              <a:ext uri="{FF2B5EF4-FFF2-40B4-BE49-F238E27FC236}">
                <a16:creationId xmlns:a16="http://schemas.microsoft.com/office/drawing/2014/main" id="{53A41EED-4C55-3D45-BD9A-7907B498D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963" y="3722688"/>
            <a:ext cx="47625" cy="14287"/>
          </a:xfrm>
          <a:custGeom>
            <a:avLst/>
            <a:gdLst>
              <a:gd name="T0" fmla="*/ 23631 w 131"/>
              <a:gd name="T1" fmla="*/ 4286 h 40"/>
              <a:gd name="T2" fmla="*/ 39627 w 131"/>
              <a:gd name="T3" fmla="*/ 1072 h 40"/>
              <a:gd name="T4" fmla="*/ 47261 w 131"/>
              <a:gd name="T5" fmla="*/ 0 h 40"/>
              <a:gd name="T6" fmla="*/ 47261 w 131"/>
              <a:gd name="T7" fmla="*/ 9644 h 40"/>
              <a:gd name="T8" fmla="*/ 23631 w 131"/>
              <a:gd name="T9" fmla="*/ 13930 h 40"/>
              <a:gd name="T10" fmla="*/ 0 w 131"/>
              <a:gd name="T11" fmla="*/ 9644 h 40"/>
              <a:gd name="T12" fmla="*/ 0 w 131"/>
              <a:gd name="T13" fmla="*/ 0 h 40"/>
              <a:gd name="T14" fmla="*/ 7271 w 131"/>
              <a:gd name="T15" fmla="*/ 1072 h 40"/>
              <a:gd name="T16" fmla="*/ 23631 w 131"/>
              <a:gd name="T17" fmla="*/ 4286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1" h="40">
                <a:moveTo>
                  <a:pt x="65" y="12"/>
                </a:moveTo>
                <a:cubicBezTo>
                  <a:pt x="81" y="12"/>
                  <a:pt x="100" y="6"/>
                  <a:pt x="109" y="3"/>
                </a:cubicBezTo>
                <a:lnTo>
                  <a:pt x="130" y="0"/>
                </a:lnTo>
                <a:lnTo>
                  <a:pt x="130" y="27"/>
                </a:lnTo>
                <a:cubicBezTo>
                  <a:pt x="113" y="36"/>
                  <a:pt x="73" y="39"/>
                  <a:pt x="65" y="39"/>
                </a:cubicBezTo>
                <a:cubicBezTo>
                  <a:pt x="56" y="39"/>
                  <a:pt x="16" y="36"/>
                  <a:pt x="0" y="27"/>
                </a:cubicBezTo>
                <a:lnTo>
                  <a:pt x="0" y="0"/>
                </a:lnTo>
                <a:lnTo>
                  <a:pt x="20" y="3"/>
                </a:lnTo>
                <a:cubicBezTo>
                  <a:pt x="30" y="6"/>
                  <a:pt x="49" y="12"/>
                  <a:pt x="65" y="12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0" name="Freeform 3766">
            <a:extLst>
              <a:ext uri="{FF2B5EF4-FFF2-40B4-BE49-F238E27FC236}">
                <a16:creationId xmlns:a16="http://schemas.microsoft.com/office/drawing/2014/main" id="{E3AADB37-87BF-7147-9C74-58A00514A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3689350"/>
            <a:ext cx="9525" cy="12700"/>
          </a:xfrm>
          <a:custGeom>
            <a:avLst/>
            <a:gdLst>
              <a:gd name="T0" fmla="*/ 2667 w 25"/>
              <a:gd name="T1" fmla="*/ 0 h 34"/>
              <a:gd name="T2" fmla="*/ 9144 w 25"/>
              <a:gd name="T3" fmla="*/ 1121 h 34"/>
              <a:gd name="T4" fmla="*/ 7239 w 25"/>
              <a:gd name="T5" fmla="*/ 11206 h 34"/>
              <a:gd name="T6" fmla="*/ 762 w 25"/>
              <a:gd name="T7" fmla="*/ 12326 h 34"/>
              <a:gd name="T8" fmla="*/ 2667 w 25"/>
              <a:gd name="T9" fmla="*/ 0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34">
                <a:moveTo>
                  <a:pt x="7" y="0"/>
                </a:moveTo>
                <a:lnTo>
                  <a:pt x="24" y="3"/>
                </a:lnTo>
                <a:lnTo>
                  <a:pt x="19" y="30"/>
                </a:lnTo>
                <a:lnTo>
                  <a:pt x="2" y="33"/>
                </a:lnTo>
                <a:cubicBezTo>
                  <a:pt x="2" y="33"/>
                  <a:pt x="0" y="21"/>
                  <a:pt x="7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1" name="Freeform 3767">
            <a:extLst>
              <a:ext uri="{FF2B5EF4-FFF2-40B4-BE49-F238E27FC236}">
                <a16:creationId xmlns:a16="http://schemas.microsoft.com/office/drawing/2014/main" id="{446C3090-4A35-BA4A-B44E-4CDEC9707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3689350"/>
            <a:ext cx="3175" cy="12700"/>
          </a:xfrm>
          <a:custGeom>
            <a:avLst/>
            <a:gdLst>
              <a:gd name="T0" fmla="*/ 2381 w 8"/>
              <a:gd name="T1" fmla="*/ 0 h 34"/>
              <a:gd name="T2" fmla="*/ 2778 w 8"/>
              <a:gd name="T3" fmla="*/ 0 h 34"/>
              <a:gd name="T4" fmla="*/ 794 w 8"/>
              <a:gd name="T5" fmla="*/ 12326 h 34"/>
              <a:gd name="T6" fmla="*/ 2381 w 8"/>
              <a:gd name="T7" fmla="*/ 0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34">
                <a:moveTo>
                  <a:pt x="6" y="0"/>
                </a:moveTo>
                <a:lnTo>
                  <a:pt x="7" y="0"/>
                </a:lnTo>
                <a:cubicBezTo>
                  <a:pt x="0" y="18"/>
                  <a:pt x="2" y="33"/>
                  <a:pt x="2" y="33"/>
                </a:cubicBezTo>
                <a:cubicBezTo>
                  <a:pt x="2" y="33"/>
                  <a:pt x="0" y="21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2" name="Freeform 3768">
            <a:extLst>
              <a:ext uri="{FF2B5EF4-FFF2-40B4-BE49-F238E27FC236}">
                <a16:creationId xmlns:a16="http://schemas.microsoft.com/office/drawing/2014/main" id="{1F95D854-AE24-7E44-8084-EFC33EF80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3697288"/>
            <a:ext cx="6350" cy="4762"/>
          </a:xfrm>
          <a:custGeom>
            <a:avLst/>
            <a:gdLst>
              <a:gd name="T0" fmla="*/ 5997 w 18"/>
              <a:gd name="T1" fmla="*/ 3297 h 13"/>
              <a:gd name="T2" fmla="*/ 0 w 18"/>
              <a:gd name="T3" fmla="*/ 4396 h 13"/>
              <a:gd name="T4" fmla="*/ 3881 w 18"/>
              <a:gd name="T5" fmla="*/ 0 h 13"/>
              <a:gd name="T6" fmla="*/ 5997 w 18"/>
              <a:gd name="T7" fmla="*/ 329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3">
                <a:moveTo>
                  <a:pt x="17" y="9"/>
                </a:moveTo>
                <a:lnTo>
                  <a:pt x="0" y="12"/>
                </a:lnTo>
                <a:lnTo>
                  <a:pt x="11" y="0"/>
                </a:lnTo>
                <a:lnTo>
                  <a:pt x="17" y="9"/>
                </a:lnTo>
              </a:path>
            </a:pathLst>
          </a:custGeom>
          <a:solidFill>
            <a:srgbClr val="7D7D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3" name="Freeform 3769">
            <a:extLst>
              <a:ext uri="{FF2B5EF4-FFF2-40B4-BE49-F238E27FC236}">
                <a16:creationId xmlns:a16="http://schemas.microsoft.com/office/drawing/2014/main" id="{E01A0CB8-5DC2-1640-9E14-4C2F1D4AF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3697288"/>
            <a:ext cx="6350" cy="4762"/>
          </a:xfrm>
          <a:custGeom>
            <a:avLst/>
            <a:gdLst>
              <a:gd name="T0" fmla="*/ 0 w 18"/>
              <a:gd name="T1" fmla="*/ 4396 h 13"/>
              <a:gd name="T2" fmla="*/ 5997 w 18"/>
              <a:gd name="T3" fmla="*/ 3297 h 13"/>
              <a:gd name="T4" fmla="*/ 3881 w 18"/>
              <a:gd name="T5" fmla="*/ 0 h 13"/>
              <a:gd name="T6" fmla="*/ 0 w 18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3">
                <a:moveTo>
                  <a:pt x="0" y="12"/>
                </a:moveTo>
                <a:lnTo>
                  <a:pt x="17" y="9"/>
                </a:lnTo>
                <a:lnTo>
                  <a:pt x="11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4" name="Freeform 3770">
            <a:extLst>
              <a:ext uri="{FF2B5EF4-FFF2-40B4-BE49-F238E27FC236}">
                <a16:creationId xmlns:a16="http://schemas.microsoft.com/office/drawing/2014/main" id="{184BF45D-CF9C-E443-8B93-5AC5F499A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0" y="3695700"/>
            <a:ext cx="31750" cy="34925"/>
          </a:xfrm>
          <a:custGeom>
            <a:avLst/>
            <a:gdLst>
              <a:gd name="T0" fmla="*/ 1764 w 90"/>
              <a:gd name="T1" fmla="*/ 0 h 98"/>
              <a:gd name="T2" fmla="*/ 7408 w 90"/>
              <a:gd name="T3" fmla="*/ 1069 h 98"/>
              <a:gd name="T4" fmla="*/ 31397 w 90"/>
              <a:gd name="T5" fmla="*/ 26016 h 98"/>
              <a:gd name="T6" fmla="*/ 31044 w 90"/>
              <a:gd name="T7" fmla="*/ 34569 h 98"/>
              <a:gd name="T8" fmla="*/ 1764 w 90"/>
              <a:gd name="T9" fmla="*/ 0 h 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" h="98">
                <a:moveTo>
                  <a:pt x="5" y="0"/>
                </a:moveTo>
                <a:lnTo>
                  <a:pt x="21" y="3"/>
                </a:lnTo>
                <a:cubicBezTo>
                  <a:pt x="22" y="15"/>
                  <a:pt x="23" y="70"/>
                  <a:pt x="89" y="73"/>
                </a:cubicBezTo>
                <a:lnTo>
                  <a:pt x="88" y="97"/>
                </a:lnTo>
                <a:cubicBezTo>
                  <a:pt x="6" y="97"/>
                  <a:pt x="0" y="27"/>
                  <a:pt x="5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5" name="Freeform 3771">
            <a:extLst>
              <a:ext uri="{FF2B5EF4-FFF2-40B4-BE49-F238E27FC236}">
                <a16:creationId xmlns:a16="http://schemas.microsoft.com/office/drawing/2014/main" id="{09DB996F-04E6-4440-A8C2-3E16BBD34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0" y="3695700"/>
            <a:ext cx="7938" cy="25400"/>
          </a:xfrm>
          <a:custGeom>
            <a:avLst/>
            <a:gdLst>
              <a:gd name="T0" fmla="*/ 1654 w 24"/>
              <a:gd name="T1" fmla="*/ 0 h 71"/>
              <a:gd name="T2" fmla="*/ 7607 w 24"/>
              <a:gd name="T3" fmla="*/ 25042 h 71"/>
              <a:gd name="T4" fmla="*/ 1654 w 24"/>
              <a:gd name="T5" fmla="*/ 0 h 7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71">
                <a:moveTo>
                  <a:pt x="5" y="0"/>
                </a:moveTo>
                <a:cubicBezTo>
                  <a:pt x="1" y="21"/>
                  <a:pt x="5" y="49"/>
                  <a:pt x="23" y="70"/>
                </a:cubicBezTo>
                <a:cubicBezTo>
                  <a:pt x="5" y="49"/>
                  <a:pt x="0" y="21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6" name="Freeform 3772">
            <a:extLst>
              <a:ext uri="{FF2B5EF4-FFF2-40B4-BE49-F238E27FC236}">
                <a16:creationId xmlns:a16="http://schemas.microsoft.com/office/drawing/2014/main" id="{A189AF15-A857-5540-A1B6-DD9B804C8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1700" y="3689350"/>
            <a:ext cx="9525" cy="12700"/>
          </a:xfrm>
          <a:custGeom>
            <a:avLst/>
            <a:gdLst>
              <a:gd name="T0" fmla="*/ 6858 w 25"/>
              <a:gd name="T1" fmla="*/ 0 h 34"/>
              <a:gd name="T2" fmla="*/ 8001 w 25"/>
              <a:gd name="T3" fmla="*/ 12326 h 34"/>
              <a:gd name="T4" fmla="*/ 1905 w 25"/>
              <a:gd name="T5" fmla="*/ 11206 h 34"/>
              <a:gd name="T6" fmla="*/ 0 w 25"/>
              <a:gd name="T7" fmla="*/ 1121 h 34"/>
              <a:gd name="T8" fmla="*/ 6858 w 25"/>
              <a:gd name="T9" fmla="*/ 0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34">
                <a:moveTo>
                  <a:pt x="18" y="0"/>
                </a:moveTo>
                <a:cubicBezTo>
                  <a:pt x="24" y="21"/>
                  <a:pt x="21" y="33"/>
                  <a:pt x="21" y="33"/>
                </a:cubicBezTo>
                <a:lnTo>
                  <a:pt x="5" y="30"/>
                </a:lnTo>
                <a:lnTo>
                  <a:pt x="0" y="3"/>
                </a:lnTo>
                <a:lnTo>
                  <a:pt x="18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7" name="Freeform 3773">
            <a:extLst>
              <a:ext uri="{FF2B5EF4-FFF2-40B4-BE49-F238E27FC236}">
                <a16:creationId xmlns:a16="http://schemas.microsoft.com/office/drawing/2014/main" id="{EE240DDA-6555-8A49-8572-DF4655921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3288" y="3689350"/>
            <a:ext cx="7937" cy="12700"/>
          </a:xfrm>
          <a:custGeom>
            <a:avLst/>
            <a:gdLst>
              <a:gd name="T0" fmla="*/ 6746 w 20"/>
              <a:gd name="T1" fmla="*/ 12357 h 37"/>
              <a:gd name="T2" fmla="*/ 6350 w 20"/>
              <a:gd name="T3" fmla="*/ 12357 h 37"/>
              <a:gd name="T4" fmla="*/ 0 w 20"/>
              <a:gd name="T5" fmla="*/ 10297 h 37"/>
              <a:gd name="T6" fmla="*/ 6350 w 20"/>
              <a:gd name="T7" fmla="*/ 11327 h 37"/>
              <a:gd name="T8" fmla="*/ 4762 w 20"/>
              <a:gd name="T9" fmla="*/ 0 h 37"/>
              <a:gd name="T10" fmla="*/ 5159 w 20"/>
              <a:gd name="T11" fmla="*/ 0 h 37"/>
              <a:gd name="T12" fmla="*/ 6746 w 20"/>
              <a:gd name="T13" fmla="*/ 1235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37">
                <a:moveTo>
                  <a:pt x="17" y="36"/>
                </a:moveTo>
                <a:lnTo>
                  <a:pt x="16" y="36"/>
                </a:lnTo>
                <a:lnTo>
                  <a:pt x="0" y="30"/>
                </a:lnTo>
                <a:lnTo>
                  <a:pt x="16" y="33"/>
                </a:lnTo>
                <a:cubicBezTo>
                  <a:pt x="16" y="33"/>
                  <a:pt x="19" y="18"/>
                  <a:pt x="12" y="0"/>
                </a:cubicBezTo>
                <a:lnTo>
                  <a:pt x="13" y="0"/>
                </a:lnTo>
                <a:cubicBezTo>
                  <a:pt x="19" y="21"/>
                  <a:pt x="17" y="33"/>
                  <a:pt x="17" y="3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8" name="Freeform 3774">
            <a:extLst>
              <a:ext uri="{FF2B5EF4-FFF2-40B4-BE49-F238E27FC236}">
                <a16:creationId xmlns:a16="http://schemas.microsoft.com/office/drawing/2014/main" id="{9ACB5A3A-13AE-8743-BEF5-902FF66E8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3288" y="3697288"/>
            <a:ext cx="6350" cy="6350"/>
          </a:xfrm>
          <a:custGeom>
            <a:avLst/>
            <a:gdLst>
              <a:gd name="T0" fmla="*/ 0 w 17"/>
              <a:gd name="T1" fmla="*/ 3572 h 16"/>
              <a:gd name="T2" fmla="*/ 2241 w 17"/>
              <a:gd name="T3" fmla="*/ 0 h 16"/>
              <a:gd name="T4" fmla="*/ 5976 w 17"/>
              <a:gd name="T5" fmla="*/ 5953 h 16"/>
              <a:gd name="T6" fmla="*/ 0 w 17"/>
              <a:gd name="T7" fmla="*/ 3572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6">
                <a:moveTo>
                  <a:pt x="0" y="9"/>
                </a:moveTo>
                <a:lnTo>
                  <a:pt x="6" y="0"/>
                </a:lnTo>
                <a:lnTo>
                  <a:pt x="16" y="15"/>
                </a:lnTo>
                <a:lnTo>
                  <a:pt x="0" y="9"/>
                </a:lnTo>
              </a:path>
            </a:pathLst>
          </a:custGeom>
          <a:solidFill>
            <a:srgbClr val="7D7D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9" name="Freeform 3775">
            <a:extLst>
              <a:ext uri="{FF2B5EF4-FFF2-40B4-BE49-F238E27FC236}">
                <a16:creationId xmlns:a16="http://schemas.microsoft.com/office/drawing/2014/main" id="{721BD43F-4E38-414F-B807-00AF9F653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3288" y="3697288"/>
            <a:ext cx="6350" cy="6350"/>
          </a:xfrm>
          <a:custGeom>
            <a:avLst/>
            <a:gdLst>
              <a:gd name="T0" fmla="*/ 5997 w 18"/>
              <a:gd name="T1" fmla="*/ 5953 h 16"/>
              <a:gd name="T2" fmla="*/ 0 w 18"/>
              <a:gd name="T3" fmla="*/ 3572 h 16"/>
              <a:gd name="T4" fmla="*/ 5292 w 18"/>
              <a:gd name="T5" fmla="*/ 4763 h 16"/>
              <a:gd name="T6" fmla="*/ 5997 w 18"/>
              <a:gd name="T7" fmla="*/ 5953 h 16"/>
              <a:gd name="T8" fmla="*/ 5292 w 18"/>
              <a:gd name="T9" fmla="*/ 4763 h 16"/>
              <a:gd name="T10" fmla="*/ 2117 w 18"/>
              <a:gd name="T11" fmla="*/ 0 h 16"/>
              <a:gd name="T12" fmla="*/ 5644 w 18"/>
              <a:gd name="T13" fmla="*/ 4763 h 16"/>
              <a:gd name="T14" fmla="*/ 5292 w 18"/>
              <a:gd name="T15" fmla="*/ 4763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16">
                <a:moveTo>
                  <a:pt x="17" y="15"/>
                </a:moveTo>
                <a:lnTo>
                  <a:pt x="0" y="9"/>
                </a:lnTo>
                <a:lnTo>
                  <a:pt x="15" y="12"/>
                </a:lnTo>
                <a:lnTo>
                  <a:pt x="17" y="15"/>
                </a:lnTo>
                <a:close/>
                <a:moveTo>
                  <a:pt x="15" y="12"/>
                </a:moveTo>
                <a:lnTo>
                  <a:pt x="6" y="0"/>
                </a:lnTo>
                <a:lnTo>
                  <a:pt x="16" y="12"/>
                </a:lnTo>
                <a:lnTo>
                  <a:pt x="15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0" name="Freeform 3776">
            <a:extLst>
              <a:ext uri="{FF2B5EF4-FFF2-40B4-BE49-F238E27FC236}">
                <a16:creationId xmlns:a16="http://schemas.microsoft.com/office/drawing/2014/main" id="{C86736A8-5580-BF49-9EC0-86A5D2A43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3695700"/>
            <a:ext cx="31750" cy="34925"/>
          </a:xfrm>
          <a:custGeom>
            <a:avLst/>
            <a:gdLst>
              <a:gd name="T0" fmla="*/ 29966 w 89"/>
              <a:gd name="T1" fmla="*/ 0 h 98"/>
              <a:gd name="T2" fmla="*/ 713 w 89"/>
              <a:gd name="T3" fmla="*/ 34569 h 98"/>
              <a:gd name="T4" fmla="*/ 0 w 89"/>
              <a:gd name="T5" fmla="*/ 26016 h 98"/>
              <a:gd name="T6" fmla="*/ 24258 w 89"/>
              <a:gd name="T7" fmla="*/ 1069 h 98"/>
              <a:gd name="T8" fmla="*/ 29966 w 89"/>
              <a:gd name="T9" fmla="*/ 0 h 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9" h="98">
                <a:moveTo>
                  <a:pt x="84" y="0"/>
                </a:moveTo>
                <a:cubicBezTo>
                  <a:pt x="88" y="27"/>
                  <a:pt x="82" y="97"/>
                  <a:pt x="2" y="97"/>
                </a:cubicBezTo>
                <a:lnTo>
                  <a:pt x="0" y="73"/>
                </a:lnTo>
                <a:cubicBezTo>
                  <a:pt x="66" y="70"/>
                  <a:pt x="67" y="15"/>
                  <a:pt x="68" y="3"/>
                </a:cubicBezTo>
                <a:lnTo>
                  <a:pt x="84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1" name="Freeform 3777">
            <a:extLst>
              <a:ext uri="{FF2B5EF4-FFF2-40B4-BE49-F238E27FC236}">
                <a16:creationId xmlns:a16="http://schemas.microsoft.com/office/drawing/2014/main" id="{3A383FFB-BC72-9547-8609-28A90E8E5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3695700"/>
            <a:ext cx="31750" cy="34925"/>
          </a:xfrm>
          <a:custGeom>
            <a:avLst/>
            <a:gdLst>
              <a:gd name="T0" fmla="*/ 1443 w 88"/>
              <a:gd name="T1" fmla="*/ 34569 h 98"/>
              <a:gd name="T2" fmla="*/ 23813 w 88"/>
              <a:gd name="T3" fmla="*/ 24946 h 98"/>
              <a:gd name="T4" fmla="*/ 30307 w 88"/>
              <a:gd name="T5" fmla="*/ 0 h 98"/>
              <a:gd name="T6" fmla="*/ 24173 w 88"/>
              <a:gd name="T7" fmla="*/ 24946 h 98"/>
              <a:gd name="T8" fmla="*/ 1443 w 88"/>
              <a:gd name="T9" fmla="*/ 34569 h 98"/>
              <a:gd name="T10" fmla="*/ 24534 w 88"/>
              <a:gd name="T11" fmla="*/ 2851 h 98"/>
              <a:gd name="T12" fmla="*/ 0 w 88"/>
              <a:gd name="T13" fmla="*/ 26016 h 98"/>
              <a:gd name="T14" fmla="*/ 24534 w 88"/>
              <a:gd name="T15" fmla="*/ 2851 h 9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8" h="98">
                <a:moveTo>
                  <a:pt x="4" y="97"/>
                </a:moveTo>
                <a:cubicBezTo>
                  <a:pt x="30" y="97"/>
                  <a:pt x="52" y="85"/>
                  <a:pt x="66" y="70"/>
                </a:cubicBezTo>
                <a:cubicBezTo>
                  <a:pt x="84" y="49"/>
                  <a:pt x="87" y="21"/>
                  <a:pt x="84" y="0"/>
                </a:cubicBezTo>
                <a:cubicBezTo>
                  <a:pt x="87" y="21"/>
                  <a:pt x="84" y="49"/>
                  <a:pt x="67" y="70"/>
                </a:cubicBezTo>
                <a:cubicBezTo>
                  <a:pt x="52" y="85"/>
                  <a:pt x="30" y="97"/>
                  <a:pt x="4" y="97"/>
                </a:cubicBezTo>
                <a:close/>
                <a:moveTo>
                  <a:pt x="68" y="8"/>
                </a:moveTo>
                <a:cubicBezTo>
                  <a:pt x="65" y="62"/>
                  <a:pt x="29" y="73"/>
                  <a:pt x="0" y="73"/>
                </a:cubicBezTo>
                <a:cubicBezTo>
                  <a:pt x="29" y="73"/>
                  <a:pt x="65" y="59"/>
                  <a:pt x="68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2" name="Freeform 3778">
            <a:extLst>
              <a:ext uri="{FF2B5EF4-FFF2-40B4-BE49-F238E27FC236}">
                <a16:creationId xmlns:a16="http://schemas.microsoft.com/office/drawing/2014/main" id="{DAE0F31F-2828-5B4C-8252-63651A28A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425" y="3729038"/>
            <a:ext cx="3175" cy="4762"/>
          </a:xfrm>
          <a:custGeom>
            <a:avLst/>
            <a:gdLst>
              <a:gd name="T0" fmla="*/ 1905 w 10"/>
              <a:gd name="T1" fmla="*/ 2198 h 13"/>
              <a:gd name="T2" fmla="*/ 2540 w 10"/>
              <a:gd name="T3" fmla="*/ 2198 h 13"/>
              <a:gd name="T4" fmla="*/ 1905 w 10"/>
              <a:gd name="T5" fmla="*/ 1099 h 13"/>
              <a:gd name="T6" fmla="*/ 1905 w 10"/>
              <a:gd name="T7" fmla="*/ 1099 h 13"/>
              <a:gd name="T8" fmla="*/ 635 w 10"/>
              <a:gd name="T9" fmla="*/ 1099 h 13"/>
              <a:gd name="T10" fmla="*/ 635 w 10"/>
              <a:gd name="T11" fmla="*/ 2198 h 13"/>
              <a:gd name="T12" fmla="*/ 1905 w 10"/>
              <a:gd name="T13" fmla="*/ 2198 h 13"/>
              <a:gd name="T14" fmla="*/ 1905 w 10"/>
              <a:gd name="T15" fmla="*/ 2198 h 13"/>
              <a:gd name="T16" fmla="*/ 635 w 10"/>
              <a:gd name="T17" fmla="*/ 4396 h 13"/>
              <a:gd name="T18" fmla="*/ 0 w 10"/>
              <a:gd name="T19" fmla="*/ 4396 h 13"/>
              <a:gd name="T20" fmla="*/ 318 w 10"/>
              <a:gd name="T21" fmla="*/ 0 h 13"/>
              <a:gd name="T22" fmla="*/ 1905 w 10"/>
              <a:gd name="T23" fmla="*/ 0 h 13"/>
              <a:gd name="T24" fmla="*/ 2540 w 10"/>
              <a:gd name="T25" fmla="*/ 1099 h 13"/>
              <a:gd name="T26" fmla="*/ 2858 w 10"/>
              <a:gd name="T27" fmla="*/ 2198 h 13"/>
              <a:gd name="T28" fmla="*/ 2540 w 10"/>
              <a:gd name="T29" fmla="*/ 2198 h 13"/>
              <a:gd name="T30" fmla="*/ 1905 w 10"/>
              <a:gd name="T31" fmla="*/ 3297 h 13"/>
              <a:gd name="T32" fmla="*/ 635 w 10"/>
              <a:gd name="T33" fmla="*/ 2198 h 13"/>
              <a:gd name="T34" fmla="*/ 635 w 10"/>
              <a:gd name="T35" fmla="*/ 4396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" h="13">
                <a:moveTo>
                  <a:pt x="6" y="6"/>
                </a:moveTo>
                <a:lnTo>
                  <a:pt x="8" y="6"/>
                </a:lnTo>
                <a:cubicBezTo>
                  <a:pt x="8" y="3"/>
                  <a:pt x="6" y="3"/>
                  <a:pt x="6" y="3"/>
                </a:cubicBezTo>
                <a:lnTo>
                  <a:pt x="2" y="3"/>
                </a:lnTo>
                <a:lnTo>
                  <a:pt x="2" y="6"/>
                </a:lnTo>
                <a:lnTo>
                  <a:pt x="6" y="6"/>
                </a:lnTo>
                <a:close/>
                <a:moveTo>
                  <a:pt x="2" y="12"/>
                </a:moveTo>
                <a:lnTo>
                  <a:pt x="0" y="12"/>
                </a:lnTo>
                <a:lnTo>
                  <a:pt x="1" y="0"/>
                </a:lnTo>
                <a:lnTo>
                  <a:pt x="6" y="0"/>
                </a:lnTo>
                <a:cubicBezTo>
                  <a:pt x="7" y="3"/>
                  <a:pt x="8" y="3"/>
                  <a:pt x="8" y="3"/>
                </a:cubicBezTo>
                <a:cubicBezTo>
                  <a:pt x="9" y="3"/>
                  <a:pt x="9" y="3"/>
                  <a:pt x="9" y="6"/>
                </a:cubicBezTo>
                <a:cubicBezTo>
                  <a:pt x="9" y="6"/>
                  <a:pt x="9" y="6"/>
                  <a:pt x="8" y="6"/>
                </a:cubicBezTo>
                <a:cubicBezTo>
                  <a:pt x="8" y="9"/>
                  <a:pt x="6" y="9"/>
                  <a:pt x="6" y="9"/>
                </a:cubicBezTo>
                <a:lnTo>
                  <a:pt x="2" y="6"/>
                </a:lnTo>
                <a:lnTo>
                  <a:pt x="2" y="12"/>
                </a:lnTo>
                <a:close/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3" name="Freeform 3779">
            <a:extLst>
              <a:ext uri="{FF2B5EF4-FFF2-40B4-BE49-F238E27FC236}">
                <a16:creationId xmlns:a16="http://schemas.microsoft.com/office/drawing/2014/main" id="{E162A5BA-E053-104B-9C72-94741C450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5188" y="3730625"/>
            <a:ext cx="3175" cy="3175"/>
          </a:xfrm>
          <a:custGeom>
            <a:avLst/>
            <a:gdLst>
              <a:gd name="T0" fmla="*/ 2223 w 10"/>
              <a:gd name="T1" fmla="*/ 953 h 10"/>
              <a:gd name="T2" fmla="*/ 2223 w 10"/>
              <a:gd name="T3" fmla="*/ 0 h 10"/>
              <a:gd name="T4" fmla="*/ 2858 w 10"/>
              <a:gd name="T5" fmla="*/ 953 h 10"/>
              <a:gd name="T6" fmla="*/ 2223 w 10"/>
              <a:gd name="T7" fmla="*/ 953 h 10"/>
              <a:gd name="T8" fmla="*/ 2858 w 10"/>
              <a:gd name="T9" fmla="*/ 1905 h 10"/>
              <a:gd name="T10" fmla="*/ 2858 w 10"/>
              <a:gd name="T11" fmla="*/ 2858 h 10"/>
              <a:gd name="T12" fmla="*/ 2223 w 10"/>
              <a:gd name="T13" fmla="*/ 2858 h 10"/>
              <a:gd name="T14" fmla="*/ 2223 w 10"/>
              <a:gd name="T15" fmla="*/ 1905 h 10"/>
              <a:gd name="T16" fmla="*/ 1905 w 10"/>
              <a:gd name="T17" fmla="*/ 1905 h 10"/>
              <a:gd name="T18" fmla="*/ 1270 w 10"/>
              <a:gd name="T19" fmla="*/ 1905 h 10"/>
              <a:gd name="T20" fmla="*/ 318 w 10"/>
              <a:gd name="T21" fmla="*/ 1905 h 10"/>
              <a:gd name="T22" fmla="*/ 318 w 10"/>
              <a:gd name="T23" fmla="*/ 2858 h 10"/>
              <a:gd name="T24" fmla="*/ 0 w 10"/>
              <a:gd name="T25" fmla="*/ 2858 h 10"/>
              <a:gd name="T26" fmla="*/ 0 w 10"/>
              <a:gd name="T27" fmla="*/ 0 h 10"/>
              <a:gd name="T28" fmla="*/ 318 w 10"/>
              <a:gd name="T29" fmla="*/ 0 h 10"/>
              <a:gd name="T30" fmla="*/ 318 w 10"/>
              <a:gd name="T31" fmla="*/ 953 h 10"/>
              <a:gd name="T32" fmla="*/ 1270 w 10"/>
              <a:gd name="T33" fmla="*/ 953 h 10"/>
              <a:gd name="T34" fmla="*/ 2223 w 10"/>
              <a:gd name="T35" fmla="*/ 953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" h="10">
                <a:moveTo>
                  <a:pt x="7" y="3"/>
                </a:moveTo>
                <a:lnTo>
                  <a:pt x="7" y="0"/>
                </a:lnTo>
                <a:cubicBezTo>
                  <a:pt x="9" y="0"/>
                  <a:pt x="9" y="0"/>
                  <a:pt x="9" y="3"/>
                </a:cubicBezTo>
                <a:lnTo>
                  <a:pt x="7" y="3"/>
                </a:lnTo>
                <a:lnTo>
                  <a:pt x="9" y="6"/>
                </a:lnTo>
                <a:lnTo>
                  <a:pt x="9" y="9"/>
                </a:lnTo>
                <a:lnTo>
                  <a:pt x="7" y="9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lnTo>
                  <a:pt x="1" y="6"/>
                </a:lnTo>
                <a:lnTo>
                  <a:pt x="1" y="9"/>
                </a:lnTo>
                <a:lnTo>
                  <a:pt x="0" y="9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lnTo>
                  <a:pt x="4" y="3"/>
                </a:lnTo>
                <a:lnTo>
                  <a:pt x="7" y="3"/>
                </a:lnTo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4" name="Freeform 3780">
            <a:extLst>
              <a:ext uri="{FF2B5EF4-FFF2-40B4-BE49-F238E27FC236}">
                <a16:creationId xmlns:a16="http://schemas.microsoft.com/office/drawing/2014/main" id="{87A62824-0C5C-6F48-B7FB-368B55D76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8363" y="3729038"/>
            <a:ext cx="4762" cy="6350"/>
          </a:xfrm>
          <a:custGeom>
            <a:avLst/>
            <a:gdLst>
              <a:gd name="T0" fmla="*/ 1361 w 14"/>
              <a:gd name="T1" fmla="*/ 3572 h 16"/>
              <a:gd name="T2" fmla="*/ 2721 w 14"/>
              <a:gd name="T3" fmla="*/ 4763 h 16"/>
              <a:gd name="T4" fmla="*/ 4082 w 14"/>
              <a:gd name="T5" fmla="*/ 3572 h 16"/>
              <a:gd name="T6" fmla="*/ 4082 w 14"/>
              <a:gd name="T7" fmla="*/ 2381 h 16"/>
              <a:gd name="T8" fmla="*/ 3061 w 14"/>
              <a:gd name="T9" fmla="*/ 1191 h 16"/>
              <a:gd name="T10" fmla="*/ 2381 w 14"/>
              <a:gd name="T11" fmla="*/ 1191 h 16"/>
              <a:gd name="T12" fmla="*/ 1361 w 14"/>
              <a:gd name="T13" fmla="*/ 1191 h 16"/>
              <a:gd name="T14" fmla="*/ 680 w 14"/>
              <a:gd name="T15" fmla="*/ 2381 h 16"/>
              <a:gd name="T16" fmla="*/ 1361 w 14"/>
              <a:gd name="T17" fmla="*/ 3572 h 16"/>
              <a:gd name="T18" fmla="*/ 680 w 14"/>
              <a:gd name="T19" fmla="*/ 1191 h 16"/>
              <a:gd name="T20" fmla="*/ 2041 w 14"/>
              <a:gd name="T21" fmla="*/ 0 h 16"/>
              <a:gd name="T22" fmla="*/ 4082 w 14"/>
              <a:gd name="T23" fmla="*/ 1191 h 16"/>
              <a:gd name="T24" fmla="*/ 4422 w 14"/>
              <a:gd name="T25" fmla="*/ 2381 h 16"/>
              <a:gd name="T26" fmla="*/ 4082 w 14"/>
              <a:gd name="T27" fmla="*/ 4763 h 16"/>
              <a:gd name="T28" fmla="*/ 2721 w 14"/>
              <a:gd name="T29" fmla="*/ 4763 h 16"/>
              <a:gd name="T30" fmla="*/ 680 w 14"/>
              <a:gd name="T31" fmla="*/ 4763 h 16"/>
              <a:gd name="T32" fmla="*/ 0 w 14"/>
              <a:gd name="T33" fmla="*/ 2381 h 16"/>
              <a:gd name="T34" fmla="*/ 680 w 14"/>
              <a:gd name="T35" fmla="*/ 1191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" h="16">
                <a:moveTo>
                  <a:pt x="4" y="9"/>
                </a:moveTo>
                <a:cubicBezTo>
                  <a:pt x="4" y="12"/>
                  <a:pt x="6" y="12"/>
                  <a:pt x="8" y="12"/>
                </a:cubicBezTo>
                <a:cubicBezTo>
                  <a:pt x="9" y="12"/>
                  <a:pt x="10" y="12"/>
                  <a:pt x="12" y="9"/>
                </a:cubicBezTo>
                <a:cubicBezTo>
                  <a:pt x="12" y="9"/>
                  <a:pt x="12" y="9"/>
                  <a:pt x="12" y="6"/>
                </a:cubicBezTo>
                <a:cubicBezTo>
                  <a:pt x="12" y="6"/>
                  <a:pt x="11" y="6"/>
                  <a:pt x="9" y="3"/>
                </a:cubicBezTo>
                <a:cubicBezTo>
                  <a:pt x="9" y="3"/>
                  <a:pt x="8" y="3"/>
                  <a:pt x="7" y="3"/>
                </a:cubicBezTo>
                <a:lnTo>
                  <a:pt x="4" y="3"/>
                </a:lnTo>
                <a:cubicBezTo>
                  <a:pt x="4" y="6"/>
                  <a:pt x="2" y="6"/>
                  <a:pt x="2" y="6"/>
                </a:cubicBezTo>
                <a:cubicBezTo>
                  <a:pt x="2" y="9"/>
                  <a:pt x="4" y="9"/>
                  <a:pt x="4" y="9"/>
                </a:cubicBezTo>
                <a:close/>
                <a:moveTo>
                  <a:pt x="2" y="3"/>
                </a:moveTo>
                <a:cubicBezTo>
                  <a:pt x="4" y="3"/>
                  <a:pt x="4" y="0"/>
                  <a:pt x="6" y="0"/>
                </a:cubicBezTo>
                <a:cubicBezTo>
                  <a:pt x="8" y="0"/>
                  <a:pt x="12" y="3"/>
                  <a:pt x="12" y="3"/>
                </a:cubicBezTo>
                <a:lnTo>
                  <a:pt x="13" y="6"/>
                </a:lnTo>
                <a:cubicBezTo>
                  <a:pt x="13" y="9"/>
                  <a:pt x="13" y="9"/>
                  <a:pt x="12" y="12"/>
                </a:cubicBezTo>
                <a:cubicBezTo>
                  <a:pt x="11" y="12"/>
                  <a:pt x="9" y="12"/>
                  <a:pt x="8" y="12"/>
                </a:cubicBezTo>
                <a:cubicBezTo>
                  <a:pt x="6" y="15"/>
                  <a:pt x="4" y="12"/>
                  <a:pt x="2" y="12"/>
                </a:cubicBezTo>
                <a:cubicBezTo>
                  <a:pt x="2" y="9"/>
                  <a:pt x="1" y="9"/>
                  <a:pt x="0" y="6"/>
                </a:cubicBezTo>
                <a:cubicBezTo>
                  <a:pt x="0" y="6"/>
                  <a:pt x="1" y="6"/>
                  <a:pt x="2" y="3"/>
                </a:cubicBezTo>
                <a:close/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5" name="Freeform 3781">
            <a:extLst>
              <a:ext uri="{FF2B5EF4-FFF2-40B4-BE49-F238E27FC236}">
                <a16:creationId xmlns:a16="http://schemas.microsoft.com/office/drawing/2014/main" id="{4296CA22-B8DD-2048-B357-F3397CB53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5825" y="3722688"/>
            <a:ext cx="4763" cy="6350"/>
          </a:xfrm>
          <a:custGeom>
            <a:avLst/>
            <a:gdLst>
              <a:gd name="T0" fmla="*/ 1985 w 12"/>
              <a:gd name="T1" fmla="*/ 0 h 16"/>
              <a:gd name="T2" fmla="*/ 3175 w 12"/>
              <a:gd name="T3" fmla="*/ 0 h 16"/>
              <a:gd name="T4" fmla="*/ 3969 w 12"/>
              <a:gd name="T5" fmla="*/ 1191 h 16"/>
              <a:gd name="T6" fmla="*/ 3175 w 12"/>
              <a:gd name="T7" fmla="*/ 1191 h 16"/>
              <a:gd name="T8" fmla="*/ 3175 w 12"/>
              <a:gd name="T9" fmla="*/ 1191 h 16"/>
              <a:gd name="T10" fmla="*/ 1985 w 12"/>
              <a:gd name="T11" fmla="*/ 1191 h 16"/>
              <a:gd name="T12" fmla="*/ 794 w 12"/>
              <a:gd name="T13" fmla="*/ 1191 h 16"/>
              <a:gd name="T14" fmla="*/ 794 w 12"/>
              <a:gd name="T15" fmla="*/ 3572 h 16"/>
              <a:gd name="T16" fmla="*/ 1191 w 12"/>
              <a:gd name="T17" fmla="*/ 3572 h 16"/>
              <a:gd name="T18" fmla="*/ 2382 w 12"/>
              <a:gd name="T19" fmla="*/ 3572 h 16"/>
              <a:gd name="T20" fmla="*/ 3175 w 12"/>
              <a:gd name="T21" fmla="*/ 3572 h 16"/>
              <a:gd name="T22" fmla="*/ 3572 w 12"/>
              <a:gd name="T23" fmla="*/ 2381 h 16"/>
              <a:gd name="T24" fmla="*/ 2382 w 12"/>
              <a:gd name="T25" fmla="*/ 3572 h 16"/>
              <a:gd name="T26" fmla="*/ 1985 w 12"/>
              <a:gd name="T27" fmla="*/ 2381 h 16"/>
              <a:gd name="T28" fmla="*/ 4366 w 12"/>
              <a:gd name="T29" fmla="*/ 2381 h 16"/>
              <a:gd name="T30" fmla="*/ 4366 w 12"/>
              <a:gd name="T31" fmla="*/ 4763 h 16"/>
              <a:gd name="T32" fmla="*/ 4366 w 12"/>
              <a:gd name="T33" fmla="*/ 4763 h 16"/>
              <a:gd name="T34" fmla="*/ 3969 w 12"/>
              <a:gd name="T35" fmla="*/ 3572 h 16"/>
              <a:gd name="T36" fmla="*/ 3175 w 12"/>
              <a:gd name="T37" fmla="*/ 4763 h 16"/>
              <a:gd name="T38" fmla="*/ 2382 w 12"/>
              <a:gd name="T39" fmla="*/ 5953 h 16"/>
              <a:gd name="T40" fmla="*/ 1191 w 12"/>
              <a:gd name="T41" fmla="*/ 4763 h 16"/>
              <a:gd name="T42" fmla="*/ 397 w 12"/>
              <a:gd name="T43" fmla="*/ 3572 h 16"/>
              <a:gd name="T44" fmla="*/ 0 w 12"/>
              <a:gd name="T45" fmla="*/ 1191 h 16"/>
              <a:gd name="T46" fmla="*/ 1985 w 12"/>
              <a:gd name="T47" fmla="*/ 0 h 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16">
                <a:moveTo>
                  <a:pt x="5" y="0"/>
                </a:moveTo>
                <a:cubicBezTo>
                  <a:pt x="5" y="0"/>
                  <a:pt x="7" y="0"/>
                  <a:pt x="8" y="0"/>
                </a:cubicBezTo>
                <a:lnTo>
                  <a:pt x="10" y="3"/>
                </a:lnTo>
                <a:lnTo>
                  <a:pt x="8" y="3"/>
                </a:lnTo>
                <a:cubicBezTo>
                  <a:pt x="7" y="3"/>
                  <a:pt x="5" y="3"/>
                  <a:pt x="5" y="3"/>
                </a:cubicBezTo>
                <a:cubicBezTo>
                  <a:pt x="4" y="3"/>
                  <a:pt x="3" y="3"/>
                  <a:pt x="2" y="3"/>
                </a:cubicBezTo>
                <a:cubicBezTo>
                  <a:pt x="2" y="3"/>
                  <a:pt x="2" y="6"/>
                  <a:pt x="2" y="9"/>
                </a:cubicBezTo>
                <a:lnTo>
                  <a:pt x="3" y="9"/>
                </a:lnTo>
                <a:cubicBezTo>
                  <a:pt x="3" y="9"/>
                  <a:pt x="5" y="12"/>
                  <a:pt x="6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9" y="9"/>
                  <a:pt x="9" y="6"/>
                </a:cubicBezTo>
                <a:lnTo>
                  <a:pt x="6" y="9"/>
                </a:lnTo>
                <a:lnTo>
                  <a:pt x="5" y="6"/>
                </a:lnTo>
                <a:lnTo>
                  <a:pt x="11" y="6"/>
                </a:lnTo>
                <a:lnTo>
                  <a:pt x="11" y="12"/>
                </a:lnTo>
                <a:lnTo>
                  <a:pt x="10" y="9"/>
                </a:lnTo>
                <a:cubicBezTo>
                  <a:pt x="10" y="9"/>
                  <a:pt x="9" y="9"/>
                  <a:pt x="8" y="12"/>
                </a:cubicBezTo>
                <a:cubicBezTo>
                  <a:pt x="8" y="12"/>
                  <a:pt x="8" y="15"/>
                  <a:pt x="6" y="15"/>
                </a:cubicBezTo>
                <a:cubicBezTo>
                  <a:pt x="5" y="15"/>
                  <a:pt x="3" y="15"/>
                  <a:pt x="3" y="12"/>
                </a:cubicBezTo>
                <a:cubicBezTo>
                  <a:pt x="2" y="9"/>
                  <a:pt x="1" y="9"/>
                  <a:pt x="1" y="9"/>
                </a:cubicBezTo>
                <a:cubicBezTo>
                  <a:pt x="0" y="6"/>
                  <a:pt x="0" y="3"/>
                  <a:pt x="0" y="3"/>
                </a:cubicBezTo>
                <a:cubicBezTo>
                  <a:pt x="2" y="0"/>
                  <a:pt x="3" y="0"/>
                  <a:pt x="5" y="0"/>
                </a:cubicBezTo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6" name="Freeform 3782">
            <a:extLst>
              <a:ext uri="{FF2B5EF4-FFF2-40B4-BE49-F238E27FC236}">
                <a16:creationId xmlns:a16="http://schemas.microsoft.com/office/drawing/2014/main" id="{07563C7F-6E0A-BC4B-84BF-F8430B598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3722688"/>
            <a:ext cx="4763" cy="4762"/>
          </a:xfrm>
          <a:custGeom>
            <a:avLst/>
            <a:gdLst>
              <a:gd name="T0" fmla="*/ 733 w 13"/>
              <a:gd name="T1" fmla="*/ 1099 h 13"/>
              <a:gd name="T2" fmla="*/ 1099 w 13"/>
              <a:gd name="T3" fmla="*/ 2198 h 13"/>
              <a:gd name="T4" fmla="*/ 1099 w 13"/>
              <a:gd name="T5" fmla="*/ 2198 h 13"/>
              <a:gd name="T6" fmla="*/ 2198 w 13"/>
              <a:gd name="T7" fmla="*/ 4396 h 13"/>
              <a:gd name="T8" fmla="*/ 1099 w 13"/>
              <a:gd name="T9" fmla="*/ 4396 h 13"/>
              <a:gd name="T10" fmla="*/ 0 w 13"/>
              <a:gd name="T11" fmla="*/ 1099 h 13"/>
              <a:gd name="T12" fmla="*/ 1832 w 13"/>
              <a:gd name="T13" fmla="*/ 0 h 13"/>
              <a:gd name="T14" fmla="*/ 2565 w 13"/>
              <a:gd name="T15" fmla="*/ 0 h 13"/>
              <a:gd name="T16" fmla="*/ 2565 w 13"/>
              <a:gd name="T17" fmla="*/ 0 h 13"/>
              <a:gd name="T18" fmla="*/ 2565 w 13"/>
              <a:gd name="T19" fmla="*/ 0 h 13"/>
              <a:gd name="T20" fmla="*/ 2565 w 13"/>
              <a:gd name="T21" fmla="*/ 0 h 13"/>
              <a:gd name="T22" fmla="*/ 2565 w 13"/>
              <a:gd name="T23" fmla="*/ 0 h 13"/>
              <a:gd name="T24" fmla="*/ 2198 w 13"/>
              <a:gd name="T25" fmla="*/ 1099 h 13"/>
              <a:gd name="T26" fmla="*/ 733 w 13"/>
              <a:gd name="T27" fmla="*/ 1099 h 13"/>
              <a:gd name="T28" fmla="*/ 2931 w 13"/>
              <a:gd name="T29" fmla="*/ 1099 h 13"/>
              <a:gd name="T30" fmla="*/ 2565 w 13"/>
              <a:gd name="T31" fmla="*/ 0 h 13"/>
              <a:gd name="T32" fmla="*/ 3664 w 13"/>
              <a:gd name="T33" fmla="*/ 1099 h 13"/>
              <a:gd name="T34" fmla="*/ 3664 w 13"/>
              <a:gd name="T35" fmla="*/ 2198 h 13"/>
              <a:gd name="T36" fmla="*/ 2931 w 13"/>
              <a:gd name="T37" fmla="*/ 2198 h 13"/>
              <a:gd name="T38" fmla="*/ 2565 w 13"/>
              <a:gd name="T39" fmla="*/ 2198 h 13"/>
              <a:gd name="T40" fmla="*/ 2931 w 13"/>
              <a:gd name="T41" fmla="*/ 1099 h 13"/>
              <a:gd name="T42" fmla="*/ 3664 w 13"/>
              <a:gd name="T43" fmla="*/ 3297 h 13"/>
              <a:gd name="T44" fmla="*/ 3664 w 13"/>
              <a:gd name="T45" fmla="*/ 2198 h 13"/>
              <a:gd name="T46" fmla="*/ 3664 w 13"/>
              <a:gd name="T47" fmla="*/ 2198 h 13"/>
              <a:gd name="T48" fmla="*/ 4030 w 13"/>
              <a:gd name="T49" fmla="*/ 2198 h 13"/>
              <a:gd name="T50" fmla="*/ 4397 w 13"/>
              <a:gd name="T51" fmla="*/ 3297 h 13"/>
              <a:gd name="T52" fmla="*/ 4030 w 13"/>
              <a:gd name="T53" fmla="*/ 3297 h 13"/>
              <a:gd name="T54" fmla="*/ 3664 w 13"/>
              <a:gd name="T55" fmla="*/ 3297 h 1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" h="13">
                <a:moveTo>
                  <a:pt x="2" y="3"/>
                </a:moveTo>
                <a:lnTo>
                  <a:pt x="3" y="6"/>
                </a:lnTo>
                <a:lnTo>
                  <a:pt x="6" y="12"/>
                </a:lnTo>
                <a:lnTo>
                  <a:pt x="3" y="12"/>
                </a:lnTo>
                <a:lnTo>
                  <a:pt x="0" y="3"/>
                </a:lnTo>
                <a:lnTo>
                  <a:pt x="5" y="0"/>
                </a:lnTo>
                <a:lnTo>
                  <a:pt x="7" y="0"/>
                </a:lnTo>
                <a:cubicBezTo>
                  <a:pt x="7" y="0"/>
                  <a:pt x="6" y="0"/>
                  <a:pt x="6" y="3"/>
                </a:cubicBezTo>
                <a:lnTo>
                  <a:pt x="2" y="3"/>
                </a:lnTo>
                <a:close/>
                <a:moveTo>
                  <a:pt x="8" y="3"/>
                </a:moveTo>
                <a:lnTo>
                  <a:pt x="7" y="0"/>
                </a:lnTo>
                <a:cubicBezTo>
                  <a:pt x="8" y="0"/>
                  <a:pt x="10" y="0"/>
                  <a:pt x="10" y="3"/>
                </a:cubicBezTo>
                <a:lnTo>
                  <a:pt x="10" y="6"/>
                </a:lnTo>
                <a:lnTo>
                  <a:pt x="8" y="6"/>
                </a:lnTo>
                <a:lnTo>
                  <a:pt x="7" y="6"/>
                </a:lnTo>
                <a:cubicBezTo>
                  <a:pt x="7" y="6"/>
                  <a:pt x="7" y="3"/>
                  <a:pt x="8" y="3"/>
                </a:cubicBezTo>
                <a:close/>
                <a:moveTo>
                  <a:pt x="10" y="9"/>
                </a:moveTo>
                <a:lnTo>
                  <a:pt x="10" y="6"/>
                </a:lnTo>
                <a:lnTo>
                  <a:pt x="11" y="6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close/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7" name="Freeform 3783">
            <a:extLst>
              <a:ext uri="{FF2B5EF4-FFF2-40B4-BE49-F238E27FC236}">
                <a16:creationId xmlns:a16="http://schemas.microsoft.com/office/drawing/2014/main" id="{017D9734-6500-7C4E-AA49-75B1D61FA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5350" y="3719513"/>
            <a:ext cx="6350" cy="4762"/>
          </a:xfrm>
          <a:custGeom>
            <a:avLst/>
            <a:gdLst>
              <a:gd name="T0" fmla="*/ 2778 w 16"/>
              <a:gd name="T1" fmla="*/ 4396 h 13"/>
              <a:gd name="T2" fmla="*/ 1588 w 16"/>
              <a:gd name="T3" fmla="*/ 3297 h 13"/>
              <a:gd name="T4" fmla="*/ 3175 w 16"/>
              <a:gd name="T5" fmla="*/ 3297 h 13"/>
              <a:gd name="T6" fmla="*/ 5953 w 16"/>
              <a:gd name="T7" fmla="*/ 2198 h 13"/>
              <a:gd name="T8" fmla="*/ 5953 w 16"/>
              <a:gd name="T9" fmla="*/ 3297 h 13"/>
              <a:gd name="T10" fmla="*/ 2778 w 16"/>
              <a:gd name="T11" fmla="*/ 4396 h 13"/>
              <a:gd name="T12" fmla="*/ 0 w 16"/>
              <a:gd name="T13" fmla="*/ 1099 h 13"/>
              <a:gd name="T14" fmla="*/ 3175 w 16"/>
              <a:gd name="T15" fmla="*/ 0 h 13"/>
              <a:gd name="T16" fmla="*/ 794 w 16"/>
              <a:gd name="T17" fmla="*/ 1099 h 13"/>
              <a:gd name="T18" fmla="*/ 1588 w 16"/>
              <a:gd name="T19" fmla="*/ 2198 h 13"/>
              <a:gd name="T20" fmla="*/ 3969 w 16"/>
              <a:gd name="T21" fmla="*/ 1099 h 13"/>
              <a:gd name="T22" fmla="*/ 1588 w 16"/>
              <a:gd name="T23" fmla="*/ 2930 h 13"/>
              <a:gd name="T24" fmla="*/ 0 w 16"/>
              <a:gd name="T25" fmla="*/ 1099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3">
                <a:moveTo>
                  <a:pt x="7" y="12"/>
                </a:moveTo>
                <a:lnTo>
                  <a:pt x="4" y="9"/>
                </a:lnTo>
                <a:lnTo>
                  <a:pt x="8" y="9"/>
                </a:lnTo>
                <a:lnTo>
                  <a:pt x="15" y="6"/>
                </a:lnTo>
                <a:lnTo>
                  <a:pt x="15" y="9"/>
                </a:lnTo>
                <a:lnTo>
                  <a:pt x="7" y="12"/>
                </a:lnTo>
                <a:close/>
                <a:moveTo>
                  <a:pt x="0" y="3"/>
                </a:moveTo>
                <a:lnTo>
                  <a:pt x="8" y="0"/>
                </a:lnTo>
                <a:lnTo>
                  <a:pt x="2" y="3"/>
                </a:lnTo>
                <a:lnTo>
                  <a:pt x="4" y="6"/>
                </a:lnTo>
                <a:lnTo>
                  <a:pt x="10" y="3"/>
                </a:lnTo>
                <a:lnTo>
                  <a:pt x="4" y="8"/>
                </a:lnTo>
                <a:lnTo>
                  <a:pt x="0" y="3"/>
                </a:lnTo>
                <a:close/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8" name="Freeform 3784">
            <a:extLst>
              <a:ext uri="{FF2B5EF4-FFF2-40B4-BE49-F238E27FC236}">
                <a16:creationId xmlns:a16="http://schemas.microsoft.com/office/drawing/2014/main" id="{7C1CE4F8-4AB8-F94E-BCE0-7C388BA3D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0113" y="3716338"/>
            <a:ext cx="4762" cy="4762"/>
          </a:xfrm>
          <a:custGeom>
            <a:avLst/>
            <a:gdLst>
              <a:gd name="T0" fmla="*/ 952 w 15"/>
              <a:gd name="T1" fmla="*/ 2198 h 13"/>
              <a:gd name="T2" fmla="*/ 3175 w 15"/>
              <a:gd name="T3" fmla="*/ 4396 h 13"/>
              <a:gd name="T4" fmla="*/ 3175 w 15"/>
              <a:gd name="T5" fmla="*/ 4396 h 13"/>
              <a:gd name="T6" fmla="*/ 0 w 15"/>
              <a:gd name="T7" fmla="*/ 2198 h 13"/>
              <a:gd name="T8" fmla="*/ 1587 w 15"/>
              <a:gd name="T9" fmla="*/ 1099 h 13"/>
              <a:gd name="T10" fmla="*/ 952 w 15"/>
              <a:gd name="T11" fmla="*/ 2198 h 13"/>
              <a:gd name="T12" fmla="*/ 2222 w 15"/>
              <a:gd name="T13" fmla="*/ 1099 h 13"/>
              <a:gd name="T14" fmla="*/ 1587 w 15"/>
              <a:gd name="T15" fmla="*/ 1099 h 13"/>
              <a:gd name="T16" fmla="*/ 2540 w 15"/>
              <a:gd name="T17" fmla="*/ 0 h 13"/>
              <a:gd name="T18" fmla="*/ 3810 w 15"/>
              <a:gd name="T19" fmla="*/ 1099 h 13"/>
              <a:gd name="T20" fmla="*/ 4445 w 15"/>
              <a:gd name="T21" fmla="*/ 2198 h 13"/>
              <a:gd name="T22" fmla="*/ 4127 w 15"/>
              <a:gd name="T23" fmla="*/ 3297 h 13"/>
              <a:gd name="T24" fmla="*/ 3492 w 15"/>
              <a:gd name="T25" fmla="*/ 4029 h 13"/>
              <a:gd name="T26" fmla="*/ 3810 w 15"/>
              <a:gd name="T27" fmla="*/ 3297 h 13"/>
              <a:gd name="T28" fmla="*/ 4127 w 15"/>
              <a:gd name="T29" fmla="*/ 3297 h 13"/>
              <a:gd name="T30" fmla="*/ 4127 w 15"/>
              <a:gd name="T31" fmla="*/ 2198 h 13"/>
              <a:gd name="T32" fmla="*/ 3810 w 15"/>
              <a:gd name="T33" fmla="*/ 1099 h 13"/>
              <a:gd name="T34" fmla="*/ 3492 w 15"/>
              <a:gd name="T35" fmla="*/ 1099 h 13"/>
              <a:gd name="T36" fmla="*/ 2222 w 15"/>
              <a:gd name="T37" fmla="*/ 1099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" h="13">
                <a:moveTo>
                  <a:pt x="3" y="6"/>
                </a:moveTo>
                <a:lnTo>
                  <a:pt x="10" y="12"/>
                </a:lnTo>
                <a:lnTo>
                  <a:pt x="0" y="6"/>
                </a:lnTo>
                <a:lnTo>
                  <a:pt x="5" y="3"/>
                </a:lnTo>
                <a:lnTo>
                  <a:pt x="3" y="6"/>
                </a:lnTo>
                <a:close/>
                <a:moveTo>
                  <a:pt x="7" y="3"/>
                </a:moveTo>
                <a:lnTo>
                  <a:pt x="5" y="3"/>
                </a:lnTo>
                <a:cubicBezTo>
                  <a:pt x="5" y="0"/>
                  <a:pt x="8" y="0"/>
                  <a:pt x="8" y="0"/>
                </a:cubicBezTo>
                <a:cubicBezTo>
                  <a:pt x="10" y="0"/>
                  <a:pt x="10" y="0"/>
                  <a:pt x="12" y="3"/>
                </a:cubicBezTo>
                <a:cubicBezTo>
                  <a:pt x="13" y="3"/>
                  <a:pt x="13" y="3"/>
                  <a:pt x="14" y="6"/>
                </a:cubicBezTo>
                <a:lnTo>
                  <a:pt x="13" y="9"/>
                </a:lnTo>
                <a:lnTo>
                  <a:pt x="11" y="11"/>
                </a:lnTo>
                <a:lnTo>
                  <a:pt x="12" y="9"/>
                </a:lnTo>
                <a:lnTo>
                  <a:pt x="13" y="9"/>
                </a:lnTo>
                <a:lnTo>
                  <a:pt x="13" y="6"/>
                </a:lnTo>
                <a:cubicBezTo>
                  <a:pt x="13" y="6"/>
                  <a:pt x="13" y="6"/>
                  <a:pt x="12" y="3"/>
                </a:cubicBezTo>
                <a:lnTo>
                  <a:pt x="11" y="3"/>
                </a:lnTo>
                <a:lnTo>
                  <a:pt x="7" y="3"/>
                </a:lnTo>
                <a:close/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9" name="Freeform 3785">
            <a:extLst>
              <a:ext uri="{FF2B5EF4-FFF2-40B4-BE49-F238E27FC236}">
                <a16:creationId xmlns:a16="http://schemas.microsoft.com/office/drawing/2014/main" id="{1AFBCD9A-CB16-BB4F-8A6E-CBDCC3604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3288" y="3714750"/>
            <a:ext cx="4762" cy="3175"/>
          </a:xfrm>
          <a:custGeom>
            <a:avLst/>
            <a:gdLst>
              <a:gd name="T0" fmla="*/ 3572 w 12"/>
              <a:gd name="T1" fmla="*/ 2721 h 7"/>
              <a:gd name="T2" fmla="*/ 0 w 12"/>
              <a:gd name="T3" fmla="*/ 0 h 7"/>
              <a:gd name="T4" fmla="*/ 0 w 12"/>
              <a:gd name="T5" fmla="*/ 0 h 7"/>
              <a:gd name="T6" fmla="*/ 4365 w 12"/>
              <a:gd name="T7" fmla="*/ 2721 h 7"/>
              <a:gd name="T8" fmla="*/ 3572 w 12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7">
                <a:moveTo>
                  <a:pt x="9" y="6"/>
                </a:moveTo>
                <a:lnTo>
                  <a:pt x="0" y="0"/>
                </a:lnTo>
                <a:lnTo>
                  <a:pt x="11" y="6"/>
                </a:lnTo>
                <a:lnTo>
                  <a:pt x="9" y="6"/>
                </a:lnTo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0" name="Freeform 3786">
            <a:extLst>
              <a:ext uri="{FF2B5EF4-FFF2-40B4-BE49-F238E27FC236}">
                <a16:creationId xmlns:a16="http://schemas.microsoft.com/office/drawing/2014/main" id="{C50098E3-C14D-1E45-AD23-7F296749C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3288" y="3709988"/>
            <a:ext cx="4762" cy="4762"/>
          </a:xfrm>
          <a:custGeom>
            <a:avLst/>
            <a:gdLst>
              <a:gd name="T0" fmla="*/ 3492 w 15"/>
              <a:gd name="T1" fmla="*/ 4422 h 14"/>
              <a:gd name="T2" fmla="*/ 0 w 15"/>
              <a:gd name="T3" fmla="*/ 3401 h 14"/>
              <a:gd name="T4" fmla="*/ 952 w 15"/>
              <a:gd name="T5" fmla="*/ 0 h 14"/>
              <a:gd name="T6" fmla="*/ 1587 w 15"/>
              <a:gd name="T7" fmla="*/ 0 h 14"/>
              <a:gd name="T8" fmla="*/ 635 w 15"/>
              <a:gd name="T9" fmla="*/ 3401 h 14"/>
              <a:gd name="T10" fmla="*/ 1587 w 15"/>
              <a:gd name="T11" fmla="*/ 3401 h 14"/>
              <a:gd name="T12" fmla="*/ 2540 w 15"/>
              <a:gd name="T13" fmla="*/ 1020 h 14"/>
              <a:gd name="T14" fmla="*/ 3175 w 15"/>
              <a:gd name="T15" fmla="*/ 1020 h 14"/>
              <a:gd name="T16" fmla="*/ 1905 w 15"/>
              <a:gd name="T17" fmla="*/ 3401 h 14"/>
              <a:gd name="T18" fmla="*/ 3175 w 15"/>
              <a:gd name="T19" fmla="*/ 3401 h 14"/>
              <a:gd name="T20" fmla="*/ 4127 w 15"/>
              <a:gd name="T21" fmla="*/ 2381 h 14"/>
              <a:gd name="T22" fmla="*/ 4445 w 15"/>
              <a:gd name="T23" fmla="*/ 2381 h 14"/>
              <a:gd name="T24" fmla="*/ 3492 w 15"/>
              <a:gd name="T25" fmla="*/ 4422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4">
                <a:moveTo>
                  <a:pt x="11" y="13"/>
                </a:moveTo>
                <a:lnTo>
                  <a:pt x="0" y="10"/>
                </a:lnTo>
                <a:lnTo>
                  <a:pt x="3" y="0"/>
                </a:lnTo>
                <a:lnTo>
                  <a:pt x="5" y="0"/>
                </a:lnTo>
                <a:lnTo>
                  <a:pt x="2" y="10"/>
                </a:lnTo>
                <a:lnTo>
                  <a:pt x="5" y="10"/>
                </a:lnTo>
                <a:lnTo>
                  <a:pt x="8" y="3"/>
                </a:lnTo>
                <a:lnTo>
                  <a:pt x="10" y="3"/>
                </a:lnTo>
                <a:lnTo>
                  <a:pt x="6" y="10"/>
                </a:lnTo>
                <a:lnTo>
                  <a:pt x="10" y="10"/>
                </a:lnTo>
                <a:lnTo>
                  <a:pt x="13" y="7"/>
                </a:lnTo>
                <a:lnTo>
                  <a:pt x="14" y="7"/>
                </a:lnTo>
                <a:lnTo>
                  <a:pt x="11" y="13"/>
                </a:lnTo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1" name="Freeform 3787">
            <a:extLst>
              <a:ext uri="{FF2B5EF4-FFF2-40B4-BE49-F238E27FC236}">
                <a16:creationId xmlns:a16="http://schemas.microsoft.com/office/drawing/2014/main" id="{A3951A2B-0B2A-E842-B553-33D41C2DC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4875" y="3705225"/>
            <a:ext cx="4763" cy="4763"/>
          </a:xfrm>
          <a:custGeom>
            <a:avLst/>
            <a:gdLst>
              <a:gd name="T0" fmla="*/ 3810 w 15"/>
              <a:gd name="T1" fmla="*/ 4397 h 13"/>
              <a:gd name="T2" fmla="*/ 0 w 15"/>
              <a:gd name="T3" fmla="*/ 2198 h 13"/>
              <a:gd name="T4" fmla="*/ 318 w 15"/>
              <a:gd name="T5" fmla="*/ 2198 h 13"/>
              <a:gd name="T6" fmla="*/ 3493 w 15"/>
              <a:gd name="T7" fmla="*/ 1099 h 13"/>
              <a:gd name="T8" fmla="*/ 635 w 15"/>
              <a:gd name="T9" fmla="*/ 0 h 13"/>
              <a:gd name="T10" fmla="*/ 635 w 15"/>
              <a:gd name="T11" fmla="*/ 0 h 13"/>
              <a:gd name="T12" fmla="*/ 4445 w 15"/>
              <a:gd name="T13" fmla="*/ 1099 h 13"/>
              <a:gd name="T14" fmla="*/ 4128 w 15"/>
              <a:gd name="T15" fmla="*/ 1099 h 13"/>
              <a:gd name="T16" fmla="*/ 635 w 15"/>
              <a:gd name="T17" fmla="*/ 2198 h 13"/>
              <a:gd name="T18" fmla="*/ 3810 w 15"/>
              <a:gd name="T19" fmla="*/ 3664 h 13"/>
              <a:gd name="T20" fmla="*/ 3810 w 15"/>
              <a:gd name="T21" fmla="*/ 43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3">
                <a:moveTo>
                  <a:pt x="12" y="12"/>
                </a:moveTo>
                <a:lnTo>
                  <a:pt x="0" y="6"/>
                </a:lnTo>
                <a:lnTo>
                  <a:pt x="1" y="6"/>
                </a:lnTo>
                <a:lnTo>
                  <a:pt x="11" y="3"/>
                </a:lnTo>
                <a:lnTo>
                  <a:pt x="2" y="0"/>
                </a:lnTo>
                <a:lnTo>
                  <a:pt x="14" y="3"/>
                </a:lnTo>
                <a:lnTo>
                  <a:pt x="13" y="3"/>
                </a:lnTo>
                <a:lnTo>
                  <a:pt x="2" y="6"/>
                </a:lnTo>
                <a:lnTo>
                  <a:pt x="12" y="10"/>
                </a:lnTo>
                <a:lnTo>
                  <a:pt x="12" y="12"/>
                </a:lnTo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2" name="Freeform 3788">
            <a:extLst>
              <a:ext uri="{FF2B5EF4-FFF2-40B4-BE49-F238E27FC236}">
                <a16:creationId xmlns:a16="http://schemas.microsoft.com/office/drawing/2014/main" id="{57ECBA75-B7FC-5747-BABC-7BE68A26E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6463" y="3702050"/>
            <a:ext cx="4762" cy="3175"/>
          </a:xfrm>
          <a:custGeom>
            <a:avLst/>
            <a:gdLst>
              <a:gd name="T0" fmla="*/ 3061 w 14"/>
              <a:gd name="T1" fmla="*/ 2858 h 10"/>
              <a:gd name="T2" fmla="*/ 3061 w 14"/>
              <a:gd name="T3" fmla="*/ 1905 h 10"/>
              <a:gd name="T4" fmla="*/ 3401 w 14"/>
              <a:gd name="T5" fmla="*/ 1905 h 10"/>
              <a:gd name="T6" fmla="*/ 4082 w 14"/>
              <a:gd name="T7" fmla="*/ 1905 h 10"/>
              <a:gd name="T8" fmla="*/ 4082 w 14"/>
              <a:gd name="T9" fmla="*/ 1905 h 10"/>
              <a:gd name="T10" fmla="*/ 3061 w 14"/>
              <a:gd name="T11" fmla="*/ 2858 h 10"/>
              <a:gd name="T12" fmla="*/ 4082 w 14"/>
              <a:gd name="T13" fmla="*/ 953 h 10"/>
              <a:gd name="T14" fmla="*/ 3401 w 14"/>
              <a:gd name="T15" fmla="*/ 0 h 10"/>
              <a:gd name="T16" fmla="*/ 4422 w 14"/>
              <a:gd name="T17" fmla="*/ 0 h 10"/>
              <a:gd name="T18" fmla="*/ 4422 w 14"/>
              <a:gd name="T19" fmla="*/ 1905 h 10"/>
              <a:gd name="T20" fmla="*/ 4082 w 14"/>
              <a:gd name="T21" fmla="*/ 1905 h 10"/>
              <a:gd name="T22" fmla="*/ 4082 w 14"/>
              <a:gd name="T23" fmla="*/ 953 h 10"/>
              <a:gd name="T24" fmla="*/ 2721 w 14"/>
              <a:gd name="T25" fmla="*/ 953 h 10"/>
              <a:gd name="T26" fmla="*/ 2721 w 14"/>
              <a:gd name="T27" fmla="*/ 1905 h 10"/>
              <a:gd name="T28" fmla="*/ 2381 w 14"/>
              <a:gd name="T29" fmla="*/ 1905 h 10"/>
              <a:gd name="T30" fmla="*/ 2041 w 14"/>
              <a:gd name="T31" fmla="*/ 1905 h 10"/>
              <a:gd name="T32" fmla="*/ 2381 w 14"/>
              <a:gd name="T33" fmla="*/ 953 h 10"/>
              <a:gd name="T34" fmla="*/ 2381 w 14"/>
              <a:gd name="T35" fmla="*/ 953 h 10"/>
              <a:gd name="T36" fmla="*/ 2381 w 14"/>
              <a:gd name="T37" fmla="*/ 0 h 10"/>
              <a:gd name="T38" fmla="*/ 3061 w 14"/>
              <a:gd name="T39" fmla="*/ 0 h 10"/>
              <a:gd name="T40" fmla="*/ 2721 w 14"/>
              <a:gd name="T41" fmla="*/ 953 h 10"/>
              <a:gd name="T42" fmla="*/ 680 w 14"/>
              <a:gd name="T43" fmla="*/ 1905 h 10"/>
              <a:gd name="T44" fmla="*/ 0 w 14"/>
              <a:gd name="T45" fmla="*/ 953 h 10"/>
              <a:gd name="T46" fmla="*/ 1020 w 14"/>
              <a:gd name="T47" fmla="*/ 0 h 10"/>
              <a:gd name="T48" fmla="*/ 1361 w 14"/>
              <a:gd name="T49" fmla="*/ 0 h 10"/>
              <a:gd name="T50" fmla="*/ 1020 w 14"/>
              <a:gd name="T51" fmla="*/ 953 h 10"/>
              <a:gd name="T52" fmla="*/ 1020 w 14"/>
              <a:gd name="T53" fmla="*/ 1905 h 10"/>
              <a:gd name="T54" fmla="*/ 680 w 14"/>
              <a:gd name="T55" fmla="*/ 1905 h 1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" h="10">
                <a:moveTo>
                  <a:pt x="9" y="9"/>
                </a:moveTo>
                <a:lnTo>
                  <a:pt x="9" y="6"/>
                </a:lnTo>
                <a:lnTo>
                  <a:pt x="10" y="6"/>
                </a:lnTo>
                <a:lnTo>
                  <a:pt x="12" y="6"/>
                </a:lnTo>
                <a:cubicBezTo>
                  <a:pt x="11" y="9"/>
                  <a:pt x="10" y="9"/>
                  <a:pt x="9" y="9"/>
                </a:cubicBezTo>
                <a:close/>
                <a:moveTo>
                  <a:pt x="12" y="3"/>
                </a:moveTo>
                <a:lnTo>
                  <a:pt x="10" y="0"/>
                </a:lnTo>
                <a:lnTo>
                  <a:pt x="13" y="0"/>
                </a:lnTo>
                <a:lnTo>
                  <a:pt x="13" y="6"/>
                </a:lnTo>
                <a:lnTo>
                  <a:pt x="12" y="6"/>
                </a:lnTo>
                <a:lnTo>
                  <a:pt x="12" y="3"/>
                </a:lnTo>
                <a:close/>
                <a:moveTo>
                  <a:pt x="8" y="3"/>
                </a:moveTo>
                <a:lnTo>
                  <a:pt x="8" y="6"/>
                </a:lnTo>
                <a:lnTo>
                  <a:pt x="7" y="6"/>
                </a:lnTo>
                <a:lnTo>
                  <a:pt x="6" y="6"/>
                </a:lnTo>
                <a:lnTo>
                  <a:pt x="7" y="3"/>
                </a:lnTo>
                <a:lnTo>
                  <a:pt x="7" y="0"/>
                </a:lnTo>
                <a:lnTo>
                  <a:pt x="9" y="0"/>
                </a:lnTo>
                <a:lnTo>
                  <a:pt x="8" y="3"/>
                </a:lnTo>
                <a:close/>
                <a:moveTo>
                  <a:pt x="2" y="6"/>
                </a:moveTo>
                <a:cubicBezTo>
                  <a:pt x="0" y="6"/>
                  <a:pt x="0" y="6"/>
                  <a:pt x="0" y="3"/>
                </a:cubicBezTo>
                <a:cubicBezTo>
                  <a:pt x="0" y="3"/>
                  <a:pt x="2" y="0"/>
                  <a:pt x="3" y="0"/>
                </a:cubicBezTo>
                <a:lnTo>
                  <a:pt x="4" y="0"/>
                </a:lnTo>
                <a:cubicBezTo>
                  <a:pt x="4" y="3"/>
                  <a:pt x="3" y="3"/>
                  <a:pt x="3" y="3"/>
                </a:cubicBezTo>
                <a:lnTo>
                  <a:pt x="3" y="6"/>
                </a:lnTo>
                <a:lnTo>
                  <a:pt x="2" y="6"/>
                </a:lnTo>
                <a:close/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3" name="Freeform 3789">
            <a:extLst>
              <a:ext uri="{FF2B5EF4-FFF2-40B4-BE49-F238E27FC236}">
                <a16:creationId xmlns:a16="http://schemas.microsoft.com/office/drawing/2014/main" id="{865711B2-B4DF-424C-9FC4-318758F79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3703638"/>
            <a:ext cx="4763" cy="3175"/>
          </a:xfrm>
          <a:custGeom>
            <a:avLst/>
            <a:gdLst>
              <a:gd name="T0" fmla="*/ 1099 w 13"/>
              <a:gd name="T1" fmla="*/ 0 h 10"/>
              <a:gd name="T2" fmla="*/ 1099 w 13"/>
              <a:gd name="T3" fmla="*/ 953 h 10"/>
              <a:gd name="T4" fmla="*/ 366 w 13"/>
              <a:gd name="T5" fmla="*/ 953 h 10"/>
              <a:gd name="T6" fmla="*/ 366 w 13"/>
              <a:gd name="T7" fmla="*/ 1905 h 10"/>
              <a:gd name="T8" fmla="*/ 366 w 13"/>
              <a:gd name="T9" fmla="*/ 2858 h 10"/>
              <a:gd name="T10" fmla="*/ 0 w 13"/>
              <a:gd name="T11" fmla="*/ 1905 h 10"/>
              <a:gd name="T12" fmla="*/ 0 w 13"/>
              <a:gd name="T13" fmla="*/ 953 h 10"/>
              <a:gd name="T14" fmla="*/ 1099 w 13"/>
              <a:gd name="T15" fmla="*/ 0 h 10"/>
              <a:gd name="T16" fmla="*/ 1832 w 13"/>
              <a:gd name="T17" fmla="*/ 1905 h 10"/>
              <a:gd name="T18" fmla="*/ 1832 w 13"/>
              <a:gd name="T19" fmla="*/ 953 h 10"/>
              <a:gd name="T20" fmla="*/ 2565 w 13"/>
              <a:gd name="T21" fmla="*/ 0 h 10"/>
              <a:gd name="T22" fmla="*/ 3664 w 13"/>
              <a:gd name="T23" fmla="*/ 0 h 10"/>
              <a:gd name="T24" fmla="*/ 4397 w 13"/>
              <a:gd name="T25" fmla="*/ 1905 h 10"/>
              <a:gd name="T26" fmla="*/ 4030 w 13"/>
              <a:gd name="T27" fmla="*/ 2858 h 10"/>
              <a:gd name="T28" fmla="*/ 3297 w 13"/>
              <a:gd name="T29" fmla="*/ 2858 h 10"/>
              <a:gd name="T30" fmla="*/ 3664 w 13"/>
              <a:gd name="T31" fmla="*/ 1905 h 10"/>
              <a:gd name="T32" fmla="*/ 3664 w 13"/>
              <a:gd name="T33" fmla="*/ 1905 h 10"/>
              <a:gd name="T34" fmla="*/ 3664 w 13"/>
              <a:gd name="T35" fmla="*/ 953 h 10"/>
              <a:gd name="T36" fmla="*/ 2931 w 13"/>
              <a:gd name="T37" fmla="*/ 953 h 10"/>
              <a:gd name="T38" fmla="*/ 2565 w 13"/>
              <a:gd name="T39" fmla="*/ 953 h 10"/>
              <a:gd name="T40" fmla="*/ 2565 w 13"/>
              <a:gd name="T41" fmla="*/ 1905 h 10"/>
              <a:gd name="T42" fmla="*/ 2565 w 13"/>
              <a:gd name="T43" fmla="*/ 2858 h 10"/>
              <a:gd name="T44" fmla="*/ 1832 w 13"/>
              <a:gd name="T45" fmla="*/ 2858 h 10"/>
              <a:gd name="T46" fmla="*/ 1832 w 13"/>
              <a:gd name="T47" fmla="*/ 1905 h 1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" h="10">
                <a:moveTo>
                  <a:pt x="3" y="0"/>
                </a:moveTo>
                <a:lnTo>
                  <a:pt x="3" y="3"/>
                </a:lnTo>
                <a:lnTo>
                  <a:pt x="1" y="3"/>
                </a:lnTo>
                <a:lnTo>
                  <a:pt x="1" y="6"/>
                </a:lnTo>
                <a:lnTo>
                  <a:pt x="1" y="9"/>
                </a:lnTo>
                <a:cubicBezTo>
                  <a:pt x="1" y="9"/>
                  <a:pt x="0" y="9"/>
                  <a:pt x="0" y="6"/>
                </a:cubicBezTo>
                <a:lnTo>
                  <a:pt x="0" y="3"/>
                </a:lnTo>
                <a:cubicBezTo>
                  <a:pt x="0" y="3"/>
                  <a:pt x="1" y="0"/>
                  <a:pt x="3" y="0"/>
                </a:cubicBezTo>
                <a:close/>
                <a:moveTo>
                  <a:pt x="5" y="6"/>
                </a:moveTo>
                <a:lnTo>
                  <a:pt x="5" y="3"/>
                </a:lnTo>
                <a:cubicBezTo>
                  <a:pt x="6" y="0"/>
                  <a:pt x="7" y="0"/>
                  <a:pt x="7" y="0"/>
                </a:cubicBezTo>
                <a:lnTo>
                  <a:pt x="10" y="0"/>
                </a:lnTo>
                <a:cubicBezTo>
                  <a:pt x="11" y="3"/>
                  <a:pt x="11" y="3"/>
                  <a:pt x="12" y="6"/>
                </a:cubicBezTo>
                <a:lnTo>
                  <a:pt x="11" y="9"/>
                </a:lnTo>
                <a:lnTo>
                  <a:pt x="9" y="9"/>
                </a:lnTo>
                <a:cubicBezTo>
                  <a:pt x="9" y="9"/>
                  <a:pt x="10" y="9"/>
                  <a:pt x="10" y="6"/>
                </a:cubicBezTo>
                <a:cubicBezTo>
                  <a:pt x="10" y="3"/>
                  <a:pt x="10" y="3"/>
                  <a:pt x="10" y="3"/>
                </a:cubicBezTo>
                <a:lnTo>
                  <a:pt x="8" y="3"/>
                </a:lnTo>
                <a:lnTo>
                  <a:pt x="7" y="3"/>
                </a:lnTo>
                <a:cubicBezTo>
                  <a:pt x="7" y="3"/>
                  <a:pt x="7" y="3"/>
                  <a:pt x="7" y="6"/>
                </a:cubicBezTo>
                <a:lnTo>
                  <a:pt x="7" y="9"/>
                </a:lnTo>
                <a:lnTo>
                  <a:pt x="5" y="9"/>
                </a:lnTo>
                <a:lnTo>
                  <a:pt x="5" y="6"/>
                </a:lnTo>
                <a:close/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4" name="Freeform 3790">
            <a:extLst>
              <a:ext uri="{FF2B5EF4-FFF2-40B4-BE49-F238E27FC236}">
                <a16:creationId xmlns:a16="http://schemas.microsoft.com/office/drawing/2014/main" id="{3E0C5AD1-AF00-CB41-92AE-F69817388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3913" y="3708400"/>
            <a:ext cx="4762" cy="6350"/>
          </a:xfrm>
          <a:custGeom>
            <a:avLst/>
            <a:gdLst>
              <a:gd name="T0" fmla="*/ 0 w 14"/>
              <a:gd name="T1" fmla="*/ 2241 h 17"/>
              <a:gd name="T2" fmla="*/ 3742 w 14"/>
              <a:gd name="T3" fmla="*/ 0 h 17"/>
              <a:gd name="T4" fmla="*/ 4422 w 14"/>
              <a:gd name="T5" fmla="*/ 3362 h 17"/>
              <a:gd name="T6" fmla="*/ 4082 w 14"/>
              <a:gd name="T7" fmla="*/ 3362 h 17"/>
              <a:gd name="T8" fmla="*/ 3401 w 14"/>
              <a:gd name="T9" fmla="*/ 1494 h 17"/>
              <a:gd name="T10" fmla="*/ 2381 w 14"/>
              <a:gd name="T11" fmla="*/ 2241 h 17"/>
              <a:gd name="T12" fmla="*/ 2721 w 14"/>
              <a:gd name="T13" fmla="*/ 4856 h 17"/>
              <a:gd name="T14" fmla="*/ 2381 w 14"/>
              <a:gd name="T15" fmla="*/ 4856 h 17"/>
              <a:gd name="T16" fmla="*/ 1701 w 14"/>
              <a:gd name="T17" fmla="*/ 2241 h 17"/>
              <a:gd name="T18" fmla="*/ 340 w 14"/>
              <a:gd name="T19" fmla="*/ 2241 h 17"/>
              <a:gd name="T20" fmla="*/ 1020 w 14"/>
              <a:gd name="T21" fmla="*/ 4856 h 17"/>
              <a:gd name="T22" fmla="*/ 680 w 14"/>
              <a:gd name="T23" fmla="*/ 5976 h 17"/>
              <a:gd name="T24" fmla="*/ 0 w 14"/>
              <a:gd name="T25" fmla="*/ 2241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7">
                <a:moveTo>
                  <a:pt x="0" y="6"/>
                </a:moveTo>
                <a:lnTo>
                  <a:pt x="11" y="0"/>
                </a:lnTo>
                <a:lnTo>
                  <a:pt x="13" y="9"/>
                </a:lnTo>
                <a:lnTo>
                  <a:pt x="12" y="9"/>
                </a:lnTo>
                <a:lnTo>
                  <a:pt x="10" y="4"/>
                </a:lnTo>
                <a:lnTo>
                  <a:pt x="7" y="6"/>
                </a:lnTo>
                <a:lnTo>
                  <a:pt x="8" y="13"/>
                </a:lnTo>
                <a:lnTo>
                  <a:pt x="7" y="13"/>
                </a:lnTo>
                <a:lnTo>
                  <a:pt x="5" y="6"/>
                </a:lnTo>
                <a:lnTo>
                  <a:pt x="1" y="6"/>
                </a:lnTo>
                <a:lnTo>
                  <a:pt x="3" y="13"/>
                </a:lnTo>
                <a:lnTo>
                  <a:pt x="2" y="16"/>
                </a:lnTo>
                <a:lnTo>
                  <a:pt x="0" y="6"/>
                </a:lnTo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" name="Freeform 3791">
            <a:extLst>
              <a:ext uri="{FF2B5EF4-FFF2-40B4-BE49-F238E27FC236}">
                <a16:creationId xmlns:a16="http://schemas.microsoft.com/office/drawing/2014/main" id="{41BFB693-432E-4347-B12D-0BC8664C3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5500" y="3713163"/>
            <a:ext cx="6350" cy="4762"/>
          </a:xfrm>
          <a:custGeom>
            <a:avLst/>
            <a:gdLst>
              <a:gd name="T0" fmla="*/ 0 w 17"/>
              <a:gd name="T1" fmla="*/ 1099 h 13"/>
              <a:gd name="T2" fmla="*/ 2241 w 17"/>
              <a:gd name="T3" fmla="*/ 366 h 13"/>
              <a:gd name="T4" fmla="*/ 374 w 17"/>
              <a:gd name="T5" fmla="*/ 2198 h 13"/>
              <a:gd name="T6" fmla="*/ 0 w 17"/>
              <a:gd name="T7" fmla="*/ 1099 h 13"/>
              <a:gd name="T8" fmla="*/ 3362 w 17"/>
              <a:gd name="T9" fmla="*/ 0 h 13"/>
              <a:gd name="T10" fmla="*/ 2241 w 17"/>
              <a:gd name="T11" fmla="*/ 366 h 13"/>
              <a:gd name="T12" fmla="*/ 2615 w 17"/>
              <a:gd name="T13" fmla="*/ 0 h 13"/>
              <a:gd name="T14" fmla="*/ 2988 w 17"/>
              <a:gd name="T15" fmla="*/ 0 h 13"/>
              <a:gd name="T16" fmla="*/ 3362 w 17"/>
              <a:gd name="T17" fmla="*/ 0 h 13"/>
              <a:gd name="T18" fmla="*/ 3362 w 17"/>
              <a:gd name="T19" fmla="*/ 0 h 13"/>
              <a:gd name="T20" fmla="*/ 3735 w 17"/>
              <a:gd name="T21" fmla="*/ 0 h 13"/>
              <a:gd name="T22" fmla="*/ 4482 w 17"/>
              <a:gd name="T23" fmla="*/ 0 h 13"/>
              <a:gd name="T24" fmla="*/ 1494 w 17"/>
              <a:gd name="T25" fmla="*/ 3297 h 13"/>
              <a:gd name="T26" fmla="*/ 5603 w 17"/>
              <a:gd name="T27" fmla="*/ 2198 h 13"/>
              <a:gd name="T28" fmla="*/ 5976 w 17"/>
              <a:gd name="T29" fmla="*/ 3297 h 13"/>
              <a:gd name="T30" fmla="*/ 2241 w 17"/>
              <a:gd name="T31" fmla="*/ 4396 h 13"/>
              <a:gd name="T32" fmla="*/ 1868 w 17"/>
              <a:gd name="T33" fmla="*/ 4396 h 13"/>
              <a:gd name="T34" fmla="*/ 4109 w 17"/>
              <a:gd name="T35" fmla="*/ 3297 h 13"/>
              <a:gd name="T36" fmla="*/ 1494 w 17"/>
              <a:gd name="T37" fmla="*/ 3297 h 13"/>
              <a:gd name="T38" fmla="*/ 1121 w 17"/>
              <a:gd name="T39" fmla="*/ 3297 h 13"/>
              <a:gd name="T40" fmla="*/ 1121 w 17"/>
              <a:gd name="T41" fmla="*/ 3297 h 13"/>
              <a:gd name="T42" fmla="*/ 3362 w 17"/>
              <a:gd name="T43" fmla="*/ 0 h 13"/>
              <a:gd name="T44" fmla="*/ 3735 w 17"/>
              <a:gd name="T45" fmla="*/ 0 h 1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" h="13">
                <a:moveTo>
                  <a:pt x="0" y="3"/>
                </a:moveTo>
                <a:lnTo>
                  <a:pt x="6" y="1"/>
                </a:lnTo>
                <a:lnTo>
                  <a:pt x="1" y="6"/>
                </a:lnTo>
                <a:lnTo>
                  <a:pt x="0" y="3"/>
                </a:lnTo>
                <a:close/>
                <a:moveTo>
                  <a:pt x="9" y="0"/>
                </a:moveTo>
                <a:lnTo>
                  <a:pt x="6" y="1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close/>
                <a:moveTo>
                  <a:pt x="10" y="0"/>
                </a:moveTo>
                <a:lnTo>
                  <a:pt x="12" y="0"/>
                </a:lnTo>
                <a:lnTo>
                  <a:pt x="4" y="9"/>
                </a:lnTo>
                <a:lnTo>
                  <a:pt x="15" y="6"/>
                </a:lnTo>
                <a:lnTo>
                  <a:pt x="16" y="9"/>
                </a:lnTo>
                <a:lnTo>
                  <a:pt x="6" y="12"/>
                </a:lnTo>
                <a:lnTo>
                  <a:pt x="5" y="12"/>
                </a:lnTo>
                <a:lnTo>
                  <a:pt x="11" y="9"/>
                </a:lnTo>
                <a:lnTo>
                  <a:pt x="4" y="9"/>
                </a:lnTo>
                <a:lnTo>
                  <a:pt x="3" y="9"/>
                </a:lnTo>
                <a:lnTo>
                  <a:pt x="9" y="0"/>
                </a:lnTo>
                <a:lnTo>
                  <a:pt x="10" y="0"/>
                </a:lnTo>
                <a:close/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" name="Freeform 3792">
            <a:extLst>
              <a:ext uri="{FF2B5EF4-FFF2-40B4-BE49-F238E27FC236}">
                <a16:creationId xmlns:a16="http://schemas.microsoft.com/office/drawing/2014/main" id="{E9A2989D-3584-4849-A604-5D10D5139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8675" y="3717925"/>
            <a:ext cx="4763" cy="3175"/>
          </a:xfrm>
          <a:custGeom>
            <a:avLst/>
            <a:gdLst>
              <a:gd name="T0" fmla="*/ 1701 w 14"/>
              <a:gd name="T1" fmla="*/ 1361 h 7"/>
              <a:gd name="T2" fmla="*/ 2722 w 14"/>
              <a:gd name="T3" fmla="*/ 2721 h 7"/>
              <a:gd name="T4" fmla="*/ 2382 w 14"/>
              <a:gd name="T5" fmla="*/ 2721 h 7"/>
              <a:gd name="T6" fmla="*/ 1701 w 14"/>
              <a:gd name="T7" fmla="*/ 2721 h 7"/>
              <a:gd name="T8" fmla="*/ 340 w 14"/>
              <a:gd name="T9" fmla="*/ 2721 h 7"/>
              <a:gd name="T10" fmla="*/ 0 w 14"/>
              <a:gd name="T11" fmla="*/ 2721 h 7"/>
              <a:gd name="T12" fmla="*/ 2722 w 14"/>
              <a:gd name="T13" fmla="*/ 0 h 7"/>
              <a:gd name="T14" fmla="*/ 2722 w 14"/>
              <a:gd name="T15" fmla="*/ 0 h 7"/>
              <a:gd name="T16" fmla="*/ 1701 w 14"/>
              <a:gd name="T17" fmla="*/ 1361 h 7"/>
              <a:gd name="T18" fmla="*/ 3742 w 14"/>
              <a:gd name="T19" fmla="*/ 1361 h 7"/>
              <a:gd name="T20" fmla="*/ 2722 w 14"/>
              <a:gd name="T21" fmla="*/ 0 h 7"/>
              <a:gd name="T22" fmla="*/ 4083 w 14"/>
              <a:gd name="T23" fmla="*/ 1361 h 7"/>
              <a:gd name="T24" fmla="*/ 4423 w 14"/>
              <a:gd name="T25" fmla="*/ 2721 h 7"/>
              <a:gd name="T26" fmla="*/ 4083 w 14"/>
              <a:gd name="T27" fmla="*/ 2721 h 7"/>
              <a:gd name="T28" fmla="*/ 3742 w 14"/>
              <a:gd name="T29" fmla="*/ 2721 h 7"/>
              <a:gd name="T30" fmla="*/ 3742 w 14"/>
              <a:gd name="T31" fmla="*/ 1361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" h="7">
                <a:moveTo>
                  <a:pt x="5" y="3"/>
                </a:moveTo>
                <a:lnTo>
                  <a:pt x="8" y="6"/>
                </a:lnTo>
                <a:lnTo>
                  <a:pt x="7" y="6"/>
                </a:lnTo>
                <a:lnTo>
                  <a:pt x="5" y="6"/>
                </a:lnTo>
                <a:lnTo>
                  <a:pt x="1" y="6"/>
                </a:lnTo>
                <a:lnTo>
                  <a:pt x="0" y="6"/>
                </a:lnTo>
                <a:lnTo>
                  <a:pt x="8" y="0"/>
                </a:lnTo>
                <a:lnTo>
                  <a:pt x="5" y="3"/>
                </a:lnTo>
                <a:close/>
                <a:moveTo>
                  <a:pt x="11" y="3"/>
                </a:moveTo>
                <a:lnTo>
                  <a:pt x="8" y="0"/>
                </a:lnTo>
                <a:lnTo>
                  <a:pt x="12" y="3"/>
                </a:lnTo>
                <a:cubicBezTo>
                  <a:pt x="12" y="3"/>
                  <a:pt x="13" y="3"/>
                  <a:pt x="13" y="6"/>
                </a:cubicBezTo>
                <a:lnTo>
                  <a:pt x="12" y="6"/>
                </a:lnTo>
                <a:lnTo>
                  <a:pt x="11" y="6"/>
                </a:lnTo>
                <a:cubicBezTo>
                  <a:pt x="11" y="6"/>
                  <a:pt x="12" y="6"/>
                  <a:pt x="11" y="3"/>
                </a:cubicBezTo>
                <a:close/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7" name="Freeform 3793">
            <a:extLst>
              <a:ext uri="{FF2B5EF4-FFF2-40B4-BE49-F238E27FC236}">
                <a16:creationId xmlns:a16="http://schemas.microsoft.com/office/drawing/2014/main" id="{3ADEBE4D-C2FA-0549-89D8-09D61B009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1850" y="3719513"/>
            <a:ext cx="6350" cy="6350"/>
          </a:xfrm>
          <a:custGeom>
            <a:avLst/>
            <a:gdLst>
              <a:gd name="T0" fmla="*/ 0 w 16"/>
              <a:gd name="T1" fmla="*/ 3572 h 16"/>
              <a:gd name="T2" fmla="*/ 2778 w 16"/>
              <a:gd name="T3" fmla="*/ 0 h 16"/>
              <a:gd name="T4" fmla="*/ 5953 w 16"/>
              <a:gd name="T5" fmla="*/ 2381 h 16"/>
              <a:gd name="T6" fmla="*/ 5159 w 16"/>
              <a:gd name="T7" fmla="*/ 2381 h 16"/>
              <a:gd name="T8" fmla="*/ 2778 w 16"/>
              <a:gd name="T9" fmla="*/ 1191 h 16"/>
              <a:gd name="T10" fmla="*/ 1984 w 16"/>
              <a:gd name="T11" fmla="*/ 2381 h 16"/>
              <a:gd name="T12" fmla="*/ 794 w 16"/>
              <a:gd name="T13" fmla="*/ 3572 h 16"/>
              <a:gd name="T14" fmla="*/ 3175 w 16"/>
              <a:gd name="T15" fmla="*/ 4763 h 16"/>
              <a:gd name="T16" fmla="*/ 3175 w 16"/>
              <a:gd name="T17" fmla="*/ 5953 h 16"/>
              <a:gd name="T18" fmla="*/ 0 w 16"/>
              <a:gd name="T19" fmla="*/ 3572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6">
                <a:moveTo>
                  <a:pt x="0" y="9"/>
                </a:moveTo>
                <a:lnTo>
                  <a:pt x="7" y="0"/>
                </a:lnTo>
                <a:lnTo>
                  <a:pt x="15" y="6"/>
                </a:lnTo>
                <a:lnTo>
                  <a:pt x="13" y="6"/>
                </a:lnTo>
                <a:lnTo>
                  <a:pt x="7" y="3"/>
                </a:lnTo>
                <a:lnTo>
                  <a:pt x="5" y="6"/>
                </a:lnTo>
                <a:lnTo>
                  <a:pt x="2" y="9"/>
                </a:lnTo>
                <a:lnTo>
                  <a:pt x="8" y="12"/>
                </a:lnTo>
                <a:lnTo>
                  <a:pt x="8" y="15"/>
                </a:lnTo>
                <a:lnTo>
                  <a:pt x="0" y="9"/>
                </a:lnTo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8" name="Freeform 3794">
            <a:extLst>
              <a:ext uri="{FF2B5EF4-FFF2-40B4-BE49-F238E27FC236}">
                <a16:creationId xmlns:a16="http://schemas.microsoft.com/office/drawing/2014/main" id="{7C5C4962-3283-E149-B774-FB13002F8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0" y="3722688"/>
            <a:ext cx="4763" cy="4762"/>
          </a:xfrm>
          <a:custGeom>
            <a:avLst/>
            <a:gdLst>
              <a:gd name="T0" fmla="*/ 1588 w 12"/>
              <a:gd name="T1" fmla="*/ 1099 h 13"/>
              <a:gd name="T2" fmla="*/ 1588 w 12"/>
              <a:gd name="T3" fmla="*/ 2198 h 13"/>
              <a:gd name="T4" fmla="*/ 2382 w 12"/>
              <a:gd name="T5" fmla="*/ 2198 h 13"/>
              <a:gd name="T6" fmla="*/ 3572 w 12"/>
              <a:gd name="T7" fmla="*/ 2198 h 13"/>
              <a:gd name="T8" fmla="*/ 3572 w 12"/>
              <a:gd name="T9" fmla="*/ 1099 h 13"/>
              <a:gd name="T10" fmla="*/ 3969 w 12"/>
              <a:gd name="T11" fmla="*/ 1099 h 13"/>
              <a:gd name="T12" fmla="*/ 4366 w 12"/>
              <a:gd name="T13" fmla="*/ 2198 h 13"/>
              <a:gd name="T14" fmla="*/ 3969 w 12"/>
              <a:gd name="T15" fmla="*/ 2198 h 13"/>
              <a:gd name="T16" fmla="*/ 3572 w 12"/>
              <a:gd name="T17" fmla="*/ 3297 h 13"/>
              <a:gd name="T18" fmla="*/ 3572 w 12"/>
              <a:gd name="T19" fmla="*/ 4396 h 13"/>
              <a:gd name="T20" fmla="*/ 3175 w 12"/>
              <a:gd name="T21" fmla="*/ 4396 h 13"/>
              <a:gd name="T22" fmla="*/ 3175 w 12"/>
              <a:gd name="T23" fmla="*/ 3297 h 13"/>
              <a:gd name="T24" fmla="*/ 2382 w 12"/>
              <a:gd name="T25" fmla="*/ 3297 h 13"/>
              <a:gd name="T26" fmla="*/ 1191 w 12"/>
              <a:gd name="T27" fmla="*/ 2198 h 13"/>
              <a:gd name="T28" fmla="*/ 397 w 12"/>
              <a:gd name="T29" fmla="*/ 4396 h 13"/>
              <a:gd name="T30" fmla="*/ 0 w 12"/>
              <a:gd name="T31" fmla="*/ 4396 h 13"/>
              <a:gd name="T32" fmla="*/ 1588 w 12"/>
              <a:gd name="T33" fmla="*/ 0 h 13"/>
              <a:gd name="T34" fmla="*/ 3572 w 12"/>
              <a:gd name="T35" fmla="*/ 1099 h 13"/>
              <a:gd name="T36" fmla="*/ 3175 w 12"/>
              <a:gd name="T37" fmla="*/ 1099 h 13"/>
              <a:gd name="T38" fmla="*/ 1588 w 12"/>
              <a:gd name="T39" fmla="*/ 1099 h 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" h="13">
                <a:moveTo>
                  <a:pt x="4" y="3"/>
                </a:moveTo>
                <a:lnTo>
                  <a:pt x="4" y="6"/>
                </a:lnTo>
                <a:lnTo>
                  <a:pt x="6" y="6"/>
                </a:lnTo>
                <a:lnTo>
                  <a:pt x="9" y="6"/>
                </a:lnTo>
                <a:lnTo>
                  <a:pt x="9" y="3"/>
                </a:lnTo>
                <a:lnTo>
                  <a:pt x="10" y="3"/>
                </a:lnTo>
                <a:cubicBezTo>
                  <a:pt x="11" y="3"/>
                  <a:pt x="11" y="3"/>
                  <a:pt x="11" y="6"/>
                </a:cubicBezTo>
                <a:lnTo>
                  <a:pt x="10" y="6"/>
                </a:lnTo>
                <a:cubicBezTo>
                  <a:pt x="10" y="9"/>
                  <a:pt x="9" y="9"/>
                  <a:pt x="9" y="9"/>
                </a:cubicBezTo>
                <a:lnTo>
                  <a:pt x="9" y="12"/>
                </a:lnTo>
                <a:lnTo>
                  <a:pt x="8" y="12"/>
                </a:lnTo>
                <a:cubicBezTo>
                  <a:pt x="8" y="9"/>
                  <a:pt x="8" y="9"/>
                  <a:pt x="8" y="9"/>
                </a:cubicBezTo>
                <a:lnTo>
                  <a:pt x="6" y="9"/>
                </a:lnTo>
                <a:lnTo>
                  <a:pt x="3" y="6"/>
                </a:lnTo>
                <a:lnTo>
                  <a:pt x="1" y="12"/>
                </a:lnTo>
                <a:lnTo>
                  <a:pt x="0" y="12"/>
                </a:lnTo>
                <a:lnTo>
                  <a:pt x="4" y="0"/>
                </a:lnTo>
                <a:lnTo>
                  <a:pt x="9" y="3"/>
                </a:lnTo>
                <a:lnTo>
                  <a:pt x="8" y="3"/>
                </a:lnTo>
                <a:lnTo>
                  <a:pt x="4" y="3"/>
                </a:lnTo>
              </a:path>
            </a:pathLst>
          </a:custGeom>
          <a:solidFill>
            <a:srgbClr val="479D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9" name="Freeform 3795">
            <a:extLst>
              <a:ext uri="{FF2B5EF4-FFF2-40B4-BE49-F238E27FC236}">
                <a16:creationId xmlns:a16="http://schemas.microsoft.com/office/drawing/2014/main" id="{312E49BD-59AE-5845-B028-0A03E1B9B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963" y="3649663"/>
            <a:ext cx="49212" cy="11112"/>
          </a:xfrm>
          <a:custGeom>
            <a:avLst/>
            <a:gdLst>
              <a:gd name="T0" fmla="*/ 365 w 135"/>
              <a:gd name="T1" fmla="*/ 5377 h 31"/>
              <a:gd name="T2" fmla="*/ 20049 w 135"/>
              <a:gd name="T3" fmla="*/ 2151 h 31"/>
              <a:gd name="T4" fmla="*/ 22237 w 135"/>
              <a:gd name="T5" fmla="*/ 2868 h 31"/>
              <a:gd name="T6" fmla="*/ 23695 w 135"/>
              <a:gd name="T7" fmla="*/ 0 h 31"/>
              <a:gd name="T8" fmla="*/ 36089 w 135"/>
              <a:gd name="T9" fmla="*/ 2151 h 31"/>
              <a:gd name="T10" fmla="*/ 29163 w 135"/>
              <a:gd name="T11" fmla="*/ 3226 h 31"/>
              <a:gd name="T12" fmla="*/ 29527 w 135"/>
              <a:gd name="T13" fmla="*/ 3226 h 31"/>
              <a:gd name="T14" fmla="*/ 48847 w 135"/>
              <a:gd name="T15" fmla="*/ 6452 h 31"/>
              <a:gd name="T16" fmla="*/ 44473 w 135"/>
              <a:gd name="T17" fmla="*/ 6452 h 31"/>
              <a:gd name="T18" fmla="*/ 36089 w 135"/>
              <a:gd name="T19" fmla="*/ 6452 h 31"/>
              <a:gd name="T20" fmla="*/ 31350 w 135"/>
              <a:gd name="T21" fmla="*/ 7527 h 31"/>
              <a:gd name="T22" fmla="*/ 21507 w 135"/>
              <a:gd name="T23" fmla="*/ 8603 h 31"/>
              <a:gd name="T24" fmla="*/ 15675 w 135"/>
              <a:gd name="T25" fmla="*/ 8603 h 31"/>
              <a:gd name="T26" fmla="*/ 12030 w 135"/>
              <a:gd name="T27" fmla="*/ 8603 h 31"/>
              <a:gd name="T28" fmla="*/ 16404 w 135"/>
              <a:gd name="T29" fmla="*/ 6452 h 31"/>
              <a:gd name="T30" fmla="*/ 5468 w 135"/>
              <a:gd name="T31" fmla="*/ 5377 h 31"/>
              <a:gd name="T32" fmla="*/ 365 w 135"/>
              <a:gd name="T33" fmla="*/ 5377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5" h="31">
                <a:moveTo>
                  <a:pt x="1" y="15"/>
                </a:moveTo>
                <a:cubicBezTo>
                  <a:pt x="2" y="9"/>
                  <a:pt x="14" y="3"/>
                  <a:pt x="55" y="6"/>
                </a:cubicBezTo>
                <a:cubicBezTo>
                  <a:pt x="55" y="6"/>
                  <a:pt x="57" y="7"/>
                  <a:pt x="61" y="8"/>
                </a:cubicBezTo>
                <a:cubicBezTo>
                  <a:pt x="58" y="5"/>
                  <a:pt x="58" y="0"/>
                  <a:pt x="65" y="0"/>
                </a:cubicBezTo>
                <a:cubicBezTo>
                  <a:pt x="72" y="0"/>
                  <a:pt x="99" y="3"/>
                  <a:pt x="99" y="6"/>
                </a:cubicBezTo>
                <a:cubicBezTo>
                  <a:pt x="99" y="6"/>
                  <a:pt x="86" y="9"/>
                  <a:pt x="80" y="9"/>
                </a:cubicBezTo>
                <a:lnTo>
                  <a:pt x="81" y="9"/>
                </a:lnTo>
                <a:cubicBezTo>
                  <a:pt x="97" y="9"/>
                  <a:pt x="116" y="3"/>
                  <a:pt x="134" y="18"/>
                </a:cubicBezTo>
                <a:lnTo>
                  <a:pt x="122" y="18"/>
                </a:lnTo>
                <a:lnTo>
                  <a:pt x="99" y="18"/>
                </a:lnTo>
                <a:cubicBezTo>
                  <a:pt x="99" y="18"/>
                  <a:pt x="92" y="21"/>
                  <a:pt x="86" y="21"/>
                </a:cubicBezTo>
                <a:cubicBezTo>
                  <a:pt x="86" y="21"/>
                  <a:pt x="83" y="30"/>
                  <a:pt x="59" y="24"/>
                </a:cubicBezTo>
                <a:cubicBezTo>
                  <a:pt x="55" y="27"/>
                  <a:pt x="42" y="27"/>
                  <a:pt x="43" y="24"/>
                </a:cubicBezTo>
                <a:lnTo>
                  <a:pt x="33" y="24"/>
                </a:lnTo>
                <a:cubicBezTo>
                  <a:pt x="31" y="21"/>
                  <a:pt x="43" y="18"/>
                  <a:pt x="45" y="18"/>
                </a:cubicBezTo>
                <a:cubicBezTo>
                  <a:pt x="45" y="18"/>
                  <a:pt x="20" y="18"/>
                  <a:pt x="15" y="15"/>
                </a:cubicBezTo>
                <a:cubicBezTo>
                  <a:pt x="15" y="15"/>
                  <a:pt x="0" y="18"/>
                  <a:pt x="1" y="15"/>
                </a:cubicBezTo>
              </a:path>
            </a:pathLst>
          </a:custGeom>
          <a:solidFill>
            <a:srgbClr val="B06F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0" name="Freeform 3796">
            <a:extLst>
              <a:ext uri="{FF2B5EF4-FFF2-40B4-BE49-F238E27FC236}">
                <a16:creationId xmlns:a16="http://schemas.microsoft.com/office/drawing/2014/main" id="{93F159FE-CE95-8942-AAB0-0E3EFE14A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9788" y="3667125"/>
            <a:ext cx="15875" cy="14288"/>
          </a:xfrm>
          <a:custGeom>
            <a:avLst/>
            <a:gdLst>
              <a:gd name="T0" fmla="*/ 6212 w 46"/>
              <a:gd name="T1" fmla="*/ 2256 h 38"/>
              <a:gd name="T2" fmla="*/ 6557 w 46"/>
              <a:gd name="T3" fmla="*/ 1128 h 38"/>
              <a:gd name="T4" fmla="*/ 9318 w 46"/>
              <a:gd name="T5" fmla="*/ 2256 h 38"/>
              <a:gd name="T6" fmla="*/ 10008 w 46"/>
              <a:gd name="T7" fmla="*/ 2256 h 38"/>
              <a:gd name="T8" fmla="*/ 11389 w 46"/>
              <a:gd name="T9" fmla="*/ 2256 h 38"/>
              <a:gd name="T10" fmla="*/ 15530 w 46"/>
              <a:gd name="T11" fmla="*/ 2256 h 38"/>
              <a:gd name="T12" fmla="*/ 14149 w 46"/>
              <a:gd name="T13" fmla="*/ 4512 h 38"/>
              <a:gd name="T14" fmla="*/ 14840 w 46"/>
              <a:gd name="T15" fmla="*/ 8272 h 38"/>
              <a:gd name="T16" fmla="*/ 14149 w 46"/>
              <a:gd name="T17" fmla="*/ 8272 h 38"/>
              <a:gd name="T18" fmla="*/ 12769 w 46"/>
              <a:gd name="T19" fmla="*/ 8272 h 38"/>
              <a:gd name="T20" fmla="*/ 12079 w 46"/>
              <a:gd name="T21" fmla="*/ 8272 h 38"/>
              <a:gd name="T22" fmla="*/ 13114 w 46"/>
              <a:gd name="T23" fmla="*/ 9024 h 38"/>
              <a:gd name="T24" fmla="*/ 11389 w 46"/>
              <a:gd name="T25" fmla="*/ 9024 h 38"/>
              <a:gd name="T26" fmla="*/ 11043 w 46"/>
              <a:gd name="T27" fmla="*/ 10528 h 38"/>
              <a:gd name="T28" fmla="*/ 10008 w 46"/>
              <a:gd name="T29" fmla="*/ 9024 h 38"/>
              <a:gd name="T30" fmla="*/ 10353 w 46"/>
              <a:gd name="T31" fmla="*/ 10528 h 38"/>
              <a:gd name="T32" fmla="*/ 9318 w 46"/>
              <a:gd name="T33" fmla="*/ 13912 h 38"/>
              <a:gd name="T34" fmla="*/ 8283 w 46"/>
              <a:gd name="T35" fmla="*/ 13912 h 38"/>
              <a:gd name="T36" fmla="*/ 8283 w 46"/>
              <a:gd name="T37" fmla="*/ 11280 h 38"/>
              <a:gd name="T38" fmla="*/ 6557 w 46"/>
              <a:gd name="T39" fmla="*/ 13912 h 38"/>
              <a:gd name="T40" fmla="*/ 5177 w 46"/>
              <a:gd name="T41" fmla="*/ 11280 h 38"/>
              <a:gd name="T42" fmla="*/ 5867 w 46"/>
              <a:gd name="T43" fmla="*/ 8272 h 38"/>
              <a:gd name="T44" fmla="*/ 4832 w 46"/>
              <a:gd name="T45" fmla="*/ 8272 h 38"/>
              <a:gd name="T46" fmla="*/ 2071 w 46"/>
              <a:gd name="T47" fmla="*/ 8272 h 38"/>
              <a:gd name="T48" fmla="*/ 3106 w 46"/>
              <a:gd name="T49" fmla="*/ 4512 h 38"/>
              <a:gd name="T50" fmla="*/ 2071 w 46"/>
              <a:gd name="T51" fmla="*/ 3384 h 38"/>
              <a:gd name="T52" fmla="*/ 0 w 46"/>
              <a:gd name="T53" fmla="*/ 1128 h 38"/>
              <a:gd name="T54" fmla="*/ 6212 w 46"/>
              <a:gd name="T55" fmla="*/ 2256 h 3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6" h="38">
                <a:moveTo>
                  <a:pt x="18" y="6"/>
                </a:moveTo>
                <a:lnTo>
                  <a:pt x="19" y="3"/>
                </a:lnTo>
                <a:cubicBezTo>
                  <a:pt x="22" y="3"/>
                  <a:pt x="24" y="9"/>
                  <a:pt x="27" y="6"/>
                </a:cubicBezTo>
                <a:lnTo>
                  <a:pt x="29" y="6"/>
                </a:lnTo>
                <a:cubicBezTo>
                  <a:pt x="30" y="12"/>
                  <a:pt x="32" y="6"/>
                  <a:pt x="33" y="6"/>
                </a:cubicBezTo>
                <a:lnTo>
                  <a:pt x="45" y="6"/>
                </a:lnTo>
                <a:cubicBezTo>
                  <a:pt x="45" y="9"/>
                  <a:pt x="44" y="12"/>
                  <a:pt x="41" y="12"/>
                </a:cubicBezTo>
                <a:cubicBezTo>
                  <a:pt x="41" y="15"/>
                  <a:pt x="43" y="18"/>
                  <a:pt x="43" y="22"/>
                </a:cubicBezTo>
                <a:lnTo>
                  <a:pt x="41" y="22"/>
                </a:lnTo>
                <a:lnTo>
                  <a:pt x="37" y="22"/>
                </a:lnTo>
                <a:lnTo>
                  <a:pt x="35" y="22"/>
                </a:lnTo>
                <a:cubicBezTo>
                  <a:pt x="35" y="22"/>
                  <a:pt x="38" y="22"/>
                  <a:pt x="38" y="24"/>
                </a:cubicBezTo>
                <a:lnTo>
                  <a:pt x="33" y="24"/>
                </a:lnTo>
                <a:lnTo>
                  <a:pt x="32" y="28"/>
                </a:lnTo>
                <a:cubicBezTo>
                  <a:pt x="31" y="28"/>
                  <a:pt x="30" y="24"/>
                  <a:pt x="29" y="24"/>
                </a:cubicBezTo>
                <a:cubicBezTo>
                  <a:pt x="29" y="24"/>
                  <a:pt x="30" y="25"/>
                  <a:pt x="30" y="28"/>
                </a:cubicBezTo>
                <a:cubicBezTo>
                  <a:pt x="29" y="30"/>
                  <a:pt x="29" y="33"/>
                  <a:pt x="27" y="37"/>
                </a:cubicBezTo>
                <a:lnTo>
                  <a:pt x="24" y="37"/>
                </a:lnTo>
                <a:lnTo>
                  <a:pt x="24" y="30"/>
                </a:lnTo>
                <a:cubicBezTo>
                  <a:pt x="23" y="33"/>
                  <a:pt x="21" y="37"/>
                  <a:pt x="19" y="37"/>
                </a:cubicBezTo>
                <a:cubicBezTo>
                  <a:pt x="17" y="37"/>
                  <a:pt x="16" y="33"/>
                  <a:pt x="15" y="30"/>
                </a:cubicBezTo>
                <a:cubicBezTo>
                  <a:pt x="15" y="28"/>
                  <a:pt x="15" y="24"/>
                  <a:pt x="17" y="22"/>
                </a:cubicBezTo>
                <a:lnTo>
                  <a:pt x="14" y="22"/>
                </a:lnTo>
                <a:cubicBezTo>
                  <a:pt x="10" y="18"/>
                  <a:pt x="9" y="24"/>
                  <a:pt x="6" y="22"/>
                </a:cubicBezTo>
                <a:cubicBezTo>
                  <a:pt x="6" y="18"/>
                  <a:pt x="6" y="12"/>
                  <a:pt x="9" y="12"/>
                </a:cubicBezTo>
                <a:cubicBezTo>
                  <a:pt x="8" y="9"/>
                  <a:pt x="6" y="12"/>
                  <a:pt x="6" y="9"/>
                </a:cubicBezTo>
                <a:cubicBezTo>
                  <a:pt x="3" y="6"/>
                  <a:pt x="0" y="6"/>
                  <a:pt x="0" y="3"/>
                </a:cubicBezTo>
                <a:cubicBezTo>
                  <a:pt x="6" y="0"/>
                  <a:pt x="13" y="3"/>
                  <a:pt x="18" y="6"/>
                </a:cubicBezTo>
              </a:path>
            </a:pathLst>
          </a:custGeom>
          <a:solidFill>
            <a:srgbClr val="3887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1" name="Freeform 3797">
            <a:extLst>
              <a:ext uri="{FF2B5EF4-FFF2-40B4-BE49-F238E27FC236}">
                <a16:creationId xmlns:a16="http://schemas.microsoft.com/office/drawing/2014/main" id="{8292D9CD-EBEC-0943-8EAC-40E53113C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138" y="3667125"/>
            <a:ext cx="3175" cy="3175"/>
          </a:xfrm>
          <a:custGeom>
            <a:avLst/>
            <a:gdLst>
              <a:gd name="T0" fmla="*/ 1588 w 10"/>
              <a:gd name="T1" fmla="*/ 953 h 10"/>
              <a:gd name="T2" fmla="*/ 2540 w 10"/>
              <a:gd name="T3" fmla="*/ 1588 h 10"/>
              <a:gd name="T4" fmla="*/ 1905 w 10"/>
              <a:gd name="T5" fmla="*/ 1905 h 10"/>
              <a:gd name="T6" fmla="*/ 1588 w 10"/>
              <a:gd name="T7" fmla="*/ 1905 h 10"/>
              <a:gd name="T8" fmla="*/ 1588 w 10"/>
              <a:gd name="T9" fmla="*/ 2858 h 10"/>
              <a:gd name="T10" fmla="*/ 1270 w 10"/>
              <a:gd name="T11" fmla="*/ 1905 h 10"/>
              <a:gd name="T12" fmla="*/ 318 w 10"/>
              <a:gd name="T13" fmla="*/ 1905 h 10"/>
              <a:gd name="T14" fmla="*/ 318 w 10"/>
              <a:gd name="T15" fmla="*/ 953 h 10"/>
              <a:gd name="T16" fmla="*/ 1270 w 10"/>
              <a:gd name="T17" fmla="*/ 953 h 10"/>
              <a:gd name="T18" fmla="*/ 1270 w 10"/>
              <a:gd name="T19" fmla="*/ 0 h 10"/>
              <a:gd name="T20" fmla="*/ 1588 w 10"/>
              <a:gd name="T21" fmla="*/ 953 h 10"/>
              <a:gd name="T22" fmla="*/ 2858 w 10"/>
              <a:gd name="T23" fmla="*/ 1905 h 10"/>
              <a:gd name="T24" fmla="*/ 2540 w 10"/>
              <a:gd name="T25" fmla="*/ 1588 h 10"/>
              <a:gd name="T26" fmla="*/ 2858 w 10"/>
              <a:gd name="T27" fmla="*/ 1905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10">
                <a:moveTo>
                  <a:pt x="5" y="3"/>
                </a:moveTo>
                <a:cubicBezTo>
                  <a:pt x="5" y="6"/>
                  <a:pt x="7" y="4"/>
                  <a:pt x="8" y="5"/>
                </a:cubicBezTo>
                <a:cubicBezTo>
                  <a:pt x="8" y="5"/>
                  <a:pt x="7" y="9"/>
                  <a:pt x="6" y="6"/>
                </a:cubicBezTo>
                <a:lnTo>
                  <a:pt x="5" y="6"/>
                </a:lnTo>
                <a:cubicBezTo>
                  <a:pt x="5" y="9"/>
                  <a:pt x="7" y="9"/>
                  <a:pt x="5" y="9"/>
                </a:cubicBezTo>
                <a:cubicBezTo>
                  <a:pt x="5" y="9"/>
                  <a:pt x="4" y="9"/>
                  <a:pt x="4" y="6"/>
                </a:cubicBezTo>
                <a:lnTo>
                  <a:pt x="1" y="6"/>
                </a:lnTo>
                <a:cubicBezTo>
                  <a:pt x="1" y="6"/>
                  <a:pt x="0" y="6"/>
                  <a:pt x="1" y="3"/>
                </a:cubicBezTo>
                <a:cubicBezTo>
                  <a:pt x="1" y="3"/>
                  <a:pt x="3" y="6"/>
                  <a:pt x="4" y="3"/>
                </a:cubicBezTo>
                <a:cubicBezTo>
                  <a:pt x="4" y="3"/>
                  <a:pt x="4" y="3"/>
                  <a:pt x="4" y="0"/>
                </a:cubicBezTo>
                <a:cubicBezTo>
                  <a:pt x="4" y="3"/>
                  <a:pt x="5" y="0"/>
                  <a:pt x="5" y="3"/>
                </a:cubicBezTo>
                <a:close/>
                <a:moveTo>
                  <a:pt x="9" y="6"/>
                </a:moveTo>
                <a:cubicBezTo>
                  <a:pt x="9" y="6"/>
                  <a:pt x="9" y="6"/>
                  <a:pt x="8" y="5"/>
                </a:cubicBezTo>
                <a:cubicBezTo>
                  <a:pt x="9" y="5"/>
                  <a:pt x="9" y="6"/>
                  <a:pt x="9" y="6"/>
                </a:cubicBezTo>
                <a:close/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2" name="Freeform 3798">
            <a:extLst>
              <a:ext uri="{FF2B5EF4-FFF2-40B4-BE49-F238E27FC236}">
                <a16:creationId xmlns:a16="http://schemas.microsoft.com/office/drawing/2014/main" id="{5BE635D5-62A2-4541-B4FA-C7282E027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725" y="3667125"/>
            <a:ext cx="3175" cy="4763"/>
          </a:xfrm>
          <a:custGeom>
            <a:avLst/>
            <a:gdLst>
              <a:gd name="T0" fmla="*/ 2223 w 10"/>
              <a:gd name="T1" fmla="*/ 1099 h 13"/>
              <a:gd name="T2" fmla="*/ 2223 w 10"/>
              <a:gd name="T3" fmla="*/ 2198 h 13"/>
              <a:gd name="T4" fmla="*/ 2858 w 10"/>
              <a:gd name="T5" fmla="*/ 3297 h 13"/>
              <a:gd name="T6" fmla="*/ 2223 w 10"/>
              <a:gd name="T7" fmla="*/ 3297 h 13"/>
              <a:gd name="T8" fmla="*/ 1270 w 10"/>
              <a:gd name="T9" fmla="*/ 3297 h 13"/>
              <a:gd name="T10" fmla="*/ 953 w 10"/>
              <a:gd name="T11" fmla="*/ 3297 h 13"/>
              <a:gd name="T12" fmla="*/ 635 w 10"/>
              <a:gd name="T13" fmla="*/ 3297 h 13"/>
              <a:gd name="T14" fmla="*/ 318 w 10"/>
              <a:gd name="T15" fmla="*/ 2198 h 13"/>
              <a:gd name="T16" fmla="*/ 953 w 10"/>
              <a:gd name="T17" fmla="*/ 3297 h 13"/>
              <a:gd name="T18" fmla="*/ 2223 w 10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3">
                <a:moveTo>
                  <a:pt x="7" y="3"/>
                </a:moveTo>
                <a:lnTo>
                  <a:pt x="7" y="6"/>
                </a:lnTo>
                <a:cubicBezTo>
                  <a:pt x="7" y="6"/>
                  <a:pt x="9" y="6"/>
                  <a:pt x="9" y="9"/>
                </a:cubicBezTo>
                <a:lnTo>
                  <a:pt x="7" y="9"/>
                </a:lnTo>
                <a:cubicBezTo>
                  <a:pt x="5" y="12"/>
                  <a:pt x="5" y="9"/>
                  <a:pt x="4" y="9"/>
                </a:cubicBezTo>
                <a:lnTo>
                  <a:pt x="3" y="9"/>
                </a:lnTo>
                <a:lnTo>
                  <a:pt x="2" y="9"/>
                </a:lnTo>
                <a:cubicBezTo>
                  <a:pt x="1" y="9"/>
                  <a:pt x="0" y="9"/>
                  <a:pt x="1" y="6"/>
                </a:cubicBezTo>
                <a:cubicBezTo>
                  <a:pt x="2" y="6"/>
                  <a:pt x="2" y="6"/>
                  <a:pt x="3" y="9"/>
                </a:cubicBezTo>
                <a:cubicBezTo>
                  <a:pt x="4" y="6"/>
                  <a:pt x="4" y="0"/>
                  <a:pt x="7" y="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3" name="Freeform 3799">
            <a:extLst>
              <a:ext uri="{FF2B5EF4-FFF2-40B4-BE49-F238E27FC236}">
                <a16:creationId xmlns:a16="http://schemas.microsoft.com/office/drawing/2014/main" id="{9B88DB51-6425-6D4F-85AA-561AD7FB5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4550" y="3670300"/>
            <a:ext cx="4763" cy="3175"/>
          </a:xfrm>
          <a:custGeom>
            <a:avLst/>
            <a:gdLst>
              <a:gd name="T0" fmla="*/ 2858 w 15"/>
              <a:gd name="T1" fmla="*/ 0 h 11"/>
              <a:gd name="T2" fmla="*/ 2858 w 15"/>
              <a:gd name="T3" fmla="*/ 866 h 11"/>
              <a:gd name="T4" fmla="*/ 4445 w 15"/>
              <a:gd name="T5" fmla="*/ 866 h 11"/>
              <a:gd name="T6" fmla="*/ 4445 w 15"/>
              <a:gd name="T7" fmla="*/ 1732 h 11"/>
              <a:gd name="T8" fmla="*/ 2858 w 15"/>
              <a:gd name="T9" fmla="*/ 1732 h 11"/>
              <a:gd name="T10" fmla="*/ 2540 w 15"/>
              <a:gd name="T11" fmla="*/ 1732 h 11"/>
              <a:gd name="T12" fmla="*/ 2858 w 15"/>
              <a:gd name="T13" fmla="*/ 2886 h 11"/>
              <a:gd name="T14" fmla="*/ 1588 w 15"/>
              <a:gd name="T15" fmla="*/ 2886 h 11"/>
              <a:gd name="T16" fmla="*/ 1588 w 15"/>
              <a:gd name="T17" fmla="*/ 1732 h 11"/>
              <a:gd name="T18" fmla="*/ 635 w 15"/>
              <a:gd name="T19" fmla="*/ 1732 h 11"/>
              <a:gd name="T20" fmla="*/ 0 w 15"/>
              <a:gd name="T21" fmla="*/ 866 h 11"/>
              <a:gd name="T22" fmla="*/ 1270 w 15"/>
              <a:gd name="T23" fmla="*/ 866 h 11"/>
              <a:gd name="T24" fmla="*/ 1905 w 15"/>
              <a:gd name="T25" fmla="*/ 0 h 11"/>
              <a:gd name="T26" fmla="*/ 2858 w 15"/>
              <a:gd name="T27" fmla="*/ 0 h 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1">
                <a:moveTo>
                  <a:pt x="9" y="0"/>
                </a:moveTo>
                <a:lnTo>
                  <a:pt x="9" y="3"/>
                </a:lnTo>
                <a:cubicBezTo>
                  <a:pt x="10" y="0"/>
                  <a:pt x="12" y="3"/>
                  <a:pt x="14" y="3"/>
                </a:cubicBezTo>
                <a:lnTo>
                  <a:pt x="14" y="6"/>
                </a:lnTo>
                <a:cubicBezTo>
                  <a:pt x="12" y="6"/>
                  <a:pt x="9" y="6"/>
                  <a:pt x="9" y="6"/>
                </a:cubicBezTo>
                <a:lnTo>
                  <a:pt x="8" y="6"/>
                </a:lnTo>
                <a:lnTo>
                  <a:pt x="9" y="10"/>
                </a:lnTo>
                <a:lnTo>
                  <a:pt x="5" y="10"/>
                </a:lnTo>
                <a:cubicBezTo>
                  <a:pt x="4" y="6"/>
                  <a:pt x="5" y="6"/>
                  <a:pt x="5" y="6"/>
                </a:cubicBezTo>
                <a:cubicBezTo>
                  <a:pt x="3" y="6"/>
                  <a:pt x="3" y="10"/>
                  <a:pt x="2" y="6"/>
                </a:cubicBezTo>
                <a:cubicBezTo>
                  <a:pt x="0" y="6"/>
                  <a:pt x="0" y="6"/>
                  <a:pt x="0" y="3"/>
                </a:cubicBezTo>
                <a:cubicBezTo>
                  <a:pt x="2" y="0"/>
                  <a:pt x="4" y="3"/>
                  <a:pt x="4" y="3"/>
                </a:cubicBezTo>
                <a:cubicBezTo>
                  <a:pt x="5" y="0"/>
                  <a:pt x="5" y="0"/>
                  <a:pt x="6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4" name="Freeform 3800">
            <a:extLst>
              <a:ext uri="{FF2B5EF4-FFF2-40B4-BE49-F238E27FC236}">
                <a16:creationId xmlns:a16="http://schemas.microsoft.com/office/drawing/2014/main" id="{AC2328EF-3C41-A341-A30C-8FC8DE3FC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9313" y="3670300"/>
            <a:ext cx="1587" cy="1588"/>
          </a:xfrm>
          <a:custGeom>
            <a:avLst/>
            <a:gdLst>
              <a:gd name="T0" fmla="*/ 794 w 2"/>
              <a:gd name="T1" fmla="*/ 0 h 3"/>
              <a:gd name="T2" fmla="*/ 0 w 2"/>
              <a:gd name="T3" fmla="*/ 1059 h 3"/>
              <a:gd name="T4" fmla="*/ 794 w 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1" y="2"/>
                  <a:pt x="1" y="2"/>
                  <a:pt x="0" y="2"/>
                </a:cubicBezTo>
                <a:cubicBezTo>
                  <a:pt x="0" y="2"/>
                  <a:pt x="1" y="1"/>
                  <a:pt x="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5" name="Freeform 3801">
            <a:extLst>
              <a:ext uri="{FF2B5EF4-FFF2-40B4-BE49-F238E27FC236}">
                <a16:creationId xmlns:a16="http://schemas.microsoft.com/office/drawing/2014/main" id="{419C75F1-3553-4741-B85D-1D1193851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3670300"/>
            <a:ext cx="1588" cy="3175"/>
          </a:xfrm>
          <a:custGeom>
            <a:avLst/>
            <a:gdLst>
              <a:gd name="T0" fmla="*/ 1059 w 3"/>
              <a:gd name="T1" fmla="*/ 1361 h 7"/>
              <a:gd name="T2" fmla="*/ 0 w 3"/>
              <a:gd name="T3" fmla="*/ 1361 h 7"/>
              <a:gd name="T4" fmla="*/ 0 w 3"/>
              <a:gd name="T5" fmla="*/ 0 h 7"/>
              <a:gd name="T6" fmla="*/ 529 w 3"/>
              <a:gd name="T7" fmla="*/ 1361 h 7"/>
              <a:gd name="T8" fmla="*/ 1059 w 3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7">
                <a:moveTo>
                  <a:pt x="2" y="3"/>
                </a:moveTo>
                <a:cubicBezTo>
                  <a:pt x="0" y="6"/>
                  <a:pt x="0" y="3"/>
                  <a:pt x="0" y="3"/>
                </a:cubicBezTo>
                <a:lnTo>
                  <a:pt x="0" y="0"/>
                </a:lnTo>
                <a:cubicBezTo>
                  <a:pt x="0" y="3"/>
                  <a:pt x="1" y="3"/>
                  <a:pt x="1" y="3"/>
                </a:cubicBezTo>
                <a:lnTo>
                  <a:pt x="2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6" name="Freeform 3802">
            <a:extLst>
              <a:ext uri="{FF2B5EF4-FFF2-40B4-BE49-F238E27FC236}">
                <a16:creationId xmlns:a16="http://schemas.microsoft.com/office/drawing/2014/main" id="{2D572EA7-7EAF-3B45-80CB-480F30D5B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725" y="3670300"/>
            <a:ext cx="4763" cy="4763"/>
          </a:xfrm>
          <a:custGeom>
            <a:avLst/>
            <a:gdLst>
              <a:gd name="T0" fmla="*/ 3062 w 14"/>
              <a:gd name="T1" fmla="*/ 1099 h 13"/>
              <a:gd name="T2" fmla="*/ 3062 w 14"/>
              <a:gd name="T3" fmla="*/ 2198 h 13"/>
              <a:gd name="T4" fmla="*/ 3062 w 14"/>
              <a:gd name="T5" fmla="*/ 2198 h 13"/>
              <a:gd name="T6" fmla="*/ 4423 w 14"/>
              <a:gd name="T7" fmla="*/ 2198 h 13"/>
              <a:gd name="T8" fmla="*/ 3742 w 14"/>
              <a:gd name="T9" fmla="*/ 3664 h 13"/>
              <a:gd name="T10" fmla="*/ 3062 w 14"/>
              <a:gd name="T11" fmla="*/ 3664 h 13"/>
              <a:gd name="T12" fmla="*/ 3062 w 14"/>
              <a:gd name="T13" fmla="*/ 3664 h 13"/>
              <a:gd name="T14" fmla="*/ 2382 w 14"/>
              <a:gd name="T15" fmla="*/ 3664 h 13"/>
              <a:gd name="T16" fmla="*/ 2382 w 14"/>
              <a:gd name="T17" fmla="*/ 4397 h 13"/>
              <a:gd name="T18" fmla="*/ 1361 w 14"/>
              <a:gd name="T19" fmla="*/ 3664 h 13"/>
              <a:gd name="T20" fmla="*/ 1361 w 14"/>
              <a:gd name="T21" fmla="*/ 3664 h 13"/>
              <a:gd name="T22" fmla="*/ 0 w 14"/>
              <a:gd name="T23" fmla="*/ 3664 h 13"/>
              <a:gd name="T24" fmla="*/ 0 w 14"/>
              <a:gd name="T25" fmla="*/ 2198 h 13"/>
              <a:gd name="T26" fmla="*/ 1361 w 14"/>
              <a:gd name="T27" fmla="*/ 2198 h 13"/>
              <a:gd name="T28" fmla="*/ 1361 w 14"/>
              <a:gd name="T29" fmla="*/ 1099 h 13"/>
              <a:gd name="T30" fmla="*/ 3062 w 14"/>
              <a:gd name="T31" fmla="*/ 1099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" h="13">
                <a:moveTo>
                  <a:pt x="9" y="3"/>
                </a:moveTo>
                <a:cubicBezTo>
                  <a:pt x="9" y="6"/>
                  <a:pt x="8" y="6"/>
                  <a:pt x="9" y="6"/>
                </a:cubicBezTo>
                <a:cubicBezTo>
                  <a:pt x="11" y="6"/>
                  <a:pt x="12" y="6"/>
                  <a:pt x="13" y="6"/>
                </a:cubicBezTo>
                <a:cubicBezTo>
                  <a:pt x="13" y="10"/>
                  <a:pt x="11" y="10"/>
                  <a:pt x="11" y="10"/>
                </a:cubicBezTo>
                <a:lnTo>
                  <a:pt x="9" y="10"/>
                </a:lnTo>
                <a:lnTo>
                  <a:pt x="7" y="10"/>
                </a:lnTo>
                <a:cubicBezTo>
                  <a:pt x="7" y="10"/>
                  <a:pt x="9" y="10"/>
                  <a:pt x="7" y="12"/>
                </a:cubicBezTo>
                <a:cubicBezTo>
                  <a:pt x="6" y="12"/>
                  <a:pt x="4" y="12"/>
                  <a:pt x="4" y="10"/>
                </a:cubicBezTo>
                <a:cubicBezTo>
                  <a:pt x="3" y="10"/>
                  <a:pt x="2" y="10"/>
                  <a:pt x="0" y="10"/>
                </a:cubicBezTo>
                <a:lnTo>
                  <a:pt x="0" y="6"/>
                </a:lnTo>
                <a:cubicBezTo>
                  <a:pt x="2" y="6"/>
                  <a:pt x="4" y="10"/>
                  <a:pt x="4" y="6"/>
                </a:cubicBezTo>
                <a:cubicBezTo>
                  <a:pt x="5" y="3"/>
                  <a:pt x="4" y="3"/>
                  <a:pt x="4" y="3"/>
                </a:cubicBezTo>
                <a:cubicBezTo>
                  <a:pt x="7" y="0"/>
                  <a:pt x="8" y="3"/>
                  <a:pt x="9" y="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7" name="Freeform 3803">
            <a:extLst>
              <a:ext uri="{FF2B5EF4-FFF2-40B4-BE49-F238E27FC236}">
                <a16:creationId xmlns:a16="http://schemas.microsoft.com/office/drawing/2014/main" id="{55210D17-B8E5-5B49-BBA4-7907C8D86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9313" y="3673475"/>
            <a:ext cx="1587" cy="1588"/>
          </a:xfrm>
          <a:custGeom>
            <a:avLst/>
            <a:gdLst>
              <a:gd name="T0" fmla="*/ 794 w 6"/>
              <a:gd name="T1" fmla="*/ 0 h 5"/>
              <a:gd name="T2" fmla="*/ 529 w 6"/>
              <a:gd name="T3" fmla="*/ 1270 h 5"/>
              <a:gd name="T4" fmla="*/ 265 w 6"/>
              <a:gd name="T5" fmla="*/ 1270 h 5"/>
              <a:gd name="T6" fmla="*/ 529 w 6"/>
              <a:gd name="T7" fmla="*/ 0 h 5"/>
              <a:gd name="T8" fmla="*/ 794 w 6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5" y="4"/>
                  <a:pt x="3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0"/>
                  <a:pt x="1" y="0"/>
                  <a:pt x="2" y="0"/>
                </a:cubicBezTo>
                <a:lnTo>
                  <a:pt x="3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8" name="Freeform 3804">
            <a:extLst>
              <a:ext uri="{FF2B5EF4-FFF2-40B4-BE49-F238E27FC236}">
                <a16:creationId xmlns:a16="http://schemas.microsoft.com/office/drawing/2014/main" id="{4765CECA-C844-A847-9D61-9064322A5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9313" y="3673475"/>
            <a:ext cx="1587" cy="1588"/>
          </a:xfrm>
          <a:custGeom>
            <a:avLst/>
            <a:gdLst>
              <a:gd name="T0" fmla="*/ 0 w 2"/>
              <a:gd name="T1" fmla="*/ 1270 h 5"/>
              <a:gd name="T2" fmla="*/ 0 w 2"/>
              <a:gd name="T3" fmla="*/ 1270 h 5"/>
              <a:gd name="T4" fmla="*/ 0 w 2"/>
              <a:gd name="T5" fmla="*/ 0 h 5"/>
              <a:gd name="T6" fmla="*/ 0 w 2"/>
              <a:gd name="T7" fmla="*/ 127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5">
                <a:moveTo>
                  <a:pt x="0" y="4"/>
                </a:moveTo>
                <a:lnTo>
                  <a:pt x="0" y="4"/>
                </a:lnTo>
                <a:lnTo>
                  <a:pt x="0" y="0"/>
                </a:lnTo>
                <a:cubicBezTo>
                  <a:pt x="0" y="0"/>
                  <a:pt x="1" y="0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9" name="Freeform 3805">
            <a:extLst>
              <a:ext uri="{FF2B5EF4-FFF2-40B4-BE49-F238E27FC236}">
                <a16:creationId xmlns:a16="http://schemas.microsoft.com/office/drawing/2014/main" id="{BFE7B120-3CB1-F146-AD95-49888CCDA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5175" y="3568700"/>
            <a:ext cx="420688" cy="250825"/>
          </a:xfrm>
          <a:custGeom>
            <a:avLst/>
            <a:gdLst>
              <a:gd name="T0" fmla="*/ 209984 w 1168"/>
              <a:gd name="T1" fmla="*/ 250466 h 698"/>
              <a:gd name="T2" fmla="*/ 0 w 1168"/>
              <a:gd name="T3" fmla="*/ 250466 h 698"/>
              <a:gd name="T4" fmla="*/ 0 w 1168"/>
              <a:gd name="T5" fmla="*/ 0 h 698"/>
              <a:gd name="T6" fmla="*/ 420328 w 1168"/>
              <a:gd name="T7" fmla="*/ 0 h 698"/>
              <a:gd name="T8" fmla="*/ 420328 w 1168"/>
              <a:gd name="T9" fmla="*/ 250466 h 698"/>
              <a:gd name="T10" fmla="*/ 209984 w 1168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68" h="698">
                <a:moveTo>
                  <a:pt x="583" y="697"/>
                </a:moveTo>
                <a:lnTo>
                  <a:pt x="0" y="697"/>
                </a:lnTo>
                <a:lnTo>
                  <a:pt x="0" y="0"/>
                </a:lnTo>
                <a:lnTo>
                  <a:pt x="1167" y="0"/>
                </a:lnTo>
                <a:lnTo>
                  <a:pt x="1167" y="697"/>
                </a:lnTo>
                <a:lnTo>
                  <a:pt x="583" y="69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00" name="Freeform 3806">
            <a:extLst>
              <a:ext uri="{FF2B5EF4-FFF2-40B4-BE49-F238E27FC236}">
                <a16:creationId xmlns:a16="http://schemas.microsoft.com/office/drawing/2014/main" id="{C676439E-DF4E-1C47-AC83-01F474620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0913" y="3568700"/>
            <a:ext cx="50800" cy="250825"/>
          </a:xfrm>
          <a:custGeom>
            <a:avLst/>
            <a:gdLst>
              <a:gd name="T0" fmla="*/ 24860 w 141"/>
              <a:gd name="T1" fmla="*/ 250466 h 698"/>
              <a:gd name="T2" fmla="*/ 0 w 141"/>
              <a:gd name="T3" fmla="*/ 250466 h 698"/>
              <a:gd name="T4" fmla="*/ 0 w 141"/>
              <a:gd name="T5" fmla="*/ 0 h 698"/>
              <a:gd name="T6" fmla="*/ 50440 w 141"/>
              <a:gd name="T7" fmla="*/ 0 h 698"/>
              <a:gd name="T8" fmla="*/ 50440 w 141"/>
              <a:gd name="T9" fmla="*/ 250466 h 698"/>
              <a:gd name="T10" fmla="*/ 24860 w 141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1" h="698">
                <a:moveTo>
                  <a:pt x="69" y="697"/>
                </a:moveTo>
                <a:lnTo>
                  <a:pt x="0" y="697"/>
                </a:lnTo>
                <a:lnTo>
                  <a:pt x="0" y="0"/>
                </a:lnTo>
                <a:lnTo>
                  <a:pt x="140" y="0"/>
                </a:lnTo>
                <a:lnTo>
                  <a:pt x="140" y="697"/>
                </a:lnTo>
                <a:lnTo>
                  <a:pt x="69" y="697"/>
                </a:lnTo>
              </a:path>
            </a:pathLst>
          </a:custGeom>
          <a:solidFill>
            <a:srgbClr val="BC0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01" name="Freeform 3807">
            <a:extLst>
              <a:ext uri="{FF2B5EF4-FFF2-40B4-BE49-F238E27FC236}">
                <a16:creationId xmlns:a16="http://schemas.microsoft.com/office/drawing/2014/main" id="{E448132B-BB94-9145-A73B-389494AAC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3668713"/>
            <a:ext cx="431800" cy="50800"/>
          </a:xfrm>
          <a:custGeom>
            <a:avLst/>
            <a:gdLst>
              <a:gd name="T0" fmla="*/ 0 w 1201"/>
              <a:gd name="T1" fmla="*/ 0 h 141"/>
              <a:gd name="T2" fmla="*/ 431440 w 1201"/>
              <a:gd name="T3" fmla="*/ 0 h 141"/>
              <a:gd name="T4" fmla="*/ 431440 w 1201"/>
              <a:gd name="T5" fmla="*/ 50440 h 141"/>
              <a:gd name="T6" fmla="*/ 215720 w 1201"/>
              <a:gd name="T7" fmla="*/ 50440 h 141"/>
              <a:gd name="T8" fmla="*/ 0 w 1201"/>
              <a:gd name="T9" fmla="*/ 50440 h 141"/>
              <a:gd name="T10" fmla="*/ 0 w 1201"/>
              <a:gd name="T11" fmla="*/ 0 h 1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41">
                <a:moveTo>
                  <a:pt x="0" y="0"/>
                </a:moveTo>
                <a:lnTo>
                  <a:pt x="1200" y="0"/>
                </a:lnTo>
                <a:lnTo>
                  <a:pt x="1200" y="140"/>
                </a:lnTo>
                <a:lnTo>
                  <a:pt x="600" y="140"/>
                </a:lnTo>
                <a:lnTo>
                  <a:pt x="0" y="140"/>
                </a:lnTo>
                <a:lnTo>
                  <a:pt x="0" y="0"/>
                </a:lnTo>
              </a:path>
            </a:pathLst>
          </a:custGeom>
          <a:solidFill>
            <a:srgbClr val="BC0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02" name="Freeform 3808">
            <a:extLst>
              <a:ext uri="{FF2B5EF4-FFF2-40B4-BE49-F238E27FC236}">
                <a16:creationId xmlns:a16="http://schemas.microsoft.com/office/drawing/2014/main" id="{902EC117-CDB3-CC4D-A5A9-10F34632C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0413" y="3568700"/>
            <a:ext cx="190500" cy="100013"/>
          </a:xfrm>
          <a:custGeom>
            <a:avLst/>
            <a:gdLst>
              <a:gd name="T0" fmla="*/ 94891 w 530"/>
              <a:gd name="T1" fmla="*/ 99656 h 280"/>
              <a:gd name="T2" fmla="*/ 0 w 530"/>
              <a:gd name="T3" fmla="*/ 99656 h 280"/>
              <a:gd name="T4" fmla="*/ 0 w 530"/>
              <a:gd name="T5" fmla="*/ 0 h 280"/>
              <a:gd name="T6" fmla="*/ 190141 w 530"/>
              <a:gd name="T7" fmla="*/ 0 h 280"/>
              <a:gd name="T8" fmla="*/ 190141 w 530"/>
              <a:gd name="T9" fmla="*/ 99656 h 280"/>
              <a:gd name="T10" fmla="*/ 94891 w 530"/>
              <a:gd name="T11" fmla="*/ 99656 h 2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0" h="280">
                <a:moveTo>
                  <a:pt x="264" y="279"/>
                </a:moveTo>
                <a:lnTo>
                  <a:pt x="0" y="279"/>
                </a:lnTo>
                <a:lnTo>
                  <a:pt x="0" y="0"/>
                </a:lnTo>
                <a:lnTo>
                  <a:pt x="529" y="0"/>
                </a:lnTo>
                <a:lnTo>
                  <a:pt x="529" y="279"/>
                </a:lnTo>
                <a:lnTo>
                  <a:pt x="264" y="279"/>
                </a:lnTo>
              </a:path>
            </a:pathLst>
          </a:custGeom>
          <a:solidFill>
            <a:srgbClr val="BC0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03" name="Freeform 3809">
            <a:extLst>
              <a:ext uri="{FF2B5EF4-FFF2-40B4-BE49-F238E27FC236}">
                <a16:creationId xmlns:a16="http://schemas.microsoft.com/office/drawing/2014/main" id="{D1FAF4E1-666A-A047-9237-89F617ECA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600" y="3611563"/>
            <a:ext cx="3175" cy="4762"/>
          </a:xfrm>
          <a:custGeom>
            <a:avLst/>
            <a:gdLst>
              <a:gd name="T0" fmla="*/ 706 w 9"/>
              <a:gd name="T1" fmla="*/ 0 h 13"/>
              <a:gd name="T2" fmla="*/ 2822 w 9"/>
              <a:gd name="T3" fmla="*/ 4396 h 13"/>
              <a:gd name="T4" fmla="*/ 0 w 9"/>
              <a:gd name="T5" fmla="*/ 2930 h 13"/>
              <a:gd name="T6" fmla="*/ 353 w 9"/>
              <a:gd name="T7" fmla="*/ 0 h 13"/>
              <a:gd name="T8" fmla="*/ 706 w 9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3">
                <a:moveTo>
                  <a:pt x="2" y="0"/>
                </a:moveTo>
                <a:cubicBezTo>
                  <a:pt x="2" y="0"/>
                  <a:pt x="2" y="9"/>
                  <a:pt x="8" y="12"/>
                </a:cubicBezTo>
                <a:cubicBezTo>
                  <a:pt x="5" y="12"/>
                  <a:pt x="2" y="10"/>
                  <a:pt x="0" y="8"/>
                </a:cubicBezTo>
                <a:lnTo>
                  <a:pt x="1" y="0"/>
                </a:ln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04" name="Freeform 3810">
            <a:extLst>
              <a:ext uri="{FF2B5EF4-FFF2-40B4-BE49-F238E27FC236}">
                <a16:creationId xmlns:a16="http://schemas.microsoft.com/office/drawing/2014/main" id="{FEC00E61-C85B-F44C-9A3E-615C0C611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2013" y="3611563"/>
            <a:ext cx="4762" cy="4762"/>
          </a:xfrm>
          <a:custGeom>
            <a:avLst/>
            <a:gdLst>
              <a:gd name="T0" fmla="*/ 733 w 13"/>
              <a:gd name="T1" fmla="*/ 0 h 13"/>
              <a:gd name="T2" fmla="*/ 733 w 13"/>
              <a:gd name="T3" fmla="*/ 0 h 13"/>
              <a:gd name="T4" fmla="*/ 2198 w 13"/>
              <a:gd name="T5" fmla="*/ 0 h 13"/>
              <a:gd name="T6" fmla="*/ 4396 w 13"/>
              <a:gd name="T7" fmla="*/ 4396 h 13"/>
              <a:gd name="T8" fmla="*/ 733 w 13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3">
                <a:moveTo>
                  <a:pt x="2" y="0"/>
                </a:moveTo>
                <a:lnTo>
                  <a:pt x="2" y="0"/>
                </a:lnTo>
                <a:lnTo>
                  <a:pt x="6" y="0"/>
                </a:lnTo>
                <a:cubicBezTo>
                  <a:pt x="6" y="0"/>
                  <a:pt x="6" y="9"/>
                  <a:pt x="12" y="12"/>
                </a:cubicBezTo>
                <a:cubicBezTo>
                  <a:pt x="4" y="12"/>
                  <a:pt x="0" y="3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05" name="Freeform 3811">
            <a:extLst>
              <a:ext uri="{FF2B5EF4-FFF2-40B4-BE49-F238E27FC236}">
                <a16:creationId xmlns:a16="http://schemas.microsoft.com/office/drawing/2014/main" id="{11D85B58-499A-B34D-9819-40B746CEE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2013" y="3611563"/>
            <a:ext cx="3175" cy="4762"/>
          </a:xfrm>
          <a:custGeom>
            <a:avLst/>
            <a:gdLst>
              <a:gd name="T0" fmla="*/ 635 w 10"/>
              <a:gd name="T1" fmla="*/ 0 h 12"/>
              <a:gd name="T2" fmla="*/ 1905 w 10"/>
              <a:gd name="T3" fmla="*/ 0 h 12"/>
              <a:gd name="T4" fmla="*/ 2858 w 10"/>
              <a:gd name="T5" fmla="*/ 3572 h 12"/>
              <a:gd name="T6" fmla="*/ 2858 w 10"/>
              <a:gd name="T7" fmla="*/ 4365 h 12"/>
              <a:gd name="T8" fmla="*/ 635 w 10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2">
                <a:moveTo>
                  <a:pt x="2" y="0"/>
                </a:moveTo>
                <a:lnTo>
                  <a:pt x="6" y="0"/>
                </a:lnTo>
                <a:cubicBezTo>
                  <a:pt x="6" y="0"/>
                  <a:pt x="6" y="5"/>
                  <a:pt x="9" y="9"/>
                </a:cubicBezTo>
                <a:lnTo>
                  <a:pt x="9" y="11"/>
                </a:lnTo>
                <a:cubicBezTo>
                  <a:pt x="3" y="9"/>
                  <a:pt x="0" y="2"/>
                  <a:pt x="2" y="0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06" name="Freeform 3812">
            <a:extLst>
              <a:ext uri="{FF2B5EF4-FFF2-40B4-BE49-F238E27FC236}">
                <a16:creationId xmlns:a16="http://schemas.microsoft.com/office/drawing/2014/main" id="{98CFCC03-475F-B445-8BB1-7D3BD8CC5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600" y="3611563"/>
            <a:ext cx="4763" cy="6350"/>
          </a:xfrm>
          <a:custGeom>
            <a:avLst/>
            <a:gdLst>
              <a:gd name="T0" fmla="*/ 3742 w 14"/>
              <a:gd name="T1" fmla="*/ 5976 h 17"/>
              <a:gd name="T2" fmla="*/ 340 w 14"/>
              <a:gd name="T3" fmla="*/ 3362 h 17"/>
              <a:gd name="T4" fmla="*/ 0 w 14"/>
              <a:gd name="T5" fmla="*/ 0 h 17"/>
              <a:gd name="T6" fmla="*/ 340 w 14"/>
              <a:gd name="T7" fmla="*/ 0 h 17"/>
              <a:gd name="T8" fmla="*/ 340 w 14"/>
              <a:gd name="T9" fmla="*/ 2615 h 17"/>
              <a:gd name="T10" fmla="*/ 3742 w 14"/>
              <a:gd name="T11" fmla="*/ 4482 h 17"/>
              <a:gd name="T12" fmla="*/ 2041 w 14"/>
              <a:gd name="T13" fmla="*/ 0 h 17"/>
              <a:gd name="T14" fmla="*/ 3742 w 14"/>
              <a:gd name="T15" fmla="*/ 4482 h 17"/>
              <a:gd name="T16" fmla="*/ 4423 w 14"/>
              <a:gd name="T17" fmla="*/ 5976 h 17"/>
              <a:gd name="T18" fmla="*/ 3742 w 14"/>
              <a:gd name="T19" fmla="*/ 5976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7">
                <a:moveTo>
                  <a:pt x="11" y="16"/>
                </a:moveTo>
                <a:cubicBezTo>
                  <a:pt x="6" y="16"/>
                  <a:pt x="2" y="9"/>
                  <a:pt x="1" y="9"/>
                </a:cubicBezTo>
                <a:cubicBezTo>
                  <a:pt x="0" y="3"/>
                  <a:pt x="0" y="0"/>
                  <a:pt x="0" y="0"/>
                </a:cubicBezTo>
                <a:lnTo>
                  <a:pt x="1" y="0"/>
                </a:lnTo>
                <a:lnTo>
                  <a:pt x="1" y="7"/>
                </a:lnTo>
                <a:cubicBezTo>
                  <a:pt x="4" y="9"/>
                  <a:pt x="6" y="12"/>
                  <a:pt x="11" y="12"/>
                </a:cubicBezTo>
                <a:cubicBezTo>
                  <a:pt x="5" y="9"/>
                  <a:pt x="6" y="0"/>
                  <a:pt x="6" y="0"/>
                </a:cubicBezTo>
                <a:cubicBezTo>
                  <a:pt x="7" y="0"/>
                  <a:pt x="7" y="9"/>
                  <a:pt x="11" y="12"/>
                </a:cubicBezTo>
                <a:lnTo>
                  <a:pt x="13" y="16"/>
                </a:lnTo>
                <a:lnTo>
                  <a:pt x="11" y="1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07" name="Freeform 3813">
            <a:extLst>
              <a:ext uri="{FF2B5EF4-FFF2-40B4-BE49-F238E27FC236}">
                <a16:creationId xmlns:a16="http://schemas.microsoft.com/office/drawing/2014/main" id="{964B194A-EB6B-0744-857B-9923411D4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663" y="3606800"/>
            <a:ext cx="3175" cy="6350"/>
          </a:xfrm>
          <a:custGeom>
            <a:avLst/>
            <a:gdLst>
              <a:gd name="T0" fmla="*/ 2858 w 10"/>
              <a:gd name="T1" fmla="*/ 2005 h 19"/>
              <a:gd name="T2" fmla="*/ 1270 w 10"/>
              <a:gd name="T3" fmla="*/ 6016 h 19"/>
              <a:gd name="T4" fmla="*/ 0 w 10"/>
              <a:gd name="T5" fmla="*/ 5013 h 19"/>
              <a:gd name="T6" fmla="*/ 318 w 10"/>
              <a:gd name="T7" fmla="*/ 0 h 19"/>
              <a:gd name="T8" fmla="*/ 635 w 10"/>
              <a:gd name="T9" fmla="*/ 0 h 19"/>
              <a:gd name="T10" fmla="*/ 1270 w 10"/>
              <a:gd name="T11" fmla="*/ 0 h 19"/>
              <a:gd name="T12" fmla="*/ 2858 w 10"/>
              <a:gd name="T13" fmla="*/ 2005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9">
                <a:moveTo>
                  <a:pt x="9" y="6"/>
                </a:moveTo>
                <a:cubicBezTo>
                  <a:pt x="9" y="6"/>
                  <a:pt x="4" y="9"/>
                  <a:pt x="4" y="18"/>
                </a:cubicBezTo>
                <a:cubicBezTo>
                  <a:pt x="2" y="17"/>
                  <a:pt x="1" y="16"/>
                  <a:pt x="0" y="15"/>
                </a:cubicBezTo>
                <a:lnTo>
                  <a:pt x="1" y="0"/>
                </a:lnTo>
                <a:cubicBezTo>
                  <a:pt x="2" y="0"/>
                  <a:pt x="2" y="0"/>
                  <a:pt x="2" y="0"/>
                </a:cubicBezTo>
                <a:lnTo>
                  <a:pt x="4" y="0"/>
                </a:lnTo>
                <a:lnTo>
                  <a:pt x="9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08" name="Freeform 3814">
            <a:extLst>
              <a:ext uri="{FF2B5EF4-FFF2-40B4-BE49-F238E27FC236}">
                <a16:creationId xmlns:a16="http://schemas.microsoft.com/office/drawing/2014/main" id="{5ACB1545-0465-8146-B891-203C2D143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606800"/>
            <a:ext cx="6350" cy="6350"/>
          </a:xfrm>
          <a:custGeom>
            <a:avLst/>
            <a:gdLst>
              <a:gd name="T0" fmla="*/ 5953 w 16"/>
              <a:gd name="T1" fmla="*/ 2005 h 19"/>
              <a:gd name="T2" fmla="*/ 3969 w 16"/>
              <a:gd name="T3" fmla="*/ 6016 h 19"/>
              <a:gd name="T4" fmla="*/ 3175 w 16"/>
              <a:gd name="T5" fmla="*/ 0 h 19"/>
              <a:gd name="T6" fmla="*/ 3969 w 16"/>
              <a:gd name="T7" fmla="*/ 0 h 19"/>
              <a:gd name="T8" fmla="*/ 5953 w 16"/>
              <a:gd name="T9" fmla="*/ 2005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9">
                <a:moveTo>
                  <a:pt x="15" y="6"/>
                </a:moveTo>
                <a:cubicBezTo>
                  <a:pt x="15" y="6"/>
                  <a:pt x="10" y="9"/>
                  <a:pt x="10" y="18"/>
                </a:cubicBezTo>
                <a:cubicBezTo>
                  <a:pt x="0" y="12"/>
                  <a:pt x="6" y="0"/>
                  <a:pt x="8" y="0"/>
                </a:cubicBezTo>
                <a:lnTo>
                  <a:pt x="10" y="0"/>
                </a:lnTo>
                <a:lnTo>
                  <a:pt x="15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09" name="Freeform 3815">
            <a:extLst>
              <a:ext uri="{FF2B5EF4-FFF2-40B4-BE49-F238E27FC236}">
                <a16:creationId xmlns:a16="http://schemas.microsoft.com/office/drawing/2014/main" id="{25E16933-C6F0-0B46-8D4A-2F8A88961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606800"/>
            <a:ext cx="4763" cy="6350"/>
          </a:xfrm>
          <a:custGeom>
            <a:avLst/>
            <a:gdLst>
              <a:gd name="T0" fmla="*/ 3969 w 12"/>
              <a:gd name="T1" fmla="*/ 6016 h 19"/>
              <a:gd name="T2" fmla="*/ 3175 w 12"/>
              <a:gd name="T3" fmla="*/ 0 h 19"/>
              <a:gd name="T4" fmla="*/ 3969 w 12"/>
              <a:gd name="T5" fmla="*/ 0 h 19"/>
              <a:gd name="T6" fmla="*/ 4366 w 12"/>
              <a:gd name="T7" fmla="*/ 668 h 19"/>
              <a:gd name="T8" fmla="*/ 3969 w 12"/>
              <a:gd name="T9" fmla="*/ 4011 h 19"/>
              <a:gd name="T10" fmla="*/ 3969 w 12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9">
                <a:moveTo>
                  <a:pt x="10" y="18"/>
                </a:moveTo>
                <a:cubicBezTo>
                  <a:pt x="0" y="12"/>
                  <a:pt x="6" y="0"/>
                  <a:pt x="8" y="0"/>
                </a:cubicBezTo>
                <a:lnTo>
                  <a:pt x="10" y="0"/>
                </a:lnTo>
                <a:lnTo>
                  <a:pt x="11" y="2"/>
                </a:lnTo>
                <a:lnTo>
                  <a:pt x="10" y="12"/>
                </a:lnTo>
                <a:cubicBezTo>
                  <a:pt x="10" y="14"/>
                  <a:pt x="10" y="16"/>
                  <a:pt x="10" y="18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10" name="Freeform 3816">
            <a:extLst>
              <a:ext uri="{FF2B5EF4-FFF2-40B4-BE49-F238E27FC236}">
                <a16:creationId xmlns:a16="http://schemas.microsoft.com/office/drawing/2014/main" id="{65F3B966-1B40-B047-922B-10BA80E6E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663" y="3606800"/>
            <a:ext cx="4762" cy="6350"/>
          </a:xfrm>
          <a:custGeom>
            <a:avLst/>
            <a:gdLst>
              <a:gd name="T0" fmla="*/ 2564 w 13"/>
              <a:gd name="T1" fmla="*/ 6016 h 19"/>
              <a:gd name="T2" fmla="*/ 2198 w 13"/>
              <a:gd name="T3" fmla="*/ 6016 h 19"/>
              <a:gd name="T4" fmla="*/ 1465 w 13"/>
              <a:gd name="T5" fmla="*/ 6016 h 19"/>
              <a:gd name="T6" fmla="*/ 3663 w 13"/>
              <a:gd name="T7" fmla="*/ 1003 h 19"/>
              <a:gd name="T8" fmla="*/ 2198 w 13"/>
              <a:gd name="T9" fmla="*/ 1003 h 19"/>
              <a:gd name="T10" fmla="*/ 1465 w 13"/>
              <a:gd name="T11" fmla="*/ 0 h 19"/>
              <a:gd name="T12" fmla="*/ 366 w 13"/>
              <a:gd name="T13" fmla="*/ 3008 h 19"/>
              <a:gd name="T14" fmla="*/ 1465 w 13"/>
              <a:gd name="T15" fmla="*/ 6016 h 19"/>
              <a:gd name="T16" fmla="*/ 0 w 13"/>
              <a:gd name="T17" fmla="*/ 3008 h 19"/>
              <a:gd name="T18" fmla="*/ 1465 w 13"/>
              <a:gd name="T19" fmla="*/ 0 h 19"/>
              <a:gd name="T20" fmla="*/ 1465 w 13"/>
              <a:gd name="T21" fmla="*/ 0 h 19"/>
              <a:gd name="T22" fmla="*/ 2198 w 13"/>
              <a:gd name="T23" fmla="*/ 0 h 19"/>
              <a:gd name="T24" fmla="*/ 4396 w 13"/>
              <a:gd name="T25" fmla="*/ 1003 h 19"/>
              <a:gd name="T26" fmla="*/ 2564 w 13"/>
              <a:gd name="T27" fmla="*/ 6016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9">
                <a:moveTo>
                  <a:pt x="7" y="18"/>
                </a:moveTo>
                <a:lnTo>
                  <a:pt x="6" y="18"/>
                </a:lnTo>
                <a:cubicBezTo>
                  <a:pt x="5" y="18"/>
                  <a:pt x="5" y="18"/>
                  <a:pt x="4" y="18"/>
                </a:cubicBezTo>
                <a:cubicBezTo>
                  <a:pt x="6" y="9"/>
                  <a:pt x="10" y="6"/>
                  <a:pt x="10" y="3"/>
                </a:cubicBezTo>
                <a:lnTo>
                  <a:pt x="6" y="3"/>
                </a:lnTo>
                <a:lnTo>
                  <a:pt x="4" y="0"/>
                </a:lnTo>
                <a:cubicBezTo>
                  <a:pt x="4" y="0"/>
                  <a:pt x="2" y="3"/>
                  <a:pt x="1" y="9"/>
                </a:cubicBezTo>
                <a:cubicBezTo>
                  <a:pt x="1" y="9"/>
                  <a:pt x="1" y="15"/>
                  <a:pt x="4" y="18"/>
                </a:cubicBezTo>
                <a:cubicBezTo>
                  <a:pt x="0" y="16"/>
                  <a:pt x="0" y="9"/>
                  <a:pt x="0" y="9"/>
                </a:cubicBezTo>
                <a:cubicBezTo>
                  <a:pt x="1" y="3"/>
                  <a:pt x="4" y="0"/>
                  <a:pt x="4" y="0"/>
                </a:cubicBezTo>
                <a:lnTo>
                  <a:pt x="6" y="0"/>
                </a:lnTo>
                <a:lnTo>
                  <a:pt x="12" y="3"/>
                </a:lnTo>
                <a:cubicBezTo>
                  <a:pt x="12" y="6"/>
                  <a:pt x="7" y="9"/>
                  <a:pt x="7" y="18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11" name="Freeform 3817">
            <a:extLst>
              <a:ext uri="{FF2B5EF4-FFF2-40B4-BE49-F238E27FC236}">
                <a16:creationId xmlns:a16="http://schemas.microsoft.com/office/drawing/2014/main" id="{139E7F74-5FAD-8F43-8569-70595841F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605213"/>
            <a:ext cx="3175" cy="3175"/>
          </a:xfrm>
          <a:custGeom>
            <a:avLst/>
            <a:gdLst>
              <a:gd name="T0" fmla="*/ 2778 w 8"/>
              <a:gd name="T1" fmla="*/ 2117 h 9"/>
              <a:gd name="T2" fmla="*/ 0 w 8"/>
              <a:gd name="T3" fmla="*/ 2822 h 9"/>
              <a:gd name="T4" fmla="*/ 1984 w 8"/>
              <a:gd name="T5" fmla="*/ 0 h 9"/>
              <a:gd name="T6" fmla="*/ 1984 w 8"/>
              <a:gd name="T7" fmla="*/ 0 h 9"/>
              <a:gd name="T8" fmla="*/ 2778 w 8"/>
              <a:gd name="T9" fmla="*/ 0 h 9"/>
              <a:gd name="T10" fmla="*/ 2778 w 8"/>
              <a:gd name="T11" fmla="*/ 2117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9">
                <a:moveTo>
                  <a:pt x="7" y="6"/>
                </a:moveTo>
                <a:cubicBezTo>
                  <a:pt x="7" y="6"/>
                  <a:pt x="4" y="6"/>
                  <a:pt x="0" y="8"/>
                </a:cubicBezTo>
                <a:lnTo>
                  <a:pt x="5" y="0"/>
                </a:lnTo>
                <a:cubicBezTo>
                  <a:pt x="5" y="0"/>
                  <a:pt x="5" y="0"/>
                  <a:pt x="5" y="0"/>
                </a:cubicBezTo>
                <a:lnTo>
                  <a:pt x="7" y="0"/>
                </a:lnTo>
                <a:lnTo>
                  <a:pt x="7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12" name="Freeform 3818">
            <a:extLst>
              <a:ext uri="{FF2B5EF4-FFF2-40B4-BE49-F238E27FC236}">
                <a16:creationId xmlns:a16="http://schemas.microsoft.com/office/drawing/2014/main" id="{9C7CFC11-DDFB-FD47-84EC-673DFAB0F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0900" y="3605213"/>
            <a:ext cx="4763" cy="4762"/>
          </a:xfrm>
          <a:custGeom>
            <a:avLst/>
            <a:gdLst>
              <a:gd name="T0" fmla="*/ 4445 w 15"/>
              <a:gd name="T1" fmla="*/ 2381 h 12"/>
              <a:gd name="T2" fmla="*/ 318 w 15"/>
              <a:gd name="T3" fmla="*/ 4365 h 12"/>
              <a:gd name="T4" fmla="*/ 0 w 15"/>
              <a:gd name="T5" fmla="*/ 4365 h 12"/>
              <a:gd name="T6" fmla="*/ 3810 w 15"/>
              <a:gd name="T7" fmla="*/ 0 h 12"/>
              <a:gd name="T8" fmla="*/ 4445 w 15"/>
              <a:gd name="T9" fmla="*/ 0 h 12"/>
              <a:gd name="T10" fmla="*/ 4445 w 15"/>
              <a:gd name="T11" fmla="*/ 2381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2">
                <a:moveTo>
                  <a:pt x="14" y="6"/>
                </a:moveTo>
                <a:cubicBezTo>
                  <a:pt x="14" y="6"/>
                  <a:pt x="8" y="6"/>
                  <a:pt x="1" y="11"/>
                </a:cubicBezTo>
                <a:lnTo>
                  <a:pt x="0" y="11"/>
                </a:lnTo>
                <a:cubicBezTo>
                  <a:pt x="1" y="5"/>
                  <a:pt x="8" y="0"/>
                  <a:pt x="12" y="0"/>
                </a:cubicBezTo>
                <a:lnTo>
                  <a:pt x="14" y="0"/>
                </a:lnTo>
                <a:lnTo>
                  <a:pt x="14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13" name="Freeform 3819">
            <a:extLst>
              <a:ext uri="{FF2B5EF4-FFF2-40B4-BE49-F238E27FC236}">
                <a16:creationId xmlns:a16="http://schemas.microsoft.com/office/drawing/2014/main" id="{EB35122B-951F-2D44-AF56-F0DE3EEDA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0900" y="3605213"/>
            <a:ext cx="4763" cy="4762"/>
          </a:xfrm>
          <a:custGeom>
            <a:avLst/>
            <a:gdLst>
              <a:gd name="T0" fmla="*/ 340 w 14"/>
              <a:gd name="T1" fmla="*/ 4365 h 12"/>
              <a:gd name="T2" fmla="*/ 0 w 14"/>
              <a:gd name="T3" fmla="*/ 4365 h 12"/>
              <a:gd name="T4" fmla="*/ 4083 w 14"/>
              <a:gd name="T5" fmla="*/ 0 h 12"/>
              <a:gd name="T6" fmla="*/ 4423 w 14"/>
              <a:gd name="T7" fmla="*/ 0 h 12"/>
              <a:gd name="T8" fmla="*/ 3062 w 14"/>
              <a:gd name="T9" fmla="*/ 2778 h 12"/>
              <a:gd name="T10" fmla="*/ 340 w 14"/>
              <a:gd name="T11" fmla="*/ 4365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2">
                <a:moveTo>
                  <a:pt x="1" y="11"/>
                </a:moveTo>
                <a:lnTo>
                  <a:pt x="0" y="11"/>
                </a:lnTo>
                <a:cubicBezTo>
                  <a:pt x="1" y="5"/>
                  <a:pt x="8" y="0"/>
                  <a:pt x="12" y="0"/>
                </a:cubicBezTo>
                <a:lnTo>
                  <a:pt x="13" y="0"/>
                </a:lnTo>
                <a:lnTo>
                  <a:pt x="9" y="7"/>
                </a:lnTo>
                <a:cubicBezTo>
                  <a:pt x="7" y="8"/>
                  <a:pt x="4" y="9"/>
                  <a:pt x="1" y="11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14" name="Freeform 3820">
            <a:extLst>
              <a:ext uri="{FF2B5EF4-FFF2-40B4-BE49-F238E27FC236}">
                <a16:creationId xmlns:a16="http://schemas.microsoft.com/office/drawing/2014/main" id="{117E1E5D-A4B5-AA46-BF3A-C574BB8AD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603625"/>
            <a:ext cx="6350" cy="6350"/>
          </a:xfrm>
          <a:custGeom>
            <a:avLst/>
            <a:gdLst>
              <a:gd name="T0" fmla="*/ 0 w 16"/>
              <a:gd name="T1" fmla="*/ 4366 h 16"/>
              <a:gd name="T2" fmla="*/ 5159 w 16"/>
              <a:gd name="T3" fmla="*/ 3572 h 16"/>
              <a:gd name="T4" fmla="*/ 5159 w 16"/>
              <a:gd name="T5" fmla="*/ 1191 h 16"/>
              <a:gd name="T6" fmla="*/ 1588 w 16"/>
              <a:gd name="T7" fmla="*/ 2381 h 16"/>
              <a:gd name="T8" fmla="*/ 0 w 16"/>
              <a:gd name="T9" fmla="*/ 4366 h 16"/>
              <a:gd name="T10" fmla="*/ 1191 w 16"/>
              <a:gd name="T11" fmla="*/ 2381 h 16"/>
              <a:gd name="T12" fmla="*/ 5159 w 16"/>
              <a:gd name="T13" fmla="*/ 0 h 16"/>
              <a:gd name="T14" fmla="*/ 5953 w 16"/>
              <a:gd name="T15" fmla="*/ 3572 h 16"/>
              <a:gd name="T16" fmla="*/ 5159 w 16"/>
              <a:gd name="T17" fmla="*/ 3572 h 16"/>
              <a:gd name="T18" fmla="*/ 0 w 16"/>
              <a:gd name="T19" fmla="*/ 5953 h 16"/>
              <a:gd name="T20" fmla="*/ 0 w 16"/>
              <a:gd name="T21" fmla="*/ 4366 h 16"/>
              <a:gd name="T22" fmla="*/ 0 w 16"/>
              <a:gd name="T23" fmla="*/ 4366 h 16"/>
              <a:gd name="T24" fmla="*/ 0 w 16"/>
              <a:gd name="T25" fmla="*/ 4366 h 16"/>
              <a:gd name="T26" fmla="*/ 0 w 16"/>
              <a:gd name="T27" fmla="*/ 4763 h 16"/>
              <a:gd name="T28" fmla="*/ 0 w 16"/>
              <a:gd name="T29" fmla="*/ 4366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6">
                <a:moveTo>
                  <a:pt x="0" y="11"/>
                </a:moveTo>
                <a:cubicBezTo>
                  <a:pt x="6" y="9"/>
                  <a:pt x="13" y="9"/>
                  <a:pt x="13" y="9"/>
                </a:cubicBezTo>
                <a:lnTo>
                  <a:pt x="13" y="3"/>
                </a:lnTo>
                <a:cubicBezTo>
                  <a:pt x="10" y="3"/>
                  <a:pt x="6" y="3"/>
                  <a:pt x="4" y="6"/>
                </a:cubicBezTo>
                <a:cubicBezTo>
                  <a:pt x="3" y="8"/>
                  <a:pt x="1" y="9"/>
                  <a:pt x="0" y="11"/>
                </a:cubicBezTo>
                <a:cubicBezTo>
                  <a:pt x="0" y="8"/>
                  <a:pt x="1" y="8"/>
                  <a:pt x="3" y="6"/>
                </a:cubicBezTo>
                <a:cubicBezTo>
                  <a:pt x="6" y="3"/>
                  <a:pt x="11" y="0"/>
                  <a:pt x="13" y="0"/>
                </a:cubicBezTo>
                <a:lnTo>
                  <a:pt x="15" y="9"/>
                </a:lnTo>
                <a:lnTo>
                  <a:pt x="13" y="9"/>
                </a:lnTo>
                <a:cubicBezTo>
                  <a:pt x="13" y="9"/>
                  <a:pt x="6" y="9"/>
                  <a:pt x="0" y="15"/>
                </a:cubicBezTo>
                <a:cubicBezTo>
                  <a:pt x="0" y="13"/>
                  <a:pt x="0" y="12"/>
                  <a:pt x="0" y="11"/>
                </a:cubicBezTo>
                <a:close/>
                <a:moveTo>
                  <a:pt x="0" y="11"/>
                </a:move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15" name="Freeform 3821">
            <a:extLst>
              <a:ext uri="{FF2B5EF4-FFF2-40B4-BE49-F238E27FC236}">
                <a16:creationId xmlns:a16="http://schemas.microsoft.com/office/drawing/2014/main" id="{7E3906FA-D76D-2C42-A080-66784568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663" y="3602038"/>
            <a:ext cx="4762" cy="3175"/>
          </a:xfrm>
          <a:custGeom>
            <a:avLst/>
            <a:gdLst>
              <a:gd name="T0" fmla="*/ 3492 w 15"/>
              <a:gd name="T1" fmla="*/ 2721 h 7"/>
              <a:gd name="T2" fmla="*/ 0 w 15"/>
              <a:gd name="T3" fmla="*/ 1361 h 7"/>
              <a:gd name="T4" fmla="*/ 2222 w 15"/>
              <a:gd name="T5" fmla="*/ 0 h 7"/>
              <a:gd name="T6" fmla="*/ 4445 w 15"/>
              <a:gd name="T7" fmla="*/ 1361 h 7"/>
              <a:gd name="T8" fmla="*/ 3492 w 15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7">
                <a:moveTo>
                  <a:pt x="11" y="6"/>
                </a:moveTo>
                <a:cubicBezTo>
                  <a:pt x="11" y="6"/>
                  <a:pt x="7" y="3"/>
                  <a:pt x="0" y="3"/>
                </a:cubicBezTo>
                <a:cubicBezTo>
                  <a:pt x="2" y="0"/>
                  <a:pt x="4" y="0"/>
                  <a:pt x="7" y="0"/>
                </a:cubicBezTo>
                <a:cubicBezTo>
                  <a:pt x="11" y="0"/>
                  <a:pt x="14" y="0"/>
                  <a:pt x="14" y="3"/>
                </a:cubicBezTo>
                <a:lnTo>
                  <a:pt x="11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16" name="Freeform 3822">
            <a:extLst>
              <a:ext uri="{FF2B5EF4-FFF2-40B4-BE49-F238E27FC236}">
                <a16:creationId xmlns:a16="http://schemas.microsoft.com/office/drawing/2014/main" id="{6596C21B-6200-0F4B-9BA0-689F01116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663" y="3602038"/>
            <a:ext cx="4762" cy="3175"/>
          </a:xfrm>
          <a:custGeom>
            <a:avLst/>
            <a:gdLst>
              <a:gd name="T0" fmla="*/ 3492 w 15"/>
              <a:gd name="T1" fmla="*/ 2721 h 7"/>
              <a:gd name="T2" fmla="*/ 0 w 15"/>
              <a:gd name="T3" fmla="*/ 1361 h 7"/>
              <a:gd name="T4" fmla="*/ 2222 w 15"/>
              <a:gd name="T5" fmla="*/ 0 h 7"/>
              <a:gd name="T6" fmla="*/ 4445 w 15"/>
              <a:gd name="T7" fmla="*/ 1361 h 7"/>
              <a:gd name="T8" fmla="*/ 3492 w 15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7">
                <a:moveTo>
                  <a:pt x="11" y="6"/>
                </a:moveTo>
                <a:cubicBezTo>
                  <a:pt x="11" y="6"/>
                  <a:pt x="7" y="3"/>
                  <a:pt x="0" y="3"/>
                </a:cubicBezTo>
                <a:cubicBezTo>
                  <a:pt x="2" y="0"/>
                  <a:pt x="4" y="0"/>
                  <a:pt x="7" y="0"/>
                </a:cubicBezTo>
                <a:cubicBezTo>
                  <a:pt x="11" y="0"/>
                  <a:pt x="14" y="0"/>
                  <a:pt x="14" y="3"/>
                </a:cubicBezTo>
                <a:lnTo>
                  <a:pt x="11" y="6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17" name="Freeform 3823">
            <a:extLst>
              <a:ext uri="{FF2B5EF4-FFF2-40B4-BE49-F238E27FC236}">
                <a16:creationId xmlns:a16="http://schemas.microsoft.com/office/drawing/2014/main" id="{552F3DAA-BEFC-6D48-9795-CCA3C2F66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663" y="3600450"/>
            <a:ext cx="6350" cy="6350"/>
          </a:xfrm>
          <a:custGeom>
            <a:avLst/>
            <a:gdLst>
              <a:gd name="T0" fmla="*/ 4482 w 17"/>
              <a:gd name="T1" fmla="*/ 5953 h 16"/>
              <a:gd name="T2" fmla="*/ 4109 w 17"/>
              <a:gd name="T3" fmla="*/ 4763 h 16"/>
              <a:gd name="T4" fmla="*/ 0 w 17"/>
              <a:gd name="T5" fmla="*/ 3572 h 16"/>
              <a:gd name="T6" fmla="*/ 5976 w 17"/>
              <a:gd name="T7" fmla="*/ 3572 h 16"/>
              <a:gd name="T8" fmla="*/ 4482 w 17"/>
              <a:gd name="T9" fmla="*/ 5953 h 16"/>
              <a:gd name="T10" fmla="*/ 1121 w 17"/>
              <a:gd name="T11" fmla="*/ 3572 h 16"/>
              <a:gd name="T12" fmla="*/ 4109 w 17"/>
              <a:gd name="T13" fmla="*/ 4763 h 16"/>
              <a:gd name="T14" fmla="*/ 5603 w 17"/>
              <a:gd name="T15" fmla="*/ 3572 h 16"/>
              <a:gd name="T16" fmla="*/ 3362 w 17"/>
              <a:gd name="T17" fmla="*/ 2381 h 16"/>
              <a:gd name="T18" fmla="*/ 374 w 17"/>
              <a:gd name="T19" fmla="*/ 3572 h 16"/>
              <a:gd name="T20" fmla="*/ 1121 w 17"/>
              <a:gd name="T21" fmla="*/ 3572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16">
                <a:moveTo>
                  <a:pt x="12" y="15"/>
                </a:moveTo>
                <a:lnTo>
                  <a:pt x="11" y="12"/>
                </a:lnTo>
                <a:cubicBezTo>
                  <a:pt x="11" y="12"/>
                  <a:pt x="8" y="9"/>
                  <a:pt x="0" y="9"/>
                </a:cubicBezTo>
                <a:cubicBezTo>
                  <a:pt x="3" y="0"/>
                  <a:pt x="16" y="3"/>
                  <a:pt x="16" y="9"/>
                </a:cubicBezTo>
                <a:lnTo>
                  <a:pt x="12" y="15"/>
                </a:lnTo>
                <a:close/>
                <a:moveTo>
                  <a:pt x="3" y="9"/>
                </a:moveTo>
                <a:cubicBezTo>
                  <a:pt x="8" y="9"/>
                  <a:pt x="11" y="12"/>
                  <a:pt x="11" y="12"/>
                </a:cubicBezTo>
                <a:lnTo>
                  <a:pt x="15" y="9"/>
                </a:lnTo>
                <a:cubicBezTo>
                  <a:pt x="14" y="6"/>
                  <a:pt x="12" y="6"/>
                  <a:pt x="9" y="6"/>
                </a:cubicBezTo>
                <a:cubicBezTo>
                  <a:pt x="6" y="6"/>
                  <a:pt x="3" y="6"/>
                  <a:pt x="1" y="9"/>
                </a:cubicBezTo>
                <a:cubicBezTo>
                  <a:pt x="2" y="9"/>
                  <a:pt x="3" y="9"/>
                  <a:pt x="3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18" name="Freeform 3824">
            <a:extLst>
              <a:ext uri="{FF2B5EF4-FFF2-40B4-BE49-F238E27FC236}">
                <a16:creationId xmlns:a16="http://schemas.microsoft.com/office/drawing/2014/main" id="{FD60F002-C753-3E4F-950D-B49BAE65D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3611563"/>
            <a:ext cx="3175" cy="6350"/>
          </a:xfrm>
          <a:custGeom>
            <a:avLst/>
            <a:gdLst>
              <a:gd name="T0" fmla="*/ 2117 w 9"/>
              <a:gd name="T1" fmla="*/ 0 h 16"/>
              <a:gd name="T2" fmla="*/ 2117 w 9"/>
              <a:gd name="T3" fmla="*/ 0 h 16"/>
              <a:gd name="T4" fmla="*/ 706 w 9"/>
              <a:gd name="T5" fmla="*/ 5953 h 16"/>
              <a:gd name="T6" fmla="*/ 0 w 9"/>
              <a:gd name="T7" fmla="*/ 3969 h 16"/>
              <a:gd name="T8" fmla="*/ 353 w 9"/>
              <a:gd name="T9" fmla="*/ 0 h 16"/>
              <a:gd name="T10" fmla="*/ 2117 w 9"/>
              <a:gd name="T11" fmla="*/ 0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6">
                <a:moveTo>
                  <a:pt x="6" y="0"/>
                </a:moveTo>
                <a:lnTo>
                  <a:pt x="6" y="0"/>
                </a:lnTo>
                <a:cubicBezTo>
                  <a:pt x="8" y="0"/>
                  <a:pt x="2" y="15"/>
                  <a:pt x="2" y="15"/>
                </a:cubicBezTo>
                <a:lnTo>
                  <a:pt x="0" y="10"/>
                </a:lnTo>
                <a:lnTo>
                  <a:pt x="1" y="0"/>
                </a:lnTo>
                <a:cubicBezTo>
                  <a:pt x="3" y="0"/>
                  <a:pt x="4" y="0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19" name="Freeform 3825">
            <a:extLst>
              <a:ext uri="{FF2B5EF4-FFF2-40B4-BE49-F238E27FC236}">
                <a16:creationId xmlns:a16="http://schemas.microsoft.com/office/drawing/2014/main" id="{C8F7B919-BDCB-F749-8269-AA26C3379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611563"/>
            <a:ext cx="4762" cy="6350"/>
          </a:xfrm>
          <a:custGeom>
            <a:avLst/>
            <a:gdLst>
              <a:gd name="T0" fmla="*/ 794 w 12"/>
              <a:gd name="T1" fmla="*/ 3572 h 16"/>
              <a:gd name="T2" fmla="*/ 0 w 12"/>
              <a:gd name="T3" fmla="*/ 1191 h 16"/>
              <a:gd name="T4" fmla="*/ 3572 w 12"/>
              <a:gd name="T5" fmla="*/ 0 h 16"/>
              <a:gd name="T6" fmla="*/ 3572 w 12"/>
              <a:gd name="T7" fmla="*/ 0 h 16"/>
              <a:gd name="T8" fmla="*/ 1984 w 12"/>
              <a:gd name="T9" fmla="*/ 5953 h 16"/>
              <a:gd name="T10" fmla="*/ 794 w 12"/>
              <a:gd name="T11" fmla="*/ 3572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6">
                <a:moveTo>
                  <a:pt x="2" y="9"/>
                </a:moveTo>
                <a:cubicBezTo>
                  <a:pt x="0" y="6"/>
                  <a:pt x="0" y="6"/>
                  <a:pt x="0" y="3"/>
                </a:cubicBezTo>
                <a:cubicBezTo>
                  <a:pt x="0" y="0"/>
                  <a:pt x="5" y="0"/>
                  <a:pt x="9" y="0"/>
                </a:cubicBezTo>
                <a:cubicBezTo>
                  <a:pt x="11" y="0"/>
                  <a:pt x="5" y="15"/>
                  <a:pt x="5" y="15"/>
                </a:cubicBezTo>
                <a:lnTo>
                  <a:pt x="2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20" name="Freeform 3826">
            <a:extLst>
              <a:ext uri="{FF2B5EF4-FFF2-40B4-BE49-F238E27FC236}">
                <a16:creationId xmlns:a16="http://schemas.microsoft.com/office/drawing/2014/main" id="{E8735DA8-626B-7F43-BDFB-C7B799C15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611563"/>
            <a:ext cx="4762" cy="6350"/>
          </a:xfrm>
          <a:custGeom>
            <a:avLst/>
            <a:gdLst>
              <a:gd name="T0" fmla="*/ 794 w 12"/>
              <a:gd name="T1" fmla="*/ 3572 h 16"/>
              <a:gd name="T2" fmla="*/ 0 w 12"/>
              <a:gd name="T3" fmla="*/ 1191 h 16"/>
              <a:gd name="T4" fmla="*/ 3572 w 12"/>
              <a:gd name="T5" fmla="*/ 0 h 16"/>
              <a:gd name="T6" fmla="*/ 3572 w 12"/>
              <a:gd name="T7" fmla="*/ 0 h 16"/>
              <a:gd name="T8" fmla="*/ 1984 w 12"/>
              <a:gd name="T9" fmla="*/ 5953 h 16"/>
              <a:gd name="T10" fmla="*/ 794 w 12"/>
              <a:gd name="T11" fmla="*/ 3572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6">
                <a:moveTo>
                  <a:pt x="2" y="9"/>
                </a:moveTo>
                <a:cubicBezTo>
                  <a:pt x="0" y="6"/>
                  <a:pt x="0" y="6"/>
                  <a:pt x="0" y="3"/>
                </a:cubicBezTo>
                <a:cubicBezTo>
                  <a:pt x="0" y="0"/>
                  <a:pt x="5" y="0"/>
                  <a:pt x="9" y="0"/>
                </a:cubicBezTo>
                <a:cubicBezTo>
                  <a:pt x="11" y="0"/>
                  <a:pt x="5" y="15"/>
                  <a:pt x="5" y="15"/>
                </a:cubicBezTo>
                <a:lnTo>
                  <a:pt x="2" y="9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21" name="Freeform 3827">
            <a:extLst>
              <a:ext uri="{FF2B5EF4-FFF2-40B4-BE49-F238E27FC236}">
                <a16:creationId xmlns:a16="http://schemas.microsoft.com/office/drawing/2014/main" id="{29619BFD-2D1E-2B43-AF7D-E3B6B8264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611563"/>
            <a:ext cx="4762" cy="6350"/>
          </a:xfrm>
          <a:custGeom>
            <a:avLst/>
            <a:gdLst>
              <a:gd name="T0" fmla="*/ 2041 w 14"/>
              <a:gd name="T1" fmla="*/ 5976 h 17"/>
              <a:gd name="T2" fmla="*/ 1361 w 14"/>
              <a:gd name="T3" fmla="*/ 3362 h 17"/>
              <a:gd name="T4" fmla="*/ 340 w 14"/>
              <a:gd name="T5" fmla="*/ 0 h 17"/>
              <a:gd name="T6" fmla="*/ 3401 w 14"/>
              <a:gd name="T7" fmla="*/ 0 h 17"/>
              <a:gd name="T8" fmla="*/ 3742 w 14"/>
              <a:gd name="T9" fmla="*/ 0 h 17"/>
              <a:gd name="T10" fmla="*/ 2721 w 14"/>
              <a:gd name="T11" fmla="*/ 5976 h 17"/>
              <a:gd name="T12" fmla="*/ 2041 w 14"/>
              <a:gd name="T13" fmla="*/ 5976 h 17"/>
              <a:gd name="T14" fmla="*/ 3742 w 14"/>
              <a:gd name="T15" fmla="*/ 0 h 17"/>
              <a:gd name="T16" fmla="*/ 680 w 14"/>
              <a:gd name="T17" fmla="*/ 1121 h 17"/>
              <a:gd name="T18" fmla="*/ 1361 w 14"/>
              <a:gd name="T19" fmla="*/ 3362 h 17"/>
              <a:gd name="T20" fmla="*/ 2041 w 14"/>
              <a:gd name="T21" fmla="*/ 4482 h 17"/>
              <a:gd name="T22" fmla="*/ 3742 w 14"/>
              <a:gd name="T23" fmla="*/ 0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17">
                <a:moveTo>
                  <a:pt x="6" y="16"/>
                </a:moveTo>
                <a:cubicBezTo>
                  <a:pt x="6" y="12"/>
                  <a:pt x="4" y="9"/>
                  <a:pt x="4" y="9"/>
                </a:cubicBezTo>
                <a:cubicBezTo>
                  <a:pt x="1" y="9"/>
                  <a:pt x="0" y="7"/>
                  <a:pt x="1" y="0"/>
                </a:cubicBezTo>
                <a:lnTo>
                  <a:pt x="10" y="0"/>
                </a:lnTo>
                <a:lnTo>
                  <a:pt x="11" y="0"/>
                </a:lnTo>
                <a:cubicBezTo>
                  <a:pt x="13" y="0"/>
                  <a:pt x="10" y="9"/>
                  <a:pt x="8" y="16"/>
                </a:cubicBezTo>
                <a:lnTo>
                  <a:pt x="6" y="16"/>
                </a:lnTo>
                <a:close/>
                <a:moveTo>
                  <a:pt x="11" y="0"/>
                </a:moveTo>
                <a:cubicBezTo>
                  <a:pt x="8" y="0"/>
                  <a:pt x="3" y="0"/>
                  <a:pt x="2" y="3"/>
                </a:cubicBezTo>
                <a:cubicBezTo>
                  <a:pt x="2" y="7"/>
                  <a:pt x="2" y="7"/>
                  <a:pt x="4" y="9"/>
                </a:cubicBezTo>
                <a:cubicBezTo>
                  <a:pt x="4" y="9"/>
                  <a:pt x="6" y="9"/>
                  <a:pt x="6" y="12"/>
                </a:cubicBezTo>
                <a:cubicBezTo>
                  <a:pt x="9" y="9"/>
                  <a:pt x="11" y="0"/>
                  <a:pt x="11" y="0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22" name="Freeform 3828">
            <a:extLst>
              <a:ext uri="{FF2B5EF4-FFF2-40B4-BE49-F238E27FC236}">
                <a16:creationId xmlns:a16="http://schemas.microsoft.com/office/drawing/2014/main" id="{6118B8EF-1D50-E44E-AA6F-7210C5BDB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9163" y="3611563"/>
            <a:ext cx="1587" cy="3175"/>
          </a:xfrm>
          <a:custGeom>
            <a:avLst/>
            <a:gdLst>
              <a:gd name="T0" fmla="*/ 1270 w 5"/>
              <a:gd name="T1" fmla="*/ 1191 h 8"/>
              <a:gd name="T2" fmla="*/ 0 w 5"/>
              <a:gd name="T3" fmla="*/ 2778 h 8"/>
              <a:gd name="T4" fmla="*/ 635 w 5"/>
              <a:gd name="T5" fmla="*/ 0 h 8"/>
              <a:gd name="T6" fmla="*/ 1270 w 5"/>
              <a:gd name="T7" fmla="*/ 1191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8">
                <a:moveTo>
                  <a:pt x="4" y="3"/>
                </a:moveTo>
                <a:cubicBezTo>
                  <a:pt x="4" y="3"/>
                  <a:pt x="2" y="4"/>
                  <a:pt x="0" y="7"/>
                </a:cubicBezTo>
                <a:lnTo>
                  <a:pt x="2" y="0"/>
                </a:lnTo>
                <a:lnTo>
                  <a:pt x="4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23" name="Freeform 3829">
            <a:extLst>
              <a:ext uri="{FF2B5EF4-FFF2-40B4-BE49-F238E27FC236}">
                <a16:creationId xmlns:a16="http://schemas.microsoft.com/office/drawing/2014/main" id="{7EEB0AF7-62C0-1243-B98B-FBAA2C49F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575" y="3609975"/>
            <a:ext cx="3175" cy="6350"/>
          </a:xfrm>
          <a:custGeom>
            <a:avLst/>
            <a:gdLst>
              <a:gd name="T0" fmla="*/ 2858 w 10"/>
              <a:gd name="T1" fmla="*/ 2005 h 19"/>
              <a:gd name="T2" fmla="*/ 318 w 10"/>
              <a:gd name="T3" fmla="*/ 6016 h 19"/>
              <a:gd name="T4" fmla="*/ 318 w 10"/>
              <a:gd name="T5" fmla="*/ 6016 h 19"/>
              <a:gd name="T6" fmla="*/ 0 w 10"/>
              <a:gd name="T7" fmla="*/ 4345 h 19"/>
              <a:gd name="T8" fmla="*/ 635 w 10"/>
              <a:gd name="T9" fmla="*/ 668 h 19"/>
              <a:gd name="T10" fmla="*/ 1270 w 10"/>
              <a:gd name="T11" fmla="*/ 0 h 19"/>
              <a:gd name="T12" fmla="*/ 2858 w 10"/>
              <a:gd name="T13" fmla="*/ 2005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9">
                <a:moveTo>
                  <a:pt x="9" y="6"/>
                </a:moveTo>
                <a:cubicBezTo>
                  <a:pt x="9" y="6"/>
                  <a:pt x="4" y="9"/>
                  <a:pt x="1" y="18"/>
                </a:cubicBezTo>
                <a:cubicBezTo>
                  <a:pt x="0" y="16"/>
                  <a:pt x="0" y="15"/>
                  <a:pt x="0" y="13"/>
                </a:cubicBezTo>
                <a:lnTo>
                  <a:pt x="2" y="2"/>
                </a:lnTo>
                <a:cubicBezTo>
                  <a:pt x="3" y="0"/>
                  <a:pt x="4" y="0"/>
                  <a:pt x="4" y="0"/>
                </a:cubicBezTo>
                <a:lnTo>
                  <a:pt x="9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24" name="Freeform 3830">
            <a:extLst>
              <a:ext uri="{FF2B5EF4-FFF2-40B4-BE49-F238E27FC236}">
                <a16:creationId xmlns:a16="http://schemas.microsoft.com/office/drawing/2014/main" id="{0B162CC0-B428-5648-80E8-72BAA01AB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609975"/>
            <a:ext cx="4762" cy="6350"/>
          </a:xfrm>
          <a:custGeom>
            <a:avLst/>
            <a:gdLst>
              <a:gd name="T0" fmla="*/ 4396 w 13"/>
              <a:gd name="T1" fmla="*/ 2005 h 19"/>
              <a:gd name="T2" fmla="*/ 1465 w 13"/>
              <a:gd name="T3" fmla="*/ 6016 h 19"/>
              <a:gd name="T4" fmla="*/ 1465 w 13"/>
              <a:gd name="T5" fmla="*/ 6016 h 19"/>
              <a:gd name="T6" fmla="*/ 2564 w 13"/>
              <a:gd name="T7" fmla="*/ 0 h 19"/>
              <a:gd name="T8" fmla="*/ 4396 w 13"/>
              <a:gd name="T9" fmla="*/ 2005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2" y="6"/>
                </a:moveTo>
                <a:cubicBezTo>
                  <a:pt x="12" y="6"/>
                  <a:pt x="7" y="9"/>
                  <a:pt x="4" y="18"/>
                </a:cubicBezTo>
                <a:cubicBezTo>
                  <a:pt x="0" y="12"/>
                  <a:pt x="5" y="0"/>
                  <a:pt x="7" y="0"/>
                </a:cubicBezTo>
                <a:lnTo>
                  <a:pt x="12" y="6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25" name="Freeform 3831">
            <a:extLst>
              <a:ext uri="{FF2B5EF4-FFF2-40B4-BE49-F238E27FC236}">
                <a16:creationId xmlns:a16="http://schemas.microsoft.com/office/drawing/2014/main" id="{7DCD14C5-9549-3A45-B2D2-28213BF6D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609975"/>
            <a:ext cx="3175" cy="6350"/>
          </a:xfrm>
          <a:custGeom>
            <a:avLst/>
            <a:gdLst>
              <a:gd name="T0" fmla="*/ 1270 w 10"/>
              <a:gd name="T1" fmla="*/ 6016 h 19"/>
              <a:gd name="T2" fmla="*/ 1270 w 10"/>
              <a:gd name="T3" fmla="*/ 6016 h 19"/>
              <a:gd name="T4" fmla="*/ 2223 w 10"/>
              <a:gd name="T5" fmla="*/ 0 h 19"/>
              <a:gd name="T6" fmla="*/ 2858 w 10"/>
              <a:gd name="T7" fmla="*/ 668 h 19"/>
              <a:gd name="T8" fmla="*/ 1905 w 10"/>
              <a:gd name="T9" fmla="*/ 4011 h 19"/>
              <a:gd name="T10" fmla="*/ 1270 w 10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4" y="18"/>
                </a:moveTo>
                <a:lnTo>
                  <a:pt x="4" y="18"/>
                </a:lnTo>
                <a:cubicBezTo>
                  <a:pt x="0" y="12"/>
                  <a:pt x="5" y="0"/>
                  <a:pt x="7" y="0"/>
                </a:cubicBezTo>
                <a:lnTo>
                  <a:pt x="9" y="2"/>
                </a:lnTo>
                <a:lnTo>
                  <a:pt x="6" y="12"/>
                </a:lnTo>
                <a:cubicBezTo>
                  <a:pt x="6" y="14"/>
                  <a:pt x="5" y="16"/>
                  <a:pt x="4" y="18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26" name="Freeform 3832">
            <a:extLst>
              <a:ext uri="{FF2B5EF4-FFF2-40B4-BE49-F238E27FC236}">
                <a16:creationId xmlns:a16="http://schemas.microsoft.com/office/drawing/2014/main" id="{3AC6FBD4-0172-544A-A75A-97E3D1637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609975"/>
            <a:ext cx="4762" cy="7938"/>
          </a:xfrm>
          <a:custGeom>
            <a:avLst/>
            <a:gdLst>
              <a:gd name="T0" fmla="*/ 1587 w 12"/>
              <a:gd name="T1" fmla="*/ 7541 h 20"/>
              <a:gd name="T2" fmla="*/ 1191 w 12"/>
              <a:gd name="T3" fmla="*/ 7541 h 20"/>
              <a:gd name="T4" fmla="*/ 1191 w 12"/>
              <a:gd name="T5" fmla="*/ 1191 h 20"/>
              <a:gd name="T6" fmla="*/ 2381 w 12"/>
              <a:gd name="T7" fmla="*/ 0 h 20"/>
              <a:gd name="T8" fmla="*/ 4365 w 12"/>
              <a:gd name="T9" fmla="*/ 1191 h 20"/>
              <a:gd name="T10" fmla="*/ 1984 w 12"/>
              <a:gd name="T11" fmla="*/ 7541 h 20"/>
              <a:gd name="T12" fmla="*/ 1587 w 12"/>
              <a:gd name="T13" fmla="*/ 7541 h 20"/>
              <a:gd name="T14" fmla="*/ 2381 w 12"/>
              <a:gd name="T15" fmla="*/ 1191 h 20"/>
              <a:gd name="T16" fmla="*/ 1984 w 12"/>
              <a:gd name="T17" fmla="*/ 1191 h 20"/>
              <a:gd name="T18" fmla="*/ 1587 w 12"/>
              <a:gd name="T19" fmla="*/ 5954 h 20"/>
              <a:gd name="T20" fmla="*/ 3968 w 12"/>
              <a:gd name="T21" fmla="*/ 1191 h 20"/>
              <a:gd name="T22" fmla="*/ 2381 w 12"/>
              <a:gd name="T23" fmla="*/ 1191 h 2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20">
                <a:moveTo>
                  <a:pt x="4" y="19"/>
                </a:moveTo>
                <a:lnTo>
                  <a:pt x="3" y="19"/>
                </a:lnTo>
                <a:cubicBezTo>
                  <a:pt x="0" y="12"/>
                  <a:pt x="1" y="6"/>
                  <a:pt x="3" y="3"/>
                </a:cubicBezTo>
                <a:cubicBezTo>
                  <a:pt x="4" y="3"/>
                  <a:pt x="6" y="0"/>
                  <a:pt x="6" y="0"/>
                </a:cubicBezTo>
                <a:lnTo>
                  <a:pt x="11" y="3"/>
                </a:lnTo>
                <a:cubicBezTo>
                  <a:pt x="11" y="6"/>
                  <a:pt x="6" y="12"/>
                  <a:pt x="5" y="19"/>
                </a:cubicBezTo>
                <a:lnTo>
                  <a:pt x="4" y="19"/>
                </a:lnTo>
                <a:close/>
                <a:moveTo>
                  <a:pt x="6" y="3"/>
                </a:moveTo>
                <a:cubicBezTo>
                  <a:pt x="6" y="3"/>
                  <a:pt x="6" y="3"/>
                  <a:pt x="5" y="3"/>
                </a:cubicBezTo>
                <a:cubicBezTo>
                  <a:pt x="3" y="6"/>
                  <a:pt x="2" y="12"/>
                  <a:pt x="4" y="15"/>
                </a:cubicBezTo>
                <a:cubicBezTo>
                  <a:pt x="6" y="10"/>
                  <a:pt x="10" y="3"/>
                  <a:pt x="10" y="3"/>
                </a:cubicBezTo>
                <a:lnTo>
                  <a:pt x="6" y="3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27" name="Freeform 3833">
            <a:extLst>
              <a:ext uri="{FF2B5EF4-FFF2-40B4-BE49-F238E27FC236}">
                <a16:creationId xmlns:a16="http://schemas.microsoft.com/office/drawing/2014/main" id="{D237A477-0AC6-7D4B-8368-1905DB96D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09975"/>
            <a:ext cx="4763" cy="3175"/>
          </a:xfrm>
          <a:custGeom>
            <a:avLst/>
            <a:gdLst>
              <a:gd name="T0" fmla="*/ 4397 w 13"/>
              <a:gd name="T1" fmla="*/ 577 h 11"/>
              <a:gd name="T2" fmla="*/ 0 w 13"/>
              <a:gd name="T3" fmla="*/ 2886 h 11"/>
              <a:gd name="T4" fmla="*/ 0 w 13"/>
              <a:gd name="T5" fmla="*/ 2598 h 11"/>
              <a:gd name="T6" fmla="*/ 0 w 13"/>
              <a:gd name="T7" fmla="*/ 2598 h 11"/>
              <a:gd name="T8" fmla="*/ 0 w 13"/>
              <a:gd name="T9" fmla="*/ 1732 h 11"/>
              <a:gd name="T10" fmla="*/ 4397 w 13"/>
              <a:gd name="T11" fmla="*/ 0 h 11"/>
              <a:gd name="T12" fmla="*/ 4397 w 13"/>
              <a:gd name="T13" fmla="*/ 57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1">
                <a:moveTo>
                  <a:pt x="12" y="2"/>
                </a:moveTo>
                <a:cubicBezTo>
                  <a:pt x="12" y="2"/>
                  <a:pt x="5" y="2"/>
                  <a:pt x="0" y="10"/>
                </a:cubicBezTo>
                <a:lnTo>
                  <a:pt x="0" y="9"/>
                </a:lnTo>
                <a:cubicBezTo>
                  <a:pt x="0" y="8"/>
                  <a:pt x="0" y="7"/>
                  <a:pt x="0" y="6"/>
                </a:cubicBezTo>
                <a:lnTo>
                  <a:pt x="12" y="0"/>
                </a:lnTo>
                <a:lnTo>
                  <a:pt x="12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28" name="Freeform 3834">
            <a:extLst>
              <a:ext uri="{FF2B5EF4-FFF2-40B4-BE49-F238E27FC236}">
                <a16:creationId xmlns:a16="http://schemas.microsoft.com/office/drawing/2014/main" id="{2DB03EA4-F90A-DC43-A194-C0FB0C56B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08388"/>
            <a:ext cx="4763" cy="4762"/>
          </a:xfrm>
          <a:custGeom>
            <a:avLst/>
            <a:gdLst>
              <a:gd name="T0" fmla="*/ 4397 w 13"/>
              <a:gd name="T1" fmla="*/ 1905 h 15"/>
              <a:gd name="T2" fmla="*/ 0 w 13"/>
              <a:gd name="T3" fmla="*/ 4445 h 15"/>
              <a:gd name="T4" fmla="*/ 0 w 13"/>
              <a:gd name="T5" fmla="*/ 4127 h 15"/>
              <a:gd name="T6" fmla="*/ 3297 w 13"/>
              <a:gd name="T7" fmla="*/ 0 h 15"/>
              <a:gd name="T8" fmla="*/ 3664 w 13"/>
              <a:gd name="T9" fmla="*/ 0 h 15"/>
              <a:gd name="T10" fmla="*/ 4030 w 13"/>
              <a:gd name="T11" fmla="*/ 317 h 15"/>
              <a:gd name="T12" fmla="*/ 4397 w 13"/>
              <a:gd name="T13" fmla="*/ 1905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5">
                <a:moveTo>
                  <a:pt x="12" y="6"/>
                </a:moveTo>
                <a:cubicBezTo>
                  <a:pt x="12" y="6"/>
                  <a:pt x="5" y="6"/>
                  <a:pt x="0" y="14"/>
                </a:cubicBezTo>
                <a:lnTo>
                  <a:pt x="0" y="13"/>
                </a:lnTo>
                <a:cubicBezTo>
                  <a:pt x="1" y="5"/>
                  <a:pt x="7" y="0"/>
                  <a:pt x="9" y="0"/>
                </a:cubicBezTo>
                <a:lnTo>
                  <a:pt x="10" y="0"/>
                </a:lnTo>
                <a:lnTo>
                  <a:pt x="11" y="1"/>
                </a:lnTo>
                <a:lnTo>
                  <a:pt x="12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29" name="Freeform 3835">
            <a:extLst>
              <a:ext uri="{FF2B5EF4-FFF2-40B4-BE49-F238E27FC236}">
                <a16:creationId xmlns:a16="http://schemas.microsoft.com/office/drawing/2014/main" id="{9BA3AF7E-474C-FE4C-84C5-9670C5FA5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08388"/>
            <a:ext cx="4763" cy="4762"/>
          </a:xfrm>
          <a:custGeom>
            <a:avLst/>
            <a:gdLst>
              <a:gd name="T0" fmla="*/ 4397 w 13"/>
              <a:gd name="T1" fmla="*/ 2041 h 14"/>
              <a:gd name="T2" fmla="*/ 366 w 13"/>
              <a:gd name="T3" fmla="*/ 4422 h 14"/>
              <a:gd name="T4" fmla="*/ 0 w 13"/>
              <a:gd name="T5" fmla="*/ 4422 h 14"/>
              <a:gd name="T6" fmla="*/ 0 w 13"/>
              <a:gd name="T7" fmla="*/ 4422 h 14"/>
              <a:gd name="T8" fmla="*/ 3297 w 13"/>
              <a:gd name="T9" fmla="*/ 0 h 14"/>
              <a:gd name="T10" fmla="*/ 3664 w 13"/>
              <a:gd name="T11" fmla="*/ 0 h 14"/>
              <a:gd name="T12" fmla="*/ 4030 w 13"/>
              <a:gd name="T13" fmla="*/ 340 h 14"/>
              <a:gd name="T14" fmla="*/ 4397 w 13"/>
              <a:gd name="T15" fmla="*/ 2041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14">
                <a:moveTo>
                  <a:pt x="12" y="6"/>
                </a:moveTo>
                <a:cubicBezTo>
                  <a:pt x="12" y="6"/>
                  <a:pt x="6" y="6"/>
                  <a:pt x="1" y="13"/>
                </a:cubicBezTo>
                <a:lnTo>
                  <a:pt x="0" y="13"/>
                </a:lnTo>
                <a:cubicBezTo>
                  <a:pt x="1" y="5"/>
                  <a:pt x="7" y="0"/>
                  <a:pt x="9" y="0"/>
                </a:cubicBezTo>
                <a:lnTo>
                  <a:pt x="10" y="0"/>
                </a:lnTo>
                <a:lnTo>
                  <a:pt x="11" y="1"/>
                </a:lnTo>
                <a:lnTo>
                  <a:pt x="12" y="6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30" name="Freeform 3836">
            <a:extLst>
              <a:ext uri="{FF2B5EF4-FFF2-40B4-BE49-F238E27FC236}">
                <a16:creationId xmlns:a16="http://schemas.microsoft.com/office/drawing/2014/main" id="{99620C9F-EFC8-3245-AE8E-8A5CB10A7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3608388"/>
            <a:ext cx="4762" cy="6350"/>
          </a:xfrm>
          <a:custGeom>
            <a:avLst/>
            <a:gdLst>
              <a:gd name="T0" fmla="*/ 0 w 15"/>
              <a:gd name="T1" fmla="*/ 5953 h 16"/>
              <a:gd name="T2" fmla="*/ 0 w 15"/>
              <a:gd name="T3" fmla="*/ 5953 h 16"/>
              <a:gd name="T4" fmla="*/ 1270 w 15"/>
              <a:gd name="T5" fmla="*/ 1191 h 16"/>
              <a:gd name="T6" fmla="*/ 3175 w 15"/>
              <a:gd name="T7" fmla="*/ 0 h 16"/>
              <a:gd name="T8" fmla="*/ 3810 w 15"/>
              <a:gd name="T9" fmla="*/ 0 h 16"/>
              <a:gd name="T10" fmla="*/ 4445 w 15"/>
              <a:gd name="T11" fmla="*/ 2381 h 16"/>
              <a:gd name="T12" fmla="*/ 635 w 15"/>
              <a:gd name="T13" fmla="*/ 5953 h 16"/>
              <a:gd name="T14" fmla="*/ 0 w 15"/>
              <a:gd name="T15" fmla="*/ 5953 h 16"/>
              <a:gd name="T16" fmla="*/ 3175 w 15"/>
              <a:gd name="T17" fmla="*/ 0 h 16"/>
              <a:gd name="T18" fmla="*/ 1587 w 15"/>
              <a:gd name="T19" fmla="*/ 2381 h 16"/>
              <a:gd name="T20" fmla="*/ 635 w 15"/>
              <a:gd name="T21" fmla="*/ 5159 h 16"/>
              <a:gd name="T22" fmla="*/ 3810 w 15"/>
              <a:gd name="T23" fmla="*/ 2381 h 16"/>
              <a:gd name="T24" fmla="*/ 3175 w 15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6">
                <a:moveTo>
                  <a:pt x="0" y="15"/>
                </a:moveTo>
                <a:lnTo>
                  <a:pt x="0" y="15"/>
                </a:lnTo>
                <a:cubicBezTo>
                  <a:pt x="0" y="9"/>
                  <a:pt x="2" y="6"/>
                  <a:pt x="4" y="3"/>
                </a:cubicBezTo>
                <a:cubicBezTo>
                  <a:pt x="5" y="0"/>
                  <a:pt x="8" y="0"/>
                  <a:pt x="10" y="0"/>
                </a:cubicBezTo>
                <a:lnTo>
                  <a:pt x="12" y="0"/>
                </a:lnTo>
                <a:lnTo>
                  <a:pt x="14" y="6"/>
                </a:lnTo>
                <a:cubicBezTo>
                  <a:pt x="11" y="6"/>
                  <a:pt x="6" y="9"/>
                  <a:pt x="2" y="15"/>
                </a:cubicBezTo>
                <a:lnTo>
                  <a:pt x="0" y="15"/>
                </a:lnTo>
                <a:close/>
                <a:moveTo>
                  <a:pt x="10" y="0"/>
                </a:moveTo>
                <a:cubicBezTo>
                  <a:pt x="9" y="0"/>
                  <a:pt x="7" y="3"/>
                  <a:pt x="5" y="6"/>
                </a:cubicBezTo>
                <a:cubicBezTo>
                  <a:pt x="5" y="6"/>
                  <a:pt x="2" y="6"/>
                  <a:pt x="2" y="13"/>
                </a:cubicBezTo>
                <a:cubicBezTo>
                  <a:pt x="6" y="6"/>
                  <a:pt x="11" y="6"/>
                  <a:pt x="12" y="6"/>
                </a:cubicBezTo>
                <a:lnTo>
                  <a:pt x="10" y="0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31" name="Freeform 3837">
            <a:extLst>
              <a:ext uri="{FF2B5EF4-FFF2-40B4-BE49-F238E27FC236}">
                <a16:creationId xmlns:a16="http://schemas.microsoft.com/office/drawing/2014/main" id="{0C65FB6C-284C-D44D-9CC0-BB9159189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05213"/>
            <a:ext cx="4763" cy="3175"/>
          </a:xfrm>
          <a:custGeom>
            <a:avLst/>
            <a:gdLst>
              <a:gd name="T0" fmla="*/ 4128 w 15"/>
              <a:gd name="T1" fmla="*/ 2721 h 7"/>
              <a:gd name="T2" fmla="*/ 318 w 15"/>
              <a:gd name="T3" fmla="*/ 2721 h 7"/>
              <a:gd name="T4" fmla="*/ 0 w 15"/>
              <a:gd name="T5" fmla="*/ 2268 h 7"/>
              <a:gd name="T6" fmla="*/ 635 w 15"/>
              <a:gd name="T7" fmla="*/ 907 h 7"/>
              <a:gd name="T8" fmla="*/ 4445 w 15"/>
              <a:gd name="T9" fmla="*/ 0 h 7"/>
              <a:gd name="T10" fmla="*/ 4128 w 15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3" y="6"/>
                </a:moveTo>
                <a:cubicBezTo>
                  <a:pt x="13" y="6"/>
                  <a:pt x="8" y="3"/>
                  <a:pt x="1" y="6"/>
                </a:cubicBezTo>
                <a:lnTo>
                  <a:pt x="0" y="5"/>
                </a:lnTo>
                <a:cubicBezTo>
                  <a:pt x="1" y="4"/>
                  <a:pt x="1" y="3"/>
                  <a:pt x="2" y="2"/>
                </a:cubicBezTo>
                <a:lnTo>
                  <a:pt x="14" y="0"/>
                </a:lnTo>
                <a:lnTo>
                  <a:pt x="13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32" name="Freeform 3838">
            <a:extLst>
              <a:ext uri="{FF2B5EF4-FFF2-40B4-BE49-F238E27FC236}">
                <a16:creationId xmlns:a16="http://schemas.microsoft.com/office/drawing/2014/main" id="{1C19D30F-E30E-8F40-AE22-D9246F08F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03625"/>
            <a:ext cx="4763" cy="3175"/>
          </a:xfrm>
          <a:custGeom>
            <a:avLst/>
            <a:gdLst>
              <a:gd name="T0" fmla="*/ 4128 w 15"/>
              <a:gd name="T1" fmla="*/ 2858 h 10"/>
              <a:gd name="T2" fmla="*/ 318 w 15"/>
              <a:gd name="T3" fmla="*/ 2858 h 10"/>
              <a:gd name="T4" fmla="*/ 0 w 15"/>
              <a:gd name="T5" fmla="*/ 2540 h 10"/>
              <a:gd name="T6" fmla="*/ 3810 w 15"/>
              <a:gd name="T7" fmla="*/ 0 h 10"/>
              <a:gd name="T8" fmla="*/ 3810 w 15"/>
              <a:gd name="T9" fmla="*/ 0 h 10"/>
              <a:gd name="T10" fmla="*/ 4445 w 15"/>
              <a:gd name="T11" fmla="*/ 635 h 10"/>
              <a:gd name="T12" fmla="*/ 4128 w 15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0">
                <a:moveTo>
                  <a:pt x="13" y="9"/>
                </a:moveTo>
                <a:cubicBezTo>
                  <a:pt x="13" y="9"/>
                  <a:pt x="8" y="6"/>
                  <a:pt x="1" y="9"/>
                </a:cubicBezTo>
                <a:lnTo>
                  <a:pt x="0" y="8"/>
                </a:lnTo>
                <a:cubicBezTo>
                  <a:pt x="2" y="2"/>
                  <a:pt x="8" y="0"/>
                  <a:pt x="12" y="0"/>
                </a:cubicBezTo>
                <a:lnTo>
                  <a:pt x="14" y="2"/>
                </a:lnTo>
                <a:lnTo>
                  <a:pt x="13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33" name="Freeform 3839">
            <a:extLst>
              <a:ext uri="{FF2B5EF4-FFF2-40B4-BE49-F238E27FC236}">
                <a16:creationId xmlns:a16="http://schemas.microsoft.com/office/drawing/2014/main" id="{767BBE48-5DE8-A843-9443-A1414C818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03625"/>
            <a:ext cx="4763" cy="3175"/>
          </a:xfrm>
          <a:custGeom>
            <a:avLst/>
            <a:gdLst>
              <a:gd name="T0" fmla="*/ 0 w 15"/>
              <a:gd name="T1" fmla="*/ 2822 h 9"/>
              <a:gd name="T2" fmla="*/ 3810 w 15"/>
              <a:gd name="T3" fmla="*/ 0 h 9"/>
              <a:gd name="T4" fmla="*/ 3810 w 15"/>
              <a:gd name="T5" fmla="*/ 0 h 9"/>
              <a:gd name="T6" fmla="*/ 4445 w 15"/>
              <a:gd name="T7" fmla="*/ 706 h 9"/>
              <a:gd name="T8" fmla="*/ 4128 w 15"/>
              <a:gd name="T9" fmla="*/ 1764 h 9"/>
              <a:gd name="T10" fmla="*/ 0 w 15"/>
              <a:gd name="T11" fmla="*/ 2822 h 9"/>
              <a:gd name="T12" fmla="*/ 0 w 15"/>
              <a:gd name="T13" fmla="*/ 2822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9">
                <a:moveTo>
                  <a:pt x="0" y="8"/>
                </a:moveTo>
                <a:cubicBezTo>
                  <a:pt x="2" y="2"/>
                  <a:pt x="8" y="0"/>
                  <a:pt x="12" y="0"/>
                </a:cubicBezTo>
                <a:lnTo>
                  <a:pt x="14" y="2"/>
                </a:lnTo>
                <a:lnTo>
                  <a:pt x="13" y="5"/>
                </a:lnTo>
                <a:lnTo>
                  <a:pt x="0" y="8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34" name="Freeform 3840">
            <a:extLst>
              <a:ext uri="{FF2B5EF4-FFF2-40B4-BE49-F238E27FC236}">
                <a16:creationId xmlns:a16="http://schemas.microsoft.com/office/drawing/2014/main" id="{FB11C161-B907-2E4B-AB5D-C121E25BE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03625"/>
            <a:ext cx="6350" cy="3175"/>
          </a:xfrm>
          <a:custGeom>
            <a:avLst/>
            <a:gdLst>
              <a:gd name="T0" fmla="*/ 0 w 16"/>
              <a:gd name="T1" fmla="*/ 2858 h 10"/>
              <a:gd name="T2" fmla="*/ 3572 w 16"/>
              <a:gd name="T3" fmla="*/ 318 h 10"/>
              <a:gd name="T4" fmla="*/ 794 w 16"/>
              <a:gd name="T5" fmla="*/ 2858 h 10"/>
              <a:gd name="T6" fmla="*/ 3175 w 16"/>
              <a:gd name="T7" fmla="*/ 1905 h 10"/>
              <a:gd name="T8" fmla="*/ 5159 w 16"/>
              <a:gd name="T9" fmla="*/ 2858 h 10"/>
              <a:gd name="T10" fmla="*/ 5159 w 16"/>
              <a:gd name="T11" fmla="*/ 0 h 10"/>
              <a:gd name="T12" fmla="*/ 5159 w 16"/>
              <a:gd name="T13" fmla="*/ 0 h 10"/>
              <a:gd name="T14" fmla="*/ 5159 w 16"/>
              <a:gd name="T15" fmla="*/ 0 h 10"/>
              <a:gd name="T16" fmla="*/ 5159 w 16"/>
              <a:gd name="T17" fmla="*/ 0 h 10"/>
              <a:gd name="T18" fmla="*/ 5953 w 16"/>
              <a:gd name="T19" fmla="*/ 0 h 10"/>
              <a:gd name="T20" fmla="*/ 5556 w 16"/>
              <a:gd name="T21" fmla="*/ 2858 h 10"/>
              <a:gd name="T22" fmla="*/ 5159 w 16"/>
              <a:gd name="T23" fmla="*/ 2858 h 10"/>
              <a:gd name="T24" fmla="*/ 3175 w 16"/>
              <a:gd name="T25" fmla="*/ 2858 h 10"/>
              <a:gd name="T26" fmla="*/ 794 w 16"/>
              <a:gd name="T27" fmla="*/ 2858 h 10"/>
              <a:gd name="T28" fmla="*/ 397 w 16"/>
              <a:gd name="T29" fmla="*/ 2858 h 10"/>
              <a:gd name="T30" fmla="*/ 0 w 16"/>
              <a:gd name="T31" fmla="*/ 2858 h 10"/>
              <a:gd name="T32" fmla="*/ 5159 w 16"/>
              <a:gd name="T33" fmla="*/ 0 h 10"/>
              <a:gd name="T34" fmla="*/ 3572 w 16"/>
              <a:gd name="T35" fmla="*/ 318 h 10"/>
              <a:gd name="T36" fmla="*/ 5159 w 16"/>
              <a:gd name="T37" fmla="*/ 0 h 10"/>
              <a:gd name="T38" fmla="*/ 5159 w 16"/>
              <a:gd name="T39" fmla="*/ 0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" h="10">
                <a:moveTo>
                  <a:pt x="0" y="9"/>
                </a:moveTo>
                <a:cubicBezTo>
                  <a:pt x="1" y="4"/>
                  <a:pt x="5" y="2"/>
                  <a:pt x="9" y="1"/>
                </a:cubicBezTo>
                <a:cubicBezTo>
                  <a:pt x="6" y="2"/>
                  <a:pt x="4" y="5"/>
                  <a:pt x="2" y="9"/>
                </a:cubicBezTo>
                <a:cubicBezTo>
                  <a:pt x="4" y="6"/>
                  <a:pt x="6" y="6"/>
                  <a:pt x="8" y="6"/>
                </a:cubicBezTo>
                <a:cubicBezTo>
                  <a:pt x="12" y="6"/>
                  <a:pt x="13" y="9"/>
                  <a:pt x="13" y="9"/>
                </a:cubicBezTo>
                <a:lnTo>
                  <a:pt x="13" y="0"/>
                </a:lnTo>
                <a:cubicBezTo>
                  <a:pt x="14" y="0"/>
                  <a:pt x="15" y="0"/>
                  <a:pt x="15" y="0"/>
                </a:cubicBezTo>
                <a:lnTo>
                  <a:pt x="14" y="9"/>
                </a:lnTo>
                <a:lnTo>
                  <a:pt x="13" y="9"/>
                </a:lnTo>
                <a:lnTo>
                  <a:pt x="8" y="9"/>
                </a:lnTo>
                <a:lnTo>
                  <a:pt x="2" y="9"/>
                </a:lnTo>
                <a:lnTo>
                  <a:pt x="1" y="9"/>
                </a:lnTo>
                <a:lnTo>
                  <a:pt x="0" y="9"/>
                </a:lnTo>
                <a:close/>
                <a:moveTo>
                  <a:pt x="13" y="0"/>
                </a:moveTo>
                <a:cubicBezTo>
                  <a:pt x="12" y="0"/>
                  <a:pt x="10" y="0"/>
                  <a:pt x="9" y="1"/>
                </a:cubicBezTo>
                <a:cubicBezTo>
                  <a:pt x="10" y="0"/>
                  <a:pt x="11" y="0"/>
                  <a:pt x="13" y="0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35" name="Freeform 3841">
            <a:extLst>
              <a:ext uri="{FF2B5EF4-FFF2-40B4-BE49-F238E27FC236}">
                <a16:creationId xmlns:a16="http://schemas.microsoft.com/office/drawing/2014/main" id="{BD0E1FED-08F9-A947-9263-0363A386B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00450"/>
            <a:ext cx="4763" cy="3175"/>
          </a:xfrm>
          <a:custGeom>
            <a:avLst/>
            <a:gdLst>
              <a:gd name="T0" fmla="*/ 2382 w 14"/>
              <a:gd name="T1" fmla="*/ 2858 h 10"/>
              <a:gd name="T2" fmla="*/ 0 w 14"/>
              <a:gd name="T3" fmla="*/ 0 h 10"/>
              <a:gd name="T4" fmla="*/ 1021 w 14"/>
              <a:gd name="T5" fmla="*/ 0 h 10"/>
              <a:gd name="T6" fmla="*/ 4083 w 14"/>
              <a:gd name="T7" fmla="*/ 1905 h 10"/>
              <a:gd name="T8" fmla="*/ 2382 w 14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0">
                <a:moveTo>
                  <a:pt x="7" y="9"/>
                </a:moveTo>
                <a:cubicBezTo>
                  <a:pt x="7" y="9"/>
                  <a:pt x="6" y="3"/>
                  <a:pt x="0" y="0"/>
                </a:cubicBezTo>
                <a:lnTo>
                  <a:pt x="3" y="0"/>
                </a:lnTo>
                <a:cubicBezTo>
                  <a:pt x="8" y="0"/>
                  <a:pt x="13" y="6"/>
                  <a:pt x="12" y="6"/>
                </a:cubicBezTo>
                <a:lnTo>
                  <a:pt x="7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36" name="Freeform 3842">
            <a:extLst>
              <a:ext uri="{FF2B5EF4-FFF2-40B4-BE49-F238E27FC236}">
                <a16:creationId xmlns:a16="http://schemas.microsoft.com/office/drawing/2014/main" id="{EDF219F2-AF65-E748-A410-1733844E0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00450"/>
            <a:ext cx="4763" cy="3175"/>
          </a:xfrm>
          <a:custGeom>
            <a:avLst/>
            <a:gdLst>
              <a:gd name="T0" fmla="*/ 2382 w 14"/>
              <a:gd name="T1" fmla="*/ 2858 h 10"/>
              <a:gd name="T2" fmla="*/ 0 w 14"/>
              <a:gd name="T3" fmla="*/ 0 h 10"/>
              <a:gd name="T4" fmla="*/ 1021 w 14"/>
              <a:gd name="T5" fmla="*/ 0 h 10"/>
              <a:gd name="T6" fmla="*/ 4083 w 14"/>
              <a:gd name="T7" fmla="*/ 1905 h 10"/>
              <a:gd name="T8" fmla="*/ 2382 w 14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0">
                <a:moveTo>
                  <a:pt x="7" y="9"/>
                </a:moveTo>
                <a:cubicBezTo>
                  <a:pt x="7" y="9"/>
                  <a:pt x="6" y="3"/>
                  <a:pt x="0" y="0"/>
                </a:cubicBezTo>
                <a:lnTo>
                  <a:pt x="3" y="0"/>
                </a:lnTo>
                <a:cubicBezTo>
                  <a:pt x="8" y="0"/>
                  <a:pt x="13" y="6"/>
                  <a:pt x="12" y="6"/>
                </a:cubicBezTo>
                <a:lnTo>
                  <a:pt x="7" y="9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37" name="Freeform 3843">
            <a:extLst>
              <a:ext uri="{FF2B5EF4-FFF2-40B4-BE49-F238E27FC236}">
                <a16:creationId xmlns:a16="http://schemas.microsoft.com/office/drawing/2014/main" id="{A4270611-786A-7442-A394-DA1B28423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00450"/>
            <a:ext cx="6350" cy="3175"/>
          </a:xfrm>
          <a:custGeom>
            <a:avLst/>
            <a:gdLst>
              <a:gd name="T0" fmla="*/ 3572 w 16"/>
              <a:gd name="T1" fmla="*/ 2858 h 10"/>
              <a:gd name="T2" fmla="*/ 0 w 16"/>
              <a:gd name="T3" fmla="*/ 0 h 10"/>
              <a:gd name="T4" fmla="*/ 397 w 16"/>
              <a:gd name="T5" fmla="*/ 0 h 10"/>
              <a:gd name="T6" fmla="*/ 3572 w 16"/>
              <a:gd name="T7" fmla="*/ 2858 h 10"/>
              <a:gd name="T8" fmla="*/ 5556 w 16"/>
              <a:gd name="T9" fmla="*/ 953 h 10"/>
              <a:gd name="T10" fmla="*/ 5556 w 16"/>
              <a:gd name="T11" fmla="*/ 1905 h 10"/>
              <a:gd name="T12" fmla="*/ 4763 w 16"/>
              <a:gd name="T13" fmla="*/ 953 h 10"/>
              <a:gd name="T14" fmla="*/ 1984 w 16"/>
              <a:gd name="T15" fmla="*/ 0 h 10"/>
              <a:gd name="T16" fmla="*/ 5556 w 16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0">
                <a:moveTo>
                  <a:pt x="9" y="9"/>
                </a:moveTo>
                <a:cubicBezTo>
                  <a:pt x="9" y="9"/>
                  <a:pt x="6" y="3"/>
                  <a:pt x="0" y="0"/>
                </a:cubicBezTo>
                <a:lnTo>
                  <a:pt x="1" y="0"/>
                </a:lnTo>
                <a:cubicBezTo>
                  <a:pt x="6" y="3"/>
                  <a:pt x="8" y="6"/>
                  <a:pt x="9" y="9"/>
                </a:cubicBezTo>
                <a:close/>
                <a:moveTo>
                  <a:pt x="14" y="3"/>
                </a:moveTo>
                <a:cubicBezTo>
                  <a:pt x="14" y="6"/>
                  <a:pt x="15" y="6"/>
                  <a:pt x="14" y="6"/>
                </a:cubicBezTo>
                <a:lnTo>
                  <a:pt x="12" y="3"/>
                </a:lnTo>
                <a:cubicBezTo>
                  <a:pt x="12" y="3"/>
                  <a:pt x="8" y="0"/>
                  <a:pt x="5" y="0"/>
                </a:cubicBezTo>
                <a:cubicBezTo>
                  <a:pt x="9" y="0"/>
                  <a:pt x="12" y="0"/>
                  <a:pt x="14" y="3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38" name="Freeform 3844">
            <a:extLst>
              <a:ext uri="{FF2B5EF4-FFF2-40B4-BE49-F238E27FC236}">
                <a16:creationId xmlns:a16="http://schemas.microsoft.com/office/drawing/2014/main" id="{E5CE2925-CF63-C048-AB34-A4E692591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608388"/>
            <a:ext cx="3175" cy="3175"/>
          </a:xfrm>
          <a:custGeom>
            <a:avLst/>
            <a:gdLst>
              <a:gd name="T0" fmla="*/ 2778 w 8"/>
              <a:gd name="T1" fmla="*/ 2822 h 9"/>
              <a:gd name="T2" fmla="*/ 0 w 8"/>
              <a:gd name="T3" fmla="*/ 2822 h 9"/>
              <a:gd name="T4" fmla="*/ 1984 w 8"/>
              <a:gd name="T5" fmla="*/ 0 h 9"/>
              <a:gd name="T6" fmla="*/ 2778 w 8"/>
              <a:gd name="T7" fmla="*/ 2822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9">
                <a:moveTo>
                  <a:pt x="7" y="8"/>
                </a:moveTo>
                <a:cubicBezTo>
                  <a:pt x="7" y="8"/>
                  <a:pt x="4" y="7"/>
                  <a:pt x="0" y="8"/>
                </a:cubicBezTo>
                <a:lnTo>
                  <a:pt x="5" y="0"/>
                </a:lnTo>
                <a:lnTo>
                  <a:pt x="7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39" name="Freeform 3845">
            <a:extLst>
              <a:ext uri="{FF2B5EF4-FFF2-40B4-BE49-F238E27FC236}">
                <a16:creationId xmlns:a16="http://schemas.microsoft.com/office/drawing/2014/main" id="{5761A185-7DAD-B74A-906C-4DC3A2877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7400" y="3608388"/>
            <a:ext cx="6350" cy="6350"/>
          </a:xfrm>
          <a:custGeom>
            <a:avLst/>
            <a:gdLst>
              <a:gd name="T0" fmla="*/ 5953 w 16"/>
              <a:gd name="T1" fmla="*/ 3572 h 16"/>
              <a:gd name="T2" fmla="*/ 397 w 16"/>
              <a:gd name="T3" fmla="*/ 5953 h 16"/>
              <a:gd name="T4" fmla="*/ 4763 w 16"/>
              <a:gd name="T5" fmla="*/ 0 h 16"/>
              <a:gd name="T6" fmla="*/ 4763 w 16"/>
              <a:gd name="T7" fmla="*/ 0 h 16"/>
              <a:gd name="T8" fmla="*/ 5953 w 16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6">
                <a:moveTo>
                  <a:pt x="15" y="9"/>
                </a:moveTo>
                <a:cubicBezTo>
                  <a:pt x="15" y="9"/>
                  <a:pt x="7" y="6"/>
                  <a:pt x="1" y="15"/>
                </a:cubicBezTo>
                <a:cubicBezTo>
                  <a:pt x="0" y="6"/>
                  <a:pt x="8" y="0"/>
                  <a:pt x="12" y="0"/>
                </a:cubicBezTo>
                <a:lnTo>
                  <a:pt x="15" y="9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40" name="Freeform 3846">
            <a:extLst>
              <a:ext uri="{FF2B5EF4-FFF2-40B4-BE49-F238E27FC236}">
                <a16:creationId xmlns:a16="http://schemas.microsoft.com/office/drawing/2014/main" id="{DA8C7043-7722-1945-BC04-30CC250A8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7400" y="3608388"/>
            <a:ext cx="4763" cy="6350"/>
          </a:xfrm>
          <a:custGeom>
            <a:avLst/>
            <a:gdLst>
              <a:gd name="T0" fmla="*/ 318 w 15"/>
              <a:gd name="T1" fmla="*/ 5953 h 16"/>
              <a:gd name="T2" fmla="*/ 3810 w 15"/>
              <a:gd name="T3" fmla="*/ 0 h 16"/>
              <a:gd name="T4" fmla="*/ 3810 w 15"/>
              <a:gd name="T5" fmla="*/ 0 h 16"/>
              <a:gd name="T6" fmla="*/ 4445 w 15"/>
              <a:gd name="T7" fmla="*/ 2381 h 16"/>
              <a:gd name="T8" fmla="*/ 4128 w 15"/>
              <a:gd name="T9" fmla="*/ 3175 h 16"/>
              <a:gd name="T10" fmla="*/ 318 w 15"/>
              <a:gd name="T11" fmla="*/ 595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6">
                <a:moveTo>
                  <a:pt x="1" y="15"/>
                </a:moveTo>
                <a:cubicBezTo>
                  <a:pt x="0" y="6"/>
                  <a:pt x="8" y="0"/>
                  <a:pt x="12" y="0"/>
                </a:cubicBezTo>
                <a:lnTo>
                  <a:pt x="14" y="6"/>
                </a:lnTo>
                <a:lnTo>
                  <a:pt x="13" y="8"/>
                </a:lnTo>
                <a:cubicBezTo>
                  <a:pt x="10" y="8"/>
                  <a:pt x="5" y="9"/>
                  <a:pt x="1" y="15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41" name="Freeform 3847">
            <a:extLst>
              <a:ext uri="{FF2B5EF4-FFF2-40B4-BE49-F238E27FC236}">
                <a16:creationId xmlns:a16="http://schemas.microsoft.com/office/drawing/2014/main" id="{B2EF7D6A-AA5C-4A4C-813A-4079C069E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7400" y="3608388"/>
            <a:ext cx="6350" cy="6350"/>
          </a:xfrm>
          <a:custGeom>
            <a:avLst/>
            <a:gdLst>
              <a:gd name="T0" fmla="*/ 0 w 16"/>
              <a:gd name="T1" fmla="*/ 6016 h 19"/>
              <a:gd name="T2" fmla="*/ 0 w 16"/>
              <a:gd name="T3" fmla="*/ 5013 h 19"/>
              <a:gd name="T4" fmla="*/ 1191 w 16"/>
              <a:gd name="T5" fmla="*/ 1003 h 19"/>
              <a:gd name="T6" fmla="*/ 4366 w 16"/>
              <a:gd name="T7" fmla="*/ 0 h 19"/>
              <a:gd name="T8" fmla="*/ 5159 w 16"/>
              <a:gd name="T9" fmla="*/ 0 h 19"/>
              <a:gd name="T10" fmla="*/ 5953 w 16"/>
              <a:gd name="T11" fmla="*/ 3008 h 19"/>
              <a:gd name="T12" fmla="*/ 5159 w 16"/>
              <a:gd name="T13" fmla="*/ 3008 h 19"/>
              <a:gd name="T14" fmla="*/ 397 w 16"/>
              <a:gd name="T15" fmla="*/ 5013 h 19"/>
              <a:gd name="T16" fmla="*/ 0 w 16"/>
              <a:gd name="T17" fmla="*/ 6016 h 19"/>
              <a:gd name="T18" fmla="*/ 4763 w 16"/>
              <a:gd name="T19" fmla="*/ 0 h 19"/>
              <a:gd name="T20" fmla="*/ 1984 w 16"/>
              <a:gd name="T21" fmla="*/ 1003 h 19"/>
              <a:gd name="T22" fmla="*/ 397 w 16"/>
              <a:gd name="T23" fmla="*/ 5013 h 19"/>
              <a:gd name="T24" fmla="*/ 5159 w 16"/>
              <a:gd name="T25" fmla="*/ 2005 h 19"/>
              <a:gd name="T26" fmla="*/ 4763 w 16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9">
                <a:moveTo>
                  <a:pt x="0" y="18"/>
                </a:moveTo>
                <a:lnTo>
                  <a:pt x="0" y="15"/>
                </a:lnTo>
                <a:cubicBezTo>
                  <a:pt x="0" y="9"/>
                  <a:pt x="3" y="6"/>
                  <a:pt x="3" y="3"/>
                </a:cubicBezTo>
                <a:cubicBezTo>
                  <a:pt x="6" y="0"/>
                  <a:pt x="9" y="0"/>
                  <a:pt x="11" y="0"/>
                </a:cubicBezTo>
                <a:lnTo>
                  <a:pt x="13" y="0"/>
                </a:lnTo>
                <a:lnTo>
                  <a:pt x="15" y="9"/>
                </a:lnTo>
                <a:lnTo>
                  <a:pt x="13" y="9"/>
                </a:lnTo>
                <a:cubicBezTo>
                  <a:pt x="12" y="9"/>
                  <a:pt x="6" y="9"/>
                  <a:pt x="1" y="15"/>
                </a:cubicBezTo>
                <a:lnTo>
                  <a:pt x="0" y="18"/>
                </a:lnTo>
                <a:close/>
                <a:moveTo>
                  <a:pt x="12" y="0"/>
                </a:moveTo>
                <a:cubicBezTo>
                  <a:pt x="9" y="0"/>
                  <a:pt x="7" y="3"/>
                  <a:pt x="5" y="3"/>
                </a:cubicBezTo>
                <a:cubicBezTo>
                  <a:pt x="3" y="6"/>
                  <a:pt x="2" y="9"/>
                  <a:pt x="1" y="15"/>
                </a:cubicBezTo>
                <a:cubicBezTo>
                  <a:pt x="6" y="6"/>
                  <a:pt x="12" y="6"/>
                  <a:pt x="13" y="6"/>
                </a:cubicBezTo>
                <a:lnTo>
                  <a:pt x="12" y="0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42" name="Freeform 3848">
            <a:extLst>
              <a:ext uri="{FF2B5EF4-FFF2-40B4-BE49-F238E27FC236}">
                <a16:creationId xmlns:a16="http://schemas.microsoft.com/office/drawing/2014/main" id="{48F8D05B-BBBD-3743-AAFE-11E30034B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603625"/>
            <a:ext cx="6350" cy="3175"/>
          </a:xfrm>
          <a:custGeom>
            <a:avLst/>
            <a:gdLst>
              <a:gd name="T0" fmla="*/ 5292 w 18"/>
              <a:gd name="T1" fmla="*/ 2858 h 10"/>
              <a:gd name="T2" fmla="*/ 0 w 18"/>
              <a:gd name="T3" fmla="*/ 2858 h 10"/>
              <a:gd name="T4" fmla="*/ 4233 w 18"/>
              <a:gd name="T5" fmla="*/ 0 h 10"/>
              <a:gd name="T6" fmla="*/ 5997 w 18"/>
              <a:gd name="T7" fmla="*/ 953 h 10"/>
              <a:gd name="T8" fmla="*/ 5292 w 1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0">
                <a:moveTo>
                  <a:pt x="15" y="9"/>
                </a:moveTo>
                <a:cubicBezTo>
                  <a:pt x="15" y="9"/>
                  <a:pt x="8" y="6"/>
                  <a:pt x="0" y="9"/>
                </a:cubicBezTo>
                <a:cubicBezTo>
                  <a:pt x="2" y="3"/>
                  <a:pt x="8" y="0"/>
                  <a:pt x="12" y="0"/>
                </a:cubicBezTo>
                <a:cubicBezTo>
                  <a:pt x="15" y="0"/>
                  <a:pt x="17" y="3"/>
                  <a:pt x="17" y="3"/>
                </a:cubicBezTo>
                <a:lnTo>
                  <a:pt x="15" y="9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43" name="Freeform 3849">
            <a:extLst>
              <a:ext uri="{FF2B5EF4-FFF2-40B4-BE49-F238E27FC236}">
                <a16:creationId xmlns:a16="http://schemas.microsoft.com/office/drawing/2014/main" id="{7E043E83-09B1-2A42-8C19-C9A8CF49A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603625"/>
            <a:ext cx="6350" cy="3175"/>
          </a:xfrm>
          <a:custGeom>
            <a:avLst/>
            <a:gdLst>
              <a:gd name="T0" fmla="*/ 5292 w 18"/>
              <a:gd name="T1" fmla="*/ 2858 h 10"/>
              <a:gd name="T2" fmla="*/ 0 w 18"/>
              <a:gd name="T3" fmla="*/ 2858 h 10"/>
              <a:gd name="T4" fmla="*/ 4233 w 18"/>
              <a:gd name="T5" fmla="*/ 0 h 10"/>
              <a:gd name="T6" fmla="*/ 5997 w 18"/>
              <a:gd name="T7" fmla="*/ 953 h 10"/>
              <a:gd name="T8" fmla="*/ 5292 w 1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0">
                <a:moveTo>
                  <a:pt x="15" y="9"/>
                </a:moveTo>
                <a:cubicBezTo>
                  <a:pt x="15" y="9"/>
                  <a:pt x="8" y="6"/>
                  <a:pt x="0" y="9"/>
                </a:cubicBezTo>
                <a:cubicBezTo>
                  <a:pt x="2" y="3"/>
                  <a:pt x="8" y="0"/>
                  <a:pt x="12" y="0"/>
                </a:cubicBezTo>
                <a:cubicBezTo>
                  <a:pt x="15" y="0"/>
                  <a:pt x="17" y="3"/>
                  <a:pt x="17" y="3"/>
                </a:cubicBezTo>
                <a:lnTo>
                  <a:pt x="15" y="9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44" name="Freeform 3850">
            <a:extLst>
              <a:ext uri="{FF2B5EF4-FFF2-40B4-BE49-F238E27FC236}">
                <a16:creationId xmlns:a16="http://schemas.microsoft.com/office/drawing/2014/main" id="{1D30CB47-5125-B841-A7F9-6963D2D52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602038"/>
            <a:ext cx="7937" cy="6350"/>
          </a:xfrm>
          <a:custGeom>
            <a:avLst/>
            <a:gdLst>
              <a:gd name="T0" fmla="*/ 5556 w 20"/>
              <a:gd name="T1" fmla="*/ 5953 h 16"/>
              <a:gd name="T2" fmla="*/ 397 w 20"/>
              <a:gd name="T3" fmla="*/ 4366 h 16"/>
              <a:gd name="T4" fmla="*/ 397 w 20"/>
              <a:gd name="T5" fmla="*/ 4366 h 16"/>
              <a:gd name="T6" fmla="*/ 397 w 20"/>
              <a:gd name="T7" fmla="*/ 4366 h 16"/>
              <a:gd name="T8" fmla="*/ 397 w 20"/>
              <a:gd name="T9" fmla="*/ 4366 h 16"/>
              <a:gd name="T10" fmla="*/ 397 w 20"/>
              <a:gd name="T11" fmla="*/ 4366 h 16"/>
              <a:gd name="T12" fmla="*/ 397 w 20"/>
              <a:gd name="T13" fmla="*/ 4366 h 16"/>
              <a:gd name="T14" fmla="*/ 397 w 20"/>
              <a:gd name="T15" fmla="*/ 4366 h 16"/>
              <a:gd name="T16" fmla="*/ 0 w 20"/>
              <a:gd name="T17" fmla="*/ 4366 h 16"/>
              <a:gd name="T18" fmla="*/ 0 w 20"/>
              <a:gd name="T19" fmla="*/ 4366 h 16"/>
              <a:gd name="T20" fmla="*/ 0 w 20"/>
              <a:gd name="T21" fmla="*/ 4366 h 16"/>
              <a:gd name="T22" fmla="*/ 0 w 20"/>
              <a:gd name="T23" fmla="*/ 4366 h 16"/>
              <a:gd name="T24" fmla="*/ 0 w 20"/>
              <a:gd name="T25" fmla="*/ 4763 h 16"/>
              <a:gd name="T26" fmla="*/ 0 w 20"/>
              <a:gd name="T27" fmla="*/ 4763 h 16"/>
              <a:gd name="T28" fmla="*/ 0 w 20"/>
              <a:gd name="T29" fmla="*/ 4763 h 16"/>
              <a:gd name="T30" fmla="*/ 0 w 20"/>
              <a:gd name="T31" fmla="*/ 4763 h 16"/>
              <a:gd name="T32" fmla="*/ 0 w 20"/>
              <a:gd name="T33" fmla="*/ 4763 h 16"/>
              <a:gd name="T34" fmla="*/ 0 w 20"/>
              <a:gd name="T35" fmla="*/ 4763 h 16"/>
              <a:gd name="T36" fmla="*/ 0 w 20"/>
              <a:gd name="T37" fmla="*/ 4763 h 16"/>
              <a:gd name="T38" fmla="*/ 0 w 20"/>
              <a:gd name="T39" fmla="*/ 4763 h 16"/>
              <a:gd name="T40" fmla="*/ 0 w 20"/>
              <a:gd name="T41" fmla="*/ 4763 h 16"/>
              <a:gd name="T42" fmla="*/ 0 w 20"/>
              <a:gd name="T43" fmla="*/ 4763 h 16"/>
              <a:gd name="T44" fmla="*/ 0 w 20"/>
              <a:gd name="T45" fmla="*/ 4763 h 16"/>
              <a:gd name="T46" fmla="*/ 0 w 20"/>
              <a:gd name="T47" fmla="*/ 4763 h 16"/>
              <a:gd name="T48" fmla="*/ 0 w 20"/>
              <a:gd name="T49" fmla="*/ 4763 h 16"/>
              <a:gd name="T50" fmla="*/ 0 w 20"/>
              <a:gd name="T51" fmla="*/ 4763 h 16"/>
              <a:gd name="T52" fmla="*/ 0 w 20"/>
              <a:gd name="T53" fmla="*/ 4763 h 16"/>
              <a:gd name="T54" fmla="*/ 0 w 20"/>
              <a:gd name="T55" fmla="*/ 4366 h 16"/>
              <a:gd name="T56" fmla="*/ 0 w 20"/>
              <a:gd name="T57" fmla="*/ 4366 h 16"/>
              <a:gd name="T58" fmla="*/ 0 w 20"/>
              <a:gd name="T59" fmla="*/ 4366 h 16"/>
              <a:gd name="T60" fmla="*/ 0 w 20"/>
              <a:gd name="T61" fmla="*/ 4366 h 16"/>
              <a:gd name="T62" fmla="*/ 397 w 20"/>
              <a:gd name="T63" fmla="*/ 4366 h 16"/>
              <a:gd name="T64" fmla="*/ 397 w 20"/>
              <a:gd name="T65" fmla="*/ 4366 h 16"/>
              <a:gd name="T66" fmla="*/ 397 w 20"/>
              <a:gd name="T67" fmla="*/ 4366 h 16"/>
              <a:gd name="T68" fmla="*/ 397 w 20"/>
              <a:gd name="T69" fmla="*/ 4366 h 16"/>
              <a:gd name="T70" fmla="*/ 397 w 20"/>
              <a:gd name="T71" fmla="*/ 4366 h 16"/>
              <a:gd name="T72" fmla="*/ 397 w 20"/>
              <a:gd name="T73" fmla="*/ 4366 h 16"/>
              <a:gd name="T74" fmla="*/ 397 w 20"/>
              <a:gd name="T75" fmla="*/ 4366 h 16"/>
              <a:gd name="T76" fmla="*/ 0 w 20"/>
              <a:gd name="T77" fmla="*/ 4763 h 16"/>
              <a:gd name="T78" fmla="*/ 6350 w 20"/>
              <a:gd name="T79" fmla="*/ 5953 h 16"/>
              <a:gd name="T80" fmla="*/ 397 w 20"/>
              <a:gd name="T81" fmla="*/ 4366 h 16"/>
              <a:gd name="T82" fmla="*/ 2381 w 20"/>
              <a:gd name="T83" fmla="*/ 3572 h 16"/>
              <a:gd name="T84" fmla="*/ 6350 w 20"/>
              <a:gd name="T85" fmla="*/ 2381 h 16"/>
              <a:gd name="T86" fmla="*/ 397 w 20"/>
              <a:gd name="T87" fmla="*/ 3969 h 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" h="16">
                <a:moveTo>
                  <a:pt x="16" y="15"/>
                </a:moveTo>
                <a:lnTo>
                  <a:pt x="14" y="15"/>
                </a:lnTo>
                <a:cubicBezTo>
                  <a:pt x="14" y="15"/>
                  <a:pt x="7" y="9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4" y="3"/>
                  <a:pt x="17" y="0"/>
                  <a:pt x="19" y="6"/>
                </a:cubicBezTo>
                <a:lnTo>
                  <a:pt x="16" y="15"/>
                </a:lnTo>
                <a:close/>
                <a:moveTo>
                  <a:pt x="1" y="10"/>
                </a:moveTo>
                <a:cubicBezTo>
                  <a:pt x="1" y="10"/>
                  <a:pt x="1" y="10"/>
                  <a:pt x="1" y="11"/>
                </a:cubicBezTo>
                <a:cubicBezTo>
                  <a:pt x="1" y="10"/>
                  <a:pt x="1" y="10"/>
                  <a:pt x="1" y="10"/>
                </a:cubicBezTo>
                <a:close/>
                <a:moveTo>
                  <a:pt x="6" y="9"/>
                </a:moveTo>
                <a:cubicBezTo>
                  <a:pt x="10" y="9"/>
                  <a:pt x="13" y="12"/>
                  <a:pt x="14" y="12"/>
                </a:cubicBezTo>
                <a:lnTo>
                  <a:pt x="16" y="6"/>
                </a:lnTo>
                <a:lnTo>
                  <a:pt x="13" y="6"/>
                </a:lnTo>
                <a:cubicBezTo>
                  <a:pt x="8" y="6"/>
                  <a:pt x="4" y="6"/>
                  <a:pt x="1" y="10"/>
                </a:cubicBezTo>
                <a:cubicBezTo>
                  <a:pt x="2" y="9"/>
                  <a:pt x="4" y="9"/>
                  <a:pt x="6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45" name="Freeform 3851">
            <a:extLst>
              <a:ext uri="{FF2B5EF4-FFF2-40B4-BE49-F238E27FC236}">
                <a16:creationId xmlns:a16="http://schemas.microsoft.com/office/drawing/2014/main" id="{10432648-9017-EC4B-84CF-AD957F8D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14738"/>
            <a:ext cx="3175" cy="3175"/>
          </a:xfrm>
          <a:custGeom>
            <a:avLst/>
            <a:gdLst>
              <a:gd name="T0" fmla="*/ 289 w 11"/>
              <a:gd name="T1" fmla="*/ 953 h 10"/>
              <a:gd name="T2" fmla="*/ 0 w 11"/>
              <a:gd name="T3" fmla="*/ 0 h 10"/>
              <a:gd name="T4" fmla="*/ 2020 w 11"/>
              <a:gd name="T5" fmla="*/ 0 h 10"/>
              <a:gd name="T6" fmla="*/ 2886 w 11"/>
              <a:gd name="T7" fmla="*/ 0 h 10"/>
              <a:gd name="T8" fmla="*/ 1155 w 11"/>
              <a:gd name="T9" fmla="*/ 2858 h 10"/>
              <a:gd name="T10" fmla="*/ 289 w 11"/>
              <a:gd name="T11" fmla="*/ 953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0">
                <a:moveTo>
                  <a:pt x="1" y="3"/>
                </a:moveTo>
                <a:cubicBezTo>
                  <a:pt x="0" y="3"/>
                  <a:pt x="0" y="0"/>
                  <a:pt x="0" y="0"/>
                </a:cubicBezTo>
                <a:lnTo>
                  <a:pt x="7" y="0"/>
                </a:lnTo>
                <a:lnTo>
                  <a:pt x="10" y="0"/>
                </a:lnTo>
                <a:lnTo>
                  <a:pt x="4" y="9"/>
                </a:lnTo>
                <a:cubicBezTo>
                  <a:pt x="4" y="9"/>
                  <a:pt x="2" y="6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46" name="Freeform 3852">
            <a:extLst>
              <a:ext uri="{FF2B5EF4-FFF2-40B4-BE49-F238E27FC236}">
                <a16:creationId xmlns:a16="http://schemas.microsoft.com/office/drawing/2014/main" id="{1E136EEA-011C-F54D-BC24-AAB44B786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14738"/>
            <a:ext cx="3175" cy="3175"/>
          </a:xfrm>
          <a:custGeom>
            <a:avLst/>
            <a:gdLst>
              <a:gd name="T0" fmla="*/ 289 w 11"/>
              <a:gd name="T1" fmla="*/ 953 h 10"/>
              <a:gd name="T2" fmla="*/ 0 w 11"/>
              <a:gd name="T3" fmla="*/ 0 h 10"/>
              <a:gd name="T4" fmla="*/ 2020 w 11"/>
              <a:gd name="T5" fmla="*/ 0 h 10"/>
              <a:gd name="T6" fmla="*/ 2886 w 11"/>
              <a:gd name="T7" fmla="*/ 0 h 10"/>
              <a:gd name="T8" fmla="*/ 1155 w 11"/>
              <a:gd name="T9" fmla="*/ 2858 h 10"/>
              <a:gd name="T10" fmla="*/ 289 w 11"/>
              <a:gd name="T11" fmla="*/ 953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0">
                <a:moveTo>
                  <a:pt x="1" y="3"/>
                </a:moveTo>
                <a:cubicBezTo>
                  <a:pt x="0" y="3"/>
                  <a:pt x="0" y="0"/>
                  <a:pt x="0" y="0"/>
                </a:cubicBezTo>
                <a:lnTo>
                  <a:pt x="7" y="0"/>
                </a:lnTo>
                <a:lnTo>
                  <a:pt x="10" y="0"/>
                </a:lnTo>
                <a:lnTo>
                  <a:pt x="4" y="9"/>
                </a:lnTo>
                <a:cubicBezTo>
                  <a:pt x="4" y="9"/>
                  <a:pt x="2" y="6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47" name="Freeform 3853">
            <a:extLst>
              <a:ext uri="{FF2B5EF4-FFF2-40B4-BE49-F238E27FC236}">
                <a16:creationId xmlns:a16="http://schemas.microsoft.com/office/drawing/2014/main" id="{C992EFCA-26FD-9440-87A9-CBB1D639D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14738"/>
            <a:ext cx="3175" cy="3175"/>
          </a:xfrm>
          <a:custGeom>
            <a:avLst/>
            <a:gdLst>
              <a:gd name="T0" fmla="*/ 318 w 10"/>
              <a:gd name="T1" fmla="*/ 953 h 10"/>
              <a:gd name="T2" fmla="*/ 0 w 10"/>
              <a:gd name="T3" fmla="*/ 0 h 10"/>
              <a:gd name="T4" fmla="*/ 2223 w 10"/>
              <a:gd name="T5" fmla="*/ 0 h 10"/>
              <a:gd name="T6" fmla="*/ 2858 w 10"/>
              <a:gd name="T7" fmla="*/ 0 h 10"/>
              <a:gd name="T8" fmla="*/ 1588 w 10"/>
              <a:gd name="T9" fmla="*/ 2223 h 10"/>
              <a:gd name="T10" fmla="*/ 1270 w 10"/>
              <a:gd name="T11" fmla="*/ 2858 h 10"/>
              <a:gd name="T12" fmla="*/ 318 w 10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0">
                <a:moveTo>
                  <a:pt x="1" y="3"/>
                </a:moveTo>
                <a:cubicBezTo>
                  <a:pt x="0" y="3"/>
                  <a:pt x="0" y="0"/>
                  <a:pt x="0" y="0"/>
                </a:cubicBezTo>
                <a:lnTo>
                  <a:pt x="7" y="0"/>
                </a:lnTo>
                <a:lnTo>
                  <a:pt x="9" y="0"/>
                </a:lnTo>
                <a:lnTo>
                  <a:pt x="5" y="7"/>
                </a:lnTo>
                <a:lnTo>
                  <a:pt x="4" y="9"/>
                </a:lnTo>
                <a:cubicBezTo>
                  <a:pt x="4" y="9"/>
                  <a:pt x="2" y="6"/>
                  <a:pt x="1" y="3"/>
                </a:cubicBez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48" name="Freeform 3854">
            <a:extLst>
              <a:ext uri="{FF2B5EF4-FFF2-40B4-BE49-F238E27FC236}">
                <a16:creationId xmlns:a16="http://schemas.microsoft.com/office/drawing/2014/main" id="{31D02AA3-EAE9-E348-B7A9-DF3BE20A4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3613150"/>
            <a:ext cx="4762" cy="6350"/>
          </a:xfrm>
          <a:custGeom>
            <a:avLst/>
            <a:gdLst>
              <a:gd name="T0" fmla="*/ 1361 w 14"/>
              <a:gd name="T1" fmla="*/ 5953 h 16"/>
              <a:gd name="T2" fmla="*/ 1361 w 14"/>
              <a:gd name="T3" fmla="*/ 4366 h 16"/>
              <a:gd name="T4" fmla="*/ 680 w 14"/>
              <a:gd name="T5" fmla="*/ 1984 h 16"/>
              <a:gd name="T6" fmla="*/ 340 w 14"/>
              <a:gd name="T7" fmla="*/ 794 h 16"/>
              <a:gd name="T8" fmla="*/ 3742 w 14"/>
              <a:gd name="T9" fmla="*/ 794 h 16"/>
              <a:gd name="T10" fmla="*/ 2041 w 14"/>
              <a:gd name="T11" fmla="*/ 4366 h 16"/>
              <a:gd name="T12" fmla="*/ 1361 w 14"/>
              <a:gd name="T13" fmla="*/ 5953 h 16"/>
              <a:gd name="T14" fmla="*/ 2721 w 14"/>
              <a:gd name="T15" fmla="*/ 794 h 16"/>
              <a:gd name="T16" fmla="*/ 1020 w 14"/>
              <a:gd name="T17" fmla="*/ 794 h 16"/>
              <a:gd name="T18" fmla="*/ 1020 w 14"/>
              <a:gd name="T19" fmla="*/ 1984 h 16"/>
              <a:gd name="T20" fmla="*/ 1701 w 14"/>
              <a:gd name="T21" fmla="*/ 4366 h 16"/>
              <a:gd name="T22" fmla="*/ 3742 w 14"/>
              <a:gd name="T23" fmla="*/ 794 h 16"/>
              <a:gd name="T24" fmla="*/ 3742 w 14"/>
              <a:gd name="T25" fmla="*/ 794 h 16"/>
              <a:gd name="T26" fmla="*/ 2721 w 14"/>
              <a:gd name="T27" fmla="*/ 794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6">
                <a:moveTo>
                  <a:pt x="4" y="15"/>
                </a:moveTo>
                <a:lnTo>
                  <a:pt x="4" y="11"/>
                </a:lnTo>
                <a:cubicBezTo>
                  <a:pt x="4" y="11"/>
                  <a:pt x="3" y="9"/>
                  <a:pt x="2" y="5"/>
                </a:cubicBezTo>
                <a:cubicBezTo>
                  <a:pt x="1" y="5"/>
                  <a:pt x="0" y="2"/>
                  <a:pt x="1" y="2"/>
                </a:cubicBezTo>
                <a:cubicBezTo>
                  <a:pt x="5" y="0"/>
                  <a:pt x="11" y="0"/>
                  <a:pt x="11" y="2"/>
                </a:cubicBezTo>
                <a:cubicBezTo>
                  <a:pt x="13" y="2"/>
                  <a:pt x="8" y="9"/>
                  <a:pt x="6" y="11"/>
                </a:cubicBezTo>
                <a:lnTo>
                  <a:pt x="4" y="15"/>
                </a:lnTo>
                <a:close/>
                <a:moveTo>
                  <a:pt x="8" y="2"/>
                </a:moveTo>
                <a:cubicBezTo>
                  <a:pt x="7" y="2"/>
                  <a:pt x="3" y="2"/>
                  <a:pt x="3" y="2"/>
                </a:cubicBezTo>
                <a:cubicBezTo>
                  <a:pt x="1" y="2"/>
                  <a:pt x="2" y="2"/>
                  <a:pt x="3" y="5"/>
                </a:cubicBezTo>
                <a:cubicBezTo>
                  <a:pt x="4" y="5"/>
                  <a:pt x="5" y="9"/>
                  <a:pt x="5" y="11"/>
                </a:cubicBezTo>
                <a:cubicBezTo>
                  <a:pt x="8" y="5"/>
                  <a:pt x="11" y="2"/>
                  <a:pt x="11" y="2"/>
                </a:cubicBezTo>
                <a:cubicBezTo>
                  <a:pt x="11" y="2"/>
                  <a:pt x="10" y="2"/>
                  <a:pt x="8" y="2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49" name="Freeform 3855">
            <a:extLst>
              <a:ext uri="{FF2B5EF4-FFF2-40B4-BE49-F238E27FC236}">
                <a16:creationId xmlns:a16="http://schemas.microsoft.com/office/drawing/2014/main" id="{45EAFF4D-13E4-7A42-B655-064F5356F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463" y="3571875"/>
            <a:ext cx="6350" cy="4763"/>
          </a:xfrm>
          <a:custGeom>
            <a:avLst/>
            <a:gdLst>
              <a:gd name="T0" fmla="*/ 0 w 18"/>
              <a:gd name="T1" fmla="*/ 2198 h 13"/>
              <a:gd name="T2" fmla="*/ 3175 w 18"/>
              <a:gd name="T3" fmla="*/ 0 h 13"/>
              <a:gd name="T4" fmla="*/ 5997 w 18"/>
              <a:gd name="T5" fmla="*/ 2198 h 13"/>
              <a:gd name="T6" fmla="*/ 4586 w 18"/>
              <a:gd name="T7" fmla="*/ 4397 h 13"/>
              <a:gd name="T8" fmla="*/ 4586 w 18"/>
              <a:gd name="T9" fmla="*/ 4397 h 13"/>
              <a:gd name="T10" fmla="*/ 0 w 18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13">
                <a:moveTo>
                  <a:pt x="0" y="6"/>
                </a:moveTo>
                <a:cubicBezTo>
                  <a:pt x="2" y="3"/>
                  <a:pt x="6" y="0"/>
                  <a:pt x="9" y="0"/>
                </a:cubicBezTo>
                <a:cubicBezTo>
                  <a:pt x="14" y="0"/>
                  <a:pt x="17" y="3"/>
                  <a:pt x="17" y="6"/>
                </a:cubicBezTo>
                <a:lnTo>
                  <a:pt x="13" y="12"/>
                </a:lnTo>
                <a:cubicBezTo>
                  <a:pt x="12" y="10"/>
                  <a:pt x="7" y="6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50" name="Freeform 3856">
            <a:extLst>
              <a:ext uri="{FF2B5EF4-FFF2-40B4-BE49-F238E27FC236}">
                <a16:creationId xmlns:a16="http://schemas.microsoft.com/office/drawing/2014/main" id="{43839CBD-B379-264E-8AF9-A0A7C5733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1050" y="3571875"/>
            <a:ext cx="4763" cy="4763"/>
          </a:xfrm>
          <a:custGeom>
            <a:avLst/>
            <a:gdLst>
              <a:gd name="T0" fmla="*/ 0 w 15"/>
              <a:gd name="T1" fmla="*/ 2198 h 13"/>
              <a:gd name="T2" fmla="*/ 0 w 15"/>
              <a:gd name="T3" fmla="*/ 1099 h 13"/>
              <a:gd name="T4" fmla="*/ 1905 w 15"/>
              <a:gd name="T5" fmla="*/ 0 h 13"/>
              <a:gd name="T6" fmla="*/ 4445 w 15"/>
              <a:gd name="T7" fmla="*/ 2198 h 13"/>
              <a:gd name="T8" fmla="*/ 3175 w 15"/>
              <a:gd name="T9" fmla="*/ 4397 h 13"/>
              <a:gd name="T10" fmla="*/ 3175 w 15"/>
              <a:gd name="T11" fmla="*/ 4397 h 13"/>
              <a:gd name="T12" fmla="*/ 0 w 15"/>
              <a:gd name="T13" fmla="*/ 2198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3">
                <a:moveTo>
                  <a:pt x="0" y="6"/>
                </a:moveTo>
                <a:lnTo>
                  <a:pt x="0" y="3"/>
                </a:lnTo>
                <a:cubicBezTo>
                  <a:pt x="2" y="1"/>
                  <a:pt x="4" y="0"/>
                  <a:pt x="6" y="0"/>
                </a:cubicBezTo>
                <a:cubicBezTo>
                  <a:pt x="11" y="0"/>
                  <a:pt x="14" y="3"/>
                  <a:pt x="14" y="6"/>
                </a:cubicBezTo>
                <a:lnTo>
                  <a:pt x="10" y="12"/>
                </a:lnTo>
                <a:cubicBezTo>
                  <a:pt x="9" y="11"/>
                  <a:pt x="5" y="7"/>
                  <a:pt x="0" y="6"/>
                </a:cubicBez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51" name="Freeform 3857">
            <a:extLst>
              <a:ext uri="{FF2B5EF4-FFF2-40B4-BE49-F238E27FC236}">
                <a16:creationId xmlns:a16="http://schemas.microsoft.com/office/drawing/2014/main" id="{E3348031-9FD1-8C46-BDFF-0FD75B654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463" y="3571875"/>
            <a:ext cx="6350" cy="4763"/>
          </a:xfrm>
          <a:custGeom>
            <a:avLst/>
            <a:gdLst>
              <a:gd name="T0" fmla="*/ 4345 w 19"/>
              <a:gd name="T1" fmla="*/ 4397 h 13"/>
              <a:gd name="T2" fmla="*/ 4011 w 19"/>
              <a:gd name="T3" fmla="*/ 4397 h 13"/>
              <a:gd name="T4" fmla="*/ 0 w 19"/>
              <a:gd name="T5" fmla="*/ 2198 h 13"/>
              <a:gd name="T6" fmla="*/ 2339 w 19"/>
              <a:gd name="T7" fmla="*/ 366 h 13"/>
              <a:gd name="T8" fmla="*/ 334 w 19"/>
              <a:gd name="T9" fmla="*/ 2198 h 13"/>
              <a:gd name="T10" fmla="*/ 668 w 19"/>
              <a:gd name="T11" fmla="*/ 2198 h 13"/>
              <a:gd name="T12" fmla="*/ 4345 w 19"/>
              <a:gd name="T13" fmla="*/ 3297 h 13"/>
              <a:gd name="T14" fmla="*/ 5682 w 19"/>
              <a:gd name="T15" fmla="*/ 1099 h 13"/>
              <a:gd name="T16" fmla="*/ 4679 w 19"/>
              <a:gd name="T17" fmla="*/ 366 h 13"/>
              <a:gd name="T18" fmla="*/ 6016 w 19"/>
              <a:gd name="T19" fmla="*/ 2198 h 13"/>
              <a:gd name="T20" fmla="*/ 4345 w 19"/>
              <a:gd name="T21" fmla="*/ 4397 h 13"/>
              <a:gd name="T22" fmla="*/ 3676 w 19"/>
              <a:gd name="T23" fmla="*/ 0 h 13"/>
              <a:gd name="T24" fmla="*/ 4679 w 19"/>
              <a:gd name="T25" fmla="*/ 366 h 13"/>
              <a:gd name="T26" fmla="*/ 3676 w 19"/>
              <a:gd name="T27" fmla="*/ 0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9" h="13">
                <a:moveTo>
                  <a:pt x="13" y="12"/>
                </a:moveTo>
                <a:lnTo>
                  <a:pt x="12" y="12"/>
                </a:lnTo>
                <a:cubicBezTo>
                  <a:pt x="12" y="12"/>
                  <a:pt x="8" y="6"/>
                  <a:pt x="0" y="6"/>
                </a:cubicBezTo>
                <a:cubicBezTo>
                  <a:pt x="2" y="3"/>
                  <a:pt x="4" y="1"/>
                  <a:pt x="7" y="1"/>
                </a:cubicBezTo>
                <a:cubicBezTo>
                  <a:pt x="5" y="2"/>
                  <a:pt x="3" y="4"/>
                  <a:pt x="1" y="6"/>
                </a:cubicBezTo>
                <a:lnTo>
                  <a:pt x="2" y="6"/>
                </a:lnTo>
                <a:cubicBezTo>
                  <a:pt x="7" y="6"/>
                  <a:pt x="11" y="9"/>
                  <a:pt x="13" y="9"/>
                </a:cubicBezTo>
                <a:lnTo>
                  <a:pt x="17" y="3"/>
                </a:lnTo>
                <a:cubicBezTo>
                  <a:pt x="17" y="3"/>
                  <a:pt x="16" y="2"/>
                  <a:pt x="14" y="1"/>
                </a:cubicBezTo>
                <a:cubicBezTo>
                  <a:pt x="17" y="2"/>
                  <a:pt x="18" y="4"/>
                  <a:pt x="18" y="6"/>
                </a:cubicBezTo>
                <a:lnTo>
                  <a:pt x="13" y="12"/>
                </a:lnTo>
                <a:close/>
                <a:moveTo>
                  <a:pt x="11" y="0"/>
                </a:moveTo>
                <a:cubicBezTo>
                  <a:pt x="12" y="0"/>
                  <a:pt x="13" y="0"/>
                  <a:pt x="14" y="1"/>
                </a:cubicBezTo>
                <a:cubicBezTo>
                  <a:pt x="13" y="1"/>
                  <a:pt x="12" y="0"/>
                  <a:pt x="11" y="0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52" name="Freeform 3858">
            <a:extLst>
              <a:ext uri="{FF2B5EF4-FFF2-40B4-BE49-F238E27FC236}">
                <a16:creationId xmlns:a16="http://schemas.microsoft.com/office/drawing/2014/main" id="{E3F38286-3465-EC46-837D-1BA5611A1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3578225"/>
            <a:ext cx="4762" cy="6350"/>
          </a:xfrm>
          <a:custGeom>
            <a:avLst/>
            <a:gdLst>
              <a:gd name="T0" fmla="*/ 3810 w 15"/>
              <a:gd name="T1" fmla="*/ 0 h 16"/>
              <a:gd name="T2" fmla="*/ 4127 w 15"/>
              <a:gd name="T3" fmla="*/ 0 h 16"/>
              <a:gd name="T4" fmla="*/ 4445 w 15"/>
              <a:gd name="T5" fmla="*/ 2381 h 16"/>
              <a:gd name="T6" fmla="*/ 4445 w 15"/>
              <a:gd name="T7" fmla="*/ 2381 h 16"/>
              <a:gd name="T8" fmla="*/ 317 w 15"/>
              <a:gd name="T9" fmla="*/ 5953 h 16"/>
              <a:gd name="T10" fmla="*/ 317 w 15"/>
              <a:gd name="T11" fmla="*/ 5953 h 16"/>
              <a:gd name="T12" fmla="*/ 3810 w 15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6">
                <a:moveTo>
                  <a:pt x="12" y="0"/>
                </a:moveTo>
                <a:lnTo>
                  <a:pt x="13" y="0"/>
                </a:lnTo>
                <a:lnTo>
                  <a:pt x="14" y="6"/>
                </a:lnTo>
                <a:cubicBezTo>
                  <a:pt x="13" y="6"/>
                  <a:pt x="7" y="6"/>
                  <a:pt x="1" y="15"/>
                </a:cubicBezTo>
                <a:cubicBezTo>
                  <a:pt x="0" y="6"/>
                  <a:pt x="8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53" name="Freeform 3859">
            <a:extLst>
              <a:ext uri="{FF2B5EF4-FFF2-40B4-BE49-F238E27FC236}">
                <a16:creationId xmlns:a16="http://schemas.microsoft.com/office/drawing/2014/main" id="{BFC5ACEB-78AB-A940-B5BD-B9529737C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1050" y="3578225"/>
            <a:ext cx="1588" cy="3175"/>
          </a:xfrm>
          <a:custGeom>
            <a:avLst/>
            <a:gdLst>
              <a:gd name="T0" fmla="*/ 635 w 5"/>
              <a:gd name="T1" fmla="*/ 0 h 8"/>
              <a:gd name="T2" fmla="*/ 953 w 5"/>
              <a:gd name="T3" fmla="*/ 0 h 8"/>
              <a:gd name="T4" fmla="*/ 1270 w 5"/>
              <a:gd name="T5" fmla="*/ 2381 h 8"/>
              <a:gd name="T6" fmla="*/ 1270 w 5"/>
              <a:gd name="T7" fmla="*/ 2381 h 8"/>
              <a:gd name="T8" fmla="*/ 0 w 5"/>
              <a:gd name="T9" fmla="*/ 2778 h 8"/>
              <a:gd name="T10" fmla="*/ 0 w 5"/>
              <a:gd name="T11" fmla="*/ 0 h 8"/>
              <a:gd name="T12" fmla="*/ 635 w 5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8">
                <a:moveTo>
                  <a:pt x="2" y="0"/>
                </a:moveTo>
                <a:lnTo>
                  <a:pt x="3" y="0"/>
                </a:lnTo>
                <a:lnTo>
                  <a:pt x="4" y="6"/>
                </a:lnTo>
                <a:cubicBezTo>
                  <a:pt x="4" y="6"/>
                  <a:pt x="2" y="6"/>
                  <a:pt x="0" y="7"/>
                </a:cubicBezTo>
                <a:lnTo>
                  <a:pt x="0" y="0"/>
                </a:lnTo>
                <a:cubicBezTo>
                  <a:pt x="0" y="0"/>
                  <a:pt x="1" y="0"/>
                  <a:pt x="2" y="0"/>
                </a:cubicBez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54" name="Freeform 3860">
            <a:extLst>
              <a:ext uri="{FF2B5EF4-FFF2-40B4-BE49-F238E27FC236}">
                <a16:creationId xmlns:a16="http://schemas.microsoft.com/office/drawing/2014/main" id="{17A566B2-E838-B64D-BF0C-41BCB4AF4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3576638"/>
            <a:ext cx="6350" cy="7937"/>
          </a:xfrm>
          <a:custGeom>
            <a:avLst/>
            <a:gdLst>
              <a:gd name="T0" fmla="*/ 0 w 17"/>
              <a:gd name="T1" fmla="*/ 7576 h 22"/>
              <a:gd name="T2" fmla="*/ 0 w 17"/>
              <a:gd name="T3" fmla="*/ 6494 h 22"/>
              <a:gd name="T4" fmla="*/ 1494 w 17"/>
              <a:gd name="T5" fmla="*/ 2165 h 22"/>
              <a:gd name="T6" fmla="*/ 4482 w 17"/>
              <a:gd name="T7" fmla="*/ 0 h 22"/>
              <a:gd name="T8" fmla="*/ 4856 w 17"/>
              <a:gd name="T9" fmla="*/ 0 h 22"/>
              <a:gd name="T10" fmla="*/ 5976 w 17"/>
              <a:gd name="T11" fmla="*/ 4329 h 22"/>
              <a:gd name="T12" fmla="*/ 5229 w 17"/>
              <a:gd name="T13" fmla="*/ 4329 h 22"/>
              <a:gd name="T14" fmla="*/ 747 w 17"/>
              <a:gd name="T15" fmla="*/ 6494 h 22"/>
              <a:gd name="T16" fmla="*/ 0 w 17"/>
              <a:gd name="T17" fmla="*/ 7576 h 22"/>
              <a:gd name="T18" fmla="*/ 4482 w 17"/>
              <a:gd name="T19" fmla="*/ 1082 h 22"/>
              <a:gd name="T20" fmla="*/ 2241 w 17"/>
              <a:gd name="T21" fmla="*/ 2165 h 22"/>
              <a:gd name="T22" fmla="*/ 747 w 17"/>
              <a:gd name="T23" fmla="*/ 5412 h 22"/>
              <a:gd name="T24" fmla="*/ 5229 w 17"/>
              <a:gd name="T25" fmla="*/ 3247 h 22"/>
              <a:gd name="T26" fmla="*/ 4482 w 17"/>
              <a:gd name="T27" fmla="*/ 1082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2">
                <a:moveTo>
                  <a:pt x="0" y="21"/>
                </a:moveTo>
                <a:lnTo>
                  <a:pt x="0" y="18"/>
                </a:lnTo>
                <a:cubicBezTo>
                  <a:pt x="0" y="9"/>
                  <a:pt x="4" y="6"/>
                  <a:pt x="4" y="6"/>
                </a:cubicBezTo>
                <a:cubicBezTo>
                  <a:pt x="7" y="3"/>
                  <a:pt x="10" y="0"/>
                  <a:pt x="12" y="0"/>
                </a:cubicBezTo>
                <a:lnTo>
                  <a:pt x="13" y="0"/>
                </a:lnTo>
                <a:lnTo>
                  <a:pt x="16" y="12"/>
                </a:lnTo>
                <a:lnTo>
                  <a:pt x="14" y="12"/>
                </a:lnTo>
                <a:cubicBezTo>
                  <a:pt x="13" y="12"/>
                  <a:pt x="7" y="12"/>
                  <a:pt x="2" y="18"/>
                </a:cubicBezTo>
                <a:lnTo>
                  <a:pt x="0" y="21"/>
                </a:lnTo>
                <a:close/>
                <a:moveTo>
                  <a:pt x="12" y="3"/>
                </a:moveTo>
                <a:cubicBezTo>
                  <a:pt x="10" y="3"/>
                  <a:pt x="8" y="3"/>
                  <a:pt x="6" y="6"/>
                </a:cubicBezTo>
                <a:cubicBezTo>
                  <a:pt x="4" y="9"/>
                  <a:pt x="2" y="9"/>
                  <a:pt x="2" y="15"/>
                </a:cubicBezTo>
                <a:cubicBezTo>
                  <a:pt x="7" y="9"/>
                  <a:pt x="13" y="9"/>
                  <a:pt x="14" y="9"/>
                </a:cubicBezTo>
                <a:lnTo>
                  <a:pt x="12" y="3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55" name="Freeform 3861">
            <a:extLst>
              <a:ext uri="{FF2B5EF4-FFF2-40B4-BE49-F238E27FC236}">
                <a16:creationId xmlns:a16="http://schemas.microsoft.com/office/drawing/2014/main" id="{3AFE4606-8372-E54D-8C59-FA42D4670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570288"/>
            <a:ext cx="6350" cy="4762"/>
          </a:xfrm>
          <a:custGeom>
            <a:avLst/>
            <a:gdLst>
              <a:gd name="T0" fmla="*/ 0 w 19"/>
              <a:gd name="T1" fmla="*/ 0 h 13"/>
              <a:gd name="T2" fmla="*/ 2005 w 19"/>
              <a:gd name="T3" fmla="*/ 0 h 13"/>
              <a:gd name="T4" fmla="*/ 5682 w 19"/>
              <a:gd name="T5" fmla="*/ 2198 h 13"/>
              <a:gd name="T6" fmla="*/ 3676 w 19"/>
              <a:gd name="T7" fmla="*/ 4396 h 13"/>
              <a:gd name="T8" fmla="*/ 3676 w 19"/>
              <a:gd name="T9" fmla="*/ 4396 h 13"/>
              <a:gd name="T10" fmla="*/ 0 w 19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13">
                <a:moveTo>
                  <a:pt x="0" y="0"/>
                </a:moveTo>
                <a:lnTo>
                  <a:pt x="6" y="0"/>
                </a:lnTo>
                <a:cubicBezTo>
                  <a:pt x="13" y="0"/>
                  <a:pt x="18" y="3"/>
                  <a:pt x="17" y="6"/>
                </a:cubicBezTo>
                <a:lnTo>
                  <a:pt x="11" y="12"/>
                </a:lnTo>
                <a:cubicBezTo>
                  <a:pt x="11" y="11"/>
                  <a:pt x="7" y="2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56" name="Freeform 3862">
            <a:extLst>
              <a:ext uri="{FF2B5EF4-FFF2-40B4-BE49-F238E27FC236}">
                <a16:creationId xmlns:a16="http://schemas.microsoft.com/office/drawing/2014/main" id="{F96D723E-8FB0-FF41-B14E-B3F02576D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570288"/>
            <a:ext cx="6350" cy="4762"/>
          </a:xfrm>
          <a:custGeom>
            <a:avLst/>
            <a:gdLst>
              <a:gd name="T0" fmla="*/ 0 w 19"/>
              <a:gd name="T1" fmla="*/ 0 h 13"/>
              <a:gd name="T2" fmla="*/ 2005 w 19"/>
              <a:gd name="T3" fmla="*/ 0 h 13"/>
              <a:gd name="T4" fmla="*/ 5682 w 19"/>
              <a:gd name="T5" fmla="*/ 2198 h 13"/>
              <a:gd name="T6" fmla="*/ 3676 w 19"/>
              <a:gd name="T7" fmla="*/ 4396 h 13"/>
              <a:gd name="T8" fmla="*/ 3676 w 19"/>
              <a:gd name="T9" fmla="*/ 4396 h 13"/>
              <a:gd name="T10" fmla="*/ 0 w 19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13">
                <a:moveTo>
                  <a:pt x="0" y="0"/>
                </a:moveTo>
                <a:lnTo>
                  <a:pt x="6" y="0"/>
                </a:lnTo>
                <a:cubicBezTo>
                  <a:pt x="13" y="0"/>
                  <a:pt x="18" y="3"/>
                  <a:pt x="17" y="6"/>
                </a:cubicBezTo>
                <a:lnTo>
                  <a:pt x="11" y="12"/>
                </a:lnTo>
                <a:cubicBezTo>
                  <a:pt x="11" y="11"/>
                  <a:pt x="7" y="2"/>
                  <a:pt x="0" y="0"/>
                </a:cubicBez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57" name="Freeform 3863">
            <a:extLst>
              <a:ext uri="{FF2B5EF4-FFF2-40B4-BE49-F238E27FC236}">
                <a16:creationId xmlns:a16="http://schemas.microsoft.com/office/drawing/2014/main" id="{03B02035-4167-9347-A13C-E67A07956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570288"/>
            <a:ext cx="6350" cy="4762"/>
          </a:xfrm>
          <a:custGeom>
            <a:avLst/>
            <a:gdLst>
              <a:gd name="T0" fmla="*/ 3676 w 19"/>
              <a:gd name="T1" fmla="*/ 4396 h 13"/>
              <a:gd name="T2" fmla="*/ 3342 w 19"/>
              <a:gd name="T3" fmla="*/ 4396 h 13"/>
              <a:gd name="T4" fmla="*/ 0 w 19"/>
              <a:gd name="T5" fmla="*/ 0 h 13"/>
              <a:gd name="T6" fmla="*/ 334 w 19"/>
              <a:gd name="T7" fmla="*/ 0 h 13"/>
              <a:gd name="T8" fmla="*/ 3676 w 19"/>
              <a:gd name="T9" fmla="*/ 3297 h 13"/>
              <a:gd name="T10" fmla="*/ 5682 w 19"/>
              <a:gd name="T11" fmla="*/ 2198 h 13"/>
              <a:gd name="T12" fmla="*/ 5347 w 19"/>
              <a:gd name="T13" fmla="*/ 1099 h 13"/>
              <a:gd name="T14" fmla="*/ 2339 w 19"/>
              <a:gd name="T15" fmla="*/ 0 h 13"/>
              <a:gd name="T16" fmla="*/ 5682 w 19"/>
              <a:gd name="T17" fmla="*/ 1099 h 13"/>
              <a:gd name="T18" fmla="*/ 6016 w 19"/>
              <a:gd name="T19" fmla="*/ 2198 h 13"/>
              <a:gd name="T20" fmla="*/ 3676 w 19"/>
              <a:gd name="T21" fmla="*/ 4396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9" h="13">
                <a:moveTo>
                  <a:pt x="11" y="12"/>
                </a:moveTo>
                <a:lnTo>
                  <a:pt x="10" y="12"/>
                </a:lnTo>
                <a:cubicBezTo>
                  <a:pt x="10" y="12"/>
                  <a:pt x="8" y="3"/>
                  <a:pt x="0" y="0"/>
                </a:cubicBezTo>
                <a:lnTo>
                  <a:pt x="1" y="0"/>
                </a:lnTo>
                <a:cubicBezTo>
                  <a:pt x="7" y="3"/>
                  <a:pt x="11" y="9"/>
                  <a:pt x="11" y="9"/>
                </a:cubicBezTo>
                <a:lnTo>
                  <a:pt x="17" y="6"/>
                </a:lnTo>
                <a:lnTo>
                  <a:pt x="16" y="3"/>
                </a:lnTo>
                <a:cubicBezTo>
                  <a:pt x="14" y="3"/>
                  <a:pt x="11" y="0"/>
                  <a:pt x="7" y="0"/>
                </a:cubicBezTo>
                <a:cubicBezTo>
                  <a:pt x="11" y="0"/>
                  <a:pt x="15" y="0"/>
                  <a:pt x="17" y="3"/>
                </a:cubicBezTo>
                <a:lnTo>
                  <a:pt x="18" y="6"/>
                </a:lnTo>
                <a:lnTo>
                  <a:pt x="11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58" name="Freeform 3864">
            <a:extLst>
              <a:ext uri="{FF2B5EF4-FFF2-40B4-BE49-F238E27FC236}">
                <a16:creationId xmlns:a16="http://schemas.microsoft.com/office/drawing/2014/main" id="{FFB3DE3D-001D-D841-A112-E7C6FCBE0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3571875"/>
            <a:ext cx="4762" cy="4763"/>
          </a:xfrm>
          <a:custGeom>
            <a:avLst/>
            <a:gdLst>
              <a:gd name="T0" fmla="*/ 0 w 12"/>
              <a:gd name="T1" fmla="*/ 0 h 13"/>
              <a:gd name="T2" fmla="*/ 794 w 12"/>
              <a:gd name="T3" fmla="*/ 0 h 13"/>
              <a:gd name="T4" fmla="*/ 1984 w 12"/>
              <a:gd name="T5" fmla="*/ 4397 h 13"/>
              <a:gd name="T6" fmla="*/ 1191 w 12"/>
              <a:gd name="T7" fmla="*/ 4397 h 13"/>
              <a:gd name="T8" fmla="*/ 0 w 12"/>
              <a:gd name="T9" fmla="*/ 0 h 13"/>
              <a:gd name="T10" fmla="*/ 3572 w 12"/>
              <a:gd name="T11" fmla="*/ 3297 h 13"/>
              <a:gd name="T12" fmla="*/ 1587 w 12"/>
              <a:gd name="T13" fmla="*/ 0 h 13"/>
              <a:gd name="T14" fmla="*/ 4365 w 12"/>
              <a:gd name="T15" fmla="*/ 3297 h 13"/>
              <a:gd name="T16" fmla="*/ 4365 w 12"/>
              <a:gd name="T17" fmla="*/ 4397 h 13"/>
              <a:gd name="T18" fmla="*/ 3572 w 12"/>
              <a:gd name="T19" fmla="*/ 4397 h 13"/>
              <a:gd name="T20" fmla="*/ 3572 w 12"/>
              <a:gd name="T21" fmla="*/ 32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3">
                <a:moveTo>
                  <a:pt x="0" y="0"/>
                </a:moveTo>
                <a:lnTo>
                  <a:pt x="2" y="0"/>
                </a:lnTo>
                <a:cubicBezTo>
                  <a:pt x="5" y="6"/>
                  <a:pt x="5" y="9"/>
                  <a:pt x="5" y="12"/>
                </a:cubicBezTo>
                <a:lnTo>
                  <a:pt x="3" y="12"/>
                </a:lnTo>
                <a:cubicBezTo>
                  <a:pt x="3" y="12"/>
                  <a:pt x="4" y="6"/>
                  <a:pt x="0" y="0"/>
                </a:cubicBezTo>
                <a:close/>
                <a:moveTo>
                  <a:pt x="9" y="9"/>
                </a:moveTo>
                <a:cubicBezTo>
                  <a:pt x="8" y="4"/>
                  <a:pt x="6" y="1"/>
                  <a:pt x="4" y="0"/>
                </a:cubicBezTo>
                <a:cubicBezTo>
                  <a:pt x="7" y="1"/>
                  <a:pt x="10" y="4"/>
                  <a:pt x="11" y="9"/>
                </a:cubicBezTo>
                <a:lnTo>
                  <a:pt x="11" y="12"/>
                </a:lnTo>
                <a:lnTo>
                  <a:pt x="9" y="12"/>
                </a:lnTo>
                <a:lnTo>
                  <a:pt x="9" y="9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59" name="Freeform 3865">
            <a:extLst>
              <a:ext uri="{FF2B5EF4-FFF2-40B4-BE49-F238E27FC236}">
                <a16:creationId xmlns:a16="http://schemas.microsoft.com/office/drawing/2014/main" id="{0C5DDF0B-5841-9448-8AC3-0D20C5403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463" y="3570288"/>
            <a:ext cx="161925" cy="44450"/>
          </a:xfrm>
          <a:custGeom>
            <a:avLst/>
            <a:gdLst>
              <a:gd name="T0" fmla="*/ 41927 w 448"/>
              <a:gd name="T1" fmla="*/ 3200 h 125"/>
              <a:gd name="T2" fmla="*/ 56023 w 448"/>
              <a:gd name="T3" fmla="*/ 3200 h 125"/>
              <a:gd name="T4" fmla="*/ 64336 w 448"/>
              <a:gd name="T5" fmla="*/ 15291 h 125"/>
              <a:gd name="T6" fmla="*/ 87830 w 448"/>
              <a:gd name="T7" fmla="*/ 13868 h 125"/>
              <a:gd name="T8" fmla="*/ 131926 w 448"/>
              <a:gd name="T9" fmla="*/ 8534 h 125"/>
              <a:gd name="T10" fmla="*/ 117106 w 448"/>
              <a:gd name="T11" fmla="*/ 12802 h 125"/>
              <a:gd name="T12" fmla="*/ 105902 w 448"/>
              <a:gd name="T13" fmla="*/ 12802 h 125"/>
              <a:gd name="T14" fmla="*/ 93251 w 448"/>
              <a:gd name="T15" fmla="*/ 10668 h 125"/>
              <a:gd name="T16" fmla="*/ 85300 w 448"/>
              <a:gd name="T17" fmla="*/ 2134 h 125"/>
              <a:gd name="T18" fmla="*/ 123251 w 448"/>
              <a:gd name="T19" fmla="*/ 1067 h 125"/>
              <a:gd name="T20" fmla="*/ 146745 w 448"/>
              <a:gd name="T21" fmla="*/ 5334 h 125"/>
              <a:gd name="T22" fmla="*/ 161564 w 448"/>
              <a:gd name="T23" fmla="*/ 18491 h 125"/>
              <a:gd name="T24" fmla="*/ 134456 w 448"/>
              <a:gd name="T25" fmla="*/ 25959 h 125"/>
              <a:gd name="T26" fmla="*/ 146383 w 448"/>
              <a:gd name="T27" fmla="*/ 25959 h 125"/>
              <a:gd name="T28" fmla="*/ 155058 w 448"/>
              <a:gd name="T29" fmla="*/ 37694 h 125"/>
              <a:gd name="T30" fmla="*/ 144576 w 448"/>
              <a:gd name="T31" fmla="*/ 43028 h 125"/>
              <a:gd name="T32" fmla="*/ 136986 w 448"/>
              <a:gd name="T33" fmla="*/ 36627 h 125"/>
              <a:gd name="T34" fmla="*/ 144576 w 448"/>
              <a:gd name="T35" fmla="*/ 33426 h 125"/>
              <a:gd name="T36" fmla="*/ 100480 w 448"/>
              <a:gd name="T37" fmla="*/ 21692 h 125"/>
              <a:gd name="T38" fmla="*/ 64336 w 448"/>
              <a:gd name="T39" fmla="*/ 33426 h 125"/>
              <a:gd name="T40" fmla="*/ 51686 w 448"/>
              <a:gd name="T41" fmla="*/ 39827 h 125"/>
              <a:gd name="T42" fmla="*/ 39035 w 448"/>
              <a:gd name="T43" fmla="*/ 42672 h 125"/>
              <a:gd name="T44" fmla="*/ 30722 w 448"/>
              <a:gd name="T45" fmla="*/ 42316 h 125"/>
              <a:gd name="T46" fmla="*/ 24578 w 448"/>
              <a:gd name="T47" fmla="*/ 40894 h 125"/>
              <a:gd name="T48" fmla="*/ 16626 w 448"/>
              <a:gd name="T49" fmla="*/ 40183 h 125"/>
              <a:gd name="T50" fmla="*/ 11205 w 448"/>
              <a:gd name="T51" fmla="*/ 33426 h 125"/>
              <a:gd name="T52" fmla="*/ 23132 w 448"/>
              <a:gd name="T53" fmla="*/ 32360 h 125"/>
              <a:gd name="T54" fmla="*/ 37951 w 448"/>
              <a:gd name="T55" fmla="*/ 32360 h 125"/>
              <a:gd name="T56" fmla="*/ 34337 w 448"/>
              <a:gd name="T57" fmla="*/ 25959 h 125"/>
              <a:gd name="T58" fmla="*/ 20241 w 448"/>
              <a:gd name="T59" fmla="*/ 25959 h 125"/>
              <a:gd name="T60" fmla="*/ 14458 w 448"/>
              <a:gd name="T61" fmla="*/ 22758 h 125"/>
              <a:gd name="T62" fmla="*/ 7229 w 448"/>
              <a:gd name="T63" fmla="*/ 16002 h 125"/>
              <a:gd name="T64" fmla="*/ 2169 w 448"/>
              <a:gd name="T65" fmla="*/ 11735 h 125"/>
              <a:gd name="T66" fmla="*/ 7590 w 448"/>
              <a:gd name="T67" fmla="*/ 2134 h 125"/>
              <a:gd name="T68" fmla="*/ 17349 w 448"/>
              <a:gd name="T69" fmla="*/ 2134 h 125"/>
              <a:gd name="T70" fmla="*/ 21686 w 448"/>
              <a:gd name="T71" fmla="*/ 7468 h 125"/>
              <a:gd name="T72" fmla="*/ 29277 w 448"/>
              <a:gd name="T73" fmla="*/ 16002 h 125"/>
              <a:gd name="T74" fmla="*/ 95782 w 448"/>
              <a:gd name="T75" fmla="*/ 6401 h 125"/>
              <a:gd name="T76" fmla="*/ 95420 w 448"/>
              <a:gd name="T77" fmla="*/ 8534 h 125"/>
              <a:gd name="T78" fmla="*/ 97950 w 448"/>
              <a:gd name="T79" fmla="*/ 24892 h 125"/>
              <a:gd name="T80" fmla="*/ 108432 w 448"/>
              <a:gd name="T81" fmla="*/ 32360 h 125"/>
              <a:gd name="T82" fmla="*/ 106263 w 448"/>
              <a:gd name="T83" fmla="*/ 39827 h 125"/>
              <a:gd name="T84" fmla="*/ 99396 w 448"/>
              <a:gd name="T85" fmla="*/ 39827 h 125"/>
              <a:gd name="T86" fmla="*/ 88914 w 448"/>
              <a:gd name="T87" fmla="*/ 39827 h 125"/>
              <a:gd name="T88" fmla="*/ 82770 w 448"/>
              <a:gd name="T89" fmla="*/ 39827 h 125"/>
              <a:gd name="T90" fmla="*/ 80240 w 448"/>
              <a:gd name="T91" fmla="*/ 33426 h 125"/>
              <a:gd name="T92" fmla="*/ 91806 w 448"/>
              <a:gd name="T93" fmla="*/ 34493 h 125"/>
              <a:gd name="T94" fmla="*/ 91444 w 448"/>
              <a:gd name="T95" fmla="*/ 21336 h 12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48" h="125">
                <a:moveTo>
                  <a:pt x="98" y="27"/>
                </a:moveTo>
                <a:cubicBezTo>
                  <a:pt x="91" y="24"/>
                  <a:pt x="98" y="12"/>
                  <a:pt x="103" y="18"/>
                </a:cubicBezTo>
                <a:cubicBezTo>
                  <a:pt x="101" y="12"/>
                  <a:pt x="106" y="9"/>
                  <a:pt x="108" y="9"/>
                </a:cubicBezTo>
                <a:cubicBezTo>
                  <a:pt x="108" y="6"/>
                  <a:pt x="113" y="3"/>
                  <a:pt x="116" y="9"/>
                </a:cubicBezTo>
                <a:cubicBezTo>
                  <a:pt x="115" y="3"/>
                  <a:pt x="122" y="0"/>
                  <a:pt x="125" y="6"/>
                </a:cubicBezTo>
                <a:cubicBezTo>
                  <a:pt x="125" y="0"/>
                  <a:pt x="132" y="0"/>
                  <a:pt x="134" y="3"/>
                </a:cubicBezTo>
                <a:cubicBezTo>
                  <a:pt x="136" y="0"/>
                  <a:pt x="144" y="0"/>
                  <a:pt x="144" y="6"/>
                </a:cubicBezTo>
                <a:cubicBezTo>
                  <a:pt x="147" y="3"/>
                  <a:pt x="154" y="3"/>
                  <a:pt x="155" y="9"/>
                </a:cubicBezTo>
                <a:cubicBezTo>
                  <a:pt x="157" y="6"/>
                  <a:pt x="164" y="9"/>
                  <a:pt x="163" y="15"/>
                </a:cubicBezTo>
                <a:cubicBezTo>
                  <a:pt x="167" y="12"/>
                  <a:pt x="173" y="18"/>
                  <a:pt x="167" y="24"/>
                </a:cubicBezTo>
                <a:cubicBezTo>
                  <a:pt x="176" y="21"/>
                  <a:pt x="178" y="33"/>
                  <a:pt x="173" y="39"/>
                </a:cubicBezTo>
                <a:cubicBezTo>
                  <a:pt x="176" y="43"/>
                  <a:pt x="176" y="39"/>
                  <a:pt x="178" y="43"/>
                </a:cubicBezTo>
                <a:cubicBezTo>
                  <a:pt x="181" y="43"/>
                  <a:pt x="186" y="45"/>
                  <a:pt x="189" y="45"/>
                </a:cubicBezTo>
                <a:lnTo>
                  <a:pt x="211" y="45"/>
                </a:lnTo>
                <a:cubicBezTo>
                  <a:pt x="214" y="43"/>
                  <a:pt x="219" y="43"/>
                  <a:pt x="223" y="43"/>
                </a:cubicBezTo>
                <a:cubicBezTo>
                  <a:pt x="229" y="39"/>
                  <a:pt x="236" y="39"/>
                  <a:pt x="243" y="39"/>
                </a:cubicBezTo>
                <a:lnTo>
                  <a:pt x="400" y="39"/>
                </a:lnTo>
                <a:cubicBezTo>
                  <a:pt x="405" y="39"/>
                  <a:pt x="410" y="36"/>
                  <a:pt x="409" y="33"/>
                </a:cubicBezTo>
                <a:cubicBezTo>
                  <a:pt x="409" y="27"/>
                  <a:pt x="405" y="24"/>
                  <a:pt x="400" y="24"/>
                </a:cubicBezTo>
                <a:lnTo>
                  <a:pt x="365" y="24"/>
                </a:lnTo>
                <a:cubicBezTo>
                  <a:pt x="360" y="27"/>
                  <a:pt x="354" y="27"/>
                  <a:pt x="350" y="30"/>
                </a:cubicBezTo>
                <a:cubicBezTo>
                  <a:pt x="350" y="30"/>
                  <a:pt x="346" y="36"/>
                  <a:pt x="345" y="36"/>
                </a:cubicBezTo>
                <a:cubicBezTo>
                  <a:pt x="342" y="39"/>
                  <a:pt x="336" y="39"/>
                  <a:pt x="336" y="36"/>
                </a:cubicBezTo>
                <a:cubicBezTo>
                  <a:pt x="333" y="39"/>
                  <a:pt x="324" y="39"/>
                  <a:pt x="324" y="36"/>
                </a:cubicBezTo>
                <a:lnTo>
                  <a:pt x="322" y="36"/>
                </a:lnTo>
                <a:cubicBezTo>
                  <a:pt x="321" y="39"/>
                  <a:pt x="309" y="39"/>
                  <a:pt x="307" y="36"/>
                </a:cubicBezTo>
                <a:lnTo>
                  <a:pt x="304" y="36"/>
                </a:lnTo>
                <a:cubicBezTo>
                  <a:pt x="304" y="36"/>
                  <a:pt x="294" y="39"/>
                  <a:pt x="293" y="36"/>
                </a:cubicBezTo>
                <a:lnTo>
                  <a:pt x="290" y="36"/>
                </a:lnTo>
                <a:cubicBezTo>
                  <a:pt x="280" y="39"/>
                  <a:pt x="279" y="36"/>
                  <a:pt x="280" y="36"/>
                </a:cubicBezTo>
                <a:cubicBezTo>
                  <a:pt x="282" y="33"/>
                  <a:pt x="284" y="27"/>
                  <a:pt x="282" y="27"/>
                </a:cubicBezTo>
                <a:cubicBezTo>
                  <a:pt x="280" y="27"/>
                  <a:pt x="263" y="30"/>
                  <a:pt x="258" y="30"/>
                </a:cubicBezTo>
                <a:cubicBezTo>
                  <a:pt x="252" y="33"/>
                  <a:pt x="212" y="30"/>
                  <a:pt x="206" y="30"/>
                </a:cubicBezTo>
                <a:cubicBezTo>
                  <a:pt x="201" y="30"/>
                  <a:pt x="195" y="27"/>
                  <a:pt x="194" y="21"/>
                </a:cubicBezTo>
                <a:cubicBezTo>
                  <a:pt x="193" y="12"/>
                  <a:pt x="203" y="9"/>
                  <a:pt x="209" y="9"/>
                </a:cubicBezTo>
                <a:cubicBezTo>
                  <a:pt x="214" y="6"/>
                  <a:pt x="230" y="6"/>
                  <a:pt x="236" y="6"/>
                </a:cubicBezTo>
                <a:lnTo>
                  <a:pt x="263" y="6"/>
                </a:lnTo>
                <a:cubicBezTo>
                  <a:pt x="267" y="3"/>
                  <a:pt x="281" y="0"/>
                  <a:pt x="286" y="0"/>
                </a:cubicBezTo>
                <a:cubicBezTo>
                  <a:pt x="291" y="0"/>
                  <a:pt x="308" y="0"/>
                  <a:pt x="316" y="9"/>
                </a:cubicBezTo>
                <a:cubicBezTo>
                  <a:pt x="322" y="9"/>
                  <a:pt x="338" y="6"/>
                  <a:pt x="341" y="3"/>
                </a:cubicBezTo>
                <a:cubicBezTo>
                  <a:pt x="356" y="3"/>
                  <a:pt x="352" y="6"/>
                  <a:pt x="345" y="6"/>
                </a:cubicBezTo>
                <a:cubicBezTo>
                  <a:pt x="343" y="10"/>
                  <a:pt x="334" y="15"/>
                  <a:pt x="326" y="18"/>
                </a:cubicBezTo>
                <a:lnTo>
                  <a:pt x="339" y="18"/>
                </a:lnTo>
                <a:cubicBezTo>
                  <a:pt x="345" y="18"/>
                  <a:pt x="400" y="15"/>
                  <a:pt x="406" y="15"/>
                </a:cubicBezTo>
                <a:cubicBezTo>
                  <a:pt x="416" y="15"/>
                  <a:pt x="424" y="24"/>
                  <a:pt x="424" y="33"/>
                </a:cubicBezTo>
                <a:cubicBezTo>
                  <a:pt x="424" y="36"/>
                  <a:pt x="422" y="43"/>
                  <a:pt x="419" y="43"/>
                </a:cubicBezTo>
                <a:lnTo>
                  <a:pt x="434" y="43"/>
                </a:lnTo>
                <a:cubicBezTo>
                  <a:pt x="439" y="45"/>
                  <a:pt x="447" y="49"/>
                  <a:pt x="447" y="52"/>
                </a:cubicBezTo>
                <a:cubicBezTo>
                  <a:pt x="444" y="49"/>
                  <a:pt x="437" y="45"/>
                  <a:pt x="433" y="45"/>
                </a:cubicBezTo>
                <a:lnTo>
                  <a:pt x="305" y="45"/>
                </a:lnTo>
                <a:cubicBezTo>
                  <a:pt x="331" y="49"/>
                  <a:pt x="349" y="64"/>
                  <a:pt x="354" y="73"/>
                </a:cubicBezTo>
                <a:cubicBezTo>
                  <a:pt x="359" y="76"/>
                  <a:pt x="368" y="76"/>
                  <a:pt x="372" y="73"/>
                </a:cubicBezTo>
                <a:cubicBezTo>
                  <a:pt x="377" y="73"/>
                  <a:pt x="381" y="70"/>
                  <a:pt x="385" y="67"/>
                </a:cubicBezTo>
                <a:cubicBezTo>
                  <a:pt x="387" y="67"/>
                  <a:pt x="393" y="64"/>
                  <a:pt x="395" y="67"/>
                </a:cubicBezTo>
                <a:cubicBezTo>
                  <a:pt x="400" y="67"/>
                  <a:pt x="402" y="70"/>
                  <a:pt x="400" y="73"/>
                </a:cubicBezTo>
                <a:lnTo>
                  <a:pt x="405" y="73"/>
                </a:lnTo>
                <a:cubicBezTo>
                  <a:pt x="410" y="73"/>
                  <a:pt x="415" y="73"/>
                  <a:pt x="418" y="79"/>
                </a:cubicBezTo>
                <a:cubicBezTo>
                  <a:pt x="423" y="79"/>
                  <a:pt x="428" y="85"/>
                  <a:pt x="424" y="88"/>
                </a:cubicBezTo>
                <a:cubicBezTo>
                  <a:pt x="429" y="91"/>
                  <a:pt x="431" y="94"/>
                  <a:pt x="431" y="97"/>
                </a:cubicBezTo>
                <a:cubicBezTo>
                  <a:pt x="434" y="100"/>
                  <a:pt x="437" y="106"/>
                  <a:pt x="429" y="106"/>
                </a:cubicBezTo>
                <a:cubicBezTo>
                  <a:pt x="426" y="106"/>
                  <a:pt x="426" y="106"/>
                  <a:pt x="427" y="109"/>
                </a:cubicBezTo>
                <a:cubicBezTo>
                  <a:pt x="428" y="112"/>
                  <a:pt x="426" y="119"/>
                  <a:pt x="421" y="119"/>
                </a:cubicBezTo>
                <a:cubicBezTo>
                  <a:pt x="415" y="119"/>
                  <a:pt x="409" y="115"/>
                  <a:pt x="409" y="112"/>
                </a:cubicBezTo>
                <a:cubicBezTo>
                  <a:pt x="407" y="109"/>
                  <a:pt x="408" y="119"/>
                  <a:pt x="400" y="121"/>
                </a:cubicBezTo>
                <a:cubicBezTo>
                  <a:pt x="390" y="121"/>
                  <a:pt x="386" y="119"/>
                  <a:pt x="385" y="115"/>
                </a:cubicBezTo>
                <a:cubicBezTo>
                  <a:pt x="384" y="112"/>
                  <a:pt x="385" y="115"/>
                  <a:pt x="381" y="112"/>
                </a:cubicBezTo>
                <a:cubicBezTo>
                  <a:pt x="378" y="112"/>
                  <a:pt x="373" y="112"/>
                  <a:pt x="372" y="109"/>
                </a:cubicBezTo>
                <a:cubicBezTo>
                  <a:pt x="372" y="106"/>
                  <a:pt x="372" y="103"/>
                  <a:pt x="379" y="103"/>
                </a:cubicBezTo>
                <a:cubicBezTo>
                  <a:pt x="381" y="103"/>
                  <a:pt x="382" y="103"/>
                  <a:pt x="380" y="100"/>
                </a:cubicBezTo>
                <a:cubicBezTo>
                  <a:pt x="378" y="100"/>
                  <a:pt x="380" y="94"/>
                  <a:pt x="384" y="97"/>
                </a:cubicBezTo>
                <a:cubicBezTo>
                  <a:pt x="387" y="97"/>
                  <a:pt x="399" y="97"/>
                  <a:pt x="400" y="100"/>
                </a:cubicBezTo>
                <a:cubicBezTo>
                  <a:pt x="403" y="103"/>
                  <a:pt x="403" y="97"/>
                  <a:pt x="400" y="94"/>
                </a:cubicBezTo>
                <a:cubicBezTo>
                  <a:pt x="396" y="94"/>
                  <a:pt x="374" y="88"/>
                  <a:pt x="368" y="91"/>
                </a:cubicBezTo>
                <a:cubicBezTo>
                  <a:pt x="354" y="94"/>
                  <a:pt x="331" y="94"/>
                  <a:pt x="327" y="94"/>
                </a:cubicBezTo>
                <a:cubicBezTo>
                  <a:pt x="324" y="94"/>
                  <a:pt x="312" y="94"/>
                  <a:pt x="307" y="82"/>
                </a:cubicBezTo>
                <a:cubicBezTo>
                  <a:pt x="304" y="67"/>
                  <a:pt x="286" y="61"/>
                  <a:pt x="278" y="61"/>
                </a:cubicBezTo>
                <a:cubicBezTo>
                  <a:pt x="260" y="59"/>
                  <a:pt x="251" y="59"/>
                  <a:pt x="250" y="60"/>
                </a:cubicBezTo>
                <a:cubicBezTo>
                  <a:pt x="249" y="60"/>
                  <a:pt x="247" y="60"/>
                  <a:pt x="246" y="61"/>
                </a:cubicBezTo>
                <a:cubicBezTo>
                  <a:pt x="240" y="61"/>
                  <a:pt x="226" y="64"/>
                  <a:pt x="222" y="70"/>
                </a:cubicBezTo>
                <a:cubicBezTo>
                  <a:pt x="217" y="73"/>
                  <a:pt x="181" y="94"/>
                  <a:pt x="178" y="94"/>
                </a:cubicBezTo>
                <a:cubicBezTo>
                  <a:pt x="175" y="97"/>
                  <a:pt x="170" y="97"/>
                  <a:pt x="169" y="94"/>
                </a:cubicBezTo>
                <a:cubicBezTo>
                  <a:pt x="166" y="94"/>
                  <a:pt x="165" y="94"/>
                  <a:pt x="165" y="97"/>
                </a:cubicBezTo>
                <a:cubicBezTo>
                  <a:pt x="168" y="109"/>
                  <a:pt x="152" y="112"/>
                  <a:pt x="150" y="112"/>
                </a:cubicBezTo>
                <a:lnTo>
                  <a:pt x="143" y="112"/>
                </a:lnTo>
                <a:cubicBezTo>
                  <a:pt x="141" y="121"/>
                  <a:pt x="133" y="121"/>
                  <a:pt x="125" y="121"/>
                </a:cubicBezTo>
                <a:lnTo>
                  <a:pt x="126" y="119"/>
                </a:lnTo>
                <a:cubicBezTo>
                  <a:pt x="122" y="121"/>
                  <a:pt x="116" y="121"/>
                  <a:pt x="108" y="121"/>
                </a:cubicBezTo>
                <a:lnTo>
                  <a:pt x="108" y="120"/>
                </a:lnTo>
                <a:cubicBezTo>
                  <a:pt x="106" y="121"/>
                  <a:pt x="102" y="121"/>
                  <a:pt x="97" y="121"/>
                </a:cubicBezTo>
                <a:cubicBezTo>
                  <a:pt x="97" y="121"/>
                  <a:pt x="98" y="120"/>
                  <a:pt x="98" y="119"/>
                </a:cubicBezTo>
                <a:cubicBezTo>
                  <a:pt x="95" y="121"/>
                  <a:pt x="90" y="121"/>
                  <a:pt x="86" y="121"/>
                </a:cubicBezTo>
                <a:cubicBezTo>
                  <a:pt x="86" y="121"/>
                  <a:pt x="88" y="115"/>
                  <a:pt x="85" y="119"/>
                </a:cubicBezTo>
                <a:cubicBezTo>
                  <a:pt x="84" y="121"/>
                  <a:pt x="79" y="121"/>
                  <a:pt x="74" y="121"/>
                </a:cubicBezTo>
                <a:cubicBezTo>
                  <a:pt x="72" y="119"/>
                  <a:pt x="75" y="119"/>
                  <a:pt x="75" y="119"/>
                </a:cubicBezTo>
                <a:cubicBezTo>
                  <a:pt x="76" y="115"/>
                  <a:pt x="75" y="119"/>
                  <a:pt x="72" y="119"/>
                </a:cubicBezTo>
                <a:cubicBezTo>
                  <a:pt x="72" y="119"/>
                  <a:pt x="69" y="119"/>
                  <a:pt x="68" y="115"/>
                </a:cubicBezTo>
                <a:cubicBezTo>
                  <a:pt x="67" y="112"/>
                  <a:pt x="67" y="119"/>
                  <a:pt x="67" y="119"/>
                </a:cubicBezTo>
                <a:cubicBezTo>
                  <a:pt x="66" y="121"/>
                  <a:pt x="64" y="121"/>
                  <a:pt x="61" y="121"/>
                </a:cubicBezTo>
                <a:cubicBezTo>
                  <a:pt x="57" y="121"/>
                  <a:pt x="49" y="124"/>
                  <a:pt x="48" y="121"/>
                </a:cubicBezTo>
                <a:cubicBezTo>
                  <a:pt x="47" y="119"/>
                  <a:pt x="45" y="116"/>
                  <a:pt x="46" y="113"/>
                </a:cubicBezTo>
                <a:cubicBezTo>
                  <a:pt x="45" y="115"/>
                  <a:pt x="40" y="119"/>
                  <a:pt x="37" y="119"/>
                </a:cubicBezTo>
                <a:cubicBezTo>
                  <a:pt x="27" y="121"/>
                  <a:pt x="26" y="106"/>
                  <a:pt x="30" y="106"/>
                </a:cubicBezTo>
                <a:cubicBezTo>
                  <a:pt x="35" y="103"/>
                  <a:pt x="34" y="103"/>
                  <a:pt x="32" y="103"/>
                </a:cubicBezTo>
                <a:cubicBezTo>
                  <a:pt x="29" y="100"/>
                  <a:pt x="28" y="94"/>
                  <a:pt x="31" y="94"/>
                </a:cubicBezTo>
                <a:cubicBezTo>
                  <a:pt x="34" y="94"/>
                  <a:pt x="41" y="91"/>
                  <a:pt x="45" y="94"/>
                </a:cubicBezTo>
                <a:cubicBezTo>
                  <a:pt x="48" y="94"/>
                  <a:pt x="53" y="97"/>
                  <a:pt x="53" y="94"/>
                </a:cubicBezTo>
                <a:cubicBezTo>
                  <a:pt x="52" y="94"/>
                  <a:pt x="53" y="91"/>
                  <a:pt x="56" y="91"/>
                </a:cubicBezTo>
                <a:cubicBezTo>
                  <a:pt x="57" y="88"/>
                  <a:pt x="63" y="88"/>
                  <a:pt x="64" y="91"/>
                </a:cubicBezTo>
                <a:cubicBezTo>
                  <a:pt x="68" y="97"/>
                  <a:pt x="71" y="100"/>
                  <a:pt x="75" y="100"/>
                </a:cubicBezTo>
                <a:cubicBezTo>
                  <a:pt x="84" y="97"/>
                  <a:pt x="95" y="94"/>
                  <a:pt x="99" y="94"/>
                </a:cubicBezTo>
                <a:cubicBezTo>
                  <a:pt x="104" y="94"/>
                  <a:pt x="128" y="94"/>
                  <a:pt x="128" y="91"/>
                </a:cubicBezTo>
                <a:cubicBezTo>
                  <a:pt x="113" y="94"/>
                  <a:pt x="108" y="91"/>
                  <a:pt x="105" y="91"/>
                </a:cubicBezTo>
                <a:cubicBezTo>
                  <a:pt x="104" y="91"/>
                  <a:pt x="100" y="91"/>
                  <a:pt x="100" y="88"/>
                </a:cubicBezTo>
                <a:lnTo>
                  <a:pt x="99" y="88"/>
                </a:lnTo>
                <a:cubicBezTo>
                  <a:pt x="95" y="88"/>
                  <a:pt x="94" y="88"/>
                  <a:pt x="91" y="85"/>
                </a:cubicBezTo>
                <a:lnTo>
                  <a:pt x="95" y="73"/>
                </a:lnTo>
                <a:cubicBezTo>
                  <a:pt x="92" y="73"/>
                  <a:pt x="85" y="76"/>
                  <a:pt x="82" y="85"/>
                </a:cubicBezTo>
                <a:cubicBezTo>
                  <a:pt x="81" y="82"/>
                  <a:pt x="80" y="85"/>
                  <a:pt x="74" y="85"/>
                </a:cubicBezTo>
                <a:lnTo>
                  <a:pt x="63" y="85"/>
                </a:lnTo>
                <a:cubicBezTo>
                  <a:pt x="60" y="82"/>
                  <a:pt x="50" y="76"/>
                  <a:pt x="56" y="73"/>
                </a:cubicBezTo>
                <a:lnTo>
                  <a:pt x="52" y="73"/>
                </a:lnTo>
                <a:cubicBezTo>
                  <a:pt x="48" y="73"/>
                  <a:pt x="44" y="70"/>
                  <a:pt x="46" y="70"/>
                </a:cubicBezTo>
                <a:cubicBezTo>
                  <a:pt x="44" y="67"/>
                  <a:pt x="47" y="67"/>
                  <a:pt x="45" y="67"/>
                </a:cubicBezTo>
                <a:cubicBezTo>
                  <a:pt x="44" y="67"/>
                  <a:pt x="38" y="64"/>
                  <a:pt x="40" y="64"/>
                </a:cubicBezTo>
                <a:cubicBezTo>
                  <a:pt x="38" y="64"/>
                  <a:pt x="35" y="64"/>
                  <a:pt x="34" y="61"/>
                </a:cubicBezTo>
                <a:cubicBezTo>
                  <a:pt x="31" y="61"/>
                  <a:pt x="29" y="58"/>
                  <a:pt x="29" y="55"/>
                </a:cubicBezTo>
                <a:cubicBezTo>
                  <a:pt x="27" y="55"/>
                  <a:pt x="23" y="55"/>
                  <a:pt x="25" y="52"/>
                </a:cubicBezTo>
                <a:cubicBezTo>
                  <a:pt x="21" y="49"/>
                  <a:pt x="19" y="45"/>
                  <a:pt x="20" y="45"/>
                </a:cubicBezTo>
                <a:cubicBezTo>
                  <a:pt x="19" y="45"/>
                  <a:pt x="17" y="43"/>
                  <a:pt x="19" y="43"/>
                </a:cubicBezTo>
                <a:cubicBezTo>
                  <a:pt x="16" y="43"/>
                  <a:pt x="17" y="39"/>
                  <a:pt x="19" y="39"/>
                </a:cubicBezTo>
                <a:cubicBezTo>
                  <a:pt x="20" y="39"/>
                  <a:pt x="20" y="33"/>
                  <a:pt x="16" y="33"/>
                </a:cubicBezTo>
                <a:cubicBezTo>
                  <a:pt x="13" y="33"/>
                  <a:pt x="9" y="36"/>
                  <a:pt x="6" y="33"/>
                </a:cubicBezTo>
                <a:cubicBezTo>
                  <a:pt x="3" y="30"/>
                  <a:pt x="0" y="24"/>
                  <a:pt x="3" y="21"/>
                </a:cubicBezTo>
                <a:cubicBezTo>
                  <a:pt x="6" y="18"/>
                  <a:pt x="10" y="15"/>
                  <a:pt x="13" y="15"/>
                </a:cubicBezTo>
                <a:cubicBezTo>
                  <a:pt x="16" y="15"/>
                  <a:pt x="15" y="15"/>
                  <a:pt x="14" y="12"/>
                </a:cubicBezTo>
                <a:cubicBezTo>
                  <a:pt x="13" y="9"/>
                  <a:pt x="17" y="6"/>
                  <a:pt x="21" y="6"/>
                </a:cubicBezTo>
                <a:cubicBezTo>
                  <a:pt x="25" y="6"/>
                  <a:pt x="31" y="6"/>
                  <a:pt x="33" y="9"/>
                </a:cubicBezTo>
                <a:cubicBezTo>
                  <a:pt x="35" y="9"/>
                  <a:pt x="35" y="9"/>
                  <a:pt x="35" y="6"/>
                </a:cubicBezTo>
                <a:cubicBezTo>
                  <a:pt x="35" y="6"/>
                  <a:pt x="38" y="3"/>
                  <a:pt x="41" y="3"/>
                </a:cubicBezTo>
                <a:cubicBezTo>
                  <a:pt x="44" y="3"/>
                  <a:pt x="47" y="3"/>
                  <a:pt x="48" y="6"/>
                </a:cubicBezTo>
                <a:cubicBezTo>
                  <a:pt x="50" y="6"/>
                  <a:pt x="52" y="9"/>
                  <a:pt x="49" y="12"/>
                </a:cubicBezTo>
                <a:cubicBezTo>
                  <a:pt x="47" y="15"/>
                  <a:pt x="48" y="12"/>
                  <a:pt x="53" y="12"/>
                </a:cubicBezTo>
                <a:cubicBezTo>
                  <a:pt x="56" y="9"/>
                  <a:pt x="60" y="12"/>
                  <a:pt x="62" y="15"/>
                </a:cubicBezTo>
                <a:cubicBezTo>
                  <a:pt x="62" y="15"/>
                  <a:pt x="63" y="18"/>
                  <a:pt x="60" y="21"/>
                </a:cubicBezTo>
                <a:cubicBezTo>
                  <a:pt x="57" y="24"/>
                  <a:pt x="53" y="27"/>
                  <a:pt x="56" y="30"/>
                </a:cubicBezTo>
                <a:cubicBezTo>
                  <a:pt x="57" y="33"/>
                  <a:pt x="66" y="43"/>
                  <a:pt x="67" y="43"/>
                </a:cubicBezTo>
                <a:cubicBezTo>
                  <a:pt x="67" y="43"/>
                  <a:pt x="71" y="45"/>
                  <a:pt x="73" y="45"/>
                </a:cubicBezTo>
                <a:lnTo>
                  <a:pt x="81" y="45"/>
                </a:lnTo>
                <a:cubicBezTo>
                  <a:pt x="90" y="43"/>
                  <a:pt x="94" y="43"/>
                  <a:pt x="82" y="43"/>
                </a:cubicBezTo>
                <a:cubicBezTo>
                  <a:pt x="85" y="39"/>
                  <a:pt x="90" y="39"/>
                  <a:pt x="93" y="39"/>
                </a:cubicBezTo>
                <a:cubicBezTo>
                  <a:pt x="91" y="36"/>
                  <a:pt x="98" y="30"/>
                  <a:pt x="98" y="27"/>
                </a:cubicBezTo>
                <a:close/>
                <a:moveTo>
                  <a:pt x="265" y="18"/>
                </a:moveTo>
                <a:cubicBezTo>
                  <a:pt x="256" y="15"/>
                  <a:pt x="239" y="9"/>
                  <a:pt x="232" y="9"/>
                </a:cubicBezTo>
                <a:cubicBezTo>
                  <a:pt x="224" y="9"/>
                  <a:pt x="205" y="12"/>
                  <a:pt x="205" y="18"/>
                </a:cubicBezTo>
                <a:cubicBezTo>
                  <a:pt x="205" y="27"/>
                  <a:pt x="223" y="27"/>
                  <a:pt x="231" y="27"/>
                </a:cubicBezTo>
                <a:cubicBezTo>
                  <a:pt x="239" y="27"/>
                  <a:pt x="259" y="24"/>
                  <a:pt x="264" y="24"/>
                </a:cubicBezTo>
                <a:cubicBezTo>
                  <a:pt x="270" y="21"/>
                  <a:pt x="281" y="21"/>
                  <a:pt x="289" y="21"/>
                </a:cubicBezTo>
                <a:cubicBezTo>
                  <a:pt x="286" y="21"/>
                  <a:pt x="271" y="21"/>
                  <a:pt x="265" y="18"/>
                </a:cubicBezTo>
                <a:close/>
                <a:moveTo>
                  <a:pt x="267" y="61"/>
                </a:moveTo>
                <a:cubicBezTo>
                  <a:pt x="267" y="64"/>
                  <a:pt x="266" y="70"/>
                  <a:pt x="271" y="70"/>
                </a:cubicBezTo>
                <a:cubicBezTo>
                  <a:pt x="277" y="70"/>
                  <a:pt x="290" y="67"/>
                  <a:pt x="294" y="67"/>
                </a:cubicBezTo>
                <a:cubicBezTo>
                  <a:pt x="297" y="70"/>
                  <a:pt x="300" y="73"/>
                  <a:pt x="299" y="76"/>
                </a:cubicBezTo>
                <a:cubicBezTo>
                  <a:pt x="299" y="85"/>
                  <a:pt x="300" y="82"/>
                  <a:pt x="297" y="85"/>
                </a:cubicBezTo>
                <a:cubicBezTo>
                  <a:pt x="294" y="85"/>
                  <a:pt x="296" y="91"/>
                  <a:pt x="300" y="91"/>
                </a:cubicBezTo>
                <a:cubicBezTo>
                  <a:pt x="304" y="94"/>
                  <a:pt x="307" y="94"/>
                  <a:pt x="310" y="97"/>
                </a:cubicBezTo>
                <a:cubicBezTo>
                  <a:pt x="313" y="97"/>
                  <a:pt x="309" y="103"/>
                  <a:pt x="305" y="103"/>
                </a:cubicBezTo>
                <a:cubicBezTo>
                  <a:pt x="304" y="100"/>
                  <a:pt x="304" y="100"/>
                  <a:pt x="304" y="103"/>
                </a:cubicBezTo>
                <a:cubicBezTo>
                  <a:pt x="302" y="106"/>
                  <a:pt x="299" y="112"/>
                  <a:pt x="294" y="112"/>
                </a:cubicBezTo>
                <a:cubicBezTo>
                  <a:pt x="293" y="112"/>
                  <a:pt x="293" y="109"/>
                  <a:pt x="293" y="109"/>
                </a:cubicBezTo>
                <a:cubicBezTo>
                  <a:pt x="294" y="106"/>
                  <a:pt x="292" y="112"/>
                  <a:pt x="290" y="112"/>
                </a:cubicBezTo>
                <a:cubicBezTo>
                  <a:pt x="290" y="112"/>
                  <a:pt x="280" y="115"/>
                  <a:pt x="277" y="115"/>
                </a:cubicBezTo>
                <a:cubicBezTo>
                  <a:pt x="278" y="112"/>
                  <a:pt x="278" y="112"/>
                  <a:pt x="275" y="112"/>
                </a:cubicBezTo>
                <a:cubicBezTo>
                  <a:pt x="273" y="115"/>
                  <a:pt x="261" y="115"/>
                  <a:pt x="266" y="112"/>
                </a:cubicBezTo>
                <a:lnTo>
                  <a:pt x="263" y="112"/>
                </a:lnTo>
                <a:cubicBezTo>
                  <a:pt x="261" y="115"/>
                  <a:pt x="255" y="115"/>
                  <a:pt x="255" y="112"/>
                </a:cubicBezTo>
                <a:cubicBezTo>
                  <a:pt x="252" y="115"/>
                  <a:pt x="247" y="115"/>
                  <a:pt x="246" y="112"/>
                </a:cubicBezTo>
                <a:cubicBezTo>
                  <a:pt x="245" y="112"/>
                  <a:pt x="244" y="115"/>
                  <a:pt x="242" y="115"/>
                </a:cubicBezTo>
                <a:cubicBezTo>
                  <a:pt x="238" y="115"/>
                  <a:pt x="232" y="115"/>
                  <a:pt x="231" y="112"/>
                </a:cubicBezTo>
                <a:cubicBezTo>
                  <a:pt x="231" y="111"/>
                  <a:pt x="231" y="111"/>
                  <a:pt x="231" y="111"/>
                </a:cubicBezTo>
                <a:cubicBezTo>
                  <a:pt x="231" y="111"/>
                  <a:pt x="230" y="112"/>
                  <a:pt x="229" y="112"/>
                </a:cubicBezTo>
                <a:cubicBezTo>
                  <a:pt x="220" y="115"/>
                  <a:pt x="214" y="109"/>
                  <a:pt x="214" y="106"/>
                </a:cubicBezTo>
                <a:cubicBezTo>
                  <a:pt x="214" y="106"/>
                  <a:pt x="214" y="103"/>
                  <a:pt x="216" y="103"/>
                </a:cubicBezTo>
                <a:cubicBezTo>
                  <a:pt x="217" y="100"/>
                  <a:pt x="210" y="100"/>
                  <a:pt x="212" y="97"/>
                </a:cubicBezTo>
                <a:cubicBezTo>
                  <a:pt x="214" y="94"/>
                  <a:pt x="217" y="94"/>
                  <a:pt x="222" y="94"/>
                </a:cubicBezTo>
                <a:cubicBezTo>
                  <a:pt x="224" y="94"/>
                  <a:pt x="224" y="94"/>
                  <a:pt x="223" y="91"/>
                </a:cubicBezTo>
                <a:cubicBezTo>
                  <a:pt x="223" y="91"/>
                  <a:pt x="225" y="88"/>
                  <a:pt x="229" y="91"/>
                </a:cubicBezTo>
                <a:cubicBezTo>
                  <a:pt x="233" y="91"/>
                  <a:pt x="237" y="94"/>
                  <a:pt x="238" y="97"/>
                </a:cubicBezTo>
                <a:cubicBezTo>
                  <a:pt x="239" y="100"/>
                  <a:pt x="250" y="97"/>
                  <a:pt x="254" y="97"/>
                </a:cubicBezTo>
                <a:cubicBezTo>
                  <a:pt x="258" y="100"/>
                  <a:pt x="258" y="94"/>
                  <a:pt x="256" y="94"/>
                </a:cubicBezTo>
                <a:cubicBezTo>
                  <a:pt x="253" y="91"/>
                  <a:pt x="246" y="85"/>
                  <a:pt x="243" y="82"/>
                </a:cubicBezTo>
                <a:cubicBezTo>
                  <a:pt x="239" y="79"/>
                  <a:pt x="242" y="73"/>
                  <a:pt x="246" y="70"/>
                </a:cubicBezTo>
                <a:cubicBezTo>
                  <a:pt x="254" y="65"/>
                  <a:pt x="255" y="61"/>
                  <a:pt x="253" y="60"/>
                </a:cubicBezTo>
                <a:cubicBezTo>
                  <a:pt x="256" y="60"/>
                  <a:pt x="261" y="61"/>
                  <a:pt x="267" y="61"/>
                </a:cubicBezTo>
                <a:close/>
                <a:moveTo>
                  <a:pt x="231" y="111"/>
                </a:moveTo>
                <a:cubicBezTo>
                  <a:pt x="231" y="110"/>
                  <a:pt x="231" y="110"/>
                  <a:pt x="231" y="111"/>
                </a:cubicBezTo>
                <a:close/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60" name="Freeform 3866">
            <a:extLst>
              <a:ext uri="{FF2B5EF4-FFF2-40B4-BE49-F238E27FC236}">
                <a16:creationId xmlns:a16="http://schemas.microsoft.com/office/drawing/2014/main" id="{C74375C6-AEB7-4040-BFC7-984B1B92E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463" y="3570288"/>
            <a:ext cx="161925" cy="44450"/>
          </a:xfrm>
          <a:custGeom>
            <a:avLst/>
            <a:gdLst>
              <a:gd name="T0" fmla="*/ 10843 w 448"/>
              <a:gd name="T1" fmla="*/ 37694 h 125"/>
              <a:gd name="T2" fmla="*/ 23855 w 448"/>
              <a:gd name="T3" fmla="*/ 40894 h 125"/>
              <a:gd name="T4" fmla="*/ 11205 w 448"/>
              <a:gd name="T5" fmla="*/ 36627 h 125"/>
              <a:gd name="T6" fmla="*/ 26747 w 448"/>
              <a:gd name="T7" fmla="*/ 35560 h 125"/>
              <a:gd name="T8" fmla="*/ 32168 w 448"/>
              <a:gd name="T9" fmla="*/ 30226 h 125"/>
              <a:gd name="T10" fmla="*/ 33975 w 448"/>
              <a:gd name="T11" fmla="*/ 25959 h 125"/>
              <a:gd name="T12" fmla="*/ 20602 w 448"/>
              <a:gd name="T13" fmla="*/ 25959 h 125"/>
              <a:gd name="T14" fmla="*/ 11928 w 448"/>
              <a:gd name="T15" fmla="*/ 22758 h 125"/>
              <a:gd name="T16" fmla="*/ 8675 w 448"/>
              <a:gd name="T17" fmla="*/ 19558 h 125"/>
              <a:gd name="T18" fmla="*/ 5783 w 448"/>
              <a:gd name="T19" fmla="*/ 15291 h 125"/>
              <a:gd name="T20" fmla="*/ 12289 w 448"/>
              <a:gd name="T21" fmla="*/ 3200 h 125"/>
              <a:gd name="T22" fmla="*/ 6867 w 448"/>
              <a:gd name="T23" fmla="*/ 12802 h 125"/>
              <a:gd name="T24" fmla="*/ 22048 w 448"/>
              <a:gd name="T25" fmla="*/ 4267 h 125"/>
              <a:gd name="T26" fmla="*/ 19156 w 448"/>
              <a:gd name="T27" fmla="*/ 9601 h 125"/>
              <a:gd name="T28" fmla="*/ 32530 w 448"/>
              <a:gd name="T29" fmla="*/ 13868 h 125"/>
              <a:gd name="T30" fmla="*/ 44819 w 448"/>
              <a:gd name="T31" fmla="*/ 1067 h 125"/>
              <a:gd name="T32" fmla="*/ 59999 w 448"/>
              <a:gd name="T33" fmla="*/ 8534 h 125"/>
              <a:gd name="T34" fmla="*/ 48071 w 448"/>
              <a:gd name="T35" fmla="*/ 2134 h 125"/>
              <a:gd name="T36" fmla="*/ 38674 w 448"/>
              <a:gd name="T37" fmla="*/ 4267 h 125"/>
              <a:gd name="T38" fmla="*/ 32168 w 448"/>
              <a:gd name="T39" fmla="*/ 15291 h 125"/>
              <a:gd name="T40" fmla="*/ 101203 w 448"/>
              <a:gd name="T41" fmla="*/ 13868 h 125"/>
              <a:gd name="T42" fmla="*/ 87468 w 448"/>
              <a:gd name="T43" fmla="*/ 13868 h 125"/>
              <a:gd name="T44" fmla="*/ 105902 w 448"/>
              <a:gd name="T45" fmla="*/ 12802 h 125"/>
              <a:gd name="T46" fmla="*/ 112769 w 448"/>
              <a:gd name="T47" fmla="*/ 12802 h 125"/>
              <a:gd name="T48" fmla="*/ 121082 w 448"/>
              <a:gd name="T49" fmla="*/ 12802 h 125"/>
              <a:gd name="T50" fmla="*/ 117468 w 448"/>
              <a:gd name="T51" fmla="*/ 13868 h 125"/>
              <a:gd name="T52" fmla="*/ 94697 w 448"/>
              <a:gd name="T53" fmla="*/ 2134 h 125"/>
              <a:gd name="T54" fmla="*/ 113854 w 448"/>
              <a:gd name="T55" fmla="*/ 3200 h 125"/>
              <a:gd name="T56" fmla="*/ 152166 w 448"/>
              <a:gd name="T57" fmla="*/ 15291 h 125"/>
              <a:gd name="T58" fmla="*/ 124335 w 448"/>
              <a:gd name="T59" fmla="*/ 2134 h 125"/>
              <a:gd name="T60" fmla="*/ 108070 w 448"/>
              <a:gd name="T61" fmla="*/ 8534 h 125"/>
              <a:gd name="T62" fmla="*/ 161564 w 448"/>
              <a:gd name="T63" fmla="*/ 18491 h 125"/>
              <a:gd name="T64" fmla="*/ 127950 w 448"/>
              <a:gd name="T65" fmla="*/ 25959 h 125"/>
              <a:gd name="T66" fmla="*/ 138793 w 448"/>
              <a:gd name="T67" fmla="*/ 24892 h 125"/>
              <a:gd name="T68" fmla="*/ 155781 w 448"/>
              <a:gd name="T69" fmla="*/ 34493 h 125"/>
              <a:gd name="T70" fmla="*/ 152889 w 448"/>
              <a:gd name="T71" fmla="*/ 31293 h 125"/>
              <a:gd name="T72" fmla="*/ 147467 w 448"/>
              <a:gd name="T73" fmla="*/ 38760 h 125"/>
              <a:gd name="T74" fmla="*/ 143853 w 448"/>
              <a:gd name="T75" fmla="*/ 43028 h 125"/>
              <a:gd name="T76" fmla="*/ 144214 w 448"/>
              <a:gd name="T77" fmla="*/ 43028 h 125"/>
              <a:gd name="T78" fmla="*/ 144214 w 448"/>
              <a:gd name="T79" fmla="*/ 33426 h 125"/>
              <a:gd name="T80" fmla="*/ 110601 w 448"/>
              <a:gd name="T81" fmla="*/ 29159 h 125"/>
              <a:gd name="T82" fmla="*/ 109516 w 448"/>
              <a:gd name="T83" fmla="*/ 36627 h 125"/>
              <a:gd name="T84" fmla="*/ 91806 w 448"/>
              <a:gd name="T85" fmla="*/ 40894 h 125"/>
              <a:gd name="T86" fmla="*/ 75541 w 448"/>
              <a:gd name="T87" fmla="*/ 34493 h 125"/>
              <a:gd name="T88" fmla="*/ 83854 w 448"/>
              <a:gd name="T89" fmla="*/ 39827 h 125"/>
              <a:gd name="T90" fmla="*/ 96143 w 448"/>
              <a:gd name="T91" fmla="*/ 39827 h 125"/>
              <a:gd name="T92" fmla="*/ 108793 w 448"/>
              <a:gd name="T93" fmla="*/ 36627 h 125"/>
              <a:gd name="T94" fmla="*/ 98673 w 448"/>
              <a:gd name="T95" fmla="*/ 24892 h 125"/>
              <a:gd name="T96" fmla="*/ 89276 w 448"/>
              <a:gd name="T97" fmla="*/ 35560 h 125"/>
              <a:gd name="T98" fmla="*/ 87468 w 448"/>
              <a:gd name="T99" fmla="*/ 34493 h 125"/>
              <a:gd name="T100" fmla="*/ 89998 w 448"/>
              <a:gd name="T101" fmla="*/ 21692 h 125"/>
              <a:gd name="T102" fmla="*/ 111323 w 448"/>
              <a:gd name="T103" fmla="*/ 29159 h 125"/>
              <a:gd name="T104" fmla="*/ 63975 w 448"/>
              <a:gd name="T105" fmla="*/ 33426 h 125"/>
              <a:gd name="T106" fmla="*/ 58915 w 448"/>
              <a:gd name="T107" fmla="*/ 34493 h 125"/>
              <a:gd name="T108" fmla="*/ 35421 w 448"/>
              <a:gd name="T109" fmla="*/ 43028 h 125"/>
              <a:gd name="T110" fmla="*/ 35421 w 448"/>
              <a:gd name="T111" fmla="*/ 42316 h 125"/>
              <a:gd name="T112" fmla="*/ 27469 w 448"/>
              <a:gd name="T113" fmla="*/ 43028 h 125"/>
              <a:gd name="T114" fmla="*/ 26024 w 448"/>
              <a:gd name="T115" fmla="*/ 43028 h 125"/>
              <a:gd name="T116" fmla="*/ 73372 w 448"/>
              <a:gd name="T117" fmla="*/ 6401 h 125"/>
              <a:gd name="T118" fmla="*/ 125058 w 448"/>
              <a:gd name="T119" fmla="*/ 12802 h 12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48" h="125">
                <a:moveTo>
                  <a:pt x="54" y="124"/>
                </a:moveTo>
                <a:cubicBezTo>
                  <a:pt x="50" y="124"/>
                  <a:pt x="47" y="121"/>
                  <a:pt x="46" y="121"/>
                </a:cubicBezTo>
                <a:cubicBezTo>
                  <a:pt x="45" y="121"/>
                  <a:pt x="44" y="115"/>
                  <a:pt x="44" y="112"/>
                </a:cubicBezTo>
                <a:lnTo>
                  <a:pt x="43" y="115"/>
                </a:lnTo>
                <a:cubicBezTo>
                  <a:pt x="42" y="115"/>
                  <a:pt x="37" y="119"/>
                  <a:pt x="36" y="119"/>
                </a:cubicBezTo>
                <a:cubicBezTo>
                  <a:pt x="30" y="121"/>
                  <a:pt x="27" y="115"/>
                  <a:pt x="26" y="112"/>
                </a:cubicBezTo>
                <a:cubicBezTo>
                  <a:pt x="26" y="109"/>
                  <a:pt x="27" y="106"/>
                  <a:pt x="29" y="106"/>
                </a:cubicBezTo>
                <a:cubicBezTo>
                  <a:pt x="31" y="103"/>
                  <a:pt x="32" y="103"/>
                  <a:pt x="32" y="103"/>
                </a:cubicBezTo>
                <a:lnTo>
                  <a:pt x="33" y="103"/>
                </a:lnTo>
                <a:cubicBezTo>
                  <a:pt x="33" y="103"/>
                  <a:pt x="34" y="103"/>
                  <a:pt x="33" y="103"/>
                </a:cubicBezTo>
                <a:cubicBezTo>
                  <a:pt x="33" y="106"/>
                  <a:pt x="32" y="106"/>
                  <a:pt x="30" y="106"/>
                </a:cubicBezTo>
                <a:cubicBezTo>
                  <a:pt x="28" y="106"/>
                  <a:pt x="27" y="109"/>
                  <a:pt x="28" y="112"/>
                </a:cubicBezTo>
                <a:cubicBezTo>
                  <a:pt x="28" y="112"/>
                  <a:pt x="30" y="119"/>
                  <a:pt x="36" y="115"/>
                </a:cubicBezTo>
                <a:cubicBezTo>
                  <a:pt x="37" y="115"/>
                  <a:pt x="41" y="115"/>
                  <a:pt x="43" y="112"/>
                </a:cubicBezTo>
                <a:lnTo>
                  <a:pt x="44" y="112"/>
                </a:lnTo>
                <a:lnTo>
                  <a:pt x="46" y="112"/>
                </a:lnTo>
                <a:cubicBezTo>
                  <a:pt x="46" y="115"/>
                  <a:pt x="46" y="119"/>
                  <a:pt x="47" y="121"/>
                </a:cubicBezTo>
                <a:lnTo>
                  <a:pt x="54" y="121"/>
                </a:lnTo>
                <a:lnTo>
                  <a:pt x="60" y="121"/>
                </a:lnTo>
                <a:cubicBezTo>
                  <a:pt x="62" y="121"/>
                  <a:pt x="63" y="121"/>
                  <a:pt x="65" y="119"/>
                </a:cubicBezTo>
                <a:lnTo>
                  <a:pt x="65" y="115"/>
                </a:lnTo>
                <a:lnTo>
                  <a:pt x="66" y="115"/>
                </a:lnTo>
                <a:cubicBezTo>
                  <a:pt x="67" y="119"/>
                  <a:pt x="67" y="119"/>
                  <a:pt x="66" y="121"/>
                </a:cubicBezTo>
                <a:lnTo>
                  <a:pt x="61" y="121"/>
                </a:lnTo>
                <a:cubicBezTo>
                  <a:pt x="59" y="124"/>
                  <a:pt x="56" y="124"/>
                  <a:pt x="54" y="124"/>
                </a:cubicBezTo>
                <a:close/>
                <a:moveTo>
                  <a:pt x="30" y="103"/>
                </a:moveTo>
                <a:cubicBezTo>
                  <a:pt x="28" y="103"/>
                  <a:pt x="27" y="100"/>
                  <a:pt x="27" y="97"/>
                </a:cubicBezTo>
                <a:cubicBezTo>
                  <a:pt x="27" y="94"/>
                  <a:pt x="28" y="94"/>
                  <a:pt x="30" y="94"/>
                </a:cubicBezTo>
                <a:cubicBezTo>
                  <a:pt x="33" y="91"/>
                  <a:pt x="41" y="91"/>
                  <a:pt x="45" y="94"/>
                </a:cubicBezTo>
                <a:lnTo>
                  <a:pt x="44" y="94"/>
                </a:lnTo>
                <a:lnTo>
                  <a:pt x="30" y="94"/>
                </a:lnTo>
                <a:cubicBezTo>
                  <a:pt x="29" y="94"/>
                  <a:pt x="29" y="94"/>
                  <a:pt x="29" y="97"/>
                </a:cubicBezTo>
                <a:cubicBezTo>
                  <a:pt x="29" y="100"/>
                  <a:pt x="30" y="100"/>
                  <a:pt x="31" y="103"/>
                </a:cubicBezTo>
                <a:lnTo>
                  <a:pt x="30" y="103"/>
                </a:lnTo>
                <a:close/>
                <a:moveTo>
                  <a:pt x="47" y="94"/>
                </a:moveTo>
                <a:lnTo>
                  <a:pt x="52" y="94"/>
                </a:lnTo>
                <a:lnTo>
                  <a:pt x="52" y="97"/>
                </a:lnTo>
                <a:cubicBezTo>
                  <a:pt x="50" y="97"/>
                  <a:pt x="48" y="97"/>
                  <a:pt x="46" y="94"/>
                </a:cubicBezTo>
                <a:lnTo>
                  <a:pt x="47" y="94"/>
                </a:lnTo>
                <a:close/>
                <a:moveTo>
                  <a:pt x="54" y="88"/>
                </a:moveTo>
                <a:cubicBezTo>
                  <a:pt x="56" y="88"/>
                  <a:pt x="61" y="88"/>
                  <a:pt x="65" y="91"/>
                </a:cubicBezTo>
                <a:cubicBezTo>
                  <a:pt x="68" y="97"/>
                  <a:pt x="71" y="97"/>
                  <a:pt x="74" y="97"/>
                </a:cubicBezTo>
                <a:cubicBezTo>
                  <a:pt x="81" y="97"/>
                  <a:pt x="90" y="95"/>
                  <a:pt x="95" y="94"/>
                </a:cubicBezTo>
                <a:cubicBezTo>
                  <a:pt x="90" y="95"/>
                  <a:pt x="81" y="98"/>
                  <a:pt x="74" y="100"/>
                </a:cubicBezTo>
                <a:cubicBezTo>
                  <a:pt x="69" y="100"/>
                  <a:pt x="66" y="97"/>
                  <a:pt x="63" y="91"/>
                </a:cubicBezTo>
                <a:cubicBezTo>
                  <a:pt x="61" y="91"/>
                  <a:pt x="56" y="88"/>
                  <a:pt x="55" y="91"/>
                </a:cubicBezTo>
                <a:cubicBezTo>
                  <a:pt x="53" y="91"/>
                  <a:pt x="52" y="94"/>
                  <a:pt x="52" y="94"/>
                </a:cubicBezTo>
                <a:cubicBezTo>
                  <a:pt x="50" y="94"/>
                  <a:pt x="52" y="91"/>
                  <a:pt x="54" y="88"/>
                </a:cubicBezTo>
                <a:close/>
                <a:moveTo>
                  <a:pt x="107" y="91"/>
                </a:moveTo>
                <a:cubicBezTo>
                  <a:pt x="111" y="91"/>
                  <a:pt x="118" y="94"/>
                  <a:pt x="127" y="91"/>
                </a:cubicBezTo>
                <a:cubicBezTo>
                  <a:pt x="128" y="94"/>
                  <a:pt x="126" y="94"/>
                  <a:pt x="112" y="94"/>
                </a:cubicBezTo>
                <a:cubicBezTo>
                  <a:pt x="110" y="94"/>
                  <a:pt x="107" y="94"/>
                  <a:pt x="107" y="91"/>
                </a:cubicBezTo>
                <a:close/>
                <a:moveTo>
                  <a:pt x="100" y="91"/>
                </a:moveTo>
                <a:cubicBezTo>
                  <a:pt x="98" y="91"/>
                  <a:pt x="98" y="88"/>
                  <a:pt x="98" y="88"/>
                </a:cubicBezTo>
                <a:cubicBezTo>
                  <a:pt x="94" y="88"/>
                  <a:pt x="92" y="88"/>
                  <a:pt x="89" y="85"/>
                </a:cubicBezTo>
                <a:cubicBezTo>
                  <a:pt x="88" y="85"/>
                  <a:pt x="89" y="82"/>
                  <a:pt x="90" y="79"/>
                </a:cubicBezTo>
                <a:cubicBezTo>
                  <a:pt x="92" y="76"/>
                  <a:pt x="93" y="76"/>
                  <a:pt x="93" y="73"/>
                </a:cubicBezTo>
                <a:cubicBezTo>
                  <a:pt x="90" y="73"/>
                  <a:pt x="84" y="79"/>
                  <a:pt x="81" y="85"/>
                </a:cubicBezTo>
                <a:lnTo>
                  <a:pt x="80" y="85"/>
                </a:lnTo>
                <a:lnTo>
                  <a:pt x="77" y="85"/>
                </a:lnTo>
                <a:lnTo>
                  <a:pt x="73" y="85"/>
                </a:lnTo>
                <a:lnTo>
                  <a:pt x="72" y="85"/>
                </a:lnTo>
                <a:cubicBezTo>
                  <a:pt x="74" y="82"/>
                  <a:pt x="76" y="82"/>
                  <a:pt x="77" y="82"/>
                </a:cubicBezTo>
                <a:lnTo>
                  <a:pt x="81" y="82"/>
                </a:lnTo>
                <a:cubicBezTo>
                  <a:pt x="83" y="76"/>
                  <a:pt x="89" y="73"/>
                  <a:pt x="93" y="73"/>
                </a:cubicBezTo>
                <a:lnTo>
                  <a:pt x="94" y="73"/>
                </a:lnTo>
                <a:cubicBezTo>
                  <a:pt x="93" y="76"/>
                  <a:pt x="93" y="79"/>
                  <a:pt x="93" y="82"/>
                </a:cubicBezTo>
                <a:cubicBezTo>
                  <a:pt x="91" y="82"/>
                  <a:pt x="89" y="85"/>
                  <a:pt x="90" y="85"/>
                </a:cubicBezTo>
                <a:lnTo>
                  <a:pt x="98" y="85"/>
                </a:lnTo>
                <a:lnTo>
                  <a:pt x="100" y="85"/>
                </a:lnTo>
                <a:lnTo>
                  <a:pt x="100" y="88"/>
                </a:lnTo>
                <a:cubicBezTo>
                  <a:pt x="100" y="88"/>
                  <a:pt x="102" y="91"/>
                  <a:pt x="104" y="91"/>
                </a:cubicBezTo>
                <a:lnTo>
                  <a:pt x="100" y="91"/>
                </a:lnTo>
                <a:close/>
                <a:moveTo>
                  <a:pt x="52" y="76"/>
                </a:moveTo>
                <a:lnTo>
                  <a:pt x="52" y="73"/>
                </a:lnTo>
                <a:lnTo>
                  <a:pt x="55" y="73"/>
                </a:lnTo>
                <a:lnTo>
                  <a:pt x="57" y="73"/>
                </a:lnTo>
                <a:lnTo>
                  <a:pt x="55" y="76"/>
                </a:lnTo>
                <a:cubicBezTo>
                  <a:pt x="54" y="76"/>
                  <a:pt x="59" y="82"/>
                  <a:pt x="61" y="85"/>
                </a:cubicBezTo>
                <a:cubicBezTo>
                  <a:pt x="60" y="85"/>
                  <a:pt x="52" y="79"/>
                  <a:pt x="52" y="76"/>
                </a:cubicBezTo>
                <a:close/>
                <a:moveTo>
                  <a:pt x="43" y="70"/>
                </a:moveTo>
                <a:lnTo>
                  <a:pt x="44" y="67"/>
                </a:lnTo>
                <a:lnTo>
                  <a:pt x="45" y="70"/>
                </a:lnTo>
                <a:cubicBezTo>
                  <a:pt x="45" y="70"/>
                  <a:pt x="48" y="73"/>
                  <a:pt x="52" y="73"/>
                </a:cubicBezTo>
                <a:cubicBezTo>
                  <a:pt x="48" y="73"/>
                  <a:pt x="44" y="73"/>
                  <a:pt x="43" y="70"/>
                </a:cubicBezTo>
                <a:close/>
                <a:moveTo>
                  <a:pt x="37" y="64"/>
                </a:moveTo>
                <a:lnTo>
                  <a:pt x="34" y="64"/>
                </a:lnTo>
                <a:lnTo>
                  <a:pt x="33" y="64"/>
                </a:lnTo>
                <a:cubicBezTo>
                  <a:pt x="30" y="61"/>
                  <a:pt x="28" y="58"/>
                  <a:pt x="27" y="55"/>
                </a:cubicBezTo>
                <a:lnTo>
                  <a:pt x="28" y="55"/>
                </a:lnTo>
                <a:cubicBezTo>
                  <a:pt x="29" y="58"/>
                  <a:pt x="31" y="61"/>
                  <a:pt x="33" y="61"/>
                </a:cubicBezTo>
                <a:lnTo>
                  <a:pt x="36" y="61"/>
                </a:lnTo>
                <a:cubicBezTo>
                  <a:pt x="37" y="64"/>
                  <a:pt x="37" y="64"/>
                  <a:pt x="39" y="64"/>
                </a:cubicBezTo>
                <a:cubicBezTo>
                  <a:pt x="39" y="64"/>
                  <a:pt x="43" y="67"/>
                  <a:pt x="44" y="67"/>
                </a:cubicBezTo>
                <a:cubicBezTo>
                  <a:pt x="42" y="70"/>
                  <a:pt x="37" y="67"/>
                  <a:pt x="37" y="64"/>
                </a:cubicBezTo>
                <a:close/>
                <a:moveTo>
                  <a:pt x="23" y="55"/>
                </a:moveTo>
                <a:lnTo>
                  <a:pt x="22" y="55"/>
                </a:lnTo>
                <a:lnTo>
                  <a:pt x="24" y="52"/>
                </a:lnTo>
                <a:lnTo>
                  <a:pt x="24" y="55"/>
                </a:lnTo>
                <a:lnTo>
                  <a:pt x="23" y="55"/>
                </a:lnTo>
                <a:close/>
                <a:moveTo>
                  <a:pt x="17" y="45"/>
                </a:moveTo>
                <a:cubicBezTo>
                  <a:pt x="17" y="43"/>
                  <a:pt x="19" y="45"/>
                  <a:pt x="19" y="45"/>
                </a:cubicBezTo>
                <a:cubicBezTo>
                  <a:pt x="19" y="49"/>
                  <a:pt x="21" y="49"/>
                  <a:pt x="23" y="52"/>
                </a:cubicBezTo>
                <a:cubicBezTo>
                  <a:pt x="20" y="51"/>
                  <a:pt x="17" y="49"/>
                  <a:pt x="17" y="45"/>
                </a:cubicBezTo>
                <a:close/>
                <a:moveTo>
                  <a:pt x="16" y="43"/>
                </a:moveTo>
                <a:cubicBezTo>
                  <a:pt x="14" y="43"/>
                  <a:pt x="14" y="43"/>
                  <a:pt x="15" y="39"/>
                </a:cubicBezTo>
                <a:lnTo>
                  <a:pt x="17" y="39"/>
                </a:lnTo>
                <a:cubicBezTo>
                  <a:pt x="16" y="43"/>
                  <a:pt x="16" y="43"/>
                  <a:pt x="17" y="43"/>
                </a:cubicBezTo>
                <a:lnTo>
                  <a:pt x="17" y="45"/>
                </a:lnTo>
                <a:cubicBezTo>
                  <a:pt x="16" y="45"/>
                  <a:pt x="15" y="44"/>
                  <a:pt x="16" y="43"/>
                </a:cubicBezTo>
                <a:close/>
                <a:moveTo>
                  <a:pt x="17" y="36"/>
                </a:moveTo>
                <a:lnTo>
                  <a:pt x="12" y="36"/>
                </a:lnTo>
                <a:lnTo>
                  <a:pt x="4" y="36"/>
                </a:lnTo>
                <a:cubicBezTo>
                  <a:pt x="2" y="33"/>
                  <a:pt x="1" y="27"/>
                  <a:pt x="0" y="27"/>
                </a:cubicBezTo>
                <a:cubicBezTo>
                  <a:pt x="0" y="24"/>
                  <a:pt x="0" y="21"/>
                  <a:pt x="1" y="18"/>
                </a:cubicBezTo>
                <a:cubicBezTo>
                  <a:pt x="4" y="18"/>
                  <a:pt x="9" y="15"/>
                  <a:pt x="11" y="15"/>
                </a:cubicBezTo>
                <a:lnTo>
                  <a:pt x="12" y="15"/>
                </a:lnTo>
                <a:lnTo>
                  <a:pt x="12" y="12"/>
                </a:lnTo>
                <a:cubicBezTo>
                  <a:pt x="11" y="9"/>
                  <a:pt x="16" y="6"/>
                  <a:pt x="19" y="6"/>
                </a:cubicBezTo>
                <a:cubicBezTo>
                  <a:pt x="23" y="3"/>
                  <a:pt x="30" y="6"/>
                  <a:pt x="33" y="6"/>
                </a:cubicBezTo>
                <a:cubicBezTo>
                  <a:pt x="33" y="8"/>
                  <a:pt x="33" y="9"/>
                  <a:pt x="34" y="9"/>
                </a:cubicBezTo>
                <a:lnTo>
                  <a:pt x="31" y="9"/>
                </a:lnTo>
                <a:cubicBezTo>
                  <a:pt x="30" y="6"/>
                  <a:pt x="23" y="6"/>
                  <a:pt x="20" y="6"/>
                </a:cubicBezTo>
                <a:cubicBezTo>
                  <a:pt x="17" y="9"/>
                  <a:pt x="13" y="9"/>
                  <a:pt x="14" y="12"/>
                </a:cubicBezTo>
                <a:lnTo>
                  <a:pt x="14" y="15"/>
                </a:lnTo>
                <a:lnTo>
                  <a:pt x="12" y="15"/>
                </a:lnTo>
                <a:cubicBezTo>
                  <a:pt x="9" y="15"/>
                  <a:pt x="5" y="18"/>
                  <a:pt x="2" y="21"/>
                </a:cubicBezTo>
                <a:cubicBezTo>
                  <a:pt x="1" y="21"/>
                  <a:pt x="1" y="24"/>
                  <a:pt x="1" y="27"/>
                </a:cubicBezTo>
                <a:cubicBezTo>
                  <a:pt x="2" y="27"/>
                  <a:pt x="4" y="33"/>
                  <a:pt x="4" y="33"/>
                </a:cubicBezTo>
                <a:lnTo>
                  <a:pt x="12" y="33"/>
                </a:lnTo>
                <a:lnTo>
                  <a:pt x="14" y="33"/>
                </a:lnTo>
                <a:cubicBezTo>
                  <a:pt x="17" y="33"/>
                  <a:pt x="19" y="36"/>
                  <a:pt x="19" y="36"/>
                </a:cubicBezTo>
                <a:cubicBezTo>
                  <a:pt x="19" y="39"/>
                  <a:pt x="19" y="39"/>
                  <a:pt x="17" y="39"/>
                </a:cubicBezTo>
                <a:lnTo>
                  <a:pt x="17" y="36"/>
                </a:lnTo>
                <a:close/>
                <a:moveTo>
                  <a:pt x="39" y="3"/>
                </a:moveTo>
                <a:cubicBezTo>
                  <a:pt x="37" y="3"/>
                  <a:pt x="36" y="6"/>
                  <a:pt x="36" y="6"/>
                </a:cubicBezTo>
                <a:cubicBezTo>
                  <a:pt x="36" y="8"/>
                  <a:pt x="35" y="9"/>
                  <a:pt x="34" y="9"/>
                </a:cubicBezTo>
                <a:cubicBezTo>
                  <a:pt x="34" y="3"/>
                  <a:pt x="36" y="3"/>
                  <a:pt x="39" y="3"/>
                </a:cubicBezTo>
                <a:close/>
                <a:moveTo>
                  <a:pt x="40" y="3"/>
                </a:moveTo>
                <a:lnTo>
                  <a:pt x="48" y="3"/>
                </a:lnTo>
                <a:cubicBezTo>
                  <a:pt x="50" y="6"/>
                  <a:pt x="50" y="9"/>
                  <a:pt x="50" y="9"/>
                </a:cubicBezTo>
                <a:lnTo>
                  <a:pt x="52" y="9"/>
                </a:lnTo>
                <a:cubicBezTo>
                  <a:pt x="55" y="9"/>
                  <a:pt x="60" y="9"/>
                  <a:pt x="61" y="12"/>
                </a:cubicBezTo>
                <a:cubicBezTo>
                  <a:pt x="61" y="15"/>
                  <a:pt x="63" y="18"/>
                  <a:pt x="60" y="21"/>
                </a:cubicBezTo>
                <a:cubicBezTo>
                  <a:pt x="57" y="24"/>
                  <a:pt x="55" y="27"/>
                  <a:pt x="55" y="27"/>
                </a:cubicBezTo>
                <a:cubicBezTo>
                  <a:pt x="56" y="33"/>
                  <a:pt x="59" y="36"/>
                  <a:pt x="61" y="36"/>
                </a:cubicBezTo>
                <a:cubicBezTo>
                  <a:pt x="63" y="39"/>
                  <a:pt x="66" y="43"/>
                  <a:pt x="66" y="43"/>
                </a:cubicBezTo>
                <a:lnTo>
                  <a:pt x="68" y="43"/>
                </a:lnTo>
                <a:cubicBezTo>
                  <a:pt x="69" y="45"/>
                  <a:pt x="71" y="45"/>
                  <a:pt x="71" y="45"/>
                </a:cubicBezTo>
                <a:lnTo>
                  <a:pt x="67" y="45"/>
                </a:lnTo>
                <a:cubicBezTo>
                  <a:pt x="67" y="45"/>
                  <a:pt x="66" y="43"/>
                  <a:pt x="65" y="43"/>
                </a:cubicBezTo>
                <a:cubicBezTo>
                  <a:pt x="65" y="43"/>
                  <a:pt x="61" y="39"/>
                  <a:pt x="59" y="39"/>
                </a:cubicBezTo>
                <a:cubicBezTo>
                  <a:pt x="57" y="36"/>
                  <a:pt x="55" y="33"/>
                  <a:pt x="54" y="33"/>
                </a:cubicBezTo>
                <a:cubicBezTo>
                  <a:pt x="53" y="30"/>
                  <a:pt x="53" y="30"/>
                  <a:pt x="53" y="27"/>
                </a:cubicBezTo>
                <a:lnTo>
                  <a:pt x="59" y="21"/>
                </a:lnTo>
                <a:cubicBezTo>
                  <a:pt x="61" y="18"/>
                  <a:pt x="61" y="15"/>
                  <a:pt x="59" y="15"/>
                </a:cubicBezTo>
                <a:cubicBezTo>
                  <a:pt x="59" y="12"/>
                  <a:pt x="55" y="12"/>
                  <a:pt x="52" y="12"/>
                </a:cubicBezTo>
                <a:lnTo>
                  <a:pt x="48" y="12"/>
                </a:lnTo>
                <a:lnTo>
                  <a:pt x="47" y="12"/>
                </a:lnTo>
                <a:lnTo>
                  <a:pt x="48" y="9"/>
                </a:lnTo>
                <a:lnTo>
                  <a:pt x="48" y="6"/>
                </a:lnTo>
                <a:cubicBezTo>
                  <a:pt x="46" y="3"/>
                  <a:pt x="43" y="3"/>
                  <a:pt x="40" y="3"/>
                </a:cubicBezTo>
                <a:close/>
                <a:moveTo>
                  <a:pt x="81" y="43"/>
                </a:moveTo>
                <a:lnTo>
                  <a:pt x="80" y="43"/>
                </a:lnTo>
                <a:cubicBezTo>
                  <a:pt x="83" y="39"/>
                  <a:pt x="88" y="39"/>
                  <a:pt x="90" y="39"/>
                </a:cubicBezTo>
                <a:cubicBezTo>
                  <a:pt x="89" y="36"/>
                  <a:pt x="93" y="33"/>
                  <a:pt x="95" y="30"/>
                </a:cubicBezTo>
                <a:cubicBezTo>
                  <a:pt x="96" y="30"/>
                  <a:pt x="96" y="27"/>
                  <a:pt x="96" y="27"/>
                </a:cubicBezTo>
                <a:cubicBezTo>
                  <a:pt x="93" y="27"/>
                  <a:pt x="93" y="21"/>
                  <a:pt x="93" y="18"/>
                </a:cubicBezTo>
                <a:cubicBezTo>
                  <a:pt x="95" y="15"/>
                  <a:pt x="99" y="15"/>
                  <a:pt x="102" y="15"/>
                </a:cubicBezTo>
                <a:cubicBezTo>
                  <a:pt x="101" y="15"/>
                  <a:pt x="102" y="12"/>
                  <a:pt x="102" y="12"/>
                </a:cubicBezTo>
                <a:cubicBezTo>
                  <a:pt x="102" y="9"/>
                  <a:pt x="105" y="9"/>
                  <a:pt x="107" y="9"/>
                </a:cubicBezTo>
                <a:lnTo>
                  <a:pt x="107" y="6"/>
                </a:lnTo>
                <a:lnTo>
                  <a:pt x="114" y="6"/>
                </a:lnTo>
                <a:cubicBezTo>
                  <a:pt x="114" y="6"/>
                  <a:pt x="115" y="6"/>
                  <a:pt x="115" y="3"/>
                </a:cubicBezTo>
                <a:lnTo>
                  <a:pt x="121" y="3"/>
                </a:lnTo>
                <a:lnTo>
                  <a:pt x="124" y="3"/>
                </a:lnTo>
                <a:cubicBezTo>
                  <a:pt x="125" y="0"/>
                  <a:pt x="131" y="0"/>
                  <a:pt x="134" y="3"/>
                </a:cubicBezTo>
                <a:cubicBezTo>
                  <a:pt x="135" y="0"/>
                  <a:pt x="142" y="0"/>
                  <a:pt x="144" y="3"/>
                </a:cubicBezTo>
                <a:cubicBezTo>
                  <a:pt x="147" y="0"/>
                  <a:pt x="153" y="3"/>
                  <a:pt x="154" y="6"/>
                </a:cubicBezTo>
                <a:cubicBezTo>
                  <a:pt x="154" y="6"/>
                  <a:pt x="159" y="6"/>
                  <a:pt x="162" y="9"/>
                </a:cubicBezTo>
                <a:cubicBezTo>
                  <a:pt x="162" y="9"/>
                  <a:pt x="163" y="12"/>
                  <a:pt x="162" y="15"/>
                </a:cubicBezTo>
                <a:cubicBezTo>
                  <a:pt x="165" y="12"/>
                  <a:pt x="168" y="15"/>
                  <a:pt x="169" y="18"/>
                </a:cubicBezTo>
                <a:cubicBezTo>
                  <a:pt x="169" y="18"/>
                  <a:pt x="169" y="21"/>
                  <a:pt x="168" y="24"/>
                </a:cubicBezTo>
                <a:cubicBezTo>
                  <a:pt x="172" y="21"/>
                  <a:pt x="174" y="24"/>
                  <a:pt x="175" y="27"/>
                </a:cubicBezTo>
                <a:cubicBezTo>
                  <a:pt x="177" y="30"/>
                  <a:pt x="175" y="36"/>
                  <a:pt x="173" y="39"/>
                </a:cubicBezTo>
                <a:cubicBezTo>
                  <a:pt x="174" y="34"/>
                  <a:pt x="174" y="30"/>
                  <a:pt x="173" y="27"/>
                </a:cubicBezTo>
                <a:cubicBezTo>
                  <a:pt x="172" y="27"/>
                  <a:pt x="171" y="24"/>
                  <a:pt x="166" y="24"/>
                </a:cubicBezTo>
                <a:lnTo>
                  <a:pt x="165" y="24"/>
                </a:lnTo>
                <a:cubicBezTo>
                  <a:pt x="168" y="21"/>
                  <a:pt x="168" y="18"/>
                  <a:pt x="168" y="18"/>
                </a:cubicBezTo>
                <a:cubicBezTo>
                  <a:pt x="166" y="15"/>
                  <a:pt x="164" y="15"/>
                  <a:pt x="162" y="15"/>
                </a:cubicBezTo>
                <a:lnTo>
                  <a:pt x="161" y="15"/>
                </a:lnTo>
                <a:cubicBezTo>
                  <a:pt x="162" y="12"/>
                  <a:pt x="160" y="9"/>
                  <a:pt x="160" y="9"/>
                </a:cubicBezTo>
                <a:cubicBezTo>
                  <a:pt x="159" y="9"/>
                  <a:pt x="155" y="6"/>
                  <a:pt x="154" y="9"/>
                </a:cubicBezTo>
                <a:cubicBezTo>
                  <a:pt x="150" y="3"/>
                  <a:pt x="146" y="3"/>
                  <a:pt x="144" y="6"/>
                </a:cubicBezTo>
                <a:lnTo>
                  <a:pt x="143" y="9"/>
                </a:lnTo>
                <a:lnTo>
                  <a:pt x="143" y="6"/>
                </a:lnTo>
                <a:cubicBezTo>
                  <a:pt x="142" y="0"/>
                  <a:pt x="135" y="0"/>
                  <a:pt x="134" y="3"/>
                </a:cubicBezTo>
                <a:lnTo>
                  <a:pt x="133" y="6"/>
                </a:lnTo>
                <a:lnTo>
                  <a:pt x="133" y="3"/>
                </a:lnTo>
                <a:cubicBezTo>
                  <a:pt x="131" y="0"/>
                  <a:pt x="125" y="3"/>
                  <a:pt x="125" y="6"/>
                </a:cubicBezTo>
                <a:lnTo>
                  <a:pt x="122" y="6"/>
                </a:lnTo>
                <a:lnTo>
                  <a:pt x="121" y="3"/>
                </a:lnTo>
                <a:cubicBezTo>
                  <a:pt x="118" y="3"/>
                  <a:pt x="117" y="3"/>
                  <a:pt x="116" y="6"/>
                </a:cubicBezTo>
                <a:cubicBezTo>
                  <a:pt x="116" y="6"/>
                  <a:pt x="115" y="6"/>
                  <a:pt x="116" y="9"/>
                </a:cubicBezTo>
                <a:lnTo>
                  <a:pt x="115" y="9"/>
                </a:lnTo>
                <a:cubicBezTo>
                  <a:pt x="113" y="6"/>
                  <a:pt x="111" y="6"/>
                  <a:pt x="109" y="9"/>
                </a:cubicBezTo>
                <a:lnTo>
                  <a:pt x="108" y="9"/>
                </a:lnTo>
                <a:lnTo>
                  <a:pt x="110" y="12"/>
                </a:lnTo>
                <a:lnTo>
                  <a:pt x="107" y="12"/>
                </a:lnTo>
                <a:cubicBezTo>
                  <a:pt x="104" y="9"/>
                  <a:pt x="103" y="12"/>
                  <a:pt x="102" y="12"/>
                </a:cubicBezTo>
                <a:cubicBezTo>
                  <a:pt x="102" y="15"/>
                  <a:pt x="102" y="15"/>
                  <a:pt x="103" y="15"/>
                </a:cubicBezTo>
                <a:lnTo>
                  <a:pt x="102" y="18"/>
                </a:lnTo>
                <a:cubicBezTo>
                  <a:pt x="100" y="15"/>
                  <a:pt x="97" y="18"/>
                  <a:pt x="96" y="18"/>
                </a:cubicBezTo>
                <a:cubicBezTo>
                  <a:pt x="94" y="21"/>
                  <a:pt x="94" y="27"/>
                  <a:pt x="98" y="27"/>
                </a:cubicBezTo>
                <a:cubicBezTo>
                  <a:pt x="98" y="30"/>
                  <a:pt x="98" y="30"/>
                  <a:pt x="96" y="33"/>
                </a:cubicBezTo>
                <a:cubicBezTo>
                  <a:pt x="94" y="33"/>
                  <a:pt x="91" y="36"/>
                  <a:pt x="93" y="39"/>
                </a:cubicBezTo>
                <a:lnTo>
                  <a:pt x="91" y="39"/>
                </a:lnTo>
                <a:cubicBezTo>
                  <a:pt x="89" y="39"/>
                  <a:pt x="86" y="39"/>
                  <a:pt x="84" y="43"/>
                </a:cubicBezTo>
                <a:lnTo>
                  <a:pt x="85" y="43"/>
                </a:lnTo>
                <a:lnTo>
                  <a:pt x="89" y="43"/>
                </a:lnTo>
                <a:cubicBezTo>
                  <a:pt x="89" y="45"/>
                  <a:pt x="89" y="45"/>
                  <a:pt x="80" y="45"/>
                </a:cubicBezTo>
                <a:cubicBezTo>
                  <a:pt x="80" y="43"/>
                  <a:pt x="80" y="43"/>
                  <a:pt x="81" y="43"/>
                </a:cubicBezTo>
                <a:close/>
                <a:moveTo>
                  <a:pt x="175" y="39"/>
                </a:moveTo>
                <a:lnTo>
                  <a:pt x="178" y="39"/>
                </a:lnTo>
                <a:cubicBezTo>
                  <a:pt x="180" y="43"/>
                  <a:pt x="185" y="43"/>
                  <a:pt x="188" y="45"/>
                </a:cubicBezTo>
                <a:cubicBezTo>
                  <a:pt x="193" y="45"/>
                  <a:pt x="207" y="43"/>
                  <a:pt x="210" y="43"/>
                </a:cubicBezTo>
                <a:lnTo>
                  <a:pt x="219" y="43"/>
                </a:lnTo>
                <a:lnTo>
                  <a:pt x="222" y="39"/>
                </a:lnTo>
                <a:lnTo>
                  <a:pt x="232" y="39"/>
                </a:lnTo>
                <a:cubicBezTo>
                  <a:pt x="235" y="39"/>
                  <a:pt x="238" y="39"/>
                  <a:pt x="242" y="36"/>
                </a:cubicBezTo>
                <a:cubicBezTo>
                  <a:pt x="244" y="36"/>
                  <a:pt x="259" y="36"/>
                  <a:pt x="280" y="39"/>
                </a:cubicBezTo>
                <a:cubicBezTo>
                  <a:pt x="279" y="36"/>
                  <a:pt x="279" y="36"/>
                  <a:pt x="278" y="36"/>
                </a:cubicBezTo>
                <a:lnTo>
                  <a:pt x="279" y="36"/>
                </a:lnTo>
                <a:cubicBezTo>
                  <a:pt x="279" y="33"/>
                  <a:pt x="281" y="30"/>
                  <a:pt x="282" y="27"/>
                </a:cubicBezTo>
                <a:lnTo>
                  <a:pt x="283" y="27"/>
                </a:lnTo>
                <a:cubicBezTo>
                  <a:pt x="283" y="30"/>
                  <a:pt x="282" y="36"/>
                  <a:pt x="279" y="36"/>
                </a:cubicBezTo>
                <a:lnTo>
                  <a:pt x="289" y="36"/>
                </a:lnTo>
                <a:lnTo>
                  <a:pt x="285" y="39"/>
                </a:lnTo>
                <a:lnTo>
                  <a:pt x="280" y="39"/>
                </a:lnTo>
                <a:lnTo>
                  <a:pt x="285" y="39"/>
                </a:lnTo>
                <a:lnTo>
                  <a:pt x="280" y="39"/>
                </a:lnTo>
                <a:lnTo>
                  <a:pt x="242" y="39"/>
                </a:lnTo>
                <a:cubicBezTo>
                  <a:pt x="238" y="39"/>
                  <a:pt x="235" y="39"/>
                  <a:pt x="232" y="43"/>
                </a:cubicBezTo>
                <a:lnTo>
                  <a:pt x="222" y="43"/>
                </a:lnTo>
                <a:lnTo>
                  <a:pt x="220" y="43"/>
                </a:lnTo>
                <a:cubicBezTo>
                  <a:pt x="216" y="43"/>
                  <a:pt x="213" y="45"/>
                  <a:pt x="210" y="45"/>
                </a:cubicBezTo>
                <a:lnTo>
                  <a:pt x="188" y="45"/>
                </a:lnTo>
                <a:cubicBezTo>
                  <a:pt x="184" y="45"/>
                  <a:pt x="179" y="43"/>
                  <a:pt x="177" y="43"/>
                </a:cubicBezTo>
                <a:lnTo>
                  <a:pt x="175" y="43"/>
                </a:lnTo>
                <a:lnTo>
                  <a:pt x="172" y="43"/>
                </a:lnTo>
                <a:cubicBezTo>
                  <a:pt x="172" y="41"/>
                  <a:pt x="172" y="40"/>
                  <a:pt x="173" y="39"/>
                </a:cubicBezTo>
                <a:lnTo>
                  <a:pt x="175" y="39"/>
                </a:lnTo>
                <a:close/>
                <a:moveTo>
                  <a:pt x="293" y="36"/>
                </a:moveTo>
                <a:lnTo>
                  <a:pt x="296" y="36"/>
                </a:lnTo>
                <a:lnTo>
                  <a:pt x="303" y="36"/>
                </a:lnTo>
                <a:lnTo>
                  <a:pt x="304" y="36"/>
                </a:lnTo>
                <a:cubicBezTo>
                  <a:pt x="303" y="36"/>
                  <a:pt x="303" y="39"/>
                  <a:pt x="301" y="39"/>
                </a:cubicBezTo>
                <a:cubicBezTo>
                  <a:pt x="294" y="39"/>
                  <a:pt x="293" y="39"/>
                  <a:pt x="301" y="39"/>
                </a:cubicBezTo>
                <a:lnTo>
                  <a:pt x="293" y="39"/>
                </a:lnTo>
                <a:cubicBezTo>
                  <a:pt x="286" y="39"/>
                  <a:pt x="286" y="39"/>
                  <a:pt x="293" y="39"/>
                </a:cubicBezTo>
                <a:cubicBezTo>
                  <a:pt x="292" y="39"/>
                  <a:pt x="292" y="36"/>
                  <a:pt x="292" y="36"/>
                </a:cubicBezTo>
                <a:lnTo>
                  <a:pt x="293" y="36"/>
                </a:lnTo>
                <a:close/>
                <a:moveTo>
                  <a:pt x="307" y="36"/>
                </a:moveTo>
                <a:lnTo>
                  <a:pt x="312" y="36"/>
                </a:lnTo>
                <a:lnTo>
                  <a:pt x="320" y="36"/>
                </a:lnTo>
                <a:lnTo>
                  <a:pt x="322" y="36"/>
                </a:lnTo>
                <a:cubicBezTo>
                  <a:pt x="320" y="39"/>
                  <a:pt x="319" y="39"/>
                  <a:pt x="316" y="39"/>
                </a:cubicBezTo>
                <a:lnTo>
                  <a:pt x="306" y="39"/>
                </a:lnTo>
                <a:cubicBezTo>
                  <a:pt x="304" y="39"/>
                  <a:pt x="304" y="39"/>
                  <a:pt x="306" y="39"/>
                </a:cubicBezTo>
                <a:lnTo>
                  <a:pt x="306" y="36"/>
                </a:lnTo>
                <a:lnTo>
                  <a:pt x="307" y="36"/>
                </a:lnTo>
                <a:close/>
                <a:moveTo>
                  <a:pt x="324" y="36"/>
                </a:moveTo>
                <a:lnTo>
                  <a:pt x="327" y="36"/>
                </a:lnTo>
                <a:lnTo>
                  <a:pt x="333" y="36"/>
                </a:lnTo>
                <a:lnTo>
                  <a:pt x="335" y="36"/>
                </a:lnTo>
                <a:lnTo>
                  <a:pt x="336" y="36"/>
                </a:lnTo>
                <a:lnTo>
                  <a:pt x="343" y="36"/>
                </a:lnTo>
                <a:cubicBezTo>
                  <a:pt x="344" y="36"/>
                  <a:pt x="344" y="36"/>
                  <a:pt x="345" y="33"/>
                </a:cubicBezTo>
                <a:cubicBezTo>
                  <a:pt x="347" y="33"/>
                  <a:pt x="348" y="30"/>
                  <a:pt x="349" y="27"/>
                </a:cubicBezTo>
                <a:cubicBezTo>
                  <a:pt x="353" y="27"/>
                  <a:pt x="359" y="24"/>
                  <a:pt x="364" y="24"/>
                </a:cubicBezTo>
                <a:lnTo>
                  <a:pt x="385" y="24"/>
                </a:lnTo>
                <a:lnTo>
                  <a:pt x="399" y="24"/>
                </a:lnTo>
                <a:cubicBezTo>
                  <a:pt x="404" y="24"/>
                  <a:pt x="409" y="27"/>
                  <a:pt x="409" y="33"/>
                </a:cubicBezTo>
                <a:cubicBezTo>
                  <a:pt x="410" y="36"/>
                  <a:pt x="404" y="39"/>
                  <a:pt x="399" y="43"/>
                </a:cubicBezTo>
                <a:cubicBezTo>
                  <a:pt x="397" y="43"/>
                  <a:pt x="364" y="43"/>
                  <a:pt x="328" y="39"/>
                </a:cubicBezTo>
                <a:lnTo>
                  <a:pt x="325" y="39"/>
                </a:lnTo>
                <a:cubicBezTo>
                  <a:pt x="323" y="39"/>
                  <a:pt x="323" y="39"/>
                  <a:pt x="323" y="36"/>
                </a:cubicBezTo>
                <a:lnTo>
                  <a:pt x="324" y="36"/>
                </a:lnTo>
                <a:close/>
                <a:moveTo>
                  <a:pt x="257" y="33"/>
                </a:moveTo>
                <a:lnTo>
                  <a:pt x="205" y="33"/>
                </a:lnTo>
                <a:cubicBezTo>
                  <a:pt x="200" y="30"/>
                  <a:pt x="193" y="27"/>
                  <a:pt x="192" y="21"/>
                </a:cubicBezTo>
                <a:cubicBezTo>
                  <a:pt x="191" y="12"/>
                  <a:pt x="202" y="9"/>
                  <a:pt x="208" y="9"/>
                </a:cubicBezTo>
                <a:cubicBezTo>
                  <a:pt x="213" y="6"/>
                  <a:pt x="229" y="3"/>
                  <a:pt x="235" y="3"/>
                </a:cubicBezTo>
                <a:lnTo>
                  <a:pt x="243" y="3"/>
                </a:lnTo>
                <a:cubicBezTo>
                  <a:pt x="250" y="3"/>
                  <a:pt x="260" y="6"/>
                  <a:pt x="262" y="3"/>
                </a:cubicBezTo>
                <a:cubicBezTo>
                  <a:pt x="265" y="3"/>
                  <a:pt x="277" y="1"/>
                  <a:pt x="283" y="0"/>
                </a:cubicBezTo>
                <a:cubicBezTo>
                  <a:pt x="277" y="1"/>
                  <a:pt x="267" y="3"/>
                  <a:pt x="262" y="6"/>
                </a:cubicBezTo>
                <a:lnTo>
                  <a:pt x="243" y="6"/>
                </a:lnTo>
                <a:lnTo>
                  <a:pt x="235" y="6"/>
                </a:lnTo>
                <a:cubicBezTo>
                  <a:pt x="229" y="6"/>
                  <a:pt x="213" y="9"/>
                  <a:pt x="209" y="9"/>
                </a:cubicBezTo>
                <a:cubicBezTo>
                  <a:pt x="203" y="9"/>
                  <a:pt x="193" y="12"/>
                  <a:pt x="194" y="21"/>
                </a:cubicBezTo>
                <a:cubicBezTo>
                  <a:pt x="194" y="27"/>
                  <a:pt x="200" y="27"/>
                  <a:pt x="205" y="30"/>
                </a:cubicBezTo>
                <a:lnTo>
                  <a:pt x="257" y="30"/>
                </a:lnTo>
                <a:cubicBezTo>
                  <a:pt x="260" y="30"/>
                  <a:pt x="269" y="27"/>
                  <a:pt x="274" y="27"/>
                </a:cubicBezTo>
                <a:cubicBezTo>
                  <a:pt x="269" y="30"/>
                  <a:pt x="260" y="33"/>
                  <a:pt x="257" y="33"/>
                </a:cubicBezTo>
                <a:close/>
                <a:moveTo>
                  <a:pt x="286" y="0"/>
                </a:moveTo>
                <a:cubicBezTo>
                  <a:pt x="293" y="0"/>
                  <a:pt x="308" y="0"/>
                  <a:pt x="316" y="6"/>
                </a:cubicBezTo>
                <a:lnTo>
                  <a:pt x="315" y="9"/>
                </a:lnTo>
                <a:lnTo>
                  <a:pt x="320" y="6"/>
                </a:lnTo>
                <a:cubicBezTo>
                  <a:pt x="326" y="6"/>
                  <a:pt x="337" y="3"/>
                  <a:pt x="340" y="3"/>
                </a:cubicBezTo>
                <a:lnTo>
                  <a:pt x="345" y="3"/>
                </a:lnTo>
                <a:cubicBezTo>
                  <a:pt x="350" y="3"/>
                  <a:pt x="351" y="3"/>
                  <a:pt x="351" y="6"/>
                </a:cubicBezTo>
                <a:lnTo>
                  <a:pt x="344" y="9"/>
                </a:lnTo>
                <a:cubicBezTo>
                  <a:pt x="343" y="9"/>
                  <a:pt x="340" y="12"/>
                  <a:pt x="336" y="15"/>
                </a:cubicBezTo>
                <a:lnTo>
                  <a:pt x="338" y="15"/>
                </a:lnTo>
                <a:lnTo>
                  <a:pt x="359" y="15"/>
                </a:lnTo>
                <a:lnTo>
                  <a:pt x="405" y="15"/>
                </a:lnTo>
                <a:cubicBezTo>
                  <a:pt x="416" y="15"/>
                  <a:pt x="424" y="24"/>
                  <a:pt x="424" y="33"/>
                </a:cubicBezTo>
                <a:cubicBezTo>
                  <a:pt x="424" y="36"/>
                  <a:pt x="423" y="39"/>
                  <a:pt x="421" y="43"/>
                </a:cubicBezTo>
                <a:lnTo>
                  <a:pt x="433" y="43"/>
                </a:lnTo>
                <a:cubicBezTo>
                  <a:pt x="438" y="43"/>
                  <a:pt x="446" y="45"/>
                  <a:pt x="447" y="52"/>
                </a:cubicBezTo>
                <a:cubicBezTo>
                  <a:pt x="446" y="49"/>
                  <a:pt x="438" y="45"/>
                  <a:pt x="433" y="45"/>
                </a:cubicBezTo>
                <a:cubicBezTo>
                  <a:pt x="430" y="43"/>
                  <a:pt x="423" y="43"/>
                  <a:pt x="418" y="43"/>
                </a:cubicBezTo>
                <a:cubicBezTo>
                  <a:pt x="420" y="43"/>
                  <a:pt x="423" y="36"/>
                  <a:pt x="423" y="33"/>
                </a:cubicBezTo>
                <a:cubicBezTo>
                  <a:pt x="423" y="24"/>
                  <a:pt x="414" y="18"/>
                  <a:pt x="405" y="18"/>
                </a:cubicBezTo>
                <a:cubicBezTo>
                  <a:pt x="399" y="15"/>
                  <a:pt x="377" y="18"/>
                  <a:pt x="359" y="18"/>
                </a:cubicBezTo>
                <a:lnTo>
                  <a:pt x="338" y="18"/>
                </a:lnTo>
                <a:lnTo>
                  <a:pt x="332" y="18"/>
                </a:lnTo>
                <a:lnTo>
                  <a:pt x="323" y="18"/>
                </a:lnTo>
                <a:cubicBezTo>
                  <a:pt x="332" y="15"/>
                  <a:pt x="342" y="9"/>
                  <a:pt x="344" y="6"/>
                </a:cubicBezTo>
                <a:lnTo>
                  <a:pt x="340" y="6"/>
                </a:lnTo>
                <a:cubicBezTo>
                  <a:pt x="338" y="6"/>
                  <a:pt x="326" y="6"/>
                  <a:pt x="320" y="9"/>
                </a:cubicBezTo>
                <a:lnTo>
                  <a:pt x="315" y="9"/>
                </a:lnTo>
                <a:lnTo>
                  <a:pt x="313" y="9"/>
                </a:lnTo>
                <a:lnTo>
                  <a:pt x="311" y="9"/>
                </a:lnTo>
                <a:cubicBezTo>
                  <a:pt x="310" y="9"/>
                  <a:pt x="310" y="9"/>
                  <a:pt x="315" y="6"/>
                </a:cubicBezTo>
                <a:cubicBezTo>
                  <a:pt x="307" y="3"/>
                  <a:pt x="293" y="0"/>
                  <a:pt x="286" y="0"/>
                </a:cubicBezTo>
                <a:close/>
                <a:moveTo>
                  <a:pt x="320" y="21"/>
                </a:moveTo>
                <a:cubicBezTo>
                  <a:pt x="317" y="21"/>
                  <a:pt x="313" y="21"/>
                  <a:pt x="309" y="24"/>
                </a:cubicBezTo>
                <a:lnTo>
                  <a:pt x="307" y="24"/>
                </a:lnTo>
                <a:lnTo>
                  <a:pt x="299" y="24"/>
                </a:lnTo>
                <a:cubicBezTo>
                  <a:pt x="295" y="24"/>
                  <a:pt x="291" y="21"/>
                  <a:pt x="288" y="21"/>
                </a:cubicBezTo>
                <a:lnTo>
                  <a:pt x="298" y="21"/>
                </a:lnTo>
                <a:lnTo>
                  <a:pt x="303" y="21"/>
                </a:lnTo>
                <a:lnTo>
                  <a:pt x="313" y="21"/>
                </a:lnTo>
                <a:cubicBezTo>
                  <a:pt x="315" y="21"/>
                  <a:pt x="318" y="18"/>
                  <a:pt x="320" y="18"/>
                </a:cubicBezTo>
                <a:lnTo>
                  <a:pt x="321" y="18"/>
                </a:lnTo>
                <a:cubicBezTo>
                  <a:pt x="320" y="18"/>
                  <a:pt x="320" y="21"/>
                  <a:pt x="320" y="21"/>
                </a:cubicBezTo>
                <a:close/>
                <a:moveTo>
                  <a:pt x="332" y="18"/>
                </a:moveTo>
                <a:cubicBezTo>
                  <a:pt x="333" y="17"/>
                  <a:pt x="335" y="16"/>
                  <a:pt x="336" y="15"/>
                </a:cubicBezTo>
                <a:cubicBezTo>
                  <a:pt x="335" y="15"/>
                  <a:pt x="333" y="16"/>
                  <a:pt x="332" y="18"/>
                </a:cubicBezTo>
                <a:close/>
                <a:moveTo>
                  <a:pt x="447" y="52"/>
                </a:moveTo>
                <a:cubicBezTo>
                  <a:pt x="442" y="52"/>
                  <a:pt x="436" y="49"/>
                  <a:pt x="432" y="49"/>
                </a:cubicBezTo>
                <a:lnTo>
                  <a:pt x="315" y="49"/>
                </a:lnTo>
                <a:cubicBezTo>
                  <a:pt x="318" y="49"/>
                  <a:pt x="320" y="50"/>
                  <a:pt x="323" y="51"/>
                </a:cubicBezTo>
                <a:cubicBezTo>
                  <a:pt x="317" y="50"/>
                  <a:pt x="311" y="49"/>
                  <a:pt x="304" y="49"/>
                </a:cubicBezTo>
                <a:lnTo>
                  <a:pt x="304" y="45"/>
                </a:lnTo>
                <a:lnTo>
                  <a:pt x="431" y="45"/>
                </a:lnTo>
                <a:cubicBezTo>
                  <a:pt x="436" y="45"/>
                  <a:pt x="443" y="49"/>
                  <a:pt x="447" y="52"/>
                </a:cubicBezTo>
                <a:close/>
                <a:moveTo>
                  <a:pt x="342" y="61"/>
                </a:moveTo>
                <a:cubicBezTo>
                  <a:pt x="337" y="57"/>
                  <a:pt x="330" y="54"/>
                  <a:pt x="323" y="51"/>
                </a:cubicBezTo>
                <a:cubicBezTo>
                  <a:pt x="331" y="54"/>
                  <a:pt x="337" y="57"/>
                  <a:pt x="342" y="61"/>
                </a:cubicBezTo>
                <a:close/>
                <a:moveTo>
                  <a:pt x="354" y="73"/>
                </a:moveTo>
                <a:cubicBezTo>
                  <a:pt x="355" y="73"/>
                  <a:pt x="358" y="76"/>
                  <a:pt x="363" y="76"/>
                </a:cubicBezTo>
                <a:cubicBezTo>
                  <a:pt x="366" y="76"/>
                  <a:pt x="369" y="73"/>
                  <a:pt x="370" y="73"/>
                </a:cubicBezTo>
                <a:cubicBezTo>
                  <a:pt x="376" y="73"/>
                  <a:pt x="380" y="70"/>
                  <a:pt x="383" y="67"/>
                </a:cubicBezTo>
                <a:cubicBezTo>
                  <a:pt x="386" y="64"/>
                  <a:pt x="393" y="64"/>
                  <a:pt x="394" y="64"/>
                </a:cubicBezTo>
                <a:cubicBezTo>
                  <a:pt x="398" y="64"/>
                  <a:pt x="399" y="67"/>
                  <a:pt x="400" y="67"/>
                </a:cubicBezTo>
                <a:cubicBezTo>
                  <a:pt x="401" y="70"/>
                  <a:pt x="400" y="73"/>
                  <a:pt x="399" y="73"/>
                </a:cubicBezTo>
                <a:lnTo>
                  <a:pt x="398" y="73"/>
                </a:lnTo>
                <a:cubicBezTo>
                  <a:pt x="399" y="70"/>
                  <a:pt x="399" y="70"/>
                  <a:pt x="398" y="67"/>
                </a:cubicBezTo>
                <a:lnTo>
                  <a:pt x="395" y="67"/>
                </a:lnTo>
                <a:lnTo>
                  <a:pt x="392" y="67"/>
                </a:lnTo>
                <a:cubicBezTo>
                  <a:pt x="389" y="67"/>
                  <a:pt x="386" y="67"/>
                  <a:pt x="384" y="70"/>
                </a:cubicBezTo>
                <a:cubicBezTo>
                  <a:pt x="381" y="73"/>
                  <a:pt x="376" y="73"/>
                  <a:pt x="371" y="76"/>
                </a:cubicBezTo>
                <a:lnTo>
                  <a:pt x="363" y="76"/>
                </a:lnTo>
                <a:cubicBezTo>
                  <a:pt x="358" y="76"/>
                  <a:pt x="355" y="76"/>
                  <a:pt x="353" y="73"/>
                </a:cubicBezTo>
                <a:cubicBezTo>
                  <a:pt x="351" y="69"/>
                  <a:pt x="348" y="65"/>
                  <a:pt x="342" y="61"/>
                </a:cubicBezTo>
                <a:cubicBezTo>
                  <a:pt x="348" y="65"/>
                  <a:pt x="352" y="69"/>
                  <a:pt x="354" y="73"/>
                </a:cubicBezTo>
                <a:close/>
                <a:moveTo>
                  <a:pt x="418" y="76"/>
                </a:moveTo>
                <a:lnTo>
                  <a:pt x="418" y="79"/>
                </a:lnTo>
                <a:cubicBezTo>
                  <a:pt x="422" y="82"/>
                  <a:pt x="424" y="85"/>
                  <a:pt x="425" y="85"/>
                </a:cubicBezTo>
                <a:cubicBezTo>
                  <a:pt x="425" y="88"/>
                  <a:pt x="425" y="88"/>
                  <a:pt x="424" y="88"/>
                </a:cubicBezTo>
                <a:cubicBezTo>
                  <a:pt x="429" y="88"/>
                  <a:pt x="431" y="94"/>
                  <a:pt x="432" y="97"/>
                </a:cubicBezTo>
                <a:lnTo>
                  <a:pt x="431" y="97"/>
                </a:lnTo>
                <a:cubicBezTo>
                  <a:pt x="433" y="97"/>
                  <a:pt x="435" y="103"/>
                  <a:pt x="435" y="103"/>
                </a:cubicBezTo>
                <a:cubicBezTo>
                  <a:pt x="433" y="106"/>
                  <a:pt x="432" y="106"/>
                  <a:pt x="428" y="106"/>
                </a:cubicBezTo>
                <a:lnTo>
                  <a:pt x="427" y="106"/>
                </a:lnTo>
                <a:cubicBezTo>
                  <a:pt x="430" y="106"/>
                  <a:pt x="432" y="106"/>
                  <a:pt x="433" y="103"/>
                </a:cubicBezTo>
                <a:cubicBezTo>
                  <a:pt x="433" y="103"/>
                  <a:pt x="432" y="100"/>
                  <a:pt x="430" y="97"/>
                </a:cubicBezTo>
                <a:lnTo>
                  <a:pt x="428" y="97"/>
                </a:lnTo>
                <a:lnTo>
                  <a:pt x="428" y="94"/>
                </a:lnTo>
                <a:lnTo>
                  <a:pt x="430" y="94"/>
                </a:lnTo>
                <a:cubicBezTo>
                  <a:pt x="429" y="94"/>
                  <a:pt x="428" y="91"/>
                  <a:pt x="423" y="91"/>
                </a:cubicBezTo>
                <a:lnTo>
                  <a:pt x="420" y="88"/>
                </a:lnTo>
                <a:lnTo>
                  <a:pt x="423" y="88"/>
                </a:lnTo>
                <a:cubicBezTo>
                  <a:pt x="423" y="85"/>
                  <a:pt x="420" y="82"/>
                  <a:pt x="417" y="82"/>
                </a:cubicBezTo>
                <a:lnTo>
                  <a:pt x="414" y="82"/>
                </a:lnTo>
                <a:lnTo>
                  <a:pt x="413" y="79"/>
                </a:lnTo>
                <a:lnTo>
                  <a:pt x="414" y="79"/>
                </a:lnTo>
                <a:lnTo>
                  <a:pt x="415" y="79"/>
                </a:lnTo>
                <a:cubicBezTo>
                  <a:pt x="413" y="76"/>
                  <a:pt x="409" y="73"/>
                  <a:pt x="404" y="73"/>
                </a:cubicBezTo>
                <a:cubicBezTo>
                  <a:pt x="410" y="73"/>
                  <a:pt x="415" y="73"/>
                  <a:pt x="418" y="76"/>
                </a:cubicBezTo>
                <a:close/>
                <a:moveTo>
                  <a:pt x="425" y="115"/>
                </a:moveTo>
                <a:cubicBezTo>
                  <a:pt x="424" y="115"/>
                  <a:pt x="423" y="119"/>
                  <a:pt x="420" y="119"/>
                </a:cubicBezTo>
                <a:cubicBezTo>
                  <a:pt x="414" y="119"/>
                  <a:pt x="408" y="115"/>
                  <a:pt x="406" y="112"/>
                </a:cubicBezTo>
                <a:lnTo>
                  <a:pt x="408" y="109"/>
                </a:lnTo>
                <a:lnTo>
                  <a:pt x="408" y="112"/>
                </a:lnTo>
                <a:cubicBezTo>
                  <a:pt x="408" y="112"/>
                  <a:pt x="414" y="119"/>
                  <a:pt x="420" y="115"/>
                </a:cubicBezTo>
                <a:cubicBezTo>
                  <a:pt x="422" y="115"/>
                  <a:pt x="423" y="115"/>
                  <a:pt x="424" y="112"/>
                </a:cubicBezTo>
                <a:cubicBezTo>
                  <a:pt x="425" y="112"/>
                  <a:pt x="426" y="109"/>
                  <a:pt x="426" y="109"/>
                </a:cubicBezTo>
                <a:cubicBezTo>
                  <a:pt x="424" y="106"/>
                  <a:pt x="424" y="106"/>
                  <a:pt x="425" y="106"/>
                </a:cubicBezTo>
                <a:cubicBezTo>
                  <a:pt x="426" y="106"/>
                  <a:pt x="426" y="106"/>
                  <a:pt x="426" y="106"/>
                </a:cubicBezTo>
                <a:cubicBezTo>
                  <a:pt x="427" y="109"/>
                  <a:pt x="427" y="112"/>
                  <a:pt x="425" y="115"/>
                </a:cubicBezTo>
                <a:close/>
                <a:moveTo>
                  <a:pt x="399" y="121"/>
                </a:moveTo>
                <a:cubicBezTo>
                  <a:pt x="404" y="119"/>
                  <a:pt x="405" y="112"/>
                  <a:pt x="406" y="112"/>
                </a:cubicBezTo>
                <a:cubicBezTo>
                  <a:pt x="406" y="112"/>
                  <a:pt x="404" y="121"/>
                  <a:pt x="399" y="121"/>
                </a:cubicBezTo>
                <a:close/>
                <a:moveTo>
                  <a:pt x="398" y="121"/>
                </a:moveTo>
                <a:cubicBezTo>
                  <a:pt x="389" y="121"/>
                  <a:pt x="384" y="119"/>
                  <a:pt x="383" y="115"/>
                </a:cubicBezTo>
                <a:lnTo>
                  <a:pt x="381" y="115"/>
                </a:lnTo>
                <a:lnTo>
                  <a:pt x="379" y="115"/>
                </a:lnTo>
                <a:cubicBezTo>
                  <a:pt x="377" y="115"/>
                  <a:pt x="372" y="112"/>
                  <a:pt x="370" y="109"/>
                </a:cubicBezTo>
                <a:cubicBezTo>
                  <a:pt x="370" y="109"/>
                  <a:pt x="370" y="107"/>
                  <a:pt x="372" y="105"/>
                </a:cubicBezTo>
                <a:cubicBezTo>
                  <a:pt x="371" y="106"/>
                  <a:pt x="371" y="108"/>
                  <a:pt x="371" y="109"/>
                </a:cubicBezTo>
                <a:cubicBezTo>
                  <a:pt x="373" y="112"/>
                  <a:pt x="377" y="112"/>
                  <a:pt x="379" y="112"/>
                </a:cubicBezTo>
                <a:lnTo>
                  <a:pt x="381" y="112"/>
                </a:lnTo>
                <a:lnTo>
                  <a:pt x="384" y="112"/>
                </a:lnTo>
                <a:lnTo>
                  <a:pt x="385" y="115"/>
                </a:lnTo>
                <a:cubicBezTo>
                  <a:pt x="385" y="115"/>
                  <a:pt x="389" y="121"/>
                  <a:pt x="399" y="121"/>
                </a:cubicBezTo>
                <a:lnTo>
                  <a:pt x="398" y="121"/>
                </a:lnTo>
                <a:close/>
                <a:moveTo>
                  <a:pt x="377" y="100"/>
                </a:moveTo>
                <a:cubicBezTo>
                  <a:pt x="378" y="97"/>
                  <a:pt x="379" y="94"/>
                  <a:pt x="381" y="94"/>
                </a:cubicBezTo>
                <a:lnTo>
                  <a:pt x="383" y="94"/>
                </a:lnTo>
                <a:cubicBezTo>
                  <a:pt x="385" y="97"/>
                  <a:pt x="388" y="97"/>
                  <a:pt x="390" y="97"/>
                </a:cubicBezTo>
                <a:cubicBezTo>
                  <a:pt x="394" y="97"/>
                  <a:pt x="399" y="97"/>
                  <a:pt x="400" y="100"/>
                </a:cubicBezTo>
                <a:cubicBezTo>
                  <a:pt x="400" y="100"/>
                  <a:pt x="401" y="97"/>
                  <a:pt x="399" y="97"/>
                </a:cubicBezTo>
                <a:cubicBezTo>
                  <a:pt x="395" y="94"/>
                  <a:pt x="372" y="88"/>
                  <a:pt x="367" y="91"/>
                </a:cubicBezTo>
                <a:cubicBezTo>
                  <a:pt x="361" y="93"/>
                  <a:pt x="353" y="94"/>
                  <a:pt x="346" y="94"/>
                </a:cubicBezTo>
                <a:cubicBezTo>
                  <a:pt x="353" y="94"/>
                  <a:pt x="361" y="93"/>
                  <a:pt x="366" y="91"/>
                </a:cubicBezTo>
                <a:cubicBezTo>
                  <a:pt x="372" y="88"/>
                  <a:pt x="395" y="94"/>
                  <a:pt x="399" y="94"/>
                </a:cubicBezTo>
                <a:cubicBezTo>
                  <a:pt x="402" y="97"/>
                  <a:pt x="402" y="100"/>
                  <a:pt x="402" y="100"/>
                </a:cubicBezTo>
                <a:lnTo>
                  <a:pt x="401" y="103"/>
                </a:lnTo>
                <a:cubicBezTo>
                  <a:pt x="401" y="103"/>
                  <a:pt x="399" y="103"/>
                  <a:pt x="399" y="100"/>
                </a:cubicBezTo>
                <a:lnTo>
                  <a:pt x="390" y="100"/>
                </a:lnTo>
                <a:cubicBezTo>
                  <a:pt x="387" y="97"/>
                  <a:pt x="385" y="97"/>
                  <a:pt x="383" y="97"/>
                </a:cubicBezTo>
                <a:cubicBezTo>
                  <a:pt x="380" y="97"/>
                  <a:pt x="379" y="97"/>
                  <a:pt x="379" y="100"/>
                </a:cubicBezTo>
                <a:cubicBezTo>
                  <a:pt x="380" y="100"/>
                  <a:pt x="381" y="100"/>
                  <a:pt x="381" y="103"/>
                </a:cubicBezTo>
                <a:lnTo>
                  <a:pt x="379" y="103"/>
                </a:lnTo>
                <a:cubicBezTo>
                  <a:pt x="378" y="103"/>
                  <a:pt x="377" y="100"/>
                  <a:pt x="377" y="100"/>
                </a:cubicBezTo>
                <a:close/>
                <a:moveTo>
                  <a:pt x="324" y="94"/>
                </a:moveTo>
                <a:cubicBezTo>
                  <a:pt x="320" y="94"/>
                  <a:pt x="310" y="94"/>
                  <a:pt x="306" y="82"/>
                </a:cubicBezTo>
                <a:cubicBezTo>
                  <a:pt x="305" y="78"/>
                  <a:pt x="302" y="75"/>
                  <a:pt x="299" y="73"/>
                </a:cubicBezTo>
                <a:cubicBezTo>
                  <a:pt x="300" y="74"/>
                  <a:pt x="300" y="75"/>
                  <a:pt x="299" y="76"/>
                </a:cubicBezTo>
                <a:lnTo>
                  <a:pt x="299" y="82"/>
                </a:lnTo>
                <a:cubicBezTo>
                  <a:pt x="299" y="82"/>
                  <a:pt x="299" y="85"/>
                  <a:pt x="298" y="85"/>
                </a:cubicBezTo>
                <a:cubicBezTo>
                  <a:pt x="296" y="85"/>
                  <a:pt x="295" y="85"/>
                  <a:pt x="296" y="88"/>
                </a:cubicBezTo>
                <a:cubicBezTo>
                  <a:pt x="296" y="88"/>
                  <a:pt x="298" y="91"/>
                  <a:pt x="299" y="91"/>
                </a:cubicBezTo>
                <a:cubicBezTo>
                  <a:pt x="303" y="94"/>
                  <a:pt x="306" y="94"/>
                  <a:pt x="308" y="94"/>
                </a:cubicBezTo>
                <a:cubicBezTo>
                  <a:pt x="311" y="97"/>
                  <a:pt x="311" y="97"/>
                  <a:pt x="311" y="100"/>
                </a:cubicBezTo>
                <a:cubicBezTo>
                  <a:pt x="310" y="103"/>
                  <a:pt x="308" y="103"/>
                  <a:pt x="306" y="103"/>
                </a:cubicBezTo>
                <a:lnTo>
                  <a:pt x="304" y="103"/>
                </a:lnTo>
                <a:lnTo>
                  <a:pt x="303" y="103"/>
                </a:lnTo>
                <a:cubicBezTo>
                  <a:pt x="303" y="106"/>
                  <a:pt x="298" y="112"/>
                  <a:pt x="293" y="112"/>
                </a:cubicBezTo>
                <a:lnTo>
                  <a:pt x="292" y="112"/>
                </a:lnTo>
                <a:lnTo>
                  <a:pt x="289" y="112"/>
                </a:lnTo>
                <a:cubicBezTo>
                  <a:pt x="289" y="112"/>
                  <a:pt x="279" y="115"/>
                  <a:pt x="276" y="115"/>
                </a:cubicBezTo>
                <a:lnTo>
                  <a:pt x="275" y="115"/>
                </a:lnTo>
                <a:lnTo>
                  <a:pt x="276" y="112"/>
                </a:lnTo>
                <a:lnTo>
                  <a:pt x="274" y="115"/>
                </a:lnTo>
                <a:lnTo>
                  <a:pt x="268" y="115"/>
                </a:lnTo>
                <a:cubicBezTo>
                  <a:pt x="265" y="115"/>
                  <a:pt x="264" y="115"/>
                  <a:pt x="263" y="112"/>
                </a:cubicBezTo>
                <a:lnTo>
                  <a:pt x="263" y="115"/>
                </a:lnTo>
                <a:cubicBezTo>
                  <a:pt x="260" y="115"/>
                  <a:pt x="257" y="119"/>
                  <a:pt x="254" y="115"/>
                </a:cubicBezTo>
                <a:cubicBezTo>
                  <a:pt x="253" y="115"/>
                  <a:pt x="252" y="112"/>
                  <a:pt x="252" y="112"/>
                </a:cubicBezTo>
                <a:cubicBezTo>
                  <a:pt x="252" y="115"/>
                  <a:pt x="250" y="115"/>
                  <a:pt x="248" y="115"/>
                </a:cubicBezTo>
                <a:cubicBezTo>
                  <a:pt x="247" y="115"/>
                  <a:pt x="245" y="115"/>
                  <a:pt x="244" y="112"/>
                </a:cubicBezTo>
                <a:cubicBezTo>
                  <a:pt x="243" y="115"/>
                  <a:pt x="242" y="115"/>
                  <a:pt x="241" y="115"/>
                </a:cubicBezTo>
                <a:cubicBezTo>
                  <a:pt x="237" y="119"/>
                  <a:pt x="230" y="115"/>
                  <a:pt x="229" y="112"/>
                </a:cubicBezTo>
                <a:lnTo>
                  <a:pt x="228" y="112"/>
                </a:lnTo>
                <a:cubicBezTo>
                  <a:pt x="222" y="115"/>
                  <a:pt x="218" y="112"/>
                  <a:pt x="215" y="112"/>
                </a:cubicBezTo>
                <a:cubicBezTo>
                  <a:pt x="213" y="112"/>
                  <a:pt x="213" y="109"/>
                  <a:pt x="213" y="106"/>
                </a:cubicBezTo>
                <a:lnTo>
                  <a:pt x="213" y="103"/>
                </a:lnTo>
                <a:cubicBezTo>
                  <a:pt x="211" y="100"/>
                  <a:pt x="210" y="100"/>
                  <a:pt x="210" y="100"/>
                </a:cubicBezTo>
                <a:lnTo>
                  <a:pt x="209" y="97"/>
                </a:lnTo>
                <a:lnTo>
                  <a:pt x="210" y="97"/>
                </a:lnTo>
                <a:cubicBezTo>
                  <a:pt x="213" y="94"/>
                  <a:pt x="215" y="94"/>
                  <a:pt x="219" y="94"/>
                </a:cubicBezTo>
                <a:cubicBezTo>
                  <a:pt x="216" y="94"/>
                  <a:pt x="213" y="94"/>
                  <a:pt x="211" y="97"/>
                </a:cubicBezTo>
                <a:cubicBezTo>
                  <a:pt x="211" y="100"/>
                  <a:pt x="213" y="100"/>
                  <a:pt x="213" y="100"/>
                </a:cubicBezTo>
                <a:cubicBezTo>
                  <a:pt x="215" y="100"/>
                  <a:pt x="215" y="100"/>
                  <a:pt x="215" y="103"/>
                </a:cubicBezTo>
                <a:lnTo>
                  <a:pt x="215" y="106"/>
                </a:lnTo>
                <a:cubicBezTo>
                  <a:pt x="215" y="109"/>
                  <a:pt x="215" y="109"/>
                  <a:pt x="216" y="112"/>
                </a:cubicBezTo>
                <a:lnTo>
                  <a:pt x="227" y="112"/>
                </a:lnTo>
                <a:cubicBezTo>
                  <a:pt x="228" y="112"/>
                  <a:pt x="229" y="112"/>
                  <a:pt x="229" y="109"/>
                </a:cubicBezTo>
                <a:lnTo>
                  <a:pt x="231" y="109"/>
                </a:lnTo>
                <a:lnTo>
                  <a:pt x="232" y="112"/>
                </a:lnTo>
                <a:cubicBezTo>
                  <a:pt x="232" y="112"/>
                  <a:pt x="237" y="115"/>
                  <a:pt x="241" y="115"/>
                </a:cubicBezTo>
                <a:cubicBezTo>
                  <a:pt x="241" y="112"/>
                  <a:pt x="242" y="112"/>
                  <a:pt x="242" y="112"/>
                </a:cubicBezTo>
                <a:lnTo>
                  <a:pt x="244" y="112"/>
                </a:lnTo>
                <a:lnTo>
                  <a:pt x="245" y="112"/>
                </a:lnTo>
                <a:lnTo>
                  <a:pt x="252" y="112"/>
                </a:lnTo>
                <a:lnTo>
                  <a:pt x="253" y="112"/>
                </a:lnTo>
                <a:cubicBezTo>
                  <a:pt x="254" y="115"/>
                  <a:pt x="256" y="112"/>
                  <a:pt x="257" y="112"/>
                </a:cubicBezTo>
                <a:lnTo>
                  <a:pt x="260" y="112"/>
                </a:lnTo>
                <a:lnTo>
                  <a:pt x="263" y="112"/>
                </a:lnTo>
                <a:lnTo>
                  <a:pt x="265" y="112"/>
                </a:lnTo>
                <a:lnTo>
                  <a:pt x="266" y="112"/>
                </a:lnTo>
                <a:lnTo>
                  <a:pt x="268" y="112"/>
                </a:lnTo>
                <a:lnTo>
                  <a:pt x="274" y="112"/>
                </a:lnTo>
                <a:lnTo>
                  <a:pt x="276" y="112"/>
                </a:lnTo>
                <a:lnTo>
                  <a:pt x="277" y="112"/>
                </a:lnTo>
                <a:lnTo>
                  <a:pt x="279" y="112"/>
                </a:lnTo>
                <a:lnTo>
                  <a:pt x="288" y="112"/>
                </a:lnTo>
                <a:lnTo>
                  <a:pt x="291" y="109"/>
                </a:lnTo>
                <a:lnTo>
                  <a:pt x="292" y="106"/>
                </a:lnTo>
                <a:lnTo>
                  <a:pt x="293" y="106"/>
                </a:lnTo>
                <a:lnTo>
                  <a:pt x="293" y="109"/>
                </a:lnTo>
                <a:cubicBezTo>
                  <a:pt x="298" y="109"/>
                  <a:pt x="301" y="103"/>
                  <a:pt x="301" y="103"/>
                </a:cubicBezTo>
                <a:cubicBezTo>
                  <a:pt x="301" y="100"/>
                  <a:pt x="301" y="97"/>
                  <a:pt x="306" y="100"/>
                </a:cubicBezTo>
                <a:lnTo>
                  <a:pt x="309" y="100"/>
                </a:lnTo>
                <a:lnTo>
                  <a:pt x="309" y="97"/>
                </a:lnTo>
                <a:cubicBezTo>
                  <a:pt x="304" y="94"/>
                  <a:pt x="303" y="94"/>
                  <a:pt x="298" y="94"/>
                </a:cubicBezTo>
                <a:cubicBezTo>
                  <a:pt x="296" y="91"/>
                  <a:pt x="295" y="91"/>
                  <a:pt x="294" y="88"/>
                </a:cubicBezTo>
                <a:cubicBezTo>
                  <a:pt x="294" y="85"/>
                  <a:pt x="295" y="85"/>
                  <a:pt x="296" y="85"/>
                </a:cubicBezTo>
                <a:lnTo>
                  <a:pt x="297" y="82"/>
                </a:lnTo>
                <a:lnTo>
                  <a:pt x="297" y="76"/>
                </a:lnTo>
                <a:cubicBezTo>
                  <a:pt x="298" y="73"/>
                  <a:pt x="296" y="73"/>
                  <a:pt x="293" y="70"/>
                </a:cubicBezTo>
                <a:cubicBezTo>
                  <a:pt x="292" y="70"/>
                  <a:pt x="291" y="67"/>
                  <a:pt x="288" y="67"/>
                </a:cubicBezTo>
                <a:cubicBezTo>
                  <a:pt x="283" y="67"/>
                  <a:pt x="278" y="70"/>
                  <a:pt x="273" y="70"/>
                </a:cubicBezTo>
                <a:lnTo>
                  <a:pt x="269" y="70"/>
                </a:lnTo>
                <a:cubicBezTo>
                  <a:pt x="265" y="70"/>
                  <a:pt x="265" y="64"/>
                  <a:pt x="266" y="61"/>
                </a:cubicBezTo>
                <a:lnTo>
                  <a:pt x="254" y="61"/>
                </a:lnTo>
                <a:cubicBezTo>
                  <a:pt x="254" y="64"/>
                  <a:pt x="250" y="67"/>
                  <a:pt x="244" y="70"/>
                </a:cubicBezTo>
                <a:cubicBezTo>
                  <a:pt x="243" y="70"/>
                  <a:pt x="242" y="73"/>
                  <a:pt x="242" y="76"/>
                </a:cubicBezTo>
                <a:cubicBezTo>
                  <a:pt x="242" y="79"/>
                  <a:pt x="242" y="82"/>
                  <a:pt x="243" y="82"/>
                </a:cubicBezTo>
                <a:cubicBezTo>
                  <a:pt x="244" y="82"/>
                  <a:pt x="247" y="85"/>
                  <a:pt x="249" y="85"/>
                </a:cubicBezTo>
                <a:cubicBezTo>
                  <a:pt x="251" y="88"/>
                  <a:pt x="254" y="91"/>
                  <a:pt x="256" y="91"/>
                </a:cubicBezTo>
                <a:cubicBezTo>
                  <a:pt x="257" y="94"/>
                  <a:pt x="258" y="94"/>
                  <a:pt x="257" y="97"/>
                </a:cubicBezTo>
                <a:cubicBezTo>
                  <a:pt x="257" y="100"/>
                  <a:pt x="254" y="100"/>
                  <a:pt x="252" y="100"/>
                </a:cubicBezTo>
                <a:lnTo>
                  <a:pt x="247" y="100"/>
                </a:lnTo>
                <a:lnTo>
                  <a:pt x="242" y="100"/>
                </a:lnTo>
                <a:cubicBezTo>
                  <a:pt x="241" y="100"/>
                  <a:pt x="237" y="100"/>
                  <a:pt x="236" y="97"/>
                </a:cubicBezTo>
                <a:cubicBezTo>
                  <a:pt x="235" y="94"/>
                  <a:pt x="232" y="94"/>
                  <a:pt x="228" y="91"/>
                </a:cubicBezTo>
                <a:lnTo>
                  <a:pt x="222" y="91"/>
                </a:lnTo>
                <a:cubicBezTo>
                  <a:pt x="223" y="91"/>
                  <a:pt x="223" y="94"/>
                  <a:pt x="223" y="94"/>
                </a:cubicBezTo>
                <a:lnTo>
                  <a:pt x="222" y="94"/>
                </a:lnTo>
                <a:lnTo>
                  <a:pt x="221" y="94"/>
                </a:lnTo>
                <a:lnTo>
                  <a:pt x="221" y="91"/>
                </a:lnTo>
                <a:cubicBezTo>
                  <a:pt x="222" y="88"/>
                  <a:pt x="226" y="88"/>
                  <a:pt x="229" y="91"/>
                </a:cubicBezTo>
                <a:cubicBezTo>
                  <a:pt x="233" y="91"/>
                  <a:pt x="237" y="94"/>
                  <a:pt x="238" y="97"/>
                </a:cubicBezTo>
                <a:lnTo>
                  <a:pt x="242" y="97"/>
                </a:lnTo>
                <a:lnTo>
                  <a:pt x="248" y="97"/>
                </a:lnTo>
                <a:lnTo>
                  <a:pt x="252" y="97"/>
                </a:lnTo>
                <a:cubicBezTo>
                  <a:pt x="255" y="97"/>
                  <a:pt x="256" y="97"/>
                  <a:pt x="256" y="94"/>
                </a:cubicBezTo>
                <a:lnTo>
                  <a:pt x="254" y="94"/>
                </a:lnTo>
                <a:cubicBezTo>
                  <a:pt x="253" y="94"/>
                  <a:pt x="250" y="91"/>
                  <a:pt x="248" y="88"/>
                </a:cubicBezTo>
                <a:cubicBezTo>
                  <a:pt x="245" y="85"/>
                  <a:pt x="244" y="85"/>
                  <a:pt x="242" y="82"/>
                </a:cubicBezTo>
                <a:cubicBezTo>
                  <a:pt x="241" y="82"/>
                  <a:pt x="239" y="79"/>
                  <a:pt x="239" y="76"/>
                </a:cubicBezTo>
                <a:cubicBezTo>
                  <a:pt x="241" y="73"/>
                  <a:pt x="242" y="70"/>
                  <a:pt x="244" y="70"/>
                </a:cubicBezTo>
                <a:lnTo>
                  <a:pt x="251" y="64"/>
                </a:lnTo>
                <a:cubicBezTo>
                  <a:pt x="251" y="61"/>
                  <a:pt x="250" y="61"/>
                  <a:pt x="250" y="61"/>
                </a:cubicBezTo>
                <a:lnTo>
                  <a:pt x="249" y="61"/>
                </a:lnTo>
                <a:lnTo>
                  <a:pt x="247" y="61"/>
                </a:lnTo>
                <a:lnTo>
                  <a:pt x="245" y="61"/>
                </a:lnTo>
                <a:cubicBezTo>
                  <a:pt x="239" y="61"/>
                  <a:pt x="225" y="64"/>
                  <a:pt x="221" y="70"/>
                </a:cubicBezTo>
                <a:cubicBezTo>
                  <a:pt x="219" y="73"/>
                  <a:pt x="201" y="82"/>
                  <a:pt x="188" y="88"/>
                </a:cubicBezTo>
                <a:cubicBezTo>
                  <a:pt x="182" y="94"/>
                  <a:pt x="179" y="94"/>
                  <a:pt x="177" y="94"/>
                </a:cubicBezTo>
                <a:cubicBezTo>
                  <a:pt x="178" y="94"/>
                  <a:pt x="182" y="91"/>
                  <a:pt x="188" y="88"/>
                </a:cubicBezTo>
                <a:cubicBezTo>
                  <a:pt x="200" y="82"/>
                  <a:pt x="216" y="70"/>
                  <a:pt x="220" y="67"/>
                </a:cubicBezTo>
                <a:cubicBezTo>
                  <a:pt x="225" y="64"/>
                  <a:pt x="239" y="61"/>
                  <a:pt x="245" y="58"/>
                </a:cubicBezTo>
                <a:lnTo>
                  <a:pt x="250" y="58"/>
                </a:lnTo>
                <a:cubicBezTo>
                  <a:pt x="251" y="58"/>
                  <a:pt x="260" y="58"/>
                  <a:pt x="277" y="61"/>
                </a:cubicBezTo>
                <a:cubicBezTo>
                  <a:pt x="286" y="61"/>
                  <a:pt x="303" y="67"/>
                  <a:pt x="308" y="82"/>
                </a:cubicBezTo>
                <a:cubicBezTo>
                  <a:pt x="311" y="94"/>
                  <a:pt x="320" y="94"/>
                  <a:pt x="324" y="94"/>
                </a:cubicBezTo>
                <a:close/>
                <a:moveTo>
                  <a:pt x="277" y="61"/>
                </a:moveTo>
                <a:lnTo>
                  <a:pt x="267" y="61"/>
                </a:lnTo>
                <a:lnTo>
                  <a:pt x="267" y="64"/>
                </a:lnTo>
                <a:cubicBezTo>
                  <a:pt x="267" y="64"/>
                  <a:pt x="266" y="67"/>
                  <a:pt x="270" y="67"/>
                </a:cubicBezTo>
                <a:lnTo>
                  <a:pt x="273" y="67"/>
                </a:lnTo>
                <a:lnTo>
                  <a:pt x="288" y="67"/>
                </a:lnTo>
                <a:lnTo>
                  <a:pt x="290" y="67"/>
                </a:lnTo>
                <a:cubicBezTo>
                  <a:pt x="285" y="64"/>
                  <a:pt x="280" y="62"/>
                  <a:pt x="277" y="61"/>
                </a:cubicBezTo>
                <a:close/>
                <a:moveTo>
                  <a:pt x="167" y="94"/>
                </a:moveTo>
                <a:lnTo>
                  <a:pt x="177" y="94"/>
                </a:lnTo>
                <a:cubicBezTo>
                  <a:pt x="174" y="97"/>
                  <a:pt x="169" y="97"/>
                  <a:pt x="167" y="94"/>
                </a:cubicBezTo>
                <a:close/>
                <a:moveTo>
                  <a:pt x="165" y="97"/>
                </a:moveTo>
                <a:cubicBezTo>
                  <a:pt x="166" y="103"/>
                  <a:pt x="165" y="103"/>
                  <a:pt x="163" y="109"/>
                </a:cubicBezTo>
                <a:cubicBezTo>
                  <a:pt x="159" y="112"/>
                  <a:pt x="151" y="115"/>
                  <a:pt x="149" y="115"/>
                </a:cubicBezTo>
                <a:cubicBezTo>
                  <a:pt x="146" y="115"/>
                  <a:pt x="144" y="112"/>
                  <a:pt x="142" y="112"/>
                </a:cubicBezTo>
                <a:cubicBezTo>
                  <a:pt x="141" y="118"/>
                  <a:pt x="137" y="121"/>
                  <a:pt x="129" y="121"/>
                </a:cubicBezTo>
                <a:cubicBezTo>
                  <a:pt x="136" y="121"/>
                  <a:pt x="140" y="118"/>
                  <a:pt x="141" y="112"/>
                </a:cubicBezTo>
                <a:lnTo>
                  <a:pt x="142" y="112"/>
                </a:lnTo>
                <a:lnTo>
                  <a:pt x="149" y="112"/>
                </a:lnTo>
                <a:cubicBezTo>
                  <a:pt x="151" y="112"/>
                  <a:pt x="158" y="112"/>
                  <a:pt x="162" y="106"/>
                </a:cubicBezTo>
                <a:cubicBezTo>
                  <a:pt x="163" y="103"/>
                  <a:pt x="164" y="103"/>
                  <a:pt x="163" y="97"/>
                </a:cubicBezTo>
                <a:cubicBezTo>
                  <a:pt x="163" y="94"/>
                  <a:pt x="163" y="94"/>
                  <a:pt x="164" y="94"/>
                </a:cubicBezTo>
                <a:lnTo>
                  <a:pt x="167" y="94"/>
                </a:lnTo>
                <a:cubicBezTo>
                  <a:pt x="165" y="94"/>
                  <a:pt x="165" y="94"/>
                  <a:pt x="165" y="97"/>
                </a:cubicBezTo>
                <a:close/>
                <a:moveTo>
                  <a:pt x="124" y="121"/>
                </a:moveTo>
                <a:lnTo>
                  <a:pt x="115" y="121"/>
                </a:lnTo>
                <a:cubicBezTo>
                  <a:pt x="120" y="121"/>
                  <a:pt x="122" y="119"/>
                  <a:pt x="124" y="119"/>
                </a:cubicBezTo>
                <a:lnTo>
                  <a:pt x="125" y="119"/>
                </a:lnTo>
                <a:lnTo>
                  <a:pt x="125" y="121"/>
                </a:lnTo>
                <a:lnTo>
                  <a:pt x="124" y="121"/>
                </a:lnTo>
                <a:close/>
                <a:moveTo>
                  <a:pt x="107" y="121"/>
                </a:moveTo>
                <a:lnTo>
                  <a:pt x="98" y="121"/>
                </a:lnTo>
                <a:cubicBezTo>
                  <a:pt x="103" y="121"/>
                  <a:pt x="106" y="121"/>
                  <a:pt x="107" y="119"/>
                </a:cubicBezTo>
                <a:lnTo>
                  <a:pt x="109" y="115"/>
                </a:lnTo>
                <a:lnTo>
                  <a:pt x="112" y="115"/>
                </a:lnTo>
                <a:lnTo>
                  <a:pt x="109" y="121"/>
                </a:lnTo>
                <a:lnTo>
                  <a:pt x="107" y="121"/>
                </a:lnTo>
                <a:close/>
                <a:moveTo>
                  <a:pt x="98" y="121"/>
                </a:moveTo>
                <a:lnTo>
                  <a:pt x="94" y="121"/>
                </a:lnTo>
                <a:lnTo>
                  <a:pt x="92" y="121"/>
                </a:lnTo>
                <a:lnTo>
                  <a:pt x="90" y="121"/>
                </a:lnTo>
                <a:cubicBezTo>
                  <a:pt x="93" y="121"/>
                  <a:pt x="95" y="121"/>
                  <a:pt x="96" y="119"/>
                </a:cubicBezTo>
                <a:lnTo>
                  <a:pt x="98" y="119"/>
                </a:lnTo>
                <a:lnTo>
                  <a:pt x="100" y="119"/>
                </a:lnTo>
                <a:lnTo>
                  <a:pt x="98" y="121"/>
                </a:lnTo>
                <a:close/>
                <a:moveTo>
                  <a:pt x="86" y="121"/>
                </a:moveTo>
                <a:cubicBezTo>
                  <a:pt x="84" y="121"/>
                  <a:pt x="84" y="121"/>
                  <a:pt x="84" y="119"/>
                </a:cubicBezTo>
                <a:lnTo>
                  <a:pt x="86" y="115"/>
                </a:lnTo>
                <a:lnTo>
                  <a:pt x="87" y="119"/>
                </a:lnTo>
                <a:lnTo>
                  <a:pt x="90" y="121"/>
                </a:lnTo>
                <a:lnTo>
                  <a:pt x="86" y="121"/>
                </a:lnTo>
                <a:close/>
                <a:moveTo>
                  <a:pt x="76" y="121"/>
                </a:moveTo>
                <a:cubicBezTo>
                  <a:pt x="80" y="121"/>
                  <a:pt x="83" y="119"/>
                  <a:pt x="84" y="119"/>
                </a:cubicBezTo>
                <a:cubicBezTo>
                  <a:pt x="83" y="121"/>
                  <a:pt x="80" y="121"/>
                  <a:pt x="76" y="121"/>
                </a:cubicBezTo>
                <a:close/>
                <a:moveTo>
                  <a:pt x="72" y="121"/>
                </a:moveTo>
                <a:cubicBezTo>
                  <a:pt x="71" y="121"/>
                  <a:pt x="71" y="119"/>
                  <a:pt x="72" y="119"/>
                </a:cubicBezTo>
                <a:lnTo>
                  <a:pt x="71" y="119"/>
                </a:lnTo>
                <a:cubicBezTo>
                  <a:pt x="70" y="119"/>
                  <a:pt x="67" y="119"/>
                  <a:pt x="66" y="115"/>
                </a:cubicBezTo>
                <a:lnTo>
                  <a:pt x="66" y="112"/>
                </a:lnTo>
                <a:cubicBezTo>
                  <a:pt x="68" y="115"/>
                  <a:pt x="69" y="115"/>
                  <a:pt x="71" y="115"/>
                </a:cubicBezTo>
                <a:lnTo>
                  <a:pt x="74" y="115"/>
                </a:lnTo>
                <a:lnTo>
                  <a:pt x="75" y="115"/>
                </a:lnTo>
                <a:lnTo>
                  <a:pt x="74" y="119"/>
                </a:lnTo>
                <a:cubicBezTo>
                  <a:pt x="74" y="121"/>
                  <a:pt x="75" y="121"/>
                  <a:pt x="75" y="121"/>
                </a:cubicBezTo>
                <a:lnTo>
                  <a:pt x="72" y="121"/>
                </a:lnTo>
                <a:close/>
                <a:moveTo>
                  <a:pt x="263" y="24"/>
                </a:moveTo>
                <a:cubicBezTo>
                  <a:pt x="258" y="27"/>
                  <a:pt x="242" y="27"/>
                  <a:pt x="232" y="27"/>
                </a:cubicBezTo>
                <a:cubicBezTo>
                  <a:pt x="241" y="24"/>
                  <a:pt x="258" y="24"/>
                  <a:pt x="263" y="24"/>
                </a:cubicBezTo>
                <a:cubicBezTo>
                  <a:pt x="266" y="21"/>
                  <a:pt x="270" y="21"/>
                  <a:pt x="274" y="21"/>
                </a:cubicBezTo>
                <a:cubicBezTo>
                  <a:pt x="270" y="21"/>
                  <a:pt x="266" y="18"/>
                  <a:pt x="263" y="18"/>
                </a:cubicBezTo>
                <a:cubicBezTo>
                  <a:pt x="255" y="15"/>
                  <a:pt x="238" y="12"/>
                  <a:pt x="232" y="12"/>
                </a:cubicBezTo>
                <a:cubicBezTo>
                  <a:pt x="220" y="12"/>
                  <a:pt x="204" y="15"/>
                  <a:pt x="204" y="18"/>
                </a:cubicBezTo>
                <a:cubicBezTo>
                  <a:pt x="204" y="18"/>
                  <a:pt x="205" y="18"/>
                  <a:pt x="206" y="21"/>
                </a:cubicBezTo>
                <a:cubicBezTo>
                  <a:pt x="210" y="24"/>
                  <a:pt x="218" y="27"/>
                  <a:pt x="224" y="27"/>
                </a:cubicBezTo>
                <a:cubicBezTo>
                  <a:pt x="217" y="27"/>
                  <a:pt x="209" y="26"/>
                  <a:pt x="205" y="21"/>
                </a:cubicBezTo>
                <a:lnTo>
                  <a:pt x="203" y="18"/>
                </a:lnTo>
                <a:cubicBezTo>
                  <a:pt x="203" y="9"/>
                  <a:pt x="231" y="9"/>
                  <a:pt x="231" y="9"/>
                </a:cubicBezTo>
                <a:cubicBezTo>
                  <a:pt x="238" y="9"/>
                  <a:pt x="256" y="12"/>
                  <a:pt x="264" y="18"/>
                </a:cubicBezTo>
                <a:cubicBezTo>
                  <a:pt x="270" y="18"/>
                  <a:pt x="283" y="21"/>
                  <a:pt x="288" y="21"/>
                </a:cubicBezTo>
                <a:cubicBezTo>
                  <a:pt x="279" y="21"/>
                  <a:pt x="268" y="24"/>
                  <a:pt x="263" y="24"/>
                </a:cubicBezTo>
                <a:close/>
                <a:moveTo>
                  <a:pt x="399" y="39"/>
                </a:moveTo>
                <a:cubicBezTo>
                  <a:pt x="403" y="39"/>
                  <a:pt x="408" y="36"/>
                  <a:pt x="408" y="33"/>
                </a:cubicBezTo>
                <a:cubicBezTo>
                  <a:pt x="408" y="27"/>
                  <a:pt x="404" y="27"/>
                  <a:pt x="399" y="27"/>
                </a:cubicBezTo>
                <a:cubicBezTo>
                  <a:pt x="397" y="24"/>
                  <a:pt x="391" y="24"/>
                  <a:pt x="385" y="24"/>
                </a:cubicBezTo>
                <a:cubicBezTo>
                  <a:pt x="377" y="24"/>
                  <a:pt x="366" y="24"/>
                  <a:pt x="364" y="27"/>
                </a:cubicBezTo>
                <a:cubicBezTo>
                  <a:pt x="359" y="27"/>
                  <a:pt x="353" y="27"/>
                  <a:pt x="350" y="30"/>
                </a:cubicBezTo>
                <a:cubicBezTo>
                  <a:pt x="348" y="30"/>
                  <a:pt x="348" y="33"/>
                  <a:pt x="346" y="36"/>
                </a:cubicBezTo>
                <a:lnTo>
                  <a:pt x="344" y="36"/>
                </a:lnTo>
                <a:cubicBezTo>
                  <a:pt x="342" y="39"/>
                  <a:pt x="340" y="39"/>
                  <a:pt x="340" y="39"/>
                </a:cubicBezTo>
                <a:lnTo>
                  <a:pt x="399" y="39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61" name="Freeform 3867">
            <a:extLst>
              <a:ext uri="{FF2B5EF4-FFF2-40B4-BE49-F238E27FC236}">
                <a16:creationId xmlns:a16="http://schemas.microsoft.com/office/drawing/2014/main" id="{62F095AE-8CD5-814E-B34E-0547E181C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8" y="3590925"/>
            <a:ext cx="7937" cy="9525"/>
          </a:xfrm>
          <a:custGeom>
            <a:avLst/>
            <a:gdLst>
              <a:gd name="T0" fmla="*/ 1134 w 21"/>
              <a:gd name="T1" fmla="*/ 9144 h 25"/>
              <a:gd name="T2" fmla="*/ 1890 w 21"/>
              <a:gd name="T3" fmla="*/ 3429 h 25"/>
              <a:gd name="T4" fmla="*/ 7559 w 21"/>
              <a:gd name="T5" fmla="*/ 0 h 25"/>
              <a:gd name="T6" fmla="*/ 7559 w 21"/>
              <a:gd name="T7" fmla="*/ 0 h 25"/>
              <a:gd name="T8" fmla="*/ 2646 w 21"/>
              <a:gd name="T9" fmla="*/ 3429 h 25"/>
              <a:gd name="T10" fmla="*/ 1134 w 21"/>
              <a:gd name="T11" fmla="*/ 9144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25">
                <a:moveTo>
                  <a:pt x="3" y="24"/>
                </a:moveTo>
                <a:cubicBezTo>
                  <a:pt x="0" y="18"/>
                  <a:pt x="2" y="12"/>
                  <a:pt x="5" y="9"/>
                </a:cubicBezTo>
                <a:cubicBezTo>
                  <a:pt x="10" y="3"/>
                  <a:pt x="16" y="0"/>
                  <a:pt x="20" y="0"/>
                </a:cubicBezTo>
                <a:cubicBezTo>
                  <a:pt x="16" y="0"/>
                  <a:pt x="10" y="3"/>
                  <a:pt x="7" y="9"/>
                </a:cubicBezTo>
                <a:cubicBezTo>
                  <a:pt x="4" y="12"/>
                  <a:pt x="2" y="15"/>
                  <a:pt x="3" y="24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62" name="Freeform 3868">
            <a:extLst>
              <a:ext uri="{FF2B5EF4-FFF2-40B4-BE49-F238E27FC236}">
                <a16:creationId xmlns:a16="http://schemas.microsoft.com/office/drawing/2014/main" id="{BF07FB38-F254-B14A-B2EE-6A2B2F24F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4388" y="3586163"/>
            <a:ext cx="17462" cy="11112"/>
          </a:xfrm>
          <a:custGeom>
            <a:avLst/>
            <a:gdLst>
              <a:gd name="T0" fmla="*/ 7334 w 50"/>
              <a:gd name="T1" fmla="*/ 10729 h 29"/>
              <a:gd name="T2" fmla="*/ 2794 w 50"/>
              <a:gd name="T3" fmla="*/ 9579 h 29"/>
              <a:gd name="T4" fmla="*/ 1048 w 50"/>
              <a:gd name="T5" fmla="*/ 0 h 29"/>
              <a:gd name="T6" fmla="*/ 1746 w 50"/>
              <a:gd name="T7" fmla="*/ 0 h 29"/>
              <a:gd name="T8" fmla="*/ 3143 w 50"/>
              <a:gd name="T9" fmla="*/ 8430 h 29"/>
              <a:gd name="T10" fmla="*/ 12922 w 50"/>
              <a:gd name="T11" fmla="*/ 8430 h 29"/>
              <a:gd name="T12" fmla="*/ 16414 w 50"/>
              <a:gd name="T13" fmla="*/ 4981 h 29"/>
              <a:gd name="T14" fmla="*/ 17113 w 50"/>
              <a:gd name="T15" fmla="*/ 4981 h 29"/>
              <a:gd name="T16" fmla="*/ 12922 w 50"/>
              <a:gd name="T17" fmla="*/ 9579 h 29"/>
              <a:gd name="T18" fmla="*/ 7334 w 50"/>
              <a:gd name="T19" fmla="*/ 10729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0" h="29">
                <a:moveTo>
                  <a:pt x="21" y="28"/>
                </a:moveTo>
                <a:cubicBezTo>
                  <a:pt x="17" y="28"/>
                  <a:pt x="12" y="28"/>
                  <a:pt x="8" y="25"/>
                </a:cubicBezTo>
                <a:cubicBezTo>
                  <a:pt x="4" y="22"/>
                  <a:pt x="0" y="16"/>
                  <a:pt x="3" y="0"/>
                </a:cubicBezTo>
                <a:lnTo>
                  <a:pt x="5" y="0"/>
                </a:lnTo>
                <a:cubicBezTo>
                  <a:pt x="3" y="13"/>
                  <a:pt x="4" y="19"/>
                  <a:pt x="9" y="22"/>
                </a:cubicBezTo>
                <a:cubicBezTo>
                  <a:pt x="17" y="28"/>
                  <a:pt x="27" y="28"/>
                  <a:pt x="37" y="22"/>
                </a:cubicBezTo>
                <a:cubicBezTo>
                  <a:pt x="43" y="19"/>
                  <a:pt x="47" y="16"/>
                  <a:pt x="47" y="13"/>
                </a:cubicBezTo>
                <a:lnTo>
                  <a:pt x="49" y="13"/>
                </a:lnTo>
                <a:cubicBezTo>
                  <a:pt x="49" y="16"/>
                  <a:pt x="44" y="22"/>
                  <a:pt x="37" y="25"/>
                </a:cubicBezTo>
                <a:cubicBezTo>
                  <a:pt x="33" y="28"/>
                  <a:pt x="27" y="28"/>
                  <a:pt x="21" y="28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63" name="Freeform 3869">
            <a:extLst>
              <a:ext uri="{FF2B5EF4-FFF2-40B4-BE49-F238E27FC236}">
                <a16:creationId xmlns:a16="http://schemas.microsoft.com/office/drawing/2014/main" id="{5EAB8B7C-70DD-B045-B670-C4D658A9C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594100"/>
            <a:ext cx="12700" cy="11113"/>
          </a:xfrm>
          <a:custGeom>
            <a:avLst/>
            <a:gdLst>
              <a:gd name="T0" fmla="*/ 3362 w 34"/>
              <a:gd name="T1" fmla="*/ 10755 h 31"/>
              <a:gd name="T2" fmla="*/ 0 w 34"/>
              <a:gd name="T3" fmla="*/ 10755 h 31"/>
              <a:gd name="T4" fmla="*/ 374 w 34"/>
              <a:gd name="T5" fmla="*/ 9679 h 31"/>
              <a:gd name="T6" fmla="*/ 8965 w 34"/>
              <a:gd name="T7" fmla="*/ 8604 h 31"/>
              <a:gd name="T8" fmla="*/ 10832 w 34"/>
              <a:gd name="T9" fmla="*/ 0 h 31"/>
              <a:gd name="T10" fmla="*/ 11579 w 34"/>
              <a:gd name="T11" fmla="*/ 0 h 31"/>
              <a:gd name="T12" fmla="*/ 9338 w 34"/>
              <a:gd name="T13" fmla="*/ 9679 h 31"/>
              <a:gd name="T14" fmla="*/ 3362 w 34"/>
              <a:gd name="T15" fmla="*/ 1075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4" h="31">
                <a:moveTo>
                  <a:pt x="9" y="30"/>
                </a:moveTo>
                <a:cubicBezTo>
                  <a:pt x="6" y="30"/>
                  <a:pt x="3" y="30"/>
                  <a:pt x="0" y="30"/>
                </a:cubicBezTo>
                <a:lnTo>
                  <a:pt x="1" y="27"/>
                </a:lnTo>
                <a:cubicBezTo>
                  <a:pt x="8" y="30"/>
                  <a:pt x="18" y="30"/>
                  <a:pt x="24" y="24"/>
                </a:cubicBezTo>
                <a:cubicBezTo>
                  <a:pt x="31" y="21"/>
                  <a:pt x="31" y="6"/>
                  <a:pt x="29" y="0"/>
                </a:cubicBezTo>
                <a:lnTo>
                  <a:pt x="31" y="0"/>
                </a:lnTo>
                <a:cubicBezTo>
                  <a:pt x="31" y="0"/>
                  <a:pt x="33" y="21"/>
                  <a:pt x="25" y="27"/>
                </a:cubicBezTo>
                <a:cubicBezTo>
                  <a:pt x="20" y="30"/>
                  <a:pt x="15" y="30"/>
                  <a:pt x="9" y="30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64" name="Freeform 3870">
            <a:extLst>
              <a:ext uri="{FF2B5EF4-FFF2-40B4-BE49-F238E27FC236}">
                <a16:creationId xmlns:a16="http://schemas.microsoft.com/office/drawing/2014/main" id="{D9486505-BB6C-EE43-BA20-D35596B0F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597275"/>
            <a:ext cx="7938" cy="6350"/>
          </a:xfrm>
          <a:custGeom>
            <a:avLst/>
            <a:gdLst>
              <a:gd name="T0" fmla="*/ 690 w 23"/>
              <a:gd name="T1" fmla="*/ 6016 h 19"/>
              <a:gd name="T2" fmla="*/ 345 w 23"/>
              <a:gd name="T3" fmla="*/ 6016 h 19"/>
              <a:gd name="T4" fmla="*/ 0 w 23"/>
              <a:gd name="T5" fmla="*/ 6016 h 19"/>
              <a:gd name="T6" fmla="*/ 4487 w 23"/>
              <a:gd name="T7" fmla="*/ 4011 h 19"/>
              <a:gd name="T8" fmla="*/ 6557 w 23"/>
              <a:gd name="T9" fmla="*/ 0 h 19"/>
              <a:gd name="T10" fmla="*/ 7593 w 23"/>
              <a:gd name="T11" fmla="*/ 0 h 19"/>
              <a:gd name="T12" fmla="*/ 4487 w 23"/>
              <a:gd name="T13" fmla="*/ 5013 h 19"/>
              <a:gd name="T14" fmla="*/ 690 w 23"/>
              <a:gd name="T15" fmla="*/ 6016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" h="19">
                <a:moveTo>
                  <a:pt x="2" y="18"/>
                </a:moveTo>
                <a:cubicBezTo>
                  <a:pt x="1" y="18"/>
                  <a:pt x="1" y="18"/>
                  <a:pt x="1" y="18"/>
                </a:cubicBezTo>
                <a:lnTo>
                  <a:pt x="0" y="18"/>
                </a:lnTo>
                <a:cubicBezTo>
                  <a:pt x="4" y="18"/>
                  <a:pt x="9" y="15"/>
                  <a:pt x="13" y="12"/>
                </a:cubicBezTo>
                <a:cubicBezTo>
                  <a:pt x="17" y="9"/>
                  <a:pt x="19" y="0"/>
                  <a:pt x="19" y="0"/>
                </a:cubicBezTo>
                <a:lnTo>
                  <a:pt x="22" y="0"/>
                </a:lnTo>
                <a:cubicBezTo>
                  <a:pt x="22" y="3"/>
                  <a:pt x="19" y="12"/>
                  <a:pt x="13" y="15"/>
                </a:cubicBezTo>
                <a:cubicBezTo>
                  <a:pt x="10" y="18"/>
                  <a:pt x="5" y="18"/>
                  <a:pt x="2" y="18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65" name="Freeform 3871">
            <a:extLst>
              <a:ext uri="{FF2B5EF4-FFF2-40B4-BE49-F238E27FC236}">
                <a16:creationId xmlns:a16="http://schemas.microsoft.com/office/drawing/2014/main" id="{453E273F-46F8-C346-979E-E1D7A7B3E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4225" y="3576638"/>
            <a:ext cx="4763" cy="4762"/>
          </a:xfrm>
          <a:custGeom>
            <a:avLst/>
            <a:gdLst>
              <a:gd name="T0" fmla="*/ 4128 w 15"/>
              <a:gd name="T1" fmla="*/ 4396 h 13"/>
              <a:gd name="T2" fmla="*/ 3493 w 15"/>
              <a:gd name="T3" fmla="*/ 3297 h 13"/>
              <a:gd name="T4" fmla="*/ 0 w 15"/>
              <a:gd name="T5" fmla="*/ 0 h 13"/>
              <a:gd name="T6" fmla="*/ 0 w 15"/>
              <a:gd name="T7" fmla="*/ 0 h 13"/>
              <a:gd name="T8" fmla="*/ 3810 w 15"/>
              <a:gd name="T9" fmla="*/ 2198 h 13"/>
              <a:gd name="T10" fmla="*/ 4445 w 15"/>
              <a:gd name="T11" fmla="*/ 4396 h 13"/>
              <a:gd name="T12" fmla="*/ 4128 w 15"/>
              <a:gd name="T13" fmla="*/ 4396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3">
                <a:moveTo>
                  <a:pt x="13" y="12"/>
                </a:moveTo>
                <a:cubicBezTo>
                  <a:pt x="13" y="12"/>
                  <a:pt x="13" y="12"/>
                  <a:pt x="11" y="9"/>
                </a:cubicBezTo>
                <a:cubicBezTo>
                  <a:pt x="10" y="6"/>
                  <a:pt x="7" y="0"/>
                  <a:pt x="0" y="0"/>
                </a:cubicBezTo>
                <a:cubicBezTo>
                  <a:pt x="8" y="0"/>
                  <a:pt x="11" y="3"/>
                  <a:pt x="12" y="6"/>
                </a:cubicBezTo>
                <a:cubicBezTo>
                  <a:pt x="14" y="12"/>
                  <a:pt x="14" y="12"/>
                  <a:pt x="14" y="12"/>
                </a:cubicBezTo>
                <a:lnTo>
                  <a:pt x="13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66" name="Freeform 3872">
            <a:extLst>
              <a:ext uri="{FF2B5EF4-FFF2-40B4-BE49-F238E27FC236}">
                <a16:creationId xmlns:a16="http://schemas.microsoft.com/office/drawing/2014/main" id="{575BADD9-716B-A64F-8185-2EC7A617B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8988" y="3587750"/>
            <a:ext cx="4762" cy="3175"/>
          </a:xfrm>
          <a:custGeom>
            <a:avLst/>
            <a:gdLst>
              <a:gd name="T0" fmla="*/ 1361 w 14"/>
              <a:gd name="T1" fmla="*/ 2721 h 7"/>
              <a:gd name="T2" fmla="*/ 0 w 14"/>
              <a:gd name="T3" fmla="*/ 2721 h 7"/>
              <a:gd name="T4" fmla="*/ 0 w 14"/>
              <a:gd name="T5" fmla="*/ 1361 h 7"/>
              <a:gd name="T6" fmla="*/ 4422 w 14"/>
              <a:gd name="T7" fmla="*/ 0 h 7"/>
              <a:gd name="T8" fmla="*/ 1361 w 14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7">
                <a:moveTo>
                  <a:pt x="4" y="6"/>
                </a:moveTo>
                <a:cubicBezTo>
                  <a:pt x="2" y="6"/>
                  <a:pt x="1" y="6"/>
                  <a:pt x="0" y="6"/>
                </a:cubicBezTo>
                <a:lnTo>
                  <a:pt x="0" y="3"/>
                </a:lnTo>
                <a:cubicBezTo>
                  <a:pt x="6" y="6"/>
                  <a:pt x="13" y="0"/>
                  <a:pt x="13" y="0"/>
                </a:cubicBezTo>
                <a:cubicBezTo>
                  <a:pt x="13" y="3"/>
                  <a:pt x="9" y="6"/>
                  <a:pt x="4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67" name="Freeform 3873">
            <a:extLst>
              <a:ext uri="{FF2B5EF4-FFF2-40B4-BE49-F238E27FC236}">
                <a16:creationId xmlns:a16="http://schemas.microsoft.com/office/drawing/2014/main" id="{3B6F3873-15F1-9344-BE01-31771CE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0" y="3586163"/>
            <a:ext cx="9525" cy="6350"/>
          </a:xfrm>
          <a:custGeom>
            <a:avLst/>
            <a:gdLst>
              <a:gd name="T0" fmla="*/ 9159 w 26"/>
              <a:gd name="T1" fmla="*/ 0 h 19"/>
              <a:gd name="T2" fmla="*/ 366 w 26"/>
              <a:gd name="T3" fmla="*/ 6016 h 19"/>
              <a:gd name="T4" fmla="*/ 0 w 26"/>
              <a:gd name="T5" fmla="*/ 6016 h 19"/>
              <a:gd name="T6" fmla="*/ 8426 w 26"/>
              <a:gd name="T7" fmla="*/ 0 h 19"/>
              <a:gd name="T8" fmla="*/ 9159 w 26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19">
                <a:moveTo>
                  <a:pt x="25" y="0"/>
                </a:moveTo>
                <a:cubicBezTo>
                  <a:pt x="24" y="3"/>
                  <a:pt x="16" y="17"/>
                  <a:pt x="1" y="18"/>
                </a:cubicBezTo>
                <a:lnTo>
                  <a:pt x="0" y="18"/>
                </a:lnTo>
                <a:cubicBezTo>
                  <a:pt x="16" y="17"/>
                  <a:pt x="22" y="3"/>
                  <a:pt x="23" y="0"/>
                </a:cubicBezTo>
                <a:lnTo>
                  <a:pt x="25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68" name="Freeform 3874">
            <a:extLst>
              <a:ext uri="{FF2B5EF4-FFF2-40B4-BE49-F238E27FC236}">
                <a16:creationId xmlns:a16="http://schemas.microsoft.com/office/drawing/2014/main" id="{3D4588CB-BFB3-F342-9224-826184ECE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3590925"/>
            <a:ext cx="7938" cy="4763"/>
          </a:xfrm>
          <a:custGeom>
            <a:avLst/>
            <a:gdLst>
              <a:gd name="T0" fmla="*/ 7560 w 21"/>
              <a:gd name="T1" fmla="*/ 0 h 15"/>
              <a:gd name="T2" fmla="*/ 6804 w 21"/>
              <a:gd name="T3" fmla="*/ 953 h 15"/>
              <a:gd name="T4" fmla="*/ 3402 w 21"/>
              <a:gd name="T5" fmla="*/ 3810 h 15"/>
              <a:gd name="T6" fmla="*/ 378 w 21"/>
              <a:gd name="T7" fmla="*/ 4445 h 15"/>
              <a:gd name="T8" fmla="*/ 378 w 21"/>
              <a:gd name="T9" fmla="*/ 4445 h 15"/>
              <a:gd name="T10" fmla="*/ 0 w 21"/>
              <a:gd name="T11" fmla="*/ 3810 h 15"/>
              <a:gd name="T12" fmla="*/ 0 w 21"/>
              <a:gd name="T13" fmla="*/ 3810 h 15"/>
              <a:gd name="T14" fmla="*/ 2646 w 21"/>
              <a:gd name="T15" fmla="*/ 3810 h 15"/>
              <a:gd name="T16" fmla="*/ 6426 w 21"/>
              <a:gd name="T17" fmla="*/ 953 h 15"/>
              <a:gd name="T18" fmla="*/ 6804 w 21"/>
              <a:gd name="T19" fmla="*/ 0 h 15"/>
              <a:gd name="T20" fmla="*/ 7560 w 21"/>
              <a:gd name="T21" fmla="*/ 0 h 15"/>
              <a:gd name="T22" fmla="*/ 7560 w 21"/>
              <a:gd name="T23" fmla="*/ 0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1" h="15">
                <a:moveTo>
                  <a:pt x="20" y="0"/>
                </a:moveTo>
                <a:lnTo>
                  <a:pt x="18" y="3"/>
                </a:lnTo>
                <a:cubicBezTo>
                  <a:pt x="15" y="9"/>
                  <a:pt x="15" y="12"/>
                  <a:pt x="9" y="12"/>
                </a:cubicBezTo>
                <a:lnTo>
                  <a:pt x="1" y="14"/>
                </a:lnTo>
                <a:lnTo>
                  <a:pt x="0" y="12"/>
                </a:lnTo>
                <a:lnTo>
                  <a:pt x="7" y="12"/>
                </a:lnTo>
                <a:cubicBezTo>
                  <a:pt x="14" y="9"/>
                  <a:pt x="14" y="9"/>
                  <a:pt x="17" y="3"/>
                </a:cubicBezTo>
                <a:lnTo>
                  <a:pt x="18" y="0"/>
                </a:lnTo>
                <a:lnTo>
                  <a:pt x="20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69" name="Freeform 3875">
            <a:extLst>
              <a:ext uri="{FF2B5EF4-FFF2-40B4-BE49-F238E27FC236}">
                <a16:creationId xmlns:a16="http://schemas.microsoft.com/office/drawing/2014/main" id="{96490539-9E19-0B4F-A5BF-13CE74B95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3595688"/>
            <a:ext cx="4763" cy="3175"/>
          </a:xfrm>
          <a:custGeom>
            <a:avLst/>
            <a:gdLst>
              <a:gd name="T0" fmla="*/ 366 w 13"/>
              <a:gd name="T1" fmla="*/ 2721 h 7"/>
              <a:gd name="T2" fmla="*/ 0 w 13"/>
              <a:gd name="T3" fmla="*/ 1361 h 7"/>
              <a:gd name="T4" fmla="*/ 4397 w 13"/>
              <a:gd name="T5" fmla="*/ 0 h 7"/>
              <a:gd name="T6" fmla="*/ 4397 w 13"/>
              <a:gd name="T7" fmla="*/ 0 h 7"/>
              <a:gd name="T8" fmla="*/ 366 w 13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1" y="6"/>
                </a:moveTo>
                <a:lnTo>
                  <a:pt x="0" y="3"/>
                </a:lnTo>
                <a:cubicBezTo>
                  <a:pt x="7" y="3"/>
                  <a:pt x="12" y="0"/>
                  <a:pt x="12" y="0"/>
                </a:cubicBezTo>
                <a:cubicBezTo>
                  <a:pt x="12" y="0"/>
                  <a:pt x="7" y="3"/>
                  <a:pt x="1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70" name="Freeform 3876">
            <a:extLst>
              <a:ext uri="{FF2B5EF4-FFF2-40B4-BE49-F238E27FC236}">
                <a16:creationId xmlns:a16="http://schemas.microsoft.com/office/drawing/2014/main" id="{654B585F-B8B4-AA49-B4DF-4672D6D5A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3575050"/>
            <a:ext cx="1587" cy="4763"/>
          </a:xfrm>
          <a:custGeom>
            <a:avLst/>
            <a:gdLst>
              <a:gd name="T0" fmla="*/ 0 w 5"/>
              <a:gd name="T1" fmla="*/ 4397 h 13"/>
              <a:gd name="T2" fmla="*/ 952 w 5"/>
              <a:gd name="T3" fmla="*/ 0 h 13"/>
              <a:gd name="T4" fmla="*/ 1270 w 5"/>
              <a:gd name="T5" fmla="*/ 0 h 13"/>
              <a:gd name="T6" fmla="*/ 317 w 5"/>
              <a:gd name="T7" fmla="*/ 3297 h 13"/>
              <a:gd name="T8" fmla="*/ 0 w 5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3">
                <a:moveTo>
                  <a:pt x="0" y="12"/>
                </a:moveTo>
                <a:cubicBezTo>
                  <a:pt x="0" y="9"/>
                  <a:pt x="0" y="3"/>
                  <a:pt x="3" y="0"/>
                </a:cubicBezTo>
                <a:lnTo>
                  <a:pt x="4" y="0"/>
                </a:lnTo>
                <a:cubicBezTo>
                  <a:pt x="0" y="6"/>
                  <a:pt x="1" y="9"/>
                  <a:pt x="1" y="9"/>
                </a:cubicBezTo>
                <a:lnTo>
                  <a:pt x="0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71" name="Freeform 3877">
            <a:extLst>
              <a:ext uri="{FF2B5EF4-FFF2-40B4-BE49-F238E27FC236}">
                <a16:creationId xmlns:a16="http://schemas.microsoft.com/office/drawing/2014/main" id="{C610521F-F365-E041-8B72-FA17B9BCF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75050"/>
            <a:ext cx="4763" cy="6350"/>
          </a:xfrm>
          <a:custGeom>
            <a:avLst/>
            <a:gdLst>
              <a:gd name="T0" fmla="*/ 366 w 13"/>
              <a:gd name="T1" fmla="*/ 6016 h 19"/>
              <a:gd name="T2" fmla="*/ 366 w 13"/>
              <a:gd name="T3" fmla="*/ 4011 h 19"/>
              <a:gd name="T4" fmla="*/ 1832 w 13"/>
              <a:gd name="T5" fmla="*/ 3008 h 19"/>
              <a:gd name="T6" fmla="*/ 2931 w 13"/>
              <a:gd name="T7" fmla="*/ 3008 h 19"/>
              <a:gd name="T8" fmla="*/ 4030 w 13"/>
              <a:gd name="T9" fmla="*/ 0 h 19"/>
              <a:gd name="T10" fmla="*/ 4397 w 13"/>
              <a:gd name="T11" fmla="*/ 0 h 19"/>
              <a:gd name="T12" fmla="*/ 3664 w 13"/>
              <a:gd name="T13" fmla="*/ 3008 h 19"/>
              <a:gd name="T14" fmla="*/ 1099 w 13"/>
              <a:gd name="T15" fmla="*/ 4011 h 19"/>
              <a:gd name="T16" fmla="*/ 733 w 13"/>
              <a:gd name="T17" fmla="*/ 5013 h 19"/>
              <a:gd name="T18" fmla="*/ 366 w 13"/>
              <a:gd name="T19" fmla="*/ 6016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9">
                <a:moveTo>
                  <a:pt x="1" y="18"/>
                </a:moveTo>
                <a:cubicBezTo>
                  <a:pt x="0" y="15"/>
                  <a:pt x="0" y="15"/>
                  <a:pt x="1" y="12"/>
                </a:cubicBezTo>
                <a:cubicBezTo>
                  <a:pt x="2" y="12"/>
                  <a:pt x="3" y="9"/>
                  <a:pt x="5" y="9"/>
                </a:cubicBezTo>
                <a:cubicBezTo>
                  <a:pt x="6" y="9"/>
                  <a:pt x="8" y="9"/>
                  <a:pt x="8" y="9"/>
                </a:cubicBezTo>
                <a:cubicBezTo>
                  <a:pt x="9" y="6"/>
                  <a:pt x="12" y="6"/>
                  <a:pt x="11" y="0"/>
                </a:cubicBezTo>
                <a:lnTo>
                  <a:pt x="12" y="0"/>
                </a:lnTo>
                <a:cubicBezTo>
                  <a:pt x="12" y="6"/>
                  <a:pt x="11" y="6"/>
                  <a:pt x="10" y="9"/>
                </a:cubicBezTo>
                <a:cubicBezTo>
                  <a:pt x="8" y="12"/>
                  <a:pt x="3" y="12"/>
                  <a:pt x="3" y="12"/>
                </a:cubicBezTo>
                <a:cubicBezTo>
                  <a:pt x="2" y="15"/>
                  <a:pt x="2" y="15"/>
                  <a:pt x="2" y="15"/>
                </a:cubicBezTo>
                <a:lnTo>
                  <a:pt x="1" y="18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72" name="Freeform 3878">
            <a:extLst>
              <a:ext uri="{FF2B5EF4-FFF2-40B4-BE49-F238E27FC236}">
                <a16:creationId xmlns:a16="http://schemas.microsoft.com/office/drawing/2014/main" id="{781C3C24-9326-054F-96D9-C3DFD5FC6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8675" y="3575050"/>
            <a:ext cx="3175" cy="7938"/>
          </a:xfrm>
          <a:custGeom>
            <a:avLst/>
            <a:gdLst>
              <a:gd name="T0" fmla="*/ 1361 w 7"/>
              <a:gd name="T1" fmla="*/ 7577 h 22"/>
              <a:gd name="T2" fmla="*/ 907 w 7"/>
              <a:gd name="T3" fmla="*/ 6495 h 22"/>
              <a:gd name="T4" fmla="*/ 907 w 7"/>
              <a:gd name="T5" fmla="*/ 6495 h 22"/>
              <a:gd name="T6" fmla="*/ 454 w 7"/>
              <a:gd name="T7" fmla="*/ 5412 h 22"/>
              <a:gd name="T8" fmla="*/ 2721 w 7"/>
              <a:gd name="T9" fmla="*/ 0 h 22"/>
              <a:gd name="T10" fmla="*/ 2721 w 7"/>
              <a:gd name="T11" fmla="*/ 0 h 22"/>
              <a:gd name="T12" fmla="*/ 1361 w 7"/>
              <a:gd name="T13" fmla="*/ 4330 h 22"/>
              <a:gd name="T14" fmla="*/ 1361 w 7"/>
              <a:gd name="T15" fmla="*/ 7577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22">
                <a:moveTo>
                  <a:pt x="3" y="21"/>
                </a:moveTo>
                <a:lnTo>
                  <a:pt x="2" y="18"/>
                </a:lnTo>
                <a:cubicBezTo>
                  <a:pt x="2" y="18"/>
                  <a:pt x="3" y="15"/>
                  <a:pt x="1" y="15"/>
                </a:cubicBezTo>
                <a:cubicBezTo>
                  <a:pt x="0" y="9"/>
                  <a:pt x="1" y="3"/>
                  <a:pt x="6" y="0"/>
                </a:cubicBezTo>
                <a:cubicBezTo>
                  <a:pt x="3" y="6"/>
                  <a:pt x="1" y="9"/>
                  <a:pt x="3" y="12"/>
                </a:cubicBezTo>
                <a:cubicBezTo>
                  <a:pt x="5" y="18"/>
                  <a:pt x="3" y="21"/>
                  <a:pt x="3" y="21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73" name="Freeform 3879">
            <a:extLst>
              <a:ext uri="{FF2B5EF4-FFF2-40B4-BE49-F238E27FC236}">
                <a16:creationId xmlns:a16="http://schemas.microsoft.com/office/drawing/2014/main" id="{7586CA06-274A-624C-8EB5-91C78A841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8" y="3589338"/>
            <a:ext cx="4762" cy="7937"/>
          </a:xfrm>
          <a:custGeom>
            <a:avLst/>
            <a:gdLst>
              <a:gd name="T0" fmla="*/ 1191 w 12"/>
              <a:gd name="T1" fmla="*/ 7576 h 22"/>
              <a:gd name="T2" fmla="*/ 397 w 12"/>
              <a:gd name="T3" fmla="*/ 2165 h 22"/>
              <a:gd name="T4" fmla="*/ 4365 w 12"/>
              <a:gd name="T5" fmla="*/ 0 h 22"/>
              <a:gd name="T6" fmla="*/ 4365 w 12"/>
              <a:gd name="T7" fmla="*/ 1082 h 22"/>
              <a:gd name="T8" fmla="*/ 1587 w 12"/>
              <a:gd name="T9" fmla="*/ 2165 h 22"/>
              <a:gd name="T10" fmla="*/ 1587 w 12"/>
              <a:gd name="T11" fmla="*/ 6494 h 22"/>
              <a:gd name="T12" fmla="*/ 1191 w 12"/>
              <a:gd name="T13" fmla="*/ 7576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2">
                <a:moveTo>
                  <a:pt x="3" y="21"/>
                </a:moveTo>
                <a:cubicBezTo>
                  <a:pt x="0" y="15"/>
                  <a:pt x="0" y="12"/>
                  <a:pt x="1" y="6"/>
                </a:cubicBezTo>
                <a:cubicBezTo>
                  <a:pt x="4" y="3"/>
                  <a:pt x="7" y="0"/>
                  <a:pt x="11" y="0"/>
                </a:cubicBezTo>
                <a:lnTo>
                  <a:pt x="11" y="3"/>
                </a:lnTo>
                <a:cubicBezTo>
                  <a:pt x="8" y="3"/>
                  <a:pt x="5" y="3"/>
                  <a:pt x="4" y="6"/>
                </a:cubicBezTo>
                <a:cubicBezTo>
                  <a:pt x="2" y="12"/>
                  <a:pt x="2" y="15"/>
                  <a:pt x="4" y="18"/>
                </a:cubicBezTo>
                <a:lnTo>
                  <a:pt x="3" y="21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74" name="Freeform 3880">
            <a:extLst>
              <a:ext uri="{FF2B5EF4-FFF2-40B4-BE49-F238E27FC236}">
                <a16:creationId xmlns:a16="http://schemas.microsoft.com/office/drawing/2014/main" id="{0B59E724-CA99-1646-B590-D9A42B7DA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0263" y="3582988"/>
            <a:ext cx="4762" cy="3175"/>
          </a:xfrm>
          <a:custGeom>
            <a:avLst/>
            <a:gdLst>
              <a:gd name="T0" fmla="*/ 1587 w 15"/>
              <a:gd name="T1" fmla="*/ 2778 h 8"/>
              <a:gd name="T2" fmla="*/ 952 w 15"/>
              <a:gd name="T3" fmla="*/ 2778 h 8"/>
              <a:gd name="T4" fmla="*/ 635 w 15"/>
              <a:gd name="T5" fmla="*/ 2778 h 8"/>
              <a:gd name="T6" fmla="*/ 0 w 15"/>
              <a:gd name="T7" fmla="*/ 1191 h 8"/>
              <a:gd name="T8" fmla="*/ 952 w 15"/>
              <a:gd name="T9" fmla="*/ 1191 h 8"/>
              <a:gd name="T10" fmla="*/ 4127 w 15"/>
              <a:gd name="T11" fmla="*/ 0 h 8"/>
              <a:gd name="T12" fmla="*/ 4445 w 15"/>
              <a:gd name="T13" fmla="*/ 0 h 8"/>
              <a:gd name="T14" fmla="*/ 1587 w 15"/>
              <a:gd name="T15" fmla="*/ 2778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8">
                <a:moveTo>
                  <a:pt x="5" y="7"/>
                </a:moveTo>
                <a:lnTo>
                  <a:pt x="3" y="7"/>
                </a:lnTo>
                <a:lnTo>
                  <a:pt x="2" y="7"/>
                </a:lnTo>
                <a:lnTo>
                  <a:pt x="0" y="3"/>
                </a:lnTo>
                <a:lnTo>
                  <a:pt x="3" y="3"/>
                </a:lnTo>
                <a:cubicBezTo>
                  <a:pt x="9" y="7"/>
                  <a:pt x="13" y="0"/>
                  <a:pt x="13" y="0"/>
                </a:cubicBezTo>
                <a:lnTo>
                  <a:pt x="14" y="0"/>
                </a:lnTo>
                <a:cubicBezTo>
                  <a:pt x="14" y="0"/>
                  <a:pt x="11" y="7"/>
                  <a:pt x="5" y="7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75" name="Freeform 3881">
            <a:extLst>
              <a:ext uri="{FF2B5EF4-FFF2-40B4-BE49-F238E27FC236}">
                <a16:creationId xmlns:a16="http://schemas.microsoft.com/office/drawing/2014/main" id="{F15D95A9-8A03-8D46-9972-A34957D64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79813"/>
            <a:ext cx="7938" cy="6350"/>
          </a:xfrm>
          <a:custGeom>
            <a:avLst/>
            <a:gdLst>
              <a:gd name="T0" fmla="*/ 3780 w 21"/>
              <a:gd name="T1" fmla="*/ 5976 h 17"/>
              <a:gd name="T2" fmla="*/ 2646 w 21"/>
              <a:gd name="T3" fmla="*/ 4482 h 17"/>
              <a:gd name="T4" fmla="*/ 1512 w 21"/>
              <a:gd name="T5" fmla="*/ 3362 h 17"/>
              <a:gd name="T6" fmla="*/ 378 w 21"/>
              <a:gd name="T7" fmla="*/ 3362 h 17"/>
              <a:gd name="T8" fmla="*/ 0 w 21"/>
              <a:gd name="T9" fmla="*/ 1121 h 17"/>
              <a:gd name="T10" fmla="*/ 2646 w 21"/>
              <a:gd name="T11" fmla="*/ 0 h 17"/>
              <a:gd name="T12" fmla="*/ 1890 w 21"/>
              <a:gd name="T13" fmla="*/ 1121 h 17"/>
              <a:gd name="T14" fmla="*/ 378 w 21"/>
              <a:gd name="T15" fmla="*/ 2241 h 17"/>
              <a:gd name="T16" fmla="*/ 1890 w 21"/>
              <a:gd name="T17" fmla="*/ 3362 h 17"/>
              <a:gd name="T18" fmla="*/ 3024 w 21"/>
              <a:gd name="T19" fmla="*/ 4482 h 17"/>
              <a:gd name="T20" fmla="*/ 4914 w 21"/>
              <a:gd name="T21" fmla="*/ 4482 h 17"/>
              <a:gd name="T22" fmla="*/ 5292 w 21"/>
              <a:gd name="T23" fmla="*/ 3362 h 17"/>
              <a:gd name="T24" fmla="*/ 7182 w 21"/>
              <a:gd name="T25" fmla="*/ 2241 h 17"/>
              <a:gd name="T26" fmla="*/ 5292 w 21"/>
              <a:gd name="T27" fmla="*/ 1121 h 17"/>
              <a:gd name="T28" fmla="*/ 5292 w 21"/>
              <a:gd name="T29" fmla="*/ 0 h 17"/>
              <a:gd name="T30" fmla="*/ 7560 w 21"/>
              <a:gd name="T31" fmla="*/ 2241 h 17"/>
              <a:gd name="T32" fmla="*/ 7560 w 21"/>
              <a:gd name="T33" fmla="*/ 3362 h 17"/>
              <a:gd name="T34" fmla="*/ 5292 w 21"/>
              <a:gd name="T35" fmla="*/ 3362 h 17"/>
              <a:gd name="T36" fmla="*/ 5292 w 21"/>
              <a:gd name="T37" fmla="*/ 5976 h 17"/>
              <a:gd name="T38" fmla="*/ 3780 w 21"/>
              <a:gd name="T39" fmla="*/ 5976 h 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" h="17">
                <a:moveTo>
                  <a:pt x="10" y="16"/>
                </a:moveTo>
                <a:cubicBezTo>
                  <a:pt x="8" y="16"/>
                  <a:pt x="8" y="16"/>
                  <a:pt x="7" y="12"/>
                </a:cubicBezTo>
                <a:cubicBezTo>
                  <a:pt x="4" y="12"/>
                  <a:pt x="4" y="12"/>
                  <a:pt x="4" y="9"/>
                </a:cubicBezTo>
                <a:cubicBezTo>
                  <a:pt x="3" y="9"/>
                  <a:pt x="1" y="9"/>
                  <a:pt x="1" y="9"/>
                </a:cubicBezTo>
                <a:cubicBezTo>
                  <a:pt x="0" y="6"/>
                  <a:pt x="0" y="6"/>
                  <a:pt x="0" y="3"/>
                </a:cubicBezTo>
                <a:cubicBezTo>
                  <a:pt x="0" y="3"/>
                  <a:pt x="2" y="0"/>
                  <a:pt x="7" y="0"/>
                </a:cubicBezTo>
                <a:lnTo>
                  <a:pt x="5" y="3"/>
                </a:lnTo>
                <a:cubicBezTo>
                  <a:pt x="2" y="3"/>
                  <a:pt x="1" y="6"/>
                  <a:pt x="1" y="6"/>
                </a:cubicBezTo>
                <a:cubicBezTo>
                  <a:pt x="2" y="9"/>
                  <a:pt x="3" y="9"/>
                  <a:pt x="5" y="9"/>
                </a:cubicBezTo>
                <a:cubicBezTo>
                  <a:pt x="7" y="12"/>
                  <a:pt x="7" y="12"/>
                  <a:pt x="8" y="12"/>
                </a:cubicBezTo>
                <a:cubicBezTo>
                  <a:pt x="8" y="12"/>
                  <a:pt x="10" y="12"/>
                  <a:pt x="13" y="12"/>
                </a:cubicBezTo>
                <a:lnTo>
                  <a:pt x="14" y="9"/>
                </a:lnTo>
                <a:cubicBezTo>
                  <a:pt x="17" y="9"/>
                  <a:pt x="18" y="9"/>
                  <a:pt x="19" y="6"/>
                </a:cubicBezTo>
                <a:cubicBezTo>
                  <a:pt x="18" y="6"/>
                  <a:pt x="17" y="3"/>
                  <a:pt x="14" y="3"/>
                </a:cubicBezTo>
                <a:lnTo>
                  <a:pt x="14" y="0"/>
                </a:lnTo>
                <a:cubicBezTo>
                  <a:pt x="18" y="0"/>
                  <a:pt x="20" y="3"/>
                  <a:pt x="20" y="6"/>
                </a:cubicBezTo>
                <a:cubicBezTo>
                  <a:pt x="20" y="6"/>
                  <a:pt x="20" y="6"/>
                  <a:pt x="20" y="9"/>
                </a:cubicBezTo>
                <a:cubicBezTo>
                  <a:pt x="20" y="9"/>
                  <a:pt x="17" y="9"/>
                  <a:pt x="14" y="9"/>
                </a:cubicBezTo>
                <a:cubicBezTo>
                  <a:pt x="16" y="12"/>
                  <a:pt x="14" y="12"/>
                  <a:pt x="14" y="16"/>
                </a:cubicBezTo>
                <a:cubicBezTo>
                  <a:pt x="12" y="16"/>
                  <a:pt x="11" y="16"/>
                  <a:pt x="10" y="1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76" name="Freeform 3882">
            <a:extLst>
              <a:ext uri="{FF2B5EF4-FFF2-40B4-BE49-F238E27FC236}">
                <a16:creationId xmlns:a16="http://schemas.microsoft.com/office/drawing/2014/main" id="{E48F8798-0632-534E-BE66-857186B27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3579813"/>
            <a:ext cx="4762" cy="3175"/>
          </a:xfrm>
          <a:custGeom>
            <a:avLst/>
            <a:gdLst>
              <a:gd name="T0" fmla="*/ 397 w 12"/>
              <a:gd name="T1" fmla="*/ 2858 h 10"/>
              <a:gd name="T2" fmla="*/ 0 w 12"/>
              <a:gd name="T3" fmla="*/ 2858 h 10"/>
              <a:gd name="T4" fmla="*/ 3968 w 12"/>
              <a:gd name="T5" fmla="*/ 0 h 10"/>
              <a:gd name="T6" fmla="*/ 4365 w 12"/>
              <a:gd name="T7" fmla="*/ 0 h 10"/>
              <a:gd name="T8" fmla="*/ 397 w 12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" y="9"/>
                </a:moveTo>
                <a:lnTo>
                  <a:pt x="0" y="9"/>
                </a:lnTo>
                <a:cubicBezTo>
                  <a:pt x="2" y="3"/>
                  <a:pt x="10" y="0"/>
                  <a:pt x="10" y="0"/>
                </a:cubicBezTo>
                <a:lnTo>
                  <a:pt x="11" y="0"/>
                </a:lnTo>
                <a:cubicBezTo>
                  <a:pt x="11" y="0"/>
                  <a:pt x="4" y="6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77" name="Freeform 3883">
            <a:extLst>
              <a:ext uri="{FF2B5EF4-FFF2-40B4-BE49-F238E27FC236}">
                <a16:creationId xmlns:a16="http://schemas.microsoft.com/office/drawing/2014/main" id="{71A4D3E9-B2A3-EF45-B512-D97E07D80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6938" y="3579813"/>
            <a:ext cx="4762" cy="3175"/>
          </a:xfrm>
          <a:custGeom>
            <a:avLst/>
            <a:gdLst>
              <a:gd name="T0" fmla="*/ 366 w 13"/>
              <a:gd name="T1" fmla="*/ 2858 h 10"/>
              <a:gd name="T2" fmla="*/ 0 w 13"/>
              <a:gd name="T3" fmla="*/ 2858 h 10"/>
              <a:gd name="T4" fmla="*/ 4029 w 13"/>
              <a:gd name="T5" fmla="*/ 0 h 10"/>
              <a:gd name="T6" fmla="*/ 4396 w 13"/>
              <a:gd name="T7" fmla="*/ 0 h 10"/>
              <a:gd name="T8" fmla="*/ 366 w 13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1" y="9"/>
                </a:moveTo>
                <a:lnTo>
                  <a:pt x="0" y="9"/>
                </a:lnTo>
                <a:cubicBezTo>
                  <a:pt x="3" y="0"/>
                  <a:pt x="11" y="0"/>
                  <a:pt x="11" y="0"/>
                </a:cubicBezTo>
                <a:lnTo>
                  <a:pt x="12" y="0"/>
                </a:lnTo>
                <a:cubicBezTo>
                  <a:pt x="12" y="0"/>
                  <a:pt x="4" y="3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78" name="Freeform 3884">
            <a:extLst>
              <a:ext uri="{FF2B5EF4-FFF2-40B4-BE49-F238E27FC236}">
                <a16:creationId xmlns:a16="http://schemas.microsoft.com/office/drawing/2014/main" id="{CBAAF909-9A24-BA4F-9064-8AD5EED81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3579813"/>
            <a:ext cx="6350" cy="3175"/>
          </a:xfrm>
          <a:custGeom>
            <a:avLst/>
            <a:gdLst>
              <a:gd name="T0" fmla="*/ 397 w 16"/>
              <a:gd name="T1" fmla="*/ 2858 h 10"/>
              <a:gd name="T2" fmla="*/ 0 w 16"/>
              <a:gd name="T3" fmla="*/ 2858 h 10"/>
              <a:gd name="T4" fmla="*/ 3572 w 16"/>
              <a:gd name="T5" fmla="*/ 953 h 10"/>
              <a:gd name="T6" fmla="*/ 5556 w 16"/>
              <a:gd name="T7" fmla="*/ 0 h 10"/>
              <a:gd name="T8" fmla="*/ 5953 w 16"/>
              <a:gd name="T9" fmla="*/ 0 h 10"/>
              <a:gd name="T10" fmla="*/ 3969 w 16"/>
              <a:gd name="T11" fmla="*/ 953 h 10"/>
              <a:gd name="T12" fmla="*/ 397 w 16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0">
                <a:moveTo>
                  <a:pt x="1" y="9"/>
                </a:moveTo>
                <a:lnTo>
                  <a:pt x="0" y="9"/>
                </a:lnTo>
                <a:cubicBezTo>
                  <a:pt x="5" y="6"/>
                  <a:pt x="7" y="3"/>
                  <a:pt x="9" y="3"/>
                </a:cubicBezTo>
                <a:lnTo>
                  <a:pt x="14" y="0"/>
                </a:lnTo>
                <a:lnTo>
                  <a:pt x="15" y="0"/>
                </a:lnTo>
                <a:lnTo>
                  <a:pt x="10" y="3"/>
                </a:lnTo>
                <a:cubicBezTo>
                  <a:pt x="7" y="6"/>
                  <a:pt x="6" y="9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79" name="Freeform 3885">
            <a:extLst>
              <a:ext uri="{FF2B5EF4-FFF2-40B4-BE49-F238E27FC236}">
                <a16:creationId xmlns:a16="http://schemas.microsoft.com/office/drawing/2014/main" id="{E3C004CA-29C1-5D4F-B385-5BF79D1C8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579813"/>
            <a:ext cx="6350" cy="3175"/>
          </a:xfrm>
          <a:custGeom>
            <a:avLst/>
            <a:gdLst>
              <a:gd name="T0" fmla="*/ 374 w 17"/>
              <a:gd name="T1" fmla="*/ 2858 h 10"/>
              <a:gd name="T2" fmla="*/ 0 w 17"/>
              <a:gd name="T3" fmla="*/ 2858 h 10"/>
              <a:gd name="T4" fmla="*/ 1121 w 17"/>
              <a:gd name="T5" fmla="*/ 1905 h 10"/>
              <a:gd name="T6" fmla="*/ 3735 w 17"/>
              <a:gd name="T7" fmla="*/ 953 h 10"/>
              <a:gd name="T8" fmla="*/ 5603 w 17"/>
              <a:gd name="T9" fmla="*/ 0 h 10"/>
              <a:gd name="T10" fmla="*/ 5976 w 17"/>
              <a:gd name="T11" fmla="*/ 0 h 10"/>
              <a:gd name="T12" fmla="*/ 3735 w 17"/>
              <a:gd name="T13" fmla="*/ 1905 h 10"/>
              <a:gd name="T14" fmla="*/ 1494 w 17"/>
              <a:gd name="T15" fmla="*/ 2858 h 10"/>
              <a:gd name="T16" fmla="*/ 374 w 17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0">
                <a:moveTo>
                  <a:pt x="1" y="9"/>
                </a:moveTo>
                <a:lnTo>
                  <a:pt x="0" y="9"/>
                </a:lnTo>
                <a:lnTo>
                  <a:pt x="3" y="6"/>
                </a:lnTo>
                <a:cubicBezTo>
                  <a:pt x="6" y="6"/>
                  <a:pt x="7" y="6"/>
                  <a:pt x="10" y="3"/>
                </a:cubicBezTo>
                <a:cubicBezTo>
                  <a:pt x="12" y="0"/>
                  <a:pt x="15" y="0"/>
                  <a:pt x="15" y="0"/>
                </a:cubicBezTo>
                <a:lnTo>
                  <a:pt x="16" y="0"/>
                </a:lnTo>
                <a:cubicBezTo>
                  <a:pt x="16" y="0"/>
                  <a:pt x="13" y="3"/>
                  <a:pt x="10" y="6"/>
                </a:cubicBezTo>
                <a:cubicBezTo>
                  <a:pt x="8" y="6"/>
                  <a:pt x="7" y="9"/>
                  <a:pt x="4" y="9"/>
                </a:cubicBezTo>
                <a:lnTo>
                  <a:pt x="1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0" name="Freeform 3886">
            <a:extLst>
              <a:ext uri="{FF2B5EF4-FFF2-40B4-BE49-F238E27FC236}">
                <a16:creationId xmlns:a16="http://schemas.microsoft.com/office/drawing/2014/main" id="{A9CFA5E1-990A-424C-8BFA-DBCB1FC36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3575050"/>
            <a:ext cx="7938" cy="3175"/>
          </a:xfrm>
          <a:custGeom>
            <a:avLst/>
            <a:gdLst>
              <a:gd name="T0" fmla="*/ 7182 w 21"/>
              <a:gd name="T1" fmla="*/ 2858 h 10"/>
              <a:gd name="T2" fmla="*/ 0 w 21"/>
              <a:gd name="T3" fmla="*/ 0 h 10"/>
              <a:gd name="T4" fmla="*/ 756 w 21"/>
              <a:gd name="T5" fmla="*/ 0 h 10"/>
              <a:gd name="T6" fmla="*/ 7560 w 21"/>
              <a:gd name="T7" fmla="*/ 2858 h 10"/>
              <a:gd name="T8" fmla="*/ 7182 w 21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10">
                <a:moveTo>
                  <a:pt x="19" y="9"/>
                </a:moveTo>
                <a:cubicBezTo>
                  <a:pt x="6" y="6"/>
                  <a:pt x="0" y="0"/>
                  <a:pt x="0" y="0"/>
                </a:cubicBezTo>
                <a:lnTo>
                  <a:pt x="2" y="0"/>
                </a:lnTo>
                <a:cubicBezTo>
                  <a:pt x="2" y="0"/>
                  <a:pt x="7" y="6"/>
                  <a:pt x="20" y="9"/>
                </a:cubicBezTo>
                <a:lnTo>
                  <a:pt x="19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1" name="Freeform 3887">
            <a:extLst>
              <a:ext uri="{FF2B5EF4-FFF2-40B4-BE49-F238E27FC236}">
                <a16:creationId xmlns:a16="http://schemas.microsoft.com/office/drawing/2014/main" id="{A2C55833-0BFD-294C-9BA0-A21ECC1CF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8200" y="3597275"/>
            <a:ext cx="9525" cy="6350"/>
          </a:xfrm>
          <a:custGeom>
            <a:avLst/>
            <a:gdLst>
              <a:gd name="T0" fmla="*/ 706 w 27"/>
              <a:gd name="T1" fmla="*/ 6016 h 19"/>
              <a:gd name="T2" fmla="*/ 706 w 27"/>
              <a:gd name="T3" fmla="*/ 6016 h 19"/>
              <a:gd name="T4" fmla="*/ 0 w 27"/>
              <a:gd name="T5" fmla="*/ 6016 h 19"/>
              <a:gd name="T6" fmla="*/ 3528 w 27"/>
              <a:gd name="T7" fmla="*/ 3008 h 19"/>
              <a:gd name="T8" fmla="*/ 3528 w 27"/>
              <a:gd name="T9" fmla="*/ 3008 h 19"/>
              <a:gd name="T10" fmla="*/ 4586 w 27"/>
              <a:gd name="T11" fmla="*/ 3008 h 19"/>
              <a:gd name="T12" fmla="*/ 4586 w 27"/>
              <a:gd name="T13" fmla="*/ 3008 h 19"/>
              <a:gd name="T14" fmla="*/ 7408 w 27"/>
              <a:gd name="T15" fmla="*/ 1003 h 19"/>
              <a:gd name="T16" fmla="*/ 8467 w 27"/>
              <a:gd name="T17" fmla="*/ 0 h 19"/>
              <a:gd name="T18" fmla="*/ 8114 w 27"/>
              <a:gd name="T19" fmla="*/ 2005 h 19"/>
              <a:gd name="T20" fmla="*/ 3881 w 27"/>
              <a:gd name="T21" fmla="*/ 4011 h 19"/>
              <a:gd name="T22" fmla="*/ 2469 w 27"/>
              <a:gd name="T23" fmla="*/ 5013 h 19"/>
              <a:gd name="T24" fmla="*/ 1411 w 27"/>
              <a:gd name="T25" fmla="*/ 6016 h 19"/>
              <a:gd name="T26" fmla="*/ 1058 w 27"/>
              <a:gd name="T27" fmla="*/ 6016 h 19"/>
              <a:gd name="T28" fmla="*/ 706 w 27"/>
              <a:gd name="T29" fmla="*/ 6016 h 19"/>
              <a:gd name="T30" fmla="*/ 2822 w 27"/>
              <a:gd name="T31" fmla="*/ 4011 h 19"/>
              <a:gd name="T32" fmla="*/ 3175 w 27"/>
              <a:gd name="T33" fmla="*/ 3342 h 19"/>
              <a:gd name="T34" fmla="*/ 2822 w 27"/>
              <a:gd name="T35" fmla="*/ 4011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7" h="19">
                <a:moveTo>
                  <a:pt x="2" y="18"/>
                </a:moveTo>
                <a:lnTo>
                  <a:pt x="2" y="18"/>
                </a:lnTo>
                <a:lnTo>
                  <a:pt x="0" y="18"/>
                </a:lnTo>
                <a:cubicBezTo>
                  <a:pt x="2" y="13"/>
                  <a:pt x="6" y="10"/>
                  <a:pt x="10" y="9"/>
                </a:cubicBezTo>
                <a:lnTo>
                  <a:pt x="13" y="9"/>
                </a:lnTo>
                <a:cubicBezTo>
                  <a:pt x="16" y="6"/>
                  <a:pt x="19" y="6"/>
                  <a:pt x="21" y="3"/>
                </a:cubicBezTo>
                <a:lnTo>
                  <a:pt x="24" y="0"/>
                </a:lnTo>
                <a:cubicBezTo>
                  <a:pt x="26" y="3"/>
                  <a:pt x="25" y="3"/>
                  <a:pt x="23" y="6"/>
                </a:cubicBezTo>
                <a:cubicBezTo>
                  <a:pt x="19" y="9"/>
                  <a:pt x="14" y="9"/>
                  <a:pt x="11" y="12"/>
                </a:cubicBezTo>
                <a:cubicBezTo>
                  <a:pt x="8" y="12"/>
                  <a:pt x="8" y="12"/>
                  <a:pt x="7" y="15"/>
                </a:cubicBezTo>
                <a:cubicBezTo>
                  <a:pt x="5" y="15"/>
                  <a:pt x="4" y="18"/>
                  <a:pt x="4" y="18"/>
                </a:cubicBezTo>
                <a:lnTo>
                  <a:pt x="3" y="18"/>
                </a:lnTo>
                <a:lnTo>
                  <a:pt x="2" y="18"/>
                </a:lnTo>
                <a:close/>
                <a:moveTo>
                  <a:pt x="8" y="12"/>
                </a:moveTo>
                <a:cubicBezTo>
                  <a:pt x="8" y="12"/>
                  <a:pt x="8" y="12"/>
                  <a:pt x="9" y="10"/>
                </a:cubicBezTo>
                <a:cubicBezTo>
                  <a:pt x="9" y="10"/>
                  <a:pt x="8" y="11"/>
                  <a:pt x="8" y="12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2" name="Freeform 3888">
            <a:extLst>
              <a:ext uri="{FF2B5EF4-FFF2-40B4-BE49-F238E27FC236}">
                <a16:creationId xmlns:a16="http://schemas.microsoft.com/office/drawing/2014/main" id="{5C15F054-14DE-5842-A734-292B11607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3438" y="3594100"/>
            <a:ext cx="3175" cy="7938"/>
          </a:xfrm>
          <a:custGeom>
            <a:avLst/>
            <a:gdLst>
              <a:gd name="T0" fmla="*/ 0 w 11"/>
              <a:gd name="T1" fmla="*/ 7577 h 22"/>
              <a:gd name="T2" fmla="*/ 2020 w 11"/>
              <a:gd name="T3" fmla="*/ 4330 h 22"/>
              <a:gd name="T4" fmla="*/ 1732 w 11"/>
              <a:gd name="T5" fmla="*/ 0 h 22"/>
              <a:gd name="T6" fmla="*/ 2020 w 11"/>
              <a:gd name="T7" fmla="*/ 0 h 22"/>
              <a:gd name="T8" fmla="*/ 2598 w 11"/>
              <a:gd name="T9" fmla="*/ 4330 h 22"/>
              <a:gd name="T10" fmla="*/ 289 w 11"/>
              <a:gd name="T11" fmla="*/ 7577 h 22"/>
              <a:gd name="T12" fmla="*/ 0 w 11"/>
              <a:gd name="T13" fmla="*/ 757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22">
                <a:moveTo>
                  <a:pt x="0" y="21"/>
                </a:moveTo>
                <a:cubicBezTo>
                  <a:pt x="4" y="18"/>
                  <a:pt x="7" y="15"/>
                  <a:pt x="7" y="12"/>
                </a:cubicBezTo>
                <a:cubicBezTo>
                  <a:pt x="9" y="6"/>
                  <a:pt x="8" y="3"/>
                  <a:pt x="6" y="0"/>
                </a:cubicBezTo>
                <a:lnTo>
                  <a:pt x="7" y="0"/>
                </a:lnTo>
                <a:cubicBezTo>
                  <a:pt x="9" y="3"/>
                  <a:pt x="10" y="6"/>
                  <a:pt x="9" y="12"/>
                </a:cubicBezTo>
                <a:cubicBezTo>
                  <a:pt x="8" y="18"/>
                  <a:pt x="6" y="21"/>
                  <a:pt x="1" y="21"/>
                </a:cubicBezTo>
                <a:lnTo>
                  <a:pt x="0" y="21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3" name="Freeform 3889">
            <a:extLst>
              <a:ext uri="{FF2B5EF4-FFF2-40B4-BE49-F238E27FC236}">
                <a16:creationId xmlns:a16="http://schemas.microsoft.com/office/drawing/2014/main" id="{6F140E88-E1FD-0C4E-A909-2CFFA72A8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75" y="3586163"/>
            <a:ext cx="4763" cy="6350"/>
          </a:xfrm>
          <a:custGeom>
            <a:avLst/>
            <a:gdLst>
              <a:gd name="T0" fmla="*/ 3175 w 12"/>
              <a:gd name="T1" fmla="*/ 5953 h 16"/>
              <a:gd name="T2" fmla="*/ 2778 w 12"/>
              <a:gd name="T3" fmla="*/ 5953 h 16"/>
              <a:gd name="T4" fmla="*/ 794 w 12"/>
              <a:gd name="T5" fmla="*/ 4763 h 16"/>
              <a:gd name="T6" fmla="*/ 1191 w 12"/>
              <a:gd name="T7" fmla="*/ 4763 h 16"/>
              <a:gd name="T8" fmla="*/ 2382 w 12"/>
              <a:gd name="T9" fmla="*/ 4763 h 16"/>
              <a:gd name="T10" fmla="*/ 3572 w 12"/>
              <a:gd name="T11" fmla="*/ 4763 h 16"/>
              <a:gd name="T12" fmla="*/ 0 w 12"/>
              <a:gd name="T13" fmla="*/ 794 h 16"/>
              <a:gd name="T14" fmla="*/ 397 w 12"/>
              <a:gd name="T15" fmla="*/ 0 h 16"/>
              <a:gd name="T16" fmla="*/ 4366 w 12"/>
              <a:gd name="T17" fmla="*/ 4763 h 16"/>
              <a:gd name="T18" fmla="*/ 4366 w 12"/>
              <a:gd name="T19" fmla="*/ 4763 h 16"/>
              <a:gd name="T20" fmla="*/ 3175 w 12"/>
              <a:gd name="T21" fmla="*/ 5953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6">
                <a:moveTo>
                  <a:pt x="8" y="15"/>
                </a:moveTo>
                <a:lnTo>
                  <a:pt x="7" y="15"/>
                </a:lnTo>
                <a:cubicBezTo>
                  <a:pt x="5" y="12"/>
                  <a:pt x="4" y="12"/>
                  <a:pt x="2" y="12"/>
                </a:cubicBezTo>
                <a:lnTo>
                  <a:pt x="3" y="12"/>
                </a:lnTo>
                <a:lnTo>
                  <a:pt x="6" y="12"/>
                </a:lnTo>
                <a:lnTo>
                  <a:pt x="9" y="12"/>
                </a:lnTo>
                <a:cubicBezTo>
                  <a:pt x="8" y="9"/>
                  <a:pt x="7" y="2"/>
                  <a:pt x="0" y="2"/>
                </a:cubicBezTo>
                <a:lnTo>
                  <a:pt x="1" y="0"/>
                </a:lnTo>
                <a:cubicBezTo>
                  <a:pt x="8" y="2"/>
                  <a:pt x="10" y="9"/>
                  <a:pt x="11" y="12"/>
                </a:cubicBezTo>
                <a:cubicBezTo>
                  <a:pt x="10" y="15"/>
                  <a:pt x="8" y="15"/>
                  <a:pt x="8" y="15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4" name="Freeform 3890">
            <a:extLst>
              <a:ext uri="{FF2B5EF4-FFF2-40B4-BE49-F238E27FC236}">
                <a16:creationId xmlns:a16="http://schemas.microsoft.com/office/drawing/2014/main" id="{7E6E14EF-8DC1-AF47-B08C-7A67F18E4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8200" y="3586163"/>
            <a:ext cx="6350" cy="11112"/>
          </a:xfrm>
          <a:custGeom>
            <a:avLst/>
            <a:gdLst>
              <a:gd name="T0" fmla="*/ 0 w 16"/>
              <a:gd name="T1" fmla="*/ 10729 h 29"/>
              <a:gd name="T2" fmla="*/ 0 w 16"/>
              <a:gd name="T3" fmla="*/ 6131 h 29"/>
              <a:gd name="T4" fmla="*/ 397 w 16"/>
              <a:gd name="T5" fmla="*/ 10729 h 29"/>
              <a:gd name="T6" fmla="*/ 0 w 16"/>
              <a:gd name="T7" fmla="*/ 10729 h 29"/>
              <a:gd name="T8" fmla="*/ 3969 w 16"/>
              <a:gd name="T9" fmla="*/ 8430 h 29"/>
              <a:gd name="T10" fmla="*/ 5159 w 16"/>
              <a:gd name="T11" fmla="*/ 6131 h 29"/>
              <a:gd name="T12" fmla="*/ 1984 w 16"/>
              <a:gd name="T13" fmla="*/ 1533 h 29"/>
              <a:gd name="T14" fmla="*/ 2381 w 16"/>
              <a:gd name="T15" fmla="*/ 0 h 29"/>
              <a:gd name="T16" fmla="*/ 5556 w 16"/>
              <a:gd name="T17" fmla="*/ 6131 h 29"/>
              <a:gd name="T18" fmla="*/ 4763 w 16"/>
              <a:gd name="T19" fmla="*/ 9579 h 29"/>
              <a:gd name="T20" fmla="*/ 397 w 16"/>
              <a:gd name="T21" fmla="*/ 10729 h 29"/>
              <a:gd name="T22" fmla="*/ 3969 w 16"/>
              <a:gd name="T23" fmla="*/ 8430 h 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29">
                <a:moveTo>
                  <a:pt x="0" y="28"/>
                </a:moveTo>
                <a:cubicBezTo>
                  <a:pt x="1" y="25"/>
                  <a:pt x="2" y="19"/>
                  <a:pt x="0" y="16"/>
                </a:cubicBezTo>
                <a:cubicBezTo>
                  <a:pt x="4" y="19"/>
                  <a:pt x="2" y="25"/>
                  <a:pt x="1" y="28"/>
                </a:cubicBezTo>
                <a:cubicBezTo>
                  <a:pt x="1" y="28"/>
                  <a:pt x="1" y="28"/>
                  <a:pt x="0" y="28"/>
                </a:cubicBezTo>
                <a:close/>
                <a:moveTo>
                  <a:pt x="10" y="22"/>
                </a:moveTo>
                <a:cubicBezTo>
                  <a:pt x="13" y="19"/>
                  <a:pt x="13" y="16"/>
                  <a:pt x="13" y="16"/>
                </a:cubicBezTo>
                <a:cubicBezTo>
                  <a:pt x="13" y="13"/>
                  <a:pt x="11" y="10"/>
                  <a:pt x="5" y="4"/>
                </a:cubicBezTo>
                <a:lnTo>
                  <a:pt x="6" y="0"/>
                </a:lnTo>
                <a:cubicBezTo>
                  <a:pt x="10" y="10"/>
                  <a:pt x="13" y="13"/>
                  <a:pt x="14" y="16"/>
                </a:cubicBezTo>
                <a:cubicBezTo>
                  <a:pt x="14" y="16"/>
                  <a:pt x="15" y="22"/>
                  <a:pt x="12" y="25"/>
                </a:cubicBezTo>
                <a:cubicBezTo>
                  <a:pt x="10" y="28"/>
                  <a:pt x="6" y="28"/>
                  <a:pt x="1" y="28"/>
                </a:cubicBezTo>
                <a:cubicBezTo>
                  <a:pt x="6" y="28"/>
                  <a:pt x="9" y="25"/>
                  <a:pt x="10" y="22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5" name="Freeform 3891">
            <a:extLst>
              <a:ext uri="{FF2B5EF4-FFF2-40B4-BE49-F238E27FC236}">
                <a16:creationId xmlns:a16="http://schemas.microsoft.com/office/drawing/2014/main" id="{988DA7C1-DA06-FF44-97C9-ACD2B9F6F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594100"/>
            <a:ext cx="3175" cy="3175"/>
          </a:xfrm>
          <a:custGeom>
            <a:avLst/>
            <a:gdLst>
              <a:gd name="T0" fmla="*/ 0 w 10"/>
              <a:gd name="T1" fmla="*/ 2858 h 10"/>
              <a:gd name="T2" fmla="*/ 0 w 10"/>
              <a:gd name="T3" fmla="*/ 1905 h 10"/>
              <a:gd name="T4" fmla="*/ 2223 w 10"/>
              <a:gd name="T5" fmla="*/ 0 h 10"/>
              <a:gd name="T6" fmla="*/ 2858 w 10"/>
              <a:gd name="T7" fmla="*/ 0 h 10"/>
              <a:gd name="T8" fmla="*/ 0 w 10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0" y="9"/>
                </a:moveTo>
                <a:lnTo>
                  <a:pt x="0" y="6"/>
                </a:lnTo>
                <a:cubicBezTo>
                  <a:pt x="2" y="6"/>
                  <a:pt x="7" y="6"/>
                  <a:pt x="7" y="0"/>
                </a:cubicBezTo>
                <a:lnTo>
                  <a:pt x="9" y="0"/>
                </a:lnTo>
                <a:cubicBezTo>
                  <a:pt x="9" y="6"/>
                  <a:pt x="3" y="9"/>
                  <a:pt x="0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6" name="Freeform 3892">
            <a:extLst>
              <a:ext uri="{FF2B5EF4-FFF2-40B4-BE49-F238E27FC236}">
                <a16:creationId xmlns:a16="http://schemas.microsoft.com/office/drawing/2014/main" id="{40E874F0-95F9-B348-9F90-3E3904893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5500" y="3584575"/>
            <a:ext cx="6350" cy="3175"/>
          </a:xfrm>
          <a:custGeom>
            <a:avLst/>
            <a:gdLst>
              <a:gd name="T0" fmla="*/ 2674 w 19"/>
              <a:gd name="T1" fmla="*/ 2886 h 11"/>
              <a:gd name="T2" fmla="*/ 1003 w 19"/>
              <a:gd name="T3" fmla="*/ 1732 h 11"/>
              <a:gd name="T4" fmla="*/ 0 w 19"/>
              <a:gd name="T5" fmla="*/ 1155 h 11"/>
              <a:gd name="T6" fmla="*/ 668 w 19"/>
              <a:gd name="T7" fmla="*/ 1155 h 11"/>
              <a:gd name="T8" fmla="*/ 1671 w 19"/>
              <a:gd name="T9" fmla="*/ 1732 h 11"/>
              <a:gd name="T10" fmla="*/ 4345 w 19"/>
              <a:gd name="T11" fmla="*/ 1732 h 11"/>
              <a:gd name="T12" fmla="*/ 5682 w 19"/>
              <a:gd name="T13" fmla="*/ 0 h 11"/>
              <a:gd name="T14" fmla="*/ 6016 w 19"/>
              <a:gd name="T15" fmla="*/ 0 h 11"/>
              <a:gd name="T16" fmla="*/ 4679 w 19"/>
              <a:gd name="T17" fmla="*/ 1732 h 11"/>
              <a:gd name="T18" fmla="*/ 2674 w 19"/>
              <a:gd name="T19" fmla="*/ 288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11">
                <a:moveTo>
                  <a:pt x="8" y="10"/>
                </a:moveTo>
                <a:cubicBezTo>
                  <a:pt x="6" y="10"/>
                  <a:pt x="5" y="10"/>
                  <a:pt x="3" y="6"/>
                </a:cubicBezTo>
                <a:cubicBezTo>
                  <a:pt x="2" y="6"/>
                  <a:pt x="0" y="6"/>
                  <a:pt x="0" y="4"/>
                </a:cubicBezTo>
                <a:lnTo>
                  <a:pt x="2" y="4"/>
                </a:lnTo>
                <a:cubicBezTo>
                  <a:pt x="2" y="4"/>
                  <a:pt x="2" y="6"/>
                  <a:pt x="5" y="6"/>
                </a:cubicBezTo>
                <a:cubicBezTo>
                  <a:pt x="6" y="6"/>
                  <a:pt x="10" y="6"/>
                  <a:pt x="13" y="6"/>
                </a:cubicBezTo>
                <a:cubicBezTo>
                  <a:pt x="15" y="4"/>
                  <a:pt x="17" y="4"/>
                  <a:pt x="17" y="0"/>
                </a:cubicBezTo>
                <a:lnTo>
                  <a:pt x="18" y="0"/>
                </a:lnTo>
                <a:cubicBezTo>
                  <a:pt x="18" y="4"/>
                  <a:pt x="17" y="6"/>
                  <a:pt x="14" y="6"/>
                </a:cubicBezTo>
                <a:cubicBezTo>
                  <a:pt x="12" y="6"/>
                  <a:pt x="10" y="10"/>
                  <a:pt x="8" y="10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" name="Freeform 3893">
            <a:extLst>
              <a:ext uri="{FF2B5EF4-FFF2-40B4-BE49-F238E27FC236}">
                <a16:creationId xmlns:a16="http://schemas.microsoft.com/office/drawing/2014/main" id="{166CE5D6-9FD5-FB48-BE59-211B9FB33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579813"/>
            <a:ext cx="9525" cy="6350"/>
          </a:xfrm>
          <a:custGeom>
            <a:avLst/>
            <a:gdLst>
              <a:gd name="T0" fmla="*/ 6096 w 25"/>
              <a:gd name="T1" fmla="*/ 6016 h 19"/>
              <a:gd name="T2" fmla="*/ 3429 w 25"/>
              <a:gd name="T3" fmla="*/ 6016 h 19"/>
              <a:gd name="T4" fmla="*/ 1524 w 25"/>
              <a:gd name="T5" fmla="*/ 4011 h 19"/>
              <a:gd name="T6" fmla="*/ 381 w 25"/>
              <a:gd name="T7" fmla="*/ 3008 h 19"/>
              <a:gd name="T8" fmla="*/ 0 w 25"/>
              <a:gd name="T9" fmla="*/ 0 h 19"/>
              <a:gd name="T10" fmla="*/ 0 w 25"/>
              <a:gd name="T11" fmla="*/ 0 h 19"/>
              <a:gd name="T12" fmla="*/ 1143 w 25"/>
              <a:gd name="T13" fmla="*/ 2005 h 19"/>
              <a:gd name="T14" fmla="*/ 1143 w 25"/>
              <a:gd name="T15" fmla="*/ 3008 h 19"/>
              <a:gd name="T16" fmla="*/ 1524 w 25"/>
              <a:gd name="T17" fmla="*/ 3008 h 19"/>
              <a:gd name="T18" fmla="*/ 3810 w 25"/>
              <a:gd name="T19" fmla="*/ 5347 h 19"/>
              <a:gd name="T20" fmla="*/ 6858 w 25"/>
              <a:gd name="T21" fmla="*/ 6016 h 19"/>
              <a:gd name="T22" fmla="*/ 6096 w 25"/>
              <a:gd name="T23" fmla="*/ 6016 h 19"/>
              <a:gd name="T24" fmla="*/ 8382 w 25"/>
              <a:gd name="T25" fmla="*/ 5347 h 19"/>
              <a:gd name="T26" fmla="*/ 9144 w 25"/>
              <a:gd name="T27" fmla="*/ 5347 h 19"/>
              <a:gd name="T28" fmla="*/ 6858 w 25"/>
              <a:gd name="T29" fmla="*/ 6016 h 19"/>
              <a:gd name="T30" fmla="*/ 8382 w 25"/>
              <a:gd name="T31" fmla="*/ 5347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" h="19">
                <a:moveTo>
                  <a:pt x="16" y="18"/>
                </a:moveTo>
                <a:lnTo>
                  <a:pt x="9" y="18"/>
                </a:lnTo>
                <a:cubicBezTo>
                  <a:pt x="7" y="16"/>
                  <a:pt x="6" y="12"/>
                  <a:pt x="4" y="12"/>
                </a:cubicBezTo>
                <a:cubicBezTo>
                  <a:pt x="1" y="12"/>
                  <a:pt x="1" y="9"/>
                  <a:pt x="1" y="9"/>
                </a:cubicBezTo>
                <a:cubicBezTo>
                  <a:pt x="1" y="6"/>
                  <a:pt x="0" y="0"/>
                  <a:pt x="0" y="0"/>
                </a:cubicBezTo>
                <a:cubicBezTo>
                  <a:pt x="0" y="0"/>
                  <a:pt x="3" y="3"/>
                  <a:pt x="3" y="6"/>
                </a:cubicBezTo>
                <a:lnTo>
                  <a:pt x="3" y="9"/>
                </a:lnTo>
                <a:lnTo>
                  <a:pt x="4" y="9"/>
                </a:lnTo>
                <a:cubicBezTo>
                  <a:pt x="6" y="12"/>
                  <a:pt x="9" y="12"/>
                  <a:pt x="10" y="16"/>
                </a:cubicBezTo>
                <a:cubicBezTo>
                  <a:pt x="13" y="18"/>
                  <a:pt x="16" y="18"/>
                  <a:pt x="18" y="18"/>
                </a:cubicBezTo>
                <a:lnTo>
                  <a:pt x="16" y="18"/>
                </a:lnTo>
                <a:close/>
                <a:moveTo>
                  <a:pt x="22" y="16"/>
                </a:moveTo>
                <a:lnTo>
                  <a:pt x="24" y="16"/>
                </a:lnTo>
                <a:cubicBezTo>
                  <a:pt x="24" y="18"/>
                  <a:pt x="22" y="18"/>
                  <a:pt x="18" y="18"/>
                </a:cubicBezTo>
                <a:cubicBezTo>
                  <a:pt x="18" y="18"/>
                  <a:pt x="22" y="18"/>
                  <a:pt x="22" y="16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" name="Freeform 3894">
            <a:extLst>
              <a:ext uri="{FF2B5EF4-FFF2-40B4-BE49-F238E27FC236}">
                <a16:creationId xmlns:a16="http://schemas.microsoft.com/office/drawing/2014/main" id="{BB13F730-2AAD-FC41-A32C-986B0400E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586163"/>
            <a:ext cx="7938" cy="4762"/>
          </a:xfrm>
          <a:custGeom>
            <a:avLst/>
            <a:gdLst>
              <a:gd name="T0" fmla="*/ 361 w 22"/>
              <a:gd name="T1" fmla="*/ 1020 h 14"/>
              <a:gd name="T2" fmla="*/ 361 w 22"/>
              <a:gd name="T3" fmla="*/ 0 h 14"/>
              <a:gd name="T4" fmla="*/ 6856 w 22"/>
              <a:gd name="T5" fmla="*/ 1020 h 14"/>
              <a:gd name="T6" fmla="*/ 6134 w 22"/>
              <a:gd name="T7" fmla="*/ 4422 h 14"/>
              <a:gd name="T8" fmla="*/ 0 w 22"/>
              <a:gd name="T9" fmla="*/ 3401 h 14"/>
              <a:gd name="T10" fmla="*/ 361 w 22"/>
              <a:gd name="T11" fmla="*/ 102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" h="14">
                <a:moveTo>
                  <a:pt x="1" y="3"/>
                </a:moveTo>
                <a:lnTo>
                  <a:pt x="1" y="0"/>
                </a:lnTo>
                <a:cubicBezTo>
                  <a:pt x="6" y="6"/>
                  <a:pt x="15" y="3"/>
                  <a:pt x="19" y="3"/>
                </a:cubicBezTo>
                <a:cubicBezTo>
                  <a:pt x="21" y="5"/>
                  <a:pt x="19" y="9"/>
                  <a:pt x="17" y="13"/>
                </a:cubicBezTo>
                <a:lnTo>
                  <a:pt x="0" y="10"/>
                </a:lnTo>
                <a:cubicBezTo>
                  <a:pt x="1" y="6"/>
                  <a:pt x="1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" name="Freeform 3895">
            <a:extLst>
              <a:ext uri="{FF2B5EF4-FFF2-40B4-BE49-F238E27FC236}">
                <a16:creationId xmlns:a16="http://schemas.microsoft.com/office/drawing/2014/main" id="{4ECA3796-529B-3745-B8F6-41ED8B6ED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586163"/>
            <a:ext cx="7938" cy="7937"/>
          </a:xfrm>
          <a:custGeom>
            <a:avLst/>
            <a:gdLst>
              <a:gd name="T0" fmla="*/ 690 w 23"/>
              <a:gd name="T1" fmla="*/ 992 h 24"/>
              <a:gd name="T2" fmla="*/ 690 w 23"/>
              <a:gd name="T3" fmla="*/ 0 h 24"/>
              <a:gd name="T4" fmla="*/ 6903 w 23"/>
              <a:gd name="T5" fmla="*/ 992 h 24"/>
              <a:gd name="T6" fmla="*/ 5177 w 23"/>
              <a:gd name="T7" fmla="*/ 6945 h 24"/>
              <a:gd name="T8" fmla="*/ 3106 w 23"/>
              <a:gd name="T9" fmla="*/ 7606 h 24"/>
              <a:gd name="T10" fmla="*/ 345 w 23"/>
              <a:gd name="T11" fmla="*/ 7276 h 24"/>
              <a:gd name="T12" fmla="*/ 0 w 23"/>
              <a:gd name="T13" fmla="*/ 6945 h 24"/>
              <a:gd name="T14" fmla="*/ 690 w 23"/>
              <a:gd name="T15" fmla="*/ 992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" h="24">
                <a:moveTo>
                  <a:pt x="2" y="3"/>
                </a:moveTo>
                <a:lnTo>
                  <a:pt x="2" y="0"/>
                </a:lnTo>
                <a:cubicBezTo>
                  <a:pt x="7" y="6"/>
                  <a:pt x="16" y="3"/>
                  <a:pt x="20" y="3"/>
                </a:cubicBezTo>
                <a:cubicBezTo>
                  <a:pt x="22" y="6"/>
                  <a:pt x="16" y="15"/>
                  <a:pt x="15" y="21"/>
                </a:cubicBezTo>
                <a:cubicBezTo>
                  <a:pt x="13" y="23"/>
                  <a:pt x="11" y="23"/>
                  <a:pt x="9" y="23"/>
                </a:cubicBezTo>
                <a:lnTo>
                  <a:pt x="1" y="22"/>
                </a:lnTo>
                <a:cubicBezTo>
                  <a:pt x="0" y="22"/>
                  <a:pt x="0" y="22"/>
                  <a:pt x="0" y="21"/>
                </a:cubicBezTo>
                <a:cubicBezTo>
                  <a:pt x="1" y="15"/>
                  <a:pt x="2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" name="Freeform 3896">
            <a:extLst>
              <a:ext uri="{FF2B5EF4-FFF2-40B4-BE49-F238E27FC236}">
                <a16:creationId xmlns:a16="http://schemas.microsoft.com/office/drawing/2014/main" id="{DE975216-8963-3242-87A5-3517D598B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586163"/>
            <a:ext cx="7938" cy="9525"/>
          </a:xfrm>
          <a:custGeom>
            <a:avLst/>
            <a:gdLst>
              <a:gd name="T0" fmla="*/ 690 w 23"/>
              <a:gd name="T1" fmla="*/ 1143 h 25"/>
              <a:gd name="T2" fmla="*/ 690 w 23"/>
              <a:gd name="T3" fmla="*/ 1143 h 25"/>
              <a:gd name="T4" fmla="*/ 690 w 23"/>
              <a:gd name="T5" fmla="*/ 0 h 25"/>
              <a:gd name="T6" fmla="*/ 6903 w 23"/>
              <a:gd name="T7" fmla="*/ 1143 h 25"/>
              <a:gd name="T8" fmla="*/ 5177 w 23"/>
              <a:gd name="T9" fmla="*/ 8001 h 25"/>
              <a:gd name="T10" fmla="*/ 0 w 23"/>
              <a:gd name="T11" fmla="*/ 8001 h 25"/>
              <a:gd name="T12" fmla="*/ 690 w 23"/>
              <a:gd name="T13" fmla="*/ 1143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25">
                <a:moveTo>
                  <a:pt x="2" y="3"/>
                </a:moveTo>
                <a:lnTo>
                  <a:pt x="2" y="3"/>
                </a:lnTo>
                <a:lnTo>
                  <a:pt x="2" y="0"/>
                </a:lnTo>
                <a:cubicBezTo>
                  <a:pt x="7" y="6"/>
                  <a:pt x="16" y="3"/>
                  <a:pt x="20" y="3"/>
                </a:cubicBezTo>
                <a:cubicBezTo>
                  <a:pt x="22" y="6"/>
                  <a:pt x="16" y="15"/>
                  <a:pt x="15" y="21"/>
                </a:cubicBezTo>
                <a:cubicBezTo>
                  <a:pt x="11" y="24"/>
                  <a:pt x="3" y="24"/>
                  <a:pt x="0" y="21"/>
                </a:cubicBezTo>
                <a:cubicBezTo>
                  <a:pt x="1" y="15"/>
                  <a:pt x="2" y="3"/>
                  <a:pt x="2" y="3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1" name="Freeform 3897">
            <a:extLst>
              <a:ext uri="{FF2B5EF4-FFF2-40B4-BE49-F238E27FC236}">
                <a16:creationId xmlns:a16="http://schemas.microsoft.com/office/drawing/2014/main" id="{A90B81E2-6C39-A74F-9776-4675E681A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586163"/>
            <a:ext cx="9525" cy="9525"/>
          </a:xfrm>
          <a:custGeom>
            <a:avLst/>
            <a:gdLst>
              <a:gd name="T0" fmla="*/ 3048 w 25"/>
              <a:gd name="T1" fmla="*/ 9144 h 25"/>
              <a:gd name="T2" fmla="*/ 0 w 25"/>
              <a:gd name="T3" fmla="*/ 8001 h 25"/>
              <a:gd name="T4" fmla="*/ 1143 w 25"/>
              <a:gd name="T5" fmla="*/ 2286 h 25"/>
              <a:gd name="T6" fmla="*/ 1143 w 25"/>
              <a:gd name="T7" fmla="*/ 762 h 25"/>
              <a:gd name="T8" fmla="*/ 1143 w 25"/>
              <a:gd name="T9" fmla="*/ 0 h 25"/>
              <a:gd name="T10" fmla="*/ 1524 w 25"/>
              <a:gd name="T11" fmla="*/ 0 h 25"/>
              <a:gd name="T12" fmla="*/ 5715 w 25"/>
              <a:gd name="T13" fmla="*/ 762 h 25"/>
              <a:gd name="T14" fmla="*/ 8382 w 25"/>
              <a:gd name="T15" fmla="*/ 762 h 25"/>
              <a:gd name="T16" fmla="*/ 7620 w 25"/>
              <a:gd name="T17" fmla="*/ 5715 h 25"/>
              <a:gd name="T18" fmla="*/ 6858 w 25"/>
              <a:gd name="T19" fmla="*/ 8001 h 25"/>
              <a:gd name="T20" fmla="*/ 3048 w 25"/>
              <a:gd name="T21" fmla="*/ 9144 h 25"/>
              <a:gd name="T22" fmla="*/ 1524 w 25"/>
              <a:gd name="T23" fmla="*/ 762 h 25"/>
              <a:gd name="T24" fmla="*/ 1524 w 25"/>
              <a:gd name="T25" fmla="*/ 762 h 25"/>
              <a:gd name="T26" fmla="*/ 1143 w 25"/>
              <a:gd name="T27" fmla="*/ 2286 h 25"/>
              <a:gd name="T28" fmla="*/ 1143 w 25"/>
              <a:gd name="T29" fmla="*/ 8001 h 25"/>
              <a:gd name="T30" fmla="*/ 6096 w 25"/>
              <a:gd name="T31" fmla="*/ 6858 h 25"/>
              <a:gd name="T32" fmla="*/ 6858 w 25"/>
              <a:gd name="T33" fmla="*/ 5715 h 25"/>
              <a:gd name="T34" fmla="*/ 8001 w 25"/>
              <a:gd name="T35" fmla="*/ 2286 h 25"/>
              <a:gd name="T36" fmla="*/ 5715 w 25"/>
              <a:gd name="T37" fmla="*/ 762 h 25"/>
              <a:gd name="T38" fmla="*/ 1524 w 25"/>
              <a:gd name="T39" fmla="*/ 762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5" h="25">
                <a:moveTo>
                  <a:pt x="8" y="24"/>
                </a:moveTo>
                <a:cubicBezTo>
                  <a:pt x="5" y="24"/>
                  <a:pt x="3" y="21"/>
                  <a:pt x="0" y="21"/>
                </a:cubicBezTo>
                <a:cubicBezTo>
                  <a:pt x="2" y="15"/>
                  <a:pt x="3" y="12"/>
                  <a:pt x="3" y="6"/>
                </a:cubicBezTo>
                <a:cubicBezTo>
                  <a:pt x="3" y="2"/>
                  <a:pt x="3" y="2"/>
                  <a:pt x="3" y="2"/>
                </a:cubicBezTo>
                <a:lnTo>
                  <a:pt x="3" y="0"/>
                </a:lnTo>
                <a:lnTo>
                  <a:pt x="4" y="0"/>
                </a:lnTo>
                <a:cubicBezTo>
                  <a:pt x="7" y="2"/>
                  <a:pt x="11" y="2"/>
                  <a:pt x="15" y="2"/>
                </a:cubicBezTo>
                <a:cubicBezTo>
                  <a:pt x="18" y="2"/>
                  <a:pt x="21" y="2"/>
                  <a:pt x="22" y="2"/>
                </a:cubicBezTo>
                <a:cubicBezTo>
                  <a:pt x="24" y="6"/>
                  <a:pt x="22" y="12"/>
                  <a:pt x="20" y="15"/>
                </a:cubicBezTo>
                <a:cubicBezTo>
                  <a:pt x="18" y="18"/>
                  <a:pt x="18" y="18"/>
                  <a:pt x="18" y="21"/>
                </a:cubicBezTo>
                <a:cubicBezTo>
                  <a:pt x="15" y="21"/>
                  <a:pt x="12" y="24"/>
                  <a:pt x="8" y="24"/>
                </a:cubicBezTo>
                <a:close/>
                <a:moveTo>
                  <a:pt x="4" y="2"/>
                </a:moveTo>
                <a:lnTo>
                  <a:pt x="4" y="2"/>
                </a:lnTo>
                <a:cubicBezTo>
                  <a:pt x="4" y="2"/>
                  <a:pt x="3" y="2"/>
                  <a:pt x="3" y="6"/>
                </a:cubicBezTo>
                <a:cubicBezTo>
                  <a:pt x="3" y="12"/>
                  <a:pt x="3" y="18"/>
                  <a:pt x="3" y="21"/>
                </a:cubicBezTo>
                <a:cubicBezTo>
                  <a:pt x="4" y="21"/>
                  <a:pt x="12" y="21"/>
                  <a:pt x="16" y="18"/>
                </a:cubicBezTo>
                <a:lnTo>
                  <a:pt x="18" y="15"/>
                </a:lnTo>
                <a:cubicBezTo>
                  <a:pt x="20" y="12"/>
                  <a:pt x="22" y="6"/>
                  <a:pt x="21" y="6"/>
                </a:cubicBezTo>
                <a:cubicBezTo>
                  <a:pt x="20" y="2"/>
                  <a:pt x="18" y="2"/>
                  <a:pt x="15" y="2"/>
                </a:cubicBezTo>
                <a:cubicBezTo>
                  <a:pt x="12" y="2"/>
                  <a:pt x="7" y="2"/>
                  <a:pt x="4" y="2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2" name="Freeform 3898">
            <a:extLst>
              <a:ext uri="{FF2B5EF4-FFF2-40B4-BE49-F238E27FC236}">
                <a16:creationId xmlns:a16="http://schemas.microsoft.com/office/drawing/2014/main" id="{D168C8E6-FF25-A841-A530-872D98FA6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573463"/>
            <a:ext cx="3175" cy="6350"/>
          </a:xfrm>
          <a:custGeom>
            <a:avLst/>
            <a:gdLst>
              <a:gd name="T0" fmla="*/ 1361 w 7"/>
              <a:gd name="T1" fmla="*/ 5953 h 16"/>
              <a:gd name="T2" fmla="*/ 907 w 7"/>
              <a:gd name="T3" fmla="*/ 2381 h 16"/>
              <a:gd name="T4" fmla="*/ 1361 w 7"/>
              <a:gd name="T5" fmla="*/ 1191 h 16"/>
              <a:gd name="T6" fmla="*/ 1361 w 7"/>
              <a:gd name="T7" fmla="*/ 0 h 16"/>
              <a:gd name="T8" fmla="*/ 2721 w 7"/>
              <a:gd name="T9" fmla="*/ 0 h 16"/>
              <a:gd name="T10" fmla="*/ 1814 w 7"/>
              <a:gd name="T11" fmla="*/ 2381 h 16"/>
              <a:gd name="T12" fmla="*/ 1361 w 7"/>
              <a:gd name="T13" fmla="*/ 2381 h 16"/>
              <a:gd name="T14" fmla="*/ 1814 w 7"/>
              <a:gd name="T15" fmla="*/ 5953 h 16"/>
              <a:gd name="T16" fmla="*/ 1361 w 7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6">
                <a:moveTo>
                  <a:pt x="3" y="15"/>
                </a:moveTo>
                <a:cubicBezTo>
                  <a:pt x="3" y="15"/>
                  <a:pt x="0" y="9"/>
                  <a:pt x="2" y="6"/>
                </a:cubicBezTo>
                <a:cubicBezTo>
                  <a:pt x="2" y="6"/>
                  <a:pt x="3" y="6"/>
                  <a:pt x="3" y="3"/>
                </a:cubicBezTo>
                <a:cubicBezTo>
                  <a:pt x="4" y="3"/>
                  <a:pt x="4" y="0"/>
                  <a:pt x="3" y="0"/>
                </a:cubicBezTo>
                <a:lnTo>
                  <a:pt x="6" y="0"/>
                </a:lnTo>
                <a:cubicBezTo>
                  <a:pt x="6" y="0"/>
                  <a:pt x="6" y="3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9"/>
                  <a:pt x="4" y="15"/>
                  <a:pt x="4" y="15"/>
                </a:cubicBezTo>
                <a:lnTo>
                  <a:pt x="3" y="15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3" name="Freeform 3899">
            <a:extLst>
              <a:ext uri="{FF2B5EF4-FFF2-40B4-BE49-F238E27FC236}">
                <a16:creationId xmlns:a16="http://schemas.microsoft.com/office/drawing/2014/main" id="{9B60622C-B771-E040-962A-DF9689A54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08388"/>
            <a:ext cx="3175" cy="3175"/>
          </a:xfrm>
          <a:custGeom>
            <a:avLst/>
            <a:gdLst>
              <a:gd name="T0" fmla="*/ 0 w 8"/>
              <a:gd name="T1" fmla="*/ 2721 h 7"/>
              <a:gd name="T2" fmla="*/ 0 w 8"/>
              <a:gd name="T3" fmla="*/ 2721 h 7"/>
              <a:gd name="T4" fmla="*/ 2381 w 8"/>
              <a:gd name="T5" fmla="*/ 0 h 7"/>
              <a:gd name="T6" fmla="*/ 2778 w 8"/>
              <a:gd name="T7" fmla="*/ 1361 h 7"/>
              <a:gd name="T8" fmla="*/ 0 w 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0" y="6"/>
                </a:moveTo>
                <a:lnTo>
                  <a:pt x="0" y="6"/>
                </a:lnTo>
                <a:cubicBezTo>
                  <a:pt x="1" y="3"/>
                  <a:pt x="6" y="0"/>
                  <a:pt x="6" y="0"/>
                </a:cubicBezTo>
                <a:lnTo>
                  <a:pt x="7" y="3"/>
                </a:lnTo>
                <a:cubicBezTo>
                  <a:pt x="7" y="3"/>
                  <a:pt x="2" y="6"/>
                  <a:pt x="0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4" name="Freeform 3900">
            <a:extLst>
              <a:ext uri="{FF2B5EF4-FFF2-40B4-BE49-F238E27FC236}">
                <a16:creationId xmlns:a16="http://schemas.microsoft.com/office/drawing/2014/main" id="{5250E28E-7DF6-2A45-9233-0D67C8282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609975"/>
            <a:ext cx="1587" cy="3175"/>
          </a:xfrm>
          <a:custGeom>
            <a:avLst/>
            <a:gdLst>
              <a:gd name="T0" fmla="*/ 794 w 4"/>
              <a:gd name="T1" fmla="*/ 2886 h 11"/>
              <a:gd name="T2" fmla="*/ 0 w 4"/>
              <a:gd name="T3" fmla="*/ 2886 h 11"/>
              <a:gd name="T4" fmla="*/ 794 w 4"/>
              <a:gd name="T5" fmla="*/ 0 h 11"/>
              <a:gd name="T6" fmla="*/ 1190 w 4"/>
              <a:gd name="T7" fmla="*/ 0 h 11"/>
              <a:gd name="T8" fmla="*/ 794 w 4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1">
                <a:moveTo>
                  <a:pt x="2" y="10"/>
                </a:moveTo>
                <a:lnTo>
                  <a:pt x="0" y="10"/>
                </a:lnTo>
                <a:cubicBezTo>
                  <a:pt x="1" y="6"/>
                  <a:pt x="2" y="3"/>
                  <a:pt x="2" y="0"/>
                </a:cubicBezTo>
                <a:lnTo>
                  <a:pt x="3" y="0"/>
                </a:lnTo>
                <a:cubicBezTo>
                  <a:pt x="3" y="0"/>
                  <a:pt x="3" y="6"/>
                  <a:pt x="2" y="10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5" name="Freeform 3901">
            <a:extLst>
              <a:ext uri="{FF2B5EF4-FFF2-40B4-BE49-F238E27FC236}">
                <a16:creationId xmlns:a16="http://schemas.microsoft.com/office/drawing/2014/main" id="{5D69DD87-73EA-E947-B56C-A87F58C4D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609975"/>
            <a:ext cx="1588" cy="3175"/>
          </a:xfrm>
          <a:custGeom>
            <a:avLst/>
            <a:gdLst>
              <a:gd name="T0" fmla="*/ 318 w 5"/>
              <a:gd name="T1" fmla="*/ 2886 h 11"/>
              <a:gd name="T2" fmla="*/ 0 w 5"/>
              <a:gd name="T3" fmla="*/ 1732 h 11"/>
              <a:gd name="T4" fmla="*/ 635 w 5"/>
              <a:gd name="T5" fmla="*/ 0 h 11"/>
              <a:gd name="T6" fmla="*/ 1270 w 5"/>
              <a:gd name="T7" fmla="*/ 0 h 11"/>
              <a:gd name="T8" fmla="*/ 318 w 5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1">
                <a:moveTo>
                  <a:pt x="1" y="10"/>
                </a:moveTo>
                <a:lnTo>
                  <a:pt x="0" y="6"/>
                </a:lnTo>
                <a:cubicBezTo>
                  <a:pt x="2" y="3"/>
                  <a:pt x="2" y="0"/>
                  <a:pt x="2" y="0"/>
                </a:cubicBezTo>
                <a:lnTo>
                  <a:pt x="4" y="0"/>
                </a:lnTo>
                <a:cubicBezTo>
                  <a:pt x="4" y="0"/>
                  <a:pt x="4" y="6"/>
                  <a:pt x="1" y="10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6" name="Freeform 3902">
            <a:extLst>
              <a:ext uri="{FF2B5EF4-FFF2-40B4-BE49-F238E27FC236}">
                <a16:creationId xmlns:a16="http://schemas.microsoft.com/office/drawing/2014/main" id="{ECCAD306-975A-854E-9790-98B79CEA6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608388"/>
            <a:ext cx="1588" cy="4762"/>
          </a:xfrm>
          <a:custGeom>
            <a:avLst/>
            <a:gdLst>
              <a:gd name="T0" fmla="*/ 794 w 6"/>
              <a:gd name="T1" fmla="*/ 4422 h 14"/>
              <a:gd name="T2" fmla="*/ 0 w 6"/>
              <a:gd name="T3" fmla="*/ 3061 h 14"/>
              <a:gd name="T4" fmla="*/ 1059 w 6"/>
              <a:gd name="T5" fmla="*/ 1020 h 14"/>
              <a:gd name="T6" fmla="*/ 1323 w 6"/>
              <a:gd name="T7" fmla="*/ 0 h 14"/>
              <a:gd name="T8" fmla="*/ 794 w 6"/>
              <a:gd name="T9" fmla="*/ 442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4">
                <a:moveTo>
                  <a:pt x="3" y="13"/>
                </a:moveTo>
                <a:lnTo>
                  <a:pt x="0" y="9"/>
                </a:lnTo>
                <a:cubicBezTo>
                  <a:pt x="5" y="6"/>
                  <a:pt x="4" y="3"/>
                  <a:pt x="4" y="3"/>
                </a:cubicBezTo>
                <a:lnTo>
                  <a:pt x="5" y="0"/>
                </a:lnTo>
                <a:cubicBezTo>
                  <a:pt x="5" y="3"/>
                  <a:pt x="5" y="6"/>
                  <a:pt x="3" y="1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7" name="Freeform 3903">
            <a:extLst>
              <a:ext uri="{FF2B5EF4-FFF2-40B4-BE49-F238E27FC236}">
                <a16:creationId xmlns:a16="http://schemas.microsoft.com/office/drawing/2014/main" id="{AE838480-AA4C-FA4A-8FE3-79B17105C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5500" y="3609975"/>
            <a:ext cx="1588" cy="3175"/>
          </a:xfrm>
          <a:custGeom>
            <a:avLst/>
            <a:gdLst>
              <a:gd name="T0" fmla="*/ 0 w 3"/>
              <a:gd name="T1" fmla="*/ 2886 h 11"/>
              <a:gd name="T2" fmla="*/ 0 w 3"/>
              <a:gd name="T3" fmla="*/ 2886 h 11"/>
              <a:gd name="T4" fmla="*/ 1059 w 3"/>
              <a:gd name="T5" fmla="*/ 0 h 11"/>
              <a:gd name="T6" fmla="*/ 1059 w 3"/>
              <a:gd name="T7" fmla="*/ 0 h 11"/>
              <a:gd name="T8" fmla="*/ 0 w 3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1">
                <a:moveTo>
                  <a:pt x="0" y="10"/>
                </a:moveTo>
                <a:lnTo>
                  <a:pt x="0" y="10"/>
                </a:lnTo>
                <a:cubicBezTo>
                  <a:pt x="0" y="6"/>
                  <a:pt x="2" y="3"/>
                  <a:pt x="2" y="0"/>
                </a:cubicBezTo>
                <a:cubicBezTo>
                  <a:pt x="2" y="0"/>
                  <a:pt x="2" y="6"/>
                  <a:pt x="0" y="10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8" name="Freeform 3904">
            <a:extLst>
              <a:ext uri="{FF2B5EF4-FFF2-40B4-BE49-F238E27FC236}">
                <a16:creationId xmlns:a16="http://schemas.microsoft.com/office/drawing/2014/main" id="{75466F71-536C-4F44-A825-61184F51B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2013" y="3606800"/>
            <a:ext cx="4762" cy="3175"/>
          </a:xfrm>
          <a:custGeom>
            <a:avLst/>
            <a:gdLst>
              <a:gd name="T0" fmla="*/ 733 w 13"/>
              <a:gd name="T1" fmla="*/ 2858 h 10"/>
              <a:gd name="T2" fmla="*/ 0 w 13"/>
              <a:gd name="T3" fmla="*/ 2858 h 10"/>
              <a:gd name="T4" fmla="*/ 4396 w 13"/>
              <a:gd name="T5" fmla="*/ 0 h 10"/>
              <a:gd name="T6" fmla="*/ 4396 w 13"/>
              <a:gd name="T7" fmla="*/ 953 h 10"/>
              <a:gd name="T8" fmla="*/ 1099 w 13"/>
              <a:gd name="T9" fmla="*/ 2858 h 10"/>
              <a:gd name="T10" fmla="*/ 733 w 13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0">
                <a:moveTo>
                  <a:pt x="2" y="9"/>
                </a:moveTo>
                <a:lnTo>
                  <a:pt x="0" y="9"/>
                </a:lnTo>
                <a:cubicBezTo>
                  <a:pt x="1" y="6"/>
                  <a:pt x="4" y="0"/>
                  <a:pt x="12" y="0"/>
                </a:cubicBezTo>
                <a:lnTo>
                  <a:pt x="12" y="3"/>
                </a:lnTo>
                <a:cubicBezTo>
                  <a:pt x="6" y="0"/>
                  <a:pt x="3" y="9"/>
                  <a:pt x="3" y="9"/>
                </a:cubicBezTo>
                <a:lnTo>
                  <a:pt x="2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9" name="Freeform 3905">
            <a:extLst>
              <a:ext uri="{FF2B5EF4-FFF2-40B4-BE49-F238E27FC236}">
                <a16:creationId xmlns:a16="http://schemas.microsoft.com/office/drawing/2014/main" id="{324912EA-21EC-854A-BF5D-D502F1C1F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775" y="3606800"/>
            <a:ext cx="3175" cy="3175"/>
          </a:xfrm>
          <a:custGeom>
            <a:avLst/>
            <a:gdLst>
              <a:gd name="T0" fmla="*/ 397 w 8"/>
              <a:gd name="T1" fmla="*/ 2858 h 10"/>
              <a:gd name="T2" fmla="*/ 0 w 8"/>
              <a:gd name="T3" fmla="*/ 2858 h 10"/>
              <a:gd name="T4" fmla="*/ 1984 w 8"/>
              <a:gd name="T5" fmla="*/ 0 h 10"/>
              <a:gd name="T6" fmla="*/ 2778 w 8"/>
              <a:gd name="T7" fmla="*/ 0 h 10"/>
              <a:gd name="T8" fmla="*/ 397 w 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1" y="9"/>
                </a:moveTo>
                <a:lnTo>
                  <a:pt x="0" y="9"/>
                </a:lnTo>
                <a:cubicBezTo>
                  <a:pt x="0" y="9"/>
                  <a:pt x="4" y="6"/>
                  <a:pt x="5" y="0"/>
                </a:cubicBezTo>
                <a:lnTo>
                  <a:pt x="7" y="0"/>
                </a:lnTo>
                <a:cubicBezTo>
                  <a:pt x="6" y="6"/>
                  <a:pt x="1" y="9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0" name="Freeform 3906">
            <a:extLst>
              <a:ext uri="{FF2B5EF4-FFF2-40B4-BE49-F238E27FC236}">
                <a16:creationId xmlns:a16="http://schemas.microsoft.com/office/drawing/2014/main" id="{298CD26E-9E35-A441-AD62-99C6E8750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3606800"/>
            <a:ext cx="3175" cy="3175"/>
          </a:xfrm>
          <a:custGeom>
            <a:avLst/>
            <a:gdLst>
              <a:gd name="T0" fmla="*/ 397 w 8"/>
              <a:gd name="T1" fmla="*/ 2858 h 10"/>
              <a:gd name="T2" fmla="*/ 0 w 8"/>
              <a:gd name="T3" fmla="*/ 2858 h 10"/>
              <a:gd name="T4" fmla="*/ 1984 w 8"/>
              <a:gd name="T5" fmla="*/ 0 h 10"/>
              <a:gd name="T6" fmla="*/ 2778 w 8"/>
              <a:gd name="T7" fmla="*/ 0 h 10"/>
              <a:gd name="T8" fmla="*/ 397 w 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1" y="9"/>
                </a:moveTo>
                <a:lnTo>
                  <a:pt x="0" y="9"/>
                </a:lnTo>
                <a:cubicBezTo>
                  <a:pt x="0" y="9"/>
                  <a:pt x="5" y="3"/>
                  <a:pt x="5" y="0"/>
                </a:cubicBezTo>
                <a:lnTo>
                  <a:pt x="7" y="0"/>
                </a:lnTo>
                <a:cubicBezTo>
                  <a:pt x="7" y="6"/>
                  <a:pt x="1" y="9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1" name="Freeform 3907">
            <a:extLst>
              <a:ext uri="{FF2B5EF4-FFF2-40B4-BE49-F238E27FC236}">
                <a16:creationId xmlns:a16="http://schemas.microsoft.com/office/drawing/2014/main" id="{C4962159-47BD-BA46-9946-95DE9E96D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3606800"/>
            <a:ext cx="3175" cy="3175"/>
          </a:xfrm>
          <a:custGeom>
            <a:avLst/>
            <a:gdLst>
              <a:gd name="T0" fmla="*/ 397 w 8"/>
              <a:gd name="T1" fmla="*/ 2858 h 10"/>
              <a:gd name="T2" fmla="*/ 0 w 8"/>
              <a:gd name="T3" fmla="*/ 2858 h 10"/>
              <a:gd name="T4" fmla="*/ 1984 w 8"/>
              <a:gd name="T5" fmla="*/ 0 h 10"/>
              <a:gd name="T6" fmla="*/ 2778 w 8"/>
              <a:gd name="T7" fmla="*/ 0 h 10"/>
              <a:gd name="T8" fmla="*/ 397 w 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1" y="9"/>
                </a:moveTo>
                <a:lnTo>
                  <a:pt x="0" y="9"/>
                </a:lnTo>
                <a:cubicBezTo>
                  <a:pt x="0" y="9"/>
                  <a:pt x="5" y="3"/>
                  <a:pt x="5" y="0"/>
                </a:cubicBezTo>
                <a:lnTo>
                  <a:pt x="7" y="0"/>
                </a:lnTo>
                <a:cubicBezTo>
                  <a:pt x="6" y="6"/>
                  <a:pt x="1" y="9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2" name="Freeform 3908">
            <a:extLst>
              <a:ext uri="{FF2B5EF4-FFF2-40B4-BE49-F238E27FC236}">
                <a16:creationId xmlns:a16="http://schemas.microsoft.com/office/drawing/2014/main" id="{4DACD2C6-8B65-4B47-A4CB-85D36813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3606800"/>
            <a:ext cx="3175" cy="6350"/>
          </a:xfrm>
          <a:custGeom>
            <a:avLst/>
            <a:gdLst>
              <a:gd name="T0" fmla="*/ 0 w 8"/>
              <a:gd name="T1" fmla="*/ 5953 h 16"/>
              <a:gd name="T2" fmla="*/ 0 w 8"/>
              <a:gd name="T3" fmla="*/ 4763 h 16"/>
              <a:gd name="T4" fmla="*/ 1588 w 8"/>
              <a:gd name="T5" fmla="*/ 0 h 16"/>
              <a:gd name="T6" fmla="*/ 2778 w 8"/>
              <a:gd name="T7" fmla="*/ 0 h 16"/>
              <a:gd name="T8" fmla="*/ 0 w 8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6">
                <a:moveTo>
                  <a:pt x="0" y="15"/>
                </a:moveTo>
                <a:lnTo>
                  <a:pt x="0" y="12"/>
                </a:lnTo>
                <a:cubicBezTo>
                  <a:pt x="2" y="12"/>
                  <a:pt x="5" y="3"/>
                  <a:pt x="4" y="0"/>
                </a:cubicBezTo>
                <a:lnTo>
                  <a:pt x="7" y="0"/>
                </a:lnTo>
                <a:cubicBezTo>
                  <a:pt x="7" y="3"/>
                  <a:pt x="4" y="12"/>
                  <a:pt x="0" y="15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3" name="Freeform 3909">
            <a:extLst>
              <a:ext uri="{FF2B5EF4-FFF2-40B4-BE49-F238E27FC236}">
                <a16:creationId xmlns:a16="http://schemas.microsoft.com/office/drawing/2014/main" id="{C5D0202B-35F1-4643-8289-21BB9B2A9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5825" y="3606800"/>
            <a:ext cx="1588" cy="3175"/>
          </a:xfrm>
          <a:custGeom>
            <a:avLst/>
            <a:gdLst>
              <a:gd name="T0" fmla="*/ 794 w 2"/>
              <a:gd name="T1" fmla="*/ 2721 h 7"/>
              <a:gd name="T2" fmla="*/ 0 w 2"/>
              <a:gd name="T3" fmla="*/ 2721 h 7"/>
              <a:gd name="T4" fmla="*/ 0 w 2"/>
              <a:gd name="T5" fmla="*/ 0 h 7"/>
              <a:gd name="T6" fmla="*/ 794 w 2"/>
              <a:gd name="T7" fmla="*/ 0 h 7"/>
              <a:gd name="T8" fmla="*/ 794 w 2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7">
                <a:moveTo>
                  <a:pt x="1" y="6"/>
                </a:moveTo>
                <a:lnTo>
                  <a:pt x="0" y="6"/>
                </a:lnTo>
                <a:lnTo>
                  <a:pt x="0" y="0"/>
                </a:lnTo>
                <a:lnTo>
                  <a:pt x="1" y="0"/>
                </a:lnTo>
                <a:lnTo>
                  <a:pt x="1" y="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4" name="Freeform 3910">
            <a:extLst>
              <a:ext uri="{FF2B5EF4-FFF2-40B4-BE49-F238E27FC236}">
                <a16:creationId xmlns:a16="http://schemas.microsoft.com/office/drawing/2014/main" id="{5F49A9F2-1DF3-414D-845B-7FEA6D488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0425" y="3603625"/>
            <a:ext cx="3175" cy="1588"/>
          </a:xfrm>
          <a:custGeom>
            <a:avLst/>
            <a:gdLst>
              <a:gd name="T0" fmla="*/ 2381 w 8"/>
              <a:gd name="T1" fmla="*/ 1191 h 4"/>
              <a:gd name="T2" fmla="*/ 0 w 8"/>
              <a:gd name="T3" fmla="*/ 0 h 4"/>
              <a:gd name="T4" fmla="*/ 0 w 8"/>
              <a:gd name="T5" fmla="*/ 0 h 4"/>
              <a:gd name="T6" fmla="*/ 2778 w 8"/>
              <a:gd name="T7" fmla="*/ 1191 h 4"/>
              <a:gd name="T8" fmla="*/ 2381 w 8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6" y="3"/>
                </a:moveTo>
                <a:cubicBezTo>
                  <a:pt x="6" y="3"/>
                  <a:pt x="4" y="0"/>
                  <a:pt x="0" y="0"/>
                </a:cubicBezTo>
                <a:cubicBezTo>
                  <a:pt x="5" y="0"/>
                  <a:pt x="7" y="3"/>
                  <a:pt x="7" y="3"/>
                </a:cubicBezTo>
                <a:lnTo>
                  <a:pt x="6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5" name="Freeform 3911">
            <a:extLst>
              <a:ext uri="{FF2B5EF4-FFF2-40B4-BE49-F238E27FC236}">
                <a16:creationId xmlns:a16="http://schemas.microsoft.com/office/drawing/2014/main" id="{3C6DCD61-67DC-CF45-BA57-464319C02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0" y="3605213"/>
            <a:ext cx="6350" cy="3175"/>
          </a:xfrm>
          <a:custGeom>
            <a:avLst/>
            <a:gdLst>
              <a:gd name="T0" fmla="*/ 747 w 17"/>
              <a:gd name="T1" fmla="*/ 2721 h 7"/>
              <a:gd name="T2" fmla="*/ 0 w 17"/>
              <a:gd name="T3" fmla="*/ 2721 h 7"/>
              <a:gd name="T4" fmla="*/ 2241 w 17"/>
              <a:gd name="T5" fmla="*/ 0 h 7"/>
              <a:gd name="T6" fmla="*/ 5976 w 17"/>
              <a:gd name="T7" fmla="*/ 1361 h 7"/>
              <a:gd name="T8" fmla="*/ 5603 w 17"/>
              <a:gd name="T9" fmla="*/ 1361 h 7"/>
              <a:gd name="T10" fmla="*/ 2615 w 17"/>
              <a:gd name="T11" fmla="*/ 1361 h 7"/>
              <a:gd name="T12" fmla="*/ 747 w 17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">
                <a:moveTo>
                  <a:pt x="2" y="6"/>
                </a:moveTo>
                <a:lnTo>
                  <a:pt x="0" y="6"/>
                </a:lnTo>
                <a:cubicBezTo>
                  <a:pt x="2" y="3"/>
                  <a:pt x="3" y="0"/>
                  <a:pt x="6" y="0"/>
                </a:cubicBezTo>
                <a:cubicBezTo>
                  <a:pt x="10" y="0"/>
                  <a:pt x="15" y="0"/>
                  <a:pt x="16" y="3"/>
                </a:cubicBezTo>
                <a:lnTo>
                  <a:pt x="15" y="3"/>
                </a:lnTo>
                <a:cubicBezTo>
                  <a:pt x="14" y="3"/>
                  <a:pt x="10" y="0"/>
                  <a:pt x="7" y="3"/>
                </a:cubicBezTo>
                <a:cubicBezTo>
                  <a:pt x="6" y="3"/>
                  <a:pt x="3" y="3"/>
                  <a:pt x="2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6" name="Freeform 3912">
            <a:extLst>
              <a:ext uri="{FF2B5EF4-FFF2-40B4-BE49-F238E27FC236}">
                <a16:creationId xmlns:a16="http://schemas.microsoft.com/office/drawing/2014/main" id="{2ED1ACC8-0E80-2D4A-A2F9-AA7950DE4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0" y="3597275"/>
            <a:ext cx="3175" cy="1588"/>
          </a:xfrm>
          <a:custGeom>
            <a:avLst/>
            <a:gdLst>
              <a:gd name="T0" fmla="*/ 0 w 10"/>
              <a:gd name="T1" fmla="*/ 1191 h 4"/>
              <a:gd name="T2" fmla="*/ 0 w 10"/>
              <a:gd name="T3" fmla="*/ 0 h 4"/>
              <a:gd name="T4" fmla="*/ 2858 w 10"/>
              <a:gd name="T5" fmla="*/ 0 h 4"/>
              <a:gd name="T6" fmla="*/ 2858 w 10"/>
              <a:gd name="T7" fmla="*/ 0 h 4"/>
              <a:gd name="T8" fmla="*/ 0 w 10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4">
                <a:moveTo>
                  <a:pt x="0" y="3"/>
                </a:moveTo>
                <a:lnTo>
                  <a:pt x="0" y="0"/>
                </a:lnTo>
                <a:cubicBezTo>
                  <a:pt x="0" y="0"/>
                  <a:pt x="5" y="0"/>
                  <a:pt x="9" y="0"/>
                </a:cubicBezTo>
                <a:cubicBezTo>
                  <a:pt x="5" y="0"/>
                  <a:pt x="0" y="3"/>
                  <a:pt x="0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7" name="Freeform 3913">
            <a:extLst>
              <a:ext uri="{FF2B5EF4-FFF2-40B4-BE49-F238E27FC236}">
                <a16:creationId xmlns:a16="http://schemas.microsoft.com/office/drawing/2014/main" id="{8396A35C-D128-D747-9F9D-E8951FB23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3598863"/>
            <a:ext cx="3175" cy="1587"/>
          </a:xfrm>
          <a:custGeom>
            <a:avLst/>
            <a:gdLst>
              <a:gd name="T0" fmla="*/ 0 w 11"/>
              <a:gd name="T1" fmla="*/ 1190 h 4"/>
              <a:gd name="T2" fmla="*/ 0 w 11"/>
              <a:gd name="T3" fmla="*/ 1190 h 4"/>
              <a:gd name="T4" fmla="*/ 2886 w 11"/>
              <a:gd name="T5" fmla="*/ 0 h 4"/>
              <a:gd name="T6" fmla="*/ 2886 w 11"/>
              <a:gd name="T7" fmla="*/ 1190 h 4"/>
              <a:gd name="T8" fmla="*/ 0 w 11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4">
                <a:moveTo>
                  <a:pt x="0" y="3"/>
                </a:moveTo>
                <a:lnTo>
                  <a:pt x="0" y="3"/>
                </a:lnTo>
                <a:cubicBezTo>
                  <a:pt x="0" y="3"/>
                  <a:pt x="5" y="3"/>
                  <a:pt x="10" y="0"/>
                </a:cubicBezTo>
                <a:lnTo>
                  <a:pt x="10" y="3"/>
                </a:lnTo>
                <a:cubicBezTo>
                  <a:pt x="5" y="3"/>
                  <a:pt x="0" y="3"/>
                  <a:pt x="0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8" name="Freeform 3914">
            <a:extLst>
              <a:ext uri="{FF2B5EF4-FFF2-40B4-BE49-F238E27FC236}">
                <a16:creationId xmlns:a16="http://schemas.microsoft.com/office/drawing/2014/main" id="{3DFE0CAA-90B8-294E-97B1-66904441B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602038"/>
            <a:ext cx="3175" cy="1587"/>
          </a:xfrm>
          <a:custGeom>
            <a:avLst/>
            <a:gdLst>
              <a:gd name="T0" fmla="*/ 2822 w 9"/>
              <a:gd name="T1" fmla="*/ 1190 h 4"/>
              <a:gd name="T2" fmla="*/ 0 w 9"/>
              <a:gd name="T3" fmla="*/ 0 h 4"/>
              <a:gd name="T4" fmla="*/ 0 w 9"/>
              <a:gd name="T5" fmla="*/ 0 h 4"/>
              <a:gd name="T6" fmla="*/ 2822 w 9"/>
              <a:gd name="T7" fmla="*/ 0 h 4"/>
              <a:gd name="T8" fmla="*/ 2822 w 9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8" y="3"/>
                </a:moveTo>
                <a:cubicBezTo>
                  <a:pt x="4" y="0"/>
                  <a:pt x="0" y="0"/>
                  <a:pt x="0" y="0"/>
                </a:cubicBezTo>
                <a:cubicBezTo>
                  <a:pt x="0" y="0"/>
                  <a:pt x="4" y="0"/>
                  <a:pt x="8" y="0"/>
                </a:cubicBezTo>
                <a:lnTo>
                  <a:pt x="8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9" name="Freeform 3915">
            <a:extLst>
              <a:ext uri="{FF2B5EF4-FFF2-40B4-BE49-F238E27FC236}">
                <a16:creationId xmlns:a16="http://schemas.microsoft.com/office/drawing/2014/main" id="{B8FC2A3E-6675-9643-AD0F-1E27EF76E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3603625"/>
            <a:ext cx="4763" cy="1588"/>
          </a:xfrm>
          <a:custGeom>
            <a:avLst/>
            <a:gdLst>
              <a:gd name="T0" fmla="*/ 0 w 12"/>
              <a:gd name="T1" fmla="*/ 1191 h 4"/>
              <a:gd name="T2" fmla="*/ 0 w 12"/>
              <a:gd name="T3" fmla="*/ 0 h 4"/>
              <a:gd name="T4" fmla="*/ 4366 w 12"/>
              <a:gd name="T5" fmla="*/ 0 h 4"/>
              <a:gd name="T6" fmla="*/ 4366 w 12"/>
              <a:gd name="T7" fmla="*/ 1191 h 4"/>
              <a:gd name="T8" fmla="*/ 0 w 12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4">
                <a:moveTo>
                  <a:pt x="0" y="3"/>
                </a:moveTo>
                <a:lnTo>
                  <a:pt x="0" y="0"/>
                </a:lnTo>
                <a:cubicBezTo>
                  <a:pt x="0" y="0"/>
                  <a:pt x="7" y="0"/>
                  <a:pt x="11" y="0"/>
                </a:cubicBezTo>
                <a:lnTo>
                  <a:pt x="11" y="3"/>
                </a:lnTo>
                <a:cubicBezTo>
                  <a:pt x="7" y="3"/>
                  <a:pt x="0" y="3"/>
                  <a:pt x="0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10" name="Freeform 3916">
            <a:extLst>
              <a:ext uri="{FF2B5EF4-FFF2-40B4-BE49-F238E27FC236}">
                <a16:creationId xmlns:a16="http://schemas.microsoft.com/office/drawing/2014/main" id="{2E29269B-2AA1-6D47-98F2-1B3752925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606800"/>
            <a:ext cx="3175" cy="1588"/>
          </a:xfrm>
          <a:custGeom>
            <a:avLst/>
            <a:gdLst>
              <a:gd name="T0" fmla="*/ 1984 w 8"/>
              <a:gd name="T1" fmla="*/ 1191 h 4"/>
              <a:gd name="T2" fmla="*/ 0 w 8"/>
              <a:gd name="T3" fmla="*/ 0 h 4"/>
              <a:gd name="T4" fmla="*/ 0 w 8"/>
              <a:gd name="T5" fmla="*/ 0 h 4"/>
              <a:gd name="T6" fmla="*/ 2778 w 8"/>
              <a:gd name="T7" fmla="*/ 1191 h 4"/>
              <a:gd name="T8" fmla="*/ 1984 w 8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5" y="3"/>
                </a:moveTo>
                <a:cubicBezTo>
                  <a:pt x="4" y="0"/>
                  <a:pt x="0" y="0"/>
                  <a:pt x="0" y="0"/>
                </a:cubicBezTo>
                <a:cubicBezTo>
                  <a:pt x="0" y="0"/>
                  <a:pt x="5" y="0"/>
                  <a:pt x="7" y="3"/>
                </a:cubicBezTo>
                <a:lnTo>
                  <a:pt x="5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11" name="Freeform 3917">
            <a:extLst>
              <a:ext uri="{FF2B5EF4-FFF2-40B4-BE49-F238E27FC236}">
                <a16:creationId xmlns:a16="http://schemas.microsoft.com/office/drawing/2014/main" id="{588D6BFE-7A37-7E47-92A9-87F381F0B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575" y="3606800"/>
            <a:ext cx="6350" cy="3175"/>
          </a:xfrm>
          <a:custGeom>
            <a:avLst/>
            <a:gdLst>
              <a:gd name="T0" fmla="*/ 747 w 17"/>
              <a:gd name="T1" fmla="*/ 2858 h 10"/>
              <a:gd name="T2" fmla="*/ 0 w 17"/>
              <a:gd name="T3" fmla="*/ 2858 h 10"/>
              <a:gd name="T4" fmla="*/ 4482 w 17"/>
              <a:gd name="T5" fmla="*/ 0 h 10"/>
              <a:gd name="T6" fmla="*/ 5976 w 17"/>
              <a:gd name="T7" fmla="*/ 0 h 10"/>
              <a:gd name="T8" fmla="*/ 5976 w 17"/>
              <a:gd name="T9" fmla="*/ 953 h 10"/>
              <a:gd name="T10" fmla="*/ 4482 w 17"/>
              <a:gd name="T11" fmla="*/ 953 h 10"/>
              <a:gd name="T12" fmla="*/ 747 w 17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0">
                <a:moveTo>
                  <a:pt x="2" y="9"/>
                </a:moveTo>
                <a:lnTo>
                  <a:pt x="0" y="9"/>
                </a:lnTo>
                <a:cubicBezTo>
                  <a:pt x="1" y="6"/>
                  <a:pt x="8" y="0"/>
                  <a:pt x="12" y="0"/>
                </a:cubicBezTo>
                <a:lnTo>
                  <a:pt x="16" y="0"/>
                </a:lnTo>
                <a:lnTo>
                  <a:pt x="16" y="3"/>
                </a:lnTo>
                <a:lnTo>
                  <a:pt x="12" y="3"/>
                </a:lnTo>
                <a:cubicBezTo>
                  <a:pt x="9" y="3"/>
                  <a:pt x="2" y="6"/>
                  <a:pt x="2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12" name="Freeform 3918">
            <a:extLst>
              <a:ext uri="{FF2B5EF4-FFF2-40B4-BE49-F238E27FC236}">
                <a16:creationId xmlns:a16="http://schemas.microsoft.com/office/drawing/2014/main" id="{4CFD9395-C57C-E446-867B-3E8AF5778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597275"/>
            <a:ext cx="3175" cy="4763"/>
          </a:xfrm>
          <a:custGeom>
            <a:avLst/>
            <a:gdLst>
              <a:gd name="T0" fmla="*/ 318 w 10"/>
              <a:gd name="T1" fmla="*/ 4397 h 13"/>
              <a:gd name="T2" fmla="*/ 0 w 10"/>
              <a:gd name="T3" fmla="*/ 3297 h 13"/>
              <a:gd name="T4" fmla="*/ 2223 w 10"/>
              <a:gd name="T5" fmla="*/ 0 h 13"/>
              <a:gd name="T6" fmla="*/ 2858 w 10"/>
              <a:gd name="T7" fmla="*/ 0 h 13"/>
              <a:gd name="T8" fmla="*/ 318 w 10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3">
                <a:moveTo>
                  <a:pt x="1" y="12"/>
                </a:moveTo>
                <a:lnTo>
                  <a:pt x="0" y="9"/>
                </a:lnTo>
                <a:cubicBezTo>
                  <a:pt x="4" y="9"/>
                  <a:pt x="7" y="0"/>
                  <a:pt x="7" y="0"/>
                </a:cubicBezTo>
                <a:lnTo>
                  <a:pt x="9" y="0"/>
                </a:lnTo>
                <a:cubicBezTo>
                  <a:pt x="9" y="3"/>
                  <a:pt x="5" y="9"/>
                  <a:pt x="1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13" name="Freeform 3919">
            <a:extLst>
              <a:ext uri="{FF2B5EF4-FFF2-40B4-BE49-F238E27FC236}">
                <a16:creationId xmlns:a16="http://schemas.microsoft.com/office/drawing/2014/main" id="{467D789A-7895-B74B-AE11-5D65EA9F0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025" y="3579813"/>
            <a:ext cx="3175" cy="1587"/>
          </a:xfrm>
          <a:custGeom>
            <a:avLst/>
            <a:gdLst>
              <a:gd name="T0" fmla="*/ 794 w 8"/>
              <a:gd name="T1" fmla="*/ 1190 h 4"/>
              <a:gd name="T2" fmla="*/ 0 w 8"/>
              <a:gd name="T3" fmla="*/ 1190 h 4"/>
              <a:gd name="T4" fmla="*/ 794 w 8"/>
              <a:gd name="T5" fmla="*/ 0 h 4"/>
              <a:gd name="T6" fmla="*/ 2778 w 8"/>
              <a:gd name="T7" fmla="*/ 0 h 4"/>
              <a:gd name="T8" fmla="*/ 2778 w 8"/>
              <a:gd name="T9" fmla="*/ 1190 h 4"/>
              <a:gd name="T10" fmla="*/ 794 w 8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4">
                <a:moveTo>
                  <a:pt x="2" y="3"/>
                </a:moveTo>
                <a:lnTo>
                  <a:pt x="0" y="3"/>
                </a:lnTo>
                <a:lnTo>
                  <a:pt x="2" y="0"/>
                </a:lnTo>
                <a:lnTo>
                  <a:pt x="7" y="0"/>
                </a:lnTo>
                <a:lnTo>
                  <a:pt x="7" y="3"/>
                </a:lnTo>
                <a:lnTo>
                  <a:pt x="2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14" name="Freeform 3920">
            <a:extLst>
              <a:ext uri="{FF2B5EF4-FFF2-40B4-BE49-F238E27FC236}">
                <a16:creationId xmlns:a16="http://schemas.microsoft.com/office/drawing/2014/main" id="{E9F56240-37B9-5B44-B074-846A9870E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8675" y="3578225"/>
            <a:ext cx="6350" cy="3175"/>
          </a:xfrm>
          <a:custGeom>
            <a:avLst/>
            <a:gdLst>
              <a:gd name="T0" fmla="*/ 3881 w 18"/>
              <a:gd name="T1" fmla="*/ 2721 h 7"/>
              <a:gd name="T2" fmla="*/ 353 w 18"/>
              <a:gd name="T3" fmla="*/ 2721 h 7"/>
              <a:gd name="T4" fmla="*/ 0 w 18"/>
              <a:gd name="T5" fmla="*/ 1361 h 7"/>
              <a:gd name="T6" fmla="*/ 1764 w 18"/>
              <a:gd name="T7" fmla="*/ 0 h 7"/>
              <a:gd name="T8" fmla="*/ 5292 w 18"/>
              <a:gd name="T9" fmla="*/ 1361 h 7"/>
              <a:gd name="T10" fmla="*/ 4939 w 18"/>
              <a:gd name="T11" fmla="*/ 1361 h 7"/>
              <a:gd name="T12" fmla="*/ 1764 w 18"/>
              <a:gd name="T13" fmla="*/ 1361 h 7"/>
              <a:gd name="T14" fmla="*/ 706 w 18"/>
              <a:gd name="T15" fmla="*/ 1361 h 7"/>
              <a:gd name="T16" fmla="*/ 353 w 18"/>
              <a:gd name="T17" fmla="*/ 1361 h 7"/>
              <a:gd name="T18" fmla="*/ 4939 w 18"/>
              <a:gd name="T19" fmla="*/ 2721 h 7"/>
              <a:gd name="T20" fmla="*/ 5292 w 18"/>
              <a:gd name="T21" fmla="*/ 1361 h 7"/>
              <a:gd name="T22" fmla="*/ 5997 w 18"/>
              <a:gd name="T23" fmla="*/ 1361 h 7"/>
              <a:gd name="T24" fmla="*/ 5292 w 18"/>
              <a:gd name="T25" fmla="*/ 2721 h 7"/>
              <a:gd name="T26" fmla="*/ 4939 w 18"/>
              <a:gd name="T27" fmla="*/ 2721 h 7"/>
              <a:gd name="T28" fmla="*/ 3881 w 18"/>
              <a:gd name="T29" fmla="*/ 272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" h="7">
                <a:moveTo>
                  <a:pt x="11" y="6"/>
                </a:moveTo>
                <a:lnTo>
                  <a:pt x="1" y="6"/>
                </a:lnTo>
                <a:lnTo>
                  <a:pt x="0" y="3"/>
                </a:lnTo>
                <a:cubicBezTo>
                  <a:pt x="2" y="0"/>
                  <a:pt x="4" y="0"/>
                  <a:pt x="5" y="0"/>
                </a:cubicBezTo>
                <a:cubicBezTo>
                  <a:pt x="8" y="0"/>
                  <a:pt x="14" y="0"/>
                  <a:pt x="15" y="3"/>
                </a:cubicBezTo>
                <a:lnTo>
                  <a:pt x="14" y="3"/>
                </a:lnTo>
                <a:lnTo>
                  <a:pt x="5" y="3"/>
                </a:lnTo>
                <a:lnTo>
                  <a:pt x="2" y="3"/>
                </a:lnTo>
                <a:lnTo>
                  <a:pt x="1" y="3"/>
                </a:lnTo>
                <a:cubicBezTo>
                  <a:pt x="8" y="6"/>
                  <a:pt x="12" y="6"/>
                  <a:pt x="14" y="6"/>
                </a:cubicBezTo>
                <a:lnTo>
                  <a:pt x="15" y="3"/>
                </a:lnTo>
                <a:lnTo>
                  <a:pt x="17" y="3"/>
                </a:lnTo>
                <a:cubicBezTo>
                  <a:pt x="17" y="6"/>
                  <a:pt x="15" y="6"/>
                  <a:pt x="15" y="6"/>
                </a:cubicBezTo>
                <a:lnTo>
                  <a:pt x="14" y="6"/>
                </a:lnTo>
                <a:lnTo>
                  <a:pt x="11" y="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15" name="Freeform 3921">
            <a:extLst>
              <a:ext uri="{FF2B5EF4-FFF2-40B4-BE49-F238E27FC236}">
                <a16:creationId xmlns:a16="http://schemas.microsoft.com/office/drawing/2014/main" id="{07A1C620-250C-F049-84CC-E5CE74773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576638"/>
            <a:ext cx="4763" cy="3175"/>
          </a:xfrm>
          <a:custGeom>
            <a:avLst/>
            <a:gdLst>
              <a:gd name="T0" fmla="*/ 2540 w 15"/>
              <a:gd name="T1" fmla="*/ 2858 h 10"/>
              <a:gd name="T2" fmla="*/ 0 w 15"/>
              <a:gd name="T3" fmla="*/ 953 h 10"/>
              <a:gd name="T4" fmla="*/ 318 w 15"/>
              <a:gd name="T5" fmla="*/ 953 h 10"/>
              <a:gd name="T6" fmla="*/ 2540 w 15"/>
              <a:gd name="T7" fmla="*/ 2858 h 10"/>
              <a:gd name="T8" fmla="*/ 2858 w 15"/>
              <a:gd name="T9" fmla="*/ 953 h 10"/>
              <a:gd name="T10" fmla="*/ 4128 w 15"/>
              <a:gd name="T11" fmla="*/ 2858 h 10"/>
              <a:gd name="T12" fmla="*/ 3493 w 15"/>
              <a:gd name="T13" fmla="*/ 1905 h 10"/>
              <a:gd name="T14" fmla="*/ 2540 w 15"/>
              <a:gd name="T15" fmla="*/ 953 h 10"/>
              <a:gd name="T16" fmla="*/ 635 w 15"/>
              <a:gd name="T17" fmla="*/ 953 h 10"/>
              <a:gd name="T18" fmla="*/ 318 w 15"/>
              <a:gd name="T19" fmla="*/ 953 h 10"/>
              <a:gd name="T20" fmla="*/ 2858 w 15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0">
                <a:moveTo>
                  <a:pt x="8" y="9"/>
                </a:moveTo>
                <a:cubicBezTo>
                  <a:pt x="5" y="9"/>
                  <a:pt x="1" y="6"/>
                  <a:pt x="0" y="3"/>
                </a:cubicBezTo>
                <a:lnTo>
                  <a:pt x="1" y="3"/>
                </a:lnTo>
                <a:cubicBezTo>
                  <a:pt x="1" y="6"/>
                  <a:pt x="7" y="9"/>
                  <a:pt x="8" y="9"/>
                </a:cubicBezTo>
                <a:close/>
                <a:moveTo>
                  <a:pt x="9" y="3"/>
                </a:moveTo>
                <a:cubicBezTo>
                  <a:pt x="11" y="3"/>
                  <a:pt x="14" y="6"/>
                  <a:pt x="13" y="9"/>
                </a:cubicBezTo>
                <a:lnTo>
                  <a:pt x="11" y="6"/>
                </a:lnTo>
                <a:cubicBezTo>
                  <a:pt x="13" y="6"/>
                  <a:pt x="10" y="3"/>
                  <a:pt x="8" y="3"/>
                </a:cubicBezTo>
                <a:lnTo>
                  <a:pt x="2" y="3"/>
                </a:lnTo>
                <a:lnTo>
                  <a:pt x="1" y="3"/>
                </a:lnTo>
                <a:cubicBezTo>
                  <a:pt x="1" y="0"/>
                  <a:pt x="6" y="0"/>
                  <a:pt x="9" y="3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16" name="Freeform 3922">
            <a:extLst>
              <a:ext uri="{FF2B5EF4-FFF2-40B4-BE49-F238E27FC236}">
                <a16:creationId xmlns:a16="http://schemas.microsoft.com/office/drawing/2014/main" id="{5C69C0D4-B6A5-CD48-A966-CEF6351C5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025" y="3590925"/>
            <a:ext cx="1588" cy="4763"/>
          </a:xfrm>
          <a:custGeom>
            <a:avLst/>
            <a:gdLst>
              <a:gd name="T0" fmla="*/ 1270 w 5"/>
              <a:gd name="T1" fmla="*/ 3175 h 15"/>
              <a:gd name="T2" fmla="*/ 635 w 5"/>
              <a:gd name="T3" fmla="*/ 4445 h 15"/>
              <a:gd name="T4" fmla="*/ 0 w 5"/>
              <a:gd name="T5" fmla="*/ 4445 h 15"/>
              <a:gd name="T6" fmla="*/ 0 w 5"/>
              <a:gd name="T7" fmla="*/ 4445 h 15"/>
              <a:gd name="T8" fmla="*/ 0 w 5"/>
              <a:gd name="T9" fmla="*/ 0 h 15"/>
              <a:gd name="T10" fmla="*/ 0 w 5"/>
              <a:gd name="T11" fmla="*/ 0 h 15"/>
              <a:gd name="T12" fmla="*/ 318 w 5"/>
              <a:gd name="T13" fmla="*/ 0 h 15"/>
              <a:gd name="T14" fmla="*/ 1270 w 5"/>
              <a:gd name="T15" fmla="*/ 1588 h 15"/>
              <a:gd name="T16" fmla="*/ 1270 w 5"/>
              <a:gd name="T17" fmla="*/ 3175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4" y="10"/>
                </a:moveTo>
                <a:cubicBezTo>
                  <a:pt x="3" y="12"/>
                  <a:pt x="3" y="13"/>
                  <a:pt x="2" y="14"/>
                </a:cubicBezTo>
                <a:lnTo>
                  <a:pt x="0" y="14"/>
                </a:lnTo>
                <a:cubicBezTo>
                  <a:pt x="4" y="11"/>
                  <a:pt x="2" y="3"/>
                  <a:pt x="0" y="0"/>
                </a:cubicBezTo>
                <a:lnTo>
                  <a:pt x="1" y="0"/>
                </a:lnTo>
                <a:cubicBezTo>
                  <a:pt x="2" y="1"/>
                  <a:pt x="3" y="3"/>
                  <a:pt x="4" y="5"/>
                </a:cubicBezTo>
                <a:lnTo>
                  <a:pt x="4" y="1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17" name="Freeform 3923">
            <a:extLst>
              <a:ext uri="{FF2B5EF4-FFF2-40B4-BE49-F238E27FC236}">
                <a16:creationId xmlns:a16="http://schemas.microsoft.com/office/drawing/2014/main" id="{B4FC2AEB-40DB-C14C-89F8-CCE11AF36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3438" y="3584575"/>
            <a:ext cx="3175" cy="6350"/>
          </a:xfrm>
          <a:custGeom>
            <a:avLst/>
            <a:gdLst>
              <a:gd name="T0" fmla="*/ 1361 w 7"/>
              <a:gd name="T1" fmla="*/ 5976 h 17"/>
              <a:gd name="T2" fmla="*/ 1814 w 7"/>
              <a:gd name="T3" fmla="*/ 0 h 17"/>
              <a:gd name="T4" fmla="*/ 2721 w 7"/>
              <a:gd name="T5" fmla="*/ 0 h 17"/>
              <a:gd name="T6" fmla="*/ 1814 w 7"/>
              <a:gd name="T7" fmla="*/ 5976 h 17"/>
              <a:gd name="T8" fmla="*/ 1361 w 7"/>
              <a:gd name="T9" fmla="*/ 597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7">
                <a:moveTo>
                  <a:pt x="3" y="16"/>
                </a:moveTo>
                <a:cubicBezTo>
                  <a:pt x="3" y="16"/>
                  <a:pt x="0" y="6"/>
                  <a:pt x="4" y="0"/>
                </a:cubicBezTo>
                <a:lnTo>
                  <a:pt x="6" y="0"/>
                </a:lnTo>
                <a:cubicBezTo>
                  <a:pt x="2" y="6"/>
                  <a:pt x="4" y="16"/>
                  <a:pt x="4" y="16"/>
                </a:cubicBezTo>
                <a:lnTo>
                  <a:pt x="3" y="1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18" name="Freeform 3924">
            <a:extLst>
              <a:ext uri="{FF2B5EF4-FFF2-40B4-BE49-F238E27FC236}">
                <a16:creationId xmlns:a16="http://schemas.microsoft.com/office/drawing/2014/main" id="{1706098C-676C-D64D-B949-EBE1A4649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584575"/>
            <a:ext cx="3175" cy="1588"/>
          </a:xfrm>
          <a:custGeom>
            <a:avLst/>
            <a:gdLst>
              <a:gd name="T0" fmla="*/ 0 w 7"/>
              <a:gd name="T1" fmla="*/ 1270 h 5"/>
              <a:gd name="T2" fmla="*/ 1814 w 7"/>
              <a:gd name="T3" fmla="*/ 0 h 5"/>
              <a:gd name="T4" fmla="*/ 2721 w 7"/>
              <a:gd name="T5" fmla="*/ 1270 h 5"/>
              <a:gd name="T6" fmla="*/ 0 w 7"/>
              <a:gd name="T7" fmla="*/ 127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0" y="4"/>
                </a:moveTo>
                <a:cubicBezTo>
                  <a:pt x="0" y="4"/>
                  <a:pt x="2" y="4"/>
                  <a:pt x="4" y="0"/>
                </a:cubicBezTo>
                <a:lnTo>
                  <a:pt x="6" y="4"/>
                </a:lnTo>
                <a:lnTo>
                  <a:pt x="0" y="4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19" name="Freeform 3925">
            <a:extLst>
              <a:ext uri="{FF2B5EF4-FFF2-40B4-BE49-F238E27FC236}">
                <a16:creationId xmlns:a16="http://schemas.microsoft.com/office/drawing/2014/main" id="{43C9D739-F819-984A-8BAB-FBF4C3BF0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0263" y="3594100"/>
            <a:ext cx="3175" cy="6350"/>
          </a:xfrm>
          <a:custGeom>
            <a:avLst/>
            <a:gdLst>
              <a:gd name="T0" fmla="*/ 2778 w 8"/>
              <a:gd name="T1" fmla="*/ 6016 h 19"/>
              <a:gd name="T2" fmla="*/ 2381 w 8"/>
              <a:gd name="T3" fmla="*/ 6016 h 19"/>
              <a:gd name="T4" fmla="*/ 2778 w 8"/>
              <a:gd name="T5" fmla="*/ 4011 h 19"/>
              <a:gd name="T6" fmla="*/ 0 w 8"/>
              <a:gd name="T7" fmla="*/ 0 h 19"/>
              <a:gd name="T8" fmla="*/ 397 w 8"/>
              <a:gd name="T9" fmla="*/ 0 h 19"/>
              <a:gd name="T10" fmla="*/ 2778 w 8"/>
              <a:gd name="T11" fmla="*/ 2674 h 19"/>
              <a:gd name="T12" fmla="*/ 2778 w 8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9">
                <a:moveTo>
                  <a:pt x="7" y="18"/>
                </a:moveTo>
                <a:lnTo>
                  <a:pt x="6" y="18"/>
                </a:lnTo>
                <a:lnTo>
                  <a:pt x="7" y="12"/>
                </a:lnTo>
                <a:cubicBezTo>
                  <a:pt x="7" y="9"/>
                  <a:pt x="2" y="3"/>
                  <a:pt x="0" y="0"/>
                </a:cubicBezTo>
                <a:lnTo>
                  <a:pt x="1" y="0"/>
                </a:lnTo>
                <a:cubicBezTo>
                  <a:pt x="3" y="0"/>
                  <a:pt x="6" y="4"/>
                  <a:pt x="7" y="8"/>
                </a:cubicBezTo>
                <a:lnTo>
                  <a:pt x="7" y="18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0" name="Freeform 3926">
            <a:extLst>
              <a:ext uri="{FF2B5EF4-FFF2-40B4-BE49-F238E27FC236}">
                <a16:creationId xmlns:a16="http://schemas.microsoft.com/office/drawing/2014/main" id="{3C83161E-AFF4-2249-BD89-27CC99CF6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0263" y="3594100"/>
            <a:ext cx="3175" cy="6350"/>
          </a:xfrm>
          <a:custGeom>
            <a:avLst/>
            <a:gdLst>
              <a:gd name="T0" fmla="*/ 0 w 7"/>
              <a:gd name="T1" fmla="*/ 0 h 19"/>
              <a:gd name="T2" fmla="*/ 907 w 7"/>
              <a:gd name="T3" fmla="*/ 0 h 19"/>
              <a:gd name="T4" fmla="*/ 2268 w 7"/>
              <a:gd name="T5" fmla="*/ 5013 h 19"/>
              <a:gd name="T6" fmla="*/ 1814 w 7"/>
              <a:gd name="T7" fmla="*/ 6016 h 19"/>
              <a:gd name="T8" fmla="*/ 1361 w 7"/>
              <a:gd name="T9" fmla="*/ 6016 h 19"/>
              <a:gd name="T10" fmla="*/ 1814 w 7"/>
              <a:gd name="T11" fmla="*/ 5013 h 19"/>
              <a:gd name="T12" fmla="*/ 0 w 7"/>
              <a:gd name="T13" fmla="*/ 334 h 19"/>
              <a:gd name="T14" fmla="*/ 0 w 7"/>
              <a:gd name="T15" fmla="*/ 0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9">
                <a:moveTo>
                  <a:pt x="0" y="0"/>
                </a:moveTo>
                <a:lnTo>
                  <a:pt x="2" y="0"/>
                </a:lnTo>
                <a:cubicBezTo>
                  <a:pt x="4" y="6"/>
                  <a:pt x="6" y="12"/>
                  <a:pt x="5" y="15"/>
                </a:cubicBezTo>
                <a:lnTo>
                  <a:pt x="4" y="18"/>
                </a:lnTo>
                <a:lnTo>
                  <a:pt x="3" y="18"/>
                </a:lnTo>
                <a:lnTo>
                  <a:pt x="4" y="15"/>
                </a:lnTo>
                <a:cubicBezTo>
                  <a:pt x="4" y="12"/>
                  <a:pt x="3" y="9"/>
                  <a:pt x="0" y="1"/>
                </a:cubicBezTo>
                <a:lnTo>
                  <a:pt x="0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1" name="Freeform 3927">
            <a:extLst>
              <a:ext uri="{FF2B5EF4-FFF2-40B4-BE49-F238E27FC236}">
                <a16:creationId xmlns:a16="http://schemas.microsoft.com/office/drawing/2014/main" id="{0F6A4393-DF13-E044-A5E5-CA1536E92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5500" y="3597275"/>
            <a:ext cx="3175" cy="6350"/>
          </a:xfrm>
          <a:custGeom>
            <a:avLst/>
            <a:gdLst>
              <a:gd name="T0" fmla="*/ 0 w 7"/>
              <a:gd name="T1" fmla="*/ 5556 h 16"/>
              <a:gd name="T2" fmla="*/ 907 w 7"/>
              <a:gd name="T3" fmla="*/ 4763 h 16"/>
              <a:gd name="T4" fmla="*/ 1814 w 7"/>
              <a:gd name="T5" fmla="*/ 0 h 16"/>
              <a:gd name="T6" fmla="*/ 2721 w 7"/>
              <a:gd name="T7" fmla="*/ 0 h 16"/>
              <a:gd name="T8" fmla="*/ 1814 w 7"/>
              <a:gd name="T9" fmla="*/ 4763 h 16"/>
              <a:gd name="T10" fmla="*/ 907 w 7"/>
              <a:gd name="T11" fmla="*/ 5953 h 16"/>
              <a:gd name="T12" fmla="*/ 0 w 7"/>
              <a:gd name="T13" fmla="*/ 5953 h 16"/>
              <a:gd name="T14" fmla="*/ 0 w 7"/>
              <a:gd name="T15" fmla="*/ 5556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6">
                <a:moveTo>
                  <a:pt x="0" y="14"/>
                </a:moveTo>
                <a:lnTo>
                  <a:pt x="2" y="12"/>
                </a:lnTo>
                <a:cubicBezTo>
                  <a:pt x="5" y="12"/>
                  <a:pt x="6" y="3"/>
                  <a:pt x="4" y="0"/>
                </a:cubicBezTo>
                <a:lnTo>
                  <a:pt x="6" y="0"/>
                </a:lnTo>
                <a:cubicBezTo>
                  <a:pt x="6" y="3"/>
                  <a:pt x="6" y="12"/>
                  <a:pt x="4" y="12"/>
                </a:cubicBezTo>
                <a:lnTo>
                  <a:pt x="2" y="15"/>
                </a:lnTo>
                <a:lnTo>
                  <a:pt x="0" y="15"/>
                </a:lnTo>
                <a:lnTo>
                  <a:pt x="0" y="14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2" name="Freeform 3928">
            <a:extLst>
              <a:ext uri="{FF2B5EF4-FFF2-40B4-BE49-F238E27FC236}">
                <a16:creationId xmlns:a16="http://schemas.microsoft.com/office/drawing/2014/main" id="{1FF98BB2-EA00-DD46-A230-5FB5EF10F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3913" y="3597275"/>
            <a:ext cx="1587" cy="4763"/>
          </a:xfrm>
          <a:custGeom>
            <a:avLst/>
            <a:gdLst>
              <a:gd name="T0" fmla="*/ 1323 w 6"/>
              <a:gd name="T1" fmla="*/ 0 h 13"/>
              <a:gd name="T2" fmla="*/ 794 w 6"/>
              <a:gd name="T3" fmla="*/ 4397 h 13"/>
              <a:gd name="T4" fmla="*/ 0 w 6"/>
              <a:gd name="T5" fmla="*/ 4397 h 13"/>
              <a:gd name="T6" fmla="*/ 0 w 6"/>
              <a:gd name="T7" fmla="*/ 3664 h 13"/>
              <a:gd name="T8" fmla="*/ 1058 w 6"/>
              <a:gd name="T9" fmla="*/ 0 h 13"/>
              <a:gd name="T10" fmla="*/ 1323 w 6"/>
              <a:gd name="T11" fmla="*/ 0 h 13"/>
              <a:gd name="T12" fmla="*/ 1323 w 6"/>
              <a:gd name="T13" fmla="*/ 0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3">
                <a:moveTo>
                  <a:pt x="5" y="0"/>
                </a:moveTo>
                <a:cubicBezTo>
                  <a:pt x="4" y="6"/>
                  <a:pt x="3" y="12"/>
                  <a:pt x="3" y="12"/>
                </a:cubicBezTo>
                <a:lnTo>
                  <a:pt x="0" y="12"/>
                </a:lnTo>
                <a:lnTo>
                  <a:pt x="0" y="10"/>
                </a:lnTo>
                <a:lnTo>
                  <a:pt x="4" y="0"/>
                </a:lnTo>
                <a:lnTo>
                  <a:pt x="5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3" name="Freeform 3929">
            <a:extLst>
              <a:ext uri="{FF2B5EF4-FFF2-40B4-BE49-F238E27FC236}">
                <a16:creationId xmlns:a16="http://schemas.microsoft.com/office/drawing/2014/main" id="{A7203850-3FA8-0049-985B-20694F80B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586163"/>
            <a:ext cx="4762" cy="4762"/>
          </a:xfrm>
          <a:custGeom>
            <a:avLst/>
            <a:gdLst>
              <a:gd name="T0" fmla="*/ 4365 w 12"/>
              <a:gd name="T1" fmla="*/ 794 h 12"/>
              <a:gd name="T2" fmla="*/ 1191 w 12"/>
              <a:gd name="T3" fmla="*/ 4365 h 12"/>
              <a:gd name="T4" fmla="*/ 794 w 12"/>
              <a:gd name="T5" fmla="*/ 4365 h 12"/>
              <a:gd name="T6" fmla="*/ 0 w 12"/>
              <a:gd name="T7" fmla="*/ 3572 h 12"/>
              <a:gd name="T8" fmla="*/ 3572 w 12"/>
              <a:gd name="T9" fmla="*/ 0 h 12"/>
              <a:gd name="T10" fmla="*/ 4365 w 12"/>
              <a:gd name="T11" fmla="*/ 0 h 12"/>
              <a:gd name="T12" fmla="*/ 4365 w 12"/>
              <a:gd name="T13" fmla="*/ 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2">
                <a:moveTo>
                  <a:pt x="11" y="2"/>
                </a:moveTo>
                <a:cubicBezTo>
                  <a:pt x="8" y="5"/>
                  <a:pt x="4" y="10"/>
                  <a:pt x="3" y="11"/>
                </a:cubicBezTo>
                <a:lnTo>
                  <a:pt x="2" y="11"/>
                </a:lnTo>
                <a:lnTo>
                  <a:pt x="0" y="9"/>
                </a:lnTo>
                <a:cubicBezTo>
                  <a:pt x="0" y="9"/>
                  <a:pt x="6" y="2"/>
                  <a:pt x="9" y="0"/>
                </a:cubicBezTo>
                <a:lnTo>
                  <a:pt x="11" y="0"/>
                </a:lnTo>
                <a:lnTo>
                  <a:pt x="11" y="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4" name="Freeform 3930">
            <a:extLst>
              <a:ext uri="{FF2B5EF4-FFF2-40B4-BE49-F238E27FC236}">
                <a16:creationId xmlns:a16="http://schemas.microsoft.com/office/drawing/2014/main" id="{58ED6BE0-4338-4A42-8B35-E5FA9DBE5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590925"/>
            <a:ext cx="3175" cy="3175"/>
          </a:xfrm>
          <a:custGeom>
            <a:avLst/>
            <a:gdLst>
              <a:gd name="T0" fmla="*/ 2822 w 9"/>
              <a:gd name="T1" fmla="*/ 1058 h 9"/>
              <a:gd name="T2" fmla="*/ 353 w 9"/>
              <a:gd name="T3" fmla="*/ 2822 h 9"/>
              <a:gd name="T4" fmla="*/ 0 w 9"/>
              <a:gd name="T5" fmla="*/ 2822 h 9"/>
              <a:gd name="T6" fmla="*/ 2469 w 9"/>
              <a:gd name="T7" fmla="*/ 0 h 9"/>
              <a:gd name="T8" fmla="*/ 2822 w 9"/>
              <a:gd name="T9" fmla="*/ 706 h 9"/>
              <a:gd name="T10" fmla="*/ 2822 w 9"/>
              <a:gd name="T11" fmla="*/ 1058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9">
                <a:moveTo>
                  <a:pt x="8" y="3"/>
                </a:moveTo>
                <a:cubicBezTo>
                  <a:pt x="6" y="5"/>
                  <a:pt x="2" y="7"/>
                  <a:pt x="1" y="8"/>
                </a:cubicBezTo>
                <a:lnTo>
                  <a:pt x="0" y="8"/>
                </a:lnTo>
                <a:cubicBezTo>
                  <a:pt x="1" y="7"/>
                  <a:pt x="5" y="2"/>
                  <a:pt x="7" y="0"/>
                </a:cubicBezTo>
                <a:lnTo>
                  <a:pt x="8" y="2"/>
                </a:lnTo>
                <a:lnTo>
                  <a:pt x="8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5" name="Freeform 3931">
            <a:extLst>
              <a:ext uri="{FF2B5EF4-FFF2-40B4-BE49-F238E27FC236}">
                <a16:creationId xmlns:a16="http://schemas.microsoft.com/office/drawing/2014/main" id="{69F3D489-C416-D244-B25D-9030400BF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594100"/>
            <a:ext cx="4762" cy="1588"/>
          </a:xfrm>
          <a:custGeom>
            <a:avLst/>
            <a:gdLst>
              <a:gd name="T0" fmla="*/ 4365 w 12"/>
              <a:gd name="T1" fmla="*/ 794 h 6"/>
              <a:gd name="T2" fmla="*/ 4365 w 12"/>
              <a:gd name="T3" fmla="*/ 794 h 6"/>
              <a:gd name="T4" fmla="*/ 794 w 12"/>
              <a:gd name="T5" fmla="*/ 1323 h 6"/>
              <a:gd name="T6" fmla="*/ 794 w 12"/>
              <a:gd name="T7" fmla="*/ 1323 h 6"/>
              <a:gd name="T8" fmla="*/ 0 w 12"/>
              <a:gd name="T9" fmla="*/ 794 h 6"/>
              <a:gd name="T10" fmla="*/ 0 w 12"/>
              <a:gd name="T11" fmla="*/ 529 h 6"/>
              <a:gd name="T12" fmla="*/ 4365 w 12"/>
              <a:gd name="T13" fmla="*/ 529 h 6"/>
              <a:gd name="T14" fmla="*/ 4365 w 12"/>
              <a:gd name="T15" fmla="*/ 794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6">
                <a:moveTo>
                  <a:pt x="11" y="3"/>
                </a:moveTo>
                <a:lnTo>
                  <a:pt x="11" y="3"/>
                </a:lnTo>
                <a:cubicBezTo>
                  <a:pt x="6" y="0"/>
                  <a:pt x="2" y="5"/>
                  <a:pt x="2" y="5"/>
                </a:cubicBezTo>
                <a:lnTo>
                  <a:pt x="0" y="3"/>
                </a:lnTo>
                <a:lnTo>
                  <a:pt x="0" y="2"/>
                </a:lnTo>
                <a:cubicBezTo>
                  <a:pt x="1" y="2"/>
                  <a:pt x="6" y="0"/>
                  <a:pt x="11" y="2"/>
                </a:cubicBezTo>
                <a:lnTo>
                  <a:pt x="11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6" name="Freeform 3932">
            <a:extLst>
              <a:ext uri="{FF2B5EF4-FFF2-40B4-BE49-F238E27FC236}">
                <a16:creationId xmlns:a16="http://schemas.microsoft.com/office/drawing/2014/main" id="{B2E3515F-B460-8E4B-AC46-0E82171AE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3597275"/>
            <a:ext cx="4763" cy="3175"/>
          </a:xfrm>
          <a:custGeom>
            <a:avLst/>
            <a:gdLst>
              <a:gd name="T0" fmla="*/ 4366 w 12"/>
              <a:gd name="T1" fmla="*/ 0 h 10"/>
              <a:gd name="T2" fmla="*/ 0 w 12"/>
              <a:gd name="T3" fmla="*/ 2858 h 10"/>
              <a:gd name="T4" fmla="*/ 0 w 12"/>
              <a:gd name="T5" fmla="*/ 1588 h 10"/>
              <a:gd name="T6" fmla="*/ 3969 w 12"/>
              <a:gd name="T7" fmla="*/ 0 h 10"/>
              <a:gd name="T8" fmla="*/ 4366 w 12"/>
              <a:gd name="T9" fmla="*/ 0 h 10"/>
              <a:gd name="T10" fmla="*/ 4366 w 12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0">
                <a:moveTo>
                  <a:pt x="11" y="0"/>
                </a:moveTo>
                <a:cubicBezTo>
                  <a:pt x="9" y="3"/>
                  <a:pt x="2" y="8"/>
                  <a:pt x="0" y="9"/>
                </a:cubicBezTo>
                <a:lnTo>
                  <a:pt x="0" y="5"/>
                </a:lnTo>
                <a:cubicBezTo>
                  <a:pt x="3" y="3"/>
                  <a:pt x="10" y="2"/>
                  <a:pt x="10" y="0"/>
                </a:cubicBezTo>
                <a:lnTo>
                  <a:pt x="11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7" name="Freeform 3933">
            <a:extLst>
              <a:ext uri="{FF2B5EF4-FFF2-40B4-BE49-F238E27FC236}">
                <a16:creationId xmlns:a16="http://schemas.microsoft.com/office/drawing/2014/main" id="{BD6FDEB7-2025-8641-9F4C-54220CE7A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0" y="3578225"/>
            <a:ext cx="1588" cy="3175"/>
          </a:xfrm>
          <a:custGeom>
            <a:avLst/>
            <a:gdLst>
              <a:gd name="T0" fmla="*/ 318 w 5"/>
              <a:gd name="T1" fmla="*/ 2721 h 7"/>
              <a:gd name="T2" fmla="*/ 318 w 5"/>
              <a:gd name="T3" fmla="*/ 2721 h 7"/>
              <a:gd name="T4" fmla="*/ 0 w 5"/>
              <a:gd name="T5" fmla="*/ 2721 h 7"/>
              <a:gd name="T6" fmla="*/ 0 w 5"/>
              <a:gd name="T7" fmla="*/ 1361 h 7"/>
              <a:gd name="T8" fmla="*/ 635 w 5"/>
              <a:gd name="T9" fmla="*/ 0 h 7"/>
              <a:gd name="T10" fmla="*/ 953 w 5"/>
              <a:gd name="T11" fmla="*/ 1361 h 7"/>
              <a:gd name="T12" fmla="*/ 953 w 5"/>
              <a:gd name="T13" fmla="*/ 2721 h 7"/>
              <a:gd name="T14" fmla="*/ 318 w 5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7">
                <a:moveTo>
                  <a:pt x="1" y="6"/>
                </a:moveTo>
                <a:lnTo>
                  <a:pt x="1" y="6"/>
                </a:lnTo>
                <a:cubicBezTo>
                  <a:pt x="0" y="6"/>
                  <a:pt x="0" y="6"/>
                  <a:pt x="0" y="6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  <a:cubicBezTo>
                  <a:pt x="3" y="0"/>
                  <a:pt x="4" y="3"/>
                  <a:pt x="3" y="3"/>
                </a:cubicBezTo>
                <a:lnTo>
                  <a:pt x="3" y="6"/>
                </a:lnTo>
                <a:lnTo>
                  <a:pt x="1" y="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8" name="Freeform 3934">
            <a:extLst>
              <a:ext uri="{FF2B5EF4-FFF2-40B4-BE49-F238E27FC236}">
                <a16:creationId xmlns:a16="http://schemas.microsoft.com/office/drawing/2014/main" id="{6338E0CE-50C7-AC4A-A901-8FF4C7B80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76638"/>
            <a:ext cx="1588" cy="3175"/>
          </a:xfrm>
          <a:custGeom>
            <a:avLst/>
            <a:gdLst>
              <a:gd name="T0" fmla="*/ 529 w 6"/>
              <a:gd name="T1" fmla="*/ 2721 h 7"/>
              <a:gd name="T2" fmla="*/ 265 w 6"/>
              <a:gd name="T3" fmla="*/ 2721 h 7"/>
              <a:gd name="T4" fmla="*/ 265 w 6"/>
              <a:gd name="T5" fmla="*/ 1361 h 7"/>
              <a:gd name="T6" fmla="*/ 794 w 6"/>
              <a:gd name="T7" fmla="*/ 0 h 7"/>
              <a:gd name="T8" fmla="*/ 1059 w 6"/>
              <a:gd name="T9" fmla="*/ 0 h 7"/>
              <a:gd name="T10" fmla="*/ 1323 w 6"/>
              <a:gd name="T11" fmla="*/ 0 h 7"/>
              <a:gd name="T12" fmla="*/ 794 w 6"/>
              <a:gd name="T13" fmla="*/ 2721 h 7"/>
              <a:gd name="T14" fmla="*/ 529 w 6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7">
                <a:moveTo>
                  <a:pt x="2" y="6"/>
                </a:moveTo>
                <a:lnTo>
                  <a:pt x="1" y="6"/>
                </a:lnTo>
                <a:cubicBezTo>
                  <a:pt x="1" y="6"/>
                  <a:pt x="0" y="3"/>
                  <a:pt x="1" y="3"/>
                </a:cubicBezTo>
                <a:cubicBezTo>
                  <a:pt x="1" y="3"/>
                  <a:pt x="2" y="0"/>
                  <a:pt x="3" y="0"/>
                </a:cubicBezTo>
                <a:cubicBezTo>
                  <a:pt x="3" y="0"/>
                  <a:pt x="3" y="0"/>
                  <a:pt x="4" y="0"/>
                </a:cubicBezTo>
                <a:lnTo>
                  <a:pt x="5" y="0"/>
                </a:lnTo>
                <a:cubicBezTo>
                  <a:pt x="4" y="3"/>
                  <a:pt x="3" y="6"/>
                  <a:pt x="3" y="6"/>
                </a:cubicBezTo>
                <a:lnTo>
                  <a:pt x="2" y="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9" name="Freeform 3935">
            <a:extLst>
              <a:ext uri="{FF2B5EF4-FFF2-40B4-BE49-F238E27FC236}">
                <a16:creationId xmlns:a16="http://schemas.microsoft.com/office/drawing/2014/main" id="{D6307CA8-86D3-2A49-86D9-01779ECDC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586163"/>
            <a:ext cx="6350" cy="6350"/>
          </a:xfrm>
          <a:custGeom>
            <a:avLst/>
            <a:gdLst>
              <a:gd name="T0" fmla="*/ 794 w 16"/>
              <a:gd name="T1" fmla="*/ 6016 h 19"/>
              <a:gd name="T2" fmla="*/ 5556 w 16"/>
              <a:gd name="T3" fmla="*/ 0 h 19"/>
              <a:gd name="T4" fmla="*/ 5953 w 16"/>
              <a:gd name="T5" fmla="*/ 0 h 19"/>
              <a:gd name="T6" fmla="*/ 1191 w 16"/>
              <a:gd name="T7" fmla="*/ 6016 h 19"/>
              <a:gd name="T8" fmla="*/ 794 w 16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9">
                <a:moveTo>
                  <a:pt x="2" y="18"/>
                </a:moveTo>
                <a:cubicBezTo>
                  <a:pt x="0" y="9"/>
                  <a:pt x="2" y="2"/>
                  <a:pt x="14" y="0"/>
                </a:cubicBezTo>
                <a:lnTo>
                  <a:pt x="15" y="0"/>
                </a:lnTo>
                <a:cubicBezTo>
                  <a:pt x="3" y="6"/>
                  <a:pt x="1" y="12"/>
                  <a:pt x="3" y="18"/>
                </a:cubicBezTo>
                <a:lnTo>
                  <a:pt x="2" y="18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30" name="Freeform 3936">
            <a:extLst>
              <a:ext uri="{FF2B5EF4-FFF2-40B4-BE49-F238E27FC236}">
                <a16:creationId xmlns:a16="http://schemas.microsoft.com/office/drawing/2014/main" id="{BF585A89-165F-6548-AF8F-C93B972CC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9788" y="3579813"/>
            <a:ext cx="1587" cy="3175"/>
          </a:xfrm>
          <a:custGeom>
            <a:avLst/>
            <a:gdLst>
              <a:gd name="T0" fmla="*/ 0 w 6"/>
              <a:gd name="T1" fmla="*/ 2858 h 10"/>
              <a:gd name="T2" fmla="*/ 1058 w 6"/>
              <a:gd name="T3" fmla="*/ 0 h 10"/>
              <a:gd name="T4" fmla="*/ 1323 w 6"/>
              <a:gd name="T5" fmla="*/ 0 h 10"/>
              <a:gd name="T6" fmla="*/ 529 w 6"/>
              <a:gd name="T7" fmla="*/ 2858 h 10"/>
              <a:gd name="T8" fmla="*/ 0 w 6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0" y="9"/>
                </a:moveTo>
                <a:cubicBezTo>
                  <a:pt x="0" y="9"/>
                  <a:pt x="0" y="0"/>
                  <a:pt x="4" y="0"/>
                </a:cubicBezTo>
                <a:lnTo>
                  <a:pt x="5" y="0"/>
                </a:lnTo>
                <a:cubicBezTo>
                  <a:pt x="3" y="3"/>
                  <a:pt x="2" y="9"/>
                  <a:pt x="2" y="9"/>
                </a:cubicBezTo>
                <a:lnTo>
                  <a:pt x="0" y="9"/>
                </a:ln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31" name="Freeform 3937">
            <a:extLst>
              <a:ext uri="{FF2B5EF4-FFF2-40B4-BE49-F238E27FC236}">
                <a16:creationId xmlns:a16="http://schemas.microsoft.com/office/drawing/2014/main" id="{CFB5B088-6B08-884D-B1E4-E087A291E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4388" y="3576638"/>
            <a:ext cx="1587" cy="3175"/>
          </a:xfrm>
          <a:custGeom>
            <a:avLst/>
            <a:gdLst>
              <a:gd name="T0" fmla="*/ 794 w 6"/>
              <a:gd name="T1" fmla="*/ 2858 h 10"/>
              <a:gd name="T2" fmla="*/ 529 w 6"/>
              <a:gd name="T3" fmla="*/ 2858 h 10"/>
              <a:gd name="T4" fmla="*/ 0 w 6"/>
              <a:gd name="T5" fmla="*/ 0 h 10"/>
              <a:gd name="T6" fmla="*/ 265 w 6"/>
              <a:gd name="T7" fmla="*/ 0 h 10"/>
              <a:gd name="T8" fmla="*/ 794 w 6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3" y="9"/>
                </a:moveTo>
                <a:lnTo>
                  <a:pt x="2" y="9"/>
                </a:lnTo>
                <a:cubicBezTo>
                  <a:pt x="2" y="9"/>
                  <a:pt x="3" y="3"/>
                  <a:pt x="0" y="0"/>
                </a:cubicBezTo>
                <a:lnTo>
                  <a:pt x="1" y="0"/>
                </a:lnTo>
                <a:cubicBezTo>
                  <a:pt x="5" y="3"/>
                  <a:pt x="3" y="9"/>
                  <a:pt x="3" y="9"/>
                </a:cubicBez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32" name="Freeform 3938">
            <a:extLst>
              <a:ext uri="{FF2B5EF4-FFF2-40B4-BE49-F238E27FC236}">
                <a16:creationId xmlns:a16="http://schemas.microsoft.com/office/drawing/2014/main" id="{5161D9BF-5655-9144-95F1-F11195D78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3275" y="3611563"/>
            <a:ext cx="4763" cy="3175"/>
          </a:xfrm>
          <a:custGeom>
            <a:avLst/>
            <a:gdLst>
              <a:gd name="T0" fmla="*/ 1191 w 12"/>
              <a:gd name="T1" fmla="*/ 0 h 7"/>
              <a:gd name="T2" fmla="*/ 1985 w 12"/>
              <a:gd name="T3" fmla="*/ 0 h 7"/>
              <a:gd name="T4" fmla="*/ 4366 w 12"/>
              <a:gd name="T5" fmla="*/ 0 h 7"/>
              <a:gd name="T6" fmla="*/ 0 w 12"/>
              <a:gd name="T7" fmla="*/ 2721 h 7"/>
              <a:gd name="T8" fmla="*/ 794 w 12"/>
              <a:gd name="T9" fmla="*/ 0 h 7"/>
              <a:gd name="T10" fmla="*/ 1191 w 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7">
                <a:moveTo>
                  <a:pt x="3" y="0"/>
                </a:moveTo>
                <a:cubicBezTo>
                  <a:pt x="3" y="1"/>
                  <a:pt x="4" y="3"/>
                  <a:pt x="5" y="0"/>
                </a:cubicBezTo>
                <a:lnTo>
                  <a:pt x="11" y="0"/>
                </a:lnTo>
                <a:cubicBezTo>
                  <a:pt x="10" y="6"/>
                  <a:pt x="3" y="6"/>
                  <a:pt x="0" y="6"/>
                </a:cubicBezTo>
                <a:lnTo>
                  <a:pt x="2" y="0"/>
                </a:lnTo>
                <a:lnTo>
                  <a:pt x="3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33" name="Freeform 3939">
            <a:extLst>
              <a:ext uri="{FF2B5EF4-FFF2-40B4-BE49-F238E27FC236}">
                <a16:creationId xmlns:a16="http://schemas.microsoft.com/office/drawing/2014/main" id="{15A70C50-1137-C74A-8EAD-48F5828F8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3913" y="3594100"/>
            <a:ext cx="6350" cy="9525"/>
          </a:xfrm>
          <a:custGeom>
            <a:avLst/>
            <a:gdLst>
              <a:gd name="T0" fmla="*/ 0 w 17"/>
              <a:gd name="T1" fmla="*/ 6477 h 25"/>
              <a:gd name="T2" fmla="*/ 1121 w 17"/>
              <a:gd name="T3" fmla="*/ 3429 h 25"/>
              <a:gd name="T4" fmla="*/ 2615 w 17"/>
              <a:gd name="T5" fmla="*/ 3429 h 25"/>
              <a:gd name="T6" fmla="*/ 5603 w 17"/>
              <a:gd name="T7" fmla="*/ 0 h 25"/>
              <a:gd name="T8" fmla="*/ 5976 w 17"/>
              <a:gd name="T9" fmla="*/ 3429 h 25"/>
              <a:gd name="T10" fmla="*/ 4482 w 17"/>
              <a:gd name="T11" fmla="*/ 6858 h 25"/>
              <a:gd name="T12" fmla="*/ 3362 w 17"/>
              <a:gd name="T13" fmla="*/ 9144 h 25"/>
              <a:gd name="T14" fmla="*/ 0 w 17"/>
              <a:gd name="T15" fmla="*/ 6858 h 25"/>
              <a:gd name="T16" fmla="*/ 0 w 17"/>
              <a:gd name="T17" fmla="*/ 6477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0" y="17"/>
                </a:moveTo>
                <a:lnTo>
                  <a:pt x="3" y="9"/>
                </a:lnTo>
                <a:cubicBezTo>
                  <a:pt x="3" y="9"/>
                  <a:pt x="5" y="6"/>
                  <a:pt x="7" y="9"/>
                </a:cubicBezTo>
                <a:lnTo>
                  <a:pt x="15" y="0"/>
                </a:lnTo>
                <a:cubicBezTo>
                  <a:pt x="16" y="3"/>
                  <a:pt x="16" y="6"/>
                  <a:pt x="16" y="9"/>
                </a:cubicBezTo>
                <a:cubicBezTo>
                  <a:pt x="15" y="12"/>
                  <a:pt x="15" y="12"/>
                  <a:pt x="12" y="18"/>
                </a:cubicBezTo>
                <a:cubicBezTo>
                  <a:pt x="12" y="21"/>
                  <a:pt x="12" y="18"/>
                  <a:pt x="9" y="24"/>
                </a:cubicBezTo>
                <a:lnTo>
                  <a:pt x="0" y="18"/>
                </a:lnTo>
                <a:lnTo>
                  <a:pt x="0" y="17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34" name="Freeform 3940">
            <a:extLst>
              <a:ext uri="{FF2B5EF4-FFF2-40B4-BE49-F238E27FC236}">
                <a16:creationId xmlns:a16="http://schemas.microsoft.com/office/drawing/2014/main" id="{CB97ADD3-DB96-5246-BED6-41DFA782C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597275"/>
            <a:ext cx="4763" cy="4763"/>
          </a:xfrm>
          <a:custGeom>
            <a:avLst/>
            <a:gdLst>
              <a:gd name="T0" fmla="*/ 0 w 15"/>
              <a:gd name="T1" fmla="*/ 4030 h 13"/>
              <a:gd name="T2" fmla="*/ 1270 w 15"/>
              <a:gd name="T3" fmla="*/ 1099 h 13"/>
              <a:gd name="T4" fmla="*/ 1588 w 15"/>
              <a:gd name="T5" fmla="*/ 1099 h 13"/>
              <a:gd name="T6" fmla="*/ 2223 w 15"/>
              <a:gd name="T7" fmla="*/ 1099 h 13"/>
              <a:gd name="T8" fmla="*/ 3175 w 15"/>
              <a:gd name="T9" fmla="*/ 0 h 13"/>
              <a:gd name="T10" fmla="*/ 4445 w 15"/>
              <a:gd name="T11" fmla="*/ 0 h 13"/>
              <a:gd name="T12" fmla="*/ 3810 w 15"/>
              <a:gd name="T13" fmla="*/ 2198 h 13"/>
              <a:gd name="T14" fmla="*/ 2858 w 15"/>
              <a:gd name="T15" fmla="*/ 4397 h 13"/>
              <a:gd name="T16" fmla="*/ 0 w 15"/>
              <a:gd name="T17" fmla="*/ 4397 h 13"/>
              <a:gd name="T18" fmla="*/ 0 w 15"/>
              <a:gd name="T19" fmla="*/ 403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3">
                <a:moveTo>
                  <a:pt x="0" y="11"/>
                </a:moveTo>
                <a:lnTo>
                  <a:pt x="4" y="3"/>
                </a:lnTo>
                <a:lnTo>
                  <a:pt x="5" y="3"/>
                </a:lnTo>
                <a:lnTo>
                  <a:pt x="7" y="3"/>
                </a:lnTo>
                <a:cubicBezTo>
                  <a:pt x="7" y="3"/>
                  <a:pt x="10" y="3"/>
                  <a:pt x="10" y="0"/>
                </a:cubicBezTo>
                <a:lnTo>
                  <a:pt x="14" y="0"/>
                </a:lnTo>
                <a:cubicBezTo>
                  <a:pt x="13" y="3"/>
                  <a:pt x="13" y="6"/>
                  <a:pt x="12" y="6"/>
                </a:cubicBezTo>
                <a:cubicBezTo>
                  <a:pt x="10" y="9"/>
                  <a:pt x="12" y="9"/>
                  <a:pt x="9" y="12"/>
                </a:cubicBezTo>
                <a:lnTo>
                  <a:pt x="0" y="12"/>
                </a:lnTo>
                <a:lnTo>
                  <a:pt x="0" y="11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35" name="Freeform 3941">
            <a:extLst>
              <a:ext uri="{FF2B5EF4-FFF2-40B4-BE49-F238E27FC236}">
                <a16:creationId xmlns:a16="http://schemas.microsoft.com/office/drawing/2014/main" id="{072DA6EF-E87F-3945-B540-CC2C90139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6300" y="3594100"/>
            <a:ext cx="11113" cy="11113"/>
          </a:xfrm>
          <a:custGeom>
            <a:avLst/>
            <a:gdLst>
              <a:gd name="T0" fmla="*/ 4816 w 30"/>
              <a:gd name="T1" fmla="*/ 0 h 29"/>
              <a:gd name="T2" fmla="*/ 4816 w 30"/>
              <a:gd name="T3" fmla="*/ 1533 h 29"/>
              <a:gd name="T4" fmla="*/ 10743 w 30"/>
              <a:gd name="T5" fmla="*/ 383 h 29"/>
              <a:gd name="T6" fmla="*/ 8890 w 30"/>
              <a:gd name="T7" fmla="*/ 6131 h 29"/>
              <a:gd name="T8" fmla="*/ 2963 w 30"/>
              <a:gd name="T9" fmla="*/ 9580 h 29"/>
              <a:gd name="T10" fmla="*/ 741 w 30"/>
              <a:gd name="T11" fmla="*/ 10730 h 29"/>
              <a:gd name="T12" fmla="*/ 0 w 30"/>
              <a:gd name="T13" fmla="*/ 4982 h 29"/>
              <a:gd name="T14" fmla="*/ 0 w 30"/>
              <a:gd name="T15" fmla="*/ 3832 h 29"/>
              <a:gd name="T16" fmla="*/ 1482 w 30"/>
              <a:gd name="T17" fmla="*/ 3832 h 29"/>
              <a:gd name="T18" fmla="*/ 4075 w 30"/>
              <a:gd name="T19" fmla="*/ 1533 h 29"/>
              <a:gd name="T20" fmla="*/ 4445 w 30"/>
              <a:gd name="T21" fmla="*/ 0 h 29"/>
              <a:gd name="T22" fmla="*/ 4816 w 30"/>
              <a:gd name="T23" fmla="*/ 0 h 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" h="29">
                <a:moveTo>
                  <a:pt x="13" y="0"/>
                </a:moveTo>
                <a:cubicBezTo>
                  <a:pt x="13" y="1"/>
                  <a:pt x="13" y="2"/>
                  <a:pt x="13" y="4"/>
                </a:cubicBezTo>
                <a:lnTo>
                  <a:pt x="29" y="1"/>
                </a:lnTo>
                <a:cubicBezTo>
                  <a:pt x="28" y="7"/>
                  <a:pt x="27" y="10"/>
                  <a:pt x="24" y="16"/>
                </a:cubicBezTo>
                <a:cubicBezTo>
                  <a:pt x="19" y="19"/>
                  <a:pt x="14" y="22"/>
                  <a:pt x="8" y="25"/>
                </a:cubicBezTo>
                <a:cubicBezTo>
                  <a:pt x="6" y="28"/>
                  <a:pt x="4" y="28"/>
                  <a:pt x="2" y="28"/>
                </a:cubicBezTo>
                <a:lnTo>
                  <a:pt x="0" y="13"/>
                </a:lnTo>
                <a:lnTo>
                  <a:pt x="0" y="10"/>
                </a:lnTo>
                <a:lnTo>
                  <a:pt x="4" y="10"/>
                </a:lnTo>
                <a:cubicBezTo>
                  <a:pt x="7" y="7"/>
                  <a:pt x="8" y="7"/>
                  <a:pt x="11" y="4"/>
                </a:cubicBezTo>
                <a:cubicBezTo>
                  <a:pt x="12" y="2"/>
                  <a:pt x="12" y="1"/>
                  <a:pt x="12" y="0"/>
                </a:cubicBezTo>
                <a:lnTo>
                  <a:pt x="13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36" name="Freeform 3942">
            <a:extLst>
              <a:ext uri="{FF2B5EF4-FFF2-40B4-BE49-F238E27FC236}">
                <a16:creationId xmlns:a16="http://schemas.microsoft.com/office/drawing/2014/main" id="{C7520A52-D71B-BA4B-B7CA-D50658914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3589338"/>
            <a:ext cx="7937" cy="6350"/>
          </a:xfrm>
          <a:custGeom>
            <a:avLst/>
            <a:gdLst>
              <a:gd name="T0" fmla="*/ 7592 w 23"/>
              <a:gd name="T1" fmla="*/ 1058 h 18"/>
              <a:gd name="T2" fmla="*/ 345 w 23"/>
              <a:gd name="T3" fmla="*/ 5997 h 18"/>
              <a:gd name="T4" fmla="*/ 345 w 23"/>
              <a:gd name="T5" fmla="*/ 5997 h 18"/>
              <a:gd name="T6" fmla="*/ 0 w 23"/>
              <a:gd name="T7" fmla="*/ 5292 h 18"/>
              <a:gd name="T8" fmla="*/ 7247 w 23"/>
              <a:gd name="T9" fmla="*/ 0 h 18"/>
              <a:gd name="T10" fmla="*/ 7592 w 23"/>
              <a:gd name="T11" fmla="*/ 706 h 18"/>
              <a:gd name="T12" fmla="*/ 7592 w 23"/>
              <a:gd name="T13" fmla="*/ 1058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8">
                <a:moveTo>
                  <a:pt x="22" y="3"/>
                </a:moveTo>
                <a:cubicBezTo>
                  <a:pt x="20" y="4"/>
                  <a:pt x="13" y="15"/>
                  <a:pt x="1" y="17"/>
                </a:cubicBezTo>
                <a:lnTo>
                  <a:pt x="0" y="15"/>
                </a:lnTo>
                <a:cubicBezTo>
                  <a:pt x="13" y="12"/>
                  <a:pt x="21" y="0"/>
                  <a:pt x="21" y="0"/>
                </a:cubicBezTo>
                <a:lnTo>
                  <a:pt x="22" y="2"/>
                </a:lnTo>
                <a:lnTo>
                  <a:pt x="22" y="3"/>
                </a:ln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37" name="Freeform 3943">
            <a:extLst>
              <a:ext uri="{FF2B5EF4-FFF2-40B4-BE49-F238E27FC236}">
                <a16:creationId xmlns:a16="http://schemas.microsoft.com/office/drawing/2014/main" id="{DFC05169-9127-274E-A208-47AE3FEF1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586163"/>
            <a:ext cx="9525" cy="4762"/>
          </a:xfrm>
          <a:custGeom>
            <a:avLst/>
            <a:gdLst>
              <a:gd name="T0" fmla="*/ 9159 w 26"/>
              <a:gd name="T1" fmla="*/ 0 h 13"/>
              <a:gd name="T2" fmla="*/ 1832 w 26"/>
              <a:gd name="T3" fmla="*/ 4396 h 13"/>
              <a:gd name="T4" fmla="*/ 0 w 26"/>
              <a:gd name="T5" fmla="*/ 4396 h 13"/>
              <a:gd name="T6" fmla="*/ 0 w 26"/>
              <a:gd name="T7" fmla="*/ 3663 h 13"/>
              <a:gd name="T8" fmla="*/ 8426 w 26"/>
              <a:gd name="T9" fmla="*/ 0 h 13"/>
              <a:gd name="T10" fmla="*/ 9159 w 26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3">
                <a:moveTo>
                  <a:pt x="25" y="0"/>
                </a:moveTo>
                <a:cubicBezTo>
                  <a:pt x="23" y="2"/>
                  <a:pt x="15" y="10"/>
                  <a:pt x="5" y="12"/>
                </a:cubicBezTo>
                <a:lnTo>
                  <a:pt x="0" y="12"/>
                </a:lnTo>
                <a:lnTo>
                  <a:pt x="0" y="10"/>
                </a:lnTo>
                <a:cubicBezTo>
                  <a:pt x="13" y="9"/>
                  <a:pt x="21" y="2"/>
                  <a:pt x="23" y="0"/>
                </a:cubicBezTo>
                <a:lnTo>
                  <a:pt x="25" y="0"/>
                </a:ln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38" name="Freeform 3944">
            <a:extLst>
              <a:ext uri="{FF2B5EF4-FFF2-40B4-BE49-F238E27FC236}">
                <a16:creationId xmlns:a16="http://schemas.microsoft.com/office/drawing/2014/main" id="{DB629C00-F857-9E41-9E91-868A0DF8C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00450"/>
            <a:ext cx="12700" cy="3175"/>
          </a:xfrm>
          <a:custGeom>
            <a:avLst/>
            <a:gdLst>
              <a:gd name="T0" fmla="*/ 9611 w 37"/>
              <a:gd name="T1" fmla="*/ 0 h 10"/>
              <a:gd name="T2" fmla="*/ 11670 w 37"/>
              <a:gd name="T3" fmla="*/ 953 h 10"/>
              <a:gd name="T4" fmla="*/ 12357 w 37"/>
              <a:gd name="T5" fmla="*/ 1905 h 10"/>
              <a:gd name="T6" fmla="*/ 12014 w 37"/>
              <a:gd name="T7" fmla="*/ 2858 h 10"/>
              <a:gd name="T8" fmla="*/ 10641 w 37"/>
              <a:gd name="T9" fmla="*/ 1905 h 10"/>
              <a:gd name="T10" fmla="*/ 9268 w 37"/>
              <a:gd name="T11" fmla="*/ 1905 h 10"/>
              <a:gd name="T12" fmla="*/ 8581 w 37"/>
              <a:gd name="T13" fmla="*/ 953 h 10"/>
              <a:gd name="T14" fmla="*/ 6178 w 37"/>
              <a:gd name="T15" fmla="*/ 953 h 10"/>
              <a:gd name="T16" fmla="*/ 2403 w 37"/>
              <a:gd name="T17" fmla="*/ 953 h 10"/>
              <a:gd name="T18" fmla="*/ 1373 w 37"/>
              <a:gd name="T19" fmla="*/ 1905 h 10"/>
              <a:gd name="T20" fmla="*/ 1030 w 37"/>
              <a:gd name="T21" fmla="*/ 1905 h 10"/>
              <a:gd name="T22" fmla="*/ 343 w 37"/>
              <a:gd name="T23" fmla="*/ 1905 h 10"/>
              <a:gd name="T24" fmla="*/ 0 w 37"/>
              <a:gd name="T25" fmla="*/ 1905 h 10"/>
              <a:gd name="T26" fmla="*/ 0 w 37"/>
              <a:gd name="T27" fmla="*/ 953 h 10"/>
              <a:gd name="T28" fmla="*/ 343 w 37"/>
              <a:gd name="T29" fmla="*/ 953 h 10"/>
              <a:gd name="T30" fmla="*/ 686 w 37"/>
              <a:gd name="T31" fmla="*/ 953 h 10"/>
              <a:gd name="T32" fmla="*/ 1716 w 37"/>
              <a:gd name="T33" fmla="*/ 0 h 10"/>
              <a:gd name="T34" fmla="*/ 9611 w 37"/>
              <a:gd name="T35" fmla="*/ 0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7" h="10">
                <a:moveTo>
                  <a:pt x="28" y="0"/>
                </a:moveTo>
                <a:cubicBezTo>
                  <a:pt x="30" y="0"/>
                  <a:pt x="31" y="3"/>
                  <a:pt x="34" y="3"/>
                </a:cubicBezTo>
                <a:cubicBezTo>
                  <a:pt x="34" y="3"/>
                  <a:pt x="35" y="3"/>
                  <a:pt x="36" y="6"/>
                </a:cubicBezTo>
                <a:lnTo>
                  <a:pt x="35" y="9"/>
                </a:lnTo>
                <a:cubicBezTo>
                  <a:pt x="35" y="9"/>
                  <a:pt x="33" y="9"/>
                  <a:pt x="31" y="6"/>
                </a:cubicBezTo>
                <a:lnTo>
                  <a:pt x="27" y="6"/>
                </a:lnTo>
                <a:lnTo>
                  <a:pt x="25" y="3"/>
                </a:lnTo>
                <a:lnTo>
                  <a:pt x="18" y="3"/>
                </a:lnTo>
                <a:lnTo>
                  <a:pt x="7" y="3"/>
                </a:lnTo>
                <a:cubicBezTo>
                  <a:pt x="7" y="3"/>
                  <a:pt x="5" y="6"/>
                  <a:pt x="4" y="6"/>
                </a:cubicBezTo>
                <a:lnTo>
                  <a:pt x="3" y="6"/>
                </a:lnTo>
                <a:lnTo>
                  <a:pt x="1" y="6"/>
                </a:lnTo>
                <a:lnTo>
                  <a:pt x="0" y="6"/>
                </a:lnTo>
                <a:lnTo>
                  <a:pt x="0" y="3"/>
                </a:lnTo>
                <a:lnTo>
                  <a:pt x="1" y="3"/>
                </a:lnTo>
                <a:lnTo>
                  <a:pt x="2" y="3"/>
                </a:lnTo>
                <a:cubicBezTo>
                  <a:pt x="2" y="3"/>
                  <a:pt x="3" y="0"/>
                  <a:pt x="5" y="0"/>
                </a:cubicBezTo>
                <a:lnTo>
                  <a:pt x="28" y="0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39" name="Freeform 3945">
            <a:extLst>
              <a:ext uri="{FF2B5EF4-FFF2-40B4-BE49-F238E27FC236}">
                <a16:creationId xmlns:a16="http://schemas.microsoft.com/office/drawing/2014/main" id="{32B2731E-3C2B-0E47-8757-8EC2240A7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4388" y="3595688"/>
            <a:ext cx="4762" cy="4762"/>
          </a:xfrm>
          <a:custGeom>
            <a:avLst/>
            <a:gdLst>
              <a:gd name="T0" fmla="*/ 4445 w 15"/>
              <a:gd name="T1" fmla="*/ 2198 h 13"/>
              <a:gd name="T2" fmla="*/ 2540 w 15"/>
              <a:gd name="T3" fmla="*/ 4396 h 13"/>
              <a:gd name="T4" fmla="*/ 0 w 15"/>
              <a:gd name="T5" fmla="*/ 2564 h 13"/>
              <a:gd name="T6" fmla="*/ 0 w 15"/>
              <a:gd name="T7" fmla="*/ 2198 h 13"/>
              <a:gd name="T8" fmla="*/ 317 w 15"/>
              <a:gd name="T9" fmla="*/ 2198 h 13"/>
              <a:gd name="T10" fmla="*/ 635 w 15"/>
              <a:gd name="T11" fmla="*/ 1099 h 13"/>
              <a:gd name="T12" fmla="*/ 952 w 15"/>
              <a:gd name="T13" fmla="*/ 1099 h 13"/>
              <a:gd name="T14" fmla="*/ 1905 w 15"/>
              <a:gd name="T15" fmla="*/ 0 h 13"/>
              <a:gd name="T16" fmla="*/ 2540 w 15"/>
              <a:gd name="T17" fmla="*/ 0 h 13"/>
              <a:gd name="T18" fmla="*/ 4445 w 15"/>
              <a:gd name="T19" fmla="*/ 733 h 13"/>
              <a:gd name="T20" fmla="*/ 4445 w 15"/>
              <a:gd name="T21" fmla="*/ 219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3">
                <a:moveTo>
                  <a:pt x="14" y="6"/>
                </a:moveTo>
                <a:cubicBezTo>
                  <a:pt x="12" y="9"/>
                  <a:pt x="11" y="9"/>
                  <a:pt x="8" y="12"/>
                </a:cubicBezTo>
                <a:cubicBezTo>
                  <a:pt x="5" y="12"/>
                  <a:pt x="1" y="10"/>
                  <a:pt x="0" y="7"/>
                </a:cubicBezTo>
                <a:lnTo>
                  <a:pt x="0" y="6"/>
                </a:lnTo>
                <a:lnTo>
                  <a:pt x="1" y="6"/>
                </a:lnTo>
                <a:lnTo>
                  <a:pt x="2" y="3"/>
                </a:lnTo>
                <a:lnTo>
                  <a:pt x="3" y="3"/>
                </a:lnTo>
                <a:cubicBezTo>
                  <a:pt x="5" y="3"/>
                  <a:pt x="5" y="3"/>
                  <a:pt x="6" y="0"/>
                </a:cubicBezTo>
                <a:lnTo>
                  <a:pt x="8" y="0"/>
                </a:lnTo>
                <a:lnTo>
                  <a:pt x="14" y="2"/>
                </a:lnTo>
                <a:lnTo>
                  <a:pt x="14" y="6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0" name="Freeform 3946">
            <a:extLst>
              <a:ext uri="{FF2B5EF4-FFF2-40B4-BE49-F238E27FC236}">
                <a16:creationId xmlns:a16="http://schemas.microsoft.com/office/drawing/2014/main" id="{9D74C32A-3569-F643-BDCB-6893CF81D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025" y="3590925"/>
            <a:ext cx="4763" cy="7938"/>
          </a:xfrm>
          <a:custGeom>
            <a:avLst/>
            <a:gdLst>
              <a:gd name="T0" fmla="*/ 2382 w 12"/>
              <a:gd name="T1" fmla="*/ 7560 h 21"/>
              <a:gd name="T2" fmla="*/ 794 w 12"/>
              <a:gd name="T3" fmla="*/ 4536 h 21"/>
              <a:gd name="T4" fmla="*/ 0 w 12"/>
              <a:gd name="T5" fmla="*/ 4158 h 21"/>
              <a:gd name="T6" fmla="*/ 0 w 12"/>
              <a:gd name="T7" fmla="*/ 4158 h 21"/>
              <a:gd name="T8" fmla="*/ 1191 w 12"/>
              <a:gd name="T9" fmla="*/ 3402 h 21"/>
              <a:gd name="T10" fmla="*/ 1191 w 12"/>
              <a:gd name="T11" fmla="*/ 1134 h 21"/>
              <a:gd name="T12" fmla="*/ 794 w 12"/>
              <a:gd name="T13" fmla="*/ 1134 h 21"/>
              <a:gd name="T14" fmla="*/ 3969 w 12"/>
              <a:gd name="T15" fmla="*/ 0 h 21"/>
              <a:gd name="T16" fmla="*/ 4366 w 12"/>
              <a:gd name="T17" fmla="*/ 1134 h 21"/>
              <a:gd name="T18" fmla="*/ 3969 w 12"/>
              <a:gd name="T19" fmla="*/ 5670 h 21"/>
              <a:gd name="T20" fmla="*/ 2382 w 12"/>
              <a:gd name="T21" fmla="*/ 7560 h 21"/>
              <a:gd name="T22" fmla="*/ 2382 w 12"/>
              <a:gd name="T23" fmla="*/ 7560 h 2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21">
                <a:moveTo>
                  <a:pt x="6" y="20"/>
                </a:moveTo>
                <a:lnTo>
                  <a:pt x="2" y="12"/>
                </a:lnTo>
                <a:cubicBezTo>
                  <a:pt x="1" y="12"/>
                  <a:pt x="0" y="12"/>
                  <a:pt x="0" y="11"/>
                </a:cubicBezTo>
                <a:cubicBezTo>
                  <a:pt x="1" y="11"/>
                  <a:pt x="2" y="10"/>
                  <a:pt x="3" y="9"/>
                </a:cubicBezTo>
                <a:lnTo>
                  <a:pt x="3" y="3"/>
                </a:lnTo>
                <a:lnTo>
                  <a:pt x="2" y="3"/>
                </a:lnTo>
                <a:lnTo>
                  <a:pt x="10" y="0"/>
                </a:lnTo>
                <a:lnTo>
                  <a:pt x="11" y="3"/>
                </a:lnTo>
                <a:cubicBezTo>
                  <a:pt x="11" y="9"/>
                  <a:pt x="11" y="12"/>
                  <a:pt x="10" y="15"/>
                </a:cubicBezTo>
                <a:cubicBezTo>
                  <a:pt x="8" y="17"/>
                  <a:pt x="7" y="18"/>
                  <a:pt x="6" y="20"/>
                </a:cubicBez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1" name="Freeform 3947">
            <a:extLst>
              <a:ext uri="{FF2B5EF4-FFF2-40B4-BE49-F238E27FC236}">
                <a16:creationId xmlns:a16="http://schemas.microsoft.com/office/drawing/2014/main" id="{2D86FDE3-E73C-4441-B5B4-6133260D3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8200" y="3587750"/>
            <a:ext cx="4763" cy="6350"/>
          </a:xfrm>
          <a:custGeom>
            <a:avLst/>
            <a:gdLst>
              <a:gd name="T0" fmla="*/ 4445 w 15"/>
              <a:gd name="T1" fmla="*/ 5013 h 19"/>
              <a:gd name="T2" fmla="*/ 2223 w 15"/>
              <a:gd name="T3" fmla="*/ 5682 h 19"/>
              <a:gd name="T4" fmla="*/ 2223 w 15"/>
              <a:gd name="T5" fmla="*/ 5682 h 19"/>
              <a:gd name="T6" fmla="*/ 2223 w 15"/>
              <a:gd name="T7" fmla="*/ 5013 h 19"/>
              <a:gd name="T8" fmla="*/ 953 w 15"/>
              <a:gd name="T9" fmla="*/ 4011 h 19"/>
              <a:gd name="T10" fmla="*/ 0 w 15"/>
              <a:gd name="T11" fmla="*/ 334 h 19"/>
              <a:gd name="T12" fmla="*/ 0 w 15"/>
              <a:gd name="T13" fmla="*/ 0 h 19"/>
              <a:gd name="T14" fmla="*/ 2223 w 15"/>
              <a:gd name="T15" fmla="*/ 1003 h 19"/>
              <a:gd name="T16" fmla="*/ 4445 w 15"/>
              <a:gd name="T17" fmla="*/ 4011 h 19"/>
              <a:gd name="T18" fmla="*/ 4445 w 15"/>
              <a:gd name="T19" fmla="*/ 4679 h 19"/>
              <a:gd name="T20" fmla="*/ 4445 w 15"/>
              <a:gd name="T21" fmla="*/ 5013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9">
                <a:moveTo>
                  <a:pt x="14" y="15"/>
                </a:moveTo>
                <a:lnTo>
                  <a:pt x="7" y="17"/>
                </a:lnTo>
                <a:cubicBezTo>
                  <a:pt x="7" y="18"/>
                  <a:pt x="7" y="17"/>
                  <a:pt x="7" y="15"/>
                </a:cubicBezTo>
                <a:cubicBezTo>
                  <a:pt x="6" y="15"/>
                  <a:pt x="5" y="15"/>
                  <a:pt x="3" y="12"/>
                </a:cubicBezTo>
                <a:lnTo>
                  <a:pt x="0" y="1"/>
                </a:lnTo>
                <a:lnTo>
                  <a:pt x="0" y="0"/>
                </a:lnTo>
                <a:cubicBezTo>
                  <a:pt x="3" y="0"/>
                  <a:pt x="5" y="0"/>
                  <a:pt x="7" y="3"/>
                </a:cubicBezTo>
                <a:cubicBezTo>
                  <a:pt x="10" y="6"/>
                  <a:pt x="12" y="6"/>
                  <a:pt x="14" y="12"/>
                </a:cubicBezTo>
                <a:lnTo>
                  <a:pt x="14" y="14"/>
                </a:lnTo>
                <a:lnTo>
                  <a:pt x="14" y="15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2" name="Freeform 3948">
            <a:extLst>
              <a:ext uri="{FF2B5EF4-FFF2-40B4-BE49-F238E27FC236}">
                <a16:creationId xmlns:a16="http://schemas.microsoft.com/office/drawing/2014/main" id="{EFF5DFEA-9BE4-E14A-99E9-8373E5C4B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0263" y="3592513"/>
            <a:ext cx="6350" cy="9525"/>
          </a:xfrm>
          <a:custGeom>
            <a:avLst/>
            <a:gdLst>
              <a:gd name="T0" fmla="*/ 5976 w 17"/>
              <a:gd name="T1" fmla="*/ 8001 h 25"/>
              <a:gd name="T2" fmla="*/ 4109 w 17"/>
              <a:gd name="T3" fmla="*/ 9144 h 25"/>
              <a:gd name="T4" fmla="*/ 1494 w 17"/>
              <a:gd name="T5" fmla="*/ 8001 h 25"/>
              <a:gd name="T6" fmla="*/ 747 w 17"/>
              <a:gd name="T7" fmla="*/ 5715 h 25"/>
              <a:gd name="T8" fmla="*/ 374 w 17"/>
              <a:gd name="T9" fmla="*/ 2286 h 25"/>
              <a:gd name="T10" fmla="*/ 0 w 17"/>
              <a:gd name="T11" fmla="*/ 2286 h 25"/>
              <a:gd name="T12" fmla="*/ 3735 w 17"/>
              <a:gd name="T13" fmla="*/ 0 h 25"/>
              <a:gd name="T14" fmla="*/ 5229 w 17"/>
              <a:gd name="T15" fmla="*/ 1143 h 25"/>
              <a:gd name="T16" fmla="*/ 5976 w 17"/>
              <a:gd name="T17" fmla="*/ 6096 h 25"/>
              <a:gd name="T18" fmla="*/ 5976 w 17"/>
              <a:gd name="T19" fmla="*/ 8001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5">
                <a:moveTo>
                  <a:pt x="16" y="21"/>
                </a:moveTo>
                <a:cubicBezTo>
                  <a:pt x="15" y="24"/>
                  <a:pt x="14" y="24"/>
                  <a:pt x="11" y="24"/>
                </a:cubicBezTo>
                <a:lnTo>
                  <a:pt x="4" y="21"/>
                </a:lnTo>
                <a:cubicBezTo>
                  <a:pt x="2" y="18"/>
                  <a:pt x="1" y="18"/>
                  <a:pt x="2" y="15"/>
                </a:cubicBezTo>
                <a:cubicBezTo>
                  <a:pt x="3" y="12"/>
                  <a:pt x="2" y="9"/>
                  <a:pt x="1" y="6"/>
                </a:cubicBezTo>
                <a:lnTo>
                  <a:pt x="0" y="6"/>
                </a:lnTo>
                <a:lnTo>
                  <a:pt x="10" y="0"/>
                </a:lnTo>
                <a:cubicBezTo>
                  <a:pt x="11" y="0"/>
                  <a:pt x="12" y="3"/>
                  <a:pt x="14" y="3"/>
                </a:cubicBezTo>
                <a:cubicBezTo>
                  <a:pt x="14" y="7"/>
                  <a:pt x="15" y="10"/>
                  <a:pt x="16" y="16"/>
                </a:cubicBezTo>
                <a:lnTo>
                  <a:pt x="16" y="21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3" name="Freeform 3949">
            <a:extLst>
              <a:ext uri="{FF2B5EF4-FFF2-40B4-BE49-F238E27FC236}">
                <a16:creationId xmlns:a16="http://schemas.microsoft.com/office/drawing/2014/main" id="{F643B564-CF0B-6D49-945B-FE96CFED4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3605213"/>
            <a:ext cx="6350" cy="3175"/>
          </a:xfrm>
          <a:custGeom>
            <a:avLst/>
            <a:gdLst>
              <a:gd name="T0" fmla="*/ 3676 w 19"/>
              <a:gd name="T1" fmla="*/ 0 h 10"/>
              <a:gd name="T2" fmla="*/ 5347 w 19"/>
              <a:gd name="T3" fmla="*/ 953 h 10"/>
              <a:gd name="T4" fmla="*/ 6016 w 19"/>
              <a:gd name="T5" fmla="*/ 1905 h 10"/>
              <a:gd name="T6" fmla="*/ 5682 w 19"/>
              <a:gd name="T7" fmla="*/ 2858 h 10"/>
              <a:gd name="T8" fmla="*/ 4679 w 19"/>
              <a:gd name="T9" fmla="*/ 1905 h 10"/>
              <a:gd name="T10" fmla="*/ 3342 w 19"/>
              <a:gd name="T11" fmla="*/ 1905 h 10"/>
              <a:gd name="T12" fmla="*/ 2674 w 19"/>
              <a:gd name="T13" fmla="*/ 1905 h 10"/>
              <a:gd name="T14" fmla="*/ 0 w 19"/>
              <a:gd name="T15" fmla="*/ 953 h 10"/>
              <a:gd name="T16" fmla="*/ 0 w 19"/>
              <a:gd name="T17" fmla="*/ 0 h 10"/>
              <a:gd name="T18" fmla="*/ 3676 w 19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10">
                <a:moveTo>
                  <a:pt x="11" y="0"/>
                </a:moveTo>
                <a:cubicBezTo>
                  <a:pt x="13" y="3"/>
                  <a:pt x="14" y="3"/>
                  <a:pt x="16" y="3"/>
                </a:cubicBezTo>
                <a:cubicBezTo>
                  <a:pt x="17" y="6"/>
                  <a:pt x="17" y="6"/>
                  <a:pt x="18" y="6"/>
                </a:cubicBezTo>
                <a:lnTo>
                  <a:pt x="17" y="9"/>
                </a:lnTo>
                <a:cubicBezTo>
                  <a:pt x="16" y="6"/>
                  <a:pt x="14" y="6"/>
                  <a:pt x="14" y="6"/>
                </a:cubicBezTo>
                <a:lnTo>
                  <a:pt x="10" y="6"/>
                </a:lnTo>
                <a:lnTo>
                  <a:pt x="8" y="6"/>
                </a:lnTo>
                <a:cubicBezTo>
                  <a:pt x="6" y="6"/>
                  <a:pt x="4" y="3"/>
                  <a:pt x="0" y="3"/>
                </a:cubicBezTo>
                <a:lnTo>
                  <a:pt x="0" y="0"/>
                </a:lnTo>
                <a:lnTo>
                  <a:pt x="11" y="0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4" name="Freeform 3950">
            <a:extLst>
              <a:ext uri="{FF2B5EF4-FFF2-40B4-BE49-F238E27FC236}">
                <a16:creationId xmlns:a16="http://schemas.microsoft.com/office/drawing/2014/main" id="{151BFF87-A45B-B549-B2EA-5E8DE4F68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2338" y="3597275"/>
            <a:ext cx="6350" cy="3175"/>
          </a:xfrm>
          <a:custGeom>
            <a:avLst/>
            <a:gdLst>
              <a:gd name="T0" fmla="*/ 6016 w 19"/>
              <a:gd name="T1" fmla="*/ 1588 h 10"/>
              <a:gd name="T2" fmla="*/ 6016 w 19"/>
              <a:gd name="T3" fmla="*/ 2858 h 10"/>
              <a:gd name="T4" fmla="*/ 4679 w 19"/>
              <a:gd name="T5" fmla="*/ 1905 h 10"/>
              <a:gd name="T6" fmla="*/ 3342 w 19"/>
              <a:gd name="T7" fmla="*/ 1905 h 10"/>
              <a:gd name="T8" fmla="*/ 3008 w 19"/>
              <a:gd name="T9" fmla="*/ 1905 h 10"/>
              <a:gd name="T10" fmla="*/ 0 w 19"/>
              <a:gd name="T11" fmla="*/ 1905 h 10"/>
              <a:gd name="T12" fmla="*/ 0 w 19"/>
              <a:gd name="T13" fmla="*/ 0 h 10"/>
              <a:gd name="T14" fmla="*/ 3008 w 19"/>
              <a:gd name="T15" fmla="*/ 0 h 10"/>
              <a:gd name="T16" fmla="*/ 3676 w 19"/>
              <a:gd name="T17" fmla="*/ 0 h 10"/>
              <a:gd name="T18" fmla="*/ 5347 w 19"/>
              <a:gd name="T19" fmla="*/ 953 h 10"/>
              <a:gd name="T20" fmla="*/ 6016 w 19"/>
              <a:gd name="T21" fmla="*/ 953 h 10"/>
              <a:gd name="T22" fmla="*/ 6016 w 19"/>
              <a:gd name="T23" fmla="*/ 1588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9" h="10">
                <a:moveTo>
                  <a:pt x="18" y="5"/>
                </a:moveTo>
                <a:lnTo>
                  <a:pt x="18" y="9"/>
                </a:lnTo>
                <a:cubicBezTo>
                  <a:pt x="18" y="9"/>
                  <a:pt x="16" y="9"/>
                  <a:pt x="14" y="6"/>
                </a:cubicBezTo>
                <a:lnTo>
                  <a:pt x="10" y="6"/>
                </a:lnTo>
                <a:lnTo>
                  <a:pt x="9" y="6"/>
                </a:lnTo>
                <a:lnTo>
                  <a:pt x="0" y="6"/>
                </a:lnTo>
                <a:lnTo>
                  <a:pt x="0" y="0"/>
                </a:lnTo>
                <a:lnTo>
                  <a:pt x="9" y="0"/>
                </a:lnTo>
                <a:lnTo>
                  <a:pt x="11" y="0"/>
                </a:lnTo>
                <a:cubicBezTo>
                  <a:pt x="13" y="0"/>
                  <a:pt x="14" y="0"/>
                  <a:pt x="16" y="3"/>
                </a:cubicBezTo>
                <a:lnTo>
                  <a:pt x="18" y="3"/>
                </a:lnTo>
                <a:lnTo>
                  <a:pt x="18" y="5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5" name="Freeform 3951">
            <a:extLst>
              <a:ext uri="{FF2B5EF4-FFF2-40B4-BE49-F238E27FC236}">
                <a16:creationId xmlns:a16="http://schemas.microsoft.com/office/drawing/2014/main" id="{C9E84608-60E9-924A-99D7-4F88C202E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3763" y="3600450"/>
            <a:ext cx="4762" cy="3175"/>
          </a:xfrm>
          <a:custGeom>
            <a:avLst/>
            <a:gdLst>
              <a:gd name="T0" fmla="*/ 1465 w 13"/>
              <a:gd name="T1" fmla="*/ 0 h 7"/>
              <a:gd name="T2" fmla="*/ 1832 w 13"/>
              <a:gd name="T3" fmla="*/ 1361 h 7"/>
              <a:gd name="T4" fmla="*/ 2564 w 13"/>
              <a:gd name="T5" fmla="*/ 1361 h 7"/>
              <a:gd name="T6" fmla="*/ 4396 w 13"/>
              <a:gd name="T7" fmla="*/ 1361 h 7"/>
              <a:gd name="T8" fmla="*/ 4396 w 13"/>
              <a:gd name="T9" fmla="*/ 2721 h 7"/>
              <a:gd name="T10" fmla="*/ 4029 w 13"/>
              <a:gd name="T11" fmla="*/ 2721 h 7"/>
              <a:gd name="T12" fmla="*/ 2564 w 13"/>
              <a:gd name="T13" fmla="*/ 2721 h 7"/>
              <a:gd name="T14" fmla="*/ 1465 w 13"/>
              <a:gd name="T15" fmla="*/ 2721 h 7"/>
              <a:gd name="T16" fmla="*/ 733 w 13"/>
              <a:gd name="T17" fmla="*/ 1361 h 7"/>
              <a:gd name="T18" fmla="*/ 0 w 13"/>
              <a:gd name="T19" fmla="*/ 1361 h 7"/>
              <a:gd name="T20" fmla="*/ 366 w 13"/>
              <a:gd name="T21" fmla="*/ 0 h 7"/>
              <a:gd name="T22" fmla="*/ 1465 w 13"/>
              <a:gd name="T23" fmla="*/ 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7">
                <a:moveTo>
                  <a:pt x="4" y="0"/>
                </a:moveTo>
                <a:cubicBezTo>
                  <a:pt x="4" y="3"/>
                  <a:pt x="5" y="3"/>
                  <a:pt x="5" y="3"/>
                </a:cubicBezTo>
                <a:lnTo>
                  <a:pt x="7" y="3"/>
                </a:lnTo>
                <a:lnTo>
                  <a:pt x="12" y="3"/>
                </a:lnTo>
                <a:lnTo>
                  <a:pt x="12" y="6"/>
                </a:lnTo>
                <a:lnTo>
                  <a:pt x="11" y="6"/>
                </a:lnTo>
                <a:lnTo>
                  <a:pt x="7" y="6"/>
                </a:lnTo>
                <a:lnTo>
                  <a:pt x="4" y="6"/>
                </a:lnTo>
                <a:lnTo>
                  <a:pt x="2" y="3"/>
                </a:lnTo>
                <a:lnTo>
                  <a:pt x="0" y="3"/>
                </a:lnTo>
                <a:lnTo>
                  <a:pt x="1" y="0"/>
                </a:lnTo>
                <a:lnTo>
                  <a:pt x="4" y="0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6" name="Freeform 3952">
            <a:extLst>
              <a:ext uri="{FF2B5EF4-FFF2-40B4-BE49-F238E27FC236}">
                <a16:creationId xmlns:a16="http://schemas.microsoft.com/office/drawing/2014/main" id="{A90CA3FB-7EA2-4D41-B0C2-4C10EAED4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586163"/>
            <a:ext cx="23812" cy="1587"/>
          </a:xfrm>
          <a:custGeom>
            <a:avLst/>
            <a:gdLst>
              <a:gd name="T0" fmla="*/ 23462 w 68"/>
              <a:gd name="T1" fmla="*/ 1058 h 3"/>
              <a:gd name="T2" fmla="*/ 0 w 68"/>
              <a:gd name="T3" fmla="*/ 1058 h 3"/>
              <a:gd name="T4" fmla="*/ 0 w 68"/>
              <a:gd name="T5" fmla="*/ 0 h 3"/>
              <a:gd name="T6" fmla="*/ 23462 w 68"/>
              <a:gd name="T7" fmla="*/ 1058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3">
                <a:moveTo>
                  <a:pt x="67" y="2"/>
                </a:moveTo>
                <a:lnTo>
                  <a:pt x="0" y="2"/>
                </a:lnTo>
                <a:lnTo>
                  <a:pt x="0" y="0"/>
                </a:lnTo>
                <a:lnTo>
                  <a:pt x="67" y="2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7" name="Freeform 3953">
            <a:extLst>
              <a:ext uri="{FF2B5EF4-FFF2-40B4-BE49-F238E27FC236}">
                <a16:creationId xmlns:a16="http://schemas.microsoft.com/office/drawing/2014/main" id="{7D28943E-169B-754F-B2F1-BA0FE28DD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775" y="3589338"/>
            <a:ext cx="4763" cy="1587"/>
          </a:xfrm>
          <a:custGeom>
            <a:avLst/>
            <a:gdLst>
              <a:gd name="T0" fmla="*/ 4423 w 14"/>
              <a:gd name="T1" fmla="*/ 0 h 3"/>
              <a:gd name="T2" fmla="*/ 4423 w 14"/>
              <a:gd name="T3" fmla="*/ 1058 h 3"/>
              <a:gd name="T4" fmla="*/ 0 w 14"/>
              <a:gd name="T5" fmla="*/ 1058 h 3"/>
              <a:gd name="T6" fmla="*/ 0 w 14"/>
              <a:gd name="T7" fmla="*/ 1058 h 3"/>
              <a:gd name="T8" fmla="*/ 1701 w 14"/>
              <a:gd name="T9" fmla="*/ 0 h 3"/>
              <a:gd name="T10" fmla="*/ 2722 w 14"/>
              <a:gd name="T11" fmla="*/ 0 h 3"/>
              <a:gd name="T12" fmla="*/ 3402 w 14"/>
              <a:gd name="T13" fmla="*/ 0 h 3"/>
              <a:gd name="T14" fmla="*/ 4423 w 14"/>
              <a:gd name="T15" fmla="*/ 0 h 3"/>
              <a:gd name="T16" fmla="*/ 4423 w 14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3">
                <a:moveTo>
                  <a:pt x="13" y="0"/>
                </a:moveTo>
                <a:lnTo>
                  <a:pt x="13" y="2"/>
                </a:lnTo>
                <a:lnTo>
                  <a:pt x="0" y="2"/>
                </a:lnTo>
                <a:cubicBezTo>
                  <a:pt x="3" y="0"/>
                  <a:pt x="5" y="0"/>
                  <a:pt x="5" y="0"/>
                </a:cubicBezTo>
                <a:lnTo>
                  <a:pt x="8" y="0"/>
                </a:lnTo>
                <a:lnTo>
                  <a:pt x="10" y="0"/>
                </a:lnTo>
                <a:lnTo>
                  <a:pt x="13" y="0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8" name="Freeform 3954">
            <a:extLst>
              <a:ext uri="{FF2B5EF4-FFF2-40B4-BE49-F238E27FC236}">
                <a16:creationId xmlns:a16="http://schemas.microsoft.com/office/drawing/2014/main" id="{08B5D1F4-C035-B543-A448-F5AD3D6E8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582988"/>
            <a:ext cx="4762" cy="3175"/>
          </a:xfrm>
          <a:custGeom>
            <a:avLst/>
            <a:gdLst>
              <a:gd name="T0" fmla="*/ 794 w 12"/>
              <a:gd name="T1" fmla="*/ 0 h 10"/>
              <a:gd name="T2" fmla="*/ 1191 w 12"/>
              <a:gd name="T3" fmla="*/ 953 h 10"/>
              <a:gd name="T4" fmla="*/ 2381 w 12"/>
              <a:gd name="T5" fmla="*/ 0 h 10"/>
              <a:gd name="T6" fmla="*/ 2778 w 12"/>
              <a:gd name="T7" fmla="*/ 0 h 10"/>
              <a:gd name="T8" fmla="*/ 4365 w 12"/>
              <a:gd name="T9" fmla="*/ 953 h 10"/>
              <a:gd name="T10" fmla="*/ 3175 w 12"/>
              <a:gd name="T11" fmla="*/ 2858 h 10"/>
              <a:gd name="T12" fmla="*/ 397 w 12"/>
              <a:gd name="T13" fmla="*/ 2858 h 10"/>
              <a:gd name="T14" fmla="*/ 0 w 12"/>
              <a:gd name="T15" fmla="*/ 953 h 10"/>
              <a:gd name="T16" fmla="*/ 0 w 12"/>
              <a:gd name="T17" fmla="*/ 953 h 10"/>
              <a:gd name="T18" fmla="*/ 397 w 12"/>
              <a:gd name="T19" fmla="*/ 0 h 10"/>
              <a:gd name="T20" fmla="*/ 794 w 12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0">
                <a:moveTo>
                  <a:pt x="2" y="0"/>
                </a:moveTo>
                <a:cubicBezTo>
                  <a:pt x="3" y="1"/>
                  <a:pt x="3" y="3"/>
                  <a:pt x="3" y="3"/>
                </a:cubicBezTo>
                <a:cubicBezTo>
                  <a:pt x="5" y="3"/>
                  <a:pt x="5" y="3"/>
                  <a:pt x="6" y="0"/>
                </a:cubicBezTo>
                <a:lnTo>
                  <a:pt x="7" y="0"/>
                </a:lnTo>
                <a:lnTo>
                  <a:pt x="11" y="3"/>
                </a:lnTo>
                <a:cubicBezTo>
                  <a:pt x="11" y="7"/>
                  <a:pt x="9" y="7"/>
                  <a:pt x="8" y="9"/>
                </a:cubicBezTo>
                <a:lnTo>
                  <a:pt x="1" y="9"/>
                </a:lnTo>
                <a:cubicBezTo>
                  <a:pt x="1" y="9"/>
                  <a:pt x="1" y="7"/>
                  <a:pt x="0" y="3"/>
                </a:cubicBezTo>
                <a:lnTo>
                  <a:pt x="1" y="0"/>
                </a:lnTo>
                <a:lnTo>
                  <a:pt x="2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9" name="Freeform 3955">
            <a:extLst>
              <a:ext uri="{FF2B5EF4-FFF2-40B4-BE49-F238E27FC236}">
                <a16:creationId xmlns:a16="http://schemas.microsoft.com/office/drawing/2014/main" id="{304435C0-C2D5-FC42-8638-A19BB3A3F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586163"/>
            <a:ext cx="3175" cy="4762"/>
          </a:xfrm>
          <a:custGeom>
            <a:avLst/>
            <a:gdLst>
              <a:gd name="T0" fmla="*/ 794 w 8"/>
              <a:gd name="T1" fmla="*/ 4396 h 13"/>
              <a:gd name="T2" fmla="*/ 0 w 8"/>
              <a:gd name="T3" fmla="*/ 3297 h 13"/>
              <a:gd name="T4" fmla="*/ 2778 w 8"/>
              <a:gd name="T5" fmla="*/ 0 h 13"/>
              <a:gd name="T6" fmla="*/ 2778 w 8"/>
              <a:gd name="T7" fmla="*/ 0 h 13"/>
              <a:gd name="T8" fmla="*/ 794 w 8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2" y="12"/>
                </a:moveTo>
                <a:lnTo>
                  <a:pt x="0" y="9"/>
                </a:lnTo>
                <a:cubicBezTo>
                  <a:pt x="0" y="9"/>
                  <a:pt x="6" y="6"/>
                  <a:pt x="7" y="0"/>
                </a:cubicBezTo>
                <a:cubicBezTo>
                  <a:pt x="7" y="6"/>
                  <a:pt x="2" y="12"/>
                  <a:pt x="2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50" name="Freeform 3956">
            <a:extLst>
              <a:ext uri="{FF2B5EF4-FFF2-40B4-BE49-F238E27FC236}">
                <a16:creationId xmlns:a16="http://schemas.microsoft.com/office/drawing/2014/main" id="{CBB0D8B3-1941-5241-9778-3F2F391EE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582988"/>
            <a:ext cx="1588" cy="7937"/>
          </a:xfrm>
          <a:custGeom>
            <a:avLst/>
            <a:gdLst>
              <a:gd name="T0" fmla="*/ 1059 w 6"/>
              <a:gd name="T1" fmla="*/ 7540 h 20"/>
              <a:gd name="T2" fmla="*/ 794 w 6"/>
              <a:gd name="T3" fmla="*/ 0 h 20"/>
              <a:gd name="T4" fmla="*/ 1323 w 6"/>
              <a:gd name="T5" fmla="*/ 1191 h 20"/>
              <a:gd name="T6" fmla="*/ 1323 w 6"/>
              <a:gd name="T7" fmla="*/ 6350 h 20"/>
              <a:gd name="T8" fmla="*/ 1059 w 6"/>
              <a:gd name="T9" fmla="*/ 754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20">
                <a:moveTo>
                  <a:pt x="4" y="19"/>
                </a:moveTo>
                <a:cubicBezTo>
                  <a:pt x="4" y="19"/>
                  <a:pt x="0" y="9"/>
                  <a:pt x="3" y="0"/>
                </a:cubicBezTo>
                <a:lnTo>
                  <a:pt x="5" y="3"/>
                </a:lnTo>
                <a:cubicBezTo>
                  <a:pt x="2" y="9"/>
                  <a:pt x="5" y="16"/>
                  <a:pt x="5" y="16"/>
                </a:cubicBezTo>
                <a:lnTo>
                  <a:pt x="4" y="1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51" name="Freeform 3957">
            <a:extLst>
              <a:ext uri="{FF2B5EF4-FFF2-40B4-BE49-F238E27FC236}">
                <a16:creationId xmlns:a16="http://schemas.microsoft.com/office/drawing/2014/main" id="{684AA0EB-1DCD-FC48-96DC-B582321A0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7088" y="3586163"/>
            <a:ext cx="3175" cy="6350"/>
          </a:xfrm>
          <a:custGeom>
            <a:avLst/>
            <a:gdLst>
              <a:gd name="T0" fmla="*/ 2268 w 7"/>
              <a:gd name="T1" fmla="*/ 5976 h 17"/>
              <a:gd name="T2" fmla="*/ 454 w 7"/>
              <a:gd name="T3" fmla="*/ 0 h 17"/>
              <a:gd name="T4" fmla="*/ 1361 w 7"/>
              <a:gd name="T5" fmla="*/ 0 h 17"/>
              <a:gd name="T6" fmla="*/ 2721 w 7"/>
              <a:gd name="T7" fmla="*/ 4856 h 17"/>
              <a:gd name="T8" fmla="*/ 2268 w 7"/>
              <a:gd name="T9" fmla="*/ 597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7">
                <a:moveTo>
                  <a:pt x="5" y="16"/>
                </a:moveTo>
                <a:cubicBezTo>
                  <a:pt x="5" y="13"/>
                  <a:pt x="0" y="10"/>
                  <a:pt x="1" y="0"/>
                </a:cubicBezTo>
                <a:lnTo>
                  <a:pt x="3" y="0"/>
                </a:lnTo>
                <a:cubicBezTo>
                  <a:pt x="2" y="10"/>
                  <a:pt x="6" y="13"/>
                  <a:pt x="6" y="13"/>
                </a:cubicBezTo>
                <a:lnTo>
                  <a:pt x="5" y="1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52" name="Freeform 3958">
            <a:extLst>
              <a:ext uri="{FF2B5EF4-FFF2-40B4-BE49-F238E27FC236}">
                <a16:creationId xmlns:a16="http://schemas.microsoft.com/office/drawing/2014/main" id="{1A3EDFCB-510C-F948-BCE6-096D9F955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8675" y="3586163"/>
            <a:ext cx="3175" cy="4762"/>
          </a:xfrm>
          <a:custGeom>
            <a:avLst/>
            <a:gdLst>
              <a:gd name="T0" fmla="*/ 454 w 7"/>
              <a:gd name="T1" fmla="*/ 4422 h 14"/>
              <a:gd name="T2" fmla="*/ 0 w 7"/>
              <a:gd name="T3" fmla="*/ 4422 h 14"/>
              <a:gd name="T4" fmla="*/ 907 w 7"/>
              <a:gd name="T5" fmla="*/ 0 h 14"/>
              <a:gd name="T6" fmla="*/ 1814 w 7"/>
              <a:gd name="T7" fmla="*/ 0 h 14"/>
              <a:gd name="T8" fmla="*/ 454 w 7"/>
              <a:gd name="T9" fmla="*/ 442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4">
                <a:moveTo>
                  <a:pt x="1" y="13"/>
                </a:moveTo>
                <a:lnTo>
                  <a:pt x="0" y="13"/>
                </a:lnTo>
                <a:cubicBezTo>
                  <a:pt x="0" y="13"/>
                  <a:pt x="4" y="10"/>
                  <a:pt x="2" y="0"/>
                </a:cubicBezTo>
                <a:lnTo>
                  <a:pt x="4" y="0"/>
                </a:lnTo>
                <a:cubicBezTo>
                  <a:pt x="6" y="10"/>
                  <a:pt x="1" y="13"/>
                  <a:pt x="1" y="1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53" name="Freeform 3959">
            <a:extLst>
              <a:ext uri="{FF2B5EF4-FFF2-40B4-BE49-F238E27FC236}">
                <a16:creationId xmlns:a16="http://schemas.microsoft.com/office/drawing/2014/main" id="{03EDE0C4-7D56-034E-931A-1C5883FA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611563"/>
            <a:ext cx="4762" cy="3175"/>
          </a:xfrm>
          <a:custGeom>
            <a:avLst/>
            <a:gdLst>
              <a:gd name="T0" fmla="*/ 4422 w 14"/>
              <a:gd name="T1" fmla="*/ 0 h 7"/>
              <a:gd name="T2" fmla="*/ 0 w 14"/>
              <a:gd name="T3" fmla="*/ 1361 h 7"/>
              <a:gd name="T4" fmla="*/ 1701 w 14"/>
              <a:gd name="T5" fmla="*/ 0 h 7"/>
              <a:gd name="T6" fmla="*/ 4422 w 1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7">
                <a:moveTo>
                  <a:pt x="13" y="0"/>
                </a:moveTo>
                <a:cubicBezTo>
                  <a:pt x="12" y="6"/>
                  <a:pt x="3" y="3"/>
                  <a:pt x="0" y="3"/>
                </a:cubicBezTo>
                <a:cubicBezTo>
                  <a:pt x="0" y="3"/>
                  <a:pt x="3" y="1"/>
                  <a:pt x="5" y="0"/>
                </a:cubicBezTo>
                <a:lnTo>
                  <a:pt x="13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54" name="Freeform 3960">
            <a:extLst>
              <a:ext uri="{FF2B5EF4-FFF2-40B4-BE49-F238E27FC236}">
                <a16:creationId xmlns:a16="http://schemas.microsoft.com/office/drawing/2014/main" id="{58482FBC-D1D9-FC44-AA3A-5B10A13ED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609975"/>
            <a:ext cx="4763" cy="3175"/>
          </a:xfrm>
          <a:custGeom>
            <a:avLst/>
            <a:gdLst>
              <a:gd name="T0" fmla="*/ 4423 w 14"/>
              <a:gd name="T1" fmla="*/ 0 h 7"/>
              <a:gd name="T2" fmla="*/ 4423 w 14"/>
              <a:gd name="T3" fmla="*/ 454 h 7"/>
              <a:gd name="T4" fmla="*/ 3062 w 14"/>
              <a:gd name="T5" fmla="*/ 2721 h 7"/>
              <a:gd name="T6" fmla="*/ 1021 w 14"/>
              <a:gd name="T7" fmla="*/ 2721 h 7"/>
              <a:gd name="T8" fmla="*/ 0 w 14"/>
              <a:gd name="T9" fmla="*/ 2721 h 7"/>
              <a:gd name="T10" fmla="*/ 340 w 14"/>
              <a:gd name="T11" fmla="*/ 1361 h 7"/>
              <a:gd name="T12" fmla="*/ 1701 w 14"/>
              <a:gd name="T13" fmla="*/ 0 h 7"/>
              <a:gd name="T14" fmla="*/ 4423 w 14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7">
                <a:moveTo>
                  <a:pt x="13" y="0"/>
                </a:moveTo>
                <a:lnTo>
                  <a:pt x="13" y="1"/>
                </a:lnTo>
                <a:cubicBezTo>
                  <a:pt x="12" y="4"/>
                  <a:pt x="11" y="5"/>
                  <a:pt x="9" y="6"/>
                </a:cubicBezTo>
                <a:lnTo>
                  <a:pt x="3" y="6"/>
                </a:lnTo>
                <a:cubicBezTo>
                  <a:pt x="2" y="6"/>
                  <a:pt x="1" y="6"/>
                  <a:pt x="0" y="6"/>
                </a:cubicBezTo>
                <a:lnTo>
                  <a:pt x="1" y="3"/>
                </a:lnTo>
                <a:cubicBezTo>
                  <a:pt x="1" y="3"/>
                  <a:pt x="3" y="3"/>
                  <a:pt x="5" y="0"/>
                </a:cubicBezTo>
                <a:lnTo>
                  <a:pt x="13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55" name="Freeform 3961">
            <a:extLst>
              <a:ext uri="{FF2B5EF4-FFF2-40B4-BE49-F238E27FC236}">
                <a16:creationId xmlns:a16="http://schemas.microsoft.com/office/drawing/2014/main" id="{C75D5FD0-C9CE-B84F-868B-961B36207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609975"/>
            <a:ext cx="6350" cy="4763"/>
          </a:xfrm>
          <a:custGeom>
            <a:avLst/>
            <a:gdLst>
              <a:gd name="T0" fmla="*/ 5997 w 18"/>
              <a:gd name="T1" fmla="*/ 0 h 13"/>
              <a:gd name="T2" fmla="*/ 5997 w 18"/>
              <a:gd name="T3" fmla="*/ 733 h 13"/>
              <a:gd name="T4" fmla="*/ 0 w 18"/>
              <a:gd name="T5" fmla="*/ 4397 h 13"/>
              <a:gd name="T6" fmla="*/ 706 w 18"/>
              <a:gd name="T7" fmla="*/ 2198 h 13"/>
              <a:gd name="T8" fmla="*/ 2822 w 18"/>
              <a:gd name="T9" fmla="*/ 0 h 13"/>
              <a:gd name="T10" fmla="*/ 5997 w 18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13">
                <a:moveTo>
                  <a:pt x="17" y="0"/>
                </a:moveTo>
                <a:lnTo>
                  <a:pt x="17" y="2"/>
                </a:lnTo>
                <a:cubicBezTo>
                  <a:pt x="16" y="12"/>
                  <a:pt x="5" y="12"/>
                  <a:pt x="0" y="12"/>
                </a:cubicBezTo>
                <a:lnTo>
                  <a:pt x="2" y="6"/>
                </a:lnTo>
                <a:cubicBezTo>
                  <a:pt x="2" y="6"/>
                  <a:pt x="6" y="3"/>
                  <a:pt x="8" y="0"/>
                </a:cubicBezTo>
                <a:lnTo>
                  <a:pt x="17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56" name="Freeform 3962">
            <a:extLst>
              <a:ext uri="{FF2B5EF4-FFF2-40B4-BE49-F238E27FC236}">
                <a16:creationId xmlns:a16="http://schemas.microsoft.com/office/drawing/2014/main" id="{0D408F2B-7156-D14E-A4F7-19D2F727E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5500" y="3609975"/>
            <a:ext cx="6350" cy="4763"/>
          </a:xfrm>
          <a:custGeom>
            <a:avLst/>
            <a:gdLst>
              <a:gd name="T0" fmla="*/ 5997 w 18"/>
              <a:gd name="T1" fmla="*/ 0 h 13"/>
              <a:gd name="T2" fmla="*/ 0 w 18"/>
              <a:gd name="T3" fmla="*/ 4397 h 13"/>
              <a:gd name="T4" fmla="*/ 0 w 18"/>
              <a:gd name="T5" fmla="*/ 4030 h 13"/>
              <a:gd name="T6" fmla="*/ 706 w 18"/>
              <a:gd name="T7" fmla="*/ 2198 h 13"/>
              <a:gd name="T8" fmla="*/ 2469 w 18"/>
              <a:gd name="T9" fmla="*/ 0 h 13"/>
              <a:gd name="T10" fmla="*/ 5997 w 18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13">
                <a:moveTo>
                  <a:pt x="17" y="0"/>
                </a:moveTo>
                <a:cubicBezTo>
                  <a:pt x="16" y="11"/>
                  <a:pt x="6" y="12"/>
                  <a:pt x="0" y="12"/>
                </a:cubicBezTo>
                <a:lnTo>
                  <a:pt x="0" y="11"/>
                </a:lnTo>
                <a:lnTo>
                  <a:pt x="2" y="6"/>
                </a:lnTo>
                <a:cubicBezTo>
                  <a:pt x="2" y="6"/>
                  <a:pt x="5" y="3"/>
                  <a:pt x="7" y="0"/>
                </a:cubicBezTo>
                <a:lnTo>
                  <a:pt x="17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57" name="Freeform 3963">
            <a:extLst>
              <a:ext uri="{FF2B5EF4-FFF2-40B4-BE49-F238E27FC236}">
                <a16:creationId xmlns:a16="http://schemas.microsoft.com/office/drawing/2014/main" id="{26E9A85A-DCC4-B841-8D2E-A3E4B6D69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4863" y="3609975"/>
            <a:ext cx="4762" cy="4763"/>
          </a:xfrm>
          <a:custGeom>
            <a:avLst/>
            <a:gdLst>
              <a:gd name="T0" fmla="*/ 4445 w 15"/>
              <a:gd name="T1" fmla="*/ 0 h 13"/>
              <a:gd name="T2" fmla="*/ 4445 w 15"/>
              <a:gd name="T3" fmla="*/ 366 h 13"/>
              <a:gd name="T4" fmla="*/ 0 w 15"/>
              <a:gd name="T5" fmla="*/ 4397 h 13"/>
              <a:gd name="T6" fmla="*/ 0 w 15"/>
              <a:gd name="T7" fmla="*/ 3297 h 13"/>
              <a:gd name="T8" fmla="*/ 317 w 15"/>
              <a:gd name="T9" fmla="*/ 2198 h 13"/>
              <a:gd name="T10" fmla="*/ 2222 w 15"/>
              <a:gd name="T11" fmla="*/ 0 h 13"/>
              <a:gd name="T12" fmla="*/ 4445 w 15"/>
              <a:gd name="T13" fmla="*/ 0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3">
                <a:moveTo>
                  <a:pt x="14" y="0"/>
                </a:moveTo>
                <a:lnTo>
                  <a:pt x="14" y="1"/>
                </a:lnTo>
                <a:cubicBezTo>
                  <a:pt x="13" y="11"/>
                  <a:pt x="4" y="12"/>
                  <a:pt x="0" y="12"/>
                </a:cubicBezTo>
                <a:lnTo>
                  <a:pt x="0" y="9"/>
                </a:lnTo>
                <a:lnTo>
                  <a:pt x="1" y="6"/>
                </a:lnTo>
                <a:cubicBezTo>
                  <a:pt x="1" y="6"/>
                  <a:pt x="5" y="3"/>
                  <a:pt x="7" y="0"/>
                </a:cubicBezTo>
                <a:lnTo>
                  <a:pt x="14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58" name="Freeform 3964">
            <a:extLst>
              <a:ext uri="{FF2B5EF4-FFF2-40B4-BE49-F238E27FC236}">
                <a16:creationId xmlns:a16="http://schemas.microsoft.com/office/drawing/2014/main" id="{E633A947-E45B-9845-8B72-275A9D024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597275"/>
            <a:ext cx="3175" cy="4763"/>
          </a:xfrm>
          <a:custGeom>
            <a:avLst/>
            <a:gdLst>
              <a:gd name="T0" fmla="*/ 0 w 9"/>
              <a:gd name="T1" fmla="*/ 1099 h 13"/>
              <a:gd name="T2" fmla="*/ 706 w 9"/>
              <a:gd name="T3" fmla="*/ 1099 h 13"/>
              <a:gd name="T4" fmla="*/ 1411 w 9"/>
              <a:gd name="T5" fmla="*/ 0 h 13"/>
              <a:gd name="T6" fmla="*/ 2822 w 9"/>
              <a:gd name="T7" fmla="*/ 0 h 13"/>
              <a:gd name="T8" fmla="*/ 1764 w 9"/>
              <a:gd name="T9" fmla="*/ 4397 h 13"/>
              <a:gd name="T10" fmla="*/ 1058 w 9"/>
              <a:gd name="T11" fmla="*/ 3297 h 13"/>
              <a:gd name="T12" fmla="*/ 0 w 9"/>
              <a:gd name="T13" fmla="*/ 1099 h 13"/>
              <a:gd name="T14" fmla="*/ 0 w 9"/>
              <a:gd name="T15" fmla="*/ 109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3">
                <a:moveTo>
                  <a:pt x="0" y="3"/>
                </a:moveTo>
                <a:lnTo>
                  <a:pt x="2" y="3"/>
                </a:lnTo>
                <a:lnTo>
                  <a:pt x="4" y="0"/>
                </a:lnTo>
                <a:lnTo>
                  <a:pt x="8" y="0"/>
                </a:lnTo>
                <a:cubicBezTo>
                  <a:pt x="7" y="3"/>
                  <a:pt x="5" y="9"/>
                  <a:pt x="5" y="12"/>
                </a:cubicBezTo>
                <a:lnTo>
                  <a:pt x="3" y="9"/>
                </a:lnTo>
                <a:cubicBezTo>
                  <a:pt x="5" y="11"/>
                  <a:pt x="1" y="3"/>
                  <a:pt x="0" y="3"/>
                </a:cubicBez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59" name="Freeform 3965">
            <a:extLst>
              <a:ext uri="{FF2B5EF4-FFF2-40B4-BE49-F238E27FC236}">
                <a16:creationId xmlns:a16="http://schemas.microsoft.com/office/drawing/2014/main" id="{F58E3001-0EDD-1D4B-B2E1-C27E7E336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75" y="3584575"/>
            <a:ext cx="3175" cy="3175"/>
          </a:xfrm>
          <a:custGeom>
            <a:avLst/>
            <a:gdLst>
              <a:gd name="T0" fmla="*/ 0 w 10"/>
              <a:gd name="T1" fmla="*/ 2721 h 7"/>
              <a:gd name="T2" fmla="*/ 0 w 10"/>
              <a:gd name="T3" fmla="*/ 2721 h 7"/>
              <a:gd name="T4" fmla="*/ 2540 w 10"/>
              <a:gd name="T5" fmla="*/ 1814 h 7"/>
              <a:gd name="T6" fmla="*/ 318 w 10"/>
              <a:gd name="T7" fmla="*/ 1814 h 7"/>
              <a:gd name="T8" fmla="*/ 0 w 10"/>
              <a:gd name="T9" fmla="*/ 1814 h 7"/>
              <a:gd name="T10" fmla="*/ 0 w 10"/>
              <a:gd name="T11" fmla="*/ 0 h 7"/>
              <a:gd name="T12" fmla="*/ 318 w 10"/>
              <a:gd name="T13" fmla="*/ 0 h 7"/>
              <a:gd name="T14" fmla="*/ 2858 w 10"/>
              <a:gd name="T15" fmla="*/ 1814 h 7"/>
              <a:gd name="T16" fmla="*/ 0 w 10"/>
              <a:gd name="T17" fmla="*/ 272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7">
                <a:moveTo>
                  <a:pt x="0" y="6"/>
                </a:moveTo>
                <a:lnTo>
                  <a:pt x="0" y="6"/>
                </a:lnTo>
                <a:cubicBezTo>
                  <a:pt x="1" y="6"/>
                  <a:pt x="6" y="4"/>
                  <a:pt x="8" y="4"/>
                </a:cubicBezTo>
                <a:lnTo>
                  <a:pt x="1" y="4"/>
                </a:lnTo>
                <a:lnTo>
                  <a:pt x="0" y="4"/>
                </a:lnTo>
                <a:lnTo>
                  <a:pt x="0" y="0"/>
                </a:lnTo>
                <a:lnTo>
                  <a:pt x="1" y="0"/>
                </a:lnTo>
                <a:cubicBezTo>
                  <a:pt x="3" y="0"/>
                  <a:pt x="5" y="0"/>
                  <a:pt x="9" y="4"/>
                </a:cubicBezTo>
                <a:cubicBezTo>
                  <a:pt x="7" y="6"/>
                  <a:pt x="3" y="6"/>
                  <a:pt x="0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0" name="Freeform 3966">
            <a:extLst>
              <a:ext uri="{FF2B5EF4-FFF2-40B4-BE49-F238E27FC236}">
                <a16:creationId xmlns:a16="http://schemas.microsoft.com/office/drawing/2014/main" id="{8B70357B-544A-7147-9FA5-6ABE73E82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1063" y="3603625"/>
            <a:ext cx="6350" cy="3175"/>
          </a:xfrm>
          <a:custGeom>
            <a:avLst/>
            <a:gdLst>
              <a:gd name="T0" fmla="*/ 397 w 16"/>
              <a:gd name="T1" fmla="*/ 0 h 7"/>
              <a:gd name="T2" fmla="*/ 1588 w 16"/>
              <a:gd name="T3" fmla="*/ 1361 h 7"/>
              <a:gd name="T4" fmla="*/ 794 w 16"/>
              <a:gd name="T5" fmla="*/ 1361 h 7"/>
              <a:gd name="T6" fmla="*/ 0 w 16"/>
              <a:gd name="T7" fmla="*/ 1361 h 7"/>
              <a:gd name="T8" fmla="*/ 397 w 16"/>
              <a:gd name="T9" fmla="*/ 0 h 7"/>
              <a:gd name="T10" fmla="*/ 397 w 16"/>
              <a:gd name="T11" fmla="*/ 0 h 7"/>
              <a:gd name="T12" fmla="*/ 4366 w 16"/>
              <a:gd name="T13" fmla="*/ 2721 h 7"/>
              <a:gd name="T14" fmla="*/ 3175 w 16"/>
              <a:gd name="T15" fmla="*/ 2721 h 7"/>
              <a:gd name="T16" fmla="*/ 2778 w 16"/>
              <a:gd name="T17" fmla="*/ 1361 h 7"/>
              <a:gd name="T18" fmla="*/ 3175 w 16"/>
              <a:gd name="T19" fmla="*/ 1361 h 7"/>
              <a:gd name="T20" fmla="*/ 5556 w 16"/>
              <a:gd name="T21" fmla="*/ 1361 h 7"/>
              <a:gd name="T22" fmla="*/ 5953 w 16"/>
              <a:gd name="T23" fmla="*/ 1361 h 7"/>
              <a:gd name="T24" fmla="*/ 4366 w 16"/>
              <a:gd name="T25" fmla="*/ 272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7">
                <a:moveTo>
                  <a:pt x="1" y="0"/>
                </a:moveTo>
                <a:cubicBezTo>
                  <a:pt x="2" y="0"/>
                  <a:pt x="2" y="3"/>
                  <a:pt x="4" y="3"/>
                </a:cubicBezTo>
                <a:lnTo>
                  <a:pt x="2" y="3"/>
                </a:lnTo>
                <a:lnTo>
                  <a:pt x="0" y="3"/>
                </a:lnTo>
                <a:lnTo>
                  <a:pt x="1" y="0"/>
                </a:lnTo>
                <a:close/>
                <a:moveTo>
                  <a:pt x="11" y="6"/>
                </a:moveTo>
                <a:lnTo>
                  <a:pt x="8" y="6"/>
                </a:lnTo>
                <a:lnTo>
                  <a:pt x="7" y="3"/>
                </a:lnTo>
                <a:lnTo>
                  <a:pt x="8" y="3"/>
                </a:lnTo>
                <a:lnTo>
                  <a:pt x="14" y="3"/>
                </a:lnTo>
                <a:lnTo>
                  <a:pt x="15" y="3"/>
                </a:lnTo>
                <a:cubicBezTo>
                  <a:pt x="13" y="3"/>
                  <a:pt x="12" y="6"/>
                  <a:pt x="11" y="6"/>
                </a:cubicBezTo>
                <a:close/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1" name="Freeform 3967">
            <a:extLst>
              <a:ext uri="{FF2B5EF4-FFF2-40B4-BE49-F238E27FC236}">
                <a16:creationId xmlns:a16="http://schemas.microsoft.com/office/drawing/2014/main" id="{32C8E2F6-269E-D843-82A2-AA7DCE478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3606800"/>
            <a:ext cx="11112" cy="3175"/>
          </a:xfrm>
          <a:custGeom>
            <a:avLst/>
            <a:gdLst>
              <a:gd name="T0" fmla="*/ 766 w 29"/>
              <a:gd name="T1" fmla="*/ 0 h 7"/>
              <a:gd name="T2" fmla="*/ 4598 w 29"/>
              <a:gd name="T3" fmla="*/ 1361 h 7"/>
              <a:gd name="T4" fmla="*/ 6131 w 29"/>
              <a:gd name="T5" fmla="*/ 1361 h 7"/>
              <a:gd name="T6" fmla="*/ 8430 w 29"/>
              <a:gd name="T7" fmla="*/ 1361 h 7"/>
              <a:gd name="T8" fmla="*/ 9579 w 29"/>
              <a:gd name="T9" fmla="*/ 0 h 7"/>
              <a:gd name="T10" fmla="*/ 10729 w 29"/>
              <a:gd name="T11" fmla="*/ 0 h 7"/>
              <a:gd name="T12" fmla="*/ 10729 w 29"/>
              <a:gd name="T13" fmla="*/ 454 h 7"/>
              <a:gd name="T14" fmla="*/ 10729 w 29"/>
              <a:gd name="T15" fmla="*/ 1361 h 7"/>
              <a:gd name="T16" fmla="*/ 8813 w 29"/>
              <a:gd name="T17" fmla="*/ 2721 h 7"/>
              <a:gd name="T18" fmla="*/ 6131 w 29"/>
              <a:gd name="T19" fmla="*/ 2721 h 7"/>
              <a:gd name="T20" fmla="*/ 4598 w 29"/>
              <a:gd name="T21" fmla="*/ 2721 h 7"/>
              <a:gd name="T22" fmla="*/ 0 w 29"/>
              <a:gd name="T23" fmla="*/ 1361 h 7"/>
              <a:gd name="T24" fmla="*/ 0 w 29"/>
              <a:gd name="T25" fmla="*/ 907 h 7"/>
              <a:gd name="T26" fmla="*/ 383 w 29"/>
              <a:gd name="T27" fmla="*/ 0 h 7"/>
              <a:gd name="T28" fmla="*/ 766 w 29"/>
              <a:gd name="T29" fmla="*/ 0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9" h="7">
                <a:moveTo>
                  <a:pt x="2" y="0"/>
                </a:moveTo>
                <a:cubicBezTo>
                  <a:pt x="7" y="3"/>
                  <a:pt x="9" y="3"/>
                  <a:pt x="12" y="3"/>
                </a:cubicBezTo>
                <a:lnTo>
                  <a:pt x="16" y="3"/>
                </a:lnTo>
                <a:lnTo>
                  <a:pt x="22" y="3"/>
                </a:lnTo>
                <a:cubicBezTo>
                  <a:pt x="23" y="1"/>
                  <a:pt x="24" y="0"/>
                  <a:pt x="25" y="0"/>
                </a:cubicBezTo>
                <a:lnTo>
                  <a:pt x="28" y="0"/>
                </a:lnTo>
                <a:lnTo>
                  <a:pt x="28" y="1"/>
                </a:lnTo>
                <a:lnTo>
                  <a:pt x="28" y="3"/>
                </a:lnTo>
                <a:cubicBezTo>
                  <a:pt x="26" y="3"/>
                  <a:pt x="25" y="6"/>
                  <a:pt x="23" y="6"/>
                </a:cubicBezTo>
                <a:lnTo>
                  <a:pt x="16" y="6"/>
                </a:lnTo>
                <a:lnTo>
                  <a:pt x="12" y="6"/>
                </a:lnTo>
                <a:cubicBezTo>
                  <a:pt x="9" y="6"/>
                  <a:pt x="6" y="6"/>
                  <a:pt x="0" y="3"/>
                </a:cubicBezTo>
                <a:lnTo>
                  <a:pt x="0" y="2"/>
                </a:lnTo>
                <a:lnTo>
                  <a:pt x="1" y="0"/>
                </a:lnTo>
                <a:lnTo>
                  <a:pt x="2" y="0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2" name="Freeform 3968">
            <a:extLst>
              <a:ext uri="{FF2B5EF4-FFF2-40B4-BE49-F238E27FC236}">
                <a16:creationId xmlns:a16="http://schemas.microsoft.com/office/drawing/2014/main" id="{50FD4724-1BA3-A94D-9E50-F697CE5FE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75" y="3603625"/>
            <a:ext cx="4763" cy="1588"/>
          </a:xfrm>
          <a:custGeom>
            <a:avLst/>
            <a:gdLst>
              <a:gd name="T0" fmla="*/ 1832 w 13"/>
              <a:gd name="T1" fmla="*/ 1191 h 4"/>
              <a:gd name="T2" fmla="*/ 0 w 13"/>
              <a:gd name="T3" fmla="*/ 0 h 4"/>
              <a:gd name="T4" fmla="*/ 733 w 13"/>
              <a:gd name="T5" fmla="*/ 0 h 4"/>
              <a:gd name="T6" fmla="*/ 4030 w 13"/>
              <a:gd name="T7" fmla="*/ 0 h 4"/>
              <a:gd name="T8" fmla="*/ 4397 w 13"/>
              <a:gd name="T9" fmla="*/ 0 h 4"/>
              <a:gd name="T10" fmla="*/ 4397 w 13"/>
              <a:gd name="T11" fmla="*/ 0 h 4"/>
              <a:gd name="T12" fmla="*/ 1832 w 13"/>
              <a:gd name="T13" fmla="*/ 1191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4">
                <a:moveTo>
                  <a:pt x="5" y="3"/>
                </a:moveTo>
                <a:cubicBezTo>
                  <a:pt x="3" y="3"/>
                  <a:pt x="2" y="3"/>
                  <a:pt x="0" y="0"/>
                </a:cubicBezTo>
                <a:lnTo>
                  <a:pt x="2" y="0"/>
                </a:lnTo>
                <a:lnTo>
                  <a:pt x="11" y="0"/>
                </a:lnTo>
                <a:lnTo>
                  <a:pt x="12" y="0"/>
                </a:lnTo>
                <a:cubicBezTo>
                  <a:pt x="9" y="3"/>
                  <a:pt x="6" y="3"/>
                  <a:pt x="5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3" name="Freeform 3969">
            <a:extLst>
              <a:ext uri="{FF2B5EF4-FFF2-40B4-BE49-F238E27FC236}">
                <a16:creationId xmlns:a16="http://schemas.microsoft.com/office/drawing/2014/main" id="{95BAF6FB-39F8-BA48-B62F-C7F585438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4550" y="3600450"/>
            <a:ext cx="4763" cy="1588"/>
          </a:xfrm>
          <a:custGeom>
            <a:avLst/>
            <a:gdLst>
              <a:gd name="T0" fmla="*/ 794 w 12"/>
              <a:gd name="T1" fmla="*/ 1191 h 4"/>
              <a:gd name="T2" fmla="*/ 0 w 12"/>
              <a:gd name="T3" fmla="*/ 1191 h 4"/>
              <a:gd name="T4" fmla="*/ 3969 w 12"/>
              <a:gd name="T5" fmla="*/ 0 h 4"/>
              <a:gd name="T6" fmla="*/ 4366 w 12"/>
              <a:gd name="T7" fmla="*/ 1191 h 4"/>
              <a:gd name="T8" fmla="*/ 3969 w 12"/>
              <a:gd name="T9" fmla="*/ 1191 h 4"/>
              <a:gd name="T10" fmla="*/ 794 w 12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4">
                <a:moveTo>
                  <a:pt x="2" y="3"/>
                </a:moveTo>
                <a:lnTo>
                  <a:pt x="0" y="3"/>
                </a:lnTo>
                <a:cubicBezTo>
                  <a:pt x="2" y="3"/>
                  <a:pt x="5" y="3"/>
                  <a:pt x="10" y="0"/>
                </a:cubicBezTo>
                <a:cubicBezTo>
                  <a:pt x="11" y="0"/>
                  <a:pt x="11" y="0"/>
                  <a:pt x="11" y="3"/>
                </a:cubicBezTo>
                <a:lnTo>
                  <a:pt x="10" y="3"/>
                </a:lnTo>
                <a:lnTo>
                  <a:pt x="2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4" name="Freeform 3970">
            <a:extLst>
              <a:ext uri="{FF2B5EF4-FFF2-40B4-BE49-F238E27FC236}">
                <a16:creationId xmlns:a16="http://schemas.microsoft.com/office/drawing/2014/main" id="{71D80E6A-0164-7F40-855E-B42043A64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9313" y="3600450"/>
            <a:ext cx="3175" cy="1588"/>
          </a:xfrm>
          <a:custGeom>
            <a:avLst/>
            <a:gdLst>
              <a:gd name="T0" fmla="*/ 953 w 10"/>
              <a:gd name="T1" fmla="*/ 1191 h 4"/>
              <a:gd name="T2" fmla="*/ 0 w 10"/>
              <a:gd name="T3" fmla="*/ 1191 h 4"/>
              <a:gd name="T4" fmla="*/ 2858 w 10"/>
              <a:gd name="T5" fmla="*/ 0 h 4"/>
              <a:gd name="T6" fmla="*/ 953 w 10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4">
                <a:moveTo>
                  <a:pt x="3" y="3"/>
                </a:moveTo>
                <a:lnTo>
                  <a:pt x="0" y="3"/>
                </a:lnTo>
                <a:cubicBezTo>
                  <a:pt x="3" y="3"/>
                  <a:pt x="4" y="3"/>
                  <a:pt x="9" y="0"/>
                </a:cubicBezTo>
                <a:cubicBezTo>
                  <a:pt x="7" y="3"/>
                  <a:pt x="4" y="3"/>
                  <a:pt x="3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5" name="Freeform 3971">
            <a:extLst>
              <a:ext uri="{FF2B5EF4-FFF2-40B4-BE49-F238E27FC236}">
                <a16:creationId xmlns:a16="http://schemas.microsoft.com/office/drawing/2014/main" id="{C262F214-22B9-8B47-AB6B-BD0D7DC42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0900" y="3597275"/>
            <a:ext cx="3175" cy="3175"/>
          </a:xfrm>
          <a:custGeom>
            <a:avLst/>
            <a:gdLst>
              <a:gd name="T0" fmla="*/ 953 w 10"/>
              <a:gd name="T1" fmla="*/ 2721 h 7"/>
              <a:gd name="T2" fmla="*/ 0 w 10"/>
              <a:gd name="T3" fmla="*/ 1361 h 7"/>
              <a:gd name="T4" fmla="*/ 2858 w 10"/>
              <a:gd name="T5" fmla="*/ 0 h 7"/>
              <a:gd name="T6" fmla="*/ 2858 w 10"/>
              <a:gd name="T7" fmla="*/ 0 h 7"/>
              <a:gd name="T8" fmla="*/ 2858 w 10"/>
              <a:gd name="T9" fmla="*/ 0 h 7"/>
              <a:gd name="T10" fmla="*/ 953 w 10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7">
                <a:moveTo>
                  <a:pt x="3" y="6"/>
                </a:moveTo>
                <a:cubicBezTo>
                  <a:pt x="2" y="6"/>
                  <a:pt x="1" y="3"/>
                  <a:pt x="0" y="3"/>
                </a:cubicBezTo>
                <a:cubicBezTo>
                  <a:pt x="3" y="3"/>
                  <a:pt x="4" y="3"/>
                  <a:pt x="9" y="0"/>
                </a:cubicBezTo>
                <a:cubicBezTo>
                  <a:pt x="6" y="3"/>
                  <a:pt x="4" y="6"/>
                  <a:pt x="3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6" name="Freeform 3972">
            <a:extLst>
              <a:ext uri="{FF2B5EF4-FFF2-40B4-BE49-F238E27FC236}">
                <a16:creationId xmlns:a16="http://schemas.microsoft.com/office/drawing/2014/main" id="{349E11BA-4055-334B-B3ED-74094C5E8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573463"/>
            <a:ext cx="3175" cy="6350"/>
          </a:xfrm>
          <a:custGeom>
            <a:avLst/>
            <a:gdLst>
              <a:gd name="T0" fmla="*/ 907 w 7"/>
              <a:gd name="T1" fmla="*/ 5953 h 16"/>
              <a:gd name="T2" fmla="*/ 454 w 7"/>
              <a:gd name="T3" fmla="*/ 2381 h 16"/>
              <a:gd name="T4" fmla="*/ 1361 w 7"/>
              <a:gd name="T5" fmla="*/ 1191 h 16"/>
              <a:gd name="T6" fmla="*/ 1361 w 7"/>
              <a:gd name="T7" fmla="*/ 0 h 16"/>
              <a:gd name="T8" fmla="*/ 1814 w 7"/>
              <a:gd name="T9" fmla="*/ 0 h 16"/>
              <a:gd name="T10" fmla="*/ 1814 w 7"/>
              <a:gd name="T11" fmla="*/ 2381 h 16"/>
              <a:gd name="T12" fmla="*/ 1361 w 7"/>
              <a:gd name="T13" fmla="*/ 2381 h 16"/>
              <a:gd name="T14" fmla="*/ 1361 w 7"/>
              <a:gd name="T15" fmla="*/ 5953 h 16"/>
              <a:gd name="T16" fmla="*/ 907 w 7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6">
                <a:moveTo>
                  <a:pt x="2" y="15"/>
                </a:moveTo>
                <a:cubicBezTo>
                  <a:pt x="2" y="15"/>
                  <a:pt x="0" y="9"/>
                  <a:pt x="1" y="6"/>
                </a:cubicBezTo>
                <a:cubicBezTo>
                  <a:pt x="2" y="6"/>
                  <a:pt x="2" y="6"/>
                  <a:pt x="3" y="3"/>
                </a:cubicBezTo>
                <a:lnTo>
                  <a:pt x="3" y="0"/>
                </a:lnTo>
                <a:lnTo>
                  <a:pt x="4" y="0"/>
                </a:lnTo>
                <a:cubicBezTo>
                  <a:pt x="6" y="0"/>
                  <a:pt x="4" y="3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9"/>
                  <a:pt x="3" y="15"/>
                  <a:pt x="3" y="15"/>
                </a:cubicBezTo>
                <a:lnTo>
                  <a:pt x="2" y="15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7" name="Freeform 3973">
            <a:extLst>
              <a:ext uri="{FF2B5EF4-FFF2-40B4-BE49-F238E27FC236}">
                <a16:creationId xmlns:a16="http://schemas.microsoft.com/office/drawing/2014/main" id="{DE0E96B8-296D-314F-AFE7-2E2E430FA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3575050"/>
            <a:ext cx="1587" cy="4763"/>
          </a:xfrm>
          <a:custGeom>
            <a:avLst/>
            <a:gdLst>
              <a:gd name="T0" fmla="*/ 0 w 6"/>
              <a:gd name="T1" fmla="*/ 4397 h 13"/>
              <a:gd name="T2" fmla="*/ 1058 w 6"/>
              <a:gd name="T3" fmla="*/ 0 h 13"/>
              <a:gd name="T4" fmla="*/ 1323 w 6"/>
              <a:gd name="T5" fmla="*/ 0 h 13"/>
              <a:gd name="T6" fmla="*/ 265 w 6"/>
              <a:gd name="T7" fmla="*/ 3297 h 13"/>
              <a:gd name="T8" fmla="*/ 0 w 6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3">
                <a:moveTo>
                  <a:pt x="0" y="12"/>
                </a:moveTo>
                <a:cubicBezTo>
                  <a:pt x="0" y="9"/>
                  <a:pt x="0" y="3"/>
                  <a:pt x="4" y="0"/>
                </a:cubicBezTo>
                <a:lnTo>
                  <a:pt x="5" y="0"/>
                </a:lnTo>
                <a:cubicBezTo>
                  <a:pt x="1" y="6"/>
                  <a:pt x="1" y="9"/>
                  <a:pt x="1" y="9"/>
                </a:cubicBezTo>
                <a:lnTo>
                  <a:pt x="0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8" name="Freeform 3974">
            <a:extLst>
              <a:ext uri="{FF2B5EF4-FFF2-40B4-BE49-F238E27FC236}">
                <a16:creationId xmlns:a16="http://schemas.microsoft.com/office/drawing/2014/main" id="{3EC193F4-FBCC-F94A-A9BB-ADFFFE807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4225" y="3575050"/>
            <a:ext cx="6350" cy="6350"/>
          </a:xfrm>
          <a:custGeom>
            <a:avLst/>
            <a:gdLst>
              <a:gd name="T0" fmla="*/ 4482 w 17"/>
              <a:gd name="T1" fmla="*/ 3572 h 16"/>
              <a:gd name="T2" fmla="*/ 0 w 17"/>
              <a:gd name="T3" fmla="*/ 1191 h 16"/>
              <a:gd name="T4" fmla="*/ 0 w 17"/>
              <a:gd name="T5" fmla="*/ 0 h 16"/>
              <a:gd name="T6" fmla="*/ 4856 w 17"/>
              <a:gd name="T7" fmla="*/ 3572 h 16"/>
              <a:gd name="T8" fmla="*/ 5976 w 17"/>
              <a:gd name="T9" fmla="*/ 5953 h 16"/>
              <a:gd name="T10" fmla="*/ 5229 w 17"/>
              <a:gd name="T11" fmla="*/ 5953 h 16"/>
              <a:gd name="T12" fmla="*/ 4482 w 17"/>
              <a:gd name="T13" fmla="*/ 3572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6">
                <a:moveTo>
                  <a:pt x="12" y="9"/>
                </a:moveTo>
                <a:cubicBezTo>
                  <a:pt x="10" y="6"/>
                  <a:pt x="8" y="3"/>
                  <a:pt x="0" y="3"/>
                </a:cubicBezTo>
                <a:lnTo>
                  <a:pt x="0" y="0"/>
                </a:lnTo>
                <a:cubicBezTo>
                  <a:pt x="9" y="3"/>
                  <a:pt x="12" y="6"/>
                  <a:pt x="13" y="9"/>
                </a:cubicBezTo>
                <a:cubicBezTo>
                  <a:pt x="14" y="15"/>
                  <a:pt x="16" y="15"/>
                  <a:pt x="16" y="15"/>
                </a:cubicBezTo>
                <a:lnTo>
                  <a:pt x="14" y="15"/>
                </a:lnTo>
                <a:cubicBezTo>
                  <a:pt x="14" y="15"/>
                  <a:pt x="13" y="15"/>
                  <a:pt x="12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9" name="Freeform 3975">
            <a:extLst>
              <a:ext uri="{FF2B5EF4-FFF2-40B4-BE49-F238E27FC236}">
                <a16:creationId xmlns:a16="http://schemas.microsoft.com/office/drawing/2014/main" id="{CE698384-EEC3-C24A-A3FE-8DF6ADA9B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600" y="3660775"/>
            <a:ext cx="3175" cy="4763"/>
          </a:xfrm>
          <a:custGeom>
            <a:avLst/>
            <a:gdLst>
              <a:gd name="T0" fmla="*/ 953 w 10"/>
              <a:gd name="T1" fmla="*/ 0 h 14"/>
              <a:gd name="T2" fmla="*/ 2858 w 10"/>
              <a:gd name="T3" fmla="*/ 4423 h 14"/>
              <a:gd name="T4" fmla="*/ 0 w 10"/>
              <a:gd name="T5" fmla="*/ 2382 h 14"/>
              <a:gd name="T6" fmla="*/ 318 w 10"/>
              <a:gd name="T7" fmla="*/ 0 h 14"/>
              <a:gd name="T8" fmla="*/ 953 w 10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4">
                <a:moveTo>
                  <a:pt x="3" y="0"/>
                </a:moveTo>
                <a:cubicBezTo>
                  <a:pt x="3" y="0"/>
                  <a:pt x="3" y="10"/>
                  <a:pt x="9" y="13"/>
                </a:cubicBezTo>
                <a:cubicBezTo>
                  <a:pt x="5" y="13"/>
                  <a:pt x="2" y="10"/>
                  <a:pt x="0" y="7"/>
                </a:cubicBezTo>
                <a:lnTo>
                  <a:pt x="1" y="0"/>
                </a:lnTo>
                <a:lnTo>
                  <a:pt x="3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70" name="Freeform 3976">
            <a:extLst>
              <a:ext uri="{FF2B5EF4-FFF2-40B4-BE49-F238E27FC236}">
                <a16:creationId xmlns:a16="http://schemas.microsoft.com/office/drawing/2014/main" id="{9B26F985-60C6-7B45-AC46-34BCDA999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2013" y="3660775"/>
            <a:ext cx="4762" cy="4763"/>
          </a:xfrm>
          <a:custGeom>
            <a:avLst/>
            <a:gdLst>
              <a:gd name="T0" fmla="*/ 733 w 13"/>
              <a:gd name="T1" fmla="*/ 0 h 14"/>
              <a:gd name="T2" fmla="*/ 733 w 13"/>
              <a:gd name="T3" fmla="*/ 0 h 14"/>
              <a:gd name="T4" fmla="*/ 2198 w 13"/>
              <a:gd name="T5" fmla="*/ 0 h 14"/>
              <a:gd name="T6" fmla="*/ 4396 w 13"/>
              <a:gd name="T7" fmla="*/ 4423 h 14"/>
              <a:gd name="T8" fmla="*/ 733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2" y="0"/>
                </a:moveTo>
                <a:lnTo>
                  <a:pt x="2" y="0"/>
                </a:lnTo>
                <a:lnTo>
                  <a:pt x="6" y="0"/>
                </a:lnTo>
                <a:cubicBezTo>
                  <a:pt x="6" y="0"/>
                  <a:pt x="6" y="10"/>
                  <a:pt x="12" y="13"/>
                </a:cubicBezTo>
                <a:cubicBezTo>
                  <a:pt x="4" y="13"/>
                  <a:pt x="0" y="4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71" name="Freeform 3977">
            <a:extLst>
              <a:ext uri="{FF2B5EF4-FFF2-40B4-BE49-F238E27FC236}">
                <a16:creationId xmlns:a16="http://schemas.microsoft.com/office/drawing/2014/main" id="{E2665A22-7D8E-124A-9DAE-63EA3FFD1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2013" y="3660775"/>
            <a:ext cx="3175" cy="4763"/>
          </a:xfrm>
          <a:custGeom>
            <a:avLst/>
            <a:gdLst>
              <a:gd name="T0" fmla="*/ 635 w 10"/>
              <a:gd name="T1" fmla="*/ 0 h 13"/>
              <a:gd name="T2" fmla="*/ 1905 w 10"/>
              <a:gd name="T3" fmla="*/ 0 h 13"/>
              <a:gd name="T4" fmla="*/ 2858 w 10"/>
              <a:gd name="T5" fmla="*/ 3664 h 13"/>
              <a:gd name="T6" fmla="*/ 2858 w 10"/>
              <a:gd name="T7" fmla="*/ 4397 h 13"/>
              <a:gd name="T8" fmla="*/ 635 w 1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3">
                <a:moveTo>
                  <a:pt x="2" y="0"/>
                </a:moveTo>
                <a:lnTo>
                  <a:pt x="6" y="0"/>
                </a:lnTo>
                <a:cubicBezTo>
                  <a:pt x="6" y="0"/>
                  <a:pt x="6" y="6"/>
                  <a:pt x="9" y="10"/>
                </a:cubicBezTo>
                <a:lnTo>
                  <a:pt x="9" y="12"/>
                </a:lnTo>
                <a:cubicBezTo>
                  <a:pt x="3" y="10"/>
                  <a:pt x="0" y="3"/>
                  <a:pt x="2" y="0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72" name="Freeform 3978">
            <a:extLst>
              <a:ext uri="{FF2B5EF4-FFF2-40B4-BE49-F238E27FC236}">
                <a16:creationId xmlns:a16="http://schemas.microsoft.com/office/drawing/2014/main" id="{0E36CE9D-F0FD-9943-96C9-50A27F69D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600" y="3660775"/>
            <a:ext cx="4763" cy="6350"/>
          </a:xfrm>
          <a:custGeom>
            <a:avLst/>
            <a:gdLst>
              <a:gd name="T0" fmla="*/ 3742 w 14"/>
              <a:gd name="T1" fmla="*/ 5953 h 16"/>
              <a:gd name="T2" fmla="*/ 340 w 14"/>
              <a:gd name="T3" fmla="*/ 2381 h 16"/>
              <a:gd name="T4" fmla="*/ 340 w 14"/>
              <a:gd name="T5" fmla="*/ 0 h 16"/>
              <a:gd name="T6" fmla="*/ 2041 w 14"/>
              <a:gd name="T7" fmla="*/ 0 h 16"/>
              <a:gd name="T8" fmla="*/ 3742 w 14"/>
              <a:gd name="T9" fmla="*/ 4763 h 16"/>
              <a:gd name="T10" fmla="*/ 4423 w 14"/>
              <a:gd name="T11" fmla="*/ 5953 h 16"/>
              <a:gd name="T12" fmla="*/ 3742 w 14"/>
              <a:gd name="T13" fmla="*/ 5953 h 16"/>
              <a:gd name="T14" fmla="*/ 2041 w 14"/>
              <a:gd name="T15" fmla="*/ 0 h 16"/>
              <a:gd name="T16" fmla="*/ 340 w 14"/>
              <a:gd name="T17" fmla="*/ 1191 h 16"/>
              <a:gd name="T18" fmla="*/ 340 w 14"/>
              <a:gd name="T19" fmla="*/ 2381 h 16"/>
              <a:gd name="T20" fmla="*/ 3742 w 14"/>
              <a:gd name="T21" fmla="*/ 4763 h 16"/>
              <a:gd name="T22" fmla="*/ 3742 w 14"/>
              <a:gd name="T23" fmla="*/ 4763 h 16"/>
              <a:gd name="T24" fmla="*/ 3742 w 14"/>
              <a:gd name="T25" fmla="*/ 4763 h 16"/>
              <a:gd name="T26" fmla="*/ 2041 w 14"/>
              <a:gd name="T27" fmla="*/ 0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6">
                <a:moveTo>
                  <a:pt x="11" y="15"/>
                </a:moveTo>
                <a:cubicBezTo>
                  <a:pt x="6" y="15"/>
                  <a:pt x="2" y="9"/>
                  <a:pt x="1" y="6"/>
                </a:cubicBezTo>
                <a:cubicBezTo>
                  <a:pt x="0" y="3"/>
                  <a:pt x="0" y="3"/>
                  <a:pt x="1" y="0"/>
                </a:cubicBezTo>
                <a:lnTo>
                  <a:pt x="6" y="0"/>
                </a:lnTo>
                <a:cubicBezTo>
                  <a:pt x="7" y="0"/>
                  <a:pt x="7" y="9"/>
                  <a:pt x="11" y="12"/>
                </a:cubicBezTo>
                <a:lnTo>
                  <a:pt x="13" y="15"/>
                </a:lnTo>
                <a:lnTo>
                  <a:pt x="11" y="15"/>
                </a:lnTo>
                <a:close/>
                <a:moveTo>
                  <a:pt x="6" y="0"/>
                </a:moveTo>
                <a:lnTo>
                  <a:pt x="1" y="3"/>
                </a:lnTo>
                <a:cubicBezTo>
                  <a:pt x="1" y="3"/>
                  <a:pt x="1" y="3"/>
                  <a:pt x="1" y="6"/>
                </a:cubicBezTo>
                <a:cubicBezTo>
                  <a:pt x="4" y="9"/>
                  <a:pt x="6" y="12"/>
                  <a:pt x="11" y="12"/>
                </a:cubicBezTo>
                <a:cubicBezTo>
                  <a:pt x="5" y="9"/>
                  <a:pt x="6" y="0"/>
                  <a:pt x="6" y="0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73" name="Freeform 3979">
            <a:extLst>
              <a:ext uri="{FF2B5EF4-FFF2-40B4-BE49-F238E27FC236}">
                <a16:creationId xmlns:a16="http://schemas.microsoft.com/office/drawing/2014/main" id="{E07EA267-9F00-1E4D-92DE-B613A5EBD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663" y="3657600"/>
            <a:ext cx="3175" cy="7938"/>
          </a:xfrm>
          <a:custGeom>
            <a:avLst/>
            <a:gdLst>
              <a:gd name="T0" fmla="*/ 2858 w 10"/>
              <a:gd name="T1" fmla="*/ 2381 h 20"/>
              <a:gd name="T2" fmla="*/ 1270 w 10"/>
              <a:gd name="T3" fmla="*/ 7541 h 20"/>
              <a:gd name="T4" fmla="*/ 0 w 10"/>
              <a:gd name="T5" fmla="*/ 5954 h 20"/>
              <a:gd name="T6" fmla="*/ 318 w 10"/>
              <a:gd name="T7" fmla="*/ 397 h 20"/>
              <a:gd name="T8" fmla="*/ 635 w 10"/>
              <a:gd name="T9" fmla="*/ 0 h 20"/>
              <a:gd name="T10" fmla="*/ 1270 w 10"/>
              <a:gd name="T11" fmla="*/ 0 h 20"/>
              <a:gd name="T12" fmla="*/ 2858 w 10"/>
              <a:gd name="T13" fmla="*/ 2381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20">
                <a:moveTo>
                  <a:pt x="9" y="6"/>
                </a:moveTo>
                <a:cubicBezTo>
                  <a:pt x="9" y="6"/>
                  <a:pt x="4" y="9"/>
                  <a:pt x="4" y="19"/>
                </a:cubicBezTo>
                <a:cubicBezTo>
                  <a:pt x="2" y="18"/>
                  <a:pt x="1" y="17"/>
                  <a:pt x="0" y="15"/>
                </a:cubicBezTo>
                <a:lnTo>
                  <a:pt x="1" y="1"/>
                </a:lnTo>
                <a:cubicBezTo>
                  <a:pt x="2" y="1"/>
                  <a:pt x="2" y="0"/>
                  <a:pt x="2" y="0"/>
                </a:cubicBezTo>
                <a:lnTo>
                  <a:pt x="4" y="0"/>
                </a:lnTo>
                <a:lnTo>
                  <a:pt x="9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74" name="Freeform 3980">
            <a:extLst>
              <a:ext uri="{FF2B5EF4-FFF2-40B4-BE49-F238E27FC236}">
                <a16:creationId xmlns:a16="http://schemas.microsoft.com/office/drawing/2014/main" id="{7279B0B7-0D16-9E40-BCEE-B442436F5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657600"/>
            <a:ext cx="6350" cy="7938"/>
          </a:xfrm>
          <a:custGeom>
            <a:avLst/>
            <a:gdLst>
              <a:gd name="T0" fmla="*/ 5953 w 16"/>
              <a:gd name="T1" fmla="*/ 2381 h 20"/>
              <a:gd name="T2" fmla="*/ 3969 w 16"/>
              <a:gd name="T3" fmla="*/ 7541 h 20"/>
              <a:gd name="T4" fmla="*/ 3175 w 16"/>
              <a:gd name="T5" fmla="*/ 0 h 20"/>
              <a:gd name="T6" fmla="*/ 3969 w 16"/>
              <a:gd name="T7" fmla="*/ 0 h 20"/>
              <a:gd name="T8" fmla="*/ 5953 w 16"/>
              <a:gd name="T9" fmla="*/ 2381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0">
                <a:moveTo>
                  <a:pt x="15" y="6"/>
                </a:moveTo>
                <a:cubicBezTo>
                  <a:pt x="15" y="6"/>
                  <a:pt x="10" y="9"/>
                  <a:pt x="10" y="19"/>
                </a:cubicBezTo>
                <a:cubicBezTo>
                  <a:pt x="0" y="13"/>
                  <a:pt x="6" y="0"/>
                  <a:pt x="8" y="0"/>
                </a:cubicBezTo>
                <a:lnTo>
                  <a:pt x="10" y="0"/>
                </a:lnTo>
                <a:lnTo>
                  <a:pt x="15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75" name="Freeform 3981">
            <a:extLst>
              <a:ext uri="{FF2B5EF4-FFF2-40B4-BE49-F238E27FC236}">
                <a16:creationId xmlns:a16="http://schemas.microsoft.com/office/drawing/2014/main" id="{B266744A-10C2-E040-B26A-4948B9674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657600"/>
            <a:ext cx="4763" cy="7938"/>
          </a:xfrm>
          <a:custGeom>
            <a:avLst/>
            <a:gdLst>
              <a:gd name="T0" fmla="*/ 3969 w 12"/>
              <a:gd name="T1" fmla="*/ 7541 h 20"/>
              <a:gd name="T2" fmla="*/ 3175 w 12"/>
              <a:gd name="T3" fmla="*/ 0 h 20"/>
              <a:gd name="T4" fmla="*/ 3969 w 12"/>
              <a:gd name="T5" fmla="*/ 0 h 20"/>
              <a:gd name="T6" fmla="*/ 4366 w 12"/>
              <a:gd name="T7" fmla="*/ 1191 h 20"/>
              <a:gd name="T8" fmla="*/ 3969 w 12"/>
              <a:gd name="T9" fmla="*/ 5160 h 20"/>
              <a:gd name="T10" fmla="*/ 3969 w 12"/>
              <a:gd name="T11" fmla="*/ 7541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20">
                <a:moveTo>
                  <a:pt x="10" y="19"/>
                </a:moveTo>
                <a:cubicBezTo>
                  <a:pt x="0" y="13"/>
                  <a:pt x="6" y="0"/>
                  <a:pt x="8" y="0"/>
                </a:cubicBezTo>
                <a:lnTo>
                  <a:pt x="10" y="0"/>
                </a:lnTo>
                <a:lnTo>
                  <a:pt x="11" y="3"/>
                </a:lnTo>
                <a:lnTo>
                  <a:pt x="10" y="13"/>
                </a:lnTo>
                <a:cubicBezTo>
                  <a:pt x="10" y="14"/>
                  <a:pt x="10" y="16"/>
                  <a:pt x="10" y="19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76" name="Freeform 3982">
            <a:extLst>
              <a:ext uri="{FF2B5EF4-FFF2-40B4-BE49-F238E27FC236}">
                <a16:creationId xmlns:a16="http://schemas.microsoft.com/office/drawing/2014/main" id="{185A53BC-3F71-4F4E-B2FD-4A7D65676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663" y="3657600"/>
            <a:ext cx="4762" cy="6350"/>
          </a:xfrm>
          <a:custGeom>
            <a:avLst/>
            <a:gdLst>
              <a:gd name="T0" fmla="*/ 2564 w 13"/>
              <a:gd name="T1" fmla="*/ 6016 h 19"/>
              <a:gd name="T2" fmla="*/ 2198 w 13"/>
              <a:gd name="T3" fmla="*/ 6016 h 19"/>
              <a:gd name="T4" fmla="*/ 1465 w 13"/>
              <a:gd name="T5" fmla="*/ 5682 h 19"/>
              <a:gd name="T6" fmla="*/ 3663 w 13"/>
              <a:gd name="T7" fmla="*/ 1003 h 19"/>
              <a:gd name="T8" fmla="*/ 2198 w 13"/>
              <a:gd name="T9" fmla="*/ 1003 h 19"/>
              <a:gd name="T10" fmla="*/ 1465 w 13"/>
              <a:gd name="T11" fmla="*/ 0 h 19"/>
              <a:gd name="T12" fmla="*/ 366 w 13"/>
              <a:gd name="T13" fmla="*/ 2005 h 19"/>
              <a:gd name="T14" fmla="*/ 1099 w 13"/>
              <a:gd name="T15" fmla="*/ 5347 h 19"/>
              <a:gd name="T16" fmla="*/ 0 w 13"/>
              <a:gd name="T17" fmla="*/ 2005 h 19"/>
              <a:gd name="T18" fmla="*/ 1465 w 13"/>
              <a:gd name="T19" fmla="*/ 0 h 19"/>
              <a:gd name="T20" fmla="*/ 1465 w 13"/>
              <a:gd name="T21" fmla="*/ 0 h 19"/>
              <a:gd name="T22" fmla="*/ 2198 w 13"/>
              <a:gd name="T23" fmla="*/ 0 h 19"/>
              <a:gd name="T24" fmla="*/ 4396 w 13"/>
              <a:gd name="T25" fmla="*/ 1003 h 19"/>
              <a:gd name="T26" fmla="*/ 2564 w 13"/>
              <a:gd name="T27" fmla="*/ 6016 h 19"/>
              <a:gd name="T28" fmla="*/ 1099 w 13"/>
              <a:gd name="T29" fmla="*/ 5347 h 19"/>
              <a:gd name="T30" fmla="*/ 1465 w 13"/>
              <a:gd name="T31" fmla="*/ 5682 h 19"/>
              <a:gd name="T32" fmla="*/ 1465 w 13"/>
              <a:gd name="T33" fmla="*/ 6016 h 19"/>
              <a:gd name="T34" fmla="*/ 1099 w 13"/>
              <a:gd name="T35" fmla="*/ 5347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" h="19">
                <a:moveTo>
                  <a:pt x="7" y="18"/>
                </a:moveTo>
                <a:lnTo>
                  <a:pt x="6" y="18"/>
                </a:lnTo>
                <a:cubicBezTo>
                  <a:pt x="5" y="18"/>
                  <a:pt x="5" y="17"/>
                  <a:pt x="4" y="17"/>
                </a:cubicBezTo>
                <a:cubicBezTo>
                  <a:pt x="6" y="9"/>
                  <a:pt x="10" y="6"/>
                  <a:pt x="10" y="3"/>
                </a:cubicBezTo>
                <a:lnTo>
                  <a:pt x="6" y="3"/>
                </a:lnTo>
                <a:lnTo>
                  <a:pt x="4" y="0"/>
                </a:lnTo>
                <a:cubicBezTo>
                  <a:pt x="4" y="0"/>
                  <a:pt x="2" y="3"/>
                  <a:pt x="1" y="6"/>
                </a:cubicBezTo>
                <a:cubicBezTo>
                  <a:pt x="1" y="8"/>
                  <a:pt x="1" y="13"/>
                  <a:pt x="3" y="16"/>
                </a:cubicBezTo>
                <a:cubicBezTo>
                  <a:pt x="0" y="13"/>
                  <a:pt x="0" y="8"/>
                  <a:pt x="0" y="6"/>
                </a:cubicBezTo>
                <a:cubicBezTo>
                  <a:pt x="1" y="3"/>
                  <a:pt x="4" y="0"/>
                  <a:pt x="4" y="0"/>
                </a:cubicBezTo>
                <a:lnTo>
                  <a:pt x="6" y="0"/>
                </a:lnTo>
                <a:lnTo>
                  <a:pt x="12" y="3"/>
                </a:lnTo>
                <a:cubicBezTo>
                  <a:pt x="12" y="6"/>
                  <a:pt x="7" y="9"/>
                  <a:pt x="7" y="18"/>
                </a:cubicBezTo>
                <a:close/>
                <a:moveTo>
                  <a:pt x="3" y="16"/>
                </a:moveTo>
                <a:lnTo>
                  <a:pt x="4" y="17"/>
                </a:lnTo>
                <a:lnTo>
                  <a:pt x="4" y="18"/>
                </a:lnTo>
                <a:cubicBezTo>
                  <a:pt x="4" y="17"/>
                  <a:pt x="3" y="17"/>
                  <a:pt x="3" y="16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77" name="Freeform 3983">
            <a:extLst>
              <a:ext uri="{FF2B5EF4-FFF2-40B4-BE49-F238E27FC236}">
                <a16:creationId xmlns:a16="http://schemas.microsoft.com/office/drawing/2014/main" id="{93547067-194E-9649-9D90-442D940BB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654425"/>
            <a:ext cx="3175" cy="3175"/>
          </a:xfrm>
          <a:custGeom>
            <a:avLst/>
            <a:gdLst>
              <a:gd name="T0" fmla="*/ 2778 w 8"/>
              <a:gd name="T1" fmla="*/ 2223 h 10"/>
              <a:gd name="T2" fmla="*/ 0 w 8"/>
              <a:gd name="T3" fmla="*/ 2858 h 10"/>
              <a:gd name="T4" fmla="*/ 2381 w 8"/>
              <a:gd name="T5" fmla="*/ 0 h 10"/>
              <a:gd name="T6" fmla="*/ 2778 w 8"/>
              <a:gd name="T7" fmla="*/ 0 h 10"/>
              <a:gd name="T8" fmla="*/ 2778 w 8"/>
              <a:gd name="T9" fmla="*/ 222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7" y="7"/>
                </a:moveTo>
                <a:cubicBezTo>
                  <a:pt x="7" y="7"/>
                  <a:pt x="4" y="7"/>
                  <a:pt x="0" y="9"/>
                </a:cubicBezTo>
                <a:lnTo>
                  <a:pt x="6" y="0"/>
                </a:lnTo>
                <a:lnTo>
                  <a:pt x="7" y="0"/>
                </a:lnTo>
                <a:lnTo>
                  <a:pt x="7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78" name="Freeform 3984">
            <a:extLst>
              <a:ext uri="{FF2B5EF4-FFF2-40B4-BE49-F238E27FC236}">
                <a16:creationId xmlns:a16="http://schemas.microsoft.com/office/drawing/2014/main" id="{0C76601F-9B0E-634F-84C5-81E304313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0900" y="3654425"/>
            <a:ext cx="4763" cy="4763"/>
          </a:xfrm>
          <a:custGeom>
            <a:avLst/>
            <a:gdLst>
              <a:gd name="T0" fmla="*/ 4445 w 15"/>
              <a:gd name="T1" fmla="*/ 2540 h 15"/>
              <a:gd name="T2" fmla="*/ 0 w 15"/>
              <a:gd name="T3" fmla="*/ 4445 h 15"/>
              <a:gd name="T4" fmla="*/ 3175 w 15"/>
              <a:gd name="T5" fmla="*/ 0 h 15"/>
              <a:gd name="T6" fmla="*/ 4445 w 15"/>
              <a:gd name="T7" fmla="*/ 318 h 15"/>
              <a:gd name="T8" fmla="*/ 4445 w 15"/>
              <a:gd name="T9" fmla="*/ 254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8"/>
                </a:moveTo>
                <a:cubicBezTo>
                  <a:pt x="14" y="8"/>
                  <a:pt x="7" y="8"/>
                  <a:pt x="0" y="14"/>
                </a:cubicBezTo>
                <a:cubicBezTo>
                  <a:pt x="0" y="6"/>
                  <a:pt x="6" y="1"/>
                  <a:pt x="10" y="0"/>
                </a:cubicBezTo>
                <a:lnTo>
                  <a:pt x="14" y="1"/>
                </a:lnTo>
                <a:lnTo>
                  <a:pt x="14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79" name="Freeform 3985">
            <a:extLst>
              <a:ext uri="{FF2B5EF4-FFF2-40B4-BE49-F238E27FC236}">
                <a16:creationId xmlns:a16="http://schemas.microsoft.com/office/drawing/2014/main" id="{EA0646E8-6282-434F-B135-CC9C1AD63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0900" y="3654425"/>
            <a:ext cx="4763" cy="4763"/>
          </a:xfrm>
          <a:custGeom>
            <a:avLst/>
            <a:gdLst>
              <a:gd name="T0" fmla="*/ 0 w 15"/>
              <a:gd name="T1" fmla="*/ 4445 h 15"/>
              <a:gd name="T2" fmla="*/ 3175 w 15"/>
              <a:gd name="T3" fmla="*/ 0 h 15"/>
              <a:gd name="T4" fmla="*/ 4445 w 15"/>
              <a:gd name="T5" fmla="*/ 635 h 15"/>
              <a:gd name="T6" fmla="*/ 2858 w 15"/>
              <a:gd name="T7" fmla="*/ 2858 h 15"/>
              <a:gd name="T8" fmla="*/ 0 w 15"/>
              <a:gd name="T9" fmla="*/ 444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0" y="14"/>
                </a:moveTo>
                <a:cubicBezTo>
                  <a:pt x="0" y="7"/>
                  <a:pt x="6" y="1"/>
                  <a:pt x="10" y="0"/>
                </a:cubicBezTo>
                <a:lnTo>
                  <a:pt x="14" y="2"/>
                </a:lnTo>
                <a:lnTo>
                  <a:pt x="9" y="9"/>
                </a:lnTo>
                <a:cubicBezTo>
                  <a:pt x="6" y="10"/>
                  <a:pt x="3" y="12"/>
                  <a:pt x="0" y="14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0" name="Freeform 3986">
            <a:extLst>
              <a:ext uri="{FF2B5EF4-FFF2-40B4-BE49-F238E27FC236}">
                <a16:creationId xmlns:a16="http://schemas.microsoft.com/office/drawing/2014/main" id="{B33EACA8-C41F-6B4D-92DC-C761C4B74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654425"/>
            <a:ext cx="6350" cy="6350"/>
          </a:xfrm>
          <a:custGeom>
            <a:avLst/>
            <a:gdLst>
              <a:gd name="T0" fmla="*/ 0 w 16"/>
              <a:gd name="T1" fmla="*/ 5953 h 16"/>
              <a:gd name="T2" fmla="*/ 0 w 16"/>
              <a:gd name="T3" fmla="*/ 4366 h 16"/>
              <a:gd name="T4" fmla="*/ 5159 w 16"/>
              <a:gd name="T5" fmla="*/ 3572 h 16"/>
              <a:gd name="T6" fmla="*/ 5159 w 16"/>
              <a:gd name="T7" fmla="*/ 1191 h 16"/>
              <a:gd name="T8" fmla="*/ 1588 w 16"/>
              <a:gd name="T9" fmla="*/ 2381 h 16"/>
              <a:gd name="T10" fmla="*/ 0 w 16"/>
              <a:gd name="T11" fmla="*/ 4366 h 16"/>
              <a:gd name="T12" fmla="*/ 1191 w 16"/>
              <a:gd name="T13" fmla="*/ 2381 h 16"/>
              <a:gd name="T14" fmla="*/ 5159 w 16"/>
              <a:gd name="T15" fmla="*/ 0 h 16"/>
              <a:gd name="T16" fmla="*/ 5953 w 16"/>
              <a:gd name="T17" fmla="*/ 3572 h 16"/>
              <a:gd name="T18" fmla="*/ 5159 w 16"/>
              <a:gd name="T19" fmla="*/ 3572 h 16"/>
              <a:gd name="T20" fmla="*/ 0 w 16"/>
              <a:gd name="T21" fmla="*/ 5953 h 16"/>
              <a:gd name="T22" fmla="*/ 0 w 16"/>
              <a:gd name="T23" fmla="*/ 4366 h 16"/>
              <a:gd name="T24" fmla="*/ 0 w 16"/>
              <a:gd name="T25" fmla="*/ 4366 h 16"/>
              <a:gd name="T26" fmla="*/ 0 w 16"/>
              <a:gd name="T27" fmla="*/ 4763 h 16"/>
              <a:gd name="T28" fmla="*/ 0 w 16"/>
              <a:gd name="T29" fmla="*/ 4366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6">
                <a:moveTo>
                  <a:pt x="0" y="15"/>
                </a:moveTo>
                <a:cubicBezTo>
                  <a:pt x="0" y="13"/>
                  <a:pt x="0" y="12"/>
                  <a:pt x="0" y="11"/>
                </a:cubicBezTo>
                <a:cubicBezTo>
                  <a:pt x="6" y="9"/>
                  <a:pt x="13" y="9"/>
                  <a:pt x="13" y="9"/>
                </a:cubicBezTo>
                <a:lnTo>
                  <a:pt x="13" y="3"/>
                </a:lnTo>
                <a:cubicBezTo>
                  <a:pt x="10" y="3"/>
                  <a:pt x="6" y="6"/>
                  <a:pt x="4" y="6"/>
                </a:cubicBezTo>
                <a:cubicBezTo>
                  <a:pt x="3" y="8"/>
                  <a:pt x="1" y="9"/>
                  <a:pt x="0" y="11"/>
                </a:cubicBezTo>
                <a:cubicBezTo>
                  <a:pt x="0" y="7"/>
                  <a:pt x="1" y="6"/>
                  <a:pt x="3" y="6"/>
                </a:cubicBezTo>
                <a:cubicBezTo>
                  <a:pt x="6" y="0"/>
                  <a:pt x="11" y="0"/>
                  <a:pt x="13" y="0"/>
                </a:cubicBezTo>
                <a:lnTo>
                  <a:pt x="15" y="9"/>
                </a:lnTo>
                <a:lnTo>
                  <a:pt x="13" y="9"/>
                </a:lnTo>
                <a:cubicBezTo>
                  <a:pt x="13" y="9"/>
                  <a:pt x="6" y="9"/>
                  <a:pt x="0" y="15"/>
                </a:cubicBezTo>
                <a:close/>
                <a:moveTo>
                  <a:pt x="0" y="11"/>
                </a:move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1" name="Freeform 3987">
            <a:extLst>
              <a:ext uri="{FF2B5EF4-FFF2-40B4-BE49-F238E27FC236}">
                <a16:creationId xmlns:a16="http://schemas.microsoft.com/office/drawing/2014/main" id="{60652289-751E-3140-A4FD-C8163205B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663" y="3651250"/>
            <a:ext cx="4762" cy="3175"/>
          </a:xfrm>
          <a:custGeom>
            <a:avLst/>
            <a:gdLst>
              <a:gd name="T0" fmla="*/ 3492 w 15"/>
              <a:gd name="T1" fmla="*/ 2858 h 10"/>
              <a:gd name="T2" fmla="*/ 0 w 15"/>
              <a:gd name="T3" fmla="*/ 953 h 10"/>
              <a:gd name="T4" fmla="*/ 2222 w 15"/>
              <a:gd name="T5" fmla="*/ 0 h 10"/>
              <a:gd name="T6" fmla="*/ 4445 w 15"/>
              <a:gd name="T7" fmla="*/ 1905 h 10"/>
              <a:gd name="T8" fmla="*/ 3492 w 15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0">
                <a:moveTo>
                  <a:pt x="11" y="9"/>
                </a:moveTo>
                <a:cubicBezTo>
                  <a:pt x="11" y="9"/>
                  <a:pt x="7" y="6"/>
                  <a:pt x="0" y="3"/>
                </a:cubicBezTo>
                <a:cubicBezTo>
                  <a:pt x="2" y="3"/>
                  <a:pt x="4" y="0"/>
                  <a:pt x="7" y="0"/>
                </a:cubicBezTo>
                <a:cubicBezTo>
                  <a:pt x="11" y="0"/>
                  <a:pt x="14" y="3"/>
                  <a:pt x="14" y="6"/>
                </a:cubicBezTo>
                <a:lnTo>
                  <a:pt x="1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2" name="Freeform 3988">
            <a:extLst>
              <a:ext uri="{FF2B5EF4-FFF2-40B4-BE49-F238E27FC236}">
                <a16:creationId xmlns:a16="http://schemas.microsoft.com/office/drawing/2014/main" id="{ECEC7D7D-3E9D-8041-A734-BE300A350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663" y="3651250"/>
            <a:ext cx="4762" cy="3175"/>
          </a:xfrm>
          <a:custGeom>
            <a:avLst/>
            <a:gdLst>
              <a:gd name="T0" fmla="*/ 3492 w 15"/>
              <a:gd name="T1" fmla="*/ 2858 h 10"/>
              <a:gd name="T2" fmla="*/ 0 w 15"/>
              <a:gd name="T3" fmla="*/ 953 h 10"/>
              <a:gd name="T4" fmla="*/ 2222 w 15"/>
              <a:gd name="T5" fmla="*/ 0 h 10"/>
              <a:gd name="T6" fmla="*/ 4445 w 15"/>
              <a:gd name="T7" fmla="*/ 1905 h 10"/>
              <a:gd name="T8" fmla="*/ 3492 w 15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0">
                <a:moveTo>
                  <a:pt x="11" y="9"/>
                </a:moveTo>
                <a:cubicBezTo>
                  <a:pt x="11" y="9"/>
                  <a:pt x="7" y="6"/>
                  <a:pt x="0" y="3"/>
                </a:cubicBezTo>
                <a:cubicBezTo>
                  <a:pt x="2" y="3"/>
                  <a:pt x="4" y="0"/>
                  <a:pt x="7" y="0"/>
                </a:cubicBezTo>
                <a:cubicBezTo>
                  <a:pt x="11" y="0"/>
                  <a:pt x="14" y="3"/>
                  <a:pt x="14" y="6"/>
                </a:cubicBezTo>
                <a:lnTo>
                  <a:pt x="11" y="9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3" name="Freeform 3989">
            <a:extLst>
              <a:ext uri="{FF2B5EF4-FFF2-40B4-BE49-F238E27FC236}">
                <a16:creationId xmlns:a16="http://schemas.microsoft.com/office/drawing/2014/main" id="{05919B69-A655-FD4D-B133-FCE64D3A0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663" y="3651250"/>
            <a:ext cx="6350" cy="4763"/>
          </a:xfrm>
          <a:custGeom>
            <a:avLst/>
            <a:gdLst>
              <a:gd name="T0" fmla="*/ 4482 w 17"/>
              <a:gd name="T1" fmla="*/ 4366 h 12"/>
              <a:gd name="T2" fmla="*/ 4109 w 17"/>
              <a:gd name="T3" fmla="*/ 4366 h 12"/>
              <a:gd name="T4" fmla="*/ 0 w 17"/>
              <a:gd name="T5" fmla="*/ 3175 h 12"/>
              <a:gd name="T6" fmla="*/ 5229 w 17"/>
              <a:gd name="T7" fmla="*/ 1985 h 12"/>
              <a:gd name="T8" fmla="*/ 3362 w 17"/>
              <a:gd name="T9" fmla="*/ 1985 h 12"/>
              <a:gd name="T10" fmla="*/ 374 w 17"/>
              <a:gd name="T11" fmla="*/ 3175 h 12"/>
              <a:gd name="T12" fmla="*/ 1121 w 17"/>
              <a:gd name="T13" fmla="*/ 3175 h 12"/>
              <a:gd name="T14" fmla="*/ 4109 w 17"/>
              <a:gd name="T15" fmla="*/ 3175 h 12"/>
              <a:gd name="T16" fmla="*/ 5603 w 17"/>
              <a:gd name="T17" fmla="*/ 1985 h 12"/>
              <a:gd name="T18" fmla="*/ 5976 w 17"/>
              <a:gd name="T19" fmla="*/ 3175 h 12"/>
              <a:gd name="T20" fmla="*/ 4482 w 17"/>
              <a:gd name="T21" fmla="*/ 4366 h 12"/>
              <a:gd name="T22" fmla="*/ 5603 w 17"/>
              <a:gd name="T23" fmla="*/ 1985 h 12"/>
              <a:gd name="T24" fmla="*/ 5229 w 17"/>
              <a:gd name="T25" fmla="*/ 1985 h 12"/>
              <a:gd name="T26" fmla="*/ 5603 w 17"/>
              <a:gd name="T27" fmla="*/ 1985 h 12"/>
              <a:gd name="T28" fmla="*/ 5603 w 17"/>
              <a:gd name="T29" fmla="*/ 1985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2">
                <a:moveTo>
                  <a:pt x="12" y="11"/>
                </a:moveTo>
                <a:lnTo>
                  <a:pt x="11" y="11"/>
                </a:lnTo>
                <a:cubicBezTo>
                  <a:pt x="11" y="11"/>
                  <a:pt x="8" y="8"/>
                  <a:pt x="0" y="8"/>
                </a:cubicBezTo>
                <a:cubicBezTo>
                  <a:pt x="2" y="0"/>
                  <a:pt x="11" y="1"/>
                  <a:pt x="14" y="5"/>
                </a:cubicBezTo>
                <a:lnTo>
                  <a:pt x="9" y="5"/>
                </a:lnTo>
                <a:cubicBezTo>
                  <a:pt x="6" y="5"/>
                  <a:pt x="3" y="5"/>
                  <a:pt x="1" y="8"/>
                </a:cubicBezTo>
                <a:lnTo>
                  <a:pt x="3" y="8"/>
                </a:lnTo>
                <a:lnTo>
                  <a:pt x="11" y="8"/>
                </a:lnTo>
                <a:lnTo>
                  <a:pt x="15" y="5"/>
                </a:lnTo>
                <a:cubicBezTo>
                  <a:pt x="15" y="5"/>
                  <a:pt x="16" y="6"/>
                  <a:pt x="16" y="8"/>
                </a:cubicBezTo>
                <a:lnTo>
                  <a:pt x="12" y="11"/>
                </a:lnTo>
                <a:close/>
                <a:moveTo>
                  <a:pt x="15" y="5"/>
                </a:moveTo>
                <a:cubicBezTo>
                  <a:pt x="15" y="5"/>
                  <a:pt x="14" y="5"/>
                  <a:pt x="14" y="5"/>
                </a:cubicBezTo>
                <a:lnTo>
                  <a:pt x="15" y="5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4" name="Freeform 3990">
            <a:extLst>
              <a:ext uri="{FF2B5EF4-FFF2-40B4-BE49-F238E27FC236}">
                <a16:creationId xmlns:a16="http://schemas.microsoft.com/office/drawing/2014/main" id="{FBCCE836-9525-A440-859A-3D3340EFB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3660775"/>
            <a:ext cx="3175" cy="6350"/>
          </a:xfrm>
          <a:custGeom>
            <a:avLst/>
            <a:gdLst>
              <a:gd name="T0" fmla="*/ 2117 w 9"/>
              <a:gd name="T1" fmla="*/ 0 h 17"/>
              <a:gd name="T2" fmla="*/ 2117 w 9"/>
              <a:gd name="T3" fmla="*/ 0 h 17"/>
              <a:gd name="T4" fmla="*/ 706 w 9"/>
              <a:gd name="T5" fmla="*/ 5976 h 17"/>
              <a:gd name="T6" fmla="*/ 0 w 9"/>
              <a:gd name="T7" fmla="*/ 4109 h 17"/>
              <a:gd name="T8" fmla="*/ 353 w 9"/>
              <a:gd name="T9" fmla="*/ 374 h 17"/>
              <a:gd name="T10" fmla="*/ 2117 w 9"/>
              <a:gd name="T11" fmla="*/ 0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7">
                <a:moveTo>
                  <a:pt x="6" y="0"/>
                </a:moveTo>
                <a:lnTo>
                  <a:pt x="6" y="0"/>
                </a:lnTo>
                <a:cubicBezTo>
                  <a:pt x="8" y="4"/>
                  <a:pt x="2" y="16"/>
                  <a:pt x="2" y="16"/>
                </a:cubicBezTo>
                <a:lnTo>
                  <a:pt x="0" y="11"/>
                </a:lnTo>
                <a:lnTo>
                  <a:pt x="1" y="1"/>
                </a:lnTo>
                <a:cubicBezTo>
                  <a:pt x="3" y="1"/>
                  <a:pt x="4" y="0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5" name="Freeform 3991">
            <a:extLst>
              <a:ext uri="{FF2B5EF4-FFF2-40B4-BE49-F238E27FC236}">
                <a16:creationId xmlns:a16="http://schemas.microsoft.com/office/drawing/2014/main" id="{FF064B16-4866-8B43-AFE8-1F49ACA7E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660775"/>
            <a:ext cx="4762" cy="6350"/>
          </a:xfrm>
          <a:custGeom>
            <a:avLst/>
            <a:gdLst>
              <a:gd name="T0" fmla="*/ 794 w 12"/>
              <a:gd name="T1" fmla="*/ 3735 h 17"/>
              <a:gd name="T2" fmla="*/ 0 w 12"/>
              <a:gd name="T3" fmla="*/ 1494 h 17"/>
              <a:gd name="T4" fmla="*/ 3572 w 12"/>
              <a:gd name="T5" fmla="*/ 0 h 17"/>
              <a:gd name="T6" fmla="*/ 3572 w 12"/>
              <a:gd name="T7" fmla="*/ 0 h 17"/>
              <a:gd name="T8" fmla="*/ 1984 w 12"/>
              <a:gd name="T9" fmla="*/ 5976 h 17"/>
              <a:gd name="T10" fmla="*/ 794 w 12"/>
              <a:gd name="T11" fmla="*/ 3735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7">
                <a:moveTo>
                  <a:pt x="2" y="10"/>
                </a:moveTo>
                <a:cubicBezTo>
                  <a:pt x="0" y="7"/>
                  <a:pt x="0" y="7"/>
                  <a:pt x="0" y="4"/>
                </a:cubicBezTo>
                <a:cubicBezTo>
                  <a:pt x="0" y="4"/>
                  <a:pt x="5" y="0"/>
                  <a:pt x="9" y="0"/>
                </a:cubicBezTo>
                <a:cubicBezTo>
                  <a:pt x="11" y="4"/>
                  <a:pt x="5" y="16"/>
                  <a:pt x="5" y="16"/>
                </a:cubicBezTo>
                <a:lnTo>
                  <a:pt x="2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6" name="Freeform 3992">
            <a:extLst>
              <a:ext uri="{FF2B5EF4-FFF2-40B4-BE49-F238E27FC236}">
                <a16:creationId xmlns:a16="http://schemas.microsoft.com/office/drawing/2014/main" id="{A92F4FCE-F515-8449-8F06-5FC5AD266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660775"/>
            <a:ext cx="3175" cy="6350"/>
          </a:xfrm>
          <a:custGeom>
            <a:avLst/>
            <a:gdLst>
              <a:gd name="T0" fmla="*/ 635 w 10"/>
              <a:gd name="T1" fmla="*/ 3735 h 17"/>
              <a:gd name="T2" fmla="*/ 0 w 10"/>
              <a:gd name="T3" fmla="*/ 1494 h 17"/>
              <a:gd name="T4" fmla="*/ 2858 w 10"/>
              <a:gd name="T5" fmla="*/ 0 h 17"/>
              <a:gd name="T6" fmla="*/ 2858 w 10"/>
              <a:gd name="T7" fmla="*/ 0 h 17"/>
              <a:gd name="T8" fmla="*/ 2858 w 10"/>
              <a:gd name="T9" fmla="*/ 374 h 17"/>
              <a:gd name="T10" fmla="*/ 2540 w 10"/>
              <a:gd name="T11" fmla="*/ 2615 h 17"/>
              <a:gd name="T12" fmla="*/ 1588 w 10"/>
              <a:gd name="T13" fmla="*/ 5976 h 17"/>
              <a:gd name="T14" fmla="*/ 635 w 10"/>
              <a:gd name="T15" fmla="*/ 3735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7">
                <a:moveTo>
                  <a:pt x="2" y="10"/>
                </a:moveTo>
                <a:cubicBezTo>
                  <a:pt x="0" y="7"/>
                  <a:pt x="0" y="7"/>
                  <a:pt x="0" y="4"/>
                </a:cubicBezTo>
                <a:cubicBezTo>
                  <a:pt x="0" y="4"/>
                  <a:pt x="5" y="0"/>
                  <a:pt x="9" y="0"/>
                </a:cubicBezTo>
                <a:cubicBezTo>
                  <a:pt x="9" y="1"/>
                  <a:pt x="9" y="1"/>
                  <a:pt x="9" y="1"/>
                </a:cubicBezTo>
                <a:lnTo>
                  <a:pt x="8" y="7"/>
                </a:lnTo>
                <a:cubicBezTo>
                  <a:pt x="7" y="11"/>
                  <a:pt x="5" y="16"/>
                  <a:pt x="5" y="16"/>
                </a:cubicBezTo>
                <a:lnTo>
                  <a:pt x="2" y="10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7" name="Freeform 3993">
            <a:extLst>
              <a:ext uri="{FF2B5EF4-FFF2-40B4-BE49-F238E27FC236}">
                <a16:creationId xmlns:a16="http://schemas.microsoft.com/office/drawing/2014/main" id="{F781CA85-0051-B04D-AD8E-51F3EC95B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660775"/>
            <a:ext cx="4762" cy="6350"/>
          </a:xfrm>
          <a:custGeom>
            <a:avLst/>
            <a:gdLst>
              <a:gd name="T0" fmla="*/ 2041 w 14"/>
              <a:gd name="T1" fmla="*/ 5953 h 16"/>
              <a:gd name="T2" fmla="*/ 1361 w 14"/>
              <a:gd name="T3" fmla="*/ 3572 h 16"/>
              <a:gd name="T4" fmla="*/ 2041 w 14"/>
              <a:gd name="T5" fmla="*/ 4763 h 16"/>
              <a:gd name="T6" fmla="*/ 3742 w 14"/>
              <a:gd name="T7" fmla="*/ 0 h 16"/>
              <a:gd name="T8" fmla="*/ 680 w 14"/>
              <a:gd name="T9" fmla="*/ 1191 h 16"/>
              <a:gd name="T10" fmla="*/ 1361 w 14"/>
              <a:gd name="T11" fmla="*/ 3572 h 16"/>
              <a:gd name="T12" fmla="*/ 340 w 14"/>
              <a:gd name="T13" fmla="*/ 1191 h 16"/>
              <a:gd name="T14" fmla="*/ 3401 w 14"/>
              <a:gd name="T15" fmla="*/ 0 h 16"/>
              <a:gd name="T16" fmla="*/ 3742 w 14"/>
              <a:gd name="T17" fmla="*/ 0 h 16"/>
              <a:gd name="T18" fmla="*/ 2721 w 14"/>
              <a:gd name="T19" fmla="*/ 5953 h 16"/>
              <a:gd name="T20" fmla="*/ 2041 w 14"/>
              <a:gd name="T21" fmla="*/ 5953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6">
                <a:moveTo>
                  <a:pt x="6" y="15"/>
                </a:moveTo>
                <a:cubicBezTo>
                  <a:pt x="6" y="12"/>
                  <a:pt x="4" y="9"/>
                  <a:pt x="4" y="9"/>
                </a:cubicBezTo>
                <a:cubicBezTo>
                  <a:pt x="4" y="9"/>
                  <a:pt x="6" y="9"/>
                  <a:pt x="6" y="12"/>
                </a:cubicBezTo>
                <a:cubicBezTo>
                  <a:pt x="9" y="9"/>
                  <a:pt x="11" y="0"/>
                  <a:pt x="11" y="0"/>
                </a:cubicBezTo>
                <a:cubicBezTo>
                  <a:pt x="8" y="0"/>
                  <a:pt x="3" y="3"/>
                  <a:pt x="2" y="3"/>
                </a:cubicBezTo>
                <a:cubicBezTo>
                  <a:pt x="2" y="6"/>
                  <a:pt x="2" y="6"/>
                  <a:pt x="4" y="9"/>
                </a:cubicBezTo>
                <a:cubicBezTo>
                  <a:pt x="1" y="6"/>
                  <a:pt x="0" y="6"/>
                  <a:pt x="1" y="3"/>
                </a:cubicBezTo>
                <a:cubicBezTo>
                  <a:pt x="3" y="0"/>
                  <a:pt x="8" y="0"/>
                  <a:pt x="10" y="0"/>
                </a:cubicBezTo>
                <a:lnTo>
                  <a:pt x="11" y="0"/>
                </a:lnTo>
                <a:cubicBezTo>
                  <a:pt x="13" y="0"/>
                  <a:pt x="10" y="9"/>
                  <a:pt x="8" y="15"/>
                </a:cubicBezTo>
                <a:lnTo>
                  <a:pt x="6" y="15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8" name="Freeform 3994">
            <a:extLst>
              <a:ext uri="{FF2B5EF4-FFF2-40B4-BE49-F238E27FC236}">
                <a16:creationId xmlns:a16="http://schemas.microsoft.com/office/drawing/2014/main" id="{D6E9BB06-F81F-5E40-9664-ECA7584B9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9163" y="3660775"/>
            <a:ext cx="1587" cy="3175"/>
          </a:xfrm>
          <a:custGeom>
            <a:avLst/>
            <a:gdLst>
              <a:gd name="T0" fmla="*/ 1270 w 5"/>
              <a:gd name="T1" fmla="*/ 1361 h 7"/>
              <a:gd name="T2" fmla="*/ 0 w 5"/>
              <a:gd name="T3" fmla="*/ 2721 h 7"/>
              <a:gd name="T4" fmla="*/ 635 w 5"/>
              <a:gd name="T5" fmla="*/ 0 h 7"/>
              <a:gd name="T6" fmla="*/ 1270 w 5"/>
              <a:gd name="T7" fmla="*/ 136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4" y="3"/>
                </a:moveTo>
                <a:cubicBezTo>
                  <a:pt x="4" y="3"/>
                  <a:pt x="2" y="4"/>
                  <a:pt x="0" y="6"/>
                </a:cubicBezTo>
                <a:lnTo>
                  <a:pt x="2" y="0"/>
                </a:lnTo>
                <a:lnTo>
                  <a:pt x="4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9" name="Freeform 3995">
            <a:extLst>
              <a:ext uri="{FF2B5EF4-FFF2-40B4-BE49-F238E27FC236}">
                <a16:creationId xmlns:a16="http://schemas.microsoft.com/office/drawing/2014/main" id="{05B3C144-E72F-604E-AD21-35A91E205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575" y="3659188"/>
            <a:ext cx="3175" cy="7937"/>
          </a:xfrm>
          <a:custGeom>
            <a:avLst/>
            <a:gdLst>
              <a:gd name="T0" fmla="*/ 2858 w 10"/>
              <a:gd name="T1" fmla="*/ 2778 h 20"/>
              <a:gd name="T2" fmla="*/ 318 w 10"/>
              <a:gd name="T3" fmla="*/ 7540 h 20"/>
              <a:gd name="T4" fmla="*/ 0 w 10"/>
              <a:gd name="T5" fmla="*/ 5556 h 20"/>
              <a:gd name="T6" fmla="*/ 953 w 10"/>
              <a:gd name="T7" fmla="*/ 794 h 20"/>
              <a:gd name="T8" fmla="*/ 1270 w 10"/>
              <a:gd name="T9" fmla="*/ 0 h 20"/>
              <a:gd name="T10" fmla="*/ 2858 w 10"/>
              <a:gd name="T11" fmla="*/ 2778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20">
                <a:moveTo>
                  <a:pt x="9" y="7"/>
                </a:moveTo>
                <a:cubicBezTo>
                  <a:pt x="9" y="7"/>
                  <a:pt x="3" y="10"/>
                  <a:pt x="1" y="19"/>
                </a:cubicBezTo>
                <a:cubicBezTo>
                  <a:pt x="0" y="17"/>
                  <a:pt x="0" y="16"/>
                  <a:pt x="0" y="14"/>
                </a:cubicBezTo>
                <a:lnTo>
                  <a:pt x="3" y="2"/>
                </a:lnTo>
                <a:cubicBezTo>
                  <a:pt x="3" y="1"/>
                  <a:pt x="4" y="0"/>
                  <a:pt x="4" y="0"/>
                </a:cubicBezTo>
                <a:lnTo>
                  <a:pt x="9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" name="Freeform 3996">
            <a:extLst>
              <a:ext uri="{FF2B5EF4-FFF2-40B4-BE49-F238E27FC236}">
                <a16:creationId xmlns:a16="http://schemas.microsoft.com/office/drawing/2014/main" id="{649EBAE9-4A6D-7F4E-9D3A-EDE9AC3D3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659188"/>
            <a:ext cx="4762" cy="7937"/>
          </a:xfrm>
          <a:custGeom>
            <a:avLst/>
            <a:gdLst>
              <a:gd name="T0" fmla="*/ 4396 w 13"/>
              <a:gd name="T1" fmla="*/ 2778 h 20"/>
              <a:gd name="T2" fmla="*/ 1465 w 13"/>
              <a:gd name="T3" fmla="*/ 7540 h 20"/>
              <a:gd name="T4" fmla="*/ 2564 w 13"/>
              <a:gd name="T5" fmla="*/ 0 h 20"/>
              <a:gd name="T6" fmla="*/ 4396 w 13"/>
              <a:gd name="T7" fmla="*/ 2778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0">
                <a:moveTo>
                  <a:pt x="12" y="7"/>
                </a:moveTo>
                <a:cubicBezTo>
                  <a:pt x="12" y="7"/>
                  <a:pt x="6" y="10"/>
                  <a:pt x="4" y="19"/>
                </a:cubicBezTo>
                <a:cubicBezTo>
                  <a:pt x="0" y="13"/>
                  <a:pt x="5" y="0"/>
                  <a:pt x="7" y="0"/>
                </a:cubicBezTo>
                <a:lnTo>
                  <a:pt x="12" y="7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" name="Freeform 3997">
            <a:extLst>
              <a:ext uri="{FF2B5EF4-FFF2-40B4-BE49-F238E27FC236}">
                <a16:creationId xmlns:a16="http://schemas.microsoft.com/office/drawing/2014/main" id="{6FFA728B-188E-3048-B904-7E5D74E8E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659188"/>
            <a:ext cx="3175" cy="7937"/>
          </a:xfrm>
          <a:custGeom>
            <a:avLst/>
            <a:gdLst>
              <a:gd name="T0" fmla="*/ 1270 w 10"/>
              <a:gd name="T1" fmla="*/ 7540 h 20"/>
              <a:gd name="T2" fmla="*/ 2223 w 10"/>
              <a:gd name="T3" fmla="*/ 0 h 20"/>
              <a:gd name="T4" fmla="*/ 2858 w 10"/>
              <a:gd name="T5" fmla="*/ 794 h 20"/>
              <a:gd name="T6" fmla="*/ 1905 w 10"/>
              <a:gd name="T7" fmla="*/ 5159 h 20"/>
              <a:gd name="T8" fmla="*/ 1270 w 10"/>
              <a:gd name="T9" fmla="*/ 754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0">
                <a:moveTo>
                  <a:pt x="4" y="19"/>
                </a:moveTo>
                <a:cubicBezTo>
                  <a:pt x="0" y="13"/>
                  <a:pt x="5" y="0"/>
                  <a:pt x="7" y="0"/>
                </a:cubicBezTo>
                <a:lnTo>
                  <a:pt x="9" y="2"/>
                </a:lnTo>
                <a:lnTo>
                  <a:pt x="6" y="13"/>
                </a:lnTo>
                <a:cubicBezTo>
                  <a:pt x="5" y="15"/>
                  <a:pt x="5" y="17"/>
                  <a:pt x="4" y="19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2" name="Freeform 3998">
            <a:extLst>
              <a:ext uri="{FF2B5EF4-FFF2-40B4-BE49-F238E27FC236}">
                <a16:creationId xmlns:a16="http://schemas.microsoft.com/office/drawing/2014/main" id="{E45B88A2-2CC6-0C4D-9793-A77F88F3D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660775"/>
            <a:ext cx="4762" cy="6350"/>
          </a:xfrm>
          <a:custGeom>
            <a:avLst/>
            <a:gdLst>
              <a:gd name="T0" fmla="*/ 1587 w 12"/>
              <a:gd name="T1" fmla="*/ 6016 h 19"/>
              <a:gd name="T2" fmla="*/ 1191 w 12"/>
              <a:gd name="T3" fmla="*/ 6016 h 19"/>
              <a:gd name="T4" fmla="*/ 1191 w 12"/>
              <a:gd name="T5" fmla="*/ 1003 h 19"/>
              <a:gd name="T6" fmla="*/ 2381 w 12"/>
              <a:gd name="T7" fmla="*/ 0 h 19"/>
              <a:gd name="T8" fmla="*/ 4365 w 12"/>
              <a:gd name="T9" fmla="*/ 2005 h 19"/>
              <a:gd name="T10" fmla="*/ 1984 w 12"/>
              <a:gd name="T11" fmla="*/ 6016 h 19"/>
              <a:gd name="T12" fmla="*/ 1587 w 12"/>
              <a:gd name="T13" fmla="*/ 6016 h 19"/>
              <a:gd name="T14" fmla="*/ 2381 w 12"/>
              <a:gd name="T15" fmla="*/ 0 h 19"/>
              <a:gd name="T16" fmla="*/ 1984 w 12"/>
              <a:gd name="T17" fmla="*/ 1003 h 19"/>
              <a:gd name="T18" fmla="*/ 1587 w 12"/>
              <a:gd name="T19" fmla="*/ 5013 h 19"/>
              <a:gd name="T20" fmla="*/ 3968 w 12"/>
              <a:gd name="T21" fmla="*/ 2005 h 19"/>
              <a:gd name="T22" fmla="*/ 2381 w 12"/>
              <a:gd name="T23" fmla="*/ 0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9">
                <a:moveTo>
                  <a:pt x="4" y="18"/>
                </a:moveTo>
                <a:lnTo>
                  <a:pt x="3" y="18"/>
                </a:lnTo>
                <a:cubicBezTo>
                  <a:pt x="0" y="12"/>
                  <a:pt x="1" y="6"/>
                  <a:pt x="3" y="3"/>
                </a:cubicBezTo>
                <a:cubicBezTo>
                  <a:pt x="4" y="0"/>
                  <a:pt x="6" y="0"/>
                  <a:pt x="6" y="0"/>
                </a:cubicBezTo>
                <a:lnTo>
                  <a:pt x="11" y="6"/>
                </a:lnTo>
                <a:cubicBezTo>
                  <a:pt x="11" y="6"/>
                  <a:pt x="6" y="9"/>
                  <a:pt x="5" y="18"/>
                </a:cubicBezTo>
                <a:lnTo>
                  <a:pt x="4" y="18"/>
                </a:lnTo>
                <a:close/>
                <a:moveTo>
                  <a:pt x="6" y="0"/>
                </a:moveTo>
                <a:cubicBezTo>
                  <a:pt x="6" y="0"/>
                  <a:pt x="6" y="3"/>
                  <a:pt x="5" y="3"/>
                </a:cubicBezTo>
                <a:cubicBezTo>
                  <a:pt x="3" y="6"/>
                  <a:pt x="2" y="12"/>
                  <a:pt x="4" y="15"/>
                </a:cubicBezTo>
                <a:cubicBezTo>
                  <a:pt x="6" y="9"/>
                  <a:pt x="10" y="6"/>
                  <a:pt x="10" y="6"/>
                </a:cubicBezTo>
                <a:lnTo>
                  <a:pt x="6" y="0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3" name="Freeform 3999">
            <a:extLst>
              <a:ext uri="{FF2B5EF4-FFF2-40B4-BE49-F238E27FC236}">
                <a16:creationId xmlns:a16="http://schemas.microsoft.com/office/drawing/2014/main" id="{C7B50FC7-804F-A44D-AE3E-16326C7B5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3660775"/>
            <a:ext cx="4762" cy="3175"/>
          </a:xfrm>
          <a:custGeom>
            <a:avLst/>
            <a:gdLst>
              <a:gd name="T0" fmla="*/ 4422 w 14"/>
              <a:gd name="T1" fmla="*/ 353 h 9"/>
              <a:gd name="T2" fmla="*/ 3061 w 14"/>
              <a:gd name="T3" fmla="*/ 706 h 9"/>
              <a:gd name="T4" fmla="*/ 4422 w 14"/>
              <a:gd name="T5" fmla="*/ 0 h 9"/>
              <a:gd name="T6" fmla="*/ 4422 w 14"/>
              <a:gd name="T7" fmla="*/ 353 h 9"/>
              <a:gd name="T8" fmla="*/ 0 w 14"/>
              <a:gd name="T9" fmla="*/ 2822 h 9"/>
              <a:gd name="T10" fmla="*/ 340 w 14"/>
              <a:gd name="T11" fmla="*/ 2117 h 9"/>
              <a:gd name="T12" fmla="*/ 1361 w 14"/>
              <a:gd name="T13" fmla="*/ 1411 h 9"/>
              <a:gd name="T14" fmla="*/ 0 w 14"/>
              <a:gd name="T15" fmla="*/ 2822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9">
                <a:moveTo>
                  <a:pt x="13" y="1"/>
                </a:moveTo>
                <a:cubicBezTo>
                  <a:pt x="13" y="1"/>
                  <a:pt x="11" y="1"/>
                  <a:pt x="9" y="2"/>
                </a:cubicBezTo>
                <a:lnTo>
                  <a:pt x="13" y="0"/>
                </a:lnTo>
                <a:lnTo>
                  <a:pt x="13" y="1"/>
                </a:lnTo>
                <a:close/>
                <a:moveTo>
                  <a:pt x="0" y="8"/>
                </a:moveTo>
                <a:cubicBezTo>
                  <a:pt x="0" y="7"/>
                  <a:pt x="1" y="7"/>
                  <a:pt x="1" y="6"/>
                </a:cubicBezTo>
                <a:lnTo>
                  <a:pt x="4" y="4"/>
                </a:lnTo>
                <a:cubicBezTo>
                  <a:pt x="3" y="5"/>
                  <a:pt x="2" y="6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4" name="Freeform 4000">
            <a:extLst>
              <a:ext uri="{FF2B5EF4-FFF2-40B4-BE49-F238E27FC236}">
                <a16:creationId xmlns:a16="http://schemas.microsoft.com/office/drawing/2014/main" id="{9B1664CC-3F7E-6543-82E2-338F8E9C5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3659188"/>
            <a:ext cx="4762" cy="4762"/>
          </a:xfrm>
          <a:custGeom>
            <a:avLst/>
            <a:gdLst>
              <a:gd name="T0" fmla="*/ 4422 w 14"/>
              <a:gd name="T1" fmla="*/ 2041 h 14"/>
              <a:gd name="T2" fmla="*/ 0 w 14"/>
              <a:gd name="T3" fmla="*/ 4422 h 14"/>
              <a:gd name="T4" fmla="*/ 3401 w 14"/>
              <a:gd name="T5" fmla="*/ 0 h 14"/>
              <a:gd name="T6" fmla="*/ 3742 w 14"/>
              <a:gd name="T7" fmla="*/ 0 h 14"/>
              <a:gd name="T8" fmla="*/ 4082 w 14"/>
              <a:gd name="T9" fmla="*/ 680 h 14"/>
              <a:gd name="T10" fmla="*/ 4422 w 14"/>
              <a:gd name="T11" fmla="*/ 2041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4">
                <a:moveTo>
                  <a:pt x="13" y="6"/>
                </a:moveTo>
                <a:cubicBezTo>
                  <a:pt x="13" y="6"/>
                  <a:pt x="6" y="6"/>
                  <a:pt x="0" y="13"/>
                </a:cubicBezTo>
                <a:cubicBezTo>
                  <a:pt x="0" y="6"/>
                  <a:pt x="7" y="0"/>
                  <a:pt x="10" y="0"/>
                </a:cubicBezTo>
                <a:lnTo>
                  <a:pt x="11" y="0"/>
                </a:lnTo>
                <a:lnTo>
                  <a:pt x="12" y="2"/>
                </a:lnTo>
                <a:lnTo>
                  <a:pt x="13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5" name="Freeform 4001">
            <a:extLst>
              <a:ext uri="{FF2B5EF4-FFF2-40B4-BE49-F238E27FC236}">
                <a16:creationId xmlns:a16="http://schemas.microsoft.com/office/drawing/2014/main" id="{0ED2DFF6-5190-AB49-85F8-1FECCB570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3659188"/>
            <a:ext cx="4762" cy="4762"/>
          </a:xfrm>
          <a:custGeom>
            <a:avLst/>
            <a:gdLst>
              <a:gd name="T0" fmla="*/ 4422 w 14"/>
              <a:gd name="T1" fmla="*/ 2041 h 14"/>
              <a:gd name="T2" fmla="*/ 0 w 14"/>
              <a:gd name="T3" fmla="*/ 4422 h 14"/>
              <a:gd name="T4" fmla="*/ 3401 w 14"/>
              <a:gd name="T5" fmla="*/ 0 h 14"/>
              <a:gd name="T6" fmla="*/ 3742 w 14"/>
              <a:gd name="T7" fmla="*/ 0 h 14"/>
              <a:gd name="T8" fmla="*/ 4082 w 14"/>
              <a:gd name="T9" fmla="*/ 680 h 14"/>
              <a:gd name="T10" fmla="*/ 4422 w 14"/>
              <a:gd name="T11" fmla="*/ 2041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4">
                <a:moveTo>
                  <a:pt x="13" y="6"/>
                </a:moveTo>
                <a:cubicBezTo>
                  <a:pt x="13" y="6"/>
                  <a:pt x="6" y="6"/>
                  <a:pt x="0" y="13"/>
                </a:cubicBezTo>
                <a:cubicBezTo>
                  <a:pt x="0" y="6"/>
                  <a:pt x="7" y="0"/>
                  <a:pt x="10" y="0"/>
                </a:cubicBezTo>
                <a:lnTo>
                  <a:pt x="11" y="0"/>
                </a:lnTo>
                <a:lnTo>
                  <a:pt x="12" y="2"/>
                </a:lnTo>
                <a:lnTo>
                  <a:pt x="13" y="6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6" name="Freeform 4002">
            <a:extLst>
              <a:ext uri="{FF2B5EF4-FFF2-40B4-BE49-F238E27FC236}">
                <a16:creationId xmlns:a16="http://schemas.microsoft.com/office/drawing/2014/main" id="{504348F8-E189-824D-A2C5-9F79B81B1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3659188"/>
            <a:ext cx="4762" cy="6350"/>
          </a:xfrm>
          <a:custGeom>
            <a:avLst/>
            <a:gdLst>
              <a:gd name="T0" fmla="*/ 0 w 15"/>
              <a:gd name="T1" fmla="*/ 4763 h 16"/>
              <a:gd name="T2" fmla="*/ 1270 w 15"/>
              <a:gd name="T3" fmla="*/ 1191 h 16"/>
              <a:gd name="T4" fmla="*/ 3175 w 15"/>
              <a:gd name="T5" fmla="*/ 0 h 16"/>
              <a:gd name="T6" fmla="*/ 3810 w 15"/>
              <a:gd name="T7" fmla="*/ 0 h 16"/>
              <a:gd name="T8" fmla="*/ 4445 w 15"/>
              <a:gd name="T9" fmla="*/ 2381 h 16"/>
              <a:gd name="T10" fmla="*/ 635 w 15"/>
              <a:gd name="T11" fmla="*/ 5953 h 16"/>
              <a:gd name="T12" fmla="*/ 0 w 15"/>
              <a:gd name="T13" fmla="*/ 5953 h 16"/>
              <a:gd name="T14" fmla="*/ 0 w 15"/>
              <a:gd name="T15" fmla="*/ 4763 h 16"/>
              <a:gd name="T16" fmla="*/ 3175 w 15"/>
              <a:gd name="T17" fmla="*/ 0 h 16"/>
              <a:gd name="T18" fmla="*/ 1587 w 15"/>
              <a:gd name="T19" fmla="*/ 1191 h 16"/>
              <a:gd name="T20" fmla="*/ 635 w 15"/>
              <a:gd name="T21" fmla="*/ 4763 h 16"/>
              <a:gd name="T22" fmla="*/ 3810 w 15"/>
              <a:gd name="T23" fmla="*/ 2381 h 16"/>
              <a:gd name="T24" fmla="*/ 3175 w 15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6">
                <a:moveTo>
                  <a:pt x="0" y="12"/>
                </a:moveTo>
                <a:cubicBezTo>
                  <a:pt x="0" y="9"/>
                  <a:pt x="2" y="6"/>
                  <a:pt x="4" y="3"/>
                </a:cubicBezTo>
                <a:cubicBezTo>
                  <a:pt x="5" y="0"/>
                  <a:pt x="8" y="0"/>
                  <a:pt x="10" y="0"/>
                </a:cubicBezTo>
                <a:lnTo>
                  <a:pt x="12" y="0"/>
                </a:lnTo>
                <a:lnTo>
                  <a:pt x="14" y="6"/>
                </a:lnTo>
                <a:cubicBezTo>
                  <a:pt x="11" y="9"/>
                  <a:pt x="6" y="9"/>
                  <a:pt x="2" y="15"/>
                </a:cubicBezTo>
                <a:lnTo>
                  <a:pt x="0" y="15"/>
                </a:lnTo>
                <a:lnTo>
                  <a:pt x="0" y="12"/>
                </a:lnTo>
                <a:close/>
                <a:moveTo>
                  <a:pt x="10" y="0"/>
                </a:moveTo>
                <a:cubicBezTo>
                  <a:pt x="9" y="0"/>
                  <a:pt x="7" y="3"/>
                  <a:pt x="5" y="3"/>
                </a:cubicBezTo>
                <a:cubicBezTo>
                  <a:pt x="4" y="6"/>
                  <a:pt x="2" y="6"/>
                  <a:pt x="2" y="12"/>
                </a:cubicBezTo>
                <a:cubicBezTo>
                  <a:pt x="6" y="6"/>
                  <a:pt x="11" y="6"/>
                  <a:pt x="12" y="6"/>
                </a:cubicBezTo>
                <a:lnTo>
                  <a:pt x="10" y="0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7" name="Freeform 4003">
            <a:extLst>
              <a:ext uri="{FF2B5EF4-FFF2-40B4-BE49-F238E27FC236}">
                <a16:creationId xmlns:a16="http://schemas.microsoft.com/office/drawing/2014/main" id="{A62B0E29-A369-014C-B795-723E7C5F3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56013"/>
            <a:ext cx="4763" cy="3175"/>
          </a:xfrm>
          <a:custGeom>
            <a:avLst/>
            <a:gdLst>
              <a:gd name="T0" fmla="*/ 318 w 15"/>
              <a:gd name="T1" fmla="*/ 2721 h 7"/>
              <a:gd name="T2" fmla="*/ 0 w 15"/>
              <a:gd name="T3" fmla="*/ 2721 h 7"/>
              <a:gd name="T4" fmla="*/ 635 w 15"/>
              <a:gd name="T5" fmla="*/ 1361 h 7"/>
              <a:gd name="T6" fmla="*/ 4445 w 15"/>
              <a:gd name="T7" fmla="*/ 0 h 7"/>
              <a:gd name="T8" fmla="*/ 4128 w 15"/>
              <a:gd name="T9" fmla="*/ 2268 h 7"/>
              <a:gd name="T10" fmla="*/ 3493 w 15"/>
              <a:gd name="T11" fmla="*/ 2721 h 7"/>
              <a:gd name="T12" fmla="*/ 318 w 15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7">
                <a:moveTo>
                  <a:pt x="1" y="6"/>
                </a:moveTo>
                <a:lnTo>
                  <a:pt x="0" y="6"/>
                </a:lnTo>
                <a:cubicBezTo>
                  <a:pt x="1" y="5"/>
                  <a:pt x="1" y="4"/>
                  <a:pt x="2" y="3"/>
                </a:cubicBezTo>
                <a:lnTo>
                  <a:pt x="14" y="0"/>
                </a:lnTo>
                <a:lnTo>
                  <a:pt x="13" y="5"/>
                </a:lnTo>
                <a:lnTo>
                  <a:pt x="11" y="6"/>
                </a:lnTo>
                <a:cubicBezTo>
                  <a:pt x="9" y="5"/>
                  <a:pt x="5" y="4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8" name="Freeform 4004">
            <a:extLst>
              <a:ext uri="{FF2B5EF4-FFF2-40B4-BE49-F238E27FC236}">
                <a16:creationId xmlns:a16="http://schemas.microsoft.com/office/drawing/2014/main" id="{A34B1293-5183-2F40-A3F2-A1D0A05E2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54425"/>
            <a:ext cx="4763" cy="3175"/>
          </a:xfrm>
          <a:custGeom>
            <a:avLst/>
            <a:gdLst>
              <a:gd name="T0" fmla="*/ 318 w 15"/>
              <a:gd name="T1" fmla="*/ 2858 h 10"/>
              <a:gd name="T2" fmla="*/ 0 w 15"/>
              <a:gd name="T3" fmla="*/ 2858 h 10"/>
              <a:gd name="T4" fmla="*/ 3810 w 15"/>
              <a:gd name="T5" fmla="*/ 0 h 10"/>
              <a:gd name="T6" fmla="*/ 4445 w 15"/>
              <a:gd name="T7" fmla="*/ 0 h 10"/>
              <a:gd name="T8" fmla="*/ 4128 w 15"/>
              <a:gd name="T9" fmla="*/ 2540 h 10"/>
              <a:gd name="T10" fmla="*/ 3493 w 15"/>
              <a:gd name="T11" fmla="*/ 2858 h 10"/>
              <a:gd name="T12" fmla="*/ 318 w 15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0">
                <a:moveTo>
                  <a:pt x="1" y="9"/>
                </a:moveTo>
                <a:lnTo>
                  <a:pt x="0" y="9"/>
                </a:lnTo>
                <a:cubicBezTo>
                  <a:pt x="2" y="3"/>
                  <a:pt x="8" y="0"/>
                  <a:pt x="12" y="0"/>
                </a:cubicBezTo>
                <a:lnTo>
                  <a:pt x="14" y="0"/>
                </a:lnTo>
                <a:lnTo>
                  <a:pt x="13" y="8"/>
                </a:lnTo>
                <a:lnTo>
                  <a:pt x="11" y="9"/>
                </a:lnTo>
                <a:cubicBezTo>
                  <a:pt x="9" y="8"/>
                  <a:pt x="5" y="7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9" name="Freeform 4005">
            <a:extLst>
              <a:ext uri="{FF2B5EF4-FFF2-40B4-BE49-F238E27FC236}">
                <a16:creationId xmlns:a16="http://schemas.microsoft.com/office/drawing/2014/main" id="{E7ABCB73-8297-2B47-A5D2-634BC8652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2813" y="3654425"/>
            <a:ext cx="4762" cy="3175"/>
          </a:xfrm>
          <a:custGeom>
            <a:avLst/>
            <a:gdLst>
              <a:gd name="T0" fmla="*/ 3742 w 14"/>
              <a:gd name="T1" fmla="*/ 0 h 9"/>
              <a:gd name="T2" fmla="*/ 4422 w 14"/>
              <a:gd name="T3" fmla="*/ 0 h 9"/>
              <a:gd name="T4" fmla="*/ 4082 w 14"/>
              <a:gd name="T5" fmla="*/ 1764 h 9"/>
              <a:gd name="T6" fmla="*/ 0 w 14"/>
              <a:gd name="T7" fmla="*/ 2822 h 9"/>
              <a:gd name="T8" fmla="*/ 3742 w 14"/>
              <a:gd name="T9" fmla="*/ 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9">
                <a:moveTo>
                  <a:pt x="11" y="0"/>
                </a:moveTo>
                <a:lnTo>
                  <a:pt x="13" y="0"/>
                </a:lnTo>
                <a:lnTo>
                  <a:pt x="12" y="5"/>
                </a:lnTo>
                <a:lnTo>
                  <a:pt x="0" y="8"/>
                </a:lnTo>
                <a:cubicBezTo>
                  <a:pt x="2" y="3"/>
                  <a:pt x="7" y="0"/>
                  <a:pt x="11" y="0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00" name="Freeform 4006">
            <a:extLst>
              <a:ext uri="{FF2B5EF4-FFF2-40B4-BE49-F238E27FC236}">
                <a16:creationId xmlns:a16="http://schemas.microsoft.com/office/drawing/2014/main" id="{1B8F11C0-9F82-E444-AEC1-A18ADFAAD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54425"/>
            <a:ext cx="6350" cy="4763"/>
          </a:xfrm>
          <a:custGeom>
            <a:avLst/>
            <a:gdLst>
              <a:gd name="T0" fmla="*/ 0 w 16"/>
              <a:gd name="T1" fmla="*/ 4397 h 13"/>
              <a:gd name="T2" fmla="*/ 0 w 16"/>
              <a:gd name="T3" fmla="*/ 4397 h 13"/>
              <a:gd name="T4" fmla="*/ 5953 w 16"/>
              <a:gd name="T5" fmla="*/ 1099 h 13"/>
              <a:gd name="T6" fmla="*/ 5556 w 16"/>
              <a:gd name="T7" fmla="*/ 4397 h 13"/>
              <a:gd name="T8" fmla="*/ 3175 w 16"/>
              <a:gd name="T9" fmla="*/ 3297 h 13"/>
              <a:gd name="T10" fmla="*/ 397 w 16"/>
              <a:gd name="T11" fmla="*/ 4397 h 13"/>
              <a:gd name="T12" fmla="*/ 0 w 16"/>
              <a:gd name="T13" fmla="*/ 4397 h 13"/>
              <a:gd name="T14" fmla="*/ 3175 w 16"/>
              <a:gd name="T15" fmla="*/ 3297 h 13"/>
              <a:gd name="T16" fmla="*/ 5159 w 16"/>
              <a:gd name="T17" fmla="*/ 3297 h 13"/>
              <a:gd name="T18" fmla="*/ 5159 w 16"/>
              <a:gd name="T19" fmla="*/ 1099 h 13"/>
              <a:gd name="T20" fmla="*/ 4763 w 16"/>
              <a:gd name="T21" fmla="*/ 1099 h 13"/>
              <a:gd name="T22" fmla="*/ 794 w 16"/>
              <a:gd name="T23" fmla="*/ 3297 h 13"/>
              <a:gd name="T24" fmla="*/ 3175 w 16"/>
              <a:gd name="T25" fmla="*/ 3297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3">
                <a:moveTo>
                  <a:pt x="0" y="12"/>
                </a:moveTo>
                <a:lnTo>
                  <a:pt x="0" y="12"/>
                </a:lnTo>
                <a:cubicBezTo>
                  <a:pt x="2" y="3"/>
                  <a:pt x="13" y="0"/>
                  <a:pt x="15" y="3"/>
                </a:cubicBezTo>
                <a:lnTo>
                  <a:pt x="14" y="12"/>
                </a:lnTo>
                <a:cubicBezTo>
                  <a:pt x="14" y="12"/>
                  <a:pt x="11" y="9"/>
                  <a:pt x="8" y="9"/>
                </a:cubicBezTo>
                <a:cubicBezTo>
                  <a:pt x="5" y="9"/>
                  <a:pt x="4" y="12"/>
                  <a:pt x="1" y="12"/>
                </a:cubicBezTo>
                <a:lnTo>
                  <a:pt x="0" y="12"/>
                </a:lnTo>
                <a:close/>
                <a:moveTo>
                  <a:pt x="8" y="9"/>
                </a:moveTo>
                <a:cubicBezTo>
                  <a:pt x="12" y="9"/>
                  <a:pt x="13" y="9"/>
                  <a:pt x="13" y="9"/>
                </a:cubicBezTo>
                <a:lnTo>
                  <a:pt x="13" y="3"/>
                </a:lnTo>
                <a:lnTo>
                  <a:pt x="12" y="3"/>
                </a:lnTo>
                <a:cubicBezTo>
                  <a:pt x="8" y="3"/>
                  <a:pt x="4" y="6"/>
                  <a:pt x="2" y="9"/>
                </a:cubicBezTo>
                <a:cubicBezTo>
                  <a:pt x="4" y="9"/>
                  <a:pt x="6" y="9"/>
                  <a:pt x="8" y="9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01" name="Freeform 4007">
            <a:extLst>
              <a:ext uri="{FF2B5EF4-FFF2-40B4-BE49-F238E27FC236}">
                <a16:creationId xmlns:a16="http://schemas.microsoft.com/office/drawing/2014/main" id="{2B0D530F-F68B-E646-86CA-D0F42BA51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49663"/>
            <a:ext cx="4763" cy="4762"/>
          </a:xfrm>
          <a:custGeom>
            <a:avLst/>
            <a:gdLst>
              <a:gd name="T0" fmla="*/ 2382 w 14"/>
              <a:gd name="T1" fmla="*/ 4396 h 13"/>
              <a:gd name="T2" fmla="*/ 0 w 14"/>
              <a:gd name="T3" fmla="*/ 1099 h 13"/>
              <a:gd name="T4" fmla="*/ 1021 w 14"/>
              <a:gd name="T5" fmla="*/ 0 h 13"/>
              <a:gd name="T6" fmla="*/ 4083 w 14"/>
              <a:gd name="T7" fmla="*/ 3297 h 13"/>
              <a:gd name="T8" fmla="*/ 2382 w 14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3">
                <a:moveTo>
                  <a:pt x="7" y="12"/>
                </a:moveTo>
                <a:cubicBezTo>
                  <a:pt x="7" y="12"/>
                  <a:pt x="6" y="6"/>
                  <a:pt x="0" y="3"/>
                </a:cubicBezTo>
                <a:cubicBezTo>
                  <a:pt x="0" y="0"/>
                  <a:pt x="2" y="0"/>
                  <a:pt x="3" y="0"/>
                </a:cubicBezTo>
                <a:cubicBezTo>
                  <a:pt x="8" y="0"/>
                  <a:pt x="13" y="6"/>
                  <a:pt x="12" y="9"/>
                </a:cubicBezTo>
                <a:lnTo>
                  <a:pt x="7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02" name="Freeform 4008">
            <a:extLst>
              <a:ext uri="{FF2B5EF4-FFF2-40B4-BE49-F238E27FC236}">
                <a16:creationId xmlns:a16="http://schemas.microsoft.com/office/drawing/2014/main" id="{3CB8A81B-6426-8149-9374-4E6452830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49663"/>
            <a:ext cx="4763" cy="4762"/>
          </a:xfrm>
          <a:custGeom>
            <a:avLst/>
            <a:gdLst>
              <a:gd name="T0" fmla="*/ 2382 w 14"/>
              <a:gd name="T1" fmla="*/ 4396 h 13"/>
              <a:gd name="T2" fmla="*/ 0 w 14"/>
              <a:gd name="T3" fmla="*/ 1099 h 13"/>
              <a:gd name="T4" fmla="*/ 1021 w 14"/>
              <a:gd name="T5" fmla="*/ 0 h 13"/>
              <a:gd name="T6" fmla="*/ 4083 w 14"/>
              <a:gd name="T7" fmla="*/ 3297 h 13"/>
              <a:gd name="T8" fmla="*/ 2382 w 14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3">
                <a:moveTo>
                  <a:pt x="7" y="12"/>
                </a:moveTo>
                <a:cubicBezTo>
                  <a:pt x="7" y="12"/>
                  <a:pt x="6" y="6"/>
                  <a:pt x="0" y="3"/>
                </a:cubicBezTo>
                <a:cubicBezTo>
                  <a:pt x="0" y="0"/>
                  <a:pt x="2" y="0"/>
                  <a:pt x="3" y="0"/>
                </a:cubicBezTo>
                <a:cubicBezTo>
                  <a:pt x="8" y="0"/>
                  <a:pt x="13" y="6"/>
                  <a:pt x="12" y="9"/>
                </a:cubicBezTo>
                <a:lnTo>
                  <a:pt x="7" y="12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03" name="Freeform 4009">
            <a:extLst>
              <a:ext uri="{FF2B5EF4-FFF2-40B4-BE49-F238E27FC236}">
                <a16:creationId xmlns:a16="http://schemas.microsoft.com/office/drawing/2014/main" id="{6997534E-AE02-0047-9EDA-6DC059CBB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49663"/>
            <a:ext cx="6350" cy="4762"/>
          </a:xfrm>
          <a:custGeom>
            <a:avLst/>
            <a:gdLst>
              <a:gd name="T0" fmla="*/ 3572 w 16"/>
              <a:gd name="T1" fmla="*/ 4396 h 13"/>
              <a:gd name="T2" fmla="*/ 3572 w 16"/>
              <a:gd name="T3" fmla="*/ 4396 h 13"/>
              <a:gd name="T4" fmla="*/ 0 w 16"/>
              <a:gd name="T5" fmla="*/ 1099 h 13"/>
              <a:gd name="T6" fmla="*/ 1984 w 16"/>
              <a:gd name="T7" fmla="*/ 0 h 13"/>
              <a:gd name="T8" fmla="*/ 5556 w 16"/>
              <a:gd name="T9" fmla="*/ 2198 h 13"/>
              <a:gd name="T10" fmla="*/ 5556 w 16"/>
              <a:gd name="T11" fmla="*/ 3297 h 13"/>
              <a:gd name="T12" fmla="*/ 3572 w 16"/>
              <a:gd name="T13" fmla="*/ 4396 h 13"/>
              <a:gd name="T14" fmla="*/ 1984 w 16"/>
              <a:gd name="T15" fmla="*/ 1099 h 13"/>
              <a:gd name="T16" fmla="*/ 397 w 16"/>
              <a:gd name="T17" fmla="*/ 1099 h 13"/>
              <a:gd name="T18" fmla="*/ 3572 w 16"/>
              <a:gd name="T19" fmla="*/ 3297 h 13"/>
              <a:gd name="T20" fmla="*/ 5556 w 16"/>
              <a:gd name="T21" fmla="*/ 3297 h 13"/>
              <a:gd name="T22" fmla="*/ 4763 w 16"/>
              <a:gd name="T23" fmla="*/ 2198 h 13"/>
              <a:gd name="T24" fmla="*/ 1984 w 16"/>
              <a:gd name="T25" fmla="*/ 1099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3">
                <a:moveTo>
                  <a:pt x="9" y="12"/>
                </a:moveTo>
                <a:lnTo>
                  <a:pt x="9" y="12"/>
                </a:lnTo>
                <a:cubicBezTo>
                  <a:pt x="9" y="12"/>
                  <a:pt x="6" y="6"/>
                  <a:pt x="0" y="3"/>
                </a:cubicBezTo>
                <a:cubicBezTo>
                  <a:pt x="2" y="0"/>
                  <a:pt x="3" y="0"/>
                  <a:pt x="5" y="0"/>
                </a:cubicBezTo>
                <a:cubicBezTo>
                  <a:pt x="9" y="0"/>
                  <a:pt x="12" y="3"/>
                  <a:pt x="14" y="6"/>
                </a:cubicBezTo>
                <a:cubicBezTo>
                  <a:pt x="14" y="6"/>
                  <a:pt x="15" y="9"/>
                  <a:pt x="14" y="9"/>
                </a:cubicBezTo>
                <a:lnTo>
                  <a:pt x="9" y="12"/>
                </a:lnTo>
                <a:close/>
                <a:moveTo>
                  <a:pt x="5" y="3"/>
                </a:moveTo>
                <a:cubicBezTo>
                  <a:pt x="3" y="3"/>
                  <a:pt x="2" y="3"/>
                  <a:pt x="1" y="3"/>
                </a:cubicBezTo>
                <a:cubicBezTo>
                  <a:pt x="6" y="3"/>
                  <a:pt x="9" y="9"/>
                  <a:pt x="9" y="9"/>
                </a:cubicBezTo>
                <a:lnTo>
                  <a:pt x="14" y="9"/>
                </a:lnTo>
                <a:cubicBezTo>
                  <a:pt x="14" y="9"/>
                  <a:pt x="14" y="9"/>
                  <a:pt x="12" y="6"/>
                </a:cubicBezTo>
                <a:cubicBezTo>
                  <a:pt x="11" y="3"/>
                  <a:pt x="8" y="3"/>
                  <a:pt x="5" y="3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04" name="Freeform 4010">
            <a:extLst>
              <a:ext uri="{FF2B5EF4-FFF2-40B4-BE49-F238E27FC236}">
                <a16:creationId xmlns:a16="http://schemas.microsoft.com/office/drawing/2014/main" id="{F5EB7AE3-D476-BD46-A30D-2EFAFB3BF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8988" y="3659188"/>
            <a:ext cx="3175" cy="4762"/>
          </a:xfrm>
          <a:custGeom>
            <a:avLst/>
            <a:gdLst>
              <a:gd name="T0" fmla="*/ 2858 w 10"/>
              <a:gd name="T1" fmla="*/ 3572 h 12"/>
              <a:gd name="T2" fmla="*/ 0 w 10"/>
              <a:gd name="T3" fmla="*/ 4365 h 12"/>
              <a:gd name="T4" fmla="*/ 1905 w 10"/>
              <a:gd name="T5" fmla="*/ 0 h 12"/>
              <a:gd name="T6" fmla="*/ 2858 w 10"/>
              <a:gd name="T7" fmla="*/ 3572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2">
                <a:moveTo>
                  <a:pt x="9" y="9"/>
                </a:moveTo>
                <a:cubicBezTo>
                  <a:pt x="9" y="9"/>
                  <a:pt x="5" y="9"/>
                  <a:pt x="0" y="11"/>
                </a:cubicBezTo>
                <a:lnTo>
                  <a:pt x="6" y="0"/>
                </a:lnTo>
                <a:lnTo>
                  <a:pt x="9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05" name="Freeform 4011">
            <a:extLst>
              <a:ext uri="{FF2B5EF4-FFF2-40B4-BE49-F238E27FC236}">
                <a16:creationId xmlns:a16="http://schemas.microsoft.com/office/drawing/2014/main" id="{2822C371-A88D-CB49-9B80-5D8208705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7400" y="3659188"/>
            <a:ext cx="6350" cy="6350"/>
          </a:xfrm>
          <a:custGeom>
            <a:avLst/>
            <a:gdLst>
              <a:gd name="T0" fmla="*/ 5953 w 16"/>
              <a:gd name="T1" fmla="*/ 3735 h 17"/>
              <a:gd name="T2" fmla="*/ 397 w 16"/>
              <a:gd name="T3" fmla="*/ 5976 h 17"/>
              <a:gd name="T4" fmla="*/ 4763 w 16"/>
              <a:gd name="T5" fmla="*/ 0 h 17"/>
              <a:gd name="T6" fmla="*/ 4763 w 16"/>
              <a:gd name="T7" fmla="*/ 0 h 17"/>
              <a:gd name="T8" fmla="*/ 5953 w 16"/>
              <a:gd name="T9" fmla="*/ 3735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7">
                <a:moveTo>
                  <a:pt x="15" y="10"/>
                </a:moveTo>
                <a:cubicBezTo>
                  <a:pt x="15" y="10"/>
                  <a:pt x="7" y="10"/>
                  <a:pt x="1" y="16"/>
                </a:cubicBezTo>
                <a:cubicBezTo>
                  <a:pt x="0" y="6"/>
                  <a:pt x="8" y="0"/>
                  <a:pt x="12" y="0"/>
                </a:cubicBezTo>
                <a:lnTo>
                  <a:pt x="15" y="10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06" name="Freeform 4012">
            <a:extLst>
              <a:ext uri="{FF2B5EF4-FFF2-40B4-BE49-F238E27FC236}">
                <a16:creationId xmlns:a16="http://schemas.microsoft.com/office/drawing/2014/main" id="{C849EDE5-C012-8548-B45A-C6DAF7191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7400" y="3659188"/>
            <a:ext cx="4763" cy="6350"/>
          </a:xfrm>
          <a:custGeom>
            <a:avLst/>
            <a:gdLst>
              <a:gd name="T0" fmla="*/ 318 w 15"/>
              <a:gd name="T1" fmla="*/ 5976 h 17"/>
              <a:gd name="T2" fmla="*/ 3810 w 15"/>
              <a:gd name="T3" fmla="*/ 0 h 17"/>
              <a:gd name="T4" fmla="*/ 3810 w 15"/>
              <a:gd name="T5" fmla="*/ 0 h 17"/>
              <a:gd name="T6" fmla="*/ 4445 w 15"/>
              <a:gd name="T7" fmla="*/ 1868 h 17"/>
              <a:gd name="T8" fmla="*/ 3493 w 15"/>
              <a:gd name="T9" fmla="*/ 3735 h 17"/>
              <a:gd name="T10" fmla="*/ 318 w 15"/>
              <a:gd name="T11" fmla="*/ 5976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7">
                <a:moveTo>
                  <a:pt x="1" y="16"/>
                </a:moveTo>
                <a:cubicBezTo>
                  <a:pt x="0" y="6"/>
                  <a:pt x="8" y="0"/>
                  <a:pt x="12" y="0"/>
                </a:cubicBezTo>
                <a:lnTo>
                  <a:pt x="14" y="5"/>
                </a:lnTo>
                <a:lnTo>
                  <a:pt x="11" y="10"/>
                </a:lnTo>
                <a:cubicBezTo>
                  <a:pt x="8" y="11"/>
                  <a:pt x="4" y="12"/>
                  <a:pt x="1" y="16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07" name="Freeform 4013">
            <a:extLst>
              <a:ext uri="{FF2B5EF4-FFF2-40B4-BE49-F238E27FC236}">
                <a16:creationId xmlns:a16="http://schemas.microsoft.com/office/drawing/2014/main" id="{0018A90F-AE5B-B74D-989E-01B553E3F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7400" y="3659188"/>
            <a:ext cx="6350" cy="6350"/>
          </a:xfrm>
          <a:custGeom>
            <a:avLst/>
            <a:gdLst>
              <a:gd name="T0" fmla="*/ 0 w 16"/>
              <a:gd name="T1" fmla="*/ 6016 h 19"/>
              <a:gd name="T2" fmla="*/ 0 w 16"/>
              <a:gd name="T3" fmla="*/ 5013 h 19"/>
              <a:gd name="T4" fmla="*/ 1191 w 16"/>
              <a:gd name="T5" fmla="*/ 1003 h 19"/>
              <a:gd name="T6" fmla="*/ 4366 w 16"/>
              <a:gd name="T7" fmla="*/ 0 h 19"/>
              <a:gd name="T8" fmla="*/ 5159 w 16"/>
              <a:gd name="T9" fmla="*/ 0 h 19"/>
              <a:gd name="T10" fmla="*/ 5953 w 16"/>
              <a:gd name="T11" fmla="*/ 3008 h 19"/>
              <a:gd name="T12" fmla="*/ 5159 w 16"/>
              <a:gd name="T13" fmla="*/ 3008 h 19"/>
              <a:gd name="T14" fmla="*/ 397 w 16"/>
              <a:gd name="T15" fmla="*/ 5013 h 19"/>
              <a:gd name="T16" fmla="*/ 0 w 16"/>
              <a:gd name="T17" fmla="*/ 6016 h 19"/>
              <a:gd name="T18" fmla="*/ 4763 w 16"/>
              <a:gd name="T19" fmla="*/ 0 h 19"/>
              <a:gd name="T20" fmla="*/ 1984 w 16"/>
              <a:gd name="T21" fmla="*/ 1003 h 19"/>
              <a:gd name="T22" fmla="*/ 397 w 16"/>
              <a:gd name="T23" fmla="*/ 5013 h 19"/>
              <a:gd name="T24" fmla="*/ 5159 w 16"/>
              <a:gd name="T25" fmla="*/ 2005 h 19"/>
              <a:gd name="T26" fmla="*/ 4763 w 16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9">
                <a:moveTo>
                  <a:pt x="0" y="18"/>
                </a:moveTo>
                <a:lnTo>
                  <a:pt x="0" y="15"/>
                </a:lnTo>
                <a:cubicBezTo>
                  <a:pt x="0" y="9"/>
                  <a:pt x="3" y="3"/>
                  <a:pt x="3" y="3"/>
                </a:cubicBezTo>
                <a:cubicBezTo>
                  <a:pt x="6" y="0"/>
                  <a:pt x="9" y="0"/>
                  <a:pt x="11" y="0"/>
                </a:cubicBezTo>
                <a:lnTo>
                  <a:pt x="13" y="0"/>
                </a:lnTo>
                <a:lnTo>
                  <a:pt x="15" y="9"/>
                </a:lnTo>
                <a:lnTo>
                  <a:pt x="13" y="9"/>
                </a:lnTo>
                <a:cubicBezTo>
                  <a:pt x="12" y="9"/>
                  <a:pt x="6" y="9"/>
                  <a:pt x="1" y="15"/>
                </a:cubicBezTo>
                <a:lnTo>
                  <a:pt x="0" y="18"/>
                </a:lnTo>
                <a:close/>
                <a:moveTo>
                  <a:pt x="12" y="0"/>
                </a:moveTo>
                <a:cubicBezTo>
                  <a:pt x="9" y="0"/>
                  <a:pt x="7" y="3"/>
                  <a:pt x="5" y="3"/>
                </a:cubicBezTo>
                <a:cubicBezTo>
                  <a:pt x="3" y="6"/>
                  <a:pt x="2" y="9"/>
                  <a:pt x="1" y="15"/>
                </a:cubicBezTo>
                <a:cubicBezTo>
                  <a:pt x="6" y="9"/>
                  <a:pt x="12" y="6"/>
                  <a:pt x="13" y="6"/>
                </a:cubicBezTo>
                <a:lnTo>
                  <a:pt x="12" y="0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08" name="Freeform 4014">
            <a:extLst>
              <a:ext uri="{FF2B5EF4-FFF2-40B4-BE49-F238E27FC236}">
                <a16:creationId xmlns:a16="http://schemas.microsoft.com/office/drawing/2014/main" id="{D404056F-BFE9-6E44-8C71-01679BA14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652838"/>
            <a:ext cx="6350" cy="3175"/>
          </a:xfrm>
          <a:custGeom>
            <a:avLst/>
            <a:gdLst>
              <a:gd name="T0" fmla="*/ 5292 w 18"/>
              <a:gd name="T1" fmla="*/ 2858 h 10"/>
              <a:gd name="T2" fmla="*/ 0 w 18"/>
              <a:gd name="T3" fmla="*/ 2858 h 10"/>
              <a:gd name="T4" fmla="*/ 4233 w 18"/>
              <a:gd name="T5" fmla="*/ 0 h 10"/>
              <a:gd name="T6" fmla="*/ 5997 w 18"/>
              <a:gd name="T7" fmla="*/ 0 h 10"/>
              <a:gd name="T8" fmla="*/ 5292 w 1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0">
                <a:moveTo>
                  <a:pt x="15" y="9"/>
                </a:moveTo>
                <a:cubicBezTo>
                  <a:pt x="15" y="9"/>
                  <a:pt x="8" y="3"/>
                  <a:pt x="0" y="9"/>
                </a:cubicBezTo>
                <a:cubicBezTo>
                  <a:pt x="2" y="0"/>
                  <a:pt x="8" y="0"/>
                  <a:pt x="12" y="0"/>
                </a:cubicBezTo>
                <a:lnTo>
                  <a:pt x="17" y="0"/>
                </a:lnTo>
                <a:lnTo>
                  <a:pt x="15" y="9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09" name="Freeform 4015">
            <a:extLst>
              <a:ext uri="{FF2B5EF4-FFF2-40B4-BE49-F238E27FC236}">
                <a16:creationId xmlns:a16="http://schemas.microsoft.com/office/drawing/2014/main" id="{716AC8CC-F8E5-5348-AC17-E08D33606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652838"/>
            <a:ext cx="6350" cy="3175"/>
          </a:xfrm>
          <a:custGeom>
            <a:avLst/>
            <a:gdLst>
              <a:gd name="T0" fmla="*/ 5292 w 18"/>
              <a:gd name="T1" fmla="*/ 2858 h 10"/>
              <a:gd name="T2" fmla="*/ 0 w 18"/>
              <a:gd name="T3" fmla="*/ 2858 h 10"/>
              <a:gd name="T4" fmla="*/ 4233 w 18"/>
              <a:gd name="T5" fmla="*/ 0 h 10"/>
              <a:gd name="T6" fmla="*/ 5997 w 18"/>
              <a:gd name="T7" fmla="*/ 0 h 10"/>
              <a:gd name="T8" fmla="*/ 5292 w 1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0">
                <a:moveTo>
                  <a:pt x="15" y="9"/>
                </a:moveTo>
                <a:cubicBezTo>
                  <a:pt x="15" y="9"/>
                  <a:pt x="8" y="3"/>
                  <a:pt x="0" y="9"/>
                </a:cubicBezTo>
                <a:cubicBezTo>
                  <a:pt x="2" y="0"/>
                  <a:pt x="8" y="0"/>
                  <a:pt x="12" y="0"/>
                </a:cubicBezTo>
                <a:lnTo>
                  <a:pt x="17" y="0"/>
                </a:lnTo>
                <a:lnTo>
                  <a:pt x="15" y="9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0" name="Freeform 4016">
            <a:extLst>
              <a:ext uri="{FF2B5EF4-FFF2-40B4-BE49-F238E27FC236}">
                <a16:creationId xmlns:a16="http://schemas.microsoft.com/office/drawing/2014/main" id="{FE6C331E-C496-B845-9A99-C3EB1E94C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652838"/>
            <a:ext cx="7937" cy="4762"/>
          </a:xfrm>
          <a:custGeom>
            <a:avLst/>
            <a:gdLst>
              <a:gd name="T0" fmla="*/ 6350 w 20"/>
              <a:gd name="T1" fmla="*/ 4396 h 13"/>
              <a:gd name="T2" fmla="*/ 5556 w 20"/>
              <a:gd name="T3" fmla="*/ 4396 h 13"/>
              <a:gd name="T4" fmla="*/ 6350 w 20"/>
              <a:gd name="T5" fmla="*/ 1099 h 13"/>
              <a:gd name="T6" fmla="*/ 5159 w 20"/>
              <a:gd name="T7" fmla="*/ 1099 h 13"/>
              <a:gd name="T8" fmla="*/ 397 w 20"/>
              <a:gd name="T9" fmla="*/ 3663 h 13"/>
              <a:gd name="T10" fmla="*/ 2381 w 20"/>
              <a:gd name="T11" fmla="*/ 3297 h 13"/>
              <a:gd name="T12" fmla="*/ 5159 w 20"/>
              <a:gd name="T13" fmla="*/ 4029 h 13"/>
              <a:gd name="T14" fmla="*/ 0 w 20"/>
              <a:gd name="T15" fmla="*/ 4029 h 13"/>
              <a:gd name="T16" fmla="*/ 0 w 20"/>
              <a:gd name="T17" fmla="*/ 4396 h 13"/>
              <a:gd name="T18" fmla="*/ 7540 w 20"/>
              <a:gd name="T19" fmla="*/ 1099 h 13"/>
              <a:gd name="T20" fmla="*/ 6350 w 20"/>
              <a:gd name="T21" fmla="*/ 4396 h 13"/>
              <a:gd name="T22" fmla="*/ 397 w 20"/>
              <a:gd name="T23" fmla="*/ 4029 h 13"/>
              <a:gd name="T24" fmla="*/ 397 w 20"/>
              <a:gd name="T25" fmla="*/ 3663 h 13"/>
              <a:gd name="T26" fmla="*/ 397 w 20"/>
              <a:gd name="T27" fmla="*/ 4029 h 13"/>
              <a:gd name="T28" fmla="*/ 5159 w 20"/>
              <a:gd name="T29" fmla="*/ 4029 h 13"/>
              <a:gd name="T30" fmla="*/ 5556 w 20"/>
              <a:gd name="T31" fmla="*/ 4396 h 13"/>
              <a:gd name="T32" fmla="*/ 5159 w 20"/>
              <a:gd name="T33" fmla="*/ 4029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0" h="13">
                <a:moveTo>
                  <a:pt x="16" y="12"/>
                </a:moveTo>
                <a:lnTo>
                  <a:pt x="14" y="12"/>
                </a:lnTo>
                <a:lnTo>
                  <a:pt x="16" y="3"/>
                </a:lnTo>
                <a:lnTo>
                  <a:pt x="13" y="3"/>
                </a:lnTo>
                <a:cubicBezTo>
                  <a:pt x="8" y="3"/>
                  <a:pt x="4" y="5"/>
                  <a:pt x="1" y="10"/>
                </a:cubicBezTo>
                <a:cubicBezTo>
                  <a:pt x="2" y="9"/>
                  <a:pt x="4" y="9"/>
                  <a:pt x="6" y="9"/>
                </a:cubicBezTo>
                <a:cubicBezTo>
                  <a:pt x="9" y="9"/>
                  <a:pt x="11" y="10"/>
                  <a:pt x="13" y="11"/>
                </a:cubicBezTo>
                <a:cubicBezTo>
                  <a:pt x="10" y="11"/>
                  <a:pt x="5" y="10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4" y="0"/>
                  <a:pt x="17" y="0"/>
                  <a:pt x="19" y="3"/>
                </a:cubicBezTo>
                <a:lnTo>
                  <a:pt x="16" y="12"/>
                </a:lnTo>
                <a:close/>
                <a:moveTo>
                  <a:pt x="1" y="11"/>
                </a:move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1"/>
                </a:cubicBezTo>
                <a:close/>
                <a:moveTo>
                  <a:pt x="13" y="11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3" y="12"/>
                  <a:pt x="13" y="11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1" name="Freeform 4017">
            <a:extLst>
              <a:ext uri="{FF2B5EF4-FFF2-40B4-BE49-F238E27FC236}">
                <a16:creationId xmlns:a16="http://schemas.microsoft.com/office/drawing/2014/main" id="{AB5DC3CD-219B-5347-8CA6-CFD9121EF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63950"/>
            <a:ext cx="3175" cy="4763"/>
          </a:xfrm>
          <a:custGeom>
            <a:avLst/>
            <a:gdLst>
              <a:gd name="T0" fmla="*/ 289 w 11"/>
              <a:gd name="T1" fmla="*/ 2198 h 13"/>
              <a:gd name="T2" fmla="*/ 0 w 11"/>
              <a:gd name="T3" fmla="*/ 1099 h 13"/>
              <a:gd name="T4" fmla="*/ 2020 w 11"/>
              <a:gd name="T5" fmla="*/ 0 h 13"/>
              <a:gd name="T6" fmla="*/ 2886 w 11"/>
              <a:gd name="T7" fmla="*/ 1099 h 13"/>
              <a:gd name="T8" fmla="*/ 1155 w 11"/>
              <a:gd name="T9" fmla="*/ 4397 h 13"/>
              <a:gd name="T10" fmla="*/ 289 w 11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3">
                <a:moveTo>
                  <a:pt x="1" y="6"/>
                </a:moveTo>
                <a:cubicBezTo>
                  <a:pt x="0" y="6"/>
                  <a:pt x="0" y="3"/>
                  <a:pt x="0" y="3"/>
                </a:cubicBezTo>
                <a:cubicBezTo>
                  <a:pt x="0" y="3"/>
                  <a:pt x="4" y="0"/>
                  <a:pt x="7" y="0"/>
                </a:cubicBezTo>
                <a:cubicBezTo>
                  <a:pt x="8" y="0"/>
                  <a:pt x="9" y="0"/>
                  <a:pt x="10" y="3"/>
                </a:cubicBezTo>
                <a:lnTo>
                  <a:pt x="4" y="12"/>
                </a:lnTo>
                <a:cubicBezTo>
                  <a:pt x="4" y="12"/>
                  <a:pt x="2" y="9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2" name="Freeform 4018">
            <a:extLst>
              <a:ext uri="{FF2B5EF4-FFF2-40B4-BE49-F238E27FC236}">
                <a16:creationId xmlns:a16="http://schemas.microsoft.com/office/drawing/2014/main" id="{5CA4E835-CD1F-A348-B175-2F1772314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63950"/>
            <a:ext cx="3175" cy="4763"/>
          </a:xfrm>
          <a:custGeom>
            <a:avLst/>
            <a:gdLst>
              <a:gd name="T0" fmla="*/ 289 w 11"/>
              <a:gd name="T1" fmla="*/ 2198 h 13"/>
              <a:gd name="T2" fmla="*/ 0 w 11"/>
              <a:gd name="T3" fmla="*/ 1099 h 13"/>
              <a:gd name="T4" fmla="*/ 2020 w 11"/>
              <a:gd name="T5" fmla="*/ 0 h 13"/>
              <a:gd name="T6" fmla="*/ 2886 w 11"/>
              <a:gd name="T7" fmla="*/ 1099 h 13"/>
              <a:gd name="T8" fmla="*/ 1155 w 11"/>
              <a:gd name="T9" fmla="*/ 4397 h 13"/>
              <a:gd name="T10" fmla="*/ 289 w 11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3">
                <a:moveTo>
                  <a:pt x="1" y="6"/>
                </a:moveTo>
                <a:cubicBezTo>
                  <a:pt x="0" y="6"/>
                  <a:pt x="0" y="3"/>
                  <a:pt x="0" y="3"/>
                </a:cubicBezTo>
                <a:cubicBezTo>
                  <a:pt x="0" y="3"/>
                  <a:pt x="4" y="0"/>
                  <a:pt x="7" y="0"/>
                </a:cubicBezTo>
                <a:cubicBezTo>
                  <a:pt x="8" y="0"/>
                  <a:pt x="9" y="0"/>
                  <a:pt x="10" y="3"/>
                </a:cubicBezTo>
                <a:lnTo>
                  <a:pt x="4" y="12"/>
                </a:lnTo>
                <a:cubicBezTo>
                  <a:pt x="4" y="12"/>
                  <a:pt x="2" y="9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3" name="Freeform 4019">
            <a:extLst>
              <a:ext uri="{FF2B5EF4-FFF2-40B4-BE49-F238E27FC236}">
                <a16:creationId xmlns:a16="http://schemas.microsoft.com/office/drawing/2014/main" id="{E7DC0F31-0BEB-E145-AB82-642D06578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63950"/>
            <a:ext cx="3175" cy="4763"/>
          </a:xfrm>
          <a:custGeom>
            <a:avLst/>
            <a:gdLst>
              <a:gd name="T0" fmla="*/ 289 w 11"/>
              <a:gd name="T1" fmla="*/ 2198 h 13"/>
              <a:gd name="T2" fmla="*/ 0 w 11"/>
              <a:gd name="T3" fmla="*/ 1099 h 13"/>
              <a:gd name="T4" fmla="*/ 2020 w 11"/>
              <a:gd name="T5" fmla="*/ 0 h 13"/>
              <a:gd name="T6" fmla="*/ 2886 w 11"/>
              <a:gd name="T7" fmla="*/ 366 h 13"/>
              <a:gd name="T8" fmla="*/ 1443 w 11"/>
              <a:gd name="T9" fmla="*/ 3297 h 13"/>
              <a:gd name="T10" fmla="*/ 1155 w 11"/>
              <a:gd name="T11" fmla="*/ 4397 h 13"/>
              <a:gd name="T12" fmla="*/ 289 w 11"/>
              <a:gd name="T13" fmla="*/ 2198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3">
                <a:moveTo>
                  <a:pt x="1" y="6"/>
                </a:moveTo>
                <a:cubicBezTo>
                  <a:pt x="0" y="6"/>
                  <a:pt x="0" y="3"/>
                  <a:pt x="0" y="3"/>
                </a:cubicBezTo>
                <a:cubicBezTo>
                  <a:pt x="0" y="3"/>
                  <a:pt x="4" y="0"/>
                  <a:pt x="7" y="0"/>
                </a:cubicBezTo>
                <a:cubicBezTo>
                  <a:pt x="8" y="0"/>
                  <a:pt x="9" y="0"/>
                  <a:pt x="10" y="1"/>
                </a:cubicBezTo>
                <a:lnTo>
                  <a:pt x="5" y="9"/>
                </a:lnTo>
                <a:lnTo>
                  <a:pt x="4" y="12"/>
                </a:lnTo>
                <a:cubicBezTo>
                  <a:pt x="4" y="12"/>
                  <a:pt x="2" y="9"/>
                  <a:pt x="1" y="6"/>
                </a:cubicBez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4" name="Freeform 4020">
            <a:extLst>
              <a:ext uri="{FF2B5EF4-FFF2-40B4-BE49-F238E27FC236}">
                <a16:creationId xmlns:a16="http://schemas.microsoft.com/office/drawing/2014/main" id="{05EB315B-2261-A64A-AA12-F535FAEF1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3663950"/>
            <a:ext cx="4762" cy="6350"/>
          </a:xfrm>
          <a:custGeom>
            <a:avLst/>
            <a:gdLst>
              <a:gd name="T0" fmla="*/ 1361 w 14"/>
              <a:gd name="T1" fmla="*/ 5953 h 16"/>
              <a:gd name="T2" fmla="*/ 1361 w 14"/>
              <a:gd name="T3" fmla="*/ 4763 h 16"/>
              <a:gd name="T4" fmla="*/ 680 w 14"/>
              <a:gd name="T5" fmla="*/ 2381 h 16"/>
              <a:gd name="T6" fmla="*/ 340 w 14"/>
              <a:gd name="T7" fmla="*/ 1191 h 16"/>
              <a:gd name="T8" fmla="*/ 3742 w 14"/>
              <a:gd name="T9" fmla="*/ 1191 h 16"/>
              <a:gd name="T10" fmla="*/ 2041 w 14"/>
              <a:gd name="T11" fmla="*/ 4763 h 16"/>
              <a:gd name="T12" fmla="*/ 1361 w 14"/>
              <a:gd name="T13" fmla="*/ 5953 h 16"/>
              <a:gd name="T14" fmla="*/ 2721 w 14"/>
              <a:gd name="T15" fmla="*/ 1191 h 16"/>
              <a:gd name="T16" fmla="*/ 1020 w 14"/>
              <a:gd name="T17" fmla="*/ 1191 h 16"/>
              <a:gd name="T18" fmla="*/ 1020 w 14"/>
              <a:gd name="T19" fmla="*/ 2381 h 16"/>
              <a:gd name="T20" fmla="*/ 1701 w 14"/>
              <a:gd name="T21" fmla="*/ 4763 h 16"/>
              <a:gd name="T22" fmla="*/ 3742 w 14"/>
              <a:gd name="T23" fmla="*/ 1191 h 16"/>
              <a:gd name="T24" fmla="*/ 3742 w 14"/>
              <a:gd name="T25" fmla="*/ 1191 h 16"/>
              <a:gd name="T26" fmla="*/ 2721 w 14"/>
              <a:gd name="T27" fmla="*/ 119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6">
                <a:moveTo>
                  <a:pt x="4" y="15"/>
                </a:moveTo>
                <a:lnTo>
                  <a:pt x="4" y="12"/>
                </a:lnTo>
                <a:cubicBezTo>
                  <a:pt x="4" y="12"/>
                  <a:pt x="3" y="9"/>
                  <a:pt x="2" y="6"/>
                </a:cubicBezTo>
                <a:cubicBezTo>
                  <a:pt x="1" y="6"/>
                  <a:pt x="0" y="3"/>
                  <a:pt x="1" y="3"/>
                </a:cubicBezTo>
                <a:cubicBezTo>
                  <a:pt x="5" y="0"/>
                  <a:pt x="11" y="0"/>
                  <a:pt x="11" y="3"/>
                </a:cubicBezTo>
                <a:cubicBezTo>
                  <a:pt x="13" y="3"/>
                  <a:pt x="8" y="9"/>
                  <a:pt x="6" y="12"/>
                </a:cubicBezTo>
                <a:lnTo>
                  <a:pt x="4" y="15"/>
                </a:lnTo>
                <a:close/>
                <a:moveTo>
                  <a:pt x="8" y="3"/>
                </a:moveTo>
                <a:cubicBezTo>
                  <a:pt x="7" y="3"/>
                  <a:pt x="3" y="3"/>
                  <a:pt x="3" y="3"/>
                </a:cubicBezTo>
                <a:cubicBezTo>
                  <a:pt x="1" y="3"/>
                  <a:pt x="2" y="3"/>
                  <a:pt x="3" y="6"/>
                </a:cubicBezTo>
                <a:cubicBezTo>
                  <a:pt x="4" y="9"/>
                  <a:pt x="5" y="9"/>
                  <a:pt x="5" y="12"/>
                </a:cubicBezTo>
                <a:cubicBezTo>
                  <a:pt x="8" y="6"/>
                  <a:pt x="11" y="3"/>
                  <a:pt x="11" y="3"/>
                </a:cubicBezTo>
                <a:cubicBezTo>
                  <a:pt x="11" y="3"/>
                  <a:pt x="10" y="3"/>
                  <a:pt x="8" y="3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5" name="Freeform 4021">
            <a:extLst>
              <a:ext uri="{FF2B5EF4-FFF2-40B4-BE49-F238E27FC236}">
                <a16:creationId xmlns:a16="http://schemas.microsoft.com/office/drawing/2014/main" id="{60705BC5-67CD-BF4D-B7BF-4744BA7E0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463" y="3622675"/>
            <a:ext cx="6350" cy="4763"/>
          </a:xfrm>
          <a:custGeom>
            <a:avLst/>
            <a:gdLst>
              <a:gd name="T0" fmla="*/ 4586 w 18"/>
              <a:gd name="T1" fmla="*/ 4366 h 12"/>
              <a:gd name="T2" fmla="*/ 0 w 18"/>
              <a:gd name="T3" fmla="*/ 1985 h 12"/>
              <a:gd name="T4" fmla="*/ 2469 w 18"/>
              <a:gd name="T5" fmla="*/ 0 h 12"/>
              <a:gd name="T6" fmla="*/ 3881 w 18"/>
              <a:gd name="T7" fmla="*/ 0 h 12"/>
              <a:gd name="T8" fmla="*/ 5997 w 18"/>
              <a:gd name="T9" fmla="*/ 1985 h 12"/>
              <a:gd name="T10" fmla="*/ 4586 w 18"/>
              <a:gd name="T11" fmla="*/ 4366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12">
                <a:moveTo>
                  <a:pt x="13" y="11"/>
                </a:moveTo>
                <a:cubicBezTo>
                  <a:pt x="13" y="11"/>
                  <a:pt x="8" y="5"/>
                  <a:pt x="0" y="5"/>
                </a:cubicBezTo>
                <a:cubicBezTo>
                  <a:pt x="2" y="3"/>
                  <a:pt x="5" y="0"/>
                  <a:pt x="7" y="0"/>
                </a:cubicBezTo>
                <a:lnTo>
                  <a:pt x="11" y="0"/>
                </a:lnTo>
                <a:cubicBezTo>
                  <a:pt x="15" y="0"/>
                  <a:pt x="17" y="3"/>
                  <a:pt x="17" y="5"/>
                </a:cubicBezTo>
                <a:lnTo>
                  <a:pt x="13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6" name="Freeform 4022">
            <a:extLst>
              <a:ext uri="{FF2B5EF4-FFF2-40B4-BE49-F238E27FC236}">
                <a16:creationId xmlns:a16="http://schemas.microsoft.com/office/drawing/2014/main" id="{FC3DF443-7696-794C-9696-1E1C39D60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1050" y="3622675"/>
            <a:ext cx="4763" cy="4763"/>
          </a:xfrm>
          <a:custGeom>
            <a:avLst/>
            <a:gdLst>
              <a:gd name="T0" fmla="*/ 3175 w 15"/>
              <a:gd name="T1" fmla="*/ 4366 h 12"/>
              <a:gd name="T2" fmla="*/ 0 w 15"/>
              <a:gd name="T3" fmla="*/ 2382 h 12"/>
              <a:gd name="T4" fmla="*/ 0 w 15"/>
              <a:gd name="T5" fmla="*/ 794 h 12"/>
              <a:gd name="T6" fmla="*/ 1270 w 15"/>
              <a:gd name="T7" fmla="*/ 0 h 12"/>
              <a:gd name="T8" fmla="*/ 2540 w 15"/>
              <a:gd name="T9" fmla="*/ 0 h 12"/>
              <a:gd name="T10" fmla="*/ 4445 w 15"/>
              <a:gd name="T11" fmla="*/ 1985 h 12"/>
              <a:gd name="T12" fmla="*/ 3175 w 15"/>
              <a:gd name="T13" fmla="*/ 4366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2">
                <a:moveTo>
                  <a:pt x="10" y="11"/>
                </a:moveTo>
                <a:cubicBezTo>
                  <a:pt x="10" y="11"/>
                  <a:pt x="6" y="7"/>
                  <a:pt x="0" y="6"/>
                </a:cubicBezTo>
                <a:lnTo>
                  <a:pt x="0" y="2"/>
                </a:lnTo>
                <a:cubicBezTo>
                  <a:pt x="1" y="1"/>
                  <a:pt x="3" y="0"/>
                  <a:pt x="4" y="0"/>
                </a:cubicBezTo>
                <a:lnTo>
                  <a:pt x="8" y="0"/>
                </a:lnTo>
                <a:cubicBezTo>
                  <a:pt x="12" y="0"/>
                  <a:pt x="14" y="3"/>
                  <a:pt x="14" y="5"/>
                </a:cubicBezTo>
                <a:lnTo>
                  <a:pt x="10" y="11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7" name="Freeform 4023">
            <a:extLst>
              <a:ext uri="{FF2B5EF4-FFF2-40B4-BE49-F238E27FC236}">
                <a16:creationId xmlns:a16="http://schemas.microsoft.com/office/drawing/2014/main" id="{F4427A25-DB12-1144-8C19-413FE0704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463" y="3621088"/>
            <a:ext cx="6350" cy="6350"/>
          </a:xfrm>
          <a:custGeom>
            <a:avLst/>
            <a:gdLst>
              <a:gd name="T0" fmla="*/ 4345 w 19"/>
              <a:gd name="T1" fmla="*/ 6016 h 19"/>
              <a:gd name="T2" fmla="*/ 4011 w 19"/>
              <a:gd name="T3" fmla="*/ 5013 h 19"/>
              <a:gd name="T4" fmla="*/ 0 w 19"/>
              <a:gd name="T5" fmla="*/ 3008 h 19"/>
              <a:gd name="T6" fmla="*/ 6016 w 19"/>
              <a:gd name="T7" fmla="*/ 3008 h 19"/>
              <a:gd name="T8" fmla="*/ 4345 w 19"/>
              <a:gd name="T9" fmla="*/ 6016 h 19"/>
              <a:gd name="T10" fmla="*/ 668 w 19"/>
              <a:gd name="T11" fmla="*/ 3008 h 19"/>
              <a:gd name="T12" fmla="*/ 4345 w 19"/>
              <a:gd name="T13" fmla="*/ 5013 h 19"/>
              <a:gd name="T14" fmla="*/ 5682 w 19"/>
              <a:gd name="T15" fmla="*/ 3008 h 19"/>
              <a:gd name="T16" fmla="*/ 3008 w 19"/>
              <a:gd name="T17" fmla="*/ 2005 h 19"/>
              <a:gd name="T18" fmla="*/ 334 w 19"/>
              <a:gd name="T19" fmla="*/ 3008 h 19"/>
              <a:gd name="T20" fmla="*/ 668 w 19"/>
              <a:gd name="T21" fmla="*/ 3008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9" h="19">
                <a:moveTo>
                  <a:pt x="13" y="18"/>
                </a:moveTo>
                <a:lnTo>
                  <a:pt x="12" y="15"/>
                </a:lnTo>
                <a:cubicBezTo>
                  <a:pt x="12" y="15"/>
                  <a:pt x="8" y="9"/>
                  <a:pt x="0" y="9"/>
                </a:cubicBezTo>
                <a:cubicBezTo>
                  <a:pt x="5" y="0"/>
                  <a:pt x="18" y="3"/>
                  <a:pt x="18" y="9"/>
                </a:cubicBezTo>
                <a:lnTo>
                  <a:pt x="13" y="18"/>
                </a:lnTo>
                <a:close/>
                <a:moveTo>
                  <a:pt x="2" y="9"/>
                </a:moveTo>
                <a:cubicBezTo>
                  <a:pt x="7" y="9"/>
                  <a:pt x="11" y="12"/>
                  <a:pt x="13" y="15"/>
                </a:cubicBezTo>
                <a:lnTo>
                  <a:pt x="17" y="9"/>
                </a:lnTo>
                <a:cubicBezTo>
                  <a:pt x="17" y="9"/>
                  <a:pt x="14" y="6"/>
                  <a:pt x="9" y="6"/>
                </a:cubicBezTo>
                <a:cubicBezTo>
                  <a:pt x="7" y="6"/>
                  <a:pt x="3" y="6"/>
                  <a:pt x="1" y="9"/>
                </a:cubicBezTo>
                <a:lnTo>
                  <a:pt x="2" y="9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8" name="Freeform 4024">
            <a:extLst>
              <a:ext uri="{FF2B5EF4-FFF2-40B4-BE49-F238E27FC236}">
                <a16:creationId xmlns:a16="http://schemas.microsoft.com/office/drawing/2014/main" id="{B38A5E05-61E5-7945-9966-999305322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3629025"/>
            <a:ext cx="4762" cy="6350"/>
          </a:xfrm>
          <a:custGeom>
            <a:avLst/>
            <a:gdLst>
              <a:gd name="T0" fmla="*/ 3492 w 15"/>
              <a:gd name="T1" fmla="*/ 0 h 16"/>
              <a:gd name="T2" fmla="*/ 4127 w 15"/>
              <a:gd name="T3" fmla="*/ 0 h 16"/>
              <a:gd name="T4" fmla="*/ 4445 w 15"/>
              <a:gd name="T5" fmla="*/ 3175 h 16"/>
              <a:gd name="T6" fmla="*/ 4445 w 15"/>
              <a:gd name="T7" fmla="*/ 3572 h 16"/>
              <a:gd name="T8" fmla="*/ 317 w 15"/>
              <a:gd name="T9" fmla="*/ 5953 h 16"/>
              <a:gd name="T10" fmla="*/ 317 w 15"/>
              <a:gd name="T11" fmla="*/ 5953 h 16"/>
              <a:gd name="T12" fmla="*/ 3492 w 15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6">
                <a:moveTo>
                  <a:pt x="11" y="0"/>
                </a:moveTo>
                <a:lnTo>
                  <a:pt x="13" y="0"/>
                </a:lnTo>
                <a:lnTo>
                  <a:pt x="14" y="8"/>
                </a:lnTo>
                <a:lnTo>
                  <a:pt x="14" y="9"/>
                </a:lnTo>
                <a:cubicBezTo>
                  <a:pt x="13" y="9"/>
                  <a:pt x="7" y="9"/>
                  <a:pt x="1" y="15"/>
                </a:cubicBezTo>
                <a:cubicBezTo>
                  <a:pt x="0" y="6"/>
                  <a:pt x="7" y="0"/>
                  <a:pt x="1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9" name="Freeform 4025">
            <a:extLst>
              <a:ext uri="{FF2B5EF4-FFF2-40B4-BE49-F238E27FC236}">
                <a16:creationId xmlns:a16="http://schemas.microsoft.com/office/drawing/2014/main" id="{A7D8F443-FB1C-7F42-B076-A64E4E620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1050" y="3629025"/>
            <a:ext cx="1588" cy="3175"/>
          </a:xfrm>
          <a:custGeom>
            <a:avLst/>
            <a:gdLst>
              <a:gd name="T0" fmla="*/ 318 w 5"/>
              <a:gd name="T1" fmla="*/ 0 h 10"/>
              <a:gd name="T2" fmla="*/ 953 w 5"/>
              <a:gd name="T3" fmla="*/ 0 h 10"/>
              <a:gd name="T4" fmla="*/ 1270 w 5"/>
              <a:gd name="T5" fmla="*/ 2540 h 10"/>
              <a:gd name="T6" fmla="*/ 1270 w 5"/>
              <a:gd name="T7" fmla="*/ 2858 h 10"/>
              <a:gd name="T8" fmla="*/ 0 w 5"/>
              <a:gd name="T9" fmla="*/ 2858 h 10"/>
              <a:gd name="T10" fmla="*/ 0 w 5"/>
              <a:gd name="T11" fmla="*/ 0 h 10"/>
              <a:gd name="T12" fmla="*/ 318 w 5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0">
                <a:moveTo>
                  <a:pt x="1" y="0"/>
                </a:moveTo>
                <a:lnTo>
                  <a:pt x="3" y="0"/>
                </a:lnTo>
                <a:lnTo>
                  <a:pt x="4" y="8"/>
                </a:lnTo>
                <a:lnTo>
                  <a:pt x="4" y="9"/>
                </a:lnTo>
                <a:cubicBezTo>
                  <a:pt x="4" y="9"/>
                  <a:pt x="2" y="9"/>
                  <a:pt x="0" y="9"/>
                </a:cubicBezTo>
                <a:lnTo>
                  <a:pt x="0" y="0"/>
                </a:lnTo>
                <a:cubicBezTo>
                  <a:pt x="0" y="0"/>
                  <a:pt x="1" y="0"/>
                  <a:pt x="1" y="0"/>
                </a:cubicBez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20" name="Freeform 4026">
            <a:extLst>
              <a:ext uri="{FF2B5EF4-FFF2-40B4-BE49-F238E27FC236}">
                <a16:creationId xmlns:a16="http://schemas.microsoft.com/office/drawing/2014/main" id="{0FA124F7-9996-BE4A-8A42-041CEA66D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3629025"/>
            <a:ext cx="6350" cy="6350"/>
          </a:xfrm>
          <a:custGeom>
            <a:avLst/>
            <a:gdLst>
              <a:gd name="T0" fmla="*/ 1494 w 17"/>
              <a:gd name="T1" fmla="*/ 1191 h 16"/>
              <a:gd name="T2" fmla="*/ 4482 w 17"/>
              <a:gd name="T3" fmla="*/ 0 h 16"/>
              <a:gd name="T4" fmla="*/ 2241 w 17"/>
              <a:gd name="T5" fmla="*/ 2381 h 16"/>
              <a:gd name="T6" fmla="*/ 747 w 17"/>
              <a:gd name="T7" fmla="*/ 4763 h 16"/>
              <a:gd name="T8" fmla="*/ 5229 w 17"/>
              <a:gd name="T9" fmla="*/ 3572 h 16"/>
              <a:gd name="T10" fmla="*/ 4482 w 17"/>
              <a:gd name="T11" fmla="*/ 0 h 16"/>
              <a:gd name="T12" fmla="*/ 4856 w 17"/>
              <a:gd name="T13" fmla="*/ 0 h 16"/>
              <a:gd name="T14" fmla="*/ 5976 w 17"/>
              <a:gd name="T15" fmla="*/ 3572 h 16"/>
              <a:gd name="T16" fmla="*/ 5229 w 17"/>
              <a:gd name="T17" fmla="*/ 3572 h 16"/>
              <a:gd name="T18" fmla="*/ 747 w 17"/>
              <a:gd name="T19" fmla="*/ 5953 h 16"/>
              <a:gd name="T20" fmla="*/ 0 w 17"/>
              <a:gd name="T21" fmla="*/ 5953 h 16"/>
              <a:gd name="T22" fmla="*/ 1494 w 17"/>
              <a:gd name="T23" fmla="*/ 1191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16">
                <a:moveTo>
                  <a:pt x="4" y="3"/>
                </a:moveTo>
                <a:cubicBezTo>
                  <a:pt x="7" y="0"/>
                  <a:pt x="10" y="0"/>
                  <a:pt x="12" y="0"/>
                </a:cubicBezTo>
                <a:cubicBezTo>
                  <a:pt x="10" y="0"/>
                  <a:pt x="8" y="3"/>
                  <a:pt x="6" y="6"/>
                </a:cubicBezTo>
                <a:cubicBezTo>
                  <a:pt x="4" y="6"/>
                  <a:pt x="2" y="9"/>
                  <a:pt x="2" y="12"/>
                </a:cubicBezTo>
                <a:cubicBezTo>
                  <a:pt x="7" y="9"/>
                  <a:pt x="13" y="9"/>
                  <a:pt x="14" y="9"/>
                </a:cubicBezTo>
                <a:lnTo>
                  <a:pt x="12" y="0"/>
                </a:lnTo>
                <a:lnTo>
                  <a:pt x="13" y="0"/>
                </a:lnTo>
                <a:lnTo>
                  <a:pt x="16" y="9"/>
                </a:lnTo>
                <a:lnTo>
                  <a:pt x="14" y="9"/>
                </a:lnTo>
                <a:cubicBezTo>
                  <a:pt x="13" y="9"/>
                  <a:pt x="7" y="9"/>
                  <a:pt x="2" y="15"/>
                </a:cubicBezTo>
                <a:lnTo>
                  <a:pt x="0" y="15"/>
                </a:lnTo>
                <a:cubicBezTo>
                  <a:pt x="0" y="9"/>
                  <a:pt x="4" y="6"/>
                  <a:pt x="4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21" name="Freeform 4027">
            <a:extLst>
              <a:ext uri="{FF2B5EF4-FFF2-40B4-BE49-F238E27FC236}">
                <a16:creationId xmlns:a16="http://schemas.microsoft.com/office/drawing/2014/main" id="{D1129698-9BEE-8F47-B483-9069C1052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621088"/>
            <a:ext cx="6350" cy="4762"/>
          </a:xfrm>
          <a:custGeom>
            <a:avLst/>
            <a:gdLst>
              <a:gd name="T0" fmla="*/ 3676 w 19"/>
              <a:gd name="T1" fmla="*/ 4365 h 12"/>
              <a:gd name="T2" fmla="*/ 0 w 19"/>
              <a:gd name="T3" fmla="*/ 0 h 12"/>
              <a:gd name="T4" fmla="*/ 3008 w 19"/>
              <a:gd name="T5" fmla="*/ 0 h 12"/>
              <a:gd name="T6" fmla="*/ 5682 w 19"/>
              <a:gd name="T7" fmla="*/ 3175 h 12"/>
              <a:gd name="T8" fmla="*/ 3676 w 19"/>
              <a:gd name="T9" fmla="*/ 436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2">
                <a:moveTo>
                  <a:pt x="11" y="11"/>
                </a:moveTo>
                <a:cubicBezTo>
                  <a:pt x="11" y="11"/>
                  <a:pt x="8" y="3"/>
                  <a:pt x="0" y="0"/>
                </a:cubicBezTo>
                <a:lnTo>
                  <a:pt x="9" y="0"/>
                </a:lnTo>
                <a:cubicBezTo>
                  <a:pt x="14" y="1"/>
                  <a:pt x="18" y="6"/>
                  <a:pt x="17" y="8"/>
                </a:cubicBezTo>
                <a:lnTo>
                  <a:pt x="11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22" name="Freeform 4028">
            <a:extLst>
              <a:ext uri="{FF2B5EF4-FFF2-40B4-BE49-F238E27FC236}">
                <a16:creationId xmlns:a16="http://schemas.microsoft.com/office/drawing/2014/main" id="{FB845979-7AE2-0244-8C44-B1B569391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621088"/>
            <a:ext cx="6350" cy="4762"/>
          </a:xfrm>
          <a:custGeom>
            <a:avLst/>
            <a:gdLst>
              <a:gd name="T0" fmla="*/ 3676 w 19"/>
              <a:gd name="T1" fmla="*/ 4365 h 12"/>
              <a:gd name="T2" fmla="*/ 0 w 19"/>
              <a:gd name="T3" fmla="*/ 0 h 12"/>
              <a:gd name="T4" fmla="*/ 3008 w 19"/>
              <a:gd name="T5" fmla="*/ 0 h 12"/>
              <a:gd name="T6" fmla="*/ 5682 w 19"/>
              <a:gd name="T7" fmla="*/ 3175 h 12"/>
              <a:gd name="T8" fmla="*/ 3676 w 19"/>
              <a:gd name="T9" fmla="*/ 436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2">
                <a:moveTo>
                  <a:pt x="11" y="11"/>
                </a:moveTo>
                <a:cubicBezTo>
                  <a:pt x="11" y="11"/>
                  <a:pt x="8" y="3"/>
                  <a:pt x="0" y="0"/>
                </a:cubicBezTo>
                <a:lnTo>
                  <a:pt x="9" y="0"/>
                </a:lnTo>
                <a:cubicBezTo>
                  <a:pt x="14" y="1"/>
                  <a:pt x="18" y="6"/>
                  <a:pt x="17" y="8"/>
                </a:cubicBezTo>
                <a:lnTo>
                  <a:pt x="11" y="11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23" name="Freeform 4029">
            <a:extLst>
              <a:ext uri="{FF2B5EF4-FFF2-40B4-BE49-F238E27FC236}">
                <a16:creationId xmlns:a16="http://schemas.microsoft.com/office/drawing/2014/main" id="{21ED9527-444A-1C42-9BFF-FDCE30F2B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621088"/>
            <a:ext cx="6350" cy="4762"/>
          </a:xfrm>
          <a:custGeom>
            <a:avLst/>
            <a:gdLst>
              <a:gd name="T0" fmla="*/ 3676 w 19"/>
              <a:gd name="T1" fmla="*/ 4396 h 13"/>
              <a:gd name="T2" fmla="*/ 3342 w 19"/>
              <a:gd name="T3" fmla="*/ 4396 h 13"/>
              <a:gd name="T4" fmla="*/ 0 w 19"/>
              <a:gd name="T5" fmla="*/ 1099 h 13"/>
              <a:gd name="T6" fmla="*/ 2339 w 19"/>
              <a:gd name="T7" fmla="*/ 0 h 13"/>
              <a:gd name="T8" fmla="*/ 5682 w 19"/>
              <a:gd name="T9" fmla="*/ 1099 h 13"/>
              <a:gd name="T10" fmla="*/ 6016 w 19"/>
              <a:gd name="T11" fmla="*/ 3297 h 13"/>
              <a:gd name="T12" fmla="*/ 3676 w 19"/>
              <a:gd name="T13" fmla="*/ 4396 h 13"/>
              <a:gd name="T14" fmla="*/ 2339 w 19"/>
              <a:gd name="T15" fmla="*/ 0 h 13"/>
              <a:gd name="T16" fmla="*/ 334 w 19"/>
              <a:gd name="T17" fmla="*/ 1099 h 13"/>
              <a:gd name="T18" fmla="*/ 3676 w 19"/>
              <a:gd name="T19" fmla="*/ 3297 h 13"/>
              <a:gd name="T20" fmla="*/ 5682 w 19"/>
              <a:gd name="T21" fmla="*/ 2198 h 13"/>
              <a:gd name="T22" fmla="*/ 5347 w 19"/>
              <a:gd name="T23" fmla="*/ 2198 h 13"/>
              <a:gd name="T24" fmla="*/ 2339 w 19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13">
                <a:moveTo>
                  <a:pt x="11" y="12"/>
                </a:moveTo>
                <a:lnTo>
                  <a:pt x="10" y="12"/>
                </a:lnTo>
                <a:cubicBezTo>
                  <a:pt x="10" y="12"/>
                  <a:pt x="8" y="6"/>
                  <a:pt x="0" y="3"/>
                </a:cubicBezTo>
                <a:cubicBezTo>
                  <a:pt x="1" y="0"/>
                  <a:pt x="4" y="0"/>
                  <a:pt x="7" y="0"/>
                </a:cubicBezTo>
                <a:cubicBezTo>
                  <a:pt x="11" y="0"/>
                  <a:pt x="15" y="3"/>
                  <a:pt x="17" y="3"/>
                </a:cubicBezTo>
                <a:cubicBezTo>
                  <a:pt x="18" y="6"/>
                  <a:pt x="18" y="6"/>
                  <a:pt x="18" y="9"/>
                </a:cubicBezTo>
                <a:lnTo>
                  <a:pt x="11" y="12"/>
                </a:lnTo>
                <a:close/>
                <a:moveTo>
                  <a:pt x="7" y="0"/>
                </a:moveTo>
                <a:cubicBezTo>
                  <a:pt x="4" y="0"/>
                  <a:pt x="2" y="0"/>
                  <a:pt x="1" y="3"/>
                </a:cubicBezTo>
                <a:cubicBezTo>
                  <a:pt x="7" y="3"/>
                  <a:pt x="11" y="9"/>
                  <a:pt x="11" y="9"/>
                </a:cubicBezTo>
                <a:lnTo>
                  <a:pt x="17" y="6"/>
                </a:lnTo>
                <a:cubicBezTo>
                  <a:pt x="17" y="6"/>
                  <a:pt x="17" y="6"/>
                  <a:pt x="16" y="6"/>
                </a:cubicBezTo>
                <a:cubicBezTo>
                  <a:pt x="14" y="3"/>
                  <a:pt x="11" y="0"/>
                  <a:pt x="7" y="0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24" name="Freeform 4030">
            <a:extLst>
              <a:ext uri="{FF2B5EF4-FFF2-40B4-BE49-F238E27FC236}">
                <a16:creationId xmlns:a16="http://schemas.microsoft.com/office/drawing/2014/main" id="{3639E40B-4E1B-FA44-BCA3-1F90F3F95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3622675"/>
            <a:ext cx="1587" cy="1588"/>
          </a:xfrm>
          <a:custGeom>
            <a:avLst/>
            <a:gdLst>
              <a:gd name="T0" fmla="*/ 1058 w 3"/>
              <a:gd name="T1" fmla="*/ 265 h 6"/>
              <a:gd name="T2" fmla="*/ 1058 w 3"/>
              <a:gd name="T3" fmla="*/ 1323 h 6"/>
              <a:gd name="T4" fmla="*/ 0 w 3"/>
              <a:gd name="T5" fmla="*/ 0 h 6"/>
              <a:gd name="T6" fmla="*/ 0 w 3"/>
              <a:gd name="T7" fmla="*/ 0 h 6"/>
              <a:gd name="T8" fmla="*/ 1058 w 3"/>
              <a:gd name="T9" fmla="*/ 26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6">
                <a:moveTo>
                  <a:pt x="2" y="1"/>
                </a:moveTo>
                <a:lnTo>
                  <a:pt x="2" y="5"/>
                </a:lnTo>
                <a:cubicBezTo>
                  <a:pt x="1" y="3"/>
                  <a:pt x="1" y="1"/>
                  <a:pt x="0" y="0"/>
                </a:cubicBezTo>
                <a:cubicBezTo>
                  <a:pt x="1" y="0"/>
                  <a:pt x="1" y="0"/>
                  <a:pt x="2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25" name="Freeform 4031">
            <a:extLst>
              <a:ext uri="{FF2B5EF4-FFF2-40B4-BE49-F238E27FC236}">
                <a16:creationId xmlns:a16="http://schemas.microsoft.com/office/drawing/2014/main" id="{8C591E2C-05DE-654F-B874-9D4255B295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3622675"/>
            <a:ext cx="3175" cy="4763"/>
          </a:xfrm>
          <a:custGeom>
            <a:avLst/>
            <a:gdLst>
              <a:gd name="T0" fmla="*/ 2469 w 9"/>
              <a:gd name="T1" fmla="*/ 4366 h 12"/>
              <a:gd name="T2" fmla="*/ 1411 w 9"/>
              <a:gd name="T3" fmla="*/ 4366 h 12"/>
              <a:gd name="T4" fmla="*/ 706 w 9"/>
              <a:gd name="T5" fmla="*/ 4366 h 12"/>
              <a:gd name="T6" fmla="*/ 0 w 9"/>
              <a:gd name="T7" fmla="*/ 0 h 12"/>
              <a:gd name="T8" fmla="*/ 0 w 9"/>
              <a:gd name="T9" fmla="*/ 0 h 12"/>
              <a:gd name="T10" fmla="*/ 2469 w 9"/>
              <a:gd name="T11" fmla="*/ 4366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2">
                <a:moveTo>
                  <a:pt x="7" y="11"/>
                </a:moveTo>
                <a:lnTo>
                  <a:pt x="4" y="11"/>
                </a:lnTo>
                <a:lnTo>
                  <a:pt x="2" y="11"/>
                </a:lnTo>
                <a:cubicBezTo>
                  <a:pt x="2" y="11"/>
                  <a:pt x="3" y="6"/>
                  <a:pt x="0" y="0"/>
                </a:cubicBezTo>
                <a:cubicBezTo>
                  <a:pt x="6" y="3"/>
                  <a:pt x="8" y="11"/>
                  <a:pt x="7" y="11"/>
                </a:cubicBez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26" name="Freeform 4032">
            <a:extLst>
              <a:ext uri="{FF2B5EF4-FFF2-40B4-BE49-F238E27FC236}">
                <a16:creationId xmlns:a16="http://schemas.microsoft.com/office/drawing/2014/main" id="{209DF2F4-2C98-C047-A443-4B19D1A79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3622675"/>
            <a:ext cx="3175" cy="4763"/>
          </a:xfrm>
          <a:custGeom>
            <a:avLst/>
            <a:gdLst>
              <a:gd name="T0" fmla="*/ 2469 w 9"/>
              <a:gd name="T1" fmla="*/ 4366 h 12"/>
              <a:gd name="T2" fmla="*/ 1411 w 9"/>
              <a:gd name="T3" fmla="*/ 4366 h 12"/>
              <a:gd name="T4" fmla="*/ 706 w 9"/>
              <a:gd name="T5" fmla="*/ 4366 h 12"/>
              <a:gd name="T6" fmla="*/ 0 w 9"/>
              <a:gd name="T7" fmla="*/ 0 h 12"/>
              <a:gd name="T8" fmla="*/ 0 w 9"/>
              <a:gd name="T9" fmla="*/ 0 h 12"/>
              <a:gd name="T10" fmla="*/ 2469 w 9"/>
              <a:gd name="T11" fmla="*/ 4366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2">
                <a:moveTo>
                  <a:pt x="7" y="11"/>
                </a:moveTo>
                <a:lnTo>
                  <a:pt x="4" y="11"/>
                </a:lnTo>
                <a:lnTo>
                  <a:pt x="2" y="11"/>
                </a:lnTo>
                <a:cubicBezTo>
                  <a:pt x="2" y="11"/>
                  <a:pt x="3" y="6"/>
                  <a:pt x="0" y="0"/>
                </a:cubicBezTo>
                <a:cubicBezTo>
                  <a:pt x="6" y="3"/>
                  <a:pt x="8" y="11"/>
                  <a:pt x="7" y="11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27" name="Freeform 4033">
            <a:extLst>
              <a:ext uri="{FF2B5EF4-FFF2-40B4-BE49-F238E27FC236}">
                <a16:creationId xmlns:a16="http://schemas.microsoft.com/office/drawing/2014/main" id="{A652925C-DD2D-3B49-BD72-9239650AD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3622675"/>
            <a:ext cx="4762" cy="6350"/>
          </a:xfrm>
          <a:custGeom>
            <a:avLst/>
            <a:gdLst>
              <a:gd name="T0" fmla="*/ 794 w 12"/>
              <a:gd name="T1" fmla="*/ 5953 h 16"/>
              <a:gd name="T2" fmla="*/ 1191 w 12"/>
              <a:gd name="T3" fmla="*/ 4763 h 16"/>
              <a:gd name="T4" fmla="*/ 0 w 12"/>
              <a:gd name="T5" fmla="*/ 1191 h 16"/>
              <a:gd name="T6" fmla="*/ 4365 w 12"/>
              <a:gd name="T7" fmla="*/ 3572 h 16"/>
              <a:gd name="T8" fmla="*/ 4365 w 12"/>
              <a:gd name="T9" fmla="*/ 4763 h 16"/>
              <a:gd name="T10" fmla="*/ 794 w 12"/>
              <a:gd name="T11" fmla="*/ 5953 h 16"/>
              <a:gd name="T12" fmla="*/ 794 w 12"/>
              <a:gd name="T13" fmla="*/ 1191 h 16"/>
              <a:gd name="T14" fmla="*/ 1984 w 12"/>
              <a:gd name="T15" fmla="*/ 4763 h 16"/>
              <a:gd name="T16" fmla="*/ 3572 w 12"/>
              <a:gd name="T17" fmla="*/ 4763 h 16"/>
              <a:gd name="T18" fmla="*/ 3572 w 12"/>
              <a:gd name="T19" fmla="*/ 3572 h 16"/>
              <a:gd name="T20" fmla="*/ 794 w 12"/>
              <a:gd name="T21" fmla="*/ 1191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6">
                <a:moveTo>
                  <a:pt x="2" y="15"/>
                </a:moveTo>
                <a:lnTo>
                  <a:pt x="3" y="12"/>
                </a:lnTo>
                <a:cubicBezTo>
                  <a:pt x="3" y="12"/>
                  <a:pt x="4" y="6"/>
                  <a:pt x="0" y="3"/>
                </a:cubicBezTo>
                <a:cubicBezTo>
                  <a:pt x="6" y="0"/>
                  <a:pt x="9" y="3"/>
                  <a:pt x="11" y="9"/>
                </a:cubicBezTo>
                <a:cubicBezTo>
                  <a:pt x="11" y="12"/>
                  <a:pt x="11" y="12"/>
                  <a:pt x="11" y="12"/>
                </a:cubicBezTo>
                <a:lnTo>
                  <a:pt x="2" y="15"/>
                </a:lnTo>
                <a:close/>
                <a:moveTo>
                  <a:pt x="2" y="3"/>
                </a:moveTo>
                <a:cubicBezTo>
                  <a:pt x="5" y="6"/>
                  <a:pt x="5" y="12"/>
                  <a:pt x="5" y="12"/>
                </a:cubicBezTo>
                <a:lnTo>
                  <a:pt x="9" y="12"/>
                </a:lnTo>
                <a:cubicBezTo>
                  <a:pt x="9" y="12"/>
                  <a:pt x="9" y="12"/>
                  <a:pt x="9" y="9"/>
                </a:cubicBezTo>
                <a:cubicBezTo>
                  <a:pt x="8" y="6"/>
                  <a:pt x="5" y="3"/>
                  <a:pt x="2" y="3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28" name="Freeform 4034">
            <a:extLst>
              <a:ext uri="{FF2B5EF4-FFF2-40B4-BE49-F238E27FC236}">
                <a16:creationId xmlns:a16="http://schemas.microsoft.com/office/drawing/2014/main" id="{6C67B587-FB36-5A4E-BFC0-20709FD76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463" y="3621088"/>
            <a:ext cx="161925" cy="44450"/>
          </a:xfrm>
          <a:custGeom>
            <a:avLst/>
            <a:gdLst>
              <a:gd name="T0" fmla="*/ 41927 w 448"/>
              <a:gd name="T1" fmla="*/ 3200 h 125"/>
              <a:gd name="T2" fmla="*/ 56023 w 448"/>
              <a:gd name="T3" fmla="*/ 3200 h 125"/>
              <a:gd name="T4" fmla="*/ 64336 w 448"/>
              <a:gd name="T5" fmla="*/ 13868 h 125"/>
              <a:gd name="T6" fmla="*/ 87830 w 448"/>
              <a:gd name="T7" fmla="*/ 12802 h 125"/>
              <a:gd name="T8" fmla="*/ 93251 w 448"/>
              <a:gd name="T9" fmla="*/ 11735 h 125"/>
              <a:gd name="T10" fmla="*/ 85300 w 448"/>
              <a:gd name="T11" fmla="*/ 2134 h 125"/>
              <a:gd name="T12" fmla="*/ 123251 w 448"/>
              <a:gd name="T13" fmla="*/ 2134 h 125"/>
              <a:gd name="T14" fmla="*/ 146745 w 448"/>
              <a:gd name="T15" fmla="*/ 5334 h 125"/>
              <a:gd name="T16" fmla="*/ 161564 w 448"/>
              <a:gd name="T17" fmla="*/ 18136 h 125"/>
              <a:gd name="T18" fmla="*/ 134456 w 448"/>
              <a:gd name="T19" fmla="*/ 27026 h 125"/>
              <a:gd name="T20" fmla="*/ 146383 w 448"/>
              <a:gd name="T21" fmla="*/ 25959 h 125"/>
              <a:gd name="T22" fmla="*/ 155781 w 448"/>
              <a:gd name="T23" fmla="*/ 34493 h 125"/>
              <a:gd name="T24" fmla="*/ 147829 w 448"/>
              <a:gd name="T25" fmla="*/ 39827 h 125"/>
              <a:gd name="T26" fmla="*/ 134456 w 448"/>
              <a:gd name="T27" fmla="*/ 38760 h 125"/>
              <a:gd name="T28" fmla="*/ 144576 w 448"/>
              <a:gd name="T29" fmla="*/ 35560 h 125"/>
              <a:gd name="T30" fmla="*/ 110962 w 448"/>
              <a:gd name="T31" fmla="*/ 29159 h 125"/>
              <a:gd name="T32" fmla="*/ 80240 w 448"/>
              <a:gd name="T33" fmla="*/ 24536 h 125"/>
              <a:gd name="T34" fmla="*/ 54216 w 448"/>
              <a:gd name="T35" fmla="*/ 40894 h 125"/>
              <a:gd name="T36" fmla="*/ 39035 w 448"/>
              <a:gd name="T37" fmla="*/ 43028 h 125"/>
              <a:gd name="T38" fmla="*/ 31084 w 448"/>
              <a:gd name="T39" fmla="*/ 43028 h 125"/>
              <a:gd name="T40" fmla="*/ 26024 w 448"/>
              <a:gd name="T41" fmla="*/ 41961 h 125"/>
              <a:gd name="T42" fmla="*/ 17349 w 448"/>
              <a:gd name="T43" fmla="*/ 43028 h 125"/>
              <a:gd name="T44" fmla="*/ 11566 w 448"/>
              <a:gd name="T45" fmla="*/ 35560 h 125"/>
              <a:gd name="T46" fmla="*/ 20241 w 448"/>
              <a:gd name="T47" fmla="*/ 31293 h 125"/>
              <a:gd name="T48" fmla="*/ 42288 w 448"/>
              <a:gd name="T49" fmla="*/ 32715 h 125"/>
              <a:gd name="T50" fmla="*/ 35783 w 448"/>
              <a:gd name="T51" fmla="*/ 31293 h 125"/>
              <a:gd name="T52" fmla="*/ 26747 w 448"/>
              <a:gd name="T53" fmla="*/ 29159 h 125"/>
              <a:gd name="T54" fmla="*/ 16626 w 448"/>
              <a:gd name="T55" fmla="*/ 24536 h 125"/>
              <a:gd name="T56" fmla="*/ 10482 w 448"/>
              <a:gd name="T57" fmla="*/ 19202 h 125"/>
              <a:gd name="T58" fmla="*/ 6867 w 448"/>
              <a:gd name="T59" fmla="*/ 13868 h 125"/>
              <a:gd name="T60" fmla="*/ 4699 w 448"/>
              <a:gd name="T61" fmla="*/ 5334 h 125"/>
              <a:gd name="T62" fmla="*/ 12650 w 448"/>
              <a:gd name="T63" fmla="*/ 3200 h 125"/>
              <a:gd name="T64" fmla="*/ 19156 w 448"/>
              <a:gd name="T65" fmla="*/ 4267 h 125"/>
              <a:gd name="T66" fmla="*/ 24216 w 448"/>
              <a:gd name="T67" fmla="*/ 14935 h 125"/>
              <a:gd name="T68" fmla="*/ 33614 w 448"/>
              <a:gd name="T69" fmla="*/ 12802 h 125"/>
              <a:gd name="T70" fmla="*/ 144576 w 448"/>
              <a:gd name="T71" fmla="*/ 9601 h 125"/>
              <a:gd name="T72" fmla="*/ 121444 w 448"/>
              <a:gd name="T73" fmla="*/ 12802 h 125"/>
              <a:gd name="T74" fmla="*/ 109878 w 448"/>
              <a:gd name="T75" fmla="*/ 12802 h 125"/>
              <a:gd name="T76" fmla="*/ 144576 w 448"/>
              <a:gd name="T77" fmla="*/ 13868 h 125"/>
              <a:gd name="T78" fmla="*/ 83493 w 448"/>
              <a:gd name="T79" fmla="*/ 9601 h 125"/>
              <a:gd name="T80" fmla="*/ 91444 w 448"/>
              <a:gd name="T81" fmla="*/ 21336 h 125"/>
              <a:gd name="T82" fmla="*/ 97950 w 448"/>
              <a:gd name="T83" fmla="*/ 24536 h 125"/>
              <a:gd name="T84" fmla="*/ 108432 w 448"/>
              <a:gd name="T85" fmla="*/ 32360 h 125"/>
              <a:gd name="T86" fmla="*/ 106263 w 448"/>
              <a:gd name="T87" fmla="*/ 38760 h 125"/>
              <a:gd name="T88" fmla="*/ 99396 w 448"/>
              <a:gd name="T89" fmla="*/ 40894 h 125"/>
              <a:gd name="T90" fmla="*/ 88914 w 448"/>
              <a:gd name="T91" fmla="*/ 40894 h 125"/>
              <a:gd name="T92" fmla="*/ 77348 w 448"/>
              <a:gd name="T93" fmla="*/ 37694 h 125"/>
              <a:gd name="T94" fmla="*/ 80601 w 448"/>
              <a:gd name="T95" fmla="*/ 32360 h 125"/>
              <a:gd name="T96" fmla="*/ 92529 w 448"/>
              <a:gd name="T97" fmla="*/ 32360 h 125"/>
              <a:gd name="T98" fmla="*/ 96504 w 448"/>
              <a:gd name="T99" fmla="*/ 21336 h 12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48" h="125">
                <a:moveTo>
                  <a:pt x="98" y="30"/>
                </a:moveTo>
                <a:cubicBezTo>
                  <a:pt x="91" y="24"/>
                  <a:pt x="98" y="12"/>
                  <a:pt x="103" y="18"/>
                </a:cubicBezTo>
                <a:cubicBezTo>
                  <a:pt x="101" y="12"/>
                  <a:pt x="106" y="9"/>
                  <a:pt x="108" y="12"/>
                </a:cubicBezTo>
                <a:cubicBezTo>
                  <a:pt x="108" y="9"/>
                  <a:pt x="113" y="6"/>
                  <a:pt x="116" y="9"/>
                </a:cubicBezTo>
                <a:cubicBezTo>
                  <a:pt x="115" y="3"/>
                  <a:pt x="122" y="3"/>
                  <a:pt x="125" y="6"/>
                </a:cubicBezTo>
                <a:cubicBezTo>
                  <a:pt x="125" y="3"/>
                  <a:pt x="132" y="0"/>
                  <a:pt x="134" y="6"/>
                </a:cubicBezTo>
                <a:cubicBezTo>
                  <a:pt x="136" y="0"/>
                  <a:pt x="144" y="0"/>
                  <a:pt x="144" y="6"/>
                </a:cubicBezTo>
                <a:cubicBezTo>
                  <a:pt x="147" y="3"/>
                  <a:pt x="154" y="3"/>
                  <a:pt x="155" y="9"/>
                </a:cubicBezTo>
                <a:cubicBezTo>
                  <a:pt x="157" y="6"/>
                  <a:pt x="164" y="9"/>
                  <a:pt x="163" y="15"/>
                </a:cubicBezTo>
                <a:cubicBezTo>
                  <a:pt x="167" y="15"/>
                  <a:pt x="173" y="21"/>
                  <a:pt x="167" y="27"/>
                </a:cubicBezTo>
                <a:cubicBezTo>
                  <a:pt x="176" y="21"/>
                  <a:pt x="178" y="33"/>
                  <a:pt x="173" y="39"/>
                </a:cubicBezTo>
                <a:cubicBezTo>
                  <a:pt x="176" y="42"/>
                  <a:pt x="176" y="39"/>
                  <a:pt x="178" y="39"/>
                </a:cubicBezTo>
                <a:cubicBezTo>
                  <a:pt x="181" y="42"/>
                  <a:pt x="186" y="42"/>
                  <a:pt x="189" y="45"/>
                </a:cubicBezTo>
                <a:cubicBezTo>
                  <a:pt x="194" y="45"/>
                  <a:pt x="208" y="42"/>
                  <a:pt x="211" y="42"/>
                </a:cubicBezTo>
                <a:cubicBezTo>
                  <a:pt x="214" y="42"/>
                  <a:pt x="219" y="42"/>
                  <a:pt x="223" y="39"/>
                </a:cubicBezTo>
                <a:cubicBezTo>
                  <a:pt x="229" y="39"/>
                  <a:pt x="236" y="39"/>
                  <a:pt x="243" y="36"/>
                </a:cubicBezTo>
                <a:cubicBezTo>
                  <a:pt x="245" y="36"/>
                  <a:pt x="260" y="36"/>
                  <a:pt x="280" y="37"/>
                </a:cubicBezTo>
                <a:cubicBezTo>
                  <a:pt x="280" y="36"/>
                  <a:pt x="280" y="36"/>
                  <a:pt x="280" y="36"/>
                </a:cubicBezTo>
                <a:cubicBezTo>
                  <a:pt x="282" y="33"/>
                  <a:pt x="284" y="27"/>
                  <a:pt x="282" y="27"/>
                </a:cubicBezTo>
                <a:cubicBezTo>
                  <a:pt x="280" y="27"/>
                  <a:pt x="263" y="30"/>
                  <a:pt x="258" y="33"/>
                </a:cubicBezTo>
                <a:lnTo>
                  <a:pt x="206" y="33"/>
                </a:lnTo>
                <a:cubicBezTo>
                  <a:pt x="201" y="30"/>
                  <a:pt x="195" y="27"/>
                  <a:pt x="194" y="21"/>
                </a:cubicBezTo>
                <a:cubicBezTo>
                  <a:pt x="193" y="12"/>
                  <a:pt x="203" y="9"/>
                  <a:pt x="209" y="9"/>
                </a:cubicBezTo>
                <a:cubicBezTo>
                  <a:pt x="214" y="9"/>
                  <a:pt x="230" y="6"/>
                  <a:pt x="236" y="6"/>
                </a:cubicBezTo>
                <a:lnTo>
                  <a:pt x="263" y="6"/>
                </a:lnTo>
                <a:cubicBezTo>
                  <a:pt x="267" y="3"/>
                  <a:pt x="281" y="0"/>
                  <a:pt x="286" y="0"/>
                </a:cubicBezTo>
                <a:cubicBezTo>
                  <a:pt x="291" y="0"/>
                  <a:pt x="308" y="0"/>
                  <a:pt x="316" y="9"/>
                </a:cubicBezTo>
                <a:cubicBezTo>
                  <a:pt x="322" y="8"/>
                  <a:pt x="338" y="6"/>
                  <a:pt x="341" y="6"/>
                </a:cubicBezTo>
                <a:cubicBezTo>
                  <a:pt x="356" y="6"/>
                  <a:pt x="352" y="6"/>
                  <a:pt x="345" y="9"/>
                </a:cubicBezTo>
                <a:cubicBezTo>
                  <a:pt x="344" y="11"/>
                  <a:pt x="335" y="15"/>
                  <a:pt x="327" y="18"/>
                </a:cubicBezTo>
                <a:lnTo>
                  <a:pt x="339" y="18"/>
                </a:lnTo>
                <a:cubicBezTo>
                  <a:pt x="345" y="18"/>
                  <a:pt x="400" y="15"/>
                  <a:pt x="406" y="15"/>
                </a:cubicBezTo>
                <a:cubicBezTo>
                  <a:pt x="416" y="15"/>
                  <a:pt x="424" y="27"/>
                  <a:pt x="424" y="33"/>
                </a:cubicBezTo>
                <a:cubicBezTo>
                  <a:pt x="424" y="36"/>
                  <a:pt x="422" y="42"/>
                  <a:pt x="419" y="42"/>
                </a:cubicBezTo>
                <a:lnTo>
                  <a:pt x="434" y="42"/>
                </a:lnTo>
                <a:cubicBezTo>
                  <a:pt x="439" y="42"/>
                  <a:pt x="447" y="48"/>
                  <a:pt x="447" y="51"/>
                </a:cubicBezTo>
                <a:cubicBezTo>
                  <a:pt x="444" y="48"/>
                  <a:pt x="437" y="45"/>
                  <a:pt x="433" y="45"/>
                </a:cubicBezTo>
                <a:lnTo>
                  <a:pt x="305" y="45"/>
                </a:lnTo>
                <a:cubicBezTo>
                  <a:pt x="331" y="48"/>
                  <a:pt x="349" y="63"/>
                  <a:pt x="354" y="73"/>
                </a:cubicBezTo>
                <a:cubicBezTo>
                  <a:pt x="359" y="79"/>
                  <a:pt x="368" y="76"/>
                  <a:pt x="372" y="76"/>
                </a:cubicBezTo>
                <a:cubicBezTo>
                  <a:pt x="377" y="76"/>
                  <a:pt x="381" y="73"/>
                  <a:pt x="385" y="69"/>
                </a:cubicBezTo>
                <a:cubicBezTo>
                  <a:pt x="387" y="66"/>
                  <a:pt x="393" y="63"/>
                  <a:pt x="395" y="66"/>
                </a:cubicBezTo>
                <a:cubicBezTo>
                  <a:pt x="400" y="66"/>
                  <a:pt x="402" y="73"/>
                  <a:pt x="400" y="73"/>
                </a:cubicBezTo>
                <a:cubicBezTo>
                  <a:pt x="398" y="76"/>
                  <a:pt x="400" y="73"/>
                  <a:pt x="405" y="73"/>
                </a:cubicBezTo>
                <a:cubicBezTo>
                  <a:pt x="410" y="73"/>
                  <a:pt x="415" y="76"/>
                  <a:pt x="418" y="79"/>
                </a:cubicBezTo>
                <a:cubicBezTo>
                  <a:pt x="423" y="79"/>
                  <a:pt x="428" y="85"/>
                  <a:pt x="424" y="88"/>
                </a:cubicBezTo>
                <a:cubicBezTo>
                  <a:pt x="429" y="88"/>
                  <a:pt x="431" y="91"/>
                  <a:pt x="431" y="94"/>
                </a:cubicBezTo>
                <a:cubicBezTo>
                  <a:pt x="428" y="97"/>
                  <a:pt x="429" y="94"/>
                  <a:pt x="431" y="97"/>
                </a:cubicBezTo>
                <a:cubicBezTo>
                  <a:pt x="434" y="100"/>
                  <a:pt x="437" y="106"/>
                  <a:pt x="429" y="106"/>
                </a:cubicBezTo>
                <a:cubicBezTo>
                  <a:pt x="426" y="106"/>
                  <a:pt x="426" y="106"/>
                  <a:pt x="427" y="109"/>
                </a:cubicBezTo>
                <a:cubicBezTo>
                  <a:pt x="428" y="109"/>
                  <a:pt x="426" y="118"/>
                  <a:pt x="421" y="118"/>
                </a:cubicBezTo>
                <a:cubicBezTo>
                  <a:pt x="415" y="118"/>
                  <a:pt x="409" y="115"/>
                  <a:pt x="409" y="112"/>
                </a:cubicBezTo>
                <a:cubicBezTo>
                  <a:pt x="407" y="109"/>
                  <a:pt x="408" y="118"/>
                  <a:pt x="400" y="121"/>
                </a:cubicBezTo>
                <a:cubicBezTo>
                  <a:pt x="390" y="121"/>
                  <a:pt x="386" y="118"/>
                  <a:pt x="385" y="115"/>
                </a:cubicBezTo>
                <a:cubicBezTo>
                  <a:pt x="384" y="112"/>
                  <a:pt x="385" y="115"/>
                  <a:pt x="381" y="115"/>
                </a:cubicBezTo>
                <a:cubicBezTo>
                  <a:pt x="378" y="115"/>
                  <a:pt x="373" y="115"/>
                  <a:pt x="372" y="109"/>
                </a:cubicBezTo>
                <a:cubicBezTo>
                  <a:pt x="372" y="106"/>
                  <a:pt x="372" y="103"/>
                  <a:pt x="379" y="103"/>
                </a:cubicBezTo>
                <a:cubicBezTo>
                  <a:pt x="381" y="103"/>
                  <a:pt x="382" y="100"/>
                  <a:pt x="380" y="100"/>
                </a:cubicBezTo>
                <a:cubicBezTo>
                  <a:pt x="378" y="100"/>
                  <a:pt x="380" y="94"/>
                  <a:pt x="384" y="94"/>
                </a:cubicBezTo>
                <a:cubicBezTo>
                  <a:pt x="387" y="97"/>
                  <a:pt x="399" y="100"/>
                  <a:pt x="400" y="100"/>
                </a:cubicBezTo>
                <a:cubicBezTo>
                  <a:pt x="403" y="100"/>
                  <a:pt x="403" y="100"/>
                  <a:pt x="400" y="94"/>
                </a:cubicBezTo>
                <a:cubicBezTo>
                  <a:pt x="396" y="91"/>
                  <a:pt x="374" y="88"/>
                  <a:pt x="368" y="91"/>
                </a:cubicBezTo>
                <a:cubicBezTo>
                  <a:pt x="354" y="94"/>
                  <a:pt x="331" y="91"/>
                  <a:pt x="327" y="91"/>
                </a:cubicBezTo>
                <a:cubicBezTo>
                  <a:pt x="324" y="91"/>
                  <a:pt x="312" y="94"/>
                  <a:pt x="307" y="82"/>
                </a:cubicBezTo>
                <a:cubicBezTo>
                  <a:pt x="304" y="69"/>
                  <a:pt x="286" y="60"/>
                  <a:pt x="278" y="60"/>
                </a:cubicBezTo>
                <a:cubicBezTo>
                  <a:pt x="260" y="59"/>
                  <a:pt x="251" y="59"/>
                  <a:pt x="250" y="59"/>
                </a:cubicBezTo>
                <a:cubicBezTo>
                  <a:pt x="249" y="59"/>
                  <a:pt x="247" y="60"/>
                  <a:pt x="246" y="60"/>
                </a:cubicBezTo>
                <a:cubicBezTo>
                  <a:pt x="240" y="60"/>
                  <a:pt x="226" y="63"/>
                  <a:pt x="222" y="69"/>
                </a:cubicBezTo>
                <a:cubicBezTo>
                  <a:pt x="217" y="73"/>
                  <a:pt x="181" y="91"/>
                  <a:pt x="178" y="94"/>
                </a:cubicBezTo>
                <a:cubicBezTo>
                  <a:pt x="175" y="94"/>
                  <a:pt x="170" y="97"/>
                  <a:pt x="169" y="94"/>
                </a:cubicBezTo>
                <a:cubicBezTo>
                  <a:pt x="166" y="91"/>
                  <a:pt x="165" y="91"/>
                  <a:pt x="165" y="97"/>
                </a:cubicBezTo>
                <a:cubicBezTo>
                  <a:pt x="168" y="109"/>
                  <a:pt x="152" y="115"/>
                  <a:pt x="150" y="115"/>
                </a:cubicBezTo>
                <a:cubicBezTo>
                  <a:pt x="148" y="112"/>
                  <a:pt x="145" y="112"/>
                  <a:pt x="143" y="112"/>
                </a:cubicBezTo>
                <a:cubicBezTo>
                  <a:pt x="141" y="121"/>
                  <a:pt x="133" y="121"/>
                  <a:pt x="125" y="121"/>
                </a:cubicBezTo>
                <a:lnTo>
                  <a:pt x="125" y="119"/>
                </a:lnTo>
                <a:cubicBezTo>
                  <a:pt x="121" y="121"/>
                  <a:pt x="115" y="121"/>
                  <a:pt x="108" y="121"/>
                </a:cubicBezTo>
                <a:lnTo>
                  <a:pt x="108" y="119"/>
                </a:lnTo>
                <a:cubicBezTo>
                  <a:pt x="106" y="121"/>
                  <a:pt x="102" y="121"/>
                  <a:pt x="97" y="121"/>
                </a:cubicBezTo>
                <a:cubicBezTo>
                  <a:pt x="97" y="121"/>
                  <a:pt x="98" y="120"/>
                  <a:pt x="98" y="119"/>
                </a:cubicBezTo>
                <a:cubicBezTo>
                  <a:pt x="95" y="121"/>
                  <a:pt x="90" y="121"/>
                  <a:pt x="86" y="121"/>
                </a:cubicBezTo>
                <a:cubicBezTo>
                  <a:pt x="86" y="121"/>
                  <a:pt x="88" y="115"/>
                  <a:pt x="85" y="118"/>
                </a:cubicBezTo>
                <a:cubicBezTo>
                  <a:pt x="84" y="121"/>
                  <a:pt x="79" y="121"/>
                  <a:pt x="74" y="121"/>
                </a:cubicBezTo>
                <a:cubicBezTo>
                  <a:pt x="72" y="118"/>
                  <a:pt x="75" y="118"/>
                  <a:pt x="75" y="118"/>
                </a:cubicBezTo>
                <a:cubicBezTo>
                  <a:pt x="76" y="115"/>
                  <a:pt x="75" y="118"/>
                  <a:pt x="72" y="118"/>
                </a:cubicBezTo>
                <a:cubicBezTo>
                  <a:pt x="72" y="118"/>
                  <a:pt x="69" y="118"/>
                  <a:pt x="68" y="115"/>
                </a:cubicBezTo>
                <a:cubicBezTo>
                  <a:pt x="67" y="112"/>
                  <a:pt x="67" y="118"/>
                  <a:pt x="67" y="118"/>
                </a:cubicBezTo>
                <a:cubicBezTo>
                  <a:pt x="66" y="121"/>
                  <a:pt x="64" y="121"/>
                  <a:pt x="61" y="121"/>
                </a:cubicBezTo>
                <a:cubicBezTo>
                  <a:pt x="57" y="121"/>
                  <a:pt x="49" y="124"/>
                  <a:pt x="48" y="121"/>
                </a:cubicBezTo>
                <a:cubicBezTo>
                  <a:pt x="47" y="118"/>
                  <a:pt x="45" y="116"/>
                  <a:pt x="46" y="113"/>
                </a:cubicBezTo>
                <a:cubicBezTo>
                  <a:pt x="45" y="115"/>
                  <a:pt x="40" y="118"/>
                  <a:pt x="37" y="118"/>
                </a:cubicBezTo>
                <a:cubicBezTo>
                  <a:pt x="27" y="121"/>
                  <a:pt x="26" y="106"/>
                  <a:pt x="30" y="106"/>
                </a:cubicBezTo>
                <a:cubicBezTo>
                  <a:pt x="35" y="103"/>
                  <a:pt x="34" y="103"/>
                  <a:pt x="32" y="100"/>
                </a:cubicBezTo>
                <a:cubicBezTo>
                  <a:pt x="29" y="100"/>
                  <a:pt x="28" y="94"/>
                  <a:pt x="31" y="91"/>
                </a:cubicBezTo>
                <a:lnTo>
                  <a:pt x="45" y="91"/>
                </a:lnTo>
                <a:cubicBezTo>
                  <a:pt x="48" y="91"/>
                  <a:pt x="53" y="100"/>
                  <a:pt x="53" y="94"/>
                </a:cubicBezTo>
                <a:cubicBezTo>
                  <a:pt x="52" y="91"/>
                  <a:pt x="53" y="91"/>
                  <a:pt x="56" y="88"/>
                </a:cubicBezTo>
                <a:cubicBezTo>
                  <a:pt x="57" y="88"/>
                  <a:pt x="63" y="88"/>
                  <a:pt x="64" y="91"/>
                </a:cubicBezTo>
                <a:cubicBezTo>
                  <a:pt x="68" y="97"/>
                  <a:pt x="71" y="100"/>
                  <a:pt x="75" y="100"/>
                </a:cubicBezTo>
                <a:cubicBezTo>
                  <a:pt x="84" y="97"/>
                  <a:pt x="95" y="94"/>
                  <a:pt x="99" y="94"/>
                </a:cubicBezTo>
                <a:cubicBezTo>
                  <a:pt x="101" y="94"/>
                  <a:pt x="110" y="93"/>
                  <a:pt x="117" y="92"/>
                </a:cubicBezTo>
                <a:cubicBezTo>
                  <a:pt x="110" y="92"/>
                  <a:pt x="107" y="91"/>
                  <a:pt x="105" y="91"/>
                </a:cubicBezTo>
                <a:cubicBezTo>
                  <a:pt x="104" y="91"/>
                  <a:pt x="100" y="88"/>
                  <a:pt x="100" y="88"/>
                </a:cubicBezTo>
                <a:lnTo>
                  <a:pt x="100" y="87"/>
                </a:lnTo>
                <a:cubicBezTo>
                  <a:pt x="100" y="87"/>
                  <a:pt x="99" y="87"/>
                  <a:pt x="99" y="88"/>
                </a:cubicBezTo>
                <a:cubicBezTo>
                  <a:pt x="95" y="85"/>
                  <a:pt x="94" y="85"/>
                  <a:pt x="91" y="82"/>
                </a:cubicBezTo>
                <a:cubicBezTo>
                  <a:pt x="91" y="82"/>
                  <a:pt x="94" y="79"/>
                  <a:pt x="95" y="73"/>
                </a:cubicBezTo>
                <a:cubicBezTo>
                  <a:pt x="92" y="73"/>
                  <a:pt x="85" y="79"/>
                  <a:pt x="82" y="82"/>
                </a:cubicBezTo>
                <a:lnTo>
                  <a:pt x="74" y="82"/>
                </a:lnTo>
                <a:cubicBezTo>
                  <a:pt x="71" y="85"/>
                  <a:pt x="66" y="85"/>
                  <a:pt x="63" y="82"/>
                </a:cubicBezTo>
                <a:cubicBezTo>
                  <a:pt x="60" y="82"/>
                  <a:pt x="50" y="76"/>
                  <a:pt x="56" y="76"/>
                </a:cubicBezTo>
                <a:cubicBezTo>
                  <a:pt x="54" y="76"/>
                  <a:pt x="53" y="73"/>
                  <a:pt x="52" y="73"/>
                </a:cubicBezTo>
                <a:cubicBezTo>
                  <a:pt x="48" y="73"/>
                  <a:pt x="44" y="73"/>
                  <a:pt x="46" y="69"/>
                </a:cubicBezTo>
                <a:cubicBezTo>
                  <a:pt x="44" y="69"/>
                  <a:pt x="47" y="69"/>
                  <a:pt x="45" y="69"/>
                </a:cubicBezTo>
                <a:cubicBezTo>
                  <a:pt x="44" y="69"/>
                  <a:pt x="38" y="63"/>
                  <a:pt x="40" y="63"/>
                </a:cubicBezTo>
                <a:lnTo>
                  <a:pt x="34" y="63"/>
                </a:lnTo>
                <a:cubicBezTo>
                  <a:pt x="31" y="60"/>
                  <a:pt x="29" y="57"/>
                  <a:pt x="29" y="54"/>
                </a:cubicBezTo>
                <a:cubicBezTo>
                  <a:pt x="27" y="54"/>
                  <a:pt x="23" y="51"/>
                  <a:pt x="25" y="51"/>
                </a:cubicBezTo>
                <a:cubicBezTo>
                  <a:pt x="21" y="48"/>
                  <a:pt x="19" y="45"/>
                  <a:pt x="20" y="45"/>
                </a:cubicBezTo>
                <a:cubicBezTo>
                  <a:pt x="19" y="45"/>
                  <a:pt x="17" y="42"/>
                  <a:pt x="19" y="42"/>
                </a:cubicBezTo>
                <a:cubicBezTo>
                  <a:pt x="16" y="42"/>
                  <a:pt x="17" y="39"/>
                  <a:pt x="19" y="39"/>
                </a:cubicBezTo>
                <a:cubicBezTo>
                  <a:pt x="20" y="39"/>
                  <a:pt x="20" y="33"/>
                  <a:pt x="16" y="33"/>
                </a:cubicBezTo>
                <a:cubicBezTo>
                  <a:pt x="13" y="33"/>
                  <a:pt x="9" y="36"/>
                  <a:pt x="6" y="33"/>
                </a:cubicBezTo>
                <a:cubicBezTo>
                  <a:pt x="3" y="33"/>
                  <a:pt x="0" y="24"/>
                  <a:pt x="3" y="21"/>
                </a:cubicBezTo>
                <a:cubicBezTo>
                  <a:pt x="6" y="18"/>
                  <a:pt x="10" y="15"/>
                  <a:pt x="13" y="15"/>
                </a:cubicBezTo>
                <a:cubicBezTo>
                  <a:pt x="16" y="15"/>
                  <a:pt x="15" y="15"/>
                  <a:pt x="14" y="12"/>
                </a:cubicBezTo>
                <a:cubicBezTo>
                  <a:pt x="13" y="9"/>
                  <a:pt x="17" y="9"/>
                  <a:pt x="21" y="9"/>
                </a:cubicBezTo>
                <a:cubicBezTo>
                  <a:pt x="25" y="6"/>
                  <a:pt x="31" y="6"/>
                  <a:pt x="33" y="9"/>
                </a:cubicBezTo>
                <a:lnTo>
                  <a:pt x="35" y="9"/>
                </a:lnTo>
                <a:cubicBezTo>
                  <a:pt x="35" y="6"/>
                  <a:pt x="38" y="3"/>
                  <a:pt x="41" y="3"/>
                </a:cubicBezTo>
                <a:cubicBezTo>
                  <a:pt x="44" y="3"/>
                  <a:pt x="47" y="3"/>
                  <a:pt x="48" y="6"/>
                </a:cubicBezTo>
                <a:cubicBezTo>
                  <a:pt x="50" y="9"/>
                  <a:pt x="52" y="9"/>
                  <a:pt x="49" y="12"/>
                </a:cubicBezTo>
                <a:cubicBezTo>
                  <a:pt x="47" y="15"/>
                  <a:pt x="48" y="12"/>
                  <a:pt x="53" y="12"/>
                </a:cubicBezTo>
                <a:cubicBezTo>
                  <a:pt x="56" y="12"/>
                  <a:pt x="60" y="12"/>
                  <a:pt x="62" y="15"/>
                </a:cubicBezTo>
                <a:cubicBezTo>
                  <a:pt x="62" y="18"/>
                  <a:pt x="63" y="21"/>
                  <a:pt x="60" y="24"/>
                </a:cubicBezTo>
                <a:cubicBezTo>
                  <a:pt x="57" y="27"/>
                  <a:pt x="53" y="30"/>
                  <a:pt x="56" y="33"/>
                </a:cubicBezTo>
                <a:cubicBezTo>
                  <a:pt x="57" y="33"/>
                  <a:pt x="66" y="42"/>
                  <a:pt x="67" y="42"/>
                </a:cubicBezTo>
                <a:cubicBezTo>
                  <a:pt x="67" y="42"/>
                  <a:pt x="71" y="45"/>
                  <a:pt x="73" y="45"/>
                </a:cubicBezTo>
                <a:lnTo>
                  <a:pt x="81" y="45"/>
                </a:lnTo>
                <a:cubicBezTo>
                  <a:pt x="90" y="42"/>
                  <a:pt x="94" y="42"/>
                  <a:pt x="82" y="42"/>
                </a:cubicBezTo>
                <a:cubicBezTo>
                  <a:pt x="85" y="39"/>
                  <a:pt x="90" y="39"/>
                  <a:pt x="93" y="36"/>
                </a:cubicBezTo>
                <a:cubicBezTo>
                  <a:pt x="91" y="36"/>
                  <a:pt x="98" y="30"/>
                  <a:pt x="98" y="30"/>
                </a:cubicBezTo>
                <a:close/>
                <a:moveTo>
                  <a:pt x="400" y="39"/>
                </a:moveTo>
                <a:cubicBezTo>
                  <a:pt x="405" y="39"/>
                  <a:pt x="410" y="36"/>
                  <a:pt x="409" y="33"/>
                </a:cubicBezTo>
                <a:cubicBezTo>
                  <a:pt x="409" y="27"/>
                  <a:pt x="405" y="27"/>
                  <a:pt x="400" y="27"/>
                </a:cubicBezTo>
                <a:lnTo>
                  <a:pt x="365" y="27"/>
                </a:lnTo>
                <a:cubicBezTo>
                  <a:pt x="360" y="27"/>
                  <a:pt x="354" y="27"/>
                  <a:pt x="350" y="30"/>
                </a:cubicBezTo>
                <a:cubicBezTo>
                  <a:pt x="349" y="33"/>
                  <a:pt x="346" y="36"/>
                  <a:pt x="345" y="36"/>
                </a:cubicBezTo>
                <a:lnTo>
                  <a:pt x="336" y="36"/>
                </a:lnTo>
                <a:lnTo>
                  <a:pt x="324" y="36"/>
                </a:lnTo>
                <a:lnTo>
                  <a:pt x="322" y="36"/>
                </a:lnTo>
                <a:lnTo>
                  <a:pt x="307" y="36"/>
                </a:lnTo>
                <a:lnTo>
                  <a:pt x="304" y="36"/>
                </a:lnTo>
                <a:lnTo>
                  <a:pt x="293" y="36"/>
                </a:lnTo>
                <a:lnTo>
                  <a:pt x="290" y="36"/>
                </a:lnTo>
                <a:cubicBezTo>
                  <a:pt x="289" y="36"/>
                  <a:pt x="288" y="37"/>
                  <a:pt x="287" y="37"/>
                </a:cubicBezTo>
                <a:cubicBezTo>
                  <a:pt x="332" y="38"/>
                  <a:pt x="397" y="39"/>
                  <a:pt x="400" y="39"/>
                </a:cubicBezTo>
                <a:close/>
                <a:moveTo>
                  <a:pt x="265" y="18"/>
                </a:moveTo>
                <a:cubicBezTo>
                  <a:pt x="256" y="15"/>
                  <a:pt x="239" y="9"/>
                  <a:pt x="232" y="12"/>
                </a:cubicBezTo>
                <a:cubicBezTo>
                  <a:pt x="224" y="12"/>
                  <a:pt x="205" y="12"/>
                  <a:pt x="205" y="18"/>
                </a:cubicBezTo>
                <a:cubicBezTo>
                  <a:pt x="205" y="27"/>
                  <a:pt x="223" y="27"/>
                  <a:pt x="231" y="27"/>
                </a:cubicBezTo>
                <a:cubicBezTo>
                  <a:pt x="239" y="27"/>
                  <a:pt x="259" y="27"/>
                  <a:pt x="264" y="24"/>
                </a:cubicBezTo>
                <a:lnTo>
                  <a:pt x="289" y="24"/>
                </a:lnTo>
                <a:cubicBezTo>
                  <a:pt x="286" y="21"/>
                  <a:pt x="271" y="21"/>
                  <a:pt x="265" y="18"/>
                </a:cubicBezTo>
                <a:close/>
                <a:moveTo>
                  <a:pt x="253" y="60"/>
                </a:moveTo>
                <a:cubicBezTo>
                  <a:pt x="251" y="60"/>
                  <a:pt x="250" y="59"/>
                  <a:pt x="250" y="59"/>
                </a:cubicBezTo>
                <a:cubicBezTo>
                  <a:pt x="251" y="59"/>
                  <a:pt x="252" y="59"/>
                  <a:pt x="253" y="60"/>
                </a:cubicBezTo>
                <a:close/>
                <a:moveTo>
                  <a:pt x="267" y="60"/>
                </a:moveTo>
                <a:cubicBezTo>
                  <a:pt x="267" y="63"/>
                  <a:pt x="266" y="69"/>
                  <a:pt x="271" y="69"/>
                </a:cubicBezTo>
                <a:cubicBezTo>
                  <a:pt x="277" y="69"/>
                  <a:pt x="290" y="66"/>
                  <a:pt x="294" y="69"/>
                </a:cubicBezTo>
                <a:cubicBezTo>
                  <a:pt x="297" y="73"/>
                  <a:pt x="300" y="73"/>
                  <a:pt x="299" y="79"/>
                </a:cubicBezTo>
                <a:cubicBezTo>
                  <a:pt x="299" y="82"/>
                  <a:pt x="300" y="82"/>
                  <a:pt x="297" y="82"/>
                </a:cubicBezTo>
                <a:cubicBezTo>
                  <a:pt x="294" y="85"/>
                  <a:pt x="296" y="91"/>
                  <a:pt x="300" y="91"/>
                </a:cubicBezTo>
                <a:cubicBezTo>
                  <a:pt x="304" y="91"/>
                  <a:pt x="307" y="94"/>
                  <a:pt x="310" y="94"/>
                </a:cubicBezTo>
                <a:cubicBezTo>
                  <a:pt x="313" y="100"/>
                  <a:pt x="309" y="103"/>
                  <a:pt x="305" y="100"/>
                </a:cubicBezTo>
                <a:cubicBezTo>
                  <a:pt x="304" y="100"/>
                  <a:pt x="304" y="100"/>
                  <a:pt x="304" y="103"/>
                </a:cubicBezTo>
                <a:cubicBezTo>
                  <a:pt x="302" y="106"/>
                  <a:pt x="299" y="109"/>
                  <a:pt x="294" y="109"/>
                </a:cubicBezTo>
                <a:lnTo>
                  <a:pt x="293" y="109"/>
                </a:lnTo>
                <a:cubicBezTo>
                  <a:pt x="294" y="106"/>
                  <a:pt x="292" y="109"/>
                  <a:pt x="290" y="112"/>
                </a:cubicBezTo>
                <a:cubicBezTo>
                  <a:pt x="290" y="112"/>
                  <a:pt x="280" y="115"/>
                  <a:pt x="277" y="115"/>
                </a:cubicBezTo>
                <a:cubicBezTo>
                  <a:pt x="278" y="112"/>
                  <a:pt x="278" y="112"/>
                  <a:pt x="275" y="115"/>
                </a:cubicBezTo>
                <a:cubicBezTo>
                  <a:pt x="273" y="115"/>
                  <a:pt x="261" y="115"/>
                  <a:pt x="266" y="112"/>
                </a:cubicBezTo>
                <a:cubicBezTo>
                  <a:pt x="267" y="109"/>
                  <a:pt x="264" y="112"/>
                  <a:pt x="263" y="115"/>
                </a:cubicBezTo>
                <a:cubicBezTo>
                  <a:pt x="261" y="115"/>
                  <a:pt x="255" y="115"/>
                  <a:pt x="255" y="112"/>
                </a:cubicBezTo>
                <a:cubicBezTo>
                  <a:pt x="252" y="115"/>
                  <a:pt x="247" y="115"/>
                  <a:pt x="246" y="115"/>
                </a:cubicBezTo>
                <a:cubicBezTo>
                  <a:pt x="245" y="112"/>
                  <a:pt x="244" y="115"/>
                  <a:pt x="242" y="115"/>
                </a:cubicBezTo>
                <a:cubicBezTo>
                  <a:pt x="238" y="115"/>
                  <a:pt x="232" y="115"/>
                  <a:pt x="231" y="112"/>
                </a:cubicBezTo>
                <a:cubicBezTo>
                  <a:pt x="231" y="109"/>
                  <a:pt x="232" y="109"/>
                  <a:pt x="229" y="112"/>
                </a:cubicBezTo>
                <a:cubicBezTo>
                  <a:pt x="220" y="115"/>
                  <a:pt x="214" y="109"/>
                  <a:pt x="214" y="106"/>
                </a:cubicBezTo>
                <a:cubicBezTo>
                  <a:pt x="214" y="106"/>
                  <a:pt x="214" y="103"/>
                  <a:pt x="216" y="100"/>
                </a:cubicBezTo>
                <a:cubicBezTo>
                  <a:pt x="217" y="100"/>
                  <a:pt x="210" y="100"/>
                  <a:pt x="212" y="97"/>
                </a:cubicBezTo>
                <a:cubicBezTo>
                  <a:pt x="214" y="94"/>
                  <a:pt x="217" y="91"/>
                  <a:pt x="222" y="91"/>
                </a:cubicBezTo>
                <a:lnTo>
                  <a:pt x="223" y="91"/>
                </a:lnTo>
                <a:cubicBezTo>
                  <a:pt x="222" y="88"/>
                  <a:pt x="225" y="88"/>
                  <a:pt x="229" y="91"/>
                </a:cubicBezTo>
                <a:cubicBezTo>
                  <a:pt x="233" y="91"/>
                  <a:pt x="237" y="94"/>
                  <a:pt x="238" y="97"/>
                </a:cubicBezTo>
                <a:cubicBezTo>
                  <a:pt x="239" y="100"/>
                  <a:pt x="250" y="100"/>
                  <a:pt x="254" y="100"/>
                </a:cubicBezTo>
                <a:cubicBezTo>
                  <a:pt x="258" y="100"/>
                  <a:pt x="258" y="91"/>
                  <a:pt x="256" y="91"/>
                </a:cubicBezTo>
                <a:cubicBezTo>
                  <a:pt x="253" y="91"/>
                  <a:pt x="246" y="82"/>
                  <a:pt x="243" y="82"/>
                </a:cubicBezTo>
                <a:cubicBezTo>
                  <a:pt x="239" y="79"/>
                  <a:pt x="242" y="73"/>
                  <a:pt x="246" y="69"/>
                </a:cubicBezTo>
                <a:cubicBezTo>
                  <a:pt x="254" y="64"/>
                  <a:pt x="255" y="61"/>
                  <a:pt x="253" y="60"/>
                </a:cubicBezTo>
                <a:lnTo>
                  <a:pt x="267" y="60"/>
                </a:lnTo>
                <a:close/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29" name="Freeform 4035">
            <a:extLst>
              <a:ext uri="{FF2B5EF4-FFF2-40B4-BE49-F238E27FC236}">
                <a16:creationId xmlns:a16="http://schemas.microsoft.com/office/drawing/2014/main" id="{CEF0E9FD-DD4B-8A41-8CC8-C44F06E4A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463" y="3621088"/>
            <a:ext cx="161925" cy="44450"/>
          </a:xfrm>
          <a:custGeom>
            <a:avLst/>
            <a:gdLst>
              <a:gd name="T0" fmla="*/ 22048 w 448"/>
              <a:gd name="T1" fmla="*/ 43028 h 125"/>
              <a:gd name="T2" fmla="*/ 10843 w 448"/>
              <a:gd name="T3" fmla="*/ 37694 h 125"/>
              <a:gd name="T4" fmla="*/ 19518 w 448"/>
              <a:gd name="T5" fmla="*/ 31293 h 125"/>
              <a:gd name="T6" fmla="*/ 18795 w 448"/>
              <a:gd name="T7" fmla="*/ 33426 h 125"/>
              <a:gd name="T8" fmla="*/ 32530 w 448"/>
              <a:gd name="T9" fmla="*/ 29159 h 125"/>
              <a:gd name="T10" fmla="*/ 22409 w 448"/>
              <a:gd name="T11" fmla="*/ 29159 h 125"/>
              <a:gd name="T12" fmla="*/ 15903 w 448"/>
              <a:gd name="T13" fmla="*/ 24536 h 125"/>
              <a:gd name="T14" fmla="*/ 9759 w 448"/>
              <a:gd name="T15" fmla="*/ 19202 h 125"/>
              <a:gd name="T16" fmla="*/ 8313 w 448"/>
              <a:gd name="T17" fmla="*/ 19202 h 125"/>
              <a:gd name="T18" fmla="*/ 3976 w 448"/>
              <a:gd name="T19" fmla="*/ 5334 h 125"/>
              <a:gd name="T20" fmla="*/ 723 w 448"/>
              <a:gd name="T21" fmla="*/ 7468 h 125"/>
              <a:gd name="T22" fmla="*/ 6144 w 448"/>
              <a:gd name="T23" fmla="*/ 16002 h 125"/>
              <a:gd name="T24" fmla="*/ 23494 w 448"/>
              <a:gd name="T25" fmla="*/ 14935 h 125"/>
              <a:gd name="T26" fmla="*/ 16988 w 448"/>
              <a:gd name="T27" fmla="*/ 2134 h 125"/>
              <a:gd name="T28" fmla="*/ 32530 w 448"/>
              <a:gd name="T29" fmla="*/ 12802 h 125"/>
              <a:gd name="T30" fmla="*/ 52047 w 448"/>
              <a:gd name="T31" fmla="*/ 2134 h 125"/>
              <a:gd name="T32" fmla="*/ 41566 w 448"/>
              <a:gd name="T33" fmla="*/ 3200 h 125"/>
              <a:gd name="T34" fmla="*/ 33614 w 448"/>
              <a:gd name="T35" fmla="*/ 13868 h 125"/>
              <a:gd name="T36" fmla="*/ 52047 w 448"/>
              <a:gd name="T37" fmla="*/ 2134 h 125"/>
              <a:gd name="T38" fmla="*/ 64336 w 448"/>
              <a:gd name="T39" fmla="*/ 13868 h 125"/>
              <a:gd name="T40" fmla="*/ 74095 w 448"/>
              <a:gd name="T41" fmla="*/ 11735 h 125"/>
              <a:gd name="T42" fmla="*/ 101203 w 448"/>
              <a:gd name="T43" fmla="*/ 12802 h 125"/>
              <a:gd name="T44" fmla="*/ 118191 w 448"/>
              <a:gd name="T45" fmla="*/ 12802 h 125"/>
              <a:gd name="T46" fmla="*/ 63975 w 448"/>
              <a:gd name="T47" fmla="*/ 14935 h 125"/>
              <a:gd name="T48" fmla="*/ 55662 w 448"/>
              <a:gd name="T49" fmla="*/ 2845 h 125"/>
              <a:gd name="T50" fmla="*/ 114215 w 448"/>
              <a:gd name="T51" fmla="*/ 3200 h 125"/>
              <a:gd name="T52" fmla="*/ 153250 w 448"/>
              <a:gd name="T53" fmla="*/ 11735 h 125"/>
              <a:gd name="T54" fmla="*/ 110962 w 448"/>
              <a:gd name="T55" fmla="*/ 8534 h 125"/>
              <a:gd name="T56" fmla="*/ 74457 w 448"/>
              <a:gd name="T57" fmla="*/ 7468 h 125"/>
              <a:gd name="T58" fmla="*/ 115661 w 448"/>
              <a:gd name="T59" fmla="*/ 6401 h 125"/>
              <a:gd name="T60" fmla="*/ 144576 w 448"/>
              <a:gd name="T61" fmla="*/ 9601 h 125"/>
              <a:gd name="T62" fmla="*/ 144576 w 448"/>
              <a:gd name="T63" fmla="*/ 24536 h 125"/>
              <a:gd name="T64" fmla="*/ 149636 w 448"/>
              <a:gd name="T65" fmla="*/ 29159 h 125"/>
              <a:gd name="T66" fmla="*/ 138793 w 448"/>
              <a:gd name="T67" fmla="*/ 24536 h 125"/>
              <a:gd name="T68" fmla="*/ 156865 w 448"/>
              <a:gd name="T69" fmla="*/ 36627 h 125"/>
              <a:gd name="T70" fmla="*/ 147467 w 448"/>
              <a:gd name="T71" fmla="*/ 39827 h 125"/>
              <a:gd name="T72" fmla="*/ 138793 w 448"/>
              <a:gd name="T73" fmla="*/ 39827 h 125"/>
              <a:gd name="T74" fmla="*/ 137709 w 448"/>
              <a:gd name="T75" fmla="*/ 40894 h 125"/>
              <a:gd name="T76" fmla="*/ 138431 w 448"/>
              <a:gd name="T77" fmla="*/ 33426 h 125"/>
              <a:gd name="T78" fmla="*/ 144214 w 448"/>
              <a:gd name="T79" fmla="*/ 33426 h 125"/>
              <a:gd name="T80" fmla="*/ 117468 w 448"/>
              <a:gd name="T81" fmla="*/ 32360 h 125"/>
              <a:gd name="T82" fmla="*/ 108070 w 448"/>
              <a:gd name="T83" fmla="*/ 28092 h 125"/>
              <a:gd name="T84" fmla="*/ 111323 w 448"/>
              <a:gd name="T85" fmla="*/ 34493 h 125"/>
              <a:gd name="T86" fmla="*/ 96143 w 448"/>
              <a:gd name="T87" fmla="*/ 21336 h 125"/>
              <a:gd name="T88" fmla="*/ 85300 w 448"/>
              <a:gd name="T89" fmla="*/ 34493 h 125"/>
              <a:gd name="T90" fmla="*/ 91806 w 448"/>
              <a:gd name="T91" fmla="*/ 32360 h 125"/>
              <a:gd name="T92" fmla="*/ 63975 w 448"/>
              <a:gd name="T93" fmla="*/ 33426 h 125"/>
              <a:gd name="T94" fmla="*/ 63975 w 448"/>
              <a:gd name="T95" fmla="*/ 32360 h 125"/>
              <a:gd name="T96" fmla="*/ 75902 w 448"/>
              <a:gd name="T97" fmla="*/ 34493 h 125"/>
              <a:gd name="T98" fmla="*/ 105902 w 448"/>
              <a:gd name="T99" fmla="*/ 37694 h 125"/>
              <a:gd name="T100" fmla="*/ 99034 w 448"/>
              <a:gd name="T101" fmla="*/ 40894 h 125"/>
              <a:gd name="T102" fmla="*/ 92890 w 448"/>
              <a:gd name="T103" fmla="*/ 40894 h 125"/>
              <a:gd name="T104" fmla="*/ 88191 w 448"/>
              <a:gd name="T105" fmla="*/ 39827 h 125"/>
              <a:gd name="T106" fmla="*/ 78071 w 448"/>
              <a:gd name="T107" fmla="*/ 38760 h 125"/>
              <a:gd name="T108" fmla="*/ 44819 w 448"/>
              <a:gd name="T109" fmla="*/ 43028 h 125"/>
              <a:gd name="T110" fmla="*/ 39397 w 448"/>
              <a:gd name="T111" fmla="*/ 43028 h 125"/>
              <a:gd name="T112" fmla="*/ 33252 w 448"/>
              <a:gd name="T113" fmla="*/ 43028 h 125"/>
              <a:gd name="T114" fmla="*/ 31084 w 448"/>
              <a:gd name="T115" fmla="*/ 43028 h 125"/>
              <a:gd name="T116" fmla="*/ 27108 w 448"/>
              <a:gd name="T117" fmla="*/ 40894 h 125"/>
              <a:gd name="T118" fmla="*/ 125781 w 448"/>
              <a:gd name="T119" fmla="*/ 10668 h 125"/>
              <a:gd name="T120" fmla="*/ 139154 w 448"/>
              <a:gd name="T121" fmla="*/ 8534 h 1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48" h="125">
                <a:moveTo>
                  <a:pt x="54" y="124"/>
                </a:moveTo>
                <a:cubicBezTo>
                  <a:pt x="50" y="124"/>
                  <a:pt x="47" y="121"/>
                  <a:pt x="46" y="121"/>
                </a:cubicBezTo>
                <a:cubicBezTo>
                  <a:pt x="45" y="121"/>
                  <a:pt x="44" y="118"/>
                  <a:pt x="44" y="115"/>
                </a:cubicBezTo>
                <a:lnTo>
                  <a:pt x="43" y="115"/>
                </a:lnTo>
                <a:cubicBezTo>
                  <a:pt x="42" y="115"/>
                  <a:pt x="37" y="118"/>
                  <a:pt x="36" y="118"/>
                </a:cubicBezTo>
                <a:cubicBezTo>
                  <a:pt x="37" y="115"/>
                  <a:pt x="41" y="115"/>
                  <a:pt x="43" y="112"/>
                </a:cubicBezTo>
                <a:lnTo>
                  <a:pt x="46" y="112"/>
                </a:lnTo>
                <a:cubicBezTo>
                  <a:pt x="46" y="115"/>
                  <a:pt x="46" y="118"/>
                  <a:pt x="47" y="121"/>
                </a:cubicBezTo>
                <a:lnTo>
                  <a:pt x="54" y="121"/>
                </a:lnTo>
                <a:lnTo>
                  <a:pt x="60" y="121"/>
                </a:lnTo>
                <a:lnTo>
                  <a:pt x="61" y="121"/>
                </a:lnTo>
                <a:cubicBezTo>
                  <a:pt x="59" y="124"/>
                  <a:pt x="56" y="124"/>
                  <a:pt x="54" y="124"/>
                </a:cubicBezTo>
                <a:close/>
                <a:moveTo>
                  <a:pt x="26" y="109"/>
                </a:moveTo>
                <a:cubicBezTo>
                  <a:pt x="26" y="109"/>
                  <a:pt x="27" y="106"/>
                  <a:pt x="29" y="106"/>
                </a:cubicBezTo>
                <a:cubicBezTo>
                  <a:pt x="31" y="103"/>
                  <a:pt x="32" y="103"/>
                  <a:pt x="32" y="103"/>
                </a:cubicBezTo>
                <a:lnTo>
                  <a:pt x="30" y="103"/>
                </a:lnTo>
                <a:cubicBezTo>
                  <a:pt x="28" y="100"/>
                  <a:pt x="27" y="100"/>
                  <a:pt x="27" y="97"/>
                </a:cubicBezTo>
                <a:cubicBezTo>
                  <a:pt x="27" y="94"/>
                  <a:pt x="28" y="91"/>
                  <a:pt x="30" y="91"/>
                </a:cubicBezTo>
                <a:cubicBezTo>
                  <a:pt x="29" y="94"/>
                  <a:pt x="29" y="94"/>
                  <a:pt x="29" y="97"/>
                </a:cubicBezTo>
                <a:cubicBezTo>
                  <a:pt x="29" y="100"/>
                  <a:pt x="30" y="100"/>
                  <a:pt x="31" y="100"/>
                </a:cubicBezTo>
                <a:cubicBezTo>
                  <a:pt x="33" y="103"/>
                  <a:pt x="34" y="103"/>
                  <a:pt x="33" y="103"/>
                </a:cubicBezTo>
                <a:cubicBezTo>
                  <a:pt x="33" y="106"/>
                  <a:pt x="32" y="106"/>
                  <a:pt x="30" y="106"/>
                </a:cubicBezTo>
                <a:cubicBezTo>
                  <a:pt x="28" y="106"/>
                  <a:pt x="27" y="109"/>
                  <a:pt x="27" y="109"/>
                </a:cubicBezTo>
                <a:cubicBezTo>
                  <a:pt x="28" y="112"/>
                  <a:pt x="30" y="118"/>
                  <a:pt x="36" y="118"/>
                </a:cubicBezTo>
                <a:cubicBezTo>
                  <a:pt x="30" y="121"/>
                  <a:pt x="27" y="115"/>
                  <a:pt x="26" y="109"/>
                </a:cubicBezTo>
                <a:close/>
                <a:moveTo>
                  <a:pt x="45" y="91"/>
                </a:moveTo>
                <a:lnTo>
                  <a:pt x="47" y="91"/>
                </a:lnTo>
                <a:cubicBezTo>
                  <a:pt x="48" y="94"/>
                  <a:pt x="50" y="94"/>
                  <a:pt x="52" y="94"/>
                </a:cubicBezTo>
                <a:lnTo>
                  <a:pt x="52" y="97"/>
                </a:lnTo>
                <a:cubicBezTo>
                  <a:pt x="50" y="97"/>
                  <a:pt x="48" y="94"/>
                  <a:pt x="46" y="94"/>
                </a:cubicBezTo>
                <a:lnTo>
                  <a:pt x="44" y="91"/>
                </a:lnTo>
                <a:lnTo>
                  <a:pt x="45" y="91"/>
                </a:lnTo>
                <a:close/>
                <a:moveTo>
                  <a:pt x="54" y="88"/>
                </a:moveTo>
                <a:cubicBezTo>
                  <a:pt x="56" y="88"/>
                  <a:pt x="61" y="88"/>
                  <a:pt x="65" y="91"/>
                </a:cubicBezTo>
                <a:cubicBezTo>
                  <a:pt x="68" y="94"/>
                  <a:pt x="71" y="100"/>
                  <a:pt x="74" y="100"/>
                </a:cubicBezTo>
                <a:cubicBezTo>
                  <a:pt x="83" y="94"/>
                  <a:pt x="94" y="94"/>
                  <a:pt x="98" y="94"/>
                </a:cubicBezTo>
                <a:cubicBezTo>
                  <a:pt x="99" y="94"/>
                  <a:pt x="102" y="91"/>
                  <a:pt x="107" y="91"/>
                </a:cubicBezTo>
                <a:lnTo>
                  <a:pt x="127" y="91"/>
                </a:lnTo>
                <a:cubicBezTo>
                  <a:pt x="128" y="91"/>
                  <a:pt x="125" y="91"/>
                  <a:pt x="107" y="94"/>
                </a:cubicBezTo>
                <a:lnTo>
                  <a:pt x="98" y="94"/>
                </a:lnTo>
                <a:cubicBezTo>
                  <a:pt x="94" y="94"/>
                  <a:pt x="83" y="97"/>
                  <a:pt x="74" y="100"/>
                </a:cubicBezTo>
                <a:cubicBezTo>
                  <a:pt x="69" y="100"/>
                  <a:pt x="66" y="97"/>
                  <a:pt x="63" y="91"/>
                </a:cubicBezTo>
                <a:cubicBezTo>
                  <a:pt x="61" y="88"/>
                  <a:pt x="56" y="88"/>
                  <a:pt x="55" y="91"/>
                </a:cubicBezTo>
                <a:cubicBezTo>
                  <a:pt x="53" y="91"/>
                  <a:pt x="52" y="91"/>
                  <a:pt x="52" y="94"/>
                </a:cubicBezTo>
                <a:cubicBezTo>
                  <a:pt x="50" y="91"/>
                  <a:pt x="52" y="91"/>
                  <a:pt x="54" y="88"/>
                </a:cubicBezTo>
                <a:close/>
                <a:moveTo>
                  <a:pt x="104" y="91"/>
                </a:moveTo>
                <a:lnTo>
                  <a:pt x="100" y="91"/>
                </a:lnTo>
                <a:lnTo>
                  <a:pt x="98" y="88"/>
                </a:lnTo>
                <a:cubicBezTo>
                  <a:pt x="94" y="88"/>
                  <a:pt x="92" y="88"/>
                  <a:pt x="89" y="85"/>
                </a:cubicBezTo>
                <a:cubicBezTo>
                  <a:pt x="88" y="82"/>
                  <a:pt x="89" y="82"/>
                  <a:pt x="90" y="79"/>
                </a:cubicBezTo>
                <a:cubicBezTo>
                  <a:pt x="90" y="79"/>
                  <a:pt x="93" y="76"/>
                  <a:pt x="93" y="73"/>
                </a:cubicBezTo>
                <a:lnTo>
                  <a:pt x="94" y="73"/>
                </a:lnTo>
                <a:lnTo>
                  <a:pt x="94" y="76"/>
                </a:lnTo>
                <a:cubicBezTo>
                  <a:pt x="93" y="76"/>
                  <a:pt x="93" y="79"/>
                  <a:pt x="93" y="79"/>
                </a:cubicBezTo>
                <a:cubicBezTo>
                  <a:pt x="91" y="82"/>
                  <a:pt x="89" y="82"/>
                  <a:pt x="90" y="82"/>
                </a:cubicBezTo>
                <a:cubicBezTo>
                  <a:pt x="93" y="85"/>
                  <a:pt x="94" y="85"/>
                  <a:pt x="98" y="85"/>
                </a:cubicBezTo>
                <a:lnTo>
                  <a:pt x="100" y="85"/>
                </a:lnTo>
                <a:lnTo>
                  <a:pt x="100" y="88"/>
                </a:lnTo>
                <a:lnTo>
                  <a:pt x="104" y="88"/>
                </a:lnTo>
                <a:cubicBezTo>
                  <a:pt x="105" y="88"/>
                  <a:pt x="107" y="90"/>
                  <a:pt x="107" y="91"/>
                </a:cubicBezTo>
                <a:lnTo>
                  <a:pt x="104" y="91"/>
                </a:lnTo>
                <a:close/>
                <a:moveTo>
                  <a:pt x="81" y="82"/>
                </a:moveTo>
                <a:cubicBezTo>
                  <a:pt x="83" y="79"/>
                  <a:pt x="89" y="73"/>
                  <a:pt x="93" y="73"/>
                </a:cubicBezTo>
                <a:cubicBezTo>
                  <a:pt x="90" y="76"/>
                  <a:pt x="84" y="79"/>
                  <a:pt x="81" y="82"/>
                </a:cubicBezTo>
                <a:close/>
                <a:moveTo>
                  <a:pt x="73" y="85"/>
                </a:moveTo>
                <a:cubicBezTo>
                  <a:pt x="71" y="85"/>
                  <a:pt x="65" y="85"/>
                  <a:pt x="62" y="82"/>
                </a:cubicBezTo>
                <a:lnTo>
                  <a:pt x="72" y="82"/>
                </a:lnTo>
                <a:lnTo>
                  <a:pt x="77" y="82"/>
                </a:lnTo>
                <a:cubicBezTo>
                  <a:pt x="76" y="82"/>
                  <a:pt x="75" y="82"/>
                  <a:pt x="73" y="85"/>
                </a:cubicBezTo>
                <a:close/>
                <a:moveTo>
                  <a:pt x="62" y="82"/>
                </a:moveTo>
                <a:lnTo>
                  <a:pt x="61" y="82"/>
                </a:lnTo>
                <a:cubicBezTo>
                  <a:pt x="61" y="82"/>
                  <a:pt x="59" y="81"/>
                  <a:pt x="58" y="80"/>
                </a:cubicBezTo>
                <a:cubicBezTo>
                  <a:pt x="60" y="81"/>
                  <a:pt x="61" y="82"/>
                  <a:pt x="62" y="82"/>
                </a:cubicBezTo>
                <a:close/>
                <a:moveTo>
                  <a:pt x="52" y="76"/>
                </a:moveTo>
                <a:lnTo>
                  <a:pt x="51" y="76"/>
                </a:lnTo>
                <a:cubicBezTo>
                  <a:pt x="48" y="73"/>
                  <a:pt x="44" y="73"/>
                  <a:pt x="43" y="73"/>
                </a:cubicBezTo>
                <a:lnTo>
                  <a:pt x="44" y="69"/>
                </a:lnTo>
                <a:lnTo>
                  <a:pt x="46" y="69"/>
                </a:lnTo>
                <a:cubicBezTo>
                  <a:pt x="46" y="73"/>
                  <a:pt x="48" y="73"/>
                  <a:pt x="52" y="73"/>
                </a:cubicBezTo>
                <a:lnTo>
                  <a:pt x="55" y="73"/>
                </a:lnTo>
                <a:lnTo>
                  <a:pt x="57" y="76"/>
                </a:lnTo>
                <a:lnTo>
                  <a:pt x="55" y="76"/>
                </a:lnTo>
                <a:cubicBezTo>
                  <a:pt x="54" y="77"/>
                  <a:pt x="56" y="79"/>
                  <a:pt x="58" y="80"/>
                </a:cubicBezTo>
                <a:cubicBezTo>
                  <a:pt x="55" y="79"/>
                  <a:pt x="52" y="77"/>
                  <a:pt x="52" y="76"/>
                </a:cubicBezTo>
                <a:close/>
                <a:moveTo>
                  <a:pt x="37" y="63"/>
                </a:moveTo>
                <a:lnTo>
                  <a:pt x="34" y="63"/>
                </a:lnTo>
                <a:lnTo>
                  <a:pt x="33" y="63"/>
                </a:lnTo>
                <a:cubicBezTo>
                  <a:pt x="30" y="60"/>
                  <a:pt x="28" y="57"/>
                  <a:pt x="27" y="54"/>
                </a:cubicBezTo>
                <a:lnTo>
                  <a:pt x="28" y="54"/>
                </a:lnTo>
                <a:cubicBezTo>
                  <a:pt x="29" y="57"/>
                  <a:pt x="31" y="60"/>
                  <a:pt x="33" y="60"/>
                </a:cubicBezTo>
                <a:lnTo>
                  <a:pt x="36" y="60"/>
                </a:lnTo>
                <a:cubicBezTo>
                  <a:pt x="37" y="63"/>
                  <a:pt x="37" y="63"/>
                  <a:pt x="39" y="63"/>
                </a:cubicBezTo>
                <a:cubicBezTo>
                  <a:pt x="39" y="63"/>
                  <a:pt x="43" y="66"/>
                  <a:pt x="44" y="69"/>
                </a:cubicBezTo>
                <a:cubicBezTo>
                  <a:pt x="42" y="69"/>
                  <a:pt x="37" y="66"/>
                  <a:pt x="37" y="63"/>
                </a:cubicBezTo>
                <a:close/>
                <a:moveTo>
                  <a:pt x="23" y="54"/>
                </a:moveTo>
                <a:lnTo>
                  <a:pt x="22" y="51"/>
                </a:lnTo>
                <a:lnTo>
                  <a:pt x="24" y="51"/>
                </a:lnTo>
                <a:cubicBezTo>
                  <a:pt x="24" y="54"/>
                  <a:pt x="25" y="54"/>
                  <a:pt x="27" y="54"/>
                </a:cubicBezTo>
                <a:lnTo>
                  <a:pt x="23" y="54"/>
                </a:lnTo>
                <a:close/>
                <a:moveTo>
                  <a:pt x="17" y="45"/>
                </a:moveTo>
                <a:lnTo>
                  <a:pt x="19" y="45"/>
                </a:lnTo>
                <a:cubicBezTo>
                  <a:pt x="17" y="45"/>
                  <a:pt x="15" y="42"/>
                  <a:pt x="16" y="42"/>
                </a:cubicBezTo>
                <a:cubicBezTo>
                  <a:pt x="14" y="42"/>
                  <a:pt x="14" y="39"/>
                  <a:pt x="14" y="39"/>
                </a:cubicBezTo>
                <a:lnTo>
                  <a:pt x="17" y="39"/>
                </a:lnTo>
                <a:lnTo>
                  <a:pt x="17" y="36"/>
                </a:lnTo>
                <a:lnTo>
                  <a:pt x="12" y="36"/>
                </a:lnTo>
                <a:lnTo>
                  <a:pt x="4" y="36"/>
                </a:lnTo>
                <a:cubicBezTo>
                  <a:pt x="2" y="33"/>
                  <a:pt x="1" y="30"/>
                  <a:pt x="0" y="27"/>
                </a:cubicBezTo>
                <a:cubicBezTo>
                  <a:pt x="0" y="24"/>
                  <a:pt x="0" y="24"/>
                  <a:pt x="1" y="21"/>
                </a:cubicBezTo>
                <a:cubicBezTo>
                  <a:pt x="4" y="18"/>
                  <a:pt x="9" y="15"/>
                  <a:pt x="11" y="15"/>
                </a:cubicBezTo>
                <a:lnTo>
                  <a:pt x="12" y="15"/>
                </a:lnTo>
                <a:lnTo>
                  <a:pt x="12" y="12"/>
                </a:lnTo>
                <a:cubicBezTo>
                  <a:pt x="11" y="9"/>
                  <a:pt x="16" y="9"/>
                  <a:pt x="19" y="6"/>
                </a:cubicBezTo>
                <a:cubicBezTo>
                  <a:pt x="23" y="6"/>
                  <a:pt x="30" y="6"/>
                  <a:pt x="33" y="9"/>
                </a:cubicBezTo>
                <a:lnTo>
                  <a:pt x="31" y="9"/>
                </a:lnTo>
                <a:cubicBezTo>
                  <a:pt x="30" y="9"/>
                  <a:pt x="23" y="6"/>
                  <a:pt x="20" y="9"/>
                </a:cubicBezTo>
                <a:cubicBezTo>
                  <a:pt x="17" y="9"/>
                  <a:pt x="13" y="9"/>
                  <a:pt x="14" y="12"/>
                </a:cubicBezTo>
                <a:lnTo>
                  <a:pt x="14" y="15"/>
                </a:lnTo>
                <a:lnTo>
                  <a:pt x="14" y="18"/>
                </a:lnTo>
                <a:lnTo>
                  <a:pt x="12" y="15"/>
                </a:lnTo>
                <a:cubicBezTo>
                  <a:pt x="9" y="15"/>
                  <a:pt x="5" y="18"/>
                  <a:pt x="2" y="21"/>
                </a:cubicBezTo>
                <a:cubicBezTo>
                  <a:pt x="1" y="24"/>
                  <a:pt x="1" y="24"/>
                  <a:pt x="1" y="27"/>
                </a:cubicBezTo>
                <a:cubicBezTo>
                  <a:pt x="2" y="30"/>
                  <a:pt x="4" y="33"/>
                  <a:pt x="4" y="33"/>
                </a:cubicBezTo>
                <a:lnTo>
                  <a:pt x="12" y="33"/>
                </a:lnTo>
                <a:lnTo>
                  <a:pt x="14" y="33"/>
                </a:lnTo>
                <a:cubicBezTo>
                  <a:pt x="17" y="33"/>
                  <a:pt x="19" y="36"/>
                  <a:pt x="19" y="36"/>
                </a:cubicBezTo>
                <a:cubicBezTo>
                  <a:pt x="19" y="39"/>
                  <a:pt x="19" y="39"/>
                  <a:pt x="17" y="39"/>
                </a:cubicBezTo>
                <a:cubicBezTo>
                  <a:pt x="16" y="39"/>
                  <a:pt x="16" y="42"/>
                  <a:pt x="17" y="42"/>
                </a:cubicBezTo>
                <a:lnTo>
                  <a:pt x="20" y="45"/>
                </a:lnTo>
                <a:lnTo>
                  <a:pt x="19" y="45"/>
                </a:lnTo>
                <a:cubicBezTo>
                  <a:pt x="19" y="45"/>
                  <a:pt x="21" y="48"/>
                  <a:pt x="24" y="51"/>
                </a:cubicBezTo>
                <a:cubicBezTo>
                  <a:pt x="20" y="51"/>
                  <a:pt x="17" y="48"/>
                  <a:pt x="17" y="45"/>
                </a:cubicBezTo>
                <a:close/>
                <a:moveTo>
                  <a:pt x="40" y="3"/>
                </a:moveTo>
                <a:cubicBezTo>
                  <a:pt x="43" y="3"/>
                  <a:pt x="46" y="3"/>
                  <a:pt x="48" y="6"/>
                </a:cubicBezTo>
                <a:cubicBezTo>
                  <a:pt x="50" y="6"/>
                  <a:pt x="50" y="9"/>
                  <a:pt x="50" y="9"/>
                </a:cubicBezTo>
                <a:lnTo>
                  <a:pt x="50" y="12"/>
                </a:lnTo>
                <a:cubicBezTo>
                  <a:pt x="50" y="12"/>
                  <a:pt x="52" y="12"/>
                  <a:pt x="52" y="9"/>
                </a:cubicBezTo>
                <a:cubicBezTo>
                  <a:pt x="55" y="9"/>
                  <a:pt x="60" y="12"/>
                  <a:pt x="61" y="15"/>
                </a:cubicBezTo>
                <a:cubicBezTo>
                  <a:pt x="61" y="18"/>
                  <a:pt x="63" y="21"/>
                  <a:pt x="60" y="24"/>
                </a:cubicBezTo>
                <a:cubicBezTo>
                  <a:pt x="57" y="27"/>
                  <a:pt x="55" y="27"/>
                  <a:pt x="55" y="30"/>
                </a:cubicBezTo>
                <a:cubicBezTo>
                  <a:pt x="56" y="33"/>
                  <a:pt x="59" y="36"/>
                  <a:pt x="61" y="36"/>
                </a:cubicBezTo>
                <a:cubicBezTo>
                  <a:pt x="63" y="39"/>
                  <a:pt x="66" y="42"/>
                  <a:pt x="66" y="42"/>
                </a:cubicBezTo>
                <a:lnTo>
                  <a:pt x="65" y="42"/>
                </a:lnTo>
                <a:cubicBezTo>
                  <a:pt x="65" y="42"/>
                  <a:pt x="61" y="39"/>
                  <a:pt x="59" y="36"/>
                </a:cubicBezTo>
                <a:cubicBezTo>
                  <a:pt x="57" y="36"/>
                  <a:pt x="55" y="33"/>
                  <a:pt x="54" y="33"/>
                </a:cubicBezTo>
                <a:lnTo>
                  <a:pt x="53" y="30"/>
                </a:lnTo>
                <a:cubicBezTo>
                  <a:pt x="53" y="27"/>
                  <a:pt x="56" y="24"/>
                  <a:pt x="59" y="24"/>
                </a:cubicBezTo>
                <a:cubicBezTo>
                  <a:pt x="61" y="21"/>
                  <a:pt x="61" y="18"/>
                  <a:pt x="59" y="15"/>
                </a:cubicBezTo>
                <a:cubicBezTo>
                  <a:pt x="59" y="12"/>
                  <a:pt x="55" y="12"/>
                  <a:pt x="52" y="12"/>
                </a:cubicBezTo>
                <a:cubicBezTo>
                  <a:pt x="50" y="12"/>
                  <a:pt x="48" y="12"/>
                  <a:pt x="48" y="15"/>
                </a:cubicBezTo>
                <a:lnTo>
                  <a:pt x="46" y="12"/>
                </a:lnTo>
                <a:lnTo>
                  <a:pt x="47" y="12"/>
                </a:lnTo>
                <a:lnTo>
                  <a:pt x="48" y="9"/>
                </a:lnTo>
                <a:lnTo>
                  <a:pt x="47" y="6"/>
                </a:lnTo>
                <a:cubicBezTo>
                  <a:pt x="46" y="6"/>
                  <a:pt x="43" y="3"/>
                  <a:pt x="39" y="6"/>
                </a:cubicBezTo>
                <a:cubicBezTo>
                  <a:pt x="37" y="6"/>
                  <a:pt x="36" y="6"/>
                  <a:pt x="36" y="9"/>
                </a:cubicBezTo>
                <a:lnTo>
                  <a:pt x="34" y="9"/>
                </a:lnTo>
                <a:cubicBezTo>
                  <a:pt x="34" y="6"/>
                  <a:pt x="36" y="3"/>
                  <a:pt x="40" y="3"/>
                </a:cubicBezTo>
                <a:close/>
                <a:moveTo>
                  <a:pt x="68" y="42"/>
                </a:moveTo>
                <a:cubicBezTo>
                  <a:pt x="69" y="42"/>
                  <a:pt x="70" y="45"/>
                  <a:pt x="71" y="45"/>
                </a:cubicBezTo>
                <a:cubicBezTo>
                  <a:pt x="69" y="45"/>
                  <a:pt x="67" y="44"/>
                  <a:pt x="67" y="42"/>
                </a:cubicBezTo>
                <a:lnTo>
                  <a:pt x="68" y="42"/>
                </a:lnTo>
                <a:close/>
                <a:moveTo>
                  <a:pt x="80" y="42"/>
                </a:moveTo>
                <a:lnTo>
                  <a:pt x="81" y="42"/>
                </a:lnTo>
                <a:cubicBezTo>
                  <a:pt x="83" y="39"/>
                  <a:pt x="88" y="36"/>
                  <a:pt x="90" y="36"/>
                </a:cubicBezTo>
                <a:cubicBezTo>
                  <a:pt x="89" y="36"/>
                  <a:pt x="93" y="33"/>
                  <a:pt x="95" y="30"/>
                </a:cubicBezTo>
                <a:lnTo>
                  <a:pt x="96" y="30"/>
                </a:lnTo>
                <a:cubicBezTo>
                  <a:pt x="93" y="27"/>
                  <a:pt x="93" y="24"/>
                  <a:pt x="93" y="21"/>
                </a:cubicBezTo>
                <a:cubicBezTo>
                  <a:pt x="96" y="18"/>
                  <a:pt x="99" y="15"/>
                  <a:pt x="102" y="15"/>
                </a:cubicBezTo>
                <a:cubicBezTo>
                  <a:pt x="101" y="15"/>
                  <a:pt x="102" y="12"/>
                  <a:pt x="102" y="12"/>
                </a:cubicBezTo>
                <a:cubicBezTo>
                  <a:pt x="102" y="9"/>
                  <a:pt x="105" y="9"/>
                  <a:pt x="107" y="9"/>
                </a:cubicBezTo>
                <a:cubicBezTo>
                  <a:pt x="109" y="6"/>
                  <a:pt x="112" y="6"/>
                  <a:pt x="114" y="6"/>
                </a:cubicBezTo>
                <a:lnTo>
                  <a:pt x="115" y="6"/>
                </a:lnTo>
                <a:cubicBezTo>
                  <a:pt x="117" y="3"/>
                  <a:pt x="121" y="3"/>
                  <a:pt x="124" y="3"/>
                </a:cubicBezTo>
                <a:cubicBezTo>
                  <a:pt x="125" y="0"/>
                  <a:pt x="131" y="0"/>
                  <a:pt x="134" y="3"/>
                </a:cubicBezTo>
                <a:cubicBezTo>
                  <a:pt x="135" y="0"/>
                  <a:pt x="142" y="0"/>
                  <a:pt x="144" y="6"/>
                </a:cubicBezTo>
                <a:lnTo>
                  <a:pt x="143" y="9"/>
                </a:lnTo>
                <a:lnTo>
                  <a:pt x="143" y="6"/>
                </a:lnTo>
                <a:cubicBezTo>
                  <a:pt x="142" y="0"/>
                  <a:pt x="135" y="3"/>
                  <a:pt x="134" y="6"/>
                </a:cubicBezTo>
                <a:lnTo>
                  <a:pt x="133" y="9"/>
                </a:lnTo>
                <a:lnTo>
                  <a:pt x="133" y="6"/>
                </a:lnTo>
                <a:cubicBezTo>
                  <a:pt x="131" y="0"/>
                  <a:pt x="125" y="3"/>
                  <a:pt x="125" y="6"/>
                </a:cubicBezTo>
                <a:lnTo>
                  <a:pt x="122" y="6"/>
                </a:lnTo>
                <a:lnTo>
                  <a:pt x="120" y="6"/>
                </a:lnTo>
                <a:lnTo>
                  <a:pt x="116" y="6"/>
                </a:lnTo>
                <a:lnTo>
                  <a:pt x="116" y="9"/>
                </a:lnTo>
                <a:lnTo>
                  <a:pt x="115" y="9"/>
                </a:lnTo>
                <a:lnTo>
                  <a:pt x="109" y="9"/>
                </a:lnTo>
                <a:lnTo>
                  <a:pt x="110" y="15"/>
                </a:lnTo>
                <a:lnTo>
                  <a:pt x="107" y="12"/>
                </a:lnTo>
                <a:lnTo>
                  <a:pt x="102" y="12"/>
                </a:lnTo>
                <a:cubicBezTo>
                  <a:pt x="102" y="15"/>
                  <a:pt x="102" y="15"/>
                  <a:pt x="103" y="18"/>
                </a:cubicBezTo>
                <a:lnTo>
                  <a:pt x="102" y="18"/>
                </a:lnTo>
                <a:cubicBezTo>
                  <a:pt x="100" y="15"/>
                  <a:pt x="97" y="18"/>
                  <a:pt x="96" y="21"/>
                </a:cubicBezTo>
                <a:cubicBezTo>
                  <a:pt x="94" y="24"/>
                  <a:pt x="94" y="27"/>
                  <a:pt x="98" y="30"/>
                </a:cubicBezTo>
                <a:lnTo>
                  <a:pt x="96" y="33"/>
                </a:lnTo>
                <a:cubicBezTo>
                  <a:pt x="94" y="33"/>
                  <a:pt x="91" y="36"/>
                  <a:pt x="93" y="36"/>
                </a:cubicBezTo>
                <a:lnTo>
                  <a:pt x="93" y="39"/>
                </a:lnTo>
                <a:lnTo>
                  <a:pt x="91" y="39"/>
                </a:lnTo>
                <a:cubicBezTo>
                  <a:pt x="89" y="39"/>
                  <a:pt x="84" y="39"/>
                  <a:pt x="81" y="42"/>
                </a:cubicBezTo>
                <a:lnTo>
                  <a:pt x="85" y="42"/>
                </a:lnTo>
                <a:lnTo>
                  <a:pt x="89" y="42"/>
                </a:lnTo>
                <a:lnTo>
                  <a:pt x="80" y="45"/>
                </a:lnTo>
                <a:lnTo>
                  <a:pt x="72" y="45"/>
                </a:lnTo>
                <a:lnTo>
                  <a:pt x="71" y="45"/>
                </a:lnTo>
                <a:lnTo>
                  <a:pt x="80" y="42"/>
                </a:lnTo>
                <a:close/>
                <a:moveTo>
                  <a:pt x="144" y="6"/>
                </a:moveTo>
                <a:cubicBezTo>
                  <a:pt x="145" y="4"/>
                  <a:pt x="146" y="4"/>
                  <a:pt x="148" y="4"/>
                </a:cubicBezTo>
                <a:cubicBezTo>
                  <a:pt x="146" y="4"/>
                  <a:pt x="145" y="5"/>
                  <a:pt x="144" y="6"/>
                </a:cubicBezTo>
                <a:close/>
                <a:moveTo>
                  <a:pt x="154" y="8"/>
                </a:moveTo>
                <a:cubicBezTo>
                  <a:pt x="151" y="5"/>
                  <a:pt x="149" y="4"/>
                  <a:pt x="148" y="4"/>
                </a:cubicBezTo>
                <a:cubicBezTo>
                  <a:pt x="150" y="3"/>
                  <a:pt x="152" y="5"/>
                  <a:pt x="154" y="8"/>
                </a:cubicBezTo>
                <a:close/>
                <a:moveTo>
                  <a:pt x="162" y="9"/>
                </a:moveTo>
                <a:cubicBezTo>
                  <a:pt x="162" y="12"/>
                  <a:pt x="163" y="12"/>
                  <a:pt x="162" y="15"/>
                </a:cubicBezTo>
                <a:cubicBezTo>
                  <a:pt x="165" y="15"/>
                  <a:pt x="168" y="15"/>
                  <a:pt x="169" y="18"/>
                </a:cubicBezTo>
                <a:cubicBezTo>
                  <a:pt x="169" y="21"/>
                  <a:pt x="169" y="21"/>
                  <a:pt x="168" y="24"/>
                </a:cubicBezTo>
                <a:cubicBezTo>
                  <a:pt x="172" y="24"/>
                  <a:pt x="174" y="27"/>
                  <a:pt x="175" y="27"/>
                </a:cubicBezTo>
                <a:cubicBezTo>
                  <a:pt x="177" y="33"/>
                  <a:pt x="175" y="36"/>
                  <a:pt x="172" y="39"/>
                </a:cubicBezTo>
                <a:lnTo>
                  <a:pt x="175" y="39"/>
                </a:lnTo>
                <a:lnTo>
                  <a:pt x="178" y="39"/>
                </a:lnTo>
                <a:cubicBezTo>
                  <a:pt x="180" y="42"/>
                  <a:pt x="185" y="42"/>
                  <a:pt x="188" y="42"/>
                </a:cubicBezTo>
                <a:lnTo>
                  <a:pt x="210" y="42"/>
                </a:lnTo>
                <a:cubicBezTo>
                  <a:pt x="213" y="42"/>
                  <a:pt x="216" y="42"/>
                  <a:pt x="219" y="39"/>
                </a:cubicBezTo>
                <a:lnTo>
                  <a:pt x="222" y="39"/>
                </a:lnTo>
                <a:lnTo>
                  <a:pt x="232" y="39"/>
                </a:lnTo>
                <a:cubicBezTo>
                  <a:pt x="235" y="39"/>
                  <a:pt x="238" y="36"/>
                  <a:pt x="242" y="36"/>
                </a:cubicBezTo>
                <a:lnTo>
                  <a:pt x="279" y="36"/>
                </a:lnTo>
                <a:cubicBezTo>
                  <a:pt x="279" y="33"/>
                  <a:pt x="281" y="33"/>
                  <a:pt x="282" y="30"/>
                </a:cubicBezTo>
                <a:lnTo>
                  <a:pt x="275" y="30"/>
                </a:lnTo>
                <a:cubicBezTo>
                  <a:pt x="270" y="30"/>
                  <a:pt x="260" y="33"/>
                  <a:pt x="257" y="33"/>
                </a:cubicBezTo>
                <a:lnTo>
                  <a:pt x="205" y="33"/>
                </a:lnTo>
                <a:cubicBezTo>
                  <a:pt x="200" y="33"/>
                  <a:pt x="193" y="27"/>
                  <a:pt x="192" y="21"/>
                </a:cubicBezTo>
                <a:cubicBezTo>
                  <a:pt x="191" y="12"/>
                  <a:pt x="202" y="9"/>
                  <a:pt x="208" y="9"/>
                </a:cubicBezTo>
                <a:cubicBezTo>
                  <a:pt x="213" y="6"/>
                  <a:pt x="229" y="6"/>
                  <a:pt x="235" y="6"/>
                </a:cubicBezTo>
                <a:cubicBezTo>
                  <a:pt x="229" y="6"/>
                  <a:pt x="213" y="9"/>
                  <a:pt x="209" y="9"/>
                </a:cubicBezTo>
                <a:cubicBezTo>
                  <a:pt x="203" y="9"/>
                  <a:pt x="193" y="12"/>
                  <a:pt x="194" y="21"/>
                </a:cubicBezTo>
                <a:cubicBezTo>
                  <a:pt x="194" y="27"/>
                  <a:pt x="200" y="30"/>
                  <a:pt x="205" y="30"/>
                </a:cubicBezTo>
                <a:cubicBezTo>
                  <a:pt x="211" y="30"/>
                  <a:pt x="251" y="33"/>
                  <a:pt x="257" y="30"/>
                </a:cubicBezTo>
                <a:cubicBezTo>
                  <a:pt x="260" y="30"/>
                  <a:pt x="269" y="30"/>
                  <a:pt x="274" y="27"/>
                </a:cubicBezTo>
                <a:lnTo>
                  <a:pt x="282" y="27"/>
                </a:lnTo>
                <a:lnTo>
                  <a:pt x="283" y="27"/>
                </a:lnTo>
                <a:cubicBezTo>
                  <a:pt x="283" y="30"/>
                  <a:pt x="282" y="36"/>
                  <a:pt x="280" y="36"/>
                </a:cubicBezTo>
                <a:lnTo>
                  <a:pt x="289" y="36"/>
                </a:lnTo>
                <a:lnTo>
                  <a:pt x="292" y="36"/>
                </a:lnTo>
                <a:lnTo>
                  <a:pt x="293" y="36"/>
                </a:lnTo>
                <a:lnTo>
                  <a:pt x="297" y="36"/>
                </a:lnTo>
                <a:lnTo>
                  <a:pt x="303" y="36"/>
                </a:lnTo>
                <a:lnTo>
                  <a:pt x="307" y="36"/>
                </a:lnTo>
                <a:lnTo>
                  <a:pt x="312" y="36"/>
                </a:lnTo>
                <a:lnTo>
                  <a:pt x="320" y="36"/>
                </a:lnTo>
                <a:lnTo>
                  <a:pt x="323" y="36"/>
                </a:lnTo>
                <a:lnTo>
                  <a:pt x="324" y="36"/>
                </a:lnTo>
                <a:lnTo>
                  <a:pt x="327" y="36"/>
                </a:lnTo>
                <a:lnTo>
                  <a:pt x="333" y="36"/>
                </a:lnTo>
                <a:lnTo>
                  <a:pt x="334" y="36"/>
                </a:lnTo>
                <a:cubicBezTo>
                  <a:pt x="333" y="36"/>
                  <a:pt x="332" y="37"/>
                  <a:pt x="330" y="39"/>
                </a:cubicBezTo>
                <a:lnTo>
                  <a:pt x="327" y="39"/>
                </a:lnTo>
                <a:lnTo>
                  <a:pt x="242" y="39"/>
                </a:lnTo>
                <a:lnTo>
                  <a:pt x="232" y="39"/>
                </a:lnTo>
                <a:cubicBezTo>
                  <a:pt x="228" y="39"/>
                  <a:pt x="225" y="42"/>
                  <a:pt x="222" y="42"/>
                </a:cubicBezTo>
                <a:lnTo>
                  <a:pt x="219" y="42"/>
                </a:lnTo>
                <a:cubicBezTo>
                  <a:pt x="216" y="42"/>
                  <a:pt x="213" y="45"/>
                  <a:pt x="210" y="45"/>
                </a:cubicBezTo>
                <a:lnTo>
                  <a:pt x="188" y="45"/>
                </a:lnTo>
                <a:cubicBezTo>
                  <a:pt x="185" y="45"/>
                  <a:pt x="180" y="42"/>
                  <a:pt x="177" y="42"/>
                </a:cubicBezTo>
                <a:lnTo>
                  <a:pt x="175" y="42"/>
                </a:lnTo>
                <a:cubicBezTo>
                  <a:pt x="174" y="42"/>
                  <a:pt x="173" y="42"/>
                  <a:pt x="172" y="39"/>
                </a:cubicBezTo>
                <a:cubicBezTo>
                  <a:pt x="174" y="36"/>
                  <a:pt x="175" y="30"/>
                  <a:pt x="173" y="27"/>
                </a:cubicBezTo>
                <a:cubicBezTo>
                  <a:pt x="172" y="27"/>
                  <a:pt x="171" y="24"/>
                  <a:pt x="166" y="27"/>
                </a:cubicBezTo>
                <a:lnTo>
                  <a:pt x="165" y="24"/>
                </a:lnTo>
                <a:cubicBezTo>
                  <a:pt x="168" y="24"/>
                  <a:pt x="168" y="21"/>
                  <a:pt x="167" y="18"/>
                </a:cubicBezTo>
                <a:cubicBezTo>
                  <a:pt x="166" y="18"/>
                  <a:pt x="164" y="15"/>
                  <a:pt x="162" y="15"/>
                </a:cubicBezTo>
                <a:lnTo>
                  <a:pt x="161" y="15"/>
                </a:lnTo>
                <a:cubicBezTo>
                  <a:pt x="162" y="12"/>
                  <a:pt x="160" y="12"/>
                  <a:pt x="160" y="9"/>
                </a:cubicBezTo>
                <a:lnTo>
                  <a:pt x="155" y="9"/>
                </a:lnTo>
                <a:lnTo>
                  <a:pt x="154" y="8"/>
                </a:lnTo>
                <a:cubicBezTo>
                  <a:pt x="155" y="6"/>
                  <a:pt x="159" y="9"/>
                  <a:pt x="162" y="9"/>
                </a:cubicBezTo>
                <a:close/>
                <a:moveTo>
                  <a:pt x="262" y="6"/>
                </a:moveTo>
                <a:cubicBezTo>
                  <a:pt x="266" y="3"/>
                  <a:pt x="280" y="0"/>
                  <a:pt x="285" y="0"/>
                </a:cubicBezTo>
                <a:cubicBezTo>
                  <a:pt x="280" y="0"/>
                  <a:pt x="266" y="6"/>
                  <a:pt x="262" y="6"/>
                </a:cubicBezTo>
                <a:cubicBezTo>
                  <a:pt x="260" y="9"/>
                  <a:pt x="250" y="6"/>
                  <a:pt x="243" y="6"/>
                </a:cubicBezTo>
                <a:lnTo>
                  <a:pt x="262" y="6"/>
                </a:lnTo>
                <a:close/>
                <a:moveTo>
                  <a:pt x="286" y="0"/>
                </a:moveTo>
                <a:cubicBezTo>
                  <a:pt x="286" y="0"/>
                  <a:pt x="285" y="0"/>
                  <a:pt x="285" y="0"/>
                </a:cubicBezTo>
                <a:lnTo>
                  <a:pt x="286" y="0"/>
                </a:lnTo>
                <a:cubicBezTo>
                  <a:pt x="286" y="0"/>
                  <a:pt x="286" y="0"/>
                  <a:pt x="286" y="0"/>
                </a:cubicBezTo>
                <a:close/>
                <a:moveTo>
                  <a:pt x="316" y="9"/>
                </a:moveTo>
                <a:lnTo>
                  <a:pt x="315" y="9"/>
                </a:lnTo>
                <a:cubicBezTo>
                  <a:pt x="307" y="3"/>
                  <a:pt x="293" y="0"/>
                  <a:pt x="286" y="0"/>
                </a:cubicBezTo>
                <a:cubicBezTo>
                  <a:pt x="292" y="0"/>
                  <a:pt x="307" y="0"/>
                  <a:pt x="316" y="9"/>
                </a:cubicBezTo>
                <a:close/>
                <a:moveTo>
                  <a:pt x="340" y="3"/>
                </a:moveTo>
                <a:cubicBezTo>
                  <a:pt x="349" y="3"/>
                  <a:pt x="351" y="3"/>
                  <a:pt x="351" y="6"/>
                </a:cubicBezTo>
                <a:lnTo>
                  <a:pt x="344" y="9"/>
                </a:lnTo>
                <a:cubicBezTo>
                  <a:pt x="343" y="12"/>
                  <a:pt x="337" y="15"/>
                  <a:pt x="332" y="18"/>
                </a:cubicBezTo>
                <a:lnTo>
                  <a:pt x="338" y="18"/>
                </a:lnTo>
                <a:cubicBezTo>
                  <a:pt x="339" y="18"/>
                  <a:pt x="348" y="18"/>
                  <a:pt x="359" y="15"/>
                </a:cubicBezTo>
                <a:lnTo>
                  <a:pt x="405" y="15"/>
                </a:lnTo>
                <a:cubicBezTo>
                  <a:pt x="416" y="15"/>
                  <a:pt x="424" y="24"/>
                  <a:pt x="424" y="33"/>
                </a:cubicBezTo>
                <a:cubicBezTo>
                  <a:pt x="424" y="36"/>
                  <a:pt x="423" y="39"/>
                  <a:pt x="421" y="42"/>
                </a:cubicBezTo>
                <a:lnTo>
                  <a:pt x="418" y="42"/>
                </a:lnTo>
                <a:cubicBezTo>
                  <a:pt x="420" y="39"/>
                  <a:pt x="423" y="36"/>
                  <a:pt x="423" y="33"/>
                </a:cubicBezTo>
                <a:cubicBezTo>
                  <a:pt x="423" y="27"/>
                  <a:pt x="414" y="18"/>
                  <a:pt x="405" y="18"/>
                </a:cubicBezTo>
                <a:lnTo>
                  <a:pt x="359" y="18"/>
                </a:lnTo>
                <a:lnTo>
                  <a:pt x="338" y="18"/>
                </a:lnTo>
                <a:cubicBezTo>
                  <a:pt x="333" y="18"/>
                  <a:pt x="327" y="18"/>
                  <a:pt x="323" y="21"/>
                </a:cubicBezTo>
                <a:lnTo>
                  <a:pt x="321" y="21"/>
                </a:lnTo>
                <a:lnTo>
                  <a:pt x="320" y="21"/>
                </a:lnTo>
                <a:cubicBezTo>
                  <a:pt x="317" y="24"/>
                  <a:pt x="313" y="24"/>
                  <a:pt x="309" y="24"/>
                </a:cubicBezTo>
                <a:lnTo>
                  <a:pt x="307" y="24"/>
                </a:lnTo>
                <a:lnTo>
                  <a:pt x="303" y="24"/>
                </a:lnTo>
                <a:lnTo>
                  <a:pt x="299" y="24"/>
                </a:lnTo>
                <a:lnTo>
                  <a:pt x="288" y="24"/>
                </a:lnTo>
                <a:cubicBezTo>
                  <a:pt x="279" y="24"/>
                  <a:pt x="268" y="24"/>
                  <a:pt x="263" y="27"/>
                </a:cubicBezTo>
                <a:lnTo>
                  <a:pt x="232" y="27"/>
                </a:lnTo>
                <a:cubicBezTo>
                  <a:pt x="242" y="27"/>
                  <a:pt x="258" y="27"/>
                  <a:pt x="263" y="24"/>
                </a:cubicBezTo>
                <a:cubicBezTo>
                  <a:pt x="265" y="24"/>
                  <a:pt x="270" y="24"/>
                  <a:pt x="274" y="21"/>
                </a:cubicBezTo>
                <a:cubicBezTo>
                  <a:pt x="270" y="21"/>
                  <a:pt x="266" y="21"/>
                  <a:pt x="263" y="18"/>
                </a:cubicBezTo>
                <a:cubicBezTo>
                  <a:pt x="255" y="15"/>
                  <a:pt x="238" y="12"/>
                  <a:pt x="232" y="12"/>
                </a:cubicBezTo>
                <a:cubicBezTo>
                  <a:pt x="223" y="12"/>
                  <a:pt x="209" y="12"/>
                  <a:pt x="205" y="18"/>
                </a:cubicBezTo>
                <a:cubicBezTo>
                  <a:pt x="205" y="18"/>
                  <a:pt x="205" y="21"/>
                  <a:pt x="206" y="21"/>
                </a:cubicBezTo>
                <a:cubicBezTo>
                  <a:pt x="209" y="25"/>
                  <a:pt x="215" y="26"/>
                  <a:pt x="220" y="27"/>
                </a:cubicBezTo>
                <a:cubicBezTo>
                  <a:pt x="214" y="26"/>
                  <a:pt x="208" y="26"/>
                  <a:pt x="205" y="24"/>
                </a:cubicBezTo>
                <a:cubicBezTo>
                  <a:pt x="204" y="21"/>
                  <a:pt x="203" y="21"/>
                  <a:pt x="203" y="18"/>
                </a:cubicBezTo>
                <a:lnTo>
                  <a:pt x="204" y="15"/>
                </a:lnTo>
                <a:cubicBezTo>
                  <a:pt x="208" y="12"/>
                  <a:pt x="225" y="9"/>
                  <a:pt x="231" y="9"/>
                </a:cubicBezTo>
                <a:cubicBezTo>
                  <a:pt x="238" y="9"/>
                  <a:pt x="256" y="12"/>
                  <a:pt x="264" y="18"/>
                </a:cubicBezTo>
                <a:cubicBezTo>
                  <a:pt x="270" y="21"/>
                  <a:pt x="283" y="21"/>
                  <a:pt x="288" y="21"/>
                </a:cubicBezTo>
                <a:lnTo>
                  <a:pt x="298" y="21"/>
                </a:lnTo>
                <a:lnTo>
                  <a:pt x="303" y="24"/>
                </a:lnTo>
                <a:cubicBezTo>
                  <a:pt x="307" y="24"/>
                  <a:pt x="311" y="21"/>
                  <a:pt x="313" y="21"/>
                </a:cubicBezTo>
                <a:cubicBezTo>
                  <a:pt x="315" y="21"/>
                  <a:pt x="318" y="21"/>
                  <a:pt x="320" y="18"/>
                </a:cubicBezTo>
                <a:lnTo>
                  <a:pt x="323" y="18"/>
                </a:lnTo>
                <a:cubicBezTo>
                  <a:pt x="332" y="15"/>
                  <a:pt x="342" y="9"/>
                  <a:pt x="344" y="9"/>
                </a:cubicBezTo>
                <a:cubicBezTo>
                  <a:pt x="346" y="6"/>
                  <a:pt x="348" y="6"/>
                  <a:pt x="348" y="6"/>
                </a:cubicBezTo>
                <a:lnTo>
                  <a:pt x="340" y="6"/>
                </a:lnTo>
                <a:cubicBezTo>
                  <a:pt x="338" y="6"/>
                  <a:pt x="326" y="9"/>
                  <a:pt x="320" y="9"/>
                </a:cubicBezTo>
                <a:cubicBezTo>
                  <a:pt x="326" y="6"/>
                  <a:pt x="337" y="6"/>
                  <a:pt x="340" y="3"/>
                </a:cubicBezTo>
                <a:close/>
                <a:moveTo>
                  <a:pt x="447" y="51"/>
                </a:moveTo>
                <a:cubicBezTo>
                  <a:pt x="446" y="48"/>
                  <a:pt x="438" y="45"/>
                  <a:pt x="433" y="42"/>
                </a:cubicBezTo>
                <a:cubicBezTo>
                  <a:pt x="438" y="42"/>
                  <a:pt x="446" y="45"/>
                  <a:pt x="447" y="51"/>
                </a:cubicBezTo>
                <a:close/>
                <a:moveTo>
                  <a:pt x="408" y="33"/>
                </a:moveTo>
                <a:cubicBezTo>
                  <a:pt x="408" y="30"/>
                  <a:pt x="404" y="27"/>
                  <a:pt x="400" y="27"/>
                </a:cubicBezTo>
                <a:cubicBezTo>
                  <a:pt x="404" y="27"/>
                  <a:pt x="409" y="27"/>
                  <a:pt x="409" y="33"/>
                </a:cubicBezTo>
                <a:cubicBezTo>
                  <a:pt x="410" y="36"/>
                  <a:pt x="404" y="39"/>
                  <a:pt x="399" y="39"/>
                </a:cubicBezTo>
                <a:cubicBezTo>
                  <a:pt x="403" y="39"/>
                  <a:pt x="408" y="36"/>
                  <a:pt x="408" y="33"/>
                </a:cubicBezTo>
                <a:close/>
                <a:moveTo>
                  <a:pt x="432" y="48"/>
                </a:moveTo>
                <a:lnTo>
                  <a:pt x="315" y="48"/>
                </a:lnTo>
                <a:cubicBezTo>
                  <a:pt x="335" y="51"/>
                  <a:pt x="349" y="63"/>
                  <a:pt x="354" y="73"/>
                </a:cubicBezTo>
                <a:cubicBezTo>
                  <a:pt x="355" y="76"/>
                  <a:pt x="358" y="76"/>
                  <a:pt x="363" y="76"/>
                </a:cubicBezTo>
                <a:lnTo>
                  <a:pt x="370" y="76"/>
                </a:lnTo>
                <a:cubicBezTo>
                  <a:pt x="374" y="73"/>
                  <a:pt x="378" y="73"/>
                  <a:pt x="383" y="69"/>
                </a:cubicBezTo>
                <a:cubicBezTo>
                  <a:pt x="386" y="63"/>
                  <a:pt x="392" y="63"/>
                  <a:pt x="394" y="63"/>
                </a:cubicBezTo>
                <a:cubicBezTo>
                  <a:pt x="398" y="63"/>
                  <a:pt x="399" y="66"/>
                  <a:pt x="400" y="69"/>
                </a:cubicBezTo>
                <a:cubicBezTo>
                  <a:pt x="400" y="69"/>
                  <a:pt x="400" y="73"/>
                  <a:pt x="399" y="73"/>
                </a:cubicBezTo>
                <a:lnTo>
                  <a:pt x="401" y="73"/>
                </a:lnTo>
                <a:lnTo>
                  <a:pt x="403" y="73"/>
                </a:lnTo>
                <a:cubicBezTo>
                  <a:pt x="409" y="73"/>
                  <a:pt x="414" y="76"/>
                  <a:pt x="418" y="79"/>
                </a:cubicBezTo>
                <a:cubicBezTo>
                  <a:pt x="422" y="79"/>
                  <a:pt x="424" y="82"/>
                  <a:pt x="425" y="85"/>
                </a:cubicBezTo>
                <a:cubicBezTo>
                  <a:pt x="425" y="85"/>
                  <a:pt x="425" y="88"/>
                  <a:pt x="424" y="88"/>
                </a:cubicBezTo>
                <a:cubicBezTo>
                  <a:pt x="429" y="88"/>
                  <a:pt x="431" y="91"/>
                  <a:pt x="432" y="94"/>
                </a:cubicBezTo>
                <a:lnTo>
                  <a:pt x="430" y="94"/>
                </a:lnTo>
                <a:cubicBezTo>
                  <a:pt x="429" y="91"/>
                  <a:pt x="428" y="91"/>
                  <a:pt x="423" y="88"/>
                </a:cubicBezTo>
                <a:cubicBezTo>
                  <a:pt x="423" y="82"/>
                  <a:pt x="420" y="79"/>
                  <a:pt x="417" y="79"/>
                </a:cubicBezTo>
                <a:lnTo>
                  <a:pt x="414" y="82"/>
                </a:lnTo>
                <a:lnTo>
                  <a:pt x="413" y="79"/>
                </a:lnTo>
                <a:lnTo>
                  <a:pt x="414" y="79"/>
                </a:lnTo>
                <a:lnTo>
                  <a:pt x="415" y="79"/>
                </a:lnTo>
                <a:cubicBezTo>
                  <a:pt x="413" y="76"/>
                  <a:pt x="409" y="76"/>
                  <a:pt x="404" y="76"/>
                </a:cubicBezTo>
                <a:lnTo>
                  <a:pt x="401" y="76"/>
                </a:lnTo>
                <a:lnTo>
                  <a:pt x="398" y="76"/>
                </a:lnTo>
                <a:lnTo>
                  <a:pt x="398" y="73"/>
                </a:lnTo>
                <a:lnTo>
                  <a:pt x="398" y="69"/>
                </a:lnTo>
                <a:cubicBezTo>
                  <a:pt x="398" y="69"/>
                  <a:pt x="397" y="66"/>
                  <a:pt x="395" y="66"/>
                </a:cubicBezTo>
                <a:lnTo>
                  <a:pt x="392" y="66"/>
                </a:lnTo>
                <a:cubicBezTo>
                  <a:pt x="389" y="66"/>
                  <a:pt x="386" y="66"/>
                  <a:pt x="384" y="69"/>
                </a:cubicBezTo>
                <a:cubicBezTo>
                  <a:pt x="381" y="73"/>
                  <a:pt x="376" y="76"/>
                  <a:pt x="371" y="76"/>
                </a:cubicBezTo>
                <a:cubicBezTo>
                  <a:pt x="370" y="76"/>
                  <a:pt x="366" y="79"/>
                  <a:pt x="363" y="79"/>
                </a:cubicBezTo>
                <a:cubicBezTo>
                  <a:pt x="358" y="79"/>
                  <a:pt x="355" y="76"/>
                  <a:pt x="353" y="73"/>
                </a:cubicBezTo>
                <a:cubicBezTo>
                  <a:pt x="348" y="63"/>
                  <a:pt x="330" y="48"/>
                  <a:pt x="304" y="48"/>
                </a:cubicBezTo>
                <a:lnTo>
                  <a:pt x="304" y="45"/>
                </a:lnTo>
                <a:lnTo>
                  <a:pt x="432" y="45"/>
                </a:lnTo>
                <a:cubicBezTo>
                  <a:pt x="436" y="45"/>
                  <a:pt x="442" y="48"/>
                  <a:pt x="447" y="51"/>
                </a:cubicBezTo>
                <a:cubicBezTo>
                  <a:pt x="442" y="51"/>
                  <a:pt x="436" y="48"/>
                  <a:pt x="432" y="48"/>
                </a:cubicBezTo>
                <a:close/>
                <a:moveTo>
                  <a:pt x="430" y="94"/>
                </a:moveTo>
                <a:lnTo>
                  <a:pt x="431" y="97"/>
                </a:lnTo>
                <a:cubicBezTo>
                  <a:pt x="433" y="100"/>
                  <a:pt x="435" y="100"/>
                  <a:pt x="434" y="103"/>
                </a:cubicBezTo>
                <a:cubicBezTo>
                  <a:pt x="433" y="106"/>
                  <a:pt x="432" y="106"/>
                  <a:pt x="429" y="106"/>
                </a:cubicBezTo>
                <a:cubicBezTo>
                  <a:pt x="431" y="106"/>
                  <a:pt x="432" y="105"/>
                  <a:pt x="433" y="103"/>
                </a:cubicBezTo>
                <a:cubicBezTo>
                  <a:pt x="433" y="100"/>
                  <a:pt x="432" y="100"/>
                  <a:pt x="430" y="100"/>
                </a:cubicBezTo>
                <a:cubicBezTo>
                  <a:pt x="429" y="97"/>
                  <a:pt x="428" y="97"/>
                  <a:pt x="428" y="97"/>
                </a:cubicBezTo>
                <a:lnTo>
                  <a:pt x="428" y="94"/>
                </a:lnTo>
                <a:lnTo>
                  <a:pt x="430" y="94"/>
                </a:lnTo>
                <a:close/>
                <a:moveTo>
                  <a:pt x="425" y="115"/>
                </a:moveTo>
                <a:cubicBezTo>
                  <a:pt x="424" y="118"/>
                  <a:pt x="423" y="118"/>
                  <a:pt x="420" y="118"/>
                </a:cubicBezTo>
                <a:cubicBezTo>
                  <a:pt x="414" y="118"/>
                  <a:pt x="408" y="115"/>
                  <a:pt x="406" y="112"/>
                </a:cubicBezTo>
                <a:lnTo>
                  <a:pt x="408" y="109"/>
                </a:lnTo>
                <a:lnTo>
                  <a:pt x="408" y="112"/>
                </a:lnTo>
                <a:cubicBezTo>
                  <a:pt x="408" y="112"/>
                  <a:pt x="414" y="118"/>
                  <a:pt x="420" y="115"/>
                </a:cubicBezTo>
                <a:cubicBezTo>
                  <a:pt x="422" y="115"/>
                  <a:pt x="423" y="115"/>
                  <a:pt x="424" y="112"/>
                </a:cubicBezTo>
                <a:cubicBezTo>
                  <a:pt x="425" y="112"/>
                  <a:pt x="426" y="109"/>
                  <a:pt x="426" y="109"/>
                </a:cubicBezTo>
                <a:cubicBezTo>
                  <a:pt x="424" y="106"/>
                  <a:pt x="424" y="106"/>
                  <a:pt x="425" y="106"/>
                </a:cubicBezTo>
                <a:cubicBezTo>
                  <a:pt x="426" y="106"/>
                  <a:pt x="426" y="106"/>
                  <a:pt x="426" y="106"/>
                </a:cubicBezTo>
                <a:cubicBezTo>
                  <a:pt x="427" y="109"/>
                  <a:pt x="427" y="112"/>
                  <a:pt x="425" y="115"/>
                </a:cubicBezTo>
                <a:close/>
                <a:moveTo>
                  <a:pt x="398" y="121"/>
                </a:moveTo>
                <a:cubicBezTo>
                  <a:pt x="389" y="121"/>
                  <a:pt x="384" y="118"/>
                  <a:pt x="383" y="115"/>
                </a:cubicBezTo>
                <a:lnTo>
                  <a:pt x="381" y="115"/>
                </a:lnTo>
                <a:lnTo>
                  <a:pt x="381" y="112"/>
                </a:lnTo>
                <a:lnTo>
                  <a:pt x="384" y="112"/>
                </a:lnTo>
                <a:lnTo>
                  <a:pt x="385" y="115"/>
                </a:lnTo>
                <a:cubicBezTo>
                  <a:pt x="385" y="115"/>
                  <a:pt x="389" y="121"/>
                  <a:pt x="399" y="118"/>
                </a:cubicBezTo>
                <a:cubicBezTo>
                  <a:pt x="404" y="118"/>
                  <a:pt x="405" y="112"/>
                  <a:pt x="406" y="112"/>
                </a:cubicBezTo>
                <a:cubicBezTo>
                  <a:pt x="406" y="112"/>
                  <a:pt x="404" y="121"/>
                  <a:pt x="398" y="121"/>
                </a:cubicBezTo>
                <a:close/>
                <a:moveTo>
                  <a:pt x="381" y="115"/>
                </a:moveTo>
                <a:lnTo>
                  <a:pt x="379" y="115"/>
                </a:lnTo>
                <a:cubicBezTo>
                  <a:pt x="377" y="115"/>
                  <a:pt x="372" y="115"/>
                  <a:pt x="370" y="109"/>
                </a:cubicBezTo>
                <a:cubicBezTo>
                  <a:pt x="370" y="109"/>
                  <a:pt x="370" y="106"/>
                  <a:pt x="372" y="105"/>
                </a:cubicBezTo>
                <a:cubicBezTo>
                  <a:pt x="371" y="106"/>
                  <a:pt x="371" y="107"/>
                  <a:pt x="371" y="109"/>
                </a:cubicBezTo>
                <a:cubicBezTo>
                  <a:pt x="373" y="112"/>
                  <a:pt x="377" y="112"/>
                  <a:pt x="379" y="112"/>
                </a:cubicBezTo>
                <a:lnTo>
                  <a:pt x="381" y="115"/>
                </a:lnTo>
                <a:close/>
                <a:moveTo>
                  <a:pt x="377" y="103"/>
                </a:moveTo>
                <a:cubicBezTo>
                  <a:pt x="375" y="103"/>
                  <a:pt x="373" y="104"/>
                  <a:pt x="372" y="105"/>
                </a:cubicBezTo>
                <a:cubicBezTo>
                  <a:pt x="373" y="104"/>
                  <a:pt x="374" y="103"/>
                  <a:pt x="377" y="103"/>
                </a:cubicBezTo>
                <a:close/>
                <a:moveTo>
                  <a:pt x="379" y="100"/>
                </a:moveTo>
                <a:lnTo>
                  <a:pt x="381" y="100"/>
                </a:lnTo>
                <a:cubicBezTo>
                  <a:pt x="381" y="103"/>
                  <a:pt x="379" y="103"/>
                  <a:pt x="378" y="103"/>
                </a:cubicBezTo>
                <a:cubicBezTo>
                  <a:pt x="378" y="103"/>
                  <a:pt x="379" y="103"/>
                  <a:pt x="379" y="100"/>
                </a:cubicBezTo>
                <a:close/>
                <a:moveTo>
                  <a:pt x="379" y="100"/>
                </a:moveTo>
                <a:lnTo>
                  <a:pt x="377" y="100"/>
                </a:lnTo>
                <a:cubicBezTo>
                  <a:pt x="378" y="97"/>
                  <a:pt x="379" y="94"/>
                  <a:pt x="381" y="94"/>
                </a:cubicBezTo>
                <a:lnTo>
                  <a:pt x="383" y="94"/>
                </a:lnTo>
                <a:cubicBezTo>
                  <a:pt x="385" y="94"/>
                  <a:pt x="388" y="97"/>
                  <a:pt x="390" y="97"/>
                </a:cubicBezTo>
                <a:cubicBezTo>
                  <a:pt x="394" y="97"/>
                  <a:pt x="398" y="100"/>
                  <a:pt x="400" y="100"/>
                </a:cubicBezTo>
                <a:cubicBezTo>
                  <a:pt x="400" y="100"/>
                  <a:pt x="401" y="97"/>
                  <a:pt x="398" y="94"/>
                </a:cubicBezTo>
                <a:cubicBezTo>
                  <a:pt x="395" y="91"/>
                  <a:pt x="372" y="88"/>
                  <a:pt x="367" y="91"/>
                </a:cubicBezTo>
                <a:cubicBezTo>
                  <a:pt x="358" y="94"/>
                  <a:pt x="343" y="94"/>
                  <a:pt x="337" y="94"/>
                </a:cubicBezTo>
                <a:lnTo>
                  <a:pt x="326" y="94"/>
                </a:lnTo>
                <a:cubicBezTo>
                  <a:pt x="326" y="91"/>
                  <a:pt x="325" y="91"/>
                  <a:pt x="325" y="91"/>
                </a:cubicBezTo>
                <a:lnTo>
                  <a:pt x="326" y="91"/>
                </a:lnTo>
                <a:lnTo>
                  <a:pt x="337" y="91"/>
                </a:lnTo>
                <a:cubicBezTo>
                  <a:pt x="343" y="91"/>
                  <a:pt x="358" y="91"/>
                  <a:pt x="366" y="88"/>
                </a:cubicBezTo>
                <a:cubicBezTo>
                  <a:pt x="372" y="88"/>
                  <a:pt x="395" y="91"/>
                  <a:pt x="399" y="94"/>
                </a:cubicBezTo>
                <a:cubicBezTo>
                  <a:pt x="402" y="97"/>
                  <a:pt x="402" y="100"/>
                  <a:pt x="402" y="100"/>
                </a:cubicBezTo>
                <a:lnTo>
                  <a:pt x="401" y="100"/>
                </a:lnTo>
                <a:lnTo>
                  <a:pt x="400" y="100"/>
                </a:lnTo>
                <a:lnTo>
                  <a:pt x="399" y="100"/>
                </a:lnTo>
                <a:lnTo>
                  <a:pt x="390" y="100"/>
                </a:lnTo>
                <a:cubicBezTo>
                  <a:pt x="387" y="100"/>
                  <a:pt x="385" y="97"/>
                  <a:pt x="383" y="97"/>
                </a:cubicBezTo>
                <a:cubicBezTo>
                  <a:pt x="380" y="97"/>
                  <a:pt x="380" y="100"/>
                  <a:pt x="379" y="100"/>
                </a:cubicBezTo>
                <a:close/>
                <a:moveTo>
                  <a:pt x="325" y="91"/>
                </a:moveTo>
                <a:lnTo>
                  <a:pt x="324" y="91"/>
                </a:lnTo>
                <a:cubicBezTo>
                  <a:pt x="323" y="91"/>
                  <a:pt x="321" y="91"/>
                  <a:pt x="319" y="90"/>
                </a:cubicBezTo>
                <a:cubicBezTo>
                  <a:pt x="321" y="91"/>
                  <a:pt x="323" y="91"/>
                  <a:pt x="325" y="91"/>
                </a:cubicBezTo>
                <a:close/>
                <a:moveTo>
                  <a:pt x="306" y="82"/>
                </a:moveTo>
                <a:cubicBezTo>
                  <a:pt x="301" y="69"/>
                  <a:pt x="285" y="63"/>
                  <a:pt x="277" y="60"/>
                </a:cubicBezTo>
                <a:cubicBezTo>
                  <a:pt x="285" y="60"/>
                  <a:pt x="303" y="66"/>
                  <a:pt x="308" y="82"/>
                </a:cubicBezTo>
                <a:cubicBezTo>
                  <a:pt x="310" y="88"/>
                  <a:pt x="315" y="90"/>
                  <a:pt x="319" y="90"/>
                </a:cubicBezTo>
                <a:cubicBezTo>
                  <a:pt x="314" y="90"/>
                  <a:pt x="309" y="88"/>
                  <a:pt x="306" y="82"/>
                </a:cubicBezTo>
                <a:close/>
                <a:moveTo>
                  <a:pt x="267" y="60"/>
                </a:moveTo>
                <a:lnTo>
                  <a:pt x="267" y="63"/>
                </a:lnTo>
                <a:cubicBezTo>
                  <a:pt x="267" y="63"/>
                  <a:pt x="266" y="69"/>
                  <a:pt x="270" y="69"/>
                </a:cubicBezTo>
                <a:lnTo>
                  <a:pt x="273" y="69"/>
                </a:lnTo>
                <a:cubicBezTo>
                  <a:pt x="281" y="66"/>
                  <a:pt x="291" y="66"/>
                  <a:pt x="293" y="69"/>
                </a:cubicBezTo>
                <a:cubicBezTo>
                  <a:pt x="298" y="73"/>
                  <a:pt x="301" y="73"/>
                  <a:pt x="299" y="79"/>
                </a:cubicBezTo>
                <a:lnTo>
                  <a:pt x="299" y="82"/>
                </a:lnTo>
                <a:lnTo>
                  <a:pt x="298" y="82"/>
                </a:lnTo>
                <a:cubicBezTo>
                  <a:pt x="296" y="85"/>
                  <a:pt x="295" y="85"/>
                  <a:pt x="296" y="88"/>
                </a:cubicBezTo>
                <a:cubicBezTo>
                  <a:pt x="296" y="88"/>
                  <a:pt x="297" y="91"/>
                  <a:pt x="299" y="91"/>
                </a:cubicBezTo>
                <a:cubicBezTo>
                  <a:pt x="303" y="91"/>
                  <a:pt x="306" y="91"/>
                  <a:pt x="308" y="94"/>
                </a:cubicBezTo>
                <a:cubicBezTo>
                  <a:pt x="311" y="97"/>
                  <a:pt x="311" y="97"/>
                  <a:pt x="311" y="100"/>
                </a:cubicBezTo>
                <a:cubicBezTo>
                  <a:pt x="310" y="100"/>
                  <a:pt x="308" y="103"/>
                  <a:pt x="306" y="103"/>
                </a:cubicBezTo>
                <a:lnTo>
                  <a:pt x="304" y="100"/>
                </a:lnTo>
                <a:lnTo>
                  <a:pt x="306" y="100"/>
                </a:lnTo>
                <a:lnTo>
                  <a:pt x="309" y="100"/>
                </a:lnTo>
                <a:lnTo>
                  <a:pt x="308" y="97"/>
                </a:lnTo>
                <a:lnTo>
                  <a:pt x="307" y="94"/>
                </a:lnTo>
                <a:cubicBezTo>
                  <a:pt x="304" y="94"/>
                  <a:pt x="303" y="91"/>
                  <a:pt x="298" y="91"/>
                </a:cubicBezTo>
                <a:cubicBezTo>
                  <a:pt x="296" y="91"/>
                  <a:pt x="295" y="88"/>
                  <a:pt x="294" y="88"/>
                </a:cubicBezTo>
                <a:cubicBezTo>
                  <a:pt x="294" y="85"/>
                  <a:pt x="295" y="85"/>
                  <a:pt x="296" y="82"/>
                </a:cubicBezTo>
                <a:lnTo>
                  <a:pt x="297" y="82"/>
                </a:lnTo>
                <a:lnTo>
                  <a:pt x="297" y="79"/>
                </a:lnTo>
                <a:cubicBezTo>
                  <a:pt x="298" y="73"/>
                  <a:pt x="296" y="73"/>
                  <a:pt x="293" y="69"/>
                </a:cubicBezTo>
                <a:lnTo>
                  <a:pt x="288" y="69"/>
                </a:lnTo>
                <a:lnTo>
                  <a:pt x="273" y="69"/>
                </a:lnTo>
                <a:lnTo>
                  <a:pt x="269" y="73"/>
                </a:lnTo>
                <a:cubicBezTo>
                  <a:pt x="265" y="69"/>
                  <a:pt x="265" y="63"/>
                  <a:pt x="266" y="60"/>
                </a:cubicBezTo>
                <a:lnTo>
                  <a:pt x="254" y="60"/>
                </a:lnTo>
                <a:cubicBezTo>
                  <a:pt x="254" y="63"/>
                  <a:pt x="250" y="66"/>
                  <a:pt x="244" y="73"/>
                </a:cubicBezTo>
                <a:cubicBezTo>
                  <a:pt x="243" y="73"/>
                  <a:pt x="242" y="76"/>
                  <a:pt x="242" y="79"/>
                </a:cubicBezTo>
                <a:lnTo>
                  <a:pt x="243" y="82"/>
                </a:lnTo>
                <a:cubicBezTo>
                  <a:pt x="244" y="82"/>
                  <a:pt x="247" y="82"/>
                  <a:pt x="249" y="85"/>
                </a:cubicBezTo>
                <a:cubicBezTo>
                  <a:pt x="251" y="88"/>
                  <a:pt x="254" y="91"/>
                  <a:pt x="256" y="91"/>
                </a:cubicBezTo>
                <a:lnTo>
                  <a:pt x="257" y="94"/>
                </a:lnTo>
                <a:cubicBezTo>
                  <a:pt x="257" y="100"/>
                  <a:pt x="254" y="100"/>
                  <a:pt x="252" y="100"/>
                </a:cubicBezTo>
                <a:lnTo>
                  <a:pt x="247" y="100"/>
                </a:lnTo>
                <a:lnTo>
                  <a:pt x="242" y="100"/>
                </a:lnTo>
                <a:cubicBezTo>
                  <a:pt x="241" y="100"/>
                  <a:pt x="237" y="100"/>
                  <a:pt x="236" y="97"/>
                </a:cubicBezTo>
                <a:cubicBezTo>
                  <a:pt x="235" y="94"/>
                  <a:pt x="232" y="91"/>
                  <a:pt x="228" y="91"/>
                </a:cubicBezTo>
                <a:cubicBezTo>
                  <a:pt x="225" y="88"/>
                  <a:pt x="222" y="91"/>
                  <a:pt x="222" y="91"/>
                </a:cubicBezTo>
                <a:lnTo>
                  <a:pt x="221" y="91"/>
                </a:lnTo>
                <a:lnTo>
                  <a:pt x="221" y="88"/>
                </a:lnTo>
                <a:lnTo>
                  <a:pt x="229" y="88"/>
                </a:lnTo>
                <a:cubicBezTo>
                  <a:pt x="233" y="91"/>
                  <a:pt x="237" y="94"/>
                  <a:pt x="238" y="97"/>
                </a:cubicBezTo>
                <a:cubicBezTo>
                  <a:pt x="238" y="97"/>
                  <a:pt x="238" y="100"/>
                  <a:pt x="242" y="100"/>
                </a:cubicBezTo>
                <a:cubicBezTo>
                  <a:pt x="244" y="100"/>
                  <a:pt x="246" y="100"/>
                  <a:pt x="247" y="97"/>
                </a:cubicBezTo>
                <a:lnTo>
                  <a:pt x="252" y="97"/>
                </a:lnTo>
                <a:cubicBezTo>
                  <a:pt x="255" y="97"/>
                  <a:pt x="256" y="97"/>
                  <a:pt x="256" y="94"/>
                </a:cubicBezTo>
                <a:cubicBezTo>
                  <a:pt x="256" y="94"/>
                  <a:pt x="256" y="91"/>
                  <a:pt x="254" y="91"/>
                </a:cubicBezTo>
                <a:cubicBezTo>
                  <a:pt x="253" y="91"/>
                  <a:pt x="250" y="88"/>
                  <a:pt x="247" y="88"/>
                </a:cubicBezTo>
                <a:cubicBezTo>
                  <a:pt x="245" y="85"/>
                  <a:pt x="244" y="82"/>
                  <a:pt x="242" y="82"/>
                </a:cubicBezTo>
                <a:cubicBezTo>
                  <a:pt x="241" y="82"/>
                  <a:pt x="239" y="79"/>
                  <a:pt x="239" y="79"/>
                </a:cubicBezTo>
                <a:cubicBezTo>
                  <a:pt x="241" y="73"/>
                  <a:pt x="242" y="73"/>
                  <a:pt x="244" y="69"/>
                </a:cubicBezTo>
                <a:lnTo>
                  <a:pt x="251" y="63"/>
                </a:lnTo>
                <a:cubicBezTo>
                  <a:pt x="251" y="60"/>
                  <a:pt x="251" y="60"/>
                  <a:pt x="250" y="60"/>
                </a:cubicBezTo>
                <a:lnTo>
                  <a:pt x="247" y="60"/>
                </a:lnTo>
                <a:lnTo>
                  <a:pt x="245" y="60"/>
                </a:lnTo>
                <a:cubicBezTo>
                  <a:pt x="239" y="60"/>
                  <a:pt x="225" y="66"/>
                  <a:pt x="221" y="69"/>
                </a:cubicBezTo>
                <a:cubicBezTo>
                  <a:pt x="219" y="73"/>
                  <a:pt x="200" y="82"/>
                  <a:pt x="188" y="88"/>
                </a:cubicBezTo>
                <a:cubicBezTo>
                  <a:pt x="182" y="91"/>
                  <a:pt x="178" y="94"/>
                  <a:pt x="177" y="94"/>
                </a:cubicBezTo>
                <a:cubicBezTo>
                  <a:pt x="174" y="97"/>
                  <a:pt x="169" y="97"/>
                  <a:pt x="167" y="94"/>
                </a:cubicBezTo>
                <a:cubicBezTo>
                  <a:pt x="165" y="94"/>
                  <a:pt x="165" y="94"/>
                  <a:pt x="165" y="97"/>
                </a:cubicBezTo>
                <a:cubicBezTo>
                  <a:pt x="166" y="100"/>
                  <a:pt x="165" y="103"/>
                  <a:pt x="162" y="109"/>
                </a:cubicBezTo>
                <a:cubicBezTo>
                  <a:pt x="159" y="112"/>
                  <a:pt x="151" y="115"/>
                  <a:pt x="149" y="115"/>
                </a:cubicBezTo>
                <a:cubicBezTo>
                  <a:pt x="147" y="115"/>
                  <a:pt x="144" y="112"/>
                  <a:pt x="142" y="112"/>
                </a:cubicBezTo>
                <a:lnTo>
                  <a:pt x="149" y="112"/>
                </a:lnTo>
                <a:cubicBezTo>
                  <a:pt x="151" y="112"/>
                  <a:pt x="158" y="112"/>
                  <a:pt x="162" y="106"/>
                </a:cubicBezTo>
                <a:cubicBezTo>
                  <a:pt x="163" y="103"/>
                  <a:pt x="164" y="100"/>
                  <a:pt x="163" y="97"/>
                </a:cubicBezTo>
                <a:cubicBezTo>
                  <a:pt x="163" y="94"/>
                  <a:pt x="163" y="91"/>
                  <a:pt x="164" y="91"/>
                </a:cubicBezTo>
                <a:lnTo>
                  <a:pt x="167" y="91"/>
                </a:lnTo>
                <a:cubicBezTo>
                  <a:pt x="169" y="94"/>
                  <a:pt x="174" y="94"/>
                  <a:pt x="177" y="91"/>
                </a:cubicBezTo>
                <a:cubicBezTo>
                  <a:pt x="178" y="91"/>
                  <a:pt x="181" y="91"/>
                  <a:pt x="187" y="88"/>
                </a:cubicBezTo>
                <a:cubicBezTo>
                  <a:pt x="200" y="82"/>
                  <a:pt x="216" y="73"/>
                  <a:pt x="220" y="69"/>
                </a:cubicBezTo>
                <a:cubicBezTo>
                  <a:pt x="225" y="63"/>
                  <a:pt x="239" y="60"/>
                  <a:pt x="245" y="57"/>
                </a:cubicBezTo>
                <a:lnTo>
                  <a:pt x="250" y="57"/>
                </a:lnTo>
                <a:cubicBezTo>
                  <a:pt x="251" y="57"/>
                  <a:pt x="260" y="57"/>
                  <a:pt x="277" y="60"/>
                </a:cubicBezTo>
                <a:lnTo>
                  <a:pt x="267" y="60"/>
                </a:lnTo>
                <a:close/>
                <a:moveTo>
                  <a:pt x="211" y="97"/>
                </a:moveTo>
                <a:cubicBezTo>
                  <a:pt x="211" y="99"/>
                  <a:pt x="213" y="100"/>
                  <a:pt x="213" y="100"/>
                </a:cubicBezTo>
                <a:lnTo>
                  <a:pt x="210" y="100"/>
                </a:lnTo>
                <a:lnTo>
                  <a:pt x="209" y="100"/>
                </a:lnTo>
                <a:lnTo>
                  <a:pt x="210" y="97"/>
                </a:lnTo>
                <a:cubicBezTo>
                  <a:pt x="213" y="91"/>
                  <a:pt x="215" y="91"/>
                  <a:pt x="219" y="91"/>
                </a:cubicBezTo>
                <a:cubicBezTo>
                  <a:pt x="216" y="91"/>
                  <a:pt x="213" y="94"/>
                  <a:pt x="211" y="97"/>
                </a:cubicBezTo>
                <a:close/>
                <a:moveTo>
                  <a:pt x="303" y="103"/>
                </a:moveTo>
                <a:cubicBezTo>
                  <a:pt x="303" y="106"/>
                  <a:pt x="298" y="109"/>
                  <a:pt x="293" y="112"/>
                </a:cubicBezTo>
                <a:cubicBezTo>
                  <a:pt x="292" y="112"/>
                  <a:pt x="292" y="109"/>
                  <a:pt x="292" y="109"/>
                </a:cubicBezTo>
                <a:cubicBezTo>
                  <a:pt x="291" y="112"/>
                  <a:pt x="290" y="112"/>
                  <a:pt x="289" y="112"/>
                </a:cubicBezTo>
                <a:cubicBezTo>
                  <a:pt x="289" y="114"/>
                  <a:pt x="284" y="115"/>
                  <a:pt x="280" y="115"/>
                </a:cubicBezTo>
                <a:cubicBezTo>
                  <a:pt x="283" y="114"/>
                  <a:pt x="288" y="112"/>
                  <a:pt x="288" y="112"/>
                </a:cubicBezTo>
                <a:cubicBezTo>
                  <a:pt x="289" y="109"/>
                  <a:pt x="291" y="109"/>
                  <a:pt x="291" y="109"/>
                </a:cubicBezTo>
                <a:lnTo>
                  <a:pt x="292" y="106"/>
                </a:lnTo>
                <a:lnTo>
                  <a:pt x="293" y="106"/>
                </a:lnTo>
                <a:lnTo>
                  <a:pt x="293" y="109"/>
                </a:lnTo>
                <a:cubicBezTo>
                  <a:pt x="298" y="109"/>
                  <a:pt x="301" y="103"/>
                  <a:pt x="301" y="103"/>
                </a:cubicBezTo>
                <a:cubicBezTo>
                  <a:pt x="301" y="101"/>
                  <a:pt x="301" y="100"/>
                  <a:pt x="303" y="100"/>
                </a:cubicBezTo>
                <a:lnTo>
                  <a:pt x="303" y="103"/>
                </a:lnTo>
                <a:close/>
                <a:moveTo>
                  <a:pt x="276" y="115"/>
                </a:moveTo>
                <a:lnTo>
                  <a:pt x="275" y="115"/>
                </a:lnTo>
                <a:lnTo>
                  <a:pt x="276" y="112"/>
                </a:lnTo>
                <a:lnTo>
                  <a:pt x="277" y="112"/>
                </a:lnTo>
                <a:lnTo>
                  <a:pt x="277" y="115"/>
                </a:lnTo>
                <a:lnTo>
                  <a:pt x="276" y="115"/>
                </a:lnTo>
                <a:close/>
                <a:moveTo>
                  <a:pt x="274" y="115"/>
                </a:moveTo>
                <a:lnTo>
                  <a:pt x="268" y="115"/>
                </a:lnTo>
                <a:cubicBezTo>
                  <a:pt x="270" y="115"/>
                  <a:pt x="273" y="112"/>
                  <a:pt x="274" y="112"/>
                </a:cubicBezTo>
                <a:lnTo>
                  <a:pt x="275" y="112"/>
                </a:lnTo>
                <a:lnTo>
                  <a:pt x="274" y="115"/>
                </a:lnTo>
                <a:close/>
                <a:moveTo>
                  <a:pt x="268" y="115"/>
                </a:moveTo>
                <a:lnTo>
                  <a:pt x="264" y="115"/>
                </a:lnTo>
                <a:lnTo>
                  <a:pt x="263" y="115"/>
                </a:lnTo>
                <a:cubicBezTo>
                  <a:pt x="260" y="115"/>
                  <a:pt x="257" y="118"/>
                  <a:pt x="254" y="115"/>
                </a:cubicBezTo>
                <a:cubicBezTo>
                  <a:pt x="253" y="115"/>
                  <a:pt x="252" y="115"/>
                  <a:pt x="252" y="113"/>
                </a:cubicBezTo>
                <a:lnTo>
                  <a:pt x="253" y="112"/>
                </a:lnTo>
                <a:cubicBezTo>
                  <a:pt x="254" y="115"/>
                  <a:pt x="256" y="115"/>
                  <a:pt x="257" y="115"/>
                </a:cubicBezTo>
                <a:cubicBezTo>
                  <a:pt x="260" y="115"/>
                  <a:pt x="260" y="115"/>
                  <a:pt x="261" y="112"/>
                </a:cubicBezTo>
                <a:cubicBezTo>
                  <a:pt x="263" y="112"/>
                  <a:pt x="265" y="112"/>
                  <a:pt x="265" y="109"/>
                </a:cubicBezTo>
                <a:lnTo>
                  <a:pt x="266" y="109"/>
                </a:lnTo>
                <a:lnTo>
                  <a:pt x="266" y="112"/>
                </a:lnTo>
                <a:lnTo>
                  <a:pt x="265" y="112"/>
                </a:lnTo>
                <a:cubicBezTo>
                  <a:pt x="265" y="112"/>
                  <a:pt x="265" y="115"/>
                  <a:pt x="268" y="115"/>
                </a:cubicBezTo>
                <a:close/>
                <a:moveTo>
                  <a:pt x="248" y="115"/>
                </a:moveTo>
                <a:lnTo>
                  <a:pt x="245" y="115"/>
                </a:lnTo>
                <a:lnTo>
                  <a:pt x="241" y="115"/>
                </a:lnTo>
                <a:cubicBezTo>
                  <a:pt x="241" y="115"/>
                  <a:pt x="242" y="115"/>
                  <a:pt x="242" y="112"/>
                </a:cubicBezTo>
                <a:lnTo>
                  <a:pt x="244" y="112"/>
                </a:lnTo>
                <a:lnTo>
                  <a:pt x="245" y="112"/>
                </a:lnTo>
                <a:cubicBezTo>
                  <a:pt x="246" y="115"/>
                  <a:pt x="250" y="115"/>
                  <a:pt x="252" y="113"/>
                </a:cubicBezTo>
                <a:cubicBezTo>
                  <a:pt x="252" y="115"/>
                  <a:pt x="250" y="115"/>
                  <a:pt x="248" y="115"/>
                </a:cubicBezTo>
                <a:close/>
                <a:moveTo>
                  <a:pt x="229" y="112"/>
                </a:moveTo>
                <a:lnTo>
                  <a:pt x="228" y="112"/>
                </a:lnTo>
                <a:cubicBezTo>
                  <a:pt x="222" y="115"/>
                  <a:pt x="218" y="112"/>
                  <a:pt x="215" y="112"/>
                </a:cubicBezTo>
                <a:cubicBezTo>
                  <a:pt x="213" y="109"/>
                  <a:pt x="213" y="109"/>
                  <a:pt x="213" y="106"/>
                </a:cubicBezTo>
                <a:lnTo>
                  <a:pt x="213" y="100"/>
                </a:lnTo>
                <a:lnTo>
                  <a:pt x="215" y="100"/>
                </a:lnTo>
                <a:lnTo>
                  <a:pt x="215" y="106"/>
                </a:lnTo>
                <a:cubicBezTo>
                  <a:pt x="215" y="109"/>
                  <a:pt x="215" y="109"/>
                  <a:pt x="216" y="109"/>
                </a:cubicBezTo>
                <a:cubicBezTo>
                  <a:pt x="219" y="112"/>
                  <a:pt x="222" y="112"/>
                  <a:pt x="227" y="109"/>
                </a:cubicBezTo>
                <a:lnTo>
                  <a:pt x="229" y="109"/>
                </a:lnTo>
                <a:lnTo>
                  <a:pt x="231" y="109"/>
                </a:lnTo>
                <a:lnTo>
                  <a:pt x="232" y="109"/>
                </a:lnTo>
                <a:cubicBezTo>
                  <a:pt x="232" y="115"/>
                  <a:pt x="237" y="115"/>
                  <a:pt x="241" y="115"/>
                </a:cubicBezTo>
                <a:cubicBezTo>
                  <a:pt x="237" y="118"/>
                  <a:pt x="230" y="115"/>
                  <a:pt x="229" y="112"/>
                </a:cubicBezTo>
                <a:close/>
                <a:moveTo>
                  <a:pt x="131" y="121"/>
                </a:moveTo>
                <a:cubicBezTo>
                  <a:pt x="137" y="120"/>
                  <a:pt x="140" y="117"/>
                  <a:pt x="141" y="112"/>
                </a:cubicBezTo>
                <a:lnTo>
                  <a:pt x="142" y="112"/>
                </a:lnTo>
                <a:cubicBezTo>
                  <a:pt x="141" y="117"/>
                  <a:pt x="137" y="120"/>
                  <a:pt x="131" y="121"/>
                </a:cubicBezTo>
                <a:close/>
                <a:moveTo>
                  <a:pt x="124" y="121"/>
                </a:moveTo>
                <a:lnTo>
                  <a:pt x="124" y="118"/>
                </a:lnTo>
                <a:lnTo>
                  <a:pt x="125" y="118"/>
                </a:lnTo>
                <a:lnTo>
                  <a:pt x="125" y="121"/>
                </a:lnTo>
                <a:lnTo>
                  <a:pt x="124" y="121"/>
                </a:lnTo>
                <a:close/>
                <a:moveTo>
                  <a:pt x="118" y="120"/>
                </a:moveTo>
                <a:cubicBezTo>
                  <a:pt x="121" y="120"/>
                  <a:pt x="123" y="118"/>
                  <a:pt x="124" y="118"/>
                </a:cubicBezTo>
                <a:cubicBezTo>
                  <a:pt x="123" y="119"/>
                  <a:pt x="121" y="120"/>
                  <a:pt x="118" y="120"/>
                </a:cubicBezTo>
                <a:close/>
                <a:moveTo>
                  <a:pt x="109" y="121"/>
                </a:moveTo>
                <a:cubicBezTo>
                  <a:pt x="112" y="121"/>
                  <a:pt x="116" y="121"/>
                  <a:pt x="118" y="120"/>
                </a:cubicBezTo>
                <a:cubicBezTo>
                  <a:pt x="117" y="121"/>
                  <a:pt x="116" y="121"/>
                  <a:pt x="115" y="121"/>
                </a:cubicBezTo>
                <a:lnTo>
                  <a:pt x="109" y="121"/>
                </a:lnTo>
                <a:close/>
                <a:moveTo>
                  <a:pt x="107" y="121"/>
                </a:moveTo>
                <a:lnTo>
                  <a:pt x="100" y="121"/>
                </a:lnTo>
                <a:cubicBezTo>
                  <a:pt x="104" y="121"/>
                  <a:pt x="106" y="120"/>
                  <a:pt x="107" y="118"/>
                </a:cubicBezTo>
                <a:lnTo>
                  <a:pt x="109" y="115"/>
                </a:lnTo>
                <a:lnTo>
                  <a:pt x="112" y="115"/>
                </a:lnTo>
                <a:lnTo>
                  <a:pt x="110" y="118"/>
                </a:lnTo>
                <a:lnTo>
                  <a:pt x="109" y="118"/>
                </a:lnTo>
                <a:lnTo>
                  <a:pt x="109" y="121"/>
                </a:lnTo>
                <a:lnTo>
                  <a:pt x="107" y="121"/>
                </a:lnTo>
                <a:close/>
                <a:moveTo>
                  <a:pt x="94" y="121"/>
                </a:moveTo>
                <a:lnTo>
                  <a:pt x="92" y="121"/>
                </a:lnTo>
                <a:lnTo>
                  <a:pt x="91" y="121"/>
                </a:lnTo>
                <a:cubicBezTo>
                  <a:pt x="93" y="121"/>
                  <a:pt x="95" y="118"/>
                  <a:pt x="96" y="118"/>
                </a:cubicBezTo>
                <a:lnTo>
                  <a:pt x="98" y="118"/>
                </a:lnTo>
                <a:lnTo>
                  <a:pt x="97" y="121"/>
                </a:lnTo>
                <a:lnTo>
                  <a:pt x="94" y="121"/>
                </a:lnTo>
                <a:close/>
                <a:moveTo>
                  <a:pt x="86" y="121"/>
                </a:moveTo>
                <a:cubicBezTo>
                  <a:pt x="84" y="121"/>
                  <a:pt x="84" y="118"/>
                  <a:pt x="84" y="118"/>
                </a:cubicBezTo>
                <a:lnTo>
                  <a:pt x="86" y="115"/>
                </a:lnTo>
                <a:lnTo>
                  <a:pt x="87" y="118"/>
                </a:lnTo>
                <a:lnTo>
                  <a:pt x="88" y="121"/>
                </a:lnTo>
                <a:lnTo>
                  <a:pt x="86" y="121"/>
                </a:lnTo>
                <a:close/>
                <a:moveTo>
                  <a:pt x="77" y="121"/>
                </a:moveTo>
                <a:cubicBezTo>
                  <a:pt x="80" y="120"/>
                  <a:pt x="83" y="118"/>
                  <a:pt x="84" y="118"/>
                </a:cubicBezTo>
                <a:cubicBezTo>
                  <a:pt x="83" y="120"/>
                  <a:pt x="80" y="121"/>
                  <a:pt x="77" y="121"/>
                </a:cubicBezTo>
                <a:close/>
                <a:moveTo>
                  <a:pt x="72" y="121"/>
                </a:moveTo>
                <a:cubicBezTo>
                  <a:pt x="71" y="121"/>
                  <a:pt x="71" y="118"/>
                  <a:pt x="72" y="118"/>
                </a:cubicBezTo>
                <a:lnTo>
                  <a:pt x="71" y="118"/>
                </a:lnTo>
                <a:cubicBezTo>
                  <a:pt x="70" y="118"/>
                  <a:pt x="67" y="118"/>
                  <a:pt x="66" y="115"/>
                </a:cubicBezTo>
                <a:lnTo>
                  <a:pt x="66" y="112"/>
                </a:lnTo>
                <a:cubicBezTo>
                  <a:pt x="68" y="115"/>
                  <a:pt x="69" y="115"/>
                  <a:pt x="71" y="115"/>
                </a:cubicBezTo>
                <a:lnTo>
                  <a:pt x="74" y="115"/>
                </a:lnTo>
                <a:lnTo>
                  <a:pt x="75" y="115"/>
                </a:lnTo>
                <a:lnTo>
                  <a:pt x="74" y="118"/>
                </a:lnTo>
                <a:cubicBezTo>
                  <a:pt x="74" y="120"/>
                  <a:pt x="75" y="121"/>
                  <a:pt x="75" y="121"/>
                </a:cubicBezTo>
                <a:lnTo>
                  <a:pt x="72" y="121"/>
                </a:lnTo>
                <a:close/>
                <a:moveTo>
                  <a:pt x="66" y="115"/>
                </a:moveTo>
                <a:lnTo>
                  <a:pt x="67" y="118"/>
                </a:lnTo>
                <a:cubicBezTo>
                  <a:pt x="65" y="121"/>
                  <a:pt x="63" y="121"/>
                  <a:pt x="61" y="121"/>
                </a:cubicBezTo>
                <a:cubicBezTo>
                  <a:pt x="62" y="121"/>
                  <a:pt x="63" y="120"/>
                  <a:pt x="65" y="118"/>
                </a:cubicBezTo>
                <a:lnTo>
                  <a:pt x="65" y="115"/>
                </a:lnTo>
                <a:lnTo>
                  <a:pt x="66" y="115"/>
                </a:lnTo>
                <a:close/>
                <a:moveTo>
                  <a:pt x="345" y="33"/>
                </a:moveTo>
                <a:cubicBezTo>
                  <a:pt x="347" y="33"/>
                  <a:pt x="348" y="30"/>
                  <a:pt x="348" y="30"/>
                </a:cubicBezTo>
                <a:cubicBezTo>
                  <a:pt x="353" y="27"/>
                  <a:pt x="359" y="27"/>
                  <a:pt x="363" y="27"/>
                </a:cubicBezTo>
                <a:cubicBezTo>
                  <a:pt x="359" y="27"/>
                  <a:pt x="353" y="30"/>
                  <a:pt x="350" y="30"/>
                </a:cubicBezTo>
                <a:lnTo>
                  <a:pt x="346" y="36"/>
                </a:lnTo>
                <a:lnTo>
                  <a:pt x="344" y="36"/>
                </a:lnTo>
                <a:lnTo>
                  <a:pt x="343" y="36"/>
                </a:lnTo>
                <a:cubicBezTo>
                  <a:pt x="344" y="36"/>
                  <a:pt x="344" y="36"/>
                  <a:pt x="345" y="33"/>
                </a:cubicBezTo>
                <a:close/>
                <a:moveTo>
                  <a:pt x="385" y="24"/>
                </a:moveTo>
                <a:cubicBezTo>
                  <a:pt x="391" y="24"/>
                  <a:pt x="397" y="24"/>
                  <a:pt x="399" y="27"/>
                </a:cubicBezTo>
                <a:lnTo>
                  <a:pt x="385" y="27"/>
                </a:lnTo>
                <a:lnTo>
                  <a:pt x="364" y="27"/>
                </a:lnTo>
                <a:cubicBezTo>
                  <a:pt x="366" y="24"/>
                  <a:pt x="377" y="24"/>
                  <a:pt x="385" y="24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0" name="Freeform 4036">
            <a:extLst>
              <a:ext uri="{FF2B5EF4-FFF2-40B4-BE49-F238E27FC236}">
                <a16:creationId xmlns:a16="http://schemas.microsoft.com/office/drawing/2014/main" id="{B7057139-70E6-F04D-9EEF-D94254B2B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8" y="3641725"/>
            <a:ext cx="7937" cy="9525"/>
          </a:xfrm>
          <a:custGeom>
            <a:avLst/>
            <a:gdLst>
              <a:gd name="T0" fmla="*/ 1134 w 21"/>
              <a:gd name="T1" fmla="*/ 9159 h 26"/>
              <a:gd name="T2" fmla="*/ 1890 w 21"/>
              <a:gd name="T3" fmla="*/ 3297 h 26"/>
              <a:gd name="T4" fmla="*/ 7559 w 21"/>
              <a:gd name="T5" fmla="*/ 0 h 26"/>
              <a:gd name="T6" fmla="*/ 7559 w 21"/>
              <a:gd name="T7" fmla="*/ 0 h 26"/>
              <a:gd name="T8" fmla="*/ 2646 w 21"/>
              <a:gd name="T9" fmla="*/ 3297 h 26"/>
              <a:gd name="T10" fmla="*/ 1134 w 21"/>
              <a:gd name="T11" fmla="*/ 9159 h 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26">
                <a:moveTo>
                  <a:pt x="3" y="25"/>
                </a:moveTo>
                <a:cubicBezTo>
                  <a:pt x="0" y="19"/>
                  <a:pt x="2" y="16"/>
                  <a:pt x="5" y="9"/>
                </a:cubicBezTo>
                <a:cubicBezTo>
                  <a:pt x="10" y="3"/>
                  <a:pt x="16" y="0"/>
                  <a:pt x="20" y="0"/>
                </a:cubicBezTo>
                <a:cubicBezTo>
                  <a:pt x="16" y="0"/>
                  <a:pt x="10" y="3"/>
                  <a:pt x="7" y="9"/>
                </a:cubicBezTo>
                <a:cubicBezTo>
                  <a:pt x="4" y="16"/>
                  <a:pt x="2" y="19"/>
                  <a:pt x="3" y="25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1" name="Freeform 4037">
            <a:extLst>
              <a:ext uri="{FF2B5EF4-FFF2-40B4-BE49-F238E27FC236}">
                <a16:creationId xmlns:a16="http://schemas.microsoft.com/office/drawing/2014/main" id="{E09059DF-91F6-964D-86F1-F15843E2F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4388" y="3636963"/>
            <a:ext cx="17462" cy="11112"/>
          </a:xfrm>
          <a:custGeom>
            <a:avLst/>
            <a:gdLst>
              <a:gd name="T0" fmla="*/ 7334 w 50"/>
              <a:gd name="T1" fmla="*/ 10729 h 29"/>
              <a:gd name="T2" fmla="*/ 2794 w 50"/>
              <a:gd name="T3" fmla="*/ 9196 h 29"/>
              <a:gd name="T4" fmla="*/ 1048 w 50"/>
              <a:gd name="T5" fmla="*/ 0 h 29"/>
              <a:gd name="T6" fmla="*/ 1746 w 50"/>
              <a:gd name="T7" fmla="*/ 0 h 29"/>
              <a:gd name="T8" fmla="*/ 3143 w 50"/>
              <a:gd name="T9" fmla="*/ 9196 h 29"/>
              <a:gd name="T10" fmla="*/ 12922 w 50"/>
              <a:gd name="T11" fmla="*/ 9196 h 29"/>
              <a:gd name="T12" fmla="*/ 16414 w 50"/>
              <a:gd name="T13" fmla="*/ 4598 h 29"/>
              <a:gd name="T14" fmla="*/ 17113 w 50"/>
              <a:gd name="T15" fmla="*/ 4598 h 29"/>
              <a:gd name="T16" fmla="*/ 12922 w 50"/>
              <a:gd name="T17" fmla="*/ 10729 h 29"/>
              <a:gd name="T18" fmla="*/ 7334 w 50"/>
              <a:gd name="T19" fmla="*/ 10729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0" h="29">
                <a:moveTo>
                  <a:pt x="21" y="28"/>
                </a:moveTo>
                <a:cubicBezTo>
                  <a:pt x="17" y="28"/>
                  <a:pt x="12" y="28"/>
                  <a:pt x="8" y="24"/>
                </a:cubicBezTo>
                <a:cubicBezTo>
                  <a:pt x="4" y="21"/>
                  <a:pt x="0" y="15"/>
                  <a:pt x="3" y="0"/>
                </a:cubicBezTo>
                <a:lnTo>
                  <a:pt x="5" y="0"/>
                </a:lnTo>
                <a:cubicBezTo>
                  <a:pt x="3" y="12"/>
                  <a:pt x="4" y="18"/>
                  <a:pt x="9" y="24"/>
                </a:cubicBezTo>
                <a:cubicBezTo>
                  <a:pt x="17" y="28"/>
                  <a:pt x="27" y="28"/>
                  <a:pt x="37" y="24"/>
                </a:cubicBezTo>
                <a:cubicBezTo>
                  <a:pt x="43" y="18"/>
                  <a:pt x="47" y="15"/>
                  <a:pt x="47" y="12"/>
                </a:cubicBezTo>
                <a:lnTo>
                  <a:pt x="49" y="12"/>
                </a:lnTo>
                <a:cubicBezTo>
                  <a:pt x="49" y="15"/>
                  <a:pt x="44" y="21"/>
                  <a:pt x="37" y="28"/>
                </a:cubicBezTo>
                <a:cubicBezTo>
                  <a:pt x="33" y="28"/>
                  <a:pt x="27" y="28"/>
                  <a:pt x="21" y="28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2" name="Freeform 4038">
            <a:extLst>
              <a:ext uri="{FF2B5EF4-FFF2-40B4-BE49-F238E27FC236}">
                <a16:creationId xmlns:a16="http://schemas.microsoft.com/office/drawing/2014/main" id="{2BE8B3AE-5176-314B-926F-AFC674EAA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643313"/>
            <a:ext cx="11113" cy="11112"/>
          </a:xfrm>
          <a:custGeom>
            <a:avLst/>
            <a:gdLst>
              <a:gd name="T0" fmla="*/ 2694 w 33"/>
              <a:gd name="T1" fmla="*/ 10729 h 29"/>
              <a:gd name="T2" fmla="*/ 0 w 33"/>
              <a:gd name="T3" fmla="*/ 10729 h 29"/>
              <a:gd name="T4" fmla="*/ 7745 w 33"/>
              <a:gd name="T5" fmla="*/ 9579 h 29"/>
              <a:gd name="T6" fmla="*/ 9429 w 33"/>
              <a:gd name="T7" fmla="*/ 0 h 29"/>
              <a:gd name="T8" fmla="*/ 10103 w 33"/>
              <a:gd name="T9" fmla="*/ 0 h 29"/>
              <a:gd name="T10" fmla="*/ 8082 w 33"/>
              <a:gd name="T11" fmla="*/ 10729 h 29"/>
              <a:gd name="T12" fmla="*/ 2694 w 33"/>
              <a:gd name="T13" fmla="*/ 10729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29">
                <a:moveTo>
                  <a:pt x="8" y="28"/>
                </a:moveTo>
                <a:lnTo>
                  <a:pt x="0" y="28"/>
                </a:lnTo>
                <a:cubicBezTo>
                  <a:pt x="7" y="28"/>
                  <a:pt x="17" y="28"/>
                  <a:pt x="23" y="25"/>
                </a:cubicBezTo>
                <a:cubicBezTo>
                  <a:pt x="30" y="22"/>
                  <a:pt x="30" y="10"/>
                  <a:pt x="28" y="0"/>
                </a:cubicBezTo>
                <a:lnTo>
                  <a:pt x="30" y="0"/>
                </a:lnTo>
                <a:cubicBezTo>
                  <a:pt x="30" y="0"/>
                  <a:pt x="32" y="22"/>
                  <a:pt x="24" y="28"/>
                </a:cubicBezTo>
                <a:lnTo>
                  <a:pt x="8" y="28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3" name="Freeform 4039">
            <a:extLst>
              <a:ext uri="{FF2B5EF4-FFF2-40B4-BE49-F238E27FC236}">
                <a16:creationId xmlns:a16="http://schemas.microsoft.com/office/drawing/2014/main" id="{A567BC59-48E8-B94C-ADAA-2330CB6E0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646488"/>
            <a:ext cx="7938" cy="6350"/>
          </a:xfrm>
          <a:custGeom>
            <a:avLst/>
            <a:gdLst>
              <a:gd name="T0" fmla="*/ 690 w 23"/>
              <a:gd name="T1" fmla="*/ 6016 h 19"/>
              <a:gd name="T2" fmla="*/ 345 w 23"/>
              <a:gd name="T3" fmla="*/ 6016 h 19"/>
              <a:gd name="T4" fmla="*/ 0 w 23"/>
              <a:gd name="T5" fmla="*/ 5013 h 19"/>
              <a:gd name="T6" fmla="*/ 4487 w 23"/>
              <a:gd name="T7" fmla="*/ 4011 h 19"/>
              <a:gd name="T8" fmla="*/ 6557 w 23"/>
              <a:gd name="T9" fmla="*/ 0 h 19"/>
              <a:gd name="T10" fmla="*/ 7593 w 23"/>
              <a:gd name="T11" fmla="*/ 0 h 19"/>
              <a:gd name="T12" fmla="*/ 4487 w 23"/>
              <a:gd name="T13" fmla="*/ 5013 h 19"/>
              <a:gd name="T14" fmla="*/ 690 w 23"/>
              <a:gd name="T15" fmla="*/ 6016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" h="19">
                <a:moveTo>
                  <a:pt x="2" y="18"/>
                </a:moveTo>
                <a:cubicBezTo>
                  <a:pt x="1" y="18"/>
                  <a:pt x="1" y="18"/>
                  <a:pt x="1" y="18"/>
                </a:cubicBezTo>
                <a:lnTo>
                  <a:pt x="0" y="15"/>
                </a:lnTo>
                <a:cubicBezTo>
                  <a:pt x="4" y="18"/>
                  <a:pt x="9" y="15"/>
                  <a:pt x="13" y="12"/>
                </a:cubicBezTo>
                <a:cubicBezTo>
                  <a:pt x="17" y="9"/>
                  <a:pt x="19" y="3"/>
                  <a:pt x="19" y="0"/>
                </a:cubicBezTo>
                <a:lnTo>
                  <a:pt x="22" y="0"/>
                </a:lnTo>
                <a:cubicBezTo>
                  <a:pt x="22" y="3"/>
                  <a:pt x="19" y="9"/>
                  <a:pt x="13" y="15"/>
                </a:cubicBezTo>
                <a:cubicBezTo>
                  <a:pt x="10" y="15"/>
                  <a:pt x="5" y="18"/>
                  <a:pt x="2" y="18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4" name="Freeform 4040">
            <a:extLst>
              <a:ext uri="{FF2B5EF4-FFF2-40B4-BE49-F238E27FC236}">
                <a16:creationId xmlns:a16="http://schemas.microsoft.com/office/drawing/2014/main" id="{811FC912-2B37-6241-9547-4E14EE8AF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4225" y="3625850"/>
            <a:ext cx="4763" cy="6350"/>
          </a:xfrm>
          <a:custGeom>
            <a:avLst/>
            <a:gdLst>
              <a:gd name="T0" fmla="*/ 4128 w 15"/>
              <a:gd name="T1" fmla="*/ 5953 h 16"/>
              <a:gd name="T2" fmla="*/ 3493 w 15"/>
              <a:gd name="T3" fmla="*/ 3572 h 16"/>
              <a:gd name="T4" fmla="*/ 0 w 15"/>
              <a:gd name="T5" fmla="*/ 0 h 16"/>
              <a:gd name="T6" fmla="*/ 0 w 15"/>
              <a:gd name="T7" fmla="*/ 0 h 16"/>
              <a:gd name="T8" fmla="*/ 3810 w 15"/>
              <a:gd name="T9" fmla="*/ 3572 h 16"/>
              <a:gd name="T10" fmla="*/ 4445 w 15"/>
              <a:gd name="T11" fmla="*/ 5953 h 16"/>
              <a:gd name="T12" fmla="*/ 4128 w 15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6">
                <a:moveTo>
                  <a:pt x="13" y="15"/>
                </a:moveTo>
                <a:cubicBezTo>
                  <a:pt x="13" y="15"/>
                  <a:pt x="13" y="12"/>
                  <a:pt x="11" y="9"/>
                </a:cubicBezTo>
                <a:cubicBezTo>
                  <a:pt x="10" y="6"/>
                  <a:pt x="7" y="3"/>
                  <a:pt x="0" y="0"/>
                </a:cubicBezTo>
                <a:cubicBezTo>
                  <a:pt x="8" y="0"/>
                  <a:pt x="11" y="6"/>
                  <a:pt x="12" y="9"/>
                </a:cubicBezTo>
                <a:cubicBezTo>
                  <a:pt x="14" y="12"/>
                  <a:pt x="14" y="15"/>
                  <a:pt x="14" y="15"/>
                </a:cubicBezTo>
                <a:lnTo>
                  <a:pt x="13" y="15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5" name="Freeform 4041">
            <a:extLst>
              <a:ext uri="{FF2B5EF4-FFF2-40B4-BE49-F238E27FC236}">
                <a16:creationId xmlns:a16="http://schemas.microsoft.com/office/drawing/2014/main" id="{7F940F36-CABB-F54B-B447-F295E8C84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8988" y="3638550"/>
            <a:ext cx="4762" cy="1588"/>
          </a:xfrm>
          <a:custGeom>
            <a:avLst/>
            <a:gdLst>
              <a:gd name="T0" fmla="*/ 1361 w 14"/>
              <a:gd name="T1" fmla="*/ 1191 h 4"/>
              <a:gd name="T2" fmla="*/ 0 w 14"/>
              <a:gd name="T3" fmla="*/ 1191 h 4"/>
              <a:gd name="T4" fmla="*/ 0 w 14"/>
              <a:gd name="T5" fmla="*/ 1191 h 4"/>
              <a:gd name="T6" fmla="*/ 4422 w 14"/>
              <a:gd name="T7" fmla="*/ 0 h 4"/>
              <a:gd name="T8" fmla="*/ 1361 w 1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">
                <a:moveTo>
                  <a:pt x="4" y="3"/>
                </a:moveTo>
                <a:cubicBezTo>
                  <a:pt x="2" y="3"/>
                  <a:pt x="1" y="3"/>
                  <a:pt x="0" y="3"/>
                </a:cubicBezTo>
                <a:cubicBezTo>
                  <a:pt x="6" y="3"/>
                  <a:pt x="13" y="0"/>
                  <a:pt x="13" y="0"/>
                </a:cubicBezTo>
                <a:cubicBezTo>
                  <a:pt x="13" y="3"/>
                  <a:pt x="9" y="3"/>
                  <a:pt x="4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6" name="Freeform 4042">
            <a:extLst>
              <a:ext uri="{FF2B5EF4-FFF2-40B4-BE49-F238E27FC236}">
                <a16:creationId xmlns:a16="http://schemas.microsoft.com/office/drawing/2014/main" id="{EC5E34C6-4BFB-9F4F-8F5C-7435F6FBE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0" y="3636963"/>
            <a:ext cx="11113" cy="6350"/>
          </a:xfrm>
          <a:custGeom>
            <a:avLst/>
            <a:gdLst>
              <a:gd name="T0" fmla="*/ 10730 w 29"/>
              <a:gd name="T1" fmla="*/ 0 h 19"/>
              <a:gd name="T2" fmla="*/ 0 w 29"/>
              <a:gd name="T3" fmla="*/ 6016 h 19"/>
              <a:gd name="T4" fmla="*/ 0 w 29"/>
              <a:gd name="T5" fmla="*/ 6016 h 19"/>
              <a:gd name="T6" fmla="*/ 9963 w 29"/>
              <a:gd name="T7" fmla="*/ 0 h 19"/>
              <a:gd name="T8" fmla="*/ 10730 w 29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19">
                <a:moveTo>
                  <a:pt x="28" y="0"/>
                </a:moveTo>
                <a:cubicBezTo>
                  <a:pt x="26" y="2"/>
                  <a:pt x="17" y="17"/>
                  <a:pt x="0" y="18"/>
                </a:cubicBezTo>
                <a:cubicBezTo>
                  <a:pt x="17" y="17"/>
                  <a:pt x="25" y="2"/>
                  <a:pt x="26" y="0"/>
                </a:cubicBezTo>
                <a:lnTo>
                  <a:pt x="28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7" name="Freeform 4043">
            <a:extLst>
              <a:ext uri="{FF2B5EF4-FFF2-40B4-BE49-F238E27FC236}">
                <a16:creationId xmlns:a16="http://schemas.microsoft.com/office/drawing/2014/main" id="{A90B51D1-C358-E949-B342-F0CA34937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3640138"/>
            <a:ext cx="7938" cy="6350"/>
          </a:xfrm>
          <a:custGeom>
            <a:avLst/>
            <a:gdLst>
              <a:gd name="T0" fmla="*/ 7541 w 20"/>
              <a:gd name="T1" fmla="*/ 0 h 19"/>
              <a:gd name="T2" fmla="*/ 7144 w 20"/>
              <a:gd name="T3" fmla="*/ 1003 h 19"/>
              <a:gd name="T4" fmla="*/ 3572 w 20"/>
              <a:gd name="T5" fmla="*/ 5013 h 19"/>
              <a:gd name="T6" fmla="*/ 794 w 20"/>
              <a:gd name="T7" fmla="*/ 6016 h 19"/>
              <a:gd name="T8" fmla="*/ 397 w 20"/>
              <a:gd name="T9" fmla="*/ 6016 h 19"/>
              <a:gd name="T10" fmla="*/ 0 w 20"/>
              <a:gd name="T11" fmla="*/ 5013 h 19"/>
              <a:gd name="T12" fmla="*/ 0 w 20"/>
              <a:gd name="T13" fmla="*/ 4679 h 19"/>
              <a:gd name="T14" fmla="*/ 2778 w 20"/>
              <a:gd name="T15" fmla="*/ 4011 h 19"/>
              <a:gd name="T16" fmla="*/ 6747 w 20"/>
              <a:gd name="T17" fmla="*/ 1003 h 19"/>
              <a:gd name="T18" fmla="*/ 7144 w 20"/>
              <a:gd name="T19" fmla="*/ 0 h 19"/>
              <a:gd name="T20" fmla="*/ 7541 w 20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19">
                <a:moveTo>
                  <a:pt x="19" y="0"/>
                </a:moveTo>
                <a:lnTo>
                  <a:pt x="18" y="3"/>
                </a:lnTo>
                <a:cubicBezTo>
                  <a:pt x="15" y="9"/>
                  <a:pt x="15" y="12"/>
                  <a:pt x="9" y="15"/>
                </a:cubicBezTo>
                <a:lnTo>
                  <a:pt x="2" y="18"/>
                </a:lnTo>
                <a:lnTo>
                  <a:pt x="1" y="18"/>
                </a:lnTo>
                <a:lnTo>
                  <a:pt x="0" y="15"/>
                </a:lnTo>
                <a:lnTo>
                  <a:pt x="0" y="14"/>
                </a:lnTo>
                <a:lnTo>
                  <a:pt x="7" y="12"/>
                </a:lnTo>
                <a:cubicBezTo>
                  <a:pt x="14" y="9"/>
                  <a:pt x="14" y="9"/>
                  <a:pt x="17" y="3"/>
                </a:cubicBezTo>
                <a:lnTo>
                  <a:pt x="18" y="0"/>
                </a:lnTo>
                <a:lnTo>
                  <a:pt x="19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8" name="Freeform 4044">
            <a:extLst>
              <a:ext uri="{FF2B5EF4-FFF2-40B4-BE49-F238E27FC236}">
                <a16:creationId xmlns:a16="http://schemas.microsoft.com/office/drawing/2014/main" id="{98CFC6DD-EDA4-124B-B3FD-FF6509BB7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3646488"/>
            <a:ext cx="4763" cy="3175"/>
          </a:xfrm>
          <a:custGeom>
            <a:avLst/>
            <a:gdLst>
              <a:gd name="T0" fmla="*/ 366 w 13"/>
              <a:gd name="T1" fmla="*/ 2778 h 8"/>
              <a:gd name="T2" fmla="*/ 0 w 13"/>
              <a:gd name="T3" fmla="*/ 2778 h 8"/>
              <a:gd name="T4" fmla="*/ 4397 w 13"/>
              <a:gd name="T5" fmla="*/ 0 h 8"/>
              <a:gd name="T6" fmla="*/ 4397 w 13"/>
              <a:gd name="T7" fmla="*/ 1588 h 8"/>
              <a:gd name="T8" fmla="*/ 366 w 13"/>
              <a:gd name="T9" fmla="*/ 277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8">
                <a:moveTo>
                  <a:pt x="1" y="7"/>
                </a:moveTo>
                <a:lnTo>
                  <a:pt x="0" y="7"/>
                </a:lnTo>
                <a:cubicBezTo>
                  <a:pt x="7" y="4"/>
                  <a:pt x="12" y="0"/>
                  <a:pt x="12" y="0"/>
                </a:cubicBezTo>
                <a:lnTo>
                  <a:pt x="12" y="4"/>
                </a:lnTo>
                <a:cubicBezTo>
                  <a:pt x="12" y="4"/>
                  <a:pt x="7" y="4"/>
                  <a:pt x="1" y="7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9" name="Freeform 4045">
            <a:extLst>
              <a:ext uri="{FF2B5EF4-FFF2-40B4-BE49-F238E27FC236}">
                <a16:creationId xmlns:a16="http://schemas.microsoft.com/office/drawing/2014/main" id="{75752330-D0BD-6946-98CA-DC0D1D46E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3625850"/>
            <a:ext cx="1587" cy="4763"/>
          </a:xfrm>
          <a:custGeom>
            <a:avLst/>
            <a:gdLst>
              <a:gd name="T0" fmla="*/ 0 w 5"/>
              <a:gd name="T1" fmla="*/ 4397 h 13"/>
              <a:gd name="T2" fmla="*/ 952 w 5"/>
              <a:gd name="T3" fmla="*/ 0 h 13"/>
              <a:gd name="T4" fmla="*/ 1270 w 5"/>
              <a:gd name="T5" fmla="*/ 1099 h 13"/>
              <a:gd name="T6" fmla="*/ 317 w 5"/>
              <a:gd name="T7" fmla="*/ 4397 h 13"/>
              <a:gd name="T8" fmla="*/ 0 w 5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3">
                <a:moveTo>
                  <a:pt x="0" y="12"/>
                </a:moveTo>
                <a:cubicBezTo>
                  <a:pt x="0" y="12"/>
                  <a:pt x="0" y="6"/>
                  <a:pt x="3" y="0"/>
                </a:cubicBezTo>
                <a:lnTo>
                  <a:pt x="4" y="3"/>
                </a:lnTo>
                <a:cubicBezTo>
                  <a:pt x="0" y="6"/>
                  <a:pt x="1" y="12"/>
                  <a:pt x="1" y="12"/>
                </a:cubicBezTo>
                <a:lnTo>
                  <a:pt x="0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40" name="Freeform 4046">
            <a:extLst>
              <a:ext uri="{FF2B5EF4-FFF2-40B4-BE49-F238E27FC236}">
                <a16:creationId xmlns:a16="http://schemas.microsoft.com/office/drawing/2014/main" id="{72F9BFBF-D962-6246-9371-77B5A5F26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625850"/>
            <a:ext cx="4763" cy="6350"/>
          </a:xfrm>
          <a:custGeom>
            <a:avLst/>
            <a:gdLst>
              <a:gd name="T0" fmla="*/ 366 w 13"/>
              <a:gd name="T1" fmla="*/ 6016 h 19"/>
              <a:gd name="T2" fmla="*/ 366 w 13"/>
              <a:gd name="T3" fmla="*/ 5013 h 19"/>
              <a:gd name="T4" fmla="*/ 1832 w 13"/>
              <a:gd name="T5" fmla="*/ 4011 h 19"/>
              <a:gd name="T6" fmla="*/ 2931 w 13"/>
              <a:gd name="T7" fmla="*/ 3008 h 19"/>
              <a:gd name="T8" fmla="*/ 4030 w 13"/>
              <a:gd name="T9" fmla="*/ 0 h 19"/>
              <a:gd name="T10" fmla="*/ 4397 w 13"/>
              <a:gd name="T11" fmla="*/ 0 h 19"/>
              <a:gd name="T12" fmla="*/ 3664 w 13"/>
              <a:gd name="T13" fmla="*/ 4011 h 19"/>
              <a:gd name="T14" fmla="*/ 733 w 13"/>
              <a:gd name="T15" fmla="*/ 5013 h 19"/>
              <a:gd name="T16" fmla="*/ 733 w 13"/>
              <a:gd name="T17" fmla="*/ 6016 h 19"/>
              <a:gd name="T18" fmla="*/ 366 w 13"/>
              <a:gd name="T19" fmla="*/ 6016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9">
                <a:moveTo>
                  <a:pt x="1" y="18"/>
                </a:moveTo>
                <a:cubicBezTo>
                  <a:pt x="0" y="15"/>
                  <a:pt x="0" y="15"/>
                  <a:pt x="1" y="15"/>
                </a:cubicBezTo>
                <a:cubicBezTo>
                  <a:pt x="2" y="12"/>
                  <a:pt x="3" y="12"/>
                  <a:pt x="5" y="12"/>
                </a:cubicBezTo>
                <a:cubicBezTo>
                  <a:pt x="6" y="12"/>
                  <a:pt x="8" y="12"/>
                  <a:pt x="8" y="9"/>
                </a:cubicBezTo>
                <a:cubicBezTo>
                  <a:pt x="9" y="9"/>
                  <a:pt x="12" y="6"/>
                  <a:pt x="11" y="0"/>
                </a:cubicBezTo>
                <a:lnTo>
                  <a:pt x="12" y="0"/>
                </a:lnTo>
                <a:cubicBezTo>
                  <a:pt x="12" y="6"/>
                  <a:pt x="11" y="9"/>
                  <a:pt x="10" y="12"/>
                </a:cubicBezTo>
                <a:cubicBezTo>
                  <a:pt x="8" y="15"/>
                  <a:pt x="3" y="12"/>
                  <a:pt x="2" y="15"/>
                </a:cubicBezTo>
                <a:cubicBezTo>
                  <a:pt x="2" y="15"/>
                  <a:pt x="2" y="15"/>
                  <a:pt x="2" y="18"/>
                </a:cubicBezTo>
                <a:lnTo>
                  <a:pt x="1" y="18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41" name="Freeform 4047">
            <a:extLst>
              <a:ext uri="{FF2B5EF4-FFF2-40B4-BE49-F238E27FC236}">
                <a16:creationId xmlns:a16="http://schemas.microsoft.com/office/drawing/2014/main" id="{92E55E9D-16F8-324A-9134-604EAC8DB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8675" y="3625850"/>
            <a:ext cx="3175" cy="7938"/>
          </a:xfrm>
          <a:custGeom>
            <a:avLst/>
            <a:gdLst>
              <a:gd name="T0" fmla="*/ 1361 w 7"/>
              <a:gd name="T1" fmla="*/ 7577 h 22"/>
              <a:gd name="T2" fmla="*/ 907 w 7"/>
              <a:gd name="T3" fmla="*/ 7577 h 22"/>
              <a:gd name="T4" fmla="*/ 907 w 7"/>
              <a:gd name="T5" fmla="*/ 7577 h 22"/>
              <a:gd name="T6" fmla="*/ 454 w 7"/>
              <a:gd name="T7" fmla="*/ 5412 h 22"/>
              <a:gd name="T8" fmla="*/ 2721 w 7"/>
              <a:gd name="T9" fmla="*/ 0 h 22"/>
              <a:gd name="T10" fmla="*/ 2721 w 7"/>
              <a:gd name="T11" fmla="*/ 0 h 22"/>
              <a:gd name="T12" fmla="*/ 1361 w 7"/>
              <a:gd name="T13" fmla="*/ 5412 h 22"/>
              <a:gd name="T14" fmla="*/ 1361 w 7"/>
              <a:gd name="T15" fmla="*/ 7577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22">
                <a:moveTo>
                  <a:pt x="3" y="21"/>
                </a:moveTo>
                <a:lnTo>
                  <a:pt x="2" y="21"/>
                </a:lnTo>
                <a:cubicBezTo>
                  <a:pt x="2" y="21"/>
                  <a:pt x="3" y="18"/>
                  <a:pt x="1" y="15"/>
                </a:cubicBezTo>
                <a:cubicBezTo>
                  <a:pt x="0" y="9"/>
                  <a:pt x="1" y="6"/>
                  <a:pt x="6" y="0"/>
                </a:cubicBezTo>
                <a:cubicBezTo>
                  <a:pt x="3" y="6"/>
                  <a:pt x="1" y="9"/>
                  <a:pt x="3" y="15"/>
                </a:cubicBezTo>
                <a:cubicBezTo>
                  <a:pt x="5" y="18"/>
                  <a:pt x="3" y="21"/>
                  <a:pt x="3" y="21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42" name="Freeform 4048">
            <a:extLst>
              <a:ext uri="{FF2B5EF4-FFF2-40B4-BE49-F238E27FC236}">
                <a16:creationId xmlns:a16="http://schemas.microsoft.com/office/drawing/2014/main" id="{7FB992B2-5B12-7347-8CA7-9428E9DDC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8" y="3638550"/>
            <a:ext cx="4762" cy="7938"/>
          </a:xfrm>
          <a:custGeom>
            <a:avLst/>
            <a:gdLst>
              <a:gd name="T0" fmla="*/ 1191 w 12"/>
              <a:gd name="T1" fmla="*/ 7593 h 23"/>
              <a:gd name="T2" fmla="*/ 397 w 12"/>
              <a:gd name="T3" fmla="*/ 2071 h 23"/>
              <a:gd name="T4" fmla="*/ 4365 w 12"/>
              <a:gd name="T5" fmla="*/ 0 h 23"/>
              <a:gd name="T6" fmla="*/ 4365 w 12"/>
              <a:gd name="T7" fmla="*/ 0 h 23"/>
              <a:gd name="T8" fmla="*/ 1587 w 12"/>
              <a:gd name="T9" fmla="*/ 2071 h 23"/>
              <a:gd name="T10" fmla="*/ 1587 w 12"/>
              <a:gd name="T11" fmla="*/ 7593 h 23"/>
              <a:gd name="T12" fmla="*/ 1191 w 12"/>
              <a:gd name="T13" fmla="*/ 7593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3">
                <a:moveTo>
                  <a:pt x="3" y="22"/>
                </a:moveTo>
                <a:cubicBezTo>
                  <a:pt x="0" y="18"/>
                  <a:pt x="0" y="12"/>
                  <a:pt x="1" y="6"/>
                </a:cubicBezTo>
                <a:cubicBezTo>
                  <a:pt x="4" y="3"/>
                  <a:pt x="7" y="0"/>
                  <a:pt x="11" y="0"/>
                </a:cubicBezTo>
                <a:cubicBezTo>
                  <a:pt x="8" y="3"/>
                  <a:pt x="5" y="3"/>
                  <a:pt x="4" y="6"/>
                </a:cubicBezTo>
                <a:cubicBezTo>
                  <a:pt x="2" y="12"/>
                  <a:pt x="2" y="18"/>
                  <a:pt x="4" y="22"/>
                </a:cubicBezTo>
                <a:lnTo>
                  <a:pt x="3" y="2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43" name="Freeform 4049">
            <a:extLst>
              <a:ext uri="{FF2B5EF4-FFF2-40B4-BE49-F238E27FC236}">
                <a16:creationId xmlns:a16="http://schemas.microsoft.com/office/drawing/2014/main" id="{DFC4A734-4714-9448-812D-9E5A34E8E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0263" y="3633788"/>
            <a:ext cx="4762" cy="3175"/>
          </a:xfrm>
          <a:custGeom>
            <a:avLst/>
            <a:gdLst>
              <a:gd name="T0" fmla="*/ 1587 w 15"/>
              <a:gd name="T1" fmla="*/ 2721 h 7"/>
              <a:gd name="T2" fmla="*/ 952 w 15"/>
              <a:gd name="T3" fmla="*/ 1361 h 7"/>
              <a:gd name="T4" fmla="*/ 635 w 15"/>
              <a:gd name="T5" fmla="*/ 1361 h 7"/>
              <a:gd name="T6" fmla="*/ 0 w 15"/>
              <a:gd name="T7" fmla="*/ 1361 h 7"/>
              <a:gd name="T8" fmla="*/ 952 w 15"/>
              <a:gd name="T9" fmla="*/ 1361 h 7"/>
              <a:gd name="T10" fmla="*/ 4127 w 15"/>
              <a:gd name="T11" fmla="*/ 0 h 7"/>
              <a:gd name="T12" fmla="*/ 4445 w 15"/>
              <a:gd name="T13" fmla="*/ 0 h 7"/>
              <a:gd name="T14" fmla="*/ 1587 w 15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7">
                <a:moveTo>
                  <a:pt x="5" y="6"/>
                </a:moveTo>
                <a:cubicBezTo>
                  <a:pt x="5" y="6"/>
                  <a:pt x="4" y="6"/>
                  <a:pt x="3" y="3"/>
                </a:cubicBezTo>
                <a:lnTo>
                  <a:pt x="2" y="3"/>
                </a:lnTo>
                <a:lnTo>
                  <a:pt x="0" y="3"/>
                </a:lnTo>
                <a:cubicBezTo>
                  <a:pt x="0" y="0"/>
                  <a:pt x="0" y="0"/>
                  <a:pt x="3" y="3"/>
                </a:cubicBezTo>
                <a:cubicBezTo>
                  <a:pt x="9" y="3"/>
                  <a:pt x="13" y="0"/>
                  <a:pt x="13" y="0"/>
                </a:cubicBezTo>
                <a:lnTo>
                  <a:pt x="14" y="0"/>
                </a:lnTo>
                <a:cubicBezTo>
                  <a:pt x="14" y="0"/>
                  <a:pt x="11" y="6"/>
                  <a:pt x="5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44" name="Freeform 4050">
            <a:extLst>
              <a:ext uri="{FF2B5EF4-FFF2-40B4-BE49-F238E27FC236}">
                <a16:creationId xmlns:a16="http://schemas.microsoft.com/office/drawing/2014/main" id="{FB135893-9837-B940-B9DC-FEC481D22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632200"/>
            <a:ext cx="7938" cy="4763"/>
          </a:xfrm>
          <a:custGeom>
            <a:avLst/>
            <a:gdLst>
              <a:gd name="T0" fmla="*/ 3780 w 21"/>
              <a:gd name="T1" fmla="*/ 4397 h 13"/>
              <a:gd name="T2" fmla="*/ 2646 w 21"/>
              <a:gd name="T3" fmla="*/ 3297 h 13"/>
              <a:gd name="T4" fmla="*/ 1512 w 21"/>
              <a:gd name="T5" fmla="*/ 2198 h 13"/>
              <a:gd name="T6" fmla="*/ 378 w 21"/>
              <a:gd name="T7" fmla="*/ 2198 h 13"/>
              <a:gd name="T8" fmla="*/ 0 w 21"/>
              <a:gd name="T9" fmla="*/ 1099 h 13"/>
              <a:gd name="T10" fmla="*/ 2646 w 21"/>
              <a:gd name="T11" fmla="*/ 0 h 13"/>
              <a:gd name="T12" fmla="*/ 1890 w 21"/>
              <a:gd name="T13" fmla="*/ 1099 h 13"/>
              <a:gd name="T14" fmla="*/ 378 w 21"/>
              <a:gd name="T15" fmla="*/ 1099 h 13"/>
              <a:gd name="T16" fmla="*/ 1890 w 21"/>
              <a:gd name="T17" fmla="*/ 2198 h 13"/>
              <a:gd name="T18" fmla="*/ 3024 w 21"/>
              <a:gd name="T19" fmla="*/ 3297 h 13"/>
              <a:gd name="T20" fmla="*/ 4914 w 21"/>
              <a:gd name="T21" fmla="*/ 3297 h 13"/>
              <a:gd name="T22" fmla="*/ 5292 w 21"/>
              <a:gd name="T23" fmla="*/ 2198 h 13"/>
              <a:gd name="T24" fmla="*/ 7182 w 21"/>
              <a:gd name="T25" fmla="*/ 1099 h 13"/>
              <a:gd name="T26" fmla="*/ 5292 w 21"/>
              <a:gd name="T27" fmla="*/ 1099 h 13"/>
              <a:gd name="T28" fmla="*/ 5292 w 21"/>
              <a:gd name="T29" fmla="*/ 0 h 13"/>
              <a:gd name="T30" fmla="*/ 7560 w 21"/>
              <a:gd name="T31" fmla="*/ 1099 h 13"/>
              <a:gd name="T32" fmla="*/ 7560 w 21"/>
              <a:gd name="T33" fmla="*/ 2198 h 13"/>
              <a:gd name="T34" fmla="*/ 5292 w 21"/>
              <a:gd name="T35" fmla="*/ 2198 h 13"/>
              <a:gd name="T36" fmla="*/ 5292 w 21"/>
              <a:gd name="T37" fmla="*/ 3297 h 13"/>
              <a:gd name="T38" fmla="*/ 3780 w 21"/>
              <a:gd name="T39" fmla="*/ 4397 h 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" h="13">
                <a:moveTo>
                  <a:pt x="10" y="12"/>
                </a:moveTo>
                <a:cubicBezTo>
                  <a:pt x="8" y="12"/>
                  <a:pt x="8" y="9"/>
                  <a:pt x="7" y="9"/>
                </a:cubicBezTo>
                <a:cubicBezTo>
                  <a:pt x="4" y="9"/>
                  <a:pt x="4" y="6"/>
                  <a:pt x="4" y="6"/>
                </a:cubicBezTo>
                <a:cubicBezTo>
                  <a:pt x="3" y="6"/>
                  <a:pt x="1" y="6"/>
                  <a:pt x="1" y="6"/>
                </a:cubicBezTo>
                <a:cubicBezTo>
                  <a:pt x="0" y="3"/>
                  <a:pt x="0" y="3"/>
                  <a:pt x="0" y="3"/>
                </a:cubicBezTo>
                <a:cubicBezTo>
                  <a:pt x="0" y="0"/>
                  <a:pt x="2" y="0"/>
                  <a:pt x="7" y="0"/>
                </a:cubicBezTo>
                <a:lnTo>
                  <a:pt x="5" y="3"/>
                </a:lnTo>
                <a:cubicBezTo>
                  <a:pt x="2" y="0"/>
                  <a:pt x="1" y="3"/>
                  <a:pt x="1" y="3"/>
                </a:cubicBezTo>
                <a:cubicBezTo>
                  <a:pt x="2" y="6"/>
                  <a:pt x="3" y="6"/>
                  <a:pt x="5" y="6"/>
                </a:cubicBezTo>
                <a:cubicBezTo>
                  <a:pt x="7" y="6"/>
                  <a:pt x="7" y="9"/>
                  <a:pt x="8" y="9"/>
                </a:cubicBezTo>
                <a:cubicBezTo>
                  <a:pt x="8" y="9"/>
                  <a:pt x="10" y="9"/>
                  <a:pt x="13" y="9"/>
                </a:cubicBezTo>
                <a:lnTo>
                  <a:pt x="14" y="6"/>
                </a:lnTo>
                <a:cubicBezTo>
                  <a:pt x="17" y="6"/>
                  <a:pt x="18" y="6"/>
                  <a:pt x="19" y="3"/>
                </a:cubicBezTo>
                <a:cubicBezTo>
                  <a:pt x="18" y="3"/>
                  <a:pt x="17" y="3"/>
                  <a:pt x="14" y="3"/>
                </a:cubicBezTo>
                <a:lnTo>
                  <a:pt x="14" y="0"/>
                </a:lnTo>
                <a:cubicBezTo>
                  <a:pt x="18" y="0"/>
                  <a:pt x="20" y="0"/>
                  <a:pt x="20" y="3"/>
                </a:cubicBezTo>
                <a:cubicBezTo>
                  <a:pt x="20" y="3"/>
                  <a:pt x="20" y="3"/>
                  <a:pt x="20" y="6"/>
                </a:cubicBezTo>
                <a:cubicBezTo>
                  <a:pt x="20" y="6"/>
                  <a:pt x="17" y="6"/>
                  <a:pt x="14" y="6"/>
                </a:cubicBezTo>
                <a:cubicBezTo>
                  <a:pt x="16" y="6"/>
                  <a:pt x="14" y="9"/>
                  <a:pt x="14" y="9"/>
                </a:cubicBezTo>
                <a:cubicBezTo>
                  <a:pt x="12" y="9"/>
                  <a:pt x="11" y="12"/>
                  <a:pt x="10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45" name="Freeform 4051">
            <a:extLst>
              <a:ext uri="{FF2B5EF4-FFF2-40B4-BE49-F238E27FC236}">
                <a16:creationId xmlns:a16="http://schemas.microsoft.com/office/drawing/2014/main" id="{CFB54B06-CAA0-7C47-9CE4-30B68A911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3630613"/>
            <a:ext cx="4762" cy="3175"/>
          </a:xfrm>
          <a:custGeom>
            <a:avLst/>
            <a:gdLst>
              <a:gd name="T0" fmla="*/ 397 w 12"/>
              <a:gd name="T1" fmla="*/ 2858 h 10"/>
              <a:gd name="T2" fmla="*/ 0 w 12"/>
              <a:gd name="T3" fmla="*/ 2858 h 10"/>
              <a:gd name="T4" fmla="*/ 3968 w 12"/>
              <a:gd name="T5" fmla="*/ 0 h 10"/>
              <a:gd name="T6" fmla="*/ 4365 w 12"/>
              <a:gd name="T7" fmla="*/ 0 h 10"/>
              <a:gd name="T8" fmla="*/ 397 w 12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" y="9"/>
                </a:moveTo>
                <a:lnTo>
                  <a:pt x="0" y="9"/>
                </a:lnTo>
                <a:cubicBezTo>
                  <a:pt x="2" y="3"/>
                  <a:pt x="10" y="0"/>
                  <a:pt x="10" y="0"/>
                </a:cubicBezTo>
                <a:lnTo>
                  <a:pt x="11" y="0"/>
                </a:lnTo>
                <a:cubicBezTo>
                  <a:pt x="11" y="0"/>
                  <a:pt x="4" y="6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46" name="Freeform 4052">
            <a:extLst>
              <a:ext uri="{FF2B5EF4-FFF2-40B4-BE49-F238E27FC236}">
                <a16:creationId xmlns:a16="http://schemas.microsoft.com/office/drawing/2014/main" id="{FB29A3C0-7B75-A54F-9E24-19339DF4E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6938" y="3630613"/>
            <a:ext cx="4762" cy="3175"/>
          </a:xfrm>
          <a:custGeom>
            <a:avLst/>
            <a:gdLst>
              <a:gd name="T0" fmla="*/ 366 w 13"/>
              <a:gd name="T1" fmla="*/ 2858 h 10"/>
              <a:gd name="T2" fmla="*/ 0 w 13"/>
              <a:gd name="T3" fmla="*/ 2858 h 10"/>
              <a:gd name="T4" fmla="*/ 4029 w 13"/>
              <a:gd name="T5" fmla="*/ 0 h 10"/>
              <a:gd name="T6" fmla="*/ 4396 w 13"/>
              <a:gd name="T7" fmla="*/ 0 h 10"/>
              <a:gd name="T8" fmla="*/ 366 w 13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1" y="9"/>
                </a:moveTo>
                <a:lnTo>
                  <a:pt x="0" y="9"/>
                </a:lnTo>
                <a:cubicBezTo>
                  <a:pt x="3" y="3"/>
                  <a:pt x="11" y="0"/>
                  <a:pt x="11" y="0"/>
                </a:cubicBezTo>
                <a:lnTo>
                  <a:pt x="12" y="0"/>
                </a:lnTo>
                <a:cubicBezTo>
                  <a:pt x="12" y="0"/>
                  <a:pt x="4" y="3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47" name="Freeform 4053">
            <a:extLst>
              <a:ext uri="{FF2B5EF4-FFF2-40B4-BE49-F238E27FC236}">
                <a16:creationId xmlns:a16="http://schemas.microsoft.com/office/drawing/2014/main" id="{BFDA8CEC-9D1A-0B47-8E37-DBC576CD0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3630613"/>
            <a:ext cx="6350" cy="3175"/>
          </a:xfrm>
          <a:custGeom>
            <a:avLst/>
            <a:gdLst>
              <a:gd name="T0" fmla="*/ 397 w 16"/>
              <a:gd name="T1" fmla="*/ 2858 h 10"/>
              <a:gd name="T2" fmla="*/ 0 w 16"/>
              <a:gd name="T3" fmla="*/ 2858 h 10"/>
              <a:gd name="T4" fmla="*/ 3572 w 16"/>
              <a:gd name="T5" fmla="*/ 953 h 10"/>
              <a:gd name="T6" fmla="*/ 5556 w 16"/>
              <a:gd name="T7" fmla="*/ 0 h 10"/>
              <a:gd name="T8" fmla="*/ 5953 w 16"/>
              <a:gd name="T9" fmla="*/ 0 h 10"/>
              <a:gd name="T10" fmla="*/ 3969 w 16"/>
              <a:gd name="T11" fmla="*/ 1905 h 10"/>
              <a:gd name="T12" fmla="*/ 397 w 16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0">
                <a:moveTo>
                  <a:pt x="1" y="9"/>
                </a:moveTo>
                <a:lnTo>
                  <a:pt x="0" y="9"/>
                </a:lnTo>
                <a:cubicBezTo>
                  <a:pt x="5" y="6"/>
                  <a:pt x="7" y="6"/>
                  <a:pt x="9" y="3"/>
                </a:cubicBezTo>
                <a:cubicBezTo>
                  <a:pt x="10" y="3"/>
                  <a:pt x="14" y="0"/>
                  <a:pt x="14" y="0"/>
                </a:cubicBezTo>
                <a:lnTo>
                  <a:pt x="15" y="0"/>
                </a:lnTo>
                <a:cubicBezTo>
                  <a:pt x="15" y="0"/>
                  <a:pt x="11" y="3"/>
                  <a:pt x="10" y="6"/>
                </a:cubicBezTo>
                <a:cubicBezTo>
                  <a:pt x="7" y="6"/>
                  <a:pt x="6" y="6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48" name="Freeform 4054">
            <a:extLst>
              <a:ext uri="{FF2B5EF4-FFF2-40B4-BE49-F238E27FC236}">
                <a16:creationId xmlns:a16="http://schemas.microsoft.com/office/drawing/2014/main" id="{DF379F7A-463C-0A4C-B29C-7CFAA4832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630613"/>
            <a:ext cx="6350" cy="3175"/>
          </a:xfrm>
          <a:custGeom>
            <a:avLst/>
            <a:gdLst>
              <a:gd name="T0" fmla="*/ 374 w 17"/>
              <a:gd name="T1" fmla="*/ 2858 h 10"/>
              <a:gd name="T2" fmla="*/ 0 w 17"/>
              <a:gd name="T3" fmla="*/ 2858 h 10"/>
              <a:gd name="T4" fmla="*/ 1121 w 17"/>
              <a:gd name="T5" fmla="*/ 1905 h 10"/>
              <a:gd name="T6" fmla="*/ 3735 w 17"/>
              <a:gd name="T7" fmla="*/ 953 h 10"/>
              <a:gd name="T8" fmla="*/ 5603 w 17"/>
              <a:gd name="T9" fmla="*/ 0 h 10"/>
              <a:gd name="T10" fmla="*/ 5976 w 17"/>
              <a:gd name="T11" fmla="*/ 0 h 10"/>
              <a:gd name="T12" fmla="*/ 3735 w 17"/>
              <a:gd name="T13" fmla="*/ 1905 h 10"/>
              <a:gd name="T14" fmla="*/ 1494 w 17"/>
              <a:gd name="T15" fmla="*/ 2858 h 10"/>
              <a:gd name="T16" fmla="*/ 374 w 17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0">
                <a:moveTo>
                  <a:pt x="1" y="9"/>
                </a:moveTo>
                <a:lnTo>
                  <a:pt x="0" y="9"/>
                </a:lnTo>
                <a:lnTo>
                  <a:pt x="3" y="6"/>
                </a:lnTo>
                <a:cubicBezTo>
                  <a:pt x="6" y="6"/>
                  <a:pt x="7" y="6"/>
                  <a:pt x="10" y="3"/>
                </a:cubicBezTo>
                <a:cubicBezTo>
                  <a:pt x="12" y="3"/>
                  <a:pt x="15" y="0"/>
                  <a:pt x="15" y="0"/>
                </a:cubicBezTo>
                <a:lnTo>
                  <a:pt x="16" y="0"/>
                </a:lnTo>
                <a:cubicBezTo>
                  <a:pt x="16" y="0"/>
                  <a:pt x="13" y="3"/>
                  <a:pt x="10" y="6"/>
                </a:cubicBezTo>
                <a:cubicBezTo>
                  <a:pt x="8" y="6"/>
                  <a:pt x="7" y="9"/>
                  <a:pt x="4" y="9"/>
                </a:cubicBezTo>
                <a:lnTo>
                  <a:pt x="1" y="9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49" name="Freeform 4055">
            <a:extLst>
              <a:ext uri="{FF2B5EF4-FFF2-40B4-BE49-F238E27FC236}">
                <a16:creationId xmlns:a16="http://schemas.microsoft.com/office/drawing/2014/main" id="{0AE04550-2518-A247-8DF5-72A33CF96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3625850"/>
            <a:ext cx="7938" cy="4763"/>
          </a:xfrm>
          <a:custGeom>
            <a:avLst/>
            <a:gdLst>
              <a:gd name="T0" fmla="*/ 7182 w 21"/>
              <a:gd name="T1" fmla="*/ 4397 h 13"/>
              <a:gd name="T2" fmla="*/ 0 w 21"/>
              <a:gd name="T3" fmla="*/ 1099 h 13"/>
              <a:gd name="T4" fmla="*/ 756 w 21"/>
              <a:gd name="T5" fmla="*/ 0 h 13"/>
              <a:gd name="T6" fmla="*/ 7560 w 21"/>
              <a:gd name="T7" fmla="*/ 3297 h 13"/>
              <a:gd name="T8" fmla="*/ 7182 w 21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13">
                <a:moveTo>
                  <a:pt x="19" y="12"/>
                </a:moveTo>
                <a:cubicBezTo>
                  <a:pt x="6" y="9"/>
                  <a:pt x="0" y="3"/>
                  <a:pt x="0" y="3"/>
                </a:cubicBezTo>
                <a:lnTo>
                  <a:pt x="2" y="0"/>
                </a:lnTo>
                <a:cubicBezTo>
                  <a:pt x="2" y="0"/>
                  <a:pt x="7" y="6"/>
                  <a:pt x="20" y="9"/>
                </a:cubicBezTo>
                <a:lnTo>
                  <a:pt x="19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50" name="Freeform 4056">
            <a:extLst>
              <a:ext uri="{FF2B5EF4-FFF2-40B4-BE49-F238E27FC236}">
                <a16:creationId xmlns:a16="http://schemas.microsoft.com/office/drawing/2014/main" id="{47B59A01-14F5-F84F-BC8D-726B7B9AA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624263"/>
            <a:ext cx="9525" cy="1587"/>
          </a:xfrm>
          <a:custGeom>
            <a:avLst/>
            <a:gdLst>
              <a:gd name="T0" fmla="*/ 3062 w 28"/>
              <a:gd name="T1" fmla="*/ 1190 h 4"/>
              <a:gd name="T2" fmla="*/ 340 w 28"/>
              <a:gd name="T3" fmla="*/ 1190 h 4"/>
              <a:gd name="T4" fmla="*/ 0 w 28"/>
              <a:gd name="T5" fmla="*/ 0 h 4"/>
              <a:gd name="T6" fmla="*/ 9185 w 28"/>
              <a:gd name="T7" fmla="*/ 0 h 4"/>
              <a:gd name="T8" fmla="*/ 9185 w 28"/>
              <a:gd name="T9" fmla="*/ 0 h 4"/>
              <a:gd name="T10" fmla="*/ 3062 w 28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" h="4">
                <a:moveTo>
                  <a:pt x="9" y="3"/>
                </a:moveTo>
                <a:cubicBezTo>
                  <a:pt x="7" y="3"/>
                  <a:pt x="4" y="3"/>
                  <a:pt x="1" y="3"/>
                </a:cubicBezTo>
                <a:lnTo>
                  <a:pt x="0" y="0"/>
                </a:lnTo>
                <a:cubicBezTo>
                  <a:pt x="12" y="0"/>
                  <a:pt x="22" y="0"/>
                  <a:pt x="27" y="0"/>
                </a:cubicBezTo>
                <a:cubicBezTo>
                  <a:pt x="23" y="0"/>
                  <a:pt x="17" y="3"/>
                  <a:pt x="9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51" name="Freeform 4057">
            <a:extLst>
              <a:ext uri="{FF2B5EF4-FFF2-40B4-BE49-F238E27FC236}">
                <a16:creationId xmlns:a16="http://schemas.microsoft.com/office/drawing/2014/main" id="{0F3BF88D-1A53-6C46-9D3C-D2BDD2F7D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8200" y="3648075"/>
            <a:ext cx="9525" cy="6350"/>
          </a:xfrm>
          <a:custGeom>
            <a:avLst/>
            <a:gdLst>
              <a:gd name="T0" fmla="*/ 1099 w 26"/>
              <a:gd name="T1" fmla="*/ 6016 h 19"/>
              <a:gd name="T2" fmla="*/ 733 w 26"/>
              <a:gd name="T3" fmla="*/ 5013 h 19"/>
              <a:gd name="T4" fmla="*/ 733 w 26"/>
              <a:gd name="T5" fmla="*/ 5013 h 19"/>
              <a:gd name="T6" fmla="*/ 733 w 26"/>
              <a:gd name="T7" fmla="*/ 6016 h 19"/>
              <a:gd name="T8" fmla="*/ 0 w 26"/>
              <a:gd name="T9" fmla="*/ 5013 h 19"/>
              <a:gd name="T10" fmla="*/ 4763 w 26"/>
              <a:gd name="T11" fmla="*/ 2005 h 19"/>
              <a:gd name="T12" fmla="*/ 7693 w 26"/>
              <a:gd name="T13" fmla="*/ 1003 h 19"/>
              <a:gd name="T14" fmla="*/ 9159 w 26"/>
              <a:gd name="T15" fmla="*/ 1003 h 19"/>
              <a:gd name="T16" fmla="*/ 8426 w 26"/>
              <a:gd name="T17" fmla="*/ 1003 h 19"/>
              <a:gd name="T18" fmla="*/ 4030 w 26"/>
              <a:gd name="T19" fmla="*/ 4011 h 19"/>
              <a:gd name="T20" fmla="*/ 2564 w 26"/>
              <a:gd name="T21" fmla="*/ 4011 h 19"/>
              <a:gd name="T22" fmla="*/ 1465 w 26"/>
              <a:gd name="T23" fmla="*/ 5013 h 19"/>
              <a:gd name="T24" fmla="*/ 1099 w 26"/>
              <a:gd name="T25" fmla="*/ 6016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" h="19">
                <a:moveTo>
                  <a:pt x="3" y="18"/>
                </a:moveTo>
                <a:cubicBezTo>
                  <a:pt x="2" y="18"/>
                  <a:pt x="2" y="15"/>
                  <a:pt x="2" y="15"/>
                </a:cubicBezTo>
                <a:cubicBezTo>
                  <a:pt x="2" y="15"/>
                  <a:pt x="2" y="15"/>
                  <a:pt x="2" y="18"/>
                </a:cubicBezTo>
                <a:lnTo>
                  <a:pt x="0" y="15"/>
                </a:lnTo>
                <a:cubicBezTo>
                  <a:pt x="2" y="9"/>
                  <a:pt x="8" y="9"/>
                  <a:pt x="13" y="6"/>
                </a:cubicBezTo>
                <a:cubicBezTo>
                  <a:pt x="16" y="6"/>
                  <a:pt x="19" y="3"/>
                  <a:pt x="21" y="3"/>
                </a:cubicBezTo>
                <a:cubicBezTo>
                  <a:pt x="24" y="3"/>
                  <a:pt x="24" y="0"/>
                  <a:pt x="25" y="3"/>
                </a:cubicBezTo>
                <a:cubicBezTo>
                  <a:pt x="25" y="3"/>
                  <a:pt x="25" y="3"/>
                  <a:pt x="23" y="3"/>
                </a:cubicBezTo>
                <a:cubicBezTo>
                  <a:pt x="19" y="6"/>
                  <a:pt x="14" y="9"/>
                  <a:pt x="11" y="12"/>
                </a:cubicBezTo>
                <a:cubicBezTo>
                  <a:pt x="8" y="12"/>
                  <a:pt x="8" y="12"/>
                  <a:pt x="7" y="12"/>
                </a:cubicBezTo>
                <a:cubicBezTo>
                  <a:pt x="5" y="15"/>
                  <a:pt x="4" y="15"/>
                  <a:pt x="4" y="15"/>
                </a:cubicBezTo>
                <a:lnTo>
                  <a:pt x="3" y="18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52" name="Freeform 4058">
            <a:extLst>
              <a:ext uri="{FF2B5EF4-FFF2-40B4-BE49-F238E27FC236}">
                <a16:creationId xmlns:a16="http://schemas.microsoft.com/office/drawing/2014/main" id="{4494B77B-7CD7-864C-9C13-CDF2B9F25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3438" y="3644900"/>
            <a:ext cx="3175" cy="7938"/>
          </a:xfrm>
          <a:custGeom>
            <a:avLst/>
            <a:gdLst>
              <a:gd name="T0" fmla="*/ 0 w 11"/>
              <a:gd name="T1" fmla="*/ 7593 h 23"/>
              <a:gd name="T2" fmla="*/ 0 w 11"/>
              <a:gd name="T3" fmla="*/ 7593 h 23"/>
              <a:gd name="T4" fmla="*/ 0 w 11"/>
              <a:gd name="T5" fmla="*/ 6557 h 23"/>
              <a:gd name="T6" fmla="*/ 2020 w 11"/>
              <a:gd name="T7" fmla="*/ 4487 h 23"/>
              <a:gd name="T8" fmla="*/ 1732 w 11"/>
              <a:gd name="T9" fmla="*/ 1035 h 23"/>
              <a:gd name="T10" fmla="*/ 1732 w 11"/>
              <a:gd name="T11" fmla="*/ 0 h 23"/>
              <a:gd name="T12" fmla="*/ 2020 w 11"/>
              <a:gd name="T13" fmla="*/ 0 h 23"/>
              <a:gd name="T14" fmla="*/ 2598 w 11"/>
              <a:gd name="T15" fmla="*/ 4487 h 23"/>
              <a:gd name="T16" fmla="*/ 289 w 11"/>
              <a:gd name="T17" fmla="*/ 7593 h 23"/>
              <a:gd name="T18" fmla="*/ 0 w 11"/>
              <a:gd name="T19" fmla="*/ 7593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23">
                <a:moveTo>
                  <a:pt x="0" y="22"/>
                </a:moveTo>
                <a:lnTo>
                  <a:pt x="0" y="22"/>
                </a:lnTo>
                <a:lnTo>
                  <a:pt x="0" y="19"/>
                </a:lnTo>
                <a:cubicBezTo>
                  <a:pt x="4" y="19"/>
                  <a:pt x="7" y="16"/>
                  <a:pt x="7" y="13"/>
                </a:cubicBezTo>
                <a:cubicBezTo>
                  <a:pt x="9" y="10"/>
                  <a:pt x="8" y="7"/>
                  <a:pt x="6" y="3"/>
                </a:cubicBezTo>
                <a:lnTo>
                  <a:pt x="6" y="0"/>
                </a:lnTo>
                <a:lnTo>
                  <a:pt x="7" y="0"/>
                </a:lnTo>
                <a:cubicBezTo>
                  <a:pt x="9" y="7"/>
                  <a:pt x="10" y="10"/>
                  <a:pt x="9" y="13"/>
                </a:cubicBezTo>
                <a:cubicBezTo>
                  <a:pt x="8" y="16"/>
                  <a:pt x="6" y="19"/>
                  <a:pt x="1" y="22"/>
                </a:cubicBezTo>
                <a:cubicBezTo>
                  <a:pt x="1" y="22"/>
                  <a:pt x="1" y="22"/>
                  <a:pt x="0" y="2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53" name="Freeform 4059">
            <a:extLst>
              <a:ext uri="{FF2B5EF4-FFF2-40B4-BE49-F238E27FC236}">
                <a16:creationId xmlns:a16="http://schemas.microsoft.com/office/drawing/2014/main" id="{831AADFA-5B34-784A-8CA5-87BEAC0CF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75" y="3635375"/>
            <a:ext cx="4763" cy="6350"/>
          </a:xfrm>
          <a:custGeom>
            <a:avLst/>
            <a:gdLst>
              <a:gd name="T0" fmla="*/ 3175 w 12"/>
              <a:gd name="T1" fmla="*/ 5953 h 16"/>
              <a:gd name="T2" fmla="*/ 2778 w 12"/>
              <a:gd name="T3" fmla="*/ 5953 h 16"/>
              <a:gd name="T4" fmla="*/ 794 w 12"/>
              <a:gd name="T5" fmla="*/ 4763 h 16"/>
              <a:gd name="T6" fmla="*/ 1191 w 12"/>
              <a:gd name="T7" fmla="*/ 4763 h 16"/>
              <a:gd name="T8" fmla="*/ 2382 w 12"/>
              <a:gd name="T9" fmla="*/ 4763 h 16"/>
              <a:gd name="T10" fmla="*/ 3572 w 12"/>
              <a:gd name="T11" fmla="*/ 4763 h 16"/>
              <a:gd name="T12" fmla="*/ 0 w 12"/>
              <a:gd name="T13" fmla="*/ 1191 h 16"/>
              <a:gd name="T14" fmla="*/ 397 w 12"/>
              <a:gd name="T15" fmla="*/ 0 h 16"/>
              <a:gd name="T16" fmla="*/ 4366 w 12"/>
              <a:gd name="T17" fmla="*/ 4763 h 16"/>
              <a:gd name="T18" fmla="*/ 4366 w 12"/>
              <a:gd name="T19" fmla="*/ 4763 h 16"/>
              <a:gd name="T20" fmla="*/ 3175 w 12"/>
              <a:gd name="T21" fmla="*/ 5953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6">
                <a:moveTo>
                  <a:pt x="8" y="15"/>
                </a:moveTo>
                <a:lnTo>
                  <a:pt x="7" y="15"/>
                </a:lnTo>
                <a:cubicBezTo>
                  <a:pt x="5" y="15"/>
                  <a:pt x="4" y="12"/>
                  <a:pt x="2" y="12"/>
                </a:cubicBezTo>
                <a:lnTo>
                  <a:pt x="3" y="12"/>
                </a:lnTo>
                <a:lnTo>
                  <a:pt x="6" y="12"/>
                </a:lnTo>
                <a:lnTo>
                  <a:pt x="9" y="12"/>
                </a:lnTo>
                <a:cubicBezTo>
                  <a:pt x="8" y="9"/>
                  <a:pt x="7" y="3"/>
                  <a:pt x="0" y="3"/>
                </a:cubicBezTo>
                <a:lnTo>
                  <a:pt x="1" y="0"/>
                </a:lnTo>
                <a:cubicBezTo>
                  <a:pt x="8" y="3"/>
                  <a:pt x="10" y="9"/>
                  <a:pt x="11" y="12"/>
                </a:cubicBezTo>
                <a:cubicBezTo>
                  <a:pt x="10" y="15"/>
                  <a:pt x="8" y="15"/>
                  <a:pt x="8" y="15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54" name="Freeform 4060">
            <a:extLst>
              <a:ext uri="{FF2B5EF4-FFF2-40B4-BE49-F238E27FC236}">
                <a16:creationId xmlns:a16="http://schemas.microsoft.com/office/drawing/2014/main" id="{FFB38B1D-FD13-D448-83EB-42E30E02A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8200" y="3636963"/>
            <a:ext cx="6350" cy="11112"/>
          </a:xfrm>
          <a:custGeom>
            <a:avLst/>
            <a:gdLst>
              <a:gd name="T0" fmla="*/ 0 w 16"/>
              <a:gd name="T1" fmla="*/ 10729 h 29"/>
              <a:gd name="T2" fmla="*/ 0 w 16"/>
              <a:gd name="T3" fmla="*/ 5748 h 29"/>
              <a:gd name="T4" fmla="*/ 397 w 16"/>
              <a:gd name="T5" fmla="*/ 10729 h 29"/>
              <a:gd name="T6" fmla="*/ 0 w 16"/>
              <a:gd name="T7" fmla="*/ 10729 h 29"/>
              <a:gd name="T8" fmla="*/ 3969 w 16"/>
              <a:gd name="T9" fmla="*/ 9196 h 29"/>
              <a:gd name="T10" fmla="*/ 5159 w 16"/>
              <a:gd name="T11" fmla="*/ 5748 h 29"/>
              <a:gd name="T12" fmla="*/ 1984 w 16"/>
              <a:gd name="T13" fmla="*/ 1150 h 29"/>
              <a:gd name="T14" fmla="*/ 2381 w 16"/>
              <a:gd name="T15" fmla="*/ 0 h 29"/>
              <a:gd name="T16" fmla="*/ 5556 w 16"/>
              <a:gd name="T17" fmla="*/ 5748 h 29"/>
              <a:gd name="T18" fmla="*/ 4763 w 16"/>
              <a:gd name="T19" fmla="*/ 9196 h 29"/>
              <a:gd name="T20" fmla="*/ 1984 w 16"/>
              <a:gd name="T21" fmla="*/ 10346 h 29"/>
              <a:gd name="T22" fmla="*/ 3969 w 16"/>
              <a:gd name="T23" fmla="*/ 9196 h 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29">
                <a:moveTo>
                  <a:pt x="0" y="28"/>
                </a:moveTo>
                <a:cubicBezTo>
                  <a:pt x="1" y="24"/>
                  <a:pt x="2" y="18"/>
                  <a:pt x="0" y="15"/>
                </a:cubicBezTo>
                <a:cubicBezTo>
                  <a:pt x="4" y="18"/>
                  <a:pt x="2" y="28"/>
                  <a:pt x="1" y="28"/>
                </a:cubicBezTo>
                <a:cubicBezTo>
                  <a:pt x="1" y="28"/>
                  <a:pt x="1" y="28"/>
                  <a:pt x="0" y="28"/>
                </a:cubicBezTo>
                <a:close/>
                <a:moveTo>
                  <a:pt x="10" y="24"/>
                </a:moveTo>
                <a:cubicBezTo>
                  <a:pt x="13" y="21"/>
                  <a:pt x="13" y="18"/>
                  <a:pt x="13" y="15"/>
                </a:cubicBezTo>
                <a:cubicBezTo>
                  <a:pt x="13" y="12"/>
                  <a:pt x="10" y="9"/>
                  <a:pt x="5" y="3"/>
                </a:cubicBezTo>
                <a:lnTo>
                  <a:pt x="6" y="0"/>
                </a:lnTo>
                <a:cubicBezTo>
                  <a:pt x="10" y="6"/>
                  <a:pt x="13" y="12"/>
                  <a:pt x="14" y="15"/>
                </a:cubicBezTo>
                <a:cubicBezTo>
                  <a:pt x="15" y="18"/>
                  <a:pt x="15" y="21"/>
                  <a:pt x="12" y="24"/>
                </a:cubicBezTo>
                <a:cubicBezTo>
                  <a:pt x="10" y="27"/>
                  <a:pt x="8" y="27"/>
                  <a:pt x="5" y="27"/>
                </a:cubicBezTo>
                <a:cubicBezTo>
                  <a:pt x="8" y="27"/>
                  <a:pt x="9" y="27"/>
                  <a:pt x="10" y="24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55" name="Freeform 4061">
            <a:extLst>
              <a:ext uri="{FF2B5EF4-FFF2-40B4-BE49-F238E27FC236}">
                <a16:creationId xmlns:a16="http://schemas.microsoft.com/office/drawing/2014/main" id="{B1F39828-2937-5144-8FD1-44750085C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644900"/>
            <a:ext cx="3175" cy="3175"/>
          </a:xfrm>
          <a:custGeom>
            <a:avLst/>
            <a:gdLst>
              <a:gd name="T0" fmla="*/ 0 w 10"/>
              <a:gd name="T1" fmla="*/ 2886 h 11"/>
              <a:gd name="T2" fmla="*/ 0 w 10"/>
              <a:gd name="T3" fmla="*/ 2886 h 11"/>
              <a:gd name="T4" fmla="*/ 2223 w 10"/>
              <a:gd name="T5" fmla="*/ 0 h 11"/>
              <a:gd name="T6" fmla="*/ 2858 w 10"/>
              <a:gd name="T7" fmla="*/ 0 h 11"/>
              <a:gd name="T8" fmla="*/ 0 w 10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1">
                <a:moveTo>
                  <a:pt x="0" y="10"/>
                </a:moveTo>
                <a:lnTo>
                  <a:pt x="0" y="10"/>
                </a:lnTo>
                <a:cubicBezTo>
                  <a:pt x="2" y="10"/>
                  <a:pt x="7" y="7"/>
                  <a:pt x="7" y="0"/>
                </a:cubicBezTo>
                <a:lnTo>
                  <a:pt x="9" y="0"/>
                </a:lnTo>
                <a:cubicBezTo>
                  <a:pt x="9" y="7"/>
                  <a:pt x="3" y="10"/>
                  <a:pt x="0" y="10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56" name="Freeform 4062">
            <a:extLst>
              <a:ext uri="{FF2B5EF4-FFF2-40B4-BE49-F238E27FC236}">
                <a16:creationId xmlns:a16="http://schemas.microsoft.com/office/drawing/2014/main" id="{F6803495-1D78-2C47-B954-B93C36895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5500" y="3635375"/>
            <a:ext cx="6350" cy="3175"/>
          </a:xfrm>
          <a:custGeom>
            <a:avLst/>
            <a:gdLst>
              <a:gd name="T0" fmla="*/ 2674 w 19"/>
              <a:gd name="T1" fmla="*/ 2858 h 10"/>
              <a:gd name="T2" fmla="*/ 1003 w 19"/>
              <a:gd name="T3" fmla="*/ 1905 h 10"/>
              <a:gd name="T4" fmla="*/ 0 w 19"/>
              <a:gd name="T5" fmla="*/ 0 h 10"/>
              <a:gd name="T6" fmla="*/ 668 w 19"/>
              <a:gd name="T7" fmla="*/ 953 h 10"/>
              <a:gd name="T8" fmla="*/ 1671 w 19"/>
              <a:gd name="T9" fmla="*/ 1905 h 10"/>
              <a:gd name="T10" fmla="*/ 4345 w 19"/>
              <a:gd name="T11" fmla="*/ 1905 h 10"/>
              <a:gd name="T12" fmla="*/ 5682 w 19"/>
              <a:gd name="T13" fmla="*/ 0 h 10"/>
              <a:gd name="T14" fmla="*/ 6016 w 19"/>
              <a:gd name="T15" fmla="*/ 0 h 10"/>
              <a:gd name="T16" fmla="*/ 4679 w 19"/>
              <a:gd name="T17" fmla="*/ 1905 h 10"/>
              <a:gd name="T18" fmla="*/ 2674 w 19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10">
                <a:moveTo>
                  <a:pt x="8" y="9"/>
                </a:moveTo>
                <a:cubicBezTo>
                  <a:pt x="6" y="9"/>
                  <a:pt x="5" y="6"/>
                  <a:pt x="3" y="6"/>
                </a:cubicBezTo>
                <a:cubicBezTo>
                  <a:pt x="2" y="6"/>
                  <a:pt x="0" y="6"/>
                  <a:pt x="0" y="0"/>
                </a:cubicBezTo>
                <a:lnTo>
                  <a:pt x="2" y="3"/>
                </a:lnTo>
                <a:cubicBezTo>
                  <a:pt x="2" y="3"/>
                  <a:pt x="2" y="6"/>
                  <a:pt x="5" y="6"/>
                </a:cubicBezTo>
                <a:cubicBezTo>
                  <a:pt x="6" y="6"/>
                  <a:pt x="10" y="6"/>
                  <a:pt x="13" y="6"/>
                </a:cubicBezTo>
                <a:cubicBezTo>
                  <a:pt x="15" y="3"/>
                  <a:pt x="17" y="3"/>
                  <a:pt x="17" y="0"/>
                </a:cubicBezTo>
                <a:lnTo>
                  <a:pt x="18" y="0"/>
                </a:lnTo>
                <a:cubicBezTo>
                  <a:pt x="18" y="3"/>
                  <a:pt x="17" y="6"/>
                  <a:pt x="14" y="6"/>
                </a:cubicBezTo>
                <a:cubicBezTo>
                  <a:pt x="12" y="6"/>
                  <a:pt x="10" y="9"/>
                  <a:pt x="8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57" name="Freeform 4063">
            <a:extLst>
              <a:ext uri="{FF2B5EF4-FFF2-40B4-BE49-F238E27FC236}">
                <a16:creationId xmlns:a16="http://schemas.microsoft.com/office/drawing/2014/main" id="{4474E26C-9E75-2440-9D74-E5819DBCB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630613"/>
            <a:ext cx="9525" cy="6350"/>
          </a:xfrm>
          <a:custGeom>
            <a:avLst/>
            <a:gdLst>
              <a:gd name="T0" fmla="*/ 6096 w 25"/>
              <a:gd name="T1" fmla="*/ 6016 h 19"/>
              <a:gd name="T2" fmla="*/ 3429 w 25"/>
              <a:gd name="T3" fmla="*/ 5013 h 19"/>
              <a:gd name="T4" fmla="*/ 1524 w 25"/>
              <a:gd name="T5" fmla="*/ 4011 h 19"/>
              <a:gd name="T6" fmla="*/ 381 w 25"/>
              <a:gd name="T7" fmla="*/ 3008 h 19"/>
              <a:gd name="T8" fmla="*/ 0 w 25"/>
              <a:gd name="T9" fmla="*/ 1003 h 19"/>
              <a:gd name="T10" fmla="*/ 0 w 25"/>
              <a:gd name="T11" fmla="*/ 0 h 19"/>
              <a:gd name="T12" fmla="*/ 1143 w 25"/>
              <a:gd name="T13" fmla="*/ 2005 h 19"/>
              <a:gd name="T14" fmla="*/ 1524 w 25"/>
              <a:gd name="T15" fmla="*/ 3008 h 19"/>
              <a:gd name="T16" fmla="*/ 3810 w 25"/>
              <a:gd name="T17" fmla="*/ 5013 h 19"/>
              <a:gd name="T18" fmla="*/ 6858 w 25"/>
              <a:gd name="T19" fmla="*/ 6016 h 19"/>
              <a:gd name="T20" fmla="*/ 6096 w 25"/>
              <a:gd name="T21" fmla="*/ 6016 h 19"/>
              <a:gd name="T22" fmla="*/ 8382 w 25"/>
              <a:gd name="T23" fmla="*/ 5013 h 19"/>
              <a:gd name="T24" fmla="*/ 9144 w 25"/>
              <a:gd name="T25" fmla="*/ 5013 h 19"/>
              <a:gd name="T26" fmla="*/ 6858 w 25"/>
              <a:gd name="T27" fmla="*/ 6016 h 19"/>
              <a:gd name="T28" fmla="*/ 8382 w 25"/>
              <a:gd name="T29" fmla="*/ 5013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" h="19">
                <a:moveTo>
                  <a:pt x="16" y="18"/>
                </a:moveTo>
                <a:cubicBezTo>
                  <a:pt x="14" y="18"/>
                  <a:pt x="11" y="18"/>
                  <a:pt x="9" y="15"/>
                </a:cubicBezTo>
                <a:cubicBezTo>
                  <a:pt x="7" y="12"/>
                  <a:pt x="6" y="12"/>
                  <a:pt x="4" y="12"/>
                </a:cubicBezTo>
                <a:cubicBezTo>
                  <a:pt x="1" y="12"/>
                  <a:pt x="1" y="9"/>
                  <a:pt x="1" y="9"/>
                </a:cubicBezTo>
                <a:cubicBezTo>
                  <a:pt x="1" y="6"/>
                  <a:pt x="0" y="3"/>
                  <a:pt x="0" y="3"/>
                </a:cubicBezTo>
                <a:lnTo>
                  <a:pt x="0" y="0"/>
                </a:lnTo>
                <a:cubicBezTo>
                  <a:pt x="1" y="3"/>
                  <a:pt x="3" y="6"/>
                  <a:pt x="3" y="6"/>
                </a:cubicBezTo>
                <a:cubicBezTo>
                  <a:pt x="3" y="9"/>
                  <a:pt x="4" y="9"/>
                  <a:pt x="4" y="9"/>
                </a:cubicBezTo>
                <a:cubicBezTo>
                  <a:pt x="7" y="9"/>
                  <a:pt x="9" y="12"/>
                  <a:pt x="10" y="15"/>
                </a:cubicBezTo>
                <a:cubicBezTo>
                  <a:pt x="13" y="18"/>
                  <a:pt x="16" y="18"/>
                  <a:pt x="18" y="18"/>
                </a:cubicBezTo>
                <a:lnTo>
                  <a:pt x="16" y="18"/>
                </a:lnTo>
                <a:close/>
                <a:moveTo>
                  <a:pt x="22" y="15"/>
                </a:moveTo>
                <a:lnTo>
                  <a:pt x="24" y="15"/>
                </a:lnTo>
                <a:cubicBezTo>
                  <a:pt x="24" y="15"/>
                  <a:pt x="22" y="18"/>
                  <a:pt x="18" y="18"/>
                </a:cubicBezTo>
                <a:lnTo>
                  <a:pt x="22" y="15"/>
                </a:ln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58" name="Freeform 4064">
            <a:extLst>
              <a:ext uri="{FF2B5EF4-FFF2-40B4-BE49-F238E27FC236}">
                <a16:creationId xmlns:a16="http://schemas.microsoft.com/office/drawing/2014/main" id="{B9E99F0A-9475-C848-84C5-9E13E13AD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635375"/>
            <a:ext cx="7938" cy="4763"/>
          </a:xfrm>
          <a:custGeom>
            <a:avLst/>
            <a:gdLst>
              <a:gd name="T0" fmla="*/ 361 w 22"/>
              <a:gd name="T1" fmla="*/ 1021 h 14"/>
              <a:gd name="T2" fmla="*/ 361 w 22"/>
              <a:gd name="T3" fmla="*/ 0 h 14"/>
              <a:gd name="T4" fmla="*/ 6856 w 22"/>
              <a:gd name="T5" fmla="*/ 1021 h 14"/>
              <a:gd name="T6" fmla="*/ 6134 w 22"/>
              <a:gd name="T7" fmla="*/ 4423 h 14"/>
              <a:gd name="T8" fmla="*/ 0 w 22"/>
              <a:gd name="T9" fmla="*/ 3402 h 14"/>
              <a:gd name="T10" fmla="*/ 361 w 22"/>
              <a:gd name="T11" fmla="*/ 1021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" h="14">
                <a:moveTo>
                  <a:pt x="1" y="3"/>
                </a:moveTo>
                <a:lnTo>
                  <a:pt x="1" y="0"/>
                </a:lnTo>
                <a:cubicBezTo>
                  <a:pt x="6" y="6"/>
                  <a:pt x="15" y="3"/>
                  <a:pt x="19" y="3"/>
                </a:cubicBezTo>
                <a:cubicBezTo>
                  <a:pt x="21" y="5"/>
                  <a:pt x="19" y="8"/>
                  <a:pt x="17" y="13"/>
                </a:cubicBezTo>
                <a:lnTo>
                  <a:pt x="0" y="10"/>
                </a:lnTo>
                <a:cubicBezTo>
                  <a:pt x="1" y="6"/>
                  <a:pt x="1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59" name="Freeform 4065">
            <a:extLst>
              <a:ext uri="{FF2B5EF4-FFF2-40B4-BE49-F238E27FC236}">
                <a16:creationId xmlns:a16="http://schemas.microsoft.com/office/drawing/2014/main" id="{EBD96609-12D1-4541-BD79-BD3EEDD5B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635375"/>
            <a:ext cx="7938" cy="7938"/>
          </a:xfrm>
          <a:custGeom>
            <a:avLst/>
            <a:gdLst>
              <a:gd name="T0" fmla="*/ 690 w 23"/>
              <a:gd name="T1" fmla="*/ 992 h 24"/>
              <a:gd name="T2" fmla="*/ 690 w 23"/>
              <a:gd name="T3" fmla="*/ 0 h 24"/>
              <a:gd name="T4" fmla="*/ 6903 w 23"/>
              <a:gd name="T5" fmla="*/ 992 h 24"/>
              <a:gd name="T6" fmla="*/ 5177 w 23"/>
              <a:gd name="T7" fmla="*/ 6946 h 24"/>
              <a:gd name="T8" fmla="*/ 2761 w 23"/>
              <a:gd name="T9" fmla="*/ 7607 h 24"/>
              <a:gd name="T10" fmla="*/ 690 w 23"/>
              <a:gd name="T11" fmla="*/ 7277 h 24"/>
              <a:gd name="T12" fmla="*/ 0 w 23"/>
              <a:gd name="T13" fmla="*/ 6946 h 24"/>
              <a:gd name="T14" fmla="*/ 690 w 23"/>
              <a:gd name="T15" fmla="*/ 992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" h="24">
                <a:moveTo>
                  <a:pt x="2" y="3"/>
                </a:moveTo>
                <a:lnTo>
                  <a:pt x="2" y="0"/>
                </a:lnTo>
                <a:cubicBezTo>
                  <a:pt x="7" y="6"/>
                  <a:pt x="16" y="3"/>
                  <a:pt x="20" y="3"/>
                </a:cubicBezTo>
                <a:cubicBezTo>
                  <a:pt x="22" y="6"/>
                  <a:pt x="16" y="15"/>
                  <a:pt x="15" y="21"/>
                </a:cubicBezTo>
                <a:cubicBezTo>
                  <a:pt x="13" y="22"/>
                  <a:pt x="10" y="23"/>
                  <a:pt x="8" y="23"/>
                </a:cubicBezTo>
                <a:lnTo>
                  <a:pt x="2" y="22"/>
                </a:lnTo>
                <a:cubicBezTo>
                  <a:pt x="1" y="22"/>
                  <a:pt x="0" y="21"/>
                  <a:pt x="0" y="21"/>
                </a:cubicBezTo>
                <a:cubicBezTo>
                  <a:pt x="1" y="15"/>
                  <a:pt x="2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60" name="Freeform 4066">
            <a:extLst>
              <a:ext uri="{FF2B5EF4-FFF2-40B4-BE49-F238E27FC236}">
                <a16:creationId xmlns:a16="http://schemas.microsoft.com/office/drawing/2014/main" id="{4D55E052-F95A-0448-AEA7-2CAF0F869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635375"/>
            <a:ext cx="7938" cy="9525"/>
          </a:xfrm>
          <a:custGeom>
            <a:avLst/>
            <a:gdLst>
              <a:gd name="T0" fmla="*/ 690 w 23"/>
              <a:gd name="T1" fmla="*/ 1143 h 25"/>
              <a:gd name="T2" fmla="*/ 690 w 23"/>
              <a:gd name="T3" fmla="*/ 1143 h 25"/>
              <a:gd name="T4" fmla="*/ 690 w 23"/>
              <a:gd name="T5" fmla="*/ 0 h 25"/>
              <a:gd name="T6" fmla="*/ 6903 w 23"/>
              <a:gd name="T7" fmla="*/ 1143 h 25"/>
              <a:gd name="T8" fmla="*/ 5177 w 23"/>
              <a:gd name="T9" fmla="*/ 8001 h 25"/>
              <a:gd name="T10" fmla="*/ 0 w 23"/>
              <a:gd name="T11" fmla="*/ 8001 h 25"/>
              <a:gd name="T12" fmla="*/ 690 w 23"/>
              <a:gd name="T13" fmla="*/ 1143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25">
                <a:moveTo>
                  <a:pt x="2" y="3"/>
                </a:moveTo>
                <a:lnTo>
                  <a:pt x="2" y="3"/>
                </a:lnTo>
                <a:lnTo>
                  <a:pt x="2" y="0"/>
                </a:lnTo>
                <a:cubicBezTo>
                  <a:pt x="7" y="6"/>
                  <a:pt x="16" y="3"/>
                  <a:pt x="20" y="3"/>
                </a:cubicBezTo>
                <a:cubicBezTo>
                  <a:pt x="22" y="6"/>
                  <a:pt x="16" y="15"/>
                  <a:pt x="15" y="21"/>
                </a:cubicBezTo>
                <a:cubicBezTo>
                  <a:pt x="11" y="24"/>
                  <a:pt x="3" y="24"/>
                  <a:pt x="0" y="21"/>
                </a:cubicBezTo>
                <a:cubicBezTo>
                  <a:pt x="1" y="15"/>
                  <a:pt x="2" y="3"/>
                  <a:pt x="2" y="3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61" name="Freeform 4067">
            <a:extLst>
              <a:ext uri="{FF2B5EF4-FFF2-40B4-BE49-F238E27FC236}">
                <a16:creationId xmlns:a16="http://schemas.microsoft.com/office/drawing/2014/main" id="{59296F25-031D-3048-BBCE-010AD1FE4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635375"/>
            <a:ext cx="9525" cy="9525"/>
          </a:xfrm>
          <a:custGeom>
            <a:avLst/>
            <a:gdLst>
              <a:gd name="T0" fmla="*/ 3048 w 25"/>
              <a:gd name="T1" fmla="*/ 9185 h 28"/>
              <a:gd name="T2" fmla="*/ 0 w 25"/>
              <a:gd name="T3" fmla="*/ 8164 h 28"/>
              <a:gd name="T4" fmla="*/ 1143 w 25"/>
              <a:gd name="T5" fmla="*/ 3062 h 28"/>
              <a:gd name="T6" fmla="*/ 1143 w 25"/>
              <a:gd name="T7" fmla="*/ 2041 h 28"/>
              <a:gd name="T8" fmla="*/ 1143 w 25"/>
              <a:gd name="T9" fmla="*/ 0 h 28"/>
              <a:gd name="T10" fmla="*/ 1524 w 25"/>
              <a:gd name="T11" fmla="*/ 1021 h 28"/>
              <a:gd name="T12" fmla="*/ 5715 w 25"/>
              <a:gd name="T13" fmla="*/ 2041 h 28"/>
              <a:gd name="T14" fmla="*/ 8382 w 25"/>
              <a:gd name="T15" fmla="*/ 2041 h 28"/>
              <a:gd name="T16" fmla="*/ 7620 w 25"/>
              <a:gd name="T17" fmla="*/ 6123 h 28"/>
              <a:gd name="T18" fmla="*/ 6858 w 25"/>
              <a:gd name="T19" fmla="*/ 8164 h 28"/>
              <a:gd name="T20" fmla="*/ 3048 w 25"/>
              <a:gd name="T21" fmla="*/ 9185 h 28"/>
              <a:gd name="T22" fmla="*/ 1524 w 25"/>
              <a:gd name="T23" fmla="*/ 2041 h 28"/>
              <a:gd name="T24" fmla="*/ 1524 w 25"/>
              <a:gd name="T25" fmla="*/ 2041 h 28"/>
              <a:gd name="T26" fmla="*/ 1143 w 25"/>
              <a:gd name="T27" fmla="*/ 3062 h 28"/>
              <a:gd name="T28" fmla="*/ 1143 w 25"/>
              <a:gd name="T29" fmla="*/ 8164 h 28"/>
              <a:gd name="T30" fmla="*/ 6096 w 25"/>
              <a:gd name="T31" fmla="*/ 7144 h 28"/>
              <a:gd name="T32" fmla="*/ 6858 w 25"/>
              <a:gd name="T33" fmla="*/ 6123 h 28"/>
              <a:gd name="T34" fmla="*/ 8001 w 25"/>
              <a:gd name="T35" fmla="*/ 3062 h 28"/>
              <a:gd name="T36" fmla="*/ 5715 w 25"/>
              <a:gd name="T37" fmla="*/ 2041 h 28"/>
              <a:gd name="T38" fmla="*/ 1524 w 25"/>
              <a:gd name="T39" fmla="*/ 2041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5" h="28">
                <a:moveTo>
                  <a:pt x="8" y="27"/>
                </a:moveTo>
                <a:cubicBezTo>
                  <a:pt x="5" y="27"/>
                  <a:pt x="3" y="24"/>
                  <a:pt x="0" y="24"/>
                </a:cubicBezTo>
                <a:cubicBezTo>
                  <a:pt x="2" y="18"/>
                  <a:pt x="3" y="12"/>
                  <a:pt x="3" y="9"/>
                </a:cubicBezTo>
                <a:cubicBezTo>
                  <a:pt x="3" y="6"/>
                  <a:pt x="3" y="6"/>
                  <a:pt x="3" y="6"/>
                </a:cubicBezTo>
                <a:lnTo>
                  <a:pt x="3" y="0"/>
                </a:lnTo>
                <a:lnTo>
                  <a:pt x="4" y="3"/>
                </a:lnTo>
                <a:cubicBezTo>
                  <a:pt x="7" y="6"/>
                  <a:pt x="11" y="6"/>
                  <a:pt x="15" y="6"/>
                </a:cubicBezTo>
                <a:cubicBezTo>
                  <a:pt x="18" y="6"/>
                  <a:pt x="21" y="6"/>
                  <a:pt x="22" y="6"/>
                </a:cubicBezTo>
                <a:cubicBezTo>
                  <a:pt x="24" y="9"/>
                  <a:pt x="22" y="15"/>
                  <a:pt x="20" y="18"/>
                </a:cubicBezTo>
                <a:cubicBezTo>
                  <a:pt x="18" y="21"/>
                  <a:pt x="18" y="21"/>
                  <a:pt x="18" y="24"/>
                </a:cubicBezTo>
                <a:cubicBezTo>
                  <a:pt x="15" y="24"/>
                  <a:pt x="12" y="27"/>
                  <a:pt x="8" y="27"/>
                </a:cubicBezTo>
                <a:close/>
                <a:moveTo>
                  <a:pt x="4" y="6"/>
                </a:moveTo>
                <a:lnTo>
                  <a:pt x="4" y="6"/>
                </a:lnTo>
                <a:cubicBezTo>
                  <a:pt x="4" y="6"/>
                  <a:pt x="3" y="6"/>
                  <a:pt x="3" y="9"/>
                </a:cubicBezTo>
                <a:cubicBezTo>
                  <a:pt x="3" y="15"/>
                  <a:pt x="3" y="21"/>
                  <a:pt x="3" y="24"/>
                </a:cubicBezTo>
                <a:cubicBezTo>
                  <a:pt x="4" y="24"/>
                  <a:pt x="12" y="24"/>
                  <a:pt x="16" y="21"/>
                </a:cubicBezTo>
                <a:lnTo>
                  <a:pt x="18" y="18"/>
                </a:lnTo>
                <a:cubicBezTo>
                  <a:pt x="20" y="15"/>
                  <a:pt x="22" y="9"/>
                  <a:pt x="21" y="9"/>
                </a:cubicBezTo>
                <a:cubicBezTo>
                  <a:pt x="20" y="6"/>
                  <a:pt x="18" y="6"/>
                  <a:pt x="15" y="6"/>
                </a:cubicBezTo>
                <a:cubicBezTo>
                  <a:pt x="12" y="6"/>
                  <a:pt x="7" y="6"/>
                  <a:pt x="4" y="6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62" name="Freeform 4068">
            <a:extLst>
              <a:ext uri="{FF2B5EF4-FFF2-40B4-BE49-F238E27FC236}">
                <a16:creationId xmlns:a16="http://schemas.microsoft.com/office/drawing/2014/main" id="{6D5449F5-F01C-B147-81AE-334BC1F92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624263"/>
            <a:ext cx="3175" cy="6350"/>
          </a:xfrm>
          <a:custGeom>
            <a:avLst/>
            <a:gdLst>
              <a:gd name="T0" fmla="*/ 1361 w 7"/>
              <a:gd name="T1" fmla="*/ 5953 h 16"/>
              <a:gd name="T2" fmla="*/ 907 w 7"/>
              <a:gd name="T3" fmla="*/ 2381 h 16"/>
              <a:gd name="T4" fmla="*/ 1361 w 7"/>
              <a:gd name="T5" fmla="*/ 2381 h 16"/>
              <a:gd name="T6" fmla="*/ 1361 w 7"/>
              <a:gd name="T7" fmla="*/ 0 h 16"/>
              <a:gd name="T8" fmla="*/ 2721 w 7"/>
              <a:gd name="T9" fmla="*/ 0 h 16"/>
              <a:gd name="T10" fmla="*/ 1814 w 7"/>
              <a:gd name="T11" fmla="*/ 2381 h 16"/>
              <a:gd name="T12" fmla="*/ 1361 w 7"/>
              <a:gd name="T13" fmla="*/ 2381 h 16"/>
              <a:gd name="T14" fmla="*/ 1814 w 7"/>
              <a:gd name="T15" fmla="*/ 5953 h 16"/>
              <a:gd name="T16" fmla="*/ 1361 w 7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6">
                <a:moveTo>
                  <a:pt x="3" y="15"/>
                </a:moveTo>
                <a:cubicBezTo>
                  <a:pt x="3" y="15"/>
                  <a:pt x="0" y="9"/>
                  <a:pt x="2" y="6"/>
                </a:cubicBezTo>
                <a:lnTo>
                  <a:pt x="3" y="6"/>
                </a:lnTo>
                <a:cubicBezTo>
                  <a:pt x="4" y="3"/>
                  <a:pt x="4" y="3"/>
                  <a:pt x="3" y="0"/>
                </a:cubicBezTo>
                <a:lnTo>
                  <a:pt x="6" y="0"/>
                </a:lnTo>
                <a:cubicBezTo>
                  <a:pt x="6" y="3"/>
                  <a:pt x="6" y="3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9"/>
                  <a:pt x="4" y="15"/>
                  <a:pt x="4" y="15"/>
                </a:cubicBezTo>
                <a:lnTo>
                  <a:pt x="3" y="15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63" name="Freeform 4069">
            <a:extLst>
              <a:ext uri="{FF2B5EF4-FFF2-40B4-BE49-F238E27FC236}">
                <a16:creationId xmlns:a16="http://schemas.microsoft.com/office/drawing/2014/main" id="{7D527EF1-D053-4441-B5E5-A98FB4A9E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3659188"/>
            <a:ext cx="3175" cy="3175"/>
          </a:xfrm>
          <a:custGeom>
            <a:avLst/>
            <a:gdLst>
              <a:gd name="T0" fmla="*/ 0 w 8"/>
              <a:gd name="T1" fmla="*/ 2721 h 7"/>
              <a:gd name="T2" fmla="*/ 0 w 8"/>
              <a:gd name="T3" fmla="*/ 2721 h 7"/>
              <a:gd name="T4" fmla="*/ 2381 w 8"/>
              <a:gd name="T5" fmla="*/ 0 h 7"/>
              <a:gd name="T6" fmla="*/ 2778 w 8"/>
              <a:gd name="T7" fmla="*/ 1361 h 7"/>
              <a:gd name="T8" fmla="*/ 0 w 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0" y="6"/>
                </a:moveTo>
                <a:lnTo>
                  <a:pt x="0" y="6"/>
                </a:lnTo>
                <a:cubicBezTo>
                  <a:pt x="1" y="3"/>
                  <a:pt x="6" y="0"/>
                  <a:pt x="6" y="0"/>
                </a:cubicBezTo>
                <a:lnTo>
                  <a:pt x="7" y="3"/>
                </a:lnTo>
                <a:cubicBezTo>
                  <a:pt x="7" y="3"/>
                  <a:pt x="2" y="3"/>
                  <a:pt x="0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64" name="Freeform 4070">
            <a:extLst>
              <a:ext uri="{FF2B5EF4-FFF2-40B4-BE49-F238E27FC236}">
                <a16:creationId xmlns:a16="http://schemas.microsoft.com/office/drawing/2014/main" id="{351D8F26-BC0A-C74B-B595-C186D1861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660775"/>
            <a:ext cx="1587" cy="3175"/>
          </a:xfrm>
          <a:custGeom>
            <a:avLst/>
            <a:gdLst>
              <a:gd name="T0" fmla="*/ 794 w 4"/>
              <a:gd name="T1" fmla="*/ 2858 h 10"/>
              <a:gd name="T2" fmla="*/ 0 w 4"/>
              <a:gd name="T3" fmla="*/ 2858 h 10"/>
              <a:gd name="T4" fmla="*/ 794 w 4"/>
              <a:gd name="T5" fmla="*/ 0 h 10"/>
              <a:gd name="T6" fmla="*/ 1190 w 4"/>
              <a:gd name="T7" fmla="*/ 0 h 10"/>
              <a:gd name="T8" fmla="*/ 794 w 4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2" y="9"/>
                </a:moveTo>
                <a:lnTo>
                  <a:pt x="0" y="9"/>
                </a:lnTo>
                <a:cubicBezTo>
                  <a:pt x="1" y="6"/>
                  <a:pt x="2" y="0"/>
                  <a:pt x="2" y="0"/>
                </a:cubicBezTo>
                <a:lnTo>
                  <a:pt x="3" y="0"/>
                </a:lnTo>
                <a:cubicBezTo>
                  <a:pt x="3" y="0"/>
                  <a:pt x="3" y="6"/>
                  <a:pt x="2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65" name="Freeform 4071">
            <a:extLst>
              <a:ext uri="{FF2B5EF4-FFF2-40B4-BE49-F238E27FC236}">
                <a16:creationId xmlns:a16="http://schemas.microsoft.com/office/drawing/2014/main" id="{19F0D7B8-8015-784E-8007-06B1B99AD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660775"/>
            <a:ext cx="1588" cy="3175"/>
          </a:xfrm>
          <a:custGeom>
            <a:avLst/>
            <a:gdLst>
              <a:gd name="T0" fmla="*/ 318 w 5"/>
              <a:gd name="T1" fmla="*/ 2858 h 10"/>
              <a:gd name="T2" fmla="*/ 0 w 5"/>
              <a:gd name="T3" fmla="*/ 2858 h 10"/>
              <a:gd name="T4" fmla="*/ 635 w 5"/>
              <a:gd name="T5" fmla="*/ 0 h 10"/>
              <a:gd name="T6" fmla="*/ 1270 w 5"/>
              <a:gd name="T7" fmla="*/ 0 h 10"/>
              <a:gd name="T8" fmla="*/ 318 w 5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1" y="9"/>
                </a:moveTo>
                <a:lnTo>
                  <a:pt x="0" y="9"/>
                </a:lnTo>
                <a:cubicBezTo>
                  <a:pt x="2" y="6"/>
                  <a:pt x="2" y="0"/>
                  <a:pt x="2" y="0"/>
                </a:cubicBezTo>
                <a:lnTo>
                  <a:pt x="4" y="0"/>
                </a:lnTo>
                <a:cubicBezTo>
                  <a:pt x="4" y="0"/>
                  <a:pt x="4" y="6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66" name="Freeform 4072">
            <a:extLst>
              <a:ext uri="{FF2B5EF4-FFF2-40B4-BE49-F238E27FC236}">
                <a16:creationId xmlns:a16="http://schemas.microsoft.com/office/drawing/2014/main" id="{5FEBF872-CCA5-3247-B993-64FA88926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659188"/>
            <a:ext cx="1588" cy="4762"/>
          </a:xfrm>
          <a:custGeom>
            <a:avLst/>
            <a:gdLst>
              <a:gd name="T0" fmla="*/ 794 w 6"/>
              <a:gd name="T1" fmla="*/ 4396 h 13"/>
              <a:gd name="T2" fmla="*/ 0 w 6"/>
              <a:gd name="T3" fmla="*/ 4396 h 13"/>
              <a:gd name="T4" fmla="*/ 1059 w 6"/>
              <a:gd name="T5" fmla="*/ 1099 h 13"/>
              <a:gd name="T6" fmla="*/ 1323 w 6"/>
              <a:gd name="T7" fmla="*/ 0 h 13"/>
              <a:gd name="T8" fmla="*/ 794 w 6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3">
                <a:moveTo>
                  <a:pt x="3" y="12"/>
                </a:moveTo>
                <a:lnTo>
                  <a:pt x="0" y="12"/>
                </a:lnTo>
                <a:cubicBezTo>
                  <a:pt x="5" y="6"/>
                  <a:pt x="4" y="3"/>
                  <a:pt x="4" y="3"/>
                </a:cubicBezTo>
                <a:lnTo>
                  <a:pt x="5" y="0"/>
                </a:lnTo>
                <a:cubicBezTo>
                  <a:pt x="5" y="3"/>
                  <a:pt x="5" y="6"/>
                  <a:pt x="3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67" name="Freeform 4073">
            <a:extLst>
              <a:ext uri="{FF2B5EF4-FFF2-40B4-BE49-F238E27FC236}">
                <a16:creationId xmlns:a16="http://schemas.microsoft.com/office/drawing/2014/main" id="{F9D10DD7-5397-8746-B9B9-AC753209C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5500" y="3660775"/>
            <a:ext cx="1588" cy="3175"/>
          </a:xfrm>
          <a:custGeom>
            <a:avLst/>
            <a:gdLst>
              <a:gd name="T0" fmla="*/ 0 w 3"/>
              <a:gd name="T1" fmla="*/ 2858 h 10"/>
              <a:gd name="T2" fmla="*/ 0 w 3"/>
              <a:gd name="T3" fmla="*/ 2858 h 10"/>
              <a:gd name="T4" fmla="*/ 1059 w 3"/>
              <a:gd name="T5" fmla="*/ 0 h 10"/>
              <a:gd name="T6" fmla="*/ 1059 w 3"/>
              <a:gd name="T7" fmla="*/ 0 h 10"/>
              <a:gd name="T8" fmla="*/ 0 w 3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0">
                <a:moveTo>
                  <a:pt x="0" y="9"/>
                </a:moveTo>
                <a:lnTo>
                  <a:pt x="0" y="9"/>
                </a:lnTo>
                <a:cubicBezTo>
                  <a:pt x="0" y="6"/>
                  <a:pt x="2" y="0"/>
                  <a:pt x="2" y="0"/>
                </a:cubicBezTo>
                <a:cubicBezTo>
                  <a:pt x="2" y="0"/>
                  <a:pt x="2" y="6"/>
                  <a:pt x="0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68" name="Freeform 4074">
            <a:extLst>
              <a:ext uri="{FF2B5EF4-FFF2-40B4-BE49-F238E27FC236}">
                <a16:creationId xmlns:a16="http://schemas.microsoft.com/office/drawing/2014/main" id="{C44FBCDE-0B37-7541-BBAA-86BC10AD0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2013" y="3657600"/>
            <a:ext cx="4762" cy="3175"/>
          </a:xfrm>
          <a:custGeom>
            <a:avLst/>
            <a:gdLst>
              <a:gd name="T0" fmla="*/ 733 w 13"/>
              <a:gd name="T1" fmla="*/ 2721 h 7"/>
              <a:gd name="T2" fmla="*/ 0 w 13"/>
              <a:gd name="T3" fmla="*/ 2721 h 7"/>
              <a:gd name="T4" fmla="*/ 4396 w 13"/>
              <a:gd name="T5" fmla="*/ 0 h 7"/>
              <a:gd name="T6" fmla="*/ 4396 w 13"/>
              <a:gd name="T7" fmla="*/ 1361 h 7"/>
              <a:gd name="T8" fmla="*/ 1099 w 13"/>
              <a:gd name="T9" fmla="*/ 2721 h 7"/>
              <a:gd name="T10" fmla="*/ 733 w 13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7">
                <a:moveTo>
                  <a:pt x="2" y="6"/>
                </a:moveTo>
                <a:lnTo>
                  <a:pt x="0" y="6"/>
                </a:lnTo>
                <a:cubicBezTo>
                  <a:pt x="0" y="6"/>
                  <a:pt x="4" y="0"/>
                  <a:pt x="12" y="0"/>
                </a:cubicBezTo>
                <a:lnTo>
                  <a:pt x="12" y="3"/>
                </a:lnTo>
                <a:cubicBezTo>
                  <a:pt x="6" y="0"/>
                  <a:pt x="3" y="6"/>
                  <a:pt x="3" y="6"/>
                </a:cubicBezTo>
                <a:lnTo>
                  <a:pt x="2" y="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69" name="Freeform 4075">
            <a:extLst>
              <a:ext uri="{FF2B5EF4-FFF2-40B4-BE49-F238E27FC236}">
                <a16:creationId xmlns:a16="http://schemas.microsoft.com/office/drawing/2014/main" id="{52DB0CF7-E0AE-3640-9EFD-353FE1C15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775" y="3657600"/>
            <a:ext cx="3175" cy="4763"/>
          </a:xfrm>
          <a:custGeom>
            <a:avLst/>
            <a:gdLst>
              <a:gd name="T0" fmla="*/ 397 w 8"/>
              <a:gd name="T1" fmla="*/ 4397 h 13"/>
              <a:gd name="T2" fmla="*/ 0 w 8"/>
              <a:gd name="T3" fmla="*/ 3297 h 13"/>
              <a:gd name="T4" fmla="*/ 1984 w 8"/>
              <a:gd name="T5" fmla="*/ 0 h 13"/>
              <a:gd name="T6" fmla="*/ 2778 w 8"/>
              <a:gd name="T7" fmla="*/ 0 h 13"/>
              <a:gd name="T8" fmla="*/ 397 w 8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1" y="12"/>
                </a:moveTo>
                <a:lnTo>
                  <a:pt x="0" y="9"/>
                </a:lnTo>
                <a:cubicBezTo>
                  <a:pt x="0" y="9"/>
                  <a:pt x="4" y="6"/>
                  <a:pt x="5" y="0"/>
                </a:cubicBezTo>
                <a:lnTo>
                  <a:pt x="7" y="0"/>
                </a:lnTo>
                <a:cubicBezTo>
                  <a:pt x="6" y="6"/>
                  <a:pt x="1" y="12"/>
                  <a:pt x="1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70" name="Freeform 4076">
            <a:extLst>
              <a:ext uri="{FF2B5EF4-FFF2-40B4-BE49-F238E27FC236}">
                <a16:creationId xmlns:a16="http://schemas.microsoft.com/office/drawing/2014/main" id="{F5ACAE49-0017-BC4C-A461-7FCC04623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3657600"/>
            <a:ext cx="3175" cy="4763"/>
          </a:xfrm>
          <a:custGeom>
            <a:avLst/>
            <a:gdLst>
              <a:gd name="T0" fmla="*/ 397 w 8"/>
              <a:gd name="T1" fmla="*/ 4397 h 13"/>
              <a:gd name="T2" fmla="*/ 0 w 8"/>
              <a:gd name="T3" fmla="*/ 3297 h 13"/>
              <a:gd name="T4" fmla="*/ 1984 w 8"/>
              <a:gd name="T5" fmla="*/ 0 h 13"/>
              <a:gd name="T6" fmla="*/ 2778 w 8"/>
              <a:gd name="T7" fmla="*/ 0 h 13"/>
              <a:gd name="T8" fmla="*/ 397 w 8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1" y="12"/>
                </a:moveTo>
                <a:lnTo>
                  <a:pt x="0" y="9"/>
                </a:lnTo>
                <a:cubicBezTo>
                  <a:pt x="0" y="9"/>
                  <a:pt x="5" y="3"/>
                  <a:pt x="5" y="0"/>
                </a:cubicBezTo>
                <a:lnTo>
                  <a:pt x="7" y="0"/>
                </a:lnTo>
                <a:cubicBezTo>
                  <a:pt x="7" y="6"/>
                  <a:pt x="1" y="9"/>
                  <a:pt x="1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71" name="Freeform 4077">
            <a:extLst>
              <a:ext uri="{FF2B5EF4-FFF2-40B4-BE49-F238E27FC236}">
                <a16:creationId xmlns:a16="http://schemas.microsoft.com/office/drawing/2014/main" id="{A1998A2C-F5A0-6F4D-B3FF-221EB0391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3657600"/>
            <a:ext cx="3175" cy="3175"/>
          </a:xfrm>
          <a:custGeom>
            <a:avLst/>
            <a:gdLst>
              <a:gd name="T0" fmla="*/ 397 w 8"/>
              <a:gd name="T1" fmla="*/ 2858 h 10"/>
              <a:gd name="T2" fmla="*/ 0 w 8"/>
              <a:gd name="T3" fmla="*/ 1905 h 10"/>
              <a:gd name="T4" fmla="*/ 1984 w 8"/>
              <a:gd name="T5" fmla="*/ 0 h 10"/>
              <a:gd name="T6" fmla="*/ 2778 w 8"/>
              <a:gd name="T7" fmla="*/ 0 h 10"/>
              <a:gd name="T8" fmla="*/ 397 w 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1" y="9"/>
                </a:moveTo>
                <a:lnTo>
                  <a:pt x="0" y="6"/>
                </a:lnTo>
                <a:cubicBezTo>
                  <a:pt x="0" y="6"/>
                  <a:pt x="5" y="3"/>
                  <a:pt x="5" y="0"/>
                </a:cubicBezTo>
                <a:lnTo>
                  <a:pt x="7" y="0"/>
                </a:lnTo>
                <a:cubicBezTo>
                  <a:pt x="6" y="6"/>
                  <a:pt x="1" y="9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72" name="Freeform 4078">
            <a:extLst>
              <a:ext uri="{FF2B5EF4-FFF2-40B4-BE49-F238E27FC236}">
                <a16:creationId xmlns:a16="http://schemas.microsoft.com/office/drawing/2014/main" id="{8BA4ED51-2C48-D44B-9460-AE59B0D48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3657600"/>
            <a:ext cx="3175" cy="6350"/>
          </a:xfrm>
          <a:custGeom>
            <a:avLst/>
            <a:gdLst>
              <a:gd name="T0" fmla="*/ 0 w 8"/>
              <a:gd name="T1" fmla="*/ 5953 h 16"/>
              <a:gd name="T2" fmla="*/ 0 w 8"/>
              <a:gd name="T3" fmla="*/ 4763 h 16"/>
              <a:gd name="T4" fmla="*/ 1588 w 8"/>
              <a:gd name="T5" fmla="*/ 0 h 16"/>
              <a:gd name="T6" fmla="*/ 2778 w 8"/>
              <a:gd name="T7" fmla="*/ 0 h 16"/>
              <a:gd name="T8" fmla="*/ 0 w 8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6">
                <a:moveTo>
                  <a:pt x="0" y="15"/>
                </a:moveTo>
                <a:lnTo>
                  <a:pt x="0" y="12"/>
                </a:lnTo>
                <a:cubicBezTo>
                  <a:pt x="2" y="12"/>
                  <a:pt x="5" y="3"/>
                  <a:pt x="4" y="0"/>
                </a:cubicBezTo>
                <a:lnTo>
                  <a:pt x="7" y="0"/>
                </a:lnTo>
                <a:cubicBezTo>
                  <a:pt x="7" y="6"/>
                  <a:pt x="4" y="12"/>
                  <a:pt x="0" y="15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73" name="Freeform 4079">
            <a:extLst>
              <a:ext uri="{FF2B5EF4-FFF2-40B4-BE49-F238E27FC236}">
                <a16:creationId xmlns:a16="http://schemas.microsoft.com/office/drawing/2014/main" id="{D5407040-F967-4645-AAAF-CDE2259A6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5825" y="3657600"/>
            <a:ext cx="1588" cy="3175"/>
          </a:xfrm>
          <a:custGeom>
            <a:avLst/>
            <a:gdLst>
              <a:gd name="T0" fmla="*/ 794 w 2"/>
              <a:gd name="T1" fmla="*/ 2721 h 7"/>
              <a:gd name="T2" fmla="*/ 0 w 2"/>
              <a:gd name="T3" fmla="*/ 2721 h 7"/>
              <a:gd name="T4" fmla="*/ 0 w 2"/>
              <a:gd name="T5" fmla="*/ 0 h 7"/>
              <a:gd name="T6" fmla="*/ 794 w 2"/>
              <a:gd name="T7" fmla="*/ 0 h 7"/>
              <a:gd name="T8" fmla="*/ 794 w 2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7">
                <a:moveTo>
                  <a:pt x="1" y="6"/>
                </a:moveTo>
                <a:lnTo>
                  <a:pt x="0" y="6"/>
                </a:lnTo>
                <a:lnTo>
                  <a:pt x="0" y="0"/>
                </a:lnTo>
                <a:lnTo>
                  <a:pt x="1" y="0"/>
                </a:lnTo>
                <a:lnTo>
                  <a:pt x="1" y="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74" name="Freeform 4080">
            <a:extLst>
              <a:ext uri="{FF2B5EF4-FFF2-40B4-BE49-F238E27FC236}">
                <a16:creationId xmlns:a16="http://schemas.microsoft.com/office/drawing/2014/main" id="{F54DF307-C243-6149-A72B-760C532E4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0425" y="3654425"/>
            <a:ext cx="3175" cy="3175"/>
          </a:xfrm>
          <a:custGeom>
            <a:avLst/>
            <a:gdLst>
              <a:gd name="T0" fmla="*/ 2381 w 8"/>
              <a:gd name="T1" fmla="*/ 2721 h 7"/>
              <a:gd name="T2" fmla="*/ 0 w 8"/>
              <a:gd name="T3" fmla="*/ 0 h 7"/>
              <a:gd name="T4" fmla="*/ 0 w 8"/>
              <a:gd name="T5" fmla="*/ 0 h 7"/>
              <a:gd name="T6" fmla="*/ 2778 w 8"/>
              <a:gd name="T7" fmla="*/ 1361 h 7"/>
              <a:gd name="T8" fmla="*/ 2381 w 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6" y="6"/>
                </a:moveTo>
                <a:cubicBezTo>
                  <a:pt x="6" y="6"/>
                  <a:pt x="4" y="0"/>
                  <a:pt x="0" y="0"/>
                </a:cubicBezTo>
                <a:cubicBezTo>
                  <a:pt x="5" y="0"/>
                  <a:pt x="7" y="3"/>
                  <a:pt x="7" y="3"/>
                </a:cubicBezTo>
                <a:lnTo>
                  <a:pt x="6" y="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75" name="Freeform 4081">
            <a:extLst>
              <a:ext uri="{FF2B5EF4-FFF2-40B4-BE49-F238E27FC236}">
                <a16:creationId xmlns:a16="http://schemas.microsoft.com/office/drawing/2014/main" id="{F8833AA4-B152-5241-9719-31AE5ECD7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0" y="3656013"/>
            <a:ext cx="6350" cy="1587"/>
          </a:xfrm>
          <a:custGeom>
            <a:avLst/>
            <a:gdLst>
              <a:gd name="T0" fmla="*/ 794 w 16"/>
              <a:gd name="T1" fmla="*/ 1190 h 4"/>
              <a:gd name="T2" fmla="*/ 0 w 16"/>
              <a:gd name="T3" fmla="*/ 1190 h 4"/>
              <a:gd name="T4" fmla="*/ 2381 w 16"/>
              <a:gd name="T5" fmla="*/ 0 h 4"/>
              <a:gd name="T6" fmla="*/ 5953 w 16"/>
              <a:gd name="T7" fmla="*/ 1190 h 4"/>
              <a:gd name="T8" fmla="*/ 5953 w 16"/>
              <a:gd name="T9" fmla="*/ 1190 h 4"/>
              <a:gd name="T10" fmla="*/ 2778 w 16"/>
              <a:gd name="T11" fmla="*/ 1190 h 4"/>
              <a:gd name="T12" fmla="*/ 794 w 16"/>
              <a:gd name="T13" fmla="*/ 119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">
                <a:moveTo>
                  <a:pt x="2" y="3"/>
                </a:moveTo>
                <a:lnTo>
                  <a:pt x="0" y="3"/>
                </a:lnTo>
                <a:cubicBezTo>
                  <a:pt x="2" y="3"/>
                  <a:pt x="3" y="0"/>
                  <a:pt x="6" y="0"/>
                </a:cubicBezTo>
                <a:cubicBezTo>
                  <a:pt x="10" y="0"/>
                  <a:pt x="15" y="3"/>
                  <a:pt x="15" y="3"/>
                </a:cubicBezTo>
                <a:cubicBezTo>
                  <a:pt x="14" y="3"/>
                  <a:pt x="10" y="3"/>
                  <a:pt x="7" y="3"/>
                </a:cubicBezTo>
                <a:cubicBezTo>
                  <a:pt x="6" y="3"/>
                  <a:pt x="3" y="3"/>
                  <a:pt x="2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76" name="Freeform 4082">
            <a:extLst>
              <a:ext uri="{FF2B5EF4-FFF2-40B4-BE49-F238E27FC236}">
                <a16:creationId xmlns:a16="http://schemas.microsoft.com/office/drawing/2014/main" id="{90A68B4C-9CE6-D44D-9D0C-E4EA10A7E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0" y="3646488"/>
            <a:ext cx="3175" cy="1587"/>
          </a:xfrm>
          <a:custGeom>
            <a:avLst/>
            <a:gdLst>
              <a:gd name="T0" fmla="*/ 0 w 10"/>
              <a:gd name="T1" fmla="*/ 1190 h 4"/>
              <a:gd name="T2" fmla="*/ 0 w 10"/>
              <a:gd name="T3" fmla="*/ 0 h 4"/>
              <a:gd name="T4" fmla="*/ 2858 w 10"/>
              <a:gd name="T5" fmla="*/ 0 h 4"/>
              <a:gd name="T6" fmla="*/ 2858 w 10"/>
              <a:gd name="T7" fmla="*/ 1190 h 4"/>
              <a:gd name="T8" fmla="*/ 0 w 10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4">
                <a:moveTo>
                  <a:pt x="0" y="3"/>
                </a:moveTo>
                <a:lnTo>
                  <a:pt x="0" y="0"/>
                </a:lnTo>
                <a:cubicBezTo>
                  <a:pt x="0" y="0"/>
                  <a:pt x="5" y="0"/>
                  <a:pt x="9" y="0"/>
                </a:cubicBezTo>
                <a:lnTo>
                  <a:pt x="9" y="3"/>
                </a:lnTo>
                <a:cubicBezTo>
                  <a:pt x="5" y="0"/>
                  <a:pt x="0" y="3"/>
                  <a:pt x="0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77" name="Freeform 4083">
            <a:extLst>
              <a:ext uri="{FF2B5EF4-FFF2-40B4-BE49-F238E27FC236}">
                <a16:creationId xmlns:a16="http://schemas.microsoft.com/office/drawing/2014/main" id="{9F2DCE18-8E04-8C4C-8865-C04AB330B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3649663"/>
            <a:ext cx="3175" cy="1587"/>
          </a:xfrm>
          <a:custGeom>
            <a:avLst/>
            <a:gdLst>
              <a:gd name="T0" fmla="*/ 0 w 11"/>
              <a:gd name="T1" fmla="*/ 1190 h 4"/>
              <a:gd name="T2" fmla="*/ 0 w 11"/>
              <a:gd name="T3" fmla="*/ 1190 h 4"/>
              <a:gd name="T4" fmla="*/ 2886 w 11"/>
              <a:gd name="T5" fmla="*/ 0 h 4"/>
              <a:gd name="T6" fmla="*/ 2886 w 11"/>
              <a:gd name="T7" fmla="*/ 0 h 4"/>
              <a:gd name="T8" fmla="*/ 0 w 11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4">
                <a:moveTo>
                  <a:pt x="0" y="3"/>
                </a:moveTo>
                <a:lnTo>
                  <a:pt x="0" y="3"/>
                </a:lnTo>
                <a:cubicBezTo>
                  <a:pt x="0" y="3"/>
                  <a:pt x="5" y="0"/>
                  <a:pt x="10" y="0"/>
                </a:cubicBezTo>
                <a:cubicBezTo>
                  <a:pt x="5" y="3"/>
                  <a:pt x="0" y="3"/>
                  <a:pt x="0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78" name="Freeform 4084">
            <a:extLst>
              <a:ext uri="{FF2B5EF4-FFF2-40B4-BE49-F238E27FC236}">
                <a16:creationId xmlns:a16="http://schemas.microsoft.com/office/drawing/2014/main" id="{82933FFA-7065-C144-A04F-2837C780B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3654425"/>
            <a:ext cx="4763" cy="1588"/>
          </a:xfrm>
          <a:custGeom>
            <a:avLst/>
            <a:gdLst>
              <a:gd name="T0" fmla="*/ 0 w 12"/>
              <a:gd name="T1" fmla="*/ 1191 h 4"/>
              <a:gd name="T2" fmla="*/ 0 w 12"/>
              <a:gd name="T3" fmla="*/ 0 h 4"/>
              <a:gd name="T4" fmla="*/ 4366 w 12"/>
              <a:gd name="T5" fmla="*/ 0 h 4"/>
              <a:gd name="T6" fmla="*/ 4366 w 12"/>
              <a:gd name="T7" fmla="*/ 1191 h 4"/>
              <a:gd name="T8" fmla="*/ 0 w 12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4">
                <a:moveTo>
                  <a:pt x="0" y="3"/>
                </a:moveTo>
                <a:lnTo>
                  <a:pt x="0" y="0"/>
                </a:lnTo>
                <a:cubicBezTo>
                  <a:pt x="0" y="0"/>
                  <a:pt x="7" y="0"/>
                  <a:pt x="11" y="0"/>
                </a:cubicBezTo>
                <a:lnTo>
                  <a:pt x="11" y="3"/>
                </a:lnTo>
                <a:cubicBezTo>
                  <a:pt x="7" y="3"/>
                  <a:pt x="0" y="3"/>
                  <a:pt x="0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79" name="Freeform 4085">
            <a:extLst>
              <a:ext uri="{FF2B5EF4-FFF2-40B4-BE49-F238E27FC236}">
                <a16:creationId xmlns:a16="http://schemas.microsoft.com/office/drawing/2014/main" id="{88198003-F563-B74D-ACBA-140660C2F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657600"/>
            <a:ext cx="3175" cy="1588"/>
          </a:xfrm>
          <a:custGeom>
            <a:avLst/>
            <a:gdLst>
              <a:gd name="T0" fmla="*/ 1984 w 8"/>
              <a:gd name="T1" fmla="*/ 1191 h 4"/>
              <a:gd name="T2" fmla="*/ 0 w 8"/>
              <a:gd name="T3" fmla="*/ 0 h 4"/>
              <a:gd name="T4" fmla="*/ 0 w 8"/>
              <a:gd name="T5" fmla="*/ 0 h 4"/>
              <a:gd name="T6" fmla="*/ 2778 w 8"/>
              <a:gd name="T7" fmla="*/ 1191 h 4"/>
              <a:gd name="T8" fmla="*/ 1984 w 8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5" y="3"/>
                </a:moveTo>
                <a:cubicBezTo>
                  <a:pt x="4" y="0"/>
                  <a:pt x="0" y="0"/>
                  <a:pt x="0" y="0"/>
                </a:cubicBezTo>
                <a:cubicBezTo>
                  <a:pt x="0" y="0"/>
                  <a:pt x="5" y="0"/>
                  <a:pt x="7" y="3"/>
                </a:cubicBezTo>
                <a:lnTo>
                  <a:pt x="5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80" name="Freeform 4086">
            <a:extLst>
              <a:ext uri="{FF2B5EF4-FFF2-40B4-BE49-F238E27FC236}">
                <a16:creationId xmlns:a16="http://schemas.microsoft.com/office/drawing/2014/main" id="{7098E706-99E8-6740-81FC-1BE67F0E0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575" y="3657600"/>
            <a:ext cx="6350" cy="4763"/>
          </a:xfrm>
          <a:custGeom>
            <a:avLst/>
            <a:gdLst>
              <a:gd name="T0" fmla="*/ 747 w 17"/>
              <a:gd name="T1" fmla="*/ 4397 h 13"/>
              <a:gd name="T2" fmla="*/ 0 w 17"/>
              <a:gd name="T3" fmla="*/ 3297 h 13"/>
              <a:gd name="T4" fmla="*/ 4482 w 17"/>
              <a:gd name="T5" fmla="*/ 0 h 13"/>
              <a:gd name="T6" fmla="*/ 5976 w 17"/>
              <a:gd name="T7" fmla="*/ 0 h 13"/>
              <a:gd name="T8" fmla="*/ 5976 w 17"/>
              <a:gd name="T9" fmla="*/ 1099 h 13"/>
              <a:gd name="T10" fmla="*/ 4482 w 17"/>
              <a:gd name="T11" fmla="*/ 1099 h 13"/>
              <a:gd name="T12" fmla="*/ 747 w 17"/>
              <a:gd name="T13" fmla="*/ 439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3">
                <a:moveTo>
                  <a:pt x="2" y="12"/>
                </a:moveTo>
                <a:lnTo>
                  <a:pt x="0" y="9"/>
                </a:lnTo>
                <a:cubicBezTo>
                  <a:pt x="1" y="6"/>
                  <a:pt x="8" y="0"/>
                  <a:pt x="12" y="0"/>
                </a:cubicBezTo>
                <a:lnTo>
                  <a:pt x="16" y="0"/>
                </a:lnTo>
                <a:lnTo>
                  <a:pt x="16" y="3"/>
                </a:lnTo>
                <a:lnTo>
                  <a:pt x="12" y="3"/>
                </a:lnTo>
                <a:cubicBezTo>
                  <a:pt x="9" y="3"/>
                  <a:pt x="2" y="6"/>
                  <a:pt x="2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81" name="Freeform 4087">
            <a:extLst>
              <a:ext uri="{FF2B5EF4-FFF2-40B4-BE49-F238E27FC236}">
                <a16:creationId xmlns:a16="http://schemas.microsoft.com/office/drawing/2014/main" id="{7A21E6D4-127A-364F-B535-BD39D9B9F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657600"/>
            <a:ext cx="4762" cy="1588"/>
          </a:xfrm>
          <a:custGeom>
            <a:avLst/>
            <a:gdLst>
              <a:gd name="T0" fmla="*/ 0 w 12"/>
              <a:gd name="T1" fmla="*/ 1191 h 4"/>
              <a:gd name="T2" fmla="*/ 0 w 12"/>
              <a:gd name="T3" fmla="*/ 1191 h 4"/>
              <a:gd name="T4" fmla="*/ 4365 w 12"/>
              <a:gd name="T5" fmla="*/ 0 h 4"/>
              <a:gd name="T6" fmla="*/ 4365 w 12"/>
              <a:gd name="T7" fmla="*/ 1191 h 4"/>
              <a:gd name="T8" fmla="*/ 0 w 12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4">
                <a:moveTo>
                  <a:pt x="0" y="3"/>
                </a:moveTo>
                <a:lnTo>
                  <a:pt x="0" y="3"/>
                </a:lnTo>
                <a:cubicBezTo>
                  <a:pt x="4" y="0"/>
                  <a:pt x="11" y="0"/>
                  <a:pt x="11" y="0"/>
                </a:cubicBezTo>
                <a:lnTo>
                  <a:pt x="11" y="3"/>
                </a:lnTo>
                <a:cubicBezTo>
                  <a:pt x="11" y="3"/>
                  <a:pt x="4" y="3"/>
                  <a:pt x="0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82" name="Freeform 4088">
            <a:extLst>
              <a:ext uri="{FF2B5EF4-FFF2-40B4-BE49-F238E27FC236}">
                <a16:creationId xmlns:a16="http://schemas.microsoft.com/office/drawing/2014/main" id="{18AB128F-C748-BA43-837F-116632D52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649663"/>
            <a:ext cx="3175" cy="3175"/>
          </a:xfrm>
          <a:custGeom>
            <a:avLst/>
            <a:gdLst>
              <a:gd name="T0" fmla="*/ 318 w 10"/>
              <a:gd name="T1" fmla="*/ 2858 h 10"/>
              <a:gd name="T2" fmla="*/ 0 w 10"/>
              <a:gd name="T3" fmla="*/ 1905 h 10"/>
              <a:gd name="T4" fmla="*/ 2223 w 10"/>
              <a:gd name="T5" fmla="*/ 0 h 10"/>
              <a:gd name="T6" fmla="*/ 2858 w 10"/>
              <a:gd name="T7" fmla="*/ 0 h 10"/>
              <a:gd name="T8" fmla="*/ 318 w 10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1" y="9"/>
                </a:moveTo>
                <a:lnTo>
                  <a:pt x="0" y="6"/>
                </a:lnTo>
                <a:cubicBezTo>
                  <a:pt x="4" y="3"/>
                  <a:pt x="7" y="0"/>
                  <a:pt x="7" y="0"/>
                </a:cubicBezTo>
                <a:lnTo>
                  <a:pt x="9" y="0"/>
                </a:lnTo>
                <a:cubicBezTo>
                  <a:pt x="9" y="0"/>
                  <a:pt x="5" y="6"/>
                  <a:pt x="1" y="9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83" name="Freeform 4089">
            <a:extLst>
              <a:ext uri="{FF2B5EF4-FFF2-40B4-BE49-F238E27FC236}">
                <a16:creationId xmlns:a16="http://schemas.microsoft.com/office/drawing/2014/main" id="{AC01B381-8900-9B4D-832B-18FE2439A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8675" y="3629025"/>
            <a:ext cx="6350" cy="3175"/>
          </a:xfrm>
          <a:custGeom>
            <a:avLst/>
            <a:gdLst>
              <a:gd name="T0" fmla="*/ 3881 w 18"/>
              <a:gd name="T1" fmla="*/ 2858 h 10"/>
              <a:gd name="T2" fmla="*/ 353 w 18"/>
              <a:gd name="T3" fmla="*/ 1905 h 10"/>
              <a:gd name="T4" fmla="*/ 0 w 18"/>
              <a:gd name="T5" fmla="*/ 953 h 10"/>
              <a:gd name="T6" fmla="*/ 353 w 18"/>
              <a:gd name="T7" fmla="*/ 953 h 10"/>
              <a:gd name="T8" fmla="*/ 5292 w 18"/>
              <a:gd name="T9" fmla="*/ 953 h 10"/>
              <a:gd name="T10" fmla="*/ 5997 w 18"/>
              <a:gd name="T11" fmla="*/ 1905 h 10"/>
              <a:gd name="T12" fmla="*/ 5292 w 18"/>
              <a:gd name="T13" fmla="*/ 1905 h 10"/>
              <a:gd name="T14" fmla="*/ 5292 w 18"/>
              <a:gd name="T15" fmla="*/ 1905 h 10"/>
              <a:gd name="T16" fmla="*/ 5292 w 18"/>
              <a:gd name="T17" fmla="*/ 1905 h 10"/>
              <a:gd name="T18" fmla="*/ 5292 w 18"/>
              <a:gd name="T19" fmla="*/ 1905 h 10"/>
              <a:gd name="T20" fmla="*/ 3881 w 18"/>
              <a:gd name="T21" fmla="*/ 2858 h 10"/>
              <a:gd name="T22" fmla="*/ 1764 w 18"/>
              <a:gd name="T23" fmla="*/ 953 h 10"/>
              <a:gd name="T24" fmla="*/ 706 w 18"/>
              <a:gd name="T25" fmla="*/ 953 h 10"/>
              <a:gd name="T26" fmla="*/ 353 w 18"/>
              <a:gd name="T27" fmla="*/ 1905 h 10"/>
              <a:gd name="T28" fmla="*/ 4939 w 18"/>
              <a:gd name="T29" fmla="*/ 1905 h 10"/>
              <a:gd name="T30" fmla="*/ 1764 w 18"/>
              <a:gd name="T31" fmla="*/ 953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" h="10">
                <a:moveTo>
                  <a:pt x="11" y="9"/>
                </a:moveTo>
                <a:cubicBezTo>
                  <a:pt x="8" y="9"/>
                  <a:pt x="6" y="6"/>
                  <a:pt x="1" y="6"/>
                </a:cubicBezTo>
                <a:lnTo>
                  <a:pt x="0" y="3"/>
                </a:lnTo>
                <a:lnTo>
                  <a:pt x="1" y="3"/>
                </a:lnTo>
                <a:cubicBezTo>
                  <a:pt x="7" y="0"/>
                  <a:pt x="13" y="0"/>
                  <a:pt x="15" y="3"/>
                </a:cubicBezTo>
                <a:lnTo>
                  <a:pt x="17" y="6"/>
                </a:lnTo>
                <a:lnTo>
                  <a:pt x="15" y="6"/>
                </a:lnTo>
                <a:cubicBezTo>
                  <a:pt x="14" y="9"/>
                  <a:pt x="13" y="9"/>
                  <a:pt x="11" y="9"/>
                </a:cubicBezTo>
                <a:close/>
                <a:moveTo>
                  <a:pt x="5" y="3"/>
                </a:moveTo>
                <a:lnTo>
                  <a:pt x="2" y="3"/>
                </a:lnTo>
                <a:lnTo>
                  <a:pt x="1" y="6"/>
                </a:lnTo>
                <a:lnTo>
                  <a:pt x="14" y="6"/>
                </a:lnTo>
                <a:cubicBezTo>
                  <a:pt x="13" y="3"/>
                  <a:pt x="8" y="3"/>
                  <a:pt x="5" y="3"/>
                </a:cubicBezTo>
                <a:close/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84" name="Freeform 4090">
            <a:extLst>
              <a:ext uri="{FF2B5EF4-FFF2-40B4-BE49-F238E27FC236}">
                <a16:creationId xmlns:a16="http://schemas.microsoft.com/office/drawing/2014/main" id="{146366D6-20B2-CB47-BBBB-2FC3F1AED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625850"/>
            <a:ext cx="6350" cy="4763"/>
          </a:xfrm>
          <a:custGeom>
            <a:avLst/>
            <a:gdLst>
              <a:gd name="T0" fmla="*/ 397 w 16"/>
              <a:gd name="T1" fmla="*/ 2198 h 13"/>
              <a:gd name="T2" fmla="*/ 794 w 16"/>
              <a:gd name="T3" fmla="*/ 1099 h 13"/>
              <a:gd name="T4" fmla="*/ 3969 w 16"/>
              <a:gd name="T5" fmla="*/ 1099 h 13"/>
              <a:gd name="T6" fmla="*/ 5556 w 16"/>
              <a:gd name="T7" fmla="*/ 3297 h 13"/>
              <a:gd name="T8" fmla="*/ 4763 w 16"/>
              <a:gd name="T9" fmla="*/ 3297 h 13"/>
              <a:gd name="T10" fmla="*/ 3572 w 16"/>
              <a:gd name="T11" fmla="*/ 1099 h 13"/>
              <a:gd name="T12" fmla="*/ 1191 w 16"/>
              <a:gd name="T13" fmla="*/ 1099 h 13"/>
              <a:gd name="T14" fmla="*/ 794 w 16"/>
              <a:gd name="T15" fmla="*/ 2198 h 13"/>
              <a:gd name="T16" fmla="*/ 3572 w 16"/>
              <a:gd name="T17" fmla="*/ 3297 h 13"/>
              <a:gd name="T18" fmla="*/ 3969 w 16"/>
              <a:gd name="T19" fmla="*/ 3297 h 13"/>
              <a:gd name="T20" fmla="*/ 4366 w 16"/>
              <a:gd name="T21" fmla="*/ 4397 h 13"/>
              <a:gd name="T22" fmla="*/ 3969 w 16"/>
              <a:gd name="T23" fmla="*/ 4397 h 13"/>
              <a:gd name="T24" fmla="*/ 3572 w 16"/>
              <a:gd name="T25" fmla="*/ 4397 h 13"/>
              <a:gd name="T26" fmla="*/ 3572 w 16"/>
              <a:gd name="T27" fmla="*/ 4397 h 13"/>
              <a:gd name="T28" fmla="*/ 397 w 16"/>
              <a:gd name="T29" fmla="*/ 2198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3">
                <a:moveTo>
                  <a:pt x="1" y="6"/>
                </a:moveTo>
                <a:cubicBezTo>
                  <a:pt x="0" y="3"/>
                  <a:pt x="0" y="3"/>
                  <a:pt x="2" y="3"/>
                </a:cubicBezTo>
                <a:cubicBezTo>
                  <a:pt x="2" y="0"/>
                  <a:pt x="7" y="3"/>
                  <a:pt x="10" y="3"/>
                </a:cubicBezTo>
                <a:cubicBezTo>
                  <a:pt x="12" y="3"/>
                  <a:pt x="15" y="6"/>
                  <a:pt x="14" y="9"/>
                </a:cubicBezTo>
                <a:lnTo>
                  <a:pt x="12" y="9"/>
                </a:lnTo>
                <a:cubicBezTo>
                  <a:pt x="14" y="9"/>
                  <a:pt x="11" y="6"/>
                  <a:pt x="9" y="3"/>
                </a:cubicBezTo>
                <a:lnTo>
                  <a:pt x="3" y="3"/>
                </a:lnTo>
                <a:cubicBezTo>
                  <a:pt x="2" y="3"/>
                  <a:pt x="2" y="3"/>
                  <a:pt x="2" y="6"/>
                </a:cubicBezTo>
                <a:cubicBezTo>
                  <a:pt x="2" y="9"/>
                  <a:pt x="8" y="9"/>
                  <a:pt x="9" y="9"/>
                </a:cubicBezTo>
                <a:lnTo>
                  <a:pt x="10" y="9"/>
                </a:lnTo>
                <a:lnTo>
                  <a:pt x="11" y="12"/>
                </a:lnTo>
                <a:lnTo>
                  <a:pt x="10" y="12"/>
                </a:lnTo>
                <a:lnTo>
                  <a:pt x="9" y="12"/>
                </a:lnTo>
                <a:cubicBezTo>
                  <a:pt x="6" y="12"/>
                  <a:pt x="2" y="9"/>
                  <a:pt x="1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85" name="Freeform 4091">
            <a:extLst>
              <a:ext uri="{FF2B5EF4-FFF2-40B4-BE49-F238E27FC236}">
                <a16:creationId xmlns:a16="http://schemas.microsoft.com/office/drawing/2014/main" id="{AC71228D-8786-304F-898E-1C8DEFEFE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025" y="3640138"/>
            <a:ext cx="1588" cy="6350"/>
          </a:xfrm>
          <a:custGeom>
            <a:avLst/>
            <a:gdLst>
              <a:gd name="T0" fmla="*/ 318 w 5"/>
              <a:gd name="T1" fmla="*/ 0 h 19"/>
              <a:gd name="T2" fmla="*/ 1270 w 5"/>
              <a:gd name="T3" fmla="*/ 2005 h 19"/>
              <a:gd name="T4" fmla="*/ 1270 w 5"/>
              <a:gd name="T5" fmla="*/ 3676 h 19"/>
              <a:gd name="T6" fmla="*/ 635 w 5"/>
              <a:gd name="T7" fmla="*/ 6016 h 19"/>
              <a:gd name="T8" fmla="*/ 0 w 5"/>
              <a:gd name="T9" fmla="*/ 6016 h 19"/>
              <a:gd name="T10" fmla="*/ 0 w 5"/>
              <a:gd name="T11" fmla="*/ 0 h 19"/>
              <a:gd name="T12" fmla="*/ 318 w 5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9">
                <a:moveTo>
                  <a:pt x="1" y="0"/>
                </a:moveTo>
                <a:cubicBezTo>
                  <a:pt x="2" y="1"/>
                  <a:pt x="3" y="3"/>
                  <a:pt x="4" y="6"/>
                </a:cubicBezTo>
                <a:lnTo>
                  <a:pt x="4" y="11"/>
                </a:lnTo>
                <a:cubicBezTo>
                  <a:pt x="3" y="13"/>
                  <a:pt x="3" y="16"/>
                  <a:pt x="2" y="18"/>
                </a:cubicBezTo>
                <a:lnTo>
                  <a:pt x="0" y="18"/>
                </a:lnTo>
                <a:cubicBezTo>
                  <a:pt x="3" y="11"/>
                  <a:pt x="2" y="3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86" name="Freeform 4092">
            <a:extLst>
              <a:ext uri="{FF2B5EF4-FFF2-40B4-BE49-F238E27FC236}">
                <a16:creationId xmlns:a16="http://schemas.microsoft.com/office/drawing/2014/main" id="{49DD898D-42D8-8843-85F1-CEBDF661F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3438" y="3633788"/>
            <a:ext cx="3175" cy="6350"/>
          </a:xfrm>
          <a:custGeom>
            <a:avLst/>
            <a:gdLst>
              <a:gd name="T0" fmla="*/ 1361 w 7"/>
              <a:gd name="T1" fmla="*/ 6016 h 19"/>
              <a:gd name="T2" fmla="*/ 1814 w 7"/>
              <a:gd name="T3" fmla="*/ 0 h 19"/>
              <a:gd name="T4" fmla="*/ 2721 w 7"/>
              <a:gd name="T5" fmla="*/ 1003 h 19"/>
              <a:gd name="T6" fmla="*/ 1814 w 7"/>
              <a:gd name="T7" fmla="*/ 6016 h 19"/>
              <a:gd name="T8" fmla="*/ 1361 w 7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9">
                <a:moveTo>
                  <a:pt x="3" y="18"/>
                </a:moveTo>
                <a:cubicBezTo>
                  <a:pt x="3" y="18"/>
                  <a:pt x="0" y="9"/>
                  <a:pt x="4" y="0"/>
                </a:cubicBezTo>
                <a:lnTo>
                  <a:pt x="6" y="3"/>
                </a:lnTo>
                <a:cubicBezTo>
                  <a:pt x="1" y="9"/>
                  <a:pt x="4" y="18"/>
                  <a:pt x="4" y="18"/>
                </a:cubicBezTo>
                <a:lnTo>
                  <a:pt x="3" y="18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87" name="Freeform 4093">
            <a:extLst>
              <a:ext uri="{FF2B5EF4-FFF2-40B4-BE49-F238E27FC236}">
                <a16:creationId xmlns:a16="http://schemas.microsoft.com/office/drawing/2014/main" id="{D31EF89A-79F9-CD4C-8C51-635BB37BD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635375"/>
            <a:ext cx="3175" cy="1588"/>
          </a:xfrm>
          <a:custGeom>
            <a:avLst/>
            <a:gdLst>
              <a:gd name="T0" fmla="*/ 0 w 7"/>
              <a:gd name="T1" fmla="*/ 1191 h 4"/>
              <a:gd name="T2" fmla="*/ 1814 w 7"/>
              <a:gd name="T3" fmla="*/ 0 h 4"/>
              <a:gd name="T4" fmla="*/ 2721 w 7"/>
              <a:gd name="T5" fmla="*/ 1191 h 4"/>
              <a:gd name="T6" fmla="*/ 0 w 7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0" y="3"/>
                </a:moveTo>
                <a:cubicBezTo>
                  <a:pt x="0" y="3"/>
                  <a:pt x="2" y="3"/>
                  <a:pt x="4" y="0"/>
                </a:cubicBezTo>
                <a:lnTo>
                  <a:pt x="6" y="3"/>
                </a:lnTo>
                <a:lnTo>
                  <a:pt x="0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88" name="Freeform 4094">
            <a:extLst>
              <a:ext uri="{FF2B5EF4-FFF2-40B4-BE49-F238E27FC236}">
                <a16:creationId xmlns:a16="http://schemas.microsoft.com/office/drawing/2014/main" id="{2E193903-2546-E547-AD5D-BE014C78A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0263" y="3643313"/>
            <a:ext cx="3175" cy="6350"/>
          </a:xfrm>
          <a:custGeom>
            <a:avLst/>
            <a:gdLst>
              <a:gd name="T0" fmla="*/ 794 w 8"/>
              <a:gd name="T1" fmla="*/ 0 h 19"/>
              <a:gd name="T2" fmla="*/ 2778 w 8"/>
              <a:gd name="T3" fmla="*/ 3342 h 19"/>
              <a:gd name="T4" fmla="*/ 2778 w 8"/>
              <a:gd name="T5" fmla="*/ 6016 h 19"/>
              <a:gd name="T6" fmla="*/ 2381 w 8"/>
              <a:gd name="T7" fmla="*/ 5347 h 19"/>
              <a:gd name="T8" fmla="*/ 2778 w 8"/>
              <a:gd name="T9" fmla="*/ 5347 h 19"/>
              <a:gd name="T10" fmla="*/ 0 w 8"/>
              <a:gd name="T11" fmla="*/ 0 h 19"/>
              <a:gd name="T12" fmla="*/ 794 w 8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9">
                <a:moveTo>
                  <a:pt x="2" y="0"/>
                </a:moveTo>
                <a:cubicBezTo>
                  <a:pt x="4" y="1"/>
                  <a:pt x="6" y="6"/>
                  <a:pt x="7" y="10"/>
                </a:cubicBezTo>
                <a:lnTo>
                  <a:pt x="7" y="18"/>
                </a:lnTo>
                <a:lnTo>
                  <a:pt x="6" y="16"/>
                </a:lnTo>
                <a:lnTo>
                  <a:pt x="7" y="16"/>
                </a:lnTo>
                <a:cubicBezTo>
                  <a:pt x="7" y="13"/>
                  <a:pt x="2" y="3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89" name="Freeform 4095">
            <a:extLst>
              <a:ext uri="{FF2B5EF4-FFF2-40B4-BE49-F238E27FC236}">
                <a16:creationId xmlns:a16="http://schemas.microsoft.com/office/drawing/2014/main" id="{D8DC2433-4DAF-1F48-BF51-13B79C4CD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0263" y="3646488"/>
            <a:ext cx="1587" cy="4762"/>
          </a:xfrm>
          <a:custGeom>
            <a:avLst/>
            <a:gdLst>
              <a:gd name="T0" fmla="*/ 0 w 6"/>
              <a:gd name="T1" fmla="*/ 0 h 13"/>
              <a:gd name="T2" fmla="*/ 529 w 6"/>
              <a:gd name="T3" fmla="*/ 0 h 13"/>
              <a:gd name="T4" fmla="*/ 1323 w 6"/>
              <a:gd name="T5" fmla="*/ 4396 h 13"/>
              <a:gd name="T6" fmla="*/ 1058 w 6"/>
              <a:gd name="T7" fmla="*/ 4396 h 13"/>
              <a:gd name="T8" fmla="*/ 0 w 6"/>
              <a:gd name="T9" fmla="*/ 366 h 13"/>
              <a:gd name="T10" fmla="*/ 0 w 6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2" y="0"/>
                </a:lnTo>
                <a:cubicBezTo>
                  <a:pt x="4" y="6"/>
                  <a:pt x="5" y="9"/>
                  <a:pt x="5" y="12"/>
                </a:cubicBezTo>
                <a:lnTo>
                  <a:pt x="4" y="12"/>
                </a:lnTo>
                <a:cubicBezTo>
                  <a:pt x="4" y="9"/>
                  <a:pt x="3" y="7"/>
                  <a:pt x="0" y="1"/>
                </a:cubicBezTo>
                <a:lnTo>
                  <a:pt x="0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0" name="Freeform 4096">
            <a:extLst>
              <a:ext uri="{FF2B5EF4-FFF2-40B4-BE49-F238E27FC236}">
                <a16:creationId xmlns:a16="http://schemas.microsoft.com/office/drawing/2014/main" id="{EBE54D72-E6C0-C34F-880B-1881B1D45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5500" y="3646488"/>
            <a:ext cx="3175" cy="4762"/>
          </a:xfrm>
          <a:custGeom>
            <a:avLst/>
            <a:gdLst>
              <a:gd name="T0" fmla="*/ 454 w 7"/>
              <a:gd name="T1" fmla="*/ 4445 h 15"/>
              <a:gd name="T2" fmla="*/ 0 w 7"/>
              <a:gd name="T3" fmla="*/ 3810 h 15"/>
              <a:gd name="T4" fmla="*/ 0 w 7"/>
              <a:gd name="T5" fmla="*/ 3810 h 15"/>
              <a:gd name="T6" fmla="*/ 907 w 7"/>
              <a:gd name="T7" fmla="*/ 3810 h 15"/>
              <a:gd name="T8" fmla="*/ 1814 w 7"/>
              <a:gd name="T9" fmla="*/ 0 h 15"/>
              <a:gd name="T10" fmla="*/ 2721 w 7"/>
              <a:gd name="T11" fmla="*/ 0 h 15"/>
              <a:gd name="T12" fmla="*/ 1814 w 7"/>
              <a:gd name="T13" fmla="*/ 3810 h 15"/>
              <a:gd name="T14" fmla="*/ 907 w 7"/>
              <a:gd name="T15" fmla="*/ 4445 h 15"/>
              <a:gd name="T16" fmla="*/ 454 w 7"/>
              <a:gd name="T17" fmla="*/ 4445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5">
                <a:moveTo>
                  <a:pt x="1" y="14"/>
                </a:moveTo>
                <a:lnTo>
                  <a:pt x="0" y="12"/>
                </a:lnTo>
                <a:lnTo>
                  <a:pt x="2" y="12"/>
                </a:lnTo>
                <a:cubicBezTo>
                  <a:pt x="5" y="9"/>
                  <a:pt x="6" y="3"/>
                  <a:pt x="4" y="0"/>
                </a:cubicBezTo>
                <a:lnTo>
                  <a:pt x="6" y="0"/>
                </a:lnTo>
                <a:cubicBezTo>
                  <a:pt x="6" y="3"/>
                  <a:pt x="6" y="12"/>
                  <a:pt x="4" y="12"/>
                </a:cubicBezTo>
                <a:lnTo>
                  <a:pt x="2" y="14"/>
                </a:lnTo>
                <a:lnTo>
                  <a:pt x="1" y="14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1" name="Freeform 4097">
            <a:extLst>
              <a:ext uri="{FF2B5EF4-FFF2-40B4-BE49-F238E27FC236}">
                <a16:creationId xmlns:a16="http://schemas.microsoft.com/office/drawing/2014/main" id="{62D33522-AE61-7C47-A68F-A87E9CB98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3913" y="3646488"/>
            <a:ext cx="1587" cy="4762"/>
          </a:xfrm>
          <a:custGeom>
            <a:avLst/>
            <a:gdLst>
              <a:gd name="T0" fmla="*/ 1323 w 6"/>
              <a:gd name="T1" fmla="*/ 0 h 12"/>
              <a:gd name="T2" fmla="*/ 794 w 6"/>
              <a:gd name="T3" fmla="*/ 4365 h 12"/>
              <a:gd name="T4" fmla="*/ 0 w 6"/>
              <a:gd name="T5" fmla="*/ 4365 h 12"/>
              <a:gd name="T6" fmla="*/ 0 w 6"/>
              <a:gd name="T7" fmla="*/ 4365 h 12"/>
              <a:gd name="T8" fmla="*/ 1058 w 6"/>
              <a:gd name="T9" fmla="*/ 0 h 12"/>
              <a:gd name="T10" fmla="*/ 1323 w 6"/>
              <a:gd name="T11" fmla="*/ 0 h 12"/>
              <a:gd name="T12" fmla="*/ 1323 w 6"/>
              <a:gd name="T13" fmla="*/ 0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2">
                <a:moveTo>
                  <a:pt x="5" y="0"/>
                </a:moveTo>
                <a:cubicBezTo>
                  <a:pt x="4" y="5"/>
                  <a:pt x="3" y="10"/>
                  <a:pt x="3" y="11"/>
                </a:cubicBezTo>
                <a:lnTo>
                  <a:pt x="0" y="11"/>
                </a:lnTo>
                <a:cubicBezTo>
                  <a:pt x="1" y="9"/>
                  <a:pt x="3" y="4"/>
                  <a:pt x="4" y="0"/>
                </a:cubicBezTo>
                <a:lnTo>
                  <a:pt x="5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" name="Freeform 4098">
            <a:extLst>
              <a:ext uri="{FF2B5EF4-FFF2-40B4-BE49-F238E27FC236}">
                <a16:creationId xmlns:a16="http://schemas.microsoft.com/office/drawing/2014/main" id="{A53A89BE-F7EC-9040-8AB9-670F1B8D5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635375"/>
            <a:ext cx="4762" cy="4763"/>
          </a:xfrm>
          <a:custGeom>
            <a:avLst/>
            <a:gdLst>
              <a:gd name="T0" fmla="*/ 4365 w 12"/>
              <a:gd name="T1" fmla="*/ 0 h 13"/>
              <a:gd name="T2" fmla="*/ 4365 w 12"/>
              <a:gd name="T3" fmla="*/ 1099 h 13"/>
              <a:gd name="T4" fmla="*/ 1191 w 12"/>
              <a:gd name="T5" fmla="*/ 4397 h 13"/>
              <a:gd name="T6" fmla="*/ 0 w 12"/>
              <a:gd name="T7" fmla="*/ 3297 h 13"/>
              <a:gd name="T8" fmla="*/ 3572 w 12"/>
              <a:gd name="T9" fmla="*/ 0 h 13"/>
              <a:gd name="T10" fmla="*/ 4365 w 12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3">
                <a:moveTo>
                  <a:pt x="11" y="0"/>
                </a:moveTo>
                <a:lnTo>
                  <a:pt x="11" y="3"/>
                </a:lnTo>
                <a:cubicBezTo>
                  <a:pt x="7" y="6"/>
                  <a:pt x="3" y="12"/>
                  <a:pt x="3" y="12"/>
                </a:cubicBezTo>
                <a:lnTo>
                  <a:pt x="0" y="9"/>
                </a:lnTo>
                <a:lnTo>
                  <a:pt x="9" y="0"/>
                </a:lnTo>
                <a:lnTo>
                  <a:pt x="11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" name="Freeform 4099">
            <a:extLst>
              <a:ext uri="{FF2B5EF4-FFF2-40B4-BE49-F238E27FC236}">
                <a16:creationId xmlns:a16="http://schemas.microsoft.com/office/drawing/2014/main" id="{D7C98A99-F434-E646-8D0D-23D8C453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641725"/>
            <a:ext cx="3175" cy="3175"/>
          </a:xfrm>
          <a:custGeom>
            <a:avLst/>
            <a:gdLst>
              <a:gd name="T0" fmla="*/ 2469 w 9"/>
              <a:gd name="T1" fmla="*/ 0 h 10"/>
              <a:gd name="T2" fmla="*/ 2822 w 9"/>
              <a:gd name="T3" fmla="*/ 635 h 10"/>
              <a:gd name="T4" fmla="*/ 2822 w 9"/>
              <a:gd name="T5" fmla="*/ 953 h 10"/>
              <a:gd name="T6" fmla="*/ 353 w 9"/>
              <a:gd name="T7" fmla="*/ 2858 h 10"/>
              <a:gd name="T8" fmla="*/ 0 w 9"/>
              <a:gd name="T9" fmla="*/ 2858 h 10"/>
              <a:gd name="T10" fmla="*/ 2117 w 9"/>
              <a:gd name="T11" fmla="*/ 0 h 10"/>
              <a:gd name="T12" fmla="*/ 2469 w 9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0">
                <a:moveTo>
                  <a:pt x="7" y="0"/>
                </a:moveTo>
                <a:lnTo>
                  <a:pt x="8" y="2"/>
                </a:lnTo>
                <a:lnTo>
                  <a:pt x="8" y="3"/>
                </a:lnTo>
                <a:cubicBezTo>
                  <a:pt x="5" y="6"/>
                  <a:pt x="1" y="9"/>
                  <a:pt x="1" y="9"/>
                </a:cubicBezTo>
                <a:lnTo>
                  <a:pt x="0" y="9"/>
                </a:lnTo>
                <a:cubicBezTo>
                  <a:pt x="0" y="9"/>
                  <a:pt x="4" y="3"/>
                  <a:pt x="6" y="0"/>
                </a:cubicBezTo>
                <a:lnTo>
                  <a:pt x="7" y="0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4" name="Freeform 4100">
            <a:extLst>
              <a:ext uri="{FF2B5EF4-FFF2-40B4-BE49-F238E27FC236}">
                <a16:creationId xmlns:a16="http://schemas.microsoft.com/office/drawing/2014/main" id="{1C4B284D-B264-634F-B198-3B37ED6C2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644900"/>
            <a:ext cx="3175" cy="1588"/>
          </a:xfrm>
          <a:custGeom>
            <a:avLst/>
            <a:gdLst>
              <a:gd name="T0" fmla="*/ 0 w 8"/>
              <a:gd name="T1" fmla="*/ 794 h 4"/>
              <a:gd name="T2" fmla="*/ 2778 w 8"/>
              <a:gd name="T3" fmla="*/ 0 h 4"/>
              <a:gd name="T4" fmla="*/ 794 w 8"/>
              <a:gd name="T5" fmla="*/ 1191 h 4"/>
              <a:gd name="T6" fmla="*/ 0 w 8"/>
              <a:gd name="T7" fmla="*/ 1191 h 4"/>
              <a:gd name="T8" fmla="*/ 0 w 8"/>
              <a:gd name="T9" fmla="*/ 7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0" y="2"/>
                </a:moveTo>
                <a:cubicBezTo>
                  <a:pt x="1" y="2"/>
                  <a:pt x="4" y="0"/>
                  <a:pt x="7" y="0"/>
                </a:cubicBezTo>
                <a:cubicBezTo>
                  <a:pt x="4" y="0"/>
                  <a:pt x="2" y="3"/>
                  <a:pt x="2" y="3"/>
                </a:cubicBezTo>
                <a:lnTo>
                  <a:pt x="0" y="3"/>
                </a:lnTo>
                <a:lnTo>
                  <a:pt x="0" y="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5" name="Freeform 4101">
            <a:extLst>
              <a:ext uri="{FF2B5EF4-FFF2-40B4-BE49-F238E27FC236}">
                <a16:creationId xmlns:a16="http://schemas.microsoft.com/office/drawing/2014/main" id="{AE8AFE30-4977-2A41-AB8F-AD365F8B1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3646488"/>
            <a:ext cx="4763" cy="3175"/>
          </a:xfrm>
          <a:custGeom>
            <a:avLst/>
            <a:gdLst>
              <a:gd name="T0" fmla="*/ 4366 w 12"/>
              <a:gd name="T1" fmla="*/ 1058 h 9"/>
              <a:gd name="T2" fmla="*/ 0 w 12"/>
              <a:gd name="T3" fmla="*/ 2822 h 9"/>
              <a:gd name="T4" fmla="*/ 0 w 12"/>
              <a:gd name="T5" fmla="*/ 2822 h 9"/>
              <a:gd name="T6" fmla="*/ 0 w 12"/>
              <a:gd name="T7" fmla="*/ 2117 h 9"/>
              <a:gd name="T8" fmla="*/ 3969 w 12"/>
              <a:gd name="T9" fmla="*/ 0 h 9"/>
              <a:gd name="T10" fmla="*/ 4366 w 12"/>
              <a:gd name="T11" fmla="*/ 706 h 9"/>
              <a:gd name="T12" fmla="*/ 4366 w 12"/>
              <a:gd name="T13" fmla="*/ 1058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9">
                <a:moveTo>
                  <a:pt x="11" y="3"/>
                </a:moveTo>
                <a:cubicBezTo>
                  <a:pt x="9" y="5"/>
                  <a:pt x="2" y="6"/>
                  <a:pt x="0" y="8"/>
                </a:cubicBezTo>
                <a:lnTo>
                  <a:pt x="0" y="6"/>
                </a:lnTo>
                <a:cubicBezTo>
                  <a:pt x="3" y="5"/>
                  <a:pt x="10" y="2"/>
                  <a:pt x="10" y="0"/>
                </a:cubicBezTo>
                <a:lnTo>
                  <a:pt x="11" y="2"/>
                </a:lnTo>
                <a:lnTo>
                  <a:pt x="11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6" name="Freeform 4102">
            <a:extLst>
              <a:ext uri="{FF2B5EF4-FFF2-40B4-BE49-F238E27FC236}">
                <a16:creationId xmlns:a16="http://schemas.microsoft.com/office/drawing/2014/main" id="{A5ED6508-F072-1141-9415-23FF9D1EA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0" y="3629025"/>
            <a:ext cx="1588" cy="1588"/>
          </a:xfrm>
          <a:custGeom>
            <a:avLst/>
            <a:gdLst>
              <a:gd name="T0" fmla="*/ 318 w 5"/>
              <a:gd name="T1" fmla="*/ 1191 h 4"/>
              <a:gd name="T2" fmla="*/ 318 w 5"/>
              <a:gd name="T3" fmla="*/ 1191 h 4"/>
              <a:gd name="T4" fmla="*/ 0 w 5"/>
              <a:gd name="T5" fmla="*/ 1191 h 4"/>
              <a:gd name="T6" fmla="*/ 0 w 5"/>
              <a:gd name="T7" fmla="*/ 0 h 4"/>
              <a:gd name="T8" fmla="*/ 635 w 5"/>
              <a:gd name="T9" fmla="*/ 0 h 4"/>
              <a:gd name="T10" fmla="*/ 953 w 5"/>
              <a:gd name="T11" fmla="*/ 0 h 4"/>
              <a:gd name="T12" fmla="*/ 953 w 5"/>
              <a:gd name="T13" fmla="*/ 1191 h 4"/>
              <a:gd name="T14" fmla="*/ 318 w 5"/>
              <a:gd name="T15" fmla="*/ 1191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4">
                <a:moveTo>
                  <a:pt x="1" y="3"/>
                </a:moveTo>
                <a:lnTo>
                  <a:pt x="1" y="3"/>
                </a:lnTo>
                <a:cubicBezTo>
                  <a:pt x="0" y="3"/>
                  <a:pt x="0" y="3"/>
                  <a:pt x="0" y="3"/>
                </a:cubicBezTo>
                <a:lnTo>
                  <a:pt x="0" y="0"/>
                </a:lnTo>
                <a:lnTo>
                  <a:pt x="2" y="0"/>
                </a:lnTo>
                <a:cubicBezTo>
                  <a:pt x="3" y="0"/>
                  <a:pt x="4" y="0"/>
                  <a:pt x="3" y="0"/>
                </a:cubicBezTo>
                <a:lnTo>
                  <a:pt x="3" y="3"/>
                </a:lnTo>
                <a:lnTo>
                  <a:pt x="1" y="3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7" name="Freeform 4103">
            <a:extLst>
              <a:ext uri="{FF2B5EF4-FFF2-40B4-BE49-F238E27FC236}">
                <a16:creationId xmlns:a16="http://schemas.microsoft.com/office/drawing/2014/main" id="{5A44B0C5-C690-5947-939B-69D9B6182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627438"/>
            <a:ext cx="1588" cy="3175"/>
          </a:xfrm>
          <a:custGeom>
            <a:avLst/>
            <a:gdLst>
              <a:gd name="T0" fmla="*/ 529 w 6"/>
              <a:gd name="T1" fmla="*/ 2721 h 7"/>
              <a:gd name="T2" fmla="*/ 265 w 6"/>
              <a:gd name="T3" fmla="*/ 2721 h 7"/>
              <a:gd name="T4" fmla="*/ 265 w 6"/>
              <a:gd name="T5" fmla="*/ 2721 h 7"/>
              <a:gd name="T6" fmla="*/ 794 w 6"/>
              <a:gd name="T7" fmla="*/ 0 h 7"/>
              <a:gd name="T8" fmla="*/ 1059 w 6"/>
              <a:gd name="T9" fmla="*/ 0 h 7"/>
              <a:gd name="T10" fmla="*/ 1323 w 6"/>
              <a:gd name="T11" fmla="*/ 0 h 7"/>
              <a:gd name="T12" fmla="*/ 794 w 6"/>
              <a:gd name="T13" fmla="*/ 2721 h 7"/>
              <a:gd name="T14" fmla="*/ 529 w 6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7">
                <a:moveTo>
                  <a:pt x="2" y="6"/>
                </a:moveTo>
                <a:lnTo>
                  <a:pt x="1" y="6"/>
                </a:lnTo>
                <a:cubicBezTo>
                  <a:pt x="1" y="6"/>
                  <a:pt x="0" y="6"/>
                  <a:pt x="1" y="6"/>
                </a:cubicBezTo>
                <a:cubicBezTo>
                  <a:pt x="1" y="6"/>
                  <a:pt x="2" y="3"/>
                  <a:pt x="3" y="0"/>
                </a:cubicBezTo>
                <a:cubicBezTo>
                  <a:pt x="3" y="0"/>
                  <a:pt x="3" y="0"/>
                  <a:pt x="4" y="0"/>
                </a:cubicBezTo>
                <a:lnTo>
                  <a:pt x="5" y="0"/>
                </a:lnTo>
                <a:cubicBezTo>
                  <a:pt x="4" y="3"/>
                  <a:pt x="3" y="6"/>
                  <a:pt x="3" y="6"/>
                </a:cubicBezTo>
                <a:lnTo>
                  <a:pt x="2" y="6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8" name="Freeform 4104">
            <a:extLst>
              <a:ext uri="{FF2B5EF4-FFF2-40B4-BE49-F238E27FC236}">
                <a16:creationId xmlns:a16="http://schemas.microsoft.com/office/drawing/2014/main" id="{82DE6550-27B9-1D40-A95C-02A2CDCFE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635375"/>
            <a:ext cx="6350" cy="6350"/>
          </a:xfrm>
          <a:custGeom>
            <a:avLst/>
            <a:gdLst>
              <a:gd name="T0" fmla="*/ 794 w 16"/>
              <a:gd name="T1" fmla="*/ 6016 h 19"/>
              <a:gd name="T2" fmla="*/ 5556 w 16"/>
              <a:gd name="T3" fmla="*/ 0 h 19"/>
              <a:gd name="T4" fmla="*/ 5953 w 16"/>
              <a:gd name="T5" fmla="*/ 0 h 19"/>
              <a:gd name="T6" fmla="*/ 1191 w 16"/>
              <a:gd name="T7" fmla="*/ 6016 h 19"/>
              <a:gd name="T8" fmla="*/ 794 w 16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9">
                <a:moveTo>
                  <a:pt x="2" y="18"/>
                </a:moveTo>
                <a:cubicBezTo>
                  <a:pt x="0" y="9"/>
                  <a:pt x="2" y="3"/>
                  <a:pt x="14" y="0"/>
                </a:cubicBezTo>
                <a:lnTo>
                  <a:pt x="15" y="0"/>
                </a:lnTo>
                <a:cubicBezTo>
                  <a:pt x="3" y="6"/>
                  <a:pt x="1" y="9"/>
                  <a:pt x="3" y="18"/>
                </a:cubicBezTo>
                <a:lnTo>
                  <a:pt x="2" y="18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9" name="Freeform 4105">
            <a:extLst>
              <a:ext uri="{FF2B5EF4-FFF2-40B4-BE49-F238E27FC236}">
                <a16:creationId xmlns:a16="http://schemas.microsoft.com/office/drawing/2014/main" id="{23D8E2E8-7833-DA4C-B40A-D83491234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9788" y="3630613"/>
            <a:ext cx="1587" cy="3175"/>
          </a:xfrm>
          <a:custGeom>
            <a:avLst/>
            <a:gdLst>
              <a:gd name="T0" fmla="*/ 1058 w 6"/>
              <a:gd name="T1" fmla="*/ 0 h 10"/>
              <a:gd name="T2" fmla="*/ 1323 w 6"/>
              <a:gd name="T3" fmla="*/ 953 h 10"/>
              <a:gd name="T4" fmla="*/ 529 w 6"/>
              <a:gd name="T5" fmla="*/ 2858 h 10"/>
              <a:gd name="T6" fmla="*/ 0 w 6"/>
              <a:gd name="T7" fmla="*/ 2858 h 10"/>
              <a:gd name="T8" fmla="*/ 1058 w 6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4" y="0"/>
                </a:moveTo>
                <a:lnTo>
                  <a:pt x="5" y="3"/>
                </a:lnTo>
                <a:cubicBezTo>
                  <a:pt x="3" y="3"/>
                  <a:pt x="2" y="9"/>
                  <a:pt x="2" y="9"/>
                </a:cubicBezTo>
                <a:lnTo>
                  <a:pt x="0" y="9"/>
                </a:lnTo>
                <a:cubicBezTo>
                  <a:pt x="0" y="9"/>
                  <a:pt x="0" y="3"/>
                  <a:pt x="4" y="0"/>
                </a:cubicBez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0" name="Freeform 4106">
            <a:extLst>
              <a:ext uri="{FF2B5EF4-FFF2-40B4-BE49-F238E27FC236}">
                <a16:creationId xmlns:a16="http://schemas.microsoft.com/office/drawing/2014/main" id="{FA65BCBA-C3AE-4941-9F14-D9DA9ED44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4388" y="3627438"/>
            <a:ext cx="1587" cy="3175"/>
          </a:xfrm>
          <a:custGeom>
            <a:avLst/>
            <a:gdLst>
              <a:gd name="T0" fmla="*/ 794 w 6"/>
              <a:gd name="T1" fmla="*/ 2858 h 10"/>
              <a:gd name="T2" fmla="*/ 529 w 6"/>
              <a:gd name="T3" fmla="*/ 2858 h 10"/>
              <a:gd name="T4" fmla="*/ 0 w 6"/>
              <a:gd name="T5" fmla="*/ 953 h 10"/>
              <a:gd name="T6" fmla="*/ 265 w 6"/>
              <a:gd name="T7" fmla="*/ 0 h 10"/>
              <a:gd name="T8" fmla="*/ 794 w 6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3" y="9"/>
                </a:moveTo>
                <a:lnTo>
                  <a:pt x="2" y="9"/>
                </a:lnTo>
                <a:cubicBezTo>
                  <a:pt x="2" y="9"/>
                  <a:pt x="3" y="6"/>
                  <a:pt x="0" y="3"/>
                </a:cubicBezTo>
                <a:lnTo>
                  <a:pt x="1" y="0"/>
                </a:lnTo>
                <a:cubicBezTo>
                  <a:pt x="5" y="3"/>
                  <a:pt x="3" y="9"/>
                  <a:pt x="3" y="9"/>
                </a:cubicBez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1" name="Freeform 4107">
            <a:extLst>
              <a:ext uri="{FF2B5EF4-FFF2-40B4-BE49-F238E27FC236}">
                <a16:creationId xmlns:a16="http://schemas.microsoft.com/office/drawing/2014/main" id="{F1E49681-1DA6-6F41-8734-6556D8307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3275" y="3662363"/>
            <a:ext cx="4763" cy="3175"/>
          </a:xfrm>
          <a:custGeom>
            <a:avLst/>
            <a:gdLst>
              <a:gd name="T0" fmla="*/ 4366 w 12"/>
              <a:gd name="T1" fmla="*/ 0 h 7"/>
              <a:gd name="T2" fmla="*/ 0 w 12"/>
              <a:gd name="T3" fmla="*/ 2721 h 7"/>
              <a:gd name="T4" fmla="*/ 0 w 12"/>
              <a:gd name="T5" fmla="*/ 2721 h 7"/>
              <a:gd name="T6" fmla="*/ 1191 w 12"/>
              <a:gd name="T7" fmla="*/ 1361 h 7"/>
              <a:gd name="T8" fmla="*/ 1985 w 12"/>
              <a:gd name="T9" fmla="*/ 0 h 7"/>
              <a:gd name="T10" fmla="*/ 4366 w 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7">
                <a:moveTo>
                  <a:pt x="11" y="0"/>
                </a:moveTo>
                <a:cubicBezTo>
                  <a:pt x="11" y="5"/>
                  <a:pt x="4" y="6"/>
                  <a:pt x="0" y="6"/>
                </a:cubicBezTo>
                <a:lnTo>
                  <a:pt x="3" y="3"/>
                </a:lnTo>
                <a:cubicBezTo>
                  <a:pt x="3" y="3"/>
                  <a:pt x="4" y="3"/>
                  <a:pt x="5" y="0"/>
                </a:cubicBezTo>
                <a:lnTo>
                  <a:pt x="11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2" name="Freeform 4108">
            <a:extLst>
              <a:ext uri="{FF2B5EF4-FFF2-40B4-BE49-F238E27FC236}">
                <a16:creationId xmlns:a16="http://schemas.microsoft.com/office/drawing/2014/main" id="{EBA9FD47-569B-614A-9F09-A9E3C99C1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648075"/>
            <a:ext cx="4763" cy="3175"/>
          </a:xfrm>
          <a:custGeom>
            <a:avLst/>
            <a:gdLst>
              <a:gd name="T0" fmla="*/ 0 w 15"/>
              <a:gd name="T1" fmla="*/ 1764 h 9"/>
              <a:gd name="T2" fmla="*/ 1270 w 15"/>
              <a:gd name="T3" fmla="*/ 1058 h 9"/>
              <a:gd name="T4" fmla="*/ 1588 w 15"/>
              <a:gd name="T5" fmla="*/ 0 h 9"/>
              <a:gd name="T6" fmla="*/ 2223 w 15"/>
              <a:gd name="T7" fmla="*/ 0 h 9"/>
              <a:gd name="T8" fmla="*/ 3175 w 15"/>
              <a:gd name="T9" fmla="*/ 0 h 9"/>
              <a:gd name="T10" fmla="*/ 4445 w 15"/>
              <a:gd name="T11" fmla="*/ 0 h 9"/>
              <a:gd name="T12" fmla="*/ 3810 w 15"/>
              <a:gd name="T13" fmla="*/ 1058 h 9"/>
              <a:gd name="T14" fmla="*/ 2858 w 15"/>
              <a:gd name="T15" fmla="*/ 2117 h 9"/>
              <a:gd name="T16" fmla="*/ 0 w 15"/>
              <a:gd name="T17" fmla="*/ 2117 h 9"/>
              <a:gd name="T18" fmla="*/ 0 w 15"/>
              <a:gd name="T19" fmla="*/ 1764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9">
                <a:moveTo>
                  <a:pt x="0" y="5"/>
                </a:moveTo>
                <a:lnTo>
                  <a:pt x="4" y="3"/>
                </a:lnTo>
                <a:cubicBezTo>
                  <a:pt x="0" y="0"/>
                  <a:pt x="2" y="0"/>
                  <a:pt x="5" y="0"/>
                </a:cubicBezTo>
                <a:lnTo>
                  <a:pt x="7" y="0"/>
                </a:lnTo>
                <a:cubicBezTo>
                  <a:pt x="7" y="0"/>
                  <a:pt x="10" y="3"/>
                  <a:pt x="10" y="0"/>
                </a:cubicBezTo>
                <a:lnTo>
                  <a:pt x="14" y="0"/>
                </a:lnTo>
                <a:cubicBezTo>
                  <a:pt x="13" y="0"/>
                  <a:pt x="13" y="3"/>
                  <a:pt x="12" y="3"/>
                </a:cubicBezTo>
                <a:cubicBezTo>
                  <a:pt x="10" y="6"/>
                  <a:pt x="12" y="6"/>
                  <a:pt x="9" y="6"/>
                </a:cubicBezTo>
                <a:cubicBezTo>
                  <a:pt x="7" y="6"/>
                  <a:pt x="2" y="8"/>
                  <a:pt x="0" y="6"/>
                </a:cubicBezTo>
                <a:lnTo>
                  <a:pt x="0" y="5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3" name="Freeform 4109">
            <a:extLst>
              <a:ext uri="{FF2B5EF4-FFF2-40B4-BE49-F238E27FC236}">
                <a16:creationId xmlns:a16="http://schemas.microsoft.com/office/drawing/2014/main" id="{C1F34B26-6733-F744-AC05-C1718D963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6300" y="3644900"/>
            <a:ext cx="11113" cy="9525"/>
          </a:xfrm>
          <a:custGeom>
            <a:avLst/>
            <a:gdLst>
              <a:gd name="T0" fmla="*/ 4816 w 30"/>
              <a:gd name="T1" fmla="*/ 0 h 25"/>
              <a:gd name="T2" fmla="*/ 4816 w 30"/>
              <a:gd name="T3" fmla="*/ 1143 h 25"/>
              <a:gd name="T4" fmla="*/ 10743 w 30"/>
              <a:gd name="T5" fmla="*/ 1143 h 25"/>
              <a:gd name="T6" fmla="*/ 8890 w 30"/>
              <a:gd name="T7" fmla="*/ 4953 h 25"/>
              <a:gd name="T8" fmla="*/ 2963 w 30"/>
              <a:gd name="T9" fmla="*/ 9144 h 25"/>
              <a:gd name="T10" fmla="*/ 741 w 30"/>
              <a:gd name="T11" fmla="*/ 9144 h 25"/>
              <a:gd name="T12" fmla="*/ 0 w 30"/>
              <a:gd name="T13" fmla="*/ 4953 h 25"/>
              <a:gd name="T14" fmla="*/ 0 w 30"/>
              <a:gd name="T15" fmla="*/ 3810 h 25"/>
              <a:gd name="T16" fmla="*/ 1482 w 30"/>
              <a:gd name="T17" fmla="*/ 3810 h 25"/>
              <a:gd name="T18" fmla="*/ 4075 w 30"/>
              <a:gd name="T19" fmla="*/ 1143 h 25"/>
              <a:gd name="T20" fmla="*/ 4445 w 30"/>
              <a:gd name="T21" fmla="*/ 0 h 25"/>
              <a:gd name="T22" fmla="*/ 4816 w 30"/>
              <a:gd name="T23" fmla="*/ 0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" h="25">
                <a:moveTo>
                  <a:pt x="13" y="0"/>
                </a:moveTo>
                <a:cubicBezTo>
                  <a:pt x="13" y="1"/>
                  <a:pt x="13" y="1"/>
                  <a:pt x="13" y="3"/>
                </a:cubicBezTo>
                <a:lnTo>
                  <a:pt x="29" y="3"/>
                </a:lnTo>
                <a:cubicBezTo>
                  <a:pt x="28" y="7"/>
                  <a:pt x="27" y="10"/>
                  <a:pt x="24" y="13"/>
                </a:cubicBezTo>
                <a:cubicBezTo>
                  <a:pt x="19" y="18"/>
                  <a:pt x="14" y="21"/>
                  <a:pt x="8" y="24"/>
                </a:cubicBezTo>
                <a:lnTo>
                  <a:pt x="2" y="24"/>
                </a:lnTo>
                <a:lnTo>
                  <a:pt x="0" y="13"/>
                </a:lnTo>
                <a:lnTo>
                  <a:pt x="0" y="10"/>
                </a:lnTo>
                <a:lnTo>
                  <a:pt x="4" y="10"/>
                </a:lnTo>
                <a:cubicBezTo>
                  <a:pt x="7" y="7"/>
                  <a:pt x="8" y="7"/>
                  <a:pt x="11" y="3"/>
                </a:cubicBezTo>
                <a:cubicBezTo>
                  <a:pt x="11" y="2"/>
                  <a:pt x="12" y="1"/>
                  <a:pt x="12" y="0"/>
                </a:cubicBezTo>
                <a:lnTo>
                  <a:pt x="13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4" name="Freeform 4110">
            <a:extLst>
              <a:ext uri="{FF2B5EF4-FFF2-40B4-BE49-F238E27FC236}">
                <a16:creationId xmlns:a16="http://schemas.microsoft.com/office/drawing/2014/main" id="{25DC4D87-2281-6742-A404-06AE556CC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3638550"/>
            <a:ext cx="7937" cy="7938"/>
          </a:xfrm>
          <a:custGeom>
            <a:avLst/>
            <a:gdLst>
              <a:gd name="T0" fmla="*/ 7592 w 23"/>
              <a:gd name="T1" fmla="*/ 0 h 22"/>
              <a:gd name="T2" fmla="*/ 7592 w 23"/>
              <a:gd name="T3" fmla="*/ 0 h 22"/>
              <a:gd name="T4" fmla="*/ 690 w 23"/>
              <a:gd name="T5" fmla="*/ 7577 h 22"/>
              <a:gd name="T6" fmla="*/ 345 w 23"/>
              <a:gd name="T7" fmla="*/ 7577 h 22"/>
              <a:gd name="T8" fmla="*/ 0 w 23"/>
              <a:gd name="T9" fmla="*/ 6495 h 22"/>
              <a:gd name="T10" fmla="*/ 7247 w 23"/>
              <a:gd name="T11" fmla="*/ 0 h 22"/>
              <a:gd name="T12" fmla="*/ 7592 w 23"/>
              <a:gd name="T13" fmla="*/ 0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22">
                <a:moveTo>
                  <a:pt x="22" y="0"/>
                </a:moveTo>
                <a:lnTo>
                  <a:pt x="22" y="0"/>
                </a:lnTo>
                <a:cubicBezTo>
                  <a:pt x="20" y="4"/>
                  <a:pt x="13" y="15"/>
                  <a:pt x="2" y="21"/>
                </a:cubicBezTo>
                <a:lnTo>
                  <a:pt x="1" y="21"/>
                </a:lnTo>
                <a:lnTo>
                  <a:pt x="0" y="18"/>
                </a:lnTo>
                <a:cubicBezTo>
                  <a:pt x="12" y="12"/>
                  <a:pt x="20" y="0"/>
                  <a:pt x="21" y="0"/>
                </a:cubicBezTo>
                <a:lnTo>
                  <a:pt x="22" y="0"/>
                </a:ln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5" name="Freeform 4111">
            <a:extLst>
              <a:ext uri="{FF2B5EF4-FFF2-40B4-BE49-F238E27FC236}">
                <a16:creationId xmlns:a16="http://schemas.microsoft.com/office/drawing/2014/main" id="{DB940935-83E1-4648-9192-BD02FC61A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635375"/>
            <a:ext cx="9525" cy="6350"/>
          </a:xfrm>
          <a:custGeom>
            <a:avLst/>
            <a:gdLst>
              <a:gd name="T0" fmla="*/ 8467 w 27"/>
              <a:gd name="T1" fmla="*/ 0 h 16"/>
              <a:gd name="T2" fmla="*/ 9172 w 27"/>
              <a:gd name="T3" fmla="*/ 1191 h 16"/>
              <a:gd name="T4" fmla="*/ 353 w 27"/>
              <a:gd name="T5" fmla="*/ 5953 h 16"/>
              <a:gd name="T6" fmla="*/ 0 w 27"/>
              <a:gd name="T7" fmla="*/ 5953 h 16"/>
              <a:gd name="T8" fmla="*/ 0 w 27"/>
              <a:gd name="T9" fmla="*/ 4763 h 16"/>
              <a:gd name="T10" fmla="*/ 8467 w 27"/>
              <a:gd name="T11" fmla="*/ 0 h 16"/>
              <a:gd name="T12" fmla="*/ 8467 w 27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6">
                <a:moveTo>
                  <a:pt x="24" y="0"/>
                </a:moveTo>
                <a:lnTo>
                  <a:pt x="26" y="3"/>
                </a:lnTo>
                <a:cubicBezTo>
                  <a:pt x="26" y="3"/>
                  <a:pt x="15" y="15"/>
                  <a:pt x="1" y="15"/>
                </a:cubicBezTo>
                <a:lnTo>
                  <a:pt x="0" y="15"/>
                </a:lnTo>
                <a:lnTo>
                  <a:pt x="0" y="12"/>
                </a:lnTo>
                <a:cubicBezTo>
                  <a:pt x="14" y="11"/>
                  <a:pt x="22" y="1"/>
                  <a:pt x="24" y="0"/>
                </a:cubicBezTo>
              </a:path>
            </a:pathLst>
          </a:custGeom>
          <a:solidFill>
            <a:srgbClr val="5E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6" name="Freeform 4112">
            <a:extLst>
              <a:ext uri="{FF2B5EF4-FFF2-40B4-BE49-F238E27FC236}">
                <a16:creationId xmlns:a16="http://schemas.microsoft.com/office/drawing/2014/main" id="{DA35D7F2-9058-E641-89D1-BD44D7A27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3649663"/>
            <a:ext cx="12700" cy="3175"/>
          </a:xfrm>
          <a:custGeom>
            <a:avLst/>
            <a:gdLst>
              <a:gd name="T0" fmla="*/ 9954 w 37"/>
              <a:gd name="T1" fmla="*/ 2822 h 9"/>
              <a:gd name="T2" fmla="*/ 9268 w 37"/>
              <a:gd name="T3" fmla="*/ 2117 h 9"/>
              <a:gd name="T4" fmla="*/ 8581 w 37"/>
              <a:gd name="T5" fmla="*/ 2117 h 9"/>
              <a:gd name="T6" fmla="*/ 6178 w 37"/>
              <a:gd name="T7" fmla="*/ 2117 h 9"/>
              <a:gd name="T8" fmla="*/ 2403 w 37"/>
              <a:gd name="T9" fmla="*/ 2117 h 9"/>
              <a:gd name="T10" fmla="*/ 1373 w 37"/>
              <a:gd name="T11" fmla="*/ 2822 h 9"/>
              <a:gd name="T12" fmla="*/ 0 w 37"/>
              <a:gd name="T13" fmla="*/ 2822 h 9"/>
              <a:gd name="T14" fmla="*/ 0 w 37"/>
              <a:gd name="T15" fmla="*/ 2469 h 9"/>
              <a:gd name="T16" fmla="*/ 343 w 37"/>
              <a:gd name="T17" fmla="*/ 1058 h 9"/>
              <a:gd name="T18" fmla="*/ 686 w 37"/>
              <a:gd name="T19" fmla="*/ 1058 h 9"/>
              <a:gd name="T20" fmla="*/ 2059 w 37"/>
              <a:gd name="T21" fmla="*/ 0 h 9"/>
              <a:gd name="T22" fmla="*/ 6178 w 37"/>
              <a:gd name="T23" fmla="*/ 0 h 9"/>
              <a:gd name="T24" fmla="*/ 8924 w 37"/>
              <a:gd name="T25" fmla="*/ 1058 h 9"/>
              <a:gd name="T26" fmla="*/ 9611 w 37"/>
              <a:gd name="T27" fmla="*/ 1058 h 9"/>
              <a:gd name="T28" fmla="*/ 11670 w 37"/>
              <a:gd name="T29" fmla="*/ 2117 h 9"/>
              <a:gd name="T30" fmla="*/ 12357 w 37"/>
              <a:gd name="T31" fmla="*/ 2117 h 9"/>
              <a:gd name="T32" fmla="*/ 12014 w 37"/>
              <a:gd name="T33" fmla="*/ 2822 h 9"/>
              <a:gd name="T34" fmla="*/ 9954 w 37"/>
              <a:gd name="T35" fmla="*/ 2822 h 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7" h="9">
                <a:moveTo>
                  <a:pt x="29" y="8"/>
                </a:moveTo>
                <a:cubicBezTo>
                  <a:pt x="28" y="8"/>
                  <a:pt x="27" y="7"/>
                  <a:pt x="27" y="6"/>
                </a:cubicBezTo>
                <a:lnTo>
                  <a:pt x="25" y="6"/>
                </a:lnTo>
                <a:lnTo>
                  <a:pt x="18" y="6"/>
                </a:lnTo>
                <a:lnTo>
                  <a:pt x="7" y="6"/>
                </a:lnTo>
                <a:cubicBezTo>
                  <a:pt x="7" y="6"/>
                  <a:pt x="5" y="6"/>
                  <a:pt x="4" y="8"/>
                </a:cubicBezTo>
                <a:lnTo>
                  <a:pt x="0" y="8"/>
                </a:lnTo>
                <a:lnTo>
                  <a:pt x="0" y="7"/>
                </a:lnTo>
                <a:lnTo>
                  <a:pt x="1" y="3"/>
                </a:lnTo>
                <a:lnTo>
                  <a:pt x="2" y="3"/>
                </a:lnTo>
                <a:cubicBezTo>
                  <a:pt x="2" y="3"/>
                  <a:pt x="4" y="3"/>
                  <a:pt x="6" y="0"/>
                </a:cubicBezTo>
                <a:lnTo>
                  <a:pt x="18" y="0"/>
                </a:lnTo>
                <a:cubicBezTo>
                  <a:pt x="21" y="0"/>
                  <a:pt x="23" y="3"/>
                  <a:pt x="26" y="3"/>
                </a:cubicBezTo>
                <a:lnTo>
                  <a:pt x="28" y="3"/>
                </a:lnTo>
                <a:cubicBezTo>
                  <a:pt x="30" y="3"/>
                  <a:pt x="31" y="3"/>
                  <a:pt x="34" y="6"/>
                </a:cubicBezTo>
                <a:lnTo>
                  <a:pt x="36" y="6"/>
                </a:lnTo>
                <a:lnTo>
                  <a:pt x="35" y="8"/>
                </a:lnTo>
                <a:lnTo>
                  <a:pt x="29" y="8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7" name="Freeform 4113">
            <a:extLst>
              <a:ext uri="{FF2B5EF4-FFF2-40B4-BE49-F238E27FC236}">
                <a16:creationId xmlns:a16="http://schemas.microsoft.com/office/drawing/2014/main" id="{A7ACE290-F7FE-6444-B7F9-44543AC65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4388" y="3646488"/>
            <a:ext cx="4762" cy="4762"/>
          </a:xfrm>
          <a:custGeom>
            <a:avLst/>
            <a:gdLst>
              <a:gd name="T0" fmla="*/ 2540 w 15"/>
              <a:gd name="T1" fmla="*/ 0 h 13"/>
              <a:gd name="T2" fmla="*/ 4445 w 15"/>
              <a:gd name="T3" fmla="*/ 2198 h 13"/>
              <a:gd name="T4" fmla="*/ 4445 w 15"/>
              <a:gd name="T5" fmla="*/ 2564 h 13"/>
              <a:gd name="T6" fmla="*/ 2540 w 15"/>
              <a:gd name="T7" fmla="*/ 4396 h 13"/>
              <a:gd name="T8" fmla="*/ 1587 w 15"/>
              <a:gd name="T9" fmla="*/ 4396 h 13"/>
              <a:gd name="T10" fmla="*/ 0 w 15"/>
              <a:gd name="T11" fmla="*/ 3663 h 13"/>
              <a:gd name="T12" fmla="*/ 0 w 15"/>
              <a:gd name="T13" fmla="*/ 3297 h 13"/>
              <a:gd name="T14" fmla="*/ 317 w 15"/>
              <a:gd name="T15" fmla="*/ 2564 h 13"/>
              <a:gd name="T16" fmla="*/ 635 w 15"/>
              <a:gd name="T17" fmla="*/ 1465 h 13"/>
              <a:gd name="T18" fmla="*/ 952 w 15"/>
              <a:gd name="T19" fmla="*/ 1465 h 13"/>
              <a:gd name="T20" fmla="*/ 1905 w 15"/>
              <a:gd name="T21" fmla="*/ 1465 h 13"/>
              <a:gd name="T22" fmla="*/ 2222 w 15"/>
              <a:gd name="T23" fmla="*/ 0 h 13"/>
              <a:gd name="T24" fmla="*/ 2540 w 15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3">
                <a:moveTo>
                  <a:pt x="8" y="0"/>
                </a:moveTo>
                <a:lnTo>
                  <a:pt x="14" y="6"/>
                </a:lnTo>
                <a:lnTo>
                  <a:pt x="14" y="7"/>
                </a:lnTo>
                <a:cubicBezTo>
                  <a:pt x="12" y="9"/>
                  <a:pt x="11" y="10"/>
                  <a:pt x="8" y="12"/>
                </a:cubicBezTo>
                <a:lnTo>
                  <a:pt x="5" y="12"/>
                </a:lnTo>
                <a:cubicBezTo>
                  <a:pt x="3" y="11"/>
                  <a:pt x="1" y="10"/>
                  <a:pt x="0" y="10"/>
                </a:cubicBezTo>
                <a:lnTo>
                  <a:pt x="0" y="9"/>
                </a:lnTo>
                <a:lnTo>
                  <a:pt x="1" y="7"/>
                </a:lnTo>
                <a:lnTo>
                  <a:pt x="2" y="4"/>
                </a:lnTo>
                <a:lnTo>
                  <a:pt x="3" y="4"/>
                </a:lnTo>
                <a:lnTo>
                  <a:pt x="6" y="4"/>
                </a:lnTo>
                <a:cubicBezTo>
                  <a:pt x="6" y="4"/>
                  <a:pt x="6" y="1"/>
                  <a:pt x="7" y="0"/>
                </a:cubicBezTo>
                <a:lnTo>
                  <a:pt x="8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8" name="Freeform 4114">
            <a:extLst>
              <a:ext uri="{FF2B5EF4-FFF2-40B4-BE49-F238E27FC236}">
                <a16:creationId xmlns:a16="http://schemas.microsoft.com/office/drawing/2014/main" id="{F355109F-CF66-C34C-858A-CDFCFB0D6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025" y="3640138"/>
            <a:ext cx="4763" cy="7937"/>
          </a:xfrm>
          <a:custGeom>
            <a:avLst/>
            <a:gdLst>
              <a:gd name="T0" fmla="*/ 3969 w 12"/>
              <a:gd name="T1" fmla="*/ 0 h 22"/>
              <a:gd name="T2" fmla="*/ 4366 w 12"/>
              <a:gd name="T3" fmla="*/ 1082 h 22"/>
              <a:gd name="T4" fmla="*/ 3969 w 12"/>
              <a:gd name="T5" fmla="*/ 6855 h 22"/>
              <a:gd name="T6" fmla="*/ 2382 w 12"/>
              <a:gd name="T7" fmla="*/ 7576 h 22"/>
              <a:gd name="T8" fmla="*/ 2382 w 12"/>
              <a:gd name="T9" fmla="*/ 7576 h 22"/>
              <a:gd name="T10" fmla="*/ 794 w 12"/>
              <a:gd name="T11" fmla="*/ 4329 h 22"/>
              <a:gd name="T12" fmla="*/ 0 w 12"/>
              <a:gd name="T13" fmla="*/ 4690 h 22"/>
              <a:gd name="T14" fmla="*/ 0 w 12"/>
              <a:gd name="T15" fmla="*/ 4329 h 22"/>
              <a:gd name="T16" fmla="*/ 1191 w 12"/>
              <a:gd name="T17" fmla="*/ 3247 h 22"/>
              <a:gd name="T18" fmla="*/ 1191 w 12"/>
              <a:gd name="T19" fmla="*/ 1082 h 22"/>
              <a:gd name="T20" fmla="*/ 794 w 12"/>
              <a:gd name="T21" fmla="*/ 1082 h 22"/>
              <a:gd name="T22" fmla="*/ 3572 w 12"/>
              <a:gd name="T23" fmla="*/ 0 h 22"/>
              <a:gd name="T24" fmla="*/ 3969 w 12"/>
              <a:gd name="T25" fmla="*/ 0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22">
                <a:moveTo>
                  <a:pt x="10" y="0"/>
                </a:moveTo>
                <a:lnTo>
                  <a:pt x="11" y="3"/>
                </a:lnTo>
                <a:cubicBezTo>
                  <a:pt x="11" y="9"/>
                  <a:pt x="11" y="12"/>
                  <a:pt x="10" y="19"/>
                </a:cubicBezTo>
                <a:cubicBezTo>
                  <a:pt x="8" y="19"/>
                  <a:pt x="7" y="20"/>
                  <a:pt x="6" y="21"/>
                </a:cubicBezTo>
                <a:lnTo>
                  <a:pt x="2" y="12"/>
                </a:lnTo>
                <a:cubicBezTo>
                  <a:pt x="1" y="12"/>
                  <a:pt x="0" y="13"/>
                  <a:pt x="0" y="13"/>
                </a:cubicBezTo>
                <a:lnTo>
                  <a:pt x="0" y="12"/>
                </a:lnTo>
                <a:cubicBezTo>
                  <a:pt x="1" y="12"/>
                  <a:pt x="2" y="10"/>
                  <a:pt x="3" y="9"/>
                </a:cubicBezTo>
                <a:lnTo>
                  <a:pt x="3" y="3"/>
                </a:lnTo>
                <a:lnTo>
                  <a:pt x="2" y="3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9" name="Freeform 4115">
            <a:extLst>
              <a:ext uri="{FF2B5EF4-FFF2-40B4-BE49-F238E27FC236}">
                <a16:creationId xmlns:a16="http://schemas.microsoft.com/office/drawing/2014/main" id="{BA15721A-0FB6-9F4C-83C3-51250EBCA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0263" y="3641725"/>
            <a:ext cx="6350" cy="9525"/>
          </a:xfrm>
          <a:custGeom>
            <a:avLst/>
            <a:gdLst>
              <a:gd name="T0" fmla="*/ 3735 w 17"/>
              <a:gd name="T1" fmla="*/ 0 h 25"/>
              <a:gd name="T2" fmla="*/ 5229 w 17"/>
              <a:gd name="T3" fmla="*/ 1143 h 25"/>
              <a:gd name="T4" fmla="*/ 5976 w 17"/>
              <a:gd name="T5" fmla="*/ 6858 h 25"/>
              <a:gd name="T6" fmla="*/ 5976 w 17"/>
              <a:gd name="T7" fmla="*/ 8382 h 25"/>
              <a:gd name="T8" fmla="*/ 4109 w 17"/>
              <a:gd name="T9" fmla="*/ 9144 h 25"/>
              <a:gd name="T10" fmla="*/ 3735 w 17"/>
              <a:gd name="T11" fmla="*/ 9144 h 25"/>
              <a:gd name="T12" fmla="*/ 1494 w 17"/>
              <a:gd name="T13" fmla="*/ 7239 h 25"/>
              <a:gd name="T14" fmla="*/ 747 w 17"/>
              <a:gd name="T15" fmla="*/ 6096 h 25"/>
              <a:gd name="T16" fmla="*/ 374 w 17"/>
              <a:gd name="T17" fmla="*/ 3429 h 25"/>
              <a:gd name="T18" fmla="*/ 0 w 17"/>
              <a:gd name="T19" fmla="*/ 2286 h 25"/>
              <a:gd name="T20" fmla="*/ 3362 w 17"/>
              <a:gd name="T21" fmla="*/ 0 h 25"/>
              <a:gd name="T22" fmla="*/ 3735 w 17"/>
              <a:gd name="T23" fmla="*/ 0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25">
                <a:moveTo>
                  <a:pt x="10" y="0"/>
                </a:moveTo>
                <a:cubicBezTo>
                  <a:pt x="11" y="1"/>
                  <a:pt x="12" y="3"/>
                  <a:pt x="14" y="3"/>
                </a:cubicBezTo>
                <a:cubicBezTo>
                  <a:pt x="14" y="11"/>
                  <a:pt x="15" y="14"/>
                  <a:pt x="16" y="18"/>
                </a:cubicBezTo>
                <a:lnTo>
                  <a:pt x="16" y="22"/>
                </a:lnTo>
                <a:cubicBezTo>
                  <a:pt x="15" y="24"/>
                  <a:pt x="14" y="22"/>
                  <a:pt x="11" y="24"/>
                </a:cubicBezTo>
                <a:lnTo>
                  <a:pt x="10" y="24"/>
                </a:lnTo>
                <a:lnTo>
                  <a:pt x="4" y="19"/>
                </a:lnTo>
                <a:cubicBezTo>
                  <a:pt x="2" y="19"/>
                  <a:pt x="1" y="19"/>
                  <a:pt x="2" y="16"/>
                </a:cubicBezTo>
                <a:cubicBezTo>
                  <a:pt x="3" y="13"/>
                  <a:pt x="2" y="13"/>
                  <a:pt x="1" y="9"/>
                </a:cubicBezTo>
                <a:lnTo>
                  <a:pt x="0" y="6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0" name="Freeform 4116">
            <a:extLst>
              <a:ext uri="{FF2B5EF4-FFF2-40B4-BE49-F238E27FC236}">
                <a16:creationId xmlns:a16="http://schemas.microsoft.com/office/drawing/2014/main" id="{578E89A6-A598-3049-A250-BFBF4CD07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3656013"/>
            <a:ext cx="6350" cy="3175"/>
          </a:xfrm>
          <a:custGeom>
            <a:avLst/>
            <a:gdLst>
              <a:gd name="T0" fmla="*/ 5682 w 19"/>
              <a:gd name="T1" fmla="*/ 2822 h 9"/>
              <a:gd name="T2" fmla="*/ 4679 w 19"/>
              <a:gd name="T3" fmla="*/ 2117 h 9"/>
              <a:gd name="T4" fmla="*/ 3342 w 19"/>
              <a:gd name="T5" fmla="*/ 1058 h 9"/>
              <a:gd name="T6" fmla="*/ 2674 w 19"/>
              <a:gd name="T7" fmla="*/ 1058 h 9"/>
              <a:gd name="T8" fmla="*/ 0 w 19"/>
              <a:gd name="T9" fmla="*/ 1058 h 9"/>
              <a:gd name="T10" fmla="*/ 0 w 19"/>
              <a:gd name="T11" fmla="*/ 0 h 9"/>
              <a:gd name="T12" fmla="*/ 2674 w 19"/>
              <a:gd name="T13" fmla="*/ 0 h 9"/>
              <a:gd name="T14" fmla="*/ 3676 w 19"/>
              <a:gd name="T15" fmla="*/ 1058 h 9"/>
              <a:gd name="T16" fmla="*/ 5347 w 19"/>
              <a:gd name="T17" fmla="*/ 1058 h 9"/>
              <a:gd name="T18" fmla="*/ 6016 w 19"/>
              <a:gd name="T19" fmla="*/ 1058 h 9"/>
              <a:gd name="T20" fmla="*/ 5682 w 19"/>
              <a:gd name="T21" fmla="*/ 2822 h 9"/>
              <a:gd name="T22" fmla="*/ 5682 w 19"/>
              <a:gd name="T23" fmla="*/ 2822 h 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9" h="9">
                <a:moveTo>
                  <a:pt x="17" y="8"/>
                </a:moveTo>
                <a:cubicBezTo>
                  <a:pt x="16" y="6"/>
                  <a:pt x="14" y="6"/>
                  <a:pt x="14" y="6"/>
                </a:cubicBezTo>
                <a:cubicBezTo>
                  <a:pt x="12" y="6"/>
                  <a:pt x="11" y="6"/>
                  <a:pt x="10" y="3"/>
                </a:cubicBezTo>
                <a:lnTo>
                  <a:pt x="8" y="3"/>
                </a:lnTo>
                <a:lnTo>
                  <a:pt x="0" y="3"/>
                </a:lnTo>
                <a:lnTo>
                  <a:pt x="0" y="0"/>
                </a:lnTo>
                <a:lnTo>
                  <a:pt x="8" y="0"/>
                </a:lnTo>
                <a:lnTo>
                  <a:pt x="11" y="3"/>
                </a:lnTo>
                <a:lnTo>
                  <a:pt x="16" y="3"/>
                </a:lnTo>
                <a:lnTo>
                  <a:pt x="18" y="3"/>
                </a:lnTo>
                <a:lnTo>
                  <a:pt x="17" y="8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1" name="Freeform 4117">
            <a:extLst>
              <a:ext uri="{FF2B5EF4-FFF2-40B4-BE49-F238E27FC236}">
                <a16:creationId xmlns:a16="http://schemas.microsoft.com/office/drawing/2014/main" id="{29FC88D4-0C28-5F4A-AB16-8B803970E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2338" y="3646488"/>
            <a:ext cx="6350" cy="3175"/>
          </a:xfrm>
          <a:custGeom>
            <a:avLst/>
            <a:gdLst>
              <a:gd name="T0" fmla="*/ 6016 w 19"/>
              <a:gd name="T1" fmla="*/ 1764 h 9"/>
              <a:gd name="T2" fmla="*/ 6016 w 19"/>
              <a:gd name="T3" fmla="*/ 2822 h 9"/>
              <a:gd name="T4" fmla="*/ 5682 w 19"/>
              <a:gd name="T5" fmla="*/ 2822 h 9"/>
              <a:gd name="T6" fmla="*/ 5013 w 19"/>
              <a:gd name="T7" fmla="*/ 2117 h 9"/>
              <a:gd name="T8" fmla="*/ 3342 w 19"/>
              <a:gd name="T9" fmla="*/ 2117 h 9"/>
              <a:gd name="T10" fmla="*/ 3008 w 19"/>
              <a:gd name="T11" fmla="*/ 2117 h 9"/>
              <a:gd name="T12" fmla="*/ 0 w 19"/>
              <a:gd name="T13" fmla="*/ 2117 h 9"/>
              <a:gd name="T14" fmla="*/ 0 w 19"/>
              <a:gd name="T15" fmla="*/ 706 h 9"/>
              <a:gd name="T16" fmla="*/ 3008 w 19"/>
              <a:gd name="T17" fmla="*/ 0 h 9"/>
              <a:gd name="T18" fmla="*/ 3676 w 19"/>
              <a:gd name="T19" fmla="*/ 0 h 9"/>
              <a:gd name="T20" fmla="*/ 5347 w 19"/>
              <a:gd name="T21" fmla="*/ 1058 h 9"/>
              <a:gd name="T22" fmla="*/ 6016 w 19"/>
              <a:gd name="T23" fmla="*/ 1058 h 9"/>
              <a:gd name="T24" fmla="*/ 6016 w 19"/>
              <a:gd name="T25" fmla="*/ 1764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9">
                <a:moveTo>
                  <a:pt x="18" y="5"/>
                </a:moveTo>
                <a:lnTo>
                  <a:pt x="18" y="8"/>
                </a:lnTo>
                <a:lnTo>
                  <a:pt x="17" y="8"/>
                </a:lnTo>
                <a:cubicBezTo>
                  <a:pt x="17" y="7"/>
                  <a:pt x="15" y="6"/>
                  <a:pt x="15" y="6"/>
                </a:cubicBezTo>
                <a:lnTo>
                  <a:pt x="10" y="6"/>
                </a:lnTo>
                <a:lnTo>
                  <a:pt x="9" y="6"/>
                </a:lnTo>
                <a:lnTo>
                  <a:pt x="0" y="6"/>
                </a:lnTo>
                <a:lnTo>
                  <a:pt x="0" y="2"/>
                </a:lnTo>
                <a:cubicBezTo>
                  <a:pt x="4" y="0"/>
                  <a:pt x="6" y="0"/>
                  <a:pt x="9" y="0"/>
                </a:cubicBezTo>
                <a:lnTo>
                  <a:pt x="11" y="0"/>
                </a:lnTo>
                <a:cubicBezTo>
                  <a:pt x="13" y="3"/>
                  <a:pt x="14" y="3"/>
                  <a:pt x="16" y="3"/>
                </a:cubicBezTo>
                <a:lnTo>
                  <a:pt x="18" y="3"/>
                </a:lnTo>
                <a:lnTo>
                  <a:pt x="18" y="5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2" name="Freeform 4118">
            <a:extLst>
              <a:ext uri="{FF2B5EF4-FFF2-40B4-BE49-F238E27FC236}">
                <a16:creationId xmlns:a16="http://schemas.microsoft.com/office/drawing/2014/main" id="{6035704B-E2AB-4C4B-838F-DBFA46DA4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3763" y="3649663"/>
            <a:ext cx="4762" cy="1587"/>
          </a:xfrm>
          <a:custGeom>
            <a:avLst/>
            <a:gdLst>
              <a:gd name="T0" fmla="*/ 4396 w 13"/>
              <a:gd name="T1" fmla="*/ 1323 h 6"/>
              <a:gd name="T2" fmla="*/ 1832 w 13"/>
              <a:gd name="T3" fmla="*/ 1323 h 6"/>
              <a:gd name="T4" fmla="*/ 1465 w 13"/>
              <a:gd name="T5" fmla="*/ 794 h 6"/>
              <a:gd name="T6" fmla="*/ 733 w 13"/>
              <a:gd name="T7" fmla="*/ 794 h 6"/>
              <a:gd name="T8" fmla="*/ 0 w 13"/>
              <a:gd name="T9" fmla="*/ 0 h 6"/>
              <a:gd name="T10" fmla="*/ 366 w 13"/>
              <a:gd name="T11" fmla="*/ 0 h 6"/>
              <a:gd name="T12" fmla="*/ 1465 w 13"/>
              <a:gd name="T13" fmla="*/ 0 h 6"/>
              <a:gd name="T14" fmla="*/ 2198 w 13"/>
              <a:gd name="T15" fmla="*/ 0 h 6"/>
              <a:gd name="T16" fmla="*/ 2564 w 13"/>
              <a:gd name="T17" fmla="*/ 794 h 6"/>
              <a:gd name="T18" fmla="*/ 4396 w 13"/>
              <a:gd name="T19" fmla="*/ 794 h 6"/>
              <a:gd name="T20" fmla="*/ 4396 w 13"/>
              <a:gd name="T21" fmla="*/ 1323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6">
                <a:moveTo>
                  <a:pt x="12" y="5"/>
                </a:moveTo>
                <a:lnTo>
                  <a:pt x="5" y="5"/>
                </a:lnTo>
                <a:lnTo>
                  <a:pt x="4" y="3"/>
                </a:lnTo>
                <a:lnTo>
                  <a:pt x="2" y="3"/>
                </a:lnTo>
                <a:lnTo>
                  <a:pt x="0" y="0"/>
                </a:lnTo>
                <a:lnTo>
                  <a:pt x="1" y="0"/>
                </a:lnTo>
                <a:lnTo>
                  <a:pt x="4" y="0"/>
                </a:lnTo>
                <a:lnTo>
                  <a:pt x="6" y="0"/>
                </a:lnTo>
                <a:lnTo>
                  <a:pt x="7" y="3"/>
                </a:lnTo>
                <a:lnTo>
                  <a:pt x="12" y="3"/>
                </a:lnTo>
                <a:lnTo>
                  <a:pt x="12" y="5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3" name="Freeform 4119">
            <a:extLst>
              <a:ext uri="{FF2B5EF4-FFF2-40B4-BE49-F238E27FC236}">
                <a16:creationId xmlns:a16="http://schemas.microsoft.com/office/drawing/2014/main" id="{700507A9-16EC-554D-9037-28AE88195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635375"/>
            <a:ext cx="23812" cy="1588"/>
          </a:xfrm>
          <a:custGeom>
            <a:avLst/>
            <a:gdLst>
              <a:gd name="T0" fmla="*/ 23462 w 68"/>
              <a:gd name="T1" fmla="*/ 0 h 4"/>
              <a:gd name="T2" fmla="*/ 23462 w 68"/>
              <a:gd name="T3" fmla="*/ 1191 h 4"/>
              <a:gd name="T4" fmla="*/ 0 w 68"/>
              <a:gd name="T5" fmla="*/ 1191 h 4"/>
              <a:gd name="T6" fmla="*/ 0 w 68"/>
              <a:gd name="T7" fmla="*/ 0 h 4"/>
              <a:gd name="T8" fmla="*/ 23462 w 6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" h="4">
                <a:moveTo>
                  <a:pt x="67" y="0"/>
                </a:moveTo>
                <a:lnTo>
                  <a:pt x="67" y="3"/>
                </a:lnTo>
                <a:lnTo>
                  <a:pt x="0" y="3"/>
                </a:lnTo>
                <a:lnTo>
                  <a:pt x="0" y="0"/>
                </a:lnTo>
                <a:lnTo>
                  <a:pt x="67" y="0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4" name="Freeform 4120">
            <a:extLst>
              <a:ext uri="{FF2B5EF4-FFF2-40B4-BE49-F238E27FC236}">
                <a16:creationId xmlns:a16="http://schemas.microsoft.com/office/drawing/2014/main" id="{75D5CF65-92CB-EE49-8519-0775B42C9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775" y="3638550"/>
            <a:ext cx="4763" cy="1588"/>
          </a:xfrm>
          <a:custGeom>
            <a:avLst/>
            <a:gdLst>
              <a:gd name="T0" fmla="*/ 4423 w 14"/>
              <a:gd name="T1" fmla="*/ 0 h 4"/>
              <a:gd name="T2" fmla="*/ 4423 w 14"/>
              <a:gd name="T3" fmla="*/ 0 h 4"/>
              <a:gd name="T4" fmla="*/ 4423 w 14"/>
              <a:gd name="T5" fmla="*/ 1191 h 4"/>
              <a:gd name="T6" fmla="*/ 3402 w 14"/>
              <a:gd name="T7" fmla="*/ 1191 h 4"/>
              <a:gd name="T8" fmla="*/ 2722 w 14"/>
              <a:gd name="T9" fmla="*/ 1191 h 4"/>
              <a:gd name="T10" fmla="*/ 2041 w 14"/>
              <a:gd name="T11" fmla="*/ 1191 h 4"/>
              <a:gd name="T12" fmla="*/ 680 w 14"/>
              <a:gd name="T13" fmla="*/ 1191 h 4"/>
              <a:gd name="T14" fmla="*/ 0 w 14"/>
              <a:gd name="T15" fmla="*/ 1191 h 4"/>
              <a:gd name="T16" fmla="*/ 0 w 14"/>
              <a:gd name="T17" fmla="*/ 794 h 4"/>
              <a:gd name="T18" fmla="*/ 1361 w 14"/>
              <a:gd name="T19" fmla="*/ 0 h 4"/>
              <a:gd name="T20" fmla="*/ 4423 w 14"/>
              <a:gd name="T21" fmla="*/ 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4">
                <a:moveTo>
                  <a:pt x="13" y="0"/>
                </a:moveTo>
                <a:lnTo>
                  <a:pt x="13" y="0"/>
                </a:lnTo>
                <a:lnTo>
                  <a:pt x="13" y="3"/>
                </a:lnTo>
                <a:lnTo>
                  <a:pt x="10" y="3"/>
                </a:lnTo>
                <a:lnTo>
                  <a:pt x="8" y="3"/>
                </a:lnTo>
                <a:lnTo>
                  <a:pt x="6" y="3"/>
                </a:lnTo>
                <a:lnTo>
                  <a:pt x="2" y="3"/>
                </a:lnTo>
                <a:lnTo>
                  <a:pt x="0" y="3"/>
                </a:lnTo>
                <a:lnTo>
                  <a:pt x="0" y="2"/>
                </a:lnTo>
                <a:cubicBezTo>
                  <a:pt x="2" y="0"/>
                  <a:pt x="4" y="0"/>
                  <a:pt x="4" y="0"/>
                </a:cubicBezTo>
                <a:lnTo>
                  <a:pt x="13" y="0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5" name="Freeform 4121">
            <a:extLst>
              <a:ext uri="{FF2B5EF4-FFF2-40B4-BE49-F238E27FC236}">
                <a16:creationId xmlns:a16="http://schemas.microsoft.com/office/drawing/2014/main" id="{078576BE-3969-964D-8596-254C677FF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633788"/>
            <a:ext cx="4762" cy="3175"/>
          </a:xfrm>
          <a:custGeom>
            <a:avLst/>
            <a:gdLst>
              <a:gd name="T0" fmla="*/ 2778 w 12"/>
              <a:gd name="T1" fmla="*/ 0 h 10"/>
              <a:gd name="T2" fmla="*/ 4365 w 12"/>
              <a:gd name="T3" fmla="*/ 953 h 10"/>
              <a:gd name="T4" fmla="*/ 3175 w 12"/>
              <a:gd name="T5" fmla="*/ 1905 h 10"/>
              <a:gd name="T6" fmla="*/ 397 w 12"/>
              <a:gd name="T7" fmla="*/ 2858 h 10"/>
              <a:gd name="T8" fmla="*/ 0 w 12"/>
              <a:gd name="T9" fmla="*/ 953 h 10"/>
              <a:gd name="T10" fmla="*/ 0 w 12"/>
              <a:gd name="T11" fmla="*/ 635 h 10"/>
              <a:gd name="T12" fmla="*/ 397 w 12"/>
              <a:gd name="T13" fmla="*/ 0 h 10"/>
              <a:gd name="T14" fmla="*/ 2778 w 12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0">
                <a:moveTo>
                  <a:pt x="7" y="0"/>
                </a:moveTo>
                <a:lnTo>
                  <a:pt x="11" y="3"/>
                </a:lnTo>
                <a:cubicBezTo>
                  <a:pt x="11" y="6"/>
                  <a:pt x="9" y="6"/>
                  <a:pt x="8" y="6"/>
                </a:cubicBezTo>
                <a:cubicBezTo>
                  <a:pt x="6" y="9"/>
                  <a:pt x="5" y="9"/>
                  <a:pt x="1" y="9"/>
                </a:cubicBezTo>
                <a:cubicBezTo>
                  <a:pt x="1" y="9"/>
                  <a:pt x="1" y="3"/>
                  <a:pt x="0" y="3"/>
                </a:cubicBezTo>
                <a:lnTo>
                  <a:pt x="0" y="2"/>
                </a:lnTo>
                <a:lnTo>
                  <a:pt x="1" y="0"/>
                </a:lnTo>
                <a:lnTo>
                  <a:pt x="7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6" name="Freeform 4122">
            <a:extLst>
              <a:ext uri="{FF2B5EF4-FFF2-40B4-BE49-F238E27FC236}">
                <a16:creationId xmlns:a16="http://schemas.microsoft.com/office/drawing/2014/main" id="{2A8F68CC-4A65-BC40-A86A-C7153ABD1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635375"/>
            <a:ext cx="3175" cy="4763"/>
          </a:xfrm>
          <a:custGeom>
            <a:avLst/>
            <a:gdLst>
              <a:gd name="T0" fmla="*/ 794 w 8"/>
              <a:gd name="T1" fmla="*/ 4397 h 13"/>
              <a:gd name="T2" fmla="*/ 0 w 8"/>
              <a:gd name="T3" fmla="*/ 3297 h 13"/>
              <a:gd name="T4" fmla="*/ 2778 w 8"/>
              <a:gd name="T5" fmla="*/ 0 h 13"/>
              <a:gd name="T6" fmla="*/ 2778 w 8"/>
              <a:gd name="T7" fmla="*/ 0 h 13"/>
              <a:gd name="T8" fmla="*/ 794 w 8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2" y="12"/>
                </a:moveTo>
                <a:lnTo>
                  <a:pt x="0" y="9"/>
                </a:lnTo>
                <a:cubicBezTo>
                  <a:pt x="0" y="9"/>
                  <a:pt x="6" y="6"/>
                  <a:pt x="7" y="0"/>
                </a:cubicBezTo>
                <a:cubicBezTo>
                  <a:pt x="7" y="6"/>
                  <a:pt x="2" y="12"/>
                  <a:pt x="2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7" name="Freeform 4123">
            <a:extLst>
              <a:ext uri="{FF2B5EF4-FFF2-40B4-BE49-F238E27FC236}">
                <a16:creationId xmlns:a16="http://schemas.microsoft.com/office/drawing/2014/main" id="{AD0E9350-564C-4543-9F12-61436B532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633788"/>
            <a:ext cx="1588" cy="6350"/>
          </a:xfrm>
          <a:custGeom>
            <a:avLst/>
            <a:gdLst>
              <a:gd name="T0" fmla="*/ 1059 w 6"/>
              <a:gd name="T1" fmla="*/ 5953 h 16"/>
              <a:gd name="T2" fmla="*/ 794 w 6"/>
              <a:gd name="T3" fmla="*/ 0 h 16"/>
              <a:gd name="T4" fmla="*/ 1323 w 6"/>
              <a:gd name="T5" fmla="*/ 0 h 16"/>
              <a:gd name="T6" fmla="*/ 1323 w 6"/>
              <a:gd name="T7" fmla="*/ 5953 h 16"/>
              <a:gd name="T8" fmla="*/ 1059 w 6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6">
                <a:moveTo>
                  <a:pt x="4" y="15"/>
                </a:moveTo>
                <a:cubicBezTo>
                  <a:pt x="4" y="15"/>
                  <a:pt x="0" y="9"/>
                  <a:pt x="3" y="0"/>
                </a:cubicBezTo>
                <a:lnTo>
                  <a:pt x="5" y="0"/>
                </a:lnTo>
                <a:cubicBezTo>
                  <a:pt x="2" y="9"/>
                  <a:pt x="5" y="15"/>
                  <a:pt x="5" y="15"/>
                </a:cubicBezTo>
                <a:lnTo>
                  <a:pt x="4" y="15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8" name="Freeform 4124">
            <a:extLst>
              <a:ext uri="{FF2B5EF4-FFF2-40B4-BE49-F238E27FC236}">
                <a16:creationId xmlns:a16="http://schemas.microsoft.com/office/drawing/2014/main" id="{5EF685C3-1F26-5743-AD27-B3035C36E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7088" y="3636963"/>
            <a:ext cx="3175" cy="6350"/>
          </a:xfrm>
          <a:custGeom>
            <a:avLst/>
            <a:gdLst>
              <a:gd name="T0" fmla="*/ 2268 w 7"/>
              <a:gd name="T1" fmla="*/ 5953 h 16"/>
              <a:gd name="T2" fmla="*/ 454 w 7"/>
              <a:gd name="T3" fmla="*/ 0 h 16"/>
              <a:gd name="T4" fmla="*/ 1361 w 7"/>
              <a:gd name="T5" fmla="*/ 0 h 16"/>
              <a:gd name="T6" fmla="*/ 2721 w 7"/>
              <a:gd name="T7" fmla="*/ 4763 h 16"/>
              <a:gd name="T8" fmla="*/ 2268 w 7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6">
                <a:moveTo>
                  <a:pt x="5" y="15"/>
                </a:moveTo>
                <a:cubicBezTo>
                  <a:pt x="5" y="12"/>
                  <a:pt x="0" y="9"/>
                  <a:pt x="1" y="0"/>
                </a:cubicBezTo>
                <a:lnTo>
                  <a:pt x="3" y="0"/>
                </a:lnTo>
                <a:cubicBezTo>
                  <a:pt x="2" y="9"/>
                  <a:pt x="6" y="12"/>
                  <a:pt x="6" y="12"/>
                </a:cubicBezTo>
                <a:lnTo>
                  <a:pt x="5" y="15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9" name="Freeform 4125">
            <a:extLst>
              <a:ext uri="{FF2B5EF4-FFF2-40B4-BE49-F238E27FC236}">
                <a16:creationId xmlns:a16="http://schemas.microsoft.com/office/drawing/2014/main" id="{A2E8E7CC-45C8-594F-8B28-803EC45E3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8675" y="3636963"/>
            <a:ext cx="3175" cy="4762"/>
          </a:xfrm>
          <a:custGeom>
            <a:avLst/>
            <a:gdLst>
              <a:gd name="T0" fmla="*/ 454 w 7"/>
              <a:gd name="T1" fmla="*/ 4396 h 13"/>
              <a:gd name="T2" fmla="*/ 0 w 7"/>
              <a:gd name="T3" fmla="*/ 4396 h 13"/>
              <a:gd name="T4" fmla="*/ 907 w 7"/>
              <a:gd name="T5" fmla="*/ 0 h 13"/>
              <a:gd name="T6" fmla="*/ 1814 w 7"/>
              <a:gd name="T7" fmla="*/ 0 h 13"/>
              <a:gd name="T8" fmla="*/ 454 w 7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3">
                <a:moveTo>
                  <a:pt x="1" y="12"/>
                </a:moveTo>
                <a:lnTo>
                  <a:pt x="0" y="12"/>
                </a:lnTo>
                <a:cubicBezTo>
                  <a:pt x="0" y="12"/>
                  <a:pt x="4" y="6"/>
                  <a:pt x="2" y="0"/>
                </a:cubicBezTo>
                <a:lnTo>
                  <a:pt x="4" y="0"/>
                </a:lnTo>
                <a:cubicBezTo>
                  <a:pt x="6" y="9"/>
                  <a:pt x="1" y="12"/>
                  <a:pt x="1" y="12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0" name="Freeform 4126">
            <a:extLst>
              <a:ext uri="{FF2B5EF4-FFF2-40B4-BE49-F238E27FC236}">
                <a16:creationId xmlns:a16="http://schemas.microsoft.com/office/drawing/2014/main" id="{FBEB0092-67AB-0C41-87C0-C2803395F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660775"/>
            <a:ext cx="4762" cy="3175"/>
          </a:xfrm>
          <a:custGeom>
            <a:avLst/>
            <a:gdLst>
              <a:gd name="T0" fmla="*/ 4422 w 14"/>
              <a:gd name="T1" fmla="*/ 0 h 7"/>
              <a:gd name="T2" fmla="*/ 0 w 14"/>
              <a:gd name="T3" fmla="*/ 2721 h 7"/>
              <a:gd name="T4" fmla="*/ 0 w 14"/>
              <a:gd name="T5" fmla="*/ 1361 h 7"/>
              <a:gd name="T6" fmla="*/ 2041 w 14"/>
              <a:gd name="T7" fmla="*/ 0 h 7"/>
              <a:gd name="T8" fmla="*/ 4422 w 14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7">
                <a:moveTo>
                  <a:pt x="13" y="0"/>
                </a:moveTo>
                <a:cubicBezTo>
                  <a:pt x="13" y="6"/>
                  <a:pt x="3" y="6"/>
                  <a:pt x="0" y="6"/>
                </a:cubicBezTo>
                <a:lnTo>
                  <a:pt x="0" y="3"/>
                </a:lnTo>
                <a:cubicBezTo>
                  <a:pt x="0" y="3"/>
                  <a:pt x="5" y="0"/>
                  <a:pt x="6" y="0"/>
                </a:cubicBezTo>
                <a:lnTo>
                  <a:pt x="13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1" name="Freeform 4127">
            <a:extLst>
              <a:ext uri="{FF2B5EF4-FFF2-40B4-BE49-F238E27FC236}">
                <a16:creationId xmlns:a16="http://schemas.microsoft.com/office/drawing/2014/main" id="{97904A28-FEF0-E041-A1C9-7F6090A0F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3660775"/>
            <a:ext cx="4763" cy="3175"/>
          </a:xfrm>
          <a:custGeom>
            <a:avLst/>
            <a:gdLst>
              <a:gd name="T0" fmla="*/ 4423 w 14"/>
              <a:gd name="T1" fmla="*/ 454 h 7"/>
              <a:gd name="T2" fmla="*/ 3062 w 14"/>
              <a:gd name="T3" fmla="*/ 2721 h 7"/>
              <a:gd name="T4" fmla="*/ 340 w 14"/>
              <a:gd name="T5" fmla="*/ 2721 h 7"/>
              <a:gd name="T6" fmla="*/ 0 w 14"/>
              <a:gd name="T7" fmla="*/ 2721 h 7"/>
              <a:gd name="T8" fmla="*/ 340 w 14"/>
              <a:gd name="T9" fmla="*/ 1361 h 7"/>
              <a:gd name="T10" fmla="*/ 1701 w 14"/>
              <a:gd name="T11" fmla="*/ 0 h 7"/>
              <a:gd name="T12" fmla="*/ 4423 w 14"/>
              <a:gd name="T13" fmla="*/ 0 h 7"/>
              <a:gd name="T14" fmla="*/ 4423 w 14"/>
              <a:gd name="T15" fmla="*/ 454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7">
                <a:moveTo>
                  <a:pt x="13" y="1"/>
                </a:moveTo>
                <a:cubicBezTo>
                  <a:pt x="12" y="4"/>
                  <a:pt x="11" y="5"/>
                  <a:pt x="9" y="6"/>
                </a:cubicBezTo>
                <a:lnTo>
                  <a:pt x="1" y="6"/>
                </a:lnTo>
                <a:cubicBezTo>
                  <a:pt x="1" y="6"/>
                  <a:pt x="0" y="6"/>
                  <a:pt x="0" y="6"/>
                </a:cubicBezTo>
                <a:lnTo>
                  <a:pt x="1" y="3"/>
                </a:lnTo>
                <a:cubicBezTo>
                  <a:pt x="1" y="3"/>
                  <a:pt x="4" y="0"/>
                  <a:pt x="5" y="0"/>
                </a:cubicBezTo>
                <a:lnTo>
                  <a:pt x="13" y="0"/>
                </a:lnTo>
                <a:lnTo>
                  <a:pt x="13" y="1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2" name="Freeform 4128">
            <a:extLst>
              <a:ext uri="{FF2B5EF4-FFF2-40B4-BE49-F238E27FC236}">
                <a16:creationId xmlns:a16="http://schemas.microsoft.com/office/drawing/2014/main" id="{D6A9D61A-2CB5-FF4C-8A32-ED725B310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3660775"/>
            <a:ext cx="6350" cy="4763"/>
          </a:xfrm>
          <a:custGeom>
            <a:avLst/>
            <a:gdLst>
              <a:gd name="T0" fmla="*/ 5997 w 18"/>
              <a:gd name="T1" fmla="*/ 733 h 13"/>
              <a:gd name="T2" fmla="*/ 0 w 18"/>
              <a:gd name="T3" fmla="*/ 4397 h 13"/>
              <a:gd name="T4" fmla="*/ 0 w 18"/>
              <a:gd name="T5" fmla="*/ 4397 h 13"/>
              <a:gd name="T6" fmla="*/ 706 w 18"/>
              <a:gd name="T7" fmla="*/ 2198 h 13"/>
              <a:gd name="T8" fmla="*/ 2822 w 18"/>
              <a:gd name="T9" fmla="*/ 0 h 13"/>
              <a:gd name="T10" fmla="*/ 5997 w 18"/>
              <a:gd name="T11" fmla="*/ 0 h 13"/>
              <a:gd name="T12" fmla="*/ 5997 w 18"/>
              <a:gd name="T13" fmla="*/ 733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3">
                <a:moveTo>
                  <a:pt x="17" y="2"/>
                </a:moveTo>
                <a:cubicBezTo>
                  <a:pt x="16" y="11"/>
                  <a:pt x="6" y="11"/>
                  <a:pt x="0" y="12"/>
                </a:cubicBezTo>
                <a:lnTo>
                  <a:pt x="2" y="6"/>
                </a:lnTo>
                <a:cubicBezTo>
                  <a:pt x="2" y="6"/>
                  <a:pt x="7" y="3"/>
                  <a:pt x="8" y="0"/>
                </a:cubicBezTo>
                <a:lnTo>
                  <a:pt x="17" y="0"/>
                </a:lnTo>
                <a:lnTo>
                  <a:pt x="17" y="2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3" name="Freeform 4129">
            <a:extLst>
              <a:ext uri="{FF2B5EF4-FFF2-40B4-BE49-F238E27FC236}">
                <a16:creationId xmlns:a16="http://schemas.microsoft.com/office/drawing/2014/main" id="{1037F106-3539-7241-8936-FDF45CADA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5500" y="3660775"/>
            <a:ext cx="6350" cy="4763"/>
          </a:xfrm>
          <a:custGeom>
            <a:avLst/>
            <a:gdLst>
              <a:gd name="T0" fmla="*/ 5997 w 18"/>
              <a:gd name="T1" fmla="*/ 0 h 13"/>
              <a:gd name="T2" fmla="*/ 0 w 18"/>
              <a:gd name="T3" fmla="*/ 4397 h 13"/>
              <a:gd name="T4" fmla="*/ 0 w 18"/>
              <a:gd name="T5" fmla="*/ 4397 h 13"/>
              <a:gd name="T6" fmla="*/ 0 w 18"/>
              <a:gd name="T7" fmla="*/ 4030 h 13"/>
              <a:gd name="T8" fmla="*/ 706 w 18"/>
              <a:gd name="T9" fmla="*/ 2198 h 13"/>
              <a:gd name="T10" fmla="*/ 2822 w 18"/>
              <a:gd name="T11" fmla="*/ 0 h 13"/>
              <a:gd name="T12" fmla="*/ 5997 w 18"/>
              <a:gd name="T13" fmla="*/ 0 h 13"/>
              <a:gd name="T14" fmla="*/ 5997 w 18"/>
              <a:gd name="T15" fmla="*/ 0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13">
                <a:moveTo>
                  <a:pt x="17" y="0"/>
                </a:moveTo>
                <a:cubicBezTo>
                  <a:pt x="17" y="11"/>
                  <a:pt x="7" y="11"/>
                  <a:pt x="0" y="12"/>
                </a:cubicBezTo>
                <a:lnTo>
                  <a:pt x="0" y="11"/>
                </a:lnTo>
                <a:lnTo>
                  <a:pt x="2" y="6"/>
                </a:lnTo>
                <a:cubicBezTo>
                  <a:pt x="2" y="6"/>
                  <a:pt x="6" y="0"/>
                  <a:pt x="8" y="0"/>
                </a:cubicBezTo>
                <a:lnTo>
                  <a:pt x="17" y="0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4" name="Freeform 4130">
            <a:extLst>
              <a:ext uri="{FF2B5EF4-FFF2-40B4-BE49-F238E27FC236}">
                <a16:creationId xmlns:a16="http://schemas.microsoft.com/office/drawing/2014/main" id="{4B159399-5783-B241-A094-2B15A43BC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4863" y="3660775"/>
            <a:ext cx="4762" cy="4763"/>
          </a:xfrm>
          <a:custGeom>
            <a:avLst/>
            <a:gdLst>
              <a:gd name="T0" fmla="*/ 4445 w 15"/>
              <a:gd name="T1" fmla="*/ 366 h 13"/>
              <a:gd name="T2" fmla="*/ 0 w 15"/>
              <a:gd name="T3" fmla="*/ 4397 h 13"/>
              <a:gd name="T4" fmla="*/ 0 w 15"/>
              <a:gd name="T5" fmla="*/ 4397 h 13"/>
              <a:gd name="T6" fmla="*/ 0 w 15"/>
              <a:gd name="T7" fmla="*/ 3297 h 13"/>
              <a:gd name="T8" fmla="*/ 317 w 15"/>
              <a:gd name="T9" fmla="*/ 2198 h 13"/>
              <a:gd name="T10" fmla="*/ 2222 w 15"/>
              <a:gd name="T11" fmla="*/ 0 h 13"/>
              <a:gd name="T12" fmla="*/ 4445 w 15"/>
              <a:gd name="T13" fmla="*/ 0 h 13"/>
              <a:gd name="T14" fmla="*/ 4445 w 15"/>
              <a:gd name="T15" fmla="*/ 366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13">
                <a:moveTo>
                  <a:pt x="14" y="1"/>
                </a:moveTo>
                <a:cubicBezTo>
                  <a:pt x="13" y="11"/>
                  <a:pt x="4" y="11"/>
                  <a:pt x="0" y="12"/>
                </a:cubicBezTo>
                <a:lnTo>
                  <a:pt x="0" y="9"/>
                </a:lnTo>
                <a:lnTo>
                  <a:pt x="1" y="6"/>
                </a:lnTo>
                <a:cubicBezTo>
                  <a:pt x="1" y="6"/>
                  <a:pt x="6" y="0"/>
                  <a:pt x="7" y="0"/>
                </a:cubicBezTo>
                <a:lnTo>
                  <a:pt x="14" y="0"/>
                </a:lnTo>
                <a:lnTo>
                  <a:pt x="14" y="1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5" name="Freeform 4131">
            <a:extLst>
              <a:ext uri="{FF2B5EF4-FFF2-40B4-BE49-F238E27FC236}">
                <a16:creationId xmlns:a16="http://schemas.microsoft.com/office/drawing/2014/main" id="{A73CE992-375E-5844-AA85-9F65CE9D4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648075"/>
            <a:ext cx="3175" cy="1588"/>
          </a:xfrm>
          <a:custGeom>
            <a:avLst/>
            <a:gdLst>
              <a:gd name="T0" fmla="*/ 1058 w 9"/>
              <a:gd name="T1" fmla="*/ 1323 h 6"/>
              <a:gd name="T2" fmla="*/ 0 w 9"/>
              <a:gd name="T3" fmla="*/ 265 h 6"/>
              <a:gd name="T4" fmla="*/ 0 w 9"/>
              <a:gd name="T5" fmla="*/ 265 h 6"/>
              <a:gd name="T6" fmla="*/ 706 w 9"/>
              <a:gd name="T7" fmla="*/ 0 h 6"/>
              <a:gd name="T8" fmla="*/ 1411 w 9"/>
              <a:gd name="T9" fmla="*/ 0 h 6"/>
              <a:gd name="T10" fmla="*/ 2822 w 9"/>
              <a:gd name="T11" fmla="*/ 0 h 6"/>
              <a:gd name="T12" fmla="*/ 1764 w 9"/>
              <a:gd name="T13" fmla="*/ 1323 h 6"/>
              <a:gd name="T14" fmla="*/ 1058 w 9"/>
              <a:gd name="T15" fmla="*/ 132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6">
                <a:moveTo>
                  <a:pt x="3" y="5"/>
                </a:moveTo>
                <a:cubicBezTo>
                  <a:pt x="3" y="4"/>
                  <a:pt x="1" y="1"/>
                  <a:pt x="0" y="1"/>
                </a:cubicBez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ubicBezTo>
                  <a:pt x="7" y="2"/>
                  <a:pt x="6" y="4"/>
                  <a:pt x="5" y="5"/>
                </a:cubicBezTo>
                <a:lnTo>
                  <a:pt x="3" y="5"/>
                </a:lnTo>
              </a:path>
            </a:pathLst>
          </a:custGeom>
          <a:solidFill>
            <a:srgbClr val="3700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6" name="Freeform 4132">
            <a:extLst>
              <a:ext uri="{FF2B5EF4-FFF2-40B4-BE49-F238E27FC236}">
                <a16:creationId xmlns:a16="http://schemas.microsoft.com/office/drawing/2014/main" id="{FD4C864C-7DED-B94E-8D23-1A416B413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75" y="3635375"/>
            <a:ext cx="3175" cy="3175"/>
          </a:xfrm>
          <a:custGeom>
            <a:avLst/>
            <a:gdLst>
              <a:gd name="T0" fmla="*/ 289 w 11"/>
              <a:gd name="T1" fmla="*/ 2721 h 7"/>
              <a:gd name="T2" fmla="*/ 0 w 11"/>
              <a:gd name="T3" fmla="*/ 2721 h 7"/>
              <a:gd name="T4" fmla="*/ 289 w 11"/>
              <a:gd name="T5" fmla="*/ 1361 h 7"/>
              <a:gd name="T6" fmla="*/ 2598 w 11"/>
              <a:gd name="T7" fmla="*/ 0 h 7"/>
              <a:gd name="T8" fmla="*/ 577 w 11"/>
              <a:gd name="T9" fmla="*/ 0 h 7"/>
              <a:gd name="T10" fmla="*/ 866 w 11"/>
              <a:gd name="T11" fmla="*/ 0 h 7"/>
              <a:gd name="T12" fmla="*/ 2598 w 11"/>
              <a:gd name="T13" fmla="*/ 0 h 7"/>
              <a:gd name="T14" fmla="*/ 2598 w 11"/>
              <a:gd name="T15" fmla="*/ 0 h 7"/>
              <a:gd name="T16" fmla="*/ 2886 w 11"/>
              <a:gd name="T17" fmla="*/ 0 h 7"/>
              <a:gd name="T18" fmla="*/ 289 w 11"/>
              <a:gd name="T19" fmla="*/ 272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7">
                <a:moveTo>
                  <a:pt x="1" y="6"/>
                </a:moveTo>
                <a:lnTo>
                  <a:pt x="0" y="6"/>
                </a:lnTo>
                <a:lnTo>
                  <a:pt x="1" y="3"/>
                </a:lnTo>
                <a:cubicBezTo>
                  <a:pt x="2" y="6"/>
                  <a:pt x="7" y="3"/>
                  <a:pt x="9" y="0"/>
                </a:cubicBezTo>
                <a:cubicBezTo>
                  <a:pt x="6" y="3"/>
                  <a:pt x="4" y="0"/>
                  <a:pt x="2" y="0"/>
                </a:cubicBezTo>
                <a:lnTo>
                  <a:pt x="3" y="0"/>
                </a:lnTo>
                <a:lnTo>
                  <a:pt x="9" y="0"/>
                </a:lnTo>
                <a:lnTo>
                  <a:pt x="10" y="0"/>
                </a:lnTo>
                <a:cubicBezTo>
                  <a:pt x="8" y="3"/>
                  <a:pt x="4" y="6"/>
                  <a:pt x="1" y="6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7" name="Freeform 4133">
            <a:extLst>
              <a:ext uri="{FF2B5EF4-FFF2-40B4-BE49-F238E27FC236}">
                <a16:creationId xmlns:a16="http://schemas.microsoft.com/office/drawing/2014/main" id="{361CFF46-6B31-A34D-8065-6ECA6B573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1063" y="3654425"/>
            <a:ext cx="6350" cy="1588"/>
          </a:xfrm>
          <a:custGeom>
            <a:avLst/>
            <a:gdLst>
              <a:gd name="T0" fmla="*/ 397 w 16"/>
              <a:gd name="T1" fmla="*/ 1059 h 3"/>
              <a:gd name="T2" fmla="*/ 0 w 16"/>
              <a:gd name="T3" fmla="*/ 0 h 3"/>
              <a:gd name="T4" fmla="*/ 397 w 16"/>
              <a:gd name="T5" fmla="*/ 0 h 3"/>
              <a:gd name="T6" fmla="*/ 1588 w 16"/>
              <a:gd name="T7" fmla="*/ 0 h 3"/>
              <a:gd name="T8" fmla="*/ 2778 w 16"/>
              <a:gd name="T9" fmla="*/ 0 h 3"/>
              <a:gd name="T10" fmla="*/ 3175 w 16"/>
              <a:gd name="T11" fmla="*/ 0 h 3"/>
              <a:gd name="T12" fmla="*/ 5556 w 16"/>
              <a:gd name="T13" fmla="*/ 0 h 3"/>
              <a:gd name="T14" fmla="*/ 5953 w 16"/>
              <a:gd name="T15" fmla="*/ 1059 h 3"/>
              <a:gd name="T16" fmla="*/ 397 w 16"/>
              <a:gd name="T17" fmla="*/ 1059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3">
                <a:moveTo>
                  <a:pt x="1" y="2"/>
                </a:moveTo>
                <a:cubicBezTo>
                  <a:pt x="1" y="2"/>
                  <a:pt x="0" y="2"/>
                  <a:pt x="0" y="0"/>
                </a:cubicBezTo>
                <a:lnTo>
                  <a:pt x="1" y="0"/>
                </a:lnTo>
                <a:lnTo>
                  <a:pt x="4" y="0"/>
                </a:lnTo>
                <a:lnTo>
                  <a:pt x="7" y="0"/>
                </a:lnTo>
                <a:lnTo>
                  <a:pt x="8" y="0"/>
                </a:lnTo>
                <a:lnTo>
                  <a:pt x="14" y="0"/>
                </a:lnTo>
                <a:lnTo>
                  <a:pt x="15" y="2"/>
                </a:lnTo>
                <a:lnTo>
                  <a:pt x="1" y="2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8" name="Freeform 4134">
            <a:extLst>
              <a:ext uri="{FF2B5EF4-FFF2-40B4-BE49-F238E27FC236}">
                <a16:creationId xmlns:a16="http://schemas.microsoft.com/office/drawing/2014/main" id="{9D2FCECA-B741-CD46-B943-0305A4DDC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3657600"/>
            <a:ext cx="11112" cy="1588"/>
          </a:xfrm>
          <a:custGeom>
            <a:avLst/>
            <a:gdLst>
              <a:gd name="T0" fmla="*/ 10729 w 29"/>
              <a:gd name="T1" fmla="*/ 794 h 6"/>
              <a:gd name="T2" fmla="*/ 9579 w 29"/>
              <a:gd name="T3" fmla="*/ 1323 h 6"/>
              <a:gd name="T4" fmla="*/ 2682 w 29"/>
              <a:gd name="T5" fmla="*/ 1323 h 6"/>
              <a:gd name="T6" fmla="*/ 0 w 29"/>
              <a:gd name="T7" fmla="*/ 794 h 6"/>
              <a:gd name="T8" fmla="*/ 0 w 29"/>
              <a:gd name="T9" fmla="*/ 529 h 6"/>
              <a:gd name="T10" fmla="*/ 766 w 29"/>
              <a:gd name="T11" fmla="*/ 0 h 6"/>
              <a:gd name="T12" fmla="*/ 4598 w 29"/>
              <a:gd name="T13" fmla="*/ 0 h 6"/>
              <a:gd name="T14" fmla="*/ 6131 w 29"/>
              <a:gd name="T15" fmla="*/ 0 h 6"/>
              <a:gd name="T16" fmla="*/ 8430 w 29"/>
              <a:gd name="T17" fmla="*/ 0 h 6"/>
              <a:gd name="T18" fmla="*/ 10729 w 29"/>
              <a:gd name="T19" fmla="*/ 0 h 6"/>
              <a:gd name="T20" fmla="*/ 10729 w 29"/>
              <a:gd name="T21" fmla="*/ 265 h 6"/>
              <a:gd name="T22" fmla="*/ 10729 w 29"/>
              <a:gd name="T23" fmla="*/ 794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9" h="6">
                <a:moveTo>
                  <a:pt x="28" y="3"/>
                </a:moveTo>
                <a:cubicBezTo>
                  <a:pt x="27" y="4"/>
                  <a:pt x="26" y="5"/>
                  <a:pt x="25" y="5"/>
                </a:cubicBezTo>
                <a:lnTo>
                  <a:pt x="7" y="5"/>
                </a:lnTo>
                <a:cubicBezTo>
                  <a:pt x="5" y="5"/>
                  <a:pt x="3" y="4"/>
                  <a:pt x="0" y="3"/>
                </a:cubicBezTo>
                <a:lnTo>
                  <a:pt x="0" y="2"/>
                </a:lnTo>
                <a:lnTo>
                  <a:pt x="2" y="0"/>
                </a:lnTo>
                <a:lnTo>
                  <a:pt x="12" y="0"/>
                </a:lnTo>
                <a:lnTo>
                  <a:pt x="16" y="0"/>
                </a:lnTo>
                <a:lnTo>
                  <a:pt x="22" y="0"/>
                </a:lnTo>
                <a:lnTo>
                  <a:pt x="28" y="0"/>
                </a:lnTo>
                <a:lnTo>
                  <a:pt x="28" y="1"/>
                </a:lnTo>
                <a:lnTo>
                  <a:pt x="28" y="3"/>
                </a:lnTo>
              </a:path>
            </a:pathLst>
          </a:custGeom>
          <a:solidFill>
            <a:srgbClr val="6D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9" name="Freeform 4135">
            <a:extLst>
              <a:ext uri="{FF2B5EF4-FFF2-40B4-BE49-F238E27FC236}">
                <a16:creationId xmlns:a16="http://schemas.microsoft.com/office/drawing/2014/main" id="{1CE7BBD7-2F89-B644-9F15-73C3EF605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4550" y="3651250"/>
            <a:ext cx="4763" cy="1588"/>
          </a:xfrm>
          <a:custGeom>
            <a:avLst/>
            <a:gdLst>
              <a:gd name="T0" fmla="*/ 1466 w 13"/>
              <a:gd name="T1" fmla="*/ 1191 h 4"/>
              <a:gd name="T2" fmla="*/ 366 w 13"/>
              <a:gd name="T3" fmla="*/ 1191 h 4"/>
              <a:gd name="T4" fmla="*/ 366 w 13"/>
              <a:gd name="T5" fmla="*/ 1191 h 4"/>
              <a:gd name="T6" fmla="*/ 366 w 13"/>
              <a:gd name="T7" fmla="*/ 0 h 4"/>
              <a:gd name="T8" fmla="*/ 4397 w 13"/>
              <a:gd name="T9" fmla="*/ 0 h 4"/>
              <a:gd name="T10" fmla="*/ 4397 w 13"/>
              <a:gd name="T11" fmla="*/ 0 h 4"/>
              <a:gd name="T12" fmla="*/ 4397 w 13"/>
              <a:gd name="T13" fmla="*/ 1191 h 4"/>
              <a:gd name="T14" fmla="*/ 1466 w 13"/>
              <a:gd name="T15" fmla="*/ 1191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4">
                <a:moveTo>
                  <a:pt x="4" y="3"/>
                </a:moveTo>
                <a:cubicBezTo>
                  <a:pt x="3" y="3"/>
                  <a:pt x="3" y="3"/>
                  <a:pt x="1" y="3"/>
                </a:cubicBezTo>
                <a:cubicBezTo>
                  <a:pt x="1" y="3"/>
                  <a:pt x="0" y="3"/>
                  <a:pt x="1" y="3"/>
                </a:cubicBezTo>
                <a:cubicBezTo>
                  <a:pt x="1" y="0"/>
                  <a:pt x="1" y="0"/>
                  <a:pt x="1" y="0"/>
                </a:cubicBezTo>
                <a:cubicBezTo>
                  <a:pt x="4" y="3"/>
                  <a:pt x="7" y="3"/>
                  <a:pt x="12" y="0"/>
                </a:cubicBezTo>
                <a:lnTo>
                  <a:pt x="12" y="3"/>
                </a:lnTo>
                <a:cubicBezTo>
                  <a:pt x="9" y="3"/>
                  <a:pt x="7" y="3"/>
                  <a:pt x="4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0" name="Freeform 4136">
            <a:extLst>
              <a:ext uri="{FF2B5EF4-FFF2-40B4-BE49-F238E27FC236}">
                <a16:creationId xmlns:a16="http://schemas.microsoft.com/office/drawing/2014/main" id="{B3D47BD3-1750-F743-BA6D-F9BFF84E4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0900" y="3648075"/>
            <a:ext cx="3175" cy="1588"/>
          </a:xfrm>
          <a:custGeom>
            <a:avLst/>
            <a:gdLst>
              <a:gd name="T0" fmla="*/ 953 w 10"/>
              <a:gd name="T1" fmla="*/ 1191 h 4"/>
              <a:gd name="T2" fmla="*/ 0 w 10"/>
              <a:gd name="T3" fmla="*/ 1191 h 4"/>
              <a:gd name="T4" fmla="*/ 2858 w 10"/>
              <a:gd name="T5" fmla="*/ 0 h 4"/>
              <a:gd name="T6" fmla="*/ 2858 w 10"/>
              <a:gd name="T7" fmla="*/ 1191 h 4"/>
              <a:gd name="T8" fmla="*/ 2858 w 10"/>
              <a:gd name="T9" fmla="*/ 1191 h 4"/>
              <a:gd name="T10" fmla="*/ 953 w 10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4">
                <a:moveTo>
                  <a:pt x="3" y="3"/>
                </a:moveTo>
                <a:cubicBezTo>
                  <a:pt x="2" y="3"/>
                  <a:pt x="1" y="3"/>
                  <a:pt x="0" y="3"/>
                </a:cubicBezTo>
                <a:cubicBezTo>
                  <a:pt x="3" y="3"/>
                  <a:pt x="4" y="3"/>
                  <a:pt x="9" y="0"/>
                </a:cubicBezTo>
                <a:cubicBezTo>
                  <a:pt x="9" y="0"/>
                  <a:pt x="9" y="0"/>
                  <a:pt x="9" y="3"/>
                </a:cubicBezTo>
                <a:cubicBezTo>
                  <a:pt x="6" y="3"/>
                  <a:pt x="4" y="3"/>
                  <a:pt x="3" y="3"/>
                </a:cubicBez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1" name="Freeform 4137">
            <a:extLst>
              <a:ext uri="{FF2B5EF4-FFF2-40B4-BE49-F238E27FC236}">
                <a16:creationId xmlns:a16="http://schemas.microsoft.com/office/drawing/2014/main" id="{A30D8261-6604-C04B-BAB1-F6048FB64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3624263"/>
            <a:ext cx="3175" cy="6350"/>
          </a:xfrm>
          <a:custGeom>
            <a:avLst/>
            <a:gdLst>
              <a:gd name="T0" fmla="*/ 907 w 7"/>
              <a:gd name="T1" fmla="*/ 5953 h 16"/>
              <a:gd name="T2" fmla="*/ 454 w 7"/>
              <a:gd name="T3" fmla="*/ 2381 h 16"/>
              <a:gd name="T4" fmla="*/ 907 w 7"/>
              <a:gd name="T5" fmla="*/ 2381 h 16"/>
              <a:gd name="T6" fmla="*/ 1361 w 7"/>
              <a:gd name="T7" fmla="*/ 0 h 16"/>
              <a:gd name="T8" fmla="*/ 1814 w 7"/>
              <a:gd name="T9" fmla="*/ 0 h 16"/>
              <a:gd name="T10" fmla="*/ 1814 w 7"/>
              <a:gd name="T11" fmla="*/ 2381 h 16"/>
              <a:gd name="T12" fmla="*/ 1361 w 7"/>
              <a:gd name="T13" fmla="*/ 2381 h 16"/>
              <a:gd name="T14" fmla="*/ 1361 w 7"/>
              <a:gd name="T15" fmla="*/ 5953 h 16"/>
              <a:gd name="T16" fmla="*/ 907 w 7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6">
                <a:moveTo>
                  <a:pt x="2" y="15"/>
                </a:moveTo>
                <a:cubicBezTo>
                  <a:pt x="2" y="15"/>
                  <a:pt x="0" y="9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3"/>
                  <a:pt x="3" y="3"/>
                  <a:pt x="3" y="0"/>
                </a:cubicBezTo>
                <a:lnTo>
                  <a:pt x="4" y="0"/>
                </a:lnTo>
                <a:cubicBezTo>
                  <a:pt x="6" y="3"/>
                  <a:pt x="4" y="3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9"/>
                  <a:pt x="3" y="15"/>
                  <a:pt x="3" y="15"/>
                </a:cubicBezTo>
                <a:lnTo>
                  <a:pt x="2" y="15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2" name="Freeform 4138">
            <a:extLst>
              <a:ext uri="{FF2B5EF4-FFF2-40B4-BE49-F238E27FC236}">
                <a16:creationId xmlns:a16="http://schemas.microsoft.com/office/drawing/2014/main" id="{BA9B796E-FFA1-DE49-BD1D-9A660F5AE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3625850"/>
            <a:ext cx="1587" cy="4763"/>
          </a:xfrm>
          <a:custGeom>
            <a:avLst/>
            <a:gdLst>
              <a:gd name="T0" fmla="*/ 0 w 6"/>
              <a:gd name="T1" fmla="*/ 4397 h 13"/>
              <a:gd name="T2" fmla="*/ 1058 w 6"/>
              <a:gd name="T3" fmla="*/ 0 h 13"/>
              <a:gd name="T4" fmla="*/ 1323 w 6"/>
              <a:gd name="T5" fmla="*/ 1099 h 13"/>
              <a:gd name="T6" fmla="*/ 265 w 6"/>
              <a:gd name="T7" fmla="*/ 4397 h 13"/>
              <a:gd name="T8" fmla="*/ 0 w 6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3">
                <a:moveTo>
                  <a:pt x="0" y="12"/>
                </a:moveTo>
                <a:cubicBezTo>
                  <a:pt x="0" y="12"/>
                  <a:pt x="0" y="6"/>
                  <a:pt x="4" y="0"/>
                </a:cubicBezTo>
                <a:lnTo>
                  <a:pt x="5" y="3"/>
                </a:lnTo>
                <a:cubicBezTo>
                  <a:pt x="1" y="6"/>
                  <a:pt x="1" y="12"/>
                  <a:pt x="1" y="12"/>
                </a:cubicBezTo>
                <a:lnTo>
                  <a:pt x="0" y="12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3" name="Freeform 4139">
            <a:extLst>
              <a:ext uri="{FF2B5EF4-FFF2-40B4-BE49-F238E27FC236}">
                <a16:creationId xmlns:a16="http://schemas.microsoft.com/office/drawing/2014/main" id="{19FC531E-8AE3-6447-9313-31617FEDD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4225" y="3625850"/>
            <a:ext cx="6350" cy="6350"/>
          </a:xfrm>
          <a:custGeom>
            <a:avLst/>
            <a:gdLst>
              <a:gd name="T0" fmla="*/ 5229 w 17"/>
              <a:gd name="T1" fmla="*/ 5953 h 16"/>
              <a:gd name="T2" fmla="*/ 4482 w 17"/>
              <a:gd name="T3" fmla="*/ 3572 h 16"/>
              <a:gd name="T4" fmla="*/ 0 w 17"/>
              <a:gd name="T5" fmla="*/ 0 h 16"/>
              <a:gd name="T6" fmla="*/ 0 w 17"/>
              <a:gd name="T7" fmla="*/ 0 h 16"/>
              <a:gd name="T8" fmla="*/ 4856 w 17"/>
              <a:gd name="T9" fmla="*/ 3572 h 16"/>
              <a:gd name="T10" fmla="*/ 5976 w 17"/>
              <a:gd name="T11" fmla="*/ 4763 h 16"/>
              <a:gd name="T12" fmla="*/ 5229 w 17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6">
                <a:moveTo>
                  <a:pt x="14" y="15"/>
                </a:moveTo>
                <a:cubicBezTo>
                  <a:pt x="14" y="15"/>
                  <a:pt x="13" y="12"/>
                  <a:pt x="12" y="9"/>
                </a:cubicBezTo>
                <a:cubicBezTo>
                  <a:pt x="10" y="6"/>
                  <a:pt x="8" y="0"/>
                  <a:pt x="0" y="0"/>
                </a:cubicBezTo>
                <a:cubicBezTo>
                  <a:pt x="9" y="0"/>
                  <a:pt x="12" y="3"/>
                  <a:pt x="13" y="9"/>
                </a:cubicBezTo>
                <a:cubicBezTo>
                  <a:pt x="14" y="12"/>
                  <a:pt x="16" y="12"/>
                  <a:pt x="16" y="12"/>
                </a:cubicBezTo>
                <a:lnTo>
                  <a:pt x="14" y="15"/>
                </a:lnTo>
              </a:path>
            </a:pathLst>
          </a:custGeom>
          <a:solidFill>
            <a:srgbClr val="5D00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4" name="Freeform 4140">
            <a:extLst>
              <a:ext uri="{FF2B5EF4-FFF2-40B4-BE49-F238E27FC236}">
                <a16:creationId xmlns:a16="http://schemas.microsoft.com/office/drawing/2014/main" id="{DDB96EFA-E08F-E84D-8244-C6ACF33CF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568700"/>
            <a:ext cx="431800" cy="250825"/>
          </a:xfrm>
          <a:custGeom>
            <a:avLst/>
            <a:gdLst>
              <a:gd name="T0" fmla="*/ 215540 w 1200"/>
              <a:gd name="T1" fmla="*/ 250466 h 698"/>
              <a:gd name="T2" fmla="*/ 0 w 1200"/>
              <a:gd name="T3" fmla="*/ 250466 h 698"/>
              <a:gd name="T4" fmla="*/ 0 w 1200"/>
              <a:gd name="T5" fmla="*/ 0 h 698"/>
              <a:gd name="T6" fmla="*/ 431440 w 1200"/>
              <a:gd name="T7" fmla="*/ 0 h 698"/>
              <a:gd name="T8" fmla="*/ 431440 w 1200"/>
              <a:gd name="T9" fmla="*/ 250466 h 698"/>
              <a:gd name="T10" fmla="*/ 215540 w 1200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8">
                <a:moveTo>
                  <a:pt x="599" y="697"/>
                </a:moveTo>
                <a:lnTo>
                  <a:pt x="0" y="697"/>
                </a:lnTo>
                <a:lnTo>
                  <a:pt x="0" y="0"/>
                </a:lnTo>
                <a:lnTo>
                  <a:pt x="1199" y="0"/>
                </a:lnTo>
                <a:lnTo>
                  <a:pt x="1199" y="697"/>
                </a:lnTo>
                <a:lnTo>
                  <a:pt x="599" y="69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5" name="Freeform 4141">
            <a:extLst>
              <a:ext uri="{FF2B5EF4-FFF2-40B4-BE49-F238E27FC236}">
                <a16:creationId xmlns:a16="http://schemas.microsoft.com/office/drawing/2014/main" id="{F82B51E9-9EA5-0D4A-B05E-CCA7AA9B7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3663950"/>
            <a:ext cx="33338" cy="26988"/>
          </a:xfrm>
          <a:custGeom>
            <a:avLst/>
            <a:gdLst>
              <a:gd name="T0" fmla="*/ 2483 w 94"/>
              <a:gd name="T1" fmla="*/ 2103 h 77"/>
              <a:gd name="T2" fmla="*/ 3192 w 94"/>
              <a:gd name="T3" fmla="*/ 0 h 77"/>
              <a:gd name="T4" fmla="*/ 3901 w 94"/>
              <a:gd name="T5" fmla="*/ 2103 h 77"/>
              <a:gd name="T6" fmla="*/ 10994 w 94"/>
              <a:gd name="T7" fmla="*/ 12618 h 77"/>
              <a:gd name="T8" fmla="*/ 24472 w 94"/>
              <a:gd name="T9" fmla="*/ 10515 h 77"/>
              <a:gd name="T10" fmla="*/ 29082 w 94"/>
              <a:gd name="T11" fmla="*/ 3154 h 77"/>
              <a:gd name="T12" fmla="*/ 29791 w 94"/>
              <a:gd name="T13" fmla="*/ 1051 h 77"/>
              <a:gd name="T14" fmla="*/ 30146 w 94"/>
              <a:gd name="T15" fmla="*/ 2103 h 77"/>
              <a:gd name="T16" fmla="*/ 30855 w 94"/>
              <a:gd name="T17" fmla="*/ 16123 h 77"/>
              <a:gd name="T18" fmla="*/ 8512 w 94"/>
              <a:gd name="T19" fmla="*/ 22432 h 77"/>
              <a:gd name="T20" fmla="*/ 1773 w 94"/>
              <a:gd name="T21" fmla="*/ 16123 h 77"/>
              <a:gd name="T22" fmla="*/ 2483 w 94"/>
              <a:gd name="T23" fmla="*/ 2103 h 7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4" h="77">
                <a:moveTo>
                  <a:pt x="7" y="6"/>
                </a:moveTo>
                <a:lnTo>
                  <a:pt x="9" y="0"/>
                </a:lnTo>
                <a:lnTo>
                  <a:pt x="11" y="6"/>
                </a:lnTo>
                <a:cubicBezTo>
                  <a:pt x="15" y="24"/>
                  <a:pt x="19" y="30"/>
                  <a:pt x="31" y="36"/>
                </a:cubicBezTo>
                <a:cubicBezTo>
                  <a:pt x="46" y="46"/>
                  <a:pt x="60" y="43"/>
                  <a:pt x="69" y="30"/>
                </a:cubicBezTo>
                <a:cubicBezTo>
                  <a:pt x="76" y="24"/>
                  <a:pt x="79" y="18"/>
                  <a:pt x="82" y="9"/>
                </a:cubicBezTo>
                <a:lnTo>
                  <a:pt x="84" y="3"/>
                </a:lnTo>
                <a:lnTo>
                  <a:pt x="85" y="6"/>
                </a:lnTo>
                <a:cubicBezTo>
                  <a:pt x="93" y="12"/>
                  <a:pt x="93" y="36"/>
                  <a:pt x="87" y="46"/>
                </a:cubicBezTo>
                <a:cubicBezTo>
                  <a:pt x="76" y="70"/>
                  <a:pt x="47" y="76"/>
                  <a:pt x="24" y="64"/>
                </a:cubicBezTo>
                <a:cubicBezTo>
                  <a:pt x="17" y="61"/>
                  <a:pt x="10" y="55"/>
                  <a:pt x="5" y="46"/>
                </a:cubicBezTo>
                <a:cubicBezTo>
                  <a:pt x="0" y="30"/>
                  <a:pt x="0" y="24"/>
                  <a:pt x="7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6" name="Freeform 4142">
            <a:extLst>
              <a:ext uri="{FF2B5EF4-FFF2-40B4-BE49-F238E27FC236}">
                <a16:creationId xmlns:a16="http://schemas.microsoft.com/office/drawing/2014/main" id="{7C086EE4-BDC4-8749-8D91-C4F21C038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7838" y="3719513"/>
            <a:ext cx="30162" cy="41275"/>
          </a:xfrm>
          <a:custGeom>
            <a:avLst/>
            <a:gdLst>
              <a:gd name="T0" fmla="*/ 29426 w 82"/>
              <a:gd name="T1" fmla="*/ 4383 h 113"/>
              <a:gd name="T2" fmla="*/ 29794 w 82"/>
              <a:gd name="T3" fmla="*/ 26664 h 113"/>
              <a:gd name="T4" fmla="*/ 16552 w 82"/>
              <a:gd name="T5" fmla="*/ 40910 h 113"/>
              <a:gd name="T6" fmla="*/ 8092 w 82"/>
              <a:gd name="T7" fmla="*/ 38718 h 113"/>
              <a:gd name="T8" fmla="*/ 0 w 82"/>
              <a:gd name="T9" fmla="*/ 29952 h 113"/>
              <a:gd name="T10" fmla="*/ 24277 w 82"/>
              <a:gd name="T11" fmla="*/ 23377 h 113"/>
              <a:gd name="T12" fmla="*/ 22805 w 82"/>
              <a:gd name="T13" fmla="*/ 0 h 113"/>
              <a:gd name="T14" fmla="*/ 29426 w 82"/>
              <a:gd name="T15" fmla="*/ 4383 h 1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2" h="113">
                <a:moveTo>
                  <a:pt x="80" y="12"/>
                </a:moveTo>
                <a:cubicBezTo>
                  <a:pt x="81" y="70"/>
                  <a:pt x="81" y="73"/>
                  <a:pt x="81" y="73"/>
                </a:cubicBezTo>
                <a:cubicBezTo>
                  <a:pt x="56" y="97"/>
                  <a:pt x="53" y="106"/>
                  <a:pt x="45" y="112"/>
                </a:cubicBezTo>
                <a:cubicBezTo>
                  <a:pt x="36" y="100"/>
                  <a:pt x="22" y="106"/>
                  <a:pt x="22" y="106"/>
                </a:cubicBezTo>
                <a:cubicBezTo>
                  <a:pt x="18" y="94"/>
                  <a:pt x="0" y="82"/>
                  <a:pt x="0" y="82"/>
                </a:cubicBezTo>
                <a:cubicBezTo>
                  <a:pt x="25" y="79"/>
                  <a:pt x="63" y="70"/>
                  <a:pt x="66" y="64"/>
                </a:cubicBezTo>
                <a:cubicBezTo>
                  <a:pt x="76" y="49"/>
                  <a:pt x="62" y="0"/>
                  <a:pt x="62" y="0"/>
                </a:cubicBezTo>
                <a:lnTo>
                  <a:pt x="80" y="12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7" name="Freeform 4143">
            <a:extLst>
              <a:ext uri="{FF2B5EF4-FFF2-40B4-BE49-F238E27FC236}">
                <a16:creationId xmlns:a16="http://schemas.microsoft.com/office/drawing/2014/main" id="{2934DDF5-606F-754C-911E-7A1C98BF7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7838" y="3719513"/>
            <a:ext cx="30162" cy="41275"/>
          </a:xfrm>
          <a:custGeom>
            <a:avLst/>
            <a:gdLst>
              <a:gd name="T0" fmla="*/ 16876 w 84"/>
              <a:gd name="T1" fmla="*/ 40919 h 116"/>
              <a:gd name="T2" fmla="*/ 16876 w 84"/>
              <a:gd name="T3" fmla="*/ 39852 h 116"/>
              <a:gd name="T4" fmla="*/ 8618 w 84"/>
              <a:gd name="T5" fmla="*/ 37717 h 116"/>
              <a:gd name="T6" fmla="*/ 7900 w 84"/>
              <a:gd name="T7" fmla="*/ 37717 h 116"/>
              <a:gd name="T8" fmla="*/ 718 w 84"/>
              <a:gd name="T9" fmla="*/ 29177 h 116"/>
              <a:gd name="T10" fmla="*/ 0 w 84"/>
              <a:gd name="T11" fmla="*/ 28110 h 116"/>
              <a:gd name="T12" fmla="*/ 718 w 84"/>
              <a:gd name="T13" fmla="*/ 28110 h 116"/>
              <a:gd name="T14" fmla="*/ 24058 w 84"/>
              <a:gd name="T15" fmla="*/ 22772 h 116"/>
              <a:gd name="T16" fmla="*/ 22622 w 84"/>
              <a:gd name="T17" fmla="*/ 0 h 116"/>
              <a:gd name="T18" fmla="*/ 29803 w 84"/>
              <a:gd name="T19" fmla="*/ 3202 h 116"/>
              <a:gd name="T20" fmla="*/ 29803 w 84"/>
              <a:gd name="T21" fmla="*/ 25975 h 116"/>
              <a:gd name="T22" fmla="*/ 19749 w 84"/>
              <a:gd name="T23" fmla="*/ 37717 h 116"/>
              <a:gd name="T24" fmla="*/ 17235 w 84"/>
              <a:gd name="T25" fmla="*/ 39852 h 116"/>
              <a:gd name="T26" fmla="*/ 16876 w 84"/>
              <a:gd name="T27" fmla="*/ 40919 h 116"/>
              <a:gd name="T28" fmla="*/ 10413 w 84"/>
              <a:gd name="T29" fmla="*/ 36649 h 116"/>
              <a:gd name="T30" fmla="*/ 16876 w 84"/>
              <a:gd name="T31" fmla="*/ 39852 h 116"/>
              <a:gd name="T32" fmla="*/ 19031 w 84"/>
              <a:gd name="T33" fmla="*/ 36649 h 116"/>
              <a:gd name="T34" fmla="*/ 29803 w 84"/>
              <a:gd name="T35" fmla="*/ 25975 h 116"/>
              <a:gd name="T36" fmla="*/ 28726 w 84"/>
              <a:gd name="T37" fmla="*/ 4270 h 116"/>
              <a:gd name="T38" fmla="*/ 23340 w 84"/>
              <a:gd name="T39" fmla="*/ 1067 h 116"/>
              <a:gd name="T40" fmla="*/ 24776 w 84"/>
              <a:gd name="T41" fmla="*/ 22772 h 116"/>
              <a:gd name="T42" fmla="*/ 1795 w 84"/>
              <a:gd name="T43" fmla="*/ 29177 h 116"/>
              <a:gd name="T44" fmla="*/ 8618 w 84"/>
              <a:gd name="T45" fmla="*/ 36649 h 116"/>
              <a:gd name="T46" fmla="*/ 10413 w 84"/>
              <a:gd name="T47" fmla="*/ 36649 h 1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4" h="116">
                <a:moveTo>
                  <a:pt x="47" y="115"/>
                </a:moveTo>
                <a:lnTo>
                  <a:pt x="47" y="112"/>
                </a:lnTo>
                <a:cubicBezTo>
                  <a:pt x="37" y="100"/>
                  <a:pt x="24" y="106"/>
                  <a:pt x="24" y="106"/>
                </a:cubicBezTo>
                <a:lnTo>
                  <a:pt x="22" y="106"/>
                </a:lnTo>
                <a:cubicBezTo>
                  <a:pt x="18" y="94"/>
                  <a:pt x="2" y="82"/>
                  <a:pt x="2" y="82"/>
                </a:cubicBezTo>
                <a:lnTo>
                  <a:pt x="0" y="79"/>
                </a:lnTo>
                <a:lnTo>
                  <a:pt x="2" y="79"/>
                </a:lnTo>
                <a:cubicBezTo>
                  <a:pt x="27" y="79"/>
                  <a:pt x="64" y="67"/>
                  <a:pt x="67" y="64"/>
                </a:cubicBezTo>
                <a:cubicBezTo>
                  <a:pt x="76" y="49"/>
                  <a:pt x="65" y="6"/>
                  <a:pt x="63" y="0"/>
                </a:cubicBezTo>
                <a:lnTo>
                  <a:pt x="83" y="9"/>
                </a:lnTo>
                <a:lnTo>
                  <a:pt x="83" y="73"/>
                </a:lnTo>
                <a:cubicBezTo>
                  <a:pt x="67" y="91"/>
                  <a:pt x="60" y="100"/>
                  <a:pt x="55" y="106"/>
                </a:cubicBezTo>
                <a:cubicBezTo>
                  <a:pt x="52" y="109"/>
                  <a:pt x="51" y="112"/>
                  <a:pt x="48" y="112"/>
                </a:cubicBezTo>
                <a:lnTo>
                  <a:pt x="47" y="115"/>
                </a:lnTo>
                <a:close/>
                <a:moveTo>
                  <a:pt x="29" y="103"/>
                </a:moveTo>
                <a:cubicBezTo>
                  <a:pt x="35" y="103"/>
                  <a:pt x="42" y="103"/>
                  <a:pt x="47" y="112"/>
                </a:cubicBezTo>
                <a:cubicBezTo>
                  <a:pt x="49" y="109"/>
                  <a:pt x="52" y="106"/>
                  <a:pt x="53" y="103"/>
                </a:cubicBezTo>
                <a:cubicBezTo>
                  <a:pt x="58" y="97"/>
                  <a:pt x="65" y="88"/>
                  <a:pt x="83" y="73"/>
                </a:cubicBezTo>
                <a:cubicBezTo>
                  <a:pt x="82" y="73"/>
                  <a:pt x="81" y="55"/>
                  <a:pt x="80" y="12"/>
                </a:cubicBezTo>
                <a:lnTo>
                  <a:pt x="65" y="3"/>
                </a:lnTo>
                <a:cubicBezTo>
                  <a:pt x="69" y="12"/>
                  <a:pt x="78" y="49"/>
                  <a:pt x="69" y="64"/>
                </a:cubicBezTo>
                <a:cubicBezTo>
                  <a:pt x="65" y="70"/>
                  <a:pt x="29" y="79"/>
                  <a:pt x="5" y="82"/>
                </a:cubicBezTo>
                <a:cubicBezTo>
                  <a:pt x="11" y="85"/>
                  <a:pt x="21" y="94"/>
                  <a:pt x="24" y="103"/>
                </a:cubicBezTo>
                <a:lnTo>
                  <a:pt x="29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8" name="Freeform 4144">
            <a:extLst>
              <a:ext uri="{FF2B5EF4-FFF2-40B4-BE49-F238E27FC236}">
                <a16:creationId xmlns:a16="http://schemas.microsoft.com/office/drawing/2014/main" id="{4A80AAF6-86C8-D749-B10E-1321762DB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3751263"/>
            <a:ext cx="11113" cy="6350"/>
          </a:xfrm>
          <a:custGeom>
            <a:avLst/>
            <a:gdLst>
              <a:gd name="T0" fmla="*/ 1482 w 30"/>
              <a:gd name="T1" fmla="*/ 6016 h 19"/>
              <a:gd name="T2" fmla="*/ 0 w 30"/>
              <a:gd name="T3" fmla="*/ 6016 h 19"/>
              <a:gd name="T4" fmla="*/ 10743 w 30"/>
              <a:gd name="T5" fmla="*/ 0 h 19"/>
              <a:gd name="T6" fmla="*/ 1482 w 30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19">
                <a:moveTo>
                  <a:pt x="4" y="18"/>
                </a:moveTo>
                <a:lnTo>
                  <a:pt x="0" y="18"/>
                </a:lnTo>
                <a:lnTo>
                  <a:pt x="29" y="0"/>
                </a:lnTo>
                <a:lnTo>
                  <a:pt x="4" y="18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9" name="Freeform 4145">
            <a:extLst>
              <a:ext uri="{FF2B5EF4-FFF2-40B4-BE49-F238E27FC236}">
                <a16:creationId xmlns:a16="http://schemas.microsoft.com/office/drawing/2014/main" id="{B8CE90D2-88E1-974C-9C5A-0CAF7AF94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3681413"/>
            <a:ext cx="38100" cy="50800"/>
          </a:xfrm>
          <a:custGeom>
            <a:avLst/>
            <a:gdLst>
              <a:gd name="T0" fmla="*/ 37737 w 105"/>
              <a:gd name="T1" fmla="*/ 34109 h 140"/>
              <a:gd name="T2" fmla="*/ 14514 w 105"/>
              <a:gd name="T3" fmla="*/ 37374 h 140"/>
              <a:gd name="T4" fmla="*/ 11611 w 105"/>
              <a:gd name="T5" fmla="*/ 37374 h 140"/>
              <a:gd name="T6" fmla="*/ 0 w 105"/>
              <a:gd name="T7" fmla="*/ 29391 h 140"/>
              <a:gd name="T8" fmla="*/ 726 w 105"/>
              <a:gd name="T9" fmla="*/ 0 h 140"/>
              <a:gd name="T10" fmla="*/ 2540 w 105"/>
              <a:gd name="T11" fmla="*/ 3266 h 140"/>
              <a:gd name="T12" fmla="*/ 22497 w 105"/>
              <a:gd name="T13" fmla="*/ 22860 h 140"/>
              <a:gd name="T14" fmla="*/ 33746 w 105"/>
              <a:gd name="T15" fmla="*/ 23949 h 140"/>
              <a:gd name="T16" fmla="*/ 37737 w 105"/>
              <a:gd name="T17" fmla="*/ 34109 h 1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5" h="140">
                <a:moveTo>
                  <a:pt x="104" y="94"/>
                </a:moveTo>
                <a:cubicBezTo>
                  <a:pt x="104" y="94"/>
                  <a:pt x="73" y="81"/>
                  <a:pt x="40" y="103"/>
                </a:cubicBezTo>
                <a:cubicBezTo>
                  <a:pt x="36" y="103"/>
                  <a:pt x="35" y="103"/>
                  <a:pt x="32" y="103"/>
                </a:cubicBezTo>
                <a:cubicBezTo>
                  <a:pt x="26" y="97"/>
                  <a:pt x="12" y="75"/>
                  <a:pt x="0" y="81"/>
                </a:cubicBezTo>
                <a:cubicBezTo>
                  <a:pt x="0" y="63"/>
                  <a:pt x="2" y="0"/>
                  <a:pt x="2" y="0"/>
                </a:cubicBezTo>
                <a:cubicBezTo>
                  <a:pt x="7" y="0"/>
                  <a:pt x="7" y="9"/>
                  <a:pt x="7" y="9"/>
                </a:cubicBezTo>
                <a:cubicBezTo>
                  <a:pt x="5" y="27"/>
                  <a:pt x="17" y="139"/>
                  <a:pt x="62" y="63"/>
                </a:cubicBezTo>
                <a:lnTo>
                  <a:pt x="93" y="66"/>
                </a:lnTo>
                <a:lnTo>
                  <a:pt x="104" y="94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0" name="Freeform 4146">
            <a:extLst>
              <a:ext uri="{FF2B5EF4-FFF2-40B4-BE49-F238E27FC236}">
                <a16:creationId xmlns:a16="http://schemas.microsoft.com/office/drawing/2014/main" id="{82E20297-7071-484C-B058-F3E903E98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3" y="3681413"/>
            <a:ext cx="38100" cy="38100"/>
          </a:xfrm>
          <a:custGeom>
            <a:avLst/>
            <a:gdLst>
              <a:gd name="T0" fmla="*/ 12819 w 107"/>
              <a:gd name="T1" fmla="*/ 37744 h 107"/>
              <a:gd name="T2" fmla="*/ 11750 w 107"/>
              <a:gd name="T3" fmla="*/ 37744 h 107"/>
              <a:gd name="T4" fmla="*/ 10326 w 107"/>
              <a:gd name="T5" fmla="*/ 35607 h 107"/>
              <a:gd name="T6" fmla="*/ 712 w 107"/>
              <a:gd name="T7" fmla="*/ 28842 h 107"/>
              <a:gd name="T8" fmla="*/ 356 w 107"/>
              <a:gd name="T9" fmla="*/ 28842 h 107"/>
              <a:gd name="T10" fmla="*/ 356 w 107"/>
              <a:gd name="T11" fmla="*/ 0 h 107"/>
              <a:gd name="T12" fmla="*/ 712 w 107"/>
              <a:gd name="T13" fmla="*/ 0 h 107"/>
              <a:gd name="T14" fmla="*/ 1068 w 107"/>
              <a:gd name="T15" fmla="*/ 0 h 107"/>
              <a:gd name="T16" fmla="*/ 1068 w 107"/>
              <a:gd name="T17" fmla="*/ 28130 h 107"/>
              <a:gd name="T18" fmla="*/ 10682 w 107"/>
              <a:gd name="T19" fmla="*/ 35607 h 107"/>
              <a:gd name="T20" fmla="*/ 12107 w 107"/>
              <a:gd name="T21" fmla="*/ 36676 h 107"/>
              <a:gd name="T22" fmla="*/ 14243 w 107"/>
              <a:gd name="T23" fmla="*/ 36676 h 107"/>
              <a:gd name="T24" fmla="*/ 29554 w 107"/>
              <a:gd name="T25" fmla="*/ 32403 h 107"/>
              <a:gd name="T26" fmla="*/ 36320 w 107"/>
              <a:gd name="T27" fmla="*/ 32403 h 107"/>
              <a:gd name="T28" fmla="*/ 33115 w 107"/>
              <a:gd name="T29" fmla="*/ 23501 h 107"/>
              <a:gd name="T30" fmla="*/ 25637 w 107"/>
              <a:gd name="T31" fmla="*/ 22789 h 107"/>
              <a:gd name="T32" fmla="*/ 33471 w 107"/>
              <a:gd name="T33" fmla="*/ 23501 h 107"/>
              <a:gd name="T34" fmla="*/ 37388 w 107"/>
              <a:gd name="T35" fmla="*/ 33115 h 107"/>
              <a:gd name="T36" fmla="*/ 29554 w 107"/>
              <a:gd name="T37" fmla="*/ 32403 h 107"/>
              <a:gd name="T38" fmla="*/ 14599 w 107"/>
              <a:gd name="T39" fmla="*/ 36676 h 107"/>
              <a:gd name="T40" fmla="*/ 12819 w 107"/>
              <a:gd name="T41" fmla="*/ 37744 h 107"/>
              <a:gd name="T42" fmla="*/ 37744 w 107"/>
              <a:gd name="T43" fmla="*/ 34539 h 107"/>
              <a:gd name="T44" fmla="*/ 37388 w 107"/>
              <a:gd name="T45" fmla="*/ 33115 h 107"/>
              <a:gd name="T46" fmla="*/ 37388 w 107"/>
              <a:gd name="T47" fmla="*/ 33471 h 107"/>
              <a:gd name="T48" fmla="*/ 37744 w 107"/>
              <a:gd name="T49" fmla="*/ 34539 h 107"/>
              <a:gd name="T50" fmla="*/ 3561 w 107"/>
              <a:gd name="T51" fmla="*/ 3205 h 107"/>
              <a:gd name="T52" fmla="*/ 9258 w 107"/>
              <a:gd name="T53" fmla="*/ 29910 h 107"/>
              <a:gd name="T54" fmla="*/ 22077 w 107"/>
              <a:gd name="T55" fmla="*/ 22433 h 107"/>
              <a:gd name="T56" fmla="*/ 22433 w 107"/>
              <a:gd name="T57" fmla="*/ 22433 h 107"/>
              <a:gd name="T58" fmla="*/ 8546 w 107"/>
              <a:gd name="T59" fmla="*/ 29910 h 107"/>
              <a:gd name="T60" fmla="*/ 2849 w 107"/>
              <a:gd name="T61" fmla="*/ 3205 h 107"/>
              <a:gd name="T62" fmla="*/ 1068 w 107"/>
              <a:gd name="T63" fmla="*/ 0 h 107"/>
              <a:gd name="T64" fmla="*/ 3561 w 107"/>
              <a:gd name="T65" fmla="*/ 3205 h 1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7" h="107">
                <a:moveTo>
                  <a:pt x="36" y="106"/>
                </a:moveTo>
                <a:lnTo>
                  <a:pt x="33" y="106"/>
                </a:lnTo>
                <a:cubicBezTo>
                  <a:pt x="32" y="103"/>
                  <a:pt x="30" y="103"/>
                  <a:pt x="29" y="100"/>
                </a:cubicBezTo>
                <a:cubicBezTo>
                  <a:pt x="22" y="94"/>
                  <a:pt x="10" y="81"/>
                  <a:pt x="2" y="81"/>
                </a:cubicBezTo>
                <a:lnTo>
                  <a:pt x="1" y="81"/>
                </a:lnTo>
                <a:cubicBezTo>
                  <a:pt x="0" y="63"/>
                  <a:pt x="1" y="0"/>
                  <a:pt x="1" y="0"/>
                </a:cubicBezTo>
                <a:lnTo>
                  <a:pt x="2" y="0"/>
                </a:lnTo>
                <a:lnTo>
                  <a:pt x="3" y="0"/>
                </a:lnTo>
                <a:cubicBezTo>
                  <a:pt x="3" y="0"/>
                  <a:pt x="2" y="60"/>
                  <a:pt x="3" y="79"/>
                </a:cubicBezTo>
                <a:cubicBezTo>
                  <a:pt x="13" y="75"/>
                  <a:pt x="23" y="91"/>
                  <a:pt x="30" y="100"/>
                </a:cubicBezTo>
                <a:cubicBezTo>
                  <a:pt x="30" y="100"/>
                  <a:pt x="33" y="103"/>
                  <a:pt x="34" y="103"/>
                </a:cubicBezTo>
                <a:lnTo>
                  <a:pt x="40" y="103"/>
                </a:lnTo>
                <a:cubicBezTo>
                  <a:pt x="54" y="94"/>
                  <a:pt x="68" y="91"/>
                  <a:pt x="83" y="91"/>
                </a:cubicBezTo>
                <a:lnTo>
                  <a:pt x="102" y="91"/>
                </a:lnTo>
                <a:lnTo>
                  <a:pt x="93" y="66"/>
                </a:lnTo>
                <a:lnTo>
                  <a:pt x="72" y="64"/>
                </a:lnTo>
                <a:lnTo>
                  <a:pt x="94" y="66"/>
                </a:lnTo>
                <a:lnTo>
                  <a:pt x="105" y="93"/>
                </a:lnTo>
                <a:cubicBezTo>
                  <a:pt x="103" y="93"/>
                  <a:pt x="95" y="91"/>
                  <a:pt x="83" y="91"/>
                </a:cubicBezTo>
                <a:cubicBezTo>
                  <a:pt x="69" y="91"/>
                  <a:pt x="55" y="97"/>
                  <a:pt x="41" y="103"/>
                </a:cubicBezTo>
                <a:cubicBezTo>
                  <a:pt x="39" y="106"/>
                  <a:pt x="38" y="106"/>
                  <a:pt x="36" y="106"/>
                </a:cubicBezTo>
                <a:close/>
                <a:moveTo>
                  <a:pt x="106" y="97"/>
                </a:moveTo>
                <a:lnTo>
                  <a:pt x="105" y="93"/>
                </a:lnTo>
                <a:cubicBezTo>
                  <a:pt x="105" y="93"/>
                  <a:pt x="105" y="94"/>
                  <a:pt x="105" y="94"/>
                </a:cubicBezTo>
                <a:lnTo>
                  <a:pt x="106" y="97"/>
                </a:lnTo>
                <a:close/>
                <a:moveTo>
                  <a:pt x="10" y="9"/>
                </a:moveTo>
                <a:cubicBezTo>
                  <a:pt x="8" y="21"/>
                  <a:pt x="13" y="69"/>
                  <a:pt x="26" y="84"/>
                </a:cubicBezTo>
                <a:cubicBezTo>
                  <a:pt x="36" y="94"/>
                  <a:pt x="48" y="88"/>
                  <a:pt x="62" y="63"/>
                </a:cubicBezTo>
                <a:lnTo>
                  <a:pt x="63" y="63"/>
                </a:lnTo>
                <a:cubicBezTo>
                  <a:pt x="49" y="91"/>
                  <a:pt x="35" y="97"/>
                  <a:pt x="24" y="84"/>
                </a:cubicBezTo>
                <a:cubicBezTo>
                  <a:pt x="10" y="69"/>
                  <a:pt x="6" y="21"/>
                  <a:pt x="8" y="9"/>
                </a:cubicBezTo>
                <a:cubicBezTo>
                  <a:pt x="8" y="6"/>
                  <a:pt x="6" y="0"/>
                  <a:pt x="3" y="0"/>
                </a:cubicBezTo>
                <a:cubicBezTo>
                  <a:pt x="8" y="0"/>
                  <a:pt x="10" y="9"/>
                  <a:pt x="1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1" name="Freeform 4147">
            <a:extLst>
              <a:ext uri="{FF2B5EF4-FFF2-40B4-BE49-F238E27FC236}">
                <a16:creationId xmlns:a16="http://schemas.microsoft.com/office/drawing/2014/main" id="{24CAE3DD-AB9F-A643-9245-10236F2A1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3613150"/>
            <a:ext cx="41275" cy="36513"/>
          </a:xfrm>
          <a:custGeom>
            <a:avLst/>
            <a:gdLst>
              <a:gd name="T0" fmla="*/ 40919 w 116"/>
              <a:gd name="T1" fmla="*/ 7592 h 101"/>
              <a:gd name="T2" fmla="*/ 22417 w 116"/>
              <a:gd name="T3" fmla="*/ 20606 h 101"/>
              <a:gd name="T4" fmla="*/ 2491 w 116"/>
              <a:gd name="T5" fmla="*/ 33982 h 101"/>
              <a:gd name="T6" fmla="*/ 2847 w 116"/>
              <a:gd name="T7" fmla="*/ 36151 h 101"/>
              <a:gd name="T8" fmla="*/ 0 w 116"/>
              <a:gd name="T9" fmla="*/ 33982 h 101"/>
              <a:gd name="T10" fmla="*/ 28466 w 116"/>
              <a:gd name="T11" fmla="*/ 0 h 101"/>
              <a:gd name="T12" fmla="*/ 40208 w 116"/>
              <a:gd name="T13" fmla="*/ 1808 h 101"/>
              <a:gd name="T14" fmla="*/ 40919 w 116"/>
              <a:gd name="T15" fmla="*/ 7592 h 10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6" h="101">
                <a:moveTo>
                  <a:pt x="115" y="21"/>
                </a:moveTo>
                <a:cubicBezTo>
                  <a:pt x="89" y="30"/>
                  <a:pt x="89" y="36"/>
                  <a:pt x="63" y="57"/>
                </a:cubicBezTo>
                <a:cubicBezTo>
                  <a:pt x="40" y="66"/>
                  <a:pt x="8" y="84"/>
                  <a:pt x="7" y="94"/>
                </a:cubicBezTo>
                <a:lnTo>
                  <a:pt x="8" y="100"/>
                </a:lnTo>
                <a:cubicBezTo>
                  <a:pt x="4" y="100"/>
                  <a:pt x="0" y="94"/>
                  <a:pt x="0" y="94"/>
                </a:cubicBezTo>
                <a:cubicBezTo>
                  <a:pt x="4" y="66"/>
                  <a:pt x="80" y="0"/>
                  <a:pt x="80" y="0"/>
                </a:cubicBezTo>
                <a:lnTo>
                  <a:pt x="113" y="5"/>
                </a:lnTo>
                <a:lnTo>
                  <a:pt x="115" y="21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2" name="Freeform 4148">
            <a:extLst>
              <a:ext uri="{FF2B5EF4-FFF2-40B4-BE49-F238E27FC236}">
                <a16:creationId xmlns:a16="http://schemas.microsoft.com/office/drawing/2014/main" id="{A86AB3CB-F5EF-E942-B062-A1932B6F0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3613150"/>
            <a:ext cx="42862" cy="36513"/>
          </a:xfrm>
          <a:custGeom>
            <a:avLst/>
            <a:gdLst>
              <a:gd name="T0" fmla="*/ 2881 w 119"/>
              <a:gd name="T1" fmla="*/ 36151 h 101"/>
              <a:gd name="T2" fmla="*/ 0 w 119"/>
              <a:gd name="T3" fmla="*/ 33982 h 101"/>
              <a:gd name="T4" fmla="*/ 28815 w 119"/>
              <a:gd name="T5" fmla="*/ 0 h 101"/>
              <a:gd name="T6" fmla="*/ 41421 w 119"/>
              <a:gd name="T7" fmla="*/ 1808 h 101"/>
              <a:gd name="T8" fmla="*/ 42502 w 119"/>
              <a:gd name="T9" fmla="*/ 7592 h 101"/>
              <a:gd name="T10" fmla="*/ 28094 w 119"/>
              <a:gd name="T11" fmla="*/ 16268 h 101"/>
              <a:gd name="T12" fmla="*/ 23412 w 119"/>
              <a:gd name="T13" fmla="*/ 20606 h 101"/>
              <a:gd name="T14" fmla="*/ 2881 w 119"/>
              <a:gd name="T15" fmla="*/ 33982 h 101"/>
              <a:gd name="T16" fmla="*/ 3602 w 119"/>
              <a:gd name="T17" fmla="*/ 35067 h 101"/>
              <a:gd name="T18" fmla="*/ 2881 w 119"/>
              <a:gd name="T19" fmla="*/ 36151 h 101"/>
              <a:gd name="T20" fmla="*/ 29175 w 119"/>
              <a:gd name="T21" fmla="*/ 723 h 101"/>
              <a:gd name="T22" fmla="*/ 1081 w 119"/>
              <a:gd name="T23" fmla="*/ 33982 h 101"/>
              <a:gd name="T24" fmla="*/ 3242 w 119"/>
              <a:gd name="T25" fmla="*/ 35067 h 101"/>
              <a:gd name="T26" fmla="*/ 2521 w 119"/>
              <a:gd name="T27" fmla="*/ 33982 h 101"/>
              <a:gd name="T28" fmla="*/ 22692 w 119"/>
              <a:gd name="T29" fmla="*/ 20606 h 101"/>
              <a:gd name="T30" fmla="*/ 28094 w 119"/>
              <a:gd name="T31" fmla="*/ 16268 h 101"/>
              <a:gd name="T32" fmla="*/ 41781 w 119"/>
              <a:gd name="T33" fmla="*/ 7592 h 101"/>
              <a:gd name="T34" fmla="*/ 40701 w 119"/>
              <a:gd name="T35" fmla="*/ 1808 h 101"/>
              <a:gd name="T36" fmla="*/ 29175 w 119"/>
              <a:gd name="T37" fmla="*/ 723 h 10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1">
                <a:moveTo>
                  <a:pt x="8" y="100"/>
                </a:moveTo>
                <a:cubicBezTo>
                  <a:pt x="3" y="100"/>
                  <a:pt x="1" y="94"/>
                  <a:pt x="0" y="94"/>
                </a:cubicBezTo>
                <a:cubicBezTo>
                  <a:pt x="4" y="66"/>
                  <a:pt x="78" y="2"/>
                  <a:pt x="80" y="0"/>
                </a:cubicBezTo>
                <a:lnTo>
                  <a:pt x="115" y="5"/>
                </a:lnTo>
                <a:lnTo>
                  <a:pt x="118" y="21"/>
                </a:lnTo>
                <a:cubicBezTo>
                  <a:pt x="97" y="30"/>
                  <a:pt x="92" y="33"/>
                  <a:pt x="78" y="45"/>
                </a:cubicBezTo>
                <a:cubicBezTo>
                  <a:pt x="75" y="48"/>
                  <a:pt x="70" y="54"/>
                  <a:pt x="65" y="57"/>
                </a:cubicBezTo>
                <a:cubicBezTo>
                  <a:pt x="41" y="66"/>
                  <a:pt x="10" y="87"/>
                  <a:pt x="8" y="94"/>
                </a:cubicBezTo>
                <a:lnTo>
                  <a:pt x="10" y="97"/>
                </a:lnTo>
                <a:cubicBezTo>
                  <a:pt x="9" y="100"/>
                  <a:pt x="8" y="100"/>
                  <a:pt x="8" y="100"/>
                </a:cubicBezTo>
                <a:close/>
                <a:moveTo>
                  <a:pt x="81" y="2"/>
                </a:moveTo>
                <a:cubicBezTo>
                  <a:pt x="81" y="2"/>
                  <a:pt x="6" y="66"/>
                  <a:pt x="3" y="94"/>
                </a:cubicBezTo>
                <a:cubicBezTo>
                  <a:pt x="3" y="94"/>
                  <a:pt x="6" y="100"/>
                  <a:pt x="9" y="97"/>
                </a:cubicBezTo>
                <a:lnTo>
                  <a:pt x="7" y="94"/>
                </a:lnTo>
                <a:cubicBezTo>
                  <a:pt x="8" y="84"/>
                  <a:pt x="41" y="63"/>
                  <a:pt x="63" y="57"/>
                </a:cubicBezTo>
                <a:cubicBezTo>
                  <a:pt x="69" y="51"/>
                  <a:pt x="74" y="48"/>
                  <a:pt x="78" y="45"/>
                </a:cubicBezTo>
                <a:cubicBezTo>
                  <a:pt x="91" y="30"/>
                  <a:pt x="96" y="27"/>
                  <a:pt x="116" y="21"/>
                </a:cubicBezTo>
                <a:lnTo>
                  <a:pt x="113" y="5"/>
                </a:lnTo>
                <a:lnTo>
                  <a:pt x="8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3" name="Freeform 4149">
            <a:extLst>
              <a:ext uri="{FF2B5EF4-FFF2-40B4-BE49-F238E27FC236}">
                <a16:creationId xmlns:a16="http://schemas.microsoft.com/office/drawing/2014/main" id="{771E7934-3EE4-B248-A546-68F1F5D9D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725" y="3617913"/>
            <a:ext cx="31750" cy="30162"/>
          </a:xfrm>
          <a:custGeom>
            <a:avLst/>
            <a:gdLst>
              <a:gd name="T0" fmla="*/ 0 w 88"/>
              <a:gd name="T1" fmla="*/ 29803 h 84"/>
              <a:gd name="T2" fmla="*/ 361 w 88"/>
              <a:gd name="T3" fmla="*/ 26212 h 84"/>
              <a:gd name="T4" fmla="*/ 31028 w 88"/>
              <a:gd name="T5" fmla="*/ 0 h 84"/>
              <a:gd name="T6" fmla="*/ 31389 w 88"/>
              <a:gd name="T7" fmla="*/ 0 h 84"/>
              <a:gd name="T8" fmla="*/ 722 w 88"/>
              <a:gd name="T9" fmla="*/ 26212 h 84"/>
              <a:gd name="T10" fmla="*/ 0 w 88"/>
              <a:gd name="T11" fmla="*/ 29803 h 84"/>
              <a:gd name="T12" fmla="*/ 16236 w 88"/>
              <a:gd name="T13" fmla="*/ 16517 h 84"/>
              <a:gd name="T14" fmla="*/ 24534 w 88"/>
              <a:gd name="T15" fmla="*/ 10054 h 84"/>
              <a:gd name="T16" fmla="*/ 24895 w 88"/>
              <a:gd name="T17" fmla="*/ 10054 h 84"/>
              <a:gd name="T18" fmla="*/ 16236 w 88"/>
              <a:gd name="T19" fmla="*/ 16517 h 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8" h="84">
                <a:moveTo>
                  <a:pt x="0" y="83"/>
                </a:moveTo>
                <a:lnTo>
                  <a:pt x="1" y="73"/>
                </a:lnTo>
                <a:lnTo>
                  <a:pt x="86" y="0"/>
                </a:lnTo>
                <a:lnTo>
                  <a:pt x="87" y="0"/>
                </a:lnTo>
                <a:lnTo>
                  <a:pt x="2" y="73"/>
                </a:lnTo>
                <a:lnTo>
                  <a:pt x="0" y="83"/>
                </a:lnTo>
                <a:close/>
                <a:moveTo>
                  <a:pt x="45" y="46"/>
                </a:moveTo>
                <a:cubicBezTo>
                  <a:pt x="45" y="46"/>
                  <a:pt x="60" y="40"/>
                  <a:pt x="68" y="28"/>
                </a:cubicBezTo>
                <a:lnTo>
                  <a:pt x="69" y="28"/>
                </a:lnTo>
                <a:cubicBezTo>
                  <a:pt x="60" y="43"/>
                  <a:pt x="45" y="46"/>
                  <a:pt x="45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4" name="Freeform 4150">
            <a:extLst>
              <a:ext uri="{FF2B5EF4-FFF2-40B4-BE49-F238E27FC236}">
                <a16:creationId xmlns:a16="http://schemas.microsoft.com/office/drawing/2014/main" id="{BFFA0226-80DA-8E47-B8F2-4BE7EA6BB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3719513"/>
            <a:ext cx="30163" cy="41275"/>
          </a:xfrm>
          <a:custGeom>
            <a:avLst/>
            <a:gdLst>
              <a:gd name="T0" fmla="*/ 736 w 82"/>
              <a:gd name="T1" fmla="*/ 4383 h 113"/>
              <a:gd name="T2" fmla="*/ 7357 w 82"/>
              <a:gd name="T3" fmla="*/ 0 h 113"/>
              <a:gd name="T4" fmla="*/ 6253 w 82"/>
              <a:gd name="T5" fmla="*/ 23377 h 113"/>
              <a:gd name="T6" fmla="*/ 29795 w 82"/>
              <a:gd name="T7" fmla="*/ 29952 h 113"/>
              <a:gd name="T8" fmla="*/ 23174 w 82"/>
              <a:gd name="T9" fmla="*/ 38718 h 113"/>
              <a:gd name="T10" fmla="*/ 13242 w 82"/>
              <a:gd name="T11" fmla="*/ 40910 h 113"/>
              <a:gd name="T12" fmla="*/ 0 w 82"/>
              <a:gd name="T13" fmla="*/ 26664 h 113"/>
              <a:gd name="T14" fmla="*/ 736 w 82"/>
              <a:gd name="T15" fmla="*/ 4383 h 1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2" h="113">
                <a:moveTo>
                  <a:pt x="2" y="12"/>
                </a:moveTo>
                <a:lnTo>
                  <a:pt x="20" y="0"/>
                </a:lnTo>
                <a:cubicBezTo>
                  <a:pt x="20" y="0"/>
                  <a:pt x="6" y="49"/>
                  <a:pt x="17" y="64"/>
                </a:cubicBezTo>
                <a:cubicBezTo>
                  <a:pt x="19" y="70"/>
                  <a:pt x="60" y="79"/>
                  <a:pt x="81" y="82"/>
                </a:cubicBezTo>
                <a:cubicBezTo>
                  <a:pt x="81" y="82"/>
                  <a:pt x="65" y="94"/>
                  <a:pt x="63" y="106"/>
                </a:cubicBezTo>
                <a:cubicBezTo>
                  <a:pt x="63" y="106"/>
                  <a:pt x="47" y="100"/>
                  <a:pt x="36" y="112"/>
                </a:cubicBezTo>
                <a:cubicBezTo>
                  <a:pt x="29" y="106"/>
                  <a:pt x="26" y="97"/>
                  <a:pt x="0" y="73"/>
                </a:cubicBezTo>
                <a:cubicBezTo>
                  <a:pt x="0" y="73"/>
                  <a:pt x="1" y="70"/>
                  <a:pt x="2" y="12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5" name="Freeform 4151">
            <a:extLst>
              <a:ext uri="{FF2B5EF4-FFF2-40B4-BE49-F238E27FC236}">
                <a16:creationId xmlns:a16="http://schemas.microsoft.com/office/drawing/2014/main" id="{A42D1A53-06BB-4B45-97FB-7D915CE1F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3719513"/>
            <a:ext cx="30163" cy="41275"/>
          </a:xfrm>
          <a:custGeom>
            <a:avLst/>
            <a:gdLst>
              <a:gd name="T0" fmla="*/ 12420 w 85"/>
              <a:gd name="T1" fmla="*/ 39852 h 116"/>
              <a:gd name="T2" fmla="*/ 10291 w 85"/>
              <a:gd name="T3" fmla="*/ 37717 h 116"/>
              <a:gd name="T4" fmla="*/ 0 w 85"/>
              <a:gd name="T5" fmla="*/ 25975 h 116"/>
              <a:gd name="T6" fmla="*/ 0 w 85"/>
              <a:gd name="T7" fmla="*/ 4270 h 116"/>
              <a:gd name="T8" fmla="*/ 7452 w 85"/>
              <a:gd name="T9" fmla="*/ 0 h 116"/>
              <a:gd name="T10" fmla="*/ 6387 w 85"/>
              <a:gd name="T11" fmla="*/ 22772 h 116"/>
              <a:gd name="T12" fmla="*/ 28744 w 85"/>
              <a:gd name="T13" fmla="*/ 28110 h 116"/>
              <a:gd name="T14" fmla="*/ 29808 w 85"/>
              <a:gd name="T15" fmla="*/ 28110 h 116"/>
              <a:gd name="T16" fmla="*/ 28744 w 85"/>
              <a:gd name="T17" fmla="*/ 29177 h 116"/>
              <a:gd name="T18" fmla="*/ 22711 w 85"/>
              <a:gd name="T19" fmla="*/ 37717 h 116"/>
              <a:gd name="T20" fmla="*/ 22356 w 85"/>
              <a:gd name="T21" fmla="*/ 37717 h 116"/>
              <a:gd name="T22" fmla="*/ 22001 w 85"/>
              <a:gd name="T23" fmla="*/ 37717 h 116"/>
              <a:gd name="T24" fmla="*/ 13485 w 85"/>
              <a:gd name="T25" fmla="*/ 39852 h 116"/>
              <a:gd name="T26" fmla="*/ 13485 w 85"/>
              <a:gd name="T27" fmla="*/ 40919 h 116"/>
              <a:gd name="T28" fmla="*/ 12420 w 85"/>
              <a:gd name="T29" fmla="*/ 39852 h 116"/>
              <a:gd name="T30" fmla="*/ 6742 w 85"/>
              <a:gd name="T31" fmla="*/ 1067 h 116"/>
              <a:gd name="T32" fmla="*/ 1065 w 85"/>
              <a:gd name="T33" fmla="*/ 4270 h 116"/>
              <a:gd name="T34" fmla="*/ 710 w 85"/>
              <a:gd name="T35" fmla="*/ 25975 h 116"/>
              <a:gd name="T36" fmla="*/ 11001 w 85"/>
              <a:gd name="T37" fmla="*/ 36649 h 116"/>
              <a:gd name="T38" fmla="*/ 12775 w 85"/>
              <a:gd name="T39" fmla="*/ 39852 h 116"/>
              <a:gd name="T40" fmla="*/ 22001 w 85"/>
              <a:gd name="T41" fmla="*/ 36649 h 116"/>
              <a:gd name="T42" fmla="*/ 27679 w 85"/>
              <a:gd name="T43" fmla="*/ 29177 h 116"/>
              <a:gd name="T44" fmla="*/ 5323 w 85"/>
              <a:gd name="T45" fmla="*/ 22772 h 116"/>
              <a:gd name="T46" fmla="*/ 6742 w 85"/>
              <a:gd name="T47" fmla="*/ 1067 h 1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5" h="116">
                <a:moveTo>
                  <a:pt x="35" y="112"/>
                </a:moveTo>
                <a:cubicBezTo>
                  <a:pt x="33" y="112"/>
                  <a:pt x="31" y="109"/>
                  <a:pt x="29" y="106"/>
                </a:cubicBezTo>
                <a:cubicBezTo>
                  <a:pt x="24" y="100"/>
                  <a:pt x="18" y="91"/>
                  <a:pt x="0" y="73"/>
                </a:cubicBezTo>
                <a:cubicBezTo>
                  <a:pt x="0" y="73"/>
                  <a:pt x="0" y="70"/>
                  <a:pt x="0" y="12"/>
                </a:cubicBezTo>
                <a:lnTo>
                  <a:pt x="21" y="0"/>
                </a:lnTo>
                <a:cubicBezTo>
                  <a:pt x="20" y="5"/>
                  <a:pt x="8" y="49"/>
                  <a:pt x="18" y="64"/>
                </a:cubicBezTo>
                <a:cubicBezTo>
                  <a:pt x="19" y="67"/>
                  <a:pt x="59" y="79"/>
                  <a:pt x="81" y="79"/>
                </a:cubicBezTo>
                <a:lnTo>
                  <a:pt x="84" y="79"/>
                </a:lnTo>
                <a:lnTo>
                  <a:pt x="81" y="82"/>
                </a:lnTo>
                <a:cubicBezTo>
                  <a:pt x="81" y="82"/>
                  <a:pt x="66" y="94"/>
                  <a:pt x="64" y="106"/>
                </a:cubicBezTo>
                <a:lnTo>
                  <a:pt x="63" y="106"/>
                </a:lnTo>
                <a:lnTo>
                  <a:pt x="62" y="106"/>
                </a:lnTo>
                <a:cubicBezTo>
                  <a:pt x="62" y="106"/>
                  <a:pt x="47" y="100"/>
                  <a:pt x="38" y="112"/>
                </a:cubicBezTo>
                <a:lnTo>
                  <a:pt x="38" y="115"/>
                </a:lnTo>
                <a:lnTo>
                  <a:pt x="35" y="112"/>
                </a:lnTo>
                <a:close/>
                <a:moveTo>
                  <a:pt x="19" y="3"/>
                </a:moveTo>
                <a:lnTo>
                  <a:pt x="3" y="12"/>
                </a:lnTo>
                <a:cubicBezTo>
                  <a:pt x="3" y="55"/>
                  <a:pt x="2" y="73"/>
                  <a:pt x="2" y="73"/>
                </a:cubicBezTo>
                <a:cubicBezTo>
                  <a:pt x="19" y="88"/>
                  <a:pt x="26" y="97"/>
                  <a:pt x="31" y="103"/>
                </a:cubicBezTo>
                <a:cubicBezTo>
                  <a:pt x="32" y="106"/>
                  <a:pt x="34" y="109"/>
                  <a:pt x="36" y="112"/>
                </a:cubicBezTo>
                <a:cubicBezTo>
                  <a:pt x="45" y="100"/>
                  <a:pt x="58" y="103"/>
                  <a:pt x="62" y="103"/>
                </a:cubicBezTo>
                <a:cubicBezTo>
                  <a:pt x="64" y="94"/>
                  <a:pt x="74" y="85"/>
                  <a:pt x="78" y="82"/>
                </a:cubicBezTo>
                <a:cubicBezTo>
                  <a:pt x="56" y="79"/>
                  <a:pt x="19" y="70"/>
                  <a:pt x="15" y="64"/>
                </a:cubicBezTo>
                <a:cubicBezTo>
                  <a:pt x="6" y="49"/>
                  <a:pt x="15" y="12"/>
                  <a:pt x="1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6" name="Freeform 4152">
            <a:extLst>
              <a:ext uri="{FF2B5EF4-FFF2-40B4-BE49-F238E27FC236}">
                <a16:creationId xmlns:a16="http://schemas.microsoft.com/office/drawing/2014/main" id="{BEE1E4DB-938B-054E-885D-37B88438A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3751263"/>
            <a:ext cx="11112" cy="6350"/>
          </a:xfrm>
          <a:custGeom>
            <a:avLst/>
            <a:gdLst>
              <a:gd name="T0" fmla="*/ 9029 w 32"/>
              <a:gd name="T1" fmla="*/ 6016 h 19"/>
              <a:gd name="T2" fmla="*/ 0 w 32"/>
              <a:gd name="T3" fmla="*/ 0 h 19"/>
              <a:gd name="T4" fmla="*/ 10765 w 32"/>
              <a:gd name="T5" fmla="*/ 6016 h 19"/>
              <a:gd name="T6" fmla="*/ 9029 w 32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9">
                <a:moveTo>
                  <a:pt x="26" y="18"/>
                </a:moveTo>
                <a:lnTo>
                  <a:pt x="0" y="0"/>
                </a:lnTo>
                <a:lnTo>
                  <a:pt x="31" y="18"/>
                </a:lnTo>
                <a:lnTo>
                  <a:pt x="26" y="18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7" name="Freeform 4153">
            <a:extLst>
              <a:ext uri="{FF2B5EF4-FFF2-40B4-BE49-F238E27FC236}">
                <a16:creationId xmlns:a16="http://schemas.microsoft.com/office/drawing/2014/main" id="{0797768B-F637-6842-A48F-610AB8656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3751263"/>
            <a:ext cx="11112" cy="6350"/>
          </a:xfrm>
          <a:custGeom>
            <a:avLst/>
            <a:gdLst>
              <a:gd name="T0" fmla="*/ 10346 w 29"/>
              <a:gd name="T1" fmla="*/ 6016 h 19"/>
              <a:gd name="T2" fmla="*/ 0 w 29"/>
              <a:gd name="T3" fmla="*/ 0 h 19"/>
              <a:gd name="T4" fmla="*/ 10729 w 29"/>
              <a:gd name="T5" fmla="*/ 6016 h 19"/>
              <a:gd name="T6" fmla="*/ 10346 w 29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19">
                <a:moveTo>
                  <a:pt x="27" y="18"/>
                </a:moveTo>
                <a:lnTo>
                  <a:pt x="0" y="0"/>
                </a:lnTo>
                <a:lnTo>
                  <a:pt x="28" y="18"/>
                </a:lnTo>
                <a:lnTo>
                  <a:pt x="27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8" name="Freeform 4154">
            <a:extLst>
              <a:ext uri="{FF2B5EF4-FFF2-40B4-BE49-F238E27FC236}">
                <a16:creationId xmlns:a16="http://schemas.microsoft.com/office/drawing/2014/main" id="{F83ADC23-6771-9841-9C7F-63C1D4923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681413"/>
            <a:ext cx="38100" cy="50800"/>
          </a:xfrm>
          <a:custGeom>
            <a:avLst/>
            <a:gdLst>
              <a:gd name="T0" fmla="*/ 0 w 104"/>
              <a:gd name="T1" fmla="*/ 34109 h 140"/>
              <a:gd name="T2" fmla="*/ 4030 w 104"/>
              <a:gd name="T3" fmla="*/ 23949 h 140"/>
              <a:gd name="T4" fmla="*/ 16119 w 104"/>
              <a:gd name="T5" fmla="*/ 22860 h 140"/>
              <a:gd name="T6" fmla="*/ 34803 w 104"/>
              <a:gd name="T7" fmla="*/ 3266 h 140"/>
              <a:gd name="T8" fmla="*/ 37367 w 104"/>
              <a:gd name="T9" fmla="*/ 0 h 140"/>
              <a:gd name="T10" fmla="*/ 37734 w 104"/>
              <a:gd name="T11" fmla="*/ 29391 h 140"/>
              <a:gd name="T12" fmla="*/ 26011 w 104"/>
              <a:gd name="T13" fmla="*/ 37374 h 140"/>
              <a:gd name="T14" fmla="*/ 23446 w 104"/>
              <a:gd name="T15" fmla="*/ 37374 h 140"/>
              <a:gd name="T16" fmla="*/ 0 w 104"/>
              <a:gd name="T17" fmla="*/ 34109 h 1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140">
                <a:moveTo>
                  <a:pt x="0" y="94"/>
                </a:moveTo>
                <a:lnTo>
                  <a:pt x="11" y="66"/>
                </a:lnTo>
                <a:lnTo>
                  <a:pt x="44" y="63"/>
                </a:lnTo>
                <a:cubicBezTo>
                  <a:pt x="88" y="139"/>
                  <a:pt x="99" y="27"/>
                  <a:pt x="95" y="9"/>
                </a:cubicBezTo>
                <a:cubicBezTo>
                  <a:pt x="95" y="9"/>
                  <a:pt x="97" y="0"/>
                  <a:pt x="102" y="0"/>
                </a:cubicBezTo>
                <a:cubicBezTo>
                  <a:pt x="102" y="0"/>
                  <a:pt x="103" y="63"/>
                  <a:pt x="103" y="81"/>
                </a:cubicBezTo>
                <a:cubicBezTo>
                  <a:pt x="93" y="75"/>
                  <a:pt x="77" y="97"/>
                  <a:pt x="71" y="103"/>
                </a:cubicBezTo>
                <a:cubicBezTo>
                  <a:pt x="69" y="103"/>
                  <a:pt x="67" y="103"/>
                  <a:pt x="64" y="103"/>
                </a:cubicBezTo>
                <a:cubicBezTo>
                  <a:pt x="32" y="81"/>
                  <a:pt x="0" y="94"/>
                  <a:pt x="0" y="94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9" name="Freeform 4155">
            <a:extLst>
              <a:ext uri="{FF2B5EF4-FFF2-40B4-BE49-F238E27FC236}">
                <a16:creationId xmlns:a16="http://schemas.microsoft.com/office/drawing/2014/main" id="{E755BD62-6EDA-A345-B2E9-64BB8695B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681413"/>
            <a:ext cx="38100" cy="38100"/>
          </a:xfrm>
          <a:custGeom>
            <a:avLst/>
            <a:gdLst>
              <a:gd name="T0" fmla="*/ 24569 w 107"/>
              <a:gd name="T1" fmla="*/ 37744 h 107"/>
              <a:gd name="T2" fmla="*/ 23145 w 107"/>
              <a:gd name="T3" fmla="*/ 36676 h 107"/>
              <a:gd name="T4" fmla="*/ 8546 w 107"/>
              <a:gd name="T5" fmla="*/ 32403 h 107"/>
              <a:gd name="T6" fmla="*/ 23501 w 107"/>
              <a:gd name="T7" fmla="*/ 36676 h 107"/>
              <a:gd name="T8" fmla="*/ 25637 w 107"/>
              <a:gd name="T9" fmla="*/ 36676 h 107"/>
              <a:gd name="T10" fmla="*/ 26706 w 107"/>
              <a:gd name="T11" fmla="*/ 35607 h 107"/>
              <a:gd name="T12" fmla="*/ 36676 w 107"/>
              <a:gd name="T13" fmla="*/ 28130 h 107"/>
              <a:gd name="T14" fmla="*/ 35964 w 107"/>
              <a:gd name="T15" fmla="*/ 0 h 107"/>
              <a:gd name="T16" fmla="*/ 36676 w 107"/>
              <a:gd name="T17" fmla="*/ 0 h 107"/>
              <a:gd name="T18" fmla="*/ 37032 w 107"/>
              <a:gd name="T19" fmla="*/ 0 h 107"/>
              <a:gd name="T20" fmla="*/ 37388 w 107"/>
              <a:gd name="T21" fmla="*/ 28842 h 107"/>
              <a:gd name="T22" fmla="*/ 37032 w 107"/>
              <a:gd name="T23" fmla="*/ 28842 h 107"/>
              <a:gd name="T24" fmla="*/ 27062 w 107"/>
              <a:gd name="T25" fmla="*/ 35607 h 107"/>
              <a:gd name="T26" fmla="*/ 26350 w 107"/>
              <a:gd name="T27" fmla="*/ 36676 h 107"/>
              <a:gd name="T28" fmla="*/ 24569 w 107"/>
              <a:gd name="T29" fmla="*/ 37744 h 107"/>
              <a:gd name="T30" fmla="*/ 1068 w 107"/>
              <a:gd name="T31" fmla="*/ 33471 h 107"/>
              <a:gd name="T32" fmla="*/ 0 w 107"/>
              <a:gd name="T33" fmla="*/ 34539 h 107"/>
              <a:gd name="T34" fmla="*/ 3917 w 107"/>
              <a:gd name="T35" fmla="*/ 23501 h 107"/>
              <a:gd name="T36" fmla="*/ 15311 w 107"/>
              <a:gd name="T37" fmla="*/ 22789 h 107"/>
              <a:gd name="T38" fmla="*/ 4273 w 107"/>
              <a:gd name="T39" fmla="*/ 24569 h 107"/>
              <a:gd name="T40" fmla="*/ 1068 w 107"/>
              <a:gd name="T41" fmla="*/ 32403 h 107"/>
              <a:gd name="T42" fmla="*/ 8546 w 107"/>
              <a:gd name="T43" fmla="*/ 32403 h 107"/>
              <a:gd name="T44" fmla="*/ 8546 w 107"/>
              <a:gd name="T45" fmla="*/ 32403 h 107"/>
              <a:gd name="T46" fmla="*/ 1068 w 107"/>
              <a:gd name="T47" fmla="*/ 33471 h 107"/>
              <a:gd name="T48" fmla="*/ 15667 w 107"/>
              <a:gd name="T49" fmla="*/ 22433 h 107"/>
              <a:gd name="T50" fmla="*/ 28486 w 107"/>
              <a:gd name="T51" fmla="*/ 29910 h 107"/>
              <a:gd name="T52" fmla="*/ 33827 w 107"/>
              <a:gd name="T53" fmla="*/ 3205 h 107"/>
              <a:gd name="T54" fmla="*/ 35607 w 107"/>
              <a:gd name="T55" fmla="*/ 0 h 107"/>
              <a:gd name="T56" fmla="*/ 34539 w 107"/>
              <a:gd name="T57" fmla="*/ 3205 h 107"/>
              <a:gd name="T58" fmla="*/ 28842 w 107"/>
              <a:gd name="T59" fmla="*/ 29910 h 107"/>
              <a:gd name="T60" fmla="*/ 24925 w 107"/>
              <a:gd name="T61" fmla="*/ 32403 h 107"/>
              <a:gd name="T62" fmla="*/ 15667 w 107"/>
              <a:gd name="T63" fmla="*/ 22433 h 10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07" h="107">
                <a:moveTo>
                  <a:pt x="69" y="106"/>
                </a:moveTo>
                <a:cubicBezTo>
                  <a:pt x="67" y="106"/>
                  <a:pt x="66" y="106"/>
                  <a:pt x="65" y="103"/>
                </a:cubicBezTo>
                <a:cubicBezTo>
                  <a:pt x="53" y="97"/>
                  <a:pt x="39" y="91"/>
                  <a:pt x="24" y="91"/>
                </a:cubicBezTo>
                <a:cubicBezTo>
                  <a:pt x="39" y="91"/>
                  <a:pt x="53" y="94"/>
                  <a:pt x="66" y="103"/>
                </a:cubicBezTo>
                <a:lnTo>
                  <a:pt x="72" y="103"/>
                </a:lnTo>
                <a:cubicBezTo>
                  <a:pt x="72" y="103"/>
                  <a:pt x="74" y="100"/>
                  <a:pt x="75" y="100"/>
                </a:cubicBezTo>
                <a:cubicBezTo>
                  <a:pt x="82" y="91"/>
                  <a:pt x="94" y="75"/>
                  <a:pt x="103" y="79"/>
                </a:cubicBezTo>
                <a:cubicBezTo>
                  <a:pt x="103" y="64"/>
                  <a:pt x="102" y="10"/>
                  <a:pt x="101" y="0"/>
                </a:cubicBezTo>
                <a:cubicBezTo>
                  <a:pt x="102" y="0"/>
                  <a:pt x="102" y="0"/>
                  <a:pt x="103" y="0"/>
                </a:cubicBezTo>
                <a:lnTo>
                  <a:pt x="104" y="0"/>
                </a:lnTo>
                <a:cubicBezTo>
                  <a:pt x="104" y="0"/>
                  <a:pt x="106" y="63"/>
                  <a:pt x="105" y="81"/>
                </a:cubicBezTo>
                <a:lnTo>
                  <a:pt x="104" y="81"/>
                </a:lnTo>
                <a:cubicBezTo>
                  <a:pt x="95" y="81"/>
                  <a:pt x="85" y="94"/>
                  <a:pt x="76" y="100"/>
                </a:cubicBezTo>
                <a:cubicBezTo>
                  <a:pt x="76" y="103"/>
                  <a:pt x="74" y="103"/>
                  <a:pt x="74" y="103"/>
                </a:cubicBezTo>
                <a:cubicBezTo>
                  <a:pt x="72" y="106"/>
                  <a:pt x="70" y="106"/>
                  <a:pt x="69" y="106"/>
                </a:cubicBezTo>
                <a:close/>
                <a:moveTo>
                  <a:pt x="3" y="94"/>
                </a:moveTo>
                <a:lnTo>
                  <a:pt x="0" y="97"/>
                </a:lnTo>
                <a:lnTo>
                  <a:pt x="11" y="66"/>
                </a:lnTo>
                <a:lnTo>
                  <a:pt x="43" y="64"/>
                </a:lnTo>
                <a:lnTo>
                  <a:pt x="12" y="69"/>
                </a:lnTo>
                <a:lnTo>
                  <a:pt x="3" y="91"/>
                </a:lnTo>
                <a:lnTo>
                  <a:pt x="24" y="91"/>
                </a:lnTo>
                <a:cubicBezTo>
                  <a:pt x="11" y="91"/>
                  <a:pt x="3" y="94"/>
                  <a:pt x="3" y="94"/>
                </a:cubicBezTo>
                <a:close/>
                <a:moveTo>
                  <a:pt x="44" y="63"/>
                </a:moveTo>
                <a:cubicBezTo>
                  <a:pt x="59" y="88"/>
                  <a:pt x="70" y="94"/>
                  <a:pt x="80" y="84"/>
                </a:cubicBezTo>
                <a:cubicBezTo>
                  <a:pt x="94" y="69"/>
                  <a:pt x="97" y="21"/>
                  <a:pt x="95" y="9"/>
                </a:cubicBezTo>
                <a:cubicBezTo>
                  <a:pt x="95" y="9"/>
                  <a:pt x="97" y="3"/>
                  <a:pt x="100" y="0"/>
                </a:cubicBezTo>
                <a:cubicBezTo>
                  <a:pt x="99" y="2"/>
                  <a:pt x="97" y="6"/>
                  <a:pt x="97" y="9"/>
                </a:cubicBezTo>
                <a:cubicBezTo>
                  <a:pt x="100" y="21"/>
                  <a:pt x="95" y="69"/>
                  <a:pt x="81" y="84"/>
                </a:cubicBezTo>
                <a:cubicBezTo>
                  <a:pt x="78" y="91"/>
                  <a:pt x="74" y="91"/>
                  <a:pt x="70" y="91"/>
                </a:cubicBezTo>
                <a:cubicBezTo>
                  <a:pt x="62" y="91"/>
                  <a:pt x="53" y="82"/>
                  <a:pt x="44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0" name="Freeform 4156">
            <a:extLst>
              <a:ext uri="{FF2B5EF4-FFF2-40B4-BE49-F238E27FC236}">
                <a16:creationId xmlns:a16="http://schemas.microsoft.com/office/drawing/2014/main" id="{72C77571-26F3-3842-B2FA-8ED390C03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3613150"/>
            <a:ext cx="42862" cy="36513"/>
          </a:xfrm>
          <a:custGeom>
            <a:avLst/>
            <a:gdLst>
              <a:gd name="T0" fmla="*/ 0 w 117"/>
              <a:gd name="T1" fmla="*/ 7592 h 101"/>
              <a:gd name="T2" fmla="*/ 1099 w 117"/>
              <a:gd name="T3" fmla="*/ 1808 h 101"/>
              <a:gd name="T4" fmla="*/ 13188 w 117"/>
              <a:gd name="T5" fmla="*/ 0 h 101"/>
              <a:gd name="T6" fmla="*/ 42496 w 117"/>
              <a:gd name="T7" fmla="*/ 33982 h 101"/>
              <a:gd name="T8" fmla="*/ 39199 w 117"/>
              <a:gd name="T9" fmla="*/ 36151 h 101"/>
              <a:gd name="T10" fmla="*/ 40298 w 117"/>
              <a:gd name="T11" fmla="*/ 33982 h 101"/>
              <a:gd name="T12" fmla="*/ 20149 w 117"/>
              <a:gd name="T13" fmla="*/ 20606 h 101"/>
              <a:gd name="T14" fmla="*/ 0 w 117"/>
              <a:gd name="T15" fmla="*/ 7592 h 10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7" h="101">
                <a:moveTo>
                  <a:pt x="0" y="21"/>
                </a:moveTo>
                <a:lnTo>
                  <a:pt x="3" y="5"/>
                </a:lnTo>
                <a:lnTo>
                  <a:pt x="36" y="0"/>
                </a:lnTo>
                <a:cubicBezTo>
                  <a:pt x="36" y="0"/>
                  <a:pt x="111" y="66"/>
                  <a:pt x="116" y="94"/>
                </a:cubicBezTo>
                <a:cubicBezTo>
                  <a:pt x="116" y="94"/>
                  <a:pt x="111" y="100"/>
                  <a:pt x="107" y="100"/>
                </a:cubicBezTo>
                <a:lnTo>
                  <a:pt x="110" y="94"/>
                </a:lnTo>
                <a:cubicBezTo>
                  <a:pt x="107" y="84"/>
                  <a:pt x="75" y="66"/>
                  <a:pt x="55" y="57"/>
                </a:cubicBezTo>
                <a:cubicBezTo>
                  <a:pt x="28" y="36"/>
                  <a:pt x="27" y="30"/>
                  <a:pt x="0" y="21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1" name="Freeform 4157">
            <a:extLst>
              <a:ext uri="{FF2B5EF4-FFF2-40B4-BE49-F238E27FC236}">
                <a16:creationId xmlns:a16="http://schemas.microsoft.com/office/drawing/2014/main" id="{703089C1-50B5-0946-920A-CE8E69F33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3611563"/>
            <a:ext cx="42862" cy="38100"/>
          </a:xfrm>
          <a:custGeom>
            <a:avLst/>
            <a:gdLst>
              <a:gd name="T0" fmla="*/ 39931 w 117"/>
              <a:gd name="T1" fmla="*/ 37737 h 105"/>
              <a:gd name="T2" fmla="*/ 38832 w 117"/>
              <a:gd name="T3" fmla="*/ 37737 h 105"/>
              <a:gd name="T4" fmla="*/ 39565 w 117"/>
              <a:gd name="T5" fmla="*/ 34109 h 105"/>
              <a:gd name="T6" fmla="*/ 20149 w 117"/>
              <a:gd name="T7" fmla="*/ 22134 h 105"/>
              <a:gd name="T8" fmla="*/ 13555 w 117"/>
              <a:gd name="T9" fmla="*/ 17780 h 105"/>
              <a:gd name="T10" fmla="*/ 0 w 117"/>
              <a:gd name="T11" fmla="*/ 9071 h 105"/>
              <a:gd name="T12" fmla="*/ 733 w 117"/>
              <a:gd name="T13" fmla="*/ 3266 h 105"/>
              <a:gd name="T14" fmla="*/ 13188 w 117"/>
              <a:gd name="T15" fmla="*/ 0 h 105"/>
              <a:gd name="T16" fmla="*/ 42496 w 117"/>
              <a:gd name="T17" fmla="*/ 34109 h 105"/>
              <a:gd name="T18" fmla="*/ 39931 w 117"/>
              <a:gd name="T19" fmla="*/ 37737 h 105"/>
              <a:gd name="T20" fmla="*/ 13188 w 117"/>
              <a:gd name="T21" fmla="*/ 1451 h 105"/>
              <a:gd name="T22" fmla="*/ 1099 w 117"/>
              <a:gd name="T23" fmla="*/ 4717 h 105"/>
              <a:gd name="T24" fmla="*/ 366 w 117"/>
              <a:gd name="T25" fmla="*/ 9071 h 105"/>
              <a:gd name="T26" fmla="*/ 15020 w 117"/>
              <a:gd name="T27" fmla="*/ 17780 h 105"/>
              <a:gd name="T28" fmla="*/ 20515 w 117"/>
              <a:gd name="T29" fmla="*/ 22134 h 105"/>
              <a:gd name="T30" fmla="*/ 40298 w 117"/>
              <a:gd name="T31" fmla="*/ 34109 h 105"/>
              <a:gd name="T32" fmla="*/ 39565 w 117"/>
              <a:gd name="T33" fmla="*/ 37737 h 105"/>
              <a:gd name="T34" fmla="*/ 39931 w 117"/>
              <a:gd name="T35" fmla="*/ 36649 h 105"/>
              <a:gd name="T36" fmla="*/ 41763 w 117"/>
              <a:gd name="T37" fmla="*/ 34109 h 105"/>
              <a:gd name="T38" fmla="*/ 13188 w 117"/>
              <a:gd name="T39" fmla="*/ 1451 h 10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7" h="105">
                <a:moveTo>
                  <a:pt x="109" y="104"/>
                </a:moveTo>
                <a:cubicBezTo>
                  <a:pt x="108" y="104"/>
                  <a:pt x="107" y="104"/>
                  <a:pt x="106" y="104"/>
                </a:cubicBezTo>
                <a:lnTo>
                  <a:pt x="108" y="94"/>
                </a:lnTo>
                <a:cubicBezTo>
                  <a:pt x="106" y="91"/>
                  <a:pt x="76" y="70"/>
                  <a:pt x="55" y="61"/>
                </a:cubicBezTo>
                <a:cubicBezTo>
                  <a:pt x="47" y="58"/>
                  <a:pt x="42" y="52"/>
                  <a:pt x="37" y="49"/>
                </a:cubicBezTo>
                <a:cubicBezTo>
                  <a:pt x="25" y="37"/>
                  <a:pt x="20" y="34"/>
                  <a:pt x="0" y="25"/>
                </a:cubicBezTo>
                <a:lnTo>
                  <a:pt x="2" y="9"/>
                </a:lnTo>
                <a:lnTo>
                  <a:pt x="36" y="0"/>
                </a:lnTo>
                <a:cubicBezTo>
                  <a:pt x="41" y="6"/>
                  <a:pt x="112" y="70"/>
                  <a:pt x="116" y="94"/>
                </a:cubicBezTo>
                <a:cubicBezTo>
                  <a:pt x="116" y="98"/>
                  <a:pt x="113" y="104"/>
                  <a:pt x="109" y="104"/>
                </a:cubicBezTo>
                <a:close/>
                <a:moveTo>
                  <a:pt x="36" y="4"/>
                </a:moveTo>
                <a:lnTo>
                  <a:pt x="3" y="13"/>
                </a:lnTo>
                <a:lnTo>
                  <a:pt x="1" y="25"/>
                </a:lnTo>
                <a:cubicBezTo>
                  <a:pt x="22" y="31"/>
                  <a:pt x="27" y="34"/>
                  <a:pt x="41" y="49"/>
                </a:cubicBezTo>
                <a:cubicBezTo>
                  <a:pt x="44" y="52"/>
                  <a:pt x="49" y="55"/>
                  <a:pt x="56" y="61"/>
                </a:cubicBezTo>
                <a:cubicBezTo>
                  <a:pt x="75" y="67"/>
                  <a:pt x="108" y="88"/>
                  <a:pt x="110" y="94"/>
                </a:cubicBezTo>
                <a:lnTo>
                  <a:pt x="108" y="104"/>
                </a:lnTo>
                <a:lnTo>
                  <a:pt x="109" y="101"/>
                </a:lnTo>
                <a:cubicBezTo>
                  <a:pt x="111" y="101"/>
                  <a:pt x="113" y="98"/>
                  <a:pt x="114" y="94"/>
                </a:cubicBezTo>
                <a:cubicBezTo>
                  <a:pt x="110" y="70"/>
                  <a:pt x="36" y="6"/>
                  <a:pt x="3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2" name="Freeform 4158">
            <a:extLst>
              <a:ext uri="{FF2B5EF4-FFF2-40B4-BE49-F238E27FC236}">
                <a16:creationId xmlns:a16="http://schemas.microsoft.com/office/drawing/2014/main" id="{3C9093D8-B03F-2249-A68A-E5AD933B9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3617913"/>
            <a:ext cx="31750" cy="30162"/>
          </a:xfrm>
          <a:custGeom>
            <a:avLst/>
            <a:gdLst>
              <a:gd name="T0" fmla="*/ 31389 w 88"/>
              <a:gd name="T1" fmla="*/ 29803 h 84"/>
              <a:gd name="T2" fmla="*/ 30668 w 88"/>
              <a:gd name="T3" fmla="*/ 26212 h 84"/>
              <a:gd name="T4" fmla="*/ 0 w 88"/>
              <a:gd name="T5" fmla="*/ 0 h 84"/>
              <a:gd name="T6" fmla="*/ 361 w 88"/>
              <a:gd name="T7" fmla="*/ 0 h 84"/>
              <a:gd name="T8" fmla="*/ 31028 w 88"/>
              <a:gd name="T9" fmla="*/ 26212 h 84"/>
              <a:gd name="T10" fmla="*/ 31389 w 88"/>
              <a:gd name="T11" fmla="*/ 29803 h 84"/>
              <a:gd name="T12" fmla="*/ 15875 w 88"/>
              <a:gd name="T13" fmla="*/ 16517 h 84"/>
              <a:gd name="T14" fmla="*/ 6855 w 88"/>
              <a:gd name="T15" fmla="*/ 10054 h 84"/>
              <a:gd name="T16" fmla="*/ 7216 w 88"/>
              <a:gd name="T17" fmla="*/ 10054 h 84"/>
              <a:gd name="T18" fmla="*/ 15875 w 88"/>
              <a:gd name="T19" fmla="*/ 16517 h 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8" h="84">
                <a:moveTo>
                  <a:pt x="87" y="83"/>
                </a:moveTo>
                <a:lnTo>
                  <a:pt x="85" y="73"/>
                </a:lnTo>
                <a:lnTo>
                  <a:pt x="0" y="0"/>
                </a:lnTo>
                <a:lnTo>
                  <a:pt x="1" y="0"/>
                </a:lnTo>
                <a:lnTo>
                  <a:pt x="86" y="73"/>
                </a:lnTo>
                <a:lnTo>
                  <a:pt x="87" y="83"/>
                </a:lnTo>
                <a:close/>
                <a:moveTo>
                  <a:pt x="44" y="46"/>
                </a:moveTo>
                <a:cubicBezTo>
                  <a:pt x="41" y="46"/>
                  <a:pt x="27" y="40"/>
                  <a:pt x="19" y="28"/>
                </a:cubicBezTo>
                <a:lnTo>
                  <a:pt x="20" y="28"/>
                </a:lnTo>
                <a:cubicBezTo>
                  <a:pt x="28" y="40"/>
                  <a:pt x="44" y="46"/>
                  <a:pt x="44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3" name="Freeform 4159">
            <a:extLst>
              <a:ext uri="{FF2B5EF4-FFF2-40B4-BE49-F238E27FC236}">
                <a16:creationId xmlns:a16="http://schemas.microsoft.com/office/drawing/2014/main" id="{597D2F36-66EC-6548-A499-BC0086E06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0" y="3648075"/>
            <a:ext cx="114300" cy="122238"/>
          </a:xfrm>
          <a:custGeom>
            <a:avLst/>
            <a:gdLst>
              <a:gd name="T0" fmla="*/ 57150 w 316"/>
              <a:gd name="T1" fmla="*/ 121880 h 341"/>
              <a:gd name="T2" fmla="*/ 0 w 316"/>
              <a:gd name="T3" fmla="*/ 47676 h 341"/>
              <a:gd name="T4" fmla="*/ 0 w 316"/>
              <a:gd name="T5" fmla="*/ 0 h 341"/>
              <a:gd name="T6" fmla="*/ 113938 w 316"/>
              <a:gd name="T7" fmla="*/ 0 h 341"/>
              <a:gd name="T8" fmla="*/ 113938 w 316"/>
              <a:gd name="T9" fmla="*/ 47676 h 341"/>
              <a:gd name="T10" fmla="*/ 57150 w 316"/>
              <a:gd name="T11" fmla="*/ 121880 h 3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16" h="341">
                <a:moveTo>
                  <a:pt x="158" y="340"/>
                </a:moveTo>
                <a:cubicBezTo>
                  <a:pt x="158" y="340"/>
                  <a:pt x="0" y="285"/>
                  <a:pt x="0" y="133"/>
                </a:cubicBezTo>
                <a:lnTo>
                  <a:pt x="0" y="0"/>
                </a:lnTo>
                <a:lnTo>
                  <a:pt x="315" y="0"/>
                </a:lnTo>
                <a:lnTo>
                  <a:pt x="315" y="133"/>
                </a:lnTo>
                <a:cubicBezTo>
                  <a:pt x="315" y="285"/>
                  <a:pt x="158" y="340"/>
                  <a:pt x="158" y="340"/>
                </a:cubicBezTo>
              </a:path>
            </a:pathLst>
          </a:custGeom>
          <a:solidFill>
            <a:srgbClr val="4455E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4" name="Freeform 4160">
            <a:extLst>
              <a:ext uri="{FF2B5EF4-FFF2-40B4-BE49-F238E27FC236}">
                <a16:creationId xmlns:a16="http://schemas.microsoft.com/office/drawing/2014/main" id="{B6CB1354-0520-D84D-B0F7-23EA0F794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0" y="3687763"/>
            <a:ext cx="114300" cy="25400"/>
          </a:xfrm>
          <a:custGeom>
            <a:avLst/>
            <a:gdLst>
              <a:gd name="T0" fmla="*/ 0 w 316"/>
              <a:gd name="T1" fmla="*/ 0 h 71"/>
              <a:gd name="T2" fmla="*/ 113938 w 316"/>
              <a:gd name="T3" fmla="*/ 0 h 71"/>
              <a:gd name="T4" fmla="*/ 113938 w 316"/>
              <a:gd name="T5" fmla="*/ 8586 h 71"/>
              <a:gd name="T6" fmla="*/ 112130 w 316"/>
              <a:gd name="T7" fmla="*/ 25042 h 71"/>
              <a:gd name="T8" fmla="*/ 2170 w 316"/>
              <a:gd name="T9" fmla="*/ 25042 h 71"/>
              <a:gd name="T10" fmla="*/ 0 w 316"/>
              <a:gd name="T11" fmla="*/ 8586 h 71"/>
              <a:gd name="T12" fmla="*/ 0 w 316"/>
              <a:gd name="T13" fmla="*/ 0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6" h="71">
                <a:moveTo>
                  <a:pt x="0" y="0"/>
                </a:moveTo>
                <a:lnTo>
                  <a:pt x="315" y="0"/>
                </a:lnTo>
                <a:lnTo>
                  <a:pt x="315" y="24"/>
                </a:lnTo>
                <a:cubicBezTo>
                  <a:pt x="315" y="39"/>
                  <a:pt x="314" y="54"/>
                  <a:pt x="310" y="70"/>
                </a:cubicBezTo>
                <a:lnTo>
                  <a:pt x="6" y="70"/>
                </a:lnTo>
                <a:cubicBezTo>
                  <a:pt x="3" y="54"/>
                  <a:pt x="0" y="39"/>
                  <a:pt x="0" y="24"/>
                </a:cubicBezTo>
                <a:lnTo>
                  <a:pt x="0" y="0"/>
                </a:lnTo>
              </a:path>
            </a:pathLst>
          </a:custGeom>
          <a:solidFill>
            <a:srgbClr val="CF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5" name="Freeform 4161">
            <a:extLst>
              <a:ext uri="{FF2B5EF4-FFF2-40B4-BE49-F238E27FC236}">
                <a16:creationId xmlns:a16="http://schemas.microsoft.com/office/drawing/2014/main" id="{150030AA-9E54-C04A-AFA7-6A7D1797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0" y="3687763"/>
            <a:ext cx="114300" cy="26987"/>
          </a:xfrm>
          <a:custGeom>
            <a:avLst/>
            <a:gdLst>
              <a:gd name="T0" fmla="*/ 2516 w 318"/>
              <a:gd name="T1" fmla="*/ 26622 h 74"/>
              <a:gd name="T2" fmla="*/ 0 w 318"/>
              <a:gd name="T3" fmla="*/ 8753 h 74"/>
              <a:gd name="T4" fmla="*/ 0 w 318"/>
              <a:gd name="T5" fmla="*/ 0 h 74"/>
              <a:gd name="T6" fmla="*/ 359 w 318"/>
              <a:gd name="T7" fmla="*/ 0 h 74"/>
              <a:gd name="T8" fmla="*/ 719 w 318"/>
              <a:gd name="T9" fmla="*/ 8753 h 74"/>
              <a:gd name="T10" fmla="*/ 2516 w 318"/>
              <a:gd name="T11" fmla="*/ 25528 h 74"/>
              <a:gd name="T12" fmla="*/ 111784 w 318"/>
              <a:gd name="T13" fmla="*/ 25528 h 74"/>
              <a:gd name="T14" fmla="*/ 113222 w 318"/>
              <a:gd name="T15" fmla="*/ 8753 h 74"/>
              <a:gd name="T16" fmla="*/ 113222 w 318"/>
              <a:gd name="T17" fmla="*/ 0 h 74"/>
              <a:gd name="T18" fmla="*/ 113581 w 318"/>
              <a:gd name="T19" fmla="*/ 0 h 74"/>
              <a:gd name="T20" fmla="*/ 113941 w 318"/>
              <a:gd name="T21" fmla="*/ 8753 h 74"/>
              <a:gd name="T22" fmla="*/ 112143 w 318"/>
              <a:gd name="T23" fmla="*/ 25528 h 74"/>
              <a:gd name="T24" fmla="*/ 112143 w 318"/>
              <a:gd name="T25" fmla="*/ 26622 h 74"/>
              <a:gd name="T26" fmla="*/ 2516 w 318"/>
              <a:gd name="T27" fmla="*/ 26622 h 7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8" h="74">
                <a:moveTo>
                  <a:pt x="7" y="73"/>
                </a:moveTo>
                <a:cubicBezTo>
                  <a:pt x="2" y="54"/>
                  <a:pt x="0" y="39"/>
                  <a:pt x="0" y="24"/>
                </a:cubicBezTo>
                <a:lnTo>
                  <a:pt x="0" y="0"/>
                </a:lnTo>
                <a:lnTo>
                  <a:pt x="1" y="0"/>
                </a:lnTo>
                <a:lnTo>
                  <a:pt x="2" y="24"/>
                </a:lnTo>
                <a:cubicBezTo>
                  <a:pt x="2" y="39"/>
                  <a:pt x="4" y="54"/>
                  <a:pt x="7" y="70"/>
                </a:cubicBezTo>
                <a:lnTo>
                  <a:pt x="311" y="70"/>
                </a:lnTo>
                <a:cubicBezTo>
                  <a:pt x="314" y="54"/>
                  <a:pt x="315" y="39"/>
                  <a:pt x="315" y="24"/>
                </a:cubicBezTo>
                <a:lnTo>
                  <a:pt x="315" y="0"/>
                </a:lnTo>
                <a:lnTo>
                  <a:pt x="316" y="0"/>
                </a:lnTo>
                <a:lnTo>
                  <a:pt x="317" y="24"/>
                </a:lnTo>
                <a:cubicBezTo>
                  <a:pt x="317" y="39"/>
                  <a:pt x="315" y="54"/>
                  <a:pt x="312" y="70"/>
                </a:cubicBezTo>
                <a:lnTo>
                  <a:pt x="312" y="73"/>
                </a:lnTo>
                <a:lnTo>
                  <a:pt x="7" y="7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6" name="Freeform 4162">
            <a:extLst>
              <a:ext uri="{FF2B5EF4-FFF2-40B4-BE49-F238E27FC236}">
                <a16:creationId xmlns:a16="http://schemas.microsoft.com/office/drawing/2014/main" id="{D6A514A5-B7C3-414D-ABAB-AE6ECCEF8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3660775"/>
            <a:ext cx="12700" cy="12700"/>
          </a:xfrm>
          <a:custGeom>
            <a:avLst/>
            <a:gdLst>
              <a:gd name="T0" fmla="*/ 0 w 36"/>
              <a:gd name="T1" fmla="*/ 12326 h 34"/>
              <a:gd name="T2" fmla="*/ 1411 w 36"/>
              <a:gd name="T3" fmla="*/ 5603 h 34"/>
              <a:gd name="T4" fmla="*/ 10583 w 36"/>
              <a:gd name="T5" fmla="*/ 7844 h 34"/>
              <a:gd name="T6" fmla="*/ 4939 w 36"/>
              <a:gd name="T7" fmla="*/ 11206 h 34"/>
              <a:gd name="T8" fmla="*/ 5644 w 36"/>
              <a:gd name="T9" fmla="*/ 7844 h 34"/>
              <a:gd name="T10" fmla="*/ 2117 w 36"/>
              <a:gd name="T11" fmla="*/ 11206 h 34"/>
              <a:gd name="T12" fmla="*/ 1764 w 36"/>
              <a:gd name="T13" fmla="*/ 12326 h 34"/>
              <a:gd name="T14" fmla="*/ 0 w 36"/>
              <a:gd name="T15" fmla="*/ 12326 h 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34">
                <a:moveTo>
                  <a:pt x="0" y="33"/>
                </a:moveTo>
                <a:cubicBezTo>
                  <a:pt x="1" y="27"/>
                  <a:pt x="1" y="21"/>
                  <a:pt x="4" y="15"/>
                </a:cubicBezTo>
                <a:cubicBezTo>
                  <a:pt x="12" y="0"/>
                  <a:pt x="35" y="0"/>
                  <a:pt x="30" y="21"/>
                </a:cubicBezTo>
                <a:cubicBezTo>
                  <a:pt x="28" y="24"/>
                  <a:pt x="21" y="30"/>
                  <a:pt x="14" y="30"/>
                </a:cubicBezTo>
                <a:cubicBezTo>
                  <a:pt x="15" y="30"/>
                  <a:pt x="17" y="21"/>
                  <a:pt x="16" y="21"/>
                </a:cubicBezTo>
                <a:cubicBezTo>
                  <a:pt x="12" y="21"/>
                  <a:pt x="6" y="27"/>
                  <a:pt x="6" y="30"/>
                </a:cubicBezTo>
                <a:cubicBezTo>
                  <a:pt x="6" y="30"/>
                  <a:pt x="6" y="33"/>
                  <a:pt x="5" y="33"/>
                </a:cubicBezTo>
                <a:lnTo>
                  <a:pt x="0" y="33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7" name="Freeform 4163">
            <a:extLst>
              <a:ext uri="{FF2B5EF4-FFF2-40B4-BE49-F238E27FC236}">
                <a16:creationId xmlns:a16="http://schemas.microsoft.com/office/drawing/2014/main" id="{D9414CE9-EE82-FF42-9F8D-EC30967AE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3660775"/>
            <a:ext cx="11113" cy="12700"/>
          </a:xfrm>
          <a:custGeom>
            <a:avLst/>
            <a:gdLst>
              <a:gd name="T0" fmla="*/ 337 w 33"/>
              <a:gd name="T1" fmla="*/ 12326 h 34"/>
              <a:gd name="T2" fmla="*/ 0 w 33"/>
              <a:gd name="T3" fmla="*/ 12326 h 34"/>
              <a:gd name="T4" fmla="*/ 1347 w 33"/>
              <a:gd name="T5" fmla="*/ 5603 h 34"/>
              <a:gd name="T6" fmla="*/ 8419 w 33"/>
              <a:gd name="T7" fmla="*/ 1121 h 34"/>
              <a:gd name="T8" fmla="*/ 10103 w 33"/>
              <a:gd name="T9" fmla="*/ 7844 h 34"/>
              <a:gd name="T10" fmla="*/ 7409 w 33"/>
              <a:gd name="T11" fmla="*/ 10832 h 34"/>
              <a:gd name="T12" fmla="*/ 10103 w 33"/>
              <a:gd name="T13" fmla="*/ 7844 h 34"/>
              <a:gd name="T14" fmla="*/ 8419 w 33"/>
              <a:gd name="T15" fmla="*/ 2241 h 34"/>
              <a:gd name="T16" fmla="*/ 1347 w 33"/>
              <a:gd name="T17" fmla="*/ 5603 h 34"/>
              <a:gd name="T18" fmla="*/ 337 w 33"/>
              <a:gd name="T19" fmla="*/ 12326 h 34"/>
              <a:gd name="T20" fmla="*/ 2021 w 33"/>
              <a:gd name="T21" fmla="*/ 11206 h 34"/>
              <a:gd name="T22" fmla="*/ 1684 w 33"/>
              <a:gd name="T23" fmla="*/ 12326 h 34"/>
              <a:gd name="T24" fmla="*/ 5388 w 33"/>
              <a:gd name="T25" fmla="*/ 7844 h 34"/>
              <a:gd name="T26" fmla="*/ 2021 w 33"/>
              <a:gd name="T27" fmla="*/ 11206 h 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34">
                <a:moveTo>
                  <a:pt x="1" y="33"/>
                </a:moveTo>
                <a:lnTo>
                  <a:pt x="0" y="33"/>
                </a:lnTo>
                <a:cubicBezTo>
                  <a:pt x="0" y="27"/>
                  <a:pt x="1" y="21"/>
                  <a:pt x="4" y="15"/>
                </a:cubicBezTo>
                <a:cubicBezTo>
                  <a:pt x="8" y="6"/>
                  <a:pt x="19" y="0"/>
                  <a:pt x="25" y="3"/>
                </a:cubicBezTo>
                <a:cubicBezTo>
                  <a:pt x="30" y="6"/>
                  <a:pt x="32" y="12"/>
                  <a:pt x="30" y="21"/>
                </a:cubicBezTo>
                <a:cubicBezTo>
                  <a:pt x="29" y="23"/>
                  <a:pt x="26" y="26"/>
                  <a:pt x="22" y="29"/>
                </a:cubicBezTo>
                <a:cubicBezTo>
                  <a:pt x="26" y="26"/>
                  <a:pt x="28" y="23"/>
                  <a:pt x="30" y="21"/>
                </a:cubicBezTo>
                <a:cubicBezTo>
                  <a:pt x="31" y="12"/>
                  <a:pt x="30" y="6"/>
                  <a:pt x="25" y="6"/>
                </a:cubicBezTo>
                <a:cubicBezTo>
                  <a:pt x="19" y="3"/>
                  <a:pt x="9" y="6"/>
                  <a:pt x="4" y="15"/>
                </a:cubicBezTo>
                <a:cubicBezTo>
                  <a:pt x="1" y="21"/>
                  <a:pt x="1" y="27"/>
                  <a:pt x="1" y="33"/>
                </a:cubicBezTo>
                <a:close/>
                <a:moveTo>
                  <a:pt x="6" y="30"/>
                </a:moveTo>
                <a:lnTo>
                  <a:pt x="5" y="33"/>
                </a:lnTo>
                <a:cubicBezTo>
                  <a:pt x="6" y="27"/>
                  <a:pt x="11" y="21"/>
                  <a:pt x="16" y="21"/>
                </a:cubicBezTo>
                <a:cubicBezTo>
                  <a:pt x="12" y="21"/>
                  <a:pt x="7" y="27"/>
                  <a:pt x="6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8" name="Freeform 4164">
            <a:extLst>
              <a:ext uri="{FF2B5EF4-FFF2-40B4-BE49-F238E27FC236}">
                <a16:creationId xmlns:a16="http://schemas.microsoft.com/office/drawing/2014/main" id="{CC0AED68-E003-6B42-BF98-37763B3B7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2425" y="3660775"/>
            <a:ext cx="12700" cy="12700"/>
          </a:xfrm>
          <a:custGeom>
            <a:avLst/>
            <a:gdLst>
              <a:gd name="T0" fmla="*/ 12347 w 36"/>
              <a:gd name="T1" fmla="*/ 12326 h 34"/>
              <a:gd name="T2" fmla="*/ 10231 w 36"/>
              <a:gd name="T3" fmla="*/ 12326 h 34"/>
              <a:gd name="T4" fmla="*/ 10231 w 36"/>
              <a:gd name="T5" fmla="*/ 11206 h 34"/>
              <a:gd name="T6" fmla="*/ 7056 w 36"/>
              <a:gd name="T7" fmla="*/ 7844 h 34"/>
              <a:gd name="T8" fmla="*/ 7056 w 36"/>
              <a:gd name="T9" fmla="*/ 11206 h 34"/>
              <a:gd name="T10" fmla="*/ 1411 w 36"/>
              <a:gd name="T11" fmla="*/ 7844 h 34"/>
              <a:gd name="T12" fmla="*/ 10583 w 36"/>
              <a:gd name="T13" fmla="*/ 5603 h 34"/>
              <a:gd name="T14" fmla="*/ 12347 w 36"/>
              <a:gd name="T15" fmla="*/ 12326 h 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34">
                <a:moveTo>
                  <a:pt x="35" y="33"/>
                </a:moveTo>
                <a:lnTo>
                  <a:pt x="29" y="33"/>
                </a:lnTo>
                <a:cubicBezTo>
                  <a:pt x="29" y="33"/>
                  <a:pt x="29" y="33"/>
                  <a:pt x="29" y="30"/>
                </a:cubicBezTo>
                <a:cubicBezTo>
                  <a:pt x="28" y="30"/>
                  <a:pt x="23" y="21"/>
                  <a:pt x="20" y="21"/>
                </a:cubicBezTo>
                <a:cubicBezTo>
                  <a:pt x="18" y="21"/>
                  <a:pt x="20" y="30"/>
                  <a:pt x="20" y="30"/>
                </a:cubicBezTo>
                <a:cubicBezTo>
                  <a:pt x="13" y="30"/>
                  <a:pt x="7" y="27"/>
                  <a:pt x="4" y="21"/>
                </a:cubicBezTo>
                <a:cubicBezTo>
                  <a:pt x="0" y="0"/>
                  <a:pt x="23" y="0"/>
                  <a:pt x="30" y="15"/>
                </a:cubicBezTo>
                <a:cubicBezTo>
                  <a:pt x="32" y="21"/>
                  <a:pt x="35" y="27"/>
                  <a:pt x="35" y="3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9" name="Freeform 4165">
            <a:extLst>
              <a:ext uri="{FF2B5EF4-FFF2-40B4-BE49-F238E27FC236}">
                <a16:creationId xmlns:a16="http://schemas.microsoft.com/office/drawing/2014/main" id="{B93016E1-8F42-A34F-868E-7FD994812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660775"/>
            <a:ext cx="11112" cy="11113"/>
          </a:xfrm>
          <a:custGeom>
            <a:avLst/>
            <a:gdLst>
              <a:gd name="T0" fmla="*/ 8755 w 33"/>
              <a:gd name="T1" fmla="*/ 10755 h 31"/>
              <a:gd name="T2" fmla="*/ 8755 w 33"/>
              <a:gd name="T3" fmla="*/ 9679 h 31"/>
              <a:gd name="T4" fmla="*/ 6061 w 33"/>
              <a:gd name="T5" fmla="*/ 6811 h 31"/>
              <a:gd name="T6" fmla="*/ 9092 w 33"/>
              <a:gd name="T7" fmla="*/ 9679 h 31"/>
              <a:gd name="T8" fmla="*/ 8755 w 33"/>
              <a:gd name="T9" fmla="*/ 10755 h 31"/>
              <a:gd name="T10" fmla="*/ 5724 w 33"/>
              <a:gd name="T11" fmla="*/ 6453 h 31"/>
              <a:gd name="T12" fmla="*/ 6061 w 33"/>
              <a:gd name="T13" fmla="*/ 6811 h 31"/>
              <a:gd name="T14" fmla="*/ 5388 w 33"/>
              <a:gd name="T15" fmla="*/ 6453 h 31"/>
              <a:gd name="T16" fmla="*/ 5724 w 33"/>
              <a:gd name="T17" fmla="*/ 6453 h 31"/>
              <a:gd name="T18" fmla="*/ 5724 w 33"/>
              <a:gd name="T19" fmla="*/ 9679 h 31"/>
              <a:gd name="T20" fmla="*/ 5724 w 33"/>
              <a:gd name="T21" fmla="*/ 9679 h 31"/>
              <a:gd name="T22" fmla="*/ 5388 w 33"/>
              <a:gd name="T23" fmla="*/ 6453 h 31"/>
              <a:gd name="T24" fmla="*/ 5388 w 33"/>
              <a:gd name="T25" fmla="*/ 6453 h 31"/>
              <a:gd name="T26" fmla="*/ 5724 w 33"/>
              <a:gd name="T27" fmla="*/ 9679 h 31"/>
              <a:gd name="T28" fmla="*/ 337 w 33"/>
              <a:gd name="T29" fmla="*/ 6453 h 31"/>
              <a:gd name="T30" fmla="*/ 2694 w 33"/>
              <a:gd name="T31" fmla="*/ 0 h 31"/>
              <a:gd name="T32" fmla="*/ 9428 w 33"/>
              <a:gd name="T33" fmla="*/ 4302 h 31"/>
              <a:gd name="T34" fmla="*/ 10775 w 33"/>
              <a:gd name="T35" fmla="*/ 10755 h 31"/>
              <a:gd name="T36" fmla="*/ 10775 w 33"/>
              <a:gd name="T37" fmla="*/ 10755 h 31"/>
              <a:gd name="T38" fmla="*/ 9092 w 33"/>
              <a:gd name="T39" fmla="*/ 4302 h 31"/>
              <a:gd name="T40" fmla="*/ 2694 w 33"/>
              <a:gd name="T41" fmla="*/ 1075 h 31"/>
              <a:gd name="T42" fmla="*/ 673 w 33"/>
              <a:gd name="T43" fmla="*/ 6453 h 31"/>
              <a:gd name="T44" fmla="*/ 5388 w 33"/>
              <a:gd name="T45" fmla="*/ 9679 h 31"/>
              <a:gd name="T46" fmla="*/ 337 w 33"/>
              <a:gd name="T47" fmla="*/ 6453 h 3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3" h="31">
                <a:moveTo>
                  <a:pt x="26" y="30"/>
                </a:moveTo>
                <a:lnTo>
                  <a:pt x="26" y="27"/>
                </a:lnTo>
                <a:cubicBezTo>
                  <a:pt x="24" y="27"/>
                  <a:pt x="21" y="20"/>
                  <a:pt x="18" y="19"/>
                </a:cubicBezTo>
                <a:cubicBezTo>
                  <a:pt x="22" y="20"/>
                  <a:pt x="26" y="25"/>
                  <a:pt x="27" y="27"/>
                </a:cubicBezTo>
                <a:lnTo>
                  <a:pt x="26" y="30"/>
                </a:lnTo>
                <a:close/>
                <a:moveTo>
                  <a:pt x="17" y="18"/>
                </a:moveTo>
                <a:cubicBezTo>
                  <a:pt x="17" y="18"/>
                  <a:pt x="17" y="18"/>
                  <a:pt x="18" y="19"/>
                </a:cubicBezTo>
                <a:cubicBezTo>
                  <a:pt x="17" y="19"/>
                  <a:pt x="17" y="18"/>
                  <a:pt x="16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27"/>
                </a:moveTo>
                <a:lnTo>
                  <a:pt x="17" y="27"/>
                </a:lnTo>
                <a:cubicBezTo>
                  <a:pt x="16" y="24"/>
                  <a:pt x="15" y="18"/>
                  <a:pt x="16" y="18"/>
                </a:cubicBezTo>
                <a:cubicBezTo>
                  <a:pt x="15" y="19"/>
                  <a:pt x="17" y="24"/>
                  <a:pt x="17" y="27"/>
                </a:cubicBezTo>
                <a:close/>
                <a:moveTo>
                  <a:pt x="1" y="18"/>
                </a:moveTo>
                <a:cubicBezTo>
                  <a:pt x="0" y="9"/>
                  <a:pt x="1" y="3"/>
                  <a:pt x="8" y="0"/>
                </a:cubicBezTo>
                <a:cubicBezTo>
                  <a:pt x="14" y="0"/>
                  <a:pt x="23" y="3"/>
                  <a:pt x="28" y="12"/>
                </a:cubicBezTo>
                <a:cubicBezTo>
                  <a:pt x="30" y="18"/>
                  <a:pt x="32" y="24"/>
                  <a:pt x="32" y="30"/>
                </a:cubicBezTo>
                <a:cubicBezTo>
                  <a:pt x="31" y="24"/>
                  <a:pt x="29" y="18"/>
                  <a:pt x="27" y="12"/>
                </a:cubicBezTo>
                <a:cubicBezTo>
                  <a:pt x="23" y="3"/>
                  <a:pt x="14" y="0"/>
                  <a:pt x="8" y="3"/>
                </a:cubicBezTo>
                <a:cubicBezTo>
                  <a:pt x="2" y="3"/>
                  <a:pt x="1" y="9"/>
                  <a:pt x="2" y="18"/>
                </a:cubicBezTo>
                <a:cubicBezTo>
                  <a:pt x="4" y="21"/>
                  <a:pt x="10" y="27"/>
                  <a:pt x="16" y="27"/>
                </a:cubicBezTo>
                <a:cubicBezTo>
                  <a:pt x="9" y="27"/>
                  <a:pt x="3" y="24"/>
                  <a:pt x="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0" name="Freeform 4166">
            <a:extLst>
              <a:ext uri="{FF2B5EF4-FFF2-40B4-BE49-F238E27FC236}">
                <a16:creationId xmlns:a16="http://schemas.microsoft.com/office/drawing/2014/main" id="{1BB90532-359D-3E4C-8380-9FA043C7D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649663"/>
            <a:ext cx="9525" cy="22225"/>
          </a:xfrm>
          <a:custGeom>
            <a:avLst/>
            <a:gdLst>
              <a:gd name="T0" fmla="*/ 4422 w 28"/>
              <a:gd name="T1" fmla="*/ 0 h 61"/>
              <a:gd name="T2" fmla="*/ 8164 w 28"/>
              <a:gd name="T3" fmla="*/ 10930 h 61"/>
              <a:gd name="T4" fmla="*/ 6463 w 28"/>
              <a:gd name="T5" fmla="*/ 17489 h 61"/>
              <a:gd name="T6" fmla="*/ 5443 w 28"/>
              <a:gd name="T7" fmla="*/ 21861 h 61"/>
              <a:gd name="T8" fmla="*/ 3402 w 28"/>
              <a:gd name="T9" fmla="*/ 21861 h 61"/>
              <a:gd name="T10" fmla="*/ 3062 w 28"/>
              <a:gd name="T11" fmla="*/ 17489 h 61"/>
              <a:gd name="T12" fmla="*/ 680 w 28"/>
              <a:gd name="T13" fmla="*/ 10930 h 61"/>
              <a:gd name="T14" fmla="*/ 4422 w 28"/>
              <a:gd name="T15" fmla="*/ 0 h 6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" h="61">
                <a:moveTo>
                  <a:pt x="13" y="0"/>
                </a:moveTo>
                <a:cubicBezTo>
                  <a:pt x="21" y="9"/>
                  <a:pt x="27" y="18"/>
                  <a:pt x="24" y="30"/>
                </a:cubicBezTo>
                <a:cubicBezTo>
                  <a:pt x="23" y="36"/>
                  <a:pt x="19" y="42"/>
                  <a:pt x="19" y="48"/>
                </a:cubicBezTo>
                <a:cubicBezTo>
                  <a:pt x="17" y="51"/>
                  <a:pt x="16" y="57"/>
                  <a:pt x="16" y="60"/>
                </a:cubicBezTo>
                <a:lnTo>
                  <a:pt x="10" y="60"/>
                </a:lnTo>
                <a:cubicBezTo>
                  <a:pt x="10" y="57"/>
                  <a:pt x="10" y="51"/>
                  <a:pt x="9" y="48"/>
                </a:cubicBezTo>
                <a:cubicBezTo>
                  <a:pt x="7" y="42"/>
                  <a:pt x="3" y="36"/>
                  <a:pt x="2" y="30"/>
                </a:cubicBezTo>
                <a:cubicBezTo>
                  <a:pt x="0" y="18"/>
                  <a:pt x="6" y="9"/>
                  <a:pt x="13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1" name="Freeform 4167">
            <a:extLst>
              <a:ext uri="{FF2B5EF4-FFF2-40B4-BE49-F238E27FC236}">
                <a16:creationId xmlns:a16="http://schemas.microsoft.com/office/drawing/2014/main" id="{B2DC496C-8F66-684F-B578-463AF469B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649663"/>
            <a:ext cx="9525" cy="22225"/>
          </a:xfrm>
          <a:custGeom>
            <a:avLst/>
            <a:gdLst>
              <a:gd name="T0" fmla="*/ 5997 w 27"/>
              <a:gd name="T1" fmla="*/ 21861 h 61"/>
              <a:gd name="T2" fmla="*/ 5644 w 27"/>
              <a:gd name="T3" fmla="*/ 21861 h 61"/>
              <a:gd name="T4" fmla="*/ 6350 w 27"/>
              <a:gd name="T5" fmla="*/ 17489 h 61"/>
              <a:gd name="T6" fmla="*/ 6703 w 27"/>
              <a:gd name="T7" fmla="*/ 15302 h 61"/>
              <a:gd name="T8" fmla="*/ 8467 w 27"/>
              <a:gd name="T9" fmla="*/ 10930 h 61"/>
              <a:gd name="T10" fmla="*/ 5997 w 27"/>
              <a:gd name="T11" fmla="*/ 2186 h 61"/>
              <a:gd name="T12" fmla="*/ 8819 w 27"/>
              <a:gd name="T13" fmla="*/ 10930 h 61"/>
              <a:gd name="T14" fmla="*/ 7056 w 27"/>
              <a:gd name="T15" fmla="*/ 15302 h 61"/>
              <a:gd name="T16" fmla="*/ 6703 w 27"/>
              <a:gd name="T17" fmla="*/ 17489 h 61"/>
              <a:gd name="T18" fmla="*/ 5997 w 27"/>
              <a:gd name="T19" fmla="*/ 21861 h 61"/>
              <a:gd name="T20" fmla="*/ 2822 w 27"/>
              <a:gd name="T21" fmla="*/ 17489 h 61"/>
              <a:gd name="T22" fmla="*/ 2117 w 27"/>
              <a:gd name="T23" fmla="*/ 15302 h 61"/>
              <a:gd name="T24" fmla="*/ 353 w 27"/>
              <a:gd name="T25" fmla="*/ 10930 h 61"/>
              <a:gd name="T26" fmla="*/ 4586 w 27"/>
              <a:gd name="T27" fmla="*/ 0 h 61"/>
              <a:gd name="T28" fmla="*/ 4586 w 27"/>
              <a:gd name="T29" fmla="*/ 0 h 61"/>
              <a:gd name="T30" fmla="*/ 1058 w 27"/>
              <a:gd name="T31" fmla="*/ 10930 h 61"/>
              <a:gd name="T32" fmla="*/ 2117 w 27"/>
              <a:gd name="T33" fmla="*/ 15302 h 61"/>
              <a:gd name="T34" fmla="*/ 2822 w 27"/>
              <a:gd name="T35" fmla="*/ 17489 h 61"/>
              <a:gd name="T36" fmla="*/ 3528 w 27"/>
              <a:gd name="T37" fmla="*/ 21861 h 61"/>
              <a:gd name="T38" fmla="*/ 2822 w 27"/>
              <a:gd name="T39" fmla="*/ 17489 h 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7" h="61">
                <a:moveTo>
                  <a:pt x="17" y="60"/>
                </a:moveTo>
                <a:lnTo>
                  <a:pt x="16" y="60"/>
                </a:lnTo>
                <a:cubicBezTo>
                  <a:pt x="16" y="57"/>
                  <a:pt x="16" y="51"/>
                  <a:pt x="18" y="48"/>
                </a:cubicBezTo>
                <a:cubicBezTo>
                  <a:pt x="19" y="48"/>
                  <a:pt x="19" y="45"/>
                  <a:pt x="19" y="42"/>
                </a:cubicBezTo>
                <a:cubicBezTo>
                  <a:pt x="22" y="39"/>
                  <a:pt x="24" y="33"/>
                  <a:pt x="24" y="30"/>
                </a:cubicBezTo>
                <a:cubicBezTo>
                  <a:pt x="25" y="21"/>
                  <a:pt x="23" y="12"/>
                  <a:pt x="17" y="6"/>
                </a:cubicBezTo>
                <a:cubicBezTo>
                  <a:pt x="24" y="12"/>
                  <a:pt x="26" y="21"/>
                  <a:pt x="25" y="30"/>
                </a:cubicBezTo>
                <a:cubicBezTo>
                  <a:pt x="24" y="33"/>
                  <a:pt x="22" y="39"/>
                  <a:pt x="20" y="42"/>
                </a:cubicBezTo>
                <a:cubicBezTo>
                  <a:pt x="19" y="45"/>
                  <a:pt x="19" y="48"/>
                  <a:pt x="19" y="48"/>
                </a:cubicBezTo>
                <a:cubicBezTo>
                  <a:pt x="17" y="51"/>
                  <a:pt x="16" y="57"/>
                  <a:pt x="17" y="60"/>
                </a:cubicBezTo>
                <a:close/>
                <a:moveTo>
                  <a:pt x="8" y="48"/>
                </a:moveTo>
                <a:cubicBezTo>
                  <a:pt x="7" y="48"/>
                  <a:pt x="6" y="45"/>
                  <a:pt x="6" y="42"/>
                </a:cubicBezTo>
                <a:cubicBezTo>
                  <a:pt x="5" y="39"/>
                  <a:pt x="3" y="33"/>
                  <a:pt x="1" y="30"/>
                </a:cubicBezTo>
                <a:cubicBezTo>
                  <a:pt x="0" y="21"/>
                  <a:pt x="3" y="9"/>
                  <a:pt x="13" y="0"/>
                </a:cubicBezTo>
                <a:cubicBezTo>
                  <a:pt x="4" y="9"/>
                  <a:pt x="0" y="21"/>
                  <a:pt x="3" y="30"/>
                </a:cubicBezTo>
                <a:cubicBezTo>
                  <a:pt x="3" y="33"/>
                  <a:pt x="6" y="39"/>
                  <a:pt x="6" y="42"/>
                </a:cubicBezTo>
                <a:cubicBezTo>
                  <a:pt x="7" y="45"/>
                  <a:pt x="8" y="48"/>
                  <a:pt x="8" y="48"/>
                </a:cubicBezTo>
                <a:cubicBezTo>
                  <a:pt x="10" y="51"/>
                  <a:pt x="10" y="57"/>
                  <a:pt x="10" y="60"/>
                </a:cubicBezTo>
                <a:cubicBezTo>
                  <a:pt x="10" y="57"/>
                  <a:pt x="9" y="51"/>
                  <a:pt x="8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2" name="Freeform 4168">
            <a:extLst>
              <a:ext uri="{FF2B5EF4-FFF2-40B4-BE49-F238E27FC236}">
                <a16:creationId xmlns:a16="http://schemas.microsoft.com/office/drawing/2014/main" id="{655610F6-D3DD-614E-9BD3-DDFC89710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675063"/>
            <a:ext cx="12700" cy="9525"/>
          </a:xfrm>
          <a:custGeom>
            <a:avLst/>
            <a:gdLst>
              <a:gd name="T0" fmla="*/ 3362 w 34"/>
              <a:gd name="T1" fmla="*/ 0 h 25"/>
              <a:gd name="T2" fmla="*/ 8218 w 34"/>
              <a:gd name="T3" fmla="*/ 0 h 25"/>
              <a:gd name="T4" fmla="*/ 12326 w 34"/>
              <a:gd name="T5" fmla="*/ 4191 h 25"/>
              <a:gd name="T6" fmla="*/ 10085 w 34"/>
              <a:gd name="T7" fmla="*/ 4191 h 25"/>
              <a:gd name="T8" fmla="*/ 8218 w 34"/>
              <a:gd name="T9" fmla="*/ 3048 h 25"/>
              <a:gd name="T10" fmla="*/ 5976 w 34"/>
              <a:gd name="T11" fmla="*/ 9144 h 25"/>
              <a:gd name="T12" fmla="*/ 4482 w 34"/>
              <a:gd name="T13" fmla="*/ 3048 h 25"/>
              <a:gd name="T14" fmla="*/ 2241 w 34"/>
              <a:gd name="T15" fmla="*/ 4191 h 25"/>
              <a:gd name="T16" fmla="*/ 0 w 34"/>
              <a:gd name="T17" fmla="*/ 4191 h 25"/>
              <a:gd name="T18" fmla="*/ 3362 w 34"/>
              <a:gd name="T19" fmla="*/ 0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25">
                <a:moveTo>
                  <a:pt x="9" y="0"/>
                </a:moveTo>
                <a:lnTo>
                  <a:pt x="22" y="0"/>
                </a:lnTo>
                <a:lnTo>
                  <a:pt x="33" y="11"/>
                </a:lnTo>
                <a:lnTo>
                  <a:pt x="27" y="11"/>
                </a:lnTo>
                <a:cubicBezTo>
                  <a:pt x="24" y="8"/>
                  <a:pt x="22" y="6"/>
                  <a:pt x="22" y="8"/>
                </a:cubicBezTo>
                <a:cubicBezTo>
                  <a:pt x="22" y="15"/>
                  <a:pt x="20" y="18"/>
                  <a:pt x="16" y="24"/>
                </a:cubicBezTo>
                <a:cubicBezTo>
                  <a:pt x="13" y="18"/>
                  <a:pt x="12" y="10"/>
                  <a:pt x="12" y="8"/>
                </a:cubicBezTo>
                <a:cubicBezTo>
                  <a:pt x="12" y="5"/>
                  <a:pt x="9" y="8"/>
                  <a:pt x="6" y="11"/>
                </a:cubicBezTo>
                <a:lnTo>
                  <a:pt x="0" y="11"/>
                </a:lnTo>
                <a:cubicBezTo>
                  <a:pt x="3" y="8"/>
                  <a:pt x="9" y="2"/>
                  <a:pt x="9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3" name="Freeform 4169">
            <a:extLst>
              <a:ext uri="{FF2B5EF4-FFF2-40B4-BE49-F238E27FC236}">
                <a16:creationId xmlns:a16="http://schemas.microsoft.com/office/drawing/2014/main" id="{E962AD47-E6F0-4942-8225-BD37B9406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673475"/>
            <a:ext cx="12700" cy="11113"/>
          </a:xfrm>
          <a:custGeom>
            <a:avLst/>
            <a:gdLst>
              <a:gd name="T0" fmla="*/ 5603 w 34"/>
              <a:gd name="T1" fmla="*/ 10730 h 29"/>
              <a:gd name="T2" fmla="*/ 5603 w 34"/>
              <a:gd name="T3" fmla="*/ 10730 h 29"/>
              <a:gd name="T4" fmla="*/ 3735 w 34"/>
              <a:gd name="T5" fmla="*/ 4598 h 29"/>
              <a:gd name="T6" fmla="*/ 5603 w 34"/>
              <a:gd name="T7" fmla="*/ 10730 h 29"/>
              <a:gd name="T8" fmla="*/ 7471 w 34"/>
              <a:gd name="T9" fmla="*/ 4598 h 29"/>
              <a:gd name="T10" fmla="*/ 7844 w 34"/>
              <a:gd name="T11" fmla="*/ 4598 h 29"/>
              <a:gd name="T12" fmla="*/ 7844 w 34"/>
              <a:gd name="T13" fmla="*/ 4598 h 29"/>
              <a:gd name="T14" fmla="*/ 5603 w 34"/>
              <a:gd name="T15" fmla="*/ 10730 h 29"/>
              <a:gd name="T16" fmla="*/ 1868 w 34"/>
              <a:gd name="T17" fmla="*/ 5748 h 29"/>
              <a:gd name="T18" fmla="*/ 2988 w 34"/>
              <a:gd name="T19" fmla="*/ 4598 h 29"/>
              <a:gd name="T20" fmla="*/ 3362 w 34"/>
              <a:gd name="T21" fmla="*/ 4598 h 29"/>
              <a:gd name="T22" fmla="*/ 1868 w 34"/>
              <a:gd name="T23" fmla="*/ 5748 h 29"/>
              <a:gd name="T24" fmla="*/ 7844 w 34"/>
              <a:gd name="T25" fmla="*/ 4598 h 29"/>
              <a:gd name="T26" fmla="*/ 9712 w 34"/>
              <a:gd name="T27" fmla="*/ 5748 h 29"/>
              <a:gd name="T28" fmla="*/ 9712 w 34"/>
              <a:gd name="T29" fmla="*/ 5748 h 29"/>
              <a:gd name="T30" fmla="*/ 7844 w 34"/>
              <a:gd name="T31" fmla="*/ 4598 h 29"/>
              <a:gd name="T32" fmla="*/ 7844 w 34"/>
              <a:gd name="T33" fmla="*/ 1533 h 29"/>
              <a:gd name="T34" fmla="*/ 2988 w 34"/>
              <a:gd name="T35" fmla="*/ 1533 h 29"/>
              <a:gd name="T36" fmla="*/ 0 w 34"/>
              <a:gd name="T37" fmla="*/ 5748 h 29"/>
              <a:gd name="T38" fmla="*/ 2988 w 34"/>
              <a:gd name="T39" fmla="*/ 1533 h 29"/>
              <a:gd name="T40" fmla="*/ 7844 w 34"/>
              <a:gd name="T41" fmla="*/ 0 h 29"/>
              <a:gd name="T42" fmla="*/ 12326 w 34"/>
              <a:gd name="T43" fmla="*/ 5748 h 29"/>
              <a:gd name="T44" fmla="*/ 11953 w 34"/>
              <a:gd name="T45" fmla="*/ 5748 h 29"/>
              <a:gd name="T46" fmla="*/ 7844 w 34"/>
              <a:gd name="T47" fmla="*/ 1533 h 2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4" h="29">
                <a:moveTo>
                  <a:pt x="15" y="28"/>
                </a:moveTo>
                <a:lnTo>
                  <a:pt x="15" y="28"/>
                </a:lnTo>
                <a:cubicBezTo>
                  <a:pt x="11" y="22"/>
                  <a:pt x="10" y="15"/>
                  <a:pt x="10" y="12"/>
                </a:cubicBezTo>
                <a:cubicBezTo>
                  <a:pt x="11" y="15"/>
                  <a:pt x="12" y="22"/>
                  <a:pt x="15" y="28"/>
                </a:cubicBezTo>
                <a:cubicBezTo>
                  <a:pt x="18" y="22"/>
                  <a:pt x="20" y="19"/>
                  <a:pt x="20" y="12"/>
                </a:cubicBezTo>
                <a:lnTo>
                  <a:pt x="21" y="12"/>
                </a:lnTo>
                <a:cubicBezTo>
                  <a:pt x="21" y="19"/>
                  <a:pt x="19" y="22"/>
                  <a:pt x="15" y="28"/>
                </a:cubicBezTo>
                <a:close/>
                <a:moveTo>
                  <a:pt x="5" y="15"/>
                </a:moveTo>
                <a:cubicBezTo>
                  <a:pt x="6" y="12"/>
                  <a:pt x="8" y="12"/>
                  <a:pt x="8" y="12"/>
                </a:cubicBezTo>
                <a:lnTo>
                  <a:pt x="9" y="12"/>
                </a:lnTo>
                <a:cubicBezTo>
                  <a:pt x="8" y="12"/>
                  <a:pt x="6" y="15"/>
                  <a:pt x="5" y="15"/>
                </a:cubicBezTo>
                <a:close/>
                <a:moveTo>
                  <a:pt x="21" y="12"/>
                </a:moveTo>
                <a:cubicBezTo>
                  <a:pt x="23" y="12"/>
                  <a:pt x="25" y="12"/>
                  <a:pt x="26" y="15"/>
                </a:cubicBezTo>
                <a:cubicBezTo>
                  <a:pt x="25" y="15"/>
                  <a:pt x="23" y="12"/>
                  <a:pt x="21" y="12"/>
                </a:cubicBezTo>
                <a:close/>
                <a:moveTo>
                  <a:pt x="21" y="4"/>
                </a:moveTo>
                <a:lnTo>
                  <a:pt x="8" y="4"/>
                </a:lnTo>
                <a:cubicBezTo>
                  <a:pt x="8" y="6"/>
                  <a:pt x="3" y="12"/>
                  <a:pt x="0" y="15"/>
                </a:cubicBezTo>
                <a:cubicBezTo>
                  <a:pt x="2" y="12"/>
                  <a:pt x="8" y="4"/>
                  <a:pt x="8" y="4"/>
                </a:cubicBezTo>
                <a:lnTo>
                  <a:pt x="21" y="0"/>
                </a:lnTo>
                <a:cubicBezTo>
                  <a:pt x="23" y="6"/>
                  <a:pt x="29" y="12"/>
                  <a:pt x="33" y="15"/>
                </a:cubicBezTo>
                <a:lnTo>
                  <a:pt x="32" y="15"/>
                </a:lnTo>
                <a:cubicBezTo>
                  <a:pt x="29" y="12"/>
                  <a:pt x="23" y="6"/>
                  <a:pt x="2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4" name="Freeform 4170">
            <a:extLst>
              <a:ext uri="{FF2B5EF4-FFF2-40B4-BE49-F238E27FC236}">
                <a16:creationId xmlns:a16="http://schemas.microsoft.com/office/drawing/2014/main" id="{9B8D0313-0895-614A-AFC0-967BD41CE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671888"/>
            <a:ext cx="11113" cy="3175"/>
          </a:xfrm>
          <a:custGeom>
            <a:avLst/>
            <a:gdLst>
              <a:gd name="T0" fmla="*/ 5209 w 32"/>
              <a:gd name="T1" fmla="*/ 2778 h 8"/>
              <a:gd name="T2" fmla="*/ 0 w 32"/>
              <a:gd name="T3" fmla="*/ 2778 h 8"/>
              <a:gd name="T4" fmla="*/ 0 w 32"/>
              <a:gd name="T5" fmla="*/ 0 h 8"/>
              <a:gd name="T6" fmla="*/ 10766 w 32"/>
              <a:gd name="T7" fmla="*/ 0 h 8"/>
              <a:gd name="T8" fmla="*/ 10766 w 32"/>
              <a:gd name="T9" fmla="*/ 2778 h 8"/>
              <a:gd name="T10" fmla="*/ 5209 w 32"/>
              <a:gd name="T11" fmla="*/ 2778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8">
                <a:moveTo>
                  <a:pt x="15" y="7"/>
                </a:moveTo>
                <a:lnTo>
                  <a:pt x="0" y="7"/>
                </a:lnTo>
                <a:lnTo>
                  <a:pt x="0" y="0"/>
                </a:lnTo>
                <a:lnTo>
                  <a:pt x="31" y="0"/>
                </a:lnTo>
                <a:lnTo>
                  <a:pt x="31" y="7"/>
                </a:lnTo>
                <a:lnTo>
                  <a:pt x="15" y="7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5" name="Freeform 4171">
            <a:extLst>
              <a:ext uri="{FF2B5EF4-FFF2-40B4-BE49-F238E27FC236}">
                <a16:creationId xmlns:a16="http://schemas.microsoft.com/office/drawing/2014/main" id="{3598F8AD-42CD-324E-9424-5243430F5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671888"/>
            <a:ext cx="12700" cy="3175"/>
          </a:xfrm>
          <a:custGeom>
            <a:avLst/>
            <a:gdLst>
              <a:gd name="T0" fmla="*/ 12326 w 34"/>
              <a:gd name="T1" fmla="*/ 2778 h 8"/>
              <a:gd name="T2" fmla="*/ 11953 w 34"/>
              <a:gd name="T3" fmla="*/ 2778 h 8"/>
              <a:gd name="T4" fmla="*/ 11953 w 34"/>
              <a:gd name="T5" fmla="*/ 0 h 8"/>
              <a:gd name="T6" fmla="*/ 12326 w 34"/>
              <a:gd name="T7" fmla="*/ 2778 h 8"/>
              <a:gd name="T8" fmla="*/ 0 w 34"/>
              <a:gd name="T9" fmla="*/ 0 h 8"/>
              <a:gd name="T10" fmla="*/ 374 w 34"/>
              <a:gd name="T11" fmla="*/ 0 h 8"/>
              <a:gd name="T12" fmla="*/ 374 w 34"/>
              <a:gd name="T13" fmla="*/ 2778 h 8"/>
              <a:gd name="T14" fmla="*/ 0 w 34"/>
              <a:gd name="T15" fmla="*/ 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4" h="8">
                <a:moveTo>
                  <a:pt x="33" y="7"/>
                </a:moveTo>
                <a:lnTo>
                  <a:pt x="32" y="7"/>
                </a:lnTo>
                <a:lnTo>
                  <a:pt x="32" y="0"/>
                </a:lnTo>
                <a:lnTo>
                  <a:pt x="33" y="7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6" name="Freeform 4172">
            <a:extLst>
              <a:ext uri="{FF2B5EF4-FFF2-40B4-BE49-F238E27FC236}">
                <a16:creationId xmlns:a16="http://schemas.microsoft.com/office/drawing/2014/main" id="{E3CB6707-9ACB-C341-8D8B-723D8ECB7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3660775"/>
            <a:ext cx="12700" cy="12700"/>
          </a:xfrm>
          <a:custGeom>
            <a:avLst/>
            <a:gdLst>
              <a:gd name="T0" fmla="*/ 0 w 37"/>
              <a:gd name="T1" fmla="*/ 12326 h 34"/>
              <a:gd name="T2" fmla="*/ 1716 w 37"/>
              <a:gd name="T3" fmla="*/ 5603 h 34"/>
              <a:gd name="T4" fmla="*/ 10641 w 37"/>
              <a:gd name="T5" fmla="*/ 7844 h 34"/>
              <a:gd name="T6" fmla="*/ 4805 w 37"/>
              <a:gd name="T7" fmla="*/ 11206 h 34"/>
              <a:gd name="T8" fmla="*/ 5492 w 37"/>
              <a:gd name="T9" fmla="*/ 7844 h 34"/>
              <a:gd name="T10" fmla="*/ 2059 w 37"/>
              <a:gd name="T11" fmla="*/ 11206 h 34"/>
              <a:gd name="T12" fmla="*/ 2059 w 37"/>
              <a:gd name="T13" fmla="*/ 12326 h 34"/>
              <a:gd name="T14" fmla="*/ 0 w 37"/>
              <a:gd name="T15" fmla="*/ 12326 h 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34">
                <a:moveTo>
                  <a:pt x="0" y="33"/>
                </a:moveTo>
                <a:cubicBezTo>
                  <a:pt x="0" y="27"/>
                  <a:pt x="3" y="21"/>
                  <a:pt x="5" y="15"/>
                </a:cubicBezTo>
                <a:cubicBezTo>
                  <a:pt x="13" y="0"/>
                  <a:pt x="36" y="0"/>
                  <a:pt x="31" y="21"/>
                </a:cubicBezTo>
                <a:cubicBezTo>
                  <a:pt x="28" y="24"/>
                  <a:pt x="23" y="30"/>
                  <a:pt x="14" y="30"/>
                </a:cubicBezTo>
                <a:cubicBezTo>
                  <a:pt x="14" y="30"/>
                  <a:pt x="18" y="21"/>
                  <a:pt x="16" y="21"/>
                </a:cubicBezTo>
                <a:cubicBezTo>
                  <a:pt x="13" y="21"/>
                  <a:pt x="7" y="27"/>
                  <a:pt x="6" y="30"/>
                </a:cubicBezTo>
                <a:lnTo>
                  <a:pt x="6" y="33"/>
                </a:lnTo>
                <a:lnTo>
                  <a:pt x="0" y="33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7" name="Freeform 4173">
            <a:extLst>
              <a:ext uri="{FF2B5EF4-FFF2-40B4-BE49-F238E27FC236}">
                <a16:creationId xmlns:a16="http://schemas.microsoft.com/office/drawing/2014/main" id="{FAEFCC85-0C5B-3047-BDF9-AF8A8137C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3660775"/>
            <a:ext cx="11112" cy="12700"/>
          </a:xfrm>
          <a:custGeom>
            <a:avLst/>
            <a:gdLst>
              <a:gd name="T0" fmla="*/ 5388 w 33"/>
              <a:gd name="T1" fmla="*/ 7844 h 34"/>
              <a:gd name="T2" fmla="*/ 5051 w 33"/>
              <a:gd name="T3" fmla="*/ 11206 h 34"/>
              <a:gd name="T4" fmla="*/ 4714 w 33"/>
              <a:gd name="T5" fmla="*/ 11206 h 34"/>
              <a:gd name="T6" fmla="*/ 5388 w 33"/>
              <a:gd name="T7" fmla="*/ 7844 h 34"/>
              <a:gd name="T8" fmla="*/ 2020 w 33"/>
              <a:gd name="T9" fmla="*/ 11206 h 34"/>
              <a:gd name="T10" fmla="*/ 5388 w 33"/>
              <a:gd name="T11" fmla="*/ 7844 h 34"/>
              <a:gd name="T12" fmla="*/ 10439 w 33"/>
              <a:gd name="T13" fmla="*/ 7844 h 34"/>
              <a:gd name="T14" fmla="*/ 8755 w 33"/>
              <a:gd name="T15" fmla="*/ 2241 h 34"/>
              <a:gd name="T16" fmla="*/ 2020 w 33"/>
              <a:gd name="T17" fmla="*/ 5603 h 34"/>
              <a:gd name="T18" fmla="*/ 337 w 33"/>
              <a:gd name="T19" fmla="*/ 12326 h 34"/>
              <a:gd name="T20" fmla="*/ 0 w 33"/>
              <a:gd name="T21" fmla="*/ 12326 h 34"/>
              <a:gd name="T22" fmla="*/ 1684 w 33"/>
              <a:gd name="T23" fmla="*/ 5603 h 34"/>
              <a:gd name="T24" fmla="*/ 8755 w 33"/>
              <a:gd name="T25" fmla="*/ 1121 h 34"/>
              <a:gd name="T26" fmla="*/ 10775 w 33"/>
              <a:gd name="T27" fmla="*/ 7844 h 34"/>
              <a:gd name="T28" fmla="*/ 7745 w 33"/>
              <a:gd name="T29" fmla="*/ 10459 h 34"/>
              <a:gd name="T30" fmla="*/ 10439 w 33"/>
              <a:gd name="T31" fmla="*/ 7844 h 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3" h="34">
                <a:moveTo>
                  <a:pt x="16" y="21"/>
                </a:moveTo>
                <a:cubicBezTo>
                  <a:pt x="18" y="21"/>
                  <a:pt x="17" y="27"/>
                  <a:pt x="15" y="30"/>
                </a:cubicBezTo>
                <a:lnTo>
                  <a:pt x="14" y="30"/>
                </a:lnTo>
                <a:cubicBezTo>
                  <a:pt x="16" y="27"/>
                  <a:pt x="17" y="21"/>
                  <a:pt x="16" y="21"/>
                </a:cubicBezTo>
                <a:cubicBezTo>
                  <a:pt x="13" y="21"/>
                  <a:pt x="7" y="27"/>
                  <a:pt x="6" y="30"/>
                </a:cubicBezTo>
                <a:cubicBezTo>
                  <a:pt x="7" y="27"/>
                  <a:pt x="12" y="21"/>
                  <a:pt x="16" y="21"/>
                </a:cubicBezTo>
                <a:close/>
                <a:moveTo>
                  <a:pt x="31" y="21"/>
                </a:moveTo>
                <a:cubicBezTo>
                  <a:pt x="32" y="12"/>
                  <a:pt x="30" y="6"/>
                  <a:pt x="26" y="6"/>
                </a:cubicBezTo>
                <a:cubicBezTo>
                  <a:pt x="19" y="3"/>
                  <a:pt x="10" y="6"/>
                  <a:pt x="6" y="15"/>
                </a:cubicBezTo>
                <a:cubicBezTo>
                  <a:pt x="3" y="21"/>
                  <a:pt x="1" y="27"/>
                  <a:pt x="1" y="33"/>
                </a:cubicBezTo>
                <a:lnTo>
                  <a:pt x="0" y="33"/>
                </a:lnTo>
                <a:cubicBezTo>
                  <a:pt x="0" y="27"/>
                  <a:pt x="2" y="21"/>
                  <a:pt x="5" y="15"/>
                </a:cubicBezTo>
                <a:cubicBezTo>
                  <a:pt x="9" y="6"/>
                  <a:pt x="19" y="0"/>
                  <a:pt x="26" y="3"/>
                </a:cubicBezTo>
                <a:cubicBezTo>
                  <a:pt x="32" y="6"/>
                  <a:pt x="32" y="12"/>
                  <a:pt x="32" y="21"/>
                </a:cubicBezTo>
                <a:cubicBezTo>
                  <a:pt x="30" y="23"/>
                  <a:pt x="27" y="26"/>
                  <a:pt x="23" y="28"/>
                </a:cubicBezTo>
                <a:cubicBezTo>
                  <a:pt x="27" y="26"/>
                  <a:pt x="29" y="23"/>
                  <a:pt x="3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8" name="Freeform 4174">
            <a:extLst>
              <a:ext uri="{FF2B5EF4-FFF2-40B4-BE49-F238E27FC236}">
                <a16:creationId xmlns:a16="http://schemas.microsoft.com/office/drawing/2014/main" id="{3B13283B-636D-8847-BEAD-4062C7F48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3660775"/>
            <a:ext cx="12700" cy="12700"/>
          </a:xfrm>
          <a:custGeom>
            <a:avLst/>
            <a:gdLst>
              <a:gd name="T0" fmla="*/ 12337 w 35"/>
              <a:gd name="T1" fmla="*/ 12326 h 34"/>
              <a:gd name="T2" fmla="*/ 10523 w 35"/>
              <a:gd name="T3" fmla="*/ 12326 h 34"/>
              <a:gd name="T4" fmla="*/ 9797 w 35"/>
              <a:gd name="T5" fmla="*/ 11206 h 34"/>
              <a:gd name="T6" fmla="*/ 6894 w 35"/>
              <a:gd name="T7" fmla="*/ 7844 h 34"/>
              <a:gd name="T8" fmla="*/ 7257 w 35"/>
              <a:gd name="T9" fmla="*/ 11206 h 34"/>
              <a:gd name="T10" fmla="*/ 2177 w 35"/>
              <a:gd name="T11" fmla="*/ 7844 h 34"/>
              <a:gd name="T12" fmla="*/ 10886 w 35"/>
              <a:gd name="T13" fmla="*/ 5603 h 34"/>
              <a:gd name="T14" fmla="*/ 12337 w 35"/>
              <a:gd name="T15" fmla="*/ 12326 h 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" h="34">
                <a:moveTo>
                  <a:pt x="34" y="33"/>
                </a:moveTo>
                <a:lnTo>
                  <a:pt x="29" y="33"/>
                </a:lnTo>
                <a:cubicBezTo>
                  <a:pt x="28" y="33"/>
                  <a:pt x="28" y="33"/>
                  <a:pt x="27" y="30"/>
                </a:cubicBezTo>
                <a:cubicBezTo>
                  <a:pt x="27" y="30"/>
                  <a:pt x="23" y="21"/>
                  <a:pt x="19" y="21"/>
                </a:cubicBezTo>
                <a:cubicBezTo>
                  <a:pt x="17" y="21"/>
                  <a:pt x="19" y="30"/>
                  <a:pt x="20" y="30"/>
                </a:cubicBezTo>
                <a:cubicBezTo>
                  <a:pt x="13" y="30"/>
                  <a:pt x="6" y="27"/>
                  <a:pt x="6" y="21"/>
                </a:cubicBezTo>
                <a:cubicBezTo>
                  <a:pt x="0" y="0"/>
                  <a:pt x="22" y="0"/>
                  <a:pt x="30" y="15"/>
                </a:cubicBezTo>
                <a:cubicBezTo>
                  <a:pt x="32" y="21"/>
                  <a:pt x="34" y="27"/>
                  <a:pt x="34" y="3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9" name="Freeform 4175">
            <a:extLst>
              <a:ext uri="{FF2B5EF4-FFF2-40B4-BE49-F238E27FC236}">
                <a16:creationId xmlns:a16="http://schemas.microsoft.com/office/drawing/2014/main" id="{3D03CFAE-A4C1-344B-918C-58F0E7485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3660775"/>
            <a:ext cx="11112" cy="11113"/>
          </a:xfrm>
          <a:custGeom>
            <a:avLst/>
            <a:gdLst>
              <a:gd name="T0" fmla="*/ 8755 w 33"/>
              <a:gd name="T1" fmla="*/ 10755 h 31"/>
              <a:gd name="T2" fmla="*/ 8755 w 33"/>
              <a:gd name="T3" fmla="*/ 9679 h 31"/>
              <a:gd name="T4" fmla="*/ 5724 w 33"/>
              <a:gd name="T5" fmla="*/ 6453 h 31"/>
              <a:gd name="T6" fmla="*/ 9092 w 33"/>
              <a:gd name="T7" fmla="*/ 9679 h 31"/>
              <a:gd name="T8" fmla="*/ 8755 w 33"/>
              <a:gd name="T9" fmla="*/ 10755 h 31"/>
              <a:gd name="T10" fmla="*/ 6061 w 33"/>
              <a:gd name="T11" fmla="*/ 9679 h 31"/>
              <a:gd name="T12" fmla="*/ 6061 w 33"/>
              <a:gd name="T13" fmla="*/ 9679 h 31"/>
              <a:gd name="T14" fmla="*/ 5724 w 33"/>
              <a:gd name="T15" fmla="*/ 6453 h 31"/>
              <a:gd name="T16" fmla="*/ 5724 w 33"/>
              <a:gd name="T17" fmla="*/ 6453 h 31"/>
              <a:gd name="T18" fmla="*/ 6061 w 33"/>
              <a:gd name="T19" fmla="*/ 9679 h 31"/>
              <a:gd name="T20" fmla="*/ 1010 w 33"/>
              <a:gd name="T21" fmla="*/ 6453 h 31"/>
              <a:gd name="T22" fmla="*/ 2694 w 33"/>
              <a:gd name="T23" fmla="*/ 0 h 31"/>
              <a:gd name="T24" fmla="*/ 9428 w 33"/>
              <a:gd name="T25" fmla="*/ 4302 h 31"/>
              <a:gd name="T26" fmla="*/ 10775 w 33"/>
              <a:gd name="T27" fmla="*/ 10755 h 31"/>
              <a:gd name="T28" fmla="*/ 9092 w 33"/>
              <a:gd name="T29" fmla="*/ 4302 h 31"/>
              <a:gd name="T30" fmla="*/ 2694 w 33"/>
              <a:gd name="T31" fmla="*/ 1075 h 31"/>
              <a:gd name="T32" fmla="*/ 1347 w 33"/>
              <a:gd name="T33" fmla="*/ 6453 h 31"/>
              <a:gd name="T34" fmla="*/ 6061 w 33"/>
              <a:gd name="T35" fmla="*/ 9679 h 31"/>
              <a:gd name="T36" fmla="*/ 1010 w 33"/>
              <a:gd name="T37" fmla="*/ 6453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3" h="31">
                <a:moveTo>
                  <a:pt x="26" y="30"/>
                </a:moveTo>
                <a:lnTo>
                  <a:pt x="26" y="27"/>
                </a:lnTo>
                <a:cubicBezTo>
                  <a:pt x="26" y="27"/>
                  <a:pt x="21" y="18"/>
                  <a:pt x="17" y="18"/>
                </a:cubicBezTo>
                <a:cubicBezTo>
                  <a:pt x="21" y="18"/>
                  <a:pt x="25" y="24"/>
                  <a:pt x="27" y="27"/>
                </a:cubicBezTo>
                <a:lnTo>
                  <a:pt x="26" y="30"/>
                </a:lnTo>
                <a:close/>
                <a:moveTo>
                  <a:pt x="18" y="27"/>
                </a:moveTo>
                <a:lnTo>
                  <a:pt x="18" y="27"/>
                </a:lnTo>
                <a:cubicBezTo>
                  <a:pt x="16" y="24"/>
                  <a:pt x="15" y="18"/>
                  <a:pt x="17" y="18"/>
                </a:cubicBezTo>
                <a:cubicBezTo>
                  <a:pt x="16" y="18"/>
                  <a:pt x="17" y="24"/>
                  <a:pt x="18" y="27"/>
                </a:cubicBezTo>
                <a:close/>
                <a:moveTo>
                  <a:pt x="3" y="18"/>
                </a:moveTo>
                <a:cubicBezTo>
                  <a:pt x="0" y="9"/>
                  <a:pt x="4" y="3"/>
                  <a:pt x="8" y="0"/>
                </a:cubicBezTo>
                <a:cubicBezTo>
                  <a:pt x="13" y="0"/>
                  <a:pt x="23" y="3"/>
                  <a:pt x="28" y="12"/>
                </a:cubicBezTo>
                <a:cubicBezTo>
                  <a:pt x="32" y="18"/>
                  <a:pt x="32" y="24"/>
                  <a:pt x="32" y="30"/>
                </a:cubicBezTo>
                <a:cubicBezTo>
                  <a:pt x="32" y="24"/>
                  <a:pt x="30" y="18"/>
                  <a:pt x="27" y="12"/>
                </a:cubicBezTo>
                <a:cubicBezTo>
                  <a:pt x="22" y="3"/>
                  <a:pt x="13" y="0"/>
                  <a:pt x="8" y="3"/>
                </a:cubicBezTo>
                <a:cubicBezTo>
                  <a:pt x="4" y="3"/>
                  <a:pt x="2" y="9"/>
                  <a:pt x="4" y="18"/>
                </a:cubicBezTo>
                <a:cubicBezTo>
                  <a:pt x="4" y="21"/>
                  <a:pt x="10" y="27"/>
                  <a:pt x="18" y="27"/>
                </a:cubicBezTo>
                <a:cubicBezTo>
                  <a:pt x="9" y="27"/>
                  <a:pt x="4" y="24"/>
                  <a:pt x="3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0" name="Freeform 4176">
            <a:extLst>
              <a:ext uri="{FF2B5EF4-FFF2-40B4-BE49-F238E27FC236}">
                <a16:creationId xmlns:a16="http://schemas.microsoft.com/office/drawing/2014/main" id="{D556B346-A528-5844-8938-1C2BC88FB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649663"/>
            <a:ext cx="11112" cy="22225"/>
          </a:xfrm>
          <a:custGeom>
            <a:avLst/>
            <a:gdLst>
              <a:gd name="T0" fmla="*/ 4981 w 29"/>
              <a:gd name="T1" fmla="*/ 0 h 61"/>
              <a:gd name="T2" fmla="*/ 5364 w 29"/>
              <a:gd name="T3" fmla="*/ 0 h 61"/>
              <a:gd name="T4" fmla="*/ 5748 w 29"/>
              <a:gd name="T5" fmla="*/ 0 h 61"/>
              <a:gd name="T6" fmla="*/ 9579 w 29"/>
              <a:gd name="T7" fmla="*/ 10930 h 61"/>
              <a:gd name="T8" fmla="*/ 6897 w 29"/>
              <a:gd name="T9" fmla="*/ 17489 h 61"/>
              <a:gd name="T10" fmla="*/ 6897 w 29"/>
              <a:gd name="T11" fmla="*/ 21861 h 61"/>
              <a:gd name="T12" fmla="*/ 3832 w 29"/>
              <a:gd name="T13" fmla="*/ 21861 h 61"/>
              <a:gd name="T14" fmla="*/ 3449 w 29"/>
              <a:gd name="T15" fmla="*/ 17489 h 61"/>
              <a:gd name="T16" fmla="*/ 766 w 29"/>
              <a:gd name="T17" fmla="*/ 10930 h 61"/>
              <a:gd name="T18" fmla="*/ 4981 w 29"/>
              <a:gd name="T19" fmla="*/ 0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9" h="61">
                <a:moveTo>
                  <a:pt x="13" y="0"/>
                </a:moveTo>
                <a:lnTo>
                  <a:pt x="14" y="0"/>
                </a:lnTo>
                <a:lnTo>
                  <a:pt x="15" y="0"/>
                </a:lnTo>
                <a:cubicBezTo>
                  <a:pt x="22" y="9"/>
                  <a:pt x="28" y="18"/>
                  <a:pt x="25" y="30"/>
                </a:cubicBezTo>
                <a:cubicBezTo>
                  <a:pt x="24" y="36"/>
                  <a:pt x="21" y="42"/>
                  <a:pt x="18" y="48"/>
                </a:cubicBezTo>
                <a:cubicBezTo>
                  <a:pt x="18" y="51"/>
                  <a:pt x="18" y="57"/>
                  <a:pt x="18" y="60"/>
                </a:cubicBezTo>
                <a:lnTo>
                  <a:pt x="10" y="60"/>
                </a:lnTo>
                <a:cubicBezTo>
                  <a:pt x="10" y="57"/>
                  <a:pt x="10" y="51"/>
                  <a:pt x="9" y="48"/>
                </a:cubicBezTo>
                <a:cubicBezTo>
                  <a:pt x="7" y="42"/>
                  <a:pt x="3" y="36"/>
                  <a:pt x="2" y="30"/>
                </a:cubicBezTo>
                <a:cubicBezTo>
                  <a:pt x="0" y="18"/>
                  <a:pt x="5" y="9"/>
                  <a:pt x="13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1" name="Freeform 4177">
            <a:extLst>
              <a:ext uri="{FF2B5EF4-FFF2-40B4-BE49-F238E27FC236}">
                <a16:creationId xmlns:a16="http://schemas.microsoft.com/office/drawing/2014/main" id="{B6655E35-1007-724F-8805-78070FCDB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649663"/>
            <a:ext cx="9525" cy="22225"/>
          </a:xfrm>
          <a:custGeom>
            <a:avLst/>
            <a:gdLst>
              <a:gd name="T0" fmla="*/ 6123 w 28"/>
              <a:gd name="T1" fmla="*/ 21861 h 61"/>
              <a:gd name="T2" fmla="*/ 6123 w 28"/>
              <a:gd name="T3" fmla="*/ 17489 h 61"/>
              <a:gd name="T4" fmla="*/ 7144 w 28"/>
              <a:gd name="T5" fmla="*/ 15302 h 61"/>
              <a:gd name="T6" fmla="*/ 8504 w 28"/>
              <a:gd name="T7" fmla="*/ 10930 h 61"/>
              <a:gd name="T8" fmla="*/ 6123 w 28"/>
              <a:gd name="T9" fmla="*/ 2186 h 61"/>
              <a:gd name="T10" fmla="*/ 8504 w 28"/>
              <a:gd name="T11" fmla="*/ 10930 h 61"/>
              <a:gd name="T12" fmla="*/ 7484 w 28"/>
              <a:gd name="T13" fmla="*/ 15302 h 61"/>
              <a:gd name="T14" fmla="*/ 6463 w 28"/>
              <a:gd name="T15" fmla="*/ 17489 h 61"/>
              <a:gd name="T16" fmla="*/ 6123 w 28"/>
              <a:gd name="T17" fmla="*/ 21861 h 61"/>
              <a:gd name="T18" fmla="*/ 3402 w 28"/>
              <a:gd name="T19" fmla="*/ 21861 h 61"/>
              <a:gd name="T20" fmla="*/ 3062 w 28"/>
              <a:gd name="T21" fmla="*/ 17853 h 61"/>
              <a:gd name="T22" fmla="*/ 4082 w 28"/>
              <a:gd name="T23" fmla="*/ 21861 h 61"/>
              <a:gd name="T24" fmla="*/ 3402 w 28"/>
              <a:gd name="T25" fmla="*/ 21861 h 61"/>
              <a:gd name="T26" fmla="*/ 2041 w 28"/>
              <a:gd name="T27" fmla="*/ 15302 h 61"/>
              <a:gd name="T28" fmla="*/ 680 w 28"/>
              <a:gd name="T29" fmla="*/ 10930 h 61"/>
              <a:gd name="T30" fmla="*/ 4422 w 28"/>
              <a:gd name="T31" fmla="*/ 0 h 61"/>
              <a:gd name="T32" fmla="*/ 4763 w 28"/>
              <a:gd name="T33" fmla="*/ 0 h 61"/>
              <a:gd name="T34" fmla="*/ 1021 w 28"/>
              <a:gd name="T35" fmla="*/ 10930 h 61"/>
              <a:gd name="T36" fmla="*/ 2381 w 28"/>
              <a:gd name="T37" fmla="*/ 15302 h 61"/>
              <a:gd name="T38" fmla="*/ 3062 w 28"/>
              <a:gd name="T39" fmla="*/ 17489 h 61"/>
              <a:gd name="T40" fmla="*/ 2041 w 28"/>
              <a:gd name="T41" fmla="*/ 15302 h 6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8" h="61">
                <a:moveTo>
                  <a:pt x="18" y="60"/>
                </a:moveTo>
                <a:cubicBezTo>
                  <a:pt x="18" y="57"/>
                  <a:pt x="18" y="51"/>
                  <a:pt x="18" y="48"/>
                </a:cubicBezTo>
                <a:cubicBezTo>
                  <a:pt x="18" y="48"/>
                  <a:pt x="20" y="45"/>
                  <a:pt x="21" y="42"/>
                </a:cubicBezTo>
                <a:cubicBezTo>
                  <a:pt x="22" y="39"/>
                  <a:pt x="24" y="33"/>
                  <a:pt x="25" y="30"/>
                </a:cubicBezTo>
                <a:cubicBezTo>
                  <a:pt x="27" y="21"/>
                  <a:pt x="24" y="12"/>
                  <a:pt x="18" y="6"/>
                </a:cubicBezTo>
                <a:cubicBezTo>
                  <a:pt x="25" y="12"/>
                  <a:pt x="27" y="21"/>
                  <a:pt x="25" y="30"/>
                </a:cubicBezTo>
                <a:cubicBezTo>
                  <a:pt x="25" y="33"/>
                  <a:pt x="23" y="39"/>
                  <a:pt x="22" y="42"/>
                </a:cubicBezTo>
                <a:cubicBezTo>
                  <a:pt x="21" y="45"/>
                  <a:pt x="20" y="48"/>
                  <a:pt x="19" y="48"/>
                </a:cubicBezTo>
                <a:cubicBezTo>
                  <a:pt x="18" y="51"/>
                  <a:pt x="18" y="57"/>
                  <a:pt x="18" y="60"/>
                </a:cubicBezTo>
                <a:close/>
                <a:moveTo>
                  <a:pt x="10" y="60"/>
                </a:moveTo>
                <a:cubicBezTo>
                  <a:pt x="10" y="58"/>
                  <a:pt x="10" y="52"/>
                  <a:pt x="9" y="49"/>
                </a:cubicBezTo>
                <a:cubicBezTo>
                  <a:pt x="10" y="52"/>
                  <a:pt x="12" y="58"/>
                  <a:pt x="12" y="60"/>
                </a:cubicBezTo>
                <a:lnTo>
                  <a:pt x="10" y="60"/>
                </a:lnTo>
                <a:close/>
                <a:moveTo>
                  <a:pt x="6" y="42"/>
                </a:moveTo>
                <a:cubicBezTo>
                  <a:pt x="5" y="39"/>
                  <a:pt x="3" y="33"/>
                  <a:pt x="2" y="30"/>
                </a:cubicBezTo>
                <a:cubicBezTo>
                  <a:pt x="0" y="21"/>
                  <a:pt x="3" y="9"/>
                  <a:pt x="13" y="0"/>
                </a:cubicBezTo>
                <a:lnTo>
                  <a:pt x="14" y="0"/>
                </a:lnTo>
                <a:cubicBezTo>
                  <a:pt x="4" y="9"/>
                  <a:pt x="1" y="21"/>
                  <a:pt x="3" y="30"/>
                </a:cubicBezTo>
                <a:cubicBezTo>
                  <a:pt x="3" y="33"/>
                  <a:pt x="5" y="39"/>
                  <a:pt x="7" y="42"/>
                </a:cubicBezTo>
                <a:cubicBezTo>
                  <a:pt x="8" y="45"/>
                  <a:pt x="9" y="48"/>
                  <a:pt x="9" y="48"/>
                </a:cubicBezTo>
                <a:cubicBezTo>
                  <a:pt x="8" y="48"/>
                  <a:pt x="7" y="45"/>
                  <a:pt x="6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2" name="Freeform 4178">
            <a:extLst>
              <a:ext uri="{FF2B5EF4-FFF2-40B4-BE49-F238E27FC236}">
                <a16:creationId xmlns:a16="http://schemas.microsoft.com/office/drawing/2014/main" id="{CBB1BE54-7B29-714B-B0B5-25973CA09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3675063"/>
            <a:ext cx="12700" cy="9525"/>
          </a:xfrm>
          <a:custGeom>
            <a:avLst/>
            <a:gdLst>
              <a:gd name="T0" fmla="*/ 3629 w 35"/>
              <a:gd name="T1" fmla="*/ 0 h 25"/>
              <a:gd name="T2" fmla="*/ 8709 w 35"/>
              <a:gd name="T3" fmla="*/ 0 h 25"/>
              <a:gd name="T4" fmla="*/ 12337 w 35"/>
              <a:gd name="T5" fmla="*/ 4191 h 25"/>
              <a:gd name="T6" fmla="*/ 10160 w 35"/>
              <a:gd name="T7" fmla="*/ 4191 h 25"/>
              <a:gd name="T8" fmla="*/ 7983 w 35"/>
              <a:gd name="T9" fmla="*/ 3048 h 25"/>
              <a:gd name="T10" fmla="*/ 6169 w 35"/>
              <a:gd name="T11" fmla="*/ 9144 h 25"/>
              <a:gd name="T12" fmla="*/ 6169 w 35"/>
              <a:gd name="T13" fmla="*/ 9144 h 25"/>
              <a:gd name="T14" fmla="*/ 5806 w 35"/>
              <a:gd name="T15" fmla="*/ 9144 h 25"/>
              <a:gd name="T16" fmla="*/ 4354 w 35"/>
              <a:gd name="T17" fmla="*/ 3048 h 25"/>
              <a:gd name="T18" fmla="*/ 2177 w 35"/>
              <a:gd name="T19" fmla="*/ 4191 h 25"/>
              <a:gd name="T20" fmla="*/ 0 w 35"/>
              <a:gd name="T21" fmla="*/ 4191 h 25"/>
              <a:gd name="T22" fmla="*/ 3629 w 35"/>
              <a:gd name="T23" fmla="*/ 0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25">
                <a:moveTo>
                  <a:pt x="10" y="0"/>
                </a:moveTo>
                <a:lnTo>
                  <a:pt x="24" y="0"/>
                </a:lnTo>
                <a:cubicBezTo>
                  <a:pt x="25" y="2"/>
                  <a:pt x="31" y="8"/>
                  <a:pt x="34" y="11"/>
                </a:cubicBezTo>
                <a:cubicBezTo>
                  <a:pt x="34" y="11"/>
                  <a:pt x="30" y="11"/>
                  <a:pt x="28" y="11"/>
                </a:cubicBezTo>
                <a:cubicBezTo>
                  <a:pt x="25" y="8"/>
                  <a:pt x="21" y="6"/>
                  <a:pt x="22" y="8"/>
                </a:cubicBezTo>
                <a:cubicBezTo>
                  <a:pt x="22" y="15"/>
                  <a:pt x="21" y="18"/>
                  <a:pt x="17" y="24"/>
                </a:cubicBezTo>
                <a:lnTo>
                  <a:pt x="16" y="24"/>
                </a:lnTo>
                <a:cubicBezTo>
                  <a:pt x="13" y="18"/>
                  <a:pt x="12" y="10"/>
                  <a:pt x="12" y="8"/>
                </a:cubicBezTo>
                <a:cubicBezTo>
                  <a:pt x="12" y="5"/>
                  <a:pt x="8" y="8"/>
                  <a:pt x="6" y="11"/>
                </a:cubicBezTo>
                <a:cubicBezTo>
                  <a:pt x="4" y="11"/>
                  <a:pt x="0" y="11"/>
                  <a:pt x="0" y="11"/>
                </a:cubicBezTo>
                <a:cubicBezTo>
                  <a:pt x="3" y="8"/>
                  <a:pt x="8" y="2"/>
                  <a:pt x="10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3" name="Freeform 4179">
            <a:extLst>
              <a:ext uri="{FF2B5EF4-FFF2-40B4-BE49-F238E27FC236}">
                <a16:creationId xmlns:a16="http://schemas.microsoft.com/office/drawing/2014/main" id="{D9DA466A-8858-B94F-8C12-BA8432ACD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3673475"/>
            <a:ext cx="11113" cy="11113"/>
          </a:xfrm>
          <a:custGeom>
            <a:avLst/>
            <a:gdLst>
              <a:gd name="T0" fmla="*/ 5051 w 33"/>
              <a:gd name="T1" fmla="*/ 10730 h 29"/>
              <a:gd name="T2" fmla="*/ 4715 w 33"/>
              <a:gd name="T3" fmla="*/ 10730 h 29"/>
              <a:gd name="T4" fmla="*/ 3368 w 33"/>
              <a:gd name="T5" fmla="*/ 5748 h 29"/>
              <a:gd name="T6" fmla="*/ 5051 w 33"/>
              <a:gd name="T7" fmla="*/ 10730 h 29"/>
              <a:gd name="T8" fmla="*/ 6398 w 33"/>
              <a:gd name="T9" fmla="*/ 4598 h 29"/>
              <a:gd name="T10" fmla="*/ 6735 w 33"/>
              <a:gd name="T11" fmla="*/ 4598 h 29"/>
              <a:gd name="T12" fmla="*/ 6735 w 33"/>
              <a:gd name="T13" fmla="*/ 4598 h 29"/>
              <a:gd name="T14" fmla="*/ 5388 w 33"/>
              <a:gd name="T15" fmla="*/ 10730 h 29"/>
              <a:gd name="T16" fmla="*/ 5051 w 33"/>
              <a:gd name="T17" fmla="*/ 10730 h 29"/>
              <a:gd name="T18" fmla="*/ 1347 w 33"/>
              <a:gd name="T19" fmla="*/ 5748 h 29"/>
              <a:gd name="T20" fmla="*/ 1347 w 33"/>
              <a:gd name="T21" fmla="*/ 5748 h 29"/>
              <a:gd name="T22" fmla="*/ 2021 w 33"/>
              <a:gd name="T23" fmla="*/ 4598 h 29"/>
              <a:gd name="T24" fmla="*/ 2694 w 33"/>
              <a:gd name="T25" fmla="*/ 4598 h 29"/>
              <a:gd name="T26" fmla="*/ 1347 w 33"/>
              <a:gd name="T27" fmla="*/ 5748 h 29"/>
              <a:gd name="T28" fmla="*/ 7745 w 33"/>
              <a:gd name="T29" fmla="*/ 4982 h 29"/>
              <a:gd name="T30" fmla="*/ 7409 w 33"/>
              <a:gd name="T31" fmla="*/ 4598 h 29"/>
              <a:gd name="T32" fmla="*/ 7745 w 33"/>
              <a:gd name="T33" fmla="*/ 4598 h 29"/>
              <a:gd name="T34" fmla="*/ 7745 w 33"/>
              <a:gd name="T35" fmla="*/ 4982 h 29"/>
              <a:gd name="T36" fmla="*/ 8756 w 33"/>
              <a:gd name="T37" fmla="*/ 5748 h 29"/>
              <a:gd name="T38" fmla="*/ 8419 w 33"/>
              <a:gd name="T39" fmla="*/ 5748 h 29"/>
              <a:gd name="T40" fmla="*/ 7745 w 33"/>
              <a:gd name="T41" fmla="*/ 4982 h 29"/>
              <a:gd name="T42" fmla="*/ 8756 w 33"/>
              <a:gd name="T43" fmla="*/ 5748 h 29"/>
              <a:gd name="T44" fmla="*/ 7409 w 33"/>
              <a:gd name="T45" fmla="*/ 1533 h 29"/>
              <a:gd name="T46" fmla="*/ 2694 w 33"/>
              <a:gd name="T47" fmla="*/ 1533 h 29"/>
              <a:gd name="T48" fmla="*/ 0 w 33"/>
              <a:gd name="T49" fmla="*/ 5748 h 29"/>
              <a:gd name="T50" fmla="*/ 2694 w 33"/>
              <a:gd name="T51" fmla="*/ 1533 h 29"/>
              <a:gd name="T52" fmla="*/ 7409 w 33"/>
              <a:gd name="T53" fmla="*/ 0 h 29"/>
              <a:gd name="T54" fmla="*/ 10776 w 33"/>
              <a:gd name="T55" fmla="*/ 5748 h 29"/>
              <a:gd name="T56" fmla="*/ 10776 w 33"/>
              <a:gd name="T57" fmla="*/ 5748 h 29"/>
              <a:gd name="T58" fmla="*/ 7409 w 33"/>
              <a:gd name="T59" fmla="*/ 1533 h 2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3" h="29">
                <a:moveTo>
                  <a:pt x="15" y="28"/>
                </a:moveTo>
                <a:lnTo>
                  <a:pt x="14" y="28"/>
                </a:lnTo>
                <a:cubicBezTo>
                  <a:pt x="12" y="23"/>
                  <a:pt x="10" y="18"/>
                  <a:pt x="10" y="15"/>
                </a:cubicBezTo>
                <a:cubicBezTo>
                  <a:pt x="10" y="18"/>
                  <a:pt x="12" y="23"/>
                  <a:pt x="15" y="28"/>
                </a:cubicBezTo>
                <a:cubicBezTo>
                  <a:pt x="19" y="22"/>
                  <a:pt x="19" y="19"/>
                  <a:pt x="19" y="12"/>
                </a:cubicBezTo>
                <a:lnTo>
                  <a:pt x="20" y="12"/>
                </a:lnTo>
                <a:cubicBezTo>
                  <a:pt x="20" y="19"/>
                  <a:pt x="19" y="22"/>
                  <a:pt x="16" y="28"/>
                </a:cubicBezTo>
                <a:lnTo>
                  <a:pt x="15" y="28"/>
                </a:lnTo>
                <a:close/>
                <a:moveTo>
                  <a:pt x="4" y="15"/>
                </a:moveTo>
                <a:lnTo>
                  <a:pt x="4" y="15"/>
                </a:lnTo>
                <a:cubicBezTo>
                  <a:pt x="5" y="12"/>
                  <a:pt x="6" y="12"/>
                  <a:pt x="6" y="12"/>
                </a:cubicBezTo>
                <a:lnTo>
                  <a:pt x="8" y="12"/>
                </a:lnTo>
                <a:cubicBezTo>
                  <a:pt x="6" y="12"/>
                  <a:pt x="5" y="15"/>
                  <a:pt x="4" y="15"/>
                </a:cubicBezTo>
                <a:close/>
                <a:moveTo>
                  <a:pt x="23" y="13"/>
                </a:moveTo>
                <a:cubicBezTo>
                  <a:pt x="23" y="12"/>
                  <a:pt x="22" y="12"/>
                  <a:pt x="22" y="12"/>
                </a:cubicBezTo>
                <a:lnTo>
                  <a:pt x="23" y="12"/>
                </a:lnTo>
                <a:lnTo>
                  <a:pt x="23" y="13"/>
                </a:lnTo>
                <a:close/>
                <a:moveTo>
                  <a:pt x="26" y="15"/>
                </a:moveTo>
                <a:lnTo>
                  <a:pt x="25" y="15"/>
                </a:lnTo>
                <a:cubicBezTo>
                  <a:pt x="25" y="15"/>
                  <a:pt x="24" y="13"/>
                  <a:pt x="23" y="13"/>
                </a:cubicBezTo>
                <a:cubicBezTo>
                  <a:pt x="24" y="13"/>
                  <a:pt x="25" y="14"/>
                  <a:pt x="26" y="15"/>
                </a:cubicBezTo>
                <a:close/>
                <a:moveTo>
                  <a:pt x="22" y="4"/>
                </a:moveTo>
                <a:lnTo>
                  <a:pt x="8" y="4"/>
                </a:lnTo>
                <a:cubicBezTo>
                  <a:pt x="7" y="6"/>
                  <a:pt x="2" y="12"/>
                  <a:pt x="0" y="15"/>
                </a:cubicBezTo>
                <a:cubicBezTo>
                  <a:pt x="1" y="12"/>
                  <a:pt x="6" y="4"/>
                  <a:pt x="8" y="4"/>
                </a:cubicBezTo>
                <a:lnTo>
                  <a:pt x="22" y="0"/>
                </a:lnTo>
                <a:cubicBezTo>
                  <a:pt x="23" y="6"/>
                  <a:pt x="29" y="12"/>
                  <a:pt x="32" y="15"/>
                </a:cubicBezTo>
                <a:cubicBezTo>
                  <a:pt x="29" y="12"/>
                  <a:pt x="23" y="6"/>
                  <a:pt x="2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4" name="Freeform 4180">
            <a:extLst>
              <a:ext uri="{FF2B5EF4-FFF2-40B4-BE49-F238E27FC236}">
                <a16:creationId xmlns:a16="http://schemas.microsoft.com/office/drawing/2014/main" id="{7708CEDA-F642-9745-BAB8-0BE9A6A17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3671888"/>
            <a:ext cx="11113" cy="3175"/>
          </a:xfrm>
          <a:custGeom>
            <a:avLst/>
            <a:gdLst>
              <a:gd name="T0" fmla="*/ 5209 w 32"/>
              <a:gd name="T1" fmla="*/ 2778 h 8"/>
              <a:gd name="T2" fmla="*/ 0 w 32"/>
              <a:gd name="T3" fmla="*/ 2778 h 8"/>
              <a:gd name="T4" fmla="*/ 0 w 32"/>
              <a:gd name="T5" fmla="*/ 0 h 8"/>
              <a:gd name="T6" fmla="*/ 10766 w 32"/>
              <a:gd name="T7" fmla="*/ 0 h 8"/>
              <a:gd name="T8" fmla="*/ 10766 w 32"/>
              <a:gd name="T9" fmla="*/ 2778 h 8"/>
              <a:gd name="T10" fmla="*/ 5209 w 32"/>
              <a:gd name="T11" fmla="*/ 2778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8">
                <a:moveTo>
                  <a:pt x="15" y="7"/>
                </a:moveTo>
                <a:lnTo>
                  <a:pt x="0" y="7"/>
                </a:lnTo>
                <a:lnTo>
                  <a:pt x="0" y="0"/>
                </a:lnTo>
                <a:lnTo>
                  <a:pt x="31" y="0"/>
                </a:lnTo>
                <a:lnTo>
                  <a:pt x="31" y="7"/>
                </a:lnTo>
                <a:lnTo>
                  <a:pt x="15" y="7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5" name="Freeform 4181">
            <a:extLst>
              <a:ext uri="{FF2B5EF4-FFF2-40B4-BE49-F238E27FC236}">
                <a16:creationId xmlns:a16="http://schemas.microsoft.com/office/drawing/2014/main" id="{36E854FF-9823-CC4D-916B-D0385C95D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3671888"/>
            <a:ext cx="12700" cy="3175"/>
          </a:xfrm>
          <a:custGeom>
            <a:avLst/>
            <a:gdLst>
              <a:gd name="T0" fmla="*/ 12326 w 34"/>
              <a:gd name="T1" fmla="*/ 2778 h 8"/>
              <a:gd name="T2" fmla="*/ 11579 w 34"/>
              <a:gd name="T3" fmla="*/ 2778 h 8"/>
              <a:gd name="T4" fmla="*/ 11579 w 34"/>
              <a:gd name="T5" fmla="*/ 0 h 8"/>
              <a:gd name="T6" fmla="*/ 11953 w 34"/>
              <a:gd name="T7" fmla="*/ 0 h 8"/>
              <a:gd name="T8" fmla="*/ 12326 w 34"/>
              <a:gd name="T9" fmla="*/ 2778 h 8"/>
              <a:gd name="T10" fmla="*/ 0 w 34"/>
              <a:gd name="T11" fmla="*/ 0 h 8"/>
              <a:gd name="T12" fmla="*/ 374 w 34"/>
              <a:gd name="T13" fmla="*/ 0 h 8"/>
              <a:gd name="T14" fmla="*/ 374 w 34"/>
              <a:gd name="T15" fmla="*/ 2778 h 8"/>
              <a:gd name="T16" fmla="*/ 0 w 34"/>
              <a:gd name="T17" fmla="*/ 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8">
                <a:moveTo>
                  <a:pt x="33" y="7"/>
                </a:moveTo>
                <a:lnTo>
                  <a:pt x="31" y="7"/>
                </a:lnTo>
                <a:lnTo>
                  <a:pt x="31" y="0"/>
                </a:lnTo>
                <a:lnTo>
                  <a:pt x="32" y="0"/>
                </a:lnTo>
                <a:lnTo>
                  <a:pt x="33" y="7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6" name="Freeform 4182">
            <a:extLst>
              <a:ext uri="{FF2B5EF4-FFF2-40B4-BE49-F238E27FC236}">
                <a16:creationId xmlns:a16="http://schemas.microsoft.com/office/drawing/2014/main" id="{5A3A70C2-74AB-8E48-A4B3-0A7A4E13F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3660775"/>
            <a:ext cx="12700" cy="12700"/>
          </a:xfrm>
          <a:custGeom>
            <a:avLst/>
            <a:gdLst>
              <a:gd name="T0" fmla="*/ 0 w 36"/>
              <a:gd name="T1" fmla="*/ 12326 h 34"/>
              <a:gd name="T2" fmla="*/ 1411 w 36"/>
              <a:gd name="T3" fmla="*/ 5603 h 34"/>
              <a:gd name="T4" fmla="*/ 10231 w 36"/>
              <a:gd name="T5" fmla="*/ 7844 h 34"/>
              <a:gd name="T6" fmla="*/ 4939 w 36"/>
              <a:gd name="T7" fmla="*/ 11206 h 34"/>
              <a:gd name="T8" fmla="*/ 5644 w 36"/>
              <a:gd name="T9" fmla="*/ 7844 h 34"/>
              <a:gd name="T10" fmla="*/ 2117 w 36"/>
              <a:gd name="T11" fmla="*/ 11206 h 34"/>
              <a:gd name="T12" fmla="*/ 1764 w 36"/>
              <a:gd name="T13" fmla="*/ 12326 h 34"/>
              <a:gd name="T14" fmla="*/ 0 w 36"/>
              <a:gd name="T15" fmla="*/ 12326 h 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34">
                <a:moveTo>
                  <a:pt x="0" y="33"/>
                </a:moveTo>
                <a:cubicBezTo>
                  <a:pt x="0" y="27"/>
                  <a:pt x="1" y="21"/>
                  <a:pt x="4" y="15"/>
                </a:cubicBezTo>
                <a:cubicBezTo>
                  <a:pt x="11" y="0"/>
                  <a:pt x="35" y="0"/>
                  <a:pt x="29" y="21"/>
                </a:cubicBezTo>
                <a:cubicBezTo>
                  <a:pt x="28" y="24"/>
                  <a:pt x="22" y="30"/>
                  <a:pt x="14" y="30"/>
                </a:cubicBezTo>
                <a:cubicBezTo>
                  <a:pt x="16" y="30"/>
                  <a:pt x="18" y="21"/>
                  <a:pt x="16" y="21"/>
                </a:cubicBezTo>
                <a:cubicBezTo>
                  <a:pt x="11" y="21"/>
                  <a:pt x="6" y="27"/>
                  <a:pt x="6" y="30"/>
                </a:cubicBezTo>
                <a:lnTo>
                  <a:pt x="5" y="33"/>
                </a:lnTo>
                <a:lnTo>
                  <a:pt x="0" y="33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7" name="Freeform 4183">
            <a:extLst>
              <a:ext uri="{FF2B5EF4-FFF2-40B4-BE49-F238E27FC236}">
                <a16:creationId xmlns:a16="http://schemas.microsoft.com/office/drawing/2014/main" id="{11FA2A3E-9BB4-214E-AA16-F68BB0D58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3660775"/>
            <a:ext cx="11113" cy="12700"/>
          </a:xfrm>
          <a:custGeom>
            <a:avLst/>
            <a:gdLst>
              <a:gd name="T0" fmla="*/ 1684 w 33"/>
              <a:gd name="T1" fmla="*/ 12326 h 34"/>
              <a:gd name="T2" fmla="*/ 1684 w 33"/>
              <a:gd name="T3" fmla="*/ 11206 h 34"/>
              <a:gd name="T4" fmla="*/ 5388 w 33"/>
              <a:gd name="T5" fmla="*/ 7844 h 34"/>
              <a:gd name="T6" fmla="*/ 5388 w 33"/>
              <a:gd name="T7" fmla="*/ 11206 h 34"/>
              <a:gd name="T8" fmla="*/ 4715 w 33"/>
              <a:gd name="T9" fmla="*/ 11206 h 34"/>
              <a:gd name="T10" fmla="*/ 5388 w 33"/>
              <a:gd name="T11" fmla="*/ 7844 h 34"/>
              <a:gd name="T12" fmla="*/ 2021 w 33"/>
              <a:gd name="T13" fmla="*/ 11206 h 34"/>
              <a:gd name="T14" fmla="*/ 1684 w 33"/>
              <a:gd name="T15" fmla="*/ 12326 h 34"/>
              <a:gd name="T16" fmla="*/ 5388 w 33"/>
              <a:gd name="T17" fmla="*/ 11206 h 34"/>
              <a:gd name="T18" fmla="*/ 7072 w 33"/>
              <a:gd name="T19" fmla="*/ 10832 h 34"/>
              <a:gd name="T20" fmla="*/ 5388 w 33"/>
              <a:gd name="T21" fmla="*/ 11206 h 34"/>
              <a:gd name="T22" fmla="*/ 9766 w 33"/>
              <a:gd name="T23" fmla="*/ 7844 h 34"/>
              <a:gd name="T24" fmla="*/ 8419 w 33"/>
              <a:gd name="T25" fmla="*/ 2241 h 34"/>
              <a:gd name="T26" fmla="*/ 1684 w 33"/>
              <a:gd name="T27" fmla="*/ 5603 h 34"/>
              <a:gd name="T28" fmla="*/ 0 w 33"/>
              <a:gd name="T29" fmla="*/ 11953 h 34"/>
              <a:gd name="T30" fmla="*/ 1347 w 33"/>
              <a:gd name="T31" fmla="*/ 5603 h 34"/>
              <a:gd name="T32" fmla="*/ 8419 w 33"/>
              <a:gd name="T33" fmla="*/ 1121 h 34"/>
              <a:gd name="T34" fmla="*/ 10103 w 33"/>
              <a:gd name="T35" fmla="*/ 7844 h 34"/>
              <a:gd name="T36" fmla="*/ 7072 w 33"/>
              <a:gd name="T37" fmla="*/ 10832 h 34"/>
              <a:gd name="T38" fmla="*/ 9766 w 33"/>
              <a:gd name="T39" fmla="*/ 7844 h 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3" h="34">
                <a:moveTo>
                  <a:pt x="5" y="33"/>
                </a:moveTo>
                <a:lnTo>
                  <a:pt x="5" y="30"/>
                </a:lnTo>
                <a:cubicBezTo>
                  <a:pt x="6" y="27"/>
                  <a:pt x="10" y="21"/>
                  <a:pt x="16" y="21"/>
                </a:cubicBezTo>
                <a:cubicBezTo>
                  <a:pt x="18" y="21"/>
                  <a:pt x="16" y="27"/>
                  <a:pt x="16" y="30"/>
                </a:cubicBezTo>
                <a:cubicBezTo>
                  <a:pt x="15" y="30"/>
                  <a:pt x="15" y="30"/>
                  <a:pt x="14" y="30"/>
                </a:cubicBezTo>
                <a:cubicBezTo>
                  <a:pt x="16" y="27"/>
                  <a:pt x="17" y="21"/>
                  <a:pt x="16" y="21"/>
                </a:cubicBezTo>
                <a:cubicBezTo>
                  <a:pt x="11" y="21"/>
                  <a:pt x="6" y="27"/>
                  <a:pt x="6" y="30"/>
                </a:cubicBezTo>
                <a:lnTo>
                  <a:pt x="5" y="33"/>
                </a:lnTo>
                <a:close/>
                <a:moveTo>
                  <a:pt x="16" y="30"/>
                </a:moveTo>
                <a:cubicBezTo>
                  <a:pt x="17" y="30"/>
                  <a:pt x="19" y="30"/>
                  <a:pt x="21" y="29"/>
                </a:cubicBezTo>
                <a:cubicBezTo>
                  <a:pt x="19" y="30"/>
                  <a:pt x="18" y="30"/>
                  <a:pt x="16" y="30"/>
                </a:cubicBezTo>
                <a:close/>
                <a:moveTo>
                  <a:pt x="29" y="21"/>
                </a:moveTo>
                <a:cubicBezTo>
                  <a:pt x="31" y="12"/>
                  <a:pt x="29" y="6"/>
                  <a:pt x="25" y="6"/>
                </a:cubicBezTo>
                <a:cubicBezTo>
                  <a:pt x="19" y="3"/>
                  <a:pt x="9" y="6"/>
                  <a:pt x="5" y="15"/>
                </a:cubicBezTo>
                <a:cubicBezTo>
                  <a:pt x="1" y="21"/>
                  <a:pt x="0" y="27"/>
                  <a:pt x="0" y="32"/>
                </a:cubicBezTo>
                <a:cubicBezTo>
                  <a:pt x="0" y="27"/>
                  <a:pt x="1" y="21"/>
                  <a:pt x="4" y="15"/>
                </a:cubicBezTo>
                <a:cubicBezTo>
                  <a:pt x="8" y="6"/>
                  <a:pt x="19" y="0"/>
                  <a:pt x="25" y="3"/>
                </a:cubicBezTo>
                <a:cubicBezTo>
                  <a:pt x="30" y="6"/>
                  <a:pt x="32" y="12"/>
                  <a:pt x="30" y="21"/>
                </a:cubicBezTo>
                <a:cubicBezTo>
                  <a:pt x="29" y="23"/>
                  <a:pt x="26" y="27"/>
                  <a:pt x="21" y="29"/>
                </a:cubicBezTo>
                <a:cubicBezTo>
                  <a:pt x="25" y="27"/>
                  <a:pt x="28" y="23"/>
                  <a:pt x="29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8" name="Freeform 4184">
            <a:extLst>
              <a:ext uri="{FF2B5EF4-FFF2-40B4-BE49-F238E27FC236}">
                <a16:creationId xmlns:a16="http://schemas.microsoft.com/office/drawing/2014/main" id="{0F9BB51C-DBE9-D846-BB6B-D9B390CD9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3660775"/>
            <a:ext cx="12700" cy="12700"/>
          </a:xfrm>
          <a:custGeom>
            <a:avLst/>
            <a:gdLst>
              <a:gd name="T0" fmla="*/ 12347 w 36"/>
              <a:gd name="T1" fmla="*/ 12326 h 34"/>
              <a:gd name="T2" fmla="*/ 10231 w 36"/>
              <a:gd name="T3" fmla="*/ 12326 h 34"/>
              <a:gd name="T4" fmla="*/ 10231 w 36"/>
              <a:gd name="T5" fmla="*/ 11206 h 34"/>
              <a:gd name="T6" fmla="*/ 7056 w 36"/>
              <a:gd name="T7" fmla="*/ 7844 h 34"/>
              <a:gd name="T8" fmla="*/ 7408 w 36"/>
              <a:gd name="T9" fmla="*/ 11206 h 34"/>
              <a:gd name="T10" fmla="*/ 1764 w 36"/>
              <a:gd name="T11" fmla="*/ 7844 h 34"/>
              <a:gd name="T12" fmla="*/ 10583 w 36"/>
              <a:gd name="T13" fmla="*/ 5603 h 34"/>
              <a:gd name="T14" fmla="*/ 12347 w 36"/>
              <a:gd name="T15" fmla="*/ 12326 h 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34">
                <a:moveTo>
                  <a:pt x="35" y="33"/>
                </a:moveTo>
                <a:lnTo>
                  <a:pt x="29" y="33"/>
                </a:lnTo>
                <a:cubicBezTo>
                  <a:pt x="29" y="33"/>
                  <a:pt x="29" y="33"/>
                  <a:pt x="29" y="30"/>
                </a:cubicBezTo>
                <a:cubicBezTo>
                  <a:pt x="28" y="30"/>
                  <a:pt x="23" y="21"/>
                  <a:pt x="20" y="21"/>
                </a:cubicBezTo>
                <a:cubicBezTo>
                  <a:pt x="18" y="21"/>
                  <a:pt x="21" y="30"/>
                  <a:pt x="21" y="30"/>
                </a:cubicBezTo>
                <a:cubicBezTo>
                  <a:pt x="13" y="30"/>
                  <a:pt x="7" y="27"/>
                  <a:pt x="5" y="21"/>
                </a:cubicBezTo>
                <a:cubicBezTo>
                  <a:pt x="0" y="0"/>
                  <a:pt x="23" y="0"/>
                  <a:pt x="30" y="15"/>
                </a:cubicBezTo>
                <a:cubicBezTo>
                  <a:pt x="33" y="21"/>
                  <a:pt x="35" y="27"/>
                  <a:pt x="35" y="3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9" name="Freeform 4185">
            <a:extLst>
              <a:ext uri="{FF2B5EF4-FFF2-40B4-BE49-F238E27FC236}">
                <a16:creationId xmlns:a16="http://schemas.microsoft.com/office/drawing/2014/main" id="{4AC521D7-E959-C648-ACE3-E8284B361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3660775"/>
            <a:ext cx="12700" cy="11113"/>
          </a:xfrm>
          <a:custGeom>
            <a:avLst/>
            <a:gdLst>
              <a:gd name="T0" fmla="*/ 6350 w 34"/>
              <a:gd name="T1" fmla="*/ 6453 h 31"/>
              <a:gd name="T2" fmla="*/ 6724 w 34"/>
              <a:gd name="T3" fmla="*/ 9679 h 31"/>
              <a:gd name="T4" fmla="*/ 6724 w 34"/>
              <a:gd name="T5" fmla="*/ 9679 h 31"/>
              <a:gd name="T6" fmla="*/ 6724 w 34"/>
              <a:gd name="T7" fmla="*/ 9679 h 31"/>
              <a:gd name="T8" fmla="*/ 6724 w 34"/>
              <a:gd name="T9" fmla="*/ 9679 h 31"/>
              <a:gd name="T10" fmla="*/ 6724 w 34"/>
              <a:gd name="T11" fmla="*/ 9679 h 31"/>
              <a:gd name="T12" fmla="*/ 6724 w 34"/>
              <a:gd name="T13" fmla="*/ 9679 h 31"/>
              <a:gd name="T14" fmla="*/ 6350 w 34"/>
              <a:gd name="T15" fmla="*/ 6453 h 31"/>
              <a:gd name="T16" fmla="*/ 9712 w 34"/>
              <a:gd name="T17" fmla="*/ 9679 h 31"/>
              <a:gd name="T18" fmla="*/ 6350 w 34"/>
              <a:gd name="T19" fmla="*/ 6453 h 31"/>
              <a:gd name="T20" fmla="*/ 6724 w 34"/>
              <a:gd name="T21" fmla="*/ 9679 h 31"/>
              <a:gd name="T22" fmla="*/ 6724 w 34"/>
              <a:gd name="T23" fmla="*/ 9679 h 31"/>
              <a:gd name="T24" fmla="*/ 374 w 34"/>
              <a:gd name="T25" fmla="*/ 6453 h 31"/>
              <a:gd name="T26" fmla="*/ 2615 w 34"/>
              <a:gd name="T27" fmla="*/ 0 h 31"/>
              <a:gd name="T28" fmla="*/ 10459 w 34"/>
              <a:gd name="T29" fmla="*/ 4302 h 31"/>
              <a:gd name="T30" fmla="*/ 12326 w 34"/>
              <a:gd name="T31" fmla="*/ 10755 h 31"/>
              <a:gd name="T32" fmla="*/ 11953 w 34"/>
              <a:gd name="T33" fmla="*/ 10755 h 31"/>
              <a:gd name="T34" fmla="*/ 10085 w 34"/>
              <a:gd name="T35" fmla="*/ 4302 h 31"/>
              <a:gd name="T36" fmla="*/ 2615 w 34"/>
              <a:gd name="T37" fmla="*/ 1075 h 31"/>
              <a:gd name="T38" fmla="*/ 747 w 34"/>
              <a:gd name="T39" fmla="*/ 6453 h 31"/>
              <a:gd name="T40" fmla="*/ 6724 w 34"/>
              <a:gd name="T41" fmla="*/ 9679 h 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4" h="31">
                <a:moveTo>
                  <a:pt x="17" y="18"/>
                </a:moveTo>
                <a:cubicBezTo>
                  <a:pt x="17" y="18"/>
                  <a:pt x="17" y="24"/>
                  <a:pt x="18" y="27"/>
                </a:cubicBezTo>
                <a:cubicBezTo>
                  <a:pt x="16" y="24"/>
                  <a:pt x="15" y="18"/>
                  <a:pt x="17" y="18"/>
                </a:cubicBezTo>
                <a:cubicBezTo>
                  <a:pt x="20" y="18"/>
                  <a:pt x="25" y="24"/>
                  <a:pt x="26" y="27"/>
                </a:cubicBezTo>
                <a:cubicBezTo>
                  <a:pt x="25" y="27"/>
                  <a:pt x="20" y="18"/>
                  <a:pt x="17" y="18"/>
                </a:cubicBezTo>
                <a:close/>
                <a:moveTo>
                  <a:pt x="18" y="27"/>
                </a:moveTo>
                <a:lnTo>
                  <a:pt x="18" y="27"/>
                </a:lnTo>
                <a:cubicBezTo>
                  <a:pt x="10" y="27"/>
                  <a:pt x="4" y="24"/>
                  <a:pt x="1" y="18"/>
                </a:cubicBezTo>
                <a:cubicBezTo>
                  <a:pt x="0" y="9"/>
                  <a:pt x="1" y="3"/>
                  <a:pt x="7" y="0"/>
                </a:cubicBezTo>
                <a:cubicBezTo>
                  <a:pt x="14" y="0"/>
                  <a:pt x="24" y="3"/>
                  <a:pt x="28" y="12"/>
                </a:cubicBezTo>
                <a:cubicBezTo>
                  <a:pt x="30" y="18"/>
                  <a:pt x="32" y="24"/>
                  <a:pt x="33" y="30"/>
                </a:cubicBezTo>
                <a:lnTo>
                  <a:pt x="32" y="30"/>
                </a:lnTo>
                <a:cubicBezTo>
                  <a:pt x="32" y="24"/>
                  <a:pt x="30" y="18"/>
                  <a:pt x="27" y="12"/>
                </a:cubicBezTo>
                <a:cubicBezTo>
                  <a:pt x="23" y="3"/>
                  <a:pt x="14" y="0"/>
                  <a:pt x="7" y="3"/>
                </a:cubicBezTo>
                <a:cubicBezTo>
                  <a:pt x="2" y="3"/>
                  <a:pt x="1" y="9"/>
                  <a:pt x="2" y="18"/>
                </a:cubicBezTo>
                <a:cubicBezTo>
                  <a:pt x="5" y="21"/>
                  <a:pt x="10" y="27"/>
                  <a:pt x="18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80" name="Freeform 4186">
            <a:extLst>
              <a:ext uri="{FF2B5EF4-FFF2-40B4-BE49-F238E27FC236}">
                <a16:creationId xmlns:a16="http://schemas.microsoft.com/office/drawing/2014/main" id="{EF97C7D4-A8DD-4D47-9CCB-485530CC1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3649663"/>
            <a:ext cx="11112" cy="22225"/>
          </a:xfrm>
          <a:custGeom>
            <a:avLst/>
            <a:gdLst>
              <a:gd name="T0" fmla="*/ 4981 w 29"/>
              <a:gd name="T1" fmla="*/ 0 h 61"/>
              <a:gd name="T2" fmla="*/ 5364 w 29"/>
              <a:gd name="T3" fmla="*/ 0 h 61"/>
              <a:gd name="T4" fmla="*/ 9579 w 29"/>
              <a:gd name="T5" fmla="*/ 10930 h 61"/>
              <a:gd name="T6" fmla="*/ 7280 w 29"/>
              <a:gd name="T7" fmla="*/ 17489 h 61"/>
              <a:gd name="T8" fmla="*/ 6131 w 29"/>
              <a:gd name="T9" fmla="*/ 21861 h 61"/>
              <a:gd name="T10" fmla="*/ 3832 w 29"/>
              <a:gd name="T11" fmla="*/ 21861 h 61"/>
              <a:gd name="T12" fmla="*/ 3449 w 29"/>
              <a:gd name="T13" fmla="*/ 17489 h 61"/>
              <a:gd name="T14" fmla="*/ 766 w 29"/>
              <a:gd name="T15" fmla="*/ 10930 h 61"/>
              <a:gd name="T16" fmla="*/ 4981 w 29"/>
              <a:gd name="T17" fmla="*/ 0 h 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61">
                <a:moveTo>
                  <a:pt x="13" y="0"/>
                </a:moveTo>
                <a:lnTo>
                  <a:pt x="14" y="0"/>
                </a:lnTo>
                <a:cubicBezTo>
                  <a:pt x="22" y="9"/>
                  <a:pt x="28" y="18"/>
                  <a:pt x="25" y="30"/>
                </a:cubicBezTo>
                <a:cubicBezTo>
                  <a:pt x="24" y="36"/>
                  <a:pt x="20" y="42"/>
                  <a:pt x="19" y="48"/>
                </a:cubicBezTo>
                <a:cubicBezTo>
                  <a:pt x="17" y="51"/>
                  <a:pt x="16" y="57"/>
                  <a:pt x="16" y="60"/>
                </a:cubicBezTo>
                <a:lnTo>
                  <a:pt x="10" y="60"/>
                </a:lnTo>
                <a:cubicBezTo>
                  <a:pt x="10" y="57"/>
                  <a:pt x="10" y="51"/>
                  <a:pt x="9" y="48"/>
                </a:cubicBezTo>
                <a:cubicBezTo>
                  <a:pt x="6" y="42"/>
                  <a:pt x="3" y="36"/>
                  <a:pt x="2" y="30"/>
                </a:cubicBezTo>
                <a:cubicBezTo>
                  <a:pt x="0" y="18"/>
                  <a:pt x="5" y="9"/>
                  <a:pt x="13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81" name="Freeform 4187">
            <a:extLst>
              <a:ext uri="{FF2B5EF4-FFF2-40B4-BE49-F238E27FC236}">
                <a16:creationId xmlns:a16="http://schemas.microsoft.com/office/drawing/2014/main" id="{D0E32521-6026-CA45-8C27-BA45DDA37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3649663"/>
            <a:ext cx="11112" cy="22225"/>
          </a:xfrm>
          <a:custGeom>
            <a:avLst/>
            <a:gdLst>
              <a:gd name="T0" fmla="*/ 6514 w 29"/>
              <a:gd name="T1" fmla="*/ 21861 h 61"/>
              <a:gd name="T2" fmla="*/ 6131 w 29"/>
              <a:gd name="T3" fmla="*/ 21861 h 61"/>
              <a:gd name="T4" fmla="*/ 7280 w 29"/>
              <a:gd name="T5" fmla="*/ 17489 h 61"/>
              <a:gd name="T6" fmla="*/ 7663 w 29"/>
              <a:gd name="T7" fmla="*/ 15302 h 61"/>
              <a:gd name="T8" fmla="*/ 9579 w 29"/>
              <a:gd name="T9" fmla="*/ 10930 h 61"/>
              <a:gd name="T10" fmla="*/ 6514 w 29"/>
              <a:gd name="T11" fmla="*/ 2186 h 61"/>
              <a:gd name="T12" fmla="*/ 9579 w 29"/>
              <a:gd name="T13" fmla="*/ 10930 h 61"/>
              <a:gd name="T14" fmla="*/ 8430 w 29"/>
              <a:gd name="T15" fmla="*/ 15302 h 61"/>
              <a:gd name="T16" fmla="*/ 7280 w 29"/>
              <a:gd name="T17" fmla="*/ 17489 h 61"/>
              <a:gd name="T18" fmla="*/ 6514 w 29"/>
              <a:gd name="T19" fmla="*/ 21861 h 61"/>
              <a:gd name="T20" fmla="*/ 2299 w 29"/>
              <a:gd name="T21" fmla="*/ 15302 h 61"/>
              <a:gd name="T22" fmla="*/ 766 w 29"/>
              <a:gd name="T23" fmla="*/ 10930 h 61"/>
              <a:gd name="T24" fmla="*/ 4981 w 29"/>
              <a:gd name="T25" fmla="*/ 0 h 61"/>
              <a:gd name="T26" fmla="*/ 1150 w 29"/>
              <a:gd name="T27" fmla="*/ 10930 h 61"/>
              <a:gd name="T28" fmla="*/ 2682 w 29"/>
              <a:gd name="T29" fmla="*/ 15302 h 61"/>
              <a:gd name="T30" fmla="*/ 3449 w 29"/>
              <a:gd name="T31" fmla="*/ 17489 h 61"/>
              <a:gd name="T32" fmla="*/ 2299 w 29"/>
              <a:gd name="T33" fmla="*/ 15302 h 6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" h="61">
                <a:moveTo>
                  <a:pt x="17" y="60"/>
                </a:moveTo>
                <a:lnTo>
                  <a:pt x="16" y="60"/>
                </a:lnTo>
                <a:cubicBezTo>
                  <a:pt x="16" y="57"/>
                  <a:pt x="16" y="51"/>
                  <a:pt x="19" y="48"/>
                </a:cubicBezTo>
                <a:cubicBezTo>
                  <a:pt x="19" y="48"/>
                  <a:pt x="20" y="45"/>
                  <a:pt x="20" y="42"/>
                </a:cubicBezTo>
                <a:cubicBezTo>
                  <a:pt x="22" y="39"/>
                  <a:pt x="24" y="33"/>
                  <a:pt x="25" y="30"/>
                </a:cubicBezTo>
                <a:cubicBezTo>
                  <a:pt x="27" y="21"/>
                  <a:pt x="24" y="12"/>
                  <a:pt x="17" y="6"/>
                </a:cubicBezTo>
                <a:cubicBezTo>
                  <a:pt x="25" y="12"/>
                  <a:pt x="28" y="21"/>
                  <a:pt x="25" y="30"/>
                </a:cubicBezTo>
                <a:cubicBezTo>
                  <a:pt x="25" y="33"/>
                  <a:pt x="23" y="39"/>
                  <a:pt x="22" y="42"/>
                </a:cubicBezTo>
                <a:cubicBezTo>
                  <a:pt x="20" y="45"/>
                  <a:pt x="20" y="48"/>
                  <a:pt x="19" y="48"/>
                </a:cubicBezTo>
                <a:cubicBezTo>
                  <a:pt x="17" y="51"/>
                  <a:pt x="16" y="57"/>
                  <a:pt x="17" y="60"/>
                </a:cubicBezTo>
                <a:close/>
                <a:moveTo>
                  <a:pt x="6" y="42"/>
                </a:moveTo>
                <a:cubicBezTo>
                  <a:pt x="5" y="39"/>
                  <a:pt x="3" y="33"/>
                  <a:pt x="2" y="30"/>
                </a:cubicBezTo>
                <a:cubicBezTo>
                  <a:pt x="0" y="21"/>
                  <a:pt x="3" y="9"/>
                  <a:pt x="13" y="0"/>
                </a:cubicBezTo>
                <a:cubicBezTo>
                  <a:pt x="4" y="9"/>
                  <a:pt x="1" y="21"/>
                  <a:pt x="3" y="30"/>
                </a:cubicBezTo>
                <a:cubicBezTo>
                  <a:pt x="3" y="33"/>
                  <a:pt x="5" y="39"/>
                  <a:pt x="7" y="42"/>
                </a:cubicBezTo>
                <a:cubicBezTo>
                  <a:pt x="7" y="45"/>
                  <a:pt x="9" y="48"/>
                  <a:pt x="9" y="48"/>
                </a:cubicBezTo>
                <a:cubicBezTo>
                  <a:pt x="7" y="48"/>
                  <a:pt x="7" y="45"/>
                  <a:pt x="6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82" name="Freeform 4188">
            <a:extLst>
              <a:ext uri="{FF2B5EF4-FFF2-40B4-BE49-F238E27FC236}">
                <a16:creationId xmlns:a16="http://schemas.microsoft.com/office/drawing/2014/main" id="{26E3848E-E06B-EF4D-98D8-5B1F41949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3675063"/>
            <a:ext cx="12700" cy="9525"/>
          </a:xfrm>
          <a:custGeom>
            <a:avLst/>
            <a:gdLst>
              <a:gd name="T0" fmla="*/ 3735 w 34"/>
              <a:gd name="T1" fmla="*/ 0 h 25"/>
              <a:gd name="T2" fmla="*/ 8591 w 34"/>
              <a:gd name="T3" fmla="*/ 0 h 25"/>
              <a:gd name="T4" fmla="*/ 12326 w 34"/>
              <a:gd name="T5" fmla="*/ 4191 h 25"/>
              <a:gd name="T6" fmla="*/ 10459 w 34"/>
              <a:gd name="T7" fmla="*/ 4191 h 25"/>
              <a:gd name="T8" fmla="*/ 8218 w 34"/>
              <a:gd name="T9" fmla="*/ 3048 h 25"/>
              <a:gd name="T10" fmla="*/ 6350 w 34"/>
              <a:gd name="T11" fmla="*/ 9144 h 25"/>
              <a:gd name="T12" fmla="*/ 5976 w 34"/>
              <a:gd name="T13" fmla="*/ 9144 h 25"/>
              <a:gd name="T14" fmla="*/ 4482 w 34"/>
              <a:gd name="T15" fmla="*/ 3048 h 25"/>
              <a:gd name="T16" fmla="*/ 2241 w 34"/>
              <a:gd name="T17" fmla="*/ 4191 h 25"/>
              <a:gd name="T18" fmla="*/ 0 w 34"/>
              <a:gd name="T19" fmla="*/ 4191 h 25"/>
              <a:gd name="T20" fmla="*/ 3735 w 34"/>
              <a:gd name="T21" fmla="*/ 0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4" h="25">
                <a:moveTo>
                  <a:pt x="10" y="0"/>
                </a:moveTo>
                <a:lnTo>
                  <a:pt x="23" y="0"/>
                </a:lnTo>
                <a:cubicBezTo>
                  <a:pt x="25" y="2"/>
                  <a:pt x="31" y="8"/>
                  <a:pt x="33" y="11"/>
                </a:cubicBezTo>
                <a:lnTo>
                  <a:pt x="28" y="11"/>
                </a:lnTo>
                <a:cubicBezTo>
                  <a:pt x="25" y="8"/>
                  <a:pt x="22" y="6"/>
                  <a:pt x="22" y="8"/>
                </a:cubicBezTo>
                <a:cubicBezTo>
                  <a:pt x="22" y="15"/>
                  <a:pt x="20" y="18"/>
                  <a:pt x="17" y="24"/>
                </a:cubicBezTo>
                <a:lnTo>
                  <a:pt x="16" y="24"/>
                </a:lnTo>
                <a:cubicBezTo>
                  <a:pt x="13" y="18"/>
                  <a:pt x="12" y="10"/>
                  <a:pt x="12" y="8"/>
                </a:cubicBezTo>
                <a:cubicBezTo>
                  <a:pt x="12" y="5"/>
                  <a:pt x="8" y="8"/>
                  <a:pt x="6" y="11"/>
                </a:cubicBezTo>
                <a:lnTo>
                  <a:pt x="0" y="11"/>
                </a:lnTo>
                <a:cubicBezTo>
                  <a:pt x="3" y="8"/>
                  <a:pt x="9" y="2"/>
                  <a:pt x="10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83" name="Freeform 4189">
            <a:extLst>
              <a:ext uri="{FF2B5EF4-FFF2-40B4-BE49-F238E27FC236}">
                <a16:creationId xmlns:a16="http://schemas.microsoft.com/office/drawing/2014/main" id="{AC726E66-EF95-D84B-9155-567DA726B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3673475"/>
            <a:ext cx="12700" cy="11113"/>
          </a:xfrm>
          <a:custGeom>
            <a:avLst/>
            <a:gdLst>
              <a:gd name="T0" fmla="*/ 1868 w 34"/>
              <a:gd name="T1" fmla="*/ 5748 h 29"/>
              <a:gd name="T2" fmla="*/ 2988 w 34"/>
              <a:gd name="T3" fmla="*/ 4598 h 29"/>
              <a:gd name="T4" fmla="*/ 3362 w 34"/>
              <a:gd name="T5" fmla="*/ 4598 h 29"/>
              <a:gd name="T6" fmla="*/ 1868 w 34"/>
              <a:gd name="T7" fmla="*/ 5748 h 29"/>
              <a:gd name="T8" fmla="*/ 7844 w 34"/>
              <a:gd name="T9" fmla="*/ 5365 h 29"/>
              <a:gd name="T10" fmla="*/ 5976 w 34"/>
              <a:gd name="T11" fmla="*/ 10730 h 29"/>
              <a:gd name="T12" fmla="*/ 7844 w 34"/>
              <a:gd name="T13" fmla="*/ 5365 h 29"/>
              <a:gd name="T14" fmla="*/ 8218 w 34"/>
              <a:gd name="T15" fmla="*/ 4598 h 29"/>
              <a:gd name="T16" fmla="*/ 10085 w 34"/>
              <a:gd name="T17" fmla="*/ 5748 h 29"/>
              <a:gd name="T18" fmla="*/ 10085 w 34"/>
              <a:gd name="T19" fmla="*/ 5748 h 29"/>
              <a:gd name="T20" fmla="*/ 8218 w 34"/>
              <a:gd name="T21" fmla="*/ 4598 h 29"/>
              <a:gd name="T22" fmla="*/ 8218 w 34"/>
              <a:gd name="T23" fmla="*/ 1533 h 29"/>
              <a:gd name="T24" fmla="*/ 3362 w 34"/>
              <a:gd name="T25" fmla="*/ 1533 h 29"/>
              <a:gd name="T26" fmla="*/ 0 w 34"/>
              <a:gd name="T27" fmla="*/ 5748 h 29"/>
              <a:gd name="T28" fmla="*/ 3362 w 34"/>
              <a:gd name="T29" fmla="*/ 1533 h 29"/>
              <a:gd name="T30" fmla="*/ 8218 w 34"/>
              <a:gd name="T31" fmla="*/ 0 h 29"/>
              <a:gd name="T32" fmla="*/ 12326 w 34"/>
              <a:gd name="T33" fmla="*/ 5748 h 29"/>
              <a:gd name="T34" fmla="*/ 11579 w 34"/>
              <a:gd name="T35" fmla="*/ 5748 h 29"/>
              <a:gd name="T36" fmla="*/ 8218 w 34"/>
              <a:gd name="T37" fmla="*/ 1533 h 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4" h="29">
                <a:moveTo>
                  <a:pt x="5" y="15"/>
                </a:moveTo>
                <a:cubicBezTo>
                  <a:pt x="5" y="12"/>
                  <a:pt x="7" y="12"/>
                  <a:pt x="8" y="12"/>
                </a:cubicBezTo>
                <a:lnTo>
                  <a:pt x="9" y="12"/>
                </a:lnTo>
                <a:cubicBezTo>
                  <a:pt x="9" y="12"/>
                  <a:pt x="6" y="15"/>
                  <a:pt x="5" y="15"/>
                </a:cubicBezTo>
                <a:close/>
                <a:moveTo>
                  <a:pt x="21" y="14"/>
                </a:moveTo>
                <a:cubicBezTo>
                  <a:pt x="20" y="19"/>
                  <a:pt x="19" y="22"/>
                  <a:pt x="16" y="28"/>
                </a:cubicBezTo>
                <a:cubicBezTo>
                  <a:pt x="18" y="22"/>
                  <a:pt x="20" y="19"/>
                  <a:pt x="21" y="14"/>
                </a:cubicBezTo>
                <a:close/>
                <a:moveTo>
                  <a:pt x="22" y="12"/>
                </a:moveTo>
                <a:cubicBezTo>
                  <a:pt x="24" y="12"/>
                  <a:pt x="26" y="12"/>
                  <a:pt x="27" y="15"/>
                </a:cubicBezTo>
                <a:cubicBezTo>
                  <a:pt x="27" y="15"/>
                  <a:pt x="24" y="12"/>
                  <a:pt x="22" y="12"/>
                </a:cubicBezTo>
                <a:close/>
                <a:moveTo>
                  <a:pt x="22" y="4"/>
                </a:moveTo>
                <a:lnTo>
                  <a:pt x="9" y="4"/>
                </a:lnTo>
                <a:cubicBezTo>
                  <a:pt x="8" y="6"/>
                  <a:pt x="3" y="12"/>
                  <a:pt x="0" y="15"/>
                </a:cubicBezTo>
                <a:cubicBezTo>
                  <a:pt x="3" y="12"/>
                  <a:pt x="7" y="4"/>
                  <a:pt x="9" y="4"/>
                </a:cubicBezTo>
                <a:lnTo>
                  <a:pt x="22" y="0"/>
                </a:lnTo>
                <a:cubicBezTo>
                  <a:pt x="24" y="6"/>
                  <a:pt x="31" y="12"/>
                  <a:pt x="33" y="15"/>
                </a:cubicBezTo>
                <a:lnTo>
                  <a:pt x="31" y="15"/>
                </a:lnTo>
                <a:cubicBezTo>
                  <a:pt x="30" y="12"/>
                  <a:pt x="24" y="6"/>
                  <a:pt x="2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84" name="Freeform 4190">
            <a:extLst>
              <a:ext uri="{FF2B5EF4-FFF2-40B4-BE49-F238E27FC236}">
                <a16:creationId xmlns:a16="http://schemas.microsoft.com/office/drawing/2014/main" id="{606D10D2-BD94-3F45-BD95-715AE575D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3671888"/>
            <a:ext cx="11112" cy="3175"/>
          </a:xfrm>
          <a:custGeom>
            <a:avLst/>
            <a:gdLst>
              <a:gd name="T0" fmla="*/ 5556 w 32"/>
              <a:gd name="T1" fmla="*/ 2778 h 8"/>
              <a:gd name="T2" fmla="*/ 0 w 32"/>
              <a:gd name="T3" fmla="*/ 2778 h 8"/>
              <a:gd name="T4" fmla="*/ 0 w 32"/>
              <a:gd name="T5" fmla="*/ 0 h 8"/>
              <a:gd name="T6" fmla="*/ 10765 w 32"/>
              <a:gd name="T7" fmla="*/ 0 h 8"/>
              <a:gd name="T8" fmla="*/ 10765 w 32"/>
              <a:gd name="T9" fmla="*/ 2778 h 8"/>
              <a:gd name="T10" fmla="*/ 5556 w 32"/>
              <a:gd name="T11" fmla="*/ 2778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8">
                <a:moveTo>
                  <a:pt x="16" y="7"/>
                </a:moveTo>
                <a:lnTo>
                  <a:pt x="0" y="7"/>
                </a:lnTo>
                <a:lnTo>
                  <a:pt x="0" y="0"/>
                </a:lnTo>
                <a:lnTo>
                  <a:pt x="31" y="0"/>
                </a:lnTo>
                <a:lnTo>
                  <a:pt x="31" y="7"/>
                </a:lnTo>
                <a:lnTo>
                  <a:pt x="16" y="7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85" name="Freeform 4191">
            <a:extLst>
              <a:ext uri="{FF2B5EF4-FFF2-40B4-BE49-F238E27FC236}">
                <a16:creationId xmlns:a16="http://schemas.microsoft.com/office/drawing/2014/main" id="{A5ED098D-4CB4-5B44-B5CA-6C2E8940B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3671888"/>
            <a:ext cx="12700" cy="3175"/>
          </a:xfrm>
          <a:custGeom>
            <a:avLst/>
            <a:gdLst>
              <a:gd name="T0" fmla="*/ 12326 w 34"/>
              <a:gd name="T1" fmla="*/ 2778 h 8"/>
              <a:gd name="T2" fmla="*/ 11953 w 34"/>
              <a:gd name="T3" fmla="*/ 2778 h 8"/>
              <a:gd name="T4" fmla="*/ 11953 w 34"/>
              <a:gd name="T5" fmla="*/ 0 h 8"/>
              <a:gd name="T6" fmla="*/ 12326 w 34"/>
              <a:gd name="T7" fmla="*/ 2778 h 8"/>
              <a:gd name="T8" fmla="*/ 0 w 34"/>
              <a:gd name="T9" fmla="*/ 0 h 8"/>
              <a:gd name="T10" fmla="*/ 374 w 34"/>
              <a:gd name="T11" fmla="*/ 0 h 8"/>
              <a:gd name="T12" fmla="*/ 374 w 34"/>
              <a:gd name="T13" fmla="*/ 2778 h 8"/>
              <a:gd name="T14" fmla="*/ 0 w 34"/>
              <a:gd name="T15" fmla="*/ 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4" h="8">
                <a:moveTo>
                  <a:pt x="33" y="7"/>
                </a:moveTo>
                <a:lnTo>
                  <a:pt x="32" y="7"/>
                </a:lnTo>
                <a:lnTo>
                  <a:pt x="32" y="0"/>
                </a:lnTo>
                <a:lnTo>
                  <a:pt x="33" y="7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86" name="Freeform 4192">
            <a:extLst>
              <a:ext uri="{FF2B5EF4-FFF2-40B4-BE49-F238E27FC236}">
                <a16:creationId xmlns:a16="http://schemas.microsoft.com/office/drawing/2014/main" id="{76C3885E-3622-4A4B-A9CC-BE17FE4B9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3689350"/>
            <a:ext cx="22225" cy="20638"/>
          </a:xfrm>
          <a:custGeom>
            <a:avLst/>
            <a:gdLst>
              <a:gd name="T0" fmla="*/ 0 w 61"/>
              <a:gd name="T1" fmla="*/ 13877 h 58"/>
              <a:gd name="T2" fmla="*/ 3279 w 61"/>
              <a:gd name="T3" fmla="*/ 10675 h 58"/>
              <a:gd name="T4" fmla="*/ 0 w 61"/>
              <a:gd name="T5" fmla="*/ 5337 h 58"/>
              <a:gd name="T6" fmla="*/ 10566 w 61"/>
              <a:gd name="T7" fmla="*/ 9607 h 58"/>
              <a:gd name="T8" fmla="*/ 6194 w 61"/>
              <a:gd name="T9" fmla="*/ 0 h 58"/>
              <a:gd name="T10" fmla="*/ 10930 w 61"/>
              <a:gd name="T11" fmla="*/ 3202 h 58"/>
              <a:gd name="T12" fmla="*/ 15667 w 61"/>
              <a:gd name="T13" fmla="*/ 0 h 58"/>
              <a:gd name="T14" fmla="*/ 11295 w 61"/>
              <a:gd name="T15" fmla="*/ 9607 h 58"/>
              <a:gd name="T16" fmla="*/ 21861 w 61"/>
              <a:gd name="T17" fmla="*/ 5337 h 58"/>
              <a:gd name="T18" fmla="*/ 18582 w 61"/>
              <a:gd name="T19" fmla="*/ 10675 h 58"/>
              <a:gd name="T20" fmla="*/ 21861 w 61"/>
              <a:gd name="T21" fmla="*/ 13877 h 58"/>
              <a:gd name="T22" fmla="*/ 11295 w 61"/>
              <a:gd name="T23" fmla="*/ 10675 h 58"/>
              <a:gd name="T24" fmla="*/ 15667 w 61"/>
              <a:gd name="T25" fmla="*/ 20282 h 58"/>
              <a:gd name="T26" fmla="*/ 10930 w 61"/>
              <a:gd name="T27" fmla="*/ 17080 h 58"/>
              <a:gd name="T28" fmla="*/ 6194 w 61"/>
              <a:gd name="T29" fmla="*/ 20282 h 58"/>
              <a:gd name="T30" fmla="*/ 10566 w 61"/>
              <a:gd name="T31" fmla="*/ 10675 h 58"/>
              <a:gd name="T32" fmla="*/ 0 w 61"/>
              <a:gd name="T33" fmla="*/ 13877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58">
                <a:moveTo>
                  <a:pt x="0" y="39"/>
                </a:moveTo>
                <a:lnTo>
                  <a:pt x="9" y="30"/>
                </a:lnTo>
                <a:lnTo>
                  <a:pt x="0" y="15"/>
                </a:lnTo>
                <a:lnTo>
                  <a:pt x="29" y="27"/>
                </a:lnTo>
                <a:lnTo>
                  <a:pt x="17" y="0"/>
                </a:lnTo>
                <a:lnTo>
                  <a:pt x="30" y="9"/>
                </a:lnTo>
                <a:lnTo>
                  <a:pt x="43" y="0"/>
                </a:lnTo>
                <a:lnTo>
                  <a:pt x="31" y="27"/>
                </a:lnTo>
                <a:lnTo>
                  <a:pt x="60" y="15"/>
                </a:lnTo>
                <a:lnTo>
                  <a:pt x="51" y="30"/>
                </a:lnTo>
                <a:lnTo>
                  <a:pt x="60" y="39"/>
                </a:lnTo>
                <a:lnTo>
                  <a:pt x="31" y="30"/>
                </a:lnTo>
                <a:lnTo>
                  <a:pt x="43" y="57"/>
                </a:lnTo>
                <a:lnTo>
                  <a:pt x="30" y="48"/>
                </a:lnTo>
                <a:lnTo>
                  <a:pt x="17" y="57"/>
                </a:lnTo>
                <a:lnTo>
                  <a:pt x="29" y="30"/>
                </a:lnTo>
                <a:lnTo>
                  <a:pt x="0" y="39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87" name="Freeform 4193">
            <a:extLst>
              <a:ext uri="{FF2B5EF4-FFF2-40B4-BE49-F238E27FC236}">
                <a16:creationId xmlns:a16="http://schemas.microsoft.com/office/drawing/2014/main" id="{7D26D68E-EDF0-F34A-9364-235E534D9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3689350"/>
            <a:ext cx="23812" cy="23813"/>
          </a:xfrm>
          <a:custGeom>
            <a:avLst/>
            <a:gdLst>
              <a:gd name="T0" fmla="*/ 16852 w 65"/>
              <a:gd name="T1" fmla="*/ 23441 h 64"/>
              <a:gd name="T2" fmla="*/ 11356 w 65"/>
              <a:gd name="T3" fmla="*/ 18976 h 64"/>
              <a:gd name="T4" fmla="*/ 15753 w 65"/>
              <a:gd name="T5" fmla="*/ 22325 h 64"/>
              <a:gd name="T6" fmla="*/ 12089 w 65"/>
              <a:gd name="T7" fmla="*/ 12279 h 64"/>
              <a:gd name="T8" fmla="*/ 12089 w 65"/>
              <a:gd name="T9" fmla="*/ 12279 h 64"/>
              <a:gd name="T10" fmla="*/ 16852 w 65"/>
              <a:gd name="T11" fmla="*/ 23441 h 64"/>
              <a:gd name="T12" fmla="*/ 6228 w 65"/>
              <a:gd name="T13" fmla="*/ 23441 h 64"/>
              <a:gd name="T14" fmla="*/ 10990 w 65"/>
              <a:gd name="T15" fmla="*/ 12279 h 64"/>
              <a:gd name="T16" fmla="*/ 11356 w 65"/>
              <a:gd name="T17" fmla="*/ 12279 h 64"/>
              <a:gd name="T18" fmla="*/ 7327 w 65"/>
              <a:gd name="T19" fmla="*/ 22325 h 64"/>
              <a:gd name="T20" fmla="*/ 6228 w 65"/>
              <a:gd name="T21" fmla="*/ 23441 h 64"/>
              <a:gd name="T22" fmla="*/ 0 w 65"/>
              <a:gd name="T23" fmla="*/ 16744 h 64"/>
              <a:gd name="T24" fmla="*/ 3663 w 65"/>
              <a:gd name="T25" fmla="*/ 11162 h 64"/>
              <a:gd name="T26" fmla="*/ 0 w 65"/>
              <a:gd name="T27" fmla="*/ 6697 h 64"/>
              <a:gd name="T28" fmla="*/ 10990 w 65"/>
              <a:gd name="T29" fmla="*/ 11162 h 64"/>
              <a:gd name="T30" fmla="*/ 6228 w 65"/>
              <a:gd name="T31" fmla="*/ 0 h 64"/>
              <a:gd name="T32" fmla="*/ 12089 w 65"/>
              <a:gd name="T33" fmla="*/ 3349 h 64"/>
              <a:gd name="T34" fmla="*/ 16852 w 65"/>
              <a:gd name="T35" fmla="*/ 0 h 64"/>
              <a:gd name="T36" fmla="*/ 12822 w 65"/>
              <a:gd name="T37" fmla="*/ 11162 h 64"/>
              <a:gd name="T38" fmla="*/ 23446 w 65"/>
              <a:gd name="T39" fmla="*/ 6697 h 64"/>
              <a:gd name="T40" fmla="*/ 19782 w 65"/>
              <a:gd name="T41" fmla="*/ 12279 h 64"/>
              <a:gd name="T42" fmla="*/ 23446 w 65"/>
              <a:gd name="T43" fmla="*/ 16744 h 64"/>
              <a:gd name="T44" fmla="*/ 12089 w 65"/>
              <a:gd name="T45" fmla="*/ 12279 h 64"/>
              <a:gd name="T46" fmla="*/ 21614 w 65"/>
              <a:gd name="T47" fmla="*/ 15627 h 64"/>
              <a:gd name="T48" fmla="*/ 19416 w 65"/>
              <a:gd name="T49" fmla="*/ 12279 h 64"/>
              <a:gd name="T50" fmla="*/ 21614 w 65"/>
              <a:gd name="T51" fmla="*/ 7814 h 64"/>
              <a:gd name="T52" fmla="*/ 11723 w 65"/>
              <a:gd name="T53" fmla="*/ 12279 h 64"/>
              <a:gd name="T54" fmla="*/ 11356 w 65"/>
              <a:gd name="T55" fmla="*/ 12279 h 64"/>
              <a:gd name="T56" fmla="*/ 1465 w 65"/>
              <a:gd name="T57" fmla="*/ 7814 h 64"/>
              <a:gd name="T58" fmla="*/ 4030 w 65"/>
              <a:gd name="T59" fmla="*/ 11162 h 64"/>
              <a:gd name="T60" fmla="*/ 1465 w 65"/>
              <a:gd name="T61" fmla="*/ 15627 h 64"/>
              <a:gd name="T62" fmla="*/ 9891 w 65"/>
              <a:gd name="T63" fmla="*/ 13023 h 64"/>
              <a:gd name="T64" fmla="*/ 0 w 65"/>
              <a:gd name="T65" fmla="*/ 16744 h 64"/>
              <a:gd name="T66" fmla="*/ 7693 w 65"/>
              <a:gd name="T67" fmla="*/ 2232 h 64"/>
              <a:gd name="T68" fmla="*/ 11723 w 65"/>
              <a:gd name="T69" fmla="*/ 11162 h 64"/>
              <a:gd name="T70" fmla="*/ 15753 w 65"/>
              <a:gd name="T71" fmla="*/ 2232 h 64"/>
              <a:gd name="T72" fmla="*/ 12089 w 65"/>
              <a:gd name="T73" fmla="*/ 4465 h 64"/>
              <a:gd name="T74" fmla="*/ 7693 w 65"/>
              <a:gd name="T75" fmla="*/ 2232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5" h="64">
                <a:moveTo>
                  <a:pt x="46" y="63"/>
                </a:moveTo>
                <a:lnTo>
                  <a:pt x="31" y="51"/>
                </a:lnTo>
                <a:lnTo>
                  <a:pt x="43" y="60"/>
                </a:lnTo>
                <a:lnTo>
                  <a:pt x="33" y="33"/>
                </a:lnTo>
                <a:lnTo>
                  <a:pt x="46" y="63"/>
                </a:lnTo>
                <a:close/>
                <a:moveTo>
                  <a:pt x="17" y="63"/>
                </a:moveTo>
                <a:lnTo>
                  <a:pt x="30" y="33"/>
                </a:lnTo>
                <a:lnTo>
                  <a:pt x="31" y="33"/>
                </a:lnTo>
                <a:lnTo>
                  <a:pt x="20" y="60"/>
                </a:lnTo>
                <a:lnTo>
                  <a:pt x="17" y="63"/>
                </a:lnTo>
                <a:close/>
                <a:moveTo>
                  <a:pt x="0" y="45"/>
                </a:moveTo>
                <a:lnTo>
                  <a:pt x="10" y="30"/>
                </a:lnTo>
                <a:lnTo>
                  <a:pt x="0" y="18"/>
                </a:lnTo>
                <a:lnTo>
                  <a:pt x="30" y="30"/>
                </a:lnTo>
                <a:lnTo>
                  <a:pt x="17" y="0"/>
                </a:lnTo>
                <a:lnTo>
                  <a:pt x="33" y="9"/>
                </a:lnTo>
                <a:lnTo>
                  <a:pt x="46" y="0"/>
                </a:lnTo>
                <a:lnTo>
                  <a:pt x="35" y="30"/>
                </a:lnTo>
                <a:lnTo>
                  <a:pt x="64" y="18"/>
                </a:lnTo>
                <a:lnTo>
                  <a:pt x="54" y="33"/>
                </a:lnTo>
                <a:lnTo>
                  <a:pt x="64" y="45"/>
                </a:lnTo>
                <a:lnTo>
                  <a:pt x="33" y="33"/>
                </a:lnTo>
                <a:lnTo>
                  <a:pt x="59" y="42"/>
                </a:lnTo>
                <a:lnTo>
                  <a:pt x="53" y="33"/>
                </a:lnTo>
                <a:lnTo>
                  <a:pt x="59" y="21"/>
                </a:lnTo>
                <a:lnTo>
                  <a:pt x="32" y="33"/>
                </a:lnTo>
                <a:lnTo>
                  <a:pt x="31" y="33"/>
                </a:lnTo>
                <a:lnTo>
                  <a:pt x="4" y="21"/>
                </a:lnTo>
                <a:lnTo>
                  <a:pt x="11" y="30"/>
                </a:lnTo>
                <a:lnTo>
                  <a:pt x="4" y="42"/>
                </a:lnTo>
                <a:lnTo>
                  <a:pt x="27" y="35"/>
                </a:lnTo>
                <a:lnTo>
                  <a:pt x="0" y="45"/>
                </a:lnTo>
                <a:close/>
                <a:moveTo>
                  <a:pt x="21" y="6"/>
                </a:moveTo>
                <a:lnTo>
                  <a:pt x="32" y="30"/>
                </a:lnTo>
                <a:lnTo>
                  <a:pt x="43" y="6"/>
                </a:lnTo>
                <a:lnTo>
                  <a:pt x="33" y="12"/>
                </a:lnTo>
                <a:lnTo>
                  <a:pt x="2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88" name="Freeform 4194">
            <a:extLst>
              <a:ext uri="{FF2B5EF4-FFF2-40B4-BE49-F238E27FC236}">
                <a16:creationId xmlns:a16="http://schemas.microsoft.com/office/drawing/2014/main" id="{E8B5F929-4F42-0545-9F3A-23D7ADF17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3719513"/>
            <a:ext cx="36512" cy="6350"/>
          </a:xfrm>
          <a:custGeom>
            <a:avLst/>
            <a:gdLst>
              <a:gd name="T0" fmla="*/ 20046 w 102"/>
              <a:gd name="T1" fmla="*/ 3008 h 19"/>
              <a:gd name="T2" fmla="*/ 22909 w 102"/>
              <a:gd name="T3" fmla="*/ 0 h 19"/>
              <a:gd name="T4" fmla="*/ 24699 w 102"/>
              <a:gd name="T5" fmla="*/ 3008 h 19"/>
              <a:gd name="T6" fmla="*/ 27563 w 102"/>
              <a:gd name="T7" fmla="*/ 334 h 19"/>
              <a:gd name="T8" fmla="*/ 29353 w 102"/>
              <a:gd name="T9" fmla="*/ 3008 h 19"/>
              <a:gd name="T10" fmla="*/ 31859 w 102"/>
              <a:gd name="T11" fmla="*/ 1003 h 19"/>
              <a:gd name="T12" fmla="*/ 33290 w 102"/>
              <a:gd name="T13" fmla="*/ 4011 h 19"/>
              <a:gd name="T14" fmla="*/ 36154 w 102"/>
              <a:gd name="T15" fmla="*/ 2005 h 19"/>
              <a:gd name="T16" fmla="*/ 35438 w 102"/>
              <a:gd name="T17" fmla="*/ 6016 h 19"/>
              <a:gd name="T18" fmla="*/ 18256 w 102"/>
              <a:gd name="T19" fmla="*/ 4011 h 19"/>
              <a:gd name="T20" fmla="*/ 1432 w 102"/>
              <a:gd name="T21" fmla="*/ 6016 h 19"/>
              <a:gd name="T22" fmla="*/ 0 w 102"/>
              <a:gd name="T23" fmla="*/ 2005 h 19"/>
              <a:gd name="T24" fmla="*/ 358 w 102"/>
              <a:gd name="T25" fmla="*/ 2005 h 19"/>
              <a:gd name="T26" fmla="*/ 2864 w 102"/>
              <a:gd name="T27" fmla="*/ 4011 h 19"/>
              <a:gd name="T28" fmla="*/ 4653 w 102"/>
              <a:gd name="T29" fmla="*/ 1003 h 19"/>
              <a:gd name="T30" fmla="*/ 7159 w 102"/>
              <a:gd name="T31" fmla="*/ 3008 h 19"/>
              <a:gd name="T32" fmla="*/ 8949 w 102"/>
              <a:gd name="T33" fmla="*/ 0 h 19"/>
              <a:gd name="T34" fmla="*/ 11455 w 102"/>
              <a:gd name="T35" fmla="*/ 3008 h 19"/>
              <a:gd name="T36" fmla="*/ 13245 w 102"/>
              <a:gd name="T37" fmla="*/ 0 h 19"/>
              <a:gd name="T38" fmla="*/ 16108 w 102"/>
              <a:gd name="T39" fmla="*/ 3008 h 19"/>
              <a:gd name="T40" fmla="*/ 18256 w 102"/>
              <a:gd name="T41" fmla="*/ 334 h 19"/>
              <a:gd name="T42" fmla="*/ 20046 w 102"/>
              <a:gd name="T43" fmla="*/ 3008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2" h="19">
                <a:moveTo>
                  <a:pt x="56" y="9"/>
                </a:moveTo>
                <a:cubicBezTo>
                  <a:pt x="62" y="9"/>
                  <a:pt x="64" y="3"/>
                  <a:pt x="64" y="0"/>
                </a:cubicBezTo>
                <a:cubicBezTo>
                  <a:pt x="64" y="3"/>
                  <a:pt x="64" y="9"/>
                  <a:pt x="69" y="9"/>
                </a:cubicBezTo>
                <a:cubicBezTo>
                  <a:pt x="75" y="9"/>
                  <a:pt x="77" y="5"/>
                  <a:pt x="77" y="1"/>
                </a:cubicBezTo>
                <a:cubicBezTo>
                  <a:pt x="77" y="4"/>
                  <a:pt x="78" y="9"/>
                  <a:pt x="82" y="9"/>
                </a:cubicBezTo>
                <a:cubicBezTo>
                  <a:pt x="87" y="11"/>
                  <a:pt x="88" y="6"/>
                  <a:pt x="89" y="3"/>
                </a:cubicBezTo>
                <a:cubicBezTo>
                  <a:pt x="88" y="6"/>
                  <a:pt x="88" y="12"/>
                  <a:pt x="93" y="12"/>
                </a:cubicBezTo>
                <a:cubicBezTo>
                  <a:pt x="99" y="14"/>
                  <a:pt x="100" y="8"/>
                  <a:pt x="101" y="6"/>
                </a:cubicBezTo>
                <a:lnTo>
                  <a:pt x="99" y="18"/>
                </a:lnTo>
                <a:cubicBezTo>
                  <a:pt x="99" y="18"/>
                  <a:pt x="77" y="12"/>
                  <a:pt x="51" y="12"/>
                </a:cubicBezTo>
                <a:cubicBezTo>
                  <a:pt x="27" y="12"/>
                  <a:pt x="4" y="18"/>
                  <a:pt x="4" y="18"/>
                </a:cubicBezTo>
                <a:lnTo>
                  <a:pt x="0" y="6"/>
                </a:lnTo>
                <a:lnTo>
                  <a:pt x="1" y="6"/>
                </a:lnTo>
                <a:cubicBezTo>
                  <a:pt x="1" y="6"/>
                  <a:pt x="2" y="12"/>
                  <a:pt x="8" y="12"/>
                </a:cubicBezTo>
                <a:cubicBezTo>
                  <a:pt x="14" y="12"/>
                  <a:pt x="13" y="3"/>
                  <a:pt x="13" y="3"/>
                </a:cubicBezTo>
                <a:cubicBezTo>
                  <a:pt x="13" y="3"/>
                  <a:pt x="14" y="12"/>
                  <a:pt x="20" y="9"/>
                </a:cubicBezTo>
                <a:cubicBezTo>
                  <a:pt x="27" y="9"/>
                  <a:pt x="24" y="0"/>
                  <a:pt x="25" y="0"/>
                </a:cubicBezTo>
                <a:cubicBezTo>
                  <a:pt x="25" y="0"/>
                  <a:pt x="27" y="9"/>
                  <a:pt x="32" y="9"/>
                </a:cubicBezTo>
                <a:cubicBezTo>
                  <a:pt x="38" y="9"/>
                  <a:pt x="37" y="3"/>
                  <a:pt x="37" y="0"/>
                </a:cubicBezTo>
                <a:cubicBezTo>
                  <a:pt x="37" y="3"/>
                  <a:pt x="39" y="9"/>
                  <a:pt x="45" y="9"/>
                </a:cubicBezTo>
                <a:cubicBezTo>
                  <a:pt x="50" y="9"/>
                  <a:pt x="51" y="3"/>
                  <a:pt x="51" y="1"/>
                </a:cubicBezTo>
                <a:cubicBezTo>
                  <a:pt x="51" y="3"/>
                  <a:pt x="51" y="9"/>
                  <a:pt x="56" y="9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89" name="Freeform 4195">
            <a:extLst>
              <a:ext uri="{FF2B5EF4-FFF2-40B4-BE49-F238E27FC236}">
                <a16:creationId xmlns:a16="http://schemas.microsoft.com/office/drawing/2014/main" id="{1ACA11B8-47D2-394A-ACF6-85EFCAA2C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719513"/>
            <a:ext cx="36513" cy="6350"/>
          </a:xfrm>
          <a:custGeom>
            <a:avLst/>
            <a:gdLst>
              <a:gd name="T0" fmla="*/ 0 w 103"/>
              <a:gd name="T1" fmla="*/ 2005 h 19"/>
              <a:gd name="T2" fmla="*/ 3190 w 103"/>
              <a:gd name="T3" fmla="*/ 4011 h 19"/>
              <a:gd name="T4" fmla="*/ 709 w 103"/>
              <a:gd name="T5" fmla="*/ 3008 h 19"/>
              <a:gd name="T6" fmla="*/ 1772 w 103"/>
              <a:gd name="T7" fmla="*/ 6016 h 19"/>
              <a:gd name="T8" fmla="*/ 0 w 103"/>
              <a:gd name="T9" fmla="*/ 2005 h 19"/>
              <a:gd name="T10" fmla="*/ 4254 w 103"/>
              <a:gd name="T11" fmla="*/ 3342 h 19"/>
              <a:gd name="T12" fmla="*/ 3190 w 103"/>
              <a:gd name="T13" fmla="*/ 4011 h 19"/>
              <a:gd name="T14" fmla="*/ 4254 w 103"/>
              <a:gd name="T15" fmla="*/ 3342 h 19"/>
              <a:gd name="T16" fmla="*/ 4608 w 103"/>
              <a:gd name="T17" fmla="*/ 1003 h 19"/>
              <a:gd name="T18" fmla="*/ 4963 w 103"/>
              <a:gd name="T19" fmla="*/ 1003 h 19"/>
              <a:gd name="T20" fmla="*/ 4608 w 103"/>
              <a:gd name="T21" fmla="*/ 1003 h 19"/>
              <a:gd name="T22" fmla="*/ 4963 w 103"/>
              <a:gd name="T23" fmla="*/ 1003 h 19"/>
              <a:gd name="T24" fmla="*/ 6381 w 103"/>
              <a:gd name="T25" fmla="*/ 3008 h 19"/>
              <a:gd name="T26" fmla="*/ 7444 w 103"/>
              <a:gd name="T27" fmla="*/ 3008 h 19"/>
              <a:gd name="T28" fmla="*/ 8862 w 103"/>
              <a:gd name="T29" fmla="*/ 1003 h 19"/>
              <a:gd name="T30" fmla="*/ 7444 w 103"/>
              <a:gd name="T31" fmla="*/ 3008 h 19"/>
              <a:gd name="T32" fmla="*/ 6026 w 103"/>
              <a:gd name="T33" fmla="*/ 3008 h 19"/>
              <a:gd name="T34" fmla="*/ 4963 w 103"/>
              <a:gd name="T35" fmla="*/ 2005 h 19"/>
              <a:gd name="T36" fmla="*/ 4254 w 103"/>
              <a:gd name="T37" fmla="*/ 3342 h 19"/>
              <a:gd name="T38" fmla="*/ 4608 w 103"/>
              <a:gd name="T39" fmla="*/ 1003 h 19"/>
              <a:gd name="T40" fmla="*/ 11698 w 103"/>
              <a:gd name="T41" fmla="*/ 3008 h 19"/>
              <a:gd name="T42" fmla="*/ 9926 w 103"/>
              <a:gd name="T43" fmla="*/ 2339 h 19"/>
              <a:gd name="T44" fmla="*/ 11698 w 103"/>
              <a:gd name="T45" fmla="*/ 3008 h 19"/>
              <a:gd name="T46" fmla="*/ 13471 w 103"/>
              <a:gd name="T47" fmla="*/ 0 h 19"/>
              <a:gd name="T48" fmla="*/ 16307 w 103"/>
              <a:gd name="T49" fmla="*/ 2005 h 19"/>
              <a:gd name="T50" fmla="*/ 18079 w 103"/>
              <a:gd name="T51" fmla="*/ 0 h 19"/>
              <a:gd name="T52" fmla="*/ 16307 w 103"/>
              <a:gd name="T53" fmla="*/ 3008 h 19"/>
              <a:gd name="T54" fmla="*/ 13471 w 103"/>
              <a:gd name="T55" fmla="*/ 1003 h 19"/>
              <a:gd name="T56" fmla="*/ 11698 w 103"/>
              <a:gd name="T57" fmla="*/ 3008 h 19"/>
              <a:gd name="T58" fmla="*/ 13471 w 103"/>
              <a:gd name="T59" fmla="*/ 0 h 19"/>
              <a:gd name="T60" fmla="*/ 20206 w 103"/>
              <a:gd name="T61" fmla="*/ 2005 h 19"/>
              <a:gd name="T62" fmla="*/ 18079 w 103"/>
              <a:gd name="T63" fmla="*/ 334 h 19"/>
              <a:gd name="T64" fmla="*/ 20206 w 103"/>
              <a:gd name="T65" fmla="*/ 2005 h 19"/>
              <a:gd name="T66" fmla="*/ 35450 w 103"/>
              <a:gd name="T67" fmla="*/ 6016 h 19"/>
              <a:gd name="T68" fmla="*/ 18434 w 103"/>
              <a:gd name="T69" fmla="*/ 4011 h 19"/>
              <a:gd name="T70" fmla="*/ 35450 w 103"/>
              <a:gd name="T71" fmla="*/ 6016 h 19"/>
              <a:gd name="T72" fmla="*/ 33323 w 103"/>
              <a:gd name="T73" fmla="*/ 4011 h 19"/>
              <a:gd name="T74" fmla="*/ 36159 w 103"/>
              <a:gd name="T75" fmla="*/ 2005 h 19"/>
              <a:gd name="T76" fmla="*/ 35804 w 103"/>
              <a:gd name="T77" fmla="*/ 3008 h 19"/>
              <a:gd name="T78" fmla="*/ 33323 w 103"/>
              <a:gd name="T79" fmla="*/ 4011 h 19"/>
              <a:gd name="T80" fmla="*/ 33323 w 103"/>
              <a:gd name="T81" fmla="*/ 4011 h 19"/>
              <a:gd name="T82" fmla="*/ 31905 w 103"/>
              <a:gd name="T83" fmla="*/ 2005 h 19"/>
              <a:gd name="T84" fmla="*/ 29423 w 103"/>
              <a:gd name="T85" fmla="*/ 3008 h 19"/>
              <a:gd name="T86" fmla="*/ 27651 w 103"/>
              <a:gd name="T87" fmla="*/ 2005 h 19"/>
              <a:gd name="T88" fmla="*/ 24815 w 103"/>
              <a:gd name="T89" fmla="*/ 3008 h 19"/>
              <a:gd name="T90" fmla="*/ 24815 w 103"/>
              <a:gd name="T91" fmla="*/ 3008 h 19"/>
              <a:gd name="T92" fmla="*/ 24815 w 103"/>
              <a:gd name="T93" fmla="*/ 3008 h 19"/>
              <a:gd name="T94" fmla="*/ 23042 w 103"/>
              <a:gd name="T95" fmla="*/ 1003 h 19"/>
              <a:gd name="T96" fmla="*/ 20206 w 103"/>
              <a:gd name="T97" fmla="*/ 3008 h 19"/>
              <a:gd name="T98" fmla="*/ 20206 w 103"/>
              <a:gd name="T99" fmla="*/ 2005 h 19"/>
              <a:gd name="T100" fmla="*/ 23042 w 103"/>
              <a:gd name="T101" fmla="*/ 0 h 19"/>
              <a:gd name="T102" fmla="*/ 24815 w 103"/>
              <a:gd name="T103" fmla="*/ 3008 h 19"/>
              <a:gd name="T104" fmla="*/ 24815 w 103"/>
              <a:gd name="T105" fmla="*/ 3008 h 19"/>
              <a:gd name="T106" fmla="*/ 24815 w 103"/>
              <a:gd name="T107" fmla="*/ 3008 h 19"/>
              <a:gd name="T108" fmla="*/ 27651 w 103"/>
              <a:gd name="T109" fmla="*/ 1003 h 19"/>
              <a:gd name="T110" fmla="*/ 29423 w 103"/>
              <a:gd name="T111" fmla="*/ 3008 h 19"/>
              <a:gd name="T112" fmla="*/ 31905 w 103"/>
              <a:gd name="T113" fmla="*/ 1003 h 19"/>
              <a:gd name="T114" fmla="*/ 33323 w 103"/>
              <a:gd name="T115" fmla="*/ 4011 h 1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3" h="19">
                <a:moveTo>
                  <a:pt x="0" y="6"/>
                </a:moveTo>
                <a:cubicBezTo>
                  <a:pt x="2" y="9"/>
                  <a:pt x="5" y="12"/>
                  <a:pt x="9" y="12"/>
                </a:cubicBezTo>
                <a:cubicBezTo>
                  <a:pt x="5" y="12"/>
                  <a:pt x="3" y="12"/>
                  <a:pt x="2" y="9"/>
                </a:cubicBezTo>
                <a:lnTo>
                  <a:pt x="5" y="18"/>
                </a:lnTo>
                <a:lnTo>
                  <a:pt x="0" y="6"/>
                </a:lnTo>
                <a:close/>
                <a:moveTo>
                  <a:pt x="12" y="10"/>
                </a:moveTo>
                <a:cubicBezTo>
                  <a:pt x="12" y="11"/>
                  <a:pt x="11" y="12"/>
                  <a:pt x="9" y="12"/>
                </a:cubicBezTo>
                <a:cubicBezTo>
                  <a:pt x="10" y="12"/>
                  <a:pt x="11" y="11"/>
                  <a:pt x="12" y="10"/>
                </a:cubicBezTo>
                <a:close/>
                <a:moveTo>
                  <a:pt x="13" y="3"/>
                </a:moveTo>
                <a:lnTo>
                  <a:pt x="14" y="3"/>
                </a:lnTo>
                <a:lnTo>
                  <a:pt x="13" y="3"/>
                </a:lnTo>
                <a:lnTo>
                  <a:pt x="14" y="3"/>
                </a:lnTo>
                <a:cubicBezTo>
                  <a:pt x="14" y="6"/>
                  <a:pt x="15" y="9"/>
                  <a:pt x="18" y="9"/>
                </a:cubicBezTo>
                <a:lnTo>
                  <a:pt x="21" y="9"/>
                </a:lnTo>
                <a:cubicBezTo>
                  <a:pt x="25" y="9"/>
                  <a:pt x="25" y="6"/>
                  <a:pt x="25" y="3"/>
                </a:cubicBezTo>
                <a:cubicBezTo>
                  <a:pt x="26" y="9"/>
                  <a:pt x="24" y="9"/>
                  <a:pt x="21" y="9"/>
                </a:cubicBezTo>
                <a:cubicBezTo>
                  <a:pt x="18" y="12"/>
                  <a:pt x="18" y="9"/>
                  <a:pt x="17" y="9"/>
                </a:cubicBezTo>
                <a:cubicBezTo>
                  <a:pt x="15" y="9"/>
                  <a:pt x="14" y="6"/>
                  <a:pt x="14" y="6"/>
                </a:cubicBezTo>
                <a:cubicBezTo>
                  <a:pt x="14" y="7"/>
                  <a:pt x="13" y="9"/>
                  <a:pt x="12" y="10"/>
                </a:cubicBezTo>
                <a:cubicBezTo>
                  <a:pt x="13" y="9"/>
                  <a:pt x="13" y="6"/>
                  <a:pt x="13" y="3"/>
                </a:cubicBezTo>
                <a:close/>
                <a:moveTo>
                  <a:pt x="33" y="9"/>
                </a:moveTo>
                <a:cubicBezTo>
                  <a:pt x="30" y="9"/>
                  <a:pt x="29" y="8"/>
                  <a:pt x="28" y="7"/>
                </a:cubicBezTo>
                <a:cubicBezTo>
                  <a:pt x="29" y="8"/>
                  <a:pt x="31" y="9"/>
                  <a:pt x="33" y="9"/>
                </a:cubicBezTo>
                <a:close/>
                <a:moveTo>
                  <a:pt x="38" y="0"/>
                </a:moveTo>
                <a:cubicBezTo>
                  <a:pt x="39" y="3"/>
                  <a:pt x="41" y="9"/>
                  <a:pt x="46" y="6"/>
                </a:cubicBezTo>
                <a:cubicBezTo>
                  <a:pt x="50" y="6"/>
                  <a:pt x="51" y="3"/>
                  <a:pt x="51" y="0"/>
                </a:cubicBezTo>
                <a:cubicBezTo>
                  <a:pt x="51" y="6"/>
                  <a:pt x="49" y="9"/>
                  <a:pt x="46" y="9"/>
                </a:cubicBezTo>
                <a:cubicBezTo>
                  <a:pt x="41" y="9"/>
                  <a:pt x="39" y="6"/>
                  <a:pt x="38" y="3"/>
                </a:cubicBezTo>
                <a:cubicBezTo>
                  <a:pt x="39" y="6"/>
                  <a:pt x="37" y="9"/>
                  <a:pt x="33" y="9"/>
                </a:cubicBezTo>
                <a:cubicBezTo>
                  <a:pt x="37" y="9"/>
                  <a:pt x="38" y="3"/>
                  <a:pt x="38" y="0"/>
                </a:cubicBezTo>
                <a:close/>
                <a:moveTo>
                  <a:pt x="57" y="6"/>
                </a:moveTo>
                <a:cubicBezTo>
                  <a:pt x="54" y="9"/>
                  <a:pt x="52" y="4"/>
                  <a:pt x="51" y="1"/>
                </a:cubicBezTo>
                <a:cubicBezTo>
                  <a:pt x="52" y="4"/>
                  <a:pt x="53" y="6"/>
                  <a:pt x="57" y="6"/>
                </a:cubicBezTo>
                <a:close/>
                <a:moveTo>
                  <a:pt x="100" y="18"/>
                </a:moveTo>
                <a:cubicBezTo>
                  <a:pt x="99" y="18"/>
                  <a:pt x="78" y="12"/>
                  <a:pt x="52" y="12"/>
                </a:cubicBezTo>
                <a:cubicBezTo>
                  <a:pt x="78" y="12"/>
                  <a:pt x="100" y="18"/>
                  <a:pt x="100" y="18"/>
                </a:cubicBezTo>
                <a:close/>
                <a:moveTo>
                  <a:pt x="94" y="12"/>
                </a:moveTo>
                <a:cubicBezTo>
                  <a:pt x="100" y="12"/>
                  <a:pt x="101" y="9"/>
                  <a:pt x="102" y="6"/>
                </a:cubicBezTo>
                <a:lnTo>
                  <a:pt x="101" y="9"/>
                </a:lnTo>
                <a:cubicBezTo>
                  <a:pt x="100" y="12"/>
                  <a:pt x="97" y="12"/>
                  <a:pt x="94" y="12"/>
                </a:cubicBezTo>
                <a:close/>
                <a:moveTo>
                  <a:pt x="94" y="12"/>
                </a:moveTo>
                <a:cubicBezTo>
                  <a:pt x="91" y="12"/>
                  <a:pt x="89" y="9"/>
                  <a:pt x="90" y="6"/>
                </a:cubicBezTo>
                <a:cubicBezTo>
                  <a:pt x="88" y="9"/>
                  <a:pt x="86" y="12"/>
                  <a:pt x="83" y="9"/>
                </a:cubicBezTo>
                <a:cubicBezTo>
                  <a:pt x="81" y="9"/>
                  <a:pt x="78" y="9"/>
                  <a:pt x="78" y="6"/>
                </a:cubicBezTo>
                <a:cubicBezTo>
                  <a:pt x="78" y="6"/>
                  <a:pt x="75" y="8"/>
                  <a:pt x="70" y="9"/>
                </a:cubicBezTo>
                <a:cubicBezTo>
                  <a:pt x="70" y="9"/>
                  <a:pt x="70" y="9"/>
                  <a:pt x="70" y="9"/>
                </a:cubicBezTo>
                <a:cubicBezTo>
                  <a:pt x="70" y="9"/>
                  <a:pt x="70" y="9"/>
                  <a:pt x="70" y="9"/>
                </a:cubicBezTo>
                <a:cubicBezTo>
                  <a:pt x="67" y="9"/>
                  <a:pt x="65" y="6"/>
                  <a:pt x="65" y="3"/>
                </a:cubicBezTo>
                <a:cubicBezTo>
                  <a:pt x="65" y="6"/>
                  <a:pt x="62" y="9"/>
                  <a:pt x="57" y="9"/>
                </a:cubicBezTo>
                <a:lnTo>
                  <a:pt x="57" y="6"/>
                </a:lnTo>
                <a:cubicBezTo>
                  <a:pt x="62" y="9"/>
                  <a:pt x="65" y="3"/>
                  <a:pt x="65" y="0"/>
                </a:cubicBezTo>
                <a:cubicBezTo>
                  <a:pt x="65" y="3"/>
                  <a:pt x="66" y="9"/>
                  <a:pt x="70" y="9"/>
                </a:cubicBezTo>
                <a:cubicBezTo>
                  <a:pt x="70" y="9"/>
                  <a:pt x="70" y="9"/>
                  <a:pt x="70" y="9"/>
                </a:cubicBezTo>
                <a:cubicBezTo>
                  <a:pt x="70" y="9"/>
                  <a:pt x="70" y="9"/>
                  <a:pt x="70" y="9"/>
                </a:cubicBezTo>
                <a:cubicBezTo>
                  <a:pt x="77" y="8"/>
                  <a:pt x="78" y="3"/>
                  <a:pt x="78" y="3"/>
                </a:cubicBezTo>
                <a:cubicBezTo>
                  <a:pt x="78" y="6"/>
                  <a:pt x="79" y="9"/>
                  <a:pt x="83" y="9"/>
                </a:cubicBezTo>
                <a:cubicBezTo>
                  <a:pt x="88" y="9"/>
                  <a:pt x="89" y="6"/>
                  <a:pt x="90" y="3"/>
                </a:cubicBezTo>
                <a:cubicBezTo>
                  <a:pt x="90" y="6"/>
                  <a:pt x="90" y="12"/>
                  <a:pt x="94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0" name="Freeform 4196">
            <a:extLst>
              <a:ext uri="{FF2B5EF4-FFF2-40B4-BE49-F238E27FC236}">
                <a16:creationId xmlns:a16="http://schemas.microsoft.com/office/drawing/2014/main" id="{F12C5EBC-A758-2547-BAC9-8BCB4D026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727450"/>
            <a:ext cx="33338" cy="4763"/>
          </a:xfrm>
          <a:custGeom>
            <a:avLst/>
            <a:gdLst>
              <a:gd name="T0" fmla="*/ 358 w 93"/>
              <a:gd name="T1" fmla="*/ 4397 h 13"/>
              <a:gd name="T2" fmla="*/ 0 w 93"/>
              <a:gd name="T3" fmla="*/ 4397 h 13"/>
              <a:gd name="T4" fmla="*/ 0 w 93"/>
              <a:gd name="T5" fmla="*/ 3297 h 13"/>
              <a:gd name="T6" fmla="*/ 16131 w 93"/>
              <a:gd name="T7" fmla="*/ 0 h 13"/>
              <a:gd name="T8" fmla="*/ 32980 w 93"/>
              <a:gd name="T9" fmla="*/ 3297 h 13"/>
              <a:gd name="T10" fmla="*/ 32980 w 93"/>
              <a:gd name="T11" fmla="*/ 4397 h 13"/>
              <a:gd name="T12" fmla="*/ 16131 w 93"/>
              <a:gd name="T13" fmla="*/ 2198 h 13"/>
              <a:gd name="T14" fmla="*/ 358 w 93"/>
              <a:gd name="T15" fmla="*/ 4397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3" h="13">
                <a:moveTo>
                  <a:pt x="1" y="12"/>
                </a:moveTo>
                <a:lnTo>
                  <a:pt x="0" y="12"/>
                </a:lnTo>
                <a:cubicBezTo>
                  <a:pt x="0" y="12"/>
                  <a:pt x="0" y="12"/>
                  <a:pt x="0" y="9"/>
                </a:cubicBezTo>
                <a:cubicBezTo>
                  <a:pt x="0" y="9"/>
                  <a:pt x="23" y="0"/>
                  <a:pt x="45" y="0"/>
                </a:cubicBezTo>
                <a:cubicBezTo>
                  <a:pt x="71" y="0"/>
                  <a:pt x="92" y="9"/>
                  <a:pt x="92" y="9"/>
                </a:cubicBezTo>
                <a:cubicBezTo>
                  <a:pt x="92" y="9"/>
                  <a:pt x="92" y="9"/>
                  <a:pt x="92" y="12"/>
                </a:cubicBezTo>
                <a:cubicBezTo>
                  <a:pt x="92" y="12"/>
                  <a:pt x="71" y="6"/>
                  <a:pt x="45" y="6"/>
                </a:cubicBezTo>
                <a:cubicBezTo>
                  <a:pt x="23" y="6"/>
                  <a:pt x="1" y="12"/>
                  <a:pt x="1" y="12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1" name="Freeform 4197">
            <a:extLst>
              <a:ext uri="{FF2B5EF4-FFF2-40B4-BE49-F238E27FC236}">
                <a16:creationId xmlns:a16="http://schemas.microsoft.com/office/drawing/2014/main" id="{BF8ADD28-0CDE-A347-BD4E-612B9649C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727450"/>
            <a:ext cx="33338" cy="4763"/>
          </a:xfrm>
          <a:custGeom>
            <a:avLst/>
            <a:gdLst>
              <a:gd name="T0" fmla="*/ 358 w 93"/>
              <a:gd name="T1" fmla="*/ 4397 h 13"/>
              <a:gd name="T2" fmla="*/ 0 w 93"/>
              <a:gd name="T3" fmla="*/ 4397 h 13"/>
              <a:gd name="T4" fmla="*/ 0 w 93"/>
              <a:gd name="T5" fmla="*/ 3297 h 13"/>
              <a:gd name="T6" fmla="*/ 16131 w 93"/>
              <a:gd name="T7" fmla="*/ 0 h 13"/>
              <a:gd name="T8" fmla="*/ 32980 w 93"/>
              <a:gd name="T9" fmla="*/ 3297 h 13"/>
              <a:gd name="T10" fmla="*/ 32980 w 93"/>
              <a:gd name="T11" fmla="*/ 4397 h 13"/>
              <a:gd name="T12" fmla="*/ 32980 w 93"/>
              <a:gd name="T13" fmla="*/ 4397 h 13"/>
              <a:gd name="T14" fmla="*/ 16131 w 93"/>
              <a:gd name="T15" fmla="*/ 2198 h 13"/>
              <a:gd name="T16" fmla="*/ 358 w 93"/>
              <a:gd name="T17" fmla="*/ 4397 h 13"/>
              <a:gd name="T18" fmla="*/ 16131 w 93"/>
              <a:gd name="T19" fmla="*/ 0 h 13"/>
              <a:gd name="T20" fmla="*/ 0 w 93"/>
              <a:gd name="T21" fmla="*/ 3297 h 13"/>
              <a:gd name="T22" fmla="*/ 358 w 93"/>
              <a:gd name="T23" fmla="*/ 4397 h 13"/>
              <a:gd name="T24" fmla="*/ 16131 w 93"/>
              <a:gd name="T25" fmla="*/ 1099 h 13"/>
              <a:gd name="T26" fmla="*/ 32980 w 93"/>
              <a:gd name="T27" fmla="*/ 4397 h 13"/>
              <a:gd name="T28" fmla="*/ 16131 w 93"/>
              <a:gd name="T29" fmla="*/ 0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3" h="13">
                <a:moveTo>
                  <a:pt x="1" y="12"/>
                </a:moveTo>
                <a:lnTo>
                  <a:pt x="0" y="12"/>
                </a:lnTo>
                <a:lnTo>
                  <a:pt x="0" y="9"/>
                </a:lnTo>
                <a:cubicBezTo>
                  <a:pt x="6" y="6"/>
                  <a:pt x="26" y="0"/>
                  <a:pt x="45" y="0"/>
                </a:cubicBezTo>
                <a:cubicBezTo>
                  <a:pt x="67" y="0"/>
                  <a:pt x="85" y="6"/>
                  <a:pt x="92" y="9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12"/>
                  <a:pt x="70" y="6"/>
                  <a:pt x="45" y="6"/>
                </a:cubicBezTo>
                <a:cubicBezTo>
                  <a:pt x="23" y="6"/>
                  <a:pt x="2" y="12"/>
                  <a:pt x="1" y="12"/>
                </a:cubicBezTo>
                <a:close/>
                <a:moveTo>
                  <a:pt x="45" y="0"/>
                </a:moveTo>
                <a:cubicBezTo>
                  <a:pt x="26" y="0"/>
                  <a:pt x="6" y="9"/>
                  <a:pt x="0" y="9"/>
                </a:cubicBezTo>
                <a:lnTo>
                  <a:pt x="1" y="12"/>
                </a:lnTo>
                <a:cubicBezTo>
                  <a:pt x="2" y="9"/>
                  <a:pt x="23" y="3"/>
                  <a:pt x="45" y="3"/>
                </a:cubicBezTo>
                <a:cubicBezTo>
                  <a:pt x="70" y="3"/>
                  <a:pt x="92" y="12"/>
                  <a:pt x="92" y="12"/>
                </a:cubicBezTo>
                <a:cubicBezTo>
                  <a:pt x="85" y="9"/>
                  <a:pt x="67" y="0"/>
                  <a:pt x="4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2" name="Freeform 4198">
            <a:extLst>
              <a:ext uri="{FF2B5EF4-FFF2-40B4-BE49-F238E27FC236}">
                <a16:creationId xmlns:a16="http://schemas.microsoft.com/office/drawing/2014/main" id="{505A767E-F8E1-4B40-99CF-7A60961E6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3724275"/>
            <a:ext cx="17463" cy="3175"/>
          </a:xfrm>
          <a:custGeom>
            <a:avLst/>
            <a:gdLst>
              <a:gd name="T0" fmla="*/ 17114 w 50"/>
              <a:gd name="T1" fmla="*/ 2721 h 7"/>
              <a:gd name="T2" fmla="*/ 16764 w 50"/>
              <a:gd name="T3" fmla="*/ 2721 h 7"/>
              <a:gd name="T4" fmla="*/ 0 w 50"/>
              <a:gd name="T5" fmla="*/ 0 h 7"/>
              <a:gd name="T6" fmla="*/ 17114 w 50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" h="7">
                <a:moveTo>
                  <a:pt x="49" y="6"/>
                </a:moveTo>
                <a:lnTo>
                  <a:pt x="48" y="6"/>
                </a:lnTo>
                <a:cubicBezTo>
                  <a:pt x="48" y="6"/>
                  <a:pt x="27" y="0"/>
                  <a:pt x="0" y="0"/>
                </a:cubicBezTo>
                <a:cubicBezTo>
                  <a:pt x="27" y="0"/>
                  <a:pt x="49" y="6"/>
                  <a:pt x="49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3" name="Freeform 4199">
            <a:extLst>
              <a:ext uri="{FF2B5EF4-FFF2-40B4-BE49-F238E27FC236}">
                <a16:creationId xmlns:a16="http://schemas.microsoft.com/office/drawing/2014/main" id="{C8378A6D-886A-264A-B371-AA40A8B1A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3722688"/>
            <a:ext cx="34925" cy="3175"/>
          </a:xfrm>
          <a:custGeom>
            <a:avLst/>
            <a:gdLst>
              <a:gd name="T0" fmla="*/ 0 w 96"/>
              <a:gd name="T1" fmla="*/ 2858 h 10"/>
              <a:gd name="T2" fmla="*/ 17099 w 96"/>
              <a:gd name="T3" fmla="*/ 0 h 10"/>
              <a:gd name="T4" fmla="*/ 34561 w 96"/>
              <a:gd name="T5" fmla="*/ 2858 h 10"/>
              <a:gd name="T6" fmla="*/ 34197 w 96"/>
              <a:gd name="T7" fmla="*/ 2858 h 10"/>
              <a:gd name="T8" fmla="*/ 33470 w 96"/>
              <a:gd name="T9" fmla="*/ 2540 h 10"/>
              <a:gd name="T10" fmla="*/ 33834 w 96"/>
              <a:gd name="T11" fmla="*/ 2858 h 10"/>
              <a:gd name="T12" fmla="*/ 33470 w 96"/>
              <a:gd name="T13" fmla="*/ 2540 h 10"/>
              <a:gd name="T14" fmla="*/ 33470 w 96"/>
              <a:gd name="T15" fmla="*/ 2540 h 10"/>
              <a:gd name="T16" fmla="*/ 18918 w 96"/>
              <a:gd name="T17" fmla="*/ 953 h 10"/>
              <a:gd name="T18" fmla="*/ 18918 w 96"/>
              <a:gd name="T19" fmla="*/ 953 h 10"/>
              <a:gd name="T20" fmla="*/ 18554 w 96"/>
              <a:gd name="T21" fmla="*/ 953 h 10"/>
              <a:gd name="T22" fmla="*/ 18190 w 96"/>
              <a:gd name="T23" fmla="*/ 953 h 10"/>
              <a:gd name="T24" fmla="*/ 18190 w 96"/>
              <a:gd name="T25" fmla="*/ 953 h 10"/>
              <a:gd name="T26" fmla="*/ 17826 w 96"/>
              <a:gd name="T27" fmla="*/ 953 h 10"/>
              <a:gd name="T28" fmla="*/ 17463 w 96"/>
              <a:gd name="T29" fmla="*/ 953 h 10"/>
              <a:gd name="T30" fmla="*/ 17463 w 96"/>
              <a:gd name="T31" fmla="*/ 953 h 10"/>
              <a:gd name="T32" fmla="*/ 17099 w 96"/>
              <a:gd name="T33" fmla="*/ 953 h 10"/>
              <a:gd name="T34" fmla="*/ 364 w 96"/>
              <a:gd name="T35" fmla="*/ 2858 h 10"/>
              <a:gd name="T36" fmla="*/ 0 w 96"/>
              <a:gd name="T37" fmla="*/ 2858 h 10"/>
              <a:gd name="T38" fmla="*/ 17463 w 96"/>
              <a:gd name="T39" fmla="*/ 953 h 10"/>
              <a:gd name="T40" fmla="*/ 17463 w 96"/>
              <a:gd name="T41" fmla="*/ 953 h 10"/>
              <a:gd name="T42" fmla="*/ 17826 w 96"/>
              <a:gd name="T43" fmla="*/ 953 h 10"/>
              <a:gd name="T44" fmla="*/ 18190 w 96"/>
              <a:gd name="T45" fmla="*/ 953 h 10"/>
              <a:gd name="T46" fmla="*/ 18190 w 96"/>
              <a:gd name="T47" fmla="*/ 953 h 10"/>
              <a:gd name="T48" fmla="*/ 18554 w 96"/>
              <a:gd name="T49" fmla="*/ 953 h 10"/>
              <a:gd name="T50" fmla="*/ 18918 w 96"/>
              <a:gd name="T51" fmla="*/ 953 h 10"/>
              <a:gd name="T52" fmla="*/ 18918 w 96"/>
              <a:gd name="T53" fmla="*/ 953 h 10"/>
              <a:gd name="T54" fmla="*/ 33470 w 96"/>
              <a:gd name="T55" fmla="*/ 2540 h 10"/>
              <a:gd name="T56" fmla="*/ 17099 w 96"/>
              <a:gd name="T57" fmla="*/ 953 h 10"/>
              <a:gd name="T58" fmla="*/ 17463 w 96"/>
              <a:gd name="T59" fmla="*/ 953 h 1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96" h="10">
                <a:moveTo>
                  <a:pt x="0" y="9"/>
                </a:moveTo>
                <a:cubicBezTo>
                  <a:pt x="5" y="6"/>
                  <a:pt x="26" y="0"/>
                  <a:pt x="47" y="0"/>
                </a:cubicBezTo>
                <a:cubicBezTo>
                  <a:pt x="70" y="0"/>
                  <a:pt x="88" y="6"/>
                  <a:pt x="95" y="9"/>
                </a:cubicBezTo>
                <a:lnTo>
                  <a:pt x="94" y="9"/>
                </a:lnTo>
                <a:cubicBezTo>
                  <a:pt x="93" y="9"/>
                  <a:pt x="93" y="8"/>
                  <a:pt x="92" y="8"/>
                </a:cubicBezTo>
                <a:cubicBezTo>
                  <a:pt x="93" y="8"/>
                  <a:pt x="93" y="8"/>
                  <a:pt x="93" y="9"/>
                </a:cubicBezTo>
                <a:cubicBezTo>
                  <a:pt x="93" y="8"/>
                  <a:pt x="93" y="8"/>
                  <a:pt x="9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85" y="6"/>
                  <a:pt x="69" y="3"/>
                  <a:pt x="52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51" y="3"/>
                  <a:pt x="51" y="3"/>
                  <a:pt x="50" y="3"/>
                </a:cubicBezTo>
                <a:cubicBezTo>
                  <a:pt x="50" y="3"/>
                  <a:pt x="50" y="3"/>
                  <a:pt x="50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3"/>
                  <a:pt x="49" y="3"/>
                  <a:pt x="48" y="3"/>
                </a:cubicBezTo>
                <a:cubicBezTo>
                  <a:pt x="48" y="3"/>
                  <a:pt x="48" y="3"/>
                  <a:pt x="48" y="3"/>
                </a:cubicBezTo>
                <a:cubicBezTo>
                  <a:pt x="48" y="3"/>
                  <a:pt x="47" y="3"/>
                  <a:pt x="47" y="3"/>
                </a:cubicBezTo>
                <a:cubicBezTo>
                  <a:pt x="26" y="3"/>
                  <a:pt x="5" y="9"/>
                  <a:pt x="1" y="9"/>
                </a:cubicBezTo>
                <a:lnTo>
                  <a:pt x="0" y="9"/>
                </a:lnTo>
                <a:close/>
                <a:moveTo>
                  <a:pt x="48" y="3"/>
                </a:moveTo>
                <a:cubicBezTo>
                  <a:pt x="48" y="3"/>
                  <a:pt x="48" y="3"/>
                  <a:pt x="48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3"/>
                  <a:pt x="49" y="3"/>
                  <a:pt x="50" y="3"/>
                </a:cubicBezTo>
                <a:cubicBezTo>
                  <a:pt x="50" y="3"/>
                  <a:pt x="50" y="3"/>
                  <a:pt x="50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51" y="3"/>
                  <a:pt x="51" y="3"/>
                  <a:pt x="52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71" y="3"/>
                  <a:pt x="87" y="6"/>
                  <a:pt x="92" y="8"/>
                </a:cubicBezTo>
                <a:cubicBezTo>
                  <a:pt x="86" y="7"/>
                  <a:pt x="69" y="3"/>
                  <a:pt x="47" y="3"/>
                </a:cubicBezTo>
                <a:cubicBezTo>
                  <a:pt x="47" y="3"/>
                  <a:pt x="48" y="3"/>
                  <a:pt x="4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4" name="Freeform 4200">
            <a:extLst>
              <a:ext uri="{FF2B5EF4-FFF2-40B4-BE49-F238E27FC236}">
                <a16:creationId xmlns:a16="http://schemas.microsoft.com/office/drawing/2014/main" id="{8DCD1155-2DF5-A747-A092-6D25C4EAB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724275"/>
            <a:ext cx="34925" cy="6350"/>
          </a:xfrm>
          <a:custGeom>
            <a:avLst/>
            <a:gdLst>
              <a:gd name="T0" fmla="*/ 16543 w 95"/>
              <a:gd name="T1" fmla="*/ 0 h 16"/>
              <a:gd name="T2" fmla="*/ 34557 w 95"/>
              <a:gd name="T3" fmla="*/ 2381 h 16"/>
              <a:gd name="T4" fmla="*/ 34557 w 95"/>
              <a:gd name="T5" fmla="*/ 2381 h 16"/>
              <a:gd name="T6" fmla="*/ 33822 w 95"/>
              <a:gd name="T7" fmla="*/ 5953 h 16"/>
              <a:gd name="T8" fmla="*/ 33822 w 95"/>
              <a:gd name="T9" fmla="*/ 5953 h 16"/>
              <a:gd name="T10" fmla="*/ 16543 w 95"/>
              <a:gd name="T11" fmla="*/ 2381 h 16"/>
              <a:gd name="T12" fmla="*/ 0 w 95"/>
              <a:gd name="T13" fmla="*/ 5953 h 16"/>
              <a:gd name="T14" fmla="*/ 0 w 95"/>
              <a:gd name="T15" fmla="*/ 5953 h 16"/>
              <a:gd name="T16" fmla="*/ 0 w 95"/>
              <a:gd name="T17" fmla="*/ 2381 h 16"/>
              <a:gd name="T18" fmla="*/ 16543 w 95"/>
              <a:gd name="T19" fmla="*/ 0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16">
                <a:moveTo>
                  <a:pt x="45" y="0"/>
                </a:moveTo>
                <a:cubicBezTo>
                  <a:pt x="72" y="0"/>
                  <a:pt x="93" y="6"/>
                  <a:pt x="94" y="6"/>
                </a:cubicBezTo>
                <a:lnTo>
                  <a:pt x="92" y="15"/>
                </a:lnTo>
                <a:cubicBezTo>
                  <a:pt x="90" y="15"/>
                  <a:pt x="70" y="6"/>
                  <a:pt x="45" y="6"/>
                </a:cubicBezTo>
                <a:cubicBezTo>
                  <a:pt x="23" y="6"/>
                  <a:pt x="2" y="15"/>
                  <a:pt x="0" y="15"/>
                </a:cubicBezTo>
                <a:lnTo>
                  <a:pt x="0" y="6"/>
                </a:lnTo>
                <a:cubicBezTo>
                  <a:pt x="0" y="6"/>
                  <a:pt x="20" y="0"/>
                  <a:pt x="45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" name="Freeform 4201">
            <a:extLst>
              <a:ext uri="{FF2B5EF4-FFF2-40B4-BE49-F238E27FC236}">
                <a16:creationId xmlns:a16="http://schemas.microsoft.com/office/drawing/2014/main" id="{5681ED00-28B5-FF41-8472-6B7B879D6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3724275"/>
            <a:ext cx="17463" cy="6350"/>
          </a:xfrm>
          <a:custGeom>
            <a:avLst/>
            <a:gdLst>
              <a:gd name="T0" fmla="*/ 16415 w 50"/>
              <a:gd name="T1" fmla="*/ 5953 h 16"/>
              <a:gd name="T2" fmla="*/ 0 w 50"/>
              <a:gd name="T3" fmla="*/ 2381 h 16"/>
              <a:gd name="T4" fmla="*/ 16415 w 50"/>
              <a:gd name="T5" fmla="*/ 5953 h 16"/>
              <a:gd name="T6" fmla="*/ 17114 w 50"/>
              <a:gd name="T7" fmla="*/ 2381 h 16"/>
              <a:gd name="T8" fmla="*/ 16415 w 50"/>
              <a:gd name="T9" fmla="*/ 5953 h 16"/>
              <a:gd name="T10" fmla="*/ 16764 w 50"/>
              <a:gd name="T11" fmla="*/ 2381 h 16"/>
              <a:gd name="T12" fmla="*/ 0 w 50"/>
              <a:gd name="T13" fmla="*/ 0 h 16"/>
              <a:gd name="T14" fmla="*/ 17114 w 50"/>
              <a:gd name="T15" fmla="*/ 2381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0" h="16">
                <a:moveTo>
                  <a:pt x="47" y="15"/>
                </a:moveTo>
                <a:cubicBezTo>
                  <a:pt x="37" y="12"/>
                  <a:pt x="19" y="6"/>
                  <a:pt x="0" y="6"/>
                </a:cubicBezTo>
                <a:cubicBezTo>
                  <a:pt x="20" y="6"/>
                  <a:pt x="38" y="12"/>
                  <a:pt x="47" y="15"/>
                </a:cubicBezTo>
                <a:close/>
                <a:moveTo>
                  <a:pt x="49" y="6"/>
                </a:moveTo>
                <a:lnTo>
                  <a:pt x="47" y="15"/>
                </a:lnTo>
                <a:lnTo>
                  <a:pt x="48" y="6"/>
                </a:lnTo>
                <a:cubicBezTo>
                  <a:pt x="48" y="6"/>
                  <a:pt x="27" y="0"/>
                  <a:pt x="0" y="0"/>
                </a:cubicBezTo>
                <a:cubicBezTo>
                  <a:pt x="27" y="0"/>
                  <a:pt x="49" y="6"/>
                  <a:pt x="4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6" name="Freeform 4202">
            <a:extLst>
              <a:ext uri="{FF2B5EF4-FFF2-40B4-BE49-F238E27FC236}">
                <a16:creationId xmlns:a16="http://schemas.microsoft.com/office/drawing/2014/main" id="{0F9725CA-4AA3-6C41-A643-6C9B9F0FC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3724275"/>
            <a:ext cx="7937" cy="3175"/>
          </a:xfrm>
          <a:custGeom>
            <a:avLst/>
            <a:gdLst>
              <a:gd name="T0" fmla="*/ 3638 w 24"/>
              <a:gd name="T1" fmla="*/ 0 h 7"/>
              <a:gd name="T2" fmla="*/ 6945 w 24"/>
              <a:gd name="T3" fmla="*/ 0 h 7"/>
              <a:gd name="T4" fmla="*/ 6945 w 24"/>
              <a:gd name="T5" fmla="*/ 0 h 7"/>
              <a:gd name="T6" fmla="*/ 7276 w 24"/>
              <a:gd name="T7" fmla="*/ 2721 h 7"/>
              <a:gd name="T8" fmla="*/ 6945 w 24"/>
              <a:gd name="T9" fmla="*/ 2721 h 7"/>
              <a:gd name="T10" fmla="*/ 6945 w 24"/>
              <a:gd name="T11" fmla="*/ 2721 h 7"/>
              <a:gd name="T12" fmla="*/ 3307 w 24"/>
              <a:gd name="T13" fmla="*/ 2721 h 7"/>
              <a:gd name="T14" fmla="*/ 661 w 24"/>
              <a:gd name="T15" fmla="*/ 2721 h 7"/>
              <a:gd name="T16" fmla="*/ 661 w 24"/>
              <a:gd name="T17" fmla="*/ 2721 h 7"/>
              <a:gd name="T18" fmla="*/ 0 w 24"/>
              <a:gd name="T19" fmla="*/ 2721 h 7"/>
              <a:gd name="T20" fmla="*/ 661 w 24"/>
              <a:gd name="T21" fmla="*/ 0 h 7"/>
              <a:gd name="T22" fmla="*/ 3638 w 24"/>
              <a:gd name="T23" fmla="*/ 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" h="7">
                <a:moveTo>
                  <a:pt x="11" y="0"/>
                </a:moveTo>
                <a:cubicBezTo>
                  <a:pt x="16" y="0"/>
                  <a:pt x="17" y="0"/>
                  <a:pt x="21" y="0"/>
                </a:cubicBezTo>
                <a:cubicBezTo>
                  <a:pt x="21" y="0"/>
                  <a:pt x="23" y="0"/>
                  <a:pt x="22" y="6"/>
                </a:cubicBezTo>
                <a:lnTo>
                  <a:pt x="21" y="6"/>
                </a:lnTo>
                <a:cubicBezTo>
                  <a:pt x="17" y="6"/>
                  <a:pt x="16" y="6"/>
                  <a:pt x="10" y="6"/>
                </a:cubicBezTo>
                <a:cubicBezTo>
                  <a:pt x="7" y="6"/>
                  <a:pt x="6" y="6"/>
                  <a:pt x="2" y="6"/>
                </a:cubicBezTo>
                <a:lnTo>
                  <a:pt x="0" y="6"/>
                </a:lnTo>
                <a:cubicBezTo>
                  <a:pt x="0" y="3"/>
                  <a:pt x="2" y="0"/>
                  <a:pt x="2" y="0"/>
                </a:cubicBezTo>
                <a:cubicBezTo>
                  <a:pt x="6" y="0"/>
                  <a:pt x="7" y="0"/>
                  <a:pt x="11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7" name="Freeform 4203">
            <a:extLst>
              <a:ext uri="{FF2B5EF4-FFF2-40B4-BE49-F238E27FC236}">
                <a16:creationId xmlns:a16="http://schemas.microsoft.com/office/drawing/2014/main" id="{F0A4C38E-E972-1C47-A36D-482C5CB16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3724275"/>
            <a:ext cx="9525" cy="3175"/>
          </a:xfrm>
          <a:custGeom>
            <a:avLst/>
            <a:gdLst>
              <a:gd name="T0" fmla="*/ 7693 w 26"/>
              <a:gd name="T1" fmla="*/ 2858 h 10"/>
              <a:gd name="T2" fmla="*/ 4030 w 26"/>
              <a:gd name="T3" fmla="*/ 1905 h 10"/>
              <a:gd name="T4" fmla="*/ 1099 w 26"/>
              <a:gd name="T5" fmla="*/ 2858 h 10"/>
              <a:gd name="T6" fmla="*/ 0 w 26"/>
              <a:gd name="T7" fmla="*/ 1905 h 10"/>
              <a:gd name="T8" fmla="*/ 733 w 26"/>
              <a:gd name="T9" fmla="*/ 0 h 10"/>
              <a:gd name="T10" fmla="*/ 1099 w 26"/>
              <a:gd name="T11" fmla="*/ 0 h 10"/>
              <a:gd name="T12" fmla="*/ 366 w 26"/>
              <a:gd name="T13" fmla="*/ 1905 h 10"/>
              <a:gd name="T14" fmla="*/ 1099 w 26"/>
              <a:gd name="T15" fmla="*/ 1905 h 10"/>
              <a:gd name="T16" fmla="*/ 4030 w 26"/>
              <a:gd name="T17" fmla="*/ 1905 h 10"/>
              <a:gd name="T18" fmla="*/ 7693 w 26"/>
              <a:gd name="T19" fmla="*/ 1905 h 10"/>
              <a:gd name="T20" fmla="*/ 8060 w 26"/>
              <a:gd name="T21" fmla="*/ 1905 h 10"/>
              <a:gd name="T22" fmla="*/ 8426 w 26"/>
              <a:gd name="T23" fmla="*/ 1905 h 10"/>
              <a:gd name="T24" fmla="*/ 8426 w 26"/>
              <a:gd name="T25" fmla="*/ 953 h 10"/>
              <a:gd name="T26" fmla="*/ 4396 w 26"/>
              <a:gd name="T27" fmla="*/ 0 h 10"/>
              <a:gd name="T28" fmla="*/ 8060 w 26"/>
              <a:gd name="T29" fmla="*/ 0 h 10"/>
              <a:gd name="T30" fmla="*/ 8426 w 26"/>
              <a:gd name="T31" fmla="*/ 0 h 10"/>
              <a:gd name="T32" fmla="*/ 8792 w 26"/>
              <a:gd name="T33" fmla="*/ 1905 h 10"/>
              <a:gd name="T34" fmla="*/ 8060 w 26"/>
              <a:gd name="T35" fmla="*/ 2858 h 10"/>
              <a:gd name="T36" fmla="*/ 7693 w 26"/>
              <a:gd name="T37" fmla="*/ 2858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10">
                <a:moveTo>
                  <a:pt x="21" y="9"/>
                </a:moveTo>
                <a:cubicBezTo>
                  <a:pt x="18" y="9"/>
                  <a:pt x="17" y="6"/>
                  <a:pt x="11" y="6"/>
                </a:cubicBezTo>
                <a:cubicBezTo>
                  <a:pt x="8" y="6"/>
                  <a:pt x="7" y="6"/>
                  <a:pt x="3" y="9"/>
                </a:cubicBezTo>
                <a:cubicBezTo>
                  <a:pt x="3" y="9"/>
                  <a:pt x="1" y="9"/>
                  <a:pt x="0" y="6"/>
                </a:cubicBezTo>
                <a:cubicBezTo>
                  <a:pt x="0" y="0"/>
                  <a:pt x="1" y="0"/>
                  <a:pt x="2" y="0"/>
                </a:cubicBezTo>
                <a:lnTo>
                  <a:pt x="3" y="0"/>
                </a:lnTo>
                <a:cubicBezTo>
                  <a:pt x="3" y="0"/>
                  <a:pt x="1" y="3"/>
                  <a:pt x="1" y="6"/>
                </a:cubicBezTo>
                <a:lnTo>
                  <a:pt x="3" y="6"/>
                </a:lnTo>
                <a:lnTo>
                  <a:pt x="11" y="6"/>
                </a:lnTo>
                <a:lnTo>
                  <a:pt x="21" y="6"/>
                </a:lnTo>
                <a:lnTo>
                  <a:pt x="22" y="6"/>
                </a:lnTo>
                <a:lnTo>
                  <a:pt x="23" y="6"/>
                </a:lnTo>
                <a:lnTo>
                  <a:pt x="23" y="3"/>
                </a:lnTo>
                <a:cubicBezTo>
                  <a:pt x="18" y="0"/>
                  <a:pt x="17" y="0"/>
                  <a:pt x="12" y="0"/>
                </a:cubicBezTo>
                <a:lnTo>
                  <a:pt x="22" y="0"/>
                </a:lnTo>
                <a:lnTo>
                  <a:pt x="23" y="0"/>
                </a:lnTo>
                <a:cubicBezTo>
                  <a:pt x="24" y="3"/>
                  <a:pt x="25" y="3"/>
                  <a:pt x="24" y="6"/>
                </a:cubicBezTo>
                <a:cubicBezTo>
                  <a:pt x="24" y="6"/>
                  <a:pt x="23" y="9"/>
                  <a:pt x="22" y="9"/>
                </a:cubicBezTo>
                <a:lnTo>
                  <a:pt x="2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8" name="Freeform 4204">
            <a:extLst>
              <a:ext uri="{FF2B5EF4-FFF2-40B4-BE49-F238E27FC236}">
                <a16:creationId xmlns:a16="http://schemas.microsoft.com/office/drawing/2014/main" id="{2F8C0057-2954-3242-82C8-3B9DD9529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3724275"/>
            <a:ext cx="7938" cy="3175"/>
          </a:xfrm>
          <a:custGeom>
            <a:avLst/>
            <a:gdLst>
              <a:gd name="T0" fmla="*/ 3608 w 22"/>
              <a:gd name="T1" fmla="*/ 0 h 7"/>
              <a:gd name="T2" fmla="*/ 6856 w 22"/>
              <a:gd name="T3" fmla="*/ 1361 h 7"/>
              <a:gd name="T4" fmla="*/ 6856 w 22"/>
              <a:gd name="T5" fmla="*/ 1361 h 7"/>
              <a:gd name="T6" fmla="*/ 7577 w 22"/>
              <a:gd name="T7" fmla="*/ 2721 h 7"/>
              <a:gd name="T8" fmla="*/ 6856 w 22"/>
              <a:gd name="T9" fmla="*/ 2721 h 7"/>
              <a:gd name="T10" fmla="*/ 6856 w 22"/>
              <a:gd name="T11" fmla="*/ 2721 h 7"/>
              <a:gd name="T12" fmla="*/ 3247 w 22"/>
              <a:gd name="T13" fmla="*/ 2721 h 7"/>
              <a:gd name="T14" fmla="*/ 722 w 22"/>
              <a:gd name="T15" fmla="*/ 2721 h 7"/>
              <a:gd name="T16" fmla="*/ 722 w 22"/>
              <a:gd name="T17" fmla="*/ 2721 h 7"/>
              <a:gd name="T18" fmla="*/ 0 w 22"/>
              <a:gd name="T19" fmla="*/ 2721 h 7"/>
              <a:gd name="T20" fmla="*/ 722 w 22"/>
              <a:gd name="T21" fmla="*/ 1361 h 7"/>
              <a:gd name="T22" fmla="*/ 3608 w 22"/>
              <a:gd name="T23" fmla="*/ 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2" h="7">
                <a:moveTo>
                  <a:pt x="10" y="0"/>
                </a:moveTo>
                <a:cubicBezTo>
                  <a:pt x="13" y="0"/>
                  <a:pt x="15" y="0"/>
                  <a:pt x="19" y="3"/>
                </a:cubicBezTo>
                <a:cubicBezTo>
                  <a:pt x="19" y="3"/>
                  <a:pt x="21" y="0"/>
                  <a:pt x="21" y="6"/>
                </a:cubicBezTo>
                <a:lnTo>
                  <a:pt x="19" y="6"/>
                </a:lnTo>
                <a:cubicBezTo>
                  <a:pt x="15" y="6"/>
                  <a:pt x="13" y="6"/>
                  <a:pt x="9" y="6"/>
                </a:cubicBezTo>
                <a:cubicBezTo>
                  <a:pt x="6" y="6"/>
                  <a:pt x="5" y="6"/>
                  <a:pt x="2" y="6"/>
                </a:cubicBezTo>
                <a:lnTo>
                  <a:pt x="0" y="6"/>
                </a:lnTo>
                <a:cubicBezTo>
                  <a:pt x="0" y="3"/>
                  <a:pt x="1" y="3"/>
                  <a:pt x="2" y="3"/>
                </a:cubicBezTo>
                <a:cubicBezTo>
                  <a:pt x="5" y="0"/>
                  <a:pt x="6" y="0"/>
                  <a:pt x="10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9" name="Freeform 4205">
            <a:extLst>
              <a:ext uri="{FF2B5EF4-FFF2-40B4-BE49-F238E27FC236}">
                <a16:creationId xmlns:a16="http://schemas.microsoft.com/office/drawing/2014/main" id="{9C1970F2-1A52-364D-B86E-B6163B4E1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3724275"/>
            <a:ext cx="7937" cy="3175"/>
          </a:xfrm>
          <a:custGeom>
            <a:avLst/>
            <a:gdLst>
              <a:gd name="T0" fmla="*/ 0 w 23"/>
              <a:gd name="T1" fmla="*/ 2721 h 7"/>
              <a:gd name="T2" fmla="*/ 690 w 23"/>
              <a:gd name="T3" fmla="*/ 0 h 7"/>
              <a:gd name="T4" fmla="*/ 3796 w 23"/>
              <a:gd name="T5" fmla="*/ 0 h 7"/>
              <a:gd name="T6" fmla="*/ 6902 w 23"/>
              <a:gd name="T7" fmla="*/ 0 h 7"/>
              <a:gd name="T8" fmla="*/ 7592 w 23"/>
              <a:gd name="T9" fmla="*/ 1361 h 7"/>
              <a:gd name="T10" fmla="*/ 7592 w 23"/>
              <a:gd name="T11" fmla="*/ 2721 h 7"/>
              <a:gd name="T12" fmla="*/ 7592 w 23"/>
              <a:gd name="T13" fmla="*/ 2721 h 7"/>
              <a:gd name="T14" fmla="*/ 7247 w 23"/>
              <a:gd name="T15" fmla="*/ 1361 h 7"/>
              <a:gd name="T16" fmla="*/ 3796 w 23"/>
              <a:gd name="T17" fmla="*/ 1361 h 7"/>
              <a:gd name="T18" fmla="*/ 1035 w 23"/>
              <a:gd name="T19" fmla="*/ 1361 h 7"/>
              <a:gd name="T20" fmla="*/ 690 w 23"/>
              <a:gd name="T21" fmla="*/ 2721 h 7"/>
              <a:gd name="T22" fmla="*/ 0 w 23"/>
              <a:gd name="T23" fmla="*/ 272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7">
                <a:moveTo>
                  <a:pt x="0" y="6"/>
                </a:moveTo>
                <a:cubicBezTo>
                  <a:pt x="0" y="3"/>
                  <a:pt x="2" y="0"/>
                  <a:pt x="2" y="0"/>
                </a:cubicBezTo>
                <a:lnTo>
                  <a:pt x="11" y="0"/>
                </a:lnTo>
                <a:lnTo>
                  <a:pt x="20" y="0"/>
                </a:lnTo>
                <a:lnTo>
                  <a:pt x="22" y="3"/>
                </a:lnTo>
                <a:cubicBezTo>
                  <a:pt x="22" y="3"/>
                  <a:pt x="22" y="3"/>
                  <a:pt x="22" y="6"/>
                </a:cubicBezTo>
                <a:cubicBezTo>
                  <a:pt x="22" y="3"/>
                  <a:pt x="21" y="3"/>
                  <a:pt x="21" y="3"/>
                </a:cubicBezTo>
                <a:lnTo>
                  <a:pt x="11" y="3"/>
                </a:lnTo>
                <a:lnTo>
                  <a:pt x="3" y="3"/>
                </a:lnTo>
                <a:cubicBezTo>
                  <a:pt x="2" y="3"/>
                  <a:pt x="2" y="3"/>
                  <a:pt x="2" y="6"/>
                </a:cubicBez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0" name="Freeform 4206">
            <a:extLst>
              <a:ext uri="{FF2B5EF4-FFF2-40B4-BE49-F238E27FC236}">
                <a16:creationId xmlns:a16="http://schemas.microsoft.com/office/drawing/2014/main" id="{635DE365-1A6E-9342-807D-D0509E6C5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727450"/>
            <a:ext cx="4763" cy="3175"/>
          </a:xfrm>
          <a:custGeom>
            <a:avLst/>
            <a:gdLst>
              <a:gd name="T0" fmla="*/ 3175 w 12"/>
              <a:gd name="T1" fmla="*/ 0 h 10"/>
              <a:gd name="T2" fmla="*/ 3969 w 12"/>
              <a:gd name="T3" fmla="*/ 0 h 10"/>
              <a:gd name="T4" fmla="*/ 3969 w 12"/>
              <a:gd name="T5" fmla="*/ 1905 h 10"/>
              <a:gd name="T6" fmla="*/ 3572 w 12"/>
              <a:gd name="T7" fmla="*/ 1905 h 10"/>
              <a:gd name="T8" fmla="*/ 0 w 12"/>
              <a:gd name="T9" fmla="*/ 2858 h 10"/>
              <a:gd name="T10" fmla="*/ 0 w 12"/>
              <a:gd name="T11" fmla="*/ 2858 h 10"/>
              <a:gd name="T12" fmla="*/ 0 w 12"/>
              <a:gd name="T13" fmla="*/ 0 h 10"/>
              <a:gd name="T14" fmla="*/ 3175 w 12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0">
                <a:moveTo>
                  <a:pt x="8" y="0"/>
                </a:moveTo>
                <a:lnTo>
                  <a:pt x="10" y="0"/>
                </a:lnTo>
                <a:cubicBezTo>
                  <a:pt x="11" y="6"/>
                  <a:pt x="10" y="6"/>
                  <a:pt x="10" y="6"/>
                </a:cubicBezTo>
                <a:lnTo>
                  <a:pt x="9" y="6"/>
                </a:lnTo>
                <a:cubicBezTo>
                  <a:pt x="6" y="9"/>
                  <a:pt x="4" y="9"/>
                  <a:pt x="0" y="9"/>
                </a:cubicBezTo>
                <a:lnTo>
                  <a:pt x="0" y="0"/>
                </a:lnTo>
                <a:cubicBezTo>
                  <a:pt x="0" y="0"/>
                  <a:pt x="3" y="0"/>
                  <a:pt x="8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1" name="Freeform 4207">
            <a:extLst>
              <a:ext uri="{FF2B5EF4-FFF2-40B4-BE49-F238E27FC236}">
                <a16:creationId xmlns:a16="http://schemas.microsoft.com/office/drawing/2014/main" id="{A2F1803A-DCDD-2744-A86A-73DEBC02E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727450"/>
            <a:ext cx="4763" cy="3175"/>
          </a:xfrm>
          <a:custGeom>
            <a:avLst/>
            <a:gdLst>
              <a:gd name="T0" fmla="*/ 3664 w 13"/>
              <a:gd name="T1" fmla="*/ 0 h 10"/>
              <a:gd name="T2" fmla="*/ 3664 w 13"/>
              <a:gd name="T3" fmla="*/ 1905 h 10"/>
              <a:gd name="T4" fmla="*/ 0 w 13"/>
              <a:gd name="T5" fmla="*/ 2858 h 10"/>
              <a:gd name="T6" fmla="*/ 3297 w 13"/>
              <a:gd name="T7" fmla="*/ 1905 h 10"/>
              <a:gd name="T8" fmla="*/ 3664 w 1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10" y="0"/>
                </a:moveTo>
                <a:cubicBezTo>
                  <a:pt x="12" y="6"/>
                  <a:pt x="10" y="6"/>
                  <a:pt x="10" y="6"/>
                </a:cubicBezTo>
                <a:cubicBezTo>
                  <a:pt x="6" y="9"/>
                  <a:pt x="4" y="9"/>
                  <a:pt x="0" y="9"/>
                </a:cubicBezTo>
                <a:cubicBezTo>
                  <a:pt x="4" y="9"/>
                  <a:pt x="6" y="6"/>
                  <a:pt x="9" y="6"/>
                </a:cubicBezTo>
                <a:cubicBezTo>
                  <a:pt x="10" y="6"/>
                  <a:pt x="10" y="6"/>
                  <a:pt x="1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2" name="Freeform 4208">
            <a:extLst>
              <a:ext uri="{FF2B5EF4-FFF2-40B4-BE49-F238E27FC236}">
                <a16:creationId xmlns:a16="http://schemas.microsoft.com/office/drawing/2014/main" id="{4CCE7A8E-6C08-A74B-BAFB-DF2599825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727450"/>
            <a:ext cx="3175" cy="3175"/>
          </a:xfrm>
          <a:custGeom>
            <a:avLst/>
            <a:gdLst>
              <a:gd name="T0" fmla="*/ 2020 w 11"/>
              <a:gd name="T1" fmla="*/ 0 h 10"/>
              <a:gd name="T2" fmla="*/ 2598 w 11"/>
              <a:gd name="T3" fmla="*/ 0 h 10"/>
              <a:gd name="T4" fmla="*/ 2598 w 11"/>
              <a:gd name="T5" fmla="*/ 1905 h 10"/>
              <a:gd name="T6" fmla="*/ 2309 w 11"/>
              <a:gd name="T7" fmla="*/ 1905 h 10"/>
              <a:gd name="T8" fmla="*/ 0 w 11"/>
              <a:gd name="T9" fmla="*/ 2858 h 10"/>
              <a:gd name="T10" fmla="*/ 0 w 11"/>
              <a:gd name="T11" fmla="*/ 0 h 10"/>
              <a:gd name="T12" fmla="*/ 2020 w 11"/>
              <a:gd name="T13" fmla="*/ 0 h 10"/>
              <a:gd name="T14" fmla="*/ 2020 w 11"/>
              <a:gd name="T15" fmla="*/ 0 h 10"/>
              <a:gd name="T16" fmla="*/ 2020 w 11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0">
                <a:moveTo>
                  <a:pt x="7" y="0"/>
                </a:moveTo>
                <a:lnTo>
                  <a:pt x="9" y="0"/>
                </a:lnTo>
                <a:cubicBezTo>
                  <a:pt x="10" y="6"/>
                  <a:pt x="9" y="6"/>
                  <a:pt x="9" y="6"/>
                </a:cubicBezTo>
                <a:lnTo>
                  <a:pt x="8" y="6"/>
                </a:lnTo>
                <a:cubicBezTo>
                  <a:pt x="5" y="6"/>
                  <a:pt x="3" y="9"/>
                  <a:pt x="0" y="9"/>
                </a:cubicBezTo>
                <a:lnTo>
                  <a:pt x="0" y="0"/>
                </a:lnTo>
                <a:cubicBezTo>
                  <a:pt x="2" y="0"/>
                  <a:pt x="4" y="0"/>
                  <a:pt x="7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3" name="Freeform 4209">
            <a:extLst>
              <a:ext uri="{FF2B5EF4-FFF2-40B4-BE49-F238E27FC236}">
                <a16:creationId xmlns:a16="http://schemas.microsoft.com/office/drawing/2014/main" id="{EECCE635-9E4D-E242-994A-68D9006CC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727450"/>
            <a:ext cx="3175" cy="3175"/>
          </a:xfrm>
          <a:custGeom>
            <a:avLst/>
            <a:gdLst>
              <a:gd name="T0" fmla="*/ 0 w 11"/>
              <a:gd name="T1" fmla="*/ 2858 h 10"/>
              <a:gd name="T2" fmla="*/ 2309 w 11"/>
              <a:gd name="T3" fmla="*/ 1905 h 10"/>
              <a:gd name="T4" fmla="*/ 2598 w 11"/>
              <a:gd name="T5" fmla="*/ 0 h 10"/>
              <a:gd name="T6" fmla="*/ 2886 w 11"/>
              <a:gd name="T7" fmla="*/ 0 h 10"/>
              <a:gd name="T8" fmla="*/ 2598 w 11"/>
              <a:gd name="T9" fmla="*/ 1905 h 10"/>
              <a:gd name="T10" fmla="*/ 0 w 11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0">
                <a:moveTo>
                  <a:pt x="0" y="9"/>
                </a:moveTo>
                <a:cubicBezTo>
                  <a:pt x="3" y="6"/>
                  <a:pt x="6" y="6"/>
                  <a:pt x="8" y="6"/>
                </a:cubicBezTo>
                <a:cubicBezTo>
                  <a:pt x="8" y="6"/>
                  <a:pt x="9" y="6"/>
                  <a:pt x="9" y="0"/>
                </a:cubicBezTo>
                <a:lnTo>
                  <a:pt x="10" y="0"/>
                </a:lnTo>
                <a:cubicBezTo>
                  <a:pt x="10" y="6"/>
                  <a:pt x="9" y="6"/>
                  <a:pt x="9" y="6"/>
                </a:cubicBezTo>
                <a:cubicBezTo>
                  <a:pt x="6" y="9"/>
                  <a:pt x="3" y="9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4" name="Freeform 4210">
            <a:extLst>
              <a:ext uri="{FF2B5EF4-FFF2-40B4-BE49-F238E27FC236}">
                <a16:creationId xmlns:a16="http://schemas.microsoft.com/office/drawing/2014/main" id="{0B61034A-0EA2-6046-9FCB-DADB6D77C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3727450"/>
            <a:ext cx="3175" cy="3175"/>
          </a:xfrm>
          <a:custGeom>
            <a:avLst/>
            <a:gdLst>
              <a:gd name="T0" fmla="*/ 577 w 11"/>
              <a:gd name="T1" fmla="*/ 0 h 10"/>
              <a:gd name="T2" fmla="*/ 2886 w 11"/>
              <a:gd name="T3" fmla="*/ 0 h 10"/>
              <a:gd name="T4" fmla="*/ 2886 w 11"/>
              <a:gd name="T5" fmla="*/ 953 h 10"/>
              <a:gd name="T6" fmla="*/ 2598 w 11"/>
              <a:gd name="T7" fmla="*/ 2858 h 10"/>
              <a:gd name="T8" fmla="*/ 0 w 11"/>
              <a:gd name="T9" fmla="*/ 1905 h 10"/>
              <a:gd name="T10" fmla="*/ 0 w 11"/>
              <a:gd name="T11" fmla="*/ 1905 h 10"/>
              <a:gd name="T12" fmla="*/ 0 w 11"/>
              <a:gd name="T13" fmla="*/ 0 h 10"/>
              <a:gd name="T14" fmla="*/ 577 w 11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0">
                <a:moveTo>
                  <a:pt x="2" y="0"/>
                </a:moveTo>
                <a:cubicBezTo>
                  <a:pt x="7" y="0"/>
                  <a:pt x="10" y="0"/>
                  <a:pt x="10" y="0"/>
                </a:cubicBezTo>
                <a:lnTo>
                  <a:pt x="10" y="3"/>
                </a:lnTo>
                <a:lnTo>
                  <a:pt x="9" y="9"/>
                </a:lnTo>
                <a:cubicBezTo>
                  <a:pt x="5" y="9"/>
                  <a:pt x="4" y="9"/>
                  <a:pt x="0" y="6"/>
                </a:cubicBezTo>
                <a:cubicBezTo>
                  <a:pt x="0" y="6"/>
                  <a:pt x="0" y="6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5" name="Freeform 4211">
            <a:extLst>
              <a:ext uri="{FF2B5EF4-FFF2-40B4-BE49-F238E27FC236}">
                <a16:creationId xmlns:a16="http://schemas.microsoft.com/office/drawing/2014/main" id="{DF84559C-1D06-CD4E-8460-AC854E8F8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3727450"/>
            <a:ext cx="4763" cy="3175"/>
          </a:xfrm>
          <a:custGeom>
            <a:avLst/>
            <a:gdLst>
              <a:gd name="T0" fmla="*/ 3664 w 13"/>
              <a:gd name="T1" fmla="*/ 2858 h 10"/>
              <a:gd name="T2" fmla="*/ 366 w 13"/>
              <a:gd name="T3" fmla="*/ 2858 h 10"/>
              <a:gd name="T4" fmla="*/ 366 w 13"/>
              <a:gd name="T5" fmla="*/ 0 h 10"/>
              <a:gd name="T6" fmla="*/ 366 w 13"/>
              <a:gd name="T7" fmla="*/ 0 h 10"/>
              <a:gd name="T8" fmla="*/ 366 w 13"/>
              <a:gd name="T9" fmla="*/ 1905 h 10"/>
              <a:gd name="T10" fmla="*/ 3664 w 13"/>
              <a:gd name="T11" fmla="*/ 2858 h 10"/>
              <a:gd name="T12" fmla="*/ 4030 w 13"/>
              <a:gd name="T13" fmla="*/ 0 h 10"/>
              <a:gd name="T14" fmla="*/ 4397 w 13"/>
              <a:gd name="T15" fmla="*/ 0 h 10"/>
              <a:gd name="T16" fmla="*/ 4397 w 13"/>
              <a:gd name="T17" fmla="*/ 953 h 10"/>
              <a:gd name="T18" fmla="*/ 3664 w 13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0">
                <a:moveTo>
                  <a:pt x="10" y="9"/>
                </a:moveTo>
                <a:lnTo>
                  <a:pt x="1" y="9"/>
                </a:lnTo>
                <a:cubicBezTo>
                  <a:pt x="1" y="6"/>
                  <a:pt x="0" y="6"/>
                  <a:pt x="1" y="0"/>
                </a:cubicBezTo>
                <a:cubicBezTo>
                  <a:pt x="1" y="6"/>
                  <a:pt x="1" y="6"/>
                  <a:pt x="1" y="6"/>
                </a:cubicBezTo>
                <a:cubicBezTo>
                  <a:pt x="5" y="6"/>
                  <a:pt x="6" y="9"/>
                  <a:pt x="10" y="9"/>
                </a:cubicBezTo>
                <a:lnTo>
                  <a:pt x="11" y="0"/>
                </a:lnTo>
                <a:lnTo>
                  <a:pt x="12" y="0"/>
                </a:lnTo>
                <a:lnTo>
                  <a:pt x="12" y="3"/>
                </a:lnTo>
                <a:lnTo>
                  <a:pt x="1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6" name="Freeform 4212">
            <a:extLst>
              <a:ext uri="{FF2B5EF4-FFF2-40B4-BE49-F238E27FC236}">
                <a16:creationId xmlns:a16="http://schemas.microsoft.com/office/drawing/2014/main" id="{CAFE7F47-5649-6F40-88BF-3C153A7E2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3727450"/>
            <a:ext cx="3175" cy="3175"/>
          </a:xfrm>
          <a:custGeom>
            <a:avLst/>
            <a:gdLst>
              <a:gd name="T0" fmla="*/ 866 w 11"/>
              <a:gd name="T1" fmla="*/ 0 h 10"/>
              <a:gd name="T2" fmla="*/ 2886 w 11"/>
              <a:gd name="T3" fmla="*/ 0 h 10"/>
              <a:gd name="T4" fmla="*/ 2886 w 11"/>
              <a:gd name="T5" fmla="*/ 953 h 10"/>
              <a:gd name="T6" fmla="*/ 2598 w 11"/>
              <a:gd name="T7" fmla="*/ 2858 h 10"/>
              <a:gd name="T8" fmla="*/ 577 w 11"/>
              <a:gd name="T9" fmla="*/ 1905 h 10"/>
              <a:gd name="T10" fmla="*/ 577 w 11"/>
              <a:gd name="T11" fmla="*/ 1905 h 10"/>
              <a:gd name="T12" fmla="*/ 289 w 11"/>
              <a:gd name="T13" fmla="*/ 0 h 10"/>
              <a:gd name="T14" fmla="*/ 866 w 11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0">
                <a:moveTo>
                  <a:pt x="3" y="0"/>
                </a:moveTo>
                <a:cubicBezTo>
                  <a:pt x="5" y="0"/>
                  <a:pt x="8" y="0"/>
                  <a:pt x="10" y="0"/>
                </a:cubicBezTo>
                <a:lnTo>
                  <a:pt x="10" y="3"/>
                </a:lnTo>
                <a:lnTo>
                  <a:pt x="9" y="9"/>
                </a:lnTo>
                <a:cubicBezTo>
                  <a:pt x="6" y="9"/>
                  <a:pt x="5" y="6"/>
                  <a:pt x="2" y="6"/>
                </a:cubicBezTo>
                <a:cubicBezTo>
                  <a:pt x="2" y="6"/>
                  <a:pt x="0" y="6"/>
                  <a:pt x="1" y="0"/>
                </a:cubicBezTo>
                <a:cubicBezTo>
                  <a:pt x="2" y="0"/>
                  <a:pt x="2" y="0"/>
                  <a:pt x="3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7" name="Freeform 4213">
            <a:extLst>
              <a:ext uri="{FF2B5EF4-FFF2-40B4-BE49-F238E27FC236}">
                <a16:creationId xmlns:a16="http://schemas.microsoft.com/office/drawing/2014/main" id="{E310B7A3-15C5-B04C-A5E9-FBBF52BA0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3727450"/>
            <a:ext cx="4763" cy="3175"/>
          </a:xfrm>
          <a:custGeom>
            <a:avLst/>
            <a:gdLst>
              <a:gd name="T0" fmla="*/ 3572 w 12"/>
              <a:gd name="T1" fmla="*/ 2858 h 10"/>
              <a:gd name="T2" fmla="*/ 3572 w 12"/>
              <a:gd name="T3" fmla="*/ 2858 h 10"/>
              <a:gd name="T4" fmla="*/ 794 w 12"/>
              <a:gd name="T5" fmla="*/ 1905 h 10"/>
              <a:gd name="T6" fmla="*/ 0 w 12"/>
              <a:gd name="T7" fmla="*/ 0 h 10"/>
              <a:gd name="T8" fmla="*/ 794 w 12"/>
              <a:gd name="T9" fmla="*/ 0 h 10"/>
              <a:gd name="T10" fmla="*/ 794 w 12"/>
              <a:gd name="T11" fmla="*/ 1905 h 10"/>
              <a:gd name="T12" fmla="*/ 3572 w 12"/>
              <a:gd name="T13" fmla="*/ 2858 h 10"/>
              <a:gd name="T14" fmla="*/ 3572 w 12"/>
              <a:gd name="T15" fmla="*/ 953 h 10"/>
              <a:gd name="T16" fmla="*/ 1191 w 12"/>
              <a:gd name="T17" fmla="*/ 0 h 10"/>
              <a:gd name="T18" fmla="*/ 3969 w 12"/>
              <a:gd name="T19" fmla="*/ 0 h 10"/>
              <a:gd name="T20" fmla="*/ 4366 w 12"/>
              <a:gd name="T21" fmla="*/ 0 h 10"/>
              <a:gd name="T22" fmla="*/ 3572 w 12"/>
              <a:gd name="T23" fmla="*/ 2858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0">
                <a:moveTo>
                  <a:pt x="9" y="9"/>
                </a:moveTo>
                <a:lnTo>
                  <a:pt x="9" y="9"/>
                </a:lnTo>
                <a:cubicBezTo>
                  <a:pt x="6" y="9"/>
                  <a:pt x="5" y="9"/>
                  <a:pt x="2" y="6"/>
                </a:cubicBezTo>
                <a:cubicBezTo>
                  <a:pt x="2" y="6"/>
                  <a:pt x="0" y="6"/>
                  <a:pt x="0" y="0"/>
                </a:cubicBezTo>
                <a:lnTo>
                  <a:pt x="2" y="0"/>
                </a:lnTo>
                <a:cubicBezTo>
                  <a:pt x="1" y="6"/>
                  <a:pt x="2" y="6"/>
                  <a:pt x="2" y="6"/>
                </a:cubicBezTo>
                <a:cubicBezTo>
                  <a:pt x="5" y="6"/>
                  <a:pt x="6" y="6"/>
                  <a:pt x="9" y="9"/>
                </a:cubicBezTo>
                <a:lnTo>
                  <a:pt x="9" y="3"/>
                </a:lnTo>
                <a:cubicBezTo>
                  <a:pt x="8" y="0"/>
                  <a:pt x="5" y="0"/>
                  <a:pt x="3" y="0"/>
                </a:cubicBezTo>
                <a:lnTo>
                  <a:pt x="10" y="0"/>
                </a:lnTo>
                <a:lnTo>
                  <a:pt x="11" y="0"/>
                </a:lnTo>
                <a:lnTo>
                  <a:pt x="9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8" name="Freeform 4214">
            <a:extLst>
              <a:ext uri="{FF2B5EF4-FFF2-40B4-BE49-F238E27FC236}">
                <a16:creationId xmlns:a16="http://schemas.microsoft.com/office/drawing/2014/main" id="{486F4FEC-56B4-1349-9D5A-F113EE0C4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3725863"/>
            <a:ext cx="3175" cy="1587"/>
          </a:xfrm>
          <a:custGeom>
            <a:avLst/>
            <a:gdLst>
              <a:gd name="T0" fmla="*/ 2778 w 8"/>
              <a:gd name="T1" fmla="*/ 1190 h 4"/>
              <a:gd name="T2" fmla="*/ 1588 w 8"/>
              <a:gd name="T3" fmla="*/ 1190 h 4"/>
              <a:gd name="T4" fmla="*/ 0 w 8"/>
              <a:gd name="T5" fmla="*/ 1190 h 4"/>
              <a:gd name="T6" fmla="*/ 1588 w 8"/>
              <a:gd name="T7" fmla="*/ 0 h 4"/>
              <a:gd name="T8" fmla="*/ 2778 w 8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7" y="3"/>
                </a:moveTo>
                <a:cubicBezTo>
                  <a:pt x="7" y="3"/>
                  <a:pt x="5" y="3"/>
                  <a:pt x="4" y="3"/>
                </a:cubicBezTo>
                <a:cubicBezTo>
                  <a:pt x="2" y="3"/>
                  <a:pt x="0" y="3"/>
                  <a:pt x="0" y="3"/>
                </a:cubicBezTo>
                <a:cubicBezTo>
                  <a:pt x="0" y="3"/>
                  <a:pt x="2" y="0"/>
                  <a:pt x="4" y="0"/>
                </a:cubicBezTo>
                <a:cubicBezTo>
                  <a:pt x="5" y="0"/>
                  <a:pt x="7" y="3"/>
                  <a:pt x="7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9" name="Freeform 4215">
            <a:extLst>
              <a:ext uri="{FF2B5EF4-FFF2-40B4-BE49-F238E27FC236}">
                <a16:creationId xmlns:a16="http://schemas.microsoft.com/office/drawing/2014/main" id="{6ED8D537-B598-774F-B259-14668EF84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3725863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1361 h 7"/>
              <a:gd name="T4" fmla="*/ 2381 w 8"/>
              <a:gd name="T5" fmla="*/ 1361 h 7"/>
              <a:gd name="T6" fmla="*/ 1588 w 8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7">
                <a:moveTo>
                  <a:pt x="4" y="6"/>
                </a:moveTo>
                <a:cubicBezTo>
                  <a:pt x="2" y="6"/>
                  <a:pt x="0" y="3"/>
                  <a:pt x="0" y="3"/>
                </a:cubicBezTo>
                <a:cubicBezTo>
                  <a:pt x="0" y="0"/>
                  <a:pt x="6" y="0"/>
                  <a:pt x="6" y="3"/>
                </a:cubicBezTo>
                <a:cubicBezTo>
                  <a:pt x="7" y="3"/>
                  <a:pt x="5" y="6"/>
                  <a:pt x="4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0" name="Freeform 4216">
            <a:extLst>
              <a:ext uri="{FF2B5EF4-FFF2-40B4-BE49-F238E27FC236}">
                <a16:creationId xmlns:a16="http://schemas.microsoft.com/office/drawing/2014/main" id="{65763B8C-0FC0-414A-959B-7EA2F7A12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25863"/>
            <a:ext cx="1587" cy="1587"/>
          </a:xfrm>
          <a:custGeom>
            <a:avLst/>
            <a:gdLst>
              <a:gd name="T0" fmla="*/ 1270 w 5"/>
              <a:gd name="T1" fmla="*/ 1190 h 4"/>
              <a:gd name="T2" fmla="*/ 317 w 5"/>
              <a:gd name="T3" fmla="*/ 1190 h 4"/>
              <a:gd name="T4" fmla="*/ 0 w 5"/>
              <a:gd name="T5" fmla="*/ 1190 h 4"/>
              <a:gd name="T6" fmla="*/ 317 w 5"/>
              <a:gd name="T7" fmla="*/ 0 h 4"/>
              <a:gd name="T8" fmla="*/ 1270 w 5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3"/>
                </a:moveTo>
                <a:cubicBezTo>
                  <a:pt x="4" y="3"/>
                  <a:pt x="3" y="3"/>
                  <a:pt x="1" y="3"/>
                </a:cubicBezTo>
                <a:lnTo>
                  <a:pt x="0" y="3"/>
                </a:lnTo>
                <a:lnTo>
                  <a:pt x="1" y="0"/>
                </a:lnTo>
                <a:cubicBezTo>
                  <a:pt x="3" y="0"/>
                  <a:pt x="4" y="3"/>
                  <a:pt x="4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1" name="Freeform 4217">
            <a:extLst>
              <a:ext uri="{FF2B5EF4-FFF2-40B4-BE49-F238E27FC236}">
                <a16:creationId xmlns:a16="http://schemas.microsoft.com/office/drawing/2014/main" id="{94C022BE-CBB5-6C47-8EEA-15B72A5A8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25863"/>
            <a:ext cx="1587" cy="3175"/>
          </a:xfrm>
          <a:custGeom>
            <a:avLst/>
            <a:gdLst>
              <a:gd name="T0" fmla="*/ 265 w 6"/>
              <a:gd name="T1" fmla="*/ 2721 h 7"/>
              <a:gd name="T2" fmla="*/ 0 w 6"/>
              <a:gd name="T3" fmla="*/ 1361 h 7"/>
              <a:gd name="T4" fmla="*/ 1323 w 6"/>
              <a:gd name="T5" fmla="*/ 1361 h 7"/>
              <a:gd name="T6" fmla="*/ 265 w 6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1" y="6"/>
                </a:moveTo>
                <a:lnTo>
                  <a:pt x="0" y="3"/>
                </a:lnTo>
                <a:cubicBezTo>
                  <a:pt x="0" y="0"/>
                  <a:pt x="5" y="0"/>
                  <a:pt x="5" y="3"/>
                </a:cubicBezTo>
                <a:cubicBezTo>
                  <a:pt x="5" y="3"/>
                  <a:pt x="4" y="6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2" name="Freeform 4218">
            <a:extLst>
              <a:ext uri="{FF2B5EF4-FFF2-40B4-BE49-F238E27FC236}">
                <a16:creationId xmlns:a16="http://schemas.microsoft.com/office/drawing/2014/main" id="{7E1A79FF-438C-A642-8EB5-4E0EA7351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719513"/>
            <a:ext cx="3175" cy="3175"/>
          </a:xfrm>
          <a:custGeom>
            <a:avLst/>
            <a:gdLst>
              <a:gd name="T0" fmla="*/ 2886 w 11"/>
              <a:gd name="T1" fmla="*/ 953 h 10"/>
              <a:gd name="T2" fmla="*/ 1443 w 11"/>
              <a:gd name="T3" fmla="*/ 2858 h 10"/>
              <a:gd name="T4" fmla="*/ 0 w 11"/>
              <a:gd name="T5" fmla="*/ 953 h 10"/>
              <a:gd name="T6" fmla="*/ 1443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9" y="9"/>
                  <a:pt x="5" y="9"/>
                </a:cubicBezTo>
                <a:cubicBezTo>
                  <a:pt x="2" y="9"/>
                  <a:pt x="0" y="6"/>
                  <a:pt x="0" y="3"/>
                </a:cubicBezTo>
                <a:cubicBezTo>
                  <a:pt x="0" y="0"/>
                  <a:pt x="2" y="0"/>
                  <a:pt x="5" y="0"/>
                </a:cubicBezTo>
                <a:cubicBezTo>
                  <a:pt x="9" y="0"/>
                  <a:pt x="10" y="0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3" name="Freeform 4219">
            <a:extLst>
              <a:ext uri="{FF2B5EF4-FFF2-40B4-BE49-F238E27FC236}">
                <a16:creationId xmlns:a16="http://schemas.microsoft.com/office/drawing/2014/main" id="{43E6DAFA-88BF-F34B-B72E-D16EEDF3F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719513"/>
            <a:ext cx="4763" cy="3175"/>
          </a:xfrm>
          <a:custGeom>
            <a:avLst/>
            <a:gdLst>
              <a:gd name="T0" fmla="*/ 1985 w 12"/>
              <a:gd name="T1" fmla="*/ 2858 h 10"/>
              <a:gd name="T2" fmla="*/ 0 w 12"/>
              <a:gd name="T3" fmla="*/ 953 h 10"/>
              <a:gd name="T4" fmla="*/ 1985 w 12"/>
              <a:gd name="T5" fmla="*/ 0 h 10"/>
              <a:gd name="T6" fmla="*/ 0 w 12"/>
              <a:gd name="T7" fmla="*/ 953 h 10"/>
              <a:gd name="T8" fmla="*/ 1985 w 12"/>
              <a:gd name="T9" fmla="*/ 2858 h 10"/>
              <a:gd name="T10" fmla="*/ 3572 w 12"/>
              <a:gd name="T11" fmla="*/ 953 h 10"/>
              <a:gd name="T12" fmla="*/ 1985 w 12"/>
              <a:gd name="T13" fmla="*/ 0 h 10"/>
              <a:gd name="T14" fmla="*/ 4366 w 12"/>
              <a:gd name="T15" fmla="*/ 953 h 10"/>
              <a:gd name="T16" fmla="*/ 1985 w 12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0">
                <a:moveTo>
                  <a:pt x="5" y="9"/>
                </a:moveTo>
                <a:cubicBezTo>
                  <a:pt x="2" y="9"/>
                  <a:pt x="0" y="6"/>
                  <a:pt x="0" y="3"/>
                </a:cubicBezTo>
                <a:cubicBezTo>
                  <a:pt x="0" y="0"/>
                  <a:pt x="2" y="0"/>
                  <a:pt x="5" y="0"/>
                </a:cubicBezTo>
                <a:cubicBezTo>
                  <a:pt x="3" y="0"/>
                  <a:pt x="0" y="0"/>
                  <a:pt x="0" y="3"/>
                </a:cubicBezTo>
                <a:cubicBezTo>
                  <a:pt x="0" y="6"/>
                  <a:pt x="3" y="9"/>
                  <a:pt x="5" y="9"/>
                </a:cubicBezTo>
                <a:cubicBezTo>
                  <a:pt x="8" y="9"/>
                  <a:pt x="9" y="6"/>
                  <a:pt x="9" y="3"/>
                </a:cubicBezTo>
                <a:cubicBezTo>
                  <a:pt x="9" y="0"/>
                  <a:pt x="8" y="0"/>
                  <a:pt x="5" y="0"/>
                </a:cubicBezTo>
                <a:cubicBezTo>
                  <a:pt x="9" y="0"/>
                  <a:pt x="11" y="0"/>
                  <a:pt x="11" y="3"/>
                </a:cubicBezTo>
                <a:cubicBezTo>
                  <a:pt x="11" y="6"/>
                  <a:pt x="9" y="9"/>
                  <a:pt x="5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4" name="Freeform 4220">
            <a:extLst>
              <a:ext uri="{FF2B5EF4-FFF2-40B4-BE49-F238E27FC236}">
                <a16:creationId xmlns:a16="http://schemas.microsoft.com/office/drawing/2014/main" id="{E429604D-7BB0-4543-9018-81BF8705D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719513"/>
            <a:ext cx="3175" cy="3175"/>
          </a:xfrm>
          <a:custGeom>
            <a:avLst/>
            <a:gdLst>
              <a:gd name="T0" fmla="*/ 2886 w 11"/>
              <a:gd name="T1" fmla="*/ 953 h 10"/>
              <a:gd name="T2" fmla="*/ 1443 w 11"/>
              <a:gd name="T3" fmla="*/ 2858 h 10"/>
              <a:gd name="T4" fmla="*/ 0 w 11"/>
              <a:gd name="T5" fmla="*/ 953 h 10"/>
              <a:gd name="T6" fmla="*/ 1443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8" y="9"/>
                  <a:pt x="5" y="9"/>
                </a:cubicBezTo>
                <a:cubicBezTo>
                  <a:pt x="2" y="9"/>
                  <a:pt x="0" y="6"/>
                  <a:pt x="0" y="3"/>
                </a:cubicBezTo>
                <a:cubicBezTo>
                  <a:pt x="0" y="3"/>
                  <a:pt x="2" y="0"/>
                  <a:pt x="5" y="0"/>
                </a:cubicBezTo>
                <a:cubicBezTo>
                  <a:pt x="8" y="0"/>
                  <a:pt x="10" y="3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5" name="Freeform 4221">
            <a:extLst>
              <a:ext uri="{FF2B5EF4-FFF2-40B4-BE49-F238E27FC236}">
                <a16:creationId xmlns:a16="http://schemas.microsoft.com/office/drawing/2014/main" id="{414F3A7F-A336-6949-8A91-B07965EAE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719513"/>
            <a:ext cx="3175" cy="3175"/>
          </a:xfrm>
          <a:custGeom>
            <a:avLst/>
            <a:gdLst>
              <a:gd name="T0" fmla="*/ 0 w 11"/>
              <a:gd name="T1" fmla="*/ 953 h 10"/>
              <a:gd name="T2" fmla="*/ 1443 w 11"/>
              <a:gd name="T3" fmla="*/ 0 h 10"/>
              <a:gd name="T4" fmla="*/ 2886 w 11"/>
              <a:gd name="T5" fmla="*/ 953 h 10"/>
              <a:gd name="T6" fmla="*/ 1443 w 11"/>
              <a:gd name="T7" fmla="*/ 2858 h 10"/>
              <a:gd name="T8" fmla="*/ 2886 w 11"/>
              <a:gd name="T9" fmla="*/ 953 h 10"/>
              <a:gd name="T10" fmla="*/ 1443 w 11"/>
              <a:gd name="T11" fmla="*/ 0 h 10"/>
              <a:gd name="T12" fmla="*/ 0 w 11"/>
              <a:gd name="T13" fmla="*/ 953 h 10"/>
              <a:gd name="T14" fmla="*/ 1443 w 11"/>
              <a:gd name="T15" fmla="*/ 2858 h 10"/>
              <a:gd name="T16" fmla="*/ 0 w 11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0">
                <a:moveTo>
                  <a:pt x="0" y="3"/>
                </a:moveTo>
                <a:cubicBezTo>
                  <a:pt x="0" y="3"/>
                  <a:pt x="1" y="0"/>
                  <a:pt x="5" y="0"/>
                </a:cubicBezTo>
                <a:cubicBezTo>
                  <a:pt x="8" y="0"/>
                  <a:pt x="10" y="3"/>
                  <a:pt x="10" y="3"/>
                </a:cubicBezTo>
                <a:cubicBezTo>
                  <a:pt x="10" y="6"/>
                  <a:pt x="8" y="9"/>
                  <a:pt x="5" y="9"/>
                </a:cubicBezTo>
                <a:cubicBezTo>
                  <a:pt x="7" y="9"/>
                  <a:pt x="10" y="6"/>
                  <a:pt x="10" y="3"/>
                </a:cubicBezTo>
                <a:cubicBezTo>
                  <a:pt x="10" y="3"/>
                  <a:pt x="7" y="0"/>
                  <a:pt x="5" y="0"/>
                </a:cubicBezTo>
                <a:cubicBezTo>
                  <a:pt x="2" y="0"/>
                  <a:pt x="0" y="3"/>
                  <a:pt x="0" y="3"/>
                </a:cubicBezTo>
                <a:cubicBezTo>
                  <a:pt x="0" y="6"/>
                  <a:pt x="2" y="9"/>
                  <a:pt x="5" y="9"/>
                </a:cubicBezTo>
                <a:cubicBezTo>
                  <a:pt x="1" y="9"/>
                  <a:pt x="0" y="6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6" name="Freeform 4222">
            <a:extLst>
              <a:ext uri="{FF2B5EF4-FFF2-40B4-BE49-F238E27FC236}">
                <a16:creationId xmlns:a16="http://schemas.microsoft.com/office/drawing/2014/main" id="{0CFFADB8-3210-2E4C-854C-3CB998EEA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3717925"/>
            <a:ext cx="4762" cy="3175"/>
          </a:xfrm>
          <a:custGeom>
            <a:avLst/>
            <a:gdLst>
              <a:gd name="T0" fmla="*/ 4365 w 12"/>
              <a:gd name="T1" fmla="*/ 1905 h 10"/>
              <a:gd name="T2" fmla="*/ 1984 w 12"/>
              <a:gd name="T3" fmla="*/ 2858 h 10"/>
              <a:gd name="T4" fmla="*/ 0 w 12"/>
              <a:gd name="T5" fmla="*/ 1905 h 10"/>
              <a:gd name="T6" fmla="*/ 1984 w 12"/>
              <a:gd name="T7" fmla="*/ 0 h 10"/>
              <a:gd name="T8" fmla="*/ 4365 w 12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1" y="6"/>
                </a:moveTo>
                <a:cubicBezTo>
                  <a:pt x="11" y="6"/>
                  <a:pt x="9" y="9"/>
                  <a:pt x="5" y="9"/>
                </a:cubicBezTo>
                <a:cubicBezTo>
                  <a:pt x="3" y="9"/>
                  <a:pt x="0" y="6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9" y="0"/>
                  <a:pt x="11" y="3"/>
                  <a:pt x="11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7" name="Freeform 4223">
            <a:extLst>
              <a:ext uri="{FF2B5EF4-FFF2-40B4-BE49-F238E27FC236}">
                <a16:creationId xmlns:a16="http://schemas.microsoft.com/office/drawing/2014/main" id="{B797DB06-DD12-1241-8734-D2458BA93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3717925"/>
            <a:ext cx="4762" cy="4763"/>
          </a:xfrm>
          <a:custGeom>
            <a:avLst/>
            <a:gdLst>
              <a:gd name="T0" fmla="*/ 2041 w 14"/>
              <a:gd name="T1" fmla="*/ 4397 h 13"/>
              <a:gd name="T2" fmla="*/ 0 w 14"/>
              <a:gd name="T3" fmla="*/ 2198 h 13"/>
              <a:gd name="T4" fmla="*/ 2041 w 14"/>
              <a:gd name="T5" fmla="*/ 0 h 13"/>
              <a:gd name="T6" fmla="*/ 4422 w 14"/>
              <a:gd name="T7" fmla="*/ 2198 h 13"/>
              <a:gd name="T8" fmla="*/ 2041 w 14"/>
              <a:gd name="T9" fmla="*/ 4397 h 13"/>
              <a:gd name="T10" fmla="*/ 2041 w 14"/>
              <a:gd name="T11" fmla="*/ 0 h 13"/>
              <a:gd name="T12" fmla="*/ 340 w 14"/>
              <a:gd name="T13" fmla="*/ 2198 h 13"/>
              <a:gd name="T14" fmla="*/ 2041 w 14"/>
              <a:gd name="T15" fmla="*/ 3297 h 13"/>
              <a:gd name="T16" fmla="*/ 3742 w 14"/>
              <a:gd name="T17" fmla="*/ 2198 h 13"/>
              <a:gd name="T18" fmla="*/ 2041 w 14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3">
                <a:moveTo>
                  <a:pt x="6" y="12"/>
                </a:moveTo>
                <a:cubicBezTo>
                  <a:pt x="4" y="12"/>
                  <a:pt x="0" y="9"/>
                  <a:pt x="0" y="6"/>
                </a:cubicBezTo>
                <a:cubicBezTo>
                  <a:pt x="0" y="3"/>
                  <a:pt x="4" y="0"/>
                  <a:pt x="6" y="0"/>
                </a:cubicBezTo>
                <a:cubicBezTo>
                  <a:pt x="10" y="0"/>
                  <a:pt x="13" y="3"/>
                  <a:pt x="13" y="6"/>
                </a:cubicBezTo>
                <a:cubicBezTo>
                  <a:pt x="13" y="9"/>
                  <a:pt x="10" y="12"/>
                  <a:pt x="6" y="12"/>
                </a:cubicBezTo>
                <a:close/>
                <a:moveTo>
                  <a:pt x="6" y="0"/>
                </a:moveTo>
                <a:cubicBezTo>
                  <a:pt x="4" y="0"/>
                  <a:pt x="1" y="3"/>
                  <a:pt x="1" y="6"/>
                </a:cubicBezTo>
                <a:cubicBezTo>
                  <a:pt x="1" y="6"/>
                  <a:pt x="4" y="9"/>
                  <a:pt x="6" y="9"/>
                </a:cubicBezTo>
                <a:cubicBezTo>
                  <a:pt x="9" y="9"/>
                  <a:pt x="11" y="6"/>
                  <a:pt x="11" y="6"/>
                </a:cubicBezTo>
                <a:cubicBezTo>
                  <a:pt x="12" y="3"/>
                  <a:pt x="9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8" name="Freeform 4224">
            <a:extLst>
              <a:ext uri="{FF2B5EF4-FFF2-40B4-BE49-F238E27FC236}">
                <a16:creationId xmlns:a16="http://schemas.microsoft.com/office/drawing/2014/main" id="{3A71AFD7-A219-2B44-90B8-2A874D168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3717925"/>
            <a:ext cx="3175" cy="3175"/>
          </a:xfrm>
          <a:custGeom>
            <a:avLst/>
            <a:gdLst>
              <a:gd name="T0" fmla="*/ 2886 w 11"/>
              <a:gd name="T1" fmla="*/ 953 h 10"/>
              <a:gd name="T2" fmla="*/ 1443 w 11"/>
              <a:gd name="T3" fmla="*/ 2858 h 10"/>
              <a:gd name="T4" fmla="*/ 0 w 11"/>
              <a:gd name="T5" fmla="*/ 953 h 10"/>
              <a:gd name="T6" fmla="*/ 1443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9" y="9"/>
                  <a:pt x="5" y="9"/>
                </a:cubicBezTo>
                <a:cubicBezTo>
                  <a:pt x="3" y="9"/>
                  <a:pt x="0" y="6"/>
                  <a:pt x="0" y="3"/>
                </a:cubicBezTo>
                <a:cubicBezTo>
                  <a:pt x="0" y="0"/>
                  <a:pt x="3" y="0"/>
                  <a:pt x="5" y="0"/>
                </a:cubicBezTo>
                <a:cubicBezTo>
                  <a:pt x="9" y="0"/>
                  <a:pt x="10" y="0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9" name="Freeform 4225">
            <a:extLst>
              <a:ext uri="{FF2B5EF4-FFF2-40B4-BE49-F238E27FC236}">
                <a16:creationId xmlns:a16="http://schemas.microsoft.com/office/drawing/2014/main" id="{0C8DA8EE-3E9E-3A4F-9DBE-05C26434F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3716338"/>
            <a:ext cx="4763" cy="4762"/>
          </a:xfrm>
          <a:custGeom>
            <a:avLst/>
            <a:gdLst>
              <a:gd name="T0" fmla="*/ 1985 w 12"/>
              <a:gd name="T1" fmla="*/ 4396 h 13"/>
              <a:gd name="T2" fmla="*/ 0 w 12"/>
              <a:gd name="T3" fmla="*/ 2198 h 13"/>
              <a:gd name="T4" fmla="*/ 1985 w 12"/>
              <a:gd name="T5" fmla="*/ 0 h 13"/>
              <a:gd name="T6" fmla="*/ 4366 w 12"/>
              <a:gd name="T7" fmla="*/ 2198 h 13"/>
              <a:gd name="T8" fmla="*/ 1985 w 12"/>
              <a:gd name="T9" fmla="*/ 4396 h 13"/>
              <a:gd name="T10" fmla="*/ 1985 w 12"/>
              <a:gd name="T11" fmla="*/ 1099 h 13"/>
              <a:gd name="T12" fmla="*/ 397 w 12"/>
              <a:gd name="T13" fmla="*/ 2198 h 13"/>
              <a:gd name="T14" fmla="*/ 1985 w 12"/>
              <a:gd name="T15" fmla="*/ 4396 h 13"/>
              <a:gd name="T16" fmla="*/ 3969 w 12"/>
              <a:gd name="T17" fmla="*/ 2198 h 13"/>
              <a:gd name="T18" fmla="*/ 1985 w 12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3">
                <a:moveTo>
                  <a:pt x="5" y="12"/>
                </a:move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9" y="0"/>
                  <a:pt x="11" y="3"/>
                  <a:pt x="11" y="6"/>
                </a:cubicBezTo>
                <a:cubicBezTo>
                  <a:pt x="11" y="9"/>
                  <a:pt x="9" y="12"/>
                  <a:pt x="5" y="12"/>
                </a:cubicBezTo>
                <a:close/>
                <a:moveTo>
                  <a:pt x="5" y="3"/>
                </a:moveTo>
                <a:cubicBezTo>
                  <a:pt x="4" y="3"/>
                  <a:pt x="1" y="3"/>
                  <a:pt x="1" y="6"/>
                </a:cubicBezTo>
                <a:cubicBezTo>
                  <a:pt x="1" y="9"/>
                  <a:pt x="4" y="12"/>
                  <a:pt x="5" y="12"/>
                </a:cubicBezTo>
                <a:cubicBezTo>
                  <a:pt x="9" y="12"/>
                  <a:pt x="10" y="9"/>
                  <a:pt x="10" y="6"/>
                </a:cubicBezTo>
                <a:cubicBezTo>
                  <a:pt x="10" y="3"/>
                  <a:pt x="9" y="3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0" name="Freeform 4226">
            <a:extLst>
              <a:ext uri="{FF2B5EF4-FFF2-40B4-BE49-F238E27FC236}">
                <a16:creationId xmlns:a16="http://schemas.microsoft.com/office/drawing/2014/main" id="{2EF487D1-107B-E74A-A2AF-FEF3CADB8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3716338"/>
            <a:ext cx="3175" cy="3175"/>
          </a:xfrm>
          <a:custGeom>
            <a:avLst/>
            <a:gdLst>
              <a:gd name="T0" fmla="*/ 2886 w 11"/>
              <a:gd name="T1" fmla="*/ 1905 h 10"/>
              <a:gd name="T2" fmla="*/ 1443 w 11"/>
              <a:gd name="T3" fmla="*/ 2858 h 10"/>
              <a:gd name="T4" fmla="*/ 0 w 11"/>
              <a:gd name="T5" fmla="*/ 1905 h 10"/>
              <a:gd name="T6" fmla="*/ 1443 w 11"/>
              <a:gd name="T7" fmla="*/ 0 h 10"/>
              <a:gd name="T8" fmla="*/ 2886 w 11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6"/>
                </a:moveTo>
                <a:cubicBezTo>
                  <a:pt x="10" y="9"/>
                  <a:pt x="9" y="9"/>
                  <a:pt x="5" y="9"/>
                </a:cubicBezTo>
                <a:cubicBezTo>
                  <a:pt x="2" y="9"/>
                  <a:pt x="0" y="9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9" y="0"/>
                  <a:pt x="10" y="3"/>
                  <a:pt x="10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1" name="Freeform 4227">
            <a:extLst>
              <a:ext uri="{FF2B5EF4-FFF2-40B4-BE49-F238E27FC236}">
                <a16:creationId xmlns:a16="http://schemas.microsoft.com/office/drawing/2014/main" id="{8B27EB6D-FF46-D74C-8098-873DCF984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3716338"/>
            <a:ext cx="4762" cy="4762"/>
          </a:xfrm>
          <a:custGeom>
            <a:avLst/>
            <a:gdLst>
              <a:gd name="T0" fmla="*/ 2381 w 12"/>
              <a:gd name="T1" fmla="*/ 4396 h 13"/>
              <a:gd name="T2" fmla="*/ 0 w 12"/>
              <a:gd name="T3" fmla="*/ 2198 h 13"/>
              <a:gd name="T4" fmla="*/ 2381 w 12"/>
              <a:gd name="T5" fmla="*/ 0 h 13"/>
              <a:gd name="T6" fmla="*/ 4365 w 12"/>
              <a:gd name="T7" fmla="*/ 2198 h 13"/>
              <a:gd name="T8" fmla="*/ 2381 w 12"/>
              <a:gd name="T9" fmla="*/ 4396 h 13"/>
              <a:gd name="T10" fmla="*/ 2381 w 12"/>
              <a:gd name="T11" fmla="*/ 0 h 13"/>
              <a:gd name="T12" fmla="*/ 397 w 12"/>
              <a:gd name="T13" fmla="*/ 2198 h 13"/>
              <a:gd name="T14" fmla="*/ 2381 w 12"/>
              <a:gd name="T15" fmla="*/ 3297 h 13"/>
              <a:gd name="T16" fmla="*/ 3968 w 12"/>
              <a:gd name="T17" fmla="*/ 2198 h 13"/>
              <a:gd name="T18" fmla="*/ 2381 w 12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3">
                <a:moveTo>
                  <a:pt x="6" y="12"/>
                </a:move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0" y="0"/>
                  <a:pt x="11" y="3"/>
                  <a:pt x="11" y="6"/>
                </a:cubicBezTo>
                <a:cubicBezTo>
                  <a:pt x="11" y="9"/>
                  <a:pt x="10" y="12"/>
                  <a:pt x="6" y="12"/>
                </a:cubicBezTo>
                <a:close/>
                <a:moveTo>
                  <a:pt x="6" y="0"/>
                </a:moveTo>
                <a:cubicBezTo>
                  <a:pt x="3" y="0"/>
                  <a:pt x="1" y="3"/>
                  <a:pt x="1" y="6"/>
                </a:cubicBezTo>
                <a:cubicBezTo>
                  <a:pt x="1" y="9"/>
                  <a:pt x="3" y="9"/>
                  <a:pt x="6" y="9"/>
                </a:cubicBezTo>
                <a:cubicBezTo>
                  <a:pt x="10" y="9"/>
                  <a:pt x="10" y="9"/>
                  <a:pt x="10" y="6"/>
                </a:cubicBezTo>
                <a:cubicBezTo>
                  <a:pt x="10" y="3"/>
                  <a:pt x="10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2" name="Freeform 4228">
            <a:extLst>
              <a:ext uri="{FF2B5EF4-FFF2-40B4-BE49-F238E27FC236}">
                <a16:creationId xmlns:a16="http://schemas.microsoft.com/office/drawing/2014/main" id="{957BCC9A-32A7-144A-A3E7-681DAD4A3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3717925"/>
            <a:ext cx="3175" cy="3175"/>
          </a:xfrm>
          <a:custGeom>
            <a:avLst/>
            <a:gdLst>
              <a:gd name="T0" fmla="*/ 2886 w 11"/>
              <a:gd name="T1" fmla="*/ 953 h 10"/>
              <a:gd name="T2" fmla="*/ 1443 w 11"/>
              <a:gd name="T3" fmla="*/ 2858 h 10"/>
              <a:gd name="T4" fmla="*/ 0 w 11"/>
              <a:gd name="T5" fmla="*/ 953 h 10"/>
              <a:gd name="T6" fmla="*/ 1443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8" y="9"/>
                  <a:pt x="5" y="9"/>
                </a:cubicBezTo>
                <a:cubicBezTo>
                  <a:pt x="2" y="9"/>
                  <a:pt x="0" y="6"/>
                  <a:pt x="0" y="3"/>
                </a:cubicBezTo>
                <a:cubicBezTo>
                  <a:pt x="0" y="0"/>
                  <a:pt x="2" y="0"/>
                  <a:pt x="5" y="0"/>
                </a:cubicBezTo>
                <a:cubicBezTo>
                  <a:pt x="8" y="0"/>
                  <a:pt x="10" y="0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3" name="Freeform 4229">
            <a:extLst>
              <a:ext uri="{FF2B5EF4-FFF2-40B4-BE49-F238E27FC236}">
                <a16:creationId xmlns:a16="http://schemas.microsoft.com/office/drawing/2014/main" id="{59914DFE-E549-EB4A-A5D1-D435BF729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3716338"/>
            <a:ext cx="4763" cy="4762"/>
          </a:xfrm>
          <a:custGeom>
            <a:avLst/>
            <a:gdLst>
              <a:gd name="T0" fmla="*/ 2382 w 12"/>
              <a:gd name="T1" fmla="*/ 4396 h 13"/>
              <a:gd name="T2" fmla="*/ 0 w 12"/>
              <a:gd name="T3" fmla="*/ 2198 h 13"/>
              <a:gd name="T4" fmla="*/ 2382 w 12"/>
              <a:gd name="T5" fmla="*/ 0 h 13"/>
              <a:gd name="T6" fmla="*/ 4366 w 12"/>
              <a:gd name="T7" fmla="*/ 2198 h 13"/>
              <a:gd name="T8" fmla="*/ 2382 w 12"/>
              <a:gd name="T9" fmla="*/ 4396 h 13"/>
              <a:gd name="T10" fmla="*/ 2382 w 12"/>
              <a:gd name="T11" fmla="*/ 1099 h 13"/>
              <a:gd name="T12" fmla="*/ 397 w 12"/>
              <a:gd name="T13" fmla="*/ 2198 h 13"/>
              <a:gd name="T14" fmla="*/ 2382 w 12"/>
              <a:gd name="T15" fmla="*/ 4396 h 13"/>
              <a:gd name="T16" fmla="*/ 3969 w 12"/>
              <a:gd name="T17" fmla="*/ 2198 h 13"/>
              <a:gd name="T18" fmla="*/ 2382 w 12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3">
                <a:moveTo>
                  <a:pt x="6" y="12"/>
                </a:move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0" y="0"/>
                  <a:pt x="11" y="3"/>
                  <a:pt x="11" y="6"/>
                </a:cubicBezTo>
                <a:cubicBezTo>
                  <a:pt x="11" y="9"/>
                  <a:pt x="10" y="12"/>
                  <a:pt x="6" y="12"/>
                </a:cubicBezTo>
                <a:close/>
                <a:moveTo>
                  <a:pt x="6" y="3"/>
                </a:moveTo>
                <a:cubicBezTo>
                  <a:pt x="3" y="3"/>
                  <a:pt x="1" y="3"/>
                  <a:pt x="1" y="6"/>
                </a:cubicBezTo>
                <a:cubicBezTo>
                  <a:pt x="1" y="9"/>
                  <a:pt x="3" y="12"/>
                  <a:pt x="6" y="12"/>
                </a:cubicBezTo>
                <a:cubicBezTo>
                  <a:pt x="9" y="12"/>
                  <a:pt x="10" y="9"/>
                  <a:pt x="10" y="6"/>
                </a:cubicBezTo>
                <a:cubicBezTo>
                  <a:pt x="10" y="3"/>
                  <a:pt x="9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" name="Freeform 4230">
            <a:extLst>
              <a:ext uri="{FF2B5EF4-FFF2-40B4-BE49-F238E27FC236}">
                <a16:creationId xmlns:a16="http://schemas.microsoft.com/office/drawing/2014/main" id="{C2E014B2-752F-7F4D-BC80-B52430187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17925"/>
            <a:ext cx="3175" cy="3175"/>
          </a:xfrm>
          <a:custGeom>
            <a:avLst/>
            <a:gdLst>
              <a:gd name="T0" fmla="*/ 2886 w 11"/>
              <a:gd name="T1" fmla="*/ 1905 h 10"/>
              <a:gd name="T2" fmla="*/ 1155 w 11"/>
              <a:gd name="T3" fmla="*/ 2858 h 10"/>
              <a:gd name="T4" fmla="*/ 0 w 11"/>
              <a:gd name="T5" fmla="*/ 1905 h 10"/>
              <a:gd name="T6" fmla="*/ 1155 w 11"/>
              <a:gd name="T7" fmla="*/ 0 h 10"/>
              <a:gd name="T8" fmla="*/ 2886 w 11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6"/>
                </a:moveTo>
                <a:cubicBezTo>
                  <a:pt x="10" y="6"/>
                  <a:pt x="7" y="9"/>
                  <a:pt x="4" y="9"/>
                </a:cubicBezTo>
                <a:cubicBezTo>
                  <a:pt x="1" y="9"/>
                  <a:pt x="0" y="6"/>
                  <a:pt x="0" y="6"/>
                </a:cubicBezTo>
                <a:cubicBezTo>
                  <a:pt x="0" y="3"/>
                  <a:pt x="1" y="0"/>
                  <a:pt x="4" y="0"/>
                </a:cubicBezTo>
                <a:cubicBezTo>
                  <a:pt x="7" y="0"/>
                  <a:pt x="10" y="3"/>
                  <a:pt x="10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5" name="Freeform 4231">
            <a:extLst>
              <a:ext uri="{FF2B5EF4-FFF2-40B4-BE49-F238E27FC236}">
                <a16:creationId xmlns:a16="http://schemas.microsoft.com/office/drawing/2014/main" id="{FB6B0627-E4BD-BE41-8C3F-DAE018038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17925"/>
            <a:ext cx="4762" cy="4763"/>
          </a:xfrm>
          <a:custGeom>
            <a:avLst/>
            <a:gdLst>
              <a:gd name="T0" fmla="*/ 1984 w 12"/>
              <a:gd name="T1" fmla="*/ 4397 h 13"/>
              <a:gd name="T2" fmla="*/ 0 w 12"/>
              <a:gd name="T3" fmla="*/ 2198 h 13"/>
              <a:gd name="T4" fmla="*/ 1984 w 12"/>
              <a:gd name="T5" fmla="*/ 0 h 13"/>
              <a:gd name="T6" fmla="*/ 397 w 12"/>
              <a:gd name="T7" fmla="*/ 2198 h 13"/>
              <a:gd name="T8" fmla="*/ 1984 w 12"/>
              <a:gd name="T9" fmla="*/ 3297 h 13"/>
              <a:gd name="T10" fmla="*/ 4365 w 12"/>
              <a:gd name="T11" fmla="*/ 2198 h 13"/>
              <a:gd name="T12" fmla="*/ 1984 w 12"/>
              <a:gd name="T13" fmla="*/ 439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3">
                <a:moveTo>
                  <a:pt x="5" y="12"/>
                </a:moveTo>
                <a:cubicBezTo>
                  <a:pt x="2" y="12"/>
                  <a:pt x="0" y="9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2" y="0"/>
                  <a:pt x="1" y="3"/>
                  <a:pt x="1" y="6"/>
                </a:cubicBezTo>
                <a:cubicBezTo>
                  <a:pt x="1" y="6"/>
                  <a:pt x="2" y="9"/>
                  <a:pt x="5" y="9"/>
                </a:cubicBezTo>
                <a:cubicBezTo>
                  <a:pt x="8" y="9"/>
                  <a:pt x="11" y="6"/>
                  <a:pt x="11" y="6"/>
                </a:cubicBezTo>
                <a:cubicBezTo>
                  <a:pt x="11" y="9"/>
                  <a:pt x="8" y="12"/>
                  <a:pt x="5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6" name="Freeform 4232">
            <a:extLst>
              <a:ext uri="{FF2B5EF4-FFF2-40B4-BE49-F238E27FC236}">
                <a16:creationId xmlns:a16="http://schemas.microsoft.com/office/drawing/2014/main" id="{B57ADCD3-6BD0-F14E-9604-FA55FF4C2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3719513"/>
            <a:ext cx="3175" cy="3175"/>
          </a:xfrm>
          <a:custGeom>
            <a:avLst/>
            <a:gdLst>
              <a:gd name="T0" fmla="*/ 2886 w 11"/>
              <a:gd name="T1" fmla="*/ 953 h 10"/>
              <a:gd name="T2" fmla="*/ 1155 w 11"/>
              <a:gd name="T3" fmla="*/ 2858 h 10"/>
              <a:gd name="T4" fmla="*/ 0 w 11"/>
              <a:gd name="T5" fmla="*/ 953 h 10"/>
              <a:gd name="T6" fmla="*/ 1155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7" y="9"/>
                  <a:pt x="4" y="9"/>
                </a:cubicBezTo>
                <a:cubicBezTo>
                  <a:pt x="2" y="9"/>
                  <a:pt x="0" y="6"/>
                  <a:pt x="0" y="3"/>
                </a:cubicBezTo>
                <a:cubicBezTo>
                  <a:pt x="0" y="3"/>
                  <a:pt x="2" y="0"/>
                  <a:pt x="4" y="0"/>
                </a:cubicBezTo>
                <a:cubicBezTo>
                  <a:pt x="7" y="0"/>
                  <a:pt x="10" y="3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7" name="Freeform 4233">
            <a:extLst>
              <a:ext uri="{FF2B5EF4-FFF2-40B4-BE49-F238E27FC236}">
                <a16:creationId xmlns:a16="http://schemas.microsoft.com/office/drawing/2014/main" id="{0DA94A97-04B7-0649-AEB6-4FC0AD38A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3719513"/>
            <a:ext cx="4763" cy="3175"/>
          </a:xfrm>
          <a:custGeom>
            <a:avLst/>
            <a:gdLst>
              <a:gd name="T0" fmla="*/ 0 w 13"/>
              <a:gd name="T1" fmla="*/ 953 h 10"/>
              <a:gd name="T2" fmla="*/ 1832 w 13"/>
              <a:gd name="T3" fmla="*/ 0 h 10"/>
              <a:gd name="T4" fmla="*/ 4397 w 13"/>
              <a:gd name="T5" fmla="*/ 953 h 10"/>
              <a:gd name="T6" fmla="*/ 1832 w 13"/>
              <a:gd name="T7" fmla="*/ 2858 h 10"/>
              <a:gd name="T8" fmla="*/ 3664 w 13"/>
              <a:gd name="T9" fmla="*/ 953 h 10"/>
              <a:gd name="T10" fmla="*/ 1832 w 13"/>
              <a:gd name="T11" fmla="*/ 0 h 10"/>
              <a:gd name="T12" fmla="*/ 366 w 13"/>
              <a:gd name="T13" fmla="*/ 953 h 10"/>
              <a:gd name="T14" fmla="*/ 1832 w 13"/>
              <a:gd name="T15" fmla="*/ 2858 h 10"/>
              <a:gd name="T16" fmla="*/ 0 w 13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0">
                <a:moveTo>
                  <a:pt x="0" y="3"/>
                </a:moveTo>
                <a:cubicBezTo>
                  <a:pt x="0" y="3"/>
                  <a:pt x="3" y="0"/>
                  <a:pt x="5" y="0"/>
                </a:cubicBezTo>
                <a:cubicBezTo>
                  <a:pt x="8" y="0"/>
                  <a:pt x="12" y="3"/>
                  <a:pt x="12" y="3"/>
                </a:cubicBezTo>
                <a:cubicBezTo>
                  <a:pt x="12" y="6"/>
                  <a:pt x="8" y="9"/>
                  <a:pt x="5" y="9"/>
                </a:cubicBezTo>
                <a:cubicBezTo>
                  <a:pt x="8" y="9"/>
                  <a:pt x="10" y="6"/>
                  <a:pt x="10" y="3"/>
                </a:cubicBezTo>
                <a:cubicBezTo>
                  <a:pt x="10" y="3"/>
                  <a:pt x="8" y="0"/>
                  <a:pt x="5" y="0"/>
                </a:cubicBezTo>
                <a:cubicBezTo>
                  <a:pt x="3" y="0"/>
                  <a:pt x="1" y="3"/>
                  <a:pt x="1" y="3"/>
                </a:cubicBezTo>
                <a:cubicBezTo>
                  <a:pt x="1" y="6"/>
                  <a:pt x="3" y="9"/>
                  <a:pt x="5" y="9"/>
                </a:cubicBezTo>
                <a:cubicBezTo>
                  <a:pt x="3" y="9"/>
                  <a:pt x="0" y="6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8" name="Freeform 4234">
            <a:extLst>
              <a:ext uri="{FF2B5EF4-FFF2-40B4-BE49-F238E27FC236}">
                <a16:creationId xmlns:a16="http://schemas.microsoft.com/office/drawing/2014/main" id="{7DBB9464-F45D-5446-8EA8-BB8EAE96A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3719513"/>
            <a:ext cx="4763" cy="3175"/>
          </a:xfrm>
          <a:custGeom>
            <a:avLst/>
            <a:gdLst>
              <a:gd name="T0" fmla="*/ 4366 w 12"/>
              <a:gd name="T1" fmla="*/ 953 h 10"/>
              <a:gd name="T2" fmla="*/ 2382 w 12"/>
              <a:gd name="T3" fmla="*/ 2858 h 10"/>
              <a:gd name="T4" fmla="*/ 0 w 12"/>
              <a:gd name="T5" fmla="*/ 953 h 10"/>
              <a:gd name="T6" fmla="*/ 2382 w 12"/>
              <a:gd name="T7" fmla="*/ 0 h 10"/>
              <a:gd name="T8" fmla="*/ 4366 w 12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1" y="3"/>
                </a:moveTo>
                <a:cubicBezTo>
                  <a:pt x="11" y="6"/>
                  <a:pt x="9" y="9"/>
                  <a:pt x="6" y="9"/>
                </a:cubicBezTo>
                <a:cubicBezTo>
                  <a:pt x="3" y="9"/>
                  <a:pt x="0" y="6"/>
                  <a:pt x="0" y="3"/>
                </a:cubicBezTo>
                <a:cubicBezTo>
                  <a:pt x="0" y="0"/>
                  <a:pt x="3" y="0"/>
                  <a:pt x="6" y="0"/>
                </a:cubicBezTo>
                <a:cubicBezTo>
                  <a:pt x="9" y="0"/>
                  <a:pt x="11" y="0"/>
                  <a:pt x="11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9" name="Freeform 4235">
            <a:extLst>
              <a:ext uri="{FF2B5EF4-FFF2-40B4-BE49-F238E27FC236}">
                <a16:creationId xmlns:a16="http://schemas.microsoft.com/office/drawing/2014/main" id="{077200AA-9A26-274B-A0D3-37D8BCF67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3719513"/>
            <a:ext cx="4763" cy="3175"/>
          </a:xfrm>
          <a:custGeom>
            <a:avLst/>
            <a:gdLst>
              <a:gd name="T0" fmla="*/ 2198 w 13"/>
              <a:gd name="T1" fmla="*/ 2858 h 10"/>
              <a:gd name="T2" fmla="*/ 0 w 13"/>
              <a:gd name="T3" fmla="*/ 953 h 10"/>
              <a:gd name="T4" fmla="*/ 2198 w 13"/>
              <a:gd name="T5" fmla="*/ 0 h 10"/>
              <a:gd name="T6" fmla="*/ 366 w 13"/>
              <a:gd name="T7" fmla="*/ 953 h 10"/>
              <a:gd name="T8" fmla="*/ 2198 w 13"/>
              <a:gd name="T9" fmla="*/ 2858 h 10"/>
              <a:gd name="T10" fmla="*/ 3664 w 13"/>
              <a:gd name="T11" fmla="*/ 953 h 10"/>
              <a:gd name="T12" fmla="*/ 2198 w 13"/>
              <a:gd name="T13" fmla="*/ 0 h 10"/>
              <a:gd name="T14" fmla="*/ 4397 w 13"/>
              <a:gd name="T15" fmla="*/ 953 h 10"/>
              <a:gd name="T16" fmla="*/ 2198 w 13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0">
                <a:moveTo>
                  <a:pt x="6" y="9"/>
                </a:moveTo>
                <a:cubicBezTo>
                  <a:pt x="3" y="9"/>
                  <a:pt x="0" y="6"/>
                  <a:pt x="0" y="3"/>
                </a:cubicBezTo>
                <a:cubicBezTo>
                  <a:pt x="0" y="0"/>
                  <a:pt x="3" y="0"/>
                  <a:pt x="6" y="0"/>
                </a:cubicBezTo>
                <a:cubicBezTo>
                  <a:pt x="3" y="0"/>
                  <a:pt x="1" y="0"/>
                  <a:pt x="1" y="3"/>
                </a:cubicBezTo>
                <a:cubicBezTo>
                  <a:pt x="1" y="6"/>
                  <a:pt x="3" y="9"/>
                  <a:pt x="6" y="9"/>
                </a:cubicBezTo>
                <a:cubicBezTo>
                  <a:pt x="9" y="9"/>
                  <a:pt x="10" y="6"/>
                  <a:pt x="10" y="3"/>
                </a:cubicBezTo>
                <a:cubicBezTo>
                  <a:pt x="10" y="0"/>
                  <a:pt x="9" y="0"/>
                  <a:pt x="6" y="0"/>
                </a:cubicBezTo>
                <a:cubicBezTo>
                  <a:pt x="9" y="0"/>
                  <a:pt x="12" y="0"/>
                  <a:pt x="12" y="3"/>
                </a:cubicBezTo>
                <a:cubicBezTo>
                  <a:pt x="12" y="6"/>
                  <a:pt x="9" y="9"/>
                  <a:pt x="6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0" name="Freeform 4236">
            <a:extLst>
              <a:ext uri="{FF2B5EF4-FFF2-40B4-BE49-F238E27FC236}">
                <a16:creationId xmlns:a16="http://schemas.microsoft.com/office/drawing/2014/main" id="{79E0281D-D12A-E941-A2EB-8510F126D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3719513"/>
            <a:ext cx="38100" cy="6350"/>
          </a:xfrm>
          <a:custGeom>
            <a:avLst/>
            <a:gdLst>
              <a:gd name="T0" fmla="*/ 21248 w 104"/>
              <a:gd name="T1" fmla="*/ 3008 h 19"/>
              <a:gd name="T2" fmla="*/ 23813 w 104"/>
              <a:gd name="T3" fmla="*/ 668 h 19"/>
              <a:gd name="T4" fmla="*/ 26011 w 104"/>
              <a:gd name="T5" fmla="*/ 3008 h 19"/>
              <a:gd name="T6" fmla="*/ 28575 w 104"/>
              <a:gd name="T7" fmla="*/ 1003 h 19"/>
              <a:gd name="T8" fmla="*/ 30040 w 104"/>
              <a:gd name="T9" fmla="*/ 3008 h 19"/>
              <a:gd name="T10" fmla="*/ 32971 w 104"/>
              <a:gd name="T11" fmla="*/ 1003 h 19"/>
              <a:gd name="T12" fmla="*/ 34437 w 104"/>
              <a:gd name="T13" fmla="*/ 4011 h 19"/>
              <a:gd name="T14" fmla="*/ 37734 w 104"/>
              <a:gd name="T15" fmla="*/ 2005 h 19"/>
              <a:gd name="T16" fmla="*/ 36635 w 104"/>
              <a:gd name="T17" fmla="*/ 6016 h 19"/>
              <a:gd name="T18" fmla="*/ 19050 w 104"/>
              <a:gd name="T19" fmla="*/ 4011 h 19"/>
              <a:gd name="T20" fmla="*/ 1465 w 104"/>
              <a:gd name="T21" fmla="*/ 6016 h 19"/>
              <a:gd name="T22" fmla="*/ 0 w 104"/>
              <a:gd name="T23" fmla="*/ 2005 h 19"/>
              <a:gd name="T24" fmla="*/ 3663 w 104"/>
              <a:gd name="T25" fmla="*/ 4011 h 19"/>
              <a:gd name="T26" fmla="*/ 5129 w 104"/>
              <a:gd name="T27" fmla="*/ 1003 h 19"/>
              <a:gd name="T28" fmla="*/ 7693 w 104"/>
              <a:gd name="T29" fmla="*/ 3008 h 19"/>
              <a:gd name="T30" fmla="*/ 9891 w 104"/>
              <a:gd name="T31" fmla="*/ 0 h 19"/>
              <a:gd name="T32" fmla="*/ 12456 w 104"/>
              <a:gd name="T33" fmla="*/ 3008 h 19"/>
              <a:gd name="T34" fmla="*/ 14288 w 104"/>
              <a:gd name="T35" fmla="*/ 668 h 19"/>
              <a:gd name="T36" fmla="*/ 16852 w 104"/>
              <a:gd name="T37" fmla="*/ 3008 h 19"/>
              <a:gd name="T38" fmla="*/ 19050 w 104"/>
              <a:gd name="T39" fmla="*/ 0 h 19"/>
              <a:gd name="T40" fmla="*/ 21248 w 104"/>
              <a:gd name="T41" fmla="*/ 3008 h 1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4" h="19">
                <a:moveTo>
                  <a:pt x="58" y="9"/>
                </a:moveTo>
                <a:cubicBezTo>
                  <a:pt x="63" y="9"/>
                  <a:pt x="64" y="4"/>
                  <a:pt x="65" y="2"/>
                </a:cubicBezTo>
                <a:cubicBezTo>
                  <a:pt x="65" y="4"/>
                  <a:pt x="65" y="9"/>
                  <a:pt x="71" y="9"/>
                </a:cubicBezTo>
                <a:cubicBezTo>
                  <a:pt x="75" y="9"/>
                  <a:pt x="77" y="5"/>
                  <a:pt x="78" y="3"/>
                </a:cubicBezTo>
                <a:cubicBezTo>
                  <a:pt x="77" y="5"/>
                  <a:pt x="78" y="9"/>
                  <a:pt x="82" y="9"/>
                </a:cubicBezTo>
                <a:cubicBezTo>
                  <a:pt x="88" y="12"/>
                  <a:pt x="90" y="3"/>
                  <a:pt x="90" y="3"/>
                </a:cubicBezTo>
                <a:cubicBezTo>
                  <a:pt x="90" y="3"/>
                  <a:pt x="88" y="12"/>
                  <a:pt x="94" y="12"/>
                </a:cubicBezTo>
                <a:cubicBezTo>
                  <a:pt x="100" y="14"/>
                  <a:pt x="102" y="7"/>
                  <a:pt x="103" y="6"/>
                </a:cubicBezTo>
                <a:lnTo>
                  <a:pt x="100" y="18"/>
                </a:lnTo>
                <a:cubicBezTo>
                  <a:pt x="100" y="18"/>
                  <a:pt x="78" y="12"/>
                  <a:pt x="52" y="12"/>
                </a:cubicBezTo>
                <a:cubicBezTo>
                  <a:pt x="28" y="12"/>
                  <a:pt x="4" y="18"/>
                  <a:pt x="4" y="18"/>
                </a:cubicBezTo>
                <a:lnTo>
                  <a:pt x="0" y="6"/>
                </a:lnTo>
                <a:cubicBezTo>
                  <a:pt x="0" y="6"/>
                  <a:pt x="3" y="12"/>
                  <a:pt x="10" y="12"/>
                </a:cubicBezTo>
                <a:cubicBezTo>
                  <a:pt x="15" y="12"/>
                  <a:pt x="14" y="6"/>
                  <a:pt x="14" y="3"/>
                </a:cubicBezTo>
                <a:cubicBezTo>
                  <a:pt x="14" y="6"/>
                  <a:pt x="16" y="11"/>
                  <a:pt x="21" y="9"/>
                </a:cubicBezTo>
                <a:cubicBezTo>
                  <a:pt x="28" y="9"/>
                  <a:pt x="27" y="0"/>
                  <a:pt x="27" y="0"/>
                </a:cubicBezTo>
                <a:cubicBezTo>
                  <a:pt x="27" y="0"/>
                  <a:pt x="28" y="9"/>
                  <a:pt x="34" y="9"/>
                </a:cubicBezTo>
                <a:cubicBezTo>
                  <a:pt x="38" y="9"/>
                  <a:pt x="39" y="5"/>
                  <a:pt x="39" y="2"/>
                </a:cubicBezTo>
                <a:cubicBezTo>
                  <a:pt x="40" y="5"/>
                  <a:pt x="41" y="9"/>
                  <a:pt x="46" y="9"/>
                </a:cubicBezTo>
                <a:cubicBezTo>
                  <a:pt x="51" y="9"/>
                  <a:pt x="52" y="3"/>
                  <a:pt x="52" y="0"/>
                </a:cubicBezTo>
                <a:cubicBezTo>
                  <a:pt x="52" y="3"/>
                  <a:pt x="53" y="9"/>
                  <a:pt x="58" y="9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1" name="Freeform 4237">
            <a:extLst>
              <a:ext uri="{FF2B5EF4-FFF2-40B4-BE49-F238E27FC236}">
                <a16:creationId xmlns:a16="http://schemas.microsoft.com/office/drawing/2014/main" id="{721FEADF-D917-F442-9CEC-A7C9F618E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3719513"/>
            <a:ext cx="38100" cy="6350"/>
          </a:xfrm>
          <a:custGeom>
            <a:avLst/>
            <a:gdLst>
              <a:gd name="T0" fmla="*/ 0 w 104"/>
              <a:gd name="T1" fmla="*/ 2005 h 19"/>
              <a:gd name="T2" fmla="*/ 4396 w 104"/>
              <a:gd name="T3" fmla="*/ 3676 h 19"/>
              <a:gd name="T4" fmla="*/ 733 w 104"/>
              <a:gd name="T5" fmla="*/ 3008 h 19"/>
              <a:gd name="T6" fmla="*/ 1465 w 104"/>
              <a:gd name="T7" fmla="*/ 6016 h 19"/>
              <a:gd name="T8" fmla="*/ 7693 w 104"/>
              <a:gd name="T9" fmla="*/ 3008 h 19"/>
              <a:gd name="T10" fmla="*/ 9891 w 104"/>
              <a:gd name="T11" fmla="*/ 1671 h 19"/>
              <a:gd name="T12" fmla="*/ 5495 w 104"/>
              <a:gd name="T13" fmla="*/ 2005 h 19"/>
              <a:gd name="T14" fmla="*/ 5129 w 104"/>
              <a:gd name="T15" fmla="*/ 1003 h 19"/>
              <a:gd name="T16" fmla="*/ 9525 w 104"/>
              <a:gd name="T17" fmla="*/ 1003 h 19"/>
              <a:gd name="T18" fmla="*/ 11357 w 104"/>
              <a:gd name="T19" fmla="*/ 2674 h 19"/>
              <a:gd name="T20" fmla="*/ 9891 w 104"/>
              <a:gd name="T21" fmla="*/ 1003 h 19"/>
              <a:gd name="T22" fmla="*/ 13921 w 104"/>
              <a:gd name="T23" fmla="*/ 0 h 19"/>
              <a:gd name="T24" fmla="*/ 19050 w 104"/>
              <a:gd name="T25" fmla="*/ 0 h 19"/>
              <a:gd name="T26" fmla="*/ 23813 w 104"/>
              <a:gd name="T27" fmla="*/ 0 h 19"/>
              <a:gd name="T28" fmla="*/ 23813 w 104"/>
              <a:gd name="T29" fmla="*/ 1003 h 19"/>
              <a:gd name="T30" fmla="*/ 21248 w 104"/>
              <a:gd name="T31" fmla="*/ 2005 h 19"/>
              <a:gd name="T32" fmla="*/ 16852 w 104"/>
              <a:gd name="T33" fmla="*/ 3008 h 19"/>
              <a:gd name="T34" fmla="*/ 12456 w 104"/>
              <a:gd name="T35" fmla="*/ 3008 h 19"/>
              <a:gd name="T36" fmla="*/ 15020 w 104"/>
              <a:gd name="T37" fmla="*/ 4011 h 19"/>
              <a:gd name="T38" fmla="*/ 14654 w 104"/>
              <a:gd name="T39" fmla="*/ 4011 h 19"/>
              <a:gd name="T40" fmla="*/ 14288 w 104"/>
              <a:gd name="T41" fmla="*/ 4011 h 19"/>
              <a:gd name="T42" fmla="*/ 14288 w 104"/>
              <a:gd name="T43" fmla="*/ 4011 h 19"/>
              <a:gd name="T44" fmla="*/ 14654 w 104"/>
              <a:gd name="T45" fmla="*/ 4011 h 19"/>
              <a:gd name="T46" fmla="*/ 15020 w 104"/>
              <a:gd name="T47" fmla="*/ 4011 h 19"/>
              <a:gd name="T48" fmla="*/ 15387 w 104"/>
              <a:gd name="T49" fmla="*/ 4011 h 19"/>
              <a:gd name="T50" fmla="*/ 16119 w 104"/>
              <a:gd name="T51" fmla="*/ 4011 h 19"/>
              <a:gd name="T52" fmla="*/ 16486 w 104"/>
              <a:gd name="T53" fmla="*/ 4011 h 19"/>
              <a:gd name="T54" fmla="*/ 16852 w 104"/>
              <a:gd name="T55" fmla="*/ 4011 h 19"/>
              <a:gd name="T56" fmla="*/ 17218 w 104"/>
              <a:gd name="T57" fmla="*/ 4011 h 19"/>
              <a:gd name="T58" fmla="*/ 17951 w 104"/>
              <a:gd name="T59" fmla="*/ 4011 h 19"/>
              <a:gd name="T60" fmla="*/ 18317 w 104"/>
              <a:gd name="T61" fmla="*/ 4011 h 19"/>
              <a:gd name="T62" fmla="*/ 18317 w 104"/>
              <a:gd name="T63" fmla="*/ 4011 h 19"/>
              <a:gd name="T64" fmla="*/ 18684 w 104"/>
              <a:gd name="T65" fmla="*/ 4011 h 19"/>
              <a:gd name="T66" fmla="*/ 19050 w 104"/>
              <a:gd name="T67" fmla="*/ 4011 h 19"/>
              <a:gd name="T68" fmla="*/ 18317 w 104"/>
              <a:gd name="T69" fmla="*/ 4011 h 19"/>
              <a:gd name="T70" fmla="*/ 17951 w 104"/>
              <a:gd name="T71" fmla="*/ 4011 h 19"/>
              <a:gd name="T72" fmla="*/ 17585 w 104"/>
              <a:gd name="T73" fmla="*/ 4011 h 19"/>
              <a:gd name="T74" fmla="*/ 17218 w 104"/>
              <a:gd name="T75" fmla="*/ 4011 h 19"/>
              <a:gd name="T76" fmla="*/ 16486 w 104"/>
              <a:gd name="T77" fmla="*/ 4011 h 19"/>
              <a:gd name="T78" fmla="*/ 16119 w 104"/>
              <a:gd name="T79" fmla="*/ 4011 h 19"/>
              <a:gd name="T80" fmla="*/ 15753 w 104"/>
              <a:gd name="T81" fmla="*/ 4011 h 19"/>
              <a:gd name="T82" fmla="*/ 15020 w 104"/>
              <a:gd name="T83" fmla="*/ 4011 h 19"/>
              <a:gd name="T84" fmla="*/ 34437 w 104"/>
              <a:gd name="T85" fmla="*/ 4011 h 19"/>
              <a:gd name="T86" fmla="*/ 37367 w 104"/>
              <a:gd name="T87" fmla="*/ 3008 h 19"/>
              <a:gd name="T88" fmla="*/ 32605 w 104"/>
              <a:gd name="T89" fmla="*/ 2005 h 19"/>
              <a:gd name="T90" fmla="*/ 32605 w 104"/>
              <a:gd name="T91" fmla="*/ 2005 h 19"/>
              <a:gd name="T92" fmla="*/ 30040 w 104"/>
              <a:gd name="T93" fmla="*/ 3008 h 19"/>
              <a:gd name="T94" fmla="*/ 30407 w 104"/>
              <a:gd name="T95" fmla="*/ 3008 h 19"/>
              <a:gd name="T96" fmla="*/ 32605 w 104"/>
              <a:gd name="T97" fmla="*/ 1003 h 19"/>
              <a:gd name="T98" fmla="*/ 31872 w 104"/>
              <a:gd name="T99" fmla="*/ 3008 h 19"/>
              <a:gd name="T100" fmla="*/ 28575 w 104"/>
              <a:gd name="T101" fmla="*/ 1337 h 19"/>
              <a:gd name="T102" fmla="*/ 26011 w 104"/>
              <a:gd name="T103" fmla="*/ 3008 h 19"/>
              <a:gd name="T104" fmla="*/ 26011 w 104"/>
              <a:gd name="T105" fmla="*/ 3008 h 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9">
                <a:moveTo>
                  <a:pt x="4" y="18"/>
                </a:moveTo>
                <a:lnTo>
                  <a:pt x="0" y="6"/>
                </a:lnTo>
                <a:cubicBezTo>
                  <a:pt x="2" y="9"/>
                  <a:pt x="4" y="12"/>
                  <a:pt x="9" y="12"/>
                </a:cubicBezTo>
                <a:cubicBezTo>
                  <a:pt x="10" y="12"/>
                  <a:pt x="11" y="12"/>
                  <a:pt x="12" y="11"/>
                </a:cubicBezTo>
                <a:cubicBezTo>
                  <a:pt x="11" y="12"/>
                  <a:pt x="11" y="12"/>
                  <a:pt x="10" y="12"/>
                </a:cubicBezTo>
                <a:cubicBezTo>
                  <a:pt x="5" y="15"/>
                  <a:pt x="2" y="9"/>
                  <a:pt x="2" y="9"/>
                </a:cubicBezTo>
                <a:lnTo>
                  <a:pt x="5" y="18"/>
                </a:lnTo>
                <a:lnTo>
                  <a:pt x="4" y="18"/>
                </a:lnTo>
                <a:close/>
                <a:moveTo>
                  <a:pt x="14" y="3"/>
                </a:moveTo>
                <a:cubicBezTo>
                  <a:pt x="15" y="6"/>
                  <a:pt x="16" y="9"/>
                  <a:pt x="21" y="9"/>
                </a:cubicBezTo>
                <a:cubicBezTo>
                  <a:pt x="25" y="9"/>
                  <a:pt x="27" y="6"/>
                  <a:pt x="26" y="3"/>
                </a:cubicBezTo>
                <a:cubicBezTo>
                  <a:pt x="26" y="4"/>
                  <a:pt x="27" y="4"/>
                  <a:pt x="27" y="5"/>
                </a:cubicBezTo>
                <a:cubicBezTo>
                  <a:pt x="27" y="9"/>
                  <a:pt x="25" y="9"/>
                  <a:pt x="21" y="9"/>
                </a:cubicBezTo>
                <a:cubicBezTo>
                  <a:pt x="16" y="12"/>
                  <a:pt x="15" y="6"/>
                  <a:pt x="15" y="6"/>
                </a:cubicBezTo>
                <a:cubicBezTo>
                  <a:pt x="15" y="7"/>
                  <a:pt x="14" y="9"/>
                  <a:pt x="13" y="10"/>
                </a:cubicBezTo>
                <a:cubicBezTo>
                  <a:pt x="14" y="8"/>
                  <a:pt x="14" y="6"/>
                  <a:pt x="14" y="3"/>
                </a:cubicBezTo>
                <a:close/>
                <a:moveTo>
                  <a:pt x="26" y="3"/>
                </a:move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lose/>
                <a:moveTo>
                  <a:pt x="31" y="8"/>
                </a:moveTo>
                <a:cubicBezTo>
                  <a:pt x="29" y="8"/>
                  <a:pt x="28" y="6"/>
                  <a:pt x="27" y="5"/>
                </a:cubicBezTo>
                <a:lnTo>
                  <a:pt x="27" y="3"/>
                </a:lnTo>
                <a:cubicBezTo>
                  <a:pt x="27" y="5"/>
                  <a:pt x="28" y="7"/>
                  <a:pt x="31" y="8"/>
                </a:cubicBezTo>
                <a:close/>
                <a:moveTo>
                  <a:pt x="38" y="0"/>
                </a:moveTo>
                <a:cubicBezTo>
                  <a:pt x="40" y="3"/>
                  <a:pt x="41" y="9"/>
                  <a:pt x="46" y="6"/>
                </a:cubicBezTo>
                <a:cubicBezTo>
                  <a:pt x="51" y="6"/>
                  <a:pt x="52" y="3"/>
                  <a:pt x="52" y="0"/>
                </a:cubicBezTo>
                <a:cubicBezTo>
                  <a:pt x="53" y="3"/>
                  <a:pt x="53" y="6"/>
                  <a:pt x="58" y="6"/>
                </a:cubicBezTo>
                <a:cubicBezTo>
                  <a:pt x="62" y="9"/>
                  <a:pt x="64" y="3"/>
                  <a:pt x="65" y="0"/>
                </a:cubicBezTo>
                <a:cubicBezTo>
                  <a:pt x="65" y="3"/>
                  <a:pt x="66" y="9"/>
                  <a:pt x="71" y="9"/>
                </a:cubicBezTo>
                <a:cubicBezTo>
                  <a:pt x="67" y="9"/>
                  <a:pt x="65" y="6"/>
                  <a:pt x="65" y="3"/>
                </a:cubicBezTo>
                <a:cubicBezTo>
                  <a:pt x="64" y="6"/>
                  <a:pt x="62" y="9"/>
                  <a:pt x="58" y="9"/>
                </a:cubicBezTo>
                <a:lnTo>
                  <a:pt x="58" y="6"/>
                </a:lnTo>
                <a:cubicBezTo>
                  <a:pt x="53" y="9"/>
                  <a:pt x="52" y="3"/>
                  <a:pt x="52" y="0"/>
                </a:cubicBezTo>
                <a:cubicBezTo>
                  <a:pt x="52" y="6"/>
                  <a:pt x="50" y="9"/>
                  <a:pt x="46" y="9"/>
                </a:cubicBezTo>
                <a:cubicBezTo>
                  <a:pt x="43" y="9"/>
                  <a:pt x="40" y="6"/>
                  <a:pt x="39" y="3"/>
                </a:cubicBezTo>
                <a:cubicBezTo>
                  <a:pt x="39" y="6"/>
                  <a:pt x="38" y="9"/>
                  <a:pt x="34" y="9"/>
                </a:cubicBezTo>
                <a:cubicBezTo>
                  <a:pt x="38" y="9"/>
                  <a:pt x="38" y="3"/>
                  <a:pt x="38" y="0"/>
                </a:cubicBezTo>
                <a:close/>
                <a:moveTo>
                  <a:pt x="41" y="12"/>
                </a:moveTo>
                <a:cubicBezTo>
                  <a:pt x="41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21" y="14"/>
                  <a:pt x="6" y="17"/>
                  <a:pt x="5" y="17"/>
                </a:cubicBezTo>
                <a:cubicBezTo>
                  <a:pt x="8" y="17"/>
                  <a:pt x="23" y="13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1" y="12"/>
                  <a:pt x="41" y="12"/>
                </a:cubicBezTo>
                <a:cubicBezTo>
                  <a:pt x="41" y="12"/>
                  <a:pt x="41" y="12"/>
                  <a:pt x="41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2" y="12"/>
                  <a:pt x="43" y="12"/>
                </a:cubicBezTo>
                <a:cubicBezTo>
                  <a:pt x="43" y="12"/>
                  <a:pt x="43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6" y="12"/>
                  <a:pt x="46" y="12"/>
                  <a:pt x="46" y="12"/>
                </a:cubicBezTo>
                <a:cubicBezTo>
                  <a:pt x="46" y="12"/>
                  <a:pt x="46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1" y="12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12"/>
                  <a:pt x="51" y="12"/>
                  <a:pt x="52" y="12"/>
                </a:cubicBezTo>
                <a:cubicBezTo>
                  <a:pt x="78" y="12"/>
                  <a:pt x="98" y="18"/>
                  <a:pt x="100" y="18"/>
                </a:cubicBezTo>
                <a:cubicBezTo>
                  <a:pt x="99" y="18"/>
                  <a:pt x="3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6" y="12"/>
                  <a:pt x="46" y="12"/>
                  <a:pt x="46" y="12"/>
                </a:cubicBezTo>
                <a:cubicBezTo>
                  <a:pt x="46" y="12"/>
                  <a:pt x="46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2" y="12"/>
                  <a:pt x="41" y="12"/>
                </a:cubicBezTo>
                <a:cubicBezTo>
                  <a:pt x="41" y="12"/>
                  <a:pt x="41" y="12"/>
                  <a:pt x="41" y="12"/>
                </a:cubicBezTo>
                <a:close/>
                <a:moveTo>
                  <a:pt x="94" y="12"/>
                </a:moveTo>
                <a:cubicBezTo>
                  <a:pt x="100" y="12"/>
                  <a:pt x="102" y="9"/>
                  <a:pt x="103" y="6"/>
                </a:cubicBezTo>
                <a:lnTo>
                  <a:pt x="102" y="9"/>
                </a:lnTo>
                <a:cubicBezTo>
                  <a:pt x="100" y="12"/>
                  <a:pt x="98" y="12"/>
                  <a:pt x="94" y="12"/>
                </a:cubicBezTo>
                <a:close/>
                <a:moveTo>
                  <a:pt x="89" y="6"/>
                </a:moveTo>
                <a:cubicBezTo>
                  <a:pt x="90" y="9"/>
                  <a:pt x="91" y="11"/>
                  <a:pt x="94" y="12"/>
                </a:cubicBezTo>
                <a:cubicBezTo>
                  <a:pt x="91" y="11"/>
                  <a:pt x="89" y="9"/>
                  <a:pt x="89" y="6"/>
                </a:cubicBezTo>
                <a:close/>
                <a:moveTo>
                  <a:pt x="87" y="9"/>
                </a:moveTo>
                <a:cubicBezTo>
                  <a:pt x="85" y="9"/>
                  <a:pt x="84" y="12"/>
                  <a:pt x="82" y="9"/>
                </a:cubicBezTo>
                <a:cubicBezTo>
                  <a:pt x="79" y="9"/>
                  <a:pt x="78" y="9"/>
                  <a:pt x="78" y="4"/>
                </a:cubicBezTo>
                <a:cubicBezTo>
                  <a:pt x="78" y="7"/>
                  <a:pt x="79" y="9"/>
                  <a:pt x="83" y="9"/>
                </a:cubicBezTo>
                <a:lnTo>
                  <a:pt x="87" y="9"/>
                </a:lnTo>
                <a:cubicBezTo>
                  <a:pt x="88" y="9"/>
                  <a:pt x="89" y="6"/>
                  <a:pt x="89" y="3"/>
                </a:cubicBezTo>
                <a:lnTo>
                  <a:pt x="89" y="6"/>
                </a:lnTo>
                <a:cubicBezTo>
                  <a:pt x="88" y="9"/>
                  <a:pt x="88" y="9"/>
                  <a:pt x="87" y="9"/>
                </a:cubicBezTo>
                <a:close/>
                <a:moveTo>
                  <a:pt x="78" y="3"/>
                </a:moveTo>
                <a:cubicBezTo>
                  <a:pt x="78" y="3"/>
                  <a:pt x="78" y="4"/>
                  <a:pt x="78" y="4"/>
                </a:cubicBezTo>
                <a:cubicBezTo>
                  <a:pt x="78" y="4"/>
                  <a:pt x="78" y="3"/>
                  <a:pt x="78" y="3"/>
                </a:cubicBezTo>
                <a:close/>
                <a:moveTo>
                  <a:pt x="71" y="9"/>
                </a:moveTo>
                <a:cubicBezTo>
                  <a:pt x="75" y="9"/>
                  <a:pt x="76" y="6"/>
                  <a:pt x="78" y="3"/>
                </a:cubicBezTo>
                <a:cubicBezTo>
                  <a:pt x="77" y="6"/>
                  <a:pt x="75" y="9"/>
                  <a:pt x="7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2" name="Freeform 4238">
            <a:extLst>
              <a:ext uri="{FF2B5EF4-FFF2-40B4-BE49-F238E27FC236}">
                <a16:creationId xmlns:a16="http://schemas.microsoft.com/office/drawing/2014/main" id="{1BABA27A-C39C-274A-A983-16F22BA11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27450"/>
            <a:ext cx="33337" cy="4763"/>
          </a:xfrm>
          <a:custGeom>
            <a:avLst/>
            <a:gdLst>
              <a:gd name="T0" fmla="*/ 355 w 94"/>
              <a:gd name="T1" fmla="*/ 4397 h 13"/>
              <a:gd name="T2" fmla="*/ 355 w 94"/>
              <a:gd name="T3" fmla="*/ 3297 h 13"/>
              <a:gd name="T4" fmla="*/ 16669 w 94"/>
              <a:gd name="T5" fmla="*/ 0 h 13"/>
              <a:gd name="T6" fmla="*/ 32628 w 94"/>
              <a:gd name="T7" fmla="*/ 3297 h 13"/>
              <a:gd name="T8" fmla="*/ 32628 w 94"/>
              <a:gd name="T9" fmla="*/ 4397 h 13"/>
              <a:gd name="T10" fmla="*/ 16669 w 94"/>
              <a:gd name="T11" fmla="*/ 2198 h 13"/>
              <a:gd name="T12" fmla="*/ 355 w 94"/>
              <a:gd name="T13" fmla="*/ 439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4" h="13">
                <a:moveTo>
                  <a:pt x="1" y="12"/>
                </a:moveTo>
                <a:cubicBezTo>
                  <a:pt x="0" y="12"/>
                  <a:pt x="0" y="12"/>
                  <a:pt x="1" y="9"/>
                </a:cubicBezTo>
                <a:cubicBezTo>
                  <a:pt x="1" y="9"/>
                  <a:pt x="23" y="0"/>
                  <a:pt x="47" y="0"/>
                </a:cubicBezTo>
                <a:cubicBezTo>
                  <a:pt x="71" y="0"/>
                  <a:pt x="92" y="9"/>
                  <a:pt x="92" y="9"/>
                </a:cubicBezTo>
                <a:cubicBezTo>
                  <a:pt x="93" y="9"/>
                  <a:pt x="93" y="9"/>
                  <a:pt x="92" y="12"/>
                </a:cubicBezTo>
                <a:cubicBezTo>
                  <a:pt x="92" y="12"/>
                  <a:pt x="71" y="6"/>
                  <a:pt x="47" y="6"/>
                </a:cubicBezTo>
                <a:cubicBezTo>
                  <a:pt x="23" y="6"/>
                  <a:pt x="1" y="12"/>
                  <a:pt x="1" y="12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3" name="Freeform 4239">
            <a:extLst>
              <a:ext uri="{FF2B5EF4-FFF2-40B4-BE49-F238E27FC236}">
                <a16:creationId xmlns:a16="http://schemas.microsoft.com/office/drawing/2014/main" id="{ED985DE4-9BDB-9043-B357-0FA9F1D6D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27450"/>
            <a:ext cx="33337" cy="4763"/>
          </a:xfrm>
          <a:custGeom>
            <a:avLst/>
            <a:gdLst>
              <a:gd name="T0" fmla="*/ 355 w 94"/>
              <a:gd name="T1" fmla="*/ 4397 h 13"/>
              <a:gd name="T2" fmla="*/ 0 w 94"/>
              <a:gd name="T3" fmla="*/ 3297 h 13"/>
              <a:gd name="T4" fmla="*/ 16669 w 94"/>
              <a:gd name="T5" fmla="*/ 0 h 13"/>
              <a:gd name="T6" fmla="*/ 355 w 94"/>
              <a:gd name="T7" fmla="*/ 3297 h 13"/>
              <a:gd name="T8" fmla="*/ 355 w 94"/>
              <a:gd name="T9" fmla="*/ 4397 h 13"/>
              <a:gd name="T10" fmla="*/ 16669 w 94"/>
              <a:gd name="T11" fmla="*/ 1099 h 13"/>
              <a:gd name="T12" fmla="*/ 31564 w 94"/>
              <a:gd name="T13" fmla="*/ 4030 h 13"/>
              <a:gd name="T14" fmla="*/ 16669 w 94"/>
              <a:gd name="T15" fmla="*/ 2198 h 13"/>
              <a:gd name="T16" fmla="*/ 355 w 94"/>
              <a:gd name="T17" fmla="*/ 4397 h 13"/>
              <a:gd name="T18" fmla="*/ 16669 w 94"/>
              <a:gd name="T19" fmla="*/ 0 h 13"/>
              <a:gd name="T20" fmla="*/ 32628 w 94"/>
              <a:gd name="T21" fmla="*/ 3297 h 13"/>
              <a:gd name="T22" fmla="*/ 32628 w 94"/>
              <a:gd name="T23" fmla="*/ 4397 h 13"/>
              <a:gd name="T24" fmla="*/ 32273 w 94"/>
              <a:gd name="T25" fmla="*/ 4397 h 13"/>
              <a:gd name="T26" fmla="*/ 32628 w 94"/>
              <a:gd name="T27" fmla="*/ 4397 h 13"/>
              <a:gd name="T28" fmla="*/ 31918 w 94"/>
              <a:gd name="T29" fmla="*/ 4030 h 13"/>
              <a:gd name="T30" fmla="*/ 16669 w 94"/>
              <a:gd name="T31" fmla="*/ 0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4" h="13">
                <a:moveTo>
                  <a:pt x="1" y="12"/>
                </a:moveTo>
                <a:cubicBezTo>
                  <a:pt x="0" y="12"/>
                  <a:pt x="0" y="12"/>
                  <a:pt x="0" y="9"/>
                </a:cubicBezTo>
                <a:cubicBezTo>
                  <a:pt x="7" y="6"/>
                  <a:pt x="26" y="0"/>
                  <a:pt x="47" y="0"/>
                </a:cubicBezTo>
                <a:cubicBezTo>
                  <a:pt x="26" y="0"/>
                  <a:pt x="7" y="9"/>
                  <a:pt x="1" y="9"/>
                </a:cubicBezTo>
                <a:lnTo>
                  <a:pt x="1" y="12"/>
                </a:lnTo>
                <a:cubicBezTo>
                  <a:pt x="2" y="9"/>
                  <a:pt x="24" y="3"/>
                  <a:pt x="47" y="3"/>
                </a:cubicBezTo>
                <a:cubicBezTo>
                  <a:pt x="65" y="3"/>
                  <a:pt x="82" y="8"/>
                  <a:pt x="89" y="11"/>
                </a:cubicBezTo>
                <a:cubicBezTo>
                  <a:pt x="82" y="9"/>
                  <a:pt x="65" y="6"/>
                  <a:pt x="47" y="6"/>
                </a:cubicBezTo>
                <a:cubicBezTo>
                  <a:pt x="23" y="6"/>
                  <a:pt x="2" y="12"/>
                  <a:pt x="1" y="12"/>
                </a:cubicBezTo>
                <a:close/>
                <a:moveTo>
                  <a:pt x="47" y="0"/>
                </a:moveTo>
                <a:cubicBezTo>
                  <a:pt x="67" y="0"/>
                  <a:pt x="85" y="6"/>
                  <a:pt x="92" y="9"/>
                </a:cubicBezTo>
                <a:cubicBezTo>
                  <a:pt x="93" y="12"/>
                  <a:pt x="93" y="12"/>
                  <a:pt x="92" y="12"/>
                </a:cubicBezTo>
                <a:cubicBezTo>
                  <a:pt x="91" y="12"/>
                  <a:pt x="91" y="12"/>
                  <a:pt x="91" y="12"/>
                </a:cubicBezTo>
                <a:lnTo>
                  <a:pt x="92" y="12"/>
                </a:lnTo>
                <a:cubicBezTo>
                  <a:pt x="92" y="12"/>
                  <a:pt x="91" y="11"/>
                  <a:pt x="90" y="11"/>
                </a:cubicBezTo>
                <a:cubicBezTo>
                  <a:pt x="81" y="7"/>
                  <a:pt x="65" y="0"/>
                  <a:pt x="4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4" name="Freeform 4240">
            <a:extLst>
              <a:ext uri="{FF2B5EF4-FFF2-40B4-BE49-F238E27FC236}">
                <a16:creationId xmlns:a16="http://schemas.microsoft.com/office/drawing/2014/main" id="{659A35C6-8D4F-5843-8E59-1F3C6B216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3724275"/>
            <a:ext cx="17462" cy="3175"/>
          </a:xfrm>
          <a:custGeom>
            <a:avLst/>
            <a:gdLst>
              <a:gd name="T0" fmla="*/ 17106 w 49"/>
              <a:gd name="T1" fmla="*/ 2721 h 7"/>
              <a:gd name="T2" fmla="*/ 16393 w 49"/>
              <a:gd name="T3" fmla="*/ 2721 h 7"/>
              <a:gd name="T4" fmla="*/ 0 w 49"/>
              <a:gd name="T5" fmla="*/ 0 h 7"/>
              <a:gd name="T6" fmla="*/ 17106 w 49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7">
                <a:moveTo>
                  <a:pt x="48" y="6"/>
                </a:moveTo>
                <a:lnTo>
                  <a:pt x="46" y="6"/>
                </a:lnTo>
                <a:cubicBezTo>
                  <a:pt x="46" y="6"/>
                  <a:pt x="25" y="0"/>
                  <a:pt x="0" y="0"/>
                </a:cubicBezTo>
                <a:cubicBezTo>
                  <a:pt x="26" y="0"/>
                  <a:pt x="48" y="6"/>
                  <a:pt x="48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5" name="Freeform 4241">
            <a:extLst>
              <a:ext uri="{FF2B5EF4-FFF2-40B4-BE49-F238E27FC236}">
                <a16:creationId xmlns:a16="http://schemas.microsoft.com/office/drawing/2014/main" id="{CC9CF4DE-6B6B-5E4D-B882-2B19E6F5A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3722688"/>
            <a:ext cx="34925" cy="3175"/>
          </a:xfrm>
          <a:custGeom>
            <a:avLst/>
            <a:gdLst>
              <a:gd name="T0" fmla="*/ 364 w 96"/>
              <a:gd name="T1" fmla="*/ 2858 h 10"/>
              <a:gd name="T2" fmla="*/ 0 w 96"/>
              <a:gd name="T3" fmla="*/ 2858 h 10"/>
              <a:gd name="T4" fmla="*/ 17826 w 96"/>
              <a:gd name="T5" fmla="*/ 0 h 10"/>
              <a:gd name="T6" fmla="*/ 34561 w 96"/>
              <a:gd name="T7" fmla="*/ 2858 h 10"/>
              <a:gd name="T8" fmla="*/ 17826 w 96"/>
              <a:gd name="T9" fmla="*/ 953 h 10"/>
              <a:gd name="T10" fmla="*/ 728 w 96"/>
              <a:gd name="T11" fmla="*/ 2858 h 10"/>
              <a:gd name="T12" fmla="*/ 364 w 96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6" h="10">
                <a:moveTo>
                  <a:pt x="1" y="9"/>
                </a:moveTo>
                <a:lnTo>
                  <a:pt x="0" y="9"/>
                </a:lnTo>
                <a:cubicBezTo>
                  <a:pt x="7" y="6"/>
                  <a:pt x="27" y="0"/>
                  <a:pt x="49" y="0"/>
                </a:cubicBezTo>
                <a:cubicBezTo>
                  <a:pt x="70" y="0"/>
                  <a:pt x="88" y="6"/>
                  <a:pt x="95" y="9"/>
                </a:cubicBezTo>
                <a:cubicBezTo>
                  <a:pt x="87" y="6"/>
                  <a:pt x="69" y="3"/>
                  <a:pt x="49" y="3"/>
                </a:cubicBezTo>
                <a:cubicBezTo>
                  <a:pt x="28" y="3"/>
                  <a:pt x="9" y="9"/>
                  <a:pt x="2" y="9"/>
                </a:cubicBezTo>
                <a:lnTo>
                  <a:pt x="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6" name="Freeform 4242">
            <a:extLst>
              <a:ext uri="{FF2B5EF4-FFF2-40B4-BE49-F238E27FC236}">
                <a16:creationId xmlns:a16="http://schemas.microsoft.com/office/drawing/2014/main" id="{39A8C8CA-4450-D14F-B85C-372DF9DAD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24275"/>
            <a:ext cx="34925" cy="6350"/>
          </a:xfrm>
          <a:custGeom>
            <a:avLst/>
            <a:gdLst>
              <a:gd name="T0" fmla="*/ 17279 w 95"/>
              <a:gd name="T1" fmla="*/ 0 h 16"/>
              <a:gd name="T2" fmla="*/ 34557 w 95"/>
              <a:gd name="T3" fmla="*/ 2381 h 16"/>
              <a:gd name="T4" fmla="*/ 34557 w 95"/>
              <a:gd name="T5" fmla="*/ 2381 h 16"/>
              <a:gd name="T6" fmla="*/ 34190 w 95"/>
              <a:gd name="T7" fmla="*/ 5953 h 16"/>
              <a:gd name="T8" fmla="*/ 34190 w 95"/>
              <a:gd name="T9" fmla="*/ 5953 h 16"/>
              <a:gd name="T10" fmla="*/ 17646 w 95"/>
              <a:gd name="T11" fmla="*/ 2381 h 16"/>
              <a:gd name="T12" fmla="*/ 735 w 95"/>
              <a:gd name="T13" fmla="*/ 5953 h 16"/>
              <a:gd name="T14" fmla="*/ 368 w 95"/>
              <a:gd name="T15" fmla="*/ 5953 h 16"/>
              <a:gd name="T16" fmla="*/ 0 w 95"/>
              <a:gd name="T17" fmla="*/ 2381 h 16"/>
              <a:gd name="T18" fmla="*/ 17279 w 95"/>
              <a:gd name="T19" fmla="*/ 0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16">
                <a:moveTo>
                  <a:pt x="47" y="0"/>
                </a:moveTo>
                <a:cubicBezTo>
                  <a:pt x="72" y="0"/>
                  <a:pt x="94" y="6"/>
                  <a:pt x="94" y="6"/>
                </a:cubicBezTo>
                <a:lnTo>
                  <a:pt x="93" y="15"/>
                </a:lnTo>
                <a:cubicBezTo>
                  <a:pt x="90" y="15"/>
                  <a:pt x="71" y="6"/>
                  <a:pt x="48" y="6"/>
                </a:cubicBezTo>
                <a:cubicBezTo>
                  <a:pt x="24" y="6"/>
                  <a:pt x="3" y="15"/>
                  <a:pt x="2" y="15"/>
                </a:cubicBezTo>
                <a:lnTo>
                  <a:pt x="1" y="15"/>
                </a:lnTo>
                <a:lnTo>
                  <a:pt x="0" y="6"/>
                </a:lnTo>
                <a:cubicBezTo>
                  <a:pt x="0" y="6"/>
                  <a:pt x="23" y="0"/>
                  <a:pt x="47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7" name="Freeform 4243">
            <a:extLst>
              <a:ext uri="{FF2B5EF4-FFF2-40B4-BE49-F238E27FC236}">
                <a16:creationId xmlns:a16="http://schemas.microsoft.com/office/drawing/2014/main" id="{4BF8BEE1-1527-1D48-BF29-8D8A4C68F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24275"/>
            <a:ext cx="34925" cy="6350"/>
          </a:xfrm>
          <a:custGeom>
            <a:avLst/>
            <a:gdLst>
              <a:gd name="T0" fmla="*/ 368 w 95"/>
              <a:gd name="T1" fmla="*/ 5953 h 16"/>
              <a:gd name="T2" fmla="*/ 0 w 95"/>
              <a:gd name="T3" fmla="*/ 2381 h 16"/>
              <a:gd name="T4" fmla="*/ 17279 w 95"/>
              <a:gd name="T5" fmla="*/ 0 h 16"/>
              <a:gd name="T6" fmla="*/ 368 w 95"/>
              <a:gd name="T7" fmla="*/ 2381 h 16"/>
              <a:gd name="T8" fmla="*/ 735 w 95"/>
              <a:gd name="T9" fmla="*/ 5953 h 16"/>
              <a:gd name="T10" fmla="*/ 368 w 95"/>
              <a:gd name="T11" fmla="*/ 5953 h 16"/>
              <a:gd name="T12" fmla="*/ 34557 w 95"/>
              <a:gd name="T13" fmla="*/ 5953 h 16"/>
              <a:gd name="T14" fmla="*/ 34190 w 95"/>
              <a:gd name="T15" fmla="*/ 5953 h 16"/>
              <a:gd name="T16" fmla="*/ 34557 w 95"/>
              <a:gd name="T17" fmla="*/ 2381 h 16"/>
              <a:gd name="T18" fmla="*/ 34557 w 95"/>
              <a:gd name="T19" fmla="*/ 5953 h 16"/>
              <a:gd name="T20" fmla="*/ 17646 w 95"/>
              <a:gd name="T21" fmla="*/ 2381 h 16"/>
              <a:gd name="T22" fmla="*/ 34190 w 95"/>
              <a:gd name="T23" fmla="*/ 5953 h 16"/>
              <a:gd name="T24" fmla="*/ 34190 w 95"/>
              <a:gd name="T25" fmla="*/ 5953 h 16"/>
              <a:gd name="T26" fmla="*/ 17646 w 95"/>
              <a:gd name="T27" fmla="*/ 238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5" h="16">
                <a:moveTo>
                  <a:pt x="1" y="15"/>
                </a:moveTo>
                <a:lnTo>
                  <a:pt x="0" y="6"/>
                </a:lnTo>
                <a:cubicBezTo>
                  <a:pt x="0" y="6"/>
                  <a:pt x="23" y="0"/>
                  <a:pt x="47" y="0"/>
                </a:cubicBezTo>
                <a:cubicBezTo>
                  <a:pt x="24" y="0"/>
                  <a:pt x="1" y="6"/>
                  <a:pt x="1" y="6"/>
                </a:cubicBezTo>
                <a:lnTo>
                  <a:pt x="2" y="15"/>
                </a:lnTo>
                <a:lnTo>
                  <a:pt x="1" y="15"/>
                </a:lnTo>
                <a:close/>
                <a:moveTo>
                  <a:pt x="94" y="15"/>
                </a:moveTo>
                <a:lnTo>
                  <a:pt x="93" y="15"/>
                </a:lnTo>
                <a:lnTo>
                  <a:pt x="94" y="6"/>
                </a:lnTo>
                <a:lnTo>
                  <a:pt x="94" y="15"/>
                </a:lnTo>
                <a:close/>
                <a:moveTo>
                  <a:pt x="48" y="6"/>
                </a:moveTo>
                <a:cubicBezTo>
                  <a:pt x="67" y="6"/>
                  <a:pt x="84" y="12"/>
                  <a:pt x="93" y="15"/>
                </a:cubicBezTo>
                <a:cubicBezTo>
                  <a:pt x="83" y="12"/>
                  <a:pt x="66" y="6"/>
                  <a:pt x="4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8" name="Freeform 4244">
            <a:extLst>
              <a:ext uri="{FF2B5EF4-FFF2-40B4-BE49-F238E27FC236}">
                <a16:creationId xmlns:a16="http://schemas.microsoft.com/office/drawing/2014/main" id="{5FED5FF2-0E1F-A041-8DC1-58D59389D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3724275"/>
            <a:ext cx="7937" cy="3175"/>
          </a:xfrm>
          <a:custGeom>
            <a:avLst/>
            <a:gdLst>
              <a:gd name="T0" fmla="*/ 3969 w 24"/>
              <a:gd name="T1" fmla="*/ 0 h 7"/>
              <a:gd name="T2" fmla="*/ 6945 w 24"/>
              <a:gd name="T3" fmla="*/ 0 h 7"/>
              <a:gd name="T4" fmla="*/ 6945 w 24"/>
              <a:gd name="T5" fmla="*/ 0 h 7"/>
              <a:gd name="T6" fmla="*/ 7606 w 24"/>
              <a:gd name="T7" fmla="*/ 2721 h 7"/>
              <a:gd name="T8" fmla="*/ 6945 w 24"/>
              <a:gd name="T9" fmla="*/ 2721 h 7"/>
              <a:gd name="T10" fmla="*/ 6945 w 24"/>
              <a:gd name="T11" fmla="*/ 2721 h 7"/>
              <a:gd name="T12" fmla="*/ 3969 w 24"/>
              <a:gd name="T13" fmla="*/ 2721 h 7"/>
              <a:gd name="T14" fmla="*/ 992 w 24"/>
              <a:gd name="T15" fmla="*/ 2721 h 7"/>
              <a:gd name="T16" fmla="*/ 661 w 24"/>
              <a:gd name="T17" fmla="*/ 2721 h 7"/>
              <a:gd name="T18" fmla="*/ 0 w 24"/>
              <a:gd name="T19" fmla="*/ 2721 h 7"/>
              <a:gd name="T20" fmla="*/ 661 w 24"/>
              <a:gd name="T21" fmla="*/ 0 h 7"/>
              <a:gd name="T22" fmla="*/ 3969 w 24"/>
              <a:gd name="T23" fmla="*/ 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" h="7">
                <a:moveTo>
                  <a:pt x="12" y="0"/>
                </a:moveTo>
                <a:cubicBezTo>
                  <a:pt x="16" y="0"/>
                  <a:pt x="17" y="0"/>
                  <a:pt x="21" y="0"/>
                </a:cubicBezTo>
                <a:cubicBezTo>
                  <a:pt x="21" y="0"/>
                  <a:pt x="23" y="0"/>
                  <a:pt x="23" y="6"/>
                </a:cubicBezTo>
                <a:lnTo>
                  <a:pt x="21" y="6"/>
                </a:lnTo>
                <a:cubicBezTo>
                  <a:pt x="17" y="6"/>
                  <a:pt x="15" y="6"/>
                  <a:pt x="12" y="6"/>
                </a:cubicBezTo>
                <a:cubicBezTo>
                  <a:pt x="7" y="6"/>
                  <a:pt x="6" y="6"/>
                  <a:pt x="3" y="6"/>
                </a:cubicBezTo>
                <a:lnTo>
                  <a:pt x="2" y="6"/>
                </a:lnTo>
                <a:lnTo>
                  <a:pt x="0" y="6"/>
                </a:lnTo>
                <a:cubicBezTo>
                  <a:pt x="0" y="3"/>
                  <a:pt x="2" y="0"/>
                  <a:pt x="2" y="0"/>
                </a:cubicBezTo>
                <a:cubicBezTo>
                  <a:pt x="6" y="0"/>
                  <a:pt x="7" y="0"/>
                  <a:pt x="12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9" name="Freeform 4245">
            <a:extLst>
              <a:ext uri="{FF2B5EF4-FFF2-40B4-BE49-F238E27FC236}">
                <a16:creationId xmlns:a16="http://schemas.microsoft.com/office/drawing/2014/main" id="{8F8EE1BE-46D3-EE47-866C-E0D581AAC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3724275"/>
            <a:ext cx="9525" cy="3175"/>
          </a:xfrm>
          <a:custGeom>
            <a:avLst/>
            <a:gdLst>
              <a:gd name="T0" fmla="*/ 8382 w 25"/>
              <a:gd name="T1" fmla="*/ 2858 h 10"/>
              <a:gd name="T2" fmla="*/ 4953 w 25"/>
              <a:gd name="T3" fmla="*/ 1905 h 10"/>
              <a:gd name="T4" fmla="*/ 1524 w 25"/>
              <a:gd name="T5" fmla="*/ 2858 h 10"/>
              <a:gd name="T6" fmla="*/ 381 w 25"/>
              <a:gd name="T7" fmla="*/ 1905 h 10"/>
              <a:gd name="T8" fmla="*/ 762 w 25"/>
              <a:gd name="T9" fmla="*/ 0 h 10"/>
              <a:gd name="T10" fmla="*/ 1143 w 25"/>
              <a:gd name="T11" fmla="*/ 0 h 10"/>
              <a:gd name="T12" fmla="*/ 1143 w 25"/>
              <a:gd name="T13" fmla="*/ 0 h 10"/>
              <a:gd name="T14" fmla="*/ 381 w 25"/>
              <a:gd name="T15" fmla="*/ 1905 h 10"/>
              <a:gd name="T16" fmla="*/ 1524 w 25"/>
              <a:gd name="T17" fmla="*/ 1905 h 10"/>
              <a:gd name="T18" fmla="*/ 4191 w 25"/>
              <a:gd name="T19" fmla="*/ 1905 h 10"/>
              <a:gd name="T20" fmla="*/ 4953 w 25"/>
              <a:gd name="T21" fmla="*/ 1905 h 10"/>
              <a:gd name="T22" fmla="*/ 8382 w 25"/>
              <a:gd name="T23" fmla="*/ 1905 h 10"/>
              <a:gd name="T24" fmla="*/ 8763 w 25"/>
              <a:gd name="T25" fmla="*/ 1905 h 10"/>
              <a:gd name="T26" fmla="*/ 8382 w 25"/>
              <a:gd name="T27" fmla="*/ 953 h 10"/>
              <a:gd name="T28" fmla="*/ 4953 w 25"/>
              <a:gd name="T29" fmla="*/ 0 h 10"/>
              <a:gd name="T30" fmla="*/ 8382 w 25"/>
              <a:gd name="T31" fmla="*/ 0 h 10"/>
              <a:gd name="T32" fmla="*/ 8763 w 25"/>
              <a:gd name="T33" fmla="*/ 0 h 10"/>
              <a:gd name="T34" fmla="*/ 9144 w 25"/>
              <a:gd name="T35" fmla="*/ 1905 h 10"/>
              <a:gd name="T36" fmla="*/ 8382 w 25"/>
              <a:gd name="T37" fmla="*/ 2858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" h="10">
                <a:moveTo>
                  <a:pt x="22" y="9"/>
                </a:moveTo>
                <a:cubicBezTo>
                  <a:pt x="18" y="9"/>
                  <a:pt x="16" y="9"/>
                  <a:pt x="13" y="6"/>
                </a:cubicBezTo>
                <a:cubicBezTo>
                  <a:pt x="8" y="6"/>
                  <a:pt x="7" y="6"/>
                  <a:pt x="4" y="9"/>
                </a:cubicBezTo>
                <a:cubicBezTo>
                  <a:pt x="4" y="9"/>
                  <a:pt x="1" y="9"/>
                  <a:pt x="1" y="6"/>
                </a:cubicBezTo>
                <a:cubicBezTo>
                  <a:pt x="0" y="0"/>
                  <a:pt x="2" y="0"/>
                  <a:pt x="2" y="0"/>
                </a:cubicBezTo>
                <a:lnTo>
                  <a:pt x="3" y="0"/>
                </a:lnTo>
                <a:cubicBezTo>
                  <a:pt x="3" y="0"/>
                  <a:pt x="1" y="3"/>
                  <a:pt x="1" y="6"/>
                </a:cubicBezTo>
                <a:lnTo>
                  <a:pt x="4" y="6"/>
                </a:lnTo>
                <a:lnTo>
                  <a:pt x="11" y="6"/>
                </a:lnTo>
                <a:lnTo>
                  <a:pt x="13" y="6"/>
                </a:lnTo>
                <a:lnTo>
                  <a:pt x="22" y="6"/>
                </a:lnTo>
                <a:lnTo>
                  <a:pt x="23" y="6"/>
                </a:lnTo>
                <a:cubicBezTo>
                  <a:pt x="23" y="3"/>
                  <a:pt x="23" y="3"/>
                  <a:pt x="22" y="3"/>
                </a:cubicBezTo>
                <a:cubicBezTo>
                  <a:pt x="18" y="0"/>
                  <a:pt x="16" y="0"/>
                  <a:pt x="13" y="0"/>
                </a:cubicBezTo>
                <a:lnTo>
                  <a:pt x="22" y="0"/>
                </a:lnTo>
                <a:lnTo>
                  <a:pt x="23" y="0"/>
                </a:lnTo>
                <a:cubicBezTo>
                  <a:pt x="24" y="3"/>
                  <a:pt x="24" y="3"/>
                  <a:pt x="24" y="6"/>
                </a:cubicBezTo>
                <a:lnTo>
                  <a:pt x="22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40" name="Freeform 4246">
            <a:extLst>
              <a:ext uri="{FF2B5EF4-FFF2-40B4-BE49-F238E27FC236}">
                <a16:creationId xmlns:a16="http://schemas.microsoft.com/office/drawing/2014/main" id="{CAB89650-F04F-1F48-86CE-22F5B0515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3724275"/>
            <a:ext cx="7937" cy="3175"/>
          </a:xfrm>
          <a:custGeom>
            <a:avLst/>
            <a:gdLst>
              <a:gd name="T0" fmla="*/ 4157 w 21"/>
              <a:gd name="T1" fmla="*/ 0 h 7"/>
              <a:gd name="T2" fmla="*/ 7181 w 21"/>
              <a:gd name="T3" fmla="*/ 1361 h 7"/>
              <a:gd name="T4" fmla="*/ 7181 w 21"/>
              <a:gd name="T5" fmla="*/ 1361 h 7"/>
              <a:gd name="T6" fmla="*/ 7559 w 21"/>
              <a:gd name="T7" fmla="*/ 2721 h 7"/>
              <a:gd name="T8" fmla="*/ 7181 w 21"/>
              <a:gd name="T9" fmla="*/ 2721 h 7"/>
              <a:gd name="T10" fmla="*/ 7181 w 21"/>
              <a:gd name="T11" fmla="*/ 2721 h 7"/>
              <a:gd name="T12" fmla="*/ 4157 w 21"/>
              <a:gd name="T13" fmla="*/ 2721 h 7"/>
              <a:gd name="T14" fmla="*/ 756 w 21"/>
              <a:gd name="T15" fmla="*/ 2721 h 7"/>
              <a:gd name="T16" fmla="*/ 756 w 21"/>
              <a:gd name="T17" fmla="*/ 2721 h 7"/>
              <a:gd name="T18" fmla="*/ 0 w 21"/>
              <a:gd name="T19" fmla="*/ 2721 h 7"/>
              <a:gd name="T20" fmla="*/ 756 w 21"/>
              <a:gd name="T21" fmla="*/ 1361 h 7"/>
              <a:gd name="T22" fmla="*/ 4157 w 21"/>
              <a:gd name="T23" fmla="*/ 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1" h="7">
                <a:moveTo>
                  <a:pt x="11" y="0"/>
                </a:moveTo>
                <a:cubicBezTo>
                  <a:pt x="14" y="0"/>
                  <a:pt x="15" y="0"/>
                  <a:pt x="19" y="3"/>
                </a:cubicBezTo>
                <a:cubicBezTo>
                  <a:pt x="19" y="3"/>
                  <a:pt x="20" y="0"/>
                  <a:pt x="20" y="6"/>
                </a:cubicBezTo>
                <a:lnTo>
                  <a:pt x="19" y="6"/>
                </a:lnTo>
                <a:cubicBezTo>
                  <a:pt x="15" y="6"/>
                  <a:pt x="13" y="6"/>
                  <a:pt x="11" y="6"/>
                </a:cubicBezTo>
                <a:cubicBezTo>
                  <a:pt x="6" y="6"/>
                  <a:pt x="6" y="6"/>
                  <a:pt x="2" y="6"/>
                </a:cubicBezTo>
                <a:lnTo>
                  <a:pt x="0" y="6"/>
                </a:lnTo>
                <a:cubicBezTo>
                  <a:pt x="0" y="3"/>
                  <a:pt x="2" y="3"/>
                  <a:pt x="2" y="3"/>
                </a:cubicBezTo>
                <a:cubicBezTo>
                  <a:pt x="6" y="0"/>
                  <a:pt x="6" y="0"/>
                  <a:pt x="11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41" name="Freeform 4247">
            <a:extLst>
              <a:ext uri="{FF2B5EF4-FFF2-40B4-BE49-F238E27FC236}">
                <a16:creationId xmlns:a16="http://schemas.microsoft.com/office/drawing/2014/main" id="{0A5BE8F8-E9B7-704B-B021-137EC970F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3724275"/>
            <a:ext cx="7937" cy="3175"/>
          </a:xfrm>
          <a:custGeom>
            <a:avLst/>
            <a:gdLst>
              <a:gd name="T0" fmla="*/ 0 w 23"/>
              <a:gd name="T1" fmla="*/ 2721 h 7"/>
              <a:gd name="T2" fmla="*/ 1035 w 23"/>
              <a:gd name="T3" fmla="*/ 0 h 7"/>
              <a:gd name="T4" fmla="*/ 4141 w 23"/>
              <a:gd name="T5" fmla="*/ 0 h 7"/>
              <a:gd name="T6" fmla="*/ 6902 w 23"/>
              <a:gd name="T7" fmla="*/ 0 h 7"/>
              <a:gd name="T8" fmla="*/ 7247 w 23"/>
              <a:gd name="T9" fmla="*/ 1361 h 7"/>
              <a:gd name="T10" fmla="*/ 4141 w 23"/>
              <a:gd name="T11" fmla="*/ 1361 h 7"/>
              <a:gd name="T12" fmla="*/ 1035 w 23"/>
              <a:gd name="T13" fmla="*/ 1361 h 7"/>
              <a:gd name="T14" fmla="*/ 690 w 23"/>
              <a:gd name="T15" fmla="*/ 2721 h 7"/>
              <a:gd name="T16" fmla="*/ 0 w 23"/>
              <a:gd name="T17" fmla="*/ 2721 h 7"/>
              <a:gd name="T18" fmla="*/ 7592 w 23"/>
              <a:gd name="T19" fmla="*/ 2721 h 7"/>
              <a:gd name="T20" fmla="*/ 7247 w 23"/>
              <a:gd name="T21" fmla="*/ 2721 h 7"/>
              <a:gd name="T22" fmla="*/ 7247 w 23"/>
              <a:gd name="T23" fmla="*/ 1361 h 7"/>
              <a:gd name="T24" fmla="*/ 7592 w 23"/>
              <a:gd name="T25" fmla="*/ 272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7">
                <a:moveTo>
                  <a:pt x="0" y="6"/>
                </a:moveTo>
                <a:cubicBezTo>
                  <a:pt x="0" y="3"/>
                  <a:pt x="3" y="0"/>
                  <a:pt x="3" y="0"/>
                </a:cubicBezTo>
                <a:lnTo>
                  <a:pt x="12" y="0"/>
                </a:lnTo>
                <a:lnTo>
                  <a:pt x="20" y="0"/>
                </a:lnTo>
                <a:lnTo>
                  <a:pt x="21" y="3"/>
                </a:lnTo>
                <a:lnTo>
                  <a:pt x="12" y="3"/>
                </a:lnTo>
                <a:lnTo>
                  <a:pt x="3" y="3"/>
                </a:lnTo>
                <a:cubicBezTo>
                  <a:pt x="3" y="3"/>
                  <a:pt x="2" y="3"/>
                  <a:pt x="2" y="6"/>
                </a:cubicBezTo>
                <a:lnTo>
                  <a:pt x="0" y="6"/>
                </a:lnTo>
                <a:close/>
                <a:moveTo>
                  <a:pt x="22" y="6"/>
                </a:moveTo>
                <a:lnTo>
                  <a:pt x="21" y="6"/>
                </a:ln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2" y="3"/>
                  <a:pt x="2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42" name="Freeform 4248">
            <a:extLst>
              <a:ext uri="{FF2B5EF4-FFF2-40B4-BE49-F238E27FC236}">
                <a16:creationId xmlns:a16="http://schemas.microsoft.com/office/drawing/2014/main" id="{E46A21AF-CA7F-DB49-941E-EEBA0184E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27450"/>
            <a:ext cx="4762" cy="3175"/>
          </a:xfrm>
          <a:custGeom>
            <a:avLst/>
            <a:gdLst>
              <a:gd name="T0" fmla="*/ 3297 w 13"/>
              <a:gd name="T1" fmla="*/ 0 h 10"/>
              <a:gd name="T2" fmla="*/ 4396 w 13"/>
              <a:gd name="T3" fmla="*/ 0 h 10"/>
              <a:gd name="T4" fmla="*/ 4029 w 13"/>
              <a:gd name="T5" fmla="*/ 1905 h 10"/>
              <a:gd name="T6" fmla="*/ 4029 w 13"/>
              <a:gd name="T7" fmla="*/ 1905 h 10"/>
              <a:gd name="T8" fmla="*/ 733 w 13"/>
              <a:gd name="T9" fmla="*/ 2858 h 10"/>
              <a:gd name="T10" fmla="*/ 366 w 13"/>
              <a:gd name="T11" fmla="*/ 2858 h 10"/>
              <a:gd name="T12" fmla="*/ 0 w 13"/>
              <a:gd name="T13" fmla="*/ 0 h 10"/>
              <a:gd name="T14" fmla="*/ 3297 w 13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10">
                <a:moveTo>
                  <a:pt x="9" y="0"/>
                </a:moveTo>
                <a:cubicBezTo>
                  <a:pt x="11" y="0"/>
                  <a:pt x="11" y="0"/>
                  <a:pt x="12" y="0"/>
                </a:cubicBezTo>
                <a:cubicBezTo>
                  <a:pt x="12" y="6"/>
                  <a:pt x="11" y="6"/>
                  <a:pt x="11" y="6"/>
                </a:cubicBezTo>
                <a:cubicBezTo>
                  <a:pt x="8" y="9"/>
                  <a:pt x="5" y="9"/>
                  <a:pt x="2" y="9"/>
                </a:cubicBezTo>
                <a:lnTo>
                  <a:pt x="1" y="9"/>
                </a:lnTo>
                <a:lnTo>
                  <a:pt x="0" y="0"/>
                </a:lnTo>
                <a:cubicBezTo>
                  <a:pt x="0" y="0"/>
                  <a:pt x="3" y="0"/>
                  <a:pt x="9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43" name="Freeform 4249">
            <a:extLst>
              <a:ext uri="{FF2B5EF4-FFF2-40B4-BE49-F238E27FC236}">
                <a16:creationId xmlns:a16="http://schemas.microsoft.com/office/drawing/2014/main" id="{0BCA4392-0BF9-5341-B0A4-F9C025311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27450"/>
            <a:ext cx="4762" cy="3175"/>
          </a:xfrm>
          <a:custGeom>
            <a:avLst/>
            <a:gdLst>
              <a:gd name="T0" fmla="*/ 680 w 14"/>
              <a:gd name="T1" fmla="*/ 2858 h 10"/>
              <a:gd name="T2" fmla="*/ 340 w 14"/>
              <a:gd name="T3" fmla="*/ 2858 h 10"/>
              <a:gd name="T4" fmla="*/ 0 w 14"/>
              <a:gd name="T5" fmla="*/ 0 h 10"/>
              <a:gd name="T6" fmla="*/ 340 w 14"/>
              <a:gd name="T7" fmla="*/ 0 h 10"/>
              <a:gd name="T8" fmla="*/ 680 w 14"/>
              <a:gd name="T9" fmla="*/ 2858 h 10"/>
              <a:gd name="T10" fmla="*/ 3742 w 14"/>
              <a:gd name="T11" fmla="*/ 0 h 10"/>
              <a:gd name="T12" fmla="*/ 3742 w 14"/>
              <a:gd name="T13" fmla="*/ 1905 h 10"/>
              <a:gd name="T14" fmla="*/ 3742 w 14"/>
              <a:gd name="T15" fmla="*/ 0 h 10"/>
              <a:gd name="T16" fmla="*/ 680 w 14"/>
              <a:gd name="T17" fmla="*/ 2858 h 10"/>
              <a:gd name="T18" fmla="*/ 3742 w 14"/>
              <a:gd name="T19" fmla="*/ 1905 h 10"/>
              <a:gd name="T20" fmla="*/ 680 w 14"/>
              <a:gd name="T21" fmla="*/ 2858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0">
                <a:moveTo>
                  <a:pt x="2" y="9"/>
                </a:moveTo>
                <a:lnTo>
                  <a:pt x="1" y="9"/>
                </a:lnTo>
                <a:lnTo>
                  <a:pt x="0" y="0"/>
                </a:lnTo>
                <a:lnTo>
                  <a:pt x="1" y="0"/>
                </a:lnTo>
                <a:lnTo>
                  <a:pt x="2" y="9"/>
                </a:lnTo>
                <a:close/>
                <a:moveTo>
                  <a:pt x="11" y="0"/>
                </a:moveTo>
                <a:cubicBezTo>
                  <a:pt x="13" y="6"/>
                  <a:pt x="11" y="6"/>
                  <a:pt x="11" y="6"/>
                </a:cubicBezTo>
                <a:cubicBezTo>
                  <a:pt x="11" y="6"/>
                  <a:pt x="11" y="6"/>
                  <a:pt x="11" y="0"/>
                </a:cubicBezTo>
                <a:close/>
                <a:moveTo>
                  <a:pt x="2" y="9"/>
                </a:moveTo>
                <a:cubicBezTo>
                  <a:pt x="5" y="9"/>
                  <a:pt x="8" y="6"/>
                  <a:pt x="11" y="6"/>
                </a:cubicBezTo>
                <a:cubicBezTo>
                  <a:pt x="8" y="9"/>
                  <a:pt x="5" y="9"/>
                  <a:pt x="2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44" name="Freeform 4250">
            <a:extLst>
              <a:ext uri="{FF2B5EF4-FFF2-40B4-BE49-F238E27FC236}">
                <a16:creationId xmlns:a16="http://schemas.microsoft.com/office/drawing/2014/main" id="{59AC9EB1-D810-B24E-8A06-E00D0CC1E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27450"/>
            <a:ext cx="3175" cy="3175"/>
          </a:xfrm>
          <a:custGeom>
            <a:avLst/>
            <a:gdLst>
              <a:gd name="T0" fmla="*/ 2309 w 11"/>
              <a:gd name="T1" fmla="*/ 0 h 10"/>
              <a:gd name="T2" fmla="*/ 2886 w 11"/>
              <a:gd name="T3" fmla="*/ 0 h 10"/>
              <a:gd name="T4" fmla="*/ 2598 w 11"/>
              <a:gd name="T5" fmla="*/ 1905 h 10"/>
              <a:gd name="T6" fmla="*/ 2598 w 11"/>
              <a:gd name="T7" fmla="*/ 1905 h 10"/>
              <a:gd name="T8" fmla="*/ 0 w 11"/>
              <a:gd name="T9" fmla="*/ 2858 h 10"/>
              <a:gd name="T10" fmla="*/ 0 w 11"/>
              <a:gd name="T11" fmla="*/ 0 h 10"/>
              <a:gd name="T12" fmla="*/ 2020 w 11"/>
              <a:gd name="T13" fmla="*/ 0 h 10"/>
              <a:gd name="T14" fmla="*/ 2020 w 11"/>
              <a:gd name="T15" fmla="*/ 0 h 10"/>
              <a:gd name="T16" fmla="*/ 2309 w 11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0">
                <a:moveTo>
                  <a:pt x="8" y="0"/>
                </a:moveTo>
                <a:lnTo>
                  <a:pt x="10" y="0"/>
                </a:lnTo>
                <a:cubicBezTo>
                  <a:pt x="10" y="6"/>
                  <a:pt x="9" y="6"/>
                  <a:pt x="9" y="6"/>
                </a:cubicBezTo>
                <a:cubicBezTo>
                  <a:pt x="5" y="6"/>
                  <a:pt x="4" y="9"/>
                  <a:pt x="0" y="9"/>
                </a:cubicBezTo>
                <a:lnTo>
                  <a:pt x="0" y="0"/>
                </a:lnTo>
                <a:cubicBezTo>
                  <a:pt x="2" y="0"/>
                  <a:pt x="5" y="0"/>
                  <a:pt x="7" y="0"/>
                </a:cubicBezTo>
                <a:lnTo>
                  <a:pt x="8" y="0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45" name="Freeform 4251">
            <a:extLst>
              <a:ext uri="{FF2B5EF4-FFF2-40B4-BE49-F238E27FC236}">
                <a16:creationId xmlns:a16="http://schemas.microsoft.com/office/drawing/2014/main" id="{705157D0-9AC2-3D4F-9A7F-5544E491B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27450"/>
            <a:ext cx="4762" cy="3175"/>
          </a:xfrm>
          <a:custGeom>
            <a:avLst/>
            <a:gdLst>
              <a:gd name="T0" fmla="*/ 397 w 12"/>
              <a:gd name="T1" fmla="*/ 2858 h 10"/>
              <a:gd name="T2" fmla="*/ 0 w 12"/>
              <a:gd name="T3" fmla="*/ 0 h 10"/>
              <a:gd name="T4" fmla="*/ 397 w 12"/>
              <a:gd name="T5" fmla="*/ 0 h 10"/>
              <a:gd name="T6" fmla="*/ 794 w 12"/>
              <a:gd name="T7" fmla="*/ 2858 h 10"/>
              <a:gd name="T8" fmla="*/ 397 w 12"/>
              <a:gd name="T9" fmla="*/ 2858 h 10"/>
              <a:gd name="T10" fmla="*/ 4365 w 12"/>
              <a:gd name="T11" fmla="*/ 1905 h 10"/>
              <a:gd name="T12" fmla="*/ 794 w 12"/>
              <a:gd name="T13" fmla="*/ 2858 h 10"/>
              <a:gd name="T14" fmla="*/ 3572 w 12"/>
              <a:gd name="T15" fmla="*/ 1905 h 10"/>
              <a:gd name="T16" fmla="*/ 4365 w 12"/>
              <a:gd name="T17" fmla="*/ 0 h 10"/>
              <a:gd name="T18" fmla="*/ 4365 w 12"/>
              <a:gd name="T19" fmla="*/ 190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0">
                <a:moveTo>
                  <a:pt x="1" y="9"/>
                </a:moveTo>
                <a:lnTo>
                  <a:pt x="0" y="0"/>
                </a:lnTo>
                <a:lnTo>
                  <a:pt x="1" y="0"/>
                </a:lnTo>
                <a:lnTo>
                  <a:pt x="2" y="9"/>
                </a:lnTo>
                <a:cubicBezTo>
                  <a:pt x="1" y="9"/>
                  <a:pt x="1" y="9"/>
                  <a:pt x="1" y="9"/>
                </a:cubicBezTo>
                <a:close/>
                <a:moveTo>
                  <a:pt x="11" y="6"/>
                </a:moveTo>
                <a:cubicBezTo>
                  <a:pt x="6" y="9"/>
                  <a:pt x="5" y="9"/>
                  <a:pt x="2" y="9"/>
                </a:cubicBezTo>
                <a:cubicBezTo>
                  <a:pt x="5" y="6"/>
                  <a:pt x="6" y="6"/>
                  <a:pt x="9" y="6"/>
                </a:cubicBezTo>
                <a:cubicBezTo>
                  <a:pt x="10" y="6"/>
                  <a:pt x="11" y="6"/>
                  <a:pt x="11" y="0"/>
                </a:cubicBezTo>
                <a:cubicBezTo>
                  <a:pt x="11" y="6"/>
                  <a:pt x="11" y="6"/>
                  <a:pt x="1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46" name="Freeform 4252">
            <a:extLst>
              <a:ext uri="{FF2B5EF4-FFF2-40B4-BE49-F238E27FC236}">
                <a16:creationId xmlns:a16="http://schemas.microsoft.com/office/drawing/2014/main" id="{B1223E67-4927-2D45-8B9D-393668AE7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727450"/>
            <a:ext cx="4762" cy="3175"/>
          </a:xfrm>
          <a:custGeom>
            <a:avLst/>
            <a:gdLst>
              <a:gd name="T0" fmla="*/ 1191 w 12"/>
              <a:gd name="T1" fmla="*/ 0 h 10"/>
              <a:gd name="T2" fmla="*/ 1587 w 12"/>
              <a:gd name="T3" fmla="*/ 0 h 10"/>
              <a:gd name="T4" fmla="*/ 4365 w 12"/>
              <a:gd name="T5" fmla="*/ 0 h 10"/>
              <a:gd name="T6" fmla="*/ 4365 w 12"/>
              <a:gd name="T7" fmla="*/ 953 h 10"/>
              <a:gd name="T8" fmla="*/ 3968 w 12"/>
              <a:gd name="T9" fmla="*/ 2858 h 10"/>
              <a:gd name="T10" fmla="*/ 397 w 12"/>
              <a:gd name="T11" fmla="*/ 1905 h 10"/>
              <a:gd name="T12" fmla="*/ 397 w 12"/>
              <a:gd name="T13" fmla="*/ 1905 h 10"/>
              <a:gd name="T14" fmla="*/ 397 w 12"/>
              <a:gd name="T15" fmla="*/ 0 h 10"/>
              <a:gd name="T16" fmla="*/ 1191 w 12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0">
                <a:moveTo>
                  <a:pt x="3" y="0"/>
                </a:moveTo>
                <a:lnTo>
                  <a:pt x="4" y="0"/>
                </a:lnTo>
                <a:cubicBezTo>
                  <a:pt x="8" y="0"/>
                  <a:pt x="11" y="0"/>
                  <a:pt x="11" y="0"/>
                </a:cubicBezTo>
                <a:lnTo>
                  <a:pt x="11" y="3"/>
                </a:lnTo>
                <a:lnTo>
                  <a:pt x="10" y="9"/>
                </a:lnTo>
                <a:cubicBezTo>
                  <a:pt x="7" y="9"/>
                  <a:pt x="4" y="9"/>
                  <a:pt x="1" y="6"/>
                </a:cubicBezTo>
                <a:cubicBezTo>
                  <a:pt x="1" y="6"/>
                  <a:pt x="0" y="6"/>
                  <a:pt x="1" y="0"/>
                </a:cubicBezTo>
                <a:cubicBezTo>
                  <a:pt x="1" y="0"/>
                  <a:pt x="2" y="0"/>
                  <a:pt x="3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47" name="Freeform 4253">
            <a:extLst>
              <a:ext uri="{FF2B5EF4-FFF2-40B4-BE49-F238E27FC236}">
                <a16:creationId xmlns:a16="http://schemas.microsoft.com/office/drawing/2014/main" id="{565871E6-1AD0-7045-B4EB-F612F7AC4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727450"/>
            <a:ext cx="4762" cy="3175"/>
          </a:xfrm>
          <a:custGeom>
            <a:avLst/>
            <a:gdLst>
              <a:gd name="T0" fmla="*/ 3968 w 12"/>
              <a:gd name="T1" fmla="*/ 2858 h 10"/>
              <a:gd name="T2" fmla="*/ 3968 w 12"/>
              <a:gd name="T3" fmla="*/ 2858 h 10"/>
              <a:gd name="T4" fmla="*/ 397 w 12"/>
              <a:gd name="T5" fmla="*/ 2858 h 10"/>
              <a:gd name="T6" fmla="*/ 397 w 12"/>
              <a:gd name="T7" fmla="*/ 0 h 10"/>
              <a:gd name="T8" fmla="*/ 397 w 12"/>
              <a:gd name="T9" fmla="*/ 0 h 10"/>
              <a:gd name="T10" fmla="*/ 397 w 12"/>
              <a:gd name="T11" fmla="*/ 1905 h 10"/>
              <a:gd name="T12" fmla="*/ 3968 w 12"/>
              <a:gd name="T13" fmla="*/ 2858 h 10"/>
              <a:gd name="T14" fmla="*/ 4365 w 12"/>
              <a:gd name="T15" fmla="*/ 0 h 10"/>
              <a:gd name="T16" fmla="*/ 4365 w 12"/>
              <a:gd name="T17" fmla="*/ 2858 h 10"/>
              <a:gd name="T18" fmla="*/ 3968 w 12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0">
                <a:moveTo>
                  <a:pt x="10" y="9"/>
                </a:moveTo>
                <a:lnTo>
                  <a:pt x="10" y="9"/>
                </a:lnTo>
                <a:lnTo>
                  <a:pt x="1" y="9"/>
                </a:lnTo>
                <a:cubicBezTo>
                  <a:pt x="1" y="6"/>
                  <a:pt x="0" y="6"/>
                  <a:pt x="1" y="0"/>
                </a:cubicBezTo>
                <a:cubicBezTo>
                  <a:pt x="1" y="6"/>
                  <a:pt x="1" y="6"/>
                  <a:pt x="1" y="6"/>
                </a:cubicBezTo>
                <a:cubicBezTo>
                  <a:pt x="4" y="6"/>
                  <a:pt x="7" y="9"/>
                  <a:pt x="10" y="9"/>
                </a:cubicBezTo>
                <a:lnTo>
                  <a:pt x="11" y="0"/>
                </a:lnTo>
                <a:lnTo>
                  <a:pt x="11" y="9"/>
                </a:lnTo>
                <a:lnTo>
                  <a:pt x="1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48" name="Freeform 4254">
            <a:extLst>
              <a:ext uri="{FF2B5EF4-FFF2-40B4-BE49-F238E27FC236}">
                <a16:creationId xmlns:a16="http://schemas.microsoft.com/office/drawing/2014/main" id="{9F6EF552-AA84-4C4E-87F0-14FB35F38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727450"/>
            <a:ext cx="3175" cy="3175"/>
          </a:xfrm>
          <a:custGeom>
            <a:avLst/>
            <a:gdLst>
              <a:gd name="T0" fmla="*/ 866 w 11"/>
              <a:gd name="T1" fmla="*/ 0 h 10"/>
              <a:gd name="T2" fmla="*/ 2886 w 11"/>
              <a:gd name="T3" fmla="*/ 0 h 10"/>
              <a:gd name="T4" fmla="*/ 2886 w 11"/>
              <a:gd name="T5" fmla="*/ 953 h 10"/>
              <a:gd name="T6" fmla="*/ 2886 w 11"/>
              <a:gd name="T7" fmla="*/ 2858 h 10"/>
              <a:gd name="T8" fmla="*/ 577 w 11"/>
              <a:gd name="T9" fmla="*/ 1905 h 10"/>
              <a:gd name="T10" fmla="*/ 289 w 11"/>
              <a:gd name="T11" fmla="*/ 1905 h 10"/>
              <a:gd name="T12" fmla="*/ 0 w 11"/>
              <a:gd name="T13" fmla="*/ 0 h 10"/>
              <a:gd name="T14" fmla="*/ 866 w 11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0">
                <a:moveTo>
                  <a:pt x="3" y="0"/>
                </a:moveTo>
                <a:cubicBezTo>
                  <a:pt x="6" y="0"/>
                  <a:pt x="7" y="0"/>
                  <a:pt x="10" y="0"/>
                </a:cubicBezTo>
                <a:lnTo>
                  <a:pt x="10" y="3"/>
                </a:lnTo>
                <a:lnTo>
                  <a:pt x="10" y="9"/>
                </a:lnTo>
                <a:cubicBezTo>
                  <a:pt x="6" y="9"/>
                  <a:pt x="5" y="6"/>
                  <a:pt x="2" y="6"/>
                </a:cubicBezTo>
                <a:lnTo>
                  <a:pt x="1" y="6"/>
                </a:lnTo>
                <a:cubicBezTo>
                  <a:pt x="1" y="6"/>
                  <a:pt x="0" y="6"/>
                  <a:pt x="0" y="0"/>
                </a:cubicBezTo>
                <a:lnTo>
                  <a:pt x="3" y="0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49" name="Freeform 4255">
            <a:extLst>
              <a:ext uri="{FF2B5EF4-FFF2-40B4-BE49-F238E27FC236}">
                <a16:creationId xmlns:a16="http://schemas.microsoft.com/office/drawing/2014/main" id="{975903D1-852F-4944-AE2B-7F2C43E3F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727450"/>
            <a:ext cx="3175" cy="3175"/>
          </a:xfrm>
          <a:custGeom>
            <a:avLst/>
            <a:gdLst>
              <a:gd name="T0" fmla="*/ 2598 w 11"/>
              <a:gd name="T1" fmla="*/ 2858 h 10"/>
              <a:gd name="T2" fmla="*/ 2598 w 11"/>
              <a:gd name="T3" fmla="*/ 2858 h 10"/>
              <a:gd name="T4" fmla="*/ 577 w 11"/>
              <a:gd name="T5" fmla="*/ 1905 h 10"/>
              <a:gd name="T6" fmla="*/ 0 w 11"/>
              <a:gd name="T7" fmla="*/ 0 h 10"/>
              <a:gd name="T8" fmla="*/ 289 w 11"/>
              <a:gd name="T9" fmla="*/ 0 h 10"/>
              <a:gd name="T10" fmla="*/ 577 w 11"/>
              <a:gd name="T11" fmla="*/ 1905 h 10"/>
              <a:gd name="T12" fmla="*/ 2598 w 11"/>
              <a:gd name="T13" fmla="*/ 2858 h 10"/>
              <a:gd name="T14" fmla="*/ 2886 w 11"/>
              <a:gd name="T15" fmla="*/ 953 h 10"/>
              <a:gd name="T16" fmla="*/ 2886 w 11"/>
              <a:gd name="T17" fmla="*/ 2858 h 10"/>
              <a:gd name="T18" fmla="*/ 2598 w 11"/>
              <a:gd name="T19" fmla="*/ 2858 h 10"/>
              <a:gd name="T20" fmla="*/ 2886 w 11"/>
              <a:gd name="T21" fmla="*/ 0 h 10"/>
              <a:gd name="T22" fmla="*/ 2886 w 11"/>
              <a:gd name="T23" fmla="*/ 953 h 10"/>
              <a:gd name="T24" fmla="*/ 866 w 11"/>
              <a:gd name="T25" fmla="*/ 0 h 10"/>
              <a:gd name="T26" fmla="*/ 2886 w 11"/>
              <a:gd name="T27" fmla="*/ 0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0">
                <a:moveTo>
                  <a:pt x="9" y="9"/>
                </a:moveTo>
                <a:lnTo>
                  <a:pt x="9" y="9"/>
                </a:lnTo>
                <a:cubicBezTo>
                  <a:pt x="6" y="9"/>
                  <a:pt x="5" y="9"/>
                  <a:pt x="2" y="6"/>
                </a:cubicBezTo>
                <a:cubicBezTo>
                  <a:pt x="1" y="6"/>
                  <a:pt x="0" y="6"/>
                  <a:pt x="0" y="0"/>
                </a:cubicBezTo>
                <a:lnTo>
                  <a:pt x="1" y="0"/>
                </a:lnTo>
                <a:cubicBezTo>
                  <a:pt x="0" y="6"/>
                  <a:pt x="1" y="6"/>
                  <a:pt x="2" y="6"/>
                </a:cubicBezTo>
                <a:cubicBezTo>
                  <a:pt x="5" y="6"/>
                  <a:pt x="6" y="6"/>
                  <a:pt x="9" y="9"/>
                </a:cubicBezTo>
                <a:lnTo>
                  <a:pt x="10" y="3"/>
                </a:lnTo>
                <a:lnTo>
                  <a:pt x="10" y="9"/>
                </a:lnTo>
                <a:lnTo>
                  <a:pt x="9" y="9"/>
                </a:lnTo>
                <a:close/>
                <a:moveTo>
                  <a:pt x="10" y="0"/>
                </a:moveTo>
                <a:lnTo>
                  <a:pt x="10" y="3"/>
                </a:lnTo>
                <a:cubicBezTo>
                  <a:pt x="7" y="0"/>
                  <a:pt x="6" y="0"/>
                  <a:pt x="3" y="0"/>
                </a:cubicBez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50" name="Freeform 4256">
            <a:extLst>
              <a:ext uri="{FF2B5EF4-FFF2-40B4-BE49-F238E27FC236}">
                <a16:creationId xmlns:a16="http://schemas.microsoft.com/office/drawing/2014/main" id="{F215ADE1-E159-934A-9C7E-C0481BB6F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3725863"/>
            <a:ext cx="1588" cy="1587"/>
          </a:xfrm>
          <a:custGeom>
            <a:avLst/>
            <a:gdLst>
              <a:gd name="T0" fmla="*/ 1323 w 6"/>
              <a:gd name="T1" fmla="*/ 1190 h 4"/>
              <a:gd name="T2" fmla="*/ 529 w 6"/>
              <a:gd name="T3" fmla="*/ 1190 h 4"/>
              <a:gd name="T4" fmla="*/ 0 w 6"/>
              <a:gd name="T5" fmla="*/ 1190 h 4"/>
              <a:gd name="T6" fmla="*/ 529 w 6"/>
              <a:gd name="T7" fmla="*/ 0 h 4"/>
              <a:gd name="T8" fmla="*/ 1323 w 6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5" y="3"/>
                </a:moveTo>
                <a:cubicBezTo>
                  <a:pt x="5" y="3"/>
                  <a:pt x="3" y="3"/>
                  <a:pt x="2" y="3"/>
                </a:cubicBezTo>
                <a:cubicBezTo>
                  <a:pt x="1" y="3"/>
                  <a:pt x="0" y="3"/>
                  <a:pt x="0" y="3"/>
                </a:cubicBezTo>
                <a:cubicBezTo>
                  <a:pt x="0" y="3"/>
                  <a:pt x="1" y="0"/>
                  <a:pt x="2" y="0"/>
                </a:cubicBezTo>
                <a:cubicBezTo>
                  <a:pt x="3" y="0"/>
                  <a:pt x="5" y="3"/>
                  <a:pt x="5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51" name="Freeform 4257">
            <a:extLst>
              <a:ext uri="{FF2B5EF4-FFF2-40B4-BE49-F238E27FC236}">
                <a16:creationId xmlns:a16="http://schemas.microsoft.com/office/drawing/2014/main" id="{80601129-645F-1840-AE4D-BAA68E458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3725863"/>
            <a:ext cx="1588" cy="3175"/>
          </a:xfrm>
          <a:custGeom>
            <a:avLst/>
            <a:gdLst>
              <a:gd name="T0" fmla="*/ 529 w 6"/>
              <a:gd name="T1" fmla="*/ 2721 h 7"/>
              <a:gd name="T2" fmla="*/ 0 w 6"/>
              <a:gd name="T3" fmla="*/ 1361 h 7"/>
              <a:gd name="T4" fmla="*/ 1323 w 6"/>
              <a:gd name="T5" fmla="*/ 1361 h 7"/>
              <a:gd name="T6" fmla="*/ 529 w 6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2" y="6"/>
                </a:moveTo>
                <a:cubicBezTo>
                  <a:pt x="1" y="6"/>
                  <a:pt x="0" y="3"/>
                  <a:pt x="0" y="3"/>
                </a:cubicBezTo>
                <a:cubicBezTo>
                  <a:pt x="0" y="0"/>
                  <a:pt x="5" y="0"/>
                  <a:pt x="5" y="3"/>
                </a:cubicBezTo>
                <a:cubicBezTo>
                  <a:pt x="5" y="3"/>
                  <a:pt x="3" y="6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52" name="Freeform 4258">
            <a:extLst>
              <a:ext uri="{FF2B5EF4-FFF2-40B4-BE49-F238E27FC236}">
                <a16:creationId xmlns:a16="http://schemas.microsoft.com/office/drawing/2014/main" id="{C3DCF3D2-341C-9343-B7B6-081CE29EA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3725863"/>
            <a:ext cx="1588" cy="1587"/>
          </a:xfrm>
          <a:custGeom>
            <a:avLst/>
            <a:gdLst>
              <a:gd name="T0" fmla="*/ 1323 w 6"/>
              <a:gd name="T1" fmla="*/ 1190 h 4"/>
              <a:gd name="T2" fmla="*/ 529 w 6"/>
              <a:gd name="T3" fmla="*/ 1190 h 4"/>
              <a:gd name="T4" fmla="*/ 0 w 6"/>
              <a:gd name="T5" fmla="*/ 1190 h 4"/>
              <a:gd name="T6" fmla="*/ 529 w 6"/>
              <a:gd name="T7" fmla="*/ 0 h 4"/>
              <a:gd name="T8" fmla="*/ 1323 w 6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5" y="3"/>
                </a:moveTo>
                <a:cubicBezTo>
                  <a:pt x="5" y="3"/>
                  <a:pt x="3" y="3"/>
                  <a:pt x="2" y="3"/>
                </a:cubicBezTo>
                <a:lnTo>
                  <a:pt x="0" y="3"/>
                </a:lnTo>
                <a:lnTo>
                  <a:pt x="2" y="0"/>
                </a:lnTo>
                <a:cubicBezTo>
                  <a:pt x="3" y="0"/>
                  <a:pt x="5" y="3"/>
                  <a:pt x="5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53" name="Freeform 4259">
            <a:extLst>
              <a:ext uri="{FF2B5EF4-FFF2-40B4-BE49-F238E27FC236}">
                <a16:creationId xmlns:a16="http://schemas.microsoft.com/office/drawing/2014/main" id="{0013A26B-49F5-D04C-AF0E-805353326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3725863"/>
            <a:ext cx="1588" cy="3175"/>
          </a:xfrm>
          <a:custGeom>
            <a:avLst/>
            <a:gdLst>
              <a:gd name="T0" fmla="*/ 529 w 6"/>
              <a:gd name="T1" fmla="*/ 2721 h 7"/>
              <a:gd name="T2" fmla="*/ 0 w 6"/>
              <a:gd name="T3" fmla="*/ 1361 h 7"/>
              <a:gd name="T4" fmla="*/ 1323 w 6"/>
              <a:gd name="T5" fmla="*/ 1361 h 7"/>
              <a:gd name="T6" fmla="*/ 529 w 6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2" y="6"/>
                </a:moveTo>
                <a:lnTo>
                  <a:pt x="0" y="3"/>
                </a:lnTo>
                <a:cubicBezTo>
                  <a:pt x="0" y="0"/>
                  <a:pt x="5" y="0"/>
                  <a:pt x="5" y="3"/>
                </a:cubicBezTo>
                <a:cubicBezTo>
                  <a:pt x="5" y="3"/>
                  <a:pt x="4" y="6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54" name="Freeform 4260">
            <a:extLst>
              <a:ext uri="{FF2B5EF4-FFF2-40B4-BE49-F238E27FC236}">
                <a16:creationId xmlns:a16="http://schemas.microsoft.com/office/drawing/2014/main" id="{34EFE663-7B55-7B4B-AA38-053E878DC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3719513"/>
            <a:ext cx="3175" cy="3175"/>
          </a:xfrm>
          <a:custGeom>
            <a:avLst/>
            <a:gdLst>
              <a:gd name="T0" fmla="*/ 2886 w 11"/>
              <a:gd name="T1" fmla="*/ 953 h 10"/>
              <a:gd name="T2" fmla="*/ 1155 w 11"/>
              <a:gd name="T3" fmla="*/ 2858 h 10"/>
              <a:gd name="T4" fmla="*/ 0 w 11"/>
              <a:gd name="T5" fmla="*/ 953 h 10"/>
              <a:gd name="T6" fmla="*/ 1155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8" y="9"/>
                  <a:pt x="4" y="9"/>
                </a:cubicBezTo>
                <a:cubicBezTo>
                  <a:pt x="2" y="9"/>
                  <a:pt x="0" y="6"/>
                  <a:pt x="0" y="3"/>
                </a:cubicBezTo>
                <a:cubicBezTo>
                  <a:pt x="0" y="0"/>
                  <a:pt x="2" y="0"/>
                  <a:pt x="4" y="0"/>
                </a:cubicBezTo>
                <a:cubicBezTo>
                  <a:pt x="8" y="0"/>
                  <a:pt x="10" y="0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55" name="Freeform 4261">
            <a:extLst>
              <a:ext uri="{FF2B5EF4-FFF2-40B4-BE49-F238E27FC236}">
                <a16:creationId xmlns:a16="http://schemas.microsoft.com/office/drawing/2014/main" id="{D82CD876-A7E6-824D-99F7-0884D944A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3719513"/>
            <a:ext cx="4762" cy="3175"/>
          </a:xfrm>
          <a:custGeom>
            <a:avLst/>
            <a:gdLst>
              <a:gd name="T0" fmla="*/ 1832 w 13"/>
              <a:gd name="T1" fmla="*/ 2858 h 10"/>
              <a:gd name="T2" fmla="*/ 0 w 13"/>
              <a:gd name="T3" fmla="*/ 953 h 10"/>
              <a:gd name="T4" fmla="*/ 1832 w 13"/>
              <a:gd name="T5" fmla="*/ 0 h 10"/>
              <a:gd name="T6" fmla="*/ 366 w 13"/>
              <a:gd name="T7" fmla="*/ 953 h 10"/>
              <a:gd name="T8" fmla="*/ 1832 w 13"/>
              <a:gd name="T9" fmla="*/ 2858 h 10"/>
              <a:gd name="T10" fmla="*/ 4029 w 13"/>
              <a:gd name="T11" fmla="*/ 953 h 10"/>
              <a:gd name="T12" fmla="*/ 1832 w 13"/>
              <a:gd name="T13" fmla="*/ 0 h 10"/>
              <a:gd name="T14" fmla="*/ 4396 w 13"/>
              <a:gd name="T15" fmla="*/ 953 h 10"/>
              <a:gd name="T16" fmla="*/ 1832 w 13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0">
                <a:moveTo>
                  <a:pt x="5" y="9"/>
                </a:moveTo>
                <a:cubicBezTo>
                  <a:pt x="2" y="9"/>
                  <a:pt x="0" y="6"/>
                  <a:pt x="0" y="3"/>
                </a:cubicBezTo>
                <a:cubicBezTo>
                  <a:pt x="0" y="0"/>
                  <a:pt x="2" y="0"/>
                  <a:pt x="5" y="0"/>
                </a:cubicBezTo>
                <a:cubicBezTo>
                  <a:pt x="3" y="0"/>
                  <a:pt x="1" y="0"/>
                  <a:pt x="1" y="3"/>
                </a:cubicBezTo>
                <a:cubicBezTo>
                  <a:pt x="1" y="6"/>
                  <a:pt x="3" y="9"/>
                  <a:pt x="5" y="9"/>
                </a:cubicBezTo>
                <a:cubicBezTo>
                  <a:pt x="9" y="9"/>
                  <a:pt x="11" y="6"/>
                  <a:pt x="11" y="3"/>
                </a:cubicBezTo>
                <a:cubicBezTo>
                  <a:pt x="11" y="0"/>
                  <a:pt x="9" y="0"/>
                  <a:pt x="5" y="0"/>
                </a:cubicBezTo>
                <a:cubicBezTo>
                  <a:pt x="9" y="0"/>
                  <a:pt x="12" y="0"/>
                  <a:pt x="12" y="3"/>
                </a:cubicBezTo>
                <a:cubicBezTo>
                  <a:pt x="12" y="6"/>
                  <a:pt x="9" y="9"/>
                  <a:pt x="5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56" name="Freeform 4262">
            <a:extLst>
              <a:ext uri="{FF2B5EF4-FFF2-40B4-BE49-F238E27FC236}">
                <a16:creationId xmlns:a16="http://schemas.microsoft.com/office/drawing/2014/main" id="{2D3922A8-BC32-FF44-9205-8563DA1B1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19513"/>
            <a:ext cx="4762" cy="3175"/>
          </a:xfrm>
          <a:custGeom>
            <a:avLst/>
            <a:gdLst>
              <a:gd name="T0" fmla="*/ 4396 w 13"/>
              <a:gd name="T1" fmla="*/ 953 h 10"/>
              <a:gd name="T2" fmla="*/ 2198 w 13"/>
              <a:gd name="T3" fmla="*/ 2858 h 10"/>
              <a:gd name="T4" fmla="*/ 0 w 13"/>
              <a:gd name="T5" fmla="*/ 953 h 10"/>
              <a:gd name="T6" fmla="*/ 2198 w 13"/>
              <a:gd name="T7" fmla="*/ 0 h 10"/>
              <a:gd name="T8" fmla="*/ 4396 w 13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12" y="3"/>
                </a:moveTo>
                <a:cubicBezTo>
                  <a:pt x="12" y="6"/>
                  <a:pt x="9" y="9"/>
                  <a:pt x="6" y="9"/>
                </a:cubicBezTo>
                <a:cubicBezTo>
                  <a:pt x="3" y="9"/>
                  <a:pt x="0" y="6"/>
                  <a:pt x="0" y="3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57" name="Freeform 4263">
            <a:extLst>
              <a:ext uri="{FF2B5EF4-FFF2-40B4-BE49-F238E27FC236}">
                <a16:creationId xmlns:a16="http://schemas.microsoft.com/office/drawing/2014/main" id="{DECBD186-9689-2D42-A4C8-B4F985CBA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19513"/>
            <a:ext cx="3175" cy="3175"/>
          </a:xfrm>
          <a:custGeom>
            <a:avLst/>
            <a:gdLst>
              <a:gd name="T0" fmla="*/ 0 w 7"/>
              <a:gd name="T1" fmla="*/ 953 h 10"/>
              <a:gd name="T2" fmla="*/ 2721 w 7"/>
              <a:gd name="T3" fmla="*/ 0 h 10"/>
              <a:gd name="T4" fmla="*/ 907 w 7"/>
              <a:gd name="T5" fmla="*/ 953 h 10"/>
              <a:gd name="T6" fmla="*/ 2721 w 7"/>
              <a:gd name="T7" fmla="*/ 2858 h 10"/>
              <a:gd name="T8" fmla="*/ 0 w 7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0" y="3"/>
                </a:moveTo>
                <a:cubicBezTo>
                  <a:pt x="0" y="3"/>
                  <a:pt x="3" y="0"/>
                  <a:pt x="6" y="0"/>
                </a:cubicBezTo>
                <a:cubicBezTo>
                  <a:pt x="3" y="0"/>
                  <a:pt x="2" y="3"/>
                  <a:pt x="2" y="3"/>
                </a:cubicBezTo>
                <a:cubicBezTo>
                  <a:pt x="2" y="6"/>
                  <a:pt x="3" y="9"/>
                  <a:pt x="6" y="9"/>
                </a:cubicBezTo>
                <a:cubicBezTo>
                  <a:pt x="3" y="9"/>
                  <a:pt x="0" y="6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58" name="Freeform 4264">
            <a:extLst>
              <a:ext uri="{FF2B5EF4-FFF2-40B4-BE49-F238E27FC236}">
                <a16:creationId xmlns:a16="http://schemas.microsoft.com/office/drawing/2014/main" id="{A753D90B-1F46-9345-8DFE-7FADC1E2E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3717925"/>
            <a:ext cx="4763" cy="3175"/>
          </a:xfrm>
          <a:custGeom>
            <a:avLst/>
            <a:gdLst>
              <a:gd name="T0" fmla="*/ 4397 w 13"/>
              <a:gd name="T1" fmla="*/ 1905 h 10"/>
              <a:gd name="T2" fmla="*/ 2198 w 13"/>
              <a:gd name="T3" fmla="*/ 2858 h 10"/>
              <a:gd name="T4" fmla="*/ 0 w 13"/>
              <a:gd name="T5" fmla="*/ 1905 h 10"/>
              <a:gd name="T6" fmla="*/ 2198 w 13"/>
              <a:gd name="T7" fmla="*/ 0 h 10"/>
              <a:gd name="T8" fmla="*/ 4397 w 13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12" y="6"/>
                </a:moveTo>
                <a:cubicBezTo>
                  <a:pt x="12" y="6"/>
                  <a:pt x="9" y="9"/>
                  <a:pt x="6" y="9"/>
                </a:cubicBezTo>
                <a:cubicBezTo>
                  <a:pt x="3" y="9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59" name="Freeform 4265">
            <a:extLst>
              <a:ext uri="{FF2B5EF4-FFF2-40B4-BE49-F238E27FC236}">
                <a16:creationId xmlns:a16="http://schemas.microsoft.com/office/drawing/2014/main" id="{AFEE0D4A-FA88-B841-B1FC-6E3277761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3717925"/>
            <a:ext cx="4763" cy="4763"/>
          </a:xfrm>
          <a:custGeom>
            <a:avLst/>
            <a:gdLst>
              <a:gd name="T0" fmla="*/ 2382 w 14"/>
              <a:gd name="T1" fmla="*/ 4397 h 13"/>
              <a:gd name="T2" fmla="*/ 0 w 14"/>
              <a:gd name="T3" fmla="*/ 2198 h 13"/>
              <a:gd name="T4" fmla="*/ 2382 w 14"/>
              <a:gd name="T5" fmla="*/ 0 h 13"/>
              <a:gd name="T6" fmla="*/ 680 w 14"/>
              <a:gd name="T7" fmla="*/ 2198 h 13"/>
              <a:gd name="T8" fmla="*/ 2382 w 14"/>
              <a:gd name="T9" fmla="*/ 3297 h 13"/>
              <a:gd name="T10" fmla="*/ 4423 w 14"/>
              <a:gd name="T11" fmla="*/ 2198 h 13"/>
              <a:gd name="T12" fmla="*/ 2382 w 14"/>
              <a:gd name="T13" fmla="*/ 439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3">
                <a:moveTo>
                  <a:pt x="7" y="12"/>
                </a:moveTo>
                <a:cubicBezTo>
                  <a:pt x="4" y="12"/>
                  <a:pt x="0" y="9"/>
                  <a:pt x="0" y="6"/>
                </a:cubicBezTo>
                <a:cubicBezTo>
                  <a:pt x="0" y="3"/>
                  <a:pt x="4" y="0"/>
                  <a:pt x="7" y="0"/>
                </a:cubicBezTo>
                <a:cubicBezTo>
                  <a:pt x="4" y="0"/>
                  <a:pt x="2" y="3"/>
                  <a:pt x="2" y="6"/>
                </a:cubicBezTo>
                <a:cubicBezTo>
                  <a:pt x="2" y="6"/>
                  <a:pt x="4" y="9"/>
                  <a:pt x="7" y="9"/>
                </a:cubicBezTo>
                <a:cubicBezTo>
                  <a:pt x="10" y="9"/>
                  <a:pt x="13" y="6"/>
                  <a:pt x="13" y="6"/>
                </a:cubicBezTo>
                <a:cubicBezTo>
                  <a:pt x="13" y="9"/>
                  <a:pt x="10" y="12"/>
                  <a:pt x="7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60" name="Freeform 4266">
            <a:extLst>
              <a:ext uri="{FF2B5EF4-FFF2-40B4-BE49-F238E27FC236}">
                <a16:creationId xmlns:a16="http://schemas.microsoft.com/office/drawing/2014/main" id="{606FCB84-B1F9-164E-9334-C984A199B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3717925"/>
            <a:ext cx="3175" cy="3175"/>
          </a:xfrm>
          <a:custGeom>
            <a:avLst/>
            <a:gdLst>
              <a:gd name="T0" fmla="*/ 2886 w 11"/>
              <a:gd name="T1" fmla="*/ 953 h 10"/>
              <a:gd name="T2" fmla="*/ 1443 w 11"/>
              <a:gd name="T3" fmla="*/ 2858 h 10"/>
              <a:gd name="T4" fmla="*/ 0 w 11"/>
              <a:gd name="T5" fmla="*/ 953 h 10"/>
              <a:gd name="T6" fmla="*/ 1443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8" y="9"/>
                  <a:pt x="5" y="9"/>
                </a:cubicBezTo>
                <a:cubicBezTo>
                  <a:pt x="2" y="9"/>
                  <a:pt x="0" y="6"/>
                  <a:pt x="0" y="3"/>
                </a:cubicBezTo>
                <a:cubicBezTo>
                  <a:pt x="0" y="0"/>
                  <a:pt x="2" y="0"/>
                  <a:pt x="5" y="0"/>
                </a:cubicBezTo>
                <a:cubicBezTo>
                  <a:pt x="8" y="0"/>
                  <a:pt x="10" y="0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61" name="Freeform 4267">
            <a:extLst>
              <a:ext uri="{FF2B5EF4-FFF2-40B4-BE49-F238E27FC236}">
                <a16:creationId xmlns:a16="http://schemas.microsoft.com/office/drawing/2014/main" id="{74BD0A38-AD23-6940-B5A2-78B7C0943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3716338"/>
            <a:ext cx="3175" cy="3175"/>
          </a:xfrm>
          <a:custGeom>
            <a:avLst/>
            <a:gdLst>
              <a:gd name="T0" fmla="*/ 1443 w 11"/>
              <a:gd name="T1" fmla="*/ 1361 h 7"/>
              <a:gd name="T2" fmla="*/ 0 w 11"/>
              <a:gd name="T3" fmla="*/ 2721 h 7"/>
              <a:gd name="T4" fmla="*/ 1443 w 11"/>
              <a:gd name="T5" fmla="*/ 0 h 7"/>
              <a:gd name="T6" fmla="*/ 2886 w 11"/>
              <a:gd name="T7" fmla="*/ 2721 h 7"/>
              <a:gd name="T8" fmla="*/ 1443 w 11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7">
                <a:moveTo>
                  <a:pt x="5" y="3"/>
                </a:moveTo>
                <a:cubicBezTo>
                  <a:pt x="2" y="3"/>
                  <a:pt x="0" y="3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8" y="0"/>
                  <a:pt x="10" y="3"/>
                  <a:pt x="10" y="6"/>
                </a:cubicBezTo>
                <a:cubicBezTo>
                  <a:pt x="10" y="3"/>
                  <a:pt x="8" y="3"/>
                  <a:pt x="5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62" name="Freeform 4268">
            <a:extLst>
              <a:ext uri="{FF2B5EF4-FFF2-40B4-BE49-F238E27FC236}">
                <a16:creationId xmlns:a16="http://schemas.microsoft.com/office/drawing/2014/main" id="{15EB94A1-4875-DB46-83A3-898471722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3716338"/>
            <a:ext cx="3175" cy="3175"/>
          </a:xfrm>
          <a:custGeom>
            <a:avLst/>
            <a:gdLst>
              <a:gd name="T0" fmla="*/ 2886 w 11"/>
              <a:gd name="T1" fmla="*/ 1905 h 10"/>
              <a:gd name="T2" fmla="*/ 1443 w 11"/>
              <a:gd name="T3" fmla="*/ 2858 h 10"/>
              <a:gd name="T4" fmla="*/ 0 w 11"/>
              <a:gd name="T5" fmla="*/ 1905 h 10"/>
              <a:gd name="T6" fmla="*/ 1443 w 11"/>
              <a:gd name="T7" fmla="*/ 0 h 10"/>
              <a:gd name="T8" fmla="*/ 2886 w 11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6"/>
                </a:moveTo>
                <a:cubicBezTo>
                  <a:pt x="10" y="9"/>
                  <a:pt x="8" y="9"/>
                  <a:pt x="5" y="9"/>
                </a:cubicBezTo>
                <a:cubicBezTo>
                  <a:pt x="3" y="9"/>
                  <a:pt x="0" y="9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8" y="0"/>
                  <a:pt x="10" y="3"/>
                  <a:pt x="10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63" name="Freeform 4269">
            <a:extLst>
              <a:ext uri="{FF2B5EF4-FFF2-40B4-BE49-F238E27FC236}">
                <a16:creationId xmlns:a16="http://schemas.microsoft.com/office/drawing/2014/main" id="{4EA5230E-04EA-7B44-8FB8-489172C25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3716338"/>
            <a:ext cx="3175" cy="4762"/>
          </a:xfrm>
          <a:custGeom>
            <a:avLst/>
            <a:gdLst>
              <a:gd name="T0" fmla="*/ 1443 w 11"/>
              <a:gd name="T1" fmla="*/ 4396 h 13"/>
              <a:gd name="T2" fmla="*/ 0 w 11"/>
              <a:gd name="T3" fmla="*/ 2198 h 13"/>
              <a:gd name="T4" fmla="*/ 1443 w 11"/>
              <a:gd name="T5" fmla="*/ 0 h 13"/>
              <a:gd name="T6" fmla="*/ 2886 w 11"/>
              <a:gd name="T7" fmla="*/ 2198 h 13"/>
              <a:gd name="T8" fmla="*/ 1443 w 11"/>
              <a:gd name="T9" fmla="*/ 4396 h 13"/>
              <a:gd name="T10" fmla="*/ 1443 w 11"/>
              <a:gd name="T11" fmla="*/ 0 h 13"/>
              <a:gd name="T12" fmla="*/ 0 w 11"/>
              <a:gd name="T13" fmla="*/ 2198 h 13"/>
              <a:gd name="T14" fmla="*/ 1443 w 11"/>
              <a:gd name="T15" fmla="*/ 3297 h 13"/>
              <a:gd name="T16" fmla="*/ 2598 w 11"/>
              <a:gd name="T17" fmla="*/ 2198 h 13"/>
              <a:gd name="T18" fmla="*/ 1443 w 11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3">
                <a:moveTo>
                  <a:pt x="5" y="12"/>
                </a:moveTo>
                <a:cubicBezTo>
                  <a:pt x="2" y="12"/>
                  <a:pt x="0" y="9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9" y="0"/>
                  <a:pt x="10" y="3"/>
                  <a:pt x="10" y="6"/>
                </a:cubicBezTo>
                <a:cubicBezTo>
                  <a:pt x="10" y="9"/>
                  <a:pt x="9" y="12"/>
                  <a:pt x="5" y="12"/>
                </a:cubicBezTo>
                <a:close/>
                <a:moveTo>
                  <a:pt x="5" y="0"/>
                </a:moveTo>
                <a:cubicBezTo>
                  <a:pt x="3" y="0"/>
                  <a:pt x="0" y="3"/>
                  <a:pt x="0" y="6"/>
                </a:cubicBezTo>
                <a:cubicBezTo>
                  <a:pt x="0" y="9"/>
                  <a:pt x="3" y="9"/>
                  <a:pt x="5" y="9"/>
                </a:cubicBezTo>
                <a:cubicBezTo>
                  <a:pt x="8" y="9"/>
                  <a:pt x="9" y="9"/>
                  <a:pt x="9" y="6"/>
                </a:cubicBezTo>
                <a:cubicBezTo>
                  <a:pt x="9" y="3"/>
                  <a:pt x="8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64" name="Freeform 4270">
            <a:extLst>
              <a:ext uri="{FF2B5EF4-FFF2-40B4-BE49-F238E27FC236}">
                <a16:creationId xmlns:a16="http://schemas.microsoft.com/office/drawing/2014/main" id="{734BD1BE-5036-BB45-AFCC-8E7215F89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3717925"/>
            <a:ext cx="4762" cy="3175"/>
          </a:xfrm>
          <a:custGeom>
            <a:avLst/>
            <a:gdLst>
              <a:gd name="T0" fmla="*/ 4365 w 12"/>
              <a:gd name="T1" fmla="*/ 953 h 10"/>
              <a:gd name="T2" fmla="*/ 1984 w 12"/>
              <a:gd name="T3" fmla="*/ 2858 h 10"/>
              <a:gd name="T4" fmla="*/ 0 w 12"/>
              <a:gd name="T5" fmla="*/ 953 h 10"/>
              <a:gd name="T6" fmla="*/ 1984 w 12"/>
              <a:gd name="T7" fmla="*/ 0 h 10"/>
              <a:gd name="T8" fmla="*/ 4365 w 12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1" y="3"/>
                </a:moveTo>
                <a:cubicBezTo>
                  <a:pt x="11" y="6"/>
                  <a:pt x="9" y="9"/>
                  <a:pt x="5" y="9"/>
                </a:cubicBezTo>
                <a:cubicBezTo>
                  <a:pt x="2" y="9"/>
                  <a:pt x="0" y="6"/>
                  <a:pt x="0" y="3"/>
                </a:cubicBezTo>
                <a:cubicBezTo>
                  <a:pt x="0" y="0"/>
                  <a:pt x="2" y="0"/>
                  <a:pt x="5" y="0"/>
                </a:cubicBezTo>
                <a:cubicBezTo>
                  <a:pt x="9" y="0"/>
                  <a:pt x="11" y="0"/>
                  <a:pt x="11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65" name="Freeform 4271">
            <a:extLst>
              <a:ext uri="{FF2B5EF4-FFF2-40B4-BE49-F238E27FC236}">
                <a16:creationId xmlns:a16="http://schemas.microsoft.com/office/drawing/2014/main" id="{7F43AA00-1711-AC41-99A2-ADBFB8514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3716338"/>
            <a:ext cx="4762" cy="3175"/>
          </a:xfrm>
          <a:custGeom>
            <a:avLst/>
            <a:gdLst>
              <a:gd name="T0" fmla="*/ 1984 w 12"/>
              <a:gd name="T1" fmla="*/ 0 h 7"/>
              <a:gd name="T2" fmla="*/ 4365 w 12"/>
              <a:gd name="T3" fmla="*/ 2721 h 7"/>
              <a:gd name="T4" fmla="*/ 1984 w 12"/>
              <a:gd name="T5" fmla="*/ 1361 h 7"/>
              <a:gd name="T6" fmla="*/ 0 w 12"/>
              <a:gd name="T7" fmla="*/ 2721 h 7"/>
              <a:gd name="T8" fmla="*/ 1984 w 12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7">
                <a:moveTo>
                  <a:pt x="5" y="0"/>
                </a:moveTo>
                <a:cubicBezTo>
                  <a:pt x="9" y="0"/>
                  <a:pt x="11" y="3"/>
                  <a:pt x="11" y="6"/>
                </a:cubicBezTo>
                <a:cubicBezTo>
                  <a:pt x="11" y="3"/>
                  <a:pt x="9" y="3"/>
                  <a:pt x="5" y="3"/>
                </a:cubicBezTo>
                <a:cubicBezTo>
                  <a:pt x="2" y="3"/>
                  <a:pt x="0" y="3"/>
                  <a:pt x="0" y="6"/>
                </a:cubicBezTo>
                <a:cubicBezTo>
                  <a:pt x="0" y="3"/>
                  <a:pt x="2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66" name="Freeform 4272">
            <a:extLst>
              <a:ext uri="{FF2B5EF4-FFF2-40B4-BE49-F238E27FC236}">
                <a16:creationId xmlns:a16="http://schemas.microsoft.com/office/drawing/2014/main" id="{01BBA641-0055-3F45-BB0E-DD998EC46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3717925"/>
            <a:ext cx="3175" cy="3175"/>
          </a:xfrm>
          <a:custGeom>
            <a:avLst/>
            <a:gdLst>
              <a:gd name="T0" fmla="*/ 2886 w 11"/>
              <a:gd name="T1" fmla="*/ 1905 h 10"/>
              <a:gd name="T2" fmla="*/ 1443 w 11"/>
              <a:gd name="T3" fmla="*/ 2858 h 10"/>
              <a:gd name="T4" fmla="*/ 0 w 11"/>
              <a:gd name="T5" fmla="*/ 1905 h 10"/>
              <a:gd name="T6" fmla="*/ 1443 w 11"/>
              <a:gd name="T7" fmla="*/ 0 h 10"/>
              <a:gd name="T8" fmla="*/ 2886 w 11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6"/>
                </a:moveTo>
                <a:cubicBezTo>
                  <a:pt x="10" y="6"/>
                  <a:pt x="8" y="9"/>
                  <a:pt x="5" y="9"/>
                </a:cubicBezTo>
                <a:cubicBezTo>
                  <a:pt x="2" y="9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8" y="0"/>
                  <a:pt x="10" y="3"/>
                  <a:pt x="10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67" name="Freeform 4273">
            <a:extLst>
              <a:ext uri="{FF2B5EF4-FFF2-40B4-BE49-F238E27FC236}">
                <a16:creationId xmlns:a16="http://schemas.microsoft.com/office/drawing/2014/main" id="{C040EED9-9AEE-F54D-83E7-F4D9F8999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3717925"/>
            <a:ext cx="4763" cy="4763"/>
          </a:xfrm>
          <a:custGeom>
            <a:avLst/>
            <a:gdLst>
              <a:gd name="T0" fmla="*/ 2198 w 13"/>
              <a:gd name="T1" fmla="*/ 4397 h 13"/>
              <a:gd name="T2" fmla="*/ 0 w 13"/>
              <a:gd name="T3" fmla="*/ 2198 h 13"/>
              <a:gd name="T4" fmla="*/ 2198 w 13"/>
              <a:gd name="T5" fmla="*/ 0 h 13"/>
              <a:gd name="T6" fmla="*/ 4397 w 13"/>
              <a:gd name="T7" fmla="*/ 2198 h 13"/>
              <a:gd name="T8" fmla="*/ 2198 w 13"/>
              <a:gd name="T9" fmla="*/ 4397 h 13"/>
              <a:gd name="T10" fmla="*/ 2198 w 13"/>
              <a:gd name="T11" fmla="*/ 0 h 13"/>
              <a:gd name="T12" fmla="*/ 366 w 13"/>
              <a:gd name="T13" fmla="*/ 2198 h 13"/>
              <a:gd name="T14" fmla="*/ 2198 w 13"/>
              <a:gd name="T15" fmla="*/ 3297 h 13"/>
              <a:gd name="T16" fmla="*/ 4030 w 13"/>
              <a:gd name="T17" fmla="*/ 2198 h 13"/>
              <a:gd name="T18" fmla="*/ 2198 w 13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3">
                <a:moveTo>
                  <a:pt x="6" y="12"/>
                </a:move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9"/>
                  <a:pt x="9" y="12"/>
                  <a:pt x="6" y="12"/>
                </a:cubicBezTo>
                <a:close/>
                <a:moveTo>
                  <a:pt x="6" y="0"/>
                </a:moveTo>
                <a:cubicBezTo>
                  <a:pt x="3" y="0"/>
                  <a:pt x="1" y="3"/>
                  <a:pt x="1" y="6"/>
                </a:cubicBezTo>
                <a:cubicBezTo>
                  <a:pt x="1" y="6"/>
                  <a:pt x="3" y="9"/>
                  <a:pt x="6" y="9"/>
                </a:cubicBezTo>
                <a:cubicBezTo>
                  <a:pt x="9" y="9"/>
                  <a:pt x="11" y="6"/>
                  <a:pt x="11" y="6"/>
                </a:cubicBezTo>
                <a:cubicBezTo>
                  <a:pt x="11" y="3"/>
                  <a:pt x="9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68" name="Freeform 4274">
            <a:extLst>
              <a:ext uri="{FF2B5EF4-FFF2-40B4-BE49-F238E27FC236}">
                <a16:creationId xmlns:a16="http://schemas.microsoft.com/office/drawing/2014/main" id="{759D985F-AF11-164F-B37D-7085E3903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719513"/>
            <a:ext cx="3175" cy="3175"/>
          </a:xfrm>
          <a:custGeom>
            <a:avLst/>
            <a:gdLst>
              <a:gd name="T0" fmla="*/ 2886 w 11"/>
              <a:gd name="T1" fmla="*/ 953 h 10"/>
              <a:gd name="T2" fmla="*/ 1732 w 11"/>
              <a:gd name="T3" fmla="*/ 2858 h 10"/>
              <a:gd name="T4" fmla="*/ 0 w 11"/>
              <a:gd name="T5" fmla="*/ 953 h 10"/>
              <a:gd name="T6" fmla="*/ 1732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8" y="9"/>
                  <a:pt x="6" y="9"/>
                </a:cubicBezTo>
                <a:cubicBezTo>
                  <a:pt x="3" y="9"/>
                  <a:pt x="0" y="6"/>
                  <a:pt x="0" y="3"/>
                </a:cubicBezTo>
                <a:cubicBezTo>
                  <a:pt x="0" y="3"/>
                  <a:pt x="3" y="0"/>
                  <a:pt x="6" y="0"/>
                </a:cubicBezTo>
                <a:cubicBezTo>
                  <a:pt x="8" y="0"/>
                  <a:pt x="10" y="3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69" name="Freeform 4275">
            <a:extLst>
              <a:ext uri="{FF2B5EF4-FFF2-40B4-BE49-F238E27FC236}">
                <a16:creationId xmlns:a16="http://schemas.microsoft.com/office/drawing/2014/main" id="{9C8115C5-E729-1449-AB10-78438D2BA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719513"/>
            <a:ext cx="3175" cy="3175"/>
          </a:xfrm>
          <a:custGeom>
            <a:avLst/>
            <a:gdLst>
              <a:gd name="T0" fmla="*/ 2721 w 7"/>
              <a:gd name="T1" fmla="*/ 953 h 10"/>
              <a:gd name="T2" fmla="*/ 0 w 7"/>
              <a:gd name="T3" fmla="*/ 2858 h 10"/>
              <a:gd name="T4" fmla="*/ 1814 w 7"/>
              <a:gd name="T5" fmla="*/ 953 h 10"/>
              <a:gd name="T6" fmla="*/ 0 w 7"/>
              <a:gd name="T7" fmla="*/ 0 h 10"/>
              <a:gd name="T8" fmla="*/ 2721 w 7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6" y="3"/>
                </a:moveTo>
                <a:cubicBezTo>
                  <a:pt x="6" y="6"/>
                  <a:pt x="3" y="9"/>
                  <a:pt x="0" y="9"/>
                </a:cubicBezTo>
                <a:cubicBezTo>
                  <a:pt x="2" y="9"/>
                  <a:pt x="4" y="6"/>
                  <a:pt x="4" y="3"/>
                </a:cubicBezTo>
                <a:cubicBezTo>
                  <a:pt x="4" y="3"/>
                  <a:pt x="2" y="0"/>
                  <a:pt x="0" y="0"/>
                </a:cubicBezTo>
                <a:cubicBezTo>
                  <a:pt x="3" y="0"/>
                  <a:pt x="6" y="3"/>
                  <a:pt x="6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70" name="Freeform 4276">
            <a:extLst>
              <a:ext uri="{FF2B5EF4-FFF2-40B4-BE49-F238E27FC236}">
                <a16:creationId xmlns:a16="http://schemas.microsoft.com/office/drawing/2014/main" id="{45BD399C-9C8D-2C42-A653-B5F116FBA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3719513"/>
            <a:ext cx="3175" cy="3175"/>
          </a:xfrm>
          <a:custGeom>
            <a:avLst/>
            <a:gdLst>
              <a:gd name="T0" fmla="*/ 2886 w 11"/>
              <a:gd name="T1" fmla="*/ 953 h 10"/>
              <a:gd name="T2" fmla="*/ 1443 w 11"/>
              <a:gd name="T3" fmla="*/ 2858 h 10"/>
              <a:gd name="T4" fmla="*/ 0 w 11"/>
              <a:gd name="T5" fmla="*/ 953 h 10"/>
              <a:gd name="T6" fmla="*/ 1443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9" y="9"/>
                  <a:pt x="5" y="9"/>
                </a:cubicBezTo>
                <a:cubicBezTo>
                  <a:pt x="2" y="9"/>
                  <a:pt x="0" y="6"/>
                  <a:pt x="0" y="3"/>
                </a:cubicBezTo>
                <a:cubicBezTo>
                  <a:pt x="0" y="0"/>
                  <a:pt x="2" y="0"/>
                  <a:pt x="5" y="0"/>
                </a:cubicBezTo>
                <a:cubicBezTo>
                  <a:pt x="9" y="0"/>
                  <a:pt x="10" y="0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71" name="Freeform 4277">
            <a:extLst>
              <a:ext uri="{FF2B5EF4-FFF2-40B4-BE49-F238E27FC236}">
                <a16:creationId xmlns:a16="http://schemas.microsoft.com/office/drawing/2014/main" id="{1E28DB0B-A175-384D-8356-4C7C3C124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3719513"/>
            <a:ext cx="4763" cy="3175"/>
          </a:xfrm>
          <a:custGeom>
            <a:avLst/>
            <a:gdLst>
              <a:gd name="T0" fmla="*/ 1985 w 12"/>
              <a:gd name="T1" fmla="*/ 2858 h 10"/>
              <a:gd name="T2" fmla="*/ 0 w 12"/>
              <a:gd name="T3" fmla="*/ 953 h 10"/>
              <a:gd name="T4" fmla="*/ 1985 w 12"/>
              <a:gd name="T5" fmla="*/ 0 h 10"/>
              <a:gd name="T6" fmla="*/ 0 w 12"/>
              <a:gd name="T7" fmla="*/ 953 h 10"/>
              <a:gd name="T8" fmla="*/ 1985 w 12"/>
              <a:gd name="T9" fmla="*/ 2858 h 10"/>
              <a:gd name="T10" fmla="*/ 3969 w 12"/>
              <a:gd name="T11" fmla="*/ 953 h 10"/>
              <a:gd name="T12" fmla="*/ 1985 w 12"/>
              <a:gd name="T13" fmla="*/ 0 h 10"/>
              <a:gd name="T14" fmla="*/ 4366 w 12"/>
              <a:gd name="T15" fmla="*/ 953 h 10"/>
              <a:gd name="T16" fmla="*/ 1985 w 12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0">
                <a:moveTo>
                  <a:pt x="5" y="9"/>
                </a:moveTo>
                <a:cubicBezTo>
                  <a:pt x="2" y="9"/>
                  <a:pt x="0" y="6"/>
                  <a:pt x="0" y="3"/>
                </a:cubicBezTo>
                <a:cubicBezTo>
                  <a:pt x="0" y="0"/>
                  <a:pt x="2" y="0"/>
                  <a:pt x="5" y="0"/>
                </a:cubicBezTo>
                <a:cubicBezTo>
                  <a:pt x="3" y="0"/>
                  <a:pt x="0" y="0"/>
                  <a:pt x="0" y="3"/>
                </a:cubicBezTo>
                <a:cubicBezTo>
                  <a:pt x="0" y="6"/>
                  <a:pt x="3" y="9"/>
                  <a:pt x="5" y="9"/>
                </a:cubicBezTo>
                <a:cubicBezTo>
                  <a:pt x="9" y="9"/>
                  <a:pt x="10" y="6"/>
                  <a:pt x="10" y="3"/>
                </a:cubicBezTo>
                <a:cubicBezTo>
                  <a:pt x="10" y="0"/>
                  <a:pt x="9" y="0"/>
                  <a:pt x="5" y="0"/>
                </a:cubicBezTo>
                <a:cubicBezTo>
                  <a:pt x="9" y="0"/>
                  <a:pt x="11" y="0"/>
                  <a:pt x="11" y="3"/>
                </a:cubicBezTo>
                <a:cubicBezTo>
                  <a:pt x="11" y="6"/>
                  <a:pt x="9" y="9"/>
                  <a:pt x="5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72" name="Freeform 4278">
            <a:extLst>
              <a:ext uri="{FF2B5EF4-FFF2-40B4-BE49-F238E27FC236}">
                <a16:creationId xmlns:a16="http://schemas.microsoft.com/office/drawing/2014/main" id="{EC97B39C-3374-074D-BB93-08F88CBA9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3746500"/>
            <a:ext cx="36513" cy="6350"/>
          </a:xfrm>
          <a:custGeom>
            <a:avLst/>
            <a:gdLst>
              <a:gd name="T0" fmla="*/ 20206 w 103"/>
              <a:gd name="T1" fmla="*/ 3008 h 19"/>
              <a:gd name="T2" fmla="*/ 22688 w 103"/>
              <a:gd name="T3" fmla="*/ 668 h 19"/>
              <a:gd name="T4" fmla="*/ 24460 w 103"/>
              <a:gd name="T5" fmla="*/ 3008 h 19"/>
              <a:gd name="T6" fmla="*/ 27296 w 103"/>
              <a:gd name="T7" fmla="*/ 1003 h 19"/>
              <a:gd name="T8" fmla="*/ 29069 w 103"/>
              <a:gd name="T9" fmla="*/ 4011 h 19"/>
              <a:gd name="T10" fmla="*/ 31550 w 103"/>
              <a:gd name="T11" fmla="*/ 1003 h 19"/>
              <a:gd name="T12" fmla="*/ 33323 w 103"/>
              <a:gd name="T13" fmla="*/ 4011 h 19"/>
              <a:gd name="T14" fmla="*/ 36159 w 103"/>
              <a:gd name="T15" fmla="*/ 2005 h 19"/>
              <a:gd name="T16" fmla="*/ 35095 w 103"/>
              <a:gd name="T17" fmla="*/ 6016 h 19"/>
              <a:gd name="T18" fmla="*/ 18079 w 103"/>
              <a:gd name="T19" fmla="*/ 4011 h 19"/>
              <a:gd name="T20" fmla="*/ 1418 w 103"/>
              <a:gd name="T21" fmla="*/ 6016 h 19"/>
              <a:gd name="T22" fmla="*/ 0 w 103"/>
              <a:gd name="T23" fmla="*/ 2339 h 19"/>
              <a:gd name="T24" fmla="*/ 3190 w 103"/>
              <a:gd name="T25" fmla="*/ 4011 h 19"/>
              <a:gd name="T26" fmla="*/ 4963 w 103"/>
              <a:gd name="T27" fmla="*/ 1003 h 19"/>
              <a:gd name="T28" fmla="*/ 7090 w 103"/>
              <a:gd name="T29" fmla="*/ 4011 h 19"/>
              <a:gd name="T30" fmla="*/ 8862 w 103"/>
              <a:gd name="T31" fmla="*/ 1003 h 19"/>
              <a:gd name="T32" fmla="*/ 11344 w 103"/>
              <a:gd name="T33" fmla="*/ 3008 h 19"/>
              <a:gd name="T34" fmla="*/ 13116 w 103"/>
              <a:gd name="T35" fmla="*/ 0 h 19"/>
              <a:gd name="T36" fmla="*/ 16307 w 103"/>
              <a:gd name="T37" fmla="*/ 3008 h 19"/>
              <a:gd name="T38" fmla="*/ 18079 w 103"/>
              <a:gd name="T39" fmla="*/ 668 h 19"/>
              <a:gd name="T40" fmla="*/ 20206 w 103"/>
              <a:gd name="T41" fmla="*/ 3008 h 1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3" h="19">
                <a:moveTo>
                  <a:pt x="57" y="9"/>
                </a:moveTo>
                <a:cubicBezTo>
                  <a:pt x="62" y="9"/>
                  <a:pt x="63" y="5"/>
                  <a:pt x="64" y="2"/>
                </a:cubicBezTo>
                <a:cubicBezTo>
                  <a:pt x="64" y="5"/>
                  <a:pt x="64" y="9"/>
                  <a:pt x="69" y="9"/>
                </a:cubicBezTo>
                <a:cubicBezTo>
                  <a:pt x="75" y="9"/>
                  <a:pt x="77" y="3"/>
                  <a:pt x="77" y="3"/>
                </a:cubicBezTo>
                <a:cubicBezTo>
                  <a:pt x="77" y="3"/>
                  <a:pt x="75" y="9"/>
                  <a:pt x="82" y="12"/>
                </a:cubicBezTo>
                <a:cubicBezTo>
                  <a:pt x="87" y="12"/>
                  <a:pt x="89" y="3"/>
                  <a:pt x="89" y="3"/>
                </a:cubicBezTo>
                <a:cubicBezTo>
                  <a:pt x="89" y="3"/>
                  <a:pt x="87" y="12"/>
                  <a:pt x="94" y="12"/>
                </a:cubicBezTo>
                <a:cubicBezTo>
                  <a:pt x="100" y="12"/>
                  <a:pt x="102" y="6"/>
                  <a:pt x="102" y="6"/>
                </a:cubicBezTo>
                <a:lnTo>
                  <a:pt x="99" y="18"/>
                </a:lnTo>
                <a:cubicBezTo>
                  <a:pt x="99" y="18"/>
                  <a:pt x="77" y="12"/>
                  <a:pt x="51" y="12"/>
                </a:cubicBezTo>
                <a:cubicBezTo>
                  <a:pt x="26" y="12"/>
                  <a:pt x="4" y="18"/>
                  <a:pt x="4" y="18"/>
                </a:cubicBezTo>
                <a:lnTo>
                  <a:pt x="0" y="7"/>
                </a:lnTo>
                <a:cubicBezTo>
                  <a:pt x="1" y="9"/>
                  <a:pt x="3" y="12"/>
                  <a:pt x="9" y="12"/>
                </a:cubicBezTo>
                <a:cubicBezTo>
                  <a:pt x="15" y="12"/>
                  <a:pt x="13" y="3"/>
                  <a:pt x="14" y="3"/>
                </a:cubicBezTo>
                <a:cubicBezTo>
                  <a:pt x="14" y="3"/>
                  <a:pt x="14" y="12"/>
                  <a:pt x="20" y="12"/>
                </a:cubicBezTo>
                <a:cubicBezTo>
                  <a:pt x="26" y="9"/>
                  <a:pt x="25" y="5"/>
                  <a:pt x="25" y="3"/>
                </a:cubicBezTo>
                <a:cubicBezTo>
                  <a:pt x="25" y="5"/>
                  <a:pt x="27" y="9"/>
                  <a:pt x="32" y="9"/>
                </a:cubicBezTo>
                <a:cubicBezTo>
                  <a:pt x="38" y="9"/>
                  <a:pt x="37" y="2"/>
                  <a:pt x="37" y="0"/>
                </a:cubicBezTo>
                <a:cubicBezTo>
                  <a:pt x="37" y="2"/>
                  <a:pt x="39" y="9"/>
                  <a:pt x="46" y="9"/>
                </a:cubicBezTo>
                <a:cubicBezTo>
                  <a:pt x="50" y="9"/>
                  <a:pt x="51" y="5"/>
                  <a:pt x="51" y="2"/>
                </a:cubicBezTo>
                <a:cubicBezTo>
                  <a:pt x="51" y="5"/>
                  <a:pt x="52" y="9"/>
                  <a:pt x="57" y="9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73" name="Freeform 4279">
            <a:extLst>
              <a:ext uri="{FF2B5EF4-FFF2-40B4-BE49-F238E27FC236}">
                <a16:creationId xmlns:a16="http://schemas.microsoft.com/office/drawing/2014/main" id="{EDD9EFC3-FC6F-7547-A409-7AC630ECC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3746500"/>
            <a:ext cx="38100" cy="6350"/>
          </a:xfrm>
          <a:custGeom>
            <a:avLst/>
            <a:gdLst>
              <a:gd name="T0" fmla="*/ 2198 w 104"/>
              <a:gd name="T1" fmla="*/ 6016 h 19"/>
              <a:gd name="T2" fmla="*/ 733 w 104"/>
              <a:gd name="T3" fmla="*/ 3342 h 19"/>
              <a:gd name="T4" fmla="*/ 19050 w 104"/>
              <a:gd name="T5" fmla="*/ 4011 h 19"/>
              <a:gd name="T6" fmla="*/ 0 w 104"/>
              <a:gd name="T7" fmla="*/ 2005 h 19"/>
              <a:gd name="T8" fmla="*/ 733 w 104"/>
              <a:gd name="T9" fmla="*/ 3342 h 19"/>
              <a:gd name="T10" fmla="*/ 5129 w 104"/>
              <a:gd name="T11" fmla="*/ 1003 h 19"/>
              <a:gd name="T12" fmla="*/ 5495 w 104"/>
              <a:gd name="T13" fmla="*/ 2005 h 19"/>
              <a:gd name="T14" fmla="*/ 5129 w 104"/>
              <a:gd name="T15" fmla="*/ 1003 h 19"/>
              <a:gd name="T16" fmla="*/ 6228 w 104"/>
              <a:gd name="T17" fmla="*/ 3342 h 19"/>
              <a:gd name="T18" fmla="*/ 9159 w 104"/>
              <a:gd name="T19" fmla="*/ 1003 h 19"/>
              <a:gd name="T20" fmla="*/ 12089 w 104"/>
              <a:gd name="T21" fmla="*/ 3008 h 19"/>
              <a:gd name="T22" fmla="*/ 13921 w 104"/>
              <a:gd name="T23" fmla="*/ 1003 h 19"/>
              <a:gd name="T24" fmla="*/ 13921 w 104"/>
              <a:gd name="T25" fmla="*/ 1003 h 19"/>
              <a:gd name="T26" fmla="*/ 9525 w 104"/>
              <a:gd name="T27" fmla="*/ 1337 h 19"/>
              <a:gd name="T28" fmla="*/ 9159 w 104"/>
              <a:gd name="T29" fmla="*/ 1003 h 19"/>
              <a:gd name="T30" fmla="*/ 17218 w 104"/>
              <a:gd name="T31" fmla="*/ 2005 h 19"/>
              <a:gd name="T32" fmla="*/ 21248 w 104"/>
              <a:gd name="T33" fmla="*/ 2005 h 19"/>
              <a:gd name="T34" fmla="*/ 17218 w 104"/>
              <a:gd name="T35" fmla="*/ 3008 h 19"/>
              <a:gd name="T36" fmla="*/ 35536 w 104"/>
              <a:gd name="T37" fmla="*/ 4011 h 19"/>
              <a:gd name="T38" fmla="*/ 34803 w 104"/>
              <a:gd name="T39" fmla="*/ 4011 h 19"/>
              <a:gd name="T40" fmla="*/ 37367 w 104"/>
              <a:gd name="T41" fmla="*/ 3008 h 19"/>
              <a:gd name="T42" fmla="*/ 32605 w 104"/>
              <a:gd name="T43" fmla="*/ 2005 h 19"/>
              <a:gd name="T44" fmla="*/ 28575 w 104"/>
              <a:gd name="T45" fmla="*/ 1003 h 19"/>
              <a:gd name="T46" fmla="*/ 32605 w 104"/>
              <a:gd name="T47" fmla="*/ 1003 h 19"/>
              <a:gd name="T48" fmla="*/ 32605 w 104"/>
              <a:gd name="T49" fmla="*/ 2005 h 19"/>
              <a:gd name="T50" fmla="*/ 28575 w 104"/>
              <a:gd name="T51" fmla="*/ 1003 h 19"/>
              <a:gd name="T52" fmla="*/ 25644 w 104"/>
              <a:gd name="T53" fmla="*/ 3008 h 19"/>
              <a:gd name="T54" fmla="*/ 25644 w 104"/>
              <a:gd name="T55" fmla="*/ 3008 h 19"/>
              <a:gd name="T56" fmla="*/ 23813 w 104"/>
              <a:gd name="T57" fmla="*/ 1003 h 19"/>
              <a:gd name="T58" fmla="*/ 25278 w 104"/>
              <a:gd name="T59" fmla="*/ 3008 h 19"/>
              <a:gd name="T60" fmla="*/ 25278 w 104"/>
              <a:gd name="T61" fmla="*/ 3008 h 19"/>
              <a:gd name="T62" fmla="*/ 23813 w 104"/>
              <a:gd name="T63" fmla="*/ 0 h 19"/>
              <a:gd name="T64" fmla="*/ 21248 w 104"/>
              <a:gd name="T65" fmla="*/ 3008 h 1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4" h="19">
                <a:moveTo>
                  <a:pt x="2" y="10"/>
                </a:moveTo>
                <a:lnTo>
                  <a:pt x="6" y="18"/>
                </a:lnTo>
                <a:lnTo>
                  <a:pt x="1" y="9"/>
                </a:lnTo>
                <a:lnTo>
                  <a:pt x="2" y="10"/>
                </a:lnTo>
                <a:close/>
                <a:moveTo>
                  <a:pt x="101" y="18"/>
                </a:moveTo>
                <a:cubicBezTo>
                  <a:pt x="101" y="18"/>
                  <a:pt x="76" y="12"/>
                  <a:pt x="52" y="12"/>
                </a:cubicBezTo>
                <a:cubicBezTo>
                  <a:pt x="78" y="12"/>
                  <a:pt x="101" y="18"/>
                  <a:pt x="101" y="18"/>
                </a:cubicBezTo>
                <a:close/>
                <a:moveTo>
                  <a:pt x="0" y="6"/>
                </a:moveTo>
                <a:cubicBezTo>
                  <a:pt x="3" y="9"/>
                  <a:pt x="5" y="12"/>
                  <a:pt x="10" y="12"/>
                </a:cubicBezTo>
                <a:cubicBezTo>
                  <a:pt x="7" y="12"/>
                  <a:pt x="4" y="12"/>
                  <a:pt x="2" y="10"/>
                </a:cubicBezTo>
                <a:lnTo>
                  <a:pt x="0" y="6"/>
                </a:lnTo>
                <a:close/>
                <a:moveTo>
                  <a:pt x="14" y="3"/>
                </a:moveTo>
                <a:cubicBezTo>
                  <a:pt x="15" y="4"/>
                  <a:pt x="15" y="8"/>
                  <a:pt x="17" y="10"/>
                </a:cubicBezTo>
                <a:cubicBezTo>
                  <a:pt x="16" y="8"/>
                  <a:pt x="15" y="7"/>
                  <a:pt x="15" y="6"/>
                </a:cubicBezTo>
                <a:cubicBezTo>
                  <a:pt x="15" y="8"/>
                  <a:pt x="14" y="10"/>
                  <a:pt x="13" y="11"/>
                </a:cubicBezTo>
                <a:cubicBezTo>
                  <a:pt x="15" y="9"/>
                  <a:pt x="14" y="5"/>
                  <a:pt x="14" y="3"/>
                </a:cubicBezTo>
                <a:close/>
                <a:moveTo>
                  <a:pt x="19" y="11"/>
                </a:moveTo>
                <a:cubicBezTo>
                  <a:pt x="18" y="10"/>
                  <a:pt x="18" y="10"/>
                  <a:pt x="17" y="10"/>
                </a:cubicBezTo>
                <a:cubicBezTo>
                  <a:pt x="18" y="10"/>
                  <a:pt x="18" y="10"/>
                  <a:pt x="19" y="11"/>
                </a:cubicBezTo>
                <a:close/>
                <a:moveTo>
                  <a:pt x="25" y="3"/>
                </a:moveTo>
                <a:lnTo>
                  <a:pt x="26" y="3"/>
                </a:lnTo>
                <a:cubicBezTo>
                  <a:pt x="27" y="5"/>
                  <a:pt x="29" y="9"/>
                  <a:pt x="33" y="9"/>
                </a:cubicBezTo>
                <a:cubicBezTo>
                  <a:pt x="37" y="9"/>
                  <a:pt x="38" y="6"/>
                  <a:pt x="38" y="0"/>
                </a:cubicBezTo>
                <a:lnTo>
                  <a:pt x="38" y="3"/>
                </a:lnTo>
                <a:lnTo>
                  <a:pt x="38" y="0"/>
                </a:lnTo>
                <a:lnTo>
                  <a:pt x="38" y="3"/>
                </a:lnTo>
                <a:cubicBezTo>
                  <a:pt x="39" y="9"/>
                  <a:pt x="36" y="9"/>
                  <a:pt x="33" y="9"/>
                </a:cubicBezTo>
                <a:cubicBezTo>
                  <a:pt x="28" y="11"/>
                  <a:pt x="27" y="8"/>
                  <a:pt x="26" y="4"/>
                </a:cubicBezTo>
                <a:cubicBezTo>
                  <a:pt x="26" y="9"/>
                  <a:pt x="24" y="12"/>
                  <a:pt x="21" y="12"/>
                </a:cubicBezTo>
                <a:cubicBezTo>
                  <a:pt x="24" y="9"/>
                  <a:pt x="26" y="6"/>
                  <a:pt x="25" y="3"/>
                </a:cubicBezTo>
                <a:close/>
                <a:moveTo>
                  <a:pt x="38" y="3"/>
                </a:moveTo>
                <a:cubicBezTo>
                  <a:pt x="39" y="3"/>
                  <a:pt x="40" y="9"/>
                  <a:pt x="47" y="6"/>
                </a:cubicBezTo>
                <a:cubicBezTo>
                  <a:pt x="51" y="6"/>
                  <a:pt x="51" y="3"/>
                  <a:pt x="51" y="0"/>
                </a:cubicBezTo>
                <a:cubicBezTo>
                  <a:pt x="53" y="3"/>
                  <a:pt x="54" y="6"/>
                  <a:pt x="58" y="6"/>
                </a:cubicBezTo>
                <a:cubicBezTo>
                  <a:pt x="55" y="9"/>
                  <a:pt x="52" y="6"/>
                  <a:pt x="52" y="3"/>
                </a:cubicBezTo>
                <a:cubicBezTo>
                  <a:pt x="52" y="6"/>
                  <a:pt x="50" y="9"/>
                  <a:pt x="47" y="9"/>
                </a:cubicBezTo>
                <a:cubicBezTo>
                  <a:pt x="40" y="9"/>
                  <a:pt x="38" y="3"/>
                  <a:pt x="38" y="3"/>
                </a:cubicBezTo>
                <a:close/>
                <a:moveTo>
                  <a:pt x="97" y="12"/>
                </a:moveTo>
                <a:lnTo>
                  <a:pt x="96" y="12"/>
                </a:lnTo>
                <a:lnTo>
                  <a:pt x="95" y="12"/>
                </a:lnTo>
                <a:cubicBezTo>
                  <a:pt x="100" y="12"/>
                  <a:pt x="102" y="9"/>
                  <a:pt x="103" y="6"/>
                </a:cubicBezTo>
                <a:lnTo>
                  <a:pt x="102" y="9"/>
                </a:lnTo>
                <a:cubicBezTo>
                  <a:pt x="101" y="12"/>
                  <a:pt x="100" y="12"/>
                  <a:pt x="97" y="12"/>
                </a:cubicBezTo>
                <a:close/>
                <a:moveTo>
                  <a:pt x="89" y="6"/>
                </a:moveTo>
                <a:cubicBezTo>
                  <a:pt x="88" y="9"/>
                  <a:pt x="88" y="12"/>
                  <a:pt x="83" y="12"/>
                </a:cubicBezTo>
                <a:cubicBezTo>
                  <a:pt x="81" y="12"/>
                  <a:pt x="78" y="9"/>
                  <a:pt x="78" y="3"/>
                </a:cubicBezTo>
                <a:cubicBezTo>
                  <a:pt x="78" y="6"/>
                  <a:pt x="79" y="9"/>
                  <a:pt x="83" y="12"/>
                </a:cubicBezTo>
                <a:cubicBezTo>
                  <a:pt x="88" y="12"/>
                  <a:pt x="88" y="6"/>
                  <a:pt x="89" y="3"/>
                </a:cubicBezTo>
                <a:cubicBezTo>
                  <a:pt x="90" y="6"/>
                  <a:pt x="90" y="12"/>
                  <a:pt x="95" y="12"/>
                </a:cubicBezTo>
                <a:cubicBezTo>
                  <a:pt x="92" y="12"/>
                  <a:pt x="89" y="11"/>
                  <a:pt x="89" y="6"/>
                </a:cubicBezTo>
                <a:close/>
                <a:moveTo>
                  <a:pt x="76" y="5"/>
                </a:moveTo>
                <a:lnTo>
                  <a:pt x="78" y="3"/>
                </a:lnTo>
                <a:cubicBezTo>
                  <a:pt x="77" y="4"/>
                  <a:pt x="77" y="5"/>
                  <a:pt x="76" y="5"/>
                </a:cubicBezTo>
                <a:close/>
                <a:moveTo>
                  <a:pt x="70" y="9"/>
                </a:moveTo>
                <a:cubicBezTo>
                  <a:pt x="73" y="9"/>
                  <a:pt x="75" y="7"/>
                  <a:pt x="76" y="5"/>
                </a:cubicBezTo>
                <a:cubicBezTo>
                  <a:pt x="75" y="8"/>
                  <a:pt x="73" y="11"/>
                  <a:pt x="70" y="9"/>
                </a:cubicBezTo>
                <a:close/>
                <a:moveTo>
                  <a:pt x="65" y="4"/>
                </a:moveTo>
                <a:cubicBezTo>
                  <a:pt x="65" y="4"/>
                  <a:pt x="65" y="3"/>
                  <a:pt x="65" y="3"/>
                </a:cubicBezTo>
                <a:cubicBezTo>
                  <a:pt x="65" y="3"/>
                  <a:pt x="65" y="3"/>
                  <a:pt x="65" y="4"/>
                </a:cubicBezTo>
                <a:close/>
                <a:moveTo>
                  <a:pt x="69" y="9"/>
                </a:moveTo>
                <a:cubicBezTo>
                  <a:pt x="66" y="8"/>
                  <a:pt x="65" y="6"/>
                  <a:pt x="65" y="4"/>
                </a:cubicBezTo>
                <a:cubicBezTo>
                  <a:pt x="66" y="6"/>
                  <a:pt x="67" y="8"/>
                  <a:pt x="69" y="9"/>
                </a:cubicBezTo>
                <a:close/>
                <a:moveTo>
                  <a:pt x="58" y="9"/>
                </a:moveTo>
                <a:cubicBezTo>
                  <a:pt x="63" y="8"/>
                  <a:pt x="64" y="3"/>
                  <a:pt x="65" y="0"/>
                </a:cubicBezTo>
                <a:lnTo>
                  <a:pt x="65" y="3"/>
                </a:lnTo>
                <a:cubicBezTo>
                  <a:pt x="64" y="6"/>
                  <a:pt x="62" y="9"/>
                  <a:pt x="58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74" name="Freeform 4280">
            <a:extLst>
              <a:ext uri="{FF2B5EF4-FFF2-40B4-BE49-F238E27FC236}">
                <a16:creationId xmlns:a16="http://schemas.microsoft.com/office/drawing/2014/main" id="{8971520E-75A0-364A-88B3-E24DD2CF5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54438"/>
            <a:ext cx="33337" cy="3175"/>
          </a:xfrm>
          <a:custGeom>
            <a:avLst/>
            <a:gdLst>
              <a:gd name="T0" fmla="*/ 0 w 93"/>
              <a:gd name="T1" fmla="*/ 2721 h 7"/>
              <a:gd name="T2" fmla="*/ 0 w 93"/>
              <a:gd name="T3" fmla="*/ 1361 h 7"/>
              <a:gd name="T4" fmla="*/ 16131 w 93"/>
              <a:gd name="T5" fmla="*/ 0 h 7"/>
              <a:gd name="T6" fmla="*/ 32979 w 93"/>
              <a:gd name="T7" fmla="*/ 1361 h 7"/>
              <a:gd name="T8" fmla="*/ 32620 w 93"/>
              <a:gd name="T9" fmla="*/ 2721 h 7"/>
              <a:gd name="T10" fmla="*/ 16131 w 93"/>
              <a:gd name="T11" fmla="*/ 0 h 7"/>
              <a:gd name="T12" fmla="*/ 0 w 93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3" h="7">
                <a:moveTo>
                  <a:pt x="0" y="6"/>
                </a:moveTo>
                <a:cubicBezTo>
                  <a:pt x="0" y="6"/>
                  <a:pt x="0" y="6"/>
                  <a:pt x="0" y="3"/>
                </a:cubicBezTo>
                <a:cubicBezTo>
                  <a:pt x="0" y="3"/>
                  <a:pt x="21" y="0"/>
                  <a:pt x="45" y="0"/>
                </a:cubicBezTo>
                <a:cubicBezTo>
                  <a:pt x="70" y="0"/>
                  <a:pt x="92" y="3"/>
                  <a:pt x="92" y="3"/>
                </a:cubicBezTo>
                <a:cubicBezTo>
                  <a:pt x="92" y="6"/>
                  <a:pt x="92" y="6"/>
                  <a:pt x="91" y="6"/>
                </a:cubicBezTo>
                <a:cubicBezTo>
                  <a:pt x="91" y="6"/>
                  <a:pt x="70" y="0"/>
                  <a:pt x="45" y="0"/>
                </a:cubicBezTo>
                <a:cubicBezTo>
                  <a:pt x="22" y="0"/>
                  <a:pt x="0" y="6"/>
                  <a:pt x="0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75" name="Freeform 4281">
            <a:extLst>
              <a:ext uri="{FF2B5EF4-FFF2-40B4-BE49-F238E27FC236}">
                <a16:creationId xmlns:a16="http://schemas.microsoft.com/office/drawing/2014/main" id="{B535509C-F0D4-174B-A81E-37A05B42B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54438"/>
            <a:ext cx="33337" cy="3175"/>
          </a:xfrm>
          <a:custGeom>
            <a:avLst/>
            <a:gdLst>
              <a:gd name="T0" fmla="*/ 0 w 93"/>
              <a:gd name="T1" fmla="*/ 2721 h 7"/>
              <a:gd name="T2" fmla="*/ 0 w 93"/>
              <a:gd name="T3" fmla="*/ 1361 h 7"/>
              <a:gd name="T4" fmla="*/ 16131 w 93"/>
              <a:gd name="T5" fmla="*/ 0 h 7"/>
              <a:gd name="T6" fmla="*/ 0 w 93"/>
              <a:gd name="T7" fmla="*/ 2721 h 7"/>
              <a:gd name="T8" fmla="*/ 1075 w 93"/>
              <a:gd name="T9" fmla="*/ 2268 h 7"/>
              <a:gd name="T10" fmla="*/ 358 w 93"/>
              <a:gd name="T11" fmla="*/ 2721 h 7"/>
              <a:gd name="T12" fmla="*/ 0 w 93"/>
              <a:gd name="T13" fmla="*/ 2721 h 7"/>
              <a:gd name="T14" fmla="*/ 16131 w 93"/>
              <a:gd name="T15" fmla="*/ 0 h 7"/>
              <a:gd name="T16" fmla="*/ 1075 w 93"/>
              <a:gd name="T17" fmla="*/ 2268 h 7"/>
              <a:gd name="T18" fmla="*/ 16131 w 93"/>
              <a:gd name="T19" fmla="*/ 0 h 7"/>
              <a:gd name="T20" fmla="*/ 32620 w 93"/>
              <a:gd name="T21" fmla="*/ 1361 h 7"/>
              <a:gd name="T22" fmla="*/ 32620 w 93"/>
              <a:gd name="T23" fmla="*/ 2721 h 7"/>
              <a:gd name="T24" fmla="*/ 16489 w 93"/>
              <a:gd name="T25" fmla="*/ 0 h 7"/>
              <a:gd name="T26" fmla="*/ 16131 w 93"/>
              <a:gd name="T27" fmla="*/ 0 h 7"/>
              <a:gd name="T28" fmla="*/ 32620 w 93"/>
              <a:gd name="T29" fmla="*/ 136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3" h="7">
                <a:moveTo>
                  <a:pt x="0" y="6"/>
                </a:moveTo>
                <a:lnTo>
                  <a:pt x="0" y="3"/>
                </a:lnTo>
                <a:cubicBezTo>
                  <a:pt x="6" y="3"/>
                  <a:pt x="25" y="0"/>
                  <a:pt x="45" y="0"/>
                </a:cubicBezTo>
                <a:cubicBezTo>
                  <a:pt x="25" y="0"/>
                  <a:pt x="6" y="3"/>
                  <a:pt x="0" y="6"/>
                </a:cubicBezTo>
                <a:cubicBezTo>
                  <a:pt x="1" y="6"/>
                  <a:pt x="2" y="6"/>
                  <a:pt x="3" y="5"/>
                </a:cubicBezTo>
                <a:cubicBezTo>
                  <a:pt x="2" y="6"/>
                  <a:pt x="1" y="6"/>
                  <a:pt x="1" y="6"/>
                </a:cubicBezTo>
                <a:lnTo>
                  <a:pt x="0" y="6"/>
                </a:lnTo>
                <a:close/>
                <a:moveTo>
                  <a:pt x="45" y="0"/>
                </a:moveTo>
                <a:cubicBezTo>
                  <a:pt x="26" y="0"/>
                  <a:pt x="10" y="4"/>
                  <a:pt x="3" y="5"/>
                </a:cubicBezTo>
                <a:cubicBezTo>
                  <a:pt x="9" y="4"/>
                  <a:pt x="26" y="0"/>
                  <a:pt x="45" y="0"/>
                </a:cubicBezTo>
                <a:close/>
                <a:moveTo>
                  <a:pt x="91" y="3"/>
                </a:moveTo>
                <a:cubicBezTo>
                  <a:pt x="92" y="6"/>
                  <a:pt x="92" y="6"/>
                  <a:pt x="91" y="6"/>
                </a:cubicBezTo>
                <a:cubicBezTo>
                  <a:pt x="84" y="3"/>
                  <a:pt x="65" y="0"/>
                  <a:pt x="4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65" y="0"/>
                  <a:pt x="84" y="0"/>
                  <a:pt x="9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76" name="Freeform 4282">
            <a:extLst>
              <a:ext uri="{FF2B5EF4-FFF2-40B4-BE49-F238E27FC236}">
                <a16:creationId xmlns:a16="http://schemas.microsoft.com/office/drawing/2014/main" id="{79B50B36-6673-AD46-95C0-9EA8A728D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51263"/>
            <a:ext cx="34925" cy="3175"/>
          </a:xfrm>
          <a:custGeom>
            <a:avLst/>
            <a:gdLst>
              <a:gd name="T0" fmla="*/ 364 w 96"/>
              <a:gd name="T1" fmla="*/ 2721 h 7"/>
              <a:gd name="T2" fmla="*/ 0 w 96"/>
              <a:gd name="T3" fmla="*/ 2721 h 7"/>
              <a:gd name="T4" fmla="*/ 16735 w 96"/>
              <a:gd name="T5" fmla="*/ 0 h 7"/>
              <a:gd name="T6" fmla="*/ 34561 w 96"/>
              <a:gd name="T7" fmla="*/ 2721 h 7"/>
              <a:gd name="T8" fmla="*/ 34561 w 96"/>
              <a:gd name="T9" fmla="*/ 2721 h 7"/>
              <a:gd name="T10" fmla="*/ 16735 w 96"/>
              <a:gd name="T11" fmla="*/ 0 h 7"/>
              <a:gd name="T12" fmla="*/ 364 w 96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6" h="7">
                <a:moveTo>
                  <a:pt x="1" y="6"/>
                </a:moveTo>
                <a:lnTo>
                  <a:pt x="0" y="6"/>
                </a:lnTo>
                <a:cubicBezTo>
                  <a:pt x="0" y="6"/>
                  <a:pt x="21" y="0"/>
                  <a:pt x="46" y="0"/>
                </a:cubicBezTo>
                <a:cubicBezTo>
                  <a:pt x="73" y="0"/>
                  <a:pt x="95" y="6"/>
                  <a:pt x="95" y="6"/>
                </a:cubicBezTo>
                <a:cubicBezTo>
                  <a:pt x="95" y="6"/>
                  <a:pt x="71" y="0"/>
                  <a:pt x="46" y="0"/>
                </a:cubicBezTo>
                <a:cubicBezTo>
                  <a:pt x="21" y="0"/>
                  <a:pt x="1" y="6"/>
                  <a:pt x="1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77" name="Freeform 4283">
            <a:extLst>
              <a:ext uri="{FF2B5EF4-FFF2-40B4-BE49-F238E27FC236}">
                <a16:creationId xmlns:a16="http://schemas.microsoft.com/office/drawing/2014/main" id="{FAB29467-E004-794C-B93A-AD2E7C987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51263"/>
            <a:ext cx="34925" cy="3175"/>
          </a:xfrm>
          <a:custGeom>
            <a:avLst/>
            <a:gdLst>
              <a:gd name="T0" fmla="*/ 0 w 96"/>
              <a:gd name="T1" fmla="*/ 1905 h 10"/>
              <a:gd name="T2" fmla="*/ 12369 w 96"/>
              <a:gd name="T3" fmla="*/ 0 h 10"/>
              <a:gd name="T4" fmla="*/ 15643 w 96"/>
              <a:gd name="T5" fmla="*/ 0 h 10"/>
              <a:gd name="T6" fmla="*/ 15643 w 96"/>
              <a:gd name="T7" fmla="*/ 0 h 10"/>
              <a:gd name="T8" fmla="*/ 15643 w 96"/>
              <a:gd name="T9" fmla="*/ 0 h 10"/>
              <a:gd name="T10" fmla="*/ 15643 w 96"/>
              <a:gd name="T11" fmla="*/ 0 h 10"/>
              <a:gd name="T12" fmla="*/ 15643 w 96"/>
              <a:gd name="T13" fmla="*/ 0 h 10"/>
              <a:gd name="T14" fmla="*/ 16007 w 96"/>
              <a:gd name="T15" fmla="*/ 0 h 10"/>
              <a:gd name="T16" fmla="*/ 16007 w 96"/>
              <a:gd name="T17" fmla="*/ 0 h 10"/>
              <a:gd name="T18" fmla="*/ 16007 w 96"/>
              <a:gd name="T19" fmla="*/ 0 h 10"/>
              <a:gd name="T20" fmla="*/ 16007 w 96"/>
              <a:gd name="T21" fmla="*/ 0 h 10"/>
              <a:gd name="T22" fmla="*/ 16371 w 96"/>
              <a:gd name="T23" fmla="*/ 0 h 10"/>
              <a:gd name="T24" fmla="*/ 16371 w 96"/>
              <a:gd name="T25" fmla="*/ 0 h 10"/>
              <a:gd name="T26" fmla="*/ 16371 w 96"/>
              <a:gd name="T27" fmla="*/ 0 h 10"/>
              <a:gd name="T28" fmla="*/ 16371 w 96"/>
              <a:gd name="T29" fmla="*/ 0 h 10"/>
              <a:gd name="T30" fmla="*/ 16735 w 96"/>
              <a:gd name="T31" fmla="*/ 0 h 10"/>
              <a:gd name="T32" fmla="*/ 16735 w 96"/>
              <a:gd name="T33" fmla="*/ 0 h 10"/>
              <a:gd name="T34" fmla="*/ 16371 w 96"/>
              <a:gd name="T35" fmla="*/ 0 h 10"/>
              <a:gd name="T36" fmla="*/ 16371 w 96"/>
              <a:gd name="T37" fmla="*/ 0 h 10"/>
              <a:gd name="T38" fmla="*/ 16371 w 96"/>
              <a:gd name="T39" fmla="*/ 0 h 10"/>
              <a:gd name="T40" fmla="*/ 16371 w 96"/>
              <a:gd name="T41" fmla="*/ 0 h 10"/>
              <a:gd name="T42" fmla="*/ 16007 w 96"/>
              <a:gd name="T43" fmla="*/ 0 h 10"/>
              <a:gd name="T44" fmla="*/ 16007 w 96"/>
              <a:gd name="T45" fmla="*/ 0 h 10"/>
              <a:gd name="T46" fmla="*/ 16007 w 96"/>
              <a:gd name="T47" fmla="*/ 0 h 10"/>
              <a:gd name="T48" fmla="*/ 16007 w 96"/>
              <a:gd name="T49" fmla="*/ 0 h 10"/>
              <a:gd name="T50" fmla="*/ 15643 w 96"/>
              <a:gd name="T51" fmla="*/ 0 h 10"/>
              <a:gd name="T52" fmla="*/ 15643 w 96"/>
              <a:gd name="T53" fmla="*/ 0 h 10"/>
              <a:gd name="T54" fmla="*/ 15643 w 96"/>
              <a:gd name="T55" fmla="*/ 0 h 10"/>
              <a:gd name="T56" fmla="*/ 15643 w 96"/>
              <a:gd name="T57" fmla="*/ 0 h 10"/>
              <a:gd name="T58" fmla="*/ 15643 w 96"/>
              <a:gd name="T59" fmla="*/ 0 h 10"/>
              <a:gd name="T60" fmla="*/ 12369 w 96"/>
              <a:gd name="T61" fmla="*/ 0 h 10"/>
              <a:gd name="T62" fmla="*/ 364 w 96"/>
              <a:gd name="T63" fmla="*/ 1905 h 10"/>
              <a:gd name="T64" fmla="*/ 364 w 96"/>
              <a:gd name="T65" fmla="*/ 2858 h 10"/>
              <a:gd name="T66" fmla="*/ 33834 w 96"/>
              <a:gd name="T67" fmla="*/ 1588 h 10"/>
              <a:gd name="T68" fmla="*/ 34561 w 96"/>
              <a:gd name="T69" fmla="*/ 1905 h 10"/>
              <a:gd name="T70" fmla="*/ 33834 w 96"/>
              <a:gd name="T71" fmla="*/ 1588 h 10"/>
              <a:gd name="T72" fmla="*/ 34197 w 96"/>
              <a:gd name="T73" fmla="*/ 1905 h 10"/>
              <a:gd name="T74" fmla="*/ 16735 w 96"/>
              <a:gd name="T75" fmla="*/ 0 h 10"/>
              <a:gd name="T76" fmla="*/ 33106 w 96"/>
              <a:gd name="T77" fmla="*/ 1270 h 10"/>
              <a:gd name="T78" fmla="*/ 33834 w 96"/>
              <a:gd name="T79" fmla="*/ 1588 h 10"/>
              <a:gd name="T80" fmla="*/ 33470 w 96"/>
              <a:gd name="T81" fmla="*/ 1588 h 10"/>
              <a:gd name="T82" fmla="*/ 33470 w 96"/>
              <a:gd name="T83" fmla="*/ 1588 h 10"/>
              <a:gd name="T84" fmla="*/ 16735 w 96"/>
              <a:gd name="T85" fmla="*/ 0 h 10"/>
              <a:gd name="T86" fmla="*/ 16735 w 96"/>
              <a:gd name="T87" fmla="*/ 0 h 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6" h="10">
                <a:moveTo>
                  <a:pt x="1" y="9"/>
                </a:moveTo>
                <a:lnTo>
                  <a:pt x="0" y="6"/>
                </a:lnTo>
                <a:cubicBezTo>
                  <a:pt x="5" y="3"/>
                  <a:pt x="19" y="1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7" y="0"/>
                  <a:pt x="40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6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0" y="0"/>
                  <a:pt x="37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19" y="1"/>
                  <a:pt x="6" y="3"/>
                  <a:pt x="1" y="6"/>
                </a:cubicBezTo>
                <a:cubicBezTo>
                  <a:pt x="1" y="6"/>
                  <a:pt x="13" y="2"/>
                  <a:pt x="29" y="1"/>
                </a:cubicBezTo>
                <a:cubicBezTo>
                  <a:pt x="13" y="3"/>
                  <a:pt x="1" y="7"/>
                  <a:pt x="1" y="9"/>
                </a:cubicBezTo>
                <a:close/>
                <a:moveTo>
                  <a:pt x="95" y="6"/>
                </a:moveTo>
                <a:cubicBezTo>
                  <a:pt x="95" y="6"/>
                  <a:pt x="94" y="6"/>
                  <a:pt x="93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5"/>
                  <a:pt x="94" y="5"/>
                  <a:pt x="95" y="6"/>
                </a:cubicBezTo>
                <a:close/>
                <a:moveTo>
                  <a:pt x="92" y="5"/>
                </a:moveTo>
                <a:cubicBezTo>
                  <a:pt x="92" y="5"/>
                  <a:pt x="93" y="5"/>
                  <a:pt x="93" y="5"/>
                </a:cubicBezTo>
                <a:cubicBezTo>
                  <a:pt x="93" y="5"/>
                  <a:pt x="93" y="5"/>
                  <a:pt x="94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0" y="5"/>
                  <a:pt x="69" y="0"/>
                  <a:pt x="46" y="0"/>
                </a:cubicBezTo>
                <a:cubicBezTo>
                  <a:pt x="67" y="0"/>
                  <a:pt x="85" y="3"/>
                  <a:pt x="92" y="4"/>
                </a:cubicBezTo>
                <a:cubicBezTo>
                  <a:pt x="92" y="4"/>
                  <a:pt x="91" y="4"/>
                  <a:pt x="91" y="4"/>
                </a:cubicBezTo>
                <a:cubicBezTo>
                  <a:pt x="91" y="4"/>
                  <a:pt x="92" y="4"/>
                  <a:pt x="92" y="5"/>
                </a:cubicBezTo>
                <a:cubicBezTo>
                  <a:pt x="92" y="5"/>
                  <a:pt x="92" y="5"/>
                  <a:pt x="93" y="5"/>
                </a:cubicBezTo>
                <a:cubicBezTo>
                  <a:pt x="92" y="5"/>
                  <a:pt x="92" y="5"/>
                  <a:pt x="92" y="5"/>
                </a:cubicBezTo>
                <a:close/>
                <a:moveTo>
                  <a:pt x="92" y="5"/>
                </a:moveTo>
                <a:cubicBezTo>
                  <a:pt x="92" y="4"/>
                  <a:pt x="92" y="4"/>
                  <a:pt x="92" y="4"/>
                </a:cubicBezTo>
                <a:cubicBezTo>
                  <a:pt x="92" y="5"/>
                  <a:pt x="92" y="5"/>
                  <a:pt x="92" y="5"/>
                </a:cubicBezTo>
                <a:cubicBezTo>
                  <a:pt x="92" y="5"/>
                  <a:pt x="92" y="5"/>
                  <a:pt x="92" y="5"/>
                </a:cubicBezTo>
                <a:close/>
                <a:moveTo>
                  <a:pt x="46" y="0"/>
                </a:moveTo>
                <a:cubicBezTo>
                  <a:pt x="65" y="0"/>
                  <a:pt x="82" y="2"/>
                  <a:pt x="91" y="4"/>
                </a:cubicBezTo>
                <a:cubicBezTo>
                  <a:pt x="83" y="2"/>
                  <a:pt x="64" y="0"/>
                  <a:pt x="4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78" name="Freeform 4284">
            <a:extLst>
              <a:ext uri="{FF2B5EF4-FFF2-40B4-BE49-F238E27FC236}">
                <a16:creationId xmlns:a16="http://schemas.microsoft.com/office/drawing/2014/main" id="{2F50248F-3850-5E4E-AC64-DAEFCD725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51263"/>
            <a:ext cx="34925" cy="4762"/>
          </a:xfrm>
          <a:custGeom>
            <a:avLst/>
            <a:gdLst>
              <a:gd name="T0" fmla="*/ 16543 w 95"/>
              <a:gd name="T1" fmla="*/ 0 h 13"/>
              <a:gd name="T2" fmla="*/ 34190 w 95"/>
              <a:gd name="T3" fmla="*/ 2198 h 13"/>
              <a:gd name="T4" fmla="*/ 34557 w 95"/>
              <a:gd name="T5" fmla="*/ 2198 h 13"/>
              <a:gd name="T6" fmla="*/ 33822 w 95"/>
              <a:gd name="T7" fmla="*/ 4396 h 13"/>
              <a:gd name="T8" fmla="*/ 33454 w 95"/>
              <a:gd name="T9" fmla="*/ 4396 h 13"/>
              <a:gd name="T10" fmla="*/ 16543 w 95"/>
              <a:gd name="T11" fmla="*/ 3297 h 13"/>
              <a:gd name="T12" fmla="*/ 0 w 95"/>
              <a:gd name="T13" fmla="*/ 4396 h 13"/>
              <a:gd name="T14" fmla="*/ 0 w 95"/>
              <a:gd name="T15" fmla="*/ 4396 h 13"/>
              <a:gd name="T16" fmla="*/ 0 w 95"/>
              <a:gd name="T17" fmla="*/ 2198 h 13"/>
              <a:gd name="T18" fmla="*/ 16543 w 95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13">
                <a:moveTo>
                  <a:pt x="45" y="0"/>
                </a:moveTo>
                <a:cubicBezTo>
                  <a:pt x="70" y="0"/>
                  <a:pt x="93" y="6"/>
                  <a:pt x="93" y="6"/>
                </a:cubicBezTo>
                <a:lnTo>
                  <a:pt x="94" y="6"/>
                </a:lnTo>
                <a:lnTo>
                  <a:pt x="92" y="12"/>
                </a:lnTo>
                <a:lnTo>
                  <a:pt x="91" y="12"/>
                </a:lnTo>
                <a:cubicBezTo>
                  <a:pt x="89" y="12"/>
                  <a:pt x="68" y="9"/>
                  <a:pt x="45" y="9"/>
                </a:cubicBezTo>
                <a:cubicBezTo>
                  <a:pt x="22" y="9"/>
                  <a:pt x="2" y="12"/>
                  <a:pt x="0" y="12"/>
                </a:cubicBezTo>
                <a:lnTo>
                  <a:pt x="0" y="6"/>
                </a:lnTo>
                <a:cubicBezTo>
                  <a:pt x="0" y="6"/>
                  <a:pt x="20" y="0"/>
                  <a:pt x="45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79" name="Freeform 4285">
            <a:extLst>
              <a:ext uri="{FF2B5EF4-FFF2-40B4-BE49-F238E27FC236}">
                <a16:creationId xmlns:a16="http://schemas.microsoft.com/office/drawing/2014/main" id="{98C78E1B-912E-754C-9484-8BB50D1F3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51263"/>
            <a:ext cx="33337" cy="6350"/>
          </a:xfrm>
          <a:custGeom>
            <a:avLst/>
            <a:gdLst>
              <a:gd name="T0" fmla="*/ 358 w 93"/>
              <a:gd name="T1" fmla="*/ 5953 h 16"/>
              <a:gd name="T2" fmla="*/ 0 w 93"/>
              <a:gd name="T3" fmla="*/ 2381 h 16"/>
              <a:gd name="T4" fmla="*/ 15414 w 93"/>
              <a:gd name="T5" fmla="*/ 0 h 16"/>
              <a:gd name="T6" fmla="*/ 15414 w 93"/>
              <a:gd name="T7" fmla="*/ 0 h 16"/>
              <a:gd name="T8" fmla="*/ 15414 w 93"/>
              <a:gd name="T9" fmla="*/ 0 h 16"/>
              <a:gd name="T10" fmla="*/ 358 w 93"/>
              <a:gd name="T11" fmla="*/ 3572 h 16"/>
              <a:gd name="T12" fmla="*/ 358 w 93"/>
              <a:gd name="T13" fmla="*/ 4763 h 16"/>
              <a:gd name="T14" fmla="*/ 16489 w 93"/>
              <a:gd name="T15" fmla="*/ 3572 h 16"/>
              <a:gd name="T16" fmla="*/ 16489 w 93"/>
              <a:gd name="T17" fmla="*/ 3572 h 16"/>
              <a:gd name="T18" fmla="*/ 358 w 93"/>
              <a:gd name="T19" fmla="*/ 5953 h 16"/>
              <a:gd name="T20" fmla="*/ 16489 w 93"/>
              <a:gd name="T21" fmla="*/ 3572 h 16"/>
              <a:gd name="T22" fmla="*/ 32979 w 93"/>
              <a:gd name="T23" fmla="*/ 4763 h 16"/>
              <a:gd name="T24" fmla="*/ 16489 w 93"/>
              <a:gd name="T25" fmla="*/ 3572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3" h="16">
                <a:moveTo>
                  <a:pt x="1" y="15"/>
                </a:moveTo>
                <a:lnTo>
                  <a:pt x="0" y="6"/>
                </a:lnTo>
                <a:cubicBezTo>
                  <a:pt x="0" y="6"/>
                  <a:pt x="19" y="0"/>
                  <a:pt x="43" y="0"/>
                </a:cubicBezTo>
                <a:cubicBezTo>
                  <a:pt x="19" y="0"/>
                  <a:pt x="1" y="6"/>
                  <a:pt x="1" y="9"/>
                </a:cubicBezTo>
                <a:lnTo>
                  <a:pt x="1" y="12"/>
                </a:lnTo>
                <a:cubicBezTo>
                  <a:pt x="5" y="12"/>
                  <a:pt x="24" y="9"/>
                  <a:pt x="46" y="9"/>
                </a:cubicBezTo>
                <a:cubicBezTo>
                  <a:pt x="24" y="9"/>
                  <a:pt x="5" y="12"/>
                  <a:pt x="1" y="15"/>
                </a:cubicBezTo>
                <a:close/>
                <a:moveTo>
                  <a:pt x="46" y="9"/>
                </a:moveTo>
                <a:cubicBezTo>
                  <a:pt x="65" y="9"/>
                  <a:pt x="83" y="9"/>
                  <a:pt x="92" y="12"/>
                </a:cubicBezTo>
                <a:cubicBezTo>
                  <a:pt x="82" y="12"/>
                  <a:pt x="65" y="9"/>
                  <a:pt x="46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80" name="Freeform 4286">
            <a:extLst>
              <a:ext uri="{FF2B5EF4-FFF2-40B4-BE49-F238E27FC236}">
                <a16:creationId xmlns:a16="http://schemas.microsoft.com/office/drawing/2014/main" id="{F5EF9CB6-AD05-BF4A-8635-78A9A1087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751263"/>
            <a:ext cx="7937" cy="3175"/>
          </a:xfrm>
          <a:custGeom>
            <a:avLst/>
            <a:gdLst>
              <a:gd name="T0" fmla="*/ 3796 w 23"/>
              <a:gd name="T1" fmla="*/ 0 h 10"/>
              <a:gd name="T2" fmla="*/ 7247 w 23"/>
              <a:gd name="T3" fmla="*/ 0 h 10"/>
              <a:gd name="T4" fmla="*/ 7247 w 23"/>
              <a:gd name="T5" fmla="*/ 0 h 10"/>
              <a:gd name="T6" fmla="*/ 7592 w 23"/>
              <a:gd name="T7" fmla="*/ 1905 h 10"/>
              <a:gd name="T8" fmla="*/ 7247 w 23"/>
              <a:gd name="T9" fmla="*/ 2858 h 10"/>
              <a:gd name="T10" fmla="*/ 6902 w 23"/>
              <a:gd name="T11" fmla="*/ 2858 h 10"/>
              <a:gd name="T12" fmla="*/ 3796 w 23"/>
              <a:gd name="T13" fmla="*/ 2858 h 10"/>
              <a:gd name="T14" fmla="*/ 345 w 23"/>
              <a:gd name="T15" fmla="*/ 2858 h 10"/>
              <a:gd name="T16" fmla="*/ 345 w 23"/>
              <a:gd name="T17" fmla="*/ 2858 h 10"/>
              <a:gd name="T18" fmla="*/ 0 w 23"/>
              <a:gd name="T19" fmla="*/ 1905 h 10"/>
              <a:gd name="T20" fmla="*/ 345 w 23"/>
              <a:gd name="T21" fmla="*/ 0 h 10"/>
              <a:gd name="T22" fmla="*/ 3796 w 23"/>
              <a:gd name="T23" fmla="*/ 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10">
                <a:moveTo>
                  <a:pt x="11" y="0"/>
                </a:moveTo>
                <a:cubicBezTo>
                  <a:pt x="16" y="0"/>
                  <a:pt x="18" y="0"/>
                  <a:pt x="21" y="0"/>
                </a:cubicBezTo>
                <a:cubicBezTo>
                  <a:pt x="21" y="0"/>
                  <a:pt x="22" y="0"/>
                  <a:pt x="22" y="6"/>
                </a:cubicBezTo>
                <a:cubicBezTo>
                  <a:pt x="22" y="9"/>
                  <a:pt x="21" y="9"/>
                  <a:pt x="21" y="9"/>
                </a:cubicBezTo>
                <a:lnTo>
                  <a:pt x="20" y="9"/>
                </a:lnTo>
                <a:cubicBezTo>
                  <a:pt x="17" y="9"/>
                  <a:pt x="16" y="9"/>
                  <a:pt x="11" y="9"/>
                </a:cubicBezTo>
                <a:cubicBezTo>
                  <a:pt x="7" y="9"/>
                  <a:pt x="7" y="9"/>
                  <a:pt x="1" y="9"/>
                </a:cubicBezTo>
                <a:cubicBezTo>
                  <a:pt x="1" y="9"/>
                  <a:pt x="0" y="9"/>
                  <a:pt x="0" y="6"/>
                </a:cubicBezTo>
                <a:cubicBezTo>
                  <a:pt x="0" y="0"/>
                  <a:pt x="1" y="0"/>
                  <a:pt x="1" y="0"/>
                </a:cubicBezTo>
                <a:cubicBezTo>
                  <a:pt x="5" y="0"/>
                  <a:pt x="7" y="0"/>
                  <a:pt x="11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81" name="Freeform 4287">
            <a:extLst>
              <a:ext uri="{FF2B5EF4-FFF2-40B4-BE49-F238E27FC236}">
                <a16:creationId xmlns:a16="http://schemas.microsoft.com/office/drawing/2014/main" id="{3A0C1112-C1AD-5F44-A177-6EDB385D3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751263"/>
            <a:ext cx="9525" cy="3175"/>
          </a:xfrm>
          <a:custGeom>
            <a:avLst/>
            <a:gdLst>
              <a:gd name="T0" fmla="*/ 8001 w 25"/>
              <a:gd name="T1" fmla="*/ 2858 h 10"/>
              <a:gd name="T2" fmla="*/ 8763 w 25"/>
              <a:gd name="T3" fmla="*/ 1905 h 10"/>
              <a:gd name="T4" fmla="*/ 8763 w 25"/>
              <a:gd name="T5" fmla="*/ 0 h 10"/>
              <a:gd name="T6" fmla="*/ 8763 w 25"/>
              <a:gd name="T7" fmla="*/ 0 h 10"/>
              <a:gd name="T8" fmla="*/ 9144 w 25"/>
              <a:gd name="T9" fmla="*/ 1905 h 10"/>
              <a:gd name="T10" fmla="*/ 8382 w 25"/>
              <a:gd name="T11" fmla="*/ 2858 h 10"/>
              <a:gd name="T12" fmla="*/ 8001 w 25"/>
              <a:gd name="T13" fmla="*/ 2858 h 10"/>
              <a:gd name="T14" fmla="*/ 0 w 25"/>
              <a:gd name="T15" fmla="*/ 1905 h 10"/>
              <a:gd name="T16" fmla="*/ 381 w 25"/>
              <a:gd name="T17" fmla="*/ 0 h 10"/>
              <a:gd name="T18" fmla="*/ 762 w 25"/>
              <a:gd name="T19" fmla="*/ 0 h 10"/>
              <a:gd name="T20" fmla="*/ 381 w 25"/>
              <a:gd name="T21" fmla="*/ 1905 h 10"/>
              <a:gd name="T22" fmla="*/ 762 w 25"/>
              <a:gd name="T23" fmla="*/ 2858 h 10"/>
              <a:gd name="T24" fmla="*/ 0 w 25"/>
              <a:gd name="T25" fmla="*/ 190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5" h="10">
                <a:moveTo>
                  <a:pt x="21" y="9"/>
                </a:moveTo>
                <a:cubicBezTo>
                  <a:pt x="22" y="9"/>
                  <a:pt x="23" y="9"/>
                  <a:pt x="23" y="6"/>
                </a:cubicBezTo>
                <a:cubicBezTo>
                  <a:pt x="23" y="3"/>
                  <a:pt x="23" y="3"/>
                  <a:pt x="23" y="0"/>
                </a:cubicBezTo>
                <a:cubicBezTo>
                  <a:pt x="24" y="0"/>
                  <a:pt x="24" y="3"/>
                  <a:pt x="24" y="6"/>
                </a:cubicBezTo>
                <a:cubicBezTo>
                  <a:pt x="24" y="9"/>
                  <a:pt x="22" y="9"/>
                  <a:pt x="22" y="9"/>
                </a:cubicBezTo>
                <a:lnTo>
                  <a:pt x="21" y="9"/>
                </a:lnTo>
                <a:close/>
                <a:moveTo>
                  <a:pt x="0" y="6"/>
                </a:moveTo>
                <a:cubicBezTo>
                  <a:pt x="0" y="0"/>
                  <a:pt x="1" y="0"/>
                  <a:pt x="1" y="0"/>
                </a:cubicBezTo>
                <a:lnTo>
                  <a:pt x="2" y="0"/>
                </a:lnTo>
                <a:cubicBezTo>
                  <a:pt x="2" y="0"/>
                  <a:pt x="1" y="3"/>
                  <a:pt x="1" y="6"/>
                </a:cubicBezTo>
                <a:cubicBezTo>
                  <a:pt x="1" y="9"/>
                  <a:pt x="2" y="9"/>
                  <a:pt x="2" y="9"/>
                </a:cubicBezTo>
                <a:cubicBezTo>
                  <a:pt x="2" y="9"/>
                  <a:pt x="1" y="9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82" name="Freeform 4288">
            <a:extLst>
              <a:ext uri="{FF2B5EF4-FFF2-40B4-BE49-F238E27FC236}">
                <a16:creationId xmlns:a16="http://schemas.microsoft.com/office/drawing/2014/main" id="{9A6056AE-8E8D-334F-B059-59F039C8D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751263"/>
            <a:ext cx="7937" cy="3175"/>
          </a:xfrm>
          <a:custGeom>
            <a:avLst/>
            <a:gdLst>
              <a:gd name="T0" fmla="*/ 3796 w 23"/>
              <a:gd name="T1" fmla="*/ 0 h 10"/>
              <a:gd name="T2" fmla="*/ 6902 w 23"/>
              <a:gd name="T3" fmla="*/ 0 h 10"/>
              <a:gd name="T4" fmla="*/ 6902 w 23"/>
              <a:gd name="T5" fmla="*/ 0 h 10"/>
              <a:gd name="T6" fmla="*/ 7592 w 23"/>
              <a:gd name="T7" fmla="*/ 1905 h 10"/>
              <a:gd name="T8" fmla="*/ 6902 w 23"/>
              <a:gd name="T9" fmla="*/ 2858 h 10"/>
              <a:gd name="T10" fmla="*/ 6557 w 23"/>
              <a:gd name="T11" fmla="*/ 2858 h 10"/>
              <a:gd name="T12" fmla="*/ 3796 w 23"/>
              <a:gd name="T13" fmla="*/ 1905 h 10"/>
              <a:gd name="T14" fmla="*/ 1035 w 23"/>
              <a:gd name="T15" fmla="*/ 2858 h 10"/>
              <a:gd name="T16" fmla="*/ 1035 w 23"/>
              <a:gd name="T17" fmla="*/ 2858 h 10"/>
              <a:gd name="T18" fmla="*/ 345 w 23"/>
              <a:gd name="T19" fmla="*/ 1905 h 10"/>
              <a:gd name="T20" fmla="*/ 690 w 23"/>
              <a:gd name="T21" fmla="*/ 0 h 10"/>
              <a:gd name="T22" fmla="*/ 3796 w 23"/>
              <a:gd name="T23" fmla="*/ 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10">
                <a:moveTo>
                  <a:pt x="11" y="0"/>
                </a:moveTo>
                <a:cubicBezTo>
                  <a:pt x="15" y="0"/>
                  <a:pt x="16" y="0"/>
                  <a:pt x="20" y="0"/>
                </a:cubicBezTo>
                <a:cubicBezTo>
                  <a:pt x="20" y="0"/>
                  <a:pt x="22" y="0"/>
                  <a:pt x="22" y="6"/>
                </a:cubicBezTo>
                <a:cubicBezTo>
                  <a:pt x="21" y="9"/>
                  <a:pt x="20" y="9"/>
                  <a:pt x="20" y="9"/>
                </a:cubicBezTo>
                <a:lnTo>
                  <a:pt x="19" y="9"/>
                </a:lnTo>
                <a:cubicBezTo>
                  <a:pt x="16" y="9"/>
                  <a:pt x="15" y="6"/>
                  <a:pt x="11" y="6"/>
                </a:cubicBezTo>
                <a:cubicBezTo>
                  <a:pt x="7" y="6"/>
                  <a:pt x="7" y="6"/>
                  <a:pt x="3" y="9"/>
                </a:cubicBezTo>
                <a:cubicBezTo>
                  <a:pt x="3" y="9"/>
                  <a:pt x="1" y="9"/>
                  <a:pt x="1" y="6"/>
                </a:cubicBezTo>
                <a:cubicBezTo>
                  <a:pt x="0" y="3"/>
                  <a:pt x="2" y="0"/>
                  <a:pt x="2" y="0"/>
                </a:cubicBezTo>
                <a:cubicBezTo>
                  <a:pt x="7" y="0"/>
                  <a:pt x="7" y="0"/>
                  <a:pt x="11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83" name="Freeform 4289">
            <a:extLst>
              <a:ext uri="{FF2B5EF4-FFF2-40B4-BE49-F238E27FC236}">
                <a16:creationId xmlns:a16="http://schemas.microsoft.com/office/drawing/2014/main" id="{BF14180A-1520-C547-BBF7-EDF9DA2FD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751263"/>
            <a:ext cx="7937" cy="3175"/>
          </a:xfrm>
          <a:custGeom>
            <a:avLst/>
            <a:gdLst>
              <a:gd name="T0" fmla="*/ 6557 w 23"/>
              <a:gd name="T1" fmla="*/ 2858 h 10"/>
              <a:gd name="T2" fmla="*/ 3796 w 23"/>
              <a:gd name="T3" fmla="*/ 2858 h 10"/>
              <a:gd name="T4" fmla="*/ 3796 w 23"/>
              <a:gd name="T5" fmla="*/ 2858 h 10"/>
              <a:gd name="T6" fmla="*/ 1035 w 23"/>
              <a:gd name="T7" fmla="*/ 2858 h 10"/>
              <a:gd name="T8" fmla="*/ 0 w 23"/>
              <a:gd name="T9" fmla="*/ 1905 h 10"/>
              <a:gd name="T10" fmla="*/ 690 w 23"/>
              <a:gd name="T11" fmla="*/ 0 h 10"/>
              <a:gd name="T12" fmla="*/ 3796 w 23"/>
              <a:gd name="T13" fmla="*/ 0 h 10"/>
              <a:gd name="T14" fmla="*/ 6902 w 23"/>
              <a:gd name="T15" fmla="*/ 0 h 10"/>
              <a:gd name="T16" fmla="*/ 7247 w 23"/>
              <a:gd name="T17" fmla="*/ 0 h 10"/>
              <a:gd name="T18" fmla="*/ 7592 w 23"/>
              <a:gd name="T19" fmla="*/ 1905 h 10"/>
              <a:gd name="T20" fmla="*/ 6902 w 23"/>
              <a:gd name="T21" fmla="*/ 2858 h 10"/>
              <a:gd name="T22" fmla="*/ 6557 w 23"/>
              <a:gd name="T23" fmla="*/ 2858 h 10"/>
              <a:gd name="T24" fmla="*/ 3451 w 23"/>
              <a:gd name="T25" fmla="*/ 1905 h 10"/>
              <a:gd name="T26" fmla="*/ 6557 w 23"/>
              <a:gd name="T27" fmla="*/ 1905 h 10"/>
              <a:gd name="T28" fmla="*/ 6902 w 23"/>
              <a:gd name="T29" fmla="*/ 1905 h 10"/>
              <a:gd name="T30" fmla="*/ 7247 w 23"/>
              <a:gd name="T31" fmla="*/ 1905 h 10"/>
              <a:gd name="T32" fmla="*/ 6902 w 23"/>
              <a:gd name="T33" fmla="*/ 953 h 10"/>
              <a:gd name="T34" fmla="*/ 3796 w 23"/>
              <a:gd name="T35" fmla="*/ 0 h 10"/>
              <a:gd name="T36" fmla="*/ 3796 w 23"/>
              <a:gd name="T37" fmla="*/ 0 h 10"/>
              <a:gd name="T38" fmla="*/ 690 w 23"/>
              <a:gd name="T39" fmla="*/ 953 h 10"/>
              <a:gd name="T40" fmla="*/ 345 w 23"/>
              <a:gd name="T41" fmla="*/ 1905 h 10"/>
              <a:gd name="T42" fmla="*/ 1035 w 23"/>
              <a:gd name="T43" fmla="*/ 1905 h 10"/>
              <a:gd name="T44" fmla="*/ 3451 w 23"/>
              <a:gd name="T45" fmla="*/ 1905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" h="10">
                <a:moveTo>
                  <a:pt x="19" y="9"/>
                </a:moveTo>
                <a:cubicBezTo>
                  <a:pt x="16" y="9"/>
                  <a:pt x="15" y="9"/>
                  <a:pt x="11" y="9"/>
                </a:cubicBezTo>
                <a:cubicBezTo>
                  <a:pt x="7" y="9"/>
                  <a:pt x="7" y="9"/>
                  <a:pt x="3" y="9"/>
                </a:cubicBezTo>
                <a:cubicBezTo>
                  <a:pt x="3" y="9"/>
                  <a:pt x="1" y="9"/>
                  <a:pt x="0" y="6"/>
                </a:cubicBezTo>
                <a:cubicBezTo>
                  <a:pt x="0" y="0"/>
                  <a:pt x="1" y="0"/>
                  <a:pt x="2" y="0"/>
                </a:cubicBezTo>
                <a:cubicBezTo>
                  <a:pt x="7" y="0"/>
                  <a:pt x="7" y="0"/>
                  <a:pt x="11" y="0"/>
                </a:cubicBezTo>
                <a:cubicBezTo>
                  <a:pt x="15" y="0"/>
                  <a:pt x="16" y="0"/>
                  <a:pt x="20" y="0"/>
                </a:cubicBezTo>
                <a:lnTo>
                  <a:pt x="21" y="0"/>
                </a:lnTo>
                <a:cubicBezTo>
                  <a:pt x="22" y="3"/>
                  <a:pt x="22" y="3"/>
                  <a:pt x="22" y="6"/>
                </a:cubicBezTo>
                <a:cubicBezTo>
                  <a:pt x="22" y="9"/>
                  <a:pt x="20" y="9"/>
                  <a:pt x="20" y="9"/>
                </a:cubicBezTo>
                <a:lnTo>
                  <a:pt x="19" y="9"/>
                </a:lnTo>
                <a:close/>
                <a:moveTo>
                  <a:pt x="10" y="6"/>
                </a:moveTo>
                <a:cubicBezTo>
                  <a:pt x="15" y="6"/>
                  <a:pt x="16" y="6"/>
                  <a:pt x="19" y="6"/>
                </a:cubicBezTo>
                <a:lnTo>
                  <a:pt x="20" y="6"/>
                </a:lnTo>
                <a:lnTo>
                  <a:pt x="21" y="6"/>
                </a:lnTo>
                <a:cubicBezTo>
                  <a:pt x="21" y="3"/>
                  <a:pt x="21" y="3"/>
                  <a:pt x="20" y="3"/>
                </a:cubicBezTo>
                <a:cubicBezTo>
                  <a:pt x="16" y="0"/>
                  <a:pt x="15" y="0"/>
                  <a:pt x="11" y="0"/>
                </a:cubicBezTo>
                <a:cubicBezTo>
                  <a:pt x="7" y="0"/>
                  <a:pt x="7" y="0"/>
                  <a:pt x="2" y="3"/>
                </a:cubicBezTo>
                <a:cubicBezTo>
                  <a:pt x="2" y="3"/>
                  <a:pt x="1" y="3"/>
                  <a:pt x="1" y="6"/>
                </a:cubicBezTo>
                <a:lnTo>
                  <a:pt x="3" y="6"/>
                </a:lnTo>
                <a:cubicBezTo>
                  <a:pt x="7" y="6"/>
                  <a:pt x="7" y="6"/>
                  <a:pt x="1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84" name="Freeform 4290">
            <a:extLst>
              <a:ext uri="{FF2B5EF4-FFF2-40B4-BE49-F238E27FC236}">
                <a16:creationId xmlns:a16="http://schemas.microsoft.com/office/drawing/2014/main" id="{DE54A6F9-2D18-254F-8EE0-512739B59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52850"/>
            <a:ext cx="3175" cy="3175"/>
          </a:xfrm>
          <a:custGeom>
            <a:avLst/>
            <a:gdLst>
              <a:gd name="T0" fmla="*/ 2540 w 10"/>
              <a:gd name="T1" fmla="*/ 0 h 7"/>
              <a:gd name="T2" fmla="*/ 2858 w 10"/>
              <a:gd name="T3" fmla="*/ 1361 h 7"/>
              <a:gd name="T4" fmla="*/ 2858 w 10"/>
              <a:gd name="T5" fmla="*/ 2721 h 7"/>
              <a:gd name="T6" fmla="*/ 0 w 10"/>
              <a:gd name="T7" fmla="*/ 2721 h 7"/>
              <a:gd name="T8" fmla="*/ 0 w 10"/>
              <a:gd name="T9" fmla="*/ 0 h 7"/>
              <a:gd name="T10" fmla="*/ 2540 w 10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7">
                <a:moveTo>
                  <a:pt x="8" y="0"/>
                </a:moveTo>
                <a:cubicBezTo>
                  <a:pt x="9" y="0"/>
                  <a:pt x="9" y="0"/>
                  <a:pt x="9" y="3"/>
                </a:cubicBezTo>
                <a:lnTo>
                  <a:pt x="9" y="6"/>
                </a:lnTo>
                <a:lnTo>
                  <a:pt x="0" y="6"/>
                </a:lnTo>
                <a:lnTo>
                  <a:pt x="0" y="0"/>
                </a:lnTo>
                <a:lnTo>
                  <a:pt x="8" y="0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85" name="Freeform 4291">
            <a:extLst>
              <a:ext uri="{FF2B5EF4-FFF2-40B4-BE49-F238E27FC236}">
                <a16:creationId xmlns:a16="http://schemas.microsoft.com/office/drawing/2014/main" id="{609DF782-1C3A-F54C-9796-7A6D2FF09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51263"/>
            <a:ext cx="4762" cy="4762"/>
          </a:xfrm>
          <a:custGeom>
            <a:avLst/>
            <a:gdLst>
              <a:gd name="T0" fmla="*/ 397 w 12"/>
              <a:gd name="T1" fmla="*/ 4396 h 13"/>
              <a:gd name="T2" fmla="*/ 0 w 12"/>
              <a:gd name="T3" fmla="*/ 1099 h 13"/>
              <a:gd name="T4" fmla="*/ 3175 w 12"/>
              <a:gd name="T5" fmla="*/ 0 h 13"/>
              <a:gd name="T6" fmla="*/ 4365 w 12"/>
              <a:gd name="T7" fmla="*/ 2198 h 13"/>
              <a:gd name="T8" fmla="*/ 3968 w 12"/>
              <a:gd name="T9" fmla="*/ 3297 h 13"/>
              <a:gd name="T10" fmla="*/ 397 w 12"/>
              <a:gd name="T11" fmla="*/ 4396 h 13"/>
              <a:gd name="T12" fmla="*/ 3572 w 12"/>
              <a:gd name="T13" fmla="*/ 1099 h 13"/>
              <a:gd name="T14" fmla="*/ 397 w 12"/>
              <a:gd name="T15" fmla="*/ 2198 h 13"/>
              <a:gd name="T16" fmla="*/ 397 w 12"/>
              <a:gd name="T17" fmla="*/ 3297 h 13"/>
              <a:gd name="T18" fmla="*/ 3968 w 12"/>
              <a:gd name="T19" fmla="*/ 2198 h 13"/>
              <a:gd name="T20" fmla="*/ 3968 w 12"/>
              <a:gd name="T21" fmla="*/ 2198 h 13"/>
              <a:gd name="T22" fmla="*/ 3572 w 12"/>
              <a:gd name="T23" fmla="*/ 1099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3">
                <a:moveTo>
                  <a:pt x="1" y="12"/>
                </a:moveTo>
                <a:lnTo>
                  <a:pt x="0" y="3"/>
                </a:lnTo>
                <a:lnTo>
                  <a:pt x="8" y="0"/>
                </a:lnTo>
                <a:cubicBezTo>
                  <a:pt x="10" y="0"/>
                  <a:pt x="10" y="3"/>
                  <a:pt x="11" y="6"/>
                </a:cubicBezTo>
                <a:lnTo>
                  <a:pt x="10" y="9"/>
                </a:lnTo>
                <a:cubicBezTo>
                  <a:pt x="7" y="9"/>
                  <a:pt x="5" y="9"/>
                  <a:pt x="1" y="12"/>
                </a:cubicBezTo>
                <a:close/>
                <a:moveTo>
                  <a:pt x="9" y="3"/>
                </a:moveTo>
                <a:cubicBezTo>
                  <a:pt x="4" y="3"/>
                  <a:pt x="1" y="3"/>
                  <a:pt x="1" y="6"/>
                </a:cubicBezTo>
                <a:lnTo>
                  <a:pt x="1" y="9"/>
                </a:lnTo>
                <a:cubicBezTo>
                  <a:pt x="5" y="9"/>
                  <a:pt x="7" y="9"/>
                  <a:pt x="10" y="6"/>
                </a:cubicBezTo>
                <a:cubicBezTo>
                  <a:pt x="10" y="3"/>
                  <a:pt x="10" y="3"/>
                  <a:pt x="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86" name="Freeform 4292">
            <a:extLst>
              <a:ext uri="{FF2B5EF4-FFF2-40B4-BE49-F238E27FC236}">
                <a16:creationId xmlns:a16="http://schemas.microsoft.com/office/drawing/2014/main" id="{6AD3588B-F546-6541-BDDB-961DDF9AF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52850"/>
            <a:ext cx="3175" cy="3175"/>
          </a:xfrm>
          <a:custGeom>
            <a:avLst/>
            <a:gdLst>
              <a:gd name="T0" fmla="*/ 2223 w 10"/>
              <a:gd name="T1" fmla="*/ 0 h 7"/>
              <a:gd name="T2" fmla="*/ 2858 w 10"/>
              <a:gd name="T3" fmla="*/ 1361 h 7"/>
              <a:gd name="T4" fmla="*/ 2540 w 10"/>
              <a:gd name="T5" fmla="*/ 1361 h 7"/>
              <a:gd name="T6" fmla="*/ 2540 w 10"/>
              <a:gd name="T7" fmla="*/ 1361 h 7"/>
              <a:gd name="T8" fmla="*/ 0 w 10"/>
              <a:gd name="T9" fmla="*/ 2721 h 7"/>
              <a:gd name="T10" fmla="*/ 0 w 10"/>
              <a:gd name="T11" fmla="*/ 1361 h 7"/>
              <a:gd name="T12" fmla="*/ 1905 w 10"/>
              <a:gd name="T13" fmla="*/ 0 h 7"/>
              <a:gd name="T14" fmla="*/ 1905 w 10"/>
              <a:gd name="T15" fmla="*/ 0 h 7"/>
              <a:gd name="T16" fmla="*/ 2223 w 10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7">
                <a:moveTo>
                  <a:pt x="7" y="0"/>
                </a:moveTo>
                <a:cubicBezTo>
                  <a:pt x="7" y="0"/>
                  <a:pt x="9" y="0"/>
                  <a:pt x="9" y="3"/>
                </a:cubicBezTo>
                <a:lnTo>
                  <a:pt x="8" y="3"/>
                </a:lnTo>
                <a:cubicBezTo>
                  <a:pt x="5" y="6"/>
                  <a:pt x="3" y="6"/>
                  <a:pt x="0" y="6"/>
                </a:cubicBezTo>
                <a:lnTo>
                  <a:pt x="0" y="3"/>
                </a:lnTo>
                <a:cubicBezTo>
                  <a:pt x="2" y="0"/>
                  <a:pt x="4" y="0"/>
                  <a:pt x="6" y="0"/>
                </a:cubicBezTo>
                <a:lnTo>
                  <a:pt x="7" y="0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87" name="Freeform 4293">
            <a:extLst>
              <a:ext uri="{FF2B5EF4-FFF2-40B4-BE49-F238E27FC236}">
                <a16:creationId xmlns:a16="http://schemas.microsoft.com/office/drawing/2014/main" id="{934F26FF-F7D1-7E47-805F-19C4796CF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3752850"/>
            <a:ext cx="3175" cy="3175"/>
          </a:xfrm>
          <a:custGeom>
            <a:avLst/>
            <a:gdLst>
              <a:gd name="T0" fmla="*/ 289 w 11"/>
              <a:gd name="T1" fmla="*/ 2721 h 7"/>
              <a:gd name="T2" fmla="*/ 0 w 11"/>
              <a:gd name="T3" fmla="*/ 1361 h 7"/>
              <a:gd name="T4" fmla="*/ 2020 w 11"/>
              <a:gd name="T5" fmla="*/ 0 h 7"/>
              <a:gd name="T6" fmla="*/ 2309 w 11"/>
              <a:gd name="T7" fmla="*/ 0 h 7"/>
              <a:gd name="T8" fmla="*/ 289 w 11"/>
              <a:gd name="T9" fmla="*/ 1361 h 7"/>
              <a:gd name="T10" fmla="*/ 289 w 11"/>
              <a:gd name="T11" fmla="*/ 2721 h 7"/>
              <a:gd name="T12" fmla="*/ 2886 w 11"/>
              <a:gd name="T13" fmla="*/ 1361 h 7"/>
              <a:gd name="T14" fmla="*/ 2598 w 11"/>
              <a:gd name="T15" fmla="*/ 0 h 7"/>
              <a:gd name="T16" fmla="*/ 2886 w 11"/>
              <a:gd name="T17" fmla="*/ 1361 h 7"/>
              <a:gd name="T18" fmla="*/ 577 w 11"/>
              <a:gd name="T19" fmla="*/ 2721 h 7"/>
              <a:gd name="T20" fmla="*/ 2598 w 11"/>
              <a:gd name="T21" fmla="*/ 1361 h 7"/>
              <a:gd name="T22" fmla="*/ 2886 w 11"/>
              <a:gd name="T23" fmla="*/ 1361 h 7"/>
              <a:gd name="T24" fmla="*/ 577 w 11"/>
              <a:gd name="T25" fmla="*/ 272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7">
                <a:moveTo>
                  <a:pt x="1" y="6"/>
                </a:moveTo>
                <a:lnTo>
                  <a:pt x="0" y="3"/>
                </a:lnTo>
                <a:cubicBezTo>
                  <a:pt x="3" y="0"/>
                  <a:pt x="5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5" y="0"/>
                  <a:pt x="3" y="0"/>
                  <a:pt x="1" y="3"/>
                </a:cubicBezTo>
                <a:lnTo>
                  <a:pt x="1" y="6"/>
                </a:lnTo>
                <a:close/>
                <a:moveTo>
                  <a:pt x="10" y="3"/>
                </a:moveTo>
                <a:cubicBezTo>
                  <a:pt x="9" y="2"/>
                  <a:pt x="9" y="1"/>
                  <a:pt x="9" y="0"/>
                </a:cubicBezTo>
                <a:cubicBezTo>
                  <a:pt x="9" y="1"/>
                  <a:pt x="10" y="2"/>
                  <a:pt x="10" y="3"/>
                </a:cubicBezTo>
                <a:close/>
                <a:moveTo>
                  <a:pt x="2" y="6"/>
                </a:moveTo>
                <a:cubicBezTo>
                  <a:pt x="4" y="6"/>
                  <a:pt x="6" y="3"/>
                  <a:pt x="9" y="3"/>
                </a:cubicBezTo>
                <a:lnTo>
                  <a:pt x="10" y="3"/>
                </a:lnTo>
                <a:cubicBezTo>
                  <a:pt x="6" y="6"/>
                  <a:pt x="4" y="6"/>
                  <a:pt x="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88" name="Freeform 4294">
            <a:extLst>
              <a:ext uri="{FF2B5EF4-FFF2-40B4-BE49-F238E27FC236}">
                <a16:creationId xmlns:a16="http://schemas.microsoft.com/office/drawing/2014/main" id="{8E33C1EF-7283-9142-B026-D91417F88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3752850"/>
            <a:ext cx="4763" cy="3175"/>
          </a:xfrm>
          <a:custGeom>
            <a:avLst/>
            <a:gdLst>
              <a:gd name="T0" fmla="*/ 794 w 12"/>
              <a:gd name="T1" fmla="*/ 0 h 7"/>
              <a:gd name="T2" fmla="*/ 4366 w 12"/>
              <a:gd name="T3" fmla="*/ 0 h 7"/>
              <a:gd name="T4" fmla="*/ 4366 w 12"/>
              <a:gd name="T5" fmla="*/ 1361 h 7"/>
              <a:gd name="T6" fmla="*/ 3969 w 12"/>
              <a:gd name="T7" fmla="*/ 2721 h 7"/>
              <a:gd name="T8" fmla="*/ 0 w 12"/>
              <a:gd name="T9" fmla="*/ 2721 h 7"/>
              <a:gd name="T10" fmla="*/ 0 w 12"/>
              <a:gd name="T11" fmla="*/ 1361 h 7"/>
              <a:gd name="T12" fmla="*/ 0 w 12"/>
              <a:gd name="T13" fmla="*/ 1361 h 7"/>
              <a:gd name="T14" fmla="*/ 794 w 12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7">
                <a:moveTo>
                  <a:pt x="2" y="0"/>
                </a:moveTo>
                <a:cubicBezTo>
                  <a:pt x="8" y="0"/>
                  <a:pt x="11" y="0"/>
                  <a:pt x="11" y="0"/>
                </a:cubicBezTo>
                <a:lnTo>
                  <a:pt x="11" y="3"/>
                </a:lnTo>
                <a:lnTo>
                  <a:pt x="10" y="6"/>
                </a:lnTo>
                <a:cubicBezTo>
                  <a:pt x="7" y="6"/>
                  <a:pt x="4" y="6"/>
                  <a:pt x="0" y="6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89" name="Freeform 4295">
            <a:extLst>
              <a:ext uri="{FF2B5EF4-FFF2-40B4-BE49-F238E27FC236}">
                <a16:creationId xmlns:a16="http://schemas.microsoft.com/office/drawing/2014/main" id="{5B51082C-3D56-0F42-BA71-818BAAB7C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3751263"/>
            <a:ext cx="4763" cy="4762"/>
          </a:xfrm>
          <a:custGeom>
            <a:avLst/>
            <a:gdLst>
              <a:gd name="T0" fmla="*/ 3742 w 14"/>
              <a:gd name="T1" fmla="*/ 4396 h 13"/>
              <a:gd name="T2" fmla="*/ 3742 w 14"/>
              <a:gd name="T3" fmla="*/ 4396 h 13"/>
              <a:gd name="T4" fmla="*/ 340 w 14"/>
              <a:gd name="T5" fmla="*/ 3297 h 13"/>
              <a:gd name="T6" fmla="*/ 340 w 14"/>
              <a:gd name="T7" fmla="*/ 2198 h 13"/>
              <a:gd name="T8" fmla="*/ 1021 w 14"/>
              <a:gd name="T9" fmla="*/ 0 h 13"/>
              <a:gd name="T10" fmla="*/ 4083 w 14"/>
              <a:gd name="T11" fmla="*/ 1099 h 13"/>
              <a:gd name="T12" fmla="*/ 4423 w 14"/>
              <a:gd name="T13" fmla="*/ 2198 h 13"/>
              <a:gd name="T14" fmla="*/ 3742 w 14"/>
              <a:gd name="T15" fmla="*/ 4396 h 13"/>
              <a:gd name="T16" fmla="*/ 1021 w 14"/>
              <a:gd name="T17" fmla="*/ 1099 h 13"/>
              <a:gd name="T18" fmla="*/ 340 w 14"/>
              <a:gd name="T19" fmla="*/ 2198 h 13"/>
              <a:gd name="T20" fmla="*/ 340 w 14"/>
              <a:gd name="T21" fmla="*/ 2198 h 13"/>
              <a:gd name="T22" fmla="*/ 3402 w 14"/>
              <a:gd name="T23" fmla="*/ 3297 h 13"/>
              <a:gd name="T24" fmla="*/ 3742 w 14"/>
              <a:gd name="T25" fmla="*/ 1099 h 13"/>
              <a:gd name="T26" fmla="*/ 1021 w 14"/>
              <a:gd name="T27" fmla="*/ 1099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3">
                <a:moveTo>
                  <a:pt x="11" y="12"/>
                </a:moveTo>
                <a:lnTo>
                  <a:pt x="11" y="12"/>
                </a:lnTo>
                <a:cubicBezTo>
                  <a:pt x="7" y="9"/>
                  <a:pt x="5" y="9"/>
                  <a:pt x="1" y="9"/>
                </a:cubicBezTo>
                <a:cubicBezTo>
                  <a:pt x="1" y="9"/>
                  <a:pt x="0" y="6"/>
                  <a:pt x="1" y="6"/>
                </a:cubicBezTo>
                <a:cubicBezTo>
                  <a:pt x="1" y="3"/>
                  <a:pt x="1" y="0"/>
                  <a:pt x="3" y="0"/>
                </a:cubicBezTo>
                <a:cubicBezTo>
                  <a:pt x="10" y="3"/>
                  <a:pt x="12" y="3"/>
                  <a:pt x="12" y="3"/>
                </a:cubicBezTo>
                <a:lnTo>
                  <a:pt x="13" y="6"/>
                </a:lnTo>
                <a:lnTo>
                  <a:pt x="11" y="12"/>
                </a:lnTo>
                <a:close/>
                <a:moveTo>
                  <a:pt x="3" y="3"/>
                </a:moveTo>
                <a:cubicBezTo>
                  <a:pt x="2" y="3"/>
                  <a:pt x="1" y="3"/>
                  <a:pt x="1" y="6"/>
                </a:cubicBezTo>
                <a:cubicBezTo>
                  <a:pt x="5" y="9"/>
                  <a:pt x="7" y="9"/>
                  <a:pt x="10" y="9"/>
                </a:cubicBezTo>
                <a:lnTo>
                  <a:pt x="11" y="3"/>
                </a:lnTo>
                <a:cubicBezTo>
                  <a:pt x="11" y="3"/>
                  <a:pt x="9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0" name="Freeform 4296">
            <a:extLst>
              <a:ext uri="{FF2B5EF4-FFF2-40B4-BE49-F238E27FC236}">
                <a16:creationId xmlns:a16="http://schemas.microsoft.com/office/drawing/2014/main" id="{C8D481DF-C2B2-3340-B639-DD0933E79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3752850"/>
            <a:ext cx="4763" cy="3175"/>
          </a:xfrm>
          <a:custGeom>
            <a:avLst/>
            <a:gdLst>
              <a:gd name="T0" fmla="*/ 794 w 12"/>
              <a:gd name="T1" fmla="*/ 0 h 7"/>
              <a:gd name="T2" fmla="*/ 1588 w 12"/>
              <a:gd name="T3" fmla="*/ 0 h 7"/>
              <a:gd name="T4" fmla="*/ 1588 w 12"/>
              <a:gd name="T5" fmla="*/ 0 h 7"/>
              <a:gd name="T6" fmla="*/ 4366 w 12"/>
              <a:gd name="T7" fmla="*/ 1361 h 7"/>
              <a:gd name="T8" fmla="*/ 4366 w 12"/>
              <a:gd name="T9" fmla="*/ 1361 h 7"/>
              <a:gd name="T10" fmla="*/ 3969 w 12"/>
              <a:gd name="T11" fmla="*/ 2721 h 7"/>
              <a:gd name="T12" fmla="*/ 794 w 12"/>
              <a:gd name="T13" fmla="*/ 1361 h 7"/>
              <a:gd name="T14" fmla="*/ 794 w 12"/>
              <a:gd name="T15" fmla="*/ 1361 h 7"/>
              <a:gd name="T16" fmla="*/ 0 w 12"/>
              <a:gd name="T17" fmla="*/ 1361 h 7"/>
              <a:gd name="T18" fmla="*/ 794 w 12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7">
                <a:moveTo>
                  <a:pt x="2" y="0"/>
                </a:moveTo>
                <a:cubicBezTo>
                  <a:pt x="4" y="0"/>
                  <a:pt x="4" y="0"/>
                  <a:pt x="4" y="0"/>
                </a:cubicBezTo>
                <a:cubicBezTo>
                  <a:pt x="6" y="0"/>
                  <a:pt x="9" y="0"/>
                  <a:pt x="11" y="3"/>
                </a:cubicBezTo>
                <a:lnTo>
                  <a:pt x="10" y="6"/>
                </a:lnTo>
                <a:cubicBezTo>
                  <a:pt x="7" y="6"/>
                  <a:pt x="6" y="6"/>
                  <a:pt x="2" y="3"/>
                </a:cubicBezTo>
                <a:lnTo>
                  <a:pt x="0" y="3"/>
                </a:lnTo>
                <a:cubicBezTo>
                  <a:pt x="1" y="0"/>
                  <a:pt x="2" y="0"/>
                  <a:pt x="2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1" name="Freeform 4297">
            <a:extLst>
              <a:ext uri="{FF2B5EF4-FFF2-40B4-BE49-F238E27FC236}">
                <a16:creationId xmlns:a16="http://schemas.microsoft.com/office/drawing/2014/main" id="{C49DD5AE-61B9-024A-B28F-BAE91DA0B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3752850"/>
            <a:ext cx="4763" cy="3175"/>
          </a:xfrm>
          <a:custGeom>
            <a:avLst/>
            <a:gdLst>
              <a:gd name="T0" fmla="*/ 3664 w 13"/>
              <a:gd name="T1" fmla="*/ 2721 h 7"/>
              <a:gd name="T2" fmla="*/ 3664 w 13"/>
              <a:gd name="T3" fmla="*/ 1361 h 7"/>
              <a:gd name="T4" fmla="*/ 1466 w 13"/>
              <a:gd name="T5" fmla="*/ 0 h 7"/>
              <a:gd name="T6" fmla="*/ 366 w 13"/>
              <a:gd name="T7" fmla="*/ 1361 h 7"/>
              <a:gd name="T8" fmla="*/ 0 w 13"/>
              <a:gd name="T9" fmla="*/ 1361 h 7"/>
              <a:gd name="T10" fmla="*/ 733 w 13"/>
              <a:gd name="T11" fmla="*/ 0 h 7"/>
              <a:gd name="T12" fmla="*/ 4030 w 13"/>
              <a:gd name="T13" fmla="*/ 0 h 7"/>
              <a:gd name="T14" fmla="*/ 4397 w 13"/>
              <a:gd name="T15" fmla="*/ 0 h 7"/>
              <a:gd name="T16" fmla="*/ 3664 w 13"/>
              <a:gd name="T17" fmla="*/ 2721 h 7"/>
              <a:gd name="T18" fmla="*/ 733 w 13"/>
              <a:gd name="T19" fmla="*/ 1361 h 7"/>
              <a:gd name="T20" fmla="*/ 3664 w 13"/>
              <a:gd name="T21" fmla="*/ 2721 h 7"/>
              <a:gd name="T22" fmla="*/ 733 w 13"/>
              <a:gd name="T23" fmla="*/ 136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7">
                <a:moveTo>
                  <a:pt x="10" y="6"/>
                </a:moveTo>
                <a:lnTo>
                  <a:pt x="10" y="3"/>
                </a:lnTo>
                <a:cubicBezTo>
                  <a:pt x="9" y="0"/>
                  <a:pt x="6" y="0"/>
                  <a:pt x="4" y="0"/>
                </a:cubicBezTo>
                <a:cubicBezTo>
                  <a:pt x="2" y="0"/>
                  <a:pt x="2" y="0"/>
                  <a:pt x="1" y="3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  <a:lnTo>
                  <a:pt x="11" y="0"/>
                </a:lnTo>
                <a:lnTo>
                  <a:pt x="12" y="0"/>
                </a:lnTo>
                <a:lnTo>
                  <a:pt x="10" y="6"/>
                </a:lnTo>
                <a:close/>
                <a:moveTo>
                  <a:pt x="2" y="3"/>
                </a:moveTo>
                <a:cubicBezTo>
                  <a:pt x="5" y="3"/>
                  <a:pt x="7" y="6"/>
                  <a:pt x="10" y="6"/>
                </a:cubicBezTo>
                <a:cubicBezTo>
                  <a:pt x="7" y="6"/>
                  <a:pt x="5" y="6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2" name="Freeform 4298">
            <a:extLst>
              <a:ext uri="{FF2B5EF4-FFF2-40B4-BE49-F238E27FC236}">
                <a16:creationId xmlns:a16="http://schemas.microsoft.com/office/drawing/2014/main" id="{57C4E694-28B8-7448-94F9-3D51E8EF2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3751263"/>
            <a:ext cx="1588" cy="3175"/>
          </a:xfrm>
          <a:custGeom>
            <a:avLst/>
            <a:gdLst>
              <a:gd name="T0" fmla="*/ 1323 w 6"/>
              <a:gd name="T1" fmla="*/ 1361 h 7"/>
              <a:gd name="T2" fmla="*/ 794 w 6"/>
              <a:gd name="T3" fmla="*/ 2721 h 7"/>
              <a:gd name="T4" fmla="*/ 0 w 6"/>
              <a:gd name="T5" fmla="*/ 1361 h 7"/>
              <a:gd name="T6" fmla="*/ 794 w 6"/>
              <a:gd name="T7" fmla="*/ 0 h 7"/>
              <a:gd name="T8" fmla="*/ 1323 w 6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5" y="6"/>
                  <a:pt x="3" y="6"/>
                  <a:pt x="3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0"/>
                  <a:pt x="3" y="0"/>
                </a:cubicBezTo>
                <a:lnTo>
                  <a:pt x="5" y="3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3" name="Freeform 4299">
            <a:extLst>
              <a:ext uri="{FF2B5EF4-FFF2-40B4-BE49-F238E27FC236}">
                <a16:creationId xmlns:a16="http://schemas.microsoft.com/office/drawing/2014/main" id="{BFC2B94E-065F-CB42-8871-F283EB09C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3751263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1361 h 7"/>
              <a:gd name="T4" fmla="*/ 2778 w 8"/>
              <a:gd name="T5" fmla="*/ 1361 h 7"/>
              <a:gd name="T6" fmla="*/ 1588 w 8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7">
                <a:moveTo>
                  <a:pt x="4" y="6"/>
                </a:moveTo>
                <a:cubicBezTo>
                  <a:pt x="2" y="6"/>
                  <a:pt x="0" y="6"/>
                  <a:pt x="0" y="3"/>
                </a:cubicBezTo>
                <a:cubicBezTo>
                  <a:pt x="0" y="0"/>
                  <a:pt x="7" y="0"/>
                  <a:pt x="7" y="3"/>
                </a:cubicBezTo>
                <a:cubicBezTo>
                  <a:pt x="7" y="6"/>
                  <a:pt x="5" y="6"/>
                  <a:pt x="4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4" name="Freeform 4300">
            <a:extLst>
              <a:ext uri="{FF2B5EF4-FFF2-40B4-BE49-F238E27FC236}">
                <a16:creationId xmlns:a16="http://schemas.microsoft.com/office/drawing/2014/main" id="{0E249482-8B52-5647-9728-0690A58DA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51263"/>
            <a:ext cx="1587" cy="3175"/>
          </a:xfrm>
          <a:custGeom>
            <a:avLst/>
            <a:gdLst>
              <a:gd name="T0" fmla="*/ 1323 w 6"/>
              <a:gd name="T1" fmla="*/ 1361 h 7"/>
              <a:gd name="T2" fmla="*/ 529 w 6"/>
              <a:gd name="T3" fmla="*/ 2721 h 7"/>
              <a:gd name="T4" fmla="*/ 0 w 6"/>
              <a:gd name="T5" fmla="*/ 1361 h 7"/>
              <a:gd name="T6" fmla="*/ 529 w 6"/>
              <a:gd name="T7" fmla="*/ 0 h 7"/>
              <a:gd name="T8" fmla="*/ 1323 w 6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5" y="6"/>
                  <a:pt x="3" y="6"/>
                  <a:pt x="2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0"/>
                  <a:pt x="2" y="0"/>
                </a:cubicBezTo>
                <a:cubicBezTo>
                  <a:pt x="3" y="0"/>
                  <a:pt x="5" y="3"/>
                  <a:pt x="5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5" name="Freeform 4301">
            <a:extLst>
              <a:ext uri="{FF2B5EF4-FFF2-40B4-BE49-F238E27FC236}">
                <a16:creationId xmlns:a16="http://schemas.microsoft.com/office/drawing/2014/main" id="{567F80CB-47F6-F74B-B8A5-1B67ABE59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3751263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2721 w 7"/>
              <a:gd name="T5" fmla="*/ 1361 h 7"/>
              <a:gd name="T6" fmla="*/ 1361 w 7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2" y="6"/>
                  <a:pt x="0" y="6"/>
                  <a:pt x="0" y="3"/>
                </a:cubicBezTo>
                <a:cubicBezTo>
                  <a:pt x="0" y="0"/>
                  <a:pt x="6" y="0"/>
                  <a:pt x="6" y="3"/>
                </a:cubicBezTo>
                <a:cubicBezTo>
                  <a:pt x="6" y="6"/>
                  <a:pt x="4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6" name="Freeform 4302">
            <a:extLst>
              <a:ext uri="{FF2B5EF4-FFF2-40B4-BE49-F238E27FC236}">
                <a16:creationId xmlns:a16="http://schemas.microsoft.com/office/drawing/2014/main" id="{A03C22F5-F553-1E40-8E22-50D87882F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3746500"/>
            <a:ext cx="3175" cy="3175"/>
          </a:xfrm>
          <a:custGeom>
            <a:avLst/>
            <a:gdLst>
              <a:gd name="T0" fmla="*/ 2886 w 11"/>
              <a:gd name="T1" fmla="*/ 953 h 10"/>
              <a:gd name="T2" fmla="*/ 1155 w 11"/>
              <a:gd name="T3" fmla="*/ 2858 h 10"/>
              <a:gd name="T4" fmla="*/ 0 w 11"/>
              <a:gd name="T5" fmla="*/ 953 h 10"/>
              <a:gd name="T6" fmla="*/ 1155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9" y="9"/>
                  <a:pt x="4" y="9"/>
                </a:cubicBezTo>
                <a:cubicBezTo>
                  <a:pt x="3" y="9"/>
                  <a:pt x="0" y="6"/>
                  <a:pt x="0" y="3"/>
                </a:cubicBezTo>
                <a:cubicBezTo>
                  <a:pt x="0" y="3"/>
                  <a:pt x="3" y="0"/>
                  <a:pt x="4" y="0"/>
                </a:cubicBezTo>
                <a:cubicBezTo>
                  <a:pt x="9" y="0"/>
                  <a:pt x="10" y="3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" name="Freeform 4303">
            <a:extLst>
              <a:ext uri="{FF2B5EF4-FFF2-40B4-BE49-F238E27FC236}">
                <a16:creationId xmlns:a16="http://schemas.microsoft.com/office/drawing/2014/main" id="{58DDE400-A3B9-8E45-9358-D7004E7B2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3746500"/>
            <a:ext cx="4762" cy="3175"/>
          </a:xfrm>
          <a:custGeom>
            <a:avLst/>
            <a:gdLst>
              <a:gd name="T0" fmla="*/ 0 w 12"/>
              <a:gd name="T1" fmla="*/ 953 h 10"/>
              <a:gd name="T2" fmla="*/ 1587 w 12"/>
              <a:gd name="T3" fmla="*/ 0 h 10"/>
              <a:gd name="T4" fmla="*/ 4365 w 12"/>
              <a:gd name="T5" fmla="*/ 953 h 10"/>
              <a:gd name="T6" fmla="*/ 1984 w 12"/>
              <a:gd name="T7" fmla="*/ 2858 h 10"/>
              <a:gd name="T8" fmla="*/ 3968 w 12"/>
              <a:gd name="T9" fmla="*/ 953 h 10"/>
              <a:gd name="T10" fmla="*/ 1587 w 12"/>
              <a:gd name="T11" fmla="*/ 0 h 10"/>
              <a:gd name="T12" fmla="*/ 0 w 12"/>
              <a:gd name="T13" fmla="*/ 953 h 10"/>
              <a:gd name="T14" fmla="*/ 1587 w 12"/>
              <a:gd name="T15" fmla="*/ 2858 h 10"/>
              <a:gd name="T16" fmla="*/ 0 w 12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0">
                <a:moveTo>
                  <a:pt x="0" y="3"/>
                </a:moveTo>
                <a:cubicBezTo>
                  <a:pt x="0" y="3"/>
                  <a:pt x="2" y="0"/>
                  <a:pt x="4" y="0"/>
                </a:cubicBezTo>
                <a:cubicBezTo>
                  <a:pt x="9" y="0"/>
                  <a:pt x="11" y="3"/>
                  <a:pt x="11" y="3"/>
                </a:cubicBezTo>
                <a:cubicBezTo>
                  <a:pt x="11" y="6"/>
                  <a:pt x="9" y="9"/>
                  <a:pt x="5" y="9"/>
                </a:cubicBezTo>
                <a:cubicBezTo>
                  <a:pt x="9" y="9"/>
                  <a:pt x="10" y="6"/>
                  <a:pt x="10" y="3"/>
                </a:cubicBezTo>
                <a:cubicBezTo>
                  <a:pt x="10" y="3"/>
                  <a:pt x="9" y="0"/>
                  <a:pt x="4" y="0"/>
                </a:cubicBezTo>
                <a:cubicBezTo>
                  <a:pt x="3" y="0"/>
                  <a:pt x="0" y="3"/>
                  <a:pt x="0" y="3"/>
                </a:cubicBezTo>
                <a:cubicBezTo>
                  <a:pt x="0" y="6"/>
                  <a:pt x="3" y="9"/>
                  <a:pt x="4" y="9"/>
                </a:cubicBezTo>
                <a:cubicBezTo>
                  <a:pt x="2" y="9"/>
                  <a:pt x="0" y="6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" name="Freeform 4304">
            <a:extLst>
              <a:ext uri="{FF2B5EF4-FFF2-40B4-BE49-F238E27FC236}">
                <a16:creationId xmlns:a16="http://schemas.microsoft.com/office/drawing/2014/main" id="{67033436-6186-104E-941D-14FB7C3E1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3744913"/>
            <a:ext cx="3175" cy="3175"/>
          </a:xfrm>
          <a:custGeom>
            <a:avLst/>
            <a:gdLst>
              <a:gd name="T0" fmla="*/ 2886 w 11"/>
              <a:gd name="T1" fmla="*/ 1905 h 10"/>
              <a:gd name="T2" fmla="*/ 1155 w 11"/>
              <a:gd name="T3" fmla="*/ 2858 h 10"/>
              <a:gd name="T4" fmla="*/ 0 w 11"/>
              <a:gd name="T5" fmla="*/ 1905 h 10"/>
              <a:gd name="T6" fmla="*/ 1155 w 11"/>
              <a:gd name="T7" fmla="*/ 0 h 10"/>
              <a:gd name="T8" fmla="*/ 2886 w 11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6"/>
                </a:moveTo>
                <a:cubicBezTo>
                  <a:pt x="10" y="6"/>
                  <a:pt x="8" y="9"/>
                  <a:pt x="4" y="9"/>
                </a:cubicBezTo>
                <a:cubicBezTo>
                  <a:pt x="1" y="9"/>
                  <a:pt x="0" y="6"/>
                  <a:pt x="0" y="6"/>
                </a:cubicBezTo>
                <a:cubicBezTo>
                  <a:pt x="0" y="3"/>
                  <a:pt x="1" y="0"/>
                  <a:pt x="4" y="0"/>
                </a:cubicBezTo>
                <a:cubicBezTo>
                  <a:pt x="8" y="0"/>
                  <a:pt x="10" y="3"/>
                  <a:pt x="10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9" name="Freeform 4305">
            <a:extLst>
              <a:ext uri="{FF2B5EF4-FFF2-40B4-BE49-F238E27FC236}">
                <a16:creationId xmlns:a16="http://schemas.microsoft.com/office/drawing/2014/main" id="{EC0D36F6-28E2-AD46-8254-45A768C3A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3744913"/>
            <a:ext cx="4763" cy="3175"/>
          </a:xfrm>
          <a:custGeom>
            <a:avLst/>
            <a:gdLst>
              <a:gd name="T0" fmla="*/ 1985 w 12"/>
              <a:gd name="T1" fmla="*/ 2858 h 10"/>
              <a:gd name="T2" fmla="*/ 0 w 12"/>
              <a:gd name="T3" fmla="*/ 1905 h 10"/>
              <a:gd name="T4" fmla="*/ 1985 w 12"/>
              <a:gd name="T5" fmla="*/ 0 h 10"/>
              <a:gd name="T6" fmla="*/ 397 w 12"/>
              <a:gd name="T7" fmla="*/ 1905 h 10"/>
              <a:gd name="T8" fmla="*/ 1985 w 12"/>
              <a:gd name="T9" fmla="*/ 2858 h 10"/>
              <a:gd name="T10" fmla="*/ 4366 w 12"/>
              <a:gd name="T11" fmla="*/ 1905 h 10"/>
              <a:gd name="T12" fmla="*/ 1985 w 12"/>
              <a:gd name="T13" fmla="*/ 0 h 10"/>
              <a:gd name="T14" fmla="*/ 4366 w 12"/>
              <a:gd name="T15" fmla="*/ 1905 h 10"/>
              <a:gd name="T16" fmla="*/ 1985 w 12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0">
                <a:moveTo>
                  <a:pt x="5" y="9"/>
                </a:moveTo>
                <a:cubicBezTo>
                  <a:pt x="2" y="9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6"/>
                  <a:pt x="3" y="9"/>
                  <a:pt x="5" y="9"/>
                </a:cubicBezTo>
                <a:cubicBezTo>
                  <a:pt x="8" y="9"/>
                  <a:pt x="11" y="6"/>
                  <a:pt x="11" y="6"/>
                </a:cubicBezTo>
                <a:cubicBezTo>
                  <a:pt x="11" y="3"/>
                  <a:pt x="8" y="0"/>
                  <a:pt x="5" y="0"/>
                </a:cubicBezTo>
                <a:cubicBezTo>
                  <a:pt x="9" y="0"/>
                  <a:pt x="11" y="3"/>
                  <a:pt x="11" y="6"/>
                </a:cubicBezTo>
                <a:cubicBezTo>
                  <a:pt x="11" y="6"/>
                  <a:pt x="9" y="9"/>
                  <a:pt x="5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0" name="Freeform 4306">
            <a:extLst>
              <a:ext uri="{FF2B5EF4-FFF2-40B4-BE49-F238E27FC236}">
                <a16:creationId xmlns:a16="http://schemas.microsoft.com/office/drawing/2014/main" id="{2FA92B75-1606-534E-AE0D-7483D68B2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3744913"/>
            <a:ext cx="3175" cy="3175"/>
          </a:xfrm>
          <a:custGeom>
            <a:avLst/>
            <a:gdLst>
              <a:gd name="T0" fmla="*/ 2886 w 11"/>
              <a:gd name="T1" fmla="*/ 1905 h 10"/>
              <a:gd name="T2" fmla="*/ 1155 w 11"/>
              <a:gd name="T3" fmla="*/ 2858 h 10"/>
              <a:gd name="T4" fmla="*/ 0 w 11"/>
              <a:gd name="T5" fmla="*/ 1905 h 10"/>
              <a:gd name="T6" fmla="*/ 1155 w 11"/>
              <a:gd name="T7" fmla="*/ 0 h 10"/>
              <a:gd name="T8" fmla="*/ 2886 w 11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6"/>
                </a:moveTo>
                <a:cubicBezTo>
                  <a:pt x="10" y="9"/>
                  <a:pt x="7" y="9"/>
                  <a:pt x="4" y="9"/>
                </a:cubicBezTo>
                <a:cubicBezTo>
                  <a:pt x="2" y="9"/>
                  <a:pt x="0" y="9"/>
                  <a:pt x="0" y="6"/>
                </a:cubicBezTo>
                <a:cubicBezTo>
                  <a:pt x="0" y="3"/>
                  <a:pt x="2" y="0"/>
                  <a:pt x="4" y="0"/>
                </a:cubicBezTo>
                <a:cubicBezTo>
                  <a:pt x="7" y="0"/>
                  <a:pt x="10" y="3"/>
                  <a:pt x="10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1" name="Freeform 4307">
            <a:extLst>
              <a:ext uri="{FF2B5EF4-FFF2-40B4-BE49-F238E27FC236}">
                <a16:creationId xmlns:a16="http://schemas.microsoft.com/office/drawing/2014/main" id="{4CF86B0A-ACB6-9943-8D11-7C171F003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3744913"/>
            <a:ext cx="1587" cy="3175"/>
          </a:xfrm>
          <a:custGeom>
            <a:avLst/>
            <a:gdLst>
              <a:gd name="T0" fmla="*/ 0 w 6"/>
              <a:gd name="T1" fmla="*/ 1905 h 10"/>
              <a:gd name="T2" fmla="*/ 1323 w 6"/>
              <a:gd name="T3" fmla="*/ 0 h 10"/>
              <a:gd name="T4" fmla="*/ 265 w 6"/>
              <a:gd name="T5" fmla="*/ 1905 h 10"/>
              <a:gd name="T6" fmla="*/ 1323 w 6"/>
              <a:gd name="T7" fmla="*/ 2858 h 10"/>
              <a:gd name="T8" fmla="*/ 0 w 6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0" y="6"/>
                </a:moveTo>
                <a:cubicBezTo>
                  <a:pt x="0" y="3"/>
                  <a:pt x="3" y="0"/>
                  <a:pt x="5" y="0"/>
                </a:cubicBezTo>
                <a:cubicBezTo>
                  <a:pt x="4" y="0"/>
                  <a:pt x="1" y="3"/>
                  <a:pt x="1" y="6"/>
                </a:cubicBezTo>
                <a:cubicBezTo>
                  <a:pt x="1" y="9"/>
                  <a:pt x="4" y="9"/>
                  <a:pt x="5" y="9"/>
                </a:cubicBezTo>
                <a:cubicBezTo>
                  <a:pt x="3" y="9"/>
                  <a:pt x="0" y="9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2" name="Freeform 4308">
            <a:extLst>
              <a:ext uri="{FF2B5EF4-FFF2-40B4-BE49-F238E27FC236}">
                <a16:creationId xmlns:a16="http://schemas.microsoft.com/office/drawing/2014/main" id="{E60BA0F8-D54B-8B4B-AD94-ECBB7E980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3744913"/>
            <a:ext cx="3175" cy="3175"/>
          </a:xfrm>
          <a:custGeom>
            <a:avLst/>
            <a:gdLst>
              <a:gd name="T0" fmla="*/ 2886 w 11"/>
              <a:gd name="T1" fmla="*/ 953 h 10"/>
              <a:gd name="T2" fmla="*/ 1443 w 11"/>
              <a:gd name="T3" fmla="*/ 2858 h 10"/>
              <a:gd name="T4" fmla="*/ 0 w 11"/>
              <a:gd name="T5" fmla="*/ 953 h 10"/>
              <a:gd name="T6" fmla="*/ 1443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8" y="9"/>
                  <a:pt x="5" y="9"/>
                </a:cubicBezTo>
                <a:cubicBezTo>
                  <a:pt x="3" y="9"/>
                  <a:pt x="0" y="6"/>
                  <a:pt x="0" y="3"/>
                </a:cubicBezTo>
                <a:cubicBezTo>
                  <a:pt x="0" y="0"/>
                  <a:pt x="3" y="0"/>
                  <a:pt x="5" y="0"/>
                </a:cubicBezTo>
                <a:cubicBezTo>
                  <a:pt x="8" y="0"/>
                  <a:pt x="10" y="0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3" name="Freeform 4309">
            <a:extLst>
              <a:ext uri="{FF2B5EF4-FFF2-40B4-BE49-F238E27FC236}">
                <a16:creationId xmlns:a16="http://schemas.microsoft.com/office/drawing/2014/main" id="{6BD51E12-2487-084A-84AA-A51EE11C0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3744913"/>
            <a:ext cx="4763" cy="3175"/>
          </a:xfrm>
          <a:custGeom>
            <a:avLst/>
            <a:gdLst>
              <a:gd name="T0" fmla="*/ 1985 w 12"/>
              <a:gd name="T1" fmla="*/ 2858 h 10"/>
              <a:gd name="T2" fmla="*/ 0 w 12"/>
              <a:gd name="T3" fmla="*/ 953 h 10"/>
              <a:gd name="T4" fmla="*/ 1985 w 12"/>
              <a:gd name="T5" fmla="*/ 0 h 10"/>
              <a:gd name="T6" fmla="*/ 4366 w 12"/>
              <a:gd name="T7" fmla="*/ 953 h 10"/>
              <a:gd name="T8" fmla="*/ 1985 w 12"/>
              <a:gd name="T9" fmla="*/ 2858 h 10"/>
              <a:gd name="T10" fmla="*/ 1985 w 12"/>
              <a:gd name="T11" fmla="*/ 0 h 10"/>
              <a:gd name="T12" fmla="*/ 397 w 12"/>
              <a:gd name="T13" fmla="*/ 953 h 10"/>
              <a:gd name="T14" fmla="*/ 1985 w 12"/>
              <a:gd name="T15" fmla="*/ 2858 h 10"/>
              <a:gd name="T16" fmla="*/ 3969 w 12"/>
              <a:gd name="T17" fmla="*/ 953 h 10"/>
              <a:gd name="T18" fmla="*/ 1985 w 1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0">
                <a:moveTo>
                  <a:pt x="5" y="9"/>
                </a:moveTo>
                <a:cubicBezTo>
                  <a:pt x="3" y="9"/>
                  <a:pt x="0" y="6"/>
                  <a:pt x="0" y="3"/>
                </a:cubicBezTo>
                <a:cubicBezTo>
                  <a:pt x="0" y="0"/>
                  <a:pt x="3" y="0"/>
                  <a:pt x="5" y="0"/>
                </a:cubicBezTo>
                <a:cubicBezTo>
                  <a:pt x="8" y="0"/>
                  <a:pt x="11" y="0"/>
                  <a:pt x="11" y="3"/>
                </a:cubicBezTo>
                <a:cubicBezTo>
                  <a:pt x="11" y="6"/>
                  <a:pt x="8" y="9"/>
                  <a:pt x="5" y="9"/>
                </a:cubicBezTo>
                <a:close/>
                <a:moveTo>
                  <a:pt x="5" y="0"/>
                </a:moveTo>
                <a:cubicBezTo>
                  <a:pt x="3" y="0"/>
                  <a:pt x="1" y="0"/>
                  <a:pt x="1" y="3"/>
                </a:cubicBezTo>
                <a:cubicBezTo>
                  <a:pt x="1" y="6"/>
                  <a:pt x="3" y="9"/>
                  <a:pt x="5" y="9"/>
                </a:cubicBezTo>
                <a:cubicBezTo>
                  <a:pt x="8" y="9"/>
                  <a:pt x="10" y="6"/>
                  <a:pt x="10" y="3"/>
                </a:cubicBezTo>
                <a:cubicBezTo>
                  <a:pt x="10" y="0"/>
                  <a:pt x="8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4" name="Freeform 4310">
            <a:extLst>
              <a:ext uri="{FF2B5EF4-FFF2-40B4-BE49-F238E27FC236}">
                <a16:creationId xmlns:a16="http://schemas.microsoft.com/office/drawing/2014/main" id="{2108DFEA-47E9-3348-9440-67F56F1F5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3744913"/>
            <a:ext cx="3175" cy="3175"/>
          </a:xfrm>
          <a:custGeom>
            <a:avLst/>
            <a:gdLst>
              <a:gd name="T0" fmla="*/ 2886 w 11"/>
              <a:gd name="T1" fmla="*/ 953 h 10"/>
              <a:gd name="T2" fmla="*/ 1443 w 11"/>
              <a:gd name="T3" fmla="*/ 2858 h 10"/>
              <a:gd name="T4" fmla="*/ 0 w 11"/>
              <a:gd name="T5" fmla="*/ 953 h 10"/>
              <a:gd name="T6" fmla="*/ 1443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9" y="9"/>
                  <a:pt x="5" y="9"/>
                </a:cubicBezTo>
                <a:cubicBezTo>
                  <a:pt x="3" y="9"/>
                  <a:pt x="0" y="6"/>
                  <a:pt x="0" y="3"/>
                </a:cubicBezTo>
                <a:cubicBezTo>
                  <a:pt x="0" y="0"/>
                  <a:pt x="3" y="0"/>
                  <a:pt x="5" y="0"/>
                </a:cubicBezTo>
                <a:cubicBezTo>
                  <a:pt x="9" y="0"/>
                  <a:pt x="10" y="0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5" name="Freeform 4311">
            <a:extLst>
              <a:ext uri="{FF2B5EF4-FFF2-40B4-BE49-F238E27FC236}">
                <a16:creationId xmlns:a16="http://schemas.microsoft.com/office/drawing/2014/main" id="{EE0406A3-4CB3-E048-8591-F930AC5A3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3743325"/>
            <a:ext cx="4762" cy="4763"/>
          </a:xfrm>
          <a:custGeom>
            <a:avLst/>
            <a:gdLst>
              <a:gd name="T0" fmla="*/ 1984 w 12"/>
              <a:gd name="T1" fmla="*/ 4397 h 13"/>
              <a:gd name="T2" fmla="*/ 0 w 12"/>
              <a:gd name="T3" fmla="*/ 2198 h 13"/>
              <a:gd name="T4" fmla="*/ 1984 w 12"/>
              <a:gd name="T5" fmla="*/ 0 h 13"/>
              <a:gd name="T6" fmla="*/ 4365 w 12"/>
              <a:gd name="T7" fmla="*/ 2198 h 13"/>
              <a:gd name="T8" fmla="*/ 1984 w 12"/>
              <a:gd name="T9" fmla="*/ 4397 h 13"/>
              <a:gd name="T10" fmla="*/ 1984 w 12"/>
              <a:gd name="T11" fmla="*/ 1099 h 13"/>
              <a:gd name="T12" fmla="*/ 0 w 12"/>
              <a:gd name="T13" fmla="*/ 2198 h 13"/>
              <a:gd name="T14" fmla="*/ 1984 w 12"/>
              <a:gd name="T15" fmla="*/ 4397 h 13"/>
              <a:gd name="T16" fmla="*/ 3572 w 12"/>
              <a:gd name="T17" fmla="*/ 2198 h 13"/>
              <a:gd name="T18" fmla="*/ 1984 w 12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3">
                <a:moveTo>
                  <a:pt x="5" y="12"/>
                </a:moveTo>
                <a:cubicBezTo>
                  <a:pt x="1" y="12"/>
                  <a:pt x="0" y="9"/>
                  <a:pt x="0" y="6"/>
                </a:cubicBezTo>
                <a:cubicBezTo>
                  <a:pt x="0" y="3"/>
                  <a:pt x="1" y="0"/>
                  <a:pt x="5" y="0"/>
                </a:cubicBezTo>
                <a:cubicBezTo>
                  <a:pt x="9" y="0"/>
                  <a:pt x="11" y="3"/>
                  <a:pt x="11" y="6"/>
                </a:cubicBezTo>
                <a:cubicBezTo>
                  <a:pt x="11" y="9"/>
                  <a:pt x="9" y="12"/>
                  <a:pt x="5" y="12"/>
                </a:cubicBezTo>
                <a:close/>
                <a:moveTo>
                  <a:pt x="5" y="3"/>
                </a:moveTo>
                <a:cubicBezTo>
                  <a:pt x="3" y="3"/>
                  <a:pt x="0" y="3"/>
                  <a:pt x="0" y="6"/>
                </a:cubicBezTo>
                <a:cubicBezTo>
                  <a:pt x="0" y="9"/>
                  <a:pt x="3" y="12"/>
                  <a:pt x="5" y="12"/>
                </a:cubicBezTo>
                <a:cubicBezTo>
                  <a:pt x="9" y="12"/>
                  <a:pt x="9" y="9"/>
                  <a:pt x="9" y="6"/>
                </a:cubicBezTo>
                <a:cubicBezTo>
                  <a:pt x="9" y="3"/>
                  <a:pt x="9" y="3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6" name="Freeform 4312">
            <a:extLst>
              <a:ext uri="{FF2B5EF4-FFF2-40B4-BE49-F238E27FC236}">
                <a16:creationId xmlns:a16="http://schemas.microsoft.com/office/drawing/2014/main" id="{3A7B114C-C3F2-F848-BC3C-E956DD152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3744913"/>
            <a:ext cx="3175" cy="3175"/>
          </a:xfrm>
          <a:custGeom>
            <a:avLst/>
            <a:gdLst>
              <a:gd name="T0" fmla="*/ 2858 w 10"/>
              <a:gd name="T1" fmla="*/ 953 h 10"/>
              <a:gd name="T2" fmla="*/ 1588 w 10"/>
              <a:gd name="T3" fmla="*/ 2858 h 10"/>
              <a:gd name="T4" fmla="*/ 0 w 10"/>
              <a:gd name="T5" fmla="*/ 953 h 10"/>
              <a:gd name="T6" fmla="*/ 1588 w 10"/>
              <a:gd name="T7" fmla="*/ 0 h 10"/>
              <a:gd name="T8" fmla="*/ 2858 w 10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3"/>
                </a:moveTo>
                <a:cubicBezTo>
                  <a:pt x="9" y="6"/>
                  <a:pt x="8" y="9"/>
                  <a:pt x="5" y="9"/>
                </a:cubicBezTo>
                <a:cubicBezTo>
                  <a:pt x="2" y="9"/>
                  <a:pt x="0" y="6"/>
                  <a:pt x="0" y="3"/>
                </a:cubicBezTo>
                <a:cubicBezTo>
                  <a:pt x="0" y="0"/>
                  <a:pt x="2" y="0"/>
                  <a:pt x="5" y="0"/>
                </a:cubicBezTo>
                <a:cubicBezTo>
                  <a:pt x="8" y="0"/>
                  <a:pt x="9" y="0"/>
                  <a:pt x="9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7" name="Freeform 4313">
            <a:extLst>
              <a:ext uri="{FF2B5EF4-FFF2-40B4-BE49-F238E27FC236}">
                <a16:creationId xmlns:a16="http://schemas.microsoft.com/office/drawing/2014/main" id="{63B2EBF6-83D4-E944-9168-B821A303E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3744913"/>
            <a:ext cx="4762" cy="3175"/>
          </a:xfrm>
          <a:custGeom>
            <a:avLst/>
            <a:gdLst>
              <a:gd name="T0" fmla="*/ 2381 w 12"/>
              <a:gd name="T1" fmla="*/ 2858 h 10"/>
              <a:gd name="T2" fmla="*/ 0 w 12"/>
              <a:gd name="T3" fmla="*/ 953 h 10"/>
              <a:gd name="T4" fmla="*/ 2381 w 12"/>
              <a:gd name="T5" fmla="*/ 0 h 10"/>
              <a:gd name="T6" fmla="*/ 4365 w 12"/>
              <a:gd name="T7" fmla="*/ 953 h 10"/>
              <a:gd name="T8" fmla="*/ 2381 w 12"/>
              <a:gd name="T9" fmla="*/ 2858 h 10"/>
              <a:gd name="T10" fmla="*/ 2381 w 12"/>
              <a:gd name="T11" fmla="*/ 0 h 10"/>
              <a:gd name="T12" fmla="*/ 397 w 12"/>
              <a:gd name="T13" fmla="*/ 953 h 10"/>
              <a:gd name="T14" fmla="*/ 2381 w 12"/>
              <a:gd name="T15" fmla="*/ 2858 h 10"/>
              <a:gd name="T16" fmla="*/ 3968 w 12"/>
              <a:gd name="T17" fmla="*/ 953 h 10"/>
              <a:gd name="T18" fmla="*/ 2381 w 1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0">
                <a:moveTo>
                  <a:pt x="6" y="9"/>
                </a:moveTo>
                <a:cubicBezTo>
                  <a:pt x="3" y="9"/>
                  <a:pt x="0" y="6"/>
                  <a:pt x="0" y="3"/>
                </a:cubicBezTo>
                <a:cubicBezTo>
                  <a:pt x="0" y="0"/>
                  <a:pt x="3" y="0"/>
                  <a:pt x="6" y="0"/>
                </a:cubicBezTo>
                <a:cubicBezTo>
                  <a:pt x="10" y="0"/>
                  <a:pt x="11" y="0"/>
                  <a:pt x="11" y="3"/>
                </a:cubicBezTo>
                <a:cubicBezTo>
                  <a:pt x="11" y="6"/>
                  <a:pt x="10" y="9"/>
                  <a:pt x="6" y="9"/>
                </a:cubicBezTo>
                <a:close/>
                <a:moveTo>
                  <a:pt x="6" y="0"/>
                </a:moveTo>
                <a:cubicBezTo>
                  <a:pt x="3" y="0"/>
                  <a:pt x="1" y="0"/>
                  <a:pt x="1" y="3"/>
                </a:cubicBezTo>
                <a:cubicBezTo>
                  <a:pt x="1" y="6"/>
                  <a:pt x="3" y="9"/>
                  <a:pt x="6" y="9"/>
                </a:cubicBezTo>
                <a:cubicBezTo>
                  <a:pt x="8" y="9"/>
                  <a:pt x="10" y="6"/>
                  <a:pt x="10" y="3"/>
                </a:cubicBezTo>
                <a:cubicBezTo>
                  <a:pt x="10" y="0"/>
                  <a:pt x="8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8" name="Freeform 4314">
            <a:extLst>
              <a:ext uri="{FF2B5EF4-FFF2-40B4-BE49-F238E27FC236}">
                <a16:creationId xmlns:a16="http://schemas.microsoft.com/office/drawing/2014/main" id="{5F790566-BED3-524C-8150-1466F0D47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744913"/>
            <a:ext cx="4762" cy="3175"/>
          </a:xfrm>
          <a:custGeom>
            <a:avLst/>
            <a:gdLst>
              <a:gd name="T0" fmla="*/ 4365 w 12"/>
              <a:gd name="T1" fmla="*/ 1905 h 10"/>
              <a:gd name="T2" fmla="*/ 1984 w 12"/>
              <a:gd name="T3" fmla="*/ 2858 h 10"/>
              <a:gd name="T4" fmla="*/ 0 w 12"/>
              <a:gd name="T5" fmla="*/ 1905 h 10"/>
              <a:gd name="T6" fmla="*/ 1984 w 12"/>
              <a:gd name="T7" fmla="*/ 0 h 10"/>
              <a:gd name="T8" fmla="*/ 4365 w 12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1" y="6"/>
                </a:moveTo>
                <a:cubicBezTo>
                  <a:pt x="11" y="9"/>
                  <a:pt x="8" y="9"/>
                  <a:pt x="5" y="9"/>
                </a:cubicBezTo>
                <a:cubicBezTo>
                  <a:pt x="2" y="9"/>
                  <a:pt x="0" y="9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8" y="0"/>
                  <a:pt x="11" y="3"/>
                  <a:pt x="11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9" name="Freeform 4315">
            <a:extLst>
              <a:ext uri="{FF2B5EF4-FFF2-40B4-BE49-F238E27FC236}">
                <a16:creationId xmlns:a16="http://schemas.microsoft.com/office/drawing/2014/main" id="{09F8E02F-7256-F94D-B84D-ACDBE3454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3744913"/>
            <a:ext cx="3175" cy="3175"/>
          </a:xfrm>
          <a:custGeom>
            <a:avLst/>
            <a:gdLst>
              <a:gd name="T0" fmla="*/ 0 w 7"/>
              <a:gd name="T1" fmla="*/ 1905 h 10"/>
              <a:gd name="T2" fmla="*/ 2721 w 7"/>
              <a:gd name="T3" fmla="*/ 0 h 10"/>
              <a:gd name="T4" fmla="*/ 454 w 7"/>
              <a:gd name="T5" fmla="*/ 1905 h 10"/>
              <a:gd name="T6" fmla="*/ 2721 w 7"/>
              <a:gd name="T7" fmla="*/ 2858 h 10"/>
              <a:gd name="T8" fmla="*/ 0 w 7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0" y="6"/>
                </a:moveTo>
                <a:cubicBezTo>
                  <a:pt x="0" y="3"/>
                  <a:pt x="3" y="0"/>
                  <a:pt x="6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9"/>
                  <a:pt x="3" y="9"/>
                  <a:pt x="6" y="9"/>
                </a:cubicBezTo>
                <a:cubicBezTo>
                  <a:pt x="3" y="9"/>
                  <a:pt x="0" y="9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10" name="Freeform 4316">
            <a:extLst>
              <a:ext uri="{FF2B5EF4-FFF2-40B4-BE49-F238E27FC236}">
                <a16:creationId xmlns:a16="http://schemas.microsoft.com/office/drawing/2014/main" id="{9A901599-9EC7-8840-8517-E4179DDC5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3744913"/>
            <a:ext cx="4762" cy="3175"/>
          </a:xfrm>
          <a:custGeom>
            <a:avLst/>
            <a:gdLst>
              <a:gd name="T0" fmla="*/ 4396 w 13"/>
              <a:gd name="T1" fmla="*/ 1905 h 10"/>
              <a:gd name="T2" fmla="*/ 1832 w 13"/>
              <a:gd name="T3" fmla="*/ 2858 h 10"/>
              <a:gd name="T4" fmla="*/ 0 w 13"/>
              <a:gd name="T5" fmla="*/ 1905 h 10"/>
              <a:gd name="T6" fmla="*/ 1832 w 13"/>
              <a:gd name="T7" fmla="*/ 0 h 10"/>
              <a:gd name="T8" fmla="*/ 4396 w 13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12" y="6"/>
                </a:moveTo>
                <a:cubicBezTo>
                  <a:pt x="12" y="6"/>
                  <a:pt x="9" y="9"/>
                  <a:pt x="5" y="9"/>
                </a:cubicBezTo>
                <a:cubicBezTo>
                  <a:pt x="3" y="9"/>
                  <a:pt x="0" y="6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9" y="0"/>
                  <a:pt x="12" y="3"/>
                  <a:pt x="12" y="6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11" name="Freeform 4317">
            <a:extLst>
              <a:ext uri="{FF2B5EF4-FFF2-40B4-BE49-F238E27FC236}">
                <a16:creationId xmlns:a16="http://schemas.microsoft.com/office/drawing/2014/main" id="{1DB69F8E-AEDD-EA4C-BECE-18835A2C1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3744913"/>
            <a:ext cx="4762" cy="3175"/>
          </a:xfrm>
          <a:custGeom>
            <a:avLst/>
            <a:gdLst>
              <a:gd name="T0" fmla="*/ 1832 w 13"/>
              <a:gd name="T1" fmla="*/ 2858 h 10"/>
              <a:gd name="T2" fmla="*/ 0 w 13"/>
              <a:gd name="T3" fmla="*/ 1905 h 10"/>
              <a:gd name="T4" fmla="*/ 1832 w 13"/>
              <a:gd name="T5" fmla="*/ 0 h 10"/>
              <a:gd name="T6" fmla="*/ 366 w 13"/>
              <a:gd name="T7" fmla="*/ 1905 h 10"/>
              <a:gd name="T8" fmla="*/ 1832 w 13"/>
              <a:gd name="T9" fmla="*/ 2858 h 10"/>
              <a:gd name="T10" fmla="*/ 4029 w 13"/>
              <a:gd name="T11" fmla="*/ 1905 h 10"/>
              <a:gd name="T12" fmla="*/ 1832 w 13"/>
              <a:gd name="T13" fmla="*/ 0 h 10"/>
              <a:gd name="T14" fmla="*/ 4396 w 13"/>
              <a:gd name="T15" fmla="*/ 1905 h 10"/>
              <a:gd name="T16" fmla="*/ 1832 w 13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0">
                <a:moveTo>
                  <a:pt x="5" y="9"/>
                </a:moveTo>
                <a:cubicBezTo>
                  <a:pt x="3" y="9"/>
                  <a:pt x="0" y="6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6"/>
                  <a:pt x="3" y="9"/>
                  <a:pt x="5" y="9"/>
                </a:cubicBezTo>
                <a:cubicBezTo>
                  <a:pt x="9" y="9"/>
                  <a:pt x="11" y="6"/>
                  <a:pt x="11" y="6"/>
                </a:cubicBezTo>
                <a:cubicBezTo>
                  <a:pt x="11" y="3"/>
                  <a:pt x="9" y="0"/>
                  <a:pt x="5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6"/>
                  <a:pt x="9" y="9"/>
                  <a:pt x="5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12" name="Freeform 4318">
            <a:extLst>
              <a:ext uri="{FF2B5EF4-FFF2-40B4-BE49-F238E27FC236}">
                <a16:creationId xmlns:a16="http://schemas.microsoft.com/office/drawing/2014/main" id="{A716B40E-D090-5D49-B345-8C085913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3746500"/>
            <a:ext cx="3175" cy="3175"/>
          </a:xfrm>
          <a:custGeom>
            <a:avLst/>
            <a:gdLst>
              <a:gd name="T0" fmla="*/ 2886 w 11"/>
              <a:gd name="T1" fmla="*/ 953 h 10"/>
              <a:gd name="T2" fmla="*/ 1443 w 11"/>
              <a:gd name="T3" fmla="*/ 2858 h 10"/>
              <a:gd name="T4" fmla="*/ 0 w 11"/>
              <a:gd name="T5" fmla="*/ 953 h 10"/>
              <a:gd name="T6" fmla="*/ 1443 w 11"/>
              <a:gd name="T7" fmla="*/ 0 h 10"/>
              <a:gd name="T8" fmla="*/ 2886 w 1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3"/>
                </a:moveTo>
                <a:cubicBezTo>
                  <a:pt x="10" y="6"/>
                  <a:pt x="9" y="9"/>
                  <a:pt x="5" y="9"/>
                </a:cubicBezTo>
                <a:cubicBezTo>
                  <a:pt x="3" y="9"/>
                  <a:pt x="0" y="6"/>
                  <a:pt x="0" y="3"/>
                </a:cubicBezTo>
                <a:cubicBezTo>
                  <a:pt x="0" y="3"/>
                  <a:pt x="3" y="0"/>
                  <a:pt x="5" y="0"/>
                </a:cubicBezTo>
                <a:cubicBezTo>
                  <a:pt x="9" y="0"/>
                  <a:pt x="10" y="3"/>
                  <a:pt x="10" y="3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13" name="Freeform 4319">
            <a:extLst>
              <a:ext uri="{FF2B5EF4-FFF2-40B4-BE49-F238E27FC236}">
                <a16:creationId xmlns:a16="http://schemas.microsoft.com/office/drawing/2014/main" id="{4184C6FD-7111-8B40-A0B8-B2DF5CD65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3746500"/>
            <a:ext cx="4763" cy="3175"/>
          </a:xfrm>
          <a:custGeom>
            <a:avLst/>
            <a:gdLst>
              <a:gd name="T0" fmla="*/ 1985 w 12"/>
              <a:gd name="T1" fmla="*/ 2858 h 10"/>
              <a:gd name="T2" fmla="*/ 0 w 12"/>
              <a:gd name="T3" fmla="*/ 953 h 10"/>
              <a:gd name="T4" fmla="*/ 1985 w 12"/>
              <a:gd name="T5" fmla="*/ 0 h 10"/>
              <a:gd name="T6" fmla="*/ 4366 w 12"/>
              <a:gd name="T7" fmla="*/ 953 h 10"/>
              <a:gd name="T8" fmla="*/ 1985 w 12"/>
              <a:gd name="T9" fmla="*/ 2858 h 10"/>
              <a:gd name="T10" fmla="*/ 1985 w 12"/>
              <a:gd name="T11" fmla="*/ 0 h 10"/>
              <a:gd name="T12" fmla="*/ 397 w 12"/>
              <a:gd name="T13" fmla="*/ 953 h 10"/>
              <a:gd name="T14" fmla="*/ 1985 w 12"/>
              <a:gd name="T15" fmla="*/ 2858 h 10"/>
              <a:gd name="T16" fmla="*/ 3969 w 12"/>
              <a:gd name="T17" fmla="*/ 953 h 10"/>
              <a:gd name="T18" fmla="*/ 1985 w 1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0">
                <a:moveTo>
                  <a:pt x="5" y="9"/>
                </a:moveTo>
                <a:cubicBezTo>
                  <a:pt x="3" y="9"/>
                  <a:pt x="0" y="6"/>
                  <a:pt x="0" y="3"/>
                </a:cubicBezTo>
                <a:cubicBezTo>
                  <a:pt x="0" y="3"/>
                  <a:pt x="3" y="0"/>
                  <a:pt x="5" y="0"/>
                </a:cubicBezTo>
                <a:cubicBezTo>
                  <a:pt x="9" y="0"/>
                  <a:pt x="11" y="3"/>
                  <a:pt x="11" y="3"/>
                </a:cubicBezTo>
                <a:cubicBezTo>
                  <a:pt x="11" y="6"/>
                  <a:pt x="9" y="9"/>
                  <a:pt x="5" y="9"/>
                </a:cubicBezTo>
                <a:close/>
                <a:moveTo>
                  <a:pt x="5" y="0"/>
                </a:moveTo>
                <a:cubicBezTo>
                  <a:pt x="3" y="0"/>
                  <a:pt x="1" y="3"/>
                  <a:pt x="1" y="3"/>
                </a:cubicBezTo>
                <a:cubicBezTo>
                  <a:pt x="1" y="6"/>
                  <a:pt x="3" y="9"/>
                  <a:pt x="5" y="9"/>
                </a:cubicBezTo>
                <a:cubicBezTo>
                  <a:pt x="9" y="9"/>
                  <a:pt x="10" y="6"/>
                  <a:pt x="10" y="3"/>
                </a:cubicBezTo>
                <a:cubicBezTo>
                  <a:pt x="10" y="3"/>
                  <a:pt x="9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14" name="Freeform 4320">
            <a:extLst>
              <a:ext uri="{FF2B5EF4-FFF2-40B4-BE49-F238E27FC236}">
                <a16:creationId xmlns:a16="http://schemas.microsoft.com/office/drawing/2014/main" id="{0FC7D5D1-A5F3-1541-9899-AAAB6BF2A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633788"/>
            <a:ext cx="90488" cy="9525"/>
          </a:xfrm>
          <a:custGeom>
            <a:avLst/>
            <a:gdLst>
              <a:gd name="T0" fmla="*/ 90130 w 253"/>
              <a:gd name="T1" fmla="*/ 4082 h 28"/>
              <a:gd name="T2" fmla="*/ 45065 w 253"/>
              <a:gd name="T3" fmla="*/ 9185 h 28"/>
              <a:gd name="T4" fmla="*/ 0 w 253"/>
              <a:gd name="T5" fmla="*/ 5103 h 28"/>
              <a:gd name="T6" fmla="*/ 0 w 253"/>
              <a:gd name="T7" fmla="*/ 4082 h 28"/>
              <a:gd name="T8" fmla="*/ 45065 w 253"/>
              <a:gd name="T9" fmla="*/ 0 h 28"/>
              <a:gd name="T10" fmla="*/ 90130 w 253"/>
              <a:gd name="T11" fmla="*/ 4082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3" h="28">
                <a:moveTo>
                  <a:pt x="252" y="12"/>
                </a:moveTo>
                <a:cubicBezTo>
                  <a:pt x="252" y="21"/>
                  <a:pt x="196" y="27"/>
                  <a:pt x="126" y="27"/>
                </a:cubicBezTo>
                <a:cubicBezTo>
                  <a:pt x="56" y="27"/>
                  <a:pt x="0" y="21"/>
                  <a:pt x="0" y="15"/>
                </a:cubicBezTo>
                <a:lnTo>
                  <a:pt x="0" y="12"/>
                </a:lnTo>
                <a:cubicBezTo>
                  <a:pt x="0" y="6"/>
                  <a:pt x="56" y="0"/>
                  <a:pt x="126" y="0"/>
                </a:cubicBezTo>
                <a:cubicBezTo>
                  <a:pt x="196" y="0"/>
                  <a:pt x="252" y="6"/>
                  <a:pt x="252" y="12"/>
                </a:cubicBezTo>
              </a:path>
            </a:pathLst>
          </a:custGeom>
          <a:solidFill>
            <a:srgbClr val="E1BD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15" name="Freeform 4321">
            <a:extLst>
              <a:ext uri="{FF2B5EF4-FFF2-40B4-BE49-F238E27FC236}">
                <a16:creationId xmlns:a16="http://schemas.microsoft.com/office/drawing/2014/main" id="{58CD4D1F-B37C-2348-8DC7-2403D5ECA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633788"/>
            <a:ext cx="92075" cy="9525"/>
          </a:xfrm>
          <a:custGeom>
            <a:avLst/>
            <a:gdLst>
              <a:gd name="T0" fmla="*/ 45675 w 254"/>
              <a:gd name="T1" fmla="*/ 9185 h 28"/>
              <a:gd name="T2" fmla="*/ 0 w 254"/>
              <a:gd name="T3" fmla="*/ 5103 h 28"/>
              <a:gd name="T4" fmla="*/ 363 w 254"/>
              <a:gd name="T5" fmla="*/ 4082 h 28"/>
              <a:gd name="T6" fmla="*/ 45675 w 254"/>
              <a:gd name="T7" fmla="*/ 9185 h 28"/>
              <a:gd name="T8" fmla="*/ 91713 w 254"/>
              <a:gd name="T9" fmla="*/ 4082 h 28"/>
              <a:gd name="T10" fmla="*/ 90988 w 254"/>
              <a:gd name="T11" fmla="*/ 5103 h 28"/>
              <a:gd name="T12" fmla="*/ 45675 w 254"/>
              <a:gd name="T13" fmla="*/ 0 h 28"/>
              <a:gd name="T14" fmla="*/ 91713 w 254"/>
              <a:gd name="T15" fmla="*/ 4082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4" h="28">
                <a:moveTo>
                  <a:pt x="126" y="27"/>
                </a:moveTo>
                <a:cubicBezTo>
                  <a:pt x="54" y="27"/>
                  <a:pt x="0" y="21"/>
                  <a:pt x="0" y="15"/>
                </a:cubicBezTo>
                <a:lnTo>
                  <a:pt x="1" y="12"/>
                </a:lnTo>
                <a:cubicBezTo>
                  <a:pt x="0" y="18"/>
                  <a:pt x="194" y="27"/>
                  <a:pt x="126" y="27"/>
                </a:cubicBezTo>
                <a:close/>
                <a:moveTo>
                  <a:pt x="253" y="12"/>
                </a:moveTo>
                <a:lnTo>
                  <a:pt x="251" y="15"/>
                </a:lnTo>
                <a:cubicBezTo>
                  <a:pt x="252" y="6"/>
                  <a:pt x="194" y="0"/>
                  <a:pt x="126" y="0"/>
                </a:cubicBezTo>
                <a:cubicBezTo>
                  <a:pt x="197" y="0"/>
                  <a:pt x="252" y="6"/>
                  <a:pt x="253" y="12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16" name="Freeform 4322">
            <a:extLst>
              <a:ext uri="{FF2B5EF4-FFF2-40B4-BE49-F238E27FC236}">
                <a16:creationId xmlns:a16="http://schemas.microsoft.com/office/drawing/2014/main" id="{8263B2B2-255B-2749-A435-2FB6CBBC8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3630613"/>
            <a:ext cx="100012" cy="17462"/>
          </a:xfrm>
          <a:custGeom>
            <a:avLst/>
            <a:gdLst>
              <a:gd name="T0" fmla="*/ 50006 w 276"/>
              <a:gd name="T1" fmla="*/ 0 h 47"/>
              <a:gd name="T2" fmla="*/ 99650 w 276"/>
              <a:gd name="T3" fmla="*/ 7802 h 47"/>
              <a:gd name="T4" fmla="*/ 50006 w 276"/>
              <a:gd name="T5" fmla="*/ 17090 h 47"/>
              <a:gd name="T6" fmla="*/ 0 w 276"/>
              <a:gd name="T7" fmla="*/ 7802 h 47"/>
              <a:gd name="T8" fmla="*/ 50006 w 276"/>
              <a:gd name="T9" fmla="*/ 0 h 47"/>
              <a:gd name="T10" fmla="*/ 50006 w 276"/>
              <a:gd name="T11" fmla="*/ 3344 h 47"/>
              <a:gd name="T12" fmla="*/ 4348 w 276"/>
              <a:gd name="T13" fmla="*/ 7802 h 47"/>
              <a:gd name="T14" fmla="*/ 50006 w 276"/>
              <a:gd name="T15" fmla="*/ 13375 h 47"/>
              <a:gd name="T16" fmla="*/ 96026 w 276"/>
              <a:gd name="T17" fmla="*/ 7802 h 47"/>
              <a:gd name="T18" fmla="*/ 50006 w 276"/>
              <a:gd name="T19" fmla="*/ 334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6" h="47">
                <a:moveTo>
                  <a:pt x="138" y="0"/>
                </a:moveTo>
                <a:cubicBezTo>
                  <a:pt x="213" y="0"/>
                  <a:pt x="275" y="9"/>
                  <a:pt x="275" y="21"/>
                </a:cubicBezTo>
                <a:cubicBezTo>
                  <a:pt x="275" y="36"/>
                  <a:pt x="213" y="46"/>
                  <a:pt x="138" y="46"/>
                </a:cubicBezTo>
                <a:cubicBezTo>
                  <a:pt x="61" y="46"/>
                  <a:pt x="0" y="36"/>
                  <a:pt x="0" y="21"/>
                </a:cubicBezTo>
                <a:cubicBezTo>
                  <a:pt x="0" y="9"/>
                  <a:pt x="61" y="0"/>
                  <a:pt x="138" y="0"/>
                </a:cubicBezTo>
                <a:close/>
                <a:moveTo>
                  <a:pt x="138" y="9"/>
                </a:moveTo>
                <a:cubicBezTo>
                  <a:pt x="68" y="9"/>
                  <a:pt x="12" y="15"/>
                  <a:pt x="12" y="21"/>
                </a:cubicBezTo>
                <a:cubicBezTo>
                  <a:pt x="12" y="30"/>
                  <a:pt x="68" y="36"/>
                  <a:pt x="138" y="36"/>
                </a:cubicBezTo>
                <a:cubicBezTo>
                  <a:pt x="207" y="36"/>
                  <a:pt x="265" y="30"/>
                  <a:pt x="265" y="21"/>
                </a:cubicBezTo>
                <a:cubicBezTo>
                  <a:pt x="265" y="15"/>
                  <a:pt x="207" y="9"/>
                  <a:pt x="138" y="9"/>
                </a:cubicBezTo>
                <a:close/>
              </a:path>
            </a:pathLst>
          </a:custGeom>
          <a:solidFill>
            <a:srgbClr val="C0AD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17" name="Freeform 4323">
            <a:extLst>
              <a:ext uri="{FF2B5EF4-FFF2-40B4-BE49-F238E27FC236}">
                <a16:creationId xmlns:a16="http://schemas.microsoft.com/office/drawing/2014/main" id="{CA51926A-2D0B-544F-825B-7783C74C9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3630613"/>
            <a:ext cx="100012" cy="17462"/>
          </a:xfrm>
          <a:custGeom>
            <a:avLst/>
            <a:gdLst>
              <a:gd name="T0" fmla="*/ 50006 w 276"/>
              <a:gd name="T1" fmla="*/ 17090 h 47"/>
              <a:gd name="T2" fmla="*/ 0 w 276"/>
              <a:gd name="T3" fmla="*/ 7802 h 47"/>
              <a:gd name="T4" fmla="*/ 50006 w 276"/>
              <a:gd name="T5" fmla="*/ 0 h 47"/>
              <a:gd name="T6" fmla="*/ 0 w 276"/>
              <a:gd name="T7" fmla="*/ 7802 h 47"/>
              <a:gd name="T8" fmla="*/ 50006 w 276"/>
              <a:gd name="T9" fmla="*/ 17090 h 47"/>
              <a:gd name="T10" fmla="*/ 99650 w 276"/>
              <a:gd name="T11" fmla="*/ 7802 h 47"/>
              <a:gd name="T12" fmla="*/ 50006 w 276"/>
              <a:gd name="T13" fmla="*/ 17090 h 47"/>
              <a:gd name="T14" fmla="*/ 4348 w 276"/>
              <a:gd name="T15" fmla="*/ 7802 h 47"/>
              <a:gd name="T16" fmla="*/ 50006 w 276"/>
              <a:gd name="T17" fmla="*/ 3344 h 47"/>
              <a:gd name="T18" fmla="*/ 96026 w 276"/>
              <a:gd name="T19" fmla="*/ 7802 h 47"/>
              <a:gd name="T20" fmla="*/ 50006 w 276"/>
              <a:gd name="T21" fmla="*/ 13375 h 47"/>
              <a:gd name="T22" fmla="*/ 95301 w 276"/>
              <a:gd name="T23" fmla="*/ 7802 h 47"/>
              <a:gd name="T24" fmla="*/ 50006 w 276"/>
              <a:gd name="T25" fmla="*/ 3344 h 47"/>
              <a:gd name="T26" fmla="*/ 4348 w 276"/>
              <a:gd name="T27" fmla="*/ 7802 h 47"/>
              <a:gd name="T28" fmla="*/ 50006 w 276"/>
              <a:gd name="T29" fmla="*/ 13375 h 47"/>
              <a:gd name="T30" fmla="*/ 4348 w 276"/>
              <a:gd name="T31" fmla="*/ 7802 h 4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6" h="47">
                <a:moveTo>
                  <a:pt x="138" y="46"/>
                </a:moveTo>
                <a:cubicBezTo>
                  <a:pt x="61" y="46"/>
                  <a:pt x="0" y="36"/>
                  <a:pt x="0" y="21"/>
                </a:cubicBezTo>
                <a:cubicBezTo>
                  <a:pt x="0" y="9"/>
                  <a:pt x="61" y="0"/>
                  <a:pt x="138" y="0"/>
                </a:cubicBezTo>
                <a:cubicBezTo>
                  <a:pt x="62" y="0"/>
                  <a:pt x="0" y="9"/>
                  <a:pt x="0" y="21"/>
                </a:cubicBezTo>
                <a:cubicBezTo>
                  <a:pt x="0" y="33"/>
                  <a:pt x="62" y="46"/>
                  <a:pt x="138" y="46"/>
                </a:cubicBezTo>
                <a:cubicBezTo>
                  <a:pt x="213" y="46"/>
                  <a:pt x="275" y="33"/>
                  <a:pt x="275" y="21"/>
                </a:cubicBezTo>
                <a:cubicBezTo>
                  <a:pt x="275" y="36"/>
                  <a:pt x="213" y="46"/>
                  <a:pt x="138" y="46"/>
                </a:cubicBezTo>
                <a:close/>
                <a:moveTo>
                  <a:pt x="12" y="21"/>
                </a:moveTo>
                <a:cubicBezTo>
                  <a:pt x="12" y="15"/>
                  <a:pt x="67" y="9"/>
                  <a:pt x="138" y="9"/>
                </a:cubicBezTo>
                <a:cubicBezTo>
                  <a:pt x="208" y="9"/>
                  <a:pt x="265" y="15"/>
                  <a:pt x="265" y="21"/>
                </a:cubicBezTo>
                <a:cubicBezTo>
                  <a:pt x="265" y="30"/>
                  <a:pt x="208" y="36"/>
                  <a:pt x="138" y="36"/>
                </a:cubicBezTo>
                <a:cubicBezTo>
                  <a:pt x="213" y="36"/>
                  <a:pt x="263" y="27"/>
                  <a:pt x="263" y="21"/>
                </a:cubicBezTo>
                <a:cubicBezTo>
                  <a:pt x="263" y="15"/>
                  <a:pt x="206" y="9"/>
                  <a:pt x="138" y="9"/>
                </a:cubicBezTo>
                <a:cubicBezTo>
                  <a:pt x="70" y="9"/>
                  <a:pt x="12" y="15"/>
                  <a:pt x="12" y="21"/>
                </a:cubicBezTo>
                <a:cubicBezTo>
                  <a:pt x="12" y="27"/>
                  <a:pt x="63" y="36"/>
                  <a:pt x="138" y="36"/>
                </a:cubicBezTo>
                <a:cubicBezTo>
                  <a:pt x="67" y="36"/>
                  <a:pt x="12" y="30"/>
                  <a:pt x="12" y="21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18" name="Freeform 4324">
            <a:extLst>
              <a:ext uri="{FF2B5EF4-FFF2-40B4-BE49-F238E27FC236}">
                <a16:creationId xmlns:a16="http://schemas.microsoft.com/office/drawing/2014/main" id="{3D7E8F06-A091-7D42-9A13-5A84CBF2D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3635375"/>
            <a:ext cx="4762" cy="7938"/>
          </a:xfrm>
          <a:custGeom>
            <a:avLst/>
            <a:gdLst>
              <a:gd name="T0" fmla="*/ 3175 w 15"/>
              <a:gd name="T1" fmla="*/ 0 h 22"/>
              <a:gd name="T2" fmla="*/ 4445 w 15"/>
              <a:gd name="T3" fmla="*/ 7577 h 22"/>
              <a:gd name="T4" fmla="*/ 317 w 15"/>
              <a:gd name="T5" fmla="*/ 6495 h 22"/>
              <a:gd name="T6" fmla="*/ 0 w 15"/>
              <a:gd name="T7" fmla="*/ 0 h 22"/>
              <a:gd name="T8" fmla="*/ 3175 w 15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2">
                <a:moveTo>
                  <a:pt x="10" y="0"/>
                </a:moveTo>
                <a:lnTo>
                  <a:pt x="14" y="21"/>
                </a:lnTo>
                <a:cubicBezTo>
                  <a:pt x="9" y="21"/>
                  <a:pt x="5" y="18"/>
                  <a:pt x="1" y="18"/>
                </a:cubicBezTo>
                <a:cubicBezTo>
                  <a:pt x="0" y="12"/>
                  <a:pt x="0" y="6"/>
                  <a:pt x="0" y="0"/>
                </a:cubicBezTo>
                <a:cubicBezTo>
                  <a:pt x="3" y="0"/>
                  <a:pt x="6" y="0"/>
                  <a:pt x="10" y="0"/>
                </a:cubicBezTo>
              </a:path>
            </a:pathLst>
          </a:custGeom>
          <a:solidFill>
            <a:srgbClr val="F6F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19" name="Freeform 4325">
            <a:extLst>
              <a:ext uri="{FF2B5EF4-FFF2-40B4-BE49-F238E27FC236}">
                <a16:creationId xmlns:a16="http://schemas.microsoft.com/office/drawing/2014/main" id="{EC56C1F4-AA1A-7446-93E6-183FC4E72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3633788"/>
            <a:ext cx="30162" cy="9525"/>
          </a:xfrm>
          <a:custGeom>
            <a:avLst/>
            <a:gdLst>
              <a:gd name="T0" fmla="*/ 10645 w 85"/>
              <a:gd name="T1" fmla="*/ 0 h 25"/>
              <a:gd name="T2" fmla="*/ 29807 w 85"/>
              <a:gd name="T3" fmla="*/ 1143 h 25"/>
              <a:gd name="T4" fmla="*/ 29452 w 85"/>
              <a:gd name="T5" fmla="*/ 9144 h 25"/>
              <a:gd name="T6" fmla="*/ 10645 w 85"/>
              <a:gd name="T7" fmla="*/ 9144 h 25"/>
              <a:gd name="T8" fmla="*/ 0 w 85"/>
              <a:gd name="T9" fmla="*/ 9144 h 25"/>
              <a:gd name="T10" fmla="*/ 5323 w 85"/>
              <a:gd name="T11" fmla="*/ 0 h 25"/>
              <a:gd name="T12" fmla="*/ 10645 w 85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5" h="25">
                <a:moveTo>
                  <a:pt x="30" y="0"/>
                </a:moveTo>
                <a:cubicBezTo>
                  <a:pt x="49" y="0"/>
                  <a:pt x="67" y="0"/>
                  <a:pt x="84" y="3"/>
                </a:cubicBezTo>
                <a:lnTo>
                  <a:pt x="83" y="24"/>
                </a:lnTo>
                <a:cubicBezTo>
                  <a:pt x="67" y="24"/>
                  <a:pt x="49" y="24"/>
                  <a:pt x="30" y="24"/>
                </a:cubicBezTo>
                <a:cubicBezTo>
                  <a:pt x="20" y="24"/>
                  <a:pt x="10" y="24"/>
                  <a:pt x="0" y="24"/>
                </a:cubicBezTo>
                <a:lnTo>
                  <a:pt x="15" y="0"/>
                </a:lnTo>
                <a:cubicBezTo>
                  <a:pt x="20" y="0"/>
                  <a:pt x="25" y="0"/>
                  <a:pt x="30" y="0"/>
                </a:cubicBezTo>
              </a:path>
            </a:pathLst>
          </a:custGeom>
          <a:solidFill>
            <a:srgbClr val="F6F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20" name="Freeform 4326">
            <a:extLst>
              <a:ext uri="{FF2B5EF4-FFF2-40B4-BE49-F238E27FC236}">
                <a16:creationId xmlns:a16="http://schemas.microsoft.com/office/drawing/2014/main" id="{A57E13D1-2030-584B-99F4-6E7036147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3635375"/>
            <a:ext cx="6350" cy="6350"/>
          </a:xfrm>
          <a:custGeom>
            <a:avLst/>
            <a:gdLst>
              <a:gd name="T0" fmla="*/ 0 w 17"/>
              <a:gd name="T1" fmla="*/ 0 h 19"/>
              <a:gd name="T2" fmla="*/ 2988 w 17"/>
              <a:gd name="T3" fmla="*/ 0 h 19"/>
              <a:gd name="T4" fmla="*/ 5976 w 17"/>
              <a:gd name="T5" fmla="*/ 6016 h 19"/>
              <a:gd name="T6" fmla="*/ 1121 w 17"/>
              <a:gd name="T7" fmla="*/ 6016 h 19"/>
              <a:gd name="T8" fmla="*/ 0 w 17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9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lnTo>
                  <a:pt x="16" y="18"/>
                </a:lnTo>
                <a:cubicBezTo>
                  <a:pt x="12" y="18"/>
                  <a:pt x="8" y="18"/>
                  <a:pt x="3" y="18"/>
                </a:cubicBezTo>
                <a:lnTo>
                  <a:pt x="0" y="0"/>
                </a:lnTo>
              </a:path>
            </a:pathLst>
          </a:custGeom>
          <a:solidFill>
            <a:srgbClr val="F6F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21" name="Freeform 4327">
            <a:extLst>
              <a:ext uri="{FF2B5EF4-FFF2-40B4-BE49-F238E27FC236}">
                <a16:creationId xmlns:a16="http://schemas.microsoft.com/office/drawing/2014/main" id="{5EF01C86-6496-ED42-84CB-333CDA47D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633788"/>
            <a:ext cx="92075" cy="9525"/>
          </a:xfrm>
          <a:custGeom>
            <a:avLst/>
            <a:gdLst>
              <a:gd name="T0" fmla="*/ 45675 w 254"/>
              <a:gd name="T1" fmla="*/ 9185 h 28"/>
              <a:gd name="T2" fmla="*/ 0 w 254"/>
              <a:gd name="T3" fmla="*/ 5103 h 28"/>
              <a:gd name="T4" fmla="*/ 363 w 254"/>
              <a:gd name="T5" fmla="*/ 4082 h 28"/>
              <a:gd name="T6" fmla="*/ 45675 w 254"/>
              <a:gd name="T7" fmla="*/ 9185 h 28"/>
              <a:gd name="T8" fmla="*/ 91713 w 254"/>
              <a:gd name="T9" fmla="*/ 4082 h 28"/>
              <a:gd name="T10" fmla="*/ 90988 w 254"/>
              <a:gd name="T11" fmla="*/ 5103 h 28"/>
              <a:gd name="T12" fmla="*/ 45675 w 254"/>
              <a:gd name="T13" fmla="*/ 0 h 28"/>
              <a:gd name="T14" fmla="*/ 91713 w 254"/>
              <a:gd name="T15" fmla="*/ 4082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4" h="28">
                <a:moveTo>
                  <a:pt x="126" y="27"/>
                </a:moveTo>
                <a:cubicBezTo>
                  <a:pt x="54" y="27"/>
                  <a:pt x="0" y="21"/>
                  <a:pt x="0" y="15"/>
                </a:cubicBezTo>
                <a:lnTo>
                  <a:pt x="1" y="12"/>
                </a:lnTo>
                <a:cubicBezTo>
                  <a:pt x="0" y="18"/>
                  <a:pt x="194" y="27"/>
                  <a:pt x="126" y="27"/>
                </a:cubicBezTo>
                <a:close/>
                <a:moveTo>
                  <a:pt x="253" y="12"/>
                </a:moveTo>
                <a:lnTo>
                  <a:pt x="251" y="15"/>
                </a:lnTo>
                <a:cubicBezTo>
                  <a:pt x="252" y="6"/>
                  <a:pt x="194" y="0"/>
                  <a:pt x="126" y="0"/>
                </a:cubicBezTo>
                <a:cubicBezTo>
                  <a:pt x="197" y="0"/>
                  <a:pt x="252" y="6"/>
                  <a:pt x="253" y="12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22" name="Freeform 4328">
            <a:extLst>
              <a:ext uri="{FF2B5EF4-FFF2-40B4-BE49-F238E27FC236}">
                <a16:creationId xmlns:a16="http://schemas.microsoft.com/office/drawing/2014/main" id="{0940A8B2-A292-7847-86AF-E22D83773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3617913"/>
            <a:ext cx="98425" cy="19050"/>
          </a:xfrm>
          <a:custGeom>
            <a:avLst/>
            <a:gdLst>
              <a:gd name="T0" fmla="*/ 48853 w 274"/>
              <a:gd name="T1" fmla="*/ 0 h 53"/>
              <a:gd name="T2" fmla="*/ 98066 w 274"/>
              <a:gd name="T3" fmla="*/ 7908 h 53"/>
              <a:gd name="T4" fmla="*/ 95192 w 274"/>
              <a:gd name="T5" fmla="*/ 18691 h 53"/>
              <a:gd name="T6" fmla="*/ 49572 w 274"/>
              <a:gd name="T7" fmla="*/ 13299 h 53"/>
              <a:gd name="T8" fmla="*/ 3951 w 274"/>
              <a:gd name="T9" fmla="*/ 18691 h 53"/>
              <a:gd name="T10" fmla="*/ 2874 w 274"/>
              <a:gd name="T11" fmla="*/ 18691 h 53"/>
              <a:gd name="T12" fmla="*/ 0 w 274"/>
              <a:gd name="T13" fmla="*/ 7908 h 53"/>
              <a:gd name="T14" fmla="*/ 48853 w 274"/>
              <a:gd name="T15" fmla="*/ 0 h 5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4" h="53">
                <a:moveTo>
                  <a:pt x="136" y="0"/>
                </a:moveTo>
                <a:cubicBezTo>
                  <a:pt x="192" y="0"/>
                  <a:pt x="241" y="10"/>
                  <a:pt x="273" y="22"/>
                </a:cubicBezTo>
                <a:lnTo>
                  <a:pt x="265" y="52"/>
                </a:lnTo>
                <a:cubicBezTo>
                  <a:pt x="243" y="43"/>
                  <a:pt x="195" y="37"/>
                  <a:pt x="138" y="37"/>
                </a:cubicBezTo>
                <a:cubicBezTo>
                  <a:pt x="80" y="37"/>
                  <a:pt x="32" y="43"/>
                  <a:pt x="11" y="52"/>
                </a:cubicBezTo>
                <a:lnTo>
                  <a:pt x="8" y="52"/>
                </a:lnTo>
                <a:lnTo>
                  <a:pt x="0" y="22"/>
                </a:lnTo>
                <a:cubicBezTo>
                  <a:pt x="30" y="10"/>
                  <a:pt x="79" y="0"/>
                  <a:pt x="136" y="0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23" name="Freeform 4329">
            <a:extLst>
              <a:ext uri="{FF2B5EF4-FFF2-40B4-BE49-F238E27FC236}">
                <a16:creationId xmlns:a16="http://schemas.microsoft.com/office/drawing/2014/main" id="{56B49C14-5EAD-2E49-B82C-2F9BEB7D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3600450"/>
            <a:ext cx="98425" cy="19050"/>
          </a:xfrm>
          <a:custGeom>
            <a:avLst/>
            <a:gdLst>
              <a:gd name="T0" fmla="*/ 48853 w 274"/>
              <a:gd name="T1" fmla="*/ 0 h 53"/>
              <a:gd name="T2" fmla="*/ 98066 w 274"/>
              <a:gd name="T3" fmla="*/ 6470 h 53"/>
              <a:gd name="T4" fmla="*/ 95192 w 274"/>
              <a:gd name="T5" fmla="*/ 18691 h 53"/>
              <a:gd name="T6" fmla="*/ 49572 w 274"/>
              <a:gd name="T7" fmla="*/ 12940 h 53"/>
              <a:gd name="T8" fmla="*/ 3951 w 274"/>
              <a:gd name="T9" fmla="*/ 18691 h 53"/>
              <a:gd name="T10" fmla="*/ 2874 w 274"/>
              <a:gd name="T11" fmla="*/ 18691 h 53"/>
              <a:gd name="T12" fmla="*/ 0 w 274"/>
              <a:gd name="T13" fmla="*/ 6470 h 53"/>
              <a:gd name="T14" fmla="*/ 48853 w 274"/>
              <a:gd name="T15" fmla="*/ 0 h 5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4" h="53">
                <a:moveTo>
                  <a:pt x="136" y="0"/>
                </a:moveTo>
                <a:cubicBezTo>
                  <a:pt x="192" y="0"/>
                  <a:pt x="241" y="9"/>
                  <a:pt x="273" y="18"/>
                </a:cubicBezTo>
                <a:lnTo>
                  <a:pt x="265" y="52"/>
                </a:lnTo>
                <a:cubicBezTo>
                  <a:pt x="243" y="43"/>
                  <a:pt x="195" y="36"/>
                  <a:pt x="138" y="36"/>
                </a:cubicBezTo>
                <a:cubicBezTo>
                  <a:pt x="80" y="36"/>
                  <a:pt x="32" y="43"/>
                  <a:pt x="11" y="52"/>
                </a:cubicBezTo>
                <a:lnTo>
                  <a:pt x="8" y="52"/>
                </a:lnTo>
                <a:lnTo>
                  <a:pt x="0" y="18"/>
                </a:lnTo>
                <a:cubicBezTo>
                  <a:pt x="30" y="6"/>
                  <a:pt x="79" y="0"/>
                  <a:pt x="136" y="0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24" name="Freeform 4330">
            <a:extLst>
              <a:ext uri="{FF2B5EF4-FFF2-40B4-BE49-F238E27FC236}">
                <a16:creationId xmlns:a16="http://schemas.microsoft.com/office/drawing/2014/main" id="{C291ED0B-BE5D-CC4B-B0E9-640A4B36E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3600450"/>
            <a:ext cx="98425" cy="7938"/>
          </a:xfrm>
          <a:custGeom>
            <a:avLst/>
            <a:gdLst>
              <a:gd name="T0" fmla="*/ 49213 w 272"/>
              <a:gd name="T1" fmla="*/ 0 h 22"/>
              <a:gd name="T2" fmla="*/ 98063 w 272"/>
              <a:gd name="T3" fmla="*/ 7216 h 22"/>
              <a:gd name="T4" fmla="*/ 49213 w 272"/>
              <a:gd name="T5" fmla="*/ 1082 h 22"/>
              <a:gd name="T6" fmla="*/ 0 w 272"/>
              <a:gd name="T7" fmla="*/ 7577 h 22"/>
              <a:gd name="T8" fmla="*/ 49213 w 272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2" h="22">
                <a:moveTo>
                  <a:pt x="136" y="0"/>
                </a:moveTo>
                <a:cubicBezTo>
                  <a:pt x="189" y="0"/>
                  <a:pt x="238" y="9"/>
                  <a:pt x="271" y="20"/>
                </a:cubicBezTo>
                <a:cubicBezTo>
                  <a:pt x="238" y="9"/>
                  <a:pt x="189" y="3"/>
                  <a:pt x="136" y="3"/>
                </a:cubicBezTo>
                <a:cubicBezTo>
                  <a:pt x="82" y="3"/>
                  <a:pt x="32" y="9"/>
                  <a:pt x="0" y="21"/>
                </a:cubicBezTo>
                <a:cubicBezTo>
                  <a:pt x="32" y="9"/>
                  <a:pt x="82" y="0"/>
                  <a:pt x="136" y="0"/>
                </a:cubicBez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25" name="Freeform 4331">
            <a:extLst>
              <a:ext uri="{FF2B5EF4-FFF2-40B4-BE49-F238E27FC236}">
                <a16:creationId xmlns:a16="http://schemas.microsoft.com/office/drawing/2014/main" id="{16C1692B-70FE-0F45-82B7-F87C0DE76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600450"/>
            <a:ext cx="4763" cy="6350"/>
          </a:xfrm>
          <a:custGeom>
            <a:avLst/>
            <a:gdLst>
              <a:gd name="T0" fmla="*/ 0 w 12"/>
              <a:gd name="T1" fmla="*/ 1003 h 19"/>
              <a:gd name="T2" fmla="*/ 3572 w 12"/>
              <a:gd name="T3" fmla="*/ 0 h 19"/>
              <a:gd name="T4" fmla="*/ 4366 w 12"/>
              <a:gd name="T5" fmla="*/ 3008 h 19"/>
              <a:gd name="T6" fmla="*/ 4366 w 12"/>
              <a:gd name="T7" fmla="*/ 3008 h 19"/>
              <a:gd name="T8" fmla="*/ 3175 w 12"/>
              <a:gd name="T9" fmla="*/ 6016 h 19"/>
              <a:gd name="T10" fmla="*/ 794 w 12"/>
              <a:gd name="T11" fmla="*/ 4011 h 19"/>
              <a:gd name="T12" fmla="*/ 397 w 12"/>
              <a:gd name="T13" fmla="*/ 3008 h 19"/>
              <a:gd name="T14" fmla="*/ 0 w 12"/>
              <a:gd name="T15" fmla="*/ 1003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9">
                <a:moveTo>
                  <a:pt x="0" y="3"/>
                </a:moveTo>
                <a:lnTo>
                  <a:pt x="9" y="0"/>
                </a:lnTo>
                <a:lnTo>
                  <a:pt x="11" y="9"/>
                </a:lnTo>
                <a:cubicBezTo>
                  <a:pt x="11" y="12"/>
                  <a:pt x="11" y="15"/>
                  <a:pt x="8" y="18"/>
                </a:cubicBezTo>
                <a:cubicBezTo>
                  <a:pt x="5" y="18"/>
                  <a:pt x="2" y="15"/>
                  <a:pt x="2" y="12"/>
                </a:cubicBezTo>
                <a:lnTo>
                  <a:pt x="1" y="9"/>
                </a:lnTo>
                <a:lnTo>
                  <a:pt x="0" y="3"/>
                </a:ln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26" name="Freeform 4332">
            <a:extLst>
              <a:ext uri="{FF2B5EF4-FFF2-40B4-BE49-F238E27FC236}">
                <a16:creationId xmlns:a16="http://schemas.microsoft.com/office/drawing/2014/main" id="{DB65C2D8-AAF5-154B-BAF4-07500AACB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600450"/>
            <a:ext cx="4763" cy="6350"/>
          </a:xfrm>
          <a:custGeom>
            <a:avLst/>
            <a:gdLst>
              <a:gd name="T0" fmla="*/ 733 w 13"/>
              <a:gd name="T1" fmla="*/ 4011 h 19"/>
              <a:gd name="T2" fmla="*/ 0 w 13"/>
              <a:gd name="T3" fmla="*/ 1003 h 19"/>
              <a:gd name="T4" fmla="*/ 3664 w 13"/>
              <a:gd name="T5" fmla="*/ 0 h 19"/>
              <a:gd name="T6" fmla="*/ 366 w 13"/>
              <a:gd name="T7" fmla="*/ 1003 h 19"/>
              <a:gd name="T8" fmla="*/ 1099 w 13"/>
              <a:gd name="T9" fmla="*/ 4011 h 19"/>
              <a:gd name="T10" fmla="*/ 2931 w 13"/>
              <a:gd name="T11" fmla="*/ 5013 h 19"/>
              <a:gd name="T12" fmla="*/ 2931 w 13"/>
              <a:gd name="T13" fmla="*/ 6016 h 19"/>
              <a:gd name="T14" fmla="*/ 3297 w 13"/>
              <a:gd name="T15" fmla="*/ 5013 h 19"/>
              <a:gd name="T16" fmla="*/ 4397 w 13"/>
              <a:gd name="T17" fmla="*/ 3008 h 19"/>
              <a:gd name="T18" fmla="*/ 3297 w 13"/>
              <a:gd name="T19" fmla="*/ 6016 h 19"/>
              <a:gd name="T20" fmla="*/ 2931 w 13"/>
              <a:gd name="T21" fmla="*/ 6016 h 19"/>
              <a:gd name="T22" fmla="*/ 733 w 13"/>
              <a:gd name="T23" fmla="*/ 4011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19">
                <a:moveTo>
                  <a:pt x="2" y="12"/>
                </a:moveTo>
                <a:lnTo>
                  <a:pt x="0" y="3"/>
                </a:lnTo>
                <a:lnTo>
                  <a:pt x="10" y="0"/>
                </a:lnTo>
                <a:lnTo>
                  <a:pt x="1" y="3"/>
                </a:lnTo>
                <a:lnTo>
                  <a:pt x="3" y="12"/>
                </a:lnTo>
                <a:cubicBezTo>
                  <a:pt x="3" y="15"/>
                  <a:pt x="5" y="15"/>
                  <a:pt x="8" y="15"/>
                </a:cubicBezTo>
                <a:lnTo>
                  <a:pt x="8" y="18"/>
                </a:lnTo>
                <a:lnTo>
                  <a:pt x="9" y="15"/>
                </a:lnTo>
                <a:cubicBezTo>
                  <a:pt x="12" y="15"/>
                  <a:pt x="12" y="12"/>
                  <a:pt x="12" y="9"/>
                </a:cubicBezTo>
                <a:cubicBezTo>
                  <a:pt x="12" y="12"/>
                  <a:pt x="12" y="15"/>
                  <a:pt x="9" y="18"/>
                </a:cubicBezTo>
                <a:lnTo>
                  <a:pt x="8" y="18"/>
                </a:lnTo>
                <a:cubicBezTo>
                  <a:pt x="5" y="18"/>
                  <a:pt x="3" y="15"/>
                  <a:pt x="2" y="12"/>
                </a:cubicBez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27" name="Freeform 4333">
            <a:extLst>
              <a:ext uri="{FF2B5EF4-FFF2-40B4-BE49-F238E27FC236}">
                <a16:creationId xmlns:a16="http://schemas.microsoft.com/office/drawing/2014/main" id="{42E81682-4372-494A-ACA6-373312D45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600450"/>
            <a:ext cx="3175" cy="3175"/>
          </a:xfrm>
          <a:custGeom>
            <a:avLst/>
            <a:gdLst>
              <a:gd name="T0" fmla="*/ 0 w 10"/>
              <a:gd name="T1" fmla="*/ 2721 h 7"/>
              <a:gd name="T2" fmla="*/ 1270 w 10"/>
              <a:gd name="T3" fmla="*/ 0 h 7"/>
              <a:gd name="T4" fmla="*/ 2858 w 10"/>
              <a:gd name="T5" fmla="*/ 1361 h 7"/>
              <a:gd name="T6" fmla="*/ 0 w 10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7">
                <a:moveTo>
                  <a:pt x="0" y="6"/>
                </a:moveTo>
                <a:lnTo>
                  <a:pt x="4" y="0"/>
                </a:lnTo>
                <a:lnTo>
                  <a:pt x="9" y="3"/>
                </a:lnTo>
                <a:lnTo>
                  <a:pt x="0" y="6"/>
                </a:lnTo>
              </a:path>
            </a:pathLst>
          </a:custGeom>
          <a:solidFill>
            <a:srgbClr val="9F18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28" name="Freeform 4334">
            <a:extLst>
              <a:ext uri="{FF2B5EF4-FFF2-40B4-BE49-F238E27FC236}">
                <a16:creationId xmlns:a16="http://schemas.microsoft.com/office/drawing/2014/main" id="{A611B83C-5510-5D44-B61B-4846299C9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3600450"/>
            <a:ext cx="4763" cy="3175"/>
          </a:xfrm>
          <a:custGeom>
            <a:avLst/>
            <a:gdLst>
              <a:gd name="T0" fmla="*/ 397 w 12"/>
              <a:gd name="T1" fmla="*/ 2721 h 7"/>
              <a:gd name="T2" fmla="*/ 0 w 12"/>
              <a:gd name="T3" fmla="*/ 2721 h 7"/>
              <a:gd name="T4" fmla="*/ 1588 w 12"/>
              <a:gd name="T5" fmla="*/ 0 h 7"/>
              <a:gd name="T6" fmla="*/ 4366 w 12"/>
              <a:gd name="T7" fmla="*/ 1361 h 7"/>
              <a:gd name="T8" fmla="*/ 397 w 12"/>
              <a:gd name="T9" fmla="*/ 2721 h 7"/>
              <a:gd name="T10" fmla="*/ 1588 w 12"/>
              <a:gd name="T11" fmla="*/ 0 h 7"/>
              <a:gd name="T12" fmla="*/ 397 w 12"/>
              <a:gd name="T13" fmla="*/ 2721 h 7"/>
              <a:gd name="T14" fmla="*/ 3969 w 12"/>
              <a:gd name="T15" fmla="*/ 1361 h 7"/>
              <a:gd name="T16" fmla="*/ 1588 w 12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7">
                <a:moveTo>
                  <a:pt x="1" y="6"/>
                </a:moveTo>
                <a:lnTo>
                  <a:pt x="0" y="6"/>
                </a:lnTo>
                <a:lnTo>
                  <a:pt x="4" y="0"/>
                </a:lnTo>
                <a:lnTo>
                  <a:pt x="11" y="3"/>
                </a:lnTo>
                <a:lnTo>
                  <a:pt x="1" y="6"/>
                </a:lnTo>
                <a:close/>
                <a:moveTo>
                  <a:pt x="4" y="0"/>
                </a:moveTo>
                <a:lnTo>
                  <a:pt x="1" y="6"/>
                </a:lnTo>
                <a:lnTo>
                  <a:pt x="10" y="3"/>
                </a:lnTo>
                <a:lnTo>
                  <a:pt x="4" y="0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29" name="Freeform 4335">
            <a:extLst>
              <a:ext uri="{FF2B5EF4-FFF2-40B4-BE49-F238E27FC236}">
                <a16:creationId xmlns:a16="http://schemas.microsoft.com/office/drawing/2014/main" id="{A708CBBF-AC2D-B04B-8EEE-F980931B4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3602038"/>
            <a:ext cx="1587" cy="3175"/>
          </a:xfrm>
          <a:custGeom>
            <a:avLst/>
            <a:gdLst>
              <a:gd name="T0" fmla="*/ 1190 w 4"/>
              <a:gd name="T1" fmla="*/ 1905 h 10"/>
              <a:gd name="T2" fmla="*/ 1190 w 4"/>
              <a:gd name="T3" fmla="*/ 2858 h 10"/>
              <a:gd name="T4" fmla="*/ 397 w 4"/>
              <a:gd name="T5" fmla="*/ 1905 h 10"/>
              <a:gd name="T6" fmla="*/ 397 w 4"/>
              <a:gd name="T7" fmla="*/ 0 h 10"/>
              <a:gd name="T8" fmla="*/ 1190 w 4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3" y="6"/>
                </a:moveTo>
                <a:lnTo>
                  <a:pt x="3" y="9"/>
                </a:lnTo>
                <a:lnTo>
                  <a:pt x="1" y="6"/>
                </a:lnTo>
                <a:cubicBezTo>
                  <a:pt x="0" y="3"/>
                  <a:pt x="0" y="0"/>
                  <a:pt x="1" y="0"/>
                </a:cubicBezTo>
                <a:cubicBezTo>
                  <a:pt x="1" y="0"/>
                  <a:pt x="3" y="3"/>
                  <a:pt x="3" y="6"/>
                </a:cubicBezTo>
              </a:path>
            </a:pathLst>
          </a:custGeom>
          <a:solidFill>
            <a:srgbClr val="130F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30" name="Freeform 4336">
            <a:extLst>
              <a:ext uri="{FF2B5EF4-FFF2-40B4-BE49-F238E27FC236}">
                <a16:creationId xmlns:a16="http://schemas.microsoft.com/office/drawing/2014/main" id="{CF89E18F-435E-EC4C-8E7A-EA9396125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3602038"/>
            <a:ext cx="1587" cy="3175"/>
          </a:xfrm>
          <a:custGeom>
            <a:avLst/>
            <a:gdLst>
              <a:gd name="T0" fmla="*/ 952 w 5"/>
              <a:gd name="T1" fmla="*/ 2858 h 10"/>
              <a:gd name="T2" fmla="*/ 317 w 5"/>
              <a:gd name="T3" fmla="*/ 1905 h 10"/>
              <a:gd name="T4" fmla="*/ 317 w 5"/>
              <a:gd name="T5" fmla="*/ 0 h 10"/>
              <a:gd name="T6" fmla="*/ 952 w 5"/>
              <a:gd name="T7" fmla="*/ 1905 h 10"/>
              <a:gd name="T8" fmla="*/ 952 w 5"/>
              <a:gd name="T9" fmla="*/ 2858 h 10"/>
              <a:gd name="T10" fmla="*/ 317 w 5"/>
              <a:gd name="T11" fmla="*/ 1905 h 10"/>
              <a:gd name="T12" fmla="*/ 952 w 5"/>
              <a:gd name="T13" fmla="*/ 2858 h 10"/>
              <a:gd name="T14" fmla="*/ 952 w 5"/>
              <a:gd name="T15" fmla="*/ 1905 h 10"/>
              <a:gd name="T16" fmla="*/ 317 w 5"/>
              <a:gd name="T17" fmla="*/ 0 h 10"/>
              <a:gd name="T18" fmla="*/ 317 w 5"/>
              <a:gd name="T19" fmla="*/ 190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10">
                <a:moveTo>
                  <a:pt x="3" y="9"/>
                </a:moveTo>
                <a:cubicBezTo>
                  <a:pt x="1" y="9"/>
                  <a:pt x="1" y="6"/>
                  <a:pt x="1" y="6"/>
                </a:cubicBezTo>
                <a:cubicBezTo>
                  <a:pt x="1" y="6"/>
                  <a:pt x="0" y="0"/>
                  <a:pt x="1" y="0"/>
                </a:cubicBezTo>
                <a:cubicBezTo>
                  <a:pt x="2" y="0"/>
                  <a:pt x="3" y="3"/>
                  <a:pt x="3" y="6"/>
                </a:cubicBezTo>
                <a:cubicBezTo>
                  <a:pt x="4" y="6"/>
                  <a:pt x="4" y="6"/>
                  <a:pt x="3" y="9"/>
                </a:cubicBezTo>
                <a:close/>
                <a:moveTo>
                  <a:pt x="1" y="6"/>
                </a:moveTo>
                <a:lnTo>
                  <a:pt x="3" y="9"/>
                </a:lnTo>
                <a:lnTo>
                  <a:pt x="3" y="6"/>
                </a:lnTo>
                <a:cubicBezTo>
                  <a:pt x="2" y="3"/>
                  <a:pt x="1" y="0"/>
                  <a:pt x="1" y="0"/>
                </a:cubicBezTo>
                <a:cubicBezTo>
                  <a:pt x="1" y="0"/>
                  <a:pt x="1" y="3"/>
                  <a:pt x="1" y="6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31" name="Freeform 4337">
            <a:extLst>
              <a:ext uri="{FF2B5EF4-FFF2-40B4-BE49-F238E27FC236}">
                <a16:creationId xmlns:a16="http://schemas.microsoft.com/office/drawing/2014/main" id="{70C679EE-1E8A-0E47-973C-7283D60F0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3597275"/>
            <a:ext cx="3175" cy="6350"/>
          </a:xfrm>
          <a:custGeom>
            <a:avLst/>
            <a:gdLst>
              <a:gd name="T0" fmla="*/ 0 w 11"/>
              <a:gd name="T1" fmla="*/ 0 h 19"/>
              <a:gd name="T2" fmla="*/ 2886 w 11"/>
              <a:gd name="T3" fmla="*/ 0 h 19"/>
              <a:gd name="T4" fmla="*/ 2886 w 11"/>
              <a:gd name="T5" fmla="*/ 4011 h 19"/>
              <a:gd name="T6" fmla="*/ 2886 w 11"/>
              <a:gd name="T7" fmla="*/ 4011 h 19"/>
              <a:gd name="T8" fmla="*/ 1732 w 11"/>
              <a:gd name="T9" fmla="*/ 6016 h 19"/>
              <a:gd name="T10" fmla="*/ 0 w 11"/>
              <a:gd name="T11" fmla="*/ 4011 h 19"/>
              <a:gd name="T12" fmla="*/ 0 w 11"/>
              <a:gd name="T13" fmla="*/ 4011 h 19"/>
              <a:gd name="T14" fmla="*/ 0 w 11"/>
              <a:gd name="T15" fmla="*/ 0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9">
                <a:moveTo>
                  <a:pt x="0" y="0"/>
                </a:moveTo>
                <a:lnTo>
                  <a:pt x="10" y="0"/>
                </a:lnTo>
                <a:lnTo>
                  <a:pt x="10" y="12"/>
                </a:lnTo>
                <a:cubicBezTo>
                  <a:pt x="10" y="15"/>
                  <a:pt x="8" y="18"/>
                  <a:pt x="6" y="18"/>
                </a:cubicBezTo>
                <a:cubicBezTo>
                  <a:pt x="2" y="18"/>
                  <a:pt x="0" y="15"/>
                  <a:pt x="0" y="12"/>
                </a:cubicBezTo>
                <a:lnTo>
                  <a:pt x="0" y="0"/>
                </a:ln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32" name="Freeform 4338">
            <a:extLst>
              <a:ext uri="{FF2B5EF4-FFF2-40B4-BE49-F238E27FC236}">
                <a16:creationId xmlns:a16="http://schemas.microsoft.com/office/drawing/2014/main" id="{FAE48074-BEE2-4948-ABCC-4E41B95DD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3600450"/>
            <a:ext cx="1588" cy="3175"/>
          </a:xfrm>
          <a:custGeom>
            <a:avLst/>
            <a:gdLst>
              <a:gd name="T0" fmla="*/ 0 w 5"/>
              <a:gd name="T1" fmla="*/ 2721 h 7"/>
              <a:gd name="T2" fmla="*/ 1270 w 5"/>
              <a:gd name="T3" fmla="*/ 0 h 7"/>
              <a:gd name="T4" fmla="*/ 0 w 5"/>
              <a:gd name="T5" fmla="*/ 272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7">
                <a:moveTo>
                  <a:pt x="0" y="6"/>
                </a:moveTo>
                <a:cubicBezTo>
                  <a:pt x="1" y="6"/>
                  <a:pt x="4" y="3"/>
                  <a:pt x="4" y="0"/>
                </a:cubicBezTo>
                <a:cubicBezTo>
                  <a:pt x="4" y="3"/>
                  <a:pt x="2" y="6"/>
                  <a:pt x="0" y="6"/>
                </a:cubicBez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33" name="Freeform 4339">
            <a:extLst>
              <a:ext uri="{FF2B5EF4-FFF2-40B4-BE49-F238E27FC236}">
                <a16:creationId xmlns:a16="http://schemas.microsoft.com/office/drawing/2014/main" id="{44DCBA4E-95BA-6F49-9157-9E795FBED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3595688"/>
            <a:ext cx="3175" cy="1587"/>
          </a:xfrm>
          <a:custGeom>
            <a:avLst/>
            <a:gdLst>
              <a:gd name="T0" fmla="*/ 0 w 11"/>
              <a:gd name="T1" fmla="*/ 1190 h 4"/>
              <a:gd name="T2" fmla="*/ 1732 w 11"/>
              <a:gd name="T3" fmla="*/ 0 h 4"/>
              <a:gd name="T4" fmla="*/ 2886 w 11"/>
              <a:gd name="T5" fmla="*/ 1190 h 4"/>
              <a:gd name="T6" fmla="*/ 0 w 11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4">
                <a:moveTo>
                  <a:pt x="0" y="3"/>
                </a:moveTo>
                <a:lnTo>
                  <a:pt x="6" y="0"/>
                </a:lnTo>
                <a:lnTo>
                  <a:pt x="10" y="3"/>
                </a:lnTo>
                <a:lnTo>
                  <a:pt x="0" y="3"/>
                </a:lnTo>
              </a:path>
            </a:pathLst>
          </a:custGeom>
          <a:solidFill>
            <a:srgbClr val="9F18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34" name="Freeform 4340">
            <a:extLst>
              <a:ext uri="{FF2B5EF4-FFF2-40B4-BE49-F238E27FC236}">
                <a16:creationId xmlns:a16="http://schemas.microsoft.com/office/drawing/2014/main" id="{EBEA4E97-8598-4343-8AC9-B82D88432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3595688"/>
            <a:ext cx="3175" cy="1587"/>
          </a:xfrm>
          <a:custGeom>
            <a:avLst/>
            <a:gdLst>
              <a:gd name="T0" fmla="*/ 2886 w 11"/>
              <a:gd name="T1" fmla="*/ 1190 h 4"/>
              <a:gd name="T2" fmla="*/ 1732 w 11"/>
              <a:gd name="T3" fmla="*/ 0 h 4"/>
              <a:gd name="T4" fmla="*/ 0 w 11"/>
              <a:gd name="T5" fmla="*/ 1190 h 4"/>
              <a:gd name="T6" fmla="*/ 2886 w 11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4">
                <a:moveTo>
                  <a:pt x="10" y="3"/>
                </a:moveTo>
                <a:lnTo>
                  <a:pt x="6" y="0"/>
                </a:lnTo>
                <a:lnTo>
                  <a:pt x="0" y="3"/>
                </a:lnTo>
                <a:lnTo>
                  <a:pt x="10" y="3"/>
                </a:ln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35" name="Freeform 4341">
            <a:extLst>
              <a:ext uri="{FF2B5EF4-FFF2-40B4-BE49-F238E27FC236}">
                <a16:creationId xmlns:a16="http://schemas.microsoft.com/office/drawing/2014/main" id="{5FCAC7AB-A940-1842-906F-2F105A4C7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3597275"/>
            <a:ext cx="1588" cy="4763"/>
          </a:xfrm>
          <a:custGeom>
            <a:avLst/>
            <a:gdLst>
              <a:gd name="T0" fmla="*/ 1059 w 3"/>
              <a:gd name="T1" fmla="*/ 2198 h 13"/>
              <a:gd name="T2" fmla="*/ 1059 w 3"/>
              <a:gd name="T3" fmla="*/ 4397 h 13"/>
              <a:gd name="T4" fmla="*/ 0 w 3"/>
              <a:gd name="T5" fmla="*/ 2198 h 13"/>
              <a:gd name="T6" fmla="*/ 1059 w 3"/>
              <a:gd name="T7" fmla="*/ 0 h 13"/>
              <a:gd name="T8" fmla="*/ 1059 w 3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3">
                <a:moveTo>
                  <a:pt x="2" y="6"/>
                </a:moveTo>
                <a:cubicBezTo>
                  <a:pt x="2" y="9"/>
                  <a:pt x="2" y="12"/>
                  <a:pt x="2" y="12"/>
                </a:cubicBezTo>
                <a:cubicBezTo>
                  <a:pt x="1" y="12"/>
                  <a:pt x="0" y="9"/>
                  <a:pt x="0" y="6"/>
                </a:cubicBezTo>
                <a:cubicBezTo>
                  <a:pt x="0" y="3"/>
                  <a:pt x="1" y="0"/>
                  <a:pt x="2" y="0"/>
                </a:cubicBezTo>
                <a:cubicBezTo>
                  <a:pt x="2" y="0"/>
                  <a:pt x="2" y="3"/>
                  <a:pt x="2" y="6"/>
                </a:cubicBezTo>
              </a:path>
            </a:pathLst>
          </a:custGeom>
          <a:solidFill>
            <a:srgbClr val="130F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36" name="Freeform 4342">
            <a:extLst>
              <a:ext uri="{FF2B5EF4-FFF2-40B4-BE49-F238E27FC236}">
                <a16:creationId xmlns:a16="http://schemas.microsoft.com/office/drawing/2014/main" id="{67F44132-B70B-D840-BB67-3CF622702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3597275"/>
            <a:ext cx="1588" cy="4763"/>
          </a:xfrm>
          <a:custGeom>
            <a:avLst/>
            <a:gdLst>
              <a:gd name="T0" fmla="*/ 1059 w 3"/>
              <a:gd name="T1" fmla="*/ 4397 h 13"/>
              <a:gd name="T2" fmla="*/ 0 w 3"/>
              <a:gd name="T3" fmla="*/ 2198 h 13"/>
              <a:gd name="T4" fmla="*/ 1059 w 3"/>
              <a:gd name="T5" fmla="*/ 0 h 13"/>
              <a:gd name="T6" fmla="*/ 0 w 3"/>
              <a:gd name="T7" fmla="*/ 2198 h 13"/>
              <a:gd name="T8" fmla="*/ 1059 w 3"/>
              <a:gd name="T9" fmla="*/ 3297 h 13"/>
              <a:gd name="T10" fmla="*/ 1059 w 3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3">
                <a:moveTo>
                  <a:pt x="2" y="12"/>
                </a:moveTo>
                <a:cubicBezTo>
                  <a:pt x="0" y="12"/>
                  <a:pt x="0" y="9"/>
                  <a:pt x="0" y="6"/>
                </a:cubicBezTo>
                <a:cubicBezTo>
                  <a:pt x="0" y="3"/>
                  <a:pt x="0" y="0"/>
                  <a:pt x="2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9"/>
                  <a:pt x="2" y="9"/>
                  <a:pt x="2" y="9"/>
                </a:cubicBezTo>
                <a:lnTo>
                  <a:pt x="2" y="12"/>
                </a:ln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37" name="Freeform 4343">
            <a:extLst>
              <a:ext uri="{FF2B5EF4-FFF2-40B4-BE49-F238E27FC236}">
                <a16:creationId xmlns:a16="http://schemas.microsoft.com/office/drawing/2014/main" id="{98DC774D-85F4-E541-A9C8-C74CE6BCE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600450"/>
            <a:ext cx="4762" cy="6350"/>
          </a:xfrm>
          <a:custGeom>
            <a:avLst/>
            <a:gdLst>
              <a:gd name="T0" fmla="*/ 4422 w 14"/>
              <a:gd name="T1" fmla="*/ 1003 h 19"/>
              <a:gd name="T2" fmla="*/ 4082 w 14"/>
              <a:gd name="T3" fmla="*/ 3008 h 19"/>
              <a:gd name="T4" fmla="*/ 4082 w 14"/>
              <a:gd name="T5" fmla="*/ 4011 h 19"/>
              <a:gd name="T6" fmla="*/ 1701 w 14"/>
              <a:gd name="T7" fmla="*/ 6016 h 19"/>
              <a:gd name="T8" fmla="*/ 340 w 14"/>
              <a:gd name="T9" fmla="*/ 3008 h 19"/>
              <a:gd name="T10" fmla="*/ 680 w 14"/>
              <a:gd name="T11" fmla="*/ 3008 h 19"/>
              <a:gd name="T12" fmla="*/ 1020 w 14"/>
              <a:gd name="T13" fmla="*/ 0 h 19"/>
              <a:gd name="T14" fmla="*/ 4422 w 14"/>
              <a:gd name="T15" fmla="*/ 1003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19">
                <a:moveTo>
                  <a:pt x="13" y="3"/>
                </a:moveTo>
                <a:lnTo>
                  <a:pt x="12" y="9"/>
                </a:lnTo>
                <a:lnTo>
                  <a:pt x="12" y="12"/>
                </a:lnTo>
                <a:cubicBezTo>
                  <a:pt x="10" y="15"/>
                  <a:pt x="8" y="18"/>
                  <a:pt x="5" y="18"/>
                </a:cubicBezTo>
                <a:cubicBezTo>
                  <a:pt x="3" y="15"/>
                  <a:pt x="0" y="12"/>
                  <a:pt x="1" y="9"/>
                </a:cubicBezTo>
                <a:lnTo>
                  <a:pt x="2" y="9"/>
                </a:lnTo>
                <a:lnTo>
                  <a:pt x="3" y="0"/>
                </a:lnTo>
                <a:lnTo>
                  <a:pt x="13" y="3"/>
                </a:ln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38" name="Freeform 4344">
            <a:extLst>
              <a:ext uri="{FF2B5EF4-FFF2-40B4-BE49-F238E27FC236}">
                <a16:creationId xmlns:a16="http://schemas.microsoft.com/office/drawing/2014/main" id="{8A97CE2C-36C3-AD43-8292-72934D7E1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600450"/>
            <a:ext cx="4762" cy="6350"/>
          </a:xfrm>
          <a:custGeom>
            <a:avLst/>
            <a:gdLst>
              <a:gd name="T0" fmla="*/ 2041 w 14"/>
              <a:gd name="T1" fmla="*/ 6016 h 19"/>
              <a:gd name="T2" fmla="*/ 1701 w 14"/>
              <a:gd name="T3" fmla="*/ 6016 h 19"/>
              <a:gd name="T4" fmla="*/ 1020 w 14"/>
              <a:gd name="T5" fmla="*/ 5013 h 19"/>
              <a:gd name="T6" fmla="*/ 340 w 14"/>
              <a:gd name="T7" fmla="*/ 3008 h 19"/>
              <a:gd name="T8" fmla="*/ 1020 w 14"/>
              <a:gd name="T9" fmla="*/ 0 h 19"/>
              <a:gd name="T10" fmla="*/ 680 w 14"/>
              <a:gd name="T11" fmla="*/ 3008 h 19"/>
              <a:gd name="T12" fmla="*/ 680 w 14"/>
              <a:gd name="T13" fmla="*/ 4011 h 19"/>
              <a:gd name="T14" fmla="*/ 1701 w 14"/>
              <a:gd name="T15" fmla="*/ 5013 h 19"/>
              <a:gd name="T16" fmla="*/ 2041 w 14"/>
              <a:gd name="T17" fmla="*/ 5013 h 19"/>
              <a:gd name="T18" fmla="*/ 3401 w 14"/>
              <a:gd name="T19" fmla="*/ 4011 h 19"/>
              <a:gd name="T20" fmla="*/ 4422 w 14"/>
              <a:gd name="T21" fmla="*/ 1003 h 19"/>
              <a:gd name="T22" fmla="*/ 4082 w 14"/>
              <a:gd name="T23" fmla="*/ 4011 h 19"/>
              <a:gd name="T24" fmla="*/ 2041 w 14"/>
              <a:gd name="T25" fmla="*/ 6016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9">
                <a:moveTo>
                  <a:pt x="6" y="18"/>
                </a:moveTo>
                <a:lnTo>
                  <a:pt x="5" y="18"/>
                </a:lnTo>
                <a:cubicBezTo>
                  <a:pt x="3" y="18"/>
                  <a:pt x="3" y="15"/>
                  <a:pt x="3" y="15"/>
                </a:cubicBezTo>
                <a:cubicBezTo>
                  <a:pt x="1" y="12"/>
                  <a:pt x="0" y="12"/>
                  <a:pt x="1" y="9"/>
                </a:cubicBezTo>
                <a:lnTo>
                  <a:pt x="3" y="0"/>
                </a:lnTo>
                <a:lnTo>
                  <a:pt x="2" y="9"/>
                </a:lnTo>
                <a:cubicBezTo>
                  <a:pt x="1" y="12"/>
                  <a:pt x="2" y="12"/>
                  <a:pt x="2" y="12"/>
                </a:cubicBezTo>
                <a:cubicBezTo>
                  <a:pt x="3" y="15"/>
                  <a:pt x="3" y="15"/>
                  <a:pt x="5" y="15"/>
                </a:cubicBezTo>
                <a:lnTo>
                  <a:pt x="6" y="15"/>
                </a:lnTo>
                <a:cubicBezTo>
                  <a:pt x="8" y="15"/>
                  <a:pt x="10" y="15"/>
                  <a:pt x="10" y="12"/>
                </a:cubicBezTo>
                <a:lnTo>
                  <a:pt x="13" y="3"/>
                </a:lnTo>
                <a:lnTo>
                  <a:pt x="12" y="12"/>
                </a:lnTo>
                <a:cubicBezTo>
                  <a:pt x="10" y="15"/>
                  <a:pt x="9" y="18"/>
                  <a:pt x="6" y="18"/>
                </a:cubicBez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39" name="Freeform 4345">
            <a:extLst>
              <a:ext uri="{FF2B5EF4-FFF2-40B4-BE49-F238E27FC236}">
                <a16:creationId xmlns:a16="http://schemas.microsoft.com/office/drawing/2014/main" id="{7A7AC94A-5200-2D4A-B2D8-FB247A5D3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600450"/>
            <a:ext cx="3175" cy="3175"/>
          </a:xfrm>
          <a:custGeom>
            <a:avLst/>
            <a:gdLst>
              <a:gd name="T0" fmla="*/ 2886 w 11"/>
              <a:gd name="T1" fmla="*/ 2721 h 7"/>
              <a:gd name="T2" fmla="*/ 0 w 11"/>
              <a:gd name="T3" fmla="*/ 1361 h 7"/>
              <a:gd name="T4" fmla="*/ 1732 w 11"/>
              <a:gd name="T5" fmla="*/ 0 h 7"/>
              <a:gd name="T6" fmla="*/ 2886 w 11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7">
                <a:moveTo>
                  <a:pt x="10" y="6"/>
                </a:moveTo>
                <a:lnTo>
                  <a:pt x="0" y="3"/>
                </a:lnTo>
                <a:lnTo>
                  <a:pt x="6" y="0"/>
                </a:lnTo>
                <a:lnTo>
                  <a:pt x="10" y="6"/>
                </a:lnTo>
              </a:path>
            </a:pathLst>
          </a:custGeom>
          <a:solidFill>
            <a:srgbClr val="9F18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40" name="Freeform 4346">
            <a:extLst>
              <a:ext uri="{FF2B5EF4-FFF2-40B4-BE49-F238E27FC236}">
                <a16:creationId xmlns:a16="http://schemas.microsoft.com/office/drawing/2014/main" id="{32DB2ABA-4995-3D46-8766-520B31C41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600450"/>
            <a:ext cx="3175" cy="3175"/>
          </a:xfrm>
          <a:custGeom>
            <a:avLst/>
            <a:gdLst>
              <a:gd name="T0" fmla="*/ 2886 w 11"/>
              <a:gd name="T1" fmla="*/ 2721 h 7"/>
              <a:gd name="T2" fmla="*/ 1732 w 11"/>
              <a:gd name="T3" fmla="*/ 0 h 7"/>
              <a:gd name="T4" fmla="*/ 0 w 11"/>
              <a:gd name="T5" fmla="*/ 1361 h 7"/>
              <a:gd name="T6" fmla="*/ 2886 w 11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7">
                <a:moveTo>
                  <a:pt x="10" y="6"/>
                </a:moveTo>
                <a:lnTo>
                  <a:pt x="6" y="0"/>
                </a:lnTo>
                <a:lnTo>
                  <a:pt x="0" y="3"/>
                </a:lnTo>
                <a:lnTo>
                  <a:pt x="10" y="6"/>
                </a:ln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41" name="Freeform 4347">
            <a:extLst>
              <a:ext uri="{FF2B5EF4-FFF2-40B4-BE49-F238E27FC236}">
                <a16:creationId xmlns:a16="http://schemas.microsoft.com/office/drawing/2014/main" id="{EFCD37F3-4467-DF47-88BD-16DBB3862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602038"/>
            <a:ext cx="1588" cy="3175"/>
          </a:xfrm>
          <a:custGeom>
            <a:avLst/>
            <a:gdLst>
              <a:gd name="T0" fmla="*/ 397 w 4"/>
              <a:gd name="T1" fmla="*/ 1905 h 10"/>
              <a:gd name="T2" fmla="*/ 1191 w 4"/>
              <a:gd name="T3" fmla="*/ 0 h 10"/>
              <a:gd name="T4" fmla="*/ 1191 w 4"/>
              <a:gd name="T5" fmla="*/ 1905 h 10"/>
              <a:gd name="T6" fmla="*/ 397 w 4"/>
              <a:gd name="T7" fmla="*/ 2858 h 10"/>
              <a:gd name="T8" fmla="*/ 397 w 4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1" y="6"/>
                </a:moveTo>
                <a:cubicBezTo>
                  <a:pt x="1" y="3"/>
                  <a:pt x="2" y="0"/>
                  <a:pt x="3" y="0"/>
                </a:cubicBezTo>
                <a:cubicBezTo>
                  <a:pt x="3" y="0"/>
                  <a:pt x="3" y="3"/>
                  <a:pt x="3" y="6"/>
                </a:cubicBezTo>
                <a:lnTo>
                  <a:pt x="1" y="9"/>
                </a:lnTo>
                <a:cubicBezTo>
                  <a:pt x="0" y="9"/>
                  <a:pt x="1" y="6"/>
                  <a:pt x="1" y="6"/>
                </a:cubicBezTo>
              </a:path>
            </a:pathLst>
          </a:custGeom>
          <a:solidFill>
            <a:srgbClr val="130F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42" name="Freeform 4348">
            <a:extLst>
              <a:ext uri="{FF2B5EF4-FFF2-40B4-BE49-F238E27FC236}">
                <a16:creationId xmlns:a16="http://schemas.microsoft.com/office/drawing/2014/main" id="{A7C5A851-C9C2-754C-BEF1-7F4FDB98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602038"/>
            <a:ext cx="1588" cy="3175"/>
          </a:xfrm>
          <a:custGeom>
            <a:avLst/>
            <a:gdLst>
              <a:gd name="T0" fmla="*/ 0 w 3"/>
              <a:gd name="T1" fmla="*/ 2858 h 10"/>
              <a:gd name="T2" fmla="*/ 1059 w 3"/>
              <a:gd name="T3" fmla="*/ 1905 h 10"/>
              <a:gd name="T4" fmla="*/ 0 w 3"/>
              <a:gd name="T5" fmla="*/ 2858 h 10"/>
              <a:gd name="T6" fmla="*/ 1059 w 3"/>
              <a:gd name="T7" fmla="*/ 0 h 10"/>
              <a:gd name="T8" fmla="*/ 0 w 3"/>
              <a:gd name="T9" fmla="*/ 1905 h 10"/>
              <a:gd name="T10" fmla="*/ 1059 w 3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0">
                <a:moveTo>
                  <a:pt x="0" y="9"/>
                </a:moveTo>
                <a:cubicBezTo>
                  <a:pt x="0" y="9"/>
                  <a:pt x="1" y="6"/>
                  <a:pt x="2" y="6"/>
                </a:cubicBezTo>
                <a:lnTo>
                  <a:pt x="0" y="9"/>
                </a:lnTo>
                <a:close/>
                <a:moveTo>
                  <a:pt x="2" y="0"/>
                </a:moveTo>
                <a:cubicBezTo>
                  <a:pt x="2" y="0"/>
                  <a:pt x="0" y="3"/>
                  <a:pt x="0" y="6"/>
                </a:cubicBezTo>
                <a:cubicBezTo>
                  <a:pt x="0" y="3"/>
                  <a:pt x="1" y="0"/>
                  <a:pt x="2" y="0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43" name="Freeform 4349">
            <a:extLst>
              <a:ext uri="{FF2B5EF4-FFF2-40B4-BE49-F238E27FC236}">
                <a16:creationId xmlns:a16="http://schemas.microsoft.com/office/drawing/2014/main" id="{E06CD1DA-9319-DE44-92C6-DC28163B8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614738"/>
            <a:ext cx="106362" cy="14287"/>
          </a:xfrm>
          <a:custGeom>
            <a:avLst/>
            <a:gdLst>
              <a:gd name="T0" fmla="*/ 52819 w 294"/>
              <a:gd name="T1" fmla="*/ 0 h 38"/>
              <a:gd name="T2" fmla="*/ 106000 w 294"/>
              <a:gd name="T3" fmla="*/ 10527 h 38"/>
              <a:gd name="T4" fmla="*/ 101659 w 294"/>
              <a:gd name="T5" fmla="*/ 13911 h 38"/>
              <a:gd name="T6" fmla="*/ 102382 w 294"/>
              <a:gd name="T7" fmla="*/ 11655 h 38"/>
              <a:gd name="T8" fmla="*/ 52819 w 294"/>
              <a:gd name="T9" fmla="*/ 3384 h 38"/>
              <a:gd name="T10" fmla="*/ 3618 w 294"/>
              <a:gd name="T11" fmla="*/ 11655 h 38"/>
              <a:gd name="T12" fmla="*/ 4341 w 294"/>
              <a:gd name="T13" fmla="*/ 13911 h 38"/>
              <a:gd name="T14" fmla="*/ 0 w 294"/>
              <a:gd name="T15" fmla="*/ 10527 h 38"/>
              <a:gd name="T16" fmla="*/ 52819 w 294"/>
              <a:gd name="T17" fmla="*/ 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4" h="38">
                <a:moveTo>
                  <a:pt x="146" y="0"/>
                </a:moveTo>
                <a:cubicBezTo>
                  <a:pt x="227" y="0"/>
                  <a:pt x="293" y="13"/>
                  <a:pt x="293" y="28"/>
                </a:cubicBezTo>
                <a:cubicBezTo>
                  <a:pt x="293" y="31"/>
                  <a:pt x="288" y="34"/>
                  <a:pt x="281" y="37"/>
                </a:cubicBezTo>
                <a:lnTo>
                  <a:pt x="283" y="31"/>
                </a:lnTo>
                <a:cubicBezTo>
                  <a:pt x="251" y="19"/>
                  <a:pt x="202" y="9"/>
                  <a:pt x="146" y="9"/>
                </a:cubicBezTo>
                <a:cubicBezTo>
                  <a:pt x="89" y="9"/>
                  <a:pt x="40" y="19"/>
                  <a:pt x="10" y="31"/>
                </a:cubicBezTo>
                <a:lnTo>
                  <a:pt x="12" y="37"/>
                </a:lnTo>
                <a:cubicBezTo>
                  <a:pt x="4" y="34"/>
                  <a:pt x="0" y="31"/>
                  <a:pt x="0" y="28"/>
                </a:cubicBezTo>
                <a:cubicBezTo>
                  <a:pt x="0" y="13"/>
                  <a:pt x="65" y="0"/>
                  <a:pt x="146" y="0"/>
                </a:cubicBezTo>
              </a:path>
            </a:pathLst>
          </a:custGeom>
          <a:solidFill>
            <a:srgbClr val="C0AD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44" name="Freeform 4350">
            <a:extLst>
              <a:ext uri="{FF2B5EF4-FFF2-40B4-BE49-F238E27FC236}">
                <a16:creationId xmlns:a16="http://schemas.microsoft.com/office/drawing/2014/main" id="{41C204FC-DD07-CB47-AE90-C9F5B1E0A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614738"/>
            <a:ext cx="106362" cy="20637"/>
          </a:xfrm>
          <a:custGeom>
            <a:avLst/>
            <a:gdLst>
              <a:gd name="T0" fmla="*/ 99512 w 295"/>
              <a:gd name="T1" fmla="*/ 20287 h 59"/>
              <a:gd name="T2" fmla="*/ 52280 w 295"/>
              <a:gd name="T3" fmla="*/ 13991 h 59"/>
              <a:gd name="T4" fmla="*/ 99512 w 295"/>
              <a:gd name="T5" fmla="*/ 20287 h 59"/>
              <a:gd name="T6" fmla="*/ 100593 w 295"/>
              <a:gd name="T7" fmla="*/ 18189 h 59"/>
              <a:gd name="T8" fmla="*/ 52280 w 295"/>
              <a:gd name="T9" fmla="*/ 10843 h 59"/>
              <a:gd name="T10" fmla="*/ 100593 w 295"/>
              <a:gd name="T11" fmla="*/ 18189 h 59"/>
              <a:gd name="T12" fmla="*/ 100954 w 295"/>
              <a:gd name="T13" fmla="*/ 15041 h 59"/>
              <a:gd name="T14" fmla="*/ 52280 w 295"/>
              <a:gd name="T15" fmla="*/ 7695 h 59"/>
              <a:gd name="T16" fmla="*/ 5408 w 295"/>
              <a:gd name="T17" fmla="*/ 15041 h 59"/>
              <a:gd name="T18" fmla="*/ 52280 w 295"/>
              <a:gd name="T19" fmla="*/ 7695 h 59"/>
              <a:gd name="T20" fmla="*/ 100954 w 295"/>
              <a:gd name="T21" fmla="*/ 15041 h 59"/>
              <a:gd name="T22" fmla="*/ 101675 w 295"/>
              <a:gd name="T23" fmla="*/ 12942 h 59"/>
              <a:gd name="T24" fmla="*/ 105641 w 295"/>
              <a:gd name="T25" fmla="*/ 9794 h 59"/>
              <a:gd name="T26" fmla="*/ 53001 w 295"/>
              <a:gd name="T27" fmla="*/ 0 h 59"/>
              <a:gd name="T28" fmla="*/ 361 w 295"/>
              <a:gd name="T29" fmla="*/ 9794 h 59"/>
              <a:gd name="T30" fmla="*/ 3966 w 295"/>
              <a:gd name="T31" fmla="*/ 12942 h 59"/>
              <a:gd name="T32" fmla="*/ 0 w 295"/>
              <a:gd name="T33" fmla="*/ 9794 h 59"/>
              <a:gd name="T34" fmla="*/ 53001 w 295"/>
              <a:gd name="T35" fmla="*/ 0 h 59"/>
              <a:gd name="T36" fmla="*/ 106001 w 295"/>
              <a:gd name="T37" fmla="*/ 9794 h 59"/>
              <a:gd name="T38" fmla="*/ 101675 w 295"/>
              <a:gd name="T39" fmla="*/ 12942 h 59"/>
              <a:gd name="T40" fmla="*/ 4687 w 295"/>
              <a:gd name="T41" fmla="*/ 12942 h 59"/>
              <a:gd name="T42" fmla="*/ 52280 w 295"/>
              <a:gd name="T43" fmla="*/ 5596 h 59"/>
              <a:gd name="T44" fmla="*/ 4687 w 295"/>
              <a:gd name="T45" fmla="*/ 12942 h 59"/>
              <a:gd name="T46" fmla="*/ 4687 w 295"/>
              <a:gd name="T47" fmla="*/ 12942 h 59"/>
              <a:gd name="T48" fmla="*/ 4327 w 295"/>
              <a:gd name="T49" fmla="*/ 12942 h 59"/>
              <a:gd name="T50" fmla="*/ 3966 w 295"/>
              <a:gd name="T51" fmla="*/ 10843 h 59"/>
              <a:gd name="T52" fmla="*/ 4687 w 295"/>
              <a:gd name="T53" fmla="*/ 12942 h 5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95" h="59">
                <a:moveTo>
                  <a:pt x="276" y="58"/>
                </a:moveTo>
                <a:cubicBezTo>
                  <a:pt x="243" y="46"/>
                  <a:pt x="196" y="40"/>
                  <a:pt x="145" y="40"/>
                </a:cubicBezTo>
                <a:cubicBezTo>
                  <a:pt x="197" y="40"/>
                  <a:pt x="243" y="46"/>
                  <a:pt x="276" y="58"/>
                </a:cubicBezTo>
                <a:close/>
                <a:moveTo>
                  <a:pt x="279" y="52"/>
                </a:moveTo>
                <a:cubicBezTo>
                  <a:pt x="244" y="37"/>
                  <a:pt x="197" y="31"/>
                  <a:pt x="145" y="31"/>
                </a:cubicBezTo>
                <a:cubicBezTo>
                  <a:pt x="197" y="31"/>
                  <a:pt x="245" y="37"/>
                  <a:pt x="279" y="52"/>
                </a:cubicBezTo>
                <a:close/>
                <a:moveTo>
                  <a:pt x="280" y="43"/>
                </a:moveTo>
                <a:cubicBezTo>
                  <a:pt x="247" y="31"/>
                  <a:pt x="198" y="22"/>
                  <a:pt x="145" y="22"/>
                </a:cubicBezTo>
                <a:cubicBezTo>
                  <a:pt x="94" y="22"/>
                  <a:pt x="46" y="31"/>
                  <a:pt x="15" y="43"/>
                </a:cubicBezTo>
                <a:cubicBezTo>
                  <a:pt x="46" y="28"/>
                  <a:pt x="94" y="22"/>
                  <a:pt x="145" y="22"/>
                </a:cubicBezTo>
                <a:cubicBezTo>
                  <a:pt x="198" y="22"/>
                  <a:pt x="247" y="28"/>
                  <a:pt x="280" y="43"/>
                </a:cubicBezTo>
                <a:close/>
                <a:moveTo>
                  <a:pt x="282" y="37"/>
                </a:moveTo>
                <a:cubicBezTo>
                  <a:pt x="289" y="34"/>
                  <a:pt x="293" y="31"/>
                  <a:pt x="293" y="28"/>
                </a:cubicBezTo>
                <a:cubicBezTo>
                  <a:pt x="293" y="13"/>
                  <a:pt x="226" y="0"/>
                  <a:pt x="147" y="0"/>
                </a:cubicBezTo>
                <a:cubicBezTo>
                  <a:pt x="67" y="0"/>
                  <a:pt x="1" y="13"/>
                  <a:pt x="1" y="28"/>
                </a:cubicBezTo>
                <a:cubicBezTo>
                  <a:pt x="1" y="31"/>
                  <a:pt x="4" y="34"/>
                  <a:pt x="11" y="37"/>
                </a:cubicBezTo>
                <a:cubicBezTo>
                  <a:pt x="3" y="34"/>
                  <a:pt x="0" y="31"/>
                  <a:pt x="0" y="28"/>
                </a:cubicBezTo>
                <a:cubicBezTo>
                  <a:pt x="0" y="13"/>
                  <a:pt x="66" y="0"/>
                  <a:pt x="147" y="0"/>
                </a:cubicBezTo>
                <a:cubicBezTo>
                  <a:pt x="228" y="0"/>
                  <a:pt x="294" y="13"/>
                  <a:pt x="294" y="28"/>
                </a:cubicBezTo>
                <a:cubicBezTo>
                  <a:pt x="294" y="31"/>
                  <a:pt x="290" y="34"/>
                  <a:pt x="282" y="37"/>
                </a:cubicBezTo>
                <a:close/>
                <a:moveTo>
                  <a:pt x="13" y="37"/>
                </a:moveTo>
                <a:cubicBezTo>
                  <a:pt x="44" y="22"/>
                  <a:pt x="93" y="16"/>
                  <a:pt x="145" y="16"/>
                </a:cubicBezTo>
                <a:cubicBezTo>
                  <a:pt x="94" y="16"/>
                  <a:pt x="44" y="25"/>
                  <a:pt x="13" y="37"/>
                </a:cubicBezTo>
                <a:close/>
                <a:moveTo>
                  <a:pt x="13" y="37"/>
                </a:moveTo>
                <a:lnTo>
                  <a:pt x="12" y="37"/>
                </a:lnTo>
                <a:lnTo>
                  <a:pt x="11" y="31"/>
                </a:lnTo>
                <a:lnTo>
                  <a:pt x="13" y="37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45" name="Freeform 4351">
            <a:extLst>
              <a:ext uri="{FF2B5EF4-FFF2-40B4-BE49-F238E27FC236}">
                <a16:creationId xmlns:a16="http://schemas.microsoft.com/office/drawing/2014/main" id="{9FB73AFF-D55E-3C46-B905-553BFED45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622675"/>
            <a:ext cx="9525" cy="12700"/>
          </a:xfrm>
          <a:custGeom>
            <a:avLst/>
            <a:gdLst>
              <a:gd name="T0" fmla="*/ 4030 w 26"/>
              <a:gd name="T1" fmla="*/ 1121 h 34"/>
              <a:gd name="T2" fmla="*/ 8060 w 26"/>
              <a:gd name="T3" fmla="*/ 3362 h 34"/>
              <a:gd name="T4" fmla="*/ 8060 w 26"/>
              <a:gd name="T5" fmla="*/ 3362 h 34"/>
              <a:gd name="T6" fmla="*/ 9159 w 26"/>
              <a:gd name="T7" fmla="*/ 10085 h 34"/>
              <a:gd name="T8" fmla="*/ 7693 w 26"/>
              <a:gd name="T9" fmla="*/ 11206 h 34"/>
              <a:gd name="T10" fmla="*/ 6961 w 26"/>
              <a:gd name="T11" fmla="*/ 5603 h 34"/>
              <a:gd name="T12" fmla="*/ 6961 w 26"/>
              <a:gd name="T13" fmla="*/ 4482 h 34"/>
              <a:gd name="T14" fmla="*/ 6961 w 26"/>
              <a:gd name="T15" fmla="*/ 4482 h 34"/>
              <a:gd name="T16" fmla="*/ 4030 w 26"/>
              <a:gd name="T17" fmla="*/ 3362 h 34"/>
              <a:gd name="T18" fmla="*/ 1832 w 26"/>
              <a:gd name="T19" fmla="*/ 6724 h 34"/>
              <a:gd name="T20" fmla="*/ 1832 w 26"/>
              <a:gd name="T21" fmla="*/ 6724 h 34"/>
              <a:gd name="T22" fmla="*/ 1832 w 26"/>
              <a:gd name="T23" fmla="*/ 7844 h 34"/>
              <a:gd name="T24" fmla="*/ 2564 w 26"/>
              <a:gd name="T25" fmla="*/ 12326 h 34"/>
              <a:gd name="T26" fmla="*/ 1099 w 26"/>
              <a:gd name="T27" fmla="*/ 12326 h 34"/>
              <a:gd name="T28" fmla="*/ 0 w 26"/>
              <a:gd name="T29" fmla="*/ 4482 h 34"/>
              <a:gd name="T30" fmla="*/ 4030 w 26"/>
              <a:gd name="T31" fmla="*/ 1121 h 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6" h="34">
                <a:moveTo>
                  <a:pt x="11" y="3"/>
                </a:moveTo>
                <a:cubicBezTo>
                  <a:pt x="16" y="0"/>
                  <a:pt x="21" y="3"/>
                  <a:pt x="22" y="9"/>
                </a:cubicBezTo>
                <a:lnTo>
                  <a:pt x="25" y="27"/>
                </a:lnTo>
                <a:lnTo>
                  <a:pt x="21" y="30"/>
                </a:lnTo>
                <a:lnTo>
                  <a:pt x="19" y="15"/>
                </a:lnTo>
                <a:lnTo>
                  <a:pt x="19" y="12"/>
                </a:lnTo>
                <a:cubicBezTo>
                  <a:pt x="18" y="9"/>
                  <a:pt x="15" y="6"/>
                  <a:pt x="11" y="9"/>
                </a:cubicBezTo>
                <a:cubicBezTo>
                  <a:pt x="8" y="9"/>
                  <a:pt x="5" y="12"/>
                  <a:pt x="5" y="18"/>
                </a:cubicBezTo>
                <a:lnTo>
                  <a:pt x="5" y="21"/>
                </a:lnTo>
                <a:lnTo>
                  <a:pt x="7" y="33"/>
                </a:lnTo>
                <a:lnTo>
                  <a:pt x="3" y="33"/>
                </a:lnTo>
                <a:lnTo>
                  <a:pt x="0" y="12"/>
                </a:lnTo>
                <a:cubicBezTo>
                  <a:pt x="1" y="9"/>
                  <a:pt x="5" y="3"/>
                  <a:pt x="11" y="3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46" name="Freeform 4352">
            <a:extLst>
              <a:ext uri="{FF2B5EF4-FFF2-40B4-BE49-F238E27FC236}">
                <a16:creationId xmlns:a16="http://schemas.microsoft.com/office/drawing/2014/main" id="{092C953B-4104-7940-AFF6-37422E754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622675"/>
            <a:ext cx="9525" cy="12700"/>
          </a:xfrm>
          <a:custGeom>
            <a:avLst/>
            <a:gdLst>
              <a:gd name="T0" fmla="*/ 706 w 27"/>
              <a:gd name="T1" fmla="*/ 12326 h 34"/>
              <a:gd name="T2" fmla="*/ 0 w 27"/>
              <a:gd name="T3" fmla="*/ 4482 h 34"/>
              <a:gd name="T4" fmla="*/ 3881 w 27"/>
              <a:gd name="T5" fmla="*/ 1121 h 34"/>
              <a:gd name="T6" fmla="*/ 8114 w 27"/>
              <a:gd name="T7" fmla="*/ 3362 h 34"/>
              <a:gd name="T8" fmla="*/ 9172 w 27"/>
              <a:gd name="T9" fmla="*/ 10085 h 34"/>
              <a:gd name="T10" fmla="*/ 7408 w 27"/>
              <a:gd name="T11" fmla="*/ 11206 h 34"/>
              <a:gd name="T12" fmla="*/ 8819 w 27"/>
              <a:gd name="T13" fmla="*/ 10085 h 34"/>
              <a:gd name="T14" fmla="*/ 7761 w 27"/>
              <a:gd name="T15" fmla="*/ 3362 h 34"/>
              <a:gd name="T16" fmla="*/ 4586 w 27"/>
              <a:gd name="T17" fmla="*/ 1121 h 34"/>
              <a:gd name="T18" fmla="*/ 3881 w 27"/>
              <a:gd name="T19" fmla="*/ 1121 h 34"/>
              <a:gd name="T20" fmla="*/ 353 w 27"/>
              <a:gd name="T21" fmla="*/ 4482 h 34"/>
              <a:gd name="T22" fmla="*/ 1058 w 27"/>
              <a:gd name="T23" fmla="*/ 12326 h 34"/>
              <a:gd name="T24" fmla="*/ 2469 w 27"/>
              <a:gd name="T25" fmla="*/ 11206 h 34"/>
              <a:gd name="T26" fmla="*/ 1764 w 27"/>
              <a:gd name="T27" fmla="*/ 6724 h 34"/>
              <a:gd name="T28" fmla="*/ 2822 w 27"/>
              <a:gd name="T29" fmla="*/ 12326 h 34"/>
              <a:gd name="T30" fmla="*/ 1058 w 27"/>
              <a:gd name="T31" fmla="*/ 12326 h 34"/>
              <a:gd name="T32" fmla="*/ 706 w 27"/>
              <a:gd name="T33" fmla="*/ 12326 h 34"/>
              <a:gd name="T34" fmla="*/ 4939 w 27"/>
              <a:gd name="T35" fmla="*/ 2988 h 34"/>
              <a:gd name="T36" fmla="*/ 6703 w 27"/>
              <a:gd name="T37" fmla="*/ 4482 h 34"/>
              <a:gd name="T38" fmla="*/ 4939 w 27"/>
              <a:gd name="T39" fmla="*/ 2988 h 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7" h="34">
                <a:moveTo>
                  <a:pt x="2" y="33"/>
                </a:moveTo>
                <a:lnTo>
                  <a:pt x="0" y="12"/>
                </a:lnTo>
                <a:cubicBezTo>
                  <a:pt x="1" y="9"/>
                  <a:pt x="5" y="3"/>
                  <a:pt x="11" y="3"/>
                </a:cubicBezTo>
                <a:cubicBezTo>
                  <a:pt x="15" y="0"/>
                  <a:pt x="21" y="3"/>
                  <a:pt x="23" y="9"/>
                </a:cubicBezTo>
                <a:lnTo>
                  <a:pt x="26" y="27"/>
                </a:lnTo>
                <a:lnTo>
                  <a:pt x="21" y="30"/>
                </a:lnTo>
                <a:lnTo>
                  <a:pt x="25" y="27"/>
                </a:lnTo>
                <a:lnTo>
                  <a:pt x="22" y="9"/>
                </a:lnTo>
                <a:cubicBezTo>
                  <a:pt x="21" y="3"/>
                  <a:pt x="18" y="3"/>
                  <a:pt x="13" y="3"/>
                </a:cubicBezTo>
                <a:lnTo>
                  <a:pt x="11" y="3"/>
                </a:lnTo>
                <a:cubicBezTo>
                  <a:pt x="5" y="3"/>
                  <a:pt x="1" y="9"/>
                  <a:pt x="1" y="12"/>
                </a:cubicBezTo>
                <a:lnTo>
                  <a:pt x="3" y="33"/>
                </a:lnTo>
                <a:lnTo>
                  <a:pt x="7" y="30"/>
                </a:lnTo>
                <a:lnTo>
                  <a:pt x="5" y="18"/>
                </a:lnTo>
                <a:lnTo>
                  <a:pt x="8" y="33"/>
                </a:lnTo>
                <a:lnTo>
                  <a:pt x="3" y="33"/>
                </a:lnTo>
                <a:lnTo>
                  <a:pt x="2" y="33"/>
                </a:lnTo>
                <a:close/>
                <a:moveTo>
                  <a:pt x="14" y="8"/>
                </a:moveTo>
                <a:cubicBezTo>
                  <a:pt x="16" y="7"/>
                  <a:pt x="18" y="10"/>
                  <a:pt x="19" y="12"/>
                </a:cubicBezTo>
                <a:cubicBezTo>
                  <a:pt x="18" y="10"/>
                  <a:pt x="16" y="8"/>
                  <a:pt x="14" y="8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47" name="Freeform 4353">
            <a:extLst>
              <a:ext uri="{FF2B5EF4-FFF2-40B4-BE49-F238E27FC236}">
                <a16:creationId xmlns:a16="http://schemas.microsoft.com/office/drawing/2014/main" id="{38F4FE28-39FE-4C48-8F41-1173CE235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3625850"/>
            <a:ext cx="6350" cy="9525"/>
          </a:xfrm>
          <a:custGeom>
            <a:avLst/>
            <a:gdLst>
              <a:gd name="T0" fmla="*/ 2241 w 17"/>
              <a:gd name="T1" fmla="*/ 1021 h 28"/>
              <a:gd name="T2" fmla="*/ 5229 w 17"/>
              <a:gd name="T3" fmla="*/ 2041 h 28"/>
              <a:gd name="T4" fmla="*/ 5229 w 17"/>
              <a:gd name="T5" fmla="*/ 3062 h 28"/>
              <a:gd name="T6" fmla="*/ 5976 w 17"/>
              <a:gd name="T7" fmla="*/ 8164 h 28"/>
              <a:gd name="T8" fmla="*/ 747 w 17"/>
              <a:gd name="T9" fmla="*/ 9185 h 28"/>
              <a:gd name="T10" fmla="*/ 0 w 17"/>
              <a:gd name="T11" fmla="*/ 5103 h 28"/>
              <a:gd name="T12" fmla="*/ 0 w 17"/>
              <a:gd name="T13" fmla="*/ 4082 h 28"/>
              <a:gd name="T14" fmla="*/ 0 w 17"/>
              <a:gd name="T15" fmla="*/ 4082 h 28"/>
              <a:gd name="T16" fmla="*/ 2241 w 17"/>
              <a:gd name="T17" fmla="*/ 1021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8">
                <a:moveTo>
                  <a:pt x="6" y="3"/>
                </a:moveTo>
                <a:cubicBezTo>
                  <a:pt x="10" y="0"/>
                  <a:pt x="13" y="3"/>
                  <a:pt x="14" y="6"/>
                </a:cubicBezTo>
                <a:lnTo>
                  <a:pt x="14" y="9"/>
                </a:lnTo>
                <a:lnTo>
                  <a:pt x="16" y="24"/>
                </a:lnTo>
                <a:lnTo>
                  <a:pt x="2" y="27"/>
                </a:lnTo>
                <a:lnTo>
                  <a:pt x="0" y="15"/>
                </a:lnTo>
                <a:lnTo>
                  <a:pt x="0" y="12"/>
                </a:lnTo>
                <a:cubicBezTo>
                  <a:pt x="0" y="6"/>
                  <a:pt x="3" y="3"/>
                  <a:pt x="6" y="3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48" name="Freeform 4354">
            <a:extLst>
              <a:ext uri="{FF2B5EF4-FFF2-40B4-BE49-F238E27FC236}">
                <a16:creationId xmlns:a16="http://schemas.microsoft.com/office/drawing/2014/main" id="{C8AA1CEF-728A-514C-B0D5-DCAA12CAB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3625850"/>
            <a:ext cx="4762" cy="9525"/>
          </a:xfrm>
          <a:custGeom>
            <a:avLst/>
            <a:gdLst>
              <a:gd name="T0" fmla="*/ 635 w 15"/>
              <a:gd name="T1" fmla="*/ 9185 h 28"/>
              <a:gd name="T2" fmla="*/ 0 w 15"/>
              <a:gd name="T3" fmla="*/ 4082 h 28"/>
              <a:gd name="T4" fmla="*/ 952 w 15"/>
              <a:gd name="T5" fmla="*/ 9185 h 28"/>
              <a:gd name="T6" fmla="*/ 635 w 15"/>
              <a:gd name="T7" fmla="*/ 9185 h 28"/>
              <a:gd name="T8" fmla="*/ 4445 w 15"/>
              <a:gd name="T9" fmla="*/ 2041 h 28"/>
              <a:gd name="T10" fmla="*/ 2222 w 15"/>
              <a:gd name="T11" fmla="*/ 1021 h 28"/>
              <a:gd name="T12" fmla="*/ 1905 w 15"/>
              <a:gd name="T13" fmla="*/ 1021 h 28"/>
              <a:gd name="T14" fmla="*/ 4445 w 15"/>
              <a:gd name="T15" fmla="*/ 2041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28">
                <a:moveTo>
                  <a:pt x="2" y="27"/>
                </a:moveTo>
                <a:lnTo>
                  <a:pt x="0" y="12"/>
                </a:lnTo>
                <a:lnTo>
                  <a:pt x="3" y="27"/>
                </a:lnTo>
                <a:lnTo>
                  <a:pt x="2" y="27"/>
                </a:lnTo>
                <a:close/>
                <a:moveTo>
                  <a:pt x="14" y="6"/>
                </a:moveTo>
                <a:cubicBezTo>
                  <a:pt x="13" y="3"/>
                  <a:pt x="10" y="3"/>
                  <a:pt x="7" y="3"/>
                </a:cubicBezTo>
                <a:lnTo>
                  <a:pt x="6" y="3"/>
                </a:lnTo>
                <a:cubicBezTo>
                  <a:pt x="10" y="0"/>
                  <a:pt x="13" y="3"/>
                  <a:pt x="14" y="6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49" name="Freeform 4355">
            <a:extLst>
              <a:ext uri="{FF2B5EF4-FFF2-40B4-BE49-F238E27FC236}">
                <a16:creationId xmlns:a16="http://schemas.microsoft.com/office/drawing/2014/main" id="{AC9893EA-D470-C54A-AB98-6930CED0F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619500"/>
            <a:ext cx="7937" cy="11113"/>
          </a:xfrm>
          <a:custGeom>
            <a:avLst/>
            <a:gdLst>
              <a:gd name="T0" fmla="*/ 3638 w 24"/>
              <a:gd name="T1" fmla="*/ 0 h 31"/>
              <a:gd name="T2" fmla="*/ 7606 w 24"/>
              <a:gd name="T3" fmla="*/ 3226 h 31"/>
              <a:gd name="T4" fmla="*/ 7606 w 24"/>
              <a:gd name="T5" fmla="*/ 3226 h 31"/>
              <a:gd name="T6" fmla="*/ 7606 w 24"/>
              <a:gd name="T7" fmla="*/ 10755 h 31"/>
              <a:gd name="T8" fmla="*/ 6283 w 24"/>
              <a:gd name="T9" fmla="*/ 10755 h 31"/>
              <a:gd name="T10" fmla="*/ 6283 w 24"/>
              <a:gd name="T11" fmla="*/ 5377 h 31"/>
              <a:gd name="T12" fmla="*/ 6283 w 24"/>
              <a:gd name="T13" fmla="*/ 4302 h 31"/>
              <a:gd name="T14" fmla="*/ 6283 w 24"/>
              <a:gd name="T15" fmla="*/ 4302 h 31"/>
              <a:gd name="T16" fmla="*/ 3638 w 24"/>
              <a:gd name="T17" fmla="*/ 2151 h 31"/>
              <a:gd name="T18" fmla="*/ 992 w 24"/>
              <a:gd name="T19" fmla="*/ 4302 h 31"/>
              <a:gd name="T20" fmla="*/ 992 w 24"/>
              <a:gd name="T21" fmla="*/ 4302 h 31"/>
              <a:gd name="T22" fmla="*/ 992 w 24"/>
              <a:gd name="T23" fmla="*/ 5377 h 31"/>
              <a:gd name="T24" fmla="*/ 992 w 24"/>
              <a:gd name="T25" fmla="*/ 10755 h 31"/>
              <a:gd name="T26" fmla="*/ 0 w 24"/>
              <a:gd name="T27" fmla="*/ 10755 h 31"/>
              <a:gd name="T28" fmla="*/ 0 w 24"/>
              <a:gd name="T29" fmla="*/ 3226 h 31"/>
              <a:gd name="T30" fmla="*/ 3638 w 24"/>
              <a:gd name="T31" fmla="*/ 0 h 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" h="31">
                <a:moveTo>
                  <a:pt x="11" y="0"/>
                </a:moveTo>
                <a:cubicBezTo>
                  <a:pt x="17" y="0"/>
                  <a:pt x="22" y="6"/>
                  <a:pt x="23" y="9"/>
                </a:cubicBezTo>
                <a:lnTo>
                  <a:pt x="23" y="30"/>
                </a:lnTo>
                <a:lnTo>
                  <a:pt x="19" y="30"/>
                </a:lnTo>
                <a:lnTo>
                  <a:pt x="19" y="15"/>
                </a:lnTo>
                <a:lnTo>
                  <a:pt x="19" y="12"/>
                </a:lnTo>
                <a:cubicBezTo>
                  <a:pt x="18" y="9"/>
                  <a:pt x="16" y="6"/>
                  <a:pt x="11" y="6"/>
                </a:cubicBezTo>
                <a:cubicBezTo>
                  <a:pt x="8" y="6"/>
                  <a:pt x="5" y="9"/>
                  <a:pt x="3" y="12"/>
                </a:cubicBezTo>
                <a:lnTo>
                  <a:pt x="3" y="15"/>
                </a:lnTo>
                <a:lnTo>
                  <a:pt x="3" y="30"/>
                </a:lnTo>
                <a:lnTo>
                  <a:pt x="0" y="30"/>
                </a:lnTo>
                <a:lnTo>
                  <a:pt x="0" y="9"/>
                </a:lnTo>
                <a:cubicBezTo>
                  <a:pt x="1" y="6"/>
                  <a:pt x="7" y="0"/>
                  <a:pt x="11" y="0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50" name="Freeform 4356">
            <a:extLst>
              <a:ext uri="{FF2B5EF4-FFF2-40B4-BE49-F238E27FC236}">
                <a16:creationId xmlns:a16="http://schemas.microsoft.com/office/drawing/2014/main" id="{5CA6C4B9-F095-9E4E-A26D-679A57180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619500"/>
            <a:ext cx="7937" cy="11113"/>
          </a:xfrm>
          <a:custGeom>
            <a:avLst/>
            <a:gdLst>
              <a:gd name="T0" fmla="*/ 7276 w 24"/>
              <a:gd name="T1" fmla="*/ 10755 h 31"/>
              <a:gd name="T2" fmla="*/ 7276 w 24"/>
              <a:gd name="T3" fmla="*/ 3226 h 31"/>
              <a:gd name="T4" fmla="*/ 3638 w 24"/>
              <a:gd name="T5" fmla="*/ 1075 h 31"/>
              <a:gd name="T6" fmla="*/ 0 w 24"/>
              <a:gd name="T7" fmla="*/ 3226 h 31"/>
              <a:gd name="T8" fmla="*/ 3638 w 24"/>
              <a:gd name="T9" fmla="*/ 0 h 31"/>
              <a:gd name="T10" fmla="*/ 7606 w 24"/>
              <a:gd name="T11" fmla="*/ 3226 h 31"/>
              <a:gd name="T12" fmla="*/ 7606 w 24"/>
              <a:gd name="T13" fmla="*/ 10755 h 31"/>
              <a:gd name="T14" fmla="*/ 7276 w 24"/>
              <a:gd name="T15" fmla="*/ 10755 h 31"/>
              <a:gd name="T16" fmla="*/ 1323 w 24"/>
              <a:gd name="T17" fmla="*/ 4302 h 31"/>
              <a:gd name="T18" fmla="*/ 1323 w 24"/>
              <a:gd name="T19" fmla="*/ 10755 h 31"/>
              <a:gd name="T20" fmla="*/ 992 w 24"/>
              <a:gd name="T21" fmla="*/ 10755 h 31"/>
              <a:gd name="T22" fmla="*/ 992 w 24"/>
              <a:gd name="T23" fmla="*/ 4302 h 31"/>
              <a:gd name="T24" fmla="*/ 3638 w 24"/>
              <a:gd name="T25" fmla="*/ 2151 h 31"/>
              <a:gd name="T26" fmla="*/ 1323 w 24"/>
              <a:gd name="T27" fmla="*/ 4302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31">
                <a:moveTo>
                  <a:pt x="22" y="30"/>
                </a:moveTo>
                <a:lnTo>
                  <a:pt x="22" y="9"/>
                </a:lnTo>
                <a:cubicBezTo>
                  <a:pt x="22" y="6"/>
                  <a:pt x="17" y="3"/>
                  <a:pt x="11" y="3"/>
                </a:cubicBezTo>
                <a:cubicBezTo>
                  <a:pt x="7" y="3"/>
                  <a:pt x="1" y="6"/>
                  <a:pt x="0" y="9"/>
                </a:cubicBezTo>
                <a:cubicBezTo>
                  <a:pt x="1" y="3"/>
                  <a:pt x="7" y="0"/>
                  <a:pt x="11" y="0"/>
                </a:cubicBezTo>
                <a:cubicBezTo>
                  <a:pt x="17" y="0"/>
                  <a:pt x="22" y="3"/>
                  <a:pt x="23" y="9"/>
                </a:cubicBezTo>
                <a:lnTo>
                  <a:pt x="23" y="30"/>
                </a:lnTo>
                <a:lnTo>
                  <a:pt x="22" y="30"/>
                </a:lnTo>
                <a:close/>
                <a:moveTo>
                  <a:pt x="4" y="12"/>
                </a:moveTo>
                <a:lnTo>
                  <a:pt x="4" y="30"/>
                </a:lnTo>
                <a:lnTo>
                  <a:pt x="3" y="30"/>
                </a:lnTo>
                <a:lnTo>
                  <a:pt x="3" y="12"/>
                </a:lnTo>
                <a:cubicBezTo>
                  <a:pt x="4" y="9"/>
                  <a:pt x="8" y="6"/>
                  <a:pt x="11" y="6"/>
                </a:cubicBezTo>
                <a:cubicBezTo>
                  <a:pt x="8" y="6"/>
                  <a:pt x="5" y="9"/>
                  <a:pt x="4" y="12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51" name="Freeform 4357">
            <a:extLst>
              <a:ext uri="{FF2B5EF4-FFF2-40B4-BE49-F238E27FC236}">
                <a16:creationId xmlns:a16="http://schemas.microsoft.com/office/drawing/2014/main" id="{06EDB30D-2D8A-3C44-9E32-6C9C020B5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3622675"/>
            <a:ext cx="6350" cy="9525"/>
          </a:xfrm>
          <a:custGeom>
            <a:avLst/>
            <a:gdLst>
              <a:gd name="T0" fmla="*/ 2988 w 17"/>
              <a:gd name="T1" fmla="*/ 0 h 25"/>
              <a:gd name="T2" fmla="*/ 5976 w 17"/>
              <a:gd name="T3" fmla="*/ 2286 h 25"/>
              <a:gd name="T4" fmla="*/ 5976 w 17"/>
              <a:gd name="T5" fmla="*/ 3429 h 25"/>
              <a:gd name="T6" fmla="*/ 5976 w 17"/>
              <a:gd name="T7" fmla="*/ 9144 h 25"/>
              <a:gd name="T8" fmla="*/ 0 w 17"/>
              <a:gd name="T9" fmla="*/ 9144 h 25"/>
              <a:gd name="T10" fmla="*/ 0 w 17"/>
              <a:gd name="T11" fmla="*/ 3429 h 25"/>
              <a:gd name="T12" fmla="*/ 0 w 17"/>
              <a:gd name="T13" fmla="*/ 2286 h 25"/>
              <a:gd name="T14" fmla="*/ 374 w 17"/>
              <a:gd name="T15" fmla="*/ 2286 h 25"/>
              <a:gd name="T16" fmla="*/ 2988 w 17"/>
              <a:gd name="T17" fmla="*/ 0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8" y="0"/>
                </a:moveTo>
                <a:cubicBezTo>
                  <a:pt x="13" y="0"/>
                  <a:pt x="15" y="3"/>
                  <a:pt x="16" y="6"/>
                </a:cubicBezTo>
                <a:lnTo>
                  <a:pt x="16" y="9"/>
                </a:lnTo>
                <a:lnTo>
                  <a:pt x="16" y="24"/>
                </a:lnTo>
                <a:lnTo>
                  <a:pt x="0" y="24"/>
                </a:lnTo>
                <a:lnTo>
                  <a:pt x="0" y="9"/>
                </a:lnTo>
                <a:lnTo>
                  <a:pt x="0" y="6"/>
                </a:lnTo>
                <a:lnTo>
                  <a:pt x="1" y="6"/>
                </a:lnTo>
                <a:cubicBezTo>
                  <a:pt x="2" y="3"/>
                  <a:pt x="5" y="0"/>
                  <a:pt x="8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52" name="Freeform 4358">
            <a:extLst>
              <a:ext uri="{FF2B5EF4-FFF2-40B4-BE49-F238E27FC236}">
                <a16:creationId xmlns:a16="http://schemas.microsoft.com/office/drawing/2014/main" id="{D445B153-09CB-804B-AC5C-CF685D3E4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3622675"/>
            <a:ext cx="6350" cy="9525"/>
          </a:xfrm>
          <a:custGeom>
            <a:avLst/>
            <a:gdLst>
              <a:gd name="T0" fmla="*/ 2988 w 17"/>
              <a:gd name="T1" fmla="*/ 0 h 25"/>
              <a:gd name="T2" fmla="*/ 374 w 17"/>
              <a:gd name="T3" fmla="*/ 2286 h 25"/>
              <a:gd name="T4" fmla="*/ 374 w 17"/>
              <a:gd name="T5" fmla="*/ 9144 h 25"/>
              <a:gd name="T6" fmla="*/ 0 w 17"/>
              <a:gd name="T7" fmla="*/ 9144 h 25"/>
              <a:gd name="T8" fmla="*/ 0 w 17"/>
              <a:gd name="T9" fmla="*/ 2286 h 25"/>
              <a:gd name="T10" fmla="*/ 2988 w 17"/>
              <a:gd name="T11" fmla="*/ 0 h 25"/>
              <a:gd name="T12" fmla="*/ 5976 w 17"/>
              <a:gd name="T13" fmla="*/ 2286 h 25"/>
              <a:gd name="T14" fmla="*/ 2988 w 17"/>
              <a:gd name="T15" fmla="*/ 0 h 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25">
                <a:moveTo>
                  <a:pt x="8" y="0"/>
                </a:moveTo>
                <a:cubicBezTo>
                  <a:pt x="5" y="0"/>
                  <a:pt x="2" y="3"/>
                  <a:pt x="1" y="6"/>
                </a:cubicBezTo>
                <a:lnTo>
                  <a:pt x="1" y="24"/>
                </a:lnTo>
                <a:lnTo>
                  <a:pt x="0" y="24"/>
                </a:lnTo>
                <a:lnTo>
                  <a:pt x="0" y="6"/>
                </a:lnTo>
                <a:cubicBezTo>
                  <a:pt x="1" y="3"/>
                  <a:pt x="5" y="0"/>
                  <a:pt x="8" y="0"/>
                </a:cubicBezTo>
                <a:cubicBezTo>
                  <a:pt x="13" y="0"/>
                  <a:pt x="16" y="3"/>
                  <a:pt x="16" y="6"/>
                </a:cubicBezTo>
                <a:cubicBezTo>
                  <a:pt x="15" y="3"/>
                  <a:pt x="13" y="0"/>
                  <a:pt x="8" y="0"/>
                </a:cubicBez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53" name="Freeform 4359">
            <a:extLst>
              <a:ext uri="{FF2B5EF4-FFF2-40B4-BE49-F238E27FC236}">
                <a16:creationId xmlns:a16="http://schemas.microsoft.com/office/drawing/2014/main" id="{16C56889-BE7C-7F47-9D9A-013B84CD1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3603625"/>
            <a:ext cx="98425" cy="15875"/>
          </a:xfrm>
          <a:custGeom>
            <a:avLst/>
            <a:gdLst>
              <a:gd name="T0" fmla="*/ 95541 w 273"/>
              <a:gd name="T1" fmla="*/ 15514 h 44"/>
              <a:gd name="T2" fmla="*/ 48311 w 273"/>
              <a:gd name="T3" fmla="*/ 7577 h 44"/>
              <a:gd name="T4" fmla="*/ 95541 w 273"/>
              <a:gd name="T5" fmla="*/ 15514 h 44"/>
              <a:gd name="T6" fmla="*/ 96622 w 273"/>
              <a:gd name="T7" fmla="*/ 11906 h 44"/>
              <a:gd name="T8" fmla="*/ 48311 w 273"/>
              <a:gd name="T9" fmla="*/ 4330 h 44"/>
              <a:gd name="T10" fmla="*/ 96622 w 273"/>
              <a:gd name="T11" fmla="*/ 11906 h 44"/>
              <a:gd name="T12" fmla="*/ 97704 w 273"/>
              <a:gd name="T13" fmla="*/ 7577 h 44"/>
              <a:gd name="T14" fmla="*/ 51556 w 273"/>
              <a:gd name="T15" fmla="*/ 0 h 44"/>
              <a:gd name="T16" fmla="*/ 98064 w 273"/>
              <a:gd name="T17" fmla="*/ 7577 h 44"/>
              <a:gd name="T18" fmla="*/ 97704 w 273"/>
              <a:gd name="T19" fmla="*/ 7577 h 44"/>
              <a:gd name="T20" fmla="*/ 0 w 273"/>
              <a:gd name="T21" fmla="*/ 7577 h 44"/>
              <a:gd name="T22" fmla="*/ 48311 w 273"/>
              <a:gd name="T23" fmla="*/ 0 h 44"/>
              <a:gd name="T24" fmla="*/ 0 w 273"/>
              <a:gd name="T25" fmla="*/ 7577 h 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3" h="44">
                <a:moveTo>
                  <a:pt x="265" y="43"/>
                </a:moveTo>
                <a:cubicBezTo>
                  <a:pt x="232" y="30"/>
                  <a:pt x="185" y="21"/>
                  <a:pt x="134" y="21"/>
                </a:cubicBezTo>
                <a:cubicBezTo>
                  <a:pt x="186" y="21"/>
                  <a:pt x="232" y="30"/>
                  <a:pt x="265" y="43"/>
                </a:cubicBezTo>
                <a:close/>
                <a:moveTo>
                  <a:pt x="268" y="33"/>
                </a:moveTo>
                <a:cubicBezTo>
                  <a:pt x="233" y="21"/>
                  <a:pt x="186" y="12"/>
                  <a:pt x="134" y="12"/>
                </a:cubicBezTo>
                <a:cubicBezTo>
                  <a:pt x="186" y="12"/>
                  <a:pt x="234" y="21"/>
                  <a:pt x="268" y="33"/>
                </a:cubicBezTo>
                <a:close/>
                <a:moveTo>
                  <a:pt x="271" y="21"/>
                </a:moveTo>
                <a:cubicBezTo>
                  <a:pt x="241" y="7"/>
                  <a:pt x="194" y="1"/>
                  <a:pt x="143" y="0"/>
                </a:cubicBezTo>
                <a:cubicBezTo>
                  <a:pt x="194" y="1"/>
                  <a:pt x="241" y="7"/>
                  <a:pt x="272" y="21"/>
                </a:cubicBezTo>
                <a:lnTo>
                  <a:pt x="271" y="21"/>
                </a:lnTo>
                <a:close/>
                <a:moveTo>
                  <a:pt x="0" y="21"/>
                </a:moveTo>
                <a:cubicBezTo>
                  <a:pt x="30" y="6"/>
                  <a:pt x="80" y="0"/>
                  <a:pt x="134" y="0"/>
                </a:cubicBezTo>
                <a:cubicBezTo>
                  <a:pt x="80" y="0"/>
                  <a:pt x="31" y="6"/>
                  <a:pt x="0" y="21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54" name="Freeform 4360">
            <a:extLst>
              <a:ext uri="{FF2B5EF4-FFF2-40B4-BE49-F238E27FC236}">
                <a16:creationId xmlns:a16="http://schemas.microsoft.com/office/drawing/2014/main" id="{2D022807-D986-A84D-92B8-8ADA4AE1B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3589338"/>
            <a:ext cx="20638" cy="28575"/>
          </a:xfrm>
          <a:custGeom>
            <a:avLst/>
            <a:gdLst>
              <a:gd name="T0" fmla="*/ 19164 w 56"/>
              <a:gd name="T1" fmla="*/ 1085 h 79"/>
              <a:gd name="T2" fmla="*/ 20269 w 56"/>
              <a:gd name="T3" fmla="*/ 4341 h 79"/>
              <a:gd name="T4" fmla="*/ 19164 w 56"/>
              <a:gd name="T5" fmla="*/ 4341 h 79"/>
              <a:gd name="T6" fmla="*/ 17321 w 56"/>
              <a:gd name="T7" fmla="*/ 19532 h 79"/>
              <a:gd name="T8" fmla="*/ 17321 w 56"/>
              <a:gd name="T9" fmla="*/ 19532 h 79"/>
              <a:gd name="T10" fmla="*/ 19532 w 56"/>
              <a:gd name="T11" fmla="*/ 27490 h 79"/>
              <a:gd name="T12" fmla="*/ 19532 w 56"/>
              <a:gd name="T13" fmla="*/ 28213 h 79"/>
              <a:gd name="T14" fmla="*/ 16216 w 56"/>
              <a:gd name="T15" fmla="*/ 27490 h 79"/>
              <a:gd name="T16" fmla="*/ 3317 w 56"/>
              <a:gd name="T17" fmla="*/ 24958 h 79"/>
              <a:gd name="T18" fmla="*/ 0 w 56"/>
              <a:gd name="T19" fmla="*/ 24958 h 79"/>
              <a:gd name="T20" fmla="*/ 0 w 56"/>
              <a:gd name="T21" fmla="*/ 24958 h 79"/>
              <a:gd name="T22" fmla="*/ 4054 w 56"/>
              <a:gd name="T23" fmla="*/ 18447 h 79"/>
              <a:gd name="T24" fmla="*/ 4054 w 56"/>
              <a:gd name="T25" fmla="*/ 18447 h 79"/>
              <a:gd name="T26" fmla="*/ 5528 w 56"/>
              <a:gd name="T27" fmla="*/ 2170 h 79"/>
              <a:gd name="T28" fmla="*/ 4791 w 56"/>
              <a:gd name="T29" fmla="*/ 2170 h 79"/>
              <a:gd name="T30" fmla="*/ 7002 w 56"/>
              <a:gd name="T31" fmla="*/ 0 h 79"/>
              <a:gd name="T32" fmla="*/ 8108 w 56"/>
              <a:gd name="T33" fmla="*/ 2170 h 79"/>
              <a:gd name="T34" fmla="*/ 7002 w 56"/>
              <a:gd name="T35" fmla="*/ 2170 h 79"/>
              <a:gd name="T36" fmla="*/ 7002 w 56"/>
              <a:gd name="T37" fmla="*/ 4341 h 79"/>
              <a:gd name="T38" fmla="*/ 9213 w 56"/>
              <a:gd name="T39" fmla="*/ 4341 h 79"/>
              <a:gd name="T40" fmla="*/ 9950 w 56"/>
              <a:gd name="T41" fmla="*/ 3255 h 79"/>
              <a:gd name="T42" fmla="*/ 8845 w 56"/>
              <a:gd name="T43" fmla="*/ 2170 h 79"/>
              <a:gd name="T44" fmla="*/ 10688 w 56"/>
              <a:gd name="T45" fmla="*/ 1085 h 79"/>
              <a:gd name="T46" fmla="*/ 12162 w 56"/>
              <a:gd name="T47" fmla="*/ 3255 h 79"/>
              <a:gd name="T48" fmla="*/ 11425 w 56"/>
              <a:gd name="T49" fmla="*/ 3255 h 79"/>
              <a:gd name="T50" fmla="*/ 11056 w 56"/>
              <a:gd name="T51" fmla="*/ 5426 h 79"/>
              <a:gd name="T52" fmla="*/ 13636 w 56"/>
              <a:gd name="T53" fmla="*/ 5426 h 79"/>
              <a:gd name="T54" fmla="*/ 13636 w 56"/>
              <a:gd name="T55" fmla="*/ 3255 h 79"/>
              <a:gd name="T56" fmla="*/ 12899 w 56"/>
              <a:gd name="T57" fmla="*/ 3255 h 79"/>
              <a:gd name="T58" fmla="*/ 14741 w 56"/>
              <a:gd name="T59" fmla="*/ 1085 h 79"/>
              <a:gd name="T60" fmla="*/ 16216 w 56"/>
              <a:gd name="T61" fmla="*/ 3255 h 79"/>
              <a:gd name="T62" fmla="*/ 15110 w 56"/>
              <a:gd name="T63" fmla="*/ 3255 h 79"/>
              <a:gd name="T64" fmla="*/ 15110 w 56"/>
              <a:gd name="T65" fmla="*/ 5426 h 79"/>
              <a:gd name="T66" fmla="*/ 17321 w 56"/>
              <a:gd name="T67" fmla="*/ 5426 h 79"/>
              <a:gd name="T68" fmla="*/ 17690 w 56"/>
              <a:gd name="T69" fmla="*/ 4341 h 79"/>
              <a:gd name="T70" fmla="*/ 16953 w 56"/>
              <a:gd name="T71" fmla="*/ 4341 h 79"/>
              <a:gd name="T72" fmla="*/ 19164 w 56"/>
              <a:gd name="T73" fmla="*/ 1085 h 7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6" h="79">
                <a:moveTo>
                  <a:pt x="52" y="3"/>
                </a:moveTo>
                <a:lnTo>
                  <a:pt x="55" y="12"/>
                </a:lnTo>
                <a:lnTo>
                  <a:pt x="52" y="12"/>
                </a:lnTo>
                <a:lnTo>
                  <a:pt x="47" y="54"/>
                </a:lnTo>
                <a:cubicBezTo>
                  <a:pt x="47" y="54"/>
                  <a:pt x="50" y="72"/>
                  <a:pt x="53" y="76"/>
                </a:cubicBezTo>
                <a:lnTo>
                  <a:pt x="53" y="78"/>
                </a:lnTo>
                <a:lnTo>
                  <a:pt x="44" y="76"/>
                </a:lnTo>
                <a:lnTo>
                  <a:pt x="9" y="69"/>
                </a:lnTo>
                <a:lnTo>
                  <a:pt x="0" y="69"/>
                </a:lnTo>
                <a:cubicBezTo>
                  <a:pt x="6" y="67"/>
                  <a:pt x="11" y="51"/>
                  <a:pt x="11" y="51"/>
                </a:cubicBezTo>
                <a:lnTo>
                  <a:pt x="15" y="6"/>
                </a:lnTo>
                <a:lnTo>
                  <a:pt x="13" y="6"/>
                </a:lnTo>
                <a:lnTo>
                  <a:pt x="19" y="0"/>
                </a:lnTo>
                <a:lnTo>
                  <a:pt x="22" y="6"/>
                </a:lnTo>
                <a:lnTo>
                  <a:pt x="19" y="6"/>
                </a:lnTo>
                <a:lnTo>
                  <a:pt x="19" y="12"/>
                </a:lnTo>
                <a:lnTo>
                  <a:pt x="25" y="12"/>
                </a:lnTo>
                <a:lnTo>
                  <a:pt x="27" y="9"/>
                </a:lnTo>
                <a:lnTo>
                  <a:pt x="24" y="6"/>
                </a:lnTo>
                <a:lnTo>
                  <a:pt x="29" y="3"/>
                </a:lnTo>
                <a:lnTo>
                  <a:pt x="33" y="9"/>
                </a:lnTo>
                <a:lnTo>
                  <a:pt x="31" y="9"/>
                </a:lnTo>
                <a:lnTo>
                  <a:pt x="30" y="15"/>
                </a:lnTo>
                <a:lnTo>
                  <a:pt x="37" y="15"/>
                </a:lnTo>
                <a:lnTo>
                  <a:pt x="37" y="9"/>
                </a:lnTo>
                <a:lnTo>
                  <a:pt x="35" y="9"/>
                </a:lnTo>
                <a:lnTo>
                  <a:pt x="40" y="3"/>
                </a:lnTo>
                <a:lnTo>
                  <a:pt x="44" y="9"/>
                </a:lnTo>
                <a:lnTo>
                  <a:pt x="41" y="9"/>
                </a:lnTo>
                <a:lnTo>
                  <a:pt x="41" y="15"/>
                </a:lnTo>
                <a:lnTo>
                  <a:pt x="47" y="15"/>
                </a:lnTo>
                <a:lnTo>
                  <a:pt x="48" y="12"/>
                </a:lnTo>
                <a:lnTo>
                  <a:pt x="46" y="12"/>
                </a:lnTo>
                <a:lnTo>
                  <a:pt x="52" y="3"/>
                </a:ln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55" name="Freeform 4361">
            <a:extLst>
              <a:ext uri="{FF2B5EF4-FFF2-40B4-BE49-F238E27FC236}">
                <a16:creationId xmlns:a16="http://schemas.microsoft.com/office/drawing/2014/main" id="{A6DFBC4C-C755-4046-A2AF-3EE7EF27C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3589338"/>
            <a:ext cx="19050" cy="28575"/>
          </a:xfrm>
          <a:custGeom>
            <a:avLst/>
            <a:gdLst>
              <a:gd name="T0" fmla="*/ 0 w 54"/>
              <a:gd name="T1" fmla="*/ 24958 h 79"/>
              <a:gd name="T2" fmla="*/ 18697 w 54"/>
              <a:gd name="T3" fmla="*/ 27490 h 79"/>
              <a:gd name="T4" fmla="*/ 16581 w 54"/>
              <a:gd name="T5" fmla="*/ 19894 h 79"/>
              <a:gd name="T6" fmla="*/ 18697 w 54"/>
              <a:gd name="T7" fmla="*/ 27490 h 79"/>
              <a:gd name="T8" fmla="*/ 18697 w 54"/>
              <a:gd name="T9" fmla="*/ 28213 h 79"/>
              <a:gd name="T10" fmla="*/ 0 w 54"/>
              <a:gd name="T11" fmla="*/ 24958 h 79"/>
              <a:gd name="T12" fmla="*/ 12347 w 54"/>
              <a:gd name="T13" fmla="*/ 3255 h 79"/>
              <a:gd name="T14" fmla="*/ 11994 w 54"/>
              <a:gd name="T15" fmla="*/ 3255 h 79"/>
              <a:gd name="T16" fmla="*/ 14111 w 54"/>
              <a:gd name="T17" fmla="*/ 1085 h 79"/>
              <a:gd name="T18" fmla="*/ 14111 w 54"/>
              <a:gd name="T19" fmla="*/ 1085 h 79"/>
              <a:gd name="T20" fmla="*/ 12347 w 54"/>
              <a:gd name="T21" fmla="*/ 3255 h 79"/>
              <a:gd name="T22" fmla="*/ 10583 w 54"/>
              <a:gd name="T23" fmla="*/ 3255 h 79"/>
              <a:gd name="T24" fmla="*/ 10936 w 54"/>
              <a:gd name="T25" fmla="*/ 3255 h 79"/>
              <a:gd name="T26" fmla="*/ 10583 w 54"/>
              <a:gd name="T27" fmla="*/ 5426 h 79"/>
              <a:gd name="T28" fmla="*/ 10583 w 54"/>
              <a:gd name="T29" fmla="*/ 3255 h 79"/>
              <a:gd name="T30" fmla="*/ 9525 w 54"/>
              <a:gd name="T31" fmla="*/ 2170 h 79"/>
              <a:gd name="T32" fmla="*/ 9172 w 54"/>
              <a:gd name="T33" fmla="*/ 4341 h 79"/>
              <a:gd name="T34" fmla="*/ 9172 w 54"/>
              <a:gd name="T35" fmla="*/ 3255 h 79"/>
              <a:gd name="T36" fmla="*/ 8467 w 54"/>
              <a:gd name="T37" fmla="*/ 2170 h 79"/>
              <a:gd name="T38" fmla="*/ 9525 w 54"/>
              <a:gd name="T39" fmla="*/ 2170 h 79"/>
              <a:gd name="T40" fmla="*/ 4939 w 54"/>
              <a:gd name="T41" fmla="*/ 2170 h 79"/>
              <a:gd name="T42" fmla="*/ 4586 w 54"/>
              <a:gd name="T43" fmla="*/ 2170 h 79"/>
              <a:gd name="T44" fmla="*/ 6350 w 54"/>
              <a:gd name="T45" fmla="*/ 0 h 79"/>
              <a:gd name="T46" fmla="*/ 4939 w 54"/>
              <a:gd name="T47" fmla="*/ 2170 h 79"/>
              <a:gd name="T48" fmla="*/ 5292 w 54"/>
              <a:gd name="T49" fmla="*/ 2170 h 79"/>
              <a:gd name="T50" fmla="*/ 4233 w 54"/>
              <a:gd name="T51" fmla="*/ 18447 h 79"/>
              <a:gd name="T52" fmla="*/ 706 w 54"/>
              <a:gd name="T53" fmla="*/ 24958 h 79"/>
              <a:gd name="T54" fmla="*/ 3528 w 54"/>
              <a:gd name="T55" fmla="*/ 18447 h 79"/>
              <a:gd name="T56" fmla="*/ 5292 w 54"/>
              <a:gd name="T57" fmla="*/ 2170 h 7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4" h="79">
                <a:moveTo>
                  <a:pt x="0" y="69"/>
                </a:moveTo>
                <a:lnTo>
                  <a:pt x="53" y="76"/>
                </a:lnTo>
                <a:cubicBezTo>
                  <a:pt x="50" y="73"/>
                  <a:pt x="47" y="57"/>
                  <a:pt x="47" y="55"/>
                </a:cubicBezTo>
                <a:cubicBezTo>
                  <a:pt x="47" y="57"/>
                  <a:pt x="51" y="73"/>
                  <a:pt x="53" y="76"/>
                </a:cubicBezTo>
                <a:lnTo>
                  <a:pt x="53" y="78"/>
                </a:lnTo>
                <a:lnTo>
                  <a:pt x="0" y="69"/>
                </a:lnTo>
                <a:close/>
                <a:moveTo>
                  <a:pt x="35" y="9"/>
                </a:moveTo>
                <a:lnTo>
                  <a:pt x="34" y="9"/>
                </a:lnTo>
                <a:lnTo>
                  <a:pt x="40" y="3"/>
                </a:lnTo>
                <a:lnTo>
                  <a:pt x="35" y="9"/>
                </a:lnTo>
                <a:close/>
                <a:moveTo>
                  <a:pt x="30" y="9"/>
                </a:moveTo>
                <a:lnTo>
                  <a:pt x="31" y="9"/>
                </a:lnTo>
                <a:lnTo>
                  <a:pt x="30" y="15"/>
                </a:lnTo>
                <a:lnTo>
                  <a:pt x="30" y="9"/>
                </a:lnTo>
                <a:close/>
                <a:moveTo>
                  <a:pt x="27" y="6"/>
                </a:moveTo>
                <a:lnTo>
                  <a:pt x="26" y="12"/>
                </a:lnTo>
                <a:lnTo>
                  <a:pt x="26" y="9"/>
                </a:lnTo>
                <a:lnTo>
                  <a:pt x="24" y="6"/>
                </a:lnTo>
                <a:lnTo>
                  <a:pt x="27" y="6"/>
                </a:lnTo>
                <a:close/>
                <a:moveTo>
                  <a:pt x="14" y="6"/>
                </a:moveTo>
                <a:lnTo>
                  <a:pt x="13" y="6"/>
                </a:lnTo>
                <a:lnTo>
                  <a:pt x="18" y="0"/>
                </a:lnTo>
                <a:lnTo>
                  <a:pt x="14" y="6"/>
                </a:lnTo>
                <a:close/>
                <a:moveTo>
                  <a:pt x="15" y="6"/>
                </a:moveTo>
                <a:lnTo>
                  <a:pt x="12" y="51"/>
                </a:lnTo>
                <a:cubicBezTo>
                  <a:pt x="12" y="51"/>
                  <a:pt x="7" y="60"/>
                  <a:pt x="2" y="69"/>
                </a:cubicBezTo>
                <a:cubicBezTo>
                  <a:pt x="7" y="60"/>
                  <a:pt x="10" y="51"/>
                  <a:pt x="10" y="51"/>
                </a:cubicBezTo>
                <a:lnTo>
                  <a:pt x="15" y="6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56" name="Freeform 4362">
            <a:extLst>
              <a:ext uri="{FF2B5EF4-FFF2-40B4-BE49-F238E27FC236}">
                <a16:creationId xmlns:a16="http://schemas.microsoft.com/office/drawing/2014/main" id="{52B2E7D7-FA7B-A947-B2ED-AA83A18F0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3597275"/>
            <a:ext cx="3175" cy="4763"/>
          </a:xfrm>
          <a:custGeom>
            <a:avLst/>
            <a:gdLst>
              <a:gd name="T0" fmla="*/ 1814 w 7"/>
              <a:gd name="T1" fmla="*/ 0 h 13"/>
              <a:gd name="T2" fmla="*/ 2721 w 7"/>
              <a:gd name="T3" fmla="*/ 2198 h 13"/>
              <a:gd name="T4" fmla="*/ 2721 w 7"/>
              <a:gd name="T5" fmla="*/ 2198 h 13"/>
              <a:gd name="T6" fmla="*/ 2721 w 7"/>
              <a:gd name="T7" fmla="*/ 2198 h 13"/>
              <a:gd name="T8" fmla="*/ 2268 w 7"/>
              <a:gd name="T9" fmla="*/ 4397 h 13"/>
              <a:gd name="T10" fmla="*/ 0 w 7"/>
              <a:gd name="T11" fmla="*/ 4397 h 13"/>
              <a:gd name="T12" fmla="*/ 0 w 7"/>
              <a:gd name="T13" fmla="*/ 2198 h 13"/>
              <a:gd name="T14" fmla="*/ 0 w 7"/>
              <a:gd name="T15" fmla="*/ 1099 h 13"/>
              <a:gd name="T16" fmla="*/ 1814 w 7"/>
              <a:gd name="T17" fmla="*/ 0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3">
                <a:moveTo>
                  <a:pt x="4" y="0"/>
                </a:moveTo>
                <a:cubicBezTo>
                  <a:pt x="4" y="0"/>
                  <a:pt x="6" y="3"/>
                  <a:pt x="6" y="6"/>
                </a:cubicBezTo>
                <a:lnTo>
                  <a:pt x="5" y="12"/>
                </a:lnTo>
                <a:lnTo>
                  <a:pt x="0" y="12"/>
                </a:lnTo>
                <a:lnTo>
                  <a:pt x="0" y="6"/>
                </a:lnTo>
                <a:lnTo>
                  <a:pt x="0" y="3"/>
                </a:lnTo>
                <a:cubicBezTo>
                  <a:pt x="1" y="0"/>
                  <a:pt x="3" y="0"/>
                  <a:pt x="4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57" name="Freeform 4363">
            <a:extLst>
              <a:ext uri="{FF2B5EF4-FFF2-40B4-BE49-F238E27FC236}">
                <a16:creationId xmlns:a16="http://schemas.microsoft.com/office/drawing/2014/main" id="{75012A05-9643-8E4F-B08B-F1F09EC90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3597275"/>
            <a:ext cx="3175" cy="4763"/>
          </a:xfrm>
          <a:custGeom>
            <a:avLst/>
            <a:gdLst>
              <a:gd name="T0" fmla="*/ 1984 w 8"/>
              <a:gd name="T1" fmla="*/ 4397 h 13"/>
              <a:gd name="T2" fmla="*/ 2381 w 8"/>
              <a:gd name="T3" fmla="*/ 2198 h 13"/>
              <a:gd name="T4" fmla="*/ 1984 w 8"/>
              <a:gd name="T5" fmla="*/ 0 h 13"/>
              <a:gd name="T6" fmla="*/ 2778 w 8"/>
              <a:gd name="T7" fmla="*/ 2198 h 13"/>
              <a:gd name="T8" fmla="*/ 1984 w 8"/>
              <a:gd name="T9" fmla="*/ 4397 h 13"/>
              <a:gd name="T10" fmla="*/ 397 w 8"/>
              <a:gd name="T11" fmla="*/ 733 h 13"/>
              <a:gd name="T12" fmla="*/ 0 w 8"/>
              <a:gd name="T13" fmla="*/ 2198 h 13"/>
              <a:gd name="T14" fmla="*/ 0 w 8"/>
              <a:gd name="T15" fmla="*/ 1099 h 13"/>
              <a:gd name="T16" fmla="*/ 397 w 8"/>
              <a:gd name="T17" fmla="*/ 733 h 13"/>
              <a:gd name="T18" fmla="*/ 1191 w 8"/>
              <a:gd name="T19" fmla="*/ 0 h 13"/>
              <a:gd name="T20" fmla="*/ 1588 w 8"/>
              <a:gd name="T21" fmla="*/ 0 h 13"/>
              <a:gd name="T22" fmla="*/ 397 w 8"/>
              <a:gd name="T23" fmla="*/ 733 h 13"/>
              <a:gd name="T24" fmla="*/ 1191 w 8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13">
                <a:moveTo>
                  <a:pt x="5" y="12"/>
                </a:moveTo>
                <a:lnTo>
                  <a:pt x="6" y="6"/>
                </a:lnTo>
                <a:cubicBezTo>
                  <a:pt x="6" y="4"/>
                  <a:pt x="5" y="1"/>
                  <a:pt x="5" y="0"/>
                </a:cubicBezTo>
                <a:cubicBezTo>
                  <a:pt x="6" y="1"/>
                  <a:pt x="6" y="3"/>
                  <a:pt x="7" y="6"/>
                </a:cubicBezTo>
                <a:lnTo>
                  <a:pt x="5" y="12"/>
                </a:lnTo>
                <a:close/>
                <a:moveTo>
                  <a:pt x="1" y="2"/>
                </a:moveTo>
                <a:cubicBezTo>
                  <a:pt x="1" y="2"/>
                  <a:pt x="0" y="4"/>
                  <a:pt x="0" y="6"/>
                </a:cubicBezTo>
                <a:lnTo>
                  <a:pt x="0" y="3"/>
                </a:lnTo>
                <a:cubicBezTo>
                  <a:pt x="0" y="2"/>
                  <a:pt x="1" y="2"/>
                  <a:pt x="1" y="2"/>
                </a:cubicBezTo>
                <a:close/>
                <a:moveTo>
                  <a:pt x="3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2"/>
                </a:cubicBezTo>
                <a:cubicBezTo>
                  <a:pt x="1" y="0"/>
                  <a:pt x="2" y="0"/>
                  <a:pt x="3" y="0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58" name="Freeform 4364">
            <a:extLst>
              <a:ext uri="{FF2B5EF4-FFF2-40B4-BE49-F238E27FC236}">
                <a16:creationId xmlns:a16="http://schemas.microsoft.com/office/drawing/2014/main" id="{A825954D-A18A-CC42-828B-F4EB22F9C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3597275"/>
            <a:ext cx="3175" cy="6350"/>
          </a:xfrm>
          <a:custGeom>
            <a:avLst/>
            <a:gdLst>
              <a:gd name="T0" fmla="*/ 1814 w 7"/>
              <a:gd name="T1" fmla="*/ 0 h 16"/>
              <a:gd name="T2" fmla="*/ 2721 w 7"/>
              <a:gd name="T3" fmla="*/ 2381 h 16"/>
              <a:gd name="T4" fmla="*/ 2721 w 7"/>
              <a:gd name="T5" fmla="*/ 2381 h 16"/>
              <a:gd name="T6" fmla="*/ 2721 w 7"/>
              <a:gd name="T7" fmla="*/ 3572 h 16"/>
              <a:gd name="T8" fmla="*/ 2268 w 7"/>
              <a:gd name="T9" fmla="*/ 5953 h 16"/>
              <a:gd name="T10" fmla="*/ 0 w 7"/>
              <a:gd name="T11" fmla="*/ 4763 h 16"/>
              <a:gd name="T12" fmla="*/ 0 w 7"/>
              <a:gd name="T13" fmla="*/ 2381 h 16"/>
              <a:gd name="T14" fmla="*/ 0 w 7"/>
              <a:gd name="T15" fmla="*/ 2381 h 16"/>
              <a:gd name="T16" fmla="*/ 1814 w 7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6">
                <a:moveTo>
                  <a:pt x="4" y="0"/>
                </a:moveTo>
                <a:cubicBezTo>
                  <a:pt x="5" y="0"/>
                  <a:pt x="6" y="3"/>
                  <a:pt x="6" y="6"/>
                </a:cubicBezTo>
                <a:lnTo>
                  <a:pt x="6" y="9"/>
                </a:lnTo>
                <a:lnTo>
                  <a:pt x="5" y="15"/>
                </a:lnTo>
                <a:lnTo>
                  <a:pt x="0" y="12"/>
                </a:lnTo>
                <a:lnTo>
                  <a:pt x="0" y="6"/>
                </a:lnTo>
                <a:cubicBezTo>
                  <a:pt x="1" y="3"/>
                  <a:pt x="2" y="0"/>
                  <a:pt x="4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59" name="Freeform 4365">
            <a:extLst>
              <a:ext uri="{FF2B5EF4-FFF2-40B4-BE49-F238E27FC236}">
                <a16:creationId xmlns:a16="http://schemas.microsoft.com/office/drawing/2014/main" id="{3405E6CB-014A-704D-8062-856EE6BD0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3597275"/>
            <a:ext cx="3175" cy="6350"/>
          </a:xfrm>
          <a:custGeom>
            <a:avLst/>
            <a:gdLst>
              <a:gd name="T0" fmla="*/ 2268 w 7"/>
              <a:gd name="T1" fmla="*/ 5953 h 16"/>
              <a:gd name="T2" fmla="*/ 2721 w 7"/>
              <a:gd name="T3" fmla="*/ 2778 h 16"/>
              <a:gd name="T4" fmla="*/ 2721 w 7"/>
              <a:gd name="T5" fmla="*/ 3572 h 16"/>
              <a:gd name="T6" fmla="*/ 2268 w 7"/>
              <a:gd name="T7" fmla="*/ 5953 h 16"/>
              <a:gd name="T8" fmla="*/ 0 w 7"/>
              <a:gd name="T9" fmla="*/ 5953 h 16"/>
              <a:gd name="T10" fmla="*/ 0 w 7"/>
              <a:gd name="T11" fmla="*/ 4763 h 16"/>
              <a:gd name="T12" fmla="*/ 2268 w 7"/>
              <a:gd name="T13" fmla="*/ 5953 h 16"/>
              <a:gd name="T14" fmla="*/ 0 w 7"/>
              <a:gd name="T15" fmla="*/ 5953 h 16"/>
              <a:gd name="T16" fmla="*/ 1361 w 7"/>
              <a:gd name="T17" fmla="*/ 0 h 16"/>
              <a:gd name="T18" fmla="*/ 0 w 7"/>
              <a:gd name="T19" fmla="*/ 2381 h 16"/>
              <a:gd name="T20" fmla="*/ 1361 w 7"/>
              <a:gd name="T21" fmla="*/ 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6">
                <a:moveTo>
                  <a:pt x="5" y="15"/>
                </a:moveTo>
                <a:lnTo>
                  <a:pt x="6" y="7"/>
                </a:lnTo>
                <a:lnTo>
                  <a:pt x="6" y="9"/>
                </a:lnTo>
                <a:lnTo>
                  <a:pt x="5" y="15"/>
                </a:lnTo>
                <a:close/>
                <a:moveTo>
                  <a:pt x="0" y="15"/>
                </a:moveTo>
                <a:lnTo>
                  <a:pt x="0" y="12"/>
                </a:lnTo>
                <a:lnTo>
                  <a:pt x="5" y="15"/>
                </a:lnTo>
                <a:lnTo>
                  <a:pt x="0" y="15"/>
                </a:lnTo>
                <a:close/>
                <a:moveTo>
                  <a:pt x="3" y="0"/>
                </a:moveTo>
                <a:cubicBezTo>
                  <a:pt x="2" y="0"/>
                  <a:pt x="1" y="3"/>
                  <a:pt x="0" y="6"/>
                </a:cubicBezTo>
                <a:cubicBezTo>
                  <a:pt x="0" y="3"/>
                  <a:pt x="2" y="0"/>
                  <a:pt x="3" y="0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60" name="Freeform 4366">
            <a:extLst>
              <a:ext uri="{FF2B5EF4-FFF2-40B4-BE49-F238E27FC236}">
                <a16:creationId xmlns:a16="http://schemas.microsoft.com/office/drawing/2014/main" id="{FF5E162E-6F08-BE4B-95DF-575C58266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3597275"/>
            <a:ext cx="3175" cy="6350"/>
          </a:xfrm>
          <a:custGeom>
            <a:avLst/>
            <a:gdLst>
              <a:gd name="T0" fmla="*/ 1814 w 7"/>
              <a:gd name="T1" fmla="*/ 0 h 16"/>
              <a:gd name="T2" fmla="*/ 2721 w 7"/>
              <a:gd name="T3" fmla="*/ 2381 h 16"/>
              <a:gd name="T4" fmla="*/ 2721 w 7"/>
              <a:gd name="T5" fmla="*/ 2381 h 16"/>
              <a:gd name="T6" fmla="*/ 2721 w 7"/>
              <a:gd name="T7" fmla="*/ 3572 h 16"/>
              <a:gd name="T8" fmla="*/ 2268 w 7"/>
              <a:gd name="T9" fmla="*/ 5953 h 16"/>
              <a:gd name="T10" fmla="*/ 0 w 7"/>
              <a:gd name="T11" fmla="*/ 5953 h 16"/>
              <a:gd name="T12" fmla="*/ 0 w 7"/>
              <a:gd name="T13" fmla="*/ 2381 h 16"/>
              <a:gd name="T14" fmla="*/ 0 w 7"/>
              <a:gd name="T15" fmla="*/ 1191 h 16"/>
              <a:gd name="T16" fmla="*/ 0 w 7"/>
              <a:gd name="T17" fmla="*/ 1191 h 16"/>
              <a:gd name="T18" fmla="*/ 1814 w 7"/>
              <a:gd name="T19" fmla="*/ 0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6">
                <a:moveTo>
                  <a:pt x="4" y="0"/>
                </a:moveTo>
                <a:cubicBezTo>
                  <a:pt x="4" y="0"/>
                  <a:pt x="6" y="3"/>
                  <a:pt x="6" y="6"/>
                </a:cubicBezTo>
                <a:lnTo>
                  <a:pt x="6" y="9"/>
                </a:lnTo>
                <a:lnTo>
                  <a:pt x="5" y="15"/>
                </a:lnTo>
                <a:lnTo>
                  <a:pt x="0" y="15"/>
                </a:lnTo>
                <a:lnTo>
                  <a:pt x="0" y="6"/>
                </a:lnTo>
                <a:lnTo>
                  <a:pt x="0" y="3"/>
                </a:lnTo>
                <a:cubicBezTo>
                  <a:pt x="0" y="3"/>
                  <a:pt x="2" y="0"/>
                  <a:pt x="4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61" name="Freeform 4367">
            <a:extLst>
              <a:ext uri="{FF2B5EF4-FFF2-40B4-BE49-F238E27FC236}">
                <a16:creationId xmlns:a16="http://schemas.microsoft.com/office/drawing/2014/main" id="{4DB7FDA8-20F1-D342-8205-40E4984AB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3595688"/>
            <a:ext cx="14287" cy="12700"/>
          </a:xfrm>
          <a:custGeom>
            <a:avLst/>
            <a:gdLst>
              <a:gd name="T0" fmla="*/ 12501 w 40"/>
              <a:gd name="T1" fmla="*/ 12326 h 34"/>
              <a:gd name="T2" fmla="*/ 0 w 40"/>
              <a:gd name="T3" fmla="*/ 11206 h 34"/>
              <a:gd name="T4" fmla="*/ 12858 w 40"/>
              <a:gd name="T5" fmla="*/ 12326 h 34"/>
              <a:gd name="T6" fmla="*/ 12501 w 40"/>
              <a:gd name="T7" fmla="*/ 12326 h 34"/>
              <a:gd name="T8" fmla="*/ 2500 w 40"/>
              <a:gd name="T9" fmla="*/ 6724 h 34"/>
              <a:gd name="T10" fmla="*/ 2500 w 40"/>
              <a:gd name="T11" fmla="*/ 5603 h 34"/>
              <a:gd name="T12" fmla="*/ 4286 w 40"/>
              <a:gd name="T13" fmla="*/ 6724 h 34"/>
              <a:gd name="T14" fmla="*/ 2500 w 40"/>
              <a:gd name="T15" fmla="*/ 6724 h 34"/>
              <a:gd name="T16" fmla="*/ 4643 w 40"/>
              <a:gd name="T17" fmla="*/ 4482 h 34"/>
              <a:gd name="T18" fmla="*/ 4286 w 40"/>
              <a:gd name="T19" fmla="*/ 6724 h 34"/>
              <a:gd name="T20" fmla="*/ 4643 w 40"/>
              <a:gd name="T21" fmla="*/ 3362 h 34"/>
              <a:gd name="T22" fmla="*/ 4643 w 40"/>
              <a:gd name="T23" fmla="*/ 4482 h 34"/>
              <a:gd name="T24" fmla="*/ 4286 w 40"/>
              <a:gd name="T25" fmla="*/ 3362 h 34"/>
              <a:gd name="T26" fmla="*/ 2500 w 40"/>
              <a:gd name="T27" fmla="*/ 3362 h 34"/>
              <a:gd name="T28" fmla="*/ 714 w 40"/>
              <a:gd name="T29" fmla="*/ 2241 h 34"/>
              <a:gd name="T30" fmla="*/ 2500 w 40"/>
              <a:gd name="T31" fmla="*/ 2241 h 34"/>
              <a:gd name="T32" fmla="*/ 3929 w 40"/>
              <a:gd name="T33" fmla="*/ 1121 h 34"/>
              <a:gd name="T34" fmla="*/ 4643 w 40"/>
              <a:gd name="T35" fmla="*/ 3362 h 34"/>
              <a:gd name="T36" fmla="*/ 13573 w 40"/>
              <a:gd name="T37" fmla="*/ 4482 h 34"/>
              <a:gd name="T38" fmla="*/ 13573 w 40"/>
              <a:gd name="T39" fmla="*/ 5603 h 34"/>
              <a:gd name="T40" fmla="*/ 4643 w 40"/>
              <a:gd name="T41" fmla="*/ 3362 h 34"/>
              <a:gd name="T42" fmla="*/ 4643 w 40"/>
              <a:gd name="T43" fmla="*/ 3362 h 34"/>
              <a:gd name="T44" fmla="*/ 4286 w 40"/>
              <a:gd name="T45" fmla="*/ 3362 h 34"/>
              <a:gd name="T46" fmla="*/ 4286 w 40"/>
              <a:gd name="T47" fmla="*/ 3362 h 34"/>
              <a:gd name="T48" fmla="*/ 4286 w 40"/>
              <a:gd name="T49" fmla="*/ 2241 h 34"/>
              <a:gd name="T50" fmla="*/ 3929 w 40"/>
              <a:gd name="T51" fmla="*/ 2241 h 34"/>
              <a:gd name="T52" fmla="*/ 2857 w 40"/>
              <a:gd name="T53" fmla="*/ 2241 h 34"/>
              <a:gd name="T54" fmla="*/ 2500 w 40"/>
              <a:gd name="T55" fmla="*/ 2241 h 34"/>
              <a:gd name="T56" fmla="*/ 4286 w 40"/>
              <a:gd name="T57" fmla="*/ 3362 h 34"/>
              <a:gd name="T58" fmla="*/ 13930 w 40"/>
              <a:gd name="T59" fmla="*/ 2241 h 34"/>
              <a:gd name="T60" fmla="*/ 1072 w 40"/>
              <a:gd name="T61" fmla="*/ 0 h 34"/>
              <a:gd name="T62" fmla="*/ 13930 w 40"/>
              <a:gd name="T63" fmla="*/ 1121 h 34"/>
              <a:gd name="T64" fmla="*/ 13930 w 40"/>
              <a:gd name="T65" fmla="*/ 2241 h 3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0" h="34">
                <a:moveTo>
                  <a:pt x="35" y="33"/>
                </a:moveTo>
                <a:lnTo>
                  <a:pt x="0" y="30"/>
                </a:lnTo>
                <a:lnTo>
                  <a:pt x="36" y="33"/>
                </a:lnTo>
                <a:lnTo>
                  <a:pt x="35" y="33"/>
                </a:lnTo>
                <a:close/>
                <a:moveTo>
                  <a:pt x="7" y="18"/>
                </a:moveTo>
                <a:lnTo>
                  <a:pt x="7" y="15"/>
                </a:lnTo>
                <a:lnTo>
                  <a:pt x="12" y="18"/>
                </a:lnTo>
                <a:lnTo>
                  <a:pt x="7" y="18"/>
                </a:lnTo>
                <a:close/>
                <a:moveTo>
                  <a:pt x="13" y="12"/>
                </a:moveTo>
                <a:lnTo>
                  <a:pt x="12" y="18"/>
                </a:lnTo>
                <a:lnTo>
                  <a:pt x="13" y="9"/>
                </a:lnTo>
                <a:cubicBezTo>
                  <a:pt x="13" y="10"/>
                  <a:pt x="13" y="10"/>
                  <a:pt x="13" y="12"/>
                </a:cubicBezTo>
                <a:close/>
                <a:moveTo>
                  <a:pt x="12" y="9"/>
                </a:moveTo>
                <a:lnTo>
                  <a:pt x="7" y="9"/>
                </a:lnTo>
                <a:lnTo>
                  <a:pt x="2" y="6"/>
                </a:lnTo>
                <a:lnTo>
                  <a:pt x="7" y="6"/>
                </a:lnTo>
                <a:cubicBezTo>
                  <a:pt x="7" y="6"/>
                  <a:pt x="9" y="3"/>
                  <a:pt x="11" y="3"/>
                </a:cubicBezTo>
                <a:cubicBezTo>
                  <a:pt x="11" y="3"/>
                  <a:pt x="13" y="6"/>
                  <a:pt x="13" y="9"/>
                </a:cubicBezTo>
                <a:lnTo>
                  <a:pt x="38" y="12"/>
                </a:lnTo>
                <a:lnTo>
                  <a:pt x="38" y="15"/>
                </a:lnTo>
                <a:lnTo>
                  <a:pt x="13" y="9"/>
                </a:lnTo>
                <a:cubicBezTo>
                  <a:pt x="13" y="9"/>
                  <a:pt x="12" y="9"/>
                  <a:pt x="12" y="9"/>
                </a:cubicBezTo>
                <a:close/>
                <a:moveTo>
                  <a:pt x="12" y="9"/>
                </a:moveTo>
                <a:lnTo>
                  <a:pt x="12" y="6"/>
                </a:lnTo>
                <a:lnTo>
                  <a:pt x="11" y="6"/>
                </a:lnTo>
                <a:cubicBezTo>
                  <a:pt x="9" y="3"/>
                  <a:pt x="8" y="6"/>
                  <a:pt x="8" y="6"/>
                </a:cubicBezTo>
                <a:lnTo>
                  <a:pt x="7" y="6"/>
                </a:lnTo>
                <a:lnTo>
                  <a:pt x="12" y="9"/>
                </a:lnTo>
                <a:close/>
                <a:moveTo>
                  <a:pt x="39" y="6"/>
                </a:moveTo>
                <a:lnTo>
                  <a:pt x="3" y="0"/>
                </a:lnTo>
                <a:lnTo>
                  <a:pt x="39" y="3"/>
                </a:lnTo>
                <a:lnTo>
                  <a:pt x="39" y="6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62" name="Freeform 4368">
            <a:extLst>
              <a:ext uri="{FF2B5EF4-FFF2-40B4-BE49-F238E27FC236}">
                <a16:creationId xmlns:a16="http://schemas.microsoft.com/office/drawing/2014/main" id="{3B708EA6-B512-8B4B-A855-9CBE25B6C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3603625"/>
            <a:ext cx="9525" cy="11113"/>
          </a:xfrm>
          <a:custGeom>
            <a:avLst/>
            <a:gdLst>
              <a:gd name="T0" fmla="*/ 5292 w 27"/>
              <a:gd name="T1" fmla="*/ 0 h 31"/>
              <a:gd name="T2" fmla="*/ 9172 w 27"/>
              <a:gd name="T3" fmla="*/ 3226 h 31"/>
              <a:gd name="T4" fmla="*/ 8114 w 27"/>
              <a:gd name="T5" fmla="*/ 10755 h 31"/>
              <a:gd name="T6" fmla="*/ 7056 w 27"/>
              <a:gd name="T7" fmla="*/ 10755 h 31"/>
              <a:gd name="T8" fmla="*/ 7408 w 27"/>
              <a:gd name="T9" fmla="*/ 6453 h 31"/>
              <a:gd name="T10" fmla="*/ 7761 w 27"/>
              <a:gd name="T11" fmla="*/ 5377 h 31"/>
              <a:gd name="T12" fmla="*/ 7408 w 27"/>
              <a:gd name="T13" fmla="*/ 5377 h 31"/>
              <a:gd name="T14" fmla="*/ 4939 w 27"/>
              <a:gd name="T15" fmla="*/ 2151 h 31"/>
              <a:gd name="T16" fmla="*/ 2117 w 27"/>
              <a:gd name="T17" fmla="*/ 4302 h 31"/>
              <a:gd name="T18" fmla="*/ 2117 w 27"/>
              <a:gd name="T19" fmla="*/ 4302 h 31"/>
              <a:gd name="T20" fmla="*/ 2117 w 27"/>
              <a:gd name="T21" fmla="*/ 5377 h 31"/>
              <a:gd name="T22" fmla="*/ 1411 w 27"/>
              <a:gd name="T23" fmla="*/ 9679 h 31"/>
              <a:gd name="T24" fmla="*/ 0 w 27"/>
              <a:gd name="T25" fmla="*/ 9679 h 31"/>
              <a:gd name="T26" fmla="*/ 1058 w 27"/>
              <a:gd name="T27" fmla="*/ 3226 h 31"/>
              <a:gd name="T28" fmla="*/ 1058 w 27"/>
              <a:gd name="T29" fmla="*/ 3226 h 31"/>
              <a:gd name="T30" fmla="*/ 5292 w 27"/>
              <a:gd name="T31" fmla="*/ 0 h 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31">
                <a:moveTo>
                  <a:pt x="15" y="0"/>
                </a:moveTo>
                <a:cubicBezTo>
                  <a:pt x="21" y="0"/>
                  <a:pt x="25" y="6"/>
                  <a:pt x="26" y="9"/>
                </a:cubicBezTo>
                <a:lnTo>
                  <a:pt x="23" y="30"/>
                </a:lnTo>
                <a:lnTo>
                  <a:pt x="20" y="30"/>
                </a:lnTo>
                <a:lnTo>
                  <a:pt x="21" y="18"/>
                </a:lnTo>
                <a:lnTo>
                  <a:pt x="22" y="15"/>
                </a:lnTo>
                <a:lnTo>
                  <a:pt x="21" y="15"/>
                </a:lnTo>
                <a:cubicBezTo>
                  <a:pt x="21" y="9"/>
                  <a:pt x="18" y="6"/>
                  <a:pt x="14" y="6"/>
                </a:cubicBezTo>
                <a:cubicBezTo>
                  <a:pt x="10" y="6"/>
                  <a:pt x="8" y="9"/>
                  <a:pt x="6" y="12"/>
                </a:cubicBezTo>
                <a:lnTo>
                  <a:pt x="6" y="15"/>
                </a:lnTo>
                <a:lnTo>
                  <a:pt x="4" y="27"/>
                </a:lnTo>
                <a:lnTo>
                  <a:pt x="0" y="27"/>
                </a:lnTo>
                <a:lnTo>
                  <a:pt x="3" y="9"/>
                </a:lnTo>
                <a:cubicBezTo>
                  <a:pt x="4" y="3"/>
                  <a:pt x="9" y="0"/>
                  <a:pt x="15" y="0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63" name="Freeform 4369">
            <a:extLst>
              <a:ext uri="{FF2B5EF4-FFF2-40B4-BE49-F238E27FC236}">
                <a16:creationId xmlns:a16="http://schemas.microsoft.com/office/drawing/2014/main" id="{2B6B41BD-DB9F-D74B-B660-1CF6933D2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3603625"/>
            <a:ext cx="9525" cy="11113"/>
          </a:xfrm>
          <a:custGeom>
            <a:avLst/>
            <a:gdLst>
              <a:gd name="T0" fmla="*/ 8426 w 26"/>
              <a:gd name="T1" fmla="*/ 10755 h 31"/>
              <a:gd name="T2" fmla="*/ 8060 w 26"/>
              <a:gd name="T3" fmla="*/ 10755 h 31"/>
              <a:gd name="T4" fmla="*/ 9159 w 26"/>
              <a:gd name="T5" fmla="*/ 3585 h 31"/>
              <a:gd name="T6" fmla="*/ 8426 w 26"/>
              <a:gd name="T7" fmla="*/ 10755 h 31"/>
              <a:gd name="T8" fmla="*/ 6961 w 26"/>
              <a:gd name="T9" fmla="*/ 10755 h 31"/>
              <a:gd name="T10" fmla="*/ 7693 w 26"/>
              <a:gd name="T11" fmla="*/ 5377 h 31"/>
              <a:gd name="T12" fmla="*/ 5129 w 26"/>
              <a:gd name="T13" fmla="*/ 2151 h 31"/>
              <a:gd name="T14" fmla="*/ 8060 w 26"/>
              <a:gd name="T15" fmla="*/ 5377 h 31"/>
              <a:gd name="T16" fmla="*/ 7327 w 26"/>
              <a:gd name="T17" fmla="*/ 10755 h 31"/>
              <a:gd name="T18" fmla="*/ 6961 w 26"/>
              <a:gd name="T19" fmla="*/ 10755 h 31"/>
              <a:gd name="T20" fmla="*/ 2198 w 26"/>
              <a:gd name="T21" fmla="*/ 4302 h 31"/>
              <a:gd name="T22" fmla="*/ 4763 w 26"/>
              <a:gd name="T23" fmla="*/ 2151 h 31"/>
              <a:gd name="T24" fmla="*/ 5129 w 26"/>
              <a:gd name="T25" fmla="*/ 2151 h 31"/>
              <a:gd name="T26" fmla="*/ 2198 w 26"/>
              <a:gd name="T27" fmla="*/ 4302 h 31"/>
              <a:gd name="T28" fmla="*/ 0 w 26"/>
              <a:gd name="T29" fmla="*/ 9679 h 31"/>
              <a:gd name="T30" fmla="*/ 733 w 26"/>
              <a:gd name="T31" fmla="*/ 3226 h 31"/>
              <a:gd name="T32" fmla="*/ 5495 w 26"/>
              <a:gd name="T33" fmla="*/ 0 h 31"/>
              <a:gd name="T34" fmla="*/ 1099 w 26"/>
              <a:gd name="T35" fmla="*/ 3226 h 31"/>
              <a:gd name="T36" fmla="*/ 0 w 26"/>
              <a:gd name="T37" fmla="*/ 9679 h 31"/>
              <a:gd name="T38" fmla="*/ 9159 w 26"/>
              <a:gd name="T39" fmla="*/ 3226 h 31"/>
              <a:gd name="T40" fmla="*/ 5495 w 26"/>
              <a:gd name="T41" fmla="*/ 0 h 31"/>
              <a:gd name="T42" fmla="*/ 9159 w 26"/>
              <a:gd name="T43" fmla="*/ 3226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6" h="31">
                <a:moveTo>
                  <a:pt x="23" y="30"/>
                </a:moveTo>
                <a:lnTo>
                  <a:pt x="22" y="30"/>
                </a:lnTo>
                <a:lnTo>
                  <a:pt x="25" y="10"/>
                </a:lnTo>
                <a:lnTo>
                  <a:pt x="23" y="30"/>
                </a:lnTo>
                <a:close/>
                <a:moveTo>
                  <a:pt x="19" y="30"/>
                </a:moveTo>
                <a:lnTo>
                  <a:pt x="21" y="15"/>
                </a:lnTo>
                <a:cubicBezTo>
                  <a:pt x="20" y="9"/>
                  <a:pt x="18" y="9"/>
                  <a:pt x="14" y="6"/>
                </a:cubicBezTo>
                <a:cubicBezTo>
                  <a:pt x="18" y="7"/>
                  <a:pt x="21" y="10"/>
                  <a:pt x="22" y="15"/>
                </a:cubicBezTo>
                <a:lnTo>
                  <a:pt x="20" y="30"/>
                </a:lnTo>
                <a:lnTo>
                  <a:pt x="19" y="30"/>
                </a:lnTo>
                <a:close/>
                <a:moveTo>
                  <a:pt x="6" y="12"/>
                </a:moveTo>
                <a:cubicBezTo>
                  <a:pt x="7" y="9"/>
                  <a:pt x="10" y="6"/>
                  <a:pt x="13" y="6"/>
                </a:cubicBezTo>
                <a:lnTo>
                  <a:pt x="14" y="6"/>
                </a:lnTo>
                <a:cubicBezTo>
                  <a:pt x="10" y="6"/>
                  <a:pt x="8" y="9"/>
                  <a:pt x="6" y="12"/>
                </a:cubicBezTo>
                <a:close/>
                <a:moveTo>
                  <a:pt x="0" y="27"/>
                </a:moveTo>
                <a:lnTo>
                  <a:pt x="2" y="9"/>
                </a:lnTo>
                <a:cubicBezTo>
                  <a:pt x="4" y="3"/>
                  <a:pt x="9" y="0"/>
                  <a:pt x="15" y="0"/>
                </a:cubicBezTo>
                <a:cubicBezTo>
                  <a:pt x="9" y="0"/>
                  <a:pt x="4" y="3"/>
                  <a:pt x="3" y="9"/>
                </a:cubicBezTo>
                <a:lnTo>
                  <a:pt x="0" y="27"/>
                </a:lnTo>
                <a:close/>
                <a:moveTo>
                  <a:pt x="25" y="9"/>
                </a:moveTo>
                <a:cubicBezTo>
                  <a:pt x="24" y="5"/>
                  <a:pt x="20" y="0"/>
                  <a:pt x="15" y="0"/>
                </a:cubicBezTo>
                <a:cubicBezTo>
                  <a:pt x="21" y="0"/>
                  <a:pt x="24" y="5"/>
                  <a:pt x="25" y="9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64" name="Freeform 4370">
            <a:extLst>
              <a:ext uri="{FF2B5EF4-FFF2-40B4-BE49-F238E27FC236}">
                <a16:creationId xmlns:a16="http://schemas.microsoft.com/office/drawing/2014/main" id="{30D2A783-14C6-1A48-9E97-F18AD5DD6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3606800"/>
            <a:ext cx="6350" cy="9525"/>
          </a:xfrm>
          <a:custGeom>
            <a:avLst/>
            <a:gdLst>
              <a:gd name="T0" fmla="*/ 3342 w 19"/>
              <a:gd name="T1" fmla="*/ 0 h 25"/>
              <a:gd name="T2" fmla="*/ 5682 w 19"/>
              <a:gd name="T3" fmla="*/ 3429 h 25"/>
              <a:gd name="T4" fmla="*/ 6016 w 19"/>
              <a:gd name="T5" fmla="*/ 3429 h 25"/>
              <a:gd name="T6" fmla="*/ 5682 w 19"/>
              <a:gd name="T7" fmla="*/ 4572 h 25"/>
              <a:gd name="T8" fmla="*/ 5347 w 19"/>
              <a:gd name="T9" fmla="*/ 9144 h 25"/>
              <a:gd name="T10" fmla="*/ 0 w 19"/>
              <a:gd name="T11" fmla="*/ 8001 h 25"/>
              <a:gd name="T12" fmla="*/ 668 w 19"/>
              <a:gd name="T13" fmla="*/ 3429 h 25"/>
              <a:gd name="T14" fmla="*/ 668 w 19"/>
              <a:gd name="T15" fmla="*/ 2286 h 25"/>
              <a:gd name="T16" fmla="*/ 3342 w 19"/>
              <a:gd name="T17" fmla="*/ 0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25">
                <a:moveTo>
                  <a:pt x="10" y="0"/>
                </a:moveTo>
                <a:cubicBezTo>
                  <a:pt x="14" y="0"/>
                  <a:pt x="17" y="3"/>
                  <a:pt x="17" y="9"/>
                </a:cubicBezTo>
                <a:lnTo>
                  <a:pt x="18" y="9"/>
                </a:lnTo>
                <a:lnTo>
                  <a:pt x="17" y="12"/>
                </a:lnTo>
                <a:lnTo>
                  <a:pt x="16" y="24"/>
                </a:lnTo>
                <a:lnTo>
                  <a:pt x="0" y="21"/>
                </a:lnTo>
                <a:lnTo>
                  <a:pt x="2" y="9"/>
                </a:lnTo>
                <a:lnTo>
                  <a:pt x="2" y="6"/>
                </a:lnTo>
                <a:cubicBezTo>
                  <a:pt x="4" y="3"/>
                  <a:pt x="6" y="0"/>
                  <a:pt x="10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65" name="Freeform 4371">
            <a:extLst>
              <a:ext uri="{FF2B5EF4-FFF2-40B4-BE49-F238E27FC236}">
                <a16:creationId xmlns:a16="http://schemas.microsoft.com/office/drawing/2014/main" id="{92AC2EA0-DA3C-1E49-BCEB-FCF50F8CC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3606800"/>
            <a:ext cx="6350" cy="9525"/>
          </a:xfrm>
          <a:custGeom>
            <a:avLst/>
            <a:gdLst>
              <a:gd name="T0" fmla="*/ 5347 w 19"/>
              <a:gd name="T1" fmla="*/ 9144 h 25"/>
              <a:gd name="T2" fmla="*/ 5013 w 19"/>
              <a:gd name="T3" fmla="*/ 9144 h 25"/>
              <a:gd name="T4" fmla="*/ 0 w 19"/>
              <a:gd name="T5" fmla="*/ 9144 h 25"/>
              <a:gd name="T6" fmla="*/ 0 w 19"/>
              <a:gd name="T7" fmla="*/ 8001 h 25"/>
              <a:gd name="T8" fmla="*/ 5013 w 19"/>
              <a:gd name="T9" fmla="*/ 9144 h 25"/>
              <a:gd name="T10" fmla="*/ 5682 w 19"/>
              <a:gd name="T11" fmla="*/ 3429 h 25"/>
              <a:gd name="T12" fmla="*/ 4679 w 19"/>
              <a:gd name="T13" fmla="*/ 381 h 25"/>
              <a:gd name="T14" fmla="*/ 6016 w 19"/>
              <a:gd name="T15" fmla="*/ 3429 h 25"/>
              <a:gd name="T16" fmla="*/ 5347 w 19"/>
              <a:gd name="T17" fmla="*/ 9144 h 25"/>
              <a:gd name="T18" fmla="*/ 3008 w 19"/>
              <a:gd name="T19" fmla="*/ 0 h 25"/>
              <a:gd name="T20" fmla="*/ 3342 w 19"/>
              <a:gd name="T21" fmla="*/ 0 h 25"/>
              <a:gd name="T22" fmla="*/ 668 w 19"/>
              <a:gd name="T23" fmla="*/ 2286 h 25"/>
              <a:gd name="T24" fmla="*/ 3008 w 19"/>
              <a:gd name="T25" fmla="*/ 0 h 25"/>
              <a:gd name="T26" fmla="*/ 4679 w 19"/>
              <a:gd name="T27" fmla="*/ 381 h 25"/>
              <a:gd name="T28" fmla="*/ 3342 w 19"/>
              <a:gd name="T29" fmla="*/ 0 h 25"/>
              <a:gd name="T30" fmla="*/ 4679 w 19"/>
              <a:gd name="T31" fmla="*/ 381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25">
                <a:moveTo>
                  <a:pt x="16" y="24"/>
                </a:moveTo>
                <a:lnTo>
                  <a:pt x="15" y="24"/>
                </a:lnTo>
                <a:lnTo>
                  <a:pt x="0" y="24"/>
                </a:lnTo>
                <a:lnTo>
                  <a:pt x="0" y="21"/>
                </a:lnTo>
                <a:lnTo>
                  <a:pt x="15" y="24"/>
                </a:lnTo>
                <a:lnTo>
                  <a:pt x="17" y="9"/>
                </a:lnTo>
                <a:cubicBezTo>
                  <a:pt x="16" y="5"/>
                  <a:pt x="15" y="3"/>
                  <a:pt x="14" y="1"/>
                </a:cubicBezTo>
                <a:cubicBezTo>
                  <a:pt x="16" y="3"/>
                  <a:pt x="17" y="5"/>
                  <a:pt x="18" y="9"/>
                </a:cubicBezTo>
                <a:lnTo>
                  <a:pt x="16" y="24"/>
                </a:lnTo>
                <a:close/>
                <a:moveTo>
                  <a:pt x="9" y="0"/>
                </a:moveTo>
                <a:lnTo>
                  <a:pt x="10" y="0"/>
                </a:lnTo>
                <a:cubicBezTo>
                  <a:pt x="6" y="1"/>
                  <a:pt x="4" y="3"/>
                  <a:pt x="2" y="6"/>
                </a:cubicBezTo>
                <a:cubicBezTo>
                  <a:pt x="3" y="3"/>
                  <a:pt x="6" y="0"/>
                  <a:pt x="9" y="0"/>
                </a:cubicBezTo>
                <a:close/>
                <a:moveTo>
                  <a:pt x="14" y="1"/>
                </a:moveTo>
                <a:cubicBezTo>
                  <a:pt x="12" y="1"/>
                  <a:pt x="11" y="0"/>
                  <a:pt x="10" y="0"/>
                </a:cubicBezTo>
                <a:cubicBezTo>
                  <a:pt x="11" y="0"/>
                  <a:pt x="13" y="1"/>
                  <a:pt x="14" y="1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66" name="Freeform 4372">
            <a:extLst>
              <a:ext uri="{FF2B5EF4-FFF2-40B4-BE49-F238E27FC236}">
                <a16:creationId xmlns:a16="http://schemas.microsoft.com/office/drawing/2014/main" id="{EF4AE0AD-3835-9C4C-80D1-55223C84B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3594100"/>
            <a:ext cx="11112" cy="3175"/>
          </a:xfrm>
          <a:custGeom>
            <a:avLst/>
            <a:gdLst>
              <a:gd name="T0" fmla="*/ 4862 w 32"/>
              <a:gd name="T1" fmla="*/ 1361 h 7"/>
              <a:gd name="T2" fmla="*/ 1736 w 32"/>
              <a:gd name="T3" fmla="*/ 454 h 7"/>
              <a:gd name="T4" fmla="*/ 10765 w 32"/>
              <a:gd name="T5" fmla="*/ 1361 h 7"/>
              <a:gd name="T6" fmla="*/ 10765 w 32"/>
              <a:gd name="T7" fmla="*/ 2721 h 7"/>
              <a:gd name="T8" fmla="*/ 9029 w 32"/>
              <a:gd name="T9" fmla="*/ 1361 h 7"/>
              <a:gd name="T10" fmla="*/ 4862 w 32"/>
              <a:gd name="T11" fmla="*/ 1361 h 7"/>
              <a:gd name="T12" fmla="*/ 0 w 32"/>
              <a:gd name="T13" fmla="*/ 2721 h 7"/>
              <a:gd name="T14" fmla="*/ 0 w 32"/>
              <a:gd name="T15" fmla="*/ 0 h 7"/>
              <a:gd name="T16" fmla="*/ 347 w 32"/>
              <a:gd name="T17" fmla="*/ 0 h 7"/>
              <a:gd name="T18" fmla="*/ 0 w 32"/>
              <a:gd name="T19" fmla="*/ 272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7">
                <a:moveTo>
                  <a:pt x="14" y="3"/>
                </a:moveTo>
                <a:lnTo>
                  <a:pt x="5" y="1"/>
                </a:lnTo>
                <a:lnTo>
                  <a:pt x="31" y="3"/>
                </a:lnTo>
                <a:lnTo>
                  <a:pt x="31" y="6"/>
                </a:lnTo>
                <a:lnTo>
                  <a:pt x="26" y="3"/>
                </a:lnTo>
                <a:lnTo>
                  <a:pt x="14" y="3"/>
                </a:lnTo>
                <a:close/>
                <a:moveTo>
                  <a:pt x="0" y="6"/>
                </a:moveTo>
                <a:lnTo>
                  <a:pt x="0" y="0"/>
                </a:lnTo>
                <a:lnTo>
                  <a:pt x="1" y="0"/>
                </a:lnTo>
                <a:lnTo>
                  <a:pt x="0" y="6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67" name="Freeform 4373">
            <a:extLst>
              <a:ext uri="{FF2B5EF4-FFF2-40B4-BE49-F238E27FC236}">
                <a16:creationId xmlns:a16="http://schemas.microsoft.com/office/drawing/2014/main" id="{69335FB9-D86C-7543-A8C8-CEE374765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3586163"/>
            <a:ext cx="19050" cy="26987"/>
          </a:xfrm>
          <a:custGeom>
            <a:avLst/>
            <a:gdLst>
              <a:gd name="T0" fmla="*/ 3594 w 53"/>
              <a:gd name="T1" fmla="*/ 0 h 77"/>
              <a:gd name="T2" fmla="*/ 5032 w 53"/>
              <a:gd name="T3" fmla="*/ 3505 h 77"/>
              <a:gd name="T4" fmla="*/ 3954 w 53"/>
              <a:gd name="T5" fmla="*/ 3505 h 77"/>
              <a:gd name="T6" fmla="*/ 3954 w 53"/>
              <a:gd name="T7" fmla="*/ 5608 h 77"/>
              <a:gd name="T8" fmla="*/ 6470 w 53"/>
              <a:gd name="T9" fmla="*/ 5608 h 77"/>
              <a:gd name="T10" fmla="*/ 6470 w 53"/>
              <a:gd name="T11" fmla="*/ 3505 h 77"/>
              <a:gd name="T12" fmla="*/ 5751 w 53"/>
              <a:gd name="T13" fmla="*/ 3505 h 77"/>
              <a:gd name="T14" fmla="*/ 7548 w 53"/>
              <a:gd name="T15" fmla="*/ 0 h 77"/>
              <a:gd name="T16" fmla="*/ 8986 w 53"/>
              <a:gd name="T17" fmla="*/ 3505 h 77"/>
              <a:gd name="T18" fmla="*/ 7908 w 53"/>
              <a:gd name="T19" fmla="*/ 3505 h 77"/>
              <a:gd name="T20" fmla="*/ 7908 w 53"/>
              <a:gd name="T21" fmla="*/ 5608 h 77"/>
              <a:gd name="T22" fmla="*/ 10783 w 53"/>
              <a:gd name="T23" fmla="*/ 5608 h 77"/>
              <a:gd name="T24" fmla="*/ 10783 w 53"/>
              <a:gd name="T25" fmla="*/ 3505 h 77"/>
              <a:gd name="T26" fmla="*/ 9705 w 53"/>
              <a:gd name="T27" fmla="*/ 3505 h 77"/>
              <a:gd name="T28" fmla="*/ 11142 w 53"/>
              <a:gd name="T29" fmla="*/ 0 h 77"/>
              <a:gd name="T30" fmla="*/ 12940 w 53"/>
              <a:gd name="T31" fmla="*/ 3505 h 77"/>
              <a:gd name="T32" fmla="*/ 11861 w 53"/>
              <a:gd name="T33" fmla="*/ 3505 h 77"/>
              <a:gd name="T34" fmla="*/ 11861 w 53"/>
              <a:gd name="T35" fmla="*/ 5608 h 77"/>
              <a:gd name="T36" fmla="*/ 14018 w 53"/>
              <a:gd name="T37" fmla="*/ 5608 h 77"/>
              <a:gd name="T38" fmla="*/ 14018 w 53"/>
              <a:gd name="T39" fmla="*/ 3505 h 77"/>
              <a:gd name="T40" fmla="*/ 13299 w 53"/>
              <a:gd name="T41" fmla="*/ 3505 h 77"/>
              <a:gd name="T42" fmla="*/ 15096 w 53"/>
              <a:gd name="T43" fmla="*/ 0 h 77"/>
              <a:gd name="T44" fmla="*/ 16534 w 53"/>
              <a:gd name="T45" fmla="*/ 3505 h 77"/>
              <a:gd name="T46" fmla="*/ 15456 w 53"/>
              <a:gd name="T47" fmla="*/ 3505 h 77"/>
              <a:gd name="T48" fmla="*/ 15456 w 53"/>
              <a:gd name="T49" fmla="*/ 19276 h 77"/>
              <a:gd name="T50" fmla="*/ 15456 w 53"/>
              <a:gd name="T51" fmla="*/ 19276 h 77"/>
              <a:gd name="T52" fmla="*/ 18691 w 53"/>
              <a:gd name="T53" fmla="*/ 26637 h 77"/>
              <a:gd name="T54" fmla="*/ 18691 w 53"/>
              <a:gd name="T55" fmla="*/ 26637 h 77"/>
              <a:gd name="T56" fmla="*/ 15456 w 53"/>
              <a:gd name="T57" fmla="*/ 26637 h 77"/>
              <a:gd name="T58" fmla="*/ 2875 w 53"/>
              <a:gd name="T59" fmla="*/ 26637 h 77"/>
              <a:gd name="T60" fmla="*/ 0 w 53"/>
              <a:gd name="T61" fmla="*/ 26637 h 77"/>
              <a:gd name="T62" fmla="*/ 0 w 53"/>
              <a:gd name="T63" fmla="*/ 26637 h 77"/>
              <a:gd name="T64" fmla="*/ 2875 w 53"/>
              <a:gd name="T65" fmla="*/ 19276 h 77"/>
              <a:gd name="T66" fmla="*/ 2875 w 53"/>
              <a:gd name="T67" fmla="*/ 19276 h 77"/>
              <a:gd name="T68" fmla="*/ 2875 w 53"/>
              <a:gd name="T69" fmla="*/ 3505 h 77"/>
              <a:gd name="T70" fmla="*/ 2157 w 53"/>
              <a:gd name="T71" fmla="*/ 3505 h 77"/>
              <a:gd name="T72" fmla="*/ 3594 w 53"/>
              <a:gd name="T73" fmla="*/ 0 h 7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3" h="77">
                <a:moveTo>
                  <a:pt x="10" y="0"/>
                </a:moveTo>
                <a:lnTo>
                  <a:pt x="14" y="10"/>
                </a:lnTo>
                <a:lnTo>
                  <a:pt x="11" y="10"/>
                </a:lnTo>
                <a:lnTo>
                  <a:pt x="11" y="16"/>
                </a:lnTo>
                <a:lnTo>
                  <a:pt x="18" y="16"/>
                </a:lnTo>
                <a:lnTo>
                  <a:pt x="18" y="10"/>
                </a:lnTo>
                <a:lnTo>
                  <a:pt x="16" y="10"/>
                </a:lnTo>
                <a:lnTo>
                  <a:pt x="21" y="0"/>
                </a:lnTo>
                <a:lnTo>
                  <a:pt x="25" y="10"/>
                </a:lnTo>
                <a:lnTo>
                  <a:pt x="22" y="10"/>
                </a:lnTo>
                <a:lnTo>
                  <a:pt x="22" y="16"/>
                </a:lnTo>
                <a:lnTo>
                  <a:pt x="30" y="16"/>
                </a:lnTo>
                <a:lnTo>
                  <a:pt x="30" y="10"/>
                </a:lnTo>
                <a:lnTo>
                  <a:pt x="27" y="10"/>
                </a:lnTo>
                <a:lnTo>
                  <a:pt x="31" y="0"/>
                </a:lnTo>
                <a:lnTo>
                  <a:pt x="36" y="10"/>
                </a:lnTo>
                <a:lnTo>
                  <a:pt x="33" y="10"/>
                </a:lnTo>
                <a:lnTo>
                  <a:pt x="33" y="16"/>
                </a:lnTo>
                <a:lnTo>
                  <a:pt x="39" y="16"/>
                </a:lnTo>
                <a:lnTo>
                  <a:pt x="39" y="10"/>
                </a:lnTo>
                <a:lnTo>
                  <a:pt x="37" y="10"/>
                </a:lnTo>
                <a:lnTo>
                  <a:pt x="42" y="0"/>
                </a:lnTo>
                <a:lnTo>
                  <a:pt x="46" y="10"/>
                </a:lnTo>
                <a:lnTo>
                  <a:pt x="43" y="10"/>
                </a:lnTo>
                <a:lnTo>
                  <a:pt x="43" y="55"/>
                </a:lnTo>
                <a:cubicBezTo>
                  <a:pt x="43" y="55"/>
                  <a:pt x="47" y="70"/>
                  <a:pt x="52" y="76"/>
                </a:cubicBezTo>
                <a:lnTo>
                  <a:pt x="43" y="76"/>
                </a:lnTo>
                <a:lnTo>
                  <a:pt x="8" y="76"/>
                </a:lnTo>
                <a:lnTo>
                  <a:pt x="0" y="76"/>
                </a:lnTo>
                <a:cubicBezTo>
                  <a:pt x="5" y="70"/>
                  <a:pt x="8" y="55"/>
                  <a:pt x="8" y="55"/>
                </a:cubicBezTo>
                <a:lnTo>
                  <a:pt x="8" y="10"/>
                </a:lnTo>
                <a:lnTo>
                  <a:pt x="6" y="10"/>
                </a:lnTo>
                <a:lnTo>
                  <a:pt x="10" y="0"/>
                </a:ln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68" name="Freeform 4374">
            <a:extLst>
              <a:ext uri="{FF2B5EF4-FFF2-40B4-BE49-F238E27FC236}">
                <a16:creationId xmlns:a16="http://schemas.microsoft.com/office/drawing/2014/main" id="{FBCAE87C-47F2-3C4B-8050-76F9BF418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3586163"/>
            <a:ext cx="17462" cy="26987"/>
          </a:xfrm>
          <a:custGeom>
            <a:avLst/>
            <a:gdLst>
              <a:gd name="T0" fmla="*/ 16734 w 48"/>
              <a:gd name="T1" fmla="*/ 26637 h 77"/>
              <a:gd name="T2" fmla="*/ 13460 w 48"/>
              <a:gd name="T3" fmla="*/ 19276 h 77"/>
              <a:gd name="T4" fmla="*/ 17098 w 48"/>
              <a:gd name="T5" fmla="*/ 26637 h 77"/>
              <a:gd name="T6" fmla="*/ 16734 w 48"/>
              <a:gd name="T7" fmla="*/ 26637 h 77"/>
              <a:gd name="T8" fmla="*/ 11641 w 48"/>
              <a:gd name="T9" fmla="*/ 3505 h 77"/>
              <a:gd name="T10" fmla="*/ 11278 w 48"/>
              <a:gd name="T11" fmla="*/ 3505 h 77"/>
              <a:gd name="T12" fmla="*/ 12733 w 48"/>
              <a:gd name="T13" fmla="*/ 0 h 77"/>
              <a:gd name="T14" fmla="*/ 11641 w 48"/>
              <a:gd name="T15" fmla="*/ 3505 h 77"/>
              <a:gd name="T16" fmla="*/ 12369 w 48"/>
              <a:gd name="T17" fmla="*/ 3505 h 77"/>
              <a:gd name="T18" fmla="*/ 12369 w 48"/>
              <a:gd name="T19" fmla="*/ 5608 h 77"/>
              <a:gd name="T20" fmla="*/ 12005 w 48"/>
              <a:gd name="T21" fmla="*/ 5608 h 77"/>
              <a:gd name="T22" fmla="*/ 12005 w 48"/>
              <a:gd name="T23" fmla="*/ 3505 h 77"/>
              <a:gd name="T24" fmla="*/ 12369 w 48"/>
              <a:gd name="T25" fmla="*/ 3505 h 77"/>
              <a:gd name="T26" fmla="*/ 10914 w 48"/>
              <a:gd name="T27" fmla="*/ 3505 h 77"/>
              <a:gd name="T28" fmla="*/ 9095 w 48"/>
              <a:gd name="T29" fmla="*/ 350 h 77"/>
              <a:gd name="T30" fmla="*/ 7640 w 48"/>
              <a:gd name="T31" fmla="*/ 3505 h 77"/>
              <a:gd name="T32" fmla="*/ 9095 w 48"/>
              <a:gd name="T33" fmla="*/ 0 h 77"/>
              <a:gd name="T34" fmla="*/ 10914 w 48"/>
              <a:gd name="T35" fmla="*/ 3505 h 77"/>
              <a:gd name="T36" fmla="*/ 6912 w 48"/>
              <a:gd name="T37" fmla="*/ 3505 h 77"/>
              <a:gd name="T38" fmla="*/ 5457 w 48"/>
              <a:gd name="T39" fmla="*/ 350 h 77"/>
              <a:gd name="T40" fmla="*/ 3638 w 48"/>
              <a:gd name="T41" fmla="*/ 3505 h 77"/>
              <a:gd name="T42" fmla="*/ 5457 w 48"/>
              <a:gd name="T43" fmla="*/ 0 h 77"/>
              <a:gd name="T44" fmla="*/ 6912 w 48"/>
              <a:gd name="T45" fmla="*/ 3505 h 77"/>
              <a:gd name="T46" fmla="*/ 2910 w 48"/>
              <a:gd name="T47" fmla="*/ 3505 h 77"/>
              <a:gd name="T48" fmla="*/ 1455 w 48"/>
              <a:gd name="T49" fmla="*/ 350 h 77"/>
              <a:gd name="T50" fmla="*/ 0 w 48"/>
              <a:gd name="T51" fmla="*/ 3505 h 77"/>
              <a:gd name="T52" fmla="*/ 1455 w 48"/>
              <a:gd name="T53" fmla="*/ 0 h 77"/>
              <a:gd name="T54" fmla="*/ 2910 w 48"/>
              <a:gd name="T55" fmla="*/ 3505 h 7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8" h="77">
                <a:moveTo>
                  <a:pt x="46" y="76"/>
                </a:moveTo>
                <a:cubicBezTo>
                  <a:pt x="41" y="74"/>
                  <a:pt x="38" y="57"/>
                  <a:pt x="37" y="55"/>
                </a:cubicBezTo>
                <a:cubicBezTo>
                  <a:pt x="38" y="57"/>
                  <a:pt x="42" y="71"/>
                  <a:pt x="47" y="76"/>
                </a:cubicBezTo>
                <a:lnTo>
                  <a:pt x="46" y="76"/>
                </a:lnTo>
                <a:close/>
                <a:moveTo>
                  <a:pt x="32" y="10"/>
                </a:moveTo>
                <a:lnTo>
                  <a:pt x="31" y="10"/>
                </a:lnTo>
                <a:lnTo>
                  <a:pt x="35" y="0"/>
                </a:lnTo>
                <a:lnTo>
                  <a:pt x="32" y="10"/>
                </a:lnTo>
                <a:close/>
                <a:moveTo>
                  <a:pt x="34" y="10"/>
                </a:moveTo>
                <a:lnTo>
                  <a:pt x="34" y="16"/>
                </a:lnTo>
                <a:lnTo>
                  <a:pt x="33" y="16"/>
                </a:lnTo>
                <a:lnTo>
                  <a:pt x="33" y="10"/>
                </a:lnTo>
                <a:lnTo>
                  <a:pt x="34" y="10"/>
                </a:lnTo>
                <a:close/>
                <a:moveTo>
                  <a:pt x="30" y="10"/>
                </a:moveTo>
                <a:lnTo>
                  <a:pt x="25" y="1"/>
                </a:lnTo>
                <a:lnTo>
                  <a:pt x="21" y="10"/>
                </a:lnTo>
                <a:lnTo>
                  <a:pt x="25" y="0"/>
                </a:lnTo>
                <a:lnTo>
                  <a:pt x="30" y="10"/>
                </a:lnTo>
                <a:close/>
                <a:moveTo>
                  <a:pt x="19" y="10"/>
                </a:moveTo>
                <a:lnTo>
                  <a:pt x="15" y="1"/>
                </a:lnTo>
                <a:lnTo>
                  <a:pt x="10" y="10"/>
                </a:lnTo>
                <a:lnTo>
                  <a:pt x="15" y="0"/>
                </a:lnTo>
                <a:lnTo>
                  <a:pt x="19" y="10"/>
                </a:lnTo>
                <a:close/>
                <a:moveTo>
                  <a:pt x="8" y="10"/>
                </a:moveTo>
                <a:lnTo>
                  <a:pt x="4" y="1"/>
                </a:lnTo>
                <a:lnTo>
                  <a:pt x="0" y="10"/>
                </a:lnTo>
                <a:lnTo>
                  <a:pt x="4" y="0"/>
                </a:lnTo>
                <a:lnTo>
                  <a:pt x="8" y="10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69" name="Freeform 4375">
            <a:extLst>
              <a:ext uri="{FF2B5EF4-FFF2-40B4-BE49-F238E27FC236}">
                <a16:creationId xmlns:a16="http://schemas.microsoft.com/office/drawing/2014/main" id="{24994761-FF51-7F44-AB31-4BB3BE1C0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3595688"/>
            <a:ext cx="3175" cy="6350"/>
          </a:xfrm>
          <a:custGeom>
            <a:avLst/>
            <a:gdLst>
              <a:gd name="T0" fmla="*/ 907 w 7"/>
              <a:gd name="T1" fmla="*/ 0 h 16"/>
              <a:gd name="T2" fmla="*/ 2721 w 7"/>
              <a:gd name="T3" fmla="*/ 1191 h 16"/>
              <a:gd name="T4" fmla="*/ 2721 w 7"/>
              <a:gd name="T5" fmla="*/ 1191 h 16"/>
              <a:gd name="T6" fmla="*/ 2721 w 7"/>
              <a:gd name="T7" fmla="*/ 2381 h 16"/>
              <a:gd name="T8" fmla="*/ 2721 w 7"/>
              <a:gd name="T9" fmla="*/ 5953 h 16"/>
              <a:gd name="T10" fmla="*/ 0 w 7"/>
              <a:gd name="T11" fmla="*/ 5953 h 16"/>
              <a:gd name="T12" fmla="*/ 0 w 7"/>
              <a:gd name="T13" fmla="*/ 2381 h 16"/>
              <a:gd name="T14" fmla="*/ 0 w 7"/>
              <a:gd name="T15" fmla="*/ 1191 h 16"/>
              <a:gd name="T16" fmla="*/ 0 w 7"/>
              <a:gd name="T17" fmla="*/ 1191 h 16"/>
              <a:gd name="T18" fmla="*/ 907 w 7"/>
              <a:gd name="T19" fmla="*/ 0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6">
                <a:moveTo>
                  <a:pt x="2" y="0"/>
                </a:moveTo>
                <a:cubicBezTo>
                  <a:pt x="4" y="0"/>
                  <a:pt x="6" y="3"/>
                  <a:pt x="6" y="3"/>
                </a:cubicBezTo>
                <a:lnTo>
                  <a:pt x="6" y="6"/>
                </a:lnTo>
                <a:lnTo>
                  <a:pt x="6" y="15"/>
                </a:lnTo>
                <a:lnTo>
                  <a:pt x="0" y="15"/>
                </a:lnTo>
                <a:lnTo>
                  <a:pt x="0" y="6"/>
                </a:lnTo>
                <a:lnTo>
                  <a:pt x="0" y="3"/>
                </a:lnTo>
                <a:cubicBezTo>
                  <a:pt x="0" y="3"/>
                  <a:pt x="1" y="0"/>
                  <a:pt x="2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70" name="Freeform 4376">
            <a:extLst>
              <a:ext uri="{FF2B5EF4-FFF2-40B4-BE49-F238E27FC236}">
                <a16:creationId xmlns:a16="http://schemas.microsoft.com/office/drawing/2014/main" id="{96123B3D-9A12-2A49-8614-3A73BAF66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3595688"/>
            <a:ext cx="3175" cy="3175"/>
          </a:xfrm>
          <a:custGeom>
            <a:avLst/>
            <a:gdLst>
              <a:gd name="T0" fmla="*/ 1814 w 7"/>
              <a:gd name="T1" fmla="*/ 454 h 7"/>
              <a:gd name="T2" fmla="*/ 2721 w 7"/>
              <a:gd name="T3" fmla="*/ 1361 h 7"/>
              <a:gd name="T4" fmla="*/ 2721 w 7"/>
              <a:gd name="T5" fmla="*/ 2721 h 7"/>
              <a:gd name="T6" fmla="*/ 1814 w 7"/>
              <a:gd name="T7" fmla="*/ 454 h 7"/>
              <a:gd name="T8" fmla="*/ 1814 w 7"/>
              <a:gd name="T9" fmla="*/ 454 h 7"/>
              <a:gd name="T10" fmla="*/ 0 w 7"/>
              <a:gd name="T11" fmla="*/ 1361 h 7"/>
              <a:gd name="T12" fmla="*/ 907 w 7"/>
              <a:gd name="T13" fmla="*/ 0 h 7"/>
              <a:gd name="T14" fmla="*/ 1814 w 7"/>
              <a:gd name="T15" fmla="*/ 454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7">
                <a:moveTo>
                  <a:pt x="4" y="1"/>
                </a:moveTo>
                <a:cubicBezTo>
                  <a:pt x="5" y="1"/>
                  <a:pt x="5" y="2"/>
                  <a:pt x="6" y="3"/>
                </a:cubicBezTo>
                <a:lnTo>
                  <a:pt x="6" y="6"/>
                </a:lnTo>
                <a:cubicBezTo>
                  <a:pt x="5" y="4"/>
                  <a:pt x="5" y="2"/>
                  <a:pt x="4" y="1"/>
                </a:cubicBezTo>
                <a:close/>
                <a:moveTo>
                  <a:pt x="4" y="1"/>
                </a:moveTo>
                <a:cubicBezTo>
                  <a:pt x="3" y="1"/>
                  <a:pt x="1" y="1"/>
                  <a:pt x="0" y="3"/>
                </a:cubicBezTo>
                <a:cubicBezTo>
                  <a:pt x="0" y="3"/>
                  <a:pt x="1" y="0"/>
                  <a:pt x="2" y="0"/>
                </a:cubicBezTo>
                <a:cubicBezTo>
                  <a:pt x="3" y="0"/>
                  <a:pt x="3" y="0"/>
                  <a:pt x="4" y="1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71" name="Freeform 4377">
            <a:extLst>
              <a:ext uri="{FF2B5EF4-FFF2-40B4-BE49-F238E27FC236}">
                <a16:creationId xmlns:a16="http://schemas.microsoft.com/office/drawing/2014/main" id="{5232EA88-D705-B240-B0A1-7C78D0117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595688"/>
            <a:ext cx="3175" cy="6350"/>
          </a:xfrm>
          <a:custGeom>
            <a:avLst/>
            <a:gdLst>
              <a:gd name="T0" fmla="*/ 1191 w 8"/>
              <a:gd name="T1" fmla="*/ 0 h 16"/>
              <a:gd name="T2" fmla="*/ 2778 w 8"/>
              <a:gd name="T3" fmla="*/ 1191 h 16"/>
              <a:gd name="T4" fmla="*/ 2778 w 8"/>
              <a:gd name="T5" fmla="*/ 2381 h 16"/>
              <a:gd name="T6" fmla="*/ 2778 w 8"/>
              <a:gd name="T7" fmla="*/ 5953 h 16"/>
              <a:gd name="T8" fmla="*/ 0 w 8"/>
              <a:gd name="T9" fmla="*/ 5953 h 16"/>
              <a:gd name="T10" fmla="*/ 0 w 8"/>
              <a:gd name="T11" fmla="*/ 2381 h 16"/>
              <a:gd name="T12" fmla="*/ 0 w 8"/>
              <a:gd name="T13" fmla="*/ 1191 h 16"/>
              <a:gd name="T14" fmla="*/ 397 w 8"/>
              <a:gd name="T15" fmla="*/ 1191 h 16"/>
              <a:gd name="T16" fmla="*/ 1191 w 8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6">
                <a:moveTo>
                  <a:pt x="3" y="0"/>
                </a:moveTo>
                <a:cubicBezTo>
                  <a:pt x="4" y="0"/>
                  <a:pt x="7" y="3"/>
                  <a:pt x="7" y="3"/>
                </a:cubicBezTo>
                <a:lnTo>
                  <a:pt x="7" y="6"/>
                </a:lnTo>
                <a:lnTo>
                  <a:pt x="7" y="15"/>
                </a:lnTo>
                <a:lnTo>
                  <a:pt x="0" y="15"/>
                </a:lnTo>
                <a:lnTo>
                  <a:pt x="0" y="6"/>
                </a:lnTo>
                <a:lnTo>
                  <a:pt x="0" y="3"/>
                </a:lnTo>
                <a:lnTo>
                  <a:pt x="1" y="3"/>
                </a:lnTo>
                <a:cubicBezTo>
                  <a:pt x="1" y="3"/>
                  <a:pt x="1" y="0"/>
                  <a:pt x="3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72" name="Freeform 4378">
            <a:extLst>
              <a:ext uri="{FF2B5EF4-FFF2-40B4-BE49-F238E27FC236}">
                <a16:creationId xmlns:a16="http://schemas.microsoft.com/office/drawing/2014/main" id="{5FE18EC7-1169-014D-9B14-808FD350E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595688"/>
            <a:ext cx="3175" cy="6350"/>
          </a:xfrm>
          <a:custGeom>
            <a:avLst/>
            <a:gdLst>
              <a:gd name="T0" fmla="*/ 0 w 8"/>
              <a:gd name="T1" fmla="*/ 2615 h 17"/>
              <a:gd name="T2" fmla="*/ 1191 w 8"/>
              <a:gd name="T3" fmla="*/ 374 h 17"/>
              <a:gd name="T4" fmla="*/ 397 w 8"/>
              <a:gd name="T5" fmla="*/ 1494 h 17"/>
              <a:gd name="T6" fmla="*/ 0 w 8"/>
              <a:gd name="T7" fmla="*/ 5976 h 17"/>
              <a:gd name="T8" fmla="*/ 0 w 8"/>
              <a:gd name="T9" fmla="*/ 2615 h 17"/>
              <a:gd name="T10" fmla="*/ 2778 w 8"/>
              <a:gd name="T11" fmla="*/ 1494 h 17"/>
              <a:gd name="T12" fmla="*/ 2778 w 8"/>
              <a:gd name="T13" fmla="*/ 2615 h 17"/>
              <a:gd name="T14" fmla="*/ 1191 w 8"/>
              <a:gd name="T15" fmla="*/ 374 h 17"/>
              <a:gd name="T16" fmla="*/ 2778 w 8"/>
              <a:gd name="T17" fmla="*/ 1494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7">
                <a:moveTo>
                  <a:pt x="0" y="7"/>
                </a:moveTo>
                <a:cubicBezTo>
                  <a:pt x="0" y="2"/>
                  <a:pt x="2" y="1"/>
                  <a:pt x="3" y="1"/>
                </a:cubicBezTo>
                <a:lnTo>
                  <a:pt x="1" y="4"/>
                </a:lnTo>
                <a:lnTo>
                  <a:pt x="0" y="16"/>
                </a:lnTo>
                <a:lnTo>
                  <a:pt x="0" y="7"/>
                </a:lnTo>
                <a:close/>
                <a:moveTo>
                  <a:pt x="7" y="4"/>
                </a:moveTo>
                <a:lnTo>
                  <a:pt x="7" y="7"/>
                </a:lnTo>
                <a:cubicBezTo>
                  <a:pt x="5" y="4"/>
                  <a:pt x="4" y="1"/>
                  <a:pt x="3" y="1"/>
                </a:cubicBezTo>
                <a:cubicBezTo>
                  <a:pt x="4" y="0"/>
                  <a:pt x="6" y="2"/>
                  <a:pt x="7" y="4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73" name="Freeform 4379">
            <a:extLst>
              <a:ext uri="{FF2B5EF4-FFF2-40B4-BE49-F238E27FC236}">
                <a16:creationId xmlns:a16="http://schemas.microsoft.com/office/drawing/2014/main" id="{87006DAA-7F88-8E42-866B-254016510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3595688"/>
            <a:ext cx="1587" cy="6350"/>
          </a:xfrm>
          <a:custGeom>
            <a:avLst/>
            <a:gdLst>
              <a:gd name="T0" fmla="*/ 794 w 6"/>
              <a:gd name="T1" fmla="*/ 0 h 16"/>
              <a:gd name="T2" fmla="*/ 1323 w 6"/>
              <a:gd name="T3" fmla="*/ 1191 h 16"/>
              <a:gd name="T4" fmla="*/ 1323 w 6"/>
              <a:gd name="T5" fmla="*/ 2381 h 16"/>
              <a:gd name="T6" fmla="*/ 1323 w 6"/>
              <a:gd name="T7" fmla="*/ 5953 h 16"/>
              <a:gd name="T8" fmla="*/ 0 w 6"/>
              <a:gd name="T9" fmla="*/ 5953 h 16"/>
              <a:gd name="T10" fmla="*/ 0 w 6"/>
              <a:gd name="T11" fmla="*/ 2381 h 16"/>
              <a:gd name="T12" fmla="*/ 0 w 6"/>
              <a:gd name="T13" fmla="*/ 1191 h 16"/>
              <a:gd name="T14" fmla="*/ 0 w 6"/>
              <a:gd name="T15" fmla="*/ 1191 h 16"/>
              <a:gd name="T16" fmla="*/ 794 w 6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6">
                <a:moveTo>
                  <a:pt x="3" y="0"/>
                </a:moveTo>
                <a:lnTo>
                  <a:pt x="5" y="3"/>
                </a:lnTo>
                <a:lnTo>
                  <a:pt x="5" y="6"/>
                </a:lnTo>
                <a:lnTo>
                  <a:pt x="5" y="15"/>
                </a:lnTo>
                <a:lnTo>
                  <a:pt x="0" y="15"/>
                </a:lnTo>
                <a:lnTo>
                  <a:pt x="0" y="6"/>
                </a:lnTo>
                <a:lnTo>
                  <a:pt x="0" y="3"/>
                </a:lnTo>
                <a:cubicBezTo>
                  <a:pt x="0" y="3"/>
                  <a:pt x="1" y="0"/>
                  <a:pt x="3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74" name="Freeform 4380">
            <a:extLst>
              <a:ext uri="{FF2B5EF4-FFF2-40B4-BE49-F238E27FC236}">
                <a16:creationId xmlns:a16="http://schemas.microsoft.com/office/drawing/2014/main" id="{3D46F59E-C688-7246-BA9D-33AF6CA3E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3595688"/>
            <a:ext cx="14288" cy="12700"/>
          </a:xfrm>
          <a:custGeom>
            <a:avLst/>
            <a:gdLst>
              <a:gd name="T0" fmla="*/ 0 w 38"/>
              <a:gd name="T1" fmla="*/ 12347 h 36"/>
              <a:gd name="T2" fmla="*/ 0 w 38"/>
              <a:gd name="T3" fmla="*/ 11289 h 36"/>
              <a:gd name="T4" fmla="*/ 13912 w 38"/>
              <a:gd name="T5" fmla="*/ 11289 h 36"/>
              <a:gd name="T6" fmla="*/ 0 w 38"/>
              <a:gd name="T7" fmla="*/ 12347 h 36"/>
              <a:gd name="T8" fmla="*/ 9776 w 38"/>
              <a:gd name="T9" fmla="*/ 4939 h 36"/>
              <a:gd name="T10" fmla="*/ 9776 w 38"/>
              <a:gd name="T11" fmla="*/ 3881 h 36"/>
              <a:gd name="T12" fmla="*/ 376 w 38"/>
              <a:gd name="T13" fmla="*/ 4939 h 36"/>
              <a:gd name="T14" fmla="*/ 376 w 38"/>
              <a:gd name="T15" fmla="*/ 3881 h 36"/>
              <a:gd name="T16" fmla="*/ 9776 w 38"/>
              <a:gd name="T17" fmla="*/ 3881 h 36"/>
              <a:gd name="T18" fmla="*/ 11656 w 38"/>
              <a:gd name="T19" fmla="*/ 3881 h 36"/>
              <a:gd name="T20" fmla="*/ 11656 w 38"/>
              <a:gd name="T21" fmla="*/ 4939 h 36"/>
              <a:gd name="T22" fmla="*/ 9776 w 38"/>
              <a:gd name="T23" fmla="*/ 4939 h 36"/>
              <a:gd name="T24" fmla="*/ 10528 w 38"/>
              <a:gd name="T25" fmla="*/ 0 h 36"/>
              <a:gd name="T26" fmla="*/ 9776 w 38"/>
              <a:gd name="T27" fmla="*/ 706 h 36"/>
              <a:gd name="T28" fmla="*/ 10528 w 38"/>
              <a:gd name="T29" fmla="*/ 0 h 36"/>
              <a:gd name="T30" fmla="*/ 10528 w 38"/>
              <a:gd name="T31" fmla="*/ 0 h 36"/>
              <a:gd name="T32" fmla="*/ 11656 w 38"/>
              <a:gd name="T33" fmla="*/ 706 h 36"/>
              <a:gd name="T34" fmla="*/ 11656 w 38"/>
              <a:gd name="T35" fmla="*/ 1764 h 36"/>
              <a:gd name="T36" fmla="*/ 11280 w 38"/>
              <a:gd name="T37" fmla="*/ 706 h 36"/>
              <a:gd name="T38" fmla="*/ 10528 w 38"/>
              <a:gd name="T39" fmla="*/ 0 h 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36">
                <a:moveTo>
                  <a:pt x="0" y="35"/>
                </a:moveTo>
                <a:lnTo>
                  <a:pt x="0" y="32"/>
                </a:lnTo>
                <a:lnTo>
                  <a:pt x="37" y="32"/>
                </a:lnTo>
                <a:lnTo>
                  <a:pt x="0" y="35"/>
                </a:lnTo>
                <a:close/>
                <a:moveTo>
                  <a:pt x="26" y="14"/>
                </a:moveTo>
                <a:lnTo>
                  <a:pt x="26" y="11"/>
                </a:lnTo>
                <a:lnTo>
                  <a:pt x="1" y="14"/>
                </a:lnTo>
                <a:lnTo>
                  <a:pt x="1" y="11"/>
                </a:lnTo>
                <a:lnTo>
                  <a:pt x="26" y="11"/>
                </a:lnTo>
                <a:lnTo>
                  <a:pt x="31" y="11"/>
                </a:lnTo>
                <a:lnTo>
                  <a:pt x="31" y="14"/>
                </a:lnTo>
                <a:lnTo>
                  <a:pt x="26" y="14"/>
                </a:lnTo>
                <a:close/>
                <a:moveTo>
                  <a:pt x="28" y="0"/>
                </a:moveTo>
                <a:cubicBezTo>
                  <a:pt x="27" y="0"/>
                  <a:pt x="27" y="1"/>
                  <a:pt x="26" y="2"/>
                </a:cubicBezTo>
                <a:cubicBezTo>
                  <a:pt x="26" y="1"/>
                  <a:pt x="27" y="0"/>
                  <a:pt x="28" y="0"/>
                </a:cubicBezTo>
                <a:close/>
                <a:moveTo>
                  <a:pt x="28" y="0"/>
                </a:moveTo>
                <a:cubicBezTo>
                  <a:pt x="30" y="0"/>
                  <a:pt x="31" y="0"/>
                  <a:pt x="31" y="2"/>
                </a:cubicBezTo>
                <a:lnTo>
                  <a:pt x="31" y="5"/>
                </a:lnTo>
                <a:lnTo>
                  <a:pt x="30" y="2"/>
                </a:ln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75" name="Freeform 4381">
            <a:extLst>
              <a:ext uri="{FF2B5EF4-FFF2-40B4-BE49-F238E27FC236}">
                <a16:creationId xmlns:a16="http://schemas.microsoft.com/office/drawing/2014/main" id="{07E0B879-8A78-5845-9B44-0735BDD0D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603625"/>
            <a:ext cx="7937" cy="11113"/>
          </a:xfrm>
          <a:custGeom>
            <a:avLst/>
            <a:gdLst>
              <a:gd name="T0" fmla="*/ 3969 w 24"/>
              <a:gd name="T1" fmla="*/ 0 h 31"/>
              <a:gd name="T2" fmla="*/ 7606 w 24"/>
              <a:gd name="T3" fmla="*/ 3226 h 31"/>
              <a:gd name="T4" fmla="*/ 7606 w 24"/>
              <a:gd name="T5" fmla="*/ 3226 h 31"/>
              <a:gd name="T6" fmla="*/ 7606 w 24"/>
              <a:gd name="T7" fmla="*/ 10755 h 31"/>
              <a:gd name="T8" fmla="*/ 6283 w 24"/>
              <a:gd name="T9" fmla="*/ 10755 h 31"/>
              <a:gd name="T10" fmla="*/ 6283 w 24"/>
              <a:gd name="T11" fmla="*/ 5377 h 31"/>
              <a:gd name="T12" fmla="*/ 6283 w 24"/>
              <a:gd name="T13" fmla="*/ 4302 h 31"/>
              <a:gd name="T14" fmla="*/ 6283 w 24"/>
              <a:gd name="T15" fmla="*/ 4302 h 31"/>
              <a:gd name="T16" fmla="*/ 3969 w 24"/>
              <a:gd name="T17" fmla="*/ 1075 h 31"/>
              <a:gd name="T18" fmla="*/ 1323 w 24"/>
              <a:gd name="T19" fmla="*/ 4302 h 31"/>
              <a:gd name="T20" fmla="*/ 1323 w 24"/>
              <a:gd name="T21" fmla="*/ 4302 h 31"/>
              <a:gd name="T22" fmla="*/ 1323 w 24"/>
              <a:gd name="T23" fmla="*/ 5377 h 31"/>
              <a:gd name="T24" fmla="*/ 1323 w 24"/>
              <a:gd name="T25" fmla="*/ 10755 h 31"/>
              <a:gd name="T26" fmla="*/ 0 w 24"/>
              <a:gd name="T27" fmla="*/ 10755 h 31"/>
              <a:gd name="T28" fmla="*/ 0 w 24"/>
              <a:gd name="T29" fmla="*/ 3226 h 31"/>
              <a:gd name="T30" fmla="*/ 3969 w 24"/>
              <a:gd name="T31" fmla="*/ 0 h 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" h="31">
                <a:moveTo>
                  <a:pt x="12" y="0"/>
                </a:moveTo>
                <a:cubicBezTo>
                  <a:pt x="18" y="0"/>
                  <a:pt x="22" y="3"/>
                  <a:pt x="23" y="9"/>
                </a:cubicBezTo>
                <a:lnTo>
                  <a:pt x="23" y="30"/>
                </a:lnTo>
                <a:lnTo>
                  <a:pt x="19" y="30"/>
                </a:lnTo>
                <a:lnTo>
                  <a:pt x="19" y="15"/>
                </a:lnTo>
                <a:lnTo>
                  <a:pt x="19" y="12"/>
                </a:lnTo>
                <a:cubicBezTo>
                  <a:pt x="19" y="9"/>
                  <a:pt x="16" y="3"/>
                  <a:pt x="12" y="3"/>
                </a:cubicBezTo>
                <a:cubicBezTo>
                  <a:pt x="8" y="3"/>
                  <a:pt x="5" y="9"/>
                  <a:pt x="4" y="12"/>
                </a:cubicBezTo>
                <a:lnTo>
                  <a:pt x="4" y="15"/>
                </a:lnTo>
                <a:lnTo>
                  <a:pt x="4" y="30"/>
                </a:lnTo>
                <a:lnTo>
                  <a:pt x="0" y="30"/>
                </a:lnTo>
                <a:lnTo>
                  <a:pt x="0" y="9"/>
                </a:lnTo>
                <a:cubicBezTo>
                  <a:pt x="1" y="3"/>
                  <a:pt x="7" y="0"/>
                  <a:pt x="12" y="0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76" name="Freeform 4382">
            <a:extLst>
              <a:ext uri="{FF2B5EF4-FFF2-40B4-BE49-F238E27FC236}">
                <a16:creationId xmlns:a16="http://schemas.microsoft.com/office/drawing/2014/main" id="{0E75C08E-7D77-614C-A5E8-0774DB1A3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3603625"/>
            <a:ext cx="9525" cy="11113"/>
          </a:xfrm>
          <a:custGeom>
            <a:avLst/>
            <a:gdLst>
              <a:gd name="T0" fmla="*/ 9144 w 25"/>
              <a:gd name="T1" fmla="*/ 10755 h 31"/>
              <a:gd name="T2" fmla="*/ 8763 w 25"/>
              <a:gd name="T3" fmla="*/ 10755 h 31"/>
              <a:gd name="T4" fmla="*/ 8763 w 25"/>
              <a:gd name="T5" fmla="*/ 3226 h 31"/>
              <a:gd name="T6" fmla="*/ 4572 w 25"/>
              <a:gd name="T7" fmla="*/ 0 h 31"/>
              <a:gd name="T8" fmla="*/ 8763 w 25"/>
              <a:gd name="T9" fmla="*/ 3226 h 31"/>
              <a:gd name="T10" fmla="*/ 9144 w 25"/>
              <a:gd name="T11" fmla="*/ 10755 h 31"/>
              <a:gd name="T12" fmla="*/ 4572 w 25"/>
              <a:gd name="T13" fmla="*/ 1075 h 31"/>
              <a:gd name="T14" fmla="*/ 7239 w 25"/>
              <a:gd name="T15" fmla="*/ 4302 h 31"/>
              <a:gd name="T16" fmla="*/ 4572 w 25"/>
              <a:gd name="T17" fmla="*/ 1075 h 31"/>
              <a:gd name="T18" fmla="*/ 1524 w 25"/>
              <a:gd name="T19" fmla="*/ 4302 h 31"/>
              <a:gd name="T20" fmla="*/ 4572 w 25"/>
              <a:gd name="T21" fmla="*/ 1075 h 31"/>
              <a:gd name="T22" fmla="*/ 1524 w 25"/>
              <a:gd name="T23" fmla="*/ 4302 h 31"/>
              <a:gd name="T24" fmla="*/ 0 w 25"/>
              <a:gd name="T25" fmla="*/ 10755 h 31"/>
              <a:gd name="T26" fmla="*/ 0 w 25"/>
              <a:gd name="T27" fmla="*/ 3226 h 31"/>
              <a:gd name="T28" fmla="*/ 4572 w 25"/>
              <a:gd name="T29" fmla="*/ 0 h 31"/>
              <a:gd name="T30" fmla="*/ 0 w 25"/>
              <a:gd name="T31" fmla="*/ 3226 h 31"/>
              <a:gd name="T32" fmla="*/ 381 w 25"/>
              <a:gd name="T33" fmla="*/ 10755 h 31"/>
              <a:gd name="T34" fmla="*/ 0 w 25"/>
              <a:gd name="T35" fmla="*/ 10755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" h="31">
                <a:moveTo>
                  <a:pt x="24" y="30"/>
                </a:moveTo>
                <a:lnTo>
                  <a:pt x="23" y="30"/>
                </a:lnTo>
                <a:lnTo>
                  <a:pt x="23" y="9"/>
                </a:lnTo>
                <a:cubicBezTo>
                  <a:pt x="22" y="3"/>
                  <a:pt x="17" y="0"/>
                  <a:pt x="12" y="0"/>
                </a:cubicBezTo>
                <a:cubicBezTo>
                  <a:pt x="18" y="0"/>
                  <a:pt x="22" y="3"/>
                  <a:pt x="23" y="9"/>
                </a:cubicBezTo>
                <a:lnTo>
                  <a:pt x="24" y="30"/>
                </a:lnTo>
                <a:close/>
                <a:moveTo>
                  <a:pt x="12" y="3"/>
                </a:moveTo>
                <a:cubicBezTo>
                  <a:pt x="16" y="3"/>
                  <a:pt x="19" y="6"/>
                  <a:pt x="19" y="12"/>
                </a:cubicBezTo>
                <a:cubicBezTo>
                  <a:pt x="18" y="9"/>
                  <a:pt x="16" y="3"/>
                  <a:pt x="12" y="3"/>
                </a:cubicBezTo>
                <a:close/>
                <a:moveTo>
                  <a:pt x="4" y="12"/>
                </a:moveTo>
                <a:cubicBezTo>
                  <a:pt x="5" y="6"/>
                  <a:pt x="8" y="3"/>
                  <a:pt x="12" y="3"/>
                </a:cubicBezTo>
                <a:cubicBezTo>
                  <a:pt x="8" y="3"/>
                  <a:pt x="7" y="9"/>
                  <a:pt x="4" y="12"/>
                </a:cubicBezTo>
                <a:close/>
                <a:moveTo>
                  <a:pt x="0" y="30"/>
                </a:moveTo>
                <a:lnTo>
                  <a:pt x="0" y="9"/>
                </a:lnTo>
                <a:cubicBezTo>
                  <a:pt x="1" y="3"/>
                  <a:pt x="7" y="0"/>
                  <a:pt x="12" y="0"/>
                </a:cubicBezTo>
                <a:cubicBezTo>
                  <a:pt x="7" y="0"/>
                  <a:pt x="2" y="3"/>
                  <a:pt x="0" y="9"/>
                </a:cubicBezTo>
                <a:lnTo>
                  <a:pt x="1" y="30"/>
                </a:lnTo>
                <a:lnTo>
                  <a:pt x="0" y="30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77" name="Freeform 4383">
            <a:extLst>
              <a:ext uri="{FF2B5EF4-FFF2-40B4-BE49-F238E27FC236}">
                <a16:creationId xmlns:a16="http://schemas.microsoft.com/office/drawing/2014/main" id="{A39AFF91-3AD3-8940-ADD3-F72B68AA8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3603625"/>
            <a:ext cx="6350" cy="9525"/>
          </a:xfrm>
          <a:custGeom>
            <a:avLst/>
            <a:gdLst>
              <a:gd name="T0" fmla="*/ 3175 w 16"/>
              <a:gd name="T1" fmla="*/ 0 h 28"/>
              <a:gd name="T2" fmla="*/ 5953 w 16"/>
              <a:gd name="T3" fmla="*/ 3062 h 28"/>
              <a:gd name="T4" fmla="*/ 5953 w 16"/>
              <a:gd name="T5" fmla="*/ 3062 h 28"/>
              <a:gd name="T6" fmla="*/ 5953 w 16"/>
              <a:gd name="T7" fmla="*/ 4082 h 28"/>
              <a:gd name="T8" fmla="*/ 5953 w 16"/>
              <a:gd name="T9" fmla="*/ 9185 h 28"/>
              <a:gd name="T10" fmla="*/ 0 w 16"/>
              <a:gd name="T11" fmla="*/ 9185 h 28"/>
              <a:gd name="T12" fmla="*/ 0 w 16"/>
              <a:gd name="T13" fmla="*/ 4082 h 28"/>
              <a:gd name="T14" fmla="*/ 0 w 16"/>
              <a:gd name="T15" fmla="*/ 3062 h 28"/>
              <a:gd name="T16" fmla="*/ 0 w 16"/>
              <a:gd name="T17" fmla="*/ 3062 h 28"/>
              <a:gd name="T18" fmla="*/ 3175 w 16"/>
              <a:gd name="T19" fmla="*/ 0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8">
                <a:moveTo>
                  <a:pt x="8" y="0"/>
                </a:moveTo>
                <a:cubicBezTo>
                  <a:pt x="12" y="0"/>
                  <a:pt x="15" y="6"/>
                  <a:pt x="15" y="9"/>
                </a:cubicBezTo>
                <a:lnTo>
                  <a:pt x="15" y="12"/>
                </a:lnTo>
                <a:lnTo>
                  <a:pt x="15" y="27"/>
                </a:lnTo>
                <a:lnTo>
                  <a:pt x="0" y="27"/>
                </a:lnTo>
                <a:lnTo>
                  <a:pt x="0" y="12"/>
                </a:lnTo>
                <a:lnTo>
                  <a:pt x="0" y="9"/>
                </a:lnTo>
                <a:cubicBezTo>
                  <a:pt x="1" y="6"/>
                  <a:pt x="4" y="0"/>
                  <a:pt x="8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78" name="Freeform 4384">
            <a:extLst>
              <a:ext uri="{FF2B5EF4-FFF2-40B4-BE49-F238E27FC236}">
                <a16:creationId xmlns:a16="http://schemas.microsoft.com/office/drawing/2014/main" id="{13FBAF71-8B33-B640-9F8C-3DA0D2606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3603625"/>
            <a:ext cx="6350" cy="3175"/>
          </a:xfrm>
          <a:custGeom>
            <a:avLst/>
            <a:gdLst>
              <a:gd name="T0" fmla="*/ 3175 w 16"/>
              <a:gd name="T1" fmla="*/ 0 h 10"/>
              <a:gd name="T2" fmla="*/ 0 w 16"/>
              <a:gd name="T3" fmla="*/ 2858 h 10"/>
              <a:gd name="T4" fmla="*/ 3175 w 16"/>
              <a:gd name="T5" fmla="*/ 0 h 10"/>
              <a:gd name="T6" fmla="*/ 5953 w 16"/>
              <a:gd name="T7" fmla="*/ 2858 h 10"/>
              <a:gd name="T8" fmla="*/ 3175 w 16"/>
              <a:gd name="T9" fmla="*/ 0 h 10"/>
              <a:gd name="T10" fmla="*/ 5953 w 16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0">
                <a:moveTo>
                  <a:pt x="8" y="0"/>
                </a:moveTo>
                <a:cubicBezTo>
                  <a:pt x="4" y="0"/>
                  <a:pt x="3" y="6"/>
                  <a:pt x="0" y="9"/>
                </a:cubicBezTo>
                <a:cubicBezTo>
                  <a:pt x="1" y="3"/>
                  <a:pt x="4" y="0"/>
                  <a:pt x="8" y="0"/>
                </a:cubicBezTo>
                <a:close/>
                <a:moveTo>
                  <a:pt x="15" y="9"/>
                </a:moveTo>
                <a:cubicBezTo>
                  <a:pt x="14" y="6"/>
                  <a:pt x="12" y="0"/>
                  <a:pt x="8" y="0"/>
                </a:cubicBezTo>
                <a:cubicBezTo>
                  <a:pt x="12" y="0"/>
                  <a:pt x="15" y="3"/>
                  <a:pt x="15" y="9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79" name="Freeform 4385">
            <a:extLst>
              <a:ext uri="{FF2B5EF4-FFF2-40B4-BE49-F238E27FC236}">
                <a16:creationId xmlns:a16="http://schemas.microsoft.com/office/drawing/2014/main" id="{E41C6651-6091-E04F-85C7-0855548B9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3592513"/>
            <a:ext cx="1588" cy="3175"/>
          </a:xfrm>
          <a:custGeom>
            <a:avLst/>
            <a:gdLst>
              <a:gd name="T0" fmla="*/ 794 w 2"/>
              <a:gd name="T1" fmla="*/ 2721 h 7"/>
              <a:gd name="T2" fmla="*/ 0 w 2"/>
              <a:gd name="T3" fmla="*/ 0 h 7"/>
              <a:gd name="T4" fmla="*/ 794 w 2"/>
              <a:gd name="T5" fmla="*/ 0 h 7"/>
              <a:gd name="T6" fmla="*/ 794 w 2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7">
                <a:moveTo>
                  <a:pt x="1" y="6"/>
                </a:moveTo>
                <a:lnTo>
                  <a:pt x="0" y="0"/>
                </a:lnTo>
                <a:lnTo>
                  <a:pt x="1" y="0"/>
                </a:lnTo>
                <a:lnTo>
                  <a:pt x="1" y="6"/>
                </a:ln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80" name="Freeform 4386">
            <a:extLst>
              <a:ext uri="{FF2B5EF4-FFF2-40B4-BE49-F238E27FC236}">
                <a16:creationId xmlns:a16="http://schemas.microsoft.com/office/drawing/2014/main" id="{F5420C67-7022-FA45-A266-760D6C305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3589338"/>
            <a:ext cx="20637" cy="28575"/>
          </a:xfrm>
          <a:custGeom>
            <a:avLst/>
            <a:gdLst>
              <a:gd name="T0" fmla="*/ 1448 w 57"/>
              <a:gd name="T1" fmla="*/ 1085 h 79"/>
              <a:gd name="T2" fmla="*/ 3621 w 57"/>
              <a:gd name="T3" fmla="*/ 4341 h 79"/>
              <a:gd name="T4" fmla="*/ 2534 w 57"/>
              <a:gd name="T5" fmla="*/ 4341 h 79"/>
              <a:gd name="T6" fmla="*/ 2534 w 57"/>
              <a:gd name="T7" fmla="*/ 5426 h 79"/>
              <a:gd name="T8" fmla="*/ 5069 w 57"/>
              <a:gd name="T9" fmla="*/ 5426 h 79"/>
              <a:gd name="T10" fmla="*/ 4707 w 57"/>
              <a:gd name="T11" fmla="*/ 3255 h 79"/>
              <a:gd name="T12" fmla="*/ 4345 w 57"/>
              <a:gd name="T13" fmla="*/ 3255 h 79"/>
              <a:gd name="T14" fmla="*/ 5431 w 57"/>
              <a:gd name="T15" fmla="*/ 1085 h 79"/>
              <a:gd name="T16" fmla="*/ 7241 w 57"/>
              <a:gd name="T17" fmla="*/ 3255 h 79"/>
              <a:gd name="T18" fmla="*/ 6517 w 57"/>
              <a:gd name="T19" fmla="*/ 3255 h 79"/>
              <a:gd name="T20" fmla="*/ 6879 w 57"/>
              <a:gd name="T21" fmla="*/ 5426 h 79"/>
              <a:gd name="T22" fmla="*/ 9413 w 57"/>
              <a:gd name="T23" fmla="*/ 5426 h 79"/>
              <a:gd name="T24" fmla="*/ 9413 w 57"/>
              <a:gd name="T25" fmla="*/ 3255 h 79"/>
              <a:gd name="T26" fmla="*/ 7965 w 57"/>
              <a:gd name="T27" fmla="*/ 3255 h 79"/>
              <a:gd name="T28" fmla="*/ 9413 w 57"/>
              <a:gd name="T29" fmla="*/ 1085 h 79"/>
              <a:gd name="T30" fmla="*/ 11586 w 57"/>
              <a:gd name="T31" fmla="*/ 2170 h 79"/>
              <a:gd name="T32" fmla="*/ 10500 w 57"/>
              <a:gd name="T33" fmla="*/ 3255 h 79"/>
              <a:gd name="T34" fmla="*/ 10862 w 57"/>
              <a:gd name="T35" fmla="*/ 4341 h 79"/>
              <a:gd name="T36" fmla="*/ 13034 w 57"/>
              <a:gd name="T37" fmla="*/ 4341 h 79"/>
              <a:gd name="T38" fmla="*/ 13034 w 57"/>
              <a:gd name="T39" fmla="*/ 2170 h 79"/>
              <a:gd name="T40" fmla="*/ 12310 w 57"/>
              <a:gd name="T41" fmla="*/ 2170 h 79"/>
              <a:gd name="T42" fmla="*/ 13396 w 57"/>
              <a:gd name="T43" fmla="*/ 0 h 79"/>
              <a:gd name="T44" fmla="*/ 15568 w 57"/>
              <a:gd name="T45" fmla="*/ 2170 h 79"/>
              <a:gd name="T46" fmla="*/ 14120 w 57"/>
              <a:gd name="T47" fmla="*/ 2170 h 79"/>
              <a:gd name="T48" fmla="*/ 16292 w 57"/>
              <a:gd name="T49" fmla="*/ 18447 h 79"/>
              <a:gd name="T50" fmla="*/ 16292 w 57"/>
              <a:gd name="T51" fmla="*/ 18447 h 79"/>
              <a:gd name="T52" fmla="*/ 20275 w 57"/>
              <a:gd name="T53" fmla="*/ 24958 h 79"/>
              <a:gd name="T54" fmla="*/ 20275 w 57"/>
              <a:gd name="T55" fmla="*/ 24958 h 79"/>
              <a:gd name="T56" fmla="*/ 17379 w 57"/>
              <a:gd name="T57" fmla="*/ 24958 h 79"/>
              <a:gd name="T58" fmla="*/ 3621 w 57"/>
              <a:gd name="T59" fmla="*/ 27490 h 79"/>
              <a:gd name="T60" fmla="*/ 724 w 57"/>
              <a:gd name="T61" fmla="*/ 28213 h 79"/>
              <a:gd name="T62" fmla="*/ 724 w 57"/>
              <a:gd name="T63" fmla="*/ 27490 h 79"/>
              <a:gd name="T64" fmla="*/ 2534 w 57"/>
              <a:gd name="T65" fmla="*/ 19532 h 79"/>
              <a:gd name="T66" fmla="*/ 2534 w 57"/>
              <a:gd name="T67" fmla="*/ 19532 h 79"/>
              <a:gd name="T68" fmla="*/ 1086 w 57"/>
              <a:gd name="T69" fmla="*/ 4341 h 79"/>
              <a:gd name="T70" fmla="*/ 0 w 57"/>
              <a:gd name="T71" fmla="*/ 4341 h 79"/>
              <a:gd name="T72" fmla="*/ 1448 w 57"/>
              <a:gd name="T73" fmla="*/ 1085 h 7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" h="79">
                <a:moveTo>
                  <a:pt x="4" y="3"/>
                </a:moveTo>
                <a:lnTo>
                  <a:pt x="10" y="12"/>
                </a:lnTo>
                <a:lnTo>
                  <a:pt x="7" y="12"/>
                </a:lnTo>
                <a:lnTo>
                  <a:pt x="7" y="15"/>
                </a:lnTo>
                <a:lnTo>
                  <a:pt x="14" y="15"/>
                </a:lnTo>
                <a:lnTo>
                  <a:pt x="13" y="9"/>
                </a:lnTo>
                <a:lnTo>
                  <a:pt x="12" y="9"/>
                </a:lnTo>
                <a:lnTo>
                  <a:pt x="15" y="3"/>
                </a:lnTo>
                <a:lnTo>
                  <a:pt x="20" y="9"/>
                </a:lnTo>
                <a:lnTo>
                  <a:pt x="18" y="9"/>
                </a:lnTo>
                <a:lnTo>
                  <a:pt x="19" y="15"/>
                </a:lnTo>
                <a:lnTo>
                  <a:pt x="26" y="15"/>
                </a:lnTo>
                <a:lnTo>
                  <a:pt x="26" y="9"/>
                </a:lnTo>
                <a:lnTo>
                  <a:pt x="22" y="9"/>
                </a:lnTo>
                <a:lnTo>
                  <a:pt x="26" y="3"/>
                </a:lnTo>
                <a:lnTo>
                  <a:pt x="32" y="6"/>
                </a:lnTo>
                <a:lnTo>
                  <a:pt x="29" y="9"/>
                </a:lnTo>
                <a:lnTo>
                  <a:pt x="30" y="12"/>
                </a:lnTo>
                <a:lnTo>
                  <a:pt x="36" y="12"/>
                </a:lnTo>
                <a:lnTo>
                  <a:pt x="36" y="6"/>
                </a:lnTo>
                <a:lnTo>
                  <a:pt x="34" y="6"/>
                </a:lnTo>
                <a:lnTo>
                  <a:pt x="37" y="0"/>
                </a:lnTo>
                <a:lnTo>
                  <a:pt x="43" y="6"/>
                </a:lnTo>
                <a:lnTo>
                  <a:pt x="39" y="6"/>
                </a:lnTo>
                <a:lnTo>
                  <a:pt x="45" y="51"/>
                </a:lnTo>
                <a:cubicBezTo>
                  <a:pt x="45" y="51"/>
                  <a:pt x="51" y="67"/>
                  <a:pt x="56" y="69"/>
                </a:cubicBezTo>
                <a:lnTo>
                  <a:pt x="48" y="69"/>
                </a:lnTo>
                <a:lnTo>
                  <a:pt x="10" y="76"/>
                </a:lnTo>
                <a:lnTo>
                  <a:pt x="2" y="78"/>
                </a:lnTo>
                <a:lnTo>
                  <a:pt x="2" y="76"/>
                </a:lnTo>
                <a:cubicBezTo>
                  <a:pt x="7" y="72"/>
                  <a:pt x="7" y="54"/>
                  <a:pt x="7" y="54"/>
                </a:cubicBezTo>
                <a:lnTo>
                  <a:pt x="3" y="12"/>
                </a:lnTo>
                <a:lnTo>
                  <a:pt x="0" y="12"/>
                </a:lnTo>
                <a:lnTo>
                  <a:pt x="4" y="3"/>
                </a:ln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81" name="Freeform 4387">
            <a:extLst>
              <a:ext uri="{FF2B5EF4-FFF2-40B4-BE49-F238E27FC236}">
                <a16:creationId xmlns:a16="http://schemas.microsoft.com/office/drawing/2014/main" id="{6F262A5A-3776-9D4C-AC94-9497EAC43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3590925"/>
            <a:ext cx="19050" cy="26988"/>
          </a:xfrm>
          <a:custGeom>
            <a:avLst/>
            <a:gdLst>
              <a:gd name="T0" fmla="*/ 0 w 55"/>
              <a:gd name="T1" fmla="*/ 26633 h 76"/>
              <a:gd name="T2" fmla="*/ 0 w 55"/>
              <a:gd name="T3" fmla="*/ 25923 h 76"/>
              <a:gd name="T4" fmla="*/ 1732 w 55"/>
              <a:gd name="T5" fmla="*/ 18110 h 76"/>
              <a:gd name="T6" fmla="*/ 346 w 55"/>
              <a:gd name="T7" fmla="*/ 3196 h 76"/>
              <a:gd name="T8" fmla="*/ 2078 w 55"/>
              <a:gd name="T9" fmla="*/ 18110 h 76"/>
              <a:gd name="T10" fmla="*/ 0 w 55"/>
              <a:gd name="T11" fmla="*/ 25923 h 76"/>
              <a:gd name="T12" fmla="*/ 13508 w 55"/>
              <a:gd name="T13" fmla="*/ 24147 h 76"/>
              <a:gd name="T14" fmla="*/ 0 w 55"/>
              <a:gd name="T15" fmla="*/ 26633 h 76"/>
              <a:gd name="T16" fmla="*/ 3810 w 55"/>
              <a:gd name="T17" fmla="*/ 2131 h 76"/>
              <a:gd name="T18" fmla="*/ 4503 w 55"/>
              <a:gd name="T19" fmla="*/ 4261 h 76"/>
              <a:gd name="T20" fmla="*/ 4156 w 55"/>
              <a:gd name="T21" fmla="*/ 4261 h 76"/>
              <a:gd name="T22" fmla="*/ 3810 w 55"/>
              <a:gd name="T23" fmla="*/ 2131 h 76"/>
              <a:gd name="T24" fmla="*/ 4503 w 55"/>
              <a:gd name="T25" fmla="*/ 0 h 76"/>
              <a:gd name="T26" fmla="*/ 3810 w 55"/>
              <a:gd name="T27" fmla="*/ 2131 h 76"/>
              <a:gd name="T28" fmla="*/ 3464 w 55"/>
              <a:gd name="T29" fmla="*/ 2131 h 76"/>
              <a:gd name="T30" fmla="*/ 4503 w 55"/>
              <a:gd name="T31" fmla="*/ 0 h 76"/>
              <a:gd name="T32" fmla="*/ 5888 w 55"/>
              <a:gd name="T33" fmla="*/ 3906 h 76"/>
              <a:gd name="T34" fmla="*/ 5195 w 55"/>
              <a:gd name="T35" fmla="*/ 2131 h 76"/>
              <a:gd name="T36" fmla="*/ 5542 w 55"/>
              <a:gd name="T37" fmla="*/ 2131 h 76"/>
              <a:gd name="T38" fmla="*/ 5888 w 55"/>
              <a:gd name="T39" fmla="*/ 3906 h 76"/>
              <a:gd name="T40" fmla="*/ 8313 w 55"/>
              <a:gd name="T41" fmla="*/ 3196 h 76"/>
              <a:gd name="T42" fmla="*/ 7620 w 55"/>
              <a:gd name="T43" fmla="*/ 2131 h 76"/>
              <a:gd name="T44" fmla="*/ 8313 w 55"/>
              <a:gd name="T45" fmla="*/ 2131 h 76"/>
              <a:gd name="T46" fmla="*/ 8313 w 55"/>
              <a:gd name="T47" fmla="*/ 3196 h 76"/>
              <a:gd name="T48" fmla="*/ 8313 w 55"/>
              <a:gd name="T49" fmla="*/ 4261 h 76"/>
              <a:gd name="T50" fmla="*/ 5888 w 55"/>
              <a:gd name="T51" fmla="*/ 4261 h 76"/>
              <a:gd name="T52" fmla="*/ 8313 w 55"/>
              <a:gd name="T53" fmla="*/ 3196 h 76"/>
              <a:gd name="T54" fmla="*/ 11430 w 55"/>
              <a:gd name="T55" fmla="*/ 1065 h 76"/>
              <a:gd name="T56" fmla="*/ 12123 w 55"/>
              <a:gd name="T57" fmla="*/ 3196 h 76"/>
              <a:gd name="T58" fmla="*/ 11776 w 55"/>
              <a:gd name="T59" fmla="*/ 3196 h 76"/>
              <a:gd name="T60" fmla="*/ 11430 w 55"/>
              <a:gd name="T61" fmla="*/ 1065 h 76"/>
              <a:gd name="T62" fmla="*/ 18704 w 55"/>
              <a:gd name="T63" fmla="*/ 23437 h 76"/>
              <a:gd name="T64" fmla="*/ 18011 w 55"/>
              <a:gd name="T65" fmla="*/ 23437 h 76"/>
              <a:gd name="T66" fmla="*/ 14894 w 55"/>
              <a:gd name="T67" fmla="*/ 17045 h 76"/>
              <a:gd name="T68" fmla="*/ 18704 w 55"/>
              <a:gd name="T69" fmla="*/ 23437 h 76"/>
              <a:gd name="T70" fmla="*/ 16972 w 55"/>
              <a:gd name="T71" fmla="*/ 23437 h 76"/>
              <a:gd name="T72" fmla="*/ 13508 w 55"/>
              <a:gd name="T73" fmla="*/ 24147 h 76"/>
              <a:gd name="T74" fmla="*/ 15933 w 55"/>
              <a:gd name="T75" fmla="*/ 23437 h 76"/>
              <a:gd name="T76" fmla="*/ 16972 w 55"/>
              <a:gd name="T77" fmla="*/ 23437 h 7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5" h="76">
                <a:moveTo>
                  <a:pt x="0" y="75"/>
                </a:moveTo>
                <a:lnTo>
                  <a:pt x="0" y="73"/>
                </a:lnTo>
                <a:cubicBezTo>
                  <a:pt x="4" y="69"/>
                  <a:pt x="5" y="51"/>
                  <a:pt x="5" y="51"/>
                </a:cubicBezTo>
                <a:lnTo>
                  <a:pt x="1" y="9"/>
                </a:lnTo>
                <a:lnTo>
                  <a:pt x="6" y="51"/>
                </a:lnTo>
                <a:cubicBezTo>
                  <a:pt x="6" y="51"/>
                  <a:pt x="5" y="69"/>
                  <a:pt x="0" y="73"/>
                </a:cubicBezTo>
                <a:lnTo>
                  <a:pt x="39" y="68"/>
                </a:lnTo>
                <a:lnTo>
                  <a:pt x="0" y="75"/>
                </a:lnTo>
                <a:close/>
                <a:moveTo>
                  <a:pt x="11" y="6"/>
                </a:moveTo>
                <a:lnTo>
                  <a:pt x="13" y="12"/>
                </a:lnTo>
                <a:lnTo>
                  <a:pt x="12" y="12"/>
                </a:lnTo>
                <a:lnTo>
                  <a:pt x="11" y="6"/>
                </a:lnTo>
                <a:close/>
                <a:moveTo>
                  <a:pt x="13" y="0"/>
                </a:moveTo>
                <a:lnTo>
                  <a:pt x="11" y="6"/>
                </a:lnTo>
                <a:lnTo>
                  <a:pt x="10" y="6"/>
                </a:lnTo>
                <a:lnTo>
                  <a:pt x="13" y="0"/>
                </a:lnTo>
                <a:close/>
                <a:moveTo>
                  <a:pt x="17" y="11"/>
                </a:moveTo>
                <a:lnTo>
                  <a:pt x="15" y="6"/>
                </a:lnTo>
                <a:lnTo>
                  <a:pt x="16" y="6"/>
                </a:lnTo>
                <a:lnTo>
                  <a:pt x="17" y="11"/>
                </a:lnTo>
                <a:close/>
                <a:moveTo>
                  <a:pt x="24" y="9"/>
                </a:moveTo>
                <a:lnTo>
                  <a:pt x="22" y="6"/>
                </a:lnTo>
                <a:lnTo>
                  <a:pt x="24" y="6"/>
                </a:lnTo>
                <a:lnTo>
                  <a:pt x="24" y="9"/>
                </a:lnTo>
                <a:lnTo>
                  <a:pt x="24" y="12"/>
                </a:lnTo>
                <a:lnTo>
                  <a:pt x="17" y="12"/>
                </a:lnTo>
                <a:lnTo>
                  <a:pt x="24" y="9"/>
                </a:lnTo>
                <a:close/>
                <a:moveTo>
                  <a:pt x="33" y="3"/>
                </a:moveTo>
                <a:lnTo>
                  <a:pt x="35" y="9"/>
                </a:lnTo>
                <a:lnTo>
                  <a:pt x="34" y="9"/>
                </a:lnTo>
                <a:lnTo>
                  <a:pt x="33" y="3"/>
                </a:lnTo>
                <a:close/>
                <a:moveTo>
                  <a:pt x="54" y="66"/>
                </a:moveTo>
                <a:lnTo>
                  <a:pt x="52" y="66"/>
                </a:lnTo>
                <a:cubicBezTo>
                  <a:pt x="47" y="60"/>
                  <a:pt x="43" y="48"/>
                  <a:pt x="43" y="48"/>
                </a:cubicBezTo>
                <a:cubicBezTo>
                  <a:pt x="43" y="48"/>
                  <a:pt x="49" y="64"/>
                  <a:pt x="54" y="66"/>
                </a:cubicBezTo>
                <a:close/>
                <a:moveTo>
                  <a:pt x="49" y="66"/>
                </a:moveTo>
                <a:lnTo>
                  <a:pt x="39" y="68"/>
                </a:lnTo>
                <a:lnTo>
                  <a:pt x="46" y="66"/>
                </a:lnTo>
                <a:lnTo>
                  <a:pt x="49" y="66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82" name="Freeform 4388">
            <a:extLst>
              <a:ext uri="{FF2B5EF4-FFF2-40B4-BE49-F238E27FC236}">
                <a16:creationId xmlns:a16="http://schemas.microsoft.com/office/drawing/2014/main" id="{4262C356-FE25-6241-857B-71C258B87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3597275"/>
            <a:ext cx="3175" cy="4763"/>
          </a:xfrm>
          <a:custGeom>
            <a:avLst/>
            <a:gdLst>
              <a:gd name="T0" fmla="*/ 1191 w 8"/>
              <a:gd name="T1" fmla="*/ 0 h 13"/>
              <a:gd name="T2" fmla="*/ 2381 w 8"/>
              <a:gd name="T3" fmla="*/ 1099 h 13"/>
              <a:gd name="T4" fmla="*/ 2381 w 8"/>
              <a:gd name="T5" fmla="*/ 2198 h 13"/>
              <a:gd name="T6" fmla="*/ 2778 w 8"/>
              <a:gd name="T7" fmla="*/ 4397 h 13"/>
              <a:gd name="T8" fmla="*/ 794 w 8"/>
              <a:gd name="T9" fmla="*/ 4397 h 13"/>
              <a:gd name="T10" fmla="*/ 0 w 8"/>
              <a:gd name="T11" fmla="*/ 2198 h 13"/>
              <a:gd name="T12" fmla="*/ 0 w 8"/>
              <a:gd name="T13" fmla="*/ 2198 h 13"/>
              <a:gd name="T14" fmla="*/ 0 w 8"/>
              <a:gd name="T15" fmla="*/ 2198 h 13"/>
              <a:gd name="T16" fmla="*/ 1191 w 8"/>
              <a:gd name="T17" fmla="*/ 0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3" y="0"/>
                </a:moveTo>
                <a:cubicBezTo>
                  <a:pt x="6" y="0"/>
                  <a:pt x="6" y="0"/>
                  <a:pt x="6" y="3"/>
                </a:cubicBezTo>
                <a:lnTo>
                  <a:pt x="6" y="6"/>
                </a:lnTo>
                <a:lnTo>
                  <a:pt x="7" y="12"/>
                </a:lnTo>
                <a:lnTo>
                  <a:pt x="2" y="12"/>
                </a:lnTo>
                <a:lnTo>
                  <a:pt x="0" y="6"/>
                </a:lnTo>
                <a:cubicBezTo>
                  <a:pt x="0" y="3"/>
                  <a:pt x="2" y="0"/>
                  <a:pt x="3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83" name="Freeform 4389">
            <a:extLst>
              <a:ext uri="{FF2B5EF4-FFF2-40B4-BE49-F238E27FC236}">
                <a16:creationId xmlns:a16="http://schemas.microsoft.com/office/drawing/2014/main" id="{18FAA4A2-DB74-0146-A922-057CEC710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3597275"/>
            <a:ext cx="3175" cy="4763"/>
          </a:xfrm>
          <a:custGeom>
            <a:avLst/>
            <a:gdLst>
              <a:gd name="T0" fmla="*/ 0 w 8"/>
              <a:gd name="T1" fmla="*/ 2198 h 13"/>
              <a:gd name="T2" fmla="*/ 1191 w 8"/>
              <a:gd name="T3" fmla="*/ 0 h 13"/>
              <a:gd name="T4" fmla="*/ 2381 w 8"/>
              <a:gd name="T5" fmla="*/ 1099 h 13"/>
              <a:gd name="T6" fmla="*/ 2778 w 8"/>
              <a:gd name="T7" fmla="*/ 4397 h 13"/>
              <a:gd name="T8" fmla="*/ 2381 w 8"/>
              <a:gd name="T9" fmla="*/ 2198 h 13"/>
              <a:gd name="T10" fmla="*/ 1191 w 8"/>
              <a:gd name="T11" fmla="*/ 0 h 13"/>
              <a:gd name="T12" fmla="*/ 0 w 8"/>
              <a:gd name="T13" fmla="*/ 2198 h 13"/>
              <a:gd name="T14" fmla="*/ 794 w 8"/>
              <a:gd name="T15" fmla="*/ 4397 h 13"/>
              <a:gd name="T16" fmla="*/ 397 w 8"/>
              <a:gd name="T17" fmla="*/ 4397 h 13"/>
              <a:gd name="T18" fmla="*/ 0 w 8"/>
              <a:gd name="T19" fmla="*/ 2198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3">
                <a:moveTo>
                  <a:pt x="0" y="6"/>
                </a:moveTo>
                <a:cubicBezTo>
                  <a:pt x="0" y="0"/>
                  <a:pt x="2" y="0"/>
                  <a:pt x="3" y="0"/>
                </a:cubicBezTo>
                <a:cubicBezTo>
                  <a:pt x="6" y="0"/>
                  <a:pt x="6" y="0"/>
                  <a:pt x="6" y="3"/>
                </a:cubicBezTo>
                <a:lnTo>
                  <a:pt x="7" y="12"/>
                </a:lnTo>
                <a:lnTo>
                  <a:pt x="6" y="6"/>
                </a:lnTo>
                <a:cubicBezTo>
                  <a:pt x="6" y="0"/>
                  <a:pt x="6" y="0"/>
                  <a:pt x="3" y="0"/>
                </a:cubicBezTo>
                <a:cubicBezTo>
                  <a:pt x="2" y="0"/>
                  <a:pt x="1" y="3"/>
                  <a:pt x="0" y="6"/>
                </a:cubicBezTo>
                <a:lnTo>
                  <a:pt x="2" y="12"/>
                </a:lnTo>
                <a:lnTo>
                  <a:pt x="1" y="12"/>
                </a:lnTo>
                <a:lnTo>
                  <a:pt x="0" y="6"/>
                </a:ln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84" name="Freeform 4390">
            <a:extLst>
              <a:ext uri="{FF2B5EF4-FFF2-40B4-BE49-F238E27FC236}">
                <a16:creationId xmlns:a16="http://schemas.microsoft.com/office/drawing/2014/main" id="{318D9790-C49A-0B45-8BA1-45A00C212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3597275"/>
            <a:ext cx="3175" cy="6350"/>
          </a:xfrm>
          <a:custGeom>
            <a:avLst/>
            <a:gdLst>
              <a:gd name="T0" fmla="*/ 907 w 7"/>
              <a:gd name="T1" fmla="*/ 0 h 16"/>
              <a:gd name="T2" fmla="*/ 2268 w 7"/>
              <a:gd name="T3" fmla="*/ 2381 h 16"/>
              <a:gd name="T4" fmla="*/ 2268 w 7"/>
              <a:gd name="T5" fmla="*/ 2381 h 16"/>
              <a:gd name="T6" fmla="*/ 2721 w 7"/>
              <a:gd name="T7" fmla="*/ 4763 h 16"/>
              <a:gd name="T8" fmla="*/ 454 w 7"/>
              <a:gd name="T9" fmla="*/ 5953 h 16"/>
              <a:gd name="T10" fmla="*/ 0 w 7"/>
              <a:gd name="T11" fmla="*/ 3572 h 16"/>
              <a:gd name="T12" fmla="*/ 0 w 7"/>
              <a:gd name="T13" fmla="*/ 2381 h 16"/>
              <a:gd name="T14" fmla="*/ 0 w 7"/>
              <a:gd name="T15" fmla="*/ 2381 h 16"/>
              <a:gd name="T16" fmla="*/ 907 w 7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6">
                <a:moveTo>
                  <a:pt x="2" y="0"/>
                </a:moveTo>
                <a:cubicBezTo>
                  <a:pt x="4" y="0"/>
                  <a:pt x="5" y="3"/>
                  <a:pt x="5" y="6"/>
                </a:cubicBezTo>
                <a:lnTo>
                  <a:pt x="6" y="12"/>
                </a:lnTo>
                <a:lnTo>
                  <a:pt x="1" y="15"/>
                </a:lnTo>
                <a:lnTo>
                  <a:pt x="0" y="9"/>
                </a:lnTo>
                <a:lnTo>
                  <a:pt x="0" y="6"/>
                </a:lnTo>
                <a:cubicBezTo>
                  <a:pt x="0" y="3"/>
                  <a:pt x="1" y="0"/>
                  <a:pt x="2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85" name="Freeform 4391">
            <a:extLst>
              <a:ext uri="{FF2B5EF4-FFF2-40B4-BE49-F238E27FC236}">
                <a16:creationId xmlns:a16="http://schemas.microsoft.com/office/drawing/2014/main" id="{F0A23568-D5C4-3642-9A19-FC58EAD58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3597275"/>
            <a:ext cx="3175" cy="6350"/>
          </a:xfrm>
          <a:custGeom>
            <a:avLst/>
            <a:gdLst>
              <a:gd name="T0" fmla="*/ 397 w 8"/>
              <a:gd name="T1" fmla="*/ 5953 h 16"/>
              <a:gd name="T2" fmla="*/ 0 w 8"/>
              <a:gd name="T3" fmla="*/ 3572 h 16"/>
              <a:gd name="T4" fmla="*/ 0 w 8"/>
              <a:gd name="T5" fmla="*/ 2778 h 16"/>
              <a:gd name="T6" fmla="*/ 397 w 8"/>
              <a:gd name="T7" fmla="*/ 5953 h 16"/>
              <a:gd name="T8" fmla="*/ 794 w 8"/>
              <a:gd name="T9" fmla="*/ 0 h 16"/>
              <a:gd name="T10" fmla="*/ 0 w 8"/>
              <a:gd name="T11" fmla="*/ 1984 h 16"/>
              <a:gd name="T12" fmla="*/ 794 w 8"/>
              <a:gd name="T13" fmla="*/ 0 h 16"/>
              <a:gd name="T14" fmla="*/ 2778 w 8"/>
              <a:gd name="T15" fmla="*/ 4763 h 16"/>
              <a:gd name="T16" fmla="*/ 397 w 8"/>
              <a:gd name="T17" fmla="*/ 5953 h 16"/>
              <a:gd name="T18" fmla="*/ 2381 w 8"/>
              <a:gd name="T19" fmla="*/ 4763 h 16"/>
              <a:gd name="T20" fmla="*/ 1984 w 8"/>
              <a:gd name="T21" fmla="*/ 2381 h 16"/>
              <a:gd name="T22" fmla="*/ 2778 w 8"/>
              <a:gd name="T23" fmla="*/ 4763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6">
                <a:moveTo>
                  <a:pt x="1" y="15"/>
                </a:moveTo>
                <a:lnTo>
                  <a:pt x="0" y="9"/>
                </a:lnTo>
                <a:lnTo>
                  <a:pt x="0" y="7"/>
                </a:lnTo>
                <a:lnTo>
                  <a:pt x="1" y="15"/>
                </a:lnTo>
                <a:close/>
                <a:moveTo>
                  <a:pt x="2" y="0"/>
                </a:moveTo>
                <a:cubicBezTo>
                  <a:pt x="1" y="0"/>
                  <a:pt x="0" y="4"/>
                  <a:pt x="0" y="5"/>
                </a:cubicBezTo>
                <a:cubicBezTo>
                  <a:pt x="0" y="2"/>
                  <a:pt x="1" y="0"/>
                  <a:pt x="2" y="0"/>
                </a:cubicBezTo>
                <a:close/>
                <a:moveTo>
                  <a:pt x="7" y="12"/>
                </a:moveTo>
                <a:lnTo>
                  <a:pt x="1" y="15"/>
                </a:lnTo>
                <a:lnTo>
                  <a:pt x="6" y="12"/>
                </a:lnTo>
                <a:lnTo>
                  <a:pt x="5" y="6"/>
                </a:lnTo>
                <a:lnTo>
                  <a:pt x="7" y="12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86" name="Freeform 4392">
            <a:extLst>
              <a:ext uri="{FF2B5EF4-FFF2-40B4-BE49-F238E27FC236}">
                <a16:creationId xmlns:a16="http://schemas.microsoft.com/office/drawing/2014/main" id="{DE0B9B7D-ABF7-EE41-809A-5E98C8F4D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3597275"/>
            <a:ext cx="3175" cy="6350"/>
          </a:xfrm>
          <a:custGeom>
            <a:avLst/>
            <a:gdLst>
              <a:gd name="T0" fmla="*/ 1191 w 8"/>
              <a:gd name="T1" fmla="*/ 0 h 16"/>
              <a:gd name="T2" fmla="*/ 2381 w 8"/>
              <a:gd name="T3" fmla="*/ 1191 h 16"/>
              <a:gd name="T4" fmla="*/ 2381 w 8"/>
              <a:gd name="T5" fmla="*/ 2381 h 16"/>
              <a:gd name="T6" fmla="*/ 2778 w 8"/>
              <a:gd name="T7" fmla="*/ 5953 h 16"/>
              <a:gd name="T8" fmla="*/ 794 w 8"/>
              <a:gd name="T9" fmla="*/ 5953 h 16"/>
              <a:gd name="T10" fmla="*/ 0 w 8"/>
              <a:gd name="T11" fmla="*/ 3572 h 16"/>
              <a:gd name="T12" fmla="*/ 0 w 8"/>
              <a:gd name="T13" fmla="*/ 2381 h 16"/>
              <a:gd name="T14" fmla="*/ 0 w 8"/>
              <a:gd name="T15" fmla="*/ 2381 h 16"/>
              <a:gd name="T16" fmla="*/ 1191 w 8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6">
                <a:moveTo>
                  <a:pt x="3" y="0"/>
                </a:moveTo>
                <a:cubicBezTo>
                  <a:pt x="5" y="0"/>
                  <a:pt x="5" y="3"/>
                  <a:pt x="6" y="3"/>
                </a:cubicBezTo>
                <a:lnTo>
                  <a:pt x="6" y="6"/>
                </a:lnTo>
                <a:lnTo>
                  <a:pt x="7" y="15"/>
                </a:lnTo>
                <a:lnTo>
                  <a:pt x="2" y="15"/>
                </a:lnTo>
                <a:lnTo>
                  <a:pt x="0" y="9"/>
                </a:lnTo>
                <a:lnTo>
                  <a:pt x="0" y="6"/>
                </a:lnTo>
                <a:cubicBezTo>
                  <a:pt x="0" y="3"/>
                  <a:pt x="2" y="0"/>
                  <a:pt x="3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87" name="Freeform 4393">
            <a:extLst>
              <a:ext uri="{FF2B5EF4-FFF2-40B4-BE49-F238E27FC236}">
                <a16:creationId xmlns:a16="http://schemas.microsoft.com/office/drawing/2014/main" id="{28FE38DB-8B87-9647-892D-6E789ED84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3595688"/>
            <a:ext cx="14288" cy="7937"/>
          </a:xfrm>
          <a:custGeom>
            <a:avLst/>
            <a:gdLst>
              <a:gd name="T0" fmla="*/ 1099 w 39"/>
              <a:gd name="T1" fmla="*/ 7576 h 22"/>
              <a:gd name="T2" fmla="*/ 10258 w 39"/>
              <a:gd name="T3" fmla="*/ 5412 h 22"/>
              <a:gd name="T4" fmla="*/ 9525 w 39"/>
              <a:gd name="T5" fmla="*/ 4329 h 22"/>
              <a:gd name="T6" fmla="*/ 9525 w 39"/>
              <a:gd name="T7" fmla="*/ 3247 h 22"/>
              <a:gd name="T8" fmla="*/ 733 w 39"/>
              <a:gd name="T9" fmla="*/ 5412 h 22"/>
              <a:gd name="T10" fmla="*/ 733 w 39"/>
              <a:gd name="T11" fmla="*/ 4329 h 22"/>
              <a:gd name="T12" fmla="*/ 9525 w 39"/>
              <a:gd name="T13" fmla="*/ 3247 h 22"/>
              <a:gd name="T14" fmla="*/ 10258 w 39"/>
              <a:gd name="T15" fmla="*/ 1082 h 22"/>
              <a:gd name="T16" fmla="*/ 10258 w 39"/>
              <a:gd name="T17" fmla="*/ 1082 h 22"/>
              <a:gd name="T18" fmla="*/ 11723 w 39"/>
              <a:gd name="T19" fmla="*/ 2165 h 22"/>
              <a:gd name="T20" fmla="*/ 12090 w 39"/>
              <a:gd name="T21" fmla="*/ 5412 h 22"/>
              <a:gd name="T22" fmla="*/ 10258 w 39"/>
              <a:gd name="T23" fmla="*/ 6494 h 22"/>
              <a:gd name="T24" fmla="*/ 1099 w 39"/>
              <a:gd name="T25" fmla="*/ 7576 h 22"/>
              <a:gd name="T26" fmla="*/ 9892 w 39"/>
              <a:gd name="T27" fmla="*/ 3247 h 22"/>
              <a:gd name="T28" fmla="*/ 10258 w 39"/>
              <a:gd name="T29" fmla="*/ 5412 h 22"/>
              <a:gd name="T30" fmla="*/ 12090 w 39"/>
              <a:gd name="T31" fmla="*/ 5412 h 22"/>
              <a:gd name="T32" fmla="*/ 11357 w 39"/>
              <a:gd name="T33" fmla="*/ 3247 h 22"/>
              <a:gd name="T34" fmla="*/ 11357 w 39"/>
              <a:gd name="T35" fmla="*/ 2165 h 22"/>
              <a:gd name="T36" fmla="*/ 9892 w 39"/>
              <a:gd name="T37" fmla="*/ 3247 h 22"/>
              <a:gd name="T38" fmla="*/ 0 w 39"/>
              <a:gd name="T39" fmla="*/ 2165 h 22"/>
              <a:gd name="T40" fmla="*/ 0 w 39"/>
              <a:gd name="T41" fmla="*/ 1082 h 22"/>
              <a:gd name="T42" fmla="*/ 13922 w 39"/>
              <a:gd name="T43" fmla="*/ 0 h 22"/>
              <a:gd name="T44" fmla="*/ 0 w 39"/>
              <a:gd name="T45" fmla="*/ 2165 h 2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9" h="22">
                <a:moveTo>
                  <a:pt x="3" y="21"/>
                </a:moveTo>
                <a:lnTo>
                  <a:pt x="28" y="15"/>
                </a:lnTo>
                <a:lnTo>
                  <a:pt x="26" y="12"/>
                </a:lnTo>
                <a:lnTo>
                  <a:pt x="26" y="9"/>
                </a:lnTo>
                <a:lnTo>
                  <a:pt x="2" y="15"/>
                </a:lnTo>
                <a:lnTo>
                  <a:pt x="2" y="12"/>
                </a:lnTo>
                <a:lnTo>
                  <a:pt x="26" y="9"/>
                </a:lnTo>
                <a:cubicBezTo>
                  <a:pt x="27" y="6"/>
                  <a:pt x="28" y="3"/>
                  <a:pt x="28" y="3"/>
                </a:cubicBezTo>
                <a:cubicBezTo>
                  <a:pt x="30" y="3"/>
                  <a:pt x="31" y="6"/>
                  <a:pt x="32" y="6"/>
                </a:cubicBezTo>
                <a:lnTo>
                  <a:pt x="33" y="15"/>
                </a:lnTo>
                <a:lnTo>
                  <a:pt x="28" y="18"/>
                </a:lnTo>
                <a:lnTo>
                  <a:pt x="3" y="21"/>
                </a:lnTo>
                <a:close/>
                <a:moveTo>
                  <a:pt x="27" y="9"/>
                </a:moveTo>
                <a:lnTo>
                  <a:pt x="28" y="15"/>
                </a:lnTo>
                <a:lnTo>
                  <a:pt x="33" y="15"/>
                </a:lnTo>
                <a:lnTo>
                  <a:pt x="31" y="9"/>
                </a:lnTo>
                <a:lnTo>
                  <a:pt x="31" y="6"/>
                </a:lnTo>
                <a:lnTo>
                  <a:pt x="27" y="9"/>
                </a:lnTo>
                <a:close/>
                <a:moveTo>
                  <a:pt x="0" y="6"/>
                </a:moveTo>
                <a:lnTo>
                  <a:pt x="0" y="3"/>
                </a:lnTo>
                <a:lnTo>
                  <a:pt x="38" y="0"/>
                </a:lnTo>
                <a:lnTo>
                  <a:pt x="0" y="6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88" name="Freeform 4394">
            <a:extLst>
              <a:ext uri="{FF2B5EF4-FFF2-40B4-BE49-F238E27FC236}">
                <a16:creationId xmlns:a16="http://schemas.microsoft.com/office/drawing/2014/main" id="{08060312-77E9-3245-ABBC-D5A51CF32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3603625"/>
            <a:ext cx="9525" cy="11113"/>
          </a:xfrm>
          <a:custGeom>
            <a:avLst/>
            <a:gdLst>
              <a:gd name="T0" fmla="*/ 4233 w 27"/>
              <a:gd name="T1" fmla="*/ 0 h 31"/>
              <a:gd name="T2" fmla="*/ 8467 w 27"/>
              <a:gd name="T3" fmla="*/ 3226 h 31"/>
              <a:gd name="T4" fmla="*/ 8819 w 27"/>
              <a:gd name="T5" fmla="*/ 3226 h 31"/>
              <a:gd name="T6" fmla="*/ 9172 w 27"/>
              <a:gd name="T7" fmla="*/ 9679 h 31"/>
              <a:gd name="T8" fmla="*/ 7761 w 27"/>
              <a:gd name="T9" fmla="*/ 9679 h 31"/>
              <a:gd name="T10" fmla="*/ 7408 w 27"/>
              <a:gd name="T11" fmla="*/ 5377 h 31"/>
              <a:gd name="T12" fmla="*/ 7408 w 27"/>
              <a:gd name="T13" fmla="*/ 4302 h 31"/>
              <a:gd name="T14" fmla="*/ 7408 w 27"/>
              <a:gd name="T15" fmla="*/ 4302 h 31"/>
              <a:gd name="T16" fmla="*/ 4233 w 27"/>
              <a:gd name="T17" fmla="*/ 2151 h 31"/>
              <a:gd name="T18" fmla="*/ 1764 w 27"/>
              <a:gd name="T19" fmla="*/ 5377 h 31"/>
              <a:gd name="T20" fmla="*/ 1764 w 27"/>
              <a:gd name="T21" fmla="*/ 5377 h 31"/>
              <a:gd name="T22" fmla="*/ 1764 w 27"/>
              <a:gd name="T23" fmla="*/ 6453 h 31"/>
              <a:gd name="T24" fmla="*/ 2117 w 27"/>
              <a:gd name="T25" fmla="*/ 10755 h 31"/>
              <a:gd name="T26" fmla="*/ 1058 w 27"/>
              <a:gd name="T27" fmla="*/ 10755 h 31"/>
              <a:gd name="T28" fmla="*/ 0 w 27"/>
              <a:gd name="T29" fmla="*/ 3226 h 31"/>
              <a:gd name="T30" fmla="*/ 4233 w 27"/>
              <a:gd name="T31" fmla="*/ 0 h 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31">
                <a:moveTo>
                  <a:pt x="12" y="0"/>
                </a:moveTo>
                <a:cubicBezTo>
                  <a:pt x="17" y="0"/>
                  <a:pt x="22" y="3"/>
                  <a:pt x="24" y="9"/>
                </a:cubicBezTo>
                <a:lnTo>
                  <a:pt x="25" y="9"/>
                </a:lnTo>
                <a:lnTo>
                  <a:pt x="26" y="27"/>
                </a:lnTo>
                <a:lnTo>
                  <a:pt x="22" y="27"/>
                </a:lnTo>
                <a:lnTo>
                  <a:pt x="21" y="15"/>
                </a:lnTo>
                <a:lnTo>
                  <a:pt x="21" y="12"/>
                </a:lnTo>
                <a:cubicBezTo>
                  <a:pt x="19" y="9"/>
                  <a:pt x="16" y="6"/>
                  <a:pt x="12" y="6"/>
                </a:cubicBezTo>
                <a:cubicBezTo>
                  <a:pt x="8" y="6"/>
                  <a:pt x="6" y="9"/>
                  <a:pt x="5" y="15"/>
                </a:cubicBezTo>
                <a:lnTo>
                  <a:pt x="5" y="18"/>
                </a:lnTo>
                <a:lnTo>
                  <a:pt x="6" y="30"/>
                </a:lnTo>
                <a:lnTo>
                  <a:pt x="3" y="30"/>
                </a:lnTo>
                <a:lnTo>
                  <a:pt x="0" y="9"/>
                </a:lnTo>
                <a:cubicBezTo>
                  <a:pt x="2" y="6"/>
                  <a:pt x="6" y="0"/>
                  <a:pt x="12" y="0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89" name="Freeform 4395">
            <a:extLst>
              <a:ext uri="{FF2B5EF4-FFF2-40B4-BE49-F238E27FC236}">
                <a16:creationId xmlns:a16="http://schemas.microsoft.com/office/drawing/2014/main" id="{EB267701-C6D4-9C42-B706-AAF284BC3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3603625"/>
            <a:ext cx="9525" cy="11113"/>
          </a:xfrm>
          <a:custGeom>
            <a:avLst/>
            <a:gdLst>
              <a:gd name="T0" fmla="*/ 0 w 27"/>
              <a:gd name="T1" fmla="*/ 3226 h 31"/>
              <a:gd name="T2" fmla="*/ 4233 w 27"/>
              <a:gd name="T3" fmla="*/ 0 h 31"/>
              <a:gd name="T4" fmla="*/ 353 w 27"/>
              <a:gd name="T5" fmla="*/ 3226 h 31"/>
              <a:gd name="T6" fmla="*/ 1058 w 27"/>
              <a:gd name="T7" fmla="*/ 10755 h 31"/>
              <a:gd name="T8" fmla="*/ 0 w 27"/>
              <a:gd name="T9" fmla="*/ 3226 h 31"/>
              <a:gd name="T10" fmla="*/ 7408 w 27"/>
              <a:gd name="T11" fmla="*/ 1434 h 31"/>
              <a:gd name="T12" fmla="*/ 4233 w 27"/>
              <a:gd name="T13" fmla="*/ 0 h 31"/>
              <a:gd name="T14" fmla="*/ 4586 w 27"/>
              <a:gd name="T15" fmla="*/ 0 h 31"/>
              <a:gd name="T16" fmla="*/ 7408 w 27"/>
              <a:gd name="T17" fmla="*/ 1434 h 31"/>
              <a:gd name="T18" fmla="*/ 8819 w 27"/>
              <a:gd name="T19" fmla="*/ 3226 h 31"/>
              <a:gd name="T20" fmla="*/ 9172 w 27"/>
              <a:gd name="T21" fmla="*/ 9679 h 31"/>
              <a:gd name="T22" fmla="*/ 8467 w 27"/>
              <a:gd name="T23" fmla="*/ 3226 h 31"/>
              <a:gd name="T24" fmla="*/ 7408 w 27"/>
              <a:gd name="T25" fmla="*/ 1434 h 31"/>
              <a:gd name="T26" fmla="*/ 8819 w 27"/>
              <a:gd name="T27" fmla="*/ 3226 h 31"/>
              <a:gd name="T28" fmla="*/ 7056 w 27"/>
              <a:gd name="T29" fmla="*/ 4302 h 31"/>
              <a:gd name="T30" fmla="*/ 4233 w 27"/>
              <a:gd name="T31" fmla="*/ 2151 h 31"/>
              <a:gd name="T32" fmla="*/ 7408 w 27"/>
              <a:gd name="T33" fmla="*/ 4302 h 31"/>
              <a:gd name="T34" fmla="*/ 7761 w 27"/>
              <a:gd name="T35" fmla="*/ 9679 h 31"/>
              <a:gd name="T36" fmla="*/ 7056 w 27"/>
              <a:gd name="T37" fmla="*/ 4302 h 31"/>
              <a:gd name="T38" fmla="*/ 1764 w 27"/>
              <a:gd name="T39" fmla="*/ 5377 h 31"/>
              <a:gd name="T40" fmla="*/ 4233 w 27"/>
              <a:gd name="T41" fmla="*/ 2151 h 31"/>
              <a:gd name="T42" fmla="*/ 1764 w 27"/>
              <a:gd name="T43" fmla="*/ 537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7" h="31">
                <a:moveTo>
                  <a:pt x="0" y="9"/>
                </a:moveTo>
                <a:cubicBezTo>
                  <a:pt x="1" y="6"/>
                  <a:pt x="6" y="0"/>
                  <a:pt x="12" y="0"/>
                </a:cubicBezTo>
                <a:cubicBezTo>
                  <a:pt x="6" y="0"/>
                  <a:pt x="2" y="6"/>
                  <a:pt x="1" y="9"/>
                </a:cubicBezTo>
                <a:lnTo>
                  <a:pt x="3" y="30"/>
                </a:lnTo>
                <a:lnTo>
                  <a:pt x="0" y="9"/>
                </a:lnTo>
                <a:close/>
                <a:moveTo>
                  <a:pt x="21" y="4"/>
                </a:moveTo>
                <a:cubicBezTo>
                  <a:pt x="19" y="1"/>
                  <a:pt x="15" y="0"/>
                  <a:pt x="12" y="0"/>
                </a:cubicBezTo>
                <a:lnTo>
                  <a:pt x="13" y="0"/>
                </a:lnTo>
                <a:cubicBezTo>
                  <a:pt x="16" y="0"/>
                  <a:pt x="19" y="1"/>
                  <a:pt x="21" y="4"/>
                </a:cubicBezTo>
                <a:close/>
                <a:moveTo>
                  <a:pt x="25" y="9"/>
                </a:moveTo>
                <a:lnTo>
                  <a:pt x="26" y="27"/>
                </a:lnTo>
                <a:lnTo>
                  <a:pt x="24" y="9"/>
                </a:lnTo>
                <a:cubicBezTo>
                  <a:pt x="23" y="7"/>
                  <a:pt x="22" y="5"/>
                  <a:pt x="21" y="4"/>
                </a:cubicBezTo>
                <a:cubicBezTo>
                  <a:pt x="23" y="5"/>
                  <a:pt x="24" y="7"/>
                  <a:pt x="25" y="9"/>
                </a:cubicBezTo>
                <a:close/>
                <a:moveTo>
                  <a:pt x="20" y="12"/>
                </a:moveTo>
                <a:cubicBezTo>
                  <a:pt x="18" y="9"/>
                  <a:pt x="16" y="6"/>
                  <a:pt x="12" y="6"/>
                </a:cubicBezTo>
                <a:cubicBezTo>
                  <a:pt x="16" y="6"/>
                  <a:pt x="19" y="9"/>
                  <a:pt x="21" y="12"/>
                </a:cubicBezTo>
                <a:lnTo>
                  <a:pt x="22" y="27"/>
                </a:lnTo>
                <a:lnTo>
                  <a:pt x="20" y="12"/>
                </a:lnTo>
                <a:close/>
                <a:moveTo>
                  <a:pt x="5" y="15"/>
                </a:moveTo>
                <a:cubicBezTo>
                  <a:pt x="5" y="9"/>
                  <a:pt x="8" y="6"/>
                  <a:pt x="12" y="6"/>
                </a:cubicBezTo>
                <a:cubicBezTo>
                  <a:pt x="8" y="9"/>
                  <a:pt x="6" y="9"/>
                  <a:pt x="5" y="15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0" name="Freeform 4396">
            <a:extLst>
              <a:ext uri="{FF2B5EF4-FFF2-40B4-BE49-F238E27FC236}">
                <a16:creationId xmlns:a16="http://schemas.microsoft.com/office/drawing/2014/main" id="{C51EDDB8-0F84-1F45-A2F4-CD59F5A0A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3606800"/>
            <a:ext cx="6350" cy="9525"/>
          </a:xfrm>
          <a:custGeom>
            <a:avLst/>
            <a:gdLst>
              <a:gd name="T0" fmla="*/ 2469 w 18"/>
              <a:gd name="T1" fmla="*/ 0 h 25"/>
              <a:gd name="T2" fmla="*/ 5644 w 18"/>
              <a:gd name="T3" fmla="*/ 2286 h 25"/>
              <a:gd name="T4" fmla="*/ 5644 w 18"/>
              <a:gd name="T5" fmla="*/ 2286 h 25"/>
              <a:gd name="T6" fmla="*/ 5644 w 18"/>
              <a:gd name="T7" fmla="*/ 3429 h 25"/>
              <a:gd name="T8" fmla="*/ 5997 w 18"/>
              <a:gd name="T9" fmla="*/ 8001 h 25"/>
              <a:gd name="T10" fmla="*/ 353 w 18"/>
              <a:gd name="T11" fmla="*/ 9144 h 25"/>
              <a:gd name="T12" fmla="*/ 0 w 18"/>
              <a:gd name="T13" fmla="*/ 4572 h 25"/>
              <a:gd name="T14" fmla="*/ 0 w 18"/>
              <a:gd name="T15" fmla="*/ 3429 h 25"/>
              <a:gd name="T16" fmla="*/ 0 w 18"/>
              <a:gd name="T17" fmla="*/ 3429 h 25"/>
              <a:gd name="T18" fmla="*/ 2469 w 18"/>
              <a:gd name="T19" fmla="*/ 0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25">
                <a:moveTo>
                  <a:pt x="7" y="0"/>
                </a:moveTo>
                <a:cubicBezTo>
                  <a:pt x="11" y="0"/>
                  <a:pt x="14" y="3"/>
                  <a:pt x="16" y="6"/>
                </a:cubicBezTo>
                <a:lnTo>
                  <a:pt x="16" y="9"/>
                </a:lnTo>
                <a:lnTo>
                  <a:pt x="17" y="21"/>
                </a:lnTo>
                <a:lnTo>
                  <a:pt x="1" y="24"/>
                </a:lnTo>
                <a:lnTo>
                  <a:pt x="0" y="12"/>
                </a:lnTo>
                <a:lnTo>
                  <a:pt x="0" y="9"/>
                </a:lnTo>
                <a:cubicBezTo>
                  <a:pt x="1" y="3"/>
                  <a:pt x="3" y="0"/>
                  <a:pt x="7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1" name="Freeform 4397">
            <a:extLst>
              <a:ext uri="{FF2B5EF4-FFF2-40B4-BE49-F238E27FC236}">
                <a16:creationId xmlns:a16="http://schemas.microsoft.com/office/drawing/2014/main" id="{98C1A799-5A53-7043-9828-F4FB9B0F0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3606800"/>
            <a:ext cx="3175" cy="7938"/>
          </a:xfrm>
          <a:custGeom>
            <a:avLst/>
            <a:gdLst>
              <a:gd name="T0" fmla="*/ 2309 w 11"/>
              <a:gd name="T1" fmla="*/ 2165 h 22"/>
              <a:gd name="T2" fmla="*/ 0 w 11"/>
              <a:gd name="T3" fmla="*/ 0 h 22"/>
              <a:gd name="T4" fmla="*/ 2598 w 11"/>
              <a:gd name="T5" fmla="*/ 2165 h 22"/>
              <a:gd name="T6" fmla="*/ 2886 w 11"/>
              <a:gd name="T7" fmla="*/ 7577 h 22"/>
              <a:gd name="T8" fmla="*/ 2309 w 11"/>
              <a:gd name="T9" fmla="*/ 216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2">
                <a:moveTo>
                  <a:pt x="8" y="6"/>
                </a:moveTo>
                <a:cubicBezTo>
                  <a:pt x="6" y="3"/>
                  <a:pt x="4" y="0"/>
                  <a:pt x="0" y="0"/>
                </a:cubicBezTo>
                <a:cubicBezTo>
                  <a:pt x="4" y="0"/>
                  <a:pt x="7" y="3"/>
                  <a:pt x="9" y="6"/>
                </a:cubicBezTo>
                <a:lnTo>
                  <a:pt x="10" y="21"/>
                </a:lnTo>
                <a:lnTo>
                  <a:pt x="8" y="6"/>
                </a:ln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2" name="Freeform 4398">
            <a:extLst>
              <a:ext uri="{FF2B5EF4-FFF2-40B4-BE49-F238E27FC236}">
                <a16:creationId xmlns:a16="http://schemas.microsoft.com/office/drawing/2014/main" id="{DCD2A78D-EB45-6B4E-945B-F8B559E0D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3594100"/>
            <a:ext cx="12700" cy="3175"/>
          </a:xfrm>
          <a:custGeom>
            <a:avLst/>
            <a:gdLst>
              <a:gd name="T0" fmla="*/ 1716 w 37"/>
              <a:gd name="T1" fmla="*/ 2858 h 10"/>
              <a:gd name="T2" fmla="*/ 1030 w 37"/>
              <a:gd name="T3" fmla="*/ 953 h 10"/>
              <a:gd name="T4" fmla="*/ 0 w 37"/>
              <a:gd name="T5" fmla="*/ 1905 h 10"/>
              <a:gd name="T6" fmla="*/ 0 w 37"/>
              <a:gd name="T7" fmla="*/ 953 h 10"/>
              <a:gd name="T8" fmla="*/ 12357 w 37"/>
              <a:gd name="T9" fmla="*/ 0 h 10"/>
              <a:gd name="T10" fmla="*/ 5492 w 37"/>
              <a:gd name="T11" fmla="*/ 953 h 10"/>
              <a:gd name="T12" fmla="*/ 1373 w 37"/>
              <a:gd name="T13" fmla="*/ 953 h 10"/>
              <a:gd name="T14" fmla="*/ 1716 w 37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10">
                <a:moveTo>
                  <a:pt x="5" y="9"/>
                </a:moveTo>
                <a:lnTo>
                  <a:pt x="3" y="3"/>
                </a:lnTo>
                <a:lnTo>
                  <a:pt x="0" y="6"/>
                </a:lnTo>
                <a:lnTo>
                  <a:pt x="0" y="3"/>
                </a:lnTo>
                <a:lnTo>
                  <a:pt x="36" y="0"/>
                </a:lnTo>
                <a:lnTo>
                  <a:pt x="16" y="3"/>
                </a:lnTo>
                <a:lnTo>
                  <a:pt x="4" y="3"/>
                </a:lnTo>
                <a:lnTo>
                  <a:pt x="5" y="9"/>
                </a:ln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3" name="Freeform 4399">
            <a:extLst>
              <a:ext uri="{FF2B5EF4-FFF2-40B4-BE49-F238E27FC236}">
                <a16:creationId xmlns:a16="http://schemas.microsoft.com/office/drawing/2014/main" id="{F3CEE2A5-C580-A34B-A982-3AF6B7EF4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3597275"/>
            <a:ext cx="3175" cy="6350"/>
          </a:xfrm>
          <a:custGeom>
            <a:avLst/>
            <a:gdLst>
              <a:gd name="T0" fmla="*/ 0 w 10"/>
              <a:gd name="T1" fmla="*/ 0 h 19"/>
              <a:gd name="T2" fmla="*/ 2858 w 10"/>
              <a:gd name="T3" fmla="*/ 0 h 19"/>
              <a:gd name="T4" fmla="*/ 2858 w 10"/>
              <a:gd name="T5" fmla="*/ 4011 h 19"/>
              <a:gd name="T6" fmla="*/ 2858 w 10"/>
              <a:gd name="T7" fmla="*/ 4011 h 19"/>
              <a:gd name="T8" fmla="*/ 1588 w 10"/>
              <a:gd name="T9" fmla="*/ 6016 h 19"/>
              <a:gd name="T10" fmla="*/ 0 w 10"/>
              <a:gd name="T11" fmla="*/ 4011 h 19"/>
              <a:gd name="T12" fmla="*/ 0 w 10"/>
              <a:gd name="T13" fmla="*/ 4011 h 19"/>
              <a:gd name="T14" fmla="*/ 0 w 10"/>
              <a:gd name="T15" fmla="*/ 0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9">
                <a:moveTo>
                  <a:pt x="0" y="0"/>
                </a:moveTo>
                <a:lnTo>
                  <a:pt x="9" y="0"/>
                </a:lnTo>
                <a:lnTo>
                  <a:pt x="9" y="12"/>
                </a:lnTo>
                <a:cubicBezTo>
                  <a:pt x="9" y="15"/>
                  <a:pt x="7" y="18"/>
                  <a:pt x="5" y="18"/>
                </a:cubicBezTo>
                <a:cubicBezTo>
                  <a:pt x="3" y="18"/>
                  <a:pt x="0" y="15"/>
                  <a:pt x="0" y="12"/>
                </a:cubicBezTo>
                <a:lnTo>
                  <a:pt x="0" y="0"/>
                </a:ln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4" name="Freeform 4400">
            <a:extLst>
              <a:ext uri="{FF2B5EF4-FFF2-40B4-BE49-F238E27FC236}">
                <a16:creationId xmlns:a16="http://schemas.microsoft.com/office/drawing/2014/main" id="{6C97ADD7-EFA7-FB48-91A4-2E678A672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3597275"/>
            <a:ext cx="1588" cy="6350"/>
          </a:xfrm>
          <a:custGeom>
            <a:avLst/>
            <a:gdLst>
              <a:gd name="T0" fmla="*/ 0 w 6"/>
              <a:gd name="T1" fmla="*/ 6016 h 19"/>
              <a:gd name="T2" fmla="*/ 1059 w 6"/>
              <a:gd name="T3" fmla="*/ 4011 h 19"/>
              <a:gd name="T4" fmla="*/ 1059 w 6"/>
              <a:gd name="T5" fmla="*/ 0 h 19"/>
              <a:gd name="T6" fmla="*/ 1323 w 6"/>
              <a:gd name="T7" fmla="*/ 4011 h 19"/>
              <a:gd name="T8" fmla="*/ 0 w 6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9">
                <a:moveTo>
                  <a:pt x="0" y="18"/>
                </a:moveTo>
                <a:cubicBezTo>
                  <a:pt x="2" y="18"/>
                  <a:pt x="4" y="15"/>
                  <a:pt x="4" y="12"/>
                </a:cubicBezTo>
                <a:lnTo>
                  <a:pt x="4" y="0"/>
                </a:lnTo>
                <a:lnTo>
                  <a:pt x="5" y="12"/>
                </a:lnTo>
                <a:cubicBezTo>
                  <a:pt x="5" y="15"/>
                  <a:pt x="2" y="18"/>
                  <a:pt x="0" y="18"/>
                </a:cubicBez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5" name="Freeform 4401">
            <a:extLst>
              <a:ext uri="{FF2B5EF4-FFF2-40B4-BE49-F238E27FC236}">
                <a16:creationId xmlns:a16="http://schemas.microsoft.com/office/drawing/2014/main" id="{7D61E391-4E06-414C-A0C0-87F12CAA6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3595688"/>
            <a:ext cx="3175" cy="1587"/>
          </a:xfrm>
          <a:custGeom>
            <a:avLst/>
            <a:gdLst>
              <a:gd name="T0" fmla="*/ 0 w 10"/>
              <a:gd name="T1" fmla="*/ 1190 h 4"/>
              <a:gd name="T2" fmla="*/ 1588 w 10"/>
              <a:gd name="T3" fmla="*/ 0 h 4"/>
              <a:gd name="T4" fmla="*/ 2858 w 10"/>
              <a:gd name="T5" fmla="*/ 1190 h 4"/>
              <a:gd name="T6" fmla="*/ 0 w 10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4">
                <a:moveTo>
                  <a:pt x="0" y="3"/>
                </a:moveTo>
                <a:lnTo>
                  <a:pt x="5" y="0"/>
                </a:lnTo>
                <a:lnTo>
                  <a:pt x="9" y="3"/>
                </a:lnTo>
                <a:lnTo>
                  <a:pt x="0" y="3"/>
                </a:lnTo>
              </a:path>
            </a:pathLst>
          </a:custGeom>
          <a:solidFill>
            <a:srgbClr val="9F18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6" name="Freeform 4402">
            <a:extLst>
              <a:ext uri="{FF2B5EF4-FFF2-40B4-BE49-F238E27FC236}">
                <a16:creationId xmlns:a16="http://schemas.microsoft.com/office/drawing/2014/main" id="{399CC4EC-7F59-084B-BB2A-6A2EAAC2C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3595688"/>
            <a:ext cx="1588" cy="1587"/>
          </a:xfrm>
          <a:custGeom>
            <a:avLst/>
            <a:gdLst>
              <a:gd name="T0" fmla="*/ 1059 w 6"/>
              <a:gd name="T1" fmla="*/ 1190 h 4"/>
              <a:gd name="T2" fmla="*/ 0 w 6"/>
              <a:gd name="T3" fmla="*/ 0 h 4"/>
              <a:gd name="T4" fmla="*/ 1323 w 6"/>
              <a:gd name="T5" fmla="*/ 1190 h 4"/>
              <a:gd name="T6" fmla="*/ 1059 w 6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4" y="3"/>
                </a:moveTo>
                <a:lnTo>
                  <a:pt x="0" y="0"/>
                </a:lnTo>
                <a:lnTo>
                  <a:pt x="5" y="3"/>
                </a:lnTo>
                <a:lnTo>
                  <a:pt x="4" y="3"/>
                </a:ln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7" name="Freeform 4403">
            <a:extLst>
              <a:ext uri="{FF2B5EF4-FFF2-40B4-BE49-F238E27FC236}">
                <a16:creationId xmlns:a16="http://schemas.microsoft.com/office/drawing/2014/main" id="{DB13975C-623C-B34A-A333-2D2D21560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3597275"/>
            <a:ext cx="1588" cy="4763"/>
          </a:xfrm>
          <a:custGeom>
            <a:avLst/>
            <a:gdLst>
              <a:gd name="T0" fmla="*/ 1191 w 4"/>
              <a:gd name="T1" fmla="*/ 2198 h 13"/>
              <a:gd name="T2" fmla="*/ 397 w 4"/>
              <a:gd name="T3" fmla="*/ 4397 h 13"/>
              <a:gd name="T4" fmla="*/ 0 w 4"/>
              <a:gd name="T5" fmla="*/ 2198 h 13"/>
              <a:gd name="T6" fmla="*/ 397 w 4"/>
              <a:gd name="T7" fmla="*/ 0 h 13"/>
              <a:gd name="T8" fmla="*/ 1191 w 4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3">
                <a:moveTo>
                  <a:pt x="3" y="6"/>
                </a:moveTo>
                <a:cubicBezTo>
                  <a:pt x="3" y="9"/>
                  <a:pt x="2" y="12"/>
                  <a:pt x="1" y="12"/>
                </a:cubicBezTo>
                <a:cubicBezTo>
                  <a:pt x="1" y="12"/>
                  <a:pt x="0" y="9"/>
                  <a:pt x="0" y="6"/>
                </a:cubicBezTo>
                <a:cubicBezTo>
                  <a:pt x="0" y="3"/>
                  <a:pt x="1" y="0"/>
                  <a:pt x="1" y="0"/>
                </a:cubicBezTo>
                <a:cubicBezTo>
                  <a:pt x="2" y="0"/>
                  <a:pt x="3" y="3"/>
                  <a:pt x="3" y="6"/>
                </a:cubicBezTo>
              </a:path>
            </a:pathLst>
          </a:custGeom>
          <a:solidFill>
            <a:srgbClr val="130F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8" name="Freeform 4404">
            <a:extLst>
              <a:ext uri="{FF2B5EF4-FFF2-40B4-BE49-F238E27FC236}">
                <a16:creationId xmlns:a16="http://schemas.microsoft.com/office/drawing/2014/main" id="{6D795BF6-6020-F441-A140-C80B62855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3597275"/>
            <a:ext cx="1587" cy="4763"/>
          </a:xfrm>
          <a:custGeom>
            <a:avLst/>
            <a:gdLst>
              <a:gd name="T0" fmla="*/ 0 w 5"/>
              <a:gd name="T1" fmla="*/ 2198 h 13"/>
              <a:gd name="T2" fmla="*/ 635 w 5"/>
              <a:gd name="T3" fmla="*/ 0 h 13"/>
              <a:gd name="T4" fmla="*/ 317 w 5"/>
              <a:gd name="T5" fmla="*/ 2198 h 13"/>
              <a:gd name="T6" fmla="*/ 635 w 5"/>
              <a:gd name="T7" fmla="*/ 4397 h 13"/>
              <a:gd name="T8" fmla="*/ 0 w 5"/>
              <a:gd name="T9" fmla="*/ 2198 h 13"/>
              <a:gd name="T10" fmla="*/ 1270 w 5"/>
              <a:gd name="T11" fmla="*/ 1832 h 13"/>
              <a:gd name="T12" fmla="*/ 635 w 5"/>
              <a:gd name="T13" fmla="*/ 0 h 13"/>
              <a:gd name="T14" fmla="*/ 1270 w 5"/>
              <a:gd name="T15" fmla="*/ 1832 h 13"/>
              <a:gd name="T16" fmla="*/ 635 w 5"/>
              <a:gd name="T17" fmla="*/ 4397 h 13"/>
              <a:gd name="T18" fmla="*/ 1270 w 5"/>
              <a:gd name="T19" fmla="*/ 2198 h 13"/>
              <a:gd name="T20" fmla="*/ 635 w 5"/>
              <a:gd name="T21" fmla="*/ 43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3">
                <a:moveTo>
                  <a:pt x="0" y="6"/>
                </a:moveTo>
                <a:lnTo>
                  <a:pt x="2" y="0"/>
                </a:lnTo>
                <a:cubicBezTo>
                  <a:pt x="2" y="0"/>
                  <a:pt x="1" y="3"/>
                  <a:pt x="1" y="6"/>
                </a:cubicBezTo>
                <a:cubicBezTo>
                  <a:pt x="1" y="9"/>
                  <a:pt x="2" y="12"/>
                  <a:pt x="2" y="12"/>
                </a:cubicBezTo>
                <a:cubicBezTo>
                  <a:pt x="2" y="12"/>
                  <a:pt x="0" y="9"/>
                  <a:pt x="0" y="6"/>
                </a:cubicBezTo>
                <a:close/>
                <a:moveTo>
                  <a:pt x="4" y="5"/>
                </a:moveTo>
                <a:cubicBezTo>
                  <a:pt x="3" y="3"/>
                  <a:pt x="3" y="0"/>
                  <a:pt x="2" y="0"/>
                </a:cubicBezTo>
                <a:cubicBezTo>
                  <a:pt x="3" y="0"/>
                  <a:pt x="3" y="2"/>
                  <a:pt x="4" y="5"/>
                </a:cubicBezTo>
                <a:close/>
                <a:moveTo>
                  <a:pt x="2" y="12"/>
                </a:moveTo>
                <a:cubicBezTo>
                  <a:pt x="3" y="12"/>
                  <a:pt x="4" y="9"/>
                  <a:pt x="4" y="6"/>
                </a:cubicBezTo>
                <a:cubicBezTo>
                  <a:pt x="4" y="9"/>
                  <a:pt x="4" y="12"/>
                  <a:pt x="2" y="12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" name="Freeform 4405">
            <a:extLst>
              <a:ext uri="{FF2B5EF4-FFF2-40B4-BE49-F238E27FC236}">
                <a16:creationId xmlns:a16="http://schemas.microsoft.com/office/drawing/2014/main" id="{8E63E112-A09B-6A47-967A-1A40388D9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594100"/>
            <a:ext cx="25400" cy="28575"/>
          </a:xfrm>
          <a:custGeom>
            <a:avLst/>
            <a:gdLst>
              <a:gd name="T0" fmla="*/ 25037 w 70"/>
              <a:gd name="T1" fmla="*/ 3215 h 80"/>
              <a:gd name="T2" fmla="*/ 25037 w 70"/>
              <a:gd name="T3" fmla="*/ 6429 h 80"/>
              <a:gd name="T4" fmla="*/ 24311 w 70"/>
              <a:gd name="T5" fmla="*/ 6429 h 80"/>
              <a:gd name="T6" fmla="*/ 16691 w 70"/>
              <a:gd name="T7" fmla="*/ 20360 h 80"/>
              <a:gd name="T8" fmla="*/ 16691 w 70"/>
              <a:gd name="T9" fmla="*/ 20360 h 80"/>
              <a:gd name="T10" fmla="*/ 15603 w 70"/>
              <a:gd name="T11" fmla="*/ 28218 h 80"/>
              <a:gd name="T12" fmla="*/ 15603 w 70"/>
              <a:gd name="T13" fmla="*/ 28218 h 80"/>
              <a:gd name="T14" fmla="*/ 13063 w 70"/>
              <a:gd name="T15" fmla="*/ 27146 h 80"/>
              <a:gd name="T16" fmla="*/ 2540 w 70"/>
              <a:gd name="T17" fmla="*/ 23932 h 80"/>
              <a:gd name="T18" fmla="*/ 0 w 70"/>
              <a:gd name="T19" fmla="*/ 22503 h 80"/>
              <a:gd name="T20" fmla="*/ 363 w 70"/>
              <a:gd name="T21" fmla="*/ 22503 h 80"/>
              <a:gd name="T22" fmla="*/ 6169 w 70"/>
              <a:gd name="T23" fmla="*/ 16073 h 80"/>
              <a:gd name="T24" fmla="*/ 6169 w 70"/>
              <a:gd name="T25" fmla="*/ 16073 h 80"/>
              <a:gd name="T26" fmla="*/ 13789 w 70"/>
              <a:gd name="T27" fmla="*/ 2143 h 80"/>
              <a:gd name="T28" fmla="*/ 13063 w 70"/>
              <a:gd name="T29" fmla="*/ 2143 h 80"/>
              <a:gd name="T30" fmla="*/ 15603 w 70"/>
              <a:gd name="T31" fmla="*/ 0 h 80"/>
              <a:gd name="T32" fmla="*/ 15603 w 70"/>
              <a:gd name="T33" fmla="*/ 3215 h 80"/>
              <a:gd name="T34" fmla="*/ 14877 w 70"/>
              <a:gd name="T35" fmla="*/ 2143 h 80"/>
              <a:gd name="T36" fmla="*/ 14151 w 70"/>
              <a:gd name="T37" fmla="*/ 5358 h 80"/>
              <a:gd name="T38" fmla="*/ 15966 w 70"/>
              <a:gd name="T39" fmla="*/ 6429 h 80"/>
              <a:gd name="T40" fmla="*/ 17054 w 70"/>
              <a:gd name="T41" fmla="*/ 3215 h 80"/>
              <a:gd name="T42" fmla="*/ 16329 w 70"/>
              <a:gd name="T43" fmla="*/ 3215 h 80"/>
              <a:gd name="T44" fmla="*/ 18869 w 70"/>
              <a:gd name="T45" fmla="*/ 1072 h 80"/>
              <a:gd name="T46" fmla="*/ 18869 w 70"/>
              <a:gd name="T47" fmla="*/ 4286 h 80"/>
              <a:gd name="T48" fmla="*/ 18143 w 70"/>
              <a:gd name="T49" fmla="*/ 4286 h 80"/>
              <a:gd name="T50" fmla="*/ 17417 w 70"/>
              <a:gd name="T51" fmla="*/ 6429 h 80"/>
              <a:gd name="T52" fmla="*/ 18869 w 70"/>
              <a:gd name="T53" fmla="*/ 6429 h 80"/>
              <a:gd name="T54" fmla="*/ 19957 w 70"/>
              <a:gd name="T55" fmla="*/ 5358 h 80"/>
              <a:gd name="T56" fmla="*/ 19231 w 70"/>
              <a:gd name="T57" fmla="*/ 4286 h 80"/>
              <a:gd name="T58" fmla="*/ 21771 w 70"/>
              <a:gd name="T59" fmla="*/ 2143 h 80"/>
              <a:gd name="T60" fmla="*/ 22134 w 70"/>
              <a:gd name="T61" fmla="*/ 5358 h 80"/>
              <a:gd name="T62" fmla="*/ 21046 w 70"/>
              <a:gd name="T63" fmla="*/ 5358 h 80"/>
              <a:gd name="T64" fmla="*/ 20320 w 70"/>
              <a:gd name="T65" fmla="*/ 7501 h 80"/>
              <a:gd name="T66" fmla="*/ 22134 w 70"/>
              <a:gd name="T67" fmla="*/ 7501 h 80"/>
              <a:gd name="T68" fmla="*/ 23223 w 70"/>
              <a:gd name="T69" fmla="*/ 6429 h 80"/>
              <a:gd name="T70" fmla="*/ 22497 w 70"/>
              <a:gd name="T71" fmla="*/ 6429 h 80"/>
              <a:gd name="T72" fmla="*/ 25037 w 70"/>
              <a:gd name="T73" fmla="*/ 3215 h 8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0" h="80">
                <a:moveTo>
                  <a:pt x="69" y="9"/>
                </a:moveTo>
                <a:lnTo>
                  <a:pt x="69" y="18"/>
                </a:lnTo>
                <a:lnTo>
                  <a:pt x="67" y="18"/>
                </a:lnTo>
                <a:lnTo>
                  <a:pt x="46" y="57"/>
                </a:lnTo>
                <a:cubicBezTo>
                  <a:pt x="46" y="57"/>
                  <a:pt x="42" y="73"/>
                  <a:pt x="43" y="79"/>
                </a:cubicBezTo>
                <a:lnTo>
                  <a:pt x="36" y="76"/>
                </a:lnTo>
                <a:lnTo>
                  <a:pt x="7" y="67"/>
                </a:lnTo>
                <a:lnTo>
                  <a:pt x="0" y="63"/>
                </a:lnTo>
                <a:lnTo>
                  <a:pt x="1" y="63"/>
                </a:lnTo>
                <a:cubicBezTo>
                  <a:pt x="5" y="63"/>
                  <a:pt x="17" y="45"/>
                  <a:pt x="17" y="45"/>
                </a:cubicBezTo>
                <a:lnTo>
                  <a:pt x="38" y="6"/>
                </a:lnTo>
                <a:lnTo>
                  <a:pt x="36" y="6"/>
                </a:lnTo>
                <a:lnTo>
                  <a:pt x="43" y="0"/>
                </a:lnTo>
                <a:lnTo>
                  <a:pt x="43" y="9"/>
                </a:lnTo>
                <a:lnTo>
                  <a:pt x="41" y="6"/>
                </a:lnTo>
                <a:lnTo>
                  <a:pt x="39" y="15"/>
                </a:lnTo>
                <a:lnTo>
                  <a:pt x="44" y="18"/>
                </a:lnTo>
                <a:lnTo>
                  <a:pt x="47" y="9"/>
                </a:lnTo>
                <a:lnTo>
                  <a:pt x="45" y="9"/>
                </a:lnTo>
                <a:lnTo>
                  <a:pt x="52" y="3"/>
                </a:lnTo>
                <a:lnTo>
                  <a:pt x="52" y="12"/>
                </a:lnTo>
                <a:lnTo>
                  <a:pt x="50" y="12"/>
                </a:lnTo>
                <a:lnTo>
                  <a:pt x="48" y="18"/>
                </a:lnTo>
                <a:lnTo>
                  <a:pt x="52" y="18"/>
                </a:lnTo>
                <a:lnTo>
                  <a:pt x="55" y="15"/>
                </a:lnTo>
                <a:lnTo>
                  <a:pt x="53" y="12"/>
                </a:lnTo>
                <a:lnTo>
                  <a:pt x="60" y="6"/>
                </a:lnTo>
                <a:lnTo>
                  <a:pt x="61" y="15"/>
                </a:lnTo>
                <a:lnTo>
                  <a:pt x="58" y="15"/>
                </a:lnTo>
                <a:lnTo>
                  <a:pt x="56" y="21"/>
                </a:lnTo>
                <a:lnTo>
                  <a:pt x="61" y="21"/>
                </a:lnTo>
                <a:lnTo>
                  <a:pt x="64" y="18"/>
                </a:lnTo>
                <a:lnTo>
                  <a:pt x="62" y="18"/>
                </a:lnTo>
                <a:lnTo>
                  <a:pt x="69" y="9"/>
                </a:ln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" name="Freeform 4406">
            <a:extLst>
              <a:ext uri="{FF2B5EF4-FFF2-40B4-BE49-F238E27FC236}">
                <a16:creationId xmlns:a16="http://schemas.microsoft.com/office/drawing/2014/main" id="{38A6CA07-BACB-8F4A-8207-58C7D386B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597275"/>
            <a:ext cx="25400" cy="23813"/>
          </a:xfrm>
          <a:custGeom>
            <a:avLst/>
            <a:gdLst>
              <a:gd name="T0" fmla="*/ 15966 w 70"/>
              <a:gd name="T1" fmla="*/ 23463 h 68"/>
              <a:gd name="T2" fmla="*/ 15603 w 70"/>
              <a:gd name="T3" fmla="*/ 23463 h 68"/>
              <a:gd name="T4" fmla="*/ 16691 w 70"/>
              <a:gd name="T5" fmla="*/ 16809 h 68"/>
              <a:gd name="T6" fmla="*/ 23949 w 70"/>
              <a:gd name="T7" fmla="*/ 3152 h 68"/>
              <a:gd name="T8" fmla="*/ 24311 w 70"/>
              <a:gd name="T9" fmla="*/ 3152 h 68"/>
              <a:gd name="T10" fmla="*/ 16691 w 70"/>
              <a:gd name="T11" fmla="*/ 16809 h 68"/>
              <a:gd name="T12" fmla="*/ 15966 w 70"/>
              <a:gd name="T13" fmla="*/ 23463 h 68"/>
              <a:gd name="T14" fmla="*/ 24674 w 70"/>
              <a:gd name="T15" fmla="*/ 350 h 68"/>
              <a:gd name="T16" fmla="*/ 25037 w 70"/>
              <a:gd name="T17" fmla="*/ 0 h 68"/>
              <a:gd name="T18" fmla="*/ 25037 w 70"/>
              <a:gd name="T19" fmla="*/ 3152 h 68"/>
              <a:gd name="T20" fmla="*/ 24674 w 70"/>
              <a:gd name="T21" fmla="*/ 350 h 68"/>
              <a:gd name="T22" fmla="*/ 24674 w 70"/>
              <a:gd name="T23" fmla="*/ 0 h 68"/>
              <a:gd name="T24" fmla="*/ 24674 w 70"/>
              <a:gd name="T25" fmla="*/ 350 h 68"/>
              <a:gd name="T26" fmla="*/ 22497 w 70"/>
              <a:gd name="T27" fmla="*/ 3152 h 68"/>
              <a:gd name="T28" fmla="*/ 24674 w 70"/>
              <a:gd name="T29" fmla="*/ 0 h 68"/>
              <a:gd name="T30" fmla="*/ 23223 w 70"/>
              <a:gd name="T31" fmla="*/ 3152 h 68"/>
              <a:gd name="T32" fmla="*/ 22134 w 70"/>
              <a:gd name="T33" fmla="*/ 5253 h 68"/>
              <a:gd name="T34" fmla="*/ 19957 w 70"/>
              <a:gd name="T35" fmla="*/ 4202 h 68"/>
              <a:gd name="T36" fmla="*/ 21046 w 70"/>
              <a:gd name="T37" fmla="*/ 2101 h 68"/>
              <a:gd name="T38" fmla="*/ 20320 w 70"/>
              <a:gd name="T39" fmla="*/ 4202 h 68"/>
              <a:gd name="T40" fmla="*/ 22134 w 70"/>
              <a:gd name="T41" fmla="*/ 4202 h 68"/>
              <a:gd name="T42" fmla="*/ 22860 w 70"/>
              <a:gd name="T43" fmla="*/ 3152 h 68"/>
              <a:gd name="T44" fmla="*/ 23223 w 70"/>
              <a:gd name="T45" fmla="*/ 3152 h 68"/>
              <a:gd name="T46" fmla="*/ 17054 w 70"/>
              <a:gd name="T47" fmla="*/ 3152 h 68"/>
              <a:gd name="T48" fmla="*/ 17780 w 70"/>
              <a:gd name="T49" fmla="*/ 0 h 68"/>
              <a:gd name="T50" fmla="*/ 18869 w 70"/>
              <a:gd name="T51" fmla="*/ 1051 h 68"/>
              <a:gd name="T52" fmla="*/ 18143 w 70"/>
              <a:gd name="T53" fmla="*/ 1051 h 68"/>
              <a:gd name="T54" fmla="*/ 17417 w 70"/>
              <a:gd name="T55" fmla="*/ 3152 h 68"/>
              <a:gd name="T56" fmla="*/ 17054 w 70"/>
              <a:gd name="T57" fmla="*/ 3152 h 68"/>
              <a:gd name="T58" fmla="*/ 15966 w 70"/>
              <a:gd name="T59" fmla="*/ 3152 h 68"/>
              <a:gd name="T60" fmla="*/ 14151 w 70"/>
              <a:gd name="T61" fmla="*/ 2101 h 68"/>
              <a:gd name="T62" fmla="*/ 15966 w 70"/>
              <a:gd name="T63" fmla="*/ 2101 h 68"/>
              <a:gd name="T64" fmla="*/ 17054 w 70"/>
              <a:gd name="T65" fmla="*/ 0 h 68"/>
              <a:gd name="T66" fmla="*/ 15966 w 70"/>
              <a:gd name="T67" fmla="*/ 3152 h 68"/>
              <a:gd name="T68" fmla="*/ 726 w 70"/>
              <a:gd name="T69" fmla="*/ 18910 h 68"/>
              <a:gd name="T70" fmla="*/ 6169 w 70"/>
              <a:gd name="T71" fmla="*/ 12607 h 68"/>
              <a:gd name="T72" fmla="*/ 726 w 70"/>
              <a:gd name="T73" fmla="*/ 18910 h 68"/>
              <a:gd name="T74" fmla="*/ 14151 w 70"/>
              <a:gd name="T75" fmla="*/ 23463 h 68"/>
              <a:gd name="T76" fmla="*/ 13063 w 70"/>
              <a:gd name="T77" fmla="*/ 23463 h 68"/>
              <a:gd name="T78" fmla="*/ 0 w 70"/>
              <a:gd name="T79" fmla="*/ 18910 h 68"/>
              <a:gd name="T80" fmla="*/ 363 w 70"/>
              <a:gd name="T81" fmla="*/ 18910 h 68"/>
              <a:gd name="T82" fmla="*/ 14151 w 70"/>
              <a:gd name="T83" fmla="*/ 23463 h 6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0" h="68">
                <a:moveTo>
                  <a:pt x="44" y="67"/>
                </a:moveTo>
                <a:lnTo>
                  <a:pt x="43" y="67"/>
                </a:lnTo>
                <a:cubicBezTo>
                  <a:pt x="42" y="64"/>
                  <a:pt x="46" y="48"/>
                  <a:pt x="46" y="48"/>
                </a:cubicBezTo>
                <a:lnTo>
                  <a:pt x="66" y="9"/>
                </a:lnTo>
                <a:lnTo>
                  <a:pt x="67" y="9"/>
                </a:lnTo>
                <a:lnTo>
                  <a:pt x="46" y="48"/>
                </a:lnTo>
                <a:cubicBezTo>
                  <a:pt x="46" y="48"/>
                  <a:pt x="42" y="64"/>
                  <a:pt x="44" y="67"/>
                </a:cubicBezTo>
                <a:close/>
                <a:moveTo>
                  <a:pt x="68" y="1"/>
                </a:moveTo>
                <a:lnTo>
                  <a:pt x="69" y="0"/>
                </a:lnTo>
                <a:lnTo>
                  <a:pt x="69" y="9"/>
                </a:lnTo>
                <a:lnTo>
                  <a:pt x="68" y="1"/>
                </a:lnTo>
                <a:close/>
                <a:moveTo>
                  <a:pt x="68" y="0"/>
                </a:moveTo>
                <a:lnTo>
                  <a:pt x="68" y="1"/>
                </a:lnTo>
                <a:lnTo>
                  <a:pt x="62" y="9"/>
                </a:lnTo>
                <a:lnTo>
                  <a:pt x="68" y="0"/>
                </a:lnTo>
                <a:close/>
                <a:moveTo>
                  <a:pt x="64" y="9"/>
                </a:moveTo>
                <a:lnTo>
                  <a:pt x="61" y="15"/>
                </a:lnTo>
                <a:lnTo>
                  <a:pt x="55" y="12"/>
                </a:lnTo>
                <a:lnTo>
                  <a:pt x="58" y="6"/>
                </a:lnTo>
                <a:lnTo>
                  <a:pt x="56" y="12"/>
                </a:lnTo>
                <a:lnTo>
                  <a:pt x="61" y="12"/>
                </a:lnTo>
                <a:lnTo>
                  <a:pt x="63" y="9"/>
                </a:lnTo>
                <a:lnTo>
                  <a:pt x="64" y="9"/>
                </a:lnTo>
                <a:close/>
                <a:moveTo>
                  <a:pt x="47" y="9"/>
                </a:moveTo>
                <a:lnTo>
                  <a:pt x="49" y="0"/>
                </a:lnTo>
                <a:lnTo>
                  <a:pt x="52" y="3"/>
                </a:lnTo>
                <a:lnTo>
                  <a:pt x="50" y="3"/>
                </a:lnTo>
                <a:lnTo>
                  <a:pt x="48" y="9"/>
                </a:lnTo>
                <a:lnTo>
                  <a:pt x="47" y="9"/>
                </a:lnTo>
                <a:close/>
                <a:moveTo>
                  <a:pt x="44" y="9"/>
                </a:moveTo>
                <a:lnTo>
                  <a:pt x="39" y="6"/>
                </a:lnTo>
                <a:lnTo>
                  <a:pt x="44" y="6"/>
                </a:lnTo>
                <a:lnTo>
                  <a:pt x="47" y="0"/>
                </a:lnTo>
                <a:lnTo>
                  <a:pt x="44" y="9"/>
                </a:lnTo>
                <a:close/>
                <a:moveTo>
                  <a:pt x="2" y="54"/>
                </a:moveTo>
                <a:cubicBezTo>
                  <a:pt x="8" y="48"/>
                  <a:pt x="15" y="36"/>
                  <a:pt x="17" y="36"/>
                </a:cubicBezTo>
                <a:cubicBezTo>
                  <a:pt x="17" y="36"/>
                  <a:pt x="8" y="52"/>
                  <a:pt x="2" y="54"/>
                </a:cubicBezTo>
                <a:close/>
                <a:moveTo>
                  <a:pt x="39" y="67"/>
                </a:moveTo>
                <a:lnTo>
                  <a:pt x="36" y="67"/>
                </a:lnTo>
                <a:lnTo>
                  <a:pt x="0" y="54"/>
                </a:lnTo>
                <a:lnTo>
                  <a:pt x="1" y="54"/>
                </a:lnTo>
                <a:lnTo>
                  <a:pt x="39" y="67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1" name="Freeform 4407">
            <a:extLst>
              <a:ext uri="{FF2B5EF4-FFF2-40B4-BE49-F238E27FC236}">
                <a16:creationId xmlns:a16="http://schemas.microsoft.com/office/drawing/2014/main" id="{7A7696CE-40CC-E249-A1FE-2FA51E30E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3603625"/>
            <a:ext cx="3175" cy="3175"/>
          </a:xfrm>
          <a:custGeom>
            <a:avLst/>
            <a:gdLst>
              <a:gd name="T0" fmla="*/ 2469 w 9"/>
              <a:gd name="T1" fmla="*/ 0 h 10"/>
              <a:gd name="T2" fmla="*/ 2822 w 9"/>
              <a:gd name="T3" fmla="*/ 953 h 10"/>
              <a:gd name="T4" fmla="*/ 2822 w 9"/>
              <a:gd name="T5" fmla="*/ 953 h 10"/>
              <a:gd name="T6" fmla="*/ 2469 w 9"/>
              <a:gd name="T7" fmla="*/ 953 h 10"/>
              <a:gd name="T8" fmla="*/ 1411 w 9"/>
              <a:gd name="T9" fmla="*/ 2858 h 10"/>
              <a:gd name="T10" fmla="*/ 0 w 9"/>
              <a:gd name="T11" fmla="*/ 2858 h 10"/>
              <a:gd name="T12" fmla="*/ 706 w 9"/>
              <a:gd name="T13" fmla="*/ 953 h 10"/>
              <a:gd name="T14" fmla="*/ 1058 w 9"/>
              <a:gd name="T15" fmla="*/ 0 h 10"/>
              <a:gd name="T16" fmla="*/ 2117 w 9"/>
              <a:gd name="T17" fmla="*/ 0 h 10"/>
              <a:gd name="T18" fmla="*/ 2469 w 9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0">
                <a:moveTo>
                  <a:pt x="7" y="0"/>
                </a:moveTo>
                <a:cubicBezTo>
                  <a:pt x="8" y="0"/>
                  <a:pt x="8" y="0"/>
                  <a:pt x="8" y="3"/>
                </a:cubicBezTo>
                <a:lnTo>
                  <a:pt x="7" y="3"/>
                </a:lnTo>
                <a:lnTo>
                  <a:pt x="4" y="9"/>
                </a:lnTo>
                <a:lnTo>
                  <a:pt x="0" y="9"/>
                </a:lnTo>
                <a:lnTo>
                  <a:pt x="2" y="3"/>
                </a:lnTo>
                <a:lnTo>
                  <a:pt x="3" y="0"/>
                </a:lnTo>
                <a:cubicBezTo>
                  <a:pt x="4" y="0"/>
                  <a:pt x="6" y="0"/>
                  <a:pt x="6" y="0"/>
                </a:cubicBezTo>
                <a:lnTo>
                  <a:pt x="7" y="0"/>
                </a:ln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" name="Freeform 4408">
            <a:extLst>
              <a:ext uri="{FF2B5EF4-FFF2-40B4-BE49-F238E27FC236}">
                <a16:creationId xmlns:a16="http://schemas.microsoft.com/office/drawing/2014/main" id="{E21A36F0-B9F5-464F-835A-ED19F1E4D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3603625"/>
            <a:ext cx="3175" cy="3175"/>
          </a:xfrm>
          <a:custGeom>
            <a:avLst/>
            <a:gdLst>
              <a:gd name="T0" fmla="*/ 1411 w 9"/>
              <a:gd name="T1" fmla="*/ 2858 h 10"/>
              <a:gd name="T2" fmla="*/ 2469 w 9"/>
              <a:gd name="T3" fmla="*/ 953 h 10"/>
              <a:gd name="T4" fmla="*/ 2822 w 9"/>
              <a:gd name="T5" fmla="*/ 318 h 10"/>
              <a:gd name="T6" fmla="*/ 2822 w 9"/>
              <a:gd name="T7" fmla="*/ 953 h 10"/>
              <a:gd name="T8" fmla="*/ 1411 w 9"/>
              <a:gd name="T9" fmla="*/ 2858 h 10"/>
              <a:gd name="T10" fmla="*/ 706 w 9"/>
              <a:gd name="T11" fmla="*/ 953 h 10"/>
              <a:gd name="T12" fmla="*/ 1764 w 9"/>
              <a:gd name="T13" fmla="*/ 0 h 10"/>
              <a:gd name="T14" fmla="*/ 1058 w 9"/>
              <a:gd name="T15" fmla="*/ 953 h 10"/>
              <a:gd name="T16" fmla="*/ 0 w 9"/>
              <a:gd name="T17" fmla="*/ 2858 h 10"/>
              <a:gd name="T18" fmla="*/ 706 w 9"/>
              <a:gd name="T19" fmla="*/ 953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0">
                <a:moveTo>
                  <a:pt x="4" y="9"/>
                </a:moveTo>
                <a:lnTo>
                  <a:pt x="7" y="3"/>
                </a:lnTo>
                <a:lnTo>
                  <a:pt x="8" y="1"/>
                </a:lnTo>
                <a:lnTo>
                  <a:pt x="8" y="3"/>
                </a:lnTo>
                <a:lnTo>
                  <a:pt x="4" y="9"/>
                </a:lnTo>
                <a:close/>
                <a:moveTo>
                  <a:pt x="2" y="3"/>
                </a:moveTo>
                <a:cubicBezTo>
                  <a:pt x="3" y="2"/>
                  <a:pt x="4" y="1"/>
                  <a:pt x="5" y="0"/>
                </a:cubicBezTo>
                <a:cubicBezTo>
                  <a:pt x="4" y="1"/>
                  <a:pt x="4" y="2"/>
                  <a:pt x="3" y="3"/>
                </a:cubicBezTo>
                <a:lnTo>
                  <a:pt x="0" y="9"/>
                </a:lnTo>
                <a:lnTo>
                  <a:pt x="2" y="3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3" name="Freeform 4409">
            <a:extLst>
              <a:ext uri="{FF2B5EF4-FFF2-40B4-BE49-F238E27FC236}">
                <a16:creationId xmlns:a16="http://schemas.microsoft.com/office/drawing/2014/main" id="{64EABBFE-6F80-8441-948F-D4AC32B5B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788" y="3603625"/>
            <a:ext cx="3175" cy="4763"/>
          </a:xfrm>
          <a:custGeom>
            <a:avLst/>
            <a:gdLst>
              <a:gd name="T0" fmla="*/ 2469 w 9"/>
              <a:gd name="T1" fmla="*/ 1099 h 13"/>
              <a:gd name="T2" fmla="*/ 2469 w 9"/>
              <a:gd name="T3" fmla="*/ 2198 h 13"/>
              <a:gd name="T4" fmla="*/ 2469 w 9"/>
              <a:gd name="T5" fmla="*/ 2198 h 13"/>
              <a:gd name="T6" fmla="*/ 2469 w 9"/>
              <a:gd name="T7" fmla="*/ 3297 h 13"/>
              <a:gd name="T8" fmla="*/ 1411 w 9"/>
              <a:gd name="T9" fmla="*/ 4397 h 13"/>
              <a:gd name="T10" fmla="*/ 0 w 9"/>
              <a:gd name="T11" fmla="*/ 4397 h 13"/>
              <a:gd name="T12" fmla="*/ 1058 w 9"/>
              <a:gd name="T13" fmla="*/ 2198 h 13"/>
              <a:gd name="T14" fmla="*/ 1411 w 9"/>
              <a:gd name="T15" fmla="*/ 1099 h 13"/>
              <a:gd name="T16" fmla="*/ 2469 w 9"/>
              <a:gd name="T17" fmla="*/ 109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3">
                <a:moveTo>
                  <a:pt x="7" y="3"/>
                </a:moveTo>
                <a:cubicBezTo>
                  <a:pt x="7" y="3"/>
                  <a:pt x="8" y="3"/>
                  <a:pt x="7" y="6"/>
                </a:cubicBezTo>
                <a:lnTo>
                  <a:pt x="7" y="9"/>
                </a:lnTo>
                <a:lnTo>
                  <a:pt x="4" y="12"/>
                </a:lnTo>
                <a:lnTo>
                  <a:pt x="0" y="12"/>
                </a:lnTo>
                <a:lnTo>
                  <a:pt x="3" y="6"/>
                </a:lnTo>
                <a:lnTo>
                  <a:pt x="4" y="3"/>
                </a:lnTo>
                <a:cubicBezTo>
                  <a:pt x="4" y="3"/>
                  <a:pt x="6" y="0"/>
                  <a:pt x="7" y="3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4" name="Freeform 4410">
            <a:extLst>
              <a:ext uri="{FF2B5EF4-FFF2-40B4-BE49-F238E27FC236}">
                <a16:creationId xmlns:a16="http://schemas.microsoft.com/office/drawing/2014/main" id="{77205EC7-5DC8-184C-996A-AE5D55309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788" y="3603625"/>
            <a:ext cx="3175" cy="4763"/>
          </a:xfrm>
          <a:custGeom>
            <a:avLst/>
            <a:gdLst>
              <a:gd name="T0" fmla="*/ 2469 w 9"/>
              <a:gd name="T1" fmla="*/ 1099 h 13"/>
              <a:gd name="T2" fmla="*/ 1411 w 9"/>
              <a:gd name="T3" fmla="*/ 2198 h 13"/>
              <a:gd name="T4" fmla="*/ 0 w 9"/>
              <a:gd name="T5" fmla="*/ 4397 h 13"/>
              <a:gd name="T6" fmla="*/ 1058 w 9"/>
              <a:gd name="T7" fmla="*/ 2198 h 13"/>
              <a:gd name="T8" fmla="*/ 2469 w 9"/>
              <a:gd name="T9" fmla="*/ 0 h 13"/>
              <a:gd name="T10" fmla="*/ 2469 w 9"/>
              <a:gd name="T11" fmla="*/ 1099 h 13"/>
              <a:gd name="T12" fmla="*/ 2469 w 9"/>
              <a:gd name="T13" fmla="*/ 2198 h 13"/>
              <a:gd name="T14" fmla="*/ 2469 w 9"/>
              <a:gd name="T15" fmla="*/ 109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3">
                <a:moveTo>
                  <a:pt x="7" y="3"/>
                </a:moveTo>
                <a:cubicBezTo>
                  <a:pt x="5" y="3"/>
                  <a:pt x="4" y="3"/>
                  <a:pt x="4" y="6"/>
                </a:cubicBezTo>
                <a:lnTo>
                  <a:pt x="0" y="12"/>
                </a:lnTo>
                <a:lnTo>
                  <a:pt x="3" y="6"/>
                </a:lnTo>
                <a:cubicBezTo>
                  <a:pt x="4" y="3"/>
                  <a:pt x="5" y="0"/>
                  <a:pt x="7" y="0"/>
                </a:cubicBezTo>
                <a:lnTo>
                  <a:pt x="7" y="3"/>
                </a:lnTo>
                <a:cubicBezTo>
                  <a:pt x="8" y="3"/>
                  <a:pt x="8" y="6"/>
                  <a:pt x="7" y="6"/>
                </a:cubicBezTo>
                <a:lnTo>
                  <a:pt x="7" y="3"/>
                </a:lnTo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5" name="Freeform 4411">
            <a:extLst>
              <a:ext uri="{FF2B5EF4-FFF2-40B4-BE49-F238E27FC236}">
                <a16:creationId xmlns:a16="http://schemas.microsoft.com/office/drawing/2014/main" id="{D8B830E8-E447-FF45-8EF8-F20E2D4FD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3603625"/>
            <a:ext cx="3175" cy="4763"/>
          </a:xfrm>
          <a:custGeom>
            <a:avLst/>
            <a:gdLst>
              <a:gd name="T0" fmla="*/ 2540 w 10"/>
              <a:gd name="T1" fmla="*/ 0 h 13"/>
              <a:gd name="T2" fmla="*/ 2858 w 10"/>
              <a:gd name="T3" fmla="*/ 1099 h 13"/>
              <a:gd name="T4" fmla="*/ 2540 w 10"/>
              <a:gd name="T5" fmla="*/ 1099 h 13"/>
              <a:gd name="T6" fmla="*/ 2540 w 10"/>
              <a:gd name="T7" fmla="*/ 1099 h 13"/>
              <a:gd name="T8" fmla="*/ 1270 w 10"/>
              <a:gd name="T9" fmla="*/ 4397 h 13"/>
              <a:gd name="T10" fmla="*/ 0 w 10"/>
              <a:gd name="T11" fmla="*/ 3297 h 13"/>
              <a:gd name="T12" fmla="*/ 953 w 10"/>
              <a:gd name="T13" fmla="*/ 1099 h 13"/>
              <a:gd name="T14" fmla="*/ 1270 w 10"/>
              <a:gd name="T15" fmla="*/ 1099 h 13"/>
              <a:gd name="T16" fmla="*/ 2540 w 10"/>
              <a:gd name="T17" fmla="*/ 0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3">
                <a:moveTo>
                  <a:pt x="8" y="0"/>
                </a:moveTo>
                <a:cubicBezTo>
                  <a:pt x="9" y="3"/>
                  <a:pt x="9" y="3"/>
                  <a:pt x="9" y="3"/>
                </a:cubicBezTo>
                <a:lnTo>
                  <a:pt x="8" y="3"/>
                </a:lnTo>
                <a:lnTo>
                  <a:pt x="4" y="12"/>
                </a:lnTo>
                <a:lnTo>
                  <a:pt x="0" y="9"/>
                </a:lnTo>
                <a:lnTo>
                  <a:pt x="3" y="3"/>
                </a:lnTo>
                <a:lnTo>
                  <a:pt x="4" y="3"/>
                </a:lnTo>
                <a:cubicBezTo>
                  <a:pt x="5" y="3"/>
                  <a:pt x="6" y="0"/>
                  <a:pt x="8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6" name="Freeform 4412">
            <a:extLst>
              <a:ext uri="{FF2B5EF4-FFF2-40B4-BE49-F238E27FC236}">
                <a16:creationId xmlns:a16="http://schemas.microsoft.com/office/drawing/2014/main" id="{7BCC3B23-228E-D64D-B3E5-A0E259893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3603625"/>
            <a:ext cx="12700" cy="9525"/>
          </a:xfrm>
          <a:custGeom>
            <a:avLst/>
            <a:gdLst>
              <a:gd name="T0" fmla="*/ 9954 w 37"/>
              <a:gd name="T1" fmla="*/ 9144 h 25"/>
              <a:gd name="T2" fmla="*/ 0 w 37"/>
              <a:gd name="T3" fmla="*/ 4572 h 25"/>
              <a:gd name="T4" fmla="*/ 9954 w 37"/>
              <a:gd name="T5" fmla="*/ 8001 h 25"/>
              <a:gd name="T6" fmla="*/ 9954 w 37"/>
              <a:gd name="T7" fmla="*/ 9144 h 25"/>
              <a:gd name="T8" fmla="*/ 4462 w 37"/>
              <a:gd name="T9" fmla="*/ 4572 h 25"/>
              <a:gd name="T10" fmla="*/ 4119 w 37"/>
              <a:gd name="T11" fmla="*/ 4572 h 25"/>
              <a:gd name="T12" fmla="*/ 5492 w 37"/>
              <a:gd name="T13" fmla="*/ 1143 h 25"/>
              <a:gd name="T14" fmla="*/ 4119 w 37"/>
              <a:gd name="T15" fmla="*/ 1143 h 25"/>
              <a:gd name="T16" fmla="*/ 2746 w 37"/>
              <a:gd name="T17" fmla="*/ 3429 h 25"/>
              <a:gd name="T18" fmla="*/ 3776 w 37"/>
              <a:gd name="T19" fmla="*/ 1143 h 25"/>
              <a:gd name="T20" fmla="*/ 4119 w 37"/>
              <a:gd name="T21" fmla="*/ 1143 h 25"/>
              <a:gd name="T22" fmla="*/ 5492 w 37"/>
              <a:gd name="T23" fmla="*/ 0 h 25"/>
              <a:gd name="T24" fmla="*/ 5835 w 37"/>
              <a:gd name="T25" fmla="*/ 1143 h 25"/>
              <a:gd name="T26" fmla="*/ 12357 w 37"/>
              <a:gd name="T27" fmla="*/ 4572 h 25"/>
              <a:gd name="T28" fmla="*/ 5492 w 37"/>
              <a:gd name="T29" fmla="*/ 1143 h 25"/>
              <a:gd name="T30" fmla="*/ 4462 w 37"/>
              <a:gd name="T31" fmla="*/ 4572 h 25"/>
              <a:gd name="T32" fmla="*/ 11327 w 37"/>
              <a:gd name="T33" fmla="*/ 6858 h 25"/>
              <a:gd name="T34" fmla="*/ 10984 w 37"/>
              <a:gd name="T35" fmla="*/ 6858 h 25"/>
              <a:gd name="T36" fmla="*/ 4462 w 37"/>
              <a:gd name="T37" fmla="*/ 4572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7" h="25">
                <a:moveTo>
                  <a:pt x="29" y="24"/>
                </a:moveTo>
                <a:lnTo>
                  <a:pt x="0" y="12"/>
                </a:lnTo>
                <a:lnTo>
                  <a:pt x="29" y="21"/>
                </a:lnTo>
                <a:lnTo>
                  <a:pt x="29" y="24"/>
                </a:lnTo>
                <a:close/>
                <a:moveTo>
                  <a:pt x="13" y="12"/>
                </a:moveTo>
                <a:lnTo>
                  <a:pt x="12" y="12"/>
                </a:lnTo>
                <a:lnTo>
                  <a:pt x="16" y="3"/>
                </a:lnTo>
                <a:cubicBezTo>
                  <a:pt x="14" y="0"/>
                  <a:pt x="13" y="3"/>
                  <a:pt x="12" y="3"/>
                </a:cubicBezTo>
                <a:lnTo>
                  <a:pt x="8" y="9"/>
                </a:lnTo>
                <a:lnTo>
                  <a:pt x="11" y="3"/>
                </a:lnTo>
                <a:lnTo>
                  <a:pt x="12" y="3"/>
                </a:lnTo>
                <a:cubicBezTo>
                  <a:pt x="13" y="0"/>
                  <a:pt x="14" y="0"/>
                  <a:pt x="16" y="0"/>
                </a:cubicBezTo>
                <a:lnTo>
                  <a:pt x="17" y="3"/>
                </a:lnTo>
                <a:lnTo>
                  <a:pt x="36" y="12"/>
                </a:lnTo>
                <a:lnTo>
                  <a:pt x="16" y="3"/>
                </a:lnTo>
                <a:lnTo>
                  <a:pt x="13" y="12"/>
                </a:lnTo>
                <a:lnTo>
                  <a:pt x="33" y="18"/>
                </a:lnTo>
                <a:lnTo>
                  <a:pt x="32" y="18"/>
                </a:lnTo>
                <a:lnTo>
                  <a:pt x="13" y="12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7" name="Freeform 4413">
            <a:extLst>
              <a:ext uri="{FF2B5EF4-FFF2-40B4-BE49-F238E27FC236}">
                <a16:creationId xmlns:a16="http://schemas.microsoft.com/office/drawing/2014/main" id="{068E050F-AB6D-484C-BD46-F3608228D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3609975"/>
            <a:ext cx="11112" cy="11113"/>
          </a:xfrm>
          <a:custGeom>
            <a:avLst/>
            <a:gdLst>
              <a:gd name="T0" fmla="*/ 8334 w 32"/>
              <a:gd name="T1" fmla="*/ 0 h 32"/>
              <a:gd name="T2" fmla="*/ 10418 w 32"/>
              <a:gd name="T3" fmla="*/ 4167 h 32"/>
              <a:gd name="T4" fmla="*/ 7292 w 32"/>
              <a:gd name="T5" fmla="*/ 10766 h 32"/>
              <a:gd name="T6" fmla="*/ 5556 w 32"/>
              <a:gd name="T7" fmla="*/ 10766 h 32"/>
              <a:gd name="T8" fmla="*/ 7987 w 32"/>
              <a:gd name="T9" fmla="*/ 6598 h 32"/>
              <a:gd name="T10" fmla="*/ 8334 w 32"/>
              <a:gd name="T11" fmla="*/ 5209 h 32"/>
              <a:gd name="T12" fmla="*/ 8334 w 32"/>
              <a:gd name="T13" fmla="*/ 5209 h 32"/>
              <a:gd name="T14" fmla="*/ 7640 w 32"/>
              <a:gd name="T15" fmla="*/ 2084 h 32"/>
              <a:gd name="T16" fmla="*/ 4167 w 32"/>
              <a:gd name="T17" fmla="*/ 4167 h 32"/>
              <a:gd name="T18" fmla="*/ 4167 w 32"/>
              <a:gd name="T19" fmla="*/ 4167 h 32"/>
              <a:gd name="T20" fmla="*/ 4167 w 32"/>
              <a:gd name="T21" fmla="*/ 4167 h 32"/>
              <a:gd name="T22" fmla="*/ 1042 w 32"/>
              <a:gd name="T23" fmla="*/ 9724 h 32"/>
              <a:gd name="T24" fmla="*/ 0 w 32"/>
              <a:gd name="T25" fmla="*/ 8682 h 32"/>
              <a:gd name="T26" fmla="*/ 3820 w 32"/>
              <a:gd name="T27" fmla="*/ 2084 h 32"/>
              <a:gd name="T28" fmla="*/ 3820 w 32"/>
              <a:gd name="T29" fmla="*/ 2084 h 32"/>
              <a:gd name="T30" fmla="*/ 8334 w 32"/>
              <a:gd name="T31" fmla="*/ 0 h 3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2" h="32">
                <a:moveTo>
                  <a:pt x="24" y="0"/>
                </a:moveTo>
                <a:cubicBezTo>
                  <a:pt x="29" y="3"/>
                  <a:pt x="31" y="6"/>
                  <a:pt x="30" y="12"/>
                </a:cubicBezTo>
                <a:lnTo>
                  <a:pt x="21" y="31"/>
                </a:lnTo>
                <a:lnTo>
                  <a:pt x="16" y="31"/>
                </a:lnTo>
                <a:lnTo>
                  <a:pt x="23" y="19"/>
                </a:lnTo>
                <a:lnTo>
                  <a:pt x="24" y="15"/>
                </a:lnTo>
                <a:cubicBezTo>
                  <a:pt x="26" y="12"/>
                  <a:pt x="24" y="6"/>
                  <a:pt x="22" y="6"/>
                </a:cubicBezTo>
                <a:cubicBezTo>
                  <a:pt x="18" y="3"/>
                  <a:pt x="15" y="6"/>
                  <a:pt x="12" y="12"/>
                </a:cubicBezTo>
                <a:lnTo>
                  <a:pt x="3" y="28"/>
                </a:lnTo>
                <a:lnTo>
                  <a:pt x="0" y="25"/>
                </a:lnTo>
                <a:lnTo>
                  <a:pt x="11" y="6"/>
                </a:lnTo>
                <a:cubicBezTo>
                  <a:pt x="14" y="3"/>
                  <a:pt x="21" y="0"/>
                  <a:pt x="24" y="0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8" name="Freeform 4414">
            <a:extLst>
              <a:ext uri="{FF2B5EF4-FFF2-40B4-BE49-F238E27FC236}">
                <a16:creationId xmlns:a16="http://schemas.microsoft.com/office/drawing/2014/main" id="{80A88E31-82EA-EF49-9D3B-606875E0C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3609975"/>
            <a:ext cx="11112" cy="11113"/>
          </a:xfrm>
          <a:custGeom>
            <a:avLst/>
            <a:gdLst>
              <a:gd name="T0" fmla="*/ 7292 w 32"/>
              <a:gd name="T1" fmla="*/ 10766 h 32"/>
              <a:gd name="T2" fmla="*/ 6945 w 32"/>
              <a:gd name="T3" fmla="*/ 10766 h 32"/>
              <a:gd name="T4" fmla="*/ 10070 w 32"/>
              <a:gd name="T5" fmla="*/ 4167 h 32"/>
              <a:gd name="T6" fmla="*/ 8334 w 32"/>
              <a:gd name="T7" fmla="*/ 0 h 32"/>
              <a:gd name="T8" fmla="*/ 8334 w 32"/>
              <a:gd name="T9" fmla="*/ 0 h 32"/>
              <a:gd name="T10" fmla="*/ 8334 w 32"/>
              <a:gd name="T11" fmla="*/ 0 h 32"/>
              <a:gd name="T12" fmla="*/ 8334 w 32"/>
              <a:gd name="T13" fmla="*/ 0 h 32"/>
              <a:gd name="T14" fmla="*/ 8334 w 32"/>
              <a:gd name="T15" fmla="*/ 0 h 32"/>
              <a:gd name="T16" fmla="*/ 10418 w 32"/>
              <a:gd name="T17" fmla="*/ 4167 h 32"/>
              <a:gd name="T18" fmla="*/ 7292 w 32"/>
              <a:gd name="T19" fmla="*/ 10766 h 32"/>
              <a:gd name="T20" fmla="*/ 5556 w 32"/>
              <a:gd name="T21" fmla="*/ 10766 h 32"/>
              <a:gd name="T22" fmla="*/ 8334 w 32"/>
              <a:gd name="T23" fmla="*/ 5209 h 32"/>
              <a:gd name="T24" fmla="*/ 7640 w 32"/>
              <a:gd name="T25" fmla="*/ 2084 h 32"/>
              <a:gd name="T26" fmla="*/ 8334 w 32"/>
              <a:gd name="T27" fmla="*/ 5209 h 32"/>
              <a:gd name="T28" fmla="*/ 6251 w 32"/>
              <a:gd name="T29" fmla="*/ 10766 h 32"/>
              <a:gd name="T30" fmla="*/ 5556 w 32"/>
              <a:gd name="T31" fmla="*/ 10766 h 32"/>
              <a:gd name="T32" fmla="*/ 4514 w 32"/>
              <a:gd name="T33" fmla="*/ 3820 h 32"/>
              <a:gd name="T34" fmla="*/ 7640 w 32"/>
              <a:gd name="T35" fmla="*/ 2084 h 32"/>
              <a:gd name="T36" fmla="*/ 7292 w 32"/>
              <a:gd name="T37" fmla="*/ 2084 h 32"/>
              <a:gd name="T38" fmla="*/ 4514 w 32"/>
              <a:gd name="T39" fmla="*/ 3820 h 32"/>
              <a:gd name="T40" fmla="*/ 4167 w 32"/>
              <a:gd name="T41" fmla="*/ 4167 h 32"/>
              <a:gd name="T42" fmla="*/ 1042 w 32"/>
              <a:gd name="T43" fmla="*/ 9724 h 32"/>
              <a:gd name="T44" fmla="*/ 0 w 32"/>
              <a:gd name="T45" fmla="*/ 8682 h 32"/>
              <a:gd name="T46" fmla="*/ 1042 w 32"/>
              <a:gd name="T47" fmla="*/ 8682 h 32"/>
              <a:gd name="T48" fmla="*/ 3820 w 32"/>
              <a:gd name="T49" fmla="*/ 4167 h 32"/>
              <a:gd name="T50" fmla="*/ 4514 w 32"/>
              <a:gd name="T51" fmla="*/ 3820 h 32"/>
              <a:gd name="T52" fmla="*/ 4167 w 32"/>
              <a:gd name="T53" fmla="*/ 4167 h 32"/>
              <a:gd name="T54" fmla="*/ 3473 w 32"/>
              <a:gd name="T55" fmla="*/ 1042 h 32"/>
              <a:gd name="T56" fmla="*/ 8334 w 32"/>
              <a:gd name="T57" fmla="*/ 0 h 32"/>
              <a:gd name="T58" fmla="*/ 3820 w 32"/>
              <a:gd name="T59" fmla="*/ 2084 h 32"/>
              <a:gd name="T60" fmla="*/ 0 w 32"/>
              <a:gd name="T61" fmla="*/ 8335 h 32"/>
              <a:gd name="T62" fmla="*/ 3473 w 32"/>
              <a:gd name="T63" fmla="*/ 1042 h 3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2" h="32">
                <a:moveTo>
                  <a:pt x="21" y="31"/>
                </a:moveTo>
                <a:lnTo>
                  <a:pt x="20" y="31"/>
                </a:lnTo>
                <a:lnTo>
                  <a:pt x="29" y="12"/>
                </a:lnTo>
                <a:cubicBezTo>
                  <a:pt x="31" y="6"/>
                  <a:pt x="28" y="3"/>
                  <a:pt x="24" y="0"/>
                </a:cubicBezTo>
                <a:cubicBezTo>
                  <a:pt x="29" y="3"/>
                  <a:pt x="31" y="6"/>
                  <a:pt x="30" y="12"/>
                </a:cubicBezTo>
                <a:lnTo>
                  <a:pt x="21" y="31"/>
                </a:lnTo>
                <a:close/>
                <a:moveTo>
                  <a:pt x="16" y="31"/>
                </a:moveTo>
                <a:lnTo>
                  <a:pt x="24" y="15"/>
                </a:lnTo>
                <a:cubicBezTo>
                  <a:pt x="26" y="12"/>
                  <a:pt x="24" y="6"/>
                  <a:pt x="22" y="6"/>
                </a:cubicBezTo>
                <a:cubicBezTo>
                  <a:pt x="25" y="6"/>
                  <a:pt x="26" y="12"/>
                  <a:pt x="24" y="15"/>
                </a:cubicBezTo>
                <a:lnTo>
                  <a:pt x="18" y="31"/>
                </a:lnTo>
                <a:lnTo>
                  <a:pt x="16" y="31"/>
                </a:lnTo>
                <a:close/>
                <a:moveTo>
                  <a:pt x="13" y="11"/>
                </a:moveTo>
                <a:cubicBezTo>
                  <a:pt x="15" y="6"/>
                  <a:pt x="19" y="4"/>
                  <a:pt x="22" y="6"/>
                </a:cubicBezTo>
                <a:lnTo>
                  <a:pt x="21" y="6"/>
                </a:lnTo>
                <a:cubicBezTo>
                  <a:pt x="18" y="6"/>
                  <a:pt x="15" y="8"/>
                  <a:pt x="13" y="11"/>
                </a:cubicBezTo>
                <a:close/>
                <a:moveTo>
                  <a:pt x="12" y="12"/>
                </a:moveTo>
                <a:lnTo>
                  <a:pt x="3" y="28"/>
                </a:lnTo>
                <a:lnTo>
                  <a:pt x="0" y="25"/>
                </a:lnTo>
                <a:lnTo>
                  <a:pt x="3" y="25"/>
                </a:lnTo>
                <a:lnTo>
                  <a:pt x="11" y="12"/>
                </a:lnTo>
                <a:cubicBezTo>
                  <a:pt x="12" y="12"/>
                  <a:pt x="12" y="11"/>
                  <a:pt x="13" y="11"/>
                </a:cubicBezTo>
                <a:lnTo>
                  <a:pt x="12" y="12"/>
                </a:lnTo>
                <a:close/>
                <a:moveTo>
                  <a:pt x="10" y="3"/>
                </a:moveTo>
                <a:cubicBezTo>
                  <a:pt x="14" y="0"/>
                  <a:pt x="21" y="0"/>
                  <a:pt x="24" y="0"/>
                </a:cubicBezTo>
                <a:cubicBezTo>
                  <a:pt x="21" y="0"/>
                  <a:pt x="14" y="3"/>
                  <a:pt x="11" y="6"/>
                </a:cubicBezTo>
                <a:lnTo>
                  <a:pt x="0" y="24"/>
                </a:lnTo>
                <a:lnTo>
                  <a:pt x="10" y="3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9" name="Freeform 4415">
            <a:extLst>
              <a:ext uri="{FF2B5EF4-FFF2-40B4-BE49-F238E27FC236}">
                <a16:creationId xmlns:a16="http://schemas.microsoft.com/office/drawing/2014/main" id="{A130142F-B5F7-CF4B-9E1A-118235617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3611563"/>
            <a:ext cx="7938" cy="11112"/>
          </a:xfrm>
          <a:custGeom>
            <a:avLst/>
            <a:gdLst>
              <a:gd name="T0" fmla="*/ 6284 w 24"/>
              <a:gd name="T1" fmla="*/ 1150 h 29"/>
              <a:gd name="T2" fmla="*/ 6946 w 24"/>
              <a:gd name="T3" fmla="*/ 4598 h 29"/>
              <a:gd name="T4" fmla="*/ 6946 w 24"/>
              <a:gd name="T5" fmla="*/ 4598 h 29"/>
              <a:gd name="T6" fmla="*/ 6615 w 24"/>
              <a:gd name="T7" fmla="*/ 6131 h 29"/>
              <a:gd name="T8" fmla="*/ 4300 w 24"/>
              <a:gd name="T9" fmla="*/ 10729 h 29"/>
              <a:gd name="T10" fmla="*/ 0 w 24"/>
              <a:gd name="T11" fmla="*/ 9579 h 29"/>
              <a:gd name="T12" fmla="*/ 2977 w 24"/>
              <a:gd name="T13" fmla="*/ 3449 h 29"/>
              <a:gd name="T14" fmla="*/ 2977 w 24"/>
              <a:gd name="T15" fmla="*/ 3449 h 29"/>
              <a:gd name="T16" fmla="*/ 6284 w 24"/>
              <a:gd name="T17" fmla="*/ 1150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29">
                <a:moveTo>
                  <a:pt x="19" y="3"/>
                </a:moveTo>
                <a:cubicBezTo>
                  <a:pt x="21" y="3"/>
                  <a:pt x="23" y="9"/>
                  <a:pt x="21" y="12"/>
                </a:cubicBezTo>
                <a:lnTo>
                  <a:pt x="20" y="16"/>
                </a:lnTo>
                <a:lnTo>
                  <a:pt x="13" y="28"/>
                </a:lnTo>
                <a:lnTo>
                  <a:pt x="0" y="25"/>
                </a:lnTo>
                <a:lnTo>
                  <a:pt x="9" y="9"/>
                </a:lnTo>
                <a:cubicBezTo>
                  <a:pt x="12" y="3"/>
                  <a:pt x="15" y="0"/>
                  <a:pt x="19" y="3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0" name="Freeform 4416">
            <a:extLst>
              <a:ext uri="{FF2B5EF4-FFF2-40B4-BE49-F238E27FC236}">
                <a16:creationId xmlns:a16="http://schemas.microsoft.com/office/drawing/2014/main" id="{319DC3BB-C6C0-D842-AD9C-3EDFE41F8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3611563"/>
            <a:ext cx="4763" cy="4762"/>
          </a:xfrm>
          <a:custGeom>
            <a:avLst/>
            <a:gdLst>
              <a:gd name="T0" fmla="*/ 3175 w 15"/>
              <a:gd name="T1" fmla="*/ 1099 h 13"/>
              <a:gd name="T2" fmla="*/ 2858 w 15"/>
              <a:gd name="T3" fmla="*/ 1099 h 13"/>
              <a:gd name="T4" fmla="*/ 0 w 15"/>
              <a:gd name="T5" fmla="*/ 3297 h 13"/>
              <a:gd name="T6" fmla="*/ 3175 w 15"/>
              <a:gd name="T7" fmla="*/ 1099 h 13"/>
              <a:gd name="T8" fmla="*/ 4128 w 15"/>
              <a:gd name="T9" fmla="*/ 4396 h 13"/>
              <a:gd name="T10" fmla="*/ 3175 w 15"/>
              <a:gd name="T11" fmla="*/ 1099 h 13"/>
              <a:gd name="T12" fmla="*/ 4128 w 15"/>
              <a:gd name="T13" fmla="*/ 4396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3">
                <a:moveTo>
                  <a:pt x="10" y="3"/>
                </a:moveTo>
                <a:lnTo>
                  <a:pt x="9" y="3"/>
                </a:lnTo>
                <a:cubicBezTo>
                  <a:pt x="6" y="3"/>
                  <a:pt x="2" y="7"/>
                  <a:pt x="0" y="9"/>
                </a:cubicBezTo>
                <a:cubicBezTo>
                  <a:pt x="2" y="3"/>
                  <a:pt x="7" y="0"/>
                  <a:pt x="10" y="3"/>
                </a:cubicBezTo>
                <a:close/>
                <a:moveTo>
                  <a:pt x="13" y="12"/>
                </a:moveTo>
                <a:cubicBezTo>
                  <a:pt x="14" y="8"/>
                  <a:pt x="12" y="3"/>
                  <a:pt x="10" y="3"/>
                </a:cubicBezTo>
                <a:cubicBezTo>
                  <a:pt x="13" y="3"/>
                  <a:pt x="14" y="8"/>
                  <a:pt x="13" y="12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1" name="Freeform 4417">
            <a:extLst>
              <a:ext uri="{FF2B5EF4-FFF2-40B4-BE49-F238E27FC236}">
                <a16:creationId xmlns:a16="http://schemas.microsoft.com/office/drawing/2014/main" id="{E718A635-757F-4249-A8D7-A6A52A08A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4025" y="3600450"/>
            <a:ext cx="11113" cy="4763"/>
          </a:xfrm>
          <a:custGeom>
            <a:avLst/>
            <a:gdLst>
              <a:gd name="T0" fmla="*/ 4515 w 32"/>
              <a:gd name="T1" fmla="*/ 3297 h 13"/>
              <a:gd name="T2" fmla="*/ 3473 w 32"/>
              <a:gd name="T3" fmla="*/ 4397 h 13"/>
              <a:gd name="T4" fmla="*/ 4167 w 32"/>
              <a:gd name="T5" fmla="*/ 3297 h 13"/>
              <a:gd name="T6" fmla="*/ 1736 w 32"/>
              <a:gd name="T7" fmla="*/ 2198 h 13"/>
              <a:gd name="T8" fmla="*/ 0 w 32"/>
              <a:gd name="T9" fmla="*/ 1099 h 13"/>
              <a:gd name="T10" fmla="*/ 1736 w 32"/>
              <a:gd name="T11" fmla="*/ 1832 h 13"/>
              <a:gd name="T12" fmla="*/ 5557 w 32"/>
              <a:gd name="T13" fmla="*/ 3297 h 13"/>
              <a:gd name="T14" fmla="*/ 6251 w 32"/>
              <a:gd name="T15" fmla="*/ 1099 h 13"/>
              <a:gd name="T16" fmla="*/ 6598 w 32"/>
              <a:gd name="T17" fmla="*/ 1099 h 13"/>
              <a:gd name="T18" fmla="*/ 10766 w 32"/>
              <a:gd name="T19" fmla="*/ 3297 h 13"/>
              <a:gd name="T20" fmla="*/ 9724 w 32"/>
              <a:gd name="T21" fmla="*/ 3297 h 13"/>
              <a:gd name="T22" fmla="*/ 8682 w 32"/>
              <a:gd name="T23" fmla="*/ 4397 h 13"/>
              <a:gd name="T24" fmla="*/ 7293 w 32"/>
              <a:gd name="T25" fmla="*/ 4397 h 13"/>
              <a:gd name="T26" fmla="*/ 4515 w 32"/>
              <a:gd name="T27" fmla="*/ 3297 h 13"/>
              <a:gd name="T28" fmla="*/ 2778 w 32"/>
              <a:gd name="T29" fmla="*/ 0 h 13"/>
              <a:gd name="T30" fmla="*/ 6251 w 32"/>
              <a:gd name="T31" fmla="*/ 1099 h 13"/>
              <a:gd name="T32" fmla="*/ 2431 w 32"/>
              <a:gd name="T33" fmla="*/ 366 h 13"/>
              <a:gd name="T34" fmla="*/ 2778 w 32"/>
              <a:gd name="T35" fmla="*/ 0 h 13"/>
              <a:gd name="T36" fmla="*/ 2431 w 32"/>
              <a:gd name="T37" fmla="*/ 0 h 13"/>
              <a:gd name="T38" fmla="*/ 2431 w 32"/>
              <a:gd name="T39" fmla="*/ 366 h 13"/>
              <a:gd name="T40" fmla="*/ 695 w 32"/>
              <a:gd name="T41" fmla="*/ 0 h 13"/>
              <a:gd name="T42" fmla="*/ 2431 w 32"/>
              <a:gd name="T43" fmla="*/ 0 h 13"/>
              <a:gd name="T44" fmla="*/ 9377 w 32"/>
              <a:gd name="T45" fmla="*/ 3297 h 13"/>
              <a:gd name="T46" fmla="*/ 6598 w 32"/>
              <a:gd name="T47" fmla="*/ 1099 h 13"/>
              <a:gd name="T48" fmla="*/ 5557 w 32"/>
              <a:gd name="T49" fmla="*/ 3297 h 13"/>
              <a:gd name="T50" fmla="*/ 8682 w 32"/>
              <a:gd name="T51" fmla="*/ 4030 h 13"/>
              <a:gd name="T52" fmla="*/ 9377 w 32"/>
              <a:gd name="T53" fmla="*/ 3297 h 1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2" h="13">
                <a:moveTo>
                  <a:pt x="13" y="9"/>
                </a:moveTo>
                <a:lnTo>
                  <a:pt x="10" y="12"/>
                </a:lnTo>
                <a:lnTo>
                  <a:pt x="12" y="9"/>
                </a:lnTo>
                <a:lnTo>
                  <a:pt x="5" y="6"/>
                </a:lnTo>
                <a:lnTo>
                  <a:pt x="0" y="3"/>
                </a:lnTo>
                <a:lnTo>
                  <a:pt x="5" y="5"/>
                </a:lnTo>
                <a:lnTo>
                  <a:pt x="16" y="9"/>
                </a:lnTo>
                <a:lnTo>
                  <a:pt x="18" y="3"/>
                </a:lnTo>
                <a:lnTo>
                  <a:pt x="19" y="3"/>
                </a:lnTo>
                <a:lnTo>
                  <a:pt x="31" y="9"/>
                </a:lnTo>
                <a:lnTo>
                  <a:pt x="28" y="9"/>
                </a:lnTo>
                <a:lnTo>
                  <a:pt x="25" y="12"/>
                </a:lnTo>
                <a:lnTo>
                  <a:pt x="21" y="12"/>
                </a:lnTo>
                <a:lnTo>
                  <a:pt x="13" y="9"/>
                </a:lnTo>
                <a:close/>
                <a:moveTo>
                  <a:pt x="8" y="0"/>
                </a:moveTo>
                <a:lnTo>
                  <a:pt x="18" y="3"/>
                </a:lnTo>
                <a:lnTo>
                  <a:pt x="7" y="1"/>
                </a:lnTo>
                <a:lnTo>
                  <a:pt x="8" y="0"/>
                </a:lnTo>
                <a:close/>
                <a:moveTo>
                  <a:pt x="7" y="0"/>
                </a:moveTo>
                <a:lnTo>
                  <a:pt x="7" y="1"/>
                </a:lnTo>
                <a:lnTo>
                  <a:pt x="2" y="0"/>
                </a:lnTo>
                <a:lnTo>
                  <a:pt x="7" y="0"/>
                </a:lnTo>
                <a:close/>
                <a:moveTo>
                  <a:pt x="27" y="9"/>
                </a:moveTo>
                <a:lnTo>
                  <a:pt x="19" y="3"/>
                </a:lnTo>
                <a:lnTo>
                  <a:pt x="16" y="9"/>
                </a:lnTo>
                <a:lnTo>
                  <a:pt x="25" y="11"/>
                </a:lnTo>
                <a:lnTo>
                  <a:pt x="27" y="9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2" name="Freeform 4418">
            <a:extLst>
              <a:ext uri="{FF2B5EF4-FFF2-40B4-BE49-F238E27FC236}">
                <a16:creationId xmlns:a16="http://schemas.microsoft.com/office/drawing/2014/main" id="{928B970A-187E-8241-87CE-72BEB0C6F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5" y="3594100"/>
            <a:ext cx="25400" cy="28575"/>
          </a:xfrm>
          <a:custGeom>
            <a:avLst/>
            <a:gdLst>
              <a:gd name="T0" fmla="*/ 0 w 69"/>
              <a:gd name="T1" fmla="*/ 3215 h 80"/>
              <a:gd name="T2" fmla="*/ 2577 w 69"/>
              <a:gd name="T3" fmla="*/ 6429 h 80"/>
              <a:gd name="T4" fmla="*/ 1841 w 69"/>
              <a:gd name="T5" fmla="*/ 6429 h 80"/>
              <a:gd name="T6" fmla="*/ 2577 w 69"/>
              <a:gd name="T7" fmla="*/ 7501 h 80"/>
              <a:gd name="T8" fmla="*/ 5154 w 69"/>
              <a:gd name="T9" fmla="*/ 7501 h 80"/>
              <a:gd name="T10" fmla="*/ 3681 w 69"/>
              <a:gd name="T11" fmla="*/ 5358 h 80"/>
              <a:gd name="T12" fmla="*/ 3313 w 69"/>
              <a:gd name="T13" fmla="*/ 5358 h 80"/>
              <a:gd name="T14" fmla="*/ 3313 w 69"/>
              <a:gd name="T15" fmla="*/ 2143 h 80"/>
              <a:gd name="T16" fmla="*/ 5890 w 69"/>
              <a:gd name="T17" fmla="*/ 4286 h 80"/>
              <a:gd name="T18" fmla="*/ 5154 w 69"/>
              <a:gd name="T19" fmla="*/ 5358 h 80"/>
              <a:gd name="T20" fmla="*/ 6258 w 69"/>
              <a:gd name="T21" fmla="*/ 6429 h 80"/>
              <a:gd name="T22" fmla="*/ 8099 w 69"/>
              <a:gd name="T23" fmla="*/ 6429 h 80"/>
              <a:gd name="T24" fmla="*/ 7362 w 69"/>
              <a:gd name="T25" fmla="*/ 4286 h 80"/>
              <a:gd name="T26" fmla="*/ 6258 w 69"/>
              <a:gd name="T27" fmla="*/ 4286 h 80"/>
              <a:gd name="T28" fmla="*/ 6258 w 69"/>
              <a:gd name="T29" fmla="*/ 1072 h 80"/>
              <a:gd name="T30" fmla="*/ 9203 w 69"/>
              <a:gd name="T31" fmla="*/ 3215 h 80"/>
              <a:gd name="T32" fmla="*/ 8467 w 69"/>
              <a:gd name="T33" fmla="*/ 3215 h 80"/>
              <a:gd name="T34" fmla="*/ 9203 w 69"/>
              <a:gd name="T35" fmla="*/ 6429 h 80"/>
              <a:gd name="T36" fmla="*/ 11780 w 69"/>
              <a:gd name="T37" fmla="*/ 5358 h 80"/>
              <a:gd name="T38" fmla="*/ 10307 w 69"/>
              <a:gd name="T39" fmla="*/ 2143 h 80"/>
              <a:gd name="T40" fmla="*/ 9571 w 69"/>
              <a:gd name="T41" fmla="*/ 3215 h 80"/>
              <a:gd name="T42" fmla="*/ 9571 w 69"/>
              <a:gd name="T43" fmla="*/ 0 h 80"/>
              <a:gd name="T44" fmla="*/ 12516 w 69"/>
              <a:gd name="T45" fmla="*/ 2143 h 80"/>
              <a:gd name="T46" fmla="*/ 11780 w 69"/>
              <a:gd name="T47" fmla="*/ 2143 h 80"/>
              <a:gd name="T48" fmla="*/ 19510 w 69"/>
              <a:gd name="T49" fmla="*/ 16073 h 80"/>
              <a:gd name="T50" fmla="*/ 19510 w 69"/>
              <a:gd name="T51" fmla="*/ 16073 h 80"/>
              <a:gd name="T52" fmla="*/ 25032 w 69"/>
              <a:gd name="T53" fmla="*/ 22503 h 80"/>
              <a:gd name="T54" fmla="*/ 25032 w 69"/>
              <a:gd name="T55" fmla="*/ 22503 h 80"/>
              <a:gd name="T56" fmla="*/ 22823 w 69"/>
              <a:gd name="T57" fmla="*/ 23932 h 80"/>
              <a:gd name="T58" fmla="*/ 12516 w 69"/>
              <a:gd name="T59" fmla="*/ 27146 h 80"/>
              <a:gd name="T60" fmla="*/ 9571 w 69"/>
              <a:gd name="T61" fmla="*/ 28218 h 80"/>
              <a:gd name="T62" fmla="*/ 9203 w 69"/>
              <a:gd name="T63" fmla="*/ 28218 h 80"/>
              <a:gd name="T64" fmla="*/ 8467 w 69"/>
              <a:gd name="T65" fmla="*/ 20360 h 80"/>
              <a:gd name="T66" fmla="*/ 8467 w 69"/>
              <a:gd name="T67" fmla="*/ 20360 h 80"/>
              <a:gd name="T68" fmla="*/ 736 w 69"/>
              <a:gd name="T69" fmla="*/ 6429 h 80"/>
              <a:gd name="T70" fmla="*/ 0 w 69"/>
              <a:gd name="T71" fmla="*/ 6429 h 80"/>
              <a:gd name="T72" fmla="*/ 0 w 69"/>
              <a:gd name="T73" fmla="*/ 3215 h 8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9" h="80">
                <a:moveTo>
                  <a:pt x="0" y="9"/>
                </a:moveTo>
                <a:lnTo>
                  <a:pt x="7" y="18"/>
                </a:lnTo>
                <a:lnTo>
                  <a:pt x="5" y="18"/>
                </a:lnTo>
                <a:lnTo>
                  <a:pt x="7" y="21"/>
                </a:lnTo>
                <a:lnTo>
                  <a:pt x="14" y="21"/>
                </a:lnTo>
                <a:lnTo>
                  <a:pt x="10" y="15"/>
                </a:lnTo>
                <a:lnTo>
                  <a:pt x="9" y="15"/>
                </a:lnTo>
                <a:lnTo>
                  <a:pt x="9" y="6"/>
                </a:lnTo>
                <a:lnTo>
                  <a:pt x="16" y="12"/>
                </a:lnTo>
                <a:lnTo>
                  <a:pt x="14" y="15"/>
                </a:lnTo>
                <a:lnTo>
                  <a:pt x="17" y="18"/>
                </a:lnTo>
                <a:lnTo>
                  <a:pt x="22" y="18"/>
                </a:lnTo>
                <a:lnTo>
                  <a:pt x="20" y="12"/>
                </a:lnTo>
                <a:lnTo>
                  <a:pt x="17" y="12"/>
                </a:lnTo>
                <a:lnTo>
                  <a:pt x="17" y="3"/>
                </a:lnTo>
                <a:lnTo>
                  <a:pt x="25" y="9"/>
                </a:lnTo>
                <a:lnTo>
                  <a:pt x="23" y="9"/>
                </a:lnTo>
                <a:lnTo>
                  <a:pt x="25" y="18"/>
                </a:lnTo>
                <a:lnTo>
                  <a:pt x="32" y="15"/>
                </a:lnTo>
                <a:lnTo>
                  <a:pt x="28" y="6"/>
                </a:lnTo>
                <a:lnTo>
                  <a:pt x="26" y="9"/>
                </a:lnTo>
                <a:lnTo>
                  <a:pt x="26" y="0"/>
                </a:lnTo>
                <a:lnTo>
                  <a:pt x="34" y="6"/>
                </a:lnTo>
                <a:lnTo>
                  <a:pt x="32" y="6"/>
                </a:lnTo>
                <a:lnTo>
                  <a:pt x="53" y="45"/>
                </a:lnTo>
                <a:cubicBezTo>
                  <a:pt x="53" y="45"/>
                  <a:pt x="63" y="63"/>
                  <a:pt x="68" y="63"/>
                </a:cubicBezTo>
                <a:lnTo>
                  <a:pt x="62" y="67"/>
                </a:lnTo>
                <a:lnTo>
                  <a:pt x="34" y="76"/>
                </a:lnTo>
                <a:lnTo>
                  <a:pt x="26" y="79"/>
                </a:lnTo>
                <a:lnTo>
                  <a:pt x="25" y="79"/>
                </a:lnTo>
                <a:cubicBezTo>
                  <a:pt x="28" y="73"/>
                  <a:pt x="24" y="57"/>
                  <a:pt x="23" y="57"/>
                </a:cubicBezTo>
                <a:lnTo>
                  <a:pt x="2" y="18"/>
                </a:lnTo>
                <a:lnTo>
                  <a:pt x="0" y="18"/>
                </a:lnTo>
                <a:lnTo>
                  <a:pt x="0" y="9"/>
                </a:ln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3" name="Freeform 4419">
            <a:extLst>
              <a:ext uri="{FF2B5EF4-FFF2-40B4-BE49-F238E27FC236}">
                <a16:creationId xmlns:a16="http://schemas.microsoft.com/office/drawing/2014/main" id="{A7D0E1D4-C89E-5F4F-94F2-0502B7AEB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5" y="3597275"/>
            <a:ext cx="23813" cy="26988"/>
          </a:xfrm>
          <a:custGeom>
            <a:avLst/>
            <a:gdLst>
              <a:gd name="T0" fmla="*/ 8755 w 68"/>
              <a:gd name="T1" fmla="*/ 26623 h 74"/>
              <a:gd name="T2" fmla="*/ 8405 w 68"/>
              <a:gd name="T3" fmla="*/ 26623 h 74"/>
              <a:gd name="T4" fmla="*/ 7704 w 68"/>
              <a:gd name="T5" fmla="*/ 18600 h 74"/>
              <a:gd name="T6" fmla="*/ 0 w 68"/>
              <a:gd name="T7" fmla="*/ 4376 h 74"/>
              <a:gd name="T8" fmla="*/ 0 w 68"/>
              <a:gd name="T9" fmla="*/ 4376 h 74"/>
              <a:gd name="T10" fmla="*/ 8054 w 68"/>
              <a:gd name="T11" fmla="*/ 18600 h 74"/>
              <a:gd name="T12" fmla="*/ 8755 w 68"/>
              <a:gd name="T13" fmla="*/ 26623 h 74"/>
              <a:gd name="T14" fmla="*/ 22762 w 68"/>
              <a:gd name="T15" fmla="*/ 20788 h 74"/>
              <a:gd name="T16" fmla="*/ 21362 w 68"/>
              <a:gd name="T17" fmla="*/ 22247 h 74"/>
              <a:gd name="T18" fmla="*/ 8755 w 68"/>
              <a:gd name="T19" fmla="*/ 26623 h 74"/>
              <a:gd name="T20" fmla="*/ 2451 w 68"/>
              <a:gd name="T21" fmla="*/ 5471 h 74"/>
              <a:gd name="T22" fmla="*/ 4552 w 68"/>
              <a:gd name="T23" fmla="*/ 5471 h 74"/>
              <a:gd name="T24" fmla="*/ 2101 w 68"/>
              <a:gd name="T25" fmla="*/ 6565 h 74"/>
              <a:gd name="T26" fmla="*/ 1401 w 68"/>
              <a:gd name="T27" fmla="*/ 4376 h 74"/>
              <a:gd name="T28" fmla="*/ 2451 w 68"/>
              <a:gd name="T29" fmla="*/ 5471 h 74"/>
              <a:gd name="T30" fmla="*/ 2802 w 68"/>
              <a:gd name="T31" fmla="*/ 4376 h 74"/>
              <a:gd name="T32" fmla="*/ 2451 w 68"/>
              <a:gd name="T33" fmla="*/ 0 h 74"/>
              <a:gd name="T34" fmla="*/ 2802 w 68"/>
              <a:gd name="T35" fmla="*/ 3282 h 74"/>
              <a:gd name="T36" fmla="*/ 3152 w 68"/>
              <a:gd name="T37" fmla="*/ 3282 h 74"/>
              <a:gd name="T38" fmla="*/ 2802 w 68"/>
              <a:gd name="T39" fmla="*/ 4376 h 74"/>
              <a:gd name="T40" fmla="*/ 6303 w 68"/>
              <a:gd name="T41" fmla="*/ 2188 h 74"/>
              <a:gd name="T42" fmla="*/ 5603 w 68"/>
              <a:gd name="T43" fmla="*/ 2188 h 74"/>
              <a:gd name="T44" fmla="*/ 6654 w 68"/>
              <a:gd name="T45" fmla="*/ 1094 h 74"/>
              <a:gd name="T46" fmla="*/ 7354 w 68"/>
              <a:gd name="T47" fmla="*/ 4376 h 74"/>
              <a:gd name="T48" fmla="*/ 6303 w 68"/>
              <a:gd name="T49" fmla="*/ 2188 h 74"/>
              <a:gd name="T50" fmla="*/ 8405 w 68"/>
              <a:gd name="T51" fmla="*/ 4376 h 74"/>
              <a:gd name="T52" fmla="*/ 7354 w 68"/>
              <a:gd name="T53" fmla="*/ 1094 h 74"/>
              <a:gd name="T54" fmla="*/ 7704 w 68"/>
              <a:gd name="T55" fmla="*/ 1094 h 74"/>
              <a:gd name="T56" fmla="*/ 8405 w 68"/>
              <a:gd name="T57" fmla="*/ 4376 h 74"/>
              <a:gd name="T58" fmla="*/ 23463 w 68"/>
              <a:gd name="T59" fmla="*/ 20788 h 74"/>
              <a:gd name="T60" fmla="*/ 23113 w 68"/>
              <a:gd name="T61" fmla="*/ 20788 h 74"/>
              <a:gd name="T62" fmla="*/ 18210 w 68"/>
              <a:gd name="T63" fmla="*/ 14223 h 74"/>
              <a:gd name="T64" fmla="*/ 23463 w 68"/>
              <a:gd name="T65" fmla="*/ 20788 h 7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8" h="74">
                <a:moveTo>
                  <a:pt x="25" y="73"/>
                </a:moveTo>
                <a:lnTo>
                  <a:pt x="24" y="73"/>
                </a:lnTo>
                <a:cubicBezTo>
                  <a:pt x="27" y="67"/>
                  <a:pt x="22" y="51"/>
                  <a:pt x="22" y="51"/>
                </a:cubicBezTo>
                <a:lnTo>
                  <a:pt x="0" y="12"/>
                </a:lnTo>
                <a:lnTo>
                  <a:pt x="23" y="51"/>
                </a:lnTo>
                <a:cubicBezTo>
                  <a:pt x="23" y="51"/>
                  <a:pt x="28" y="67"/>
                  <a:pt x="25" y="73"/>
                </a:cubicBezTo>
                <a:lnTo>
                  <a:pt x="65" y="57"/>
                </a:lnTo>
                <a:lnTo>
                  <a:pt x="61" y="61"/>
                </a:lnTo>
                <a:lnTo>
                  <a:pt x="25" y="73"/>
                </a:lnTo>
                <a:close/>
                <a:moveTo>
                  <a:pt x="7" y="15"/>
                </a:moveTo>
                <a:lnTo>
                  <a:pt x="13" y="15"/>
                </a:lnTo>
                <a:lnTo>
                  <a:pt x="6" y="18"/>
                </a:lnTo>
                <a:lnTo>
                  <a:pt x="4" y="12"/>
                </a:lnTo>
                <a:lnTo>
                  <a:pt x="7" y="15"/>
                </a:lnTo>
                <a:close/>
                <a:moveTo>
                  <a:pt x="8" y="12"/>
                </a:moveTo>
                <a:lnTo>
                  <a:pt x="7" y="0"/>
                </a:lnTo>
                <a:lnTo>
                  <a:pt x="8" y="9"/>
                </a:lnTo>
                <a:lnTo>
                  <a:pt x="9" y="9"/>
                </a:lnTo>
                <a:lnTo>
                  <a:pt x="8" y="12"/>
                </a:lnTo>
                <a:close/>
                <a:moveTo>
                  <a:pt x="18" y="6"/>
                </a:moveTo>
                <a:lnTo>
                  <a:pt x="16" y="6"/>
                </a:lnTo>
                <a:lnTo>
                  <a:pt x="19" y="3"/>
                </a:lnTo>
                <a:lnTo>
                  <a:pt x="21" y="12"/>
                </a:lnTo>
                <a:lnTo>
                  <a:pt x="18" y="6"/>
                </a:lnTo>
                <a:close/>
                <a:moveTo>
                  <a:pt x="24" y="12"/>
                </a:moveTo>
                <a:lnTo>
                  <a:pt x="21" y="3"/>
                </a:lnTo>
                <a:lnTo>
                  <a:pt x="22" y="3"/>
                </a:lnTo>
                <a:lnTo>
                  <a:pt x="24" y="12"/>
                </a:lnTo>
                <a:close/>
                <a:moveTo>
                  <a:pt x="67" y="57"/>
                </a:moveTo>
                <a:lnTo>
                  <a:pt x="66" y="57"/>
                </a:lnTo>
                <a:cubicBezTo>
                  <a:pt x="61" y="55"/>
                  <a:pt x="52" y="39"/>
                  <a:pt x="52" y="39"/>
                </a:cubicBezTo>
                <a:cubicBezTo>
                  <a:pt x="52" y="39"/>
                  <a:pt x="62" y="55"/>
                  <a:pt x="67" y="57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4" name="Freeform 4420">
            <a:extLst>
              <a:ext uri="{FF2B5EF4-FFF2-40B4-BE49-F238E27FC236}">
                <a16:creationId xmlns:a16="http://schemas.microsoft.com/office/drawing/2014/main" id="{AFAAC850-28FA-BE4C-81FD-C827E3706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603625"/>
            <a:ext cx="3175" cy="3175"/>
          </a:xfrm>
          <a:custGeom>
            <a:avLst/>
            <a:gdLst>
              <a:gd name="T0" fmla="*/ 577 w 11"/>
              <a:gd name="T1" fmla="*/ 0 h 10"/>
              <a:gd name="T2" fmla="*/ 1443 w 11"/>
              <a:gd name="T3" fmla="*/ 0 h 10"/>
              <a:gd name="T4" fmla="*/ 2020 w 11"/>
              <a:gd name="T5" fmla="*/ 953 h 10"/>
              <a:gd name="T6" fmla="*/ 2886 w 11"/>
              <a:gd name="T7" fmla="*/ 2858 h 10"/>
              <a:gd name="T8" fmla="*/ 1443 w 11"/>
              <a:gd name="T9" fmla="*/ 2858 h 10"/>
              <a:gd name="T10" fmla="*/ 577 w 11"/>
              <a:gd name="T11" fmla="*/ 953 h 10"/>
              <a:gd name="T12" fmla="*/ 577 w 11"/>
              <a:gd name="T13" fmla="*/ 953 h 10"/>
              <a:gd name="T14" fmla="*/ 577 w 11"/>
              <a:gd name="T15" fmla="*/ 953 h 10"/>
              <a:gd name="T16" fmla="*/ 577 w 11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0">
                <a:moveTo>
                  <a:pt x="2" y="0"/>
                </a:moveTo>
                <a:cubicBezTo>
                  <a:pt x="2" y="0"/>
                  <a:pt x="4" y="0"/>
                  <a:pt x="5" y="0"/>
                </a:cubicBezTo>
                <a:lnTo>
                  <a:pt x="7" y="3"/>
                </a:lnTo>
                <a:lnTo>
                  <a:pt x="10" y="9"/>
                </a:lnTo>
                <a:lnTo>
                  <a:pt x="5" y="9"/>
                </a:lnTo>
                <a:lnTo>
                  <a:pt x="2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5" name="Freeform 4421">
            <a:extLst>
              <a:ext uri="{FF2B5EF4-FFF2-40B4-BE49-F238E27FC236}">
                <a16:creationId xmlns:a16="http://schemas.microsoft.com/office/drawing/2014/main" id="{E4836856-A381-7846-B1A7-779374C69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603625"/>
            <a:ext cx="4762" cy="3175"/>
          </a:xfrm>
          <a:custGeom>
            <a:avLst/>
            <a:gdLst>
              <a:gd name="T0" fmla="*/ 1984 w 12"/>
              <a:gd name="T1" fmla="*/ 953 h 10"/>
              <a:gd name="T2" fmla="*/ 794 w 12"/>
              <a:gd name="T3" fmla="*/ 0 h 10"/>
              <a:gd name="T4" fmla="*/ 2381 w 12"/>
              <a:gd name="T5" fmla="*/ 0 h 10"/>
              <a:gd name="T6" fmla="*/ 4365 w 12"/>
              <a:gd name="T7" fmla="*/ 2858 h 10"/>
              <a:gd name="T8" fmla="*/ 3968 w 12"/>
              <a:gd name="T9" fmla="*/ 2858 h 10"/>
              <a:gd name="T10" fmla="*/ 1984 w 12"/>
              <a:gd name="T11" fmla="*/ 953 h 10"/>
              <a:gd name="T12" fmla="*/ 397 w 12"/>
              <a:gd name="T13" fmla="*/ 0 h 10"/>
              <a:gd name="T14" fmla="*/ 794 w 12"/>
              <a:gd name="T15" fmla="*/ 0 h 10"/>
              <a:gd name="T16" fmla="*/ 794 w 12"/>
              <a:gd name="T17" fmla="*/ 953 h 10"/>
              <a:gd name="T18" fmla="*/ 397 w 1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0">
                <a:moveTo>
                  <a:pt x="5" y="3"/>
                </a:moveTo>
                <a:cubicBezTo>
                  <a:pt x="4" y="0"/>
                  <a:pt x="3" y="0"/>
                  <a:pt x="2" y="0"/>
                </a:cubicBezTo>
                <a:lnTo>
                  <a:pt x="6" y="0"/>
                </a:lnTo>
                <a:lnTo>
                  <a:pt x="11" y="9"/>
                </a:lnTo>
                <a:lnTo>
                  <a:pt x="10" y="9"/>
                </a:lnTo>
                <a:lnTo>
                  <a:pt x="5" y="3"/>
                </a:lnTo>
                <a:close/>
                <a:moveTo>
                  <a:pt x="1" y="0"/>
                </a:moveTo>
                <a:lnTo>
                  <a:pt x="2" y="0"/>
                </a:lnTo>
                <a:lnTo>
                  <a:pt x="2" y="3"/>
                </a:lnTo>
                <a:cubicBezTo>
                  <a:pt x="0" y="3"/>
                  <a:pt x="0" y="0"/>
                  <a:pt x="1" y="0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6" name="Freeform 4422">
            <a:extLst>
              <a:ext uri="{FF2B5EF4-FFF2-40B4-BE49-F238E27FC236}">
                <a16:creationId xmlns:a16="http://schemas.microsoft.com/office/drawing/2014/main" id="{99326593-DA95-3B49-8624-85D492D3D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838" y="3603625"/>
            <a:ext cx="3175" cy="4763"/>
          </a:xfrm>
          <a:custGeom>
            <a:avLst/>
            <a:gdLst>
              <a:gd name="T0" fmla="*/ 318 w 10"/>
              <a:gd name="T1" fmla="*/ 1099 h 13"/>
              <a:gd name="T2" fmla="*/ 1588 w 10"/>
              <a:gd name="T3" fmla="*/ 1099 h 13"/>
              <a:gd name="T4" fmla="*/ 1905 w 10"/>
              <a:gd name="T5" fmla="*/ 2198 h 13"/>
              <a:gd name="T6" fmla="*/ 2858 w 10"/>
              <a:gd name="T7" fmla="*/ 4397 h 13"/>
              <a:gd name="T8" fmla="*/ 1270 w 10"/>
              <a:gd name="T9" fmla="*/ 4397 h 13"/>
              <a:gd name="T10" fmla="*/ 318 w 10"/>
              <a:gd name="T11" fmla="*/ 3297 h 13"/>
              <a:gd name="T12" fmla="*/ 318 w 10"/>
              <a:gd name="T13" fmla="*/ 2198 h 13"/>
              <a:gd name="T14" fmla="*/ 318 w 10"/>
              <a:gd name="T15" fmla="*/ 2198 h 13"/>
              <a:gd name="T16" fmla="*/ 318 w 10"/>
              <a:gd name="T17" fmla="*/ 109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3">
                <a:moveTo>
                  <a:pt x="1" y="3"/>
                </a:moveTo>
                <a:cubicBezTo>
                  <a:pt x="3" y="0"/>
                  <a:pt x="4" y="3"/>
                  <a:pt x="5" y="3"/>
                </a:cubicBezTo>
                <a:lnTo>
                  <a:pt x="6" y="6"/>
                </a:lnTo>
                <a:lnTo>
                  <a:pt x="9" y="12"/>
                </a:lnTo>
                <a:lnTo>
                  <a:pt x="4" y="12"/>
                </a:lnTo>
                <a:lnTo>
                  <a:pt x="1" y="9"/>
                </a:lnTo>
                <a:lnTo>
                  <a:pt x="1" y="6"/>
                </a:lnTo>
                <a:cubicBezTo>
                  <a:pt x="0" y="3"/>
                  <a:pt x="0" y="3"/>
                  <a:pt x="1" y="3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7" name="Freeform 4423">
            <a:extLst>
              <a:ext uri="{FF2B5EF4-FFF2-40B4-BE49-F238E27FC236}">
                <a16:creationId xmlns:a16="http://schemas.microsoft.com/office/drawing/2014/main" id="{75B07EFD-F0B2-CE47-B656-6A0B173C7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838" y="3603625"/>
            <a:ext cx="3175" cy="4763"/>
          </a:xfrm>
          <a:custGeom>
            <a:avLst/>
            <a:gdLst>
              <a:gd name="T0" fmla="*/ 1270 w 10"/>
              <a:gd name="T1" fmla="*/ 4397 h 13"/>
              <a:gd name="T2" fmla="*/ 318 w 10"/>
              <a:gd name="T3" fmla="*/ 3297 h 13"/>
              <a:gd name="T4" fmla="*/ 0 w 10"/>
              <a:gd name="T5" fmla="*/ 1099 h 13"/>
              <a:gd name="T6" fmla="*/ 318 w 10"/>
              <a:gd name="T7" fmla="*/ 0 h 13"/>
              <a:gd name="T8" fmla="*/ 1588 w 10"/>
              <a:gd name="T9" fmla="*/ 1099 h 13"/>
              <a:gd name="T10" fmla="*/ 2223 w 10"/>
              <a:gd name="T11" fmla="*/ 2931 h 13"/>
              <a:gd name="T12" fmla="*/ 1588 w 10"/>
              <a:gd name="T13" fmla="*/ 2198 h 13"/>
              <a:gd name="T14" fmla="*/ 318 w 10"/>
              <a:gd name="T15" fmla="*/ 1099 h 13"/>
              <a:gd name="T16" fmla="*/ 318 w 10"/>
              <a:gd name="T17" fmla="*/ 2198 h 13"/>
              <a:gd name="T18" fmla="*/ 1270 w 10"/>
              <a:gd name="T19" fmla="*/ 4397 h 13"/>
              <a:gd name="T20" fmla="*/ 2540 w 10"/>
              <a:gd name="T21" fmla="*/ 3664 h 13"/>
              <a:gd name="T22" fmla="*/ 2858 w 10"/>
              <a:gd name="T23" fmla="*/ 4397 h 13"/>
              <a:gd name="T24" fmla="*/ 1270 w 10"/>
              <a:gd name="T25" fmla="*/ 4397 h 13"/>
              <a:gd name="T26" fmla="*/ 2540 w 10"/>
              <a:gd name="T27" fmla="*/ 3664 h 13"/>
              <a:gd name="T28" fmla="*/ 2223 w 10"/>
              <a:gd name="T29" fmla="*/ 2931 h 13"/>
              <a:gd name="T30" fmla="*/ 2858 w 10"/>
              <a:gd name="T31" fmla="*/ 3297 h 13"/>
              <a:gd name="T32" fmla="*/ 2540 w 10"/>
              <a:gd name="T33" fmla="*/ 3664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" h="13">
                <a:moveTo>
                  <a:pt x="4" y="12"/>
                </a:moveTo>
                <a:lnTo>
                  <a:pt x="1" y="9"/>
                </a:lnTo>
                <a:cubicBezTo>
                  <a:pt x="0" y="6"/>
                  <a:pt x="0" y="3"/>
                  <a:pt x="0" y="3"/>
                </a:cubicBezTo>
                <a:lnTo>
                  <a:pt x="1" y="0"/>
                </a:lnTo>
                <a:cubicBezTo>
                  <a:pt x="3" y="0"/>
                  <a:pt x="4" y="3"/>
                  <a:pt x="5" y="3"/>
                </a:cubicBezTo>
                <a:lnTo>
                  <a:pt x="7" y="8"/>
                </a:lnTo>
                <a:lnTo>
                  <a:pt x="5" y="6"/>
                </a:lnTo>
                <a:cubicBezTo>
                  <a:pt x="4" y="3"/>
                  <a:pt x="3" y="3"/>
                  <a:pt x="1" y="3"/>
                </a:cubicBezTo>
                <a:cubicBezTo>
                  <a:pt x="0" y="3"/>
                  <a:pt x="0" y="6"/>
                  <a:pt x="1" y="6"/>
                </a:cubicBezTo>
                <a:lnTo>
                  <a:pt x="4" y="12"/>
                </a:lnTo>
                <a:lnTo>
                  <a:pt x="8" y="10"/>
                </a:lnTo>
                <a:lnTo>
                  <a:pt x="9" y="12"/>
                </a:lnTo>
                <a:lnTo>
                  <a:pt x="4" y="12"/>
                </a:lnTo>
                <a:close/>
                <a:moveTo>
                  <a:pt x="8" y="10"/>
                </a:moveTo>
                <a:lnTo>
                  <a:pt x="7" y="8"/>
                </a:lnTo>
                <a:lnTo>
                  <a:pt x="9" y="9"/>
                </a:lnTo>
                <a:lnTo>
                  <a:pt x="8" y="10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8" name="Freeform 4424">
            <a:extLst>
              <a:ext uri="{FF2B5EF4-FFF2-40B4-BE49-F238E27FC236}">
                <a16:creationId xmlns:a16="http://schemas.microsoft.com/office/drawing/2014/main" id="{EA2C60EE-E699-E547-853E-4CA0E7507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3603625"/>
            <a:ext cx="3175" cy="4763"/>
          </a:xfrm>
          <a:custGeom>
            <a:avLst/>
            <a:gdLst>
              <a:gd name="T0" fmla="*/ 0 w 9"/>
              <a:gd name="T1" fmla="*/ 1099 h 13"/>
              <a:gd name="T2" fmla="*/ 353 w 9"/>
              <a:gd name="T3" fmla="*/ 0 h 13"/>
              <a:gd name="T4" fmla="*/ 706 w 9"/>
              <a:gd name="T5" fmla="*/ 0 h 13"/>
              <a:gd name="T6" fmla="*/ 1411 w 9"/>
              <a:gd name="T7" fmla="*/ 1099 h 13"/>
              <a:gd name="T8" fmla="*/ 1764 w 9"/>
              <a:gd name="T9" fmla="*/ 1099 h 13"/>
              <a:gd name="T10" fmla="*/ 2822 w 9"/>
              <a:gd name="T11" fmla="*/ 3297 h 13"/>
              <a:gd name="T12" fmla="*/ 1411 w 9"/>
              <a:gd name="T13" fmla="*/ 4397 h 13"/>
              <a:gd name="T14" fmla="*/ 353 w 9"/>
              <a:gd name="T15" fmla="*/ 1099 h 13"/>
              <a:gd name="T16" fmla="*/ 0 w 9"/>
              <a:gd name="T17" fmla="*/ 109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3">
                <a:moveTo>
                  <a:pt x="0" y="3"/>
                </a:moveTo>
                <a:lnTo>
                  <a:pt x="1" y="0"/>
                </a:lnTo>
                <a:lnTo>
                  <a:pt x="2" y="0"/>
                </a:lnTo>
                <a:cubicBezTo>
                  <a:pt x="2" y="0"/>
                  <a:pt x="2" y="3"/>
                  <a:pt x="4" y="3"/>
                </a:cubicBezTo>
                <a:lnTo>
                  <a:pt x="5" y="3"/>
                </a:lnTo>
                <a:lnTo>
                  <a:pt x="8" y="9"/>
                </a:lnTo>
                <a:lnTo>
                  <a:pt x="4" y="12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9" name="Freeform 4425">
            <a:extLst>
              <a:ext uri="{FF2B5EF4-FFF2-40B4-BE49-F238E27FC236}">
                <a16:creationId xmlns:a16="http://schemas.microsoft.com/office/drawing/2014/main" id="{72D7CAC7-C703-124C-B5B1-EE1DF12C3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3600450"/>
            <a:ext cx="20637" cy="20638"/>
          </a:xfrm>
          <a:custGeom>
            <a:avLst/>
            <a:gdLst>
              <a:gd name="T0" fmla="*/ 6996 w 59"/>
              <a:gd name="T1" fmla="*/ 20269 h 56"/>
              <a:gd name="T2" fmla="*/ 6646 w 59"/>
              <a:gd name="T3" fmla="*/ 20269 h 56"/>
              <a:gd name="T4" fmla="*/ 20287 w 59"/>
              <a:gd name="T5" fmla="*/ 15847 h 56"/>
              <a:gd name="T6" fmla="*/ 6996 w 59"/>
              <a:gd name="T7" fmla="*/ 20269 h 56"/>
              <a:gd name="T8" fmla="*/ 6646 w 59"/>
              <a:gd name="T9" fmla="*/ 19164 h 56"/>
              <a:gd name="T10" fmla="*/ 6296 w 59"/>
              <a:gd name="T11" fmla="*/ 19164 h 56"/>
              <a:gd name="T12" fmla="*/ 18538 w 59"/>
              <a:gd name="T13" fmla="*/ 14373 h 56"/>
              <a:gd name="T14" fmla="*/ 6646 w 59"/>
              <a:gd name="T15" fmla="*/ 19164 h 56"/>
              <a:gd name="T16" fmla="*/ 4197 w 59"/>
              <a:gd name="T17" fmla="*/ 11056 h 56"/>
              <a:gd name="T18" fmla="*/ 4197 w 59"/>
              <a:gd name="T19" fmla="*/ 9950 h 56"/>
              <a:gd name="T20" fmla="*/ 13991 w 59"/>
              <a:gd name="T21" fmla="*/ 6634 h 56"/>
              <a:gd name="T22" fmla="*/ 4197 w 59"/>
              <a:gd name="T23" fmla="*/ 11056 h 56"/>
              <a:gd name="T24" fmla="*/ 3148 w 59"/>
              <a:gd name="T25" fmla="*/ 8845 h 56"/>
              <a:gd name="T26" fmla="*/ 9444 w 59"/>
              <a:gd name="T27" fmla="*/ 6634 h 56"/>
              <a:gd name="T28" fmla="*/ 8744 w 59"/>
              <a:gd name="T29" fmla="*/ 3317 h 56"/>
              <a:gd name="T30" fmla="*/ 9794 w 59"/>
              <a:gd name="T31" fmla="*/ 6634 h 56"/>
              <a:gd name="T32" fmla="*/ 11543 w 59"/>
              <a:gd name="T33" fmla="*/ 5528 h 56"/>
              <a:gd name="T34" fmla="*/ 10144 w 59"/>
              <a:gd name="T35" fmla="*/ 6634 h 56"/>
              <a:gd name="T36" fmla="*/ 9794 w 59"/>
              <a:gd name="T37" fmla="*/ 6634 h 56"/>
              <a:gd name="T38" fmla="*/ 3148 w 59"/>
              <a:gd name="T39" fmla="*/ 8845 h 56"/>
              <a:gd name="T40" fmla="*/ 9444 w 59"/>
              <a:gd name="T41" fmla="*/ 2948 h 56"/>
              <a:gd name="T42" fmla="*/ 9094 w 59"/>
              <a:gd name="T43" fmla="*/ 3317 h 56"/>
              <a:gd name="T44" fmla="*/ 9094 w 59"/>
              <a:gd name="T45" fmla="*/ 2211 h 56"/>
              <a:gd name="T46" fmla="*/ 9444 w 59"/>
              <a:gd name="T47" fmla="*/ 2948 h 56"/>
              <a:gd name="T48" fmla="*/ 9444 w 59"/>
              <a:gd name="T49" fmla="*/ 2948 h 56"/>
              <a:gd name="T50" fmla="*/ 10144 w 59"/>
              <a:gd name="T51" fmla="*/ 3317 h 56"/>
              <a:gd name="T52" fmla="*/ 9444 w 59"/>
              <a:gd name="T53" fmla="*/ 2948 h 56"/>
              <a:gd name="T54" fmla="*/ 350 w 59"/>
              <a:gd name="T55" fmla="*/ 3317 h 56"/>
              <a:gd name="T56" fmla="*/ 0 w 59"/>
              <a:gd name="T57" fmla="*/ 3317 h 56"/>
              <a:gd name="T58" fmla="*/ 10843 w 59"/>
              <a:gd name="T59" fmla="*/ 0 h 56"/>
              <a:gd name="T60" fmla="*/ 350 w 59"/>
              <a:gd name="T61" fmla="*/ 3317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9" h="56">
                <a:moveTo>
                  <a:pt x="20" y="55"/>
                </a:moveTo>
                <a:lnTo>
                  <a:pt x="19" y="55"/>
                </a:lnTo>
                <a:lnTo>
                  <a:pt x="58" y="43"/>
                </a:lnTo>
                <a:lnTo>
                  <a:pt x="20" y="55"/>
                </a:lnTo>
                <a:close/>
                <a:moveTo>
                  <a:pt x="19" y="52"/>
                </a:moveTo>
                <a:lnTo>
                  <a:pt x="18" y="52"/>
                </a:lnTo>
                <a:lnTo>
                  <a:pt x="53" y="39"/>
                </a:lnTo>
                <a:lnTo>
                  <a:pt x="19" y="52"/>
                </a:lnTo>
                <a:close/>
                <a:moveTo>
                  <a:pt x="12" y="30"/>
                </a:moveTo>
                <a:lnTo>
                  <a:pt x="12" y="27"/>
                </a:lnTo>
                <a:lnTo>
                  <a:pt x="40" y="18"/>
                </a:lnTo>
                <a:lnTo>
                  <a:pt x="12" y="30"/>
                </a:lnTo>
                <a:close/>
                <a:moveTo>
                  <a:pt x="9" y="24"/>
                </a:moveTo>
                <a:lnTo>
                  <a:pt x="27" y="18"/>
                </a:lnTo>
                <a:lnTo>
                  <a:pt x="25" y="9"/>
                </a:lnTo>
                <a:lnTo>
                  <a:pt x="28" y="18"/>
                </a:lnTo>
                <a:lnTo>
                  <a:pt x="33" y="15"/>
                </a:lnTo>
                <a:lnTo>
                  <a:pt x="29" y="18"/>
                </a:lnTo>
                <a:lnTo>
                  <a:pt x="28" y="18"/>
                </a:lnTo>
                <a:lnTo>
                  <a:pt x="9" y="24"/>
                </a:lnTo>
                <a:close/>
                <a:moveTo>
                  <a:pt x="27" y="8"/>
                </a:moveTo>
                <a:cubicBezTo>
                  <a:pt x="27" y="8"/>
                  <a:pt x="26" y="8"/>
                  <a:pt x="26" y="9"/>
                </a:cubicBezTo>
                <a:lnTo>
                  <a:pt x="26" y="6"/>
                </a:lnTo>
                <a:cubicBezTo>
                  <a:pt x="26" y="6"/>
                  <a:pt x="27" y="7"/>
                  <a:pt x="27" y="8"/>
                </a:cubicBezTo>
                <a:close/>
                <a:moveTo>
                  <a:pt x="27" y="8"/>
                </a:moveTo>
                <a:cubicBezTo>
                  <a:pt x="28" y="8"/>
                  <a:pt x="28" y="9"/>
                  <a:pt x="29" y="9"/>
                </a:cubicBezTo>
                <a:cubicBezTo>
                  <a:pt x="28" y="9"/>
                  <a:pt x="28" y="9"/>
                  <a:pt x="27" y="8"/>
                </a:cubicBezTo>
                <a:close/>
                <a:moveTo>
                  <a:pt x="1" y="9"/>
                </a:moveTo>
                <a:lnTo>
                  <a:pt x="0" y="9"/>
                </a:lnTo>
                <a:lnTo>
                  <a:pt x="31" y="0"/>
                </a:lnTo>
                <a:lnTo>
                  <a:pt x="1" y="9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20" name="Freeform 4426">
            <a:extLst>
              <a:ext uri="{FF2B5EF4-FFF2-40B4-BE49-F238E27FC236}">
                <a16:creationId xmlns:a16="http://schemas.microsoft.com/office/drawing/2014/main" id="{25312C75-5A9A-134E-B8F5-5752A1816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609975"/>
            <a:ext cx="11112" cy="11113"/>
          </a:xfrm>
          <a:custGeom>
            <a:avLst/>
            <a:gdLst>
              <a:gd name="T0" fmla="*/ 2868 w 31"/>
              <a:gd name="T1" fmla="*/ 0 h 32"/>
              <a:gd name="T2" fmla="*/ 7527 w 31"/>
              <a:gd name="T3" fmla="*/ 2084 h 32"/>
              <a:gd name="T4" fmla="*/ 7527 w 31"/>
              <a:gd name="T5" fmla="*/ 2084 h 32"/>
              <a:gd name="T6" fmla="*/ 10754 w 31"/>
              <a:gd name="T7" fmla="*/ 8682 h 32"/>
              <a:gd name="T8" fmla="*/ 9678 w 31"/>
              <a:gd name="T9" fmla="*/ 9724 h 32"/>
              <a:gd name="T10" fmla="*/ 7527 w 31"/>
              <a:gd name="T11" fmla="*/ 4167 h 32"/>
              <a:gd name="T12" fmla="*/ 7169 w 31"/>
              <a:gd name="T13" fmla="*/ 4167 h 32"/>
              <a:gd name="T14" fmla="*/ 7169 w 31"/>
              <a:gd name="T15" fmla="*/ 4167 h 32"/>
              <a:gd name="T16" fmla="*/ 3585 w 31"/>
              <a:gd name="T17" fmla="*/ 2084 h 32"/>
              <a:gd name="T18" fmla="*/ 2868 w 31"/>
              <a:gd name="T19" fmla="*/ 5209 h 32"/>
              <a:gd name="T20" fmla="*/ 2868 w 31"/>
              <a:gd name="T21" fmla="*/ 5209 h 32"/>
              <a:gd name="T22" fmla="*/ 2868 w 31"/>
              <a:gd name="T23" fmla="*/ 6598 h 32"/>
              <a:gd name="T24" fmla="*/ 5377 w 31"/>
              <a:gd name="T25" fmla="*/ 10766 h 32"/>
              <a:gd name="T26" fmla="*/ 4301 w 31"/>
              <a:gd name="T27" fmla="*/ 10766 h 32"/>
              <a:gd name="T28" fmla="*/ 717 w 31"/>
              <a:gd name="T29" fmla="*/ 4167 h 32"/>
              <a:gd name="T30" fmla="*/ 2868 w 31"/>
              <a:gd name="T31" fmla="*/ 0 h 3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32">
                <a:moveTo>
                  <a:pt x="8" y="0"/>
                </a:moveTo>
                <a:cubicBezTo>
                  <a:pt x="12" y="0"/>
                  <a:pt x="18" y="3"/>
                  <a:pt x="21" y="6"/>
                </a:cubicBezTo>
                <a:lnTo>
                  <a:pt x="30" y="25"/>
                </a:lnTo>
                <a:lnTo>
                  <a:pt x="27" y="28"/>
                </a:lnTo>
                <a:lnTo>
                  <a:pt x="21" y="12"/>
                </a:lnTo>
                <a:lnTo>
                  <a:pt x="20" y="12"/>
                </a:lnTo>
                <a:cubicBezTo>
                  <a:pt x="17" y="6"/>
                  <a:pt x="13" y="3"/>
                  <a:pt x="10" y="6"/>
                </a:cubicBezTo>
                <a:cubicBezTo>
                  <a:pt x="8" y="6"/>
                  <a:pt x="7" y="12"/>
                  <a:pt x="8" y="15"/>
                </a:cubicBezTo>
                <a:lnTo>
                  <a:pt x="8" y="19"/>
                </a:lnTo>
                <a:lnTo>
                  <a:pt x="15" y="31"/>
                </a:lnTo>
                <a:lnTo>
                  <a:pt x="12" y="31"/>
                </a:lnTo>
                <a:lnTo>
                  <a:pt x="2" y="12"/>
                </a:lnTo>
                <a:cubicBezTo>
                  <a:pt x="0" y="6"/>
                  <a:pt x="3" y="3"/>
                  <a:pt x="8" y="0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21" name="Freeform 4427">
            <a:extLst>
              <a:ext uri="{FF2B5EF4-FFF2-40B4-BE49-F238E27FC236}">
                <a16:creationId xmlns:a16="http://schemas.microsoft.com/office/drawing/2014/main" id="{A0F72E2B-D81C-A74D-9F5F-1A8CFACD8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609975"/>
            <a:ext cx="11112" cy="11113"/>
          </a:xfrm>
          <a:custGeom>
            <a:avLst/>
            <a:gdLst>
              <a:gd name="T0" fmla="*/ 4167 w 32"/>
              <a:gd name="T1" fmla="*/ 10766 h 32"/>
              <a:gd name="T2" fmla="*/ 695 w 32"/>
              <a:gd name="T3" fmla="*/ 4167 h 32"/>
              <a:gd name="T4" fmla="*/ 2778 w 32"/>
              <a:gd name="T5" fmla="*/ 0 h 32"/>
              <a:gd name="T6" fmla="*/ 1042 w 32"/>
              <a:gd name="T7" fmla="*/ 4167 h 32"/>
              <a:gd name="T8" fmla="*/ 4514 w 32"/>
              <a:gd name="T9" fmla="*/ 10766 h 32"/>
              <a:gd name="T10" fmla="*/ 4167 w 32"/>
              <a:gd name="T11" fmla="*/ 10766 h 32"/>
              <a:gd name="T12" fmla="*/ 7292 w 32"/>
              <a:gd name="T13" fmla="*/ 1042 h 32"/>
              <a:gd name="T14" fmla="*/ 10765 w 32"/>
              <a:gd name="T15" fmla="*/ 8682 h 32"/>
              <a:gd name="T16" fmla="*/ 9376 w 32"/>
              <a:gd name="T17" fmla="*/ 9724 h 32"/>
              <a:gd name="T18" fmla="*/ 6598 w 32"/>
              <a:gd name="T19" fmla="*/ 4167 h 32"/>
              <a:gd name="T20" fmla="*/ 4514 w 32"/>
              <a:gd name="T21" fmla="*/ 1736 h 32"/>
              <a:gd name="T22" fmla="*/ 6945 w 32"/>
              <a:gd name="T23" fmla="*/ 4167 h 32"/>
              <a:gd name="T24" fmla="*/ 9376 w 32"/>
              <a:gd name="T25" fmla="*/ 8682 h 32"/>
              <a:gd name="T26" fmla="*/ 10418 w 32"/>
              <a:gd name="T27" fmla="*/ 8682 h 32"/>
              <a:gd name="T28" fmla="*/ 7292 w 32"/>
              <a:gd name="T29" fmla="*/ 2084 h 32"/>
              <a:gd name="T30" fmla="*/ 4167 w 32"/>
              <a:gd name="T31" fmla="*/ 0 h 32"/>
              <a:gd name="T32" fmla="*/ 7292 w 32"/>
              <a:gd name="T33" fmla="*/ 1042 h 32"/>
              <a:gd name="T34" fmla="*/ 3125 w 32"/>
              <a:gd name="T35" fmla="*/ 5209 h 32"/>
              <a:gd name="T36" fmla="*/ 5209 w 32"/>
              <a:gd name="T37" fmla="*/ 10766 h 32"/>
              <a:gd name="T38" fmla="*/ 2778 w 32"/>
              <a:gd name="T39" fmla="*/ 5209 h 32"/>
              <a:gd name="T40" fmla="*/ 3473 w 32"/>
              <a:gd name="T41" fmla="*/ 2084 h 32"/>
              <a:gd name="T42" fmla="*/ 3125 w 32"/>
              <a:gd name="T43" fmla="*/ 5209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2" h="32">
                <a:moveTo>
                  <a:pt x="12" y="31"/>
                </a:moveTo>
                <a:lnTo>
                  <a:pt x="2" y="12"/>
                </a:lnTo>
                <a:cubicBezTo>
                  <a:pt x="0" y="6"/>
                  <a:pt x="3" y="3"/>
                  <a:pt x="8" y="0"/>
                </a:cubicBezTo>
                <a:cubicBezTo>
                  <a:pt x="4" y="3"/>
                  <a:pt x="1" y="6"/>
                  <a:pt x="3" y="12"/>
                </a:cubicBezTo>
                <a:lnTo>
                  <a:pt x="13" y="31"/>
                </a:lnTo>
                <a:lnTo>
                  <a:pt x="12" y="31"/>
                </a:lnTo>
                <a:close/>
                <a:moveTo>
                  <a:pt x="21" y="3"/>
                </a:moveTo>
                <a:lnTo>
                  <a:pt x="31" y="25"/>
                </a:lnTo>
                <a:lnTo>
                  <a:pt x="27" y="28"/>
                </a:lnTo>
                <a:lnTo>
                  <a:pt x="19" y="12"/>
                </a:lnTo>
                <a:cubicBezTo>
                  <a:pt x="18" y="8"/>
                  <a:pt x="15" y="5"/>
                  <a:pt x="13" y="5"/>
                </a:cubicBezTo>
                <a:cubicBezTo>
                  <a:pt x="15" y="5"/>
                  <a:pt x="18" y="8"/>
                  <a:pt x="20" y="12"/>
                </a:cubicBezTo>
                <a:lnTo>
                  <a:pt x="27" y="25"/>
                </a:lnTo>
                <a:lnTo>
                  <a:pt x="30" y="25"/>
                </a:lnTo>
                <a:lnTo>
                  <a:pt x="21" y="6"/>
                </a:lnTo>
                <a:cubicBezTo>
                  <a:pt x="18" y="4"/>
                  <a:pt x="14" y="1"/>
                  <a:pt x="12" y="0"/>
                </a:cubicBezTo>
                <a:cubicBezTo>
                  <a:pt x="15" y="1"/>
                  <a:pt x="19" y="1"/>
                  <a:pt x="21" y="3"/>
                </a:cubicBezTo>
                <a:close/>
                <a:moveTo>
                  <a:pt x="9" y="15"/>
                </a:moveTo>
                <a:lnTo>
                  <a:pt x="15" y="31"/>
                </a:lnTo>
                <a:lnTo>
                  <a:pt x="8" y="15"/>
                </a:lnTo>
                <a:cubicBezTo>
                  <a:pt x="6" y="12"/>
                  <a:pt x="8" y="6"/>
                  <a:pt x="10" y="6"/>
                </a:cubicBezTo>
                <a:cubicBezTo>
                  <a:pt x="9" y="6"/>
                  <a:pt x="7" y="12"/>
                  <a:pt x="9" y="15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22" name="Freeform 4428">
            <a:extLst>
              <a:ext uri="{FF2B5EF4-FFF2-40B4-BE49-F238E27FC236}">
                <a16:creationId xmlns:a16="http://schemas.microsoft.com/office/drawing/2014/main" id="{93D3122B-6852-504C-B65C-3C8AE2191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3611563"/>
            <a:ext cx="7937" cy="11112"/>
          </a:xfrm>
          <a:custGeom>
            <a:avLst/>
            <a:gdLst>
              <a:gd name="T0" fmla="*/ 1134 w 21"/>
              <a:gd name="T1" fmla="*/ 1150 h 29"/>
              <a:gd name="T2" fmla="*/ 4913 w 21"/>
              <a:gd name="T3" fmla="*/ 3449 h 29"/>
              <a:gd name="T4" fmla="*/ 4913 w 21"/>
              <a:gd name="T5" fmla="*/ 3449 h 29"/>
              <a:gd name="T6" fmla="*/ 5291 w 21"/>
              <a:gd name="T7" fmla="*/ 3449 h 29"/>
              <a:gd name="T8" fmla="*/ 7559 w 21"/>
              <a:gd name="T9" fmla="*/ 9579 h 29"/>
              <a:gd name="T10" fmla="*/ 3024 w 21"/>
              <a:gd name="T11" fmla="*/ 10729 h 29"/>
              <a:gd name="T12" fmla="*/ 378 w 21"/>
              <a:gd name="T13" fmla="*/ 6131 h 29"/>
              <a:gd name="T14" fmla="*/ 378 w 21"/>
              <a:gd name="T15" fmla="*/ 4598 h 29"/>
              <a:gd name="T16" fmla="*/ 378 w 21"/>
              <a:gd name="T17" fmla="*/ 4598 h 29"/>
              <a:gd name="T18" fmla="*/ 1134 w 21"/>
              <a:gd name="T19" fmla="*/ 1150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9">
                <a:moveTo>
                  <a:pt x="3" y="3"/>
                </a:moveTo>
                <a:cubicBezTo>
                  <a:pt x="6" y="0"/>
                  <a:pt x="10" y="3"/>
                  <a:pt x="13" y="9"/>
                </a:cubicBezTo>
                <a:lnTo>
                  <a:pt x="14" y="9"/>
                </a:lnTo>
                <a:lnTo>
                  <a:pt x="20" y="25"/>
                </a:lnTo>
                <a:lnTo>
                  <a:pt x="8" y="28"/>
                </a:lnTo>
                <a:lnTo>
                  <a:pt x="1" y="16"/>
                </a:lnTo>
                <a:lnTo>
                  <a:pt x="1" y="12"/>
                </a:lnTo>
                <a:cubicBezTo>
                  <a:pt x="0" y="9"/>
                  <a:pt x="1" y="3"/>
                  <a:pt x="3" y="3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23" name="Freeform 4429">
            <a:extLst>
              <a:ext uri="{FF2B5EF4-FFF2-40B4-BE49-F238E27FC236}">
                <a16:creationId xmlns:a16="http://schemas.microsoft.com/office/drawing/2014/main" id="{5D0D6CC3-8027-DE41-BBC6-CD6CBDFF0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3611563"/>
            <a:ext cx="7937" cy="11112"/>
          </a:xfrm>
          <a:custGeom>
            <a:avLst/>
            <a:gdLst>
              <a:gd name="T0" fmla="*/ 1443 w 22"/>
              <a:gd name="T1" fmla="*/ 1150 h 29"/>
              <a:gd name="T2" fmla="*/ 5051 w 22"/>
              <a:gd name="T3" fmla="*/ 3449 h 29"/>
              <a:gd name="T4" fmla="*/ 6133 w 22"/>
              <a:gd name="T5" fmla="*/ 5748 h 29"/>
              <a:gd name="T6" fmla="*/ 4690 w 22"/>
              <a:gd name="T7" fmla="*/ 3449 h 29"/>
              <a:gd name="T8" fmla="*/ 2165 w 22"/>
              <a:gd name="T9" fmla="*/ 1150 h 29"/>
              <a:gd name="T10" fmla="*/ 1443 w 22"/>
              <a:gd name="T11" fmla="*/ 1150 h 29"/>
              <a:gd name="T12" fmla="*/ 722 w 22"/>
              <a:gd name="T13" fmla="*/ 4598 h 29"/>
              <a:gd name="T14" fmla="*/ 1443 w 22"/>
              <a:gd name="T15" fmla="*/ 1150 h 29"/>
              <a:gd name="T16" fmla="*/ 7215 w 22"/>
              <a:gd name="T17" fmla="*/ 8430 h 29"/>
              <a:gd name="T18" fmla="*/ 6133 w 22"/>
              <a:gd name="T19" fmla="*/ 5748 h 29"/>
              <a:gd name="T20" fmla="*/ 7576 w 22"/>
              <a:gd name="T21" fmla="*/ 8430 h 29"/>
              <a:gd name="T22" fmla="*/ 7215 w 22"/>
              <a:gd name="T23" fmla="*/ 8430 h 29"/>
              <a:gd name="T24" fmla="*/ 7576 w 22"/>
              <a:gd name="T25" fmla="*/ 9579 h 29"/>
              <a:gd name="T26" fmla="*/ 3247 w 22"/>
              <a:gd name="T27" fmla="*/ 10729 h 29"/>
              <a:gd name="T28" fmla="*/ 7215 w 22"/>
              <a:gd name="T29" fmla="*/ 8430 h 29"/>
              <a:gd name="T30" fmla="*/ 7576 w 22"/>
              <a:gd name="T31" fmla="*/ 9579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29">
                <a:moveTo>
                  <a:pt x="4" y="3"/>
                </a:moveTo>
                <a:cubicBezTo>
                  <a:pt x="7" y="0"/>
                  <a:pt x="12" y="3"/>
                  <a:pt x="14" y="9"/>
                </a:cubicBezTo>
                <a:lnTo>
                  <a:pt x="17" y="15"/>
                </a:lnTo>
                <a:lnTo>
                  <a:pt x="13" y="9"/>
                </a:lnTo>
                <a:cubicBezTo>
                  <a:pt x="12" y="7"/>
                  <a:pt x="8" y="3"/>
                  <a:pt x="6" y="3"/>
                </a:cubicBezTo>
                <a:lnTo>
                  <a:pt x="4" y="3"/>
                </a:lnTo>
                <a:cubicBezTo>
                  <a:pt x="2" y="3"/>
                  <a:pt x="1" y="9"/>
                  <a:pt x="2" y="12"/>
                </a:cubicBezTo>
                <a:cubicBezTo>
                  <a:pt x="0" y="9"/>
                  <a:pt x="2" y="3"/>
                  <a:pt x="4" y="3"/>
                </a:cubicBezTo>
                <a:close/>
                <a:moveTo>
                  <a:pt x="20" y="22"/>
                </a:moveTo>
                <a:lnTo>
                  <a:pt x="17" y="15"/>
                </a:lnTo>
                <a:lnTo>
                  <a:pt x="21" y="22"/>
                </a:lnTo>
                <a:lnTo>
                  <a:pt x="20" y="22"/>
                </a:lnTo>
                <a:close/>
                <a:moveTo>
                  <a:pt x="21" y="25"/>
                </a:moveTo>
                <a:lnTo>
                  <a:pt x="9" y="28"/>
                </a:lnTo>
                <a:lnTo>
                  <a:pt x="20" y="22"/>
                </a:lnTo>
                <a:lnTo>
                  <a:pt x="21" y="25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24" name="Freeform 4430">
            <a:extLst>
              <a:ext uri="{FF2B5EF4-FFF2-40B4-BE49-F238E27FC236}">
                <a16:creationId xmlns:a16="http://schemas.microsoft.com/office/drawing/2014/main" id="{D37363B5-A2AE-3040-83B9-B25549121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3600450"/>
            <a:ext cx="6350" cy="3175"/>
          </a:xfrm>
          <a:custGeom>
            <a:avLst/>
            <a:gdLst>
              <a:gd name="T0" fmla="*/ 2241 w 17"/>
              <a:gd name="T1" fmla="*/ 2858 h 10"/>
              <a:gd name="T2" fmla="*/ 1121 w 17"/>
              <a:gd name="T3" fmla="*/ 1905 h 10"/>
              <a:gd name="T4" fmla="*/ 0 w 17"/>
              <a:gd name="T5" fmla="*/ 1905 h 10"/>
              <a:gd name="T6" fmla="*/ 3362 w 17"/>
              <a:gd name="T7" fmla="*/ 953 h 10"/>
              <a:gd name="T8" fmla="*/ 1494 w 17"/>
              <a:gd name="T9" fmla="*/ 1905 h 10"/>
              <a:gd name="T10" fmla="*/ 2241 w 17"/>
              <a:gd name="T11" fmla="*/ 2858 h 10"/>
              <a:gd name="T12" fmla="*/ 4856 w 17"/>
              <a:gd name="T13" fmla="*/ 318 h 10"/>
              <a:gd name="T14" fmla="*/ 3362 w 17"/>
              <a:gd name="T15" fmla="*/ 953 h 10"/>
              <a:gd name="T16" fmla="*/ 4482 w 17"/>
              <a:gd name="T17" fmla="*/ 0 h 10"/>
              <a:gd name="T18" fmla="*/ 4856 w 17"/>
              <a:gd name="T19" fmla="*/ 318 h 10"/>
              <a:gd name="T20" fmla="*/ 5229 w 17"/>
              <a:gd name="T21" fmla="*/ 0 h 10"/>
              <a:gd name="T22" fmla="*/ 5976 w 17"/>
              <a:gd name="T23" fmla="*/ 1905 h 10"/>
              <a:gd name="T24" fmla="*/ 4856 w 17"/>
              <a:gd name="T25" fmla="*/ 318 h 10"/>
              <a:gd name="T26" fmla="*/ 5229 w 17"/>
              <a:gd name="T27" fmla="*/ 0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10">
                <a:moveTo>
                  <a:pt x="6" y="9"/>
                </a:moveTo>
                <a:lnTo>
                  <a:pt x="3" y="6"/>
                </a:lnTo>
                <a:lnTo>
                  <a:pt x="0" y="6"/>
                </a:lnTo>
                <a:lnTo>
                  <a:pt x="9" y="3"/>
                </a:lnTo>
                <a:lnTo>
                  <a:pt x="4" y="6"/>
                </a:lnTo>
                <a:lnTo>
                  <a:pt x="6" y="9"/>
                </a:lnTo>
                <a:close/>
                <a:moveTo>
                  <a:pt x="13" y="1"/>
                </a:moveTo>
                <a:lnTo>
                  <a:pt x="9" y="3"/>
                </a:lnTo>
                <a:lnTo>
                  <a:pt x="12" y="0"/>
                </a:lnTo>
                <a:lnTo>
                  <a:pt x="13" y="1"/>
                </a:lnTo>
                <a:close/>
                <a:moveTo>
                  <a:pt x="14" y="0"/>
                </a:moveTo>
                <a:lnTo>
                  <a:pt x="16" y="6"/>
                </a:lnTo>
                <a:lnTo>
                  <a:pt x="13" y="1"/>
                </a:lnTo>
                <a:lnTo>
                  <a:pt x="14" y="0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25" name="Freeform 4431">
            <a:extLst>
              <a:ext uri="{FF2B5EF4-FFF2-40B4-BE49-F238E27FC236}">
                <a16:creationId xmlns:a16="http://schemas.microsoft.com/office/drawing/2014/main" id="{88989968-CC28-BF44-A0BF-0A01DC5AB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3621088"/>
            <a:ext cx="7937" cy="11112"/>
          </a:xfrm>
          <a:custGeom>
            <a:avLst/>
            <a:gdLst>
              <a:gd name="T0" fmla="*/ 4630 w 24"/>
              <a:gd name="T1" fmla="*/ 0 h 31"/>
              <a:gd name="T2" fmla="*/ 7606 w 24"/>
              <a:gd name="T3" fmla="*/ 3226 h 31"/>
              <a:gd name="T4" fmla="*/ 7276 w 24"/>
              <a:gd name="T5" fmla="*/ 10754 h 31"/>
              <a:gd name="T6" fmla="*/ 5953 w 24"/>
              <a:gd name="T7" fmla="*/ 10754 h 31"/>
              <a:gd name="T8" fmla="*/ 6283 w 24"/>
              <a:gd name="T9" fmla="*/ 5377 h 31"/>
              <a:gd name="T10" fmla="*/ 6283 w 24"/>
              <a:gd name="T11" fmla="*/ 4301 h 31"/>
              <a:gd name="T12" fmla="*/ 6283 w 24"/>
              <a:gd name="T13" fmla="*/ 4301 h 31"/>
              <a:gd name="T14" fmla="*/ 4299 w 24"/>
              <a:gd name="T15" fmla="*/ 2151 h 31"/>
              <a:gd name="T16" fmla="*/ 1654 w 24"/>
              <a:gd name="T17" fmla="*/ 4301 h 31"/>
              <a:gd name="T18" fmla="*/ 1654 w 24"/>
              <a:gd name="T19" fmla="*/ 4301 h 31"/>
              <a:gd name="T20" fmla="*/ 1654 w 24"/>
              <a:gd name="T21" fmla="*/ 5377 h 31"/>
              <a:gd name="T22" fmla="*/ 1323 w 24"/>
              <a:gd name="T23" fmla="*/ 9678 h 31"/>
              <a:gd name="T24" fmla="*/ 0 w 24"/>
              <a:gd name="T25" fmla="*/ 9678 h 31"/>
              <a:gd name="T26" fmla="*/ 331 w 24"/>
              <a:gd name="T27" fmla="*/ 3226 h 31"/>
              <a:gd name="T28" fmla="*/ 331 w 24"/>
              <a:gd name="T29" fmla="*/ 3226 h 31"/>
              <a:gd name="T30" fmla="*/ 4630 w 24"/>
              <a:gd name="T31" fmla="*/ 0 h 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" h="31">
                <a:moveTo>
                  <a:pt x="14" y="0"/>
                </a:moveTo>
                <a:cubicBezTo>
                  <a:pt x="19" y="0"/>
                  <a:pt x="23" y="6"/>
                  <a:pt x="23" y="9"/>
                </a:cubicBezTo>
                <a:lnTo>
                  <a:pt x="22" y="30"/>
                </a:lnTo>
                <a:lnTo>
                  <a:pt x="18" y="30"/>
                </a:lnTo>
                <a:lnTo>
                  <a:pt x="19" y="15"/>
                </a:lnTo>
                <a:lnTo>
                  <a:pt x="19" y="12"/>
                </a:lnTo>
                <a:cubicBezTo>
                  <a:pt x="19" y="9"/>
                  <a:pt x="17" y="6"/>
                  <a:pt x="13" y="6"/>
                </a:cubicBezTo>
                <a:cubicBezTo>
                  <a:pt x="10" y="6"/>
                  <a:pt x="6" y="9"/>
                  <a:pt x="5" y="12"/>
                </a:cubicBezTo>
                <a:lnTo>
                  <a:pt x="5" y="15"/>
                </a:lnTo>
                <a:lnTo>
                  <a:pt x="4" y="27"/>
                </a:lnTo>
                <a:lnTo>
                  <a:pt x="0" y="27"/>
                </a:lnTo>
                <a:lnTo>
                  <a:pt x="1" y="9"/>
                </a:lnTo>
                <a:cubicBezTo>
                  <a:pt x="3" y="3"/>
                  <a:pt x="7" y="0"/>
                  <a:pt x="14" y="0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26" name="Freeform 4432">
            <a:extLst>
              <a:ext uri="{FF2B5EF4-FFF2-40B4-BE49-F238E27FC236}">
                <a16:creationId xmlns:a16="http://schemas.microsoft.com/office/drawing/2014/main" id="{135F1C89-FACC-F643-A478-E038B779F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3621088"/>
            <a:ext cx="9525" cy="11112"/>
          </a:xfrm>
          <a:custGeom>
            <a:avLst/>
            <a:gdLst>
              <a:gd name="T0" fmla="*/ 8792 w 26"/>
              <a:gd name="T1" fmla="*/ 10754 h 31"/>
              <a:gd name="T2" fmla="*/ 8426 w 26"/>
              <a:gd name="T3" fmla="*/ 10754 h 31"/>
              <a:gd name="T4" fmla="*/ 8792 w 26"/>
              <a:gd name="T5" fmla="*/ 3226 h 31"/>
              <a:gd name="T6" fmla="*/ 6228 w 26"/>
              <a:gd name="T7" fmla="*/ 0 h 31"/>
              <a:gd name="T8" fmla="*/ 9159 w 26"/>
              <a:gd name="T9" fmla="*/ 3226 h 31"/>
              <a:gd name="T10" fmla="*/ 8792 w 26"/>
              <a:gd name="T11" fmla="*/ 10754 h 31"/>
              <a:gd name="T12" fmla="*/ 6961 w 26"/>
              <a:gd name="T13" fmla="*/ 10754 h 31"/>
              <a:gd name="T14" fmla="*/ 7327 w 26"/>
              <a:gd name="T15" fmla="*/ 4301 h 31"/>
              <a:gd name="T16" fmla="*/ 5862 w 26"/>
              <a:gd name="T17" fmla="*/ 2151 h 31"/>
              <a:gd name="T18" fmla="*/ 7693 w 26"/>
              <a:gd name="T19" fmla="*/ 4301 h 31"/>
              <a:gd name="T20" fmla="*/ 7327 w 26"/>
              <a:gd name="T21" fmla="*/ 10754 h 31"/>
              <a:gd name="T22" fmla="*/ 6961 w 26"/>
              <a:gd name="T23" fmla="*/ 10754 h 31"/>
              <a:gd name="T24" fmla="*/ 2198 w 26"/>
              <a:gd name="T25" fmla="*/ 9678 h 31"/>
              <a:gd name="T26" fmla="*/ 1832 w 26"/>
              <a:gd name="T27" fmla="*/ 9678 h 31"/>
              <a:gd name="T28" fmla="*/ 2198 w 26"/>
              <a:gd name="T29" fmla="*/ 4301 h 31"/>
              <a:gd name="T30" fmla="*/ 2198 w 26"/>
              <a:gd name="T31" fmla="*/ 9678 h 31"/>
              <a:gd name="T32" fmla="*/ 0 w 26"/>
              <a:gd name="T33" fmla="*/ 9678 h 31"/>
              <a:gd name="T34" fmla="*/ 733 w 26"/>
              <a:gd name="T35" fmla="*/ 3226 h 31"/>
              <a:gd name="T36" fmla="*/ 366 w 26"/>
              <a:gd name="T37" fmla="*/ 9678 h 31"/>
              <a:gd name="T38" fmla="*/ 0 w 26"/>
              <a:gd name="T39" fmla="*/ 9678 h 31"/>
              <a:gd name="T40" fmla="*/ 3663 w 26"/>
              <a:gd name="T41" fmla="*/ 0 h 31"/>
              <a:gd name="T42" fmla="*/ 733 w 26"/>
              <a:gd name="T43" fmla="*/ 3226 h 31"/>
              <a:gd name="T44" fmla="*/ 3663 w 26"/>
              <a:gd name="T45" fmla="*/ 0 h 31"/>
              <a:gd name="T46" fmla="*/ 4763 w 26"/>
              <a:gd name="T47" fmla="*/ 0 h 31"/>
              <a:gd name="T48" fmla="*/ 5129 w 26"/>
              <a:gd name="T49" fmla="*/ 0 h 31"/>
              <a:gd name="T50" fmla="*/ 3663 w 26"/>
              <a:gd name="T51" fmla="*/ 0 h 31"/>
              <a:gd name="T52" fmla="*/ 4763 w 26"/>
              <a:gd name="T53" fmla="*/ 0 h 3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6" h="31">
                <a:moveTo>
                  <a:pt x="24" y="30"/>
                </a:moveTo>
                <a:lnTo>
                  <a:pt x="23" y="30"/>
                </a:lnTo>
                <a:lnTo>
                  <a:pt x="24" y="9"/>
                </a:lnTo>
                <a:cubicBezTo>
                  <a:pt x="24" y="6"/>
                  <a:pt x="21" y="1"/>
                  <a:pt x="17" y="0"/>
                </a:cubicBezTo>
                <a:cubicBezTo>
                  <a:pt x="22" y="1"/>
                  <a:pt x="25" y="4"/>
                  <a:pt x="25" y="9"/>
                </a:cubicBezTo>
                <a:lnTo>
                  <a:pt x="24" y="30"/>
                </a:lnTo>
                <a:close/>
                <a:moveTo>
                  <a:pt x="19" y="30"/>
                </a:moveTo>
                <a:lnTo>
                  <a:pt x="20" y="12"/>
                </a:lnTo>
                <a:cubicBezTo>
                  <a:pt x="20" y="10"/>
                  <a:pt x="18" y="7"/>
                  <a:pt x="16" y="6"/>
                </a:cubicBezTo>
                <a:cubicBezTo>
                  <a:pt x="19" y="7"/>
                  <a:pt x="20" y="10"/>
                  <a:pt x="21" y="12"/>
                </a:cubicBezTo>
                <a:lnTo>
                  <a:pt x="20" y="30"/>
                </a:lnTo>
                <a:lnTo>
                  <a:pt x="19" y="30"/>
                </a:lnTo>
                <a:close/>
                <a:moveTo>
                  <a:pt x="6" y="27"/>
                </a:moveTo>
                <a:lnTo>
                  <a:pt x="5" y="27"/>
                </a:lnTo>
                <a:lnTo>
                  <a:pt x="6" y="12"/>
                </a:lnTo>
                <a:lnTo>
                  <a:pt x="6" y="27"/>
                </a:lnTo>
                <a:close/>
                <a:moveTo>
                  <a:pt x="0" y="27"/>
                </a:moveTo>
                <a:lnTo>
                  <a:pt x="2" y="9"/>
                </a:lnTo>
                <a:lnTo>
                  <a:pt x="1" y="27"/>
                </a:lnTo>
                <a:lnTo>
                  <a:pt x="0" y="27"/>
                </a:lnTo>
                <a:close/>
                <a:moveTo>
                  <a:pt x="10" y="0"/>
                </a:moveTo>
                <a:cubicBezTo>
                  <a:pt x="7" y="1"/>
                  <a:pt x="3" y="4"/>
                  <a:pt x="2" y="9"/>
                </a:cubicBezTo>
                <a:cubicBezTo>
                  <a:pt x="3" y="4"/>
                  <a:pt x="6" y="1"/>
                  <a:pt x="10" y="0"/>
                </a:cubicBezTo>
                <a:close/>
                <a:moveTo>
                  <a:pt x="13" y="0"/>
                </a:moveTo>
                <a:lnTo>
                  <a:pt x="14" y="0"/>
                </a:lnTo>
                <a:cubicBezTo>
                  <a:pt x="12" y="0"/>
                  <a:pt x="11" y="0"/>
                  <a:pt x="10" y="0"/>
                </a:cubicBezTo>
                <a:cubicBezTo>
                  <a:pt x="11" y="0"/>
                  <a:pt x="12" y="0"/>
                  <a:pt x="13" y="0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27" name="Freeform 4433">
            <a:extLst>
              <a:ext uri="{FF2B5EF4-FFF2-40B4-BE49-F238E27FC236}">
                <a16:creationId xmlns:a16="http://schemas.microsoft.com/office/drawing/2014/main" id="{160DAF9D-A781-CB4B-A56B-6FD90D83D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3622675"/>
            <a:ext cx="6350" cy="9525"/>
          </a:xfrm>
          <a:custGeom>
            <a:avLst/>
            <a:gdLst>
              <a:gd name="T0" fmla="*/ 3572 w 16"/>
              <a:gd name="T1" fmla="*/ 0 h 25"/>
              <a:gd name="T2" fmla="*/ 5953 w 16"/>
              <a:gd name="T3" fmla="*/ 2286 h 25"/>
              <a:gd name="T4" fmla="*/ 5953 w 16"/>
              <a:gd name="T5" fmla="*/ 2286 h 25"/>
              <a:gd name="T6" fmla="*/ 5953 w 16"/>
              <a:gd name="T7" fmla="*/ 3429 h 25"/>
              <a:gd name="T8" fmla="*/ 5556 w 16"/>
              <a:gd name="T9" fmla="*/ 9144 h 25"/>
              <a:gd name="T10" fmla="*/ 0 w 16"/>
              <a:gd name="T11" fmla="*/ 8001 h 25"/>
              <a:gd name="T12" fmla="*/ 397 w 16"/>
              <a:gd name="T13" fmla="*/ 3429 h 25"/>
              <a:gd name="T14" fmla="*/ 397 w 16"/>
              <a:gd name="T15" fmla="*/ 2286 h 25"/>
              <a:gd name="T16" fmla="*/ 397 w 16"/>
              <a:gd name="T17" fmla="*/ 2286 h 25"/>
              <a:gd name="T18" fmla="*/ 3572 w 16"/>
              <a:gd name="T19" fmla="*/ 0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5">
                <a:moveTo>
                  <a:pt x="9" y="0"/>
                </a:moveTo>
                <a:cubicBezTo>
                  <a:pt x="13" y="0"/>
                  <a:pt x="15" y="3"/>
                  <a:pt x="15" y="6"/>
                </a:cubicBezTo>
                <a:lnTo>
                  <a:pt x="15" y="9"/>
                </a:lnTo>
                <a:lnTo>
                  <a:pt x="14" y="24"/>
                </a:lnTo>
                <a:lnTo>
                  <a:pt x="0" y="21"/>
                </a:lnTo>
                <a:lnTo>
                  <a:pt x="1" y="9"/>
                </a:lnTo>
                <a:lnTo>
                  <a:pt x="1" y="6"/>
                </a:lnTo>
                <a:cubicBezTo>
                  <a:pt x="2" y="3"/>
                  <a:pt x="6" y="0"/>
                  <a:pt x="9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28" name="Freeform 4434">
            <a:extLst>
              <a:ext uri="{FF2B5EF4-FFF2-40B4-BE49-F238E27FC236}">
                <a16:creationId xmlns:a16="http://schemas.microsoft.com/office/drawing/2014/main" id="{E27D647F-4D38-CB45-B5FA-BCF4EC0FF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3622675"/>
            <a:ext cx="6350" cy="9525"/>
          </a:xfrm>
          <a:custGeom>
            <a:avLst/>
            <a:gdLst>
              <a:gd name="T0" fmla="*/ 5603 w 17"/>
              <a:gd name="T1" fmla="*/ 9144 h 25"/>
              <a:gd name="T2" fmla="*/ 5229 w 17"/>
              <a:gd name="T3" fmla="*/ 9144 h 25"/>
              <a:gd name="T4" fmla="*/ 5603 w 17"/>
              <a:gd name="T5" fmla="*/ 2286 h 25"/>
              <a:gd name="T6" fmla="*/ 4109 w 17"/>
              <a:gd name="T7" fmla="*/ 0 h 25"/>
              <a:gd name="T8" fmla="*/ 5976 w 17"/>
              <a:gd name="T9" fmla="*/ 2286 h 25"/>
              <a:gd name="T10" fmla="*/ 5603 w 17"/>
              <a:gd name="T11" fmla="*/ 9144 h 25"/>
              <a:gd name="T12" fmla="*/ 0 w 17"/>
              <a:gd name="T13" fmla="*/ 8001 h 25"/>
              <a:gd name="T14" fmla="*/ 374 w 17"/>
              <a:gd name="T15" fmla="*/ 2286 h 25"/>
              <a:gd name="T16" fmla="*/ 374 w 17"/>
              <a:gd name="T17" fmla="*/ 8001 h 25"/>
              <a:gd name="T18" fmla="*/ 2615 w 17"/>
              <a:gd name="T19" fmla="*/ 8763 h 25"/>
              <a:gd name="T20" fmla="*/ 0 w 17"/>
              <a:gd name="T21" fmla="*/ 8001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25">
                <a:moveTo>
                  <a:pt x="15" y="24"/>
                </a:moveTo>
                <a:lnTo>
                  <a:pt x="14" y="24"/>
                </a:lnTo>
                <a:lnTo>
                  <a:pt x="15" y="6"/>
                </a:lnTo>
                <a:cubicBezTo>
                  <a:pt x="15" y="4"/>
                  <a:pt x="13" y="1"/>
                  <a:pt x="11" y="0"/>
                </a:cubicBezTo>
                <a:cubicBezTo>
                  <a:pt x="14" y="1"/>
                  <a:pt x="15" y="4"/>
                  <a:pt x="16" y="6"/>
                </a:cubicBezTo>
                <a:lnTo>
                  <a:pt x="15" y="24"/>
                </a:lnTo>
                <a:close/>
                <a:moveTo>
                  <a:pt x="0" y="21"/>
                </a:moveTo>
                <a:lnTo>
                  <a:pt x="1" y="6"/>
                </a:lnTo>
                <a:lnTo>
                  <a:pt x="1" y="21"/>
                </a:lnTo>
                <a:lnTo>
                  <a:pt x="7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29" name="Freeform 4435">
            <a:extLst>
              <a:ext uri="{FF2B5EF4-FFF2-40B4-BE49-F238E27FC236}">
                <a16:creationId xmlns:a16="http://schemas.microsoft.com/office/drawing/2014/main" id="{0F7A5F54-D1B0-EF44-ABF6-8BACA1746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622675"/>
            <a:ext cx="9525" cy="12700"/>
          </a:xfrm>
          <a:custGeom>
            <a:avLst/>
            <a:gdLst>
              <a:gd name="T0" fmla="*/ 5129 w 26"/>
              <a:gd name="T1" fmla="*/ 1121 h 34"/>
              <a:gd name="T2" fmla="*/ 9159 w 26"/>
              <a:gd name="T3" fmla="*/ 4482 h 34"/>
              <a:gd name="T4" fmla="*/ 8426 w 26"/>
              <a:gd name="T5" fmla="*/ 12326 h 34"/>
              <a:gd name="T6" fmla="*/ 6961 w 26"/>
              <a:gd name="T7" fmla="*/ 12326 h 34"/>
              <a:gd name="T8" fmla="*/ 6961 w 26"/>
              <a:gd name="T9" fmla="*/ 7844 h 34"/>
              <a:gd name="T10" fmla="*/ 7327 w 26"/>
              <a:gd name="T11" fmla="*/ 6724 h 34"/>
              <a:gd name="T12" fmla="*/ 7327 w 26"/>
              <a:gd name="T13" fmla="*/ 6724 h 34"/>
              <a:gd name="T14" fmla="*/ 5129 w 26"/>
              <a:gd name="T15" fmla="*/ 3362 h 34"/>
              <a:gd name="T16" fmla="*/ 1832 w 26"/>
              <a:gd name="T17" fmla="*/ 4482 h 34"/>
              <a:gd name="T18" fmla="*/ 1832 w 26"/>
              <a:gd name="T19" fmla="*/ 4482 h 34"/>
              <a:gd name="T20" fmla="*/ 1832 w 26"/>
              <a:gd name="T21" fmla="*/ 5603 h 34"/>
              <a:gd name="T22" fmla="*/ 1465 w 26"/>
              <a:gd name="T23" fmla="*/ 11206 h 34"/>
              <a:gd name="T24" fmla="*/ 0 w 26"/>
              <a:gd name="T25" fmla="*/ 10085 h 34"/>
              <a:gd name="T26" fmla="*/ 733 w 26"/>
              <a:gd name="T27" fmla="*/ 3362 h 34"/>
              <a:gd name="T28" fmla="*/ 733 w 26"/>
              <a:gd name="T29" fmla="*/ 3362 h 34"/>
              <a:gd name="T30" fmla="*/ 5129 w 26"/>
              <a:gd name="T31" fmla="*/ 1121 h 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6" h="34">
                <a:moveTo>
                  <a:pt x="14" y="3"/>
                </a:moveTo>
                <a:cubicBezTo>
                  <a:pt x="20" y="3"/>
                  <a:pt x="24" y="9"/>
                  <a:pt x="25" y="12"/>
                </a:cubicBezTo>
                <a:lnTo>
                  <a:pt x="23" y="33"/>
                </a:lnTo>
                <a:lnTo>
                  <a:pt x="19" y="33"/>
                </a:lnTo>
                <a:lnTo>
                  <a:pt x="19" y="21"/>
                </a:lnTo>
                <a:lnTo>
                  <a:pt x="20" y="18"/>
                </a:lnTo>
                <a:cubicBezTo>
                  <a:pt x="19" y="12"/>
                  <a:pt x="18" y="9"/>
                  <a:pt x="14" y="9"/>
                </a:cubicBezTo>
                <a:cubicBezTo>
                  <a:pt x="10" y="6"/>
                  <a:pt x="7" y="9"/>
                  <a:pt x="5" y="12"/>
                </a:cubicBezTo>
                <a:lnTo>
                  <a:pt x="5" y="15"/>
                </a:lnTo>
                <a:lnTo>
                  <a:pt x="4" y="30"/>
                </a:lnTo>
                <a:lnTo>
                  <a:pt x="0" y="27"/>
                </a:lnTo>
                <a:lnTo>
                  <a:pt x="2" y="9"/>
                </a:lnTo>
                <a:cubicBezTo>
                  <a:pt x="4" y="3"/>
                  <a:pt x="9" y="0"/>
                  <a:pt x="14" y="3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30" name="Freeform 4436">
            <a:extLst>
              <a:ext uri="{FF2B5EF4-FFF2-40B4-BE49-F238E27FC236}">
                <a16:creationId xmlns:a16="http://schemas.microsoft.com/office/drawing/2014/main" id="{572E7FEA-8E41-5C4B-8A87-D70B2BA19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624263"/>
            <a:ext cx="7937" cy="11112"/>
          </a:xfrm>
          <a:custGeom>
            <a:avLst/>
            <a:gdLst>
              <a:gd name="T0" fmla="*/ 6902 w 23"/>
              <a:gd name="T1" fmla="*/ 5556 h 32"/>
              <a:gd name="T2" fmla="*/ 5521 w 23"/>
              <a:gd name="T3" fmla="*/ 2431 h 32"/>
              <a:gd name="T4" fmla="*/ 7592 w 23"/>
              <a:gd name="T5" fmla="*/ 5556 h 32"/>
              <a:gd name="T6" fmla="*/ 6902 w 23"/>
              <a:gd name="T7" fmla="*/ 10765 h 32"/>
              <a:gd name="T8" fmla="*/ 6902 w 23"/>
              <a:gd name="T9" fmla="*/ 5556 h 32"/>
              <a:gd name="T10" fmla="*/ 2416 w 23"/>
              <a:gd name="T11" fmla="*/ 3473 h 32"/>
              <a:gd name="T12" fmla="*/ 1725 w 23"/>
              <a:gd name="T13" fmla="*/ 9723 h 32"/>
              <a:gd name="T14" fmla="*/ 0 w 23"/>
              <a:gd name="T15" fmla="*/ 8681 h 32"/>
              <a:gd name="T16" fmla="*/ 690 w 23"/>
              <a:gd name="T17" fmla="*/ 2431 h 32"/>
              <a:gd name="T18" fmla="*/ 3796 w 23"/>
              <a:gd name="T19" fmla="*/ 0 h 32"/>
              <a:gd name="T20" fmla="*/ 1380 w 23"/>
              <a:gd name="T21" fmla="*/ 2431 h 32"/>
              <a:gd name="T22" fmla="*/ 345 w 23"/>
              <a:gd name="T23" fmla="*/ 8681 h 32"/>
              <a:gd name="T24" fmla="*/ 1725 w 23"/>
              <a:gd name="T25" fmla="*/ 9723 h 32"/>
              <a:gd name="T26" fmla="*/ 2071 w 23"/>
              <a:gd name="T27" fmla="*/ 3473 h 32"/>
              <a:gd name="T28" fmla="*/ 4831 w 23"/>
              <a:gd name="T29" fmla="*/ 1389 h 32"/>
              <a:gd name="T30" fmla="*/ 5176 w 23"/>
              <a:gd name="T31" fmla="*/ 2431 h 32"/>
              <a:gd name="T32" fmla="*/ 2416 w 23"/>
              <a:gd name="T33" fmla="*/ 3473 h 3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32">
                <a:moveTo>
                  <a:pt x="20" y="16"/>
                </a:moveTo>
                <a:cubicBezTo>
                  <a:pt x="20" y="10"/>
                  <a:pt x="19" y="7"/>
                  <a:pt x="16" y="7"/>
                </a:cubicBezTo>
                <a:cubicBezTo>
                  <a:pt x="19" y="7"/>
                  <a:pt x="21" y="10"/>
                  <a:pt x="22" y="16"/>
                </a:cubicBezTo>
                <a:lnTo>
                  <a:pt x="20" y="31"/>
                </a:lnTo>
                <a:lnTo>
                  <a:pt x="20" y="16"/>
                </a:lnTo>
                <a:close/>
                <a:moveTo>
                  <a:pt x="7" y="10"/>
                </a:moveTo>
                <a:lnTo>
                  <a:pt x="5" y="28"/>
                </a:lnTo>
                <a:lnTo>
                  <a:pt x="0" y="25"/>
                </a:lnTo>
                <a:lnTo>
                  <a:pt x="2" y="7"/>
                </a:lnTo>
                <a:cubicBezTo>
                  <a:pt x="4" y="2"/>
                  <a:pt x="8" y="0"/>
                  <a:pt x="11" y="0"/>
                </a:cubicBezTo>
                <a:cubicBezTo>
                  <a:pt x="8" y="0"/>
                  <a:pt x="5" y="2"/>
                  <a:pt x="4" y="7"/>
                </a:cubicBezTo>
                <a:lnTo>
                  <a:pt x="1" y="25"/>
                </a:lnTo>
                <a:lnTo>
                  <a:pt x="5" y="28"/>
                </a:lnTo>
                <a:lnTo>
                  <a:pt x="6" y="10"/>
                </a:lnTo>
                <a:cubicBezTo>
                  <a:pt x="8" y="7"/>
                  <a:pt x="10" y="4"/>
                  <a:pt x="14" y="4"/>
                </a:cubicBezTo>
                <a:cubicBezTo>
                  <a:pt x="14" y="4"/>
                  <a:pt x="15" y="4"/>
                  <a:pt x="15" y="7"/>
                </a:cubicBezTo>
                <a:cubicBezTo>
                  <a:pt x="11" y="4"/>
                  <a:pt x="8" y="7"/>
                  <a:pt x="7" y="10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31" name="Freeform 4437">
            <a:extLst>
              <a:ext uri="{FF2B5EF4-FFF2-40B4-BE49-F238E27FC236}">
                <a16:creationId xmlns:a16="http://schemas.microsoft.com/office/drawing/2014/main" id="{7BA34D8A-8004-114C-8D56-C6983CA3B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625850"/>
            <a:ext cx="6350" cy="9525"/>
          </a:xfrm>
          <a:custGeom>
            <a:avLst/>
            <a:gdLst>
              <a:gd name="T0" fmla="*/ 3735 w 17"/>
              <a:gd name="T1" fmla="*/ 1021 h 28"/>
              <a:gd name="T2" fmla="*/ 5976 w 17"/>
              <a:gd name="T3" fmla="*/ 4082 h 28"/>
              <a:gd name="T4" fmla="*/ 5976 w 17"/>
              <a:gd name="T5" fmla="*/ 4082 h 28"/>
              <a:gd name="T6" fmla="*/ 5603 w 17"/>
              <a:gd name="T7" fmla="*/ 5103 h 28"/>
              <a:gd name="T8" fmla="*/ 5603 w 17"/>
              <a:gd name="T9" fmla="*/ 9185 h 28"/>
              <a:gd name="T10" fmla="*/ 0 w 17"/>
              <a:gd name="T11" fmla="*/ 8164 h 28"/>
              <a:gd name="T12" fmla="*/ 374 w 17"/>
              <a:gd name="T13" fmla="*/ 3062 h 28"/>
              <a:gd name="T14" fmla="*/ 374 w 17"/>
              <a:gd name="T15" fmla="*/ 2041 h 28"/>
              <a:gd name="T16" fmla="*/ 374 w 17"/>
              <a:gd name="T17" fmla="*/ 2041 h 28"/>
              <a:gd name="T18" fmla="*/ 3735 w 17"/>
              <a:gd name="T19" fmla="*/ 1021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8">
                <a:moveTo>
                  <a:pt x="10" y="3"/>
                </a:moveTo>
                <a:cubicBezTo>
                  <a:pt x="14" y="3"/>
                  <a:pt x="15" y="6"/>
                  <a:pt x="16" y="12"/>
                </a:cubicBezTo>
                <a:lnTo>
                  <a:pt x="15" y="15"/>
                </a:lnTo>
                <a:lnTo>
                  <a:pt x="15" y="27"/>
                </a:lnTo>
                <a:lnTo>
                  <a:pt x="0" y="24"/>
                </a:lnTo>
                <a:lnTo>
                  <a:pt x="1" y="9"/>
                </a:lnTo>
                <a:lnTo>
                  <a:pt x="1" y="6"/>
                </a:lnTo>
                <a:cubicBezTo>
                  <a:pt x="3" y="3"/>
                  <a:pt x="6" y="0"/>
                  <a:pt x="10" y="3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32" name="Freeform 4438">
            <a:extLst>
              <a:ext uri="{FF2B5EF4-FFF2-40B4-BE49-F238E27FC236}">
                <a16:creationId xmlns:a16="http://schemas.microsoft.com/office/drawing/2014/main" id="{7A546425-8CBD-5743-BA03-B30DD3F01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625850"/>
            <a:ext cx="6350" cy="9525"/>
          </a:xfrm>
          <a:custGeom>
            <a:avLst/>
            <a:gdLst>
              <a:gd name="T0" fmla="*/ 5292 w 18"/>
              <a:gd name="T1" fmla="*/ 9185 h 28"/>
              <a:gd name="T2" fmla="*/ 5292 w 18"/>
              <a:gd name="T3" fmla="*/ 4082 h 28"/>
              <a:gd name="T4" fmla="*/ 3881 w 18"/>
              <a:gd name="T5" fmla="*/ 1021 h 28"/>
              <a:gd name="T6" fmla="*/ 5997 w 18"/>
              <a:gd name="T7" fmla="*/ 4082 h 28"/>
              <a:gd name="T8" fmla="*/ 5292 w 18"/>
              <a:gd name="T9" fmla="*/ 9185 h 28"/>
              <a:gd name="T10" fmla="*/ 353 w 18"/>
              <a:gd name="T11" fmla="*/ 2041 h 28"/>
              <a:gd name="T12" fmla="*/ 3528 w 18"/>
              <a:gd name="T13" fmla="*/ 1021 h 28"/>
              <a:gd name="T14" fmla="*/ 3175 w 18"/>
              <a:gd name="T15" fmla="*/ 1021 h 28"/>
              <a:gd name="T16" fmla="*/ 706 w 18"/>
              <a:gd name="T17" fmla="*/ 2041 h 28"/>
              <a:gd name="T18" fmla="*/ 0 w 18"/>
              <a:gd name="T19" fmla="*/ 8164 h 28"/>
              <a:gd name="T20" fmla="*/ 353 w 18"/>
              <a:gd name="T21" fmla="*/ 2041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28">
                <a:moveTo>
                  <a:pt x="15" y="27"/>
                </a:moveTo>
                <a:lnTo>
                  <a:pt x="15" y="12"/>
                </a:lnTo>
                <a:cubicBezTo>
                  <a:pt x="15" y="6"/>
                  <a:pt x="14" y="3"/>
                  <a:pt x="11" y="3"/>
                </a:cubicBezTo>
                <a:cubicBezTo>
                  <a:pt x="14" y="3"/>
                  <a:pt x="16" y="6"/>
                  <a:pt x="17" y="12"/>
                </a:cubicBezTo>
                <a:lnTo>
                  <a:pt x="15" y="27"/>
                </a:lnTo>
                <a:close/>
                <a:moveTo>
                  <a:pt x="1" y="6"/>
                </a:moveTo>
                <a:cubicBezTo>
                  <a:pt x="3" y="3"/>
                  <a:pt x="6" y="0"/>
                  <a:pt x="10" y="3"/>
                </a:cubicBezTo>
                <a:lnTo>
                  <a:pt x="9" y="3"/>
                </a:lnTo>
                <a:cubicBezTo>
                  <a:pt x="5" y="3"/>
                  <a:pt x="3" y="3"/>
                  <a:pt x="2" y="6"/>
                </a:cubicBezTo>
                <a:lnTo>
                  <a:pt x="0" y="24"/>
                </a:lnTo>
                <a:lnTo>
                  <a:pt x="1" y="6"/>
                </a:ln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33" name="Freeform 4439">
            <a:extLst>
              <a:ext uri="{FF2B5EF4-FFF2-40B4-BE49-F238E27FC236}">
                <a16:creationId xmlns:a16="http://schemas.microsoft.com/office/drawing/2014/main" id="{0A285618-8AF6-9D44-A929-EB69FC14F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3621088"/>
            <a:ext cx="9525" cy="11112"/>
          </a:xfrm>
          <a:custGeom>
            <a:avLst/>
            <a:gdLst>
              <a:gd name="T0" fmla="*/ 3881 w 27"/>
              <a:gd name="T1" fmla="*/ 0 h 31"/>
              <a:gd name="T2" fmla="*/ 8467 w 27"/>
              <a:gd name="T3" fmla="*/ 3226 h 31"/>
              <a:gd name="T4" fmla="*/ 8467 w 27"/>
              <a:gd name="T5" fmla="*/ 3226 h 31"/>
              <a:gd name="T6" fmla="*/ 9172 w 27"/>
              <a:gd name="T7" fmla="*/ 9678 h 31"/>
              <a:gd name="T8" fmla="*/ 7056 w 27"/>
              <a:gd name="T9" fmla="*/ 9678 h 31"/>
              <a:gd name="T10" fmla="*/ 7056 w 27"/>
              <a:gd name="T11" fmla="*/ 5377 h 31"/>
              <a:gd name="T12" fmla="*/ 7056 w 27"/>
              <a:gd name="T13" fmla="*/ 4301 h 31"/>
              <a:gd name="T14" fmla="*/ 7056 w 27"/>
              <a:gd name="T15" fmla="*/ 4301 h 31"/>
              <a:gd name="T16" fmla="*/ 3881 w 27"/>
              <a:gd name="T17" fmla="*/ 2151 h 31"/>
              <a:gd name="T18" fmla="*/ 1411 w 27"/>
              <a:gd name="T19" fmla="*/ 4301 h 31"/>
              <a:gd name="T20" fmla="*/ 1411 w 27"/>
              <a:gd name="T21" fmla="*/ 4301 h 31"/>
              <a:gd name="T22" fmla="*/ 1411 w 27"/>
              <a:gd name="T23" fmla="*/ 5377 h 31"/>
              <a:gd name="T24" fmla="*/ 2469 w 27"/>
              <a:gd name="T25" fmla="*/ 10754 h 31"/>
              <a:gd name="T26" fmla="*/ 353 w 27"/>
              <a:gd name="T27" fmla="*/ 10754 h 31"/>
              <a:gd name="T28" fmla="*/ 0 w 27"/>
              <a:gd name="T29" fmla="*/ 3226 h 31"/>
              <a:gd name="T30" fmla="*/ 3881 w 27"/>
              <a:gd name="T31" fmla="*/ 0 h 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31">
                <a:moveTo>
                  <a:pt x="11" y="0"/>
                </a:moveTo>
                <a:cubicBezTo>
                  <a:pt x="16" y="0"/>
                  <a:pt x="21" y="3"/>
                  <a:pt x="24" y="9"/>
                </a:cubicBezTo>
                <a:lnTo>
                  <a:pt x="26" y="27"/>
                </a:lnTo>
                <a:lnTo>
                  <a:pt x="20" y="27"/>
                </a:lnTo>
                <a:lnTo>
                  <a:pt x="20" y="15"/>
                </a:lnTo>
                <a:lnTo>
                  <a:pt x="20" y="12"/>
                </a:lnTo>
                <a:cubicBezTo>
                  <a:pt x="19" y="9"/>
                  <a:pt x="15" y="6"/>
                  <a:pt x="11" y="6"/>
                </a:cubicBezTo>
                <a:cubicBezTo>
                  <a:pt x="7" y="6"/>
                  <a:pt x="5" y="9"/>
                  <a:pt x="4" y="12"/>
                </a:cubicBezTo>
                <a:lnTo>
                  <a:pt x="4" y="15"/>
                </a:lnTo>
                <a:lnTo>
                  <a:pt x="7" y="30"/>
                </a:lnTo>
                <a:lnTo>
                  <a:pt x="1" y="30"/>
                </a:lnTo>
                <a:lnTo>
                  <a:pt x="0" y="9"/>
                </a:lnTo>
                <a:cubicBezTo>
                  <a:pt x="1" y="6"/>
                  <a:pt x="5" y="0"/>
                  <a:pt x="11" y="0"/>
                </a:cubicBezTo>
              </a:path>
            </a:pathLst>
          </a:custGeom>
          <a:solidFill>
            <a:srgbClr val="E1CA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34" name="Freeform 4440">
            <a:extLst>
              <a:ext uri="{FF2B5EF4-FFF2-40B4-BE49-F238E27FC236}">
                <a16:creationId xmlns:a16="http://schemas.microsoft.com/office/drawing/2014/main" id="{D7D380D8-37C7-934A-BF1C-A0A6A1F43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3621088"/>
            <a:ext cx="9525" cy="11112"/>
          </a:xfrm>
          <a:custGeom>
            <a:avLst/>
            <a:gdLst>
              <a:gd name="T0" fmla="*/ 0 w 27"/>
              <a:gd name="T1" fmla="*/ 3226 h 31"/>
              <a:gd name="T2" fmla="*/ 3881 w 27"/>
              <a:gd name="T3" fmla="*/ 0 h 31"/>
              <a:gd name="T4" fmla="*/ 4233 w 27"/>
              <a:gd name="T5" fmla="*/ 0 h 31"/>
              <a:gd name="T6" fmla="*/ 353 w 27"/>
              <a:gd name="T7" fmla="*/ 3226 h 31"/>
              <a:gd name="T8" fmla="*/ 353 w 27"/>
              <a:gd name="T9" fmla="*/ 10754 h 31"/>
              <a:gd name="T10" fmla="*/ 0 w 27"/>
              <a:gd name="T11" fmla="*/ 3226 h 31"/>
              <a:gd name="T12" fmla="*/ 6703 w 27"/>
              <a:gd name="T13" fmla="*/ 717 h 31"/>
              <a:gd name="T14" fmla="*/ 4233 w 27"/>
              <a:gd name="T15" fmla="*/ 0 h 31"/>
              <a:gd name="T16" fmla="*/ 4586 w 27"/>
              <a:gd name="T17" fmla="*/ 0 h 31"/>
              <a:gd name="T18" fmla="*/ 6703 w 27"/>
              <a:gd name="T19" fmla="*/ 717 h 31"/>
              <a:gd name="T20" fmla="*/ 8467 w 27"/>
              <a:gd name="T21" fmla="*/ 3226 h 31"/>
              <a:gd name="T22" fmla="*/ 9172 w 27"/>
              <a:gd name="T23" fmla="*/ 9678 h 31"/>
              <a:gd name="T24" fmla="*/ 8114 w 27"/>
              <a:gd name="T25" fmla="*/ 3226 h 31"/>
              <a:gd name="T26" fmla="*/ 6703 w 27"/>
              <a:gd name="T27" fmla="*/ 717 h 31"/>
              <a:gd name="T28" fmla="*/ 8467 w 27"/>
              <a:gd name="T29" fmla="*/ 3226 h 31"/>
              <a:gd name="T30" fmla="*/ 5644 w 27"/>
              <a:gd name="T31" fmla="*/ 2509 h 31"/>
              <a:gd name="T32" fmla="*/ 7056 w 27"/>
              <a:gd name="T33" fmla="*/ 4301 h 31"/>
              <a:gd name="T34" fmla="*/ 5644 w 27"/>
              <a:gd name="T35" fmla="*/ 2509 h 31"/>
              <a:gd name="T36" fmla="*/ 1411 w 27"/>
              <a:gd name="T37" fmla="*/ 5377 h 31"/>
              <a:gd name="T38" fmla="*/ 3881 w 27"/>
              <a:gd name="T39" fmla="*/ 2151 h 31"/>
              <a:gd name="T40" fmla="*/ 4233 w 27"/>
              <a:gd name="T41" fmla="*/ 2151 h 31"/>
              <a:gd name="T42" fmla="*/ 1411 w 27"/>
              <a:gd name="T43" fmla="*/ 537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7" h="31">
                <a:moveTo>
                  <a:pt x="0" y="9"/>
                </a:moveTo>
                <a:cubicBezTo>
                  <a:pt x="1" y="3"/>
                  <a:pt x="5" y="0"/>
                  <a:pt x="11" y="0"/>
                </a:cubicBezTo>
                <a:lnTo>
                  <a:pt x="12" y="0"/>
                </a:lnTo>
                <a:cubicBezTo>
                  <a:pt x="5" y="0"/>
                  <a:pt x="1" y="6"/>
                  <a:pt x="1" y="9"/>
                </a:cubicBezTo>
                <a:lnTo>
                  <a:pt x="1" y="30"/>
                </a:lnTo>
                <a:lnTo>
                  <a:pt x="0" y="9"/>
                </a:lnTo>
                <a:close/>
                <a:moveTo>
                  <a:pt x="19" y="2"/>
                </a:moveTo>
                <a:cubicBezTo>
                  <a:pt x="17" y="1"/>
                  <a:pt x="15" y="0"/>
                  <a:pt x="12" y="0"/>
                </a:cubicBezTo>
                <a:lnTo>
                  <a:pt x="13" y="0"/>
                </a:lnTo>
                <a:cubicBezTo>
                  <a:pt x="15" y="0"/>
                  <a:pt x="17" y="0"/>
                  <a:pt x="19" y="2"/>
                </a:cubicBezTo>
                <a:close/>
                <a:moveTo>
                  <a:pt x="24" y="9"/>
                </a:moveTo>
                <a:lnTo>
                  <a:pt x="26" y="27"/>
                </a:lnTo>
                <a:lnTo>
                  <a:pt x="23" y="9"/>
                </a:lnTo>
                <a:cubicBezTo>
                  <a:pt x="22" y="6"/>
                  <a:pt x="20" y="3"/>
                  <a:pt x="19" y="2"/>
                </a:cubicBezTo>
                <a:cubicBezTo>
                  <a:pt x="21" y="3"/>
                  <a:pt x="23" y="6"/>
                  <a:pt x="24" y="9"/>
                </a:cubicBezTo>
                <a:close/>
                <a:moveTo>
                  <a:pt x="16" y="7"/>
                </a:moveTo>
                <a:cubicBezTo>
                  <a:pt x="18" y="8"/>
                  <a:pt x="19" y="10"/>
                  <a:pt x="20" y="12"/>
                </a:cubicBezTo>
                <a:cubicBezTo>
                  <a:pt x="19" y="10"/>
                  <a:pt x="17" y="8"/>
                  <a:pt x="16" y="7"/>
                </a:cubicBezTo>
                <a:close/>
                <a:moveTo>
                  <a:pt x="4" y="15"/>
                </a:moveTo>
                <a:cubicBezTo>
                  <a:pt x="4" y="9"/>
                  <a:pt x="7" y="6"/>
                  <a:pt x="11" y="6"/>
                </a:cubicBezTo>
                <a:cubicBezTo>
                  <a:pt x="11" y="6"/>
                  <a:pt x="11" y="6"/>
                  <a:pt x="12" y="6"/>
                </a:cubicBezTo>
                <a:cubicBezTo>
                  <a:pt x="8" y="6"/>
                  <a:pt x="5" y="9"/>
                  <a:pt x="4" y="15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35" name="Freeform 4441">
            <a:extLst>
              <a:ext uri="{FF2B5EF4-FFF2-40B4-BE49-F238E27FC236}">
                <a16:creationId xmlns:a16="http://schemas.microsoft.com/office/drawing/2014/main" id="{8685A704-16B7-784A-8741-8D0E27583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3622675"/>
            <a:ext cx="6350" cy="9525"/>
          </a:xfrm>
          <a:custGeom>
            <a:avLst/>
            <a:gdLst>
              <a:gd name="T0" fmla="*/ 2615 w 17"/>
              <a:gd name="T1" fmla="*/ 0 h 25"/>
              <a:gd name="T2" fmla="*/ 5976 w 17"/>
              <a:gd name="T3" fmla="*/ 2286 h 25"/>
              <a:gd name="T4" fmla="*/ 5976 w 17"/>
              <a:gd name="T5" fmla="*/ 2286 h 25"/>
              <a:gd name="T6" fmla="*/ 5976 w 17"/>
              <a:gd name="T7" fmla="*/ 3429 h 25"/>
              <a:gd name="T8" fmla="*/ 5976 w 17"/>
              <a:gd name="T9" fmla="*/ 8001 h 25"/>
              <a:gd name="T10" fmla="*/ 1121 w 17"/>
              <a:gd name="T11" fmla="*/ 9144 h 25"/>
              <a:gd name="T12" fmla="*/ 0 w 17"/>
              <a:gd name="T13" fmla="*/ 3429 h 25"/>
              <a:gd name="T14" fmla="*/ 0 w 17"/>
              <a:gd name="T15" fmla="*/ 2286 h 25"/>
              <a:gd name="T16" fmla="*/ 0 w 17"/>
              <a:gd name="T17" fmla="*/ 2286 h 25"/>
              <a:gd name="T18" fmla="*/ 2615 w 17"/>
              <a:gd name="T19" fmla="*/ 0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5">
                <a:moveTo>
                  <a:pt x="7" y="0"/>
                </a:moveTo>
                <a:cubicBezTo>
                  <a:pt x="11" y="0"/>
                  <a:pt x="15" y="3"/>
                  <a:pt x="16" y="6"/>
                </a:cubicBezTo>
                <a:lnTo>
                  <a:pt x="16" y="9"/>
                </a:lnTo>
                <a:lnTo>
                  <a:pt x="16" y="21"/>
                </a:lnTo>
                <a:lnTo>
                  <a:pt x="3" y="24"/>
                </a:lnTo>
                <a:lnTo>
                  <a:pt x="0" y="9"/>
                </a:lnTo>
                <a:lnTo>
                  <a:pt x="0" y="6"/>
                </a:lnTo>
                <a:cubicBezTo>
                  <a:pt x="1" y="3"/>
                  <a:pt x="3" y="0"/>
                  <a:pt x="7" y="0"/>
                </a:cubicBezTo>
              </a:path>
            </a:pathLst>
          </a:custGeom>
          <a:solidFill>
            <a:srgbClr val="2025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36" name="Freeform 4442">
            <a:extLst>
              <a:ext uri="{FF2B5EF4-FFF2-40B4-BE49-F238E27FC236}">
                <a16:creationId xmlns:a16="http://schemas.microsoft.com/office/drawing/2014/main" id="{E88BE013-FF26-C741-9AA3-C0DB0DD8C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3622675"/>
            <a:ext cx="4763" cy="3175"/>
          </a:xfrm>
          <a:custGeom>
            <a:avLst/>
            <a:gdLst>
              <a:gd name="T0" fmla="*/ 2382 w 14"/>
              <a:gd name="T1" fmla="*/ 0 h 7"/>
              <a:gd name="T2" fmla="*/ 2722 w 14"/>
              <a:gd name="T3" fmla="*/ 0 h 7"/>
              <a:gd name="T4" fmla="*/ 0 w 14"/>
              <a:gd name="T5" fmla="*/ 2721 h 7"/>
              <a:gd name="T6" fmla="*/ 2382 w 14"/>
              <a:gd name="T7" fmla="*/ 0 h 7"/>
              <a:gd name="T8" fmla="*/ 4423 w 14"/>
              <a:gd name="T9" fmla="*/ 907 h 7"/>
              <a:gd name="T10" fmla="*/ 2722 w 14"/>
              <a:gd name="T11" fmla="*/ 0 h 7"/>
              <a:gd name="T12" fmla="*/ 2722 w 14"/>
              <a:gd name="T13" fmla="*/ 0 h 7"/>
              <a:gd name="T14" fmla="*/ 4423 w 14"/>
              <a:gd name="T15" fmla="*/ 907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7">
                <a:moveTo>
                  <a:pt x="7" y="0"/>
                </a:moveTo>
                <a:cubicBezTo>
                  <a:pt x="7" y="0"/>
                  <a:pt x="7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3"/>
                  <a:pt x="3" y="0"/>
                  <a:pt x="7" y="0"/>
                </a:cubicBezTo>
                <a:close/>
                <a:moveTo>
                  <a:pt x="13" y="2"/>
                </a:moveTo>
                <a:cubicBezTo>
                  <a:pt x="11" y="1"/>
                  <a:pt x="10" y="0"/>
                  <a:pt x="8" y="0"/>
                </a:cubicBezTo>
                <a:cubicBezTo>
                  <a:pt x="10" y="0"/>
                  <a:pt x="12" y="1"/>
                  <a:pt x="13" y="2"/>
                </a:cubicBezTo>
                <a:close/>
              </a:path>
            </a:pathLst>
          </a:custGeom>
          <a:solidFill>
            <a:srgbClr val="0303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37" name="Freeform 4443">
            <a:extLst>
              <a:ext uri="{FF2B5EF4-FFF2-40B4-BE49-F238E27FC236}">
                <a16:creationId xmlns:a16="http://schemas.microsoft.com/office/drawing/2014/main" id="{AB94F796-2E0B-4C41-8CAC-5B5AC6BC7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797300"/>
            <a:ext cx="17463" cy="6350"/>
          </a:xfrm>
          <a:custGeom>
            <a:avLst/>
            <a:gdLst>
              <a:gd name="T0" fmla="*/ 3638 w 48"/>
              <a:gd name="T1" fmla="*/ 5159 h 16"/>
              <a:gd name="T2" fmla="*/ 1455 w 48"/>
              <a:gd name="T3" fmla="*/ 5159 h 16"/>
              <a:gd name="T4" fmla="*/ 0 w 48"/>
              <a:gd name="T5" fmla="*/ 5953 h 16"/>
              <a:gd name="T6" fmla="*/ 728 w 48"/>
              <a:gd name="T7" fmla="*/ 5159 h 16"/>
              <a:gd name="T8" fmla="*/ 6912 w 48"/>
              <a:gd name="T9" fmla="*/ 2778 h 16"/>
              <a:gd name="T10" fmla="*/ 11642 w 48"/>
              <a:gd name="T11" fmla="*/ 1191 h 16"/>
              <a:gd name="T12" fmla="*/ 13461 w 48"/>
              <a:gd name="T13" fmla="*/ 0 h 16"/>
              <a:gd name="T14" fmla="*/ 17099 w 48"/>
              <a:gd name="T15" fmla="*/ 1191 h 16"/>
              <a:gd name="T16" fmla="*/ 16735 w 48"/>
              <a:gd name="T17" fmla="*/ 2778 h 16"/>
              <a:gd name="T18" fmla="*/ 11642 w 48"/>
              <a:gd name="T19" fmla="*/ 5159 h 16"/>
              <a:gd name="T20" fmla="*/ 6185 w 48"/>
              <a:gd name="T21" fmla="*/ 5159 h 16"/>
              <a:gd name="T22" fmla="*/ 3638 w 48"/>
              <a:gd name="T23" fmla="*/ 5159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8" h="16">
                <a:moveTo>
                  <a:pt x="10" y="13"/>
                </a:moveTo>
                <a:cubicBezTo>
                  <a:pt x="8" y="13"/>
                  <a:pt x="6" y="13"/>
                  <a:pt x="4" y="13"/>
                </a:cubicBezTo>
                <a:cubicBezTo>
                  <a:pt x="1" y="15"/>
                  <a:pt x="0" y="15"/>
                  <a:pt x="0" y="15"/>
                </a:cubicBezTo>
                <a:lnTo>
                  <a:pt x="2" y="13"/>
                </a:lnTo>
                <a:cubicBezTo>
                  <a:pt x="5" y="9"/>
                  <a:pt x="9" y="9"/>
                  <a:pt x="19" y="7"/>
                </a:cubicBezTo>
                <a:cubicBezTo>
                  <a:pt x="23" y="7"/>
                  <a:pt x="29" y="3"/>
                  <a:pt x="32" y="3"/>
                </a:cubicBezTo>
                <a:cubicBezTo>
                  <a:pt x="35" y="0"/>
                  <a:pt x="37" y="0"/>
                  <a:pt x="37" y="0"/>
                </a:cubicBezTo>
                <a:cubicBezTo>
                  <a:pt x="41" y="0"/>
                  <a:pt x="46" y="3"/>
                  <a:pt x="47" y="3"/>
                </a:cubicBezTo>
                <a:cubicBezTo>
                  <a:pt x="47" y="7"/>
                  <a:pt x="47" y="7"/>
                  <a:pt x="46" y="7"/>
                </a:cubicBezTo>
                <a:cubicBezTo>
                  <a:pt x="42" y="9"/>
                  <a:pt x="34" y="13"/>
                  <a:pt x="32" y="13"/>
                </a:cubicBezTo>
                <a:cubicBezTo>
                  <a:pt x="27" y="15"/>
                  <a:pt x="22" y="15"/>
                  <a:pt x="17" y="13"/>
                </a:cubicBezTo>
                <a:cubicBezTo>
                  <a:pt x="16" y="13"/>
                  <a:pt x="12" y="13"/>
                  <a:pt x="10" y="13"/>
                </a:cubicBezTo>
              </a:path>
            </a:pathLst>
          </a:custGeom>
          <a:solidFill>
            <a:srgbClr val="F9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38" name="Freeform 4444">
            <a:extLst>
              <a:ext uri="{FF2B5EF4-FFF2-40B4-BE49-F238E27FC236}">
                <a16:creationId xmlns:a16="http://schemas.microsoft.com/office/drawing/2014/main" id="{02AC6587-6B20-F04B-AFB9-6A0EE977D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797300"/>
            <a:ext cx="19050" cy="6350"/>
          </a:xfrm>
          <a:custGeom>
            <a:avLst/>
            <a:gdLst>
              <a:gd name="T0" fmla="*/ 747 w 51"/>
              <a:gd name="T1" fmla="*/ 5953 h 16"/>
              <a:gd name="T2" fmla="*/ 0 w 51"/>
              <a:gd name="T3" fmla="*/ 5953 h 16"/>
              <a:gd name="T4" fmla="*/ 1121 w 51"/>
              <a:gd name="T5" fmla="*/ 3572 h 16"/>
              <a:gd name="T6" fmla="*/ 7471 w 51"/>
              <a:gd name="T7" fmla="*/ 1191 h 16"/>
              <a:gd name="T8" fmla="*/ 12326 w 51"/>
              <a:gd name="T9" fmla="*/ 0 h 16"/>
              <a:gd name="T10" fmla="*/ 13447 w 51"/>
              <a:gd name="T11" fmla="*/ 0 h 16"/>
              <a:gd name="T12" fmla="*/ 14568 w 51"/>
              <a:gd name="T13" fmla="*/ 0 h 16"/>
              <a:gd name="T14" fmla="*/ 14568 w 51"/>
              <a:gd name="T15" fmla="*/ 0 h 16"/>
              <a:gd name="T16" fmla="*/ 14194 w 51"/>
              <a:gd name="T17" fmla="*/ 1191 h 16"/>
              <a:gd name="T18" fmla="*/ 13074 w 51"/>
              <a:gd name="T19" fmla="*/ 1191 h 16"/>
              <a:gd name="T20" fmla="*/ 7844 w 51"/>
              <a:gd name="T21" fmla="*/ 3572 h 16"/>
              <a:gd name="T22" fmla="*/ 2241 w 51"/>
              <a:gd name="T23" fmla="*/ 5159 h 16"/>
              <a:gd name="T24" fmla="*/ 4482 w 51"/>
              <a:gd name="T25" fmla="*/ 5159 h 16"/>
              <a:gd name="T26" fmla="*/ 7471 w 51"/>
              <a:gd name="T27" fmla="*/ 5159 h 16"/>
              <a:gd name="T28" fmla="*/ 12326 w 51"/>
              <a:gd name="T29" fmla="*/ 5159 h 16"/>
              <a:gd name="T30" fmla="*/ 17182 w 51"/>
              <a:gd name="T31" fmla="*/ 2778 h 16"/>
              <a:gd name="T32" fmla="*/ 14568 w 51"/>
              <a:gd name="T33" fmla="*/ 0 h 16"/>
              <a:gd name="T34" fmla="*/ 18676 w 51"/>
              <a:gd name="T35" fmla="*/ 1191 h 16"/>
              <a:gd name="T36" fmla="*/ 18676 w 51"/>
              <a:gd name="T37" fmla="*/ 2778 h 16"/>
              <a:gd name="T38" fmla="*/ 18303 w 51"/>
              <a:gd name="T39" fmla="*/ 3572 h 16"/>
              <a:gd name="T40" fmla="*/ 12700 w 51"/>
              <a:gd name="T41" fmla="*/ 5953 h 16"/>
              <a:gd name="T42" fmla="*/ 7097 w 51"/>
              <a:gd name="T43" fmla="*/ 5953 h 16"/>
              <a:gd name="T44" fmla="*/ 4482 w 51"/>
              <a:gd name="T45" fmla="*/ 5953 h 16"/>
              <a:gd name="T46" fmla="*/ 2241 w 51"/>
              <a:gd name="T47" fmla="*/ 5953 h 16"/>
              <a:gd name="T48" fmla="*/ 747 w 51"/>
              <a:gd name="T49" fmla="*/ 5953 h 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1" h="16">
                <a:moveTo>
                  <a:pt x="2" y="15"/>
                </a:moveTo>
                <a:lnTo>
                  <a:pt x="0" y="15"/>
                </a:lnTo>
                <a:lnTo>
                  <a:pt x="3" y="9"/>
                </a:lnTo>
                <a:cubicBezTo>
                  <a:pt x="7" y="9"/>
                  <a:pt x="10" y="7"/>
                  <a:pt x="20" y="3"/>
                </a:cubicBezTo>
                <a:cubicBezTo>
                  <a:pt x="24" y="3"/>
                  <a:pt x="30" y="3"/>
                  <a:pt x="33" y="0"/>
                </a:cubicBezTo>
                <a:lnTo>
                  <a:pt x="36" y="0"/>
                </a:lnTo>
                <a:lnTo>
                  <a:pt x="39" y="0"/>
                </a:lnTo>
                <a:cubicBezTo>
                  <a:pt x="39" y="0"/>
                  <a:pt x="39" y="0"/>
                  <a:pt x="38" y="3"/>
                </a:cubicBezTo>
                <a:lnTo>
                  <a:pt x="35" y="3"/>
                </a:lnTo>
                <a:cubicBezTo>
                  <a:pt x="31" y="7"/>
                  <a:pt x="25" y="7"/>
                  <a:pt x="21" y="9"/>
                </a:cubicBezTo>
                <a:cubicBezTo>
                  <a:pt x="11" y="9"/>
                  <a:pt x="8" y="9"/>
                  <a:pt x="6" y="13"/>
                </a:cubicBezTo>
                <a:lnTo>
                  <a:pt x="12" y="13"/>
                </a:lnTo>
                <a:lnTo>
                  <a:pt x="20" y="13"/>
                </a:lnTo>
                <a:lnTo>
                  <a:pt x="33" y="13"/>
                </a:lnTo>
                <a:cubicBezTo>
                  <a:pt x="35" y="13"/>
                  <a:pt x="44" y="9"/>
                  <a:pt x="46" y="7"/>
                </a:cubicBezTo>
                <a:cubicBezTo>
                  <a:pt x="46" y="3"/>
                  <a:pt x="42" y="0"/>
                  <a:pt x="39" y="0"/>
                </a:cubicBezTo>
                <a:cubicBezTo>
                  <a:pt x="44" y="0"/>
                  <a:pt x="49" y="0"/>
                  <a:pt x="50" y="3"/>
                </a:cubicBezTo>
                <a:lnTo>
                  <a:pt x="50" y="7"/>
                </a:lnTo>
                <a:cubicBezTo>
                  <a:pt x="50" y="7"/>
                  <a:pt x="50" y="7"/>
                  <a:pt x="49" y="9"/>
                </a:cubicBezTo>
                <a:cubicBezTo>
                  <a:pt x="45" y="9"/>
                  <a:pt x="37" y="15"/>
                  <a:pt x="34" y="15"/>
                </a:cubicBezTo>
                <a:lnTo>
                  <a:pt x="19" y="15"/>
                </a:lnTo>
                <a:lnTo>
                  <a:pt x="12" y="15"/>
                </a:lnTo>
                <a:lnTo>
                  <a:pt x="6" y="15"/>
                </a:lnTo>
                <a:lnTo>
                  <a:pt x="2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39" name="Freeform 4445">
            <a:extLst>
              <a:ext uri="{FF2B5EF4-FFF2-40B4-BE49-F238E27FC236}">
                <a16:creationId xmlns:a16="http://schemas.microsoft.com/office/drawing/2014/main" id="{63C8B30B-B780-E949-93AC-E38CDCA37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5" y="3792538"/>
            <a:ext cx="17463" cy="7937"/>
          </a:xfrm>
          <a:custGeom>
            <a:avLst/>
            <a:gdLst>
              <a:gd name="T0" fmla="*/ 13970 w 50"/>
              <a:gd name="T1" fmla="*/ 5953 h 20"/>
              <a:gd name="T2" fmla="*/ 12224 w 50"/>
              <a:gd name="T3" fmla="*/ 5953 h 20"/>
              <a:gd name="T4" fmla="*/ 7684 w 50"/>
              <a:gd name="T5" fmla="*/ 4762 h 20"/>
              <a:gd name="T6" fmla="*/ 1397 w 50"/>
              <a:gd name="T7" fmla="*/ 2381 h 20"/>
              <a:gd name="T8" fmla="*/ 6287 w 50"/>
              <a:gd name="T9" fmla="*/ 0 h 20"/>
              <a:gd name="T10" fmla="*/ 11176 w 50"/>
              <a:gd name="T11" fmla="*/ 1191 h 20"/>
              <a:gd name="T12" fmla="*/ 16764 w 50"/>
              <a:gd name="T13" fmla="*/ 1191 h 20"/>
              <a:gd name="T14" fmla="*/ 13970 w 50"/>
              <a:gd name="T15" fmla="*/ 5953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0" h="20">
                <a:moveTo>
                  <a:pt x="40" y="15"/>
                </a:moveTo>
                <a:cubicBezTo>
                  <a:pt x="38" y="19"/>
                  <a:pt x="38" y="15"/>
                  <a:pt x="35" y="15"/>
                </a:cubicBezTo>
                <a:cubicBezTo>
                  <a:pt x="33" y="12"/>
                  <a:pt x="29" y="12"/>
                  <a:pt x="22" y="12"/>
                </a:cubicBezTo>
                <a:cubicBezTo>
                  <a:pt x="5" y="12"/>
                  <a:pt x="0" y="12"/>
                  <a:pt x="4" y="6"/>
                </a:cubicBezTo>
                <a:cubicBezTo>
                  <a:pt x="5" y="3"/>
                  <a:pt x="9" y="3"/>
                  <a:pt x="18" y="0"/>
                </a:cubicBezTo>
                <a:cubicBezTo>
                  <a:pt x="23" y="0"/>
                  <a:pt x="28" y="0"/>
                  <a:pt x="32" y="3"/>
                </a:cubicBezTo>
                <a:cubicBezTo>
                  <a:pt x="38" y="3"/>
                  <a:pt x="48" y="3"/>
                  <a:pt x="48" y="3"/>
                </a:cubicBezTo>
                <a:cubicBezTo>
                  <a:pt x="49" y="3"/>
                  <a:pt x="43" y="12"/>
                  <a:pt x="40" y="15"/>
                </a:cubicBezTo>
              </a:path>
            </a:pathLst>
          </a:custGeom>
          <a:solidFill>
            <a:srgbClr val="CF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40" name="Freeform 4446">
            <a:extLst>
              <a:ext uri="{FF2B5EF4-FFF2-40B4-BE49-F238E27FC236}">
                <a16:creationId xmlns:a16="http://schemas.microsoft.com/office/drawing/2014/main" id="{F90D5EEC-9C7B-ED43-9045-3E30DA3CF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5" y="3792538"/>
            <a:ext cx="17463" cy="7937"/>
          </a:xfrm>
          <a:custGeom>
            <a:avLst/>
            <a:gdLst>
              <a:gd name="T0" fmla="*/ 13186 w 49"/>
              <a:gd name="T1" fmla="*/ 7540 h 20"/>
              <a:gd name="T2" fmla="*/ 13186 w 49"/>
              <a:gd name="T3" fmla="*/ 7540 h 20"/>
              <a:gd name="T4" fmla="*/ 12117 w 49"/>
              <a:gd name="T5" fmla="*/ 5953 h 20"/>
              <a:gd name="T6" fmla="*/ 7484 w 49"/>
              <a:gd name="T7" fmla="*/ 4762 h 20"/>
              <a:gd name="T8" fmla="*/ 0 w 49"/>
              <a:gd name="T9" fmla="*/ 4762 h 20"/>
              <a:gd name="T10" fmla="*/ 356 w 49"/>
              <a:gd name="T11" fmla="*/ 2381 h 20"/>
              <a:gd name="T12" fmla="*/ 6059 w 49"/>
              <a:gd name="T13" fmla="*/ 0 h 20"/>
              <a:gd name="T14" fmla="*/ 11048 w 49"/>
              <a:gd name="T15" fmla="*/ 0 h 20"/>
              <a:gd name="T16" fmla="*/ 16750 w 49"/>
              <a:gd name="T17" fmla="*/ 1191 h 20"/>
              <a:gd name="T18" fmla="*/ 17107 w 49"/>
              <a:gd name="T19" fmla="*/ 1191 h 20"/>
              <a:gd name="T20" fmla="*/ 17107 w 49"/>
              <a:gd name="T21" fmla="*/ 1191 h 20"/>
              <a:gd name="T22" fmla="*/ 14256 w 49"/>
              <a:gd name="T23" fmla="*/ 7540 h 20"/>
              <a:gd name="T24" fmla="*/ 13186 w 49"/>
              <a:gd name="T25" fmla="*/ 7540 h 20"/>
              <a:gd name="T26" fmla="*/ 8910 w 49"/>
              <a:gd name="T27" fmla="*/ 4762 h 20"/>
              <a:gd name="T28" fmla="*/ 12830 w 49"/>
              <a:gd name="T29" fmla="*/ 4762 h 20"/>
              <a:gd name="T30" fmla="*/ 13543 w 49"/>
              <a:gd name="T31" fmla="*/ 5953 h 20"/>
              <a:gd name="T32" fmla="*/ 16037 w 49"/>
              <a:gd name="T33" fmla="*/ 1191 h 20"/>
              <a:gd name="T34" fmla="*/ 10692 w 49"/>
              <a:gd name="T35" fmla="*/ 1191 h 20"/>
              <a:gd name="T36" fmla="*/ 7841 w 49"/>
              <a:gd name="T37" fmla="*/ 1191 h 20"/>
              <a:gd name="T38" fmla="*/ 6415 w 49"/>
              <a:gd name="T39" fmla="*/ 1191 h 20"/>
              <a:gd name="T40" fmla="*/ 1426 w 49"/>
              <a:gd name="T41" fmla="*/ 2381 h 20"/>
              <a:gd name="T42" fmla="*/ 1069 w 49"/>
              <a:gd name="T43" fmla="*/ 3572 h 20"/>
              <a:gd name="T44" fmla="*/ 7484 w 49"/>
              <a:gd name="T45" fmla="*/ 4762 h 20"/>
              <a:gd name="T46" fmla="*/ 8910 w 49"/>
              <a:gd name="T47" fmla="*/ 4762 h 2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" h="20">
                <a:moveTo>
                  <a:pt x="37" y="19"/>
                </a:moveTo>
                <a:lnTo>
                  <a:pt x="37" y="19"/>
                </a:lnTo>
                <a:cubicBezTo>
                  <a:pt x="37" y="19"/>
                  <a:pt x="35" y="19"/>
                  <a:pt x="34" y="15"/>
                </a:cubicBezTo>
                <a:cubicBezTo>
                  <a:pt x="31" y="12"/>
                  <a:pt x="27" y="12"/>
                  <a:pt x="21" y="12"/>
                </a:cubicBezTo>
                <a:cubicBezTo>
                  <a:pt x="8" y="15"/>
                  <a:pt x="3" y="12"/>
                  <a:pt x="0" y="12"/>
                </a:cubicBezTo>
                <a:cubicBezTo>
                  <a:pt x="0" y="9"/>
                  <a:pt x="0" y="6"/>
                  <a:pt x="1" y="6"/>
                </a:cubicBezTo>
                <a:cubicBezTo>
                  <a:pt x="2" y="3"/>
                  <a:pt x="6" y="0"/>
                  <a:pt x="17" y="0"/>
                </a:cubicBezTo>
                <a:cubicBezTo>
                  <a:pt x="22" y="0"/>
                  <a:pt x="27" y="0"/>
                  <a:pt x="31" y="0"/>
                </a:cubicBezTo>
                <a:cubicBezTo>
                  <a:pt x="35" y="0"/>
                  <a:pt x="47" y="3"/>
                  <a:pt x="47" y="3"/>
                </a:cubicBezTo>
                <a:lnTo>
                  <a:pt x="48" y="3"/>
                </a:lnTo>
                <a:cubicBezTo>
                  <a:pt x="48" y="6"/>
                  <a:pt x="43" y="15"/>
                  <a:pt x="40" y="19"/>
                </a:cubicBezTo>
                <a:cubicBezTo>
                  <a:pt x="39" y="19"/>
                  <a:pt x="38" y="19"/>
                  <a:pt x="37" y="19"/>
                </a:cubicBezTo>
                <a:close/>
                <a:moveTo>
                  <a:pt x="25" y="12"/>
                </a:moveTo>
                <a:cubicBezTo>
                  <a:pt x="30" y="12"/>
                  <a:pt x="32" y="12"/>
                  <a:pt x="36" y="12"/>
                </a:cubicBezTo>
                <a:cubicBezTo>
                  <a:pt x="37" y="15"/>
                  <a:pt x="38" y="15"/>
                  <a:pt x="38" y="15"/>
                </a:cubicBezTo>
                <a:cubicBezTo>
                  <a:pt x="41" y="12"/>
                  <a:pt x="45" y="6"/>
                  <a:pt x="45" y="3"/>
                </a:cubicBezTo>
                <a:cubicBezTo>
                  <a:pt x="45" y="3"/>
                  <a:pt x="37" y="3"/>
                  <a:pt x="30" y="3"/>
                </a:cubicBezTo>
                <a:cubicBezTo>
                  <a:pt x="27" y="3"/>
                  <a:pt x="25" y="3"/>
                  <a:pt x="22" y="3"/>
                </a:cubicBezTo>
                <a:lnTo>
                  <a:pt x="18" y="3"/>
                </a:lnTo>
                <a:cubicBezTo>
                  <a:pt x="7" y="3"/>
                  <a:pt x="4" y="6"/>
                  <a:pt x="4" y="6"/>
                </a:cubicBezTo>
                <a:cubicBezTo>
                  <a:pt x="3" y="6"/>
                  <a:pt x="3" y="9"/>
                  <a:pt x="3" y="9"/>
                </a:cubicBezTo>
                <a:cubicBezTo>
                  <a:pt x="4" y="9"/>
                  <a:pt x="7" y="12"/>
                  <a:pt x="21" y="12"/>
                </a:cubicBezTo>
                <a:cubicBezTo>
                  <a:pt x="23" y="12"/>
                  <a:pt x="24" y="12"/>
                  <a:pt x="25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41" name="Freeform 4447">
            <a:extLst>
              <a:ext uri="{FF2B5EF4-FFF2-40B4-BE49-F238E27FC236}">
                <a16:creationId xmlns:a16="http://schemas.microsoft.com/office/drawing/2014/main" id="{0BD97729-C497-1C40-8F2C-460EDD7E2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3776663"/>
            <a:ext cx="33337" cy="20637"/>
          </a:xfrm>
          <a:custGeom>
            <a:avLst/>
            <a:gdLst>
              <a:gd name="T0" fmla="*/ 31888 w 92"/>
              <a:gd name="T1" fmla="*/ 19214 h 58"/>
              <a:gd name="T2" fmla="*/ 27539 w 92"/>
              <a:gd name="T3" fmla="*/ 20281 h 58"/>
              <a:gd name="T4" fmla="*/ 19205 w 92"/>
              <a:gd name="T5" fmla="*/ 18146 h 58"/>
              <a:gd name="T6" fmla="*/ 11595 w 92"/>
              <a:gd name="T7" fmla="*/ 17079 h 58"/>
              <a:gd name="T8" fmla="*/ 1449 w 92"/>
              <a:gd name="T9" fmla="*/ 17079 h 58"/>
              <a:gd name="T10" fmla="*/ 0 w 92"/>
              <a:gd name="T11" fmla="*/ 18146 h 58"/>
              <a:gd name="T12" fmla="*/ 725 w 92"/>
              <a:gd name="T13" fmla="*/ 16011 h 58"/>
              <a:gd name="T14" fmla="*/ 1449 w 92"/>
              <a:gd name="T15" fmla="*/ 12809 h 58"/>
              <a:gd name="T16" fmla="*/ 1087 w 92"/>
              <a:gd name="T17" fmla="*/ 1067 h 58"/>
              <a:gd name="T18" fmla="*/ 2537 w 92"/>
              <a:gd name="T19" fmla="*/ 0 h 58"/>
              <a:gd name="T20" fmla="*/ 10871 w 92"/>
              <a:gd name="T21" fmla="*/ 0 h 58"/>
              <a:gd name="T22" fmla="*/ 20292 w 92"/>
              <a:gd name="T23" fmla="*/ 1067 h 58"/>
              <a:gd name="T24" fmla="*/ 20292 w 92"/>
              <a:gd name="T25" fmla="*/ 6405 h 58"/>
              <a:gd name="T26" fmla="*/ 19205 w 92"/>
              <a:gd name="T27" fmla="*/ 10674 h 58"/>
              <a:gd name="T28" fmla="*/ 18118 w 92"/>
              <a:gd name="T29" fmla="*/ 12809 h 58"/>
              <a:gd name="T30" fmla="*/ 18118 w 92"/>
              <a:gd name="T31" fmla="*/ 13877 h 58"/>
              <a:gd name="T32" fmla="*/ 25003 w 92"/>
              <a:gd name="T33" fmla="*/ 14944 h 58"/>
              <a:gd name="T34" fmla="*/ 30800 w 92"/>
              <a:gd name="T35" fmla="*/ 14944 h 58"/>
              <a:gd name="T36" fmla="*/ 32612 w 92"/>
              <a:gd name="T37" fmla="*/ 17079 h 58"/>
              <a:gd name="T38" fmla="*/ 32975 w 92"/>
              <a:gd name="T39" fmla="*/ 18146 h 58"/>
              <a:gd name="T40" fmla="*/ 32975 w 92"/>
              <a:gd name="T41" fmla="*/ 18146 h 58"/>
              <a:gd name="T42" fmla="*/ 31888 w 92"/>
              <a:gd name="T43" fmla="*/ 19214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2" h="58">
                <a:moveTo>
                  <a:pt x="88" y="54"/>
                </a:moveTo>
                <a:cubicBezTo>
                  <a:pt x="85" y="57"/>
                  <a:pt x="80" y="57"/>
                  <a:pt x="76" y="57"/>
                </a:cubicBezTo>
                <a:cubicBezTo>
                  <a:pt x="72" y="54"/>
                  <a:pt x="68" y="54"/>
                  <a:pt x="53" y="51"/>
                </a:cubicBezTo>
                <a:cubicBezTo>
                  <a:pt x="44" y="48"/>
                  <a:pt x="34" y="48"/>
                  <a:pt x="32" y="48"/>
                </a:cubicBezTo>
                <a:cubicBezTo>
                  <a:pt x="22" y="45"/>
                  <a:pt x="10" y="45"/>
                  <a:pt x="4" y="48"/>
                </a:cubicBezTo>
                <a:cubicBezTo>
                  <a:pt x="3" y="48"/>
                  <a:pt x="0" y="51"/>
                  <a:pt x="0" y="51"/>
                </a:cubicBezTo>
                <a:cubicBezTo>
                  <a:pt x="0" y="48"/>
                  <a:pt x="2" y="45"/>
                  <a:pt x="2" y="45"/>
                </a:cubicBezTo>
                <a:cubicBezTo>
                  <a:pt x="3" y="39"/>
                  <a:pt x="4" y="36"/>
                  <a:pt x="4" y="36"/>
                </a:cubicBezTo>
                <a:cubicBezTo>
                  <a:pt x="6" y="27"/>
                  <a:pt x="6" y="9"/>
                  <a:pt x="3" y="3"/>
                </a:cubicBezTo>
                <a:cubicBezTo>
                  <a:pt x="3" y="0"/>
                  <a:pt x="4" y="0"/>
                  <a:pt x="7" y="0"/>
                </a:cubicBezTo>
                <a:cubicBezTo>
                  <a:pt x="12" y="0"/>
                  <a:pt x="19" y="0"/>
                  <a:pt x="30" y="0"/>
                </a:cubicBezTo>
                <a:cubicBezTo>
                  <a:pt x="40" y="0"/>
                  <a:pt x="55" y="0"/>
                  <a:pt x="56" y="3"/>
                </a:cubicBezTo>
                <a:cubicBezTo>
                  <a:pt x="56" y="3"/>
                  <a:pt x="56" y="12"/>
                  <a:pt x="56" y="18"/>
                </a:cubicBezTo>
                <a:cubicBezTo>
                  <a:pt x="55" y="24"/>
                  <a:pt x="53" y="27"/>
                  <a:pt x="53" y="30"/>
                </a:cubicBezTo>
                <a:cubicBezTo>
                  <a:pt x="51" y="33"/>
                  <a:pt x="50" y="36"/>
                  <a:pt x="50" y="36"/>
                </a:cubicBezTo>
                <a:cubicBezTo>
                  <a:pt x="50" y="39"/>
                  <a:pt x="50" y="39"/>
                  <a:pt x="50" y="39"/>
                </a:cubicBezTo>
                <a:cubicBezTo>
                  <a:pt x="53" y="45"/>
                  <a:pt x="56" y="45"/>
                  <a:pt x="69" y="42"/>
                </a:cubicBezTo>
                <a:cubicBezTo>
                  <a:pt x="76" y="42"/>
                  <a:pt x="81" y="42"/>
                  <a:pt x="85" y="42"/>
                </a:cubicBezTo>
                <a:cubicBezTo>
                  <a:pt x="88" y="45"/>
                  <a:pt x="90" y="48"/>
                  <a:pt x="90" y="48"/>
                </a:cubicBezTo>
                <a:cubicBezTo>
                  <a:pt x="90" y="48"/>
                  <a:pt x="90" y="51"/>
                  <a:pt x="91" y="51"/>
                </a:cubicBezTo>
                <a:cubicBezTo>
                  <a:pt x="90" y="54"/>
                  <a:pt x="88" y="54"/>
                  <a:pt x="88" y="54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42" name="Freeform 4448">
            <a:extLst>
              <a:ext uri="{FF2B5EF4-FFF2-40B4-BE49-F238E27FC236}">
                <a16:creationId xmlns:a16="http://schemas.microsoft.com/office/drawing/2014/main" id="{205AFACA-2FB3-5A46-AFFA-FF54A1913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3775075"/>
            <a:ext cx="34925" cy="22225"/>
          </a:xfrm>
          <a:custGeom>
            <a:avLst/>
            <a:gdLst>
              <a:gd name="T0" fmla="*/ 29778 w 95"/>
              <a:gd name="T1" fmla="*/ 21861 h 61"/>
              <a:gd name="T2" fmla="*/ 28308 w 95"/>
              <a:gd name="T3" fmla="*/ 21861 h 61"/>
              <a:gd name="T4" fmla="*/ 19852 w 95"/>
              <a:gd name="T5" fmla="*/ 19675 h 61"/>
              <a:gd name="T6" fmla="*/ 12132 w 95"/>
              <a:gd name="T7" fmla="*/ 18582 h 61"/>
              <a:gd name="T8" fmla="*/ 1838 w 95"/>
              <a:gd name="T9" fmla="*/ 18582 h 61"/>
              <a:gd name="T10" fmla="*/ 735 w 95"/>
              <a:gd name="T11" fmla="*/ 19675 h 61"/>
              <a:gd name="T12" fmla="*/ 368 w 95"/>
              <a:gd name="T13" fmla="*/ 19675 h 61"/>
              <a:gd name="T14" fmla="*/ 0 w 95"/>
              <a:gd name="T15" fmla="*/ 19675 h 61"/>
              <a:gd name="T16" fmla="*/ 368 w 95"/>
              <a:gd name="T17" fmla="*/ 17489 h 61"/>
              <a:gd name="T18" fmla="*/ 735 w 95"/>
              <a:gd name="T19" fmla="*/ 16395 h 61"/>
              <a:gd name="T20" fmla="*/ 1471 w 95"/>
              <a:gd name="T21" fmla="*/ 13116 h 61"/>
              <a:gd name="T22" fmla="*/ 1103 w 95"/>
              <a:gd name="T23" fmla="*/ 2186 h 61"/>
              <a:gd name="T24" fmla="*/ 1103 w 95"/>
              <a:gd name="T25" fmla="*/ 1093 h 61"/>
              <a:gd name="T26" fmla="*/ 1838 w 95"/>
              <a:gd name="T27" fmla="*/ 1093 h 61"/>
              <a:gd name="T28" fmla="*/ 2573 w 95"/>
              <a:gd name="T29" fmla="*/ 14209 h 61"/>
              <a:gd name="T30" fmla="*/ 1838 w 95"/>
              <a:gd name="T31" fmla="*/ 17489 h 61"/>
              <a:gd name="T32" fmla="*/ 1471 w 95"/>
              <a:gd name="T33" fmla="*/ 17489 h 61"/>
              <a:gd name="T34" fmla="*/ 1471 w 95"/>
              <a:gd name="T35" fmla="*/ 18582 h 61"/>
              <a:gd name="T36" fmla="*/ 1838 w 95"/>
              <a:gd name="T37" fmla="*/ 17489 h 61"/>
              <a:gd name="T38" fmla="*/ 6617 w 95"/>
              <a:gd name="T39" fmla="*/ 17489 h 61"/>
              <a:gd name="T40" fmla="*/ 12499 w 95"/>
              <a:gd name="T41" fmla="*/ 17489 h 61"/>
              <a:gd name="T42" fmla="*/ 19852 w 95"/>
              <a:gd name="T43" fmla="*/ 18582 h 61"/>
              <a:gd name="T44" fmla="*/ 28675 w 95"/>
              <a:gd name="T45" fmla="*/ 20768 h 61"/>
              <a:gd name="T46" fmla="*/ 29778 w 95"/>
              <a:gd name="T47" fmla="*/ 20768 h 61"/>
              <a:gd name="T48" fmla="*/ 32352 w 95"/>
              <a:gd name="T49" fmla="*/ 20768 h 61"/>
              <a:gd name="T50" fmla="*/ 33087 w 95"/>
              <a:gd name="T51" fmla="*/ 19675 h 61"/>
              <a:gd name="T52" fmla="*/ 32719 w 95"/>
              <a:gd name="T53" fmla="*/ 18582 h 61"/>
              <a:gd name="T54" fmla="*/ 31616 w 95"/>
              <a:gd name="T55" fmla="*/ 17489 h 61"/>
              <a:gd name="T56" fmla="*/ 25734 w 95"/>
              <a:gd name="T57" fmla="*/ 17489 h 61"/>
              <a:gd name="T58" fmla="*/ 18382 w 95"/>
              <a:gd name="T59" fmla="*/ 16395 h 61"/>
              <a:gd name="T60" fmla="*/ 18014 w 95"/>
              <a:gd name="T61" fmla="*/ 14209 h 61"/>
              <a:gd name="T62" fmla="*/ 19484 w 95"/>
              <a:gd name="T63" fmla="*/ 10930 h 61"/>
              <a:gd name="T64" fmla="*/ 20220 w 95"/>
              <a:gd name="T65" fmla="*/ 7651 h 61"/>
              <a:gd name="T66" fmla="*/ 20220 w 95"/>
              <a:gd name="T67" fmla="*/ 2186 h 61"/>
              <a:gd name="T68" fmla="*/ 11397 w 95"/>
              <a:gd name="T69" fmla="*/ 1093 h 61"/>
              <a:gd name="T70" fmla="*/ 2941 w 95"/>
              <a:gd name="T71" fmla="*/ 1093 h 61"/>
              <a:gd name="T72" fmla="*/ 11397 w 95"/>
              <a:gd name="T73" fmla="*/ 1093 h 61"/>
              <a:gd name="T74" fmla="*/ 20955 w 95"/>
              <a:gd name="T75" fmla="*/ 1093 h 61"/>
              <a:gd name="T76" fmla="*/ 21690 w 95"/>
              <a:gd name="T77" fmla="*/ 7651 h 61"/>
              <a:gd name="T78" fmla="*/ 19852 w 95"/>
              <a:gd name="T79" fmla="*/ 12023 h 61"/>
              <a:gd name="T80" fmla="*/ 19117 w 95"/>
              <a:gd name="T81" fmla="*/ 14209 h 61"/>
              <a:gd name="T82" fmla="*/ 19117 w 95"/>
              <a:gd name="T83" fmla="*/ 15302 h 61"/>
              <a:gd name="T84" fmla="*/ 25734 w 95"/>
              <a:gd name="T85" fmla="*/ 15302 h 61"/>
              <a:gd name="T86" fmla="*/ 31616 w 95"/>
              <a:gd name="T87" fmla="*/ 15302 h 61"/>
              <a:gd name="T88" fmla="*/ 33822 w 95"/>
              <a:gd name="T89" fmla="*/ 18582 h 61"/>
              <a:gd name="T90" fmla="*/ 34190 w 95"/>
              <a:gd name="T91" fmla="*/ 19675 h 61"/>
              <a:gd name="T92" fmla="*/ 33822 w 95"/>
              <a:gd name="T93" fmla="*/ 20768 h 61"/>
              <a:gd name="T94" fmla="*/ 32719 w 95"/>
              <a:gd name="T95" fmla="*/ 21861 h 61"/>
              <a:gd name="T96" fmla="*/ 29778 w 95"/>
              <a:gd name="T97" fmla="*/ 21861 h 6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5" h="61">
                <a:moveTo>
                  <a:pt x="81" y="60"/>
                </a:moveTo>
                <a:lnTo>
                  <a:pt x="77" y="60"/>
                </a:lnTo>
                <a:cubicBezTo>
                  <a:pt x="73" y="60"/>
                  <a:pt x="68" y="60"/>
                  <a:pt x="54" y="54"/>
                </a:cubicBezTo>
                <a:cubicBezTo>
                  <a:pt x="45" y="54"/>
                  <a:pt x="35" y="51"/>
                  <a:pt x="33" y="51"/>
                </a:cubicBezTo>
                <a:lnTo>
                  <a:pt x="5" y="51"/>
                </a:lnTo>
                <a:lnTo>
                  <a:pt x="2" y="54"/>
                </a:lnTo>
                <a:lnTo>
                  <a:pt x="1" y="54"/>
                </a:lnTo>
                <a:lnTo>
                  <a:pt x="0" y="54"/>
                </a:lnTo>
                <a:cubicBezTo>
                  <a:pt x="0" y="51"/>
                  <a:pt x="0" y="51"/>
                  <a:pt x="1" y="48"/>
                </a:cubicBezTo>
                <a:lnTo>
                  <a:pt x="2" y="45"/>
                </a:lnTo>
                <a:cubicBezTo>
                  <a:pt x="2" y="42"/>
                  <a:pt x="4" y="39"/>
                  <a:pt x="4" y="36"/>
                </a:cubicBezTo>
                <a:cubicBezTo>
                  <a:pt x="6" y="30"/>
                  <a:pt x="5" y="12"/>
                  <a:pt x="3" y="6"/>
                </a:cubicBezTo>
                <a:lnTo>
                  <a:pt x="3" y="3"/>
                </a:lnTo>
                <a:lnTo>
                  <a:pt x="5" y="3"/>
                </a:lnTo>
                <a:cubicBezTo>
                  <a:pt x="7" y="12"/>
                  <a:pt x="8" y="30"/>
                  <a:pt x="7" y="39"/>
                </a:cubicBezTo>
                <a:cubicBezTo>
                  <a:pt x="6" y="39"/>
                  <a:pt x="5" y="45"/>
                  <a:pt x="5" y="48"/>
                </a:cubicBezTo>
                <a:lnTo>
                  <a:pt x="4" y="48"/>
                </a:lnTo>
                <a:lnTo>
                  <a:pt x="4" y="51"/>
                </a:lnTo>
                <a:cubicBezTo>
                  <a:pt x="4" y="48"/>
                  <a:pt x="5" y="48"/>
                  <a:pt x="5" y="48"/>
                </a:cubicBezTo>
                <a:lnTo>
                  <a:pt x="18" y="48"/>
                </a:lnTo>
                <a:lnTo>
                  <a:pt x="34" y="48"/>
                </a:lnTo>
                <a:cubicBezTo>
                  <a:pt x="36" y="48"/>
                  <a:pt x="46" y="51"/>
                  <a:pt x="54" y="51"/>
                </a:cubicBezTo>
                <a:cubicBezTo>
                  <a:pt x="69" y="54"/>
                  <a:pt x="73" y="57"/>
                  <a:pt x="78" y="57"/>
                </a:cubicBezTo>
                <a:lnTo>
                  <a:pt x="81" y="57"/>
                </a:lnTo>
                <a:lnTo>
                  <a:pt x="88" y="57"/>
                </a:lnTo>
                <a:cubicBezTo>
                  <a:pt x="89" y="57"/>
                  <a:pt x="90" y="54"/>
                  <a:pt x="90" y="54"/>
                </a:cubicBezTo>
                <a:lnTo>
                  <a:pt x="89" y="51"/>
                </a:lnTo>
                <a:cubicBezTo>
                  <a:pt x="89" y="51"/>
                  <a:pt x="88" y="48"/>
                  <a:pt x="86" y="48"/>
                </a:cubicBezTo>
                <a:lnTo>
                  <a:pt x="70" y="48"/>
                </a:lnTo>
                <a:cubicBezTo>
                  <a:pt x="56" y="48"/>
                  <a:pt x="52" y="48"/>
                  <a:pt x="50" y="45"/>
                </a:cubicBezTo>
                <a:cubicBezTo>
                  <a:pt x="49" y="42"/>
                  <a:pt x="49" y="42"/>
                  <a:pt x="49" y="39"/>
                </a:cubicBezTo>
                <a:cubicBezTo>
                  <a:pt x="49" y="39"/>
                  <a:pt x="51" y="33"/>
                  <a:pt x="53" y="30"/>
                </a:cubicBezTo>
                <a:cubicBezTo>
                  <a:pt x="53" y="30"/>
                  <a:pt x="54" y="30"/>
                  <a:pt x="55" y="21"/>
                </a:cubicBezTo>
                <a:cubicBezTo>
                  <a:pt x="56" y="15"/>
                  <a:pt x="55" y="6"/>
                  <a:pt x="55" y="6"/>
                </a:cubicBezTo>
                <a:cubicBezTo>
                  <a:pt x="55" y="6"/>
                  <a:pt x="41" y="3"/>
                  <a:pt x="31" y="3"/>
                </a:cubicBezTo>
                <a:lnTo>
                  <a:pt x="8" y="3"/>
                </a:lnTo>
                <a:cubicBezTo>
                  <a:pt x="12" y="0"/>
                  <a:pt x="20" y="0"/>
                  <a:pt x="31" y="3"/>
                </a:cubicBezTo>
                <a:lnTo>
                  <a:pt x="57" y="3"/>
                </a:lnTo>
                <a:cubicBezTo>
                  <a:pt x="59" y="6"/>
                  <a:pt x="59" y="21"/>
                  <a:pt x="59" y="21"/>
                </a:cubicBezTo>
                <a:cubicBezTo>
                  <a:pt x="57" y="27"/>
                  <a:pt x="56" y="30"/>
                  <a:pt x="54" y="33"/>
                </a:cubicBezTo>
                <a:cubicBezTo>
                  <a:pt x="54" y="36"/>
                  <a:pt x="52" y="39"/>
                  <a:pt x="52" y="39"/>
                </a:cubicBezTo>
                <a:lnTo>
                  <a:pt x="52" y="42"/>
                </a:lnTo>
                <a:cubicBezTo>
                  <a:pt x="54" y="45"/>
                  <a:pt x="57" y="45"/>
                  <a:pt x="70" y="42"/>
                </a:cubicBezTo>
                <a:lnTo>
                  <a:pt x="86" y="42"/>
                </a:lnTo>
                <a:cubicBezTo>
                  <a:pt x="89" y="45"/>
                  <a:pt x="92" y="48"/>
                  <a:pt x="92" y="51"/>
                </a:cubicBezTo>
                <a:lnTo>
                  <a:pt x="93" y="54"/>
                </a:lnTo>
                <a:cubicBezTo>
                  <a:pt x="93" y="54"/>
                  <a:pt x="94" y="54"/>
                  <a:pt x="92" y="57"/>
                </a:cubicBezTo>
                <a:cubicBezTo>
                  <a:pt x="92" y="57"/>
                  <a:pt x="90" y="60"/>
                  <a:pt x="89" y="60"/>
                </a:cubicBezTo>
                <a:lnTo>
                  <a:pt x="81" y="6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43" name="Freeform 4449">
            <a:extLst>
              <a:ext uri="{FF2B5EF4-FFF2-40B4-BE49-F238E27FC236}">
                <a16:creationId xmlns:a16="http://schemas.microsoft.com/office/drawing/2014/main" id="{6648B38A-4679-2D4E-AC26-B901DE68A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2425" y="3786188"/>
            <a:ext cx="17463" cy="9525"/>
          </a:xfrm>
          <a:custGeom>
            <a:avLst/>
            <a:gdLst>
              <a:gd name="T0" fmla="*/ 16372 w 48"/>
              <a:gd name="T1" fmla="*/ 7144 h 28"/>
              <a:gd name="T2" fmla="*/ 14916 w 48"/>
              <a:gd name="T3" fmla="*/ 8164 h 28"/>
              <a:gd name="T4" fmla="*/ 13461 w 48"/>
              <a:gd name="T5" fmla="*/ 5103 h 28"/>
              <a:gd name="T6" fmla="*/ 6912 w 48"/>
              <a:gd name="T7" fmla="*/ 5103 h 28"/>
              <a:gd name="T8" fmla="*/ 364 w 48"/>
              <a:gd name="T9" fmla="*/ 3062 h 28"/>
              <a:gd name="T10" fmla="*/ 2547 w 48"/>
              <a:gd name="T11" fmla="*/ 1021 h 28"/>
              <a:gd name="T12" fmla="*/ 14916 w 48"/>
              <a:gd name="T13" fmla="*/ 0 h 28"/>
              <a:gd name="T14" fmla="*/ 16372 w 48"/>
              <a:gd name="T15" fmla="*/ 0 h 28"/>
              <a:gd name="T16" fmla="*/ 16735 w 48"/>
              <a:gd name="T17" fmla="*/ 0 h 28"/>
              <a:gd name="T18" fmla="*/ 16372 w 48"/>
              <a:gd name="T19" fmla="*/ 7144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28">
                <a:moveTo>
                  <a:pt x="45" y="21"/>
                </a:moveTo>
                <a:cubicBezTo>
                  <a:pt x="44" y="24"/>
                  <a:pt x="41" y="27"/>
                  <a:pt x="41" y="24"/>
                </a:cubicBezTo>
                <a:cubicBezTo>
                  <a:pt x="41" y="24"/>
                  <a:pt x="41" y="18"/>
                  <a:pt x="37" y="15"/>
                </a:cubicBezTo>
                <a:cubicBezTo>
                  <a:pt x="33" y="15"/>
                  <a:pt x="27" y="15"/>
                  <a:pt x="19" y="15"/>
                </a:cubicBezTo>
                <a:cubicBezTo>
                  <a:pt x="4" y="18"/>
                  <a:pt x="0" y="12"/>
                  <a:pt x="1" y="9"/>
                </a:cubicBezTo>
                <a:cubicBezTo>
                  <a:pt x="1" y="9"/>
                  <a:pt x="2" y="6"/>
                  <a:pt x="7" y="3"/>
                </a:cubicBezTo>
                <a:cubicBezTo>
                  <a:pt x="14" y="0"/>
                  <a:pt x="29" y="0"/>
                  <a:pt x="41" y="0"/>
                </a:cubicBezTo>
                <a:lnTo>
                  <a:pt x="45" y="0"/>
                </a:lnTo>
                <a:lnTo>
                  <a:pt x="46" y="0"/>
                </a:lnTo>
                <a:cubicBezTo>
                  <a:pt x="47" y="6"/>
                  <a:pt x="46" y="18"/>
                  <a:pt x="45" y="21"/>
                </a:cubicBezTo>
              </a:path>
            </a:pathLst>
          </a:custGeom>
          <a:solidFill>
            <a:srgbClr val="CF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44" name="Freeform 4450">
            <a:extLst>
              <a:ext uri="{FF2B5EF4-FFF2-40B4-BE49-F238E27FC236}">
                <a16:creationId xmlns:a16="http://schemas.microsoft.com/office/drawing/2014/main" id="{A0A795CD-51A7-D64E-9246-52AC6A096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2425" y="3786188"/>
            <a:ext cx="19050" cy="9525"/>
          </a:xfrm>
          <a:custGeom>
            <a:avLst/>
            <a:gdLst>
              <a:gd name="T0" fmla="*/ 15688 w 51"/>
              <a:gd name="T1" fmla="*/ 9185 h 28"/>
              <a:gd name="T2" fmla="*/ 15315 w 51"/>
              <a:gd name="T3" fmla="*/ 9185 h 28"/>
              <a:gd name="T4" fmla="*/ 14941 w 51"/>
              <a:gd name="T5" fmla="*/ 8164 h 28"/>
              <a:gd name="T6" fmla="*/ 13821 w 51"/>
              <a:gd name="T7" fmla="*/ 6123 h 28"/>
              <a:gd name="T8" fmla="*/ 7471 w 51"/>
              <a:gd name="T9" fmla="*/ 6123 h 28"/>
              <a:gd name="T10" fmla="*/ 374 w 51"/>
              <a:gd name="T11" fmla="*/ 4082 h 28"/>
              <a:gd name="T12" fmla="*/ 374 w 51"/>
              <a:gd name="T13" fmla="*/ 3062 h 28"/>
              <a:gd name="T14" fmla="*/ 2615 w 51"/>
              <a:gd name="T15" fmla="*/ 1021 h 28"/>
              <a:gd name="T16" fmla="*/ 15688 w 51"/>
              <a:gd name="T17" fmla="*/ 0 h 28"/>
              <a:gd name="T18" fmla="*/ 15688 w 51"/>
              <a:gd name="T19" fmla="*/ 0 h 28"/>
              <a:gd name="T20" fmla="*/ 2988 w 51"/>
              <a:gd name="T21" fmla="*/ 2041 h 28"/>
              <a:gd name="T22" fmla="*/ 1121 w 51"/>
              <a:gd name="T23" fmla="*/ 3062 h 28"/>
              <a:gd name="T24" fmla="*/ 1494 w 51"/>
              <a:gd name="T25" fmla="*/ 4082 h 28"/>
              <a:gd name="T26" fmla="*/ 7471 w 51"/>
              <a:gd name="T27" fmla="*/ 4082 h 28"/>
              <a:gd name="T28" fmla="*/ 11953 w 51"/>
              <a:gd name="T29" fmla="*/ 4082 h 28"/>
              <a:gd name="T30" fmla="*/ 14568 w 51"/>
              <a:gd name="T31" fmla="*/ 5103 h 28"/>
              <a:gd name="T32" fmla="*/ 16062 w 51"/>
              <a:gd name="T33" fmla="*/ 8164 h 28"/>
              <a:gd name="T34" fmla="*/ 16435 w 51"/>
              <a:gd name="T35" fmla="*/ 7144 h 28"/>
              <a:gd name="T36" fmla="*/ 17182 w 51"/>
              <a:gd name="T37" fmla="*/ 1021 h 28"/>
              <a:gd name="T38" fmla="*/ 17182 w 51"/>
              <a:gd name="T39" fmla="*/ 0 h 28"/>
              <a:gd name="T40" fmla="*/ 17929 w 51"/>
              <a:gd name="T41" fmla="*/ 0 h 28"/>
              <a:gd name="T42" fmla="*/ 18303 w 51"/>
              <a:gd name="T43" fmla="*/ 0 h 28"/>
              <a:gd name="T44" fmla="*/ 17182 w 51"/>
              <a:gd name="T45" fmla="*/ 7144 h 28"/>
              <a:gd name="T46" fmla="*/ 15688 w 51"/>
              <a:gd name="T47" fmla="*/ 9185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1" h="28">
                <a:moveTo>
                  <a:pt x="42" y="27"/>
                </a:moveTo>
                <a:lnTo>
                  <a:pt x="41" y="27"/>
                </a:lnTo>
                <a:lnTo>
                  <a:pt x="40" y="24"/>
                </a:lnTo>
                <a:cubicBezTo>
                  <a:pt x="40" y="21"/>
                  <a:pt x="40" y="18"/>
                  <a:pt x="37" y="18"/>
                </a:cubicBezTo>
                <a:lnTo>
                  <a:pt x="20" y="18"/>
                </a:lnTo>
                <a:cubicBezTo>
                  <a:pt x="10" y="18"/>
                  <a:pt x="4" y="18"/>
                  <a:pt x="1" y="12"/>
                </a:cubicBezTo>
                <a:cubicBezTo>
                  <a:pt x="0" y="12"/>
                  <a:pt x="0" y="12"/>
                  <a:pt x="1" y="9"/>
                </a:cubicBezTo>
                <a:cubicBezTo>
                  <a:pt x="2" y="6"/>
                  <a:pt x="2" y="3"/>
                  <a:pt x="7" y="3"/>
                </a:cubicBezTo>
                <a:cubicBezTo>
                  <a:pt x="17" y="0"/>
                  <a:pt x="35" y="0"/>
                  <a:pt x="42" y="0"/>
                </a:cubicBezTo>
                <a:cubicBezTo>
                  <a:pt x="27" y="3"/>
                  <a:pt x="14" y="3"/>
                  <a:pt x="8" y="6"/>
                </a:cubicBezTo>
                <a:cubicBezTo>
                  <a:pt x="5" y="6"/>
                  <a:pt x="4" y="9"/>
                  <a:pt x="3" y="9"/>
                </a:cubicBezTo>
                <a:cubicBezTo>
                  <a:pt x="3" y="12"/>
                  <a:pt x="3" y="12"/>
                  <a:pt x="4" y="12"/>
                </a:cubicBezTo>
                <a:cubicBezTo>
                  <a:pt x="4" y="12"/>
                  <a:pt x="8" y="15"/>
                  <a:pt x="20" y="12"/>
                </a:cubicBezTo>
                <a:lnTo>
                  <a:pt x="32" y="12"/>
                </a:lnTo>
                <a:cubicBezTo>
                  <a:pt x="34" y="12"/>
                  <a:pt x="37" y="12"/>
                  <a:pt x="39" y="15"/>
                </a:cubicBezTo>
                <a:cubicBezTo>
                  <a:pt x="42" y="15"/>
                  <a:pt x="43" y="21"/>
                  <a:pt x="43" y="24"/>
                </a:cubicBezTo>
                <a:lnTo>
                  <a:pt x="44" y="21"/>
                </a:lnTo>
                <a:cubicBezTo>
                  <a:pt x="46" y="15"/>
                  <a:pt x="46" y="6"/>
                  <a:pt x="46" y="3"/>
                </a:cubicBez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cubicBezTo>
                  <a:pt x="50" y="6"/>
                  <a:pt x="49" y="18"/>
                  <a:pt x="46" y="21"/>
                </a:cubicBezTo>
                <a:cubicBezTo>
                  <a:pt x="46" y="24"/>
                  <a:pt x="44" y="27"/>
                  <a:pt x="42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45" name="Freeform 4451">
            <a:extLst>
              <a:ext uri="{FF2B5EF4-FFF2-40B4-BE49-F238E27FC236}">
                <a16:creationId xmlns:a16="http://schemas.microsoft.com/office/drawing/2014/main" id="{F384CE8A-622F-4A40-8FAB-A4BB6DB7B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789363"/>
            <a:ext cx="7938" cy="3175"/>
          </a:xfrm>
          <a:custGeom>
            <a:avLst/>
            <a:gdLst>
              <a:gd name="T0" fmla="*/ 1134 w 21"/>
              <a:gd name="T1" fmla="*/ 2858 h 10"/>
              <a:gd name="T2" fmla="*/ 0 w 21"/>
              <a:gd name="T3" fmla="*/ 2858 h 10"/>
              <a:gd name="T4" fmla="*/ 378 w 21"/>
              <a:gd name="T5" fmla="*/ 1905 h 10"/>
              <a:gd name="T6" fmla="*/ 5670 w 21"/>
              <a:gd name="T7" fmla="*/ 0 h 10"/>
              <a:gd name="T8" fmla="*/ 7560 w 21"/>
              <a:gd name="T9" fmla="*/ 0 h 10"/>
              <a:gd name="T10" fmla="*/ 6804 w 21"/>
              <a:gd name="T11" fmla="*/ 1905 h 10"/>
              <a:gd name="T12" fmla="*/ 4536 w 21"/>
              <a:gd name="T13" fmla="*/ 1905 h 10"/>
              <a:gd name="T14" fmla="*/ 1134 w 21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10">
                <a:moveTo>
                  <a:pt x="3" y="9"/>
                </a:moveTo>
                <a:cubicBezTo>
                  <a:pt x="1" y="9"/>
                  <a:pt x="0" y="9"/>
                  <a:pt x="0" y="9"/>
                </a:cubicBezTo>
                <a:cubicBezTo>
                  <a:pt x="0" y="9"/>
                  <a:pt x="0" y="9"/>
                  <a:pt x="1" y="6"/>
                </a:cubicBezTo>
                <a:cubicBezTo>
                  <a:pt x="4" y="3"/>
                  <a:pt x="8" y="0"/>
                  <a:pt x="15" y="0"/>
                </a:cubicBezTo>
                <a:lnTo>
                  <a:pt x="20" y="0"/>
                </a:lnTo>
                <a:lnTo>
                  <a:pt x="18" y="6"/>
                </a:lnTo>
                <a:lnTo>
                  <a:pt x="12" y="6"/>
                </a:lnTo>
                <a:cubicBezTo>
                  <a:pt x="7" y="6"/>
                  <a:pt x="7" y="6"/>
                  <a:pt x="3" y="9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46" name="Freeform 4452">
            <a:extLst>
              <a:ext uri="{FF2B5EF4-FFF2-40B4-BE49-F238E27FC236}">
                <a16:creationId xmlns:a16="http://schemas.microsoft.com/office/drawing/2014/main" id="{61DC962C-F3A8-D541-86FB-AF73B0F48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8613" y="3789363"/>
            <a:ext cx="7937" cy="6350"/>
          </a:xfrm>
          <a:custGeom>
            <a:avLst/>
            <a:gdLst>
              <a:gd name="T0" fmla="*/ 331 w 24"/>
              <a:gd name="T1" fmla="*/ 5953 h 16"/>
              <a:gd name="T2" fmla="*/ 0 w 24"/>
              <a:gd name="T3" fmla="*/ 4763 h 16"/>
              <a:gd name="T4" fmla="*/ 331 w 24"/>
              <a:gd name="T5" fmla="*/ 3572 h 16"/>
              <a:gd name="T6" fmla="*/ 4961 w 24"/>
              <a:gd name="T7" fmla="*/ 0 h 16"/>
              <a:gd name="T8" fmla="*/ 7606 w 24"/>
              <a:gd name="T9" fmla="*/ 0 h 16"/>
              <a:gd name="T10" fmla="*/ 6614 w 24"/>
              <a:gd name="T11" fmla="*/ 4763 h 16"/>
              <a:gd name="T12" fmla="*/ 4299 w 24"/>
              <a:gd name="T13" fmla="*/ 4763 h 16"/>
              <a:gd name="T14" fmla="*/ 1654 w 24"/>
              <a:gd name="T15" fmla="*/ 4763 h 16"/>
              <a:gd name="T16" fmla="*/ 331 w 24"/>
              <a:gd name="T17" fmla="*/ 5953 h 16"/>
              <a:gd name="T18" fmla="*/ 6283 w 24"/>
              <a:gd name="T19" fmla="*/ 1191 h 16"/>
              <a:gd name="T20" fmla="*/ 5291 w 24"/>
              <a:gd name="T21" fmla="*/ 1191 h 16"/>
              <a:gd name="T22" fmla="*/ 1654 w 24"/>
              <a:gd name="T23" fmla="*/ 2381 h 16"/>
              <a:gd name="T24" fmla="*/ 4299 w 24"/>
              <a:gd name="T25" fmla="*/ 2381 h 16"/>
              <a:gd name="T26" fmla="*/ 5953 w 24"/>
              <a:gd name="T27" fmla="*/ 2381 h 16"/>
              <a:gd name="T28" fmla="*/ 6283 w 24"/>
              <a:gd name="T29" fmla="*/ 1191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4" h="16">
                <a:moveTo>
                  <a:pt x="1" y="15"/>
                </a:moveTo>
                <a:lnTo>
                  <a:pt x="0" y="12"/>
                </a:lnTo>
                <a:cubicBezTo>
                  <a:pt x="0" y="12"/>
                  <a:pt x="0" y="12"/>
                  <a:pt x="1" y="9"/>
                </a:cubicBezTo>
                <a:cubicBezTo>
                  <a:pt x="5" y="3"/>
                  <a:pt x="9" y="3"/>
                  <a:pt x="15" y="0"/>
                </a:cubicBezTo>
                <a:lnTo>
                  <a:pt x="23" y="0"/>
                </a:lnTo>
                <a:lnTo>
                  <a:pt x="20" y="12"/>
                </a:lnTo>
                <a:lnTo>
                  <a:pt x="13" y="12"/>
                </a:lnTo>
                <a:cubicBezTo>
                  <a:pt x="8" y="12"/>
                  <a:pt x="8" y="12"/>
                  <a:pt x="5" y="12"/>
                </a:cubicBezTo>
                <a:lnTo>
                  <a:pt x="1" y="15"/>
                </a:lnTo>
                <a:close/>
                <a:moveTo>
                  <a:pt x="19" y="3"/>
                </a:moveTo>
                <a:lnTo>
                  <a:pt x="16" y="3"/>
                </a:lnTo>
                <a:cubicBezTo>
                  <a:pt x="11" y="3"/>
                  <a:pt x="8" y="6"/>
                  <a:pt x="5" y="6"/>
                </a:cubicBezTo>
                <a:cubicBezTo>
                  <a:pt x="8" y="6"/>
                  <a:pt x="9" y="6"/>
                  <a:pt x="13" y="6"/>
                </a:cubicBezTo>
                <a:lnTo>
                  <a:pt x="18" y="6"/>
                </a:lnTo>
                <a:lnTo>
                  <a:pt x="19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47" name="Freeform 4453">
            <a:extLst>
              <a:ext uri="{FF2B5EF4-FFF2-40B4-BE49-F238E27FC236}">
                <a16:creationId xmlns:a16="http://schemas.microsoft.com/office/drawing/2014/main" id="{E77ECA76-2397-5548-BAA2-76F8E99AF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3797300"/>
            <a:ext cx="17462" cy="6350"/>
          </a:xfrm>
          <a:custGeom>
            <a:avLst/>
            <a:gdLst>
              <a:gd name="T0" fmla="*/ 17113 w 50"/>
              <a:gd name="T1" fmla="*/ 5953 h 16"/>
              <a:gd name="T2" fmla="*/ 10477 w 50"/>
              <a:gd name="T3" fmla="*/ 5159 h 16"/>
              <a:gd name="T4" fmla="*/ 4191 w 50"/>
              <a:gd name="T5" fmla="*/ 5159 h 16"/>
              <a:gd name="T6" fmla="*/ 0 w 50"/>
              <a:gd name="T7" fmla="*/ 1191 h 16"/>
              <a:gd name="T8" fmla="*/ 2095 w 50"/>
              <a:gd name="T9" fmla="*/ 0 h 16"/>
              <a:gd name="T10" fmla="*/ 5937 w 50"/>
              <a:gd name="T11" fmla="*/ 1191 h 16"/>
              <a:gd name="T12" fmla="*/ 10128 w 50"/>
              <a:gd name="T13" fmla="*/ 2778 h 16"/>
              <a:gd name="T14" fmla="*/ 16065 w 50"/>
              <a:gd name="T15" fmla="*/ 5159 h 16"/>
              <a:gd name="T16" fmla="*/ 17113 w 50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16">
                <a:moveTo>
                  <a:pt x="49" y="15"/>
                </a:moveTo>
                <a:cubicBezTo>
                  <a:pt x="40" y="13"/>
                  <a:pt x="36" y="13"/>
                  <a:pt x="30" y="13"/>
                </a:cubicBezTo>
                <a:cubicBezTo>
                  <a:pt x="23" y="15"/>
                  <a:pt x="17" y="15"/>
                  <a:pt x="12" y="13"/>
                </a:cubicBezTo>
                <a:cubicBezTo>
                  <a:pt x="7" y="9"/>
                  <a:pt x="0" y="7"/>
                  <a:pt x="0" y="3"/>
                </a:cubicBezTo>
                <a:cubicBezTo>
                  <a:pt x="0" y="3"/>
                  <a:pt x="4" y="0"/>
                  <a:pt x="6" y="0"/>
                </a:cubicBezTo>
                <a:cubicBezTo>
                  <a:pt x="8" y="0"/>
                  <a:pt x="12" y="0"/>
                  <a:pt x="17" y="3"/>
                </a:cubicBezTo>
                <a:cubicBezTo>
                  <a:pt x="18" y="3"/>
                  <a:pt x="24" y="7"/>
                  <a:pt x="29" y="7"/>
                </a:cubicBezTo>
                <a:cubicBezTo>
                  <a:pt x="39" y="9"/>
                  <a:pt x="42" y="9"/>
                  <a:pt x="46" y="13"/>
                </a:cubicBezTo>
                <a:cubicBezTo>
                  <a:pt x="47" y="13"/>
                  <a:pt x="49" y="15"/>
                  <a:pt x="49" y="15"/>
                </a:cubicBezTo>
              </a:path>
            </a:pathLst>
          </a:custGeom>
          <a:solidFill>
            <a:srgbClr val="F9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48" name="Freeform 4454">
            <a:extLst>
              <a:ext uri="{FF2B5EF4-FFF2-40B4-BE49-F238E27FC236}">
                <a16:creationId xmlns:a16="http://schemas.microsoft.com/office/drawing/2014/main" id="{898BFB7A-3C55-4F44-8F07-FC4300556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3797300"/>
            <a:ext cx="19050" cy="7938"/>
          </a:xfrm>
          <a:custGeom>
            <a:avLst/>
            <a:gdLst>
              <a:gd name="T0" fmla="*/ 18684 w 52"/>
              <a:gd name="T1" fmla="*/ 7541 h 20"/>
              <a:gd name="T2" fmla="*/ 18317 w 52"/>
              <a:gd name="T3" fmla="*/ 7541 h 20"/>
              <a:gd name="T4" fmla="*/ 11723 w 52"/>
              <a:gd name="T5" fmla="*/ 5954 h 20"/>
              <a:gd name="T6" fmla="*/ 4763 w 52"/>
              <a:gd name="T7" fmla="*/ 5160 h 20"/>
              <a:gd name="T8" fmla="*/ 0 w 52"/>
              <a:gd name="T9" fmla="*/ 1191 h 20"/>
              <a:gd name="T10" fmla="*/ 2931 w 52"/>
              <a:gd name="T11" fmla="*/ 0 h 20"/>
              <a:gd name="T12" fmla="*/ 5862 w 52"/>
              <a:gd name="T13" fmla="*/ 0 h 20"/>
              <a:gd name="T14" fmla="*/ 6961 w 52"/>
              <a:gd name="T15" fmla="*/ 0 h 20"/>
              <a:gd name="T16" fmla="*/ 11723 w 52"/>
              <a:gd name="T17" fmla="*/ 1191 h 20"/>
              <a:gd name="T18" fmla="*/ 17951 w 52"/>
              <a:gd name="T19" fmla="*/ 5160 h 20"/>
              <a:gd name="T20" fmla="*/ 18684 w 52"/>
              <a:gd name="T21" fmla="*/ 5954 h 20"/>
              <a:gd name="T22" fmla="*/ 18684 w 52"/>
              <a:gd name="T23" fmla="*/ 5954 h 20"/>
              <a:gd name="T24" fmla="*/ 18684 w 52"/>
              <a:gd name="T25" fmla="*/ 7541 h 20"/>
              <a:gd name="T26" fmla="*/ 1465 w 52"/>
              <a:gd name="T27" fmla="*/ 1191 h 20"/>
              <a:gd name="T28" fmla="*/ 5129 w 52"/>
              <a:gd name="T29" fmla="*/ 3572 h 20"/>
              <a:gd name="T30" fmla="*/ 11723 w 52"/>
              <a:gd name="T31" fmla="*/ 5160 h 20"/>
              <a:gd name="T32" fmla="*/ 16486 w 52"/>
              <a:gd name="T33" fmla="*/ 5160 h 20"/>
              <a:gd name="T34" fmla="*/ 11357 w 52"/>
              <a:gd name="T35" fmla="*/ 3572 h 20"/>
              <a:gd name="T36" fmla="*/ 6594 w 52"/>
              <a:gd name="T37" fmla="*/ 1191 h 20"/>
              <a:gd name="T38" fmla="*/ 5495 w 52"/>
              <a:gd name="T39" fmla="*/ 1191 h 20"/>
              <a:gd name="T40" fmla="*/ 3663 w 52"/>
              <a:gd name="T41" fmla="*/ 0 h 20"/>
              <a:gd name="T42" fmla="*/ 1465 w 52"/>
              <a:gd name="T43" fmla="*/ 1191 h 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20">
                <a:moveTo>
                  <a:pt x="51" y="19"/>
                </a:moveTo>
                <a:lnTo>
                  <a:pt x="50" y="19"/>
                </a:lnTo>
                <a:cubicBezTo>
                  <a:pt x="42" y="13"/>
                  <a:pt x="38" y="13"/>
                  <a:pt x="32" y="15"/>
                </a:cubicBezTo>
                <a:cubicBezTo>
                  <a:pt x="25" y="19"/>
                  <a:pt x="19" y="15"/>
                  <a:pt x="13" y="13"/>
                </a:cubicBezTo>
                <a:cubicBezTo>
                  <a:pt x="13" y="13"/>
                  <a:pt x="0" y="7"/>
                  <a:pt x="0" y="3"/>
                </a:cubicBezTo>
                <a:lnTo>
                  <a:pt x="8" y="0"/>
                </a:lnTo>
                <a:cubicBezTo>
                  <a:pt x="10" y="0"/>
                  <a:pt x="13" y="0"/>
                  <a:pt x="16" y="0"/>
                </a:cubicBezTo>
                <a:cubicBezTo>
                  <a:pt x="16" y="0"/>
                  <a:pt x="18" y="0"/>
                  <a:pt x="19" y="0"/>
                </a:cubicBezTo>
                <a:cubicBezTo>
                  <a:pt x="21" y="3"/>
                  <a:pt x="27" y="3"/>
                  <a:pt x="32" y="3"/>
                </a:cubicBezTo>
                <a:cubicBezTo>
                  <a:pt x="42" y="7"/>
                  <a:pt x="45" y="9"/>
                  <a:pt x="49" y="13"/>
                </a:cubicBezTo>
                <a:cubicBezTo>
                  <a:pt x="51" y="15"/>
                  <a:pt x="51" y="15"/>
                  <a:pt x="51" y="15"/>
                </a:cubicBezTo>
                <a:lnTo>
                  <a:pt x="51" y="19"/>
                </a:lnTo>
                <a:close/>
                <a:moveTo>
                  <a:pt x="4" y="3"/>
                </a:moveTo>
                <a:cubicBezTo>
                  <a:pt x="6" y="7"/>
                  <a:pt x="10" y="9"/>
                  <a:pt x="14" y="9"/>
                </a:cubicBezTo>
                <a:cubicBezTo>
                  <a:pt x="20" y="13"/>
                  <a:pt x="25" y="13"/>
                  <a:pt x="32" y="13"/>
                </a:cubicBezTo>
                <a:cubicBezTo>
                  <a:pt x="37" y="9"/>
                  <a:pt x="41" y="9"/>
                  <a:pt x="45" y="13"/>
                </a:cubicBezTo>
                <a:cubicBezTo>
                  <a:pt x="42" y="9"/>
                  <a:pt x="39" y="9"/>
                  <a:pt x="31" y="9"/>
                </a:cubicBezTo>
                <a:cubicBezTo>
                  <a:pt x="26" y="7"/>
                  <a:pt x="20" y="7"/>
                  <a:pt x="18" y="3"/>
                </a:cubicBezTo>
                <a:cubicBezTo>
                  <a:pt x="18" y="3"/>
                  <a:pt x="16" y="3"/>
                  <a:pt x="15" y="3"/>
                </a:cubicBezTo>
                <a:cubicBezTo>
                  <a:pt x="13" y="3"/>
                  <a:pt x="11" y="0"/>
                  <a:pt x="10" y="0"/>
                </a:cubicBezTo>
                <a:cubicBezTo>
                  <a:pt x="8" y="3"/>
                  <a:pt x="4" y="3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49" name="Freeform 4455">
            <a:extLst>
              <a:ext uri="{FF2B5EF4-FFF2-40B4-BE49-F238E27FC236}">
                <a16:creationId xmlns:a16="http://schemas.microsoft.com/office/drawing/2014/main" id="{D582D922-43F3-BD4D-9BB3-9B8ACE9E95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3" y="3794125"/>
            <a:ext cx="15875" cy="6350"/>
          </a:xfrm>
          <a:custGeom>
            <a:avLst/>
            <a:gdLst>
              <a:gd name="T0" fmla="*/ 3608 w 44"/>
              <a:gd name="T1" fmla="*/ 4482 h 17"/>
              <a:gd name="T2" fmla="*/ 2165 w 44"/>
              <a:gd name="T3" fmla="*/ 4482 h 17"/>
              <a:gd name="T4" fmla="*/ 361 w 44"/>
              <a:gd name="T5" fmla="*/ 2241 h 17"/>
              <a:gd name="T6" fmla="*/ 361 w 44"/>
              <a:gd name="T7" fmla="*/ 1121 h 17"/>
              <a:gd name="T8" fmla="*/ 5773 w 44"/>
              <a:gd name="T9" fmla="*/ 0 h 17"/>
              <a:gd name="T10" fmla="*/ 14793 w 44"/>
              <a:gd name="T11" fmla="*/ 0 h 17"/>
              <a:gd name="T12" fmla="*/ 15514 w 44"/>
              <a:gd name="T13" fmla="*/ 2241 h 17"/>
              <a:gd name="T14" fmla="*/ 9020 w 44"/>
              <a:gd name="T15" fmla="*/ 3362 h 17"/>
              <a:gd name="T16" fmla="*/ 3608 w 44"/>
              <a:gd name="T17" fmla="*/ 4482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4" h="17">
                <a:moveTo>
                  <a:pt x="10" y="12"/>
                </a:moveTo>
                <a:cubicBezTo>
                  <a:pt x="8" y="12"/>
                  <a:pt x="7" y="16"/>
                  <a:pt x="6" y="12"/>
                </a:cubicBezTo>
                <a:cubicBezTo>
                  <a:pt x="3" y="12"/>
                  <a:pt x="2" y="9"/>
                  <a:pt x="1" y="6"/>
                </a:cubicBezTo>
                <a:cubicBezTo>
                  <a:pt x="0" y="3"/>
                  <a:pt x="1" y="3"/>
                  <a:pt x="1" y="3"/>
                </a:cubicBezTo>
                <a:cubicBezTo>
                  <a:pt x="1" y="0"/>
                  <a:pt x="12" y="0"/>
                  <a:pt x="16" y="0"/>
                </a:cubicBezTo>
                <a:cubicBezTo>
                  <a:pt x="25" y="0"/>
                  <a:pt x="37" y="0"/>
                  <a:pt x="41" y="0"/>
                </a:cubicBezTo>
                <a:cubicBezTo>
                  <a:pt x="43" y="3"/>
                  <a:pt x="43" y="3"/>
                  <a:pt x="43" y="6"/>
                </a:cubicBezTo>
                <a:cubicBezTo>
                  <a:pt x="43" y="9"/>
                  <a:pt x="38" y="9"/>
                  <a:pt x="25" y="9"/>
                </a:cubicBezTo>
                <a:cubicBezTo>
                  <a:pt x="16" y="9"/>
                  <a:pt x="14" y="9"/>
                  <a:pt x="10" y="12"/>
                </a:cubicBezTo>
              </a:path>
            </a:pathLst>
          </a:custGeom>
          <a:solidFill>
            <a:srgbClr val="CF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50" name="Freeform 4456">
            <a:extLst>
              <a:ext uri="{FF2B5EF4-FFF2-40B4-BE49-F238E27FC236}">
                <a16:creationId xmlns:a16="http://schemas.microsoft.com/office/drawing/2014/main" id="{42B01927-AAC7-9D48-A268-2AFCB694F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3" y="3792538"/>
            <a:ext cx="17462" cy="7937"/>
          </a:xfrm>
          <a:custGeom>
            <a:avLst/>
            <a:gdLst>
              <a:gd name="T0" fmla="*/ 2972 w 47"/>
              <a:gd name="T1" fmla="*/ 7540 h 20"/>
              <a:gd name="T2" fmla="*/ 2601 w 47"/>
              <a:gd name="T3" fmla="*/ 7540 h 20"/>
              <a:gd name="T4" fmla="*/ 372 w 47"/>
              <a:gd name="T5" fmla="*/ 3572 h 20"/>
              <a:gd name="T6" fmla="*/ 0 w 47"/>
              <a:gd name="T7" fmla="*/ 2381 h 20"/>
              <a:gd name="T8" fmla="*/ 0 w 47"/>
              <a:gd name="T9" fmla="*/ 1191 h 20"/>
              <a:gd name="T10" fmla="*/ 372 w 47"/>
              <a:gd name="T11" fmla="*/ 1191 h 20"/>
              <a:gd name="T12" fmla="*/ 6316 w 47"/>
              <a:gd name="T13" fmla="*/ 1191 h 20"/>
              <a:gd name="T14" fmla="*/ 743 w 47"/>
              <a:gd name="T15" fmla="*/ 2381 h 20"/>
              <a:gd name="T16" fmla="*/ 1486 w 47"/>
              <a:gd name="T17" fmla="*/ 3572 h 20"/>
              <a:gd name="T18" fmla="*/ 2972 w 47"/>
              <a:gd name="T19" fmla="*/ 5953 h 20"/>
              <a:gd name="T20" fmla="*/ 4087 w 47"/>
              <a:gd name="T21" fmla="*/ 4762 h 20"/>
              <a:gd name="T22" fmla="*/ 9660 w 47"/>
              <a:gd name="T23" fmla="*/ 4762 h 20"/>
              <a:gd name="T24" fmla="*/ 9660 w 47"/>
              <a:gd name="T25" fmla="*/ 4762 h 20"/>
              <a:gd name="T26" fmla="*/ 4087 w 47"/>
              <a:gd name="T27" fmla="*/ 5953 h 20"/>
              <a:gd name="T28" fmla="*/ 2972 w 47"/>
              <a:gd name="T29" fmla="*/ 7540 h 20"/>
              <a:gd name="T30" fmla="*/ 15604 w 47"/>
              <a:gd name="T31" fmla="*/ 1191 h 20"/>
              <a:gd name="T32" fmla="*/ 16719 w 47"/>
              <a:gd name="T33" fmla="*/ 3572 h 20"/>
              <a:gd name="T34" fmla="*/ 12632 w 47"/>
              <a:gd name="T35" fmla="*/ 4762 h 20"/>
              <a:gd name="T36" fmla="*/ 12632 w 47"/>
              <a:gd name="T37" fmla="*/ 4762 h 20"/>
              <a:gd name="T38" fmla="*/ 15976 w 47"/>
              <a:gd name="T39" fmla="*/ 3572 h 20"/>
              <a:gd name="T40" fmla="*/ 15604 w 47"/>
              <a:gd name="T41" fmla="*/ 2381 h 20"/>
              <a:gd name="T42" fmla="*/ 9288 w 47"/>
              <a:gd name="T43" fmla="*/ 1191 h 20"/>
              <a:gd name="T44" fmla="*/ 6316 w 47"/>
              <a:gd name="T45" fmla="*/ 1191 h 20"/>
              <a:gd name="T46" fmla="*/ 15604 w 47"/>
              <a:gd name="T47" fmla="*/ 1191 h 2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" h="20">
                <a:moveTo>
                  <a:pt x="8" y="19"/>
                </a:moveTo>
                <a:lnTo>
                  <a:pt x="7" y="19"/>
                </a:lnTo>
                <a:cubicBezTo>
                  <a:pt x="4" y="15"/>
                  <a:pt x="2" y="12"/>
                  <a:pt x="1" y="9"/>
                </a:cubicBezTo>
                <a:lnTo>
                  <a:pt x="0" y="6"/>
                </a:lnTo>
                <a:lnTo>
                  <a:pt x="0" y="3"/>
                </a:lnTo>
                <a:lnTo>
                  <a:pt x="1" y="3"/>
                </a:lnTo>
                <a:lnTo>
                  <a:pt x="17" y="3"/>
                </a:lnTo>
                <a:cubicBezTo>
                  <a:pt x="13" y="3"/>
                  <a:pt x="3" y="6"/>
                  <a:pt x="2" y="6"/>
                </a:cubicBezTo>
                <a:lnTo>
                  <a:pt x="4" y="9"/>
                </a:lnTo>
                <a:cubicBezTo>
                  <a:pt x="4" y="12"/>
                  <a:pt x="6" y="12"/>
                  <a:pt x="8" y="15"/>
                </a:cubicBezTo>
                <a:cubicBezTo>
                  <a:pt x="9" y="15"/>
                  <a:pt x="10" y="12"/>
                  <a:pt x="11" y="12"/>
                </a:cubicBezTo>
                <a:cubicBezTo>
                  <a:pt x="14" y="12"/>
                  <a:pt x="17" y="9"/>
                  <a:pt x="26" y="12"/>
                </a:cubicBezTo>
                <a:cubicBezTo>
                  <a:pt x="18" y="12"/>
                  <a:pt x="16" y="12"/>
                  <a:pt x="11" y="15"/>
                </a:cubicBezTo>
                <a:cubicBezTo>
                  <a:pt x="11" y="19"/>
                  <a:pt x="10" y="19"/>
                  <a:pt x="8" y="19"/>
                </a:cubicBezTo>
                <a:close/>
                <a:moveTo>
                  <a:pt x="42" y="3"/>
                </a:moveTo>
                <a:cubicBezTo>
                  <a:pt x="44" y="3"/>
                  <a:pt x="46" y="6"/>
                  <a:pt x="45" y="9"/>
                </a:cubicBezTo>
                <a:cubicBezTo>
                  <a:pt x="45" y="12"/>
                  <a:pt x="39" y="12"/>
                  <a:pt x="34" y="12"/>
                </a:cubicBezTo>
                <a:cubicBezTo>
                  <a:pt x="42" y="12"/>
                  <a:pt x="43" y="9"/>
                  <a:pt x="43" y="9"/>
                </a:cubicBezTo>
                <a:lnTo>
                  <a:pt x="42" y="6"/>
                </a:lnTo>
                <a:cubicBezTo>
                  <a:pt x="39" y="3"/>
                  <a:pt x="32" y="3"/>
                  <a:pt x="25" y="3"/>
                </a:cubicBezTo>
                <a:lnTo>
                  <a:pt x="17" y="3"/>
                </a:lnTo>
                <a:cubicBezTo>
                  <a:pt x="27" y="0"/>
                  <a:pt x="39" y="3"/>
                  <a:pt x="4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51" name="Freeform 4457">
            <a:extLst>
              <a:ext uri="{FF2B5EF4-FFF2-40B4-BE49-F238E27FC236}">
                <a16:creationId xmlns:a16="http://schemas.microsoft.com/office/drawing/2014/main" id="{D65B6BE0-E4AE-D948-81A0-EA53F5851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776663"/>
            <a:ext cx="33338" cy="20637"/>
          </a:xfrm>
          <a:custGeom>
            <a:avLst/>
            <a:gdLst>
              <a:gd name="T0" fmla="*/ 7803 w 94"/>
              <a:gd name="T1" fmla="*/ 20281 h 58"/>
              <a:gd name="T2" fmla="*/ 2128 w 94"/>
              <a:gd name="T3" fmla="*/ 19214 h 58"/>
              <a:gd name="T4" fmla="*/ 0 w 94"/>
              <a:gd name="T5" fmla="*/ 18146 h 58"/>
              <a:gd name="T6" fmla="*/ 355 w 94"/>
              <a:gd name="T7" fmla="*/ 17079 h 58"/>
              <a:gd name="T8" fmla="*/ 2128 w 94"/>
              <a:gd name="T9" fmla="*/ 13877 h 58"/>
              <a:gd name="T10" fmla="*/ 9930 w 94"/>
              <a:gd name="T11" fmla="*/ 13877 h 58"/>
              <a:gd name="T12" fmla="*/ 14896 w 94"/>
              <a:gd name="T13" fmla="*/ 13877 h 58"/>
              <a:gd name="T14" fmla="*/ 13832 w 94"/>
              <a:gd name="T15" fmla="*/ 11742 h 58"/>
              <a:gd name="T16" fmla="*/ 12413 w 94"/>
              <a:gd name="T17" fmla="*/ 6405 h 58"/>
              <a:gd name="T18" fmla="*/ 12413 w 94"/>
              <a:gd name="T19" fmla="*/ 1067 h 58"/>
              <a:gd name="T20" fmla="*/ 26954 w 94"/>
              <a:gd name="T21" fmla="*/ 0 h 58"/>
              <a:gd name="T22" fmla="*/ 31210 w 94"/>
              <a:gd name="T23" fmla="*/ 0 h 58"/>
              <a:gd name="T24" fmla="*/ 31210 w 94"/>
              <a:gd name="T25" fmla="*/ 1067 h 58"/>
              <a:gd name="T26" fmla="*/ 31210 w 94"/>
              <a:gd name="T27" fmla="*/ 10674 h 58"/>
              <a:gd name="T28" fmla="*/ 32629 w 94"/>
              <a:gd name="T29" fmla="*/ 17079 h 58"/>
              <a:gd name="T30" fmla="*/ 31210 w 94"/>
              <a:gd name="T31" fmla="*/ 17079 h 58"/>
              <a:gd name="T32" fmla="*/ 20570 w 94"/>
              <a:gd name="T33" fmla="*/ 17079 h 58"/>
              <a:gd name="T34" fmla="*/ 14186 w 94"/>
              <a:gd name="T35" fmla="*/ 18146 h 58"/>
              <a:gd name="T36" fmla="*/ 7803 w 94"/>
              <a:gd name="T37" fmla="*/ 20281 h 5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4" h="58">
                <a:moveTo>
                  <a:pt x="22" y="57"/>
                </a:moveTo>
                <a:cubicBezTo>
                  <a:pt x="17" y="57"/>
                  <a:pt x="9" y="57"/>
                  <a:pt x="6" y="54"/>
                </a:cubicBezTo>
                <a:cubicBezTo>
                  <a:pt x="5" y="54"/>
                  <a:pt x="3" y="54"/>
                  <a:pt x="0" y="51"/>
                </a:cubicBezTo>
                <a:lnTo>
                  <a:pt x="1" y="48"/>
                </a:lnTo>
                <a:cubicBezTo>
                  <a:pt x="1" y="45"/>
                  <a:pt x="4" y="42"/>
                  <a:pt x="6" y="39"/>
                </a:cubicBezTo>
                <a:lnTo>
                  <a:pt x="28" y="39"/>
                </a:lnTo>
                <a:cubicBezTo>
                  <a:pt x="40" y="42"/>
                  <a:pt x="41" y="45"/>
                  <a:pt x="42" y="39"/>
                </a:cubicBezTo>
                <a:cubicBezTo>
                  <a:pt x="42" y="39"/>
                  <a:pt x="41" y="36"/>
                  <a:pt x="39" y="33"/>
                </a:cubicBezTo>
                <a:cubicBezTo>
                  <a:pt x="37" y="27"/>
                  <a:pt x="36" y="24"/>
                  <a:pt x="35" y="18"/>
                </a:cubicBezTo>
                <a:cubicBezTo>
                  <a:pt x="34" y="12"/>
                  <a:pt x="35" y="3"/>
                  <a:pt x="35" y="3"/>
                </a:cubicBezTo>
                <a:cubicBezTo>
                  <a:pt x="36" y="0"/>
                  <a:pt x="66" y="0"/>
                  <a:pt x="76" y="0"/>
                </a:cubicBezTo>
                <a:lnTo>
                  <a:pt x="88" y="0"/>
                </a:lnTo>
                <a:cubicBezTo>
                  <a:pt x="89" y="0"/>
                  <a:pt x="89" y="0"/>
                  <a:pt x="88" y="3"/>
                </a:cubicBezTo>
                <a:cubicBezTo>
                  <a:pt x="87" y="9"/>
                  <a:pt x="86" y="21"/>
                  <a:pt x="88" y="30"/>
                </a:cubicBezTo>
                <a:cubicBezTo>
                  <a:pt x="88" y="36"/>
                  <a:pt x="91" y="48"/>
                  <a:pt x="92" y="48"/>
                </a:cubicBezTo>
                <a:cubicBezTo>
                  <a:pt x="93" y="51"/>
                  <a:pt x="91" y="48"/>
                  <a:pt x="88" y="48"/>
                </a:cubicBezTo>
                <a:lnTo>
                  <a:pt x="58" y="48"/>
                </a:lnTo>
                <a:cubicBezTo>
                  <a:pt x="56" y="48"/>
                  <a:pt x="47" y="51"/>
                  <a:pt x="40" y="51"/>
                </a:cubicBezTo>
                <a:cubicBezTo>
                  <a:pt x="32" y="54"/>
                  <a:pt x="25" y="57"/>
                  <a:pt x="22" y="57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52" name="Freeform 4458">
            <a:extLst>
              <a:ext uri="{FF2B5EF4-FFF2-40B4-BE49-F238E27FC236}">
                <a16:creationId xmlns:a16="http://schemas.microsoft.com/office/drawing/2014/main" id="{1B26D41D-036E-6A4B-A16A-6A4EA7D44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776663"/>
            <a:ext cx="34925" cy="20637"/>
          </a:xfrm>
          <a:custGeom>
            <a:avLst/>
            <a:gdLst>
              <a:gd name="T0" fmla="*/ 6617 w 95"/>
              <a:gd name="T1" fmla="*/ 20281 h 58"/>
              <a:gd name="T2" fmla="*/ 2573 w 95"/>
              <a:gd name="T3" fmla="*/ 20281 h 58"/>
              <a:gd name="T4" fmla="*/ 368 w 95"/>
              <a:gd name="T5" fmla="*/ 19214 h 58"/>
              <a:gd name="T6" fmla="*/ 0 w 95"/>
              <a:gd name="T7" fmla="*/ 18146 h 58"/>
              <a:gd name="T8" fmla="*/ 368 w 95"/>
              <a:gd name="T9" fmla="*/ 17079 h 58"/>
              <a:gd name="T10" fmla="*/ 2573 w 95"/>
              <a:gd name="T11" fmla="*/ 13877 h 58"/>
              <a:gd name="T12" fmla="*/ 5882 w 95"/>
              <a:gd name="T13" fmla="*/ 13877 h 58"/>
              <a:gd name="T14" fmla="*/ 10661 w 95"/>
              <a:gd name="T15" fmla="*/ 13877 h 58"/>
              <a:gd name="T16" fmla="*/ 12867 w 95"/>
              <a:gd name="T17" fmla="*/ 13877 h 58"/>
              <a:gd name="T18" fmla="*/ 15441 w 95"/>
              <a:gd name="T19" fmla="*/ 13877 h 58"/>
              <a:gd name="T20" fmla="*/ 14338 w 95"/>
              <a:gd name="T21" fmla="*/ 11742 h 58"/>
              <a:gd name="T22" fmla="*/ 12867 w 95"/>
              <a:gd name="T23" fmla="*/ 6405 h 58"/>
              <a:gd name="T24" fmla="*/ 12867 w 95"/>
              <a:gd name="T25" fmla="*/ 0 h 58"/>
              <a:gd name="T26" fmla="*/ 28308 w 95"/>
              <a:gd name="T27" fmla="*/ 0 h 58"/>
              <a:gd name="T28" fmla="*/ 13602 w 95"/>
              <a:gd name="T29" fmla="*/ 1067 h 58"/>
              <a:gd name="T30" fmla="*/ 13970 w 95"/>
              <a:gd name="T31" fmla="*/ 6405 h 58"/>
              <a:gd name="T32" fmla="*/ 15441 w 95"/>
              <a:gd name="T33" fmla="*/ 10674 h 58"/>
              <a:gd name="T34" fmla="*/ 16176 w 95"/>
              <a:gd name="T35" fmla="*/ 13877 h 58"/>
              <a:gd name="T36" fmla="*/ 12499 w 95"/>
              <a:gd name="T37" fmla="*/ 16011 h 58"/>
              <a:gd name="T38" fmla="*/ 10661 w 95"/>
              <a:gd name="T39" fmla="*/ 14944 h 58"/>
              <a:gd name="T40" fmla="*/ 5882 w 95"/>
              <a:gd name="T41" fmla="*/ 14944 h 58"/>
              <a:gd name="T42" fmla="*/ 2573 w 95"/>
              <a:gd name="T43" fmla="*/ 14944 h 58"/>
              <a:gd name="T44" fmla="*/ 1471 w 95"/>
              <a:gd name="T45" fmla="*/ 17079 h 58"/>
              <a:gd name="T46" fmla="*/ 735 w 95"/>
              <a:gd name="T47" fmla="*/ 18146 h 58"/>
              <a:gd name="T48" fmla="*/ 2573 w 95"/>
              <a:gd name="T49" fmla="*/ 19214 h 58"/>
              <a:gd name="T50" fmla="*/ 8088 w 95"/>
              <a:gd name="T51" fmla="*/ 19214 h 58"/>
              <a:gd name="T52" fmla="*/ 15073 w 95"/>
              <a:gd name="T53" fmla="*/ 18146 h 58"/>
              <a:gd name="T54" fmla="*/ 21690 w 95"/>
              <a:gd name="T55" fmla="*/ 17079 h 58"/>
              <a:gd name="T56" fmla="*/ 32719 w 95"/>
              <a:gd name="T57" fmla="*/ 17079 h 58"/>
              <a:gd name="T58" fmla="*/ 33454 w 95"/>
              <a:gd name="T59" fmla="*/ 17079 h 58"/>
              <a:gd name="T60" fmla="*/ 31984 w 95"/>
              <a:gd name="T61" fmla="*/ 10674 h 58"/>
              <a:gd name="T62" fmla="*/ 32719 w 95"/>
              <a:gd name="T63" fmla="*/ 1067 h 58"/>
              <a:gd name="T64" fmla="*/ 32719 w 95"/>
              <a:gd name="T65" fmla="*/ 0 h 58"/>
              <a:gd name="T66" fmla="*/ 33087 w 95"/>
              <a:gd name="T67" fmla="*/ 0 h 58"/>
              <a:gd name="T68" fmla="*/ 33454 w 95"/>
              <a:gd name="T69" fmla="*/ 1067 h 58"/>
              <a:gd name="T70" fmla="*/ 32719 w 95"/>
              <a:gd name="T71" fmla="*/ 10674 h 58"/>
              <a:gd name="T72" fmla="*/ 34190 w 95"/>
              <a:gd name="T73" fmla="*/ 17079 h 58"/>
              <a:gd name="T74" fmla="*/ 34557 w 95"/>
              <a:gd name="T75" fmla="*/ 17079 h 58"/>
              <a:gd name="T76" fmla="*/ 34557 w 95"/>
              <a:gd name="T77" fmla="*/ 18146 h 58"/>
              <a:gd name="T78" fmla="*/ 33822 w 95"/>
              <a:gd name="T79" fmla="*/ 18146 h 58"/>
              <a:gd name="T80" fmla="*/ 32719 w 95"/>
              <a:gd name="T81" fmla="*/ 17079 h 58"/>
              <a:gd name="T82" fmla="*/ 22058 w 95"/>
              <a:gd name="T83" fmla="*/ 18146 h 58"/>
              <a:gd name="T84" fmla="*/ 15073 w 95"/>
              <a:gd name="T85" fmla="*/ 19214 h 58"/>
              <a:gd name="T86" fmla="*/ 8456 w 95"/>
              <a:gd name="T87" fmla="*/ 20281 h 58"/>
              <a:gd name="T88" fmla="*/ 6617 w 95"/>
              <a:gd name="T89" fmla="*/ 20281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5" h="58">
                <a:moveTo>
                  <a:pt x="18" y="57"/>
                </a:moveTo>
                <a:lnTo>
                  <a:pt x="7" y="57"/>
                </a:lnTo>
                <a:cubicBezTo>
                  <a:pt x="5" y="57"/>
                  <a:pt x="3" y="54"/>
                  <a:pt x="1" y="54"/>
                </a:cubicBezTo>
                <a:lnTo>
                  <a:pt x="0" y="51"/>
                </a:lnTo>
                <a:lnTo>
                  <a:pt x="1" y="48"/>
                </a:lnTo>
                <a:cubicBezTo>
                  <a:pt x="1" y="45"/>
                  <a:pt x="4" y="39"/>
                  <a:pt x="7" y="39"/>
                </a:cubicBezTo>
                <a:lnTo>
                  <a:pt x="16" y="39"/>
                </a:lnTo>
                <a:lnTo>
                  <a:pt x="29" y="39"/>
                </a:lnTo>
                <a:lnTo>
                  <a:pt x="35" y="39"/>
                </a:lnTo>
                <a:cubicBezTo>
                  <a:pt x="40" y="39"/>
                  <a:pt x="41" y="42"/>
                  <a:pt x="42" y="39"/>
                </a:cubicBezTo>
                <a:cubicBezTo>
                  <a:pt x="42" y="39"/>
                  <a:pt x="41" y="36"/>
                  <a:pt x="39" y="33"/>
                </a:cubicBezTo>
                <a:cubicBezTo>
                  <a:pt x="36" y="27"/>
                  <a:pt x="35" y="24"/>
                  <a:pt x="35" y="18"/>
                </a:cubicBezTo>
                <a:cubicBezTo>
                  <a:pt x="35" y="15"/>
                  <a:pt x="34" y="3"/>
                  <a:pt x="35" y="0"/>
                </a:cubicBezTo>
                <a:lnTo>
                  <a:pt x="77" y="0"/>
                </a:lnTo>
                <a:cubicBezTo>
                  <a:pt x="67" y="0"/>
                  <a:pt x="39" y="3"/>
                  <a:pt x="37" y="3"/>
                </a:cubicBezTo>
                <a:cubicBezTo>
                  <a:pt x="37" y="3"/>
                  <a:pt x="37" y="12"/>
                  <a:pt x="38" y="18"/>
                </a:cubicBezTo>
                <a:cubicBezTo>
                  <a:pt x="39" y="24"/>
                  <a:pt x="39" y="27"/>
                  <a:pt x="42" y="30"/>
                </a:cubicBezTo>
                <a:cubicBezTo>
                  <a:pt x="44" y="36"/>
                  <a:pt x="45" y="39"/>
                  <a:pt x="44" y="39"/>
                </a:cubicBezTo>
                <a:cubicBezTo>
                  <a:pt x="44" y="45"/>
                  <a:pt x="44" y="45"/>
                  <a:pt x="34" y="45"/>
                </a:cubicBezTo>
                <a:lnTo>
                  <a:pt x="29" y="42"/>
                </a:lnTo>
                <a:lnTo>
                  <a:pt x="16" y="42"/>
                </a:lnTo>
                <a:lnTo>
                  <a:pt x="7" y="42"/>
                </a:lnTo>
                <a:cubicBezTo>
                  <a:pt x="6" y="45"/>
                  <a:pt x="4" y="48"/>
                  <a:pt x="4" y="48"/>
                </a:cubicBezTo>
                <a:cubicBezTo>
                  <a:pt x="4" y="48"/>
                  <a:pt x="3" y="51"/>
                  <a:pt x="2" y="51"/>
                </a:cubicBezTo>
                <a:cubicBezTo>
                  <a:pt x="4" y="51"/>
                  <a:pt x="6" y="54"/>
                  <a:pt x="7" y="54"/>
                </a:cubicBezTo>
                <a:cubicBezTo>
                  <a:pt x="11" y="54"/>
                  <a:pt x="18" y="57"/>
                  <a:pt x="22" y="54"/>
                </a:cubicBezTo>
                <a:cubicBezTo>
                  <a:pt x="26" y="54"/>
                  <a:pt x="33" y="51"/>
                  <a:pt x="41" y="51"/>
                </a:cubicBezTo>
                <a:cubicBezTo>
                  <a:pt x="48" y="48"/>
                  <a:pt x="56" y="48"/>
                  <a:pt x="59" y="48"/>
                </a:cubicBezTo>
                <a:cubicBezTo>
                  <a:pt x="71" y="45"/>
                  <a:pt x="83" y="45"/>
                  <a:pt x="89" y="48"/>
                </a:cubicBezTo>
                <a:lnTo>
                  <a:pt x="91" y="48"/>
                </a:lnTo>
                <a:cubicBezTo>
                  <a:pt x="89" y="45"/>
                  <a:pt x="87" y="36"/>
                  <a:pt x="87" y="30"/>
                </a:cubicBezTo>
                <a:cubicBezTo>
                  <a:pt x="86" y="21"/>
                  <a:pt x="86" y="9"/>
                  <a:pt x="89" y="3"/>
                </a:cubicBezTo>
                <a:lnTo>
                  <a:pt x="89" y="0"/>
                </a:lnTo>
                <a:lnTo>
                  <a:pt x="90" y="0"/>
                </a:lnTo>
                <a:cubicBezTo>
                  <a:pt x="92" y="0"/>
                  <a:pt x="91" y="3"/>
                  <a:pt x="91" y="3"/>
                </a:cubicBezTo>
                <a:cubicBezTo>
                  <a:pt x="89" y="9"/>
                  <a:pt x="89" y="21"/>
                  <a:pt x="89" y="30"/>
                </a:cubicBezTo>
                <a:cubicBezTo>
                  <a:pt x="90" y="36"/>
                  <a:pt x="93" y="48"/>
                  <a:pt x="93" y="48"/>
                </a:cubicBezTo>
                <a:lnTo>
                  <a:pt x="94" y="48"/>
                </a:lnTo>
                <a:lnTo>
                  <a:pt x="94" y="51"/>
                </a:lnTo>
                <a:lnTo>
                  <a:pt x="92" y="51"/>
                </a:lnTo>
                <a:cubicBezTo>
                  <a:pt x="91" y="51"/>
                  <a:pt x="90" y="51"/>
                  <a:pt x="89" y="48"/>
                </a:cubicBezTo>
                <a:cubicBezTo>
                  <a:pt x="83" y="48"/>
                  <a:pt x="71" y="48"/>
                  <a:pt x="60" y="51"/>
                </a:cubicBezTo>
                <a:cubicBezTo>
                  <a:pt x="57" y="51"/>
                  <a:pt x="48" y="51"/>
                  <a:pt x="41" y="54"/>
                </a:cubicBezTo>
                <a:cubicBezTo>
                  <a:pt x="34" y="57"/>
                  <a:pt x="26" y="57"/>
                  <a:pt x="23" y="57"/>
                </a:cubicBezTo>
                <a:lnTo>
                  <a:pt x="18" y="5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53" name="Freeform 4459">
            <a:extLst>
              <a:ext uri="{FF2B5EF4-FFF2-40B4-BE49-F238E27FC236}">
                <a16:creationId xmlns:a16="http://schemas.microsoft.com/office/drawing/2014/main" id="{F295AADC-2E03-C14A-839A-92D548336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786188"/>
            <a:ext cx="17462" cy="9525"/>
          </a:xfrm>
          <a:custGeom>
            <a:avLst/>
            <a:gdLst>
              <a:gd name="T0" fmla="*/ 1455 w 48"/>
              <a:gd name="T1" fmla="*/ 8164 h 28"/>
              <a:gd name="T2" fmla="*/ 364 w 48"/>
              <a:gd name="T3" fmla="*/ 5103 h 28"/>
              <a:gd name="T4" fmla="*/ 0 w 48"/>
              <a:gd name="T5" fmla="*/ 0 h 28"/>
              <a:gd name="T6" fmla="*/ 364 w 48"/>
              <a:gd name="T7" fmla="*/ 0 h 28"/>
              <a:gd name="T8" fmla="*/ 2183 w 48"/>
              <a:gd name="T9" fmla="*/ 0 h 28"/>
              <a:gd name="T10" fmla="*/ 13824 w 48"/>
              <a:gd name="T11" fmla="*/ 1021 h 28"/>
              <a:gd name="T12" fmla="*/ 16734 w 48"/>
              <a:gd name="T13" fmla="*/ 4082 h 28"/>
              <a:gd name="T14" fmla="*/ 10550 w 48"/>
              <a:gd name="T15" fmla="*/ 4082 h 28"/>
              <a:gd name="T16" fmla="*/ 3638 w 48"/>
              <a:gd name="T17" fmla="*/ 4082 h 28"/>
              <a:gd name="T18" fmla="*/ 1455 w 48"/>
              <a:gd name="T19" fmla="*/ 8164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28">
                <a:moveTo>
                  <a:pt x="4" y="24"/>
                </a:moveTo>
                <a:cubicBezTo>
                  <a:pt x="4" y="27"/>
                  <a:pt x="3" y="21"/>
                  <a:pt x="1" y="15"/>
                </a:cubicBezTo>
                <a:cubicBezTo>
                  <a:pt x="0" y="12"/>
                  <a:pt x="0" y="3"/>
                  <a:pt x="0" y="0"/>
                </a:cubicBezTo>
                <a:lnTo>
                  <a:pt x="1" y="0"/>
                </a:lnTo>
                <a:lnTo>
                  <a:pt x="6" y="0"/>
                </a:lnTo>
                <a:cubicBezTo>
                  <a:pt x="17" y="0"/>
                  <a:pt x="31" y="0"/>
                  <a:pt x="38" y="3"/>
                </a:cubicBezTo>
                <a:cubicBezTo>
                  <a:pt x="45" y="6"/>
                  <a:pt x="47" y="9"/>
                  <a:pt x="46" y="12"/>
                </a:cubicBezTo>
                <a:cubicBezTo>
                  <a:pt x="45" y="15"/>
                  <a:pt x="41" y="15"/>
                  <a:pt x="29" y="12"/>
                </a:cubicBezTo>
                <a:cubicBezTo>
                  <a:pt x="19" y="12"/>
                  <a:pt x="14" y="12"/>
                  <a:pt x="10" y="12"/>
                </a:cubicBezTo>
                <a:cubicBezTo>
                  <a:pt x="7" y="15"/>
                  <a:pt x="4" y="21"/>
                  <a:pt x="4" y="24"/>
                </a:cubicBezTo>
              </a:path>
            </a:pathLst>
          </a:custGeom>
          <a:solidFill>
            <a:srgbClr val="CF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54" name="Freeform 4460">
            <a:extLst>
              <a:ext uri="{FF2B5EF4-FFF2-40B4-BE49-F238E27FC236}">
                <a16:creationId xmlns:a16="http://schemas.microsoft.com/office/drawing/2014/main" id="{CC58F7E7-2C98-6348-A6F2-2A02B7893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325" y="3786188"/>
            <a:ext cx="19050" cy="9525"/>
          </a:xfrm>
          <a:custGeom>
            <a:avLst/>
            <a:gdLst>
              <a:gd name="T0" fmla="*/ 747 w 51"/>
              <a:gd name="T1" fmla="*/ 6123 h 28"/>
              <a:gd name="T2" fmla="*/ 374 w 51"/>
              <a:gd name="T3" fmla="*/ 1021 h 28"/>
              <a:gd name="T4" fmla="*/ 747 w 51"/>
              <a:gd name="T5" fmla="*/ 1021 h 28"/>
              <a:gd name="T6" fmla="*/ 2988 w 51"/>
              <a:gd name="T7" fmla="*/ 0 h 28"/>
              <a:gd name="T8" fmla="*/ 14941 w 51"/>
              <a:gd name="T9" fmla="*/ 1021 h 28"/>
              <a:gd name="T10" fmla="*/ 18303 w 51"/>
              <a:gd name="T11" fmla="*/ 5103 h 28"/>
              <a:gd name="T12" fmla="*/ 16435 w 51"/>
              <a:gd name="T13" fmla="*/ 7144 h 28"/>
              <a:gd name="T14" fmla="*/ 13074 w 51"/>
              <a:gd name="T15" fmla="*/ 6123 h 28"/>
              <a:gd name="T16" fmla="*/ 11579 w 51"/>
              <a:gd name="T17" fmla="*/ 6123 h 28"/>
              <a:gd name="T18" fmla="*/ 4482 w 51"/>
              <a:gd name="T19" fmla="*/ 6123 h 28"/>
              <a:gd name="T20" fmla="*/ 2988 w 51"/>
              <a:gd name="T21" fmla="*/ 9185 h 28"/>
              <a:gd name="T22" fmla="*/ 2241 w 51"/>
              <a:gd name="T23" fmla="*/ 9185 h 28"/>
              <a:gd name="T24" fmla="*/ 747 w 51"/>
              <a:gd name="T25" fmla="*/ 6123 h 28"/>
              <a:gd name="T26" fmla="*/ 1494 w 51"/>
              <a:gd name="T27" fmla="*/ 1021 h 28"/>
              <a:gd name="T28" fmla="*/ 1121 w 51"/>
              <a:gd name="T29" fmla="*/ 1021 h 28"/>
              <a:gd name="T30" fmla="*/ 1868 w 51"/>
              <a:gd name="T31" fmla="*/ 6123 h 28"/>
              <a:gd name="T32" fmla="*/ 2241 w 51"/>
              <a:gd name="T33" fmla="*/ 8164 h 28"/>
              <a:gd name="T34" fmla="*/ 4109 w 51"/>
              <a:gd name="T35" fmla="*/ 5103 h 28"/>
              <a:gd name="T36" fmla="*/ 11579 w 51"/>
              <a:gd name="T37" fmla="*/ 5103 h 28"/>
              <a:gd name="T38" fmla="*/ 13074 w 51"/>
              <a:gd name="T39" fmla="*/ 5103 h 28"/>
              <a:gd name="T40" fmla="*/ 16435 w 51"/>
              <a:gd name="T41" fmla="*/ 5103 h 28"/>
              <a:gd name="T42" fmla="*/ 17556 w 51"/>
              <a:gd name="T43" fmla="*/ 5103 h 28"/>
              <a:gd name="T44" fmla="*/ 14568 w 51"/>
              <a:gd name="T45" fmla="*/ 2041 h 28"/>
              <a:gd name="T46" fmla="*/ 2988 w 51"/>
              <a:gd name="T47" fmla="*/ 1021 h 28"/>
              <a:gd name="T48" fmla="*/ 1494 w 51"/>
              <a:gd name="T49" fmla="*/ 1021 h 2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1" h="28">
                <a:moveTo>
                  <a:pt x="2" y="18"/>
                </a:moveTo>
                <a:cubicBezTo>
                  <a:pt x="1" y="15"/>
                  <a:pt x="0" y="6"/>
                  <a:pt x="1" y="3"/>
                </a:cubicBezTo>
                <a:lnTo>
                  <a:pt x="2" y="3"/>
                </a:lnTo>
                <a:lnTo>
                  <a:pt x="8" y="0"/>
                </a:lnTo>
                <a:cubicBezTo>
                  <a:pt x="19" y="0"/>
                  <a:pt x="33" y="3"/>
                  <a:pt x="40" y="3"/>
                </a:cubicBezTo>
                <a:cubicBezTo>
                  <a:pt x="47" y="6"/>
                  <a:pt x="50" y="12"/>
                  <a:pt x="49" y="15"/>
                </a:cubicBezTo>
                <a:cubicBezTo>
                  <a:pt x="49" y="21"/>
                  <a:pt x="46" y="21"/>
                  <a:pt x="44" y="21"/>
                </a:cubicBezTo>
                <a:cubicBezTo>
                  <a:pt x="42" y="21"/>
                  <a:pt x="39" y="18"/>
                  <a:pt x="35" y="18"/>
                </a:cubicBezTo>
                <a:lnTo>
                  <a:pt x="31" y="18"/>
                </a:lnTo>
                <a:cubicBezTo>
                  <a:pt x="21" y="15"/>
                  <a:pt x="16" y="15"/>
                  <a:pt x="12" y="18"/>
                </a:cubicBezTo>
                <a:cubicBezTo>
                  <a:pt x="10" y="21"/>
                  <a:pt x="8" y="24"/>
                  <a:pt x="8" y="27"/>
                </a:cubicBezTo>
                <a:lnTo>
                  <a:pt x="6" y="27"/>
                </a:lnTo>
                <a:cubicBezTo>
                  <a:pt x="6" y="27"/>
                  <a:pt x="5" y="27"/>
                  <a:pt x="2" y="18"/>
                </a:cubicBezTo>
                <a:close/>
                <a:moveTo>
                  <a:pt x="4" y="3"/>
                </a:moveTo>
                <a:lnTo>
                  <a:pt x="3" y="3"/>
                </a:lnTo>
                <a:cubicBezTo>
                  <a:pt x="3" y="6"/>
                  <a:pt x="3" y="15"/>
                  <a:pt x="5" y="18"/>
                </a:cubicBezTo>
                <a:cubicBezTo>
                  <a:pt x="6" y="21"/>
                  <a:pt x="6" y="24"/>
                  <a:pt x="6" y="24"/>
                </a:cubicBezTo>
                <a:cubicBezTo>
                  <a:pt x="6" y="21"/>
                  <a:pt x="9" y="15"/>
                  <a:pt x="11" y="15"/>
                </a:cubicBezTo>
                <a:lnTo>
                  <a:pt x="31" y="15"/>
                </a:lnTo>
                <a:lnTo>
                  <a:pt x="35" y="15"/>
                </a:lnTo>
                <a:lnTo>
                  <a:pt x="44" y="15"/>
                </a:lnTo>
                <a:lnTo>
                  <a:pt x="47" y="15"/>
                </a:lnTo>
                <a:cubicBezTo>
                  <a:pt x="47" y="12"/>
                  <a:pt x="46" y="9"/>
                  <a:pt x="39" y="6"/>
                </a:cubicBezTo>
                <a:cubicBezTo>
                  <a:pt x="31" y="6"/>
                  <a:pt x="18" y="3"/>
                  <a:pt x="8" y="3"/>
                </a:cubicBezTo>
                <a:lnTo>
                  <a:pt x="4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55" name="Freeform 4461">
            <a:extLst>
              <a:ext uri="{FF2B5EF4-FFF2-40B4-BE49-F238E27FC236}">
                <a16:creationId xmlns:a16="http://schemas.microsoft.com/office/drawing/2014/main" id="{6C04A1E4-A68B-3B4F-AF35-ED94EBB8C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6250" y="3789363"/>
            <a:ext cx="7938" cy="4762"/>
          </a:xfrm>
          <a:custGeom>
            <a:avLst/>
            <a:gdLst>
              <a:gd name="T0" fmla="*/ 7182 w 21"/>
              <a:gd name="T1" fmla="*/ 3297 h 13"/>
              <a:gd name="T2" fmla="*/ 7560 w 21"/>
              <a:gd name="T3" fmla="*/ 4396 h 13"/>
              <a:gd name="T4" fmla="*/ 6426 w 21"/>
              <a:gd name="T5" fmla="*/ 4396 h 13"/>
              <a:gd name="T6" fmla="*/ 3402 w 21"/>
              <a:gd name="T7" fmla="*/ 3297 h 13"/>
              <a:gd name="T8" fmla="*/ 756 w 21"/>
              <a:gd name="T9" fmla="*/ 3297 h 13"/>
              <a:gd name="T10" fmla="*/ 0 w 21"/>
              <a:gd name="T11" fmla="*/ 2198 h 13"/>
              <a:gd name="T12" fmla="*/ 2646 w 21"/>
              <a:gd name="T13" fmla="*/ 1099 h 13"/>
              <a:gd name="T14" fmla="*/ 7182 w 21"/>
              <a:gd name="T15" fmla="*/ 3297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13">
                <a:moveTo>
                  <a:pt x="19" y="9"/>
                </a:move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19" y="12"/>
                  <a:pt x="17" y="12"/>
                </a:cubicBezTo>
                <a:cubicBezTo>
                  <a:pt x="15" y="9"/>
                  <a:pt x="13" y="9"/>
                  <a:pt x="9" y="9"/>
                </a:cubicBezTo>
                <a:lnTo>
                  <a:pt x="2" y="9"/>
                </a:lnTo>
                <a:lnTo>
                  <a:pt x="0" y="6"/>
                </a:lnTo>
                <a:cubicBezTo>
                  <a:pt x="0" y="0"/>
                  <a:pt x="1" y="3"/>
                  <a:pt x="7" y="3"/>
                </a:cubicBezTo>
                <a:cubicBezTo>
                  <a:pt x="13" y="3"/>
                  <a:pt x="17" y="6"/>
                  <a:pt x="19" y="9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56" name="Freeform 4462">
            <a:extLst>
              <a:ext uri="{FF2B5EF4-FFF2-40B4-BE49-F238E27FC236}">
                <a16:creationId xmlns:a16="http://schemas.microsoft.com/office/drawing/2014/main" id="{7D5DF8CA-AC59-2E4F-9BCE-77090B21F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3789363"/>
            <a:ext cx="7937" cy="6350"/>
          </a:xfrm>
          <a:custGeom>
            <a:avLst/>
            <a:gdLst>
              <a:gd name="T0" fmla="*/ 6945 w 24"/>
              <a:gd name="T1" fmla="*/ 5953 h 16"/>
              <a:gd name="T2" fmla="*/ 5953 w 24"/>
              <a:gd name="T3" fmla="*/ 4763 h 16"/>
              <a:gd name="T4" fmla="*/ 3307 w 24"/>
              <a:gd name="T5" fmla="*/ 4763 h 16"/>
              <a:gd name="T6" fmla="*/ 661 w 24"/>
              <a:gd name="T7" fmla="*/ 4763 h 16"/>
              <a:gd name="T8" fmla="*/ 331 w 24"/>
              <a:gd name="T9" fmla="*/ 2381 h 16"/>
              <a:gd name="T10" fmla="*/ 331 w 24"/>
              <a:gd name="T11" fmla="*/ 1191 h 16"/>
              <a:gd name="T12" fmla="*/ 992 w 24"/>
              <a:gd name="T13" fmla="*/ 0 h 16"/>
              <a:gd name="T14" fmla="*/ 2976 w 24"/>
              <a:gd name="T15" fmla="*/ 1191 h 16"/>
              <a:gd name="T16" fmla="*/ 7276 w 24"/>
              <a:gd name="T17" fmla="*/ 3572 h 16"/>
              <a:gd name="T18" fmla="*/ 7606 w 24"/>
              <a:gd name="T19" fmla="*/ 4763 h 16"/>
              <a:gd name="T20" fmla="*/ 6945 w 24"/>
              <a:gd name="T21" fmla="*/ 5953 h 16"/>
              <a:gd name="T22" fmla="*/ 3307 w 24"/>
              <a:gd name="T23" fmla="*/ 2381 h 16"/>
              <a:gd name="T24" fmla="*/ 5622 w 24"/>
              <a:gd name="T25" fmla="*/ 2381 h 16"/>
              <a:gd name="T26" fmla="*/ 2646 w 24"/>
              <a:gd name="T27" fmla="*/ 1191 h 16"/>
              <a:gd name="T28" fmla="*/ 992 w 24"/>
              <a:gd name="T29" fmla="*/ 1191 h 16"/>
              <a:gd name="T30" fmla="*/ 992 w 24"/>
              <a:gd name="T31" fmla="*/ 2381 h 16"/>
              <a:gd name="T32" fmla="*/ 1323 w 24"/>
              <a:gd name="T33" fmla="*/ 2381 h 16"/>
              <a:gd name="T34" fmla="*/ 3307 w 24"/>
              <a:gd name="T35" fmla="*/ 2381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" h="16">
                <a:moveTo>
                  <a:pt x="21" y="15"/>
                </a:moveTo>
                <a:cubicBezTo>
                  <a:pt x="21" y="15"/>
                  <a:pt x="20" y="15"/>
                  <a:pt x="18" y="12"/>
                </a:cubicBezTo>
                <a:cubicBezTo>
                  <a:pt x="16" y="12"/>
                  <a:pt x="14" y="12"/>
                  <a:pt x="10" y="12"/>
                </a:cubicBezTo>
                <a:lnTo>
                  <a:pt x="2" y="12"/>
                </a:lnTo>
                <a:lnTo>
                  <a:pt x="1" y="6"/>
                </a:lnTo>
                <a:cubicBezTo>
                  <a:pt x="1" y="3"/>
                  <a:pt x="0" y="3"/>
                  <a:pt x="1" y="3"/>
                </a:cubicBezTo>
                <a:cubicBezTo>
                  <a:pt x="1" y="0"/>
                  <a:pt x="3" y="0"/>
                  <a:pt x="3" y="0"/>
                </a:cubicBezTo>
                <a:cubicBezTo>
                  <a:pt x="4" y="0"/>
                  <a:pt x="6" y="0"/>
                  <a:pt x="9" y="3"/>
                </a:cubicBezTo>
                <a:cubicBezTo>
                  <a:pt x="14" y="3"/>
                  <a:pt x="20" y="6"/>
                  <a:pt x="22" y="9"/>
                </a:cubicBezTo>
                <a:cubicBezTo>
                  <a:pt x="23" y="12"/>
                  <a:pt x="23" y="12"/>
                  <a:pt x="23" y="12"/>
                </a:cubicBezTo>
                <a:lnTo>
                  <a:pt x="21" y="15"/>
                </a:lnTo>
                <a:close/>
                <a:moveTo>
                  <a:pt x="10" y="6"/>
                </a:moveTo>
                <a:cubicBezTo>
                  <a:pt x="14" y="6"/>
                  <a:pt x="16" y="6"/>
                  <a:pt x="17" y="6"/>
                </a:cubicBezTo>
                <a:cubicBezTo>
                  <a:pt x="14" y="6"/>
                  <a:pt x="11" y="3"/>
                  <a:pt x="8" y="3"/>
                </a:cubicBezTo>
                <a:cubicBezTo>
                  <a:pt x="6" y="3"/>
                  <a:pt x="4" y="3"/>
                  <a:pt x="3" y="3"/>
                </a:cubicBezTo>
                <a:cubicBezTo>
                  <a:pt x="3" y="3"/>
                  <a:pt x="3" y="3"/>
                  <a:pt x="3" y="6"/>
                </a:cubicBezTo>
                <a:lnTo>
                  <a:pt x="4" y="6"/>
                </a:lnTo>
                <a:lnTo>
                  <a:pt x="1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57" name="Freeform 4463">
            <a:extLst>
              <a:ext uri="{FF2B5EF4-FFF2-40B4-BE49-F238E27FC236}">
                <a16:creationId xmlns:a16="http://schemas.microsoft.com/office/drawing/2014/main" id="{263B5537-A62C-3543-9EDA-C7FBD2419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768725"/>
            <a:ext cx="104775" cy="20638"/>
          </a:xfrm>
          <a:custGeom>
            <a:avLst/>
            <a:gdLst>
              <a:gd name="T0" fmla="*/ 63729 w 291"/>
              <a:gd name="T1" fmla="*/ 19215 h 58"/>
              <a:gd name="T2" fmla="*/ 52568 w 291"/>
              <a:gd name="T3" fmla="*/ 20282 h 58"/>
              <a:gd name="T4" fmla="*/ 37445 w 291"/>
              <a:gd name="T5" fmla="*/ 18147 h 58"/>
              <a:gd name="T6" fmla="*/ 17282 w 291"/>
              <a:gd name="T7" fmla="*/ 17080 h 58"/>
              <a:gd name="T8" fmla="*/ 1800 w 291"/>
              <a:gd name="T9" fmla="*/ 18147 h 58"/>
              <a:gd name="T10" fmla="*/ 720 w 291"/>
              <a:gd name="T11" fmla="*/ 19215 h 58"/>
              <a:gd name="T12" fmla="*/ 1440 w 291"/>
              <a:gd name="T13" fmla="*/ 17080 h 58"/>
              <a:gd name="T14" fmla="*/ 1800 w 291"/>
              <a:gd name="T15" fmla="*/ 3202 h 58"/>
              <a:gd name="T16" fmla="*/ 1800 w 291"/>
              <a:gd name="T17" fmla="*/ 1423 h 58"/>
              <a:gd name="T18" fmla="*/ 12962 w 291"/>
              <a:gd name="T19" fmla="*/ 1423 h 58"/>
              <a:gd name="T20" fmla="*/ 30604 w 291"/>
              <a:gd name="T21" fmla="*/ 3202 h 58"/>
              <a:gd name="T22" fmla="*/ 79931 w 291"/>
              <a:gd name="T23" fmla="*/ 3202 h 58"/>
              <a:gd name="T24" fmla="*/ 103695 w 291"/>
              <a:gd name="T25" fmla="*/ 1423 h 58"/>
              <a:gd name="T26" fmla="*/ 104415 w 291"/>
              <a:gd name="T27" fmla="*/ 4626 h 58"/>
              <a:gd name="T28" fmla="*/ 103335 w 291"/>
              <a:gd name="T29" fmla="*/ 12810 h 58"/>
              <a:gd name="T30" fmla="*/ 104415 w 291"/>
              <a:gd name="T31" fmla="*/ 18147 h 58"/>
              <a:gd name="T32" fmla="*/ 103695 w 291"/>
              <a:gd name="T33" fmla="*/ 18147 h 58"/>
              <a:gd name="T34" fmla="*/ 72730 w 291"/>
              <a:gd name="T35" fmla="*/ 18147 h 58"/>
              <a:gd name="T36" fmla="*/ 63729 w 291"/>
              <a:gd name="T37" fmla="*/ 19215 h 58"/>
              <a:gd name="T38" fmla="*/ 0 w 291"/>
              <a:gd name="T39" fmla="*/ 19215 h 58"/>
              <a:gd name="T40" fmla="*/ 720 w 291"/>
              <a:gd name="T41" fmla="*/ 19215 h 58"/>
              <a:gd name="T42" fmla="*/ 0 w 291"/>
              <a:gd name="T43" fmla="*/ 19215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91" h="58">
                <a:moveTo>
                  <a:pt x="177" y="54"/>
                </a:moveTo>
                <a:cubicBezTo>
                  <a:pt x="165" y="54"/>
                  <a:pt x="153" y="57"/>
                  <a:pt x="146" y="57"/>
                </a:cubicBezTo>
                <a:cubicBezTo>
                  <a:pt x="137" y="54"/>
                  <a:pt x="118" y="54"/>
                  <a:pt x="104" y="51"/>
                </a:cubicBezTo>
                <a:cubicBezTo>
                  <a:pt x="77" y="48"/>
                  <a:pt x="68" y="48"/>
                  <a:pt x="48" y="48"/>
                </a:cubicBezTo>
                <a:cubicBezTo>
                  <a:pt x="29" y="48"/>
                  <a:pt x="24" y="48"/>
                  <a:pt x="5" y="51"/>
                </a:cubicBezTo>
                <a:cubicBezTo>
                  <a:pt x="4" y="51"/>
                  <a:pt x="3" y="53"/>
                  <a:pt x="2" y="54"/>
                </a:cubicBezTo>
                <a:cubicBezTo>
                  <a:pt x="3" y="52"/>
                  <a:pt x="4" y="48"/>
                  <a:pt x="4" y="48"/>
                </a:cubicBezTo>
                <a:cubicBezTo>
                  <a:pt x="8" y="36"/>
                  <a:pt x="7" y="21"/>
                  <a:pt x="5" y="9"/>
                </a:cubicBezTo>
                <a:lnTo>
                  <a:pt x="5" y="4"/>
                </a:lnTo>
                <a:cubicBezTo>
                  <a:pt x="12" y="0"/>
                  <a:pt x="26" y="4"/>
                  <a:pt x="36" y="4"/>
                </a:cubicBezTo>
                <a:cubicBezTo>
                  <a:pt x="57" y="7"/>
                  <a:pt x="69" y="9"/>
                  <a:pt x="85" y="9"/>
                </a:cubicBezTo>
                <a:cubicBezTo>
                  <a:pt x="131" y="16"/>
                  <a:pt x="177" y="16"/>
                  <a:pt x="222" y="9"/>
                </a:cubicBezTo>
                <a:cubicBezTo>
                  <a:pt x="244" y="9"/>
                  <a:pt x="267" y="4"/>
                  <a:pt x="288" y="4"/>
                </a:cubicBezTo>
                <a:cubicBezTo>
                  <a:pt x="290" y="4"/>
                  <a:pt x="290" y="4"/>
                  <a:pt x="290" y="13"/>
                </a:cubicBezTo>
                <a:cubicBezTo>
                  <a:pt x="287" y="21"/>
                  <a:pt x="286" y="30"/>
                  <a:pt x="287" y="36"/>
                </a:cubicBezTo>
                <a:cubicBezTo>
                  <a:pt x="288" y="42"/>
                  <a:pt x="289" y="48"/>
                  <a:pt x="290" y="51"/>
                </a:cubicBezTo>
                <a:lnTo>
                  <a:pt x="288" y="51"/>
                </a:lnTo>
                <a:cubicBezTo>
                  <a:pt x="267" y="45"/>
                  <a:pt x="252" y="45"/>
                  <a:pt x="202" y="51"/>
                </a:cubicBezTo>
                <a:cubicBezTo>
                  <a:pt x="195" y="51"/>
                  <a:pt x="183" y="54"/>
                  <a:pt x="177" y="54"/>
                </a:cubicBezTo>
                <a:close/>
                <a:moveTo>
                  <a:pt x="0" y="54"/>
                </a:moveTo>
                <a:cubicBezTo>
                  <a:pt x="1" y="54"/>
                  <a:pt x="1" y="54"/>
                  <a:pt x="2" y="54"/>
                </a:cubicBezTo>
                <a:cubicBezTo>
                  <a:pt x="1" y="55"/>
                  <a:pt x="0" y="55"/>
                  <a:pt x="0" y="54"/>
                </a:cubicBezTo>
                <a:close/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58" name="Freeform 4464">
            <a:extLst>
              <a:ext uri="{FF2B5EF4-FFF2-40B4-BE49-F238E27FC236}">
                <a16:creationId xmlns:a16="http://schemas.microsoft.com/office/drawing/2014/main" id="{35FE267E-22E2-0546-8709-8C825921F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2425" y="3768725"/>
            <a:ext cx="106363" cy="20638"/>
          </a:xfrm>
          <a:custGeom>
            <a:avLst/>
            <a:gdLst>
              <a:gd name="T0" fmla="*/ 54990 w 294"/>
              <a:gd name="T1" fmla="*/ 20282 h 58"/>
              <a:gd name="T2" fmla="*/ 53182 w 294"/>
              <a:gd name="T3" fmla="*/ 20282 h 58"/>
              <a:gd name="T4" fmla="*/ 37987 w 294"/>
              <a:gd name="T5" fmla="*/ 18147 h 58"/>
              <a:gd name="T6" fmla="*/ 23154 w 294"/>
              <a:gd name="T7" fmla="*/ 17080 h 58"/>
              <a:gd name="T8" fmla="*/ 37987 w 294"/>
              <a:gd name="T9" fmla="*/ 17080 h 58"/>
              <a:gd name="T10" fmla="*/ 53182 w 294"/>
              <a:gd name="T11" fmla="*/ 19215 h 58"/>
              <a:gd name="T12" fmla="*/ 64397 w 294"/>
              <a:gd name="T13" fmla="*/ 18147 h 58"/>
              <a:gd name="T14" fmla="*/ 73441 w 294"/>
              <a:gd name="T15" fmla="*/ 17080 h 58"/>
              <a:gd name="T16" fmla="*/ 92254 w 294"/>
              <a:gd name="T17" fmla="*/ 16012 h 58"/>
              <a:gd name="T18" fmla="*/ 104554 w 294"/>
              <a:gd name="T19" fmla="*/ 18147 h 58"/>
              <a:gd name="T20" fmla="*/ 104916 w 294"/>
              <a:gd name="T21" fmla="*/ 18147 h 58"/>
              <a:gd name="T22" fmla="*/ 103831 w 294"/>
              <a:gd name="T23" fmla="*/ 12810 h 58"/>
              <a:gd name="T24" fmla="*/ 104192 w 294"/>
              <a:gd name="T25" fmla="*/ 4626 h 58"/>
              <a:gd name="T26" fmla="*/ 104916 w 294"/>
              <a:gd name="T27" fmla="*/ 2491 h 58"/>
              <a:gd name="T28" fmla="*/ 103107 w 294"/>
              <a:gd name="T29" fmla="*/ 1423 h 58"/>
              <a:gd name="T30" fmla="*/ 104554 w 294"/>
              <a:gd name="T31" fmla="*/ 1423 h 58"/>
              <a:gd name="T32" fmla="*/ 105278 w 294"/>
              <a:gd name="T33" fmla="*/ 4626 h 58"/>
              <a:gd name="T34" fmla="*/ 104916 w 294"/>
              <a:gd name="T35" fmla="*/ 12810 h 58"/>
              <a:gd name="T36" fmla="*/ 105639 w 294"/>
              <a:gd name="T37" fmla="*/ 18147 h 58"/>
              <a:gd name="T38" fmla="*/ 106001 w 294"/>
              <a:gd name="T39" fmla="*/ 19215 h 58"/>
              <a:gd name="T40" fmla="*/ 104192 w 294"/>
              <a:gd name="T41" fmla="*/ 19215 h 58"/>
              <a:gd name="T42" fmla="*/ 92254 w 294"/>
              <a:gd name="T43" fmla="*/ 17080 h 58"/>
              <a:gd name="T44" fmla="*/ 73441 w 294"/>
              <a:gd name="T45" fmla="*/ 18147 h 58"/>
              <a:gd name="T46" fmla="*/ 64397 w 294"/>
              <a:gd name="T47" fmla="*/ 20282 h 58"/>
              <a:gd name="T48" fmla="*/ 54990 w 294"/>
              <a:gd name="T49" fmla="*/ 20282 h 58"/>
              <a:gd name="T50" fmla="*/ 2171 w 294"/>
              <a:gd name="T51" fmla="*/ 19215 h 58"/>
              <a:gd name="T52" fmla="*/ 1085 w 294"/>
              <a:gd name="T53" fmla="*/ 20282 h 58"/>
              <a:gd name="T54" fmla="*/ 362 w 294"/>
              <a:gd name="T55" fmla="*/ 20282 h 58"/>
              <a:gd name="T56" fmla="*/ 362 w 294"/>
              <a:gd name="T57" fmla="*/ 18147 h 58"/>
              <a:gd name="T58" fmla="*/ 1447 w 294"/>
              <a:gd name="T59" fmla="*/ 17080 h 58"/>
              <a:gd name="T60" fmla="*/ 1447 w 294"/>
              <a:gd name="T61" fmla="*/ 3202 h 58"/>
              <a:gd name="T62" fmla="*/ 1447 w 294"/>
              <a:gd name="T63" fmla="*/ 2491 h 58"/>
              <a:gd name="T64" fmla="*/ 1447 w 294"/>
              <a:gd name="T65" fmla="*/ 1423 h 58"/>
              <a:gd name="T66" fmla="*/ 11577 w 294"/>
              <a:gd name="T67" fmla="*/ 1423 h 58"/>
              <a:gd name="T68" fmla="*/ 13748 w 294"/>
              <a:gd name="T69" fmla="*/ 1423 h 58"/>
              <a:gd name="T70" fmla="*/ 31113 w 294"/>
              <a:gd name="T71" fmla="*/ 3202 h 58"/>
              <a:gd name="T72" fmla="*/ 80677 w 294"/>
              <a:gd name="T73" fmla="*/ 3202 h 58"/>
              <a:gd name="T74" fmla="*/ 89359 w 294"/>
              <a:gd name="T75" fmla="*/ 2491 h 58"/>
              <a:gd name="T76" fmla="*/ 101660 w 294"/>
              <a:gd name="T77" fmla="*/ 1423 h 58"/>
              <a:gd name="T78" fmla="*/ 89721 w 294"/>
              <a:gd name="T79" fmla="*/ 3202 h 58"/>
              <a:gd name="T80" fmla="*/ 80677 w 294"/>
              <a:gd name="T81" fmla="*/ 4626 h 58"/>
              <a:gd name="T82" fmla="*/ 31113 w 294"/>
              <a:gd name="T83" fmla="*/ 4626 h 58"/>
              <a:gd name="T84" fmla="*/ 13386 w 294"/>
              <a:gd name="T85" fmla="*/ 2491 h 58"/>
              <a:gd name="T86" fmla="*/ 11577 w 294"/>
              <a:gd name="T87" fmla="*/ 2491 h 58"/>
              <a:gd name="T88" fmla="*/ 2532 w 294"/>
              <a:gd name="T89" fmla="*/ 2491 h 58"/>
              <a:gd name="T90" fmla="*/ 3256 w 294"/>
              <a:gd name="T91" fmla="*/ 3202 h 58"/>
              <a:gd name="T92" fmla="*/ 2532 w 294"/>
              <a:gd name="T93" fmla="*/ 17080 h 58"/>
              <a:gd name="T94" fmla="*/ 1447 w 294"/>
              <a:gd name="T95" fmla="*/ 18147 h 58"/>
              <a:gd name="T96" fmla="*/ 13024 w 294"/>
              <a:gd name="T97" fmla="*/ 17080 h 58"/>
              <a:gd name="T98" fmla="*/ 2171 w 294"/>
              <a:gd name="T99" fmla="*/ 19215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94" h="58">
                <a:moveTo>
                  <a:pt x="152" y="57"/>
                </a:moveTo>
                <a:lnTo>
                  <a:pt x="147" y="57"/>
                </a:lnTo>
                <a:cubicBezTo>
                  <a:pt x="138" y="57"/>
                  <a:pt x="119" y="54"/>
                  <a:pt x="105" y="51"/>
                </a:cubicBezTo>
                <a:cubicBezTo>
                  <a:pt x="86" y="51"/>
                  <a:pt x="76" y="51"/>
                  <a:pt x="64" y="48"/>
                </a:cubicBezTo>
                <a:lnTo>
                  <a:pt x="105" y="48"/>
                </a:lnTo>
                <a:cubicBezTo>
                  <a:pt x="119" y="51"/>
                  <a:pt x="138" y="54"/>
                  <a:pt x="147" y="54"/>
                </a:cubicBezTo>
                <a:cubicBezTo>
                  <a:pt x="154" y="54"/>
                  <a:pt x="166" y="54"/>
                  <a:pt x="178" y="51"/>
                </a:cubicBezTo>
                <a:cubicBezTo>
                  <a:pt x="184" y="51"/>
                  <a:pt x="196" y="51"/>
                  <a:pt x="203" y="48"/>
                </a:cubicBezTo>
                <a:cubicBezTo>
                  <a:pt x="228" y="48"/>
                  <a:pt x="244" y="45"/>
                  <a:pt x="255" y="45"/>
                </a:cubicBezTo>
                <a:cubicBezTo>
                  <a:pt x="268" y="45"/>
                  <a:pt x="278" y="48"/>
                  <a:pt x="289" y="51"/>
                </a:cubicBezTo>
                <a:lnTo>
                  <a:pt x="290" y="51"/>
                </a:lnTo>
                <a:cubicBezTo>
                  <a:pt x="288" y="48"/>
                  <a:pt x="287" y="42"/>
                  <a:pt x="287" y="36"/>
                </a:cubicBezTo>
                <a:cubicBezTo>
                  <a:pt x="286" y="30"/>
                  <a:pt x="287" y="21"/>
                  <a:pt x="288" y="13"/>
                </a:cubicBezTo>
                <a:cubicBezTo>
                  <a:pt x="289" y="9"/>
                  <a:pt x="290" y="7"/>
                  <a:pt x="290" y="7"/>
                </a:cubicBezTo>
                <a:cubicBezTo>
                  <a:pt x="287" y="4"/>
                  <a:pt x="286" y="4"/>
                  <a:pt x="285" y="4"/>
                </a:cubicBezTo>
                <a:lnTo>
                  <a:pt x="289" y="4"/>
                </a:lnTo>
                <a:cubicBezTo>
                  <a:pt x="293" y="4"/>
                  <a:pt x="293" y="4"/>
                  <a:pt x="291" y="13"/>
                </a:cubicBezTo>
                <a:cubicBezTo>
                  <a:pt x="290" y="21"/>
                  <a:pt x="289" y="30"/>
                  <a:pt x="290" y="36"/>
                </a:cubicBezTo>
                <a:cubicBezTo>
                  <a:pt x="291" y="42"/>
                  <a:pt x="291" y="48"/>
                  <a:pt x="292" y="51"/>
                </a:cubicBezTo>
                <a:lnTo>
                  <a:pt x="293" y="54"/>
                </a:lnTo>
                <a:lnTo>
                  <a:pt x="288" y="54"/>
                </a:lnTo>
                <a:cubicBezTo>
                  <a:pt x="279" y="48"/>
                  <a:pt x="270" y="48"/>
                  <a:pt x="255" y="48"/>
                </a:cubicBezTo>
                <a:cubicBezTo>
                  <a:pt x="244" y="48"/>
                  <a:pt x="228" y="48"/>
                  <a:pt x="203" y="51"/>
                </a:cubicBezTo>
                <a:cubicBezTo>
                  <a:pt x="196" y="54"/>
                  <a:pt x="184" y="54"/>
                  <a:pt x="178" y="57"/>
                </a:cubicBezTo>
                <a:lnTo>
                  <a:pt x="152" y="57"/>
                </a:lnTo>
                <a:close/>
                <a:moveTo>
                  <a:pt x="6" y="54"/>
                </a:moveTo>
                <a:cubicBezTo>
                  <a:pt x="5" y="54"/>
                  <a:pt x="4" y="54"/>
                  <a:pt x="3" y="57"/>
                </a:cubicBezTo>
                <a:lnTo>
                  <a:pt x="1" y="57"/>
                </a:lnTo>
                <a:cubicBezTo>
                  <a:pt x="0" y="54"/>
                  <a:pt x="0" y="54"/>
                  <a:pt x="1" y="51"/>
                </a:cubicBezTo>
                <a:cubicBezTo>
                  <a:pt x="2" y="48"/>
                  <a:pt x="4" y="48"/>
                  <a:pt x="4" y="48"/>
                </a:cubicBezTo>
                <a:cubicBezTo>
                  <a:pt x="6" y="36"/>
                  <a:pt x="6" y="21"/>
                  <a:pt x="4" y="9"/>
                </a:cubicBezTo>
                <a:lnTo>
                  <a:pt x="4" y="7"/>
                </a:lnTo>
                <a:lnTo>
                  <a:pt x="4" y="4"/>
                </a:lnTo>
                <a:cubicBezTo>
                  <a:pt x="12" y="0"/>
                  <a:pt x="23" y="0"/>
                  <a:pt x="32" y="4"/>
                </a:cubicBezTo>
                <a:lnTo>
                  <a:pt x="38" y="4"/>
                </a:lnTo>
                <a:cubicBezTo>
                  <a:pt x="58" y="7"/>
                  <a:pt x="70" y="7"/>
                  <a:pt x="86" y="9"/>
                </a:cubicBezTo>
                <a:cubicBezTo>
                  <a:pt x="132" y="13"/>
                  <a:pt x="178" y="13"/>
                  <a:pt x="223" y="9"/>
                </a:cubicBezTo>
                <a:cubicBezTo>
                  <a:pt x="231" y="7"/>
                  <a:pt x="240" y="7"/>
                  <a:pt x="247" y="7"/>
                </a:cubicBezTo>
                <a:cubicBezTo>
                  <a:pt x="259" y="4"/>
                  <a:pt x="271" y="4"/>
                  <a:pt x="281" y="4"/>
                </a:cubicBezTo>
                <a:cubicBezTo>
                  <a:pt x="271" y="4"/>
                  <a:pt x="259" y="7"/>
                  <a:pt x="248" y="9"/>
                </a:cubicBezTo>
                <a:cubicBezTo>
                  <a:pt x="240" y="9"/>
                  <a:pt x="232" y="9"/>
                  <a:pt x="223" y="13"/>
                </a:cubicBezTo>
                <a:cubicBezTo>
                  <a:pt x="178" y="16"/>
                  <a:pt x="132" y="16"/>
                  <a:pt x="86" y="13"/>
                </a:cubicBezTo>
                <a:cubicBezTo>
                  <a:pt x="70" y="9"/>
                  <a:pt x="57" y="9"/>
                  <a:pt x="37" y="7"/>
                </a:cubicBezTo>
                <a:lnTo>
                  <a:pt x="32" y="7"/>
                </a:lnTo>
                <a:cubicBezTo>
                  <a:pt x="23" y="4"/>
                  <a:pt x="12" y="4"/>
                  <a:pt x="7" y="7"/>
                </a:cubicBezTo>
                <a:cubicBezTo>
                  <a:pt x="8" y="7"/>
                  <a:pt x="8" y="9"/>
                  <a:pt x="9" y="9"/>
                </a:cubicBezTo>
                <a:cubicBezTo>
                  <a:pt x="9" y="21"/>
                  <a:pt x="9" y="36"/>
                  <a:pt x="7" y="48"/>
                </a:cubicBezTo>
                <a:cubicBezTo>
                  <a:pt x="7" y="48"/>
                  <a:pt x="5" y="48"/>
                  <a:pt x="4" y="51"/>
                </a:cubicBezTo>
                <a:cubicBezTo>
                  <a:pt x="19" y="48"/>
                  <a:pt x="26" y="48"/>
                  <a:pt x="36" y="48"/>
                </a:cubicBezTo>
                <a:cubicBezTo>
                  <a:pt x="26" y="48"/>
                  <a:pt x="19" y="51"/>
                  <a:pt x="6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59" name="Freeform 4465">
            <a:extLst>
              <a:ext uri="{FF2B5EF4-FFF2-40B4-BE49-F238E27FC236}">
                <a16:creationId xmlns:a16="http://schemas.microsoft.com/office/drawing/2014/main" id="{94799D68-D173-144E-9B5D-628755986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3775075"/>
            <a:ext cx="7937" cy="7938"/>
          </a:xfrm>
          <a:custGeom>
            <a:avLst/>
            <a:gdLst>
              <a:gd name="T0" fmla="*/ 3969 w 24"/>
              <a:gd name="T1" fmla="*/ 0 h 24"/>
              <a:gd name="T2" fmla="*/ 6614 w 24"/>
              <a:gd name="T3" fmla="*/ 662 h 24"/>
              <a:gd name="T4" fmla="*/ 7606 w 24"/>
              <a:gd name="T5" fmla="*/ 3638 h 24"/>
              <a:gd name="T6" fmla="*/ 6614 w 24"/>
              <a:gd name="T7" fmla="*/ 6615 h 24"/>
              <a:gd name="T8" fmla="*/ 3969 w 24"/>
              <a:gd name="T9" fmla="*/ 7607 h 24"/>
              <a:gd name="T10" fmla="*/ 992 w 24"/>
              <a:gd name="T11" fmla="*/ 6615 h 24"/>
              <a:gd name="T12" fmla="*/ 0 w 24"/>
              <a:gd name="T13" fmla="*/ 3638 h 24"/>
              <a:gd name="T14" fmla="*/ 1323 w 24"/>
              <a:gd name="T15" fmla="*/ 662 h 24"/>
              <a:gd name="T16" fmla="*/ 3969 w 24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24">
                <a:moveTo>
                  <a:pt x="12" y="0"/>
                </a:moveTo>
                <a:cubicBezTo>
                  <a:pt x="15" y="0"/>
                  <a:pt x="18" y="0"/>
                  <a:pt x="20" y="2"/>
                </a:cubicBezTo>
                <a:cubicBezTo>
                  <a:pt x="23" y="5"/>
                  <a:pt x="23" y="5"/>
                  <a:pt x="23" y="11"/>
                </a:cubicBezTo>
                <a:cubicBezTo>
                  <a:pt x="23" y="14"/>
                  <a:pt x="23" y="17"/>
                  <a:pt x="20" y="20"/>
                </a:cubicBezTo>
                <a:cubicBezTo>
                  <a:pt x="17" y="23"/>
                  <a:pt x="15" y="23"/>
                  <a:pt x="12" y="23"/>
                </a:cubicBezTo>
                <a:cubicBezTo>
                  <a:pt x="8" y="23"/>
                  <a:pt x="5" y="23"/>
                  <a:pt x="3" y="20"/>
                </a:cubicBezTo>
                <a:cubicBezTo>
                  <a:pt x="1" y="17"/>
                  <a:pt x="0" y="14"/>
                  <a:pt x="0" y="11"/>
                </a:cubicBezTo>
                <a:cubicBezTo>
                  <a:pt x="0" y="5"/>
                  <a:pt x="1" y="5"/>
                  <a:pt x="4" y="2"/>
                </a:cubicBezTo>
                <a:cubicBezTo>
                  <a:pt x="5" y="0"/>
                  <a:pt x="9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0" name="Freeform 4466">
            <a:extLst>
              <a:ext uri="{FF2B5EF4-FFF2-40B4-BE49-F238E27FC236}">
                <a16:creationId xmlns:a16="http://schemas.microsoft.com/office/drawing/2014/main" id="{032E4323-7168-8148-8E2D-416197E74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3775075"/>
            <a:ext cx="6350" cy="7938"/>
          </a:xfrm>
          <a:custGeom>
            <a:avLst/>
            <a:gdLst>
              <a:gd name="T0" fmla="*/ 2615 w 17"/>
              <a:gd name="T1" fmla="*/ 0 h 24"/>
              <a:gd name="T2" fmla="*/ 4856 w 17"/>
              <a:gd name="T3" fmla="*/ 662 h 24"/>
              <a:gd name="T4" fmla="*/ 5976 w 17"/>
              <a:gd name="T5" fmla="*/ 3638 h 24"/>
              <a:gd name="T6" fmla="*/ 4856 w 17"/>
              <a:gd name="T7" fmla="*/ 6615 h 24"/>
              <a:gd name="T8" fmla="*/ 2615 w 17"/>
              <a:gd name="T9" fmla="*/ 7607 h 24"/>
              <a:gd name="T10" fmla="*/ 1121 w 17"/>
              <a:gd name="T11" fmla="*/ 6615 h 24"/>
              <a:gd name="T12" fmla="*/ 0 w 17"/>
              <a:gd name="T13" fmla="*/ 3638 h 24"/>
              <a:gd name="T14" fmla="*/ 747 w 17"/>
              <a:gd name="T15" fmla="*/ 662 h 24"/>
              <a:gd name="T16" fmla="*/ 2615 w 17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4">
                <a:moveTo>
                  <a:pt x="7" y="0"/>
                </a:moveTo>
                <a:cubicBezTo>
                  <a:pt x="10" y="0"/>
                  <a:pt x="12" y="0"/>
                  <a:pt x="13" y="2"/>
                </a:cubicBezTo>
                <a:cubicBezTo>
                  <a:pt x="15" y="5"/>
                  <a:pt x="16" y="5"/>
                  <a:pt x="16" y="11"/>
                </a:cubicBezTo>
                <a:cubicBezTo>
                  <a:pt x="16" y="14"/>
                  <a:pt x="15" y="17"/>
                  <a:pt x="13" y="20"/>
                </a:cubicBezTo>
                <a:cubicBezTo>
                  <a:pt x="12" y="20"/>
                  <a:pt x="10" y="23"/>
                  <a:pt x="7" y="23"/>
                </a:cubicBezTo>
                <a:cubicBezTo>
                  <a:pt x="6" y="23"/>
                  <a:pt x="4" y="20"/>
                  <a:pt x="3" y="20"/>
                </a:cubicBezTo>
                <a:cubicBezTo>
                  <a:pt x="0" y="17"/>
                  <a:pt x="0" y="14"/>
                  <a:pt x="0" y="11"/>
                </a:cubicBezTo>
                <a:cubicBezTo>
                  <a:pt x="0" y="5"/>
                  <a:pt x="0" y="5"/>
                  <a:pt x="2" y="2"/>
                </a:cubicBezTo>
                <a:cubicBezTo>
                  <a:pt x="4" y="0"/>
                  <a:pt x="6" y="0"/>
                  <a:pt x="7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1" name="Freeform 4467">
            <a:extLst>
              <a:ext uri="{FF2B5EF4-FFF2-40B4-BE49-F238E27FC236}">
                <a16:creationId xmlns:a16="http://schemas.microsoft.com/office/drawing/2014/main" id="{6A78D58A-BE68-ED4E-8692-6812A1A7D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3775075"/>
            <a:ext cx="9525" cy="9525"/>
          </a:xfrm>
          <a:custGeom>
            <a:avLst/>
            <a:gdLst>
              <a:gd name="T0" fmla="*/ 6123 w 28"/>
              <a:gd name="T1" fmla="*/ 1143 h 25"/>
              <a:gd name="T2" fmla="*/ 6123 w 28"/>
              <a:gd name="T3" fmla="*/ 0 h 25"/>
              <a:gd name="T4" fmla="*/ 9185 w 28"/>
              <a:gd name="T5" fmla="*/ 0 h 25"/>
              <a:gd name="T6" fmla="*/ 9185 w 28"/>
              <a:gd name="T7" fmla="*/ 1143 h 25"/>
              <a:gd name="T8" fmla="*/ 8845 w 28"/>
              <a:gd name="T9" fmla="*/ 1143 h 25"/>
              <a:gd name="T10" fmla="*/ 8164 w 28"/>
              <a:gd name="T11" fmla="*/ 1143 h 25"/>
              <a:gd name="T12" fmla="*/ 8164 w 28"/>
              <a:gd name="T13" fmla="*/ 5715 h 25"/>
              <a:gd name="T14" fmla="*/ 7824 w 28"/>
              <a:gd name="T15" fmla="*/ 8001 h 25"/>
              <a:gd name="T16" fmla="*/ 7144 w 28"/>
              <a:gd name="T17" fmla="*/ 9144 h 25"/>
              <a:gd name="T18" fmla="*/ 4763 w 28"/>
              <a:gd name="T19" fmla="*/ 9144 h 25"/>
              <a:gd name="T20" fmla="*/ 6123 w 28"/>
              <a:gd name="T21" fmla="*/ 8001 h 25"/>
              <a:gd name="T22" fmla="*/ 7144 w 28"/>
              <a:gd name="T23" fmla="*/ 8001 h 25"/>
              <a:gd name="T24" fmla="*/ 7144 w 28"/>
              <a:gd name="T25" fmla="*/ 5715 h 25"/>
              <a:gd name="T26" fmla="*/ 7144 w 28"/>
              <a:gd name="T27" fmla="*/ 1143 h 25"/>
              <a:gd name="T28" fmla="*/ 7144 w 28"/>
              <a:gd name="T29" fmla="*/ 1143 h 25"/>
              <a:gd name="T30" fmla="*/ 6463 w 28"/>
              <a:gd name="T31" fmla="*/ 1143 h 25"/>
              <a:gd name="T32" fmla="*/ 6123 w 28"/>
              <a:gd name="T33" fmla="*/ 1143 h 25"/>
              <a:gd name="T34" fmla="*/ 2721 w 28"/>
              <a:gd name="T35" fmla="*/ 9144 h 25"/>
              <a:gd name="T36" fmla="*/ 1701 w 28"/>
              <a:gd name="T37" fmla="*/ 8001 h 25"/>
              <a:gd name="T38" fmla="*/ 1361 w 28"/>
              <a:gd name="T39" fmla="*/ 5715 h 25"/>
              <a:gd name="T40" fmla="*/ 1361 w 28"/>
              <a:gd name="T41" fmla="*/ 1143 h 25"/>
              <a:gd name="T42" fmla="*/ 1021 w 28"/>
              <a:gd name="T43" fmla="*/ 1143 h 25"/>
              <a:gd name="T44" fmla="*/ 680 w 28"/>
              <a:gd name="T45" fmla="*/ 1143 h 25"/>
              <a:gd name="T46" fmla="*/ 0 w 28"/>
              <a:gd name="T47" fmla="*/ 1143 h 25"/>
              <a:gd name="T48" fmla="*/ 0 w 28"/>
              <a:gd name="T49" fmla="*/ 0 h 25"/>
              <a:gd name="T50" fmla="*/ 3742 w 28"/>
              <a:gd name="T51" fmla="*/ 0 h 25"/>
              <a:gd name="T52" fmla="*/ 3742 w 28"/>
              <a:gd name="T53" fmla="*/ 1143 h 25"/>
              <a:gd name="T54" fmla="*/ 3742 w 28"/>
              <a:gd name="T55" fmla="*/ 1143 h 25"/>
              <a:gd name="T56" fmla="*/ 2721 w 28"/>
              <a:gd name="T57" fmla="*/ 1143 h 25"/>
              <a:gd name="T58" fmla="*/ 2721 w 28"/>
              <a:gd name="T59" fmla="*/ 1143 h 25"/>
              <a:gd name="T60" fmla="*/ 2721 w 28"/>
              <a:gd name="T61" fmla="*/ 5715 h 25"/>
              <a:gd name="T62" fmla="*/ 2721 w 28"/>
              <a:gd name="T63" fmla="*/ 6858 h 25"/>
              <a:gd name="T64" fmla="*/ 2721 w 28"/>
              <a:gd name="T65" fmla="*/ 8001 h 25"/>
              <a:gd name="T66" fmla="*/ 3742 w 28"/>
              <a:gd name="T67" fmla="*/ 9144 h 25"/>
              <a:gd name="T68" fmla="*/ 2721 w 28"/>
              <a:gd name="T69" fmla="*/ 9144 h 2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8" h="25">
                <a:moveTo>
                  <a:pt x="18" y="3"/>
                </a:moveTo>
                <a:lnTo>
                  <a:pt x="18" y="0"/>
                </a:lnTo>
                <a:lnTo>
                  <a:pt x="27" y="0"/>
                </a:lnTo>
                <a:lnTo>
                  <a:pt x="27" y="3"/>
                </a:lnTo>
                <a:lnTo>
                  <a:pt x="26" y="3"/>
                </a:lnTo>
                <a:lnTo>
                  <a:pt x="24" y="3"/>
                </a:lnTo>
                <a:lnTo>
                  <a:pt x="24" y="15"/>
                </a:lnTo>
                <a:cubicBezTo>
                  <a:pt x="24" y="18"/>
                  <a:pt x="23" y="18"/>
                  <a:pt x="23" y="21"/>
                </a:cubicBezTo>
                <a:cubicBezTo>
                  <a:pt x="22" y="21"/>
                  <a:pt x="21" y="24"/>
                  <a:pt x="21" y="24"/>
                </a:cubicBezTo>
                <a:lnTo>
                  <a:pt x="14" y="24"/>
                </a:lnTo>
                <a:cubicBezTo>
                  <a:pt x="16" y="24"/>
                  <a:pt x="17" y="24"/>
                  <a:pt x="18" y="21"/>
                </a:cubicBezTo>
                <a:lnTo>
                  <a:pt x="21" y="21"/>
                </a:lnTo>
                <a:cubicBezTo>
                  <a:pt x="21" y="18"/>
                  <a:pt x="21" y="18"/>
                  <a:pt x="21" y="15"/>
                </a:cubicBezTo>
                <a:lnTo>
                  <a:pt x="21" y="3"/>
                </a:lnTo>
                <a:lnTo>
                  <a:pt x="19" y="3"/>
                </a:lnTo>
                <a:lnTo>
                  <a:pt x="18" y="3"/>
                </a:lnTo>
                <a:close/>
                <a:moveTo>
                  <a:pt x="8" y="24"/>
                </a:moveTo>
                <a:cubicBezTo>
                  <a:pt x="6" y="24"/>
                  <a:pt x="5" y="21"/>
                  <a:pt x="5" y="21"/>
                </a:cubicBezTo>
                <a:cubicBezTo>
                  <a:pt x="4" y="18"/>
                  <a:pt x="4" y="18"/>
                  <a:pt x="4" y="15"/>
                </a:cubicBezTo>
                <a:lnTo>
                  <a:pt x="4" y="3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11" y="0"/>
                </a:lnTo>
                <a:lnTo>
                  <a:pt x="11" y="3"/>
                </a:lnTo>
                <a:lnTo>
                  <a:pt x="8" y="3"/>
                </a:lnTo>
                <a:lnTo>
                  <a:pt x="8" y="15"/>
                </a:lnTo>
                <a:lnTo>
                  <a:pt x="8" y="18"/>
                </a:lnTo>
                <a:cubicBezTo>
                  <a:pt x="8" y="21"/>
                  <a:pt x="8" y="21"/>
                  <a:pt x="8" y="21"/>
                </a:cubicBezTo>
                <a:cubicBezTo>
                  <a:pt x="9" y="21"/>
                  <a:pt x="11" y="21"/>
                  <a:pt x="11" y="24"/>
                </a:cubicBezTo>
                <a:lnTo>
                  <a:pt x="8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2" name="Freeform 4468">
            <a:extLst>
              <a:ext uri="{FF2B5EF4-FFF2-40B4-BE49-F238E27FC236}">
                <a16:creationId xmlns:a16="http://schemas.microsoft.com/office/drawing/2014/main" id="{37AC9B42-6D67-4543-9006-670F71F89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3776663"/>
            <a:ext cx="11113" cy="9525"/>
          </a:xfrm>
          <a:custGeom>
            <a:avLst/>
            <a:gdLst>
              <a:gd name="T0" fmla="*/ 6898 w 29"/>
              <a:gd name="T1" fmla="*/ 5715 h 25"/>
              <a:gd name="T2" fmla="*/ 2682 w 29"/>
              <a:gd name="T3" fmla="*/ 5715 h 25"/>
              <a:gd name="T4" fmla="*/ 2299 w 29"/>
              <a:gd name="T5" fmla="*/ 6858 h 25"/>
              <a:gd name="T6" fmla="*/ 2299 w 29"/>
              <a:gd name="T7" fmla="*/ 8001 h 25"/>
              <a:gd name="T8" fmla="*/ 2299 w 29"/>
              <a:gd name="T9" fmla="*/ 8001 h 25"/>
              <a:gd name="T10" fmla="*/ 3449 w 29"/>
              <a:gd name="T11" fmla="*/ 8001 h 25"/>
              <a:gd name="T12" fmla="*/ 3449 w 29"/>
              <a:gd name="T13" fmla="*/ 9144 h 25"/>
              <a:gd name="T14" fmla="*/ 0 w 29"/>
              <a:gd name="T15" fmla="*/ 9144 h 25"/>
              <a:gd name="T16" fmla="*/ 0 w 29"/>
              <a:gd name="T17" fmla="*/ 8001 h 25"/>
              <a:gd name="T18" fmla="*/ 1150 w 29"/>
              <a:gd name="T19" fmla="*/ 8001 h 25"/>
              <a:gd name="T20" fmla="*/ 1916 w 29"/>
              <a:gd name="T21" fmla="*/ 6858 h 25"/>
              <a:gd name="T22" fmla="*/ 5365 w 29"/>
              <a:gd name="T23" fmla="*/ 0 h 25"/>
              <a:gd name="T24" fmla="*/ 5748 w 29"/>
              <a:gd name="T25" fmla="*/ 0 h 25"/>
              <a:gd name="T26" fmla="*/ 8814 w 29"/>
              <a:gd name="T27" fmla="*/ 6858 h 25"/>
              <a:gd name="T28" fmla="*/ 9580 w 29"/>
              <a:gd name="T29" fmla="*/ 8001 h 25"/>
              <a:gd name="T30" fmla="*/ 10730 w 29"/>
              <a:gd name="T31" fmla="*/ 8001 h 25"/>
              <a:gd name="T32" fmla="*/ 10730 w 29"/>
              <a:gd name="T33" fmla="*/ 9144 h 25"/>
              <a:gd name="T34" fmla="*/ 6898 w 29"/>
              <a:gd name="T35" fmla="*/ 9144 h 25"/>
              <a:gd name="T36" fmla="*/ 6898 w 29"/>
              <a:gd name="T37" fmla="*/ 8001 h 25"/>
              <a:gd name="T38" fmla="*/ 7664 w 29"/>
              <a:gd name="T39" fmla="*/ 8001 h 25"/>
              <a:gd name="T40" fmla="*/ 7664 w 29"/>
              <a:gd name="T41" fmla="*/ 8001 h 25"/>
              <a:gd name="T42" fmla="*/ 7281 w 29"/>
              <a:gd name="T43" fmla="*/ 6858 h 25"/>
              <a:gd name="T44" fmla="*/ 6898 w 29"/>
              <a:gd name="T45" fmla="*/ 5715 h 2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9" h="25">
                <a:moveTo>
                  <a:pt x="18" y="15"/>
                </a:moveTo>
                <a:lnTo>
                  <a:pt x="7" y="15"/>
                </a:lnTo>
                <a:lnTo>
                  <a:pt x="6" y="18"/>
                </a:lnTo>
                <a:lnTo>
                  <a:pt x="6" y="21"/>
                </a:lnTo>
                <a:cubicBezTo>
                  <a:pt x="6" y="21"/>
                  <a:pt x="7" y="21"/>
                  <a:pt x="9" y="21"/>
                </a:cubicBezTo>
                <a:lnTo>
                  <a:pt x="9" y="24"/>
                </a:lnTo>
                <a:lnTo>
                  <a:pt x="0" y="24"/>
                </a:lnTo>
                <a:lnTo>
                  <a:pt x="0" y="21"/>
                </a:lnTo>
                <a:cubicBezTo>
                  <a:pt x="1" y="21"/>
                  <a:pt x="2" y="21"/>
                  <a:pt x="3" y="21"/>
                </a:cubicBezTo>
                <a:cubicBezTo>
                  <a:pt x="3" y="21"/>
                  <a:pt x="3" y="18"/>
                  <a:pt x="5" y="18"/>
                </a:cubicBezTo>
                <a:lnTo>
                  <a:pt x="14" y="0"/>
                </a:lnTo>
                <a:lnTo>
                  <a:pt x="15" y="0"/>
                </a:lnTo>
                <a:lnTo>
                  <a:pt x="23" y="18"/>
                </a:lnTo>
                <a:lnTo>
                  <a:pt x="25" y="21"/>
                </a:lnTo>
                <a:cubicBezTo>
                  <a:pt x="25" y="21"/>
                  <a:pt x="26" y="21"/>
                  <a:pt x="28" y="21"/>
                </a:cubicBezTo>
                <a:lnTo>
                  <a:pt x="28" y="24"/>
                </a:lnTo>
                <a:lnTo>
                  <a:pt x="18" y="24"/>
                </a:lnTo>
                <a:lnTo>
                  <a:pt x="18" y="21"/>
                </a:lnTo>
                <a:lnTo>
                  <a:pt x="20" y="21"/>
                </a:lnTo>
                <a:lnTo>
                  <a:pt x="19" y="18"/>
                </a:lnTo>
                <a:lnTo>
                  <a:pt x="18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3" name="Freeform 4469">
            <a:extLst>
              <a:ext uri="{FF2B5EF4-FFF2-40B4-BE49-F238E27FC236}">
                <a16:creationId xmlns:a16="http://schemas.microsoft.com/office/drawing/2014/main" id="{A9DECBBC-7587-C941-9CCA-F7FBC3E04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3778250"/>
            <a:ext cx="3175" cy="3175"/>
          </a:xfrm>
          <a:custGeom>
            <a:avLst/>
            <a:gdLst>
              <a:gd name="T0" fmla="*/ 2822 w 9"/>
              <a:gd name="T1" fmla="*/ 2858 h 10"/>
              <a:gd name="T2" fmla="*/ 0 w 9"/>
              <a:gd name="T3" fmla="*/ 2858 h 10"/>
              <a:gd name="T4" fmla="*/ 1411 w 9"/>
              <a:gd name="T5" fmla="*/ 0 h 10"/>
              <a:gd name="T6" fmla="*/ 2822 w 9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8" y="9"/>
                </a:moveTo>
                <a:lnTo>
                  <a:pt x="0" y="9"/>
                </a:lnTo>
                <a:lnTo>
                  <a:pt x="4" y="0"/>
                </a:lnTo>
                <a:lnTo>
                  <a:pt x="8" y="9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4" name="Freeform 4470">
            <a:extLst>
              <a:ext uri="{FF2B5EF4-FFF2-40B4-BE49-F238E27FC236}">
                <a16:creationId xmlns:a16="http://schemas.microsoft.com/office/drawing/2014/main" id="{1DCCBD2A-4B13-1C49-A696-D1EC499AE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3776663"/>
            <a:ext cx="9525" cy="9525"/>
          </a:xfrm>
          <a:custGeom>
            <a:avLst/>
            <a:gdLst>
              <a:gd name="T0" fmla="*/ 2117 w 27"/>
              <a:gd name="T1" fmla="*/ 0 h 28"/>
              <a:gd name="T2" fmla="*/ 7408 w 27"/>
              <a:gd name="T3" fmla="*/ 6123 h 28"/>
              <a:gd name="T4" fmla="*/ 7408 w 27"/>
              <a:gd name="T5" fmla="*/ 1021 h 28"/>
              <a:gd name="T6" fmla="*/ 7056 w 27"/>
              <a:gd name="T7" fmla="*/ 0 h 28"/>
              <a:gd name="T8" fmla="*/ 9172 w 27"/>
              <a:gd name="T9" fmla="*/ 0 h 28"/>
              <a:gd name="T10" fmla="*/ 8114 w 27"/>
              <a:gd name="T11" fmla="*/ 1021 h 28"/>
              <a:gd name="T12" fmla="*/ 8114 w 27"/>
              <a:gd name="T13" fmla="*/ 9185 h 28"/>
              <a:gd name="T14" fmla="*/ 1764 w 27"/>
              <a:gd name="T15" fmla="*/ 2041 h 28"/>
              <a:gd name="T16" fmla="*/ 1764 w 27"/>
              <a:gd name="T17" fmla="*/ 7144 h 28"/>
              <a:gd name="T18" fmla="*/ 2117 w 27"/>
              <a:gd name="T19" fmla="*/ 8164 h 28"/>
              <a:gd name="T20" fmla="*/ 2822 w 27"/>
              <a:gd name="T21" fmla="*/ 8164 h 28"/>
              <a:gd name="T22" fmla="*/ 3175 w 27"/>
              <a:gd name="T23" fmla="*/ 8164 h 28"/>
              <a:gd name="T24" fmla="*/ 3175 w 27"/>
              <a:gd name="T25" fmla="*/ 9185 h 28"/>
              <a:gd name="T26" fmla="*/ 0 w 27"/>
              <a:gd name="T27" fmla="*/ 9185 h 28"/>
              <a:gd name="T28" fmla="*/ 0 w 27"/>
              <a:gd name="T29" fmla="*/ 8164 h 28"/>
              <a:gd name="T30" fmla="*/ 1058 w 27"/>
              <a:gd name="T31" fmla="*/ 8164 h 28"/>
              <a:gd name="T32" fmla="*/ 1411 w 27"/>
              <a:gd name="T33" fmla="*/ 7144 h 28"/>
              <a:gd name="T34" fmla="*/ 1411 w 27"/>
              <a:gd name="T35" fmla="*/ 1021 h 28"/>
              <a:gd name="T36" fmla="*/ 706 w 27"/>
              <a:gd name="T37" fmla="*/ 1021 h 28"/>
              <a:gd name="T38" fmla="*/ 0 w 27"/>
              <a:gd name="T39" fmla="*/ 0 h 28"/>
              <a:gd name="T40" fmla="*/ 2117 w 27"/>
              <a:gd name="T41" fmla="*/ 0 h 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7" h="28">
                <a:moveTo>
                  <a:pt x="6" y="0"/>
                </a:moveTo>
                <a:lnTo>
                  <a:pt x="21" y="18"/>
                </a:lnTo>
                <a:lnTo>
                  <a:pt x="21" y="3"/>
                </a:lnTo>
                <a:cubicBezTo>
                  <a:pt x="21" y="3"/>
                  <a:pt x="20" y="3"/>
                  <a:pt x="20" y="0"/>
                </a:cubicBezTo>
                <a:lnTo>
                  <a:pt x="26" y="0"/>
                </a:lnTo>
                <a:cubicBezTo>
                  <a:pt x="24" y="0"/>
                  <a:pt x="23" y="0"/>
                  <a:pt x="23" y="3"/>
                </a:cubicBezTo>
                <a:lnTo>
                  <a:pt x="23" y="27"/>
                </a:lnTo>
                <a:lnTo>
                  <a:pt x="5" y="6"/>
                </a:lnTo>
                <a:lnTo>
                  <a:pt x="5" y="21"/>
                </a:lnTo>
                <a:lnTo>
                  <a:pt x="6" y="24"/>
                </a:lnTo>
                <a:lnTo>
                  <a:pt x="8" y="24"/>
                </a:lnTo>
                <a:lnTo>
                  <a:pt x="9" y="24"/>
                </a:lnTo>
                <a:lnTo>
                  <a:pt x="9" y="27"/>
                </a:lnTo>
                <a:lnTo>
                  <a:pt x="0" y="27"/>
                </a:lnTo>
                <a:lnTo>
                  <a:pt x="0" y="24"/>
                </a:lnTo>
                <a:lnTo>
                  <a:pt x="3" y="24"/>
                </a:lnTo>
                <a:lnTo>
                  <a:pt x="4" y="21"/>
                </a:lnTo>
                <a:lnTo>
                  <a:pt x="4" y="3"/>
                </a:lnTo>
                <a:lnTo>
                  <a:pt x="2" y="3"/>
                </a:lnTo>
                <a:cubicBezTo>
                  <a:pt x="2" y="0"/>
                  <a:pt x="0" y="0"/>
                  <a:pt x="0" y="0"/>
                </a:cubicBezTo>
                <a:lnTo>
                  <a:pt x="6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5" name="Freeform 4471">
            <a:extLst>
              <a:ext uri="{FF2B5EF4-FFF2-40B4-BE49-F238E27FC236}">
                <a16:creationId xmlns:a16="http://schemas.microsoft.com/office/drawing/2014/main" id="{AC8B1405-D7DF-7847-A022-89AA69D5A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3776663"/>
            <a:ext cx="11112" cy="9525"/>
          </a:xfrm>
          <a:custGeom>
            <a:avLst/>
            <a:gdLst>
              <a:gd name="T0" fmla="*/ 6514 w 29"/>
              <a:gd name="T1" fmla="*/ 6123 h 28"/>
              <a:gd name="T2" fmla="*/ 2682 w 29"/>
              <a:gd name="T3" fmla="*/ 6123 h 28"/>
              <a:gd name="T4" fmla="*/ 2299 w 29"/>
              <a:gd name="T5" fmla="*/ 7144 h 28"/>
              <a:gd name="T6" fmla="*/ 1916 w 29"/>
              <a:gd name="T7" fmla="*/ 8164 h 28"/>
              <a:gd name="T8" fmla="*/ 2299 w 29"/>
              <a:gd name="T9" fmla="*/ 8164 h 28"/>
              <a:gd name="T10" fmla="*/ 3065 w 29"/>
              <a:gd name="T11" fmla="*/ 8164 h 28"/>
              <a:gd name="T12" fmla="*/ 3065 w 29"/>
              <a:gd name="T13" fmla="*/ 9185 h 28"/>
              <a:gd name="T14" fmla="*/ 0 w 29"/>
              <a:gd name="T15" fmla="*/ 9185 h 28"/>
              <a:gd name="T16" fmla="*/ 0 w 29"/>
              <a:gd name="T17" fmla="*/ 8164 h 28"/>
              <a:gd name="T18" fmla="*/ 766 w 29"/>
              <a:gd name="T19" fmla="*/ 8164 h 28"/>
              <a:gd name="T20" fmla="*/ 1150 w 29"/>
              <a:gd name="T21" fmla="*/ 7144 h 28"/>
              <a:gd name="T22" fmla="*/ 4981 w 29"/>
              <a:gd name="T23" fmla="*/ 0 h 28"/>
              <a:gd name="T24" fmla="*/ 4981 w 29"/>
              <a:gd name="T25" fmla="*/ 0 h 28"/>
              <a:gd name="T26" fmla="*/ 8813 w 29"/>
              <a:gd name="T27" fmla="*/ 7144 h 28"/>
              <a:gd name="T28" fmla="*/ 9579 w 29"/>
              <a:gd name="T29" fmla="*/ 8164 h 28"/>
              <a:gd name="T30" fmla="*/ 10729 w 29"/>
              <a:gd name="T31" fmla="*/ 8164 h 28"/>
              <a:gd name="T32" fmla="*/ 10729 w 29"/>
              <a:gd name="T33" fmla="*/ 9185 h 28"/>
              <a:gd name="T34" fmla="*/ 6514 w 29"/>
              <a:gd name="T35" fmla="*/ 9185 h 28"/>
              <a:gd name="T36" fmla="*/ 6514 w 29"/>
              <a:gd name="T37" fmla="*/ 8164 h 28"/>
              <a:gd name="T38" fmla="*/ 7280 w 29"/>
              <a:gd name="T39" fmla="*/ 8164 h 28"/>
              <a:gd name="T40" fmla="*/ 7663 w 29"/>
              <a:gd name="T41" fmla="*/ 8164 h 28"/>
              <a:gd name="T42" fmla="*/ 7280 w 29"/>
              <a:gd name="T43" fmla="*/ 7144 h 28"/>
              <a:gd name="T44" fmla="*/ 6514 w 29"/>
              <a:gd name="T45" fmla="*/ 6123 h 2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9" h="28">
                <a:moveTo>
                  <a:pt x="17" y="18"/>
                </a:moveTo>
                <a:lnTo>
                  <a:pt x="7" y="18"/>
                </a:lnTo>
                <a:lnTo>
                  <a:pt x="6" y="21"/>
                </a:lnTo>
                <a:cubicBezTo>
                  <a:pt x="6" y="21"/>
                  <a:pt x="5" y="21"/>
                  <a:pt x="5" y="24"/>
                </a:cubicBezTo>
                <a:lnTo>
                  <a:pt x="6" y="24"/>
                </a:lnTo>
                <a:cubicBezTo>
                  <a:pt x="6" y="24"/>
                  <a:pt x="6" y="24"/>
                  <a:pt x="8" y="24"/>
                </a:cubicBezTo>
                <a:lnTo>
                  <a:pt x="8" y="27"/>
                </a:lnTo>
                <a:lnTo>
                  <a:pt x="0" y="27"/>
                </a:lnTo>
                <a:lnTo>
                  <a:pt x="0" y="24"/>
                </a:lnTo>
                <a:lnTo>
                  <a:pt x="2" y="24"/>
                </a:lnTo>
                <a:cubicBezTo>
                  <a:pt x="3" y="24"/>
                  <a:pt x="3" y="21"/>
                  <a:pt x="3" y="21"/>
                </a:cubicBezTo>
                <a:lnTo>
                  <a:pt x="13" y="0"/>
                </a:lnTo>
                <a:lnTo>
                  <a:pt x="23" y="21"/>
                </a:lnTo>
                <a:cubicBezTo>
                  <a:pt x="23" y="21"/>
                  <a:pt x="23" y="24"/>
                  <a:pt x="25" y="24"/>
                </a:cubicBezTo>
                <a:cubicBezTo>
                  <a:pt x="25" y="24"/>
                  <a:pt x="26" y="24"/>
                  <a:pt x="28" y="24"/>
                </a:cubicBezTo>
                <a:lnTo>
                  <a:pt x="28" y="27"/>
                </a:lnTo>
                <a:lnTo>
                  <a:pt x="17" y="27"/>
                </a:lnTo>
                <a:lnTo>
                  <a:pt x="17" y="24"/>
                </a:lnTo>
                <a:cubicBezTo>
                  <a:pt x="17" y="24"/>
                  <a:pt x="18" y="24"/>
                  <a:pt x="19" y="24"/>
                </a:cubicBezTo>
                <a:lnTo>
                  <a:pt x="20" y="24"/>
                </a:lnTo>
                <a:cubicBezTo>
                  <a:pt x="20" y="21"/>
                  <a:pt x="19" y="21"/>
                  <a:pt x="19" y="21"/>
                </a:cubicBezTo>
                <a:lnTo>
                  <a:pt x="17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6" name="Freeform 4472">
            <a:extLst>
              <a:ext uri="{FF2B5EF4-FFF2-40B4-BE49-F238E27FC236}">
                <a16:creationId xmlns:a16="http://schemas.microsoft.com/office/drawing/2014/main" id="{AC5CEF7F-AA85-AC4D-9074-BF0FF9E2B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3778250"/>
            <a:ext cx="3175" cy="3175"/>
          </a:xfrm>
          <a:custGeom>
            <a:avLst/>
            <a:gdLst>
              <a:gd name="T0" fmla="*/ 2858 w 10"/>
              <a:gd name="T1" fmla="*/ 2858 h 10"/>
              <a:gd name="T2" fmla="*/ 0 w 10"/>
              <a:gd name="T3" fmla="*/ 2858 h 10"/>
              <a:gd name="T4" fmla="*/ 1588 w 10"/>
              <a:gd name="T5" fmla="*/ 0 h 10"/>
              <a:gd name="T6" fmla="*/ 2858 w 10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0">
                <a:moveTo>
                  <a:pt x="9" y="9"/>
                </a:moveTo>
                <a:lnTo>
                  <a:pt x="0" y="9"/>
                </a:lnTo>
                <a:lnTo>
                  <a:pt x="5" y="0"/>
                </a:lnTo>
                <a:lnTo>
                  <a:pt x="9" y="9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7" name="Freeform 4473">
            <a:extLst>
              <a:ext uri="{FF2B5EF4-FFF2-40B4-BE49-F238E27FC236}">
                <a16:creationId xmlns:a16="http://schemas.microsoft.com/office/drawing/2014/main" id="{726FFD0B-1253-9149-BC00-2AA8E451E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3776663"/>
            <a:ext cx="7937" cy="9525"/>
          </a:xfrm>
          <a:custGeom>
            <a:avLst/>
            <a:gdLst>
              <a:gd name="T0" fmla="*/ 7576 w 22"/>
              <a:gd name="T1" fmla="*/ 5715 h 25"/>
              <a:gd name="T2" fmla="*/ 7215 w 22"/>
              <a:gd name="T3" fmla="*/ 9144 h 25"/>
              <a:gd name="T4" fmla="*/ 0 w 22"/>
              <a:gd name="T5" fmla="*/ 9144 h 25"/>
              <a:gd name="T6" fmla="*/ 0 w 22"/>
              <a:gd name="T7" fmla="*/ 8001 h 25"/>
              <a:gd name="T8" fmla="*/ 722 w 22"/>
              <a:gd name="T9" fmla="*/ 8001 h 25"/>
              <a:gd name="T10" fmla="*/ 1443 w 22"/>
              <a:gd name="T11" fmla="*/ 8001 h 25"/>
              <a:gd name="T12" fmla="*/ 1443 w 22"/>
              <a:gd name="T13" fmla="*/ 6858 h 25"/>
              <a:gd name="T14" fmla="*/ 1443 w 22"/>
              <a:gd name="T15" fmla="*/ 1143 h 25"/>
              <a:gd name="T16" fmla="*/ 1443 w 22"/>
              <a:gd name="T17" fmla="*/ 0 h 25"/>
              <a:gd name="T18" fmla="*/ 2886 w 22"/>
              <a:gd name="T19" fmla="*/ 0 h 25"/>
              <a:gd name="T20" fmla="*/ 2886 w 22"/>
              <a:gd name="T21" fmla="*/ 1143 h 25"/>
              <a:gd name="T22" fmla="*/ 2886 w 22"/>
              <a:gd name="T23" fmla="*/ 6858 h 25"/>
              <a:gd name="T24" fmla="*/ 2886 w 22"/>
              <a:gd name="T25" fmla="*/ 8001 h 25"/>
              <a:gd name="T26" fmla="*/ 3247 w 22"/>
              <a:gd name="T27" fmla="*/ 8001 h 25"/>
              <a:gd name="T28" fmla="*/ 3969 w 22"/>
              <a:gd name="T29" fmla="*/ 8001 h 25"/>
              <a:gd name="T30" fmla="*/ 4690 w 22"/>
              <a:gd name="T31" fmla="*/ 8001 h 25"/>
              <a:gd name="T32" fmla="*/ 6133 w 22"/>
              <a:gd name="T33" fmla="*/ 8001 h 25"/>
              <a:gd name="T34" fmla="*/ 6855 w 22"/>
              <a:gd name="T35" fmla="*/ 6858 h 25"/>
              <a:gd name="T36" fmla="*/ 7576 w 22"/>
              <a:gd name="T37" fmla="*/ 5715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" h="25">
                <a:moveTo>
                  <a:pt x="21" y="15"/>
                </a:moveTo>
                <a:lnTo>
                  <a:pt x="20" y="24"/>
                </a:lnTo>
                <a:lnTo>
                  <a:pt x="0" y="24"/>
                </a:lnTo>
                <a:lnTo>
                  <a:pt x="0" y="21"/>
                </a:lnTo>
                <a:lnTo>
                  <a:pt x="2" y="21"/>
                </a:lnTo>
                <a:lnTo>
                  <a:pt x="4" y="21"/>
                </a:lnTo>
                <a:lnTo>
                  <a:pt x="4" y="18"/>
                </a:lnTo>
                <a:lnTo>
                  <a:pt x="4" y="3"/>
                </a:lnTo>
                <a:lnTo>
                  <a:pt x="4" y="0"/>
                </a:lnTo>
                <a:lnTo>
                  <a:pt x="8" y="0"/>
                </a:lnTo>
                <a:lnTo>
                  <a:pt x="8" y="3"/>
                </a:lnTo>
                <a:lnTo>
                  <a:pt x="8" y="18"/>
                </a:lnTo>
                <a:lnTo>
                  <a:pt x="8" y="21"/>
                </a:lnTo>
                <a:lnTo>
                  <a:pt x="9" y="21"/>
                </a:lnTo>
                <a:lnTo>
                  <a:pt x="11" y="21"/>
                </a:lnTo>
                <a:lnTo>
                  <a:pt x="13" y="21"/>
                </a:lnTo>
                <a:lnTo>
                  <a:pt x="17" y="21"/>
                </a:lnTo>
                <a:cubicBezTo>
                  <a:pt x="17" y="21"/>
                  <a:pt x="18" y="21"/>
                  <a:pt x="19" y="18"/>
                </a:cubicBezTo>
                <a:cubicBezTo>
                  <a:pt x="19" y="18"/>
                  <a:pt x="20" y="18"/>
                  <a:pt x="21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8" name="Freeform 4474">
            <a:extLst>
              <a:ext uri="{FF2B5EF4-FFF2-40B4-BE49-F238E27FC236}">
                <a16:creationId xmlns:a16="http://schemas.microsoft.com/office/drawing/2014/main" id="{6D22F6F8-1670-CD42-AFB4-307D6D51B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3775075"/>
            <a:ext cx="7938" cy="7938"/>
          </a:xfrm>
          <a:custGeom>
            <a:avLst/>
            <a:gdLst>
              <a:gd name="T0" fmla="*/ 5177 w 23"/>
              <a:gd name="T1" fmla="*/ 5623 h 24"/>
              <a:gd name="T2" fmla="*/ 1381 w 23"/>
              <a:gd name="T3" fmla="*/ 5623 h 24"/>
              <a:gd name="T4" fmla="*/ 1035 w 23"/>
              <a:gd name="T5" fmla="*/ 6615 h 24"/>
              <a:gd name="T6" fmla="*/ 690 w 23"/>
              <a:gd name="T7" fmla="*/ 7607 h 24"/>
              <a:gd name="T8" fmla="*/ 0 w 23"/>
              <a:gd name="T9" fmla="*/ 7607 h 24"/>
              <a:gd name="T10" fmla="*/ 345 w 23"/>
              <a:gd name="T11" fmla="*/ 6615 h 24"/>
              <a:gd name="T12" fmla="*/ 3451 w 23"/>
              <a:gd name="T13" fmla="*/ 0 h 24"/>
              <a:gd name="T14" fmla="*/ 3796 w 23"/>
              <a:gd name="T15" fmla="*/ 0 h 24"/>
              <a:gd name="T16" fmla="*/ 6903 w 23"/>
              <a:gd name="T17" fmla="*/ 6615 h 24"/>
              <a:gd name="T18" fmla="*/ 7593 w 23"/>
              <a:gd name="T19" fmla="*/ 7607 h 24"/>
              <a:gd name="T20" fmla="*/ 5867 w 23"/>
              <a:gd name="T21" fmla="*/ 7607 h 24"/>
              <a:gd name="T22" fmla="*/ 5522 w 23"/>
              <a:gd name="T23" fmla="*/ 6615 h 24"/>
              <a:gd name="T24" fmla="*/ 5177 w 23"/>
              <a:gd name="T25" fmla="*/ 5623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24">
                <a:moveTo>
                  <a:pt x="15" y="17"/>
                </a:moveTo>
                <a:lnTo>
                  <a:pt x="4" y="17"/>
                </a:lnTo>
                <a:lnTo>
                  <a:pt x="3" y="20"/>
                </a:lnTo>
                <a:lnTo>
                  <a:pt x="2" y="23"/>
                </a:lnTo>
                <a:lnTo>
                  <a:pt x="0" y="23"/>
                </a:lnTo>
                <a:cubicBezTo>
                  <a:pt x="0" y="23"/>
                  <a:pt x="0" y="23"/>
                  <a:pt x="1" y="20"/>
                </a:cubicBezTo>
                <a:lnTo>
                  <a:pt x="10" y="0"/>
                </a:lnTo>
                <a:lnTo>
                  <a:pt x="11" y="0"/>
                </a:lnTo>
                <a:lnTo>
                  <a:pt x="20" y="20"/>
                </a:lnTo>
                <a:cubicBezTo>
                  <a:pt x="20" y="23"/>
                  <a:pt x="21" y="23"/>
                  <a:pt x="22" y="23"/>
                </a:cubicBezTo>
                <a:lnTo>
                  <a:pt x="17" y="23"/>
                </a:lnTo>
                <a:lnTo>
                  <a:pt x="16" y="20"/>
                </a:lnTo>
                <a:lnTo>
                  <a:pt x="15" y="1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9" name="Freeform 4475">
            <a:extLst>
              <a:ext uri="{FF2B5EF4-FFF2-40B4-BE49-F238E27FC236}">
                <a16:creationId xmlns:a16="http://schemas.microsoft.com/office/drawing/2014/main" id="{874681AE-2EF3-6441-85FA-10871029E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3776663"/>
            <a:ext cx="3175" cy="3175"/>
          </a:xfrm>
          <a:custGeom>
            <a:avLst/>
            <a:gdLst>
              <a:gd name="T0" fmla="*/ 2886 w 11"/>
              <a:gd name="T1" fmla="*/ 2858 h 10"/>
              <a:gd name="T2" fmla="*/ 0 w 11"/>
              <a:gd name="T3" fmla="*/ 2858 h 10"/>
              <a:gd name="T4" fmla="*/ 1155 w 11"/>
              <a:gd name="T5" fmla="*/ 0 h 10"/>
              <a:gd name="T6" fmla="*/ 2886 w 11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0">
                <a:moveTo>
                  <a:pt x="10" y="9"/>
                </a:moveTo>
                <a:lnTo>
                  <a:pt x="0" y="9"/>
                </a:lnTo>
                <a:lnTo>
                  <a:pt x="4" y="0"/>
                </a:lnTo>
                <a:lnTo>
                  <a:pt x="10" y="9"/>
                </a:ln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70" name="Freeform 4476">
            <a:extLst>
              <a:ext uri="{FF2B5EF4-FFF2-40B4-BE49-F238E27FC236}">
                <a16:creationId xmlns:a16="http://schemas.microsoft.com/office/drawing/2014/main" id="{76B7311C-1FC7-0846-B394-BD6B5D0BF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775075"/>
            <a:ext cx="9525" cy="7938"/>
          </a:xfrm>
          <a:custGeom>
            <a:avLst/>
            <a:gdLst>
              <a:gd name="T0" fmla="*/ 4586 w 27"/>
              <a:gd name="T1" fmla="*/ 0 h 24"/>
              <a:gd name="T2" fmla="*/ 7408 w 27"/>
              <a:gd name="T3" fmla="*/ 662 h 24"/>
              <a:gd name="T4" fmla="*/ 9172 w 27"/>
              <a:gd name="T5" fmla="*/ 3638 h 24"/>
              <a:gd name="T6" fmla="*/ 7408 w 27"/>
              <a:gd name="T7" fmla="*/ 6615 h 24"/>
              <a:gd name="T8" fmla="*/ 4586 w 27"/>
              <a:gd name="T9" fmla="*/ 7607 h 24"/>
              <a:gd name="T10" fmla="*/ 1411 w 27"/>
              <a:gd name="T11" fmla="*/ 6615 h 24"/>
              <a:gd name="T12" fmla="*/ 0 w 27"/>
              <a:gd name="T13" fmla="*/ 3638 h 24"/>
              <a:gd name="T14" fmla="*/ 1411 w 27"/>
              <a:gd name="T15" fmla="*/ 662 h 24"/>
              <a:gd name="T16" fmla="*/ 4586 w 27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24">
                <a:moveTo>
                  <a:pt x="13" y="0"/>
                </a:moveTo>
                <a:cubicBezTo>
                  <a:pt x="16" y="0"/>
                  <a:pt x="20" y="0"/>
                  <a:pt x="21" y="2"/>
                </a:cubicBezTo>
                <a:cubicBezTo>
                  <a:pt x="24" y="5"/>
                  <a:pt x="26" y="5"/>
                  <a:pt x="26" y="11"/>
                </a:cubicBezTo>
                <a:cubicBezTo>
                  <a:pt x="26" y="14"/>
                  <a:pt x="24" y="17"/>
                  <a:pt x="21" y="20"/>
                </a:cubicBezTo>
                <a:cubicBezTo>
                  <a:pt x="20" y="23"/>
                  <a:pt x="16" y="23"/>
                  <a:pt x="13" y="23"/>
                </a:cubicBezTo>
                <a:cubicBezTo>
                  <a:pt x="8" y="23"/>
                  <a:pt x="6" y="23"/>
                  <a:pt x="4" y="20"/>
                </a:cubicBezTo>
                <a:cubicBezTo>
                  <a:pt x="1" y="17"/>
                  <a:pt x="0" y="14"/>
                  <a:pt x="0" y="11"/>
                </a:cubicBezTo>
                <a:cubicBezTo>
                  <a:pt x="0" y="5"/>
                  <a:pt x="1" y="5"/>
                  <a:pt x="4" y="2"/>
                </a:cubicBezTo>
                <a:cubicBezTo>
                  <a:pt x="7" y="0"/>
                  <a:pt x="10" y="0"/>
                  <a:pt x="1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71" name="Freeform 4477">
            <a:extLst>
              <a:ext uri="{FF2B5EF4-FFF2-40B4-BE49-F238E27FC236}">
                <a16:creationId xmlns:a16="http://schemas.microsoft.com/office/drawing/2014/main" id="{0EBFCBD1-9A2B-9041-AD0B-11D364A31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775075"/>
            <a:ext cx="6350" cy="7938"/>
          </a:xfrm>
          <a:custGeom>
            <a:avLst/>
            <a:gdLst>
              <a:gd name="T0" fmla="*/ 3362 w 17"/>
              <a:gd name="T1" fmla="*/ 0 h 24"/>
              <a:gd name="T2" fmla="*/ 5229 w 17"/>
              <a:gd name="T3" fmla="*/ 662 h 24"/>
              <a:gd name="T4" fmla="*/ 5976 w 17"/>
              <a:gd name="T5" fmla="*/ 3638 h 24"/>
              <a:gd name="T6" fmla="*/ 5603 w 17"/>
              <a:gd name="T7" fmla="*/ 6615 h 24"/>
              <a:gd name="T8" fmla="*/ 3362 w 17"/>
              <a:gd name="T9" fmla="*/ 7607 h 24"/>
              <a:gd name="T10" fmla="*/ 1121 w 17"/>
              <a:gd name="T11" fmla="*/ 6615 h 24"/>
              <a:gd name="T12" fmla="*/ 0 w 17"/>
              <a:gd name="T13" fmla="*/ 3638 h 24"/>
              <a:gd name="T14" fmla="*/ 1121 w 17"/>
              <a:gd name="T15" fmla="*/ 662 h 24"/>
              <a:gd name="T16" fmla="*/ 3362 w 17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4">
                <a:moveTo>
                  <a:pt x="9" y="0"/>
                </a:moveTo>
                <a:cubicBezTo>
                  <a:pt x="11" y="0"/>
                  <a:pt x="12" y="0"/>
                  <a:pt x="14" y="2"/>
                </a:cubicBezTo>
                <a:cubicBezTo>
                  <a:pt x="16" y="5"/>
                  <a:pt x="16" y="5"/>
                  <a:pt x="16" y="11"/>
                </a:cubicBezTo>
                <a:cubicBezTo>
                  <a:pt x="16" y="14"/>
                  <a:pt x="16" y="17"/>
                  <a:pt x="15" y="20"/>
                </a:cubicBezTo>
                <a:cubicBezTo>
                  <a:pt x="12" y="20"/>
                  <a:pt x="11" y="23"/>
                  <a:pt x="9" y="23"/>
                </a:cubicBezTo>
                <a:cubicBezTo>
                  <a:pt x="6" y="23"/>
                  <a:pt x="4" y="20"/>
                  <a:pt x="3" y="20"/>
                </a:cubicBezTo>
                <a:cubicBezTo>
                  <a:pt x="1" y="17"/>
                  <a:pt x="0" y="14"/>
                  <a:pt x="0" y="11"/>
                </a:cubicBezTo>
                <a:cubicBezTo>
                  <a:pt x="0" y="5"/>
                  <a:pt x="1" y="5"/>
                  <a:pt x="3" y="2"/>
                </a:cubicBezTo>
                <a:cubicBezTo>
                  <a:pt x="4" y="0"/>
                  <a:pt x="6" y="0"/>
                  <a:pt x="9" y="0"/>
                </a:cubicBezTo>
              </a:path>
            </a:pathLst>
          </a:custGeom>
          <a:solidFill>
            <a:srgbClr val="F7F0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72" name="Freeform 4478">
            <a:extLst>
              <a:ext uri="{FF2B5EF4-FFF2-40B4-BE49-F238E27FC236}">
                <a16:creationId xmlns:a16="http://schemas.microsoft.com/office/drawing/2014/main" id="{561E7F74-739A-F34A-8124-9A1CFAC42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586163"/>
            <a:ext cx="20638" cy="25400"/>
          </a:xfrm>
          <a:custGeom>
            <a:avLst/>
            <a:gdLst>
              <a:gd name="T0" fmla="*/ 8328 w 57"/>
              <a:gd name="T1" fmla="*/ 23949 h 70"/>
              <a:gd name="T2" fmla="*/ 2534 w 57"/>
              <a:gd name="T3" fmla="*/ 25037 h 70"/>
              <a:gd name="T4" fmla="*/ 1086 w 57"/>
              <a:gd name="T5" fmla="*/ 18506 h 70"/>
              <a:gd name="T6" fmla="*/ 20276 w 57"/>
              <a:gd name="T7" fmla="*/ 6531 h 70"/>
              <a:gd name="T8" fmla="*/ 8328 w 57"/>
              <a:gd name="T9" fmla="*/ 23949 h 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" h="70">
                <a:moveTo>
                  <a:pt x="23" y="66"/>
                </a:moveTo>
                <a:lnTo>
                  <a:pt x="7" y="69"/>
                </a:lnTo>
                <a:cubicBezTo>
                  <a:pt x="7" y="69"/>
                  <a:pt x="0" y="60"/>
                  <a:pt x="3" y="51"/>
                </a:cubicBezTo>
                <a:cubicBezTo>
                  <a:pt x="5" y="45"/>
                  <a:pt x="53" y="0"/>
                  <a:pt x="56" y="18"/>
                </a:cubicBezTo>
                <a:cubicBezTo>
                  <a:pt x="56" y="21"/>
                  <a:pt x="23" y="39"/>
                  <a:pt x="23" y="66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73" name="Freeform 4479">
            <a:extLst>
              <a:ext uri="{FF2B5EF4-FFF2-40B4-BE49-F238E27FC236}">
                <a16:creationId xmlns:a16="http://schemas.microsoft.com/office/drawing/2014/main" id="{49DEED48-DBAB-F140-8467-5A9DF18E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38" y="3590925"/>
            <a:ext cx="20637" cy="20638"/>
          </a:xfrm>
          <a:custGeom>
            <a:avLst/>
            <a:gdLst>
              <a:gd name="T0" fmla="*/ 700 w 59"/>
              <a:gd name="T1" fmla="*/ 13877 h 58"/>
              <a:gd name="T2" fmla="*/ 17839 w 59"/>
              <a:gd name="T3" fmla="*/ 0 h 58"/>
              <a:gd name="T4" fmla="*/ 1749 w 59"/>
              <a:gd name="T5" fmla="*/ 13877 h 58"/>
              <a:gd name="T6" fmla="*/ 2798 w 59"/>
              <a:gd name="T7" fmla="*/ 20282 h 58"/>
              <a:gd name="T8" fmla="*/ 2099 w 59"/>
              <a:gd name="T9" fmla="*/ 20282 h 58"/>
              <a:gd name="T10" fmla="*/ 700 w 59"/>
              <a:gd name="T11" fmla="*/ 13877 h 58"/>
              <a:gd name="T12" fmla="*/ 20287 w 59"/>
              <a:gd name="T13" fmla="*/ 2135 h 58"/>
              <a:gd name="T14" fmla="*/ 18538 w 59"/>
              <a:gd name="T15" fmla="*/ 3202 h 58"/>
              <a:gd name="T16" fmla="*/ 8744 w 59"/>
              <a:gd name="T17" fmla="*/ 19215 h 58"/>
              <a:gd name="T18" fmla="*/ 8045 w 59"/>
              <a:gd name="T19" fmla="*/ 19215 h 58"/>
              <a:gd name="T20" fmla="*/ 17839 w 59"/>
              <a:gd name="T21" fmla="*/ 3202 h 58"/>
              <a:gd name="T22" fmla="*/ 19588 w 59"/>
              <a:gd name="T23" fmla="*/ 1067 h 58"/>
              <a:gd name="T24" fmla="*/ 18189 w 59"/>
              <a:gd name="T25" fmla="*/ 0 h 58"/>
              <a:gd name="T26" fmla="*/ 20287 w 59"/>
              <a:gd name="T27" fmla="*/ 2135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9" h="58">
                <a:moveTo>
                  <a:pt x="2" y="39"/>
                </a:moveTo>
                <a:cubicBezTo>
                  <a:pt x="5" y="33"/>
                  <a:pt x="39" y="0"/>
                  <a:pt x="51" y="0"/>
                </a:cubicBezTo>
                <a:cubicBezTo>
                  <a:pt x="40" y="0"/>
                  <a:pt x="6" y="36"/>
                  <a:pt x="5" y="39"/>
                </a:cubicBezTo>
                <a:cubicBezTo>
                  <a:pt x="1" y="48"/>
                  <a:pt x="7" y="57"/>
                  <a:pt x="8" y="57"/>
                </a:cubicBezTo>
                <a:lnTo>
                  <a:pt x="6" y="57"/>
                </a:lnTo>
                <a:cubicBezTo>
                  <a:pt x="6" y="57"/>
                  <a:pt x="0" y="48"/>
                  <a:pt x="2" y="39"/>
                </a:cubicBezTo>
                <a:close/>
                <a:moveTo>
                  <a:pt x="58" y="6"/>
                </a:moveTo>
                <a:cubicBezTo>
                  <a:pt x="58" y="6"/>
                  <a:pt x="57" y="6"/>
                  <a:pt x="53" y="9"/>
                </a:cubicBezTo>
                <a:cubicBezTo>
                  <a:pt x="43" y="18"/>
                  <a:pt x="24" y="33"/>
                  <a:pt x="25" y="54"/>
                </a:cubicBezTo>
                <a:lnTo>
                  <a:pt x="23" y="54"/>
                </a:lnTo>
                <a:cubicBezTo>
                  <a:pt x="23" y="33"/>
                  <a:pt x="42" y="15"/>
                  <a:pt x="51" y="9"/>
                </a:cubicBezTo>
                <a:cubicBezTo>
                  <a:pt x="54" y="6"/>
                  <a:pt x="56" y="6"/>
                  <a:pt x="56" y="3"/>
                </a:cubicBezTo>
                <a:cubicBezTo>
                  <a:pt x="56" y="0"/>
                  <a:pt x="54" y="0"/>
                  <a:pt x="52" y="0"/>
                </a:cubicBezTo>
                <a:cubicBezTo>
                  <a:pt x="55" y="0"/>
                  <a:pt x="58" y="0"/>
                  <a:pt x="5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74" name="Freeform 4480">
            <a:extLst>
              <a:ext uri="{FF2B5EF4-FFF2-40B4-BE49-F238E27FC236}">
                <a16:creationId xmlns:a16="http://schemas.microsoft.com/office/drawing/2014/main" id="{C86E5387-FC3D-0446-916C-AB3ECE380C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3597275"/>
            <a:ext cx="6350" cy="12700"/>
          </a:xfrm>
          <a:custGeom>
            <a:avLst/>
            <a:gdLst>
              <a:gd name="T0" fmla="*/ 6016 w 19"/>
              <a:gd name="T1" fmla="*/ 0 h 34"/>
              <a:gd name="T2" fmla="*/ 0 w 19"/>
              <a:gd name="T3" fmla="*/ 12326 h 34"/>
              <a:gd name="T4" fmla="*/ 6016 w 19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34">
                <a:moveTo>
                  <a:pt x="18" y="0"/>
                </a:moveTo>
                <a:lnTo>
                  <a:pt x="0" y="33"/>
                </a:lnTo>
                <a:cubicBezTo>
                  <a:pt x="0" y="33"/>
                  <a:pt x="8" y="9"/>
                  <a:pt x="18" y="0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75" name="Freeform 4481">
            <a:extLst>
              <a:ext uri="{FF2B5EF4-FFF2-40B4-BE49-F238E27FC236}">
                <a16:creationId xmlns:a16="http://schemas.microsoft.com/office/drawing/2014/main" id="{31D3DC0D-E2B3-FC45-9417-1ACEF840F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3595688"/>
            <a:ext cx="7937" cy="12700"/>
          </a:xfrm>
          <a:custGeom>
            <a:avLst/>
            <a:gdLst>
              <a:gd name="T0" fmla="*/ 0 w 20"/>
              <a:gd name="T1" fmla="*/ 12357 h 37"/>
              <a:gd name="T2" fmla="*/ 7540 w 20"/>
              <a:gd name="T3" fmla="*/ 0 h 37"/>
              <a:gd name="T4" fmla="*/ 7540 w 20"/>
              <a:gd name="T5" fmla="*/ 1030 h 37"/>
              <a:gd name="T6" fmla="*/ 1191 w 20"/>
              <a:gd name="T7" fmla="*/ 12357 h 37"/>
              <a:gd name="T8" fmla="*/ 794 w 20"/>
              <a:gd name="T9" fmla="*/ 12357 h 37"/>
              <a:gd name="T10" fmla="*/ 0 w 20"/>
              <a:gd name="T11" fmla="*/ 12357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37">
                <a:moveTo>
                  <a:pt x="0" y="36"/>
                </a:moveTo>
                <a:cubicBezTo>
                  <a:pt x="0" y="33"/>
                  <a:pt x="8" y="9"/>
                  <a:pt x="19" y="0"/>
                </a:cubicBezTo>
                <a:lnTo>
                  <a:pt x="19" y="3"/>
                </a:lnTo>
                <a:cubicBezTo>
                  <a:pt x="10" y="12"/>
                  <a:pt x="3" y="36"/>
                  <a:pt x="3" y="36"/>
                </a:cubicBezTo>
                <a:lnTo>
                  <a:pt x="2" y="36"/>
                </a:lnTo>
                <a:lnTo>
                  <a:pt x="0" y="3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76" name="Freeform 4482">
            <a:extLst>
              <a:ext uri="{FF2B5EF4-FFF2-40B4-BE49-F238E27FC236}">
                <a16:creationId xmlns:a16="http://schemas.microsoft.com/office/drawing/2014/main" id="{4C2AA31C-F398-AB4F-8B75-C6B7CEC3F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3589338"/>
            <a:ext cx="12700" cy="30162"/>
          </a:xfrm>
          <a:custGeom>
            <a:avLst/>
            <a:gdLst>
              <a:gd name="T0" fmla="*/ 6531 w 35"/>
              <a:gd name="T1" fmla="*/ 20714 h 83"/>
              <a:gd name="T2" fmla="*/ 1814 w 35"/>
              <a:gd name="T3" fmla="*/ 29799 h 83"/>
              <a:gd name="T4" fmla="*/ 0 w 35"/>
              <a:gd name="T5" fmla="*/ 15263 h 83"/>
              <a:gd name="T6" fmla="*/ 11974 w 35"/>
              <a:gd name="T7" fmla="*/ 2180 h 83"/>
              <a:gd name="T8" fmla="*/ 6531 w 35"/>
              <a:gd name="T9" fmla="*/ 20714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83">
                <a:moveTo>
                  <a:pt x="18" y="57"/>
                </a:moveTo>
                <a:lnTo>
                  <a:pt x="5" y="82"/>
                </a:lnTo>
                <a:lnTo>
                  <a:pt x="0" y="42"/>
                </a:lnTo>
                <a:cubicBezTo>
                  <a:pt x="4" y="33"/>
                  <a:pt x="20" y="0"/>
                  <a:pt x="33" y="6"/>
                </a:cubicBezTo>
                <a:cubicBezTo>
                  <a:pt x="34" y="6"/>
                  <a:pt x="14" y="30"/>
                  <a:pt x="18" y="57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77" name="Freeform 4483">
            <a:extLst>
              <a:ext uri="{FF2B5EF4-FFF2-40B4-BE49-F238E27FC236}">
                <a16:creationId xmlns:a16="http://schemas.microsoft.com/office/drawing/2014/main" id="{817C6175-B7D7-134B-A92F-1F1BDD472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3590925"/>
            <a:ext cx="12700" cy="28575"/>
          </a:xfrm>
          <a:custGeom>
            <a:avLst/>
            <a:gdLst>
              <a:gd name="T0" fmla="*/ 2059 w 37"/>
              <a:gd name="T1" fmla="*/ 28218 h 80"/>
              <a:gd name="T2" fmla="*/ 0 w 37"/>
              <a:gd name="T3" fmla="*/ 13930 h 80"/>
              <a:gd name="T4" fmla="*/ 9611 w 37"/>
              <a:gd name="T5" fmla="*/ 0 h 80"/>
              <a:gd name="T6" fmla="*/ 12014 w 37"/>
              <a:gd name="T7" fmla="*/ 0 h 80"/>
              <a:gd name="T8" fmla="*/ 11670 w 37"/>
              <a:gd name="T9" fmla="*/ 2143 h 80"/>
              <a:gd name="T10" fmla="*/ 7208 w 37"/>
              <a:gd name="T11" fmla="*/ 19288 h 80"/>
              <a:gd name="T12" fmla="*/ 6178 w 37"/>
              <a:gd name="T13" fmla="*/ 19288 h 80"/>
              <a:gd name="T14" fmla="*/ 10641 w 37"/>
              <a:gd name="T15" fmla="*/ 2143 h 80"/>
              <a:gd name="T16" fmla="*/ 11670 w 37"/>
              <a:gd name="T17" fmla="*/ 1072 h 80"/>
              <a:gd name="T18" fmla="*/ 9611 w 37"/>
              <a:gd name="T19" fmla="*/ 1072 h 80"/>
              <a:gd name="T20" fmla="*/ 686 w 37"/>
              <a:gd name="T21" fmla="*/ 13930 h 80"/>
              <a:gd name="T22" fmla="*/ 3089 w 37"/>
              <a:gd name="T23" fmla="*/ 26789 h 80"/>
              <a:gd name="T24" fmla="*/ 2059 w 37"/>
              <a:gd name="T25" fmla="*/ 28218 h 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" h="80">
                <a:moveTo>
                  <a:pt x="6" y="79"/>
                </a:moveTo>
                <a:lnTo>
                  <a:pt x="0" y="39"/>
                </a:lnTo>
                <a:cubicBezTo>
                  <a:pt x="2" y="36"/>
                  <a:pt x="16" y="6"/>
                  <a:pt x="28" y="0"/>
                </a:cubicBezTo>
                <a:cubicBezTo>
                  <a:pt x="30" y="0"/>
                  <a:pt x="33" y="0"/>
                  <a:pt x="35" y="0"/>
                </a:cubicBezTo>
                <a:cubicBezTo>
                  <a:pt x="36" y="3"/>
                  <a:pt x="35" y="3"/>
                  <a:pt x="34" y="6"/>
                </a:cubicBezTo>
                <a:cubicBezTo>
                  <a:pt x="28" y="15"/>
                  <a:pt x="17" y="33"/>
                  <a:pt x="21" y="54"/>
                </a:cubicBezTo>
                <a:lnTo>
                  <a:pt x="18" y="54"/>
                </a:lnTo>
                <a:cubicBezTo>
                  <a:pt x="16" y="33"/>
                  <a:pt x="26" y="15"/>
                  <a:pt x="31" y="6"/>
                </a:cubicBezTo>
                <a:cubicBezTo>
                  <a:pt x="33" y="6"/>
                  <a:pt x="34" y="3"/>
                  <a:pt x="34" y="3"/>
                </a:cubicBezTo>
                <a:cubicBezTo>
                  <a:pt x="33" y="3"/>
                  <a:pt x="30" y="3"/>
                  <a:pt x="28" y="3"/>
                </a:cubicBezTo>
                <a:cubicBezTo>
                  <a:pt x="16" y="9"/>
                  <a:pt x="3" y="39"/>
                  <a:pt x="2" y="39"/>
                </a:cubicBezTo>
                <a:lnTo>
                  <a:pt x="9" y="75"/>
                </a:lnTo>
                <a:lnTo>
                  <a:pt x="6" y="7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78" name="Freeform 4484">
            <a:extLst>
              <a:ext uri="{FF2B5EF4-FFF2-40B4-BE49-F238E27FC236}">
                <a16:creationId xmlns:a16="http://schemas.microsoft.com/office/drawing/2014/main" id="{EE8143B4-CC00-0140-98C5-337879CA3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38" y="3602038"/>
            <a:ext cx="1587" cy="11112"/>
          </a:xfrm>
          <a:custGeom>
            <a:avLst/>
            <a:gdLst>
              <a:gd name="T0" fmla="*/ 1323 w 6"/>
              <a:gd name="T1" fmla="*/ 0 h 32"/>
              <a:gd name="T2" fmla="*/ 1323 w 6"/>
              <a:gd name="T3" fmla="*/ 10765 h 32"/>
              <a:gd name="T4" fmla="*/ 1323 w 6"/>
              <a:gd name="T5" fmla="*/ 0 h 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32">
                <a:moveTo>
                  <a:pt x="5" y="0"/>
                </a:moveTo>
                <a:lnTo>
                  <a:pt x="5" y="31"/>
                </a:lnTo>
                <a:cubicBezTo>
                  <a:pt x="5" y="31"/>
                  <a:pt x="0" y="12"/>
                  <a:pt x="5" y="0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79" name="Freeform 4485">
            <a:extLst>
              <a:ext uri="{FF2B5EF4-FFF2-40B4-BE49-F238E27FC236}">
                <a16:creationId xmlns:a16="http://schemas.microsoft.com/office/drawing/2014/main" id="{8480AB3B-0451-5442-B390-9864805CC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450" y="3602038"/>
            <a:ext cx="3175" cy="11112"/>
          </a:xfrm>
          <a:custGeom>
            <a:avLst/>
            <a:gdLst>
              <a:gd name="T0" fmla="*/ 1764 w 9"/>
              <a:gd name="T1" fmla="*/ 10765 h 32"/>
              <a:gd name="T2" fmla="*/ 1764 w 9"/>
              <a:gd name="T3" fmla="*/ 0 h 32"/>
              <a:gd name="T4" fmla="*/ 2822 w 9"/>
              <a:gd name="T5" fmla="*/ 0 h 32"/>
              <a:gd name="T6" fmla="*/ 2822 w 9"/>
              <a:gd name="T7" fmla="*/ 10765 h 32"/>
              <a:gd name="T8" fmla="*/ 1764 w 9"/>
              <a:gd name="T9" fmla="*/ 10765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32">
                <a:moveTo>
                  <a:pt x="5" y="31"/>
                </a:moveTo>
                <a:cubicBezTo>
                  <a:pt x="5" y="27"/>
                  <a:pt x="0" y="12"/>
                  <a:pt x="5" y="0"/>
                </a:cubicBezTo>
                <a:lnTo>
                  <a:pt x="8" y="0"/>
                </a:lnTo>
                <a:cubicBezTo>
                  <a:pt x="2" y="12"/>
                  <a:pt x="8" y="27"/>
                  <a:pt x="8" y="31"/>
                </a:cubicBezTo>
                <a:lnTo>
                  <a:pt x="5" y="3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80" name="Freeform 4486">
            <a:extLst>
              <a:ext uri="{FF2B5EF4-FFF2-40B4-BE49-F238E27FC236}">
                <a16:creationId xmlns:a16="http://schemas.microsoft.com/office/drawing/2014/main" id="{F4EA4972-9234-9B4C-A904-8A83FF8B7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3595688"/>
            <a:ext cx="7938" cy="31750"/>
          </a:xfrm>
          <a:custGeom>
            <a:avLst/>
            <a:gdLst>
              <a:gd name="T0" fmla="*/ 7607 w 24"/>
              <a:gd name="T1" fmla="*/ 18194 h 89"/>
              <a:gd name="T2" fmla="*/ 6615 w 24"/>
              <a:gd name="T3" fmla="*/ 31393 h 89"/>
              <a:gd name="T4" fmla="*/ 992 w 24"/>
              <a:gd name="T5" fmla="*/ 19264 h 89"/>
              <a:gd name="T6" fmla="*/ 6946 w 24"/>
              <a:gd name="T7" fmla="*/ 0 h 89"/>
              <a:gd name="T8" fmla="*/ 7607 w 24"/>
              <a:gd name="T9" fmla="*/ 18194 h 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89">
                <a:moveTo>
                  <a:pt x="23" y="51"/>
                </a:moveTo>
                <a:lnTo>
                  <a:pt x="20" y="88"/>
                </a:lnTo>
                <a:cubicBezTo>
                  <a:pt x="20" y="88"/>
                  <a:pt x="12" y="85"/>
                  <a:pt x="3" y="54"/>
                </a:cubicBezTo>
                <a:cubicBezTo>
                  <a:pt x="0" y="42"/>
                  <a:pt x="7" y="0"/>
                  <a:pt x="21" y="0"/>
                </a:cubicBezTo>
                <a:cubicBezTo>
                  <a:pt x="23" y="0"/>
                  <a:pt x="16" y="45"/>
                  <a:pt x="23" y="51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81" name="Freeform 4487">
            <a:extLst>
              <a:ext uri="{FF2B5EF4-FFF2-40B4-BE49-F238E27FC236}">
                <a16:creationId xmlns:a16="http://schemas.microsoft.com/office/drawing/2014/main" id="{8BF375C6-8A82-A043-BAA5-F871993EB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3594100"/>
            <a:ext cx="9525" cy="34925"/>
          </a:xfrm>
          <a:custGeom>
            <a:avLst/>
            <a:gdLst>
              <a:gd name="T0" fmla="*/ 7693 w 26"/>
              <a:gd name="T1" fmla="*/ 34557 h 95"/>
              <a:gd name="T2" fmla="*/ 1465 w 26"/>
              <a:gd name="T3" fmla="*/ 20955 h 95"/>
              <a:gd name="T4" fmla="*/ 4763 w 26"/>
              <a:gd name="T5" fmla="*/ 2206 h 95"/>
              <a:gd name="T6" fmla="*/ 8060 w 26"/>
              <a:gd name="T7" fmla="*/ 0 h 95"/>
              <a:gd name="T8" fmla="*/ 8426 w 26"/>
              <a:gd name="T9" fmla="*/ 6617 h 95"/>
              <a:gd name="T10" fmla="*/ 9159 w 26"/>
              <a:gd name="T11" fmla="*/ 19852 h 95"/>
              <a:gd name="T12" fmla="*/ 8792 w 26"/>
              <a:gd name="T13" fmla="*/ 20955 h 95"/>
              <a:gd name="T14" fmla="*/ 7693 w 26"/>
              <a:gd name="T15" fmla="*/ 5514 h 95"/>
              <a:gd name="T16" fmla="*/ 8060 w 26"/>
              <a:gd name="T17" fmla="*/ 1103 h 95"/>
              <a:gd name="T18" fmla="*/ 5495 w 26"/>
              <a:gd name="T19" fmla="*/ 2206 h 95"/>
              <a:gd name="T20" fmla="*/ 1832 w 26"/>
              <a:gd name="T21" fmla="*/ 20955 h 95"/>
              <a:gd name="T22" fmla="*/ 8060 w 26"/>
              <a:gd name="T23" fmla="*/ 33454 h 95"/>
              <a:gd name="T24" fmla="*/ 7693 w 26"/>
              <a:gd name="T25" fmla="*/ 34557 h 9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" h="95">
                <a:moveTo>
                  <a:pt x="21" y="94"/>
                </a:moveTo>
                <a:cubicBezTo>
                  <a:pt x="20" y="91"/>
                  <a:pt x="13" y="88"/>
                  <a:pt x="4" y="57"/>
                </a:cubicBezTo>
                <a:cubicBezTo>
                  <a:pt x="0" y="48"/>
                  <a:pt x="5" y="21"/>
                  <a:pt x="13" y="6"/>
                </a:cubicBezTo>
                <a:cubicBezTo>
                  <a:pt x="16" y="3"/>
                  <a:pt x="19" y="0"/>
                  <a:pt x="22" y="0"/>
                </a:cubicBezTo>
                <a:cubicBezTo>
                  <a:pt x="24" y="3"/>
                  <a:pt x="24" y="3"/>
                  <a:pt x="23" y="18"/>
                </a:cubicBezTo>
                <a:cubicBezTo>
                  <a:pt x="22" y="27"/>
                  <a:pt x="21" y="52"/>
                  <a:pt x="25" y="54"/>
                </a:cubicBezTo>
                <a:lnTo>
                  <a:pt x="24" y="57"/>
                </a:lnTo>
                <a:cubicBezTo>
                  <a:pt x="19" y="54"/>
                  <a:pt x="20" y="36"/>
                  <a:pt x="21" y="15"/>
                </a:cubicBezTo>
                <a:cubicBezTo>
                  <a:pt x="21" y="9"/>
                  <a:pt x="22" y="3"/>
                  <a:pt x="22" y="3"/>
                </a:cubicBezTo>
                <a:cubicBezTo>
                  <a:pt x="20" y="3"/>
                  <a:pt x="18" y="6"/>
                  <a:pt x="15" y="6"/>
                </a:cubicBezTo>
                <a:cubicBezTo>
                  <a:pt x="7" y="21"/>
                  <a:pt x="4" y="48"/>
                  <a:pt x="5" y="57"/>
                </a:cubicBezTo>
                <a:cubicBezTo>
                  <a:pt x="14" y="85"/>
                  <a:pt x="22" y="91"/>
                  <a:pt x="22" y="91"/>
                </a:cubicBezTo>
                <a:lnTo>
                  <a:pt x="21" y="9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82" name="Freeform 4488">
            <a:extLst>
              <a:ext uri="{FF2B5EF4-FFF2-40B4-BE49-F238E27FC236}">
                <a16:creationId xmlns:a16="http://schemas.microsoft.com/office/drawing/2014/main" id="{FF62DD9F-93BF-224F-B239-2EF097BEB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3608388"/>
            <a:ext cx="4763" cy="11112"/>
          </a:xfrm>
          <a:custGeom>
            <a:avLst/>
            <a:gdLst>
              <a:gd name="T0" fmla="*/ 397 w 12"/>
              <a:gd name="T1" fmla="*/ 0 h 32"/>
              <a:gd name="T2" fmla="*/ 4366 w 12"/>
              <a:gd name="T3" fmla="*/ 10765 h 32"/>
              <a:gd name="T4" fmla="*/ 397 w 12"/>
              <a:gd name="T5" fmla="*/ 0 h 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2">
                <a:moveTo>
                  <a:pt x="1" y="0"/>
                </a:moveTo>
                <a:lnTo>
                  <a:pt x="11" y="31"/>
                </a:lnTo>
                <a:cubicBezTo>
                  <a:pt x="11" y="31"/>
                  <a:pt x="0" y="15"/>
                  <a:pt x="1" y="0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83" name="Freeform 4489">
            <a:extLst>
              <a:ext uri="{FF2B5EF4-FFF2-40B4-BE49-F238E27FC236}">
                <a16:creationId xmlns:a16="http://schemas.microsoft.com/office/drawing/2014/main" id="{67A51B66-6B3E-814E-8104-42DF2ACDA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3608388"/>
            <a:ext cx="4763" cy="12700"/>
          </a:xfrm>
          <a:custGeom>
            <a:avLst/>
            <a:gdLst>
              <a:gd name="T0" fmla="*/ 4030 w 13"/>
              <a:gd name="T1" fmla="*/ 12337 h 35"/>
              <a:gd name="T2" fmla="*/ 366 w 13"/>
              <a:gd name="T3" fmla="*/ 0 h 35"/>
              <a:gd name="T4" fmla="*/ 1099 w 13"/>
              <a:gd name="T5" fmla="*/ 0 h 35"/>
              <a:gd name="T6" fmla="*/ 4397 w 13"/>
              <a:gd name="T7" fmla="*/ 11249 h 35"/>
              <a:gd name="T8" fmla="*/ 4030 w 13"/>
              <a:gd name="T9" fmla="*/ 1233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35">
                <a:moveTo>
                  <a:pt x="11" y="34"/>
                </a:moveTo>
                <a:cubicBezTo>
                  <a:pt x="11" y="31"/>
                  <a:pt x="0" y="15"/>
                  <a:pt x="1" y="0"/>
                </a:cubicBezTo>
                <a:lnTo>
                  <a:pt x="3" y="0"/>
                </a:lnTo>
                <a:cubicBezTo>
                  <a:pt x="2" y="15"/>
                  <a:pt x="12" y="31"/>
                  <a:pt x="12" y="31"/>
                </a:cubicBezTo>
                <a:lnTo>
                  <a:pt x="11" y="3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84" name="Freeform 4490">
            <a:extLst>
              <a:ext uri="{FF2B5EF4-FFF2-40B4-BE49-F238E27FC236}">
                <a16:creationId xmlns:a16="http://schemas.microsoft.com/office/drawing/2014/main" id="{89A6E321-5A73-5B4C-9D06-473E7E763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4163" y="3603625"/>
            <a:ext cx="15875" cy="30163"/>
          </a:xfrm>
          <a:custGeom>
            <a:avLst/>
            <a:gdLst>
              <a:gd name="T0" fmla="*/ 15497 w 42"/>
              <a:gd name="T1" fmla="*/ 23258 h 83"/>
              <a:gd name="T2" fmla="*/ 12851 w 42"/>
              <a:gd name="T3" fmla="*/ 29800 h 83"/>
              <a:gd name="T4" fmla="*/ 3780 w 42"/>
              <a:gd name="T5" fmla="*/ 17807 h 83"/>
              <a:gd name="T6" fmla="*/ 6804 w 42"/>
              <a:gd name="T7" fmla="*/ 0 h 83"/>
              <a:gd name="T8" fmla="*/ 15497 w 42"/>
              <a:gd name="T9" fmla="*/ 23258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83">
                <a:moveTo>
                  <a:pt x="41" y="64"/>
                </a:moveTo>
                <a:lnTo>
                  <a:pt x="34" y="82"/>
                </a:lnTo>
                <a:cubicBezTo>
                  <a:pt x="34" y="82"/>
                  <a:pt x="10" y="52"/>
                  <a:pt x="10" y="49"/>
                </a:cubicBezTo>
                <a:cubicBezTo>
                  <a:pt x="10" y="49"/>
                  <a:pt x="0" y="3"/>
                  <a:pt x="18" y="0"/>
                </a:cubicBezTo>
                <a:cubicBezTo>
                  <a:pt x="20" y="3"/>
                  <a:pt x="24" y="46"/>
                  <a:pt x="41" y="64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85" name="Freeform 4491">
            <a:extLst>
              <a:ext uri="{FF2B5EF4-FFF2-40B4-BE49-F238E27FC236}">
                <a16:creationId xmlns:a16="http://schemas.microsoft.com/office/drawing/2014/main" id="{DDA6FB2D-5049-F14C-BB81-176EF5D0C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4163" y="3603625"/>
            <a:ext cx="15875" cy="30163"/>
          </a:xfrm>
          <a:custGeom>
            <a:avLst/>
            <a:gdLst>
              <a:gd name="T0" fmla="*/ 12183 w 43"/>
              <a:gd name="T1" fmla="*/ 29800 h 83"/>
              <a:gd name="T2" fmla="*/ 2953 w 43"/>
              <a:gd name="T3" fmla="*/ 17807 h 83"/>
              <a:gd name="T4" fmla="*/ 3692 w 43"/>
              <a:gd name="T5" fmla="*/ 1090 h 83"/>
              <a:gd name="T6" fmla="*/ 6645 w 43"/>
              <a:gd name="T7" fmla="*/ 0 h 83"/>
              <a:gd name="T8" fmla="*/ 4430 w 43"/>
              <a:gd name="T9" fmla="*/ 1090 h 83"/>
              <a:gd name="T10" fmla="*/ 3692 w 43"/>
              <a:gd name="T11" fmla="*/ 17807 h 83"/>
              <a:gd name="T12" fmla="*/ 12922 w 43"/>
              <a:gd name="T13" fmla="*/ 28709 h 83"/>
              <a:gd name="T14" fmla="*/ 12183 w 43"/>
              <a:gd name="T15" fmla="*/ 29800 h 83"/>
              <a:gd name="T16" fmla="*/ 6645 w 43"/>
              <a:gd name="T17" fmla="*/ 0 h 83"/>
              <a:gd name="T18" fmla="*/ 8122 w 43"/>
              <a:gd name="T19" fmla="*/ 3271 h 83"/>
              <a:gd name="T20" fmla="*/ 15506 w 43"/>
              <a:gd name="T21" fmla="*/ 22168 h 83"/>
              <a:gd name="T22" fmla="*/ 15137 w 43"/>
              <a:gd name="T23" fmla="*/ 23258 h 83"/>
              <a:gd name="T24" fmla="*/ 7015 w 43"/>
              <a:gd name="T25" fmla="*/ 3271 h 83"/>
              <a:gd name="T26" fmla="*/ 6645 w 43"/>
              <a:gd name="T27" fmla="*/ 0 h 8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3" h="83">
                <a:moveTo>
                  <a:pt x="33" y="82"/>
                </a:moveTo>
                <a:cubicBezTo>
                  <a:pt x="29" y="76"/>
                  <a:pt x="8" y="52"/>
                  <a:pt x="8" y="49"/>
                </a:cubicBezTo>
                <a:cubicBezTo>
                  <a:pt x="8" y="49"/>
                  <a:pt x="0" y="15"/>
                  <a:pt x="10" y="3"/>
                </a:cubicBezTo>
                <a:cubicBezTo>
                  <a:pt x="12" y="0"/>
                  <a:pt x="14" y="0"/>
                  <a:pt x="18" y="0"/>
                </a:cubicBezTo>
                <a:cubicBezTo>
                  <a:pt x="15" y="0"/>
                  <a:pt x="13" y="0"/>
                  <a:pt x="12" y="3"/>
                </a:cubicBezTo>
                <a:cubicBezTo>
                  <a:pt x="3" y="15"/>
                  <a:pt x="10" y="49"/>
                  <a:pt x="10" y="49"/>
                </a:cubicBezTo>
                <a:cubicBezTo>
                  <a:pt x="10" y="52"/>
                  <a:pt x="24" y="67"/>
                  <a:pt x="35" y="79"/>
                </a:cubicBezTo>
                <a:lnTo>
                  <a:pt x="33" y="82"/>
                </a:lnTo>
                <a:close/>
                <a:moveTo>
                  <a:pt x="18" y="0"/>
                </a:moveTo>
                <a:cubicBezTo>
                  <a:pt x="19" y="0"/>
                  <a:pt x="20" y="3"/>
                  <a:pt x="22" y="9"/>
                </a:cubicBezTo>
                <a:cubicBezTo>
                  <a:pt x="25" y="21"/>
                  <a:pt x="29" y="49"/>
                  <a:pt x="42" y="61"/>
                </a:cubicBezTo>
                <a:lnTo>
                  <a:pt x="41" y="64"/>
                </a:lnTo>
                <a:cubicBezTo>
                  <a:pt x="28" y="52"/>
                  <a:pt x="22" y="25"/>
                  <a:pt x="19" y="9"/>
                </a:cubicBezTo>
                <a:cubicBezTo>
                  <a:pt x="19" y="3"/>
                  <a:pt x="18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86" name="Freeform 4492">
            <a:extLst>
              <a:ext uri="{FF2B5EF4-FFF2-40B4-BE49-F238E27FC236}">
                <a16:creationId xmlns:a16="http://schemas.microsoft.com/office/drawing/2014/main" id="{43408D5C-8E30-C843-B304-6F5CA582D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338" y="3614738"/>
            <a:ext cx="9525" cy="17462"/>
          </a:xfrm>
          <a:custGeom>
            <a:avLst/>
            <a:gdLst>
              <a:gd name="T0" fmla="*/ 2041 w 28"/>
              <a:gd name="T1" fmla="*/ 0 h 50"/>
              <a:gd name="T2" fmla="*/ 9185 w 28"/>
              <a:gd name="T3" fmla="*/ 17113 h 50"/>
              <a:gd name="T4" fmla="*/ 2041 w 28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8" h="50">
                <a:moveTo>
                  <a:pt x="6" y="0"/>
                </a:moveTo>
                <a:lnTo>
                  <a:pt x="27" y="49"/>
                </a:lnTo>
                <a:cubicBezTo>
                  <a:pt x="27" y="49"/>
                  <a:pt x="0" y="13"/>
                  <a:pt x="6" y="0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87" name="Freeform 4493">
            <a:extLst>
              <a:ext uri="{FF2B5EF4-FFF2-40B4-BE49-F238E27FC236}">
                <a16:creationId xmlns:a16="http://schemas.microsoft.com/office/drawing/2014/main" id="{AE29F788-29CA-5347-981B-CB55179FE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338" y="3614738"/>
            <a:ext cx="11112" cy="17462"/>
          </a:xfrm>
          <a:custGeom>
            <a:avLst/>
            <a:gdLst>
              <a:gd name="T0" fmla="*/ 10395 w 31"/>
              <a:gd name="T1" fmla="*/ 17113 h 50"/>
              <a:gd name="T2" fmla="*/ 2509 w 31"/>
              <a:gd name="T3" fmla="*/ 0 h 50"/>
              <a:gd name="T4" fmla="*/ 2868 w 31"/>
              <a:gd name="T5" fmla="*/ 0 h 50"/>
              <a:gd name="T6" fmla="*/ 10754 w 31"/>
              <a:gd name="T7" fmla="*/ 17113 h 50"/>
              <a:gd name="T8" fmla="*/ 10395 w 31"/>
              <a:gd name="T9" fmla="*/ 17113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50">
                <a:moveTo>
                  <a:pt x="29" y="49"/>
                </a:moveTo>
                <a:cubicBezTo>
                  <a:pt x="28" y="49"/>
                  <a:pt x="0" y="13"/>
                  <a:pt x="7" y="0"/>
                </a:cubicBezTo>
                <a:lnTo>
                  <a:pt x="8" y="0"/>
                </a:lnTo>
                <a:cubicBezTo>
                  <a:pt x="4" y="9"/>
                  <a:pt x="23" y="37"/>
                  <a:pt x="30" y="49"/>
                </a:cubicBezTo>
                <a:lnTo>
                  <a:pt x="29" y="4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88" name="Freeform 4494">
            <a:extLst>
              <a:ext uri="{FF2B5EF4-FFF2-40B4-BE49-F238E27FC236}">
                <a16:creationId xmlns:a16="http://schemas.microsoft.com/office/drawing/2014/main" id="{5CBB169E-9BBD-2649-8277-322BFF860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925" y="3625850"/>
            <a:ext cx="19050" cy="41275"/>
          </a:xfrm>
          <a:custGeom>
            <a:avLst/>
            <a:gdLst>
              <a:gd name="T0" fmla="*/ 17665 w 55"/>
              <a:gd name="T1" fmla="*/ 39814 h 113"/>
              <a:gd name="T2" fmla="*/ 9698 w 55"/>
              <a:gd name="T3" fmla="*/ 40910 h 113"/>
              <a:gd name="T4" fmla="*/ 0 w 55"/>
              <a:gd name="T5" fmla="*/ 22281 h 113"/>
              <a:gd name="T6" fmla="*/ 10391 w 55"/>
              <a:gd name="T7" fmla="*/ 0 h 113"/>
              <a:gd name="T8" fmla="*/ 18704 w 55"/>
              <a:gd name="T9" fmla="*/ 12054 h 113"/>
              <a:gd name="T10" fmla="*/ 17665 w 55"/>
              <a:gd name="T11" fmla="*/ 39814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5" h="113">
                <a:moveTo>
                  <a:pt x="51" y="109"/>
                </a:moveTo>
                <a:lnTo>
                  <a:pt x="28" y="112"/>
                </a:lnTo>
                <a:lnTo>
                  <a:pt x="0" y="61"/>
                </a:lnTo>
                <a:lnTo>
                  <a:pt x="30" y="0"/>
                </a:lnTo>
                <a:lnTo>
                  <a:pt x="54" y="33"/>
                </a:lnTo>
                <a:cubicBezTo>
                  <a:pt x="45" y="42"/>
                  <a:pt x="51" y="109"/>
                  <a:pt x="51" y="109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89" name="Freeform 4495">
            <a:extLst>
              <a:ext uri="{FF2B5EF4-FFF2-40B4-BE49-F238E27FC236}">
                <a16:creationId xmlns:a16="http://schemas.microsoft.com/office/drawing/2014/main" id="{5F3D1AE0-5E5D-544D-A788-8C627FC52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338" y="3624263"/>
            <a:ext cx="20637" cy="41275"/>
          </a:xfrm>
          <a:custGeom>
            <a:avLst/>
            <a:gdLst>
              <a:gd name="T0" fmla="*/ 10687 w 56"/>
              <a:gd name="T1" fmla="*/ 40919 h 116"/>
              <a:gd name="T2" fmla="*/ 0 w 56"/>
              <a:gd name="T3" fmla="*/ 22772 h 116"/>
              <a:gd name="T4" fmla="*/ 11424 w 56"/>
              <a:gd name="T5" fmla="*/ 0 h 116"/>
              <a:gd name="T6" fmla="*/ 20268 w 56"/>
              <a:gd name="T7" fmla="*/ 12809 h 116"/>
              <a:gd name="T8" fmla="*/ 19163 w 56"/>
              <a:gd name="T9" fmla="*/ 39852 h 116"/>
              <a:gd name="T10" fmla="*/ 19163 w 56"/>
              <a:gd name="T11" fmla="*/ 39852 h 116"/>
              <a:gd name="T12" fmla="*/ 10687 w 56"/>
              <a:gd name="T13" fmla="*/ 40919 h 116"/>
              <a:gd name="T14" fmla="*/ 11424 w 56"/>
              <a:gd name="T15" fmla="*/ 2135 h 116"/>
              <a:gd name="T16" fmla="*/ 737 w 56"/>
              <a:gd name="T17" fmla="*/ 22772 h 116"/>
              <a:gd name="T18" fmla="*/ 11056 w 56"/>
              <a:gd name="T19" fmla="*/ 39852 h 116"/>
              <a:gd name="T20" fmla="*/ 18426 w 56"/>
              <a:gd name="T21" fmla="*/ 38784 h 116"/>
              <a:gd name="T22" fmla="*/ 19900 w 56"/>
              <a:gd name="T23" fmla="*/ 12809 h 116"/>
              <a:gd name="T24" fmla="*/ 11424 w 56"/>
              <a:gd name="T25" fmla="*/ 2135 h 116"/>
              <a:gd name="T26" fmla="*/ 14372 w 56"/>
              <a:gd name="T27" fmla="*/ 32380 h 116"/>
              <a:gd name="T28" fmla="*/ 11424 w 56"/>
              <a:gd name="T29" fmla="*/ 32380 h 116"/>
              <a:gd name="T30" fmla="*/ 10687 w 56"/>
              <a:gd name="T31" fmla="*/ 30245 h 116"/>
              <a:gd name="T32" fmla="*/ 11424 w 56"/>
              <a:gd name="T33" fmla="*/ 30245 h 116"/>
              <a:gd name="T34" fmla="*/ 11793 w 56"/>
              <a:gd name="T35" fmla="*/ 31312 h 116"/>
              <a:gd name="T36" fmla="*/ 15109 w 56"/>
              <a:gd name="T37" fmla="*/ 32380 h 116"/>
              <a:gd name="T38" fmla="*/ 15109 w 56"/>
              <a:gd name="T39" fmla="*/ 32380 h 116"/>
              <a:gd name="T40" fmla="*/ 14372 w 56"/>
              <a:gd name="T41" fmla="*/ 32380 h 116"/>
              <a:gd name="T42" fmla="*/ 12898 w 56"/>
              <a:gd name="T43" fmla="*/ 29177 h 116"/>
              <a:gd name="T44" fmla="*/ 8107 w 56"/>
              <a:gd name="T45" fmla="*/ 22772 h 116"/>
              <a:gd name="T46" fmla="*/ 8844 w 56"/>
              <a:gd name="T47" fmla="*/ 23840 h 116"/>
              <a:gd name="T48" fmla="*/ 13267 w 56"/>
              <a:gd name="T49" fmla="*/ 28110 h 116"/>
              <a:gd name="T50" fmla="*/ 12898 w 56"/>
              <a:gd name="T51" fmla="*/ 29177 h 116"/>
              <a:gd name="T52" fmla="*/ 13267 w 56"/>
              <a:gd name="T53" fmla="*/ 25975 h 116"/>
              <a:gd name="T54" fmla="*/ 9213 w 56"/>
              <a:gd name="T55" fmla="*/ 18147 h 116"/>
              <a:gd name="T56" fmla="*/ 9581 w 56"/>
              <a:gd name="T57" fmla="*/ 18147 h 116"/>
              <a:gd name="T58" fmla="*/ 13267 w 56"/>
              <a:gd name="T59" fmla="*/ 25975 h 116"/>
              <a:gd name="T60" fmla="*/ 13267 w 56"/>
              <a:gd name="T61" fmla="*/ 22772 h 116"/>
              <a:gd name="T62" fmla="*/ 11424 w 56"/>
              <a:gd name="T63" fmla="*/ 16012 h 116"/>
              <a:gd name="T64" fmla="*/ 12161 w 56"/>
              <a:gd name="T65" fmla="*/ 16012 h 116"/>
              <a:gd name="T66" fmla="*/ 13635 w 56"/>
              <a:gd name="T67" fmla="*/ 22772 h 116"/>
              <a:gd name="T68" fmla="*/ 13267 w 56"/>
              <a:gd name="T69" fmla="*/ 22772 h 1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6" h="116">
                <a:moveTo>
                  <a:pt x="29" y="115"/>
                </a:moveTo>
                <a:lnTo>
                  <a:pt x="0" y="64"/>
                </a:lnTo>
                <a:lnTo>
                  <a:pt x="31" y="0"/>
                </a:lnTo>
                <a:lnTo>
                  <a:pt x="55" y="36"/>
                </a:lnTo>
                <a:cubicBezTo>
                  <a:pt x="49" y="45"/>
                  <a:pt x="52" y="91"/>
                  <a:pt x="52" y="112"/>
                </a:cubicBezTo>
                <a:lnTo>
                  <a:pt x="29" y="115"/>
                </a:lnTo>
                <a:close/>
                <a:moveTo>
                  <a:pt x="31" y="6"/>
                </a:moveTo>
                <a:lnTo>
                  <a:pt x="2" y="64"/>
                </a:lnTo>
                <a:lnTo>
                  <a:pt x="30" y="112"/>
                </a:lnTo>
                <a:lnTo>
                  <a:pt x="50" y="109"/>
                </a:lnTo>
                <a:cubicBezTo>
                  <a:pt x="49" y="100"/>
                  <a:pt x="46" y="45"/>
                  <a:pt x="54" y="36"/>
                </a:cubicBezTo>
                <a:lnTo>
                  <a:pt x="31" y="6"/>
                </a:lnTo>
                <a:close/>
                <a:moveTo>
                  <a:pt x="39" y="91"/>
                </a:moveTo>
                <a:cubicBezTo>
                  <a:pt x="36" y="91"/>
                  <a:pt x="33" y="91"/>
                  <a:pt x="31" y="91"/>
                </a:cubicBezTo>
                <a:cubicBezTo>
                  <a:pt x="30" y="91"/>
                  <a:pt x="29" y="88"/>
                  <a:pt x="29" y="85"/>
                </a:cubicBezTo>
                <a:lnTo>
                  <a:pt x="31" y="85"/>
                </a:lnTo>
                <a:lnTo>
                  <a:pt x="32" y="88"/>
                </a:lnTo>
                <a:cubicBezTo>
                  <a:pt x="34" y="91"/>
                  <a:pt x="39" y="91"/>
                  <a:pt x="41" y="91"/>
                </a:cubicBezTo>
                <a:cubicBezTo>
                  <a:pt x="41" y="91"/>
                  <a:pt x="40" y="91"/>
                  <a:pt x="39" y="91"/>
                </a:cubicBezTo>
                <a:close/>
                <a:moveTo>
                  <a:pt x="35" y="82"/>
                </a:moveTo>
                <a:cubicBezTo>
                  <a:pt x="35" y="82"/>
                  <a:pt x="19" y="73"/>
                  <a:pt x="22" y="64"/>
                </a:cubicBezTo>
                <a:lnTo>
                  <a:pt x="24" y="67"/>
                </a:lnTo>
                <a:cubicBezTo>
                  <a:pt x="22" y="73"/>
                  <a:pt x="36" y="79"/>
                  <a:pt x="36" y="79"/>
                </a:cubicBezTo>
                <a:lnTo>
                  <a:pt x="35" y="82"/>
                </a:lnTo>
                <a:close/>
                <a:moveTo>
                  <a:pt x="36" y="73"/>
                </a:moveTo>
                <a:cubicBezTo>
                  <a:pt x="35" y="73"/>
                  <a:pt x="22" y="60"/>
                  <a:pt x="25" y="51"/>
                </a:cubicBezTo>
                <a:lnTo>
                  <a:pt x="26" y="51"/>
                </a:lnTo>
                <a:cubicBezTo>
                  <a:pt x="24" y="57"/>
                  <a:pt x="33" y="70"/>
                  <a:pt x="36" y="73"/>
                </a:cubicBezTo>
                <a:close/>
                <a:moveTo>
                  <a:pt x="36" y="64"/>
                </a:moveTo>
                <a:cubicBezTo>
                  <a:pt x="36" y="64"/>
                  <a:pt x="27" y="54"/>
                  <a:pt x="31" y="45"/>
                </a:cubicBezTo>
                <a:lnTo>
                  <a:pt x="33" y="45"/>
                </a:lnTo>
                <a:cubicBezTo>
                  <a:pt x="30" y="54"/>
                  <a:pt x="37" y="64"/>
                  <a:pt x="37" y="64"/>
                </a:cubicBezTo>
                <a:lnTo>
                  <a:pt x="36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90" name="Freeform 4496">
            <a:extLst>
              <a:ext uri="{FF2B5EF4-FFF2-40B4-BE49-F238E27FC236}">
                <a16:creationId xmlns:a16="http://schemas.microsoft.com/office/drawing/2014/main" id="{E9F62FC5-BD03-1C4B-AA2C-94F036C08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3602038"/>
            <a:ext cx="60325" cy="128587"/>
          </a:xfrm>
          <a:custGeom>
            <a:avLst/>
            <a:gdLst>
              <a:gd name="T0" fmla="*/ 12927 w 168"/>
              <a:gd name="T1" fmla="*/ 110888 h 356"/>
              <a:gd name="T2" fmla="*/ 0 w 168"/>
              <a:gd name="T3" fmla="*/ 93189 h 356"/>
              <a:gd name="T4" fmla="*/ 28726 w 168"/>
              <a:gd name="T5" fmla="*/ 66822 h 356"/>
              <a:gd name="T6" fmla="*/ 28726 w 168"/>
              <a:gd name="T7" fmla="*/ 49484 h 356"/>
              <a:gd name="T8" fmla="*/ 11490 w 168"/>
              <a:gd name="T9" fmla="*/ 15170 h 356"/>
              <a:gd name="T10" fmla="*/ 24058 w 168"/>
              <a:gd name="T11" fmla="*/ 2167 h 356"/>
              <a:gd name="T12" fmla="*/ 35190 w 168"/>
              <a:gd name="T13" fmla="*/ 11920 h 356"/>
              <a:gd name="T14" fmla="*/ 31599 w 168"/>
              <a:gd name="T15" fmla="*/ 11920 h 356"/>
              <a:gd name="T16" fmla="*/ 26572 w 168"/>
              <a:gd name="T17" fmla="*/ 19866 h 356"/>
              <a:gd name="T18" fmla="*/ 23340 w 168"/>
              <a:gd name="T19" fmla="*/ 25284 h 356"/>
              <a:gd name="T20" fmla="*/ 59248 w 168"/>
              <a:gd name="T21" fmla="*/ 72601 h 356"/>
              <a:gd name="T22" fmla="*/ 24776 w 168"/>
              <a:gd name="T23" fmla="*/ 124975 h 356"/>
              <a:gd name="T24" fmla="*/ 23340 w 168"/>
              <a:gd name="T25" fmla="*/ 123891 h 356"/>
              <a:gd name="T26" fmla="*/ 22981 w 168"/>
              <a:gd name="T27" fmla="*/ 127142 h 356"/>
              <a:gd name="T28" fmla="*/ 21904 w 168"/>
              <a:gd name="T29" fmla="*/ 122808 h 356"/>
              <a:gd name="T30" fmla="*/ 20826 w 168"/>
              <a:gd name="T31" fmla="*/ 124975 h 356"/>
              <a:gd name="T32" fmla="*/ 19390 w 168"/>
              <a:gd name="T33" fmla="*/ 122808 h 356"/>
              <a:gd name="T34" fmla="*/ 18313 w 168"/>
              <a:gd name="T35" fmla="*/ 126059 h 356"/>
              <a:gd name="T36" fmla="*/ 12927 w 168"/>
              <a:gd name="T37" fmla="*/ 110888 h 3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356">
                <a:moveTo>
                  <a:pt x="36" y="307"/>
                </a:moveTo>
                <a:lnTo>
                  <a:pt x="0" y="258"/>
                </a:lnTo>
                <a:lnTo>
                  <a:pt x="80" y="185"/>
                </a:lnTo>
                <a:cubicBezTo>
                  <a:pt x="80" y="185"/>
                  <a:pt x="87" y="155"/>
                  <a:pt x="80" y="137"/>
                </a:cubicBezTo>
                <a:cubicBezTo>
                  <a:pt x="80" y="137"/>
                  <a:pt x="23" y="85"/>
                  <a:pt x="32" y="42"/>
                </a:cubicBezTo>
                <a:cubicBezTo>
                  <a:pt x="32" y="42"/>
                  <a:pt x="35" y="6"/>
                  <a:pt x="67" y="6"/>
                </a:cubicBezTo>
                <a:cubicBezTo>
                  <a:pt x="67" y="6"/>
                  <a:pt x="102" y="0"/>
                  <a:pt x="98" y="33"/>
                </a:cubicBezTo>
                <a:lnTo>
                  <a:pt x="88" y="33"/>
                </a:lnTo>
                <a:cubicBezTo>
                  <a:pt x="88" y="33"/>
                  <a:pt x="91" y="52"/>
                  <a:pt x="74" y="55"/>
                </a:cubicBezTo>
                <a:cubicBezTo>
                  <a:pt x="54" y="40"/>
                  <a:pt x="65" y="70"/>
                  <a:pt x="65" y="70"/>
                </a:cubicBezTo>
                <a:cubicBezTo>
                  <a:pt x="104" y="121"/>
                  <a:pt x="167" y="143"/>
                  <a:pt x="165" y="201"/>
                </a:cubicBezTo>
                <a:cubicBezTo>
                  <a:pt x="166" y="258"/>
                  <a:pt x="67" y="300"/>
                  <a:pt x="69" y="346"/>
                </a:cubicBezTo>
                <a:cubicBezTo>
                  <a:pt x="67" y="355"/>
                  <a:pt x="67" y="343"/>
                  <a:pt x="65" y="343"/>
                </a:cubicBezTo>
                <a:lnTo>
                  <a:pt x="64" y="352"/>
                </a:lnTo>
                <a:cubicBezTo>
                  <a:pt x="61" y="352"/>
                  <a:pt x="61" y="340"/>
                  <a:pt x="61" y="340"/>
                </a:cubicBezTo>
                <a:cubicBezTo>
                  <a:pt x="59" y="340"/>
                  <a:pt x="58" y="346"/>
                  <a:pt x="58" y="346"/>
                </a:cubicBezTo>
                <a:cubicBezTo>
                  <a:pt x="56" y="346"/>
                  <a:pt x="55" y="340"/>
                  <a:pt x="54" y="340"/>
                </a:cubicBezTo>
                <a:lnTo>
                  <a:pt x="51" y="349"/>
                </a:lnTo>
                <a:cubicBezTo>
                  <a:pt x="51" y="349"/>
                  <a:pt x="46" y="319"/>
                  <a:pt x="36" y="307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91" name="Freeform 4497">
            <a:extLst>
              <a:ext uri="{FF2B5EF4-FFF2-40B4-BE49-F238E27FC236}">
                <a16:creationId xmlns:a16="http://schemas.microsoft.com/office/drawing/2014/main" id="{46B98179-5CB3-6742-94B5-F55FC0965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3603625"/>
            <a:ext cx="60325" cy="127000"/>
          </a:xfrm>
          <a:custGeom>
            <a:avLst/>
            <a:gdLst>
              <a:gd name="T0" fmla="*/ 18205 w 169"/>
              <a:gd name="T1" fmla="*/ 126640 h 353"/>
              <a:gd name="T2" fmla="*/ 17848 w 169"/>
              <a:gd name="T3" fmla="*/ 125561 h 353"/>
              <a:gd name="T4" fmla="*/ 12493 w 169"/>
              <a:gd name="T5" fmla="*/ 110450 h 353"/>
              <a:gd name="T6" fmla="*/ 12850 w 169"/>
              <a:gd name="T7" fmla="*/ 109371 h 353"/>
              <a:gd name="T8" fmla="*/ 18205 w 169"/>
              <a:gd name="T9" fmla="*/ 123402 h 353"/>
              <a:gd name="T10" fmla="*/ 18918 w 169"/>
              <a:gd name="T11" fmla="*/ 120164 h 353"/>
              <a:gd name="T12" fmla="*/ 19632 w 169"/>
              <a:gd name="T13" fmla="*/ 120164 h 353"/>
              <a:gd name="T14" fmla="*/ 19989 w 169"/>
              <a:gd name="T15" fmla="*/ 122323 h 353"/>
              <a:gd name="T16" fmla="*/ 20703 w 169"/>
              <a:gd name="T17" fmla="*/ 123402 h 353"/>
              <a:gd name="T18" fmla="*/ 20703 w 169"/>
              <a:gd name="T19" fmla="*/ 123402 h 353"/>
              <a:gd name="T20" fmla="*/ 21774 w 169"/>
              <a:gd name="T21" fmla="*/ 120164 h 353"/>
              <a:gd name="T22" fmla="*/ 22488 w 169"/>
              <a:gd name="T23" fmla="*/ 122323 h 353"/>
              <a:gd name="T24" fmla="*/ 22845 w 169"/>
              <a:gd name="T25" fmla="*/ 125561 h 353"/>
              <a:gd name="T26" fmla="*/ 21417 w 169"/>
              <a:gd name="T27" fmla="*/ 122323 h 353"/>
              <a:gd name="T28" fmla="*/ 21417 w 169"/>
              <a:gd name="T29" fmla="*/ 123402 h 353"/>
              <a:gd name="T30" fmla="*/ 20703 w 169"/>
              <a:gd name="T31" fmla="*/ 124482 h 353"/>
              <a:gd name="T32" fmla="*/ 19632 w 169"/>
              <a:gd name="T33" fmla="*/ 122323 h 353"/>
              <a:gd name="T34" fmla="*/ 19275 w 169"/>
              <a:gd name="T35" fmla="*/ 122323 h 353"/>
              <a:gd name="T36" fmla="*/ 18205 w 169"/>
              <a:gd name="T37" fmla="*/ 126640 h 353"/>
              <a:gd name="T38" fmla="*/ 22845 w 169"/>
              <a:gd name="T39" fmla="*/ 123402 h 353"/>
              <a:gd name="T40" fmla="*/ 23202 w 169"/>
              <a:gd name="T41" fmla="*/ 122323 h 353"/>
              <a:gd name="T42" fmla="*/ 23916 w 169"/>
              <a:gd name="T43" fmla="*/ 122323 h 353"/>
              <a:gd name="T44" fmla="*/ 41050 w 169"/>
              <a:gd name="T45" fmla="*/ 99297 h 353"/>
              <a:gd name="T46" fmla="*/ 58540 w 169"/>
              <a:gd name="T47" fmla="*/ 71235 h 353"/>
              <a:gd name="T48" fmla="*/ 39265 w 169"/>
              <a:gd name="T49" fmla="*/ 40295 h 353"/>
              <a:gd name="T50" fmla="*/ 22845 w 169"/>
              <a:gd name="T51" fmla="*/ 24105 h 353"/>
              <a:gd name="T52" fmla="*/ 22488 w 169"/>
              <a:gd name="T53" fmla="*/ 16550 h 353"/>
              <a:gd name="T54" fmla="*/ 26414 w 169"/>
              <a:gd name="T55" fmla="*/ 17629 h 353"/>
              <a:gd name="T56" fmla="*/ 31055 w 169"/>
              <a:gd name="T57" fmla="*/ 10793 h 353"/>
              <a:gd name="T58" fmla="*/ 34624 w 169"/>
              <a:gd name="T59" fmla="*/ 10793 h 353"/>
              <a:gd name="T60" fmla="*/ 32483 w 169"/>
              <a:gd name="T61" fmla="*/ 4317 h 353"/>
              <a:gd name="T62" fmla="*/ 23916 w 169"/>
              <a:gd name="T63" fmla="*/ 2159 h 353"/>
              <a:gd name="T64" fmla="*/ 11422 w 169"/>
              <a:gd name="T65" fmla="*/ 14031 h 353"/>
              <a:gd name="T66" fmla="*/ 28556 w 169"/>
              <a:gd name="T67" fmla="*/ 47130 h 353"/>
              <a:gd name="T68" fmla="*/ 28556 w 169"/>
              <a:gd name="T69" fmla="*/ 65479 h 353"/>
              <a:gd name="T70" fmla="*/ 357 w 169"/>
              <a:gd name="T71" fmla="*/ 91742 h 353"/>
              <a:gd name="T72" fmla="*/ 0 w 169"/>
              <a:gd name="T73" fmla="*/ 91742 h 353"/>
              <a:gd name="T74" fmla="*/ 28199 w 169"/>
              <a:gd name="T75" fmla="*/ 64399 h 353"/>
              <a:gd name="T76" fmla="*/ 28199 w 169"/>
              <a:gd name="T77" fmla="*/ 48210 h 353"/>
              <a:gd name="T78" fmla="*/ 10709 w 169"/>
              <a:gd name="T79" fmla="*/ 14031 h 353"/>
              <a:gd name="T80" fmla="*/ 23916 w 169"/>
              <a:gd name="T81" fmla="*/ 1079 h 353"/>
              <a:gd name="T82" fmla="*/ 32840 w 169"/>
              <a:gd name="T83" fmla="*/ 3238 h 353"/>
              <a:gd name="T84" fmla="*/ 35338 w 169"/>
              <a:gd name="T85" fmla="*/ 10793 h 353"/>
              <a:gd name="T86" fmla="*/ 35338 w 169"/>
              <a:gd name="T87" fmla="*/ 11873 h 353"/>
              <a:gd name="T88" fmla="*/ 32126 w 169"/>
              <a:gd name="T89" fmla="*/ 11873 h 353"/>
              <a:gd name="T90" fmla="*/ 26414 w 169"/>
              <a:gd name="T91" fmla="*/ 18708 h 353"/>
              <a:gd name="T92" fmla="*/ 23202 w 169"/>
              <a:gd name="T93" fmla="*/ 17629 h 353"/>
              <a:gd name="T94" fmla="*/ 23559 w 169"/>
              <a:gd name="T95" fmla="*/ 24105 h 353"/>
              <a:gd name="T96" fmla="*/ 39979 w 169"/>
              <a:gd name="T97" fmla="*/ 39215 h 353"/>
              <a:gd name="T98" fmla="*/ 59254 w 169"/>
              <a:gd name="T99" fmla="*/ 71235 h 353"/>
              <a:gd name="T100" fmla="*/ 41407 w 169"/>
              <a:gd name="T101" fmla="*/ 99297 h 353"/>
              <a:gd name="T102" fmla="*/ 24987 w 169"/>
              <a:gd name="T103" fmla="*/ 123402 h 353"/>
              <a:gd name="T104" fmla="*/ 24273 w 169"/>
              <a:gd name="T105" fmla="*/ 125561 h 353"/>
              <a:gd name="T106" fmla="*/ 23559 w 169"/>
              <a:gd name="T107" fmla="*/ 123402 h 353"/>
              <a:gd name="T108" fmla="*/ 23202 w 169"/>
              <a:gd name="T109" fmla="*/ 125561 h 353"/>
              <a:gd name="T110" fmla="*/ 22845 w 169"/>
              <a:gd name="T111" fmla="*/ 125561 h 353"/>
              <a:gd name="T112" fmla="*/ 22845 w 169"/>
              <a:gd name="T113" fmla="*/ 123402 h 35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9" h="353">
                <a:moveTo>
                  <a:pt x="51" y="352"/>
                </a:moveTo>
                <a:lnTo>
                  <a:pt x="50" y="349"/>
                </a:lnTo>
                <a:cubicBezTo>
                  <a:pt x="50" y="346"/>
                  <a:pt x="45" y="319"/>
                  <a:pt x="35" y="307"/>
                </a:cubicBezTo>
                <a:lnTo>
                  <a:pt x="36" y="304"/>
                </a:lnTo>
                <a:cubicBezTo>
                  <a:pt x="45" y="316"/>
                  <a:pt x="49" y="334"/>
                  <a:pt x="51" y="343"/>
                </a:cubicBezTo>
                <a:lnTo>
                  <a:pt x="53" y="334"/>
                </a:lnTo>
                <a:lnTo>
                  <a:pt x="55" y="334"/>
                </a:lnTo>
                <a:cubicBezTo>
                  <a:pt x="55" y="337"/>
                  <a:pt x="55" y="337"/>
                  <a:pt x="56" y="340"/>
                </a:cubicBezTo>
                <a:cubicBezTo>
                  <a:pt x="57" y="340"/>
                  <a:pt x="58" y="343"/>
                  <a:pt x="58" y="343"/>
                </a:cubicBezTo>
                <a:cubicBezTo>
                  <a:pt x="58" y="340"/>
                  <a:pt x="58" y="337"/>
                  <a:pt x="61" y="334"/>
                </a:cubicBezTo>
                <a:cubicBezTo>
                  <a:pt x="63" y="337"/>
                  <a:pt x="63" y="337"/>
                  <a:pt x="63" y="340"/>
                </a:cubicBezTo>
                <a:cubicBezTo>
                  <a:pt x="63" y="343"/>
                  <a:pt x="63" y="346"/>
                  <a:pt x="64" y="349"/>
                </a:cubicBezTo>
                <a:cubicBezTo>
                  <a:pt x="61" y="348"/>
                  <a:pt x="61" y="343"/>
                  <a:pt x="60" y="340"/>
                </a:cubicBezTo>
                <a:lnTo>
                  <a:pt x="60" y="343"/>
                </a:lnTo>
                <a:cubicBezTo>
                  <a:pt x="60" y="343"/>
                  <a:pt x="60" y="346"/>
                  <a:pt x="58" y="346"/>
                </a:cubicBezTo>
                <a:cubicBezTo>
                  <a:pt x="56" y="346"/>
                  <a:pt x="55" y="343"/>
                  <a:pt x="55" y="340"/>
                </a:cubicBezTo>
                <a:lnTo>
                  <a:pt x="54" y="340"/>
                </a:lnTo>
                <a:lnTo>
                  <a:pt x="51" y="352"/>
                </a:lnTo>
                <a:close/>
                <a:moveTo>
                  <a:pt x="64" y="343"/>
                </a:moveTo>
                <a:lnTo>
                  <a:pt x="65" y="340"/>
                </a:lnTo>
                <a:lnTo>
                  <a:pt x="67" y="340"/>
                </a:lnTo>
                <a:cubicBezTo>
                  <a:pt x="70" y="319"/>
                  <a:pt x="91" y="297"/>
                  <a:pt x="115" y="276"/>
                </a:cubicBezTo>
                <a:cubicBezTo>
                  <a:pt x="139" y="252"/>
                  <a:pt x="165" y="228"/>
                  <a:pt x="164" y="198"/>
                </a:cubicBezTo>
                <a:cubicBezTo>
                  <a:pt x="166" y="158"/>
                  <a:pt x="140" y="137"/>
                  <a:pt x="110" y="112"/>
                </a:cubicBezTo>
                <a:cubicBezTo>
                  <a:pt x="92" y="97"/>
                  <a:pt x="77" y="85"/>
                  <a:pt x="64" y="67"/>
                </a:cubicBezTo>
                <a:cubicBezTo>
                  <a:pt x="63" y="67"/>
                  <a:pt x="58" y="52"/>
                  <a:pt x="63" y="46"/>
                </a:cubicBezTo>
                <a:cubicBezTo>
                  <a:pt x="65" y="46"/>
                  <a:pt x="70" y="46"/>
                  <a:pt x="74" y="49"/>
                </a:cubicBezTo>
                <a:cubicBezTo>
                  <a:pt x="90" y="49"/>
                  <a:pt x="87" y="33"/>
                  <a:pt x="87" y="30"/>
                </a:cubicBezTo>
                <a:lnTo>
                  <a:pt x="97" y="30"/>
                </a:lnTo>
                <a:cubicBezTo>
                  <a:pt x="98" y="21"/>
                  <a:pt x="96" y="15"/>
                  <a:pt x="91" y="12"/>
                </a:cubicBezTo>
                <a:cubicBezTo>
                  <a:pt x="83" y="3"/>
                  <a:pt x="67" y="6"/>
                  <a:pt x="67" y="6"/>
                </a:cubicBezTo>
                <a:cubicBezTo>
                  <a:pt x="36" y="6"/>
                  <a:pt x="32" y="39"/>
                  <a:pt x="32" y="39"/>
                </a:cubicBezTo>
                <a:cubicBezTo>
                  <a:pt x="24" y="82"/>
                  <a:pt x="80" y="131"/>
                  <a:pt x="80" y="131"/>
                </a:cubicBezTo>
                <a:cubicBezTo>
                  <a:pt x="90" y="149"/>
                  <a:pt x="81" y="179"/>
                  <a:pt x="80" y="182"/>
                </a:cubicBezTo>
                <a:lnTo>
                  <a:pt x="1" y="255"/>
                </a:lnTo>
                <a:lnTo>
                  <a:pt x="0" y="255"/>
                </a:lnTo>
                <a:lnTo>
                  <a:pt x="79" y="179"/>
                </a:lnTo>
                <a:cubicBezTo>
                  <a:pt x="79" y="179"/>
                  <a:pt x="86" y="149"/>
                  <a:pt x="79" y="134"/>
                </a:cubicBezTo>
                <a:cubicBezTo>
                  <a:pt x="77" y="131"/>
                  <a:pt x="23" y="82"/>
                  <a:pt x="30" y="39"/>
                </a:cubicBezTo>
                <a:cubicBezTo>
                  <a:pt x="30" y="39"/>
                  <a:pt x="34" y="3"/>
                  <a:pt x="67" y="3"/>
                </a:cubicBezTo>
                <a:cubicBezTo>
                  <a:pt x="67" y="3"/>
                  <a:pt x="83" y="0"/>
                  <a:pt x="92" y="9"/>
                </a:cubicBezTo>
                <a:cubicBezTo>
                  <a:pt x="99" y="12"/>
                  <a:pt x="101" y="21"/>
                  <a:pt x="99" y="30"/>
                </a:cubicBezTo>
                <a:lnTo>
                  <a:pt x="99" y="33"/>
                </a:lnTo>
                <a:lnTo>
                  <a:pt x="90" y="33"/>
                </a:lnTo>
                <a:cubicBezTo>
                  <a:pt x="90" y="37"/>
                  <a:pt x="88" y="49"/>
                  <a:pt x="74" y="52"/>
                </a:cubicBezTo>
                <a:cubicBezTo>
                  <a:pt x="70" y="49"/>
                  <a:pt x="66" y="49"/>
                  <a:pt x="65" y="49"/>
                </a:cubicBezTo>
                <a:cubicBezTo>
                  <a:pt x="61" y="52"/>
                  <a:pt x="64" y="61"/>
                  <a:pt x="66" y="67"/>
                </a:cubicBezTo>
                <a:cubicBezTo>
                  <a:pt x="79" y="85"/>
                  <a:pt x="96" y="97"/>
                  <a:pt x="112" y="109"/>
                </a:cubicBezTo>
                <a:cubicBezTo>
                  <a:pt x="140" y="137"/>
                  <a:pt x="168" y="158"/>
                  <a:pt x="166" y="198"/>
                </a:cubicBezTo>
                <a:cubicBezTo>
                  <a:pt x="167" y="228"/>
                  <a:pt x="141" y="252"/>
                  <a:pt x="116" y="276"/>
                </a:cubicBezTo>
                <a:cubicBezTo>
                  <a:pt x="91" y="300"/>
                  <a:pt x="69" y="322"/>
                  <a:pt x="70" y="343"/>
                </a:cubicBezTo>
                <a:cubicBezTo>
                  <a:pt x="70" y="349"/>
                  <a:pt x="70" y="349"/>
                  <a:pt x="68" y="349"/>
                </a:cubicBezTo>
                <a:cubicBezTo>
                  <a:pt x="67" y="349"/>
                  <a:pt x="67" y="349"/>
                  <a:pt x="66" y="343"/>
                </a:cubicBezTo>
                <a:lnTo>
                  <a:pt x="65" y="349"/>
                </a:lnTo>
                <a:cubicBezTo>
                  <a:pt x="65" y="349"/>
                  <a:pt x="65" y="349"/>
                  <a:pt x="64" y="349"/>
                </a:cubicBezTo>
                <a:lnTo>
                  <a:pt x="64" y="3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92" name="Freeform 4498">
            <a:extLst>
              <a:ext uri="{FF2B5EF4-FFF2-40B4-BE49-F238E27FC236}">
                <a16:creationId xmlns:a16="http://schemas.microsoft.com/office/drawing/2014/main" id="{4AD4B670-A523-214B-B22B-579A07705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113" y="3695700"/>
            <a:ext cx="33337" cy="33338"/>
          </a:xfrm>
          <a:custGeom>
            <a:avLst/>
            <a:gdLst>
              <a:gd name="T0" fmla="*/ 20432 w 93"/>
              <a:gd name="T1" fmla="*/ 0 h 92"/>
              <a:gd name="T2" fmla="*/ 32979 w 93"/>
              <a:gd name="T3" fmla="*/ 17756 h 92"/>
              <a:gd name="T4" fmla="*/ 17565 w 93"/>
              <a:gd name="T5" fmla="*/ 29714 h 92"/>
              <a:gd name="T6" fmla="*/ 17565 w 93"/>
              <a:gd name="T7" fmla="*/ 27540 h 92"/>
              <a:gd name="T8" fmla="*/ 10037 w 93"/>
              <a:gd name="T9" fmla="*/ 30801 h 92"/>
              <a:gd name="T10" fmla="*/ 10395 w 93"/>
              <a:gd name="T11" fmla="*/ 28627 h 92"/>
              <a:gd name="T12" fmla="*/ 1792 w 93"/>
              <a:gd name="T13" fmla="*/ 30801 h 92"/>
              <a:gd name="T14" fmla="*/ 8603 w 93"/>
              <a:gd name="T15" fmla="*/ 25366 h 92"/>
              <a:gd name="T16" fmla="*/ 0 w 93"/>
              <a:gd name="T17" fmla="*/ 27540 h 92"/>
              <a:gd name="T18" fmla="*/ 11471 w 93"/>
              <a:gd name="T19" fmla="*/ 16307 h 92"/>
              <a:gd name="T20" fmla="*/ 8962 w 93"/>
              <a:gd name="T21" fmla="*/ 14495 h 92"/>
              <a:gd name="T22" fmla="*/ 20432 w 93"/>
              <a:gd name="T23" fmla="*/ 0 h 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3" h="92">
                <a:moveTo>
                  <a:pt x="57" y="0"/>
                </a:moveTo>
                <a:lnTo>
                  <a:pt x="92" y="49"/>
                </a:lnTo>
                <a:cubicBezTo>
                  <a:pt x="92" y="49"/>
                  <a:pt x="56" y="79"/>
                  <a:pt x="49" y="82"/>
                </a:cubicBezTo>
                <a:cubicBezTo>
                  <a:pt x="46" y="82"/>
                  <a:pt x="49" y="76"/>
                  <a:pt x="49" y="76"/>
                </a:cubicBezTo>
                <a:cubicBezTo>
                  <a:pt x="49" y="76"/>
                  <a:pt x="35" y="85"/>
                  <a:pt x="28" y="85"/>
                </a:cubicBezTo>
                <a:cubicBezTo>
                  <a:pt x="25" y="85"/>
                  <a:pt x="29" y="79"/>
                  <a:pt x="29" y="79"/>
                </a:cubicBezTo>
                <a:cubicBezTo>
                  <a:pt x="29" y="79"/>
                  <a:pt x="11" y="91"/>
                  <a:pt x="5" y="85"/>
                </a:cubicBezTo>
                <a:cubicBezTo>
                  <a:pt x="4" y="85"/>
                  <a:pt x="24" y="70"/>
                  <a:pt x="24" y="70"/>
                </a:cubicBezTo>
                <a:cubicBezTo>
                  <a:pt x="24" y="70"/>
                  <a:pt x="3" y="85"/>
                  <a:pt x="0" y="76"/>
                </a:cubicBezTo>
                <a:cubicBezTo>
                  <a:pt x="10" y="70"/>
                  <a:pt x="32" y="45"/>
                  <a:pt x="32" y="45"/>
                </a:cubicBezTo>
                <a:cubicBezTo>
                  <a:pt x="32" y="45"/>
                  <a:pt x="17" y="49"/>
                  <a:pt x="25" y="40"/>
                </a:cubicBezTo>
                <a:cubicBezTo>
                  <a:pt x="32" y="30"/>
                  <a:pt x="53" y="6"/>
                  <a:pt x="57" y="0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93" name="Freeform 4499">
            <a:extLst>
              <a:ext uri="{FF2B5EF4-FFF2-40B4-BE49-F238E27FC236}">
                <a16:creationId xmlns:a16="http://schemas.microsoft.com/office/drawing/2014/main" id="{F4ECB528-4BBB-4945-87CA-9B199B747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113" y="3695700"/>
            <a:ext cx="36512" cy="31750"/>
          </a:xfrm>
          <a:custGeom>
            <a:avLst/>
            <a:gdLst>
              <a:gd name="T0" fmla="*/ 2169 w 101"/>
              <a:gd name="T1" fmla="*/ 31393 h 89"/>
              <a:gd name="T2" fmla="*/ 1446 w 101"/>
              <a:gd name="T3" fmla="*/ 28183 h 89"/>
              <a:gd name="T4" fmla="*/ 0 w 101"/>
              <a:gd name="T5" fmla="*/ 27112 h 89"/>
              <a:gd name="T6" fmla="*/ 8315 w 101"/>
              <a:gd name="T7" fmla="*/ 16053 h 89"/>
              <a:gd name="T8" fmla="*/ 19883 w 101"/>
              <a:gd name="T9" fmla="*/ 0 h 89"/>
              <a:gd name="T10" fmla="*/ 21690 w 101"/>
              <a:gd name="T11" fmla="*/ 0 h 89"/>
              <a:gd name="T12" fmla="*/ 9761 w 101"/>
              <a:gd name="T13" fmla="*/ 14983 h 89"/>
              <a:gd name="T14" fmla="*/ 11930 w 101"/>
              <a:gd name="T15" fmla="*/ 16053 h 89"/>
              <a:gd name="T16" fmla="*/ 13014 w 101"/>
              <a:gd name="T17" fmla="*/ 16053 h 89"/>
              <a:gd name="T18" fmla="*/ 13014 w 101"/>
              <a:gd name="T19" fmla="*/ 16053 h 89"/>
              <a:gd name="T20" fmla="*/ 13376 w 101"/>
              <a:gd name="T21" fmla="*/ 16053 h 89"/>
              <a:gd name="T22" fmla="*/ 16629 w 101"/>
              <a:gd name="T23" fmla="*/ 16053 h 89"/>
              <a:gd name="T24" fmla="*/ 17352 w 101"/>
              <a:gd name="T25" fmla="*/ 16053 h 89"/>
              <a:gd name="T26" fmla="*/ 20967 w 101"/>
              <a:gd name="T27" fmla="*/ 17480 h 89"/>
              <a:gd name="T28" fmla="*/ 22413 w 101"/>
              <a:gd name="T29" fmla="*/ 18551 h 89"/>
              <a:gd name="T30" fmla="*/ 11568 w 101"/>
              <a:gd name="T31" fmla="*/ 28183 h 89"/>
              <a:gd name="T32" fmla="*/ 10845 w 101"/>
              <a:gd name="T33" fmla="*/ 30323 h 89"/>
              <a:gd name="T34" fmla="*/ 26390 w 101"/>
              <a:gd name="T35" fmla="*/ 18551 h 89"/>
              <a:gd name="T36" fmla="*/ 22413 w 101"/>
              <a:gd name="T37" fmla="*/ 18551 h 89"/>
              <a:gd name="T38" fmla="*/ 25667 w 101"/>
              <a:gd name="T39" fmla="*/ 16053 h 89"/>
              <a:gd name="T40" fmla="*/ 28197 w 101"/>
              <a:gd name="T41" fmla="*/ 18551 h 89"/>
              <a:gd name="T42" fmla="*/ 35789 w 101"/>
              <a:gd name="T43" fmla="*/ 9632 h 89"/>
              <a:gd name="T44" fmla="*/ 33258 w 101"/>
              <a:gd name="T45" fmla="*/ 14270 h 89"/>
              <a:gd name="T46" fmla="*/ 27474 w 101"/>
              <a:gd name="T47" fmla="*/ 19621 h 89"/>
              <a:gd name="T48" fmla="*/ 18075 w 101"/>
              <a:gd name="T49" fmla="*/ 28183 h 89"/>
              <a:gd name="T50" fmla="*/ 33981 w 101"/>
              <a:gd name="T51" fmla="*/ 18551 h 89"/>
              <a:gd name="T52" fmla="*/ 17352 w 101"/>
              <a:gd name="T53" fmla="*/ 29253 h 89"/>
              <a:gd name="T54" fmla="*/ 10484 w 101"/>
              <a:gd name="T55" fmla="*/ 31393 h 89"/>
              <a:gd name="T56" fmla="*/ 9761 w 101"/>
              <a:gd name="T57" fmla="*/ 29253 h 89"/>
              <a:gd name="T58" fmla="*/ 2531 w 101"/>
              <a:gd name="T59" fmla="*/ 30323 h 89"/>
              <a:gd name="T60" fmla="*/ 20967 w 101"/>
              <a:gd name="T61" fmla="*/ 18551 h 89"/>
              <a:gd name="T62" fmla="*/ 17714 w 101"/>
              <a:gd name="T63" fmla="*/ 18551 h 89"/>
              <a:gd name="T64" fmla="*/ 9038 w 101"/>
              <a:gd name="T65" fmla="*/ 26042 h 89"/>
              <a:gd name="T66" fmla="*/ 7592 w 101"/>
              <a:gd name="T67" fmla="*/ 27112 h 89"/>
              <a:gd name="T68" fmla="*/ 2531 w 101"/>
              <a:gd name="T69" fmla="*/ 30323 h 89"/>
              <a:gd name="T70" fmla="*/ 1446 w 101"/>
              <a:gd name="T71" fmla="*/ 28183 h 89"/>
              <a:gd name="T72" fmla="*/ 16991 w 101"/>
              <a:gd name="T73" fmla="*/ 17480 h 89"/>
              <a:gd name="T74" fmla="*/ 13014 w 101"/>
              <a:gd name="T75" fmla="*/ 17480 h 89"/>
              <a:gd name="T76" fmla="*/ 12291 w 101"/>
              <a:gd name="T77" fmla="*/ 17480 h 8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1" h="89">
                <a:moveTo>
                  <a:pt x="9" y="88"/>
                </a:moveTo>
                <a:lnTo>
                  <a:pt x="6" y="88"/>
                </a:lnTo>
                <a:cubicBezTo>
                  <a:pt x="5" y="85"/>
                  <a:pt x="4" y="85"/>
                  <a:pt x="11" y="79"/>
                </a:cubicBezTo>
                <a:lnTo>
                  <a:pt x="4" y="79"/>
                </a:lnTo>
                <a:cubicBezTo>
                  <a:pt x="1" y="79"/>
                  <a:pt x="1" y="79"/>
                  <a:pt x="0" y="76"/>
                </a:cubicBezTo>
                <a:cubicBezTo>
                  <a:pt x="8" y="70"/>
                  <a:pt x="24" y="55"/>
                  <a:pt x="30" y="49"/>
                </a:cubicBezTo>
                <a:cubicBezTo>
                  <a:pt x="27" y="49"/>
                  <a:pt x="23" y="49"/>
                  <a:pt x="23" y="45"/>
                </a:cubicBezTo>
                <a:cubicBezTo>
                  <a:pt x="22" y="42"/>
                  <a:pt x="23" y="42"/>
                  <a:pt x="25" y="40"/>
                </a:cubicBezTo>
                <a:cubicBezTo>
                  <a:pt x="30" y="30"/>
                  <a:pt x="48" y="9"/>
                  <a:pt x="55" y="0"/>
                </a:cubicBezTo>
                <a:lnTo>
                  <a:pt x="57" y="0"/>
                </a:lnTo>
                <a:lnTo>
                  <a:pt x="60" y="0"/>
                </a:lnTo>
                <a:lnTo>
                  <a:pt x="57" y="3"/>
                </a:lnTo>
                <a:cubicBezTo>
                  <a:pt x="50" y="12"/>
                  <a:pt x="33" y="33"/>
                  <a:pt x="27" y="42"/>
                </a:cubicBezTo>
                <a:cubicBezTo>
                  <a:pt x="25" y="42"/>
                  <a:pt x="24" y="45"/>
                  <a:pt x="25" y="45"/>
                </a:cubicBezTo>
                <a:lnTo>
                  <a:pt x="33" y="45"/>
                </a:lnTo>
                <a:lnTo>
                  <a:pt x="35" y="45"/>
                </a:lnTo>
                <a:lnTo>
                  <a:pt x="36" y="45"/>
                </a:lnTo>
                <a:lnTo>
                  <a:pt x="37" y="45"/>
                </a:lnTo>
                <a:lnTo>
                  <a:pt x="37" y="49"/>
                </a:lnTo>
                <a:cubicBezTo>
                  <a:pt x="39" y="49"/>
                  <a:pt x="45" y="49"/>
                  <a:pt x="46" y="45"/>
                </a:cubicBezTo>
                <a:lnTo>
                  <a:pt x="48" y="42"/>
                </a:lnTo>
                <a:lnTo>
                  <a:pt x="48" y="45"/>
                </a:lnTo>
                <a:cubicBezTo>
                  <a:pt x="48" y="49"/>
                  <a:pt x="49" y="49"/>
                  <a:pt x="51" y="52"/>
                </a:cubicBezTo>
                <a:cubicBezTo>
                  <a:pt x="52" y="52"/>
                  <a:pt x="57" y="52"/>
                  <a:pt x="58" y="49"/>
                </a:cubicBezTo>
                <a:lnTo>
                  <a:pt x="60" y="49"/>
                </a:lnTo>
                <a:cubicBezTo>
                  <a:pt x="60" y="52"/>
                  <a:pt x="62" y="52"/>
                  <a:pt x="62" y="52"/>
                </a:cubicBezTo>
                <a:cubicBezTo>
                  <a:pt x="52" y="61"/>
                  <a:pt x="40" y="70"/>
                  <a:pt x="33" y="76"/>
                </a:cubicBezTo>
                <a:lnTo>
                  <a:pt x="32" y="79"/>
                </a:lnTo>
                <a:cubicBezTo>
                  <a:pt x="30" y="79"/>
                  <a:pt x="28" y="82"/>
                  <a:pt x="28" y="85"/>
                </a:cubicBezTo>
                <a:lnTo>
                  <a:pt x="30" y="85"/>
                </a:lnTo>
                <a:cubicBezTo>
                  <a:pt x="33" y="85"/>
                  <a:pt x="44" y="79"/>
                  <a:pt x="48" y="76"/>
                </a:cubicBezTo>
                <a:cubicBezTo>
                  <a:pt x="52" y="73"/>
                  <a:pt x="63" y="61"/>
                  <a:pt x="73" y="52"/>
                </a:cubicBezTo>
                <a:lnTo>
                  <a:pt x="70" y="52"/>
                </a:lnTo>
                <a:lnTo>
                  <a:pt x="62" y="52"/>
                </a:lnTo>
                <a:cubicBezTo>
                  <a:pt x="64" y="52"/>
                  <a:pt x="67" y="52"/>
                  <a:pt x="69" y="49"/>
                </a:cubicBezTo>
                <a:lnTo>
                  <a:pt x="71" y="45"/>
                </a:lnTo>
                <a:lnTo>
                  <a:pt x="71" y="49"/>
                </a:lnTo>
                <a:cubicBezTo>
                  <a:pt x="71" y="52"/>
                  <a:pt x="77" y="52"/>
                  <a:pt x="78" y="52"/>
                </a:cubicBezTo>
                <a:cubicBezTo>
                  <a:pt x="80" y="52"/>
                  <a:pt x="85" y="45"/>
                  <a:pt x="89" y="36"/>
                </a:cubicBezTo>
                <a:cubicBezTo>
                  <a:pt x="95" y="33"/>
                  <a:pt x="98" y="27"/>
                  <a:pt x="99" y="27"/>
                </a:cubicBezTo>
                <a:lnTo>
                  <a:pt x="100" y="30"/>
                </a:lnTo>
                <a:cubicBezTo>
                  <a:pt x="99" y="30"/>
                  <a:pt x="95" y="33"/>
                  <a:pt x="92" y="40"/>
                </a:cubicBezTo>
                <a:cubicBezTo>
                  <a:pt x="85" y="49"/>
                  <a:pt x="80" y="52"/>
                  <a:pt x="79" y="55"/>
                </a:cubicBezTo>
                <a:lnTo>
                  <a:pt x="76" y="55"/>
                </a:lnTo>
                <a:cubicBezTo>
                  <a:pt x="66" y="61"/>
                  <a:pt x="55" y="70"/>
                  <a:pt x="51" y="76"/>
                </a:cubicBezTo>
                <a:cubicBezTo>
                  <a:pt x="51" y="76"/>
                  <a:pt x="49" y="79"/>
                  <a:pt x="50" y="79"/>
                </a:cubicBezTo>
                <a:cubicBezTo>
                  <a:pt x="55" y="79"/>
                  <a:pt x="93" y="49"/>
                  <a:pt x="93" y="49"/>
                </a:cubicBezTo>
                <a:lnTo>
                  <a:pt x="94" y="52"/>
                </a:lnTo>
                <a:cubicBezTo>
                  <a:pt x="93" y="52"/>
                  <a:pt x="57" y="79"/>
                  <a:pt x="51" y="82"/>
                </a:cubicBezTo>
                <a:lnTo>
                  <a:pt x="48" y="82"/>
                </a:lnTo>
                <a:lnTo>
                  <a:pt x="47" y="79"/>
                </a:lnTo>
                <a:cubicBezTo>
                  <a:pt x="43" y="82"/>
                  <a:pt x="34" y="88"/>
                  <a:pt x="29" y="88"/>
                </a:cubicBezTo>
                <a:cubicBezTo>
                  <a:pt x="27" y="85"/>
                  <a:pt x="27" y="85"/>
                  <a:pt x="27" y="85"/>
                </a:cubicBezTo>
                <a:lnTo>
                  <a:pt x="27" y="82"/>
                </a:lnTo>
                <a:cubicBezTo>
                  <a:pt x="22" y="85"/>
                  <a:pt x="14" y="88"/>
                  <a:pt x="9" y="88"/>
                </a:cubicBezTo>
                <a:close/>
                <a:moveTo>
                  <a:pt x="7" y="85"/>
                </a:moveTo>
                <a:cubicBezTo>
                  <a:pt x="10" y="88"/>
                  <a:pt x="19" y="82"/>
                  <a:pt x="26" y="79"/>
                </a:cubicBezTo>
                <a:cubicBezTo>
                  <a:pt x="27" y="79"/>
                  <a:pt x="47" y="61"/>
                  <a:pt x="58" y="52"/>
                </a:cubicBezTo>
                <a:lnTo>
                  <a:pt x="50" y="52"/>
                </a:lnTo>
                <a:lnTo>
                  <a:pt x="49" y="52"/>
                </a:lnTo>
                <a:cubicBezTo>
                  <a:pt x="41" y="58"/>
                  <a:pt x="30" y="67"/>
                  <a:pt x="25" y="70"/>
                </a:cubicBezTo>
                <a:lnTo>
                  <a:pt x="25" y="73"/>
                </a:lnTo>
                <a:lnTo>
                  <a:pt x="22" y="73"/>
                </a:lnTo>
                <a:cubicBezTo>
                  <a:pt x="22" y="76"/>
                  <a:pt x="21" y="76"/>
                  <a:pt x="21" y="76"/>
                </a:cubicBezTo>
                <a:lnTo>
                  <a:pt x="20" y="76"/>
                </a:lnTo>
                <a:cubicBezTo>
                  <a:pt x="14" y="79"/>
                  <a:pt x="7" y="85"/>
                  <a:pt x="7" y="85"/>
                </a:cubicBezTo>
                <a:close/>
                <a:moveTo>
                  <a:pt x="2" y="76"/>
                </a:moveTo>
                <a:cubicBezTo>
                  <a:pt x="2" y="76"/>
                  <a:pt x="3" y="76"/>
                  <a:pt x="4" y="79"/>
                </a:cubicBezTo>
                <a:cubicBezTo>
                  <a:pt x="8" y="79"/>
                  <a:pt x="15" y="76"/>
                  <a:pt x="20" y="73"/>
                </a:cubicBezTo>
                <a:cubicBezTo>
                  <a:pt x="24" y="70"/>
                  <a:pt x="38" y="58"/>
                  <a:pt x="47" y="49"/>
                </a:cubicBezTo>
                <a:lnTo>
                  <a:pt x="46" y="49"/>
                </a:lnTo>
                <a:cubicBezTo>
                  <a:pt x="43" y="52"/>
                  <a:pt x="38" y="52"/>
                  <a:pt x="36" y="49"/>
                </a:cubicBezTo>
                <a:lnTo>
                  <a:pt x="35" y="49"/>
                </a:lnTo>
                <a:lnTo>
                  <a:pt x="34" y="49"/>
                </a:lnTo>
                <a:cubicBezTo>
                  <a:pt x="34" y="49"/>
                  <a:pt x="12" y="70"/>
                  <a:pt x="2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94" name="Freeform 4500">
            <a:extLst>
              <a:ext uri="{FF2B5EF4-FFF2-40B4-BE49-F238E27FC236}">
                <a16:creationId xmlns:a16="http://schemas.microsoft.com/office/drawing/2014/main" id="{9F50CCBB-4CAE-9E4D-81A5-4B4729C39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7813" y="3700463"/>
            <a:ext cx="11112" cy="11112"/>
          </a:xfrm>
          <a:custGeom>
            <a:avLst/>
            <a:gdLst>
              <a:gd name="T0" fmla="*/ 0 w 30"/>
              <a:gd name="T1" fmla="*/ 10754 h 31"/>
              <a:gd name="T2" fmla="*/ 10742 w 30"/>
              <a:gd name="T3" fmla="*/ 0 h 31"/>
              <a:gd name="T4" fmla="*/ 0 w 30"/>
              <a:gd name="T5" fmla="*/ 10754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0" h="31">
                <a:moveTo>
                  <a:pt x="0" y="30"/>
                </a:moveTo>
                <a:cubicBezTo>
                  <a:pt x="0" y="30"/>
                  <a:pt x="17" y="9"/>
                  <a:pt x="29" y="0"/>
                </a:cubicBezTo>
                <a:lnTo>
                  <a:pt x="0" y="30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95" name="Freeform 4501">
            <a:extLst>
              <a:ext uri="{FF2B5EF4-FFF2-40B4-BE49-F238E27FC236}">
                <a16:creationId xmlns:a16="http://schemas.microsoft.com/office/drawing/2014/main" id="{E58ADED6-ED37-634A-8513-86E41E309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7813" y="3700463"/>
            <a:ext cx="22225" cy="20637"/>
          </a:xfrm>
          <a:custGeom>
            <a:avLst/>
            <a:gdLst>
              <a:gd name="T0" fmla="*/ 5465 w 61"/>
              <a:gd name="T1" fmla="*/ 20268 h 56"/>
              <a:gd name="T2" fmla="*/ 5101 w 61"/>
              <a:gd name="T3" fmla="*/ 20268 h 56"/>
              <a:gd name="T4" fmla="*/ 12752 w 61"/>
              <a:gd name="T5" fmla="*/ 13635 h 56"/>
              <a:gd name="T6" fmla="*/ 13481 w 61"/>
              <a:gd name="T7" fmla="*/ 13635 h 56"/>
              <a:gd name="T8" fmla="*/ 5465 w 61"/>
              <a:gd name="T9" fmla="*/ 20268 h 56"/>
              <a:gd name="T10" fmla="*/ 9837 w 61"/>
              <a:gd name="T11" fmla="*/ 12530 h 56"/>
              <a:gd name="T12" fmla="*/ 9109 w 61"/>
              <a:gd name="T13" fmla="*/ 12530 h 56"/>
              <a:gd name="T14" fmla="*/ 19310 w 61"/>
              <a:gd name="T15" fmla="*/ 1106 h 56"/>
              <a:gd name="T16" fmla="*/ 19675 w 61"/>
              <a:gd name="T17" fmla="*/ 2211 h 56"/>
              <a:gd name="T18" fmla="*/ 9837 w 61"/>
              <a:gd name="T19" fmla="*/ 12530 h 56"/>
              <a:gd name="T20" fmla="*/ 13845 w 61"/>
              <a:gd name="T21" fmla="*/ 12530 h 56"/>
              <a:gd name="T22" fmla="*/ 13116 w 61"/>
              <a:gd name="T23" fmla="*/ 12530 h 56"/>
              <a:gd name="T24" fmla="*/ 21132 w 61"/>
              <a:gd name="T25" fmla="*/ 3317 h 56"/>
              <a:gd name="T26" fmla="*/ 21861 w 61"/>
              <a:gd name="T27" fmla="*/ 3317 h 56"/>
              <a:gd name="T28" fmla="*/ 13845 w 61"/>
              <a:gd name="T29" fmla="*/ 12530 h 56"/>
              <a:gd name="T30" fmla="*/ 5101 w 61"/>
              <a:gd name="T31" fmla="*/ 12530 h 56"/>
              <a:gd name="T32" fmla="*/ 4736 w 61"/>
              <a:gd name="T33" fmla="*/ 11056 h 56"/>
              <a:gd name="T34" fmla="*/ 16031 w 61"/>
              <a:gd name="T35" fmla="*/ 1106 h 56"/>
              <a:gd name="T36" fmla="*/ 16395 w 61"/>
              <a:gd name="T37" fmla="*/ 1106 h 56"/>
              <a:gd name="T38" fmla="*/ 5101 w 61"/>
              <a:gd name="T39" fmla="*/ 12530 h 56"/>
              <a:gd name="T40" fmla="*/ 364 w 61"/>
              <a:gd name="T41" fmla="*/ 11056 h 56"/>
              <a:gd name="T42" fmla="*/ 0 w 61"/>
              <a:gd name="T43" fmla="*/ 11056 h 56"/>
              <a:gd name="T44" fmla="*/ 10566 w 61"/>
              <a:gd name="T45" fmla="*/ 0 h 56"/>
              <a:gd name="T46" fmla="*/ 10566 w 61"/>
              <a:gd name="T47" fmla="*/ 1106 h 56"/>
              <a:gd name="T48" fmla="*/ 364 w 61"/>
              <a:gd name="T49" fmla="*/ 11056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1" h="56">
                <a:moveTo>
                  <a:pt x="15" y="55"/>
                </a:moveTo>
                <a:lnTo>
                  <a:pt x="14" y="55"/>
                </a:lnTo>
                <a:cubicBezTo>
                  <a:pt x="14" y="55"/>
                  <a:pt x="24" y="46"/>
                  <a:pt x="35" y="37"/>
                </a:cubicBezTo>
                <a:lnTo>
                  <a:pt x="37" y="37"/>
                </a:lnTo>
                <a:cubicBezTo>
                  <a:pt x="25" y="49"/>
                  <a:pt x="15" y="55"/>
                  <a:pt x="15" y="55"/>
                </a:cubicBezTo>
                <a:close/>
                <a:moveTo>
                  <a:pt x="27" y="34"/>
                </a:moveTo>
                <a:lnTo>
                  <a:pt x="25" y="34"/>
                </a:lnTo>
                <a:cubicBezTo>
                  <a:pt x="25" y="34"/>
                  <a:pt x="33" y="18"/>
                  <a:pt x="53" y="3"/>
                </a:cubicBezTo>
                <a:lnTo>
                  <a:pt x="54" y="6"/>
                </a:lnTo>
                <a:cubicBezTo>
                  <a:pt x="34" y="21"/>
                  <a:pt x="27" y="34"/>
                  <a:pt x="27" y="34"/>
                </a:cubicBezTo>
                <a:close/>
                <a:moveTo>
                  <a:pt x="38" y="34"/>
                </a:moveTo>
                <a:lnTo>
                  <a:pt x="36" y="34"/>
                </a:lnTo>
                <a:cubicBezTo>
                  <a:pt x="36" y="34"/>
                  <a:pt x="44" y="18"/>
                  <a:pt x="58" y="9"/>
                </a:cubicBezTo>
                <a:lnTo>
                  <a:pt x="60" y="9"/>
                </a:lnTo>
                <a:cubicBezTo>
                  <a:pt x="46" y="18"/>
                  <a:pt x="38" y="34"/>
                  <a:pt x="38" y="34"/>
                </a:cubicBezTo>
                <a:close/>
                <a:moveTo>
                  <a:pt x="14" y="34"/>
                </a:moveTo>
                <a:lnTo>
                  <a:pt x="13" y="30"/>
                </a:lnTo>
                <a:cubicBezTo>
                  <a:pt x="13" y="30"/>
                  <a:pt x="27" y="12"/>
                  <a:pt x="44" y="3"/>
                </a:cubicBezTo>
                <a:lnTo>
                  <a:pt x="45" y="3"/>
                </a:lnTo>
                <a:cubicBezTo>
                  <a:pt x="29" y="15"/>
                  <a:pt x="14" y="34"/>
                  <a:pt x="14" y="34"/>
                </a:cubicBezTo>
                <a:close/>
                <a:moveTo>
                  <a:pt x="1" y="30"/>
                </a:moveTo>
                <a:lnTo>
                  <a:pt x="0" y="30"/>
                </a:lnTo>
                <a:cubicBezTo>
                  <a:pt x="0" y="30"/>
                  <a:pt x="16" y="9"/>
                  <a:pt x="29" y="0"/>
                </a:cubicBezTo>
                <a:lnTo>
                  <a:pt x="29" y="3"/>
                </a:lnTo>
                <a:cubicBezTo>
                  <a:pt x="19" y="9"/>
                  <a:pt x="1" y="30"/>
                  <a:pt x="1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96" name="Freeform 4502">
            <a:extLst>
              <a:ext uri="{FF2B5EF4-FFF2-40B4-BE49-F238E27FC236}">
                <a16:creationId xmlns:a16="http://schemas.microsoft.com/office/drawing/2014/main" id="{7915BFB9-E116-4348-87B3-0024CCC5E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6225" y="3713163"/>
            <a:ext cx="9525" cy="7937"/>
          </a:xfrm>
          <a:custGeom>
            <a:avLst/>
            <a:gdLst>
              <a:gd name="T0" fmla="*/ 9144 w 25"/>
              <a:gd name="T1" fmla="*/ 0 h 22"/>
              <a:gd name="T2" fmla="*/ 0 w 25"/>
              <a:gd name="T3" fmla="*/ 7576 h 22"/>
              <a:gd name="T4" fmla="*/ 9144 w 25"/>
              <a:gd name="T5" fmla="*/ 0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22">
                <a:moveTo>
                  <a:pt x="24" y="0"/>
                </a:moveTo>
                <a:cubicBezTo>
                  <a:pt x="13" y="12"/>
                  <a:pt x="0" y="21"/>
                  <a:pt x="0" y="21"/>
                </a:cubicBezTo>
                <a:lnTo>
                  <a:pt x="24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97" name="Freeform 4503">
            <a:extLst>
              <a:ext uri="{FF2B5EF4-FFF2-40B4-BE49-F238E27FC236}">
                <a16:creationId xmlns:a16="http://schemas.microsoft.com/office/drawing/2014/main" id="{F25352B9-A04F-F54D-BB31-06DF6ED7B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3689350"/>
            <a:ext cx="30162" cy="31750"/>
          </a:xfrm>
          <a:custGeom>
            <a:avLst/>
            <a:gdLst>
              <a:gd name="T0" fmla="*/ 718 w 84"/>
              <a:gd name="T1" fmla="*/ 30323 h 89"/>
              <a:gd name="T2" fmla="*/ 9336 w 84"/>
              <a:gd name="T3" fmla="*/ 23902 h 89"/>
              <a:gd name="T4" fmla="*/ 359 w 84"/>
              <a:gd name="T5" fmla="*/ 27112 h 89"/>
              <a:gd name="T6" fmla="*/ 5027 w 84"/>
              <a:gd name="T7" fmla="*/ 22831 h 89"/>
              <a:gd name="T8" fmla="*/ 359 w 84"/>
              <a:gd name="T9" fmla="*/ 27112 h 89"/>
              <a:gd name="T10" fmla="*/ 21544 w 84"/>
              <a:gd name="T11" fmla="*/ 18194 h 89"/>
              <a:gd name="T12" fmla="*/ 24776 w 84"/>
              <a:gd name="T13" fmla="*/ 14983 h 89"/>
              <a:gd name="T14" fmla="*/ 21903 w 84"/>
              <a:gd name="T15" fmla="*/ 18194 h 89"/>
              <a:gd name="T16" fmla="*/ 14363 w 84"/>
              <a:gd name="T17" fmla="*/ 16053 h 89"/>
              <a:gd name="T18" fmla="*/ 17595 w 84"/>
              <a:gd name="T19" fmla="*/ 13199 h 89"/>
              <a:gd name="T20" fmla="*/ 11490 w 84"/>
              <a:gd name="T21" fmla="*/ 14983 h 89"/>
              <a:gd name="T22" fmla="*/ 14004 w 84"/>
              <a:gd name="T23" fmla="*/ 12843 h 89"/>
              <a:gd name="T24" fmla="*/ 9336 w 84"/>
              <a:gd name="T25" fmla="*/ 10702 h 89"/>
              <a:gd name="T26" fmla="*/ 9336 w 84"/>
              <a:gd name="T27" fmla="*/ 8562 h 89"/>
              <a:gd name="T28" fmla="*/ 10413 w 84"/>
              <a:gd name="T29" fmla="*/ 10702 h 89"/>
              <a:gd name="T30" fmla="*/ 14363 w 84"/>
              <a:gd name="T31" fmla="*/ 6421 h 89"/>
              <a:gd name="T32" fmla="*/ 14004 w 84"/>
              <a:gd name="T33" fmla="*/ 10702 h 89"/>
              <a:gd name="T34" fmla="*/ 18313 w 84"/>
              <a:gd name="T35" fmla="*/ 7492 h 89"/>
              <a:gd name="T36" fmla="*/ 19390 w 84"/>
              <a:gd name="T37" fmla="*/ 2140 h 89"/>
              <a:gd name="T38" fmla="*/ 18313 w 84"/>
              <a:gd name="T39" fmla="*/ 6421 h 89"/>
              <a:gd name="T40" fmla="*/ 21903 w 84"/>
              <a:gd name="T41" fmla="*/ 4281 h 89"/>
              <a:gd name="T42" fmla="*/ 19390 w 84"/>
              <a:gd name="T43" fmla="*/ 7492 h 89"/>
              <a:gd name="T44" fmla="*/ 14722 w 84"/>
              <a:gd name="T45" fmla="*/ 12843 h 89"/>
              <a:gd name="T46" fmla="*/ 21903 w 84"/>
              <a:gd name="T47" fmla="*/ 7492 h 89"/>
              <a:gd name="T48" fmla="*/ 18313 w 84"/>
              <a:gd name="T49" fmla="*/ 11772 h 89"/>
              <a:gd name="T50" fmla="*/ 21544 w 84"/>
              <a:gd name="T51" fmla="*/ 11772 h 89"/>
              <a:gd name="T52" fmla="*/ 24417 w 84"/>
              <a:gd name="T53" fmla="*/ 9632 h 89"/>
              <a:gd name="T54" fmla="*/ 22622 w 84"/>
              <a:gd name="T55" fmla="*/ 11772 h 89"/>
              <a:gd name="T56" fmla="*/ 22622 w 84"/>
              <a:gd name="T57" fmla="*/ 13913 h 89"/>
              <a:gd name="T58" fmla="*/ 19390 w 84"/>
              <a:gd name="T59" fmla="*/ 16053 h 89"/>
              <a:gd name="T60" fmla="*/ 21903 w 84"/>
              <a:gd name="T61" fmla="*/ 12843 h 89"/>
              <a:gd name="T62" fmla="*/ 15081 w 84"/>
              <a:gd name="T63" fmla="*/ 17124 h 89"/>
              <a:gd name="T64" fmla="*/ 27289 w 84"/>
              <a:gd name="T65" fmla="*/ 8562 h 89"/>
              <a:gd name="T66" fmla="*/ 26212 w 84"/>
              <a:gd name="T67" fmla="*/ 11772 h 89"/>
              <a:gd name="T68" fmla="*/ 25494 w 84"/>
              <a:gd name="T69" fmla="*/ 10702 h 89"/>
              <a:gd name="T70" fmla="*/ 24417 w 84"/>
              <a:gd name="T71" fmla="*/ 7492 h 89"/>
              <a:gd name="T72" fmla="*/ 27289 w 84"/>
              <a:gd name="T73" fmla="*/ 4281 h 89"/>
              <a:gd name="T74" fmla="*/ 29444 w 84"/>
              <a:gd name="T75" fmla="*/ 4281 h 89"/>
              <a:gd name="T76" fmla="*/ 25135 w 84"/>
              <a:gd name="T77" fmla="*/ 7492 h 89"/>
              <a:gd name="T78" fmla="*/ 16517 w 84"/>
              <a:gd name="T79" fmla="*/ 0 h 89"/>
              <a:gd name="T80" fmla="*/ 15081 w 84"/>
              <a:gd name="T81" fmla="*/ 4281 h 8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4" h="89">
                <a:moveTo>
                  <a:pt x="3" y="88"/>
                </a:moveTo>
                <a:lnTo>
                  <a:pt x="2" y="85"/>
                </a:lnTo>
                <a:cubicBezTo>
                  <a:pt x="2" y="85"/>
                  <a:pt x="14" y="76"/>
                  <a:pt x="26" y="67"/>
                </a:cubicBezTo>
                <a:cubicBezTo>
                  <a:pt x="16" y="79"/>
                  <a:pt x="3" y="88"/>
                  <a:pt x="3" y="88"/>
                </a:cubicBezTo>
                <a:close/>
                <a:moveTo>
                  <a:pt x="1" y="76"/>
                </a:moveTo>
                <a:lnTo>
                  <a:pt x="0" y="76"/>
                </a:lnTo>
                <a:cubicBezTo>
                  <a:pt x="0" y="76"/>
                  <a:pt x="2" y="73"/>
                  <a:pt x="14" y="64"/>
                </a:cubicBezTo>
                <a:lnTo>
                  <a:pt x="16" y="64"/>
                </a:lnTo>
                <a:cubicBezTo>
                  <a:pt x="4" y="76"/>
                  <a:pt x="1" y="76"/>
                  <a:pt x="1" y="76"/>
                </a:cubicBezTo>
                <a:close/>
                <a:moveTo>
                  <a:pt x="61" y="51"/>
                </a:moveTo>
                <a:lnTo>
                  <a:pt x="60" y="51"/>
                </a:lnTo>
                <a:lnTo>
                  <a:pt x="60" y="48"/>
                </a:lnTo>
                <a:cubicBezTo>
                  <a:pt x="60" y="48"/>
                  <a:pt x="62" y="48"/>
                  <a:pt x="69" y="42"/>
                </a:cubicBezTo>
                <a:lnTo>
                  <a:pt x="70" y="42"/>
                </a:lnTo>
                <a:cubicBezTo>
                  <a:pt x="63" y="48"/>
                  <a:pt x="61" y="51"/>
                  <a:pt x="61" y="51"/>
                </a:cubicBezTo>
                <a:close/>
                <a:moveTo>
                  <a:pt x="42" y="48"/>
                </a:moveTo>
                <a:lnTo>
                  <a:pt x="40" y="45"/>
                </a:lnTo>
                <a:cubicBezTo>
                  <a:pt x="40" y="45"/>
                  <a:pt x="45" y="42"/>
                  <a:pt x="50" y="39"/>
                </a:cubicBezTo>
                <a:lnTo>
                  <a:pt x="49" y="37"/>
                </a:lnTo>
                <a:cubicBezTo>
                  <a:pt x="44" y="39"/>
                  <a:pt x="41" y="39"/>
                  <a:pt x="40" y="39"/>
                </a:cubicBezTo>
                <a:cubicBezTo>
                  <a:pt x="37" y="39"/>
                  <a:pt x="32" y="42"/>
                  <a:pt x="32" y="42"/>
                </a:cubicBezTo>
                <a:lnTo>
                  <a:pt x="31" y="42"/>
                </a:lnTo>
                <a:cubicBezTo>
                  <a:pt x="31" y="42"/>
                  <a:pt x="36" y="39"/>
                  <a:pt x="39" y="36"/>
                </a:cubicBezTo>
                <a:cubicBezTo>
                  <a:pt x="39" y="36"/>
                  <a:pt x="38" y="33"/>
                  <a:pt x="39" y="30"/>
                </a:cubicBezTo>
                <a:cubicBezTo>
                  <a:pt x="31" y="33"/>
                  <a:pt x="27" y="30"/>
                  <a:pt x="26" y="30"/>
                </a:cubicBezTo>
                <a:cubicBezTo>
                  <a:pt x="25" y="27"/>
                  <a:pt x="24" y="24"/>
                  <a:pt x="26" y="21"/>
                </a:cubicBezTo>
                <a:lnTo>
                  <a:pt x="26" y="24"/>
                </a:lnTo>
                <a:cubicBezTo>
                  <a:pt x="26" y="24"/>
                  <a:pt x="26" y="27"/>
                  <a:pt x="28" y="30"/>
                </a:cubicBezTo>
                <a:lnTo>
                  <a:pt x="29" y="30"/>
                </a:lnTo>
                <a:lnTo>
                  <a:pt x="38" y="15"/>
                </a:lnTo>
                <a:lnTo>
                  <a:pt x="40" y="18"/>
                </a:lnTo>
                <a:lnTo>
                  <a:pt x="31" y="30"/>
                </a:lnTo>
                <a:lnTo>
                  <a:pt x="39" y="30"/>
                </a:lnTo>
                <a:lnTo>
                  <a:pt x="40" y="30"/>
                </a:lnTo>
                <a:lnTo>
                  <a:pt x="51" y="21"/>
                </a:lnTo>
                <a:lnTo>
                  <a:pt x="50" y="18"/>
                </a:lnTo>
                <a:cubicBezTo>
                  <a:pt x="48" y="15"/>
                  <a:pt x="50" y="12"/>
                  <a:pt x="54" y="6"/>
                </a:cubicBezTo>
                <a:lnTo>
                  <a:pt x="57" y="9"/>
                </a:lnTo>
                <a:cubicBezTo>
                  <a:pt x="51" y="15"/>
                  <a:pt x="51" y="18"/>
                  <a:pt x="51" y="18"/>
                </a:cubicBezTo>
                <a:lnTo>
                  <a:pt x="53" y="18"/>
                </a:lnTo>
                <a:lnTo>
                  <a:pt x="61" y="12"/>
                </a:lnTo>
                <a:lnTo>
                  <a:pt x="62" y="12"/>
                </a:lnTo>
                <a:lnTo>
                  <a:pt x="54" y="21"/>
                </a:lnTo>
                <a:lnTo>
                  <a:pt x="42" y="30"/>
                </a:lnTo>
                <a:cubicBezTo>
                  <a:pt x="40" y="36"/>
                  <a:pt x="41" y="36"/>
                  <a:pt x="41" y="36"/>
                </a:cubicBezTo>
                <a:cubicBezTo>
                  <a:pt x="42" y="36"/>
                  <a:pt x="46" y="33"/>
                  <a:pt x="50" y="33"/>
                </a:cubicBezTo>
                <a:lnTo>
                  <a:pt x="61" y="21"/>
                </a:lnTo>
                <a:lnTo>
                  <a:pt x="63" y="21"/>
                </a:lnTo>
                <a:lnTo>
                  <a:pt x="51" y="33"/>
                </a:lnTo>
                <a:lnTo>
                  <a:pt x="51" y="36"/>
                </a:lnTo>
                <a:cubicBezTo>
                  <a:pt x="53" y="39"/>
                  <a:pt x="57" y="36"/>
                  <a:pt x="60" y="33"/>
                </a:cubicBezTo>
                <a:lnTo>
                  <a:pt x="67" y="27"/>
                </a:lnTo>
                <a:lnTo>
                  <a:pt x="68" y="27"/>
                </a:lnTo>
                <a:lnTo>
                  <a:pt x="62" y="33"/>
                </a:lnTo>
                <a:lnTo>
                  <a:pt x="63" y="33"/>
                </a:lnTo>
                <a:cubicBezTo>
                  <a:pt x="63" y="36"/>
                  <a:pt x="63" y="39"/>
                  <a:pt x="65" y="39"/>
                </a:cubicBezTo>
                <a:lnTo>
                  <a:pt x="63" y="39"/>
                </a:lnTo>
                <a:cubicBezTo>
                  <a:pt x="58" y="42"/>
                  <a:pt x="55" y="45"/>
                  <a:pt x="55" y="45"/>
                </a:cubicBezTo>
                <a:lnTo>
                  <a:pt x="54" y="45"/>
                </a:lnTo>
                <a:cubicBezTo>
                  <a:pt x="54" y="45"/>
                  <a:pt x="57" y="42"/>
                  <a:pt x="61" y="39"/>
                </a:cubicBezTo>
                <a:lnTo>
                  <a:pt x="61" y="36"/>
                </a:lnTo>
                <a:cubicBezTo>
                  <a:pt x="58" y="36"/>
                  <a:pt x="55" y="39"/>
                  <a:pt x="53" y="39"/>
                </a:cubicBezTo>
                <a:cubicBezTo>
                  <a:pt x="46" y="42"/>
                  <a:pt x="42" y="48"/>
                  <a:pt x="42" y="48"/>
                </a:cubicBezTo>
                <a:close/>
                <a:moveTo>
                  <a:pt x="71" y="30"/>
                </a:moveTo>
                <a:cubicBezTo>
                  <a:pt x="73" y="30"/>
                  <a:pt x="74" y="27"/>
                  <a:pt x="76" y="24"/>
                </a:cubicBezTo>
                <a:lnTo>
                  <a:pt x="77" y="27"/>
                </a:lnTo>
                <a:cubicBezTo>
                  <a:pt x="76" y="27"/>
                  <a:pt x="74" y="30"/>
                  <a:pt x="73" y="33"/>
                </a:cubicBezTo>
                <a:cubicBezTo>
                  <a:pt x="70" y="36"/>
                  <a:pt x="68" y="39"/>
                  <a:pt x="65" y="39"/>
                </a:cubicBezTo>
                <a:cubicBezTo>
                  <a:pt x="67" y="39"/>
                  <a:pt x="70" y="33"/>
                  <a:pt x="71" y="30"/>
                </a:cubicBezTo>
                <a:close/>
                <a:moveTo>
                  <a:pt x="70" y="21"/>
                </a:moveTo>
                <a:lnTo>
                  <a:pt x="68" y="21"/>
                </a:lnTo>
                <a:cubicBezTo>
                  <a:pt x="67" y="18"/>
                  <a:pt x="68" y="15"/>
                  <a:pt x="73" y="9"/>
                </a:cubicBezTo>
                <a:lnTo>
                  <a:pt x="76" y="12"/>
                </a:lnTo>
                <a:lnTo>
                  <a:pt x="70" y="18"/>
                </a:lnTo>
                <a:cubicBezTo>
                  <a:pt x="71" y="18"/>
                  <a:pt x="76" y="15"/>
                  <a:pt x="82" y="12"/>
                </a:cubicBezTo>
                <a:lnTo>
                  <a:pt x="83" y="15"/>
                </a:lnTo>
                <a:cubicBezTo>
                  <a:pt x="77" y="18"/>
                  <a:pt x="73" y="21"/>
                  <a:pt x="70" y="21"/>
                </a:cubicBezTo>
                <a:close/>
                <a:moveTo>
                  <a:pt x="40" y="12"/>
                </a:moveTo>
                <a:cubicBezTo>
                  <a:pt x="38" y="9"/>
                  <a:pt x="43" y="3"/>
                  <a:pt x="46" y="0"/>
                </a:cubicBezTo>
                <a:lnTo>
                  <a:pt x="48" y="0"/>
                </a:lnTo>
                <a:cubicBezTo>
                  <a:pt x="45" y="3"/>
                  <a:pt x="41" y="9"/>
                  <a:pt x="42" y="12"/>
                </a:cubicBezTo>
                <a:lnTo>
                  <a:pt x="4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98" name="Freeform 4504">
            <a:extLst>
              <a:ext uri="{FF2B5EF4-FFF2-40B4-BE49-F238E27FC236}">
                <a16:creationId xmlns:a16="http://schemas.microsoft.com/office/drawing/2014/main" id="{B7743DB3-DA39-0240-A732-478790F95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4163" y="3671888"/>
            <a:ext cx="15875" cy="25400"/>
          </a:xfrm>
          <a:custGeom>
            <a:avLst/>
            <a:gdLst>
              <a:gd name="T0" fmla="*/ 7216 w 44"/>
              <a:gd name="T1" fmla="*/ 3220 h 71"/>
              <a:gd name="T2" fmla="*/ 15514 w 44"/>
              <a:gd name="T3" fmla="*/ 0 h 71"/>
              <a:gd name="T4" fmla="*/ 12989 w 44"/>
              <a:gd name="T5" fmla="*/ 8944 h 71"/>
              <a:gd name="T6" fmla="*/ 4690 w 44"/>
              <a:gd name="T7" fmla="*/ 25042 h 71"/>
              <a:gd name="T8" fmla="*/ 7216 w 44"/>
              <a:gd name="T9" fmla="*/ 3220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71">
                <a:moveTo>
                  <a:pt x="20" y="9"/>
                </a:moveTo>
                <a:lnTo>
                  <a:pt x="43" y="0"/>
                </a:lnTo>
                <a:cubicBezTo>
                  <a:pt x="43" y="0"/>
                  <a:pt x="38" y="22"/>
                  <a:pt x="36" y="25"/>
                </a:cubicBezTo>
                <a:cubicBezTo>
                  <a:pt x="28" y="28"/>
                  <a:pt x="16" y="70"/>
                  <a:pt x="13" y="70"/>
                </a:cubicBezTo>
                <a:cubicBezTo>
                  <a:pt x="0" y="58"/>
                  <a:pt x="11" y="28"/>
                  <a:pt x="20" y="9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99" name="Freeform 4505">
            <a:extLst>
              <a:ext uri="{FF2B5EF4-FFF2-40B4-BE49-F238E27FC236}">
                <a16:creationId xmlns:a16="http://schemas.microsoft.com/office/drawing/2014/main" id="{B624D1C0-06AA-5A4C-8147-4D1DA974D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3671888"/>
            <a:ext cx="17463" cy="25400"/>
          </a:xfrm>
          <a:custGeom>
            <a:avLst/>
            <a:gdLst>
              <a:gd name="T0" fmla="*/ 5573 w 47"/>
              <a:gd name="T1" fmla="*/ 25042 h 71"/>
              <a:gd name="T2" fmla="*/ 5202 w 47"/>
              <a:gd name="T3" fmla="*/ 25042 h 71"/>
              <a:gd name="T4" fmla="*/ 8174 w 47"/>
              <a:gd name="T5" fmla="*/ 3220 h 71"/>
              <a:gd name="T6" fmla="*/ 8546 w 47"/>
              <a:gd name="T7" fmla="*/ 4651 h 71"/>
              <a:gd name="T8" fmla="*/ 5573 w 47"/>
              <a:gd name="T9" fmla="*/ 23969 h 71"/>
              <a:gd name="T10" fmla="*/ 8174 w 47"/>
              <a:gd name="T11" fmla="*/ 18603 h 71"/>
              <a:gd name="T12" fmla="*/ 14119 w 47"/>
              <a:gd name="T13" fmla="*/ 8944 h 71"/>
              <a:gd name="T14" fmla="*/ 16348 w 47"/>
              <a:gd name="T15" fmla="*/ 0 h 71"/>
              <a:gd name="T16" fmla="*/ 17091 w 47"/>
              <a:gd name="T17" fmla="*/ 1073 h 71"/>
              <a:gd name="T18" fmla="*/ 14491 w 47"/>
              <a:gd name="T19" fmla="*/ 8944 h 71"/>
              <a:gd name="T20" fmla="*/ 9289 w 47"/>
              <a:gd name="T21" fmla="*/ 18603 h 71"/>
              <a:gd name="T22" fmla="*/ 5573 w 47"/>
              <a:gd name="T23" fmla="*/ 25042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" h="71">
                <a:moveTo>
                  <a:pt x="15" y="70"/>
                </a:moveTo>
                <a:lnTo>
                  <a:pt x="14" y="70"/>
                </a:lnTo>
                <a:cubicBezTo>
                  <a:pt x="0" y="58"/>
                  <a:pt x="13" y="28"/>
                  <a:pt x="22" y="9"/>
                </a:cubicBezTo>
                <a:lnTo>
                  <a:pt x="23" y="13"/>
                </a:lnTo>
                <a:cubicBezTo>
                  <a:pt x="15" y="28"/>
                  <a:pt x="3" y="55"/>
                  <a:pt x="15" y="67"/>
                </a:cubicBezTo>
                <a:cubicBezTo>
                  <a:pt x="15" y="67"/>
                  <a:pt x="19" y="58"/>
                  <a:pt x="22" y="52"/>
                </a:cubicBezTo>
                <a:cubicBezTo>
                  <a:pt x="28" y="40"/>
                  <a:pt x="33" y="25"/>
                  <a:pt x="38" y="25"/>
                </a:cubicBezTo>
                <a:lnTo>
                  <a:pt x="44" y="0"/>
                </a:lnTo>
                <a:lnTo>
                  <a:pt x="46" y="3"/>
                </a:lnTo>
                <a:lnTo>
                  <a:pt x="39" y="25"/>
                </a:lnTo>
                <a:cubicBezTo>
                  <a:pt x="35" y="28"/>
                  <a:pt x="29" y="43"/>
                  <a:pt x="25" y="52"/>
                </a:cubicBezTo>
                <a:cubicBezTo>
                  <a:pt x="19" y="64"/>
                  <a:pt x="17" y="70"/>
                  <a:pt x="15" y="7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0" name="Freeform 4506">
            <a:extLst>
              <a:ext uri="{FF2B5EF4-FFF2-40B4-BE49-F238E27FC236}">
                <a16:creationId xmlns:a16="http://schemas.microsoft.com/office/drawing/2014/main" id="{1A236F4F-A5EC-D744-9AC3-35F4A25AF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0513" y="3678238"/>
            <a:ext cx="3175" cy="6350"/>
          </a:xfrm>
          <a:custGeom>
            <a:avLst/>
            <a:gdLst>
              <a:gd name="T0" fmla="*/ 0 w 10"/>
              <a:gd name="T1" fmla="*/ 5953 h 16"/>
              <a:gd name="T2" fmla="*/ 2858 w 10"/>
              <a:gd name="T3" fmla="*/ 0 h 16"/>
              <a:gd name="T4" fmla="*/ 0 w 10"/>
              <a:gd name="T5" fmla="*/ 5953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6">
                <a:moveTo>
                  <a:pt x="0" y="15"/>
                </a:moveTo>
                <a:cubicBezTo>
                  <a:pt x="2" y="9"/>
                  <a:pt x="6" y="4"/>
                  <a:pt x="9" y="0"/>
                </a:cubicBezTo>
                <a:lnTo>
                  <a:pt x="0" y="15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1" name="Freeform 4507">
            <a:extLst>
              <a:ext uri="{FF2B5EF4-FFF2-40B4-BE49-F238E27FC236}">
                <a16:creationId xmlns:a16="http://schemas.microsoft.com/office/drawing/2014/main" id="{3DD1E549-E2F5-6D4E-A8EF-9B43D9134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0513" y="3675063"/>
            <a:ext cx="6350" cy="9525"/>
          </a:xfrm>
          <a:custGeom>
            <a:avLst/>
            <a:gdLst>
              <a:gd name="T0" fmla="*/ 353 w 18"/>
              <a:gd name="T1" fmla="*/ 9185 h 28"/>
              <a:gd name="T2" fmla="*/ 0 w 18"/>
              <a:gd name="T3" fmla="*/ 8164 h 28"/>
              <a:gd name="T4" fmla="*/ 4233 w 18"/>
              <a:gd name="T5" fmla="*/ 2041 h 28"/>
              <a:gd name="T6" fmla="*/ 5292 w 18"/>
              <a:gd name="T7" fmla="*/ 680 h 28"/>
              <a:gd name="T8" fmla="*/ 5292 w 18"/>
              <a:gd name="T9" fmla="*/ 0 h 28"/>
              <a:gd name="T10" fmla="*/ 5997 w 18"/>
              <a:gd name="T11" fmla="*/ 680 h 28"/>
              <a:gd name="T12" fmla="*/ 4939 w 18"/>
              <a:gd name="T13" fmla="*/ 2721 h 28"/>
              <a:gd name="T14" fmla="*/ 353 w 18"/>
              <a:gd name="T15" fmla="*/ 9185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28">
                <a:moveTo>
                  <a:pt x="1" y="27"/>
                </a:moveTo>
                <a:lnTo>
                  <a:pt x="0" y="24"/>
                </a:lnTo>
                <a:cubicBezTo>
                  <a:pt x="2" y="18"/>
                  <a:pt x="9" y="11"/>
                  <a:pt x="12" y="6"/>
                </a:cubicBezTo>
                <a:cubicBezTo>
                  <a:pt x="14" y="6"/>
                  <a:pt x="15" y="2"/>
                  <a:pt x="15" y="2"/>
                </a:cubicBezTo>
                <a:lnTo>
                  <a:pt x="15" y="0"/>
                </a:lnTo>
                <a:lnTo>
                  <a:pt x="17" y="2"/>
                </a:lnTo>
                <a:cubicBezTo>
                  <a:pt x="17" y="2"/>
                  <a:pt x="17" y="6"/>
                  <a:pt x="14" y="8"/>
                </a:cubicBezTo>
                <a:cubicBezTo>
                  <a:pt x="10" y="11"/>
                  <a:pt x="4" y="18"/>
                  <a:pt x="1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" name="Freeform 4508">
            <a:extLst>
              <a:ext uri="{FF2B5EF4-FFF2-40B4-BE49-F238E27FC236}">
                <a16:creationId xmlns:a16="http://schemas.microsoft.com/office/drawing/2014/main" id="{AD86B0D2-731F-F84F-9900-8B580C4F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3676650"/>
            <a:ext cx="11113" cy="14288"/>
          </a:xfrm>
          <a:custGeom>
            <a:avLst/>
            <a:gdLst>
              <a:gd name="T0" fmla="*/ 2299 w 29"/>
              <a:gd name="T1" fmla="*/ 0 h 40"/>
              <a:gd name="T2" fmla="*/ 10730 w 29"/>
              <a:gd name="T3" fmla="*/ 1786 h 40"/>
              <a:gd name="T4" fmla="*/ 3449 w 29"/>
              <a:gd name="T5" fmla="*/ 13931 h 40"/>
              <a:gd name="T6" fmla="*/ 2299 w 29"/>
              <a:gd name="T7" fmla="*/ 0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0">
                <a:moveTo>
                  <a:pt x="6" y="0"/>
                </a:moveTo>
                <a:lnTo>
                  <a:pt x="28" y="5"/>
                </a:lnTo>
                <a:cubicBezTo>
                  <a:pt x="20" y="9"/>
                  <a:pt x="13" y="39"/>
                  <a:pt x="9" y="39"/>
                </a:cubicBezTo>
                <a:cubicBezTo>
                  <a:pt x="6" y="39"/>
                  <a:pt x="0" y="33"/>
                  <a:pt x="6" y="0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3" name="Freeform 4509">
            <a:extLst>
              <a:ext uri="{FF2B5EF4-FFF2-40B4-BE49-F238E27FC236}">
                <a16:creationId xmlns:a16="http://schemas.microsoft.com/office/drawing/2014/main" id="{05B96852-4F2F-454B-9690-1CBC73BDC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3676650"/>
            <a:ext cx="11113" cy="14288"/>
          </a:xfrm>
          <a:custGeom>
            <a:avLst/>
            <a:gdLst>
              <a:gd name="T0" fmla="*/ 3449 w 29"/>
              <a:gd name="T1" fmla="*/ 13931 h 40"/>
              <a:gd name="T2" fmla="*/ 1916 w 29"/>
              <a:gd name="T3" fmla="*/ 13931 h 40"/>
              <a:gd name="T4" fmla="*/ 1916 w 29"/>
              <a:gd name="T5" fmla="*/ 0 h 40"/>
              <a:gd name="T6" fmla="*/ 2299 w 29"/>
              <a:gd name="T7" fmla="*/ 0 h 40"/>
              <a:gd name="T8" fmla="*/ 2299 w 29"/>
              <a:gd name="T9" fmla="*/ 12859 h 40"/>
              <a:gd name="T10" fmla="*/ 3449 w 29"/>
              <a:gd name="T11" fmla="*/ 13931 h 40"/>
              <a:gd name="T12" fmla="*/ 4982 w 29"/>
              <a:gd name="T13" fmla="*/ 9644 h 40"/>
              <a:gd name="T14" fmla="*/ 10730 w 29"/>
              <a:gd name="T15" fmla="*/ 1786 h 40"/>
              <a:gd name="T16" fmla="*/ 10730 w 29"/>
              <a:gd name="T17" fmla="*/ 3215 h 40"/>
              <a:gd name="T18" fmla="*/ 6131 w 29"/>
              <a:gd name="T19" fmla="*/ 9644 h 40"/>
              <a:gd name="T20" fmla="*/ 3449 w 29"/>
              <a:gd name="T21" fmla="*/ 13931 h 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40">
                <a:moveTo>
                  <a:pt x="9" y="39"/>
                </a:moveTo>
                <a:cubicBezTo>
                  <a:pt x="7" y="39"/>
                  <a:pt x="6" y="39"/>
                  <a:pt x="5" y="39"/>
                </a:cubicBezTo>
                <a:cubicBezTo>
                  <a:pt x="3" y="36"/>
                  <a:pt x="0" y="27"/>
                  <a:pt x="5" y="0"/>
                </a:cubicBezTo>
                <a:lnTo>
                  <a:pt x="6" y="0"/>
                </a:lnTo>
                <a:cubicBezTo>
                  <a:pt x="2" y="27"/>
                  <a:pt x="5" y="36"/>
                  <a:pt x="6" y="36"/>
                </a:cubicBezTo>
                <a:cubicBezTo>
                  <a:pt x="7" y="39"/>
                  <a:pt x="9" y="39"/>
                  <a:pt x="9" y="39"/>
                </a:cubicBezTo>
                <a:cubicBezTo>
                  <a:pt x="9" y="39"/>
                  <a:pt x="11" y="30"/>
                  <a:pt x="13" y="27"/>
                </a:cubicBezTo>
                <a:cubicBezTo>
                  <a:pt x="17" y="18"/>
                  <a:pt x="22" y="5"/>
                  <a:pt x="28" y="5"/>
                </a:cubicBezTo>
                <a:lnTo>
                  <a:pt x="28" y="9"/>
                </a:lnTo>
                <a:cubicBezTo>
                  <a:pt x="24" y="9"/>
                  <a:pt x="19" y="21"/>
                  <a:pt x="16" y="27"/>
                </a:cubicBezTo>
                <a:cubicBezTo>
                  <a:pt x="13" y="36"/>
                  <a:pt x="11" y="39"/>
                  <a:pt x="9" y="3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4" name="Freeform 4510">
            <a:extLst>
              <a:ext uri="{FF2B5EF4-FFF2-40B4-BE49-F238E27FC236}">
                <a16:creationId xmlns:a16="http://schemas.microsoft.com/office/drawing/2014/main" id="{F3345345-547B-B941-9C8E-D27C4D325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3602038"/>
            <a:ext cx="19050" cy="28575"/>
          </a:xfrm>
          <a:custGeom>
            <a:avLst/>
            <a:gdLst>
              <a:gd name="T0" fmla="*/ 17253 w 53"/>
              <a:gd name="T1" fmla="*/ 20717 h 80"/>
              <a:gd name="T2" fmla="*/ 18691 w 53"/>
              <a:gd name="T3" fmla="*/ 28218 h 80"/>
              <a:gd name="T4" fmla="*/ 6110 w 53"/>
              <a:gd name="T5" fmla="*/ 19645 h 80"/>
              <a:gd name="T6" fmla="*/ 4673 w 53"/>
              <a:gd name="T7" fmla="*/ 0 h 80"/>
              <a:gd name="T8" fmla="*/ 17253 w 53"/>
              <a:gd name="T9" fmla="*/ 20717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80">
                <a:moveTo>
                  <a:pt x="48" y="58"/>
                </a:moveTo>
                <a:lnTo>
                  <a:pt x="52" y="79"/>
                </a:lnTo>
                <a:lnTo>
                  <a:pt x="17" y="55"/>
                </a:lnTo>
                <a:cubicBezTo>
                  <a:pt x="17" y="55"/>
                  <a:pt x="0" y="0"/>
                  <a:pt x="13" y="0"/>
                </a:cubicBezTo>
                <a:cubicBezTo>
                  <a:pt x="15" y="0"/>
                  <a:pt x="19" y="31"/>
                  <a:pt x="48" y="58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5" name="Freeform 4511">
            <a:extLst>
              <a:ext uri="{FF2B5EF4-FFF2-40B4-BE49-F238E27FC236}">
                <a16:creationId xmlns:a16="http://schemas.microsoft.com/office/drawing/2014/main" id="{17599315-3137-7C45-B181-14947CC48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602038"/>
            <a:ext cx="19050" cy="30162"/>
          </a:xfrm>
          <a:custGeom>
            <a:avLst/>
            <a:gdLst>
              <a:gd name="T0" fmla="*/ 18676 w 51"/>
              <a:gd name="T1" fmla="*/ 29799 h 83"/>
              <a:gd name="T2" fmla="*/ 5229 w 51"/>
              <a:gd name="T3" fmla="*/ 19987 h 83"/>
              <a:gd name="T4" fmla="*/ 2615 w 51"/>
              <a:gd name="T5" fmla="*/ 0 h 83"/>
              <a:gd name="T6" fmla="*/ 4109 w 51"/>
              <a:gd name="T7" fmla="*/ 0 h 83"/>
              <a:gd name="T8" fmla="*/ 5603 w 51"/>
              <a:gd name="T9" fmla="*/ 2180 h 83"/>
              <a:gd name="T10" fmla="*/ 17556 w 51"/>
              <a:gd name="T11" fmla="*/ 19987 h 83"/>
              <a:gd name="T12" fmla="*/ 16809 w 51"/>
              <a:gd name="T13" fmla="*/ 21077 h 83"/>
              <a:gd name="T14" fmla="*/ 4856 w 51"/>
              <a:gd name="T15" fmla="*/ 2180 h 83"/>
              <a:gd name="T16" fmla="*/ 3735 w 51"/>
              <a:gd name="T17" fmla="*/ 0 h 83"/>
              <a:gd name="T18" fmla="*/ 2988 w 51"/>
              <a:gd name="T19" fmla="*/ 1090 h 83"/>
              <a:gd name="T20" fmla="*/ 6350 w 51"/>
              <a:gd name="T21" fmla="*/ 19987 h 83"/>
              <a:gd name="T22" fmla="*/ 18676 w 51"/>
              <a:gd name="T23" fmla="*/ 28708 h 83"/>
              <a:gd name="T24" fmla="*/ 18676 w 51"/>
              <a:gd name="T25" fmla="*/ 29799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1" h="83">
                <a:moveTo>
                  <a:pt x="50" y="82"/>
                </a:moveTo>
                <a:lnTo>
                  <a:pt x="14" y="55"/>
                </a:lnTo>
                <a:cubicBezTo>
                  <a:pt x="13" y="52"/>
                  <a:pt x="0" y="9"/>
                  <a:pt x="7" y="0"/>
                </a:cubicBezTo>
                <a:cubicBezTo>
                  <a:pt x="7" y="0"/>
                  <a:pt x="9" y="0"/>
                  <a:pt x="11" y="0"/>
                </a:cubicBezTo>
                <a:cubicBezTo>
                  <a:pt x="12" y="0"/>
                  <a:pt x="13" y="0"/>
                  <a:pt x="15" y="6"/>
                </a:cubicBezTo>
                <a:cubicBezTo>
                  <a:pt x="19" y="15"/>
                  <a:pt x="26" y="36"/>
                  <a:pt x="47" y="55"/>
                </a:cubicBezTo>
                <a:lnTo>
                  <a:pt x="45" y="58"/>
                </a:lnTo>
                <a:cubicBezTo>
                  <a:pt x="26" y="40"/>
                  <a:pt x="17" y="15"/>
                  <a:pt x="13" y="6"/>
                </a:cubicBezTo>
                <a:cubicBezTo>
                  <a:pt x="13" y="6"/>
                  <a:pt x="11" y="3"/>
                  <a:pt x="10" y="0"/>
                </a:cubicBezTo>
                <a:cubicBezTo>
                  <a:pt x="10" y="0"/>
                  <a:pt x="9" y="3"/>
                  <a:pt x="8" y="3"/>
                </a:cubicBezTo>
                <a:cubicBezTo>
                  <a:pt x="3" y="6"/>
                  <a:pt x="12" y="42"/>
                  <a:pt x="17" y="55"/>
                </a:cubicBezTo>
                <a:lnTo>
                  <a:pt x="50" y="79"/>
                </a:lnTo>
                <a:lnTo>
                  <a:pt x="50" y="8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6" name="Freeform 4512">
            <a:extLst>
              <a:ext uri="{FF2B5EF4-FFF2-40B4-BE49-F238E27FC236}">
                <a16:creationId xmlns:a16="http://schemas.microsoft.com/office/drawing/2014/main" id="{06FFDCE2-985E-D54B-BEA9-1E41AEC62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6225" y="3616325"/>
            <a:ext cx="7938" cy="9525"/>
          </a:xfrm>
          <a:custGeom>
            <a:avLst/>
            <a:gdLst>
              <a:gd name="T0" fmla="*/ 7577 w 22"/>
              <a:gd name="T1" fmla="*/ 9144 h 25"/>
              <a:gd name="T2" fmla="*/ 0 w 22"/>
              <a:gd name="T3" fmla="*/ 0 h 25"/>
              <a:gd name="T4" fmla="*/ 7577 w 22"/>
              <a:gd name="T5" fmla="*/ 9144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25">
                <a:moveTo>
                  <a:pt x="21" y="24"/>
                </a:moveTo>
                <a:cubicBezTo>
                  <a:pt x="21" y="24"/>
                  <a:pt x="7" y="15"/>
                  <a:pt x="0" y="0"/>
                </a:cubicBezTo>
                <a:lnTo>
                  <a:pt x="21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7" name="Freeform 4513">
            <a:extLst>
              <a:ext uri="{FF2B5EF4-FFF2-40B4-BE49-F238E27FC236}">
                <a16:creationId xmlns:a16="http://schemas.microsoft.com/office/drawing/2014/main" id="{B7D60BDA-D19D-FB4A-ABE5-A09C60338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3616325"/>
            <a:ext cx="7937" cy="9525"/>
          </a:xfrm>
          <a:custGeom>
            <a:avLst/>
            <a:gdLst>
              <a:gd name="T0" fmla="*/ 6945 w 24"/>
              <a:gd name="T1" fmla="*/ 9144 h 25"/>
              <a:gd name="T2" fmla="*/ 0 w 24"/>
              <a:gd name="T3" fmla="*/ 0 h 25"/>
              <a:gd name="T4" fmla="*/ 331 w 24"/>
              <a:gd name="T5" fmla="*/ 0 h 25"/>
              <a:gd name="T6" fmla="*/ 7606 w 24"/>
              <a:gd name="T7" fmla="*/ 8001 h 25"/>
              <a:gd name="T8" fmla="*/ 6945 w 24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5">
                <a:moveTo>
                  <a:pt x="21" y="24"/>
                </a:moveTo>
                <a:cubicBezTo>
                  <a:pt x="21" y="24"/>
                  <a:pt x="7" y="15"/>
                  <a:pt x="0" y="0"/>
                </a:cubicBezTo>
                <a:lnTo>
                  <a:pt x="1" y="0"/>
                </a:lnTo>
                <a:cubicBezTo>
                  <a:pt x="9" y="12"/>
                  <a:pt x="23" y="21"/>
                  <a:pt x="23" y="21"/>
                </a:cubicBezTo>
                <a:lnTo>
                  <a:pt x="21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8" name="Freeform 4514">
            <a:extLst>
              <a:ext uri="{FF2B5EF4-FFF2-40B4-BE49-F238E27FC236}">
                <a16:creationId xmlns:a16="http://schemas.microsoft.com/office/drawing/2014/main" id="{78BF5A9E-B48E-BF45-AC38-20675DE94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1938" y="3606800"/>
            <a:ext cx="23812" cy="28575"/>
          </a:xfrm>
          <a:custGeom>
            <a:avLst/>
            <a:gdLst>
              <a:gd name="T0" fmla="*/ 23440 w 64"/>
              <a:gd name="T1" fmla="*/ 21788 h 80"/>
              <a:gd name="T2" fmla="*/ 19719 w 64"/>
              <a:gd name="T3" fmla="*/ 28218 h 80"/>
              <a:gd name="T4" fmla="*/ 5953 w 64"/>
              <a:gd name="T5" fmla="*/ 14288 h 80"/>
              <a:gd name="T6" fmla="*/ 4465 w 64"/>
              <a:gd name="T7" fmla="*/ 0 h 80"/>
              <a:gd name="T8" fmla="*/ 23440 w 64"/>
              <a:gd name="T9" fmla="*/ 21788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80">
                <a:moveTo>
                  <a:pt x="63" y="61"/>
                </a:moveTo>
                <a:lnTo>
                  <a:pt x="53" y="79"/>
                </a:lnTo>
                <a:cubicBezTo>
                  <a:pt x="53" y="79"/>
                  <a:pt x="18" y="52"/>
                  <a:pt x="16" y="40"/>
                </a:cubicBezTo>
                <a:cubicBezTo>
                  <a:pt x="16" y="40"/>
                  <a:pt x="0" y="6"/>
                  <a:pt x="12" y="0"/>
                </a:cubicBezTo>
                <a:cubicBezTo>
                  <a:pt x="16" y="0"/>
                  <a:pt x="21" y="37"/>
                  <a:pt x="63" y="61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9" name="Freeform 4515">
            <a:extLst>
              <a:ext uri="{FF2B5EF4-FFF2-40B4-BE49-F238E27FC236}">
                <a16:creationId xmlns:a16="http://schemas.microsoft.com/office/drawing/2014/main" id="{E23D1ED9-5ADD-FC46-A14C-9FE019FDE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606800"/>
            <a:ext cx="22225" cy="30163"/>
          </a:xfrm>
          <a:custGeom>
            <a:avLst/>
            <a:gdLst>
              <a:gd name="T0" fmla="*/ 17565 w 62"/>
              <a:gd name="T1" fmla="*/ 29800 h 83"/>
              <a:gd name="T2" fmla="*/ 4302 w 62"/>
              <a:gd name="T3" fmla="*/ 15627 h 83"/>
              <a:gd name="T4" fmla="*/ 1792 w 62"/>
              <a:gd name="T5" fmla="*/ 1090 h 83"/>
              <a:gd name="T6" fmla="*/ 3226 w 62"/>
              <a:gd name="T7" fmla="*/ 0 h 83"/>
              <a:gd name="T8" fmla="*/ 3585 w 62"/>
              <a:gd name="T9" fmla="*/ 0 h 83"/>
              <a:gd name="T10" fmla="*/ 2151 w 62"/>
              <a:gd name="T11" fmla="*/ 2180 h 83"/>
              <a:gd name="T12" fmla="*/ 5019 w 62"/>
              <a:gd name="T13" fmla="*/ 14536 h 83"/>
              <a:gd name="T14" fmla="*/ 17923 w 62"/>
              <a:gd name="T15" fmla="*/ 28709 h 83"/>
              <a:gd name="T16" fmla="*/ 17565 w 62"/>
              <a:gd name="T17" fmla="*/ 29800 h 83"/>
              <a:gd name="T18" fmla="*/ 5019 w 62"/>
              <a:gd name="T19" fmla="*/ 2180 h 83"/>
              <a:gd name="T20" fmla="*/ 21867 w 62"/>
              <a:gd name="T21" fmla="*/ 22168 h 83"/>
              <a:gd name="T22" fmla="*/ 21150 w 62"/>
              <a:gd name="T23" fmla="*/ 23258 h 83"/>
              <a:gd name="T24" fmla="*/ 4302 w 62"/>
              <a:gd name="T25" fmla="*/ 3271 h 83"/>
              <a:gd name="T26" fmla="*/ 3585 w 62"/>
              <a:gd name="T27" fmla="*/ 0 h 83"/>
              <a:gd name="T28" fmla="*/ 5019 w 62"/>
              <a:gd name="T29" fmla="*/ 2180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83">
                <a:moveTo>
                  <a:pt x="49" y="82"/>
                </a:moveTo>
                <a:cubicBezTo>
                  <a:pt x="47" y="79"/>
                  <a:pt x="14" y="52"/>
                  <a:pt x="12" y="43"/>
                </a:cubicBezTo>
                <a:cubicBezTo>
                  <a:pt x="12" y="40"/>
                  <a:pt x="0" y="18"/>
                  <a:pt x="5" y="3"/>
                </a:cubicBezTo>
                <a:cubicBezTo>
                  <a:pt x="5" y="3"/>
                  <a:pt x="7" y="0"/>
                  <a:pt x="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3"/>
                  <a:pt x="8" y="3"/>
                  <a:pt x="6" y="6"/>
                </a:cubicBezTo>
                <a:cubicBezTo>
                  <a:pt x="2" y="18"/>
                  <a:pt x="14" y="40"/>
                  <a:pt x="14" y="40"/>
                </a:cubicBezTo>
                <a:cubicBezTo>
                  <a:pt x="16" y="49"/>
                  <a:pt x="39" y="70"/>
                  <a:pt x="50" y="79"/>
                </a:cubicBezTo>
                <a:lnTo>
                  <a:pt x="49" y="82"/>
                </a:lnTo>
                <a:close/>
                <a:moveTo>
                  <a:pt x="14" y="6"/>
                </a:moveTo>
                <a:cubicBezTo>
                  <a:pt x="20" y="18"/>
                  <a:pt x="31" y="43"/>
                  <a:pt x="61" y="61"/>
                </a:cubicBezTo>
                <a:lnTo>
                  <a:pt x="59" y="64"/>
                </a:lnTo>
                <a:cubicBezTo>
                  <a:pt x="28" y="46"/>
                  <a:pt x="17" y="18"/>
                  <a:pt x="12" y="9"/>
                </a:cubicBezTo>
                <a:cubicBezTo>
                  <a:pt x="12" y="4"/>
                  <a:pt x="10" y="1"/>
                  <a:pt x="10" y="0"/>
                </a:cubicBezTo>
                <a:cubicBezTo>
                  <a:pt x="11" y="1"/>
                  <a:pt x="13" y="1"/>
                  <a:pt x="1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10" name="Freeform 4516">
            <a:extLst>
              <a:ext uri="{FF2B5EF4-FFF2-40B4-BE49-F238E27FC236}">
                <a16:creationId xmlns:a16="http://schemas.microsoft.com/office/drawing/2014/main" id="{EF5DCAD3-B161-EF41-863A-B2B3B20A7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75" y="3621088"/>
            <a:ext cx="12700" cy="12700"/>
          </a:xfrm>
          <a:custGeom>
            <a:avLst/>
            <a:gdLst>
              <a:gd name="T0" fmla="*/ 12326 w 34"/>
              <a:gd name="T1" fmla="*/ 12357 h 37"/>
              <a:gd name="T2" fmla="*/ 0 w 34"/>
              <a:gd name="T3" fmla="*/ 0 h 37"/>
              <a:gd name="T4" fmla="*/ 12326 w 34"/>
              <a:gd name="T5" fmla="*/ 12357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" h="37">
                <a:moveTo>
                  <a:pt x="33" y="36"/>
                </a:moveTo>
                <a:cubicBezTo>
                  <a:pt x="33" y="36"/>
                  <a:pt x="14" y="21"/>
                  <a:pt x="0" y="0"/>
                </a:cubicBezTo>
                <a:lnTo>
                  <a:pt x="33" y="36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11" name="Freeform 4517">
            <a:extLst>
              <a:ext uri="{FF2B5EF4-FFF2-40B4-BE49-F238E27FC236}">
                <a16:creationId xmlns:a16="http://schemas.microsoft.com/office/drawing/2014/main" id="{D47AAD14-6F58-8C4E-9AA9-07238DF7A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75" y="3621088"/>
            <a:ext cx="12700" cy="12700"/>
          </a:xfrm>
          <a:custGeom>
            <a:avLst/>
            <a:gdLst>
              <a:gd name="T0" fmla="*/ 11974 w 35"/>
              <a:gd name="T1" fmla="*/ 12357 h 37"/>
              <a:gd name="T2" fmla="*/ 0 w 35"/>
              <a:gd name="T3" fmla="*/ 0 h 37"/>
              <a:gd name="T4" fmla="*/ 726 w 35"/>
              <a:gd name="T5" fmla="*/ 0 h 37"/>
              <a:gd name="T6" fmla="*/ 12337 w 35"/>
              <a:gd name="T7" fmla="*/ 12357 h 37"/>
              <a:gd name="T8" fmla="*/ 11974 w 35"/>
              <a:gd name="T9" fmla="*/ 1235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37">
                <a:moveTo>
                  <a:pt x="33" y="36"/>
                </a:moveTo>
                <a:cubicBezTo>
                  <a:pt x="33" y="36"/>
                  <a:pt x="14" y="24"/>
                  <a:pt x="0" y="0"/>
                </a:cubicBezTo>
                <a:lnTo>
                  <a:pt x="2" y="0"/>
                </a:lnTo>
                <a:cubicBezTo>
                  <a:pt x="15" y="21"/>
                  <a:pt x="34" y="33"/>
                  <a:pt x="34" y="36"/>
                </a:cubicBezTo>
                <a:lnTo>
                  <a:pt x="33" y="3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12" name="Freeform 4518">
            <a:extLst>
              <a:ext uri="{FF2B5EF4-FFF2-40B4-BE49-F238E27FC236}">
                <a16:creationId xmlns:a16="http://schemas.microsoft.com/office/drawing/2014/main" id="{5E3A3B33-5640-B842-9A5D-CD289A0CB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614738"/>
            <a:ext cx="26988" cy="31750"/>
          </a:xfrm>
          <a:custGeom>
            <a:avLst/>
            <a:gdLst>
              <a:gd name="T0" fmla="*/ 24885 w 77"/>
              <a:gd name="T1" fmla="*/ 21761 h 89"/>
              <a:gd name="T2" fmla="*/ 26638 w 77"/>
              <a:gd name="T3" fmla="*/ 31393 h 89"/>
              <a:gd name="T4" fmla="*/ 4556 w 77"/>
              <a:gd name="T5" fmla="*/ 1070 h 89"/>
              <a:gd name="T6" fmla="*/ 24885 w 77"/>
              <a:gd name="T7" fmla="*/ 21761 h 8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89">
                <a:moveTo>
                  <a:pt x="71" y="61"/>
                </a:moveTo>
                <a:lnTo>
                  <a:pt x="76" y="88"/>
                </a:lnTo>
                <a:cubicBezTo>
                  <a:pt x="44" y="64"/>
                  <a:pt x="0" y="34"/>
                  <a:pt x="13" y="3"/>
                </a:cubicBezTo>
                <a:cubicBezTo>
                  <a:pt x="19" y="0"/>
                  <a:pt x="20" y="31"/>
                  <a:pt x="71" y="61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13" name="Freeform 4519">
            <a:extLst>
              <a:ext uri="{FF2B5EF4-FFF2-40B4-BE49-F238E27FC236}">
                <a16:creationId xmlns:a16="http://schemas.microsoft.com/office/drawing/2014/main" id="{9A211574-2D4D-224C-A848-04EBB1C8F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614738"/>
            <a:ext cx="28575" cy="33337"/>
          </a:xfrm>
          <a:custGeom>
            <a:avLst/>
            <a:gdLst>
              <a:gd name="T0" fmla="*/ 27842 w 78"/>
              <a:gd name="T1" fmla="*/ 32979 h 93"/>
              <a:gd name="T2" fmla="*/ 26377 w 78"/>
              <a:gd name="T3" fmla="*/ 30469 h 93"/>
              <a:gd name="T4" fmla="*/ 4396 w 78"/>
              <a:gd name="T5" fmla="*/ 1075 h 93"/>
              <a:gd name="T6" fmla="*/ 6961 w 78"/>
              <a:gd name="T7" fmla="*/ 3226 h 93"/>
              <a:gd name="T8" fmla="*/ 26011 w 78"/>
              <a:gd name="T9" fmla="*/ 20791 h 93"/>
              <a:gd name="T10" fmla="*/ 25644 w 78"/>
              <a:gd name="T11" fmla="*/ 21866 h 93"/>
              <a:gd name="T12" fmla="*/ 6594 w 78"/>
              <a:gd name="T13" fmla="*/ 3226 h 93"/>
              <a:gd name="T14" fmla="*/ 4763 w 78"/>
              <a:gd name="T15" fmla="*/ 1075 h 93"/>
              <a:gd name="T16" fmla="*/ 26377 w 78"/>
              <a:gd name="T17" fmla="*/ 29394 h 93"/>
              <a:gd name="T18" fmla="*/ 28209 w 78"/>
              <a:gd name="T19" fmla="*/ 31545 h 93"/>
              <a:gd name="T20" fmla="*/ 27842 w 78"/>
              <a:gd name="T21" fmla="*/ 32979 h 9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8" h="93">
                <a:moveTo>
                  <a:pt x="76" y="92"/>
                </a:moveTo>
                <a:lnTo>
                  <a:pt x="72" y="85"/>
                </a:lnTo>
                <a:cubicBezTo>
                  <a:pt x="40" y="61"/>
                  <a:pt x="0" y="34"/>
                  <a:pt x="12" y="3"/>
                </a:cubicBezTo>
                <a:cubicBezTo>
                  <a:pt x="15" y="0"/>
                  <a:pt x="18" y="3"/>
                  <a:pt x="19" y="9"/>
                </a:cubicBezTo>
                <a:cubicBezTo>
                  <a:pt x="25" y="19"/>
                  <a:pt x="36" y="40"/>
                  <a:pt x="71" y="58"/>
                </a:cubicBezTo>
                <a:lnTo>
                  <a:pt x="70" y="61"/>
                </a:lnTo>
                <a:cubicBezTo>
                  <a:pt x="35" y="43"/>
                  <a:pt x="23" y="19"/>
                  <a:pt x="18" y="9"/>
                </a:cubicBezTo>
                <a:cubicBezTo>
                  <a:pt x="15" y="7"/>
                  <a:pt x="13" y="3"/>
                  <a:pt x="13" y="3"/>
                </a:cubicBezTo>
                <a:cubicBezTo>
                  <a:pt x="3" y="34"/>
                  <a:pt x="41" y="61"/>
                  <a:pt x="72" y="82"/>
                </a:cubicBezTo>
                <a:lnTo>
                  <a:pt x="77" y="88"/>
                </a:lnTo>
                <a:lnTo>
                  <a:pt x="76" y="9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14" name="Freeform 4520">
            <a:extLst>
              <a:ext uri="{FF2B5EF4-FFF2-40B4-BE49-F238E27FC236}">
                <a16:creationId xmlns:a16="http://schemas.microsoft.com/office/drawing/2014/main" id="{5EA7174F-54F5-FF42-9C5F-25BF4FBB4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630613"/>
            <a:ext cx="14287" cy="9525"/>
          </a:xfrm>
          <a:custGeom>
            <a:avLst/>
            <a:gdLst>
              <a:gd name="T0" fmla="*/ 13911 w 38"/>
              <a:gd name="T1" fmla="*/ 9185 h 28"/>
              <a:gd name="T2" fmla="*/ 0 w 38"/>
              <a:gd name="T3" fmla="*/ 0 h 28"/>
              <a:gd name="T4" fmla="*/ 13911 w 38"/>
              <a:gd name="T5" fmla="*/ 9185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28">
                <a:moveTo>
                  <a:pt x="37" y="27"/>
                </a:moveTo>
                <a:cubicBezTo>
                  <a:pt x="37" y="27"/>
                  <a:pt x="14" y="18"/>
                  <a:pt x="0" y="0"/>
                </a:cubicBezTo>
                <a:lnTo>
                  <a:pt x="37" y="27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15" name="Freeform 4521">
            <a:extLst>
              <a:ext uri="{FF2B5EF4-FFF2-40B4-BE49-F238E27FC236}">
                <a16:creationId xmlns:a16="http://schemas.microsoft.com/office/drawing/2014/main" id="{B9C476FF-6783-094B-9507-89F698619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3629025"/>
            <a:ext cx="14288" cy="11113"/>
          </a:xfrm>
          <a:custGeom>
            <a:avLst/>
            <a:gdLst>
              <a:gd name="T0" fmla="*/ 13922 w 39"/>
              <a:gd name="T1" fmla="*/ 10755 h 31"/>
              <a:gd name="T2" fmla="*/ 0 w 39"/>
              <a:gd name="T3" fmla="*/ 1075 h 31"/>
              <a:gd name="T4" fmla="*/ 366 w 39"/>
              <a:gd name="T5" fmla="*/ 0 h 31"/>
              <a:gd name="T6" fmla="*/ 13922 w 39"/>
              <a:gd name="T7" fmla="*/ 10755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1">
                <a:moveTo>
                  <a:pt x="38" y="30"/>
                </a:moveTo>
                <a:cubicBezTo>
                  <a:pt x="38" y="30"/>
                  <a:pt x="14" y="21"/>
                  <a:pt x="0" y="3"/>
                </a:cubicBezTo>
                <a:lnTo>
                  <a:pt x="1" y="0"/>
                </a:lnTo>
                <a:cubicBezTo>
                  <a:pt x="15" y="21"/>
                  <a:pt x="38" y="30"/>
                  <a:pt x="38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16" name="Freeform 4522">
            <a:extLst>
              <a:ext uri="{FF2B5EF4-FFF2-40B4-BE49-F238E27FC236}">
                <a16:creationId xmlns:a16="http://schemas.microsoft.com/office/drawing/2014/main" id="{A81272FA-E32E-4E4C-BA8E-4021B946CC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3625850"/>
            <a:ext cx="31750" cy="26988"/>
          </a:xfrm>
          <a:custGeom>
            <a:avLst/>
            <a:gdLst>
              <a:gd name="T0" fmla="*/ 31381 w 86"/>
              <a:gd name="T1" fmla="*/ 18927 h 77"/>
              <a:gd name="T2" fmla="*/ 31381 w 86"/>
              <a:gd name="T3" fmla="*/ 26638 h 77"/>
              <a:gd name="T4" fmla="*/ 10337 w 86"/>
              <a:gd name="T5" fmla="*/ 13669 h 77"/>
              <a:gd name="T6" fmla="*/ 4799 w 86"/>
              <a:gd name="T7" fmla="*/ 0 h 77"/>
              <a:gd name="T8" fmla="*/ 31381 w 86"/>
              <a:gd name="T9" fmla="*/ 18927 h 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6" h="77">
                <a:moveTo>
                  <a:pt x="85" y="54"/>
                </a:moveTo>
                <a:lnTo>
                  <a:pt x="85" y="76"/>
                </a:lnTo>
                <a:cubicBezTo>
                  <a:pt x="85" y="76"/>
                  <a:pt x="49" y="61"/>
                  <a:pt x="28" y="39"/>
                </a:cubicBezTo>
                <a:cubicBezTo>
                  <a:pt x="28" y="39"/>
                  <a:pt x="0" y="6"/>
                  <a:pt x="13" y="0"/>
                </a:cubicBezTo>
                <a:cubicBezTo>
                  <a:pt x="18" y="0"/>
                  <a:pt x="41" y="39"/>
                  <a:pt x="85" y="54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17" name="Freeform 4523">
            <a:extLst>
              <a:ext uri="{FF2B5EF4-FFF2-40B4-BE49-F238E27FC236}">
                <a16:creationId xmlns:a16="http://schemas.microsoft.com/office/drawing/2014/main" id="{8DE9478D-643D-9B4F-8E8C-08792B856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625850"/>
            <a:ext cx="28575" cy="26988"/>
          </a:xfrm>
          <a:custGeom>
            <a:avLst/>
            <a:gdLst>
              <a:gd name="T0" fmla="*/ 28218 w 80"/>
              <a:gd name="T1" fmla="*/ 26638 h 77"/>
              <a:gd name="T2" fmla="*/ 7501 w 80"/>
              <a:gd name="T3" fmla="*/ 13669 h 77"/>
              <a:gd name="T4" fmla="*/ 1072 w 80"/>
              <a:gd name="T5" fmla="*/ 1051 h 77"/>
              <a:gd name="T6" fmla="*/ 2143 w 80"/>
              <a:gd name="T7" fmla="*/ 0 h 77"/>
              <a:gd name="T8" fmla="*/ 6787 w 80"/>
              <a:gd name="T9" fmla="*/ 3154 h 77"/>
              <a:gd name="T10" fmla="*/ 28218 w 80"/>
              <a:gd name="T11" fmla="*/ 17875 h 77"/>
              <a:gd name="T12" fmla="*/ 27861 w 80"/>
              <a:gd name="T13" fmla="*/ 18927 h 77"/>
              <a:gd name="T14" fmla="*/ 5715 w 80"/>
              <a:gd name="T15" fmla="*/ 4206 h 77"/>
              <a:gd name="T16" fmla="*/ 2500 w 80"/>
              <a:gd name="T17" fmla="*/ 1051 h 77"/>
              <a:gd name="T18" fmla="*/ 1786 w 80"/>
              <a:gd name="T19" fmla="*/ 1051 h 77"/>
              <a:gd name="T20" fmla="*/ 7858 w 80"/>
              <a:gd name="T21" fmla="*/ 13669 h 77"/>
              <a:gd name="T22" fmla="*/ 28218 w 80"/>
              <a:gd name="T23" fmla="*/ 25586 h 77"/>
              <a:gd name="T24" fmla="*/ 28218 w 80"/>
              <a:gd name="T25" fmla="*/ 26638 h 7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0" h="77">
                <a:moveTo>
                  <a:pt x="79" y="76"/>
                </a:moveTo>
                <a:cubicBezTo>
                  <a:pt x="78" y="76"/>
                  <a:pt x="42" y="61"/>
                  <a:pt x="21" y="39"/>
                </a:cubicBezTo>
                <a:cubicBezTo>
                  <a:pt x="21" y="39"/>
                  <a:pt x="0" y="15"/>
                  <a:pt x="3" y="3"/>
                </a:cubicBezTo>
                <a:cubicBezTo>
                  <a:pt x="3" y="3"/>
                  <a:pt x="5" y="0"/>
                  <a:pt x="6" y="0"/>
                </a:cubicBezTo>
                <a:cubicBezTo>
                  <a:pt x="10" y="0"/>
                  <a:pt x="12" y="3"/>
                  <a:pt x="19" y="9"/>
                </a:cubicBezTo>
                <a:cubicBezTo>
                  <a:pt x="30" y="21"/>
                  <a:pt x="49" y="42"/>
                  <a:pt x="79" y="51"/>
                </a:cubicBezTo>
                <a:lnTo>
                  <a:pt x="78" y="54"/>
                </a:lnTo>
                <a:cubicBezTo>
                  <a:pt x="47" y="45"/>
                  <a:pt x="29" y="24"/>
                  <a:pt x="16" y="12"/>
                </a:cubicBezTo>
                <a:cubicBezTo>
                  <a:pt x="12" y="6"/>
                  <a:pt x="9" y="3"/>
                  <a:pt x="7" y="3"/>
                </a:cubicBezTo>
                <a:cubicBezTo>
                  <a:pt x="6" y="3"/>
                  <a:pt x="6" y="3"/>
                  <a:pt x="5" y="3"/>
                </a:cubicBezTo>
                <a:cubicBezTo>
                  <a:pt x="2" y="12"/>
                  <a:pt x="16" y="30"/>
                  <a:pt x="22" y="39"/>
                </a:cubicBezTo>
                <a:cubicBezTo>
                  <a:pt x="43" y="58"/>
                  <a:pt x="79" y="73"/>
                  <a:pt x="79" y="73"/>
                </a:cubicBezTo>
                <a:lnTo>
                  <a:pt x="79" y="7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18" name="Freeform 4524">
            <a:extLst>
              <a:ext uri="{FF2B5EF4-FFF2-40B4-BE49-F238E27FC236}">
                <a16:creationId xmlns:a16="http://schemas.microsoft.com/office/drawing/2014/main" id="{00FAF37C-2AD7-FA42-8B95-13A5C537D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113" y="3638550"/>
            <a:ext cx="17462" cy="9525"/>
          </a:xfrm>
          <a:custGeom>
            <a:avLst/>
            <a:gdLst>
              <a:gd name="T0" fmla="*/ 17098 w 48"/>
              <a:gd name="T1" fmla="*/ 9159 h 26"/>
              <a:gd name="T2" fmla="*/ 0 w 48"/>
              <a:gd name="T3" fmla="*/ 0 h 26"/>
              <a:gd name="T4" fmla="*/ 17098 w 48"/>
              <a:gd name="T5" fmla="*/ 9159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8" h="26">
                <a:moveTo>
                  <a:pt x="47" y="25"/>
                </a:moveTo>
                <a:cubicBezTo>
                  <a:pt x="47" y="25"/>
                  <a:pt x="16" y="18"/>
                  <a:pt x="0" y="0"/>
                </a:cubicBezTo>
                <a:lnTo>
                  <a:pt x="47" y="25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19" name="Freeform 4525">
            <a:extLst>
              <a:ext uri="{FF2B5EF4-FFF2-40B4-BE49-F238E27FC236}">
                <a16:creationId xmlns:a16="http://schemas.microsoft.com/office/drawing/2014/main" id="{AAF4FE6E-CC6C-014F-A43C-971042E23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113" y="3638550"/>
            <a:ext cx="17462" cy="9525"/>
          </a:xfrm>
          <a:custGeom>
            <a:avLst/>
            <a:gdLst>
              <a:gd name="T0" fmla="*/ 16764 w 50"/>
              <a:gd name="T1" fmla="*/ 9159 h 26"/>
              <a:gd name="T2" fmla="*/ 0 w 50"/>
              <a:gd name="T3" fmla="*/ 1099 h 26"/>
              <a:gd name="T4" fmla="*/ 698 w 50"/>
              <a:gd name="T5" fmla="*/ 0 h 26"/>
              <a:gd name="T6" fmla="*/ 17113 w 50"/>
              <a:gd name="T7" fmla="*/ 8060 h 26"/>
              <a:gd name="T8" fmla="*/ 16764 w 50"/>
              <a:gd name="T9" fmla="*/ 915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" h="26">
                <a:moveTo>
                  <a:pt x="48" y="25"/>
                </a:moveTo>
                <a:cubicBezTo>
                  <a:pt x="47" y="25"/>
                  <a:pt x="16" y="18"/>
                  <a:pt x="0" y="3"/>
                </a:cubicBezTo>
                <a:lnTo>
                  <a:pt x="2" y="0"/>
                </a:lnTo>
                <a:cubicBezTo>
                  <a:pt x="18" y="18"/>
                  <a:pt x="48" y="22"/>
                  <a:pt x="49" y="22"/>
                </a:cubicBezTo>
                <a:lnTo>
                  <a:pt x="48" y="2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20" name="Freeform 4526">
            <a:extLst>
              <a:ext uri="{FF2B5EF4-FFF2-40B4-BE49-F238E27FC236}">
                <a16:creationId xmlns:a16="http://schemas.microsoft.com/office/drawing/2014/main" id="{8EBA6311-1E73-C340-982F-C2056B738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650" y="3635375"/>
            <a:ext cx="34925" cy="23813"/>
          </a:xfrm>
          <a:custGeom>
            <a:avLst/>
            <a:gdLst>
              <a:gd name="T0" fmla="*/ 33161 w 99"/>
              <a:gd name="T1" fmla="*/ 16852 h 65"/>
              <a:gd name="T2" fmla="*/ 34572 w 99"/>
              <a:gd name="T3" fmla="*/ 23447 h 65"/>
              <a:gd name="T4" fmla="*/ 14817 w 99"/>
              <a:gd name="T5" fmla="*/ 15753 h 65"/>
              <a:gd name="T6" fmla="*/ 4233 w 99"/>
              <a:gd name="T7" fmla="*/ 1099 h 65"/>
              <a:gd name="T8" fmla="*/ 33161 w 99"/>
              <a:gd name="T9" fmla="*/ 16852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9" h="65">
                <a:moveTo>
                  <a:pt x="94" y="46"/>
                </a:moveTo>
                <a:lnTo>
                  <a:pt x="98" y="64"/>
                </a:lnTo>
                <a:cubicBezTo>
                  <a:pt x="98" y="64"/>
                  <a:pt x="46" y="49"/>
                  <a:pt x="42" y="43"/>
                </a:cubicBezTo>
                <a:cubicBezTo>
                  <a:pt x="42" y="43"/>
                  <a:pt x="0" y="12"/>
                  <a:pt x="12" y="3"/>
                </a:cubicBezTo>
                <a:cubicBezTo>
                  <a:pt x="20" y="0"/>
                  <a:pt x="23" y="21"/>
                  <a:pt x="94" y="46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21" name="Freeform 4527">
            <a:extLst>
              <a:ext uri="{FF2B5EF4-FFF2-40B4-BE49-F238E27FC236}">
                <a16:creationId xmlns:a16="http://schemas.microsoft.com/office/drawing/2014/main" id="{3C7A6B00-EF0B-DC41-B3F8-63C42D5B7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3635375"/>
            <a:ext cx="31750" cy="23813"/>
          </a:xfrm>
          <a:custGeom>
            <a:avLst/>
            <a:gdLst>
              <a:gd name="T0" fmla="*/ 10936 w 90"/>
              <a:gd name="T1" fmla="*/ 15058 h 68"/>
              <a:gd name="T2" fmla="*/ 0 w 90"/>
              <a:gd name="T3" fmla="*/ 2101 h 68"/>
              <a:gd name="T4" fmla="*/ 1058 w 90"/>
              <a:gd name="T5" fmla="*/ 0 h 68"/>
              <a:gd name="T6" fmla="*/ 4233 w 90"/>
              <a:gd name="T7" fmla="*/ 1051 h 68"/>
              <a:gd name="T8" fmla="*/ 29986 w 90"/>
              <a:gd name="T9" fmla="*/ 15058 h 68"/>
              <a:gd name="T10" fmla="*/ 29986 w 90"/>
              <a:gd name="T11" fmla="*/ 16109 h 68"/>
              <a:gd name="T12" fmla="*/ 3175 w 90"/>
              <a:gd name="T13" fmla="*/ 2101 h 68"/>
              <a:gd name="T14" fmla="*/ 1058 w 90"/>
              <a:gd name="T15" fmla="*/ 1051 h 68"/>
              <a:gd name="T16" fmla="*/ 1058 w 90"/>
              <a:gd name="T17" fmla="*/ 2101 h 68"/>
              <a:gd name="T18" fmla="*/ 11642 w 90"/>
              <a:gd name="T19" fmla="*/ 15058 h 68"/>
              <a:gd name="T20" fmla="*/ 31397 w 90"/>
              <a:gd name="T21" fmla="*/ 22412 h 68"/>
              <a:gd name="T22" fmla="*/ 31397 w 90"/>
              <a:gd name="T23" fmla="*/ 23463 h 68"/>
              <a:gd name="T24" fmla="*/ 10936 w 90"/>
              <a:gd name="T25" fmla="*/ 15058 h 6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68">
                <a:moveTo>
                  <a:pt x="31" y="43"/>
                </a:moveTo>
                <a:cubicBezTo>
                  <a:pt x="31" y="43"/>
                  <a:pt x="0" y="18"/>
                  <a:pt x="0" y="6"/>
                </a:cubicBezTo>
                <a:cubicBezTo>
                  <a:pt x="0" y="3"/>
                  <a:pt x="2" y="3"/>
                  <a:pt x="3" y="0"/>
                </a:cubicBezTo>
                <a:cubicBezTo>
                  <a:pt x="6" y="0"/>
                  <a:pt x="8" y="3"/>
                  <a:pt x="12" y="3"/>
                </a:cubicBezTo>
                <a:cubicBezTo>
                  <a:pt x="19" y="12"/>
                  <a:pt x="36" y="31"/>
                  <a:pt x="85" y="43"/>
                </a:cubicBezTo>
                <a:lnTo>
                  <a:pt x="85" y="46"/>
                </a:lnTo>
                <a:cubicBezTo>
                  <a:pt x="34" y="31"/>
                  <a:pt x="18" y="12"/>
                  <a:pt x="9" y="6"/>
                </a:cubicBezTo>
                <a:cubicBezTo>
                  <a:pt x="8" y="3"/>
                  <a:pt x="6" y="3"/>
                  <a:pt x="3" y="3"/>
                </a:cubicBezTo>
                <a:cubicBezTo>
                  <a:pt x="3" y="3"/>
                  <a:pt x="3" y="3"/>
                  <a:pt x="3" y="6"/>
                </a:cubicBezTo>
                <a:cubicBezTo>
                  <a:pt x="3" y="18"/>
                  <a:pt x="33" y="43"/>
                  <a:pt x="33" y="43"/>
                </a:cubicBezTo>
                <a:cubicBezTo>
                  <a:pt x="37" y="49"/>
                  <a:pt x="75" y="61"/>
                  <a:pt x="89" y="64"/>
                </a:cubicBezTo>
                <a:lnTo>
                  <a:pt x="89" y="67"/>
                </a:lnTo>
                <a:cubicBezTo>
                  <a:pt x="84" y="64"/>
                  <a:pt x="37" y="49"/>
                  <a:pt x="31" y="4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22" name="Freeform 4528">
            <a:extLst>
              <a:ext uri="{FF2B5EF4-FFF2-40B4-BE49-F238E27FC236}">
                <a16:creationId xmlns:a16="http://schemas.microsoft.com/office/drawing/2014/main" id="{C473AD54-2403-7347-B37F-327A01D05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113" y="3649663"/>
            <a:ext cx="19050" cy="4762"/>
          </a:xfrm>
          <a:custGeom>
            <a:avLst/>
            <a:gdLst>
              <a:gd name="T0" fmla="*/ 18684 w 52"/>
              <a:gd name="T1" fmla="*/ 4396 h 13"/>
              <a:gd name="T2" fmla="*/ 0 w 52"/>
              <a:gd name="T3" fmla="*/ 0 h 13"/>
              <a:gd name="T4" fmla="*/ 18684 w 52"/>
              <a:gd name="T5" fmla="*/ 4396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2" h="13">
                <a:moveTo>
                  <a:pt x="51" y="12"/>
                </a:moveTo>
                <a:cubicBezTo>
                  <a:pt x="51" y="12"/>
                  <a:pt x="14" y="12"/>
                  <a:pt x="0" y="0"/>
                </a:cubicBezTo>
                <a:lnTo>
                  <a:pt x="51" y="12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23" name="Freeform 4529">
            <a:extLst>
              <a:ext uri="{FF2B5EF4-FFF2-40B4-BE49-F238E27FC236}">
                <a16:creationId xmlns:a16="http://schemas.microsoft.com/office/drawing/2014/main" id="{513A6266-9A17-D34E-92B8-CD1165D48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113" y="3649663"/>
            <a:ext cx="19050" cy="4762"/>
          </a:xfrm>
          <a:custGeom>
            <a:avLst/>
            <a:gdLst>
              <a:gd name="T0" fmla="*/ 17972 w 53"/>
              <a:gd name="T1" fmla="*/ 4396 h 13"/>
              <a:gd name="T2" fmla="*/ 0 w 53"/>
              <a:gd name="T3" fmla="*/ 1099 h 13"/>
              <a:gd name="T4" fmla="*/ 719 w 53"/>
              <a:gd name="T5" fmla="*/ 0 h 13"/>
              <a:gd name="T6" fmla="*/ 18691 w 53"/>
              <a:gd name="T7" fmla="*/ 4396 h 13"/>
              <a:gd name="T8" fmla="*/ 18691 w 53"/>
              <a:gd name="T9" fmla="*/ 4396 h 13"/>
              <a:gd name="T10" fmla="*/ 17972 w 53"/>
              <a:gd name="T11" fmla="*/ 4396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13">
                <a:moveTo>
                  <a:pt x="50" y="12"/>
                </a:moveTo>
                <a:cubicBezTo>
                  <a:pt x="43" y="12"/>
                  <a:pt x="14" y="12"/>
                  <a:pt x="0" y="3"/>
                </a:cubicBezTo>
                <a:lnTo>
                  <a:pt x="2" y="0"/>
                </a:lnTo>
                <a:cubicBezTo>
                  <a:pt x="15" y="12"/>
                  <a:pt x="51" y="12"/>
                  <a:pt x="52" y="12"/>
                </a:cubicBezTo>
                <a:lnTo>
                  <a:pt x="5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24" name="Freeform 4530">
            <a:extLst>
              <a:ext uri="{FF2B5EF4-FFF2-40B4-BE49-F238E27FC236}">
                <a16:creationId xmlns:a16="http://schemas.microsoft.com/office/drawing/2014/main" id="{B6708579-6D26-4C49-874F-A6B1201FE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238" y="3646488"/>
            <a:ext cx="36512" cy="19050"/>
          </a:xfrm>
          <a:custGeom>
            <a:avLst/>
            <a:gdLst>
              <a:gd name="T0" fmla="*/ 32932 w 102"/>
              <a:gd name="T1" fmla="*/ 11430 h 55"/>
              <a:gd name="T2" fmla="*/ 36154 w 102"/>
              <a:gd name="T3" fmla="*/ 18704 h 55"/>
              <a:gd name="T4" fmla="*/ 14676 w 102"/>
              <a:gd name="T5" fmla="*/ 12469 h 55"/>
              <a:gd name="T6" fmla="*/ 2864 w 102"/>
              <a:gd name="T7" fmla="*/ 0 h 55"/>
              <a:gd name="T8" fmla="*/ 32932 w 102"/>
              <a:gd name="T9" fmla="*/ 11430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2" h="55">
                <a:moveTo>
                  <a:pt x="92" y="33"/>
                </a:moveTo>
                <a:lnTo>
                  <a:pt x="101" y="54"/>
                </a:lnTo>
                <a:cubicBezTo>
                  <a:pt x="101" y="54"/>
                  <a:pt x="67" y="51"/>
                  <a:pt x="41" y="36"/>
                </a:cubicBezTo>
                <a:cubicBezTo>
                  <a:pt x="41" y="36"/>
                  <a:pt x="0" y="12"/>
                  <a:pt x="8" y="0"/>
                </a:cubicBezTo>
                <a:cubicBezTo>
                  <a:pt x="13" y="0"/>
                  <a:pt x="24" y="18"/>
                  <a:pt x="92" y="33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25" name="Freeform 4531">
            <a:extLst>
              <a:ext uri="{FF2B5EF4-FFF2-40B4-BE49-F238E27FC236}">
                <a16:creationId xmlns:a16="http://schemas.microsoft.com/office/drawing/2014/main" id="{A02A11B7-EFE8-8142-8743-46A8C1465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3646488"/>
            <a:ext cx="34925" cy="20637"/>
          </a:xfrm>
          <a:custGeom>
            <a:avLst/>
            <a:gdLst>
              <a:gd name="T0" fmla="*/ 12499 w 95"/>
              <a:gd name="T1" fmla="*/ 12809 h 58"/>
              <a:gd name="T2" fmla="*/ 0 w 95"/>
              <a:gd name="T3" fmla="*/ 2135 h 58"/>
              <a:gd name="T4" fmla="*/ 0 w 95"/>
              <a:gd name="T5" fmla="*/ 0 h 58"/>
              <a:gd name="T6" fmla="*/ 3309 w 95"/>
              <a:gd name="T7" fmla="*/ 1067 h 58"/>
              <a:gd name="T8" fmla="*/ 31249 w 95"/>
              <a:gd name="T9" fmla="*/ 11742 h 58"/>
              <a:gd name="T10" fmla="*/ 30881 w 95"/>
              <a:gd name="T11" fmla="*/ 11742 h 58"/>
              <a:gd name="T12" fmla="*/ 2941 w 95"/>
              <a:gd name="T13" fmla="*/ 2135 h 58"/>
              <a:gd name="T14" fmla="*/ 735 w 95"/>
              <a:gd name="T15" fmla="*/ 1067 h 58"/>
              <a:gd name="T16" fmla="*/ 368 w 95"/>
              <a:gd name="T17" fmla="*/ 2135 h 58"/>
              <a:gd name="T18" fmla="*/ 12867 w 95"/>
              <a:gd name="T19" fmla="*/ 12809 h 58"/>
              <a:gd name="T20" fmla="*/ 34557 w 95"/>
              <a:gd name="T21" fmla="*/ 19214 h 58"/>
              <a:gd name="T22" fmla="*/ 34557 w 95"/>
              <a:gd name="T23" fmla="*/ 20281 h 58"/>
              <a:gd name="T24" fmla="*/ 12499 w 95"/>
              <a:gd name="T25" fmla="*/ 12809 h 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5" h="58">
                <a:moveTo>
                  <a:pt x="34" y="36"/>
                </a:moveTo>
                <a:cubicBezTo>
                  <a:pt x="33" y="36"/>
                  <a:pt x="2" y="18"/>
                  <a:pt x="0" y="6"/>
                </a:cubicBezTo>
                <a:cubicBezTo>
                  <a:pt x="0" y="6"/>
                  <a:pt x="0" y="3"/>
                  <a:pt x="0" y="0"/>
                </a:cubicBezTo>
                <a:cubicBezTo>
                  <a:pt x="3" y="0"/>
                  <a:pt x="5" y="0"/>
                  <a:pt x="9" y="3"/>
                </a:cubicBezTo>
                <a:cubicBezTo>
                  <a:pt x="19" y="9"/>
                  <a:pt x="38" y="21"/>
                  <a:pt x="85" y="33"/>
                </a:cubicBezTo>
                <a:lnTo>
                  <a:pt x="84" y="33"/>
                </a:lnTo>
                <a:cubicBezTo>
                  <a:pt x="36" y="24"/>
                  <a:pt x="17" y="12"/>
                  <a:pt x="8" y="6"/>
                </a:cubicBezTo>
                <a:cubicBezTo>
                  <a:pt x="5" y="3"/>
                  <a:pt x="3" y="3"/>
                  <a:pt x="2" y="3"/>
                </a:cubicBezTo>
                <a:cubicBezTo>
                  <a:pt x="2" y="3"/>
                  <a:pt x="0" y="6"/>
                  <a:pt x="1" y="6"/>
                </a:cubicBezTo>
                <a:cubicBezTo>
                  <a:pt x="3" y="18"/>
                  <a:pt x="34" y="36"/>
                  <a:pt x="35" y="36"/>
                </a:cubicBezTo>
                <a:cubicBezTo>
                  <a:pt x="60" y="51"/>
                  <a:pt x="94" y="54"/>
                  <a:pt x="94" y="54"/>
                </a:cubicBezTo>
                <a:lnTo>
                  <a:pt x="94" y="57"/>
                </a:lnTo>
                <a:cubicBezTo>
                  <a:pt x="93" y="57"/>
                  <a:pt x="59" y="54"/>
                  <a:pt x="34" y="3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26" name="Freeform 4532">
            <a:extLst>
              <a:ext uri="{FF2B5EF4-FFF2-40B4-BE49-F238E27FC236}">
                <a16:creationId xmlns:a16="http://schemas.microsoft.com/office/drawing/2014/main" id="{E535CD8E-7CAF-0A4E-97C6-958726C31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3659188"/>
            <a:ext cx="14287" cy="3175"/>
          </a:xfrm>
          <a:custGeom>
            <a:avLst/>
            <a:gdLst>
              <a:gd name="T0" fmla="*/ 13939 w 41"/>
              <a:gd name="T1" fmla="*/ 2858 h 10"/>
              <a:gd name="T2" fmla="*/ 0 w 41"/>
              <a:gd name="T3" fmla="*/ 0 h 10"/>
              <a:gd name="T4" fmla="*/ 13939 w 41"/>
              <a:gd name="T5" fmla="*/ 2858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0">
                <a:moveTo>
                  <a:pt x="40" y="9"/>
                </a:moveTo>
                <a:cubicBezTo>
                  <a:pt x="40" y="9"/>
                  <a:pt x="16" y="9"/>
                  <a:pt x="0" y="0"/>
                </a:cubicBezTo>
                <a:lnTo>
                  <a:pt x="40" y="9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27" name="Freeform 4533">
            <a:extLst>
              <a:ext uri="{FF2B5EF4-FFF2-40B4-BE49-F238E27FC236}">
                <a16:creationId xmlns:a16="http://schemas.microsoft.com/office/drawing/2014/main" id="{1FE684E6-A70C-3243-A485-C276B18C1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3659188"/>
            <a:ext cx="14287" cy="3175"/>
          </a:xfrm>
          <a:custGeom>
            <a:avLst/>
            <a:gdLst>
              <a:gd name="T0" fmla="*/ 13242 w 41"/>
              <a:gd name="T1" fmla="*/ 2858 h 10"/>
              <a:gd name="T2" fmla="*/ 0 w 41"/>
              <a:gd name="T3" fmla="*/ 953 h 10"/>
              <a:gd name="T4" fmla="*/ 348 w 41"/>
              <a:gd name="T5" fmla="*/ 0 h 10"/>
              <a:gd name="T6" fmla="*/ 13939 w 41"/>
              <a:gd name="T7" fmla="*/ 1905 h 10"/>
              <a:gd name="T8" fmla="*/ 13939 w 41"/>
              <a:gd name="T9" fmla="*/ 2858 h 10"/>
              <a:gd name="T10" fmla="*/ 13242 w 41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10">
                <a:moveTo>
                  <a:pt x="38" y="9"/>
                </a:moveTo>
                <a:cubicBezTo>
                  <a:pt x="32" y="9"/>
                  <a:pt x="13" y="9"/>
                  <a:pt x="0" y="3"/>
                </a:cubicBezTo>
                <a:lnTo>
                  <a:pt x="1" y="0"/>
                </a:lnTo>
                <a:cubicBezTo>
                  <a:pt x="16" y="9"/>
                  <a:pt x="40" y="6"/>
                  <a:pt x="40" y="6"/>
                </a:cubicBezTo>
                <a:lnTo>
                  <a:pt x="40" y="9"/>
                </a:lnTo>
                <a:lnTo>
                  <a:pt x="38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28" name="Freeform 4534">
            <a:extLst>
              <a:ext uri="{FF2B5EF4-FFF2-40B4-BE49-F238E27FC236}">
                <a16:creationId xmlns:a16="http://schemas.microsoft.com/office/drawing/2014/main" id="{276E2397-4687-024E-8666-81081E81D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3675063"/>
            <a:ext cx="23812" cy="19050"/>
          </a:xfrm>
          <a:custGeom>
            <a:avLst/>
            <a:gdLst>
              <a:gd name="T0" fmla="*/ 10662 w 67"/>
              <a:gd name="T1" fmla="*/ 693 h 55"/>
              <a:gd name="T2" fmla="*/ 23457 w 67"/>
              <a:gd name="T3" fmla="*/ 0 h 55"/>
              <a:gd name="T4" fmla="*/ 18126 w 67"/>
              <a:gd name="T5" fmla="*/ 3810 h 55"/>
              <a:gd name="T6" fmla="*/ 3554 w 67"/>
              <a:gd name="T7" fmla="*/ 18704 h 55"/>
              <a:gd name="T8" fmla="*/ 10662 w 67"/>
              <a:gd name="T9" fmla="*/ 693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" h="55">
                <a:moveTo>
                  <a:pt x="30" y="2"/>
                </a:moveTo>
                <a:lnTo>
                  <a:pt x="66" y="0"/>
                </a:lnTo>
                <a:lnTo>
                  <a:pt x="51" y="11"/>
                </a:lnTo>
                <a:cubicBezTo>
                  <a:pt x="30" y="18"/>
                  <a:pt x="16" y="54"/>
                  <a:pt x="10" y="54"/>
                </a:cubicBezTo>
                <a:cubicBezTo>
                  <a:pt x="0" y="51"/>
                  <a:pt x="11" y="18"/>
                  <a:pt x="30" y="2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29" name="Freeform 4535">
            <a:extLst>
              <a:ext uri="{FF2B5EF4-FFF2-40B4-BE49-F238E27FC236}">
                <a16:creationId xmlns:a16="http://schemas.microsoft.com/office/drawing/2014/main" id="{72EBBEB8-049D-E94A-AA11-24998A7CB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675063"/>
            <a:ext cx="23813" cy="19050"/>
          </a:xfrm>
          <a:custGeom>
            <a:avLst/>
            <a:gdLst>
              <a:gd name="T0" fmla="*/ 2605 w 64"/>
              <a:gd name="T1" fmla="*/ 18704 h 55"/>
              <a:gd name="T2" fmla="*/ 2605 w 64"/>
              <a:gd name="T3" fmla="*/ 18704 h 55"/>
              <a:gd name="T4" fmla="*/ 744 w 64"/>
              <a:gd name="T5" fmla="*/ 17665 h 55"/>
              <a:gd name="T6" fmla="*/ 9674 w 64"/>
              <a:gd name="T7" fmla="*/ 693 h 55"/>
              <a:gd name="T8" fmla="*/ 10046 w 64"/>
              <a:gd name="T9" fmla="*/ 693 h 55"/>
              <a:gd name="T10" fmla="*/ 1488 w 64"/>
              <a:gd name="T11" fmla="*/ 17665 h 55"/>
              <a:gd name="T12" fmla="*/ 2605 w 64"/>
              <a:gd name="T13" fmla="*/ 18704 h 55"/>
              <a:gd name="T14" fmla="*/ 2605 w 64"/>
              <a:gd name="T15" fmla="*/ 18704 h 55"/>
              <a:gd name="T16" fmla="*/ 5581 w 64"/>
              <a:gd name="T17" fmla="*/ 14547 h 55"/>
              <a:gd name="T18" fmla="*/ 17860 w 64"/>
              <a:gd name="T19" fmla="*/ 3810 h 55"/>
              <a:gd name="T20" fmla="*/ 23069 w 64"/>
              <a:gd name="T21" fmla="*/ 0 h 55"/>
              <a:gd name="T22" fmla="*/ 23441 w 64"/>
              <a:gd name="T23" fmla="*/ 0 h 55"/>
              <a:gd name="T24" fmla="*/ 18232 w 64"/>
              <a:gd name="T25" fmla="*/ 3810 h 55"/>
              <a:gd name="T26" fmla="*/ 6325 w 64"/>
              <a:gd name="T27" fmla="*/ 15586 h 55"/>
              <a:gd name="T28" fmla="*/ 2605 w 64"/>
              <a:gd name="T29" fmla="*/ 18704 h 5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4" h="55">
                <a:moveTo>
                  <a:pt x="7" y="54"/>
                </a:moveTo>
                <a:lnTo>
                  <a:pt x="7" y="54"/>
                </a:lnTo>
                <a:cubicBezTo>
                  <a:pt x="5" y="54"/>
                  <a:pt x="4" y="54"/>
                  <a:pt x="2" y="51"/>
                </a:cubicBezTo>
                <a:cubicBezTo>
                  <a:pt x="0" y="42"/>
                  <a:pt x="10" y="18"/>
                  <a:pt x="26" y="2"/>
                </a:cubicBezTo>
                <a:lnTo>
                  <a:pt x="27" y="2"/>
                </a:lnTo>
                <a:cubicBezTo>
                  <a:pt x="13" y="18"/>
                  <a:pt x="2" y="42"/>
                  <a:pt x="4" y="51"/>
                </a:cubicBezTo>
                <a:cubicBezTo>
                  <a:pt x="5" y="51"/>
                  <a:pt x="6" y="51"/>
                  <a:pt x="7" y="54"/>
                </a:cubicBezTo>
                <a:cubicBezTo>
                  <a:pt x="8" y="54"/>
                  <a:pt x="13" y="45"/>
                  <a:pt x="15" y="42"/>
                </a:cubicBezTo>
                <a:cubicBezTo>
                  <a:pt x="23" y="30"/>
                  <a:pt x="34" y="15"/>
                  <a:pt x="48" y="11"/>
                </a:cubicBezTo>
                <a:lnTo>
                  <a:pt x="62" y="0"/>
                </a:lnTo>
                <a:lnTo>
                  <a:pt x="63" y="0"/>
                </a:lnTo>
                <a:lnTo>
                  <a:pt x="49" y="11"/>
                </a:lnTo>
                <a:cubicBezTo>
                  <a:pt x="35" y="18"/>
                  <a:pt x="24" y="33"/>
                  <a:pt x="17" y="45"/>
                </a:cubicBezTo>
                <a:cubicBezTo>
                  <a:pt x="13" y="51"/>
                  <a:pt x="9" y="54"/>
                  <a:pt x="7" y="5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30" name="Freeform 4536">
            <a:extLst>
              <a:ext uri="{FF2B5EF4-FFF2-40B4-BE49-F238E27FC236}">
                <a16:creationId xmlns:a16="http://schemas.microsoft.com/office/drawing/2014/main" id="{2C2EB816-93F8-E442-BB31-8C0E4316E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673475"/>
            <a:ext cx="9525" cy="7938"/>
          </a:xfrm>
          <a:custGeom>
            <a:avLst/>
            <a:gdLst>
              <a:gd name="T0" fmla="*/ 0 w 26"/>
              <a:gd name="T1" fmla="*/ 7541 h 20"/>
              <a:gd name="T2" fmla="*/ 9159 w 26"/>
              <a:gd name="T3" fmla="*/ 0 h 20"/>
              <a:gd name="T4" fmla="*/ 0 w 26"/>
              <a:gd name="T5" fmla="*/ 7541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20">
                <a:moveTo>
                  <a:pt x="0" y="19"/>
                </a:moveTo>
                <a:cubicBezTo>
                  <a:pt x="2" y="11"/>
                  <a:pt x="17" y="3"/>
                  <a:pt x="25" y="0"/>
                </a:cubicBezTo>
                <a:lnTo>
                  <a:pt x="0" y="19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31" name="Freeform 4537">
            <a:extLst>
              <a:ext uri="{FF2B5EF4-FFF2-40B4-BE49-F238E27FC236}">
                <a16:creationId xmlns:a16="http://schemas.microsoft.com/office/drawing/2014/main" id="{B211DF1E-EB7C-544D-BCE0-EA608947A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673475"/>
            <a:ext cx="12700" cy="7938"/>
          </a:xfrm>
          <a:custGeom>
            <a:avLst/>
            <a:gdLst>
              <a:gd name="T0" fmla="*/ 1089 w 35"/>
              <a:gd name="T1" fmla="*/ 7593 h 23"/>
              <a:gd name="T2" fmla="*/ 0 w 35"/>
              <a:gd name="T3" fmla="*/ 7593 h 23"/>
              <a:gd name="T4" fmla="*/ 9797 w 35"/>
              <a:gd name="T5" fmla="*/ 1381 h 23"/>
              <a:gd name="T6" fmla="*/ 11249 w 35"/>
              <a:gd name="T7" fmla="*/ 0 h 23"/>
              <a:gd name="T8" fmla="*/ 11249 w 35"/>
              <a:gd name="T9" fmla="*/ 0 h 23"/>
              <a:gd name="T10" fmla="*/ 11249 w 35"/>
              <a:gd name="T11" fmla="*/ 0 h 23"/>
              <a:gd name="T12" fmla="*/ 12337 w 35"/>
              <a:gd name="T13" fmla="*/ 0 h 23"/>
              <a:gd name="T14" fmla="*/ 10160 w 35"/>
              <a:gd name="T15" fmla="*/ 1381 h 23"/>
              <a:gd name="T16" fmla="*/ 1089 w 35"/>
              <a:gd name="T17" fmla="*/ 759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5" h="23">
                <a:moveTo>
                  <a:pt x="3" y="22"/>
                </a:moveTo>
                <a:lnTo>
                  <a:pt x="0" y="22"/>
                </a:lnTo>
                <a:cubicBezTo>
                  <a:pt x="4" y="12"/>
                  <a:pt x="19" y="6"/>
                  <a:pt x="27" y="4"/>
                </a:cubicBezTo>
                <a:cubicBezTo>
                  <a:pt x="28" y="4"/>
                  <a:pt x="31" y="0"/>
                  <a:pt x="31" y="0"/>
                </a:cubicBezTo>
                <a:lnTo>
                  <a:pt x="34" y="0"/>
                </a:lnTo>
                <a:cubicBezTo>
                  <a:pt x="34" y="4"/>
                  <a:pt x="33" y="4"/>
                  <a:pt x="28" y="4"/>
                </a:cubicBezTo>
                <a:cubicBezTo>
                  <a:pt x="21" y="10"/>
                  <a:pt x="5" y="15"/>
                  <a:pt x="3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32" name="Freeform 4538">
            <a:extLst>
              <a:ext uri="{FF2B5EF4-FFF2-40B4-BE49-F238E27FC236}">
                <a16:creationId xmlns:a16="http://schemas.microsoft.com/office/drawing/2014/main" id="{745C416E-B213-6C4C-A541-66107C6BB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3670300"/>
            <a:ext cx="26988" cy="17463"/>
          </a:xfrm>
          <a:custGeom>
            <a:avLst/>
            <a:gdLst>
              <a:gd name="T0" fmla="*/ 12594 w 75"/>
              <a:gd name="T1" fmla="*/ 0 h 50"/>
              <a:gd name="T2" fmla="*/ 26628 w 75"/>
              <a:gd name="T3" fmla="*/ 2096 h 50"/>
              <a:gd name="T4" fmla="*/ 15113 w 75"/>
              <a:gd name="T5" fmla="*/ 7334 h 50"/>
              <a:gd name="T6" fmla="*/ 1080 w 75"/>
              <a:gd name="T7" fmla="*/ 16066 h 50"/>
              <a:gd name="T8" fmla="*/ 12594 w 75"/>
              <a:gd name="T9" fmla="*/ 0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" h="50">
                <a:moveTo>
                  <a:pt x="35" y="0"/>
                </a:moveTo>
                <a:lnTo>
                  <a:pt x="74" y="6"/>
                </a:lnTo>
                <a:cubicBezTo>
                  <a:pt x="74" y="6"/>
                  <a:pt x="46" y="21"/>
                  <a:pt x="42" y="21"/>
                </a:cubicBezTo>
                <a:cubicBezTo>
                  <a:pt x="33" y="21"/>
                  <a:pt x="9" y="49"/>
                  <a:pt x="3" y="46"/>
                </a:cubicBezTo>
                <a:cubicBezTo>
                  <a:pt x="0" y="46"/>
                  <a:pt x="7" y="21"/>
                  <a:pt x="35" y="0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33" name="Freeform 4539">
            <a:extLst>
              <a:ext uri="{FF2B5EF4-FFF2-40B4-BE49-F238E27FC236}">
                <a16:creationId xmlns:a16="http://schemas.microsoft.com/office/drawing/2014/main" id="{50761634-8B79-DD41-9C5C-22A524928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3668713"/>
            <a:ext cx="26988" cy="19050"/>
          </a:xfrm>
          <a:custGeom>
            <a:avLst/>
            <a:gdLst>
              <a:gd name="T0" fmla="*/ 1080 w 75"/>
              <a:gd name="T1" fmla="*/ 18691 h 53"/>
              <a:gd name="T2" fmla="*/ 1080 w 75"/>
              <a:gd name="T3" fmla="*/ 17612 h 53"/>
              <a:gd name="T4" fmla="*/ 0 w 75"/>
              <a:gd name="T5" fmla="*/ 17612 h 53"/>
              <a:gd name="T6" fmla="*/ 12235 w 75"/>
              <a:gd name="T7" fmla="*/ 0 h 53"/>
              <a:gd name="T8" fmla="*/ 12954 w 75"/>
              <a:gd name="T9" fmla="*/ 1078 h 53"/>
              <a:gd name="T10" fmla="*/ 1080 w 75"/>
              <a:gd name="T11" fmla="*/ 16534 h 53"/>
              <a:gd name="T12" fmla="*/ 1080 w 75"/>
              <a:gd name="T13" fmla="*/ 17612 h 53"/>
              <a:gd name="T14" fmla="*/ 7916 w 75"/>
              <a:gd name="T15" fmla="*/ 12221 h 53"/>
              <a:gd name="T16" fmla="*/ 15113 w 75"/>
              <a:gd name="T17" fmla="*/ 8626 h 53"/>
              <a:gd name="T18" fmla="*/ 25908 w 75"/>
              <a:gd name="T19" fmla="*/ 3235 h 53"/>
              <a:gd name="T20" fmla="*/ 26628 w 75"/>
              <a:gd name="T21" fmla="*/ 3235 h 53"/>
              <a:gd name="T22" fmla="*/ 15473 w 75"/>
              <a:gd name="T23" fmla="*/ 8626 h 53"/>
              <a:gd name="T24" fmla="*/ 8276 w 75"/>
              <a:gd name="T25" fmla="*/ 13299 h 53"/>
              <a:gd name="T26" fmla="*/ 1080 w 75"/>
              <a:gd name="T27" fmla="*/ 18691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5" h="53">
                <a:moveTo>
                  <a:pt x="3" y="52"/>
                </a:moveTo>
                <a:cubicBezTo>
                  <a:pt x="3" y="52"/>
                  <a:pt x="3" y="52"/>
                  <a:pt x="3" y="49"/>
                </a:cubicBezTo>
                <a:lnTo>
                  <a:pt x="0" y="49"/>
                </a:lnTo>
                <a:cubicBezTo>
                  <a:pt x="0" y="43"/>
                  <a:pt x="10" y="18"/>
                  <a:pt x="34" y="0"/>
                </a:cubicBezTo>
                <a:lnTo>
                  <a:pt x="36" y="3"/>
                </a:lnTo>
                <a:cubicBezTo>
                  <a:pt x="12" y="22"/>
                  <a:pt x="3" y="40"/>
                  <a:pt x="3" y="46"/>
                </a:cubicBezTo>
                <a:cubicBezTo>
                  <a:pt x="3" y="49"/>
                  <a:pt x="3" y="49"/>
                  <a:pt x="3" y="49"/>
                </a:cubicBezTo>
                <a:cubicBezTo>
                  <a:pt x="6" y="49"/>
                  <a:pt x="15" y="43"/>
                  <a:pt x="22" y="34"/>
                </a:cubicBezTo>
                <a:cubicBezTo>
                  <a:pt x="31" y="31"/>
                  <a:pt x="37" y="24"/>
                  <a:pt x="42" y="24"/>
                </a:cubicBezTo>
                <a:cubicBezTo>
                  <a:pt x="45" y="22"/>
                  <a:pt x="65" y="12"/>
                  <a:pt x="72" y="9"/>
                </a:cubicBezTo>
                <a:lnTo>
                  <a:pt x="74" y="9"/>
                </a:lnTo>
                <a:cubicBezTo>
                  <a:pt x="70" y="12"/>
                  <a:pt x="47" y="24"/>
                  <a:pt x="43" y="24"/>
                </a:cubicBezTo>
                <a:cubicBezTo>
                  <a:pt x="38" y="27"/>
                  <a:pt x="31" y="34"/>
                  <a:pt x="23" y="37"/>
                </a:cubicBezTo>
                <a:cubicBezTo>
                  <a:pt x="13" y="46"/>
                  <a:pt x="7" y="52"/>
                  <a:pt x="3" y="5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34" name="Freeform 4540">
            <a:extLst>
              <a:ext uri="{FF2B5EF4-FFF2-40B4-BE49-F238E27FC236}">
                <a16:creationId xmlns:a16="http://schemas.microsoft.com/office/drawing/2014/main" id="{3DE63398-6F63-B641-8D84-79A765B11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6225" y="3671888"/>
            <a:ext cx="7938" cy="7937"/>
          </a:xfrm>
          <a:custGeom>
            <a:avLst/>
            <a:gdLst>
              <a:gd name="T0" fmla="*/ 0 w 24"/>
              <a:gd name="T1" fmla="*/ 7559 h 21"/>
              <a:gd name="T2" fmla="*/ 7607 w 24"/>
              <a:gd name="T3" fmla="*/ 0 h 21"/>
              <a:gd name="T4" fmla="*/ 0 w 24"/>
              <a:gd name="T5" fmla="*/ 7559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21">
                <a:moveTo>
                  <a:pt x="0" y="20"/>
                </a:moveTo>
                <a:cubicBezTo>
                  <a:pt x="4" y="8"/>
                  <a:pt x="18" y="2"/>
                  <a:pt x="23" y="0"/>
                </a:cubicBezTo>
                <a:lnTo>
                  <a:pt x="0" y="20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35" name="Freeform 4541">
            <a:extLst>
              <a:ext uri="{FF2B5EF4-FFF2-40B4-BE49-F238E27FC236}">
                <a16:creationId xmlns:a16="http://schemas.microsoft.com/office/drawing/2014/main" id="{301312AC-39EB-2C42-8139-77383F787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6225" y="3670300"/>
            <a:ext cx="9525" cy="9525"/>
          </a:xfrm>
          <a:custGeom>
            <a:avLst/>
            <a:gdLst>
              <a:gd name="T0" fmla="*/ 680 w 28"/>
              <a:gd name="T1" fmla="*/ 9144 h 25"/>
              <a:gd name="T2" fmla="*/ 0 w 28"/>
              <a:gd name="T3" fmla="*/ 9144 h 25"/>
              <a:gd name="T4" fmla="*/ 7484 w 28"/>
              <a:gd name="T5" fmla="*/ 1143 h 25"/>
              <a:gd name="T6" fmla="*/ 8504 w 28"/>
              <a:gd name="T7" fmla="*/ 1143 h 25"/>
              <a:gd name="T8" fmla="*/ 8845 w 28"/>
              <a:gd name="T9" fmla="*/ 1143 h 25"/>
              <a:gd name="T10" fmla="*/ 8845 w 28"/>
              <a:gd name="T11" fmla="*/ 0 h 25"/>
              <a:gd name="T12" fmla="*/ 9185 w 28"/>
              <a:gd name="T13" fmla="*/ 1143 h 25"/>
              <a:gd name="T14" fmla="*/ 8164 w 28"/>
              <a:gd name="T15" fmla="*/ 2286 h 25"/>
              <a:gd name="T16" fmla="*/ 680 w 28"/>
              <a:gd name="T17" fmla="*/ 914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" h="25">
                <a:moveTo>
                  <a:pt x="2" y="24"/>
                </a:moveTo>
                <a:lnTo>
                  <a:pt x="0" y="24"/>
                </a:lnTo>
                <a:cubicBezTo>
                  <a:pt x="5" y="13"/>
                  <a:pt x="16" y="6"/>
                  <a:pt x="22" y="3"/>
                </a:cubicBezTo>
                <a:cubicBezTo>
                  <a:pt x="24" y="3"/>
                  <a:pt x="25" y="3"/>
                  <a:pt x="25" y="3"/>
                </a:cubicBezTo>
                <a:lnTo>
                  <a:pt x="26" y="3"/>
                </a:lnTo>
                <a:lnTo>
                  <a:pt x="26" y="0"/>
                </a:lnTo>
                <a:lnTo>
                  <a:pt x="27" y="3"/>
                </a:lnTo>
                <a:cubicBezTo>
                  <a:pt x="27" y="3"/>
                  <a:pt x="27" y="3"/>
                  <a:pt x="24" y="6"/>
                </a:cubicBezTo>
                <a:cubicBezTo>
                  <a:pt x="17" y="9"/>
                  <a:pt x="5" y="15"/>
                  <a:pt x="2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36" name="Freeform 4542">
            <a:extLst>
              <a:ext uri="{FF2B5EF4-FFF2-40B4-BE49-F238E27FC236}">
                <a16:creationId xmlns:a16="http://schemas.microsoft.com/office/drawing/2014/main" id="{2CE97A21-74B0-054E-AE59-27F27B454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3657600"/>
            <a:ext cx="41275" cy="15875"/>
          </a:xfrm>
          <a:custGeom>
            <a:avLst/>
            <a:gdLst>
              <a:gd name="T0" fmla="*/ 34870 w 116"/>
              <a:gd name="T1" fmla="*/ 9968 h 43"/>
              <a:gd name="T2" fmla="*/ 40919 w 116"/>
              <a:gd name="T3" fmla="*/ 15506 h 43"/>
              <a:gd name="T4" fmla="*/ 24552 w 116"/>
              <a:gd name="T5" fmla="*/ 14398 h 43"/>
              <a:gd name="T6" fmla="*/ 4981 w 116"/>
              <a:gd name="T7" fmla="*/ 0 h 43"/>
              <a:gd name="T8" fmla="*/ 34870 w 116"/>
              <a:gd name="T9" fmla="*/ 9968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6" h="43">
                <a:moveTo>
                  <a:pt x="98" y="27"/>
                </a:moveTo>
                <a:lnTo>
                  <a:pt x="115" y="42"/>
                </a:lnTo>
                <a:lnTo>
                  <a:pt x="69" y="39"/>
                </a:lnTo>
                <a:cubicBezTo>
                  <a:pt x="57" y="42"/>
                  <a:pt x="0" y="15"/>
                  <a:pt x="14" y="0"/>
                </a:cubicBezTo>
                <a:cubicBezTo>
                  <a:pt x="14" y="0"/>
                  <a:pt x="67" y="30"/>
                  <a:pt x="98" y="27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37" name="Freeform 4543">
            <a:extLst>
              <a:ext uri="{FF2B5EF4-FFF2-40B4-BE49-F238E27FC236}">
                <a16:creationId xmlns:a16="http://schemas.microsoft.com/office/drawing/2014/main" id="{7A2AB60B-8A0A-354A-8378-645010D22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657600"/>
            <a:ext cx="38100" cy="15875"/>
          </a:xfrm>
          <a:custGeom>
            <a:avLst/>
            <a:gdLst>
              <a:gd name="T0" fmla="*/ 37741 w 106"/>
              <a:gd name="T1" fmla="*/ 15530 h 46"/>
              <a:gd name="T2" fmla="*/ 21207 w 106"/>
              <a:gd name="T3" fmla="*/ 14495 h 46"/>
              <a:gd name="T4" fmla="*/ 359 w 106"/>
              <a:gd name="T5" fmla="*/ 3106 h 46"/>
              <a:gd name="T6" fmla="*/ 1078 w 106"/>
              <a:gd name="T7" fmla="*/ 0 h 46"/>
              <a:gd name="T8" fmla="*/ 1438 w 106"/>
              <a:gd name="T9" fmla="*/ 0 h 46"/>
              <a:gd name="T10" fmla="*/ 1438 w 106"/>
              <a:gd name="T11" fmla="*/ 3106 h 46"/>
              <a:gd name="T12" fmla="*/ 21207 w 106"/>
              <a:gd name="T13" fmla="*/ 13459 h 46"/>
              <a:gd name="T14" fmla="*/ 37741 w 106"/>
              <a:gd name="T15" fmla="*/ 14495 h 46"/>
              <a:gd name="T16" fmla="*/ 37741 w 106"/>
              <a:gd name="T17" fmla="*/ 15530 h 46"/>
              <a:gd name="T18" fmla="*/ 6110 w 106"/>
              <a:gd name="T19" fmla="*/ 1035 h 46"/>
              <a:gd name="T20" fmla="*/ 31630 w 106"/>
              <a:gd name="T21" fmla="*/ 9318 h 46"/>
              <a:gd name="T22" fmla="*/ 5751 w 106"/>
              <a:gd name="T23" fmla="*/ 2071 h 46"/>
              <a:gd name="T24" fmla="*/ 1797 w 106"/>
              <a:gd name="T25" fmla="*/ 0 h 46"/>
              <a:gd name="T26" fmla="*/ 6110 w 106"/>
              <a:gd name="T27" fmla="*/ 1035 h 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6" h="46">
                <a:moveTo>
                  <a:pt x="105" y="45"/>
                </a:moveTo>
                <a:lnTo>
                  <a:pt x="59" y="42"/>
                </a:lnTo>
                <a:cubicBezTo>
                  <a:pt x="49" y="42"/>
                  <a:pt x="9" y="27"/>
                  <a:pt x="1" y="9"/>
                </a:cubicBezTo>
                <a:cubicBezTo>
                  <a:pt x="0" y="6"/>
                  <a:pt x="0" y="3"/>
                  <a:pt x="3" y="0"/>
                </a:cubicBezTo>
                <a:lnTo>
                  <a:pt x="4" y="0"/>
                </a:lnTo>
                <a:cubicBezTo>
                  <a:pt x="1" y="3"/>
                  <a:pt x="1" y="6"/>
                  <a:pt x="4" y="9"/>
                </a:cubicBezTo>
                <a:cubicBezTo>
                  <a:pt x="10" y="24"/>
                  <a:pt x="50" y="39"/>
                  <a:pt x="59" y="39"/>
                </a:cubicBezTo>
                <a:lnTo>
                  <a:pt x="105" y="42"/>
                </a:lnTo>
                <a:lnTo>
                  <a:pt x="105" y="45"/>
                </a:lnTo>
                <a:close/>
                <a:moveTo>
                  <a:pt x="17" y="3"/>
                </a:moveTo>
                <a:cubicBezTo>
                  <a:pt x="35" y="12"/>
                  <a:pt x="67" y="27"/>
                  <a:pt x="88" y="27"/>
                </a:cubicBezTo>
                <a:cubicBezTo>
                  <a:pt x="67" y="30"/>
                  <a:pt x="33" y="15"/>
                  <a:pt x="16" y="6"/>
                </a:cubicBezTo>
                <a:cubicBezTo>
                  <a:pt x="10" y="3"/>
                  <a:pt x="6" y="0"/>
                  <a:pt x="5" y="0"/>
                </a:cubicBezTo>
                <a:cubicBezTo>
                  <a:pt x="7" y="0"/>
                  <a:pt x="10" y="1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38" name="Freeform 4544">
            <a:extLst>
              <a:ext uri="{FF2B5EF4-FFF2-40B4-BE49-F238E27FC236}">
                <a16:creationId xmlns:a16="http://schemas.microsoft.com/office/drawing/2014/main" id="{07D999FB-48B5-D144-A01B-883C87B74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3667125"/>
            <a:ext cx="19050" cy="3175"/>
          </a:xfrm>
          <a:custGeom>
            <a:avLst/>
            <a:gdLst>
              <a:gd name="T0" fmla="*/ 18704 w 55"/>
              <a:gd name="T1" fmla="*/ 1361 h 7"/>
              <a:gd name="T2" fmla="*/ 0 w 55"/>
              <a:gd name="T3" fmla="*/ 0 h 7"/>
              <a:gd name="T4" fmla="*/ 18704 w 55"/>
              <a:gd name="T5" fmla="*/ 136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5" h="7">
                <a:moveTo>
                  <a:pt x="54" y="3"/>
                </a:moveTo>
                <a:cubicBezTo>
                  <a:pt x="54" y="3"/>
                  <a:pt x="18" y="6"/>
                  <a:pt x="0" y="0"/>
                </a:cubicBezTo>
                <a:lnTo>
                  <a:pt x="54" y="3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39" name="Freeform 4545">
            <a:extLst>
              <a:ext uri="{FF2B5EF4-FFF2-40B4-BE49-F238E27FC236}">
                <a16:creationId xmlns:a16="http://schemas.microsoft.com/office/drawing/2014/main" id="{068C36F7-0370-DF4F-B65B-3493C9826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75" y="3667125"/>
            <a:ext cx="20638" cy="3175"/>
          </a:xfrm>
          <a:custGeom>
            <a:avLst/>
            <a:gdLst>
              <a:gd name="T0" fmla="*/ 0 w 56"/>
              <a:gd name="T1" fmla="*/ 953 h 10"/>
              <a:gd name="T2" fmla="*/ 369 w 56"/>
              <a:gd name="T3" fmla="*/ 0 h 10"/>
              <a:gd name="T4" fmla="*/ 20269 w 56"/>
              <a:gd name="T5" fmla="*/ 1905 h 10"/>
              <a:gd name="T6" fmla="*/ 20269 w 56"/>
              <a:gd name="T7" fmla="*/ 2858 h 10"/>
              <a:gd name="T8" fmla="*/ 19901 w 56"/>
              <a:gd name="T9" fmla="*/ 2858 h 10"/>
              <a:gd name="T10" fmla="*/ 19901 w 56"/>
              <a:gd name="T11" fmla="*/ 2858 h 10"/>
              <a:gd name="T12" fmla="*/ 0 w 56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10">
                <a:moveTo>
                  <a:pt x="0" y="3"/>
                </a:moveTo>
                <a:lnTo>
                  <a:pt x="1" y="0"/>
                </a:lnTo>
                <a:cubicBezTo>
                  <a:pt x="19" y="6"/>
                  <a:pt x="54" y="6"/>
                  <a:pt x="55" y="6"/>
                </a:cubicBezTo>
                <a:lnTo>
                  <a:pt x="55" y="9"/>
                </a:lnTo>
                <a:lnTo>
                  <a:pt x="54" y="9"/>
                </a:lnTo>
                <a:cubicBezTo>
                  <a:pt x="48" y="9"/>
                  <a:pt x="16" y="9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40" name="Freeform 4546">
            <a:extLst>
              <a:ext uri="{FF2B5EF4-FFF2-40B4-BE49-F238E27FC236}">
                <a16:creationId xmlns:a16="http://schemas.microsoft.com/office/drawing/2014/main" id="{37B1BF7F-C522-7240-8C66-153808CC8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617913"/>
            <a:ext cx="47625" cy="65087"/>
          </a:xfrm>
          <a:custGeom>
            <a:avLst/>
            <a:gdLst>
              <a:gd name="T0" fmla="*/ 47261 w 131"/>
              <a:gd name="T1" fmla="*/ 50344 h 181"/>
              <a:gd name="T2" fmla="*/ 35628 w 131"/>
              <a:gd name="T3" fmla="*/ 63649 h 181"/>
              <a:gd name="T4" fmla="*/ 28720 w 131"/>
              <a:gd name="T5" fmla="*/ 62570 h 181"/>
              <a:gd name="T6" fmla="*/ 24721 w 131"/>
              <a:gd name="T7" fmla="*/ 60053 h 181"/>
              <a:gd name="T8" fmla="*/ 21813 w 131"/>
              <a:gd name="T9" fmla="*/ 59333 h 181"/>
              <a:gd name="T10" fmla="*/ 19268 w 131"/>
              <a:gd name="T11" fmla="*/ 55737 h 181"/>
              <a:gd name="T12" fmla="*/ 15633 w 131"/>
              <a:gd name="T13" fmla="*/ 54659 h 181"/>
              <a:gd name="T14" fmla="*/ 14178 w 131"/>
              <a:gd name="T15" fmla="*/ 50344 h 181"/>
              <a:gd name="T16" fmla="*/ 9816 w 131"/>
              <a:gd name="T17" fmla="*/ 47107 h 181"/>
              <a:gd name="T18" fmla="*/ 8362 w 131"/>
              <a:gd name="T19" fmla="*/ 42792 h 181"/>
              <a:gd name="T20" fmla="*/ 6907 w 131"/>
              <a:gd name="T21" fmla="*/ 36319 h 181"/>
              <a:gd name="T22" fmla="*/ 6544 w 131"/>
              <a:gd name="T23" fmla="*/ 33083 h 181"/>
              <a:gd name="T24" fmla="*/ 5817 w 131"/>
              <a:gd name="T25" fmla="*/ 27329 h 181"/>
              <a:gd name="T26" fmla="*/ 5817 w 131"/>
              <a:gd name="T27" fmla="*/ 21935 h 181"/>
              <a:gd name="T28" fmla="*/ 6907 w 131"/>
              <a:gd name="T29" fmla="*/ 16541 h 181"/>
              <a:gd name="T30" fmla="*/ 8362 w 131"/>
              <a:gd name="T31" fmla="*/ 12226 h 181"/>
              <a:gd name="T32" fmla="*/ 9816 w 131"/>
              <a:gd name="T33" fmla="*/ 6832 h 181"/>
              <a:gd name="T34" fmla="*/ 10543 w 131"/>
              <a:gd name="T35" fmla="*/ 0 h 181"/>
              <a:gd name="T36" fmla="*/ 23267 w 131"/>
              <a:gd name="T37" fmla="*/ 16541 h 181"/>
              <a:gd name="T38" fmla="*/ 29084 w 131"/>
              <a:gd name="T39" fmla="*/ 44950 h 181"/>
              <a:gd name="T40" fmla="*/ 43626 w 131"/>
              <a:gd name="T41" fmla="*/ 43871 h 181"/>
              <a:gd name="T42" fmla="*/ 47261 w 131"/>
              <a:gd name="T43" fmla="*/ 50344 h 18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1" h="181">
                <a:moveTo>
                  <a:pt x="130" y="140"/>
                </a:moveTo>
                <a:lnTo>
                  <a:pt x="98" y="177"/>
                </a:lnTo>
                <a:cubicBezTo>
                  <a:pt x="98" y="177"/>
                  <a:pt x="79" y="180"/>
                  <a:pt x="79" y="174"/>
                </a:cubicBezTo>
                <a:cubicBezTo>
                  <a:pt x="79" y="174"/>
                  <a:pt x="66" y="174"/>
                  <a:pt x="68" y="167"/>
                </a:cubicBezTo>
                <a:cubicBezTo>
                  <a:pt x="62" y="170"/>
                  <a:pt x="60" y="165"/>
                  <a:pt x="60" y="165"/>
                </a:cubicBezTo>
                <a:cubicBezTo>
                  <a:pt x="56" y="165"/>
                  <a:pt x="47" y="161"/>
                  <a:pt x="53" y="155"/>
                </a:cubicBezTo>
                <a:cubicBezTo>
                  <a:pt x="48" y="159"/>
                  <a:pt x="41" y="159"/>
                  <a:pt x="43" y="152"/>
                </a:cubicBezTo>
                <a:cubicBezTo>
                  <a:pt x="39" y="149"/>
                  <a:pt x="34" y="149"/>
                  <a:pt x="39" y="140"/>
                </a:cubicBezTo>
                <a:cubicBezTo>
                  <a:pt x="32" y="140"/>
                  <a:pt x="21" y="137"/>
                  <a:pt x="27" y="131"/>
                </a:cubicBezTo>
                <a:cubicBezTo>
                  <a:pt x="23" y="128"/>
                  <a:pt x="16" y="122"/>
                  <a:pt x="23" y="119"/>
                </a:cubicBezTo>
                <a:cubicBezTo>
                  <a:pt x="19" y="116"/>
                  <a:pt x="12" y="110"/>
                  <a:pt x="19" y="101"/>
                </a:cubicBezTo>
                <a:cubicBezTo>
                  <a:pt x="13" y="101"/>
                  <a:pt x="10" y="95"/>
                  <a:pt x="18" y="92"/>
                </a:cubicBezTo>
                <a:cubicBezTo>
                  <a:pt x="18" y="92"/>
                  <a:pt x="0" y="73"/>
                  <a:pt x="16" y="76"/>
                </a:cubicBezTo>
                <a:cubicBezTo>
                  <a:pt x="19" y="76"/>
                  <a:pt x="6" y="55"/>
                  <a:pt x="16" y="61"/>
                </a:cubicBezTo>
                <a:cubicBezTo>
                  <a:pt x="15" y="55"/>
                  <a:pt x="13" y="46"/>
                  <a:pt x="19" y="46"/>
                </a:cubicBezTo>
                <a:cubicBezTo>
                  <a:pt x="17" y="40"/>
                  <a:pt x="16" y="31"/>
                  <a:pt x="23" y="34"/>
                </a:cubicBezTo>
                <a:cubicBezTo>
                  <a:pt x="24" y="28"/>
                  <a:pt x="20" y="16"/>
                  <a:pt x="27" y="19"/>
                </a:cubicBezTo>
                <a:cubicBezTo>
                  <a:pt x="29" y="19"/>
                  <a:pt x="25" y="0"/>
                  <a:pt x="29" y="0"/>
                </a:cubicBezTo>
                <a:cubicBezTo>
                  <a:pt x="29" y="0"/>
                  <a:pt x="62" y="28"/>
                  <a:pt x="64" y="46"/>
                </a:cubicBezTo>
                <a:cubicBezTo>
                  <a:pt x="71" y="58"/>
                  <a:pt x="32" y="95"/>
                  <a:pt x="80" y="125"/>
                </a:cubicBezTo>
                <a:cubicBezTo>
                  <a:pt x="102" y="119"/>
                  <a:pt x="120" y="122"/>
                  <a:pt x="120" y="122"/>
                </a:cubicBezTo>
                <a:cubicBezTo>
                  <a:pt x="130" y="122"/>
                  <a:pt x="130" y="140"/>
                  <a:pt x="130" y="140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41" name="Freeform 4547">
            <a:extLst>
              <a:ext uri="{FF2B5EF4-FFF2-40B4-BE49-F238E27FC236}">
                <a16:creationId xmlns:a16="http://schemas.microsoft.com/office/drawing/2014/main" id="{B154F11C-FBC0-CF4E-96A4-0CA8E7BBA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6225" y="3617913"/>
            <a:ext cx="44450" cy="63500"/>
          </a:xfrm>
          <a:custGeom>
            <a:avLst/>
            <a:gdLst>
              <a:gd name="T0" fmla="*/ 25603 w 125"/>
              <a:gd name="T1" fmla="*/ 63143 h 178"/>
              <a:gd name="T2" fmla="*/ 20980 w 125"/>
              <a:gd name="T3" fmla="*/ 60646 h 178"/>
              <a:gd name="T4" fmla="*/ 18491 w 125"/>
              <a:gd name="T5" fmla="*/ 58862 h 178"/>
              <a:gd name="T6" fmla="*/ 15291 w 125"/>
              <a:gd name="T7" fmla="*/ 56722 h 178"/>
              <a:gd name="T8" fmla="*/ 12446 w 125"/>
              <a:gd name="T9" fmla="*/ 54225 h 178"/>
              <a:gd name="T10" fmla="*/ 9957 w 125"/>
              <a:gd name="T11" fmla="*/ 49944 h 178"/>
              <a:gd name="T12" fmla="*/ 10668 w 125"/>
              <a:gd name="T13" fmla="*/ 52084 h 178"/>
              <a:gd name="T14" fmla="*/ 13157 w 125"/>
              <a:gd name="T15" fmla="*/ 53154 h 178"/>
              <a:gd name="T16" fmla="*/ 13157 w 125"/>
              <a:gd name="T17" fmla="*/ 55295 h 178"/>
              <a:gd name="T18" fmla="*/ 17424 w 125"/>
              <a:gd name="T19" fmla="*/ 55295 h 178"/>
              <a:gd name="T20" fmla="*/ 16358 w 125"/>
              <a:gd name="T21" fmla="*/ 56722 h 178"/>
              <a:gd name="T22" fmla="*/ 19202 w 125"/>
              <a:gd name="T23" fmla="*/ 57435 h 178"/>
              <a:gd name="T24" fmla="*/ 20269 w 125"/>
              <a:gd name="T25" fmla="*/ 59576 h 178"/>
              <a:gd name="T26" fmla="*/ 22047 w 125"/>
              <a:gd name="T27" fmla="*/ 59576 h 178"/>
              <a:gd name="T28" fmla="*/ 25603 w 125"/>
              <a:gd name="T29" fmla="*/ 62073 h 178"/>
              <a:gd name="T30" fmla="*/ 31648 w 125"/>
              <a:gd name="T31" fmla="*/ 63143 h 178"/>
              <a:gd name="T32" fmla="*/ 9601 w 125"/>
              <a:gd name="T33" fmla="*/ 49944 h 178"/>
              <a:gd name="T34" fmla="*/ 6401 w 125"/>
              <a:gd name="T35" fmla="*/ 46733 h 178"/>
              <a:gd name="T36" fmla="*/ 4267 w 125"/>
              <a:gd name="T37" fmla="*/ 42452 h 178"/>
              <a:gd name="T38" fmla="*/ 3912 w 125"/>
              <a:gd name="T39" fmla="*/ 37101 h 178"/>
              <a:gd name="T40" fmla="*/ 3200 w 125"/>
              <a:gd name="T41" fmla="*/ 32820 h 178"/>
              <a:gd name="T42" fmla="*/ 3200 w 125"/>
              <a:gd name="T43" fmla="*/ 27112 h 178"/>
              <a:gd name="T44" fmla="*/ 1778 w 125"/>
              <a:gd name="T45" fmla="*/ 21761 h 178"/>
              <a:gd name="T46" fmla="*/ 2845 w 125"/>
              <a:gd name="T47" fmla="*/ 16410 h 178"/>
              <a:gd name="T48" fmla="*/ 4267 w 125"/>
              <a:gd name="T49" fmla="*/ 12129 h 178"/>
              <a:gd name="T50" fmla="*/ 5690 w 125"/>
              <a:gd name="T51" fmla="*/ 9989 h 178"/>
              <a:gd name="T52" fmla="*/ 7468 w 125"/>
              <a:gd name="T53" fmla="*/ 6778 h 178"/>
              <a:gd name="T54" fmla="*/ 7823 w 125"/>
              <a:gd name="T55" fmla="*/ 0 h 178"/>
              <a:gd name="T56" fmla="*/ 19558 w 125"/>
              <a:gd name="T57" fmla="*/ 22831 h 178"/>
              <a:gd name="T58" fmla="*/ 40183 w 125"/>
              <a:gd name="T59" fmla="*/ 42452 h 178"/>
              <a:gd name="T60" fmla="*/ 43028 w 125"/>
              <a:gd name="T61" fmla="*/ 49944 h 178"/>
              <a:gd name="T62" fmla="*/ 26314 w 125"/>
              <a:gd name="T63" fmla="*/ 44593 h 178"/>
              <a:gd name="T64" fmla="*/ 19914 w 125"/>
              <a:gd name="T65" fmla="*/ 16410 h 178"/>
              <a:gd name="T66" fmla="*/ 7823 w 125"/>
              <a:gd name="T67" fmla="*/ 4638 h 178"/>
              <a:gd name="T68" fmla="*/ 7468 w 125"/>
              <a:gd name="T69" fmla="*/ 6778 h 178"/>
              <a:gd name="T70" fmla="*/ 6401 w 125"/>
              <a:gd name="T71" fmla="*/ 6778 h 178"/>
              <a:gd name="T72" fmla="*/ 6045 w 125"/>
              <a:gd name="T73" fmla="*/ 12129 h 178"/>
              <a:gd name="T74" fmla="*/ 4623 w 125"/>
              <a:gd name="T75" fmla="*/ 12129 h 178"/>
              <a:gd name="T76" fmla="*/ 3556 w 125"/>
              <a:gd name="T77" fmla="*/ 17480 h 178"/>
              <a:gd name="T78" fmla="*/ 3912 w 125"/>
              <a:gd name="T79" fmla="*/ 22831 h 178"/>
              <a:gd name="T80" fmla="*/ 2489 w 125"/>
              <a:gd name="T81" fmla="*/ 21761 h 178"/>
              <a:gd name="T82" fmla="*/ 3556 w 125"/>
              <a:gd name="T83" fmla="*/ 27112 h 178"/>
              <a:gd name="T84" fmla="*/ 1422 w 125"/>
              <a:gd name="T85" fmla="*/ 28183 h 178"/>
              <a:gd name="T86" fmla="*/ 2845 w 125"/>
              <a:gd name="T87" fmla="*/ 34961 h 178"/>
              <a:gd name="T88" fmla="*/ 5334 w 125"/>
              <a:gd name="T89" fmla="*/ 36031 h 178"/>
              <a:gd name="T90" fmla="*/ 3912 w 125"/>
              <a:gd name="T91" fmla="*/ 39242 h 178"/>
              <a:gd name="T92" fmla="*/ 6401 w 125"/>
              <a:gd name="T93" fmla="*/ 41382 h 178"/>
              <a:gd name="T94" fmla="*/ 4978 w 125"/>
              <a:gd name="T95" fmla="*/ 42452 h 178"/>
              <a:gd name="T96" fmla="*/ 7823 w 125"/>
              <a:gd name="T97" fmla="*/ 46733 h 178"/>
              <a:gd name="T98" fmla="*/ 6756 w 125"/>
              <a:gd name="T99" fmla="*/ 47803 h 178"/>
              <a:gd name="T100" fmla="*/ 9601 w 125"/>
              <a:gd name="T101" fmla="*/ 49944 h 17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5" h="178">
                <a:moveTo>
                  <a:pt x="83" y="177"/>
                </a:moveTo>
                <a:lnTo>
                  <a:pt x="72" y="177"/>
                </a:lnTo>
                <a:cubicBezTo>
                  <a:pt x="69" y="177"/>
                  <a:pt x="63" y="177"/>
                  <a:pt x="60" y="174"/>
                </a:cubicBezTo>
                <a:lnTo>
                  <a:pt x="59" y="170"/>
                </a:lnTo>
                <a:lnTo>
                  <a:pt x="55" y="170"/>
                </a:lnTo>
                <a:cubicBezTo>
                  <a:pt x="54" y="167"/>
                  <a:pt x="53" y="167"/>
                  <a:pt x="52" y="165"/>
                </a:cubicBezTo>
                <a:cubicBezTo>
                  <a:pt x="49" y="165"/>
                  <a:pt x="44" y="165"/>
                  <a:pt x="43" y="161"/>
                </a:cubicBezTo>
                <a:lnTo>
                  <a:pt x="43" y="159"/>
                </a:lnTo>
                <a:cubicBezTo>
                  <a:pt x="38" y="159"/>
                  <a:pt x="36" y="159"/>
                  <a:pt x="35" y="155"/>
                </a:cubicBezTo>
                <a:lnTo>
                  <a:pt x="35" y="152"/>
                </a:lnTo>
                <a:cubicBezTo>
                  <a:pt x="32" y="149"/>
                  <a:pt x="28" y="149"/>
                  <a:pt x="28" y="146"/>
                </a:cubicBezTo>
                <a:lnTo>
                  <a:pt x="28" y="140"/>
                </a:lnTo>
                <a:lnTo>
                  <a:pt x="32" y="140"/>
                </a:lnTo>
                <a:cubicBezTo>
                  <a:pt x="30" y="143"/>
                  <a:pt x="30" y="143"/>
                  <a:pt x="30" y="146"/>
                </a:cubicBezTo>
                <a:cubicBezTo>
                  <a:pt x="32" y="149"/>
                  <a:pt x="33" y="149"/>
                  <a:pt x="36" y="149"/>
                </a:cubicBezTo>
                <a:lnTo>
                  <a:pt x="37" y="149"/>
                </a:lnTo>
                <a:lnTo>
                  <a:pt x="37" y="152"/>
                </a:lnTo>
                <a:cubicBezTo>
                  <a:pt x="37" y="152"/>
                  <a:pt x="36" y="152"/>
                  <a:pt x="37" y="155"/>
                </a:cubicBezTo>
                <a:lnTo>
                  <a:pt x="46" y="155"/>
                </a:lnTo>
                <a:lnTo>
                  <a:pt x="49" y="155"/>
                </a:lnTo>
                <a:lnTo>
                  <a:pt x="47" y="159"/>
                </a:lnTo>
                <a:lnTo>
                  <a:pt x="46" y="159"/>
                </a:lnTo>
                <a:cubicBezTo>
                  <a:pt x="46" y="161"/>
                  <a:pt x="50" y="161"/>
                  <a:pt x="53" y="161"/>
                </a:cubicBezTo>
                <a:lnTo>
                  <a:pt x="54" y="161"/>
                </a:lnTo>
                <a:lnTo>
                  <a:pt x="54" y="165"/>
                </a:lnTo>
                <a:cubicBezTo>
                  <a:pt x="54" y="165"/>
                  <a:pt x="55" y="167"/>
                  <a:pt x="57" y="167"/>
                </a:cubicBezTo>
                <a:lnTo>
                  <a:pt x="60" y="167"/>
                </a:lnTo>
                <a:lnTo>
                  <a:pt x="62" y="167"/>
                </a:lnTo>
                <a:lnTo>
                  <a:pt x="62" y="170"/>
                </a:lnTo>
                <a:cubicBezTo>
                  <a:pt x="63" y="174"/>
                  <a:pt x="69" y="174"/>
                  <a:pt x="72" y="174"/>
                </a:cubicBezTo>
                <a:lnTo>
                  <a:pt x="73" y="174"/>
                </a:lnTo>
                <a:cubicBezTo>
                  <a:pt x="76" y="176"/>
                  <a:pt x="84" y="177"/>
                  <a:pt x="89" y="177"/>
                </a:cubicBezTo>
                <a:lnTo>
                  <a:pt x="83" y="177"/>
                </a:lnTo>
                <a:close/>
                <a:moveTo>
                  <a:pt x="27" y="140"/>
                </a:moveTo>
                <a:cubicBezTo>
                  <a:pt x="22" y="140"/>
                  <a:pt x="18" y="137"/>
                  <a:pt x="17" y="134"/>
                </a:cubicBezTo>
                <a:cubicBezTo>
                  <a:pt x="17" y="134"/>
                  <a:pt x="17" y="131"/>
                  <a:pt x="18" y="131"/>
                </a:cubicBezTo>
                <a:lnTo>
                  <a:pt x="17" y="131"/>
                </a:lnTo>
                <a:cubicBezTo>
                  <a:pt x="15" y="128"/>
                  <a:pt x="12" y="125"/>
                  <a:pt x="12" y="119"/>
                </a:cubicBezTo>
                <a:cubicBezTo>
                  <a:pt x="12" y="116"/>
                  <a:pt x="9" y="113"/>
                  <a:pt x="9" y="110"/>
                </a:cubicBezTo>
                <a:cubicBezTo>
                  <a:pt x="9" y="110"/>
                  <a:pt x="9" y="104"/>
                  <a:pt x="11" y="104"/>
                </a:cubicBezTo>
                <a:cubicBezTo>
                  <a:pt x="8" y="101"/>
                  <a:pt x="5" y="101"/>
                  <a:pt x="5" y="98"/>
                </a:cubicBezTo>
                <a:cubicBezTo>
                  <a:pt x="5" y="95"/>
                  <a:pt x="6" y="92"/>
                  <a:pt x="9" y="92"/>
                </a:cubicBezTo>
                <a:cubicBezTo>
                  <a:pt x="6" y="89"/>
                  <a:pt x="0" y="83"/>
                  <a:pt x="3" y="79"/>
                </a:cubicBezTo>
                <a:cubicBezTo>
                  <a:pt x="3" y="76"/>
                  <a:pt x="5" y="73"/>
                  <a:pt x="9" y="76"/>
                </a:cubicBezTo>
                <a:cubicBezTo>
                  <a:pt x="9" y="73"/>
                  <a:pt x="8" y="73"/>
                  <a:pt x="7" y="70"/>
                </a:cubicBezTo>
                <a:cubicBezTo>
                  <a:pt x="5" y="64"/>
                  <a:pt x="3" y="61"/>
                  <a:pt x="5" y="61"/>
                </a:cubicBezTo>
                <a:cubicBezTo>
                  <a:pt x="6" y="58"/>
                  <a:pt x="7" y="58"/>
                  <a:pt x="8" y="61"/>
                </a:cubicBezTo>
                <a:cubicBezTo>
                  <a:pt x="7" y="55"/>
                  <a:pt x="6" y="49"/>
                  <a:pt x="8" y="46"/>
                </a:cubicBezTo>
                <a:lnTo>
                  <a:pt x="10" y="46"/>
                </a:lnTo>
                <a:cubicBezTo>
                  <a:pt x="9" y="43"/>
                  <a:pt x="9" y="37"/>
                  <a:pt x="12" y="34"/>
                </a:cubicBezTo>
                <a:cubicBezTo>
                  <a:pt x="12" y="31"/>
                  <a:pt x="13" y="31"/>
                  <a:pt x="15" y="31"/>
                </a:cubicBezTo>
                <a:cubicBezTo>
                  <a:pt x="16" y="31"/>
                  <a:pt x="16" y="28"/>
                  <a:pt x="16" y="28"/>
                </a:cubicBezTo>
                <a:cubicBezTo>
                  <a:pt x="15" y="22"/>
                  <a:pt x="15" y="19"/>
                  <a:pt x="17" y="19"/>
                </a:cubicBezTo>
                <a:cubicBezTo>
                  <a:pt x="17" y="16"/>
                  <a:pt x="19" y="16"/>
                  <a:pt x="21" y="19"/>
                </a:cubicBezTo>
                <a:lnTo>
                  <a:pt x="20" y="13"/>
                </a:lnTo>
                <a:cubicBezTo>
                  <a:pt x="19" y="4"/>
                  <a:pt x="19" y="0"/>
                  <a:pt x="22" y="0"/>
                </a:cubicBezTo>
                <a:cubicBezTo>
                  <a:pt x="24" y="0"/>
                  <a:pt x="56" y="28"/>
                  <a:pt x="58" y="46"/>
                </a:cubicBezTo>
                <a:cubicBezTo>
                  <a:pt x="59" y="49"/>
                  <a:pt x="58" y="55"/>
                  <a:pt x="55" y="64"/>
                </a:cubicBezTo>
                <a:cubicBezTo>
                  <a:pt x="50" y="83"/>
                  <a:pt x="41" y="104"/>
                  <a:pt x="74" y="122"/>
                </a:cubicBezTo>
                <a:cubicBezTo>
                  <a:pt x="95" y="119"/>
                  <a:pt x="113" y="119"/>
                  <a:pt x="113" y="119"/>
                </a:cubicBezTo>
                <a:cubicBezTo>
                  <a:pt x="124" y="122"/>
                  <a:pt x="124" y="140"/>
                  <a:pt x="124" y="140"/>
                </a:cubicBezTo>
                <a:lnTo>
                  <a:pt x="121" y="140"/>
                </a:lnTo>
                <a:cubicBezTo>
                  <a:pt x="121" y="137"/>
                  <a:pt x="119" y="122"/>
                  <a:pt x="113" y="122"/>
                </a:cubicBezTo>
                <a:cubicBezTo>
                  <a:pt x="113" y="122"/>
                  <a:pt x="95" y="122"/>
                  <a:pt x="74" y="125"/>
                </a:cubicBezTo>
                <a:cubicBezTo>
                  <a:pt x="39" y="104"/>
                  <a:pt x="48" y="83"/>
                  <a:pt x="54" y="64"/>
                </a:cubicBezTo>
                <a:cubicBezTo>
                  <a:pt x="55" y="55"/>
                  <a:pt x="58" y="49"/>
                  <a:pt x="56" y="46"/>
                </a:cubicBezTo>
                <a:cubicBezTo>
                  <a:pt x="54" y="31"/>
                  <a:pt x="27" y="7"/>
                  <a:pt x="22" y="0"/>
                </a:cubicBezTo>
                <a:lnTo>
                  <a:pt x="22" y="13"/>
                </a:lnTo>
                <a:lnTo>
                  <a:pt x="22" y="19"/>
                </a:lnTo>
                <a:lnTo>
                  <a:pt x="21" y="19"/>
                </a:lnTo>
                <a:lnTo>
                  <a:pt x="20" y="19"/>
                </a:lnTo>
                <a:lnTo>
                  <a:pt x="18" y="19"/>
                </a:lnTo>
                <a:cubicBezTo>
                  <a:pt x="18" y="19"/>
                  <a:pt x="17" y="25"/>
                  <a:pt x="17" y="28"/>
                </a:cubicBezTo>
                <a:lnTo>
                  <a:pt x="17" y="34"/>
                </a:lnTo>
                <a:lnTo>
                  <a:pt x="16" y="34"/>
                </a:lnTo>
                <a:lnTo>
                  <a:pt x="13" y="34"/>
                </a:lnTo>
                <a:cubicBezTo>
                  <a:pt x="12" y="37"/>
                  <a:pt x="11" y="40"/>
                  <a:pt x="12" y="46"/>
                </a:cubicBezTo>
                <a:lnTo>
                  <a:pt x="10" y="49"/>
                </a:lnTo>
                <a:cubicBezTo>
                  <a:pt x="9" y="52"/>
                  <a:pt x="9" y="55"/>
                  <a:pt x="10" y="61"/>
                </a:cubicBezTo>
                <a:lnTo>
                  <a:pt x="11" y="64"/>
                </a:lnTo>
                <a:lnTo>
                  <a:pt x="9" y="64"/>
                </a:lnTo>
                <a:lnTo>
                  <a:pt x="7" y="61"/>
                </a:lnTo>
                <a:cubicBezTo>
                  <a:pt x="6" y="64"/>
                  <a:pt x="8" y="67"/>
                  <a:pt x="9" y="70"/>
                </a:cubicBezTo>
                <a:cubicBezTo>
                  <a:pt x="10" y="73"/>
                  <a:pt x="11" y="76"/>
                  <a:pt x="10" y="76"/>
                </a:cubicBezTo>
                <a:lnTo>
                  <a:pt x="9" y="79"/>
                </a:lnTo>
                <a:lnTo>
                  <a:pt x="4" y="79"/>
                </a:lnTo>
                <a:cubicBezTo>
                  <a:pt x="3" y="83"/>
                  <a:pt x="8" y="86"/>
                  <a:pt x="12" y="92"/>
                </a:cubicBezTo>
                <a:cubicBezTo>
                  <a:pt x="9" y="92"/>
                  <a:pt x="8" y="95"/>
                  <a:pt x="8" y="98"/>
                </a:cubicBezTo>
                <a:cubicBezTo>
                  <a:pt x="8" y="98"/>
                  <a:pt x="9" y="101"/>
                  <a:pt x="12" y="101"/>
                </a:cubicBezTo>
                <a:lnTo>
                  <a:pt x="15" y="101"/>
                </a:lnTo>
                <a:lnTo>
                  <a:pt x="13" y="104"/>
                </a:lnTo>
                <a:cubicBezTo>
                  <a:pt x="11" y="104"/>
                  <a:pt x="10" y="110"/>
                  <a:pt x="11" y="110"/>
                </a:cubicBezTo>
                <a:cubicBezTo>
                  <a:pt x="12" y="113"/>
                  <a:pt x="15" y="116"/>
                  <a:pt x="16" y="116"/>
                </a:cubicBezTo>
                <a:lnTo>
                  <a:pt x="18" y="116"/>
                </a:lnTo>
                <a:lnTo>
                  <a:pt x="16" y="119"/>
                </a:lnTo>
                <a:lnTo>
                  <a:pt x="14" y="119"/>
                </a:lnTo>
                <a:cubicBezTo>
                  <a:pt x="13" y="122"/>
                  <a:pt x="16" y="125"/>
                  <a:pt x="19" y="128"/>
                </a:cubicBezTo>
                <a:lnTo>
                  <a:pt x="22" y="131"/>
                </a:lnTo>
                <a:lnTo>
                  <a:pt x="21" y="131"/>
                </a:lnTo>
                <a:cubicBezTo>
                  <a:pt x="20" y="134"/>
                  <a:pt x="19" y="134"/>
                  <a:pt x="19" y="134"/>
                </a:cubicBezTo>
                <a:cubicBezTo>
                  <a:pt x="20" y="137"/>
                  <a:pt x="25" y="137"/>
                  <a:pt x="28" y="140"/>
                </a:cubicBezTo>
                <a:lnTo>
                  <a:pt x="27" y="1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42" name="Freeform 4548">
            <a:extLst>
              <a:ext uri="{FF2B5EF4-FFF2-40B4-BE49-F238E27FC236}">
                <a16:creationId xmlns:a16="http://schemas.microsoft.com/office/drawing/2014/main" id="{2A937AE1-0128-CF41-8A83-0761B2A9F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9400" y="3624263"/>
            <a:ext cx="39688" cy="60325"/>
          </a:xfrm>
          <a:custGeom>
            <a:avLst/>
            <a:gdLst>
              <a:gd name="T0" fmla="*/ 34276 w 110"/>
              <a:gd name="T1" fmla="*/ 53143 h 168"/>
              <a:gd name="T2" fmla="*/ 22730 w 110"/>
              <a:gd name="T3" fmla="*/ 55657 h 168"/>
              <a:gd name="T4" fmla="*/ 25978 w 110"/>
              <a:gd name="T5" fmla="*/ 54221 h 168"/>
              <a:gd name="T6" fmla="*/ 18040 w 110"/>
              <a:gd name="T7" fmla="*/ 54221 h 168"/>
              <a:gd name="T8" fmla="*/ 22370 w 110"/>
              <a:gd name="T9" fmla="*/ 53143 h 168"/>
              <a:gd name="T10" fmla="*/ 15514 w 110"/>
              <a:gd name="T11" fmla="*/ 52425 h 168"/>
              <a:gd name="T12" fmla="*/ 20926 w 110"/>
              <a:gd name="T13" fmla="*/ 50989 h 168"/>
              <a:gd name="T14" fmla="*/ 12628 w 110"/>
              <a:gd name="T15" fmla="*/ 48835 h 168"/>
              <a:gd name="T16" fmla="*/ 13350 w 110"/>
              <a:gd name="T17" fmla="*/ 50271 h 168"/>
              <a:gd name="T18" fmla="*/ 15514 w 110"/>
              <a:gd name="T19" fmla="*/ 46680 h 168"/>
              <a:gd name="T20" fmla="*/ 26699 w 110"/>
              <a:gd name="T21" fmla="*/ 47757 h 168"/>
              <a:gd name="T22" fmla="*/ 27421 w 110"/>
              <a:gd name="T23" fmla="*/ 47757 h 168"/>
              <a:gd name="T24" fmla="*/ 32472 w 110"/>
              <a:gd name="T25" fmla="*/ 40217 h 168"/>
              <a:gd name="T26" fmla="*/ 38966 w 110"/>
              <a:gd name="T27" fmla="*/ 47757 h 168"/>
              <a:gd name="T28" fmla="*/ 26338 w 110"/>
              <a:gd name="T29" fmla="*/ 40217 h 168"/>
              <a:gd name="T30" fmla="*/ 21287 w 110"/>
              <a:gd name="T31" fmla="*/ 46680 h 168"/>
              <a:gd name="T32" fmla="*/ 21648 w 110"/>
              <a:gd name="T33" fmla="*/ 45603 h 168"/>
              <a:gd name="T34" fmla="*/ 16236 w 110"/>
              <a:gd name="T35" fmla="*/ 42371 h 168"/>
              <a:gd name="T36" fmla="*/ 16597 w 110"/>
              <a:gd name="T37" fmla="*/ 43448 h 168"/>
              <a:gd name="T38" fmla="*/ 13350 w 110"/>
              <a:gd name="T39" fmla="*/ 36985 h 168"/>
              <a:gd name="T40" fmla="*/ 13710 w 110"/>
              <a:gd name="T41" fmla="*/ 38062 h 168"/>
              <a:gd name="T42" fmla="*/ 2165 w 110"/>
              <a:gd name="T43" fmla="*/ 35908 h 168"/>
              <a:gd name="T44" fmla="*/ 8659 w 110"/>
              <a:gd name="T45" fmla="*/ 35908 h 168"/>
              <a:gd name="T46" fmla="*/ 12628 w 110"/>
              <a:gd name="T47" fmla="*/ 32676 h 168"/>
              <a:gd name="T48" fmla="*/ 1443 w 110"/>
              <a:gd name="T49" fmla="*/ 30522 h 168"/>
              <a:gd name="T50" fmla="*/ 361 w 110"/>
              <a:gd name="T51" fmla="*/ 26213 h 168"/>
              <a:gd name="T52" fmla="*/ 4690 w 110"/>
              <a:gd name="T53" fmla="*/ 29444 h 168"/>
              <a:gd name="T54" fmla="*/ 6494 w 110"/>
              <a:gd name="T55" fmla="*/ 27290 h 168"/>
              <a:gd name="T56" fmla="*/ 10102 w 110"/>
              <a:gd name="T57" fmla="*/ 28367 h 168"/>
              <a:gd name="T58" fmla="*/ 361 w 110"/>
              <a:gd name="T59" fmla="*/ 19390 h 168"/>
              <a:gd name="T60" fmla="*/ 8659 w 110"/>
              <a:gd name="T61" fmla="*/ 25135 h 168"/>
              <a:gd name="T62" fmla="*/ 8659 w 110"/>
              <a:gd name="T63" fmla="*/ 24058 h 168"/>
              <a:gd name="T64" fmla="*/ 4330 w 110"/>
              <a:gd name="T65" fmla="*/ 16158 h 168"/>
              <a:gd name="T66" fmla="*/ 8298 w 110"/>
              <a:gd name="T67" fmla="*/ 19390 h 168"/>
              <a:gd name="T68" fmla="*/ 361 w 110"/>
              <a:gd name="T69" fmla="*/ 15081 h 168"/>
              <a:gd name="T70" fmla="*/ 13710 w 110"/>
              <a:gd name="T71" fmla="*/ 17236 h 168"/>
              <a:gd name="T72" fmla="*/ 13710 w 110"/>
              <a:gd name="T73" fmla="*/ 6463 h 168"/>
              <a:gd name="T74" fmla="*/ 13710 w 110"/>
              <a:gd name="T75" fmla="*/ 17236 h 168"/>
              <a:gd name="T76" fmla="*/ 5773 w 110"/>
              <a:gd name="T77" fmla="*/ 12927 h 168"/>
              <a:gd name="T78" fmla="*/ 3969 w 110"/>
              <a:gd name="T79" fmla="*/ 12927 h 168"/>
              <a:gd name="T80" fmla="*/ 3969 w 110"/>
              <a:gd name="T81" fmla="*/ 12927 h 168"/>
              <a:gd name="T82" fmla="*/ 6855 w 110"/>
              <a:gd name="T83" fmla="*/ 8618 h 168"/>
              <a:gd name="T84" fmla="*/ 2526 w 110"/>
              <a:gd name="T85" fmla="*/ 4309 h 168"/>
              <a:gd name="T86" fmla="*/ 9742 w 110"/>
              <a:gd name="T87" fmla="*/ 6463 h 168"/>
              <a:gd name="T88" fmla="*/ 10463 w 110"/>
              <a:gd name="T89" fmla="*/ 6463 h 168"/>
              <a:gd name="T90" fmla="*/ 9742 w 110"/>
              <a:gd name="T91" fmla="*/ 6463 h 168"/>
              <a:gd name="T92" fmla="*/ 4690 w 110"/>
              <a:gd name="T93" fmla="*/ 0 h 1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0" h="168">
                <a:moveTo>
                  <a:pt x="76" y="167"/>
                </a:moveTo>
                <a:lnTo>
                  <a:pt x="74" y="167"/>
                </a:lnTo>
                <a:cubicBezTo>
                  <a:pt x="74" y="167"/>
                  <a:pt x="81" y="155"/>
                  <a:pt x="95" y="148"/>
                </a:cubicBezTo>
                <a:lnTo>
                  <a:pt x="96" y="151"/>
                </a:lnTo>
                <a:cubicBezTo>
                  <a:pt x="83" y="158"/>
                  <a:pt x="76" y="167"/>
                  <a:pt x="76" y="167"/>
                </a:cubicBezTo>
                <a:close/>
                <a:moveTo>
                  <a:pt x="63" y="155"/>
                </a:moveTo>
                <a:lnTo>
                  <a:pt x="62" y="155"/>
                </a:lnTo>
                <a:cubicBezTo>
                  <a:pt x="63" y="155"/>
                  <a:pt x="65" y="151"/>
                  <a:pt x="71" y="151"/>
                </a:cubicBezTo>
                <a:lnTo>
                  <a:pt x="72" y="151"/>
                </a:lnTo>
                <a:cubicBezTo>
                  <a:pt x="65" y="155"/>
                  <a:pt x="63" y="155"/>
                  <a:pt x="63" y="155"/>
                </a:cubicBezTo>
                <a:close/>
                <a:moveTo>
                  <a:pt x="54" y="151"/>
                </a:moveTo>
                <a:lnTo>
                  <a:pt x="50" y="151"/>
                </a:lnTo>
                <a:lnTo>
                  <a:pt x="51" y="148"/>
                </a:lnTo>
                <a:cubicBezTo>
                  <a:pt x="51" y="148"/>
                  <a:pt x="55" y="148"/>
                  <a:pt x="60" y="146"/>
                </a:cubicBezTo>
                <a:lnTo>
                  <a:pt x="62" y="148"/>
                </a:lnTo>
                <a:cubicBezTo>
                  <a:pt x="58" y="151"/>
                  <a:pt x="55" y="151"/>
                  <a:pt x="55" y="151"/>
                </a:cubicBezTo>
                <a:lnTo>
                  <a:pt x="54" y="151"/>
                </a:lnTo>
                <a:close/>
                <a:moveTo>
                  <a:pt x="43" y="146"/>
                </a:moveTo>
                <a:lnTo>
                  <a:pt x="42" y="142"/>
                </a:lnTo>
                <a:cubicBezTo>
                  <a:pt x="42" y="142"/>
                  <a:pt x="50" y="142"/>
                  <a:pt x="57" y="140"/>
                </a:cubicBezTo>
                <a:lnTo>
                  <a:pt x="58" y="142"/>
                </a:lnTo>
                <a:cubicBezTo>
                  <a:pt x="51" y="146"/>
                  <a:pt x="43" y="146"/>
                  <a:pt x="43" y="146"/>
                </a:cubicBezTo>
                <a:close/>
                <a:moveTo>
                  <a:pt x="37" y="140"/>
                </a:moveTo>
                <a:lnTo>
                  <a:pt x="35" y="136"/>
                </a:lnTo>
                <a:cubicBezTo>
                  <a:pt x="37" y="136"/>
                  <a:pt x="45" y="133"/>
                  <a:pt x="50" y="136"/>
                </a:cubicBezTo>
                <a:lnTo>
                  <a:pt x="50" y="140"/>
                </a:lnTo>
                <a:cubicBezTo>
                  <a:pt x="45" y="136"/>
                  <a:pt x="37" y="140"/>
                  <a:pt x="37" y="140"/>
                </a:cubicBezTo>
                <a:close/>
                <a:moveTo>
                  <a:pt x="27" y="133"/>
                </a:moveTo>
                <a:lnTo>
                  <a:pt x="27" y="130"/>
                </a:lnTo>
                <a:cubicBezTo>
                  <a:pt x="27" y="130"/>
                  <a:pt x="37" y="127"/>
                  <a:pt x="43" y="130"/>
                </a:cubicBezTo>
                <a:lnTo>
                  <a:pt x="42" y="133"/>
                </a:lnTo>
                <a:cubicBezTo>
                  <a:pt x="37" y="130"/>
                  <a:pt x="27" y="133"/>
                  <a:pt x="27" y="133"/>
                </a:cubicBezTo>
                <a:close/>
                <a:moveTo>
                  <a:pt x="74" y="133"/>
                </a:moveTo>
                <a:cubicBezTo>
                  <a:pt x="70" y="121"/>
                  <a:pt x="65" y="115"/>
                  <a:pt x="63" y="112"/>
                </a:cubicBezTo>
                <a:cubicBezTo>
                  <a:pt x="68" y="112"/>
                  <a:pt x="73" y="121"/>
                  <a:pt x="76" y="133"/>
                </a:cubicBezTo>
                <a:lnTo>
                  <a:pt x="74" y="133"/>
                </a:lnTo>
                <a:close/>
                <a:moveTo>
                  <a:pt x="108" y="133"/>
                </a:moveTo>
                <a:cubicBezTo>
                  <a:pt x="103" y="118"/>
                  <a:pt x="92" y="115"/>
                  <a:pt x="90" y="112"/>
                </a:cubicBezTo>
                <a:lnTo>
                  <a:pt x="92" y="112"/>
                </a:lnTo>
                <a:cubicBezTo>
                  <a:pt x="93" y="112"/>
                  <a:pt x="105" y="118"/>
                  <a:pt x="109" y="130"/>
                </a:cubicBezTo>
                <a:lnTo>
                  <a:pt x="108" y="133"/>
                </a:lnTo>
                <a:close/>
                <a:moveTo>
                  <a:pt x="89" y="130"/>
                </a:moveTo>
                <a:cubicBezTo>
                  <a:pt x="85" y="118"/>
                  <a:pt x="74" y="115"/>
                  <a:pt x="72" y="112"/>
                </a:cubicBezTo>
                <a:lnTo>
                  <a:pt x="73" y="112"/>
                </a:lnTo>
                <a:cubicBezTo>
                  <a:pt x="75" y="112"/>
                  <a:pt x="88" y="118"/>
                  <a:pt x="92" y="130"/>
                </a:cubicBezTo>
                <a:lnTo>
                  <a:pt x="89" y="130"/>
                </a:lnTo>
                <a:close/>
                <a:moveTo>
                  <a:pt x="59" y="130"/>
                </a:moveTo>
                <a:cubicBezTo>
                  <a:pt x="58" y="121"/>
                  <a:pt x="56" y="112"/>
                  <a:pt x="56" y="112"/>
                </a:cubicBezTo>
                <a:lnTo>
                  <a:pt x="55" y="109"/>
                </a:lnTo>
                <a:cubicBezTo>
                  <a:pt x="59" y="112"/>
                  <a:pt x="60" y="124"/>
                  <a:pt x="60" y="127"/>
                </a:cubicBezTo>
                <a:lnTo>
                  <a:pt x="59" y="130"/>
                </a:lnTo>
                <a:close/>
                <a:moveTo>
                  <a:pt x="46" y="121"/>
                </a:moveTo>
                <a:lnTo>
                  <a:pt x="45" y="118"/>
                </a:lnTo>
                <a:cubicBezTo>
                  <a:pt x="45" y="118"/>
                  <a:pt x="46" y="106"/>
                  <a:pt x="45" y="103"/>
                </a:cubicBezTo>
                <a:lnTo>
                  <a:pt x="48" y="100"/>
                </a:lnTo>
                <a:cubicBezTo>
                  <a:pt x="48" y="106"/>
                  <a:pt x="47" y="118"/>
                  <a:pt x="46" y="121"/>
                </a:cubicBezTo>
                <a:close/>
                <a:moveTo>
                  <a:pt x="32" y="109"/>
                </a:moveTo>
                <a:lnTo>
                  <a:pt x="32" y="106"/>
                </a:lnTo>
                <a:cubicBezTo>
                  <a:pt x="33" y="106"/>
                  <a:pt x="35" y="106"/>
                  <a:pt x="37" y="103"/>
                </a:cubicBezTo>
                <a:lnTo>
                  <a:pt x="37" y="100"/>
                </a:lnTo>
                <a:lnTo>
                  <a:pt x="39" y="100"/>
                </a:lnTo>
                <a:cubicBezTo>
                  <a:pt x="40" y="103"/>
                  <a:pt x="39" y="103"/>
                  <a:pt x="38" y="106"/>
                </a:cubicBezTo>
                <a:cubicBezTo>
                  <a:pt x="37" y="109"/>
                  <a:pt x="32" y="109"/>
                  <a:pt x="32" y="109"/>
                </a:cubicBezTo>
                <a:close/>
                <a:moveTo>
                  <a:pt x="21" y="103"/>
                </a:moveTo>
                <a:cubicBezTo>
                  <a:pt x="16" y="103"/>
                  <a:pt x="6" y="100"/>
                  <a:pt x="6" y="100"/>
                </a:cubicBezTo>
                <a:lnTo>
                  <a:pt x="6" y="97"/>
                </a:lnTo>
                <a:cubicBezTo>
                  <a:pt x="6" y="97"/>
                  <a:pt x="18" y="103"/>
                  <a:pt x="21" y="103"/>
                </a:cubicBezTo>
                <a:close/>
                <a:moveTo>
                  <a:pt x="24" y="100"/>
                </a:moveTo>
                <a:lnTo>
                  <a:pt x="23" y="97"/>
                </a:lnTo>
                <a:cubicBezTo>
                  <a:pt x="26" y="97"/>
                  <a:pt x="32" y="94"/>
                  <a:pt x="32" y="91"/>
                </a:cubicBezTo>
                <a:lnTo>
                  <a:pt x="35" y="91"/>
                </a:lnTo>
                <a:cubicBezTo>
                  <a:pt x="35" y="97"/>
                  <a:pt x="25" y="100"/>
                  <a:pt x="24" y="100"/>
                </a:cubicBezTo>
                <a:close/>
                <a:moveTo>
                  <a:pt x="16" y="91"/>
                </a:moveTo>
                <a:cubicBezTo>
                  <a:pt x="11" y="91"/>
                  <a:pt x="4" y="85"/>
                  <a:pt x="4" y="85"/>
                </a:cubicBezTo>
                <a:lnTo>
                  <a:pt x="4" y="82"/>
                </a:lnTo>
                <a:cubicBezTo>
                  <a:pt x="7" y="85"/>
                  <a:pt x="13" y="91"/>
                  <a:pt x="16" y="91"/>
                </a:cubicBezTo>
                <a:close/>
                <a:moveTo>
                  <a:pt x="1" y="73"/>
                </a:moveTo>
                <a:lnTo>
                  <a:pt x="3" y="73"/>
                </a:lnTo>
                <a:cubicBezTo>
                  <a:pt x="4" y="73"/>
                  <a:pt x="10" y="79"/>
                  <a:pt x="13" y="79"/>
                </a:cubicBezTo>
                <a:lnTo>
                  <a:pt x="13" y="82"/>
                </a:lnTo>
                <a:cubicBezTo>
                  <a:pt x="9" y="82"/>
                  <a:pt x="1" y="73"/>
                  <a:pt x="1" y="73"/>
                </a:cubicBezTo>
                <a:close/>
                <a:moveTo>
                  <a:pt x="28" y="79"/>
                </a:moveTo>
                <a:cubicBezTo>
                  <a:pt x="23" y="79"/>
                  <a:pt x="18" y="76"/>
                  <a:pt x="18" y="76"/>
                </a:cubicBezTo>
                <a:lnTo>
                  <a:pt x="18" y="73"/>
                </a:lnTo>
                <a:cubicBezTo>
                  <a:pt x="18" y="73"/>
                  <a:pt x="24" y="76"/>
                  <a:pt x="28" y="76"/>
                </a:cubicBezTo>
                <a:lnTo>
                  <a:pt x="28" y="79"/>
                </a:lnTo>
                <a:close/>
                <a:moveTo>
                  <a:pt x="13" y="70"/>
                </a:moveTo>
                <a:cubicBezTo>
                  <a:pt x="7" y="70"/>
                  <a:pt x="0" y="60"/>
                  <a:pt x="0" y="57"/>
                </a:cubicBezTo>
                <a:lnTo>
                  <a:pt x="1" y="54"/>
                </a:lnTo>
                <a:cubicBezTo>
                  <a:pt x="4" y="60"/>
                  <a:pt x="9" y="67"/>
                  <a:pt x="13" y="67"/>
                </a:cubicBezTo>
                <a:lnTo>
                  <a:pt x="13" y="70"/>
                </a:lnTo>
                <a:close/>
                <a:moveTo>
                  <a:pt x="24" y="70"/>
                </a:moveTo>
                <a:cubicBezTo>
                  <a:pt x="19" y="70"/>
                  <a:pt x="13" y="64"/>
                  <a:pt x="13" y="64"/>
                </a:cubicBezTo>
                <a:lnTo>
                  <a:pt x="15" y="60"/>
                </a:lnTo>
                <a:cubicBezTo>
                  <a:pt x="16" y="64"/>
                  <a:pt x="21" y="67"/>
                  <a:pt x="24" y="67"/>
                </a:cubicBezTo>
                <a:lnTo>
                  <a:pt x="24" y="70"/>
                </a:lnTo>
                <a:close/>
                <a:moveTo>
                  <a:pt x="23" y="54"/>
                </a:moveTo>
                <a:cubicBezTo>
                  <a:pt x="18" y="54"/>
                  <a:pt x="12" y="48"/>
                  <a:pt x="12" y="45"/>
                </a:cubicBezTo>
                <a:lnTo>
                  <a:pt x="13" y="45"/>
                </a:lnTo>
                <a:cubicBezTo>
                  <a:pt x="14" y="48"/>
                  <a:pt x="19" y="51"/>
                  <a:pt x="23" y="51"/>
                </a:cubicBezTo>
                <a:lnTo>
                  <a:pt x="23" y="54"/>
                </a:lnTo>
                <a:close/>
                <a:moveTo>
                  <a:pt x="9" y="51"/>
                </a:moveTo>
                <a:cubicBezTo>
                  <a:pt x="4" y="51"/>
                  <a:pt x="0" y="42"/>
                  <a:pt x="0" y="42"/>
                </a:cubicBezTo>
                <a:lnTo>
                  <a:pt x="1" y="42"/>
                </a:lnTo>
                <a:cubicBezTo>
                  <a:pt x="2" y="45"/>
                  <a:pt x="6" y="48"/>
                  <a:pt x="9" y="48"/>
                </a:cubicBezTo>
                <a:lnTo>
                  <a:pt x="9" y="51"/>
                </a:lnTo>
                <a:close/>
                <a:moveTo>
                  <a:pt x="38" y="48"/>
                </a:moveTo>
                <a:lnTo>
                  <a:pt x="35" y="48"/>
                </a:lnTo>
                <a:cubicBezTo>
                  <a:pt x="35" y="48"/>
                  <a:pt x="37" y="39"/>
                  <a:pt x="42" y="33"/>
                </a:cubicBezTo>
                <a:cubicBezTo>
                  <a:pt x="38" y="27"/>
                  <a:pt x="38" y="18"/>
                  <a:pt x="38" y="18"/>
                </a:cubicBezTo>
                <a:lnTo>
                  <a:pt x="40" y="18"/>
                </a:lnTo>
                <a:cubicBezTo>
                  <a:pt x="40" y="18"/>
                  <a:pt x="41" y="27"/>
                  <a:pt x="44" y="36"/>
                </a:cubicBezTo>
                <a:cubicBezTo>
                  <a:pt x="38" y="42"/>
                  <a:pt x="38" y="48"/>
                  <a:pt x="38" y="48"/>
                </a:cubicBezTo>
                <a:close/>
                <a:moveTo>
                  <a:pt x="26" y="45"/>
                </a:moveTo>
                <a:lnTo>
                  <a:pt x="26" y="45"/>
                </a:lnTo>
                <a:cubicBezTo>
                  <a:pt x="21" y="45"/>
                  <a:pt x="16" y="36"/>
                  <a:pt x="16" y="36"/>
                </a:cubicBezTo>
                <a:lnTo>
                  <a:pt x="18" y="36"/>
                </a:lnTo>
                <a:cubicBezTo>
                  <a:pt x="19" y="39"/>
                  <a:pt x="22" y="45"/>
                  <a:pt x="26" y="45"/>
                </a:cubicBezTo>
                <a:close/>
                <a:moveTo>
                  <a:pt x="11" y="36"/>
                </a:moveTo>
                <a:cubicBezTo>
                  <a:pt x="6" y="36"/>
                  <a:pt x="2" y="27"/>
                  <a:pt x="1" y="27"/>
                </a:cubicBezTo>
                <a:lnTo>
                  <a:pt x="4" y="27"/>
                </a:lnTo>
                <a:cubicBezTo>
                  <a:pt x="5" y="30"/>
                  <a:pt x="8" y="36"/>
                  <a:pt x="11" y="36"/>
                </a:cubicBezTo>
                <a:close/>
                <a:moveTo>
                  <a:pt x="28" y="33"/>
                </a:moveTo>
                <a:cubicBezTo>
                  <a:pt x="23" y="33"/>
                  <a:pt x="18" y="24"/>
                  <a:pt x="18" y="24"/>
                </a:cubicBezTo>
                <a:lnTo>
                  <a:pt x="19" y="24"/>
                </a:lnTo>
                <a:cubicBezTo>
                  <a:pt x="23" y="27"/>
                  <a:pt x="25" y="33"/>
                  <a:pt x="28" y="33"/>
                </a:cubicBezTo>
                <a:close/>
                <a:moveTo>
                  <a:pt x="13" y="24"/>
                </a:moveTo>
                <a:cubicBezTo>
                  <a:pt x="8" y="24"/>
                  <a:pt x="7" y="15"/>
                  <a:pt x="7" y="12"/>
                </a:cubicBezTo>
                <a:lnTo>
                  <a:pt x="8" y="12"/>
                </a:lnTo>
                <a:cubicBezTo>
                  <a:pt x="9" y="18"/>
                  <a:pt x="11" y="24"/>
                  <a:pt x="13" y="24"/>
                </a:cubicBezTo>
                <a:close/>
                <a:moveTo>
                  <a:pt x="27" y="18"/>
                </a:moveTo>
                <a:cubicBezTo>
                  <a:pt x="26" y="18"/>
                  <a:pt x="26" y="15"/>
                  <a:pt x="26" y="15"/>
                </a:cubicBezTo>
                <a:lnTo>
                  <a:pt x="28" y="15"/>
                </a:lnTo>
                <a:cubicBezTo>
                  <a:pt x="28" y="15"/>
                  <a:pt x="28" y="18"/>
                  <a:pt x="29" y="18"/>
                </a:cubicBezTo>
                <a:lnTo>
                  <a:pt x="32" y="18"/>
                </a:lnTo>
                <a:lnTo>
                  <a:pt x="32" y="21"/>
                </a:lnTo>
                <a:cubicBezTo>
                  <a:pt x="29" y="21"/>
                  <a:pt x="28" y="21"/>
                  <a:pt x="27" y="18"/>
                </a:cubicBezTo>
                <a:close/>
                <a:moveTo>
                  <a:pt x="23" y="18"/>
                </a:moveTo>
                <a:cubicBezTo>
                  <a:pt x="16" y="18"/>
                  <a:pt x="12" y="3"/>
                  <a:pt x="11" y="0"/>
                </a:cubicBezTo>
                <a:lnTo>
                  <a:pt x="13" y="0"/>
                </a:lnTo>
                <a:cubicBezTo>
                  <a:pt x="15" y="6"/>
                  <a:pt x="19" y="15"/>
                  <a:pt x="23" y="15"/>
                </a:cubicBezTo>
                <a:lnTo>
                  <a:pt x="23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43" name="Freeform 4549">
            <a:extLst>
              <a:ext uri="{FF2B5EF4-FFF2-40B4-BE49-F238E27FC236}">
                <a16:creationId xmlns:a16="http://schemas.microsoft.com/office/drawing/2014/main" id="{3CEA3157-54CF-6B42-B7EB-6776F9C5D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3608388"/>
            <a:ext cx="12700" cy="6350"/>
          </a:xfrm>
          <a:custGeom>
            <a:avLst/>
            <a:gdLst>
              <a:gd name="T0" fmla="*/ 11206 w 34"/>
              <a:gd name="T1" fmla="*/ 6016 h 19"/>
              <a:gd name="T2" fmla="*/ 5976 w 34"/>
              <a:gd name="T3" fmla="*/ 2005 h 19"/>
              <a:gd name="T4" fmla="*/ 4856 w 34"/>
              <a:gd name="T5" fmla="*/ 2005 h 19"/>
              <a:gd name="T6" fmla="*/ 747 w 34"/>
              <a:gd name="T7" fmla="*/ 2005 h 19"/>
              <a:gd name="T8" fmla="*/ 747 w 34"/>
              <a:gd name="T9" fmla="*/ 0 h 19"/>
              <a:gd name="T10" fmla="*/ 1121 w 34"/>
              <a:gd name="T11" fmla="*/ 0 h 19"/>
              <a:gd name="T12" fmla="*/ 1868 w 34"/>
              <a:gd name="T13" fmla="*/ 2005 h 19"/>
              <a:gd name="T14" fmla="*/ 4482 w 34"/>
              <a:gd name="T15" fmla="*/ 1003 h 19"/>
              <a:gd name="T16" fmla="*/ 5976 w 34"/>
              <a:gd name="T17" fmla="*/ 1003 h 19"/>
              <a:gd name="T18" fmla="*/ 12326 w 34"/>
              <a:gd name="T19" fmla="*/ 5013 h 19"/>
              <a:gd name="T20" fmla="*/ 11206 w 34"/>
              <a:gd name="T21" fmla="*/ 6016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4" h="19">
                <a:moveTo>
                  <a:pt x="30" y="18"/>
                </a:moveTo>
                <a:cubicBezTo>
                  <a:pt x="23" y="3"/>
                  <a:pt x="16" y="6"/>
                  <a:pt x="16" y="6"/>
                </a:cubicBezTo>
                <a:cubicBezTo>
                  <a:pt x="15" y="6"/>
                  <a:pt x="13" y="6"/>
                  <a:pt x="13" y="6"/>
                </a:cubicBezTo>
                <a:cubicBezTo>
                  <a:pt x="10" y="6"/>
                  <a:pt x="5" y="6"/>
                  <a:pt x="2" y="6"/>
                </a:cubicBezTo>
                <a:cubicBezTo>
                  <a:pt x="0" y="3"/>
                  <a:pt x="1" y="0"/>
                  <a:pt x="2" y="0"/>
                </a:cubicBezTo>
                <a:lnTo>
                  <a:pt x="3" y="0"/>
                </a:lnTo>
                <a:cubicBezTo>
                  <a:pt x="3" y="0"/>
                  <a:pt x="3" y="3"/>
                  <a:pt x="5" y="6"/>
                </a:cubicBezTo>
                <a:cubicBezTo>
                  <a:pt x="6" y="6"/>
                  <a:pt x="9" y="6"/>
                  <a:pt x="12" y="3"/>
                </a:cubicBezTo>
                <a:cubicBezTo>
                  <a:pt x="12" y="3"/>
                  <a:pt x="14" y="3"/>
                  <a:pt x="16" y="3"/>
                </a:cubicBezTo>
                <a:cubicBezTo>
                  <a:pt x="16" y="3"/>
                  <a:pt x="25" y="0"/>
                  <a:pt x="33" y="15"/>
                </a:cubicBezTo>
                <a:lnTo>
                  <a:pt x="30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44" name="Freeform 4550">
            <a:extLst>
              <a:ext uri="{FF2B5EF4-FFF2-40B4-BE49-F238E27FC236}">
                <a16:creationId xmlns:a16="http://schemas.microsoft.com/office/drawing/2014/main" id="{526BB356-9DE8-CC46-A31F-3511450A5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609975"/>
            <a:ext cx="6350" cy="7938"/>
          </a:xfrm>
          <a:custGeom>
            <a:avLst/>
            <a:gdLst>
              <a:gd name="T0" fmla="*/ 2381 w 16"/>
              <a:gd name="T1" fmla="*/ 0 h 20"/>
              <a:gd name="T2" fmla="*/ 4763 w 16"/>
              <a:gd name="T3" fmla="*/ 1191 h 20"/>
              <a:gd name="T4" fmla="*/ 1984 w 16"/>
              <a:gd name="T5" fmla="*/ 5954 h 20"/>
              <a:gd name="T6" fmla="*/ 0 w 16"/>
              <a:gd name="T7" fmla="*/ 3969 h 20"/>
              <a:gd name="T8" fmla="*/ 2381 w 16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0">
                <a:moveTo>
                  <a:pt x="6" y="0"/>
                </a:moveTo>
                <a:cubicBezTo>
                  <a:pt x="6" y="0"/>
                  <a:pt x="10" y="3"/>
                  <a:pt x="12" y="3"/>
                </a:cubicBezTo>
                <a:cubicBezTo>
                  <a:pt x="15" y="12"/>
                  <a:pt x="12" y="19"/>
                  <a:pt x="5" y="15"/>
                </a:cubicBezTo>
                <a:cubicBezTo>
                  <a:pt x="1" y="15"/>
                  <a:pt x="0" y="10"/>
                  <a:pt x="0" y="10"/>
                </a:cubicBezTo>
                <a:cubicBezTo>
                  <a:pt x="0" y="10"/>
                  <a:pt x="5" y="10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45" name="Freeform 4551">
            <a:extLst>
              <a:ext uri="{FF2B5EF4-FFF2-40B4-BE49-F238E27FC236}">
                <a16:creationId xmlns:a16="http://schemas.microsoft.com/office/drawing/2014/main" id="{0A02EC00-4F98-1249-93E9-6E0DD7453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3613150"/>
            <a:ext cx="3175" cy="1588"/>
          </a:xfrm>
          <a:custGeom>
            <a:avLst/>
            <a:gdLst>
              <a:gd name="T0" fmla="*/ 2778 w 8"/>
              <a:gd name="T1" fmla="*/ 0 h 3"/>
              <a:gd name="T2" fmla="*/ 1588 w 8"/>
              <a:gd name="T3" fmla="*/ 1059 h 3"/>
              <a:gd name="T4" fmla="*/ 0 w 8"/>
              <a:gd name="T5" fmla="*/ 1059 h 3"/>
              <a:gd name="T6" fmla="*/ 1191 w 8"/>
              <a:gd name="T7" fmla="*/ 0 h 3"/>
              <a:gd name="T8" fmla="*/ 2778 w 8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3">
                <a:moveTo>
                  <a:pt x="7" y="0"/>
                </a:moveTo>
                <a:cubicBezTo>
                  <a:pt x="7" y="2"/>
                  <a:pt x="5" y="2"/>
                  <a:pt x="4" y="2"/>
                </a:cubicBezTo>
                <a:cubicBezTo>
                  <a:pt x="2" y="2"/>
                  <a:pt x="1" y="2"/>
                  <a:pt x="0" y="2"/>
                </a:cubicBezTo>
                <a:cubicBezTo>
                  <a:pt x="0" y="2"/>
                  <a:pt x="2" y="0"/>
                  <a:pt x="3" y="0"/>
                </a:cubicBezTo>
                <a:cubicBezTo>
                  <a:pt x="5" y="0"/>
                  <a:pt x="7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46" name="Freeform 4552">
            <a:extLst>
              <a:ext uri="{FF2B5EF4-FFF2-40B4-BE49-F238E27FC236}">
                <a16:creationId xmlns:a16="http://schemas.microsoft.com/office/drawing/2014/main" id="{6CE1B313-5857-BF44-9546-FD727656A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11563"/>
            <a:ext cx="20638" cy="39687"/>
          </a:xfrm>
          <a:custGeom>
            <a:avLst/>
            <a:gdLst>
              <a:gd name="T0" fmla="*/ 19926 w 58"/>
              <a:gd name="T1" fmla="*/ 39329 h 111"/>
              <a:gd name="T2" fmla="*/ 17436 w 58"/>
              <a:gd name="T3" fmla="*/ 37184 h 111"/>
              <a:gd name="T4" fmla="*/ 17791 w 58"/>
              <a:gd name="T5" fmla="*/ 36112 h 111"/>
              <a:gd name="T6" fmla="*/ 20282 w 58"/>
              <a:gd name="T7" fmla="*/ 38257 h 111"/>
              <a:gd name="T8" fmla="*/ 19926 w 58"/>
              <a:gd name="T9" fmla="*/ 39329 h 111"/>
              <a:gd name="T10" fmla="*/ 11386 w 58"/>
              <a:gd name="T11" fmla="*/ 31464 h 111"/>
              <a:gd name="T12" fmla="*/ 9607 w 58"/>
              <a:gd name="T13" fmla="*/ 28246 h 111"/>
              <a:gd name="T14" fmla="*/ 10319 w 58"/>
              <a:gd name="T15" fmla="*/ 28246 h 111"/>
              <a:gd name="T16" fmla="*/ 12098 w 58"/>
              <a:gd name="T17" fmla="*/ 30391 h 111"/>
              <a:gd name="T18" fmla="*/ 11386 w 58"/>
              <a:gd name="T19" fmla="*/ 31464 h 111"/>
              <a:gd name="T20" fmla="*/ 10319 w 58"/>
              <a:gd name="T21" fmla="*/ 23955 h 111"/>
              <a:gd name="T22" fmla="*/ 8540 w 58"/>
              <a:gd name="T23" fmla="*/ 21810 h 111"/>
              <a:gd name="T24" fmla="*/ 9252 w 58"/>
              <a:gd name="T25" fmla="*/ 21810 h 111"/>
              <a:gd name="T26" fmla="*/ 11386 w 58"/>
              <a:gd name="T27" fmla="*/ 23955 h 111"/>
              <a:gd name="T28" fmla="*/ 10319 w 58"/>
              <a:gd name="T29" fmla="*/ 23955 h 111"/>
              <a:gd name="T30" fmla="*/ 3202 w 58"/>
              <a:gd name="T31" fmla="*/ 16447 h 111"/>
              <a:gd name="T32" fmla="*/ 2847 w 58"/>
              <a:gd name="T33" fmla="*/ 16447 h 111"/>
              <a:gd name="T34" fmla="*/ 2491 w 58"/>
              <a:gd name="T35" fmla="*/ 16447 h 111"/>
              <a:gd name="T36" fmla="*/ 1423 w 58"/>
              <a:gd name="T37" fmla="*/ 13229 h 111"/>
              <a:gd name="T38" fmla="*/ 2135 w 58"/>
              <a:gd name="T39" fmla="*/ 13229 h 111"/>
              <a:gd name="T40" fmla="*/ 3202 w 58"/>
              <a:gd name="T41" fmla="*/ 16447 h 111"/>
              <a:gd name="T42" fmla="*/ 2847 w 58"/>
              <a:gd name="T43" fmla="*/ 16447 h 111"/>
              <a:gd name="T44" fmla="*/ 3202 w 58"/>
              <a:gd name="T45" fmla="*/ 16447 h 111"/>
              <a:gd name="T46" fmla="*/ 4626 w 58"/>
              <a:gd name="T47" fmla="*/ 6793 h 111"/>
              <a:gd name="T48" fmla="*/ 3914 w 58"/>
              <a:gd name="T49" fmla="*/ 6793 h 111"/>
              <a:gd name="T50" fmla="*/ 6049 w 58"/>
              <a:gd name="T51" fmla="*/ 5363 h 111"/>
              <a:gd name="T52" fmla="*/ 6049 w 58"/>
              <a:gd name="T53" fmla="*/ 6793 h 111"/>
              <a:gd name="T54" fmla="*/ 4626 w 58"/>
              <a:gd name="T55" fmla="*/ 6793 h 111"/>
              <a:gd name="T56" fmla="*/ 1067 w 58"/>
              <a:gd name="T57" fmla="*/ 3218 h 111"/>
              <a:gd name="T58" fmla="*/ 0 w 58"/>
              <a:gd name="T59" fmla="*/ 3218 h 111"/>
              <a:gd name="T60" fmla="*/ 1779 w 58"/>
              <a:gd name="T61" fmla="*/ 0 h 111"/>
              <a:gd name="T62" fmla="*/ 1779 w 58"/>
              <a:gd name="T63" fmla="*/ 2145 h 111"/>
              <a:gd name="T64" fmla="*/ 1067 w 58"/>
              <a:gd name="T65" fmla="*/ 3218 h 1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8" h="111">
                <a:moveTo>
                  <a:pt x="56" y="110"/>
                </a:moveTo>
                <a:lnTo>
                  <a:pt x="49" y="104"/>
                </a:lnTo>
                <a:lnTo>
                  <a:pt x="50" y="101"/>
                </a:lnTo>
                <a:lnTo>
                  <a:pt x="57" y="107"/>
                </a:lnTo>
                <a:lnTo>
                  <a:pt x="56" y="110"/>
                </a:lnTo>
                <a:close/>
                <a:moveTo>
                  <a:pt x="32" y="88"/>
                </a:moveTo>
                <a:lnTo>
                  <a:pt x="27" y="79"/>
                </a:lnTo>
                <a:lnTo>
                  <a:pt x="29" y="79"/>
                </a:lnTo>
                <a:lnTo>
                  <a:pt x="34" y="85"/>
                </a:lnTo>
                <a:lnTo>
                  <a:pt x="32" y="88"/>
                </a:lnTo>
                <a:close/>
                <a:moveTo>
                  <a:pt x="29" y="67"/>
                </a:moveTo>
                <a:lnTo>
                  <a:pt x="24" y="61"/>
                </a:lnTo>
                <a:lnTo>
                  <a:pt x="26" y="61"/>
                </a:lnTo>
                <a:lnTo>
                  <a:pt x="32" y="67"/>
                </a:lnTo>
                <a:lnTo>
                  <a:pt x="29" y="67"/>
                </a:lnTo>
                <a:close/>
                <a:moveTo>
                  <a:pt x="9" y="46"/>
                </a:moveTo>
                <a:lnTo>
                  <a:pt x="8" y="46"/>
                </a:lnTo>
                <a:lnTo>
                  <a:pt x="7" y="46"/>
                </a:lnTo>
                <a:cubicBezTo>
                  <a:pt x="5" y="46"/>
                  <a:pt x="3" y="40"/>
                  <a:pt x="4" y="37"/>
                </a:cubicBezTo>
                <a:lnTo>
                  <a:pt x="6" y="37"/>
                </a:lnTo>
                <a:cubicBezTo>
                  <a:pt x="5" y="40"/>
                  <a:pt x="8" y="46"/>
                  <a:pt x="9" y="46"/>
                </a:cubicBezTo>
                <a:lnTo>
                  <a:pt x="8" y="46"/>
                </a:lnTo>
                <a:lnTo>
                  <a:pt x="9" y="46"/>
                </a:lnTo>
                <a:close/>
                <a:moveTo>
                  <a:pt x="13" y="19"/>
                </a:moveTo>
                <a:lnTo>
                  <a:pt x="11" y="19"/>
                </a:lnTo>
                <a:cubicBezTo>
                  <a:pt x="11" y="19"/>
                  <a:pt x="13" y="15"/>
                  <a:pt x="17" y="15"/>
                </a:cubicBezTo>
                <a:lnTo>
                  <a:pt x="17" y="19"/>
                </a:lnTo>
                <a:lnTo>
                  <a:pt x="13" y="19"/>
                </a:lnTo>
                <a:close/>
                <a:moveTo>
                  <a:pt x="3" y="9"/>
                </a:moveTo>
                <a:lnTo>
                  <a:pt x="0" y="9"/>
                </a:lnTo>
                <a:cubicBezTo>
                  <a:pt x="0" y="6"/>
                  <a:pt x="2" y="0"/>
                  <a:pt x="5" y="0"/>
                </a:cubicBezTo>
                <a:lnTo>
                  <a:pt x="5" y="6"/>
                </a:lnTo>
                <a:cubicBezTo>
                  <a:pt x="3" y="6"/>
                  <a:pt x="3" y="9"/>
                  <a:pt x="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47" name="Freeform 4553">
            <a:extLst>
              <a:ext uri="{FF2B5EF4-FFF2-40B4-BE49-F238E27FC236}">
                <a16:creationId xmlns:a16="http://schemas.microsoft.com/office/drawing/2014/main" id="{1EAF73CC-B9E4-D542-8AB5-4A0C27821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657600"/>
            <a:ext cx="4763" cy="3175"/>
          </a:xfrm>
          <a:custGeom>
            <a:avLst/>
            <a:gdLst>
              <a:gd name="T0" fmla="*/ 0 w 12"/>
              <a:gd name="T1" fmla="*/ 0 h 10"/>
              <a:gd name="T2" fmla="*/ 3572 w 12"/>
              <a:gd name="T3" fmla="*/ 1905 h 10"/>
              <a:gd name="T4" fmla="*/ 3572 w 12"/>
              <a:gd name="T5" fmla="*/ 2858 h 10"/>
              <a:gd name="T6" fmla="*/ 1985 w 12"/>
              <a:gd name="T7" fmla="*/ 2858 h 10"/>
              <a:gd name="T8" fmla="*/ 0 w 12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0" y="0"/>
                </a:moveTo>
                <a:cubicBezTo>
                  <a:pt x="0" y="0"/>
                  <a:pt x="8" y="3"/>
                  <a:pt x="9" y="6"/>
                </a:cubicBezTo>
                <a:cubicBezTo>
                  <a:pt x="9" y="6"/>
                  <a:pt x="11" y="9"/>
                  <a:pt x="9" y="9"/>
                </a:cubicBezTo>
                <a:lnTo>
                  <a:pt x="5" y="9"/>
                </a:lnTo>
                <a:cubicBezTo>
                  <a:pt x="3" y="9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48" name="Freeform 4554">
            <a:extLst>
              <a:ext uri="{FF2B5EF4-FFF2-40B4-BE49-F238E27FC236}">
                <a16:creationId xmlns:a16="http://schemas.microsoft.com/office/drawing/2014/main" id="{A0611290-58AE-C944-8CCB-BBF7C4D42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7025" y="3657600"/>
            <a:ext cx="3175" cy="6350"/>
          </a:xfrm>
          <a:custGeom>
            <a:avLst/>
            <a:gdLst>
              <a:gd name="T0" fmla="*/ 0 w 9"/>
              <a:gd name="T1" fmla="*/ 0 h 16"/>
              <a:gd name="T2" fmla="*/ 2469 w 9"/>
              <a:gd name="T3" fmla="*/ 3572 h 16"/>
              <a:gd name="T4" fmla="*/ 2117 w 9"/>
              <a:gd name="T5" fmla="*/ 5953 h 16"/>
              <a:gd name="T6" fmla="*/ 706 w 9"/>
              <a:gd name="T7" fmla="*/ 4763 h 16"/>
              <a:gd name="T8" fmla="*/ 0 w 9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6">
                <a:moveTo>
                  <a:pt x="0" y="0"/>
                </a:moveTo>
                <a:cubicBezTo>
                  <a:pt x="0" y="0"/>
                  <a:pt x="6" y="6"/>
                  <a:pt x="7" y="9"/>
                </a:cubicBezTo>
                <a:cubicBezTo>
                  <a:pt x="7" y="9"/>
                  <a:pt x="8" y="12"/>
                  <a:pt x="6" y="15"/>
                </a:cubicBezTo>
                <a:cubicBezTo>
                  <a:pt x="4" y="15"/>
                  <a:pt x="2" y="12"/>
                  <a:pt x="2" y="12"/>
                </a:cubicBezTo>
                <a:cubicBezTo>
                  <a:pt x="0" y="9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49" name="Freeform 4555">
            <a:extLst>
              <a:ext uri="{FF2B5EF4-FFF2-40B4-BE49-F238E27FC236}">
                <a16:creationId xmlns:a16="http://schemas.microsoft.com/office/drawing/2014/main" id="{FAF91E9E-C745-F94C-A2D3-DA410F8BB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670300"/>
            <a:ext cx="3175" cy="4763"/>
          </a:xfrm>
          <a:custGeom>
            <a:avLst/>
            <a:gdLst>
              <a:gd name="T0" fmla="*/ 0 w 8"/>
              <a:gd name="T1" fmla="*/ 0 h 14"/>
              <a:gd name="T2" fmla="*/ 2778 w 8"/>
              <a:gd name="T3" fmla="*/ 3062 h 14"/>
              <a:gd name="T4" fmla="*/ 1984 w 8"/>
              <a:gd name="T5" fmla="*/ 4423 h 14"/>
              <a:gd name="T6" fmla="*/ 397 w 8"/>
              <a:gd name="T7" fmla="*/ 4423 h 14"/>
              <a:gd name="T8" fmla="*/ 0 w 8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4">
                <a:moveTo>
                  <a:pt x="0" y="0"/>
                </a:moveTo>
                <a:cubicBezTo>
                  <a:pt x="0" y="0"/>
                  <a:pt x="6" y="6"/>
                  <a:pt x="7" y="9"/>
                </a:cubicBezTo>
                <a:cubicBezTo>
                  <a:pt x="7" y="9"/>
                  <a:pt x="7" y="13"/>
                  <a:pt x="5" y="13"/>
                </a:cubicBezTo>
                <a:lnTo>
                  <a:pt x="1" y="13"/>
                </a:lnTo>
                <a:cubicBezTo>
                  <a:pt x="0" y="9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50" name="Freeform 4556">
            <a:extLst>
              <a:ext uri="{FF2B5EF4-FFF2-40B4-BE49-F238E27FC236}">
                <a16:creationId xmlns:a16="http://schemas.microsoft.com/office/drawing/2014/main" id="{C7AFBE52-A1B8-BA43-B725-A03B490ED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3667125"/>
            <a:ext cx="3175" cy="6350"/>
          </a:xfrm>
          <a:custGeom>
            <a:avLst/>
            <a:gdLst>
              <a:gd name="T0" fmla="*/ 794 w 8"/>
              <a:gd name="T1" fmla="*/ 0 h 16"/>
              <a:gd name="T2" fmla="*/ 2778 w 8"/>
              <a:gd name="T3" fmla="*/ 2381 h 16"/>
              <a:gd name="T4" fmla="*/ 1984 w 8"/>
              <a:gd name="T5" fmla="*/ 5953 h 16"/>
              <a:gd name="T6" fmla="*/ 1588 w 8"/>
              <a:gd name="T7" fmla="*/ 2381 h 16"/>
              <a:gd name="T8" fmla="*/ 794 w 8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6">
                <a:moveTo>
                  <a:pt x="2" y="0"/>
                </a:moveTo>
                <a:cubicBezTo>
                  <a:pt x="2" y="0"/>
                  <a:pt x="6" y="3"/>
                  <a:pt x="7" y="6"/>
                </a:cubicBezTo>
                <a:cubicBezTo>
                  <a:pt x="7" y="9"/>
                  <a:pt x="5" y="15"/>
                  <a:pt x="5" y="15"/>
                </a:cubicBezTo>
                <a:cubicBezTo>
                  <a:pt x="3" y="15"/>
                  <a:pt x="4" y="6"/>
                  <a:pt x="4" y="6"/>
                </a:cubicBezTo>
                <a:cubicBezTo>
                  <a:pt x="4" y="6"/>
                  <a:pt x="0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51" name="Freeform 4557">
            <a:extLst>
              <a:ext uri="{FF2B5EF4-FFF2-40B4-BE49-F238E27FC236}">
                <a16:creationId xmlns:a16="http://schemas.microsoft.com/office/drawing/2014/main" id="{1AC970D7-F24D-0549-A6E3-2D10B0F86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3667125"/>
            <a:ext cx="3175" cy="6350"/>
          </a:xfrm>
          <a:custGeom>
            <a:avLst/>
            <a:gdLst>
              <a:gd name="T0" fmla="*/ 1764 w 9"/>
              <a:gd name="T1" fmla="*/ 5953 h 16"/>
              <a:gd name="T2" fmla="*/ 1058 w 9"/>
              <a:gd name="T3" fmla="*/ 5953 h 16"/>
              <a:gd name="T4" fmla="*/ 1058 w 9"/>
              <a:gd name="T5" fmla="*/ 2381 h 16"/>
              <a:gd name="T6" fmla="*/ 0 w 9"/>
              <a:gd name="T7" fmla="*/ 0 h 16"/>
              <a:gd name="T8" fmla="*/ 353 w 9"/>
              <a:gd name="T9" fmla="*/ 0 h 16"/>
              <a:gd name="T10" fmla="*/ 2822 w 9"/>
              <a:gd name="T11" fmla="*/ 2381 h 16"/>
              <a:gd name="T12" fmla="*/ 1764 w 9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6">
                <a:moveTo>
                  <a:pt x="5" y="15"/>
                </a:moveTo>
                <a:lnTo>
                  <a:pt x="3" y="15"/>
                </a:lnTo>
                <a:cubicBezTo>
                  <a:pt x="2" y="15"/>
                  <a:pt x="2" y="12"/>
                  <a:pt x="3" y="6"/>
                </a:cubicBezTo>
                <a:cubicBezTo>
                  <a:pt x="2" y="6"/>
                  <a:pt x="0" y="3"/>
                  <a:pt x="0" y="0"/>
                </a:cubicBezTo>
                <a:lnTo>
                  <a:pt x="1" y="0"/>
                </a:lnTo>
                <a:cubicBezTo>
                  <a:pt x="3" y="0"/>
                  <a:pt x="8" y="3"/>
                  <a:pt x="8" y="6"/>
                </a:cubicBezTo>
                <a:cubicBezTo>
                  <a:pt x="8" y="9"/>
                  <a:pt x="6" y="12"/>
                  <a:pt x="5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52" name="Freeform 4558">
            <a:extLst>
              <a:ext uri="{FF2B5EF4-FFF2-40B4-BE49-F238E27FC236}">
                <a16:creationId xmlns:a16="http://schemas.microsoft.com/office/drawing/2014/main" id="{0C234192-99AE-5943-8574-67ECF59CF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088" y="3683000"/>
            <a:ext cx="3175" cy="3175"/>
          </a:xfrm>
          <a:custGeom>
            <a:avLst/>
            <a:gdLst>
              <a:gd name="T0" fmla="*/ 1411 w 9"/>
              <a:gd name="T1" fmla="*/ 0 h 10"/>
              <a:gd name="T2" fmla="*/ 2469 w 9"/>
              <a:gd name="T3" fmla="*/ 1905 h 10"/>
              <a:gd name="T4" fmla="*/ 1764 w 9"/>
              <a:gd name="T5" fmla="*/ 2858 h 10"/>
              <a:gd name="T6" fmla="*/ 353 w 9"/>
              <a:gd name="T7" fmla="*/ 1905 h 10"/>
              <a:gd name="T8" fmla="*/ 1411 w 9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0"/>
                </a:moveTo>
                <a:cubicBezTo>
                  <a:pt x="7" y="0"/>
                  <a:pt x="8" y="3"/>
                  <a:pt x="7" y="6"/>
                </a:cubicBezTo>
                <a:cubicBezTo>
                  <a:pt x="7" y="6"/>
                  <a:pt x="6" y="9"/>
                  <a:pt x="5" y="9"/>
                </a:cubicBezTo>
                <a:cubicBezTo>
                  <a:pt x="1" y="9"/>
                  <a:pt x="1" y="6"/>
                  <a:pt x="1" y="6"/>
                </a:cubicBezTo>
                <a:cubicBezTo>
                  <a:pt x="0" y="3"/>
                  <a:pt x="1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53" name="Freeform 4559">
            <a:extLst>
              <a:ext uri="{FF2B5EF4-FFF2-40B4-BE49-F238E27FC236}">
                <a16:creationId xmlns:a16="http://schemas.microsoft.com/office/drawing/2014/main" id="{9FF3BAC8-34B6-9D46-81EA-FB07162DB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3850" y="3689350"/>
            <a:ext cx="3175" cy="4763"/>
          </a:xfrm>
          <a:custGeom>
            <a:avLst/>
            <a:gdLst>
              <a:gd name="T0" fmla="*/ 1764 w 9"/>
              <a:gd name="T1" fmla="*/ 0 h 13"/>
              <a:gd name="T2" fmla="*/ 2469 w 9"/>
              <a:gd name="T3" fmla="*/ 3297 h 13"/>
              <a:gd name="T4" fmla="*/ 1764 w 9"/>
              <a:gd name="T5" fmla="*/ 4397 h 13"/>
              <a:gd name="T6" fmla="*/ 353 w 9"/>
              <a:gd name="T7" fmla="*/ 3297 h 13"/>
              <a:gd name="T8" fmla="*/ 1764 w 9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5" y="0"/>
                  <a:pt x="8" y="3"/>
                  <a:pt x="7" y="9"/>
                </a:cubicBezTo>
                <a:cubicBezTo>
                  <a:pt x="7" y="9"/>
                  <a:pt x="6" y="12"/>
                  <a:pt x="5" y="12"/>
                </a:cubicBezTo>
                <a:cubicBezTo>
                  <a:pt x="3" y="12"/>
                  <a:pt x="1" y="9"/>
                  <a:pt x="1" y="9"/>
                </a:cubicBezTo>
                <a:cubicBezTo>
                  <a:pt x="0" y="6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54" name="Freeform 4560">
            <a:extLst>
              <a:ext uri="{FF2B5EF4-FFF2-40B4-BE49-F238E27FC236}">
                <a16:creationId xmlns:a16="http://schemas.microsoft.com/office/drawing/2014/main" id="{52C1C670-C13F-8B4E-AA6D-9CD2A6F92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088" y="3695700"/>
            <a:ext cx="4762" cy="6350"/>
          </a:xfrm>
          <a:custGeom>
            <a:avLst/>
            <a:gdLst>
              <a:gd name="T0" fmla="*/ 2930 w 13"/>
              <a:gd name="T1" fmla="*/ 0 h 16"/>
              <a:gd name="T2" fmla="*/ 2564 w 13"/>
              <a:gd name="T3" fmla="*/ 4763 h 16"/>
              <a:gd name="T4" fmla="*/ 1832 w 13"/>
              <a:gd name="T5" fmla="*/ 4763 h 16"/>
              <a:gd name="T6" fmla="*/ 733 w 13"/>
              <a:gd name="T7" fmla="*/ 4763 h 16"/>
              <a:gd name="T8" fmla="*/ 2930 w 13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6">
                <a:moveTo>
                  <a:pt x="8" y="0"/>
                </a:moveTo>
                <a:cubicBezTo>
                  <a:pt x="12" y="3"/>
                  <a:pt x="9" y="9"/>
                  <a:pt x="7" y="12"/>
                </a:cubicBezTo>
                <a:cubicBezTo>
                  <a:pt x="7" y="12"/>
                  <a:pt x="5" y="15"/>
                  <a:pt x="5" y="12"/>
                </a:cubicBezTo>
                <a:cubicBezTo>
                  <a:pt x="3" y="12"/>
                  <a:pt x="2" y="12"/>
                  <a:pt x="2" y="12"/>
                </a:cubicBezTo>
                <a:cubicBezTo>
                  <a:pt x="0" y="9"/>
                  <a:pt x="3" y="3"/>
                  <a:pt x="8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55" name="Freeform 4561">
            <a:extLst>
              <a:ext uri="{FF2B5EF4-FFF2-40B4-BE49-F238E27FC236}">
                <a16:creationId xmlns:a16="http://schemas.microsoft.com/office/drawing/2014/main" id="{28CDFC28-2FBC-4948-81E2-7A0CE7F3E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3705225"/>
            <a:ext cx="1588" cy="3175"/>
          </a:xfrm>
          <a:custGeom>
            <a:avLst/>
            <a:gdLst>
              <a:gd name="T0" fmla="*/ 794 w 6"/>
              <a:gd name="T1" fmla="*/ 0 h 10"/>
              <a:gd name="T2" fmla="*/ 794 w 6"/>
              <a:gd name="T3" fmla="*/ 1905 h 10"/>
              <a:gd name="T4" fmla="*/ 0 w 6"/>
              <a:gd name="T5" fmla="*/ 2858 h 10"/>
              <a:gd name="T6" fmla="*/ 529 w 6"/>
              <a:gd name="T7" fmla="*/ 1905 h 10"/>
              <a:gd name="T8" fmla="*/ 794 w 6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3" y="0"/>
                </a:moveTo>
                <a:cubicBezTo>
                  <a:pt x="3" y="0"/>
                  <a:pt x="5" y="6"/>
                  <a:pt x="3" y="6"/>
                </a:cubicBezTo>
                <a:cubicBezTo>
                  <a:pt x="3" y="9"/>
                  <a:pt x="0" y="9"/>
                  <a:pt x="0" y="9"/>
                </a:cubicBezTo>
                <a:lnTo>
                  <a:pt x="2" y="6"/>
                </a:lnTo>
                <a:cubicBezTo>
                  <a:pt x="2" y="6"/>
                  <a:pt x="2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56" name="Freeform 4562">
            <a:extLst>
              <a:ext uri="{FF2B5EF4-FFF2-40B4-BE49-F238E27FC236}">
                <a16:creationId xmlns:a16="http://schemas.microsoft.com/office/drawing/2014/main" id="{180CF998-BAD5-0343-921E-200FA4CB3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3703638"/>
            <a:ext cx="3175" cy="6350"/>
          </a:xfrm>
          <a:custGeom>
            <a:avLst/>
            <a:gdLst>
              <a:gd name="T0" fmla="*/ 706 w 9"/>
              <a:gd name="T1" fmla="*/ 5976 h 17"/>
              <a:gd name="T2" fmla="*/ 353 w 9"/>
              <a:gd name="T3" fmla="*/ 5976 h 17"/>
              <a:gd name="T4" fmla="*/ 1058 w 9"/>
              <a:gd name="T5" fmla="*/ 3362 h 17"/>
              <a:gd name="T6" fmla="*/ 1764 w 9"/>
              <a:gd name="T7" fmla="*/ 0 h 17"/>
              <a:gd name="T8" fmla="*/ 1764 w 9"/>
              <a:gd name="T9" fmla="*/ 0 h 17"/>
              <a:gd name="T10" fmla="*/ 2117 w 9"/>
              <a:gd name="T11" fmla="*/ 4482 h 17"/>
              <a:gd name="T12" fmla="*/ 706 w 9"/>
              <a:gd name="T13" fmla="*/ 5976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7">
                <a:moveTo>
                  <a:pt x="2" y="16"/>
                </a:moveTo>
                <a:lnTo>
                  <a:pt x="1" y="16"/>
                </a:lnTo>
                <a:cubicBezTo>
                  <a:pt x="1" y="12"/>
                  <a:pt x="0" y="12"/>
                  <a:pt x="3" y="9"/>
                </a:cubicBezTo>
                <a:cubicBezTo>
                  <a:pt x="3" y="9"/>
                  <a:pt x="3" y="3"/>
                  <a:pt x="5" y="0"/>
                </a:cubicBezTo>
                <a:cubicBezTo>
                  <a:pt x="7" y="3"/>
                  <a:pt x="8" y="9"/>
                  <a:pt x="6" y="12"/>
                </a:cubicBezTo>
                <a:cubicBezTo>
                  <a:pt x="6" y="12"/>
                  <a:pt x="3" y="12"/>
                  <a:pt x="2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57" name="Freeform 4563">
            <a:extLst>
              <a:ext uri="{FF2B5EF4-FFF2-40B4-BE49-F238E27FC236}">
                <a16:creationId xmlns:a16="http://schemas.microsoft.com/office/drawing/2014/main" id="{12E48B72-7F10-4C45-9B52-C3D1E80F9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3705225"/>
            <a:ext cx="1587" cy="4763"/>
          </a:xfrm>
          <a:custGeom>
            <a:avLst/>
            <a:gdLst>
              <a:gd name="T0" fmla="*/ 952 w 5"/>
              <a:gd name="T1" fmla="*/ 0 h 13"/>
              <a:gd name="T2" fmla="*/ 1270 w 5"/>
              <a:gd name="T3" fmla="*/ 4397 h 13"/>
              <a:gd name="T4" fmla="*/ 317 w 5"/>
              <a:gd name="T5" fmla="*/ 4397 h 13"/>
              <a:gd name="T6" fmla="*/ 317 w 5"/>
              <a:gd name="T7" fmla="*/ 2198 h 13"/>
              <a:gd name="T8" fmla="*/ 952 w 5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3">
                <a:moveTo>
                  <a:pt x="3" y="0"/>
                </a:moveTo>
                <a:lnTo>
                  <a:pt x="4" y="12"/>
                </a:lnTo>
                <a:cubicBezTo>
                  <a:pt x="3" y="12"/>
                  <a:pt x="1" y="12"/>
                  <a:pt x="1" y="12"/>
                </a:cubicBezTo>
                <a:cubicBezTo>
                  <a:pt x="0" y="12"/>
                  <a:pt x="1" y="6"/>
                  <a:pt x="1" y="6"/>
                </a:cubicBezTo>
                <a:cubicBezTo>
                  <a:pt x="1" y="6"/>
                  <a:pt x="1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58" name="Freeform 4564">
            <a:extLst>
              <a:ext uri="{FF2B5EF4-FFF2-40B4-BE49-F238E27FC236}">
                <a16:creationId xmlns:a16="http://schemas.microsoft.com/office/drawing/2014/main" id="{2C4AEFE4-4BCD-9743-BFC9-B5A9D628A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3705225"/>
            <a:ext cx="3175" cy="6350"/>
          </a:xfrm>
          <a:custGeom>
            <a:avLst/>
            <a:gdLst>
              <a:gd name="T0" fmla="*/ 1764 w 9"/>
              <a:gd name="T1" fmla="*/ 5953 h 16"/>
              <a:gd name="T2" fmla="*/ 1058 w 9"/>
              <a:gd name="T3" fmla="*/ 4763 h 16"/>
              <a:gd name="T4" fmla="*/ 706 w 9"/>
              <a:gd name="T5" fmla="*/ 2381 h 16"/>
              <a:gd name="T6" fmla="*/ 1764 w 9"/>
              <a:gd name="T7" fmla="*/ 0 h 16"/>
              <a:gd name="T8" fmla="*/ 2117 w 9"/>
              <a:gd name="T9" fmla="*/ 4763 h 16"/>
              <a:gd name="T10" fmla="*/ 2117 w 9"/>
              <a:gd name="T11" fmla="*/ 4763 h 16"/>
              <a:gd name="T12" fmla="*/ 1764 w 9"/>
              <a:gd name="T13" fmla="*/ 5953 h 16"/>
              <a:gd name="T14" fmla="*/ 1411 w 9"/>
              <a:gd name="T15" fmla="*/ 1191 h 16"/>
              <a:gd name="T16" fmla="*/ 1411 w 9"/>
              <a:gd name="T17" fmla="*/ 2381 h 16"/>
              <a:gd name="T18" fmla="*/ 1058 w 9"/>
              <a:gd name="T19" fmla="*/ 4763 h 16"/>
              <a:gd name="T20" fmla="*/ 1764 w 9"/>
              <a:gd name="T21" fmla="*/ 4763 h 16"/>
              <a:gd name="T22" fmla="*/ 1764 w 9"/>
              <a:gd name="T23" fmla="*/ 4763 h 16"/>
              <a:gd name="T24" fmla="*/ 1764 w 9"/>
              <a:gd name="T25" fmla="*/ 4763 h 16"/>
              <a:gd name="T26" fmla="*/ 1411 w 9"/>
              <a:gd name="T27" fmla="*/ 119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6">
                <a:moveTo>
                  <a:pt x="5" y="15"/>
                </a:moveTo>
                <a:cubicBezTo>
                  <a:pt x="3" y="15"/>
                  <a:pt x="3" y="12"/>
                  <a:pt x="3" y="12"/>
                </a:cubicBezTo>
                <a:cubicBezTo>
                  <a:pt x="0" y="12"/>
                  <a:pt x="1" y="10"/>
                  <a:pt x="2" y="6"/>
                </a:cubicBezTo>
                <a:cubicBezTo>
                  <a:pt x="2" y="3"/>
                  <a:pt x="3" y="0"/>
                  <a:pt x="5" y="0"/>
                </a:cubicBezTo>
                <a:cubicBezTo>
                  <a:pt x="6" y="3"/>
                  <a:pt x="8" y="12"/>
                  <a:pt x="6" y="12"/>
                </a:cubicBezTo>
                <a:lnTo>
                  <a:pt x="5" y="15"/>
                </a:lnTo>
                <a:close/>
                <a:moveTo>
                  <a:pt x="4" y="3"/>
                </a:moveTo>
                <a:lnTo>
                  <a:pt x="4" y="6"/>
                </a:lnTo>
                <a:cubicBezTo>
                  <a:pt x="3" y="10"/>
                  <a:pt x="3" y="12"/>
                  <a:pt x="3" y="12"/>
                </a:cubicBezTo>
                <a:lnTo>
                  <a:pt x="5" y="12"/>
                </a:lnTo>
                <a:cubicBezTo>
                  <a:pt x="5" y="12"/>
                  <a:pt x="5" y="6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59" name="Freeform 4565">
            <a:extLst>
              <a:ext uri="{FF2B5EF4-FFF2-40B4-BE49-F238E27FC236}">
                <a16:creationId xmlns:a16="http://schemas.microsoft.com/office/drawing/2014/main" id="{998BFA42-BD97-FC43-8132-9CAB09AEB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3695700"/>
            <a:ext cx="1588" cy="3175"/>
          </a:xfrm>
          <a:custGeom>
            <a:avLst/>
            <a:gdLst>
              <a:gd name="T0" fmla="*/ 953 w 5"/>
              <a:gd name="T1" fmla="*/ 0 h 10"/>
              <a:gd name="T2" fmla="*/ 953 w 5"/>
              <a:gd name="T3" fmla="*/ 1905 h 10"/>
              <a:gd name="T4" fmla="*/ 0 w 5"/>
              <a:gd name="T5" fmla="*/ 1905 h 10"/>
              <a:gd name="T6" fmla="*/ 0 w 5"/>
              <a:gd name="T7" fmla="*/ 953 h 10"/>
              <a:gd name="T8" fmla="*/ 953 w 5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3" y="0"/>
                </a:moveTo>
                <a:cubicBezTo>
                  <a:pt x="3" y="0"/>
                  <a:pt x="4" y="6"/>
                  <a:pt x="3" y="6"/>
                </a:cubicBezTo>
                <a:cubicBezTo>
                  <a:pt x="2" y="9"/>
                  <a:pt x="0" y="6"/>
                  <a:pt x="0" y="6"/>
                </a:cubicBezTo>
                <a:lnTo>
                  <a:pt x="0" y="3"/>
                </a:lnTo>
                <a:lnTo>
                  <a:pt x="3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60" name="Freeform 4566">
            <a:extLst>
              <a:ext uri="{FF2B5EF4-FFF2-40B4-BE49-F238E27FC236}">
                <a16:creationId xmlns:a16="http://schemas.microsoft.com/office/drawing/2014/main" id="{A97637BC-72E9-9E4E-A33E-BE9F5E56D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3695700"/>
            <a:ext cx="3175" cy="3175"/>
          </a:xfrm>
          <a:custGeom>
            <a:avLst/>
            <a:gdLst>
              <a:gd name="T0" fmla="*/ 1588 w 8"/>
              <a:gd name="T1" fmla="*/ 2858 h 10"/>
              <a:gd name="T2" fmla="*/ 794 w 8"/>
              <a:gd name="T3" fmla="*/ 2858 h 10"/>
              <a:gd name="T4" fmla="*/ 397 w 8"/>
              <a:gd name="T5" fmla="*/ 953 h 10"/>
              <a:gd name="T6" fmla="*/ 1588 w 8"/>
              <a:gd name="T7" fmla="*/ 0 h 10"/>
              <a:gd name="T8" fmla="*/ 1191 w 8"/>
              <a:gd name="T9" fmla="*/ 953 h 10"/>
              <a:gd name="T10" fmla="*/ 1191 w 8"/>
              <a:gd name="T11" fmla="*/ 1905 h 10"/>
              <a:gd name="T12" fmla="*/ 1588 w 8"/>
              <a:gd name="T13" fmla="*/ 1905 h 10"/>
              <a:gd name="T14" fmla="*/ 1588 w 8"/>
              <a:gd name="T15" fmla="*/ 0 h 10"/>
              <a:gd name="T16" fmla="*/ 1588 w 8"/>
              <a:gd name="T17" fmla="*/ 0 h 10"/>
              <a:gd name="T18" fmla="*/ 1588 w 8"/>
              <a:gd name="T19" fmla="*/ 0 h 10"/>
              <a:gd name="T20" fmla="*/ 1588 w 8"/>
              <a:gd name="T21" fmla="*/ 0 h 10"/>
              <a:gd name="T22" fmla="*/ 1984 w 8"/>
              <a:gd name="T23" fmla="*/ 0 h 10"/>
              <a:gd name="T24" fmla="*/ 2381 w 8"/>
              <a:gd name="T25" fmla="*/ 0 h 10"/>
              <a:gd name="T26" fmla="*/ 1984 w 8"/>
              <a:gd name="T27" fmla="*/ 1905 h 10"/>
              <a:gd name="T28" fmla="*/ 1984 w 8"/>
              <a:gd name="T29" fmla="*/ 2858 h 10"/>
              <a:gd name="T30" fmla="*/ 1588 w 8"/>
              <a:gd name="T31" fmla="*/ 2858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" h="10">
                <a:moveTo>
                  <a:pt x="4" y="9"/>
                </a:moveTo>
                <a:lnTo>
                  <a:pt x="2" y="9"/>
                </a:lnTo>
                <a:cubicBezTo>
                  <a:pt x="0" y="6"/>
                  <a:pt x="1" y="6"/>
                  <a:pt x="1" y="3"/>
                </a:cubicBezTo>
                <a:cubicBezTo>
                  <a:pt x="1" y="3"/>
                  <a:pt x="2" y="1"/>
                  <a:pt x="4" y="0"/>
                </a:cubicBezTo>
                <a:cubicBezTo>
                  <a:pt x="4" y="3"/>
                  <a:pt x="4" y="3"/>
                  <a:pt x="3" y="3"/>
                </a:cubicBezTo>
                <a:lnTo>
                  <a:pt x="3" y="6"/>
                </a:lnTo>
                <a:lnTo>
                  <a:pt x="4" y="6"/>
                </a:lnTo>
                <a:lnTo>
                  <a:pt x="4" y="0"/>
                </a:lnTo>
                <a:cubicBezTo>
                  <a:pt x="4" y="0"/>
                  <a:pt x="4" y="0"/>
                  <a:pt x="5" y="0"/>
                </a:cubicBezTo>
                <a:lnTo>
                  <a:pt x="6" y="0"/>
                </a:lnTo>
                <a:cubicBezTo>
                  <a:pt x="6" y="0"/>
                  <a:pt x="7" y="6"/>
                  <a:pt x="5" y="6"/>
                </a:cubicBezTo>
                <a:lnTo>
                  <a:pt x="5" y="9"/>
                </a:lnTo>
                <a:lnTo>
                  <a:pt x="4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61" name="Freeform 4567">
            <a:extLst>
              <a:ext uri="{FF2B5EF4-FFF2-40B4-BE49-F238E27FC236}">
                <a16:creationId xmlns:a16="http://schemas.microsoft.com/office/drawing/2014/main" id="{F81C2904-AEC3-0B49-8399-78F472E42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3684588"/>
            <a:ext cx="3175" cy="4762"/>
          </a:xfrm>
          <a:custGeom>
            <a:avLst/>
            <a:gdLst>
              <a:gd name="T0" fmla="*/ 1155 w 11"/>
              <a:gd name="T1" fmla="*/ 0 h 13"/>
              <a:gd name="T2" fmla="*/ 2020 w 11"/>
              <a:gd name="T3" fmla="*/ 3297 h 13"/>
              <a:gd name="T4" fmla="*/ 577 w 11"/>
              <a:gd name="T5" fmla="*/ 4396 h 13"/>
              <a:gd name="T6" fmla="*/ 0 w 11"/>
              <a:gd name="T7" fmla="*/ 2198 h 13"/>
              <a:gd name="T8" fmla="*/ 1155 w 11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3">
                <a:moveTo>
                  <a:pt x="4" y="0"/>
                </a:moveTo>
                <a:cubicBezTo>
                  <a:pt x="4" y="6"/>
                  <a:pt x="10" y="6"/>
                  <a:pt x="7" y="9"/>
                </a:cubicBezTo>
                <a:lnTo>
                  <a:pt x="2" y="12"/>
                </a:lnTo>
                <a:cubicBezTo>
                  <a:pt x="0" y="9"/>
                  <a:pt x="0" y="6"/>
                  <a:pt x="0" y="6"/>
                </a:cubicBezTo>
                <a:cubicBezTo>
                  <a:pt x="0" y="6"/>
                  <a:pt x="0" y="3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62" name="Freeform 4568">
            <a:extLst>
              <a:ext uri="{FF2B5EF4-FFF2-40B4-BE49-F238E27FC236}">
                <a16:creationId xmlns:a16="http://schemas.microsoft.com/office/drawing/2014/main" id="{AF8DABE1-82C9-6543-8751-8D4977F2D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3850" y="3673475"/>
            <a:ext cx="3175" cy="4763"/>
          </a:xfrm>
          <a:custGeom>
            <a:avLst/>
            <a:gdLst>
              <a:gd name="T0" fmla="*/ 1058 w 9"/>
              <a:gd name="T1" fmla="*/ 0 h 13"/>
              <a:gd name="T2" fmla="*/ 1764 w 9"/>
              <a:gd name="T3" fmla="*/ 3664 h 13"/>
              <a:gd name="T4" fmla="*/ 706 w 9"/>
              <a:gd name="T5" fmla="*/ 4397 h 13"/>
              <a:gd name="T6" fmla="*/ 0 w 9"/>
              <a:gd name="T7" fmla="*/ 2198 h 13"/>
              <a:gd name="T8" fmla="*/ 1058 w 9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3">
                <a:moveTo>
                  <a:pt x="3" y="0"/>
                </a:moveTo>
                <a:cubicBezTo>
                  <a:pt x="6" y="0"/>
                  <a:pt x="8" y="6"/>
                  <a:pt x="5" y="10"/>
                </a:cubicBezTo>
                <a:cubicBezTo>
                  <a:pt x="5" y="10"/>
                  <a:pt x="4" y="12"/>
                  <a:pt x="2" y="12"/>
                </a:cubicBezTo>
                <a:cubicBezTo>
                  <a:pt x="0" y="10"/>
                  <a:pt x="0" y="6"/>
                  <a:pt x="0" y="6"/>
                </a:cubicBezTo>
                <a:cubicBezTo>
                  <a:pt x="0" y="0"/>
                  <a:pt x="0" y="4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63" name="Freeform 4569">
            <a:extLst>
              <a:ext uri="{FF2B5EF4-FFF2-40B4-BE49-F238E27FC236}">
                <a16:creationId xmlns:a16="http://schemas.microsoft.com/office/drawing/2014/main" id="{5EB8D6C2-DC24-5F4D-B88C-D02285833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5" y="3679825"/>
            <a:ext cx="3175" cy="3175"/>
          </a:xfrm>
          <a:custGeom>
            <a:avLst/>
            <a:gdLst>
              <a:gd name="T0" fmla="*/ 1588 w 8"/>
              <a:gd name="T1" fmla="*/ 0 h 10"/>
              <a:gd name="T2" fmla="*/ 2778 w 8"/>
              <a:gd name="T3" fmla="*/ 1905 h 10"/>
              <a:gd name="T4" fmla="*/ 1984 w 8"/>
              <a:gd name="T5" fmla="*/ 2858 h 10"/>
              <a:gd name="T6" fmla="*/ 397 w 8"/>
              <a:gd name="T7" fmla="*/ 1905 h 10"/>
              <a:gd name="T8" fmla="*/ 1588 w 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4" y="0"/>
                </a:moveTo>
                <a:cubicBezTo>
                  <a:pt x="7" y="0"/>
                  <a:pt x="7" y="3"/>
                  <a:pt x="7" y="6"/>
                </a:cubicBezTo>
                <a:cubicBezTo>
                  <a:pt x="7" y="6"/>
                  <a:pt x="7" y="9"/>
                  <a:pt x="5" y="9"/>
                </a:cubicBezTo>
                <a:cubicBezTo>
                  <a:pt x="3" y="9"/>
                  <a:pt x="1" y="6"/>
                  <a:pt x="1" y="6"/>
                </a:cubicBezTo>
                <a:cubicBezTo>
                  <a:pt x="0" y="3"/>
                  <a:pt x="1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64" name="Freeform 4570">
            <a:extLst>
              <a:ext uri="{FF2B5EF4-FFF2-40B4-BE49-F238E27FC236}">
                <a16:creationId xmlns:a16="http://schemas.microsoft.com/office/drawing/2014/main" id="{5BC774EA-E254-1E40-AFEC-BA66A5883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684588"/>
            <a:ext cx="3175" cy="4762"/>
          </a:xfrm>
          <a:custGeom>
            <a:avLst/>
            <a:gdLst>
              <a:gd name="T0" fmla="*/ 1411 w 9"/>
              <a:gd name="T1" fmla="*/ 0 h 13"/>
              <a:gd name="T2" fmla="*/ 2469 w 9"/>
              <a:gd name="T3" fmla="*/ 3297 h 13"/>
              <a:gd name="T4" fmla="*/ 1764 w 9"/>
              <a:gd name="T5" fmla="*/ 4396 h 13"/>
              <a:gd name="T6" fmla="*/ 0 w 9"/>
              <a:gd name="T7" fmla="*/ 4396 h 13"/>
              <a:gd name="T8" fmla="*/ 1411 w 9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3">
                <a:moveTo>
                  <a:pt x="4" y="0"/>
                </a:moveTo>
                <a:cubicBezTo>
                  <a:pt x="5" y="6"/>
                  <a:pt x="8" y="6"/>
                  <a:pt x="7" y="9"/>
                </a:cubicBezTo>
                <a:cubicBezTo>
                  <a:pt x="7" y="9"/>
                  <a:pt x="6" y="12"/>
                  <a:pt x="5" y="12"/>
                </a:cubicBezTo>
                <a:cubicBezTo>
                  <a:pt x="3" y="12"/>
                  <a:pt x="0" y="12"/>
                  <a:pt x="0" y="12"/>
                </a:cubicBezTo>
                <a:cubicBezTo>
                  <a:pt x="0" y="9"/>
                  <a:pt x="2" y="6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65" name="Freeform 4571">
            <a:extLst>
              <a:ext uri="{FF2B5EF4-FFF2-40B4-BE49-F238E27FC236}">
                <a16:creationId xmlns:a16="http://schemas.microsoft.com/office/drawing/2014/main" id="{7883626E-31D9-0E43-A5C9-2D391E12C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3716338"/>
            <a:ext cx="3175" cy="3175"/>
          </a:xfrm>
          <a:custGeom>
            <a:avLst/>
            <a:gdLst>
              <a:gd name="T0" fmla="*/ 1191 w 8"/>
              <a:gd name="T1" fmla="*/ 0 h 10"/>
              <a:gd name="T2" fmla="*/ 2778 w 8"/>
              <a:gd name="T3" fmla="*/ 1905 h 10"/>
              <a:gd name="T4" fmla="*/ 1984 w 8"/>
              <a:gd name="T5" fmla="*/ 2858 h 10"/>
              <a:gd name="T6" fmla="*/ 794 w 8"/>
              <a:gd name="T7" fmla="*/ 1905 h 10"/>
              <a:gd name="T8" fmla="*/ 1191 w 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3" y="0"/>
                </a:moveTo>
                <a:cubicBezTo>
                  <a:pt x="7" y="0"/>
                  <a:pt x="7" y="3"/>
                  <a:pt x="7" y="6"/>
                </a:cubicBezTo>
                <a:cubicBezTo>
                  <a:pt x="7" y="6"/>
                  <a:pt x="7" y="9"/>
                  <a:pt x="5" y="9"/>
                </a:cubicBezTo>
                <a:cubicBezTo>
                  <a:pt x="3" y="9"/>
                  <a:pt x="2" y="6"/>
                  <a:pt x="2" y="6"/>
                </a:cubicBezTo>
                <a:cubicBezTo>
                  <a:pt x="0" y="3"/>
                  <a:pt x="2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66" name="Freeform 4572">
            <a:extLst>
              <a:ext uri="{FF2B5EF4-FFF2-40B4-BE49-F238E27FC236}">
                <a16:creationId xmlns:a16="http://schemas.microsoft.com/office/drawing/2014/main" id="{B97381A9-3888-504D-8261-CCD074E52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3586163"/>
            <a:ext cx="20638" cy="25400"/>
          </a:xfrm>
          <a:custGeom>
            <a:avLst/>
            <a:gdLst>
              <a:gd name="T0" fmla="*/ 11586 w 57"/>
              <a:gd name="T1" fmla="*/ 23949 h 70"/>
              <a:gd name="T2" fmla="*/ 0 w 57"/>
              <a:gd name="T3" fmla="*/ 6531 h 70"/>
              <a:gd name="T4" fmla="*/ 18828 w 57"/>
              <a:gd name="T5" fmla="*/ 18506 h 70"/>
              <a:gd name="T6" fmla="*/ 17741 w 57"/>
              <a:gd name="T7" fmla="*/ 25037 h 70"/>
              <a:gd name="T8" fmla="*/ 11586 w 57"/>
              <a:gd name="T9" fmla="*/ 23949 h 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" h="70">
                <a:moveTo>
                  <a:pt x="32" y="66"/>
                </a:moveTo>
                <a:cubicBezTo>
                  <a:pt x="33" y="39"/>
                  <a:pt x="0" y="21"/>
                  <a:pt x="0" y="18"/>
                </a:cubicBezTo>
                <a:cubicBezTo>
                  <a:pt x="3" y="0"/>
                  <a:pt x="49" y="45"/>
                  <a:pt x="52" y="51"/>
                </a:cubicBezTo>
                <a:cubicBezTo>
                  <a:pt x="56" y="60"/>
                  <a:pt x="49" y="69"/>
                  <a:pt x="49" y="69"/>
                </a:cubicBezTo>
                <a:lnTo>
                  <a:pt x="32" y="66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67" name="Freeform 4573">
            <a:extLst>
              <a:ext uri="{FF2B5EF4-FFF2-40B4-BE49-F238E27FC236}">
                <a16:creationId xmlns:a16="http://schemas.microsoft.com/office/drawing/2014/main" id="{6CDF1647-4C92-D340-95A0-6B4EBBFCE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0538" y="3590925"/>
            <a:ext cx="20637" cy="20638"/>
          </a:xfrm>
          <a:custGeom>
            <a:avLst/>
            <a:gdLst>
              <a:gd name="T0" fmla="*/ 17791 w 58"/>
              <a:gd name="T1" fmla="*/ 20282 h 58"/>
              <a:gd name="T2" fmla="*/ 17435 w 58"/>
              <a:gd name="T3" fmla="*/ 20282 h 58"/>
              <a:gd name="T4" fmla="*/ 18502 w 58"/>
              <a:gd name="T5" fmla="*/ 13877 h 58"/>
              <a:gd name="T6" fmla="*/ 1423 w 58"/>
              <a:gd name="T7" fmla="*/ 0 h 58"/>
              <a:gd name="T8" fmla="*/ 19570 w 58"/>
              <a:gd name="T9" fmla="*/ 13877 h 58"/>
              <a:gd name="T10" fmla="*/ 18146 w 58"/>
              <a:gd name="T11" fmla="*/ 20282 h 58"/>
              <a:gd name="T12" fmla="*/ 17791 w 58"/>
              <a:gd name="T13" fmla="*/ 20282 h 58"/>
              <a:gd name="T14" fmla="*/ 356 w 58"/>
              <a:gd name="T15" fmla="*/ 2135 h 58"/>
              <a:gd name="T16" fmla="*/ 1779 w 58"/>
              <a:gd name="T17" fmla="*/ 3202 h 58"/>
              <a:gd name="T18" fmla="*/ 12098 w 58"/>
              <a:gd name="T19" fmla="*/ 19215 h 58"/>
              <a:gd name="T20" fmla="*/ 11742 w 58"/>
              <a:gd name="T21" fmla="*/ 19215 h 58"/>
              <a:gd name="T22" fmla="*/ 1423 w 58"/>
              <a:gd name="T23" fmla="*/ 3202 h 58"/>
              <a:gd name="T24" fmla="*/ 0 w 58"/>
              <a:gd name="T25" fmla="*/ 2135 h 58"/>
              <a:gd name="T26" fmla="*/ 1423 w 58"/>
              <a:gd name="T27" fmla="*/ 0 h 58"/>
              <a:gd name="T28" fmla="*/ 356 w 58"/>
              <a:gd name="T29" fmla="*/ 2135 h 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8" h="58">
                <a:moveTo>
                  <a:pt x="50" y="57"/>
                </a:moveTo>
                <a:lnTo>
                  <a:pt x="49" y="57"/>
                </a:lnTo>
                <a:cubicBezTo>
                  <a:pt x="49" y="57"/>
                  <a:pt x="55" y="48"/>
                  <a:pt x="52" y="39"/>
                </a:cubicBezTo>
                <a:cubicBezTo>
                  <a:pt x="50" y="36"/>
                  <a:pt x="17" y="0"/>
                  <a:pt x="4" y="0"/>
                </a:cubicBezTo>
                <a:cubicBezTo>
                  <a:pt x="18" y="0"/>
                  <a:pt x="52" y="33"/>
                  <a:pt x="55" y="39"/>
                </a:cubicBezTo>
                <a:cubicBezTo>
                  <a:pt x="57" y="48"/>
                  <a:pt x="51" y="57"/>
                  <a:pt x="51" y="57"/>
                </a:cubicBezTo>
                <a:lnTo>
                  <a:pt x="50" y="57"/>
                </a:lnTo>
                <a:close/>
                <a:moveTo>
                  <a:pt x="1" y="6"/>
                </a:moveTo>
                <a:cubicBezTo>
                  <a:pt x="1" y="6"/>
                  <a:pt x="4" y="6"/>
                  <a:pt x="5" y="9"/>
                </a:cubicBezTo>
                <a:cubicBezTo>
                  <a:pt x="15" y="15"/>
                  <a:pt x="35" y="33"/>
                  <a:pt x="34" y="54"/>
                </a:cubicBezTo>
                <a:lnTo>
                  <a:pt x="33" y="54"/>
                </a:lnTo>
                <a:cubicBezTo>
                  <a:pt x="33" y="33"/>
                  <a:pt x="14" y="18"/>
                  <a:pt x="4" y="9"/>
                </a:cubicBezTo>
                <a:cubicBezTo>
                  <a:pt x="1" y="6"/>
                  <a:pt x="0" y="6"/>
                  <a:pt x="0" y="6"/>
                </a:cubicBezTo>
                <a:cubicBezTo>
                  <a:pt x="0" y="0"/>
                  <a:pt x="3" y="0"/>
                  <a:pt x="4" y="0"/>
                </a:cubicBezTo>
                <a:cubicBezTo>
                  <a:pt x="4" y="0"/>
                  <a:pt x="2" y="0"/>
                  <a:pt x="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68" name="Freeform 4574">
            <a:extLst>
              <a:ext uri="{FF2B5EF4-FFF2-40B4-BE49-F238E27FC236}">
                <a16:creationId xmlns:a16="http://schemas.microsoft.com/office/drawing/2014/main" id="{B9BEA06C-91FC-D742-8F14-8F456DADB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063" y="3597275"/>
            <a:ext cx="7937" cy="12700"/>
          </a:xfrm>
          <a:custGeom>
            <a:avLst/>
            <a:gdLst>
              <a:gd name="T0" fmla="*/ 0 w 20"/>
              <a:gd name="T1" fmla="*/ 0 h 34"/>
              <a:gd name="T2" fmla="*/ 7540 w 20"/>
              <a:gd name="T3" fmla="*/ 12326 h 34"/>
              <a:gd name="T4" fmla="*/ 0 w 20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34">
                <a:moveTo>
                  <a:pt x="0" y="0"/>
                </a:moveTo>
                <a:cubicBezTo>
                  <a:pt x="11" y="9"/>
                  <a:pt x="19" y="33"/>
                  <a:pt x="19" y="33"/>
                </a:cubicBezTo>
                <a:lnTo>
                  <a:pt x="0" y="0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69" name="Freeform 4575">
            <a:extLst>
              <a:ext uri="{FF2B5EF4-FFF2-40B4-BE49-F238E27FC236}">
                <a16:creationId xmlns:a16="http://schemas.microsoft.com/office/drawing/2014/main" id="{359762C6-CAF2-0048-A523-69FF2BB38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063" y="3595688"/>
            <a:ext cx="7937" cy="12700"/>
          </a:xfrm>
          <a:custGeom>
            <a:avLst/>
            <a:gdLst>
              <a:gd name="T0" fmla="*/ 0 w 20"/>
              <a:gd name="T1" fmla="*/ 1030 h 37"/>
              <a:gd name="T2" fmla="*/ 397 w 20"/>
              <a:gd name="T3" fmla="*/ 0 h 37"/>
              <a:gd name="T4" fmla="*/ 7540 w 20"/>
              <a:gd name="T5" fmla="*/ 12357 h 37"/>
              <a:gd name="T6" fmla="*/ 7143 w 20"/>
              <a:gd name="T7" fmla="*/ 12357 h 37"/>
              <a:gd name="T8" fmla="*/ 0 w 20"/>
              <a:gd name="T9" fmla="*/ 1030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37">
                <a:moveTo>
                  <a:pt x="0" y="3"/>
                </a:moveTo>
                <a:lnTo>
                  <a:pt x="1" y="0"/>
                </a:lnTo>
                <a:cubicBezTo>
                  <a:pt x="13" y="9"/>
                  <a:pt x="19" y="33"/>
                  <a:pt x="19" y="36"/>
                </a:cubicBezTo>
                <a:lnTo>
                  <a:pt x="18" y="36"/>
                </a:lnTo>
                <a:cubicBezTo>
                  <a:pt x="18" y="36"/>
                  <a:pt x="10" y="12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70" name="Freeform 4576">
            <a:extLst>
              <a:ext uri="{FF2B5EF4-FFF2-40B4-BE49-F238E27FC236}">
                <a16:creationId xmlns:a16="http://schemas.microsoft.com/office/drawing/2014/main" id="{832CFF4F-7877-0447-AEE7-3E6CC10E1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3589338"/>
            <a:ext cx="12700" cy="30162"/>
          </a:xfrm>
          <a:custGeom>
            <a:avLst/>
            <a:gdLst>
              <a:gd name="T0" fmla="*/ 5644 w 36"/>
              <a:gd name="T1" fmla="*/ 20714 h 83"/>
              <a:gd name="T2" fmla="*/ 706 w 36"/>
              <a:gd name="T3" fmla="*/ 2180 h 83"/>
              <a:gd name="T4" fmla="*/ 12347 w 36"/>
              <a:gd name="T5" fmla="*/ 15263 h 83"/>
              <a:gd name="T6" fmla="*/ 9878 w 36"/>
              <a:gd name="T7" fmla="*/ 29799 h 83"/>
              <a:gd name="T8" fmla="*/ 5644 w 36"/>
              <a:gd name="T9" fmla="*/ 20714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83">
                <a:moveTo>
                  <a:pt x="16" y="57"/>
                </a:moveTo>
                <a:cubicBezTo>
                  <a:pt x="20" y="30"/>
                  <a:pt x="0" y="6"/>
                  <a:pt x="2" y="6"/>
                </a:cubicBezTo>
                <a:cubicBezTo>
                  <a:pt x="13" y="0"/>
                  <a:pt x="30" y="33"/>
                  <a:pt x="35" y="42"/>
                </a:cubicBezTo>
                <a:lnTo>
                  <a:pt x="28" y="82"/>
                </a:lnTo>
                <a:lnTo>
                  <a:pt x="16" y="57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71" name="Freeform 4577">
            <a:extLst>
              <a:ext uri="{FF2B5EF4-FFF2-40B4-BE49-F238E27FC236}">
                <a16:creationId xmlns:a16="http://schemas.microsoft.com/office/drawing/2014/main" id="{845A47C6-8FD6-754E-B6A3-3A96D116E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3590925"/>
            <a:ext cx="12700" cy="28575"/>
          </a:xfrm>
          <a:custGeom>
            <a:avLst/>
            <a:gdLst>
              <a:gd name="T0" fmla="*/ 10231 w 36"/>
              <a:gd name="T1" fmla="*/ 28218 h 80"/>
              <a:gd name="T2" fmla="*/ 9525 w 36"/>
              <a:gd name="T3" fmla="*/ 26789 h 80"/>
              <a:gd name="T4" fmla="*/ 11642 w 36"/>
              <a:gd name="T5" fmla="*/ 13930 h 80"/>
              <a:gd name="T6" fmla="*/ 2117 w 36"/>
              <a:gd name="T7" fmla="*/ 1072 h 80"/>
              <a:gd name="T8" fmla="*/ 353 w 36"/>
              <a:gd name="T9" fmla="*/ 1072 h 80"/>
              <a:gd name="T10" fmla="*/ 1411 w 36"/>
              <a:gd name="T11" fmla="*/ 2143 h 80"/>
              <a:gd name="T12" fmla="*/ 5644 w 36"/>
              <a:gd name="T13" fmla="*/ 19288 h 80"/>
              <a:gd name="T14" fmla="*/ 5292 w 36"/>
              <a:gd name="T15" fmla="*/ 19288 h 80"/>
              <a:gd name="T16" fmla="*/ 706 w 36"/>
              <a:gd name="T17" fmla="*/ 2143 h 80"/>
              <a:gd name="T18" fmla="*/ 0 w 36"/>
              <a:gd name="T19" fmla="*/ 1072 h 80"/>
              <a:gd name="T20" fmla="*/ 2822 w 36"/>
              <a:gd name="T21" fmla="*/ 0 h 80"/>
              <a:gd name="T22" fmla="*/ 12347 w 36"/>
              <a:gd name="T23" fmla="*/ 13930 h 80"/>
              <a:gd name="T24" fmla="*/ 10231 w 36"/>
              <a:gd name="T25" fmla="*/ 28218 h 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6" h="80">
                <a:moveTo>
                  <a:pt x="29" y="79"/>
                </a:moveTo>
                <a:lnTo>
                  <a:pt x="27" y="75"/>
                </a:lnTo>
                <a:lnTo>
                  <a:pt x="33" y="39"/>
                </a:lnTo>
                <a:cubicBezTo>
                  <a:pt x="31" y="39"/>
                  <a:pt x="18" y="9"/>
                  <a:pt x="6" y="3"/>
                </a:cubicBezTo>
                <a:cubicBezTo>
                  <a:pt x="4" y="3"/>
                  <a:pt x="3" y="3"/>
                  <a:pt x="1" y="3"/>
                </a:cubicBezTo>
                <a:cubicBezTo>
                  <a:pt x="3" y="3"/>
                  <a:pt x="3" y="6"/>
                  <a:pt x="4" y="6"/>
                </a:cubicBezTo>
                <a:cubicBezTo>
                  <a:pt x="8" y="15"/>
                  <a:pt x="19" y="33"/>
                  <a:pt x="16" y="54"/>
                </a:cubicBezTo>
                <a:lnTo>
                  <a:pt x="15" y="54"/>
                </a:lnTo>
                <a:cubicBezTo>
                  <a:pt x="17" y="33"/>
                  <a:pt x="6" y="15"/>
                  <a:pt x="2" y="6"/>
                </a:cubicBezTo>
                <a:cubicBezTo>
                  <a:pt x="0" y="3"/>
                  <a:pt x="0" y="3"/>
                  <a:pt x="0" y="3"/>
                </a:cubicBezTo>
                <a:cubicBezTo>
                  <a:pt x="3" y="0"/>
                  <a:pt x="5" y="0"/>
                  <a:pt x="8" y="0"/>
                </a:cubicBezTo>
                <a:cubicBezTo>
                  <a:pt x="20" y="6"/>
                  <a:pt x="32" y="36"/>
                  <a:pt x="35" y="39"/>
                </a:cubicBezTo>
                <a:lnTo>
                  <a:pt x="29" y="7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72" name="Freeform 4578">
            <a:extLst>
              <a:ext uri="{FF2B5EF4-FFF2-40B4-BE49-F238E27FC236}">
                <a16:creationId xmlns:a16="http://schemas.microsoft.com/office/drawing/2014/main" id="{F86391BB-053B-CA46-B549-D9991B45A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3602038"/>
            <a:ext cx="1588" cy="11112"/>
          </a:xfrm>
          <a:custGeom>
            <a:avLst/>
            <a:gdLst>
              <a:gd name="T0" fmla="*/ 0 w 6"/>
              <a:gd name="T1" fmla="*/ 0 h 32"/>
              <a:gd name="T2" fmla="*/ 0 w 6"/>
              <a:gd name="T3" fmla="*/ 10765 h 32"/>
              <a:gd name="T4" fmla="*/ 0 w 6"/>
              <a:gd name="T5" fmla="*/ 0 h 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32">
                <a:moveTo>
                  <a:pt x="0" y="0"/>
                </a:moveTo>
                <a:cubicBezTo>
                  <a:pt x="5" y="12"/>
                  <a:pt x="0" y="31"/>
                  <a:pt x="0" y="31"/>
                </a:cubicBezTo>
                <a:lnTo>
                  <a:pt x="0" y="0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73" name="Freeform 4579">
            <a:extLst>
              <a:ext uri="{FF2B5EF4-FFF2-40B4-BE49-F238E27FC236}">
                <a16:creationId xmlns:a16="http://schemas.microsoft.com/office/drawing/2014/main" id="{B144F834-BD5A-534F-BA54-B82A6CA4A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3602038"/>
            <a:ext cx="3175" cy="11112"/>
          </a:xfrm>
          <a:custGeom>
            <a:avLst/>
            <a:gdLst>
              <a:gd name="T0" fmla="*/ 397 w 8"/>
              <a:gd name="T1" fmla="*/ 10765 h 32"/>
              <a:gd name="T2" fmla="*/ 0 w 8"/>
              <a:gd name="T3" fmla="*/ 10765 h 32"/>
              <a:gd name="T4" fmla="*/ 0 w 8"/>
              <a:gd name="T5" fmla="*/ 0 h 32"/>
              <a:gd name="T6" fmla="*/ 397 w 8"/>
              <a:gd name="T7" fmla="*/ 0 h 32"/>
              <a:gd name="T8" fmla="*/ 397 w 8"/>
              <a:gd name="T9" fmla="*/ 10765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32">
                <a:moveTo>
                  <a:pt x="1" y="31"/>
                </a:moveTo>
                <a:lnTo>
                  <a:pt x="0" y="31"/>
                </a:lnTo>
                <a:cubicBezTo>
                  <a:pt x="0" y="27"/>
                  <a:pt x="4" y="12"/>
                  <a:pt x="0" y="0"/>
                </a:cubicBezTo>
                <a:lnTo>
                  <a:pt x="1" y="0"/>
                </a:lnTo>
                <a:cubicBezTo>
                  <a:pt x="7" y="12"/>
                  <a:pt x="1" y="27"/>
                  <a:pt x="1" y="3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74" name="Freeform 4580">
            <a:extLst>
              <a:ext uri="{FF2B5EF4-FFF2-40B4-BE49-F238E27FC236}">
                <a16:creationId xmlns:a16="http://schemas.microsoft.com/office/drawing/2014/main" id="{4E84F337-783F-7848-AE5D-10C03AE7B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3595688"/>
            <a:ext cx="9525" cy="31750"/>
          </a:xfrm>
          <a:custGeom>
            <a:avLst/>
            <a:gdLst>
              <a:gd name="T0" fmla="*/ 0 w 26"/>
              <a:gd name="T1" fmla="*/ 18194 h 89"/>
              <a:gd name="T2" fmla="*/ 1099 w 26"/>
              <a:gd name="T3" fmla="*/ 0 h 89"/>
              <a:gd name="T4" fmla="*/ 8060 w 26"/>
              <a:gd name="T5" fmla="*/ 19264 h 89"/>
              <a:gd name="T6" fmla="*/ 1465 w 26"/>
              <a:gd name="T7" fmla="*/ 31393 h 89"/>
              <a:gd name="T8" fmla="*/ 0 w 26"/>
              <a:gd name="T9" fmla="*/ 18194 h 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89">
                <a:moveTo>
                  <a:pt x="0" y="51"/>
                </a:moveTo>
                <a:cubicBezTo>
                  <a:pt x="7" y="45"/>
                  <a:pt x="2" y="0"/>
                  <a:pt x="3" y="0"/>
                </a:cubicBezTo>
                <a:cubicBezTo>
                  <a:pt x="17" y="0"/>
                  <a:pt x="25" y="42"/>
                  <a:pt x="22" y="54"/>
                </a:cubicBezTo>
                <a:cubicBezTo>
                  <a:pt x="12" y="85"/>
                  <a:pt x="4" y="88"/>
                  <a:pt x="4" y="88"/>
                </a:cubicBezTo>
                <a:lnTo>
                  <a:pt x="0" y="51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75" name="Freeform 4581">
            <a:extLst>
              <a:ext uri="{FF2B5EF4-FFF2-40B4-BE49-F238E27FC236}">
                <a16:creationId xmlns:a16="http://schemas.microsoft.com/office/drawing/2014/main" id="{898575BE-52D2-E94D-A7C1-FC4FF913C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3594100"/>
            <a:ext cx="9525" cy="34925"/>
          </a:xfrm>
          <a:custGeom>
            <a:avLst/>
            <a:gdLst>
              <a:gd name="T0" fmla="*/ 1832 w 26"/>
              <a:gd name="T1" fmla="*/ 34557 h 95"/>
              <a:gd name="T2" fmla="*/ 1099 w 26"/>
              <a:gd name="T3" fmla="*/ 33454 h 95"/>
              <a:gd name="T4" fmla="*/ 7693 w 26"/>
              <a:gd name="T5" fmla="*/ 20955 h 95"/>
              <a:gd name="T6" fmla="*/ 3663 w 26"/>
              <a:gd name="T7" fmla="*/ 2206 h 95"/>
              <a:gd name="T8" fmla="*/ 1099 w 26"/>
              <a:gd name="T9" fmla="*/ 1103 h 95"/>
              <a:gd name="T10" fmla="*/ 1465 w 26"/>
              <a:gd name="T11" fmla="*/ 5514 h 95"/>
              <a:gd name="T12" fmla="*/ 733 w 26"/>
              <a:gd name="T13" fmla="*/ 20955 h 95"/>
              <a:gd name="T14" fmla="*/ 0 w 26"/>
              <a:gd name="T15" fmla="*/ 19852 h 95"/>
              <a:gd name="T16" fmla="*/ 733 w 26"/>
              <a:gd name="T17" fmla="*/ 6617 h 95"/>
              <a:gd name="T18" fmla="*/ 733 w 26"/>
              <a:gd name="T19" fmla="*/ 0 h 95"/>
              <a:gd name="T20" fmla="*/ 4396 w 26"/>
              <a:gd name="T21" fmla="*/ 2206 h 95"/>
              <a:gd name="T22" fmla="*/ 8426 w 26"/>
              <a:gd name="T23" fmla="*/ 20955 h 95"/>
              <a:gd name="T24" fmla="*/ 1832 w 26"/>
              <a:gd name="T25" fmla="*/ 34557 h 9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" h="95">
                <a:moveTo>
                  <a:pt x="5" y="94"/>
                </a:moveTo>
                <a:lnTo>
                  <a:pt x="3" y="91"/>
                </a:lnTo>
                <a:cubicBezTo>
                  <a:pt x="4" y="91"/>
                  <a:pt x="11" y="85"/>
                  <a:pt x="21" y="57"/>
                </a:cubicBezTo>
                <a:cubicBezTo>
                  <a:pt x="23" y="48"/>
                  <a:pt x="19" y="21"/>
                  <a:pt x="10" y="6"/>
                </a:cubicBezTo>
                <a:cubicBezTo>
                  <a:pt x="8" y="6"/>
                  <a:pt x="6" y="3"/>
                  <a:pt x="3" y="3"/>
                </a:cubicBezTo>
                <a:cubicBezTo>
                  <a:pt x="4" y="3"/>
                  <a:pt x="4" y="9"/>
                  <a:pt x="4" y="15"/>
                </a:cubicBezTo>
                <a:cubicBezTo>
                  <a:pt x="6" y="36"/>
                  <a:pt x="6" y="54"/>
                  <a:pt x="2" y="57"/>
                </a:cubicBezTo>
                <a:lnTo>
                  <a:pt x="0" y="54"/>
                </a:lnTo>
                <a:cubicBezTo>
                  <a:pt x="4" y="52"/>
                  <a:pt x="2" y="27"/>
                  <a:pt x="2" y="18"/>
                </a:cubicBezTo>
                <a:cubicBezTo>
                  <a:pt x="2" y="3"/>
                  <a:pt x="2" y="3"/>
                  <a:pt x="2" y="0"/>
                </a:cubicBezTo>
                <a:cubicBezTo>
                  <a:pt x="6" y="0"/>
                  <a:pt x="9" y="3"/>
                  <a:pt x="12" y="6"/>
                </a:cubicBezTo>
                <a:cubicBezTo>
                  <a:pt x="21" y="21"/>
                  <a:pt x="25" y="48"/>
                  <a:pt x="23" y="57"/>
                </a:cubicBezTo>
                <a:cubicBezTo>
                  <a:pt x="13" y="88"/>
                  <a:pt x="6" y="91"/>
                  <a:pt x="5" y="9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76" name="Freeform 4582">
            <a:extLst>
              <a:ext uri="{FF2B5EF4-FFF2-40B4-BE49-F238E27FC236}">
                <a16:creationId xmlns:a16="http://schemas.microsoft.com/office/drawing/2014/main" id="{7B80C5BC-2A43-E548-900B-CE8CFE5BE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3608388"/>
            <a:ext cx="4762" cy="11112"/>
          </a:xfrm>
          <a:custGeom>
            <a:avLst/>
            <a:gdLst>
              <a:gd name="T0" fmla="*/ 3401 w 14"/>
              <a:gd name="T1" fmla="*/ 0 h 32"/>
              <a:gd name="T2" fmla="*/ 0 w 14"/>
              <a:gd name="T3" fmla="*/ 10765 h 32"/>
              <a:gd name="T4" fmla="*/ 3401 w 14"/>
              <a:gd name="T5" fmla="*/ 0 h 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32">
                <a:moveTo>
                  <a:pt x="10" y="0"/>
                </a:moveTo>
                <a:cubicBezTo>
                  <a:pt x="13" y="15"/>
                  <a:pt x="0" y="31"/>
                  <a:pt x="0" y="31"/>
                </a:cubicBezTo>
                <a:lnTo>
                  <a:pt x="10" y="0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77" name="Freeform 4583">
            <a:extLst>
              <a:ext uri="{FF2B5EF4-FFF2-40B4-BE49-F238E27FC236}">
                <a16:creationId xmlns:a16="http://schemas.microsoft.com/office/drawing/2014/main" id="{CEF4C781-5F8A-D44D-B7FF-EA58CF930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3608388"/>
            <a:ext cx="4762" cy="12700"/>
          </a:xfrm>
          <a:custGeom>
            <a:avLst/>
            <a:gdLst>
              <a:gd name="T0" fmla="*/ 952 w 15"/>
              <a:gd name="T1" fmla="*/ 12337 h 35"/>
              <a:gd name="T2" fmla="*/ 0 w 15"/>
              <a:gd name="T3" fmla="*/ 11249 h 35"/>
              <a:gd name="T4" fmla="*/ 3492 w 15"/>
              <a:gd name="T5" fmla="*/ 0 h 35"/>
              <a:gd name="T6" fmla="*/ 4127 w 15"/>
              <a:gd name="T7" fmla="*/ 0 h 35"/>
              <a:gd name="T8" fmla="*/ 952 w 15"/>
              <a:gd name="T9" fmla="*/ 1233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5">
                <a:moveTo>
                  <a:pt x="3" y="34"/>
                </a:moveTo>
                <a:lnTo>
                  <a:pt x="0" y="31"/>
                </a:lnTo>
                <a:cubicBezTo>
                  <a:pt x="0" y="31"/>
                  <a:pt x="11" y="15"/>
                  <a:pt x="11" y="0"/>
                </a:cubicBezTo>
                <a:lnTo>
                  <a:pt x="13" y="0"/>
                </a:lnTo>
                <a:cubicBezTo>
                  <a:pt x="14" y="15"/>
                  <a:pt x="4" y="31"/>
                  <a:pt x="3" y="3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78" name="Freeform 4584">
            <a:extLst>
              <a:ext uri="{FF2B5EF4-FFF2-40B4-BE49-F238E27FC236}">
                <a16:creationId xmlns:a16="http://schemas.microsoft.com/office/drawing/2014/main" id="{0C59B9BF-6033-8D48-B8F6-66DDE1705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3603625"/>
            <a:ext cx="15875" cy="30163"/>
          </a:xfrm>
          <a:custGeom>
            <a:avLst/>
            <a:gdLst>
              <a:gd name="T0" fmla="*/ 0 w 43"/>
              <a:gd name="T1" fmla="*/ 23258 h 83"/>
              <a:gd name="T2" fmla="*/ 8860 w 43"/>
              <a:gd name="T3" fmla="*/ 0 h 83"/>
              <a:gd name="T4" fmla="*/ 12183 w 43"/>
              <a:gd name="T5" fmla="*/ 17807 h 83"/>
              <a:gd name="T6" fmla="*/ 2953 w 43"/>
              <a:gd name="T7" fmla="*/ 29800 h 83"/>
              <a:gd name="T8" fmla="*/ 0 w 43"/>
              <a:gd name="T9" fmla="*/ 23258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83">
                <a:moveTo>
                  <a:pt x="0" y="64"/>
                </a:moveTo>
                <a:cubicBezTo>
                  <a:pt x="18" y="46"/>
                  <a:pt x="21" y="3"/>
                  <a:pt x="24" y="0"/>
                </a:cubicBezTo>
                <a:cubicBezTo>
                  <a:pt x="42" y="3"/>
                  <a:pt x="33" y="49"/>
                  <a:pt x="33" y="49"/>
                </a:cubicBezTo>
                <a:cubicBezTo>
                  <a:pt x="32" y="52"/>
                  <a:pt x="8" y="82"/>
                  <a:pt x="8" y="82"/>
                </a:cubicBezTo>
                <a:lnTo>
                  <a:pt x="0" y="64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79" name="Freeform 4585">
            <a:extLst>
              <a:ext uri="{FF2B5EF4-FFF2-40B4-BE49-F238E27FC236}">
                <a16:creationId xmlns:a16="http://schemas.microsoft.com/office/drawing/2014/main" id="{2A11BAEF-8A37-7446-9C32-86508C318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3603625"/>
            <a:ext cx="15875" cy="30163"/>
          </a:xfrm>
          <a:custGeom>
            <a:avLst/>
            <a:gdLst>
              <a:gd name="T0" fmla="*/ 3780 w 42"/>
              <a:gd name="T1" fmla="*/ 29800 h 83"/>
              <a:gd name="T2" fmla="*/ 3024 w 42"/>
              <a:gd name="T3" fmla="*/ 28709 h 83"/>
              <a:gd name="T4" fmla="*/ 12095 w 42"/>
              <a:gd name="T5" fmla="*/ 17807 h 83"/>
              <a:gd name="T6" fmla="*/ 11717 w 42"/>
              <a:gd name="T7" fmla="*/ 1090 h 83"/>
              <a:gd name="T8" fmla="*/ 9449 w 42"/>
              <a:gd name="T9" fmla="*/ 0 h 83"/>
              <a:gd name="T10" fmla="*/ 12095 w 42"/>
              <a:gd name="T11" fmla="*/ 1090 h 83"/>
              <a:gd name="T12" fmla="*/ 13229 w 42"/>
              <a:gd name="T13" fmla="*/ 17807 h 83"/>
              <a:gd name="T14" fmla="*/ 3780 w 42"/>
              <a:gd name="T15" fmla="*/ 29800 h 83"/>
              <a:gd name="T16" fmla="*/ 8693 w 42"/>
              <a:gd name="T17" fmla="*/ 3271 h 83"/>
              <a:gd name="T18" fmla="*/ 1134 w 42"/>
              <a:gd name="T19" fmla="*/ 23258 h 83"/>
              <a:gd name="T20" fmla="*/ 0 w 42"/>
              <a:gd name="T21" fmla="*/ 22168 h 83"/>
              <a:gd name="T22" fmla="*/ 8315 w 42"/>
              <a:gd name="T23" fmla="*/ 3271 h 83"/>
              <a:gd name="T24" fmla="*/ 8693 w 42"/>
              <a:gd name="T25" fmla="*/ 0 h 83"/>
              <a:gd name="T26" fmla="*/ 9071 w 42"/>
              <a:gd name="T27" fmla="*/ 0 h 83"/>
              <a:gd name="T28" fmla="*/ 8693 w 42"/>
              <a:gd name="T29" fmla="*/ 3271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2" h="83">
                <a:moveTo>
                  <a:pt x="10" y="82"/>
                </a:moveTo>
                <a:lnTo>
                  <a:pt x="8" y="79"/>
                </a:lnTo>
                <a:cubicBezTo>
                  <a:pt x="20" y="67"/>
                  <a:pt x="31" y="52"/>
                  <a:pt x="32" y="49"/>
                </a:cubicBezTo>
                <a:cubicBezTo>
                  <a:pt x="32" y="49"/>
                  <a:pt x="38" y="15"/>
                  <a:pt x="31" y="3"/>
                </a:cubicBezTo>
                <a:cubicBezTo>
                  <a:pt x="29" y="1"/>
                  <a:pt x="28" y="0"/>
                  <a:pt x="25" y="0"/>
                </a:cubicBezTo>
                <a:cubicBezTo>
                  <a:pt x="29" y="0"/>
                  <a:pt x="31" y="1"/>
                  <a:pt x="32" y="3"/>
                </a:cubicBezTo>
                <a:cubicBezTo>
                  <a:pt x="41" y="15"/>
                  <a:pt x="35" y="49"/>
                  <a:pt x="35" y="49"/>
                </a:cubicBezTo>
                <a:cubicBezTo>
                  <a:pt x="34" y="52"/>
                  <a:pt x="14" y="76"/>
                  <a:pt x="10" y="82"/>
                </a:cubicBezTo>
                <a:close/>
                <a:moveTo>
                  <a:pt x="23" y="9"/>
                </a:moveTo>
                <a:cubicBezTo>
                  <a:pt x="21" y="25"/>
                  <a:pt x="16" y="52"/>
                  <a:pt x="3" y="64"/>
                </a:cubicBezTo>
                <a:lnTo>
                  <a:pt x="0" y="61"/>
                </a:lnTo>
                <a:cubicBezTo>
                  <a:pt x="13" y="49"/>
                  <a:pt x="19" y="21"/>
                  <a:pt x="22" y="9"/>
                </a:cubicBezTo>
                <a:cubicBezTo>
                  <a:pt x="22" y="3"/>
                  <a:pt x="22" y="0"/>
                  <a:pt x="23" y="0"/>
                </a:cubicBezTo>
                <a:lnTo>
                  <a:pt x="24" y="0"/>
                </a:lnTo>
                <a:cubicBezTo>
                  <a:pt x="25" y="0"/>
                  <a:pt x="24" y="3"/>
                  <a:pt x="2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80" name="Freeform 4586">
            <a:extLst>
              <a:ext uri="{FF2B5EF4-FFF2-40B4-BE49-F238E27FC236}">
                <a16:creationId xmlns:a16="http://schemas.microsoft.com/office/drawing/2014/main" id="{C4961262-C5D5-2E4C-BFF2-57E4A69D1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4350" y="3614738"/>
            <a:ext cx="11113" cy="17462"/>
          </a:xfrm>
          <a:custGeom>
            <a:avLst/>
            <a:gdLst>
              <a:gd name="T0" fmla="*/ 8814 w 29"/>
              <a:gd name="T1" fmla="*/ 0 h 50"/>
              <a:gd name="T2" fmla="*/ 0 w 29"/>
              <a:gd name="T3" fmla="*/ 17113 h 50"/>
              <a:gd name="T4" fmla="*/ 8814 w 29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9" h="50">
                <a:moveTo>
                  <a:pt x="23" y="0"/>
                </a:moveTo>
                <a:cubicBezTo>
                  <a:pt x="28" y="13"/>
                  <a:pt x="0" y="49"/>
                  <a:pt x="0" y="49"/>
                </a:cubicBezTo>
                <a:lnTo>
                  <a:pt x="23" y="0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81" name="Freeform 4587">
            <a:extLst>
              <a:ext uri="{FF2B5EF4-FFF2-40B4-BE49-F238E27FC236}">
                <a16:creationId xmlns:a16="http://schemas.microsoft.com/office/drawing/2014/main" id="{4061E33B-9C99-A242-8CC4-CBA96FB50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4350" y="3614738"/>
            <a:ext cx="11113" cy="17462"/>
          </a:xfrm>
          <a:custGeom>
            <a:avLst/>
            <a:gdLst>
              <a:gd name="T0" fmla="*/ 1042 w 32"/>
              <a:gd name="T1" fmla="*/ 17113 h 50"/>
              <a:gd name="T2" fmla="*/ 0 w 32"/>
              <a:gd name="T3" fmla="*/ 17113 h 50"/>
              <a:gd name="T4" fmla="*/ 7640 w 32"/>
              <a:gd name="T5" fmla="*/ 0 h 50"/>
              <a:gd name="T6" fmla="*/ 8682 w 32"/>
              <a:gd name="T7" fmla="*/ 0 h 50"/>
              <a:gd name="T8" fmla="*/ 1042 w 32"/>
              <a:gd name="T9" fmla="*/ 17113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50">
                <a:moveTo>
                  <a:pt x="3" y="49"/>
                </a:moveTo>
                <a:lnTo>
                  <a:pt x="0" y="49"/>
                </a:lnTo>
                <a:cubicBezTo>
                  <a:pt x="10" y="37"/>
                  <a:pt x="28" y="9"/>
                  <a:pt x="22" y="0"/>
                </a:cubicBezTo>
                <a:lnTo>
                  <a:pt x="25" y="0"/>
                </a:lnTo>
                <a:cubicBezTo>
                  <a:pt x="31" y="13"/>
                  <a:pt x="3" y="49"/>
                  <a:pt x="3" y="4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82" name="Freeform 4588">
            <a:extLst>
              <a:ext uri="{FF2B5EF4-FFF2-40B4-BE49-F238E27FC236}">
                <a16:creationId xmlns:a16="http://schemas.microsoft.com/office/drawing/2014/main" id="{E3E05750-1060-5943-8CA6-77C5201FE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825" y="3625850"/>
            <a:ext cx="20638" cy="41275"/>
          </a:xfrm>
          <a:custGeom>
            <a:avLst/>
            <a:gdLst>
              <a:gd name="T0" fmla="*/ 1474 w 56"/>
              <a:gd name="T1" fmla="*/ 39814 h 113"/>
              <a:gd name="T2" fmla="*/ 0 w 56"/>
              <a:gd name="T3" fmla="*/ 12054 h 113"/>
              <a:gd name="T4" fmla="*/ 8476 w 56"/>
              <a:gd name="T5" fmla="*/ 0 h 113"/>
              <a:gd name="T6" fmla="*/ 20269 w 56"/>
              <a:gd name="T7" fmla="*/ 22281 h 113"/>
              <a:gd name="T8" fmla="*/ 9950 w 56"/>
              <a:gd name="T9" fmla="*/ 40910 h 113"/>
              <a:gd name="T10" fmla="*/ 1474 w 56"/>
              <a:gd name="T11" fmla="*/ 39814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6" h="113">
                <a:moveTo>
                  <a:pt x="4" y="109"/>
                </a:moveTo>
                <a:cubicBezTo>
                  <a:pt x="4" y="109"/>
                  <a:pt x="8" y="42"/>
                  <a:pt x="0" y="33"/>
                </a:cubicBezTo>
                <a:lnTo>
                  <a:pt x="23" y="0"/>
                </a:lnTo>
                <a:lnTo>
                  <a:pt x="55" y="61"/>
                </a:lnTo>
                <a:lnTo>
                  <a:pt x="27" y="112"/>
                </a:lnTo>
                <a:lnTo>
                  <a:pt x="4" y="109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83" name="Freeform 4589">
            <a:extLst>
              <a:ext uri="{FF2B5EF4-FFF2-40B4-BE49-F238E27FC236}">
                <a16:creationId xmlns:a16="http://schemas.microsoft.com/office/drawing/2014/main" id="{C0D9FCA7-C025-E942-AA7C-7F55D8CBE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825" y="3624263"/>
            <a:ext cx="20638" cy="41275"/>
          </a:xfrm>
          <a:custGeom>
            <a:avLst/>
            <a:gdLst>
              <a:gd name="T0" fmla="*/ 9950 w 56"/>
              <a:gd name="T1" fmla="*/ 40919 h 116"/>
              <a:gd name="T2" fmla="*/ 737 w 56"/>
              <a:gd name="T3" fmla="*/ 39852 h 116"/>
              <a:gd name="T4" fmla="*/ 0 w 56"/>
              <a:gd name="T5" fmla="*/ 13877 h 116"/>
              <a:gd name="T6" fmla="*/ 8476 w 56"/>
              <a:gd name="T7" fmla="*/ 0 h 116"/>
              <a:gd name="T8" fmla="*/ 20269 w 56"/>
              <a:gd name="T9" fmla="*/ 22772 h 116"/>
              <a:gd name="T10" fmla="*/ 9950 w 56"/>
              <a:gd name="T11" fmla="*/ 40919 h 116"/>
              <a:gd name="T12" fmla="*/ 1474 w 56"/>
              <a:gd name="T13" fmla="*/ 38784 h 116"/>
              <a:gd name="T14" fmla="*/ 9950 w 56"/>
              <a:gd name="T15" fmla="*/ 39852 h 116"/>
              <a:gd name="T16" fmla="*/ 19901 w 56"/>
              <a:gd name="T17" fmla="*/ 22772 h 116"/>
              <a:gd name="T18" fmla="*/ 8476 w 56"/>
              <a:gd name="T19" fmla="*/ 2135 h 116"/>
              <a:gd name="T20" fmla="*/ 369 w 56"/>
              <a:gd name="T21" fmla="*/ 13877 h 116"/>
              <a:gd name="T22" fmla="*/ 1474 w 56"/>
              <a:gd name="T23" fmla="*/ 38784 h 116"/>
              <a:gd name="T24" fmla="*/ 6265 w 56"/>
              <a:gd name="T25" fmla="*/ 32380 h 116"/>
              <a:gd name="T26" fmla="*/ 5160 w 56"/>
              <a:gd name="T27" fmla="*/ 32380 h 116"/>
              <a:gd name="T28" fmla="*/ 8476 w 56"/>
              <a:gd name="T29" fmla="*/ 31312 h 116"/>
              <a:gd name="T30" fmla="*/ 8845 w 56"/>
              <a:gd name="T31" fmla="*/ 30245 h 116"/>
              <a:gd name="T32" fmla="*/ 9950 w 56"/>
              <a:gd name="T33" fmla="*/ 30245 h 116"/>
              <a:gd name="T34" fmla="*/ 8845 w 56"/>
              <a:gd name="T35" fmla="*/ 32380 h 116"/>
              <a:gd name="T36" fmla="*/ 6265 w 56"/>
              <a:gd name="T37" fmla="*/ 32380 h 116"/>
              <a:gd name="T38" fmla="*/ 7371 w 56"/>
              <a:gd name="T39" fmla="*/ 29177 h 116"/>
              <a:gd name="T40" fmla="*/ 7371 w 56"/>
              <a:gd name="T41" fmla="*/ 28110 h 116"/>
              <a:gd name="T42" fmla="*/ 11793 w 56"/>
              <a:gd name="T43" fmla="*/ 23840 h 116"/>
              <a:gd name="T44" fmla="*/ 12162 w 56"/>
              <a:gd name="T45" fmla="*/ 22772 h 116"/>
              <a:gd name="T46" fmla="*/ 7371 w 56"/>
              <a:gd name="T47" fmla="*/ 29177 h 116"/>
              <a:gd name="T48" fmla="*/ 7371 w 56"/>
              <a:gd name="T49" fmla="*/ 25975 h 116"/>
              <a:gd name="T50" fmla="*/ 6634 w 56"/>
              <a:gd name="T51" fmla="*/ 25975 h 116"/>
              <a:gd name="T52" fmla="*/ 10688 w 56"/>
              <a:gd name="T53" fmla="*/ 18147 h 116"/>
              <a:gd name="T54" fmla="*/ 11056 w 56"/>
              <a:gd name="T55" fmla="*/ 18147 h 116"/>
              <a:gd name="T56" fmla="*/ 7371 w 56"/>
              <a:gd name="T57" fmla="*/ 25975 h 116"/>
              <a:gd name="T58" fmla="*/ 6634 w 56"/>
              <a:gd name="T59" fmla="*/ 22772 h 116"/>
              <a:gd name="T60" fmla="*/ 8476 w 56"/>
              <a:gd name="T61" fmla="*/ 16012 h 116"/>
              <a:gd name="T62" fmla="*/ 8845 w 56"/>
              <a:gd name="T63" fmla="*/ 16012 h 116"/>
              <a:gd name="T64" fmla="*/ 6634 w 56"/>
              <a:gd name="T65" fmla="*/ 22772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6" h="116">
                <a:moveTo>
                  <a:pt x="27" y="115"/>
                </a:moveTo>
                <a:lnTo>
                  <a:pt x="2" y="112"/>
                </a:lnTo>
                <a:cubicBezTo>
                  <a:pt x="4" y="91"/>
                  <a:pt x="5" y="45"/>
                  <a:pt x="0" y="39"/>
                </a:cubicBezTo>
                <a:lnTo>
                  <a:pt x="23" y="0"/>
                </a:lnTo>
                <a:lnTo>
                  <a:pt x="55" y="64"/>
                </a:lnTo>
                <a:lnTo>
                  <a:pt x="27" y="115"/>
                </a:lnTo>
                <a:close/>
                <a:moveTo>
                  <a:pt x="4" y="109"/>
                </a:moveTo>
                <a:lnTo>
                  <a:pt x="27" y="112"/>
                </a:lnTo>
                <a:lnTo>
                  <a:pt x="54" y="64"/>
                </a:lnTo>
                <a:lnTo>
                  <a:pt x="23" y="6"/>
                </a:lnTo>
                <a:lnTo>
                  <a:pt x="1" y="39"/>
                </a:lnTo>
                <a:cubicBezTo>
                  <a:pt x="8" y="45"/>
                  <a:pt x="5" y="100"/>
                  <a:pt x="4" y="109"/>
                </a:cubicBezTo>
                <a:close/>
                <a:moveTo>
                  <a:pt x="17" y="91"/>
                </a:moveTo>
                <a:lnTo>
                  <a:pt x="14" y="91"/>
                </a:lnTo>
                <a:cubicBezTo>
                  <a:pt x="14" y="91"/>
                  <a:pt x="20" y="91"/>
                  <a:pt x="23" y="88"/>
                </a:cubicBezTo>
                <a:lnTo>
                  <a:pt x="24" y="85"/>
                </a:lnTo>
                <a:lnTo>
                  <a:pt x="27" y="85"/>
                </a:lnTo>
                <a:cubicBezTo>
                  <a:pt x="27" y="88"/>
                  <a:pt x="26" y="91"/>
                  <a:pt x="24" y="91"/>
                </a:cubicBezTo>
                <a:lnTo>
                  <a:pt x="17" y="91"/>
                </a:lnTo>
                <a:close/>
                <a:moveTo>
                  <a:pt x="20" y="82"/>
                </a:moveTo>
                <a:lnTo>
                  <a:pt x="20" y="79"/>
                </a:lnTo>
                <a:cubicBezTo>
                  <a:pt x="20" y="79"/>
                  <a:pt x="34" y="73"/>
                  <a:pt x="32" y="67"/>
                </a:cubicBezTo>
                <a:lnTo>
                  <a:pt x="33" y="64"/>
                </a:lnTo>
                <a:cubicBezTo>
                  <a:pt x="37" y="73"/>
                  <a:pt x="21" y="82"/>
                  <a:pt x="20" y="82"/>
                </a:cubicBezTo>
                <a:close/>
                <a:moveTo>
                  <a:pt x="20" y="73"/>
                </a:moveTo>
                <a:lnTo>
                  <a:pt x="18" y="73"/>
                </a:lnTo>
                <a:cubicBezTo>
                  <a:pt x="21" y="70"/>
                  <a:pt x="30" y="57"/>
                  <a:pt x="29" y="51"/>
                </a:cubicBezTo>
                <a:lnTo>
                  <a:pt x="30" y="51"/>
                </a:lnTo>
                <a:cubicBezTo>
                  <a:pt x="34" y="60"/>
                  <a:pt x="20" y="73"/>
                  <a:pt x="20" y="73"/>
                </a:cubicBezTo>
                <a:close/>
                <a:moveTo>
                  <a:pt x="18" y="64"/>
                </a:moveTo>
                <a:cubicBezTo>
                  <a:pt x="18" y="64"/>
                  <a:pt x="25" y="54"/>
                  <a:pt x="23" y="45"/>
                </a:cubicBezTo>
                <a:lnTo>
                  <a:pt x="24" y="45"/>
                </a:lnTo>
                <a:cubicBezTo>
                  <a:pt x="27" y="54"/>
                  <a:pt x="20" y="64"/>
                  <a:pt x="18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84" name="Freeform 4590">
            <a:extLst>
              <a:ext uri="{FF2B5EF4-FFF2-40B4-BE49-F238E27FC236}">
                <a16:creationId xmlns:a16="http://schemas.microsoft.com/office/drawing/2014/main" id="{C0F80AD4-40AF-8243-92A8-CDFBF5997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3602038"/>
            <a:ext cx="60325" cy="128587"/>
          </a:xfrm>
          <a:custGeom>
            <a:avLst/>
            <a:gdLst>
              <a:gd name="T0" fmla="*/ 47757 w 168"/>
              <a:gd name="T1" fmla="*/ 110888 h 356"/>
              <a:gd name="T2" fmla="*/ 42371 w 168"/>
              <a:gd name="T3" fmla="*/ 126059 h 356"/>
              <a:gd name="T4" fmla="*/ 40935 w 168"/>
              <a:gd name="T5" fmla="*/ 122808 h 356"/>
              <a:gd name="T6" fmla="*/ 39499 w 168"/>
              <a:gd name="T7" fmla="*/ 124975 h 356"/>
              <a:gd name="T8" fmla="*/ 38421 w 168"/>
              <a:gd name="T9" fmla="*/ 122808 h 356"/>
              <a:gd name="T10" fmla="*/ 37703 w 168"/>
              <a:gd name="T11" fmla="*/ 127142 h 356"/>
              <a:gd name="T12" fmla="*/ 36626 w 168"/>
              <a:gd name="T13" fmla="*/ 123891 h 356"/>
              <a:gd name="T14" fmla="*/ 35908 w 168"/>
              <a:gd name="T15" fmla="*/ 124975 h 356"/>
              <a:gd name="T16" fmla="*/ 1077 w 168"/>
              <a:gd name="T17" fmla="*/ 72601 h 356"/>
              <a:gd name="T18" fmla="*/ 36985 w 168"/>
              <a:gd name="T19" fmla="*/ 25284 h 356"/>
              <a:gd name="T20" fmla="*/ 33394 w 168"/>
              <a:gd name="T21" fmla="*/ 19866 h 356"/>
              <a:gd name="T22" fmla="*/ 28367 w 168"/>
              <a:gd name="T23" fmla="*/ 11920 h 356"/>
              <a:gd name="T24" fmla="*/ 25135 w 168"/>
              <a:gd name="T25" fmla="*/ 11920 h 356"/>
              <a:gd name="T26" fmla="*/ 36626 w 168"/>
              <a:gd name="T27" fmla="*/ 2167 h 356"/>
              <a:gd name="T28" fmla="*/ 49194 w 168"/>
              <a:gd name="T29" fmla="*/ 15170 h 356"/>
              <a:gd name="T30" fmla="*/ 31599 w 168"/>
              <a:gd name="T31" fmla="*/ 49484 h 356"/>
              <a:gd name="T32" fmla="*/ 31599 w 168"/>
              <a:gd name="T33" fmla="*/ 66822 h 356"/>
              <a:gd name="T34" fmla="*/ 59966 w 168"/>
              <a:gd name="T35" fmla="*/ 93189 h 356"/>
              <a:gd name="T36" fmla="*/ 47757 w 168"/>
              <a:gd name="T37" fmla="*/ 110888 h 3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356">
                <a:moveTo>
                  <a:pt x="133" y="307"/>
                </a:moveTo>
                <a:cubicBezTo>
                  <a:pt x="122" y="319"/>
                  <a:pt x="118" y="349"/>
                  <a:pt x="118" y="349"/>
                </a:cubicBezTo>
                <a:lnTo>
                  <a:pt x="114" y="340"/>
                </a:lnTo>
                <a:cubicBezTo>
                  <a:pt x="112" y="340"/>
                  <a:pt x="112" y="346"/>
                  <a:pt x="110" y="346"/>
                </a:cubicBezTo>
                <a:cubicBezTo>
                  <a:pt x="109" y="346"/>
                  <a:pt x="109" y="340"/>
                  <a:pt x="107" y="340"/>
                </a:cubicBezTo>
                <a:cubicBezTo>
                  <a:pt x="106" y="340"/>
                  <a:pt x="107" y="352"/>
                  <a:pt x="105" y="352"/>
                </a:cubicBezTo>
                <a:cubicBezTo>
                  <a:pt x="103" y="352"/>
                  <a:pt x="102" y="343"/>
                  <a:pt x="102" y="343"/>
                </a:cubicBezTo>
                <a:cubicBezTo>
                  <a:pt x="102" y="343"/>
                  <a:pt x="101" y="355"/>
                  <a:pt x="100" y="346"/>
                </a:cubicBezTo>
                <a:cubicBezTo>
                  <a:pt x="102" y="300"/>
                  <a:pt x="1" y="258"/>
                  <a:pt x="3" y="201"/>
                </a:cubicBezTo>
                <a:cubicBezTo>
                  <a:pt x="0" y="143"/>
                  <a:pt x="65" y="121"/>
                  <a:pt x="103" y="70"/>
                </a:cubicBezTo>
                <a:cubicBezTo>
                  <a:pt x="103" y="70"/>
                  <a:pt x="114" y="40"/>
                  <a:pt x="93" y="55"/>
                </a:cubicBezTo>
                <a:cubicBezTo>
                  <a:pt x="78" y="52"/>
                  <a:pt x="79" y="33"/>
                  <a:pt x="79" y="33"/>
                </a:cubicBezTo>
                <a:lnTo>
                  <a:pt x="70" y="33"/>
                </a:lnTo>
                <a:cubicBezTo>
                  <a:pt x="67" y="0"/>
                  <a:pt x="102" y="6"/>
                  <a:pt x="102" y="6"/>
                </a:cubicBezTo>
                <a:cubicBezTo>
                  <a:pt x="134" y="6"/>
                  <a:pt x="137" y="42"/>
                  <a:pt x="137" y="42"/>
                </a:cubicBezTo>
                <a:cubicBezTo>
                  <a:pt x="146" y="85"/>
                  <a:pt x="88" y="137"/>
                  <a:pt x="88" y="137"/>
                </a:cubicBezTo>
                <a:cubicBezTo>
                  <a:pt x="80" y="155"/>
                  <a:pt x="88" y="185"/>
                  <a:pt x="88" y="185"/>
                </a:cubicBezTo>
                <a:lnTo>
                  <a:pt x="167" y="258"/>
                </a:lnTo>
                <a:lnTo>
                  <a:pt x="133" y="307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85" name="Freeform 4591">
            <a:extLst>
              <a:ext uri="{FF2B5EF4-FFF2-40B4-BE49-F238E27FC236}">
                <a16:creationId xmlns:a16="http://schemas.microsoft.com/office/drawing/2014/main" id="{1A99C960-B4FB-514B-AC0F-B9C5813DD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3603625"/>
            <a:ext cx="61912" cy="127000"/>
          </a:xfrm>
          <a:custGeom>
            <a:avLst/>
            <a:gdLst>
              <a:gd name="T0" fmla="*/ 43085 w 171"/>
              <a:gd name="T1" fmla="*/ 126640 h 353"/>
              <a:gd name="T2" fmla="*/ 41637 w 171"/>
              <a:gd name="T3" fmla="*/ 122323 h 353"/>
              <a:gd name="T4" fmla="*/ 41275 w 171"/>
              <a:gd name="T5" fmla="*/ 122323 h 353"/>
              <a:gd name="T6" fmla="*/ 40188 w 171"/>
              <a:gd name="T7" fmla="*/ 124482 h 353"/>
              <a:gd name="T8" fmla="*/ 39464 w 171"/>
              <a:gd name="T9" fmla="*/ 123402 h 353"/>
              <a:gd name="T10" fmla="*/ 39102 w 171"/>
              <a:gd name="T11" fmla="*/ 122323 h 353"/>
              <a:gd name="T12" fmla="*/ 38740 w 171"/>
              <a:gd name="T13" fmla="*/ 125561 h 353"/>
              <a:gd name="T14" fmla="*/ 38740 w 171"/>
              <a:gd name="T15" fmla="*/ 122323 h 353"/>
              <a:gd name="T16" fmla="*/ 38740 w 171"/>
              <a:gd name="T17" fmla="*/ 120164 h 353"/>
              <a:gd name="T18" fmla="*/ 40188 w 171"/>
              <a:gd name="T19" fmla="*/ 123402 h 353"/>
              <a:gd name="T20" fmla="*/ 40551 w 171"/>
              <a:gd name="T21" fmla="*/ 123402 h 353"/>
              <a:gd name="T22" fmla="*/ 40551 w 171"/>
              <a:gd name="T23" fmla="*/ 122323 h 353"/>
              <a:gd name="T24" fmla="*/ 41275 w 171"/>
              <a:gd name="T25" fmla="*/ 120164 h 353"/>
              <a:gd name="T26" fmla="*/ 41999 w 171"/>
              <a:gd name="T27" fmla="*/ 120164 h 353"/>
              <a:gd name="T28" fmla="*/ 42723 w 171"/>
              <a:gd name="T29" fmla="*/ 123402 h 353"/>
              <a:gd name="T30" fmla="*/ 48154 w 171"/>
              <a:gd name="T31" fmla="*/ 109371 h 353"/>
              <a:gd name="T32" fmla="*/ 48878 w 171"/>
              <a:gd name="T33" fmla="*/ 110450 h 353"/>
              <a:gd name="T34" fmla="*/ 43085 w 171"/>
              <a:gd name="T35" fmla="*/ 125561 h 353"/>
              <a:gd name="T36" fmla="*/ 43085 w 171"/>
              <a:gd name="T37" fmla="*/ 126640 h 353"/>
              <a:gd name="T38" fmla="*/ 38378 w 171"/>
              <a:gd name="T39" fmla="*/ 125561 h 353"/>
              <a:gd name="T40" fmla="*/ 37292 w 171"/>
              <a:gd name="T41" fmla="*/ 123402 h 353"/>
              <a:gd name="T42" fmla="*/ 36568 w 171"/>
              <a:gd name="T43" fmla="*/ 125561 h 353"/>
              <a:gd name="T44" fmla="*/ 36206 w 171"/>
              <a:gd name="T45" fmla="*/ 124482 h 353"/>
              <a:gd name="T46" fmla="*/ 19551 w 171"/>
              <a:gd name="T47" fmla="*/ 99297 h 353"/>
              <a:gd name="T48" fmla="*/ 1086 w 171"/>
              <a:gd name="T49" fmla="*/ 71235 h 353"/>
              <a:gd name="T50" fmla="*/ 21361 w 171"/>
              <a:gd name="T51" fmla="*/ 39215 h 353"/>
              <a:gd name="T52" fmla="*/ 37292 w 171"/>
              <a:gd name="T53" fmla="*/ 24105 h 353"/>
              <a:gd name="T54" fmla="*/ 38016 w 171"/>
              <a:gd name="T55" fmla="*/ 17629 h 353"/>
              <a:gd name="T56" fmla="*/ 34396 w 171"/>
              <a:gd name="T57" fmla="*/ 18708 h 353"/>
              <a:gd name="T58" fmla="*/ 28603 w 171"/>
              <a:gd name="T59" fmla="*/ 11873 h 353"/>
              <a:gd name="T60" fmla="*/ 25706 w 171"/>
              <a:gd name="T61" fmla="*/ 11873 h 353"/>
              <a:gd name="T62" fmla="*/ 25706 w 171"/>
              <a:gd name="T63" fmla="*/ 10793 h 353"/>
              <a:gd name="T64" fmla="*/ 27516 w 171"/>
              <a:gd name="T65" fmla="*/ 3238 h 353"/>
              <a:gd name="T66" fmla="*/ 37292 w 171"/>
              <a:gd name="T67" fmla="*/ 1079 h 353"/>
              <a:gd name="T68" fmla="*/ 50326 w 171"/>
              <a:gd name="T69" fmla="*/ 14031 h 353"/>
              <a:gd name="T70" fmla="*/ 32223 w 171"/>
              <a:gd name="T71" fmla="*/ 48210 h 353"/>
              <a:gd name="T72" fmla="*/ 32585 w 171"/>
              <a:gd name="T73" fmla="*/ 65479 h 353"/>
              <a:gd name="T74" fmla="*/ 61550 w 171"/>
              <a:gd name="T75" fmla="*/ 91742 h 353"/>
              <a:gd name="T76" fmla="*/ 60464 w 171"/>
              <a:gd name="T77" fmla="*/ 91742 h 353"/>
              <a:gd name="T78" fmla="*/ 31861 w 171"/>
              <a:gd name="T79" fmla="*/ 65479 h 353"/>
              <a:gd name="T80" fmla="*/ 31861 w 171"/>
              <a:gd name="T81" fmla="*/ 47130 h 353"/>
              <a:gd name="T82" fmla="*/ 49602 w 171"/>
              <a:gd name="T83" fmla="*/ 14031 h 353"/>
              <a:gd name="T84" fmla="*/ 37292 w 171"/>
              <a:gd name="T85" fmla="*/ 2159 h 353"/>
              <a:gd name="T86" fmla="*/ 28241 w 171"/>
              <a:gd name="T87" fmla="*/ 4317 h 353"/>
              <a:gd name="T88" fmla="*/ 26068 w 171"/>
              <a:gd name="T89" fmla="*/ 10793 h 353"/>
              <a:gd name="T90" fmla="*/ 29327 w 171"/>
              <a:gd name="T91" fmla="*/ 10793 h 353"/>
              <a:gd name="T92" fmla="*/ 34396 w 171"/>
              <a:gd name="T93" fmla="*/ 17629 h 353"/>
              <a:gd name="T94" fmla="*/ 38740 w 171"/>
              <a:gd name="T95" fmla="*/ 16550 h 353"/>
              <a:gd name="T96" fmla="*/ 38378 w 171"/>
              <a:gd name="T97" fmla="*/ 24105 h 353"/>
              <a:gd name="T98" fmla="*/ 22086 w 171"/>
              <a:gd name="T99" fmla="*/ 40295 h 353"/>
              <a:gd name="T100" fmla="*/ 1810 w 171"/>
              <a:gd name="T101" fmla="*/ 71235 h 353"/>
              <a:gd name="T102" fmla="*/ 20637 w 171"/>
              <a:gd name="T103" fmla="*/ 99297 h 353"/>
              <a:gd name="T104" fmla="*/ 36930 w 171"/>
              <a:gd name="T105" fmla="*/ 122323 h 353"/>
              <a:gd name="T106" fmla="*/ 37292 w 171"/>
              <a:gd name="T107" fmla="*/ 122323 h 353"/>
              <a:gd name="T108" fmla="*/ 38016 w 171"/>
              <a:gd name="T109" fmla="*/ 123402 h 353"/>
              <a:gd name="T110" fmla="*/ 38740 w 171"/>
              <a:gd name="T111" fmla="*/ 125561 h 353"/>
              <a:gd name="T112" fmla="*/ 38378 w 171"/>
              <a:gd name="T113" fmla="*/ 125561 h 35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1" h="353">
                <a:moveTo>
                  <a:pt x="119" y="352"/>
                </a:moveTo>
                <a:lnTo>
                  <a:pt x="115" y="340"/>
                </a:lnTo>
                <a:lnTo>
                  <a:pt x="114" y="340"/>
                </a:lnTo>
                <a:cubicBezTo>
                  <a:pt x="113" y="343"/>
                  <a:pt x="113" y="346"/>
                  <a:pt x="111" y="346"/>
                </a:cubicBezTo>
                <a:cubicBezTo>
                  <a:pt x="109" y="346"/>
                  <a:pt x="109" y="343"/>
                  <a:pt x="109" y="343"/>
                </a:cubicBezTo>
                <a:lnTo>
                  <a:pt x="108" y="340"/>
                </a:lnTo>
                <a:cubicBezTo>
                  <a:pt x="108" y="343"/>
                  <a:pt x="108" y="348"/>
                  <a:pt x="107" y="349"/>
                </a:cubicBezTo>
                <a:lnTo>
                  <a:pt x="107" y="340"/>
                </a:lnTo>
                <a:cubicBezTo>
                  <a:pt x="107" y="337"/>
                  <a:pt x="107" y="337"/>
                  <a:pt x="107" y="334"/>
                </a:cubicBezTo>
                <a:cubicBezTo>
                  <a:pt x="110" y="337"/>
                  <a:pt x="110" y="340"/>
                  <a:pt x="111" y="343"/>
                </a:cubicBezTo>
                <a:lnTo>
                  <a:pt x="112" y="343"/>
                </a:lnTo>
                <a:lnTo>
                  <a:pt x="112" y="340"/>
                </a:lnTo>
                <a:cubicBezTo>
                  <a:pt x="113" y="337"/>
                  <a:pt x="113" y="337"/>
                  <a:pt x="114" y="334"/>
                </a:cubicBezTo>
                <a:lnTo>
                  <a:pt x="116" y="334"/>
                </a:lnTo>
                <a:lnTo>
                  <a:pt x="118" y="343"/>
                </a:lnTo>
                <a:cubicBezTo>
                  <a:pt x="119" y="334"/>
                  <a:pt x="125" y="316"/>
                  <a:pt x="133" y="304"/>
                </a:cubicBezTo>
                <a:lnTo>
                  <a:pt x="135" y="307"/>
                </a:lnTo>
                <a:cubicBezTo>
                  <a:pt x="124" y="319"/>
                  <a:pt x="119" y="346"/>
                  <a:pt x="119" y="349"/>
                </a:cubicBezTo>
                <a:lnTo>
                  <a:pt x="119" y="352"/>
                </a:lnTo>
                <a:close/>
                <a:moveTo>
                  <a:pt x="106" y="349"/>
                </a:moveTo>
                <a:cubicBezTo>
                  <a:pt x="104" y="349"/>
                  <a:pt x="103" y="349"/>
                  <a:pt x="103" y="343"/>
                </a:cubicBezTo>
                <a:cubicBezTo>
                  <a:pt x="103" y="349"/>
                  <a:pt x="103" y="349"/>
                  <a:pt x="101" y="349"/>
                </a:cubicBezTo>
                <a:cubicBezTo>
                  <a:pt x="101" y="349"/>
                  <a:pt x="100" y="349"/>
                  <a:pt x="100" y="346"/>
                </a:cubicBezTo>
                <a:cubicBezTo>
                  <a:pt x="100" y="322"/>
                  <a:pt x="78" y="300"/>
                  <a:pt x="54" y="276"/>
                </a:cubicBezTo>
                <a:cubicBezTo>
                  <a:pt x="28" y="252"/>
                  <a:pt x="2" y="228"/>
                  <a:pt x="3" y="198"/>
                </a:cubicBezTo>
                <a:cubicBezTo>
                  <a:pt x="0" y="158"/>
                  <a:pt x="28" y="137"/>
                  <a:pt x="59" y="109"/>
                </a:cubicBezTo>
                <a:cubicBezTo>
                  <a:pt x="75" y="97"/>
                  <a:pt x="90" y="85"/>
                  <a:pt x="103" y="67"/>
                </a:cubicBezTo>
                <a:cubicBezTo>
                  <a:pt x="106" y="61"/>
                  <a:pt x="108" y="52"/>
                  <a:pt x="105" y="49"/>
                </a:cubicBezTo>
                <a:cubicBezTo>
                  <a:pt x="103" y="49"/>
                  <a:pt x="100" y="49"/>
                  <a:pt x="95" y="52"/>
                </a:cubicBezTo>
                <a:cubicBezTo>
                  <a:pt x="81" y="49"/>
                  <a:pt x="79" y="37"/>
                  <a:pt x="79" y="33"/>
                </a:cubicBezTo>
                <a:lnTo>
                  <a:pt x="71" y="33"/>
                </a:lnTo>
                <a:lnTo>
                  <a:pt x="71" y="30"/>
                </a:lnTo>
                <a:cubicBezTo>
                  <a:pt x="69" y="21"/>
                  <a:pt x="71" y="12"/>
                  <a:pt x="76" y="9"/>
                </a:cubicBezTo>
                <a:cubicBezTo>
                  <a:pt x="86" y="0"/>
                  <a:pt x="103" y="3"/>
                  <a:pt x="103" y="3"/>
                </a:cubicBezTo>
                <a:cubicBezTo>
                  <a:pt x="135" y="3"/>
                  <a:pt x="139" y="39"/>
                  <a:pt x="139" y="39"/>
                </a:cubicBezTo>
                <a:cubicBezTo>
                  <a:pt x="147" y="82"/>
                  <a:pt x="92" y="131"/>
                  <a:pt x="89" y="134"/>
                </a:cubicBezTo>
                <a:cubicBezTo>
                  <a:pt x="82" y="149"/>
                  <a:pt x="90" y="182"/>
                  <a:pt x="90" y="182"/>
                </a:cubicBezTo>
                <a:lnTo>
                  <a:pt x="170" y="255"/>
                </a:lnTo>
                <a:lnTo>
                  <a:pt x="167" y="255"/>
                </a:lnTo>
                <a:lnTo>
                  <a:pt x="88" y="182"/>
                </a:lnTo>
                <a:cubicBezTo>
                  <a:pt x="88" y="179"/>
                  <a:pt x="80" y="149"/>
                  <a:pt x="88" y="131"/>
                </a:cubicBezTo>
                <a:cubicBezTo>
                  <a:pt x="88" y="131"/>
                  <a:pt x="145" y="82"/>
                  <a:pt x="137" y="39"/>
                </a:cubicBezTo>
                <a:cubicBezTo>
                  <a:pt x="137" y="39"/>
                  <a:pt x="134" y="6"/>
                  <a:pt x="103" y="6"/>
                </a:cubicBezTo>
                <a:cubicBezTo>
                  <a:pt x="103" y="6"/>
                  <a:pt x="87" y="3"/>
                  <a:pt x="78" y="12"/>
                </a:cubicBezTo>
                <a:cubicBezTo>
                  <a:pt x="73" y="15"/>
                  <a:pt x="71" y="21"/>
                  <a:pt x="72" y="30"/>
                </a:cubicBezTo>
                <a:lnTo>
                  <a:pt x="81" y="30"/>
                </a:lnTo>
                <a:cubicBezTo>
                  <a:pt x="81" y="33"/>
                  <a:pt x="80" y="49"/>
                  <a:pt x="95" y="49"/>
                </a:cubicBezTo>
                <a:cubicBezTo>
                  <a:pt x="100" y="46"/>
                  <a:pt x="103" y="46"/>
                  <a:pt x="107" y="46"/>
                </a:cubicBezTo>
                <a:cubicBezTo>
                  <a:pt x="112" y="52"/>
                  <a:pt x="107" y="67"/>
                  <a:pt x="106" y="67"/>
                </a:cubicBezTo>
                <a:cubicBezTo>
                  <a:pt x="91" y="85"/>
                  <a:pt x="75" y="97"/>
                  <a:pt x="61" y="112"/>
                </a:cubicBezTo>
                <a:cubicBezTo>
                  <a:pt x="29" y="137"/>
                  <a:pt x="3" y="158"/>
                  <a:pt x="5" y="198"/>
                </a:cubicBezTo>
                <a:cubicBezTo>
                  <a:pt x="4" y="228"/>
                  <a:pt x="30" y="252"/>
                  <a:pt x="57" y="276"/>
                </a:cubicBezTo>
                <a:cubicBezTo>
                  <a:pt x="78" y="297"/>
                  <a:pt x="100" y="319"/>
                  <a:pt x="102" y="340"/>
                </a:cubicBezTo>
                <a:lnTo>
                  <a:pt x="103" y="340"/>
                </a:lnTo>
                <a:cubicBezTo>
                  <a:pt x="105" y="340"/>
                  <a:pt x="105" y="340"/>
                  <a:pt x="105" y="343"/>
                </a:cubicBezTo>
                <a:cubicBezTo>
                  <a:pt x="105" y="343"/>
                  <a:pt x="106" y="346"/>
                  <a:pt x="107" y="349"/>
                </a:cubicBezTo>
                <a:cubicBezTo>
                  <a:pt x="106" y="349"/>
                  <a:pt x="106" y="349"/>
                  <a:pt x="106" y="3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86" name="Freeform 4592">
            <a:extLst>
              <a:ext uri="{FF2B5EF4-FFF2-40B4-BE49-F238E27FC236}">
                <a16:creationId xmlns:a16="http://schemas.microsoft.com/office/drawing/2014/main" id="{9CC4CAB6-E2A3-1A4E-A0DC-0F81082A5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3695700"/>
            <a:ext cx="33337" cy="33338"/>
          </a:xfrm>
          <a:custGeom>
            <a:avLst/>
            <a:gdLst>
              <a:gd name="T0" fmla="*/ 12058 w 94"/>
              <a:gd name="T1" fmla="*/ 0 h 92"/>
              <a:gd name="T2" fmla="*/ 23761 w 94"/>
              <a:gd name="T3" fmla="*/ 14495 h 92"/>
              <a:gd name="T4" fmla="*/ 20924 w 94"/>
              <a:gd name="T5" fmla="*/ 16307 h 92"/>
              <a:gd name="T6" fmla="*/ 32982 w 94"/>
              <a:gd name="T7" fmla="*/ 27540 h 92"/>
              <a:gd name="T8" fmla="*/ 24116 w 94"/>
              <a:gd name="T9" fmla="*/ 25366 h 92"/>
              <a:gd name="T10" fmla="*/ 30854 w 94"/>
              <a:gd name="T11" fmla="*/ 30801 h 92"/>
              <a:gd name="T12" fmla="*/ 21988 w 94"/>
              <a:gd name="T13" fmla="*/ 28627 h 92"/>
              <a:gd name="T14" fmla="*/ 22343 w 94"/>
              <a:gd name="T15" fmla="*/ 30801 h 92"/>
              <a:gd name="T16" fmla="*/ 15250 w 94"/>
              <a:gd name="T17" fmla="*/ 27540 h 92"/>
              <a:gd name="T18" fmla="*/ 15250 w 94"/>
              <a:gd name="T19" fmla="*/ 29714 h 92"/>
              <a:gd name="T20" fmla="*/ 0 w 94"/>
              <a:gd name="T21" fmla="*/ 17756 h 92"/>
              <a:gd name="T22" fmla="*/ 12058 w 94"/>
              <a:gd name="T23" fmla="*/ 0 h 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4" h="92">
                <a:moveTo>
                  <a:pt x="34" y="0"/>
                </a:moveTo>
                <a:cubicBezTo>
                  <a:pt x="39" y="6"/>
                  <a:pt x="62" y="30"/>
                  <a:pt x="67" y="40"/>
                </a:cubicBezTo>
                <a:cubicBezTo>
                  <a:pt x="74" y="49"/>
                  <a:pt x="59" y="45"/>
                  <a:pt x="59" y="45"/>
                </a:cubicBezTo>
                <a:cubicBezTo>
                  <a:pt x="59" y="45"/>
                  <a:pt x="80" y="70"/>
                  <a:pt x="93" y="76"/>
                </a:cubicBezTo>
                <a:cubicBezTo>
                  <a:pt x="90" y="85"/>
                  <a:pt x="68" y="70"/>
                  <a:pt x="68" y="70"/>
                </a:cubicBezTo>
                <a:cubicBezTo>
                  <a:pt x="68" y="70"/>
                  <a:pt x="89" y="85"/>
                  <a:pt x="87" y="85"/>
                </a:cubicBezTo>
                <a:cubicBezTo>
                  <a:pt x="80" y="91"/>
                  <a:pt x="62" y="79"/>
                  <a:pt x="62" y="79"/>
                </a:cubicBezTo>
                <a:cubicBezTo>
                  <a:pt x="62" y="79"/>
                  <a:pt x="67" y="85"/>
                  <a:pt x="63" y="85"/>
                </a:cubicBezTo>
                <a:cubicBezTo>
                  <a:pt x="58" y="85"/>
                  <a:pt x="43" y="76"/>
                  <a:pt x="43" y="76"/>
                </a:cubicBezTo>
                <a:cubicBezTo>
                  <a:pt x="43" y="76"/>
                  <a:pt x="46" y="82"/>
                  <a:pt x="43" y="82"/>
                </a:cubicBezTo>
                <a:cubicBezTo>
                  <a:pt x="37" y="79"/>
                  <a:pt x="0" y="49"/>
                  <a:pt x="0" y="49"/>
                </a:cubicBezTo>
                <a:lnTo>
                  <a:pt x="34" y="0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87" name="Freeform 4593">
            <a:extLst>
              <a:ext uri="{FF2B5EF4-FFF2-40B4-BE49-F238E27FC236}">
                <a16:creationId xmlns:a16="http://schemas.microsoft.com/office/drawing/2014/main" id="{23B9EC80-7FE8-8D44-B999-BF0A2B867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3689350"/>
            <a:ext cx="39688" cy="38100"/>
          </a:xfrm>
          <a:custGeom>
            <a:avLst/>
            <a:gdLst>
              <a:gd name="T0" fmla="*/ 29677 w 111"/>
              <a:gd name="T1" fmla="*/ 36635 h 104"/>
              <a:gd name="T2" fmla="*/ 22168 w 111"/>
              <a:gd name="T3" fmla="*/ 35536 h 104"/>
              <a:gd name="T4" fmla="*/ 21095 w 111"/>
              <a:gd name="T5" fmla="*/ 33338 h 104"/>
              <a:gd name="T6" fmla="*/ 6793 w 111"/>
              <a:gd name="T7" fmla="*/ 20149 h 104"/>
              <a:gd name="T8" fmla="*/ 7151 w 111"/>
              <a:gd name="T9" fmla="*/ 18684 h 104"/>
              <a:gd name="T10" fmla="*/ 6436 w 111"/>
              <a:gd name="T11" fmla="*/ 14288 h 104"/>
              <a:gd name="T12" fmla="*/ 2145 w 111"/>
              <a:gd name="T13" fmla="*/ 9891 h 104"/>
              <a:gd name="T14" fmla="*/ 6793 w 111"/>
              <a:gd name="T15" fmla="*/ 14288 h 104"/>
              <a:gd name="T16" fmla="*/ 6793 w 111"/>
              <a:gd name="T17" fmla="*/ 9891 h 104"/>
              <a:gd name="T18" fmla="*/ 11799 w 111"/>
              <a:gd name="T19" fmla="*/ 12089 h 104"/>
              <a:gd name="T20" fmla="*/ 8224 w 111"/>
              <a:gd name="T21" fmla="*/ 7693 h 104"/>
              <a:gd name="T22" fmla="*/ 15732 w 111"/>
              <a:gd name="T23" fmla="*/ 13188 h 104"/>
              <a:gd name="T24" fmla="*/ 7866 w 111"/>
              <a:gd name="T25" fmla="*/ 4396 h 104"/>
              <a:gd name="T26" fmla="*/ 12157 w 111"/>
              <a:gd name="T27" fmla="*/ 6594 h 104"/>
              <a:gd name="T28" fmla="*/ 12514 w 111"/>
              <a:gd name="T29" fmla="*/ 6594 h 104"/>
              <a:gd name="T30" fmla="*/ 16447 w 111"/>
              <a:gd name="T31" fmla="*/ 10990 h 104"/>
              <a:gd name="T32" fmla="*/ 16447 w 111"/>
              <a:gd name="T33" fmla="*/ 5495 h 104"/>
              <a:gd name="T34" fmla="*/ 20380 w 111"/>
              <a:gd name="T35" fmla="*/ 8792 h 104"/>
              <a:gd name="T36" fmla="*/ 18235 w 111"/>
              <a:gd name="T37" fmla="*/ 5495 h 104"/>
              <a:gd name="T38" fmla="*/ 30392 w 111"/>
              <a:gd name="T39" fmla="*/ 20149 h 104"/>
              <a:gd name="T40" fmla="*/ 39330 w 111"/>
              <a:gd name="T41" fmla="*/ 33338 h 104"/>
              <a:gd name="T42" fmla="*/ 27174 w 111"/>
              <a:gd name="T43" fmla="*/ 23446 h 104"/>
              <a:gd name="T44" fmla="*/ 30034 w 111"/>
              <a:gd name="T45" fmla="*/ 27842 h 104"/>
              <a:gd name="T46" fmla="*/ 31822 w 111"/>
              <a:gd name="T47" fmla="*/ 32238 h 104"/>
              <a:gd name="T48" fmla="*/ 37900 w 111"/>
              <a:gd name="T49" fmla="*/ 37734 h 104"/>
              <a:gd name="T50" fmla="*/ 6436 w 111"/>
              <a:gd name="T51" fmla="*/ 23446 h 104"/>
              <a:gd name="T52" fmla="*/ 30034 w 111"/>
              <a:gd name="T53" fmla="*/ 34437 h 104"/>
              <a:gd name="T54" fmla="*/ 31107 w 111"/>
              <a:gd name="T55" fmla="*/ 32238 h 104"/>
              <a:gd name="T56" fmla="*/ 21453 w 111"/>
              <a:gd name="T57" fmla="*/ 24545 h 104"/>
              <a:gd name="T58" fmla="*/ 20380 w 111"/>
              <a:gd name="T59" fmla="*/ 24545 h 104"/>
              <a:gd name="T60" fmla="*/ 21811 w 111"/>
              <a:gd name="T61" fmla="*/ 33338 h 104"/>
              <a:gd name="T62" fmla="*/ 27531 w 111"/>
              <a:gd name="T63" fmla="*/ 33338 h 104"/>
              <a:gd name="T64" fmla="*/ 17162 w 111"/>
              <a:gd name="T65" fmla="*/ 24545 h 104"/>
              <a:gd name="T66" fmla="*/ 21453 w 111"/>
              <a:gd name="T67" fmla="*/ 31139 h 104"/>
              <a:gd name="T68" fmla="*/ 21811 w 111"/>
              <a:gd name="T69" fmla="*/ 33338 h 104"/>
              <a:gd name="T70" fmla="*/ 18235 w 111"/>
              <a:gd name="T71" fmla="*/ 23446 h 104"/>
              <a:gd name="T72" fmla="*/ 7866 w 111"/>
              <a:gd name="T73" fmla="*/ 14288 h 104"/>
              <a:gd name="T74" fmla="*/ 7866 w 111"/>
              <a:gd name="T75" fmla="*/ 14288 h 104"/>
              <a:gd name="T76" fmla="*/ 18235 w 111"/>
              <a:gd name="T77" fmla="*/ 23446 h 104"/>
              <a:gd name="T78" fmla="*/ 21811 w 111"/>
              <a:gd name="T79" fmla="*/ 21981 h 104"/>
              <a:gd name="T80" fmla="*/ 15732 w 111"/>
              <a:gd name="T81" fmla="*/ 16486 h 104"/>
              <a:gd name="T82" fmla="*/ 10726 w 111"/>
              <a:gd name="T83" fmla="*/ 14288 h 104"/>
              <a:gd name="T84" fmla="*/ 25028 w 111"/>
              <a:gd name="T85" fmla="*/ 23446 h 104"/>
              <a:gd name="T86" fmla="*/ 17162 w 111"/>
              <a:gd name="T87" fmla="*/ 12089 h 104"/>
              <a:gd name="T88" fmla="*/ 18950 w 111"/>
              <a:gd name="T89" fmla="*/ 15387 h 104"/>
              <a:gd name="T90" fmla="*/ 15375 w 111"/>
              <a:gd name="T91" fmla="*/ 14288 h 104"/>
              <a:gd name="T92" fmla="*/ 23241 w 111"/>
              <a:gd name="T93" fmla="*/ 21981 h 104"/>
              <a:gd name="T94" fmla="*/ 29677 w 111"/>
              <a:gd name="T95" fmla="*/ 20882 h 104"/>
              <a:gd name="T96" fmla="*/ 18235 w 111"/>
              <a:gd name="T97" fmla="*/ 12089 h 104"/>
              <a:gd name="T98" fmla="*/ 4648 w 111"/>
              <a:gd name="T99" fmla="*/ 15387 h 104"/>
              <a:gd name="T100" fmla="*/ 8939 w 111"/>
              <a:gd name="T101" fmla="*/ 18684 h 104"/>
              <a:gd name="T102" fmla="*/ 5363 w 111"/>
              <a:gd name="T103" fmla="*/ 7693 h 104"/>
              <a:gd name="T104" fmla="*/ 4648 w 111"/>
              <a:gd name="T105" fmla="*/ 6594 h 104"/>
              <a:gd name="T106" fmla="*/ 5363 w 111"/>
              <a:gd name="T107" fmla="*/ 7693 h 104"/>
              <a:gd name="T108" fmla="*/ 13229 w 111"/>
              <a:gd name="T109" fmla="*/ 0 h 104"/>
              <a:gd name="T110" fmla="*/ 15375 w 111"/>
              <a:gd name="T111" fmla="*/ 4396 h 1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11" h="104">
                <a:moveTo>
                  <a:pt x="101" y="103"/>
                </a:moveTo>
                <a:cubicBezTo>
                  <a:pt x="95" y="103"/>
                  <a:pt x="87" y="100"/>
                  <a:pt x="83" y="94"/>
                </a:cubicBezTo>
                <a:lnTo>
                  <a:pt x="83" y="100"/>
                </a:lnTo>
                <a:cubicBezTo>
                  <a:pt x="83" y="100"/>
                  <a:pt x="82" y="100"/>
                  <a:pt x="81" y="103"/>
                </a:cubicBezTo>
                <a:cubicBezTo>
                  <a:pt x="76" y="103"/>
                  <a:pt x="67" y="97"/>
                  <a:pt x="62" y="94"/>
                </a:cubicBezTo>
                <a:lnTo>
                  <a:pt x="62" y="97"/>
                </a:lnTo>
                <a:lnTo>
                  <a:pt x="60" y="97"/>
                </a:lnTo>
                <a:lnTo>
                  <a:pt x="60" y="91"/>
                </a:lnTo>
                <a:lnTo>
                  <a:pt x="59" y="91"/>
                </a:lnTo>
                <a:cubicBezTo>
                  <a:pt x="55" y="85"/>
                  <a:pt x="44" y="76"/>
                  <a:pt x="35" y="70"/>
                </a:cubicBezTo>
                <a:lnTo>
                  <a:pt x="33" y="70"/>
                </a:lnTo>
                <a:cubicBezTo>
                  <a:pt x="30" y="67"/>
                  <a:pt x="26" y="64"/>
                  <a:pt x="19" y="55"/>
                </a:cubicBezTo>
                <a:cubicBezTo>
                  <a:pt x="15" y="48"/>
                  <a:pt x="10" y="45"/>
                  <a:pt x="10" y="45"/>
                </a:cubicBezTo>
                <a:lnTo>
                  <a:pt x="10" y="42"/>
                </a:lnTo>
                <a:cubicBezTo>
                  <a:pt x="12" y="42"/>
                  <a:pt x="15" y="48"/>
                  <a:pt x="20" y="51"/>
                </a:cubicBezTo>
                <a:cubicBezTo>
                  <a:pt x="25" y="60"/>
                  <a:pt x="31" y="67"/>
                  <a:pt x="34" y="67"/>
                </a:cubicBezTo>
                <a:cubicBezTo>
                  <a:pt x="34" y="67"/>
                  <a:pt x="38" y="67"/>
                  <a:pt x="39" y="64"/>
                </a:cubicBezTo>
                <a:cubicBezTo>
                  <a:pt x="38" y="60"/>
                  <a:pt x="30" y="48"/>
                  <a:pt x="18" y="39"/>
                </a:cubicBezTo>
                <a:lnTo>
                  <a:pt x="19" y="39"/>
                </a:lnTo>
                <a:cubicBezTo>
                  <a:pt x="15" y="39"/>
                  <a:pt x="13" y="36"/>
                  <a:pt x="10" y="33"/>
                </a:cubicBezTo>
                <a:cubicBezTo>
                  <a:pt x="10" y="30"/>
                  <a:pt x="8" y="27"/>
                  <a:pt x="6" y="27"/>
                </a:cubicBezTo>
                <a:lnTo>
                  <a:pt x="8" y="24"/>
                </a:lnTo>
                <a:cubicBezTo>
                  <a:pt x="10" y="27"/>
                  <a:pt x="10" y="30"/>
                  <a:pt x="13" y="30"/>
                </a:cubicBezTo>
                <a:cubicBezTo>
                  <a:pt x="15" y="33"/>
                  <a:pt x="17" y="39"/>
                  <a:pt x="19" y="39"/>
                </a:cubicBezTo>
                <a:cubicBezTo>
                  <a:pt x="21" y="39"/>
                  <a:pt x="22" y="36"/>
                  <a:pt x="22" y="33"/>
                </a:cubicBezTo>
                <a:lnTo>
                  <a:pt x="16" y="27"/>
                </a:lnTo>
                <a:lnTo>
                  <a:pt x="19" y="27"/>
                </a:lnTo>
                <a:lnTo>
                  <a:pt x="25" y="33"/>
                </a:lnTo>
                <a:cubicBezTo>
                  <a:pt x="29" y="36"/>
                  <a:pt x="33" y="39"/>
                  <a:pt x="34" y="36"/>
                </a:cubicBezTo>
                <a:cubicBezTo>
                  <a:pt x="34" y="36"/>
                  <a:pt x="34" y="33"/>
                  <a:pt x="33" y="33"/>
                </a:cubicBezTo>
                <a:lnTo>
                  <a:pt x="34" y="33"/>
                </a:lnTo>
                <a:lnTo>
                  <a:pt x="22" y="21"/>
                </a:lnTo>
                <a:lnTo>
                  <a:pt x="23" y="21"/>
                </a:lnTo>
                <a:lnTo>
                  <a:pt x="36" y="33"/>
                </a:lnTo>
                <a:lnTo>
                  <a:pt x="35" y="33"/>
                </a:lnTo>
                <a:cubicBezTo>
                  <a:pt x="38" y="33"/>
                  <a:pt x="43" y="36"/>
                  <a:pt x="44" y="36"/>
                </a:cubicBezTo>
                <a:lnTo>
                  <a:pt x="43" y="30"/>
                </a:lnTo>
                <a:lnTo>
                  <a:pt x="31" y="21"/>
                </a:lnTo>
                <a:lnTo>
                  <a:pt x="22" y="12"/>
                </a:lnTo>
                <a:lnTo>
                  <a:pt x="24" y="12"/>
                </a:lnTo>
                <a:lnTo>
                  <a:pt x="32" y="18"/>
                </a:lnTo>
                <a:lnTo>
                  <a:pt x="34" y="18"/>
                </a:lnTo>
                <a:cubicBezTo>
                  <a:pt x="34" y="18"/>
                  <a:pt x="35" y="15"/>
                  <a:pt x="29" y="9"/>
                </a:cubicBezTo>
                <a:lnTo>
                  <a:pt x="30" y="6"/>
                </a:lnTo>
                <a:cubicBezTo>
                  <a:pt x="35" y="12"/>
                  <a:pt x="37" y="15"/>
                  <a:pt x="35" y="18"/>
                </a:cubicBezTo>
                <a:lnTo>
                  <a:pt x="35" y="21"/>
                </a:lnTo>
                <a:lnTo>
                  <a:pt x="44" y="30"/>
                </a:lnTo>
                <a:lnTo>
                  <a:pt x="46" y="30"/>
                </a:lnTo>
                <a:lnTo>
                  <a:pt x="53" y="30"/>
                </a:lnTo>
                <a:lnTo>
                  <a:pt x="44" y="18"/>
                </a:lnTo>
                <a:lnTo>
                  <a:pt x="46" y="15"/>
                </a:lnTo>
                <a:lnTo>
                  <a:pt x="55" y="30"/>
                </a:lnTo>
                <a:lnTo>
                  <a:pt x="56" y="30"/>
                </a:lnTo>
                <a:cubicBezTo>
                  <a:pt x="57" y="27"/>
                  <a:pt x="57" y="24"/>
                  <a:pt x="57" y="24"/>
                </a:cubicBezTo>
                <a:lnTo>
                  <a:pt x="57" y="21"/>
                </a:lnTo>
                <a:cubicBezTo>
                  <a:pt x="56" y="21"/>
                  <a:pt x="54" y="18"/>
                  <a:pt x="53" y="18"/>
                </a:cubicBezTo>
                <a:lnTo>
                  <a:pt x="51" y="15"/>
                </a:lnTo>
                <a:lnTo>
                  <a:pt x="52" y="15"/>
                </a:lnTo>
                <a:lnTo>
                  <a:pt x="54" y="15"/>
                </a:lnTo>
                <a:cubicBezTo>
                  <a:pt x="61" y="24"/>
                  <a:pt x="79" y="45"/>
                  <a:pt x="85" y="55"/>
                </a:cubicBezTo>
                <a:cubicBezTo>
                  <a:pt x="85" y="57"/>
                  <a:pt x="88" y="57"/>
                  <a:pt x="87" y="60"/>
                </a:cubicBezTo>
                <a:cubicBezTo>
                  <a:pt x="85" y="64"/>
                  <a:pt x="82" y="64"/>
                  <a:pt x="79" y="64"/>
                </a:cubicBezTo>
                <a:cubicBezTo>
                  <a:pt x="85" y="70"/>
                  <a:pt x="101" y="85"/>
                  <a:pt x="110" y="91"/>
                </a:cubicBezTo>
                <a:cubicBezTo>
                  <a:pt x="110" y="94"/>
                  <a:pt x="109" y="94"/>
                  <a:pt x="107" y="94"/>
                </a:cubicBezTo>
                <a:cubicBezTo>
                  <a:pt x="107" y="91"/>
                  <a:pt x="108" y="91"/>
                  <a:pt x="108" y="91"/>
                </a:cubicBezTo>
                <a:cubicBezTo>
                  <a:pt x="98" y="85"/>
                  <a:pt x="77" y="64"/>
                  <a:pt x="76" y="64"/>
                </a:cubicBezTo>
                <a:lnTo>
                  <a:pt x="75" y="64"/>
                </a:lnTo>
                <a:cubicBezTo>
                  <a:pt x="74" y="64"/>
                  <a:pt x="73" y="64"/>
                  <a:pt x="73" y="67"/>
                </a:cubicBezTo>
                <a:cubicBezTo>
                  <a:pt x="82" y="76"/>
                  <a:pt x="84" y="76"/>
                  <a:pt x="84" y="76"/>
                </a:cubicBezTo>
                <a:cubicBezTo>
                  <a:pt x="83" y="76"/>
                  <a:pt x="79" y="76"/>
                  <a:pt x="70" y="67"/>
                </a:cubicBezTo>
                <a:cubicBezTo>
                  <a:pt x="67" y="67"/>
                  <a:pt x="65" y="64"/>
                  <a:pt x="63" y="64"/>
                </a:cubicBezTo>
                <a:cubicBezTo>
                  <a:pt x="73" y="73"/>
                  <a:pt x="87" y="85"/>
                  <a:pt x="89" y="88"/>
                </a:cubicBezTo>
                <a:cubicBezTo>
                  <a:pt x="95" y="91"/>
                  <a:pt x="103" y="94"/>
                  <a:pt x="107" y="94"/>
                </a:cubicBezTo>
                <a:lnTo>
                  <a:pt x="99" y="94"/>
                </a:lnTo>
                <a:cubicBezTo>
                  <a:pt x="107" y="100"/>
                  <a:pt x="107" y="100"/>
                  <a:pt x="106" y="103"/>
                </a:cubicBezTo>
                <a:lnTo>
                  <a:pt x="101" y="103"/>
                </a:lnTo>
                <a:close/>
                <a:moveTo>
                  <a:pt x="16" y="67"/>
                </a:moveTo>
                <a:lnTo>
                  <a:pt x="18" y="64"/>
                </a:lnTo>
                <a:cubicBezTo>
                  <a:pt x="19" y="64"/>
                  <a:pt x="54" y="94"/>
                  <a:pt x="60" y="97"/>
                </a:cubicBezTo>
                <a:cubicBezTo>
                  <a:pt x="54" y="94"/>
                  <a:pt x="18" y="67"/>
                  <a:pt x="16" y="67"/>
                </a:cubicBezTo>
                <a:close/>
                <a:moveTo>
                  <a:pt x="84" y="94"/>
                </a:moveTo>
                <a:cubicBezTo>
                  <a:pt x="90" y="97"/>
                  <a:pt x="99" y="103"/>
                  <a:pt x="104" y="100"/>
                </a:cubicBezTo>
                <a:cubicBezTo>
                  <a:pt x="103" y="100"/>
                  <a:pt x="96" y="94"/>
                  <a:pt x="88" y="91"/>
                </a:cubicBezTo>
                <a:lnTo>
                  <a:pt x="87" y="88"/>
                </a:lnTo>
                <a:lnTo>
                  <a:pt x="84" y="88"/>
                </a:lnTo>
                <a:lnTo>
                  <a:pt x="85" y="85"/>
                </a:lnTo>
                <a:cubicBezTo>
                  <a:pt x="79" y="82"/>
                  <a:pt x="69" y="73"/>
                  <a:pt x="60" y="67"/>
                </a:cubicBezTo>
                <a:cubicBezTo>
                  <a:pt x="70" y="79"/>
                  <a:pt x="82" y="85"/>
                  <a:pt x="82" y="85"/>
                </a:cubicBezTo>
                <a:lnTo>
                  <a:pt x="80" y="88"/>
                </a:lnTo>
                <a:cubicBezTo>
                  <a:pt x="80" y="88"/>
                  <a:pt x="68" y="79"/>
                  <a:pt x="57" y="67"/>
                </a:cubicBezTo>
                <a:lnTo>
                  <a:pt x="51" y="67"/>
                </a:lnTo>
                <a:cubicBezTo>
                  <a:pt x="62" y="76"/>
                  <a:pt x="82" y="94"/>
                  <a:pt x="84" y="94"/>
                </a:cubicBezTo>
                <a:close/>
                <a:moveTo>
                  <a:pt x="61" y="91"/>
                </a:moveTo>
                <a:cubicBezTo>
                  <a:pt x="66" y="94"/>
                  <a:pt x="76" y="100"/>
                  <a:pt x="80" y="100"/>
                </a:cubicBezTo>
                <a:cubicBezTo>
                  <a:pt x="81" y="97"/>
                  <a:pt x="79" y="94"/>
                  <a:pt x="79" y="94"/>
                </a:cubicBezTo>
                <a:lnTo>
                  <a:pt x="77" y="91"/>
                </a:lnTo>
                <a:cubicBezTo>
                  <a:pt x="70" y="85"/>
                  <a:pt x="57" y="76"/>
                  <a:pt x="50" y="67"/>
                </a:cubicBezTo>
                <a:lnTo>
                  <a:pt x="49" y="67"/>
                </a:lnTo>
                <a:lnTo>
                  <a:pt x="48" y="67"/>
                </a:lnTo>
                <a:lnTo>
                  <a:pt x="45" y="67"/>
                </a:lnTo>
                <a:cubicBezTo>
                  <a:pt x="55" y="76"/>
                  <a:pt x="63" y="85"/>
                  <a:pt x="63" y="85"/>
                </a:cubicBezTo>
                <a:lnTo>
                  <a:pt x="60" y="85"/>
                </a:lnTo>
                <a:cubicBezTo>
                  <a:pt x="60" y="85"/>
                  <a:pt x="52" y="79"/>
                  <a:pt x="41" y="67"/>
                </a:cubicBezTo>
                <a:lnTo>
                  <a:pt x="38" y="67"/>
                </a:lnTo>
                <a:cubicBezTo>
                  <a:pt x="47" y="76"/>
                  <a:pt x="59" y="85"/>
                  <a:pt x="61" y="91"/>
                </a:cubicBezTo>
                <a:close/>
                <a:moveTo>
                  <a:pt x="41" y="64"/>
                </a:moveTo>
                <a:cubicBezTo>
                  <a:pt x="44" y="67"/>
                  <a:pt x="47" y="67"/>
                  <a:pt x="48" y="67"/>
                </a:cubicBezTo>
                <a:cubicBezTo>
                  <a:pt x="50" y="67"/>
                  <a:pt x="50" y="67"/>
                  <a:pt x="51" y="64"/>
                </a:cubicBezTo>
                <a:lnTo>
                  <a:pt x="50" y="64"/>
                </a:lnTo>
                <a:cubicBezTo>
                  <a:pt x="50" y="64"/>
                  <a:pt x="43" y="51"/>
                  <a:pt x="24" y="36"/>
                </a:cubicBezTo>
                <a:cubicBezTo>
                  <a:pt x="24" y="36"/>
                  <a:pt x="23" y="39"/>
                  <a:pt x="22" y="39"/>
                </a:cubicBezTo>
                <a:cubicBezTo>
                  <a:pt x="29" y="42"/>
                  <a:pt x="31" y="45"/>
                  <a:pt x="31" y="45"/>
                </a:cubicBezTo>
                <a:lnTo>
                  <a:pt x="29" y="45"/>
                </a:lnTo>
                <a:cubicBezTo>
                  <a:pt x="29" y="45"/>
                  <a:pt x="26" y="42"/>
                  <a:pt x="22" y="39"/>
                </a:cubicBezTo>
                <a:lnTo>
                  <a:pt x="21" y="39"/>
                </a:lnTo>
                <a:cubicBezTo>
                  <a:pt x="33" y="48"/>
                  <a:pt x="40" y="60"/>
                  <a:pt x="41" y="64"/>
                </a:cubicBezTo>
                <a:close/>
                <a:moveTo>
                  <a:pt x="51" y="64"/>
                </a:moveTo>
                <a:lnTo>
                  <a:pt x="52" y="64"/>
                </a:lnTo>
                <a:cubicBezTo>
                  <a:pt x="54" y="67"/>
                  <a:pt x="57" y="67"/>
                  <a:pt x="60" y="67"/>
                </a:cubicBezTo>
                <a:cubicBezTo>
                  <a:pt x="60" y="64"/>
                  <a:pt x="61" y="64"/>
                  <a:pt x="61" y="60"/>
                </a:cubicBezTo>
                <a:cubicBezTo>
                  <a:pt x="58" y="57"/>
                  <a:pt x="47" y="45"/>
                  <a:pt x="36" y="36"/>
                </a:cubicBezTo>
                <a:cubicBezTo>
                  <a:pt x="36" y="39"/>
                  <a:pt x="35" y="39"/>
                  <a:pt x="35" y="39"/>
                </a:cubicBezTo>
                <a:cubicBezTo>
                  <a:pt x="40" y="42"/>
                  <a:pt x="44" y="45"/>
                  <a:pt x="44" y="45"/>
                </a:cubicBezTo>
                <a:lnTo>
                  <a:pt x="43" y="48"/>
                </a:lnTo>
                <a:cubicBezTo>
                  <a:pt x="43" y="48"/>
                  <a:pt x="38" y="42"/>
                  <a:pt x="33" y="39"/>
                </a:cubicBezTo>
                <a:lnTo>
                  <a:pt x="30" y="39"/>
                </a:lnTo>
                <a:cubicBezTo>
                  <a:pt x="44" y="48"/>
                  <a:pt x="50" y="60"/>
                  <a:pt x="51" y="64"/>
                </a:cubicBezTo>
                <a:close/>
                <a:moveTo>
                  <a:pt x="64" y="60"/>
                </a:moveTo>
                <a:cubicBezTo>
                  <a:pt x="65" y="64"/>
                  <a:pt x="67" y="64"/>
                  <a:pt x="70" y="64"/>
                </a:cubicBezTo>
                <a:lnTo>
                  <a:pt x="73" y="64"/>
                </a:lnTo>
                <a:lnTo>
                  <a:pt x="75" y="60"/>
                </a:lnTo>
                <a:cubicBezTo>
                  <a:pt x="70" y="55"/>
                  <a:pt x="57" y="39"/>
                  <a:pt x="48" y="33"/>
                </a:cubicBezTo>
                <a:cubicBezTo>
                  <a:pt x="47" y="33"/>
                  <a:pt x="47" y="33"/>
                  <a:pt x="46" y="30"/>
                </a:cubicBezTo>
                <a:lnTo>
                  <a:pt x="46" y="36"/>
                </a:lnTo>
                <a:cubicBezTo>
                  <a:pt x="48" y="39"/>
                  <a:pt x="53" y="42"/>
                  <a:pt x="53" y="42"/>
                </a:cubicBezTo>
                <a:lnTo>
                  <a:pt x="51" y="42"/>
                </a:lnTo>
                <a:cubicBezTo>
                  <a:pt x="51" y="42"/>
                  <a:pt x="47" y="39"/>
                  <a:pt x="44" y="39"/>
                </a:cubicBezTo>
                <a:cubicBezTo>
                  <a:pt x="44" y="39"/>
                  <a:pt x="44" y="39"/>
                  <a:pt x="43" y="39"/>
                </a:cubicBezTo>
                <a:cubicBezTo>
                  <a:pt x="51" y="47"/>
                  <a:pt x="58" y="52"/>
                  <a:pt x="61" y="57"/>
                </a:cubicBezTo>
                <a:lnTo>
                  <a:pt x="63" y="57"/>
                </a:lnTo>
                <a:cubicBezTo>
                  <a:pt x="63" y="60"/>
                  <a:pt x="65" y="60"/>
                  <a:pt x="65" y="60"/>
                </a:cubicBezTo>
                <a:lnTo>
                  <a:pt x="64" y="60"/>
                </a:lnTo>
                <a:close/>
                <a:moveTo>
                  <a:pt x="84" y="60"/>
                </a:moveTo>
                <a:cubicBezTo>
                  <a:pt x="85" y="60"/>
                  <a:pt x="85" y="57"/>
                  <a:pt x="83" y="57"/>
                </a:cubicBezTo>
                <a:cubicBezTo>
                  <a:pt x="79" y="48"/>
                  <a:pt x="67" y="36"/>
                  <a:pt x="60" y="27"/>
                </a:cubicBezTo>
                <a:lnTo>
                  <a:pt x="57" y="30"/>
                </a:lnTo>
                <a:cubicBezTo>
                  <a:pt x="57" y="30"/>
                  <a:pt x="55" y="33"/>
                  <a:pt x="51" y="33"/>
                </a:cubicBezTo>
                <a:cubicBezTo>
                  <a:pt x="63" y="42"/>
                  <a:pt x="77" y="60"/>
                  <a:pt x="78" y="60"/>
                </a:cubicBezTo>
                <a:lnTo>
                  <a:pt x="84" y="60"/>
                </a:lnTo>
                <a:close/>
                <a:moveTo>
                  <a:pt x="13" y="42"/>
                </a:moveTo>
                <a:lnTo>
                  <a:pt x="15" y="42"/>
                </a:lnTo>
                <a:cubicBezTo>
                  <a:pt x="22" y="48"/>
                  <a:pt x="24" y="48"/>
                  <a:pt x="25" y="48"/>
                </a:cubicBezTo>
                <a:lnTo>
                  <a:pt x="25" y="51"/>
                </a:lnTo>
                <a:lnTo>
                  <a:pt x="24" y="51"/>
                </a:lnTo>
                <a:cubicBezTo>
                  <a:pt x="24" y="51"/>
                  <a:pt x="22" y="48"/>
                  <a:pt x="13" y="42"/>
                </a:cubicBezTo>
                <a:close/>
                <a:moveTo>
                  <a:pt x="15" y="21"/>
                </a:moveTo>
                <a:cubicBezTo>
                  <a:pt x="12" y="21"/>
                  <a:pt x="7" y="18"/>
                  <a:pt x="0" y="15"/>
                </a:cubicBezTo>
                <a:lnTo>
                  <a:pt x="3" y="12"/>
                </a:lnTo>
                <a:cubicBezTo>
                  <a:pt x="7" y="14"/>
                  <a:pt x="11" y="17"/>
                  <a:pt x="13" y="18"/>
                </a:cubicBezTo>
                <a:cubicBezTo>
                  <a:pt x="12" y="17"/>
                  <a:pt x="11" y="16"/>
                  <a:pt x="8" y="12"/>
                </a:cubicBezTo>
                <a:lnTo>
                  <a:pt x="10" y="9"/>
                </a:lnTo>
                <a:cubicBezTo>
                  <a:pt x="16" y="15"/>
                  <a:pt x="17" y="18"/>
                  <a:pt x="15" y="21"/>
                </a:cubicBezTo>
                <a:close/>
                <a:moveTo>
                  <a:pt x="43" y="12"/>
                </a:moveTo>
                <a:lnTo>
                  <a:pt x="41" y="12"/>
                </a:lnTo>
                <a:cubicBezTo>
                  <a:pt x="43" y="9"/>
                  <a:pt x="40" y="3"/>
                  <a:pt x="37" y="0"/>
                </a:cubicBezTo>
                <a:lnTo>
                  <a:pt x="38" y="0"/>
                </a:lnTo>
                <a:cubicBezTo>
                  <a:pt x="41" y="3"/>
                  <a:pt x="47" y="9"/>
                  <a:pt x="44" y="12"/>
                </a:cubicBezTo>
                <a:lnTo>
                  <a:pt x="43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88" name="Freeform 4594">
            <a:extLst>
              <a:ext uri="{FF2B5EF4-FFF2-40B4-BE49-F238E27FC236}">
                <a16:creationId xmlns:a16="http://schemas.microsoft.com/office/drawing/2014/main" id="{D3453CCC-176E-9740-8A66-402DF9884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3671888"/>
            <a:ext cx="15875" cy="25400"/>
          </a:xfrm>
          <a:custGeom>
            <a:avLst/>
            <a:gdLst>
              <a:gd name="T0" fmla="*/ 8114 w 45"/>
              <a:gd name="T1" fmla="*/ 3220 h 71"/>
              <a:gd name="T2" fmla="*/ 10936 w 45"/>
              <a:gd name="T3" fmla="*/ 25042 h 71"/>
              <a:gd name="T4" fmla="*/ 2822 w 45"/>
              <a:gd name="T5" fmla="*/ 8944 h 71"/>
              <a:gd name="T6" fmla="*/ 0 w 45"/>
              <a:gd name="T7" fmla="*/ 0 h 71"/>
              <a:gd name="T8" fmla="*/ 8114 w 45"/>
              <a:gd name="T9" fmla="*/ 3220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71">
                <a:moveTo>
                  <a:pt x="23" y="9"/>
                </a:moveTo>
                <a:cubicBezTo>
                  <a:pt x="31" y="28"/>
                  <a:pt x="44" y="58"/>
                  <a:pt x="31" y="70"/>
                </a:cubicBezTo>
                <a:cubicBezTo>
                  <a:pt x="27" y="70"/>
                  <a:pt x="16" y="28"/>
                  <a:pt x="8" y="25"/>
                </a:cubicBezTo>
                <a:cubicBezTo>
                  <a:pt x="6" y="22"/>
                  <a:pt x="0" y="0"/>
                  <a:pt x="0" y="0"/>
                </a:cubicBezTo>
                <a:lnTo>
                  <a:pt x="23" y="9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89" name="Freeform 4595">
            <a:extLst>
              <a:ext uri="{FF2B5EF4-FFF2-40B4-BE49-F238E27FC236}">
                <a16:creationId xmlns:a16="http://schemas.microsoft.com/office/drawing/2014/main" id="{E20CD9FE-5E03-F340-92F6-DCC68A3B8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3671888"/>
            <a:ext cx="15875" cy="25400"/>
          </a:xfrm>
          <a:custGeom>
            <a:avLst/>
            <a:gdLst>
              <a:gd name="T0" fmla="*/ 7938 w 46"/>
              <a:gd name="T1" fmla="*/ 18603 h 71"/>
              <a:gd name="T2" fmla="*/ 2416 w 46"/>
              <a:gd name="T3" fmla="*/ 8944 h 71"/>
              <a:gd name="T4" fmla="*/ 0 w 46"/>
              <a:gd name="T5" fmla="*/ 1073 h 71"/>
              <a:gd name="T6" fmla="*/ 690 w 46"/>
              <a:gd name="T7" fmla="*/ 0 h 71"/>
              <a:gd name="T8" fmla="*/ 3106 w 46"/>
              <a:gd name="T9" fmla="*/ 8944 h 71"/>
              <a:gd name="T10" fmla="*/ 8283 w 46"/>
              <a:gd name="T11" fmla="*/ 18603 h 71"/>
              <a:gd name="T12" fmla="*/ 11043 w 46"/>
              <a:gd name="T13" fmla="*/ 23969 h 71"/>
              <a:gd name="T14" fmla="*/ 7938 w 46"/>
              <a:gd name="T15" fmla="*/ 4651 h 71"/>
              <a:gd name="T16" fmla="*/ 8628 w 46"/>
              <a:gd name="T17" fmla="*/ 3220 h 71"/>
              <a:gd name="T18" fmla="*/ 11043 w 46"/>
              <a:gd name="T19" fmla="*/ 25042 h 71"/>
              <a:gd name="T20" fmla="*/ 11043 w 46"/>
              <a:gd name="T21" fmla="*/ 25042 h 71"/>
              <a:gd name="T22" fmla="*/ 7938 w 46"/>
              <a:gd name="T23" fmla="*/ 18603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6" h="71">
                <a:moveTo>
                  <a:pt x="23" y="52"/>
                </a:moveTo>
                <a:cubicBezTo>
                  <a:pt x="19" y="43"/>
                  <a:pt x="14" y="28"/>
                  <a:pt x="7" y="25"/>
                </a:cubicBezTo>
                <a:lnTo>
                  <a:pt x="0" y="3"/>
                </a:lnTo>
                <a:lnTo>
                  <a:pt x="2" y="0"/>
                </a:lnTo>
                <a:lnTo>
                  <a:pt x="9" y="25"/>
                </a:lnTo>
                <a:cubicBezTo>
                  <a:pt x="14" y="25"/>
                  <a:pt x="20" y="40"/>
                  <a:pt x="24" y="52"/>
                </a:cubicBezTo>
                <a:cubicBezTo>
                  <a:pt x="27" y="58"/>
                  <a:pt x="31" y="67"/>
                  <a:pt x="32" y="67"/>
                </a:cubicBezTo>
                <a:cubicBezTo>
                  <a:pt x="43" y="55"/>
                  <a:pt x="32" y="28"/>
                  <a:pt x="23" y="13"/>
                </a:cubicBezTo>
                <a:lnTo>
                  <a:pt x="25" y="9"/>
                </a:lnTo>
                <a:cubicBezTo>
                  <a:pt x="33" y="28"/>
                  <a:pt x="45" y="58"/>
                  <a:pt x="32" y="70"/>
                </a:cubicBezTo>
                <a:cubicBezTo>
                  <a:pt x="29" y="70"/>
                  <a:pt x="27" y="64"/>
                  <a:pt x="23" y="5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90" name="Freeform 4596">
            <a:extLst>
              <a:ext uri="{FF2B5EF4-FFF2-40B4-BE49-F238E27FC236}">
                <a16:creationId xmlns:a16="http://schemas.microsoft.com/office/drawing/2014/main" id="{3C8CC4B5-129D-7044-82E8-36981FE51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525" y="3678238"/>
            <a:ext cx="3175" cy="6350"/>
          </a:xfrm>
          <a:custGeom>
            <a:avLst/>
            <a:gdLst>
              <a:gd name="T0" fmla="*/ 2886 w 11"/>
              <a:gd name="T1" fmla="*/ 5953 h 16"/>
              <a:gd name="T2" fmla="*/ 0 w 11"/>
              <a:gd name="T3" fmla="*/ 0 h 16"/>
              <a:gd name="T4" fmla="*/ 2886 w 11"/>
              <a:gd name="T5" fmla="*/ 5953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6">
                <a:moveTo>
                  <a:pt x="10" y="15"/>
                </a:moveTo>
                <a:lnTo>
                  <a:pt x="0" y="0"/>
                </a:lnTo>
                <a:cubicBezTo>
                  <a:pt x="4" y="4"/>
                  <a:pt x="8" y="9"/>
                  <a:pt x="10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91" name="Freeform 4597">
            <a:extLst>
              <a:ext uri="{FF2B5EF4-FFF2-40B4-BE49-F238E27FC236}">
                <a16:creationId xmlns:a16="http://schemas.microsoft.com/office/drawing/2014/main" id="{1B55254D-D41F-3B42-9EE7-926F18C93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675063"/>
            <a:ext cx="7937" cy="9525"/>
          </a:xfrm>
          <a:custGeom>
            <a:avLst/>
            <a:gdLst>
              <a:gd name="T0" fmla="*/ 6350 w 20"/>
              <a:gd name="T1" fmla="*/ 9185 h 28"/>
              <a:gd name="T2" fmla="*/ 2381 w 20"/>
              <a:gd name="T3" fmla="*/ 2721 h 28"/>
              <a:gd name="T4" fmla="*/ 397 w 20"/>
              <a:gd name="T5" fmla="*/ 680 h 28"/>
              <a:gd name="T6" fmla="*/ 1191 w 20"/>
              <a:gd name="T7" fmla="*/ 0 h 28"/>
              <a:gd name="T8" fmla="*/ 1191 w 20"/>
              <a:gd name="T9" fmla="*/ 680 h 28"/>
              <a:gd name="T10" fmla="*/ 1191 w 20"/>
              <a:gd name="T11" fmla="*/ 680 h 28"/>
              <a:gd name="T12" fmla="*/ 1191 w 20"/>
              <a:gd name="T13" fmla="*/ 680 h 28"/>
              <a:gd name="T14" fmla="*/ 2778 w 20"/>
              <a:gd name="T15" fmla="*/ 2041 h 28"/>
              <a:gd name="T16" fmla="*/ 7540 w 20"/>
              <a:gd name="T17" fmla="*/ 8164 h 28"/>
              <a:gd name="T18" fmla="*/ 6350 w 20"/>
              <a:gd name="T19" fmla="*/ 9185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28">
                <a:moveTo>
                  <a:pt x="16" y="27"/>
                </a:moveTo>
                <a:cubicBezTo>
                  <a:pt x="14" y="18"/>
                  <a:pt x="9" y="11"/>
                  <a:pt x="6" y="8"/>
                </a:cubicBezTo>
                <a:cubicBezTo>
                  <a:pt x="2" y="6"/>
                  <a:pt x="0" y="2"/>
                  <a:pt x="1" y="2"/>
                </a:cubicBezTo>
                <a:lnTo>
                  <a:pt x="3" y="0"/>
                </a:lnTo>
                <a:lnTo>
                  <a:pt x="3" y="2"/>
                </a:lnTo>
                <a:cubicBezTo>
                  <a:pt x="3" y="2"/>
                  <a:pt x="6" y="6"/>
                  <a:pt x="7" y="6"/>
                </a:cubicBezTo>
                <a:cubicBezTo>
                  <a:pt x="11" y="11"/>
                  <a:pt x="16" y="18"/>
                  <a:pt x="19" y="24"/>
                </a:cubicBezTo>
                <a:lnTo>
                  <a:pt x="16" y="2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92" name="Freeform 4598">
            <a:extLst>
              <a:ext uri="{FF2B5EF4-FFF2-40B4-BE49-F238E27FC236}">
                <a16:creationId xmlns:a16="http://schemas.microsoft.com/office/drawing/2014/main" id="{824D2C6C-FABD-0C42-8A18-74C912E70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6413" y="3676650"/>
            <a:ext cx="11112" cy="14288"/>
          </a:xfrm>
          <a:custGeom>
            <a:avLst/>
            <a:gdLst>
              <a:gd name="T0" fmla="*/ 7886 w 31"/>
              <a:gd name="T1" fmla="*/ 0 h 40"/>
              <a:gd name="T2" fmla="*/ 7169 w 31"/>
              <a:gd name="T3" fmla="*/ 13931 h 40"/>
              <a:gd name="T4" fmla="*/ 0 w 31"/>
              <a:gd name="T5" fmla="*/ 1786 h 40"/>
              <a:gd name="T6" fmla="*/ 7886 w 31"/>
              <a:gd name="T7" fmla="*/ 0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40">
                <a:moveTo>
                  <a:pt x="22" y="0"/>
                </a:moveTo>
                <a:cubicBezTo>
                  <a:pt x="30" y="33"/>
                  <a:pt x="23" y="39"/>
                  <a:pt x="20" y="39"/>
                </a:cubicBezTo>
                <a:cubicBezTo>
                  <a:pt x="16" y="39"/>
                  <a:pt x="8" y="9"/>
                  <a:pt x="0" y="5"/>
                </a:cubicBezTo>
                <a:lnTo>
                  <a:pt x="22" y="0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93" name="Freeform 4599">
            <a:extLst>
              <a:ext uri="{FF2B5EF4-FFF2-40B4-BE49-F238E27FC236}">
                <a16:creationId xmlns:a16="http://schemas.microsoft.com/office/drawing/2014/main" id="{318D722E-F065-9048-882C-FDCF71129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6413" y="3676650"/>
            <a:ext cx="11112" cy="14288"/>
          </a:xfrm>
          <a:custGeom>
            <a:avLst/>
            <a:gdLst>
              <a:gd name="T0" fmla="*/ 7169 w 31"/>
              <a:gd name="T1" fmla="*/ 13931 h 40"/>
              <a:gd name="T2" fmla="*/ 7169 w 31"/>
              <a:gd name="T3" fmla="*/ 13931 h 40"/>
              <a:gd name="T4" fmla="*/ 7527 w 31"/>
              <a:gd name="T5" fmla="*/ 12859 h 40"/>
              <a:gd name="T6" fmla="*/ 7169 w 31"/>
              <a:gd name="T7" fmla="*/ 0 h 40"/>
              <a:gd name="T8" fmla="*/ 8244 w 31"/>
              <a:gd name="T9" fmla="*/ 0 h 40"/>
              <a:gd name="T10" fmla="*/ 8244 w 31"/>
              <a:gd name="T11" fmla="*/ 13931 h 40"/>
              <a:gd name="T12" fmla="*/ 7169 w 31"/>
              <a:gd name="T13" fmla="*/ 13931 h 40"/>
              <a:gd name="T14" fmla="*/ 4660 w 31"/>
              <a:gd name="T15" fmla="*/ 9644 h 40"/>
              <a:gd name="T16" fmla="*/ 0 w 31"/>
              <a:gd name="T17" fmla="*/ 3215 h 40"/>
              <a:gd name="T18" fmla="*/ 358 w 31"/>
              <a:gd name="T19" fmla="*/ 1786 h 40"/>
              <a:gd name="T20" fmla="*/ 5018 w 31"/>
              <a:gd name="T21" fmla="*/ 9644 h 40"/>
              <a:gd name="T22" fmla="*/ 7169 w 31"/>
              <a:gd name="T23" fmla="*/ 13931 h 40"/>
              <a:gd name="T24" fmla="*/ 4660 w 31"/>
              <a:gd name="T25" fmla="*/ 9644 h 4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40">
                <a:moveTo>
                  <a:pt x="20" y="39"/>
                </a:moveTo>
                <a:lnTo>
                  <a:pt x="20" y="39"/>
                </a:lnTo>
                <a:cubicBezTo>
                  <a:pt x="20" y="39"/>
                  <a:pt x="21" y="38"/>
                  <a:pt x="21" y="36"/>
                </a:cubicBezTo>
                <a:cubicBezTo>
                  <a:pt x="23" y="36"/>
                  <a:pt x="27" y="27"/>
                  <a:pt x="20" y="0"/>
                </a:cubicBezTo>
                <a:lnTo>
                  <a:pt x="23" y="0"/>
                </a:lnTo>
                <a:cubicBezTo>
                  <a:pt x="30" y="27"/>
                  <a:pt x="26" y="36"/>
                  <a:pt x="23" y="39"/>
                </a:cubicBezTo>
                <a:lnTo>
                  <a:pt x="20" y="39"/>
                </a:lnTo>
                <a:close/>
                <a:moveTo>
                  <a:pt x="13" y="27"/>
                </a:moveTo>
                <a:cubicBezTo>
                  <a:pt x="9" y="21"/>
                  <a:pt x="4" y="9"/>
                  <a:pt x="0" y="9"/>
                </a:cubicBezTo>
                <a:lnTo>
                  <a:pt x="1" y="5"/>
                </a:lnTo>
                <a:cubicBezTo>
                  <a:pt x="6" y="5"/>
                  <a:pt x="11" y="18"/>
                  <a:pt x="14" y="27"/>
                </a:cubicBezTo>
                <a:cubicBezTo>
                  <a:pt x="16" y="30"/>
                  <a:pt x="19" y="38"/>
                  <a:pt x="20" y="39"/>
                </a:cubicBezTo>
                <a:cubicBezTo>
                  <a:pt x="17" y="38"/>
                  <a:pt x="16" y="35"/>
                  <a:pt x="13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94" name="Freeform 4600">
            <a:extLst>
              <a:ext uri="{FF2B5EF4-FFF2-40B4-BE49-F238E27FC236}">
                <a16:creationId xmlns:a16="http://schemas.microsoft.com/office/drawing/2014/main" id="{5095A9E6-ED35-EF47-AA12-54665DA42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602038"/>
            <a:ext cx="19050" cy="28575"/>
          </a:xfrm>
          <a:custGeom>
            <a:avLst/>
            <a:gdLst>
              <a:gd name="T0" fmla="*/ 1058 w 54"/>
              <a:gd name="T1" fmla="*/ 20717 h 80"/>
              <a:gd name="T2" fmla="*/ 13758 w 54"/>
              <a:gd name="T3" fmla="*/ 0 h 80"/>
              <a:gd name="T4" fmla="*/ 12347 w 54"/>
              <a:gd name="T5" fmla="*/ 19645 h 80"/>
              <a:gd name="T6" fmla="*/ 0 w 54"/>
              <a:gd name="T7" fmla="*/ 28218 h 80"/>
              <a:gd name="T8" fmla="*/ 1058 w 54"/>
              <a:gd name="T9" fmla="*/ 20717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80">
                <a:moveTo>
                  <a:pt x="3" y="58"/>
                </a:moveTo>
                <a:cubicBezTo>
                  <a:pt x="32" y="31"/>
                  <a:pt x="35" y="0"/>
                  <a:pt x="39" y="0"/>
                </a:cubicBezTo>
                <a:cubicBezTo>
                  <a:pt x="53" y="0"/>
                  <a:pt x="35" y="55"/>
                  <a:pt x="35" y="55"/>
                </a:cubicBezTo>
                <a:lnTo>
                  <a:pt x="0" y="79"/>
                </a:lnTo>
                <a:lnTo>
                  <a:pt x="3" y="58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95" name="Freeform 4601">
            <a:extLst>
              <a:ext uri="{FF2B5EF4-FFF2-40B4-BE49-F238E27FC236}">
                <a16:creationId xmlns:a16="http://schemas.microsoft.com/office/drawing/2014/main" id="{EFEDA740-BB14-CC49-93A9-480E95767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3602038"/>
            <a:ext cx="19050" cy="30162"/>
          </a:xfrm>
          <a:custGeom>
            <a:avLst/>
            <a:gdLst>
              <a:gd name="T0" fmla="*/ 733 w 52"/>
              <a:gd name="T1" fmla="*/ 29799 h 83"/>
              <a:gd name="T2" fmla="*/ 0 w 52"/>
              <a:gd name="T3" fmla="*/ 28708 h 83"/>
              <a:gd name="T4" fmla="*/ 12822 w 52"/>
              <a:gd name="T5" fmla="*/ 18897 h 83"/>
              <a:gd name="T6" fmla="*/ 15387 w 52"/>
              <a:gd name="T7" fmla="*/ 1090 h 83"/>
              <a:gd name="T8" fmla="*/ 14654 w 52"/>
              <a:gd name="T9" fmla="*/ 0 h 83"/>
              <a:gd name="T10" fmla="*/ 13555 w 52"/>
              <a:gd name="T11" fmla="*/ 2180 h 83"/>
              <a:gd name="T12" fmla="*/ 1832 w 52"/>
              <a:gd name="T13" fmla="*/ 21077 h 83"/>
              <a:gd name="T14" fmla="*/ 1465 w 52"/>
              <a:gd name="T15" fmla="*/ 19987 h 83"/>
              <a:gd name="T16" fmla="*/ 13188 w 52"/>
              <a:gd name="T17" fmla="*/ 2180 h 83"/>
              <a:gd name="T18" fmla="*/ 14288 w 52"/>
              <a:gd name="T19" fmla="*/ 0 h 83"/>
              <a:gd name="T20" fmla="*/ 16119 w 52"/>
              <a:gd name="T21" fmla="*/ 0 h 83"/>
              <a:gd name="T22" fmla="*/ 13188 w 52"/>
              <a:gd name="T23" fmla="*/ 19987 h 83"/>
              <a:gd name="T24" fmla="*/ 733 w 52"/>
              <a:gd name="T25" fmla="*/ 29799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83">
                <a:moveTo>
                  <a:pt x="2" y="82"/>
                </a:moveTo>
                <a:lnTo>
                  <a:pt x="0" y="79"/>
                </a:lnTo>
                <a:lnTo>
                  <a:pt x="35" y="52"/>
                </a:lnTo>
                <a:cubicBezTo>
                  <a:pt x="38" y="42"/>
                  <a:pt x="47" y="6"/>
                  <a:pt x="42" y="3"/>
                </a:cubicBezTo>
                <a:cubicBezTo>
                  <a:pt x="42" y="3"/>
                  <a:pt x="41" y="0"/>
                  <a:pt x="40" y="0"/>
                </a:cubicBezTo>
                <a:cubicBezTo>
                  <a:pt x="39" y="3"/>
                  <a:pt x="39" y="6"/>
                  <a:pt x="37" y="6"/>
                </a:cubicBezTo>
                <a:cubicBezTo>
                  <a:pt x="33" y="15"/>
                  <a:pt x="26" y="40"/>
                  <a:pt x="5" y="58"/>
                </a:cubicBezTo>
                <a:lnTo>
                  <a:pt x="4" y="55"/>
                </a:lnTo>
                <a:cubicBezTo>
                  <a:pt x="24" y="36"/>
                  <a:pt x="32" y="15"/>
                  <a:pt x="36" y="6"/>
                </a:cubicBezTo>
                <a:cubicBezTo>
                  <a:pt x="37" y="0"/>
                  <a:pt x="38" y="0"/>
                  <a:pt x="39" y="0"/>
                </a:cubicBezTo>
                <a:cubicBezTo>
                  <a:pt x="41" y="0"/>
                  <a:pt x="43" y="0"/>
                  <a:pt x="44" y="0"/>
                </a:cubicBezTo>
                <a:cubicBezTo>
                  <a:pt x="51" y="9"/>
                  <a:pt x="38" y="52"/>
                  <a:pt x="36" y="55"/>
                </a:cubicBezTo>
                <a:lnTo>
                  <a:pt x="2" y="8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96" name="Freeform 4602">
            <a:extLst>
              <a:ext uri="{FF2B5EF4-FFF2-40B4-BE49-F238E27FC236}">
                <a16:creationId xmlns:a16="http://schemas.microsoft.com/office/drawing/2014/main" id="{FFCCD4DE-C21E-EF48-8294-3B3F16CD4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8638" y="3616325"/>
            <a:ext cx="7937" cy="9525"/>
          </a:xfrm>
          <a:custGeom>
            <a:avLst/>
            <a:gdLst>
              <a:gd name="T0" fmla="*/ 0 w 23"/>
              <a:gd name="T1" fmla="*/ 9144 h 25"/>
              <a:gd name="T2" fmla="*/ 7592 w 23"/>
              <a:gd name="T3" fmla="*/ 0 h 25"/>
              <a:gd name="T4" fmla="*/ 0 w 23"/>
              <a:gd name="T5" fmla="*/ 9144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25">
                <a:moveTo>
                  <a:pt x="0" y="24"/>
                </a:moveTo>
                <a:lnTo>
                  <a:pt x="22" y="0"/>
                </a:lnTo>
                <a:cubicBezTo>
                  <a:pt x="15" y="15"/>
                  <a:pt x="0" y="24"/>
                  <a:pt x="0" y="24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97" name="Freeform 4603">
            <a:extLst>
              <a:ext uri="{FF2B5EF4-FFF2-40B4-BE49-F238E27FC236}">
                <a16:creationId xmlns:a16="http://schemas.microsoft.com/office/drawing/2014/main" id="{928F419A-A982-1C4F-B2C4-58A37B54E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8638" y="3616325"/>
            <a:ext cx="7937" cy="9525"/>
          </a:xfrm>
          <a:custGeom>
            <a:avLst/>
            <a:gdLst>
              <a:gd name="T0" fmla="*/ 331 w 24"/>
              <a:gd name="T1" fmla="*/ 9144 h 25"/>
              <a:gd name="T2" fmla="*/ 0 w 24"/>
              <a:gd name="T3" fmla="*/ 8001 h 25"/>
              <a:gd name="T4" fmla="*/ 6945 w 24"/>
              <a:gd name="T5" fmla="*/ 0 h 25"/>
              <a:gd name="T6" fmla="*/ 7606 w 24"/>
              <a:gd name="T7" fmla="*/ 0 h 25"/>
              <a:gd name="T8" fmla="*/ 331 w 24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5">
                <a:moveTo>
                  <a:pt x="1" y="24"/>
                </a:moveTo>
                <a:lnTo>
                  <a:pt x="0" y="21"/>
                </a:lnTo>
                <a:cubicBezTo>
                  <a:pt x="0" y="21"/>
                  <a:pt x="14" y="12"/>
                  <a:pt x="21" y="0"/>
                </a:cubicBezTo>
                <a:lnTo>
                  <a:pt x="23" y="0"/>
                </a:lnTo>
                <a:cubicBezTo>
                  <a:pt x="16" y="15"/>
                  <a:pt x="2" y="24"/>
                  <a:pt x="1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98" name="Freeform 4604">
            <a:extLst>
              <a:ext uri="{FF2B5EF4-FFF2-40B4-BE49-F238E27FC236}">
                <a16:creationId xmlns:a16="http://schemas.microsoft.com/office/drawing/2014/main" id="{18C7E154-705F-3640-89E2-442652F76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606800"/>
            <a:ext cx="23813" cy="28575"/>
          </a:xfrm>
          <a:custGeom>
            <a:avLst/>
            <a:gdLst>
              <a:gd name="T0" fmla="*/ 0 w 67"/>
              <a:gd name="T1" fmla="*/ 21788 h 80"/>
              <a:gd name="T2" fmla="*/ 18126 w 67"/>
              <a:gd name="T3" fmla="*/ 0 h 80"/>
              <a:gd name="T4" fmla="*/ 17060 w 67"/>
              <a:gd name="T5" fmla="*/ 14288 h 80"/>
              <a:gd name="T6" fmla="*/ 3910 w 67"/>
              <a:gd name="T7" fmla="*/ 28218 h 80"/>
              <a:gd name="T8" fmla="*/ 0 w 67"/>
              <a:gd name="T9" fmla="*/ 21788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" h="80">
                <a:moveTo>
                  <a:pt x="0" y="61"/>
                </a:moveTo>
                <a:cubicBezTo>
                  <a:pt x="42" y="37"/>
                  <a:pt x="48" y="0"/>
                  <a:pt x="51" y="0"/>
                </a:cubicBezTo>
                <a:cubicBezTo>
                  <a:pt x="66" y="6"/>
                  <a:pt x="48" y="40"/>
                  <a:pt x="48" y="40"/>
                </a:cubicBezTo>
                <a:cubicBezTo>
                  <a:pt x="45" y="52"/>
                  <a:pt x="11" y="79"/>
                  <a:pt x="11" y="79"/>
                </a:cubicBezTo>
                <a:lnTo>
                  <a:pt x="0" y="61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99" name="Freeform 4605">
            <a:extLst>
              <a:ext uri="{FF2B5EF4-FFF2-40B4-BE49-F238E27FC236}">
                <a16:creationId xmlns:a16="http://schemas.microsoft.com/office/drawing/2014/main" id="{8ABE7971-1F68-914F-93BD-43978F563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606800"/>
            <a:ext cx="22225" cy="30163"/>
          </a:xfrm>
          <a:custGeom>
            <a:avLst/>
            <a:gdLst>
              <a:gd name="T0" fmla="*/ 4233 w 63"/>
              <a:gd name="T1" fmla="*/ 29800 h 83"/>
              <a:gd name="T2" fmla="*/ 3528 w 63"/>
              <a:gd name="T3" fmla="*/ 28709 h 83"/>
              <a:gd name="T4" fmla="*/ 16581 w 63"/>
              <a:gd name="T5" fmla="*/ 14536 h 83"/>
              <a:gd name="T6" fmla="*/ 19403 w 63"/>
              <a:gd name="T7" fmla="*/ 2180 h 83"/>
              <a:gd name="T8" fmla="*/ 17992 w 63"/>
              <a:gd name="T9" fmla="*/ 0 h 83"/>
              <a:gd name="T10" fmla="*/ 18344 w 63"/>
              <a:gd name="T11" fmla="*/ 0 h 83"/>
              <a:gd name="T12" fmla="*/ 19756 w 63"/>
              <a:gd name="T13" fmla="*/ 1090 h 83"/>
              <a:gd name="T14" fmla="*/ 16933 w 63"/>
              <a:gd name="T15" fmla="*/ 15627 h 83"/>
              <a:gd name="T16" fmla="*/ 4233 w 63"/>
              <a:gd name="T17" fmla="*/ 29800 h 83"/>
              <a:gd name="T18" fmla="*/ 16933 w 63"/>
              <a:gd name="T19" fmla="*/ 3271 h 83"/>
              <a:gd name="T20" fmla="*/ 353 w 63"/>
              <a:gd name="T21" fmla="*/ 23258 h 83"/>
              <a:gd name="T22" fmla="*/ 0 w 63"/>
              <a:gd name="T23" fmla="*/ 22168 h 83"/>
              <a:gd name="T24" fmla="*/ 16581 w 63"/>
              <a:gd name="T25" fmla="*/ 2180 h 83"/>
              <a:gd name="T26" fmla="*/ 17992 w 63"/>
              <a:gd name="T27" fmla="*/ 0 h 83"/>
              <a:gd name="T28" fmla="*/ 16933 w 63"/>
              <a:gd name="T29" fmla="*/ 3271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3" h="83">
                <a:moveTo>
                  <a:pt x="12" y="82"/>
                </a:moveTo>
                <a:lnTo>
                  <a:pt x="10" y="79"/>
                </a:lnTo>
                <a:cubicBezTo>
                  <a:pt x="23" y="70"/>
                  <a:pt x="45" y="49"/>
                  <a:pt x="47" y="40"/>
                </a:cubicBezTo>
                <a:cubicBezTo>
                  <a:pt x="47" y="40"/>
                  <a:pt x="60" y="18"/>
                  <a:pt x="55" y="6"/>
                </a:cubicBezTo>
                <a:cubicBezTo>
                  <a:pt x="54" y="3"/>
                  <a:pt x="53" y="3"/>
                  <a:pt x="51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6" y="3"/>
                  <a:pt x="56" y="3"/>
                </a:cubicBezTo>
                <a:cubicBezTo>
                  <a:pt x="62" y="18"/>
                  <a:pt x="50" y="40"/>
                  <a:pt x="48" y="43"/>
                </a:cubicBezTo>
                <a:cubicBezTo>
                  <a:pt x="47" y="52"/>
                  <a:pt x="14" y="79"/>
                  <a:pt x="12" y="82"/>
                </a:cubicBezTo>
                <a:close/>
                <a:moveTo>
                  <a:pt x="48" y="9"/>
                </a:moveTo>
                <a:cubicBezTo>
                  <a:pt x="43" y="18"/>
                  <a:pt x="32" y="46"/>
                  <a:pt x="1" y="64"/>
                </a:cubicBezTo>
                <a:lnTo>
                  <a:pt x="0" y="61"/>
                </a:lnTo>
                <a:cubicBezTo>
                  <a:pt x="31" y="43"/>
                  <a:pt x="41" y="18"/>
                  <a:pt x="47" y="6"/>
                </a:cubicBezTo>
                <a:cubicBezTo>
                  <a:pt x="48" y="1"/>
                  <a:pt x="50" y="0"/>
                  <a:pt x="51" y="0"/>
                </a:cubicBezTo>
                <a:cubicBezTo>
                  <a:pt x="51" y="1"/>
                  <a:pt x="51" y="4"/>
                  <a:pt x="48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0" name="Freeform 4606">
            <a:extLst>
              <a:ext uri="{FF2B5EF4-FFF2-40B4-BE49-F238E27FC236}">
                <a16:creationId xmlns:a16="http://schemas.microsoft.com/office/drawing/2014/main" id="{DE060E12-59A3-1241-955D-82A454599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3621088"/>
            <a:ext cx="11113" cy="12700"/>
          </a:xfrm>
          <a:custGeom>
            <a:avLst/>
            <a:gdLst>
              <a:gd name="T0" fmla="*/ 0 w 33"/>
              <a:gd name="T1" fmla="*/ 12357 h 37"/>
              <a:gd name="T2" fmla="*/ 10776 w 33"/>
              <a:gd name="T3" fmla="*/ 0 h 37"/>
              <a:gd name="T4" fmla="*/ 0 w 33"/>
              <a:gd name="T5" fmla="*/ 12357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" h="37">
                <a:moveTo>
                  <a:pt x="0" y="36"/>
                </a:moveTo>
                <a:lnTo>
                  <a:pt x="32" y="0"/>
                </a:lnTo>
                <a:cubicBezTo>
                  <a:pt x="18" y="21"/>
                  <a:pt x="0" y="36"/>
                  <a:pt x="0" y="36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1" name="Freeform 4607">
            <a:extLst>
              <a:ext uri="{FF2B5EF4-FFF2-40B4-BE49-F238E27FC236}">
                <a16:creationId xmlns:a16="http://schemas.microsoft.com/office/drawing/2014/main" id="{14CC8FD0-BB5E-5F4E-AD37-F02CFBA5A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3621088"/>
            <a:ext cx="12700" cy="12700"/>
          </a:xfrm>
          <a:custGeom>
            <a:avLst/>
            <a:gdLst>
              <a:gd name="T0" fmla="*/ 363 w 35"/>
              <a:gd name="T1" fmla="*/ 12357 h 37"/>
              <a:gd name="T2" fmla="*/ 0 w 35"/>
              <a:gd name="T3" fmla="*/ 12357 h 37"/>
              <a:gd name="T4" fmla="*/ 11611 w 35"/>
              <a:gd name="T5" fmla="*/ 0 h 37"/>
              <a:gd name="T6" fmla="*/ 12337 w 35"/>
              <a:gd name="T7" fmla="*/ 0 h 37"/>
              <a:gd name="T8" fmla="*/ 363 w 35"/>
              <a:gd name="T9" fmla="*/ 1235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37">
                <a:moveTo>
                  <a:pt x="1" y="36"/>
                </a:moveTo>
                <a:lnTo>
                  <a:pt x="0" y="36"/>
                </a:lnTo>
                <a:cubicBezTo>
                  <a:pt x="0" y="33"/>
                  <a:pt x="18" y="21"/>
                  <a:pt x="32" y="0"/>
                </a:cubicBezTo>
                <a:lnTo>
                  <a:pt x="34" y="0"/>
                </a:lnTo>
                <a:cubicBezTo>
                  <a:pt x="20" y="24"/>
                  <a:pt x="1" y="36"/>
                  <a:pt x="1" y="3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2" name="Freeform 4608">
            <a:extLst>
              <a:ext uri="{FF2B5EF4-FFF2-40B4-BE49-F238E27FC236}">
                <a16:creationId xmlns:a16="http://schemas.microsoft.com/office/drawing/2014/main" id="{DC94E264-EF32-C44E-A3CC-DA7B1AE30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3614738"/>
            <a:ext cx="28575" cy="31750"/>
          </a:xfrm>
          <a:custGeom>
            <a:avLst/>
            <a:gdLst>
              <a:gd name="T0" fmla="*/ 2564 w 78"/>
              <a:gd name="T1" fmla="*/ 21761 h 89"/>
              <a:gd name="T2" fmla="*/ 23813 w 78"/>
              <a:gd name="T3" fmla="*/ 1070 h 89"/>
              <a:gd name="T4" fmla="*/ 0 w 78"/>
              <a:gd name="T5" fmla="*/ 31393 h 89"/>
              <a:gd name="T6" fmla="*/ 2564 w 78"/>
              <a:gd name="T7" fmla="*/ 21761 h 8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8" h="89">
                <a:moveTo>
                  <a:pt x="7" y="61"/>
                </a:moveTo>
                <a:cubicBezTo>
                  <a:pt x="58" y="31"/>
                  <a:pt x="59" y="0"/>
                  <a:pt x="65" y="3"/>
                </a:cubicBezTo>
                <a:cubicBezTo>
                  <a:pt x="77" y="34"/>
                  <a:pt x="32" y="64"/>
                  <a:pt x="0" y="88"/>
                </a:cubicBezTo>
                <a:lnTo>
                  <a:pt x="7" y="61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3" name="Freeform 4609">
            <a:extLst>
              <a:ext uri="{FF2B5EF4-FFF2-40B4-BE49-F238E27FC236}">
                <a16:creationId xmlns:a16="http://schemas.microsoft.com/office/drawing/2014/main" id="{0CEEA3C8-1EBB-4746-AAB3-BA27C0193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3614738"/>
            <a:ext cx="28575" cy="33337"/>
          </a:xfrm>
          <a:custGeom>
            <a:avLst/>
            <a:gdLst>
              <a:gd name="T0" fmla="*/ 366 w 78"/>
              <a:gd name="T1" fmla="*/ 32979 h 93"/>
              <a:gd name="T2" fmla="*/ 0 w 78"/>
              <a:gd name="T3" fmla="*/ 31545 h 93"/>
              <a:gd name="T4" fmla="*/ 1099 w 78"/>
              <a:gd name="T5" fmla="*/ 29394 h 93"/>
              <a:gd name="T6" fmla="*/ 23080 w 78"/>
              <a:gd name="T7" fmla="*/ 1075 h 93"/>
              <a:gd name="T8" fmla="*/ 21981 w 78"/>
              <a:gd name="T9" fmla="*/ 3226 h 93"/>
              <a:gd name="T10" fmla="*/ 2564 w 78"/>
              <a:gd name="T11" fmla="*/ 21866 h 93"/>
              <a:gd name="T12" fmla="*/ 2198 w 78"/>
              <a:gd name="T13" fmla="*/ 20791 h 93"/>
              <a:gd name="T14" fmla="*/ 21614 w 78"/>
              <a:gd name="T15" fmla="*/ 3226 h 93"/>
              <a:gd name="T16" fmla="*/ 23813 w 78"/>
              <a:gd name="T17" fmla="*/ 0 h 93"/>
              <a:gd name="T18" fmla="*/ 1832 w 78"/>
              <a:gd name="T19" fmla="*/ 30469 h 93"/>
              <a:gd name="T20" fmla="*/ 366 w 78"/>
              <a:gd name="T21" fmla="*/ 32979 h 9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8" h="93">
                <a:moveTo>
                  <a:pt x="1" y="92"/>
                </a:moveTo>
                <a:lnTo>
                  <a:pt x="0" y="88"/>
                </a:lnTo>
                <a:lnTo>
                  <a:pt x="3" y="82"/>
                </a:lnTo>
                <a:cubicBezTo>
                  <a:pt x="35" y="61"/>
                  <a:pt x="75" y="34"/>
                  <a:pt x="63" y="3"/>
                </a:cubicBezTo>
                <a:cubicBezTo>
                  <a:pt x="63" y="3"/>
                  <a:pt x="62" y="7"/>
                  <a:pt x="60" y="9"/>
                </a:cubicBezTo>
                <a:cubicBezTo>
                  <a:pt x="55" y="19"/>
                  <a:pt x="44" y="43"/>
                  <a:pt x="7" y="61"/>
                </a:cubicBezTo>
                <a:lnTo>
                  <a:pt x="6" y="58"/>
                </a:lnTo>
                <a:cubicBezTo>
                  <a:pt x="41" y="40"/>
                  <a:pt x="53" y="19"/>
                  <a:pt x="59" y="9"/>
                </a:cubicBezTo>
                <a:cubicBezTo>
                  <a:pt x="62" y="3"/>
                  <a:pt x="63" y="0"/>
                  <a:pt x="65" y="0"/>
                </a:cubicBezTo>
                <a:cubicBezTo>
                  <a:pt x="77" y="34"/>
                  <a:pt x="37" y="61"/>
                  <a:pt x="5" y="85"/>
                </a:cubicBezTo>
                <a:lnTo>
                  <a:pt x="1" y="9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4" name="Freeform 4610">
            <a:extLst>
              <a:ext uri="{FF2B5EF4-FFF2-40B4-BE49-F238E27FC236}">
                <a16:creationId xmlns:a16="http://schemas.microsoft.com/office/drawing/2014/main" id="{BED1CE4E-9307-0F4D-928A-2E52E065B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3630613"/>
            <a:ext cx="14287" cy="9525"/>
          </a:xfrm>
          <a:custGeom>
            <a:avLst/>
            <a:gdLst>
              <a:gd name="T0" fmla="*/ 0 w 39"/>
              <a:gd name="T1" fmla="*/ 9185 h 28"/>
              <a:gd name="T2" fmla="*/ 13921 w 39"/>
              <a:gd name="T3" fmla="*/ 0 h 28"/>
              <a:gd name="T4" fmla="*/ 0 w 39"/>
              <a:gd name="T5" fmla="*/ 9185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" h="28">
                <a:moveTo>
                  <a:pt x="0" y="27"/>
                </a:moveTo>
                <a:lnTo>
                  <a:pt x="38" y="0"/>
                </a:lnTo>
                <a:cubicBezTo>
                  <a:pt x="24" y="18"/>
                  <a:pt x="0" y="27"/>
                  <a:pt x="0" y="27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5" name="Freeform 4611">
            <a:extLst>
              <a:ext uri="{FF2B5EF4-FFF2-40B4-BE49-F238E27FC236}">
                <a16:creationId xmlns:a16="http://schemas.microsoft.com/office/drawing/2014/main" id="{B69D4176-0F71-104C-9F57-4B63220FE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3629025"/>
            <a:ext cx="14287" cy="11113"/>
          </a:xfrm>
          <a:custGeom>
            <a:avLst/>
            <a:gdLst>
              <a:gd name="T0" fmla="*/ 0 w 41"/>
              <a:gd name="T1" fmla="*/ 10755 h 31"/>
              <a:gd name="T2" fmla="*/ 0 w 41"/>
              <a:gd name="T3" fmla="*/ 10755 h 31"/>
              <a:gd name="T4" fmla="*/ 12893 w 41"/>
              <a:gd name="T5" fmla="*/ 0 h 31"/>
              <a:gd name="T6" fmla="*/ 13939 w 41"/>
              <a:gd name="T7" fmla="*/ 1075 h 31"/>
              <a:gd name="T8" fmla="*/ 348 w 41"/>
              <a:gd name="T9" fmla="*/ 10755 h 31"/>
              <a:gd name="T10" fmla="*/ 0 w 41"/>
              <a:gd name="T11" fmla="*/ 10755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31">
                <a:moveTo>
                  <a:pt x="0" y="30"/>
                </a:moveTo>
                <a:lnTo>
                  <a:pt x="0" y="30"/>
                </a:lnTo>
                <a:cubicBezTo>
                  <a:pt x="0" y="30"/>
                  <a:pt x="23" y="21"/>
                  <a:pt x="37" y="0"/>
                </a:cubicBezTo>
                <a:lnTo>
                  <a:pt x="40" y="3"/>
                </a:lnTo>
                <a:cubicBezTo>
                  <a:pt x="25" y="21"/>
                  <a:pt x="1" y="30"/>
                  <a:pt x="1" y="30"/>
                </a:cubicBezTo>
                <a:lnTo>
                  <a:pt x="0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6" name="Freeform 4612">
            <a:extLst>
              <a:ext uri="{FF2B5EF4-FFF2-40B4-BE49-F238E27FC236}">
                <a16:creationId xmlns:a16="http://schemas.microsoft.com/office/drawing/2014/main" id="{1AD4D179-AB72-7A4D-A5A6-05D3DF23C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3625850"/>
            <a:ext cx="31750" cy="26988"/>
          </a:xfrm>
          <a:custGeom>
            <a:avLst/>
            <a:gdLst>
              <a:gd name="T0" fmla="*/ 369 w 86"/>
              <a:gd name="T1" fmla="*/ 18927 h 77"/>
              <a:gd name="T2" fmla="*/ 26581 w 86"/>
              <a:gd name="T3" fmla="*/ 0 h 77"/>
              <a:gd name="T4" fmla="*/ 21413 w 86"/>
              <a:gd name="T5" fmla="*/ 13669 h 77"/>
              <a:gd name="T6" fmla="*/ 0 w 86"/>
              <a:gd name="T7" fmla="*/ 26638 h 77"/>
              <a:gd name="T8" fmla="*/ 369 w 86"/>
              <a:gd name="T9" fmla="*/ 18927 h 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6" h="77">
                <a:moveTo>
                  <a:pt x="1" y="54"/>
                </a:moveTo>
                <a:cubicBezTo>
                  <a:pt x="45" y="39"/>
                  <a:pt x="67" y="0"/>
                  <a:pt x="72" y="0"/>
                </a:cubicBezTo>
                <a:cubicBezTo>
                  <a:pt x="85" y="6"/>
                  <a:pt x="58" y="39"/>
                  <a:pt x="58" y="39"/>
                </a:cubicBezTo>
                <a:cubicBezTo>
                  <a:pt x="35" y="61"/>
                  <a:pt x="0" y="76"/>
                  <a:pt x="0" y="76"/>
                </a:cubicBezTo>
                <a:lnTo>
                  <a:pt x="1" y="54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7" name="Freeform 4613">
            <a:extLst>
              <a:ext uri="{FF2B5EF4-FFF2-40B4-BE49-F238E27FC236}">
                <a16:creationId xmlns:a16="http://schemas.microsoft.com/office/drawing/2014/main" id="{6EB3174E-9FBB-7344-B201-E3C4F97B1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3625850"/>
            <a:ext cx="30163" cy="26988"/>
          </a:xfrm>
          <a:custGeom>
            <a:avLst/>
            <a:gdLst>
              <a:gd name="T0" fmla="*/ 736 w 82"/>
              <a:gd name="T1" fmla="*/ 26638 h 77"/>
              <a:gd name="T2" fmla="*/ 0 w 82"/>
              <a:gd name="T3" fmla="*/ 25586 h 77"/>
              <a:gd name="T4" fmla="*/ 21703 w 82"/>
              <a:gd name="T5" fmla="*/ 13669 h 77"/>
              <a:gd name="T6" fmla="*/ 27956 w 82"/>
              <a:gd name="T7" fmla="*/ 1051 h 77"/>
              <a:gd name="T8" fmla="*/ 26852 w 82"/>
              <a:gd name="T9" fmla="*/ 1051 h 77"/>
              <a:gd name="T10" fmla="*/ 23174 w 82"/>
              <a:gd name="T11" fmla="*/ 4206 h 77"/>
              <a:gd name="T12" fmla="*/ 736 w 82"/>
              <a:gd name="T13" fmla="*/ 18927 h 77"/>
              <a:gd name="T14" fmla="*/ 368 w 82"/>
              <a:gd name="T15" fmla="*/ 17875 h 77"/>
              <a:gd name="T16" fmla="*/ 22806 w 82"/>
              <a:gd name="T17" fmla="*/ 3154 h 77"/>
              <a:gd name="T18" fmla="*/ 26852 w 82"/>
              <a:gd name="T19" fmla="*/ 0 h 77"/>
              <a:gd name="T20" fmla="*/ 28324 w 82"/>
              <a:gd name="T21" fmla="*/ 1051 h 77"/>
              <a:gd name="T22" fmla="*/ 22070 w 82"/>
              <a:gd name="T23" fmla="*/ 13669 h 77"/>
              <a:gd name="T24" fmla="*/ 736 w 82"/>
              <a:gd name="T25" fmla="*/ 26638 h 7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2" h="77">
                <a:moveTo>
                  <a:pt x="2" y="76"/>
                </a:moveTo>
                <a:lnTo>
                  <a:pt x="0" y="73"/>
                </a:lnTo>
                <a:cubicBezTo>
                  <a:pt x="0" y="73"/>
                  <a:pt x="36" y="58"/>
                  <a:pt x="59" y="39"/>
                </a:cubicBezTo>
                <a:cubicBezTo>
                  <a:pt x="64" y="30"/>
                  <a:pt x="77" y="12"/>
                  <a:pt x="76" y="3"/>
                </a:cubicBezTo>
                <a:cubicBezTo>
                  <a:pt x="75" y="3"/>
                  <a:pt x="74" y="3"/>
                  <a:pt x="73" y="3"/>
                </a:cubicBezTo>
                <a:cubicBezTo>
                  <a:pt x="72" y="3"/>
                  <a:pt x="67" y="6"/>
                  <a:pt x="63" y="12"/>
                </a:cubicBezTo>
                <a:cubicBezTo>
                  <a:pt x="51" y="24"/>
                  <a:pt x="32" y="45"/>
                  <a:pt x="2" y="54"/>
                </a:cubicBezTo>
                <a:lnTo>
                  <a:pt x="1" y="51"/>
                </a:lnTo>
                <a:cubicBezTo>
                  <a:pt x="31" y="42"/>
                  <a:pt x="50" y="21"/>
                  <a:pt x="62" y="9"/>
                </a:cubicBezTo>
                <a:cubicBezTo>
                  <a:pt x="68" y="3"/>
                  <a:pt x="72" y="0"/>
                  <a:pt x="73" y="0"/>
                </a:cubicBezTo>
                <a:cubicBezTo>
                  <a:pt x="75" y="0"/>
                  <a:pt x="77" y="3"/>
                  <a:pt x="77" y="3"/>
                </a:cubicBezTo>
                <a:cubicBezTo>
                  <a:pt x="81" y="15"/>
                  <a:pt x="62" y="39"/>
                  <a:pt x="60" y="39"/>
                </a:cubicBezTo>
                <a:cubicBezTo>
                  <a:pt x="38" y="61"/>
                  <a:pt x="2" y="76"/>
                  <a:pt x="2" y="7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8" name="Freeform 4614">
            <a:extLst>
              <a:ext uri="{FF2B5EF4-FFF2-40B4-BE49-F238E27FC236}">
                <a16:creationId xmlns:a16="http://schemas.microsoft.com/office/drawing/2014/main" id="{07D89B71-0CEE-204A-A915-141CDE2F4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3638550"/>
            <a:ext cx="17463" cy="9525"/>
          </a:xfrm>
          <a:custGeom>
            <a:avLst/>
            <a:gdLst>
              <a:gd name="T0" fmla="*/ 0 w 49"/>
              <a:gd name="T1" fmla="*/ 9159 h 26"/>
              <a:gd name="T2" fmla="*/ 17107 w 49"/>
              <a:gd name="T3" fmla="*/ 0 h 26"/>
              <a:gd name="T4" fmla="*/ 0 w 49"/>
              <a:gd name="T5" fmla="*/ 9159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9" h="26">
                <a:moveTo>
                  <a:pt x="0" y="25"/>
                </a:moveTo>
                <a:lnTo>
                  <a:pt x="48" y="0"/>
                </a:lnTo>
                <a:cubicBezTo>
                  <a:pt x="31" y="18"/>
                  <a:pt x="0" y="25"/>
                  <a:pt x="0" y="25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9" name="Freeform 4615">
            <a:extLst>
              <a:ext uri="{FF2B5EF4-FFF2-40B4-BE49-F238E27FC236}">
                <a16:creationId xmlns:a16="http://schemas.microsoft.com/office/drawing/2014/main" id="{106DB8E9-4A10-064A-9761-6A7BBBADC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3638550"/>
            <a:ext cx="17463" cy="9525"/>
          </a:xfrm>
          <a:custGeom>
            <a:avLst/>
            <a:gdLst>
              <a:gd name="T0" fmla="*/ 0 w 50"/>
              <a:gd name="T1" fmla="*/ 9159 h 26"/>
              <a:gd name="T2" fmla="*/ 0 w 50"/>
              <a:gd name="T3" fmla="*/ 8060 h 26"/>
              <a:gd name="T4" fmla="*/ 16415 w 50"/>
              <a:gd name="T5" fmla="*/ 0 h 26"/>
              <a:gd name="T6" fmla="*/ 17114 w 50"/>
              <a:gd name="T7" fmla="*/ 1099 h 26"/>
              <a:gd name="T8" fmla="*/ 0 w 50"/>
              <a:gd name="T9" fmla="*/ 915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" h="26">
                <a:moveTo>
                  <a:pt x="0" y="25"/>
                </a:moveTo>
                <a:lnTo>
                  <a:pt x="0" y="22"/>
                </a:lnTo>
                <a:cubicBezTo>
                  <a:pt x="0" y="22"/>
                  <a:pt x="31" y="18"/>
                  <a:pt x="47" y="0"/>
                </a:cubicBezTo>
                <a:lnTo>
                  <a:pt x="49" y="3"/>
                </a:lnTo>
                <a:cubicBezTo>
                  <a:pt x="32" y="18"/>
                  <a:pt x="2" y="25"/>
                  <a:pt x="0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0" name="Freeform 4616">
            <a:extLst>
              <a:ext uri="{FF2B5EF4-FFF2-40B4-BE49-F238E27FC236}">
                <a16:creationId xmlns:a16="http://schemas.microsoft.com/office/drawing/2014/main" id="{F6CFBD4E-061C-DC41-810A-E10690603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8638" y="3635375"/>
            <a:ext cx="34925" cy="23813"/>
          </a:xfrm>
          <a:custGeom>
            <a:avLst/>
            <a:gdLst>
              <a:gd name="T0" fmla="*/ 1426 w 98"/>
              <a:gd name="T1" fmla="*/ 16852 h 65"/>
              <a:gd name="T2" fmla="*/ 30292 w 98"/>
              <a:gd name="T3" fmla="*/ 1099 h 65"/>
              <a:gd name="T4" fmla="*/ 20314 w 98"/>
              <a:gd name="T5" fmla="*/ 15753 h 65"/>
              <a:gd name="T6" fmla="*/ 0 w 98"/>
              <a:gd name="T7" fmla="*/ 23447 h 65"/>
              <a:gd name="T8" fmla="*/ 1426 w 98"/>
              <a:gd name="T9" fmla="*/ 16852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8" h="65">
                <a:moveTo>
                  <a:pt x="4" y="46"/>
                </a:moveTo>
                <a:cubicBezTo>
                  <a:pt x="76" y="21"/>
                  <a:pt x="79" y="0"/>
                  <a:pt x="85" y="3"/>
                </a:cubicBezTo>
                <a:cubicBezTo>
                  <a:pt x="97" y="12"/>
                  <a:pt x="57" y="43"/>
                  <a:pt x="57" y="43"/>
                </a:cubicBezTo>
                <a:cubicBezTo>
                  <a:pt x="52" y="49"/>
                  <a:pt x="0" y="64"/>
                  <a:pt x="0" y="64"/>
                </a:cubicBezTo>
                <a:lnTo>
                  <a:pt x="4" y="46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1" name="Freeform 4617">
            <a:extLst>
              <a:ext uri="{FF2B5EF4-FFF2-40B4-BE49-F238E27FC236}">
                <a16:creationId xmlns:a16="http://schemas.microsoft.com/office/drawing/2014/main" id="{22D4378C-D008-B648-A77F-D600FC5BB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8638" y="3635375"/>
            <a:ext cx="31750" cy="23813"/>
          </a:xfrm>
          <a:custGeom>
            <a:avLst/>
            <a:gdLst>
              <a:gd name="T0" fmla="*/ 0 w 90"/>
              <a:gd name="T1" fmla="*/ 23463 h 68"/>
              <a:gd name="T2" fmla="*/ 0 w 90"/>
              <a:gd name="T3" fmla="*/ 22412 h 68"/>
              <a:gd name="T4" fmla="*/ 20108 w 90"/>
              <a:gd name="T5" fmla="*/ 15058 h 68"/>
              <a:gd name="T6" fmla="*/ 30339 w 90"/>
              <a:gd name="T7" fmla="*/ 2101 h 68"/>
              <a:gd name="T8" fmla="*/ 29986 w 90"/>
              <a:gd name="T9" fmla="*/ 1051 h 68"/>
              <a:gd name="T10" fmla="*/ 27869 w 90"/>
              <a:gd name="T11" fmla="*/ 2101 h 68"/>
              <a:gd name="T12" fmla="*/ 1764 w 90"/>
              <a:gd name="T13" fmla="*/ 16109 h 68"/>
              <a:gd name="T14" fmla="*/ 1411 w 90"/>
              <a:gd name="T15" fmla="*/ 15058 h 68"/>
              <a:gd name="T16" fmla="*/ 27164 w 90"/>
              <a:gd name="T17" fmla="*/ 1051 h 68"/>
              <a:gd name="T18" fmla="*/ 29986 w 90"/>
              <a:gd name="T19" fmla="*/ 0 h 68"/>
              <a:gd name="T20" fmla="*/ 31397 w 90"/>
              <a:gd name="T21" fmla="*/ 2101 h 68"/>
              <a:gd name="T22" fmla="*/ 20461 w 90"/>
              <a:gd name="T23" fmla="*/ 15058 h 68"/>
              <a:gd name="T24" fmla="*/ 0 w 90"/>
              <a:gd name="T25" fmla="*/ 23463 h 6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68">
                <a:moveTo>
                  <a:pt x="0" y="67"/>
                </a:moveTo>
                <a:lnTo>
                  <a:pt x="0" y="64"/>
                </a:lnTo>
                <a:cubicBezTo>
                  <a:pt x="14" y="61"/>
                  <a:pt x="52" y="49"/>
                  <a:pt x="57" y="43"/>
                </a:cubicBezTo>
                <a:cubicBezTo>
                  <a:pt x="57" y="43"/>
                  <a:pt x="86" y="18"/>
                  <a:pt x="86" y="6"/>
                </a:cubicBezTo>
                <a:cubicBezTo>
                  <a:pt x="86" y="3"/>
                  <a:pt x="85" y="3"/>
                  <a:pt x="85" y="3"/>
                </a:cubicBezTo>
                <a:cubicBezTo>
                  <a:pt x="84" y="3"/>
                  <a:pt x="82" y="3"/>
                  <a:pt x="79" y="6"/>
                </a:cubicBezTo>
                <a:cubicBezTo>
                  <a:pt x="71" y="12"/>
                  <a:pt x="56" y="31"/>
                  <a:pt x="5" y="46"/>
                </a:cubicBezTo>
                <a:lnTo>
                  <a:pt x="4" y="43"/>
                </a:lnTo>
                <a:cubicBezTo>
                  <a:pt x="54" y="31"/>
                  <a:pt x="70" y="12"/>
                  <a:pt x="77" y="3"/>
                </a:cubicBezTo>
                <a:cubicBezTo>
                  <a:pt x="81" y="3"/>
                  <a:pt x="83" y="0"/>
                  <a:pt x="85" y="0"/>
                </a:cubicBezTo>
                <a:cubicBezTo>
                  <a:pt x="88" y="3"/>
                  <a:pt x="89" y="3"/>
                  <a:pt x="89" y="6"/>
                </a:cubicBezTo>
                <a:cubicBezTo>
                  <a:pt x="89" y="18"/>
                  <a:pt x="60" y="43"/>
                  <a:pt x="58" y="43"/>
                </a:cubicBezTo>
                <a:cubicBezTo>
                  <a:pt x="53" y="49"/>
                  <a:pt x="5" y="64"/>
                  <a:pt x="0" y="6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2" name="Freeform 4618">
            <a:extLst>
              <a:ext uri="{FF2B5EF4-FFF2-40B4-BE49-F238E27FC236}">
                <a16:creationId xmlns:a16="http://schemas.microsoft.com/office/drawing/2014/main" id="{8AC42B74-85CE-C641-8BF7-35A3FF165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8638" y="3649663"/>
            <a:ext cx="19050" cy="4762"/>
          </a:xfrm>
          <a:custGeom>
            <a:avLst/>
            <a:gdLst>
              <a:gd name="T0" fmla="*/ 0 w 52"/>
              <a:gd name="T1" fmla="*/ 4396 h 13"/>
              <a:gd name="T2" fmla="*/ 18684 w 52"/>
              <a:gd name="T3" fmla="*/ 0 h 13"/>
              <a:gd name="T4" fmla="*/ 0 w 52"/>
              <a:gd name="T5" fmla="*/ 4396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2" h="13">
                <a:moveTo>
                  <a:pt x="0" y="12"/>
                </a:moveTo>
                <a:lnTo>
                  <a:pt x="51" y="0"/>
                </a:lnTo>
                <a:cubicBezTo>
                  <a:pt x="35" y="12"/>
                  <a:pt x="0" y="12"/>
                  <a:pt x="0" y="12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3" name="Freeform 4619">
            <a:extLst>
              <a:ext uri="{FF2B5EF4-FFF2-40B4-BE49-F238E27FC236}">
                <a16:creationId xmlns:a16="http://schemas.microsoft.com/office/drawing/2014/main" id="{DE83C888-120C-1343-8222-317AEC15B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8638" y="3649663"/>
            <a:ext cx="19050" cy="4762"/>
          </a:xfrm>
          <a:custGeom>
            <a:avLst/>
            <a:gdLst>
              <a:gd name="T0" fmla="*/ 359 w 53"/>
              <a:gd name="T1" fmla="*/ 4396 h 13"/>
              <a:gd name="T2" fmla="*/ 0 w 53"/>
              <a:gd name="T3" fmla="*/ 4396 h 13"/>
              <a:gd name="T4" fmla="*/ 0 w 53"/>
              <a:gd name="T5" fmla="*/ 4396 h 13"/>
              <a:gd name="T6" fmla="*/ 18331 w 53"/>
              <a:gd name="T7" fmla="*/ 0 h 13"/>
              <a:gd name="T8" fmla="*/ 18691 w 53"/>
              <a:gd name="T9" fmla="*/ 1099 h 13"/>
              <a:gd name="T10" fmla="*/ 359 w 53"/>
              <a:gd name="T11" fmla="*/ 4396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13">
                <a:moveTo>
                  <a:pt x="1" y="12"/>
                </a:moveTo>
                <a:lnTo>
                  <a:pt x="0" y="12"/>
                </a:lnTo>
                <a:cubicBezTo>
                  <a:pt x="0" y="12"/>
                  <a:pt x="35" y="12"/>
                  <a:pt x="51" y="0"/>
                </a:cubicBezTo>
                <a:lnTo>
                  <a:pt x="52" y="3"/>
                </a:lnTo>
                <a:cubicBezTo>
                  <a:pt x="38" y="12"/>
                  <a:pt x="7" y="12"/>
                  <a:pt x="1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4" name="Freeform 4620">
            <a:extLst>
              <a:ext uri="{FF2B5EF4-FFF2-40B4-BE49-F238E27FC236}">
                <a16:creationId xmlns:a16="http://schemas.microsoft.com/office/drawing/2014/main" id="{7CAB40EB-E376-664E-BC69-ADB0D4FE6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3646488"/>
            <a:ext cx="36512" cy="19050"/>
          </a:xfrm>
          <a:custGeom>
            <a:avLst/>
            <a:gdLst>
              <a:gd name="T0" fmla="*/ 2864 w 102"/>
              <a:gd name="T1" fmla="*/ 11430 h 55"/>
              <a:gd name="T2" fmla="*/ 33290 w 102"/>
              <a:gd name="T3" fmla="*/ 0 h 55"/>
              <a:gd name="T4" fmla="*/ 21478 w 102"/>
              <a:gd name="T5" fmla="*/ 12469 h 55"/>
              <a:gd name="T6" fmla="*/ 0 w 102"/>
              <a:gd name="T7" fmla="*/ 18704 h 55"/>
              <a:gd name="T8" fmla="*/ 2864 w 102"/>
              <a:gd name="T9" fmla="*/ 11430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2" h="55">
                <a:moveTo>
                  <a:pt x="8" y="33"/>
                </a:moveTo>
                <a:cubicBezTo>
                  <a:pt x="78" y="18"/>
                  <a:pt x="87" y="0"/>
                  <a:pt x="93" y="0"/>
                </a:cubicBezTo>
                <a:cubicBezTo>
                  <a:pt x="101" y="12"/>
                  <a:pt x="60" y="36"/>
                  <a:pt x="60" y="36"/>
                </a:cubicBezTo>
                <a:cubicBezTo>
                  <a:pt x="34" y="51"/>
                  <a:pt x="0" y="54"/>
                  <a:pt x="0" y="54"/>
                </a:cubicBezTo>
                <a:lnTo>
                  <a:pt x="8" y="33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5" name="Freeform 4621">
            <a:extLst>
              <a:ext uri="{FF2B5EF4-FFF2-40B4-BE49-F238E27FC236}">
                <a16:creationId xmlns:a16="http://schemas.microsoft.com/office/drawing/2014/main" id="{28911EAA-7EAC-D547-B71C-31E85B799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3646488"/>
            <a:ext cx="34925" cy="20637"/>
          </a:xfrm>
          <a:custGeom>
            <a:avLst/>
            <a:gdLst>
              <a:gd name="T0" fmla="*/ 0 w 96"/>
              <a:gd name="T1" fmla="*/ 20281 h 58"/>
              <a:gd name="T2" fmla="*/ 0 w 96"/>
              <a:gd name="T3" fmla="*/ 19214 h 58"/>
              <a:gd name="T4" fmla="*/ 21828 w 96"/>
              <a:gd name="T5" fmla="*/ 12809 h 58"/>
              <a:gd name="T6" fmla="*/ 0 w 96"/>
              <a:gd name="T7" fmla="*/ 20281 h 58"/>
              <a:gd name="T8" fmla="*/ 33834 w 96"/>
              <a:gd name="T9" fmla="*/ 2135 h 58"/>
              <a:gd name="T10" fmla="*/ 33470 w 96"/>
              <a:gd name="T11" fmla="*/ 1067 h 58"/>
              <a:gd name="T12" fmla="*/ 31651 w 96"/>
              <a:gd name="T13" fmla="*/ 2135 h 58"/>
              <a:gd name="T14" fmla="*/ 2910 w 96"/>
              <a:gd name="T15" fmla="*/ 11742 h 58"/>
              <a:gd name="T16" fmla="*/ 30923 w 96"/>
              <a:gd name="T17" fmla="*/ 1067 h 58"/>
              <a:gd name="T18" fmla="*/ 33834 w 96"/>
              <a:gd name="T19" fmla="*/ 0 h 58"/>
              <a:gd name="T20" fmla="*/ 34561 w 96"/>
              <a:gd name="T21" fmla="*/ 2135 h 58"/>
              <a:gd name="T22" fmla="*/ 21828 w 96"/>
              <a:gd name="T23" fmla="*/ 12809 h 58"/>
              <a:gd name="T24" fmla="*/ 33834 w 96"/>
              <a:gd name="T25" fmla="*/ 2135 h 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6" h="58">
                <a:moveTo>
                  <a:pt x="0" y="57"/>
                </a:moveTo>
                <a:lnTo>
                  <a:pt x="0" y="54"/>
                </a:lnTo>
                <a:cubicBezTo>
                  <a:pt x="0" y="54"/>
                  <a:pt x="34" y="51"/>
                  <a:pt x="60" y="36"/>
                </a:cubicBezTo>
                <a:cubicBezTo>
                  <a:pt x="35" y="54"/>
                  <a:pt x="0" y="57"/>
                  <a:pt x="0" y="57"/>
                </a:cubicBezTo>
                <a:close/>
                <a:moveTo>
                  <a:pt x="93" y="6"/>
                </a:moveTo>
                <a:cubicBezTo>
                  <a:pt x="93" y="6"/>
                  <a:pt x="93" y="3"/>
                  <a:pt x="92" y="3"/>
                </a:cubicBezTo>
                <a:cubicBezTo>
                  <a:pt x="92" y="3"/>
                  <a:pt x="89" y="3"/>
                  <a:pt x="87" y="6"/>
                </a:cubicBezTo>
                <a:cubicBezTo>
                  <a:pt x="78" y="12"/>
                  <a:pt x="58" y="24"/>
                  <a:pt x="8" y="33"/>
                </a:cubicBezTo>
                <a:cubicBezTo>
                  <a:pt x="58" y="21"/>
                  <a:pt x="77" y="9"/>
                  <a:pt x="85" y="3"/>
                </a:cubicBezTo>
                <a:cubicBezTo>
                  <a:pt x="89" y="0"/>
                  <a:pt x="91" y="0"/>
                  <a:pt x="93" y="0"/>
                </a:cubicBezTo>
                <a:cubicBezTo>
                  <a:pt x="94" y="3"/>
                  <a:pt x="95" y="6"/>
                  <a:pt x="95" y="6"/>
                </a:cubicBezTo>
                <a:cubicBezTo>
                  <a:pt x="93" y="18"/>
                  <a:pt x="62" y="36"/>
                  <a:pt x="60" y="36"/>
                </a:cubicBezTo>
                <a:cubicBezTo>
                  <a:pt x="60" y="36"/>
                  <a:pt x="90" y="18"/>
                  <a:pt x="9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6" name="Freeform 4622">
            <a:extLst>
              <a:ext uri="{FF2B5EF4-FFF2-40B4-BE49-F238E27FC236}">
                <a16:creationId xmlns:a16="http://schemas.microsoft.com/office/drawing/2014/main" id="{1A777579-5FCE-A342-9EBC-71385FFC5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659188"/>
            <a:ext cx="14288" cy="3175"/>
          </a:xfrm>
          <a:custGeom>
            <a:avLst/>
            <a:gdLst>
              <a:gd name="T0" fmla="*/ 0 w 39"/>
              <a:gd name="T1" fmla="*/ 2858 h 10"/>
              <a:gd name="T2" fmla="*/ 13922 w 39"/>
              <a:gd name="T3" fmla="*/ 0 h 10"/>
              <a:gd name="T4" fmla="*/ 0 w 39"/>
              <a:gd name="T5" fmla="*/ 2858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" h="10">
                <a:moveTo>
                  <a:pt x="0" y="9"/>
                </a:moveTo>
                <a:lnTo>
                  <a:pt x="38" y="0"/>
                </a:lnTo>
                <a:cubicBezTo>
                  <a:pt x="23" y="9"/>
                  <a:pt x="0" y="9"/>
                  <a:pt x="0" y="9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7" name="Freeform 4623">
            <a:extLst>
              <a:ext uri="{FF2B5EF4-FFF2-40B4-BE49-F238E27FC236}">
                <a16:creationId xmlns:a16="http://schemas.microsoft.com/office/drawing/2014/main" id="{414EC0C0-891F-2E41-B5C1-C1D9F626F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659188"/>
            <a:ext cx="14288" cy="3175"/>
          </a:xfrm>
          <a:custGeom>
            <a:avLst/>
            <a:gdLst>
              <a:gd name="T0" fmla="*/ 357 w 40"/>
              <a:gd name="T1" fmla="*/ 2858 h 10"/>
              <a:gd name="T2" fmla="*/ 0 w 40"/>
              <a:gd name="T3" fmla="*/ 2858 h 10"/>
              <a:gd name="T4" fmla="*/ 0 w 40"/>
              <a:gd name="T5" fmla="*/ 1905 h 10"/>
              <a:gd name="T6" fmla="*/ 13574 w 40"/>
              <a:gd name="T7" fmla="*/ 0 h 10"/>
              <a:gd name="T8" fmla="*/ 13931 w 40"/>
              <a:gd name="T9" fmla="*/ 953 h 10"/>
              <a:gd name="T10" fmla="*/ 357 w 40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10">
                <a:moveTo>
                  <a:pt x="1" y="9"/>
                </a:moveTo>
                <a:cubicBezTo>
                  <a:pt x="0" y="9"/>
                  <a:pt x="0" y="9"/>
                  <a:pt x="0" y="9"/>
                </a:cubicBezTo>
                <a:lnTo>
                  <a:pt x="0" y="6"/>
                </a:lnTo>
                <a:cubicBezTo>
                  <a:pt x="0" y="6"/>
                  <a:pt x="23" y="9"/>
                  <a:pt x="38" y="0"/>
                </a:cubicBezTo>
                <a:lnTo>
                  <a:pt x="39" y="3"/>
                </a:lnTo>
                <a:cubicBezTo>
                  <a:pt x="25" y="9"/>
                  <a:pt x="6" y="9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8" name="Freeform 4624">
            <a:extLst>
              <a:ext uri="{FF2B5EF4-FFF2-40B4-BE49-F238E27FC236}">
                <a16:creationId xmlns:a16="http://schemas.microsoft.com/office/drawing/2014/main" id="{D1F5E36E-9839-C34B-8E5F-C4BF0F540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525" y="3675063"/>
            <a:ext cx="23813" cy="19050"/>
          </a:xfrm>
          <a:custGeom>
            <a:avLst/>
            <a:gdLst>
              <a:gd name="T0" fmla="*/ 12456 w 65"/>
              <a:gd name="T1" fmla="*/ 693 h 55"/>
              <a:gd name="T2" fmla="*/ 19783 w 65"/>
              <a:gd name="T3" fmla="*/ 18704 h 55"/>
              <a:gd name="T4" fmla="*/ 4763 w 65"/>
              <a:gd name="T5" fmla="*/ 3810 h 55"/>
              <a:gd name="T6" fmla="*/ 0 w 65"/>
              <a:gd name="T7" fmla="*/ 0 h 55"/>
              <a:gd name="T8" fmla="*/ 12456 w 65"/>
              <a:gd name="T9" fmla="*/ 693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55">
                <a:moveTo>
                  <a:pt x="34" y="2"/>
                </a:moveTo>
                <a:cubicBezTo>
                  <a:pt x="53" y="18"/>
                  <a:pt x="64" y="51"/>
                  <a:pt x="54" y="54"/>
                </a:cubicBezTo>
                <a:cubicBezTo>
                  <a:pt x="49" y="54"/>
                  <a:pt x="34" y="18"/>
                  <a:pt x="13" y="11"/>
                </a:cubicBezTo>
                <a:lnTo>
                  <a:pt x="0" y="0"/>
                </a:lnTo>
                <a:lnTo>
                  <a:pt x="34" y="2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9" name="Freeform 4625">
            <a:extLst>
              <a:ext uri="{FF2B5EF4-FFF2-40B4-BE49-F238E27FC236}">
                <a16:creationId xmlns:a16="http://schemas.microsoft.com/office/drawing/2014/main" id="{D9DE9503-5742-5246-A3E7-D4EE5CBEF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525" y="3675063"/>
            <a:ext cx="22225" cy="19050"/>
          </a:xfrm>
          <a:custGeom>
            <a:avLst/>
            <a:gdLst>
              <a:gd name="T0" fmla="*/ 19403 w 63"/>
              <a:gd name="T1" fmla="*/ 18704 h 55"/>
              <a:gd name="T2" fmla="*/ 15875 w 63"/>
              <a:gd name="T3" fmla="*/ 15586 h 55"/>
              <a:gd name="T4" fmla="*/ 4586 w 63"/>
              <a:gd name="T5" fmla="*/ 3810 h 55"/>
              <a:gd name="T6" fmla="*/ 0 w 63"/>
              <a:gd name="T7" fmla="*/ 0 h 55"/>
              <a:gd name="T8" fmla="*/ 353 w 63"/>
              <a:gd name="T9" fmla="*/ 0 h 55"/>
              <a:gd name="T10" fmla="*/ 5292 w 63"/>
              <a:gd name="T11" fmla="*/ 3810 h 55"/>
              <a:gd name="T12" fmla="*/ 16581 w 63"/>
              <a:gd name="T13" fmla="*/ 14547 h 55"/>
              <a:gd name="T14" fmla="*/ 19403 w 63"/>
              <a:gd name="T15" fmla="*/ 18704 h 55"/>
              <a:gd name="T16" fmla="*/ 19403 w 63"/>
              <a:gd name="T17" fmla="*/ 18704 h 55"/>
              <a:gd name="T18" fmla="*/ 20108 w 63"/>
              <a:gd name="T19" fmla="*/ 17665 h 55"/>
              <a:gd name="T20" fmla="*/ 11994 w 63"/>
              <a:gd name="T21" fmla="*/ 693 h 55"/>
              <a:gd name="T22" fmla="*/ 12347 w 63"/>
              <a:gd name="T23" fmla="*/ 693 h 55"/>
              <a:gd name="T24" fmla="*/ 21167 w 63"/>
              <a:gd name="T25" fmla="*/ 17665 h 55"/>
              <a:gd name="T26" fmla="*/ 19403 w 63"/>
              <a:gd name="T27" fmla="*/ 18704 h 5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3" h="55">
                <a:moveTo>
                  <a:pt x="55" y="54"/>
                </a:moveTo>
                <a:cubicBezTo>
                  <a:pt x="52" y="54"/>
                  <a:pt x="51" y="51"/>
                  <a:pt x="45" y="45"/>
                </a:cubicBezTo>
                <a:cubicBezTo>
                  <a:pt x="38" y="33"/>
                  <a:pt x="26" y="18"/>
                  <a:pt x="13" y="11"/>
                </a:cubicBezTo>
                <a:lnTo>
                  <a:pt x="0" y="0"/>
                </a:lnTo>
                <a:lnTo>
                  <a:pt x="1" y="0"/>
                </a:lnTo>
                <a:lnTo>
                  <a:pt x="15" y="11"/>
                </a:lnTo>
                <a:cubicBezTo>
                  <a:pt x="28" y="15"/>
                  <a:pt x="39" y="30"/>
                  <a:pt x="47" y="42"/>
                </a:cubicBezTo>
                <a:cubicBezTo>
                  <a:pt x="50" y="45"/>
                  <a:pt x="54" y="54"/>
                  <a:pt x="55" y="54"/>
                </a:cubicBezTo>
                <a:cubicBezTo>
                  <a:pt x="56" y="51"/>
                  <a:pt x="57" y="51"/>
                  <a:pt x="57" y="51"/>
                </a:cubicBezTo>
                <a:cubicBezTo>
                  <a:pt x="60" y="42"/>
                  <a:pt x="51" y="18"/>
                  <a:pt x="34" y="2"/>
                </a:cubicBezTo>
                <a:lnTo>
                  <a:pt x="35" y="2"/>
                </a:lnTo>
                <a:cubicBezTo>
                  <a:pt x="51" y="18"/>
                  <a:pt x="62" y="42"/>
                  <a:pt x="60" y="51"/>
                </a:cubicBezTo>
                <a:cubicBezTo>
                  <a:pt x="58" y="54"/>
                  <a:pt x="57" y="54"/>
                  <a:pt x="55" y="5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0" name="Freeform 4626">
            <a:extLst>
              <a:ext uri="{FF2B5EF4-FFF2-40B4-BE49-F238E27FC236}">
                <a16:creationId xmlns:a16="http://schemas.microsoft.com/office/drawing/2014/main" id="{E1D2DF81-8937-B74C-90E0-09E10F9E8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3673475"/>
            <a:ext cx="9525" cy="7938"/>
          </a:xfrm>
          <a:custGeom>
            <a:avLst/>
            <a:gdLst>
              <a:gd name="T0" fmla="*/ 9172 w 27"/>
              <a:gd name="T1" fmla="*/ 7560 h 21"/>
              <a:gd name="T2" fmla="*/ 0 w 27"/>
              <a:gd name="T3" fmla="*/ 0 h 21"/>
              <a:gd name="T4" fmla="*/ 9172 w 27"/>
              <a:gd name="T5" fmla="*/ 756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21">
                <a:moveTo>
                  <a:pt x="26" y="20"/>
                </a:moveTo>
                <a:lnTo>
                  <a:pt x="0" y="0"/>
                </a:lnTo>
                <a:cubicBezTo>
                  <a:pt x="8" y="4"/>
                  <a:pt x="22" y="11"/>
                  <a:pt x="26" y="20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1" name="Freeform 4627">
            <a:extLst>
              <a:ext uri="{FF2B5EF4-FFF2-40B4-BE49-F238E27FC236}">
                <a16:creationId xmlns:a16="http://schemas.microsoft.com/office/drawing/2014/main" id="{C7C75889-4509-3643-A77C-70E5E81AB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3673475"/>
            <a:ext cx="11113" cy="7938"/>
          </a:xfrm>
          <a:custGeom>
            <a:avLst/>
            <a:gdLst>
              <a:gd name="T0" fmla="*/ 10418 w 32"/>
              <a:gd name="T1" fmla="*/ 7593 h 23"/>
              <a:gd name="T2" fmla="*/ 1389 w 32"/>
              <a:gd name="T3" fmla="*/ 1381 h 23"/>
              <a:gd name="T4" fmla="*/ 0 w 32"/>
              <a:gd name="T5" fmla="*/ 0 h 23"/>
              <a:gd name="T6" fmla="*/ 347 w 32"/>
              <a:gd name="T7" fmla="*/ 0 h 23"/>
              <a:gd name="T8" fmla="*/ 347 w 32"/>
              <a:gd name="T9" fmla="*/ 0 h 23"/>
              <a:gd name="T10" fmla="*/ 347 w 32"/>
              <a:gd name="T11" fmla="*/ 0 h 23"/>
              <a:gd name="T12" fmla="*/ 2084 w 32"/>
              <a:gd name="T13" fmla="*/ 1381 h 23"/>
              <a:gd name="T14" fmla="*/ 10766 w 32"/>
              <a:gd name="T15" fmla="*/ 7593 h 23"/>
              <a:gd name="T16" fmla="*/ 10418 w 32"/>
              <a:gd name="T17" fmla="*/ 759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23">
                <a:moveTo>
                  <a:pt x="30" y="22"/>
                </a:moveTo>
                <a:cubicBezTo>
                  <a:pt x="25" y="15"/>
                  <a:pt x="12" y="10"/>
                  <a:pt x="4" y="4"/>
                </a:cubicBezTo>
                <a:cubicBezTo>
                  <a:pt x="0" y="4"/>
                  <a:pt x="0" y="4"/>
                  <a:pt x="0" y="0"/>
                </a:cubicBezTo>
                <a:lnTo>
                  <a:pt x="1" y="0"/>
                </a:lnTo>
                <a:cubicBezTo>
                  <a:pt x="2" y="0"/>
                  <a:pt x="3" y="4"/>
                  <a:pt x="6" y="4"/>
                </a:cubicBezTo>
                <a:cubicBezTo>
                  <a:pt x="13" y="6"/>
                  <a:pt x="28" y="12"/>
                  <a:pt x="31" y="22"/>
                </a:cubicBezTo>
                <a:lnTo>
                  <a:pt x="30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2" name="Freeform 4628">
            <a:extLst>
              <a:ext uri="{FF2B5EF4-FFF2-40B4-BE49-F238E27FC236}">
                <a16:creationId xmlns:a16="http://schemas.microsoft.com/office/drawing/2014/main" id="{75E133C7-1E36-A440-A331-2F65C8ACF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3670300"/>
            <a:ext cx="26988" cy="17463"/>
          </a:xfrm>
          <a:custGeom>
            <a:avLst/>
            <a:gdLst>
              <a:gd name="T0" fmla="*/ 13314 w 75"/>
              <a:gd name="T1" fmla="*/ 0 h 50"/>
              <a:gd name="T2" fmla="*/ 25189 w 75"/>
              <a:gd name="T3" fmla="*/ 16066 h 50"/>
              <a:gd name="T4" fmla="*/ 10795 w 75"/>
              <a:gd name="T5" fmla="*/ 7334 h 50"/>
              <a:gd name="T6" fmla="*/ 0 w 75"/>
              <a:gd name="T7" fmla="*/ 2096 h 50"/>
              <a:gd name="T8" fmla="*/ 13314 w 75"/>
              <a:gd name="T9" fmla="*/ 0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" h="50">
                <a:moveTo>
                  <a:pt x="37" y="0"/>
                </a:moveTo>
                <a:cubicBezTo>
                  <a:pt x="65" y="21"/>
                  <a:pt x="74" y="46"/>
                  <a:pt x="70" y="46"/>
                </a:cubicBezTo>
                <a:cubicBezTo>
                  <a:pt x="63" y="49"/>
                  <a:pt x="39" y="21"/>
                  <a:pt x="30" y="21"/>
                </a:cubicBezTo>
                <a:cubicBezTo>
                  <a:pt x="25" y="21"/>
                  <a:pt x="0" y="6"/>
                  <a:pt x="0" y="6"/>
                </a:cubicBezTo>
                <a:lnTo>
                  <a:pt x="37" y="0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3" name="Freeform 4629">
            <a:extLst>
              <a:ext uri="{FF2B5EF4-FFF2-40B4-BE49-F238E27FC236}">
                <a16:creationId xmlns:a16="http://schemas.microsoft.com/office/drawing/2014/main" id="{97507572-DAF2-0147-AA55-0B0F3041C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3668713"/>
            <a:ext cx="26988" cy="19050"/>
          </a:xfrm>
          <a:custGeom>
            <a:avLst/>
            <a:gdLst>
              <a:gd name="T0" fmla="*/ 24829 w 75"/>
              <a:gd name="T1" fmla="*/ 18691 h 53"/>
              <a:gd name="T2" fmla="*/ 17992 w 75"/>
              <a:gd name="T3" fmla="*/ 13299 h 53"/>
              <a:gd name="T4" fmla="*/ 11155 w 75"/>
              <a:gd name="T5" fmla="*/ 8626 h 53"/>
              <a:gd name="T6" fmla="*/ 0 w 75"/>
              <a:gd name="T7" fmla="*/ 3235 h 53"/>
              <a:gd name="T8" fmla="*/ 360 w 75"/>
              <a:gd name="T9" fmla="*/ 3235 h 53"/>
              <a:gd name="T10" fmla="*/ 11155 w 75"/>
              <a:gd name="T11" fmla="*/ 8626 h 53"/>
              <a:gd name="T12" fmla="*/ 18352 w 75"/>
              <a:gd name="T13" fmla="*/ 12221 h 53"/>
              <a:gd name="T14" fmla="*/ 24829 w 75"/>
              <a:gd name="T15" fmla="*/ 17612 h 53"/>
              <a:gd name="T16" fmla="*/ 25549 w 75"/>
              <a:gd name="T17" fmla="*/ 16534 h 53"/>
              <a:gd name="T18" fmla="*/ 13674 w 75"/>
              <a:gd name="T19" fmla="*/ 1078 h 53"/>
              <a:gd name="T20" fmla="*/ 14034 w 75"/>
              <a:gd name="T21" fmla="*/ 0 h 53"/>
              <a:gd name="T22" fmla="*/ 25908 w 75"/>
              <a:gd name="T23" fmla="*/ 17612 h 53"/>
              <a:gd name="T24" fmla="*/ 25908 w 75"/>
              <a:gd name="T25" fmla="*/ 17612 h 53"/>
              <a:gd name="T26" fmla="*/ 24829 w 75"/>
              <a:gd name="T27" fmla="*/ 18691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5" h="53">
                <a:moveTo>
                  <a:pt x="69" y="52"/>
                </a:moveTo>
                <a:cubicBezTo>
                  <a:pt x="66" y="52"/>
                  <a:pt x="59" y="46"/>
                  <a:pt x="50" y="37"/>
                </a:cubicBezTo>
                <a:cubicBezTo>
                  <a:pt x="42" y="34"/>
                  <a:pt x="35" y="27"/>
                  <a:pt x="31" y="24"/>
                </a:cubicBezTo>
                <a:cubicBezTo>
                  <a:pt x="25" y="24"/>
                  <a:pt x="3" y="12"/>
                  <a:pt x="0" y="9"/>
                </a:cubicBezTo>
                <a:lnTo>
                  <a:pt x="1" y="9"/>
                </a:lnTo>
                <a:cubicBezTo>
                  <a:pt x="8" y="12"/>
                  <a:pt x="28" y="22"/>
                  <a:pt x="31" y="24"/>
                </a:cubicBezTo>
                <a:cubicBezTo>
                  <a:pt x="35" y="24"/>
                  <a:pt x="44" y="31"/>
                  <a:pt x="51" y="34"/>
                </a:cubicBezTo>
                <a:cubicBezTo>
                  <a:pt x="58" y="43"/>
                  <a:pt x="68" y="49"/>
                  <a:pt x="69" y="49"/>
                </a:cubicBezTo>
                <a:cubicBezTo>
                  <a:pt x="71" y="49"/>
                  <a:pt x="71" y="49"/>
                  <a:pt x="71" y="46"/>
                </a:cubicBezTo>
                <a:cubicBezTo>
                  <a:pt x="69" y="40"/>
                  <a:pt x="60" y="18"/>
                  <a:pt x="38" y="3"/>
                </a:cubicBezTo>
                <a:lnTo>
                  <a:pt x="39" y="0"/>
                </a:lnTo>
                <a:cubicBezTo>
                  <a:pt x="62" y="18"/>
                  <a:pt x="74" y="43"/>
                  <a:pt x="72" y="49"/>
                </a:cubicBezTo>
                <a:cubicBezTo>
                  <a:pt x="71" y="52"/>
                  <a:pt x="69" y="52"/>
                  <a:pt x="69" y="5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4" name="Freeform 4630">
            <a:extLst>
              <a:ext uri="{FF2B5EF4-FFF2-40B4-BE49-F238E27FC236}">
                <a16:creationId xmlns:a16="http://schemas.microsoft.com/office/drawing/2014/main" id="{6E430A6A-1327-764D-9ED8-582400CDE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671888"/>
            <a:ext cx="7938" cy="7937"/>
          </a:xfrm>
          <a:custGeom>
            <a:avLst/>
            <a:gdLst>
              <a:gd name="T0" fmla="*/ 7607 w 24"/>
              <a:gd name="T1" fmla="*/ 7559 h 21"/>
              <a:gd name="T2" fmla="*/ 0 w 24"/>
              <a:gd name="T3" fmla="*/ 0 h 21"/>
              <a:gd name="T4" fmla="*/ 7607 w 24"/>
              <a:gd name="T5" fmla="*/ 7559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21">
                <a:moveTo>
                  <a:pt x="23" y="20"/>
                </a:moveTo>
                <a:lnTo>
                  <a:pt x="0" y="0"/>
                </a:lnTo>
                <a:cubicBezTo>
                  <a:pt x="6" y="3"/>
                  <a:pt x="20" y="9"/>
                  <a:pt x="23" y="20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5" name="Freeform 4631">
            <a:extLst>
              <a:ext uri="{FF2B5EF4-FFF2-40B4-BE49-F238E27FC236}">
                <a16:creationId xmlns:a16="http://schemas.microsoft.com/office/drawing/2014/main" id="{E1E7D1D1-CA6C-904C-9544-90A2CD072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670300"/>
            <a:ext cx="11113" cy="9525"/>
          </a:xfrm>
          <a:custGeom>
            <a:avLst/>
            <a:gdLst>
              <a:gd name="T0" fmla="*/ 9580 w 29"/>
              <a:gd name="T1" fmla="*/ 9144 h 25"/>
              <a:gd name="T2" fmla="*/ 1916 w 29"/>
              <a:gd name="T3" fmla="*/ 2286 h 25"/>
              <a:gd name="T4" fmla="*/ 0 w 29"/>
              <a:gd name="T5" fmla="*/ 1143 h 25"/>
              <a:gd name="T6" fmla="*/ 766 w 29"/>
              <a:gd name="T7" fmla="*/ 0 h 25"/>
              <a:gd name="T8" fmla="*/ 766 w 29"/>
              <a:gd name="T9" fmla="*/ 1143 h 25"/>
              <a:gd name="T10" fmla="*/ 766 w 29"/>
              <a:gd name="T11" fmla="*/ 1143 h 25"/>
              <a:gd name="T12" fmla="*/ 2299 w 29"/>
              <a:gd name="T13" fmla="*/ 1143 h 25"/>
              <a:gd name="T14" fmla="*/ 10730 w 29"/>
              <a:gd name="T15" fmla="*/ 9144 h 25"/>
              <a:gd name="T16" fmla="*/ 9580 w 29"/>
              <a:gd name="T17" fmla="*/ 914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25">
                <a:moveTo>
                  <a:pt x="25" y="24"/>
                </a:moveTo>
                <a:cubicBezTo>
                  <a:pt x="22" y="15"/>
                  <a:pt x="11" y="9"/>
                  <a:pt x="5" y="6"/>
                </a:cubicBezTo>
                <a:cubicBezTo>
                  <a:pt x="1" y="3"/>
                  <a:pt x="0" y="3"/>
                  <a:pt x="0" y="3"/>
                </a:cubicBezTo>
                <a:lnTo>
                  <a:pt x="2" y="0"/>
                </a:lnTo>
                <a:lnTo>
                  <a:pt x="2" y="3"/>
                </a:lnTo>
                <a:cubicBezTo>
                  <a:pt x="2" y="3"/>
                  <a:pt x="4" y="3"/>
                  <a:pt x="6" y="3"/>
                </a:cubicBezTo>
                <a:cubicBezTo>
                  <a:pt x="12" y="6"/>
                  <a:pt x="25" y="13"/>
                  <a:pt x="28" y="24"/>
                </a:cubicBezTo>
                <a:lnTo>
                  <a:pt x="25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6" name="Freeform 4632">
            <a:extLst>
              <a:ext uri="{FF2B5EF4-FFF2-40B4-BE49-F238E27FC236}">
                <a16:creationId xmlns:a16="http://schemas.microsoft.com/office/drawing/2014/main" id="{B78B6A0D-133F-B445-9899-575BA63DE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3657600"/>
            <a:ext cx="41275" cy="15875"/>
          </a:xfrm>
          <a:custGeom>
            <a:avLst/>
            <a:gdLst>
              <a:gd name="T0" fmla="*/ 6102 w 115"/>
              <a:gd name="T1" fmla="*/ 9968 h 43"/>
              <a:gd name="T2" fmla="*/ 35891 w 115"/>
              <a:gd name="T3" fmla="*/ 0 h 43"/>
              <a:gd name="T4" fmla="*/ 15792 w 115"/>
              <a:gd name="T5" fmla="*/ 14398 h 43"/>
              <a:gd name="T6" fmla="*/ 0 w 115"/>
              <a:gd name="T7" fmla="*/ 15506 h 43"/>
              <a:gd name="T8" fmla="*/ 6102 w 115"/>
              <a:gd name="T9" fmla="*/ 9968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43">
                <a:moveTo>
                  <a:pt x="17" y="27"/>
                </a:moveTo>
                <a:cubicBezTo>
                  <a:pt x="47" y="30"/>
                  <a:pt x="100" y="0"/>
                  <a:pt x="100" y="0"/>
                </a:cubicBezTo>
                <a:cubicBezTo>
                  <a:pt x="114" y="15"/>
                  <a:pt x="57" y="42"/>
                  <a:pt x="44" y="39"/>
                </a:cubicBezTo>
                <a:lnTo>
                  <a:pt x="0" y="42"/>
                </a:lnTo>
                <a:lnTo>
                  <a:pt x="17" y="27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7" name="Freeform 4633">
            <a:extLst>
              <a:ext uri="{FF2B5EF4-FFF2-40B4-BE49-F238E27FC236}">
                <a16:creationId xmlns:a16="http://schemas.microsoft.com/office/drawing/2014/main" id="{44BE53F4-9CDB-BF4D-8322-C5D857CD7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3657600"/>
            <a:ext cx="38100" cy="15875"/>
          </a:xfrm>
          <a:custGeom>
            <a:avLst/>
            <a:gdLst>
              <a:gd name="T0" fmla="*/ 0 w 106"/>
              <a:gd name="T1" fmla="*/ 15530 h 46"/>
              <a:gd name="T2" fmla="*/ 0 w 106"/>
              <a:gd name="T3" fmla="*/ 14495 h 46"/>
              <a:gd name="T4" fmla="*/ 15815 w 106"/>
              <a:gd name="T5" fmla="*/ 13459 h 46"/>
              <a:gd name="T6" fmla="*/ 36303 w 106"/>
              <a:gd name="T7" fmla="*/ 3106 h 46"/>
              <a:gd name="T8" fmla="*/ 35943 w 106"/>
              <a:gd name="T9" fmla="*/ 0 h 46"/>
              <a:gd name="T10" fmla="*/ 36662 w 106"/>
              <a:gd name="T11" fmla="*/ 0 h 46"/>
              <a:gd name="T12" fmla="*/ 37022 w 106"/>
              <a:gd name="T13" fmla="*/ 3106 h 46"/>
              <a:gd name="T14" fmla="*/ 15815 w 106"/>
              <a:gd name="T15" fmla="*/ 14495 h 46"/>
              <a:gd name="T16" fmla="*/ 0 w 106"/>
              <a:gd name="T17" fmla="*/ 15530 h 46"/>
              <a:gd name="T18" fmla="*/ 31990 w 106"/>
              <a:gd name="T19" fmla="*/ 2071 h 46"/>
              <a:gd name="T20" fmla="*/ 5751 w 106"/>
              <a:gd name="T21" fmla="*/ 9318 h 46"/>
              <a:gd name="T22" fmla="*/ 6110 w 106"/>
              <a:gd name="T23" fmla="*/ 9318 h 46"/>
              <a:gd name="T24" fmla="*/ 31630 w 106"/>
              <a:gd name="T25" fmla="*/ 1035 h 46"/>
              <a:gd name="T26" fmla="*/ 35943 w 106"/>
              <a:gd name="T27" fmla="*/ 0 h 46"/>
              <a:gd name="T28" fmla="*/ 31990 w 106"/>
              <a:gd name="T29" fmla="*/ 2071 h 4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6" h="46">
                <a:moveTo>
                  <a:pt x="0" y="45"/>
                </a:moveTo>
                <a:lnTo>
                  <a:pt x="0" y="42"/>
                </a:lnTo>
                <a:lnTo>
                  <a:pt x="44" y="39"/>
                </a:lnTo>
                <a:cubicBezTo>
                  <a:pt x="54" y="39"/>
                  <a:pt x="94" y="24"/>
                  <a:pt x="101" y="9"/>
                </a:cubicBezTo>
                <a:cubicBezTo>
                  <a:pt x="103" y="6"/>
                  <a:pt x="102" y="3"/>
                  <a:pt x="100" y="0"/>
                </a:cubicBezTo>
                <a:cubicBezTo>
                  <a:pt x="101" y="0"/>
                  <a:pt x="101" y="0"/>
                  <a:pt x="102" y="0"/>
                </a:cubicBezTo>
                <a:cubicBezTo>
                  <a:pt x="104" y="3"/>
                  <a:pt x="105" y="6"/>
                  <a:pt x="103" y="9"/>
                </a:cubicBezTo>
                <a:cubicBezTo>
                  <a:pt x="95" y="27"/>
                  <a:pt x="55" y="42"/>
                  <a:pt x="44" y="42"/>
                </a:cubicBezTo>
                <a:lnTo>
                  <a:pt x="0" y="45"/>
                </a:lnTo>
                <a:close/>
                <a:moveTo>
                  <a:pt x="89" y="6"/>
                </a:moveTo>
                <a:cubicBezTo>
                  <a:pt x="70" y="15"/>
                  <a:pt x="38" y="30"/>
                  <a:pt x="16" y="27"/>
                </a:cubicBezTo>
                <a:lnTo>
                  <a:pt x="17" y="27"/>
                </a:lnTo>
                <a:cubicBezTo>
                  <a:pt x="38" y="27"/>
                  <a:pt x="70" y="12"/>
                  <a:pt x="88" y="3"/>
                </a:cubicBezTo>
                <a:cubicBezTo>
                  <a:pt x="95" y="1"/>
                  <a:pt x="98" y="0"/>
                  <a:pt x="100" y="0"/>
                </a:cubicBezTo>
                <a:cubicBezTo>
                  <a:pt x="98" y="1"/>
                  <a:pt x="93" y="3"/>
                  <a:pt x="8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8" name="Freeform 4634">
            <a:extLst>
              <a:ext uri="{FF2B5EF4-FFF2-40B4-BE49-F238E27FC236}">
                <a16:creationId xmlns:a16="http://schemas.microsoft.com/office/drawing/2014/main" id="{BBB89307-2CB1-A642-8F09-4782BAFDC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2288" y="3667125"/>
            <a:ext cx="19050" cy="3175"/>
          </a:xfrm>
          <a:custGeom>
            <a:avLst/>
            <a:gdLst>
              <a:gd name="T0" fmla="*/ 0 w 54"/>
              <a:gd name="T1" fmla="*/ 1361 h 7"/>
              <a:gd name="T2" fmla="*/ 18697 w 54"/>
              <a:gd name="T3" fmla="*/ 0 h 7"/>
              <a:gd name="T4" fmla="*/ 0 w 54"/>
              <a:gd name="T5" fmla="*/ 136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4" h="7">
                <a:moveTo>
                  <a:pt x="0" y="3"/>
                </a:moveTo>
                <a:lnTo>
                  <a:pt x="53" y="0"/>
                </a:lnTo>
                <a:cubicBezTo>
                  <a:pt x="38" y="6"/>
                  <a:pt x="0" y="3"/>
                  <a:pt x="0" y="3"/>
                </a:cubicBez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9" name="Freeform 4635">
            <a:extLst>
              <a:ext uri="{FF2B5EF4-FFF2-40B4-BE49-F238E27FC236}">
                <a16:creationId xmlns:a16="http://schemas.microsoft.com/office/drawing/2014/main" id="{9711DF06-A1AF-D24B-8173-23C2A36D1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2288" y="3667125"/>
            <a:ext cx="19050" cy="3175"/>
          </a:xfrm>
          <a:custGeom>
            <a:avLst/>
            <a:gdLst>
              <a:gd name="T0" fmla="*/ 693 w 55"/>
              <a:gd name="T1" fmla="*/ 2858 h 10"/>
              <a:gd name="T2" fmla="*/ 0 w 55"/>
              <a:gd name="T3" fmla="*/ 2858 h 10"/>
              <a:gd name="T4" fmla="*/ 0 w 55"/>
              <a:gd name="T5" fmla="*/ 1905 h 10"/>
              <a:gd name="T6" fmla="*/ 18357 w 55"/>
              <a:gd name="T7" fmla="*/ 0 h 10"/>
              <a:gd name="T8" fmla="*/ 18704 w 55"/>
              <a:gd name="T9" fmla="*/ 953 h 10"/>
              <a:gd name="T10" fmla="*/ 693 w 55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5" h="10">
                <a:moveTo>
                  <a:pt x="2" y="9"/>
                </a:moveTo>
                <a:lnTo>
                  <a:pt x="0" y="9"/>
                </a:lnTo>
                <a:lnTo>
                  <a:pt x="0" y="6"/>
                </a:lnTo>
                <a:cubicBezTo>
                  <a:pt x="1" y="6"/>
                  <a:pt x="38" y="6"/>
                  <a:pt x="53" y="0"/>
                </a:cubicBezTo>
                <a:lnTo>
                  <a:pt x="54" y="3"/>
                </a:lnTo>
                <a:cubicBezTo>
                  <a:pt x="38" y="9"/>
                  <a:pt x="7" y="9"/>
                  <a:pt x="2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30" name="Freeform 4636">
            <a:extLst>
              <a:ext uri="{FF2B5EF4-FFF2-40B4-BE49-F238E27FC236}">
                <a16:creationId xmlns:a16="http://schemas.microsoft.com/office/drawing/2014/main" id="{8F840A09-86F3-3B49-A2DE-49AB5D3E7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3617913"/>
            <a:ext cx="46038" cy="65087"/>
          </a:xfrm>
          <a:custGeom>
            <a:avLst/>
            <a:gdLst>
              <a:gd name="T0" fmla="*/ 0 w 128"/>
              <a:gd name="T1" fmla="*/ 50344 h 181"/>
              <a:gd name="T2" fmla="*/ 2518 w 128"/>
              <a:gd name="T3" fmla="*/ 43871 h 181"/>
              <a:gd name="T4" fmla="*/ 16905 w 128"/>
              <a:gd name="T5" fmla="*/ 44950 h 181"/>
              <a:gd name="T6" fmla="*/ 23379 w 128"/>
              <a:gd name="T7" fmla="*/ 16541 h 181"/>
              <a:gd name="T8" fmla="*/ 35608 w 128"/>
              <a:gd name="T9" fmla="*/ 0 h 181"/>
              <a:gd name="T10" fmla="*/ 36327 w 128"/>
              <a:gd name="T11" fmla="*/ 6832 h 181"/>
              <a:gd name="T12" fmla="*/ 37766 w 128"/>
              <a:gd name="T13" fmla="*/ 12226 h 181"/>
              <a:gd name="T14" fmla="*/ 39204 w 128"/>
              <a:gd name="T15" fmla="*/ 16541 h 181"/>
              <a:gd name="T16" fmla="*/ 39924 w 128"/>
              <a:gd name="T17" fmla="*/ 21935 h 181"/>
              <a:gd name="T18" fmla="*/ 39924 w 128"/>
              <a:gd name="T19" fmla="*/ 27329 h 181"/>
              <a:gd name="T20" fmla="*/ 39564 w 128"/>
              <a:gd name="T21" fmla="*/ 33083 h 181"/>
              <a:gd name="T22" fmla="*/ 38845 w 128"/>
              <a:gd name="T23" fmla="*/ 36319 h 181"/>
              <a:gd name="T24" fmla="*/ 38125 w 128"/>
              <a:gd name="T25" fmla="*/ 42792 h 181"/>
              <a:gd name="T26" fmla="*/ 36327 w 128"/>
              <a:gd name="T27" fmla="*/ 47107 h 181"/>
              <a:gd name="T28" fmla="*/ 32730 w 128"/>
              <a:gd name="T29" fmla="*/ 50344 h 181"/>
              <a:gd name="T30" fmla="*/ 30572 w 128"/>
              <a:gd name="T31" fmla="*/ 54659 h 181"/>
              <a:gd name="T32" fmla="*/ 27335 w 128"/>
              <a:gd name="T33" fmla="*/ 55737 h 181"/>
              <a:gd name="T34" fmla="*/ 25177 w 128"/>
              <a:gd name="T35" fmla="*/ 59333 h 181"/>
              <a:gd name="T36" fmla="*/ 21580 w 128"/>
              <a:gd name="T37" fmla="*/ 60053 h 181"/>
              <a:gd name="T38" fmla="*/ 17624 w 128"/>
              <a:gd name="T39" fmla="*/ 62570 h 181"/>
              <a:gd name="T40" fmla="*/ 10790 w 128"/>
              <a:gd name="T41" fmla="*/ 63649 h 181"/>
              <a:gd name="T42" fmla="*/ 0 w 128"/>
              <a:gd name="T43" fmla="*/ 50344 h 18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81">
                <a:moveTo>
                  <a:pt x="0" y="140"/>
                </a:moveTo>
                <a:cubicBezTo>
                  <a:pt x="0" y="140"/>
                  <a:pt x="0" y="122"/>
                  <a:pt x="7" y="122"/>
                </a:cubicBezTo>
                <a:cubicBezTo>
                  <a:pt x="7" y="122"/>
                  <a:pt x="26" y="119"/>
                  <a:pt x="47" y="125"/>
                </a:cubicBezTo>
                <a:cubicBezTo>
                  <a:pt x="95" y="95"/>
                  <a:pt x="58" y="58"/>
                  <a:pt x="65" y="46"/>
                </a:cubicBezTo>
                <a:cubicBezTo>
                  <a:pt x="67" y="28"/>
                  <a:pt x="99" y="0"/>
                  <a:pt x="99" y="0"/>
                </a:cubicBezTo>
                <a:cubicBezTo>
                  <a:pt x="101" y="0"/>
                  <a:pt x="98" y="19"/>
                  <a:pt x="101" y="19"/>
                </a:cubicBezTo>
                <a:cubicBezTo>
                  <a:pt x="107" y="16"/>
                  <a:pt x="103" y="28"/>
                  <a:pt x="105" y="34"/>
                </a:cubicBezTo>
                <a:cubicBezTo>
                  <a:pt x="111" y="31"/>
                  <a:pt x="111" y="40"/>
                  <a:pt x="109" y="46"/>
                </a:cubicBezTo>
                <a:cubicBezTo>
                  <a:pt x="115" y="46"/>
                  <a:pt x="113" y="55"/>
                  <a:pt x="111" y="61"/>
                </a:cubicBezTo>
                <a:cubicBezTo>
                  <a:pt x="121" y="55"/>
                  <a:pt x="108" y="76"/>
                  <a:pt x="111" y="76"/>
                </a:cubicBezTo>
                <a:cubicBezTo>
                  <a:pt x="127" y="73"/>
                  <a:pt x="110" y="92"/>
                  <a:pt x="110" y="92"/>
                </a:cubicBezTo>
                <a:cubicBezTo>
                  <a:pt x="119" y="95"/>
                  <a:pt x="115" y="101"/>
                  <a:pt x="108" y="101"/>
                </a:cubicBezTo>
                <a:cubicBezTo>
                  <a:pt x="116" y="110"/>
                  <a:pt x="108" y="116"/>
                  <a:pt x="106" y="119"/>
                </a:cubicBezTo>
                <a:cubicBezTo>
                  <a:pt x="113" y="122"/>
                  <a:pt x="104" y="128"/>
                  <a:pt x="101" y="131"/>
                </a:cubicBezTo>
                <a:cubicBezTo>
                  <a:pt x="107" y="137"/>
                  <a:pt x="95" y="140"/>
                  <a:pt x="91" y="140"/>
                </a:cubicBezTo>
                <a:cubicBezTo>
                  <a:pt x="95" y="149"/>
                  <a:pt x="89" y="149"/>
                  <a:pt x="85" y="152"/>
                </a:cubicBezTo>
                <a:cubicBezTo>
                  <a:pt x="88" y="159"/>
                  <a:pt x="81" y="159"/>
                  <a:pt x="76" y="155"/>
                </a:cubicBezTo>
                <a:cubicBezTo>
                  <a:pt x="82" y="161"/>
                  <a:pt x="73" y="165"/>
                  <a:pt x="70" y="165"/>
                </a:cubicBezTo>
                <a:cubicBezTo>
                  <a:pt x="70" y="165"/>
                  <a:pt x="67" y="170"/>
                  <a:pt x="60" y="167"/>
                </a:cubicBezTo>
                <a:cubicBezTo>
                  <a:pt x="62" y="174"/>
                  <a:pt x="49" y="174"/>
                  <a:pt x="49" y="174"/>
                </a:cubicBezTo>
                <a:cubicBezTo>
                  <a:pt x="49" y="180"/>
                  <a:pt x="30" y="177"/>
                  <a:pt x="30" y="177"/>
                </a:cubicBezTo>
                <a:lnTo>
                  <a:pt x="0" y="140"/>
                </a:lnTo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31" name="Freeform 4637">
            <a:extLst>
              <a:ext uri="{FF2B5EF4-FFF2-40B4-BE49-F238E27FC236}">
                <a16:creationId xmlns:a16="http://schemas.microsoft.com/office/drawing/2014/main" id="{AF492C76-09C4-9D4B-9691-3842FD615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3616325"/>
            <a:ext cx="44450" cy="68263"/>
          </a:xfrm>
          <a:custGeom>
            <a:avLst/>
            <a:gdLst>
              <a:gd name="T0" fmla="*/ 12287 w 123"/>
              <a:gd name="T1" fmla="*/ 64651 h 189"/>
              <a:gd name="T2" fmla="*/ 17708 w 123"/>
              <a:gd name="T3" fmla="*/ 63568 h 189"/>
              <a:gd name="T4" fmla="*/ 22406 w 123"/>
              <a:gd name="T5" fmla="*/ 62123 h 189"/>
              <a:gd name="T6" fmla="*/ 24213 w 123"/>
              <a:gd name="T7" fmla="*/ 61039 h 189"/>
              <a:gd name="T8" fmla="*/ 26020 w 123"/>
              <a:gd name="T9" fmla="*/ 58872 h 189"/>
              <a:gd name="T10" fmla="*/ 22767 w 123"/>
              <a:gd name="T11" fmla="*/ 56705 h 189"/>
              <a:gd name="T12" fmla="*/ 31079 w 123"/>
              <a:gd name="T13" fmla="*/ 55622 h 189"/>
              <a:gd name="T14" fmla="*/ 33609 w 123"/>
              <a:gd name="T15" fmla="*/ 53455 h 189"/>
              <a:gd name="T16" fmla="*/ 37222 w 123"/>
              <a:gd name="T17" fmla="*/ 49120 h 189"/>
              <a:gd name="T18" fmla="*/ 39391 w 123"/>
              <a:gd name="T19" fmla="*/ 43703 h 189"/>
              <a:gd name="T20" fmla="*/ 38307 w 123"/>
              <a:gd name="T21" fmla="*/ 42619 h 189"/>
              <a:gd name="T22" fmla="*/ 35415 w 123"/>
              <a:gd name="T23" fmla="*/ 40452 h 189"/>
              <a:gd name="T24" fmla="*/ 41920 w 123"/>
              <a:gd name="T25" fmla="*/ 36118 h 189"/>
              <a:gd name="T26" fmla="*/ 41559 w 123"/>
              <a:gd name="T27" fmla="*/ 40452 h 189"/>
              <a:gd name="T28" fmla="*/ 37222 w 123"/>
              <a:gd name="T29" fmla="*/ 48037 h 189"/>
              <a:gd name="T30" fmla="*/ 34331 w 123"/>
              <a:gd name="T31" fmla="*/ 53455 h 189"/>
              <a:gd name="T32" fmla="*/ 29272 w 123"/>
              <a:gd name="T33" fmla="*/ 58872 h 189"/>
              <a:gd name="T34" fmla="*/ 22406 w 123"/>
              <a:gd name="T35" fmla="*/ 63568 h 189"/>
              <a:gd name="T36" fmla="*/ 17708 w 123"/>
              <a:gd name="T37" fmla="*/ 63568 h 189"/>
              <a:gd name="T38" fmla="*/ 40113 w 123"/>
              <a:gd name="T39" fmla="*/ 33951 h 189"/>
              <a:gd name="T40" fmla="*/ 36861 w 123"/>
              <a:gd name="T41" fmla="*/ 32867 h 189"/>
              <a:gd name="T42" fmla="*/ 41920 w 123"/>
              <a:gd name="T43" fmla="*/ 22754 h 189"/>
              <a:gd name="T44" fmla="*/ 40836 w 123"/>
              <a:gd name="T45" fmla="*/ 22754 h 189"/>
              <a:gd name="T46" fmla="*/ 39752 w 123"/>
              <a:gd name="T47" fmla="*/ 17337 h 189"/>
              <a:gd name="T48" fmla="*/ 36138 w 123"/>
              <a:gd name="T49" fmla="*/ 16253 h 189"/>
              <a:gd name="T50" fmla="*/ 37584 w 123"/>
              <a:gd name="T51" fmla="*/ 7585 h 189"/>
              <a:gd name="T52" fmla="*/ 36500 w 123"/>
              <a:gd name="T53" fmla="*/ 7585 h 189"/>
              <a:gd name="T54" fmla="*/ 25658 w 123"/>
              <a:gd name="T55" fmla="*/ 23838 h 189"/>
              <a:gd name="T56" fmla="*/ 0 w 123"/>
              <a:gd name="T57" fmla="*/ 51288 h 189"/>
              <a:gd name="T58" fmla="*/ 23490 w 123"/>
              <a:gd name="T59" fmla="*/ 17337 h 189"/>
              <a:gd name="T60" fmla="*/ 37222 w 123"/>
              <a:gd name="T61" fmla="*/ 5418 h 189"/>
              <a:gd name="T62" fmla="*/ 39029 w 123"/>
              <a:gd name="T63" fmla="*/ 11919 h 189"/>
              <a:gd name="T64" fmla="*/ 41559 w 123"/>
              <a:gd name="T65" fmla="*/ 22754 h 189"/>
              <a:gd name="T66" fmla="*/ 43727 w 123"/>
              <a:gd name="T67" fmla="*/ 29256 h 189"/>
              <a:gd name="T68" fmla="*/ 13733 w 123"/>
              <a:gd name="T69" fmla="*/ 55622 h 189"/>
              <a:gd name="T70" fmla="*/ 2530 w 123"/>
              <a:gd name="T71" fmla="*/ 55622 h 189"/>
              <a:gd name="T72" fmla="*/ 9035 w 123"/>
              <a:gd name="T73" fmla="*/ 54538 h 189"/>
              <a:gd name="T74" fmla="*/ 9035 w 123"/>
              <a:gd name="T75" fmla="*/ 54538 h 189"/>
              <a:gd name="T76" fmla="*/ 22044 w 123"/>
              <a:gd name="T77" fmla="*/ 48037 h 189"/>
              <a:gd name="T78" fmla="*/ 24935 w 123"/>
              <a:gd name="T79" fmla="*/ 44786 h 189"/>
              <a:gd name="T80" fmla="*/ 27826 w 123"/>
              <a:gd name="T81" fmla="*/ 45870 h 189"/>
              <a:gd name="T82" fmla="*/ 29272 w 123"/>
              <a:gd name="T83" fmla="*/ 45870 h 189"/>
              <a:gd name="T84" fmla="*/ 29633 w 123"/>
              <a:gd name="T85" fmla="*/ 40452 h 189"/>
              <a:gd name="T86" fmla="*/ 31440 w 123"/>
              <a:gd name="T87" fmla="*/ 37202 h 189"/>
              <a:gd name="T88" fmla="*/ 31079 w 123"/>
              <a:gd name="T89" fmla="*/ 36118 h 189"/>
              <a:gd name="T90" fmla="*/ 31079 w 123"/>
              <a:gd name="T91" fmla="*/ 36118 h 189"/>
              <a:gd name="T92" fmla="*/ 36138 w 123"/>
              <a:gd name="T93" fmla="*/ 30700 h 189"/>
              <a:gd name="T94" fmla="*/ 36138 w 123"/>
              <a:gd name="T95" fmla="*/ 23838 h 189"/>
              <a:gd name="T96" fmla="*/ 26020 w 123"/>
              <a:gd name="T97" fmla="*/ 20587 h 189"/>
              <a:gd name="T98" fmla="*/ 28911 w 123"/>
              <a:gd name="T99" fmla="*/ 24921 h 189"/>
              <a:gd name="T100" fmla="*/ 35415 w 123"/>
              <a:gd name="T101" fmla="*/ 20587 h 189"/>
              <a:gd name="T102" fmla="*/ 31079 w 123"/>
              <a:gd name="T103" fmla="*/ 19504 h 189"/>
              <a:gd name="T104" fmla="*/ 31079 w 123"/>
              <a:gd name="T105" fmla="*/ 19504 h 189"/>
              <a:gd name="T106" fmla="*/ 33970 w 123"/>
              <a:gd name="T107" fmla="*/ 16253 h 189"/>
              <a:gd name="T108" fmla="*/ 31079 w 123"/>
              <a:gd name="T109" fmla="*/ 13002 h 18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3" h="189">
                <a:moveTo>
                  <a:pt x="18" y="172"/>
                </a:moveTo>
                <a:lnTo>
                  <a:pt x="18" y="169"/>
                </a:lnTo>
                <a:cubicBezTo>
                  <a:pt x="24" y="172"/>
                  <a:pt x="29" y="176"/>
                  <a:pt x="32" y="179"/>
                </a:cubicBezTo>
                <a:lnTo>
                  <a:pt x="34" y="179"/>
                </a:lnTo>
                <a:cubicBezTo>
                  <a:pt x="38" y="185"/>
                  <a:pt x="39" y="188"/>
                  <a:pt x="39" y="188"/>
                </a:cubicBezTo>
                <a:lnTo>
                  <a:pt x="38" y="188"/>
                </a:lnTo>
                <a:cubicBezTo>
                  <a:pt x="37" y="188"/>
                  <a:pt x="31" y="179"/>
                  <a:pt x="18" y="172"/>
                </a:cubicBezTo>
                <a:close/>
                <a:moveTo>
                  <a:pt x="49" y="176"/>
                </a:moveTo>
                <a:cubicBezTo>
                  <a:pt x="48" y="176"/>
                  <a:pt x="46" y="176"/>
                  <a:pt x="42" y="172"/>
                </a:cubicBezTo>
                <a:lnTo>
                  <a:pt x="43" y="172"/>
                </a:lnTo>
                <a:cubicBezTo>
                  <a:pt x="48" y="172"/>
                  <a:pt x="52" y="176"/>
                  <a:pt x="52" y="176"/>
                </a:cubicBezTo>
                <a:cubicBezTo>
                  <a:pt x="55" y="176"/>
                  <a:pt x="60" y="176"/>
                  <a:pt x="62" y="172"/>
                </a:cubicBezTo>
                <a:cubicBezTo>
                  <a:pt x="60" y="172"/>
                  <a:pt x="56" y="172"/>
                  <a:pt x="53" y="169"/>
                </a:cubicBezTo>
                <a:lnTo>
                  <a:pt x="53" y="167"/>
                </a:lnTo>
                <a:cubicBezTo>
                  <a:pt x="56" y="169"/>
                  <a:pt x="59" y="169"/>
                  <a:pt x="62" y="169"/>
                </a:cubicBezTo>
                <a:lnTo>
                  <a:pt x="67" y="169"/>
                </a:lnTo>
                <a:cubicBezTo>
                  <a:pt x="68" y="169"/>
                  <a:pt x="69" y="167"/>
                  <a:pt x="71" y="167"/>
                </a:cubicBezTo>
                <a:cubicBezTo>
                  <a:pt x="67" y="167"/>
                  <a:pt x="61" y="163"/>
                  <a:pt x="56" y="163"/>
                </a:cubicBezTo>
                <a:lnTo>
                  <a:pt x="58" y="161"/>
                </a:lnTo>
                <a:cubicBezTo>
                  <a:pt x="63" y="163"/>
                  <a:pt x="72" y="163"/>
                  <a:pt x="72" y="163"/>
                </a:cubicBezTo>
                <a:cubicBezTo>
                  <a:pt x="75" y="163"/>
                  <a:pt x="78" y="163"/>
                  <a:pt x="79" y="161"/>
                </a:cubicBezTo>
                <a:lnTo>
                  <a:pt x="78" y="161"/>
                </a:lnTo>
                <a:cubicBezTo>
                  <a:pt x="78" y="161"/>
                  <a:pt x="69" y="157"/>
                  <a:pt x="64" y="161"/>
                </a:cubicBezTo>
                <a:lnTo>
                  <a:pt x="63" y="157"/>
                </a:lnTo>
                <a:cubicBezTo>
                  <a:pt x="67" y="154"/>
                  <a:pt x="72" y="157"/>
                  <a:pt x="76" y="157"/>
                </a:cubicBezTo>
                <a:lnTo>
                  <a:pt x="78" y="157"/>
                </a:lnTo>
                <a:lnTo>
                  <a:pt x="87" y="157"/>
                </a:lnTo>
                <a:cubicBezTo>
                  <a:pt x="87" y="154"/>
                  <a:pt x="86" y="154"/>
                  <a:pt x="86" y="154"/>
                </a:cubicBezTo>
                <a:cubicBezTo>
                  <a:pt x="83" y="151"/>
                  <a:pt x="77" y="151"/>
                  <a:pt x="73" y="154"/>
                </a:cubicBezTo>
                <a:lnTo>
                  <a:pt x="72" y="151"/>
                </a:lnTo>
                <a:cubicBezTo>
                  <a:pt x="78" y="148"/>
                  <a:pt x="87" y="151"/>
                  <a:pt x="87" y="151"/>
                </a:cubicBezTo>
                <a:cubicBezTo>
                  <a:pt x="90" y="151"/>
                  <a:pt x="93" y="151"/>
                  <a:pt x="93" y="148"/>
                </a:cubicBezTo>
                <a:cubicBezTo>
                  <a:pt x="93" y="145"/>
                  <a:pt x="93" y="145"/>
                  <a:pt x="91" y="142"/>
                </a:cubicBezTo>
                <a:lnTo>
                  <a:pt x="93" y="142"/>
                </a:lnTo>
                <a:lnTo>
                  <a:pt x="94" y="142"/>
                </a:lnTo>
                <a:cubicBezTo>
                  <a:pt x="99" y="139"/>
                  <a:pt x="103" y="139"/>
                  <a:pt x="103" y="136"/>
                </a:cubicBezTo>
                <a:lnTo>
                  <a:pt x="102" y="133"/>
                </a:lnTo>
                <a:lnTo>
                  <a:pt x="103" y="133"/>
                </a:lnTo>
                <a:lnTo>
                  <a:pt x="103" y="130"/>
                </a:lnTo>
                <a:cubicBezTo>
                  <a:pt x="106" y="127"/>
                  <a:pt x="109" y="124"/>
                  <a:pt x="109" y="121"/>
                </a:cubicBezTo>
                <a:lnTo>
                  <a:pt x="107" y="121"/>
                </a:lnTo>
                <a:cubicBezTo>
                  <a:pt x="103" y="121"/>
                  <a:pt x="97" y="124"/>
                  <a:pt x="93" y="124"/>
                </a:cubicBezTo>
                <a:cubicBezTo>
                  <a:pt x="95" y="124"/>
                  <a:pt x="101" y="121"/>
                  <a:pt x="104" y="118"/>
                </a:cubicBezTo>
                <a:lnTo>
                  <a:pt x="106" y="118"/>
                </a:lnTo>
                <a:lnTo>
                  <a:pt x="108" y="118"/>
                </a:lnTo>
                <a:cubicBezTo>
                  <a:pt x="109" y="118"/>
                  <a:pt x="112" y="115"/>
                  <a:pt x="113" y="112"/>
                </a:cubicBezTo>
                <a:cubicBezTo>
                  <a:pt x="113" y="112"/>
                  <a:pt x="113" y="109"/>
                  <a:pt x="110" y="106"/>
                </a:cubicBezTo>
                <a:cubicBezTo>
                  <a:pt x="109" y="109"/>
                  <a:pt x="103" y="112"/>
                  <a:pt x="98" y="112"/>
                </a:cubicBezTo>
                <a:cubicBezTo>
                  <a:pt x="101" y="112"/>
                  <a:pt x="106" y="106"/>
                  <a:pt x="109" y="106"/>
                </a:cubicBezTo>
                <a:lnTo>
                  <a:pt x="108" y="103"/>
                </a:lnTo>
                <a:lnTo>
                  <a:pt x="109" y="103"/>
                </a:lnTo>
                <a:cubicBezTo>
                  <a:pt x="113" y="103"/>
                  <a:pt x="116" y="100"/>
                  <a:pt x="116" y="100"/>
                </a:cubicBezTo>
                <a:cubicBezTo>
                  <a:pt x="116" y="97"/>
                  <a:pt x="115" y="97"/>
                  <a:pt x="113" y="94"/>
                </a:cubicBezTo>
                <a:cubicBezTo>
                  <a:pt x="118" y="94"/>
                  <a:pt x="118" y="97"/>
                  <a:pt x="118" y="100"/>
                </a:cubicBezTo>
                <a:cubicBezTo>
                  <a:pt x="118" y="103"/>
                  <a:pt x="115" y="103"/>
                  <a:pt x="113" y="106"/>
                </a:cubicBezTo>
                <a:cubicBezTo>
                  <a:pt x="115" y="106"/>
                  <a:pt x="115" y="112"/>
                  <a:pt x="115" y="112"/>
                </a:cubicBezTo>
                <a:cubicBezTo>
                  <a:pt x="113" y="115"/>
                  <a:pt x="112" y="118"/>
                  <a:pt x="109" y="121"/>
                </a:cubicBezTo>
                <a:lnTo>
                  <a:pt x="111" y="121"/>
                </a:lnTo>
                <a:cubicBezTo>
                  <a:pt x="112" y="127"/>
                  <a:pt x="108" y="130"/>
                  <a:pt x="105" y="133"/>
                </a:cubicBezTo>
                <a:lnTo>
                  <a:pt x="103" y="133"/>
                </a:lnTo>
                <a:cubicBezTo>
                  <a:pt x="105" y="133"/>
                  <a:pt x="105" y="136"/>
                  <a:pt x="105" y="136"/>
                </a:cubicBezTo>
                <a:cubicBezTo>
                  <a:pt x="105" y="139"/>
                  <a:pt x="99" y="142"/>
                  <a:pt x="96" y="142"/>
                </a:cubicBezTo>
                <a:lnTo>
                  <a:pt x="94" y="142"/>
                </a:lnTo>
                <a:cubicBezTo>
                  <a:pt x="95" y="145"/>
                  <a:pt x="95" y="148"/>
                  <a:pt x="95" y="148"/>
                </a:cubicBezTo>
                <a:cubicBezTo>
                  <a:pt x="94" y="151"/>
                  <a:pt x="91" y="154"/>
                  <a:pt x="89" y="154"/>
                </a:cubicBezTo>
                <a:cubicBezTo>
                  <a:pt x="89" y="154"/>
                  <a:pt x="90" y="157"/>
                  <a:pt x="89" y="157"/>
                </a:cubicBezTo>
                <a:cubicBezTo>
                  <a:pt x="87" y="161"/>
                  <a:pt x="85" y="161"/>
                  <a:pt x="81" y="161"/>
                </a:cubicBezTo>
                <a:lnTo>
                  <a:pt x="81" y="163"/>
                </a:lnTo>
                <a:cubicBezTo>
                  <a:pt x="79" y="167"/>
                  <a:pt x="75" y="167"/>
                  <a:pt x="72" y="167"/>
                </a:cubicBezTo>
                <a:cubicBezTo>
                  <a:pt x="72" y="169"/>
                  <a:pt x="71" y="169"/>
                  <a:pt x="68" y="172"/>
                </a:cubicBezTo>
                <a:lnTo>
                  <a:pt x="64" y="172"/>
                </a:lnTo>
                <a:cubicBezTo>
                  <a:pt x="64" y="172"/>
                  <a:pt x="63" y="172"/>
                  <a:pt x="62" y="176"/>
                </a:cubicBezTo>
                <a:cubicBezTo>
                  <a:pt x="61" y="179"/>
                  <a:pt x="55" y="179"/>
                  <a:pt x="52" y="179"/>
                </a:cubicBezTo>
                <a:lnTo>
                  <a:pt x="51" y="179"/>
                </a:lnTo>
                <a:lnTo>
                  <a:pt x="49" y="179"/>
                </a:lnTo>
                <a:lnTo>
                  <a:pt x="49" y="176"/>
                </a:lnTo>
                <a:close/>
                <a:moveTo>
                  <a:pt x="100" y="103"/>
                </a:moveTo>
                <a:lnTo>
                  <a:pt x="100" y="100"/>
                </a:lnTo>
                <a:cubicBezTo>
                  <a:pt x="103" y="100"/>
                  <a:pt x="108" y="97"/>
                  <a:pt x="110" y="94"/>
                </a:cubicBezTo>
                <a:lnTo>
                  <a:pt x="111" y="94"/>
                </a:lnTo>
                <a:cubicBezTo>
                  <a:pt x="116" y="88"/>
                  <a:pt x="120" y="85"/>
                  <a:pt x="119" y="81"/>
                </a:cubicBezTo>
                <a:lnTo>
                  <a:pt x="115" y="81"/>
                </a:lnTo>
                <a:lnTo>
                  <a:pt x="113" y="81"/>
                </a:lnTo>
                <a:cubicBezTo>
                  <a:pt x="111" y="85"/>
                  <a:pt x="106" y="91"/>
                  <a:pt x="102" y="91"/>
                </a:cubicBezTo>
                <a:lnTo>
                  <a:pt x="102" y="88"/>
                </a:lnTo>
                <a:cubicBezTo>
                  <a:pt x="104" y="88"/>
                  <a:pt x="109" y="85"/>
                  <a:pt x="113" y="78"/>
                </a:cubicBezTo>
                <a:cubicBezTo>
                  <a:pt x="113" y="75"/>
                  <a:pt x="113" y="75"/>
                  <a:pt x="115" y="72"/>
                </a:cubicBezTo>
                <a:cubicBezTo>
                  <a:pt x="115" y="69"/>
                  <a:pt x="117" y="66"/>
                  <a:pt x="116" y="63"/>
                </a:cubicBezTo>
                <a:lnTo>
                  <a:pt x="115" y="66"/>
                </a:lnTo>
                <a:cubicBezTo>
                  <a:pt x="113" y="66"/>
                  <a:pt x="109" y="72"/>
                  <a:pt x="105" y="72"/>
                </a:cubicBezTo>
                <a:lnTo>
                  <a:pt x="105" y="69"/>
                </a:lnTo>
                <a:cubicBezTo>
                  <a:pt x="108" y="69"/>
                  <a:pt x="111" y="66"/>
                  <a:pt x="113" y="63"/>
                </a:cubicBezTo>
                <a:cubicBezTo>
                  <a:pt x="113" y="57"/>
                  <a:pt x="115" y="54"/>
                  <a:pt x="113" y="51"/>
                </a:cubicBezTo>
                <a:cubicBezTo>
                  <a:pt x="113" y="51"/>
                  <a:pt x="113" y="48"/>
                  <a:pt x="112" y="48"/>
                </a:cubicBezTo>
                <a:cubicBezTo>
                  <a:pt x="110" y="54"/>
                  <a:pt x="107" y="57"/>
                  <a:pt x="103" y="57"/>
                </a:cubicBezTo>
                <a:cubicBezTo>
                  <a:pt x="106" y="57"/>
                  <a:pt x="109" y="51"/>
                  <a:pt x="110" y="48"/>
                </a:cubicBezTo>
                <a:cubicBezTo>
                  <a:pt x="112" y="42"/>
                  <a:pt x="111" y="39"/>
                  <a:pt x="109" y="36"/>
                </a:cubicBezTo>
                <a:lnTo>
                  <a:pt x="108" y="36"/>
                </a:lnTo>
                <a:lnTo>
                  <a:pt x="107" y="36"/>
                </a:lnTo>
                <a:cubicBezTo>
                  <a:pt x="106" y="39"/>
                  <a:pt x="103" y="45"/>
                  <a:pt x="100" y="45"/>
                </a:cubicBezTo>
                <a:cubicBezTo>
                  <a:pt x="103" y="45"/>
                  <a:pt x="104" y="39"/>
                  <a:pt x="105" y="33"/>
                </a:cubicBezTo>
                <a:lnTo>
                  <a:pt x="106" y="33"/>
                </a:lnTo>
                <a:lnTo>
                  <a:pt x="106" y="30"/>
                </a:lnTo>
                <a:cubicBezTo>
                  <a:pt x="106" y="27"/>
                  <a:pt x="106" y="21"/>
                  <a:pt x="104" y="21"/>
                </a:cubicBezTo>
                <a:lnTo>
                  <a:pt x="103" y="21"/>
                </a:lnTo>
                <a:cubicBezTo>
                  <a:pt x="101" y="27"/>
                  <a:pt x="97" y="39"/>
                  <a:pt x="93" y="39"/>
                </a:cubicBezTo>
                <a:lnTo>
                  <a:pt x="93" y="36"/>
                </a:lnTo>
                <a:cubicBezTo>
                  <a:pt x="94" y="36"/>
                  <a:pt x="99" y="27"/>
                  <a:pt x="101" y="21"/>
                </a:cubicBezTo>
                <a:cubicBezTo>
                  <a:pt x="100" y="18"/>
                  <a:pt x="101" y="18"/>
                  <a:pt x="101" y="15"/>
                </a:cubicBezTo>
                <a:cubicBezTo>
                  <a:pt x="101" y="12"/>
                  <a:pt x="101" y="6"/>
                  <a:pt x="100" y="2"/>
                </a:cubicBezTo>
                <a:cubicBezTo>
                  <a:pt x="95" y="9"/>
                  <a:pt x="71" y="33"/>
                  <a:pt x="68" y="48"/>
                </a:cubicBezTo>
                <a:cubicBezTo>
                  <a:pt x="65" y="51"/>
                  <a:pt x="68" y="57"/>
                  <a:pt x="71" y="66"/>
                </a:cubicBezTo>
                <a:cubicBezTo>
                  <a:pt x="77" y="85"/>
                  <a:pt x="84" y="106"/>
                  <a:pt x="49" y="127"/>
                </a:cubicBezTo>
                <a:cubicBezTo>
                  <a:pt x="28" y="124"/>
                  <a:pt x="10" y="124"/>
                  <a:pt x="9" y="124"/>
                </a:cubicBezTo>
                <a:cubicBezTo>
                  <a:pt x="3" y="124"/>
                  <a:pt x="2" y="139"/>
                  <a:pt x="2" y="142"/>
                </a:cubicBezTo>
                <a:lnTo>
                  <a:pt x="0" y="142"/>
                </a:lnTo>
                <a:cubicBezTo>
                  <a:pt x="0" y="142"/>
                  <a:pt x="0" y="124"/>
                  <a:pt x="9" y="121"/>
                </a:cubicBezTo>
                <a:cubicBezTo>
                  <a:pt x="9" y="121"/>
                  <a:pt x="29" y="121"/>
                  <a:pt x="49" y="124"/>
                </a:cubicBezTo>
                <a:cubicBezTo>
                  <a:pt x="81" y="106"/>
                  <a:pt x="74" y="85"/>
                  <a:pt x="68" y="66"/>
                </a:cubicBezTo>
                <a:cubicBezTo>
                  <a:pt x="65" y="57"/>
                  <a:pt x="63" y="51"/>
                  <a:pt x="65" y="48"/>
                </a:cubicBezTo>
                <a:cubicBezTo>
                  <a:pt x="68" y="30"/>
                  <a:pt x="99" y="2"/>
                  <a:pt x="99" y="2"/>
                </a:cubicBezTo>
                <a:lnTo>
                  <a:pt x="101" y="0"/>
                </a:lnTo>
                <a:lnTo>
                  <a:pt x="102" y="2"/>
                </a:lnTo>
                <a:cubicBezTo>
                  <a:pt x="103" y="2"/>
                  <a:pt x="103" y="6"/>
                  <a:pt x="103" y="15"/>
                </a:cubicBezTo>
                <a:lnTo>
                  <a:pt x="103" y="21"/>
                </a:lnTo>
                <a:cubicBezTo>
                  <a:pt x="103" y="18"/>
                  <a:pt x="105" y="18"/>
                  <a:pt x="105" y="21"/>
                </a:cubicBezTo>
                <a:cubicBezTo>
                  <a:pt x="108" y="21"/>
                  <a:pt x="108" y="24"/>
                  <a:pt x="108" y="30"/>
                </a:cubicBezTo>
                <a:lnTo>
                  <a:pt x="108" y="33"/>
                </a:lnTo>
                <a:cubicBezTo>
                  <a:pt x="109" y="33"/>
                  <a:pt x="110" y="33"/>
                  <a:pt x="111" y="36"/>
                </a:cubicBezTo>
                <a:cubicBezTo>
                  <a:pt x="115" y="39"/>
                  <a:pt x="113" y="45"/>
                  <a:pt x="113" y="48"/>
                </a:cubicBezTo>
                <a:lnTo>
                  <a:pt x="115" y="48"/>
                </a:lnTo>
                <a:cubicBezTo>
                  <a:pt x="117" y="51"/>
                  <a:pt x="116" y="57"/>
                  <a:pt x="115" y="63"/>
                </a:cubicBezTo>
                <a:cubicBezTo>
                  <a:pt x="116" y="60"/>
                  <a:pt x="118" y="60"/>
                  <a:pt x="118" y="63"/>
                </a:cubicBezTo>
                <a:cubicBezTo>
                  <a:pt x="119" y="63"/>
                  <a:pt x="118" y="66"/>
                  <a:pt x="116" y="72"/>
                </a:cubicBezTo>
                <a:cubicBezTo>
                  <a:pt x="116" y="75"/>
                  <a:pt x="115" y="75"/>
                  <a:pt x="115" y="78"/>
                </a:cubicBezTo>
                <a:cubicBezTo>
                  <a:pt x="118" y="75"/>
                  <a:pt x="120" y="78"/>
                  <a:pt x="121" y="81"/>
                </a:cubicBezTo>
                <a:cubicBezTo>
                  <a:pt x="122" y="85"/>
                  <a:pt x="117" y="91"/>
                  <a:pt x="113" y="94"/>
                </a:cubicBezTo>
                <a:cubicBezTo>
                  <a:pt x="110" y="97"/>
                  <a:pt x="104" y="103"/>
                  <a:pt x="100" y="103"/>
                </a:cubicBezTo>
                <a:close/>
                <a:moveTo>
                  <a:pt x="40" y="154"/>
                </a:moveTo>
                <a:lnTo>
                  <a:pt x="38" y="154"/>
                </a:lnTo>
                <a:cubicBezTo>
                  <a:pt x="41" y="142"/>
                  <a:pt x="46" y="133"/>
                  <a:pt x="51" y="133"/>
                </a:cubicBezTo>
                <a:lnTo>
                  <a:pt x="52" y="133"/>
                </a:lnTo>
                <a:cubicBezTo>
                  <a:pt x="48" y="136"/>
                  <a:pt x="43" y="142"/>
                  <a:pt x="40" y="154"/>
                </a:cubicBezTo>
                <a:close/>
                <a:moveTo>
                  <a:pt x="7" y="154"/>
                </a:moveTo>
                <a:lnTo>
                  <a:pt x="5" y="151"/>
                </a:lnTo>
                <a:cubicBezTo>
                  <a:pt x="8" y="139"/>
                  <a:pt x="21" y="133"/>
                  <a:pt x="24" y="133"/>
                </a:cubicBezTo>
                <a:cubicBezTo>
                  <a:pt x="21" y="136"/>
                  <a:pt x="11" y="139"/>
                  <a:pt x="7" y="154"/>
                </a:cubicBezTo>
                <a:close/>
                <a:moveTo>
                  <a:pt x="25" y="151"/>
                </a:moveTo>
                <a:lnTo>
                  <a:pt x="22" y="151"/>
                </a:lnTo>
                <a:cubicBezTo>
                  <a:pt x="27" y="139"/>
                  <a:pt x="39" y="133"/>
                  <a:pt x="40" y="133"/>
                </a:cubicBezTo>
                <a:lnTo>
                  <a:pt x="42" y="133"/>
                </a:lnTo>
                <a:cubicBezTo>
                  <a:pt x="39" y="136"/>
                  <a:pt x="29" y="139"/>
                  <a:pt x="25" y="151"/>
                </a:cubicBezTo>
                <a:close/>
                <a:moveTo>
                  <a:pt x="55" y="151"/>
                </a:moveTo>
                <a:lnTo>
                  <a:pt x="53" y="148"/>
                </a:lnTo>
                <a:cubicBezTo>
                  <a:pt x="53" y="145"/>
                  <a:pt x="55" y="133"/>
                  <a:pt x="59" y="130"/>
                </a:cubicBezTo>
                <a:lnTo>
                  <a:pt x="61" y="133"/>
                </a:lnTo>
                <a:cubicBezTo>
                  <a:pt x="58" y="133"/>
                  <a:pt x="56" y="142"/>
                  <a:pt x="55" y="151"/>
                </a:cubicBezTo>
                <a:close/>
                <a:moveTo>
                  <a:pt x="68" y="142"/>
                </a:moveTo>
                <a:cubicBezTo>
                  <a:pt x="68" y="139"/>
                  <a:pt x="66" y="127"/>
                  <a:pt x="67" y="121"/>
                </a:cubicBezTo>
                <a:lnTo>
                  <a:pt x="69" y="124"/>
                </a:lnTo>
                <a:cubicBezTo>
                  <a:pt x="68" y="127"/>
                  <a:pt x="71" y="139"/>
                  <a:pt x="71" y="139"/>
                </a:cubicBezTo>
                <a:lnTo>
                  <a:pt x="68" y="142"/>
                </a:lnTo>
                <a:close/>
                <a:moveTo>
                  <a:pt x="81" y="130"/>
                </a:moveTo>
                <a:cubicBezTo>
                  <a:pt x="81" y="130"/>
                  <a:pt x="78" y="130"/>
                  <a:pt x="77" y="127"/>
                </a:cubicBezTo>
                <a:cubicBezTo>
                  <a:pt x="76" y="124"/>
                  <a:pt x="76" y="124"/>
                  <a:pt x="77" y="121"/>
                </a:cubicBezTo>
                <a:lnTo>
                  <a:pt x="78" y="121"/>
                </a:lnTo>
                <a:lnTo>
                  <a:pt x="78" y="124"/>
                </a:lnTo>
                <a:cubicBezTo>
                  <a:pt x="79" y="127"/>
                  <a:pt x="81" y="127"/>
                  <a:pt x="81" y="127"/>
                </a:cubicBezTo>
                <a:lnTo>
                  <a:pt x="81" y="130"/>
                </a:lnTo>
                <a:close/>
                <a:moveTo>
                  <a:pt x="90" y="121"/>
                </a:moveTo>
                <a:cubicBezTo>
                  <a:pt x="90" y="121"/>
                  <a:pt x="79" y="118"/>
                  <a:pt x="81" y="112"/>
                </a:cubicBezTo>
                <a:lnTo>
                  <a:pt x="82" y="112"/>
                </a:lnTo>
                <a:cubicBezTo>
                  <a:pt x="81" y="115"/>
                  <a:pt x="89" y="118"/>
                  <a:pt x="90" y="118"/>
                </a:cubicBezTo>
                <a:lnTo>
                  <a:pt x="90" y="121"/>
                </a:lnTo>
                <a:close/>
                <a:moveTo>
                  <a:pt x="87" y="106"/>
                </a:moveTo>
                <a:lnTo>
                  <a:pt x="87" y="103"/>
                </a:lnTo>
                <a:lnTo>
                  <a:pt x="93" y="103"/>
                </a:lnTo>
                <a:lnTo>
                  <a:pt x="93" y="106"/>
                </a:lnTo>
                <a:lnTo>
                  <a:pt x="87" y="106"/>
                </a:lnTo>
                <a:close/>
                <a:moveTo>
                  <a:pt x="86" y="100"/>
                </a:moveTo>
                <a:lnTo>
                  <a:pt x="86" y="97"/>
                </a:lnTo>
                <a:cubicBezTo>
                  <a:pt x="90" y="97"/>
                  <a:pt x="96" y="94"/>
                  <a:pt x="96" y="94"/>
                </a:cubicBezTo>
                <a:lnTo>
                  <a:pt x="97" y="97"/>
                </a:lnTo>
                <a:cubicBezTo>
                  <a:pt x="97" y="97"/>
                  <a:pt x="90" y="100"/>
                  <a:pt x="86" y="100"/>
                </a:cubicBezTo>
                <a:close/>
                <a:moveTo>
                  <a:pt x="90" y="91"/>
                </a:moveTo>
                <a:lnTo>
                  <a:pt x="90" y="88"/>
                </a:lnTo>
                <a:cubicBezTo>
                  <a:pt x="94" y="88"/>
                  <a:pt x="97" y="85"/>
                  <a:pt x="99" y="81"/>
                </a:cubicBezTo>
                <a:lnTo>
                  <a:pt x="100" y="85"/>
                </a:lnTo>
                <a:cubicBezTo>
                  <a:pt x="100" y="85"/>
                  <a:pt x="95" y="91"/>
                  <a:pt x="90" y="91"/>
                </a:cubicBezTo>
                <a:close/>
                <a:moveTo>
                  <a:pt x="92" y="75"/>
                </a:moveTo>
                <a:lnTo>
                  <a:pt x="92" y="72"/>
                </a:lnTo>
                <a:cubicBezTo>
                  <a:pt x="95" y="72"/>
                  <a:pt x="99" y="69"/>
                  <a:pt x="100" y="66"/>
                </a:cubicBezTo>
                <a:lnTo>
                  <a:pt x="103" y="66"/>
                </a:lnTo>
                <a:cubicBezTo>
                  <a:pt x="102" y="69"/>
                  <a:pt x="97" y="75"/>
                  <a:pt x="92" y="75"/>
                </a:cubicBezTo>
                <a:close/>
                <a:moveTo>
                  <a:pt x="78" y="69"/>
                </a:moveTo>
                <a:cubicBezTo>
                  <a:pt x="78" y="69"/>
                  <a:pt x="77" y="63"/>
                  <a:pt x="72" y="57"/>
                </a:cubicBezTo>
                <a:lnTo>
                  <a:pt x="76" y="39"/>
                </a:lnTo>
                <a:lnTo>
                  <a:pt x="78" y="39"/>
                </a:lnTo>
                <a:cubicBezTo>
                  <a:pt x="78" y="39"/>
                  <a:pt x="77" y="48"/>
                  <a:pt x="73" y="57"/>
                </a:cubicBezTo>
                <a:cubicBezTo>
                  <a:pt x="78" y="60"/>
                  <a:pt x="80" y="69"/>
                  <a:pt x="80" y="69"/>
                </a:cubicBezTo>
                <a:lnTo>
                  <a:pt x="78" y="69"/>
                </a:lnTo>
                <a:close/>
                <a:moveTo>
                  <a:pt x="89" y="66"/>
                </a:moveTo>
                <a:cubicBezTo>
                  <a:pt x="91" y="66"/>
                  <a:pt x="94" y="60"/>
                  <a:pt x="96" y="57"/>
                </a:cubicBezTo>
                <a:lnTo>
                  <a:pt x="98" y="57"/>
                </a:lnTo>
                <a:cubicBezTo>
                  <a:pt x="98" y="57"/>
                  <a:pt x="94" y="66"/>
                  <a:pt x="89" y="66"/>
                </a:cubicBezTo>
                <a:close/>
                <a:moveTo>
                  <a:pt x="86" y="54"/>
                </a:moveTo>
                <a:cubicBezTo>
                  <a:pt x="86" y="54"/>
                  <a:pt x="86" y="54"/>
                  <a:pt x="86" y="54"/>
                </a:cubicBezTo>
                <a:cubicBezTo>
                  <a:pt x="86" y="54"/>
                  <a:pt x="86" y="54"/>
                  <a:pt x="86" y="54"/>
                </a:cubicBezTo>
                <a:cubicBezTo>
                  <a:pt x="86" y="54"/>
                  <a:pt x="86" y="53"/>
                  <a:pt x="86" y="53"/>
                </a:cubicBezTo>
                <a:cubicBezTo>
                  <a:pt x="86" y="53"/>
                  <a:pt x="86" y="54"/>
                  <a:pt x="86" y="54"/>
                </a:cubicBezTo>
                <a:cubicBezTo>
                  <a:pt x="86" y="54"/>
                  <a:pt x="86" y="54"/>
                  <a:pt x="86" y="54"/>
                </a:cubicBezTo>
                <a:cubicBezTo>
                  <a:pt x="86" y="54"/>
                  <a:pt x="86" y="54"/>
                  <a:pt x="86" y="54"/>
                </a:cubicBezTo>
                <a:close/>
                <a:moveTo>
                  <a:pt x="94" y="45"/>
                </a:moveTo>
                <a:lnTo>
                  <a:pt x="96" y="45"/>
                </a:lnTo>
                <a:cubicBezTo>
                  <a:pt x="95" y="45"/>
                  <a:pt x="91" y="53"/>
                  <a:pt x="86" y="53"/>
                </a:cubicBezTo>
                <a:cubicBezTo>
                  <a:pt x="90" y="53"/>
                  <a:pt x="93" y="47"/>
                  <a:pt x="94" y="45"/>
                </a:cubicBezTo>
                <a:close/>
                <a:moveTo>
                  <a:pt x="83" y="42"/>
                </a:moveTo>
                <a:lnTo>
                  <a:pt x="83" y="39"/>
                </a:lnTo>
                <a:lnTo>
                  <a:pt x="85" y="39"/>
                </a:lnTo>
                <a:lnTo>
                  <a:pt x="86" y="36"/>
                </a:lnTo>
                <a:lnTo>
                  <a:pt x="89" y="36"/>
                </a:lnTo>
                <a:cubicBezTo>
                  <a:pt x="89" y="36"/>
                  <a:pt x="89" y="39"/>
                  <a:pt x="87" y="39"/>
                </a:cubicBezTo>
                <a:cubicBezTo>
                  <a:pt x="86" y="42"/>
                  <a:pt x="85" y="42"/>
                  <a:pt x="83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32" name="Freeform 4638">
            <a:extLst>
              <a:ext uri="{FF2B5EF4-FFF2-40B4-BE49-F238E27FC236}">
                <a16:creationId xmlns:a16="http://schemas.microsoft.com/office/drawing/2014/main" id="{A276EB3F-5DBD-5740-A868-0FEC2AC86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713" y="3608388"/>
            <a:ext cx="11112" cy="6350"/>
          </a:xfrm>
          <a:custGeom>
            <a:avLst/>
            <a:gdLst>
              <a:gd name="T0" fmla="*/ 695 w 32"/>
              <a:gd name="T1" fmla="*/ 6016 h 19"/>
              <a:gd name="T2" fmla="*/ 0 w 32"/>
              <a:gd name="T3" fmla="*/ 5013 h 19"/>
              <a:gd name="T4" fmla="*/ 5209 w 32"/>
              <a:gd name="T5" fmla="*/ 1003 h 19"/>
              <a:gd name="T6" fmla="*/ 7292 w 32"/>
              <a:gd name="T7" fmla="*/ 1003 h 19"/>
              <a:gd name="T8" fmla="*/ 9723 w 32"/>
              <a:gd name="T9" fmla="*/ 2005 h 19"/>
              <a:gd name="T10" fmla="*/ 10070 w 32"/>
              <a:gd name="T11" fmla="*/ 0 h 19"/>
              <a:gd name="T12" fmla="*/ 10765 w 32"/>
              <a:gd name="T13" fmla="*/ 0 h 19"/>
              <a:gd name="T14" fmla="*/ 10418 w 32"/>
              <a:gd name="T15" fmla="*/ 2005 h 19"/>
              <a:gd name="T16" fmla="*/ 6598 w 32"/>
              <a:gd name="T17" fmla="*/ 2005 h 19"/>
              <a:gd name="T18" fmla="*/ 5209 w 32"/>
              <a:gd name="T19" fmla="*/ 2005 h 19"/>
              <a:gd name="T20" fmla="*/ 695 w 32"/>
              <a:gd name="T21" fmla="*/ 6016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19">
                <a:moveTo>
                  <a:pt x="2" y="18"/>
                </a:moveTo>
                <a:lnTo>
                  <a:pt x="0" y="15"/>
                </a:lnTo>
                <a:cubicBezTo>
                  <a:pt x="8" y="0"/>
                  <a:pt x="15" y="3"/>
                  <a:pt x="15" y="3"/>
                </a:cubicBezTo>
                <a:cubicBezTo>
                  <a:pt x="18" y="3"/>
                  <a:pt x="19" y="3"/>
                  <a:pt x="21" y="3"/>
                </a:cubicBezTo>
                <a:cubicBezTo>
                  <a:pt x="24" y="6"/>
                  <a:pt x="27" y="6"/>
                  <a:pt x="28" y="6"/>
                </a:cubicBezTo>
                <a:cubicBezTo>
                  <a:pt x="29" y="3"/>
                  <a:pt x="29" y="0"/>
                  <a:pt x="29" y="0"/>
                </a:cubicBezTo>
                <a:lnTo>
                  <a:pt x="31" y="0"/>
                </a:lnTo>
                <a:cubicBezTo>
                  <a:pt x="31" y="0"/>
                  <a:pt x="31" y="3"/>
                  <a:pt x="30" y="6"/>
                </a:cubicBezTo>
                <a:cubicBezTo>
                  <a:pt x="28" y="6"/>
                  <a:pt x="22" y="6"/>
                  <a:pt x="19" y="6"/>
                </a:cubicBezTo>
                <a:cubicBezTo>
                  <a:pt x="19" y="6"/>
                  <a:pt x="18" y="6"/>
                  <a:pt x="15" y="6"/>
                </a:cubicBezTo>
                <a:cubicBezTo>
                  <a:pt x="15" y="6"/>
                  <a:pt x="9" y="3"/>
                  <a:pt x="2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33" name="Freeform 4639">
            <a:extLst>
              <a:ext uri="{FF2B5EF4-FFF2-40B4-BE49-F238E27FC236}">
                <a16:creationId xmlns:a16="http://schemas.microsoft.com/office/drawing/2014/main" id="{DE2A97B3-23EE-CF42-8BF7-DAACD10A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5300" y="3609975"/>
            <a:ext cx="6350" cy="7938"/>
          </a:xfrm>
          <a:custGeom>
            <a:avLst/>
            <a:gdLst>
              <a:gd name="T0" fmla="*/ 3175 w 16"/>
              <a:gd name="T1" fmla="*/ 0 h 20"/>
              <a:gd name="T2" fmla="*/ 5953 w 16"/>
              <a:gd name="T3" fmla="*/ 3969 h 20"/>
              <a:gd name="T4" fmla="*/ 3969 w 16"/>
              <a:gd name="T5" fmla="*/ 5954 h 20"/>
              <a:gd name="T6" fmla="*/ 1588 w 16"/>
              <a:gd name="T7" fmla="*/ 1191 h 20"/>
              <a:gd name="T8" fmla="*/ 3175 w 16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0">
                <a:moveTo>
                  <a:pt x="8" y="0"/>
                </a:moveTo>
                <a:cubicBezTo>
                  <a:pt x="11" y="10"/>
                  <a:pt x="15" y="10"/>
                  <a:pt x="15" y="10"/>
                </a:cubicBezTo>
                <a:cubicBezTo>
                  <a:pt x="15" y="10"/>
                  <a:pt x="14" y="15"/>
                  <a:pt x="10" y="15"/>
                </a:cubicBezTo>
                <a:cubicBezTo>
                  <a:pt x="2" y="19"/>
                  <a:pt x="0" y="12"/>
                  <a:pt x="4" y="3"/>
                </a:cubicBezTo>
                <a:cubicBezTo>
                  <a:pt x="5" y="3"/>
                  <a:pt x="8" y="0"/>
                  <a:pt x="8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34" name="Freeform 4640">
            <a:extLst>
              <a:ext uri="{FF2B5EF4-FFF2-40B4-BE49-F238E27FC236}">
                <a16:creationId xmlns:a16="http://schemas.microsoft.com/office/drawing/2014/main" id="{2532199D-1596-264C-8499-E0E734CD8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888" y="3613150"/>
            <a:ext cx="3175" cy="1588"/>
          </a:xfrm>
          <a:custGeom>
            <a:avLst/>
            <a:gdLst>
              <a:gd name="T0" fmla="*/ 397 w 8"/>
              <a:gd name="T1" fmla="*/ 0 h 3"/>
              <a:gd name="T2" fmla="*/ 1588 w 8"/>
              <a:gd name="T3" fmla="*/ 0 h 3"/>
              <a:gd name="T4" fmla="*/ 2778 w 8"/>
              <a:gd name="T5" fmla="*/ 1059 h 3"/>
              <a:gd name="T6" fmla="*/ 397 w 8"/>
              <a:gd name="T7" fmla="*/ 1059 h 3"/>
              <a:gd name="T8" fmla="*/ 397 w 8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3">
                <a:moveTo>
                  <a:pt x="1" y="0"/>
                </a:moveTo>
                <a:cubicBezTo>
                  <a:pt x="1" y="0"/>
                  <a:pt x="2" y="0"/>
                  <a:pt x="4" y="0"/>
                </a:cubicBezTo>
                <a:cubicBezTo>
                  <a:pt x="6" y="0"/>
                  <a:pt x="7" y="2"/>
                  <a:pt x="7" y="2"/>
                </a:cubicBezTo>
                <a:cubicBezTo>
                  <a:pt x="7" y="2"/>
                  <a:pt x="4" y="2"/>
                  <a:pt x="1" y="2"/>
                </a:cubicBezTo>
                <a:cubicBezTo>
                  <a:pt x="1" y="2"/>
                  <a:pt x="0" y="2"/>
                  <a:pt x="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35" name="Freeform 4641">
            <a:extLst>
              <a:ext uri="{FF2B5EF4-FFF2-40B4-BE49-F238E27FC236}">
                <a16:creationId xmlns:a16="http://schemas.microsoft.com/office/drawing/2014/main" id="{DFAF6FA0-29D6-EE47-99B1-9641527AD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3611563"/>
            <a:ext cx="3175" cy="17462"/>
          </a:xfrm>
          <a:custGeom>
            <a:avLst/>
            <a:gdLst>
              <a:gd name="T0" fmla="*/ 397 w 8"/>
              <a:gd name="T1" fmla="*/ 17113 h 50"/>
              <a:gd name="T2" fmla="*/ 0 w 8"/>
              <a:gd name="T3" fmla="*/ 16065 h 50"/>
              <a:gd name="T4" fmla="*/ 794 w 8"/>
              <a:gd name="T5" fmla="*/ 12922 h 50"/>
              <a:gd name="T6" fmla="*/ 1191 w 8"/>
              <a:gd name="T7" fmla="*/ 12922 h 50"/>
              <a:gd name="T8" fmla="*/ 397 w 8"/>
              <a:gd name="T9" fmla="*/ 17113 h 50"/>
              <a:gd name="T10" fmla="*/ 794 w 8"/>
              <a:gd name="T11" fmla="*/ 2095 h 50"/>
              <a:gd name="T12" fmla="*/ 794 w 8"/>
              <a:gd name="T13" fmla="*/ 0 h 50"/>
              <a:gd name="T14" fmla="*/ 2778 w 8"/>
              <a:gd name="T15" fmla="*/ 3143 h 50"/>
              <a:gd name="T16" fmla="*/ 1984 w 8"/>
              <a:gd name="T17" fmla="*/ 3143 h 50"/>
              <a:gd name="T18" fmla="*/ 794 w 8"/>
              <a:gd name="T19" fmla="*/ 2095 h 5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50">
                <a:moveTo>
                  <a:pt x="1" y="49"/>
                </a:moveTo>
                <a:lnTo>
                  <a:pt x="0" y="46"/>
                </a:lnTo>
                <a:cubicBezTo>
                  <a:pt x="0" y="46"/>
                  <a:pt x="3" y="40"/>
                  <a:pt x="2" y="37"/>
                </a:cubicBezTo>
                <a:lnTo>
                  <a:pt x="3" y="37"/>
                </a:lnTo>
                <a:cubicBezTo>
                  <a:pt x="6" y="43"/>
                  <a:pt x="1" y="46"/>
                  <a:pt x="1" y="49"/>
                </a:cubicBezTo>
                <a:close/>
                <a:moveTo>
                  <a:pt x="2" y="6"/>
                </a:moveTo>
                <a:lnTo>
                  <a:pt x="2" y="0"/>
                </a:lnTo>
                <a:cubicBezTo>
                  <a:pt x="7" y="0"/>
                  <a:pt x="7" y="6"/>
                  <a:pt x="7" y="9"/>
                </a:cubicBezTo>
                <a:lnTo>
                  <a:pt x="5" y="9"/>
                </a:lnTo>
                <a:cubicBezTo>
                  <a:pt x="5" y="9"/>
                  <a:pt x="5" y="6"/>
                  <a:pt x="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36" name="Freeform 4642">
            <a:extLst>
              <a:ext uri="{FF2B5EF4-FFF2-40B4-BE49-F238E27FC236}">
                <a16:creationId xmlns:a16="http://schemas.microsoft.com/office/drawing/2014/main" id="{59B2664C-BBC0-FD4E-8B04-21095D095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7838" y="3657600"/>
            <a:ext cx="4762" cy="3175"/>
          </a:xfrm>
          <a:custGeom>
            <a:avLst/>
            <a:gdLst>
              <a:gd name="T0" fmla="*/ 4365 w 12"/>
              <a:gd name="T1" fmla="*/ 0 h 10"/>
              <a:gd name="T2" fmla="*/ 1984 w 12"/>
              <a:gd name="T3" fmla="*/ 2858 h 10"/>
              <a:gd name="T4" fmla="*/ 397 w 12"/>
              <a:gd name="T5" fmla="*/ 2858 h 10"/>
              <a:gd name="T6" fmla="*/ 397 w 12"/>
              <a:gd name="T7" fmla="*/ 1905 h 10"/>
              <a:gd name="T8" fmla="*/ 4365 w 12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1" y="0"/>
                </a:moveTo>
                <a:cubicBezTo>
                  <a:pt x="11" y="0"/>
                  <a:pt x="8" y="9"/>
                  <a:pt x="5" y="9"/>
                </a:cubicBezTo>
                <a:cubicBezTo>
                  <a:pt x="5" y="9"/>
                  <a:pt x="3" y="9"/>
                  <a:pt x="1" y="9"/>
                </a:cubicBezTo>
                <a:cubicBezTo>
                  <a:pt x="0" y="9"/>
                  <a:pt x="1" y="6"/>
                  <a:pt x="1" y="6"/>
                </a:cubicBezTo>
                <a:cubicBezTo>
                  <a:pt x="3" y="3"/>
                  <a:pt x="11" y="0"/>
                  <a:pt x="1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37" name="Freeform 4643">
            <a:extLst>
              <a:ext uri="{FF2B5EF4-FFF2-40B4-BE49-F238E27FC236}">
                <a16:creationId xmlns:a16="http://schemas.microsoft.com/office/drawing/2014/main" id="{A0E30090-B67E-1745-90A3-BD04E186F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4188" y="3657600"/>
            <a:ext cx="3175" cy="6350"/>
          </a:xfrm>
          <a:custGeom>
            <a:avLst/>
            <a:gdLst>
              <a:gd name="T0" fmla="*/ 2469 w 9"/>
              <a:gd name="T1" fmla="*/ 0 h 16"/>
              <a:gd name="T2" fmla="*/ 2469 w 9"/>
              <a:gd name="T3" fmla="*/ 4763 h 16"/>
              <a:gd name="T4" fmla="*/ 1058 w 9"/>
              <a:gd name="T5" fmla="*/ 5953 h 16"/>
              <a:gd name="T6" fmla="*/ 0 w 9"/>
              <a:gd name="T7" fmla="*/ 3572 h 16"/>
              <a:gd name="T8" fmla="*/ 2469 w 9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6">
                <a:moveTo>
                  <a:pt x="7" y="0"/>
                </a:moveTo>
                <a:cubicBezTo>
                  <a:pt x="7" y="0"/>
                  <a:pt x="8" y="9"/>
                  <a:pt x="7" y="12"/>
                </a:cubicBezTo>
                <a:cubicBezTo>
                  <a:pt x="7" y="12"/>
                  <a:pt x="4" y="15"/>
                  <a:pt x="3" y="15"/>
                </a:cubicBezTo>
                <a:cubicBezTo>
                  <a:pt x="0" y="12"/>
                  <a:pt x="0" y="9"/>
                  <a:pt x="0" y="9"/>
                </a:cubicBezTo>
                <a:cubicBezTo>
                  <a:pt x="1" y="6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38" name="Freeform 4644">
            <a:extLst>
              <a:ext uri="{FF2B5EF4-FFF2-40B4-BE49-F238E27FC236}">
                <a16:creationId xmlns:a16="http://schemas.microsoft.com/office/drawing/2014/main" id="{4A38D577-4938-F345-A0F0-00A8FAAF1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3670300"/>
            <a:ext cx="3175" cy="4763"/>
          </a:xfrm>
          <a:custGeom>
            <a:avLst/>
            <a:gdLst>
              <a:gd name="T0" fmla="*/ 2778 w 8"/>
              <a:gd name="T1" fmla="*/ 0 h 14"/>
              <a:gd name="T2" fmla="*/ 2381 w 8"/>
              <a:gd name="T3" fmla="*/ 4423 h 14"/>
              <a:gd name="T4" fmla="*/ 794 w 8"/>
              <a:gd name="T5" fmla="*/ 4423 h 14"/>
              <a:gd name="T6" fmla="*/ 0 w 8"/>
              <a:gd name="T7" fmla="*/ 3062 h 14"/>
              <a:gd name="T8" fmla="*/ 2778 w 8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7" y="0"/>
                  <a:pt x="7" y="9"/>
                  <a:pt x="6" y="13"/>
                </a:cubicBezTo>
                <a:cubicBezTo>
                  <a:pt x="6" y="13"/>
                  <a:pt x="4" y="13"/>
                  <a:pt x="2" y="13"/>
                </a:cubicBezTo>
                <a:cubicBezTo>
                  <a:pt x="0" y="13"/>
                  <a:pt x="0" y="9"/>
                  <a:pt x="0" y="9"/>
                </a:cubicBezTo>
                <a:cubicBezTo>
                  <a:pt x="2" y="6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39" name="Freeform 4645">
            <a:extLst>
              <a:ext uri="{FF2B5EF4-FFF2-40B4-BE49-F238E27FC236}">
                <a16:creationId xmlns:a16="http://schemas.microsoft.com/office/drawing/2014/main" id="{BE749046-2E54-7943-A07D-9BBDBD5DE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3667125"/>
            <a:ext cx="3175" cy="6350"/>
          </a:xfrm>
          <a:custGeom>
            <a:avLst/>
            <a:gdLst>
              <a:gd name="T0" fmla="*/ 1984 w 8"/>
              <a:gd name="T1" fmla="*/ 0 h 16"/>
              <a:gd name="T2" fmla="*/ 1191 w 8"/>
              <a:gd name="T3" fmla="*/ 2381 h 16"/>
              <a:gd name="T4" fmla="*/ 1191 w 8"/>
              <a:gd name="T5" fmla="*/ 5953 h 16"/>
              <a:gd name="T6" fmla="*/ 0 w 8"/>
              <a:gd name="T7" fmla="*/ 2381 h 16"/>
              <a:gd name="T8" fmla="*/ 1984 w 8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6">
                <a:moveTo>
                  <a:pt x="5" y="0"/>
                </a:moveTo>
                <a:cubicBezTo>
                  <a:pt x="7" y="0"/>
                  <a:pt x="3" y="6"/>
                  <a:pt x="3" y="6"/>
                </a:cubicBezTo>
                <a:cubicBezTo>
                  <a:pt x="3" y="6"/>
                  <a:pt x="4" y="15"/>
                  <a:pt x="3" y="15"/>
                </a:cubicBezTo>
                <a:cubicBezTo>
                  <a:pt x="3" y="15"/>
                  <a:pt x="0" y="9"/>
                  <a:pt x="0" y="6"/>
                </a:cubicBezTo>
                <a:cubicBezTo>
                  <a:pt x="0" y="3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0" name="Freeform 4646">
            <a:extLst>
              <a:ext uri="{FF2B5EF4-FFF2-40B4-BE49-F238E27FC236}">
                <a16:creationId xmlns:a16="http://schemas.microsoft.com/office/drawing/2014/main" id="{52887C0A-559A-0042-82E4-8C8DA13F6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667125"/>
            <a:ext cx="3175" cy="6350"/>
          </a:xfrm>
          <a:custGeom>
            <a:avLst/>
            <a:gdLst>
              <a:gd name="T0" fmla="*/ 1764 w 9"/>
              <a:gd name="T1" fmla="*/ 5953 h 16"/>
              <a:gd name="T2" fmla="*/ 706 w 9"/>
              <a:gd name="T3" fmla="*/ 5953 h 16"/>
              <a:gd name="T4" fmla="*/ 0 w 9"/>
              <a:gd name="T5" fmla="*/ 2381 h 16"/>
              <a:gd name="T6" fmla="*/ 1764 w 9"/>
              <a:gd name="T7" fmla="*/ 0 h 16"/>
              <a:gd name="T8" fmla="*/ 2469 w 9"/>
              <a:gd name="T9" fmla="*/ 0 h 16"/>
              <a:gd name="T10" fmla="*/ 2822 w 9"/>
              <a:gd name="T11" fmla="*/ 0 h 16"/>
              <a:gd name="T12" fmla="*/ 1764 w 9"/>
              <a:gd name="T13" fmla="*/ 2381 h 16"/>
              <a:gd name="T14" fmla="*/ 1764 w 9"/>
              <a:gd name="T15" fmla="*/ 5953 h 16"/>
              <a:gd name="T16" fmla="*/ 706 w 9"/>
              <a:gd name="T17" fmla="*/ 2381 h 16"/>
              <a:gd name="T18" fmla="*/ 1058 w 9"/>
              <a:gd name="T19" fmla="*/ 4763 h 16"/>
              <a:gd name="T20" fmla="*/ 706 w 9"/>
              <a:gd name="T21" fmla="*/ 2381 h 16"/>
              <a:gd name="T22" fmla="*/ 1058 w 9"/>
              <a:gd name="T23" fmla="*/ 1984 h 16"/>
              <a:gd name="T24" fmla="*/ 706 w 9"/>
              <a:gd name="T25" fmla="*/ 2381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16">
                <a:moveTo>
                  <a:pt x="5" y="15"/>
                </a:moveTo>
                <a:lnTo>
                  <a:pt x="2" y="15"/>
                </a:lnTo>
                <a:cubicBezTo>
                  <a:pt x="2" y="12"/>
                  <a:pt x="0" y="9"/>
                  <a:pt x="0" y="6"/>
                </a:cubicBezTo>
                <a:cubicBezTo>
                  <a:pt x="1" y="3"/>
                  <a:pt x="5" y="0"/>
                  <a:pt x="5" y="0"/>
                </a:cubicBezTo>
                <a:lnTo>
                  <a:pt x="7" y="0"/>
                </a:lnTo>
                <a:lnTo>
                  <a:pt x="8" y="0"/>
                </a:lnTo>
                <a:cubicBezTo>
                  <a:pt x="8" y="3"/>
                  <a:pt x="5" y="6"/>
                  <a:pt x="5" y="6"/>
                </a:cubicBezTo>
                <a:lnTo>
                  <a:pt x="5" y="15"/>
                </a:lnTo>
                <a:close/>
                <a:moveTo>
                  <a:pt x="2" y="6"/>
                </a:moveTo>
                <a:cubicBezTo>
                  <a:pt x="2" y="9"/>
                  <a:pt x="2" y="9"/>
                  <a:pt x="3" y="12"/>
                </a:cubicBezTo>
                <a:cubicBezTo>
                  <a:pt x="3" y="9"/>
                  <a:pt x="3" y="9"/>
                  <a:pt x="2" y="6"/>
                </a:cubicBezTo>
                <a:cubicBezTo>
                  <a:pt x="3" y="6"/>
                  <a:pt x="3" y="6"/>
                  <a:pt x="3" y="5"/>
                </a:cubicBezTo>
                <a:cubicBezTo>
                  <a:pt x="2" y="6"/>
                  <a:pt x="2" y="6"/>
                  <a:pt x="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1" name="Freeform 4647">
            <a:extLst>
              <a:ext uri="{FF2B5EF4-FFF2-40B4-BE49-F238E27FC236}">
                <a16:creationId xmlns:a16="http://schemas.microsoft.com/office/drawing/2014/main" id="{94F10765-B6B3-4B44-940C-F5DABCFF6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0538" y="3683000"/>
            <a:ext cx="3175" cy="3175"/>
          </a:xfrm>
          <a:custGeom>
            <a:avLst/>
            <a:gdLst>
              <a:gd name="T0" fmla="*/ 1588 w 8"/>
              <a:gd name="T1" fmla="*/ 0 h 10"/>
              <a:gd name="T2" fmla="*/ 1984 w 8"/>
              <a:gd name="T3" fmla="*/ 1905 h 10"/>
              <a:gd name="T4" fmla="*/ 1191 w 8"/>
              <a:gd name="T5" fmla="*/ 2858 h 10"/>
              <a:gd name="T6" fmla="*/ 397 w 8"/>
              <a:gd name="T7" fmla="*/ 1905 h 10"/>
              <a:gd name="T8" fmla="*/ 1588 w 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4" y="0"/>
                </a:moveTo>
                <a:cubicBezTo>
                  <a:pt x="5" y="0"/>
                  <a:pt x="7" y="3"/>
                  <a:pt x="5" y="6"/>
                </a:cubicBezTo>
                <a:cubicBezTo>
                  <a:pt x="5" y="6"/>
                  <a:pt x="4" y="9"/>
                  <a:pt x="3" y="9"/>
                </a:cubicBezTo>
                <a:cubicBezTo>
                  <a:pt x="1" y="9"/>
                  <a:pt x="1" y="6"/>
                  <a:pt x="1" y="6"/>
                </a:cubicBezTo>
                <a:cubicBezTo>
                  <a:pt x="0" y="3"/>
                  <a:pt x="1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2" name="Freeform 4648">
            <a:extLst>
              <a:ext uri="{FF2B5EF4-FFF2-40B4-BE49-F238E27FC236}">
                <a16:creationId xmlns:a16="http://schemas.microsoft.com/office/drawing/2014/main" id="{8307A705-FBE3-C542-96EF-6DFD38F96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3689350"/>
            <a:ext cx="1588" cy="4763"/>
          </a:xfrm>
          <a:custGeom>
            <a:avLst/>
            <a:gdLst>
              <a:gd name="T0" fmla="*/ 794 w 6"/>
              <a:gd name="T1" fmla="*/ 0 h 13"/>
              <a:gd name="T2" fmla="*/ 1323 w 6"/>
              <a:gd name="T3" fmla="*/ 3297 h 13"/>
              <a:gd name="T4" fmla="*/ 529 w 6"/>
              <a:gd name="T5" fmla="*/ 4397 h 13"/>
              <a:gd name="T6" fmla="*/ 0 w 6"/>
              <a:gd name="T7" fmla="*/ 3297 h 13"/>
              <a:gd name="T8" fmla="*/ 794 w 6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3">
                <a:moveTo>
                  <a:pt x="3" y="0"/>
                </a:moveTo>
                <a:cubicBezTo>
                  <a:pt x="3" y="0"/>
                  <a:pt x="5" y="6"/>
                  <a:pt x="5" y="9"/>
                </a:cubicBezTo>
                <a:cubicBezTo>
                  <a:pt x="5" y="9"/>
                  <a:pt x="4" y="12"/>
                  <a:pt x="2" y="12"/>
                </a:cubicBezTo>
                <a:cubicBezTo>
                  <a:pt x="0" y="12"/>
                  <a:pt x="0" y="9"/>
                  <a:pt x="0" y="9"/>
                </a:cubicBezTo>
                <a:cubicBezTo>
                  <a:pt x="0" y="3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3" name="Freeform 4649">
            <a:extLst>
              <a:ext uri="{FF2B5EF4-FFF2-40B4-BE49-F238E27FC236}">
                <a16:creationId xmlns:a16="http://schemas.microsoft.com/office/drawing/2014/main" id="{6C05FA10-D0C6-2B4A-B5A4-8A78182CA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8950" y="3695700"/>
            <a:ext cx="3175" cy="6350"/>
          </a:xfrm>
          <a:custGeom>
            <a:avLst/>
            <a:gdLst>
              <a:gd name="T0" fmla="*/ 953 w 10"/>
              <a:gd name="T1" fmla="*/ 0 h 16"/>
              <a:gd name="T2" fmla="*/ 2858 w 10"/>
              <a:gd name="T3" fmla="*/ 4763 h 16"/>
              <a:gd name="T4" fmla="*/ 2223 w 10"/>
              <a:gd name="T5" fmla="*/ 4763 h 16"/>
              <a:gd name="T6" fmla="*/ 1588 w 10"/>
              <a:gd name="T7" fmla="*/ 4763 h 16"/>
              <a:gd name="T8" fmla="*/ 953 w 10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6">
                <a:moveTo>
                  <a:pt x="3" y="0"/>
                </a:moveTo>
                <a:cubicBezTo>
                  <a:pt x="9" y="3"/>
                  <a:pt x="9" y="9"/>
                  <a:pt x="9" y="12"/>
                </a:cubicBezTo>
                <a:cubicBezTo>
                  <a:pt x="9" y="12"/>
                  <a:pt x="9" y="12"/>
                  <a:pt x="7" y="12"/>
                </a:cubicBezTo>
                <a:cubicBezTo>
                  <a:pt x="6" y="15"/>
                  <a:pt x="5" y="12"/>
                  <a:pt x="5" y="12"/>
                </a:cubicBezTo>
                <a:cubicBezTo>
                  <a:pt x="3" y="9"/>
                  <a:pt x="0" y="3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4" name="Freeform 4650">
            <a:extLst>
              <a:ext uri="{FF2B5EF4-FFF2-40B4-BE49-F238E27FC236}">
                <a16:creationId xmlns:a16="http://schemas.microsoft.com/office/drawing/2014/main" id="{5D5BD545-DF3A-AB44-8901-E5C1054A6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888" y="3705225"/>
            <a:ext cx="1587" cy="3175"/>
          </a:xfrm>
          <a:custGeom>
            <a:avLst/>
            <a:gdLst>
              <a:gd name="T0" fmla="*/ 0 w 5"/>
              <a:gd name="T1" fmla="*/ 0 h 10"/>
              <a:gd name="T2" fmla="*/ 635 w 5"/>
              <a:gd name="T3" fmla="*/ 1905 h 10"/>
              <a:gd name="T4" fmla="*/ 1270 w 5"/>
              <a:gd name="T5" fmla="*/ 2858 h 10"/>
              <a:gd name="T6" fmla="*/ 0 w 5"/>
              <a:gd name="T7" fmla="*/ 1905 h 10"/>
              <a:gd name="T8" fmla="*/ 0 w 5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0" y="0"/>
                </a:moveTo>
                <a:cubicBezTo>
                  <a:pt x="2" y="0"/>
                  <a:pt x="2" y="6"/>
                  <a:pt x="2" y="6"/>
                </a:cubicBezTo>
                <a:lnTo>
                  <a:pt x="4" y="9"/>
                </a:lnTo>
                <a:cubicBezTo>
                  <a:pt x="4" y="9"/>
                  <a:pt x="0" y="9"/>
                  <a:pt x="0" y="6"/>
                </a:cubicBez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5" name="Freeform 4651">
            <a:extLst>
              <a:ext uri="{FF2B5EF4-FFF2-40B4-BE49-F238E27FC236}">
                <a16:creationId xmlns:a16="http://schemas.microsoft.com/office/drawing/2014/main" id="{4614CFD4-0470-9942-A45A-5BF82F8E4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5300" y="3703638"/>
            <a:ext cx="3175" cy="6350"/>
          </a:xfrm>
          <a:custGeom>
            <a:avLst/>
            <a:gdLst>
              <a:gd name="T0" fmla="*/ 2117 w 9"/>
              <a:gd name="T1" fmla="*/ 5976 h 17"/>
              <a:gd name="T2" fmla="*/ 1764 w 9"/>
              <a:gd name="T3" fmla="*/ 5976 h 17"/>
              <a:gd name="T4" fmla="*/ 706 w 9"/>
              <a:gd name="T5" fmla="*/ 4482 h 17"/>
              <a:gd name="T6" fmla="*/ 706 w 9"/>
              <a:gd name="T7" fmla="*/ 1121 h 17"/>
              <a:gd name="T8" fmla="*/ 706 w 9"/>
              <a:gd name="T9" fmla="*/ 0 h 17"/>
              <a:gd name="T10" fmla="*/ 706 w 9"/>
              <a:gd name="T11" fmla="*/ 0 h 17"/>
              <a:gd name="T12" fmla="*/ 1764 w 9"/>
              <a:gd name="T13" fmla="*/ 3362 h 17"/>
              <a:gd name="T14" fmla="*/ 2117 w 9"/>
              <a:gd name="T15" fmla="*/ 5976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7">
                <a:moveTo>
                  <a:pt x="6" y="16"/>
                </a:moveTo>
                <a:lnTo>
                  <a:pt x="5" y="16"/>
                </a:lnTo>
                <a:cubicBezTo>
                  <a:pt x="5" y="12"/>
                  <a:pt x="2" y="12"/>
                  <a:pt x="2" y="12"/>
                </a:cubicBezTo>
                <a:cubicBezTo>
                  <a:pt x="0" y="9"/>
                  <a:pt x="2" y="3"/>
                  <a:pt x="2" y="3"/>
                </a:cubicBezTo>
                <a:lnTo>
                  <a:pt x="2" y="0"/>
                </a:lnTo>
                <a:cubicBezTo>
                  <a:pt x="5" y="0"/>
                  <a:pt x="5" y="6"/>
                  <a:pt x="5" y="9"/>
                </a:cubicBezTo>
                <a:cubicBezTo>
                  <a:pt x="8" y="12"/>
                  <a:pt x="6" y="12"/>
                  <a:pt x="6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6" name="Freeform 4652">
            <a:extLst>
              <a:ext uri="{FF2B5EF4-FFF2-40B4-BE49-F238E27FC236}">
                <a16:creationId xmlns:a16="http://schemas.microsoft.com/office/drawing/2014/main" id="{317D5217-0403-D841-A726-9354BEE46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825" y="3705225"/>
            <a:ext cx="1588" cy="4763"/>
          </a:xfrm>
          <a:custGeom>
            <a:avLst/>
            <a:gdLst>
              <a:gd name="T0" fmla="*/ 635 w 5"/>
              <a:gd name="T1" fmla="*/ 0 h 13"/>
              <a:gd name="T2" fmla="*/ 1270 w 5"/>
              <a:gd name="T3" fmla="*/ 2198 h 13"/>
              <a:gd name="T4" fmla="*/ 1270 w 5"/>
              <a:gd name="T5" fmla="*/ 4397 h 13"/>
              <a:gd name="T6" fmla="*/ 318 w 5"/>
              <a:gd name="T7" fmla="*/ 4397 h 13"/>
              <a:gd name="T8" fmla="*/ 635 w 5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3">
                <a:moveTo>
                  <a:pt x="2" y="0"/>
                </a:moveTo>
                <a:cubicBezTo>
                  <a:pt x="4" y="0"/>
                  <a:pt x="4" y="6"/>
                  <a:pt x="4" y="6"/>
                </a:cubicBezTo>
                <a:lnTo>
                  <a:pt x="4" y="12"/>
                </a:lnTo>
                <a:lnTo>
                  <a:pt x="1" y="12"/>
                </a:lnTo>
                <a:cubicBezTo>
                  <a:pt x="0" y="12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7" name="Freeform 4653">
            <a:extLst>
              <a:ext uri="{FF2B5EF4-FFF2-40B4-BE49-F238E27FC236}">
                <a16:creationId xmlns:a16="http://schemas.microsoft.com/office/drawing/2014/main" id="{DAC20254-9DC8-1949-8303-FCF66D630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825" y="3705225"/>
            <a:ext cx="3175" cy="6350"/>
          </a:xfrm>
          <a:custGeom>
            <a:avLst/>
            <a:gdLst>
              <a:gd name="T0" fmla="*/ 1361 w 7"/>
              <a:gd name="T1" fmla="*/ 5953 h 16"/>
              <a:gd name="T2" fmla="*/ 907 w 7"/>
              <a:gd name="T3" fmla="*/ 5953 h 16"/>
              <a:gd name="T4" fmla="*/ 454 w 7"/>
              <a:gd name="T5" fmla="*/ 4763 h 16"/>
              <a:gd name="T6" fmla="*/ 454 w 7"/>
              <a:gd name="T7" fmla="*/ 0 h 16"/>
              <a:gd name="T8" fmla="*/ 2268 w 7"/>
              <a:gd name="T9" fmla="*/ 2381 h 16"/>
              <a:gd name="T10" fmla="*/ 2268 w 7"/>
              <a:gd name="T11" fmla="*/ 4763 h 16"/>
              <a:gd name="T12" fmla="*/ 1361 w 7"/>
              <a:gd name="T13" fmla="*/ 5953 h 16"/>
              <a:gd name="T14" fmla="*/ 1361 w 7"/>
              <a:gd name="T15" fmla="*/ 1191 h 16"/>
              <a:gd name="T16" fmla="*/ 907 w 7"/>
              <a:gd name="T17" fmla="*/ 4763 h 16"/>
              <a:gd name="T18" fmla="*/ 1361 w 7"/>
              <a:gd name="T19" fmla="*/ 4763 h 16"/>
              <a:gd name="T20" fmla="*/ 1361 w 7"/>
              <a:gd name="T21" fmla="*/ 4763 h 16"/>
              <a:gd name="T22" fmla="*/ 1361 w 7"/>
              <a:gd name="T23" fmla="*/ 2381 h 16"/>
              <a:gd name="T24" fmla="*/ 1361 w 7"/>
              <a:gd name="T25" fmla="*/ 1191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16">
                <a:moveTo>
                  <a:pt x="3" y="15"/>
                </a:moveTo>
                <a:lnTo>
                  <a:pt x="2" y="15"/>
                </a:lnTo>
                <a:lnTo>
                  <a:pt x="1" y="12"/>
                </a:lnTo>
                <a:cubicBezTo>
                  <a:pt x="0" y="12"/>
                  <a:pt x="1" y="3"/>
                  <a:pt x="1" y="0"/>
                </a:cubicBezTo>
                <a:cubicBezTo>
                  <a:pt x="5" y="0"/>
                  <a:pt x="5" y="3"/>
                  <a:pt x="5" y="6"/>
                </a:cubicBezTo>
                <a:cubicBezTo>
                  <a:pt x="5" y="10"/>
                  <a:pt x="6" y="12"/>
                  <a:pt x="5" y="12"/>
                </a:cubicBezTo>
                <a:lnTo>
                  <a:pt x="3" y="15"/>
                </a:lnTo>
                <a:close/>
                <a:moveTo>
                  <a:pt x="3" y="3"/>
                </a:moveTo>
                <a:cubicBezTo>
                  <a:pt x="2" y="6"/>
                  <a:pt x="2" y="12"/>
                  <a:pt x="2" y="12"/>
                </a:cubicBezTo>
                <a:lnTo>
                  <a:pt x="3" y="12"/>
                </a:lnTo>
                <a:cubicBezTo>
                  <a:pt x="3" y="12"/>
                  <a:pt x="3" y="10"/>
                  <a:pt x="3" y="6"/>
                </a:cubicBezTo>
                <a:lnTo>
                  <a:pt x="3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8" name="Freeform 4654">
            <a:extLst>
              <a:ext uri="{FF2B5EF4-FFF2-40B4-BE49-F238E27FC236}">
                <a16:creationId xmlns:a16="http://schemas.microsoft.com/office/drawing/2014/main" id="{6D28427D-8883-6A4C-BD2B-F2105B7BF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888" y="3695700"/>
            <a:ext cx="1587" cy="3175"/>
          </a:xfrm>
          <a:custGeom>
            <a:avLst/>
            <a:gdLst>
              <a:gd name="T0" fmla="*/ 0 w 5"/>
              <a:gd name="T1" fmla="*/ 0 h 10"/>
              <a:gd name="T2" fmla="*/ 635 w 5"/>
              <a:gd name="T3" fmla="*/ 953 h 10"/>
              <a:gd name="T4" fmla="*/ 635 w 5"/>
              <a:gd name="T5" fmla="*/ 1905 h 10"/>
              <a:gd name="T6" fmla="*/ 0 w 5"/>
              <a:gd name="T7" fmla="*/ 1905 h 10"/>
              <a:gd name="T8" fmla="*/ 0 w 5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0" y="0"/>
                </a:moveTo>
                <a:cubicBezTo>
                  <a:pt x="2" y="0"/>
                  <a:pt x="2" y="3"/>
                  <a:pt x="2" y="3"/>
                </a:cubicBezTo>
                <a:cubicBezTo>
                  <a:pt x="2" y="3"/>
                  <a:pt x="4" y="6"/>
                  <a:pt x="2" y="6"/>
                </a:cubicBezTo>
                <a:cubicBezTo>
                  <a:pt x="2" y="6"/>
                  <a:pt x="0" y="9"/>
                  <a:pt x="0" y="6"/>
                </a:cubicBez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9" name="Freeform 4655">
            <a:extLst>
              <a:ext uri="{FF2B5EF4-FFF2-40B4-BE49-F238E27FC236}">
                <a16:creationId xmlns:a16="http://schemas.microsoft.com/office/drawing/2014/main" id="{F877D199-BCA2-284D-9A06-B7E48C42C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888" y="3695700"/>
            <a:ext cx="3175" cy="3175"/>
          </a:xfrm>
          <a:custGeom>
            <a:avLst/>
            <a:gdLst>
              <a:gd name="T0" fmla="*/ 1191 w 8"/>
              <a:gd name="T1" fmla="*/ 2858 h 10"/>
              <a:gd name="T2" fmla="*/ 794 w 8"/>
              <a:gd name="T3" fmla="*/ 2858 h 10"/>
              <a:gd name="T4" fmla="*/ 397 w 8"/>
              <a:gd name="T5" fmla="*/ 1905 h 10"/>
              <a:gd name="T6" fmla="*/ 397 w 8"/>
              <a:gd name="T7" fmla="*/ 0 h 10"/>
              <a:gd name="T8" fmla="*/ 397 w 8"/>
              <a:gd name="T9" fmla="*/ 0 h 10"/>
              <a:gd name="T10" fmla="*/ 794 w 8"/>
              <a:gd name="T11" fmla="*/ 0 h 10"/>
              <a:gd name="T12" fmla="*/ 2381 w 8"/>
              <a:gd name="T13" fmla="*/ 953 h 10"/>
              <a:gd name="T14" fmla="*/ 1984 w 8"/>
              <a:gd name="T15" fmla="*/ 2858 h 10"/>
              <a:gd name="T16" fmla="*/ 1191 w 8"/>
              <a:gd name="T17" fmla="*/ 2858 h 10"/>
              <a:gd name="T18" fmla="*/ 794 w 8"/>
              <a:gd name="T19" fmla="*/ 0 h 10"/>
              <a:gd name="T20" fmla="*/ 794 w 8"/>
              <a:gd name="T21" fmla="*/ 1905 h 10"/>
              <a:gd name="T22" fmla="*/ 1191 w 8"/>
              <a:gd name="T23" fmla="*/ 1905 h 10"/>
              <a:gd name="T24" fmla="*/ 1588 w 8"/>
              <a:gd name="T25" fmla="*/ 1905 h 10"/>
              <a:gd name="T26" fmla="*/ 1588 w 8"/>
              <a:gd name="T27" fmla="*/ 953 h 10"/>
              <a:gd name="T28" fmla="*/ 794 w 8"/>
              <a:gd name="T29" fmla="*/ 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0">
                <a:moveTo>
                  <a:pt x="3" y="9"/>
                </a:moveTo>
                <a:lnTo>
                  <a:pt x="2" y="9"/>
                </a:lnTo>
                <a:lnTo>
                  <a:pt x="1" y="6"/>
                </a:lnTo>
                <a:cubicBezTo>
                  <a:pt x="0" y="6"/>
                  <a:pt x="1" y="0"/>
                  <a:pt x="1" y="0"/>
                </a:cubicBezTo>
                <a:lnTo>
                  <a:pt x="2" y="0"/>
                </a:lnTo>
                <a:cubicBezTo>
                  <a:pt x="4" y="0"/>
                  <a:pt x="6" y="3"/>
                  <a:pt x="6" y="3"/>
                </a:cubicBezTo>
                <a:cubicBezTo>
                  <a:pt x="7" y="6"/>
                  <a:pt x="7" y="6"/>
                  <a:pt x="5" y="9"/>
                </a:cubicBezTo>
                <a:lnTo>
                  <a:pt x="3" y="9"/>
                </a:lnTo>
                <a:close/>
                <a:moveTo>
                  <a:pt x="2" y="0"/>
                </a:moveTo>
                <a:cubicBezTo>
                  <a:pt x="2" y="3"/>
                  <a:pt x="2" y="6"/>
                  <a:pt x="2" y="6"/>
                </a:cubicBezTo>
                <a:lnTo>
                  <a:pt x="3" y="6"/>
                </a:lnTo>
                <a:lnTo>
                  <a:pt x="4" y="6"/>
                </a:lnTo>
                <a:cubicBezTo>
                  <a:pt x="4" y="6"/>
                  <a:pt x="4" y="6"/>
                  <a:pt x="4" y="3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50" name="Freeform 4656">
            <a:extLst>
              <a:ext uri="{FF2B5EF4-FFF2-40B4-BE49-F238E27FC236}">
                <a16:creationId xmlns:a16="http://schemas.microsoft.com/office/drawing/2014/main" id="{9274671A-F4D4-D54A-ABC6-F42C77317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8475" y="3684588"/>
            <a:ext cx="4763" cy="4762"/>
          </a:xfrm>
          <a:custGeom>
            <a:avLst/>
            <a:gdLst>
              <a:gd name="T0" fmla="*/ 2382 w 12"/>
              <a:gd name="T1" fmla="*/ 0 h 13"/>
              <a:gd name="T2" fmla="*/ 4366 w 12"/>
              <a:gd name="T3" fmla="*/ 2198 h 13"/>
              <a:gd name="T4" fmla="*/ 3175 w 12"/>
              <a:gd name="T5" fmla="*/ 4396 h 13"/>
              <a:gd name="T6" fmla="*/ 794 w 12"/>
              <a:gd name="T7" fmla="*/ 3297 h 13"/>
              <a:gd name="T8" fmla="*/ 2382 w 1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3">
                <a:moveTo>
                  <a:pt x="6" y="0"/>
                </a:moveTo>
                <a:cubicBezTo>
                  <a:pt x="11" y="3"/>
                  <a:pt x="11" y="6"/>
                  <a:pt x="11" y="6"/>
                </a:cubicBezTo>
                <a:cubicBezTo>
                  <a:pt x="11" y="6"/>
                  <a:pt x="11" y="9"/>
                  <a:pt x="8" y="12"/>
                </a:cubicBezTo>
                <a:lnTo>
                  <a:pt x="2" y="9"/>
                </a:lnTo>
                <a:cubicBezTo>
                  <a:pt x="0" y="6"/>
                  <a:pt x="6" y="6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51" name="Freeform 4657">
            <a:extLst>
              <a:ext uri="{FF2B5EF4-FFF2-40B4-BE49-F238E27FC236}">
                <a16:creationId xmlns:a16="http://schemas.microsoft.com/office/drawing/2014/main" id="{4F0E663C-F35E-504A-A104-128F465B9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3673475"/>
            <a:ext cx="3175" cy="4763"/>
          </a:xfrm>
          <a:custGeom>
            <a:avLst/>
            <a:gdLst>
              <a:gd name="T0" fmla="*/ 1361 w 7"/>
              <a:gd name="T1" fmla="*/ 0 h 13"/>
              <a:gd name="T2" fmla="*/ 2721 w 7"/>
              <a:gd name="T3" fmla="*/ 2198 h 13"/>
              <a:gd name="T4" fmla="*/ 1814 w 7"/>
              <a:gd name="T5" fmla="*/ 4397 h 13"/>
              <a:gd name="T6" fmla="*/ 454 w 7"/>
              <a:gd name="T7" fmla="*/ 3664 h 13"/>
              <a:gd name="T8" fmla="*/ 1361 w 7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3">
                <a:moveTo>
                  <a:pt x="3" y="0"/>
                </a:moveTo>
                <a:cubicBezTo>
                  <a:pt x="6" y="4"/>
                  <a:pt x="6" y="0"/>
                  <a:pt x="6" y="6"/>
                </a:cubicBezTo>
                <a:cubicBezTo>
                  <a:pt x="6" y="6"/>
                  <a:pt x="5" y="10"/>
                  <a:pt x="4" y="12"/>
                </a:cubicBezTo>
                <a:cubicBezTo>
                  <a:pt x="3" y="12"/>
                  <a:pt x="1" y="10"/>
                  <a:pt x="1" y="10"/>
                </a:cubicBezTo>
                <a:cubicBezTo>
                  <a:pt x="0" y="6"/>
                  <a:pt x="0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52" name="Freeform 4658">
            <a:extLst>
              <a:ext uri="{FF2B5EF4-FFF2-40B4-BE49-F238E27FC236}">
                <a16:creationId xmlns:a16="http://schemas.microsoft.com/office/drawing/2014/main" id="{E3CA0E7F-6EF6-2642-B584-9B524FE25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6250" y="3679825"/>
            <a:ext cx="3175" cy="3175"/>
          </a:xfrm>
          <a:custGeom>
            <a:avLst/>
            <a:gdLst>
              <a:gd name="T0" fmla="*/ 1588 w 8"/>
              <a:gd name="T1" fmla="*/ 0 h 10"/>
              <a:gd name="T2" fmla="*/ 2381 w 8"/>
              <a:gd name="T3" fmla="*/ 1905 h 10"/>
              <a:gd name="T4" fmla="*/ 1191 w 8"/>
              <a:gd name="T5" fmla="*/ 2858 h 10"/>
              <a:gd name="T6" fmla="*/ 397 w 8"/>
              <a:gd name="T7" fmla="*/ 1905 h 10"/>
              <a:gd name="T8" fmla="*/ 1588 w 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4" y="0"/>
                </a:moveTo>
                <a:cubicBezTo>
                  <a:pt x="6" y="0"/>
                  <a:pt x="7" y="3"/>
                  <a:pt x="6" y="6"/>
                </a:cubicBezTo>
                <a:cubicBezTo>
                  <a:pt x="6" y="6"/>
                  <a:pt x="5" y="9"/>
                  <a:pt x="3" y="9"/>
                </a:cubicBezTo>
                <a:cubicBezTo>
                  <a:pt x="1" y="9"/>
                  <a:pt x="1" y="6"/>
                  <a:pt x="1" y="6"/>
                </a:cubicBezTo>
                <a:cubicBezTo>
                  <a:pt x="0" y="3"/>
                  <a:pt x="1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53" name="Freeform 4659">
            <a:extLst>
              <a:ext uri="{FF2B5EF4-FFF2-40B4-BE49-F238E27FC236}">
                <a16:creationId xmlns:a16="http://schemas.microsoft.com/office/drawing/2014/main" id="{10B27C14-4BFB-4D4C-9A94-90032FAEA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3684588"/>
            <a:ext cx="3175" cy="4762"/>
          </a:xfrm>
          <a:custGeom>
            <a:avLst/>
            <a:gdLst>
              <a:gd name="T0" fmla="*/ 1058 w 9"/>
              <a:gd name="T1" fmla="*/ 0 h 13"/>
              <a:gd name="T2" fmla="*/ 2469 w 9"/>
              <a:gd name="T3" fmla="*/ 4396 h 13"/>
              <a:gd name="T4" fmla="*/ 706 w 9"/>
              <a:gd name="T5" fmla="*/ 4396 h 13"/>
              <a:gd name="T6" fmla="*/ 0 w 9"/>
              <a:gd name="T7" fmla="*/ 3297 h 13"/>
              <a:gd name="T8" fmla="*/ 1058 w 9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3">
                <a:moveTo>
                  <a:pt x="3" y="0"/>
                </a:moveTo>
                <a:cubicBezTo>
                  <a:pt x="6" y="6"/>
                  <a:pt x="8" y="9"/>
                  <a:pt x="7" y="12"/>
                </a:cubicBezTo>
                <a:cubicBezTo>
                  <a:pt x="7" y="12"/>
                  <a:pt x="5" y="12"/>
                  <a:pt x="2" y="12"/>
                </a:cubicBezTo>
                <a:cubicBezTo>
                  <a:pt x="0" y="12"/>
                  <a:pt x="0" y="9"/>
                  <a:pt x="0" y="9"/>
                </a:cubicBezTo>
                <a:cubicBezTo>
                  <a:pt x="0" y="6"/>
                  <a:pt x="3" y="6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54" name="Freeform 4660">
            <a:extLst>
              <a:ext uri="{FF2B5EF4-FFF2-40B4-BE49-F238E27FC236}">
                <a16:creationId xmlns:a16="http://schemas.microsoft.com/office/drawing/2014/main" id="{D27F83F1-8DC2-3940-B2FE-161B0A0F2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3716338"/>
            <a:ext cx="3175" cy="3175"/>
          </a:xfrm>
          <a:custGeom>
            <a:avLst/>
            <a:gdLst>
              <a:gd name="T0" fmla="*/ 1984 w 8"/>
              <a:gd name="T1" fmla="*/ 0 h 10"/>
              <a:gd name="T2" fmla="*/ 2778 w 8"/>
              <a:gd name="T3" fmla="*/ 1905 h 10"/>
              <a:gd name="T4" fmla="*/ 1588 w 8"/>
              <a:gd name="T5" fmla="*/ 2858 h 10"/>
              <a:gd name="T6" fmla="*/ 397 w 8"/>
              <a:gd name="T7" fmla="*/ 1905 h 10"/>
              <a:gd name="T8" fmla="*/ 1984 w 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5" y="0"/>
                </a:moveTo>
                <a:cubicBezTo>
                  <a:pt x="5" y="0"/>
                  <a:pt x="7" y="3"/>
                  <a:pt x="7" y="6"/>
                </a:cubicBezTo>
                <a:cubicBezTo>
                  <a:pt x="7" y="6"/>
                  <a:pt x="5" y="9"/>
                  <a:pt x="4" y="9"/>
                </a:cubicBezTo>
                <a:cubicBezTo>
                  <a:pt x="2" y="9"/>
                  <a:pt x="1" y="6"/>
                  <a:pt x="1" y="6"/>
                </a:cubicBezTo>
                <a:cubicBezTo>
                  <a:pt x="0" y="3"/>
                  <a:pt x="1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55" name="Freeform 4661">
            <a:extLst>
              <a:ext uri="{FF2B5EF4-FFF2-40B4-BE49-F238E27FC236}">
                <a16:creationId xmlns:a16="http://schemas.microsoft.com/office/drawing/2014/main" id="{31CEEB6B-7797-724C-92D1-B7679AF5D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0" y="3646488"/>
            <a:ext cx="114300" cy="123825"/>
          </a:xfrm>
          <a:custGeom>
            <a:avLst/>
            <a:gdLst>
              <a:gd name="T0" fmla="*/ 57150 w 318"/>
              <a:gd name="T1" fmla="*/ 123465 h 344"/>
              <a:gd name="T2" fmla="*/ 57150 w 318"/>
              <a:gd name="T3" fmla="*/ 123465 h 344"/>
              <a:gd name="T4" fmla="*/ 56791 w 318"/>
              <a:gd name="T5" fmla="*/ 123465 h 344"/>
              <a:gd name="T6" fmla="*/ 0 w 318"/>
              <a:gd name="T7" fmla="*/ 48954 h 344"/>
              <a:gd name="T8" fmla="*/ 0 w 318"/>
              <a:gd name="T9" fmla="*/ 1080 h 344"/>
              <a:gd name="T10" fmla="*/ 113581 w 318"/>
              <a:gd name="T11" fmla="*/ 0 h 344"/>
              <a:gd name="T12" fmla="*/ 113941 w 318"/>
              <a:gd name="T13" fmla="*/ 48954 h 344"/>
              <a:gd name="T14" fmla="*/ 57150 w 318"/>
              <a:gd name="T15" fmla="*/ 123465 h 344"/>
              <a:gd name="T16" fmla="*/ 359 w 318"/>
              <a:gd name="T17" fmla="*/ 1080 h 344"/>
              <a:gd name="T18" fmla="*/ 719 w 318"/>
              <a:gd name="T19" fmla="*/ 48954 h 344"/>
              <a:gd name="T20" fmla="*/ 57150 w 318"/>
              <a:gd name="T21" fmla="*/ 123465 h 344"/>
              <a:gd name="T22" fmla="*/ 113222 w 318"/>
              <a:gd name="T23" fmla="*/ 48954 h 344"/>
              <a:gd name="T24" fmla="*/ 113222 w 318"/>
              <a:gd name="T25" fmla="*/ 1080 h 344"/>
              <a:gd name="T26" fmla="*/ 359 w 318"/>
              <a:gd name="T27" fmla="*/ 1080 h 34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8" h="344">
                <a:moveTo>
                  <a:pt x="159" y="343"/>
                </a:moveTo>
                <a:lnTo>
                  <a:pt x="159" y="343"/>
                </a:lnTo>
                <a:lnTo>
                  <a:pt x="158" y="343"/>
                </a:lnTo>
                <a:cubicBezTo>
                  <a:pt x="158" y="343"/>
                  <a:pt x="0" y="285"/>
                  <a:pt x="0" y="136"/>
                </a:cubicBezTo>
                <a:lnTo>
                  <a:pt x="0" y="3"/>
                </a:lnTo>
                <a:lnTo>
                  <a:pt x="316" y="0"/>
                </a:lnTo>
                <a:lnTo>
                  <a:pt x="317" y="136"/>
                </a:lnTo>
                <a:cubicBezTo>
                  <a:pt x="317" y="285"/>
                  <a:pt x="161" y="343"/>
                  <a:pt x="159" y="343"/>
                </a:cubicBezTo>
                <a:close/>
                <a:moveTo>
                  <a:pt x="1" y="3"/>
                </a:moveTo>
                <a:lnTo>
                  <a:pt x="2" y="136"/>
                </a:lnTo>
                <a:cubicBezTo>
                  <a:pt x="2" y="282"/>
                  <a:pt x="151" y="339"/>
                  <a:pt x="159" y="343"/>
                </a:cubicBezTo>
                <a:cubicBezTo>
                  <a:pt x="166" y="339"/>
                  <a:pt x="315" y="282"/>
                  <a:pt x="315" y="136"/>
                </a:cubicBezTo>
                <a:lnTo>
                  <a:pt x="315" y="3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56" name="Freeform 4662">
            <a:extLst>
              <a:ext uri="{FF2B5EF4-FFF2-40B4-BE49-F238E27FC236}">
                <a16:creationId xmlns:a16="http://schemas.microsoft.com/office/drawing/2014/main" id="{FA3A493C-F8A1-B04D-8058-86B21C23A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3568700"/>
            <a:ext cx="431800" cy="250825"/>
          </a:xfrm>
          <a:custGeom>
            <a:avLst/>
            <a:gdLst>
              <a:gd name="T0" fmla="*/ 215540 w 1200"/>
              <a:gd name="T1" fmla="*/ 250466 h 698"/>
              <a:gd name="T2" fmla="*/ 0 w 1200"/>
              <a:gd name="T3" fmla="*/ 250466 h 698"/>
              <a:gd name="T4" fmla="*/ 0 w 1200"/>
              <a:gd name="T5" fmla="*/ 0 h 698"/>
              <a:gd name="T6" fmla="*/ 431440 w 1200"/>
              <a:gd name="T7" fmla="*/ 0 h 698"/>
              <a:gd name="T8" fmla="*/ 431440 w 1200"/>
              <a:gd name="T9" fmla="*/ 250466 h 698"/>
              <a:gd name="T10" fmla="*/ 215540 w 1200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8">
                <a:moveTo>
                  <a:pt x="599" y="697"/>
                </a:moveTo>
                <a:lnTo>
                  <a:pt x="0" y="697"/>
                </a:lnTo>
                <a:lnTo>
                  <a:pt x="0" y="0"/>
                </a:lnTo>
                <a:lnTo>
                  <a:pt x="1199" y="0"/>
                </a:lnTo>
                <a:lnTo>
                  <a:pt x="1199" y="697"/>
                </a:lnTo>
                <a:lnTo>
                  <a:pt x="599" y="697"/>
                </a:lnTo>
              </a:path>
            </a:pathLst>
          </a:custGeom>
          <a:solidFill>
            <a:srgbClr val="49AE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57" name="Freeform 4663">
            <a:extLst>
              <a:ext uri="{FF2B5EF4-FFF2-40B4-BE49-F238E27FC236}">
                <a16:creationId xmlns:a16="http://schemas.microsoft.com/office/drawing/2014/main" id="{861200BA-83F9-B846-8A51-6F58B52B6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3640138"/>
            <a:ext cx="431800" cy="107950"/>
          </a:xfrm>
          <a:custGeom>
            <a:avLst/>
            <a:gdLst>
              <a:gd name="T0" fmla="*/ 0 w 1200"/>
              <a:gd name="T1" fmla="*/ 0 h 302"/>
              <a:gd name="T2" fmla="*/ 431440 w 1200"/>
              <a:gd name="T3" fmla="*/ 0 h 302"/>
              <a:gd name="T4" fmla="*/ 431440 w 1200"/>
              <a:gd name="T5" fmla="*/ 107593 h 302"/>
              <a:gd name="T6" fmla="*/ 215540 w 1200"/>
              <a:gd name="T7" fmla="*/ 107593 h 302"/>
              <a:gd name="T8" fmla="*/ 0 w 1200"/>
              <a:gd name="T9" fmla="*/ 107593 h 302"/>
              <a:gd name="T10" fmla="*/ 0 w 1200"/>
              <a:gd name="T11" fmla="*/ 0 h 3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02">
                <a:moveTo>
                  <a:pt x="0" y="0"/>
                </a:moveTo>
                <a:lnTo>
                  <a:pt x="1199" y="0"/>
                </a:lnTo>
                <a:lnTo>
                  <a:pt x="1199" y="301"/>
                </a:lnTo>
                <a:lnTo>
                  <a:pt x="599" y="301"/>
                </a:lnTo>
                <a:lnTo>
                  <a:pt x="0" y="301"/>
                </a:lnTo>
                <a:lnTo>
                  <a:pt x="0" y="0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58" name="Freeform 4664">
            <a:extLst>
              <a:ext uri="{FF2B5EF4-FFF2-40B4-BE49-F238E27FC236}">
                <a16:creationId xmlns:a16="http://schemas.microsoft.com/office/drawing/2014/main" id="{636DEC85-9154-1E43-9A1A-55E42FCA7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3568700"/>
            <a:ext cx="125413" cy="250825"/>
          </a:xfrm>
          <a:custGeom>
            <a:avLst/>
            <a:gdLst>
              <a:gd name="T0" fmla="*/ 0 w 350"/>
              <a:gd name="T1" fmla="*/ 0 h 698"/>
              <a:gd name="T2" fmla="*/ 125055 w 350"/>
              <a:gd name="T3" fmla="*/ 125412 h 698"/>
              <a:gd name="T4" fmla="*/ 0 w 350"/>
              <a:gd name="T5" fmla="*/ 250466 h 698"/>
              <a:gd name="T6" fmla="*/ 0 w 350"/>
              <a:gd name="T7" fmla="*/ 0 h 6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0" h="698">
                <a:moveTo>
                  <a:pt x="0" y="0"/>
                </a:moveTo>
                <a:lnTo>
                  <a:pt x="349" y="349"/>
                </a:lnTo>
                <a:lnTo>
                  <a:pt x="0" y="697"/>
                </a:lnTo>
                <a:lnTo>
                  <a:pt x="0" y="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59" name="Freeform 4665">
            <a:extLst>
              <a:ext uri="{FF2B5EF4-FFF2-40B4-BE49-F238E27FC236}">
                <a16:creationId xmlns:a16="http://schemas.microsoft.com/office/drawing/2014/main" id="{75A4FD20-2ADC-5244-B74E-F85210C0F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5738" y="3657600"/>
            <a:ext cx="68262" cy="65088"/>
          </a:xfrm>
          <a:custGeom>
            <a:avLst/>
            <a:gdLst>
              <a:gd name="T0" fmla="*/ 33772 w 190"/>
              <a:gd name="T1" fmla="*/ 0 h 180"/>
              <a:gd name="T2" fmla="*/ 42035 w 190"/>
              <a:gd name="T3" fmla="*/ 25312 h 180"/>
              <a:gd name="T4" fmla="*/ 67903 w 190"/>
              <a:gd name="T5" fmla="*/ 25312 h 180"/>
              <a:gd name="T6" fmla="*/ 47065 w 190"/>
              <a:gd name="T7" fmla="*/ 40138 h 180"/>
              <a:gd name="T8" fmla="*/ 55687 w 190"/>
              <a:gd name="T9" fmla="*/ 64726 h 180"/>
              <a:gd name="T10" fmla="*/ 34131 w 190"/>
              <a:gd name="T11" fmla="*/ 49539 h 180"/>
              <a:gd name="T12" fmla="*/ 12575 w 190"/>
              <a:gd name="T13" fmla="*/ 64726 h 180"/>
              <a:gd name="T14" fmla="*/ 20479 w 190"/>
              <a:gd name="T15" fmla="*/ 39776 h 180"/>
              <a:gd name="T16" fmla="*/ 0 w 190"/>
              <a:gd name="T17" fmla="*/ 25312 h 180"/>
              <a:gd name="T18" fmla="*/ 25508 w 190"/>
              <a:gd name="T19" fmla="*/ 25312 h 180"/>
              <a:gd name="T20" fmla="*/ 33772 w 190"/>
              <a:gd name="T21" fmla="*/ 0 h 1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90" h="180">
                <a:moveTo>
                  <a:pt x="94" y="0"/>
                </a:moveTo>
                <a:lnTo>
                  <a:pt x="117" y="70"/>
                </a:lnTo>
                <a:lnTo>
                  <a:pt x="189" y="70"/>
                </a:lnTo>
                <a:lnTo>
                  <a:pt x="131" y="111"/>
                </a:lnTo>
                <a:lnTo>
                  <a:pt x="155" y="179"/>
                </a:lnTo>
                <a:lnTo>
                  <a:pt x="95" y="137"/>
                </a:lnTo>
                <a:lnTo>
                  <a:pt x="35" y="179"/>
                </a:lnTo>
                <a:lnTo>
                  <a:pt x="57" y="110"/>
                </a:lnTo>
                <a:lnTo>
                  <a:pt x="0" y="70"/>
                </a:lnTo>
                <a:lnTo>
                  <a:pt x="71" y="70"/>
                </a:lnTo>
                <a:lnTo>
                  <a:pt x="94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60" name="Freeform 4666">
            <a:extLst>
              <a:ext uri="{FF2B5EF4-FFF2-40B4-BE49-F238E27FC236}">
                <a16:creationId xmlns:a16="http://schemas.microsoft.com/office/drawing/2014/main" id="{49FF705A-0889-6E49-BF52-14308FB79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3657600"/>
            <a:ext cx="68262" cy="65088"/>
          </a:xfrm>
          <a:custGeom>
            <a:avLst/>
            <a:gdLst>
              <a:gd name="T0" fmla="*/ 34310 w 191"/>
              <a:gd name="T1" fmla="*/ 0 h 180"/>
              <a:gd name="T2" fmla="*/ 42172 w 191"/>
              <a:gd name="T3" fmla="*/ 25312 h 180"/>
              <a:gd name="T4" fmla="*/ 67905 w 191"/>
              <a:gd name="T5" fmla="*/ 25312 h 180"/>
              <a:gd name="T6" fmla="*/ 46818 w 191"/>
              <a:gd name="T7" fmla="*/ 40138 h 180"/>
              <a:gd name="T8" fmla="*/ 54681 w 191"/>
              <a:gd name="T9" fmla="*/ 64726 h 180"/>
              <a:gd name="T10" fmla="*/ 33595 w 191"/>
              <a:gd name="T11" fmla="*/ 49539 h 180"/>
              <a:gd name="T12" fmla="*/ 12509 w 191"/>
              <a:gd name="T13" fmla="*/ 64726 h 180"/>
              <a:gd name="T14" fmla="*/ 20729 w 191"/>
              <a:gd name="T15" fmla="*/ 40138 h 180"/>
              <a:gd name="T16" fmla="*/ 0 w 191"/>
              <a:gd name="T17" fmla="*/ 25312 h 180"/>
              <a:gd name="T18" fmla="*/ 25732 w 191"/>
              <a:gd name="T19" fmla="*/ 25312 h 180"/>
              <a:gd name="T20" fmla="*/ 34310 w 191"/>
              <a:gd name="T21" fmla="*/ 0 h 1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91" h="180">
                <a:moveTo>
                  <a:pt x="96" y="0"/>
                </a:moveTo>
                <a:lnTo>
                  <a:pt x="118" y="70"/>
                </a:lnTo>
                <a:lnTo>
                  <a:pt x="190" y="70"/>
                </a:lnTo>
                <a:lnTo>
                  <a:pt x="131" y="111"/>
                </a:lnTo>
                <a:lnTo>
                  <a:pt x="153" y="179"/>
                </a:lnTo>
                <a:lnTo>
                  <a:pt x="94" y="137"/>
                </a:lnTo>
                <a:lnTo>
                  <a:pt x="35" y="179"/>
                </a:lnTo>
                <a:lnTo>
                  <a:pt x="58" y="111"/>
                </a:lnTo>
                <a:lnTo>
                  <a:pt x="0" y="70"/>
                </a:lnTo>
                <a:lnTo>
                  <a:pt x="72" y="70"/>
                </a:lnTo>
                <a:lnTo>
                  <a:pt x="96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61" name="Freeform 4667">
            <a:extLst>
              <a:ext uri="{FF2B5EF4-FFF2-40B4-BE49-F238E27FC236}">
                <a16:creationId xmlns:a16="http://schemas.microsoft.com/office/drawing/2014/main" id="{D6E6E713-F057-A24C-A73C-AB0DA300E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3568700"/>
            <a:ext cx="431800" cy="252413"/>
          </a:xfrm>
          <a:custGeom>
            <a:avLst/>
            <a:gdLst>
              <a:gd name="T0" fmla="*/ 431440 w 1201"/>
              <a:gd name="T1" fmla="*/ 252053 h 701"/>
              <a:gd name="T2" fmla="*/ 215720 w 1201"/>
              <a:gd name="T3" fmla="*/ 252053 h 701"/>
              <a:gd name="T4" fmla="*/ 0 w 1201"/>
              <a:gd name="T5" fmla="*/ 252053 h 701"/>
              <a:gd name="T6" fmla="*/ 0 w 1201"/>
              <a:gd name="T7" fmla="*/ 0 h 701"/>
              <a:gd name="T8" fmla="*/ 431440 w 1201"/>
              <a:gd name="T9" fmla="*/ 0 h 701"/>
              <a:gd name="T10" fmla="*/ 431440 w 1201"/>
              <a:gd name="T11" fmla="*/ 252053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1">
                <a:moveTo>
                  <a:pt x="1200" y="700"/>
                </a:moveTo>
                <a:lnTo>
                  <a:pt x="600" y="700"/>
                </a:lnTo>
                <a:lnTo>
                  <a:pt x="0" y="700"/>
                </a:lnTo>
                <a:lnTo>
                  <a:pt x="0" y="0"/>
                </a:lnTo>
                <a:lnTo>
                  <a:pt x="1200" y="0"/>
                </a:lnTo>
                <a:lnTo>
                  <a:pt x="1200" y="700"/>
                </a:lnTo>
              </a:path>
            </a:pathLst>
          </a:custGeom>
          <a:solidFill>
            <a:srgbClr val="3D96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62" name="Freeform 4668">
            <a:extLst>
              <a:ext uri="{FF2B5EF4-FFF2-40B4-BE49-F238E27FC236}">
                <a16:creationId xmlns:a16="http://schemas.microsoft.com/office/drawing/2014/main" id="{A3F1D282-AE08-FC4C-A5B0-594BB89CA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1350" y="3630613"/>
            <a:ext cx="34925" cy="47625"/>
          </a:xfrm>
          <a:custGeom>
            <a:avLst/>
            <a:gdLst>
              <a:gd name="T0" fmla="*/ 4939 w 99"/>
              <a:gd name="T1" fmla="*/ 26338 h 132"/>
              <a:gd name="T2" fmla="*/ 1058 w 99"/>
              <a:gd name="T3" fmla="*/ 8659 h 132"/>
              <a:gd name="T4" fmla="*/ 3881 w 99"/>
              <a:gd name="T5" fmla="*/ 18761 h 132"/>
              <a:gd name="T6" fmla="*/ 6703 w 99"/>
              <a:gd name="T7" fmla="*/ 18761 h 132"/>
              <a:gd name="T8" fmla="*/ 7408 w 99"/>
              <a:gd name="T9" fmla="*/ 14071 h 132"/>
              <a:gd name="T10" fmla="*/ 11289 w 99"/>
              <a:gd name="T11" fmla="*/ 7577 h 132"/>
              <a:gd name="T12" fmla="*/ 13406 w 99"/>
              <a:gd name="T13" fmla="*/ 7577 h 132"/>
              <a:gd name="T14" fmla="*/ 13406 w 99"/>
              <a:gd name="T15" fmla="*/ 18761 h 132"/>
              <a:gd name="T16" fmla="*/ 16581 w 99"/>
              <a:gd name="T17" fmla="*/ 18761 h 132"/>
              <a:gd name="T18" fmla="*/ 14817 w 99"/>
              <a:gd name="T19" fmla="*/ 7577 h 132"/>
              <a:gd name="T20" fmla="*/ 14817 w 99"/>
              <a:gd name="T21" fmla="*/ 1082 h 132"/>
              <a:gd name="T22" fmla="*/ 16933 w 99"/>
              <a:gd name="T23" fmla="*/ 1082 h 132"/>
              <a:gd name="T24" fmla="*/ 19050 w 99"/>
              <a:gd name="T25" fmla="*/ 8659 h 132"/>
              <a:gd name="T26" fmla="*/ 20108 w 99"/>
              <a:gd name="T27" fmla="*/ 17679 h 132"/>
              <a:gd name="T28" fmla="*/ 21519 w 99"/>
              <a:gd name="T29" fmla="*/ 18761 h 132"/>
              <a:gd name="T30" fmla="*/ 20814 w 99"/>
              <a:gd name="T31" fmla="*/ 15153 h 132"/>
              <a:gd name="T32" fmla="*/ 20461 w 99"/>
              <a:gd name="T33" fmla="*/ 5412 h 132"/>
              <a:gd name="T34" fmla="*/ 22578 w 99"/>
              <a:gd name="T35" fmla="*/ 5412 h 132"/>
              <a:gd name="T36" fmla="*/ 24694 w 99"/>
              <a:gd name="T37" fmla="*/ 8659 h 132"/>
              <a:gd name="T38" fmla="*/ 24694 w 99"/>
              <a:gd name="T39" fmla="*/ 16597 h 132"/>
              <a:gd name="T40" fmla="*/ 27869 w 99"/>
              <a:gd name="T41" fmla="*/ 18761 h 132"/>
              <a:gd name="T42" fmla="*/ 31044 w 99"/>
              <a:gd name="T43" fmla="*/ 19844 h 132"/>
              <a:gd name="T44" fmla="*/ 30339 w 99"/>
              <a:gd name="T45" fmla="*/ 15153 h 132"/>
              <a:gd name="T46" fmla="*/ 27164 w 99"/>
              <a:gd name="T47" fmla="*/ 6494 h 132"/>
              <a:gd name="T48" fmla="*/ 31397 w 99"/>
              <a:gd name="T49" fmla="*/ 4330 h 132"/>
              <a:gd name="T50" fmla="*/ 34219 w 99"/>
              <a:gd name="T51" fmla="*/ 9741 h 132"/>
              <a:gd name="T52" fmla="*/ 32456 w 99"/>
              <a:gd name="T53" fmla="*/ 9741 h 132"/>
              <a:gd name="T54" fmla="*/ 33161 w 99"/>
              <a:gd name="T55" fmla="*/ 11906 h 132"/>
              <a:gd name="T56" fmla="*/ 34572 w 99"/>
              <a:gd name="T57" fmla="*/ 20926 h 132"/>
              <a:gd name="T58" fmla="*/ 28575 w 99"/>
              <a:gd name="T59" fmla="*/ 26338 h 132"/>
              <a:gd name="T60" fmla="*/ 23636 w 99"/>
              <a:gd name="T61" fmla="*/ 24173 h 132"/>
              <a:gd name="T62" fmla="*/ 21519 w 99"/>
              <a:gd name="T63" fmla="*/ 24173 h 132"/>
              <a:gd name="T64" fmla="*/ 21519 w 99"/>
              <a:gd name="T65" fmla="*/ 37162 h 132"/>
              <a:gd name="T66" fmla="*/ 17992 w 99"/>
              <a:gd name="T67" fmla="*/ 46182 h 132"/>
              <a:gd name="T68" fmla="*/ 17286 w 99"/>
              <a:gd name="T69" fmla="*/ 29585 h 132"/>
              <a:gd name="T70" fmla="*/ 14111 w 99"/>
              <a:gd name="T71" fmla="*/ 28503 h 132"/>
              <a:gd name="T72" fmla="*/ 10583 w 99"/>
              <a:gd name="T73" fmla="*/ 24173 h 132"/>
              <a:gd name="T74" fmla="*/ 10583 w 99"/>
              <a:gd name="T75" fmla="*/ 14071 h 132"/>
              <a:gd name="T76" fmla="*/ 9525 w 99"/>
              <a:gd name="T77" fmla="*/ 14071 h 132"/>
              <a:gd name="T78" fmla="*/ 4939 w 99"/>
              <a:gd name="T79" fmla="*/ 26338 h 13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9" h="132">
                <a:moveTo>
                  <a:pt x="14" y="73"/>
                </a:moveTo>
                <a:cubicBezTo>
                  <a:pt x="0" y="70"/>
                  <a:pt x="2" y="42"/>
                  <a:pt x="3" y="24"/>
                </a:cubicBezTo>
                <a:cubicBezTo>
                  <a:pt x="7" y="21"/>
                  <a:pt x="8" y="42"/>
                  <a:pt x="11" y="52"/>
                </a:cubicBezTo>
                <a:cubicBezTo>
                  <a:pt x="14" y="61"/>
                  <a:pt x="18" y="58"/>
                  <a:pt x="19" y="52"/>
                </a:cubicBezTo>
                <a:cubicBezTo>
                  <a:pt x="20" y="46"/>
                  <a:pt x="21" y="39"/>
                  <a:pt x="21" y="39"/>
                </a:cubicBezTo>
                <a:cubicBezTo>
                  <a:pt x="23" y="27"/>
                  <a:pt x="29" y="18"/>
                  <a:pt x="32" y="21"/>
                </a:cubicBezTo>
                <a:cubicBezTo>
                  <a:pt x="35" y="18"/>
                  <a:pt x="37" y="21"/>
                  <a:pt x="38" y="21"/>
                </a:cubicBezTo>
                <a:cubicBezTo>
                  <a:pt x="40" y="27"/>
                  <a:pt x="42" y="42"/>
                  <a:pt x="38" y="52"/>
                </a:cubicBezTo>
                <a:cubicBezTo>
                  <a:pt x="38" y="58"/>
                  <a:pt x="47" y="64"/>
                  <a:pt x="47" y="52"/>
                </a:cubicBezTo>
                <a:cubicBezTo>
                  <a:pt x="45" y="39"/>
                  <a:pt x="44" y="30"/>
                  <a:pt x="42" y="21"/>
                </a:cubicBezTo>
                <a:cubicBezTo>
                  <a:pt x="40" y="15"/>
                  <a:pt x="42" y="9"/>
                  <a:pt x="42" y="3"/>
                </a:cubicBezTo>
                <a:cubicBezTo>
                  <a:pt x="43" y="0"/>
                  <a:pt x="46" y="0"/>
                  <a:pt x="48" y="3"/>
                </a:cubicBezTo>
                <a:cubicBezTo>
                  <a:pt x="52" y="6"/>
                  <a:pt x="54" y="18"/>
                  <a:pt x="54" y="24"/>
                </a:cubicBezTo>
                <a:cubicBezTo>
                  <a:pt x="54" y="30"/>
                  <a:pt x="55" y="42"/>
                  <a:pt x="57" y="49"/>
                </a:cubicBezTo>
                <a:cubicBezTo>
                  <a:pt x="59" y="52"/>
                  <a:pt x="61" y="55"/>
                  <a:pt x="61" y="52"/>
                </a:cubicBezTo>
                <a:cubicBezTo>
                  <a:pt x="63" y="52"/>
                  <a:pt x="61" y="49"/>
                  <a:pt x="59" y="42"/>
                </a:cubicBezTo>
                <a:cubicBezTo>
                  <a:pt x="57" y="33"/>
                  <a:pt x="54" y="21"/>
                  <a:pt x="58" y="15"/>
                </a:cubicBezTo>
                <a:cubicBezTo>
                  <a:pt x="60" y="12"/>
                  <a:pt x="61" y="12"/>
                  <a:pt x="64" y="15"/>
                </a:cubicBezTo>
                <a:cubicBezTo>
                  <a:pt x="66" y="18"/>
                  <a:pt x="69" y="21"/>
                  <a:pt x="70" y="24"/>
                </a:cubicBezTo>
                <a:cubicBezTo>
                  <a:pt x="70" y="30"/>
                  <a:pt x="73" y="30"/>
                  <a:pt x="70" y="46"/>
                </a:cubicBezTo>
                <a:cubicBezTo>
                  <a:pt x="70" y="49"/>
                  <a:pt x="79" y="52"/>
                  <a:pt x="79" y="52"/>
                </a:cubicBezTo>
                <a:cubicBezTo>
                  <a:pt x="81" y="55"/>
                  <a:pt x="84" y="58"/>
                  <a:pt x="88" y="55"/>
                </a:cubicBezTo>
                <a:cubicBezTo>
                  <a:pt x="89" y="52"/>
                  <a:pt x="87" y="46"/>
                  <a:pt x="86" y="42"/>
                </a:cubicBezTo>
                <a:cubicBezTo>
                  <a:pt x="79" y="33"/>
                  <a:pt x="75" y="24"/>
                  <a:pt x="77" y="18"/>
                </a:cubicBezTo>
                <a:cubicBezTo>
                  <a:pt x="78" y="12"/>
                  <a:pt x="84" y="12"/>
                  <a:pt x="89" y="12"/>
                </a:cubicBezTo>
                <a:cubicBezTo>
                  <a:pt x="93" y="15"/>
                  <a:pt x="95" y="21"/>
                  <a:pt x="97" y="27"/>
                </a:cubicBezTo>
                <a:cubicBezTo>
                  <a:pt x="97" y="30"/>
                  <a:pt x="95" y="30"/>
                  <a:pt x="92" y="27"/>
                </a:cubicBezTo>
                <a:cubicBezTo>
                  <a:pt x="92" y="27"/>
                  <a:pt x="95" y="30"/>
                  <a:pt x="94" y="33"/>
                </a:cubicBezTo>
                <a:cubicBezTo>
                  <a:pt x="97" y="42"/>
                  <a:pt x="98" y="49"/>
                  <a:pt x="98" y="58"/>
                </a:cubicBezTo>
                <a:cubicBezTo>
                  <a:pt x="98" y="64"/>
                  <a:pt x="92" y="70"/>
                  <a:pt x="81" y="73"/>
                </a:cubicBezTo>
                <a:cubicBezTo>
                  <a:pt x="74" y="76"/>
                  <a:pt x="72" y="70"/>
                  <a:pt x="67" y="67"/>
                </a:cubicBezTo>
                <a:cubicBezTo>
                  <a:pt x="65" y="64"/>
                  <a:pt x="61" y="64"/>
                  <a:pt x="61" y="67"/>
                </a:cubicBezTo>
                <a:cubicBezTo>
                  <a:pt x="58" y="73"/>
                  <a:pt x="62" y="85"/>
                  <a:pt x="61" y="103"/>
                </a:cubicBezTo>
                <a:cubicBezTo>
                  <a:pt x="61" y="131"/>
                  <a:pt x="51" y="128"/>
                  <a:pt x="51" y="128"/>
                </a:cubicBezTo>
                <a:cubicBezTo>
                  <a:pt x="51" y="112"/>
                  <a:pt x="50" y="97"/>
                  <a:pt x="49" y="82"/>
                </a:cubicBezTo>
                <a:cubicBezTo>
                  <a:pt x="48" y="76"/>
                  <a:pt x="45" y="76"/>
                  <a:pt x="40" y="79"/>
                </a:cubicBezTo>
                <a:cubicBezTo>
                  <a:pt x="35" y="76"/>
                  <a:pt x="30" y="76"/>
                  <a:pt x="30" y="67"/>
                </a:cubicBezTo>
                <a:lnTo>
                  <a:pt x="30" y="39"/>
                </a:lnTo>
                <a:cubicBezTo>
                  <a:pt x="30" y="36"/>
                  <a:pt x="29" y="36"/>
                  <a:pt x="27" y="39"/>
                </a:cubicBezTo>
                <a:cubicBezTo>
                  <a:pt x="21" y="46"/>
                  <a:pt x="30" y="76"/>
                  <a:pt x="14" y="7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63" name="Freeform 4669">
            <a:extLst>
              <a:ext uri="{FF2B5EF4-FFF2-40B4-BE49-F238E27FC236}">
                <a16:creationId xmlns:a16="http://schemas.microsoft.com/office/drawing/2014/main" id="{A7C0D76A-1764-604E-8CCE-9135BFFC1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2938" y="3660775"/>
            <a:ext cx="15875" cy="11113"/>
          </a:xfrm>
          <a:custGeom>
            <a:avLst/>
            <a:gdLst>
              <a:gd name="T0" fmla="*/ 0 w 44"/>
              <a:gd name="T1" fmla="*/ 10755 h 31"/>
              <a:gd name="T2" fmla="*/ 11906 w 44"/>
              <a:gd name="T3" fmla="*/ 0 h 31"/>
              <a:gd name="T4" fmla="*/ 15514 w 44"/>
              <a:gd name="T5" fmla="*/ 2151 h 31"/>
              <a:gd name="T6" fmla="*/ 0 w 44"/>
              <a:gd name="T7" fmla="*/ 10755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31">
                <a:moveTo>
                  <a:pt x="0" y="30"/>
                </a:moveTo>
                <a:cubicBezTo>
                  <a:pt x="1" y="18"/>
                  <a:pt x="19" y="0"/>
                  <a:pt x="33" y="0"/>
                </a:cubicBezTo>
                <a:cubicBezTo>
                  <a:pt x="43" y="0"/>
                  <a:pt x="40" y="3"/>
                  <a:pt x="43" y="6"/>
                </a:cubicBezTo>
                <a:cubicBezTo>
                  <a:pt x="28" y="15"/>
                  <a:pt x="15" y="21"/>
                  <a:pt x="0" y="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64" name="Freeform 4670">
            <a:extLst>
              <a:ext uri="{FF2B5EF4-FFF2-40B4-BE49-F238E27FC236}">
                <a16:creationId xmlns:a16="http://schemas.microsoft.com/office/drawing/2014/main" id="{961F9DA7-5479-8649-9484-D2C81C472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7700" y="3630613"/>
            <a:ext cx="52388" cy="71437"/>
          </a:xfrm>
          <a:custGeom>
            <a:avLst/>
            <a:gdLst>
              <a:gd name="T0" fmla="*/ 29782 w 146"/>
              <a:gd name="T1" fmla="*/ 0 h 198"/>
              <a:gd name="T2" fmla="*/ 30859 w 146"/>
              <a:gd name="T3" fmla="*/ 0 h 198"/>
              <a:gd name="T4" fmla="*/ 31218 w 146"/>
              <a:gd name="T5" fmla="*/ 0 h 198"/>
              <a:gd name="T6" fmla="*/ 31576 w 146"/>
              <a:gd name="T7" fmla="*/ 0 h 198"/>
              <a:gd name="T8" fmla="*/ 31935 w 146"/>
              <a:gd name="T9" fmla="*/ 0 h 198"/>
              <a:gd name="T10" fmla="*/ 35882 w 146"/>
              <a:gd name="T11" fmla="*/ 10824 h 198"/>
              <a:gd name="T12" fmla="*/ 33012 w 146"/>
              <a:gd name="T13" fmla="*/ 10824 h 198"/>
              <a:gd name="T14" fmla="*/ 35523 w 146"/>
              <a:gd name="T15" fmla="*/ 28503 h 198"/>
              <a:gd name="T16" fmla="*/ 38753 w 146"/>
              <a:gd name="T17" fmla="*/ 30667 h 198"/>
              <a:gd name="T18" fmla="*/ 42341 w 146"/>
              <a:gd name="T19" fmla="*/ 30667 h 198"/>
              <a:gd name="T20" fmla="*/ 47006 w 146"/>
              <a:gd name="T21" fmla="*/ 29585 h 198"/>
              <a:gd name="T22" fmla="*/ 48082 w 146"/>
              <a:gd name="T23" fmla="*/ 30667 h 198"/>
              <a:gd name="T24" fmla="*/ 48441 w 146"/>
              <a:gd name="T25" fmla="*/ 30667 h 198"/>
              <a:gd name="T26" fmla="*/ 48800 w 146"/>
              <a:gd name="T27" fmla="*/ 29585 h 198"/>
              <a:gd name="T28" fmla="*/ 48800 w 146"/>
              <a:gd name="T29" fmla="*/ 27420 h 198"/>
              <a:gd name="T30" fmla="*/ 48800 w 146"/>
              <a:gd name="T31" fmla="*/ 27420 h 198"/>
              <a:gd name="T32" fmla="*/ 52029 w 146"/>
              <a:gd name="T33" fmla="*/ 26338 h 198"/>
              <a:gd name="T34" fmla="*/ 50953 w 146"/>
              <a:gd name="T35" fmla="*/ 33915 h 198"/>
              <a:gd name="T36" fmla="*/ 44494 w 146"/>
              <a:gd name="T37" fmla="*/ 36079 h 198"/>
              <a:gd name="T38" fmla="*/ 43059 w 146"/>
              <a:gd name="T39" fmla="*/ 36079 h 198"/>
              <a:gd name="T40" fmla="*/ 35523 w 146"/>
              <a:gd name="T41" fmla="*/ 37162 h 198"/>
              <a:gd name="T42" fmla="*/ 34806 w 146"/>
              <a:gd name="T43" fmla="*/ 50511 h 198"/>
              <a:gd name="T44" fmla="*/ 2871 w 146"/>
              <a:gd name="T45" fmla="*/ 54841 h 198"/>
              <a:gd name="T46" fmla="*/ 2871 w 146"/>
              <a:gd name="T47" fmla="*/ 49429 h 198"/>
              <a:gd name="T48" fmla="*/ 5024 w 146"/>
              <a:gd name="T49" fmla="*/ 44738 h 198"/>
              <a:gd name="T50" fmla="*/ 6100 w 146"/>
              <a:gd name="T51" fmla="*/ 47985 h 198"/>
              <a:gd name="T52" fmla="*/ 7176 w 146"/>
              <a:gd name="T53" fmla="*/ 54841 h 198"/>
              <a:gd name="T54" fmla="*/ 32294 w 146"/>
              <a:gd name="T55" fmla="*/ 39326 h 198"/>
              <a:gd name="T56" fmla="*/ 31935 w 146"/>
              <a:gd name="T57" fmla="*/ 38244 h 198"/>
              <a:gd name="T58" fmla="*/ 30859 w 146"/>
              <a:gd name="T59" fmla="*/ 39326 h 198"/>
              <a:gd name="T60" fmla="*/ 7894 w 146"/>
              <a:gd name="T61" fmla="*/ 38244 h 198"/>
              <a:gd name="T62" fmla="*/ 10765 w 146"/>
              <a:gd name="T63" fmla="*/ 47985 h 198"/>
              <a:gd name="T64" fmla="*/ 20094 w 146"/>
              <a:gd name="T65" fmla="*/ 47985 h 198"/>
              <a:gd name="T66" fmla="*/ 27629 w 146"/>
              <a:gd name="T67" fmla="*/ 39326 h 198"/>
              <a:gd name="T68" fmla="*/ 24400 w 146"/>
              <a:gd name="T69" fmla="*/ 41491 h 198"/>
              <a:gd name="T70" fmla="*/ 18300 w 146"/>
              <a:gd name="T71" fmla="*/ 39326 h 198"/>
              <a:gd name="T72" fmla="*/ 18300 w 146"/>
              <a:gd name="T73" fmla="*/ 32832 h 198"/>
              <a:gd name="T74" fmla="*/ 24400 w 146"/>
              <a:gd name="T75" fmla="*/ 27420 h 198"/>
              <a:gd name="T76" fmla="*/ 30141 w 146"/>
              <a:gd name="T77" fmla="*/ 31750 h 198"/>
              <a:gd name="T78" fmla="*/ 31935 w 146"/>
              <a:gd name="T79" fmla="*/ 29585 h 198"/>
              <a:gd name="T80" fmla="*/ 27629 w 146"/>
              <a:gd name="T81" fmla="*/ 4330 h 198"/>
              <a:gd name="T82" fmla="*/ 29782 w 146"/>
              <a:gd name="T83" fmla="*/ 0 h 198"/>
              <a:gd name="T84" fmla="*/ 25118 w 146"/>
              <a:gd name="T85" fmla="*/ 33915 h 198"/>
              <a:gd name="T86" fmla="*/ 23323 w 146"/>
              <a:gd name="T87" fmla="*/ 32832 h 198"/>
              <a:gd name="T88" fmla="*/ 21888 w 146"/>
              <a:gd name="T89" fmla="*/ 32832 h 198"/>
              <a:gd name="T90" fmla="*/ 21888 w 146"/>
              <a:gd name="T91" fmla="*/ 33915 h 198"/>
              <a:gd name="T92" fmla="*/ 21529 w 146"/>
              <a:gd name="T93" fmla="*/ 34997 h 198"/>
              <a:gd name="T94" fmla="*/ 23323 w 146"/>
              <a:gd name="T95" fmla="*/ 36079 h 198"/>
              <a:gd name="T96" fmla="*/ 24759 w 146"/>
              <a:gd name="T97" fmla="*/ 36079 h 198"/>
              <a:gd name="T98" fmla="*/ 25118 w 146"/>
              <a:gd name="T99" fmla="*/ 33915 h 19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46" h="198">
                <a:moveTo>
                  <a:pt x="83" y="0"/>
                </a:moveTo>
                <a:lnTo>
                  <a:pt x="86" y="0"/>
                </a:lnTo>
                <a:lnTo>
                  <a:pt x="87" y="0"/>
                </a:lnTo>
                <a:lnTo>
                  <a:pt x="88" y="0"/>
                </a:lnTo>
                <a:lnTo>
                  <a:pt x="89" y="0"/>
                </a:lnTo>
                <a:cubicBezTo>
                  <a:pt x="91" y="3"/>
                  <a:pt x="98" y="21"/>
                  <a:pt x="100" y="30"/>
                </a:cubicBezTo>
                <a:cubicBezTo>
                  <a:pt x="98" y="33"/>
                  <a:pt x="95" y="30"/>
                  <a:pt x="92" y="30"/>
                </a:cubicBezTo>
                <a:cubicBezTo>
                  <a:pt x="95" y="49"/>
                  <a:pt x="96" y="64"/>
                  <a:pt x="99" y="79"/>
                </a:cubicBezTo>
                <a:cubicBezTo>
                  <a:pt x="105" y="76"/>
                  <a:pt x="108" y="76"/>
                  <a:pt x="108" y="85"/>
                </a:cubicBezTo>
                <a:cubicBezTo>
                  <a:pt x="108" y="88"/>
                  <a:pt x="114" y="88"/>
                  <a:pt x="118" y="85"/>
                </a:cubicBezTo>
                <a:cubicBezTo>
                  <a:pt x="122" y="73"/>
                  <a:pt x="129" y="76"/>
                  <a:pt x="131" y="82"/>
                </a:cubicBezTo>
                <a:cubicBezTo>
                  <a:pt x="131" y="85"/>
                  <a:pt x="134" y="85"/>
                  <a:pt x="134" y="85"/>
                </a:cubicBezTo>
                <a:lnTo>
                  <a:pt x="135" y="85"/>
                </a:lnTo>
                <a:cubicBezTo>
                  <a:pt x="136" y="85"/>
                  <a:pt x="136" y="82"/>
                  <a:pt x="136" y="82"/>
                </a:cubicBezTo>
                <a:lnTo>
                  <a:pt x="136" y="76"/>
                </a:lnTo>
                <a:cubicBezTo>
                  <a:pt x="138" y="76"/>
                  <a:pt x="140" y="76"/>
                  <a:pt x="145" y="73"/>
                </a:cubicBezTo>
                <a:cubicBezTo>
                  <a:pt x="144" y="79"/>
                  <a:pt x="143" y="88"/>
                  <a:pt x="142" y="94"/>
                </a:cubicBezTo>
                <a:cubicBezTo>
                  <a:pt x="140" y="103"/>
                  <a:pt x="130" y="103"/>
                  <a:pt x="124" y="100"/>
                </a:cubicBezTo>
                <a:cubicBezTo>
                  <a:pt x="123" y="97"/>
                  <a:pt x="121" y="100"/>
                  <a:pt x="120" y="100"/>
                </a:cubicBezTo>
                <a:cubicBezTo>
                  <a:pt x="118" y="103"/>
                  <a:pt x="107" y="112"/>
                  <a:pt x="99" y="103"/>
                </a:cubicBezTo>
                <a:cubicBezTo>
                  <a:pt x="97" y="106"/>
                  <a:pt x="103" y="118"/>
                  <a:pt x="97" y="140"/>
                </a:cubicBezTo>
                <a:cubicBezTo>
                  <a:pt x="86" y="179"/>
                  <a:pt x="11" y="197"/>
                  <a:pt x="8" y="152"/>
                </a:cubicBezTo>
                <a:cubicBezTo>
                  <a:pt x="8" y="146"/>
                  <a:pt x="7" y="143"/>
                  <a:pt x="8" y="137"/>
                </a:cubicBezTo>
                <a:cubicBezTo>
                  <a:pt x="9" y="128"/>
                  <a:pt x="11" y="124"/>
                  <a:pt x="14" y="124"/>
                </a:cubicBezTo>
                <a:cubicBezTo>
                  <a:pt x="15" y="128"/>
                  <a:pt x="16" y="128"/>
                  <a:pt x="17" y="133"/>
                </a:cubicBezTo>
                <a:cubicBezTo>
                  <a:pt x="17" y="140"/>
                  <a:pt x="17" y="149"/>
                  <a:pt x="20" y="152"/>
                </a:cubicBezTo>
                <a:cubicBezTo>
                  <a:pt x="30" y="170"/>
                  <a:pt x="88" y="167"/>
                  <a:pt x="90" y="109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7" y="106"/>
                  <a:pt x="86" y="106"/>
                  <a:pt x="86" y="109"/>
                </a:cubicBezTo>
                <a:cubicBezTo>
                  <a:pt x="77" y="173"/>
                  <a:pt x="0" y="167"/>
                  <a:pt x="22" y="106"/>
                </a:cubicBezTo>
                <a:cubicBezTo>
                  <a:pt x="30" y="100"/>
                  <a:pt x="27" y="124"/>
                  <a:pt x="30" y="133"/>
                </a:cubicBezTo>
                <a:cubicBezTo>
                  <a:pt x="35" y="143"/>
                  <a:pt x="44" y="140"/>
                  <a:pt x="56" y="133"/>
                </a:cubicBezTo>
                <a:cubicBezTo>
                  <a:pt x="77" y="124"/>
                  <a:pt x="77" y="109"/>
                  <a:pt x="77" y="109"/>
                </a:cubicBezTo>
                <a:cubicBezTo>
                  <a:pt x="75" y="106"/>
                  <a:pt x="72" y="112"/>
                  <a:pt x="68" y="115"/>
                </a:cubicBezTo>
                <a:cubicBezTo>
                  <a:pt x="61" y="115"/>
                  <a:pt x="56" y="115"/>
                  <a:pt x="51" y="109"/>
                </a:cubicBezTo>
                <a:cubicBezTo>
                  <a:pt x="49" y="103"/>
                  <a:pt x="50" y="97"/>
                  <a:pt x="51" y="91"/>
                </a:cubicBezTo>
                <a:cubicBezTo>
                  <a:pt x="52" y="85"/>
                  <a:pt x="60" y="76"/>
                  <a:pt x="68" y="76"/>
                </a:cubicBezTo>
                <a:cubicBezTo>
                  <a:pt x="77" y="76"/>
                  <a:pt x="78" y="85"/>
                  <a:pt x="84" y="88"/>
                </a:cubicBezTo>
                <a:cubicBezTo>
                  <a:pt x="86" y="88"/>
                  <a:pt x="89" y="85"/>
                  <a:pt x="89" y="82"/>
                </a:cubicBezTo>
                <a:cubicBezTo>
                  <a:pt x="84" y="58"/>
                  <a:pt x="81" y="36"/>
                  <a:pt x="77" y="12"/>
                </a:cubicBezTo>
                <a:cubicBezTo>
                  <a:pt x="77" y="6"/>
                  <a:pt x="80" y="3"/>
                  <a:pt x="83" y="0"/>
                </a:cubicBezTo>
                <a:close/>
                <a:moveTo>
                  <a:pt x="70" y="94"/>
                </a:moveTo>
                <a:cubicBezTo>
                  <a:pt x="69" y="91"/>
                  <a:pt x="68" y="91"/>
                  <a:pt x="65" y="91"/>
                </a:cubicBezTo>
                <a:lnTo>
                  <a:pt x="61" y="91"/>
                </a:lnTo>
                <a:lnTo>
                  <a:pt x="61" y="94"/>
                </a:lnTo>
                <a:cubicBezTo>
                  <a:pt x="61" y="94"/>
                  <a:pt x="60" y="94"/>
                  <a:pt x="60" y="97"/>
                </a:cubicBezTo>
                <a:cubicBezTo>
                  <a:pt x="61" y="100"/>
                  <a:pt x="61" y="100"/>
                  <a:pt x="65" y="100"/>
                </a:cubicBezTo>
                <a:lnTo>
                  <a:pt x="69" y="100"/>
                </a:lnTo>
                <a:cubicBezTo>
                  <a:pt x="70" y="97"/>
                  <a:pt x="71" y="94"/>
                  <a:pt x="70" y="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65" name="Freeform 4671">
            <a:extLst>
              <a:ext uri="{FF2B5EF4-FFF2-40B4-BE49-F238E27FC236}">
                <a16:creationId xmlns:a16="http://schemas.microsoft.com/office/drawing/2014/main" id="{021B810C-FF8B-4141-8BF7-40B6A6282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4213" y="3630613"/>
            <a:ext cx="15875" cy="17462"/>
          </a:xfrm>
          <a:custGeom>
            <a:avLst/>
            <a:gdLst>
              <a:gd name="T0" fmla="*/ 9663 w 46"/>
              <a:gd name="T1" fmla="*/ 0 h 50"/>
              <a:gd name="T2" fmla="*/ 11389 w 46"/>
              <a:gd name="T3" fmla="*/ 0 h 50"/>
              <a:gd name="T4" fmla="*/ 13804 w 46"/>
              <a:gd name="T5" fmla="*/ 0 h 50"/>
              <a:gd name="T6" fmla="*/ 13459 w 46"/>
              <a:gd name="T7" fmla="*/ 4191 h 50"/>
              <a:gd name="T8" fmla="*/ 13459 w 46"/>
              <a:gd name="T9" fmla="*/ 5239 h 50"/>
              <a:gd name="T10" fmla="*/ 14495 w 46"/>
              <a:gd name="T11" fmla="*/ 6286 h 50"/>
              <a:gd name="T12" fmla="*/ 5522 w 46"/>
              <a:gd name="T13" fmla="*/ 16065 h 50"/>
              <a:gd name="T14" fmla="*/ 0 w 46"/>
              <a:gd name="T15" fmla="*/ 16065 h 50"/>
              <a:gd name="T16" fmla="*/ 10353 w 46"/>
              <a:gd name="T17" fmla="*/ 6286 h 50"/>
              <a:gd name="T18" fmla="*/ 8973 w 46"/>
              <a:gd name="T19" fmla="*/ 4191 h 50"/>
              <a:gd name="T20" fmla="*/ 9663 w 46"/>
              <a:gd name="T21" fmla="*/ 0 h 50"/>
              <a:gd name="T22" fmla="*/ 12424 w 46"/>
              <a:gd name="T23" fmla="*/ 3143 h 50"/>
              <a:gd name="T24" fmla="*/ 11043 w 46"/>
              <a:gd name="T25" fmla="*/ 2095 h 50"/>
              <a:gd name="T26" fmla="*/ 11043 w 46"/>
              <a:gd name="T27" fmla="*/ 4191 h 50"/>
              <a:gd name="T28" fmla="*/ 12079 w 46"/>
              <a:gd name="T29" fmla="*/ 4191 h 50"/>
              <a:gd name="T30" fmla="*/ 12424 w 46"/>
              <a:gd name="T31" fmla="*/ 3143 h 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6" h="50">
                <a:moveTo>
                  <a:pt x="28" y="0"/>
                </a:moveTo>
                <a:lnTo>
                  <a:pt x="33" y="0"/>
                </a:lnTo>
                <a:lnTo>
                  <a:pt x="40" y="0"/>
                </a:lnTo>
                <a:cubicBezTo>
                  <a:pt x="42" y="3"/>
                  <a:pt x="45" y="12"/>
                  <a:pt x="39" y="12"/>
                </a:cubicBezTo>
                <a:cubicBezTo>
                  <a:pt x="38" y="15"/>
                  <a:pt x="37" y="15"/>
                  <a:pt x="39" y="15"/>
                </a:cubicBezTo>
                <a:cubicBezTo>
                  <a:pt x="40" y="18"/>
                  <a:pt x="41" y="18"/>
                  <a:pt x="42" y="18"/>
                </a:cubicBezTo>
                <a:cubicBezTo>
                  <a:pt x="42" y="18"/>
                  <a:pt x="20" y="46"/>
                  <a:pt x="16" y="46"/>
                </a:cubicBezTo>
                <a:cubicBezTo>
                  <a:pt x="14" y="49"/>
                  <a:pt x="1" y="49"/>
                  <a:pt x="0" y="46"/>
                </a:cubicBezTo>
                <a:cubicBezTo>
                  <a:pt x="0" y="42"/>
                  <a:pt x="23" y="27"/>
                  <a:pt x="30" y="18"/>
                </a:cubicBezTo>
                <a:cubicBezTo>
                  <a:pt x="32" y="18"/>
                  <a:pt x="30" y="15"/>
                  <a:pt x="26" y="12"/>
                </a:cubicBezTo>
                <a:cubicBezTo>
                  <a:pt x="23" y="9"/>
                  <a:pt x="24" y="3"/>
                  <a:pt x="28" y="0"/>
                </a:cubicBezTo>
                <a:close/>
                <a:moveTo>
                  <a:pt x="36" y="9"/>
                </a:moveTo>
                <a:cubicBezTo>
                  <a:pt x="35" y="9"/>
                  <a:pt x="33" y="6"/>
                  <a:pt x="32" y="6"/>
                </a:cubicBezTo>
                <a:cubicBezTo>
                  <a:pt x="31" y="6"/>
                  <a:pt x="30" y="9"/>
                  <a:pt x="32" y="12"/>
                </a:cubicBezTo>
                <a:lnTo>
                  <a:pt x="35" y="12"/>
                </a:lnTo>
                <a:cubicBezTo>
                  <a:pt x="36" y="12"/>
                  <a:pt x="36" y="12"/>
                  <a:pt x="36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66" name="Freeform 4672">
            <a:extLst>
              <a:ext uri="{FF2B5EF4-FFF2-40B4-BE49-F238E27FC236}">
                <a16:creationId xmlns:a16="http://schemas.microsoft.com/office/drawing/2014/main" id="{A50E0137-D61F-6F48-AFEC-8B83FC2F9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9763" y="3678238"/>
            <a:ext cx="7937" cy="17462"/>
          </a:xfrm>
          <a:custGeom>
            <a:avLst/>
            <a:gdLst>
              <a:gd name="T0" fmla="*/ 1804 w 22"/>
              <a:gd name="T1" fmla="*/ 14861 h 47"/>
              <a:gd name="T2" fmla="*/ 3608 w 22"/>
              <a:gd name="T3" fmla="*/ 1486 h 47"/>
              <a:gd name="T4" fmla="*/ 3969 w 22"/>
              <a:gd name="T5" fmla="*/ 1486 h 47"/>
              <a:gd name="T6" fmla="*/ 3608 w 22"/>
              <a:gd name="T7" fmla="*/ 9288 h 47"/>
              <a:gd name="T8" fmla="*/ 5412 w 22"/>
              <a:gd name="T9" fmla="*/ 10403 h 47"/>
              <a:gd name="T10" fmla="*/ 7215 w 22"/>
              <a:gd name="T11" fmla="*/ 10403 h 47"/>
              <a:gd name="T12" fmla="*/ 5051 w 22"/>
              <a:gd name="T13" fmla="*/ 15976 h 47"/>
              <a:gd name="T14" fmla="*/ 1804 w 22"/>
              <a:gd name="T15" fmla="*/ 1486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47">
                <a:moveTo>
                  <a:pt x="5" y="40"/>
                </a:moveTo>
                <a:cubicBezTo>
                  <a:pt x="0" y="34"/>
                  <a:pt x="0" y="16"/>
                  <a:pt x="10" y="4"/>
                </a:cubicBezTo>
                <a:cubicBezTo>
                  <a:pt x="11" y="0"/>
                  <a:pt x="12" y="0"/>
                  <a:pt x="11" y="4"/>
                </a:cubicBezTo>
                <a:cubicBezTo>
                  <a:pt x="10" y="10"/>
                  <a:pt x="10" y="19"/>
                  <a:pt x="10" y="25"/>
                </a:cubicBezTo>
                <a:cubicBezTo>
                  <a:pt x="10" y="28"/>
                  <a:pt x="12" y="34"/>
                  <a:pt x="15" y="28"/>
                </a:cubicBezTo>
                <a:cubicBezTo>
                  <a:pt x="17" y="25"/>
                  <a:pt x="18" y="25"/>
                  <a:pt x="20" y="28"/>
                </a:cubicBezTo>
                <a:cubicBezTo>
                  <a:pt x="21" y="31"/>
                  <a:pt x="19" y="40"/>
                  <a:pt x="14" y="43"/>
                </a:cubicBezTo>
                <a:cubicBezTo>
                  <a:pt x="11" y="46"/>
                  <a:pt x="7" y="43"/>
                  <a:pt x="5" y="4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67" name="Freeform 4673">
            <a:extLst>
              <a:ext uri="{FF2B5EF4-FFF2-40B4-BE49-F238E27FC236}">
                <a16:creationId xmlns:a16="http://schemas.microsoft.com/office/drawing/2014/main" id="{D919EFD7-6497-6D45-9479-446A4EBDA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9775" y="3629025"/>
            <a:ext cx="31750" cy="52388"/>
          </a:xfrm>
          <a:custGeom>
            <a:avLst/>
            <a:gdLst>
              <a:gd name="T0" fmla="*/ 22151 w 86"/>
              <a:gd name="T1" fmla="*/ 28154 h 147"/>
              <a:gd name="T2" fmla="*/ 30642 w 86"/>
              <a:gd name="T3" fmla="*/ 43122 h 147"/>
              <a:gd name="T4" fmla="*/ 30273 w 86"/>
              <a:gd name="T5" fmla="*/ 52032 h 147"/>
              <a:gd name="T6" fmla="*/ 3323 w 86"/>
              <a:gd name="T7" fmla="*/ 9622 h 147"/>
              <a:gd name="T8" fmla="*/ 369 w 86"/>
              <a:gd name="T9" fmla="*/ 6415 h 147"/>
              <a:gd name="T10" fmla="*/ 369 w 86"/>
              <a:gd name="T11" fmla="*/ 1069 h 147"/>
              <a:gd name="T12" fmla="*/ 4061 w 86"/>
              <a:gd name="T13" fmla="*/ 1069 h 147"/>
              <a:gd name="T14" fmla="*/ 8491 w 86"/>
              <a:gd name="T15" fmla="*/ 5346 h 147"/>
              <a:gd name="T16" fmla="*/ 9599 w 86"/>
              <a:gd name="T17" fmla="*/ 10691 h 147"/>
              <a:gd name="T18" fmla="*/ 22151 w 86"/>
              <a:gd name="T19" fmla="*/ 28154 h 1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6" h="147">
                <a:moveTo>
                  <a:pt x="60" y="79"/>
                </a:moveTo>
                <a:cubicBezTo>
                  <a:pt x="63" y="85"/>
                  <a:pt x="73" y="100"/>
                  <a:pt x="83" y="121"/>
                </a:cubicBezTo>
                <a:cubicBezTo>
                  <a:pt x="85" y="121"/>
                  <a:pt x="85" y="143"/>
                  <a:pt x="82" y="146"/>
                </a:cubicBezTo>
                <a:cubicBezTo>
                  <a:pt x="59" y="97"/>
                  <a:pt x="35" y="64"/>
                  <a:pt x="9" y="27"/>
                </a:cubicBezTo>
                <a:cubicBezTo>
                  <a:pt x="6" y="24"/>
                  <a:pt x="2" y="18"/>
                  <a:pt x="1" y="18"/>
                </a:cubicBezTo>
                <a:cubicBezTo>
                  <a:pt x="0" y="12"/>
                  <a:pt x="0" y="9"/>
                  <a:pt x="1" y="3"/>
                </a:cubicBezTo>
                <a:cubicBezTo>
                  <a:pt x="2" y="0"/>
                  <a:pt x="9" y="3"/>
                  <a:pt x="11" y="3"/>
                </a:cubicBezTo>
                <a:cubicBezTo>
                  <a:pt x="16" y="9"/>
                  <a:pt x="16" y="9"/>
                  <a:pt x="23" y="15"/>
                </a:cubicBezTo>
                <a:cubicBezTo>
                  <a:pt x="40" y="33"/>
                  <a:pt x="17" y="18"/>
                  <a:pt x="26" y="30"/>
                </a:cubicBezTo>
                <a:cubicBezTo>
                  <a:pt x="29" y="33"/>
                  <a:pt x="56" y="73"/>
                  <a:pt x="60" y="7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68" name="Freeform 4674">
            <a:extLst>
              <a:ext uri="{FF2B5EF4-FFF2-40B4-BE49-F238E27FC236}">
                <a16:creationId xmlns:a16="http://schemas.microsoft.com/office/drawing/2014/main" id="{361E7D7F-AD38-9844-B104-5475FEECA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5650" y="3629025"/>
            <a:ext cx="19050" cy="65088"/>
          </a:xfrm>
          <a:custGeom>
            <a:avLst/>
            <a:gdLst>
              <a:gd name="T0" fmla="*/ 4313 w 53"/>
              <a:gd name="T1" fmla="*/ 64732 h 183"/>
              <a:gd name="T2" fmla="*/ 359 w 53"/>
              <a:gd name="T3" fmla="*/ 61531 h 183"/>
              <a:gd name="T4" fmla="*/ 14018 w 53"/>
              <a:gd name="T5" fmla="*/ 52995 h 183"/>
              <a:gd name="T6" fmla="*/ 15096 w 53"/>
              <a:gd name="T7" fmla="*/ 48371 h 183"/>
              <a:gd name="T8" fmla="*/ 10424 w 53"/>
              <a:gd name="T9" fmla="*/ 8536 h 183"/>
              <a:gd name="T10" fmla="*/ 12580 w 53"/>
              <a:gd name="T11" fmla="*/ 2134 h 183"/>
              <a:gd name="T12" fmla="*/ 14018 w 53"/>
              <a:gd name="T13" fmla="*/ 2134 h 183"/>
              <a:gd name="T14" fmla="*/ 17253 w 53"/>
              <a:gd name="T15" fmla="*/ 10670 h 183"/>
              <a:gd name="T16" fmla="*/ 15456 w 53"/>
              <a:gd name="T17" fmla="*/ 11737 h 183"/>
              <a:gd name="T18" fmla="*/ 15456 w 53"/>
              <a:gd name="T19" fmla="*/ 13871 h 183"/>
              <a:gd name="T20" fmla="*/ 17972 w 53"/>
              <a:gd name="T21" fmla="*/ 49794 h 183"/>
              <a:gd name="T22" fmla="*/ 15815 w 53"/>
              <a:gd name="T23" fmla="*/ 56196 h 183"/>
              <a:gd name="T24" fmla="*/ 4313 w 53"/>
              <a:gd name="T25" fmla="*/ 64732 h 1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3" h="183">
                <a:moveTo>
                  <a:pt x="12" y="182"/>
                </a:moveTo>
                <a:cubicBezTo>
                  <a:pt x="4" y="182"/>
                  <a:pt x="0" y="176"/>
                  <a:pt x="1" y="173"/>
                </a:cubicBezTo>
                <a:cubicBezTo>
                  <a:pt x="15" y="170"/>
                  <a:pt x="29" y="158"/>
                  <a:pt x="39" y="149"/>
                </a:cubicBezTo>
                <a:cubicBezTo>
                  <a:pt x="42" y="146"/>
                  <a:pt x="42" y="140"/>
                  <a:pt x="42" y="136"/>
                </a:cubicBezTo>
                <a:cubicBezTo>
                  <a:pt x="38" y="97"/>
                  <a:pt x="36" y="61"/>
                  <a:pt x="29" y="24"/>
                </a:cubicBezTo>
                <a:cubicBezTo>
                  <a:pt x="29" y="15"/>
                  <a:pt x="32" y="9"/>
                  <a:pt x="35" y="6"/>
                </a:cubicBezTo>
                <a:cubicBezTo>
                  <a:pt x="38" y="0"/>
                  <a:pt x="38" y="3"/>
                  <a:pt x="39" y="6"/>
                </a:cubicBezTo>
                <a:cubicBezTo>
                  <a:pt x="43" y="12"/>
                  <a:pt x="50" y="27"/>
                  <a:pt x="48" y="30"/>
                </a:cubicBezTo>
                <a:cubicBezTo>
                  <a:pt x="47" y="33"/>
                  <a:pt x="45" y="30"/>
                  <a:pt x="43" y="33"/>
                </a:cubicBezTo>
                <a:lnTo>
                  <a:pt x="43" y="39"/>
                </a:lnTo>
                <a:cubicBezTo>
                  <a:pt x="49" y="67"/>
                  <a:pt x="52" y="97"/>
                  <a:pt x="50" y="140"/>
                </a:cubicBezTo>
                <a:cubicBezTo>
                  <a:pt x="50" y="146"/>
                  <a:pt x="46" y="155"/>
                  <a:pt x="44" y="158"/>
                </a:cubicBezTo>
                <a:cubicBezTo>
                  <a:pt x="35" y="176"/>
                  <a:pt x="23" y="182"/>
                  <a:pt x="12" y="18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69" name="Freeform 4675">
            <a:extLst>
              <a:ext uri="{FF2B5EF4-FFF2-40B4-BE49-F238E27FC236}">
                <a16:creationId xmlns:a16="http://schemas.microsoft.com/office/drawing/2014/main" id="{3E8089BC-2CD1-A548-90F2-5FAA26512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1213" y="3629025"/>
            <a:ext cx="17462" cy="68263"/>
          </a:xfrm>
          <a:custGeom>
            <a:avLst/>
            <a:gdLst>
              <a:gd name="T0" fmla="*/ 2445 w 50"/>
              <a:gd name="T1" fmla="*/ 67902 h 189"/>
              <a:gd name="T2" fmla="*/ 3143 w 50"/>
              <a:gd name="T3" fmla="*/ 63568 h 189"/>
              <a:gd name="T4" fmla="*/ 8382 w 50"/>
              <a:gd name="T5" fmla="*/ 61401 h 189"/>
              <a:gd name="T6" fmla="*/ 12223 w 50"/>
              <a:gd name="T7" fmla="*/ 57066 h 189"/>
              <a:gd name="T8" fmla="*/ 13271 w 50"/>
              <a:gd name="T9" fmla="*/ 52732 h 189"/>
              <a:gd name="T10" fmla="*/ 9080 w 50"/>
              <a:gd name="T11" fmla="*/ 8668 h 189"/>
              <a:gd name="T12" fmla="*/ 10128 w 50"/>
              <a:gd name="T13" fmla="*/ 2167 h 189"/>
              <a:gd name="T14" fmla="*/ 11525 w 50"/>
              <a:gd name="T15" fmla="*/ 2167 h 189"/>
              <a:gd name="T16" fmla="*/ 16414 w 50"/>
              <a:gd name="T17" fmla="*/ 10835 h 189"/>
              <a:gd name="T18" fmla="*/ 14319 w 50"/>
              <a:gd name="T19" fmla="*/ 10835 h 189"/>
              <a:gd name="T20" fmla="*/ 14668 w 50"/>
              <a:gd name="T21" fmla="*/ 15170 h 189"/>
              <a:gd name="T22" fmla="*/ 16764 w 50"/>
              <a:gd name="T23" fmla="*/ 53816 h 189"/>
              <a:gd name="T24" fmla="*/ 14668 w 50"/>
              <a:gd name="T25" fmla="*/ 61401 h 189"/>
              <a:gd name="T26" fmla="*/ 2445 w 50"/>
              <a:gd name="T27" fmla="*/ 67902 h 1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" h="189">
                <a:moveTo>
                  <a:pt x="7" y="188"/>
                </a:moveTo>
                <a:cubicBezTo>
                  <a:pt x="0" y="188"/>
                  <a:pt x="0" y="182"/>
                  <a:pt x="9" y="176"/>
                </a:cubicBezTo>
                <a:cubicBezTo>
                  <a:pt x="11" y="176"/>
                  <a:pt x="20" y="173"/>
                  <a:pt x="24" y="170"/>
                </a:cubicBezTo>
                <a:cubicBezTo>
                  <a:pt x="28" y="167"/>
                  <a:pt x="32" y="161"/>
                  <a:pt x="35" y="158"/>
                </a:cubicBezTo>
                <a:cubicBezTo>
                  <a:pt x="37" y="152"/>
                  <a:pt x="37" y="149"/>
                  <a:pt x="38" y="146"/>
                </a:cubicBezTo>
                <a:cubicBezTo>
                  <a:pt x="36" y="109"/>
                  <a:pt x="32" y="67"/>
                  <a:pt x="26" y="24"/>
                </a:cubicBezTo>
                <a:cubicBezTo>
                  <a:pt x="25" y="18"/>
                  <a:pt x="26" y="9"/>
                  <a:pt x="29" y="6"/>
                </a:cubicBezTo>
                <a:cubicBezTo>
                  <a:pt x="30" y="0"/>
                  <a:pt x="31" y="3"/>
                  <a:pt x="33" y="6"/>
                </a:cubicBezTo>
                <a:cubicBezTo>
                  <a:pt x="37" y="12"/>
                  <a:pt x="48" y="27"/>
                  <a:pt x="47" y="30"/>
                </a:cubicBezTo>
                <a:lnTo>
                  <a:pt x="41" y="30"/>
                </a:lnTo>
                <a:cubicBezTo>
                  <a:pt x="40" y="33"/>
                  <a:pt x="42" y="39"/>
                  <a:pt x="42" y="42"/>
                </a:cubicBezTo>
                <a:cubicBezTo>
                  <a:pt x="48" y="70"/>
                  <a:pt x="49" y="109"/>
                  <a:pt x="48" y="149"/>
                </a:cubicBezTo>
                <a:cubicBezTo>
                  <a:pt x="48" y="158"/>
                  <a:pt x="45" y="167"/>
                  <a:pt x="42" y="170"/>
                </a:cubicBezTo>
                <a:cubicBezTo>
                  <a:pt x="33" y="185"/>
                  <a:pt x="20" y="185"/>
                  <a:pt x="7" y="1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0" name="Freeform 4676">
            <a:extLst>
              <a:ext uri="{FF2B5EF4-FFF2-40B4-BE49-F238E27FC236}">
                <a16:creationId xmlns:a16="http://schemas.microsoft.com/office/drawing/2014/main" id="{7958A1F1-D196-3049-AD6A-6C8EA43F0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3629025"/>
            <a:ext cx="11113" cy="57150"/>
          </a:xfrm>
          <a:custGeom>
            <a:avLst/>
            <a:gdLst>
              <a:gd name="T0" fmla="*/ 10730 w 29"/>
              <a:gd name="T1" fmla="*/ 39178 h 159"/>
              <a:gd name="T2" fmla="*/ 10730 w 29"/>
              <a:gd name="T3" fmla="*/ 48883 h 159"/>
              <a:gd name="T4" fmla="*/ 5748 w 29"/>
              <a:gd name="T5" fmla="*/ 55712 h 159"/>
              <a:gd name="T6" fmla="*/ 766 w 29"/>
              <a:gd name="T7" fmla="*/ 7548 h 159"/>
              <a:gd name="T8" fmla="*/ 1150 w 29"/>
              <a:gd name="T9" fmla="*/ 1078 h 159"/>
              <a:gd name="T10" fmla="*/ 3832 w 29"/>
              <a:gd name="T11" fmla="*/ 1078 h 159"/>
              <a:gd name="T12" fmla="*/ 8431 w 29"/>
              <a:gd name="T13" fmla="*/ 11861 h 159"/>
              <a:gd name="T14" fmla="*/ 6515 w 29"/>
              <a:gd name="T15" fmla="*/ 11861 h 159"/>
              <a:gd name="T16" fmla="*/ 7281 w 29"/>
              <a:gd name="T17" fmla="*/ 17612 h 159"/>
              <a:gd name="T18" fmla="*/ 8814 w 29"/>
              <a:gd name="T19" fmla="*/ 25160 h 159"/>
              <a:gd name="T20" fmla="*/ 10730 w 29"/>
              <a:gd name="T21" fmla="*/ 39178 h 1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59">
                <a:moveTo>
                  <a:pt x="28" y="109"/>
                </a:moveTo>
                <a:lnTo>
                  <a:pt x="28" y="136"/>
                </a:lnTo>
                <a:cubicBezTo>
                  <a:pt x="28" y="143"/>
                  <a:pt x="15" y="158"/>
                  <a:pt x="15" y="155"/>
                </a:cubicBezTo>
                <a:cubicBezTo>
                  <a:pt x="16" y="112"/>
                  <a:pt x="10" y="64"/>
                  <a:pt x="2" y="21"/>
                </a:cubicBezTo>
                <a:cubicBezTo>
                  <a:pt x="0" y="15"/>
                  <a:pt x="0" y="6"/>
                  <a:pt x="3" y="3"/>
                </a:cubicBezTo>
                <a:cubicBezTo>
                  <a:pt x="7" y="0"/>
                  <a:pt x="9" y="0"/>
                  <a:pt x="10" y="3"/>
                </a:cubicBezTo>
                <a:cubicBezTo>
                  <a:pt x="15" y="6"/>
                  <a:pt x="23" y="30"/>
                  <a:pt x="22" y="33"/>
                </a:cubicBezTo>
                <a:lnTo>
                  <a:pt x="17" y="33"/>
                </a:lnTo>
                <a:cubicBezTo>
                  <a:pt x="16" y="33"/>
                  <a:pt x="18" y="45"/>
                  <a:pt x="19" y="49"/>
                </a:cubicBezTo>
                <a:cubicBezTo>
                  <a:pt x="20" y="55"/>
                  <a:pt x="22" y="64"/>
                  <a:pt x="23" y="70"/>
                </a:cubicBezTo>
                <a:cubicBezTo>
                  <a:pt x="23" y="76"/>
                  <a:pt x="28" y="103"/>
                  <a:pt x="28" y="10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1" name="Freeform 4677">
            <a:extLst>
              <a:ext uri="{FF2B5EF4-FFF2-40B4-BE49-F238E27FC236}">
                <a16:creationId xmlns:a16="http://schemas.microsoft.com/office/drawing/2014/main" id="{C2424270-95C5-C545-974E-A578A5EFC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5813" y="3646488"/>
            <a:ext cx="11112" cy="12700"/>
          </a:xfrm>
          <a:custGeom>
            <a:avLst/>
            <a:gdLst>
              <a:gd name="T0" fmla="*/ 766 w 29"/>
              <a:gd name="T1" fmla="*/ 6894 h 35"/>
              <a:gd name="T2" fmla="*/ 766 w 29"/>
              <a:gd name="T3" fmla="*/ 4717 h 35"/>
              <a:gd name="T4" fmla="*/ 3449 w 29"/>
              <a:gd name="T5" fmla="*/ 3629 h 35"/>
              <a:gd name="T6" fmla="*/ 4215 w 29"/>
              <a:gd name="T7" fmla="*/ 4717 h 35"/>
              <a:gd name="T8" fmla="*/ 5748 w 29"/>
              <a:gd name="T9" fmla="*/ 4717 h 35"/>
              <a:gd name="T10" fmla="*/ 5364 w 29"/>
              <a:gd name="T11" fmla="*/ 2540 h 35"/>
              <a:gd name="T12" fmla="*/ 9579 w 29"/>
              <a:gd name="T13" fmla="*/ 1451 h 35"/>
              <a:gd name="T14" fmla="*/ 10729 w 29"/>
              <a:gd name="T15" fmla="*/ 5806 h 35"/>
              <a:gd name="T16" fmla="*/ 8813 w 29"/>
              <a:gd name="T17" fmla="*/ 5806 h 35"/>
              <a:gd name="T18" fmla="*/ 8047 w 29"/>
              <a:gd name="T19" fmla="*/ 6894 h 35"/>
              <a:gd name="T20" fmla="*/ 8047 w 29"/>
              <a:gd name="T21" fmla="*/ 12337 h 35"/>
              <a:gd name="T22" fmla="*/ 766 w 29"/>
              <a:gd name="T23" fmla="*/ 6894 h 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9" h="35">
                <a:moveTo>
                  <a:pt x="2" y="19"/>
                </a:moveTo>
                <a:cubicBezTo>
                  <a:pt x="0" y="16"/>
                  <a:pt x="1" y="13"/>
                  <a:pt x="2" y="13"/>
                </a:cubicBezTo>
                <a:cubicBezTo>
                  <a:pt x="4" y="10"/>
                  <a:pt x="7" y="10"/>
                  <a:pt x="9" y="10"/>
                </a:cubicBezTo>
                <a:lnTo>
                  <a:pt x="11" y="13"/>
                </a:lnTo>
                <a:cubicBezTo>
                  <a:pt x="14" y="16"/>
                  <a:pt x="15" y="16"/>
                  <a:pt x="15" y="13"/>
                </a:cubicBezTo>
                <a:cubicBezTo>
                  <a:pt x="15" y="10"/>
                  <a:pt x="14" y="10"/>
                  <a:pt x="14" y="7"/>
                </a:cubicBezTo>
                <a:cubicBezTo>
                  <a:pt x="15" y="0"/>
                  <a:pt x="22" y="0"/>
                  <a:pt x="25" y="4"/>
                </a:cubicBezTo>
                <a:cubicBezTo>
                  <a:pt x="28" y="7"/>
                  <a:pt x="28" y="13"/>
                  <a:pt x="28" y="16"/>
                </a:cubicBezTo>
                <a:lnTo>
                  <a:pt x="23" y="16"/>
                </a:lnTo>
                <a:cubicBezTo>
                  <a:pt x="23" y="16"/>
                  <a:pt x="21" y="16"/>
                  <a:pt x="21" y="19"/>
                </a:cubicBezTo>
                <a:cubicBezTo>
                  <a:pt x="21" y="22"/>
                  <a:pt x="21" y="31"/>
                  <a:pt x="21" y="34"/>
                </a:cubicBezTo>
                <a:cubicBezTo>
                  <a:pt x="15" y="34"/>
                  <a:pt x="5" y="25"/>
                  <a:pt x="2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2" name="Freeform 4678">
            <a:extLst>
              <a:ext uri="{FF2B5EF4-FFF2-40B4-BE49-F238E27FC236}">
                <a16:creationId xmlns:a16="http://schemas.microsoft.com/office/drawing/2014/main" id="{53B71F1F-019E-674A-9335-243E545E8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7713" y="3629025"/>
            <a:ext cx="11112" cy="60325"/>
          </a:xfrm>
          <a:custGeom>
            <a:avLst/>
            <a:gdLst>
              <a:gd name="T0" fmla="*/ 10001 w 30"/>
              <a:gd name="T1" fmla="*/ 35908 h 168"/>
              <a:gd name="T2" fmla="*/ 10371 w 30"/>
              <a:gd name="T3" fmla="*/ 54580 h 168"/>
              <a:gd name="T4" fmla="*/ 5926 w 30"/>
              <a:gd name="T5" fmla="*/ 59966 h 168"/>
              <a:gd name="T6" fmla="*/ 5556 w 30"/>
              <a:gd name="T7" fmla="*/ 33753 h 168"/>
              <a:gd name="T8" fmla="*/ 1482 w 30"/>
              <a:gd name="T9" fmla="*/ 9695 h 168"/>
              <a:gd name="T10" fmla="*/ 1111 w 30"/>
              <a:gd name="T11" fmla="*/ 2154 h 168"/>
              <a:gd name="T12" fmla="*/ 3704 w 30"/>
              <a:gd name="T13" fmla="*/ 2154 h 168"/>
              <a:gd name="T14" fmla="*/ 9630 w 30"/>
              <a:gd name="T15" fmla="*/ 11850 h 168"/>
              <a:gd name="T16" fmla="*/ 8149 w 30"/>
              <a:gd name="T17" fmla="*/ 14004 h 168"/>
              <a:gd name="T18" fmla="*/ 10001 w 30"/>
              <a:gd name="T19" fmla="*/ 35908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168">
                <a:moveTo>
                  <a:pt x="27" y="100"/>
                </a:moveTo>
                <a:cubicBezTo>
                  <a:pt x="27" y="109"/>
                  <a:pt x="29" y="139"/>
                  <a:pt x="28" y="152"/>
                </a:cubicBezTo>
                <a:cubicBezTo>
                  <a:pt x="25" y="161"/>
                  <a:pt x="19" y="167"/>
                  <a:pt x="16" y="167"/>
                </a:cubicBezTo>
                <a:cubicBezTo>
                  <a:pt x="17" y="146"/>
                  <a:pt x="16" y="118"/>
                  <a:pt x="15" y="94"/>
                </a:cubicBezTo>
                <a:cubicBezTo>
                  <a:pt x="13" y="73"/>
                  <a:pt x="10" y="55"/>
                  <a:pt x="4" y="27"/>
                </a:cubicBezTo>
                <a:cubicBezTo>
                  <a:pt x="3" y="21"/>
                  <a:pt x="0" y="15"/>
                  <a:pt x="3" y="6"/>
                </a:cubicBezTo>
                <a:cubicBezTo>
                  <a:pt x="8" y="0"/>
                  <a:pt x="7" y="3"/>
                  <a:pt x="10" y="6"/>
                </a:cubicBezTo>
                <a:cubicBezTo>
                  <a:pt x="17" y="15"/>
                  <a:pt x="24" y="24"/>
                  <a:pt x="26" y="33"/>
                </a:cubicBezTo>
                <a:cubicBezTo>
                  <a:pt x="26" y="42"/>
                  <a:pt x="21" y="27"/>
                  <a:pt x="22" y="39"/>
                </a:cubicBezTo>
                <a:cubicBezTo>
                  <a:pt x="24" y="45"/>
                  <a:pt x="26" y="82"/>
                  <a:pt x="27" y="10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3" name="Freeform 4679">
            <a:extLst>
              <a:ext uri="{FF2B5EF4-FFF2-40B4-BE49-F238E27FC236}">
                <a16:creationId xmlns:a16="http://schemas.microsoft.com/office/drawing/2014/main" id="{0A65A5B3-893F-344A-B552-F66E9DD7A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3629025"/>
            <a:ext cx="33338" cy="55563"/>
          </a:xfrm>
          <a:custGeom>
            <a:avLst/>
            <a:gdLst>
              <a:gd name="T0" fmla="*/ 22344 w 94"/>
              <a:gd name="T1" fmla="*/ 31343 h 156"/>
              <a:gd name="T2" fmla="*/ 31919 w 94"/>
              <a:gd name="T3" fmla="*/ 46303 h 156"/>
              <a:gd name="T4" fmla="*/ 31565 w 94"/>
              <a:gd name="T5" fmla="*/ 55207 h 156"/>
              <a:gd name="T6" fmla="*/ 1773 w 94"/>
              <a:gd name="T7" fmla="*/ 10685 h 156"/>
              <a:gd name="T8" fmla="*/ 355 w 94"/>
              <a:gd name="T9" fmla="*/ 7480 h 156"/>
              <a:gd name="T10" fmla="*/ 355 w 94"/>
              <a:gd name="T11" fmla="*/ 2137 h 156"/>
              <a:gd name="T12" fmla="*/ 2483 w 94"/>
              <a:gd name="T13" fmla="*/ 2137 h 156"/>
              <a:gd name="T14" fmla="*/ 7093 w 94"/>
              <a:gd name="T15" fmla="*/ 6411 h 156"/>
              <a:gd name="T16" fmla="*/ 7803 w 94"/>
              <a:gd name="T17" fmla="*/ 10685 h 156"/>
              <a:gd name="T18" fmla="*/ 22344 w 94"/>
              <a:gd name="T19" fmla="*/ 31343 h 1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156">
                <a:moveTo>
                  <a:pt x="63" y="88"/>
                </a:moveTo>
                <a:cubicBezTo>
                  <a:pt x="66" y="94"/>
                  <a:pt x="81" y="112"/>
                  <a:pt x="90" y="130"/>
                </a:cubicBezTo>
                <a:cubicBezTo>
                  <a:pt x="91" y="130"/>
                  <a:pt x="93" y="152"/>
                  <a:pt x="89" y="155"/>
                </a:cubicBezTo>
                <a:cubicBezTo>
                  <a:pt x="64" y="109"/>
                  <a:pt x="35" y="67"/>
                  <a:pt x="5" y="30"/>
                </a:cubicBezTo>
                <a:cubicBezTo>
                  <a:pt x="3" y="27"/>
                  <a:pt x="1" y="24"/>
                  <a:pt x="1" y="21"/>
                </a:cubicBezTo>
                <a:cubicBezTo>
                  <a:pt x="0" y="18"/>
                  <a:pt x="1" y="12"/>
                  <a:pt x="1" y="6"/>
                </a:cubicBezTo>
                <a:cubicBezTo>
                  <a:pt x="2" y="0"/>
                  <a:pt x="3" y="3"/>
                  <a:pt x="7" y="6"/>
                </a:cubicBezTo>
                <a:cubicBezTo>
                  <a:pt x="11" y="9"/>
                  <a:pt x="13" y="12"/>
                  <a:pt x="20" y="18"/>
                </a:cubicBezTo>
                <a:cubicBezTo>
                  <a:pt x="28" y="27"/>
                  <a:pt x="10" y="18"/>
                  <a:pt x="22" y="30"/>
                </a:cubicBezTo>
                <a:cubicBezTo>
                  <a:pt x="28" y="33"/>
                  <a:pt x="59" y="82"/>
                  <a:pt x="63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4" name="Freeform 4680">
            <a:extLst>
              <a:ext uri="{FF2B5EF4-FFF2-40B4-BE49-F238E27FC236}">
                <a16:creationId xmlns:a16="http://schemas.microsoft.com/office/drawing/2014/main" id="{B82139AB-73B3-534B-A51B-54E276315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3741738"/>
            <a:ext cx="139700" cy="19050"/>
          </a:xfrm>
          <a:custGeom>
            <a:avLst/>
            <a:gdLst>
              <a:gd name="T0" fmla="*/ 114792 w 387"/>
              <a:gd name="T1" fmla="*/ 5495 h 52"/>
              <a:gd name="T2" fmla="*/ 115875 w 387"/>
              <a:gd name="T3" fmla="*/ 0 h 52"/>
              <a:gd name="T4" fmla="*/ 115875 w 387"/>
              <a:gd name="T5" fmla="*/ 0 h 52"/>
              <a:gd name="T6" fmla="*/ 116597 w 387"/>
              <a:gd name="T7" fmla="*/ 1099 h 52"/>
              <a:gd name="T8" fmla="*/ 116597 w 387"/>
              <a:gd name="T9" fmla="*/ 1099 h 52"/>
              <a:gd name="T10" fmla="*/ 118041 w 387"/>
              <a:gd name="T11" fmla="*/ 2198 h 52"/>
              <a:gd name="T12" fmla="*/ 117319 w 387"/>
              <a:gd name="T13" fmla="*/ 5495 h 52"/>
              <a:gd name="T14" fmla="*/ 128871 w 387"/>
              <a:gd name="T15" fmla="*/ 5495 h 52"/>
              <a:gd name="T16" fmla="*/ 133563 w 387"/>
              <a:gd name="T17" fmla="*/ 5495 h 52"/>
              <a:gd name="T18" fmla="*/ 139339 w 387"/>
              <a:gd name="T19" fmla="*/ 12089 h 52"/>
              <a:gd name="T20" fmla="*/ 135368 w 387"/>
              <a:gd name="T21" fmla="*/ 17585 h 52"/>
              <a:gd name="T22" fmla="*/ 132480 w 387"/>
              <a:gd name="T23" fmla="*/ 16486 h 52"/>
              <a:gd name="T24" fmla="*/ 118041 w 387"/>
              <a:gd name="T25" fmla="*/ 16486 h 52"/>
              <a:gd name="T26" fmla="*/ 115875 w 387"/>
              <a:gd name="T27" fmla="*/ 17585 h 52"/>
              <a:gd name="T28" fmla="*/ 114431 w 387"/>
              <a:gd name="T29" fmla="*/ 9891 h 52"/>
              <a:gd name="T30" fmla="*/ 16966 w 387"/>
              <a:gd name="T31" fmla="*/ 10990 h 52"/>
              <a:gd name="T32" fmla="*/ 0 w 387"/>
              <a:gd name="T33" fmla="*/ 3297 h 52"/>
              <a:gd name="T34" fmla="*/ 24547 w 387"/>
              <a:gd name="T35" fmla="*/ 4396 h 52"/>
              <a:gd name="T36" fmla="*/ 114792 w 387"/>
              <a:gd name="T37" fmla="*/ 5495 h 52"/>
              <a:gd name="T38" fmla="*/ 131397 w 387"/>
              <a:gd name="T39" fmla="*/ 10990 h 52"/>
              <a:gd name="T40" fmla="*/ 118041 w 387"/>
              <a:gd name="T41" fmla="*/ 10990 h 52"/>
              <a:gd name="T42" fmla="*/ 118041 w 387"/>
              <a:gd name="T43" fmla="*/ 13188 h 52"/>
              <a:gd name="T44" fmla="*/ 123817 w 387"/>
              <a:gd name="T45" fmla="*/ 13188 h 52"/>
              <a:gd name="T46" fmla="*/ 123817 w 387"/>
              <a:gd name="T47" fmla="*/ 13188 h 52"/>
              <a:gd name="T48" fmla="*/ 127066 w 387"/>
              <a:gd name="T49" fmla="*/ 13188 h 52"/>
              <a:gd name="T50" fmla="*/ 131397 w 387"/>
              <a:gd name="T51" fmla="*/ 13188 h 52"/>
              <a:gd name="T52" fmla="*/ 131758 w 387"/>
              <a:gd name="T53" fmla="*/ 13188 h 52"/>
              <a:gd name="T54" fmla="*/ 131397 w 387"/>
              <a:gd name="T55" fmla="*/ 10990 h 5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87" h="52">
                <a:moveTo>
                  <a:pt x="318" y="15"/>
                </a:moveTo>
                <a:cubicBezTo>
                  <a:pt x="313" y="9"/>
                  <a:pt x="313" y="0"/>
                  <a:pt x="321" y="0"/>
                </a:cubicBezTo>
                <a:cubicBezTo>
                  <a:pt x="321" y="0"/>
                  <a:pt x="322" y="3"/>
                  <a:pt x="323" y="3"/>
                </a:cubicBezTo>
                <a:cubicBezTo>
                  <a:pt x="324" y="3"/>
                  <a:pt x="326" y="3"/>
                  <a:pt x="327" y="6"/>
                </a:cubicBezTo>
                <a:cubicBezTo>
                  <a:pt x="329" y="6"/>
                  <a:pt x="327" y="12"/>
                  <a:pt x="325" y="15"/>
                </a:cubicBezTo>
                <a:lnTo>
                  <a:pt x="357" y="15"/>
                </a:lnTo>
                <a:lnTo>
                  <a:pt x="370" y="15"/>
                </a:lnTo>
                <a:cubicBezTo>
                  <a:pt x="386" y="12"/>
                  <a:pt x="386" y="33"/>
                  <a:pt x="386" y="33"/>
                </a:cubicBezTo>
                <a:cubicBezTo>
                  <a:pt x="386" y="45"/>
                  <a:pt x="380" y="48"/>
                  <a:pt x="375" y="48"/>
                </a:cubicBezTo>
                <a:cubicBezTo>
                  <a:pt x="370" y="51"/>
                  <a:pt x="368" y="45"/>
                  <a:pt x="367" y="45"/>
                </a:cubicBezTo>
                <a:lnTo>
                  <a:pt x="327" y="45"/>
                </a:lnTo>
                <a:cubicBezTo>
                  <a:pt x="326" y="45"/>
                  <a:pt x="324" y="48"/>
                  <a:pt x="321" y="48"/>
                </a:cubicBezTo>
                <a:cubicBezTo>
                  <a:pt x="317" y="45"/>
                  <a:pt x="314" y="36"/>
                  <a:pt x="317" y="27"/>
                </a:cubicBezTo>
                <a:cubicBezTo>
                  <a:pt x="266" y="27"/>
                  <a:pt x="86" y="30"/>
                  <a:pt x="47" y="30"/>
                </a:cubicBezTo>
                <a:cubicBezTo>
                  <a:pt x="27" y="27"/>
                  <a:pt x="10" y="27"/>
                  <a:pt x="0" y="9"/>
                </a:cubicBezTo>
                <a:cubicBezTo>
                  <a:pt x="0" y="9"/>
                  <a:pt x="51" y="12"/>
                  <a:pt x="68" y="12"/>
                </a:cubicBezTo>
                <a:cubicBezTo>
                  <a:pt x="96" y="12"/>
                  <a:pt x="231" y="15"/>
                  <a:pt x="318" y="15"/>
                </a:cubicBezTo>
                <a:close/>
                <a:moveTo>
                  <a:pt x="364" y="30"/>
                </a:moveTo>
                <a:lnTo>
                  <a:pt x="327" y="30"/>
                </a:lnTo>
                <a:cubicBezTo>
                  <a:pt x="325" y="30"/>
                  <a:pt x="324" y="36"/>
                  <a:pt x="327" y="36"/>
                </a:cubicBezTo>
                <a:lnTo>
                  <a:pt x="343" y="36"/>
                </a:lnTo>
                <a:cubicBezTo>
                  <a:pt x="345" y="33"/>
                  <a:pt x="352" y="33"/>
                  <a:pt x="352" y="36"/>
                </a:cubicBezTo>
                <a:lnTo>
                  <a:pt x="364" y="36"/>
                </a:lnTo>
                <a:lnTo>
                  <a:pt x="365" y="36"/>
                </a:lnTo>
                <a:cubicBezTo>
                  <a:pt x="365" y="36"/>
                  <a:pt x="367" y="33"/>
                  <a:pt x="364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5" name="Freeform 4681">
            <a:extLst>
              <a:ext uri="{FF2B5EF4-FFF2-40B4-BE49-F238E27FC236}">
                <a16:creationId xmlns:a16="http://schemas.microsoft.com/office/drawing/2014/main" id="{1F6A348F-E8D8-474A-95A3-913E372F0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0" y="3627438"/>
            <a:ext cx="47625" cy="28575"/>
          </a:xfrm>
          <a:custGeom>
            <a:avLst/>
            <a:gdLst>
              <a:gd name="T0" fmla="*/ 8952 w 133"/>
              <a:gd name="T1" fmla="*/ 25003 h 80"/>
              <a:gd name="T2" fmla="*/ 3581 w 133"/>
              <a:gd name="T3" fmla="*/ 7501 h 80"/>
              <a:gd name="T4" fmla="*/ 7162 w 133"/>
              <a:gd name="T5" fmla="*/ 18217 h 80"/>
              <a:gd name="T6" fmla="*/ 9668 w 133"/>
              <a:gd name="T7" fmla="*/ 18217 h 80"/>
              <a:gd name="T8" fmla="*/ 15039 w 133"/>
              <a:gd name="T9" fmla="*/ 6429 h 80"/>
              <a:gd name="T10" fmla="*/ 18262 w 133"/>
              <a:gd name="T11" fmla="*/ 7501 h 80"/>
              <a:gd name="T12" fmla="*/ 18620 w 133"/>
              <a:gd name="T13" fmla="*/ 17145 h 80"/>
              <a:gd name="T14" fmla="*/ 20769 w 133"/>
              <a:gd name="T15" fmla="*/ 20717 h 80"/>
              <a:gd name="T16" fmla="*/ 24350 w 133"/>
              <a:gd name="T17" fmla="*/ 20717 h 80"/>
              <a:gd name="T18" fmla="*/ 26140 w 133"/>
              <a:gd name="T19" fmla="*/ 17145 h 80"/>
              <a:gd name="T20" fmla="*/ 25424 w 133"/>
              <a:gd name="T21" fmla="*/ 7501 h 80"/>
              <a:gd name="T22" fmla="*/ 26140 w 133"/>
              <a:gd name="T23" fmla="*/ 2143 h 80"/>
              <a:gd name="T24" fmla="*/ 28647 w 133"/>
              <a:gd name="T25" fmla="*/ 2143 h 80"/>
              <a:gd name="T26" fmla="*/ 30437 w 133"/>
              <a:gd name="T27" fmla="*/ 13930 h 80"/>
              <a:gd name="T28" fmla="*/ 32944 w 133"/>
              <a:gd name="T29" fmla="*/ 20717 h 80"/>
              <a:gd name="T30" fmla="*/ 36166 w 133"/>
              <a:gd name="T31" fmla="*/ 19645 h 80"/>
              <a:gd name="T32" fmla="*/ 33660 w 133"/>
              <a:gd name="T33" fmla="*/ 10716 h 80"/>
              <a:gd name="T34" fmla="*/ 32586 w 133"/>
              <a:gd name="T35" fmla="*/ 6429 h 80"/>
              <a:gd name="T36" fmla="*/ 33660 w 133"/>
              <a:gd name="T37" fmla="*/ 3215 h 80"/>
              <a:gd name="T38" fmla="*/ 38315 w 133"/>
              <a:gd name="T39" fmla="*/ 3215 h 80"/>
              <a:gd name="T40" fmla="*/ 40821 w 133"/>
              <a:gd name="T41" fmla="*/ 8573 h 80"/>
              <a:gd name="T42" fmla="*/ 39031 w 133"/>
              <a:gd name="T43" fmla="*/ 8573 h 80"/>
              <a:gd name="T44" fmla="*/ 39389 w 133"/>
              <a:gd name="T45" fmla="*/ 11787 h 80"/>
              <a:gd name="T46" fmla="*/ 40821 w 133"/>
              <a:gd name="T47" fmla="*/ 17145 h 80"/>
              <a:gd name="T48" fmla="*/ 44044 w 133"/>
              <a:gd name="T49" fmla="*/ 18217 h 80"/>
              <a:gd name="T50" fmla="*/ 45835 w 133"/>
              <a:gd name="T51" fmla="*/ 17145 h 80"/>
              <a:gd name="T52" fmla="*/ 47267 w 133"/>
              <a:gd name="T53" fmla="*/ 18217 h 80"/>
              <a:gd name="T54" fmla="*/ 44044 w 133"/>
              <a:gd name="T55" fmla="*/ 23932 h 80"/>
              <a:gd name="T56" fmla="*/ 42254 w 133"/>
              <a:gd name="T57" fmla="*/ 23932 h 80"/>
              <a:gd name="T58" fmla="*/ 42612 w 133"/>
              <a:gd name="T59" fmla="*/ 21788 h 80"/>
              <a:gd name="T60" fmla="*/ 40463 w 133"/>
              <a:gd name="T61" fmla="*/ 21788 h 80"/>
              <a:gd name="T62" fmla="*/ 38673 w 133"/>
              <a:gd name="T63" fmla="*/ 25003 h 80"/>
              <a:gd name="T64" fmla="*/ 32227 w 133"/>
              <a:gd name="T65" fmla="*/ 26075 h 80"/>
              <a:gd name="T66" fmla="*/ 29721 w 133"/>
              <a:gd name="T67" fmla="*/ 22860 h 80"/>
              <a:gd name="T68" fmla="*/ 27214 w 133"/>
              <a:gd name="T69" fmla="*/ 22860 h 80"/>
              <a:gd name="T70" fmla="*/ 24350 w 133"/>
              <a:gd name="T71" fmla="*/ 26075 h 80"/>
              <a:gd name="T72" fmla="*/ 16830 w 133"/>
              <a:gd name="T73" fmla="*/ 26075 h 80"/>
              <a:gd name="T74" fmla="*/ 14681 w 133"/>
              <a:gd name="T75" fmla="*/ 15002 h 80"/>
              <a:gd name="T76" fmla="*/ 13607 w 133"/>
              <a:gd name="T77" fmla="*/ 16073 h 80"/>
              <a:gd name="T78" fmla="*/ 8952 w 133"/>
              <a:gd name="T79" fmla="*/ 25003 h 8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33" h="80">
                <a:moveTo>
                  <a:pt x="25" y="70"/>
                </a:moveTo>
                <a:cubicBezTo>
                  <a:pt x="16" y="73"/>
                  <a:pt x="0" y="45"/>
                  <a:pt x="10" y="21"/>
                </a:cubicBezTo>
                <a:cubicBezTo>
                  <a:pt x="16" y="15"/>
                  <a:pt x="16" y="48"/>
                  <a:pt x="20" y="51"/>
                </a:cubicBezTo>
                <a:cubicBezTo>
                  <a:pt x="22" y="58"/>
                  <a:pt x="25" y="58"/>
                  <a:pt x="27" y="51"/>
                </a:cubicBezTo>
                <a:cubicBezTo>
                  <a:pt x="29" y="39"/>
                  <a:pt x="34" y="24"/>
                  <a:pt x="42" y="18"/>
                </a:cubicBezTo>
                <a:cubicBezTo>
                  <a:pt x="44" y="15"/>
                  <a:pt x="48" y="15"/>
                  <a:pt x="51" y="21"/>
                </a:cubicBezTo>
                <a:cubicBezTo>
                  <a:pt x="53" y="21"/>
                  <a:pt x="52" y="39"/>
                  <a:pt x="52" y="48"/>
                </a:cubicBezTo>
                <a:cubicBezTo>
                  <a:pt x="53" y="55"/>
                  <a:pt x="55" y="55"/>
                  <a:pt x="58" y="58"/>
                </a:cubicBezTo>
                <a:cubicBezTo>
                  <a:pt x="61" y="58"/>
                  <a:pt x="65" y="61"/>
                  <a:pt x="68" y="58"/>
                </a:cubicBezTo>
                <a:cubicBezTo>
                  <a:pt x="71" y="51"/>
                  <a:pt x="72" y="51"/>
                  <a:pt x="73" y="48"/>
                </a:cubicBezTo>
                <a:cubicBezTo>
                  <a:pt x="75" y="36"/>
                  <a:pt x="73" y="27"/>
                  <a:pt x="71" y="21"/>
                </a:cubicBezTo>
                <a:cubicBezTo>
                  <a:pt x="67" y="12"/>
                  <a:pt x="72" y="9"/>
                  <a:pt x="73" y="6"/>
                </a:cubicBezTo>
                <a:cubicBezTo>
                  <a:pt x="77" y="0"/>
                  <a:pt x="79" y="3"/>
                  <a:pt x="80" y="6"/>
                </a:cubicBezTo>
                <a:cubicBezTo>
                  <a:pt x="85" y="15"/>
                  <a:pt x="83" y="30"/>
                  <a:pt x="85" y="39"/>
                </a:cubicBezTo>
                <a:cubicBezTo>
                  <a:pt x="85" y="58"/>
                  <a:pt x="90" y="58"/>
                  <a:pt x="92" y="58"/>
                </a:cubicBezTo>
                <a:cubicBezTo>
                  <a:pt x="98" y="58"/>
                  <a:pt x="101" y="55"/>
                  <a:pt x="101" y="55"/>
                </a:cubicBezTo>
                <a:cubicBezTo>
                  <a:pt x="104" y="42"/>
                  <a:pt x="98" y="33"/>
                  <a:pt x="94" y="30"/>
                </a:cubicBezTo>
                <a:cubicBezTo>
                  <a:pt x="91" y="24"/>
                  <a:pt x="91" y="21"/>
                  <a:pt x="91" y="18"/>
                </a:cubicBezTo>
                <a:cubicBezTo>
                  <a:pt x="92" y="15"/>
                  <a:pt x="91" y="12"/>
                  <a:pt x="94" y="9"/>
                </a:cubicBezTo>
                <a:cubicBezTo>
                  <a:pt x="99" y="6"/>
                  <a:pt x="105" y="6"/>
                  <a:pt x="107" y="9"/>
                </a:cubicBezTo>
                <a:cubicBezTo>
                  <a:pt x="111" y="12"/>
                  <a:pt x="116" y="21"/>
                  <a:pt x="114" y="24"/>
                </a:cubicBezTo>
                <a:cubicBezTo>
                  <a:pt x="114" y="27"/>
                  <a:pt x="110" y="24"/>
                  <a:pt x="109" y="24"/>
                </a:cubicBezTo>
                <a:cubicBezTo>
                  <a:pt x="105" y="24"/>
                  <a:pt x="110" y="33"/>
                  <a:pt x="110" y="33"/>
                </a:cubicBezTo>
                <a:cubicBezTo>
                  <a:pt x="111" y="39"/>
                  <a:pt x="111" y="45"/>
                  <a:pt x="114" y="48"/>
                </a:cubicBezTo>
                <a:cubicBezTo>
                  <a:pt x="116" y="55"/>
                  <a:pt x="121" y="51"/>
                  <a:pt x="123" y="51"/>
                </a:cubicBezTo>
                <a:cubicBezTo>
                  <a:pt x="126" y="48"/>
                  <a:pt x="126" y="48"/>
                  <a:pt x="128" y="48"/>
                </a:cubicBezTo>
                <a:cubicBezTo>
                  <a:pt x="129" y="45"/>
                  <a:pt x="132" y="45"/>
                  <a:pt x="132" y="51"/>
                </a:cubicBezTo>
                <a:cubicBezTo>
                  <a:pt x="132" y="51"/>
                  <a:pt x="128" y="64"/>
                  <a:pt x="123" y="67"/>
                </a:cubicBezTo>
                <a:lnTo>
                  <a:pt x="118" y="67"/>
                </a:lnTo>
                <a:cubicBezTo>
                  <a:pt x="116" y="64"/>
                  <a:pt x="119" y="61"/>
                  <a:pt x="119" y="61"/>
                </a:cubicBezTo>
                <a:cubicBezTo>
                  <a:pt x="119" y="58"/>
                  <a:pt x="115" y="58"/>
                  <a:pt x="113" y="61"/>
                </a:cubicBezTo>
                <a:cubicBezTo>
                  <a:pt x="112" y="61"/>
                  <a:pt x="111" y="64"/>
                  <a:pt x="108" y="70"/>
                </a:cubicBezTo>
                <a:cubicBezTo>
                  <a:pt x="105" y="73"/>
                  <a:pt x="94" y="73"/>
                  <a:pt x="90" y="73"/>
                </a:cubicBezTo>
                <a:cubicBezTo>
                  <a:pt x="85" y="70"/>
                  <a:pt x="85" y="67"/>
                  <a:pt x="83" y="64"/>
                </a:cubicBezTo>
                <a:cubicBezTo>
                  <a:pt x="81" y="61"/>
                  <a:pt x="78" y="61"/>
                  <a:pt x="76" y="64"/>
                </a:cubicBezTo>
                <a:lnTo>
                  <a:pt x="68" y="73"/>
                </a:lnTo>
                <a:cubicBezTo>
                  <a:pt x="67" y="73"/>
                  <a:pt x="58" y="79"/>
                  <a:pt x="47" y="73"/>
                </a:cubicBezTo>
                <a:cubicBezTo>
                  <a:pt x="43" y="67"/>
                  <a:pt x="41" y="61"/>
                  <a:pt x="41" y="42"/>
                </a:cubicBezTo>
                <a:cubicBezTo>
                  <a:pt x="41" y="39"/>
                  <a:pt x="39" y="42"/>
                  <a:pt x="38" y="45"/>
                </a:cubicBezTo>
                <a:cubicBezTo>
                  <a:pt x="34" y="61"/>
                  <a:pt x="30" y="73"/>
                  <a:pt x="25" y="7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" name="Freeform 4682">
            <a:extLst>
              <a:ext uri="{FF2B5EF4-FFF2-40B4-BE49-F238E27FC236}">
                <a16:creationId xmlns:a16="http://schemas.microsoft.com/office/drawing/2014/main" id="{AAEEF410-2137-0245-A1C6-6A4399084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4688" y="3654425"/>
            <a:ext cx="79375" cy="42863"/>
          </a:xfrm>
          <a:custGeom>
            <a:avLst/>
            <a:gdLst>
              <a:gd name="T0" fmla="*/ 37694 w 219"/>
              <a:gd name="T1" fmla="*/ 0 h 119"/>
              <a:gd name="T2" fmla="*/ 39506 w 219"/>
              <a:gd name="T3" fmla="*/ 1081 h 119"/>
              <a:gd name="T4" fmla="*/ 44943 w 219"/>
              <a:gd name="T5" fmla="*/ 18370 h 119"/>
              <a:gd name="T6" fmla="*/ 59803 w 219"/>
              <a:gd name="T7" fmla="*/ 7564 h 119"/>
              <a:gd name="T8" fmla="*/ 72126 w 219"/>
              <a:gd name="T9" fmla="*/ 6483 h 119"/>
              <a:gd name="T10" fmla="*/ 58716 w 219"/>
              <a:gd name="T11" fmla="*/ 16209 h 119"/>
              <a:gd name="T12" fmla="*/ 59441 w 219"/>
              <a:gd name="T13" fmla="*/ 17289 h 119"/>
              <a:gd name="T14" fmla="*/ 79013 w 219"/>
              <a:gd name="T15" fmla="*/ 18370 h 119"/>
              <a:gd name="T16" fmla="*/ 75388 w 219"/>
              <a:gd name="T17" fmla="*/ 24853 h 119"/>
              <a:gd name="T18" fmla="*/ 56541 w 219"/>
              <a:gd name="T19" fmla="*/ 31697 h 119"/>
              <a:gd name="T20" fmla="*/ 61615 w 219"/>
              <a:gd name="T21" fmla="*/ 39261 h 119"/>
              <a:gd name="T22" fmla="*/ 41318 w 219"/>
              <a:gd name="T23" fmla="*/ 30616 h 119"/>
              <a:gd name="T24" fmla="*/ 19572 w 219"/>
              <a:gd name="T25" fmla="*/ 38180 h 119"/>
              <a:gd name="T26" fmla="*/ 2175 w 219"/>
              <a:gd name="T27" fmla="*/ 39261 h 119"/>
              <a:gd name="T28" fmla="*/ 22471 w 219"/>
              <a:gd name="T29" fmla="*/ 20891 h 119"/>
              <a:gd name="T30" fmla="*/ 22471 w 219"/>
              <a:gd name="T31" fmla="*/ 24853 h 119"/>
              <a:gd name="T32" fmla="*/ 31170 w 219"/>
              <a:gd name="T33" fmla="*/ 18370 h 119"/>
              <a:gd name="T34" fmla="*/ 26821 w 219"/>
              <a:gd name="T35" fmla="*/ 7564 h 119"/>
              <a:gd name="T36" fmla="*/ 31895 w 219"/>
              <a:gd name="T37" fmla="*/ 3242 h 119"/>
              <a:gd name="T38" fmla="*/ 32982 w 219"/>
              <a:gd name="T39" fmla="*/ 8645 h 119"/>
              <a:gd name="T40" fmla="*/ 34432 w 219"/>
              <a:gd name="T41" fmla="*/ 20891 h 119"/>
              <a:gd name="T42" fmla="*/ 23921 w 219"/>
              <a:gd name="T43" fmla="*/ 34939 h 119"/>
              <a:gd name="T44" fmla="*/ 39869 w 219"/>
              <a:gd name="T45" fmla="*/ 23052 h 119"/>
              <a:gd name="T46" fmla="*/ 35882 w 219"/>
              <a:gd name="T47" fmla="*/ 4322 h 119"/>
              <a:gd name="T48" fmla="*/ 64515 w 219"/>
              <a:gd name="T49" fmla="*/ 5403 h 119"/>
              <a:gd name="T50" fmla="*/ 63790 w 219"/>
              <a:gd name="T51" fmla="*/ 6483 h 119"/>
              <a:gd name="T52" fmla="*/ 64877 w 219"/>
              <a:gd name="T53" fmla="*/ 7564 h 119"/>
              <a:gd name="T54" fmla="*/ 67052 w 219"/>
              <a:gd name="T55" fmla="*/ 7564 h 119"/>
              <a:gd name="T56" fmla="*/ 64515 w 219"/>
              <a:gd name="T57" fmla="*/ 5403 h 119"/>
              <a:gd name="T58" fmla="*/ 47480 w 219"/>
              <a:gd name="T59" fmla="*/ 21612 h 119"/>
              <a:gd name="T60" fmla="*/ 50380 w 219"/>
              <a:gd name="T61" fmla="*/ 30616 h 119"/>
              <a:gd name="T62" fmla="*/ 52554 w 219"/>
              <a:gd name="T63" fmla="*/ 31697 h 119"/>
              <a:gd name="T64" fmla="*/ 52554 w 219"/>
              <a:gd name="T65" fmla="*/ 28455 h 119"/>
              <a:gd name="T66" fmla="*/ 54729 w 219"/>
              <a:gd name="T67" fmla="*/ 21612 h 1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19" h="119">
                <a:moveTo>
                  <a:pt x="101" y="0"/>
                </a:moveTo>
                <a:lnTo>
                  <a:pt x="104" y="0"/>
                </a:lnTo>
                <a:lnTo>
                  <a:pt x="105" y="0"/>
                </a:lnTo>
                <a:cubicBezTo>
                  <a:pt x="105" y="0"/>
                  <a:pt x="107" y="0"/>
                  <a:pt x="109" y="3"/>
                </a:cubicBezTo>
                <a:cubicBezTo>
                  <a:pt x="116" y="15"/>
                  <a:pt x="120" y="30"/>
                  <a:pt x="121" y="45"/>
                </a:cubicBezTo>
                <a:cubicBezTo>
                  <a:pt x="121" y="48"/>
                  <a:pt x="122" y="51"/>
                  <a:pt x="124" y="51"/>
                </a:cubicBezTo>
                <a:cubicBezTo>
                  <a:pt x="126" y="42"/>
                  <a:pt x="145" y="30"/>
                  <a:pt x="164" y="27"/>
                </a:cubicBezTo>
                <a:cubicBezTo>
                  <a:pt x="167" y="27"/>
                  <a:pt x="165" y="21"/>
                  <a:pt x="165" y="21"/>
                </a:cubicBezTo>
                <a:cubicBezTo>
                  <a:pt x="165" y="9"/>
                  <a:pt x="172" y="0"/>
                  <a:pt x="182" y="0"/>
                </a:cubicBezTo>
                <a:cubicBezTo>
                  <a:pt x="194" y="0"/>
                  <a:pt x="199" y="9"/>
                  <a:pt x="199" y="18"/>
                </a:cubicBezTo>
                <a:cubicBezTo>
                  <a:pt x="198" y="39"/>
                  <a:pt x="176" y="42"/>
                  <a:pt x="164" y="45"/>
                </a:cubicBezTo>
                <a:lnTo>
                  <a:pt x="162" y="45"/>
                </a:lnTo>
                <a:lnTo>
                  <a:pt x="162" y="48"/>
                </a:lnTo>
                <a:lnTo>
                  <a:pt x="164" y="48"/>
                </a:lnTo>
                <a:lnTo>
                  <a:pt x="214" y="48"/>
                </a:lnTo>
                <a:lnTo>
                  <a:pt x="218" y="51"/>
                </a:lnTo>
                <a:lnTo>
                  <a:pt x="214" y="51"/>
                </a:lnTo>
                <a:cubicBezTo>
                  <a:pt x="212" y="54"/>
                  <a:pt x="208" y="64"/>
                  <a:pt x="208" y="69"/>
                </a:cubicBezTo>
                <a:cubicBezTo>
                  <a:pt x="194" y="73"/>
                  <a:pt x="179" y="76"/>
                  <a:pt x="164" y="79"/>
                </a:cubicBezTo>
                <a:cubicBezTo>
                  <a:pt x="157" y="79"/>
                  <a:pt x="154" y="85"/>
                  <a:pt x="156" y="88"/>
                </a:cubicBezTo>
                <a:cubicBezTo>
                  <a:pt x="157" y="94"/>
                  <a:pt x="170" y="97"/>
                  <a:pt x="171" y="97"/>
                </a:cubicBezTo>
                <a:cubicBezTo>
                  <a:pt x="173" y="97"/>
                  <a:pt x="176" y="103"/>
                  <a:pt x="170" y="109"/>
                </a:cubicBezTo>
                <a:cubicBezTo>
                  <a:pt x="145" y="106"/>
                  <a:pt x="126" y="97"/>
                  <a:pt x="119" y="82"/>
                </a:cubicBezTo>
                <a:cubicBezTo>
                  <a:pt x="117" y="82"/>
                  <a:pt x="115" y="82"/>
                  <a:pt x="114" y="85"/>
                </a:cubicBezTo>
                <a:cubicBezTo>
                  <a:pt x="105" y="97"/>
                  <a:pt x="95" y="109"/>
                  <a:pt x="79" y="115"/>
                </a:cubicBezTo>
                <a:cubicBezTo>
                  <a:pt x="68" y="115"/>
                  <a:pt x="59" y="112"/>
                  <a:pt x="54" y="106"/>
                </a:cubicBezTo>
                <a:cubicBezTo>
                  <a:pt x="51" y="103"/>
                  <a:pt x="51" y="100"/>
                  <a:pt x="50" y="97"/>
                </a:cubicBezTo>
                <a:cubicBezTo>
                  <a:pt x="45" y="100"/>
                  <a:pt x="0" y="118"/>
                  <a:pt x="6" y="109"/>
                </a:cubicBezTo>
                <a:cubicBezTo>
                  <a:pt x="17" y="97"/>
                  <a:pt x="36" y="91"/>
                  <a:pt x="53" y="79"/>
                </a:cubicBezTo>
                <a:cubicBezTo>
                  <a:pt x="54" y="76"/>
                  <a:pt x="55" y="60"/>
                  <a:pt x="62" y="58"/>
                </a:cubicBezTo>
                <a:lnTo>
                  <a:pt x="63" y="58"/>
                </a:lnTo>
                <a:cubicBezTo>
                  <a:pt x="63" y="58"/>
                  <a:pt x="62" y="64"/>
                  <a:pt x="62" y="69"/>
                </a:cubicBezTo>
                <a:lnTo>
                  <a:pt x="62" y="73"/>
                </a:lnTo>
                <a:cubicBezTo>
                  <a:pt x="63" y="69"/>
                  <a:pt x="84" y="54"/>
                  <a:pt x="86" y="51"/>
                </a:cubicBezTo>
                <a:cubicBezTo>
                  <a:pt x="88" y="45"/>
                  <a:pt x="87" y="39"/>
                  <a:pt x="87" y="39"/>
                </a:cubicBezTo>
                <a:cubicBezTo>
                  <a:pt x="82" y="27"/>
                  <a:pt x="76" y="27"/>
                  <a:pt x="74" y="21"/>
                </a:cubicBezTo>
                <a:cubicBezTo>
                  <a:pt x="72" y="15"/>
                  <a:pt x="72" y="9"/>
                  <a:pt x="78" y="6"/>
                </a:cubicBezTo>
                <a:cubicBezTo>
                  <a:pt x="82" y="3"/>
                  <a:pt x="85" y="3"/>
                  <a:pt x="88" y="9"/>
                </a:cubicBezTo>
                <a:cubicBezTo>
                  <a:pt x="92" y="12"/>
                  <a:pt x="96" y="18"/>
                  <a:pt x="98" y="24"/>
                </a:cubicBezTo>
                <a:cubicBezTo>
                  <a:pt x="96" y="24"/>
                  <a:pt x="92" y="21"/>
                  <a:pt x="91" y="24"/>
                </a:cubicBezTo>
                <a:cubicBezTo>
                  <a:pt x="93" y="27"/>
                  <a:pt x="95" y="30"/>
                  <a:pt x="95" y="33"/>
                </a:cubicBezTo>
                <a:cubicBezTo>
                  <a:pt x="98" y="45"/>
                  <a:pt x="98" y="51"/>
                  <a:pt x="95" y="58"/>
                </a:cubicBezTo>
                <a:cubicBezTo>
                  <a:pt x="86" y="79"/>
                  <a:pt x="74" y="82"/>
                  <a:pt x="63" y="88"/>
                </a:cubicBezTo>
                <a:cubicBezTo>
                  <a:pt x="63" y="91"/>
                  <a:pt x="63" y="94"/>
                  <a:pt x="66" y="97"/>
                </a:cubicBezTo>
                <a:cubicBezTo>
                  <a:pt x="68" y="97"/>
                  <a:pt x="72" y="100"/>
                  <a:pt x="80" y="97"/>
                </a:cubicBezTo>
                <a:cubicBezTo>
                  <a:pt x="92" y="91"/>
                  <a:pt x="104" y="79"/>
                  <a:pt x="110" y="64"/>
                </a:cubicBezTo>
                <a:cubicBezTo>
                  <a:pt x="112" y="54"/>
                  <a:pt x="110" y="42"/>
                  <a:pt x="107" y="33"/>
                </a:cubicBezTo>
                <a:cubicBezTo>
                  <a:pt x="104" y="24"/>
                  <a:pt x="99" y="12"/>
                  <a:pt x="99" y="12"/>
                </a:cubicBezTo>
                <a:cubicBezTo>
                  <a:pt x="98" y="6"/>
                  <a:pt x="99" y="3"/>
                  <a:pt x="101" y="0"/>
                </a:cubicBezTo>
                <a:close/>
                <a:moveTo>
                  <a:pt x="178" y="15"/>
                </a:moveTo>
                <a:lnTo>
                  <a:pt x="177" y="15"/>
                </a:lnTo>
                <a:cubicBezTo>
                  <a:pt x="177" y="15"/>
                  <a:pt x="176" y="15"/>
                  <a:pt x="176" y="18"/>
                </a:cubicBezTo>
                <a:cubicBezTo>
                  <a:pt x="176" y="18"/>
                  <a:pt x="177" y="21"/>
                  <a:pt x="179" y="21"/>
                </a:cubicBezTo>
                <a:cubicBezTo>
                  <a:pt x="181" y="24"/>
                  <a:pt x="183" y="24"/>
                  <a:pt x="184" y="21"/>
                </a:cubicBezTo>
                <a:lnTo>
                  <a:pt x="185" y="21"/>
                </a:lnTo>
                <a:cubicBezTo>
                  <a:pt x="185" y="21"/>
                  <a:pt x="184" y="18"/>
                  <a:pt x="182" y="18"/>
                </a:cubicBezTo>
                <a:cubicBezTo>
                  <a:pt x="180" y="15"/>
                  <a:pt x="179" y="15"/>
                  <a:pt x="178" y="15"/>
                </a:cubicBezTo>
                <a:close/>
                <a:moveTo>
                  <a:pt x="132" y="60"/>
                </a:moveTo>
                <a:lnTo>
                  <a:pt x="131" y="60"/>
                </a:lnTo>
                <a:cubicBezTo>
                  <a:pt x="128" y="60"/>
                  <a:pt x="126" y="60"/>
                  <a:pt x="126" y="64"/>
                </a:cubicBezTo>
                <a:cubicBezTo>
                  <a:pt x="127" y="79"/>
                  <a:pt x="136" y="82"/>
                  <a:pt x="139" y="85"/>
                </a:cubicBezTo>
                <a:cubicBezTo>
                  <a:pt x="141" y="88"/>
                  <a:pt x="142" y="88"/>
                  <a:pt x="144" y="88"/>
                </a:cubicBezTo>
                <a:lnTo>
                  <a:pt x="145" y="88"/>
                </a:lnTo>
                <a:cubicBezTo>
                  <a:pt x="145" y="88"/>
                  <a:pt x="145" y="85"/>
                  <a:pt x="145" y="79"/>
                </a:cubicBezTo>
                <a:cubicBezTo>
                  <a:pt x="145" y="73"/>
                  <a:pt x="150" y="69"/>
                  <a:pt x="155" y="69"/>
                </a:cubicBezTo>
                <a:cubicBezTo>
                  <a:pt x="160" y="69"/>
                  <a:pt x="158" y="60"/>
                  <a:pt x="151" y="60"/>
                </a:cubicBezTo>
                <a:lnTo>
                  <a:pt x="132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7" name="Freeform 4683">
            <a:extLst>
              <a:ext uri="{FF2B5EF4-FFF2-40B4-BE49-F238E27FC236}">
                <a16:creationId xmlns:a16="http://schemas.microsoft.com/office/drawing/2014/main" id="{BB26FF70-D5E3-3541-9C2D-870AAAF89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1988" y="3629025"/>
            <a:ext cx="7937" cy="6350"/>
          </a:xfrm>
          <a:custGeom>
            <a:avLst/>
            <a:gdLst>
              <a:gd name="T0" fmla="*/ 7559 w 21"/>
              <a:gd name="T1" fmla="*/ 2005 h 19"/>
              <a:gd name="T2" fmla="*/ 1512 w 21"/>
              <a:gd name="T3" fmla="*/ 5013 h 19"/>
              <a:gd name="T4" fmla="*/ 0 w 21"/>
              <a:gd name="T5" fmla="*/ 2005 h 19"/>
              <a:gd name="T6" fmla="*/ 1134 w 21"/>
              <a:gd name="T7" fmla="*/ 1003 h 19"/>
              <a:gd name="T8" fmla="*/ 1890 w 21"/>
              <a:gd name="T9" fmla="*/ 1003 h 19"/>
              <a:gd name="T10" fmla="*/ 1890 w 21"/>
              <a:gd name="T11" fmla="*/ 2005 h 19"/>
              <a:gd name="T12" fmla="*/ 2268 w 21"/>
              <a:gd name="T13" fmla="*/ 2005 h 19"/>
              <a:gd name="T14" fmla="*/ 2646 w 21"/>
              <a:gd name="T15" fmla="*/ 2005 h 19"/>
              <a:gd name="T16" fmla="*/ 3024 w 21"/>
              <a:gd name="T17" fmla="*/ 2005 h 19"/>
              <a:gd name="T18" fmla="*/ 3402 w 21"/>
              <a:gd name="T19" fmla="*/ 1003 h 19"/>
              <a:gd name="T20" fmla="*/ 3402 w 21"/>
              <a:gd name="T21" fmla="*/ 1003 h 19"/>
              <a:gd name="T22" fmla="*/ 4535 w 21"/>
              <a:gd name="T23" fmla="*/ 1003 h 19"/>
              <a:gd name="T24" fmla="*/ 4535 w 21"/>
              <a:gd name="T25" fmla="*/ 2005 h 19"/>
              <a:gd name="T26" fmla="*/ 4535 w 21"/>
              <a:gd name="T27" fmla="*/ 2005 h 19"/>
              <a:gd name="T28" fmla="*/ 5669 w 21"/>
              <a:gd name="T29" fmla="*/ 2005 h 19"/>
              <a:gd name="T30" fmla="*/ 5291 w 21"/>
              <a:gd name="T31" fmla="*/ 1003 h 19"/>
              <a:gd name="T32" fmla="*/ 7559 w 21"/>
              <a:gd name="T33" fmla="*/ 1003 h 19"/>
              <a:gd name="T34" fmla="*/ 7559 w 21"/>
              <a:gd name="T35" fmla="*/ 2005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1" h="19">
                <a:moveTo>
                  <a:pt x="20" y="6"/>
                </a:moveTo>
                <a:cubicBezTo>
                  <a:pt x="20" y="15"/>
                  <a:pt x="9" y="18"/>
                  <a:pt x="4" y="15"/>
                </a:cubicBezTo>
                <a:cubicBezTo>
                  <a:pt x="0" y="15"/>
                  <a:pt x="0" y="6"/>
                  <a:pt x="0" y="6"/>
                </a:cubicBezTo>
                <a:cubicBezTo>
                  <a:pt x="0" y="6"/>
                  <a:pt x="0" y="3"/>
                  <a:pt x="3" y="3"/>
                </a:cubicBezTo>
                <a:lnTo>
                  <a:pt x="5" y="3"/>
                </a:lnTo>
                <a:lnTo>
                  <a:pt x="5" y="6"/>
                </a:lnTo>
                <a:lnTo>
                  <a:pt x="6" y="6"/>
                </a:lnTo>
                <a:lnTo>
                  <a:pt x="7" y="6"/>
                </a:lnTo>
                <a:lnTo>
                  <a:pt x="8" y="6"/>
                </a:lnTo>
                <a:lnTo>
                  <a:pt x="9" y="3"/>
                </a:lnTo>
                <a:lnTo>
                  <a:pt x="12" y="3"/>
                </a:lnTo>
                <a:cubicBezTo>
                  <a:pt x="12" y="3"/>
                  <a:pt x="12" y="3"/>
                  <a:pt x="12" y="6"/>
                </a:cubicBezTo>
                <a:lnTo>
                  <a:pt x="15" y="6"/>
                </a:lnTo>
                <a:cubicBezTo>
                  <a:pt x="15" y="6"/>
                  <a:pt x="14" y="6"/>
                  <a:pt x="14" y="3"/>
                </a:cubicBezTo>
                <a:cubicBezTo>
                  <a:pt x="15" y="3"/>
                  <a:pt x="18" y="0"/>
                  <a:pt x="20" y="3"/>
                </a:cubicBezTo>
                <a:lnTo>
                  <a:pt x="2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8" name="Freeform 4684">
            <a:extLst>
              <a:ext uri="{FF2B5EF4-FFF2-40B4-BE49-F238E27FC236}">
                <a16:creationId xmlns:a16="http://schemas.microsoft.com/office/drawing/2014/main" id="{4169CE6F-FB99-E145-9339-44CD274A3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3900" y="3656013"/>
            <a:ext cx="7938" cy="6350"/>
          </a:xfrm>
          <a:custGeom>
            <a:avLst/>
            <a:gdLst>
              <a:gd name="T0" fmla="*/ 6557 w 23"/>
              <a:gd name="T1" fmla="*/ 2381 h 16"/>
              <a:gd name="T2" fmla="*/ 1035 w 23"/>
              <a:gd name="T3" fmla="*/ 5953 h 16"/>
              <a:gd name="T4" fmla="*/ 0 w 23"/>
              <a:gd name="T5" fmla="*/ 2381 h 16"/>
              <a:gd name="T6" fmla="*/ 1035 w 23"/>
              <a:gd name="T7" fmla="*/ 0 h 16"/>
              <a:gd name="T8" fmla="*/ 1381 w 23"/>
              <a:gd name="T9" fmla="*/ 0 h 16"/>
              <a:gd name="T10" fmla="*/ 1726 w 23"/>
              <a:gd name="T11" fmla="*/ 1191 h 16"/>
              <a:gd name="T12" fmla="*/ 2071 w 23"/>
              <a:gd name="T13" fmla="*/ 2381 h 16"/>
              <a:gd name="T14" fmla="*/ 2416 w 23"/>
              <a:gd name="T15" fmla="*/ 2381 h 16"/>
              <a:gd name="T16" fmla="*/ 2761 w 23"/>
              <a:gd name="T17" fmla="*/ 1191 h 16"/>
              <a:gd name="T18" fmla="*/ 3451 w 23"/>
              <a:gd name="T19" fmla="*/ 0 h 16"/>
              <a:gd name="T20" fmla="*/ 3796 w 23"/>
              <a:gd name="T21" fmla="*/ 0 h 16"/>
              <a:gd name="T22" fmla="*/ 4142 w 23"/>
              <a:gd name="T23" fmla="*/ 1191 h 16"/>
              <a:gd name="T24" fmla="*/ 4832 w 23"/>
              <a:gd name="T25" fmla="*/ 2381 h 16"/>
              <a:gd name="T26" fmla="*/ 4832 w 23"/>
              <a:gd name="T27" fmla="*/ 1191 h 16"/>
              <a:gd name="T28" fmla="*/ 6557 w 23"/>
              <a:gd name="T29" fmla="*/ 1191 h 16"/>
              <a:gd name="T30" fmla="*/ 6557 w 23"/>
              <a:gd name="T31" fmla="*/ 2381 h 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" h="16">
                <a:moveTo>
                  <a:pt x="19" y="6"/>
                </a:moveTo>
                <a:cubicBezTo>
                  <a:pt x="22" y="15"/>
                  <a:pt x="10" y="15"/>
                  <a:pt x="3" y="15"/>
                </a:cubicBezTo>
                <a:cubicBezTo>
                  <a:pt x="0" y="12"/>
                  <a:pt x="0" y="6"/>
                  <a:pt x="0" y="6"/>
                </a:cubicBezTo>
                <a:cubicBezTo>
                  <a:pt x="0" y="6"/>
                  <a:pt x="0" y="0"/>
                  <a:pt x="3" y="0"/>
                </a:cubicBezTo>
                <a:lnTo>
                  <a:pt x="4" y="0"/>
                </a:lnTo>
                <a:lnTo>
                  <a:pt x="5" y="3"/>
                </a:lnTo>
                <a:cubicBezTo>
                  <a:pt x="5" y="6"/>
                  <a:pt x="6" y="6"/>
                  <a:pt x="6" y="6"/>
                </a:cubicBezTo>
                <a:lnTo>
                  <a:pt x="7" y="6"/>
                </a:lnTo>
                <a:cubicBezTo>
                  <a:pt x="7" y="6"/>
                  <a:pt x="8" y="6"/>
                  <a:pt x="8" y="3"/>
                </a:cubicBezTo>
                <a:cubicBezTo>
                  <a:pt x="9" y="0"/>
                  <a:pt x="9" y="0"/>
                  <a:pt x="10" y="0"/>
                </a:cubicBezTo>
                <a:lnTo>
                  <a:pt x="11" y="0"/>
                </a:lnTo>
                <a:cubicBezTo>
                  <a:pt x="11" y="3"/>
                  <a:pt x="12" y="3"/>
                  <a:pt x="12" y="3"/>
                </a:cubicBezTo>
                <a:cubicBezTo>
                  <a:pt x="12" y="6"/>
                  <a:pt x="14" y="6"/>
                  <a:pt x="14" y="6"/>
                </a:cubicBezTo>
                <a:lnTo>
                  <a:pt x="14" y="3"/>
                </a:lnTo>
                <a:cubicBezTo>
                  <a:pt x="16" y="0"/>
                  <a:pt x="18" y="0"/>
                  <a:pt x="19" y="3"/>
                </a:cubicBezTo>
                <a:lnTo>
                  <a:pt x="19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9" name="Freeform 4685">
            <a:extLst>
              <a:ext uri="{FF2B5EF4-FFF2-40B4-BE49-F238E27FC236}">
                <a16:creationId xmlns:a16="http://schemas.microsoft.com/office/drawing/2014/main" id="{B6D87538-AAC6-7341-9DC3-158F6ED0B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8825" y="3644900"/>
            <a:ext cx="7938" cy="7938"/>
          </a:xfrm>
          <a:custGeom>
            <a:avLst/>
            <a:gdLst>
              <a:gd name="T0" fmla="*/ 7560 w 21"/>
              <a:gd name="T1" fmla="*/ 3969 h 20"/>
              <a:gd name="T2" fmla="*/ 1512 w 21"/>
              <a:gd name="T3" fmla="*/ 6350 h 20"/>
              <a:gd name="T4" fmla="*/ 0 w 21"/>
              <a:gd name="T5" fmla="*/ 2778 h 20"/>
              <a:gd name="T6" fmla="*/ 1134 w 21"/>
              <a:gd name="T7" fmla="*/ 0 h 20"/>
              <a:gd name="T8" fmla="*/ 2268 w 21"/>
              <a:gd name="T9" fmla="*/ 1191 h 20"/>
              <a:gd name="T10" fmla="*/ 2268 w 21"/>
              <a:gd name="T11" fmla="*/ 2778 h 20"/>
              <a:gd name="T12" fmla="*/ 2646 w 21"/>
              <a:gd name="T13" fmla="*/ 2778 h 20"/>
              <a:gd name="T14" fmla="*/ 2646 w 21"/>
              <a:gd name="T15" fmla="*/ 2778 h 20"/>
              <a:gd name="T16" fmla="*/ 3024 w 21"/>
              <a:gd name="T17" fmla="*/ 2778 h 20"/>
              <a:gd name="T18" fmla="*/ 3402 w 21"/>
              <a:gd name="T19" fmla="*/ 1191 h 20"/>
              <a:gd name="T20" fmla="*/ 3780 w 21"/>
              <a:gd name="T21" fmla="*/ 1191 h 20"/>
              <a:gd name="T22" fmla="*/ 4158 w 21"/>
              <a:gd name="T23" fmla="*/ 1191 h 20"/>
              <a:gd name="T24" fmla="*/ 4536 w 21"/>
              <a:gd name="T25" fmla="*/ 2778 h 20"/>
              <a:gd name="T26" fmla="*/ 5292 w 21"/>
              <a:gd name="T27" fmla="*/ 2778 h 20"/>
              <a:gd name="T28" fmla="*/ 5670 w 21"/>
              <a:gd name="T29" fmla="*/ 1191 h 20"/>
              <a:gd name="T30" fmla="*/ 7560 w 21"/>
              <a:gd name="T31" fmla="*/ 1191 h 20"/>
              <a:gd name="T32" fmla="*/ 7560 w 21"/>
              <a:gd name="T33" fmla="*/ 3969 h 2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20">
                <a:moveTo>
                  <a:pt x="20" y="10"/>
                </a:moveTo>
                <a:cubicBezTo>
                  <a:pt x="20" y="19"/>
                  <a:pt x="10" y="19"/>
                  <a:pt x="4" y="16"/>
                </a:cubicBezTo>
                <a:cubicBezTo>
                  <a:pt x="0" y="13"/>
                  <a:pt x="0" y="7"/>
                  <a:pt x="0" y="7"/>
                </a:cubicBezTo>
                <a:cubicBezTo>
                  <a:pt x="0" y="7"/>
                  <a:pt x="0" y="3"/>
                  <a:pt x="3" y="0"/>
                </a:cubicBezTo>
                <a:cubicBezTo>
                  <a:pt x="3" y="3"/>
                  <a:pt x="4" y="3"/>
                  <a:pt x="6" y="3"/>
                </a:cubicBezTo>
                <a:lnTo>
                  <a:pt x="6" y="7"/>
                </a:lnTo>
                <a:lnTo>
                  <a:pt x="7" y="7"/>
                </a:lnTo>
                <a:lnTo>
                  <a:pt x="8" y="7"/>
                </a:lnTo>
                <a:cubicBezTo>
                  <a:pt x="8" y="3"/>
                  <a:pt x="9" y="3"/>
                  <a:pt x="9" y="3"/>
                </a:cubicBezTo>
                <a:lnTo>
                  <a:pt x="10" y="3"/>
                </a:lnTo>
                <a:lnTo>
                  <a:pt x="11" y="3"/>
                </a:lnTo>
                <a:cubicBezTo>
                  <a:pt x="11" y="3"/>
                  <a:pt x="12" y="3"/>
                  <a:pt x="12" y="7"/>
                </a:cubicBezTo>
                <a:cubicBezTo>
                  <a:pt x="12" y="7"/>
                  <a:pt x="13" y="10"/>
                  <a:pt x="14" y="7"/>
                </a:cubicBezTo>
                <a:cubicBezTo>
                  <a:pt x="16" y="7"/>
                  <a:pt x="14" y="7"/>
                  <a:pt x="15" y="3"/>
                </a:cubicBezTo>
                <a:cubicBezTo>
                  <a:pt x="16" y="0"/>
                  <a:pt x="19" y="0"/>
                  <a:pt x="20" y="3"/>
                </a:cubicBezTo>
                <a:lnTo>
                  <a:pt x="20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80" name="Freeform 4686">
            <a:extLst>
              <a:ext uri="{FF2B5EF4-FFF2-40B4-BE49-F238E27FC236}">
                <a16:creationId xmlns:a16="http://schemas.microsoft.com/office/drawing/2014/main" id="{2436460D-B693-A048-97A7-4C2C18BDC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4700" y="3629025"/>
            <a:ext cx="33338" cy="65088"/>
          </a:xfrm>
          <a:custGeom>
            <a:avLst/>
            <a:gdLst>
              <a:gd name="T0" fmla="*/ 2564 w 91"/>
              <a:gd name="T1" fmla="*/ 59397 h 183"/>
              <a:gd name="T2" fmla="*/ 3664 w 91"/>
              <a:gd name="T3" fmla="*/ 46593 h 183"/>
              <a:gd name="T4" fmla="*/ 5862 w 91"/>
              <a:gd name="T5" fmla="*/ 58330 h 183"/>
              <a:gd name="T6" fmla="*/ 9891 w 91"/>
              <a:gd name="T7" fmla="*/ 58330 h 183"/>
              <a:gd name="T8" fmla="*/ 15753 w 91"/>
              <a:gd name="T9" fmla="*/ 46237 h 183"/>
              <a:gd name="T10" fmla="*/ 19417 w 91"/>
              <a:gd name="T11" fmla="*/ 46237 h 183"/>
              <a:gd name="T12" fmla="*/ 23080 w 91"/>
              <a:gd name="T13" fmla="*/ 51928 h 183"/>
              <a:gd name="T14" fmla="*/ 26011 w 91"/>
              <a:gd name="T15" fmla="*/ 51928 h 183"/>
              <a:gd name="T16" fmla="*/ 28209 w 91"/>
              <a:gd name="T17" fmla="*/ 43036 h 183"/>
              <a:gd name="T18" fmla="*/ 26744 w 91"/>
              <a:gd name="T19" fmla="*/ 20629 h 183"/>
              <a:gd name="T20" fmla="*/ 24179 w 91"/>
              <a:gd name="T21" fmla="*/ 9603 h 183"/>
              <a:gd name="T22" fmla="*/ 23813 w 91"/>
              <a:gd name="T23" fmla="*/ 3201 h 183"/>
              <a:gd name="T24" fmla="*/ 24912 w 91"/>
              <a:gd name="T25" fmla="*/ 1067 h 183"/>
              <a:gd name="T26" fmla="*/ 26744 w 91"/>
              <a:gd name="T27" fmla="*/ 0 h 183"/>
              <a:gd name="T28" fmla="*/ 31873 w 91"/>
              <a:gd name="T29" fmla="*/ 8536 h 183"/>
              <a:gd name="T30" fmla="*/ 30774 w 91"/>
              <a:gd name="T31" fmla="*/ 10670 h 183"/>
              <a:gd name="T32" fmla="*/ 30041 w 91"/>
              <a:gd name="T33" fmla="*/ 9603 h 183"/>
              <a:gd name="T34" fmla="*/ 29674 w 91"/>
              <a:gd name="T35" fmla="*/ 10670 h 183"/>
              <a:gd name="T36" fmla="*/ 30407 w 91"/>
              <a:gd name="T37" fmla="*/ 17428 h 183"/>
              <a:gd name="T38" fmla="*/ 32239 w 91"/>
              <a:gd name="T39" fmla="*/ 28098 h 183"/>
              <a:gd name="T40" fmla="*/ 31873 w 91"/>
              <a:gd name="T41" fmla="*/ 52995 h 183"/>
              <a:gd name="T42" fmla="*/ 28575 w 91"/>
              <a:gd name="T43" fmla="*/ 57263 h 183"/>
              <a:gd name="T44" fmla="*/ 21248 w 91"/>
              <a:gd name="T45" fmla="*/ 56196 h 183"/>
              <a:gd name="T46" fmla="*/ 18318 w 91"/>
              <a:gd name="T47" fmla="*/ 54062 h 183"/>
              <a:gd name="T48" fmla="*/ 15020 w 91"/>
              <a:gd name="T49" fmla="*/ 55129 h 183"/>
              <a:gd name="T50" fmla="*/ 11723 w 91"/>
              <a:gd name="T51" fmla="*/ 63665 h 183"/>
              <a:gd name="T52" fmla="*/ 6961 w 91"/>
              <a:gd name="T53" fmla="*/ 63665 h 183"/>
              <a:gd name="T54" fmla="*/ 2564 w 91"/>
              <a:gd name="T55" fmla="*/ 59397 h 1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91" h="183">
                <a:moveTo>
                  <a:pt x="7" y="167"/>
                </a:moveTo>
                <a:cubicBezTo>
                  <a:pt x="5" y="161"/>
                  <a:pt x="0" y="143"/>
                  <a:pt x="10" y="131"/>
                </a:cubicBezTo>
                <a:cubicBezTo>
                  <a:pt x="12" y="127"/>
                  <a:pt x="5" y="149"/>
                  <a:pt x="16" y="164"/>
                </a:cubicBezTo>
                <a:cubicBezTo>
                  <a:pt x="21" y="167"/>
                  <a:pt x="25" y="167"/>
                  <a:pt x="27" y="164"/>
                </a:cubicBezTo>
                <a:cubicBezTo>
                  <a:pt x="31" y="155"/>
                  <a:pt x="36" y="140"/>
                  <a:pt x="43" y="130"/>
                </a:cubicBezTo>
                <a:cubicBezTo>
                  <a:pt x="46" y="127"/>
                  <a:pt x="49" y="127"/>
                  <a:pt x="53" y="130"/>
                </a:cubicBezTo>
                <a:cubicBezTo>
                  <a:pt x="53" y="130"/>
                  <a:pt x="60" y="146"/>
                  <a:pt x="63" y="146"/>
                </a:cubicBezTo>
                <a:cubicBezTo>
                  <a:pt x="66" y="149"/>
                  <a:pt x="71" y="146"/>
                  <a:pt x="71" y="146"/>
                </a:cubicBezTo>
                <a:cubicBezTo>
                  <a:pt x="74" y="146"/>
                  <a:pt x="77" y="130"/>
                  <a:pt x="77" y="121"/>
                </a:cubicBezTo>
                <a:cubicBezTo>
                  <a:pt x="75" y="97"/>
                  <a:pt x="75" y="79"/>
                  <a:pt x="73" y="58"/>
                </a:cubicBezTo>
                <a:cubicBezTo>
                  <a:pt x="71" y="49"/>
                  <a:pt x="68" y="36"/>
                  <a:pt x="66" y="27"/>
                </a:cubicBezTo>
                <a:cubicBezTo>
                  <a:pt x="66" y="21"/>
                  <a:pt x="65" y="15"/>
                  <a:pt x="65" y="9"/>
                </a:cubicBezTo>
                <a:cubicBezTo>
                  <a:pt x="65" y="6"/>
                  <a:pt x="66" y="3"/>
                  <a:pt x="68" y="3"/>
                </a:cubicBezTo>
                <a:cubicBezTo>
                  <a:pt x="71" y="0"/>
                  <a:pt x="72" y="0"/>
                  <a:pt x="73" y="0"/>
                </a:cubicBezTo>
                <a:cubicBezTo>
                  <a:pt x="78" y="9"/>
                  <a:pt x="82" y="18"/>
                  <a:pt x="87" y="24"/>
                </a:cubicBezTo>
                <a:cubicBezTo>
                  <a:pt x="87" y="27"/>
                  <a:pt x="86" y="30"/>
                  <a:pt x="84" y="30"/>
                </a:cubicBezTo>
                <a:cubicBezTo>
                  <a:pt x="84" y="30"/>
                  <a:pt x="84" y="30"/>
                  <a:pt x="82" y="27"/>
                </a:cubicBezTo>
                <a:cubicBezTo>
                  <a:pt x="80" y="27"/>
                  <a:pt x="81" y="27"/>
                  <a:pt x="81" y="30"/>
                </a:cubicBezTo>
                <a:cubicBezTo>
                  <a:pt x="82" y="33"/>
                  <a:pt x="83" y="49"/>
                  <a:pt x="83" y="49"/>
                </a:cubicBezTo>
                <a:cubicBezTo>
                  <a:pt x="83" y="49"/>
                  <a:pt x="87" y="76"/>
                  <a:pt x="88" y="79"/>
                </a:cubicBezTo>
                <a:cubicBezTo>
                  <a:pt x="89" y="97"/>
                  <a:pt x="90" y="143"/>
                  <a:pt x="87" y="149"/>
                </a:cubicBezTo>
                <a:cubicBezTo>
                  <a:pt x="85" y="155"/>
                  <a:pt x="82" y="158"/>
                  <a:pt x="78" y="161"/>
                </a:cubicBezTo>
                <a:cubicBezTo>
                  <a:pt x="71" y="164"/>
                  <a:pt x="63" y="164"/>
                  <a:pt x="58" y="158"/>
                </a:cubicBezTo>
                <a:cubicBezTo>
                  <a:pt x="54" y="158"/>
                  <a:pt x="52" y="155"/>
                  <a:pt x="50" y="152"/>
                </a:cubicBezTo>
                <a:cubicBezTo>
                  <a:pt x="48" y="149"/>
                  <a:pt x="43" y="149"/>
                  <a:pt x="41" y="155"/>
                </a:cubicBezTo>
                <a:cubicBezTo>
                  <a:pt x="39" y="158"/>
                  <a:pt x="38" y="173"/>
                  <a:pt x="32" y="179"/>
                </a:cubicBezTo>
                <a:cubicBezTo>
                  <a:pt x="30" y="182"/>
                  <a:pt x="25" y="182"/>
                  <a:pt x="19" y="179"/>
                </a:cubicBezTo>
                <a:cubicBezTo>
                  <a:pt x="12" y="176"/>
                  <a:pt x="10" y="173"/>
                  <a:pt x="7" y="16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81" name="Freeform 4687">
            <a:extLst>
              <a:ext uri="{FF2B5EF4-FFF2-40B4-BE49-F238E27FC236}">
                <a16:creationId xmlns:a16="http://schemas.microsoft.com/office/drawing/2014/main" id="{83075B98-9BA8-0D47-81AD-E3B0191D3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8825" y="3630613"/>
            <a:ext cx="6350" cy="11112"/>
          </a:xfrm>
          <a:custGeom>
            <a:avLst/>
            <a:gdLst>
              <a:gd name="T0" fmla="*/ 5603 w 17"/>
              <a:gd name="T1" fmla="*/ 6452 h 31"/>
              <a:gd name="T2" fmla="*/ 3735 w 17"/>
              <a:gd name="T3" fmla="*/ 10754 h 31"/>
              <a:gd name="T4" fmla="*/ 3362 w 17"/>
              <a:gd name="T5" fmla="*/ 6452 h 31"/>
              <a:gd name="T6" fmla="*/ 374 w 17"/>
              <a:gd name="T7" fmla="*/ 2151 h 31"/>
              <a:gd name="T8" fmla="*/ 2988 w 17"/>
              <a:gd name="T9" fmla="*/ 0 h 31"/>
              <a:gd name="T10" fmla="*/ 5603 w 17"/>
              <a:gd name="T11" fmla="*/ 6452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31">
                <a:moveTo>
                  <a:pt x="15" y="18"/>
                </a:moveTo>
                <a:cubicBezTo>
                  <a:pt x="14" y="24"/>
                  <a:pt x="12" y="30"/>
                  <a:pt x="10" y="30"/>
                </a:cubicBezTo>
                <a:cubicBezTo>
                  <a:pt x="8" y="30"/>
                  <a:pt x="11" y="24"/>
                  <a:pt x="9" y="18"/>
                </a:cubicBezTo>
                <a:cubicBezTo>
                  <a:pt x="8" y="15"/>
                  <a:pt x="1" y="9"/>
                  <a:pt x="1" y="6"/>
                </a:cubicBezTo>
                <a:cubicBezTo>
                  <a:pt x="0" y="3"/>
                  <a:pt x="4" y="0"/>
                  <a:pt x="8" y="0"/>
                </a:cubicBezTo>
                <a:cubicBezTo>
                  <a:pt x="13" y="3"/>
                  <a:pt x="16" y="12"/>
                  <a:pt x="15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82" name="Freeform 4688">
            <a:extLst>
              <a:ext uri="{FF2B5EF4-FFF2-40B4-BE49-F238E27FC236}">
                <a16:creationId xmlns:a16="http://schemas.microsoft.com/office/drawing/2014/main" id="{8893CB6A-2F4C-AA4E-955C-EF1C515E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4700" y="3629025"/>
            <a:ext cx="11113" cy="55563"/>
          </a:xfrm>
          <a:custGeom>
            <a:avLst/>
            <a:gdLst>
              <a:gd name="T0" fmla="*/ 10372 w 30"/>
              <a:gd name="T1" fmla="*/ 38823 h 156"/>
              <a:gd name="T2" fmla="*/ 10372 w 30"/>
              <a:gd name="T3" fmla="*/ 49864 h 156"/>
              <a:gd name="T4" fmla="*/ 6297 w 30"/>
              <a:gd name="T5" fmla="*/ 55207 h 156"/>
              <a:gd name="T6" fmla="*/ 370 w 30"/>
              <a:gd name="T7" fmla="*/ 9617 h 156"/>
              <a:gd name="T8" fmla="*/ 1852 w 30"/>
              <a:gd name="T9" fmla="*/ 1069 h 156"/>
              <a:gd name="T10" fmla="*/ 3334 w 30"/>
              <a:gd name="T11" fmla="*/ 1069 h 156"/>
              <a:gd name="T12" fmla="*/ 8520 w 30"/>
              <a:gd name="T13" fmla="*/ 10685 h 156"/>
              <a:gd name="T14" fmla="*/ 6297 w 30"/>
              <a:gd name="T15" fmla="*/ 12822 h 156"/>
              <a:gd name="T16" fmla="*/ 10372 w 30"/>
              <a:gd name="T17" fmla="*/ 38823 h 1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156">
                <a:moveTo>
                  <a:pt x="28" y="109"/>
                </a:moveTo>
                <a:cubicBezTo>
                  <a:pt x="28" y="118"/>
                  <a:pt x="29" y="127"/>
                  <a:pt x="28" y="140"/>
                </a:cubicBezTo>
                <a:cubicBezTo>
                  <a:pt x="26" y="149"/>
                  <a:pt x="21" y="155"/>
                  <a:pt x="17" y="155"/>
                </a:cubicBezTo>
                <a:cubicBezTo>
                  <a:pt x="18" y="115"/>
                  <a:pt x="10" y="73"/>
                  <a:pt x="1" y="27"/>
                </a:cubicBezTo>
                <a:cubicBezTo>
                  <a:pt x="0" y="24"/>
                  <a:pt x="1" y="15"/>
                  <a:pt x="5" y="3"/>
                </a:cubicBezTo>
                <a:cubicBezTo>
                  <a:pt x="8" y="0"/>
                  <a:pt x="8" y="3"/>
                  <a:pt x="9" y="3"/>
                </a:cubicBezTo>
                <a:cubicBezTo>
                  <a:pt x="12" y="12"/>
                  <a:pt x="20" y="21"/>
                  <a:pt x="23" y="30"/>
                </a:cubicBezTo>
                <a:cubicBezTo>
                  <a:pt x="24" y="36"/>
                  <a:pt x="14" y="27"/>
                  <a:pt x="17" y="36"/>
                </a:cubicBezTo>
                <a:cubicBezTo>
                  <a:pt x="18" y="42"/>
                  <a:pt x="28" y="103"/>
                  <a:pt x="28" y="10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83" name="Freeform 4689">
            <a:extLst>
              <a:ext uri="{FF2B5EF4-FFF2-40B4-BE49-F238E27FC236}">
                <a16:creationId xmlns:a16="http://schemas.microsoft.com/office/drawing/2014/main" id="{4C3D8C90-52F5-F740-BE3A-BBCC88E5E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4388" y="3635375"/>
            <a:ext cx="6350" cy="12700"/>
          </a:xfrm>
          <a:custGeom>
            <a:avLst/>
            <a:gdLst>
              <a:gd name="T0" fmla="*/ 5556 w 16"/>
              <a:gd name="T1" fmla="*/ 6531 h 35"/>
              <a:gd name="T2" fmla="*/ 3572 w 16"/>
              <a:gd name="T3" fmla="*/ 12337 h 35"/>
              <a:gd name="T4" fmla="*/ 3175 w 16"/>
              <a:gd name="T5" fmla="*/ 6531 h 35"/>
              <a:gd name="T6" fmla="*/ 397 w 16"/>
              <a:gd name="T7" fmla="*/ 2177 h 35"/>
              <a:gd name="T8" fmla="*/ 2778 w 16"/>
              <a:gd name="T9" fmla="*/ 0 h 35"/>
              <a:gd name="T10" fmla="*/ 5556 w 16"/>
              <a:gd name="T11" fmla="*/ 6531 h 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35">
                <a:moveTo>
                  <a:pt x="14" y="18"/>
                </a:moveTo>
                <a:cubicBezTo>
                  <a:pt x="13" y="27"/>
                  <a:pt x="11" y="34"/>
                  <a:pt x="9" y="34"/>
                </a:cubicBezTo>
                <a:cubicBezTo>
                  <a:pt x="7" y="34"/>
                  <a:pt x="9" y="21"/>
                  <a:pt x="8" y="18"/>
                </a:cubicBezTo>
                <a:cubicBezTo>
                  <a:pt x="7" y="15"/>
                  <a:pt x="1" y="6"/>
                  <a:pt x="1" y="6"/>
                </a:cubicBezTo>
                <a:cubicBezTo>
                  <a:pt x="0" y="0"/>
                  <a:pt x="4" y="0"/>
                  <a:pt x="7" y="0"/>
                </a:cubicBezTo>
                <a:cubicBezTo>
                  <a:pt x="12" y="3"/>
                  <a:pt x="15" y="15"/>
                  <a:pt x="14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84" name="Freeform 4690">
            <a:extLst>
              <a:ext uri="{FF2B5EF4-FFF2-40B4-BE49-F238E27FC236}">
                <a16:creationId xmlns:a16="http://schemas.microsoft.com/office/drawing/2014/main" id="{B0BE0649-D1C6-F347-B736-EE3E1C9F7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7388" y="3670300"/>
            <a:ext cx="4762" cy="9525"/>
          </a:xfrm>
          <a:custGeom>
            <a:avLst/>
            <a:gdLst>
              <a:gd name="T0" fmla="*/ 4422 w 14"/>
              <a:gd name="T1" fmla="*/ 4396 h 26"/>
              <a:gd name="T2" fmla="*/ 2721 w 14"/>
              <a:gd name="T3" fmla="*/ 9159 h 26"/>
              <a:gd name="T4" fmla="*/ 2721 w 14"/>
              <a:gd name="T5" fmla="*/ 4396 h 26"/>
              <a:gd name="T6" fmla="*/ 680 w 14"/>
              <a:gd name="T7" fmla="*/ 1099 h 26"/>
              <a:gd name="T8" fmla="*/ 2381 w 14"/>
              <a:gd name="T9" fmla="*/ 0 h 26"/>
              <a:gd name="T10" fmla="*/ 4422 w 14"/>
              <a:gd name="T11" fmla="*/ 4396 h 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26">
                <a:moveTo>
                  <a:pt x="13" y="12"/>
                </a:moveTo>
                <a:cubicBezTo>
                  <a:pt x="13" y="19"/>
                  <a:pt x="10" y="25"/>
                  <a:pt x="8" y="25"/>
                </a:cubicBezTo>
                <a:cubicBezTo>
                  <a:pt x="7" y="21"/>
                  <a:pt x="9" y="16"/>
                  <a:pt x="8" y="12"/>
                </a:cubicBezTo>
                <a:cubicBezTo>
                  <a:pt x="7" y="10"/>
                  <a:pt x="1" y="6"/>
                  <a:pt x="2" y="3"/>
                </a:cubicBezTo>
                <a:cubicBezTo>
                  <a:pt x="0" y="0"/>
                  <a:pt x="4" y="0"/>
                  <a:pt x="7" y="0"/>
                </a:cubicBezTo>
                <a:cubicBezTo>
                  <a:pt x="11" y="3"/>
                  <a:pt x="13" y="12"/>
                  <a:pt x="13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85" name="Freeform 4691">
            <a:extLst>
              <a:ext uri="{FF2B5EF4-FFF2-40B4-BE49-F238E27FC236}">
                <a16:creationId xmlns:a16="http://schemas.microsoft.com/office/drawing/2014/main" id="{55E43A47-AA2C-4048-B08C-05E3358F4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4525" y="3629025"/>
            <a:ext cx="4763" cy="9525"/>
          </a:xfrm>
          <a:custGeom>
            <a:avLst/>
            <a:gdLst>
              <a:gd name="T0" fmla="*/ 4423 w 14"/>
              <a:gd name="T1" fmla="*/ 5715 h 25"/>
              <a:gd name="T2" fmla="*/ 2722 w 14"/>
              <a:gd name="T3" fmla="*/ 9144 h 25"/>
              <a:gd name="T4" fmla="*/ 2722 w 14"/>
              <a:gd name="T5" fmla="*/ 5715 h 25"/>
              <a:gd name="T6" fmla="*/ 680 w 14"/>
              <a:gd name="T7" fmla="*/ 2286 h 25"/>
              <a:gd name="T8" fmla="*/ 2382 w 14"/>
              <a:gd name="T9" fmla="*/ 0 h 25"/>
              <a:gd name="T10" fmla="*/ 4423 w 14"/>
              <a:gd name="T11" fmla="*/ 57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25">
                <a:moveTo>
                  <a:pt x="13" y="15"/>
                </a:moveTo>
                <a:cubicBezTo>
                  <a:pt x="12" y="21"/>
                  <a:pt x="10" y="24"/>
                  <a:pt x="8" y="24"/>
                </a:cubicBezTo>
                <a:cubicBezTo>
                  <a:pt x="7" y="24"/>
                  <a:pt x="8" y="18"/>
                  <a:pt x="8" y="15"/>
                </a:cubicBezTo>
                <a:cubicBezTo>
                  <a:pt x="6" y="12"/>
                  <a:pt x="1" y="6"/>
                  <a:pt x="2" y="6"/>
                </a:cubicBezTo>
                <a:cubicBezTo>
                  <a:pt x="0" y="3"/>
                  <a:pt x="4" y="0"/>
                  <a:pt x="7" y="0"/>
                </a:cubicBezTo>
                <a:cubicBezTo>
                  <a:pt x="13" y="3"/>
                  <a:pt x="13" y="12"/>
                  <a:pt x="13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86" name="Freeform 4692">
            <a:extLst>
              <a:ext uri="{FF2B5EF4-FFF2-40B4-BE49-F238E27FC236}">
                <a16:creationId xmlns:a16="http://schemas.microsoft.com/office/drawing/2014/main" id="{33AE54FF-3B7C-F845-B74E-C5C97F878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2150" y="3646488"/>
            <a:ext cx="7938" cy="7937"/>
          </a:xfrm>
          <a:custGeom>
            <a:avLst/>
            <a:gdLst>
              <a:gd name="T0" fmla="*/ 1191 w 20"/>
              <a:gd name="T1" fmla="*/ 5521 h 23"/>
              <a:gd name="T2" fmla="*/ 2778 w 20"/>
              <a:gd name="T3" fmla="*/ 0 h 23"/>
              <a:gd name="T4" fmla="*/ 4763 w 20"/>
              <a:gd name="T5" fmla="*/ 1380 h 23"/>
              <a:gd name="T6" fmla="*/ 3969 w 20"/>
              <a:gd name="T7" fmla="*/ 3451 h 23"/>
              <a:gd name="T8" fmla="*/ 5160 w 20"/>
              <a:gd name="T9" fmla="*/ 4486 h 23"/>
              <a:gd name="T10" fmla="*/ 7541 w 20"/>
              <a:gd name="T11" fmla="*/ 3451 h 23"/>
              <a:gd name="T12" fmla="*/ 4763 w 20"/>
              <a:gd name="T13" fmla="*/ 6557 h 23"/>
              <a:gd name="T14" fmla="*/ 1191 w 20"/>
              <a:gd name="T15" fmla="*/ 5521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3">
                <a:moveTo>
                  <a:pt x="3" y="16"/>
                </a:moveTo>
                <a:cubicBezTo>
                  <a:pt x="0" y="13"/>
                  <a:pt x="3" y="4"/>
                  <a:pt x="7" y="0"/>
                </a:cubicBezTo>
                <a:cubicBezTo>
                  <a:pt x="10" y="0"/>
                  <a:pt x="12" y="0"/>
                  <a:pt x="12" y="4"/>
                </a:cubicBezTo>
                <a:cubicBezTo>
                  <a:pt x="10" y="7"/>
                  <a:pt x="10" y="10"/>
                  <a:pt x="10" y="10"/>
                </a:cubicBezTo>
                <a:cubicBezTo>
                  <a:pt x="11" y="13"/>
                  <a:pt x="12" y="13"/>
                  <a:pt x="13" y="13"/>
                </a:cubicBezTo>
                <a:cubicBezTo>
                  <a:pt x="19" y="7"/>
                  <a:pt x="19" y="10"/>
                  <a:pt x="19" y="10"/>
                </a:cubicBezTo>
                <a:cubicBezTo>
                  <a:pt x="19" y="10"/>
                  <a:pt x="16" y="22"/>
                  <a:pt x="12" y="19"/>
                </a:cubicBezTo>
                <a:cubicBezTo>
                  <a:pt x="11" y="19"/>
                  <a:pt x="6" y="22"/>
                  <a:pt x="3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87" name="Freeform 4693">
            <a:extLst>
              <a:ext uri="{FF2B5EF4-FFF2-40B4-BE49-F238E27FC236}">
                <a16:creationId xmlns:a16="http://schemas.microsoft.com/office/drawing/2014/main" id="{48FD0719-B532-B242-B6A3-C293D3F83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4850" y="3627438"/>
            <a:ext cx="4763" cy="9525"/>
          </a:xfrm>
          <a:custGeom>
            <a:avLst/>
            <a:gdLst>
              <a:gd name="T0" fmla="*/ 0 w 13"/>
              <a:gd name="T1" fmla="*/ 5715 h 25"/>
              <a:gd name="T2" fmla="*/ 2931 w 13"/>
              <a:gd name="T3" fmla="*/ 1143 h 25"/>
              <a:gd name="T4" fmla="*/ 4030 w 13"/>
              <a:gd name="T5" fmla="*/ 2286 h 25"/>
              <a:gd name="T6" fmla="*/ 2565 w 13"/>
              <a:gd name="T7" fmla="*/ 5715 h 25"/>
              <a:gd name="T8" fmla="*/ 4030 w 13"/>
              <a:gd name="T9" fmla="*/ 6858 h 25"/>
              <a:gd name="T10" fmla="*/ 2931 w 13"/>
              <a:gd name="T11" fmla="*/ 8001 h 25"/>
              <a:gd name="T12" fmla="*/ 1099 w 13"/>
              <a:gd name="T13" fmla="*/ 8001 h 25"/>
              <a:gd name="T14" fmla="*/ 0 w 13"/>
              <a:gd name="T15" fmla="*/ 5715 h 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25">
                <a:moveTo>
                  <a:pt x="0" y="15"/>
                </a:moveTo>
                <a:cubicBezTo>
                  <a:pt x="0" y="9"/>
                  <a:pt x="6" y="3"/>
                  <a:pt x="8" y="3"/>
                </a:cubicBezTo>
                <a:cubicBezTo>
                  <a:pt x="11" y="0"/>
                  <a:pt x="11" y="3"/>
                  <a:pt x="11" y="6"/>
                </a:cubicBezTo>
                <a:cubicBezTo>
                  <a:pt x="9" y="9"/>
                  <a:pt x="6" y="12"/>
                  <a:pt x="7" y="15"/>
                </a:cubicBezTo>
                <a:cubicBezTo>
                  <a:pt x="7" y="18"/>
                  <a:pt x="12" y="12"/>
                  <a:pt x="11" y="18"/>
                </a:cubicBezTo>
                <a:cubicBezTo>
                  <a:pt x="11" y="21"/>
                  <a:pt x="10" y="21"/>
                  <a:pt x="8" y="21"/>
                </a:cubicBezTo>
                <a:cubicBezTo>
                  <a:pt x="5" y="24"/>
                  <a:pt x="3" y="24"/>
                  <a:pt x="3" y="21"/>
                </a:cubicBezTo>
                <a:cubicBezTo>
                  <a:pt x="0" y="18"/>
                  <a:pt x="0" y="18"/>
                  <a:pt x="0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88" name="Freeform 4694">
            <a:extLst>
              <a:ext uri="{FF2B5EF4-FFF2-40B4-BE49-F238E27FC236}">
                <a16:creationId xmlns:a16="http://schemas.microsoft.com/office/drawing/2014/main" id="{542CD60D-CF17-E042-9380-A7E0A9596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7550" y="3629025"/>
            <a:ext cx="4763" cy="9525"/>
          </a:xfrm>
          <a:custGeom>
            <a:avLst/>
            <a:gdLst>
              <a:gd name="T0" fmla="*/ 397 w 12"/>
              <a:gd name="T1" fmla="*/ 6858 h 25"/>
              <a:gd name="T2" fmla="*/ 1588 w 12"/>
              <a:gd name="T3" fmla="*/ 2286 h 25"/>
              <a:gd name="T4" fmla="*/ 4366 w 12"/>
              <a:gd name="T5" fmla="*/ 1143 h 25"/>
              <a:gd name="T6" fmla="*/ 3175 w 12"/>
              <a:gd name="T7" fmla="*/ 8001 h 25"/>
              <a:gd name="T8" fmla="*/ 397 w 12"/>
              <a:gd name="T9" fmla="*/ 6858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25">
                <a:moveTo>
                  <a:pt x="1" y="18"/>
                </a:moveTo>
                <a:cubicBezTo>
                  <a:pt x="0" y="18"/>
                  <a:pt x="2" y="9"/>
                  <a:pt x="4" y="6"/>
                </a:cubicBezTo>
                <a:cubicBezTo>
                  <a:pt x="6" y="0"/>
                  <a:pt x="10" y="0"/>
                  <a:pt x="11" y="3"/>
                </a:cubicBezTo>
                <a:cubicBezTo>
                  <a:pt x="11" y="9"/>
                  <a:pt x="11" y="12"/>
                  <a:pt x="8" y="21"/>
                </a:cubicBezTo>
                <a:cubicBezTo>
                  <a:pt x="6" y="24"/>
                  <a:pt x="0" y="24"/>
                  <a:pt x="1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89" name="Freeform 4695">
            <a:extLst>
              <a:ext uri="{FF2B5EF4-FFF2-40B4-BE49-F238E27FC236}">
                <a16:creationId xmlns:a16="http://schemas.microsoft.com/office/drawing/2014/main" id="{B9B39A88-2C94-D74E-A519-9E7EA275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8988" y="3657600"/>
            <a:ext cx="11112" cy="12700"/>
          </a:xfrm>
          <a:custGeom>
            <a:avLst/>
            <a:gdLst>
              <a:gd name="T0" fmla="*/ 9765 w 33"/>
              <a:gd name="T1" fmla="*/ 0 h 34"/>
              <a:gd name="T2" fmla="*/ 10439 w 33"/>
              <a:gd name="T3" fmla="*/ 4482 h 34"/>
              <a:gd name="T4" fmla="*/ 673 w 33"/>
              <a:gd name="T5" fmla="*/ 11206 h 34"/>
              <a:gd name="T6" fmla="*/ 673 w 33"/>
              <a:gd name="T7" fmla="*/ 7844 h 34"/>
              <a:gd name="T8" fmla="*/ 9765 w 33"/>
              <a:gd name="T9" fmla="*/ 0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4">
                <a:moveTo>
                  <a:pt x="29" y="0"/>
                </a:moveTo>
                <a:cubicBezTo>
                  <a:pt x="32" y="0"/>
                  <a:pt x="31" y="12"/>
                  <a:pt x="31" y="12"/>
                </a:cubicBezTo>
                <a:cubicBezTo>
                  <a:pt x="31" y="12"/>
                  <a:pt x="4" y="33"/>
                  <a:pt x="2" y="30"/>
                </a:cubicBezTo>
                <a:cubicBezTo>
                  <a:pt x="1" y="33"/>
                  <a:pt x="0" y="24"/>
                  <a:pt x="2" y="21"/>
                </a:cubicBezTo>
                <a:cubicBezTo>
                  <a:pt x="4" y="21"/>
                  <a:pt x="29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90" name="Freeform 4696">
            <a:extLst>
              <a:ext uri="{FF2B5EF4-FFF2-40B4-BE49-F238E27FC236}">
                <a16:creationId xmlns:a16="http://schemas.microsoft.com/office/drawing/2014/main" id="{E8F5B0DE-D7F6-1041-ACFE-914881ABB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5338" y="3663950"/>
            <a:ext cx="6350" cy="14288"/>
          </a:xfrm>
          <a:custGeom>
            <a:avLst/>
            <a:gdLst>
              <a:gd name="T0" fmla="*/ 5953 w 16"/>
              <a:gd name="T1" fmla="*/ 7501 h 40"/>
              <a:gd name="T2" fmla="*/ 2778 w 16"/>
              <a:gd name="T3" fmla="*/ 13216 h 40"/>
              <a:gd name="T4" fmla="*/ 2381 w 16"/>
              <a:gd name="T5" fmla="*/ 8573 h 40"/>
              <a:gd name="T6" fmla="*/ 794 w 16"/>
              <a:gd name="T7" fmla="*/ 3215 h 40"/>
              <a:gd name="T8" fmla="*/ 2778 w 16"/>
              <a:gd name="T9" fmla="*/ 1072 h 40"/>
              <a:gd name="T10" fmla="*/ 5953 w 16"/>
              <a:gd name="T11" fmla="*/ 7501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40">
                <a:moveTo>
                  <a:pt x="15" y="21"/>
                </a:moveTo>
                <a:cubicBezTo>
                  <a:pt x="15" y="30"/>
                  <a:pt x="9" y="39"/>
                  <a:pt x="7" y="37"/>
                </a:cubicBezTo>
                <a:cubicBezTo>
                  <a:pt x="5" y="34"/>
                  <a:pt x="7" y="28"/>
                  <a:pt x="6" y="24"/>
                </a:cubicBezTo>
                <a:cubicBezTo>
                  <a:pt x="6" y="21"/>
                  <a:pt x="1" y="12"/>
                  <a:pt x="2" y="9"/>
                </a:cubicBezTo>
                <a:cubicBezTo>
                  <a:pt x="0" y="6"/>
                  <a:pt x="4" y="0"/>
                  <a:pt x="7" y="3"/>
                </a:cubicBezTo>
                <a:cubicBezTo>
                  <a:pt x="12" y="6"/>
                  <a:pt x="15" y="21"/>
                  <a:pt x="15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91" name="Freeform 4697">
            <a:extLst>
              <a:ext uri="{FF2B5EF4-FFF2-40B4-BE49-F238E27FC236}">
                <a16:creationId xmlns:a16="http://schemas.microsoft.com/office/drawing/2014/main" id="{2BFEED53-D25B-3648-BE00-70B39A499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9775" y="3684588"/>
            <a:ext cx="11113" cy="9525"/>
          </a:xfrm>
          <a:custGeom>
            <a:avLst/>
            <a:gdLst>
              <a:gd name="T0" fmla="*/ 3031 w 33"/>
              <a:gd name="T1" fmla="*/ 1143 h 25"/>
              <a:gd name="T2" fmla="*/ 4378 w 33"/>
              <a:gd name="T3" fmla="*/ 1143 h 25"/>
              <a:gd name="T4" fmla="*/ 4378 w 33"/>
              <a:gd name="T5" fmla="*/ 4572 h 25"/>
              <a:gd name="T6" fmla="*/ 5725 w 33"/>
              <a:gd name="T7" fmla="*/ 4572 h 25"/>
              <a:gd name="T8" fmla="*/ 9766 w 33"/>
              <a:gd name="T9" fmla="*/ 3429 h 25"/>
              <a:gd name="T10" fmla="*/ 10103 w 33"/>
              <a:gd name="T11" fmla="*/ 5715 h 25"/>
              <a:gd name="T12" fmla="*/ 4378 w 33"/>
              <a:gd name="T13" fmla="*/ 8001 h 25"/>
              <a:gd name="T14" fmla="*/ 2694 w 33"/>
              <a:gd name="T15" fmla="*/ 8001 h 25"/>
              <a:gd name="T16" fmla="*/ 2694 w 33"/>
              <a:gd name="T17" fmla="*/ 5715 h 25"/>
              <a:gd name="T18" fmla="*/ 1684 w 33"/>
              <a:gd name="T19" fmla="*/ 4572 h 25"/>
              <a:gd name="T20" fmla="*/ 674 w 33"/>
              <a:gd name="T21" fmla="*/ 4572 h 25"/>
              <a:gd name="T22" fmla="*/ 674 w 33"/>
              <a:gd name="T23" fmla="*/ 3429 h 25"/>
              <a:gd name="T24" fmla="*/ 3031 w 33"/>
              <a:gd name="T25" fmla="*/ 1143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" h="25">
                <a:moveTo>
                  <a:pt x="9" y="3"/>
                </a:moveTo>
                <a:cubicBezTo>
                  <a:pt x="12" y="0"/>
                  <a:pt x="13" y="3"/>
                  <a:pt x="13" y="3"/>
                </a:cubicBezTo>
                <a:cubicBezTo>
                  <a:pt x="14" y="6"/>
                  <a:pt x="12" y="9"/>
                  <a:pt x="13" y="12"/>
                </a:cubicBezTo>
                <a:cubicBezTo>
                  <a:pt x="13" y="12"/>
                  <a:pt x="13" y="15"/>
                  <a:pt x="17" y="12"/>
                </a:cubicBezTo>
                <a:cubicBezTo>
                  <a:pt x="21" y="12"/>
                  <a:pt x="25" y="9"/>
                  <a:pt x="29" y="9"/>
                </a:cubicBezTo>
                <a:cubicBezTo>
                  <a:pt x="32" y="9"/>
                  <a:pt x="32" y="15"/>
                  <a:pt x="30" y="15"/>
                </a:cubicBezTo>
                <a:cubicBezTo>
                  <a:pt x="22" y="18"/>
                  <a:pt x="19" y="18"/>
                  <a:pt x="13" y="21"/>
                </a:cubicBezTo>
                <a:cubicBezTo>
                  <a:pt x="10" y="24"/>
                  <a:pt x="8" y="21"/>
                  <a:pt x="8" y="21"/>
                </a:cubicBezTo>
                <a:cubicBezTo>
                  <a:pt x="8" y="21"/>
                  <a:pt x="8" y="18"/>
                  <a:pt x="8" y="15"/>
                </a:cubicBezTo>
                <a:cubicBezTo>
                  <a:pt x="8" y="12"/>
                  <a:pt x="8" y="12"/>
                  <a:pt x="5" y="12"/>
                </a:cubicBezTo>
                <a:lnTo>
                  <a:pt x="2" y="12"/>
                </a:lnTo>
                <a:cubicBezTo>
                  <a:pt x="0" y="9"/>
                  <a:pt x="0" y="9"/>
                  <a:pt x="2" y="9"/>
                </a:cubicBezTo>
                <a:cubicBezTo>
                  <a:pt x="3" y="6"/>
                  <a:pt x="9" y="3"/>
                  <a:pt x="9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92" name="Freeform 4698">
            <a:extLst>
              <a:ext uri="{FF2B5EF4-FFF2-40B4-BE49-F238E27FC236}">
                <a16:creationId xmlns:a16="http://schemas.microsoft.com/office/drawing/2014/main" id="{F35A2F7D-3DFC-6540-A0C8-8B6673F5F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3687763"/>
            <a:ext cx="7938" cy="7937"/>
          </a:xfrm>
          <a:custGeom>
            <a:avLst/>
            <a:gdLst>
              <a:gd name="T0" fmla="*/ 2268 w 21"/>
              <a:gd name="T1" fmla="*/ 4329 h 22"/>
              <a:gd name="T2" fmla="*/ 2268 w 21"/>
              <a:gd name="T3" fmla="*/ 2165 h 22"/>
              <a:gd name="T4" fmla="*/ 756 w 21"/>
              <a:gd name="T5" fmla="*/ 1082 h 22"/>
              <a:gd name="T6" fmla="*/ 1512 w 21"/>
              <a:gd name="T7" fmla="*/ 0 h 22"/>
              <a:gd name="T8" fmla="*/ 4158 w 21"/>
              <a:gd name="T9" fmla="*/ 0 h 22"/>
              <a:gd name="T10" fmla="*/ 5292 w 21"/>
              <a:gd name="T11" fmla="*/ 1082 h 22"/>
              <a:gd name="T12" fmla="*/ 4536 w 21"/>
              <a:gd name="T13" fmla="*/ 2165 h 22"/>
              <a:gd name="T14" fmla="*/ 5292 w 21"/>
              <a:gd name="T15" fmla="*/ 3247 h 22"/>
              <a:gd name="T16" fmla="*/ 7560 w 21"/>
              <a:gd name="T17" fmla="*/ 4329 h 22"/>
              <a:gd name="T18" fmla="*/ 6804 w 21"/>
              <a:gd name="T19" fmla="*/ 5412 h 22"/>
              <a:gd name="T20" fmla="*/ 756 w 21"/>
              <a:gd name="T21" fmla="*/ 7576 h 22"/>
              <a:gd name="T22" fmla="*/ 378 w 21"/>
              <a:gd name="T23" fmla="*/ 5412 h 22"/>
              <a:gd name="T24" fmla="*/ 2268 w 21"/>
              <a:gd name="T25" fmla="*/ 4329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" h="22">
                <a:moveTo>
                  <a:pt x="6" y="12"/>
                </a:moveTo>
                <a:cubicBezTo>
                  <a:pt x="8" y="9"/>
                  <a:pt x="7" y="9"/>
                  <a:pt x="6" y="6"/>
                </a:cubicBezTo>
                <a:cubicBezTo>
                  <a:pt x="4" y="6"/>
                  <a:pt x="2" y="6"/>
                  <a:pt x="2" y="3"/>
                </a:cubicBezTo>
                <a:cubicBezTo>
                  <a:pt x="2" y="0"/>
                  <a:pt x="3" y="0"/>
                  <a:pt x="4" y="0"/>
                </a:cubicBezTo>
                <a:lnTo>
                  <a:pt x="11" y="0"/>
                </a:lnTo>
                <a:cubicBezTo>
                  <a:pt x="14" y="0"/>
                  <a:pt x="15" y="3"/>
                  <a:pt x="14" y="3"/>
                </a:cubicBezTo>
                <a:cubicBezTo>
                  <a:pt x="13" y="6"/>
                  <a:pt x="12" y="6"/>
                  <a:pt x="12" y="6"/>
                </a:cubicBezTo>
                <a:cubicBezTo>
                  <a:pt x="10" y="9"/>
                  <a:pt x="14" y="9"/>
                  <a:pt x="14" y="9"/>
                </a:cubicBezTo>
                <a:cubicBezTo>
                  <a:pt x="16" y="9"/>
                  <a:pt x="18" y="9"/>
                  <a:pt x="20" y="12"/>
                </a:cubicBezTo>
                <a:lnTo>
                  <a:pt x="18" y="15"/>
                </a:lnTo>
                <a:cubicBezTo>
                  <a:pt x="18" y="15"/>
                  <a:pt x="7" y="21"/>
                  <a:pt x="2" y="21"/>
                </a:cubicBezTo>
                <a:cubicBezTo>
                  <a:pt x="0" y="21"/>
                  <a:pt x="0" y="18"/>
                  <a:pt x="1" y="15"/>
                </a:cubicBezTo>
                <a:cubicBezTo>
                  <a:pt x="3" y="15"/>
                  <a:pt x="4" y="12"/>
                  <a:pt x="6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93" name="Freeform 4699">
            <a:extLst>
              <a:ext uri="{FF2B5EF4-FFF2-40B4-BE49-F238E27FC236}">
                <a16:creationId xmlns:a16="http://schemas.microsoft.com/office/drawing/2014/main" id="{2C58B944-450B-7540-9579-245416B87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568700"/>
            <a:ext cx="431800" cy="188913"/>
          </a:xfrm>
          <a:custGeom>
            <a:avLst/>
            <a:gdLst>
              <a:gd name="T0" fmla="*/ 215720 w 1201"/>
              <a:gd name="T1" fmla="*/ 188554 h 526"/>
              <a:gd name="T2" fmla="*/ 0 w 1201"/>
              <a:gd name="T3" fmla="*/ 188554 h 526"/>
              <a:gd name="T4" fmla="*/ 0 w 1201"/>
              <a:gd name="T5" fmla="*/ 0 h 526"/>
              <a:gd name="T6" fmla="*/ 431440 w 1201"/>
              <a:gd name="T7" fmla="*/ 0 h 526"/>
              <a:gd name="T8" fmla="*/ 431440 w 1201"/>
              <a:gd name="T9" fmla="*/ 188554 h 526"/>
              <a:gd name="T10" fmla="*/ 215720 w 1201"/>
              <a:gd name="T11" fmla="*/ 188554 h 5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526">
                <a:moveTo>
                  <a:pt x="600" y="525"/>
                </a:moveTo>
                <a:lnTo>
                  <a:pt x="0" y="525"/>
                </a:lnTo>
                <a:lnTo>
                  <a:pt x="0" y="0"/>
                </a:lnTo>
                <a:lnTo>
                  <a:pt x="1200" y="0"/>
                </a:lnTo>
                <a:lnTo>
                  <a:pt x="1200" y="525"/>
                </a:lnTo>
                <a:lnTo>
                  <a:pt x="600" y="525"/>
                </a:lnTo>
              </a:path>
            </a:pathLst>
          </a:custGeom>
          <a:solidFill>
            <a:srgbClr val="66CA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94" name="Freeform 4700">
            <a:extLst>
              <a:ext uri="{FF2B5EF4-FFF2-40B4-BE49-F238E27FC236}">
                <a16:creationId xmlns:a16="http://schemas.microsoft.com/office/drawing/2014/main" id="{CA426ED9-9CA0-2947-8EF7-5A6807A9D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757613"/>
            <a:ext cx="431800" cy="15875"/>
          </a:xfrm>
          <a:custGeom>
            <a:avLst/>
            <a:gdLst>
              <a:gd name="T0" fmla="*/ 215720 w 1201"/>
              <a:gd name="T1" fmla="*/ 15506 h 43"/>
              <a:gd name="T2" fmla="*/ 0 w 1201"/>
              <a:gd name="T3" fmla="*/ 15506 h 43"/>
              <a:gd name="T4" fmla="*/ 0 w 1201"/>
              <a:gd name="T5" fmla="*/ 0 h 43"/>
              <a:gd name="T6" fmla="*/ 431440 w 1201"/>
              <a:gd name="T7" fmla="*/ 0 h 43"/>
              <a:gd name="T8" fmla="*/ 431440 w 1201"/>
              <a:gd name="T9" fmla="*/ 15506 h 43"/>
              <a:gd name="T10" fmla="*/ 215720 w 1201"/>
              <a:gd name="T11" fmla="*/ 15506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43">
                <a:moveTo>
                  <a:pt x="600" y="42"/>
                </a:moveTo>
                <a:lnTo>
                  <a:pt x="0" y="42"/>
                </a:lnTo>
                <a:lnTo>
                  <a:pt x="0" y="0"/>
                </a:lnTo>
                <a:lnTo>
                  <a:pt x="1200" y="0"/>
                </a:lnTo>
                <a:lnTo>
                  <a:pt x="1200" y="42"/>
                </a:lnTo>
                <a:lnTo>
                  <a:pt x="600" y="4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95" name="Freeform 4701">
            <a:extLst>
              <a:ext uri="{FF2B5EF4-FFF2-40B4-BE49-F238E27FC236}">
                <a16:creationId xmlns:a16="http://schemas.microsoft.com/office/drawing/2014/main" id="{E2908ABC-0D46-1749-8E72-6E88901C6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771900"/>
            <a:ext cx="431800" cy="15875"/>
          </a:xfrm>
          <a:custGeom>
            <a:avLst/>
            <a:gdLst>
              <a:gd name="T0" fmla="*/ 215720 w 1201"/>
              <a:gd name="T1" fmla="*/ 15506 h 43"/>
              <a:gd name="T2" fmla="*/ 0 w 1201"/>
              <a:gd name="T3" fmla="*/ 15506 h 43"/>
              <a:gd name="T4" fmla="*/ 0 w 1201"/>
              <a:gd name="T5" fmla="*/ 0 h 43"/>
              <a:gd name="T6" fmla="*/ 431440 w 1201"/>
              <a:gd name="T7" fmla="*/ 0 h 43"/>
              <a:gd name="T8" fmla="*/ 431440 w 1201"/>
              <a:gd name="T9" fmla="*/ 15506 h 43"/>
              <a:gd name="T10" fmla="*/ 215720 w 1201"/>
              <a:gd name="T11" fmla="*/ 15506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43">
                <a:moveTo>
                  <a:pt x="600" y="42"/>
                </a:moveTo>
                <a:lnTo>
                  <a:pt x="0" y="42"/>
                </a:lnTo>
                <a:lnTo>
                  <a:pt x="0" y="0"/>
                </a:lnTo>
                <a:lnTo>
                  <a:pt x="1200" y="0"/>
                </a:lnTo>
                <a:lnTo>
                  <a:pt x="1200" y="42"/>
                </a:lnTo>
                <a:lnTo>
                  <a:pt x="600" y="42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96" name="Freeform 4702">
            <a:extLst>
              <a:ext uri="{FF2B5EF4-FFF2-40B4-BE49-F238E27FC236}">
                <a16:creationId xmlns:a16="http://schemas.microsoft.com/office/drawing/2014/main" id="{4B2CB5B4-7102-D146-982B-492B10B7B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787775"/>
            <a:ext cx="431800" cy="31750"/>
          </a:xfrm>
          <a:custGeom>
            <a:avLst/>
            <a:gdLst>
              <a:gd name="T0" fmla="*/ 215720 w 1201"/>
              <a:gd name="T1" fmla="*/ 31393 h 89"/>
              <a:gd name="T2" fmla="*/ 0 w 1201"/>
              <a:gd name="T3" fmla="*/ 31393 h 89"/>
              <a:gd name="T4" fmla="*/ 0 w 1201"/>
              <a:gd name="T5" fmla="*/ 0 h 89"/>
              <a:gd name="T6" fmla="*/ 431440 w 1201"/>
              <a:gd name="T7" fmla="*/ 0 h 89"/>
              <a:gd name="T8" fmla="*/ 431440 w 1201"/>
              <a:gd name="T9" fmla="*/ 31393 h 89"/>
              <a:gd name="T10" fmla="*/ 215720 w 1201"/>
              <a:gd name="T11" fmla="*/ 31393 h 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89">
                <a:moveTo>
                  <a:pt x="600" y="88"/>
                </a:moveTo>
                <a:lnTo>
                  <a:pt x="0" y="88"/>
                </a:lnTo>
                <a:lnTo>
                  <a:pt x="0" y="0"/>
                </a:lnTo>
                <a:lnTo>
                  <a:pt x="1200" y="0"/>
                </a:lnTo>
                <a:lnTo>
                  <a:pt x="1200" y="88"/>
                </a:lnTo>
                <a:lnTo>
                  <a:pt x="600" y="88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97" name="Freeform 4703">
            <a:extLst>
              <a:ext uri="{FF2B5EF4-FFF2-40B4-BE49-F238E27FC236}">
                <a16:creationId xmlns:a16="http://schemas.microsoft.com/office/drawing/2014/main" id="{6A6A64F7-BBC9-6541-987A-4AE0ABF8E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3617913"/>
            <a:ext cx="92075" cy="90487"/>
          </a:xfrm>
          <a:custGeom>
            <a:avLst/>
            <a:gdLst>
              <a:gd name="T0" fmla="*/ 91715 w 256"/>
              <a:gd name="T1" fmla="*/ 45780 h 253"/>
              <a:gd name="T2" fmla="*/ 46757 w 256"/>
              <a:gd name="T3" fmla="*/ 90129 h 253"/>
              <a:gd name="T4" fmla="*/ 0 w 256"/>
              <a:gd name="T5" fmla="*/ 45780 h 253"/>
              <a:gd name="T6" fmla="*/ 46757 w 256"/>
              <a:gd name="T7" fmla="*/ 0 h 253"/>
              <a:gd name="T8" fmla="*/ 91715 w 256"/>
              <a:gd name="T9" fmla="*/ 45780 h 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6" h="253">
                <a:moveTo>
                  <a:pt x="255" y="128"/>
                </a:moveTo>
                <a:cubicBezTo>
                  <a:pt x="255" y="198"/>
                  <a:pt x="200" y="252"/>
                  <a:pt x="130" y="252"/>
                </a:cubicBezTo>
                <a:cubicBezTo>
                  <a:pt x="56" y="252"/>
                  <a:pt x="0" y="198"/>
                  <a:pt x="0" y="128"/>
                </a:cubicBezTo>
                <a:cubicBezTo>
                  <a:pt x="0" y="55"/>
                  <a:pt x="56" y="0"/>
                  <a:pt x="130" y="0"/>
                </a:cubicBezTo>
                <a:cubicBezTo>
                  <a:pt x="200" y="0"/>
                  <a:pt x="255" y="55"/>
                  <a:pt x="255" y="12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98" name="Freeform 4704">
            <a:extLst>
              <a:ext uri="{FF2B5EF4-FFF2-40B4-BE49-F238E27FC236}">
                <a16:creationId xmlns:a16="http://schemas.microsoft.com/office/drawing/2014/main" id="{CAA1B0EC-F351-FE45-BAEC-0BFDAABE1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3568700"/>
            <a:ext cx="431800" cy="250825"/>
          </a:xfrm>
          <a:custGeom>
            <a:avLst/>
            <a:gdLst>
              <a:gd name="T0" fmla="*/ 215540 w 1200"/>
              <a:gd name="T1" fmla="*/ 250466 h 698"/>
              <a:gd name="T2" fmla="*/ 0 w 1200"/>
              <a:gd name="T3" fmla="*/ 250466 h 698"/>
              <a:gd name="T4" fmla="*/ 0 w 1200"/>
              <a:gd name="T5" fmla="*/ 0 h 698"/>
              <a:gd name="T6" fmla="*/ 431440 w 1200"/>
              <a:gd name="T7" fmla="*/ 0 h 698"/>
              <a:gd name="T8" fmla="*/ 431440 w 1200"/>
              <a:gd name="T9" fmla="*/ 250466 h 698"/>
              <a:gd name="T10" fmla="*/ 215540 w 1200"/>
              <a:gd name="T11" fmla="*/ 250466 h 6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8">
                <a:moveTo>
                  <a:pt x="599" y="697"/>
                </a:moveTo>
                <a:lnTo>
                  <a:pt x="0" y="697"/>
                </a:lnTo>
                <a:lnTo>
                  <a:pt x="0" y="0"/>
                </a:lnTo>
                <a:lnTo>
                  <a:pt x="1199" y="0"/>
                </a:lnTo>
                <a:lnTo>
                  <a:pt x="1199" y="697"/>
                </a:lnTo>
                <a:lnTo>
                  <a:pt x="599" y="697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99" name="Freeform 4705">
            <a:extLst>
              <a:ext uri="{FF2B5EF4-FFF2-40B4-BE49-F238E27FC236}">
                <a16:creationId xmlns:a16="http://schemas.microsoft.com/office/drawing/2014/main" id="{7D8D8C28-08D4-E747-9BB1-A2808EE74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3568700"/>
            <a:ext cx="215900" cy="107950"/>
          </a:xfrm>
          <a:custGeom>
            <a:avLst/>
            <a:gdLst>
              <a:gd name="T0" fmla="*/ 0 w 601"/>
              <a:gd name="T1" fmla="*/ 94009 h 302"/>
              <a:gd name="T2" fmla="*/ 45982 w 601"/>
              <a:gd name="T3" fmla="*/ 71490 h 302"/>
              <a:gd name="T4" fmla="*/ 0 w 601"/>
              <a:gd name="T5" fmla="*/ 71490 h 302"/>
              <a:gd name="T6" fmla="*/ 0 w 601"/>
              <a:gd name="T7" fmla="*/ 35745 h 302"/>
              <a:gd name="T8" fmla="*/ 45982 w 601"/>
              <a:gd name="T9" fmla="*/ 35745 h 302"/>
              <a:gd name="T10" fmla="*/ 0 w 601"/>
              <a:gd name="T11" fmla="*/ 11796 h 302"/>
              <a:gd name="T12" fmla="*/ 0 w 601"/>
              <a:gd name="T13" fmla="*/ 0 h 302"/>
              <a:gd name="T14" fmla="*/ 26224 w 601"/>
              <a:gd name="T15" fmla="*/ 0 h 302"/>
              <a:gd name="T16" fmla="*/ 89809 w 601"/>
              <a:gd name="T17" fmla="*/ 31456 h 302"/>
              <a:gd name="T18" fmla="*/ 89809 w 601"/>
              <a:gd name="T19" fmla="*/ 0 h 302"/>
              <a:gd name="T20" fmla="*/ 125373 w 601"/>
              <a:gd name="T21" fmla="*/ 0 h 302"/>
              <a:gd name="T22" fmla="*/ 125373 w 601"/>
              <a:gd name="T23" fmla="*/ 31456 h 302"/>
              <a:gd name="T24" fmla="*/ 188957 w 601"/>
              <a:gd name="T25" fmla="*/ 0 h 302"/>
              <a:gd name="T26" fmla="*/ 215541 w 601"/>
              <a:gd name="T27" fmla="*/ 0 h 302"/>
              <a:gd name="T28" fmla="*/ 215541 w 601"/>
              <a:gd name="T29" fmla="*/ 11796 h 302"/>
              <a:gd name="T30" fmla="*/ 170277 w 601"/>
              <a:gd name="T31" fmla="*/ 35745 h 302"/>
              <a:gd name="T32" fmla="*/ 215541 w 601"/>
              <a:gd name="T33" fmla="*/ 35745 h 302"/>
              <a:gd name="T34" fmla="*/ 215541 w 601"/>
              <a:gd name="T35" fmla="*/ 71490 h 302"/>
              <a:gd name="T36" fmla="*/ 170277 w 601"/>
              <a:gd name="T37" fmla="*/ 71490 h 302"/>
              <a:gd name="T38" fmla="*/ 215541 w 601"/>
              <a:gd name="T39" fmla="*/ 94367 h 302"/>
              <a:gd name="T40" fmla="*/ 215541 w 601"/>
              <a:gd name="T41" fmla="*/ 107593 h 302"/>
              <a:gd name="T42" fmla="*/ 188957 w 601"/>
              <a:gd name="T43" fmla="*/ 107593 h 302"/>
              <a:gd name="T44" fmla="*/ 125373 w 601"/>
              <a:gd name="T45" fmla="*/ 74707 h 302"/>
              <a:gd name="T46" fmla="*/ 125373 w 601"/>
              <a:gd name="T47" fmla="*/ 107593 h 302"/>
              <a:gd name="T48" fmla="*/ 89809 w 601"/>
              <a:gd name="T49" fmla="*/ 107593 h 302"/>
              <a:gd name="T50" fmla="*/ 89809 w 601"/>
              <a:gd name="T51" fmla="*/ 74707 h 302"/>
              <a:gd name="T52" fmla="*/ 26224 w 601"/>
              <a:gd name="T53" fmla="*/ 107593 h 302"/>
              <a:gd name="T54" fmla="*/ 0 w 601"/>
              <a:gd name="T55" fmla="*/ 107593 h 302"/>
              <a:gd name="T56" fmla="*/ 0 w 601"/>
              <a:gd name="T57" fmla="*/ 94009 h 30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1" h="302">
                <a:moveTo>
                  <a:pt x="0" y="263"/>
                </a:moveTo>
                <a:lnTo>
                  <a:pt x="128" y="200"/>
                </a:lnTo>
                <a:lnTo>
                  <a:pt x="0" y="200"/>
                </a:lnTo>
                <a:lnTo>
                  <a:pt x="0" y="100"/>
                </a:lnTo>
                <a:lnTo>
                  <a:pt x="128" y="100"/>
                </a:lnTo>
                <a:lnTo>
                  <a:pt x="0" y="33"/>
                </a:lnTo>
                <a:lnTo>
                  <a:pt x="0" y="0"/>
                </a:lnTo>
                <a:lnTo>
                  <a:pt x="73" y="0"/>
                </a:lnTo>
                <a:lnTo>
                  <a:pt x="250" y="88"/>
                </a:lnTo>
                <a:lnTo>
                  <a:pt x="250" y="0"/>
                </a:lnTo>
                <a:lnTo>
                  <a:pt x="349" y="0"/>
                </a:lnTo>
                <a:lnTo>
                  <a:pt x="349" y="88"/>
                </a:lnTo>
                <a:lnTo>
                  <a:pt x="526" y="0"/>
                </a:lnTo>
                <a:lnTo>
                  <a:pt x="600" y="0"/>
                </a:lnTo>
                <a:lnTo>
                  <a:pt x="600" y="33"/>
                </a:lnTo>
                <a:lnTo>
                  <a:pt x="474" y="100"/>
                </a:lnTo>
                <a:lnTo>
                  <a:pt x="600" y="100"/>
                </a:lnTo>
                <a:lnTo>
                  <a:pt x="600" y="200"/>
                </a:lnTo>
                <a:lnTo>
                  <a:pt x="474" y="200"/>
                </a:lnTo>
                <a:lnTo>
                  <a:pt x="600" y="264"/>
                </a:lnTo>
                <a:lnTo>
                  <a:pt x="600" y="301"/>
                </a:lnTo>
                <a:lnTo>
                  <a:pt x="526" y="301"/>
                </a:lnTo>
                <a:lnTo>
                  <a:pt x="349" y="209"/>
                </a:lnTo>
                <a:lnTo>
                  <a:pt x="349" y="301"/>
                </a:lnTo>
                <a:lnTo>
                  <a:pt x="250" y="301"/>
                </a:lnTo>
                <a:lnTo>
                  <a:pt x="250" y="209"/>
                </a:lnTo>
                <a:lnTo>
                  <a:pt x="73" y="301"/>
                </a:lnTo>
                <a:lnTo>
                  <a:pt x="0" y="301"/>
                </a:lnTo>
                <a:lnTo>
                  <a:pt x="0" y="26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0" name="Freeform 4706">
            <a:extLst>
              <a:ext uri="{FF2B5EF4-FFF2-40B4-BE49-F238E27FC236}">
                <a16:creationId xmlns:a16="http://schemas.microsoft.com/office/drawing/2014/main" id="{3115C7C1-D3C0-4841-AB1A-FA3BB2C50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3568700"/>
            <a:ext cx="88900" cy="36513"/>
          </a:xfrm>
          <a:custGeom>
            <a:avLst/>
            <a:gdLst>
              <a:gd name="T0" fmla="*/ 71049 w 249"/>
              <a:gd name="T1" fmla="*/ 0 h 101"/>
              <a:gd name="T2" fmla="*/ 88543 w 249"/>
              <a:gd name="T3" fmla="*/ 0 h 101"/>
              <a:gd name="T4" fmla="*/ 17137 w 249"/>
              <a:gd name="T5" fmla="*/ 36151 h 101"/>
              <a:gd name="T6" fmla="*/ 0 w 249"/>
              <a:gd name="T7" fmla="*/ 36151 h 101"/>
              <a:gd name="T8" fmla="*/ 71049 w 249"/>
              <a:gd name="T9" fmla="*/ 0 h 1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9" h="101">
                <a:moveTo>
                  <a:pt x="199" y="0"/>
                </a:moveTo>
                <a:lnTo>
                  <a:pt x="248" y="0"/>
                </a:lnTo>
                <a:lnTo>
                  <a:pt x="48" y="100"/>
                </a:lnTo>
                <a:lnTo>
                  <a:pt x="0" y="100"/>
                </a:lnTo>
                <a:lnTo>
                  <a:pt x="199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1" name="Freeform 4707">
            <a:extLst>
              <a:ext uri="{FF2B5EF4-FFF2-40B4-BE49-F238E27FC236}">
                <a16:creationId xmlns:a16="http://schemas.microsoft.com/office/drawing/2014/main" id="{EA34B63A-8DFB-A14E-8485-B2EE1CED4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3" y="3640138"/>
            <a:ext cx="73025" cy="36512"/>
          </a:xfrm>
          <a:custGeom>
            <a:avLst/>
            <a:gdLst>
              <a:gd name="T0" fmla="*/ 72663 w 202"/>
              <a:gd name="T1" fmla="*/ 36154 h 102"/>
              <a:gd name="T2" fmla="*/ 0 w 202"/>
              <a:gd name="T3" fmla="*/ 0 h 102"/>
              <a:gd name="T4" fmla="*/ 17714 w 202"/>
              <a:gd name="T5" fmla="*/ 0 h 102"/>
              <a:gd name="T6" fmla="*/ 72663 w 202"/>
              <a:gd name="T7" fmla="*/ 27205 h 102"/>
              <a:gd name="T8" fmla="*/ 72663 w 202"/>
              <a:gd name="T9" fmla="*/ 36154 h 1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2" h="102">
                <a:moveTo>
                  <a:pt x="201" y="101"/>
                </a:moveTo>
                <a:lnTo>
                  <a:pt x="0" y="0"/>
                </a:lnTo>
                <a:lnTo>
                  <a:pt x="49" y="0"/>
                </a:lnTo>
                <a:lnTo>
                  <a:pt x="201" y="76"/>
                </a:lnTo>
                <a:lnTo>
                  <a:pt x="201" y="101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2" name="Freeform 4708">
            <a:extLst>
              <a:ext uri="{FF2B5EF4-FFF2-40B4-BE49-F238E27FC236}">
                <a16:creationId xmlns:a16="http://schemas.microsoft.com/office/drawing/2014/main" id="{372E9EDB-43F3-F145-A514-370CC71A4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3568700"/>
            <a:ext cx="73025" cy="36513"/>
          </a:xfrm>
          <a:custGeom>
            <a:avLst/>
            <a:gdLst>
              <a:gd name="T0" fmla="*/ 0 w 202"/>
              <a:gd name="T1" fmla="*/ 0 h 101"/>
              <a:gd name="T2" fmla="*/ 72663 w 202"/>
              <a:gd name="T3" fmla="*/ 36151 h 101"/>
              <a:gd name="T4" fmla="*/ 55311 w 202"/>
              <a:gd name="T5" fmla="*/ 36151 h 101"/>
              <a:gd name="T6" fmla="*/ 0 w 202"/>
              <a:gd name="T7" fmla="*/ 8676 h 101"/>
              <a:gd name="T8" fmla="*/ 0 w 202"/>
              <a:gd name="T9" fmla="*/ 0 h 1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2" h="101">
                <a:moveTo>
                  <a:pt x="0" y="0"/>
                </a:moveTo>
                <a:lnTo>
                  <a:pt x="201" y="100"/>
                </a:lnTo>
                <a:lnTo>
                  <a:pt x="153" y="100"/>
                </a:lnTo>
                <a:lnTo>
                  <a:pt x="0" y="24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3" name="Freeform 4709">
            <a:extLst>
              <a:ext uri="{FF2B5EF4-FFF2-40B4-BE49-F238E27FC236}">
                <a16:creationId xmlns:a16="http://schemas.microsoft.com/office/drawing/2014/main" id="{8DCC3AD6-1448-FF42-AE2D-E01D28017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3640138"/>
            <a:ext cx="88900" cy="36512"/>
          </a:xfrm>
          <a:custGeom>
            <a:avLst/>
            <a:gdLst>
              <a:gd name="T0" fmla="*/ 0 w 249"/>
              <a:gd name="T1" fmla="*/ 35796 h 102"/>
              <a:gd name="T2" fmla="*/ 71763 w 249"/>
              <a:gd name="T3" fmla="*/ 0 h 102"/>
              <a:gd name="T4" fmla="*/ 88543 w 249"/>
              <a:gd name="T5" fmla="*/ 0 h 102"/>
              <a:gd name="T6" fmla="*/ 17137 w 249"/>
              <a:gd name="T7" fmla="*/ 36154 h 102"/>
              <a:gd name="T8" fmla="*/ 0 w 249"/>
              <a:gd name="T9" fmla="*/ 36154 h 102"/>
              <a:gd name="T10" fmla="*/ 0 w 249"/>
              <a:gd name="T11" fmla="*/ 35796 h 1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9" h="102">
                <a:moveTo>
                  <a:pt x="0" y="100"/>
                </a:moveTo>
                <a:lnTo>
                  <a:pt x="201" y="0"/>
                </a:lnTo>
                <a:lnTo>
                  <a:pt x="248" y="0"/>
                </a:lnTo>
                <a:lnTo>
                  <a:pt x="48" y="101"/>
                </a:lnTo>
                <a:lnTo>
                  <a:pt x="0" y="101"/>
                </a:lnTo>
                <a:lnTo>
                  <a:pt x="0" y="10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4" name="Freeform 4710">
            <a:extLst>
              <a:ext uri="{FF2B5EF4-FFF2-40B4-BE49-F238E27FC236}">
                <a16:creationId xmlns:a16="http://schemas.microsoft.com/office/drawing/2014/main" id="{13D839F8-D479-564E-81C6-A445AC291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3568700"/>
            <a:ext cx="215900" cy="107950"/>
          </a:xfrm>
          <a:custGeom>
            <a:avLst/>
            <a:gdLst>
              <a:gd name="T0" fmla="*/ 0 w 601"/>
              <a:gd name="T1" fmla="*/ 42179 h 302"/>
              <a:gd name="T2" fmla="*/ 97353 w 601"/>
              <a:gd name="T3" fmla="*/ 42179 h 302"/>
              <a:gd name="T4" fmla="*/ 97353 w 601"/>
              <a:gd name="T5" fmla="*/ 0 h 302"/>
              <a:gd name="T6" fmla="*/ 118547 w 601"/>
              <a:gd name="T7" fmla="*/ 0 h 302"/>
              <a:gd name="T8" fmla="*/ 118547 w 601"/>
              <a:gd name="T9" fmla="*/ 42179 h 302"/>
              <a:gd name="T10" fmla="*/ 215541 w 601"/>
              <a:gd name="T11" fmla="*/ 42179 h 302"/>
              <a:gd name="T12" fmla="*/ 215541 w 601"/>
              <a:gd name="T13" fmla="*/ 63984 h 302"/>
              <a:gd name="T14" fmla="*/ 118547 w 601"/>
              <a:gd name="T15" fmla="*/ 63984 h 302"/>
              <a:gd name="T16" fmla="*/ 118547 w 601"/>
              <a:gd name="T17" fmla="*/ 107593 h 302"/>
              <a:gd name="T18" fmla="*/ 97353 w 601"/>
              <a:gd name="T19" fmla="*/ 107593 h 302"/>
              <a:gd name="T20" fmla="*/ 97353 w 601"/>
              <a:gd name="T21" fmla="*/ 63984 h 302"/>
              <a:gd name="T22" fmla="*/ 0 w 601"/>
              <a:gd name="T23" fmla="*/ 63984 h 302"/>
              <a:gd name="T24" fmla="*/ 0 w 601"/>
              <a:gd name="T25" fmla="*/ 42179 h 3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1" h="302">
                <a:moveTo>
                  <a:pt x="0" y="118"/>
                </a:moveTo>
                <a:lnTo>
                  <a:pt x="271" y="118"/>
                </a:lnTo>
                <a:lnTo>
                  <a:pt x="271" y="0"/>
                </a:lnTo>
                <a:lnTo>
                  <a:pt x="330" y="0"/>
                </a:lnTo>
                <a:lnTo>
                  <a:pt x="330" y="118"/>
                </a:lnTo>
                <a:lnTo>
                  <a:pt x="600" y="118"/>
                </a:lnTo>
                <a:lnTo>
                  <a:pt x="600" y="179"/>
                </a:lnTo>
                <a:lnTo>
                  <a:pt x="330" y="179"/>
                </a:lnTo>
                <a:lnTo>
                  <a:pt x="330" y="301"/>
                </a:lnTo>
                <a:lnTo>
                  <a:pt x="271" y="301"/>
                </a:lnTo>
                <a:lnTo>
                  <a:pt x="271" y="179"/>
                </a:lnTo>
                <a:lnTo>
                  <a:pt x="0" y="179"/>
                </a:lnTo>
                <a:lnTo>
                  <a:pt x="0" y="118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5" name="Freeform 4711">
            <a:extLst>
              <a:ext uri="{FF2B5EF4-FFF2-40B4-BE49-F238E27FC236}">
                <a16:creationId xmlns:a16="http://schemas.microsoft.com/office/drawing/2014/main" id="{F764A644-AC90-6642-8136-C79EC75FA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3675063"/>
            <a:ext cx="71438" cy="63500"/>
          </a:xfrm>
          <a:custGeom>
            <a:avLst/>
            <a:gdLst>
              <a:gd name="T0" fmla="*/ 71077 w 198"/>
              <a:gd name="T1" fmla="*/ 0 h 177"/>
              <a:gd name="T2" fmla="*/ 34997 w 198"/>
              <a:gd name="T3" fmla="*/ 63141 h 177"/>
              <a:gd name="T4" fmla="*/ 0 w 198"/>
              <a:gd name="T5" fmla="*/ 0 h 177"/>
              <a:gd name="T6" fmla="*/ 71077 w 198"/>
              <a:gd name="T7" fmla="*/ 0 h 1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8" h="177">
                <a:moveTo>
                  <a:pt x="197" y="0"/>
                </a:moveTo>
                <a:cubicBezTo>
                  <a:pt x="197" y="66"/>
                  <a:pt x="185" y="139"/>
                  <a:pt x="97" y="176"/>
                </a:cubicBezTo>
                <a:cubicBezTo>
                  <a:pt x="10" y="139"/>
                  <a:pt x="0" y="66"/>
                  <a:pt x="0" y="0"/>
                </a:cubicBezTo>
                <a:lnTo>
                  <a:pt x="197" y="0"/>
                </a:lnTo>
              </a:path>
            </a:pathLst>
          </a:custGeom>
          <a:solidFill>
            <a:srgbClr val="99C2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6" name="Freeform 4712">
            <a:extLst>
              <a:ext uri="{FF2B5EF4-FFF2-40B4-BE49-F238E27FC236}">
                <a16:creationId xmlns:a16="http://schemas.microsoft.com/office/drawing/2014/main" id="{737D1045-31AB-4B48-BE92-C8A6A231D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3673475"/>
            <a:ext cx="73025" cy="65088"/>
          </a:xfrm>
          <a:custGeom>
            <a:avLst/>
            <a:gdLst>
              <a:gd name="T0" fmla="*/ 35973 w 203"/>
              <a:gd name="T1" fmla="*/ 64732 h 183"/>
              <a:gd name="T2" fmla="*/ 35973 w 203"/>
              <a:gd name="T3" fmla="*/ 64021 h 183"/>
              <a:gd name="T4" fmla="*/ 0 w 203"/>
              <a:gd name="T5" fmla="*/ 1423 h 183"/>
              <a:gd name="T6" fmla="*/ 0 w 203"/>
              <a:gd name="T7" fmla="*/ 0 h 183"/>
              <a:gd name="T8" fmla="*/ 72665 w 203"/>
              <a:gd name="T9" fmla="*/ 0 h 183"/>
              <a:gd name="T10" fmla="*/ 72665 w 203"/>
              <a:gd name="T11" fmla="*/ 1423 h 183"/>
              <a:gd name="T12" fmla="*/ 36333 w 203"/>
              <a:gd name="T13" fmla="*/ 64021 h 183"/>
              <a:gd name="T14" fmla="*/ 35973 w 203"/>
              <a:gd name="T15" fmla="*/ 64732 h 183"/>
              <a:gd name="T16" fmla="*/ 1439 w 203"/>
              <a:gd name="T17" fmla="*/ 2134 h 183"/>
              <a:gd name="T18" fmla="*/ 35973 w 203"/>
              <a:gd name="T19" fmla="*/ 62598 h 183"/>
              <a:gd name="T20" fmla="*/ 70867 w 203"/>
              <a:gd name="T21" fmla="*/ 2134 h 183"/>
              <a:gd name="T22" fmla="*/ 1439 w 203"/>
              <a:gd name="T23" fmla="*/ 2134 h 18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03" h="183">
                <a:moveTo>
                  <a:pt x="100" y="182"/>
                </a:moveTo>
                <a:lnTo>
                  <a:pt x="100" y="180"/>
                </a:lnTo>
                <a:cubicBezTo>
                  <a:pt x="12" y="146"/>
                  <a:pt x="0" y="76"/>
                  <a:pt x="0" y="4"/>
                </a:cubicBezTo>
                <a:lnTo>
                  <a:pt x="0" y="0"/>
                </a:lnTo>
                <a:lnTo>
                  <a:pt x="202" y="0"/>
                </a:lnTo>
                <a:lnTo>
                  <a:pt x="202" y="4"/>
                </a:lnTo>
                <a:cubicBezTo>
                  <a:pt x="202" y="76"/>
                  <a:pt x="188" y="146"/>
                  <a:pt x="101" y="180"/>
                </a:cubicBezTo>
                <a:lnTo>
                  <a:pt x="100" y="182"/>
                </a:lnTo>
                <a:close/>
                <a:moveTo>
                  <a:pt x="4" y="6"/>
                </a:moveTo>
                <a:cubicBezTo>
                  <a:pt x="4" y="76"/>
                  <a:pt x="16" y="143"/>
                  <a:pt x="100" y="176"/>
                </a:cubicBezTo>
                <a:cubicBezTo>
                  <a:pt x="184" y="143"/>
                  <a:pt x="197" y="76"/>
                  <a:pt x="197" y="6"/>
                </a:cubicBezTo>
                <a:lnTo>
                  <a:pt x="4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" name="Freeform 4713">
            <a:extLst>
              <a:ext uri="{FF2B5EF4-FFF2-40B4-BE49-F238E27FC236}">
                <a16:creationId xmlns:a16="http://schemas.microsoft.com/office/drawing/2014/main" id="{B90476EF-6ACE-A144-BB08-AD2F02C71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3706813"/>
            <a:ext cx="57150" cy="31750"/>
          </a:xfrm>
          <a:custGeom>
            <a:avLst/>
            <a:gdLst>
              <a:gd name="T0" fmla="*/ 28395 w 159"/>
              <a:gd name="T1" fmla="*/ 31385 h 87"/>
              <a:gd name="T2" fmla="*/ 0 w 159"/>
              <a:gd name="T3" fmla="*/ 5839 h 87"/>
              <a:gd name="T4" fmla="*/ 20128 w 159"/>
              <a:gd name="T5" fmla="*/ 1095 h 87"/>
              <a:gd name="T6" fmla="*/ 53556 w 159"/>
              <a:gd name="T7" fmla="*/ 6934 h 87"/>
              <a:gd name="T8" fmla="*/ 56791 w 159"/>
              <a:gd name="T9" fmla="*/ 6934 h 87"/>
              <a:gd name="T10" fmla="*/ 28395 w 159"/>
              <a:gd name="T11" fmla="*/ 31385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9" h="87">
                <a:moveTo>
                  <a:pt x="79" y="86"/>
                </a:moveTo>
                <a:cubicBezTo>
                  <a:pt x="38" y="70"/>
                  <a:pt x="14" y="43"/>
                  <a:pt x="0" y="16"/>
                </a:cubicBezTo>
                <a:cubicBezTo>
                  <a:pt x="15" y="9"/>
                  <a:pt x="47" y="0"/>
                  <a:pt x="56" y="3"/>
                </a:cubicBezTo>
                <a:cubicBezTo>
                  <a:pt x="65" y="9"/>
                  <a:pt x="148" y="19"/>
                  <a:pt x="149" y="19"/>
                </a:cubicBezTo>
                <a:cubicBezTo>
                  <a:pt x="152" y="19"/>
                  <a:pt x="156" y="19"/>
                  <a:pt x="158" y="19"/>
                </a:cubicBezTo>
                <a:cubicBezTo>
                  <a:pt x="144" y="46"/>
                  <a:pt x="120" y="70"/>
                  <a:pt x="79" y="86"/>
                </a:cubicBezTo>
              </a:path>
            </a:pathLst>
          </a:custGeom>
          <a:solidFill>
            <a:srgbClr val="4968C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8" name="Freeform 4714">
            <a:extLst>
              <a:ext uri="{FF2B5EF4-FFF2-40B4-BE49-F238E27FC236}">
                <a16:creationId xmlns:a16="http://schemas.microsoft.com/office/drawing/2014/main" id="{1CE15A1C-2C23-FA4B-B58B-EEC12CD47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3679825"/>
            <a:ext cx="26988" cy="42863"/>
          </a:xfrm>
          <a:custGeom>
            <a:avLst/>
            <a:gdLst>
              <a:gd name="T0" fmla="*/ 13494 w 76"/>
              <a:gd name="T1" fmla="*/ 42503 h 119"/>
              <a:gd name="T2" fmla="*/ 0 w 76"/>
              <a:gd name="T3" fmla="*/ 5403 h 119"/>
              <a:gd name="T4" fmla="*/ 2131 w 76"/>
              <a:gd name="T5" fmla="*/ 1081 h 119"/>
              <a:gd name="T6" fmla="*/ 3551 w 76"/>
              <a:gd name="T7" fmla="*/ 0 h 119"/>
              <a:gd name="T8" fmla="*/ 5682 w 76"/>
              <a:gd name="T9" fmla="*/ 0 h 119"/>
              <a:gd name="T10" fmla="*/ 5682 w 76"/>
              <a:gd name="T11" fmla="*/ 2161 h 119"/>
              <a:gd name="T12" fmla="*/ 7812 w 76"/>
              <a:gd name="T13" fmla="*/ 4322 h 119"/>
              <a:gd name="T14" fmla="*/ 9943 w 76"/>
              <a:gd name="T15" fmla="*/ 8645 h 119"/>
              <a:gd name="T16" fmla="*/ 13139 w 76"/>
              <a:gd name="T17" fmla="*/ 6483 h 119"/>
              <a:gd name="T18" fmla="*/ 13849 w 76"/>
              <a:gd name="T19" fmla="*/ 3242 h 119"/>
              <a:gd name="T20" fmla="*/ 14914 w 76"/>
              <a:gd name="T21" fmla="*/ 2161 h 119"/>
              <a:gd name="T22" fmla="*/ 16335 w 76"/>
              <a:gd name="T23" fmla="*/ 1081 h 119"/>
              <a:gd name="T24" fmla="*/ 17045 w 76"/>
              <a:gd name="T25" fmla="*/ 4322 h 119"/>
              <a:gd name="T26" fmla="*/ 19176 w 76"/>
              <a:gd name="T27" fmla="*/ 5403 h 119"/>
              <a:gd name="T28" fmla="*/ 19886 w 76"/>
              <a:gd name="T29" fmla="*/ 10806 h 119"/>
              <a:gd name="T30" fmla="*/ 22017 w 76"/>
              <a:gd name="T31" fmla="*/ 17289 h 119"/>
              <a:gd name="T32" fmla="*/ 23082 w 76"/>
              <a:gd name="T33" fmla="*/ 19450 h 119"/>
              <a:gd name="T34" fmla="*/ 23437 w 76"/>
              <a:gd name="T35" fmla="*/ 20531 h 119"/>
              <a:gd name="T36" fmla="*/ 24502 w 76"/>
              <a:gd name="T37" fmla="*/ 21612 h 119"/>
              <a:gd name="T38" fmla="*/ 25568 w 76"/>
              <a:gd name="T39" fmla="*/ 24853 h 119"/>
              <a:gd name="T40" fmla="*/ 26633 w 76"/>
              <a:gd name="T41" fmla="*/ 28095 h 119"/>
              <a:gd name="T42" fmla="*/ 25568 w 76"/>
              <a:gd name="T43" fmla="*/ 30256 h 119"/>
              <a:gd name="T44" fmla="*/ 24147 w 76"/>
              <a:gd name="T45" fmla="*/ 31337 h 119"/>
              <a:gd name="T46" fmla="*/ 21306 w 76"/>
              <a:gd name="T47" fmla="*/ 30256 h 119"/>
              <a:gd name="T48" fmla="*/ 19886 w 76"/>
              <a:gd name="T49" fmla="*/ 31337 h 119"/>
              <a:gd name="T50" fmla="*/ 18465 w 76"/>
              <a:gd name="T51" fmla="*/ 31337 h 119"/>
              <a:gd name="T52" fmla="*/ 18821 w 76"/>
              <a:gd name="T53" fmla="*/ 32778 h 119"/>
              <a:gd name="T54" fmla="*/ 19176 w 76"/>
              <a:gd name="T55" fmla="*/ 33858 h 119"/>
              <a:gd name="T56" fmla="*/ 19886 w 76"/>
              <a:gd name="T57" fmla="*/ 33858 h 119"/>
              <a:gd name="T58" fmla="*/ 22017 w 76"/>
              <a:gd name="T59" fmla="*/ 36019 h 119"/>
              <a:gd name="T60" fmla="*/ 22372 w 76"/>
              <a:gd name="T61" fmla="*/ 38180 h 119"/>
              <a:gd name="T62" fmla="*/ 23082 w 76"/>
              <a:gd name="T63" fmla="*/ 40342 h 119"/>
              <a:gd name="T64" fmla="*/ 22017 w 76"/>
              <a:gd name="T65" fmla="*/ 41422 h 119"/>
              <a:gd name="T66" fmla="*/ 21306 w 76"/>
              <a:gd name="T67" fmla="*/ 41422 h 119"/>
              <a:gd name="T68" fmla="*/ 20951 w 76"/>
              <a:gd name="T69" fmla="*/ 40342 h 119"/>
              <a:gd name="T70" fmla="*/ 19886 w 76"/>
              <a:gd name="T71" fmla="*/ 40342 h 119"/>
              <a:gd name="T72" fmla="*/ 19531 w 76"/>
              <a:gd name="T73" fmla="*/ 40342 h 119"/>
              <a:gd name="T74" fmla="*/ 18821 w 76"/>
              <a:gd name="T75" fmla="*/ 41422 h 119"/>
              <a:gd name="T76" fmla="*/ 18110 w 76"/>
              <a:gd name="T77" fmla="*/ 41422 h 119"/>
              <a:gd name="T78" fmla="*/ 17400 w 76"/>
              <a:gd name="T79" fmla="*/ 41422 h 119"/>
              <a:gd name="T80" fmla="*/ 16335 w 76"/>
              <a:gd name="T81" fmla="*/ 41422 h 119"/>
              <a:gd name="T82" fmla="*/ 15270 w 76"/>
              <a:gd name="T83" fmla="*/ 41422 h 119"/>
              <a:gd name="T84" fmla="*/ 14914 w 76"/>
              <a:gd name="T85" fmla="*/ 42503 h 119"/>
              <a:gd name="T86" fmla="*/ 13494 w 76"/>
              <a:gd name="T87" fmla="*/ 42503 h 1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" h="119">
                <a:moveTo>
                  <a:pt x="38" y="118"/>
                </a:moveTo>
                <a:cubicBezTo>
                  <a:pt x="10" y="87"/>
                  <a:pt x="3" y="48"/>
                  <a:pt x="0" y="15"/>
                </a:cubicBezTo>
                <a:cubicBezTo>
                  <a:pt x="3" y="9"/>
                  <a:pt x="5" y="6"/>
                  <a:pt x="6" y="3"/>
                </a:cubicBezTo>
                <a:cubicBezTo>
                  <a:pt x="9" y="3"/>
                  <a:pt x="9" y="3"/>
                  <a:pt x="10" y="0"/>
                </a:cubicBezTo>
                <a:cubicBezTo>
                  <a:pt x="12" y="0"/>
                  <a:pt x="13" y="0"/>
                  <a:pt x="16" y="0"/>
                </a:cubicBezTo>
                <a:cubicBezTo>
                  <a:pt x="16" y="3"/>
                  <a:pt x="16" y="6"/>
                  <a:pt x="16" y="6"/>
                </a:cubicBezTo>
                <a:cubicBezTo>
                  <a:pt x="19" y="9"/>
                  <a:pt x="22" y="9"/>
                  <a:pt x="22" y="12"/>
                </a:cubicBezTo>
                <a:cubicBezTo>
                  <a:pt x="22" y="15"/>
                  <a:pt x="22" y="15"/>
                  <a:pt x="28" y="24"/>
                </a:cubicBezTo>
                <a:cubicBezTo>
                  <a:pt x="31" y="18"/>
                  <a:pt x="34" y="21"/>
                  <a:pt x="37" y="18"/>
                </a:cubicBezTo>
                <a:cubicBezTo>
                  <a:pt x="38" y="15"/>
                  <a:pt x="39" y="12"/>
                  <a:pt x="39" y="9"/>
                </a:cubicBezTo>
                <a:cubicBezTo>
                  <a:pt x="39" y="6"/>
                  <a:pt x="40" y="6"/>
                  <a:pt x="42" y="6"/>
                </a:cubicBezTo>
                <a:cubicBezTo>
                  <a:pt x="42" y="6"/>
                  <a:pt x="43" y="3"/>
                  <a:pt x="46" y="3"/>
                </a:cubicBezTo>
                <a:cubicBezTo>
                  <a:pt x="47" y="6"/>
                  <a:pt x="48" y="12"/>
                  <a:pt x="48" y="12"/>
                </a:cubicBezTo>
                <a:cubicBezTo>
                  <a:pt x="51" y="12"/>
                  <a:pt x="52" y="12"/>
                  <a:pt x="54" y="15"/>
                </a:cubicBezTo>
                <a:cubicBezTo>
                  <a:pt x="56" y="18"/>
                  <a:pt x="56" y="27"/>
                  <a:pt x="56" y="30"/>
                </a:cubicBezTo>
                <a:cubicBezTo>
                  <a:pt x="58" y="36"/>
                  <a:pt x="59" y="45"/>
                  <a:pt x="62" y="48"/>
                </a:cubicBezTo>
                <a:cubicBezTo>
                  <a:pt x="65" y="48"/>
                  <a:pt x="65" y="51"/>
                  <a:pt x="65" y="54"/>
                </a:cubicBezTo>
                <a:cubicBezTo>
                  <a:pt x="65" y="54"/>
                  <a:pt x="65" y="54"/>
                  <a:pt x="66" y="57"/>
                </a:cubicBezTo>
                <a:cubicBezTo>
                  <a:pt x="68" y="57"/>
                  <a:pt x="68" y="57"/>
                  <a:pt x="69" y="60"/>
                </a:cubicBezTo>
                <a:cubicBezTo>
                  <a:pt x="71" y="66"/>
                  <a:pt x="71" y="66"/>
                  <a:pt x="72" y="69"/>
                </a:cubicBezTo>
                <a:cubicBezTo>
                  <a:pt x="74" y="72"/>
                  <a:pt x="75" y="75"/>
                  <a:pt x="75" y="78"/>
                </a:cubicBezTo>
                <a:cubicBezTo>
                  <a:pt x="74" y="82"/>
                  <a:pt x="74" y="82"/>
                  <a:pt x="72" y="84"/>
                </a:cubicBezTo>
                <a:cubicBezTo>
                  <a:pt x="70" y="84"/>
                  <a:pt x="68" y="84"/>
                  <a:pt x="68" y="87"/>
                </a:cubicBezTo>
                <a:cubicBezTo>
                  <a:pt x="65" y="87"/>
                  <a:pt x="62" y="87"/>
                  <a:pt x="60" y="84"/>
                </a:cubicBezTo>
                <a:cubicBezTo>
                  <a:pt x="59" y="84"/>
                  <a:pt x="56" y="84"/>
                  <a:pt x="56" y="87"/>
                </a:cubicBezTo>
                <a:cubicBezTo>
                  <a:pt x="54" y="87"/>
                  <a:pt x="54" y="87"/>
                  <a:pt x="52" y="87"/>
                </a:cubicBezTo>
                <a:cubicBezTo>
                  <a:pt x="52" y="91"/>
                  <a:pt x="53" y="91"/>
                  <a:pt x="53" y="91"/>
                </a:cubicBezTo>
                <a:cubicBezTo>
                  <a:pt x="54" y="91"/>
                  <a:pt x="54" y="91"/>
                  <a:pt x="54" y="94"/>
                </a:cubicBezTo>
                <a:cubicBezTo>
                  <a:pt x="56" y="94"/>
                  <a:pt x="56" y="94"/>
                  <a:pt x="56" y="94"/>
                </a:cubicBezTo>
                <a:cubicBezTo>
                  <a:pt x="61" y="97"/>
                  <a:pt x="61" y="97"/>
                  <a:pt x="62" y="100"/>
                </a:cubicBezTo>
                <a:cubicBezTo>
                  <a:pt x="62" y="103"/>
                  <a:pt x="62" y="103"/>
                  <a:pt x="63" y="106"/>
                </a:cubicBezTo>
                <a:cubicBezTo>
                  <a:pt x="65" y="106"/>
                  <a:pt x="65" y="112"/>
                  <a:pt x="65" y="112"/>
                </a:cubicBezTo>
                <a:cubicBezTo>
                  <a:pt x="65" y="115"/>
                  <a:pt x="63" y="115"/>
                  <a:pt x="62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2"/>
                  <a:pt x="60" y="112"/>
                  <a:pt x="59" y="112"/>
                </a:cubicBezTo>
                <a:lnTo>
                  <a:pt x="56" y="112"/>
                </a:lnTo>
                <a:lnTo>
                  <a:pt x="55" y="112"/>
                </a:lnTo>
                <a:cubicBezTo>
                  <a:pt x="54" y="115"/>
                  <a:pt x="54" y="115"/>
                  <a:pt x="53" y="115"/>
                </a:cubicBezTo>
                <a:cubicBezTo>
                  <a:pt x="51" y="115"/>
                  <a:pt x="51" y="115"/>
                  <a:pt x="51" y="115"/>
                </a:cubicBezTo>
                <a:lnTo>
                  <a:pt x="49" y="115"/>
                </a:lnTo>
                <a:cubicBezTo>
                  <a:pt x="48" y="115"/>
                  <a:pt x="46" y="118"/>
                  <a:pt x="46" y="115"/>
                </a:cubicBezTo>
                <a:cubicBezTo>
                  <a:pt x="45" y="115"/>
                  <a:pt x="43" y="115"/>
                  <a:pt x="43" y="115"/>
                </a:cubicBezTo>
                <a:cubicBezTo>
                  <a:pt x="43" y="118"/>
                  <a:pt x="42" y="118"/>
                  <a:pt x="42" y="118"/>
                </a:cubicBezTo>
                <a:lnTo>
                  <a:pt x="38" y="118"/>
                </a:lnTo>
              </a:path>
            </a:pathLst>
          </a:custGeom>
          <a:solidFill>
            <a:srgbClr val="5834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9" name="Freeform 4715">
            <a:extLst>
              <a:ext uri="{FF2B5EF4-FFF2-40B4-BE49-F238E27FC236}">
                <a16:creationId xmlns:a16="http://schemas.microsoft.com/office/drawing/2014/main" id="{978824AB-7C66-EA41-A7AE-DCA28FC44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3641725"/>
            <a:ext cx="71438" cy="33338"/>
          </a:xfrm>
          <a:custGeom>
            <a:avLst/>
            <a:gdLst>
              <a:gd name="T0" fmla="*/ 71079 w 199"/>
              <a:gd name="T1" fmla="*/ 32980 h 93"/>
              <a:gd name="T2" fmla="*/ 359 w 199"/>
              <a:gd name="T3" fmla="*/ 32980 h 93"/>
              <a:gd name="T4" fmla="*/ 359 w 199"/>
              <a:gd name="T5" fmla="*/ 6811 h 93"/>
              <a:gd name="T6" fmla="*/ 35181 w 199"/>
              <a:gd name="T7" fmla="*/ 0 h 93"/>
              <a:gd name="T8" fmla="*/ 70361 w 199"/>
              <a:gd name="T9" fmla="*/ 6811 h 93"/>
              <a:gd name="T10" fmla="*/ 71079 w 199"/>
              <a:gd name="T11" fmla="*/ 32980 h 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9" h="93">
                <a:moveTo>
                  <a:pt x="198" y="92"/>
                </a:moveTo>
                <a:lnTo>
                  <a:pt x="1" y="92"/>
                </a:lnTo>
                <a:cubicBezTo>
                  <a:pt x="0" y="67"/>
                  <a:pt x="1" y="40"/>
                  <a:pt x="1" y="19"/>
                </a:cubicBezTo>
                <a:cubicBezTo>
                  <a:pt x="34" y="3"/>
                  <a:pt x="77" y="0"/>
                  <a:pt x="98" y="0"/>
                </a:cubicBezTo>
                <a:cubicBezTo>
                  <a:pt x="121" y="0"/>
                  <a:pt x="164" y="3"/>
                  <a:pt x="196" y="19"/>
                </a:cubicBezTo>
                <a:cubicBezTo>
                  <a:pt x="196" y="40"/>
                  <a:pt x="198" y="67"/>
                  <a:pt x="198" y="92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10" name="Freeform 4716">
            <a:extLst>
              <a:ext uri="{FF2B5EF4-FFF2-40B4-BE49-F238E27FC236}">
                <a16:creationId xmlns:a16="http://schemas.microsoft.com/office/drawing/2014/main" id="{7C289823-11AB-7649-A2A0-FE4B5CD2F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3640138"/>
            <a:ext cx="73025" cy="34925"/>
          </a:xfrm>
          <a:custGeom>
            <a:avLst/>
            <a:gdLst>
              <a:gd name="T0" fmla="*/ 72665 w 203"/>
              <a:gd name="T1" fmla="*/ 34569 h 98"/>
              <a:gd name="T2" fmla="*/ 0 w 203"/>
              <a:gd name="T3" fmla="*/ 34569 h 98"/>
              <a:gd name="T4" fmla="*/ 0 w 203"/>
              <a:gd name="T5" fmla="*/ 33856 h 98"/>
              <a:gd name="T6" fmla="*/ 0 w 203"/>
              <a:gd name="T7" fmla="*/ 21739 h 98"/>
              <a:gd name="T8" fmla="*/ 360 w 203"/>
              <a:gd name="T9" fmla="*/ 7840 h 98"/>
              <a:gd name="T10" fmla="*/ 360 w 203"/>
              <a:gd name="T11" fmla="*/ 7840 h 98"/>
              <a:gd name="T12" fmla="*/ 719 w 203"/>
              <a:gd name="T13" fmla="*/ 6771 h 98"/>
              <a:gd name="T14" fmla="*/ 35973 w 203"/>
              <a:gd name="T15" fmla="*/ 0 h 98"/>
              <a:gd name="T16" fmla="*/ 71946 w 203"/>
              <a:gd name="T17" fmla="*/ 6771 h 98"/>
              <a:gd name="T18" fmla="*/ 72665 w 203"/>
              <a:gd name="T19" fmla="*/ 7840 h 98"/>
              <a:gd name="T20" fmla="*/ 72665 w 203"/>
              <a:gd name="T21" fmla="*/ 7840 h 98"/>
              <a:gd name="T22" fmla="*/ 72665 w 203"/>
              <a:gd name="T23" fmla="*/ 21739 h 98"/>
              <a:gd name="T24" fmla="*/ 72665 w 203"/>
              <a:gd name="T25" fmla="*/ 33856 h 98"/>
              <a:gd name="T26" fmla="*/ 72665 w 203"/>
              <a:gd name="T27" fmla="*/ 34569 h 98"/>
              <a:gd name="T28" fmla="*/ 1439 w 203"/>
              <a:gd name="T29" fmla="*/ 32430 h 98"/>
              <a:gd name="T30" fmla="*/ 70867 w 203"/>
              <a:gd name="T31" fmla="*/ 32430 h 98"/>
              <a:gd name="T32" fmla="*/ 70867 w 203"/>
              <a:gd name="T33" fmla="*/ 21739 h 98"/>
              <a:gd name="T34" fmla="*/ 70867 w 203"/>
              <a:gd name="T35" fmla="*/ 8909 h 98"/>
              <a:gd name="T36" fmla="*/ 35973 w 203"/>
              <a:gd name="T37" fmla="*/ 2138 h 98"/>
              <a:gd name="T38" fmla="*/ 1799 w 203"/>
              <a:gd name="T39" fmla="*/ 8909 h 98"/>
              <a:gd name="T40" fmla="*/ 1439 w 203"/>
              <a:gd name="T41" fmla="*/ 21739 h 98"/>
              <a:gd name="T42" fmla="*/ 1439 w 203"/>
              <a:gd name="T43" fmla="*/ 32430 h 9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3" h="98">
                <a:moveTo>
                  <a:pt x="202" y="97"/>
                </a:moveTo>
                <a:lnTo>
                  <a:pt x="0" y="97"/>
                </a:lnTo>
                <a:lnTo>
                  <a:pt x="0" y="95"/>
                </a:lnTo>
                <a:cubicBezTo>
                  <a:pt x="0" y="82"/>
                  <a:pt x="0" y="73"/>
                  <a:pt x="0" y="61"/>
                </a:cubicBezTo>
                <a:cubicBezTo>
                  <a:pt x="1" y="46"/>
                  <a:pt x="1" y="34"/>
                  <a:pt x="1" y="22"/>
                </a:cubicBezTo>
                <a:lnTo>
                  <a:pt x="2" y="19"/>
                </a:lnTo>
                <a:cubicBezTo>
                  <a:pt x="40" y="3"/>
                  <a:pt x="87" y="0"/>
                  <a:pt x="100" y="0"/>
                </a:cubicBezTo>
                <a:cubicBezTo>
                  <a:pt x="116" y="0"/>
                  <a:pt x="163" y="3"/>
                  <a:pt x="200" y="19"/>
                </a:cubicBezTo>
                <a:lnTo>
                  <a:pt x="202" y="22"/>
                </a:lnTo>
                <a:cubicBezTo>
                  <a:pt x="200" y="34"/>
                  <a:pt x="202" y="46"/>
                  <a:pt x="202" y="61"/>
                </a:cubicBezTo>
                <a:cubicBezTo>
                  <a:pt x="202" y="73"/>
                  <a:pt x="202" y="82"/>
                  <a:pt x="202" y="95"/>
                </a:cubicBezTo>
                <a:lnTo>
                  <a:pt x="202" y="97"/>
                </a:lnTo>
                <a:close/>
                <a:moveTo>
                  <a:pt x="4" y="91"/>
                </a:moveTo>
                <a:lnTo>
                  <a:pt x="197" y="91"/>
                </a:lnTo>
                <a:cubicBezTo>
                  <a:pt x="197" y="82"/>
                  <a:pt x="197" y="73"/>
                  <a:pt x="197" y="61"/>
                </a:cubicBezTo>
                <a:cubicBezTo>
                  <a:pt x="197" y="46"/>
                  <a:pt x="197" y="37"/>
                  <a:pt x="197" y="25"/>
                </a:cubicBezTo>
                <a:cubicBezTo>
                  <a:pt x="160" y="6"/>
                  <a:pt x="116" y="6"/>
                  <a:pt x="100" y="6"/>
                </a:cubicBezTo>
                <a:cubicBezTo>
                  <a:pt x="87" y="6"/>
                  <a:pt x="41" y="6"/>
                  <a:pt x="5" y="25"/>
                </a:cubicBezTo>
                <a:cubicBezTo>
                  <a:pt x="6" y="37"/>
                  <a:pt x="5" y="46"/>
                  <a:pt x="4" y="61"/>
                </a:cubicBezTo>
                <a:cubicBezTo>
                  <a:pt x="4" y="73"/>
                  <a:pt x="4" y="82"/>
                  <a:pt x="4" y="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11" name="Freeform 4717">
            <a:extLst>
              <a:ext uri="{FF2B5EF4-FFF2-40B4-BE49-F238E27FC236}">
                <a16:creationId xmlns:a16="http://schemas.microsoft.com/office/drawing/2014/main" id="{8363BCED-826A-ED46-9CA8-FB1CA53E0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1713" y="3679825"/>
            <a:ext cx="22225" cy="41275"/>
          </a:xfrm>
          <a:custGeom>
            <a:avLst/>
            <a:gdLst>
              <a:gd name="T0" fmla="*/ 741 w 60"/>
              <a:gd name="T1" fmla="*/ 2135 h 116"/>
              <a:gd name="T2" fmla="*/ 2963 w 60"/>
              <a:gd name="T3" fmla="*/ 1067 h 116"/>
              <a:gd name="T4" fmla="*/ 3704 w 60"/>
              <a:gd name="T5" fmla="*/ 2135 h 116"/>
              <a:gd name="T6" fmla="*/ 6668 w 60"/>
              <a:gd name="T7" fmla="*/ 6405 h 116"/>
              <a:gd name="T8" fmla="*/ 10372 w 60"/>
              <a:gd name="T9" fmla="*/ 11742 h 116"/>
              <a:gd name="T10" fmla="*/ 10001 w 60"/>
              <a:gd name="T11" fmla="*/ 17079 h 116"/>
              <a:gd name="T12" fmla="*/ 10372 w 60"/>
              <a:gd name="T13" fmla="*/ 16012 h 116"/>
              <a:gd name="T14" fmla="*/ 10742 w 60"/>
              <a:gd name="T15" fmla="*/ 17079 h 116"/>
              <a:gd name="T16" fmla="*/ 11113 w 60"/>
              <a:gd name="T17" fmla="*/ 14944 h 116"/>
              <a:gd name="T18" fmla="*/ 11483 w 60"/>
              <a:gd name="T19" fmla="*/ 12809 h 116"/>
              <a:gd name="T20" fmla="*/ 12594 w 60"/>
              <a:gd name="T21" fmla="*/ 16012 h 116"/>
              <a:gd name="T22" fmla="*/ 15187 w 60"/>
              <a:gd name="T23" fmla="*/ 24552 h 116"/>
              <a:gd name="T24" fmla="*/ 14817 w 60"/>
              <a:gd name="T25" fmla="*/ 25619 h 116"/>
              <a:gd name="T26" fmla="*/ 14076 w 60"/>
              <a:gd name="T27" fmla="*/ 23484 h 116"/>
              <a:gd name="T28" fmla="*/ 14817 w 60"/>
              <a:gd name="T29" fmla="*/ 27754 h 116"/>
              <a:gd name="T30" fmla="*/ 14817 w 60"/>
              <a:gd name="T31" fmla="*/ 29889 h 116"/>
              <a:gd name="T32" fmla="*/ 15928 w 60"/>
              <a:gd name="T33" fmla="*/ 29889 h 116"/>
              <a:gd name="T34" fmla="*/ 16298 w 60"/>
              <a:gd name="T35" fmla="*/ 32380 h 116"/>
              <a:gd name="T36" fmla="*/ 16298 w 60"/>
              <a:gd name="T37" fmla="*/ 29889 h 116"/>
              <a:gd name="T38" fmla="*/ 15928 w 60"/>
              <a:gd name="T39" fmla="*/ 29889 h 116"/>
              <a:gd name="T40" fmla="*/ 15928 w 60"/>
              <a:gd name="T41" fmla="*/ 27754 h 116"/>
              <a:gd name="T42" fmla="*/ 17410 w 60"/>
              <a:gd name="T43" fmla="*/ 30956 h 116"/>
              <a:gd name="T44" fmla="*/ 18150 w 60"/>
              <a:gd name="T45" fmla="*/ 33447 h 116"/>
              <a:gd name="T46" fmla="*/ 18891 w 60"/>
              <a:gd name="T47" fmla="*/ 33447 h 116"/>
              <a:gd name="T48" fmla="*/ 20003 w 60"/>
              <a:gd name="T49" fmla="*/ 34514 h 116"/>
              <a:gd name="T50" fmla="*/ 20743 w 60"/>
              <a:gd name="T51" fmla="*/ 35582 h 116"/>
              <a:gd name="T52" fmla="*/ 21855 w 60"/>
              <a:gd name="T53" fmla="*/ 39852 h 116"/>
              <a:gd name="T54" fmla="*/ 20003 w 60"/>
              <a:gd name="T55" fmla="*/ 39852 h 116"/>
              <a:gd name="T56" fmla="*/ 19262 w 60"/>
              <a:gd name="T57" fmla="*/ 37717 h 116"/>
              <a:gd name="T58" fmla="*/ 17780 w 60"/>
              <a:gd name="T59" fmla="*/ 35582 h 116"/>
              <a:gd name="T60" fmla="*/ 17039 w 60"/>
              <a:gd name="T61" fmla="*/ 36649 h 116"/>
              <a:gd name="T62" fmla="*/ 18150 w 60"/>
              <a:gd name="T63" fmla="*/ 39852 h 116"/>
              <a:gd name="T64" fmla="*/ 17410 w 60"/>
              <a:gd name="T65" fmla="*/ 38784 h 116"/>
              <a:gd name="T66" fmla="*/ 14076 w 60"/>
              <a:gd name="T67" fmla="*/ 35582 h 116"/>
              <a:gd name="T68" fmla="*/ 12594 w 60"/>
              <a:gd name="T69" fmla="*/ 34514 h 116"/>
              <a:gd name="T70" fmla="*/ 11113 w 60"/>
              <a:gd name="T71" fmla="*/ 27754 h 116"/>
              <a:gd name="T72" fmla="*/ 8890 w 60"/>
              <a:gd name="T73" fmla="*/ 21349 h 116"/>
              <a:gd name="T74" fmla="*/ 8890 w 60"/>
              <a:gd name="T75" fmla="*/ 20282 h 116"/>
              <a:gd name="T76" fmla="*/ 7779 w 60"/>
              <a:gd name="T77" fmla="*/ 17079 h 116"/>
              <a:gd name="T78" fmla="*/ 5556 w 60"/>
              <a:gd name="T79" fmla="*/ 14944 h 116"/>
              <a:gd name="T80" fmla="*/ 2963 w 60"/>
              <a:gd name="T81" fmla="*/ 14944 h 116"/>
              <a:gd name="T82" fmla="*/ 2223 w 60"/>
              <a:gd name="T83" fmla="*/ 6405 h 116"/>
              <a:gd name="T84" fmla="*/ 2223 w 60"/>
              <a:gd name="T85" fmla="*/ 5337 h 116"/>
              <a:gd name="T86" fmla="*/ 1111 w 60"/>
              <a:gd name="T87" fmla="*/ 7472 h 116"/>
              <a:gd name="T88" fmla="*/ 12224 w 60"/>
              <a:gd name="T89" fmla="*/ 18147 h 116"/>
              <a:gd name="T90" fmla="*/ 12224 w 60"/>
              <a:gd name="T91" fmla="*/ 19214 h 116"/>
              <a:gd name="T92" fmla="*/ 12224 w 60"/>
              <a:gd name="T93" fmla="*/ 18147 h 1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" h="116">
                <a:moveTo>
                  <a:pt x="0" y="15"/>
                </a:moveTo>
                <a:cubicBezTo>
                  <a:pt x="0" y="12"/>
                  <a:pt x="2" y="9"/>
                  <a:pt x="2" y="6"/>
                </a:cubicBezTo>
                <a:cubicBezTo>
                  <a:pt x="5" y="3"/>
                  <a:pt x="6" y="3"/>
                  <a:pt x="6" y="3"/>
                </a:cubicBezTo>
                <a:lnTo>
                  <a:pt x="8" y="3"/>
                </a:lnTo>
                <a:cubicBezTo>
                  <a:pt x="10" y="0"/>
                  <a:pt x="10" y="3"/>
                  <a:pt x="10" y="3"/>
                </a:cubicBezTo>
                <a:lnTo>
                  <a:pt x="10" y="6"/>
                </a:lnTo>
                <a:cubicBezTo>
                  <a:pt x="11" y="9"/>
                  <a:pt x="14" y="9"/>
                  <a:pt x="15" y="12"/>
                </a:cubicBezTo>
                <a:cubicBezTo>
                  <a:pt x="15" y="12"/>
                  <a:pt x="18" y="15"/>
                  <a:pt x="18" y="18"/>
                </a:cubicBezTo>
                <a:cubicBezTo>
                  <a:pt x="19" y="21"/>
                  <a:pt x="23" y="24"/>
                  <a:pt x="25" y="27"/>
                </a:cubicBezTo>
                <a:cubicBezTo>
                  <a:pt x="28" y="30"/>
                  <a:pt x="27" y="30"/>
                  <a:pt x="28" y="33"/>
                </a:cubicBezTo>
                <a:cubicBezTo>
                  <a:pt x="29" y="36"/>
                  <a:pt x="28" y="39"/>
                  <a:pt x="27" y="42"/>
                </a:cubicBezTo>
                <a:cubicBezTo>
                  <a:pt x="27" y="45"/>
                  <a:pt x="26" y="48"/>
                  <a:pt x="27" y="48"/>
                </a:cubicBezTo>
                <a:cubicBezTo>
                  <a:pt x="28" y="48"/>
                  <a:pt x="28" y="45"/>
                  <a:pt x="28" y="45"/>
                </a:cubicBezTo>
                <a:lnTo>
                  <a:pt x="29" y="45"/>
                </a:lnTo>
                <a:cubicBezTo>
                  <a:pt x="30" y="45"/>
                  <a:pt x="29" y="45"/>
                  <a:pt x="29" y="48"/>
                </a:cubicBezTo>
                <a:lnTo>
                  <a:pt x="30" y="48"/>
                </a:lnTo>
                <a:cubicBezTo>
                  <a:pt x="30" y="45"/>
                  <a:pt x="31" y="42"/>
                  <a:pt x="30" y="42"/>
                </a:cubicBezTo>
                <a:cubicBezTo>
                  <a:pt x="30" y="42"/>
                  <a:pt x="30" y="39"/>
                  <a:pt x="30" y="36"/>
                </a:cubicBezTo>
                <a:cubicBezTo>
                  <a:pt x="30" y="33"/>
                  <a:pt x="30" y="33"/>
                  <a:pt x="31" y="36"/>
                </a:cubicBezTo>
                <a:lnTo>
                  <a:pt x="32" y="39"/>
                </a:lnTo>
                <a:lnTo>
                  <a:pt x="34" y="45"/>
                </a:lnTo>
                <a:cubicBezTo>
                  <a:pt x="34" y="45"/>
                  <a:pt x="35" y="48"/>
                  <a:pt x="37" y="57"/>
                </a:cubicBezTo>
                <a:cubicBezTo>
                  <a:pt x="38" y="63"/>
                  <a:pt x="40" y="66"/>
                  <a:pt x="41" y="69"/>
                </a:cubicBezTo>
                <a:cubicBezTo>
                  <a:pt x="43" y="72"/>
                  <a:pt x="42" y="72"/>
                  <a:pt x="42" y="72"/>
                </a:cubicBezTo>
                <a:cubicBezTo>
                  <a:pt x="42" y="75"/>
                  <a:pt x="41" y="75"/>
                  <a:pt x="40" y="72"/>
                </a:cubicBezTo>
                <a:cubicBezTo>
                  <a:pt x="40" y="72"/>
                  <a:pt x="40" y="72"/>
                  <a:pt x="40" y="69"/>
                </a:cubicBezTo>
                <a:lnTo>
                  <a:pt x="38" y="66"/>
                </a:lnTo>
                <a:lnTo>
                  <a:pt x="37" y="66"/>
                </a:lnTo>
                <a:cubicBezTo>
                  <a:pt x="38" y="69"/>
                  <a:pt x="40" y="75"/>
                  <a:pt x="40" y="78"/>
                </a:cubicBezTo>
                <a:cubicBezTo>
                  <a:pt x="40" y="82"/>
                  <a:pt x="40" y="82"/>
                  <a:pt x="40" y="84"/>
                </a:cubicBezTo>
                <a:lnTo>
                  <a:pt x="41" y="84"/>
                </a:lnTo>
                <a:lnTo>
                  <a:pt x="43" y="84"/>
                </a:lnTo>
                <a:cubicBezTo>
                  <a:pt x="43" y="87"/>
                  <a:pt x="43" y="87"/>
                  <a:pt x="43" y="91"/>
                </a:cubicBezTo>
                <a:lnTo>
                  <a:pt x="44" y="91"/>
                </a:lnTo>
                <a:cubicBezTo>
                  <a:pt x="45" y="87"/>
                  <a:pt x="44" y="87"/>
                  <a:pt x="44" y="87"/>
                </a:cubicBezTo>
                <a:lnTo>
                  <a:pt x="44" y="84"/>
                </a:lnTo>
                <a:lnTo>
                  <a:pt x="43" y="84"/>
                </a:lnTo>
                <a:cubicBezTo>
                  <a:pt x="42" y="82"/>
                  <a:pt x="42" y="78"/>
                  <a:pt x="42" y="78"/>
                </a:cubicBezTo>
                <a:cubicBezTo>
                  <a:pt x="42" y="75"/>
                  <a:pt x="43" y="75"/>
                  <a:pt x="43" y="78"/>
                </a:cubicBezTo>
                <a:cubicBezTo>
                  <a:pt x="43" y="78"/>
                  <a:pt x="45" y="82"/>
                  <a:pt x="46" y="84"/>
                </a:cubicBezTo>
                <a:cubicBezTo>
                  <a:pt x="47" y="84"/>
                  <a:pt x="47" y="84"/>
                  <a:pt x="47" y="87"/>
                </a:cubicBezTo>
                <a:lnTo>
                  <a:pt x="47" y="91"/>
                </a:lnTo>
                <a:cubicBezTo>
                  <a:pt x="48" y="91"/>
                  <a:pt x="49" y="94"/>
                  <a:pt x="49" y="94"/>
                </a:cubicBezTo>
                <a:lnTo>
                  <a:pt x="50" y="94"/>
                </a:lnTo>
                <a:lnTo>
                  <a:pt x="51" y="94"/>
                </a:lnTo>
                <a:lnTo>
                  <a:pt x="52" y="94"/>
                </a:lnTo>
                <a:cubicBezTo>
                  <a:pt x="52" y="94"/>
                  <a:pt x="53" y="94"/>
                  <a:pt x="54" y="97"/>
                </a:cubicBezTo>
                <a:lnTo>
                  <a:pt x="55" y="97"/>
                </a:lnTo>
                <a:cubicBezTo>
                  <a:pt x="56" y="97"/>
                  <a:pt x="56" y="97"/>
                  <a:pt x="56" y="100"/>
                </a:cubicBezTo>
                <a:cubicBezTo>
                  <a:pt x="56" y="103"/>
                  <a:pt x="56" y="103"/>
                  <a:pt x="58" y="106"/>
                </a:cubicBezTo>
                <a:lnTo>
                  <a:pt x="59" y="112"/>
                </a:lnTo>
                <a:cubicBezTo>
                  <a:pt x="59" y="115"/>
                  <a:pt x="58" y="115"/>
                  <a:pt x="57" y="112"/>
                </a:cubicBezTo>
                <a:lnTo>
                  <a:pt x="54" y="112"/>
                </a:lnTo>
                <a:cubicBezTo>
                  <a:pt x="54" y="112"/>
                  <a:pt x="52" y="112"/>
                  <a:pt x="54" y="109"/>
                </a:cubicBezTo>
                <a:cubicBezTo>
                  <a:pt x="54" y="106"/>
                  <a:pt x="52" y="106"/>
                  <a:pt x="52" y="106"/>
                </a:cubicBezTo>
                <a:lnTo>
                  <a:pt x="51" y="103"/>
                </a:lnTo>
                <a:cubicBezTo>
                  <a:pt x="50" y="103"/>
                  <a:pt x="50" y="103"/>
                  <a:pt x="48" y="100"/>
                </a:cubicBezTo>
                <a:cubicBezTo>
                  <a:pt x="47" y="97"/>
                  <a:pt x="47" y="100"/>
                  <a:pt x="47" y="100"/>
                </a:cubicBezTo>
                <a:lnTo>
                  <a:pt x="46" y="103"/>
                </a:lnTo>
                <a:cubicBezTo>
                  <a:pt x="46" y="103"/>
                  <a:pt x="47" y="103"/>
                  <a:pt x="47" y="106"/>
                </a:cubicBezTo>
                <a:cubicBezTo>
                  <a:pt x="49" y="106"/>
                  <a:pt x="49" y="106"/>
                  <a:pt x="49" y="112"/>
                </a:cubicBezTo>
                <a:lnTo>
                  <a:pt x="47" y="112"/>
                </a:lnTo>
                <a:lnTo>
                  <a:pt x="47" y="109"/>
                </a:lnTo>
                <a:cubicBezTo>
                  <a:pt x="46" y="106"/>
                  <a:pt x="45" y="103"/>
                  <a:pt x="42" y="100"/>
                </a:cubicBezTo>
                <a:lnTo>
                  <a:pt x="38" y="100"/>
                </a:lnTo>
                <a:cubicBezTo>
                  <a:pt x="36" y="100"/>
                  <a:pt x="35" y="100"/>
                  <a:pt x="34" y="97"/>
                </a:cubicBezTo>
                <a:cubicBezTo>
                  <a:pt x="34" y="94"/>
                  <a:pt x="32" y="84"/>
                  <a:pt x="32" y="84"/>
                </a:cubicBezTo>
                <a:cubicBezTo>
                  <a:pt x="33" y="82"/>
                  <a:pt x="32" y="78"/>
                  <a:pt x="30" y="78"/>
                </a:cubicBezTo>
                <a:cubicBezTo>
                  <a:pt x="29" y="78"/>
                  <a:pt x="28" y="75"/>
                  <a:pt x="28" y="72"/>
                </a:cubicBezTo>
                <a:cubicBezTo>
                  <a:pt x="28" y="69"/>
                  <a:pt x="25" y="63"/>
                  <a:pt x="24" y="60"/>
                </a:cubicBezTo>
                <a:lnTo>
                  <a:pt x="24" y="57"/>
                </a:lnTo>
                <a:lnTo>
                  <a:pt x="24" y="54"/>
                </a:lnTo>
                <a:cubicBezTo>
                  <a:pt x="24" y="51"/>
                  <a:pt x="22" y="51"/>
                  <a:pt x="21" y="48"/>
                </a:cubicBezTo>
                <a:cubicBezTo>
                  <a:pt x="21" y="45"/>
                  <a:pt x="19" y="42"/>
                  <a:pt x="15" y="42"/>
                </a:cubicBezTo>
                <a:lnTo>
                  <a:pt x="10" y="42"/>
                </a:lnTo>
                <a:lnTo>
                  <a:pt x="8" y="42"/>
                </a:lnTo>
                <a:cubicBezTo>
                  <a:pt x="5" y="36"/>
                  <a:pt x="6" y="33"/>
                  <a:pt x="3" y="27"/>
                </a:cubicBezTo>
                <a:cubicBezTo>
                  <a:pt x="4" y="24"/>
                  <a:pt x="6" y="21"/>
                  <a:pt x="6" y="18"/>
                </a:cubicBezTo>
                <a:cubicBezTo>
                  <a:pt x="7" y="15"/>
                  <a:pt x="7" y="12"/>
                  <a:pt x="5" y="12"/>
                </a:cubicBezTo>
                <a:lnTo>
                  <a:pt x="6" y="15"/>
                </a:lnTo>
                <a:lnTo>
                  <a:pt x="5" y="18"/>
                </a:lnTo>
                <a:cubicBezTo>
                  <a:pt x="5" y="18"/>
                  <a:pt x="4" y="18"/>
                  <a:pt x="3" y="21"/>
                </a:cubicBezTo>
                <a:cubicBezTo>
                  <a:pt x="2" y="18"/>
                  <a:pt x="0" y="18"/>
                  <a:pt x="0" y="15"/>
                </a:cubicBezTo>
                <a:close/>
                <a:moveTo>
                  <a:pt x="33" y="51"/>
                </a:moveTo>
                <a:cubicBezTo>
                  <a:pt x="31" y="50"/>
                  <a:pt x="31" y="49"/>
                  <a:pt x="30" y="49"/>
                </a:cubicBezTo>
                <a:cubicBezTo>
                  <a:pt x="31" y="51"/>
                  <a:pt x="31" y="52"/>
                  <a:pt x="33" y="54"/>
                </a:cubicBezTo>
                <a:lnTo>
                  <a:pt x="34" y="54"/>
                </a:lnTo>
                <a:lnTo>
                  <a:pt x="33" y="51"/>
                </a:lnTo>
                <a:close/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12" name="Freeform 4718">
            <a:extLst>
              <a:ext uri="{FF2B5EF4-FFF2-40B4-BE49-F238E27FC236}">
                <a16:creationId xmlns:a16="http://schemas.microsoft.com/office/drawing/2014/main" id="{8ED04C6D-CBE1-F44C-B4E1-0FB02D023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4888" y="3695700"/>
            <a:ext cx="14287" cy="26988"/>
          </a:xfrm>
          <a:custGeom>
            <a:avLst/>
            <a:gdLst>
              <a:gd name="T0" fmla="*/ 348 w 41"/>
              <a:gd name="T1" fmla="*/ 1094 h 74"/>
              <a:gd name="T2" fmla="*/ 1045 w 41"/>
              <a:gd name="T3" fmla="*/ 1094 h 74"/>
              <a:gd name="T4" fmla="*/ 2788 w 41"/>
              <a:gd name="T5" fmla="*/ 1094 h 74"/>
              <a:gd name="T6" fmla="*/ 4182 w 41"/>
              <a:gd name="T7" fmla="*/ 3282 h 74"/>
              <a:gd name="T8" fmla="*/ 5227 w 41"/>
              <a:gd name="T9" fmla="*/ 6565 h 74"/>
              <a:gd name="T10" fmla="*/ 6621 w 41"/>
              <a:gd name="T11" fmla="*/ 9847 h 74"/>
              <a:gd name="T12" fmla="*/ 6969 w 41"/>
              <a:gd name="T13" fmla="*/ 13129 h 74"/>
              <a:gd name="T14" fmla="*/ 7666 w 41"/>
              <a:gd name="T15" fmla="*/ 15318 h 74"/>
              <a:gd name="T16" fmla="*/ 8015 w 41"/>
              <a:gd name="T17" fmla="*/ 17870 h 74"/>
              <a:gd name="T18" fmla="*/ 8015 w 41"/>
              <a:gd name="T19" fmla="*/ 18965 h 74"/>
              <a:gd name="T20" fmla="*/ 8015 w 41"/>
              <a:gd name="T21" fmla="*/ 20059 h 74"/>
              <a:gd name="T22" fmla="*/ 8363 w 41"/>
              <a:gd name="T23" fmla="*/ 20059 h 74"/>
              <a:gd name="T24" fmla="*/ 9409 w 41"/>
              <a:gd name="T25" fmla="*/ 21153 h 74"/>
              <a:gd name="T26" fmla="*/ 10454 w 41"/>
              <a:gd name="T27" fmla="*/ 21153 h 74"/>
              <a:gd name="T28" fmla="*/ 11151 w 41"/>
              <a:gd name="T29" fmla="*/ 22247 h 74"/>
              <a:gd name="T30" fmla="*/ 12196 w 41"/>
              <a:gd name="T31" fmla="*/ 22247 h 74"/>
              <a:gd name="T32" fmla="*/ 12545 w 41"/>
              <a:gd name="T33" fmla="*/ 22247 h 74"/>
              <a:gd name="T34" fmla="*/ 13242 w 41"/>
              <a:gd name="T35" fmla="*/ 24435 h 74"/>
              <a:gd name="T36" fmla="*/ 13590 w 41"/>
              <a:gd name="T37" fmla="*/ 25529 h 74"/>
              <a:gd name="T38" fmla="*/ 13590 w 41"/>
              <a:gd name="T39" fmla="*/ 25529 h 74"/>
              <a:gd name="T40" fmla="*/ 12893 w 41"/>
              <a:gd name="T41" fmla="*/ 25529 h 74"/>
              <a:gd name="T42" fmla="*/ 12196 w 41"/>
              <a:gd name="T43" fmla="*/ 25529 h 74"/>
              <a:gd name="T44" fmla="*/ 11848 w 41"/>
              <a:gd name="T45" fmla="*/ 25529 h 74"/>
              <a:gd name="T46" fmla="*/ 11499 w 41"/>
              <a:gd name="T47" fmla="*/ 25529 h 74"/>
              <a:gd name="T48" fmla="*/ 11151 w 41"/>
              <a:gd name="T49" fmla="*/ 25529 h 74"/>
              <a:gd name="T50" fmla="*/ 10802 w 41"/>
              <a:gd name="T51" fmla="*/ 25529 h 74"/>
              <a:gd name="T52" fmla="*/ 10454 w 41"/>
              <a:gd name="T53" fmla="*/ 25529 h 74"/>
              <a:gd name="T54" fmla="*/ 9409 w 41"/>
              <a:gd name="T55" fmla="*/ 25529 h 74"/>
              <a:gd name="T56" fmla="*/ 9409 w 41"/>
              <a:gd name="T57" fmla="*/ 24435 h 74"/>
              <a:gd name="T58" fmla="*/ 8363 w 41"/>
              <a:gd name="T59" fmla="*/ 24435 h 74"/>
              <a:gd name="T60" fmla="*/ 8015 w 41"/>
              <a:gd name="T61" fmla="*/ 23341 h 74"/>
              <a:gd name="T62" fmla="*/ 7666 w 41"/>
              <a:gd name="T63" fmla="*/ 23341 h 74"/>
              <a:gd name="T64" fmla="*/ 7318 w 41"/>
              <a:gd name="T65" fmla="*/ 22247 h 74"/>
              <a:gd name="T66" fmla="*/ 6969 w 41"/>
              <a:gd name="T67" fmla="*/ 22247 h 74"/>
              <a:gd name="T68" fmla="*/ 6621 w 41"/>
              <a:gd name="T69" fmla="*/ 22247 h 74"/>
              <a:gd name="T70" fmla="*/ 6272 w 41"/>
              <a:gd name="T71" fmla="*/ 21153 h 74"/>
              <a:gd name="T72" fmla="*/ 6621 w 41"/>
              <a:gd name="T73" fmla="*/ 20059 h 74"/>
              <a:gd name="T74" fmla="*/ 6272 w 41"/>
              <a:gd name="T75" fmla="*/ 18965 h 74"/>
              <a:gd name="T76" fmla="*/ 5924 w 41"/>
              <a:gd name="T77" fmla="*/ 18965 h 74"/>
              <a:gd name="T78" fmla="*/ 4182 w 41"/>
              <a:gd name="T79" fmla="*/ 16412 h 74"/>
              <a:gd name="T80" fmla="*/ 3833 w 41"/>
              <a:gd name="T81" fmla="*/ 12035 h 74"/>
              <a:gd name="T82" fmla="*/ 2439 w 41"/>
              <a:gd name="T83" fmla="*/ 10941 h 74"/>
              <a:gd name="T84" fmla="*/ 1742 w 41"/>
              <a:gd name="T85" fmla="*/ 10941 h 74"/>
              <a:gd name="T86" fmla="*/ 1045 w 41"/>
              <a:gd name="T87" fmla="*/ 8753 h 74"/>
              <a:gd name="T88" fmla="*/ 348 w 41"/>
              <a:gd name="T89" fmla="*/ 7659 h 74"/>
              <a:gd name="T90" fmla="*/ 348 w 41"/>
              <a:gd name="T91" fmla="*/ 6565 h 74"/>
              <a:gd name="T92" fmla="*/ 348 w 41"/>
              <a:gd name="T93" fmla="*/ 4376 h 74"/>
              <a:gd name="T94" fmla="*/ 348 w 41"/>
              <a:gd name="T95" fmla="*/ 3282 h 74"/>
              <a:gd name="T96" fmla="*/ 348 w 41"/>
              <a:gd name="T97" fmla="*/ 2188 h 74"/>
              <a:gd name="T98" fmla="*/ 348 w 41"/>
              <a:gd name="T99" fmla="*/ 1094 h 74"/>
              <a:gd name="T100" fmla="*/ 7666 w 41"/>
              <a:gd name="T101" fmla="*/ 18965 h 74"/>
              <a:gd name="T102" fmla="*/ 7318 w 41"/>
              <a:gd name="T103" fmla="*/ 18965 h 74"/>
              <a:gd name="T104" fmla="*/ 8015 w 41"/>
              <a:gd name="T105" fmla="*/ 20059 h 74"/>
              <a:gd name="T106" fmla="*/ 7666 w 41"/>
              <a:gd name="T107" fmla="*/ 18965 h 7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1" h="74">
                <a:moveTo>
                  <a:pt x="1" y="3"/>
                </a:moveTo>
                <a:lnTo>
                  <a:pt x="3" y="3"/>
                </a:lnTo>
                <a:cubicBezTo>
                  <a:pt x="4" y="3"/>
                  <a:pt x="7" y="0"/>
                  <a:pt x="8" y="3"/>
                </a:cubicBezTo>
                <a:cubicBezTo>
                  <a:pt x="11" y="6"/>
                  <a:pt x="12" y="6"/>
                  <a:pt x="12" y="9"/>
                </a:cubicBezTo>
                <a:cubicBezTo>
                  <a:pt x="12" y="12"/>
                  <a:pt x="12" y="15"/>
                  <a:pt x="15" y="18"/>
                </a:cubicBezTo>
                <a:cubicBezTo>
                  <a:pt x="17" y="21"/>
                  <a:pt x="18" y="24"/>
                  <a:pt x="19" y="27"/>
                </a:cubicBezTo>
                <a:cubicBezTo>
                  <a:pt x="19" y="30"/>
                  <a:pt x="20" y="33"/>
                  <a:pt x="20" y="36"/>
                </a:cubicBezTo>
                <a:cubicBezTo>
                  <a:pt x="21" y="36"/>
                  <a:pt x="22" y="40"/>
                  <a:pt x="22" y="42"/>
                </a:cubicBezTo>
                <a:cubicBezTo>
                  <a:pt x="23" y="42"/>
                  <a:pt x="23" y="45"/>
                  <a:pt x="23" y="49"/>
                </a:cubicBezTo>
                <a:cubicBezTo>
                  <a:pt x="24" y="49"/>
                  <a:pt x="23" y="52"/>
                  <a:pt x="23" y="52"/>
                </a:cubicBezTo>
                <a:cubicBezTo>
                  <a:pt x="24" y="54"/>
                  <a:pt x="24" y="55"/>
                  <a:pt x="23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7" y="55"/>
                  <a:pt x="27" y="58"/>
                  <a:pt x="27" y="58"/>
                </a:cubicBezTo>
                <a:lnTo>
                  <a:pt x="30" y="58"/>
                </a:lnTo>
                <a:cubicBezTo>
                  <a:pt x="31" y="58"/>
                  <a:pt x="31" y="58"/>
                  <a:pt x="32" y="61"/>
                </a:cubicBezTo>
                <a:lnTo>
                  <a:pt x="35" y="61"/>
                </a:lnTo>
                <a:lnTo>
                  <a:pt x="36" y="61"/>
                </a:lnTo>
                <a:lnTo>
                  <a:pt x="38" y="67"/>
                </a:lnTo>
                <a:cubicBezTo>
                  <a:pt x="38" y="70"/>
                  <a:pt x="38" y="70"/>
                  <a:pt x="39" y="70"/>
                </a:cubicBezTo>
                <a:cubicBezTo>
                  <a:pt x="39" y="70"/>
                  <a:pt x="40" y="73"/>
                  <a:pt x="39" y="70"/>
                </a:cubicBezTo>
                <a:lnTo>
                  <a:pt x="37" y="70"/>
                </a:lnTo>
                <a:lnTo>
                  <a:pt x="35" y="70"/>
                </a:lnTo>
                <a:lnTo>
                  <a:pt x="34" y="70"/>
                </a:lnTo>
                <a:cubicBezTo>
                  <a:pt x="33" y="67"/>
                  <a:pt x="33" y="67"/>
                  <a:pt x="33" y="70"/>
                </a:cubicBezTo>
                <a:lnTo>
                  <a:pt x="32" y="70"/>
                </a:lnTo>
                <a:lnTo>
                  <a:pt x="31" y="70"/>
                </a:lnTo>
                <a:lnTo>
                  <a:pt x="30" y="70"/>
                </a:lnTo>
                <a:lnTo>
                  <a:pt x="27" y="70"/>
                </a:lnTo>
                <a:lnTo>
                  <a:pt x="27" y="67"/>
                </a:lnTo>
                <a:lnTo>
                  <a:pt x="24" y="67"/>
                </a:lnTo>
                <a:cubicBezTo>
                  <a:pt x="23" y="67"/>
                  <a:pt x="23" y="64"/>
                  <a:pt x="23" y="64"/>
                </a:cubicBezTo>
                <a:lnTo>
                  <a:pt x="22" y="64"/>
                </a:lnTo>
                <a:lnTo>
                  <a:pt x="21" y="61"/>
                </a:lnTo>
                <a:lnTo>
                  <a:pt x="20" y="61"/>
                </a:lnTo>
                <a:lnTo>
                  <a:pt x="19" y="61"/>
                </a:lnTo>
                <a:lnTo>
                  <a:pt x="18" y="58"/>
                </a:lnTo>
                <a:lnTo>
                  <a:pt x="19" y="55"/>
                </a:lnTo>
                <a:lnTo>
                  <a:pt x="18" y="52"/>
                </a:lnTo>
                <a:lnTo>
                  <a:pt x="17" y="52"/>
                </a:lnTo>
                <a:cubicBezTo>
                  <a:pt x="15" y="49"/>
                  <a:pt x="14" y="52"/>
                  <a:pt x="12" y="45"/>
                </a:cubicBezTo>
                <a:cubicBezTo>
                  <a:pt x="12" y="42"/>
                  <a:pt x="12" y="33"/>
                  <a:pt x="11" y="33"/>
                </a:cubicBezTo>
                <a:cubicBezTo>
                  <a:pt x="8" y="33"/>
                  <a:pt x="8" y="33"/>
                  <a:pt x="7" y="30"/>
                </a:cubicBezTo>
                <a:lnTo>
                  <a:pt x="5" y="30"/>
                </a:lnTo>
                <a:cubicBezTo>
                  <a:pt x="5" y="27"/>
                  <a:pt x="4" y="24"/>
                  <a:pt x="3" y="24"/>
                </a:cubicBezTo>
                <a:cubicBezTo>
                  <a:pt x="2" y="21"/>
                  <a:pt x="1" y="21"/>
                  <a:pt x="1" y="21"/>
                </a:cubicBezTo>
                <a:cubicBezTo>
                  <a:pt x="1" y="21"/>
                  <a:pt x="0" y="21"/>
                  <a:pt x="1" y="18"/>
                </a:cubicBezTo>
                <a:cubicBezTo>
                  <a:pt x="1" y="15"/>
                  <a:pt x="1" y="15"/>
                  <a:pt x="1" y="12"/>
                </a:cubicBezTo>
                <a:lnTo>
                  <a:pt x="1" y="9"/>
                </a:lnTo>
                <a:cubicBezTo>
                  <a:pt x="1" y="6"/>
                  <a:pt x="1" y="6"/>
                  <a:pt x="1" y="6"/>
                </a:cubicBezTo>
                <a:cubicBezTo>
                  <a:pt x="1" y="3"/>
                  <a:pt x="0" y="3"/>
                  <a:pt x="1" y="3"/>
                </a:cubicBezTo>
                <a:close/>
                <a:moveTo>
                  <a:pt x="22" y="52"/>
                </a:moveTo>
                <a:lnTo>
                  <a:pt x="21" y="52"/>
                </a:lnTo>
                <a:cubicBezTo>
                  <a:pt x="21" y="54"/>
                  <a:pt x="22" y="54"/>
                  <a:pt x="23" y="55"/>
                </a:cubicBezTo>
                <a:cubicBezTo>
                  <a:pt x="22" y="54"/>
                  <a:pt x="22" y="52"/>
                  <a:pt x="22" y="52"/>
                </a:cubicBezTo>
                <a:close/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13" name="Freeform 4719">
            <a:extLst>
              <a:ext uri="{FF2B5EF4-FFF2-40B4-BE49-F238E27FC236}">
                <a16:creationId xmlns:a16="http://schemas.microsoft.com/office/drawing/2014/main" id="{514127CD-CEDC-464B-856D-CCA20617D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1238" y="3681413"/>
            <a:ext cx="15875" cy="30162"/>
          </a:xfrm>
          <a:custGeom>
            <a:avLst/>
            <a:gdLst>
              <a:gd name="T0" fmla="*/ 3247 w 44"/>
              <a:gd name="T1" fmla="*/ 4414 h 82"/>
              <a:gd name="T2" fmla="*/ 4330 w 44"/>
              <a:gd name="T3" fmla="*/ 5517 h 82"/>
              <a:gd name="T4" fmla="*/ 4690 w 44"/>
              <a:gd name="T5" fmla="*/ 7724 h 82"/>
              <a:gd name="T6" fmla="*/ 3969 w 44"/>
              <a:gd name="T7" fmla="*/ 8828 h 82"/>
              <a:gd name="T8" fmla="*/ 3247 w 44"/>
              <a:gd name="T9" fmla="*/ 9931 h 82"/>
              <a:gd name="T10" fmla="*/ 3969 w 44"/>
              <a:gd name="T11" fmla="*/ 9931 h 82"/>
              <a:gd name="T12" fmla="*/ 4690 w 44"/>
              <a:gd name="T13" fmla="*/ 8828 h 82"/>
              <a:gd name="T14" fmla="*/ 4690 w 44"/>
              <a:gd name="T15" fmla="*/ 5517 h 82"/>
              <a:gd name="T16" fmla="*/ 4330 w 44"/>
              <a:gd name="T17" fmla="*/ 4414 h 82"/>
              <a:gd name="T18" fmla="*/ 4330 w 44"/>
              <a:gd name="T19" fmla="*/ 3310 h 82"/>
              <a:gd name="T20" fmla="*/ 4690 w 44"/>
              <a:gd name="T21" fmla="*/ 1103 h 82"/>
              <a:gd name="T22" fmla="*/ 5773 w 44"/>
              <a:gd name="T23" fmla="*/ 1103 h 82"/>
              <a:gd name="T24" fmla="*/ 6494 w 44"/>
              <a:gd name="T25" fmla="*/ 3310 h 82"/>
              <a:gd name="T26" fmla="*/ 7938 w 44"/>
              <a:gd name="T27" fmla="*/ 4414 h 82"/>
              <a:gd name="T28" fmla="*/ 8659 w 44"/>
              <a:gd name="T29" fmla="*/ 5517 h 82"/>
              <a:gd name="T30" fmla="*/ 8659 w 44"/>
              <a:gd name="T31" fmla="*/ 7724 h 82"/>
              <a:gd name="T32" fmla="*/ 8659 w 44"/>
              <a:gd name="T33" fmla="*/ 8828 h 82"/>
              <a:gd name="T34" fmla="*/ 8659 w 44"/>
              <a:gd name="T35" fmla="*/ 9931 h 82"/>
              <a:gd name="T36" fmla="*/ 9020 w 44"/>
              <a:gd name="T37" fmla="*/ 9931 h 82"/>
              <a:gd name="T38" fmla="*/ 9741 w 44"/>
              <a:gd name="T39" fmla="*/ 11035 h 82"/>
              <a:gd name="T40" fmla="*/ 9741 w 44"/>
              <a:gd name="T41" fmla="*/ 14345 h 82"/>
              <a:gd name="T42" fmla="*/ 11185 w 44"/>
              <a:gd name="T43" fmla="*/ 16552 h 82"/>
              <a:gd name="T44" fmla="*/ 11906 w 44"/>
              <a:gd name="T45" fmla="*/ 17656 h 82"/>
              <a:gd name="T46" fmla="*/ 12989 w 44"/>
              <a:gd name="T47" fmla="*/ 19863 h 82"/>
              <a:gd name="T48" fmla="*/ 14432 w 44"/>
              <a:gd name="T49" fmla="*/ 22070 h 82"/>
              <a:gd name="T50" fmla="*/ 15153 w 44"/>
              <a:gd name="T51" fmla="*/ 24277 h 82"/>
              <a:gd name="T52" fmla="*/ 15514 w 44"/>
              <a:gd name="T53" fmla="*/ 26484 h 82"/>
              <a:gd name="T54" fmla="*/ 15514 w 44"/>
              <a:gd name="T55" fmla="*/ 26484 h 82"/>
              <a:gd name="T56" fmla="*/ 14432 w 44"/>
              <a:gd name="T57" fmla="*/ 29059 h 82"/>
              <a:gd name="T58" fmla="*/ 13349 w 44"/>
              <a:gd name="T59" fmla="*/ 29794 h 82"/>
              <a:gd name="T60" fmla="*/ 10824 w 44"/>
              <a:gd name="T61" fmla="*/ 29794 h 82"/>
              <a:gd name="T62" fmla="*/ 9741 w 44"/>
              <a:gd name="T63" fmla="*/ 29794 h 82"/>
              <a:gd name="T64" fmla="*/ 8659 w 44"/>
              <a:gd name="T65" fmla="*/ 29794 h 82"/>
              <a:gd name="T66" fmla="*/ 7938 w 44"/>
              <a:gd name="T67" fmla="*/ 29794 h 82"/>
              <a:gd name="T68" fmla="*/ 6855 w 44"/>
              <a:gd name="T69" fmla="*/ 26484 h 82"/>
              <a:gd name="T70" fmla="*/ 6855 w 44"/>
              <a:gd name="T71" fmla="*/ 25380 h 82"/>
              <a:gd name="T72" fmla="*/ 4690 w 44"/>
              <a:gd name="T73" fmla="*/ 19863 h 82"/>
              <a:gd name="T74" fmla="*/ 4330 w 44"/>
              <a:gd name="T75" fmla="*/ 16552 h 82"/>
              <a:gd name="T76" fmla="*/ 3247 w 44"/>
              <a:gd name="T77" fmla="*/ 14345 h 82"/>
              <a:gd name="T78" fmla="*/ 3247 w 44"/>
              <a:gd name="T79" fmla="*/ 12138 h 82"/>
              <a:gd name="T80" fmla="*/ 2165 w 44"/>
              <a:gd name="T81" fmla="*/ 11035 h 82"/>
              <a:gd name="T82" fmla="*/ 1443 w 44"/>
              <a:gd name="T83" fmla="*/ 9931 h 82"/>
              <a:gd name="T84" fmla="*/ 722 w 44"/>
              <a:gd name="T85" fmla="*/ 8828 h 82"/>
              <a:gd name="T86" fmla="*/ 1804 w 44"/>
              <a:gd name="T87" fmla="*/ 6621 h 82"/>
              <a:gd name="T88" fmla="*/ 3247 w 44"/>
              <a:gd name="T89" fmla="*/ 4414 h 8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4" h="82">
                <a:moveTo>
                  <a:pt x="9" y="12"/>
                </a:moveTo>
                <a:cubicBezTo>
                  <a:pt x="11" y="12"/>
                  <a:pt x="12" y="12"/>
                  <a:pt x="12" y="15"/>
                </a:cubicBezTo>
                <a:cubicBezTo>
                  <a:pt x="12" y="15"/>
                  <a:pt x="12" y="18"/>
                  <a:pt x="13" y="21"/>
                </a:cubicBezTo>
                <a:cubicBezTo>
                  <a:pt x="13" y="21"/>
                  <a:pt x="13" y="24"/>
                  <a:pt x="11" y="24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30"/>
                  <a:pt x="11" y="30"/>
                  <a:pt x="11" y="27"/>
                </a:cubicBezTo>
                <a:cubicBezTo>
                  <a:pt x="10" y="27"/>
                  <a:pt x="9" y="27"/>
                  <a:pt x="13" y="24"/>
                </a:cubicBezTo>
                <a:cubicBezTo>
                  <a:pt x="16" y="21"/>
                  <a:pt x="13" y="18"/>
                  <a:pt x="13" y="15"/>
                </a:cubicBezTo>
                <a:cubicBezTo>
                  <a:pt x="13" y="12"/>
                  <a:pt x="12" y="12"/>
                  <a:pt x="12" y="12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6"/>
                  <a:pt x="13" y="3"/>
                  <a:pt x="13" y="3"/>
                </a:cubicBezTo>
                <a:cubicBezTo>
                  <a:pt x="15" y="0"/>
                  <a:pt x="15" y="0"/>
                  <a:pt x="16" y="3"/>
                </a:cubicBezTo>
                <a:cubicBezTo>
                  <a:pt x="16" y="3"/>
                  <a:pt x="17" y="6"/>
                  <a:pt x="18" y="9"/>
                </a:cubicBezTo>
                <a:cubicBezTo>
                  <a:pt x="18" y="9"/>
                  <a:pt x="19" y="12"/>
                  <a:pt x="22" y="12"/>
                </a:cubicBezTo>
                <a:cubicBezTo>
                  <a:pt x="24" y="12"/>
                  <a:pt x="24" y="12"/>
                  <a:pt x="24" y="15"/>
                </a:cubicBezTo>
                <a:cubicBezTo>
                  <a:pt x="25" y="18"/>
                  <a:pt x="25" y="18"/>
                  <a:pt x="24" y="21"/>
                </a:cubicBezTo>
                <a:lnTo>
                  <a:pt x="24" y="24"/>
                </a:lnTo>
                <a:lnTo>
                  <a:pt x="24" y="27"/>
                </a:lnTo>
                <a:lnTo>
                  <a:pt x="25" y="27"/>
                </a:lnTo>
                <a:cubicBezTo>
                  <a:pt x="27" y="27"/>
                  <a:pt x="27" y="27"/>
                  <a:pt x="27" y="30"/>
                </a:cubicBezTo>
                <a:cubicBezTo>
                  <a:pt x="27" y="30"/>
                  <a:pt x="27" y="33"/>
                  <a:pt x="27" y="39"/>
                </a:cubicBezTo>
                <a:cubicBezTo>
                  <a:pt x="30" y="45"/>
                  <a:pt x="30" y="45"/>
                  <a:pt x="31" y="45"/>
                </a:cubicBezTo>
                <a:cubicBezTo>
                  <a:pt x="31" y="45"/>
                  <a:pt x="33" y="45"/>
                  <a:pt x="33" y="48"/>
                </a:cubicBezTo>
                <a:cubicBezTo>
                  <a:pt x="33" y="51"/>
                  <a:pt x="34" y="51"/>
                  <a:pt x="36" y="54"/>
                </a:cubicBezTo>
                <a:cubicBezTo>
                  <a:pt x="37" y="54"/>
                  <a:pt x="39" y="57"/>
                  <a:pt x="40" y="60"/>
                </a:cubicBezTo>
                <a:cubicBezTo>
                  <a:pt x="41" y="63"/>
                  <a:pt x="42" y="66"/>
                  <a:pt x="42" y="66"/>
                </a:cubicBezTo>
                <a:cubicBezTo>
                  <a:pt x="42" y="69"/>
                  <a:pt x="41" y="69"/>
                  <a:pt x="43" y="72"/>
                </a:cubicBezTo>
                <a:cubicBezTo>
                  <a:pt x="43" y="72"/>
                  <a:pt x="42" y="75"/>
                  <a:pt x="40" y="79"/>
                </a:cubicBezTo>
                <a:cubicBezTo>
                  <a:pt x="39" y="79"/>
                  <a:pt x="39" y="81"/>
                  <a:pt x="37" y="81"/>
                </a:cubicBezTo>
                <a:cubicBezTo>
                  <a:pt x="36" y="81"/>
                  <a:pt x="32" y="81"/>
                  <a:pt x="30" y="81"/>
                </a:cubicBezTo>
                <a:cubicBezTo>
                  <a:pt x="29" y="81"/>
                  <a:pt x="27" y="79"/>
                  <a:pt x="27" y="81"/>
                </a:cubicBezTo>
                <a:cubicBezTo>
                  <a:pt x="27" y="81"/>
                  <a:pt x="26" y="81"/>
                  <a:pt x="24" y="81"/>
                </a:cubicBezTo>
                <a:cubicBezTo>
                  <a:pt x="23" y="81"/>
                  <a:pt x="22" y="81"/>
                  <a:pt x="22" y="81"/>
                </a:cubicBezTo>
                <a:cubicBezTo>
                  <a:pt x="22" y="79"/>
                  <a:pt x="21" y="75"/>
                  <a:pt x="19" y="72"/>
                </a:cubicBezTo>
                <a:cubicBezTo>
                  <a:pt x="18" y="72"/>
                  <a:pt x="19" y="69"/>
                  <a:pt x="19" y="69"/>
                </a:cubicBezTo>
                <a:cubicBezTo>
                  <a:pt x="19" y="66"/>
                  <a:pt x="15" y="60"/>
                  <a:pt x="13" y="54"/>
                </a:cubicBezTo>
                <a:cubicBezTo>
                  <a:pt x="12" y="51"/>
                  <a:pt x="12" y="45"/>
                  <a:pt x="12" y="45"/>
                </a:cubicBezTo>
                <a:cubicBezTo>
                  <a:pt x="12" y="39"/>
                  <a:pt x="12" y="39"/>
                  <a:pt x="9" y="39"/>
                </a:cubicBezTo>
                <a:cubicBezTo>
                  <a:pt x="9" y="36"/>
                  <a:pt x="9" y="36"/>
                  <a:pt x="9" y="33"/>
                </a:cubicBezTo>
                <a:cubicBezTo>
                  <a:pt x="9" y="30"/>
                  <a:pt x="9" y="30"/>
                  <a:pt x="6" y="30"/>
                </a:cubicBezTo>
                <a:cubicBezTo>
                  <a:pt x="5" y="30"/>
                  <a:pt x="5" y="27"/>
                  <a:pt x="4" y="27"/>
                </a:cubicBezTo>
                <a:cubicBezTo>
                  <a:pt x="4" y="27"/>
                  <a:pt x="3" y="24"/>
                  <a:pt x="2" y="24"/>
                </a:cubicBezTo>
                <a:cubicBezTo>
                  <a:pt x="0" y="21"/>
                  <a:pt x="3" y="18"/>
                  <a:pt x="5" y="18"/>
                </a:cubicBezTo>
                <a:cubicBezTo>
                  <a:pt x="6" y="15"/>
                  <a:pt x="9" y="15"/>
                  <a:pt x="9" y="12"/>
                </a:cubicBezTo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14" name="Freeform 4720">
            <a:extLst>
              <a:ext uri="{FF2B5EF4-FFF2-40B4-BE49-F238E27FC236}">
                <a16:creationId xmlns:a16="http://schemas.microsoft.com/office/drawing/2014/main" id="{EBB92DDB-829D-BA44-9994-21722C424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4888" y="3697288"/>
            <a:ext cx="1587" cy="6350"/>
          </a:xfrm>
          <a:custGeom>
            <a:avLst/>
            <a:gdLst>
              <a:gd name="T0" fmla="*/ 397 w 4"/>
              <a:gd name="T1" fmla="*/ 1191 h 16"/>
              <a:gd name="T2" fmla="*/ 1190 w 4"/>
              <a:gd name="T3" fmla="*/ 1191 h 16"/>
              <a:gd name="T4" fmla="*/ 1190 w 4"/>
              <a:gd name="T5" fmla="*/ 2381 h 16"/>
              <a:gd name="T6" fmla="*/ 794 w 4"/>
              <a:gd name="T7" fmla="*/ 3572 h 16"/>
              <a:gd name="T8" fmla="*/ 1190 w 4"/>
              <a:gd name="T9" fmla="*/ 4763 h 16"/>
              <a:gd name="T10" fmla="*/ 397 w 4"/>
              <a:gd name="T11" fmla="*/ 5953 h 16"/>
              <a:gd name="T12" fmla="*/ 397 w 4"/>
              <a:gd name="T13" fmla="*/ 5953 h 16"/>
              <a:gd name="T14" fmla="*/ 397 w 4"/>
              <a:gd name="T15" fmla="*/ 4763 h 16"/>
              <a:gd name="T16" fmla="*/ 397 w 4"/>
              <a:gd name="T17" fmla="*/ 2381 h 16"/>
              <a:gd name="T18" fmla="*/ 397 w 4"/>
              <a:gd name="T19" fmla="*/ 1191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16">
                <a:moveTo>
                  <a:pt x="1" y="3"/>
                </a:moveTo>
                <a:cubicBezTo>
                  <a:pt x="2" y="0"/>
                  <a:pt x="3" y="0"/>
                  <a:pt x="3" y="3"/>
                </a:cubicBezTo>
                <a:cubicBezTo>
                  <a:pt x="2" y="6"/>
                  <a:pt x="3" y="6"/>
                  <a:pt x="3" y="6"/>
                </a:cubicBezTo>
                <a:cubicBezTo>
                  <a:pt x="3" y="9"/>
                  <a:pt x="2" y="9"/>
                  <a:pt x="2" y="9"/>
                </a:cubicBezTo>
                <a:cubicBezTo>
                  <a:pt x="2" y="9"/>
                  <a:pt x="2" y="9"/>
                  <a:pt x="3" y="12"/>
                </a:cubicBezTo>
                <a:cubicBezTo>
                  <a:pt x="3" y="12"/>
                  <a:pt x="3" y="15"/>
                  <a:pt x="1" y="15"/>
                </a:cubicBezTo>
                <a:cubicBezTo>
                  <a:pt x="1" y="15"/>
                  <a:pt x="0" y="15"/>
                  <a:pt x="1" y="12"/>
                </a:cubicBezTo>
                <a:cubicBezTo>
                  <a:pt x="1" y="9"/>
                  <a:pt x="1" y="9"/>
                  <a:pt x="1" y="6"/>
                </a:cubicBezTo>
                <a:lnTo>
                  <a:pt x="1" y="3"/>
                </a:lnTo>
              </a:path>
            </a:pathLst>
          </a:custGeom>
          <a:solidFill>
            <a:srgbClr val="4BB91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15" name="Freeform 4721">
            <a:extLst>
              <a:ext uri="{FF2B5EF4-FFF2-40B4-BE49-F238E27FC236}">
                <a16:creationId xmlns:a16="http://schemas.microsoft.com/office/drawing/2014/main" id="{2FF512E2-44C9-F041-A477-F2389D474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8063" y="3698875"/>
            <a:ext cx="4762" cy="11113"/>
          </a:xfrm>
          <a:custGeom>
            <a:avLst/>
            <a:gdLst>
              <a:gd name="T0" fmla="*/ 4082 w 14"/>
              <a:gd name="T1" fmla="*/ 9197 h 29"/>
              <a:gd name="T2" fmla="*/ 4422 w 14"/>
              <a:gd name="T3" fmla="*/ 9197 h 29"/>
              <a:gd name="T4" fmla="*/ 3401 w 14"/>
              <a:gd name="T5" fmla="*/ 9197 h 29"/>
              <a:gd name="T6" fmla="*/ 3061 w 14"/>
              <a:gd name="T7" fmla="*/ 9197 h 29"/>
              <a:gd name="T8" fmla="*/ 3061 w 14"/>
              <a:gd name="T9" fmla="*/ 8047 h 29"/>
              <a:gd name="T10" fmla="*/ 3061 w 14"/>
              <a:gd name="T11" fmla="*/ 6898 h 29"/>
              <a:gd name="T12" fmla="*/ 2381 w 14"/>
              <a:gd name="T13" fmla="*/ 6898 h 29"/>
              <a:gd name="T14" fmla="*/ 2041 w 14"/>
              <a:gd name="T15" fmla="*/ 5748 h 29"/>
              <a:gd name="T16" fmla="*/ 2041 w 14"/>
              <a:gd name="T17" fmla="*/ 4598 h 29"/>
              <a:gd name="T18" fmla="*/ 1361 w 14"/>
              <a:gd name="T19" fmla="*/ 3449 h 29"/>
              <a:gd name="T20" fmla="*/ 1020 w 14"/>
              <a:gd name="T21" fmla="*/ 2299 h 29"/>
              <a:gd name="T22" fmla="*/ 0 w 14"/>
              <a:gd name="T23" fmla="*/ 0 h 29"/>
              <a:gd name="T24" fmla="*/ 1361 w 14"/>
              <a:gd name="T25" fmla="*/ 0 h 29"/>
              <a:gd name="T26" fmla="*/ 2381 w 14"/>
              <a:gd name="T27" fmla="*/ 2299 h 29"/>
              <a:gd name="T28" fmla="*/ 3742 w 14"/>
              <a:gd name="T29" fmla="*/ 5748 h 29"/>
              <a:gd name="T30" fmla="*/ 4082 w 14"/>
              <a:gd name="T31" fmla="*/ 9197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" h="29">
                <a:moveTo>
                  <a:pt x="12" y="24"/>
                </a:moveTo>
                <a:cubicBezTo>
                  <a:pt x="13" y="24"/>
                  <a:pt x="13" y="24"/>
                  <a:pt x="13" y="24"/>
                </a:cubicBezTo>
                <a:cubicBezTo>
                  <a:pt x="12" y="24"/>
                  <a:pt x="12" y="28"/>
                  <a:pt x="10" y="24"/>
                </a:cubicBezTo>
                <a:cubicBezTo>
                  <a:pt x="10" y="24"/>
                  <a:pt x="10" y="21"/>
                  <a:pt x="9" y="24"/>
                </a:cubicBezTo>
                <a:lnTo>
                  <a:pt x="9" y="21"/>
                </a:lnTo>
                <a:cubicBezTo>
                  <a:pt x="9" y="21"/>
                  <a:pt x="9" y="21"/>
                  <a:pt x="9" y="18"/>
                </a:cubicBezTo>
                <a:lnTo>
                  <a:pt x="7" y="18"/>
                </a:lnTo>
                <a:cubicBezTo>
                  <a:pt x="7" y="15"/>
                  <a:pt x="6" y="15"/>
                  <a:pt x="6" y="15"/>
                </a:cubicBezTo>
                <a:cubicBezTo>
                  <a:pt x="4" y="15"/>
                  <a:pt x="4" y="12"/>
                  <a:pt x="6" y="12"/>
                </a:cubicBezTo>
                <a:cubicBezTo>
                  <a:pt x="6" y="12"/>
                  <a:pt x="6" y="12"/>
                  <a:pt x="4" y="9"/>
                </a:cubicBezTo>
                <a:cubicBezTo>
                  <a:pt x="3" y="9"/>
                  <a:pt x="3" y="9"/>
                  <a:pt x="3" y="6"/>
                </a:cubicBezTo>
                <a:cubicBezTo>
                  <a:pt x="4" y="3"/>
                  <a:pt x="0" y="3"/>
                  <a:pt x="0" y="0"/>
                </a:cubicBezTo>
                <a:cubicBezTo>
                  <a:pt x="0" y="0"/>
                  <a:pt x="3" y="0"/>
                  <a:pt x="4" y="0"/>
                </a:cubicBezTo>
                <a:cubicBezTo>
                  <a:pt x="4" y="3"/>
                  <a:pt x="4" y="3"/>
                  <a:pt x="7" y="6"/>
                </a:cubicBezTo>
                <a:cubicBezTo>
                  <a:pt x="9" y="9"/>
                  <a:pt x="10" y="12"/>
                  <a:pt x="11" y="15"/>
                </a:cubicBezTo>
                <a:cubicBezTo>
                  <a:pt x="11" y="18"/>
                  <a:pt x="12" y="21"/>
                  <a:pt x="12" y="24"/>
                </a:cubicBezTo>
              </a:path>
            </a:pathLst>
          </a:custGeom>
          <a:solidFill>
            <a:srgbClr val="4BB91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16" name="Freeform 4722">
            <a:extLst>
              <a:ext uri="{FF2B5EF4-FFF2-40B4-BE49-F238E27FC236}">
                <a16:creationId xmlns:a16="http://schemas.microsoft.com/office/drawing/2014/main" id="{BE926850-CAD1-454C-AE44-9AC3E3FC5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9650" y="3709988"/>
            <a:ext cx="9525" cy="9525"/>
          </a:xfrm>
          <a:custGeom>
            <a:avLst/>
            <a:gdLst>
              <a:gd name="T0" fmla="*/ 8382 w 25"/>
              <a:gd name="T1" fmla="*/ 8001 h 25"/>
              <a:gd name="T2" fmla="*/ 9144 w 25"/>
              <a:gd name="T3" fmla="*/ 8001 h 25"/>
              <a:gd name="T4" fmla="*/ 8001 w 25"/>
              <a:gd name="T5" fmla="*/ 9144 h 25"/>
              <a:gd name="T6" fmla="*/ 7239 w 25"/>
              <a:gd name="T7" fmla="*/ 9144 h 25"/>
              <a:gd name="T8" fmla="*/ 6858 w 25"/>
              <a:gd name="T9" fmla="*/ 9144 h 25"/>
              <a:gd name="T10" fmla="*/ 6096 w 25"/>
              <a:gd name="T11" fmla="*/ 9144 h 25"/>
              <a:gd name="T12" fmla="*/ 5715 w 25"/>
              <a:gd name="T13" fmla="*/ 8001 h 25"/>
              <a:gd name="T14" fmla="*/ 5334 w 25"/>
              <a:gd name="T15" fmla="*/ 8001 h 25"/>
              <a:gd name="T16" fmla="*/ 3810 w 25"/>
              <a:gd name="T17" fmla="*/ 8001 h 25"/>
              <a:gd name="T18" fmla="*/ 3429 w 25"/>
              <a:gd name="T19" fmla="*/ 8001 h 25"/>
              <a:gd name="T20" fmla="*/ 3048 w 25"/>
              <a:gd name="T21" fmla="*/ 8001 h 25"/>
              <a:gd name="T22" fmla="*/ 2667 w 25"/>
              <a:gd name="T23" fmla="*/ 8001 h 25"/>
              <a:gd name="T24" fmla="*/ 2286 w 25"/>
              <a:gd name="T25" fmla="*/ 6858 h 25"/>
              <a:gd name="T26" fmla="*/ 2667 w 25"/>
              <a:gd name="T27" fmla="*/ 5715 h 25"/>
              <a:gd name="T28" fmla="*/ 2286 w 25"/>
              <a:gd name="T29" fmla="*/ 4572 h 25"/>
              <a:gd name="T30" fmla="*/ 1905 w 25"/>
              <a:gd name="T31" fmla="*/ 4572 h 25"/>
              <a:gd name="T32" fmla="*/ 0 w 25"/>
              <a:gd name="T33" fmla="*/ 1905 h 25"/>
              <a:gd name="T34" fmla="*/ 0 w 25"/>
              <a:gd name="T35" fmla="*/ 762 h 25"/>
              <a:gd name="T36" fmla="*/ 762 w 25"/>
              <a:gd name="T37" fmla="*/ 762 h 25"/>
              <a:gd name="T38" fmla="*/ 1905 w 25"/>
              <a:gd name="T39" fmla="*/ 762 h 25"/>
              <a:gd name="T40" fmla="*/ 2286 w 25"/>
              <a:gd name="T41" fmla="*/ 1905 h 25"/>
              <a:gd name="T42" fmla="*/ 2667 w 25"/>
              <a:gd name="T43" fmla="*/ 1905 h 25"/>
              <a:gd name="T44" fmla="*/ 3429 w 25"/>
              <a:gd name="T45" fmla="*/ 3429 h 25"/>
              <a:gd name="T46" fmla="*/ 3810 w 25"/>
              <a:gd name="T47" fmla="*/ 3429 h 25"/>
              <a:gd name="T48" fmla="*/ 4191 w 25"/>
              <a:gd name="T49" fmla="*/ 4572 h 25"/>
              <a:gd name="T50" fmla="*/ 4191 w 25"/>
              <a:gd name="T51" fmla="*/ 5715 h 25"/>
              <a:gd name="T52" fmla="*/ 4191 w 25"/>
              <a:gd name="T53" fmla="*/ 6858 h 25"/>
              <a:gd name="T54" fmla="*/ 5334 w 25"/>
              <a:gd name="T55" fmla="*/ 8001 h 25"/>
              <a:gd name="T56" fmla="*/ 5715 w 25"/>
              <a:gd name="T57" fmla="*/ 6858 h 25"/>
              <a:gd name="T58" fmla="*/ 6858 w 25"/>
              <a:gd name="T59" fmla="*/ 6858 h 25"/>
              <a:gd name="T60" fmla="*/ 7239 w 25"/>
              <a:gd name="T61" fmla="*/ 6858 h 25"/>
              <a:gd name="T62" fmla="*/ 7239 w 25"/>
              <a:gd name="T63" fmla="*/ 8001 h 25"/>
              <a:gd name="T64" fmla="*/ 8001 w 25"/>
              <a:gd name="T65" fmla="*/ 9144 h 25"/>
              <a:gd name="T66" fmla="*/ 8382 w 25"/>
              <a:gd name="T67" fmla="*/ 8001 h 25"/>
              <a:gd name="T68" fmla="*/ 3429 w 25"/>
              <a:gd name="T69" fmla="*/ 4572 h 25"/>
              <a:gd name="T70" fmla="*/ 3810 w 25"/>
              <a:gd name="T71" fmla="*/ 5334 h 25"/>
              <a:gd name="T72" fmla="*/ 3429 w 25"/>
              <a:gd name="T73" fmla="*/ 4572 h 25"/>
              <a:gd name="T74" fmla="*/ 4191 w 25"/>
              <a:gd name="T75" fmla="*/ 5715 h 25"/>
              <a:gd name="T76" fmla="*/ 3810 w 25"/>
              <a:gd name="T77" fmla="*/ 5334 h 25"/>
              <a:gd name="T78" fmla="*/ 4191 w 25"/>
              <a:gd name="T79" fmla="*/ 5715 h 2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5" h="25">
                <a:moveTo>
                  <a:pt x="22" y="21"/>
                </a:moveTo>
                <a:lnTo>
                  <a:pt x="24" y="21"/>
                </a:lnTo>
                <a:cubicBezTo>
                  <a:pt x="22" y="24"/>
                  <a:pt x="22" y="24"/>
                  <a:pt x="21" y="24"/>
                </a:cubicBezTo>
                <a:lnTo>
                  <a:pt x="19" y="24"/>
                </a:lnTo>
                <a:lnTo>
                  <a:pt x="18" y="24"/>
                </a:lnTo>
                <a:cubicBezTo>
                  <a:pt x="17" y="21"/>
                  <a:pt x="18" y="21"/>
                  <a:pt x="16" y="24"/>
                </a:cubicBezTo>
                <a:cubicBezTo>
                  <a:pt x="15" y="24"/>
                  <a:pt x="15" y="24"/>
                  <a:pt x="15" y="21"/>
                </a:cubicBezTo>
                <a:lnTo>
                  <a:pt x="14" y="21"/>
                </a:lnTo>
                <a:lnTo>
                  <a:pt x="10" y="21"/>
                </a:lnTo>
                <a:lnTo>
                  <a:pt x="9" y="21"/>
                </a:lnTo>
                <a:lnTo>
                  <a:pt x="8" y="21"/>
                </a:lnTo>
                <a:lnTo>
                  <a:pt x="7" y="21"/>
                </a:lnTo>
                <a:lnTo>
                  <a:pt x="6" y="18"/>
                </a:lnTo>
                <a:lnTo>
                  <a:pt x="7" y="15"/>
                </a:lnTo>
                <a:lnTo>
                  <a:pt x="6" y="12"/>
                </a:lnTo>
                <a:lnTo>
                  <a:pt x="5" y="12"/>
                </a:lnTo>
                <a:cubicBezTo>
                  <a:pt x="3" y="9"/>
                  <a:pt x="2" y="12"/>
                  <a:pt x="0" y="5"/>
                </a:cubicBezTo>
                <a:lnTo>
                  <a:pt x="0" y="2"/>
                </a:lnTo>
                <a:cubicBezTo>
                  <a:pt x="2" y="5"/>
                  <a:pt x="2" y="2"/>
                  <a:pt x="2" y="2"/>
                </a:cubicBezTo>
                <a:cubicBezTo>
                  <a:pt x="3" y="0"/>
                  <a:pt x="5" y="2"/>
                  <a:pt x="5" y="2"/>
                </a:cubicBezTo>
                <a:cubicBezTo>
                  <a:pt x="5" y="5"/>
                  <a:pt x="6" y="5"/>
                  <a:pt x="6" y="5"/>
                </a:cubicBezTo>
                <a:cubicBezTo>
                  <a:pt x="6" y="2"/>
                  <a:pt x="7" y="2"/>
                  <a:pt x="7" y="5"/>
                </a:cubicBezTo>
                <a:cubicBezTo>
                  <a:pt x="7" y="9"/>
                  <a:pt x="8" y="9"/>
                  <a:pt x="9" y="9"/>
                </a:cubicBezTo>
                <a:cubicBezTo>
                  <a:pt x="10" y="5"/>
                  <a:pt x="10" y="5"/>
                  <a:pt x="10" y="9"/>
                </a:cubicBezTo>
                <a:cubicBezTo>
                  <a:pt x="10" y="9"/>
                  <a:pt x="9" y="9"/>
                  <a:pt x="11" y="12"/>
                </a:cubicBezTo>
                <a:cubicBezTo>
                  <a:pt x="12" y="15"/>
                  <a:pt x="11" y="15"/>
                  <a:pt x="11" y="15"/>
                </a:cubicBezTo>
                <a:lnTo>
                  <a:pt x="11" y="18"/>
                </a:lnTo>
                <a:cubicBezTo>
                  <a:pt x="12" y="18"/>
                  <a:pt x="11" y="21"/>
                  <a:pt x="14" y="21"/>
                </a:cubicBezTo>
                <a:cubicBezTo>
                  <a:pt x="15" y="18"/>
                  <a:pt x="15" y="21"/>
                  <a:pt x="15" y="18"/>
                </a:cubicBezTo>
                <a:lnTo>
                  <a:pt x="18" y="18"/>
                </a:lnTo>
                <a:lnTo>
                  <a:pt x="19" y="18"/>
                </a:lnTo>
                <a:lnTo>
                  <a:pt x="19" y="21"/>
                </a:lnTo>
                <a:lnTo>
                  <a:pt x="21" y="24"/>
                </a:lnTo>
                <a:lnTo>
                  <a:pt x="22" y="21"/>
                </a:lnTo>
                <a:close/>
                <a:moveTo>
                  <a:pt x="9" y="12"/>
                </a:moveTo>
                <a:cubicBezTo>
                  <a:pt x="9" y="13"/>
                  <a:pt x="9" y="13"/>
                  <a:pt x="10" y="14"/>
                </a:cubicBezTo>
                <a:cubicBezTo>
                  <a:pt x="9" y="13"/>
                  <a:pt x="9" y="12"/>
                  <a:pt x="9" y="12"/>
                </a:cubicBezTo>
                <a:close/>
                <a:moveTo>
                  <a:pt x="11" y="15"/>
                </a:moveTo>
                <a:cubicBezTo>
                  <a:pt x="11" y="15"/>
                  <a:pt x="10" y="14"/>
                  <a:pt x="10" y="14"/>
                </a:cubicBezTo>
                <a:cubicBezTo>
                  <a:pt x="10" y="14"/>
                  <a:pt x="10" y="15"/>
                  <a:pt x="11" y="15"/>
                </a:cubicBezTo>
                <a:close/>
              </a:path>
            </a:pathLst>
          </a:custGeom>
          <a:solidFill>
            <a:srgbClr val="4BB91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17" name="Freeform 4723">
            <a:extLst>
              <a:ext uri="{FF2B5EF4-FFF2-40B4-BE49-F238E27FC236}">
                <a16:creationId xmlns:a16="http://schemas.microsoft.com/office/drawing/2014/main" id="{E8B92D58-0098-1C41-B136-37A86B08B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7588" y="3689350"/>
            <a:ext cx="9525" cy="20638"/>
          </a:xfrm>
          <a:custGeom>
            <a:avLst/>
            <a:gdLst>
              <a:gd name="T0" fmla="*/ 733 w 26"/>
              <a:gd name="T1" fmla="*/ 6405 h 58"/>
              <a:gd name="T2" fmla="*/ 0 w 26"/>
              <a:gd name="T3" fmla="*/ 6405 h 58"/>
              <a:gd name="T4" fmla="*/ 0 w 26"/>
              <a:gd name="T5" fmla="*/ 4270 h 58"/>
              <a:gd name="T6" fmla="*/ 366 w 26"/>
              <a:gd name="T7" fmla="*/ 3202 h 58"/>
              <a:gd name="T8" fmla="*/ 366 w 26"/>
              <a:gd name="T9" fmla="*/ 2135 h 58"/>
              <a:gd name="T10" fmla="*/ 733 w 26"/>
              <a:gd name="T11" fmla="*/ 1067 h 58"/>
              <a:gd name="T12" fmla="*/ 1465 w 26"/>
              <a:gd name="T13" fmla="*/ 1067 h 58"/>
              <a:gd name="T14" fmla="*/ 1465 w 26"/>
              <a:gd name="T15" fmla="*/ 1067 h 58"/>
              <a:gd name="T16" fmla="*/ 1465 w 26"/>
              <a:gd name="T17" fmla="*/ 1067 h 58"/>
              <a:gd name="T18" fmla="*/ 1832 w 26"/>
              <a:gd name="T19" fmla="*/ 2135 h 58"/>
              <a:gd name="T20" fmla="*/ 2198 w 26"/>
              <a:gd name="T21" fmla="*/ 2135 h 58"/>
              <a:gd name="T22" fmla="*/ 3297 w 26"/>
              <a:gd name="T23" fmla="*/ 2135 h 58"/>
              <a:gd name="T24" fmla="*/ 3297 w 26"/>
              <a:gd name="T25" fmla="*/ 5337 h 58"/>
              <a:gd name="T26" fmla="*/ 4763 w 26"/>
              <a:gd name="T27" fmla="*/ 7472 h 58"/>
              <a:gd name="T28" fmla="*/ 5495 w 26"/>
              <a:gd name="T29" fmla="*/ 8540 h 58"/>
              <a:gd name="T30" fmla="*/ 6594 w 26"/>
              <a:gd name="T31" fmla="*/ 10675 h 58"/>
              <a:gd name="T32" fmla="*/ 8060 w 26"/>
              <a:gd name="T33" fmla="*/ 12810 h 58"/>
              <a:gd name="T34" fmla="*/ 8792 w 26"/>
              <a:gd name="T35" fmla="*/ 14945 h 58"/>
              <a:gd name="T36" fmla="*/ 9159 w 26"/>
              <a:gd name="T37" fmla="*/ 17080 h 58"/>
              <a:gd name="T38" fmla="*/ 9159 w 26"/>
              <a:gd name="T39" fmla="*/ 17080 h 58"/>
              <a:gd name="T40" fmla="*/ 8060 w 26"/>
              <a:gd name="T41" fmla="*/ 19571 h 58"/>
              <a:gd name="T42" fmla="*/ 6961 w 26"/>
              <a:gd name="T43" fmla="*/ 20282 h 58"/>
              <a:gd name="T44" fmla="*/ 4763 w 26"/>
              <a:gd name="T45" fmla="*/ 20282 h 58"/>
              <a:gd name="T46" fmla="*/ 3297 w 26"/>
              <a:gd name="T47" fmla="*/ 20282 h 58"/>
              <a:gd name="T48" fmla="*/ 2198 w 26"/>
              <a:gd name="T49" fmla="*/ 20282 h 58"/>
              <a:gd name="T50" fmla="*/ 1465 w 26"/>
              <a:gd name="T51" fmla="*/ 20282 h 58"/>
              <a:gd name="T52" fmla="*/ 366 w 26"/>
              <a:gd name="T53" fmla="*/ 17080 h 58"/>
              <a:gd name="T54" fmla="*/ 366 w 26"/>
              <a:gd name="T55" fmla="*/ 16012 h 58"/>
              <a:gd name="T56" fmla="*/ 366 w 26"/>
              <a:gd name="T57" fmla="*/ 14945 h 58"/>
              <a:gd name="T58" fmla="*/ 1465 w 26"/>
              <a:gd name="T59" fmla="*/ 16012 h 58"/>
              <a:gd name="T60" fmla="*/ 2564 w 26"/>
              <a:gd name="T61" fmla="*/ 17080 h 58"/>
              <a:gd name="T62" fmla="*/ 4396 w 26"/>
              <a:gd name="T63" fmla="*/ 18147 h 58"/>
              <a:gd name="T64" fmla="*/ 4763 w 26"/>
              <a:gd name="T65" fmla="*/ 18147 h 58"/>
              <a:gd name="T66" fmla="*/ 5495 w 26"/>
              <a:gd name="T67" fmla="*/ 18147 h 58"/>
              <a:gd name="T68" fmla="*/ 6594 w 26"/>
              <a:gd name="T69" fmla="*/ 17080 h 58"/>
              <a:gd name="T70" fmla="*/ 4763 w 26"/>
              <a:gd name="T71" fmla="*/ 16012 h 58"/>
              <a:gd name="T72" fmla="*/ 3297 w 26"/>
              <a:gd name="T73" fmla="*/ 13877 h 58"/>
              <a:gd name="T74" fmla="*/ 2564 w 26"/>
              <a:gd name="T75" fmla="*/ 11742 h 58"/>
              <a:gd name="T76" fmla="*/ 2564 w 26"/>
              <a:gd name="T77" fmla="*/ 10675 h 58"/>
              <a:gd name="T78" fmla="*/ 1832 w 26"/>
              <a:gd name="T79" fmla="*/ 9607 h 58"/>
              <a:gd name="T80" fmla="*/ 1465 w 26"/>
              <a:gd name="T81" fmla="*/ 7472 h 58"/>
              <a:gd name="T82" fmla="*/ 1832 w 26"/>
              <a:gd name="T83" fmla="*/ 6405 h 58"/>
              <a:gd name="T84" fmla="*/ 2564 w 26"/>
              <a:gd name="T85" fmla="*/ 4270 h 58"/>
              <a:gd name="T86" fmla="*/ 1465 w 26"/>
              <a:gd name="T87" fmla="*/ 4270 h 58"/>
              <a:gd name="T88" fmla="*/ 733 w 26"/>
              <a:gd name="T89" fmla="*/ 6405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" h="58">
                <a:moveTo>
                  <a:pt x="2" y="18"/>
                </a:moveTo>
                <a:cubicBezTo>
                  <a:pt x="1" y="21"/>
                  <a:pt x="0" y="18"/>
                  <a:pt x="0" y="18"/>
                </a:cubicBezTo>
                <a:cubicBezTo>
                  <a:pt x="1" y="15"/>
                  <a:pt x="0" y="12"/>
                  <a:pt x="0" y="12"/>
                </a:cubicBezTo>
                <a:cubicBezTo>
                  <a:pt x="0" y="12"/>
                  <a:pt x="0" y="12"/>
                  <a:pt x="1" y="9"/>
                </a:cubicBezTo>
                <a:cubicBezTo>
                  <a:pt x="1" y="6"/>
                  <a:pt x="1" y="6"/>
                  <a:pt x="1" y="6"/>
                </a:cubicBezTo>
                <a:cubicBezTo>
                  <a:pt x="0" y="3"/>
                  <a:pt x="2" y="3"/>
                  <a:pt x="2" y="3"/>
                </a:cubicBezTo>
                <a:cubicBezTo>
                  <a:pt x="3" y="0"/>
                  <a:pt x="3" y="0"/>
                  <a:pt x="4" y="3"/>
                </a:cubicBezTo>
                <a:cubicBezTo>
                  <a:pt x="4" y="6"/>
                  <a:pt x="4" y="6"/>
                  <a:pt x="5" y="6"/>
                </a:cubicBezTo>
                <a:cubicBezTo>
                  <a:pt x="6" y="3"/>
                  <a:pt x="6" y="6"/>
                  <a:pt x="6" y="6"/>
                </a:cubicBezTo>
                <a:cubicBezTo>
                  <a:pt x="7" y="9"/>
                  <a:pt x="7" y="9"/>
                  <a:pt x="9" y="6"/>
                </a:cubicBezTo>
                <a:cubicBezTo>
                  <a:pt x="9" y="9"/>
                  <a:pt x="9" y="12"/>
                  <a:pt x="9" y="15"/>
                </a:cubicBezTo>
                <a:cubicBezTo>
                  <a:pt x="12" y="21"/>
                  <a:pt x="12" y="21"/>
                  <a:pt x="13" y="21"/>
                </a:cubicBezTo>
                <a:cubicBezTo>
                  <a:pt x="13" y="21"/>
                  <a:pt x="15" y="21"/>
                  <a:pt x="15" y="24"/>
                </a:cubicBezTo>
                <a:cubicBezTo>
                  <a:pt x="15" y="27"/>
                  <a:pt x="16" y="27"/>
                  <a:pt x="18" y="30"/>
                </a:cubicBezTo>
                <a:cubicBezTo>
                  <a:pt x="19" y="30"/>
                  <a:pt x="21" y="33"/>
                  <a:pt x="22" y="36"/>
                </a:cubicBezTo>
                <a:cubicBezTo>
                  <a:pt x="23" y="39"/>
                  <a:pt x="24" y="42"/>
                  <a:pt x="24" y="42"/>
                </a:cubicBezTo>
                <a:cubicBezTo>
                  <a:pt x="24" y="45"/>
                  <a:pt x="23" y="45"/>
                  <a:pt x="25" y="48"/>
                </a:cubicBezTo>
                <a:cubicBezTo>
                  <a:pt x="25" y="48"/>
                  <a:pt x="24" y="51"/>
                  <a:pt x="22" y="55"/>
                </a:cubicBezTo>
                <a:cubicBezTo>
                  <a:pt x="21" y="55"/>
                  <a:pt x="21" y="57"/>
                  <a:pt x="19" y="57"/>
                </a:cubicBezTo>
                <a:cubicBezTo>
                  <a:pt x="18" y="57"/>
                  <a:pt x="14" y="57"/>
                  <a:pt x="13" y="57"/>
                </a:cubicBezTo>
                <a:cubicBezTo>
                  <a:pt x="11" y="57"/>
                  <a:pt x="9" y="55"/>
                  <a:pt x="9" y="57"/>
                </a:cubicBezTo>
                <a:cubicBezTo>
                  <a:pt x="9" y="57"/>
                  <a:pt x="8" y="57"/>
                  <a:pt x="6" y="57"/>
                </a:cubicBezTo>
                <a:cubicBezTo>
                  <a:pt x="5" y="57"/>
                  <a:pt x="4" y="57"/>
                  <a:pt x="4" y="57"/>
                </a:cubicBezTo>
                <a:cubicBezTo>
                  <a:pt x="4" y="55"/>
                  <a:pt x="3" y="51"/>
                  <a:pt x="1" y="48"/>
                </a:cubicBezTo>
                <a:cubicBezTo>
                  <a:pt x="0" y="48"/>
                  <a:pt x="1" y="45"/>
                  <a:pt x="1" y="45"/>
                </a:cubicBezTo>
                <a:lnTo>
                  <a:pt x="1" y="42"/>
                </a:lnTo>
                <a:cubicBezTo>
                  <a:pt x="1" y="42"/>
                  <a:pt x="4" y="42"/>
                  <a:pt x="4" y="45"/>
                </a:cubicBezTo>
                <a:cubicBezTo>
                  <a:pt x="5" y="48"/>
                  <a:pt x="7" y="48"/>
                  <a:pt x="7" y="48"/>
                </a:cubicBezTo>
                <a:cubicBezTo>
                  <a:pt x="9" y="48"/>
                  <a:pt x="12" y="51"/>
                  <a:pt x="12" y="51"/>
                </a:cubicBezTo>
                <a:cubicBezTo>
                  <a:pt x="12" y="55"/>
                  <a:pt x="13" y="55"/>
                  <a:pt x="13" y="51"/>
                </a:cubicBezTo>
                <a:cubicBezTo>
                  <a:pt x="14" y="51"/>
                  <a:pt x="13" y="51"/>
                  <a:pt x="15" y="51"/>
                </a:cubicBezTo>
                <a:cubicBezTo>
                  <a:pt x="16" y="51"/>
                  <a:pt x="19" y="51"/>
                  <a:pt x="18" y="48"/>
                </a:cubicBezTo>
                <a:cubicBezTo>
                  <a:pt x="15" y="48"/>
                  <a:pt x="13" y="48"/>
                  <a:pt x="13" y="45"/>
                </a:cubicBezTo>
                <a:cubicBezTo>
                  <a:pt x="13" y="42"/>
                  <a:pt x="12" y="39"/>
                  <a:pt x="9" y="39"/>
                </a:cubicBezTo>
                <a:cubicBezTo>
                  <a:pt x="9" y="39"/>
                  <a:pt x="8" y="36"/>
                  <a:pt x="7" y="33"/>
                </a:cubicBezTo>
                <a:cubicBezTo>
                  <a:pt x="7" y="33"/>
                  <a:pt x="7" y="33"/>
                  <a:pt x="7" y="30"/>
                </a:cubicBezTo>
                <a:cubicBezTo>
                  <a:pt x="5" y="30"/>
                  <a:pt x="5" y="30"/>
                  <a:pt x="5" y="27"/>
                </a:cubicBezTo>
                <a:cubicBezTo>
                  <a:pt x="5" y="21"/>
                  <a:pt x="5" y="21"/>
                  <a:pt x="4" y="21"/>
                </a:cubicBezTo>
                <a:cubicBezTo>
                  <a:pt x="3" y="18"/>
                  <a:pt x="4" y="18"/>
                  <a:pt x="5" y="18"/>
                </a:cubicBezTo>
                <a:cubicBezTo>
                  <a:pt x="6" y="15"/>
                  <a:pt x="7" y="18"/>
                  <a:pt x="7" y="12"/>
                </a:cubicBezTo>
                <a:cubicBezTo>
                  <a:pt x="7" y="6"/>
                  <a:pt x="4" y="9"/>
                  <a:pt x="4" y="12"/>
                </a:cubicBezTo>
                <a:cubicBezTo>
                  <a:pt x="2" y="12"/>
                  <a:pt x="2" y="15"/>
                  <a:pt x="2" y="18"/>
                </a:cubicBezTo>
              </a:path>
            </a:pathLst>
          </a:custGeom>
          <a:solidFill>
            <a:srgbClr val="4BB91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18" name="Freeform 4724">
            <a:extLst>
              <a:ext uri="{FF2B5EF4-FFF2-40B4-BE49-F238E27FC236}">
                <a16:creationId xmlns:a16="http://schemas.microsoft.com/office/drawing/2014/main" id="{B41898CD-05CE-284B-A4F6-50F67927D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4888" y="3684588"/>
            <a:ext cx="4762" cy="7937"/>
          </a:xfrm>
          <a:custGeom>
            <a:avLst/>
            <a:gdLst>
              <a:gd name="T0" fmla="*/ 4365 w 12"/>
              <a:gd name="T1" fmla="*/ 3247 h 22"/>
              <a:gd name="T2" fmla="*/ 3968 w 12"/>
              <a:gd name="T3" fmla="*/ 4329 h 22"/>
              <a:gd name="T4" fmla="*/ 2778 w 12"/>
              <a:gd name="T5" fmla="*/ 4329 h 22"/>
              <a:gd name="T6" fmla="*/ 2381 w 12"/>
              <a:gd name="T7" fmla="*/ 3247 h 22"/>
              <a:gd name="T8" fmla="*/ 1587 w 12"/>
              <a:gd name="T9" fmla="*/ 4329 h 22"/>
              <a:gd name="T10" fmla="*/ 2381 w 12"/>
              <a:gd name="T11" fmla="*/ 5412 h 22"/>
              <a:gd name="T12" fmla="*/ 2381 w 12"/>
              <a:gd name="T13" fmla="*/ 6494 h 22"/>
              <a:gd name="T14" fmla="*/ 1191 w 12"/>
              <a:gd name="T15" fmla="*/ 6494 h 22"/>
              <a:gd name="T16" fmla="*/ 1191 w 12"/>
              <a:gd name="T17" fmla="*/ 5412 h 22"/>
              <a:gd name="T18" fmla="*/ 794 w 12"/>
              <a:gd name="T19" fmla="*/ 4329 h 22"/>
              <a:gd name="T20" fmla="*/ 397 w 12"/>
              <a:gd name="T21" fmla="*/ 3247 h 22"/>
              <a:gd name="T22" fmla="*/ 794 w 12"/>
              <a:gd name="T23" fmla="*/ 2165 h 22"/>
              <a:gd name="T24" fmla="*/ 1587 w 12"/>
              <a:gd name="T25" fmla="*/ 2165 h 22"/>
              <a:gd name="T26" fmla="*/ 2381 w 12"/>
              <a:gd name="T27" fmla="*/ 1082 h 22"/>
              <a:gd name="T28" fmla="*/ 2778 w 12"/>
              <a:gd name="T29" fmla="*/ 0 h 22"/>
              <a:gd name="T30" fmla="*/ 4365 w 12"/>
              <a:gd name="T31" fmla="*/ 3247 h 2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" h="22">
                <a:moveTo>
                  <a:pt x="11" y="9"/>
                </a:moveTo>
                <a:cubicBezTo>
                  <a:pt x="10" y="9"/>
                  <a:pt x="10" y="9"/>
                  <a:pt x="10" y="12"/>
                </a:cubicBezTo>
                <a:cubicBezTo>
                  <a:pt x="10" y="15"/>
                  <a:pt x="7" y="15"/>
                  <a:pt x="7" y="12"/>
                </a:cubicBezTo>
                <a:cubicBezTo>
                  <a:pt x="6" y="12"/>
                  <a:pt x="6" y="9"/>
                  <a:pt x="6" y="9"/>
                </a:cubicBezTo>
                <a:cubicBezTo>
                  <a:pt x="3" y="6"/>
                  <a:pt x="4" y="9"/>
                  <a:pt x="4" y="12"/>
                </a:cubicBezTo>
                <a:cubicBezTo>
                  <a:pt x="3" y="12"/>
                  <a:pt x="6" y="12"/>
                  <a:pt x="6" y="15"/>
                </a:cubicBezTo>
                <a:cubicBezTo>
                  <a:pt x="7" y="15"/>
                  <a:pt x="6" y="18"/>
                  <a:pt x="6" y="18"/>
                </a:cubicBezTo>
                <a:cubicBezTo>
                  <a:pt x="6" y="21"/>
                  <a:pt x="4" y="21"/>
                  <a:pt x="3" y="18"/>
                </a:cubicBezTo>
                <a:lnTo>
                  <a:pt x="3" y="15"/>
                </a:lnTo>
                <a:cubicBezTo>
                  <a:pt x="3" y="12"/>
                  <a:pt x="3" y="12"/>
                  <a:pt x="2" y="12"/>
                </a:cubicBezTo>
                <a:cubicBezTo>
                  <a:pt x="0" y="12"/>
                  <a:pt x="1" y="12"/>
                  <a:pt x="1" y="9"/>
                </a:cubicBezTo>
                <a:cubicBezTo>
                  <a:pt x="1" y="9"/>
                  <a:pt x="2" y="9"/>
                  <a:pt x="2" y="6"/>
                </a:cubicBezTo>
                <a:lnTo>
                  <a:pt x="4" y="6"/>
                </a:lnTo>
                <a:cubicBezTo>
                  <a:pt x="6" y="6"/>
                  <a:pt x="6" y="6"/>
                  <a:pt x="6" y="3"/>
                </a:cubicBezTo>
                <a:cubicBezTo>
                  <a:pt x="6" y="0"/>
                  <a:pt x="6" y="0"/>
                  <a:pt x="7" y="0"/>
                </a:cubicBezTo>
                <a:cubicBezTo>
                  <a:pt x="10" y="3"/>
                  <a:pt x="10" y="6"/>
                  <a:pt x="11" y="9"/>
                </a:cubicBezTo>
              </a:path>
            </a:pathLst>
          </a:custGeom>
          <a:solidFill>
            <a:srgbClr val="4BB91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19" name="Freeform 4725">
            <a:extLst>
              <a:ext uri="{FF2B5EF4-FFF2-40B4-BE49-F238E27FC236}">
                <a16:creationId xmlns:a16="http://schemas.microsoft.com/office/drawing/2014/main" id="{A5B032C6-320B-B944-B27E-966E9F6D0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4413" y="3692525"/>
            <a:ext cx="3175" cy="11113"/>
          </a:xfrm>
          <a:custGeom>
            <a:avLst/>
            <a:gdLst>
              <a:gd name="T0" fmla="*/ 0 w 10"/>
              <a:gd name="T1" fmla="*/ 1075 h 31"/>
              <a:gd name="T2" fmla="*/ 635 w 10"/>
              <a:gd name="T3" fmla="*/ 0 h 31"/>
              <a:gd name="T4" fmla="*/ 953 w 10"/>
              <a:gd name="T5" fmla="*/ 1075 h 31"/>
              <a:gd name="T6" fmla="*/ 953 w 10"/>
              <a:gd name="T7" fmla="*/ 2151 h 31"/>
              <a:gd name="T8" fmla="*/ 1270 w 10"/>
              <a:gd name="T9" fmla="*/ 2151 h 31"/>
              <a:gd name="T10" fmla="*/ 1270 w 10"/>
              <a:gd name="T11" fmla="*/ 4302 h 31"/>
              <a:gd name="T12" fmla="*/ 1905 w 10"/>
              <a:gd name="T13" fmla="*/ 5377 h 31"/>
              <a:gd name="T14" fmla="*/ 2540 w 10"/>
              <a:gd name="T15" fmla="*/ 6453 h 31"/>
              <a:gd name="T16" fmla="*/ 2223 w 10"/>
              <a:gd name="T17" fmla="*/ 8604 h 31"/>
              <a:gd name="T18" fmla="*/ 2540 w 10"/>
              <a:gd name="T19" fmla="*/ 9679 h 31"/>
              <a:gd name="T20" fmla="*/ 1905 w 10"/>
              <a:gd name="T21" fmla="*/ 10755 h 31"/>
              <a:gd name="T22" fmla="*/ 1270 w 10"/>
              <a:gd name="T23" fmla="*/ 8604 h 31"/>
              <a:gd name="T24" fmla="*/ 953 w 10"/>
              <a:gd name="T25" fmla="*/ 5377 h 31"/>
              <a:gd name="T26" fmla="*/ 0 w 10"/>
              <a:gd name="T27" fmla="*/ 3226 h 31"/>
              <a:gd name="T28" fmla="*/ 0 w 10"/>
              <a:gd name="T29" fmla="*/ 1075 h 3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31">
                <a:moveTo>
                  <a:pt x="0" y="3"/>
                </a:moveTo>
                <a:cubicBezTo>
                  <a:pt x="0" y="0"/>
                  <a:pt x="0" y="0"/>
                  <a:pt x="2" y="0"/>
                </a:cubicBezTo>
                <a:cubicBezTo>
                  <a:pt x="3" y="0"/>
                  <a:pt x="3" y="0"/>
                  <a:pt x="3" y="3"/>
                </a:cubicBezTo>
                <a:cubicBezTo>
                  <a:pt x="3" y="3"/>
                  <a:pt x="2" y="3"/>
                  <a:pt x="3" y="6"/>
                </a:cubicBezTo>
                <a:lnTo>
                  <a:pt x="4" y="6"/>
                </a:lnTo>
                <a:cubicBezTo>
                  <a:pt x="4" y="9"/>
                  <a:pt x="3" y="9"/>
                  <a:pt x="4" y="12"/>
                </a:cubicBezTo>
                <a:cubicBezTo>
                  <a:pt x="4" y="15"/>
                  <a:pt x="4" y="15"/>
                  <a:pt x="6" y="15"/>
                </a:cubicBezTo>
                <a:cubicBezTo>
                  <a:pt x="8" y="15"/>
                  <a:pt x="9" y="15"/>
                  <a:pt x="8" y="18"/>
                </a:cubicBezTo>
                <a:cubicBezTo>
                  <a:pt x="7" y="21"/>
                  <a:pt x="6" y="21"/>
                  <a:pt x="7" y="24"/>
                </a:cubicBezTo>
                <a:cubicBezTo>
                  <a:pt x="8" y="24"/>
                  <a:pt x="8" y="27"/>
                  <a:pt x="8" y="27"/>
                </a:cubicBezTo>
                <a:cubicBezTo>
                  <a:pt x="8" y="27"/>
                  <a:pt x="8" y="30"/>
                  <a:pt x="6" y="30"/>
                </a:cubicBezTo>
                <a:cubicBezTo>
                  <a:pt x="6" y="27"/>
                  <a:pt x="5" y="27"/>
                  <a:pt x="4" y="24"/>
                </a:cubicBezTo>
                <a:cubicBezTo>
                  <a:pt x="3" y="21"/>
                  <a:pt x="3" y="15"/>
                  <a:pt x="3" y="15"/>
                </a:cubicBezTo>
                <a:cubicBezTo>
                  <a:pt x="3" y="9"/>
                  <a:pt x="3" y="9"/>
                  <a:pt x="0" y="9"/>
                </a:cubicBezTo>
                <a:cubicBezTo>
                  <a:pt x="0" y="6"/>
                  <a:pt x="0" y="6"/>
                  <a:pt x="0" y="3"/>
                </a:cubicBezTo>
              </a:path>
            </a:pathLst>
          </a:custGeom>
          <a:solidFill>
            <a:srgbClr val="4BB91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20" name="Freeform 4726">
            <a:extLst>
              <a:ext uri="{FF2B5EF4-FFF2-40B4-BE49-F238E27FC236}">
                <a16:creationId xmlns:a16="http://schemas.microsoft.com/office/drawing/2014/main" id="{D9946259-8399-4A4E-A98D-5D49BBA2F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9175" y="3694113"/>
            <a:ext cx="6350" cy="12700"/>
          </a:xfrm>
          <a:custGeom>
            <a:avLst/>
            <a:gdLst>
              <a:gd name="T0" fmla="*/ 353 w 18"/>
              <a:gd name="T1" fmla="*/ 1121 h 34"/>
              <a:gd name="T2" fmla="*/ 1058 w 18"/>
              <a:gd name="T3" fmla="*/ 1121 h 34"/>
              <a:gd name="T4" fmla="*/ 1058 w 18"/>
              <a:gd name="T5" fmla="*/ 2241 h 34"/>
              <a:gd name="T6" fmla="*/ 2117 w 18"/>
              <a:gd name="T7" fmla="*/ 3362 h 34"/>
              <a:gd name="T8" fmla="*/ 2469 w 18"/>
              <a:gd name="T9" fmla="*/ 5603 h 34"/>
              <a:gd name="T10" fmla="*/ 4233 w 18"/>
              <a:gd name="T11" fmla="*/ 7844 h 34"/>
              <a:gd name="T12" fmla="*/ 5292 w 18"/>
              <a:gd name="T13" fmla="*/ 10085 h 34"/>
              <a:gd name="T14" fmla="*/ 5997 w 18"/>
              <a:gd name="T15" fmla="*/ 12326 h 34"/>
              <a:gd name="T16" fmla="*/ 5292 w 18"/>
              <a:gd name="T17" fmla="*/ 12326 h 34"/>
              <a:gd name="T18" fmla="*/ 3528 w 18"/>
              <a:gd name="T19" fmla="*/ 11206 h 34"/>
              <a:gd name="T20" fmla="*/ 3175 w 18"/>
              <a:gd name="T21" fmla="*/ 10085 h 34"/>
              <a:gd name="T22" fmla="*/ 2469 w 18"/>
              <a:gd name="T23" fmla="*/ 10085 h 34"/>
              <a:gd name="T24" fmla="*/ 2117 w 18"/>
              <a:gd name="T25" fmla="*/ 10085 h 34"/>
              <a:gd name="T26" fmla="*/ 1058 w 18"/>
              <a:gd name="T27" fmla="*/ 7844 h 34"/>
              <a:gd name="T28" fmla="*/ 1058 w 18"/>
              <a:gd name="T29" fmla="*/ 6724 h 34"/>
              <a:gd name="T30" fmla="*/ 353 w 18"/>
              <a:gd name="T31" fmla="*/ 5603 h 34"/>
              <a:gd name="T32" fmla="*/ 353 w 18"/>
              <a:gd name="T33" fmla="*/ 4482 h 34"/>
              <a:gd name="T34" fmla="*/ 353 w 18"/>
              <a:gd name="T35" fmla="*/ 3362 h 34"/>
              <a:gd name="T36" fmla="*/ 353 w 18"/>
              <a:gd name="T37" fmla="*/ 2241 h 34"/>
              <a:gd name="T38" fmla="*/ 353 w 18"/>
              <a:gd name="T39" fmla="*/ 1121 h 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" h="34">
                <a:moveTo>
                  <a:pt x="1" y="3"/>
                </a:moveTo>
                <a:cubicBezTo>
                  <a:pt x="1" y="0"/>
                  <a:pt x="3" y="3"/>
                  <a:pt x="3" y="3"/>
                </a:cubicBez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12"/>
                  <a:pt x="7" y="15"/>
                </a:cubicBezTo>
                <a:cubicBezTo>
                  <a:pt x="7" y="15"/>
                  <a:pt x="10" y="18"/>
                  <a:pt x="12" y="21"/>
                </a:cubicBezTo>
                <a:cubicBezTo>
                  <a:pt x="12" y="24"/>
                  <a:pt x="13" y="27"/>
                  <a:pt x="15" y="27"/>
                </a:cubicBezTo>
                <a:cubicBezTo>
                  <a:pt x="17" y="30"/>
                  <a:pt x="17" y="30"/>
                  <a:pt x="17" y="33"/>
                </a:cubicBezTo>
                <a:lnTo>
                  <a:pt x="15" y="33"/>
                </a:lnTo>
                <a:cubicBezTo>
                  <a:pt x="13" y="30"/>
                  <a:pt x="12" y="30"/>
                  <a:pt x="10" y="30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7" y="27"/>
                </a:cubicBezTo>
                <a:lnTo>
                  <a:pt x="6" y="27"/>
                </a:lnTo>
                <a:cubicBezTo>
                  <a:pt x="6" y="24"/>
                  <a:pt x="6" y="24"/>
                  <a:pt x="3" y="21"/>
                </a:cubicBezTo>
                <a:lnTo>
                  <a:pt x="3" y="18"/>
                </a:lnTo>
                <a:cubicBezTo>
                  <a:pt x="3" y="15"/>
                  <a:pt x="3" y="15"/>
                  <a:pt x="1" y="15"/>
                </a:cubicBezTo>
                <a:cubicBezTo>
                  <a:pt x="1" y="15"/>
                  <a:pt x="1" y="15"/>
                  <a:pt x="1" y="12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6"/>
                  <a:pt x="1" y="6"/>
                </a:cubicBezTo>
                <a:cubicBezTo>
                  <a:pt x="1" y="6"/>
                  <a:pt x="1" y="6"/>
                  <a:pt x="1" y="3"/>
                </a:cubicBezTo>
              </a:path>
            </a:pathLst>
          </a:custGeom>
          <a:solidFill>
            <a:srgbClr val="5834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21" name="Freeform 4727">
            <a:extLst>
              <a:ext uri="{FF2B5EF4-FFF2-40B4-BE49-F238E27FC236}">
                <a16:creationId xmlns:a16="http://schemas.microsoft.com/office/drawing/2014/main" id="{15F4A6AB-8AE6-F340-822E-2B1EDE926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7588" y="3721100"/>
            <a:ext cx="6350" cy="3175"/>
          </a:xfrm>
          <a:custGeom>
            <a:avLst/>
            <a:gdLst>
              <a:gd name="T0" fmla="*/ 0 w 17"/>
              <a:gd name="T1" fmla="*/ 1361 h 7"/>
              <a:gd name="T2" fmla="*/ 3735 w 17"/>
              <a:gd name="T3" fmla="*/ 0 h 7"/>
              <a:gd name="T4" fmla="*/ 5976 w 17"/>
              <a:gd name="T5" fmla="*/ 1361 h 7"/>
              <a:gd name="T6" fmla="*/ 3735 w 17"/>
              <a:gd name="T7" fmla="*/ 1361 h 7"/>
              <a:gd name="T8" fmla="*/ 4856 w 17"/>
              <a:gd name="T9" fmla="*/ 2721 h 7"/>
              <a:gd name="T10" fmla="*/ 2988 w 17"/>
              <a:gd name="T11" fmla="*/ 1361 h 7"/>
              <a:gd name="T12" fmla="*/ 0 w 17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">
                <a:moveTo>
                  <a:pt x="0" y="3"/>
                </a:moveTo>
                <a:cubicBezTo>
                  <a:pt x="2" y="3"/>
                  <a:pt x="10" y="3"/>
                  <a:pt x="10" y="0"/>
                </a:cubicBezTo>
                <a:cubicBezTo>
                  <a:pt x="12" y="3"/>
                  <a:pt x="14" y="3"/>
                  <a:pt x="16" y="3"/>
                </a:cubicBezTo>
                <a:cubicBezTo>
                  <a:pt x="14" y="3"/>
                  <a:pt x="12" y="3"/>
                  <a:pt x="10" y="3"/>
                </a:cubicBezTo>
                <a:cubicBezTo>
                  <a:pt x="12" y="3"/>
                  <a:pt x="13" y="6"/>
                  <a:pt x="13" y="6"/>
                </a:cubicBezTo>
                <a:cubicBezTo>
                  <a:pt x="10" y="6"/>
                  <a:pt x="8" y="6"/>
                  <a:pt x="8" y="3"/>
                </a:cubicBezTo>
                <a:cubicBezTo>
                  <a:pt x="5" y="6"/>
                  <a:pt x="2" y="6"/>
                  <a:pt x="0" y="3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22" name="Freeform 4728">
            <a:extLst>
              <a:ext uri="{FF2B5EF4-FFF2-40B4-BE49-F238E27FC236}">
                <a16:creationId xmlns:a16="http://schemas.microsoft.com/office/drawing/2014/main" id="{42F8087B-6E55-2E47-8833-9B146186B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9175" y="3722688"/>
            <a:ext cx="6350" cy="3175"/>
          </a:xfrm>
          <a:custGeom>
            <a:avLst/>
            <a:gdLst>
              <a:gd name="T0" fmla="*/ 0 w 18"/>
              <a:gd name="T1" fmla="*/ 0 h 8"/>
              <a:gd name="T2" fmla="*/ 1764 w 18"/>
              <a:gd name="T3" fmla="*/ 1191 h 8"/>
              <a:gd name="T4" fmla="*/ 2822 w 18"/>
              <a:gd name="T5" fmla="*/ 1191 h 8"/>
              <a:gd name="T6" fmla="*/ 1764 w 18"/>
              <a:gd name="T7" fmla="*/ 2381 h 8"/>
              <a:gd name="T8" fmla="*/ 0 w 18"/>
              <a:gd name="T9" fmla="*/ 0 h 8"/>
              <a:gd name="T10" fmla="*/ 5997 w 18"/>
              <a:gd name="T11" fmla="*/ 1191 h 8"/>
              <a:gd name="T12" fmla="*/ 2469 w 18"/>
              <a:gd name="T13" fmla="*/ 2381 h 8"/>
              <a:gd name="T14" fmla="*/ 5997 w 18"/>
              <a:gd name="T15" fmla="*/ 1191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8">
                <a:moveTo>
                  <a:pt x="0" y="0"/>
                </a:moveTo>
                <a:lnTo>
                  <a:pt x="5" y="3"/>
                </a:lnTo>
                <a:lnTo>
                  <a:pt x="8" y="3"/>
                </a:lnTo>
                <a:cubicBezTo>
                  <a:pt x="7" y="3"/>
                  <a:pt x="6" y="5"/>
                  <a:pt x="5" y="6"/>
                </a:cubicBezTo>
                <a:cubicBezTo>
                  <a:pt x="3" y="5"/>
                  <a:pt x="1" y="3"/>
                  <a:pt x="0" y="0"/>
                </a:cubicBezTo>
                <a:close/>
                <a:moveTo>
                  <a:pt x="17" y="3"/>
                </a:moveTo>
                <a:cubicBezTo>
                  <a:pt x="15" y="5"/>
                  <a:pt x="11" y="7"/>
                  <a:pt x="7" y="6"/>
                </a:cubicBezTo>
                <a:cubicBezTo>
                  <a:pt x="10" y="5"/>
                  <a:pt x="16" y="3"/>
                  <a:pt x="17" y="3"/>
                </a:cubicBezTo>
                <a:close/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23" name="Freeform 4729">
            <a:extLst>
              <a:ext uri="{FF2B5EF4-FFF2-40B4-BE49-F238E27FC236}">
                <a16:creationId xmlns:a16="http://schemas.microsoft.com/office/drawing/2014/main" id="{33FAEBB3-5B13-FC47-820E-65008C295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0763" y="3725863"/>
            <a:ext cx="3175" cy="1587"/>
          </a:xfrm>
          <a:custGeom>
            <a:avLst/>
            <a:gdLst>
              <a:gd name="T0" fmla="*/ 0 w 7"/>
              <a:gd name="T1" fmla="*/ 1190 h 4"/>
              <a:gd name="T2" fmla="*/ 2721 w 7"/>
              <a:gd name="T3" fmla="*/ 1190 h 4"/>
              <a:gd name="T4" fmla="*/ 0 w 7"/>
              <a:gd name="T5" fmla="*/ 119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4">
                <a:moveTo>
                  <a:pt x="0" y="3"/>
                </a:moveTo>
                <a:cubicBezTo>
                  <a:pt x="2" y="0"/>
                  <a:pt x="5" y="0"/>
                  <a:pt x="6" y="3"/>
                </a:cubicBezTo>
                <a:cubicBezTo>
                  <a:pt x="5" y="3"/>
                  <a:pt x="2" y="3"/>
                  <a:pt x="0" y="3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24" name="Freeform 4730">
            <a:extLst>
              <a:ext uri="{FF2B5EF4-FFF2-40B4-BE49-F238E27FC236}">
                <a16:creationId xmlns:a16="http://schemas.microsoft.com/office/drawing/2014/main" id="{96DA93C4-6C2C-774D-9E08-F21EF8B39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350" y="3725863"/>
            <a:ext cx="4763" cy="1587"/>
          </a:xfrm>
          <a:custGeom>
            <a:avLst/>
            <a:gdLst>
              <a:gd name="T0" fmla="*/ 0 w 12"/>
              <a:gd name="T1" fmla="*/ 1190 h 4"/>
              <a:gd name="T2" fmla="*/ 4366 w 12"/>
              <a:gd name="T3" fmla="*/ 1190 h 4"/>
              <a:gd name="T4" fmla="*/ 2382 w 12"/>
              <a:gd name="T5" fmla="*/ 1190 h 4"/>
              <a:gd name="T6" fmla="*/ 397 w 12"/>
              <a:gd name="T7" fmla="*/ 1190 h 4"/>
              <a:gd name="T8" fmla="*/ 0 w 12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4">
                <a:moveTo>
                  <a:pt x="0" y="3"/>
                </a:moveTo>
                <a:cubicBezTo>
                  <a:pt x="3" y="0"/>
                  <a:pt x="9" y="3"/>
                  <a:pt x="11" y="3"/>
                </a:cubicBezTo>
                <a:cubicBezTo>
                  <a:pt x="11" y="3"/>
                  <a:pt x="7" y="3"/>
                  <a:pt x="6" y="3"/>
                </a:cubicBezTo>
                <a:cubicBezTo>
                  <a:pt x="3" y="3"/>
                  <a:pt x="2" y="3"/>
                  <a:pt x="1" y="3"/>
                </a:cubicBezTo>
                <a:cubicBezTo>
                  <a:pt x="1" y="3"/>
                  <a:pt x="1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25" name="Freeform 4731">
            <a:extLst>
              <a:ext uri="{FF2B5EF4-FFF2-40B4-BE49-F238E27FC236}">
                <a16:creationId xmlns:a16="http://schemas.microsoft.com/office/drawing/2014/main" id="{28BEC54F-6A78-6449-9D7E-9AF107D8B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350" y="3727450"/>
            <a:ext cx="6350" cy="3175"/>
          </a:xfrm>
          <a:custGeom>
            <a:avLst/>
            <a:gdLst>
              <a:gd name="T0" fmla="*/ 0 w 18"/>
              <a:gd name="T1" fmla="*/ 0 h 7"/>
              <a:gd name="T2" fmla="*/ 3528 w 18"/>
              <a:gd name="T3" fmla="*/ 0 h 7"/>
              <a:gd name="T4" fmla="*/ 5997 w 18"/>
              <a:gd name="T5" fmla="*/ 0 h 7"/>
              <a:gd name="T6" fmla="*/ 3528 w 18"/>
              <a:gd name="T7" fmla="*/ 0 h 7"/>
              <a:gd name="T8" fmla="*/ 0 w 1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7">
                <a:moveTo>
                  <a:pt x="0" y="0"/>
                </a:moveTo>
                <a:cubicBezTo>
                  <a:pt x="1" y="0"/>
                  <a:pt x="8" y="0"/>
                  <a:pt x="10" y="0"/>
                </a:cubicBezTo>
                <a:cubicBezTo>
                  <a:pt x="12" y="0"/>
                  <a:pt x="16" y="0"/>
                  <a:pt x="17" y="0"/>
                </a:cubicBezTo>
                <a:cubicBezTo>
                  <a:pt x="14" y="3"/>
                  <a:pt x="11" y="3"/>
                  <a:pt x="10" y="0"/>
                </a:cubicBezTo>
                <a:cubicBezTo>
                  <a:pt x="7" y="3"/>
                  <a:pt x="4" y="6"/>
                  <a:pt x="0" y="0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26" name="Freeform 4732">
            <a:extLst>
              <a:ext uri="{FF2B5EF4-FFF2-40B4-BE49-F238E27FC236}">
                <a16:creationId xmlns:a16="http://schemas.microsoft.com/office/drawing/2014/main" id="{7FBFE359-7642-CB4E-8B4D-4C8686048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3938" y="3727450"/>
            <a:ext cx="6350" cy="3175"/>
          </a:xfrm>
          <a:custGeom>
            <a:avLst/>
            <a:gdLst>
              <a:gd name="T0" fmla="*/ 747 w 17"/>
              <a:gd name="T1" fmla="*/ 1361 h 7"/>
              <a:gd name="T2" fmla="*/ 3362 w 17"/>
              <a:gd name="T3" fmla="*/ 0 h 7"/>
              <a:gd name="T4" fmla="*/ 4856 w 17"/>
              <a:gd name="T5" fmla="*/ 1361 h 7"/>
              <a:gd name="T6" fmla="*/ 5976 w 17"/>
              <a:gd name="T7" fmla="*/ 2721 h 7"/>
              <a:gd name="T8" fmla="*/ 3362 w 17"/>
              <a:gd name="T9" fmla="*/ 2721 h 7"/>
              <a:gd name="T10" fmla="*/ 0 w 17"/>
              <a:gd name="T11" fmla="*/ 2721 h 7"/>
              <a:gd name="T12" fmla="*/ 747 w 17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">
                <a:moveTo>
                  <a:pt x="2" y="3"/>
                </a:moveTo>
                <a:cubicBezTo>
                  <a:pt x="5" y="3"/>
                  <a:pt x="6" y="3"/>
                  <a:pt x="9" y="0"/>
                </a:cubicBezTo>
                <a:cubicBezTo>
                  <a:pt x="9" y="0"/>
                  <a:pt x="11" y="3"/>
                  <a:pt x="13" y="3"/>
                </a:cubicBezTo>
                <a:cubicBezTo>
                  <a:pt x="14" y="6"/>
                  <a:pt x="16" y="6"/>
                  <a:pt x="16" y="6"/>
                </a:cubicBezTo>
                <a:cubicBezTo>
                  <a:pt x="16" y="6"/>
                  <a:pt x="11" y="6"/>
                  <a:pt x="9" y="6"/>
                </a:cubicBezTo>
                <a:cubicBezTo>
                  <a:pt x="6" y="6"/>
                  <a:pt x="2" y="6"/>
                  <a:pt x="0" y="6"/>
                </a:cubicBezTo>
                <a:cubicBezTo>
                  <a:pt x="0" y="6"/>
                  <a:pt x="0" y="6"/>
                  <a:pt x="2" y="3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27" name="Freeform 4733">
            <a:extLst>
              <a:ext uri="{FF2B5EF4-FFF2-40B4-BE49-F238E27FC236}">
                <a16:creationId xmlns:a16="http://schemas.microsoft.com/office/drawing/2014/main" id="{42DC5037-91A6-954C-907B-6F818D97D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350" y="3722688"/>
            <a:ext cx="4763" cy="1587"/>
          </a:xfrm>
          <a:custGeom>
            <a:avLst/>
            <a:gdLst>
              <a:gd name="T0" fmla="*/ 3810 w 15"/>
              <a:gd name="T1" fmla="*/ 0 h 4"/>
              <a:gd name="T2" fmla="*/ 4128 w 15"/>
              <a:gd name="T3" fmla="*/ 1190 h 4"/>
              <a:gd name="T4" fmla="*/ 0 w 15"/>
              <a:gd name="T5" fmla="*/ 1190 h 4"/>
              <a:gd name="T6" fmla="*/ 3810 w 15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4">
                <a:moveTo>
                  <a:pt x="12" y="0"/>
                </a:moveTo>
                <a:cubicBezTo>
                  <a:pt x="13" y="0"/>
                  <a:pt x="14" y="3"/>
                  <a:pt x="13" y="3"/>
                </a:cubicBezTo>
                <a:lnTo>
                  <a:pt x="0" y="3"/>
                </a:lnTo>
                <a:cubicBezTo>
                  <a:pt x="1" y="3"/>
                  <a:pt x="8" y="3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28" name="Freeform 4734">
            <a:extLst>
              <a:ext uri="{FF2B5EF4-FFF2-40B4-BE49-F238E27FC236}">
                <a16:creationId xmlns:a16="http://schemas.microsoft.com/office/drawing/2014/main" id="{5406D29D-7FF9-5B49-81A7-C4EA5A916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3719513"/>
            <a:ext cx="9525" cy="3175"/>
          </a:xfrm>
          <a:custGeom>
            <a:avLst/>
            <a:gdLst>
              <a:gd name="T0" fmla="*/ 3663 w 26"/>
              <a:gd name="T1" fmla="*/ 1361 h 7"/>
              <a:gd name="T2" fmla="*/ 9159 w 26"/>
              <a:gd name="T3" fmla="*/ 0 h 7"/>
              <a:gd name="T4" fmla="*/ 9159 w 26"/>
              <a:gd name="T5" fmla="*/ 1361 h 7"/>
              <a:gd name="T6" fmla="*/ 8426 w 26"/>
              <a:gd name="T7" fmla="*/ 1361 h 7"/>
              <a:gd name="T8" fmla="*/ 8426 w 26"/>
              <a:gd name="T9" fmla="*/ 2721 h 7"/>
              <a:gd name="T10" fmla="*/ 7693 w 26"/>
              <a:gd name="T11" fmla="*/ 2721 h 7"/>
              <a:gd name="T12" fmla="*/ 7327 w 26"/>
              <a:gd name="T13" fmla="*/ 2721 h 7"/>
              <a:gd name="T14" fmla="*/ 3663 w 26"/>
              <a:gd name="T15" fmla="*/ 2721 h 7"/>
              <a:gd name="T16" fmla="*/ 3663 w 26"/>
              <a:gd name="T17" fmla="*/ 1361 h 7"/>
              <a:gd name="T18" fmla="*/ 366 w 26"/>
              <a:gd name="T19" fmla="*/ 0 h 7"/>
              <a:gd name="T20" fmla="*/ 3297 w 26"/>
              <a:gd name="T21" fmla="*/ 1361 h 7"/>
              <a:gd name="T22" fmla="*/ 0 w 26"/>
              <a:gd name="T23" fmla="*/ 0 h 7"/>
              <a:gd name="T24" fmla="*/ 366 w 26"/>
              <a:gd name="T25" fmla="*/ 0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" h="7">
                <a:moveTo>
                  <a:pt x="10" y="3"/>
                </a:moveTo>
                <a:cubicBezTo>
                  <a:pt x="16" y="4"/>
                  <a:pt x="20" y="2"/>
                  <a:pt x="25" y="0"/>
                </a:cubicBezTo>
                <a:cubicBezTo>
                  <a:pt x="25" y="0"/>
                  <a:pt x="25" y="1"/>
                  <a:pt x="25" y="3"/>
                </a:cubicBezTo>
                <a:lnTo>
                  <a:pt x="23" y="3"/>
                </a:lnTo>
                <a:lnTo>
                  <a:pt x="23" y="6"/>
                </a:lnTo>
                <a:lnTo>
                  <a:pt x="21" y="6"/>
                </a:lnTo>
                <a:lnTo>
                  <a:pt x="20" y="6"/>
                </a:lnTo>
                <a:lnTo>
                  <a:pt x="10" y="6"/>
                </a:lnTo>
                <a:cubicBezTo>
                  <a:pt x="10" y="6"/>
                  <a:pt x="10" y="6"/>
                  <a:pt x="10" y="3"/>
                </a:cubicBezTo>
                <a:close/>
                <a:moveTo>
                  <a:pt x="1" y="0"/>
                </a:moveTo>
                <a:cubicBezTo>
                  <a:pt x="4" y="1"/>
                  <a:pt x="7" y="2"/>
                  <a:pt x="9" y="3"/>
                </a:cubicBezTo>
                <a:cubicBezTo>
                  <a:pt x="7" y="3"/>
                  <a:pt x="1" y="3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29" name="Freeform 4735">
            <a:extLst>
              <a:ext uri="{FF2B5EF4-FFF2-40B4-BE49-F238E27FC236}">
                <a16:creationId xmlns:a16="http://schemas.microsoft.com/office/drawing/2014/main" id="{3A10D1F8-488A-C44F-94A6-E7B121EDF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717925"/>
            <a:ext cx="7937" cy="3175"/>
          </a:xfrm>
          <a:custGeom>
            <a:avLst/>
            <a:gdLst>
              <a:gd name="T0" fmla="*/ 0 w 22"/>
              <a:gd name="T1" fmla="*/ 2721 h 7"/>
              <a:gd name="T2" fmla="*/ 6133 w 22"/>
              <a:gd name="T3" fmla="*/ 0 h 7"/>
              <a:gd name="T4" fmla="*/ 7576 w 22"/>
              <a:gd name="T5" fmla="*/ 1361 h 7"/>
              <a:gd name="T6" fmla="*/ 5772 w 22"/>
              <a:gd name="T7" fmla="*/ 1361 h 7"/>
              <a:gd name="T8" fmla="*/ 0 w 22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7">
                <a:moveTo>
                  <a:pt x="0" y="6"/>
                </a:moveTo>
                <a:cubicBezTo>
                  <a:pt x="4" y="6"/>
                  <a:pt x="12" y="6"/>
                  <a:pt x="17" y="0"/>
                </a:cubicBezTo>
                <a:cubicBezTo>
                  <a:pt x="18" y="0"/>
                  <a:pt x="21" y="3"/>
                  <a:pt x="21" y="3"/>
                </a:cubicBezTo>
                <a:lnTo>
                  <a:pt x="16" y="3"/>
                </a:lnTo>
                <a:cubicBezTo>
                  <a:pt x="10" y="6"/>
                  <a:pt x="4" y="6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30" name="Freeform 4736">
            <a:extLst>
              <a:ext uri="{FF2B5EF4-FFF2-40B4-BE49-F238E27FC236}">
                <a16:creationId xmlns:a16="http://schemas.microsoft.com/office/drawing/2014/main" id="{2F3BE0B2-6070-2F47-874B-941D3A612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0763" y="3711575"/>
            <a:ext cx="9525" cy="4763"/>
          </a:xfrm>
          <a:custGeom>
            <a:avLst/>
            <a:gdLst>
              <a:gd name="T0" fmla="*/ 4233 w 27"/>
              <a:gd name="T1" fmla="*/ 0 h 13"/>
              <a:gd name="T2" fmla="*/ 6703 w 27"/>
              <a:gd name="T3" fmla="*/ 1466 h 13"/>
              <a:gd name="T4" fmla="*/ 9172 w 27"/>
              <a:gd name="T5" fmla="*/ 2565 h 13"/>
              <a:gd name="T6" fmla="*/ 7056 w 27"/>
              <a:gd name="T7" fmla="*/ 2565 h 13"/>
              <a:gd name="T8" fmla="*/ 5644 w 27"/>
              <a:gd name="T9" fmla="*/ 2565 h 13"/>
              <a:gd name="T10" fmla="*/ 5644 w 27"/>
              <a:gd name="T11" fmla="*/ 3297 h 13"/>
              <a:gd name="T12" fmla="*/ 4939 w 27"/>
              <a:gd name="T13" fmla="*/ 2565 h 13"/>
              <a:gd name="T14" fmla="*/ 1411 w 27"/>
              <a:gd name="T15" fmla="*/ 2565 h 13"/>
              <a:gd name="T16" fmla="*/ 1058 w 27"/>
              <a:gd name="T17" fmla="*/ 2565 h 13"/>
              <a:gd name="T18" fmla="*/ 353 w 27"/>
              <a:gd name="T19" fmla="*/ 1466 h 13"/>
              <a:gd name="T20" fmla="*/ 4233 w 27"/>
              <a:gd name="T21" fmla="*/ 0 h 13"/>
              <a:gd name="T22" fmla="*/ 5644 w 27"/>
              <a:gd name="T23" fmla="*/ 3664 h 13"/>
              <a:gd name="T24" fmla="*/ 5644 w 27"/>
              <a:gd name="T25" fmla="*/ 3297 h 13"/>
              <a:gd name="T26" fmla="*/ 6350 w 27"/>
              <a:gd name="T27" fmla="*/ 3664 h 13"/>
              <a:gd name="T28" fmla="*/ 5644 w 27"/>
              <a:gd name="T29" fmla="*/ 3664 h 13"/>
              <a:gd name="T30" fmla="*/ 8467 w 27"/>
              <a:gd name="T31" fmla="*/ 3664 h 13"/>
              <a:gd name="T32" fmla="*/ 6350 w 27"/>
              <a:gd name="T33" fmla="*/ 3664 h 13"/>
              <a:gd name="T34" fmla="*/ 8467 w 27"/>
              <a:gd name="T35" fmla="*/ 3664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12" y="0"/>
                  <a:pt x="16" y="4"/>
                  <a:pt x="19" y="4"/>
                </a:cubicBezTo>
                <a:cubicBezTo>
                  <a:pt x="22" y="4"/>
                  <a:pt x="24" y="7"/>
                  <a:pt x="26" y="7"/>
                </a:cubicBezTo>
                <a:lnTo>
                  <a:pt x="20" y="7"/>
                </a:lnTo>
                <a:lnTo>
                  <a:pt x="16" y="7"/>
                </a:lnTo>
                <a:cubicBezTo>
                  <a:pt x="16" y="7"/>
                  <a:pt x="16" y="7"/>
                  <a:pt x="16" y="9"/>
                </a:cubicBezTo>
                <a:cubicBezTo>
                  <a:pt x="15" y="8"/>
                  <a:pt x="15" y="7"/>
                  <a:pt x="14" y="7"/>
                </a:cubicBezTo>
                <a:cubicBezTo>
                  <a:pt x="12" y="7"/>
                  <a:pt x="10" y="4"/>
                  <a:pt x="4" y="7"/>
                </a:cubicBezTo>
                <a:lnTo>
                  <a:pt x="3" y="7"/>
                </a:lnTo>
                <a:cubicBezTo>
                  <a:pt x="3" y="7"/>
                  <a:pt x="0" y="4"/>
                  <a:pt x="1" y="4"/>
                </a:cubicBezTo>
                <a:cubicBezTo>
                  <a:pt x="3" y="4"/>
                  <a:pt x="7" y="4"/>
                  <a:pt x="12" y="0"/>
                </a:cubicBezTo>
                <a:close/>
                <a:moveTo>
                  <a:pt x="16" y="10"/>
                </a:moveTo>
                <a:cubicBezTo>
                  <a:pt x="16" y="9"/>
                  <a:pt x="16" y="9"/>
                  <a:pt x="16" y="9"/>
                </a:cubicBezTo>
                <a:cubicBezTo>
                  <a:pt x="17" y="9"/>
                  <a:pt x="17" y="9"/>
                  <a:pt x="18" y="10"/>
                </a:cubicBezTo>
                <a:lnTo>
                  <a:pt x="16" y="10"/>
                </a:lnTo>
                <a:close/>
                <a:moveTo>
                  <a:pt x="24" y="10"/>
                </a:moveTo>
                <a:cubicBezTo>
                  <a:pt x="23" y="12"/>
                  <a:pt x="20" y="11"/>
                  <a:pt x="18" y="10"/>
                </a:cubicBezTo>
                <a:lnTo>
                  <a:pt x="24" y="10"/>
                </a:lnTo>
                <a:close/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31" name="Freeform 4737">
            <a:extLst>
              <a:ext uri="{FF2B5EF4-FFF2-40B4-BE49-F238E27FC236}">
                <a16:creationId xmlns:a16="http://schemas.microsoft.com/office/drawing/2014/main" id="{52A2D4BD-46D1-A048-A8FF-793AF9F39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350" y="3713163"/>
            <a:ext cx="3175" cy="1587"/>
          </a:xfrm>
          <a:custGeom>
            <a:avLst/>
            <a:gdLst>
              <a:gd name="T0" fmla="*/ 2540 w 10"/>
              <a:gd name="T1" fmla="*/ 0 h 4"/>
              <a:gd name="T2" fmla="*/ 1270 w 10"/>
              <a:gd name="T3" fmla="*/ 1190 h 4"/>
              <a:gd name="T4" fmla="*/ 635 w 10"/>
              <a:gd name="T5" fmla="*/ 1190 h 4"/>
              <a:gd name="T6" fmla="*/ 2223 w 10"/>
              <a:gd name="T7" fmla="*/ 0 h 4"/>
              <a:gd name="T8" fmla="*/ 2540 w 10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4">
                <a:moveTo>
                  <a:pt x="8" y="0"/>
                </a:moveTo>
                <a:lnTo>
                  <a:pt x="4" y="3"/>
                </a:lnTo>
                <a:cubicBezTo>
                  <a:pt x="2" y="3"/>
                  <a:pt x="0" y="3"/>
                  <a:pt x="2" y="3"/>
                </a:cubicBezTo>
                <a:cubicBezTo>
                  <a:pt x="4" y="3"/>
                  <a:pt x="7" y="0"/>
                  <a:pt x="7" y="0"/>
                </a:cubicBezTo>
                <a:cubicBezTo>
                  <a:pt x="8" y="0"/>
                  <a:pt x="9" y="0"/>
                  <a:pt x="8" y="0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32" name="Freeform 4738">
            <a:extLst>
              <a:ext uri="{FF2B5EF4-FFF2-40B4-BE49-F238E27FC236}">
                <a16:creationId xmlns:a16="http://schemas.microsoft.com/office/drawing/2014/main" id="{141C2A6A-7700-774C-8CEA-839F75EB2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3716338"/>
            <a:ext cx="3175" cy="1587"/>
          </a:xfrm>
          <a:custGeom>
            <a:avLst/>
            <a:gdLst>
              <a:gd name="T0" fmla="*/ 2381 w 8"/>
              <a:gd name="T1" fmla="*/ 0 h 4"/>
              <a:gd name="T2" fmla="*/ 1588 w 8"/>
              <a:gd name="T3" fmla="*/ 1190 h 4"/>
              <a:gd name="T4" fmla="*/ 0 w 8"/>
              <a:gd name="T5" fmla="*/ 1190 h 4"/>
              <a:gd name="T6" fmla="*/ 794 w 8"/>
              <a:gd name="T7" fmla="*/ 0 h 4"/>
              <a:gd name="T8" fmla="*/ 2381 w 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6" y="0"/>
                </a:moveTo>
                <a:cubicBezTo>
                  <a:pt x="7" y="0"/>
                  <a:pt x="6" y="3"/>
                  <a:pt x="4" y="3"/>
                </a:cubicBezTo>
                <a:lnTo>
                  <a:pt x="0" y="3"/>
                </a:lnTo>
                <a:cubicBezTo>
                  <a:pt x="0" y="0"/>
                  <a:pt x="1" y="0"/>
                  <a:pt x="2" y="0"/>
                </a:cubicBezTo>
                <a:lnTo>
                  <a:pt x="6" y="0"/>
                </a:ln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33" name="Freeform 4739">
            <a:extLst>
              <a:ext uri="{FF2B5EF4-FFF2-40B4-BE49-F238E27FC236}">
                <a16:creationId xmlns:a16="http://schemas.microsoft.com/office/drawing/2014/main" id="{E53B8A35-3726-D44C-A2CC-A050E4922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3716338"/>
            <a:ext cx="3175" cy="1587"/>
          </a:xfrm>
          <a:custGeom>
            <a:avLst/>
            <a:gdLst>
              <a:gd name="T0" fmla="*/ 289 w 11"/>
              <a:gd name="T1" fmla="*/ 0 h 4"/>
              <a:gd name="T2" fmla="*/ 2886 w 11"/>
              <a:gd name="T3" fmla="*/ 1190 h 4"/>
              <a:gd name="T4" fmla="*/ 0 w 11"/>
              <a:gd name="T5" fmla="*/ 0 h 4"/>
              <a:gd name="T6" fmla="*/ 289 w 11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4">
                <a:moveTo>
                  <a:pt x="1" y="0"/>
                </a:moveTo>
                <a:cubicBezTo>
                  <a:pt x="2" y="0"/>
                  <a:pt x="8" y="3"/>
                  <a:pt x="10" y="3"/>
                </a:cubicBezTo>
                <a:cubicBezTo>
                  <a:pt x="7" y="3"/>
                  <a:pt x="3" y="3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34" name="Freeform 4740">
            <a:extLst>
              <a:ext uri="{FF2B5EF4-FFF2-40B4-BE49-F238E27FC236}">
                <a16:creationId xmlns:a16="http://schemas.microsoft.com/office/drawing/2014/main" id="{82BC3CFC-5295-AA4C-8534-E9BAF0C0E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3938" y="3717925"/>
            <a:ext cx="11112" cy="3175"/>
          </a:xfrm>
          <a:custGeom>
            <a:avLst/>
            <a:gdLst>
              <a:gd name="T0" fmla="*/ 10765 w 32"/>
              <a:gd name="T1" fmla="*/ 0 h 7"/>
              <a:gd name="T2" fmla="*/ 4862 w 32"/>
              <a:gd name="T3" fmla="*/ 2721 h 7"/>
              <a:gd name="T4" fmla="*/ 1042 w 32"/>
              <a:gd name="T5" fmla="*/ 1361 h 7"/>
              <a:gd name="T6" fmla="*/ 1389 w 32"/>
              <a:gd name="T7" fmla="*/ 0 h 7"/>
              <a:gd name="T8" fmla="*/ 1389 w 32"/>
              <a:gd name="T9" fmla="*/ 1361 h 7"/>
              <a:gd name="T10" fmla="*/ 1042 w 32"/>
              <a:gd name="T11" fmla="*/ 1361 h 7"/>
              <a:gd name="T12" fmla="*/ 2084 w 32"/>
              <a:gd name="T13" fmla="*/ 1361 h 7"/>
              <a:gd name="T14" fmla="*/ 4862 w 32"/>
              <a:gd name="T15" fmla="*/ 1361 h 7"/>
              <a:gd name="T16" fmla="*/ 9029 w 32"/>
              <a:gd name="T17" fmla="*/ 1361 h 7"/>
              <a:gd name="T18" fmla="*/ 5903 w 32"/>
              <a:gd name="T19" fmla="*/ 0 h 7"/>
              <a:gd name="T20" fmla="*/ 6945 w 32"/>
              <a:gd name="T21" fmla="*/ 0 h 7"/>
              <a:gd name="T22" fmla="*/ 10765 w 32"/>
              <a:gd name="T23" fmla="*/ 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2" h="7">
                <a:moveTo>
                  <a:pt x="31" y="0"/>
                </a:moveTo>
                <a:cubicBezTo>
                  <a:pt x="25" y="6"/>
                  <a:pt x="17" y="6"/>
                  <a:pt x="14" y="6"/>
                </a:cubicBezTo>
                <a:cubicBezTo>
                  <a:pt x="11" y="3"/>
                  <a:pt x="5" y="6"/>
                  <a:pt x="3" y="3"/>
                </a:cubicBezTo>
                <a:cubicBezTo>
                  <a:pt x="0" y="3"/>
                  <a:pt x="3" y="0"/>
                  <a:pt x="4" y="0"/>
                </a:cubicBezTo>
                <a:cubicBezTo>
                  <a:pt x="6" y="0"/>
                  <a:pt x="6" y="3"/>
                  <a:pt x="4" y="3"/>
                </a:cubicBezTo>
                <a:cubicBezTo>
                  <a:pt x="2" y="0"/>
                  <a:pt x="3" y="3"/>
                  <a:pt x="3" y="3"/>
                </a:cubicBezTo>
                <a:cubicBezTo>
                  <a:pt x="4" y="3"/>
                  <a:pt x="5" y="3"/>
                  <a:pt x="6" y="3"/>
                </a:cubicBezTo>
                <a:cubicBezTo>
                  <a:pt x="8" y="3"/>
                  <a:pt x="13" y="3"/>
                  <a:pt x="14" y="3"/>
                </a:cubicBezTo>
                <a:cubicBezTo>
                  <a:pt x="16" y="3"/>
                  <a:pt x="18" y="3"/>
                  <a:pt x="26" y="3"/>
                </a:cubicBezTo>
                <a:cubicBezTo>
                  <a:pt x="23" y="3"/>
                  <a:pt x="19" y="3"/>
                  <a:pt x="17" y="0"/>
                </a:cubicBezTo>
                <a:cubicBezTo>
                  <a:pt x="17" y="0"/>
                  <a:pt x="18" y="0"/>
                  <a:pt x="20" y="0"/>
                </a:cubicBezTo>
                <a:cubicBezTo>
                  <a:pt x="22" y="0"/>
                  <a:pt x="26" y="0"/>
                  <a:pt x="31" y="0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35" name="Freeform 4741">
            <a:extLst>
              <a:ext uri="{FF2B5EF4-FFF2-40B4-BE49-F238E27FC236}">
                <a16:creationId xmlns:a16="http://schemas.microsoft.com/office/drawing/2014/main" id="{8CDDD31E-F4A5-5D4A-96AA-8425304BC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716338"/>
            <a:ext cx="1587" cy="1587"/>
          </a:xfrm>
          <a:custGeom>
            <a:avLst/>
            <a:gdLst>
              <a:gd name="T0" fmla="*/ 0 w 5"/>
              <a:gd name="T1" fmla="*/ 0 h 4"/>
              <a:gd name="T2" fmla="*/ 317 w 5"/>
              <a:gd name="T3" fmla="*/ 0 h 4"/>
              <a:gd name="T4" fmla="*/ 1270 w 5"/>
              <a:gd name="T5" fmla="*/ 0 h 4"/>
              <a:gd name="T6" fmla="*/ 0 w 5"/>
              <a:gd name="T7" fmla="*/ 1190 h 4"/>
              <a:gd name="T8" fmla="*/ 0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1" y="0"/>
                </a:lnTo>
                <a:lnTo>
                  <a:pt x="4" y="0"/>
                </a:lnTo>
                <a:cubicBezTo>
                  <a:pt x="3" y="0"/>
                  <a:pt x="2" y="0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36" name="Freeform 4742">
            <a:extLst>
              <a:ext uri="{FF2B5EF4-FFF2-40B4-BE49-F238E27FC236}">
                <a16:creationId xmlns:a16="http://schemas.microsoft.com/office/drawing/2014/main" id="{7AC05D02-2E1A-C94D-A616-13365FCC7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714750"/>
            <a:ext cx="6350" cy="3175"/>
          </a:xfrm>
          <a:custGeom>
            <a:avLst/>
            <a:gdLst>
              <a:gd name="T0" fmla="*/ 1671 w 19"/>
              <a:gd name="T1" fmla="*/ 2721 h 7"/>
              <a:gd name="T2" fmla="*/ 2005 w 19"/>
              <a:gd name="T3" fmla="*/ 1361 h 7"/>
              <a:gd name="T4" fmla="*/ 668 w 19"/>
              <a:gd name="T5" fmla="*/ 1361 h 7"/>
              <a:gd name="T6" fmla="*/ 334 w 19"/>
              <a:gd name="T7" fmla="*/ 1361 h 7"/>
              <a:gd name="T8" fmla="*/ 668 w 19"/>
              <a:gd name="T9" fmla="*/ 0 h 7"/>
              <a:gd name="T10" fmla="*/ 1337 w 19"/>
              <a:gd name="T11" fmla="*/ 0 h 7"/>
              <a:gd name="T12" fmla="*/ 3342 w 19"/>
              <a:gd name="T13" fmla="*/ 1361 h 7"/>
              <a:gd name="T14" fmla="*/ 4011 w 19"/>
              <a:gd name="T15" fmla="*/ 1361 h 7"/>
              <a:gd name="T16" fmla="*/ 5013 w 19"/>
              <a:gd name="T17" fmla="*/ 1361 h 7"/>
              <a:gd name="T18" fmla="*/ 6016 w 19"/>
              <a:gd name="T19" fmla="*/ 1361 h 7"/>
              <a:gd name="T20" fmla="*/ 4679 w 19"/>
              <a:gd name="T21" fmla="*/ 2721 h 7"/>
              <a:gd name="T22" fmla="*/ 4011 w 19"/>
              <a:gd name="T23" fmla="*/ 2721 h 7"/>
              <a:gd name="T24" fmla="*/ 3676 w 19"/>
              <a:gd name="T25" fmla="*/ 2721 h 7"/>
              <a:gd name="T26" fmla="*/ 3342 w 19"/>
              <a:gd name="T27" fmla="*/ 2721 h 7"/>
              <a:gd name="T28" fmla="*/ 3008 w 19"/>
              <a:gd name="T29" fmla="*/ 2721 h 7"/>
              <a:gd name="T30" fmla="*/ 2005 w 19"/>
              <a:gd name="T31" fmla="*/ 2721 h 7"/>
              <a:gd name="T32" fmla="*/ 1671 w 19"/>
              <a:gd name="T33" fmla="*/ 2721 h 7"/>
              <a:gd name="T34" fmla="*/ 0 w 19"/>
              <a:gd name="T35" fmla="*/ 2721 h 7"/>
              <a:gd name="T36" fmla="*/ 668 w 19"/>
              <a:gd name="T37" fmla="*/ 1361 h 7"/>
              <a:gd name="T38" fmla="*/ 1671 w 19"/>
              <a:gd name="T39" fmla="*/ 2721 h 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" h="7">
                <a:moveTo>
                  <a:pt x="5" y="6"/>
                </a:moveTo>
                <a:cubicBezTo>
                  <a:pt x="3" y="3"/>
                  <a:pt x="5" y="3"/>
                  <a:pt x="6" y="3"/>
                </a:cubicBezTo>
                <a:lnTo>
                  <a:pt x="2" y="3"/>
                </a:lnTo>
                <a:lnTo>
                  <a:pt x="1" y="3"/>
                </a:lnTo>
                <a:cubicBezTo>
                  <a:pt x="1" y="3"/>
                  <a:pt x="0" y="0"/>
                  <a:pt x="2" y="0"/>
                </a:cubicBezTo>
                <a:lnTo>
                  <a:pt x="4" y="0"/>
                </a:lnTo>
                <a:cubicBezTo>
                  <a:pt x="6" y="3"/>
                  <a:pt x="9" y="3"/>
                  <a:pt x="10" y="3"/>
                </a:cubicBezTo>
                <a:lnTo>
                  <a:pt x="12" y="3"/>
                </a:lnTo>
                <a:lnTo>
                  <a:pt x="15" y="3"/>
                </a:lnTo>
                <a:lnTo>
                  <a:pt x="18" y="3"/>
                </a:lnTo>
                <a:cubicBezTo>
                  <a:pt x="17" y="3"/>
                  <a:pt x="14" y="6"/>
                  <a:pt x="14" y="6"/>
                </a:cubicBezTo>
                <a:lnTo>
                  <a:pt x="12" y="6"/>
                </a:lnTo>
                <a:lnTo>
                  <a:pt x="11" y="6"/>
                </a:lnTo>
                <a:cubicBezTo>
                  <a:pt x="10" y="3"/>
                  <a:pt x="10" y="6"/>
                  <a:pt x="10" y="6"/>
                </a:cubicBezTo>
                <a:lnTo>
                  <a:pt x="9" y="6"/>
                </a:lnTo>
                <a:lnTo>
                  <a:pt x="6" y="6"/>
                </a:lnTo>
                <a:lnTo>
                  <a:pt x="5" y="6"/>
                </a:lnTo>
                <a:lnTo>
                  <a:pt x="0" y="6"/>
                </a:lnTo>
                <a:cubicBezTo>
                  <a:pt x="0" y="3"/>
                  <a:pt x="0" y="3"/>
                  <a:pt x="2" y="3"/>
                </a:cubicBezTo>
                <a:lnTo>
                  <a:pt x="5" y="6"/>
                </a:ln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37" name="Freeform 4743">
            <a:extLst>
              <a:ext uri="{FF2B5EF4-FFF2-40B4-BE49-F238E27FC236}">
                <a16:creationId xmlns:a16="http://schemas.microsoft.com/office/drawing/2014/main" id="{4040612B-C580-AD48-9547-02CAC0698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6638" y="3714750"/>
            <a:ext cx="9525" cy="3175"/>
          </a:xfrm>
          <a:custGeom>
            <a:avLst/>
            <a:gdLst>
              <a:gd name="T0" fmla="*/ 0 w 25"/>
              <a:gd name="T1" fmla="*/ 1361 h 7"/>
              <a:gd name="T2" fmla="*/ 381 w 25"/>
              <a:gd name="T3" fmla="*/ 1361 h 7"/>
              <a:gd name="T4" fmla="*/ 2286 w 25"/>
              <a:gd name="T5" fmla="*/ 1361 h 7"/>
              <a:gd name="T6" fmla="*/ 4953 w 25"/>
              <a:gd name="T7" fmla="*/ 1361 h 7"/>
              <a:gd name="T8" fmla="*/ 4953 w 25"/>
              <a:gd name="T9" fmla="*/ 1361 h 7"/>
              <a:gd name="T10" fmla="*/ 4953 w 25"/>
              <a:gd name="T11" fmla="*/ 1361 h 7"/>
              <a:gd name="T12" fmla="*/ 6096 w 25"/>
              <a:gd name="T13" fmla="*/ 1361 h 7"/>
              <a:gd name="T14" fmla="*/ 4953 w 25"/>
              <a:gd name="T15" fmla="*/ 1361 h 7"/>
              <a:gd name="T16" fmla="*/ 3429 w 25"/>
              <a:gd name="T17" fmla="*/ 2721 h 7"/>
              <a:gd name="T18" fmla="*/ 0 w 25"/>
              <a:gd name="T19" fmla="*/ 1361 h 7"/>
              <a:gd name="T20" fmla="*/ 7239 w 25"/>
              <a:gd name="T21" fmla="*/ 1361 h 7"/>
              <a:gd name="T22" fmla="*/ 6858 w 25"/>
              <a:gd name="T23" fmla="*/ 1361 h 7"/>
              <a:gd name="T24" fmla="*/ 8763 w 25"/>
              <a:gd name="T25" fmla="*/ 0 h 7"/>
              <a:gd name="T26" fmla="*/ 8763 w 25"/>
              <a:gd name="T27" fmla="*/ 1361 h 7"/>
              <a:gd name="T28" fmla="*/ 7239 w 25"/>
              <a:gd name="T29" fmla="*/ 136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" h="7">
                <a:moveTo>
                  <a:pt x="0" y="3"/>
                </a:moveTo>
                <a:lnTo>
                  <a:pt x="1" y="3"/>
                </a:lnTo>
                <a:lnTo>
                  <a:pt x="6" y="3"/>
                </a:lnTo>
                <a:lnTo>
                  <a:pt x="13" y="3"/>
                </a:lnTo>
                <a:lnTo>
                  <a:pt x="16" y="3"/>
                </a:lnTo>
                <a:cubicBezTo>
                  <a:pt x="16" y="6"/>
                  <a:pt x="13" y="3"/>
                  <a:pt x="13" y="3"/>
                </a:cubicBezTo>
                <a:cubicBezTo>
                  <a:pt x="11" y="3"/>
                  <a:pt x="11" y="3"/>
                  <a:pt x="9" y="6"/>
                </a:cubicBezTo>
                <a:cubicBezTo>
                  <a:pt x="7" y="3"/>
                  <a:pt x="2" y="3"/>
                  <a:pt x="0" y="3"/>
                </a:cubicBezTo>
                <a:close/>
                <a:moveTo>
                  <a:pt x="19" y="3"/>
                </a:moveTo>
                <a:lnTo>
                  <a:pt x="18" y="3"/>
                </a:lnTo>
                <a:cubicBezTo>
                  <a:pt x="19" y="0"/>
                  <a:pt x="21" y="0"/>
                  <a:pt x="23" y="0"/>
                </a:cubicBezTo>
                <a:cubicBezTo>
                  <a:pt x="24" y="0"/>
                  <a:pt x="23" y="3"/>
                  <a:pt x="23" y="3"/>
                </a:cubicBezTo>
                <a:lnTo>
                  <a:pt x="19" y="3"/>
                </a:lnTo>
                <a:close/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38" name="Freeform 4744">
            <a:extLst>
              <a:ext uri="{FF2B5EF4-FFF2-40B4-BE49-F238E27FC236}">
                <a16:creationId xmlns:a16="http://schemas.microsoft.com/office/drawing/2014/main" id="{8E18A4EE-DC99-724E-A1B7-0BDD536D0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3714750"/>
            <a:ext cx="4762" cy="3175"/>
          </a:xfrm>
          <a:custGeom>
            <a:avLst/>
            <a:gdLst>
              <a:gd name="T0" fmla="*/ 3968 w 12"/>
              <a:gd name="T1" fmla="*/ 0 h 7"/>
              <a:gd name="T2" fmla="*/ 4365 w 12"/>
              <a:gd name="T3" fmla="*/ 1361 h 7"/>
              <a:gd name="T4" fmla="*/ 0 w 12"/>
              <a:gd name="T5" fmla="*/ 2721 h 7"/>
              <a:gd name="T6" fmla="*/ 3968 w 12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7">
                <a:moveTo>
                  <a:pt x="10" y="0"/>
                </a:moveTo>
                <a:lnTo>
                  <a:pt x="11" y="3"/>
                </a:lnTo>
                <a:cubicBezTo>
                  <a:pt x="10" y="6"/>
                  <a:pt x="4" y="6"/>
                  <a:pt x="0" y="6"/>
                </a:cubicBezTo>
                <a:cubicBezTo>
                  <a:pt x="3" y="6"/>
                  <a:pt x="7" y="3"/>
                  <a:pt x="1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39" name="Freeform 4745">
            <a:extLst>
              <a:ext uri="{FF2B5EF4-FFF2-40B4-BE49-F238E27FC236}">
                <a16:creationId xmlns:a16="http://schemas.microsoft.com/office/drawing/2014/main" id="{579DD5EC-37AB-9D4C-815E-96A3ADB46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716338"/>
            <a:ext cx="4763" cy="1587"/>
          </a:xfrm>
          <a:custGeom>
            <a:avLst/>
            <a:gdLst>
              <a:gd name="T0" fmla="*/ 0 w 14"/>
              <a:gd name="T1" fmla="*/ 0 h 4"/>
              <a:gd name="T2" fmla="*/ 1361 w 14"/>
              <a:gd name="T3" fmla="*/ 0 h 4"/>
              <a:gd name="T4" fmla="*/ 2722 w 14"/>
              <a:gd name="T5" fmla="*/ 0 h 4"/>
              <a:gd name="T6" fmla="*/ 3402 w 14"/>
              <a:gd name="T7" fmla="*/ 0 h 4"/>
              <a:gd name="T8" fmla="*/ 4423 w 14"/>
              <a:gd name="T9" fmla="*/ 0 h 4"/>
              <a:gd name="T10" fmla="*/ 3742 w 14"/>
              <a:gd name="T11" fmla="*/ 1190 h 4"/>
              <a:gd name="T12" fmla="*/ 3402 w 14"/>
              <a:gd name="T13" fmla="*/ 1190 h 4"/>
              <a:gd name="T14" fmla="*/ 0 w 1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4">
                <a:moveTo>
                  <a:pt x="0" y="0"/>
                </a:moveTo>
                <a:lnTo>
                  <a:pt x="4" y="0"/>
                </a:lnTo>
                <a:lnTo>
                  <a:pt x="8" y="0"/>
                </a:lnTo>
                <a:lnTo>
                  <a:pt x="10" y="0"/>
                </a:lnTo>
                <a:lnTo>
                  <a:pt x="13" y="0"/>
                </a:lnTo>
                <a:cubicBezTo>
                  <a:pt x="10" y="0"/>
                  <a:pt x="10" y="0"/>
                  <a:pt x="11" y="3"/>
                </a:cubicBezTo>
                <a:lnTo>
                  <a:pt x="10" y="3"/>
                </a:lnTo>
                <a:cubicBezTo>
                  <a:pt x="8" y="3"/>
                  <a:pt x="1" y="0"/>
                  <a:pt x="0" y="0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40" name="Freeform 4746">
            <a:extLst>
              <a:ext uri="{FF2B5EF4-FFF2-40B4-BE49-F238E27FC236}">
                <a16:creationId xmlns:a16="http://schemas.microsoft.com/office/drawing/2014/main" id="{170FC2D8-6C72-2C45-86DE-41524188A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4575" y="3716338"/>
            <a:ext cx="15875" cy="3175"/>
          </a:xfrm>
          <a:custGeom>
            <a:avLst/>
            <a:gdLst>
              <a:gd name="T0" fmla="*/ 0 w 42"/>
              <a:gd name="T1" fmla="*/ 0 h 7"/>
              <a:gd name="T2" fmla="*/ 1134 w 42"/>
              <a:gd name="T3" fmla="*/ 0 h 7"/>
              <a:gd name="T4" fmla="*/ 2646 w 42"/>
              <a:gd name="T5" fmla="*/ 0 h 7"/>
              <a:gd name="T6" fmla="*/ 3024 w 42"/>
              <a:gd name="T7" fmla="*/ 0 h 7"/>
              <a:gd name="T8" fmla="*/ 3780 w 42"/>
              <a:gd name="T9" fmla="*/ 0 h 7"/>
              <a:gd name="T10" fmla="*/ 6048 w 42"/>
              <a:gd name="T11" fmla="*/ 0 h 7"/>
              <a:gd name="T12" fmla="*/ 8315 w 42"/>
              <a:gd name="T13" fmla="*/ 0 h 7"/>
              <a:gd name="T14" fmla="*/ 9071 w 42"/>
              <a:gd name="T15" fmla="*/ 0 h 7"/>
              <a:gd name="T16" fmla="*/ 10205 w 42"/>
              <a:gd name="T17" fmla="*/ 0 h 7"/>
              <a:gd name="T18" fmla="*/ 14741 w 42"/>
              <a:gd name="T19" fmla="*/ 0 h 7"/>
              <a:gd name="T20" fmla="*/ 15119 w 42"/>
              <a:gd name="T21" fmla="*/ 1361 h 7"/>
              <a:gd name="T22" fmla="*/ 14363 w 42"/>
              <a:gd name="T23" fmla="*/ 1361 h 7"/>
              <a:gd name="T24" fmla="*/ 13985 w 42"/>
              <a:gd name="T25" fmla="*/ 1361 h 7"/>
              <a:gd name="T26" fmla="*/ 12851 w 42"/>
              <a:gd name="T27" fmla="*/ 2721 h 7"/>
              <a:gd name="T28" fmla="*/ 11339 w 42"/>
              <a:gd name="T29" fmla="*/ 2721 h 7"/>
              <a:gd name="T30" fmla="*/ 9827 w 42"/>
              <a:gd name="T31" fmla="*/ 2721 h 7"/>
              <a:gd name="T32" fmla="*/ 9449 w 42"/>
              <a:gd name="T33" fmla="*/ 2721 h 7"/>
              <a:gd name="T34" fmla="*/ 6804 w 42"/>
              <a:gd name="T35" fmla="*/ 2721 h 7"/>
              <a:gd name="T36" fmla="*/ 4914 w 42"/>
              <a:gd name="T37" fmla="*/ 2721 h 7"/>
              <a:gd name="T38" fmla="*/ 4536 w 42"/>
              <a:gd name="T39" fmla="*/ 2721 h 7"/>
              <a:gd name="T40" fmla="*/ 6048 w 42"/>
              <a:gd name="T41" fmla="*/ 1361 h 7"/>
              <a:gd name="T42" fmla="*/ 6426 w 42"/>
              <a:gd name="T43" fmla="*/ 1361 h 7"/>
              <a:gd name="T44" fmla="*/ 5292 w 42"/>
              <a:gd name="T45" fmla="*/ 1361 h 7"/>
              <a:gd name="T46" fmla="*/ 3402 w 42"/>
              <a:gd name="T47" fmla="*/ 1361 h 7"/>
              <a:gd name="T48" fmla="*/ 2268 w 42"/>
              <a:gd name="T49" fmla="*/ 1361 h 7"/>
              <a:gd name="T50" fmla="*/ 0 w 42"/>
              <a:gd name="T51" fmla="*/ 0 h 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2" h="7">
                <a:moveTo>
                  <a:pt x="0" y="0"/>
                </a:moveTo>
                <a:lnTo>
                  <a:pt x="3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4" y="0"/>
                </a:lnTo>
                <a:lnTo>
                  <a:pt x="27" y="0"/>
                </a:lnTo>
                <a:lnTo>
                  <a:pt x="39" y="0"/>
                </a:lnTo>
                <a:cubicBezTo>
                  <a:pt x="40" y="0"/>
                  <a:pt x="41" y="3"/>
                  <a:pt x="40" y="3"/>
                </a:cubicBezTo>
                <a:lnTo>
                  <a:pt x="38" y="3"/>
                </a:lnTo>
                <a:lnTo>
                  <a:pt x="37" y="3"/>
                </a:lnTo>
                <a:cubicBezTo>
                  <a:pt x="37" y="3"/>
                  <a:pt x="34" y="3"/>
                  <a:pt x="34" y="6"/>
                </a:cubicBezTo>
                <a:lnTo>
                  <a:pt x="30" y="6"/>
                </a:lnTo>
                <a:lnTo>
                  <a:pt x="26" y="6"/>
                </a:lnTo>
                <a:lnTo>
                  <a:pt x="25" y="6"/>
                </a:lnTo>
                <a:lnTo>
                  <a:pt x="18" y="6"/>
                </a:lnTo>
                <a:lnTo>
                  <a:pt x="13" y="6"/>
                </a:lnTo>
                <a:lnTo>
                  <a:pt x="12" y="6"/>
                </a:lnTo>
                <a:cubicBezTo>
                  <a:pt x="14" y="3"/>
                  <a:pt x="14" y="3"/>
                  <a:pt x="16" y="3"/>
                </a:cubicBezTo>
                <a:lnTo>
                  <a:pt x="17" y="3"/>
                </a:lnTo>
                <a:cubicBezTo>
                  <a:pt x="16" y="0"/>
                  <a:pt x="16" y="3"/>
                  <a:pt x="14" y="3"/>
                </a:cubicBezTo>
                <a:lnTo>
                  <a:pt x="9" y="3"/>
                </a:lnTo>
                <a:lnTo>
                  <a:pt x="6" y="3"/>
                </a:lnTo>
                <a:cubicBezTo>
                  <a:pt x="4" y="3"/>
                  <a:pt x="2" y="3"/>
                  <a:pt x="0" y="0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41" name="Freeform 4747">
            <a:extLst>
              <a:ext uri="{FF2B5EF4-FFF2-40B4-BE49-F238E27FC236}">
                <a16:creationId xmlns:a16="http://schemas.microsoft.com/office/drawing/2014/main" id="{3885C5AB-59EA-F040-9E3E-84AA2C554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4575" y="3717925"/>
            <a:ext cx="3175" cy="1588"/>
          </a:xfrm>
          <a:custGeom>
            <a:avLst/>
            <a:gdLst>
              <a:gd name="T0" fmla="*/ 1984 w 8"/>
              <a:gd name="T1" fmla="*/ 0 h 4"/>
              <a:gd name="T2" fmla="*/ 1984 w 8"/>
              <a:gd name="T3" fmla="*/ 1191 h 4"/>
              <a:gd name="T4" fmla="*/ 0 w 8"/>
              <a:gd name="T5" fmla="*/ 0 h 4"/>
              <a:gd name="T6" fmla="*/ 1984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5" y="0"/>
                </a:moveTo>
                <a:cubicBezTo>
                  <a:pt x="7" y="0"/>
                  <a:pt x="7" y="3"/>
                  <a:pt x="5" y="3"/>
                </a:cubicBezTo>
                <a:cubicBezTo>
                  <a:pt x="4" y="3"/>
                  <a:pt x="2" y="0"/>
                  <a:pt x="0" y="0"/>
                </a:cubicBezTo>
                <a:lnTo>
                  <a:pt x="5" y="0"/>
                </a:ln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42" name="Freeform 4748">
            <a:extLst>
              <a:ext uri="{FF2B5EF4-FFF2-40B4-BE49-F238E27FC236}">
                <a16:creationId xmlns:a16="http://schemas.microsoft.com/office/drawing/2014/main" id="{AAF73971-1D14-0543-B0AC-C5BC44D0B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6163" y="3719513"/>
            <a:ext cx="3175" cy="1587"/>
          </a:xfrm>
          <a:custGeom>
            <a:avLst/>
            <a:gdLst>
              <a:gd name="T0" fmla="*/ 635 w 10"/>
              <a:gd name="T1" fmla="*/ 0 h 4"/>
              <a:gd name="T2" fmla="*/ 1905 w 10"/>
              <a:gd name="T3" fmla="*/ 0 h 4"/>
              <a:gd name="T4" fmla="*/ 2223 w 10"/>
              <a:gd name="T5" fmla="*/ 1190 h 4"/>
              <a:gd name="T6" fmla="*/ 953 w 10"/>
              <a:gd name="T7" fmla="*/ 0 h 4"/>
              <a:gd name="T8" fmla="*/ 635 w 10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4">
                <a:moveTo>
                  <a:pt x="2" y="0"/>
                </a:moveTo>
                <a:cubicBezTo>
                  <a:pt x="4" y="0"/>
                  <a:pt x="6" y="0"/>
                  <a:pt x="6" y="0"/>
                </a:cubicBezTo>
                <a:cubicBezTo>
                  <a:pt x="8" y="0"/>
                  <a:pt x="9" y="0"/>
                  <a:pt x="7" y="3"/>
                </a:cubicBezTo>
                <a:cubicBezTo>
                  <a:pt x="6" y="3"/>
                  <a:pt x="4" y="0"/>
                  <a:pt x="3" y="0"/>
                </a:cubicBezTo>
                <a:cubicBezTo>
                  <a:pt x="1" y="3"/>
                  <a:pt x="0" y="0"/>
                  <a:pt x="2" y="0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43" name="Freeform 4749">
            <a:extLst>
              <a:ext uri="{FF2B5EF4-FFF2-40B4-BE49-F238E27FC236}">
                <a16:creationId xmlns:a16="http://schemas.microsoft.com/office/drawing/2014/main" id="{6FC80F63-ED36-D449-9390-D50F589BD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6638" y="3719513"/>
            <a:ext cx="4762" cy="1587"/>
          </a:xfrm>
          <a:custGeom>
            <a:avLst/>
            <a:gdLst>
              <a:gd name="T0" fmla="*/ 0 w 14"/>
              <a:gd name="T1" fmla="*/ 1190 h 4"/>
              <a:gd name="T2" fmla="*/ 4422 w 14"/>
              <a:gd name="T3" fmla="*/ 0 h 4"/>
              <a:gd name="T4" fmla="*/ 0 w 14"/>
              <a:gd name="T5" fmla="*/ 119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4">
                <a:moveTo>
                  <a:pt x="0" y="3"/>
                </a:moveTo>
                <a:cubicBezTo>
                  <a:pt x="2" y="3"/>
                  <a:pt x="9" y="3"/>
                  <a:pt x="13" y="0"/>
                </a:cubicBezTo>
                <a:cubicBezTo>
                  <a:pt x="9" y="3"/>
                  <a:pt x="3" y="3"/>
                  <a:pt x="0" y="3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44" name="Freeform 4750">
            <a:extLst>
              <a:ext uri="{FF2B5EF4-FFF2-40B4-BE49-F238E27FC236}">
                <a16:creationId xmlns:a16="http://schemas.microsoft.com/office/drawing/2014/main" id="{D9515B1E-CA3E-B940-963C-DA9872CBA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9813" y="3719513"/>
            <a:ext cx="9525" cy="6350"/>
          </a:xfrm>
          <a:custGeom>
            <a:avLst/>
            <a:gdLst>
              <a:gd name="T0" fmla="*/ 2564 w 26"/>
              <a:gd name="T1" fmla="*/ 0 h 16"/>
              <a:gd name="T2" fmla="*/ 5129 w 26"/>
              <a:gd name="T3" fmla="*/ 1191 h 16"/>
              <a:gd name="T4" fmla="*/ 7327 w 26"/>
              <a:gd name="T5" fmla="*/ 2381 h 16"/>
              <a:gd name="T6" fmla="*/ 7327 w 26"/>
              <a:gd name="T7" fmla="*/ 2381 h 16"/>
              <a:gd name="T8" fmla="*/ 9159 w 26"/>
              <a:gd name="T9" fmla="*/ 3572 h 16"/>
              <a:gd name="T10" fmla="*/ 8060 w 26"/>
              <a:gd name="T11" fmla="*/ 3572 h 16"/>
              <a:gd name="T12" fmla="*/ 8426 w 26"/>
              <a:gd name="T13" fmla="*/ 4763 h 16"/>
              <a:gd name="T14" fmla="*/ 9159 w 26"/>
              <a:gd name="T15" fmla="*/ 4763 h 16"/>
              <a:gd name="T16" fmla="*/ 9159 w 26"/>
              <a:gd name="T17" fmla="*/ 5953 h 16"/>
              <a:gd name="T18" fmla="*/ 6228 w 26"/>
              <a:gd name="T19" fmla="*/ 4763 h 16"/>
              <a:gd name="T20" fmla="*/ 5129 w 26"/>
              <a:gd name="T21" fmla="*/ 4763 h 16"/>
              <a:gd name="T22" fmla="*/ 5129 w 26"/>
              <a:gd name="T23" fmla="*/ 3572 h 16"/>
              <a:gd name="T24" fmla="*/ 3297 w 26"/>
              <a:gd name="T25" fmla="*/ 2381 h 16"/>
              <a:gd name="T26" fmla="*/ 3297 w 26"/>
              <a:gd name="T27" fmla="*/ 2381 h 16"/>
              <a:gd name="T28" fmla="*/ 2931 w 26"/>
              <a:gd name="T29" fmla="*/ 2381 h 16"/>
              <a:gd name="T30" fmla="*/ 1832 w 26"/>
              <a:gd name="T31" fmla="*/ 1191 h 16"/>
              <a:gd name="T32" fmla="*/ 0 w 26"/>
              <a:gd name="T33" fmla="*/ 1191 h 16"/>
              <a:gd name="T34" fmla="*/ 2564 w 26"/>
              <a:gd name="T35" fmla="*/ 0 h 16"/>
              <a:gd name="T36" fmla="*/ 5129 w 26"/>
              <a:gd name="T37" fmla="*/ 2381 h 16"/>
              <a:gd name="T38" fmla="*/ 5129 w 26"/>
              <a:gd name="T39" fmla="*/ 2381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" h="16">
                <a:moveTo>
                  <a:pt x="7" y="0"/>
                </a:moveTo>
                <a:cubicBezTo>
                  <a:pt x="9" y="3"/>
                  <a:pt x="13" y="3"/>
                  <a:pt x="14" y="3"/>
                </a:cubicBezTo>
                <a:cubicBezTo>
                  <a:pt x="16" y="3"/>
                  <a:pt x="19" y="6"/>
                  <a:pt x="20" y="6"/>
                </a:cubicBezTo>
                <a:cubicBezTo>
                  <a:pt x="17" y="6"/>
                  <a:pt x="22" y="9"/>
                  <a:pt x="25" y="9"/>
                </a:cubicBezTo>
                <a:lnTo>
                  <a:pt x="22" y="9"/>
                </a:lnTo>
                <a:cubicBezTo>
                  <a:pt x="22" y="12"/>
                  <a:pt x="22" y="12"/>
                  <a:pt x="23" y="12"/>
                </a:cubicBezTo>
                <a:lnTo>
                  <a:pt x="25" y="12"/>
                </a:lnTo>
                <a:cubicBezTo>
                  <a:pt x="24" y="12"/>
                  <a:pt x="23" y="15"/>
                  <a:pt x="25" y="15"/>
                </a:cubicBezTo>
                <a:cubicBezTo>
                  <a:pt x="20" y="15"/>
                  <a:pt x="17" y="14"/>
                  <a:pt x="17" y="12"/>
                </a:cubicBezTo>
                <a:lnTo>
                  <a:pt x="14" y="12"/>
                </a:lnTo>
                <a:lnTo>
                  <a:pt x="14" y="9"/>
                </a:lnTo>
                <a:cubicBezTo>
                  <a:pt x="12" y="9"/>
                  <a:pt x="10" y="9"/>
                  <a:pt x="9" y="6"/>
                </a:cubicBezTo>
                <a:lnTo>
                  <a:pt x="8" y="6"/>
                </a:lnTo>
                <a:cubicBezTo>
                  <a:pt x="8" y="6"/>
                  <a:pt x="7" y="3"/>
                  <a:pt x="5" y="3"/>
                </a:cubicBezTo>
                <a:lnTo>
                  <a:pt x="0" y="3"/>
                </a:lnTo>
                <a:cubicBezTo>
                  <a:pt x="2" y="3"/>
                  <a:pt x="7" y="0"/>
                  <a:pt x="7" y="0"/>
                </a:cubicBezTo>
                <a:close/>
                <a:moveTo>
                  <a:pt x="14" y="6"/>
                </a:moveTo>
                <a:cubicBezTo>
                  <a:pt x="15" y="7"/>
                  <a:pt x="15" y="8"/>
                  <a:pt x="14" y="6"/>
                </a:cubicBezTo>
                <a:close/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45" name="Freeform 4751">
            <a:extLst>
              <a:ext uri="{FF2B5EF4-FFF2-40B4-BE49-F238E27FC236}">
                <a16:creationId xmlns:a16="http://schemas.microsoft.com/office/drawing/2014/main" id="{D58BA148-FF25-7243-BEE1-F0CFB18AC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0925" y="3719513"/>
            <a:ext cx="4763" cy="1587"/>
          </a:xfrm>
          <a:custGeom>
            <a:avLst/>
            <a:gdLst>
              <a:gd name="T0" fmla="*/ 1905 w 15"/>
              <a:gd name="T1" fmla="*/ 0 h 4"/>
              <a:gd name="T2" fmla="*/ 2540 w 15"/>
              <a:gd name="T3" fmla="*/ 0 h 4"/>
              <a:gd name="T4" fmla="*/ 1588 w 15"/>
              <a:gd name="T5" fmla="*/ 1190 h 4"/>
              <a:gd name="T6" fmla="*/ 1270 w 15"/>
              <a:gd name="T7" fmla="*/ 1190 h 4"/>
              <a:gd name="T8" fmla="*/ 953 w 15"/>
              <a:gd name="T9" fmla="*/ 1190 h 4"/>
              <a:gd name="T10" fmla="*/ 0 w 15"/>
              <a:gd name="T11" fmla="*/ 1190 h 4"/>
              <a:gd name="T12" fmla="*/ 1905 w 15"/>
              <a:gd name="T13" fmla="*/ 0 h 4"/>
              <a:gd name="T14" fmla="*/ 2858 w 15"/>
              <a:gd name="T15" fmla="*/ 1190 h 4"/>
              <a:gd name="T16" fmla="*/ 1905 w 15"/>
              <a:gd name="T17" fmla="*/ 1190 h 4"/>
              <a:gd name="T18" fmla="*/ 4445 w 15"/>
              <a:gd name="T19" fmla="*/ 1190 h 4"/>
              <a:gd name="T20" fmla="*/ 2858 w 15"/>
              <a:gd name="T21" fmla="*/ 119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4">
                <a:moveTo>
                  <a:pt x="6" y="0"/>
                </a:moveTo>
                <a:lnTo>
                  <a:pt x="8" y="0"/>
                </a:lnTo>
                <a:cubicBezTo>
                  <a:pt x="8" y="0"/>
                  <a:pt x="6" y="0"/>
                  <a:pt x="5" y="3"/>
                </a:cubicBezTo>
                <a:lnTo>
                  <a:pt x="4" y="3"/>
                </a:lnTo>
                <a:lnTo>
                  <a:pt x="3" y="3"/>
                </a:lnTo>
                <a:lnTo>
                  <a:pt x="0" y="3"/>
                </a:lnTo>
                <a:cubicBezTo>
                  <a:pt x="2" y="3"/>
                  <a:pt x="5" y="0"/>
                  <a:pt x="6" y="0"/>
                </a:cubicBezTo>
                <a:close/>
                <a:moveTo>
                  <a:pt x="9" y="3"/>
                </a:moveTo>
                <a:lnTo>
                  <a:pt x="6" y="3"/>
                </a:lnTo>
                <a:cubicBezTo>
                  <a:pt x="8" y="3"/>
                  <a:pt x="12" y="0"/>
                  <a:pt x="14" y="3"/>
                </a:cubicBezTo>
                <a:lnTo>
                  <a:pt x="9" y="3"/>
                </a:lnTo>
                <a:close/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46" name="Freeform 4752">
            <a:extLst>
              <a:ext uri="{FF2B5EF4-FFF2-40B4-BE49-F238E27FC236}">
                <a16:creationId xmlns:a16="http://schemas.microsoft.com/office/drawing/2014/main" id="{582CA23A-B020-6C44-BA16-205538C8B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0925" y="3719513"/>
            <a:ext cx="6350" cy="3175"/>
          </a:xfrm>
          <a:custGeom>
            <a:avLst/>
            <a:gdLst>
              <a:gd name="T0" fmla="*/ 2005 w 19"/>
              <a:gd name="T1" fmla="*/ 0 h 7"/>
              <a:gd name="T2" fmla="*/ 4679 w 19"/>
              <a:gd name="T3" fmla="*/ 1361 h 7"/>
              <a:gd name="T4" fmla="*/ 4011 w 19"/>
              <a:gd name="T5" fmla="*/ 1361 h 7"/>
              <a:gd name="T6" fmla="*/ 6016 w 19"/>
              <a:gd name="T7" fmla="*/ 2721 h 7"/>
              <a:gd name="T8" fmla="*/ 3008 w 19"/>
              <a:gd name="T9" fmla="*/ 2721 h 7"/>
              <a:gd name="T10" fmla="*/ 1671 w 19"/>
              <a:gd name="T11" fmla="*/ 2721 h 7"/>
              <a:gd name="T12" fmla="*/ 0 w 19"/>
              <a:gd name="T13" fmla="*/ 1361 h 7"/>
              <a:gd name="T14" fmla="*/ 2005 w 19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7">
                <a:moveTo>
                  <a:pt x="6" y="0"/>
                </a:moveTo>
                <a:cubicBezTo>
                  <a:pt x="8" y="0"/>
                  <a:pt x="12" y="3"/>
                  <a:pt x="14" y="3"/>
                </a:cubicBezTo>
                <a:lnTo>
                  <a:pt x="12" y="3"/>
                </a:lnTo>
                <a:cubicBezTo>
                  <a:pt x="14" y="6"/>
                  <a:pt x="16" y="6"/>
                  <a:pt x="18" y="6"/>
                </a:cubicBezTo>
                <a:lnTo>
                  <a:pt x="9" y="6"/>
                </a:lnTo>
                <a:lnTo>
                  <a:pt x="5" y="6"/>
                </a:lnTo>
                <a:cubicBezTo>
                  <a:pt x="4" y="6"/>
                  <a:pt x="2" y="3"/>
                  <a:pt x="0" y="3"/>
                </a:cubicBezTo>
                <a:cubicBezTo>
                  <a:pt x="3" y="3"/>
                  <a:pt x="4" y="0"/>
                  <a:pt x="6" y="0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47" name="Freeform 4753">
            <a:extLst>
              <a:ext uri="{FF2B5EF4-FFF2-40B4-BE49-F238E27FC236}">
                <a16:creationId xmlns:a16="http://schemas.microsoft.com/office/drawing/2014/main" id="{9C6D5CD3-5009-DD44-BFD9-A7C62E059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7750" y="3719513"/>
            <a:ext cx="4763" cy="3175"/>
          </a:xfrm>
          <a:custGeom>
            <a:avLst/>
            <a:gdLst>
              <a:gd name="T0" fmla="*/ 3742 w 14"/>
              <a:gd name="T1" fmla="*/ 1905 h 10"/>
              <a:gd name="T2" fmla="*/ 0 w 14"/>
              <a:gd name="T3" fmla="*/ 953 h 10"/>
              <a:gd name="T4" fmla="*/ 340 w 14"/>
              <a:gd name="T5" fmla="*/ 953 h 10"/>
              <a:gd name="T6" fmla="*/ 4423 w 14"/>
              <a:gd name="T7" fmla="*/ 1905 h 10"/>
              <a:gd name="T8" fmla="*/ 3742 w 14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0">
                <a:moveTo>
                  <a:pt x="11" y="6"/>
                </a:moveTo>
                <a:cubicBezTo>
                  <a:pt x="5" y="9"/>
                  <a:pt x="3" y="6"/>
                  <a:pt x="0" y="3"/>
                </a:cubicBezTo>
                <a:cubicBezTo>
                  <a:pt x="0" y="3"/>
                  <a:pt x="0" y="0"/>
                  <a:pt x="1" y="3"/>
                </a:cubicBezTo>
                <a:cubicBezTo>
                  <a:pt x="3" y="6"/>
                  <a:pt x="11" y="6"/>
                  <a:pt x="13" y="6"/>
                </a:cubicBezTo>
                <a:cubicBezTo>
                  <a:pt x="12" y="6"/>
                  <a:pt x="11" y="6"/>
                  <a:pt x="11" y="6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48" name="Freeform 4754">
            <a:extLst>
              <a:ext uri="{FF2B5EF4-FFF2-40B4-BE49-F238E27FC236}">
                <a16:creationId xmlns:a16="http://schemas.microsoft.com/office/drawing/2014/main" id="{FFC95765-7B53-4040-95EB-3B289CA05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9338" y="3724275"/>
            <a:ext cx="4762" cy="1588"/>
          </a:xfrm>
          <a:custGeom>
            <a:avLst/>
            <a:gdLst>
              <a:gd name="T0" fmla="*/ 4445 w 15"/>
              <a:gd name="T1" fmla="*/ 0 h 4"/>
              <a:gd name="T2" fmla="*/ 3492 w 15"/>
              <a:gd name="T3" fmla="*/ 1191 h 4"/>
              <a:gd name="T4" fmla="*/ 1587 w 15"/>
              <a:gd name="T5" fmla="*/ 1191 h 4"/>
              <a:gd name="T6" fmla="*/ 0 w 15"/>
              <a:gd name="T7" fmla="*/ 1191 h 4"/>
              <a:gd name="T8" fmla="*/ 1587 w 15"/>
              <a:gd name="T9" fmla="*/ 1191 h 4"/>
              <a:gd name="T10" fmla="*/ 1587 w 15"/>
              <a:gd name="T11" fmla="*/ 0 h 4"/>
              <a:gd name="T12" fmla="*/ 1905 w 15"/>
              <a:gd name="T13" fmla="*/ 0 h 4"/>
              <a:gd name="T14" fmla="*/ 4445 w 15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4">
                <a:moveTo>
                  <a:pt x="14" y="0"/>
                </a:moveTo>
                <a:cubicBezTo>
                  <a:pt x="14" y="0"/>
                  <a:pt x="13" y="0"/>
                  <a:pt x="11" y="3"/>
                </a:cubicBezTo>
                <a:lnTo>
                  <a:pt x="5" y="3"/>
                </a:lnTo>
                <a:lnTo>
                  <a:pt x="0" y="3"/>
                </a:lnTo>
                <a:cubicBezTo>
                  <a:pt x="0" y="3"/>
                  <a:pt x="3" y="0"/>
                  <a:pt x="5" y="3"/>
                </a:cubicBezTo>
                <a:lnTo>
                  <a:pt x="5" y="0"/>
                </a:lnTo>
                <a:lnTo>
                  <a:pt x="6" y="0"/>
                </a:lnTo>
                <a:lnTo>
                  <a:pt x="14" y="0"/>
                </a:ln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49" name="Freeform 4755">
            <a:extLst>
              <a:ext uri="{FF2B5EF4-FFF2-40B4-BE49-F238E27FC236}">
                <a16:creationId xmlns:a16="http://schemas.microsoft.com/office/drawing/2014/main" id="{FD757841-1E74-E14C-9200-DDB09E01A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722688"/>
            <a:ext cx="14287" cy="4762"/>
          </a:xfrm>
          <a:custGeom>
            <a:avLst/>
            <a:gdLst>
              <a:gd name="T0" fmla="*/ 6429 w 40"/>
              <a:gd name="T1" fmla="*/ 0 h 13"/>
              <a:gd name="T2" fmla="*/ 11430 w 40"/>
              <a:gd name="T3" fmla="*/ 1099 h 13"/>
              <a:gd name="T4" fmla="*/ 9644 w 40"/>
              <a:gd name="T5" fmla="*/ 0 h 13"/>
              <a:gd name="T6" fmla="*/ 13573 w 40"/>
              <a:gd name="T7" fmla="*/ 0 h 13"/>
              <a:gd name="T8" fmla="*/ 13930 w 40"/>
              <a:gd name="T9" fmla="*/ 1099 h 13"/>
              <a:gd name="T10" fmla="*/ 11430 w 40"/>
              <a:gd name="T11" fmla="*/ 1099 h 13"/>
              <a:gd name="T12" fmla="*/ 11430 w 40"/>
              <a:gd name="T13" fmla="*/ 1099 h 13"/>
              <a:gd name="T14" fmla="*/ 8215 w 40"/>
              <a:gd name="T15" fmla="*/ 1099 h 13"/>
              <a:gd name="T16" fmla="*/ 5000 w 40"/>
              <a:gd name="T17" fmla="*/ 2198 h 13"/>
              <a:gd name="T18" fmla="*/ 5715 w 40"/>
              <a:gd name="T19" fmla="*/ 2198 h 13"/>
              <a:gd name="T20" fmla="*/ 3215 w 40"/>
              <a:gd name="T21" fmla="*/ 3297 h 13"/>
              <a:gd name="T22" fmla="*/ 5000 w 40"/>
              <a:gd name="T23" fmla="*/ 3297 h 13"/>
              <a:gd name="T24" fmla="*/ 1786 w 40"/>
              <a:gd name="T25" fmla="*/ 4396 h 13"/>
              <a:gd name="T26" fmla="*/ 357 w 40"/>
              <a:gd name="T27" fmla="*/ 4396 h 13"/>
              <a:gd name="T28" fmla="*/ 0 w 40"/>
              <a:gd name="T29" fmla="*/ 3297 h 13"/>
              <a:gd name="T30" fmla="*/ 1786 w 40"/>
              <a:gd name="T31" fmla="*/ 3297 h 13"/>
              <a:gd name="T32" fmla="*/ 1072 w 40"/>
              <a:gd name="T33" fmla="*/ 3297 h 13"/>
              <a:gd name="T34" fmla="*/ 3572 w 40"/>
              <a:gd name="T35" fmla="*/ 2198 h 13"/>
              <a:gd name="T36" fmla="*/ 2143 w 40"/>
              <a:gd name="T37" fmla="*/ 2198 h 13"/>
              <a:gd name="T38" fmla="*/ 2857 w 40"/>
              <a:gd name="T39" fmla="*/ 1099 h 13"/>
              <a:gd name="T40" fmla="*/ 1072 w 40"/>
              <a:gd name="T41" fmla="*/ 1099 h 13"/>
              <a:gd name="T42" fmla="*/ 2857 w 40"/>
              <a:gd name="T43" fmla="*/ 1099 h 13"/>
              <a:gd name="T44" fmla="*/ 2857 w 40"/>
              <a:gd name="T45" fmla="*/ 1099 h 13"/>
              <a:gd name="T46" fmla="*/ 3215 w 40"/>
              <a:gd name="T47" fmla="*/ 1099 h 13"/>
              <a:gd name="T48" fmla="*/ 6429 w 40"/>
              <a:gd name="T49" fmla="*/ 0 h 1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0" h="13">
                <a:moveTo>
                  <a:pt x="18" y="0"/>
                </a:moveTo>
                <a:cubicBezTo>
                  <a:pt x="25" y="3"/>
                  <a:pt x="29" y="3"/>
                  <a:pt x="32" y="3"/>
                </a:cubicBezTo>
                <a:cubicBezTo>
                  <a:pt x="32" y="0"/>
                  <a:pt x="29" y="0"/>
                  <a:pt x="27" y="0"/>
                </a:cubicBezTo>
                <a:lnTo>
                  <a:pt x="38" y="0"/>
                </a:lnTo>
                <a:cubicBezTo>
                  <a:pt x="39" y="0"/>
                  <a:pt x="39" y="3"/>
                  <a:pt x="39" y="3"/>
                </a:cubicBezTo>
                <a:lnTo>
                  <a:pt x="32" y="3"/>
                </a:lnTo>
                <a:cubicBezTo>
                  <a:pt x="33" y="3"/>
                  <a:pt x="32" y="3"/>
                  <a:pt x="32" y="3"/>
                </a:cubicBezTo>
                <a:lnTo>
                  <a:pt x="23" y="3"/>
                </a:lnTo>
                <a:cubicBezTo>
                  <a:pt x="21" y="3"/>
                  <a:pt x="16" y="6"/>
                  <a:pt x="14" y="6"/>
                </a:cubicBezTo>
                <a:lnTo>
                  <a:pt x="16" y="6"/>
                </a:lnTo>
                <a:cubicBezTo>
                  <a:pt x="16" y="6"/>
                  <a:pt x="10" y="9"/>
                  <a:pt x="9" y="9"/>
                </a:cubicBezTo>
                <a:lnTo>
                  <a:pt x="14" y="9"/>
                </a:lnTo>
                <a:cubicBezTo>
                  <a:pt x="13" y="12"/>
                  <a:pt x="8" y="12"/>
                  <a:pt x="5" y="12"/>
                </a:cubicBezTo>
                <a:lnTo>
                  <a:pt x="1" y="12"/>
                </a:lnTo>
                <a:cubicBezTo>
                  <a:pt x="1" y="12"/>
                  <a:pt x="0" y="12"/>
                  <a:pt x="0" y="9"/>
                </a:cubicBezTo>
                <a:cubicBezTo>
                  <a:pt x="1" y="12"/>
                  <a:pt x="3" y="12"/>
                  <a:pt x="5" y="9"/>
                </a:cubicBezTo>
                <a:lnTo>
                  <a:pt x="3" y="9"/>
                </a:lnTo>
                <a:cubicBezTo>
                  <a:pt x="5" y="9"/>
                  <a:pt x="8" y="9"/>
                  <a:pt x="10" y="6"/>
                </a:cubicBezTo>
                <a:lnTo>
                  <a:pt x="6" y="6"/>
                </a:lnTo>
                <a:cubicBezTo>
                  <a:pt x="6" y="6"/>
                  <a:pt x="8" y="6"/>
                  <a:pt x="8" y="3"/>
                </a:cubicBezTo>
                <a:cubicBezTo>
                  <a:pt x="7" y="6"/>
                  <a:pt x="4" y="3"/>
                  <a:pt x="3" y="3"/>
                </a:cubicBezTo>
                <a:lnTo>
                  <a:pt x="8" y="3"/>
                </a:lnTo>
                <a:lnTo>
                  <a:pt x="9" y="3"/>
                </a:lnTo>
                <a:cubicBezTo>
                  <a:pt x="9" y="3"/>
                  <a:pt x="16" y="0"/>
                  <a:pt x="18" y="0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50" name="Freeform 4756">
            <a:extLst>
              <a:ext uri="{FF2B5EF4-FFF2-40B4-BE49-F238E27FC236}">
                <a16:creationId xmlns:a16="http://schemas.microsoft.com/office/drawing/2014/main" id="{75AE6FB6-3C05-AB4A-AAB4-DAC6C6933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722688"/>
            <a:ext cx="6350" cy="3175"/>
          </a:xfrm>
          <a:custGeom>
            <a:avLst/>
            <a:gdLst>
              <a:gd name="T0" fmla="*/ 4939 w 18"/>
              <a:gd name="T1" fmla="*/ 1905 h 10"/>
              <a:gd name="T2" fmla="*/ 3175 w 18"/>
              <a:gd name="T3" fmla="*/ 2858 h 10"/>
              <a:gd name="T4" fmla="*/ 353 w 18"/>
              <a:gd name="T5" fmla="*/ 1905 h 10"/>
              <a:gd name="T6" fmla="*/ 0 w 18"/>
              <a:gd name="T7" fmla="*/ 953 h 10"/>
              <a:gd name="T8" fmla="*/ 2822 w 18"/>
              <a:gd name="T9" fmla="*/ 953 h 10"/>
              <a:gd name="T10" fmla="*/ 1411 w 18"/>
              <a:gd name="T11" fmla="*/ 0 h 10"/>
              <a:gd name="T12" fmla="*/ 3175 w 18"/>
              <a:gd name="T13" fmla="*/ 953 h 10"/>
              <a:gd name="T14" fmla="*/ 4233 w 18"/>
              <a:gd name="T15" fmla="*/ 953 h 10"/>
              <a:gd name="T16" fmla="*/ 5997 w 18"/>
              <a:gd name="T17" fmla="*/ 953 h 10"/>
              <a:gd name="T18" fmla="*/ 4939 w 18"/>
              <a:gd name="T19" fmla="*/ 190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0">
                <a:moveTo>
                  <a:pt x="14" y="6"/>
                </a:moveTo>
                <a:cubicBezTo>
                  <a:pt x="13" y="6"/>
                  <a:pt x="12" y="6"/>
                  <a:pt x="9" y="9"/>
                </a:cubicBezTo>
                <a:cubicBezTo>
                  <a:pt x="6" y="9"/>
                  <a:pt x="3" y="8"/>
                  <a:pt x="1" y="6"/>
                </a:cubicBezTo>
                <a:cubicBezTo>
                  <a:pt x="1" y="6"/>
                  <a:pt x="0" y="6"/>
                  <a:pt x="0" y="3"/>
                </a:cubicBezTo>
                <a:lnTo>
                  <a:pt x="8" y="3"/>
                </a:lnTo>
                <a:cubicBezTo>
                  <a:pt x="4" y="3"/>
                  <a:pt x="4" y="0"/>
                  <a:pt x="4" y="0"/>
                </a:cubicBezTo>
                <a:cubicBezTo>
                  <a:pt x="5" y="0"/>
                  <a:pt x="8" y="0"/>
                  <a:pt x="9" y="3"/>
                </a:cubicBezTo>
                <a:lnTo>
                  <a:pt x="12" y="3"/>
                </a:lnTo>
                <a:cubicBezTo>
                  <a:pt x="13" y="3"/>
                  <a:pt x="16" y="6"/>
                  <a:pt x="17" y="3"/>
                </a:cubicBezTo>
                <a:cubicBezTo>
                  <a:pt x="17" y="6"/>
                  <a:pt x="14" y="6"/>
                  <a:pt x="14" y="6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51" name="Freeform 4757">
            <a:extLst>
              <a:ext uri="{FF2B5EF4-FFF2-40B4-BE49-F238E27FC236}">
                <a16:creationId xmlns:a16="http://schemas.microsoft.com/office/drawing/2014/main" id="{20783370-2927-2440-A30F-5141D5807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724275"/>
            <a:ext cx="7938" cy="3175"/>
          </a:xfrm>
          <a:custGeom>
            <a:avLst/>
            <a:gdLst>
              <a:gd name="T0" fmla="*/ 992 w 24"/>
              <a:gd name="T1" fmla="*/ 1905 h 10"/>
              <a:gd name="T2" fmla="*/ 6615 w 24"/>
              <a:gd name="T3" fmla="*/ 953 h 10"/>
              <a:gd name="T4" fmla="*/ 6946 w 24"/>
              <a:gd name="T5" fmla="*/ 953 h 10"/>
              <a:gd name="T6" fmla="*/ 1323 w 24"/>
              <a:gd name="T7" fmla="*/ 2858 h 10"/>
              <a:gd name="T8" fmla="*/ 992 w 24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10">
                <a:moveTo>
                  <a:pt x="3" y="6"/>
                </a:moveTo>
                <a:cubicBezTo>
                  <a:pt x="8" y="6"/>
                  <a:pt x="14" y="6"/>
                  <a:pt x="20" y="3"/>
                </a:cubicBezTo>
                <a:cubicBezTo>
                  <a:pt x="21" y="0"/>
                  <a:pt x="23" y="0"/>
                  <a:pt x="21" y="3"/>
                </a:cubicBezTo>
                <a:cubicBezTo>
                  <a:pt x="18" y="6"/>
                  <a:pt x="11" y="9"/>
                  <a:pt x="4" y="9"/>
                </a:cubicBezTo>
                <a:cubicBezTo>
                  <a:pt x="2" y="9"/>
                  <a:pt x="0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52" name="Freeform 4758">
            <a:extLst>
              <a:ext uri="{FF2B5EF4-FFF2-40B4-BE49-F238E27FC236}">
                <a16:creationId xmlns:a16="http://schemas.microsoft.com/office/drawing/2014/main" id="{1487A5E3-9640-0046-939A-E922D1BE4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3724275"/>
            <a:ext cx="6350" cy="3175"/>
          </a:xfrm>
          <a:custGeom>
            <a:avLst/>
            <a:gdLst>
              <a:gd name="T0" fmla="*/ 2381 w 16"/>
              <a:gd name="T1" fmla="*/ 0 h 7"/>
              <a:gd name="T2" fmla="*/ 4763 w 16"/>
              <a:gd name="T3" fmla="*/ 0 h 7"/>
              <a:gd name="T4" fmla="*/ 1588 w 16"/>
              <a:gd name="T5" fmla="*/ 1361 h 7"/>
              <a:gd name="T6" fmla="*/ 5953 w 16"/>
              <a:gd name="T7" fmla="*/ 1361 h 7"/>
              <a:gd name="T8" fmla="*/ 5159 w 16"/>
              <a:gd name="T9" fmla="*/ 2721 h 7"/>
              <a:gd name="T10" fmla="*/ 1191 w 16"/>
              <a:gd name="T11" fmla="*/ 1361 h 7"/>
              <a:gd name="T12" fmla="*/ 0 w 16"/>
              <a:gd name="T13" fmla="*/ 1361 h 7"/>
              <a:gd name="T14" fmla="*/ 0 w 16"/>
              <a:gd name="T15" fmla="*/ 0 h 7"/>
              <a:gd name="T16" fmla="*/ 0 w 16"/>
              <a:gd name="T17" fmla="*/ 0 h 7"/>
              <a:gd name="T18" fmla="*/ 2381 w 16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7">
                <a:moveTo>
                  <a:pt x="6" y="0"/>
                </a:moveTo>
                <a:lnTo>
                  <a:pt x="12" y="0"/>
                </a:lnTo>
                <a:cubicBezTo>
                  <a:pt x="10" y="0"/>
                  <a:pt x="7" y="3"/>
                  <a:pt x="4" y="3"/>
                </a:cubicBezTo>
                <a:lnTo>
                  <a:pt x="15" y="3"/>
                </a:lnTo>
                <a:cubicBezTo>
                  <a:pt x="15" y="3"/>
                  <a:pt x="14" y="3"/>
                  <a:pt x="13" y="6"/>
                </a:cubicBezTo>
                <a:cubicBezTo>
                  <a:pt x="10" y="6"/>
                  <a:pt x="4" y="6"/>
                  <a:pt x="3" y="3"/>
                </a:cubicBezTo>
                <a:lnTo>
                  <a:pt x="0" y="3"/>
                </a:lnTo>
                <a:lnTo>
                  <a:pt x="0" y="0"/>
                </a:lnTo>
                <a:lnTo>
                  <a:pt x="6" y="0"/>
                </a:ln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53" name="Freeform 4759">
            <a:extLst>
              <a:ext uri="{FF2B5EF4-FFF2-40B4-BE49-F238E27FC236}">
                <a16:creationId xmlns:a16="http://schemas.microsoft.com/office/drawing/2014/main" id="{85034353-BD97-F746-8D43-F9684FA72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724275"/>
            <a:ext cx="3175" cy="3175"/>
          </a:xfrm>
          <a:custGeom>
            <a:avLst/>
            <a:gdLst>
              <a:gd name="T0" fmla="*/ 2020 w 11"/>
              <a:gd name="T1" fmla="*/ 0 h 7"/>
              <a:gd name="T2" fmla="*/ 0 w 11"/>
              <a:gd name="T3" fmla="*/ 1361 h 7"/>
              <a:gd name="T4" fmla="*/ 2020 w 11"/>
              <a:gd name="T5" fmla="*/ 0 h 7"/>
              <a:gd name="T6" fmla="*/ 2886 w 11"/>
              <a:gd name="T7" fmla="*/ 2721 h 7"/>
              <a:gd name="T8" fmla="*/ 0 w 11"/>
              <a:gd name="T9" fmla="*/ 1361 h 7"/>
              <a:gd name="T10" fmla="*/ 2886 w 11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7">
                <a:moveTo>
                  <a:pt x="7" y="0"/>
                </a:moveTo>
                <a:cubicBezTo>
                  <a:pt x="5" y="3"/>
                  <a:pt x="2" y="3"/>
                  <a:pt x="0" y="3"/>
                </a:cubicBezTo>
                <a:cubicBezTo>
                  <a:pt x="0" y="3"/>
                  <a:pt x="5" y="3"/>
                  <a:pt x="7" y="0"/>
                </a:cubicBezTo>
                <a:close/>
                <a:moveTo>
                  <a:pt x="10" y="6"/>
                </a:moveTo>
                <a:cubicBezTo>
                  <a:pt x="7" y="3"/>
                  <a:pt x="2" y="3"/>
                  <a:pt x="0" y="3"/>
                </a:cubicBezTo>
                <a:cubicBezTo>
                  <a:pt x="2" y="3"/>
                  <a:pt x="9" y="3"/>
                  <a:pt x="10" y="6"/>
                </a:cubicBezTo>
                <a:close/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54" name="Freeform 4760">
            <a:extLst>
              <a:ext uri="{FF2B5EF4-FFF2-40B4-BE49-F238E27FC236}">
                <a16:creationId xmlns:a16="http://schemas.microsoft.com/office/drawing/2014/main" id="{BB8D87F6-0182-1546-9638-0FB9949AD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1400" y="3727450"/>
            <a:ext cx="3175" cy="1588"/>
          </a:xfrm>
          <a:custGeom>
            <a:avLst/>
            <a:gdLst>
              <a:gd name="T0" fmla="*/ 2721 w 7"/>
              <a:gd name="T1" fmla="*/ 0 h 4"/>
              <a:gd name="T2" fmla="*/ 0 w 7"/>
              <a:gd name="T3" fmla="*/ 0 h 4"/>
              <a:gd name="T4" fmla="*/ 2721 w 7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4">
                <a:moveTo>
                  <a:pt x="6" y="0"/>
                </a:moveTo>
                <a:cubicBezTo>
                  <a:pt x="4" y="3"/>
                  <a:pt x="1" y="0"/>
                  <a:pt x="0" y="0"/>
                </a:cubicBezTo>
                <a:lnTo>
                  <a:pt x="6" y="0"/>
                </a:ln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55" name="Freeform 4761">
            <a:extLst>
              <a:ext uri="{FF2B5EF4-FFF2-40B4-BE49-F238E27FC236}">
                <a16:creationId xmlns:a16="http://schemas.microsoft.com/office/drawing/2014/main" id="{6989750A-C850-0048-A2D3-DDBE8DAA2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732213"/>
            <a:ext cx="12700" cy="3175"/>
          </a:xfrm>
          <a:custGeom>
            <a:avLst/>
            <a:gdLst>
              <a:gd name="T0" fmla="*/ 0 w 35"/>
              <a:gd name="T1" fmla="*/ 0 h 10"/>
              <a:gd name="T2" fmla="*/ 3629 w 35"/>
              <a:gd name="T3" fmla="*/ 953 h 10"/>
              <a:gd name="T4" fmla="*/ 6531 w 35"/>
              <a:gd name="T5" fmla="*/ 953 h 10"/>
              <a:gd name="T6" fmla="*/ 8709 w 35"/>
              <a:gd name="T7" fmla="*/ 953 h 10"/>
              <a:gd name="T8" fmla="*/ 12337 w 35"/>
              <a:gd name="T9" fmla="*/ 1905 h 10"/>
              <a:gd name="T10" fmla="*/ 10523 w 35"/>
              <a:gd name="T11" fmla="*/ 1905 h 10"/>
              <a:gd name="T12" fmla="*/ 5806 w 35"/>
              <a:gd name="T13" fmla="*/ 2858 h 10"/>
              <a:gd name="T14" fmla="*/ 7983 w 35"/>
              <a:gd name="T15" fmla="*/ 1905 h 10"/>
              <a:gd name="T16" fmla="*/ 4354 w 35"/>
              <a:gd name="T17" fmla="*/ 1905 h 10"/>
              <a:gd name="T18" fmla="*/ 3991 w 35"/>
              <a:gd name="T19" fmla="*/ 1905 h 10"/>
              <a:gd name="T20" fmla="*/ 0 w 35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" h="10">
                <a:moveTo>
                  <a:pt x="0" y="0"/>
                </a:moveTo>
                <a:cubicBezTo>
                  <a:pt x="3" y="3"/>
                  <a:pt x="7" y="3"/>
                  <a:pt x="10" y="3"/>
                </a:cubicBezTo>
                <a:lnTo>
                  <a:pt x="18" y="3"/>
                </a:lnTo>
                <a:lnTo>
                  <a:pt x="24" y="3"/>
                </a:lnTo>
                <a:cubicBezTo>
                  <a:pt x="27" y="6"/>
                  <a:pt x="32" y="6"/>
                  <a:pt x="34" y="6"/>
                </a:cubicBezTo>
                <a:lnTo>
                  <a:pt x="29" y="6"/>
                </a:lnTo>
                <a:cubicBezTo>
                  <a:pt x="25" y="6"/>
                  <a:pt x="18" y="9"/>
                  <a:pt x="16" y="9"/>
                </a:cubicBezTo>
                <a:cubicBezTo>
                  <a:pt x="18" y="9"/>
                  <a:pt x="19" y="6"/>
                  <a:pt x="22" y="6"/>
                </a:cubicBezTo>
                <a:lnTo>
                  <a:pt x="12" y="6"/>
                </a:lnTo>
                <a:lnTo>
                  <a:pt x="11" y="6"/>
                </a:lnTo>
                <a:cubicBezTo>
                  <a:pt x="8" y="6"/>
                  <a:pt x="2" y="3"/>
                  <a:pt x="0" y="0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56" name="Freeform 4762">
            <a:extLst>
              <a:ext uri="{FF2B5EF4-FFF2-40B4-BE49-F238E27FC236}">
                <a16:creationId xmlns:a16="http://schemas.microsoft.com/office/drawing/2014/main" id="{8E21A930-B054-C34D-A9FB-D5E394CF8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729038"/>
            <a:ext cx="6350" cy="3175"/>
          </a:xfrm>
          <a:custGeom>
            <a:avLst/>
            <a:gdLst>
              <a:gd name="T0" fmla="*/ 747 w 17"/>
              <a:gd name="T1" fmla="*/ 2721 h 7"/>
              <a:gd name="T2" fmla="*/ 3362 w 17"/>
              <a:gd name="T3" fmla="*/ 0 h 7"/>
              <a:gd name="T4" fmla="*/ 5976 w 17"/>
              <a:gd name="T5" fmla="*/ 1361 h 7"/>
              <a:gd name="T6" fmla="*/ 5603 w 17"/>
              <a:gd name="T7" fmla="*/ 1361 h 7"/>
              <a:gd name="T8" fmla="*/ 2988 w 17"/>
              <a:gd name="T9" fmla="*/ 2721 h 7"/>
              <a:gd name="T10" fmla="*/ 1121 w 17"/>
              <a:gd name="T11" fmla="*/ 2721 h 7"/>
              <a:gd name="T12" fmla="*/ 747 w 17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">
                <a:moveTo>
                  <a:pt x="2" y="6"/>
                </a:moveTo>
                <a:cubicBezTo>
                  <a:pt x="6" y="3"/>
                  <a:pt x="8" y="3"/>
                  <a:pt x="9" y="0"/>
                </a:cubicBezTo>
                <a:cubicBezTo>
                  <a:pt x="10" y="3"/>
                  <a:pt x="12" y="3"/>
                  <a:pt x="16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3" y="3"/>
                  <a:pt x="10" y="6"/>
                  <a:pt x="8" y="6"/>
                </a:cubicBezTo>
                <a:cubicBezTo>
                  <a:pt x="7" y="6"/>
                  <a:pt x="3" y="6"/>
                  <a:pt x="3" y="6"/>
                </a:cubicBezTo>
                <a:cubicBezTo>
                  <a:pt x="0" y="6"/>
                  <a:pt x="0" y="6"/>
                  <a:pt x="2" y="6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57" name="Freeform 4763">
            <a:extLst>
              <a:ext uri="{FF2B5EF4-FFF2-40B4-BE49-F238E27FC236}">
                <a16:creationId xmlns:a16="http://schemas.microsoft.com/office/drawing/2014/main" id="{6F2DF23C-DB59-DE4D-97AD-2D25AD498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727450"/>
            <a:ext cx="15875" cy="6350"/>
          </a:xfrm>
          <a:custGeom>
            <a:avLst/>
            <a:gdLst>
              <a:gd name="T0" fmla="*/ 2584 w 43"/>
              <a:gd name="T1" fmla="*/ 3008 h 19"/>
              <a:gd name="T2" fmla="*/ 2953 w 43"/>
              <a:gd name="T3" fmla="*/ 3008 h 19"/>
              <a:gd name="T4" fmla="*/ 5907 w 43"/>
              <a:gd name="T5" fmla="*/ 2005 h 19"/>
              <a:gd name="T6" fmla="*/ 5169 w 43"/>
              <a:gd name="T7" fmla="*/ 1003 h 19"/>
              <a:gd name="T8" fmla="*/ 8491 w 43"/>
              <a:gd name="T9" fmla="*/ 0 h 19"/>
              <a:gd name="T10" fmla="*/ 15506 w 43"/>
              <a:gd name="T11" fmla="*/ 1003 h 19"/>
              <a:gd name="T12" fmla="*/ 14398 w 43"/>
              <a:gd name="T13" fmla="*/ 3008 h 19"/>
              <a:gd name="T14" fmla="*/ 11445 w 43"/>
              <a:gd name="T15" fmla="*/ 3008 h 19"/>
              <a:gd name="T16" fmla="*/ 6276 w 43"/>
              <a:gd name="T17" fmla="*/ 3008 h 19"/>
              <a:gd name="T18" fmla="*/ 5538 w 43"/>
              <a:gd name="T19" fmla="*/ 3008 h 19"/>
              <a:gd name="T20" fmla="*/ 8491 w 43"/>
              <a:gd name="T21" fmla="*/ 3008 h 19"/>
              <a:gd name="T22" fmla="*/ 7384 w 43"/>
              <a:gd name="T23" fmla="*/ 4011 h 19"/>
              <a:gd name="T24" fmla="*/ 8491 w 43"/>
              <a:gd name="T25" fmla="*/ 4011 h 19"/>
              <a:gd name="T26" fmla="*/ 9968 w 43"/>
              <a:gd name="T27" fmla="*/ 4011 h 19"/>
              <a:gd name="T28" fmla="*/ 8860 w 43"/>
              <a:gd name="T29" fmla="*/ 5013 h 19"/>
              <a:gd name="T30" fmla="*/ 9968 w 43"/>
              <a:gd name="T31" fmla="*/ 5013 h 19"/>
              <a:gd name="T32" fmla="*/ 7384 w 43"/>
              <a:gd name="T33" fmla="*/ 6016 h 19"/>
              <a:gd name="T34" fmla="*/ 7384 w 43"/>
              <a:gd name="T35" fmla="*/ 5013 h 19"/>
              <a:gd name="T36" fmla="*/ 7015 w 43"/>
              <a:gd name="T37" fmla="*/ 5013 h 19"/>
              <a:gd name="T38" fmla="*/ 3323 w 43"/>
              <a:gd name="T39" fmla="*/ 4011 h 19"/>
              <a:gd name="T40" fmla="*/ 0 w 43"/>
              <a:gd name="T41" fmla="*/ 4011 h 19"/>
              <a:gd name="T42" fmla="*/ 2584 w 43"/>
              <a:gd name="T43" fmla="*/ 3008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3" h="19">
                <a:moveTo>
                  <a:pt x="7" y="9"/>
                </a:moveTo>
                <a:lnTo>
                  <a:pt x="8" y="9"/>
                </a:lnTo>
                <a:cubicBezTo>
                  <a:pt x="10" y="9"/>
                  <a:pt x="13" y="9"/>
                  <a:pt x="16" y="6"/>
                </a:cubicBezTo>
                <a:cubicBezTo>
                  <a:pt x="14" y="6"/>
                  <a:pt x="14" y="6"/>
                  <a:pt x="14" y="3"/>
                </a:cubicBezTo>
                <a:cubicBezTo>
                  <a:pt x="16" y="6"/>
                  <a:pt x="21" y="0"/>
                  <a:pt x="23" y="0"/>
                </a:cubicBezTo>
                <a:cubicBezTo>
                  <a:pt x="23" y="3"/>
                  <a:pt x="36" y="6"/>
                  <a:pt x="42" y="3"/>
                </a:cubicBezTo>
                <a:cubicBezTo>
                  <a:pt x="40" y="6"/>
                  <a:pt x="39" y="6"/>
                  <a:pt x="39" y="9"/>
                </a:cubicBezTo>
                <a:cubicBezTo>
                  <a:pt x="36" y="9"/>
                  <a:pt x="33" y="6"/>
                  <a:pt x="31" y="9"/>
                </a:cubicBezTo>
                <a:cubicBezTo>
                  <a:pt x="23" y="6"/>
                  <a:pt x="20" y="6"/>
                  <a:pt x="17" y="9"/>
                </a:cubicBezTo>
                <a:lnTo>
                  <a:pt x="15" y="9"/>
                </a:lnTo>
                <a:cubicBezTo>
                  <a:pt x="18" y="12"/>
                  <a:pt x="21" y="12"/>
                  <a:pt x="23" y="9"/>
                </a:cubicBezTo>
                <a:cubicBezTo>
                  <a:pt x="23" y="12"/>
                  <a:pt x="23" y="12"/>
                  <a:pt x="20" y="12"/>
                </a:cubicBezTo>
                <a:lnTo>
                  <a:pt x="23" y="12"/>
                </a:lnTo>
                <a:lnTo>
                  <a:pt x="27" y="12"/>
                </a:lnTo>
                <a:cubicBezTo>
                  <a:pt x="26" y="12"/>
                  <a:pt x="25" y="15"/>
                  <a:pt x="24" y="15"/>
                </a:cubicBezTo>
                <a:lnTo>
                  <a:pt x="27" y="15"/>
                </a:lnTo>
                <a:cubicBezTo>
                  <a:pt x="25" y="18"/>
                  <a:pt x="20" y="18"/>
                  <a:pt x="20" y="18"/>
                </a:cubicBezTo>
                <a:cubicBezTo>
                  <a:pt x="18" y="18"/>
                  <a:pt x="18" y="18"/>
                  <a:pt x="20" y="15"/>
                </a:cubicBezTo>
                <a:lnTo>
                  <a:pt x="19" y="15"/>
                </a:lnTo>
                <a:cubicBezTo>
                  <a:pt x="17" y="15"/>
                  <a:pt x="13" y="12"/>
                  <a:pt x="9" y="12"/>
                </a:cubicBezTo>
                <a:lnTo>
                  <a:pt x="0" y="12"/>
                </a:lnTo>
                <a:cubicBezTo>
                  <a:pt x="2" y="12"/>
                  <a:pt x="5" y="9"/>
                  <a:pt x="7" y="9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58" name="Freeform 4764">
            <a:extLst>
              <a:ext uri="{FF2B5EF4-FFF2-40B4-BE49-F238E27FC236}">
                <a16:creationId xmlns:a16="http://schemas.microsoft.com/office/drawing/2014/main" id="{64A3B093-5F45-5948-A860-DF1C09A19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6638" y="3730625"/>
            <a:ext cx="7937" cy="3175"/>
          </a:xfrm>
          <a:custGeom>
            <a:avLst/>
            <a:gdLst>
              <a:gd name="T0" fmla="*/ 0 w 24"/>
              <a:gd name="T1" fmla="*/ 1905 h 10"/>
              <a:gd name="T2" fmla="*/ 2315 w 24"/>
              <a:gd name="T3" fmla="*/ 953 h 10"/>
              <a:gd name="T4" fmla="*/ 1323 w 24"/>
              <a:gd name="T5" fmla="*/ 953 h 10"/>
              <a:gd name="T6" fmla="*/ 2315 w 24"/>
              <a:gd name="T7" fmla="*/ 0 h 10"/>
              <a:gd name="T8" fmla="*/ 6283 w 24"/>
              <a:gd name="T9" fmla="*/ 0 h 10"/>
              <a:gd name="T10" fmla="*/ 6614 w 24"/>
              <a:gd name="T11" fmla="*/ 0 h 10"/>
              <a:gd name="T12" fmla="*/ 6614 w 24"/>
              <a:gd name="T13" fmla="*/ 0 h 10"/>
              <a:gd name="T14" fmla="*/ 7606 w 24"/>
              <a:gd name="T15" fmla="*/ 953 h 10"/>
              <a:gd name="T16" fmla="*/ 6283 w 24"/>
              <a:gd name="T17" fmla="*/ 1905 h 10"/>
              <a:gd name="T18" fmla="*/ 5291 w 24"/>
              <a:gd name="T19" fmla="*/ 1905 h 10"/>
              <a:gd name="T20" fmla="*/ 2315 w 24"/>
              <a:gd name="T21" fmla="*/ 2858 h 10"/>
              <a:gd name="T22" fmla="*/ 0 w 24"/>
              <a:gd name="T23" fmla="*/ 190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" h="10">
                <a:moveTo>
                  <a:pt x="0" y="6"/>
                </a:moveTo>
                <a:cubicBezTo>
                  <a:pt x="0" y="6"/>
                  <a:pt x="5" y="6"/>
                  <a:pt x="7" y="3"/>
                </a:cubicBezTo>
                <a:lnTo>
                  <a:pt x="4" y="3"/>
                </a:lnTo>
                <a:cubicBezTo>
                  <a:pt x="5" y="3"/>
                  <a:pt x="6" y="0"/>
                  <a:pt x="7" y="0"/>
                </a:cubicBezTo>
                <a:lnTo>
                  <a:pt x="19" y="0"/>
                </a:lnTo>
                <a:lnTo>
                  <a:pt x="20" y="0"/>
                </a:lnTo>
                <a:cubicBezTo>
                  <a:pt x="20" y="3"/>
                  <a:pt x="23" y="3"/>
                  <a:pt x="23" y="3"/>
                </a:cubicBezTo>
                <a:cubicBezTo>
                  <a:pt x="21" y="3"/>
                  <a:pt x="19" y="3"/>
                  <a:pt x="19" y="6"/>
                </a:cubicBezTo>
                <a:cubicBezTo>
                  <a:pt x="16" y="3"/>
                  <a:pt x="16" y="6"/>
                  <a:pt x="16" y="6"/>
                </a:cubicBezTo>
                <a:cubicBezTo>
                  <a:pt x="14" y="6"/>
                  <a:pt x="9" y="6"/>
                  <a:pt x="7" y="9"/>
                </a:cubicBezTo>
                <a:cubicBezTo>
                  <a:pt x="4" y="6"/>
                  <a:pt x="3" y="6"/>
                  <a:pt x="0" y="6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59" name="Freeform 4765">
            <a:extLst>
              <a:ext uri="{FF2B5EF4-FFF2-40B4-BE49-F238E27FC236}">
                <a16:creationId xmlns:a16="http://schemas.microsoft.com/office/drawing/2014/main" id="{DE7C24BC-CBAB-F04D-A0D7-667E8A0EE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3727450"/>
            <a:ext cx="4762" cy="3175"/>
          </a:xfrm>
          <a:custGeom>
            <a:avLst/>
            <a:gdLst>
              <a:gd name="T0" fmla="*/ 1020 w 14"/>
              <a:gd name="T1" fmla="*/ 0 h 7"/>
              <a:gd name="T2" fmla="*/ 2721 w 14"/>
              <a:gd name="T3" fmla="*/ 0 h 7"/>
              <a:gd name="T4" fmla="*/ 2381 w 14"/>
              <a:gd name="T5" fmla="*/ 1361 h 7"/>
              <a:gd name="T6" fmla="*/ 1701 w 14"/>
              <a:gd name="T7" fmla="*/ 1361 h 7"/>
              <a:gd name="T8" fmla="*/ 1361 w 14"/>
              <a:gd name="T9" fmla="*/ 1361 h 7"/>
              <a:gd name="T10" fmla="*/ 0 w 14"/>
              <a:gd name="T11" fmla="*/ 2721 h 7"/>
              <a:gd name="T12" fmla="*/ 1020 w 14"/>
              <a:gd name="T13" fmla="*/ 0 h 7"/>
              <a:gd name="T14" fmla="*/ 4082 w 14"/>
              <a:gd name="T15" fmla="*/ 1361 h 7"/>
              <a:gd name="T16" fmla="*/ 4082 w 14"/>
              <a:gd name="T17" fmla="*/ 1361 h 7"/>
              <a:gd name="T18" fmla="*/ 4082 w 14"/>
              <a:gd name="T19" fmla="*/ 2721 h 7"/>
              <a:gd name="T20" fmla="*/ 2381 w 14"/>
              <a:gd name="T21" fmla="*/ 2721 h 7"/>
              <a:gd name="T22" fmla="*/ 2041 w 14"/>
              <a:gd name="T23" fmla="*/ 2721 h 7"/>
              <a:gd name="T24" fmla="*/ 3401 w 14"/>
              <a:gd name="T25" fmla="*/ 1361 h 7"/>
              <a:gd name="T26" fmla="*/ 4082 w 14"/>
              <a:gd name="T27" fmla="*/ 1361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7">
                <a:moveTo>
                  <a:pt x="3" y="0"/>
                </a:moveTo>
                <a:lnTo>
                  <a:pt x="8" y="0"/>
                </a:lnTo>
                <a:lnTo>
                  <a:pt x="7" y="3"/>
                </a:lnTo>
                <a:lnTo>
                  <a:pt x="5" y="3"/>
                </a:lnTo>
                <a:lnTo>
                  <a:pt x="4" y="3"/>
                </a:lnTo>
                <a:cubicBezTo>
                  <a:pt x="4" y="3"/>
                  <a:pt x="0" y="3"/>
                  <a:pt x="0" y="6"/>
                </a:cubicBezTo>
                <a:cubicBezTo>
                  <a:pt x="0" y="3"/>
                  <a:pt x="1" y="3"/>
                  <a:pt x="3" y="0"/>
                </a:cubicBezTo>
                <a:close/>
                <a:moveTo>
                  <a:pt x="12" y="3"/>
                </a:moveTo>
                <a:cubicBezTo>
                  <a:pt x="12" y="3"/>
                  <a:pt x="13" y="3"/>
                  <a:pt x="12" y="3"/>
                </a:cubicBezTo>
                <a:cubicBezTo>
                  <a:pt x="11" y="6"/>
                  <a:pt x="12" y="6"/>
                  <a:pt x="12" y="6"/>
                </a:cubicBezTo>
                <a:lnTo>
                  <a:pt x="7" y="6"/>
                </a:lnTo>
                <a:lnTo>
                  <a:pt x="6" y="6"/>
                </a:lnTo>
                <a:cubicBezTo>
                  <a:pt x="6" y="6"/>
                  <a:pt x="8" y="3"/>
                  <a:pt x="10" y="3"/>
                </a:cubicBezTo>
                <a:lnTo>
                  <a:pt x="12" y="3"/>
                </a:lnTo>
                <a:close/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60" name="Freeform 4766">
            <a:extLst>
              <a:ext uri="{FF2B5EF4-FFF2-40B4-BE49-F238E27FC236}">
                <a16:creationId xmlns:a16="http://schemas.microsoft.com/office/drawing/2014/main" id="{26998F56-41C6-0B44-A69F-E23DE91E6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729038"/>
            <a:ext cx="3175" cy="3175"/>
          </a:xfrm>
          <a:custGeom>
            <a:avLst/>
            <a:gdLst>
              <a:gd name="T0" fmla="*/ 289 w 11"/>
              <a:gd name="T1" fmla="*/ 0 h 7"/>
              <a:gd name="T2" fmla="*/ 2886 w 11"/>
              <a:gd name="T3" fmla="*/ 2721 h 7"/>
              <a:gd name="T4" fmla="*/ 0 w 11"/>
              <a:gd name="T5" fmla="*/ 0 h 7"/>
              <a:gd name="T6" fmla="*/ 289 w 11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7">
                <a:moveTo>
                  <a:pt x="1" y="0"/>
                </a:moveTo>
                <a:cubicBezTo>
                  <a:pt x="3" y="3"/>
                  <a:pt x="6" y="6"/>
                  <a:pt x="10" y="6"/>
                </a:cubicBezTo>
                <a:cubicBezTo>
                  <a:pt x="4" y="6"/>
                  <a:pt x="1" y="6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61" name="Freeform 4767">
            <a:extLst>
              <a:ext uri="{FF2B5EF4-FFF2-40B4-BE49-F238E27FC236}">
                <a16:creationId xmlns:a16="http://schemas.microsoft.com/office/drawing/2014/main" id="{44378748-EE42-7744-8396-DA0B18371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7750" y="3714750"/>
            <a:ext cx="4763" cy="3175"/>
          </a:xfrm>
          <a:custGeom>
            <a:avLst/>
            <a:gdLst>
              <a:gd name="T0" fmla="*/ 318 w 15"/>
              <a:gd name="T1" fmla="*/ 1361 h 7"/>
              <a:gd name="T2" fmla="*/ 3810 w 15"/>
              <a:gd name="T3" fmla="*/ 1361 h 7"/>
              <a:gd name="T4" fmla="*/ 3810 w 15"/>
              <a:gd name="T5" fmla="*/ 2721 h 7"/>
              <a:gd name="T6" fmla="*/ 0 w 15"/>
              <a:gd name="T7" fmla="*/ 1361 h 7"/>
              <a:gd name="T8" fmla="*/ 318 w 15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7">
                <a:moveTo>
                  <a:pt x="1" y="3"/>
                </a:moveTo>
                <a:cubicBezTo>
                  <a:pt x="3" y="3"/>
                  <a:pt x="8" y="3"/>
                  <a:pt x="12" y="3"/>
                </a:cubicBezTo>
                <a:cubicBezTo>
                  <a:pt x="12" y="3"/>
                  <a:pt x="14" y="6"/>
                  <a:pt x="12" y="6"/>
                </a:cubicBezTo>
                <a:cubicBezTo>
                  <a:pt x="8" y="6"/>
                  <a:pt x="4" y="6"/>
                  <a:pt x="0" y="3"/>
                </a:cubicBezTo>
                <a:cubicBezTo>
                  <a:pt x="0" y="3"/>
                  <a:pt x="0" y="0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62" name="Freeform 4768">
            <a:extLst>
              <a:ext uri="{FF2B5EF4-FFF2-40B4-BE49-F238E27FC236}">
                <a16:creationId xmlns:a16="http://schemas.microsoft.com/office/drawing/2014/main" id="{3316E378-5B71-5E44-BF33-E7FF5C611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9338" y="3714750"/>
            <a:ext cx="6350" cy="1588"/>
          </a:xfrm>
          <a:custGeom>
            <a:avLst/>
            <a:gdLst>
              <a:gd name="T0" fmla="*/ 0 w 18"/>
              <a:gd name="T1" fmla="*/ 1191 h 4"/>
              <a:gd name="T2" fmla="*/ 0 w 18"/>
              <a:gd name="T3" fmla="*/ 0 h 4"/>
              <a:gd name="T4" fmla="*/ 2117 w 18"/>
              <a:gd name="T5" fmla="*/ 0 h 4"/>
              <a:gd name="T6" fmla="*/ 4939 w 18"/>
              <a:gd name="T7" fmla="*/ 0 h 4"/>
              <a:gd name="T8" fmla="*/ 4939 w 18"/>
              <a:gd name="T9" fmla="*/ 1191 h 4"/>
              <a:gd name="T10" fmla="*/ 2822 w 18"/>
              <a:gd name="T11" fmla="*/ 1191 h 4"/>
              <a:gd name="T12" fmla="*/ 0 w 18"/>
              <a:gd name="T13" fmla="*/ 1191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5" y="0"/>
                  <a:pt x="6" y="0"/>
                </a:cubicBezTo>
                <a:cubicBezTo>
                  <a:pt x="8" y="0"/>
                  <a:pt x="11" y="0"/>
                  <a:pt x="14" y="0"/>
                </a:cubicBezTo>
                <a:cubicBezTo>
                  <a:pt x="17" y="3"/>
                  <a:pt x="14" y="3"/>
                  <a:pt x="14" y="3"/>
                </a:cubicBezTo>
                <a:lnTo>
                  <a:pt x="8" y="3"/>
                </a:lnTo>
                <a:cubicBezTo>
                  <a:pt x="7" y="3"/>
                  <a:pt x="4" y="3"/>
                  <a:pt x="0" y="3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63" name="Freeform 4769">
            <a:extLst>
              <a:ext uri="{FF2B5EF4-FFF2-40B4-BE49-F238E27FC236}">
                <a16:creationId xmlns:a16="http://schemas.microsoft.com/office/drawing/2014/main" id="{FAE13E07-FFBB-7745-9D45-B89D7052C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0" y="3716338"/>
            <a:ext cx="6350" cy="1587"/>
          </a:xfrm>
          <a:custGeom>
            <a:avLst/>
            <a:gdLst>
              <a:gd name="T0" fmla="*/ 0 w 17"/>
              <a:gd name="T1" fmla="*/ 0 h 4"/>
              <a:gd name="T2" fmla="*/ 3362 w 17"/>
              <a:gd name="T3" fmla="*/ 0 h 4"/>
              <a:gd name="T4" fmla="*/ 5976 w 17"/>
              <a:gd name="T5" fmla="*/ 0 h 4"/>
              <a:gd name="T6" fmla="*/ 3362 w 17"/>
              <a:gd name="T7" fmla="*/ 1190 h 4"/>
              <a:gd name="T8" fmla="*/ 3362 w 17"/>
              <a:gd name="T9" fmla="*/ 1190 h 4"/>
              <a:gd name="T10" fmla="*/ 0 w 17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4">
                <a:moveTo>
                  <a:pt x="0" y="0"/>
                </a:moveTo>
                <a:cubicBezTo>
                  <a:pt x="3" y="0"/>
                  <a:pt x="9" y="0"/>
                  <a:pt x="9" y="0"/>
                </a:cubicBezTo>
                <a:cubicBezTo>
                  <a:pt x="9" y="0"/>
                  <a:pt x="12" y="0"/>
                  <a:pt x="16" y="0"/>
                </a:cubicBezTo>
                <a:cubicBezTo>
                  <a:pt x="15" y="0"/>
                  <a:pt x="12" y="3"/>
                  <a:pt x="9" y="3"/>
                </a:cubicBezTo>
                <a:cubicBezTo>
                  <a:pt x="6" y="0"/>
                  <a:pt x="3" y="0"/>
                  <a:pt x="0" y="0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64" name="Freeform 4770">
            <a:extLst>
              <a:ext uri="{FF2B5EF4-FFF2-40B4-BE49-F238E27FC236}">
                <a16:creationId xmlns:a16="http://schemas.microsoft.com/office/drawing/2014/main" id="{141F4C25-C588-994D-8E62-8E4BDF8E6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0" y="3714750"/>
            <a:ext cx="7938" cy="1588"/>
          </a:xfrm>
          <a:custGeom>
            <a:avLst/>
            <a:gdLst>
              <a:gd name="T0" fmla="*/ 5522 w 23"/>
              <a:gd name="T1" fmla="*/ 1191 h 4"/>
              <a:gd name="T2" fmla="*/ 3106 w 23"/>
              <a:gd name="T3" fmla="*/ 1191 h 4"/>
              <a:gd name="T4" fmla="*/ 0 w 23"/>
              <a:gd name="T5" fmla="*/ 1191 h 4"/>
              <a:gd name="T6" fmla="*/ 1726 w 23"/>
              <a:gd name="T7" fmla="*/ 0 h 4"/>
              <a:gd name="T8" fmla="*/ 3106 w 23"/>
              <a:gd name="T9" fmla="*/ 0 h 4"/>
              <a:gd name="T10" fmla="*/ 4142 w 23"/>
              <a:gd name="T11" fmla="*/ 0 h 4"/>
              <a:gd name="T12" fmla="*/ 4832 w 23"/>
              <a:gd name="T13" fmla="*/ 0 h 4"/>
              <a:gd name="T14" fmla="*/ 6557 w 23"/>
              <a:gd name="T15" fmla="*/ 0 h 4"/>
              <a:gd name="T16" fmla="*/ 7593 w 23"/>
              <a:gd name="T17" fmla="*/ 0 h 4"/>
              <a:gd name="T18" fmla="*/ 5522 w 23"/>
              <a:gd name="T19" fmla="*/ 1191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4">
                <a:moveTo>
                  <a:pt x="16" y="3"/>
                </a:moveTo>
                <a:cubicBezTo>
                  <a:pt x="12" y="3"/>
                  <a:pt x="9" y="3"/>
                  <a:pt x="9" y="3"/>
                </a:cubicBezTo>
                <a:cubicBezTo>
                  <a:pt x="9" y="3"/>
                  <a:pt x="3" y="3"/>
                  <a:pt x="0" y="3"/>
                </a:cubicBezTo>
                <a:cubicBezTo>
                  <a:pt x="3" y="3"/>
                  <a:pt x="5" y="3"/>
                  <a:pt x="5" y="0"/>
                </a:cubicBezTo>
                <a:cubicBezTo>
                  <a:pt x="6" y="0"/>
                  <a:pt x="9" y="0"/>
                  <a:pt x="9" y="0"/>
                </a:cubicBezTo>
                <a:lnTo>
                  <a:pt x="12" y="0"/>
                </a:lnTo>
                <a:cubicBezTo>
                  <a:pt x="13" y="3"/>
                  <a:pt x="14" y="0"/>
                  <a:pt x="14" y="0"/>
                </a:cubicBezTo>
                <a:cubicBezTo>
                  <a:pt x="15" y="0"/>
                  <a:pt x="14" y="0"/>
                  <a:pt x="19" y="0"/>
                </a:cubicBezTo>
                <a:lnTo>
                  <a:pt x="22" y="0"/>
                </a:lnTo>
                <a:cubicBezTo>
                  <a:pt x="20" y="0"/>
                  <a:pt x="19" y="3"/>
                  <a:pt x="16" y="3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65" name="Freeform 4771">
            <a:extLst>
              <a:ext uri="{FF2B5EF4-FFF2-40B4-BE49-F238E27FC236}">
                <a16:creationId xmlns:a16="http://schemas.microsoft.com/office/drawing/2014/main" id="{2632E6A0-26E5-4E41-848E-9C80C9E55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675063"/>
            <a:ext cx="1587" cy="33337"/>
          </a:xfrm>
          <a:custGeom>
            <a:avLst/>
            <a:gdLst>
              <a:gd name="T0" fmla="*/ 1190 w 4"/>
              <a:gd name="T1" fmla="*/ 32982 h 94"/>
              <a:gd name="T2" fmla="*/ 0 w 4"/>
              <a:gd name="T3" fmla="*/ 32982 h 94"/>
              <a:gd name="T4" fmla="*/ 0 w 4"/>
              <a:gd name="T5" fmla="*/ 2128 h 94"/>
              <a:gd name="T6" fmla="*/ 794 w 4"/>
              <a:gd name="T7" fmla="*/ 2128 h 94"/>
              <a:gd name="T8" fmla="*/ 1190 w 4"/>
              <a:gd name="T9" fmla="*/ 32982 h 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94">
                <a:moveTo>
                  <a:pt x="3" y="93"/>
                </a:moveTo>
                <a:cubicBezTo>
                  <a:pt x="3" y="93"/>
                  <a:pt x="1" y="93"/>
                  <a:pt x="0" y="93"/>
                </a:cubicBezTo>
                <a:lnTo>
                  <a:pt x="0" y="6"/>
                </a:lnTo>
                <a:cubicBezTo>
                  <a:pt x="0" y="0"/>
                  <a:pt x="2" y="0"/>
                  <a:pt x="2" y="6"/>
                </a:cubicBezTo>
                <a:cubicBezTo>
                  <a:pt x="2" y="21"/>
                  <a:pt x="3" y="87"/>
                  <a:pt x="3" y="9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66" name="Freeform 4772">
            <a:extLst>
              <a:ext uri="{FF2B5EF4-FFF2-40B4-BE49-F238E27FC236}">
                <a16:creationId xmlns:a16="http://schemas.microsoft.com/office/drawing/2014/main" id="{3F3C90A0-EF0D-6541-986C-BEE230EC6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675063"/>
            <a:ext cx="1587" cy="34925"/>
          </a:xfrm>
          <a:custGeom>
            <a:avLst/>
            <a:gdLst>
              <a:gd name="T0" fmla="*/ 1270 w 5"/>
              <a:gd name="T1" fmla="*/ 34569 h 98"/>
              <a:gd name="T2" fmla="*/ 952 w 5"/>
              <a:gd name="T3" fmla="*/ 34569 h 98"/>
              <a:gd name="T4" fmla="*/ 952 w 5"/>
              <a:gd name="T5" fmla="*/ 33143 h 98"/>
              <a:gd name="T6" fmla="*/ 635 w 5"/>
              <a:gd name="T7" fmla="*/ 34569 h 98"/>
              <a:gd name="T8" fmla="*/ 0 w 5"/>
              <a:gd name="T9" fmla="*/ 33143 h 98"/>
              <a:gd name="T10" fmla="*/ 0 w 5"/>
              <a:gd name="T11" fmla="*/ 2138 h 98"/>
              <a:gd name="T12" fmla="*/ 952 w 5"/>
              <a:gd name="T13" fmla="*/ 2138 h 98"/>
              <a:gd name="T14" fmla="*/ 952 w 5"/>
              <a:gd name="T15" fmla="*/ 26728 h 98"/>
              <a:gd name="T16" fmla="*/ 1270 w 5"/>
              <a:gd name="T17" fmla="*/ 34569 h 98"/>
              <a:gd name="T18" fmla="*/ 317 w 5"/>
              <a:gd name="T19" fmla="*/ 713 h 98"/>
              <a:gd name="T20" fmla="*/ 317 w 5"/>
              <a:gd name="T21" fmla="*/ 2138 h 98"/>
              <a:gd name="T22" fmla="*/ 317 w 5"/>
              <a:gd name="T23" fmla="*/ 33143 h 98"/>
              <a:gd name="T24" fmla="*/ 952 w 5"/>
              <a:gd name="T25" fmla="*/ 33143 h 98"/>
              <a:gd name="T26" fmla="*/ 952 w 5"/>
              <a:gd name="T27" fmla="*/ 26728 h 98"/>
              <a:gd name="T28" fmla="*/ 635 w 5"/>
              <a:gd name="T29" fmla="*/ 2138 h 98"/>
              <a:gd name="T30" fmla="*/ 317 w 5"/>
              <a:gd name="T31" fmla="*/ 713 h 9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" h="98">
                <a:moveTo>
                  <a:pt x="4" y="97"/>
                </a:moveTo>
                <a:lnTo>
                  <a:pt x="3" y="97"/>
                </a:lnTo>
                <a:lnTo>
                  <a:pt x="3" y="93"/>
                </a:lnTo>
                <a:lnTo>
                  <a:pt x="2" y="97"/>
                </a:lnTo>
                <a:lnTo>
                  <a:pt x="0" y="93"/>
                </a:lnTo>
                <a:lnTo>
                  <a:pt x="0" y="6"/>
                </a:lnTo>
                <a:cubicBezTo>
                  <a:pt x="0" y="0"/>
                  <a:pt x="3" y="0"/>
                  <a:pt x="3" y="6"/>
                </a:cubicBezTo>
                <a:cubicBezTo>
                  <a:pt x="3" y="18"/>
                  <a:pt x="3" y="54"/>
                  <a:pt x="3" y="75"/>
                </a:cubicBezTo>
                <a:lnTo>
                  <a:pt x="4" y="97"/>
                </a:lnTo>
                <a:close/>
                <a:moveTo>
                  <a:pt x="1" y="2"/>
                </a:moveTo>
                <a:cubicBezTo>
                  <a:pt x="1" y="2"/>
                  <a:pt x="1" y="2"/>
                  <a:pt x="1" y="6"/>
                </a:cubicBezTo>
                <a:lnTo>
                  <a:pt x="1" y="93"/>
                </a:lnTo>
                <a:lnTo>
                  <a:pt x="3" y="93"/>
                </a:lnTo>
                <a:lnTo>
                  <a:pt x="3" y="75"/>
                </a:lnTo>
                <a:cubicBezTo>
                  <a:pt x="3" y="54"/>
                  <a:pt x="2" y="18"/>
                  <a:pt x="2" y="6"/>
                </a:cubicBezTo>
                <a:cubicBezTo>
                  <a:pt x="2" y="2"/>
                  <a:pt x="2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67" name="Freeform 4773">
            <a:extLst>
              <a:ext uri="{FF2B5EF4-FFF2-40B4-BE49-F238E27FC236}">
                <a16:creationId xmlns:a16="http://schemas.microsoft.com/office/drawing/2014/main" id="{DF47DAA3-4E1E-E646-BEBA-49355D63A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3675063"/>
            <a:ext cx="1587" cy="36512"/>
          </a:xfrm>
          <a:custGeom>
            <a:avLst/>
            <a:gdLst>
              <a:gd name="T0" fmla="*/ 397 w 4"/>
              <a:gd name="T1" fmla="*/ 0 h 100"/>
              <a:gd name="T2" fmla="*/ 1190 w 4"/>
              <a:gd name="T3" fmla="*/ 35417 h 100"/>
              <a:gd name="T4" fmla="*/ 1190 w 4"/>
              <a:gd name="T5" fmla="*/ 36147 h 100"/>
              <a:gd name="T6" fmla="*/ 794 w 4"/>
              <a:gd name="T7" fmla="*/ 36147 h 100"/>
              <a:gd name="T8" fmla="*/ 0 w 4"/>
              <a:gd name="T9" fmla="*/ 0 h 100"/>
              <a:gd name="T10" fmla="*/ 397 w 4"/>
              <a:gd name="T11" fmla="*/ 0 h 1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00">
                <a:moveTo>
                  <a:pt x="1" y="0"/>
                </a:moveTo>
                <a:lnTo>
                  <a:pt x="3" y="97"/>
                </a:lnTo>
                <a:lnTo>
                  <a:pt x="3" y="99"/>
                </a:lnTo>
                <a:lnTo>
                  <a:pt x="2" y="99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68" name="Freeform 4774">
            <a:extLst>
              <a:ext uri="{FF2B5EF4-FFF2-40B4-BE49-F238E27FC236}">
                <a16:creationId xmlns:a16="http://schemas.microsoft.com/office/drawing/2014/main" id="{CFB04030-E50C-E742-BD5E-2E2D82B29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3675063"/>
            <a:ext cx="3175" cy="36512"/>
          </a:xfrm>
          <a:custGeom>
            <a:avLst/>
            <a:gdLst>
              <a:gd name="T0" fmla="*/ 1361 w 7"/>
              <a:gd name="T1" fmla="*/ 36147 h 100"/>
              <a:gd name="T2" fmla="*/ 1361 w 7"/>
              <a:gd name="T3" fmla="*/ 36147 h 100"/>
              <a:gd name="T4" fmla="*/ 0 w 7"/>
              <a:gd name="T5" fmla="*/ 0 h 100"/>
              <a:gd name="T6" fmla="*/ 907 w 7"/>
              <a:gd name="T7" fmla="*/ 0 h 100"/>
              <a:gd name="T8" fmla="*/ 2721 w 7"/>
              <a:gd name="T9" fmla="*/ 35417 h 100"/>
              <a:gd name="T10" fmla="*/ 1814 w 7"/>
              <a:gd name="T11" fmla="*/ 35417 h 100"/>
              <a:gd name="T12" fmla="*/ 907 w 7"/>
              <a:gd name="T13" fmla="*/ 0 h 100"/>
              <a:gd name="T14" fmla="*/ 1361 w 7"/>
              <a:gd name="T15" fmla="*/ 35417 h 100"/>
              <a:gd name="T16" fmla="*/ 1814 w 7"/>
              <a:gd name="T17" fmla="*/ 35417 h 100"/>
              <a:gd name="T18" fmla="*/ 1361 w 7"/>
              <a:gd name="T19" fmla="*/ 36147 h 1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00">
                <a:moveTo>
                  <a:pt x="3" y="99"/>
                </a:moveTo>
                <a:lnTo>
                  <a:pt x="3" y="99"/>
                </a:lnTo>
                <a:lnTo>
                  <a:pt x="0" y="0"/>
                </a:lnTo>
                <a:lnTo>
                  <a:pt x="2" y="0"/>
                </a:lnTo>
                <a:lnTo>
                  <a:pt x="6" y="97"/>
                </a:lnTo>
                <a:lnTo>
                  <a:pt x="4" y="97"/>
                </a:lnTo>
                <a:lnTo>
                  <a:pt x="2" y="0"/>
                </a:lnTo>
                <a:lnTo>
                  <a:pt x="3" y="97"/>
                </a:lnTo>
                <a:lnTo>
                  <a:pt x="4" y="97"/>
                </a:lnTo>
                <a:lnTo>
                  <a:pt x="3" y="9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69" name="Freeform 4775">
            <a:extLst>
              <a:ext uri="{FF2B5EF4-FFF2-40B4-BE49-F238E27FC236}">
                <a16:creationId xmlns:a16="http://schemas.microsoft.com/office/drawing/2014/main" id="{6509DDE9-E8EA-7D4F-BAC7-69EB42522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513" y="3675063"/>
            <a:ext cx="1587" cy="30162"/>
          </a:xfrm>
          <a:custGeom>
            <a:avLst/>
            <a:gdLst>
              <a:gd name="T0" fmla="*/ 1190 w 4"/>
              <a:gd name="T1" fmla="*/ 29794 h 82"/>
              <a:gd name="T2" fmla="*/ 397 w 4"/>
              <a:gd name="T3" fmla="*/ 29794 h 82"/>
              <a:gd name="T4" fmla="*/ 0 w 4"/>
              <a:gd name="T5" fmla="*/ 736 h 82"/>
              <a:gd name="T6" fmla="*/ 397 w 4"/>
              <a:gd name="T7" fmla="*/ 736 h 82"/>
              <a:gd name="T8" fmla="*/ 1190 w 4"/>
              <a:gd name="T9" fmla="*/ 29794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82">
                <a:moveTo>
                  <a:pt x="3" y="81"/>
                </a:moveTo>
                <a:cubicBezTo>
                  <a:pt x="3" y="81"/>
                  <a:pt x="2" y="81"/>
                  <a:pt x="1" y="81"/>
                </a:cubicBezTo>
                <a:cubicBezTo>
                  <a:pt x="1" y="72"/>
                  <a:pt x="0" y="21"/>
                  <a:pt x="0" y="2"/>
                </a:cubicBezTo>
                <a:cubicBezTo>
                  <a:pt x="0" y="0"/>
                  <a:pt x="1" y="0"/>
                  <a:pt x="1" y="2"/>
                </a:cubicBezTo>
                <a:cubicBezTo>
                  <a:pt x="2" y="27"/>
                  <a:pt x="3" y="72"/>
                  <a:pt x="3" y="81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70" name="Freeform 4776">
            <a:extLst>
              <a:ext uri="{FF2B5EF4-FFF2-40B4-BE49-F238E27FC236}">
                <a16:creationId xmlns:a16="http://schemas.microsoft.com/office/drawing/2014/main" id="{C993A126-D9CA-D14C-93C8-C8C96A7F2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513" y="3675063"/>
            <a:ext cx="1587" cy="23812"/>
          </a:xfrm>
          <a:custGeom>
            <a:avLst/>
            <a:gdLst>
              <a:gd name="T0" fmla="*/ 0 w 4"/>
              <a:gd name="T1" fmla="*/ 0 h 66"/>
              <a:gd name="T2" fmla="*/ 794 w 4"/>
              <a:gd name="T3" fmla="*/ 722 h 66"/>
              <a:gd name="T4" fmla="*/ 1190 w 4"/>
              <a:gd name="T5" fmla="*/ 23451 h 66"/>
              <a:gd name="T6" fmla="*/ 397 w 4"/>
              <a:gd name="T7" fmla="*/ 722 h 66"/>
              <a:gd name="T8" fmla="*/ 0 w 4"/>
              <a:gd name="T9" fmla="*/ 722 h 66"/>
              <a:gd name="T10" fmla="*/ 0 w 4"/>
              <a:gd name="T11" fmla="*/ 0 h 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6">
                <a:moveTo>
                  <a:pt x="0" y="0"/>
                </a:moveTo>
                <a:lnTo>
                  <a:pt x="2" y="2"/>
                </a:lnTo>
                <a:cubicBezTo>
                  <a:pt x="2" y="19"/>
                  <a:pt x="2" y="46"/>
                  <a:pt x="3" y="65"/>
                </a:cubicBezTo>
                <a:cubicBezTo>
                  <a:pt x="2" y="46"/>
                  <a:pt x="1" y="19"/>
                  <a:pt x="1" y="2"/>
                </a:cubicBez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71" name="Freeform 4777">
            <a:extLst>
              <a:ext uri="{FF2B5EF4-FFF2-40B4-BE49-F238E27FC236}">
                <a16:creationId xmlns:a16="http://schemas.microsoft.com/office/drawing/2014/main" id="{3A2D0869-0248-2147-B09D-00D790889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3681413"/>
            <a:ext cx="11113" cy="3175"/>
          </a:xfrm>
          <a:custGeom>
            <a:avLst/>
            <a:gdLst>
              <a:gd name="T0" fmla="*/ 10418 w 32"/>
              <a:gd name="T1" fmla="*/ 0 h 7"/>
              <a:gd name="T2" fmla="*/ 10766 w 32"/>
              <a:gd name="T3" fmla="*/ 0 h 7"/>
              <a:gd name="T4" fmla="*/ 8335 w 32"/>
              <a:gd name="T5" fmla="*/ 0 h 7"/>
              <a:gd name="T6" fmla="*/ 6251 w 32"/>
              <a:gd name="T7" fmla="*/ 0 h 7"/>
              <a:gd name="T8" fmla="*/ 3473 w 32"/>
              <a:gd name="T9" fmla="*/ 0 h 7"/>
              <a:gd name="T10" fmla="*/ 695 w 32"/>
              <a:gd name="T11" fmla="*/ 0 h 7"/>
              <a:gd name="T12" fmla="*/ 10418 w 32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7">
                <a:moveTo>
                  <a:pt x="30" y="0"/>
                </a:moveTo>
                <a:lnTo>
                  <a:pt x="31" y="0"/>
                </a:lnTo>
                <a:cubicBezTo>
                  <a:pt x="31" y="0"/>
                  <a:pt x="27" y="6"/>
                  <a:pt x="24" y="0"/>
                </a:cubicBezTo>
                <a:cubicBezTo>
                  <a:pt x="22" y="3"/>
                  <a:pt x="20" y="3"/>
                  <a:pt x="18" y="0"/>
                </a:cubicBezTo>
                <a:cubicBezTo>
                  <a:pt x="16" y="3"/>
                  <a:pt x="14" y="3"/>
                  <a:pt x="10" y="0"/>
                </a:cubicBezTo>
                <a:cubicBezTo>
                  <a:pt x="9" y="3"/>
                  <a:pt x="0" y="3"/>
                  <a:pt x="2" y="0"/>
                </a:cubicBezTo>
                <a:lnTo>
                  <a:pt x="3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72" name="Freeform 4778">
            <a:extLst>
              <a:ext uri="{FF2B5EF4-FFF2-40B4-BE49-F238E27FC236}">
                <a16:creationId xmlns:a16="http://schemas.microsoft.com/office/drawing/2014/main" id="{A774F290-2AAE-0C4E-8A04-70DFBA182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681413"/>
            <a:ext cx="11112" cy="3175"/>
          </a:xfrm>
          <a:custGeom>
            <a:avLst/>
            <a:gdLst>
              <a:gd name="T0" fmla="*/ 4598 w 29"/>
              <a:gd name="T1" fmla="*/ 1361 h 7"/>
              <a:gd name="T2" fmla="*/ 3065 w 29"/>
              <a:gd name="T3" fmla="*/ 0 h 7"/>
              <a:gd name="T4" fmla="*/ 5748 w 29"/>
              <a:gd name="T5" fmla="*/ 0 h 7"/>
              <a:gd name="T6" fmla="*/ 4598 w 29"/>
              <a:gd name="T7" fmla="*/ 1361 h 7"/>
              <a:gd name="T8" fmla="*/ 0 w 29"/>
              <a:gd name="T9" fmla="*/ 0 h 7"/>
              <a:gd name="T10" fmla="*/ 766 w 29"/>
              <a:gd name="T11" fmla="*/ 0 h 7"/>
              <a:gd name="T12" fmla="*/ 1916 w 29"/>
              <a:gd name="T13" fmla="*/ 907 h 7"/>
              <a:gd name="T14" fmla="*/ 0 w 29"/>
              <a:gd name="T15" fmla="*/ 0 h 7"/>
              <a:gd name="T16" fmla="*/ 10729 w 29"/>
              <a:gd name="T17" fmla="*/ 0 h 7"/>
              <a:gd name="T18" fmla="*/ 10346 w 29"/>
              <a:gd name="T19" fmla="*/ 0 h 7"/>
              <a:gd name="T20" fmla="*/ 10729 w 29"/>
              <a:gd name="T21" fmla="*/ 0 h 7"/>
              <a:gd name="T22" fmla="*/ 8430 w 29"/>
              <a:gd name="T23" fmla="*/ 1361 h 7"/>
              <a:gd name="T24" fmla="*/ 6131 w 29"/>
              <a:gd name="T25" fmla="*/ 0 h 7"/>
              <a:gd name="T26" fmla="*/ 8430 w 29"/>
              <a:gd name="T27" fmla="*/ 0 h 7"/>
              <a:gd name="T28" fmla="*/ 10346 w 29"/>
              <a:gd name="T29" fmla="*/ 0 h 7"/>
              <a:gd name="T30" fmla="*/ 10729 w 29"/>
              <a:gd name="T31" fmla="*/ 0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9" h="7">
                <a:moveTo>
                  <a:pt x="12" y="3"/>
                </a:moveTo>
                <a:cubicBezTo>
                  <a:pt x="12" y="3"/>
                  <a:pt x="10" y="3"/>
                  <a:pt x="8" y="0"/>
                </a:cubicBezTo>
                <a:cubicBezTo>
                  <a:pt x="12" y="3"/>
                  <a:pt x="13" y="3"/>
                  <a:pt x="15" y="0"/>
                </a:cubicBezTo>
                <a:cubicBezTo>
                  <a:pt x="15" y="3"/>
                  <a:pt x="14" y="3"/>
                  <a:pt x="12" y="3"/>
                </a:cubicBezTo>
                <a:close/>
                <a:moveTo>
                  <a:pt x="0" y="0"/>
                </a:moveTo>
                <a:lnTo>
                  <a:pt x="2" y="0"/>
                </a:lnTo>
                <a:cubicBezTo>
                  <a:pt x="3" y="1"/>
                  <a:pt x="4" y="2"/>
                  <a:pt x="5" y="2"/>
                </a:cubicBezTo>
                <a:cubicBezTo>
                  <a:pt x="3" y="2"/>
                  <a:pt x="1" y="1"/>
                  <a:pt x="0" y="0"/>
                </a:cubicBezTo>
                <a:close/>
                <a:moveTo>
                  <a:pt x="28" y="0"/>
                </a:moveTo>
                <a:lnTo>
                  <a:pt x="27" y="0"/>
                </a:lnTo>
                <a:lnTo>
                  <a:pt x="28" y="0"/>
                </a:lnTo>
                <a:cubicBezTo>
                  <a:pt x="26" y="3"/>
                  <a:pt x="24" y="3"/>
                  <a:pt x="22" y="3"/>
                </a:cubicBezTo>
                <a:cubicBezTo>
                  <a:pt x="21" y="3"/>
                  <a:pt x="19" y="6"/>
                  <a:pt x="16" y="0"/>
                </a:cubicBezTo>
                <a:cubicBezTo>
                  <a:pt x="20" y="3"/>
                  <a:pt x="20" y="2"/>
                  <a:pt x="22" y="0"/>
                </a:cubicBezTo>
                <a:cubicBezTo>
                  <a:pt x="25" y="3"/>
                  <a:pt x="26" y="3"/>
                  <a:pt x="27" y="0"/>
                </a:cubicBez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73" name="Freeform 4779">
            <a:extLst>
              <a:ext uri="{FF2B5EF4-FFF2-40B4-BE49-F238E27FC236}">
                <a16:creationId xmlns:a16="http://schemas.microsoft.com/office/drawing/2014/main" id="{1C082668-EA25-5741-89A3-3AF04A881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3684588"/>
            <a:ext cx="12700" cy="3175"/>
          </a:xfrm>
          <a:custGeom>
            <a:avLst/>
            <a:gdLst>
              <a:gd name="T0" fmla="*/ 12337 w 35"/>
              <a:gd name="T1" fmla="*/ 0 h 7"/>
              <a:gd name="T2" fmla="*/ 9071 w 35"/>
              <a:gd name="T3" fmla="*/ 2721 h 7"/>
              <a:gd name="T4" fmla="*/ 6894 w 35"/>
              <a:gd name="T5" fmla="*/ 2721 h 7"/>
              <a:gd name="T6" fmla="*/ 4354 w 35"/>
              <a:gd name="T7" fmla="*/ 1361 h 7"/>
              <a:gd name="T8" fmla="*/ 1814 w 35"/>
              <a:gd name="T9" fmla="*/ 0 h 7"/>
              <a:gd name="T10" fmla="*/ 12337 w 3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7">
                <a:moveTo>
                  <a:pt x="34" y="0"/>
                </a:moveTo>
                <a:cubicBezTo>
                  <a:pt x="32" y="6"/>
                  <a:pt x="28" y="6"/>
                  <a:pt x="25" y="6"/>
                </a:cubicBezTo>
                <a:cubicBezTo>
                  <a:pt x="23" y="6"/>
                  <a:pt x="21" y="6"/>
                  <a:pt x="19" y="6"/>
                </a:cubicBezTo>
                <a:cubicBezTo>
                  <a:pt x="16" y="6"/>
                  <a:pt x="13" y="6"/>
                  <a:pt x="12" y="3"/>
                </a:cubicBezTo>
                <a:cubicBezTo>
                  <a:pt x="6" y="6"/>
                  <a:pt x="0" y="6"/>
                  <a:pt x="5" y="0"/>
                </a:cubicBezTo>
                <a:lnTo>
                  <a:pt x="3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74" name="Freeform 4780">
            <a:extLst>
              <a:ext uri="{FF2B5EF4-FFF2-40B4-BE49-F238E27FC236}">
                <a16:creationId xmlns:a16="http://schemas.microsoft.com/office/drawing/2014/main" id="{032F442F-EFAE-474A-B66E-EBBDD547A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684588"/>
            <a:ext cx="11112" cy="3175"/>
          </a:xfrm>
          <a:custGeom>
            <a:avLst/>
            <a:gdLst>
              <a:gd name="T0" fmla="*/ 2778 w 32"/>
              <a:gd name="T1" fmla="*/ 2721 h 7"/>
              <a:gd name="T2" fmla="*/ 347 w 32"/>
              <a:gd name="T3" fmla="*/ 2721 h 7"/>
              <a:gd name="T4" fmla="*/ 0 w 32"/>
              <a:gd name="T5" fmla="*/ 1361 h 7"/>
              <a:gd name="T6" fmla="*/ 3125 w 32"/>
              <a:gd name="T7" fmla="*/ 1361 h 7"/>
              <a:gd name="T8" fmla="*/ 5556 w 32"/>
              <a:gd name="T9" fmla="*/ 2721 h 7"/>
              <a:gd name="T10" fmla="*/ 2778 w 32"/>
              <a:gd name="T11" fmla="*/ 2721 h 7"/>
              <a:gd name="T12" fmla="*/ 695 w 32"/>
              <a:gd name="T13" fmla="*/ 0 h 7"/>
              <a:gd name="T14" fmla="*/ 0 w 32"/>
              <a:gd name="T15" fmla="*/ 1361 h 7"/>
              <a:gd name="T16" fmla="*/ 0 w 32"/>
              <a:gd name="T17" fmla="*/ 1361 h 7"/>
              <a:gd name="T18" fmla="*/ 695 w 32"/>
              <a:gd name="T19" fmla="*/ 0 h 7"/>
              <a:gd name="T20" fmla="*/ 9029 w 32"/>
              <a:gd name="T21" fmla="*/ 2721 h 7"/>
              <a:gd name="T22" fmla="*/ 10070 w 32"/>
              <a:gd name="T23" fmla="*/ 1361 h 7"/>
              <a:gd name="T24" fmla="*/ 9029 w 32"/>
              <a:gd name="T25" fmla="*/ 2721 h 7"/>
              <a:gd name="T26" fmla="*/ 10765 w 32"/>
              <a:gd name="T27" fmla="*/ 0 h 7"/>
              <a:gd name="T28" fmla="*/ 10070 w 32"/>
              <a:gd name="T29" fmla="*/ 1361 h 7"/>
              <a:gd name="T30" fmla="*/ 10765 w 32"/>
              <a:gd name="T31" fmla="*/ 0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2" h="7">
                <a:moveTo>
                  <a:pt x="8" y="6"/>
                </a:moveTo>
                <a:lnTo>
                  <a:pt x="1" y="6"/>
                </a:lnTo>
                <a:cubicBezTo>
                  <a:pt x="0" y="4"/>
                  <a:pt x="0" y="4"/>
                  <a:pt x="0" y="3"/>
                </a:cubicBezTo>
                <a:cubicBezTo>
                  <a:pt x="2" y="6"/>
                  <a:pt x="6" y="5"/>
                  <a:pt x="9" y="3"/>
                </a:cubicBezTo>
                <a:cubicBezTo>
                  <a:pt x="10" y="6"/>
                  <a:pt x="13" y="6"/>
                  <a:pt x="16" y="6"/>
                </a:cubicBezTo>
                <a:lnTo>
                  <a:pt x="8" y="6"/>
                </a:lnTo>
                <a:close/>
                <a:moveTo>
                  <a:pt x="2" y="0"/>
                </a:moveTo>
                <a:cubicBezTo>
                  <a:pt x="0" y="1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lnTo>
                  <a:pt x="2" y="0"/>
                </a:lnTo>
                <a:close/>
                <a:moveTo>
                  <a:pt x="26" y="6"/>
                </a:moveTo>
                <a:cubicBezTo>
                  <a:pt x="27" y="5"/>
                  <a:pt x="28" y="4"/>
                  <a:pt x="29" y="3"/>
                </a:cubicBezTo>
                <a:cubicBezTo>
                  <a:pt x="28" y="4"/>
                  <a:pt x="27" y="5"/>
                  <a:pt x="26" y="6"/>
                </a:cubicBezTo>
                <a:close/>
                <a:moveTo>
                  <a:pt x="31" y="0"/>
                </a:moveTo>
                <a:cubicBezTo>
                  <a:pt x="30" y="1"/>
                  <a:pt x="30" y="2"/>
                  <a:pt x="29" y="3"/>
                </a:cubicBezTo>
                <a:cubicBezTo>
                  <a:pt x="30" y="2"/>
                  <a:pt x="30" y="1"/>
                  <a:pt x="3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75" name="Freeform 4781">
            <a:extLst>
              <a:ext uri="{FF2B5EF4-FFF2-40B4-BE49-F238E27FC236}">
                <a16:creationId xmlns:a16="http://schemas.microsoft.com/office/drawing/2014/main" id="{F832B95A-9F3C-7446-9252-3E190CFE1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692525"/>
            <a:ext cx="11112" cy="3175"/>
          </a:xfrm>
          <a:custGeom>
            <a:avLst/>
            <a:gdLst>
              <a:gd name="T0" fmla="*/ 10346 w 29"/>
              <a:gd name="T1" fmla="*/ 0 h 7"/>
              <a:gd name="T2" fmla="*/ 8430 w 29"/>
              <a:gd name="T3" fmla="*/ 1361 h 7"/>
              <a:gd name="T4" fmla="*/ 5748 w 29"/>
              <a:gd name="T5" fmla="*/ 1361 h 7"/>
              <a:gd name="T6" fmla="*/ 3065 w 29"/>
              <a:gd name="T7" fmla="*/ 1361 h 7"/>
              <a:gd name="T8" fmla="*/ 0 w 29"/>
              <a:gd name="T9" fmla="*/ 0 h 7"/>
              <a:gd name="T10" fmla="*/ 10346 w 29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7">
                <a:moveTo>
                  <a:pt x="27" y="0"/>
                </a:moveTo>
                <a:cubicBezTo>
                  <a:pt x="28" y="3"/>
                  <a:pt x="25" y="6"/>
                  <a:pt x="22" y="3"/>
                </a:cubicBezTo>
                <a:cubicBezTo>
                  <a:pt x="20" y="6"/>
                  <a:pt x="18" y="6"/>
                  <a:pt x="15" y="3"/>
                </a:cubicBezTo>
                <a:cubicBezTo>
                  <a:pt x="14" y="6"/>
                  <a:pt x="9" y="6"/>
                  <a:pt x="8" y="3"/>
                </a:cubicBezTo>
                <a:cubicBezTo>
                  <a:pt x="5" y="6"/>
                  <a:pt x="0" y="6"/>
                  <a:pt x="0" y="0"/>
                </a:cubicBezTo>
                <a:lnTo>
                  <a:pt x="2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76" name="Freeform 4782">
            <a:extLst>
              <a:ext uri="{FF2B5EF4-FFF2-40B4-BE49-F238E27FC236}">
                <a16:creationId xmlns:a16="http://schemas.microsoft.com/office/drawing/2014/main" id="{B22E70FE-4850-4545-B8EE-C59188FFA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692525"/>
            <a:ext cx="9525" cy="3175"/>
          </a:xfrm>
          <a:custGeom>
            <a:avLst/>
            <a:gdLst>
              <a:gd name="T0" fmla="*/ 3742 w 28"/>
              <a:gd name="T1" fmla="*/ 2721 h 7"/>
              <a:gd name="T2" fmla="*/ 2381 w 28"/>
              <a:gd name="T3" fmla="*/ 1361 h 7"/>
              <a:gd name="T4" fmla="*/ 0 w 28"/>
              <a:gd name="T5" fmla="*/ 1361 h 7"/>
              <a:gd name="T6" fmla="*/ 2381 w 28"/>
              <a:gd name="T7" fmla="*/ 1361 h 7"/>
              <a:gd name="T8" fmla="*/ 3742 w 28"/>
              <a:gd name="T9" fmla="*/ 2721 h 7"/>
              <a:gd name="T10" fmla="*/ 4763 w 28"/>
              <a:gd name="T11" fmla="*/ 1361 h 7"/>
              <a:gd name="T12" fmla="*/ 4082 w 28"/>
              <a:gd name="T13" fmla="*/ 2721 h 7"/>
              <a:gd name="T14" fmla="*/ 3742 w 28"/>
              <a:gd name="T15" fmla="*/ 2721 h 7"/>
              <a:gd name="T16" fmla="*/ 8845 w 28"/>
              <a:gd name="T17" fmla="*/ 1361 h 7"/>
              <a:gd name="T18" fmla="*/ 7824 w 28"/>
              <a:gd name="T19" fmla="*/ 2721 h 7"/>
              <a:gd name="T20" fmla="*/ 7144 w 28"/>
              <a:gd name="T21" fmla="*/ 1361 h 7"/>
              <a:gd name="T22" fmla="*/ 7824 w 28"/>
              <a:gd name="T23" fmla="*/ 1361 h 7"/>
              <a:gd name="T24" fmla="*/ 8504 w 28"/>
              <a:gd name="T25" fmla="*/ 1361 h 7"/>
              <a:gd name="T26" fmla="*/ 8845 w 28"/>
              <a:gd name="T27" fmla="*/ 0 h 7"/>
              <a:gd name="T28" fmla="*/ 8845 w 28"/>
              <a:gd name="T29" fmla="*/ 136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8" h="7">
                <a:moveTo>
                  <a:pt x="11" y="6"/>
                </a:moveTo>
                <a:cubicBezTo>
                  <a:pt x="9" y="6"/>
                  <a:pt x="7" y="6"/>
                  <a:pt x="7" y="3"/>
                </a:cubicBezTo>
                <a:cubicBezTo>
                  <a:pt x="5" y="6"/>
                  <a:pt x="1" y="6"/>
                  <a:pt x="0" y="3"/>
                </a:cubicBezTo>
                <a:cubicBezTo>
                  <a:pt x="2" y="6"/>
                  <a:pt x="4" y="3"/>
                  <a:pt x="7" y="3"/>
                </a:cubicBezTo>
                <a:cubicBezTo>
                  <a:pt x="8" y="6"/>
                  <a:pt x="9" y="6"/>
                  <a:pt x="11" y="6"/>
                </a:cubicBezTo>
                <a:cubicBezTo>
                  <a:pt x="11" y="6"/>
                  <a:pt x="14" y="6"/>
                  <a:pt x="14" y="3"/>
                </a:cubicBezTo>
                <a:cubicBezTo>
                  <a:pt x="14" y="6"/>
                  <a:pt x="12" y="6"/>
                  <a:pt x="12" y="6"/>
                </a:cubicBezTo>
                <a:lnTo>
                  <a:pt x="11" y="6"/>
                </a:lnTo>
                <a:close/>
                <a:moveTo>
                  <a:pt x="26" y="3"/>
                </a:moveTo>
                <a:cubicBezTo>
                  <a:pt x="25" y="6"/>
                  <a:pt x="24" y="6"/>
                  <a:pt x="23" y="6"/>
                </a:cubicBezTo>
                <a:cubicBezTo>
                  <a:pt x="22" y="6"/>
                  <a:pt x="22" y="6"/>
                  <a:pt x="21" y="3"/>
                </a:cubicBezTo>
                <a:lnTo>
                  <a:pt x="23" y="3"/>
                </a:lnTo>
                <a:lnTo>
                  <a:pt x="25" y="3"/>
                </a:lnTo>
                <a:lnTo>
                  <a:pt x="26" y="0"/>
                </a:lnTo>
                <a:cubicBezTo>
                  <a:pt x="27" y="0"/>
                  <a:pt x="26" y="3"/>
                  <a:pt x="2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77" name="Freeform 4783">
            <a:extLst>
              <a:ext uri="{FF2B5EF4-FFF2-40B4-BE49-F238E27FC236}">
                <a16:creationId xmlns:a16="http://schemas.microsoft.com/office/drawing/2014/main" id="{D95E5BBA-D2D1-9743-A519-FFDBA3795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3698875"/>
            <a:ext cx="12700" cy="3175"/>
          </a:xfrm>
          <a:custGeom>
            <a:avLst/>
            <a:gdLst>
              <a:gd name="T0" fmla="*/ 11327 w 37"/>
              <a:gd name="T1" fmla="*/ 0 h 10"/>
              <a:gd name="T2" fmla="*/ 8238 w 37"/>
              <a:gd name="T3" fmla="*/ 1905 h 10"/>
              <a:gd name="T4" fmla="*/ 6178 w 37"/>
              <a:gd name="T5" fmla="*/ 1905 h 10"/>
              <a:gd name="T6" fmla="*/ 4462 w 37"/>
              <a:gd name="T7" fmla="*/ 1905 h 10"/>
              <a:gd name="T8" fmla="*/ 2746 w 37"/>
              <a:gd name="T9" fmla="*/ 1905 h 10"/>
              <a:gd name="T10" fmla="*/ 686 w 37"/>
              <a:gd name="T11" fmla="*/ 0 h 10"/>
              <a:gd name="T12" fmla="*/ 11327 w 37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7" h="10">
                <a:moveTo>
                  <a:pt x="33" y="0"/>
                </a:moveTo>
                <a:cubicBezTo>
                  <a:pt x="36" y="3"/>
                  <a:pt x="30" y="9"/>
                  <a:pt x="24" y="6"/>
                </a:cubicBezTo>
                <a:cubicBezTo>
                  <a:pt x="22" y="6"/>
                  <a:pt x="18" y="6"/>
                  <a:pt x="18" y="6"/>
                </a:cubicBezTo>
                <a:cubicBezTo>
                  <a:pt x="17" y="6"/>
                  <a:pt x="15" y="6"/>
                  <a:pt x="13" y="6"/>
                </a:cubicBezTo>
                <a:cubicBezTo>
                  <a:pt x="12" y="6"/>
                  <a:pt x="9" y="6"/>
                  <a:pt x="8" y="6"/>
                </a:cubicBezTo>
                <a:cubicBezTo>
                  <a:pt x="5" y="6"/>
                  <a:pt x="0" y="6"/>
                  <a:pt x="2" y="0"/>
                </a:cubicBezTo>
                <a:lnTo>
                  <a:pt x="3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78" name="Freeform 4784">
            <a:extLst>
              <a:ext uri="{FF2B5EF4-FFF2-40B4-BE49-F238E27FC236}">
                <a16:creationId xmlns:a16="http://schemas.microsoft.com/office/drawing/2014/main" id="{E6C42293-7783-B84E-B53E-A9F99A16B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3698875"/>
            <a:ext cx="12700" cy="3175"/>
          </a:xfrm>
          <a:custGeom>
            <a:avLst/>
            <a:gdLst>
              <a:gd name="T0" fmla="*/ 374 w 34"/>
              <a:gd name="T1" fmla="*/ 1361 h 7"/>
              <a:gd name="T2" fmla="*/ 2615 w 34"/>
              <a:gd name="T3" fmla="*/ 2721 h 7"/>
              <a:gd name="T4" fmla="*/ 2615 w 34"/>
              <a:gd name="T5" fmla="*/ 2721 h 7"/>
              <a:gd name="T6" fmla="*/ 374 w 34"/>
              <a:gd name="T7" fmla="*/ 1361 h 7"/>
              <a:gd name="T8" fmla="*/ 374 w 34"/>
              <a:gd name="T9" fmla="*/ 1361 h 7"/>
              <a:gd name="T10" fmla="*/ 374 w 34"/>
              <a:gd name="T11" fmla="*/ 1361 h 7"/>
              <a:gd name="T12" fmla="*/ 374 w 34"/>
              <a:gd name="T13" fmla="*/ 0 h 7"/>
              <a:gd name="T14" fmla="*/ 374 w 34"/>
              <a:gd name="T15" fmla="*/ 0 h 7"/>
              <a:gd name="T16" fmla="*/ 374 w 34"/>
              <a:gd name="T17" fmla="*/ 0 h 7"/>
              <a:gd name="T18" fmla="*/ 374 w 34"/>
              <a:gd name="T19" fmla="*/ 0 h 7"/>
              <a:gd name="T20" fmla="*/ 374 w 34"/>
              <a:gd name="T21" fmla="*/ 1361 h 7"/>
              <a:gd name="T22" fmla="*/ 374 w 34"/>
              <a:gd name="T23" fmla="*/ 0 h 7"/>
              <a:gd name="T24" fmla="*/ 11953 w 34"/>
              <a:gd name="T25" fmla="*/ 0 h 7"/>
              <a:gd name="T26" fmla="*/ 11953 w 34"/>
              <a:gd name="T27" fmla="*/ 1361 h 7"/>
              <a:gd name="T28" fmla="*/ 10459 w 34"/>
              <a:gd name="T29" fmla="*/ 2721 h 7"/>
              <a:gd name="T30" fmla="*/ 10459 w 34"/>
              <a:gd name="T31" fmla="*/ 2721 h 7"/>
              <a:gd name="T32" fmla="*/ 11953 w 34"/>
              <a:gd name="T33" fmla="*/ 1361 h 7"/>
              <a:gd name="T34" fmla="*/ 11953 w 34"/>
              <a:gd name="T35" fmla="*/ 0 h 7"/>
              <a:gd name="T36" fmla="*/ 6350 w 34"/>
              <a:gd name="T37" fmla="*/ 2721 h 7"/>
              <a:gd name="T38" fmla="*/ 4482 w 34"/>
              <a:gd name="T39" fmla="*/ 2721 h 7"/>
              <a:gd name="T40" fmla="*/ 4482 w 34"/>
              <a:gd name="T41" fmla="*/ 2721 h 7"/>
              <a:gd name="T42" fmla="*/ 6350 w 34"/>
              <a:gd name="T43" fmla="*/ 1361 h 7"/>
              <a:gd name="T44" fmla="*/ 8591 w 34"/>
              <a:gd name="T45" fmla="*/ 2721 h 7"/>
              <a:gd name="T46" fmla="*/ 6350 w 34"/>
              <a:gd name="T47" fmla="*/ 2721 h 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4" h="7">
                <a:moveTo>
                  <a:pt x="1" y="3"/>
                </a:moveTo>
                <a:cubicBezTo>
                  <a:pt x="3" y="6"/>
                  <a:pt x="7" y="6"/>
                  <a:pt x="7" y="6"/>
                </a:cubicBezTo>
                <a:cubicBezTo>
                  <a:pt x="5" y="6"/>
                  <a:pt x="3" y="6"/>
                  <a:pt x="1" y="3"/>
                </a:cubicBezTo>
                <a:close/>
                <a:moveTo>
                  <a:pt x="1" y="0"/>
                </a:moveTo>
                <a:lnTo>
                  <a:pt x="1" y="0"/>
                </a:ln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1" y="0"/>
                </a:cubicBezTo>
                <a:close/>
                <a:moveTo>
                  <a:pt x="32" y="0"/>
                </a:moveTo>
                <a:cubicBezTo>
                  <a:pt x="33" y="0"/>
                  <a:pt x="33" y="3"/>
                  <a:pt x="32" y="3"/>
                </a:cubicBezTo>
                <a:cubicBezTo>
                  <a:pt x="32" y="6"/>
                  <a:pt x="29" y="6"/>
                  <a:pt x="28" y="6"/>
                </a:cubicBezTo>
                <a:cubicBezTo>
                  <a:pt x="29" y="6"/>
                  <a:pt x="31" y="6"/>
                  <a:pt x="32" y="3"/>
                </a:cubicBezTo>
                <a:lnTo>
                  <a:pt x="32" y="0"/>
                </a:lnTo>
                <a:close/>
                <a:moveTo>
                  <a:pt x="17" y="6"/>
                </a:moveTo>
                <a:lnTo>
                  <a:pt x="12" y="6"/>
                </a:lnTo>
                <a:cubicBezTo>
                  <a:pt x="14" y="6"/>
                  <a:pt x="16" y="6"/>
                  <a:pt x="17" y="3"/>
                </a:cubicBezTo>
                <a:cubicBezTo>
                  <a:pt x="18" y="6"/>
                  <a:pt x="21" y="6"/>
                  <a:pt x="23" y="6"/>
                </a:cubicBezTo>
                <a:lnTo>
                  <a:pt x="17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79" name="Freeform 4785">
            <a:extLst>
              <a:ext uri="{FF2B5EF4-FFF2-40B4-BE49-F238E27FC236}">
                <a16:creationId xmlns:a16="http://schemas.microsoft.com/office/drawing/2014/main" id="{D34B94B8-A932-944E-8B0F-A3CA09BDD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695700"/>
            <a:ext cx="11113" cy="3175"/>
          </a:xfrm>
          <a:custGeom>
            <a:avLst/>
            <a:gdLst>
              <a:gd name="T0" fmla="*/ 10347 w 29"/>
              <a:gd name="T1" fmla="*/ 953 h 10"/>
              <a:gd name="T2" fmla="*/ 7281 w 29"/>
              <a:gd name="T3" fmla="*/ 1905 h 10"/>
              <a:gd name="T4" fmla="*/ 3832 w 29"/>
              <a:gd name="T5" fmla="*/ 1905 h 10"/>
              <a:gd name="T6" fmla="*/ 0 w 29"/>
              <a:gd name="T7" fmla="*/ 0 h 10"/>
              <a:gd name="T8" fmla="*/ 10347 w 29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10">
                <a:moveTo>
                  <a:pt x="27" y="3"/>
                </a:moveTo>
                <a:cubicBezTo>
                  <a:pt x="28" y="6"/>
                  <a:pt x="25" y="9"/>
                  <a:pt x="19" y="6"/>
                </a:cubicBezTo>
                <a:cubicBezTo>
                  <a:pt x="18" y="6"/>
                  <a:pt x="13" y="6"/>
                  <a:pt x="10" y="6"/>
                </a:cubicBezTo>
                <a:cubicBezTo>
                  <a:pt x="5" y="6"/>
                  <a:pt x="2" y="6"/>
                  <a:pt x="0" y="0"/>
                </a:cubicBezTo>
                <a:lnTo>
                  <a:pt x="27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80" name="Freeform 4786">
            <a:extLst>
              <a:ext uri="{FF2B5EF4-FFF2-40B4-BE49-F238E27FC236}">
                <a16:creationId xmlns:a16="http://schemas.microsoft.com/office/drawing/2014/main" id="{5046AE69-EAA1-5243-B5CC-77F38039D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695700"/>
            <a:ext cx="11113" cy="3175"/>
          </a:xfrm>
          <a:custGeom>
            <a:avLst/>
            <a:gdLst>
              <a:gd name="T0" fmla="*/ 3832 w 29"/>
              <a:gd name="T1" fmla="*/ 2117 h 9"/>
              <a:gd name="T2" fmla="*/ 1150 w 29"/>
              <a:gd name="T3" fmla="*/ 2117 h 9"/>
              <a:gd name="T4" fmla="*/ 3832 w 29"/>
              <a:gd name="T5" fmla="*/ 2117 h 9"/>
              <a:gd name="T6" fmla="*/ 766 w 29"/>
              <a:gd name="T7" fmla="*/ 1058 h 9"/>
              <a:gd name="T8" fmla="*/ 1150 w 29"/>
              <a:gd name="T9" fmla="*/ 2117 h 9"/>
              <a:gd name="T10" fmla="*/ 0 w 29"/>
              <a:gd name="T11" fmla="*/ 1058 h 9"/>
              <a:gd name="T12" fmla="*/ 766 w 29"/>
              <a:gd name="T13" fmla="*/ 1058 h 9"/>
              <a:gd name="T14" fmla="*/ 0 w 29"/>
              <a:gd name="T15" fmla="*/ 0 h 9"/>
              <a:gd name="T16" fmla="*/ 10347 w 29"/>
              <a:gd name="T17" fmla="*/ 0 h 9"/>
              <a:gd name="T18" fmla="*/ 10347 w 29"/>
              <a:gd name="T19" fmla="*/ 2117 h 9"/>
              <a:gd name="T20" fmla="*/ 9963 w 29"/>
              <a:gd name="T21" fmla="*/ 2117 h 9"/>
              <a:gd name="T22" fmla="*/ 10347 w 29"/>
              <a:gd name="T23" fmla="*/ 1058 h 9"/>
              <a:gd name="T24" fmla="*/ 766 w 29"/>
              <a:gd name="T25" fmla="*/ 1058 h 9"/>
              <a:gd name="T26" fmla="*/ 0 w 29"/>
              <a:gd name="T27" fmla="*/ 0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9">
                <a:moveTo>
                  <a:pt x="10" y="6"/>
                </a:moveTo>
                <a:cubicBezTo>
                  <a:pt x="8" y="8"/>
                  <a:pt x="6" y="8"/>
                  <a:pt x="3" y="6"/>
                </a:cubicBezTo>
                <a:cubicBezTo>
                  <a:pt x="5" y="6"/>
                  <a:pt x="7" y="6"/>
                  <a:pt x="10" y="6"/>
                </a:cubicBezTo>
                <a:close/>
                <a:moveTo>
                  <a:pt x="2" y="3"/>
                </a:moveTo>
                <a:cubicBezTo>
                  <a:pt x="2" y="4"/>
                  <a:pt x="3" y="5"/>
                  <a:pt x="3" y="6"/>
                </a:cubicBezTo>
                <a:cubicBezTo>
                  <a:pt x="2" y="5"/>
                  <a:pt x="1" y="5"/>
                  <a:pt x="0" y="3"/>
                </a:cubicBezTo>
                <a:lnTo>
                  <a:pt x="2" y="3"/>
                </a:lnTo>
                <a:close/>
                <a:moveTo>
                  <a:pt x="0" y="0"/>
                </a:moveTo>
                <a:lnTo>
                  <a:pt x="27" y="0"/>
                </a:lnTo>
                <a:cubicBezTo>
                  <a:pt x="28" y="3"/>
                  <a:pt x="27" y="6"/>
                  <a:pt x="27" y="6"/>
                </a:cubicBezTo>
                <a:lnTo>
                  <a:pt x="26" y="6"/>
                </a:lnTo>
                <a:lnTo>
                  <a:pt x="27" y="3"/>
                </a:lnTo>
                <a:lnTo>
                  <a:pt x="2" y="3"/>
                </a:lnTo>
                <a:cubicBezTo>
                  <a:pt x="1" y="2"/>
                  <a:pt x="1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81" name="Freeform 4787">
            <a:extLst>
              <a:ext uri="{FF2B5EF4-FFF2-40B4-BE49-F238E27FC236}">
                <a16:creationId xmlns:a16="http://schemas.microsoft.com/office/drawing/2014/main" id="{22BB6CED-118A-D245-99B4-779E9AD46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689350"/>
            <a:ext cx="9525" cy="1588"/>
          </a:xfrm>
          <a:custGeom>
            <a:avLst/>
            <a:gdLst>
              <a:gd name="T0" fmla="*/ 8845 w 28"/>
              <a:gd name="T1" fmla="*/ 0 h 4"/>
              <a:gd name="T2" fmla="*/ 6463 w 28"/>
              <a:gd name="T3" fmla="*/ 1191 h 4"/>
              <a:gd name="T4" fmla="*/ 3742 w 28"/>
              <a:gd name="T5" fmla="*/ 1191 h 4"/>
              <a:gd name="T6" fmla="*/ 0 w 28"/>
              <a:gd name="T7" fmla="*/ 0 h 4"/>
              <a:gd name="T8" fmla="*/ 8845 w 2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4">
                <a:moveTo>
                  <a:pt x="26" y="0"/>
                </a:moveTo>
                <a:cubicBezTo>
                  <a:pt x="27" y="3"/>
                  <a:pt x="22" y="3"/>
                  <a:pt x="19" y="3"/>
                </a:cubicBezTo>
                <a:cubicBezTo>
                  <a:pt x="17" y="3"/>
                  <a:pt x="13" y="3"/>
                  <a:pt x="11" y="3"/>
                </a:cubicBezTo>
                <a:cubicBezTo>
                  <a:pt x="8" y="3"/>
                  <a:pt x="0" y="3"/>
                  <a:pt x="0" y="0"/>
                </a:cubicBezTo>
                <a:lnTo>
                  <a:pt x="2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82" name="Freeform 4788">
            <a:extLst>
              <a:ext uri="{FF2B5EF4-FFF2-40B4-BE49-F238E27FC236}">
                <a16:creationId xmlns:a16="http://schemas.microsoft.com/office/drawing/2014/main" id="{AC165D59-DFDC-C742-8E8D-CAF2BF9CA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689350"/>
            <a:ext cx="3175" cy="1588"/>
          </a:xfrm>
          <a:custGeom>
            <a:avLst/>
            <a:gdLst>
              <a:gd name="T0" fmla="*/ 2721 w 7"/>
              <a:gd name="T1" fmla="*/ 1191 h 4"/>
              <a:gd name="T2" fmla="*/ 0 w 7"/>
              <a:gd name="T3" fmla="*/ 0 h 4"/>
              <a:gd name="T4" fmla="*/ 0 w 7"/>
              <a:gd name="T5" fmla="*/ 0 h 4"/>
              <a:gd name="T6" fmla="*/ 2721 w 7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6" y="3"/>
                </a:moveTo>
                <a:cubicBezTo>
                  <a:pt x="1" y="3"/>
                  <a:pt x="0" y="3"/>
                  <a:pt x="0" y="0"/>
                </a:cubicBezTo>
                <a:cubicBezTo>
                  <a:pt x="0" y="3"/>
                  <a:pt x="3" y="3"/>
                  <a:pt x="6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83" name="Freeform 4789">
            <a:extLst>
              <a:ext uri="{FF2B5EF4-FFF2-40B4-BE49-F238E27FC236}">
                <a16:creationId xmlns:a16="http://schemas.microsoft.com/office/drawing/2014/main" id="{DC7DF1A1-CD6E-7446-BB7A-62B070011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681413"/>
            <a:ext cx="11113" cy="3175"/>
          </a:xfrm>
          <a:custGeom>
            <a:avLst/>
            <a:gdLst>
              <a:gd name="T0" fmla="*/ 10038 w 31"/>
              <a:gd name="T1" fmla="*/ 0 h 10"/>
              <a:gd name="T2" fmla="*/ 7528 w 31"/>
              <a:gd name="T3" fmla="*/ 1905 h 10"/>
              <a:gd name="T4" fmla="*/ 4302 w 31"/>
              <a:gd name="T5" fmla="*/ 953 h 10"/>
              <a:gd name="T6" fmla="*/ 0 w 31"/>
              <a:gd name="T7" fmla="*/ 0 h 10"/>
              <a:gd name="T8" fmla="*/ 10038 w 31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0">
                <a:moveTo>
                  <a:pt x="28" y="0"/>
                </a:moveTo>
                <a:cubicBezTo>
                  <a:pt x="30" y="3"/>
                  <a:pt x="24" y="9"/>
                  <a:pt x="21" y="6"/>
                </a:cubicBezTo>
                <a:cubicBezTo>
                  <a:pt x="19" y="6"/>
                  <a:pt x="14" y="9"/>
                  <a:pt x="12" y="3"/>
                </a:cubicBezTo>
                <a:cubicBezTo>
                  <a:pt x="7" y="9"/>
                  <a:pt x="0" y="6"/>
                  <a:pt x="0" y="0"/>
                </a:cubicBezTo>
                <a:lnTo>
                  <a:pt x="2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84" name="Freeform 4790">
            <a:extLst>
              <a:ext uri="{FF2B5EF4-FFF2-40B4-BE49-F238E27FC236}">
                <a16:creationId xmlns:a16="http://schemas.microsoft.com/office/drawing/2014/main" id="{A317A03C-B7C9-E24E-A658-07227B05F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3681413"/>
            <a:ext cx="6350" cy="3175"/>
          </a:xfrm>
          <a:custGeom>
            <a:avLst/>
            <a:gdLst>
              <a:gd name="T0" fmla="*/ 1337 w 19"/>
              <a:gd name="T1" fmla="*/ 2721 h 7"/>
              <a:gd name="T2" fmla="*/ 0 w 19"/>
              <a:gd name="T3" fmla="*/ 1361 h 7"/>
              <a:gd name="T4" fmla="*/ 3008 w 19"/>
              <a:gd name="T5" fmla="*/ 2721 h 7"/>
              <a:gd name="T6" fmla="*/ 1337 w 19"/>
              <a:gd name="T7" fmla="*/ 2721 h 7"/>
              <a:gd name="T8" fmla="*/ 5347 w 19"/>
              <a:gd name="T9" fmla="*/ 0 h 7"/>
              <a:gd name="T10" fmla="*/ 5347 w 19"/>
              <a:gd name="T11" fmla="*/ 1361 h 7"/>
              <a:gd name="T12" fmla="*/ 5347 w 19"/>
              <a:gd name="T13" fmla="*/ 1361 h 7"/>
              <a:gd name="T14" fmla="*/ 5347 w 19"/>
              <a:gd name="T15" fmla="*/ 1361 h 7"/>
              <a:gd name="T16" fmla="*/ 5347 w 19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7">
                <a:moveTo>
                  <a:pt x="4" y="6"/>
                </a:moveTo>
                <a:cubicBezTo>
                  <a:pt x="3" y="6"/>
                  <a:pt x="1" y="6"/>
                  <a:pt x="0" y="3"/>
                </a:cubicBezTo>
                <a:cubicBezTo>
                  <a:pt x="3" y="6"/>
                  <a:pt x="7" y="6"/>
                  <a:pt x="9" y="6"/>
                </a:cubicBezTo>
                <a:lnTo>
                  <a:pt x="4" y="6"/>
                </a:lnTo>
                <a:close/>
                <a:moveTo>
                  <a:pt x="16" y="0"/>
                </a:moveTo>
                <a:cubicBezTo>
                  <a:pt x="18" y="0"/>
                  <a:pt x="18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2"/>
                  <a:pt x="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85" name="Freeform 4791">
            <a:extLst>
              <a:ext uri="{FF2B5EF4-FFF2-40B4-BE49-F238E27FC236}">
                <a16:creationId xmlns:a16="http://schemas.microsoft.com/office/drawing/2014/main" id="{6D1D78FD-982E-D04B-A024-01B0D1A4A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676650"/>
            <a:ext cx="9525" cy="3175"/>
          </a:xfrm>
          <a:custGeom>
            <a:avLst/>
            <a:gdLst>
              <a:gd name="T0" fmla="*/ 9172 w 27"/>
              <a:gd name="T1" fmla="*/ 0 h 8"/>
              <a:gd name="T2" fmla="*/ 7056 w 27"/>
              <a:gd name="T3" fmla="*/ 1191 h 8"/>
              <a:gd name="T4" fmla="*/ 5292 w 27"/>
              <a:gd name="T5" fmla="*/ 1191 h 8"/>
              <a:gd name="T6" fmla="*/ 3881 w 27"/>
              <a:gd name="T7" fmla="*/ 1191 h 8"/>
              <a:gd name="T8" fmla="*/ 353 w 27"/>
              <a:gd name="T9" fmla="*/ 0 h 8"/>
              <a:gd name="T10" fmla="*/ 9172 w 2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7" h="8">
                <a:moveTo>
                  <a:pt x="26" y="0"/>
                </a:moveTo>
                <a:cubicBezTo>
                  <a:pt x="26" y="3"/>
                  <a:pt x="24" y="3"/>
                  <a:pt x="20" y="3"/>
                </a:cubicBezTo>
                <a:cubicBezTo>
                  <a:pt x="20" y="3"/>
                  <a:pt x="18" y="7"/>
                  <a:pt x="15" y="3"/>
                </a:cubicBezTo>
                <a:cubicBezTo>
                  <a:pt x="14" y="3"/>
                  <a:pt x="11" y="3"/>
                  <a:pt x="11" y="3"/>
                </a:cubicBezTo>
                <a:cubicBezTo>
                  <a:pt x="8" y="7"/>
                  <a:pt x="0" y="3"/>
                  <a:pt x="1" y="0"/>
                </a:cubicBezTo>
                <a:lnTo>
                  <a:pt x="2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86" name="Freeform 4792">
            <a:extLst>
              <a:ext uri="{FF2B5EF4-FFF2-40B4-BE49-F238E27FC236}">
                <a16:creationId xmlns:a16="http://schemas.microsoft.com/office/drawing/2014/main" id="{F04D1E04-9241-C846-9F0B-BC1697635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676650"/>
            <a:ext cx="9525" cy="3175"/>
          </a:xfrm>
          <a:custGeom>
            <a:avLst/>
            <a:gdLst>
              <a:gd name="T0" fmla="*/ 353 w 27"/>
              <a:gd name="T1" fmla="*/ 1191 h 8"/>
              <a:gd name="T2" fmla="*/ 0 w 27"/>
              <a:gd name="T3" fmla="*/ 0 h 8"/>
              <a:gd name="T4" fmla="*/ 353 w 27"/>
              <a:gd name="T5" fmla="*/ 0 h 8"/>
              <a:gd name="T6" fmla="*/ 706 w 27"/>
              <a:gd name="T7" fmla="*/ 1191 h 8"/>
              <a:gd name="T8" fmla="*/ 353 w 27"/>
              <a:gd name="T9" fmla="*/ 1191 h 8"/>
              <a:gd name="T10" fmla="*/ 5292 w 27"/>
              <a:gd name="T11" fmla="*/ 0 h 8"/>
              <a:gd name="T12" fmla="*/ 7408 w 27"/>
              <a:gd name="T13" fmla="*/ 0 h 8"/>
              <a:gd name="T14" fmla="*/ 8467 w 27"/>
              <a:gd name="T15" fmla="*/ 1191 h 8"/>
              <a:gd name="T16" fmla="*/ 7408 w 27"/>
              <a:gd name="T17" fmla="*/ 1191 h 8"/>
              <a:gd name="T18" fmla="*/ 5292 w 27"/>
              <a:gd name="T19" fmla="*/ 1191 h 8"/>
              <a:gd name="T20" fmla="*/ 3175 w 27"/>
              <a:gd name="T21" fmla="*/ 1191 h 8"/>
              <a:gd name="T22" fmla="*/ 5292 w 27"/>
              <a:gd name="T23" fmla="*/ 0 h 8"/>
              <a:gd name="T24" fmla="*/ 9172 w 27"/>
              <a:gd name="T25" fmla="*/ 0 h 8"/>
              <a:gd name="T26" fmla="*/ 9172 w 27"/>
              <a:gd name="T27" fmla="*/ 1191 h 8"/>
              <a:gd name="T28" fmla="*/ 8819 w 27"/>
              <a:gd name="T29" fmla="*/ 1191 h 8"/>
              <a:gd name="T30" fmla="*/ 9172 w 27"/>
              <a:gd name="T31" fmla="*/ 0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8">
                <a:moveTo>
                  <a:pt x="1" y="3"/>
                </a:moveTo>
                <a:cubicBezTo>
                  <a:pt x="1" y="0"/>
                  <a:pt x="0" y="0"/>
                  <a:pt x="0" y="0"/>
                </a:cubicBezTo>
                <a:lnTo>
                  <a:pt x="1" y="0"/>
                </a:lnTo>
                <a:lnTo>
                  <a:pt x="2" y="3"/>
                </a:lnTo>
                <a:lnTo>
                  <a:pt x="1" y="3"/>
                </a:lnTo>
                <a:close/>
                <a:moveTo>
                  <a:pt x="15" y="0"/>
                </a:moveTo>
                <a:cubicBezTo>
                  <a:pt x="18" y="3"/>
                  <a:pt x="20" y="3"/>
                  <a:pt x="21" y="0"/>
                </a:cubicBezTo>
                <a:cubicBezTo>
                  <a:pt x="21" y="3"/>
                  <a:pt x="23" y="3"/>
                  <a:pt x="24" y="3"/>
                </a:cubicBezTo>
                <a:lnTo>
                  <a:pt x="21" y="3"/>
                </a:lnTo>
                <a:cubicBezTo>
                  <a:pt x="21" y="3"/>
                  <a:pt x="17" y="7"/>
                  <a:pt x="15" y="3"/>
                </a:cubicBezTo>
                <a:lnTo>
                  <a:pt x="9" y="3"/>
                </a:lnTo>
                <a:cubicBezTo>
                  <a:pt x="11" y="3"/>
                  <a:pt x="14" y="3"/>
                  <a:pt x="15" y="0"/>
                </a:cubicBezTo>
                <a:close/>
                <a:moveTo>
                  <a:pt x="26" y="0"/>
                </a:moveTo>
                <a:lnTo>
                  <a:pt x="26" y="3"/>
                </a:lnTo>
                <a:lnTo>
                  <a:pt x="25" y="3"/>
                </a:lnTo>
                <a:lnTo>
                  <a:pt x="2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87" name="Freeform 4793">
            <a:extLst>
              <a:ext uri="{FF2B5EF4-FFF2-40B4-BE49-F238E27FC236}">
                <a16:creationId xmlns:a16="http://schemas.microsoft.com/office/drawing/2014/main" id="{A31817B7-8E33-D844-88B7-25D6C54AC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7750" y="3681413"/>
            <a:ext cx="11113" cy="3175"/>
          </a:xfrm>
          <a:custGeom>
            <a:avLst/>
            <a:gdLst>
              <a:gd name="T0" fmla="*/ 10766 w 32"/>
              <a:gd name="T1" fmla="*/ 0 h 7"/>
              <a:gd name="T2" fmla="*/ 7640 w 32"/>
              <a:gd name="T3" fmla="*/ 1361 h 7"/>
              <a:gd name="T4" fmla="*/ 4515 w 32"/>
              <a:gd name="T5" fmla="*/ 1361 h 7"/>
              <a:gd name="T6" fmla="*/ 1736 w 32"/>
              <a:gd name="T7" fmla="*/ 0 h 7"/>
              <a:gd name="T8" fmla="*/ 0 w 32"/>
              <a:gd name="T9" fmla="*/ 0 h 7"/>
              <a:gd name="T10" fmla="*/ 10766 w 3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7">
                <a:moveTo>
                  <a:pt x="31" y="0"/>
                </a:moveTo>
                <a:cubicBezTo>
                  <a:pt x="31" y="3"/>
                  <a:pt x="28" y="6"/>
                  <a:pt x="22" y="3"/>
                </a:cubicBezTo>
                <a:cubicBezTo>
                  <a:pt x="19" y="6"/>
                  <a:pt x="14" y="6"/>
                  <a:pt x="13" y="3"/>
                </a:cubicBezTo>
                <a:cubicBezTo>
                  <a:pt x="10" y="6"/>
                  <a:pt x="5" y="3"/>
                  <a:pt x="5" y="0"/>
                </a:cubicBezTo>
                <a:cubicBezTo>
                  <a:pt x="3" y="3"/>
                  <a:pt x="0" y="0"/>
                  <a:pt x="0" y="0"/>
                </a:cubicBezTo>
                <a:lnTo>
                  <a:pt x="3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88" name="Freeform 4794">
            <a:extLst>
              <a:ext uri="{FF2B5EF4-FFF2-40B4-BE49-F238E27FC236}">
                <a16:creationId xmlns:a16="http://schemas.microsoft.com/office/drawing/2014/main" id="{5D88BFA2-1BCA-0E46-9FE7-E5D9562F0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7750" y="3681413"/>
            <a:ext cx="11113" cy="3175"/>
          </a:xfrm>
          <a:custGeom>
            <a:avLst/>
            <a:gdLst>
              <a:gd name="T0" fmla="*/ 5186 w 30"/>
              <a:gd name="T1" fmla="*/ 2721 h 7"/>
              <a:gd name="T2" fmla="*/ 4445 w 30"/>
              <a:gd name="T3" fmla="*/ 1814 h 7"/>
              <a:gd name="T4" fmla="*/ 7038 w 30"/>
              <a:gd name="T5" fmla="*/ 1361 h 7"/>
              <a:gd name="T6" fmla="*/ 5186 w 30"/>
              <a:gd name="T7" fmla="*/ 2721 h 7"/>
              <a:gd name="T8" fmla="*/ 2223 w 30"/>
              <a:gd name="T9" fmla="*/ 1361 h 7"/>
              <a:gd name="T10" fmla="*/ 4075 w 30"/>
              <a:gd name="T11" fmla="*/ 1361 h 7"/>
              <a:gd name="T12" fmla="*/ 2223 w 30"/>
              <a:gd name="T13" fmla="*/ 1361 h 7"/>
              <a:gd name="T14" fmla="*/ 1111 w 30"/>
              <a:gd name="T15" fmla="*/ 454 h 7"/>
              <a:gd name="T16" fmla="*/ 2223 w 30"/>
              <a:gd name="T17" fmla="*/ 1361 h 7"/>
              <a:gd name="T18" fmla="*/ 1111 w 30"/>
              <a:gd name="T19" fmla="*/ 454 h 7"/>
              <a:gd name="T20" fmla="*/ 0 w 30"/>
              <a:gd name="T21" fmla="*/ 0 h 7"/>
              <a:gd name="T22" fmla="*/ 1111 w 30"/>
              <a:gd name="T23" fmla="*/ 0 h 7"/>
              <a:gd name="T24" fmla="*/ 0 w 30"/>
              <a:gd name="T25" fmla="*/ 0 h 7"/>
              <a:gd name="T26" fmla="*/ 1111 w 30"/>
              <a:gd name="T27" fmla="*/ 0 h 7"/>
              <a:gd name="T28" fmla="*/ 0 w 30"/>
              <a:gd name="T29" fmla="*/ 0 h 7"/>
              <a:gd name="T30" fmla="*/ 10372 w 30"/>
              <a:gd name="T31" fmla="*/ 1361 h 7"/>
              <a:gd name="T32" fmla="*/ 7409 w 30"/>
              <a:gd name="T33" fmla="*/ 1361 h 7"/>
              <a:gd name="T34" fmla="*/ 10002 w 30"/>
              <a:gd name="T35" fmla="*/ 1361 h 7"/>
              <a:gd name="T36" fmla="*/ 10743 w 30"/>
              <a:gd name="T37" fmla="*/ 0 h 7"/>
              <a:gd name="T38" fmla="*/ 10372 w 30"/>
              <a:gd name="T39" fmla="*/ 1361 h 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7">
                <a:moveTo>
                  <a:pt x="14" y="6"/>
                </a:moveTo>
                <a:lnTo>
                  <a:pt x="12" y="4"/>
                </a:lnTo>
                <a:cubicBezTo>
                  <a:pt x="14" y="5"/>
                  <a:pt x="17" y="5"/>
                  <a:pt x="19" y="3"/>
                </a:cubicBezTo>
                <a:cubicBezTo>
                  <a:pt x="18" y="4"/>
                  <a:pt x="17" y="6"/>
                  <a:pt x="14" y="6"/>
                </a:cubicBezTo>
                <a:close/>
                <a:moveTo>
                  <a:pt x="6" y="3"/>
                </a:moveTo>
                <a:cubicBezTo>
                  <a:pt x="7" y="4"/>
                  <a:pt x="9" y="3"/>
                  <a:pt x="11" y="3"/>
                </a:cubicBezTo>
                <a:cubicBezTo>
                  <a:pt x="9" y="4"/>
                  <a:pt x="7" y="4"/>
                  <a:pt x="6" y="3"/>
                </a:cubicBezTo>
                <a:close/>
                <a:moveTo>
                  <a:pt x="3" y="1"/>
                </a:moveTo>
                <a:cubicBezTo>
                  <a:pt x="4" y="2"/>
                  <a:pt x="5" y="3"/>
                  <a:pt x="6" y="3"/>
                </a:cubicBezTo>
                <a:cubicBezTo>
                  <a:pt x="5" y="3"/>
                  <a:pt x="4" y="3"/>
                  <a:pt x="3" y="1"/>
                </a:cubicBezTo>
                <a:close/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ubicBezTo>
                  <a:pt x="3" y="3"/>
                  <a:pt x="0" y="0"/>
                  <a:pt x="0" y="0"/>
                </a:cubicBezTo>
                <a:close/>
                <a:moveTo>
                  <a:pt x="28" y="3"/>
                </a:moveTo>
                <a:cubicBezTo>
                  <a:pt x="26" y="6"/>
                  <a:pt x="22" y="6"/>
                  <a:pt x="20" y="3"/>
                </a:cubicBezTo>
                <a:cubicBezTo>
                  <a:pt x="23" y="3"/>
                  <a:pt x="26" y="6"/>
                  <a:pt x="27" y="3"/>
                </a:cubicBezTo>
                <a:cubicBezTo>
                  <a:pt x="28" y="0"/>
                  <a:pt x="29" y="0"/>
                  <a:pt x="29" y="0"/>
                </a:cubicBezTo>
                <a:lnTo>
                  <a:pt x="28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89" name="Freeform 4795">
            <a:extLst>
              <a:ext uri="{FF2B5EF4-FFF2-40B4-BE49-F238E27FC236}">
                <a16:creationId xmlns:a16="http://schemas.microsoft.com/office/drawing/2014/main" id="{397AB231-8CAB-EE45-819F-D6EFD9913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7750" y="3689350"/>
            <a:ext cx="11113" cy="3175"/>
          </a:xfrm>
          <a:custGeom>
            <a:avLst/>
            <a:gdLst>
              <a:gd name="T0" fmla="*/ 10396 w 31"/>
              <a:gd name="T1" fmla="*/ 0 h 7"/>
              <a:gd name="T2" fmla="*/ 8245 w 31"/>
              <a:gd name="T3" fmla="*/ 1361 h 7"/>
              <a:gd name="T4" fmla="*/ 4660 w 31"/>
              <a:gd name="T5" fmla="*/ 1361 h 7"/>
              <a:gd name="T6" fmla="*/ 2509 w 31"/>
              <a:gd name="T7" fmla="*/ 1361 h 7"/>
              <a:gd name="T8" fmla="*/ 0 w 31"/>
              <a:gd name="T9" fmla="*/ 0 h 7"/>
              <a:gd name="T10" fmla="*/ 10396 w 3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1" h="7">
                <a:moveTo>
                  <a:pt x="29" y="0"/>
                </a:moveTo>
                <a:cubicBezTo>
                  <a:pt x="30" y="3"/>
                  <a:pt x="27" y="3"/>
                  <a:pt x="23" y="3"/>
                </a:cubicBezTo>
                <a:cubicBezTo>
                  <a:pt x="21" y="6"/>
                  <a:pt x="15" y="6"/>
                  <a:pt x="13" y="3"/>
                </a:cubicBezTo>
                <a:cubicBezTo>
                  <a:pt x="12" y="6"/>
                  <a:pt x="9" y="6"/>
                  <a:pt x="7" y="3"/>
                </a:cubicBezTo>
                <a:cubicBezTo>
                  <a:pt x="4" y="3"/>
                  <a:pt x="0" y="3"/>
                  <a:pt x="0" y="0"/>
                </a:cubicBezTo>
                <a:lnTo>
                  <a:pt x="2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90" name="Freeform 4796">
            <a:extLst>
              <a:ext uri="{FF2B5EF4-FFF2-40B4-BE49-F238E27FC236}">
                <a16:creationId xmlns:a16="http://schemas.microsoft.com/office/drawing/2014/main" id="{ED382505-E3AF-F84E-9792-CB973B487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7750" y="3689350"/>
            <a:ext cx="9525" cy="3175"/>
          </a:xfrm>
          <a:custGeom>
            <a:avLst/>
            <a:gdLst>
              <a:gd name="T0" fmla="*/ 7239 w 25"/>
              <a:gd name="T1" fmla="*/ 2721 h 7"/>
              <a:gd name="T2" fmla="*/ 5334 w 25"/>
              <a:gd name="T3" fmla="*/ 1361 h 7"/>
              <a:gd name="T4" fmla="*/ 3048 w 25"/>
              <a:gd name="T5" fmla="*/ 1361 h 7"/>
              <a:gd name="T6" fmla="*/ 5334 w 25"/>
              <a:gd name="T7" fmla="*/ 1361 h 7"/>
              <a:gd name="T8" fmla="*/ 9144 w 25"/>
              <a:gd name="T9" fmla="*/ 1361 h 7"/>
              <a:gd name="T10" fmla="*/ 7239 w 25"/>
              <a:gd name="T11" fmla="*/ 2721 h 7"/>
              <a:gd name="T12" fmla="*/ 1143 w 25"/>
              <a:gd name="T13" fmla="*/ 907 h 7"/>
              <a:gd name="T14" fmla="*/ 3048 w 25"/>
              <a:gd name="T15" fmla="*/ 1361 h 7"/>
              <a:gd name="T16" fmla="*/ 1143 w 25"/>
              <a:gd name="T17" fmla="*/ 907 h 7"/>
              <a:gd name="T18" fmla="*/ 0 w 25"/>
              <a:gd name="T19" fmla="*/ 0 h 7"/>
              <a:gd name="T20" fmla="*/ 381 w 25"/>
              <a:gd name="T21" fmla="*/ 0 h 7"/>
              <a:gd name="T22" fmla="*/ 1143 w 25"/>
              <a:gd name="T23" fmla="*/ 907 h 7"/>
              <a:gd name="T24" fmla="*/ 0 w 25"/>
              <a:gd name="T25" fmla="*/ 0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5" h="7">
                <a:moveTo>
                  <a:pt x="19" y="6"/>
                </a:moveTo>
                <a:cubicBezTo>
                  <a:pt x="18" y="6"/>
                  <a:pt x="16" y="6"/>
                  <a:pt x="14" y="3"/>
                </a:cubicBezTo>
                <a:cubicBezTo>
                  <a:pt x="13" y="6"/>
                  <a:pt x="9" y="6"/>
                  <a:pt x="8" y="3"/>
                </a:cubicBezTo>
                <a:cubicBezTo>
                  <a:pt x="10" y="3"/>
                  <a:pt x="13" y="6"/>
                  <a:pt x="14" y="3"/>
                </a:cubicBezTo>
                <a:cubicBezTo>
                  <a:pt x="18" y="6"/>
                  <a:pt x="22" y="6"/>
                  <a:pt x="24" y="3"/>
                </a:cubicBezTo>
                <a:cubicBezTo>
                  <a:pt x="24" y="6"/>
                  <a:pt x="22" y="6"/>
                  <a:pt x="19" y="6"/>
                </a:cubicBezTo>
                <a:close/>
                <a:moveTo>
                  <a:pt x="3" y="2"/>
                </a:moveTo>
                <a:cubicBezTo>
                  <a:pt x="5" y="3"/>
                  <a:pt x="7" y="3"/>
                  <a:pt x="8" y="3"/>
                </a:cubicBezTo>
                <a:cubicBezTo>
                  <a:pt x="6" y="3"/>
                  <a:pt x="4" y="3"/>
                  <a:pt x="3" y="2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1"/>
                  <a:pt x="2" y="2"/>
                  <a:pt x="3" y="2"/>
                </a:cubicBezTo>
                <a:cubicBezTo>
                  <a:pt x="2" y="2"/>
                  <a:pt x="1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91" name="Freeform 4797">
            <a:extLst>
              <a:ext uri="{FF2B5EF4-FFF2-40B4-BE49-F238E27FC236}">
                <a16:creationId xmlns:a16="http://schemas.microsoft.com/office/drawing/2014/main" id="{2D442051-0BF2-E44D-831A-997A0D468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9338" y="3697288"/>
            <a:ext cx="7937" cy="3175"/>
          </a:xfrm>
          <a:custGeom>
            <a:avLst/>
            <a:gdLst>
              <a:gd name="T0" fmla="*/ 7606 w 24"/>
              <a:gd name="T1" fmla="*/ 0 h 7"/>
              <a:gd name="T2" fmla="*/ 4630 w 24"/>
              <a:gd name="T3" fmla="*/ 0 h 7"/>
              <a:gd name="T4" fmla="*/ 2646 w 24"/>
              <a:gd name="T5" fmla="*/ 0 h 7"/>
              <a:gd name="T6" fmla="*/ 0 w 24"/>
              <a:gd name="T7" fmla="*/ 0 h 7"/>
              <a:gd name="T8" fmla="*/ 7606 w 24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">
                <a:moveTo>
                  <a:pt x="23" y="0"/>
                </a:moveTo>
                <a:cubicBezTo>
                  <a:pt x="23" y="3"/>
                  <a:pt x="19" y="6"/>
                  <a:pt x="14" y="0"/>
                </a:cubicBezTo>
                <a:cubicBezTo>
                  <a:pt x="13" y="3"/>
                  <a:pt x="9" y="3"/>
                  <a:pt x="8" y="0"/>
                </a:cubicBezTo>
                <a:cubicBezTo>
                  <a:pt x="5" y="3"/>
                  <a:pt x="0" y="3"/>
                  <a:pt x="0" y="0"/>
                </a:cubicBezTo>
                <a:lnTo>
                  <a:pt x="2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92" name="Freeform 4798">
            <a:extLst>
              <a:ext uri="{FF2B5EF4-FFF2-40B4-BE49-F238E27FC236}">
                <a16:creationId xmlns:a16="http://schemas.microsoft.com/office/drawing/2014/main" id="{FB46B964-0A50-5544-BC72-B5071752D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0925" y="3697288"/>
            <a:ext cx="6350" cy="1587"/>
          </a:xfrm>
          <a:custGeom>
            <a:avLst/>
            <a:gdLst>
              <a:gd name="T0" fmla="*/ 4482 w 17"/>
              <a:gd name="T1" fmla="*/ 1190 h 4"/>
              <a:gd name="T2" fmla="*/ 4482 w 17"/>
              <a:gd name="T3" fmla="*/ 1190 h 4"/>
              <a:gd name="T4" fmla="*/ 5976 w 17"/>
              <a:gd name="T5" fmla="*/ 0 h 4"/>
              <a:gd name="T6" fmla="*/ 4482 w 17"/>
              <a:gd name="T7" fmla="*/ 1190 h 4"/>
              <a:gd name="T8" fmla="*/ 1494 w 17"/>
              <a:gd name="T9" fmla="*/ 794 h 4"/>
              <a:gd name="T10" fmla="*/ 2615 w 17"/>
              <a:gd name="T11" fmla="*/ 0 h 4"/>
              <a:gd name="T12" fmla="*/ 2615 w 17"/>
              <a:gd name="T13" fmla="*/ 0 h 4"/>
              <a:gd name="T14" fmla="*/ 1494 w 17"/>
              <a:gd name="T15" fmla="*/ 794 h 4"/>
              <a:gd name="T16" fmla="*/ 0 w 17"/>
              <a:gd name="T17" fmla="*/ 0 h 4"/>
              <a:gd name="T18" fmla="*/ 374 w 17"/>
              <a:gd name="T19" fmla="*/ 0 h 4"/>
              <a:gd name="T20" fmla="*/ 1121 w 17"/>
              <a:gd name="T21" fmla="*/ 794 h 4"/>
              <a:gd name="T22" fmla="*/ 0 w 17"/>
              <a:gd name="T23" fmla="*/ 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4">
                <a:moveTo>
                  <a:pt x="12" y="3"/>
                </a:moveTo>
                <a:lnTo>
                  <a:pt x="12" y="3"/>
                </a:lnTo>
                <a:cubicBezTo>
                  <a:pt x="15" y="3"/>
                  <a:pt x="16" y="0"/>
                  <a:pt x="16" y="0"/>
                </a:cubicBezTo>
                <a:cubicBezTo>
                  <a:pt x="16" y="3"/>
                  <a:pt x="16" y="3"/>
                  <a:pt x="12" y="3"/>
                </a:cubicBezTo>
                <a:close/>
                <a:moveTo>
                  <a:pt x="4" y="2"/>
                </a:moveTo>
                <a:cubicBezTo>
                  <a:pt x="5" y="2"/>
                  <a:pt x="7" y="2"/>
                  <a:pt x="7" y="0"/>
                </a:cubicBezTo>
                <a:cubicBezTo>
                  <a:pt x="7" y="2"/>
                  <a:pt x="6" y="3"/>
                  <a:pt x="4" y="2"/>
                </a:cubicBezTo>
                <a:close/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" y="1"/>
                  <a:pt x="2" y="2"/>
                  <a:pt x="3" y="2"/>
                </a:cubicBezTo>
                <a:cubicBezTo>
                  <a:pt x="2" y="2"/>
                  <a:pt x="1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93" name="Freeform 4799">
            <a:extLst>
              <a:ext uri="{FF2B5EF4-FFF2-40B4-BE49-F238E27FC236}">
                <a16:creationId xmlns:a16="http://schemas.microsoft.com/office/drawing/2014/main" id="{6A2FA378-8D40-E246-8036-5DDFFCD6F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6000" y="3702050"/>
            <a:ext cx="50800" cy="14288"/>
          </a:xfrm>
          <a:custGeom>
            <a:avLst/>
            <a:gdLst>
              <a:gd name="T0" fmla="*/ 28506 w 139"/>
              <a:gd name="T1" fmla="*/ 9024 h 38"/>
              <a:gd name="T2" fmla="*/ 30699 w 139"/>
              <a:gd name="T3" fmla="*/ 5640 h 38"/>
              <a:gd name="T4" fmla="*/ 31796 w 139"/>
              <a:gd name="T5" fmla="*/ 4512 h 38"/>
              <a:gd name="T6" fmla="*/ 35816 w 139"/>
              <a:gd name="T7" fmla="*/ 3384 h 38"/>
              <a:gd name="T8" fmla="*/ 36547 w 139"/>
              <a:gd name="T9" fmla="*/ 2256 h 38"/>
              <a:gd name="T10" fmla="*/ 50069 w 139"/>
              <a:gd name="T11" fmla="*/ 2256 h 38"/>
              <a:gd name="T12" fmla="*/ 50435 w 139"/>
              <a:gd name="T13" fmla="*/ 3384 h 38"/>
              <a:gd name="T14" fmla="*/ 49704 w 139"/>
              <a:gd name="T15" fmla="*/ 3384 h 38"/>
              <a:gd name="T16" fmla="*/ 48973 w 139"/>
              <a:gd name="T17" fmla="*/ 5640 h 38"/>
              <a:gd name="T18" fmla="*/ 50069 w 139"/>
              <a:gd name="T19" fmla="*/ 5640 h 38"/>
              <a:gd name="T20" fmla="*/ 50069 w 139"/>
              <a:gd name="T21" fmla="*/ 6768 h 38"/>
              <a:gd name="T22" fmla="*/ 49704 w 139"/>
              <a:gd name="T23" fmla="*/ 6768 h 38"/>
              <a:gd name="T24" fmla="*/ 48607 w 139"/>
              <a:gd name="T25" fmla="*/ 10152 h 38"/>
              <a:gd name="T26" fmla="*/ 47145 w 139"/>
              <a:gd name="T27" fmla="*/ 10152 h 38"/>
              <a:gd name="T28" fmla="*/ 45683 w 139"/>
              <a:gd name="T29" fmla="*/ 12784 h 38"/>
              <a:gd name="T30" fmla="*/ 42760 w 139"/>
              <a:gd name="T31" fmla="*/ 12784 h 38"/>
              <a:gd name="T32" fmla="*/ 38740 w 139"/>
              <a:gd name="T33" fmla="*/ 12784 h 38"/>
              <a:gd name="T34" fmla="*/ 35085 w 139"/>
              <a:gd name="T35" fmla="*/ 12784 h 38"/>
              <a:gd name="T36" fmla="*/ 32527 w 139"/>
              <a:gd name="T37" fmla="*/ 12784 h 38"/>
              <a:gd name="T38" fmla="*/ 29968 w 139"/>
              <a:gd name="T39" fmla="*/ 13912 h 38"/>
              <a:gd name="T40" fmla="*/ 25948 w 139"/>
              <a:gd name="T41" fmla="*/ 12784 h 38"/>
              <a:gd name="T42" fmla="*/ 21563 w 139"/>
              <a:gd name="T43" fmla="*/ 12784 h 38"/>
              <a:gd name="T44" fmla="*/ 18273 w 139"/>
              <a:gd name="T45" fmla="*/ 13912 h 38"/>
              <a:gd name="T46" fmla="*/ 14619 w 139"/>
              <a:gd name="T47" fmla="*/ 11656 h 38"/>
              <a:gd name="T48" fmla="*/ 9502 w 139"/>
              <a:gd name="T49" fmla="*/ 6768 h 38"/>
              <a:gd name="T50" fmla="*/ 731 w 139"/>
              <a:gd name="T51" fmla="*/ 1128 h 38"/>
              <a:gd name="T52" fmla="*/ 1462 w 139"/>
              <a:gd name="T53" fmla="*/ 0 h 38"/>
              <a:gd name="T54" fmla="*/ 9868 w 139"/>
              <a:gd name="T55" fmla="*/ 5640 h 38"/>
              <a:gd name="T56" fmla="*/ 16081 w 139"/>
              <a:gd name="T57" fmla="*/ 6768 h 38"/>
              <a:gd name="T58" fmla="*/ 28506 w 139"/>
              <a:gd name="T59" fmla="*/ 9024 h 3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39" h="38">
                <a:moveTo>
                  <a:pt x="78" y="24"/>
                </a:moveTo>
                <a:cubicBezTo>
                  <a:pt x="80" y="18"/>
                  <a:pt x="82" y="15"/>
                  <a:pt x="84" y="15"/>
                </a:cubicBezTo>
                <a:cubicBezTo>
                  <a:pt x="85" y="12"/>
                  <a:pt x="86" y="12"/>
                  <a:pt x="87" y="12"/>
                </a:cubicBezTo>
                <a:cubicBezTo>
                  <a:pt x="89" y="12"/>
                  <a:pt x="92" y="12"/>
                  <a:pt x="98" y="9"/>
                </a:cubicBezTo>
                <a:cubicBezTo>
                  <a:pt x="98" y="9"/>
                  <a:pt x="99" y="6"/>
                  <a:pt x="100" y="6"/>
                </a:cubicBezTo>
                <a:cubicBezTo>
                  <a:pt x="111" y="6"/>
                  <a:pt x="124" y="6"/>
                  <a:pt x="137" y="6"/>
                </a:cubicBezTo>
                <a:cubicBezTo>
                  <a:pt x="137" y="6"/>
                  <a:pt x="138" y="6"/>
                  <a:pt x="138" y="9"/>
                </a:cubicBezTo>
                <a:lnTo>
                  <a:pt x="136" y="9"/>
                </a:lnTo>
                <a:lnTo>
                  <a:pt x="134" y="15"/>
                </a:lnTo>
                <a:lnTo>
                  <a:pt x="137" y="15"/>
                </a:lnTo>
                <a:lnTo>
                  <a:pt x="137" y="18"/>
                </a:lnTo>
                <a:lnTo>
                  <a:pt x="136" y="18"/>
                </a:lnTo>
                <a:cubicBezTo>
                  <a:pt x="135" y="18"/>
                  <a:pt x="134" y="24"/>
                  <a:pt x="133" y="27"/>
                </a:cubicBezTo>
                <a:cubicBezTo>
                  <a:pt x="133" y="27"/>
                  <a:pt x="132" y="27"/>
                  <a:pt x="129" y="27"/>
                </a:cubicBezTo>
                <a:cubicBezTo>
                  <a:pt x="128" y="31"/>
                  <a:pt x="127" y="34"/>
                  <a:pt x="125" y="34"/>
                </a:cubicBezTo>
                <a:cubicBezTo>
                  <a:pt x="125" y="34"/>
                  <a:pt x="120" y="34"/>
                  <a:pt x="117" y="34"/>
                </a:cubicBezTo>
                <a:cubicBezTo>
                  <a:pt x="115" y="34"/>
                  <a:pt x="111" y="34"/>
                  <a:pt x="106" y="34"/>
                </a:cubicBezTo>
                <a:cubicBezTo>
                  <a:pt x="103" y="34"/>
                  <a:pt x="97" y="34"/>
                  <a:pt x="96" y="34"/>
                </a:cubicBezTo>
                <a:cubicBezTo>
                  <a:pt x="93" y="37"/>
                  <a:pt x="90" y="37"/>
                  <a:pt x="89" y="34"/>
                </a:cubicBezTo>
                <a:cubicBezTo>
                  <a:pt x="87" y="34"/>
                  <a:pt x="84" y="34"/>
                  <a:pt x="82" y="37"/>
                </a:cubicBezTo>
                <a:cubicBezTo>
                  <a:pt x="78" y="37"/>
                  <a:pt x="74" y="37"/>
                  <a:pt x="71" y="34"/>
                </a:cubicBezTo>
                <a:cubicBezTo>
                  <a:pt x="69" y="34"/>
                  <a:pt x="63" y="34"/>
                  <a:pt x="59" y="34"/>
                </a:cubicBezTo>
                <a:cubicBezTo>
                  <a:pt x="56" y="34"/>
                  <a:pt x="52" y="34"/>
                  <a:pt x="50" y="37"/>
                </a:cubicBezTo>
                <a:cubicBezTo>
                  <a:pt x="48" y="37"/>
                  <a:pt x="45" y="37"/>
                  <a:pt x="40" y="31"/>
                </a:cubicBezTo>
                <a:cubicBezTo>
                  <a:pt x="37" y="27"/>
                  <a:pt x="32" y="24"/>
                  <a:pt x="26" y="18"/>
                </a:cubicBezTo>
                <a:cubicBezTo>
                  <a:pt x="19" y="15"/>
                  <a:pt x="14" y="12"/>
                  <a:pt x="2" y="3"/>
                </a:cubicBezTo>
                <a:cubicBezTo>
                  <a:pt x="0" y="0"/>
                  <a:pt x="2" y="0"/>
                  <a:pt x="4" y="0"/>
                </a:cubicBezTo>
                <a:cubicBezTo>
                  <a:pt x="16" y="6"/>
                  <a:pt x="18" y="9"/>
                  <a:pt x="27" y="15"/>
                </a:cubicBezTo>
                <a:cubicBezTo>
                  <a:pt x="33" y="18"/>
                  <a:pt x="37" y="18"/>
                  <a:pt x="44" y="18"/>
                </a:cubicBezTo>
                <a:cubicBezTo>
                  <a:pt x="52" y="24"/>
                  <a:pt x="65" y="24"/>
                  <a:pt x="78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94" name="Freeform 4800">
            <a:extLst>
              <a:ext uri="{FF2B5EF4-FFF2-40B4-BE49-F238E27FC236}">
                <a16:creationId xmlns:a16="http://schemas.microsoft.com/office/drawing/2014/main" id="{D880AC81-2E12-704A-9B5F-3929F992F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6000" y="3702050"/>
            <a:ext cx="50800" cy="14288"/>
          </a:xfrm>
          <a:custGeom>
            <a:avLst/>
            <a:gdLst>
              <a:gd name="T0" fmla="*/ 25948 w 139"/>
              <a:gd name="T1" fmla="*/ 12784 h 38"/>
              <a:gd name="T2" fmla="*/ 18273 w 139"/>
              <a:gd name="T3" fmla="*/ 13912 h 38"/>
              <a:gd name="T4" fmla="*/ 18273 w 139"/>
              <a:gd name="T5" fmla="*/ 12784 h 38"/>
              <a:gd name="T6" fmla="*/ 25948 w 139"/>
              <a:gd name="T7" fmla="*/ 12784 h 38"/>
              <a:gd name="T8" fmla="*/ 28141 w 139"/>
              <a:gd name="T9" fmla="*/ 13912 h 38"/>
              <a:gd name="T10" fmla="*/ 14619 w 139"/>
              <a:gd name="T11" fmla="*/ 11656 h 38"/>
              <a:gd name="T12" fmla="*/ 0 w 139"/>
              <a:gd name="T13" fmla="*/ 0 h 38"/>
              <a:gd name="T14" fmla="*/ 731 w 139"/>
              <a:gd name="T15" fmla="*/ 1128 h 38"/>
              <a:gd name="T16" fmla="*/ 9868 w 139"/>
              <a:gd name="T17" fmla="*/ 5640 h 38"/>
              <a:gd name="T18" fmla="*/ 24486 w 139"/>
              <a:gd name="T19" fmla="*/ 8272 h 38"/>
              <a:gd name="T20" fmla="*/ 29603 w 139"/>
              <a:gd name="T21" fmla="*/ 6768 h 38"/>
              <a:gd name="T22" fmla="*/ 31796 w 139"/>
              <a:gd name="T23" fmla="*/ 4512 h 38"/>
              <a:gd name="T24" fmla="*/ 29603 w 139"/>
              <a:gd name="T25" fmla="*/ 6768 h 38"/>
              <a:gd name="T26" fmla="*/ 16081 w 139"/>
              <a:gd name="T27" fmla="*/ 6768 h 38"/>
              <a:gd name="T28" fmla="*/ 1462 w 139"/>
              <a:gd name="T29" fmla="*/ 0 h 38"/>
              <a:gd name="T30" fmla="*/ 35450 w 139"/>
              <a:gd name="T31" fmla="*/ 3384 h 38"/>
              <a:gd name="T32" fmla="*/ 35816 w 139"/>
              <a:gd name="T33" fmla="*/ 3384 h 38"/>
              <a:gd name="T34" fmla="*/ 35450 w 139"/>
              <a:gd name="T35" fmla="*/ 3384 h 38"/>
              <a:gd name="T36" fmla="*/ 50069 w 139"/>
              <a:gd name="T37" fmla="*/ 2256 h 38"/>
              <a:gd name="T38" fmla="*/ 49338 w 139"/>
              <a:gd name="T39" fmla="*/ 5640 h 38"/>
              <a:gd name="T40" fmla="*/ 49338 w 139"/>
              <a:gd name="T41" fmla="*/ 3384 h 38"/>
              <a:gd name="T42" fmla="*/ 49338 w 139"/>
              <a:gd name="T43" fmla="*/ 5640 h 38"/>
              <a:gd name="T44" fmla="*/ 48973 w 139"/>
              <a:gd name="T45" fmla="*/ 10152 h 38"/>
              <a:gd name="T46" fmla="*/ 49338 w 139"/>
              <a:gd name="T47" fmla="*/ 6768 h 38"/>
              <a:gd name="T48" fmla="*/ 50069 w 139"/>
              <a:gd name="T49" fmla="*/ 6768 h 38"/>
              <a:gd name="T50" fmla="*/ 45683 w 139"/>
              <a:gd name="T51" fmla="*/ 12784 h 38"/>
              <a:gd name="T52" fmla="*/ 46049 w 139"/>
              <a:gd name="T53" fmla="*/ 12784 h 38"/>
              <a:gd name="T54" fmla="*/ 42760 w 139"/>
              <a:gd name="T55" fmla="*/ 12784 h 38"/>
              <a:gd name="T56" fmla="*/ 38740 w 139"/>
              <a:gd name="T57" fmla="*/ 12784 h 38"/>
              <a:gd name="T58" fmla="*/ 32527 w 139"/>
              <a:gd name="T59" fmla="*/ 13912 h 38"/>
              <a:gd name="T60" fmla="*/ 29603 w 139"/>
              <a:gd name="T61" fmla="*/ 13912 h 38"/>
              <a:gd name="T62" fmla="*/ 35085 w 139"/>
              <a:gd name="T63" fmla="*/ 12784 h 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9" h="38">
                <a:moveTo>
                  <a:pt x="77" y="37"/>
                </a:moveTo>
                <a:cubicBezTo>
                  <a:pt x="75" y="37"/>
                  <a:pt x="74" y="37"/>
                  <a:pt x="71" y="34"/>
                </a:cubicBezTo>
                <a:cubicBezTo>
                  <a:pt x="69" y="37"/>
                  <a:pt x="62" y="37"/>
                  <a:pt x="59" y="34"/>
                </a:cubicBezTo>
                <a:cubicBezTo>
                  <a:pt x="56" y="34"/>
                  <a:pt x="52" y="34"/>
                  <a:pt x="50" y="37"/>
                </a:cubicBezTo>
                <a:cubicBezTo>
                  <a:pt x="47" y="37"/>
                  <a:pt x="43" y="37"/>
                  <a:pt x="40" y="31"/>
                </a:cubicBezTo>
                <a:cubicBezTo>
                  <a:pt x="44" y="34"/>
                  <a:pt x="47" y="37"/>
                  <a:pt x="50" y="34"/>
                </a:cubicBezTo>
                <a:lnTo>
                  <a:pt x="59" y="34"/>
                </a:lnTo>
                <a:lnTo>
                  <a:pt x="71" y="34"/>
                </a:lnTo>
                <a:cubicBezTo>
                  <a:pt x="74" y="37"/>
                  <a:pt x="78" y="37"/>
                  <a:pt x="81" y="37"/>
                </a:cubicBezTo>
                <a:lnTo>
                  <a:pt x="77" y="37"/>
                </a:lnTo>
                <a:close/>
                <a:moveTo>
                  <a:pt x="26" y="18"/>
                </a:moveTo>
                <a:cubicBezTo>
                  <a:pt x="32" y="22"/>
                  <a:pt x="37" y="24"/>
                  <a:pt x="40" y="31"/>
                </a:cubicBezTo>
                <a:cubicBezTo>
                  <a:pt x="36" y="27"/>
                  <a:pt x="32" y="24"/>
                  <a:pt x="26" y="18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1" y="3"/>
                  <a:pt x="2" y="3"/>
                </a:cubicBezTo>
                <a:cubicBezTo>
                  <a:pt x="0" y="3"/>
                  <a:pt x="0" y="0"/>
                  <a:pt x="0" y="0"/>
                </a:cubicBezTo>
                <a:close/>
                <a:moveTo>
                  <a:pt x="27" y="15"/>
                </a:moveTo>
                <a:cubicBezTo>
                  <a:pt x="33" y="18"/>
                  <a:pt x="37" y="18"/>
                  <a:pt x="44" y="18"/>
                </a:cubicBezTo>
                <a:cubicBezTo>
                  <a:pt x="50" y="22"/>
                  <a:pt x="56" y="22"/>
                  <a:pt x="67" y="22"/>
                </a:cubicBezTo>
                <a:lnTo>
                  <a:pt x="78" y="22"/>
                </a:lnTo>
                <a:cubicBezTo>
                  <a:pt x="78" y="18"/>
                  <a:pt x="80" y="18"/>
                  <a:pt x="81" y="18"/>
                </a:cubicBezTo>
                <a:cubicBezTo>
                  <a:pt x="82" y="15"/>
                  <a:pt x="83" y="15"/>
                  <a:pt x="83" y="15"/>
                </a:cubicBezTo>
                <a:cubicBezTo>
                  <a:pt x="85" y="12"/>
                  <a:pt x="86" y="12"/>
                  <a:pt x="87" y="12"/>
                </a:cubicBezTo>
                <a:cubicBezTo>
                  <a:pt x="86" y="12"/>
                  <a:pt x="85" y="12"/>
                  <a:pt x="84" y="15"/>
                </a:cubicBezTo>
                <a:cubicBezTo>
                  <a:pt x="84" y="15"/>
                  <a:pt x="82" y="15"/>
                  <a:pt x="81" y="18"/>
                </a:cubicBezTo>
                <a:cubicBezTo>
                  <a:pt x="81" y="18"/>
                  <a:pt x="80" y="22"/>
                  <a:pt x="78" y="24"/>
                </a:cubicBezTo>
                <a:cubicBezTo>
                  <a:pt x="62" y="24"/>
                  <a:pt x="50" y="24"/>
                  <a:pt x="44" y="18"/>
                </a:cubicBezTo>
                <a:cubicBezTo>
                  <a:pt x="36" y="18"/>
                  <a:pt x="33" y="18"/>
                  <a:pt x="27" y="15"/>
                </a:cubicBezTo>
                <a:cubicBezTo>
                  <a:pt x="18" y="9"/>
                  <a:pt x="15" y="6"/>
                  <a:pt x="4" y="0"/>
                </a:cubicBezTo>
                <a:cubicBezTo>
                  <a:pt x="16" y="6"/>
                  <a:pt x="18" y="9"/>
                  <a:pt x="27" y="15"/>
                </a:cubicBezTo>
                <a:close/>
                <a:moveTo>
                  <a:pt x="97" y="9"/>
                </a:moveTo>
                <a:cubicBezTo>
                  <a:pt x="97" y="9"/>
                  <a:pt x="99" y="6"/>
                  <a:pt x="100" y="6"/>
                </a:cubicBezTo>
                <a:lnTo>
                  <a:pt x="98" y="9"/>
                </a:lnTo>
                <a:lnTo>
                  <a:pt x="91" y="12"/>
                </a:lnTo>
                <a:lnTo>
                  <a:pt x="97" y="9"/>
                </a:lnTo>
                <a:close/>
                <a:moveTo>
                  <a:pt x="138" y="9"/>
                </a:moveTo>
                <a:lnTo>
                  <a:pt x="137" y="6"/>
                </a:lnTo>
                <a:cubicBezTo>
                  <a:pt x="137" y="6"/>
                  <a:pt x="138" y="6"/>
                  <a:pt x="138" y="9"/>
                </a:cubicBezTo>
                <a:close/>
                <a:moveTo>
                  <a:pt x="135" y="15"/>
                </a:moveTo>
                <a:lnTo>
                  <a:pt x="134" y="15"/>
                </a:lnTo>
                <a:lnTo>
                  <a:pt x="135" y="9"/>
                </a:lnTo>
                <a:lnTo>
                  <a:pt x="136" y="9"/>
                </a:lnTo>
                <a:lnTo>
                  <a:pt x="135" y="15"/>
                </a:lnTo>
                <a:close/>
                <a:moveTo>
                  <a:pt x="137" y="18"/>
                </a:moveTo>
                <a:cubicBezTo>
                  <a:pt x="135" y="18"/>
                  <a:pt x="134" y="24"/>
                  <a:pt x="134" y="27"/>
                </a:cubicBezTo>
                <a:lnTo>
                  <a:pt x="133" y="27"/>
                </a:lnTo>
                <a:cubicBezTo>
                  <a:pt x="134" y="24"/>
                  <a:pt x="135" y="18"/>
                  <a:pt x="135" y="18"/>
                </a:cubicBezTo>
                <a:lnTo>
                  <a:pt x="137" y="16"/>
                </a:lnTo>
                <a:lnTo>
                  <a:pt x="137" y="18"/>
                </a:lnTo>
                <a:close/>
                <a:moveTo>
                  <a:pt x="126" y="34"/>
                </a:moveTo>
                <a:lnTo>
                  <a:pt x="125" y="34"/>
                </a:lnTo>
                <a:cubicBezTo>
                  <a:pt x="127" y="34"/>
                  <a:pt x="128" y="31"/>
                  <a:pt x="129" y="28"/>
                </a:cubicBezTo>
                <a:cubicBezTo>
                  <a:pt x="129" y="31"/>
                  <a:pt x="127" y="34"/>
                  <a:pt x="126" y="34"/>
                </a:cubicBezTo>
                <a:close/>
                <a:moveTo>
                  <a:pt x="106" y="34"/>
                </a:moveTo>
                <a:lnTo>
                  <a:pt x="117" y="34"/>
                </a:lnTo>
                <a:cubicBezTo>
                  <a:pt x="115" y="34"/>
                  <a:pt x="111" y="37"/>
                  <a:pt x="106" y="34"/>
                </a:cubicBezTo>
                <a:close/>
                <a:moveTo>
                  <a:pt x="106" y="34"/>
                </a:moveTo>
                <a:cubicBezTo>
                  <a:pt x="102" y="34"/>
                  <a:pt x="97" y="34"/>
                  <a:pt x="96" y="37"/>
                </a:cubicBezTo>
                <a:lnTo>
                  <a:pt x="89" y="37"/>
                </a:lnTo>
                <a:cubicBezTo>
                  <a:pt x="87" y="34"/>
                  <a:pt x="84" y="37"/>
                  <a:pt x="82" y="37"/>
                </a:cubicBezTo>
                <a:lnTo>
                  <a:pt x="81" y="37"/>
                </a:lnTo>
                <a:cubicBezTo>
                  <a:pt x="84" y="34"/>
                  <a:pt x="87" y="34"/>
                  <a:pt x="89" y="34"/>
                </a:cubicBezTo>
                <a:cubicBezTo>
                  <a:pt x="90" y="37"/>
                  <a:pt x="93" y="34"/>
                  <a:pt x="96" y="34"/>
                </a:cubicBezTo>
                <a:lnTo>
                  <a:pt x="106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95" name="Freeform 4801">
            <a:extLst>
              <a:ext uri="{FF2B5EF4-FFF2-40B4-BE49-F238E27FC236}">
                <a16:creationId xmlns:a16="http://schemas.microsoft.com/office/drawing/2014/main" id="{AF789A71-24AE-B842-964D-19C467D25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8863" y="3695700"/>
            <a:ext cx="3175" cy="9525"/>
          </a:xfrm>
          <a:custGeom>
            <a:avLst/>
            <a:gdLst>
              <a:gd name="T0" fmla="*/ 706 w 9"/>
              <a:gd name="T1" fmla="*/ 9144 h 25"/>
              <a:gd name="T2" fmla="*/ 0 w 9"/>
              <a:gd name="T3" fmla="*/ 9144 h 25"/>
              <a:gd name="T4" fmla="*/ 1764 w 9"/>
              <a:gd name="T5" fmla="*/ 1143 h 25"/>
              <a:gd name="T6" fmla="*/ 2822 w 9"/>
              <a:gd name="T7" fmla="*/ 1143 h 25"/>
              <a:gd name="T8" fmla="*/ 706 w 9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25">
                <a:moveTo>
                  <a:pt x="2" y="24"/>
                </a:moveTo>
                <a:cubicBezTo>
                  <a:pt x="2" y="24"/>
                  <a:pt x="1" y="24"/>
                  <a:pt x="0" y="24"/>
                </a:cubicBezTo>
                <a:cubicBezTo>
                  <a:pt x="1" y="21"/>
                  <a:pt x="2" y="15"/>
                  <a:pt x="5" y="3"/>
                </a:cubicBezTo>
                <a:cubicBezTo>
                  <a:pt x="6" y="0"/>
                  <a:pt x="8" y="0"/>
                  <a:pt x="8" y="3"/>
                </a:cubicBezTo>
                <a:cubicBezTo>
                  <a:pt x="5" y="15"/>
                  <a:pt x="3" y="21"/>
                  <a:pt x="2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96" name="Freeform 4802">
            <a:extLst>
              <a:ext uri="{FF2B5EF4-FFF2-40B4-BE49-F238E27FC236}">
                <a16:creationId xmlns:a16="http://schemas.microsoft.com/office/drawing/2014/main" id="{E755C377-D3B2-834D-8262-7A893A228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8863" y="3695700"/>
            <a:ext cx="3175" cy="9525"/>
          </a:xfrm>
          <a:custGeom>
            <a:avLst/>
            <a:gdLst>
              <a:gd name="T0" fmla="*/ 706 w 9"/>
              <a:gd name="T1" fmla="*/ 9144 h 25"/>
              <a:gd name="T2" fmla="*/ 706 w 9"/>
              <a:gd name="T3" fmla="*/ 8001 h 25"/>
              <a:gd name="T4" fmla="*/ 2469 w 9"/>
              <a:gd name="T5" fmla="*/ 1143 h 25"/>
              <a:gd name="T6" fmla="*/ 1058 w 9"/>
              <a:gd name="T7" fmla="*/ 8001 h 25"/>
              <a:gd name="T8" fmla="*/ 706 w 9"/>
              <a:gd name="T9" fmla="*/ 9144 h 25"/>
              <a:gd name="T10" fmla="*/ 2117 w 9"/>
              <a:gd name="T11" fmla="*/ 1143 h 25"/>
              <a:gd name="T12" fmla="*/ 0 w 9"/>
              <a:gd name="T13" fmla="*/ 9144 h 25"/>
              <a:gd name="T14" fmla="*/ 1764 w 9"/>
              <a:gd name="T15" fmla="*/ 1143 h 25"/>
              <a:gd name="T16" fmla="*/ 2822 w 9"/>
              <a:gd name="T17" fmla="*/ 0 h 25"/>
              <a:gd name="T18" fmla="*/ 2822 w 9"/>
              <a:gd name="T19" fmla="*/ 1143 h 25"/>
              <a:gd name="T20" fmla="*/ 2117 w 9"/>
              <a:gd name="T21" fmla="*/ 1143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25">
                <a:moveTo>
                  <a:pt x="2" y="24"/>
                </a:moveTo>
                <a:lnTo>
                  <a:pt x="2" y="21"/>
                </a:lnTo>
                <a:cubicBezTo>
                  <a:pt x="3" y="18"/>
                  <a:pt x="5" y="15"/>
                  <a:pt x="7" y="3"/>
                </a:cubicBezTo>
                <a:cubicBezTo>
                  <a:pt x="5" y="15"/>
                  <a:pt x="4" y="18"/>
                  <a:pt x="3" y="21"/>
                </a:cubicBezTo>
                <a:lnTo>
                  <a:pt x="2" y="24"/>
                </a:lnTo>
                <a:close/>
                <a:moveTo>
                  <a:pt x="6" y="3"/>
                </a:moveTo>
                <a:lnTo>
                  <a:pt x="0" y="24"/>
                </a:lnTo>
                <a:lnTo>
                  <a:pt x="5" y="3"/>
                </a:lnTo>
                <a:cubicBezTo>
                  <a:pt x="5" y="3"/>
                  <a:pt x="6" y="0"/>
                  <a:pt x="8" y="0"/>
                </a:cubicBezTo>
                <a:lnTo>
                  <a:pt x="8" y="3"/>
                </a:lnTo>
                <a:lnTo>
                  <a:pt x="6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97" name="Freeform 4803">
            <a:extLst>
              <a:ext uri="{FF2B5EF4-FFF2-40B4-BE49-F238E27FC236}">
                <a16:creationId xmlns:a16="http://schemas.microsoft.com/office/drawing/2014/main" id="{DE9BCFBF-BE42-CF4F-8C84-6A91D6F82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0450" y="3695700"/>
            <a:ext cx="7938" cy="7938"/>
          </a:xfrm>
          <a:custGeom>
            <a:avLst/>
            <a:gdLst>
              <a:gd name="T0" fmla="*/ 7560 w 21"/>
              <a:gd name="T1" fmla="*/ 0 h 22"/>
              <a:gd name="T2" fmla="*/ 7560 w 21"/>
              <a:gd name="T3" fmla="*/ 3247 h 22"/>
              <a:gd name="T4" fmla="*/ 7560 w 21"/>
              <a:gd name="T5" fmla="*/ 5412 h 22"/>
              <a:gd name="T6" fmla="*/ 6804 w 21"/>
              <a:gd name="T7" fmla="*/ 6495 h 22"/>
              <a:gd name="T8" fmla="*/ 4158 w 21"/>
              <a:gd name="T9" fmla="*/ 6495 h 22"/>
              <a:gd name="T10" fmla="*/ 0 w 21"/>
              <a:gd name="T11" fmla="*/ 6495 h 22"/>
              <a:gd name="T12" fmla="*/ 1890 w 21"/>
              <a:gd name="T13" fmla="*/ 1082 h 22"/>
              <a:gd name="T14" fmla="*/ 1890 w 21"/>
              <a:gd name="T15" fmla="*/ 1082 h 22"/>
              <a:gd name="T16" fmla="*/ 4158 w 21"/>
              <a:gd name="T17" fmla="*/ 1082 h 22"/>
              <a:gd name="T18" fmla="*/ 7560 w 21"/>
              <a:gd name="T19" fmla="*/ 0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20" y="0"/>
                </a:moveTo>
                <a:cubicBezTo>
                  <a:pt x="20" y="3"/>
                  <a:pt x="20" y="6"/>
                  <a:pt x="20" y="9"/>
                </a:cubicBezTo>
                <a:cubicBezTo>
                  <a:pt x="18" y="12"/>
                  <a:pt x="18" y="12"/>
                  <a:pt x="20" y="15"/>
                </a:cubicBezTo>
                <a:cubicBezTo>
                  <a:pt x="20" y="15"/>
                  <a:pt x="18" y="15"/>
                  <a:pt x="18" y="18"/>
                </a:cubicBezTo>
                <a:cubicBezTo>
                  <a:pt x="15" y="18"/>
                  <a:pt x="12" y="15"/>
                  <a:pt x="11" y="18"/>
                </a:cubicBezTo>
                <a:cubicBezTo>
                  <a:pt x="10" y="21"/>
                  <a:pt x="4" y="21"/>
                  <a:pt x="0" y="18"/>
                </a:cubicBezTo>
                <a:cubicBezTo>
                  <a:pt x="2" y="15"/>
                  <a:pt x="2" y="12"/>
                  <a:pt x="5" y="3"/>
                </a:cubicBezTo>
                <a:cubicBezTo>
                  <a:pt x="6" y="3"/>
                  <a:pt x="9" y="3"/>
                  <a:pt x="11" y="3"/>
                </a:cubicBezTo>
                <a:cubicBezTo>
                  <a:pt x="13" y="3"/>
                  <a:pt x="15" y="3"/>
                  <a:pt x="2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98" name="Freeform 4804">
            <a:extLst>
              <a:ext uri="{FF2B5EF4-FFF2-40B4-BE49-F238E27FC236}">
                <a16:creationId xmlns:a16="http://schemas.microsoft.com/office/drawing/2014/main" id="{7A1EB59A-6824-6B4C-B4A6-E7D0EE8B6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7588" y="3675063"/>
            <a:ext cx="50800" cy="36512"/>
          </a:xfrm>
          <a:custGeom>
            <a:avLst/>
            <a:gdLst>
              <a:gd name="T0" fmla="*/ 18273 w 139"/>
              <a:gd name="T1" fmla="*/ 33956 h 100"/>
              <a:gd name="T2" fmla="*/ 14253 w 139"/>
              <a:gd name="T3" fmla="*/ 26289 h 100"/>
              <a:gd name="T4" fmla="*/ 15350 w 139"/>
              <a:gd name="T5" fmla="*/ 26289 h 100"/>
              <a:gd name="T6" fmla="*/ 15715 w 139"/>
              <a:gd name="T7" fmla="*/ 26289 h 100"/>
              <a:gd name="T8" fmla="*/ 16081 w 139"/>
              <a:gd name="T9" fmla="*/ 26289 h 100"/>
              <a:gd name="T10" fmla="*/ 24121 w 139"/>
              <a:gd name="T11" fmla="*/ 23003 h 100"/>
              <a:gd name="T12" fmla="*/ 21197 w 139"/>
              <a:gd name="T13" fmla="*/ 36147 h 100"/>
              <a:gd name="T14" fmla="*/ 21197 w 139"/>
              <a:gd name="T15" fmla="*/ 31765 h 100"/>
              <a:gd name="T16" fmla="*/ 13888 w 139"/>
              <a:gd name="T17" fmla="*/ 33956 h 100"/>
              <a:gd name="T18" fmla="*/ 11695 w 139"/>
              <a:gd name="T19" fmla="*/ 32861 h 100"/>
              <a:gd name="T20" fmla="*/ 12791 w 139"/>
              <a:gd name="T21" fmla="*/ 26289 h 100"/>
              <a:gd name="T22" fmla="*/ 13522 w 139"/>
              <a:gd name="T23" fmla="*/ 27384 h 100"/>
              <a:gd name="T24" fmla="*/ 8771 w 139"/>
              <a:gd name="T25" fmla="*/ 25193 h 100"/>
              <a:gd name="T26" fmla="*/ 16446 w 139"/>
              <a:gd name="T27" fmla="*/ 16430 h 100"/>
              <a:gd name="T28" fmla="*/ 6578 w 139"/>
              <a:gd name="T29" fmla="*/ 31765 h 100"/>
              <a:gd name="T30" fmla="*/ 9502 w 139"/>
              <a:gd name="T31" fmla="*/ 28479 h 100"/>
              <a:gd name="T32" fmla="*/ 30699 w 139"/>
              <a:gd name="T33" fmla="*/ 30670 h 100"/>
              <a:gd name="T34" fmla="*/ 29968 w 139"/>
              <a:gd name="T35" fmla="*/ 26289 h 100"/>
              <a:gd name="T36" fmla="*/ 29968 w 139"/>
              <a:gd name="T37" fmla="*/ 23003 h 100"/>
              <a:gd name="T38" fmla="*/ 33623 w 139"/>
              <a:gd name="T39" fmla="*/ 24098 h 100"/>
              <a:gd name="T40" fmla="*/ 34719 w 139"/>
              <a:gd name="T41" fmla="*/ 25193 h 100"/>
              <a:gd name="T42" fmla="*/ 33623 w 139"/>
              <a:gd name="T43" fmla="*/ 28479 h 100"/>
              <a:gd name="T44" fmla="*/ 34354 w 139"/>
              <a:gd name="T45" fmla="*/ 30670 h 100"/>
              <a:gd name="T46" fmla="*/ 33258 w 139"/>
              <a:gd name="T47" fmla="*/ 30670 h 100"/>
              <a:gd name="T48" fmla="*/ 32892 w 139"/>
              <a:gd name="T49" fmla="*/ 30670 h 100"/>
              <a:gd name="T50" fmla="*/ 30699 w 139"/>
              <a:gd name="T51" fmla="*/ 30670 h 100"/>
              <a:gd name="T52" fmla="*/ 38009 w 139"/>
              <a:gd name="T53" fmla="*/ 28479 h 100"/>
              <a:gd name="T54" fmla="*/ 36912 w 139"/>
              <a:gd name="T55" fmla="*/ 24098 h 100"/>
              <a:gd name="T56" fmla="*/ 38740 w 139"/>
              <a:gd name="T57" fmla="*/ 25193 h 100"/>
              <a:gd name="T58" fmla="*/ 40201 w 139"/>
              <a:gd name="T59" fmla="*/ 28479 h 100"/>
              <a:gd name="T60" fmla="*/ 40201 w 139"/>
              <a:gd name="T61" fmla="*/ 29575 h 100"/>
              <a:gd name="T62" fmla="*/ 34719 w 139"/>
              <a:gd name="T63" fmla="*/ 20812 h 100"/>
              <a:gd name="T64" fmla="*/ 24121 w 139"/>
              <a:gd name="T65" fmla="*/ 6572 h 100"/>
              <a:gd name="T66" fmla="*/ 38740 w 139"/>
              <a:gd name="T67" fmla="*/ 25193 h 100"/>
              <a:gd name="T68" fmla="*/ 40932 w 139"/>
              <a:gd name="T69" fmla="*/ 26289 h 100"/>
              <a:gd name="T70" fmla="*/ 42760 w 139"/>
              <a:gd name="T71" fmla="*/ 23003 h 100"/>
              <a:gd name="T72" fmla="*/ 33258 w 139"/>
              <a:gd name="T73" fmla="*/ 13144 h 100"/>
              <a:gd name="T74" fmla="*/ 33258 w 139"/>
              <a:gd name="T75" fmla="*/ 13144 h 100"/>
              <a:gd name="T76" fmla="*/ 42394 w 139"/>
              <a:gd name="T77" fmla="*/ 27384 h 100"/>
              <a:gd name="T78" fmla="*/ 47145 w 139"/>
              <a:gd name="T79" fmla="*/ 27384 h 100"/>
              <a:gd name="T80" fmla="*/ 47145 w 139"/>
              <a:gd name="T81" fmla="*/ 21907 h 100"/>
              <a:gd name="T82" fmla="*/ 49338 w 139"/>
              <a:gd name="T83" fmla="*/ 27384 h 100"/>
              <a:gd name="T84" fmla="*/ 12060 w 139"/>
              <a:gd name="T85" fmla="*/ 6572 h 100"/>
              <a:gd name="T86" fmla="*/ 13522 w 139"/>
              <a:gd name="T87" fmla="*/ 8763 h 100"/>
              <a:gd name="T88" fmla="*/ 11329 w 139"/>
              <a:gd name="T89" fmla="*/ 10954 h 100"/>
              <a:gd name="T90" fmla="*/ 18273 w 139"/>
              <a:gd name="T91" fmla="*/ 18621 h 100"/>
              <a:gd name="T92" fmla="*/ 25948 w 139"/>
              <a:gd name="T93" fmla="*/ 18621 h 100"/>
              <a:gd name="T94" fmla="*/ 30699 w 139"/>
              <a:gd name="T95" fmla="*/ 20812 h 100"/>
              <a:gd name="T96" fmla="*/ 26679 w 139"/>
              <a:gd name="T97" fmla="*/ 13144 h 100"/>
              <a:gd name="T98" fmla="*/ 25948 w 139"/>
              <a:gd name="T99" fmla="*/ 12049 h 100"/>
              <a:gd name="T100" fmla="*/ 38740 w 139"/>
              <a:gd name="T101" fmla="*/ 15335 h 100"/>
              <a:gd name="T102" fmla="*/ 18639 w 139"/>
              <a:gd name="T103" fmla="*/ 10954 h 100"/>
              <a:gd name="T104" fmla="*/ 34719 w 139"/>
              <a:gd name="T105" fmla="*/ 4016 h 100"/>
              <a:gd name="T106" fmla="*/ 38009 w 139"/>
              <a:gd name="T107" fmla="*/ 6572 h 100"/>
              <a:gd name="T108" fmla="*/ 17908 w 139"/>
              <a:gd name="T109" fmla="*/ 6572 h 100"/>
              <a:gd name="T110" fmla="*/ 25948 w 139"/>
              <a:gd name="T111" fmla="*/ 0 h 10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9" h="100">
                <a:moveTo>
                  <a:pt x="52" y="93"/>
                </a:moveTo>
                <a:lnTo>
                  <a:pt x="52" y="97"/>
                </a:lnTo>
                <a:lnTo>
                  <a:pt x="51" y="93"/>
                </a:lnTo>
                <a:lnTo>
                  <a:pt x="50" y="90"/>
                </a:lnTo>
                <a:lnTo>
                  <a:pt x="50" y="93"/>
                </a:lnTo>
                <a:lnTo>
                  <a:pt x="49" y="93"/>
                </a:lnTo>
                <a:lnTo>
                  <a:pt x="47" y="93"/>
                </a:lnTo>
                <a:lnTo>
                  <a:pt x="45" y="93"/>
                </a:lnTo>
                <a:lnTo>
                  <a:pt x="41" y="81"/>
                </a:lnTo>
                <a:lnTo>
                  <a:pt x="39" y="72"/>
                </a:lnTo>
                <a:lnTo>
                  <a:pt x="40" y="72"/>
                </a:lnTo>
                <a:lnTo>
                  <a:pt x="41" y="72"/>
                </a:lnTo>
                <a:lnTo>
                  <a:pt x="40" y="72"/>
                </a:lnTo>
                <a:lnTo>
                  <a:pt x="41" y="72"/>
                </a:lnTo>
                <a:lnTo>
                  <a:pt x="42" y="72"/>
                </a:lnTo>
                <a:lnTo>
                  <a:pt x="41" y="72"/>
                </a:lnTo>
                <a:lnTo>
                  <a:pt x="42" y="72"/>
                </a:lnTo>
                <a:lnTo>
                  <a:pt x="43" y="72"/>
                </a:lnTo>
                <a:lnTo>
                  <a:pt x="44" y="72"/>
                </a:lnTo>
                <a:lnTo>
                  <a:pt x="43" y="72"/>
                </a:lnTo>
                <a:lnTo>
                  <a:pt x="42" y="72"/>
                </a:lnTo>
                <a:lnTo>
                  <a:pt x="43" y="72"/>
                </a:lnTo>
                <a:lnTo>
                  <a:pt x="44" y="72"/>
                </a:lnTo>
                <a:lnTo>
                  <a:pt x="43" y="72"/>
                </a:lnTo>
                <a:lnTo>
                  <a:pt x="44" y="72"/>
                </a:lnTo>
                <a:lnTo>
                  <a:pt x="50" y="90"/>
                </a:lnTo>
                <a:lnTo>
                  <a:pt x="64" y="63"/>
                </a:lnTo>
                <a:lnTo>
                  <a:pt x="66" y="63"/>
                </a:lnTo>
                <a:lnTo>
                  <a:pt x="64" y="63"/>
                </a:lnTo>
                <a:lnTo>
                  <a:pt x="66" y="63"/>
                </a:lnTo>
                <a:lnTo>
                  <a:pt x="67" y="63"/>
                </a:lnTo>
                <a:lnTo>
                  <a:pt x="69" y="63"/>
                </a:lnTo>
                <a:lnTo>
                  <a:pt x="67" y="63"/>
                </a:lnTo>
                <a:lnTo>
                  <a:pt x="69" y="63"/>
                </a:lnTo>
                <a:lnTo>
                  <a:pt x="58" y="99"/>
                </a:lnTo>
                <a:lnTo>
                  <a:pt x="61" y="84"/>
                </a:lnTo>
                <a:lnTo>
                  <a:pt x="62" y="81"/>
                </a:lnTo>
                <a:lnTo>
                  <a:pt x="59" y="81"/>
                </a:lnTo>
                <a:lnTo>
                  <a:pt x="59" y="84"/>
                </a:lnTo>
                <a:lnTo>
                  <a:pt x="58" y="87"/>
                </a:lnTo>
                <a:lnTo>
                  <a:pt x="57" y="90"/>
                </a:lnTo>
                <a:lnTo>
                  <a:pt x="56" y="90"/>
                </a:lnTo>
                <a:lnTo>
                  <a:pt x="56" y="93"/>
                </a:lnTo>
                <a:lnTo>
                  <a:pt x="52" y="93"/>
                </a:lnTo>
                <a:close/>
                <a:moveTo>
                  <a:pt x="38" y="93"/>
                </a:moveTo>
                <a:lnTo>
                  <a:pt x="37" y="93"/>
                </a:lnTo>
                <a:lnTo>
                  <a:pt x="35" y="93"/>
                </a:lnTo>
                <a:lnTo>
                  <a:pt x="32" y="93"/>
                </a:lnTo>
                <a:lnTo>
                  <a:pt x="31" y="93"/>
                </a:lnTo>
                <a:lnTo>
                  <a:pt x="32" y="90"/>
                </a:lnTo>
                <a:lnTo>
                  <a:pt x="29" y="90"/>
                </a:lnTo>
                <a:lnTo>
                  <a:pt x="30" y="87"/>
                </a:lnTo>
                <a:lnTo>
                  <a:pt x="31" y="84"/>
                </a:lnTo>
                <a:lnTo>
                  <a:pt x="33" y="72"/>
                </a:lnTo>
                <a:lnTo>
                  <a:pt x="35" y="72"/>
                </a:lnTo>
                <a:lnTo>
                  <a:pt x="36" y="72"/>
                </a:lnTo>
                <a:lnTo>
                  <a:pt x="35" y="72"/>
                </a:lnTo>
                <a:lnTo>
                  <a:pt x="36" y="72"/>
                </a:lnTo>
                <a:lnTo>
                  <a:pt x="37" y="72"/>
                </a:lnTo>
                <a:lnTo>
                  <a:pt x="37" y="75"/>
                </a:lnTo>
                <a:lnTo>
                  <a:pt x="38" y="93"/>
                </a:lnTo>
                <a:close/>
                <a:moveTo>
                  <a:pt x="18" y="87"/>
                </a:moveTo>
                <a:cubicBezTo>
                  <a:pt x="19" y="84"/>
                  <a:pt x="21" y="84"/>
                  <a:pt x="22" y="81"/>
                </a:cubicBezTo>
                <a:cubicBezTo>
                  <a:pt x="22" y="78"/>
                  <a:pt x="23" y="73"/>
                  <a:pt x="23" y="70"/>
                </a:cubicBezTo>
                <a:cubicBezTo>
                  <a:pt x="23" y="69"/>
                  <a:pt x="24" y="69"/>
                  <a:pt x="24" y="69"/>
                </a:cubicBezTo>
                <a:cubicBezTo>
                  <a:pt x="25" y="60"/>
                  <a:pt x="27" y="54"/>
                  <a:pt x="27" y="48"/>
                </a:cubicBezTo>
                <a:cubicBezTo>
                  <a:pt x="27" y="54"/>
                  <a:pt x="25" y="60"/>
                  <a:pt x="25" y="66"/>
                </a:cubicBezTo>
                <a:cubicBezTo>
                  <a:pt x="32" y="60"/>
                  <a:pt x="39" y="54"/>
                  <a:pt x="45" y="45"/>
                </a:cubicBezTo>
                <a:cubicBezTo>
                  <a:pt x="42" y="45"/>
                  <a:pt x="40" y="45"/>
                  <a:pt x="40" y="42"/>
                </a:cubicBezTo>
                <a:cubicBezTo>
                  <a:pt x="41" y="42"/>
                  <a:pt x="42" y="45"/>
                  <a:pt x="45" y="45"/>
                </a:cubicBezTo>
                <a:cubicBezTo>
                  <a:pt x="50" y="39"/>
                  <a:pt x="53" y="33"/>
                  <a:pt x="56" y="30"/>
                </a:cubicBezTo>
                <a:cubicBezTo>
                  <a:pt x="53" y="36"/>
                  <a:pt x="50" y="39"/>
                  <a:pt x="45" y="45"/>
                </a:cubicBezTo>
                <a:cubicBezTo>
                  <a:pt x="39" y="54"/>
                  <a:pt x="32" y="60"/>
                  <a:pt x="24" y="69"/>
                </a:cubicBezTo>
                <a:cubicBezTo>
                  <a:pt x="23" y="72"/>
                  <a:pt x="23" y="78"/>
                  <a:pt x="22" y="81"/>
                </a:cubicBezTo>
                <a:cubicBezTo>
                  <a:pt x="21" y="84"/>
                  <a:pt x="19" y="87"/>
                  <a:pt x="18" y="87"/>
                </a:cubicBezTo>
                <a:close/>
                <a:moveTo>
                  <a:pt x="23" y="69"/>
                </a:moveTo>
                <a:cubicBezTo>
                  <a:pt x="23" y="69"/>
                  <a:pt x="23" y="69"/>
                  <a:pt x="23" y="70"/>
                </a:cubicBezTo>
                <a:cubicBezTo>
                  <a:pt x="17" y="73"/>
                  <a:pt x="12" y="78"/>
                  <a:pt x="8" y="81"/>
                </a:cubicBezTo>
                <a:cubicBezTo>
                  <a:pt x="12" y="78"/>
                  <a:pt x="18" y="72"/>
                  <a:pt x="23" y="69"/>
                </a:cubicBezTo>
                <a:close/>
                <a:moveTo>
                  <a:pt x="26" y="78"/>
                </a:moveTo>
                <a:cubicBezTo>
                  <a:pt x="28" y="75"/>
                  <a:pt x="30" y="72"/>
                  <a:pt x="32" y="72"/>
                </a:cubicBezTo>
                <a:cubicBezTo>
                  <a:pt x="31" y="72"/>
                  <a:pt x="28" y="75"/>
                  <a:pt x="27" y="78"/>
                </a:cubicBezTo>
                <a:cubicBezTo>
                  <a:pt x="25" y="81"/>
                  <a:pt x="24" y="81"/>
                  <a:pt x="23" y="81"/>
                </a:cubicBezTo>
                <a:cubicBezTo>
                  <a:pt x="24" y="81"/>
                  <a:pt x="25" y="81"/>
                  <a:pt x="26" y="78"/>
                </a:cubicBezTo>
                <a:close/>
                <a:moveTo>
                  <a:pt x="84" y="84"/>
                </a:moveTo>
                <a:lnTo>
                  <a:pt x="84" y="81"/>
                </a:lnTo>
                <a:lnTo>
                  <a:pt x="82" y="78"/>
                </a:lnTo>
                <a:lnTo>
                  <a:pt x="83" y="78"/>
                </a:lnTo>
                <a:lnTo>
                  <a:pt x="82" y="75"/>
                </a:lnTo>
                <a:lnTo>
                  <a:pt x="82" y="72"/>
                </a:lnTo>
                <a:lnTo>
                  <a:pt x="78" y="63"/>
                </a:lnTo>
                <a:lnTo>
                  <a:pt x="79" y="63"/>
                </a:lnTo>
                <a:lnTo>
                  <a:pt x="80" y="63"/>
                </a:lnTo>
                <a:lnTo>
                  <a:pt x="81" y="63"/>
                </a:lnTo>
                <a:lnTo>
                  <a:pt x="82" y="63"/>
                </a:lnTo>
                <a:lnTo>
                  <a:pt x="84" y="69"/>
                </a:lnTo>
                <a:lnTo>
                  <a:pt x="85" y="72"/>
                </a:lnTo>
                <a:lnTo>
                  <a:pt x="87" y="72"/>
                </a:lnTo>
                <a:lnTo>
                  <a:pt x="88" y="75"/>
                </a:lnTo>
                <a:lnTo>
                  <a:pt x="92" y="66"/>
                </a:lnTo>
                <a:lnTo>
                  <a:pt x="94" y="66"/>
                </a:lnTo>
                <a:lnTo>
                  <a:pt x="94" y="63"/>
                </a:lnTo>
                <a:lnTo>
                  <a:pt x="95" y="63"/>
                </a:lnTo>
                <a:lnTo>
                  <a:pt x="95" y="66"/>
                </a:lnTo>
                <a:lnTo>
                  <a:pt x="95" y="69"/>
                </a:lnTo>
                <a:lnTo>
                  <a:pt x="95" y="72"/>
                </a:lnTo>
                <a:lnTo>
                  <a:pt x="94" y="72"/>
                </a:lnTo>
                <a:lnTo>
                  <a:pt x="93" y="72"/>
                </a:lnTo>
                <a:lnTo>
                  <a:pt x="92" y="75"/>
                </a:lnTo>
                <a:lnTo>
                  <a:pt x="92" y="78"/>
                </a:lnTo>
                <a:lnTo>
                  <a:pt x="92" y="81"/>
                </a:lnTo>
                <a:lnTo>
                  <a:pt x="93" y="81"/>
                </a:lnTo>
                <a:lnTo>
                  <a:pt x="92" y="81"/>
                </a:lnTo>
                <a:lnTo>
                  <a:pt x="93" y="81"/>
                </a:lnTo>
                <a:lnTo>
                  <a:pt x="94" y="84"/>
                </a:lnTo>
                <a:lnTo>
                  <a:pt x="93" y="84"/>
                </a:lnTo>
                <a:lnTo>
                  <a:pt x="92" y="84"/>
                </a:lnTo>
                <a:lnTo>
                  <a:pt x="93" y="84"/>
                </a:lnTo>
                <a:lnTo>
                  <a:pt x="92" y="84"/>
                </a:lnTo>
                <a:lnTo>
                  <a:pt x="91" y="84"/>
                </a:lnTo>
                <a:lnTo>
                  <a:pt x="92" y="84"/>
                </a:lnTo>
                <a:lnTo>
                  <a:pt x="91" y="84"/>
                </a:lnTo>
                <a:lnTo>
                  <a:pt x="90" y="84"/>
                </a:lnTo>
                <a:lnTo>
                  <a:pt x="91" y="84"/>
                </a:lnTo>
                <a:lnTo>
                  <a:pt x="90" y="84"/>
                </a:lnTo>
                <a:lnTo>
                  <a:pt x="88" y="84"/>
                </a:lnTo>
                <a:lnTo>
                  <a:pt x="87" y="84"/>
                </a:lnTo>
                <a:lnTo>
                  <a:pt x="85" y="84"/>
                </a:lnTo>
                <a:lnTo>
                  <a:pt x="85" y="87"/>
                </a:lnTo>
                <a:lnTo>
                  <a:pt x="84" y="84"/>
                </a:lnTo>
                <a:close/>
                <a:moveTo>
                  <a:pt x="96" y="69"/>
                </a:moveTo>
                <a:lnTo>
                  <a:pt x="95" y="69"/>
                </a:lnTo>
                <a:lnTo>
                  <a:pt x="96" y="66"/>
                </a:lnTo>
                <a:lnTo>
                  <a:pt x="96" y="69"/>
                </a:lnTo>
                <a:close/>
                <a:moveTo>
                  <a:pt x="104" y="78"/>
                </a:moveTo>
                <a:lnTo>
                  <a:pt x="103" y="78"/>
                </a:lnTo>
                <a:lnTo>
                  <a:pt x="102" y="75"/>
                </a:lnTo>
                <a:lnTo>
                  <a:pt x="101" y="72"/>
                </a:lnTo>
                <a:lnTo>
                  <a:pt x="100" y="66"/>
                </a:lnTo>
                <a:lnTo>
                  <a:pt x="101" y="66"/>
                </a:lnTo>
                <a:lnTo>
                  <a:pt x="103" y="66"/>
                </a:lnTo>
                <a:cubicBezTo>
                  <a:pt x="101" y="63"/>
                  <a:pt x="98" y="61"/>
                  <a:pt x="96" y="58"/>
                </a:cubicBezTo>
                <a:cubicBezTo>
                  <a:pt x="98" y="61"/>
                  <a:pt x="102" y="63"/>
                  <a:pt x="104" y="66"/>
                </a:cubicBezTo>
                <a:lnTo>
                  <a:pt x="106" y="66"/>
                </a:lnTo>
                <a:lnTo>
                  <a:pt x="106" y="69"/>
                </a:lnTo>
                <a:lnTo>
                  <a:pt x="110" y="75"/>
                </a:lnTo>
                <a:lnTo>
                  <a:pt x="107" y="75"/>
                </a:lnTo>
                <a:lnTo>
                  <a:pt x="108" y="78"/>
                </a:lnTo>
                <a:lnTo>
                  <a:pt x="109" y="78"/>
                </a:lnTo>
                <a:lnTo>
                  <a:pt x="110" y="78"/>
                </a:lnTo>
                <a:lnTo>
                  <a:pt x="109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8"/>
                </a:lnTo>
                <a:lnTo>
                  <a:pt x="110" y="81"/>
                </a:lnTo>
                <a:lnTo>
                  <a:pt x="106" y="81"/>
                </a:lnTo>
                <a:lnTo>
                  <a:pt x="104" y="81"/>
                </a:lnTo>
                <a:lnTo>
                  <a:pt x="104" y="78"/>
                </a:lnTo>
                <a:close/>
                <a:moveTo>
                  <a:pt x="88" y="63"/>
                </a:moveTo>
                <a:cubicBezTo>
                  <a:pt x="90" y="63"/>
                  <a:pt x="93" y="60"/>
                  <a:pt x="95" y="57"/>
                </a:cubicBezTo>
                <a:cubicBezTo>
                  <a:pt x="94" y="60"/>
                  <a:pt x="90" y="63"/>
                  <a:pt x="88" y="63"/>
                </a:cubicBezTo>
                <a:close/>
                <a:moveTo>
                  <a:pt x="66" y="18"/>
                </a:moveTo>
                <a:cubicBezTo>
                  <a:pt x="64" y="18"/>
                  <a:pt x="60" y="21"/>
                  <a:pt x="58" y="21"/>
                </a:cubicBezTo>
                <a:lnTo>
                  <a:pt x="57" y="21"/>
                </a:lnTo>
                <a:cubicBezTo>
                  <a:pt x="60" y="21"/>
                  <a:pt x="64" y="18"/>
                  <a:pt x="66" y="18"/>
                </a:cubicBezTo>
                <a:lnTo>
                  <a:pt x="67" y="18"/>
                </a:lnTo>
                <a:cubicBezTo>
                  <a:pt x="73" y="29"/>
                  <a:pt x="82" y="42"/>
                  <a:pt x="92" y="54"/>
                </a:cubicBezTo>
                <a:cubicBezTo>
                  <a:pt x="82" y="42"/>
                  <a:pt x="73" y="29"/>
                  <a:pt x="66" y="18"/>
                </a:cubicBezTo>
                <a:close/>
                <a:moveTo>
                  <a:pt x="110" y="72"/>
                </a:moveTo>
                <a:cubicBezTo>
                  <a:pt x="110" y="72"/>
                  <a:pt x="108" y="69"/>
                  <a:pt x="106" y="69"/>
                </a:cubicBezTo>
                <a:cubicBezTo>
                  <a:pt x="109" y="69"/>
                  <a:pt x="110" y="72"/>
                  <a:pt x="110" y="72"/>
                </a:cubicBezTo>
                <a:close/>
                <a:moveTo>
                  <a:pt x="118" y="63"/>
                </a:moveTo>
                <a:cubicBezTo>
                  <a:pt x="119" y="66"/>
                  <a:pt x="120" y="66"/>
                  <a:pt x="120" y="66"/>
                </a:cubicBezTo>
                <a:lnTo>
                  <a:pt x="118" y="66"/>
                </a:lnTo>
                <a:cubicBezTo>
                  <a:pt x="116" y="69"/>
                  <a:pt x="114" y="72"/>
                  <a:pt x="112" y="72"/>
                </a:cubicBezTo>
                <a:cubicBezTo>
                  <a:pt x="111" y="72"/>
                  <a:pt x="110" y="72"/>
                  <a:pt x="110" y="74"/>
                </a:cubicBezTo>
                <a:lnTo>
                  <a:pt x="110" y="72"/>
                </a:lnTo>
                <a:cubicBezTo>
                  <a:pt x="113" y="69"/>
                  <a:pt x="116" y="69"/>
                  <a:pt x="118" y="63"/>
                </a:cubicBezTo>
                <a:close/>
                <a:moveTo>
                  <a:pt x="118" y="63"/>
                </a:moveTo>
                <a:lnTo>
                  <a:pt x="117" y="63"/>
                </a:lnTo>
                <a:cubicBezTo>
                  <a:pt x="107" y="57"/>
                  <a:pt x="97" y="48"/>
                  <a:pt x="90" y="39"/>
                </a:cubicBezTo>
                <a:cubicBezTo>
                  <a:pt x="88" y="39"/>
                  <a:pt x="86" y="42"/>
                  <a:pt x="84" y="42"/>
                </a:cubicBezTo>
                <a:cubicBezTo>
                  <a:pt x="85" y="39"/>
                  <a:pt x="87" y="39"/>
                  <a:pt x="90" y="36"/>
                </a:cubicBezTo>
                <a:cubicBezTo>
                  <a:pt x="87" y="33"/>
                  <a:pt x="85" y="30"/>
                  <a:pt x="84" y="27"/>
                </a:cubicBezTo>
                <a:cubicBezTo>
                  <a:pt x="85" y="30"/>
                  <a:pt x="87" y="33"/>
                  <a:pt x="91" y="36"/>
                </a:cubicBezTo>
                <a:cubicBezTo>
                  <a:pt x="97" y="45"/>
                  <a:pt x="107" y="57"/>
                  <a:pt x="117" y="63"/>
                </a:cubicBezTo>
                <a:cubicBezTo>
                  <a:pt x="112" y="54"/>
                  <a:pt x="109" y="42"/>
                  <a:pt x="104" y="27"/>
                </a:cubicBezTo>
                <a:cubicBezTo>
                  <a:pt x="110" y="42"/>
                  <a:pt x="112" y="54"/>
                  <a:pt x="118" y="63"/>
                </a:cubicBezTo>
                <a:close/>
                <a:moveTo>
                  <a:pt x="95" y="33"/>
                </a:moveTo>
                <a:cubicBezTo>
                  <a:pt x="95" y="36"/>
                  <a:pt x="92" y="36"/>
                  <a:pt x="91" y="36"/>
                </a:cubicBezTo>
                <a:cubicBezTo>
                  <a:pt x="92" y="36"/>
                  <a:pt x="94" y="36"/>
                  <a:pt x="95" y="33"/>
                </a:cubicBezTo>
                <a:close/>
                <a:moveTo>
                  <a:pt x="116" y="75"/>
                </a:moveTo>
                <a:cubicBezTo>
                  <a:pt x="115" y="75"/>
                  <a:pt x="112" y="72"/>
                  <a:pt x="112" y="72"/>
                </a:cubicBezTo>
                <a:lnTo>
                  <a:pt x="113" y="72"/>
                </a:lnTo>
                <a:cubicBezTo>
                  <a:pt x="113" y="72"/>
                  <a:pt x="115" y="75"/>
                  <a:pt x="116" y="75"/>
                </a:cubicBezTo>
                <a:close/>
                <a:moveTo>
                  <a:pt x="124" y="78"/>
                </a:moveTo>
                <a:cubicBezTo>
                  <a:pt x="123" y="78"/>
                  <a:pt x="120" y="78"/>
                  <a:pt x="118" y="75"/>
                </a:cubicBezTo>
                <a:lnTo>
                  <a:pt x="123" y="60"/>
                </a:lnTo>
                <a:lnTo>
                  <a:pt x="120" y="75"/>
                </a:lnTo>
                <a:cubicBezTo>
                  <a:pt x="122" y="78"/>
                  <a:pt x="128" y="78"/>
                  <a:pt x="129" y="75"/>
                </a:cubicBezTo>
                <a:cubicBezTo>
                  <a:pt x="130" y="72"/>
                  <a:pt x="133" y="75"/>
                  <a:pt x="135" y="75"/>
                </a:cubicBezTo>
                <a:cubicBezTo>
                  <a:pt x="136" y="72"/>
                  <a:pt x="137" y="72"/>
                  <a:pt x="136" y="72"/>
                </a:cubicBezTo>
                <a:cubicBezTo>
                  <a:pt x="136" y="69"/>
                  <a:pt x="136" y="69"/>
                  <a:pt x="137" y="66"/>
                </a:cubicBezTo>
                <a:cubicBezTo>
                  <a:pt x="138" y="63"/>
                  <a:pt x="138" y="60"/>
                  <a:pt x="138" y="57"/>
                </a:cubicBezTo>
                <a:cubicBezTo>
                  <a:pt x="133" y="60"/>
                  <a:pt x="131" y="63"/>
                  <a:pt x="129" y="60"/>
                </a:cubicBezTo>
                <a:cubicBezTo>
                  <a:pt x="131" y="60"/>
                  <a:pt x="133" y="60"/>
                  <a:pt x="138" y="57"/>
                </a:cubicBezTo>
                <a:lnTo>
                  <a:pt x="138" y="66"/>
                </a:lnTo>
                <a:cubicBezTo>
                  <a:pt x="137" y="69"/>
                  <a:pt x="137" y="69"/>
                  <a:pt x="138" y="72"/>
                </a:cubicBezTo>
                <a:cubicBezTo>
                  <a:pt x="138" y="72"/>
                  <a:pt x="137" y="72"/>
                  <a:pt x="136" y="75"/>
                </a:cubicBezTo>
                <a:lnTo>
                  <a:pt x="135" y="75"/>
                </a:lnTo>
                <a:lnTo>
                  <a:pt x="129" y="75"/>
                </a:lnTo>
                <a:cubicBezTo>
                  <a:pt x="129" y="78"/>
                  <a:pt x="126" y="78"/>
                  <a:pt x="124" y="78"/>
                </a:cubicBezTo>
                <a:close/>
                <a:moveTo>
                  <a:pt x="0" y="78"/>
                </a:moveTo>
                <a:cubicBezTo>
                  <a:pt x="9" y="69"/>
                  <a:pt x="22" y="45"/>
                  <a:pt x="29" y="30"/>
                </a:cubicBezTo>
                <a:cubicBezTo>
                  <a:pt x="32" y="27"/>
                  <a:pt x="32" y="21"/>
                  <a:pt x="33" y="18"/>
                </a:cubicBezTo>
                <a:lnTo>
                  <a:pt x="34" y="18"/>
                </a:lnTo>
                <a:cubicBezTo>
                  <a:pt x="33" y="21"/>
                  <a:pt x="32" y="26"/>
                  <a:pt x="31" y="30"/>
                </a:cubicBezTo>
                <a:lnTo>
                  <a:pt x="30" y="30"/>
                </a:lnTo>
                <a:cubicBezTo>
                  <a:pt x="22" y="45"/>
                  <a:pt x="9" y="69"/>
                  <a:pt x="0" y="78"/>
                </a:cubicBezTo>
                <a:close/>
                <a:moveTo>
                  <a:pt x="37" y="24"/>
                </a:moveTo>
                <a:cubicBezTo>
                  <a:pt x="36" y="24"/>
                  <a:pt x="36" y="25"/>
                  <a:pt x="35" y="25"/>
                </a:cubicBezTo>
                <a:cubicBezTo>
                  <a:pt x="36" y="25"/>
                  <a:pt x="36" y="24"/>
                  <a:pt x="37" y="24"/>
                </a:cubicBezTo>
                <a:close/>
                <a:moveTo>
                  <a:pt x="31" y="30"/>
                </a:moveTo>
                <a:cubicBezTo>
                  <a:pt x="31" y="27"/>
                  <a:pt x="34" y="27"/>
                  <a:pt x="35" y="25"/>
                </a:cubicBezTo>
                <a:cubicBezTo>
                  <a:pt x="34" y="27"/>
                  <a:pt x="32" y="29"/>
                  <a:pt x="31" y="30"/>
                </a:cubicBezTo>
                <a:close/>
                <a:moveTo>
                  <a:pt x="50" y="51"/>
                </a:moveTo>
                <a:lnTo>
                  <a:pt x="41" y="60"/>
                </a:lnTo>
                <a:cubicBezTo>
                  <a:pt x="45" y="63"/>
                  <a:pt x="50" y="63"/>
                  <a:pt x="53" y="66"/>
                </a:cubicBezTo>
                <a:cubicBezTo>
                  <a:pt x="50" y="66"/>
                  <a:pt x="45" y="63"/>
                  <a:pt x="40" y="60"/>
                </a:cubicBezTo>
                <a:cubicBezTo>
                  <a:pt x="44" y="57"/>
                  <a:pt x="47" y="54"/>
                  <a:pt x="50" y="51"/>
                </a:cubicBezTo>
                <a:close/>
                <a:moveTo>
                  <a:pt x="107" y="63"/>
                </a:moveTo>
                <a:cubicBezTo>
                  <a:pt x="104" y="63"/>
                  <a:pt x="100" y="57"/>
                  <a:pt x="98" y="54"/>
                </a:cubicBezTo>
                <a:cubicBezTo>
                  <a:pt x="101" y="57"/>
                  <a:pt x="106" y="60"/>
                  <a:pt x="107" y="63"/>
                </a:cubicBezTo>
                <a:close/>
                <a:moveTo>
                  <a:pt x="59" y="60"/>
                </a:moveTo>
                <a:cubicBezTo>
                  <a:pt x="62" y="57"/>
                  <a:pt x="67" y="54"/>
                  <a:pt x="71" y="51"/>
                </a:cubicBezTo>
                <a:cubicBezTo>
                  <a:pt x="69" y="54"/>
                  <a:pt x="64" y="57"/>
                  <a:pt x="59" y="60"/>
                </a:cubicBezTo>
                <a:close/>
                <a:moveTo>
                  <a:pt x="84" y="57"/>
                </a:moveTo>
                <a:cubicBezTo>
                  <a:pt x="79" y="57"/>
                  <a:pt x="73" y="54"/>
                  <a:pt x="72" y="51"/>
                </a:cubicBezTo>
                <a:lnTo>
                  <a:pt x="73" y="51"/>
                </a:lnTo>
                <a:cubicBezTo>
                  <a:pt x="77" y="54"/>
                  <a:pt x="81" y="57"/>
                  <a:pt x="84" y="57"/>
                </a:cubicBezTo>
                <a:close/>
                <a:moveTo>
                  <a:pt x="28" y="48"/>
                </a:moveTo>
                <a:cubicBezTo>
                  <a:pt x="31" y="45"/>
                  <a:pt x="35" y="45"/>
                  <a:pt x="37" y="42"/>
                </a:cubicBezTo>
                <a:cubicBezTo>
                  <a:pt x="35" y="45"/>
                  <a:pt x="31" y="48"/>
                  <a:pt x="28" y="48"/>
                </a:cubicBezTo>
                <a:close/>
                <a:moveTo>
                  <a:pt x="82" y="42"/>
                </a:moveTo>
                <a:cubicBezTo>
                  <a:pt x="79" y="42"/>
                  <a:pt x="76" y="39"/>
                  <a:pt x="73" y="36"/>
                </a:cubicBezTo>
                <a:lnTo>
                  <a:pt x="75" y="36"/>
                </a:lnTo>
                <a:cubicBezTo>
                  <a:pt x="77" y="39"/>
                  <a:pt x="79" y="42"/>
                  <a:pt x="82" y="42"/>
                </a:cubicBezTo>
                <a:close/>
                <a:moveTo>
                  <a:pt x="57" y="42"/>
                </a:moveTo>
                <a:cubicBezTo>
                  <a:pt x="64" y="39"/>
                  <a:pt x="69" y="36"/>
                  <a:pt x="70" y="33"/>
                </a:cubicBezTo>
                <a:lnTo>
                  <a:pt x="71" y="33"/>
                </a:lnTo>
                <a:cubicBezTo>
                  <a:pt x="69" y="36"/>
                  <a:pt x="64" y="39"/>
                  <a:pt x="57" y="42"/>
                </a:cubicBezTo>
                <a:close/>
                <a:moveTo>
                  <a:pt x="106" y="42"/>
                </a:moveTo>
                <a:cubicBezTo>
                  <a:pt x="103" y="42"/>
                  <a:pt x="98" y="36"/>
                  <a:pt x="97" y="33"/>
                </a:cubicBezTo>
                <a:lnTo>
                  <a:pt x="98" y="33"/>
                </a:lnTo>
                <a:cubicBezTo>
                  <a:pt x="98" y="36"/>
                  <a:pt x="104" y="39"/>
                  <a:pt x="106" y="42"/>
                </a:cubicBezTo>
                <a:close/>
                <a:moveTo>
                  <a:pt x="51" y="30"/>
                </a:moveTo>
                <a:cubicBezTo>
                  <a:pt x="47" y="30"/>
                  <a:pt x="42" y="27"/>
                  <a:pt x="39" y="24"/>
                </a:cubicBezTo>
                <a:lnTo>
                  <a:pt x="40" y="24"/>
                </a:lnTo>
                <a:cubicBezTo>
                  <a:pt x="42" y="27"/>
                  <a:pt x="47" y="30"/>
                  <a:pt x="52" y="30"/>
                </a:cubicBezTo>
                <a:lnTo>
                  <a:pt x="51" y="30"/>
                </a:lnTo>
                <a:close/>
                <a:moveTo>
                  <a:pt x="82" y="21"/>
                </a:moveTo>
                <a:cubicBezTo>
                  <a:pt x="79" y="21"/>
                  <a:pt x="73" y="18"/>
                  <a:pt x="72" y="15"/>
                </a:cubicBezTo>
                <a:cubicBezTo>
                  <a:pt x="75" y="18"/>
                  <a:pt x="80" y="21"/>
                  <a:pt x="82" y="21"/>
                </a:cubicBezTo>
                <a:close/>
                <a:moveTo>
                  <a:pt x="86" y="18"/>
                </a:moveTo>
                <a:cubicBezTo>
                  <a:pt x="88" y="18"/>
                  <a:pt x="93" y="11"/>
                  <a:pt x="95" y="11"/>
                </a:cubicBezTo>
                <a:cubicBezTo>
                  <a:pt x="94" y="15"/>
                  <a:pt x="89" y="18"/>
                  <a:pt x="86" y="18"/>
                </a:cubicBezTo>
                <a:close/>
                <a:moveTo>
                  <a:pt x="104" y="18"/>
                </a:moveTo>
                <a:cubicBezTo>
                  <a:pt x="101" y="18"/>
                  <a:pt x="98" y="15"/>
                  <a:pt x="96" y="11"/>
                </a:cubicBezTo>
                <a:lnTo>
                  <a:pt x="97" y="11"/>
                </a:lnTo>
                <a:cubicBezTo>
                  <a:pt x="98" y="15"/>
                  <a:pt x="102" y="18"/>
                  <a:pt x="104" y="18"/>
                </a:cubicBezTo>
                <a:close/>
                <a:moveTo>
                  <a:pt x="28" y="18"/>
                </a:moveTo>
                <a:cubicBezTo>
                  <a:pt x="31" y="15"/>
                  <a:pt x="33" y="11"/>
                  <a:pt x="37" y="8"/>
                </a:cubicBezTo>
                <a:lnTo>
                  <a:pt x="38" y="8"/>
                </a:lnTo>
                <a:cubicBezTo>
                  <a:pt x="35" y="11"/>
                  <a:pt x="32" y="15"/>
                  <a:pt x="28" y="18"/>
                </a:cubicBezTo>
                <a:close/>
                <a:moveTo>
                  <a:pt x="49" y="18"/>
                </a:moveTo>
                <a:cubicBezTo>
                  <a:pt x="45" y="18"/>
                  <a:pt x="41" y="11"/>
                  <a:pt x="39" y="8"/>
                </a:cubicBezTo>
                <a:lnTo>
                  <a:pt x="40" y="8"/>
                </a:lnTo>
                <a:cubicBezTo>
                  <a:pt x="41" y="11"/>
                  <a:pt x="45" y="15"/>
                  <a:pt x="49" y="18"/>
                </a:cubicBezTo>
                <a:close/>
                <a:moveTo>
                  <a:pt x="82" y="8"/>
                </a:moveTo>
                <a:cubicBezTo>
                  <a:pt x="79" y="8"/>
                  <a:pt x="73" y="2"/>
                  <a:pt x="71" y="0"/>
                </a:cubicBezTo>
                <a:lnTo>
                  <a:pt x="72" y="0"/>
                </a:lnTo>
                <a:cubicBezTo>
                  <a:pt x="73" y="2"/>
                  <a:pt x="79" y="6"/>
                  <a:pt x="8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99" name="Freeform 4805">
            <a:extLst>
              <a:ext uri="{FF2B5EF4-FFF2-40B4-BE49-F238E27FC236}">
                <a16:creationId xmlns:a16="http://schemas.microsoft.com/office/drawing/2014/main" id="{E7E3467C-1AEE-DB4D-8F19-D54987764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711575"/>
            <a:ext cx="22225" cy="3175"/>
          </a:xfrm>
          <a:custGeom>
            <a:avLst/>
            <a:gdLst>
              <a:gd name="T0" fmla="*/ 0 w 63"/>
              <a:gd name="T1" fmla="*/ 1588 h 8"/>
              <a:gd name="T2" fmla="*/ 3881 w 63"/>
              <a:gd name="T3" fmla="*/ 1588 h 8"/>
              <a:gd name="T4" fmla="*/ 8467 w 63"/>
              <a:gd name="T5" fmla="*/ 2778 h 8"/>
              <a:gd name="T6" fmla="*/ 13053 w 63"/>
              <a:gd name="T7" fmla="*/ 1588 h 8"/>
              <a:gd name="T8" fmla="*/ 17639 w 63"/>
              <a:gd name="T9" fmla="*/ 1588 h 8"/>
              <a:gd name="T10" fmla="*/ 21872 w 63"/>
              <a:gd name="T11" fmla="*/ 2778 h 8"/>
              <a:gd name="T12" fmla="*/ 17639 w 63"/>
              <a:gd name="T13" fmla="*/ 2778 h 8"/>
              <a:gd name="T14" fmla="*/ 13053 w 63"/>
              <a:gd name="T15" fmla="*/ 2778 h 8"/>
              <a:gd name="T16" fmla="*/ 8467 w 63"/>
              <a:gd name="T17" fmla="*/ 2778 h 8"/>
              <a:gd name="T18" fmla="*/ 3881 w 63"/>
              <a:gd name="T19" fmla="*/ 2778 h 8"/>
              <a:gd name="T20" fmla="*/ 0 w 63"/>
              <a:gd name="T21" fmla="*/ 1588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8">
                <a:moveTo>
                  <a:pt x="0" y="4"/>
                </a:moveTo>
                <a:cubicBezTo>
                  <a:pt x="4" y="0"/>
                  <a:pt x="9" y="0"/>
                  <a:pt x="11" y="4"/>
                </a:cubicBezTo>
                <a:cubicBezTo>
                  <a:pt x="15" y="0"/>
                  <a:pt x="21" y="4"/>
                  <a:pt x="24" y="7"/>
                </a:cubicBezTo>
                <a:cubicBezTo>
                  <a:pt x="30" y="0"/>
                  <a:pt x="34" y="0"/>
                  <a:pt x="37" y="4"/>
                </a:cubicBezTo>
                <a:cubicBezTo>
                  <a:pt x="41" y="4"/>
                  <a:pt x="46" y="0"/>
                  <a:pt x="50" y="4"/>
                </a:cubicBezTo>
                <a:cubicBezTo>
                  <a:pt x="54" y="4"/>
                  <a:pt x="59" y="0"/>
                  <a:pt x="62" y="7"/>
                </a:cubicBezTo>
                <a:cubicBezTo>
                  <a:pt x="60" y="4"/>
                  <a:pt x="55" y="4"/>
                  <a:pt x="50" y="7"/>
                </a:cubicBezTo>
                <a:cubicBezTo>
                  <a:pt x="46" y="4"/>
                  <a:pt x="40" y="4"/>
                  <a:pt x="37" y="7"/>
                </a:cubicBezTo>
                <a:cubicBezTo>
                  <a:pt x="36" y="4"/>
                  <a:pt x="30" y="4"/>
                  <a:pt x="24" y="7"/>
                </a:cubicBezTo>
                <a:cubicBezTo>
                  <a:pt x="20" y="4"/>
                  <a:pt x="14" y="4"/>
                  <a:pt x="11" y="7"/>
                </a:cubicBezTo>
                <a:cubicBezTo>
                  <a:pt x="9" y="4"/>
                  <a:pt x="6" y="4"/>
                  <a:pt x="0" y="4"/>
                </a:cubicBezTo>
              </a:path>
            </a:pathLst>
          </a:custGeom>
          <a:solidFill>
            <a:srgbClr val="4BB91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0" name="Freeform 4806">
            <a:extLst>
              <a:ext uri="{FF2B5EF4-FFF2-40B4-BE49-F238E27FC236}">
                <a16:creationId xmlns:a16="http://schemas.microsoft.com/office/drawing/2014/main" id="{A183C24C-D119-894B-BA0A-7D777D7F1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705225"/>
            <a:ext cx="23813" cy="6350"/>
          </a:xfrm>
          <a:custGeom>
            <a:avLst/>
            <a:gdLst>
              <a:gd name="T0" fmla="*/ 0 w 64"/>
              <a:gd name="T1" fmla="*/ 4763 h 16"/>
              <a:gd name="T2" fmla="*/ 372 w 64"/>
              <a:gd name="T3" fmla="*/ 4763 h 16"/>
              <a:gd name="T4" fmla="*/ 15255 w 64"/>
              <a:gd name="T5" fmla="*/ 4763 h 16"/>
              <a:gd name="T6" fmla="*/ 17488 w 64"/>
              <a:gd name="T7" fmla="*/ 1191 h 16"/>
              <a:gd name="T8" fmla="*/ 19348 w 64"/>
              <a:gd name="T9" fmla="*/ 0 h 16"/>
              <a:gd name="T10" fmla="*/ 22325 w 64"/>
              <a:gd name="T11" fmla="*/ 0 h 16"/>
              <a:gd name="T12" fmla="*/ 22325 w 64"/>
              <a:gd name="T13" fmla="*/ 0 h 16"/>
              <a:gd name="T14" fmla="*/ 22697 w 64"/>
              <a:gd name="T15" fmla="*/ 4763 h 16"/>
              <a:gd name="T16" fmla="*/ 23441 w 64"/>
              <a:gd name="T17" fmla="*/ 4763 h 16"/>
              <a:gd name="T18" fmla="*/ 23441 w 64"/>
              <a:gd name="T19" fmla="*/ 4763 h 16"/>
              <a:gd name="T20" fmla="*/ 0 w 64"/>
              <a:gd name="T21" fmla="*/ 4763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4" h="16">
                <a:moveTo>
                  <a:pt x="0" y="12"/>
                </a:moveTo>
                <a:lnTo>
                  <a:pt x="1" y="12"/>
                </a:lnTo>
                <a:lnTo>
                  <a:pt x="41" y="12"/>
                </a:lnTo>
                <a:cubicBezTo>
                  <a:pt x="44" y="10"/>
                  <a:pt x="47" y="3"/>
                  <a:pt x="47" y="3"/>
                </a:cubicBezTo>
                <a:cubicBezTo>
                  <a:pt x="50" y="0"/>
                  <a:pt x="50" y="0"/>
                  <a:pt x="52" y="0"/>
                </a:cubicBezTo>
                <a:lnTo>
                  <a:pt x="60" y="0"/>
                </a:lnTo>
                <a:cubicBezTo>
                  <a:pt x="60" y="3"/>
                  <a:pt x="61" y="10"/>
                  <a:pt x="61" y="12"/>
                </a:cubicBezTo>
                <a:lnTo>
                  <a:pt x="63" y="12"/>
                </a:lnTo>
                <a:cubicBezTo>
                  <a:pt x="47" y="15"/>
                  <a:pt x="9" y="15"/>
                  <a:pt x="0" y="12"/>
                </a:cubicBezTo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1" name="Freeform 4807">
            <a:extLst>
              <a:ext uri="{FF2B5EF4-FFF2-40B4-BE49-F238E27FC236}">
                <a16:creationId xmlns:a16="http://schemas.microsoft.com/office/drawing/2014/main" id="{30FE45B0-A117-D74F-BF09-9B62DF537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0925" y="3703638"/>
            <a:ext cx="14288" cy="11112"/>
          </a:xfrm>
          <a:custGeom>
            <a:avLst/>
            <a:gdLst>
              <a:gd name="T0" fmla="*/ 10904 w 38"/>
              <a:gd name="T1" fmla="*/ 8047 h 29"/>
              <a:gd name="T2" fmla="*/ 10528 w 38"/>
              <a:gd name="T3" fmla="*/ 10729 h 29"/>
              <a:gd name="T4" fmla="*/ 10152 w 38"/>
              <a:gd name="T5" fmla="*/ 10729 h 29"/>
              <a:gd name="T6" fmla="*/ 10904 w 38"/>
              <a:gd name="T7" fmla="*/ 8047 h 29"/>
              <a:gd name="T8" fmla="*/ 9776 w 38"/>
              <a:gd name="T9" fmla="*/ 8047 h 29"/>
              <a:gd name="T10" fmla="*/ 9400 w 38"/>
              <a:gd name="T11" fmla="*/ 10729 h 29"/>
              <a:gd name="T12" fmla="*/ 9024 w 38"/>
              <a:gd name="T13" fmla="*/ 10729 h 29"/>
              <a:gd name="T14" fmla="*/ 9400 w 38"/>
              <a:gd name="T15" fmla="*/ 8047 h 29"/>
              <a:gd name="T16" fmla="*/ 7520 w 38"/>
              <a:gd name="T17" fmla="*/ 8047 h 29"/>
              <a:gd name="T18" fmla="*/ 7144 w 38"/>
              <a:gd name="T19" fmla="*/ 10729 h 29"/>
              <a:gd name="T20" fmla="*/ 7144 w 38"/>
              <a:gd name="T21" fmla="*/ 10729 h 29"/>
              <a:gd name="T22" fmla="*/ 6768 w 38"/>
              <a:gd name="T23" fmla="*/ 8047 h 29"/>
              <a:gd name="T24" fmla="*/ 4512 w 38"/>
              <a:gd name="T25" fmla="*/ 8047 h 29"/>
              <a:gd name="T26" fmla="*/ 4512 w 38"/>
              <a:gd name="T27" fmla="*/ 8047 h 29"/>
              <a:gd name="T28" fmla="*/ 2256 w 38"/>
              <a:gd name="T29" fmla="*/ 8047 h 29"/>
              <a:gd name="T30" fmla="*/ 4512 w 38"/>
              <a:gd name="T31" fmla="*/ 10729 h 29"/>
              <a:gd name="T32" fmla="*/ 3760 w 38"/>
              <a:gd name="T33" fmla="*/ 10729 h 29"/>
              <a:gd name="T34" fmla="*/ 376 w 38"/>
              <a:gd name="T35" fmla="*/ 1150 h 29"/>
              <a:gd name="T36" fmla="*/ 1128 w 38"/>
              <a:gd name="T37" fmla="*/ 0 h 29"/>
              <a:gd name="T38" fmla="*/ 13912 w 38"/>
              <a:gd name="T39" fmla="*/ 0 h 29"/>
              <a:gd name="T40" fmla="*/ 13160 w 38"/>
              <a:gd name="T41" fmla="*/ 1150 h 29"/>
              <a:gd name="T42" fmla="*/ 13160 w 38"/>
              <a:gd name="T43" fmla="*/ 3449 h 29"/>
              <a:gd name="T44" fmla="*/ 13536 w 38"/>
              <a:gd name="T45" fmla="*/ 3449 h 29"/>
              <a:gd name="T46" fmla="*/ 12784 w 38"/>
              <a:gd name="T47" fmla="*/ 6897 h 29"/>
              <a:gd name="T48" fmla="*/ 12032 w 38"/>
              <a:gd name="T49" fmla="*/ 8047 h 29"/>
              <a:gd name="T50" fmla="*/ 10904 w 38"/>
              <a:gd name="T51" fmla="*/ 8047 h 29"/>
              <a:gd name="T52" fmla="*/ 5264 w 38"/>
              <a:gd name="T53" fmla="*/ 10729 h 29"/>
              <a:gd name="T54" fmla="*/ 4512 w 38"/>
              <a:gd name="T55" fmla="*/ 8047 h 29"/>
              <a:gd name="T56" fmla="*/ 6016 w 38"/>
              <a:gd name="T57" fmla="*/ 10729 h 29"/>
              <a:gd name="T58" fmla="*/ 5264 w 38"/>
              <a:gd name="T59" fmla="*/ 10729 h 2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8" h="29">
                <a:moveTo>
                  <a:pt x="29" y="21"/>
                </a:moveTo>
                <a:cubicBezTo>
                  <a:pt x="29" y="21"/>
                  <a:pt x="29" y="25"/>
                  <a:pt x="28" y="28"/>
                </a:cubicBezTo>
                <a:lnTo>
                  <a:pt x="27" y="28"/>
                </a:lnTo>
                <a:cubicBezTo>
                  <a:pt x="28" y="25"/>
                  <a:pt x="29" y="21"/>
                  <a:pt x="29" y="21"/>
                </a:cubicBezTo>
                <a:lnTo>
                  <a:pt x="26" y="21"/>
                </a:lnTo>
                <a:cubicBezTo>
                  <a:pt x="26" y="21"/>
                  <a:pt x="26" y="25"/>
                  <a:pt x="25" y="28"/>
                </a:cubicBezTo>
                <a:lnTo>
                  <a:pt x="24" y="28"/>
                </a:lnTo>
                <a:cubicBezTo>
                  <a:pt x="24" y="25"/>
                  <a:pt x="24" y="21"/>
                  <a:pt x="25" y="21"/>
                </a:cubicBezTo>
                <a:lnTo>
                  <a:pt x="20" y="21"/>
                </a:lnTo>
                <a:cubicBezTo>
                  <a:pt x="20" y="21"/>
                  <a:pt x="19" y="25"/>
                  <a:pt x="19" y="28"/>
                </a:cubicBezTo>
                <a:cubicBezTo>
                  <a:pt x="19" y="25"/>
                  <a:pt x="18" y="21"/>
                  <a:pt x="18" y="21"/>
                </a:cubicBezTo>
                <a:lnTo>
                  <a:pt x="12" y="21"/>
                </a:lnTo>
                <a:lnTo>
                  <a:pt x="6" y="21"/>
                </a:lnTo>
                <a:cubicBezTo>
                  <a:pt x="7" y="25"/>
                  <a:pt x="10" y="28"/>
                  <a:pt x="12" y="28"/>
                </a:cubicBezTo>
                <a:lnTo>
                  <a:pt x="10" y="28"/>
                </a:lnTo>
                <a:cubicBezTo>
                  <a:pt x="2" y="21"/>
                  <a:pt x="0" y="9"/>
                  <a:pt x="1" y="3"/>
                </a:cubicBezTo>
                <a:cubicBezTo>
                  <a:pt x="2" y="0"/>
                  <a:pt x="2" y="0"/>
                  <a:pt x="3" y="0"/>
                </a:cubicBezTo>
                <a:lnTo>
                  <a:pt x="37" y="0"/>
                </a:lnTo>
                <a:cubicBezTo>
                  <a:pt x="37" y="3"/>
                  <a:pt x="36" y="3"/>
                  <a:pt x="35" y="3"/>
                </a:cubicBezTo>
                <a:lnTo>
                  <a:pt x="35" y="9"/>
                </a:lnTo>
                <a:lnTo>
                  <a:pt x="36" y="9"/>
                </a:lnTo>
                <a:cubicBezTo>
                  <a:pt x="35" y="12"/>
                  <a:pt x="34" y="18"/>
                  <a:pt x="34" y="18"/>
                </a:cubicBezTo>
                <a:lnTo>
                  <a:pt x="32" y="21"/>
                </a:lnTo>
                <a:lnTo>
                  <a:pt x="29" y="21"/>
                </a:lnTo>
                <a:close/>
                <a:moveTo>
                  <a:pt x="14" y="28"/>
                </a:moveTo>
                <a:lnTo>
                  <a:pt x="12" y="21"/>
                </a:lnTo>
                <a:cubicBezTo>
                  <a:pt x="13" y="21"/>
                  <a:pt x="14" y="25"/>
                  <a:pt x="16" y="28"/>
                </a:cubicBezTo>
                <a:lnTo>
                  <a:pt x="14" y="28"/>
                </a:lnTo>
                <a:close/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2" name="Freeform 4808">
            <a:extLst>
              <a:ext uri="{FF2B5EF4-FFF2-40B4-BE49-F238E27FC236}">
                <a16:creationId xmlns:a16="http://schemas.microsoft.com/office/drawing/2014/main" id="{599E538C-E58D-D144-9688-9F4811410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513" y="3706813"/>
            <a:ext cx="3175" cy="3175"/>
          </a:xfrm>
          <a:custGeom>
            <a:avLst/>
            <a:gdLst>
              <a:gd name="T0" fmla="*/ 577 w 11"/>
              <a:gd name="T1" fmla="*/ 2858 h 10"/>
              <a:gd name="T2" fmla="*/ 0 w 11"/>
              <a:gd name="T3" fmla="*/ 0 h 10"/>
              <a:gd name="T4" fmla="*/ 2309 w 11"/>
              <a:gd name="T5" fmla="*/ 0 h 10"/>
              <a:gd name="T6" fmla="*/ 2886 w 11"/>
              <a:gd name="T7" fmla="*/ 2858 h 10"/>
              <a:gd name="T8" fmla="*/ 577 w 11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2" y="9"/>
                </a:moveTo>
                <a:cubicBezTo>
                  <a:pt x="2" y="9"/>
                  <a:pt x="0" y="3"/>
                  <a:pt x="0" y="0"/>
                </a:cubicBezTo>
                <a:cubicBezTo>
                  <a:pt x="2" y="0"/>
                  <a:pt x="5" y="0"/>
                  <a:pt x="8" y="0"/>
                </a:cubicBezTo>
                <a:cubicBezTo>
                  <a:pt x="8" y="3"/>
                  <a:pt x="10" y="9"/>
                  <a:pt x="10" y="9"/>
                </a:cubicBezTo>
                <a:cubicBezTo>
                  <a:pt x="7" y="9"/>
                  <a:pt x="4" y="9"/>
                  <a:pt x="2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3" name="Freeform 4809">
            <a:extLst>
              <a:ext uri="{FF2B5EF4-FFF2-40B4-BE49-F238E27FC236}">
                <a16:creationId xmlns:a16="http://schemas.microsoft.com/office/drawing/2014/main" id="{A60669BC-231A-4547-B8A9-76311C743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5688" y="3706813"/>
            <a:ext cx="3175" cy="3175"/>
          </a:xfrm>
          <a:custGeom>
            <a:avLst/>
            <a:gdLst>
              <a:gd name="T0" fmla="*/ 0 w 7"/>
              <a:gd name="T1" fmla="*/ 0 h 10"/>
              <a:gd name="T2" fmla="*/ 2721 w 7"/>
              <a:gd name="T3" fmla="*/ 0 h 10"/>
              <a:gd name="T4" fmla="*/ 2721 w 7"/>
              <a:gd name="T5" fmla="*/ 2858 h 10"/>
              <a:gd name="T6" fmla="*/ 0 w 7"/>
              <a:gd name="T7" fmla="*/ 2858 h 10"/>
              <a:gd name="T8" fmla="*/ 0 w 7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0" y="0"/>
                </a:moveTo>
                <a:cubicBezTo>
                  <a:pt x="0" y="0"/>
                  <a:pt x="4" y="0"/>
                  <a:pt x="6" y="0"/>
                </a:cubicBezTo>
                <a:lnTo>
                  <a:pt x="6" y="9"/>
                </a:lnTo>
                <a:cubicBezTo>
                  <a:pt x="6" y="9"/>
                  <a:pt x="3" y="9"/>
                  <a:pt x="0" y="9"/>
                </a:cubicBezTo>
                <a:cubicBezTo>
                  <a:pt x="0" y="9"/>
                  <a:pt x="0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4" name="Freeform 4810">
            <a:extLst>
              <a:ext uri="{FF2B5EF4-FFF2-40B4-BE49-F238E27FC236}">
                <a16:creationId xmlns:a16="http://schemas.microsoft.com/office/drawing/2014/main" id="{B9C6DB7E-F0C2-C040-9D69-2F668E59B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513" y="3705225"/>
            <a:ext cx="3175" cy="3175"/>
          </a:xfrm>
          <a:custGeom>
            <a:avLst/>
            <a:gdLst>
              <a:gd name="T0" fmla="*/ 0 w 9"/>
              <a:gd name="T1" fmla="*/ 0 h 7"/>
              <a:gd name="T2" fmla="*/ 2822 w 9"/>
              <a:gd name="T3" fmla="*/ 0 h 7"/>
              <a:gd name="T4" fmla="*/ 2469 w 9"/>
              <a:gd name="T5" fmla="*/ 2721 h 7"/>
              <a:gd name="T6" fmla="*/ 0 w 9"/>
              <a:gd name="T7" fmla="*/ 2721 h 7"/>
              <a:gd name="T8" fmla="*/ 0 w 9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0" y="0"/>
                </a:moveTo>
                <a:cubicBezTo>
                  <a:pt x="2" y="0"/>
                  <a:pt x="5" y="0"/>
                  <a:pt x="8" y="0"/>
                </a:cubicBezTo>
                <a:cubicBezTo>
                  <a:pt x="8" y="0"/>
                  <a:pt x="8" y="3"/>
                  <a:pt x="7" y="6"/>
                </a:cubicBezTo>
                <a:cubicBezTo>
                  <a:pt x="7" y="6"/>
                  <a:pt x="2" y="6"/>
                  <a:pt x="0" y="6"/>
                </a:cubicBezTo>
                <a:cubicBezTo>
                  <a:pt x="0" y="3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5" name="Freeform 4811">
            <a:extLst>
              <a:ext uri="{FF2B5EF4-FFF2-40B4-BE49-F238E27FC236}">
                <a16:creationId xmlns:a16="http://schemas.microsoft.com/office/drawing/2014/main" id="{607A58B6-E49A-654E-B186-9FAD42D96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5688" y="3703638"/>
            <a:ext cx="3175" cy="3175"/>
          </a:xfrm>
          <a:custGeom>
            <a:avLst/>
            <a:gdLst>
              <a:gd name="T0" fmla="*/ 0 w 9"/>
              <a:gd name="T1" fmla="*/ 953 h 10"/>
              <a:gd name="T2" fmla="*/ 2822 w 9"/>
              <a:gd name="T3" fmla="*/ 0 h 10"/>
              <a:gd name="T4" fmla="*/ 2822 w 9"/>
              <a:gd name="T5" fmla="*/ 2858 h 10"/>
              <a:gd name="T6" fmla="*/ 706 w 9"/>
              <a:gd name="T7" fmla="*/ 2858 h 10"/>
              <a:gd name="T8" fmla="*/ 0 w 9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0" y="3"/>
                </a:moveTo>
                <a:cubicBezTo>
                  <a:pt x="2" y="3"/>
                  <a:pt x="6" y="0"/>
                  <a:pt x="8" y="0"/>
                </a:cubicBezTo>
                <a:cubicBezTo>
                  <a:pt x="8" y="3"/>
                  <a:pt x="8" y="6"/>
                  <a:pt x="8" y="9"/>
                </a:cubicBezTo>
                <a:cubicBezTo>
                  <a:pt x="6" y="9"/>
                  <a:pt x="2" y="9"/>
                  <a:pt x="2" y="9"/>
                </a:cubicBezTo>
                <a:cubicBezTo>
                  <a:pt x="2" y="6"/>
                  <a:pt x="2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6" name="Freeform 4812">
            <a:extLst>
              <a:ext uri="{FF2B5EF4-FFF2-40B4-BE49-F238E27FC236}">
                <a16:creationId xmlns:a16="http://schemas.microsoft.com/office/drawing/2014/main" id="{3FD27738-142A-8E42-A353-AF7EFA49D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8863" y="3703638"/>
            <a:ext cx="3175" cy="3175"/>
          </a:xfrm>
          <a:custGeom>
            <a:avLst/>
            <a:gdLst>
              <a:gd name="T0" fmla="*/ 0 w 8"/>
              <a:gd name="T1" fmla="*/ 0 h 10"/>
              <a:gd name="T2" fmla="*/ 2778 w 8"/>
              <a:gd name="T3" fmla="*/ 0 h 10"/>
              <a:gd name="T4" fmla="*/ 2778 w 8"/>
              <a:gd name="T5" fmla="*/ 2858 h 10"/>
              <a:gd name="T6" fmla="*/ 0 w 8"/>
              <a:gd name="T7" fmla="*/ 2858 h 10"/>
              <a:gd name="T8" fmla="*/ 0 w 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0" y="0"/>
                </a:moveTo>
                <a:cubicBezTo>
                  <a:pt x="2" y="0"/>
                  <a:pt x="5" y="0"/>
                  <a:pt x="7" y="0"/>
                </a:cubicBezTo>
                <a:cubicBezTo>
                  <a:pt x="7" y="3"/>
                  <a:pt x="7" y="6"/>
                  <a:pt x="7" y="9"/>
                </a:cubicBezTo>
                <a:cubicBezTo>
                  <a:pt x="5" y="9"/>
                  <a:pt x="2" y="9"/>
                  <a:pt x="0" y="9"/>
                </a:cubicBezTo>
                <a:cubicBezTo>
                  <a:pt x="0" y="6"/>
                  <a:pt x="0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7" name="Freeform 4813">
            <a:extLst>
              <a:ext uri="{FF2B5EF4-FFF2-40B4-BE49-F238E27FC236}">
                <a16:creationId xmlns:a16="http://schemas.microsoft.com/office/drawing/2014/main" id="{54E840FD-8A14-D445-919E-906D18BE6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0450" y="3703638"/>
            <a:ext cx="3175" cy="3175"/>
          </a:xfrm>
          <a:custGeom>
            <a:avLst/>
            <a:gdLst>
              <a:gd name="T0" fmla="*/ 0 w 10"/>
              <a:gd name="T1" fmla="*/ 0 h 10"/>
              <a:gd name="T2" fmla="*/ 2858 w 10"/>
              <a:gd name="T3" fmla="*/ 0 h 10"/>
              <a:gd name="T4" fmla="*/ 2223 w 10"/>
              <a:gd name="T5" fmla="*/ 2858 h 10"/>
              <a:gd name="T6" fmla="*/ 0 w 10"/>
              <a:gd name="T7" fmla="*/ 2858 h 10"/>
              <a:gd name="T8" fmla="*/ 0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0" y="0"/>
                </a:moveTo>
                <a:cubicBezTo>
                  <a:pt x="2" y="0"/>
                  <a:pt x="6" y="0"/>
                  <a:pt x="9" y="0"/>
                </a:cubicBezTo>
                <a:cubicBezTo>
                  <a:pt x="8" y="3"/>
                  <a:pt x="7" y="6"/>
                  <a:pt x="7" y="9"/>
                </a:cubicBezTo>
                <a:cubicBezTo>
                  <a:pt x="6" y="9"/>
                  <a:pt x="3" y="9"/>
                  <a:pt x="0" y="9"/>
                </a:cubicBezTo>
                <a:cubicBezTo>
                  <a:pt x="0" y="6"/>
                  <a:pt x="0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8" name="Freeform 4814">
            <a:extLst>
              <a:ext uri="{FF2B5EF4-FFF2-40B4-BE49-F238E27FC236}">
                <a16:creationId xmlns:a16="http://schemas.microsoft.com/office/drawing/2014/main" id="{F0B9A932-64F7-8A40-9156-A778CBA1D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0450" y="3706813"/>
            <a:ext cx="3175" cy="3175"/>
          </a:xfrm>
          <a:custGeom>
            <a:avLst/>
            <a:gdLst>
              <a:gd name="T0" fmla="*/ 2223 w 10"/>
              <a:gd name="T1" fmla="*/ 0 h 10"/>
              <a:gd name="T2" fmla="*/ 2858 w 10"/>
              <a:gd name="T3" fmla="*/ 0 h 10"/>
              <a:gd name="T4" fmla="*/ 1588 w 10"/>
              <a:gd name="T5" fmla="*/ 2858 h 10"/>
              <a:gd name="T6" fmla="*/ 0 w 10"/>
              <a:gd name="T7" fmla="*/ 2858 h 10"/>
              <a:gd name="T8" fmla="*/ 0 w 10"/>
              <a:gd name="T9" fmla="*/ 0 h 10"/>
              <a:gd name="T10" fmla="*/ 2223 w 10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7" y="0"/>
                </a:moveTo>
                <a:cubicBezTo>
                  <a:pt x="8" y="0"/>
                  <a:pt x="9" y="0"/>
                  <a:pt x="9" y="0"/>
                </a:cubicBezTo>
                <a:cubicBezTo>
                  <a:pt x="9" y="3"/>
                  <a:pt x="7" y="9"/>
                  <a:pt x="5" y="9"/>
                </a:cubicBezTo>
                <a:cubicBezTo>
                  <a:pt x="5" y="9"/>
                  <a:pt x="2" y="9"/>
                  <a:pt x="0" y="9"/>
                </a:cubicBezTo>
                <a:cubicBezTo>
                  <a:pt x="0" y="9"/>
                  <a:pt x="0" y="3"/>
                  <a:pt x="0" y="0"/>
                </a:cubicBezTo>
                <a:cubicBezTo>
                  <a:pt x="2" y="0"/>
                  <a:pt x="5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" name="Freeform 4815">
            <a:extLst>
              <a:ext uri="{FF2B5EF4-FFF2-40B4-BE49-F238E27FC236}">
                <a16:creationId xmlns:a16="http://schemas.microsoft.com/office/drawing/2014/main" id="{B68CB0B4-555C-0046-AA36-8B21966A4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8863" y="3706813"/>
            <a:ext cx="3175" cy="3175"/>
          </a:xfrm>
          <a:custGeom>
            <a:avLst/>
            <a:gdLst>
              <a:gd name="T0" fmla="*/ 0 w 8"/>
              <a:gd name="T1" fmla="*/ 0 h 10"/>
              <a:gd name="T2" fmla="*/ 2778 w 8"/>
              <a:gd name="T3" fmla="*/ 0 h 10"/>
              <a:gd name="T4" fmla="*/ 2381 w 8"/>
              <a:gd name="T5" fmla="*/ 2858 h 10"/>
              <a:gd name="T6" fmla="*/ 397 w 8"/>
              <a:gd name="T7" fmla="*/ 2858 h 10"/>
              <a:gd name="T8" fmla="*/ 0 w 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0" y="0"/>
                </a:moveTo>
                <a:cubicBezTo>
                  <a:pt x="2" y="0"/>
                  <a:pt x="4" y="0"/>
                  <a:pt x="7" y="0"/>
                </a:cubicBezTo>
                <a:cubicBezTo>
                  <a:pt x="7" y="0"/>
                  <a:pt x="7" y="7"/>
                  <a:pt x="6" y="9"/>
                </a:cubicBezTo>
                <a:cubicBezTo>
                  <a:pt x="5" y="9"/>
                  <a:pt x="1" y="9"/>
                  <a:pt x="1" y="9"/>
                </a:cubicBez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" name="Freeform 4816">
            <a:extLst>
              <a:ext uri="{FF2B5EF4-FFF2-40B4-BE49-F238E27FC236}">
                <a16:creationId xmlns:a16="http://schemas.microsoft.com/office/drawing/2014/main" id="{440B354E-A604-4E43-B80C-46F444A41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4575" y="3706813"/>
            <a:ext cx="3175" cy="3175"/>
          </a:xfrm>
          <a:custGeom>
            <a:avLst/>
            <a:gdLst>
              <a:gd name="T0" fmla="*/ 2540 w 10"/>
              <a:gd name="T1" fmla="*/ 0 h 10"/>
              <a:gd name="T2" fmla="*/ 2858 w 10"/>
              <a:gd name="T3" fmla="*/ 2858 h 10"/>
              <a:gd name="T4" fmla="*/ 0 w 10"/>
              <a:gd name="T5" fmla="*/ 2858 h 10"/>
              <a:gd name="T6" fmla="*/ 1905 w 10"/>
              <a:gd name="T7" fmla="*/ 0 h 10"/>
              <a:gd name="T8" fmla="*/ 2540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8" y="0"/>
                </a:moveTo>
                <a:lnTo>
                  <a:pt x="9" y="9"/>
                </a:lnTo>
                <a:cubicBezTo>
                  <a:pt x="8" y="9"/>
                  <a:pt x="3" y="9"/>
                  <a:pt x="0" y="9"/>
                </a:cubicBezTo>
                <a:cubicBezTo>
                  <a:pt x="0" y="9"/>
                  <a:pt x="5" y="0"/>
                  <a:pt x="6" y="0"/>
                </a:cubicBezTo>
                <a:lnTo>
                  <a:pt x="8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1" name="Freeform 4817">
            <a:extLst>
              <a:ext uri="{FF2B5EF4-FFF2-40B4-BE49-F238E27FC236}">
                <a16:creationId xmlns:a16="http://schemas.microsoft.com/office/drawing/2014/main" id="{6DBD71E8-812E-404F-8954-F712C644F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9338" y="3705225"/>
            <a:ext cx="3175" cy="4763"/>
          </a:xfrm>
          <a:custGeom>
            <a:avLst/>
            <a:gdLst>
              <a:gd name="T0" fmla="*/ 0 w 7"/>
              <a:gd name="T1" fmla="*/ 1099 h 13"/>
              <a:gd name="T2" fmla="*/ 454 w 7"/>
              <a:gd name="T3" fmla="*/ 1099 h 13"/>
              <a:gd name="T4" fmla="*/ 2721 w 7"/>
              <a:gd name="T5" fmla="*/ 0 h 13"/>
              <a:gd name="T6" fmla="*/ 2721 w 7"/>
              <a:gd name="T7" fmla="*/ 4397 h 13"/>
              <a:gd name="T8" fmla="*/ 0 w 7"/>
              <a:gd name="T9" fmla="*/ 4397 h 13"/>
              <a:gd name="T10" fmla="*/ 0 w 7"/>
              <a:gd name="T11" fmla="*/ 1099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3"/>
                </a:moveTo>
                <a:lnTo>
                  <a:pt x="1" y="3"/>
                </a:lnTo>
                <a:cubicBezTo>
                  <a:pt x="1" y="3"/>
                  <a:pt x="4" y="0"/>
                  <a:pt x="6" y="0"/>
                </a:cubicBezTo>
                <a:cubicBezTo>
                  <a:pt x="6" y="3"/>
                  <a:pt x="6" y="6"/>
                  <a:pt x="6" y="12"/>
                </a:cubicBezTo>
                <a:lnTo>
                  <a:pt x="0" y="12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2" name="Freeform 4818">
            <a:extLst>
              <a:ext uri="{FF2B5EF4-FFF2-40B4-BE49-F238E27FC236}">
                <a16:creationId xmlns:a16="http://schemas.microsoft.com/office/drawing/2014/main" id="{184FFA02-5D32-FE41-A8FE-CEEA07F91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679825"/>
            <a:ext cx="11112" cy="1588"/>
          </a:xfrm>
          <a:custGeom>
            <a:avLst/>
            <a:gdLst>
              <a:gd name="T0" fmla="*/ 10729 w 29"/>
              <a:gd name="T1" fmla="*/ 1191 h 4"/>
              <a:gd name="T2" fmla="*/ 10729 w 29"/>
              <a:gd name="T3" fmla="*/ 1191 h 4"/>
              <a:gd name="T4" fmla="*/ 0 w 29"/>
              <a:gd name="T5" fmla="*/ 1191 h 4"/>
              <a:gd name="T6" fmla="*/ 0 w 29"/>
              <a:gd name="T7" fmla="*/ 0 h 4"/>
              <a:gd name="T8" fmla="*/ 10729 w 29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4">
                <a:moveTo>
                  <a:pt x="28" y="3"/>
                </a:moveTo>
                <a:lnTo>
                  <a:pt x="28" y="3"/>
                </a:lnTo>
                <a:lnTo>
                  <a:pt x="0" y="3"/>
                </a:lnTo>
                <a:lnTo>
                  <a:pt x="0" y="0"/>
                </a:lnTo>
                <a:lnTo>
                  <a:pt x="28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3" name="Freeform 4819">
            <a:extLst>
              <a:ext uri="{FF2B5EF4-FFF2-40B4-BE49-F238E27FC236}">
                <a16:creationId xmlns:a16="http://schemas.microsoft.com/office/drawing/2014/main" id="{24C3FFE6-B6DD-5F47-9910-A1FD69366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676650"/>
            <a:ext cx="9525" cy="1588"/>
          </a:xfrm>
          <a:custGeom>
            <a:avLst/>
            <a:gdLst>
              <a:gd name="T0" fmla="*/ 680 w 28"/>
              <a:gd name="T1" fmla="*/ 1059 h 3"/>
              <a:gd name="T2" fmla="*/ 0 w 28"/>
              <a:gd name="T3" fmla="*/ 1059 h 3"/>
              <a:gd name="T4" fmla="*/ 9185 w 28"/>
              <a:gd name="T5" fmla="*/ 0 h 3"/>
              <a:gd name="T6" fmla="*/ 6123 w 28"/>
              <a:gd name="T7" fmla="*/ 1059 h 3"/>
              <a:gd name="T8" fmla="*/ 680 w 28"/>
              <a:gd name="T9" fmla="*/ 1059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3">
                <a:moveTo>
                  <a:pt x="2" y="2"/>
                </a:moveTo>
                <a:lnTo>
                  <a:pt x="0" y="2"/>
                </a:lnTo>
                <a:lnTo>
                  <a:pt x="27" y="0"/>
                </a:lnTo>
                <a:lnTo>
                  <a:pt x="18" y="2"/>
                </a:lnTo>
                <a:lnTo>
                  <a:pt x="2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4" name="Freeform 4820">
            <a:extLst>
              <a:ext uri="{FF2B5EF4-FFF2-40B4-BE49-F238E27FC236}">
                <a16:creationId xmlns:a16="http://schemas.microsoft.com/office/drawing/2014/main" id="{B828F25E-EAC3-3448-9146-30A8A63E4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695700"/>
            <a:ext cx="11113" cy="1588"/>
          </a:xfrm>
          <a:custGeom>
            <a:avLst/>
            <a:gdLst>
              <a:gd name="T0" fmla="*/ 10347 w 29"/>
              <a:gd name="T1" fmla="*/ 0 h 4"/>
              <a:gd name="T2" fmla="*/ 10347 w 29"/>
              <a:gd name="T3" fmla="*/ 1191 h 4"/>
              <a:gd name="T4" fmla="*/ 0 w 29"/>
              <a:gd name="T5" fmla="*/ 0 h 4"/>
              <a:gd name="T6" fmla="*/ 0 w 29"/>
              <a:gd name="T7" fmla="*/ 0 h 4"/>
              <a:gd name="T8" fmla="*/ 10347 w 29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4">
                <a:moveTo>
                  <a:pt x="27" y="0"/>
                </a:moveTo>
                <a:cubicBezTo>
                  <a:pt x="28" y="0"/>
                  <a:pt x="28" y="3"/>
                  <a:pt x="27" y="3"/>
                </a:cubicBezTo>
                <a:lnTo>
                  <a:pt x="0" y="0"/>
                </a:lnTo>
                <a:lnTo>
                  <a:pt x="27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5" name="Freeform 4821">
            <a:extLst>
              <a:ext uri="{FF2B5EF4-FFF2-40B4-BE49-F238E27FC236}">
                <a16:creationId xmlns:a16="http://schemas.microsoft.com/office/drawing/2014/main" id="{30B2E48B-BEBF-2545-89E3-43C76C8EA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695700"/>
            <a:ext cx="9525" cy="1588"/>
          </a:xfrm>
          <a:custGeom>
            <a:avLst/>
            <a:gdLst>
              <a:gd name="T0" fmla="*/ 9185 w 28"/>
              <a:gd name="T1" fmla="*/ 1191 h 4"/>
              <a:gd name="T2" fmla="*/ 0 w 28"/>
              <a:gd name="T3" fmla="*/ 1191 h 4"/>
              <a:gd name="T4" fmla="*/ 9185 w 28"/>
              <a:gd name="T5" fmla="*/ 0 h 4"/>
              <a:gd name="T6" fmla="*/ 9185 w 28"/>
              <a:gd name="T7" fmla="*/ 1191 h 4"/>
              <a:gd name="T8" fmla="*/ 9185 w 28"/>
              <a:gd name="T9" fmla="*/ 0 h 4"/>
              <a:gd name="T10" fmla="*/ 9185 w 28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" h="4">
                <a:moveTo>
                  <a:pt x="27" y="3"/>
                </a:moveTo>
                <a:lnTo>
                  <a:pt x="0" y="3"/>
                </a:lnTo>
                <a:lnTo>
                  <a:pt x="27" y="0"/>
                </a:lnTo>
                <a:lnTo>
                  <a:pt x="27" y="3"/>
                </a:lnTo>
                <a:lnTo>
                  <a:pt x="27" y="0"/>
                </a:lnTo>
                <a:lnTo>
                  <a:pt x="27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6" name="Freeform 4822">
            <a:extLst>
              <a:ext uri="{FF2B5EF4-FFF2-40B4-BE49-F238E27FC236}">
                <a16:creationId xmlns:a16="http://schemas.microsoft.com/office/drawing/2014/main" id="{4B1D9E33-B1DC-CC49-AE95-A9205BBD4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0450" y="3695700"/>
            <a:ext cx="6350" cy="6350"/>
          </a:xfrm>
          <a:custGeom>
            <a:avLst/>
            <a:gdLst>
              <a:gd name="T0" fmla="*/ 3676 w 19"/>
              <a:gd name="T1" fmla="*/ 2005 h 19"/>
              <a:gd name="T2" fmla="*/ 6016 w 19"/>
              <a:gd name="T3" fmla="*/ 1003 h 19"/>
              <a:gd name="T4" fmla="*/ 5682 w 19"/>
              <a:gd name="T5" fmla="*/ 2005 h 19"/>
              <a:gd name="T6" fmla="*/ 5347 w 19"/>
              <a:gd name="T7" fmla="*/ 3008 h 19"/>
              <a:gd name="T8" fmla="*/ 4345 w 19"/>
              <a:gd name="T9" fmla="*/ 3008 h 19"/>
              <a:gd name="T10" fmla="*/ 4011 w 19"/>
              <a:gd name="T11" fmla="*/ 3008 h 19"/>
              <a:gd name="T12" fmla="*/ 3342 w 19"/>
              <a:gd name="T13" fmla="*/ 4011 h 19"/>
              <a:gd name="T14" fmla="*/ 3008 w 19"/>
              <a:gd name="T15" fmla="*/ 5013 h 19"/>
              <a:gd name="T16" fmla="*/ 3008 w 19"/>
              <a:gd name="T17" fmla="*/ 5013 h 19"/>
              <a:gd name="T18" fmla="*/ 1337 w 19"/>
              <a:gd name="T19" fmla="*/ 6016 h 19"/>
              <a:gd name="T20" fmla="*/ 2005 w 19"/>
              <a:gd name="T21" fmla="*/ 4011 h 19"/>
              <a:gd name="T22" fmla="*/ 0 w 19"/>
              <a:gd name="T23" fmla="*/ 4011 h 19"/>
              <a:gd name="T24" fmla="*/ 334 w 19"/>
              <a:gd name="T25" fmla="*/ 2005 h 19"/>
              <a:gd name="T26" fmla="*/ 2005 w 19"/>
              <a:gd name="T27" fmla="*/ 3008 h 19"/>
              <a:gd name="T28" fmla="*/ 2674 w 19"/>
              <a:gd name="T29" fmla="*/ 0 h 19"/>
              <a:gd name="T30" fmla="*/ 3008 w 19"/>
              <a:gd name="T31" fmla="*/ 0 h 19"/>
              <a:gd name="T32" fmla="*/ 4011 w 19"/>
              <a:gd name="T33" fmla="*/ 0 h 19"/>
              <a:gd name="T34" fmla="*/ 3676 w 19"/>
              <a:gd name="T35" fmla="*/ 2005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9" h="19">
                <a:moveTo>
                  <a:pt x="11" y="6"/>
                </a:moveTo>
                <a:cubicBezTo>
                  <a:pt x="13" y="6"/>
                  <a:pt x="16" y="3"/>
                  <a:pt x="18" y="3"/>
                </a:cubicBezTo>
                <a:lnTo>
                  <a:pt x="17" y="6"/>
                </a:lnTo>
                <a:cubicBezTo>
                  <a:pt x="17" y="6"/>
                  <a:pt x="17" y="9"/>
                  <a:pt x="16" y="9"/>
                </a:cubicBezTo>
                <a:cubicBezTo>
                  <a:pt x="16" y="9"/>
                  <a:pt x="14" y="9"/>
                  <a:pt x="13" y="9"/>
                </a:cubicBezTo>
                <a:lnTo>
                  <a:pt x="12" y="9"/>
                </a:lnTo>
                <a:cubicBezTo>
                  <a:pt x="12" y="12"/>
                  <a:pt x="11" y="12"/>
                  <a:pt x="10" y="12"/>
                </a:cubicBezTo>
                <a:cubicBezTo>
                  <a:pt x="10" y="12"/>
                  <a:pt x="10" y="12"/>
                  <a:pt x="9" y="15"/>
                </a:cubicBezTo>
                <a:cubicBezTo>
                  <a:pt x="9" y="15"/>
                  <a:pt x="6" y="18"/>
                  <a:pt x="4" y="18"/>
                </a:cubicBezTo>
                <a:cubicBezTo>
                  <a:pt x="5" y="15"/>
                  <a:pt x="6" y="12"/>
                  <a:pt x="6" y="12"/>
                </a:cubicBezTo>
                <a:cubicBezTo>
                  <a:pt x="4" y="12"/>
                  <a:pt x="2" y="12"/>
                  <a:pt x="0" y="12"/>
                </a:cubicBezTo>
                <a:cubicBezTo>
                  <a:pt x="0" y="9"/>
                  <a:pt x="0" y="9"/>
                  <a:pt x="1" y="6"/>
                </a:cubicBezTo>
                <a:cubicBezTo>
                  <a:pt x="3" y="6"/>
                  <a:pt x="6" y="9"/>
                  <a:pt x="6" y="9"/>
                </a:cubicBezTo>
                <a:cubicBezTo>
                  <a:pt x="7" y="6"/>
                  <a:pt x="8" y="3"/>
                  <a:pt x="8" y="0"/>
                </a:cubicBezTo>
                <a:lnTo>
                  <a:pt x="9" y="0"/>
                </a:lnTo>
                <a:lnTo>
                  <a:pt x="12" y="0"/>
                </a:lnTo>
                <a:cubicBezTo>
                  <a:pt x="12" y="3"/>
                  <a:pt x="12" y="3"/>
                  <a:pt x="11" y="6"/>
                </a:cubicBezTo>
              </a:path>
            </a:pathLst>
          </a:custGeom>
          <a:solidFill>
            <a:srgbClr val="DB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7" name="Freeform 4823">
            <a:extLst>
              <a:ext uri="{FF2B5EF4-FFF2-40B4-BE49-F238E27FC236}">
                <a16:creationId xmlns:a16="http://schemas.microsoft.com/office/drawing/2014/main" id="{7E190939-6B34-E340-BCF2-0BEAF4B54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0450" y="3695700"/>
            <a:ext cx="6350" cy="6350"/>
          </a:xfrm>
          <a:custGeom>
            <a:avLst/>
            <a:gdLst>
              <a:gd name="T0" fmla="*/ 1337 w 19"/>
              <a:gd name="T1" fmla="*/ 6016 h 19"/>
              <a:gd name="T2" fmla="*/ 1671 w 19"/>
              <a:gd name="T3" fmla="*/ 5013 h 19"/>
              <a:gd name="T4" fmla="*/ 3008 w 19"/>
              <a:gd name="T5" fmla="*/ 5013 h 19"/>
              <a:gd name="T6" fmla="*/ 1337 w 19"/>
              <a:gd name="T7" fmla="*/ 6016 h 19"/>
              <a:gd name="T8" fmla="*/ 1671 w 19"/>
              <a:gd name="T9" fmla="*/ 4011 h 19"/>
              <a:gd name="T10" fmla="*/ 2005 w 19"/>
              <a:gd name="T11" fmla="*/ 4011 h 19"/>
              <a:gd name="T12" fmla="*/ 1671 w 19"/>
              <a:gd name="T13" fmla="*/ 5013 h 19"/>
              <a:gd name="T14" fmla="*/ 1671 w 19"/>
              <a:gd name="T15" fmla="*/ 4011 h 19"/>
              <a:gd name="T16" fmla="*/ 0 w 19"/>
              <a:gd name="T17" fmla="*/ 2005 h 19"/>
              <a:gd name="T18" fmla="*/ 334 w 19"/>
              <a:gd name="T19" fmla="*/ 2005 h 19"/>
              <a:gd name="T20" fmla="*/ 1671 w 19"/>
              <a:gd name="T21" fmla="*/ 2005 h 19"/>
              <a:gd name="T22" fmla="*/ 2674 w 19"/>
              <a:gd name="T23" fmla="*/ 0 h 19"/>
              <a:gd name="T24" fmla="*/ 2005 w 19"/>
              <a:gd name="T25" fmla="*/ 3008 h 19"/>
              <a:gd name="T26" fmla="*/ 1671 w 19"/>
              <a:gd name="T27" fmla="*/ 3008 h 19"/>
              <a:gd name="T28" fmla="*/ 334 w 19"/>
              <a:gd name="T29" fmla="*/ 2005 h 19"/>
              <a:gd name="T30" fmla="*/ 0 w 19"/>
              <a:gd name="T31" fmla="*/ 4011 h 19"/>
              <a:gd name="T32" fmla="*/ 0 w 19"/>
              <a:gd name="T33" fmla="*/ 2005 h 19"/>
              <a:gd name="T34" fmla="*/ 3008 w 19"/>
              <a:gd name="T35" fmla="*/ 4011 h 19"/>
              <a:gd name="T36" fmla="*/ 3676 w 19"/>
              <a:gd name="T37" fmla="*/ 4011 h 19"/>
              <a:gd name="T38" fmla="*/ 3008 w 19"/>
              <a:gd name="T39" fmla="*/ 5013 h 19"/>
              <a:gd name="T40" fmla="*/ 3008 w 19"/>
              <a:gd name="T41" fmla="*/ 4011 h 19"/>
              <a:gd name="T42" fmla="*/ 4011 w 19"/>
              <a:gd name="T43" fmla="*/ 3008 h 19"/>
              <a:gd name="T44" fmla="*/ 3676 w 19"/>
              <a:gd name="T45" fmla="*/ 4011 h 19"/>
              <a:gd name="T46" fmla="*/ 4011 w 19"/>
              <a:gd name="T47" fmla="*/ 3008 h 19"/>
              <a:gd name="T48" fmla="*/ 5682 w 19"/>
              <a:gd name="T49" fmla="*/ 2005 h 19"/>
              <a:gd name="T50" fmla="*/ 6016 w 19"/>
              <a:gd name="T51" fmla="*/ 1003 h 19"/>
              <a:gd name="T52" fmla="*/ 4011 w 19"/>
              <a:gd name="T53" fmla="*/ 2005 h 19"/>
              <a:gd name="T54" fmla="*/ 6016 w 19"/>
              <a:gd name="T55" fmla="*/ 1003 h 19"/>
              <a:gd name="T56" fmla="*/ 6016 w 19"/>
              <a:gd name="T57" fmla="*/ 2005 h 19"/>
              <a:gd name="T58" fmla="*/ 5682 w 19"/>
              <a:gd name="T59" fmla="*/ 3008 h 19"/>
              <a:gd name="T60" fmla="*/ 5347 w 19"/>
              <a:gd name="T61" fmla="*/ 3008 h 19"/>
              <a:gd name="T62" fmla="*/ 5682 w 19"/>
              <a:gd name="T63" fmla="*/ 2005 h 19"/>
              <a:gd name="T64" fmla="*/ 3676 w 19"/>
              <a:gd name="T65" fmla="*/ 2005 h 19"/>
              <a:gd name="T66" fmla="*/ 4011 w 19"/>
              <a:gd name="T67" fmla="*/ 1003 h 19"/>
              <a:gd name="T68" fmla="*/ 4011 w 19"/>
              <a:gd name="T69" fmla="*/ 2005 h 19"/>
              <a:gd name="T70" fmla="*/ 3676 w 19"/>
              <a:gd name="T71" fmla="*/ 2005 h 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9" h="19">
                <a:moveTo>
                  <a:pt x="4" y="18"/>
                </a:moveTo>
                <a:cubicBezTo>
                  <a:pt x="4" y="17"/>
                  <a:pt x="5" y="16"/>
                  <a:pt x="5" y="15"/>
                </a:cubicBezTo>
                <a:lnTo>
                  <a:pt x="9" y="15"/>
                </a:lnTo>
                <a:cubicBezTo>
                  <a:pt x="9" y="18"/>
                  <a:pt x="6" y="18"/>
                  <a:pt x="4" y="18"/>
                </a:cubicBezTo>
                <a:close/>
                <a:moveTo>
                  <a:pt x="5" y="12"/>
                </a:moveTo>
                <a:lnTo>
                  <a:pt x="6" y="12"/>
                </a:lnTo>
                <a:cubicBezTo>
                  <a:pt x="6" y="12"/>
                  <a:pt x="6" y="15"/>
                  <a:pt x="5" y="15"/>
                </a:cubicBezTo>
                <a:cubicBezTo>
                  <a:pt x="5" y="13"/>
                  <a:pt x="5" y="12"/>
                  <a:pt x="5" y="12"/>
                </a:cubicBezTo>
                <a:close/>
                <a:moveTo>
                  <a:pt x="0" y="6"/>
                </a:moveTo>
                <a:lnTo>
                  <a:pt x="1" y="6"/>
                </a:lnTo>
                <a:lnTo>
                  <a:pt x="5" y="6"/>
                </a:lnTo>
                <a:cubicBezTo>
                  <a:pt x="6" y="6"/>
                  <a:pt x="8" y="3"/>
                  <a:pt x="8" y="0"/>
                </a:cubicBezTo>
                <a:cubicBezTo>
                  <a:pt x="8" y="3"/>
                  <a:pt x="7" y="6"/>
                  <a:pt x="6" y="9"/>
                </a:cubicBezTo>
                <a:lnTo>
                  <a:pt x="5" y="9"/>
                </a:lnTo>
                <a:cubicBezTo>
                  <a:pt x="3" y="9"/>
                  <a:pt x="3" y="9"/>
                  <a:pt x="1" y="6"/>
                </a:cubicBezTo>
                <a:lnTo>
                  <a:pt x="0" y="12"/>
                </a:lnTo>
                <a:lnTo>
                  <a:pt x="0" y="6"/>
                </a:lnTo>
                <a:close/>
                <a:moveTo>
                  <a:pt x="9" y="12"/>
                </a:moveTo>
                <a:lnTo>
                  <a:pt x="11" y="12"/>
                </a:lnTo>
                <a:cubicBezTo>
                  <a:pt x="10" y="12"/>
                  <a:pt x="10" y="15"/>
                  <a:pt x="9" y="15"/>
                </a:cubicBezTo>
                <a:lnTo>
                  <a:pt x="9" y="12"/>
                </a:lnTo>
                <a:close/>
                <a:moveTo>
                  <a:pt x="12" y="9"/>
                </a:moveTo>
                <a:cubicBezTo>
                  <a:pt x="12" y="12"/>
                  <a:pt x="11" y="12"/>
                  <a:pt x="11" y="12"/>
                </a:cubicBezTo>
                <a:lnTo>
                  <a:pt x="12" y="9"/>
                </a:lnTo>
                <a:close/>
                <a:moveTo>
                  <a:pt x="17" y="6"/>
                </a:moveTo>
                <a:lnTo>
                  <a:pt x="18" y="3"/>
                </a:lnTo>
                <a:cubicBezTo>
                  <a:pt x="16" y="6"/>
                  <a:pt x="14" y="6"/>
                  <a:pt x="12" y="6"/>
                </a:cubicBezTo>
                <a:cubicBezTo>
                  <a:pt x="13" y="6"/>
                  <a:pt x="16" y="3"/>
                  <a:pt x="18" y="3"/>
                </a:cubicBezTo>
                <a:lnTo>
                  <a:pt x="18" y="6"/>
                </a:lnTo>
                <a:lnTo>
                  <a:pt x="17" y="9"/>
                </a:lnTo>
                <a:lnTo>
                  <a:pt x="16" y="9"/>
                </a:lnTo>
                <a:cubicBezTo>
                  <a:pt x="16" y="9"/>
                  <a:pt x="16" y="6"/>
                  <a:pt x="17" y="6"/>
                </a:cubicBezTo>
                <a:close/>
                <a:moveTo>
                  <a:pt x="11" y="6"/>
                </a:moveTo>
                <a:lnTo>
                  <a:pt x="12" y="3"/>
                </a:lnTo>
                <a:lnTo>
                  <a:pt x="12" y="6"/>
                </a:lnTo>
                <a:cubicBezTo>
                  <a:pt x="11" y="6"/>
                  <a:pt x="11" y="6"/>
                  <a:pt x="1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8" name="Freeform 4824">
            <a:extLst>
              <a:ext uri="{FF2B5EF4-FFF2-40B4-BE49-F238E27FC236}">
                <a16:creationId xmlns:a16="http://schemas.microsoft.com/office/drawing/2014/main" id="{43EBD210-5693-6243-954A-BCCEC5C89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350" y="3646488"/>
            <a:ext cx="30163" cy="26987"/>
          </a:xfrm>
          <a:custGeom>
            <a:avLst/>
            <a:gdLst>
              <a:gd name="T0" fmla="*/ 5386 w 84"/>
              <a:gd name="T1" fmla="*/ 2453 h 77"/>
              <a:gd name="T2" fmla="*/ 10773 w 84"/>
              <a:gd name="T3" fmla="*/ 1402 h 77"/>
              <a:gd name="T4" fmla="*/ 13645 w 84"/>
              <a:gd name="T5" fmla="*/ 4556 h 77"/>
              <a:gd name="T6" fmla="*/ 15082 w 84"/>
              <a:gd name="T7" fmla="*/ 6659 h 77"/>
              <a:gd name="T8" fmla="*/ 21186 w 84"/>
              <a:gd name="T9" fmla="*/ 10865 h 77"/>
              <a:gd name="T10" fmla="*/ 27649 w 84"/>
              <a:gd name="T11" fmla="*/ 11916 h 77"/>
              <a:gd name="T12" fmla="*/ 28368 w 84"/>
              <a:gd name="T13" fmla="*/ 11916 h 77"/>
              <a:gd name="T14" fmla="*/ 26213 w 84"/>
              <a:gd name="T15" fmla="*/ 12968 h 77"/>
              <a:gd name="T16" fmla="*/ 28727 w 84"/>
              <a:gd name="T17" fmla="*/ 14019 h 77"/>
              <a:gd name="T18" fmla="*/ 25854 w 84"/>
              <a:gd name="T19" fmla="*/ 14019 h 77"/>
              <a:gd name="T20" fmla="*/ 29445 w 84"/>
              <a:gd name="T21" fmla="*/ 18225 h 77"/>
              <a:gd name="T22" fmla="*/ 29445 w 84"/>
              <a:gd name="T23" fmla="*/ 19276 h 77"/>
              <a:gd name="T24" fmla="*/ 28009 w 84"/>
              <a:gd name="T25" fmla="*/ 19276 h 77"/>
              <a:gd name="T26" fmla="*/ 27290 w 84"/>
              <a:gd name="T27" fmla="*/ 19276 h 77"/>
              <a:gd name="T28" fmla="*/ 21545 w 84"/>
              <a:gd name="T29" fmla="*/ 15071 h 77"/>
              <a:gd name="T30" fmla="*/ 19031 w 84"/>
              <a:gd name="T31" fmla="*/ 16122 h 77"/>
              <a:gd name="T32" fmla="*/ 16877 w 84"/>
              <a:gd name="T33" fmla="*/ 21379 h 77"/>
              <a:gd name="T34" fmla="*/ 20109 w 84"/>
              <a:gd name="T35" fmla="*/ 23482 h 77"/>
              <a:gd name="T36" fmla="*/ 20109 w 84"/>
              <a:gd name="T37" fmla="*/ 24534 h 77"/>
              <a:gd name="T38" fmla="*/ 16518 w 84"/>
              <a:gd name="T39" fmla="*/ 23482 h 77"/>
              <a:gd name="T40" fmla="*/ 15800 w 84"/>
              <a:gd name="T41" fmla="*/ 25585 h 77"/>
              <a:gd name="T42" fmla="*/ 15441 w 84"/>
              <a:gd name="T43" fmla="*/ 25585 h 77"/>
              <a:gd name="T44" fmla="*/ 15082 w 84"/>
              <a:gd name="T45" fmla="*/ 23482 h 77"/>
              <a:gd name="T46" fmla="*/ 13286 w 84"/>
              <a:gd name="T47" fmla="*/ 25585 h 77"/>
              <a:gd name="T48" fmla="*/ 12927 w 84"/>
              <a:gd name="T49" fmla="*/ 25585 h 77"/>
              <a:gd name="T50" fmla="*/ 14363 w 84"/>
              <a:gd name="T51" fmla="*/ 22431 h 77"/>
              <a:gd name="T52" fmla="*/ 14363 w 84"/>
              <a:gd name="T53" fmla="*/ 22431 h 77"/>
              <a:gd name="T54" fmla="*/ 12927 w 84"/>
              <a:gd name="T55" fmla="*/ 22431 h 77"/>
              <a:gd name="T56" fmla="*/ 12209 w 84"/>
              <a:gd name="T57" fmla="*/ 22431 h 77"/>
              <a:gd name="T58" fmla="*/ 15441 w 84"/>
              <a:gd name="T59" fmla="*/ 21379 h 77"/>
              <a:gd name="T60" fmla="*/ 16518 w 84"/>
              <a:gd name="T61" fmla="*/ 19276 h 77"/>
              <a:gd name="T62" fmla="*/ 16159 w 84"/>
              <a:gd name="T63" fmla="*/ 18225 h 77"/>
              <a:gd name="T64" fmla="*/ 14722 w 84"/>
              <a:gd name="T65" fmla="*/ 16122 h 77"/>
              <a:gd name="T66" fmla="*/ 14004 w 84"/>
              <a:gd name="T67" fmla="*/ 16122 h 77"/>
              <a:gd name="T68" fmla="*/ 12927 w 84"/>
              <a:gd name="T69" fmla="*/ 18225 h 77"/>
              <a:gd name="T70" fmla="*/ 12209 w 84"/>
              <a:gd name="T71" fmla="*/ 19276 h 77"/>
              <a:gd name="T72" fmla="*/ 11491 w 84"/>
              <a:gd name="T73" fmla="*/ 19276 h 77"/>
              <a:gd name="T74" fmla="*/ 10413 w 84"/>
              <a:gd name="T75" fmla="*/ 21379 h 77"/>
              <a:gd name="T76" fmla="*/ 11850 w 84"/>
              <a:gd name="T77" fmla="*/ 22431 h 77"/>
              <a:gd name="T78" fmla="*/ 11491 w 84"/>
              <a:gd name="T79" fmla="*/ 23482 h 77"/>
              <a:gd name="T80" fmla="*/ 9695 w 84"/>
              <a:gd name="T81" fmla="*/ 22431 h 77"/>
              <a:gd name="T82" fmla="*/ 8977 w 84"/>
              <a:gd name="T83" fmla="*/ 24534 h 77"/>
              <a:gd name="T84" fmla="*/ 8618 w 84"/>
              <a:gd name="T85" fmla="*/ 25585 h 77"/>
              <a:gd name="T86" fmla="*/ 8618 w 84"/>
              <a:gd name="T87" fmla="*/ 23482 h 77"/>
              <a:gd name="T88" fmla="*/ 7900 w 84"/>
              <a:gd name="T89" fmla="*/ 23482 h 77"/>
              <a:gd name="T90" fmla="*/ 6823 w 84"/>
              <a:gd name="T91" fmla="*/ 25585 h 77"/>
              <a:gd name="T92" fmla="*/ 6823 w 84"/>
              <a:gd name="T93" fmla="*/ 24534 h 77"/>
              <a:gd name="T94" fmla="*/ 7182 w 84"/>
              <a:gd name="T95" fmla="*/ 22431 h 77"/>
              <a:gd name="T96" fmla="*/ 5386 w 84"/>
              <a:gd name="T97" fmla="*/ 24534 h 77"/>
              <a:gd name="T98" fmla="*/ 5027 w 84"/>
              <a:gd name="T99" fmla="*/ 24534 h 77"/>
              <a:gd name="T100" fmla="*/ 9695 w 84"/>
              <a:gd name="T101" fmla="*/ 21379 h 77"/>
              <a:gd name="T102" fmla="*/ 10773 w 84"/>
              <a:gd name="T103" fmla="*/ 19276 h 77"/>
              <a:gd name="T104" fmla="*/ 10413 w 84"/>
              <a:gd name="T105" fmla="*/ 18225 h 77"/>
              <a:gd name="T106" fmla="*/ 10773 w 84"/>
              <a:gd name="T107" fmla="*/ 17174 h 77"/>
              <a:gd name="T108" fmla="*/ 10413 w 84"/>
              <a:gd name="T109" fmla="*/ 16122 h 77"/>
              <a:gd name="T110" fmla="*/ 6464 w 84"/>
              <a:gd name="T111" fmla="*/ 6659 h 77"/>
              <a:gd name="T112" fmla="*/ 5027 w 84"/>
              <a:gd name="T113" fmla="*/ 4556 h 77"/>
              <a:gd name="T114" fmla="*/ 1077 w 84"/>
              <a:gd name="T115" fmla="*/ 3505 h 77"/>
              <a:gd name="T116" fmla="*/ 1077 w 84"/>
              <a:gd name="T117" fmla="*/ 2453 h 77"/>
              <a:gd name="T118" fmla="*/ 5386 w 84"/>
              <a:gd name="T119" fmla="*/ 2453 h 7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4" h="77">
                <a:moveTo>
                  <a:pt x="15" y="7"/>
                </a:moveTo>
                <a:cubicBezTo>
                  <a:pt x="19" y="4"/>
                  <a:pt x="25" y="0"/>
                  <a:pt x="30" y="4"/>
                </a:cubicBezTo>
                <a:cubicBezTo>
                  <a:pt x="36" y="4"/>
                  <a:pt x="36" y="7"/>
                  <a:pt x="38" y="13"/>
                </a:cubicBezTo>
                <a:cubicBezTo>
                  <a:pt x="39" y="16"/>
                  <a:pt x="40" y="19"/>
                  <a:pt x="42" y="19"/>
                </a:cubicBezTo>
                <a:cubicBezTo>
                  <a:pt x="46" y="22"/>
                  <a:pt x="51" y="25"/>
                  <a:pt x="59" y="31"/>
                </a:cubicBezTo>
                <a:cubicBezTo>
                  <a:pt x="63" y="34"/>
                  <a:pt x="68" y="34"/>
                  <a:pt x="77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78" y="37"/>
                  <a:pt x="75" y="37"/>
                  <a:pt x="73" y="37"/>
                </a:cubicBezTo>
                <a:cubicBezTo>
                  <a:pt x="75" y="37"/>
                  <a:pt x="80" y="40"/>
                  <a:pt x="80" y="40"/>
                </a:cubicBezTo>
                <a:cubicBezTo>
                  <a:pt x="80" y="40"/>
                  <a:pt x="76" y="40"/>
                  <a:pt x="72" y="40"/>
                </a:cubicBezTo>
                <a:cubicBezTo>
                  <a:pt x="78" y="43"/>
                  <a:pt x="81" y="49"/>
                  <a:pt x="82" y="52"/>
                </a:cubicBezTo>
                <a:cubicBezTo>
                  <a:pt x="83" y="55"/>
                  <a:pt x="82" y="55"/>
                  <a:pt x="82" y="55"/>
                </a:cubicBezTo>
                <a:cubicBezTo>
                  <a:pt x="81" y="55"/>
                  <a:pt x="79" y="52"/>
                  <a:pt x="78" y="55"/>
                </a:cubicBezTo>
                <a:cubicBezTo>
                  <a:pt x="78" y="55"/>
                  <a:pt x="78" y="55"/>
                  <a:pt x="76" y="55"/>
                </a:cubicBezTo>
                <a:cubicBezTo>
                  <a:pt x="74" y="52"/>
                  <a:pt x="66" y="46"/>
                  <a:pt x="60" y="43"/>
                </a:cubicBezTo>
                <a:cubicBezTo>
                  <a:pt x="57" y="43"/>
                  <a:pt x="56" y="46"/>
                  <a:pt x="53" y="46"/>
                </a:cubicBezTo>
                <a:cubicBezTo>
                  <a:pt x="51" y="49"/>
                  <a:pt x="49" y="58"/>
                  <a:pt x="47" y="61"/>
                </a:cubicBezTo>
                <a:cubicBezTo>
                  <a:pt x="51" y="64"/>
                  <a:pt x="56" y="64"/>
                  <a:pt x="56" y="67"/>
                </a:cubicBezTo>
                <a:cubicBezTo>
                  <a:pt x="57" y="70"/>
                  <a:pt x="56" y="70"/>
                  <a:pt x="56" y="70"/>
                </a:cubicBezTo>
                <a:cubicBezTo>
                  <a:pt x="56" y="70"/>
                  <a:pt x="49" y="64"/>
                  <a:pt x="46" y="67"/>
                </a:cubicBezTo>
                <a:cubicBezTo>
                  <a:pt x="44" y="70"/>
                  <a:pt x="44" y="70"/>
                  <a:pt x="44" y="73"/>
                </a:cubicBezTo>
                <a:cubicBezTo>
                  <a:pt x="46" y="73"/>
                  <a:pt x="45" y="76"/>
                  <a:pt x="43" y="73"/>
                </a:cubicBezTo>
                <a:cubicBezTo>
                  <a:pt x="43" y="73"/>
                  <a:pt x="42" y="70"/>
                  <a:pt x="42" y="67"/>
                </a:cubicBezTo>
                <a:cubicBezTo>
                  <a:pt x="40" y="70"/>
                  <a:pt x="37" y="70"/>
                  <a:pt x="37" y="73"/>
                </a:cubicBezTo>
                <a:lnTo>
                  <a:pt x="36" y="73"/>
                </a:lnTo>
                <a:cubicBezTo>
                  <a:pt x="35" y="70"/>
                  <a:pt x="37" y="67"/>
                  <a:pt x="40" y="64"/>
                </a:cubicBezTo>
                <a:cubicBezTo>
                  <a:pt x="39" y="64"/>
                  <a:pt x="36" y="64"/>
                  <a:pt x="36" y="64"/>
                </a:cubicBezTo>
                <a:cubicBezTo>
                  <a:pt x="34" y="67"/>
                  <a:pt x="34" y="64"/>
                  <a:pt x="34" y="64"/>
                </a:cubicBezTo>
                <a:cubicBezTo>
                  <a:pt x="36" y="61"/>
                  <a:pt x="38" y="61"/>
                  <a:pt x="43" y="61"/>
                </a:cubicBezTo>
                <a:cubicBezTo>
                  <a:pt x="43" y="61"/>
                  <a:pt x="45" y="58"/>
                  <a:pt x="46" y="55"/>
                </a:cubicBezTo>
                <a:lnTo>
                  <a:pt x="45" y="52"/>
                </a:lnTo>
                <a:cubicBezTo>
                  <a:pt x="44" y="52"/>
                  <a:pt x="43" y="49"/>
                  <a:pt x="41" y="46"/>
                </a:cubicBezTo>
                <a:cubicBezTo>
                  <a:pt x="41" y="46"/>
                  <a:pt x="40" y="46"/>
                  <a:pt x="39" y="46"/>
                </a:cubicBezTo>
                <a:cubicBezTo>
                  <a:pt x="37" y="49"/>
                  <a:pt x="36" y="52"/>
                  <a:pt x="36" y="52"/>
                </a:cubicBezTo>
                <a:cubicBezTo>
                  <a:pt x="36" y="55"/>
                  <a:pt x="34" y="55"/>
                  <a:pt x="34" y="55"/>
                </a:cubicBezTo>
                <a:lnTo>
                  <a:pt x="32" y="55"/>
                </a:lnTo>
                <a:cubicBezTo>
                  <a:pt x="32" y="55"/>
                  <a:pt x="31" y="61"/>
                  <a:pt x="29" y="61"/>
                </a:cubicBezTo>
                <a:cubicBezTo>
                  <a:pt x="32" y="61"/>
                  <a:pt x="32" y="61"/>
                  <a:pt x="33" y="64"/>
                </a:cubicBezTo>
                <a:cubicBezTo>
                  <a:pt x="34" y="67"/>
                  <a:pt x="33" y="70"/>
                  <a:pt x="32" y="67"/>
                </a:cubicBezTo>
                <a:cubicBezTo>
                  <a:pt x="32" y="64"/>
                  <a:pt x="29" y="64"/>
                  <a:pt x="27" y="64"/>
                </a:cubicBezTo>
                <a:cubicBezTo>
                  <a:pt x="25" y="67"/>
                  <a:pt x="25" y="70"/>
                  <a:pt x="25" y="70"/>
                </a:cubicBezTo>
                <a:cubicBezTo>
                  <a:pt x="25" y="73"/>
                  <a:pt x="25" y="73"/>
                  <a:pt x="24" y="73"/>
                </a:cubicBezTo>
                <a:cubicBezTo>
                  <a:pt x="23" y="70"/>
                  <a:pt x="23" y="70"/>
                  <a:pt x="24" y="67"/>
                </a:cubicBezTo>
                <a:cubicBezTo>
                  <a:pt x="24" y="67"/>
                  <a:pt x="23" y="67"/>
                  <a:pt x="22" y="67"/>
                </a:cubicBezTo>
                <a:cubicBezTo>
                  <a:pt x="22" y="70"/>
                  <a:pt x="20" y="70"/>
                  <a:pt x="19" y="73"/>
                </a:cubicBezTo>
                <a:cubicBezTo>
                  <a:pt x="19" y="73"/>
                  <a:pt x="19" y="73"/>
                  <a:pt x="19" y="70"/>
                </a:cubicBezTo>
                <a:cubicBezTo>
                  <a:pt x="18" y="70"/>
                  <a:pt x="19" y="67"/>
                  <a:pt x="20" y="64"/>
                </a:cubicBezTo>
                <a:cubicBezTo>
                  <a:pt x="17" y="64"/>
                  <a:pt x="15" y="67"/>
                  <a:pt x="15" y="70"/>
                </a:cubicBezTo>
                <a:lnTo>
                  <a:pt x="14" y="70"/>
                </a:lnTo>
                <a:cubicBezTo>
                  <a:pt x="14" y="61"/>
                  <a:pt x="19" y="61"/>
                  <a:pt x="27" y="61"/>
                </a:cubicBezTo>
                <a:cubicBezTo>
                  <a:pt x="27" y="61"/>
                  <a:pt x="29" y="58"/>
                  <a:pt x="30" y="55"/>
                </a:cubicBezTo>
                <a:cubicBezTo>
                  <a:pt x="28" y="55"/>
                  <a:pt x="29" y="55"/>
                  <a:pt x="29" y="52"/>
                </a:cubicBezTo>
                <a:cubicBezTo>
                  <a:pt x="29" y="52"/>
                  <a:pt x="30" y="52"/>
                  <a:pt x="30" y="49"/>
                </a:cubicBezTo>
                <a:cubicBezTo>
                  <a:pt x="31" y="46"/>
                  <a:pt x="29" y="46"/>
                  <a:pt x="29" y="46"/>
                </a:cubicBezTo>
                <a:cubicBezTo>
                  <a:pt x="22" y="40"/>
                  <a:pt x="15" y="31"/>
                  <a:pt x="18" y="19"/>
                </a:cubicBezTo>
                <a:cubicBezTo>
                  <a:pt x="19" y="16"/>
                  <a:pt x="16" y="13"/>
                  <a:pt x="14" y="13"/>
                </a:cubicBezTo>
                <a:cubicBezTo>
                  <a:pt x="11" y="10"/>
                  <a:pt x="8" y="10"/>
                  <a:pt x="3" y="10"/>
                </a:cubicBezTo>
                <a:cubicBezTo>
                  <a:pt x="0" y="10"/>
                  <a:pt x="2" y="7"/>
                  <a:pt x="3" y="7"/>
                </a:cubicBezTo>
                <a:cubicBezTo>
                  <a:pt x="5" y="7"/>
                  <a:pt x="12" y="7"/>
                  <a:pt x="15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9" name="Freeform 4825">
            <a:extLst>
              <a:ext uri="{FF2B5EF4-FFF2-40B4-BE49-F238E27FC236}">
                <a16:creationId xmlns:a16="http://schemas.microsoft.com/office/drawing/2014/main" id="{698D32F4-FD1A-5746-8713-92A1D992A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3646488"/>
            <a:ext cx="25400" cy="17462"/>
          </a:xfrm>
          <a:custGeom>
            <a:avLst/>
            <a:gdLst>
              <a:gd name="T0" fmla="*/ 2577 w 69"/>
              <a:gd name="T1" fmla="*/ 1069 h 49"/>
              <a:gd name="T2" fmla="*/ 5154 w 69"/>
              <a:gd name="T3" fmla="*/ 0 h 49"/>
              <a:gd name="T4" fmla="*/ 6626 w 69"/>
              <a:gd name="T5" fmla="*/ 2138 h 49"/>
              <a:gd name="T6" fmla="*/ 4049 w 69"/>
              <a:gd name="T7" fmla="*/ 2138 h 49"/>
              <a:gd name="T8" fmla="*/ 3681 w 69"/>
              <a:gd name="T9" fmla="*/ 2138 h 49"/>
              <a:gd name="T10" fmla="*/ 4049 w 69"/>
              <a:gd name="T11" fmla="*/ 3207 h 49"/>
              <a:gd name="T12" fmla="*/ 4786 w 69"/>
              <a:gd name="T13" fmla="*/ 3207 h 49"/>
              <a:gd name="T14" fmla="*/ 5890 w 69"/>
              <a:gd name="T15" fmla="*/ 3207 h 49"/>
              <a:gd name="T16" fmla="*/ 7362 w 69"/>
              <a:gd name="T17" fmla="*/ 3207 h 49"/>
              <a:gd name="T18" fmla="*/ 8099 w 69"/>
              <a:gd name="T19" fmla="*/ 4276 h 49"/>
              <a:gd name="T20" fmla="*/ 8099 w 69"/>
              <a:gd name="T21" fmla="*/ 5346 h 49"/>
              <a:gd name="T22" fmla="*/ 7362 w 69"/>
              <a:gd name="T23" fmla="*/ 10691 h 49"/>
              <a:gd name="T24" fmla="*/ 17670 w 69"/>
              <a:gd name="T25" fmla="*/ 12829 h 49"/>
              <a:gd name="T26" fmla="*/ 22823 w 69"/>
              <a:gd name="T27" fmla="*/ 16037 h 49"/>
              <a:gd name="T28" fmla="*/ 22823 w 69"/>
              <a:gd name="T29" fmla="*/ 14967 h 49"/>
              <a:gd name="T30" fmla="*/ 20246 w 69"/>
              <a:gd name="T31" fmla="*/ 12829 h 49"/>
              <a:gd name="T32" fmla="*/ 22087 w 69"/>
              <a:gd name="T33" fmla="*/ 12829 h 49"/>
              <a:gd name="T34" fmla="*/ 22823 w 69"/>
              <a:gd name="T35" fmla="*/ 12829 h 49"/>
              <a:gd name="T36" fmla="*/ 24296 w 69"/>
              <a:gd name="T37" fmla="*/ 14967 h 49"/>
              <a:gd name="T38" fmla="*/ 23928 w 69"/>
              <a:gd name="T39" fmla="*/ 14967 h 49"/>
              <a:gd name="T40" fmla="*/ 23928 w 69"/>
              <a:gd name="T41" fmla="*/ 16037 h 49"/>
              <a:gd name="T42" fmla="*/ 24296 w 69"/>
              <a:gd name="T43" fmla="*/ 17106 h 49"/>
              <a:gd name="T44" fmla="*/ 23559 w 69"/>
              <a:gd name="T45" fmla="*/ 17106 h 49"/>
              <a:gd name="T46" fmla="*/ 19510 w 69"/>
              <a:gd name="T47" fmla="*/ 13898 h 49"/>
              <a:gd name="T48" fmla="*/ 15461 w 69"/>
              <a:gd name="T49" fmla="*/ 13898 h 49"/>
              <a:gd name="T50" fmla="*/ 13988 w 69"/>
              <a:gd name="T51" fmla="*/ 17106 h 49"/>
              <a:gd name="T52" fmla="*/ 13252 w 69"/>
              <a:gd name="T53" fmla="*/ 17106 h 49"/>
              <a:gd name="T54" fmla="*/ 12516 w 69"/>
              <a:gd name="T55" fmla="*/ 14967 h 49"/>
              <a:gd name="T56" fmla="*/ 12148 w 69"/>
              <a:gd name="T57" fmla="*/ 14967 h 49"/>
              <a:gd name="T58" fmla="*/ 6258 w 69"/>
              <a:gd name="T59" fmla="*/ 12829 h 49"/>
              <a:gd name="T60" fmla="*/ 6994 w 69"/>
              <a:gd name="T61" fmla="*/ 12829 h 49"/>
              <a:gd name="T62" fmla="*/ 7362 w 69"/>
              <a:gd name="T63" fmla="*/ 13898 h 49"/>
              <a:gd name="T64" fmla="*/ 7730 w 69"/>
              <a:gd name="T65" fmla="*/ 13898 h 49"/>
              <a:gd name="T66" fmla="*/ 8467 w 69"/>
              <a:gd name="T67" fmla="*/ 13898 h 49"/>
              <a:gd name="T68" fmla="*/ 8467 w 69"/>
              <a:gd name="T69" fmla="*/ 12829 h 49"/>
              <a:gd name="T70" fmla="*/ 7730 w 69"/>
              <a:gd name="T71" fmla="*/ 12829 h 49"/>
              <a:gd name="T72" fmla="*/ 7362 w 69"/>
              <a:gd name="T73" fmla="*/ 11760 h 49"/>
              <a:gd name="T74" fmla="*/ 6626 w 69"/>
              <a:gd name="T75" fmla="*/ 11760 h 49"/>
              <a:gd name="T76" fmla="*/ 6626 w 69"/>
              <a:gd name="T77" fmla="*/ 10691 h 49"/>
              <a:gd name="T78" fmla="*/ 6258 w 69"/>
              <a:gd name="T79" fmla="*/ 10691 h 49"/>
              <a:gd name="T80" fmla="*/ 5890 w 69"/>
              <a:gd name="T81" fmla="*/ 10691 h 49"/>
              <a:gd name="T82" fmla="*/ 4786 w 69"/>
              <a:gd name="T83" fmla="*/ 10691 h 49"/>
              <a:gd name="T84" fmla="*/ 4049 w 69"/>
              <a:gd name="T85" fmla="*/ 9622 h 49"/>
              <a:gd name="T86" fmla="*/ 4417 w 69"/>
              <a:gd name="T87" fmla="*/ 8553 h 49"/>
              <a:gd name="T88" fmla="*/ 4049 w 69"/>
              <a:gd name="T89" fmla="*/ 8553 h 49"/>
              <a:gd name="T90" fmla="*/ 3681 w 69"/>
              <a:gd name="T91" fmla="*/ 7484 h 49"/>
              <a:gd name="T92" fmla="*/ 1841 w 69"/>
              <a:gd name="T93" fmla="*/ 2138 h 49"/>
              <a:gd name="T94" fmla="*/ 2209 w 69"/>
              <a:gd name="T95" fmla="*/ 2138 h 49"/>
              <a:gd name="T96" fmla="*/ 0 w 69"/>
              <a:gd name="T97" fmla="*/ 1069 h 49"/>
              <a:gd name="T98" fmla="*/ 2577 w 69"/>
              <a:gd name="T99" fmla="*/ 1069 h 49"/>
              <a:gd name="T100" fmla="*/ 15461 w 69"/>
              <a:gd name="T101" fmla="*/ 13898 h 49"/>
              <a:gd name="T102" fmla="*/ 15461 w 69"/>
              <a:gd name="T103" fmla="*/ 13898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9" h="49">
                <a:moveTo>
                  <a:pt x="7" y="3"/>
                </a:moveTo>
                <a:cubicBezTo>
                  <a:pt x="9" y="3"/>
                  <a:pt x="11" y="0"/>
                  <a:pt x="14" y="0"/>
                </a:cubicBezTo>
                <a:cubicBezTo>
                  <a:pt x="18" y="0"/>
                  <a:pt x="20" y="3"/>
                  <a:pt x="18" y="6"/>
                </a:cubicBezTo>
                <a:cubicBezTo>
                  <a:pt x="16" y="9"/>
                  <a:pt x="14" y="9"/>
                  <a:pt x="11" y="6"/>
                </a:cubicBezTo>
                <a:lnTo>
                  <a:pt x="10" y="6"/>
                </a:lnTo>
                <a:cubicBezTo>
                  <a:pt x="10" y="6"/>
                  <a:pt x="10" y="9"/>
                  <a:pt x="11" y="9"/>
                </a:cubicBezTo>
                <a:lnTo>
                  <a:pt x="13" y="9"/>
                </a:lnTo>
                <a:lnTo>
                  <a:pt x="16" y="9"/>
                </a:lnTo>
                <a:lnTo>
                  <a:pt x="20" y="9"/>
                </a:lnTo>
                <a:cubicBezTo>
                  <a:pt x="20" y="12"/>
                  <a:pt x="20" y="12"/>
                  <a:pt x="22" y="12"/>
                </a:cubicBezTo>
                <a:lnTo>
                  <a:pt x="22" y="15"/>
                </a:lnTo>
                <a:cubicBezTo>
                  <a:pt x="17" y="18"/>
                  <a:pt x="17" y="27"/>
                  <a:pt x="20" y="30"/>
                </a:cubicBezTo>
                <a:cubicBezTo>
                  <a:pt x="26" y="36"/>
                  <a:pt x="35" y="36"/>
                  <a:pt x="48" y="36"/>
                </a:cubicBezTo>
                <a:cubicBezTo>
                  <a:pt x="53" y="36"/>
                  <a:pt x="60" y="42"/>
                  <a:pt x="62" y="45"/>
                </a:cubicBezTo>
                <a:cubicBezTo>
                  <a:pt x="65" y="45"/>
                  <a:pt x="64" y="45"/>
                  <a:pt x="62" y="42"/>
                </a:cubicBezTo>
                <a:cubicBezTo>
                  <a:pt x="62" y="42"/>
                  <a:pt x="57" y="39"/>
                  <a:pt x="55" y="36"/>
                </a:cubicBezTo>
                <a:lnTo>
                  <a:pt x="60" y="36"/>
                </a:lnTo>
                <a:lnTo>
                  <a:pt x="62" y="36"/>
                </a:lnTo>
                <a:cubicBezTo>
                  <a:pt x="63" y="39"/>
                  <a:pt x="65" y="39"/>
                  <a:pt x="66" y="42"/>
                </a:cubicBezTo>
                <a:cubicBezTo>
                  <a:pt x="68" y="42"/>
                  <a:pt x="67" y="45"/>
                  <a:pt x="65" y="42"/>
                </a:cubicBezTo>
                <a:cubicBezTo>
                  <a:pt x="65" y="42"/>
                  <a:pt x="63" y="42"/>
                  <a:pt x="65" y="45"/>
                </a:cubicBezTo>
                <a:cubicBezTo>
                  <a:pt x="68" y="48"/>
                  <a:pt x="67" y="48"/>
                  <a:pt x="66" y="48"/>
                </a:cubicBezTo>
                <a:lnTo>
                  <a:pt x="64" y="48"/>
                </a:lnTo>
                <a:cubicBezTo>
                  <a:pt x="62" y="45"/>
                  <a:pt x="57" y="42"/>
                  <a:pt x="53" y="39"/>
                </a:cubicBezTo>
                <a:lnTo>
                  <a:pt x="42" y="39"/>
                </a:lnTo>
                <a:cubicBezTo>
                  <a:pt x="40" y="39"/>
                  <a:pt x="40" y="42"/>
                  <a:pt x="38" y="48"/>
                </a:cubicBezTo>
                <a:lnTo>
                  <a:pt x="36" y="48"/>
                </a:lnTo>
                <a:cubicBezTo>
                  <a:pt x="36" y="48"/>
                  <a:pt x="34" y="45"/>
                  <a:pt x="34" y="42"/>
                </a:cubicBezTo>
                <a:cubicBezTo>
                  <a:pt x="34" y="42"/>
                  <a:pt x="34" y="39"/>
                  <a:pt x="33" y="42"/>
                </a:cubicBezTo>
                <a:cubicBezTo>
                  <a:pt x="25" y="45"/>
                  <a:pt x="20" y="42"/>
                  <a:pt x="17" y="36"/>
                </a:cubicBezTo>
                <a:lnTo>
                  <a:pt x="19" y="36"/>
                </a:lnTo>
                <a:lnTo>
                  <a:pt x="20" y="39"/>
                </a:lnTo>
                <a:cubicBezTo>
                  <a:pt x="20" y="36"/>
                  <a:pt x="21" y="36"/>
                  <a:pt x="21" y="39"/>
                </a:cubicBezTo>
                <a:lnTo>
                  <a:pt x="23" y="39"/>
                </a:lnTo>
                <a:lnTo>
                  <a:pt x="23" y="36"/>
                </a:lnTo>
                <a:lnTo>
                  <a:pt x="21" y="36"/>
                </a:lnTo>
                <a:cubicBezTo>
                  <a:pt x="23" y="36"/>
                  <a:pt x="20" y="33"/>
                  <a:pt x="20" y="33"/>
                </a:cubicBezTo>
                <a:lnTo>
                  <a:pt x="18" y="33"/>
                </a:lnTo>
                <a:cubicBezTo>
                  <a:pt x="16" y="33"/>
                  <a:pt x="17" y="33"/>
                  <a:pt x="18" y="30"/>
                </a:cubicBezTo>
                <a:lnTo>
                  <a:pt x="17" y="30"/>
                </a:lnTo>
                <a:lnTo>
                  <a:pt x="16" y="30"/>
                </a:lnTo>
                <a:lnTo>
                  <a:pt x="13" y="30"/>
                </a:lnTo>
                <a:cubicBezTo>
                  <a:pt x="13" y="30"/>
                  <a:pt x="14" y="27"/>
                  <a:pt x="11" y="27"/>
                </a:cubicBezTo>
                <a:cubicBezTo>
                  <a:pt x="10" y="24"/>
                  <a:pt x="10" y="24"/>
                  <a:pt x="12" y="24"/>
                </a:cubicBezTo>
                <a:lnTo>
                  <a:pt x="11" y="24"/>
                </a:lnTo>
                <a:lnTo>
                  <a:pt x="10" y="21"/>
                </a:lnTo>
                <a:cubicBezTo>
                  <a:pt x="10" y="12"/>
                  <a:pt x="10" y="9"/>
                  <a:pt x="5" y="6"/>
                </a:cubicBezTo>
                <a:lnTo>
                  <a:pt x="6" y="6"/>
                </a:lnTo>
                <a:cubicBezTo>
                  <a:pt x="5" y="6"/>
                  <a:pt x="0" y="3"/>
                  <a:pt x="0" y="3"/>
                </a:cubicBezTo>
                <a:lnTo>
                  <a:pt x="7" y="3"/>
                </a:lnTo>
                <a:close/>
                <a:moveTo>
                  <a:pt x="42" y="39"/>
                </a:moveTo>
                <a:cubicBezTo>
                  <a:pt x="42" y="36"/>
                  <a:pt x="44" y="36"/>
                  <a:pt x="42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20" name="Freeform 4826">
            <a:extLst>
              <a:ext uri="{FF2B5EF4-FFF2-40B4-BE49-F238E27FC236}">
                <a16:creationId xmlns:a16="http://schemas.microsoft.com/office/drawing/2014/main" id="{CA3A17A0-D929-B843-8445-57617FBAE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646488"/>
            <a:ext cx="22225" cy="17462"/>
          </a:xfrm>
          <a:custGeom>
            <a:avLst/>
            <a:gdLst>
              <a:gd name="T0" fmla="*/ 11289 w 63"/>
              <a:gd name="T1" fmla="*/ 17106 h 49"/>
              <a:gd name="T2" fmla="*/ 9878 w 63"/>
              <a:gd name="T3" fmla="*/ 14967 h 49"/>
              <a:gd name="T4" fmla="*/ 9525 w 63"/>
              <a:gd name="T5" fmla="*/ 13898 h 49"/>
              <a:gd name="T6" fmla="*/ 9878 w 63"/>
              <a:gd name="T7" fmla="*/ 14967 h 49"/>
              <a:gd name="T8" fmla="*/ 6703 w 63"/>
              <a:gd name="T9" fmla="*/ 14967 h 49"/>
              <a:gd name="T10" fmla="*/ 4233 w 63"/>
              <a:gd name="T11" fmla="*/ 12829 h 49"/>
              <a:gd name="T12" fmla="*/ 5292 w 63"/>
              <a:gd name="T13" fmla="*/ 14255 h 49"/>
              <a:gd name="T14" fmla="*/ 5292 w 63"/>
              <a:gd name="T15" fmla="*/ 12829 h 49"/>
              <a:gd name="T16" fmla="*/ 4939 w 63"/>
              <a:gd name="T17" fmla="*/ 12829 h 49"/>
              <a:gd name="T18" fmla="*/ 5644 w 63"/>
              <a:gd name="T19" fmla="*/ 12829 h 49"/>
              <a:gd name="T20" fmla="*/ 6350 w 63"/>
              <a:gd name="T21" fmla="*/ 12829 h 49"/>
              <a:gd name="T22" fmla="*/ 5644 w 63"/>
              <a:gd name="T23" fmla="*/ 12829 h 49"/>
              <a:gd name="T24" fmla="*/ 6350 w 63"/>
              <a:gd name="T25" fmla="*/ 12829 h 49"/>
              <a:gd name="T26" fmla="*/ 6350 w 63"/>
              <a:gd name="T27" fmla="*/ 12829 h 49"/>
              <a:gd name="T28" fmla="*/ 5644 w 63"/>
              <a:gd name="T29" fmla="*/ 12829 h 49"/>
              <a:gd name="T30" fmla="*/ 13053 w 63"/>
              <a:gd name="T31" fmla="*/ 12829 h 49"/>
              <a:gd name="T32" fmla="*/ 12347 w 63"/>
              <a:gd name="T33" fmla="*/ 13898 h 49"/>
              <a:gd name="T34" fmla="*/ 13758 w 63"/>
              <a:gd name="T35" fmla="*/ 13898 h 49"/>
              <a:gd name="T36" fmla="*/ 21167 w 63"/>
              <a:gd name="T37" fmla="*/ 17106 h 49"/>
              <a:gd name="T38" fmla="*/ 21872 w 63"/>
              <a:gd name="T39" fmla="*/ 17106 h 49"/>
              <a:gd name="T40" fmla="*/ 20814 w 63"/>
              <a:gd name="T41" fmla="*/ 17106 h 49"/>
              <a:gd name="T42" fmla="*/ 13758 w 63"/>
              <a:gd name="T43" fmla="*/ 13898 h 49"/>
              <a:gd name="T44" fmla="*/ 20814 w 63"/>
              <a:gd name="T45" fmla="*/ 14967 h 49"/>
              <a:gd name="T46" fmla="*/ 20108 w 63"/>
              <a:gd name="T47" fmla="*/ 12829 h 49"/>
              <a:gd name="T48" fmla="*/ 21519 w 63"/>
              <a:gd name="T49" fmla="*/ 16037 h 49"/>
              <a:gd name="T50" fmla="*/ 21167 w 63"/>
              <a:gd name="T51" fmla="*/ 16037 h 49"/>
              <a:gd name="T52" fmla="*/ 20461 w 63"/>
              <a:gd name="T53" fmla="*/ 14967 h 49"/>
              <a:gd name="T54" fmla="*/ 20108 w 63"/>
              <a:gd name="T55" fmla="*/ 16037 h 49"/>
              <a:gd name="T56" fmla="*/ 20108 w 63"/>
              <a:gd name="T57" fmla="*/ 16037 h 49"/>
              <a:gd name="T58" fmla="*/ 17992 w 63"/>
              <a:gd name="T59" fmla="*/ 13542 h 49"/>
              <a:gd name="T60" fmla="*/ 4586 w 63"/>
              <a:gd name="T61" fmla="*/ 7484 h 49"/>
              <a:gd name="T62" fmla="*/ 5644 w 63"/>
              <a:gd name="T63" fmla="*/ 5346 h 49"/>
              <a:gd name="T64" fmla="*/ 5292 w 63"/>
              <a:gd name="T65" fmla="*/ 3207 h 49"/>
              <a:gd name="T66" fmla="*/ 6350 w 63"/>
              <a:gd name="T67" fmla="*/ 5346 h 49"/>
              <a:gd name="T68" fmla="*/ 4586 w 63"/>
              <a:gd name="T69" fmla="*/ 7484 h 49"/>
              <a:gd name="T70" fmla="*/ 4586 w 63"/>
              <a:gd name="T71" fmla="*/ 7484 h 49"/>
              <a:gd name="T72" fmla="*/ 1764 w 63"/>
              <a:gd name="T73" fmla="*/ 2138 h 49"/>
              <a:gd name="T74" fmla="*/ 1411 w 63"/>
              <a:gd name="T75" fmla="*/ 2138 h 49"/>
              <a:gd name="T76" fmla="*/ 2117 w 63"/>
              <a:gd name="T77" fmla="*/ 2138 h 49"/>
              <a:gd name="T78" fmla="*/ 4586 w 63"/>
              <a:gd name="T79" fmla="*/ 2138 h 49"/>
              <a:gd name="T80" fmla="*/ 4939 w 63"/>
              <a:gd name="T81" fmla="*/ 2138 h 49"/>
              <a:gd name="T82" fmla="*/ 4586 w 63"/>
              <a:gd name="T83" fmla="*/ 2138 h 49"/>
              <a:gd name="T84" fmla="*/ 4939 w 63"/>
              <a:gd name="T85" fmla="*/ 1069 h 49"/>
              <a:gd name="T86" fmla="*/ 706 w 63"/>
              <a:gd name="T87" fmla="*/ 1069 h 49"/>
              <a:gd name="T88" fmla="*/ 0 w 63"/>
              <a:gd name="T89" fmla="*/ 1069 h 49"/>
              <a:gd name="T90" fmla="*/ 706 w 63"/>
              <a:gd name="T91" fmla="*/ 1069 h 49"/>
              <a:gd name="T92" fmla="*/ 3528 w 63"/>
              <a:gd name="T93" fmla="*/ 10691 h 49"/>
              <a:gd name="T94" fmla="*/ 3528 w 63"/>
              <a:gd name="T95" fmla="*/ 10691 h 49"/>
              <a:gd name="T96" fmla="*/ 4233 w 63"/>
              <a:gd name="T97" fmla="*/ 10691 h 49"/>
              <a:gd name="T98" fmla="*/ 4233 w 63"/>
              <a:gd name="T99" fmla="*/ 10691 h 49"/>
              <a:gd name="T100" fmla="*/ 4586 w 63"/>
              <a:gd name="T101" fmla="*/ 11760 h 49"/>
              <a:gd name="T102" fmla="*/ 2822 w 63"/>
              <a:gd name="T103" fmla="*/ 9622 h 49"/>
              <a:gd name="T104" fmla="*/ 2469 w 63"/>
              <a:gd name="T105" fmla="*/ 10691 h 49"/>
              <a:gd name="T106" fmla="*/ 2822 w 63"/>
              <a:gd name="T107" fmla="*/ 9622 h 49"/>
              <a:gd name="T108" fmla="*/ 2117 w 63"/>
              <a:gd name="T109" fmla="*/ 9622 h 49"/>
              <a:gd name="T110" fmla="*/ 2117 w 63"/>
              <a:gd name="T111" fmla="*/ 8553 h 49"/>
              <a:gd name="T112" fmla="*/ 0 w 63"/>
              <a:gd name="T113" fmla="*/ 2138 h 49"/>
              <a:gd name="T114" fmla="*/ 1764 w 63"/>
              <a:gd name="T115" fmla="*/ 7484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3" h="49">
                <a:moveTo>
                  <a:pt x="29" y="42"/>
                </a:moveTo>
                <a:cubicBezTo>
                  <a:pt x="30" y="42"/>
                  <a:pt x="30" y="45"/>
                  <a:pt x="32" y="48"/>
                </a:cubicBezTo>
                <a:cubicBezTo>
                  <a:pt x="30" y="45"/>
                  <a:pt x="29" y="42"/>
                  <a:pt x="29" y="42"/>
                </a:cubicBezTo>
                <a:close/>
                <a:moveTo>
                  <a:pt x="28" y="42"/>
                </a:moveTo>
                <a:cubicBezTo>
                  <a:pt x="24" y="43"/>
                  <a:pt x="22" y="43"/>
                  <a:pt x="19" y="42"/>
                </a:cubicBezTo>
                <a:cubicBezTo>
                  <a:pt x="21" y="42"/>
                  <a:pt x="24" y="42"/>
                  <a:pt x="27" y="39"/>
                </a:cubicBezTo>
                <a:cubicBezTo>
                  <a:pt x="29" y="39"/>
                  <a:pt x="29" y="42"/>
                  <a:pt x="29" y="42"/>
                </a:cubicBezTo>
                <a:lnTo>
                  <a:pt x="28" y="42"/>
                </a:lnTo>
                <a:close/>
                <a:moveTo>
                  <a:pt x="17" y="41"/>
                </a:moveTo>
                <a:cubicBezTo>
                  <a:pt x="17" y="41"/>
                  <a:pt x="18" y="41"/>
                  <a:pt x="19" y="42"/>
                </a:cubicBezTo>
                <a:cubicBezTo>
                  <a:pt x="18" y="41"/>
                  <a:pt x="17" y="41"/>
                  <a:pt x="17" y="41"/>
                </a:cubicBezTo>
                <a:close/>
                <a:moveTo>
                  <a:pt x="12" y="36"/>
                </a:moveTo>
                <a:lnTo>
                  <a:pt x="13" y="36"/>
                </a:lnTo>
                <a:cubicBezTo>
                  <a:pt x="14" y="37"/>
                  <a:pt x="14" y="39"/>
                  <a:pt x="15" y="40"/>
                </a:cubicBezTo>
                <a:cubicBezTo>
                  <a:pt x="14" y="39"/>
                  <a:pt x="13" y="37"/>
                  <a:pt x="12" y="36"/>
                </a:cubicBezTo>
                <a:close/>
                <a:moveTo>
                  <a:pt x="15" y="36"/>
                </a:moveTo>
                <a:lnTo>
                  <a:pt x="17" y="39"/>
                </a:lnTo>
                <a:lnTo>
                  <a:pt x="14" y="36"/>
                </a:lnTo>
                <a:lnTo>
                  <a:pt x="15" y="36"/>
                </a:lnTo>
                <a:close/>
                <a:moveTo>
                  <a:pt x="16" y="36"/>
                </a:moveTo>
                <a:lnTo>
                  <a:pt x="17" y="36"/>
                </a:lnTo>
                <a:lnTo>
                  <a:pt x="18" y="36"/>
                </a:lnTo>
                <a:lnTo>
                  <a:pt x="17" y="36"/>
                </a:lnTo>
                <a:lnTo>
                  <a:pt x="16" y="36"/>
                </a:lnTo>
                <a:lnTo>
                  <a:pt x="17" y="36"/>
                </a:lnTo>
                <a:lnTo>
                  <a:pt x="18" y="36"/>
                </a:lnTo>
                <a:lnTo>
                  <a:pt x="17" y="36"/>
                </a:lnTo>
                <a:lnTo>
                  <a:pt x="18" y="36"/>
                </a:lnTo>
                <a:lnTo>
                  <a:pt x="18" y="39"/>
                </a:lnTo>
                <a:lnTo>
                  <a:pt x="16" y="36"/>
                </a:lnTo>
                <a:close/>
                <a:moveTo>
                  <a:pt x="35" y="39"/>
                </a:moveTo>
                <a:lnTo>
                  <a:pt x="37" y="36"/>
                </a:lnTo>
                <a:cubicBezTo>
                  <a:pt x="37" y="39"/>
                  <a:pt x="35" y="42"/>
                  <a:pt x="34" y="47"/>
                </a:cubicBezTo>
                <a:cubicBezTo>
                  <a:pt x="35" y="42"/>
                  <a:pt x="35" y="39"/>
                  <a:pt x="35" y="39"/>
                </a:cubicBezTo>
                <a:close/>
                <a:moveTo>
                  <a:pt x="37" y="36"/>
                </a:moveTo>
                <a:cubicBezTo>
                  <a:pt x="39" y="36"/>
                  <a:pt x="39" y="39"/>
                  <a:pt x="39" y="39"/>
                </a:cubicBezTo>
                <a:cubicBezTo>
                  <a:pt x="39" y="39"/>
                  <a:pt x="43" y="36"/>
                  <a:pt x="48" y="39"/>
                </a:cubicBezTo>
                <a:cubicBezTo>
                  <a:pt x="52" y="42"/>
                  <a:pt x="57" y="45"/>
                  <a:pt x="60" y="48"/>
                </a:cubicBezTo>
                <a:cubicBezTo>
                  <a:pt x="61" y="48"/>
                  <a:pt x="61" y="48"/>
                  <a:pt x="60" y="45"/>
                </a:cubicBezTo>
                <a:lnTo>
                  <a:pt x="62" y="48"/>
                </a:lnTo>
                <a:lnTo>
                  <a:pt x="60" y="48"/>
                </a:lnTo>
                <a:lnTo>
                  <a:pt x="59" y="48"/>
                </a:lnTo>
                <a:cubicBezTo>
                  <a:pt x="57" y="45"/>
                  <a:pt x="52" y="42"/>
                  <a:pt x="48" y="39"/>
                </a:cubicBezTo>
                <a:lnTo>
                  <a:pt x="39" y="39"/>
                </a:lnTo>
                <a:cubicBezTo>
                  <a:pt x="37" y="39"/>
                  <a:pt x="37" y="36"/>
                  <a:pt x="37" y="36"/>
                </a:cubicBezTo>
                <a:close/>
                <a:moveTo>
                  <a:pt x="59" y="42"/>
                </a:moveTo>
                <a:lnTo>
                  <a:pt x="60" y="42"/>
                </a:lnTo>
                <a:cubicBezTo>
                  <a:pt x="60" y="42"/>
                  <a:pt x="58" y="39"/>
                  <a:pt x="57" y="36"/>
                </a:cubicBezTo>
                <a:cubicBezTo>
                  <a:pt x="58" y="39"/>
                  <a:pt x="60" y="39"/>
                  <a:pt x="61" y="42"/>
                </a:cubicBezTo>
                <a:lnTo>
                  <a:pt x="61" y="45"/>
                </a:lnTo>
                <a:lnTo>
                  <a:pt x="60" y="42"/>
                </a:lnTo>
                <a:lnTo>
                  <a:pt x="60" y="45"/>
                </a:lnTo>
                <a:lnTo>
                  <a:pt x="59" y="42"/>
                </a:lnTo>
                <a:close/>
                <a:moveTo>
                  <a:pt x="58" y="42"/>
                </a:moveTo>
                <a:lnTo>
                  <a:pt x="59" y="45"/>
                </a:lnTo>
                <a:lnTo>
                  <a:pt x="57" y="45"/>
                </a:lnTo>
                <a:cubicBezTo>
                  <a:pt x="49" y="39"/>
                  <a:pt x="45" y="36"/>
                  <a:pt x="43" y="36"/>
                </a:cubicBezTo>
                <a:cubicBezTo>
                  <a:pt x="45" y="36"/>
                  <a:pt x="50" y="39"/>
                  <a:pt x="57" y="45"/>
                </a:cubicBezTo>
                <a:cubicBezTo>
                  <a:pt x="58" y="45"/>
                  <a:pt x="58" y="45"/>
                  <a:pt x="57" y="42"/>
                </a:cubicBezTo>
                <a:cubicBezTo>
                  <a:pt x="57" y="42"/>
                  <a:pt x="53" y="40"/>
                  <a:pt x="51" y="38"/>
                </a:cubicBezTo>
                <a:cubicBezTo>
                  <a:pt x="53" y="40"/>
                  <a:pt x="57" y="42"/>
                  <a:pt x="58" y="42"/>
                </a:cubicBezTo>
                <a:close/>
                <a:moveTo>
                  <a:pt x="13" y="21"/>
                </a:moveTo>
                <a:cubicBezTo>
                  <a:pt x="13" y="18"/>
                  <a:pt x="15" y="18"/>
                  <a:pt x="17" y="15"/>
                </a:cubicBezTo>
                <a:lnTo>
                  <a:pt x="16" y="15"/>
                </a:lnTo>
                <a:lnTo>
                  <a:pt x="16" y="12"/>
                </a:lnTo>
                <a:cubicBezTo>
                  <a:pt x="16" y="12"/>
                  <a:pt x="15" y="12"/>
                  <a:pt x="15" y="9"/>
                </a:cubicBezTo>
                <a:cubicBezTo>
                  <a:pt x="15" y="9"/>
                  <a:pt x="16" y="12"/>
                  <a:pt x="17" y="12"/>
                </a:cubicBezTo>
                <a:lnTo>
                  <a:pt x="18" y="15"/>
                </a:lnTo>
                <a:lnTo>
                  <a:pt x="18" y="18"/>
                </a:lnTo>
                <a:cubicBezTo>
                  <a:pt x="15" y="18"/>
                  <a:pt x="14" y="18"/>
                  <a:pt x="13" y="21"/>
                </a:cubicBezTo>
                <a:cubicBezTo>
                  <a:pt x="13" y="27"/>
                  <a:pt x="14" y="27"/>
                  <a:pt x="15" y="30"/>
                </a:cubicBezTo>
                <a:cubicBezTo>
                  <a:pt x="13" y="30"/>
                  <a:pt x="12" y="27"/>
                  <a:pt x="13" y="21"/>
                </a:cubicBezTo>
                <a:close/>
                <a:moveTo>
                  <a:pt x="4" y="6"/>
                </a:moveTo>
                <a:lnTo>
                  <a:pt x="5" y="6"/>
                </a:lnTo>
                <a:cubicBezTo>
                  <a:pt x="5" y="6"/>
                  <a:pt x="5" y="9"/>
                  <a:pt x="6" y="9"/>
                </a:cubicBezTo>
                <a:cubicBezTo>
                  <a:pt x="5" y="9"/>
                  <a:pt x="5" y="9"/>
                  <a:pt x="4" y="6"/>
                </a:cubicBezTo>
                <a:close/>
                <a:moveTo>
                  <a:pt x="10" y="8"/>
                </a:moveTo>
                <a:cubicBezTo>
                  <a:pt x="9" y="8"/>
                  <a:pt x="7" y="7"/>
                  <a:pt x="6" y="6"/>
                </a:cubicBezTo>
                <a:cubicBezTo>
                  <a:pt x="8" y="7"/>
                  <a:pt x="9" y="8"/>
                  <a:pt x="10" y="8"/>
                </a:cubicBezTo>
                <a:close/>
                <a:moveTo>
                  <a:pt x="13" y="6"/>
                </a:moveTo>
                <a:cubicBezTo>
                  <a:pt x="14" y="6"/>
                  <a:pt x="14" y="6"/>
                  <a:pt x="14" y="3"/>
                </a:cubicBezTo>
                <a:lnTo>
                  <a:pt x="14" y="6"/>
                </a:lnTo>
                <a:cubicBezTo>
                  <a:pt x="13" y="7"/>
                  <a:pt x="12" y="8"/>
                  <a:pt x="10" y="8"/>
                </a:cubicBezTo>
                <a:cubicBezTo>
                  <a:pt x="11" y="8"/>
                  <a:pt x="12" y="7"/>
                  <a:pt x="13" y="6"/>
                </a:cubicBezTo>
                <a:close/>
                <a:moveTo>
                  <a:pt x="11" y="0"/>
                </a:moveTo>
                <a:cubicBezTo>
                  <a:pt x="13" y="1"/>
                  <a:pt x="14" y="3"/>
                  <a:pt x="14" y="3"/>
                </a:cubicBezTo>
                <a:cubicBezTo>
                  <a:pt x="13" y="3"/>
                  <a:pt x="12" y="1"/>
                  <a:pt x="11" y="0"/>
                </a:cubicBezTo>
                <a:close/>
                <a:moveTo>
                  <a:pt x="2" y="3"/>
                </a:moveTo>
                <a:lnTo>
                  <a:pt x="1" y="3"/>
                </a:lnTo>
                <a:lnTo>
                  <a:pt x="0" y="3"/>
                </a:lnTo>
                <a:cubicBezTo>
                  <a:pt x="4" y="3"/>
                  <a:pt x="5" y="0"/>
                  <a:pt x="8" y="0"/>
                </a:cubicBezTo>
                <a:cubicBezTo>
                  <a:pt x="6" y="0"/>
                  <a:pt x="4" y="3"/>
                  <a:pt x="2" y="3"/>
                </a:cubicBezTo>
                <a:close/>
                <a:moveTo>
                  <a:pt x="13" y="33"/>
                </a:moveTo>
                <a:lnTo>
                  <a:pt x="10" y="30"/>
                </a:lnTo>
                <a:lnTo>
                  <a:pt x="11" y="30"/>
                </a:lnTo>
                <a:lnTo>
                  <a:pt x="10" y="30"/>
                </a:lnTo>
                <a:lnTo>
                  <a:pt x="11" y="30"/>
                </a:lnTo>
                <a:lnTo>
                  <a:pt x="12" y="30"/>
                </a:lnTo>
                <a:lnTo>
                  <a:pt x="11" y="30"/>
                </a:lnTo>
                <a:lnTo>
                  <a:pt x="12" y="30"/>
                </a:lnTo>
                <a:lnTo>
                  <a:pt x="14" y="30"/>
                </a:lnTo>
                <a:lnTo>
                  <a:pt x="13" y="33"/>
                </a:lnTo>
                <a:close/>
                <a:moveTo>
                  <a:pt x="7" y="30"/>
                </a:moveTo>
                <a:lnTo>
                  <a:pt x="8" y="27"/>
                </a:lnTo>
                <a:lnTo>
                  <a:pt x="8" y="30"/>
                </a:lnTo>
                <a:lnTo>
                  <a:pt x="7" y="30"/>
                </a:lnTo>
                <a:close/>
                <a:moveTo>
                  <a:pt x="5" y="24"/>
                </a:moveTo>
                <a:cubicBezTo>
                  <a:pt x="6" y="27"/>
                  <a:pt x="8" y="27"/>
                  <a:pt x="8" y="27"/>
                </a:cubicBezTo>
                <a:lnTo>
                  <a:pt x="7" y="27"/>
                </a:lnTo>
                <a:lnTo>
                  <a:pt x="6" y="27"/>
                </a:lnTo>
                <a:lnTo>
                  <a:pt x="5" y="24"/>
                </a:lnTo>
                <a:close/>
                <a:moveTo>
                  <a:pt x="6" y="24"/>
                </a:moveTo>
                <a:cubicBezTo>
                  <a:pt x="5" y="24"/>
                  <a:pt x="5" y="21"/>
                  <a:pt x="5" y="21"/>
                </a:cubicBezTo>
                <a:cubicBezTo>
                  <a:pt x="5" y="12"/>
                  <a:pt x="5" y="9"/>
                  <a:pt x="0" y="6"/>
                </a:cubicBezTo>
                <a:lnTo>
                  <a:pt x="1" y="6"/>
                </a:lnTo>
                <a:cubicBezTo>
                  <a:pt x="5" y="9"/>
                  <a:pt x="5" y="12"/>
                  <a:pt x="5" y="21"/>
                </a:cubicBezTo>
                <a:cubicBezTo>
                  <a:pt x="5" y="21"/>
                  <a:pt x="6" y="21"/>
                  <a:pt x="6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21" name="Freeform 4827">
            <a:extLst>
              <a:ext uri="{FF2B5EF4-FFF2-40B4-BE49-F238E27FC236}">
                <a16:creationId xmlns:a16="http://schemas.microsoft.com/office/drawing/2014/main" id="{B449C13B-91DA-5440-BABB-289776DE4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1875" y="3646488"/>
            <a:ext cx="12700" cy="12700"/>
          </a:xfrm>
          <a:custGeom>
            <a:avLst/>
            <a:gdLst>
              <a:gd name="T0" fmla="*/ 1716 w 37"/>
              <a:gd name="T1" fmla="*/ 1030 h 37"/>
              <a:gd name="T2" fmla="*/ 3432 w 37"/>
              <a:gd name="T3" fmla="*/ 5149 h 37"/>
              <a:gd name="T4" fmla="*/ 3432 w 37"/>
              <a:gd name="T5" fmla="*/ 6178 h 37"/>
              <a:gd name="T6" fmla="*/ 4119 w 37"/>
              <a:gd name="T7" fmla="*/ 6178 h 37"/>
              <a:gd name="T8" fmla="*/ 4462 w 37"/>
              <a:gd name="T9" fmla="*/ 6178 h 37"/>
              <a:gd name="T10" fmla="*/ 5149 w 37"/>
              <a:gd name="T11" fmla="*/ 6178 h 37"/>
              <a:gd name="T12" fmla="*/ 5492 w 37"/>
              <a:gd name="T13" fmla="*/ 6178 h 37"/>
              <a:gd name="T14" fmla="*/ 5492 w 37"/>
              <a:gd name="T15" fmla="*/ 7208 h 37"/>
              <a:gd name="T16" fmla="*/ 6178 w 37"/>
              <a:gd name="T17" fmla="*/ 8238 h 37"/>
              <a:gd name="T18" fmla="*/ 6178 w 37"/>
              <a:gd name="T19" fmla="*/ 7208 h 37"/>
              <a:gd name="T20" fmla="*/ 7208 w 37"/>
              <a:gd name="T21" fmla="*/ 7208 h 37"/>
              <a:gd name="T22" fmla="*/ 7208 w 37"/>
              <a:gd name="T23" fmla="*/ 8238 h 37"/>
              <a:gd name="T24" fmla="*/ 7208 w 37"/>
              <a:gd name="T25" fmla="*/ 9268 h 37"/>
              <a:gd name="T26" fmla="*/ 7895 w 37"/>
              <a:gd name="T27" fmla="*/ 9268 h 37"/>
              <a:gd name="T28" fmla="*/ 8581 w 37"/>
              <a:gd name="T29" fmla="*/ 9268 h 37"/>
              <a:gd name="T30" fmla="*/ 12014 w 37"/>
              <a:gd name="T31" fmla="*/ 10297 h 37"/>
              <a:gd name="T32" fmla="*/ 11670 w 37"/>
              <a:gd name="T33" fmla="*/ 11327 h 37"/>
              <a:gd name="T34" fmla="*/ 9954 w 37"/>
              <a:gd name="T35" fmla="*/ 10297 h 37"/>
              <a:gd name="T36" fmla="*/ 9611 w 37"/>
              <a:gd name="T37" fmla="*/ 10297 h 37"/>
              <a:gd name="T38" fmla="*/ 9611 w 37"/>
              <a:gd name="T39" fmla="*/ 11327 h 37"/>
              <a:gd name="T40" fmla="*/ 7208 w 37"/>
              <a:gd name="T41" fmla="*/ 10641 h 37"/>
              <a:gd name="T42" fmla="*/ 7208 w 37"/>
              <a:gd name="T43" fmla="*/ 11327 h 37"/>
              <a:gd name="T44" fmla="*/ 7895 w 37"/>
              <a:gd name="T45" fmla="*/ 11327 h 37"/>
              <a:gd name="T46" fmla="*/ 9611 w 37"/>
              <a:gd name="T47" fmla="*/ 12357 h 37"/>
              <a:gd name="T48" fmla="*/ 4462 w 37"/>
              <a:gd name="T49" fmla="*/ 12357 h 37"/>
              <a:gd name="T50" fmla="*/ 343 w 37"/>
              <a:gd name="T51" fmla="*/ 9268 h 37"/>
              <a:gd name="T52" fmla="*/ 686 w 37"/>
              <a:gd name="T53" fmla="*/ 7208 h 37"/>
              <a:gd name="T54" fmla="*/ 1373 w 37"/>
              <a:gd name="T55" fmla="*/ 7208 h 37"/>
              <a:gd name="T56" fmla="*/ 2059 w 37"/>
              <a:gd name="T57" fmla="*/ 7208 h 37"/>
              <a:gd name="T58" fmla="*/ 1373 w 37"/>
              <a:gd name="T59" fmla="*/ 6178 h 37"/>
              <a:gd name="T60" fmla="*/ 343 w 37"/>
              <a:gd name="T61" fmla="*/ 7208 h 37"/>
              <a:gd name="T62" fmla="*/ 343 w 37"/>
              <a:gd name="T63" fmla="*/ 6178 h 37"/>
              <a:gd name="T64" fmla="*/ 1373 w 37"/>
              <a:gd name="T65" fmla="*/ 6178 h 37"/>
              <a:gd name="T66" fmla="*/ 2403 w 37"/>
              <a:gd name="T67" fmla="*/ 6178 h 37"/>
              <a:gd name="T68" fmla="*/ 2403 w 37"/>
              <a:gd name="T69" fmla="*/ 5149 h 37"/>
              <a:gd name="T70" fmla="*/ 2059 w 37"/>
              <a:gd name="T71" fmla="*/ 4119 h 37"/>
              <a:gd name="T72" fmla="*/ 1373 w 37"/>
              <a:gd name="T73" fmla="*/ 4119 h 37"/>
              <a:gd name="T74" fmla="*/ 1373 w 37"/>
              <a:gd name="T75" fmla="*/ 3089 h 37"/>
              <a:gd name="T76" fmla="*/ 1030 w 37"/>
              <a:gd name="T77" fmla="*/ 3089 h 37"/>
              <a:gd name="T78" fmla="*/ 686 w 37"/>
              <a:gd name="T79" fmla="*/ 3089 h 37"/>
              <a:gd name="T80" fmla="*/ 686 w 37"/>
              <a:gd name="T81" fmla="*/ 2059 h 37"/>
              <a:gd name="T82" fmla="*/ 343 w 37"/>
              <a:gd name="T83" fmla="*/ 1030 h 37"/>
              <a:gd name="T84" fmla="*/ 343 w 37"/>
              <a:gd name="T85" fmla="*/ 0 h 37"/>
              <a:gd name="T86" fmla="*/ 1716 w 37"/>
              <a:gd name="T87" fmla="*/ 1030 h 37"/>
              <a:gd name="T88" fmla="*/ 6178 w 37"/>
              <a:gd name="T89" fmla="*/ 10297 h 37"/>
              <a:gd name="T90" fmla="*/ 5835 w 37"/>
              <a:gd name="T91" fmla="*/ 10297 h 37"/>
              <a:gd name="T92" fmla="*/ 5492 w 37"/>
              <a:gd name="T93" fmla="*/ 10297 h 37"/>
              <a:gd name="T94" fmla="*/ 4119 w 37"/>
              <a:gd name="T95" fmla="*/ 11327 h 37"/>
              <a:gd name="T96" fmla="*/ 5149 w 37"/>
              <a:gd name="T97" fmla="*/ 11327 h 37"/>
              <a:gd name="T98" fmla="*/ 6178 w 37"/>
              <a:gd name="T99" fmla="*/ 10297 h 3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37" h="37">
                <a:moveTo>
                  <a:pt x="5" y="3"/>
                </a:moveTo>
                <a:cubicBezTo>
                  <a:pt x="9" y="6"/>
                  <a:pt x="7" y="9"/>
                  <a:pt x="10" y="15"/>
                </a:cubicBezTo>
                <a:cubicBezTo>
                  <a:pt x="11" y="15"/>
                  <a:pt x="11" y="15"/>
                  <a:pt x="10" y="18"/>
                </a:cubicBezTo>
                <a:lnTo>
                  <a:pt x="12" y="18"/>
                </a:lnTo>
                <a:lnTo>
                  <a:pt x="13" y="18"/>
                </a:lnTo>
                <a:cubicBezTo>
                  <a:pt x="13" y="21"/>
                  <a:pt x="15" y="21"/>
                  <a:pt x="15" y="18"/>
                </a:cubicBezTo>
                <a:lnTo>
                  <a:pt x="16" y="18"/>
                </a:lnTo>
                <a:cubicBezTo>
                  <a:pt x="18" y="21"/>
                  <a:pt x="17" y="21"/>
                  <a:pt x="16" y="21"/>
                </a:cubicBezTo>
                <a:cubicBezTo>
                  <a:pt x="15" y="21"/>
                  <a:pt x="15" y="24"/>
                  <a:pt x="18" y="24"/>
                </a:cubicBezTo>
                <a:cubicBezTo>
                  <a:pt x="19" y="24"/>
                  <a:pt x="19" y="24"/>
                  <a:pt x="18" y="21"/>
                </a:cubicBezTo>
                <a:lnTo>
                  <a:pt x="21" y="21"/>
                </a:lnTo>
                <a:cubicBezTo>
                  <a:pt x="23" y="24"/>
                  <a:pt x="23" y="24"/>
                  <a:pt x="21" y="24"/>
                </a:cubicBezTo>
                <a:cubicBezTo>
                  <a:pt x="19" y="27"/>
                  <a:pt x="21" y="27"/>
                  <a:pt x="21" y="27"/>
                </a:cubicBezTo>
                <a:lnTo>
                  <a:pt x="23" y="27"/>
                </a:lnTo>
                <a:cubicBezTo>
                  <a:pt x="23" y="27"/>
                  <a:pt x="23" y="24"/>
                  <a:pt x="25" y="27"/>
                </a:cubicBezTo>
                <a:cubicBezTo>
                  <a:pt x="26" y="27"/>
                  <a:pt x="32" y="30"/>
                  <a:pt x="35" y="30"/>
                </a:cubicBezTo>
                <a:cubicBezTo>
                  <a:pt x="36" y="33"/>
                  <a:pt x="35" y="33"/>
                  <a:pt x="34" y="33"/>
                </a:cubicBezTo>
                <a:cubicBezTo>
                  <a:pt x="32" y="33"/>
                  <a:pt x="31" y="30"/>
                  <a:pt x="29" y="30"/>
                </a:cubicBezTo>
                <a:lnTo>
                  <a:pt x="28" y="30"/>
                </a:lnTo>
                <a:cubicBezTo>
                  <a:pt x="29" y="33"/>
                  <a:pt x="28" y="33"/>
                  <a:pt x="28" y="33"/>
                </a:cubicBezTo>
                <a:cubicBezTo>
                  <a:pt x="27" y="33"/>
                  <a:pt x="24" y="31"/>
                  <a:pt x="21" y="31"/>
                </a:cubicBezTo>
                <a:lnTo>
                  <a:pt x="21" y="33"/>
                </a:lnTo>
                <a:lnTo>
                  <a:pt x="23" y="33"/>
                </a:lnTo>
                <a:cubicBezTo>
                  <a:pt x="25" y="33"/>
                  <a:pt x="26" y="33"/>
                  <a:pt x="28" y="36"/>
                </a:cubicBezTo>
                <a:lnTo>
                  <a:pt x="13" y="36"/>
                </a:lnTo>
                <a:cubicBezTo>
                  <a:pt x="5" y="36"/>
                  <a:pt x="1" y="30"/>
                  <a:pt x="1" y="27"/>
                </a:cubicBezTo>
                <a:cubicBezTo>
                  <a:pt x="1" y="21"/>
                  <a:pt x="2" y="21"/>
                  <a:pt x="2" y="21"/>
                </a:cubicBezTo>
                <a:lnTo>
                  <a:pt x="4" y="21"/>
                </a:lnTo>
                <a:lnTo>
                  <a:pt x="6" y="21"/>
                </a:lnTo>
                <a:cubicBezTo>
                  <a:pt x="6" y="18"/>
                  <a:pt x="4" y="18"/>
                  <a:pt x="4" y="18"/>
                </a:cubicBezTo>
                <a:cubicBezTo>
                  <a:pt x="4" y="18"/>
                  <a:pt x="3" y="21"/>
                  <a:pt x="1" y="21"/>
                </a:cubicBezTo>
                <a:lnTo>
                  <a:pt x="1" y="18"/>
                </a:lnTo>
                <a:lnTo>
                  <a:pt x="4" y="18"/>
                </a:lnTo>
                <a:lnTo>
                  <a:pt x="7" y="18"/>
                </a:lnTo>
                <a:lnTo>
                  <a:pt x="7" y="15"/>
                </a:lnTo>
                <a:cubicBezTo>
                  <a:pt x="7" y="15"/>
                  <a:pt x="6" y="15"/>
                  <a:pt x="6" y="12"/>
                </a:cubicBezTo>
                <a:lnTo>
                  <a:pt x="4" y="12"/>
                </a:lnTo>
                <a:lnTo>
                  <a:pt x="4" y="9"/>
                </a:lnTo>
                <a:lnTo>
                  <a:pt x="3" y="9"/>
                </a:lnTo>
                <a:lnTo>
                  <a:pt x="2" y="9"/>
                </a:lnTo>
                <a:cubicBezTo>
                  <a:pt x="0" y="9"/>
                  <a:pt x="0" y="6"/>
                  <a:pt x="2" y="6"/>
                </a:cubicBezTo>
                <a:lnTo>
                  <a:pt x="1" y="3"/>
                </a:lnTo>
                <a:cubicBezTo>
                  <a:pt x="0" y="3"/>
                  <a:pt x="1" y="3"/>
                  <a:pt x="1" y="0"/>
                </a:cubicBezTo>
                <a:cubicBezTo>
                  <a:pt x="3" y="0"/>
                  <a:pt x="4" y="0"/>
                  <a:pt x="5" y="3"/>
                </a:cubicBezTo>
                <a:close/>
                <a:moveTo>
                  <a:pt x="18" y="30"/>
                </a:moveTo>
                <a:cubicBezTo>
                  <a:pt x="17" y="27"/>
                  <a:pt x="17" y="30"/>
                  <a:pt x="17" y="30"/>
                </a:cubicBezTo>
                <a:lnTo>
                  <a:pt x="16" y="30"/>
                </a:lnTo>
                <a:cubicBezTo>
                  <a:pt x="16" y="30"/>
                  <a:pt x="14" y="30"/>
                  <a:pt x="12" y="33"/>
                </a:cubicBezTo>
                <a:lnTo>
                  <a:pt x="15" y="33"/>
                </a:lnTo>
                <a:cubicBezTo>
                  <a:pt x="15" y="33"/>
                  <a:pt x="17" y="33"/>
                  <a:pt x="18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22" name="Freeform 4828">
            <a:extLst>
              <a:ext uri="{FF2B5EF4-FFF2-40B4-BE49-F238E27FC236}">
                <a16:creationId xmlns:a16="http://schemas.microsoft.com/office/drawing/2014/main" id="{4FEAE988-6C08-594C-BC0F-BCD61A9768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1875" y="3646488"/>
            <a:ext cx="12700" cy="12700"/>
          </a:xfrm>
          <a:custGeom>
            <a:avLst/>
            <a:gdLst>
              <a:gd name="T0" fmla="*/ 0 w 37"/>
              <a:gd name="T1" fmla="*/ 9268 h 37"/>
              <a:gd name="T2" fmla="*/ 686 w 37"/>
              <a:gd name="T3" fmla="*/ 6178 h 37"/>
              <a:gd name="T4" fmla="*/ 2059 w 37"/>
              <a:gd name="T5" fmla="*/ 6178 h 37"/>
              <a:gd name="T6" fmla="*/ 686 w 37"/>
              <a:gd name="T7" fmla="*/ 7208 h 37"/>
              <a:gd name="T8" fmla="*/ 4119 w 37"/>
              <a:gd name="T9" fmla="*/ 11327 h 37"/>
              <a:gd name="T10" fmla="*/ 5492 w 37"/>
              <a:gd name="T11" fmla="*/ 10297 h 37"/>
              <a:gd name="T12" fmla="*/ 5835 w 37"/>
              <a:gd name="T13" fmla="*/ 10297 h 37"/>
              <a:gd name="T14" fmla="*/ 7208 w 37"/>
              <a:gd name="T15" fmla="*/ 10297 h 37"/>
              <a:gd name="T16" fmla="*/ 7208 w 37"/>
              <a:gd name="T17" fmla="*/ 10641 h 37"/>
              <a:gd name="T18" fmla="*/ 5149 w 37"/>
              <a:gd name="T19" fmla="*/ 11327 h 37"/>
              <a:gd name="T20" fmla="*/ 7895 w 37"/>
              <a:gd name="T21" fmla="*/ 11327 h 37"/>
              <a:gd name="T22" fmla="*/ 9611 w 37"/>
              <a:gd name="T23" fmla="*/ 11327 h 37"/>
              <a:gd name="T24" fmla="*/ 4462 w 37"/>
              <a:gd name="T25" fmla="*/ 12357 h 37"/>
              <a:gd name="T26" fmla="*/ 1373 w 37"/>
              <a:gd name="T27" fmla="*/ 4119 h 37"/>
              <a:gd name="T28" fmla="*/ 2746 w 37"/>
              <a:gd name="T29" fmla="*/ 5149 h 37"/>
              <a:gd name="T30" fmla="*/ 2059 w 37"/>
              <a:gd name="T31" fmla="*/ 5149 h 37"/>
              <a:gd name="T32" fmla="*/ 8238 w 37"/>
              <a:gd name="T33" fmla="*/ 10641 h 37"/>
              <a:gd name="T34" fmla="*/ 10297 w 37"/>
              <a:gd name="T35" fmla="*/ 9268 h 37"/>
              <a:gd name="T36" fmla="*/ 12357 w 37"/>
              <a:gd name="T37" fmla="*/ 11327 h 37"/>
              <a:gd name="T38" fmla="*/ 10297 w 37"/>
              <a:gd name="T39" fmla="*/ 9268 h 37"/>
              <a:gd name="T40" fmla="*/ 7895 w 37"/>
              <a:gd name="T41" fmla="*/ 9268 h 37"/>
              <a:gd name="T42" fmla="*/ 8581 w 37"/>
              <a:gd name="T43" fmla="*/ 8238 h 37"/>
              <a:gd name="T44" fmla="*/ 8581 w 37"/>
              <a:gd name="T45" fmla="*/ 9268 h 37"/>
              <a:gd name="T46" fmla="*/ 7208 w 37"/>
              <a:gd name="T47" fmla="*/ 8238 h 37"/>
              <a:gd name="T48" fmla="*/ 6522 w 37"/>
              <a:gd name="T49" fmla="*/ 8238 h 37"/>
              <a:gd name="T50" fmla="*/ 5835 w 37"/>
              <a:gd name="T51" fmla="*/ 8238 h 37"/>
              <a:gd name="T52" fmla="*/ 5492 w 37"/>
              <a:gd name="T53" fmla="*/ 7208 h 37"/>
              <a:gd name="T54" fmla="*/ 6178 w 37"/>
              <a:gd name="T55" fmla="*/ 7208 h 37"/>
              <a:gd name="T56" fmla="*/ 7208 w 37"/>
              <a:gd name="T57" fmla="*/ 7208 h 37"/>
              <a:gd name="T58" fmla="*/ 7208 w 37"/>
              <a:gd name="T59" fmla="*/ 9268 h 37"/>
              <a:gd name="T60" fmla="*/ 5492 w 37"/>
              <a:gd name="T61" fmla="*/ 6178 h 37"/>
              <a:gd name="T62" fmla="*/ 4462 w 37"/>
              <a:gd name="T63" fmla="*/ 7208 h 37"/>
              <a:gd name="T64" fmla="*/ 4462 w 37"/>
              <a:gd name="T65" fmla="*/ 6178 h 37"/>
              <a:gd name="T66" fmla="*/ 5149 w 37"/>
              <a:gd name="T67" fmla="*/ 6178 h 37"/>
              <a:gd name="T68" fmla="*/ 6178 w 37"/>
              <a:gd name="T69" fmla="*/ 7208 h 37"/>
              <a:gd name="T70" fmla="*/ 3432 w 37"/>
              <a:gd name="T71" fmla="*/ 6178 h 37"/>
              <a:gd name="T72" fmla="*/ 3432 w 37"/>
              <a:gd name="T73" fmla="*/ 5149 h 37"/>
              <a:gd name="T74" fmla="*/ 3432 w 37"/>
              <a:gd name="T75" fmla="*/ 5149 h 37"/>
              <a:gd name="T76" fmla="*/ 1373 w 37"/>
              <a:gd name="T77" fmla="*/ 1030 h 37"/>
              <a:gd name="T78" fmla="*/ 343 w 37"/>
              <a:gd name="T79" fmla="*/ 1030 h 37"/>
              <a:gd name="T80" fmla="*/ 343 w 37"/>
              <a:gd name="T81" fmla="*/ 2059 h 37"/>
              <a:gd name="T82" fmla="*/ 1373 w 37"/>
              <a:gd name="T83" fmla="*/ 4119 h 37"/>
              <a:gd name="T84" fmla="*/ 0 w 37"/>
              <a:gd name="T85" fmla="*/ 2059 h 37"/>
              <a:gd name="T86" fmla="*/ 0 w 37"/>
              <a:gd name="T87" fmla="*/ 1030 h 37"/>
              <a:gd name="T88" fmla="*/ 1716 w 37"/>
              <a:gd name="T89" fmla="*/ 1030 h 37"/>
              <a:gd name="T90" fmla="*/ 3776 w 37"/>
              <a:gd name="T91" fmla="*/ 5149 h 3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7" h="37">
                <a:moveTo>
                  <a:pt x="13" y="36"/>
                </a:moveTo>
                <a:cubicBezTo>
                  <a:pt x="5" y="36"/>
                  <a:pt x="1" y="30"/>
                  <a:pt x="0" y="27"/>
                </a:cubicBezTo>
                <a:cubicBezTo>
                  <a:pt x="0" y="24"/>
                  <a:pt x="0" y="24"/>
                  <a:pt x="1" y="21"/>
                </a:cubicBezTo>
                <a:cubicBezTo>
                  <a:pt x="1" y="19"/>
                  <a:pt x="1" y="19"/>
                  <a:pt x="2" y="18"/>
                </a:cubicBezTo>
                <a:cubicBezTo>
                  <a:pt x="4" y="21"/>
                  <a:pt x="4" y="18"/>
                  <a:pt x="4" y="18"/>
                </a:cubicBezTo>
                <a:lnTo>
                  <a:pt x="6" y="18"/>
                </a:lnTo>
                <a:cubicBezTo>
                  <a:pt x="4" y="21"/>
                  <a:pt x="4" y="21"/>
                  <a:pt x="3" y="21"/>
                </a:cubicBezTo>
                <a:lnTo>
                  <a:pt x="2" y="21"/>
                </a:lnTo>
                <a:cubicBezTo>
                  <a:pt x="1" y="24"/>
                  <a:pt x="1" y="24"/>
                  <a:pt x="1" y="27"/>
                </a:cubicBezTo>
                <a:cubicBezTo>
                  <a:pt x="1" y="30"/>
                  <a:pt x="5" y="33"/>
                  <a:pt x="12" y="33"/>
                </a:cubicBezTo>
                <a:cubicBezTo>
                  <a:pt x="13" y="30"/>
                  <a:pt x="15" y="30"/>
                  <a:pt x="15" y="30"/>
                </a:cubicBezTo>
                <a:lnTo>
                  <a:pt x="16" y="30"/>
                </a:lnTo>
                <a:cubicBezTo>
                  <a:pt x="15" y="30"/>
                  <a:pt x="13" y="33"/>
                  <a:pt x="13" y="33"/>
                </a:cubicBezTo>
                <a:cubicBezTo>
                  <a:pt x="15" y="33"/>
                  <a:pt x="17" y="30"/>
                  <a:pt x="17" y="30"/>
                </a:cubicBezTo>
                <a:lnTo>
                  <a:pt x="18" y="30"/>
                </a:lnTo>
                <a:lnTo>
                  <a:pt x="21" y="30"/>
                </a:lnTo>
                <a:cubicBezTo>
                  <a:pt x="22" y="30"/>
                  <a:pt x="23" y="31"/>
                  <a:pt x="24" y="31"/>
                </a:cubicBezTo>
                <a:cubicBezTo>
                  <a:pt x="23" y="31"/>
                  <a:pt x="22" y="31"/>
                  <a:pt x="21" y="31"/>
                </a:cubicBezTo>
                <a:cubicBezTo>
                  <a:pt x="20" y="30"/>
                  <a:pt x="19" y="30"/>
                  <a:pt x="18" y="30"/>
                </a:cubicBezTo>
                <a:cubicBezTo>
                  <a:pt x="18" y="33"/>
                  <a:pt x="15" y="33"/>
                  <a:pt x="15" y="33"/>
                </a:cubicBezTo>
                <a:lnTo>
                  <a:pt x="21" y="33"/>
                </a:lnTo>
                <a:lnTo>
                  <a:pt x="23" y="33"/>
                </a:lnTo>
                <a:lnTo>
                  <a:pt x="26" y="33"/>
                </a:lnTo>
                <a:lnTo>
                  <a:pt x="28" y="33"/>
                </a:lnTo>
                <a:cubicBezTo>
                  <a:pt x="28" y="36"/>
                  <a:pt x="28" y="36"/>
                  <a:pt x="26" y="36"/>
                </a:cubicBezTo>
                <a:lnTo>
                  <a:pt x="13" y="36"/>
                </a:lnTo>
                <a:close/>
                <a:moveTo>
                  <a:pt x="6" y="15"/>
                </a:moveTo>
                <a:lnTo>
                  <a:pt x="4" y="12"/>
                </a:lnTo>
                <a:lnTo>
                  <a:pt x="6" y="12"/>
                </a:lnTo>
                <a:cubicBezTo>
                  <a:pt x="7" y="15"/>
                  <a:pt x="8" y="15"/>
                  <a:pt x="8" y="15"/>
                </a:cubicBezTo>
                <a:cubicBezTo>
                  <a:pt x="8" y="18"/>
                  <a:pt x="8" y="18"/>
                  <a:pt x="6" y="18"/>
                </a:cubicBezTo>
                <a:lnTo>
                  <a:pt x="6" y="15"/>
                </a:lnTo>
                <a:close/>
                <a:moveTo>
                  <a:pt x="28" y="33"/>
                </a:moveTo>
                <a:cubicBezTo>
                  <a:pt x="26" y="33"/>
                  <a:pt x="25" y="32"/>
                  <a:pt x="24" y="31"/>
                </a:cubicBezTo>
                <a:cubicBezTo>
                  <a:pt x="26" y="32"/>
                  <a:pt x="27" y="33"/>
                  <a:pt x="28" y="33"/>
                </a:cubicBezTo>
                <a:close/>
                <a:moveTo>
                  <a:pt x="30" y="27"/>
                </a:moveTo>
                <a:cubicBezTo>
                  <a:pt x="32" y="30"/>
                  <a:pt x="34" y="30"/>
                  <a:pt x="34" y="30"/>
                </a:cubicBezTo>
                <a:cubicBezTo>
                  <a:pt x="35" y="33"/>
                  <a:pt x="36" y="33"/>
                  <a:pt x="36" y="33"/>
                </a:cubicBezTo>
                <a:lnTo>
                  <a:pt x="34" y="33"/>
                </a:lnTo>
                <a:lnTo>
                  <a:pt x="30" y="27"/>
                </a:lnTo>
                <a:close/>
                <a:moveTo>
                  <a:pt x="25" y="27"/>
                </a:moveTo>
                <a:lnTo>
                  <a:pt x="23" y="27"/>
                </a:lnTo>
                <a:lnTo>
                  <a:pt x="23" y="24"/>
                </a:lnTo>
                <a:lnTo>
                  <a:pt x="25" y="24"/>
                </a:lnTo>
                <a:cubicBezTo>
                  <a:pt x="26" y="27"/>
                  <a:pt x="28" y="27"/>
                  <a:pt x="30" y="27"/>
                </a:cubicBezTo>
                <a:lnTo>
                  <a:pt x="25" y="27"/>
                </a:lnTo>
                <a:close/>
                <a:moveTo>
                  <a:pt x="19" y="27"/>
                </a:moveTo>
                <a:lnTo>
                  <a:pt x="21" y="24"/>
                </a:lnTo>
                <a:lnTo>
                  <a:pt x="19" y="21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cubicBezTo>
                  <a:pt x="16" y="24"/>
                  <a:pt x="15" y="21"/>
                  <a:pt x="15" y="21"/>
                </a:cubicBezTo>
                <a:lnTo>
                  <a:pt x="16" y="21"/>
                </a:lnTo>
                <a:lnTo>
                  <a:pt x="18" y="24"/>
                </a:lnTo>
                <a:lnTo>
                  <a:pt x="18" y="21"/>
                </a:lnTo>
                <a:lnTo>
                  <a:pt x="19" y="21"/>
                </a:lnTo>
                <a:lnTo>
                  <a:pt x="21" y="21"/>
                </a:lnTo>
                <a:cubicBezTo>
                  <a:pt x="21" y="21"/>
                  <a:pt x="23" y="21"/>
                  <a:pt x="23" y="24"/>
                </a:cubicBezTo>
                <a:lnTo>
                  <a:pt x="21" y="27"/>
                </a:lnTo>
                <a:lnTo>
                  <a:pt x="19" y="27"/>
                </a:lnTo>
                <a:close/>
                <a:moveTo>
                  <a:pt x="16" y="18"/>
                </a:moveTo>
                <a:lnTo>
                  <a:pt x="14" y="21"/>
                </a:lnTo>
                <a:lnTo>
                  <a:pt x="13" y="21"/>
                </a:lnTo>
                <a:lnTo>
                  <a:pt x="12" y="18"/>
                </a:lnTo>
                <a:lnTo>
                  <a:pt x="13" y="18"/>
                </a:lnTo>
                <a:lnTo>
                  <a:pt x="14" y="21"/>
                </a:lnTo>
                <a:lnTo>
                  <a:pt x="15" y="18"/>
                </a:lnTo>
                <a:lnTo>
                  <a:pt x="16" y="18"/>
                </a:lnTo>
                <a:cubicBezTo>
                  <a:pt x="18" y="18"/>
                  <a:pt x="18" y="18"/>
                  <a:pt x="18" y="21"/>
                </a:cubicBezTo>
                <a:lnTo>
                  <a:pt x="16" y="18"/>
                </a:lnTo>
                <a:close/>
                <a:moveTo>
                  <a:pt x="10" y="18"/>
                </a:moveTo>
                <a:lnTo>
                  <a:pt x="9" y="18"/>
                </a:lnTo>
                <a:lnTo>
                  <a:pt x="10" y="15"/>
                </a:lnTo>
                <a:lnTo>
                  <a:pt x="10" y="18"/>
                </a:lnTo>
                <a:close/>
                <a:moveTo>
                  <a:pt x="10" y="15"/>
                </a:moveTo>
                <a:lnTo>
                  <a:pt x="8" y="9"/>
                </a:lnTo>
                <a:cubicBezTo>
                  <a:pt x="7" y="6"/>
                  <a:pt x="6" y="6"/>
                  <a:pt x="4" y="3"/>
                </a:cubicBezTo>
                <a:lnTo>
                  <a:pt x="1" y="0"/>
                </a:lnTo>
                <a:lnTo>
                  <a:pt x="1" y="3"/>
                </a:lnTo>
                <a:lnTo>
                  <a:pt x="2" y="6"/>
                </a:lnTo>
                <a:lnTo>
                  <a:pt x="1" y="6"/>
                </a:lnTo>
                <a:lnTo>
                  <a:pt x="4" y="9"/>
                </a:lnTo>
                <a:lnTo>
                  <a:pt x="4" y="12"/>
                </a:lnTo>
                <a:lnTo>
                  <a:pt x="3" y="9"/>
                </a:lnTo>
                <a:cubicBezTo>
                  <a:pt x="1" y="9"/>
                  <a:pt x="1" y="9"/>
                  <a:pt x="0" y="6"/>
                </a:cubicBezTo>
                <a:lnTo>
                  <a:pt x="1" y="6"/>
                </a:lnTo>
                <a:lnTo>
                  <a:pt x="0" y="3"/>
                </a:lnTo>
                <a:cubicBezTo>
                  <a:pt x="0" y="3"/>
                  <a:pt x="0" y="0"/>
                  <a:pt x="1" y="0"/>
                </a:cubicBezTo>
                <a:cubicBezTo>
                  <a:pt x="3" y="0"/>
                  <a:pt x="4" y="0"/>
                  <a:pt x="5" y="3"/>
                </a:cubicBezTo>
                <a:cubicBezTo>
                  <a:pt x="7" y="6"/>
                  <a:pt x="8" y="6"/>
                  <a:pt x="8" y="9"/>
                </a:cubicBezTo>
                <a:cubicBezTo>
                  <a:pt x="8" y="9"/>
                  <a:pt x="9" y="12"/>
                  <a:pt x="11" y="15"/>
                </a:cubicBezTo>
                <a:lnTo>
                  <a:pt x="1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23" name="Freeform 4829">
            <a:extLst>
              <a:ext uri="{FF2B5EF4-FFF2-40B4-BE49-F238E27FC236}">
                <a16:creationId xmlns:a16="http://schemas.microsoft.com/office/drawing/2014/main" id="{12FF01D0-81C4-FD40-8FC3-6B2561E45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3648075"/>
            <a:ext cx="1587" cy="1588"/>
          </a:xfrm>
          <a:custGeom>
            <a:avLst/>
            <a:gdLst>
              <a:gd name="T0" fmla="*/ 1058 w 3"/>
              <a:gd name="T1" fmla="*/ 0 h 4"/>
              <a:gd name="T2" fmla="*/ 1058 w 3"/>
              <a:gd name="T3" fmla="*/ 1191 h 4"/>
              <a:gd name="T4" fmla="*/ 0 w 3"/>
              <a:gd name="T5" fmla="*/ 1191 h 4"/>
              <a:gd name="T6" fmla="*/ 529 w 3"/>
              <a:gd name="T7" fmla="*/ 0 h 4"/>
              <a:gd name="T8" fmla="*/ 1058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3"/>
                </a:lnTo>
                <a:cubicBezTo>
                  <a:pt x="2" y="3"/>
                  <a:pt x="2" y="3"/>
                  <a:pt x="0" y="3"/>
                </a:cubicBezTo>
                <a:cubicBezTo>
                  <a:pt x="0" y="3"/>
                  <a:pt x="0" y="3"/>
                  <a:pt x="1" y="0"/>
                </a:cubicBezTo>
                <a:cubicBezTo>
                  <a:pt x="1" y="0"/>
                  <a:pt x="1" y="0"/>
                  <a:pt x="2" y="0"/>
                </a:cubicBezTo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24" name="Freeform 4830">
            <a:extLst>
              <a:ext uri="{FF2B5EF4-FFF2-40B4-BE49-F238E27FC236}">
                <a16:creationId xmlns:a16="http://schemas.microsoft.com/office/drawing/2014/main" id="{0650A43E-81B6-7F4D-82A8-E8DD2F95E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3646488"/>
            <a:ext cx="1587" cy="1587"/>
          </a:xfrm>
          <a:custGeom>
            <a:avLst/>
            <a:gdLst>
              <a:gd name="T0" fmla="*/ 794 w 4"/>
              <a:gd name="T1" fmla="*/ 0 h 4"/>
              <a:gd name="T2" fmla="*/ 1190 w 4"/>
              <a:gd name="T3" fmla="*/ 1190 h 4"/>
              <a:gd name="T4" fmla="*/ 1190 w 4"/>
              <a:gd name="T5" fmla="*/ 1190 h 4"/>
              <a:gd name="T6" fmla="*/ 1190 w 4"/>
              <a:gd name="T7" fmla="*/ 1190 h 4"/>
              <a:gd name="T8" fmla="*/ 397 w 4"/>
              <a:gd name="T9" fmla="*/ 1190 h 4"/>
              <a:gd name="T10" fmla="*/ 0 w 4"/>
              <a:gd name="T11" fmla="*/ 1190 h 4"/>
              <a:gd name="T12" fmla="*/ 794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3" y="0"/>
                  <a:pt x="3" y="3"/>
                  <a:pt x="3" y="3"/>
                </a:cubicBezTo>
                <a:cubicBezTo>
                  <a:pt x="2" y="3"/>
                  <a:pt x="1" y="3"/>
                  <a:pt x="1" y="3"/>
                </a:cubicBezTo>
                <a:cubicBezTo>
                  <a:pt x="2" y="3"/>
                  <a:pt x="2" y="3"/>
                  <a:pt x="0" y="3"/>
                </a:cubicBezTo>
                <a:cubicBezTo>
                  <a:pt x="0" y="3"/>
                  <a:pt x="1" y="0"/>
                  <a:pt x="2" y="0"/>
                </a:cubicBezTo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25" name="Freeform 4831">
            <a:extLst>
              <a:ext uri="{FF2B5EF4-FFF2-40B4-BE49-F238E27FC236}">
                <a16:creationId xmlns:a16="http://schemas.microsoft.com/office/drawing/2014/main" id="{0306E8DA-145A-FE47-A7DE-82A0E1601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1875" y="3648075"/>
            <a:ext cx="1588" cy="3175"/>
          </a:xfrm>
          <a:custGeom>
            <a:avLst/>
            <a:gdLst>
              <a:gd name="T0" fmla="*/ 265 w 6"/>
              <a:gd name="T1" fmla="*/ 1361 h 7"/>
              <a:gd name="T2" fmla="*/ 794 w 6"/>
              <a:gd name="T3" fmla="*/ 1361 h 7"/>
              <a:gd name="T4" fmla="*/ 1059 w 6"/>
              <a:gd name="T5" fmla="*/ 1361 h 7"/>
              <a:gd name="T6" fmla="*/ 1059 w 6"/>
              <a:gd name="T7" fmla="*/ 2721 h 7"/>
              <a:gd name="T8" fmla="*/ 794 w 6"/>
              <a:gd name="T9" fmla="*/ 2721 h 7"/>
              <a:gd name="T10" fmla="*/ 529 w 6"/>
              <a:gd name="T11" fmla="*/ 2721 h 7"/>
              <a:gd name="T12" fmla="*/ 265 w 6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7">
                <a:moveTo>
                  <a:pt x="1" y="3"/>
                </a:moveTo>
                <a:cubicBezTo>
                  <a:pt x="4" y="0"/>
                  <a:pt x="4" y="3"/>
                  <a:pt x="3" y="3"/>
                </a:cubicBezTo>
                <a:lnTo>
                  <a:pt x="4" y="3"/>
                </a:lnTo>
                <a:cubicBezTo>
                  <a:pt x="4" y="3"/>
                  <a:pt x="5" y="3"/>
                  <a:pt x="4" y="6"/>
                </a:cubicBezTo>
                <a:lnTo>
                  <a:pt x="3" y="6"/>
                </a:lnTo>
                <a:lnTo>
                  <a:pt x="2" y="6"/>
                </a:lnTo>
                <a:cubicBezTo>
                  <a:pt x="0" y="6"/>
                  <a:pt x="0" y="3"/>
                  <a:pt x="1" y="3"/>
                </a:cubicBezTo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26" name="Freeform 4832">
            <a:extLst>
              <a:ext uri="{FF2B5EF4-FFF2-40B4-BE49-F238E27FC236}">
                <a16:creationId xmlns:a16="http://schemas.microsoft.com/office/drawing/2014/main" id="{30720845-FC0D-4F4D-8444-9D91D03F7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3649663"/>
            <a:ext cx="1587" cy="3175"/>
          </a:xfrm>
          <a:custGeom>
            <a:avLst/>
            <a:gdLst>
              <a:gd name="T0" fmla="*/ 794 w 6"/>
              <a:gd name="T1" fmla="*/ 1905 h 10"/>
              <a:gd name="T2" fmla="*/ 1058 w 6"/>
              <a:gd name="T3" fmla="*/ 2858 h 10"/>
              <a:gd name="T4" fmla="*/ 794 w 6"/>
              <a:gd name="T5" fmla="*/ 2858 h 10"/>
              <a:gd name="T6" fmla="*/ 0 w 6"/>
              <a:gd name="T7" fmla="*/ 1905 h 10"/>
              <a:gd name="T8" fmla="*/ 0 w 6"/>
              <a:gd name="T9" fmla="*/ 953 h 10"/>
              <a:gd name="T10" fmla="*/ 0 w 6"/>
              <a:gd name="T11" fmla="*/ 953 h 10"/>
              <a:gd name="T12" fmla="*/ 265 w 6"/>
              <a:gd name="T13" fmla="*/ 953 h 10"/>
              <a:gd name="T14" fmla="*/ 529 w 6"/>
              <a:gd name="T15" fmla="*/ 953 h 10"/>
              <a:gd name="T16" fmla="*/ 1058 w 6"/>
              <a:gd name="T17" fmla="*/ 0 h 10"/>
              <a:gd name="T18" fmla="*/ 1058 w 6"/>
              <a:gd name="T19" fmla="*/ 953 h 10"/>
              <a:gd name="T20" fmla="*/ 1058 w 6"/>
              <a:gd name="T21" fmla="*/ 953 h 10"/>
              <a:gd name="T22" fmla="*/ 794 w 6"/>
              <a:gd name="T23" fmla="*/ 190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10">
                <a:moveTo>
                  <a:pt x="3" y="6"/>
                </a:moveTo>
                <a:cubicBezTo>
                  <a:pt x="4" y="6"/>
                  <a:pt x="5" y="6"/>
                  <a:pt x="4" y="9"/>
                </a:cubicBezTo>
                <a:cubicBezTo>
                  <a:pt x="4" y="9"/>
                  <a:pt x="4" y="9"/>
                  <a:pt x="3" y="9"/>
                </a:cubicBezTo>
                <a:cubicBezTo>
                  <a:pt x="2" y="6"/>
                  <a:pt x="2" y="6"/>
                  <a:pt x="0" y="6"/>
                </a:cubicBezTo>
                <a:lnTo>
                  <a:pt x="0" y="3"/>
                </a:lnTo>
                <a:lnTo>
                  <a:pt x="1" y="3"/>
                </a:ln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0"/>
                  <a:pt x="4" y="0"/>
                </a:cubicBezTo>
                <a:cubicBezTo>
                  <a:pt x="4" y="3"/>
                  <a:pt x="4" y="3"/>
                  <a:pt x="4" y="3"/>
                </a:cubicBezTo>
                <a:cubicBezTo>
                  <a:pt x="2" y="3"/>
                  <a:pt x="2" y="3"/>
                  <a:pt x="3" y="6"/>
                </a:cubicBezTo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27" name="Freeform 4833">
            <a:extLst>
              <a:ext uri="{FF2B5EF4-FFF2-40B4-BE49-F238E27FC236}">
                <a16:creationId xmlns:a16="http://schemas.microsoft.com/office/drawing/2014/main" id="{792747AC-FF56-6B4F-90AD-771B9154A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3654425"/>
            <a:ext cx="6350" cy="6350"/>
          </a:xfrm>
          <a:custGeom>
            <a:avLst/>
            <a:gdLst>
              <a:gd name="T0" fmla="*/ 2778 w 16"/>
              <a:gd name="T1" fmla="*/ 0 h 16"/>
              <a:gd name="T2" fmla="*/ 3175 w 16"/>
              <a:gd name="T3" fmla="*/ 0 h 16"/>
              <a:gd name="T4" fmla="*/ 4366 w 16"/>
              <a:gd name="T5" fmla="*/ 2381 h 16"/>
              <a:gd name="T6" fmla="*/ 4763 w 16"/>
              <a:gd name="T7" fmla="*/ 2381 h 16"/>
              <a:gd name="T8" fmla="*/ 4366 w 16"/>
              <a:gd name="T9" fmla="*/ 3572 h 16"/>
              <a:gd name="T10" fmla="*/ 4366 w 16"/>
              <a:gd name="T11" fmla="*/ 4763 h 16"/>
              <a:gd name="T12" fmla="*/ 5556 w 16"/>
              <a:gd name="T13" fmla="*/ 4763 h 16"/>
              <a:gd name="T14" fmla="*/ 5556 w 16"/>
              <a:gd name="T15" fmla="*/ 5953 h 16"/>
              <a:gd name="T16" fmla="*/ 3175 w 16"/>
              <a:gd name="T17" fmla="*/ 4763 h 16"/>
              <a:gd name="T18" fmla="*/ 1984 w 16"/>
              <a:gd name="T19" fmla="*/ 4763 h 16"/>
              <a:gd name="T20" fmla="*/ 1984 w 16"/>
              <a:gd name="T21" fmla="*/ 3572 h 16"/>
              <a:gd name="T22" fmla="*/ 1191 w 16"/>
              <a:gd name="T23" fmla="*/ 3572 h 16"/>
              <a:gd name="T24" fmla="*/ 794 w 16"/>
              <a:gd name="T25" fmla="*/ 2381 h 16"/>
              <a:gd name="T26" fmla="*/ 0 w 16"/>
              <a:gd name="T27" fmla="*/ 2381 h 16"/>
              <a:gd name="T28" fmla="*/ 0 w 16"/>
              <a:gd name="T29" fmla="*/ 2381 h 16"/>
              <a:gd name="T30" fmla="*/ 1191 w 16"/>
              <a:gd name="T31" fmla="*/ 1191 h 16"/>
              <a:gd name="T32" fmla="*/ 2381 w 16"/>
              <a:gd name="T33" fmla="*/ 1191 h 16"/>
              <a:gd name="T34" fmla="*/ 2778 w 16"/>
              <a:gd name="T35" fmla="*/ 0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16">
                <a:moveTo>
                  <a:pt x="7" y="0"/>
                </a:moveTo>
                <a:lnTo>
                  <a:pt x="8" y="0"/>
                </a:lnTo>
                <a:cubicBezTo>
                  <a:pt x="9" y="0"/>
                  <a:pt x="9" y="3"/>
                  <a:pt x="11" y="6"/>
                </a:cubicBezTo>
                <a:lnTo>
                  <a:pt x="12" y="6"/>
                </a:lnTo>
                <a:cubicBezTo>
                  <a:pt x="13" y="9"/>
                  <a:pt x="11" y="9"/>
                  <a:pt x="11" y="9"/>
                </a:cubicBezTo>
                <a:cubicBezTo>
                  <a:pt x="11" y="9"/>
                  <a:pt x="11" y="9"/>
                  <a:pt x="11" y="12"/>
                </a:cubicBezTo>
                <a:lnTo>
                  <a:pt x="14" y="12"/>
                </a:lnTo>
                <a:cubicBezTo>
                  <a:pt x="15" y="12"/>
                  <a:pt x="15" y="15"/>
                  <a:pt x="14" y="15"/>
                </a:cubicBezTo>
                <a:cubicBezTo>
                  <a:pt x="14" y="15"/>
                  <a:pt x="9" y="15"/>
                  <a:pt x="8" y="12"/>
                </a:cubicBezTo>
                <a:lnTo>
                  <a:pt x="5" y="12"/>
                </a:lnTo>
                <a:lnTo>
                  <a:pt x="5" y="9"/>
                </a:lnTo>
                <a:lnTo>
                  <a:pt x="3" y="9"/>
                </a:lnTo>
                <a:cubicBezTo>
                  <a:pt x="1" y="9"/>
                  <a:pt x="1" y="6"/>
                  <a:pt x="2" y="6"/>
                </a:cubicBezTo>
                <a:cubicBezTo>
                  <a:pt x="2" y="6"/>
                  <a:pt x="2" y="6"/>
                  <a:pt x="0" y="6"/>
                </a:cubicBezTo>
                <a:cubicBezTo>
                  <a:pt x="0" y="6"/>
                  <a:pt x="2" y="6"/>
                  <a:pt x="3" y="3"/>
                </a:cubicBezTo>
                <a:cubicBezTo>
                  <a:pt x="3" y="3"/>
                  <a:pt x="3" y="3"/>
                  <a:pt x="6" y="3"/>
                </a:cubicBezTo>
                <a:cubicBezTo>
                  <a:pt x="6" y="3"/>
                  <a:pt x="6" y="3"/>
                  <a:pt x="7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28" name="Freeform 4834">
            <a:extLst>
              <a:ext uri="{FF2B5EF4-FFF2-40B4-BE49-F238E27FC236}">
                <a16:creationId xmlns:a16="http://schemas.microsoft.com/office/drawing/2014/main" id="{8A22DA61-DFF6-6948-ACA6-986DDA2CF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1875" y="3659188"/>
            <a:ext cx="4763" cy="3175"/>
          </a:xfrm>
          <a:custGeom>
            <a:avLst/>
            <a:gdLst>
              <a:gd name="T0" fmla="*/ 1588 w 12"/>
              <a:gd name="T1" fmla="*/ 953 h 10"/>
              <a:gd name="T2" fmla="*/ 1191 w 12"/>
              <a:gd name="T3" fmla="*/ 0 h 10"/>
              <a:gd name="T4" fmla="*/ 1985 w 12"/>
              <a:gd name="T5" fmla="*/ 0 h 10"/>
              <a:gd name="T6" fmla="*/ 2382 w 12"/>
              <a:gd name="T7" fmla="*/ 953 h 10"/>
              <a:gd name="T8" fmla="*/ 1588 w 12"/>
              <a:gd name="T9" fmla="*/ 953 h 10"/>
              <a:gd name="T10" fmla="*/ 2382 w 12"/>
              <a:gd name="T11" fmla="*/ 1905 h 10"/>
              <a:gd name="T12" fmla="*/ 2382 w 12"/>
              <a:gd name="T13" fmla="*/ 953 h 10"/>
              <a:gd name="T14" fmla="*/ 2778 w 12"/>
              <a:gd name="T15" fmla="*/ 953 h 10"/>
              <a:gd name="T16" fmla="*/ 3175 w 12"/>
              <a:gd name="T17" fmla="*/ 953 h 10"/>
              <a:gd name="T18" fmla="*/ 3572 w 12"/>
              <a:gd name="T19" fmla="*/ 1905 h 10"/>
              <a:gd name="T20" fmla="*/ 4366 w 12"/>
              <a:gd name="T21" fmla="*/ 1905 h 10"/>
              <a:gd name="T22" fmla="*/ 3175 w 12"/>
              <a:gd name="T23" fmla="*/ 2858 h 10"/>
              <a:gd name="T24" fmla="*/ 2382 w 12"/>
              <a:gd name="T25" fmla="*/ 1905 h 10"/>
              <a:gd name="T26" fmla="*/ 1191 w 12"/>
              <a:gd name="T27" fmla="*/ 1905 h 10"/>
              <a:gd name="T28" fmla="*/ 1588 w 12"/>
              <a:gd name="T29" fmla="*/ 1905 h 10"/>
              <a:gd name="T30" fmla="*/ 1191 w 12"/>
              <a:gd name="T31" fmla="*/ 1905 h 10"/>
              <a:gd name="T32" fmla="*/ 0 w 12"/>
              <a:gd name="T33" fmla="*/ 953 h 10"/>
              <a:gd name="T34" fmla="*/ 794 w 12"/>
              <a:gd name="T35" fmla="*/ 953 h 10"/>
              <a:gd name="T36" fmla="*/ 1191 w 12"/>
              <a:gd name="T37" fmla="*/ 1905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10">
                <a:moveTo>
                  <a:pt x="4" y="3"/>
                </a:moveTo>
                <a:cubicBezTo>
                  <a:pt x="6" y="3"/>
                  <a:pt x="3" y="0"/>
                  <a:pt x="3" y="0"/>
                </a:cubicBezTo>
                <a:lnTo>
                  <a:pt x="5" y="0"/>
                </a:lnTo>
                <a:lnTo>
                  <a:pt x="6" y="3"/>
                </a:lnTo>
                <a:lnTo>
                  <a:pt x="4" y="3"/>
                </a:lnTo>
                <a:close/>
                <a:moveTo>
                  <a:pt x="6" y="6"/>
                </a:moveTo>
                <a:lnTo>
                  <a:pt x="6" y="3"/>
                </a:lnTo>
                <a:lnTo>
                  <a:pt x="7" y="3"/>
                </a:lnTo>
                <a:cubicBezTo>
                  <a:pt x="7" y="3"/>
                  <a:pt x="7" y="6"/>
                  <a:pt x="8" y="3"/>
                </a:cubicBezTo>
                <a:cubicBezTo>
                  <a:pt x="8" y="6"/>
                  <a:pt x="9" y="6"/>
                  <a:pt x="9" y="6"/>
                </a:cubicBezTo>
                <a:lnTo>
                  <a:pt x="11" y="6"/>
                </a:lnTo>
                <a:cubicBezTo>
                  <a:pt x="11" y="6"/>
                  <a:pt x="10" y="9"/>
                  <a:pt x="8" y="9"/>
                </a:cubicBezTo>
                <a:cubicBezTo>
                  <a:pt x="8" y="6"/>
                  <a:pt x="6" y="6"/>
                  <a:pt x="6" y="6"/>
                </a:cubicBezTo>
                <a:close/>
                <a:moveTo>
                  <a:pt x="3" y="6"/>
                </a:moveTo>
                <a:cubicBezTo>
                  <a:pt x="3" y="3"/>
                  <a:pt x="4" y="3"/>
                  <a:pt x="4" y="6"/>
                </a:cubicBezTo>
                <a:lnTo>
                  <a:pt x="3" y="6"/>
                </a:lnTo>
                <a:cubicBezTo>
                  <a:pt x="2" y="6"/>
                  <a:pt x="1" y="6"/>
                  <a:pt x="0" y="3"/>
                </a:cubicBezTo>
                <a:lnTo>
                  <a:pt x="2" y="3"/>
                </a:lnTo>
                <a:lnTo>
                  <a:pt x="3" y="6"/>
                </a:lnTo>
                <a:close/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29" name="Freeform 4835">
            <a:extLst>
              <a:ext uri="{FF2B5EF4-FFF2-40B4-BE49-F238E27FC236}">
                <a16:creationId xmlns:a16="http://schemas.microsoft.com/office/drawing/2014/main" id="{D7A3689B-4AE4-2B49-ACE2-FF6D6F6A5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3660775"/>
            <a:ext cx="4762" cy="3175"/>
          </a:xfrm>
          <a:custGeom>
            <a:avLst/>
            <a:gdLst>
              <a:gd name="T0" fmla="*/ 4422 w 14"/>
              <a:gd name="T1" fmla="*/ 1361 h 7"/>
              <a:gd name="T2" fmla="*/ 0 w 14"/>
              <a:gd name="T3" fmla="*/ 0 h 7"/>
              <a:gd name="T4" fmla="*/ 1020 w 14"/>
              <a:gd name="T5" fmla="*/ 0 h 7"/>
              <a:gd name="T6" fmla="*/ 1701 w 14"/>
              <a:gd name="T7" fmla="*/ 1361 h 7"/>
              <a:gd name="T8" fmla="*/ 2721 w 14"/>
              <a:gd name="T9" fmla="*/ 0 h 7"/>
              <a:gd name="T10" fmla="*/ 3061 w 14"/>
              <a:gd name="T11" fmla="*/ 1361 h 7"/>
              <a:gd name="T12" fmla="*/ 4422 w 14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7">
                <a:moveTo>
                  <a:pt x="13" y="3"/>
                </a:moveTo>
                <a:cubicBezTo>
                  <a:pt x="7" y="6"/>
                  <a:pt x="3" y="3"/>
                  <a:pt x="0" y="0"/>
                </a:cubicBezTo>
                <a:lnTo>
                  <a:pt x="3" y="0"/>
                </a:lnTo>
                <a:cubicBezTo>
                  <a:pt x="3" y="0"/>
                  <a:pt x="5" y="0"/>
                  <a:pt x="5" y="3"/>
                </a:cubicBezTo>
                <a:cubicBezTo>
                  <a:pt x="7" y="3"/>
                  <a:pt x="8" y="0"/>
                  <a:pt x="8" y="0"/>
                </a:cubicBezTo>
                <a:cubicBezTo>
                  <a:pt x="8" y="0"/>
                  <a:pt x="8" y="3"/>
                  <a:pt x="9" y="3"/>
                </a:cubicBezTo>
                <a:cubicBezTo>
                  <a:pt x="11" y="3"/>
                  <a:pt x="12" y="3"/>
                  <a:pt x="13" y="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30" name="Freeform 4836">
            <a:extLst>
              <a:ext uri="{FF2B5EF4-FFF2-40B4-BE49-F238E27FC236}">
                <a16:creationId xmlns:a16="http://schemas.microsoft.com/office/drawing/2014/main" id="{C30264D9-BAE3-834B-A932-56F9C60CF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651250"/>
            <a:ext cx="4763" cy="6350"/>
          </a:xfrm>
          <a:custGeom>
            <a:avLst/>
            <a:gdLst>
              <a:gd name="T0" fmla="*/ 3969 w 12"/>
              <a:gd name="T1" fmla="*/ 1003 h 19"/>
              <a:gd name="T2" fmla="*/ 4366 w 12"/>
              <a:gd name="T3" fmla="*/ 1003 h 19"/>
              <a:gd name="T4" fmla="*/ 3572 w 12"/>
              <a:gd name="T5" fmla="*/ 2005 h 19"/>
              <a:gd name="T6" fmla="*/ 2778 w 12"/>
              <a:gd name="T7" fmla="*/ 3008 h 19"/>
              <a:gd name="T8" fmla="*/ 1985 w 12"/>
              <a:gd name="T9" fmla="*/ 5013 h 19"/>
              <a:gd name="T10" fmla="*/ 1588 w 12"/>
              <a:gd name="T11" fmla="*/ 5013 h 19"/>
              <a:gd name="T12" fmla="*/ 1191 w 12"/>
              <a:gd name="T13" fmla="*/ 6016 h 19"/>
              <a:gd name="T14" fmla="*/ 397 w 12"/>
              <a:gd name="T15" fmla="*/ 5013 h 19"/>
              <a:gd name="T16" fmla="*/ 794 w 12"/>
              <a:gd name="T17" fmla="*/ 4011 h 19"/>
              <a:gd name="T18" fmla="*/ 794 w 12"/>
              <a:gd name="T19" fmla="*/ 4011 h 19"/>
              <a:gd name="T20" fmla="*/ 397 w 12"/>
              <a:gd name="T21" fmla="*/ 4011 h 19"/>
              <a:gd name="T22" fmla="*/ 0 w 12"/>
              <a:gd name="T23" fmla="*/ 3008 h 19"/>
              <a:gd name="T24" fmla="*/ 397 w 12"/>
              <a:gd name="T25" fmla="*/ 3008 h 19"/>
              <a:gd name="T26" fmla="*/ 1191 w 12"/>
              <a:gd name="T27" fmla="*/ 2005 h 19"/>
              <a:gd name="T28" fmla="*/ 1588 w 12"/>
              <a:gd name="T29" fmla="*/ 2005 h 19"/>
              <a:gd name="T30" fmla="*/ 2382 w 12"/>
              <a:gd name="T31" fmla="*/ 1003 h 19"/>
              <a:gd name="T32" fmla="*/ 3175 w 12"/>
              <a:gd name="T33" fmla="*/ 0 h 19"/>
              <a:gd name="T34" fmla="*/ 3572 w 12"/>
              <a:gd name="T35" fmla="*/ 0 h 19"/>
              <a:gd name="T36" fmla="*/ 3969 w 12"/>
              <a:gd name="T37" fmla="*/ 1003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19">
                <a:moveTo>
                  <a:pt x="10" y="3"/>
                </a:moveTo>
                <a:lnTo>
                  <a:pt x="11" y="3"/>
                </a:lnTo>
                <a:cubicBezTo>
                  <a:pt x="11" y="3"/>
                  <a:pt x="10" y="6"/>
                  <a:pt x="9" y="6"/>
                </a:cubicBezTo>
                <a:lnTo>
                  <a:pt x="7" y="9"/>
                </a:lnTo>
                <a:cubicBezTo>
                  <a:pt x="7" y="9"/>
                  <a:pt x="6" y="12"/>
                  <a:pt x="5" y="15"/>
                </a:cubicBezTo>
                <a:lnTo>
                  <a:pt x="4" y="15"/>
                </a:lnTo>
                <a:cubicBezTo>
                  <a:pt x="4" y="18"/>
                  <a:pt x="4" y="18"/>
                  <a:pt x="3" y="18"/>
                </a:cubicBezTo>
                <a:cubicBezTo>
                  <a:pt x="3" y="18"/>
                  <a:pt x="4" y="15"/>
                  <a:pt x="1" y="15"/>
                </a:cubicBezTo>
                <a:cubicBezTo>
                  <a:pt x="0" y="12"/>
                  <a:pt x="0" y="12"/>
                  <a:pt x="2" y="12"/>
                </a:cubicBezTo>
                <a:lnTo>
                  <a:pt x="1" y="12"/>
                </a:lnTo>
                <a:lnTo>
                  <a:pt x="0" y="9"/>
                </a:lnTo>
                <a:lnTo>
                  <a:pt x="1" y="9"/>
                </a:lnTo>
                <a:cubicBezTo>
                  <a:pt x="2" y="6"/>
                  <a:pt x="3" y="6"/>
                  <a:pt x="3" y="6"/>
                </a:cubicBezTo>
                <a:lnTo>
                  <a:pt x="4" y="6"/>
                </a:lnTo>
                <a:cubicBezTo>
                  <a:pt x="5" y="3"/>
                  <a:pt x="6" y="3"/>
                  <a:pt x="6" y="3"/>
                </a:cubicBezTo>
                <a:cubicBezTo>
                  <a:pt x="6" y="0"/>
                  <a:pt x="8" y="0"/>
                  <a:pt x="8" y="0"/>
                </a:cubicBezTo>
                <a:lnTo>
                  <a:pt x="9" y="0"/>
                </a:lnTo>
                <a:cubicBezTo>
                  <a:pt x="10" y="0"/>
                  <a:pt x="10" y="0"/>
                  <a:pt x="10" y="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31" name="Freeform 4837">
            <a:extLst>
              <a:ext uri="{FF2B5EF4-FFF2-40B4-BE49-F238E27FC236}">
                <a16:creationId xmlns:a16="http://schemas.microsoft.com/office/drawing/2014/main" id="{2D47FB17-C05C-1443-82EB-E86578B7A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651250"/>
            <a:ext cx="3175" cy="6350"/>
          </a:xfrm>
          <a:custGeom>
            <a:avLst/>
            <a:gdLst>
              <a:gd name="T0" fmla="*/ 2381 w 8"/>
              <a:gd name="T1" fmla="*/ 1191 h 16"/>
              <a:gd name="T2" fmla="*/ 2778 w 8"/>
              <a:gd name="T3" fmla="*/ 1191 h 16"/>
              <a:gd name="T4" fmla="*/ 2381 w 8"/>
              <a:gd name="T5" fmla="*/ 2381 h 16"/>
              <a:gd name="T6" fmla="*/ 1984 w 8"/>
              <a:gd name="T7" fmla="*/ 2381 h 16"/>
              <a:gd name="T8" fmla="*/ 1191 w 8"/>
              <a:gd name="T9" fmla="*/ 3572 h 16"/>
              <a:gd name="T10" fmla="*/ 794 w 8"/>
              <a:gd name="T11" fmla="*/ 4763 h 16"/>
              <a:gd name="T12" fmla="*/ 0 w 8"/>
              <a:gd name="T13" fmla="*/ 5953 h 16"/>
              <a:gd name="T14" fmla="*/ 0 w 8"/>
              <a:gd name="T15" fmla="*/ 4763 h 16"/>
              <a:gd name="T16" fmla="*/ 0 w 8"/>
              <a:gd name="T17" fmla="*/ 3572 h 16"/>
              <a:gd name="T18" fmla="*/ 0 w 8"/>
              <a:gd name="T19" fmla="*/ 2381 h 16"/>
              <a:gd name="T20" fmla="*/ 794 w 8"/>
              <a:gd name="T21" fmla="*/ 2381 h 16"/>
              <a:gd name="T22" fmla="*/ 1191 w 8"/>
              <a:gd name="T23" fmla="*/ 1191 h 16"/>
              <a:gd name="T24" fmla="*/ 2381 w 8"/>
              <a:gd name="T25" fmla="*/ 1191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16">
                <a:moveTo>
                  <a:pt x="6" y="3"/>
                </a:moveTo>
                <a:lnTo>
                  <a:pt x="7" y="3"/>
                </a:lnTo>
                <a:cubicBezTo>
                  <a:pt x="6" y="3"/>
                  <a:pt x="6" y="3"/>
                  <a:pt x="6" y="6"/>
                </a:cubicBezTo>
                <a:lnTo>
                  <a:pt x="5" y="6"/>
                </a:lnTo>
                <a:lnTo>
                  <a:pt x="3" y="9"/>
                </a:lnTo>
                <a:lnTo>
                  <a:pt x="2" y="12"/>
                </a:lnTo>
                <a:cubicBezTo>
                  <a:pt x="2" y="15"/>
                  <a:pt x="0" y="15"/>
                  <a:pt x="0" y="15"/>
                </a:cubicBezTo>
                <a:lnTo>
                  <a:pt x="0" y="12"/>
                </a:lnTo>
                <a:lnTo>
                  <a:pt x="0" y="9"/>
                </a:lnTo>
                <a:lnTo>
                  <a:pt x="0" y="6"/>
                </a:lnTo>
                <a:lnTo>
                  <a:pt x="2" y="6"/>
                </a:lnTo>
                <a:cubicBezTo>
                  <a:pt x="3" y="6"/>
                  <a:pt x="3" y="6"/>
                  <a:pt x="3" y="3"/>
                </a:cubicBezTo>
                <a:cubicBezTo>
                  <a:pt x="3" y="3"/>
                  <a:pt x="5" y="0"/>
                  <a:pt x="6" y="3"/>
                </a:cubicBezTo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32" name="Freeform 4838">
            <a:extLst>
              <a:ext uri="{FF2B5EF4-FFF2-40B4-BE49-F238E27FC236}">
                <a16:creationId xmlns:a16="http://schemas.microsoft.com/office/drawing/2014/main" id="{E3F8143E-F221-CA40-8CB5-3F173FC6E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1875" y="3651250"/>
            <a:ext cx="1588" cy="1588"/>
          </a:xfrm>
          <a:custGeom>
            <a:avLst/>
            <a:gdLst>
              <a:gd name="T0" fmla="*/ 794 w 2"/>
              <a:gd name="T1" fmla="*/ 0 h 4"/>
              <a:gd name="T2" fmla="*/ 794 w 2"/>
              <a:gd name="T3" fmla="*/ 1191 h 4"/>
              <a:gd name="T4" fmla="*/ 794 w 2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4">
                <a:moveTo>
                  <a:pt x="1" y="0"/>
                </a:moveTo>
                <a:lnTo>
                  <a:pt x="1" y="3"/>
                </a:lnTo>
                <a:cubicBezTo>
                  <a:pt x="0" y="3"/>
                  <a:pt x="0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33" name="Freeform 4839">
            <a:extLst>
              <a:ext uri="{FF2B5EF4-FFF2-40B4-BE49-F238E27FC236}">
                <a16:creationId xmlns:a16="http://schemas.microsoft.com/office/drawing/2014/main" id="{47ADA598-BC87-BF4E-92CF-7EBB0FCF4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1875" y="3652838"/>
            <a:ext cx="1588" cy="1587"/>
          </a:xfrm>
          <a:custGeom>
            <a:avLst/>
            <a:gdLst>
              <a:gd name="T0" fmla="*/ 0 w 3"/>
              <a:gd name="T1" fmla="*/ 1190 h 4"/>
              <a:gd name="T2" fmla="*/ 529 w 3"/>
              <a:gd name="T3" fmla="*/ 1190 h 4"/>
              <a:gd name="T4" fmla="*/ 0 w 3"/>
              <a:gd name="T5" fmla="*/ 119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2" y="0"/>
                  <a:pt x="2" y="3"/>
                  <a:pt x="1" y="3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34" name="Freeform 4840">
            <a:extLst>
              <a:ext uri="{FF2B5EF4-FFF2-40B4-BE49-F238E27FC236}">
                <a16:creationId xmlns:a16="http://schemas.microsoft.com/office/drawing/2014/main" id="{67F29651-02A8-0E42-97CA-797224D6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654425"/>
            <a:ext cx="1587" cy="1588"/>
          </a:xfrm>
          <a:custGeom>
            <a:avLst/>
            <a:gdLst>
              <a:gd name="T0" fmla="*/ 0 w 2"/>
              <a:gd name="T1" fmla="*/ 0 h 4"/>
              <a:gd name="T2" fmla="*/ 794 w 2"/>
              <a:gd name="T3" fmla="*/ 0 h 4"/>
              <a:gd name="T4" fmla="*/ 0 w 2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cubicBezTo>
                  <a:pt x="0" y="3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35" name="Freeform 4841">
            <a:extLst>
              <a:ext uri="{FF2B5EF4-FFF2-40B4-BE49-F238E27FC236}">
                <a16:creationId xmlns:a16="http://schemas.microsoft.com/office/drawing/2014/main" id="{A8C8F29F-95FF-CE41-B99A-799EFD2DC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654425"/>
            <a:ext cx="1587" cy="1588"/>
          </a:xfrm>
          <a:custGeom>
            <a:avLst/>
            <a:gdLst>
              <a:gd name="T0" fmla="*/ 529 w 3"/>
              <a:gd name="T1" fmla="*/ 0 h 4"/>
              <a:gd name="T2" fmla="*/ 1058 w 3"/>
              <a:gd name="T3" fmla="*/ 0 h 4"/>
              <a:gd name="T4" fmla="*/ 529 w 3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1" y="0"/>
                </a:moveTo>
                <a:lnTo>
                  <a:pt x="2" y="0"/>
                </a:lnTo>
                <a:cubicBezTo>
                  <a:pt x="1" y="3"/>
                  <a:pt x="0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36" name="Freeform 4842">
            <a:extLst>
              <a:ext uri="{FF2B5EF4-FFF2-40B4-BE49-F238E27FC236}">
                <a16:creationId xmlns:a16="http://schemas.microsoft.com/office/drawing/2014/main" id="{5A5D83E8-C24B-0140-B53A-69573094D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654425"/>
            <a:ext cx="1587" cy="1588"/>
          </a:xfrm>
          <a:custGeom>
            <a:avLst/>
            <a:gdLst>
              <a:gd name="T0" fmla="*/ 0 w 3"/>
              <a:gd name="T1" fmla="*/ 1191 h 4"/>
              <a:gd name="T2" fmla="*/ 529 w 3"/>
              <a:gd name="T3" fmla="*/ 1191 h 4"/>
              <a:gd name="T4" fmla="*/ 0 w 3"/>
              <a:gd name="T5" fmla="*/ 1191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2" y="0"/>
                  <a:pt x="2" y="3"/>
                  <a:pt x="1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37" name="Freeform 4843">
            <a:extLst>
              <a:ext uri="{FF2B5EF4-FFF2-40B4-BE49-F238E27FC236}">
                <a16:creationId xmlns:a16="http://schemas.microsoft.com/office/drawing/2014/main" id="{349BA6CA-AD94-1A47-A8F8-C6A0E1E53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654425"/>
            <a:ext cx="1587" cy="1588"/>
          </a:xfrm>
          <a:custGeom>
            <a:avLst/>
            <a:gdLst>
              <a:gd name="T0" fmla="*/ 0 w 3"/>
              <a:gd name="T1" fmla="*/ 1191 h 4"/>
              <a:gd name="T2" fmla="*/ 529 w 3"/>
              <a:gd name="T3" fmla="*/ 1191 h 4"/>
              <a:gd name="T4" fmla="*/ 0 w 3"/>
              <a:gd name="T5" fmla="*/ 1191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2" y="0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38" name="Freeform 4844">
            <a:extLst>
              <a:ext uri="{FF2B5EF4-FFF2-40B4-BE49-F238E27FC236}">
                <a16:creationId xmlns:a16="http://schemas.microsoft.com/office/drawing/2014/main" id="{A064FE4C-53D5-4F45-8AED-12B3E22F7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654425"/>
            <a:ext cx="1587" cy="1588"/>
          </a:xfrm>
          <a:custGeom>
            <a:avLst/>
            <a:gdLst>
              <a:gd name="T0" fmla="*/ 529 w 3"/>
              <a:gd name="T1" fmla="*/ 0 h 4"/>
              <a:gd name="T2" fmla="*/ 1058 w 3"/>
              <a:gd name="T3" fmla="*/ 0 h 4"/>
              <a:gd name="T4" fmla="*/ 529 w 3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1" y="0"/>
                </a:moveTo>
                <a:lnTo>
                  <a:pt x="2" y="0"/>
                </a:lnTo>
                <a:cubicBezTo>
                  <a:pt x="0" y="3"/>
                  <a:pt x="0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39" name="Freeform 4845">
            <a:extLst>
              <a:ext uri="{FF2B5EF4-FFF2-40B4-BE49-F238E27FC236}">
                <a16:creationId xmlns:a16="http://schemas.microsoft.com/office/drawing/2014/main" id="{70F2A519-2086-CD4D-83A5-017C9DDB6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657600"/>
            <a:ext cx="1587" cy="3175"/>
          </a:xfrm>
          <a:custGeom>
            <a:avLst/>
            <a:gdLst>
              <a:gd name="T0" fmla="*/ 265 w 6"/>
              <a:gd name="T1" fmla="*/ 0 h 7"/>
              <a:gd name="T2" fmla="*/ 794 w 6"/>
              <a:gd name="T3" fmla="*/ 1361 h 7"/>
              <a:gd name="T4" fmla="*/ 1058 w 6"/>
              <a:gd name="T5" fmla="*/ 1361 h 7"/>
              <a:gd name="T6" fmla="*/ 794 w 6"/>
              <a:gd name="T7" fmla="*/ 2721 h 7"/>
              <a:gd name="T8" fmla="*/ 529 w 6"/>
              <a:gd name="T9" fmla="*/ 1361 h 7"/>
              <a:gd name="T10" fmla="*/ 265 w 6"/>
              <a:gd name="T11" fmla="*/ 1361 h 7"/>
              <a:gd name="T12" fmla="*/ 265 w 6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2" y="0"/>
                  <a:pt x="3" y="3"/>
                  <a:pt x="3" y="3"/>
                </a:cubicBezTo>
                <a:cubicBezTo>
                  <a:pt x="3" y="3"/>
                  <a:pt x="3" y="3"/>
                  <a:pt x="4" y="3"/>
                </a:cubicBezTo>
                <a:cubicBezTo>
                  <a:pt x="5" y="3"/>
                  <a:pt x="4" y="6"/>
                  <a:pt x="3" y="6"/>
                </a:cubicBezTo>
                <a:lnTo>
                  <a:pt x="2" y="3"/>
                </a:lnTo>
                <a:cubicBezTo>
                  <a:pt x="2" y="3"/>
                  <a:pt x="2" y="3"/>
                  <a:pt x="1" y="3"/>
                </a:cubicBezTo>
                <a:cubicBezTo>
                  <a:pt x="0" y="3"/>
                  <a:pt x="1" y="0"/>
                  <a:pt x="1" y="0"/>
                </a:cubicBezTo>
              </a:path>
            </a:pathLst>
          </a:custGeom>
          <a:solidFill>
            <a:srgbClr val="C06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40" name="Freeform 4846">
            <a:extLst>
              <a:ext uri="{FF2B5EF4-FFF2-40B4-BE49-F238E27FC236}">
                <a16:creationId xmlns:a16="http://schemas.microsoft.com/office/drawing/2014/main" id="{E704D7BA-FB8C-9C4B-9013-8320D4C43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9813" y="3656013"/>
            <a:ext cx="6350" cy="3175"/>
          </a:xfrm>
          <a:custGeom>
            <a:avLst/>
            <a:gdLst>
              <a:gd name="T0" fmla="*/ 0 w 16"/>
              <a:gd name="T1" fmla="*/ 953 h 10"/>
              <a:gd name="T2" fmla="*/ 0 w 16"/>
              <a:gd name="T3" fmla="*/ 953 h 10"/>
              <a:gd name="T4" fmla="*/ 794 w 16"/>
              <a:gd name="T5" fmla="*/ 953 h 10"/>
              <a:gd name="T6" fmla="*/ 1588 w 16"/>
              <a:gd name="T7" fmla="*/ 953 h 10"/>
              <a:gd name="T8" fmla="*/ 5556 w 16"/>
              <a:gd name="T9" fmla="*/ 1905 h 10"/>
              <a:gd name="T10" fmla="*/ 5159 w 16"/>
              <a:gd name="T11" fmla="*/ 2858 h 10"/>
              <a:gd name="T12" fmla="*/ 3175 w 16"/>
              <a:gd name="T13" fmla="*/ 1905 h 10"/>
              <a:gd name="T14" fmla="*/ 2778 w 16"/>
              <a:gd name="T15" fmla="*/ 1905 h 10"/>
              <a:gd name="T16" fmla="*/ 2778 w 16"/>
              <a:gd name="T17" fmla="*/ 1905 h 10"/>
              <a:gd name="T18" fmla="*/ 1588 w 16"/>
              <a:gd name="T19" fmla="*/ 1905 h 10"/>
              <a:gd name="T20" fmla="*/ 0 w 16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0">
                <a:moveTo>
                  <a:pt x="0" y="3"/>
                </a:moveTo>
                <a:lnTo>
                  <a:pt x="0" y="3"/>
                </a:ln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0"/>
                  <a:pt x="4" y="3"/>
                </a:cubicBezTo>
                <a:cubicBezTo>
                  <a:pt x="5" y="3"/>
                  <a:pt x="11" y="6"/>
                  <a:pt x="14" y="6"/>
                </a:cubicBezTo>
                <a:cubicBezTo>
                  <a:pt x="15" y="9"/>
                  <a:pt x="14" y="9"/>
                  <a:pt x="13" y="9"/>
                </a:cubicBezTo>
                <a:cubicBezTo>
                  <a:pt x="11" y="9"/>
                  <a:pt x="10" y="6"/>
                  <a:pt x="8" y="6"/>
                </a:cubicBezTo>
                <a:cubicBezTo>
                  <a:pt x="7" y="6"/>
                  <a:pt x="7" y="6"/>
                  <a:pt x="7" y="6"/>
                </a:cubicBezTo>
                <a:lnTo>
                  <a:pt x="4" y="6"/>
                </a:lnTo>
                <a:cubicBezTo>
                  <a:pt x="2" y="6"/>
                  <a:pt x="2" y="3"/>
                  <a:pt x="0" y="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41" name="Freeform 4847">
            <a:extLst>
              <a:ext uri="{FF2B5EF4-FFF2-40B4-BE49-F238E27FC236}">
                <a16:creationId xmlns:a16="http://schemas.microsoft.com/office/drawing/2014/main" id="{33A1033E-BD02-204A-A79E-E9A66CEA6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3713163"/>
            <a:ext cx="6350" cy="7937"/>
          </a:xfrm>
          <a:custGeom>
            <a:avLst/>
            <a:gdLst>
              <a:gd name="T0" fmla="*/ 747 w 17"/>
              <a:gd name="T1" fmla="*/ 7576 h 22"/>
              <a:gd name="T2" fmla="*/ 1494 w 17"/>
              <a:gd name="T3" fmla="*/ 6494 h 22"/>
              <a:gd name="T4" fmla="*/ 374 w 17"/>
              <a:gd name="T5" fmla="*/ 6494 h 22"/>
              <a:gd name="T6" fmla="*/ 1121 w 17"/>
              <a:gd name="T7" fmla="*/ 5412 h 22"/>
              <a:gd name="T8" fmla="*/ 1121 w 17"/>
              <a:gd name="T9" fmla="*/ 5412 h 22"/>
              <a:gd name="T10" fmla="*/ 374 w 17"/>
              <a:gd name="T11" fmla="*/ 5412 h 22"/>
              <a:gd name="T12" fmla="*/ 1494 w 17"/>
              <a:gd name="T13" fmla="*/ 4329 h 22"/>
              <a:gd name="T14" fmla="*/ 2241 w 17"/>
              <a:gd name="T15" fmla="*/ 4329 h 22"/>
              <a:gd name="T16" fmla="*/ 2988 w 17"/>
              <a:gd name="T17" fmla="*/ 3247 h 22"/>
              <a:gd name="T18" fmla="*/ 4109 w 17"/>
              <a:gd name="T19" fmla="*/ 2165 h 22"/>
              <a:gd name="T20" fmla="*/ 5976 w 17"/>
              <a:gd name="T21" fmla="*/ 0 h 22"/>
              <a:gd name="T22" fmla="*/ 5976 w 17"/>
              <a:gd name="T23" fmla="*/ 1082 h 22"/>
              <a:gd name="T24" fmla="*/ 747 w 17"/>
              <a:gd name="T25" fmla="*/ 7576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2">
                <a:moveTo>
                  <a:pt x="2" y="21"/>
                </a:moveTo>
                <a:cubicBezTo>
                  <a:pt x="0" y="18"/>
                  <a:pt x="3" y="18"/>
                  <a:pt x="4" y="18"/>
                </a:cubicBezTo>
                <a:lnTo>
                  <a:pt x="1" y="18"/>
                </a:lnTo>
                <a:cubicBezTo>
                  <a:pt x="2" y="18"/>
                  <a:pt x="3" y="15"/>
                  <a:pt x="3" y="15"/>
                </a:cubicBezTo>
                <a:lnTo>
                  <a:pt x="1" y="15"/>
                </a:lnTo>
                <a:cubicBezTo>
                  <a:pt x="2" y="15"/>
                  <a:pt x="3" y="15"/>
                  <a:pt x="4" y="12"/>
                </a:cubicBezTo>
                <a:lnTo>
                  <a:pt x="6" y="12"/>
                </a:lnTo>
                <a:cubicBezTo>
                  <a:pt x="8" y="12"/>
                  <a:pt x="8" y="9"/>
                  <a:pt x="8" y="9"/>
                </a:cubicBezTo>
                <a:lnTo>
                  <a:pt x="11" y="6"/>
                </a:lnTo>
                <a:cubicBezTo>
                  <a:pt x="11" y="3"/>
                  <a:pt x="14" y="3"/>
                  <a:pt x="16" y="0"/>
                </a:cubicBezTo>
                <a:lnTo>
                  <a:pt x="16" y="3"/>
                </a:lnTo>
                <a:cubicBezTo>
                  <a:pt x="11" y="9"/>
                  <a:pt x="8" y="15"/>
                  <a:pt x="2" y="21"/>
                </a:cubicBezTo>
              </a:path>
            </a:pathLst>
          </a:custGeom>
          <a:solidFill>
            <a:srgbClr val="59D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42" name="Freeform 4848">
            <a:extLst>
              <a:ext uri="{FF2B5EF4-FFF2-40B4-BE49-F238E27FC236}">
                <a16:creationId xmlns:a16="http://schemas.microsoft.com/office/drawing/2014/main" id="{5A2070EB-3A45-C14E-847B-436473E3B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3656013"/>
            <a:ext cx="1588" cy="1587"/>
          </a:xfrm>
          <a:custGeom>
            <a:avLst/>
            <a:gdLst>
              <a:gd name="T0" fmla="*/ 794 w 6"/>
              <a:gd name="T1" fmla="*/ 0 h 4"/>
              <a:gd name="T2" fmla="*/ 794 w 6"/>
              <a:gd name="T3" fmla="*/ 1190 h 4"/>
              <a:gd name="T4" fmla="*/ 0 w 6"/>
              <a:gd name="T5" fmla="*/ 1190 h 4"/>
              <a:gd name="T6" fmla="*/ 794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3" y="0"/>
                </a:moveTo>
                <a:cubicBezTo>
                  <a:pt x="5" y="0"/>
                  <a:pt x="4" y="3"/>
                  <a:pt x="3" y="3"/>
                </a:cubicBezTo>
                <a:lnTo>
                  <a:pt x="0" y="3"/>
                </a:lnTo>
                <a:cubicBezTo>
                  <a:pt x="3" y="3"/>
                  <a:pt x="3" y="3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43" name="Freeform 4849">
            <a:extLst>
              <a:ext uri="{FF2B5EF4-FFF2-40B4-BE49-F238E27FC236}">
                <a16:creationId xmlns:a16="http://schemas.microsoft.com/office/drawing/2014/main" id="{0E448F42-BCA6-9247-A9C8-4B596EB9F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3654425"/>
            <a:ext cx="1588" cy="3175"/>
          </a:xfrm>
          <a:custGeom>
            <a:avLst/>
            <a:gdLst>
              <a:gd name="T0" fmla="*/ 953 w 5"/>
              <a:gd name="T1" fmla="*/ 1361 h 7"/>
              <a:gd name="T2" fmla="*/ 635 w 5"/>
              <a:gd name="T3" fmla="*/ 1361 h 7"/>
              <a:gd name="T4" fmla="*/ 953 w 5"/>
              <a:gd name="T5" fmla="*/ 0 h 7"/>
              <a:gd name="T6" fmla="*/ 1270 w 5"/>
              <a:gd name="T7" fmla="*/ 1361 h 7"/>
              <a:gd name="T8" fmla="*/ 1270 w 5"/>
              <a:gd name="T9" fmla="*/ 2721 h 7"/>
              <a:gd name="T10" fmla="*/ 953 w 5"/>
              <a:gd name="T11" fmla="*/ 1361 h 7"/>
              <a:gd name="T12" fmla="*/ 318 w 5"/>
              <a:gd name="T13" fmla="*/ 2721 h 7"/>
              <a:gd name="T14" fmla="*/ 0 w 5"/>
              <a:gd name="T15" fmla="*/ 2721 h 7"/>
              <a:gd name="T16" fmla="*/ 953 w 5"/>
              <a:gd name="T17" fmla="*/ 136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7">
                <a:moveTo>
                  <a:pt x="3" y="3"/>
                </a:moveTo>
                <a:lnTo>
                  <a:pt x="2" y="3"/>
                </a:lnTo>
                <a:lnTo>
                  <a:pt x="3" y="0"/>
                </a:lnTo>
                <a:lnTo>
                  <a:pt x="4" y="3"/>
                </a:lnTo>
                <a:lnTo>
                  <a:pt x="4" y="6"/>
                </a:lnTo>
                <a:lnTo>
                  <a:pt x="3" y="3"/>
                </a:lnTo>
                <a:cubicBezTo>
                  <a:pt x="3" y="6"/>
                  <a:pt x="2" y="6"/>
                  <a:pt x="1" y="6"/>
                </a:cubicBezTo>
                <a:lnTo>
                  <a:pt x="0" y="6"/>
                </a:lnTo>
                <a:lnTo>
                  <a:pt x="3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44" name="Freeform 4850">
            <a:extLst>
              <a:ext uri="{FF2B5EF4-FFF2-40B4-BE49-F238E27FC236}">
                <a16:creationId xmlns:a16="http://schemas.microsoft.com/office/drawing/2014/main" id="{3777FDCD-166C-5A46-8142-15EC49BBD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3657600"/>
            <a:ext cx="3175" cy="1588"/>
          </a:xfrm>
          <a:custGeom>
            <a:avLst/>
            <a:gdLst>
              <a:gd name="T0" fmla="*/ 2469 w 9"/>
              <a:gd name="T1" fmla="*/ 0 h 4"/>
              <a:gd name="T2" fmla="*/ 2822 w 9"/>
              <a:gd name="T3" fmla="*/ 0 h 4"/>
              <a:gd name="T4" fmla="*/ 353 w 9"/>
              <a:gd name="T5" fmla="*/ 1191 h 4"/>
              <a:gd name="T6" fmla="*/ 353 w 9"/>
              <a:gd name="T7" fmla="*/ 0 h 4"/>
              <a:gd name="T8" fmla="*/ 2469 w 9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7" y="0"/>
                </a:moveTo>
                <a:lnTo>
                  <a:pt x="8" y="0"/>
                </a:lnTo>
                <a:cubicBezTo>
                  <a:pt x="8" y="0"/>
                  <a:pt x="3" y="3"/>
                  <a:pt x="1" y="3"/>
                </a:cubicBezTo>
                <a:cubicBezTo>
                  <a:pt x="0" y="3"/>
                  <a:pt x="1" y="3"/>
                  <a:pt x="1" y="0"/>
                </a:cubicBezTo>
                <a:lnTo>
                  <a:pt x="7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45" name="Freeform 4851">
            <a:extLst>
              <a:ext uri="{FF2B5EF4-FFF2-40B4-BE49-F238E27FC236}">
                <a16:creationId xmlns:a16="http://schemas.microsoft.com/office/drawing/2014/main" id="{9E7438C2-2E5E-7B46-BE28-1A2BCF67E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3657600"/>
            <a:ext cx="3175" cy="1588"/>
          </a:xfrm>
          <a:custGeom>
            <a:avLst/>
            <a:gdLst>
              <a:gd name="T0" fmla="*/ 0 w 9"/>
              <a:gd name="T1" fmla="*/ 1191 h 4"/>
              <a:gd name="T2" fmla="*/ 0 w 9"/>
              <a:gd name="T3" fmla="*/ 0 h 4"/>
              <a:gd name="T4" fmla="*/ 2117 w 9"/>
              <a:gd name="T5" fmla="*/ 0 h 4"/>
              <a:gd name="T6" fmla="*/ 2117 w 9"/>
              <a:gd name="T7" fmla="*/ 0 h 4"/>
              <a:gd name="T8" fmla="*/ 0 w 9"/>
              <a:gd name="T9" fmla="*/ 1191 h 4"/>
              <a:gd name="T10" fmla="*/ 2469 w 9"/>
              <a:gd name="T11" fmla="*/ 0 h 4"/>
              <a:gd name="T12" fmla="*/ 2822 w 9"/>
              <a:gd name="T13" fmla="*/ 0 h 4"/>
              <a:gd name="T14" fmla="*/ 2822 w 9"/>
              <a:gd name="T15" fmla="*/ 0 h 4"/>
              <a:gd name="T16" fmla="*/ 0 w 9"/>
              <a:gd name="T17" fmla="*/ 1191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4">
                <a:moveTo>
                  <a:pt x="0" y="3"/>
                </a:moveTo>
                <a:lnTo>
                  <a:pt x="0" y="0"/>
                </a:lnTo>
                <a:lnTo>
                  <a:pt x="6" y="0"/>
                </a:lnTo>
                <a:cubicBezTo>
                  <a:pt x="5" y="0"/>
                  <a:pt x="2" y="3"/>
                  <a:pt x="0" y="3"/>
                </a:cubicBezTo>
                <a:cubicBezTo>
                  <a:pt x="2" y="3"/>
                  <a:pt x="7" y="0"/>
                  <a:pt x="7" y="0"/>
                </a:cubicBezTo>
                <a:lnTo>
                  <a:pt x="8" y="0"/>
                </a:lnTo>
                <a:cubicBezTo>
                  <a:pt x="8" y="0"/>
                  <a:pt x="2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46" name="Freeform 4852">
            <a:extLst>
              <a:ext uri="{FF2B5EF4-FFF2-40B4-BE49-F238E27FC236}">
                <a16:creationId xmlns:a16="http://schemas.microsoft.com/office/drawing/2014/main" id="{4406E178-E871-D044-BF06-416AADBE7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3657600"/>
            <a:ext cx="3175" cy="3175"/>
          </a:xfrm>
          <a:custGeom>
            <a:avLst/>
            <a:gdLst>
              <a:gd name="T0" fmla="*/ 1270 w 10"/>
              <a:gd name="T1" fmla="*/ 1361 h 7"/>
              <a:gd name="T2" fmla="*/ 1588 w 10"/>
              <a:gd name="T3" fmla="*/ 0 h 7"/>
              <a:gd name="T4" fmla="*/ 2223 w 10"/>
              <a:gd name="T5" fmla="*/ 0 h 7"/>
              <a:gd name="T6" fmla="*/ 2223 w 10"/>
              <a:gd name="T7" fmla="*/ 1361 h 7"/>
              <a:gd name="T8" fmla="*/ 1588 w 10"/>
              <a:gd name="T9" fmla="*/ 1361 h 7"/>
              <a:gd name="T10" fmla="*/ 0 w 10"/>
              <a:gd name="T11" fmla="*/ 2721 h 7"/>
              <a:gd name="T12" fmla="*/ 0 w 10"/>
              <a:gd name="T13" fmla="*/ 1361 h 7"/>
              <a:gd name="T14" fmla="*/ 1270 w 10"/>
              <a:gd name="T15" fmla="*/ 136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7">
                <a:moveTo>
                  <a:pt x="4" y="3"/>
                </a:moveTo>
                <a:cubicBezTo>
                  <a:pt x="6" y="3"/>
                  <a:pt x="5" y="0"/>
                  <a:pt x="5" y="0"/>
                </a:cubicBezTo>
                <a:lnTo>
                  <a:pt x="7" y="0"/>
                </a:lnTo>
                <a:cubicBezTo>
                  <a:pt x="9" y="0"/>
                  <a:pt x="7" y="3"/>
                  <a:pt x="7" y="3"/>
                </a:cubicBezTo>
                <a:lnTo>
                  <a:pt x="5" y="3"/>
                </a:lnTo>
                <a:cubicBezTo>
                  <a:pt x="5" y="3"/>
                  <a:pt x="3" y="6"/>
                  <a:pt x="0" y="6"/>
                </a:cubicBezTo>
                <a:lnTo>
                  <a:pt x="0" y="3"/>
                </a:lnTo>
                <a:lnTo>
                  <a:pt x="4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47" name="Freeform 4853">
            <a:extLst>
              <a:ext uri="{FF2B5EF4-FFF2-40B4-BE49-F238E27FC236}">
                <a16:creationId xmlns:a16="http://schemas.microsoft.com/office/drawing/2014/main" id="{DCDFF2D8-E1C2-644B-B030-7C016A592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3657600"/>
            <a:ext cx="3175" cy="3175"/>
          </a:xfrm>
          <a:custGeom>
            <a:avLst/>
            <a:gdLst>
              <a:gd name="T0" fmla="*/ 289 w 11"/>
              <a:gd name="T1" fmla="*/ 2721 h 7"/>
              <a:gd name="T2" fmla="*/ 0 w 11"/>
              <a:gd name="T3" fmla="*/ 1361 h 7"/>
              <a:gd name="T4" fmla="*/ 289 w 11"/>
              <a:gd name="T5" fmla="*/ 1361 h 7"/>
              <a:gd name="T6" fmla="*/ 289 w 11"/>
              <a:gd name="T7" fmla="*/ 2721 h 7"/>
              <a:gd name="T8" fmla="*/ 1732 w 11"/>
              <a:gd name="T9" fmla="*/ 1361 h 7"/>
              <a:gd name="T10" fmla="*/ 2020 w 11"/>
              <a:gd name="T11" fmla="*/ 1361 h 7"/>
              <a:gd name="T12" fmla="*/ 289 w 11"/>
              <a:gd name="T13" fmla="*/ 2721 h 7"/>
              <a:gd name="T14" fmla="*/ 1443 w 11"/>
              <a:gd name="T15" fmla="*/ 0 h 7"/>
              <a:gd name="T16" fmla="*/ 2020 w 11"/>
              <a:gd name="T17" fmla="*/ 0 h 7"/>
              <a:gd name="T18" fmla="*/ 2309 w 11"/>
              <a:gd name="T19" fmla="*/ 0 h 7"/>
              <a:gd name="T20" fmla="*/ 2598 w 11"/>
              <a:gd name="T21" fmla="*/ 1361 h 7"/>
              <a:gd name="T22" fmla="*/ 2309 w 11"/>
              <a:gd name="T23" fmla="*/ 1361 h 7"/>
              <a:gd name="T24" fmla="*/ 2020 w 11"/>
              <a:gd name="T25" fmla="*/ 0 h 7"/>
              <a:gd name="T26" fmla="*/ 1732 w 11"/>
              <a:gd name="T27" fmla="*/ 1361 h 7"/>
              <a:gd name="T28" fmla="*/ 1155 w 11"/>
              <a:gd name="T29" fmla="*/ 1361 h 7"/>
              <a:gd name="T30" fmla="*/ 1443 w 11"/>
              <a:gd name="T31" fmla="*/ 0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" h="7">
                <a:moveTo>
                  <a:pt x="1" y="6"/>
                </a:moveTo>
                <a:lnTo>
                  <a:pt x="0" y="3"/>
                </a:lnTo>
                <a:lnTo>
                  <a:pt x="1" y="3"/>
                </a:lnTo>
                <a:lnTo>
                  <a:pt x="1" y="6"/>
                </a:lnTo>
                <a:cubicBezTo>
                  <a:pt x="4" y="6"/>
                  <a:pt x="5" y="3"/>
                  <a:pt x="6" y="3"/>
                </a:cubicBezTo>
                <a:lnTo>
                  <a:pt x="7" y="3"/>
                </a:lnTo>
                <a:cubicBezTo>
                  <a:pt x="5" y="3"/>
                  <a:pt x="4" y="6"/>
                  <a:pt x="1" y="6"/>
                </a:cubicBezTo>
                <a:close/>
                <a:moveTo>
                  <a:pt x="5" y="0"/>
                </a:moveTo>
                <a:lnTo>
                  <a:pt x="7" y="0"/>
                </a:lnTo>
                <a:lnTo>
                  <a:pt x="8" y="0"/>
                </a:lnTo>
                <a:cubicBezTo>
                  <a:pt x="9" y="0"/>
                  <a:pt x="10" y="0"/>
                  <a:pt x="9" y="3"/>
                </a:cubicBezTo>
                <a:lnTo>
                  <a:pt x="8" y="3"/>
                </a:lnTo>
                <a:lnTo>
                  <a:pt x="7" y="0"/>
                </a:lnTo>
                <a:lnTo>
                  <a:pt x="6" y="3"/>
                </a:lnTo>
                <a:lnTo>
                  <a:pt x="4" y="3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48" name="Freeform 4854">
            <a:extLst>
              <a:ext uri="{FF2B5EF4-FFF2-40B4-BE49-F238E27FC236}">
                <a16:creationId xmlns:a16="http://schemas.microsoft.com/office/drawing/2014/main" id="{13D7F3F6-5DE6-B34E-9312-516AD51F6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646488"/>
            <a:ext cx="3175" cy="3175"/>
          </a:xfrm>
          <a:custGeom>
            <a:avLst/>
            <a:gdLst>
              <a:gd name="T0" fmla="*/ 1764 w 9"/>
              <a:gd name="T1" fmla="*/ 953 h 10"/>
              <a:gd name="T2" fmla="*/ 1058 w 9"/>
              <a:gd name="T3" fmla="*/ 1905 h 10"/>
              <a:gd name="T4" fmla="*/ 1764 w 9"/>
              <a:gd name="T5" fmla="*/ 953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5" y="3"/>
                </a:moveTo>
                <a:cubicBezTo>
                  <a:pt x="8" y="3"/>
                  <a:pt x="5" y="9"/>
                  <a:pt x="3" y="6"/>
                </a:cubicBezTo>
                <a:cubicBezTo>
                  <a:pt x="0" y="6"/>
                  <a:pt x="3" y="0"/>
                  <a:pt x="5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49" name="Freeform 4855">
            <a:extLst>
              <a:ext uri="{FF2B5EF4-FFF2-40B4-BE49-F238E27FC236}">
                <a16:creationId xmlns:a16="http://schemas.microsoft.com/office/drawing/2014/main" id="{B17C8F8C-8B0E-2647-8612-CDB8A0028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3648075"/>
            <a:ext cx="1587" cy="1588"/>
          </a:xfrm>
          <a:custGeom>
            <a:avLst/>
            <a:gdLst>
              <a:gd name="T0" fmla="*/ 0 w 4"/>
              <a:gd name="T1" fmla="*/ 0 h 4"/>
              <a:gd name="T2" fmla="*/ 397 w 4"/>
              <a:gd name="T3" fmla="*/ 0 h 4"/>
              <a:gd name="T4" fmla="*/ 1190 w 4"/>
              <a:gd name="T5" fmla="*/ 1191 h 4"/>
              <a:gd name="T6" fmla="*/ 0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1" y="0"/>
                </a:lnTo>
                <a:cubicBezTo>
                  <a:pt x="1" y="3"/>
                  <a:pt x="2" y="3"/>
                  <a:pt x="3" y="3"/>
                </a:cubicBezTo>
                <a:cubicBezTo>
                  <a:pt x="2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50" name="Freeform 4856">
            <a:extLst>
              <a:ext uri="{FF2B5EF4-FFF2-40B4-BE49-F238E27FC236}">
                <a16:creationId xmlns:a16="http://schemas.microsoft.com/office/drawing/2014/main" id="{FB5051FC-E827-5348-B1D8-2BB220FBE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3662363"/>
            <a:ext cx="1587" cy="3175"/>
          </a:xfrm>
          <a:custGeom>
            <a:avLst/>
            <a:gdLst>
              <a:gd name="T0" fmla="*/ 0 w 6"/>
              <a:gd name="T1" fmla="*/ 0 h 7"/>
              <a:gd name="T2" fmla="*/ 1323 w 6"/>
              <a:gd name="T3" fmla="*/ 1361 h 7"/>
              <a:gd name="T4" fmla="*/ 794 w 6"/>
              <a:gd name="T5" fmla="*/ 2721 h 7"/>
              <a:gd name="T6" fmla="*/ 529 w 6"/>
              <a:gd name="T7" fmla="*/ 2721 h 7"/>
              <a:gd name="T8" fmla="*/ 265 w 6"/>
              <a:gd name="T9" fmla="*/ 1361 h 7"/>
              <a:gd name="T10" fmla="*/ 0 w 6"/>
              <a:gd name="T11" fmla="*/ 2721 h 7"/>
              <a:gd name="T12" fmla="*/ 0 w 6"/>
              <a:gd name="T13" fmla="*/ 2721 h 7"/>
              <a:gd name="T14" fmla="*/ 0 w 6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7">
                <a:moveTo>
                  <a:pt x="0" y="0"/>
                </a:moveTo>
                <a:cubicBezTo>
                  <a:pt x="0" y="3"/>
                  <a:pt x="3" y="3"/>
                  <a:pt x="5" y="3"/>
                </a:cubicBezTo>
                <a:cubicBezTo>
                  <a:pt x="5" y="3"/>
                  <a:pt x="4" y="3"/>
                  <a:pt x="3" y="6"/>
                </a:cubicBezTo>
                <a:lnTo>
                  <a:pt x="2" y="6"/>
                </a:lnTo>
                <a:cubicBezTo>
                  <a:pt x="2" y="3"/>
                  <a:pt x="2" y="3"/>
                  <a:pt x="1" y="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51" name="Freeform 4857">
            <a:extLst>
              <a:ext uri="{FF2B5EF4-FFF2-40B4-BE49-F238E27FC236}">
                <a16:creationId xmlns:a16="http://schemas.microsoft.com/office/drawing/2014/main" id="{93F53B82-7210-214A-B383-0589C397F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3641725"/>
            <a:ext cx="71438" cy="96838"/>
          </a:xfrm>
          <a:custGeom>
            <a:avLst/>
            <a:gdLst>
              <a:gd name="T0" fmla="*/ 35181 w 199"/>
              <a:gd name="T1" fmla="*/ 96478 h 269"/>
              <a:gd name="T2" fmla="*/ 0 w 199"/>
              <a:gd name="T3" fmla="*/ 33119 h 269"/>
              <a:gd name="T4" fmla="*/ 359 w 199"/>
              <a:gd name="T5" fmla="*/ 33119 h 269"/>
              <a:gd name="T6" fmla="*/ 35181 w 199"/>
              <a:gd name="T7" fmla="*/ 96478 h 269"/>
              <a:gd name="T8" fmla="*/ 71079 w 199"/>
              <a:gd name="T9" fmla="*/ 33119 h 269"/>
              <a:gd name="T10" fmla="*/ 35181 w 199"/>
              <a:gd name="T11" fmla="*/ 96478 h 269"/>
              <a:gd name="T12" fmla="*/ 359 w 199"/>
              <a:gd name="T13" fmla="*/ 20880 h 269"/>
              <a:gd name="T14" fmla="*/ 359 w 199"/>
              <a:gd name="T15" fmla="*/ 33119 h 269"/>
              <a:gd name="T16" fmla="*/ 359 w 199"/>
              <a:gd name="T17" fmla="*/ 20880 h 269"/>
              <a:gd name="T18" fmla="*/ 71079 w 199"/>
              <a:gd name="T19" fmla="*/ 6840 h 269"/>
              <a:gd name="T20" fmla="*/ 71079 w 199"/>
              <a:gd name="T21" fmla="*/ 20880 h 269"/>
              <a:gd name="T22" fmla="*/ 71079 w 199"/>
              <a:gd name="T23" fmla="*/ 33119 h 269"/>
              <a:gd name="T24" fmla="*/ 70361 w 199"/>
              <a:gd name="T25" fmla="*/ 20880 h 269"/>
              <a:gd name="T26" fmla="*/ 70361 w 199"/>
              <a:gd name="T27" fmla="*/ 6840 h 269"/>
              <a:gd name="T28" fmla="*/ 35181 w 199"/>
              <a:gd name="T29" fmla="*/ 0 h 269"/>
              <a:gd name="T30" fmla="*/ 71079 w 199"/>
              <a:gd name="T31" fmla="*/ 6840 h 26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9" h="269">
                <a:moveTo>
                  <a:pt x="98" y="268"/>
                </a:moveTo>
                <a:cubicBezTo>
                  <a:pt x="11" y="231"/>
                  <a:pt x="0" y="161"/>
                  <a:pt x="0" y="92"/>
                </a:cubicBezTo>
                <a:lnTo>
                  <a:pt x="1" y="92"/>
                </a:lnTo>
                <a:cubicBezTo>
                  <a:pt x="1" y="161"/>
                  <a:pt x="13" y="231"/>
                  <a:pt x="98" y="268"/>
                </a:cubicBezTo>
                <a:cubicBezTo>
                  <a:pt x="184" y="231"/>
                  <a:pt x="196" y="161"/>
                  <a:pt x="198" y="92"/>
                </a:cubicBezTo>
                <a:cubicBezTo>
                  <a:pt x="198" y="164"/>
                  <a:pt x="185" y="231"/>
                  <a:pt x="98" y="268"/>
                </a:cubicBezTo>
                <a:close/>
                <a:moveTo>
                  <a:pt x="1" y="58"/>
                </a:moveTo>
                <a:lnTo>
                  <a:pt x="1" y="92"/>
                </a:lnTo>
                <a:cubicBezTo>
                  <a:pt x="0" y="79"/>
                  <a:pt x="0" y="70"/>
                  <a:pt x="1" y="58"/>
                </a:cubicBezTo>
                <a:close/>
                <a:moveTo>
                  <a:pt x="198" y="19"/>
                </a:moveTo>
                <a:lnTo>
                  <a:pt x="198" y="58"/>
                </a:lnTo>
                <a:lnTo>
                  <a:pt x="198" y="92"/>
                </a:lnTo>
                <a:cubicBezTo>
                  <a:pt x="198" y="79"/>
                  <a:pt x="196" y="70"/>
                  <a:pt x="196" y="58"/>
                </a:cubicBezTo>
                <a:cubicBezTo>
                  <a:pt x="196" y="43"/>
                  <a:pt x="195" y="31"/>
                  <a:pt x="196" y="19"/>
                </a:cubicBezTo>
                <a:cubicBezTo>
                  <a:pt x="160" y="0"/>
                  <a:pt x="114" y="0"/>
                  <a:pt x="98" y="0"/>
                </a:cubicBezTo>
                <a:cubicBezTo>
                  <a:pt x="114" y="0"/>
                  <a:pt x="161" y="0"/>
                  <a:pt x="198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52" name="Freeform 4858">
            <a:extLst>
              <a:ext uri="{FF2B5EF4-FFF2-40B4-BE49-F238E27FC236}">
                <a16:creationId xmlns:a16="http://schemas.microsoft.com/office/drawing/2014/main" id="{40F431F7-368A-B640-915E-B962A200C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192588"/>
            <a:ext cx="431800" cy="84137"/>
          </a:xfrm>
          <a:custGeom>
            <a:avLst/>
            <a:gdLst>
              <a:gd name="T0" fmla="*/ 215900 w 1200"/>
              <a:gd name="T1" fmla="*/ 83779 h 235"/>
              <a:gd name="T2" fmla="*/ 0 w 1200"/>
              <a:gd name="T3" fmla="*/ 83779 h 235"/>
              <a:gd name="T4" fmla="*/ 0 w 1200"/>
              <a:gd name="T5" fmla="*/ 0 h 235"/>
              <a:gd name="T6" fmla="*/ 431440 w 1200"/>
              <a:gd name="T7" fmla="*/ 0 h 235"/>
              <a:gd name="T8" fmla="*/ 431440 w 1200"/>
              <a:gd name="T9" fmla="*/ 83779 h 235"/>
              <a:gd name="T10" fmla="*/ 215900 w 1200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600" y="234"/>
                </a:moveTo>
                <a:lnTo>
                  <a:pt x="0" y="234"/>
                </a:lnTo>
                <a:lnTo>
                  <a:pt x="0" y="0"/>
                </a:ln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53" name="Freeform 4859">
            <a:extLst>
              <a:ext uri="{FF2B5EF4-FFF2-40B4-BE49-F238E27FC236}">
                <a16:creationId xmlns:a16="http://schemas.microsoft.com/office/drawing/2014/main" id="{6FBF2D34-B4B3-FB4A-9471-725926E91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106863"/>
            <a:ext cx="431800" cy="84137"/>
          </a:xfrm>
          <a:custGeom>
            <a:avLst/>
            <a:gdLst>
              <a:gd name="T0" fmla="*/ 431440 w 1200"/>
              <a:gd name="T1" fmla="*/ 83779 h 235"/>
              <a:gd name="T2" fmla="*/ 215540 w 1200"/>
              <a:gd name="T3" fmla="*/ 83779 h 235"/>
              <a:gd name="T4" fmla="*/ 0 w 1200"/>
              <a:gd name="T5" fmla="*/ 83779 h 235"/>
              <a:gd name="T6" fmla="*/ 0 w 1200"/>
              <a:gd name="T7" fmla="*/ 0 h 235"/>
              <a:gd name="T8" fmla="*/ 431440 w 1200"/>
              <a:gd name="T9" fmla="*/ 0 h 235"/>
              <a:gd name="T10" fmla="*/ 431440 w 1200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1199" y="234"/>
                </a:move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  <a:lnTo>
                  <a:pt x="1199" y="0"/>
                </a:lnTo>
                <a:lnTo>
                  <a:pt x="1199" y="2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54" name="Freeform 4860">
            <a:extLst>
              <a:ext uri="{FF2B5EF4-FFF2-40B4-BE49-F238E27FC236}">
                <a16:creationId xmlns:a16="http://schemas.microsoft.com/office/drawing/2014/main" id="{F6D08925-88D5-784E-8D4F-E8E60FB11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024313"/>
            <a:ext cx="431800" cy="84137"/>
          </a:xfrm>
          <a:custGeom>
            <a:avLst/>
            <a:gdLst>
              <a:gd name="T0" fmla="*/ 431440 w 1200"/>
              <a:gd name="T1" fmla="*/ 83777 h 234"/>
              <a:gd name="T2" fmla="*/ 215540 w 1200"/>
              <a:gd name="T3" fmla="*/ 83777 h 234"/>
              <a:gd name="T4" fmla="*/ 0 w 1200"/>
              <a:gd name="T5" fmla="*/ 83777 h 234"/>
              <a:gd name="T6" fmla="*/ 0 w 1200"/>
              <a:gd name="T7" fmla="*/ 0 h 234"/>
              <a:gd name="T8" fmla="*/ 431440 w 1200"/>
              <a:gd name="T9" fmla="*/ 0 h 234"/>
              <a:gd name="T10" fmla="*/ 431440 w 1200"/>
              <a:gd name="T11" fmla="*/ 83777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1199" y="233"/>
                </a:move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  <a:lnTo>
                  <a:pt x="1199" y="0"/>
                </a:lnTo>
                <a:lnTo>
                  <a:pt x="1199" y="233"/>
                </a:lnTo>
              </a:path>
            </a:pathLst>
          </a:custGeom>
          <a:solidFill>
            <a:srgbClr val="459E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55" name="Freeform 4861">
            <a:extLst>
              <a:ext uri="{FF2B5EF4-FFF2-40B4-BE49-F238E27FC236}">
                <a16:creationId xmlns:a16="http://schemas.microsoft.com/office/drawing/2014/main" id="{D0A1E6FB-D809-0349-B561-91BA90250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033838"/>
            <a:ext cx="34925" cy="47625"/>
          </a:xfrm>
          <a:custGeom>
            <a:avLst/>
            <a:gdLst>
              <a:gd name="T0" fmla="*/ 4989 w 98"/>
              <a:gd name="T1" fmla="*/ 27630 h 131"/>
              <a:gd name="T2" fmla="*/ 1069 w 98"/>
              <a:gd name="T3" fmla="*/ 9816 h 131"/>
              <a:gd name="T4" fmla="*/ 3920 w 98"/>
              <a:gd name="T5" fmla="*/ 18541 h 131"/>
              <a:gd name="T6" fmla="*/ 6415 w 98"/>
              <a:gd name="T7" fmla="*/ 19995 h 131"/>
              <a:gd name="T8" fmla="*/ 7840 w 98"/>
              <a:gd name="T9" fmla="*/ 15269 h 131"/>
              <a:gd name="T10" fmla="*/ 12117 w 98"/>
              <a:gd name="T11" fmla="*/ 8725 h 131"/>
              <a:gd name="T12" fmla="*/ 13542 w 98"/>
              <a:gd name="T13" fmla="*/ 9816 h 131"/>
              <a:gd name="T14" fmla="*/ 13542 w 98"/>
              <a:gd name="T15" fmla="*/ 18541 h 131"/>
              <a:gd name="T16" fmla="*/ 16750 w 98"/>
              <a:gd name="T17" fmla="*/ 19995 h 131"/>
              <a:gd name="T18" fmla="*/ 14611 w 98"/>
              <a:gd name="T19" fmla="*/ 8725 h 131"/>
              <a:gd name="T20" fmla="*/ 14611 w 98"/>
              <a:gd name="T21" fmla="*/ 2181 h 131"/>
              <a:gd name="T22" fmla="*/ 17819 w 98"/>
              <a:gd name="T23" fmla="*/ 1091 h 131"/>
              <a:gd name="T24" fmla="*/ 19601 w 98"/>
              <a:gd name="T25" fmla="*/ 9816 h 131"/>
              <a:gd name="T26" fmla="*/ 20670 w 98"/>
              <a:gd name="T27" fmla="*/ 18541 h 131"/>
              <a:gd name="T28" fmla="*/ 22095 w 98"/>
              <a:gd name="T29" fmla="*/ 18541 h 131"/>
              <a:gd name="T30" fmla="*/ 21026 w 98"/>
              <a:gd name="T31" fmla="*/ 15269 h 131"/>
              <a:gd name="T32" fmla="*/ 20670 w 98"/>
              <a:gd name="T33" fmla="*/ 6544 h 131"/>
              <a:gd name="T34" fmla="*/ 22808 w 98"/>
              <a:gd name="T35" fmla="*/ 6544 h 131"/>
              <a:gd name="T36" fmla="*/ 24946 w 98"/>
              <a:gd name="T37" fmla="*/ 9816 h 131"/>
              <a:gd name="T38" fmla="*/ 24946 w 98"/>
              <a:gd name="T39" fmla="*/ 17450 h 131"/>
              <a:gd name="T40" fmla="*/ 28154 w 98"/>
              <a:gd name="T41" fmla="*/ 19995 h 131"/>
              <a:gd name="T42" fmla="*/ 31005 w 98"/>
              <a:gd name="T43" fmla="*/ 21086 h 131"/>
              <a:gd name="T44" fmla="*/ 30292 w 98"/>
              <a:gd name="T45" fmla="*/ 16360 h 131"/>
              <a:gd name="T46" fmla="*/ 27797 w 98"/>
              <a:gd name="T47" fmla="*/ 7635 h 131"/>
              <a:gd name="T48" fmla="*/ 31361 w 98"/>
              <a:gd name="T49" fmla="*/ 6544 h 131"/>
              <a:gd name="T50" fmla="*/ 34212 w 98"/>
              <a:gd name="T51" fmla="*/ 10906 h 131"/>
              <a:gd name="T52" fmla="*/ 32074 w 98"/>
              <a:gd name="T53" fmla="*/ 10906 h 131"/>
              <a:gd name="T54" fmla="*/ 32430 w 98"/>
              <a:gd name="T55" fmla="*/ 13088 h 131"/>
              <a:gd name="T56" fmla="*/ 34569 w 98"/>
              <a:gd name="T57" fmla="*/ 21086 h 131"/>
              <a:gd name="T58" fmla="*/ 28867 w 98"/>
              <a:gd name="T59" fmla="*/ 27630 h 131"/>
              <a:gd name="T60" fmla="*/ 23877 w 98"/>
              <a:gd name="T61" fmla="*/ 25448 h 131"/>
              <a:gd name="T62" fmla="*/ 21739 w 98"/>
              <a:gd name="T63" fmla="*/ 26539 h 131"/>
              <a:gd name="T64" fmla="*/ 22095 w 98"/>
              <a:gd name="T65" fmla="*/ 38536 h 131"/>
              <a:gd name="T66" fmla="*/ 18532 w 98"/>
              <a:gd name="T67" fmla="*/ 47261 h 131"/>
              <a:gd name="T68" fmla="*/ 17819 w 98"/>
              <a:gd name="T69" fmla="*/ 30902 h 131"/>
              <a:gd name="T70" fmla="*/ 14611 w 98"/>
              <a:gd name="T71" fmla="*/ 29811 h 131"/>
              <a:gd name="T72" fmla="*/ 11048 w 98"/>
              <a:gd name="T73" fmla="*/ 25448 h 131"/>
              <a:gd name="T74" fmla="*/ 11048 w 98"/>
              <a:gd name="T75" fmla="*/ 15269 h 131"/>
              <a:gd name="T76" fmla="*/ 9266 w 98"/>
              <a:gd name="T77" fmla="*/ 15269 h 131"/>
              <a:gd name="T78" fmla="*/ 4989 w 98"/>
              <a:gd name="T79" fmla="*/ 27630 h 13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8" h="131">
                <a:moveTo>
                  <a:pt x="14" y="76"/>
                </a:moveTo>
                <a:cubicBezTo>
                  <a:pt x="0" y="73"/>
                  <a:pt x="2" y="45"/>
                  <a:pt x="3" y="27"/>
                </a:cubicBezTo>
                <a:cubicBezTo>
                  <a:pt x="8" y="24"/>
                  <a:pt x="8" y="45"/>
                  <a:pt x="11" y="51"/>
                </a:cubicBezTo>
                <a:cubicBezTo>
                  <a:pt x="15" y="67"/>
                  <a:pt x="18" y="60"/>
                  <a:pt x="18" y="55"/>
                </a:cubicBezTo>
                <a:cubicBezTo>
                  <a:pt x="20" y="48"/>
                  <a:pt x="22" y="42"/>
                  <a:pt x="22" y="42"/>
                </a:cubicBezTo>
                <a:cubicBezTo>
                  <a:pt x="23" y="30"/>
                  <a:pt x="29" y="21"/>
                  <a:pt x="34" y="24"/>
                </a:cubicBezTo>
                <a:cubicBezTo>
                  <a:pt x="35" y="21"/>
                  <a:pt x="38" y="24"/>
                  <a:pt x="38" y="27"/>
                </a:cubicBezTo>
                <a:cubicBezTo>
                  <a:pt x="41" y="30"/>
                  <a:pt x="41" y="42"/>
                  <a:pt x="38" y="51"/>
                </a:cubicBezTo>
                <a:cubicBezTo>
                  <a:pt x="38" y="58"/>
                  <a:pt x="47" y="67"/>
                  <a:pt x="47" y="55"/>
                </a:cubicBezTo>
                <a:cubicBezTo>
                  <a:pt x="46" y="42"/>
                  <a:pt x="43" y="36"/>
                  <a:pt x="41" y="24"/>
                </a:cubicBezTo>
                <a:lnTo>
                  <a:pt x="41" y="6"/>
                </a:lnTo>
                <a:cubicBezTo>
                  <a:pt x="43" y="3"/>
                  <a:pt x="47" y="0"/>
                  <a:pt x="50" y="3"/>
                </a:cubicBezTo>
                <a:cubicBezTo>
                  <a:pt x="53" y="9"/>
                  <a:pt x="53" y="21"/>
                  <a:pt x="55" y="27"/>
                </a:cubicBezTo>
                <a:cubicBezTo>
                  <a:pt x="55" y="33"/>
                  <a:pt x="55" y="45"/>
                  <a:pt x="58" y="51"/>
                </a:cubicBezTo>
                <a:cubicBezTo>
                  <a:pt x="59" y="55"/>
                  <a:pt x="61" y="55"/>
                  <a:pt x="62" y="51"/>
                </a:cubicBezTo>
                <a:cubicBezTo>
                  <a:pt x="64" y="51"/>
                  <a:pt x="61" y="48"/>
                  <a:pt x="59" y="42"/>
                </a:cubicBezTo>
                <a:cubicBezTo>
                  <a:pt x="56" y="36"/>
                  <a:pt x="55" y="24"/>
                  <a:pt x="58" y="18"/>
                </a:cubicBezTo>
                <a:lnTo>
                  <a:pt x="64" y="18"/>
                </a:lnTo>
                <a:cubicBezTo>
                  <a:pt x="67" y="21"/>
                  <a:pt x="69" y="24"/>
                  <a:pt x="70" y="27"/>
                </a:cubicBezTo>
                <a:cubicBezTo>
                  <a:pt x="70" y="33"/>
                  <a:pt x="73" y="33"/>
                  <a:pt x="70" y="48"/>
                </a:cubicBezTo>
                <a:lnTo>
                  <a:pt x="79" y="55"/>
                </a:lnTo>
                <a:cubicBezTo>
                  <a:pt x="81" y="58"/>
                  <a:pt x="84" y="58"/>
                  <a:pt x="87" y="58"/>
                </a:cubicBezTo>
                <a:cubicBezTo>
                  <a:pt x="88" y="51"/>
                  <a:pt x="87" y="48"/>
                  <a:pt x="85" y="45"/>
                </a:cubicBezTo>
                <a:cubicBezTo>
                  <a:pt x="79" y="36"/>
                  <a:pt x="76" y="27"/>
                  <a:pt x="78" y="21"/>
                </a:cubicBezTo>
                <a:cubicBezTo>
                  <a:pt x="79" y="15"/>
                  <a:pt x="84" y="15"/>
                  <a:pt x="88" y="18"/>
                </a:cubicBezTo>
                <a:cubicBezTo>
                  <a:pt x="91" y="18"/>
                  <a:pt x="94" y="24"/>
                  <a:pt x="96" y="30"/>
                </a:cubicBezTo>
                <a:cubicBezTo>
                  <a:pt x="96" y="33"/>
                  <a:pt x="93" y="33"/>
                  <a:pt x="90" y="30"/>
                </a:cubicBezTo>
                <a:cubicBezTo>
                  <a:pt x="90" y="30"/>
                  <a:pt x="93" y="36"/>
                  <a:pt x="91" y="36"/>
                </a:cubicBezTo>
                <a:cubicBezTo>
                  <a:pt x="96" y="45"/>
                  <a:pt x="96" y="51"/>
                  <a:pt x="97" y="58"/>
                </a:cubicBezTo>
                <a:cubicBezTo>
                  <a:pt x="97" y="67"/>
                  <a:pt x="90" y="73"/>
                  <a:pt x="81" y="76"/>
                </a:cubicBezTo>
                <a:cubicBezTo>
                  <a:pt x="75" y="76"/>
                  <a:pt x="72" y="73"/>
                  <a:pt x="67" y="70"/>
                </a:cubicBezTo>
                <a:cubicBezTo>
                  <a:pt x="65" y="70"/>
                  <a:pt x="61" y="70"/>
                  <a:pt x="61" y="73"/>
                </a:cubicBezTo>
                <a:cubicBezTo>
                  <a:pt x="59" y="76"/>
                  <a:pt x="62" y="88"/>
                  <a:pt x="62" y="106"/>
                </a:cubicBezTo>
                <a:cubicBezTo>
                  <a:pt x="61" y="130"/>
                  <a:pt x="52" y="130"/>
                  <a:pt x="52" y="130"/>
                </a:cubicBezTo>
                <a:cubicBezTo>
                  <a:pt x="52" y="115"/>
                  <a:pt x="50" y="100"/>
                  <a:pt x="50" y="85"/>
                </a:cubicBezTo>
                <a:cubicBezTo>
                  <a:pt x="49" y="82"/>
                  <a:pt x="43" y="82"/>
                  <a:pt x="41" y="82"/>
                </a:cubicBezTo>
                <a:cubicBezTo>
                  <a:pt x="35" y="79"/>
                  <a:pt x="31" y="76"/>
                  <a:pt x="31" y="70"/>
                </a:cubicBezTo>
                <a:lnTo>
                  <a:pt x="31" y="42"/>
                </a:lnTo>
                <a:cubicBezTo>
                  <a:pt x="31" y="39"/>
                  <a:pt x="29" y="39"/>
                  <a:pt x="26" y="42"/>
                </a:cubicBezTo>
                <a:cubicBezTo>
                  <a:pt x="22" y="48"/>
                  <a:pt x="31" y="79"/>
                  <a:pt x="14" y="7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56" name="Freeform 4862">
            <a:extLst>
              <a:ext uri="{FF2B5EF4-FFF2-40B4-BE49-F238E27FC236}">
                <a16:creationId xmlns:a16="http://schemas.microsoft.com/office/drawing/2014/main" id="{F53FEEF3-D9AB-734A-8E80-82B3A1851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0575" y="4065588"/>
            <a:ext cx="15875" cy="11112"/>
          </a:xfrm>
          <a:custGeom>
            <a:avLst/>
            <a:gdLst>
              <a:gd name="T0" fmla="*/ 0 w 44"/>
              <a:gd name="T1" fmla="*/ 10754 h 31"/>
              <a:gd name="T2" fmla="*/ 11545 w 44"/>
              <a:gd name="T3" fmla="*/ 0 h 31"/>
              <a:gd name="T4" fmla="*/ 15514 w 44"/>
              <a:gd name="T5" fmla="*/ 2151 h 31"/>
              <a:gd name="T6" fmla="*/ 0 w 44"/>
              <a:gd name="T7" fmla="*/ 10754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31">
                <a:moveTo>
                  <a:pt x="0" y="30"/>
                </a:moveTo>
                <a:cubicBezTo>
                  <a:pt x="0" y="18"/>
                  <a:pt x="18" y="0"/>
                  <a:pt x="32" y="0"/>
                </a:cubicBezTo>
                <a:cubicBezTo>
                  <a:pt x="43" y="0"/>
                  <a:pt x="40" y="3"/>
                  <a:pt x="43" y="6"/>
                </a:cubicBezTo>
                <a:cubicBezTo>
                  <a:pt x="28" y="15"/>
                  <a:pt x="12" y="21"/>
                  <a:pt x="0" y="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57" name="Freeform 4863">
            <a:extLst>
              <a:ext uri="{FF2B5EF4-FFF2-40B4-BE49-F238E27FC236}">
                <a16:creationId xmlns:a16="http://schemas.microsoft.com/office/drawing/2014/main" id="{5723F981-31CE-B846-BE98-5258BBB2F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4033838"/>
            <a:ext cx="52388" cy="73025"/>
          </a:xfrm>
          <a:custGeom>
            <a:avLst/>
            <a:gdLst>
              <a:gd name="T0" fmla="*/ 30292 w 147"/>
              <a:gd name="T1" fmla="*/ 40691 h 201"/>
              <a:gd name="T2" fmla="*/ 8553 w 147"/>
              <a:gd name="T3" fmla="*/ 39601 h 201"/>
              <a:gd name="T4" fmla="*/ 11404 w 147"/>
              <a:gd name="T5" fmla="*/ 48320 h 201"/>
              <a:gd name="T6" fmla="*/ 20670 w 147"/>
              <a:gd name="T7" fmla="*/ 49410 h 201"/>
              <a:gd name="T8" fmla="*/ 27085 w 147"/>
              <a:gd name="T9" fmla="*/ 40691 h 201"/>
              <a:gd name="T10" fmla="*/ 24234 w 147"/>
              <a:gd name="T11" fmla="*/ 41780 h 201"/>
              <a:gd name="T12" fmla="*/ 18888 w 147"/>
              <a:gd name="T13" fmla="*/ 40691 h 201"/>
              <a:gd name="T14" fmla="*/ 18888 w 147"/>
              <a:gd name="T15" fmla="*/ 34151 h 201"/>
              <a:gd name="T16" fmla="*/ 24234 w 147"/>
              <a:gd name="T17" fmla="*/ 28701 h 201"/>
              <a:gd name="T18" fmla="*/ 29580 w 147"/>
              <a:gd name="T19" fmla="*/ 33061 h 201"/>
              <a:gd name="T20" fmla="*/ 31362 w 147"/>
              <a:gd name="T21" fmla="*/ 30881 h 201"/>
              <a:gd name="T22" fmla="*/ 27441 w 147"/>
              <a:gd name="T23" fmla="*/ 5450 h 201"/>
              <a:gd name="T24" fmla="*/ 29580 w 147"/>
              <a:gd name="T25" fmla="*/ 1090 h 201"/>
              <a:gd name="T26" fmla="*/ 31362 w 147"/>
              <a:gd name="T27" fmla="*/ 1090 h 201"/>
              <a:gd name="T28" fmla="*/ 35638 w 147"/>
              <a:gd name="T29" fmla="*/ 11989 h 201"/>
              <a:gd name="T30" fmla="*/ 32431 w 147"/>
              <a:gd name="T31" fmla="*/ 11989 h 201"/>
              <a:gd name="T32" fmla="*/ 34925 w 147"/>
              <a:gd name="T33" fmla="*/ 29791 h 201"/>
              <a:gd name="T34" fmla="*/ 38489 w 147"/>
              <a:gd name="T35" fmla="*/ 31971 h 201"/>
              <a:gd name="T36" fmla="*/ 42053 w 147"/>
              <a:gd name="T37" fmla="*/ 31971 h 201"/>
              <a:gd name="T38" fmla="*/ 46330 w 147"/>
              <a:gd name="T39" fmla="*/ 30881 h 201"/>
              <a:gd name="T40" fmla="*/ 48468 w 147"/>
              <a:gd name="T41" fmla="*/ 30881 h 201"/>
              <a:gd name="T42" fmla="*/ 48468 w 147"/>
              <a:gd name="T43" fmla="*/ 28701 h 201"/>
              <a:gd name="T44" fmla="*/ 52032 w 147"/>
              <a:gd name="T45" fmla="*/ 27611 h 201"/>
              <a:gd name="T46" fmla="*/ 50962 w 147"/>
              <a:gd name="T47" fmla="*/ 36331 h 201"/>
              <a:gd name="T48" fmla="*/ 44904 w 147"/>
              <a:gd name="T49" fmla="*/ 37421 h 201"/>
              <a:gd name="T50" fmla="*/ 42766 w 147"/>
              <a:gd name="T51" fmla="*/ 37421 h 201"/>
              <a:gd name="T52" fmla="*/ 34925 w 147"/>
              <a:gd name="T53" fmla="*/ 38511 h 201"/>
              <a:gd name="T54" fmla="*/ 34925 w 147"/>
              <a:gd name="T55" fmla="*/ 51953 h 201"/>
              <a:gd name="T56" fmla="*/ 2495 w 147"/>
              <a:gd name="T57" fmla="*/ 56313 h 201"/>
              <a:gd name="T58" fmla="*/ 3207 w 147"/>
              <a:gd name="T59" fmla="*/ 50500 h 201"/>
              <a:gd name="T60" fmla="*/ 6058 w 147"/>
              <a:gd name="T61" fmla="*/ 48320 h 201"/>
              <a:gd name="T62" fmla="*/ 7484 w 147"/>
              <a:gd name="T63" fmla="*/ 56313 h 201"/>
              <a:gd name="T64" fmla="*/ 31718 w 147"/>
              <a:gd name="T65" fmla="*/ 40691 h 201"/>
              <a:gd name="T66" fmla="*/ 30292 w 147"/>
              <a:gd name="T67" fmla="*/ 40691 h 20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7" h="201">
                <a:moveTo>
                  <a:pt x="85" y="112"/>
                </a:moveTo>
                <a:cubicBezTo>
                  <a:pt x="76" y="176"/>
                  <a:pt x="0" y="167"/>
                  <a:pt x="24" y="109"/>
                </a:cubicBezTo>
                <a:cubicBezTo>
                  <a:pt x="32" y="103"/>
                  <a:pt x="29" y="127"/>
                  <a:pt x="32" y="133"/>
                </a:cubicBezTo>
                <a:cubicBezTo>
                  <a:pt x="36" y="143"/>
                  <a:pt x="45" y="139"/>
                  <a:pt x="58" y="136"/>
                </a:cubicBezTo>
                <a:cubicBezTo>
                  <a:pt x="76" y="124"/>
                  <a:pt x="77" y="112"/>
                  <a:pt x="76" y="112"/>
                </a:cubicBezTo>
                <a:cubicBezTo>
                  <a:pt x="74" y="112"/>
                  <a:pt x="71" y="115"/>
                  <a:pt x="68" y="115"/>
                </a:cubicBezTo>
                <a:cubicBezTo>
                  <a:pt x="62" y="118"/>
                  <a:pt x="58" y="118"/>
                  <a:pt x="53" y="112"/>
                </a:cubicBezTo>
                <a:cubicBezTo>
                  <a:pt x="50" y="109"/>
                  <a:pt x="51" y="103"/>
                  <a:pt x="53" y="94"/>
                </a:cubicBezTo>
                <a:cubicBezTo>
                  <a:pt x="53" y="88"/>
                  <a:pt x="62" y="82"/>
                  <a:pt x="68" y="79"/>
                </a:cubicBezTo>
                <a:cubicBezTo>
                  <a:pt x="76" y="79"/>
                  <a:pt x="79" y="88"/>
                  <a:pt x="83" y="91"/>
                </a:cubicBezTo>
                <a:cubicBezTo>
                  <a:pt x="86" y="91"/>
                  <a:pt x="89" y="88"/>
                  <a:pt x="88" y="85"/>
                </a:cubicBezTo>
                <a:cubicBezTo>
                  <a:pt x="83" y="58"/>
                  <a:pt x="80" y="39"/>
                  <a:pt x="77" y="15"/>
                </a:cubicBezTo>
                <a:cubicBezTo>
                  <a:pt x="76" y="9"/>
                  <a:pt x="80" y="3"/>
                  <a:pt x="83" y="3"/>
                </a:cubicBezTo>
                <a:cubicBezTo>
                  <a:pt x="85" y="3"/>
                  <a:pt x="86" y="0"/>
                  <a:pt x="88" y="3"/>
                </a:cubicBezTo>
                <a:cubicBezTo>
                  <a:pt x="89" y="3"/>
                  <a:pt x="98" y="24"/>
                  <a:pt x="100" y="33"/>
                </a:cubicBezTo>
                <a:cubicBezTo>
                  <a:pt x="98" y="36"/>
                  <a:pt x="95" y="33"/>
                  <a:pt x="91" y="33"/>
                </a:cubicBezTo>
                <a:cubicBezTo>
                  <a:pt x="94" y="48"/>
                  <a:pt x="97" y="67"/>
                  <a:pt x="98" y="82"/>
                </a:cubicBezTo>
                <a:cubicBezTo>
                  <a:pt x="104" y="79"/>
                  <a:pt x="108" y="79"/>
                  <a:pt x="108" y="88"/>
                </a:cubicBezTo>
                <a:cubicBezTo>
                  <a:pt x="108" y="91"/>
                  <a:pt x="114" y="91"/>
                  <a:pt x="118" y="88"/>
                </a:cubicBezTo>
                <a:cubicBezTo>
                  <a:pt x="121" y="76"/>
                  <a:pt x="127" y="76"/>
                  <a:pt x="130" y="85"/>
                </a:cubicBezTo>
                <a:cubicBezTo>
                  <a:pt x="130" y="88"/>
                  <a:pt x="136" y="88"/>
                  <a:pt x="136" y="85"/>
                </a:cubicBezTo>
                <a:lnTo>
                  <a:pt x="136" y="79"/>
                </a:lnTo>
                <a:cubicBezTo>
                  <a:pt x="136" y="79"/>
                  <a:pt x="139" y="76"/>
                  <a:pt x="146" y="76"/>
                </a:cubicBezTo>
                <a:cubicBezTo>
                  <a:pt x="146" y="85"/>
                  <a:pt x="144" y="91"/>
                  <a:pt x="143" y="100"/>
                </a:cubicBezTo>
                <a:cubicBezTo>
                  <a:pt x="139" y="106"/>
                  <a:pt x="130" y="109"/>
                  <a:pt x="126" y="103"/>
                </a:cubicBezTo>
                <a:lnTo>
                  <a:pt x="120" y="103"/>
                </a:lnTo>
                <a:cubicBezTo>
                  <a:pt x="118" y="106"/>
                  <a:pt x="106" y="112"/>
                  <a:pt x="98" y="106"/>
                </a:cubicBezTo>
                <a:cubicBezTo>
                  <a:pt x="95" y="106"/>
                  <a:pt x="103" y="121"/>
                  <a:pt x="98" y="143"/>
                </a:cubicBezTo>
                <a:cubicBezTo>
                  <a:pt x="85" y="179"/>
                  <a:pt x="12" y="200"/>
                  <a:pt x="7" y="155"/>
                </a:cubicBezTo>
                <a:cubicBezTo>
                  <a:pt x="7" y="149"/>
                  <a:pt x="7" y="146"/>
                  <a:pt x="9" y="139"/>
                </a:cubicBezTo>
                <a:cubicBezTo>
                  <a:pt x="9" y="127"/>
                  <a:pt x="17" y="124"/>
                  <a:pt x="17" y="133"/>
                </a:cubicBezTo>
                <a:cubicBezTo>
                  <a:pt x="18" y="139"/>
                  <a:pt x="18" y="149"/>
                  <a:pt x="21" y="155"/>
                </a:cubicBezTo>
                <a:cubicBezTo>
                  <a:pt x="32" y="173"/>
                  <a:pt x="86" y="167"/>
                  <a:pt x="89" y="112"/>
                </a:cubicBezTo>
                <a:cubicBezTo>
                  <a:pt x="89" y="106"/>
                  <a:pt x="86" y="109"/>
                  <a:pt x="85" y="1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58" name="Freeform 4864">
            <a:extLst>
              <a:ext uri="{FF2B5EF4-FFF2-40B4-BE49-F238E27FC236}">
                <a16:creationId xmlns:a16="http://schemas.microsoft.com/office/drawing/2014/main" id="{28139611-77BA-5444-97C9-8464B8E11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0263" y="4033838"/>
            <a:ext cx="17462" cy="17462"/>
          </a:xfrm>
          <a:custGeom>
            <a:avLst/>
            <a:gdLst>
              <a:gd name="T0" fmla="*/ 16065 w 50"/>
              <a:gd name="T1" fmla="*/ 7484 h 49"/>
              <a:gd name="T2" fmla="*/ 6985 w 50"/>
              <a:gd name="T3" fmla="*/ 17106 h 49"/>
              <a:gd name="T4" fmla="*/ 1048 w 50"/>
              <a:gd name="T5" fmla="*/ 17106 h 49"/>
              <a:gd name="T6" fmla="*/ 12223 w 50"/>
              <a:gd name="T7" fmla="*/ 7484 h 49"/>
              <a:gd name="T8" fmla="*/ 10477 w 50"/>
              <a:gd name="T9" fmla="*/ 6415 h 49"/>
              <a:gd name="T10" fmla="*/ 11176 w 50"/>
              <a:gd name="T11" fmla="*/ 1069 h 49"/>
              <a:gd name="T12" fmla="*/ 15367 w 50"/>
              <a:gd name="T13" fmla="*/ 1069 h 49"/>
              <a:gd name="T14" fmla="*/ 15017 w 50"/>
              <a:gd name="T15" fmla="*/ 6415 h 49"/>
              <a:gd name="T16" fmla="*/ 16065 w 50"/>
              <a:gd name="T17" fmla="*/ 7484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49">
                <a:moveTo>
                  <a:pt x="46" y="21"/>
                </a:moveTo>
                <a:cubicBezTo>
                  <a:pt x="46" y="21"/>
                  <a:pt x="26" y="45"/>
                  <a:pt x="20" y="48"/>
                </a:cubicBezTo>
                <a:lnTo>
                  <a:pt x="3" y="48"/>
                </a:lnTo>
                <a:cubicBezTo>
                  <a:pt x="0" y="48"/>
                  <a:pt x="26" y="30"/>
                  <a:pt x="35" y="21"/>
                </a:cubicBezTo>
                <a:cubicBezTo>
                  <a:pt x="36" y="21"/>
                  <a:pt x="35" y="18"/>
                  <a:pt x="30" y="18"/>
                </a:cubicBezTo>
                <a:cubicBezTo>
                  <a:pt x="27" y="12"/>
                  <a:pt x="27" y="6"/>
                  <a:pt x="32" y="3"/>
                </a:cubicBezTo>
                <a:cubicBezTo>
                  <a:pt x="36" y="0"/>
                  <a:pt x="39" y="0"/>
                  <a:pt x="44" y="3"/>
                </a:cubicBezTo>
                <a:cubicBezTo>
                  <a:pt x="46" y="6"/>
                  <a:pt x="49" y="12"/>
                  <a:pt x="43" y="18"/>
                </a:cubicBezTo>
                <a:cubicBezTo>
                  <a:pt x="44" y="21"/>
                  <a:pt x="46" y="21"/>
                  <a:pt x="46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59" name="Freeform 4865">
            <a:extLst>
              <a:ext uri="{FF2B5EF4-FFF2-40B4-BE49-F238E27FC236}">
                <a16:creationId xmlns:a16="http://schemas.microsoft.com/office/drawing/2014/main" id="{6E173743-FF8E-2C46-9F00-C752180F5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081463"/>
            <a:ext cx="7938" cy="17462"/>
          </a:xfrm>
          <a:custGeom>
            <a:avLst/>
            <a:gdLst>
              <a:gd name="T0" fmla="*/ 2165 w 22"/>
              <a:gd name="T1" fmla="*/ 15976 h 47"/>
              <a:gd name="T2" fmla="*/ 3247 w 22"/>
              <a:gd name="T3" fmla="*/ 1115 h 47"/>
              <a:gd name="T4" fmla="*/ 3969 w 22"/>
              <a:gd name="T5" fmla="*/ 2229 h 47"/>
              <a:gd name="T6" fmla="*/ 3969 w 22"/>
              <a:gd name="T7" fmla="*/ 9288 h 47"/>
              <a:gd name="T8" fmla="*/ 6134 w 22"/>
              <a:gd name="T9" fmla="*/ 10403 h 47"/>
              <a:gd name="T10" fmla="*/ 6495 w 22"/>
              <a:gd name="T11" fmla="*/ 10403 h 47"/>
              <a:gd name="T12" fmla="*/ 5051 w 22"/>
              <a:gd name="T13" fmla="*/ 15976 h 47"/>
              <a:gd name="T14" fmla="*/ 2165 w 22"/>
              <a:gd name="T15" fmla="*/ 15976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47">
                <a:moveTo>
                  <a:pt x="6" y="43"/>
                </a:moveTo>
                <a:cubicBezTo>
                  <a:pt x="0" y="34"/>
                  <a:pt x="0" y="16"/>
                  <a:pt x="9" y="3"/>
                </a:cubicBezTo>
                <a:cubicBezTo>
                  <a:pt x="11" y="0"/>
                  <a:pt x="12" y="0"/>
                  <a:pt x="11" y="6"/>
                </a:cubicBezTo>
                <a:cubicBezTo>
                  <a:pt x="11" y="13"/>
                  <a:pt x="9" y="19"/>
                  <a:pt x="11" y="25"/>
                </a:cubicBezTo>
                <a:cubicBezTo>
                  <a:pt x="11" y="31"/>
                  <a:pt x="12" y="34"/>
                  <a:pt x="17" y="28"/>
                </a:cubicBezTo>
                <a:cubicBezTo>
                  <a:pt x="18" y="25"/>
                  <a:pt x="18" y="25"/>
                  <a:pt x="18" y="28"/>
                </a:cubicBezTo>
                <a:cubicBezTo>
                  <a:pt x="21" y="34"/>
                  <a:pt x="18" y="43"/>
                  <a:pt x="14" y="43"/>
                </a:cubicBezTo>
                <a:cubicBezTo>
                  <a:pt x="11" y="46"/>
                  <a:pt x="8" y="43"/>
                  <a:pt x="6" y="4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60" name="Freeform 4866">
            <a:extLst>
              <a:ext uri="{FF2B5EF4-FFF2-40B4-BE49-F238E27FC236}">
                <a16:creationId xmlns:a16="http://schemas.microsoft.com/office/drawing/2014/main" id="{22FA686A-1698-7245-8E9F-B4398693A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4030663"/>
            <a:ext cx="31750" cy="52387"/>
          </a:xfrm>
          <a:custGeom>
            <a:avLst/>
            <a:gdLst>
              <a:gd name="T0" fmla="*/ 21413 w 86"/>
              <a:gd name="T1" fmla="*/ 29423 h 146"/>
              <a:gd name="T2" fmla="*/ 30273 w 86"/>
              <a:gd name="T3" fmla="*/ 44493 h 146"/>
              <a:gd name="T4" fmla="*/ 30273 w 86"/>
              <a:gd name="T5" fmla="*/ 52028 h 146"/>
              <a:gd name="T6" fmla="*/ 2953 w 86"/>
              <a:gd name="T7" fmla="*/ 10764 h 146"/>
              <a:gd name="T8" fmla="*/ 0 w 86"/>
              <a:gd name="T9" fmla="*/ 7535 h 146"/>
              <a:gd name="T10" fmla="*/ 0 w 86"/>
              <a:gd name="T11" fmla="*/ 2153 h 146"/>
              <a:gd name="T12" fmla="*/ 3323 w 86"/>
              <a:gd name="T13" fmla="*/ 2153 h 146"/>
              <a:gd name="T14" fmla="*/ 8122 w 86"/>
              <a:gd name="T15" fmla="*/ 6459 h 146"/>
              <a:gd name="T16" fmla="*/ 9230 w 86"/>
              <a:gd name="T17" fmla="*/ 11841 h 146"/>
              <a:gd name="T18" fmla="*/ 21413 w 86"/>
              <a:gd name="T19" fmla="*/ 29423 h 1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6" h="146">
                <a:moveTo>
                  <a:pt x="58" y="82"/>
                </a:moveTo>
                <a:cubicBezTo>
                  <a:pt x="63" y="88"/>
                  <a:pt x="73" y="106"/>
                  <a:pt x="82" y="124"/>
                </a:cubicBezTo>
                <a:cubicBezTo>
                  <a:pt x="85" y="127"/>
                  <a:pt x="85" y="145"/>
                  <a:pt x="82" y="145"/>
                </a:cubicBezTo>
                <a:cubicBezTo>
                  <a:pt x="57" y="100"/>
                  <a:pt x="34" y="64"/>
                  <a:pt x="8" y="30"/>
                </a:cubicBezTo>
                <a:cubicBezTo>
                  <a:pt x="5" y="27"/>
                  <a:pt x="2" y="24"/>
                  <a:pt x="0" y="21"/>
                </a:cubicBezTo>
                <a:lnTo>
                  <a:pt x="0" y="6"/>
                </a:lnTo>
                <a:cubicBezTo>
                  <a:pt x="0" y="0"/>
                  <a:pt x="8" y="6"/>
                  <a:pt x="9" y="6"/>
                </a:cubicBezTo>
                <a:cubicBezTo>
                  <a:pt x="16" y="9"/>
                  <a:pt x="16" y="9"/>
                  <a:pt x="22" y="18"/>
                </a:cubicBezTo>
                <a:cubicBezTo>
                  <a:pt x="40" y="36"/>
                  <a:pt x="17" y="24"/>
                  <a:pt x="25" y="33"/>
                </a:cubicBezTo>
                <a:cubicBezTo>
                  <a:pt x="28" y="36"/>
                  <a:pt x="55" y="76"/>
                  <a:pt x="58" y="8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61" name="Freeform 4867">
            <a:extLst>
              <a:ext uri="{FF2B5EF4-FFF2-40B4-BE49-F238E27FC236}">
                <a16:creationId xmlns:a16="http://schemas.microsoft.com/office/drawing/2014/main" id="{F430DA02-987F-BB4E-AD0D-1EA185FD0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033838"/>
            <a:ext cx="19050" cy="65087"/>
          </a:xfrm>
          <a:custGeom>
            <a:avLst/>
            <a:gdLst>
              <a:gd name="T0" fmla="*/ 3954 w 53"/>
              <a:gd name="T1" fmla="*/ 64731 h 183"/>
              <a:gd name="T2" fmla="*/ 719 w 53"/>
              <a:gd name="T3" fmla="*/ 61530 h 183"/>
              <a:gd name="T4" fmla="*/ 14018 w 53"/>
              <a:gd name="T5" fmla="*/ 51927 h 183"/>
              <a:gd name="T6" fmla="*/ 14018 w 53"/>
              <a:gd name="T7" fmla="*/ 47304 h 183"/>
              <a:gd name="T8" fmla="*/ 10424 w 53"/>
              <a:gd name="T9" fmla="*/ 8536 h 183"/>
              <a:gd name="T10" fmla="*/ 11861 w 53"/>
              <a:gd name="T11" fmla="*/ 1067 h 183"/>
              <a:gd name="T12" fmla="*/ 14018 w 53"/>
              <a:gd name="T13" fmla="*/ 1067 h 183"/>
              <a:gd name="T14" fmla="*/ 17612 w 53"/>
              <a:gd name="T15" fmla="*/ 10670 h 183"/>
              <a:gd name="T16" fmla="*/ 15096 w 53"/>
              <a:gd name="T17" fmla="*/ 11737 h 183"/>
              <a:gd name="T18" fmla="*/ 15096 w 53"/>
              <a:gd name="T19" fmla="*/ 13871 h 183"/>
              <a:gd name="T20" fmla="*/ 17972 w 53"/>
              <a:gd name="T21" fmla="*/ 49438 h 183"/>
              <a:gd name="T22" fmla="*/ 15815 w 53"/>
              <a:gd name="T23" fmla="*/ 56195 h 183"/>
              <a:gd name="T24" fmla="*/ 3954 w 53"/>
              <a:gd name="T25" fmla="*/ 64731 h 1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3" h="183">
                <a:moveTo>
                  <a:pt x="11" y="182"/>
                </a:moveTo>
                <a:cubicBezTo>
                  <a:pt x="4" y="182"/>
                  <a:pt x="0" y="176"/>
                  <a:pt x="2" y="173"/>
                </a:cubicBezTo>
                <a:cubicBezTo>
                  <a:pt x="14" y="167"/>
                  <a:pt x="29" y="155"/>
                  <a:pt x="39" y="146"/>
                </a:cubicBezTo>
                <a:lnTo>
                  <a:pt x="39" y="133"/>
                </a:lnTo>
                <a:cubicBezTo>
                  <a:pt x="36" y="97"/>
                  <a:pt x="36" y="60"/>
                  <a:pt x="29" y="24"/>
                </a:cubicBezTo>
                <a:cubicBezTo>
                  <a:pt x="29" y="18"/>
                  <a:pt x="30" y="9"/>
                  <a:pt x="33" y="3"/>
                </a:cubicBezTo>
                <a:cubicBezTo>
                  <a:pt x="36" y="0"/>
                  <a:pt x="36" y="0"/>
                  <a:pt x="39" y="3"/>
                </a:cubicBezTo>
                <a:cubicBezTo>
                  <a:pt x="42" y="12"/>
                  <a:pt x="50" y="27"/>
                  <a:pt x="49" y="30"/>
                </a:cubicBezTo>
                <a:cubicBezTo>
                  <a:pt x="47" y="33"/>
                  <a:pt x="44" y="30"/>
                  <a:pt x="42" y="33"/>
                </a:cubicBezTo>
                <a:lnTo>
                  <a:pt x="42" y="39"/>
                </a:lnTo>
                <a:cubicBezTo>
                  <a:pt x="49" y="70"/>
                  <a:pt x="52" y="100"/>
                  <a:pt x="50" y="139"/>
                </a:cubicBezTo>
                <a:cubicBezTo>
                  <a:pt x="50" y="146"/>
                  <a:pt x="47" y="152"/>
                  <a:pt x="44" y="158"/>
                </a:cubicBezTo>
                <a:cubicBezTo>
                  <a:pt x="33" y="173"/>
                  <a:pt x="23" y="179"/>
                  <a:pt x="11" y="18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62" name="Freeform 4868">
            <a:extLst>
              <a:ext uri="{FF2B5EF4-FFF2-40B4-BE49-F238E27FC236}">
                <a16:creationId xmlns:a16="http://schemas.microsoft.com/office/drawing/2014/main" id="{220E1E0F-0C81-C344-97E3-09F5A40A3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4037013"/>
            <a:ext cx="19050" cy="61912"/>
          </a:xfrm>
          <a:custGeom>
            <a:avLst/>
            <a:gdLst>
              <a:gd name="T0" fmla="*/ 2615 w 51"/>
              <a:gd name="T1" fmla="*/ 61556 h 174"/>
              <a:gd name="T2" fmla="*/ 3362 w 51"/>
              <a:gd name="T3" fmla="*/ 58354 h 174"/>
              <a:gd name="T4" fmla="*/ 8965 w 51"/>
              <a:gd name="T5" fmla="*/ 55151 h 174"/>
              <a:gd name="T6" fmla="*/ 13447 w 51"/>
              <a:gd name="T7" fmla="*/ 50882 h 174"/>
              <a:gd name="T8" fmla="*/ 14194 w 51"/>
              <a:gd name="T9" fmla="*/ 47679 h 174"/>
              <a:gd name="T10" fmla="*/ 10085 w 51"/>
              <a:gd name="T11" fmla="*/ 7472 h 174"/>
              <a:gd name="T12" fmla="*/ 10832 w 51"/>
              <a:gd name="T13" fmla="*/ 1067 h 174"/>
              <a:gd name="T14" fmla="*/ 12326 w 51"/>
              <a:gd name="T15" fmla="*/ 1067 h 174"/>
              <a:gd name="T16" fmla="*/ 17556 w 51"/>
              <a:gd name="T17" fmla="*/ 9607 h 174"/>
              <a:gd name="T18" fmla="*/ 15315 w 51"/>
              <a:gd name="T19" fmla="*/ 9607 h 174"/>
              <a:gd name="T20" fmla="*/ 15688 w 51"/>
              <a:gd name="T21" fmla="*/ 13877 h 174"/>
              <a:gd name="T22" fmla="*/ 17929 w 51"/>
              <a:gd name="T23" fmla="*/ 48747 h 174"/>
              <a:gd name="T24" fmla="*/ 15688 w 51"/>
              <a:gd name="T25" fmla="*/ 56219 h 174"/>
              <a:gd name="T26" fmla="*/ 2615 w 51"/>
              <a:gd name="T27" fmla="*/ 61556 h 17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1" h="174">
                <a:moveTo>
                  <a:pt x="7" y="173"/>
                </a:moveTo>
                <a:cubicBezTo>
                  <a:pt x="0" y="173"/>
                  <a:pt x="0" y="167"/>
                  <a:pt x="9" y="164"/>
                </a:cubicBezTo>
                <a:cubicBezTo>
                  <a:pt x="10" y="161"/>
                  <a:pt x="18" y="158"/>
                  <a:pt x="24" y="155"/>
                </a:cubicBezTo>
                <a:cubicBezTo>
                  <a:pt x="29" y="152"/>
                  <a:pt x="31" y="149"/>
                  <a:pt x="36" y="143"/>
                </a:cubicBezTo>
                <a:cubicBezTo>
                  <a:pt x="38" y="140"/>
                  <a:pt x="38" y="137"/>
                  <a:pt x="38" y="134"/>
                </a:cubicBezTo>
                <a:cubicBezTo>
                  <a:pt x="38" y="97"/>
                  <a:pt x="31" y="64"/>
                  <a:pt x="27" y="21"/>
                </a:cubicBezTo>
                <a:cubicBezTo>
                  <a:pt x="25" y="15"/>
                  <a:pt x="27" y="9"/>
                  <a:pt x="29" y="3"/>
                </a:cubicBezTo>
                <a:cubicBezTo>
                  <a:pt x="30" y="0"/>
                  <a:pt x="31" y="0"/>
                  <a:pt x="33" y="3"/>
                </a:cubicBezTo>
                <a:cubicBezTo>
                  <a:pt x="38" y="9"/>
                  <a:pt x="48" y="24"/>
                  <a:pt x="47" y="27"/>
                </a:cubicBezTo>
                <a:cubicBezTo>
                  <a:pt x="47" y="30"/>
                  <a:pt x="42" y="27"/>
                  <a:pt x="41" y="27"/>
                </a:cubicBezTo>
                <a:cubicBezTo>
                  <a:pt x="41" y="30"/>
                  <a:pt x="42" y="36"/>
                  <a:pt x="42" y="39"/>
                </a:cubicBezTo>
                <a:cubicBezTo>
                  <a:pt x="47" y="67"/>
                  <a:pt x="50" y="97"/>
                  <a:pt x="48" y="137"/>
                </a:cubicBezTo>
                <a:cubicBezTo>
                  <a:pt x="48" y="143"/>
                  <a:pt x="45" y="152"/>
                  <a:pt x="42" y="158"/>
                </a:cubicBezTo>
                <a:cubicBezTo>
                  <a:pt x="33" y="170"/>
                  <a:pt x="18" y="173"/>
                  <a:pt x="7" y="17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63" name="Freeform 4869">
            <a:extLst>
              <a:ext uri="{FF2B5EF4-FFF2-40B4-BE49-F238E27FC236}">
                <a16:creationId xmlns:a16="http://schemas.microsoft.com/office/drawing/2014/main" id="{9506C7E6-589A-1B4E-9A12-0C2E60299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4033838"/>
            <a:ext cx="11113" cy="55562"/>
          </a:xfrm>
          <a:custGeom>
            <a:avLst/>
            <a:gdLst>
              <a:gd name="T0" fmla="*/ 10730 w 29"/>
              <a:gd name="T1" fmla="*/ 38822 h 156"/>
              <a:gd name="T2" fmla="*/ 10730 w 29"/>
              <a:gd name="T3" fmla="*/ 47370 h 156"/>
              <a:gd name="T4" fmla="*/ 6131 w 29"/>
              <a:gd name="T5" fmla="*/ 53069 h 156"/>
              <a:gd name="T6" fmla="*/ 1533 w 29"/>
              <a:gd name="T7" fmla="*/ 8548 h 156"/>
              <a:gd name="T8" fmla="*/ 1533 w 29"/>
              <a:gd name="T9" fmla="*/ 2137 h 156"/>
              <a:gd name="T10" fmla="*/ 4215 w 29"/>
              <a:gd name="T11" fmla="*/ 2137 h 156"/>
              <a:gd name="T12" fmla="*/ 8431 w 29"/>
              <a:gd name="T13" fmla="*/ 12822 h 156"/>
              <a:gd name="T14" fmla="*/ 7281 w 29"/>
              <a:gd name="T15" fmla="*/ 13891 h 156"/>
              <a:gd name="T16" fmla="*/ 7281 w 29"/>
              <a:gd name="T17" fmla="*/ 18521 h 156"/>
              <a:gd name="T18" fmla="*/ 8431 w 29"/>
              <a:gd name="T19" fmla="*/ 26000 h 156"/>
              <a:gd name="T20" fmla="*/ 8814 w 29"/>
              <a:gd name="T21" fmla="*/ 31343 h 156"/>
              <a:gd name="T22" fmla="*/ 10730 w 29"/>
              <a:gd name="T23" fmla="*/ 38822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9" h="156">
                <a:moveTo>
                  <a:pt x="28" y="109"/>
                </a:moveTo>
                <a:lnTo>
                  <a:pt x="28" y="133"/>
                </a:lnTo>
                <a:cubicBezTo>
                  <a:pt x="28" y="140"/>
                  <a:pt x="16" y="155"/>
                  <a:pt x="16" y="149"/>
                </a:cubicBezTo>
                <a:cubicBezTo>
                  <a:pt x="17" y="109"/>
                  <a:pt x="11" y="70"/>
                  <a:pt x="4" y="24"/>
                </a:cubicBezTo>
                <a:cubicBezTo>
                  <a:pt x="2" y="18"/>
                  <a:pt x="0" y="12"/>
                  <a:pt x="4" y="6"/>
                </a:cubicBezTo>
                <a:cubicBezTo>
                  <a:pt x="7" y="3"/>
                  <a:pt x="10" y="0"/>
                  <a:pt x="11" y="6"/>
                </a:cubicBezTo>
                <a:cubicBezTo>
                  <a:pt x="16" y="12"/>
                  <a:pt x="23" y="33"/>
                  <a:pt x="22" y="36"/>
                </a:cubicBezTo>
                <a:cubicBezTo>
                  <a:pt x="22" y="39"/>
                  <a:pt x="19" y="36"/>
                  <a:pt x="19" y="39"/>
                </a:cubicBezTo>
                <a:cubicBezTo>
                  <a:pt x="17" y="39"/>
                  <a:pt x="19" y="45"/>
                  <a:pt x="19" y="52"/>
                </a:cubicBezTo>
                <a:cubicBezTo>
                  <a:pt x="22" y="57"/>
                  <a:pt x="22" y="67"/>
                  <a:pt x="22" y="73"/>
                </a:cubicBezTo>
                <a:cubicBezTo>
                  <a:pt x="22" y="79"/>
                  <a:pt x="22" y="82"/>
                  <a:pt x="23" y="88"/>
                </a:cubicBezTo>
                <a:cubicBezTo>
                  <a:pt x="26" y="94"/>
                  <a:pt x="28" y="100"/>
                  <a:pt x="28" y="10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64" name="Freeform 4870">
            <a:extLst>
              <a:ext uri="{FF2B5EF4-FFF2-40B4-BE49-F238E27FC236}">
                <a16:creationId xmlns:a16="http://schemas.microsoft.com/office/drawing/2014/main" id="{3EB75152-C771-454F-859A-A38AA83B0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0" y="4049713"/>
            <a:ext cx="11113" cy="14287"/>
          </a:xfrm>
          <a:custGeom>
            <a:avLst/>
            <a:gdLst>
              <a:gd name="T0" fmla="*/ 766 w 29"/>
              <a:gd name="T1" fmla="*/ 8271 h 38"/>
              <a:gd name="T2" fmla="*/ 766 w 29"/>
              <a:gd name="T3" fmla="*/ 3760 h 38"/>
              <a:gd name="T4" fmla="*/ 3832 w 29"/>
              <a:gd name="T5" fmla="*/ 3760 h 38"/>
              <a:gd name="T6" fmla="*/ 4215 w 29"/>
              <a:gd name="T7" fmla="*/ 4888 h 38"/>
              <a:gd name="T8" fmla="*/ 6131 w 29"/>
              <a:gd name="T9" fmla="*/ 4888 h 38"/>
              <a:gd name="T10" fmla="*/ 5365 w 29"/>
              <a:gd name="T11" fmla="*/ 2256 h 38"/>
              <a:gd name="T12" fmla="*/ 9580 w 29"/>
              <a:gd name="T13" fmla="*/ 1128 h 38"/>
              <a:gd name="T14" fmla="*/ 10730 w 29"/>
              <a:gd name="T15" fmla="*/ 5640 h 38"/>
              <a:gd name="T16" fmla="*/ 8814 w 29"/>
              <a:gd name="T17" fmla="*/ 5640 h 38"/>
              <a:gd name="T18" fmla="*/ 7664 w 29"/>
              <a:gd name="T19" fmla="*/ 7144 h 38"/>
              <a:gd name="T20" fmla="*/ 7664 w 29"/>
              <a:gd name="T21" fmla="*/ 13911 h 38"/>
              <a:gd name="T22" fmla="*/ 766 w 29"/>
              <a:gd name="T23" fmla="*/ 8271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9" h="38">
                <a:moveTo>
                  <a:pt x="2" y="22"/>
                </a:moveTo>
                <a:cubicBezTo>
                  <a:pt x="0" y="15"/>
                  <a:pt x="2" y="13"/>
                  <a:pt x="2" y="10"/>
                </a:cubicBezTo>
                <a:lnTo>
                  <a:pt x="10" y="10"/>
                </a:lnTo>
                <a:lnTo>
                  <a:pt x="11" y="13"/>
                </a:lnTo>
                <a:lnTo>
                  <a:pt x="16" y="13"/>
                </a:lnTo>
                <a:cubicBezTo>
                  <a:pt x="16" y="10"/>
                  <a:pt x="14" y="10"/>
                  <a:pt x="14" y="6"/>
                </a:cubicBezTo>
                <a:cubicBezTo>
                  <a:pt x="16" y="0"/>
                  <a:pt x="22" y="0"/>
                  <a:pt x="25" y="3"/>
                </a:cubicBezTo>
                <a:cubicBezTo>
                  <a:pt x="26" y="6"/>
                  <a:pt x="28" y="10"/>
                  <a:pt x="28" y="15"/>
                </a:cubicBezTo>
                <a:cubicBezTo>
                  <a:pt x="28" y="15"/>
                  <a:pt x="25" y="13"/>
                  <a:pt x="23" y="15"/>
                </a:cubicBezTo>
                <a:cubicBezTo>
                  <a:pt x="20" y="15"/>
                  <a:pt x="20" y="15"/>
                  <a:pt x="20" y="19"/>
                </a:cubicBezTo>
                <a:lnTo>
                  <a:pt x="20" y="37"/>
                </a:lnTo>
                <a:cubicBezTo>
                  <a:pt x="16" y="37"/>
                  <a:pt x="3" y="25"/>
                  <a:pt x="2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65" name="Freeform 4871">
            <a:extLst>
              <a:ext uri="{FF2B5EF4-FFF2-40B4-BE49-F238E27FC236}">
                <a16:creationId xmlns:a16="http://schemas.microsoft.com/office/drawing/2014/main" id="{6896EA39-5491-734B-914B-953CAC9AA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5350" y="4033838"/>
            <a:ext cx="11113" cy="58737"/>
          </a:xfrm>
          <a:custGeom>
            <a:avLst/>
            <a:gdLst>
              <a:gd name="T0" fmla="*/ 9377 w 32"/>
              <a:gd name="T1" fmla="*/ 37345 h 162"/>
              <a:gd name="T2" fmla="*/ 10071 w 32"/>
              <a:gd name="T3" fmla="*/ 52936 h 162"/>
              <a:gd name="T4" fmla="*/ 4862 w 32"/>
              <a:gd name="T5" fmla="*/ 58374 h 162"/>
              <a:gd name="T6" fmla="*/ 4862 w 32"/>
              <a:gd name="T7" fmla="*/ 34082 h 162"/>
              <a:gd name="T8" fmla="*/ 1736 w 32"/>
              <a:gd name="T9" fmla="*/ 10877 h 162"/>
              <a:gd name="T10" fmla="*/ 1736 w 32"/>
              <a:gd name="T11" fmla="*/ 2175 h 162"/>
              <a:gd name="T12" fmla="*/ 3820 w 32"/>
              <a:gd name="T13" fmla="*/ 2175 h 162"/>
              <a:gd name="T14" fmla="*/ 9029 w 32"/>
              <a:gd name="T15" fmla="*/ 13053 h 162"/>
              <a:gd name="T16" fmla="*/ 8682 w 32"/>
              <a:gd name="T17" fmla="*/ 14140 h 162"/>
              <a:gd name="T18" fmla="*/ 9377 w 32"/>
              <a:gd name="T19" fmla="*/ 37345 h 16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162">
                <a:moveTo>
                  <a:pt x="27" y="103"/>
                </a:moveTo>
                <a:cubicBezTo>
                  <a:pt x="27" y="109"/>
                  <a:pt x="31" y="133"/>
                  <a:pt x="29" y="146"/>
                </a:cubicBezTo>
                <a:cubicBezTo>
                  <a:pt x="26" y="155"/>
                  <a:pt x="21" y="161"/>
                  <a:pt x="14" y="161"/>
                </a:cubicBezTo>
                <a:cubicBezTo>
                  <a:pt x="17" y="139"/>
                  <a:pt x="17" y="118"/>
                  <a:pt x="14" y="94"/>
                </a:cubicBezTo>
                <a:cubicBezTo>
                  <a:pt x="12" y="76"/>
                  <a:pt x="9" y="51"/>
                  <a:pt x="5" y="30"/>
                </a:cubicBezTo>
                <a:cubicBezTo>
                  <a:pt x="3" y="21"/>
                  <a:pt x="0" y="18"/>
                  <a:pt x="5" y="6"/>
                </a:cubicBezTo>
                <a:cubicBezTo>
                  <a:pt x="8" y="0"/>
                  <a:pt x="8" y="0"/>
                  <a:pt x="11" y="6"/>
                </a:cubicBezTo>
                <a:cubicBezTo>
                  <a:pt x="18" y="18"/>
                  <a:pt x="25" y="24"/>
                  <a:pt x="26" y="36"/>
                </a:cubicBezTo>
                <a:cubicBezTo>
                  <a:pt x="27" y="42"/>
                  <a:pt x="23" y="30"/>
                  <a:pt x="25" y="39"/>
                </a:cubicBezTo>
                <a:cubicBezTo>
                  <a:pt x="25" y="45"/>
                  <a:pt x="27" y="82"/>
                  <a:pt x="27" y="10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66" name="Freeform 4872">
            <a:extLst>
              <a:ext uri="{FF2B5EF4-FFF2-40B4-BE49-F238E27FC236}">
                <a16:creationId xmlns:a16="http://schemas.microsoft.com/office/drawing/2014/main" id="{A6B90355-2526-CE47-B256-C5348B7A4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6625" y="4033838"/>
            <a:ext cx="33338" cy="52387"/>
          </a:xfrm>
          <a:custGeom>
            <a:avLst/>
            <a:gdLst>
              <a:gd name="T0" fmla="*/ 21634 w 94"/>
              <a:gd name="T1" fmla="*/ 29223 h 147"/>
              <a:gd name="T2" fmla="*/ 31565 w 94"/>
              <a:gd name="T3" fmla="*/ 43121 h 147"/>
              <a:gd name="T4" fmla="*/ 31210 w 94"/>
              <a:gd name="T5" fmla="*/ 52031 h 147"/>
              <a:gd name="T6" fmla="*/ 2128 w 94"/>
              <a:gd name="T7" fmla="*/ 11760 h 147"/>
              <a:gd name="T8" fmla="*/ 355 w 94"/>
              <a:gd name="T9" fmla="*/ 8553 h 147"/>
              <a:gd name="T10" fmla="*/ 355 w 94"/>
              <a:gd name="T11" fmla="*/ 2138 h 147"/>
              <a:gd name="T12" fmla="*/ 2837 w 94"/>
              <a:gd name="T13" fmla="*/ 2138 h 147"/>
              <a:gd name="T14" fmla="*/ 7093 w 94"/>
              <a:gd name="T15" fmla="*/ 7484 h 147"/>
              <a:gd name="T16" fmla="*/ 8157 w 94"/>
              <a:gd name="T17" fmla="*/ 10691 h 147"/>
              <a:gd name="T18" fmla="*/ 21634 w 94"/>
              <a:gd name="T19" fmla="*/ 29223 h 1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147">
                <a:moveTo>
                  <a:pt x="61" y="82"/>
                </a:moveTo>
                <a:cubicBezTo>
                  <a:pt x="64" y="88"/>
                  <a:pt x="80" y="106"/>
                  <a:pt x="89" y="121"/>
                </a:cubicBezTo>
                <a:cubicBezTo>
                  <a:pt x="91" y="124"/>
                  <a:pt x="93" y="146"/>
                  <a:pt x="88" y="146"/>
                </a:cubicBezTo>
                <a:cubicBezTo>
                  <a:pt x="64" y="103"/>
                  <a:pt x="33" y="67"/>
                  <a:pt x="6" y="33"/>
                </a:cubicBezTo>
                <a:cubicBezTo>
                  <a:pt x="3" y="30"/>
                  <a:pt x="1" y="24"/>
                  <a:pt x="1" y="24"/>
                </a:cubicBezTo>
                <a:cubicBezTo>
                  <a:pt x="0" y="18"/>
                  <a:pt x="1" y="12"/>
                  <a:pt x="1" y="6"/>
                </a:cubicBezTo>
                <a:cubicBezTo>
                  <a:pt x="1" y="0"/>
                  <a:pt x="5" y="6"/>
                  <a:pt x="8" y="6"/>
                </a:cubicBezTo>
                <a:cubicBezTo>
                  <a:pt x="12" y="12"/>
                  <a:pt x="14" y="15"/>
                  <a:pt x="20" y="21"/>
                </a:cubicBezTo>
                <a:cubicBezTo>
                  <a:pt x="27" y="30"/>
                  <a:pt x="11" y="18"/>
                  <a:pt x="23" y="30"/>
                </a:cubicBezTo>
                <a:cubicBezTo>
                  <a:pt x="27" y="36"/>
                  <a:pt x="56" y="76"/>
                  <a:pt x="61" y="8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67" name="Freeform 4873">
            <a:extLst>
              <a:ext uri="{FF2B5EF4-FFF2-40B4-BE49-F238E27FC236}">
                <a16:creationId xmlns:a16="http://schemas.microsoft.com/office/drawing/2014/main" id="{FE86ECE0-4CBF-824B-B05B-CFA597B32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5975" y="4067175"/>
            <a:ext cx="3175" cy="3175"/>
          </a:xfrm>
          <a:custGeom>
            <a:avLst/>
            <a:gdLst>
              <a:gd name="T0" fmla="*/ 0 w 10"/>
              <a:gd name="T1" fmla="*/ 1905 h 10"/>
              <a:gd name="T2" fmla="*/ 0 w 10"/>
              <a:gd name="T3" fmla="*/ 953 h 10"/>
              <a:gd name="T4" fmla="*/ 2540 w 10"/>
              <a:gd name="T5" fmla="*/ 953 h 10"/>
              <a:gd name="T6" fmla="*/ 2540 w 10"/>
              <a:gd name="T7" fmla="*/ 2858 h 10"/>
              <a:gd name="T8" fmla="*/ 953 w 10"/>
              <a:gd name="T9" fmla="*/ 2858 h 10"/>
              <a:gd name="T10" fmla="*/ 0 w 10"/>
              <a:gd name="T11" fmla="*/ 190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0" y="6"/>
                </a:moveTo>
                <a:lnTo>
                  <a:pt x="0" y="3"/>
                </a:lnTo>
                <a:cubicBezTo>
                  <a:pt x="2" y="0"/>
                  <a:pt x="6" y="0"/>
                  <a:pt x="8" y="3"/>
                </a:cubicBezTo>
                <a:cubicBezTo>
                  <a:pt x="9" y="6"/>
                  <a:pt x="8" y="9"/>
                  <a:pt x="8" y="9"/>
                </a:cubicBezTo>
                <a:lnTo>
                  <a:pt x="3" y="9"/>
                </a:lnTo>
                <a:cubicBezTo>
                  <a:pt x="0" y="9"/>
                  <a:pt x="0" y="9"/>
                  <a:pt x="0" y="6"/>
                </a:cubicBezTo>
              </a:path>
            </a:pathLst>
          </a:custGeom>
          <a:solidFill>
            <a:srgbClr val="48A5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68" name="Freeform 4874">
            <a:extLst>
              <a:ext uri="{FF2B5EF4-FFF2-40B4-BE49-F238E27FC236}">
                <a16:creationId xmlns:a16="http://schemas.microsoft.com/office/drawing/2014/main" id="{410F4544-2475-D540-9B3E-BA28E7763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6138" y="4030663"/>
            <a:ext cx="46037" cy="31750"/>
          </a:xfrm>
          <a:custGeom>
            <a:avLst/>
            <a:gdLst>
              <a:gd name="T0" fmla="*/ 8145 w 130"/>
              <a:gd name="T1" fmla="*/ 26951 h 86"/>
              <a:gd name="T2" fmla="*/ 2833 w 130"/>
              <a:gd name="T3" fmla="*/ 8860 h 86"/>
              <a:gd name="T4" fmla="*/ 6374 w 130"/>
              <a:gd name="T5" fmla="*/ 19936 h 86"/>
              <a:gd name="T6" fmla="*/ 9207 w 130"/>
              <a:gd name="T7" fmla="*/ 18828 h 86"/>
              <a:gd name="T8" fmla="*/ 14165 w 130"/>
              <a:gd name="T9" fmla="*/ 7753 h 86"/>
              <a:gd name="T10" fmla="*/ 17352 w 130"/>
              <a:gd name="T11" fmla="*/ 8860 h 86"/>
              <a:gd name="T12" fmla="*/ 17707 w 130"/>
              <a:gd name="T13" fmla="*/ 18828 h 86"/>
              <a:gd name="T14" fmla="*/ 19831 w 130"/>
              <a:gd name="T15" fmla="*/ 21044 h 86"/>
              <a:gd name="T16" fmla="*/ 24081 w 130"/>
              <a:gd name="T17" fmla="*/ 21044 h 86"/>
              <a:gd name="T18" fmla="*/ 25852 w 130"/>
              <a:gd name="T19" fmla="*/ 18828 h 86"/>
              <a:gd name="T20" fmla="*/ 24789 w 130"/>
              <a:gd name="T21" fmla="*/ 9968 h 86"/>
              <a:gd name="T22" fmla="*/ 25852 w 130"/>
              <a:gd name="T23" fmla="*/ 3323 h 86"/>
              <a:gd name="T24" fmla="*/ 27976 w 130"/>
              <a:gd name="T25" fmla="*/ 3323 h 86"/>
              <a:gd name="T26" fmla="*/ 30101 w 130"/>
              <a:gd name="T27" fmla="*/ 16613 h 86"/>
              <a:gd name="T28" fmla="*/ 32226 w 130"/>
              <a:gd name="T29" fmla="*/ 21044 h 86"/>
              <a:gd name="T30" fmla="*/ 35059 w 130"/>
              <a:gd name="T31" fmla="*/ 19936 h 86"/>
              <a:gd name="T32" fmla="*/ 32934 w 130"/>
              <a:gd name="T33" fmla="*/ 12183 h 86"/>
              <a:gd name="T34" fmla="*/ 31518 w 130"/>
              <a:gd name="T35" fmla="*/ 7753 h 86"/>
              <a:gd name="T36" fmla="*/ 33288 w 130"/>
              <a:gd name="T37" fmla="*/ 3323 h 86"/>
              <a:gd name="T38" fmla="*/ 37184 w 130"/>
              <a:gd name="T39" fmla="*/ 4430 h 86"/>
              <a:gd name="T40" fmla="*/ 39663 w 130"/>
              <a:gd name="T41" fmla="*/ 9968 h 86"/>
              <a:gd name="T42" fmla="*/ 37538 w 130"/>
              <a:gd name="T43" fmla="*/ 9968 h 86"/>
              <a:gd name="T44" fmla="*/ 37538 w 130"/>
              <a:gd name="T45" fmla="*/ 13291 h 86"/>
              <a:gd name="T46" fmla="*/ 39663 w 130"/>
              <a:gd name="T47" fmla="*/ 18828 h 86"/>
              <a:gd name="T48" fmla="*/ 42850 w 130"/>
              <a:gd name="T49" fmla="*/ 19936 h 86"/>
              <a:gd name="T50" fmla="*/ 43912 w 130"/>
              <a:gd name="T51" fmla="*/ 18828 h 86"/>
              <a:gd name="T52" fmla="*/ 45683 w 130"/>
              <a:gd name="T53" fmla="*/ 19936 h 86"/>
              <a:gd name="T54" fmla="*/ 42496 w 130"/>
              <a:gd name="T55" fmla="*/ 24735 h 86"/>
              <a:gd name="T56" fmla="*/ 40725 w 130"/>
              <a:gd name="T57" fmla="*/ 24735 h 86"/>
              <a:gd name="T58" fmla="*/ 41433 w 130"/>
              <a:gd name="T59" fmla="*/ 23628 h 86"/>
              <a:gd name="T60" fmla="*/ 39309 w 130"/>
              <a:gd name="T61" fmla="*/ 23628 h 86"/>
              <a:gd name="T62" fmla="*/ 37184 w 130"/>
              <a:gd name="T63" fmla="*/ 26951 h 86"/>
              <a:gd name="T64" fmla="*/ 31518 w 130"/>
              <a:gd name="T65" fmla="*/ 28058 h 86"/>
              <a:gd name="T66" fmla="*/ 29039 w 130"/>
              <a:gd name="T67" fmla="*/ 23628 h 86"/>
              <a:gd name="T68" fmla="*/ 26914 w 130"/>
              <a:gd name="T69" fmla="*/ 24735 h 86"/>
              <a:gd name="T70" fmla="*/ 24081 w 130"/>
              <a:gd name="T71" fmla="*/ 28058 h 86"/>
              <a:gd name="T72" fmla="*/ 16644 w 130"/>
              <a:gd name="T73" fmla="*/ 28058 h 86"/>
              <a:gd name="T74" fmla="*/ 14165 w 130"/>
              <a:gd name="T75" fmla="*/ 16613 h 86"/>
              <a:gd name="T76" fmla="*/ 13103 w 130"/>
              <a:gd name="T77" fmla="*/ 17721 h 86"/>
              <a:gd name="T78" fmla="*/ 8145 w 130"/>
              <a:gd name="T79" fmla="*/ 26951 h 8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30" h="86">
                <a:moveTo>
                  <a:pt x="23" y="73"/>
                </a:moveTo>
                <a:cubicBezTo>
                  <a:pt x="12" y="76"/>
                  <a:pt x="0" y="48"/>
                  <a:pt x="8" y="24"/>
                </a:cubicBezTo>
                <a:cubicBezTo>
                  <a:pt x="12" y="18"/>
                  <a:pt x="15" y="51"/>
                  <a:pt x="18" y="54"/>
                </a:cubicBezTo>
                <a:cubicBezTo>
                  <a:pt x="21" y="57"/>
                  <a:pt x="23" y="60"/>
                  <a:pt x="26" y="51"/>
                </a:cubicBezTo>
                <a:cubicBezTo>
                  <a:pt x="29" y="42"/>
                  <a:pt x="32" y="27"/>
                  <a:pt x="40" y="21"/>
                </a:cubicBezTo>
                <a:cubicBezTo>
                  <a:pt x="43" y="18"/>
                  <a:pt x="47" y="18"/>
                  <a:pt x="49" y="24"/>
                </a:cubicBezTo>
                <a:cubicBezTo>
                  <a:pt x="50" y="27"/>
                  <a:pt x="50" y="42"/>
                  <a:pt x="50" y="51"/>
                </a:cubicBezTo>
                <a:cubicBezTo>
                  <a:pt x="50" y="54"/>
                  <a:pt x="53" y="57"/>
                  <a:pt x="56" y="57"/>
                </a:cubicBezTo>
                <a:cubicBezTo>
                  <a:pt x="58" y="60"/>
                  <a:pt x="64" y="64"/>
                  <a:pt x="68" y="57"/>
                </a:cubicBezTo>
                <a:cubicBezTo>
                  <a:pt x="71" y="54"/>
                  <a:pt x="71" y="54"/>
                  <a:pt x="73" y="51"/>
                </a:cubicBezTo>
                <a:cubicBezTo>
                  <a:pt x="74" y="39"/>
                  <a:pt x="73" y="30"/>
                  <a:pt x="70" y="27"/>
                </a:cubicBezTo>
                <a:cubicBezTo>
                  <a:pt x="67" y="18"/>
                  <a:pt x="71" y="12"/>
                  <a:pt x="73" y="9"/>
                </a:cubicBezTo>
                <a:cubicBezTo>
                  <a:pt x="77" y="0"/>
                  <a:pt x="77" y="6"/>
                  <a:pt x="79" y="9"/>
                </a:cubicBezTo>
                <a:cubicBezTo>
                  <a:pt x="85" y="18"/>
                  <a:pt x="82" y="33"/>
                  <a:pt x="85" y="45"/>
                </a:cubicBezTo>
                <a:cubicBezTo>
                  <a:pt x="85" y="57"/>
                  <a:pt x="88" y="57"/>
                  <a:pt x="91" y="57"/>
                </a:cubicBezTo>
                <a:cubicBezTo>
                  <a:pt x="96" y="60"/>
                  <a:pt x="99" y="54"/>
                  <a:pt x="99" y="54"/>
                </a:cubicBezTo>
                <a:cubicBezTo>
                  <a:pt x="102" y="45"/>
                  <a:pt x="96" y="36"/>
                  <a:pt x="93" y="33"/>
                </a:cubicBezTo>
                <a:cubicBezTo>
                  <a:pt x="89" y="27"/>
                  <a:pt x="89" y="24"/>
                  <a:pt x="89" y="21"/>
                </a:cubicBezTo>
                <a:cubicBezTo>
                  <a:pt x="91" y="18"/>
                  <a:pt x="91" y="12"/>
                  <a:pt x="94" y="9"/>
                </a:cubicBezTo>
                <a:cubicBezTo>
                  <a:pt x="97" y="9"/>
                  <a:pt x="102" y="9"/>
                  <a:pt x="105" y="12"/>
                </a:cubicBezTo>
                <a:cubicBezTo>
                  <a:pt x="109" y="15"/>
                  <a:pt x="114" y="24"/>
                  <a:pt x="112" y="27"/>
                </a:cubicBezTo>
                <a:cubicBezTo>
                  <a:pt x="112" y="30"/>
                  <a:pt x="108" y="27"/>
                  <a:pt x="106" y="27"/>
                </a:cubicBezTo>
                <a:cubicBezTo>
                  <a:pt x="103" y="27"/>
                  <a:pt x="106" y="36"/>
                  <a:pt x="106" y="36"/>
                </a:cubicBezTo>
                <a:cubicBezTo>
                  <a:pt x="109" y="39"/>
                  <a:pt x="109" y="48"/>
                  <a:pt x="112" y="51"/>
                </a:cubicBezTo>
                <a:cubicBezTo>
                  <a:pt x="114" y="54"/>
                  <a:pt x="119" y="54"/>
                  <a:pt x="121" y="54"/>
                </a:cubicBezTo>
                <a:cubicBezTo>
                  <a:pt x="123" y="51"/>
                  <a:pt x="123" y="51"/>
                  <a:pt x="124" y="51"/>
                </a:cubicBezTo>
                <a:cubicBezTo>
                  <a:pt x="128" y="51"/>
                  <a:pt x="129" y="51"/>
                  <a:pt x="129" y="54"/>
                </a:cubicBezTo>
                <a:cubicBezTo>
                  <a:pt x="129" y="54"/>
                  <a:pt x="124" y="64"/>
                  <a:pt x="120" y="67"/>
                </a:cubicBezTo>
                <a:cubicBezTo>
                  <a:pt x="119" y="69"/>
                  <a:pt x="119" y="69"/>
                  <a:pt x="115" y="67"/>
                </a:cubicBezTo>
                <a:cubicBezTo>
                  <a:pt x="114" y="64"/>
                  <a:pt x="117" y="64"/>
                  <a:pt x="117" y="64"/>
                </a:cubicBezTo>
                <a:cubicBezTo>
                  <a:pt x="117" y="60"/>
                  <a:pt x="112" y="60"/>
                  <a:pt x="111" y="64"/>
                </a:cubicBezTo>
                <a:cubicBezTo>
                  <a:pt x="109" y="64"/>
                  <a:pt x="109" y="67"/>
                  <a:pt x="105" y="73"/>
                </a:cubicBezTo>
                <a:cubicBezTo>
                  <a:pt x="103" y="76"/>
                  <a:pt x="94" y="79"/>
                  <a:pt x="89" y="76"/>
                </a:cubicBezTo>
                <a:cubicBezTo>
                  <a:pt x="85" y="73"/>
                  <a:pt x="85" y="67"/>
                  <a:pt x="82" y="64"/>
                </a:cubicBezTo>
                <a:cubicBezTo>
                  <a:pt x="79" y="64"/>
                  <a:pt x="77" y="64"/>
                  <a:pt x="76" y="67"/>
                </a:cubicBezTo>
                <a:lnTo>
                  <a:pt x="68" y="76"/>
                </a:lnTo>
                <a:cubicBezTo>
                  <a:pt x="67" y="76"/>
                  <a:pt x="58" y="85"/>
                  <a:pt x="47" y="76"/>
                </a:cubicBezTo>
                <a:cubicBezTo>
                  <a:pt x="43" y="69"/>
                  <a:pt x="40" y="64"/>
                  <a:pt x="40" y="45"/>
                </a:cubicBezTo>
                <a:cubicBezTo>
                  <a:pt x="40" y="45"/>
                  <a:pt x="38" y="45"/>
                  <a:pt x="37" y="48"/>
                </a:cubicBezTo>
                <a:cubicBezTo>
                  <a:pt x="33" y="64"/>
                  <a:pt x="30" y="76"/>
                  <a:pt x="23" y="7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69" name="Freeform 4875">
            <a:extLst>
              <a:ext uri="{FF2B5EF4-FFF2-40B4-BE49-F238E27FC236}">
                <a16:creationId xmlns:a16="http://schemas.microsoft.com/office/drawing/2014/main" id="{2328073D-682E-3047-B880-448BE9363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2325" y="4056063"/>
            <a:ext cx="77788" cy="44450"/>
          </a:xfrm>
          <a:custGeom>
            <a:avLst/>
            <a:gdLst>
              <a:gd name="T0" fmla="*/ 39799 w 215"/>
              <a:gd name="T1" fmla="*/ 2186 h 122"/>
              <a:gd name="T2" fmla="*/ 43417 w 215"/>
              <a:gd name="T3" fmla="*/ 17489 h 122"/>
              <a:gd name="T4" fmla="*/ 45226 w 215"/>
              <a:gd name="T5" fmla="*/ 19675 h 122"/>
              <a:gd name="T6" fmla="*/ 58974 w 215"/>
              <a:gd name="T7" fmla="*/ 10930 h 122"/>
              <a:gd name="T8" fmla="*/ 59336 w 215"/>
              <a:gd name="T9" fmla="*/ 7651 h 122"/>
              <a:gd name="T10" fmla="*/ 64763 w 215"/>
              <a:gd name="T11" fmla="*/ 1093 h 122"/>
              <a:gd name="T12" fmla="*/ 71276 w 215"/>
              <a:gd name="T13" fmla="*/ 7651 h 122"/>
              <a:gd name="T14" fmla="*/ 58974 w 215"/>
              <a:gd name="T15" fmla="*/ 17489 h 122"/>
              <a:gd name="T16" fmla="*/ 58974 w 215"/>
              <a:gd name="T17" fmla="*/ 18582 h 122"/>
              <a:gd name="T18" fmla="*/ 77064 w 215"/>
              <a:gd name="T19" fmla="*/ 18582 h 122"/>
              <a:gd name="T20" fmla="*/ 77426 w 215"/>
              <a:gd name="T21" fmla="*/ 18582 h 122"/>
              <a:gd name="T22" fmla="*/ 76341 w 215"/>
              <a:gd name="T23" fmla="*/ 20768 h 122"/>
              <a:gd name="T24" fmla="*/ 74894 w 215"/>
              <a:gd name="T25" fmla="*/ 25140 h 122"/>
              <a:gd name="T26" fmla="*/ 58974 w 215"/>
              <a:gd name="T27" fmla="*/ 28783 h 122"/>
              <a:gd name="T28" fmla="*/ 56080 w 215"/>
              <a:gd name="T29" fmla="*/ 33155 h 122"/>
              <a:gd name="T30" fmla="*/ 61145 w 215"/>
              <a:gd name="T31" fmla="*/ 36434 h 122"/>
              <a:gd name="T32" fmla="*/ 61145 w 215"/>
              <a:gd name="T33" fmla="*/ 39714 h 122"/>
              <a:gd name="T34" fmla="*/ 43055 w 215"/>
              <a:gd name="T35" fmla="*/ 30969 h 122"/>
              <a:gd name="T36" fmla="*/ 41246 w 215"/>
              <a:gd name="T37" fmla="*/ 30969 h 122"/>
              <a:gd name="T38" fmla="*/ 28221 w 215"/>
              <a:gd name="T39" fmla="*/ 41900 h 122"/>
              <a:gd name="T40" fmla="*/ 19176 w 215"/>
              <a:gd name="T41" fmla="*/ 38620 h 122"/>
              <a:gd name="T42" fmla="*/ 18090 w 215"/>
              <a:gd name="T43" fmla="*/ 36434 h 122"/>
              <a:gd name="T44" fmla="*/ 2171 w 215"/>
              <a:gd name="T45" fmla="*/ 40807 h 122"/>
              <a:gd name="T46" fmla="*/ 18814 w 215"/>
              <a:gd name="T47" fmla="*/ 29876 h 122"/>
              <a:gd name="T48" fmla="*/ 22432 w 215"/>
              <a:gd name="T49" fmla="*/ 20768 h 122"/>
              <a:gd name="T50" fmla="*/ 22070 w 215"/>
              <a:gd name="T51" fmla="*/ 25140 h 122"/>
              <a:gd name="T52" fmla="*/ 22070 w 215"/>
              <a:gd name="T53" fmla="*/ 26233 h 122"/>
              <a:gd name="T54" fmla="*/ 30753 w 215"/>
              <a:gd name="T55" fmla="*/ 18582 h 122"/>
              <a:gd name="T56" fmla="*/ 30753 w 215"/>
              <a:gd name="T57" fmla="*/ 15302 h 122"/>
              <a:gd name="T58" fmla="*/ 26412 w 215"/>
              <a:gd name="T59" fmla="*/ 9837 h 122"/>
              <a:gd name="T60" fmla="*/ 27497 w 215"/>
              <a:gd name="T61" fmla="*/ 4372 h 122"/>
              <a:gd name="T62" fmla="*/ 31839 w 215"/>
              <a:gd name="T63" fmla="*/ 4372 h 122"/>
              <a:gd name="T64" fmla="*/ 35095 w 215"/>
              <a:gd name="T65" fmla="*/ 9837 h 122"/>
              <a:gd name="T66" fmla="*/ 32562 w 215"/>
              <a:gd name="T67" fmla="*/ 9837 h 122"/>
              <a:gd name="T68" fmla="*/ 34733 w 215"/>
              <a:gd name="T69" fmla="*/ 14209 h 122"/>
              <a:gd name="T70" fmla="*/ 34010 w 215"/>
              <a:gd name="T71" fmla="*/ 21861 h 122"/>
              <a:gd name="T72" fmla="*/ 22432 w 215"/>
              <a:gd name="T73" fmla="*/ 33155 h 122"/>
              <a:gd name="T74" fmla="*/ 24241 w 215"/>
              <a:gd name="T75" fmla="*/ 35341 h 122"/>
              <a:gd name="T76" fmla="*/ 28221 w 215"/>
              <a:gd name="T77" fmla="*/ 35341 h 122"/>
              <a:gd name="T78" fmla="*/ 39799 w 215"/>
              <a:gd name="T79" fmla="*/ 24047 h 122"/>
              <a:gd name="T80" fmla="*/ 38713 w 215"/>
              <a:gd name="T81" fmla="*/ 14209 h 122"/>
              <a:gd name="T82" fmla="*/ 35819 w 215"/>
              <a:gd name="T83" fmla="*/ 5465 h 122"/>
              <a:gd name="T84" fmla="*/ 36180 w 215"/>
              <a:gd name="T85" fmla="*/ 2186 h 122"/>
              <a:gd name="T86" fmla="*/ 39799 w 215"/>
              <a:gd name="T87" fmla="*/ 2186 h 1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5" h="122">
                <a:moveTo>
                  <a:pt x="110" y="6"/>
                </a:moveTo>
                <a:cubicBezTo>
                  <a:pt x="116" y="18"/>
                  <a:pt x="120" y="33"/>
                  <a:pt x="120" y="48"/>
                </a:cubicBezTo>
                <a:cubicBezTo>
                  <a:pt x="120" y="51"/>
                  <a:pt x="123" y="54"/>
                  <a:pt x="125" y="54"/>
                </a:cubicBezTo>
                <a:cubicBezTo>
                  <a:pt x="125" y="45"/>
                  <a:pt x="146" y="33"/>
                  <a:pt x="163" y="30"/>
                </a:cubicBezTo>
                <a:cubicBezTo>
                  <a:pt x="166" y="30"/>
                  <a:pt x="164" y="24"/>
                  <a:pt x="164" y="21"/>
                </a:cubicBezTo>
                <a:cubicBezTo>
                  <a:pt x="163" y="12"/>
                  <a:pt x="170" y="3"/>
                  <a:pt x="179" y="3"/>
                </a:cubicBezTo>
                <a:cubicBezTo>
                  <a:pt x="191" y="6"/>
                  <a:pt x="197" y="12"/>
                  <a:pt x="197" y="21"/>
                </a:cubicBezTo>
                <a:cubicBezTo>
                  <a:pt x="196" y="42"/>
                  <a:pt x="176" y="48"/>
                  <a:pt x="163" y="48"/>
                </a:cubicBezTo>
                <a:lnTo>
                  <a:pt x="163" y="51"/>
                </a:lnTo>
                <a:lnTo>
                  <a:pt x="213" y="51"/>
                </a:lnTo>
                <a:lnTo>
                  <a:pt x="214" y="51"/>
                </a:lnTo>
                <a:cubicBezTo>
                  <a:pt x="214" y="54"/>
                  <a:pt x="214" y="51"/>
                  <a:pt x="211" y="57"/>
                </a:cubicBezTo>
                <a:cubicBezTo>
                  <a:pt x="210" y="57"/>
                  <a:pt x="207" y="66"/>
                  <a:pt x="207" y="69"/>
                </a:cubicBezTo>
                <a:cubicBezTo>
                  <a:pt x="191" y="75"/>
                  <a:pt x="178" y="79"/>
                  <a:pt x="163" y="79"/>
                </a:cubicBezTo>
                <a:cubicBezTo>
                  <a:pt x="156" y="82"/>
                  <a:pt x="153" y="85"/>
                  <a:pt x="155" y="91"/>
                </a:cubicBezTo>
                <a:cubicBezTo>
                  <a:pt x="156" y="94"/>
                  <a:pt x="169" y="97"/>
                  <a:pt x="169" y="100"/>
                </a:cubicBezTo>
                <a:cubicBezTo>
                  <a:pt x="170" y="100"/>
                  <a:pt x="173" y="103"/>
                  <a:pt x="169" y="109"/>
                </a:cubicBezTo>
                <a:cubicBezTo>
                  <a:pt x="144" y="109"/>
                  <a:pt x="125" y="100"/>
                  <a:pt x="119" y="85"/>
                </a:cubicBezTo>
                <a:cubicBezTo>
                  <a:pt x="117" y="82"/>
                  <a:pt x="116" y="85"/>
                  <a:pt x="114" y="85"/>
                </a:cubicBezTo>
                <a:cubicBezTo>
                  <a:pt x="105" y="97"/>
                  <a:pt x="96" y="109"/>
                  <a:pt x="78" y="115"/>
                </a:cubicBezTo>
                <a:cubicBezTo>
                  <a:pt x="69" y="118"/>
                  <a:pt x="59" y="112"/>
                  <a:pt x="53" y="106"/>
                </a:cubicBezTo>
                <a:cubicBezTo>
                  <a:pt x="50" y="103"/>
                  <a:pt x="50" y="100"/>
                  <a:pt x="50" y="100"/>
                </a:cubicBezTo>
                <a:cubicBezTo>
                  <a:pt x="46" y="103"/>
                  <a:pt x="0" y="121"/>
                  <a:pt x="6" y="112"/>
                </a:cubicBezTo>
                <a:cubicBezTo>
                  <a:pt x="17" y="100"/>
                  <a:pt x="35" y="91"/>
                  <a:pt x="52" y="82"/>
                </a:cubicBezTo>
                <a:cubicBezTo>
                  <a:pt x="53" y="75"/>
                  <a:pt x="57" y="63"/>
                  <a:pt x="62" y="57"/>
                </a:cubicBezTo>
                <a:cubicBezTo>
                  <a:pt x="62" y="57"/>
                  <a:pt x="61" y="66"/>
                  <a:pt x="61" y="69"/>
                </a:cubicBezTo>
                <a:lnTo>
                  <a:pt x="61" y="72"/>
                </a:lnTo>
                <a:cubicBezTo>
                  <a:pt x="62" y="72"/>
                  <a:pt x="82" y="57"/>
                  <a:pt x="85" y="51"/>
                </a:cubicBezTo>
                <a:cubicBezTo>
                  <a:pt x="88" y="48"/>
                  <a:pt x="85" y="42"/>
                  <a:pt x="85" y="42"/>
                </a:cubicBezTo>
                <a:cubicBezTo>
                  <a:pt x="82" y="30"/>
                  <a:pt x="76" y="30"/>
                  <a:pt x="73" y="27"/>
                </a:cubicBezTo>
                <a:cubicBezTo>
                  <a:pt x="73" y="21"/>
                  <a:pt x="73" y="12"/>
                  <a:pt x="76" y="12"/>
                </a:cubicBezTo>
                <a:cubicBezTo>
                  <a:pt x="79" y="9"/>
                  <a:pt x="85" y="9"/>
                  <a:pt x="88" y="12"/>
                </a:cubicBezTo>
                <a:cubicBezTo>
                  <a:pt x="93" y="15"/>
                  <a:pt x="97" y="21"/>
                  <a:pt x="97" y="27"/>
                </a:cubicBezTo>
                <a:cubicBezTo>
                  <a:pt x="97" y="30"/>
                  <a:pt x="91" y="24"/>
                  <a:pt x="90" y="27"/>
                </a:cubicBezTo>
                <a:cubicBezTo>
                  <a:pt x="93" y="30"/>
                  <a:pt x="94" y="33"/>
                  <a:pt x="96" y="39"/>
                </a:cubicBezTo>
                <a:cubicBezTo>
                  <a:pt x="97" y="48"/>
                  <a:pt x="97" y="54"/>
                  <a:pt x="94" y="60"/>
                </a:cubicBezTo>
                <a:cubicBezTo>
                  <a:pt x="85" y="79"/>
                  <a:pt x="73" y="85"/>
                  <a:pt x="62" y="91"/>
                </a:cubicBezTo>
                <a:cubicBezTo>
                  <a:pt x="62" y="91"/>
                  <a:pt x="62" y="94"/>
                  <a:pt x="67" y="97"/>
                </a:cubicBezTo>
                <a:cubicBezTo>
                  <a:pt x="69" y="100"/>
                  <a:pt x="73" y="100"/>
                  <a:pt x="78" y="97"/>
                </a:cubicBezTo>
                <a:cubicBezTo>
                  <a:pt x="91" y="94"/>
                  <a:pt x="105" y="82"/>
                  <a:pt x="110" y="66"/>
                </a:cubicBezTo>
                <a:cubicBezTo>
                  <a:pt x="113" y="57"/>
                  <a:pt x="110" y="48"/>
                  <a:pt x="107" y="39"/>
                </a:cubicBezTo>
                <a:cubicBezTo>
                  <a:pt x="104" y="27"/>
                  <a:pt x="99" y="15"/>
                  <a:pt x="99" y="15"/>
                </a:cubicBezTo>
                <a:cubicBezTo>
                  <a:pt x="99" y="9"/>
                  <a:pt x="99" y="9"/>
                  <a:pt x="100" y="6"/>
                </a:cubicBezTo>
                <a:cubicBezTo>
                  <a:pt x="105" y="3"/>
                  <a:pt x="104" y="0"/>
                  <a:pt x="11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70" name="Freeform 4876">
            <a:extLst>
              <a:ext uri="{FF2B5EF4-FFF2-40B4-BE49-F238E27FC236}">
                <a16:creationId xmlns:a16="http://schemas.microsoft.com/office/drawing/2014/main" id="{A1E46F4D-7E7F-5648-B637-6CDDC7AEC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25" y="4033838"/>
            <a:ext cx="7938" cy="6350"/>
          </a:xfrm>
          <a:custGeom>
            <a:avLst/>
            <a:gdLst>
              <a:gd name="T0" fmla="*/ 7560 w 21"/>
              <a:gd name="T1" fmla="*/ 3008 h 19"/>
              <a:gd name="T2" fmla="*/ 1512 w 21"/>
              <a:gd name="T3" fmla="*/ 6016 h 19"/>
              <a:gd name="T4" fmla="*/ 0 w 21"/>
              <a:gd name="T5" fmla="*/ 2005 h 19"/>
              <a:gd name="T6" fmla="*/ 1512 w 21"/>
              <a:gd name="T7" fmla="*/ 0 h 19"/>
              <a:gd name="T8" fmla="*/ 1512 w 21"/>
              <a:gd name="T9" fmla="*/ 1003 h 19"/>
              <a:gd name="T10" fmla="*/ 2268 w 21"/>
              <a:gd name="T11" fmla="*/ 1003 h 19"/>
              <a:gd name="T12" fmla="*/ 2268 w 21"/>
              <a:gd name="T13" fmla="*/ 2005 h 19"/>
              <a:gd name="T14" fmla="*/ 3024 w 21"/>
              <a:gd name="T15" fmla="*/ 2005 h 19"/>
              <a:gd name="T16" fmla="*/ 3402 w 21"/>
              <a:gd name="T17" fmla="*/ 1003 h 19"/>
              <a:gd name="T18" fmla="*/ 3402 w 21"/>
              <a:gd name="T19" fmla="*/ 0 h 19"/>
              <a:gd name="T20" fmla="*/ 4158 w 21"/>
              <a:gd name="T21" fmla="*/ 0 h 19"/>
              <a:gd name="T22" fmla="*/ 4536 w 21"/>
              <a:gd name="T23" fmla="*/ 1003 h 19"/>
              <a:gd name="T24" fmla="*/ 5670 w 21"/>
              <a:gd name="T25" fmla="*/ 3008 h 19"/>
              <a:gd name="T26" fmla="*/ 5670 w 21"/>
              <a:gd name="T27" fmla="*/ 1003 h 19"/>
              <a:gd name="T28" fmla="*/ 7560 w 21"/>
              <a:gd name="T29" fmla="*/ 1003 h 19"/>
              <a:gd name="T30" fmla="*/ 7560 w 21"/>
              <a:gd name="T31" fmla="*/ 3008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1" h="19">
                <a:moveTo>
                  <a:pt x="20" y="9"/>
                </a:moveTo>
                <a:cubicBezTo>
                  <a:pt x="20" y="18"/>
                  <a:pt x="9" y="18"/>
                  <a:pt x="4" y="18"/>
                </a:cubicBezTo>
                <a:cubicBezTo>
                  <a:pt x="0" y="15"/>
                  <a:pt x="0" y="9"/>
                  <a:pt x="0" y="6"/>
                </a:cubicBezTo>
                <a:cubicBezTo>
                  <a:pt x="0" y="3"/>
                  <a:pt x="0" y="0"/>
                  <a:pt x="4" y="0"/>
                </a:cubicBezTo>
                <a:lnTo>
                  <a:pt x="4" y="3"/>
                </a:lnTo>
                <a:lnTo>
                  <a:pt x="6" y="3"/>
                </a:lnTo>
                <a:lnTo>
                  <a:pt x="6" y="6"/>
                </a:lnTo>
                <a:lnTo>
                  <a:pt x="8" y="6"/>
                </a:lnTo>
                <a:cubicBezTo>
                  <a:pt x="8" y="6"/>
                  <a:pt x="9" y="6"/>
                  <a:pt x="9" y="3"/>
                </a:cubicBezTo>
                <a:lnTo>
                  <a:pt x="9" y="0"/>
                </a:lnTo>
                <a:lnTo>
                  <a:pt x="11" y="0"/>
                </a:lnTo>
                <a:lnTo>
                  <a:pt x="12" y="3"/>
                </a:lnTo>
                <a:cubicBezTo>
                  <a:pt x="12" y="9"/>
                  <a:pt x="14" y="9"/>
                  <a:pt x="15" y="9"/>
                </a:cubicBezTo>
                <a:cubicBezTo>
                  <a:pt x="17" y="6"/>
                  <a:pt x="15" y="3"/>
                  <a:pt x="15" y="3"/>
                </a:cubicBezTo>
                <a:cubicBezTo>
                  <a:pt x="17" y="0"/>
                  <a:pt x="18" y="0"/>
                  <a:pt x="20" y="3"/>
                </a:cubicBezTo>
                <a:lnTo>
                  <a:pt x="20" y="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71" name="Freeform 4877">
            <a:extLst>
              <a:ext uri="{FF2B5EF4-FFF2-40B4-BE49-F238E27FC236}">
                <a16:creationId xmlns:a16="http://schemas.microsoft.com/office/drawing/2014/main" id="{CE5C810D-9D80-B947-AEC9-EBDFB38A7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9950" y="4059238"/>
            <a:ext cx="7938" cy="6350"/>
          </a:xfrm>
          <a:custGeom>
            <a:avLst/>
            <a:gdLst>
              <a:gd name="T0" fmla="*/ 5954 w 24"/>
              <a:gd name="T1" fmla="*/ 2381 h 16"/>
              <a:gd name="T2" fmla="*/ 1654 w 24"/>
              <a:gd name="T3" fmla="*/ 4763 h 16"/>
              <a:gd name="T4" fmla="*/ 0 w 24"/>
              <a:gd name="T5" fmla="*/ 2381 h 16"/>
              <a:gd name="T6" fmla="*/ 992 w 24"/>
              <a:gd name="T7" fmla="*/ 0 h 16"/>
              <a:gd name="T8" fmla="*/ 1654 w 24"/>
              <a:gd name="T9" fmla="*/ 1191 h 16"/>
              <a:gd name="T10" fmla="*/ 1985 w 24"/>
              <a:gd name="T11" fmla="*/ 1191 h 16"/>
              <a:gd name="T12" fmla="*/ 2646 w 24"/>
              <a:gd name="T13" fmla="*/ 1191 h 16"/>
              <a:gd name="T14" fmla="*/ 2977 w 24"/>
              <a:gd name="T15" fmla="*/ 1191 h 16"/>
              <a:gd name="T16" fmla="*/ 2977 w 24"/>
              <a:gd name="T17" fmla="*/ 0 h 16"/>
              <a:gd name="T18" fmla="*/ 3638 w 24"/>
              <a:gd name="T19" fmla="*/ 1191 h 16"/>
              <a:gd name="T20" fmla="*/ 4300 w 24"/>
              <a:gd name="T21" fmla="*/ 1191 h 16"/>
              <a:gd name="T22" fmla="*/ 4631 w 24"/>
              <a:gd name="T23" fmla="*/ 2381 h 16"/>
              <a:gd name="T24" fmla="*/ 4631 w 24"/>
              <a:gd name="T25" fmla="*/ 1191 h 16"/>
              <a:gd name="T26" fmla="*/ 5954 w 24"/>
              <a:gd name="T27" fmla="*/ 1191 h 16"/>
              <a:gd name="T28" fmla="*/ 5954 w 24"/>
              <a:gd name="T29" fmla="*/ 2381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4" h="16">
                <a:moveTo>
                  <a:pt x="18" y="6"/>
                </a:moveTo>
                <a:cubicBezTo>
                  <a:pt x="23" y="15"/>
                  <a:pt x="9" y="15"/>
                  <a:pt x="5" y="12"/>
                </a:cubicBezTo>
                <a:cubicBezTo>
                  <a:pt x="0" y="12"/>
                  <a:pt x="0" y="6"/>
                  <a:pt x="0" y="6"/>
                </a:cubicBezTo>
                <a:cubicBezTo>
                  <a:pt x="0" y="3"/>
                  <a:pt x="0" y="0"/>
                  <a:pt x="3" y="0"/>
                </a:cubicBezTo>
                <a:cubicBezTo>
                  <a:pt x="5" y="0"/>
                  <a:pt x="5" y="0"/>
                  <a:pt x="5" y="3"/>
                </a:cubicBezTo>
                <a:lnTo>
                  <a:pt x="6" y="3"/>
                </a:lnTo>
                <a:lnTo>
                  <a:pt x="8" y="3"/>
                </a:lnTo>
                <a:lnTo>
                  <a:pt x="9" y="3"/>
                </a:lnTo>
                <a:lnTo>
                  <a:pt x="9" y="0"/>
                </a:lnTo>
                <a:cubicBezTo>
                  <a:pt x="9" y="0"/>
                  <a:pt x="11" y="0"/>
                  <a:pt x="11" y="3"/>
                </a:cubicBezTo>
                <a:lnTo>
                  <a:pt x="13" y="3"/>
                </a:lnTo>
                <a:cubicBezTo>
                  <a:pt x="11" y="6"/>
                  <a:pt x="14" y="6"/>
                  <a:pt x="14" y="6"/>
                </a:cubicBezTo>
                <a:cubicBezTo>
                  <a:pt x="16" y="3"/>
                  <a:pt x="14" y="3"/>
                  <a:pt x="14" y="3"/>
                </a:cubicBezTo>
                <a:cubicBezTo>
                  <a:pt x="16" y="0"/>
                  <a:pt x="18" y="0"/>
                  <a:pt x="18" y="3"/>
                </a:cubicBezTo>
                <a:lnTo>
                  <a:pt x="18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72" name="Freeform 4878">
            <a:extLst>
              <a:ext uri="{FF2B5EF4-FFF2-40B4-BE49-F238E27FC236}">
                <a16:creationId xmlns:a16="http://schemas.microsoft.com/office/drawing/2014/main" id="{41AE0150-1B50-514C-8A45-A82761F0B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75" y="4048125"/>
            <a:ext cx="7938" cy="6350"/>
          </a:xfrm>
          <a:custGeom>
            <a:avLst/>
            <a:gdLst>
              <a:gd name="T0" fmla="*/ 7577 w 22"/>
              <a:gd name="T1" fmla="*/ 2005 h 19"/>
              <a:gd name="T2" fmla="*/ 1804 w 22"/>
              <a:gd name="T3" fmla="*/ 4345 h 19"/>
              <a:gd name="T4" fmla="*/ 722 w 22"/>
              <a:gd name="T5" fmla="*/ 2005 h 19"/>
              <a:gd name="T6" fmla="*/ 1804 w 22"/>
              <a:gd name="T7" fmla="*/ 0 h 19"/>
              <a:gd name="T8" fmla="*/ 1804 w 22"/>
              <a:gd name="T9" fmla="*/ 1003 h 19"/>
              <a:gd name="T10" fmla="*/ 2165 w 22"/>
              <a:gd name="T11" fmla="*/ 1003 h 19"/>
              <a:gd name="T12" fmla="*/ 2887 w 22"/>
              <a:gd name="T13" fmla="*/ 2005 h 19"/>
              <a:gd name="T14" fmla="*/ 2887 w 22"/>
              <a:gd name="T15" fmla="*/ 1003 h 19"/>
              <a:gd name="T16" fmla="*/ 3247 w 22"/>
              <a:gd name="T17" fmla="*/ 1003 h 19"/>
              <a:gd name="T18" fmla="*/ 3969 w 22"/>
              <a:gd name="T19" fmla="*/ 0 h 19"/>
              <a:gd name="T20" fmla="*/ 4330 w 22"/>
              <a:gd name="T21" fmla="*/ 1003 h 19"/>
              <a:gd name="T22" fmla="*/ 5051 w 22"/>
              <a:gd name="T23" fmla="*/ 1003 h 19"/>
              <a:gd name="T24" fmla="*/ 5051 w 22"/>
              <a:gd name="T25" fmla="*/ 2005 h 19"/>
              <a:gd name="T26" fmla="*/ 5412 w 22"/>
              <a:gd name="T27" fmla="*/ 1003 h 19"/>
              <a:gd name="T28" fmla="*/ 7216 w 22"/>
              <a:gd name="T29" fmla="*/ 1003 h 19"/>
              <a:gd name="T30" fmla="*/ 7577 w 22"/>
              <a:gd name="T31" fmla="*/ 2005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19">
                <a:moveTo>
                  <a:pt x="21" y="6"/>
                </a:moveTo>
                <a:cubicBezTo>
                  <a:pt x="21" y="16"/>
                  <a:pt x="11" y="18"/>
                  <a:pt x="5" y="13"/>
                </a:cubicBezTo>
                <a:cubicBezTo>
                  <a:pt x="0" y="13"/>
                  <a:pt x="0" y="6"/>
                  <a:pt x="2" y="6"/>
                </a:cubicBezTo>
                <a:cubicBezTo>
                  <a:pt x="2" y="3"/>
                  <a:pt x="2" y="0"/>
                  <a:pt x="5" y="0"/>
                </a:cubicBezTo>
                <a:lnTo>
                  <a:pt x="5" y="3"/>
                </a:lnTo>
                <a:lnTo>
                  <a:pt x="6" y="3"/>
                </a:lnTo>
                <a:cubicBezTo>
                  <a:pt x="8" y="6"/>
                  <a:pt x="6" y="6"/>
                  <a:pt x="8" y="6"/>
                </a:cubicBezTo>
                <a:lnTo>
                  <a:pt x="8" y="3"/>
                </a:lnTo>
                <a:lnTo>
                  <a:pt x="9" y="3"/>
                </a:lnTo>
                <a:cubicBezTo>
                  <a:pt x="9" y="3"/>
                  <a:pt x="9" y="0"/>
                  <a:pt x="11" y="0"/>
                </a:cubicBezTo>
                <a:cubicBezTo>
                  <a:pt x="12" y="0"/>
                  <a:pt x="12" y="0"/>
                  <a:pt x="12" y="3"/>
                </a:cubicBezTo>
                <a:lnTo>
                  <a:pt x="14" y="3"/>
                </a:lnTo>
                <a:lnTo>
                  <a:pt x="14" y="6"/>
                </a:lnTo>
                <a:cubicBezTo>
                  <a:pt x="15" y="6"/>
                  <a:pt x="14" y="3"/>
                  <a:pt x="15" y="3"/>
                </a:cubicBezTo>
                <a:cubicBezTo>
                  <a:pt x="15" y="0"/>
                  <a:pt x="20" y="0"/>
                  <a:pt x="20" y="3"/>
                </a:cubicBezTo>
                <a:lnTo>
                  <a:pt x="21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73" name="Freeform 4879">
            <a:extLst>
              <a:ext uri="{FF2B5EF4-FFF2-40B4-BE49-F238E27FC236}">
                <a16:creationId xmlns:a16="http://schemas.microsoft.com/office/drawing/2014/main" id="{BD620C57-5E5A-2C46-BD3A-73F037A97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2338" y="4033838"/>
            <a:ext cx="31750" cy="65087"/>
          </a:xfrm>
          <a:custGeom>
            <a:avLst/>
            <a:gdLst>
              <a:gd name="T0" fmla="*/ 3567 w 89"/>
              <a:gd name="T1" fmla="*/ 46284 h 180"/>
              <a:gd name="T2" fmla="*/ 3567 w 89"/>
              <a:gd name="T3" fmla="*/ 45922 h 180"/>
              <a:gd name="T4" fmla="*/ 3924 w 89"/>
              <a:gd name="T5" fmla="*/ 45922 h 180"/>
              <a:gd name="T6" fmla="*/ 3567 w 89"/>
              <a:gd name="T7" fmla="*/ 46284 h 180"/>
              <a:gd name="T8" fmla="*/ 3924 w 89"/>
              <a:gd name="T9" fmla="*/ 45922 h 180"/>
              <a:gd name="T10" fmla="*/ 3924 w 89"/>
              <a:gd name="T11" fmla="*/ 45922 h 180"/>
              <a:gd name="T12" fmla="*/ 2140 w 89"/>
              <a:gd name="T13" fmla="*/ 58217 h 180"/>
              <a:gd name="T14" fmla="*/ 3567 w 89"/>
              <a:gd name="T15" fmla="*/ 46284 h 180"/>
              <a:gd name="T16" fmla="*/ 5351 w 89"/>
              <a:gd name="T17" fmla="*/ 57132 h 180"/>
              <a:gd name="T18" fmla="*/ 8919 w 89"/>
              <a:gd name="T19" fmla="*/ 57132 h 180"/>
              <a:gd name="T20" fmla="*/ 14983 w 89"/>
              <a:gd name="T21" fmla="*/ 45922 h 180"/>
              <a:gd name="T22" fmla="*/ 18194 w 89"/>
              <a:gd name="T23" fmla="*/ 45922 h 180"/>
              <a:gd name="T24" fmla="*/ 22118 w 89"/>
              <a:gd name="T25" fmla="*/ 50623 h 180"/>
              <a:gd name="T26" fmla="*/ 24615 w 89"/>
              <a:gd name="T27" fmla="*/ 50623 h 180"/>
              <a:gd name="T28" fmla="*/ 26756 w 89"/>
              <a:gd name="T29" fmla="*/ 43753 h 180"/>
              <a:gd name="T30" fmla="*/ 25329 w 89"/>
              <a:gd name="T31" fmla="*/ 22057 h 180"/>
              <a:gd name="T32" fmla="*/ 23545 w 89"/>
              <a:gd name="T33" fmla="*/ 10848 h 180"/>
              <a:gd name="T34" fmla="*/ 23188 w 89"/>
              <a:gd name="T35" fmla="*/ 4339 h 180"/>
              <a:gd name="T36" fmla="*/ 24258 w 89"/>
              <a:gd name="T37" fmla="*/ 2170 h 180"/>
              <a:gd name="T38" fmla="*/ 25329 w 89"/>
              <a:gd name="T39" fmla="*/ 2170 h 180"/>
              <a:gd name="T40" fmla="*/ 29966 w 89"/>
              <a:gd name="T41" fmla="*/ 10848 h 180"/>
              <a:gd name="T42" fmla="*/ 29610 w 89"/>
              <a:gd name="T43" fmla="*/ 11933 h 180"/>
              <a:gd name="T44" fmla="*/ 28539 w 89"/>
              <a:gd name="T45" fmla="*/ 11933 h 180"/>
              <a:gd name="T46" fmla="*/ 28183 w 89"/>
              <a:gd name="T47" fmla="*/ 11933 h 180"/>
              <a:gd name="T48" fmla="*/ 28539 w 89"/>
              <a:gd name="T49" fmla="*/ 18803 h 180"/>
              <a:gd name="T50" fmla="*/ 30680 w 89"/>
              <a:gd name="T51" fmla="*/ 29651 h 180"/>
              <a:gd name="T52" fmla="*/ 30680 w 89"/>
              <a:gd name="T53" fmla="*/ 51708 h 180"/>
              <a:gd name="T54" fmla="*/ 26756 w 89"/>
              <a:gd name="T55" fmla="*/ 56047 h 180"/>
              <a:gd name="T56" fmla="*/ 20334 w 89"/>
              <a:gd name="T57" fmla="*/ 56047 h 180"/>
              <a:gd name="T58" fmla="*/ 17837 w 89"/>
              <a:gd name="T59" fmla="*/ 52793 h 180"/>
              <a:gd name="T60" fmla="*/ 14626 w 89"/>
              <a:gd name="T61" fmla="*/ 53878 h 180"/>
              <a:gd name="T62" fmla="*/ 11772 w 89"/>
              <a:gd name="T63" fmla="*/ 62556 h 180"/>
              <a:gd name="T64" fmla="*/ 6421 w 89"/>
              <a:gd name="T65" fmla="*/ 63641 h 180"/>
              <a:gd name="T66" fmla="*/ 2140 w 89"/>
              <a:gd name="T67" fmla="*/ 58217 h 18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89" h="180">
                <a:moveTo>
                  <a:pt x="10" y="128"/>
                </a:moveTo>
                <a:lnTo>
                  <a:pt x="10" y="127"/>
                </a:lnTo>
                <a:cubicBezTo>
                  <a:pt x="10" y="127"/>
                  <a:pt x="11" y="127"/>
                  <a:pt x="11" y="127"/>
                </a:cubicBezTo>
                <a:cubicBezTo>
                  <a:pt x="10" y="128"/>
                  <a:pt x="10" y="128"/>
                  <a:pt x="10" y="128"/>
                </a:cubicBezTo>
                <a:close/>
                <a:moveTo>
                  <a:pt x="11" y="127"/>
                </a:moveTo>
                <a:cubicBezTo>
                  <a:pt x="11" y="127"/>
                  <a:pt x="11" y="127"/>
                  <a:pt x="11" y="127"/>
                </a:cubicBezTo>
                <a:close/>
                <a:moveTo>
                  <a:pt x="6" y="161"/>
                </a:moveTo>
                <a:cubicBezTo>
                  <a:pt x="4" y="158"/>
                  <a:pt x="0" y="140"/>
                  <a:pt x="10" y="128"/>
                </a:cubicBezTo>
                <a:cubicBezTo>
                  <a:pt x="9" y="132"/>
                  <a:pt x="7" y="146"/>
                  <a:pt x="15" y="158"/>
                </a:cubicBezTo>
                <a:cubicBezTo>
                  <a:pt x="19" y="164"/>
                  <a:pt x="24" y="161"/>
                  <a:pt x="25" y="158"/>
                </a:cubicBezTo>
                <a:cubicBezTo>
                  <a:pt x="33" y="149"/>
                  <a:pt x="34" y="136"/>
                  <a:pt x="42" y="127"/>
                </a:cubicBezTo>
                <a:cubicBezTo>
                  <a:pt x="47" y="124"/>
                  <a:pt x="50" y="124"/>
                  <a:pt x="51" y="127"/>
                </a:cubicBezTo>
                <a:cubicBezTo>
                  <a:pt x="51" y="127"/>
                  <a:pt x="60" y="140"/>
                  <a:pt x="62" y="140"/>
                </a:cubicBezTo>
                <a:cubicBezTo>
                  <a:pt x="65" y="143"/>
                  <a:pt x="69" y="140"/>
                  <a:pt x="69" y="140"/>
                </a:cubicBezTo>
                <a:cubicBezTo>
                  <a:pt x="71" y="140"/>
                  <a:pt x="74" y="130"/>
                  <a:pt x="75" y="121"/>
                </a:cubicBezTo>
                <a:cubicBezTo>
                  <a:pt x="72" y="100"/>
                  <a:pt x="72" y="82"/>
                  <a:pt x="71" y="61"/>
                </a:cubicBezTo>
                <a:cubicBezTo>
                  <a:pt x="69" y="52"/>
                  <a:pt x="68" y="39"/>
                  <a:pt x="66" y="30"/>
                </a:cubicBezTo>
                <a:cubicBezTo>
                  <a:pt x="65" y="24"/>
                  <a:pt x="65" y="18"/>
                  <a:pt x="65" y="12"/>
                </a:cubicBezTo>
                <a:cubicBezTo>
                  <a:pt x="63" y="9"/>
                  <a:pt x="65" y="6"/>
                  <a:pt x="68" y="6"/>
                </a:cubicBezTo>
                <a:cubicBezTo>
                  <a:pt x="69" y="0"/>
                  <a:pt x="69" y="3"/>
                  <a:pt x="71" y="6"/>
                </a:cubicBezTo>
                <a:cubicBezTo>
                  <a:pt x="75" y="15"/>
                  <a:pt x="80" y="21"/>
                  <a:pt x="84" y="30"/>
                </a:cubicBezTo>
                <a:cubicBezTo>
                  <a:pt x="86" y="33"/>
                  <a:pt x="84" y="33"/>
                  <a:pt x="83" y="33"/>
                </a:cubicBezTo>
                <a:lnTo>
                  <a:pt x="80" y="33"/>
                </a:lnTo>
                <a:lnTo>
                  <a:pt x="79" y="33"/>
                </a:lnTo>
                <a:cubicBezTo>
                  <a:pt x="79" y="36"/>
                  <a:pt x="80" y="52"/>
                  <a:pt x="80" y="52"/>
                </a:cubicBezTo>
                <a:cubicBezTo>
                  <a:pt x="80" y="52"/>
                  <a:pt x="86" y="79"/>
                  <a:pt x="86" y="82"/>
                </a:cubicBezTo>
                <a:cubicBezTo>
                  <a:pt x="88" y="103"/>
                  <a:pt x="88" y="136"/>
                  <a:pt x="86" y="143"/>
                </a:cubicBezTo>
                <a:cubicBezTo>
                  <a:pt x="83" y="149"/>
                  <a:pt x="80" y="155"/>
                  <a:pt x="75" y="155"/>
                </a:cubicBezTo>
                <a:cubicBezTo>
                  <a:pt x="69" y="161"/>
                  <a:pt x="63" y="158"/>
                  <a:pt x="57" y="155"/>
                </a:cubicBezTo>
                <a:cubicBezTo>
                  <a:pt x="54" y="152"/>
                  <a:pt x="51" y="152"/>
                  <a:pt x="50" y="146"/>
                </a:cubicBezTo>
                <a:cubicBezTo>
                  <a:pt x="48" y="146"/>
                  <a:pt x="42" y="143"/>
                  <a:pt x="41" y="149"/>
                </a:cubicBezTo>
                <a:cubicBezTo>
                  <a:pt x="37" y="152"/>
                  <a:pt x="37" y="167"/>
                  <a:pt x="33" y="173"/>
                </a:cubicBezTo>
                <a:cubicBezTo>
                  <a:pt x="30" y="176"/>
                  <a:pt x="24" y="179"/>
                  <a:pt x="18" y="176"/>
                </a:cubicBezTo>
                <a:cubicBezTo>
                  <a:pt x="13" y="173"/>
                  <a:pt x="10" y="167"/>
                  <a:pt x="6" y="1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74" name="Freeform 4880">
            <a:extLst>
              <a:ext uri="{FF2B5EF4-FFF2-40B4-BE49-F238E27FC236}">
                <a16:creationId xmlns:a16="http://schemas.microsoft.com/office/drawing/2014/main" id="{3044397A-A455-0240-B509-17C9933F9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75" y="4033838"/>
            <a:ext cx="6350" cy="11112"/>
          </a:xfrm>
          <a:custGeom>
            <a:avLst/>
            <a:gdLst>
              <a:gd name="T0" fmla="*/ 5556 w 16"/>
              <a:gd name="T1" fmla="*/ 6452 h 31"/>
              <a:gd name="T2" fmla="*/ 3572 w 16"/>
              <a:gd name="T3" fmla="*/ 10754 h 31"/>
              <a:gd name="T4" fmla="*/ 3175 w 16"/>
              <a:gd name="T5" fmla="*/ 6452 h 31"/>
              <a:gd name="T6" fmla="*/ 794 w 16"/>
              <a:gd name="T7" fmla="*/ 2151 h 31"/>
              <a:gd name="T8" fmla="*/ 3175 w 16"/>
              <a:gd name="T9" fmla="*/ 0 h 31"/>
              <a:gd name="T10" fmla="*/ 5556 w 16"/>
              <a:gd name="T11" fmla="*/ 6452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31">
                <a:moveTo>
                  <a:pt x="14" y="18"/>
                </a:moveTo>
                <a:cubicBezTo>
                  <a:pt x="14" y="24"/>
                  <a:pt x="12" y="30"/>
                  <a:pt x="9" y="30"/>
                </a:cubicBezTo>
                <a:cubicBezTo>
                  <a:pt x="8" y="30"/>
                  <a:pt x="11" y="24"/>
                  <a:pt x="8" y="18"/>
                </a:cubicBezTo>
                <a:cubicBezTo>
                  <a:pt x="8" y="15"/>
                  <a:pt x="0" y="6"/>
                  <a:pt x="2" y="6"/>
                </a:cubicBezTo>
                <a:cubicBezTo>
                  <a:pt x="0" y="0"/>
                  <a:pt x="5" y="0"/>
                  <a:pt x="8" y="0"/>
                </a:cubicBezTo>
                <a:cubicBezTo>
                  <a:pt x="12" y="0"/>
                  <a:pt x="15" y="15"/>
                  <a:pt x="14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75" name="Freeform 4881">
            <a:extLst>
              <a:ext uri="{FF2B5EF4-FFF2-40B4-BE49-F238E27FC236}">
                <a16:creationId xmlns:a16="http://schemas.microsoft.com/office/drawing/2014/main" id="{25D2F7F7-BDDC-274C-BDD7-1F5CA8E7D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4033838"/>
            <a:ext cx="11113" cy="55562"/>
          </a:xfrm>
          <a:custGeom>
            <a:avLst/>
            <a:gdLst>
              <a:gd name="T0" fmla="*/ 10002 w 30"/>
              <a:gd name="T1" fmla="*/ 39891 h 156"/>
              <a:gd name="T2" fmla="*/ 10002 w 30"/>
              <a:gd name="T3" fmla="*/ 48439 h 156"/>
              <a:gd name="T4" fmla="*/ 6297 w 30"/>
              <a:gd name="T5" fmla="*/ 55206 h 156"/>
              <a:gd name="T6" fmla="*/ 1111 w 30"/>
              <a:gd name="T7" fmla="*/ 11754 h 156"/>
              <a:gd name="T8" fmla="*/ 2223 w 30"/>
              <a:gd name="T9" fmla="*/ 2137 h 156"/>
              <a:gd name="T10" fmla="*/ 3334 w 30"/>
              <a:gd name="T11" fmla="*/ 3206 h 156"/>
              <a:gd name="T12" fmla="*/ 8890 w 30"/>
              <a:gd name="T13" fmla="*/ 11754 h 156"/>
              <a:gd name="T14" fmla="*/ 6297 w 30"/>
              <a:gd name="T15" fmla="*/ 14959 h 156"/>
              <a:gd name="T16" fmla="*/ 10002 w 30"/>
              <a:gd name="T17" fmla="*/ 39891 h 1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156">
                <a:moveTo>
                  <a:pt x="27" y="112"/>
                </a:moveTo>
                <a:cubicBezTo>
                  <a:pt x="27" y="118"/>
                  <a:pt x="29" y="124"/>
                  <a:pt x="27" y="136"/>
                </a:cubicBezTo>
                <a:cubicBezTo>
                  <a:pt x="26" y="146"/>
                  <a:pt x="21" y="155"/>
                  <a:pt x="17" y="155"/>
                </a:cubicBezTo>
                <a:cubicBezTo>
                  <a:pt x="18" y="112"/>
                  <a:pt x="11" y="76"/>
                  <a:pt x="3" y="33"/>
                </a:cubicBezTo>
                <a:cubicBezTo>
                  <a:pt x="0" y="27"/>
                  <a:pt x="2" y="18"/>
                  <a:pt x="6" y="6"/>
                </a:cubicBezTo>
                <a:cubicBezTo>
                  <a:pt x="8" y="0"/>
                  <a:pt x="8" y="3"/>
                  <a:pt x="9" y="9"/>
                </a:cubicBezTo>
                <a:cubicBezTo>
                  <a:pt x="12" y="15"/>
                  <a:pt x="20" y="27"/>
                  <a:pt x="24" y="33"/>
                </a:cubicBezTo>
                <a:cubicBezTo>
                  <a:pt x="26" y="39"/>
                  <a:pt x="15" y="30"/>
                  <a:pt x="17" y="42"/>
                </a:cubicBezTo>
                <a:cubicBezTo>
                  <a:pt x="18" y="45"/>
                  <a:pt x="26" y="103"/>
                  <a:pt x="27" y="1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76" name="Freeform 4882">
            <a:extLst>
              <a:ext uri="{FF2B5EF4-FFF2-40B4-BE49-F238E27FC236}">
                <a16:creationId xmlns:a16="http://schemas.microsoft.com/office/drawing/2014/main" id="{5AB8D185-37F0-8243-8A7A-44D619CC3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4041775"/>
            <a:ext cx="6350" cy="12700"/>
          </a:xfrm>
          <a:custGeom>
            <a:avLst/>
            <a:gdLst>
              <a:gd name="T0" fmla="*/ 5953 w 16"/>
              <a:gd name="T1" fmla="*/ 6531 h 35"/>
              <a:gd name="T2" fmla="*/ 3572 w 16"/>
              <a:gd name="T3" fmla="*/ 12337 h 35"/>
              <a:gd name="T4" fmla="*/ 2778 w 16"/>
              <a:gd name="T5" fmla="*/ 6531 h 35"/>
              <a:gd name="T6" fmla="*/ 0 w 16"/>
              <a:gd name="T7" fmla="*/ 2177 h 35"/>
              <a:gd name="T8" fmla="*/ 2778 w 16"/>
              <a:gd name="T9" fmla="*/ 0 h 35"/>
              <a:gd name="T10" fmla="*/ 5953 w 16"/>
              <a:gd name="T11" fmla="*/ 6531 h 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35">
                <a:moveTo>
                  <a:pt x="15" y="18"/>
                </a:moveTo>
                <a:cubicBezTo>
                  <a:pt x="12" y="24"/>
                  <a:pt x="9" y="34"/>
                  <a:pt x="9" y="34"/>
                </a:cubicBezTo>
                <a:cubicBezTo>
                  <a:pt x="6" y="30"/>
                  <a:pt x="9" y="21"/>
                  <a:pt x="7" y="18"/>
                </a:cubicBezTo>
                <a:cubicBezTo>
                  <a:pt x="7" y="15"/>
                  <a:pt x="0" y="9"/>
                  <a:pt x="0" y="6"/>
                </a:cubicBezTo>
                <a:cubicBezTo>
                  <a:pt x="0" y="0"/>
                  <a:pt x="4" y="0"/>
                  <a:pt x="7" y="0"/>
                </a:cubicBezTo>
                <a:cubicBezTo>
                  <a:pt x="12" y="3"/>
                  <a:pt x="15" y="15"/>
                  <a:pt x="15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77" name="Freeform 4883">
            <a:extLst>
              <a:ext uri="{FF2B5EF4-FFF2-40B4-BE49-F238E27FC236}">
                <a16:creationId xmlns:a16="http://schemas.microsoft.com/office/drawing/2014/main" id="{67980BE9-92F6-CF4C-A224-581F5712B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5025" y="4073525"/>
            <a:ext cx="4763" cy="9525"/>
          </a:xfrm>
          <a:custGeom>
            <a:avLst/>
            <a:gdLst>
              <a:gd name="T0" fmla="*/ 4423 w 14"/>
              <a:gd name="T1" fmla="*/ 5103 h 28"/>
              <a:gd name="T2" fmla="*/ 3062 w 14"/>
              <a:gd name="T3" fmla="*/ 8504 h 28"/>
              <a:gd name="T4" fmla="*/ 2382 w 14"/>
              <a:gd name="T5" fmla="*/ 5103 h 28"/>
              <a:gd name="T6" fmla="*/ 0 w 14"/>
              <a:gd name="T7" fmla="*/ 2041 h 28"/>
              <a:gd name="T8" fmla="*/ 2382 w 14"/>
              <a:gd name="T9" fmla="*/ 0 h 28"/>
              <a:gd name="T10" fmla="*/ 4423 w 14"/>
              <a:gd name="T11" fmla="*/ 5103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28">
                <a:moveTo>
                  <a:pt x="13" y="15"/>
                </a:moveTo>
                <a:cubicBezTo>
                  <a:pt x="12" y="21"/>
                  <a:pt x="10" y="27"/>
                  <a:pt x="9" y="25"/>
                </a:cubicBezTo>
                <a:cubicBezTo>
                  <a:pt x="6" y="25"/>
                  <a:pt x="9" y="18"/>
                  <a:pt x="7" y="15"/>
                </a:cubicBezTo>
                <a:cubicBezTo>
                  <a:pt x="7" y="9"/>
                  <a:pt x="0" y="9"/>
                  <a:pt x="0" y="6"/>
                </a:cubicBezTo>
                <a:cubicBezTo>
                  <a:pt x="0" y="3"/>
                  <a:pt x="4" y="0"/>
                  <a:pt x="7" y="0"/>
                </a:cubicBezTo>
                <a:cubicBezTo>
                  <a:pt x="12" y="3"/>
                  <a:pt x="13" y="12"/>
                  <a:pt x="13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78" name="Freeform 4884">
            <a:extLst>
              <a:ext uri="{FF2B5EF4-FFF2-40B4-BE49-F238E27FC236}">
                <a16:creationId xmlns:a16="http://schemas.microsoft.com/office/drawing/2014/main" id="{D4E6F2BC-C596-8F4C-A0B6-7D1841844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078288"/>
            <a:ext cx="12700" cy="12700"/>
          </a:xfrm>
          <a:custGeom>
            <a:avLst/>
            <a:gdLst>
              <a:gd name="T0" fmla="*/ 10297 w 37"/>
              <a:gd name="T1" fmla="*/ 3266 h 35"/>
              <a:gd name="T2" fmla="*/ 6522 w 37"/>
              <a:gd name="T3" fmla="*/ 7983 h 35"/>
              <a:gd name="T4" fmla="*/ 5149 w 37"/>
              <a:gd name="T5" fmla="*/ 10160 h 35"/>
              <a:gd name="T6" fmla="*/ 0 w 37"/>
              <a:gd name="T7" fmla="*/ 2177 h 35"/>
              <a:gd name="T8" fmla="*/ 2403 w 37"/>
              <a:gd name="T9" fmla="*/ 0 h 35"/>
              <a:gd name="T10" fmla="*/ 9268 w 37"/>
              <a:gd name="T11" fmla="*/ 1089 h 35"/>
              <a:gd name="T12" fmla="*/ 10297 w 37"/>
              <a:gd name="T13" fmla="*/ 3266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7" h="35">
                <a:moveTo>
                  <a:pt x="30" y="9"/>
                </a:moveTo>
                <a:cubicBezTo>
                  <a:pt x="26" y="13"/>
                  <a:pt x="19" y="15"/>
                  <a:pt x="19" y="22"/>
                </a:cubicBezTo>
                <a:cubicBezTo>
                  <a:pt x="23" y="34"/>
                  <a:pt x="18" y="28"/>
                  <a:pt x="15" y="28"/>
                </a:cubicBezTo>
                <a:cubicBezTo>
                  <a:pt x="10" y="25"/>
                  <a:pt x="0" y="19"/>
                  <a:pt x="0" y="6"/>
                </a:cubicBezTo>
                <a:cubicBezTo>
                  <a:pt x="0" y="3"/>
                  <a:pt x="0" y="0"/>
                  <a:pt x="7" y="0"/>
                </a:cubicBezTo>
                <a:cubicBezTo>
                  <a:pt x="13" y="3"/>
                  <a:pt x="19" y="3"/>
                  <a:pt x="27" y="3"/>
                </a:cubicBezTo>
                <a:cubicBezTo>
                  <a:pt x="33" y="3"/>
                  <a:pt x="36" y="9"/>
                  <a:pt x="30" y="9"/>
                </a:cubicBezTo>
              </a:path>
            </a:pathLst>
          </a:custGeom>
          <a:solidFill>
            <a:srgbClr val="459E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79" name="Freeform 4885">
            <a:extLst>
              <a:ext uri="{FF2B5EF4-FFF2-40B4-BE49-F238E27FC236}">
                <a16:creationId xmlns:a16="http://schemas.microsoft.com/office/drawing/2014/main" id="{45078995-85F3-C74E-8A69-C0803E0BC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4033838"/>
            <a:ext cx="3175" cy="9525"/>
          </a:xfrm>
          <a:custGeom>
            <a:avLst/>
            <a:gdLst>
              <a:gd name="T0" fmla="*/ 2886 w 11"/>
              <a:gd name="T1" fmla="*/ 5103 h 28"/>
              <a:gd name="T2" fmla="*/ 1732 w 11"/>
              <a:gd name="T3" fmla="*/ 8164 h 28"/>
              <a:gd name="T4" fmla="*/ 1155 w 11"/>
              <a:gd name="T5" fmla="*/ 5103 h 28"/>
              <a:gd name="T6" fmla="*/ 0 w 11"/>
              <a:gd name="T7" fmla="*/ 1021 h 28"/>
              <a:gd name="T8" fmla="*/ 1155 w 11"/>
              <a:gd name="T9" fmla="*/ 0 h 28"/>
              <a:gd name="T10" fmla="*/ 2886 w 11"/>
              <a:gd name="T11" fmla="*/ 5103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28">
                <a:moveTo>
                  <a:pt x="10" y="15"/>
                </a:moveTo>
                <a:cubicBezTo>
                  <a:pt x="10" y="21"/>
                  <a:pt x="8" y="27"/>
                  <a:pt x="6" y="24"/>
                </a:cubicBezTo>
                <a:cubicBezTo>
                  <a:pt x="4" y="24"/>
                  <a:pt x="6" y="18"/>
                  <a:pt x="4" y="15"/>
                </a:cubicBezTo>
                <a:cubicBezTo>
                  <a:pt x="4" y="12"/>
                  <a:pt x="0" y="6"/>
                  <a:pt x="0" y="3"/>
                </a:cubicBezTo>
                <a:cubicBezTo>
                  <a:pt x="0" y="0"/>
                  <a:pt x="1" y="0"/>
                  <a:pt x="4" y="0"/>
                </a:cubicBezTo>
                <a:cubicBezTo>
                  <a:pt x="10" y="0"/>
                  <a:pt x="10" y="12"/>
                  <a:pt x="10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80" name="Freeform 4886">
            <a:extLst>
              <a:ext uri="{FF2B5EF4-FFF2-40B4-BE49-F238E27FC236}">
                <a16:creationId xmlns:a16="http://schemas.microsoft.com/office/drawing/2014/main" id="{363B5ECD-ABF5-CC4A-B089-A58739E96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8200" y="4049713"/>
            <a:ext cx="7938" cy="7937"/>
          </a:xfrm>
          <a:custGeom>
            <a:avLst/>
            <a:gdLst>
              <a:gd name="T0" fmla="*/ 1134 w 21"/>
              <a:gd name="T1" fmla="*/ 5176 h 23"/>
              <a:gd name="T2" fmla="*/ 2268 w 21"/>
              <a:gd name="T3" fmla="*/ 0 h 23"/>
              <a:gd name="T4" fmla="*/ 4536 w 21"/>
              <a:gd name="T5" fmla="*/ 0 h 23"/>
              <a:gd name="T6" fmla="*/ 4158 w 21"/>
              <a:gd name="T7" fmla="*/ 3451 h 23"/>
              <a:gd name="T8" fmla="*/ 5292 w 21"/>
              <a:gd name="T9" fmla="*/ 4486 h 23"/>
              <a:gd name="T10" fmla="*/ 7560 w 21"/>
              <a:gd name="T11" fmla="*/ 3451 h 23"/>
              <a:gd name="T12" fmla="*/ 4536 w 21"/>
              <a:gd name="T13" fmla="*/ 7592 h 23"/>
              <a:gd name="T14" fmla="*/ 1134 w 21"/>
              <a:gd name="T15" fmla="*/ 5176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23">
                <a:moveTo>
                  <a:pt x="3" y="15"/>
                </a:moveTo>
                <a:cubicBezTo>
                  <a:pt x="0" y="10"/>
                  <a:pt x="2" y="3"/>
                  <a:pt x="6" y="0"/>
                </a:cubicBezTo>
                <a:lnTo>
                  <a:pt x="12" y="0"/>
                </a:lnTo>
                <a:cubicBezTo>
                  <a:pt x="11" y="3"/>
                  <a:pt x="11" y="10"/>
                  <a:pt x="11" y="10"/>
                </a:cubicBezTo>
                <a:cubicBezTo>
                  <a:pt x="12" y="10"/>
                  <a:pt x="12" y="13"/>
                  <a:pt x="14" y="13"/>
                </a:cubicBezTo>
                <a:cubicBezTo>
                  <a:pt x="20" y="6"/>
                  <a:pt x="20" y="10"/>
                  <a:pt x="20" y="10"/>
                </a:cubicBezTo>
                <a:cubicBezTo>
                  <a:pt x="20" y="10"/>
                  <a:pt x="17" y="22"/>
                  <a:pt x="12" y="22"/>
                </a:cubicBezTo>
                <a:cubicBezTo>
                  <a:pt x="12" y="22"/>
                  <a:pt x="6" y="22"/>
                  <a:pt x="3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81" name="Freeform 4887">
            <a:extLst>
              <a:ext uri="{FF2B5EF4-FFF2-40B4-BE49-F238E27FC236}">
                <a16:creationId xmlns:a16="http://schemas.microsoft.com/office/drawing/2014/main" id="{07F3D642-6979-A549-8A2D-D0BE0C3CF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4030663"/>
            <a:ext cx="4762" cy="9525"/>
          </a:xfrm>
          <a:custGeom>
            <a:avLst/>
            <a:gdLst>
              <a:gd name="T0" fmla="*/ 0 w 13"/>
              <a:gd name="T1" fmla="*/ 5715 h 25"/>
              <a:gd name="T2" fmla="*/ 2930 w 13"/>
              <a:gd name="T3" fmla="*/ 1143 h 25"/>
              <a:gd name="T4" fmla="*/ 4396 w 13"/>
              <a:gd name="T5" fmla="*/ 2286 h 25"/>
              <a:gd name="T6" fmla="*/ 2198 w 13"/>
              <a:gd name="T7" fmla="*/ 5715 h 25"/>
              <a:gd name="T8" fmla="*/ 4396 w 13"/>
              <a:gd name="T9" fmla="*/ 6858 h 25"/>
              <a:gd name="T10" fmla="*/ 2930 w 13"/>
              <a:gd name="T11" fmla="*/ 9144 h 25"/>
              <a:gd name="T12" fmla="*/ 0 w 13"/>
              <a:gd name="T13" fmla="*/ 8001 h 25"/>
              <a:gd name="T14" fmla="*/ 0 w 13"/>
              <a:gd name="T15" fmla="*/ 5715 h 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25">
                <a:moveTo>
                  <a:pt x="0" y="15"/>
                </a:moveTo>
                <a:cubicBezTo>
                  <a:pt x="0" y="9"/>
                  <a:pt x="5" y="3"/>
                  <a:pt x="8" y="3"/>
                </a:cubicBezTo>
                <a:cubicBezTo>
                  <a:pt x="12" y="0"/>
                  <a:pt x="12" y="3"/>
                  <a:pt x="12" y="6"/>
                </a:cubicBezTo>
                <a:cubicBezTo>
                  <a:pt x="8" y="9"/>
                  <a:pt x="5" y="9"/>
                  <a:pt x="6" y="15"/>
                </a:cubicBezTo>
                <a:cubicBezTo>
                  <a:pt x="6" y="18"/>
                  <a:pt x="12" y="15"/>
                  <a:pt x="12" y="18"/>
                </a:cubicBezTo>
                <a:cubicBezTo>
                  <a:pt x="12" y="21"/>
                  <a:pt x="11" y="21"/>
                  <a:pt x="8" y="24"/>
                </a:cubicBezTo>
                <a:cubicBezTo>
                  <a:pt x="3" y="24"/>
                  <a:pt x="3" y="24"/>
                  <a:pt x="0" y="21"/>
                </a:cubicBez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82" name="Freeform 4888">
            <a:extLst>
              <a:ext uri="{FF2B5EF4-FFF2-40B4-BE49-F238E27FC236}">
                <a16:creationId xmlns:a16="http://schemas.microsoft.com/office/drawing/2014/main" id="{DF13F2CE-197F-6A49-B1E3-8ACA1F584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5188" y="4030663"/>
            <a:ext cx="4762" cy="9525"/>
          </a:xfrm>
          <a:custGeom>
            <a:avLst/>
            <a:gdLst>
              <a:gd name="T0" fmla="*/ 0 w 12"/>
              <a:gd name="T1" fmla="*/ 8164 h 28"/>
              <a:gd name="T2" fmla="*/ 1191 w 12"/>
              <a:gd name="T3" fmla="*/ 2041 h 28"/>
              <a:gd name="T4" fmla="*/ 4365 w 12"/>
              <a:gd name="T5" fmla="*/ 2041 h 28"/>
              <a:gd name="T6" fmla="*/ 1984 w 12"/>
              <a:gd name="T7" fmla="*/ 8164 h 28"/>
              <a:gd name="T8" fmla="*/ 0 w 12"/>
              <a:gd name="T9" fmla="*/ 8164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28">
                <a:moveTo>
                  <a:pt x="0" y="24"/>
                </a:moveTo>
                <a:cubicBezTo>
                  <a:pt x="0" y="24"/>
                  <a:pt x="2" y="9"/>
                  <a:pt x="3" y="6"/>
                </a:cubicBezTo>
                <a:cubicBezTo>
                  <a:pt x="5" y="0"/>
                  <a:pt x="8" y="0"/>
                  <a:pt x="11" y="6"/>
                </a:cubicBezTo>
                <a:cubicBezTo>
                  <a:pt x="11" y="9"/>
                  <a:pt x="11" y="15"/>
                  <a:pt x="5" y="24"/>
                </a:cubicBezTo>
                <a:cubicBezTo>
                  <a:pt x="5" y="27"/>
                  <a:pt x="0" y="27"/>
                  <a:pt x="0" y="2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83" name="Freeform 4889">
            <a:extLst>
              <a:ext uri="{FF2B5EF4-FFF2-40B4-BE49-F238E27FC236}">
                <a16:creationId xmlns:a16="http://schemas.microsoft.com/office/drawing/2014/main" id="{72CD5B62-BCAC-4F43-875C-E0A82E6F9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4062413"/>
            <a:ext cx="11112" cy="12700"/>
          </a:xfrm>
          <a:custGeom>
            <a:avLst/>
            <a:gdLst>
              <a:gd name="T0" fmla="*/ 10070 w 32"/>
              <a:gd name="T1" fmla="*/ 1121 h 34"/>
              <a:gd name="T2" fmla="*/ 10070 w 32"/>
              <a:gd name="T3" fmla="*/ 4482 h 34"/>
              <a:gd name="T4" fmla="*/ 695 w 32"/>
              <a:gd name="T5" fmla="*/ 12326 h 34"/>
              <a:gd name="T6" fmla="*/ 695 w 32"/>
              <a:gd name="T7" fmla="*/ 7844 h 34"/>
              <a:gd name="T8" fmla="*/ 10070 w 32"/>
              <a:gd name="T9" fmla="*/ 1121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34">
                <a:moveTo>
                  <a:pt x="29" y="3"/>
                </a:moveTo>
                <a:cubicBezTo>
                  <a:pt x="31" y="0"/>
                  <a:pt x="31" y="12"/>
                  <a:pt x="29" y="12"/>
                </a:cubicBezTo>
                <a:cubicBezTo>
                  <a:pt x="31" y="15"/>
                  <a:pt x="4" y="33"/>
                  <a:pt x="2" y="33"/>
                </a:cubicBezTo>
                <a:cubicBezTo>
                  <a:pt x="0" y="33"/>
                  <a:pt x="0" y="24"/>
                  <a:pt x="2" y="21"/>
                </a:cubicBezTo>
                <a:cubicBezTo>
                  <a:pt x="4" y="21"/>
                  <a:pt x="29" y="3"/>
                  <a:pt x="29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84" name="Freeform 4890">
            <a:extLst>
              <a:ext uri="{FF2B5EF4-FFF2-40B4-BE49-F238E27FC236}">
                <a16:creationId xmlns:a16="http://schemas.microsoft.com/office/drawing/2014/main" id="{9A5E985C-E162-7648-9D94-E6D15E89E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1388" y="4068763"/>
            <a:ext cx="4762" cy="12700"/>
          </a:xfrm>
          <a:custGeom>
            <a:avLst/>
            <a:gdLst>
              <a:gd name="T0" fmla="*/ 4422 w 14"/>
              <a:gd name="T1" fmla="*/ 7844 h 34"/>
              <a:gd name="T2" fmla="*/ 2041 w 14"/>
              <a:gd name="T3" fmla="*/ 11206 h 34"/>
              <a:gd name="T4" fmla="*/ 2041 w 14"/>
              <a:gd name="T5" fmla="*/ 7844 h 34"/>
              <a:gd name="T6" fmla="*/ 340 w 14"/>
              <a:gd name="T7" fmla="*/ 2241 h 34"/>
              <a:gd name="T8" fmla="*/ 2381 w 14"/>
              <a:gd name="T9" fmla="*/ 0 h 34"/>
              <a:gd name="T10" fmla="*/ 4422 w 14"/>
              <a:gd name="T11" fmla="*/ 7844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34">
                <a:moveTo>
                  <a:pt x="13" y="21"/>
                </a:moveTo>
                <a:cubicBezTo>
                  <a:pt x="13" y="27"/>
                  <a:pt x="9" y="33"/>
                  <a:pt x="6" y="30"/>
                </a:cubicBezTo>
                <a:cubicBezTo>
                  <a:pt x="4" y="30"/>
                  <a:pt x="6" y="21"/>
                  <a:pt x="6" y="21"/>
                </a:cubicBezTo>
                <a:cubicBezTo>
                  <a:pt x="4" y="18"/>
                  <a:pt x="1" y="9"/>
                  <a:pt x="1" y="6"/>
                </a:cubicBezTo>
                <a:cubicBezTo>
                  <a:pt x="0" y="3"/>
                  <a:pt x="4" y="0"/>
                  <a:pt x="7" y="0"/>
                </a:cubicBezTo>
                <a:cubicBezTo>
                  <a:pt x="12" y="3"/>
                  <a:pt x="13" y="18"/>
                  <a:pt x="13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85" name="Freeform 4891">
            <a:extLst>
              <a:ext uri="{FF2B5EF4-FFF2-40B4-BE49-F238E27FC236}">
                <a16:creationId xmlns:a16="http://schemas.microsoft.com/office/drawing/2014/main" id="{CA060C70-8B7C-6348-94E6-ED6F31C95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4087813"/>
            <a:ext cx="11112" cy="7937"/>
          </a:xfrm>
          <a:custGeom>
            <a:avLst/>
            <a:gdLst>
              <a:gd name="T0" fmla="*/ 2509 w 31"/>
              <a:gd name="T1" fmla="*/ 0 h 22"/>
              <a:gd name="T2" fmla="*/ 5018 w 31"/>
              <a:gd name="T3" fmla="*/ 0 h 22"/>
              <a:gd name="T4" fmla="*/ 4301 w 31"/>
              <a:gd name="T5" fmla="*/ 3247 h 22"/>
              <a:gd name="T6" fmla="*/ 6094 w 31"/>
              <a:gd name="T7" fmla="*/ 4329 h 22"/>
              <a:gd name="T8" fmla="*/ 9678 w 31"/>
              <a:gd name="T9" fmla="*/ 3247 h 22"/>
              <a:gd name="T10" fmla="*/ 10395 w 31"/>
              <a:gd name="T11" fmla="*/ 5412 h 22"/>
              <a:gd name="T12" fmla="*/ 5018 w 31"/>
              <a:gd name="T13" fmla="*/ 6494 h 22"/>
              <a:gd name="T14" fmla="*/ 2509 w 31"/>
              <a:gd name="T15" fmla="*/ 6494 h 22"/>
              <a:gd name="T16" fmla="*/ 2509 w 31"/>
              <a:gd name="T17" fmla="*/ 5412 h 22"/>
              <a:gd name="T18" fmla="*/ 1792 w 31"/>
              <a:gd name="T19" fmla="*/ 3247 h 22"/>
              <a:gd name="T20" fmla="*/ 0 w 31"/>
              <a:gd name="T21" fmla="*/ 3247 h 22"/>
              <a:gd name="T22" fmla="*/ 0 w 31"/>
              <a:gd name="T23" fmla="*/ 2165 h 22"/>
              <a:gd name="T24" fmla="*/ 2509 w 31"/>
              <a:gd name="T25" fmla="*/ 0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22">
                <a:moveTo>
                  <a:pt x="7" y="0"/>
                </a:moveTo>
                <a:lnTo>
                  <a:pt x="14" y="0"/>
                </a:lnTo>
                <a:cubicBezTo>
                  <a:pt x="14" y="3"/>
                  <a:pt x="10" y="6"/>
                  <a:pt x="12" y="9"/>
                </a:cubicBezTo>
                <a:cubicBezTo>
                  <a:pt x="14" y="12"/>
                  <a:pt x="14" y="12"/>
                  <a:pt x="17" y="12"/>
                </a:cubicBezTo>
                <a:cubicBezTo>
                  <a:pt x="20" y="9"/>
                  <a:pt x="24" y="9"/>
                  <a:pt x="27" y="9"/>
                </a:cubicBezTo>
                <a:cubicBezTo>
                  <a:pt x="30" y="9"/>
                  <a:pt x="30" y="15"/>
                  <a:pt x="29" y="15"/>
                </a:cubicBezTo>
                <a:cubicBezTo>
                  <a:pt x="21" y="15"/>
                  <a:pt x="18" y="18"/>
                  <a:pt x="14" y="18"/>
                </a:cubicBezTo>
                <a:cubicBezTo>
                  <a:pt x="9" y="21"/>
                  <a:pt x="7" y="18"/>
                  <a:pt x="7" y="18"/>
                </a:cubicBezTo>
                <a:lnTo>
                  <a:pt x="7" y="15"/>
                </a:lnTo>
                <a:cubicBezTo>
                  <a:pt x="7" y="12"/>
                  <a:pt x="7" y="9"/>
                  <a:pt x="5" y="9"/>
                </a:cubicBezTo>
                <a:cubicBezTo>
                  <a:pt x="3" y="12"/>
                  <a:pt x="0" y="12"/>
                  <a:pt x="0" y="9"/>
                </a:cubicBezTo>
                <a:lnTo>
                  <a:pt x="0" y="6"/>
                </a:lnTo>
                <a:cubicBezTo>
                  <a:pt x="3" y="6"/>
                  <a:pt x="7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86" name="Freeform 4892">
            <a:extLst>
              <a:ext uri="{FF2B5EF4-FFF2-40B4-BE49-F238E27FC236}">
                <a16:creationId xmlns:a16="http://schemas.microsoft.com/office/drawing/2014/main" id="{828884ED-634A-4A48-9CB4-6D17F6530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0913" y="4090988"/>
            <a:ext cx="7937" cy="9525"/>
          </a:xfrm>
          <a:custGeom>
            <a:avLst/>
            <a:gdLst>
              <a:gd name="T0" fmla="*/ 2165 w 22"/>
              <a:gd name="T1" fmla="*/ 4572 h 25"/>
              <a:gd name="T2" fmla="*/ 2165 w 22"/>
              <a:gd name="T3" fmla="*/ 3429 h 25"/>
              <a:gd name="T4" fmla="*/ 1082 w 22"/>
              <a:gd name="T5" fmla="*/ 1143 h 25"/>
              <a:gd name="T6" fmla="*/ 1804 w 22"/>
              <a:gd name="T7" fmla="*/ 0 h 25"/>
              <a:gd name="T8" fmla="*/ 4329 w 22"/>
              <a:gd name="T9" fmla="*/ 0 h 25"/>
              <a:gd name="T10" fmla="*/ 5051 w 22"/>
              <a:gd name="T11" fmla="*/ 1143 h 25"/>
              <a:gd name="T12" fmla="*/ 5051 w 22"/>
              <a:gd name="T13" fmla="*/ 3429 h 25"/>
              <a:gd name="T14" fmla="*/ 7215 w 22"/>
              <a:gd name="T15" fmla="*/ 4572 h 25"/>
              <a:gd name="T16" fmla="*/ 7215 w 22"/>
              <a:gd name="T17" fmla="*/ 5715 h 25"/>
              <a:gd name="T18" fmla="*/ 1082 w 22"/>
              <a:gd name="T19" fmla="*/ 8001 h 25"/>
              <a:gd name="T20" fmla="*/ 361 w 22"/>
              <a:gd name="T21" fmla="*/ 6858 h 25"/>
              <a:gd name="T22" fmla="*/ 2165 w 22"/>
              <a:gd name="T23" fmla="*/ 4572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2" h="25">
                <a:moveTo>
                  <a:pt x="6" y="12"/>
                </a:moveTo>
                <a:cubicBezTo>
                  <a:pt x="8" y="9"/>
                  <a:pt x="8" y="9"/>
                  <a:pt x="6" y="9"/>
                </a:cubicBezTo>
                <a:cubicBezTo>
                  <a:pt x="5" y="6"/>
                  <a:pt x="3" y="6"/>
                  <a:pt x="3" y="3"/>
                </a:cubicBezTo>
                <a:lnTo>
                  <a:pt x="5" y="0"/>
                </a:lnTo>
                <a:lnTo>
                  <a:pt x="12" y="0"/>
                </a:lnTo>
                <a:cubicBezTo>
                  <a:pt x="14" y="0"/>
                  <a:pt x="15" y="3"/>
                  <a:pt x="14" y="3"/>
                </a:cubicBezTo>
                <a:lnTo>
                  <a:pt x="14" y="9"/>
                </a:lnTo>
                <a:cubicBezTo>
                  <a:pt x="17" y="9"/>
                  <a:pt x="20" y="9"/>
                  <a:pt x="20" y="12"/>
                </a:cubicBezTo>
                <a:cubicBezTo>
                  <a:pt x="20" y="12"/>
                  <a:pt x="21" y="12"/>
                  <a:pt x="20" y="15"/>
                </a:cubicBezTo>
                <a:cubicBezTo>
                  <a:pt x="20" y="15"/>
                  <a:pt x="8" y="24"/>
                  <a:pt x="3" y="21"/>
                </a:cubicBezTo>
                <a:cubicBezTo>
                  <a:pt x="0" y="21"/>
                  <a:pt x="1" y="18"/>
                  <a:pt x="1" y="18"/>
                </a:cubicBezTo>
                <a:cubicBezTo>
                  <a:pt x="5" y="15"/>
                  <a:pt x="5" y="15"/>
                  <a:pt x="6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87" name="Freeform 4893">
            <a:extLst>
              <a:ext uri="{FF2B5EF4-FFF2-40B4-BE49-F238E27FC236}">
                <a16:creationId xmlns:a16="http://schemas.microsoft.com/office/drawing/2014/main" id="{73A01FC8-12CE-9843-B0DB-A65B94482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4064000"/>
            <a:ext cx="4762" cy="3175"/>
          </a:xfrm>
          <a:custGeom>
            <a:avLst/>
            <a:gdLst>
              <a:gd name="T0" fmla="*/ 1984 w 12"/>
              <a:gd name="T1" fmla="*/ 1361 h 7"/>
              <a:gd name="T2" fmla="*/ 794 w 12"/>
              <a:gd name="T3" fmla="*/ 0 h 7"/>
              <a:gd name="T4" fmla="*/ 2381 w 12"/>
              <a:gd name="T5" fmla="*/ 0 h 7"/>
              <a:gd name="T6" fmla="*/ 3572 w 12"/>
              <a:gd name="T7" fmla="*/ 1361 h 7"/>
              <a:gd name="T8" fmla="*/ 1984 w 12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7">
                <a:moveTo>
                  <a:pt x="5" y="3"/>
                </a:moveTo>
                <a:cubicBezTo>
                  <a:pt x="3" y="3"/>
                  <a:pt x="0" y="0"/>
                  <a:pt x="2" y="0"/>
                </a:cubicBezTo>
                <a:lnTo>
                  <a:pt x="6" y="0"/>
                </a:lnTo>
                <a:cubicBezTo>
                  <a:pt x="9" y="0"/>
                  <a:pt x="11" y="3"/>
                  <a:pt x="9" y="3"/>
                </a:cubicBezTo>
                <a:cubicBezTo>
                  <a:pt x="8" y="6"/>
                  <a:pt x="6" y="6"/>
                  <a:pt x="5" y="3"/>
                </a:cubicBezTo>
              </a:path>
            </a:pathLst>
          </a:custGeom>
          <a:solidFill>
            <a:srgbClr val="49A0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88" name="Freeform 4894">
            <a:extLst>
              <a:ext uri="{FF2B5EF4-FFF2-40B4-BE49-F238E27FC236}">
                <a16:creationId xmlns:a16="http://schemas.microsoft.com/office/drawing/2014/main" id="{2C4BF63F-E485-6D4F-BE2C-4B1F5BFF9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037013"/>
            <a:ext cx="3175" cy="3175"/>
          </a:xfrm>
          <a:custGeom>
            <a:avLst/>
            <a:gdLst>
              <a:gd name="T0" fmla="*/ 454 w 7"/>
              <a:gd name="T1" fmla="*/ 1905 h 10"/>
              <a:gd name="T2" fmla="*/ 454 w 7"/>
              <a:gd name="T3" fmla="*/ 0 h 10"/>
              <a:gd name="T4" fmla="*/ 1814 w 7"/>
              <a:gd name="T5" fmla="*/ 953 h 10"/>
              <a:gd name="T6" fmla="*/ 1814 w 7"/>
              <a:gd name="T7" fmla="*/ 2858 h 10"/>
              <a:gd name="T8" fmla="*/ 454 w 7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1" y="6"/>
                </a:moveTo>
                <a:cubicBezTo>
                  <a:pt x="0" y="3"/>
                  <a:pt x="1" y="0"/>
                  <a:pt x="1" y="0"/>
                </a:cubicBezTo>
                <a:cubicBezTo>
                  <a:pt x="3" y="0"/>
                  <a:pt x="4" y="0"/>
                  <a:pt x="4" y="3"/>
                </a:cubicBezTo>
                <a:cubicBezTo>
                  <a:pt x="6" y="6"/>
                  <a:pt x="4" y="9"/>
                  <a:pt x="4" y="9"/>
                </a:cubicBezTo>
                <a:cubicBezTo>
                  <a:pt x="3" y="9"/>
                  <a:pt x="1" y="9"/>
                  <a:pt x="1" y="6"/>
                </a:cubicBezTo>
              </a:path>
            </a:pathLst>
          </a:custGeom>
          <a:solidFill>
            <a:srgbClr val="49A0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89" name="Freeform 4895">
            <a:extLst>
              <a:ext uri="{FF2B5EF4-FFF2-40B4-BE49-F238E27FC236}">
                <a16:creationId xmlns:a16="http://schemas.microsoft.com/office/drawing/2014/main" id="{E9B5E15D-6EF3-E940-9F89-AFCFDEFA2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5663" y="4127500"/>
            <a:ext cx="50800" cy="47625"/>
          </a:xfrm>
          <a:custGeom>
            <a:avLst/>
            <a:gdLst>
              <a:gd name="T0" fmla="*/ 40712 w 141"/>
              <a:gd name="T1" fmla="*/ 47261 h 131"/>
              <a:gd name="T2" fmla="*/ 25220 w 141"/>
              <a:gd name="T3" fmla="*/ 36355 h 131"/>
              <a:gd name="T4" fmla="*/ 9367 w 141"/>
              <a:gd name="T5" fmla="*/ 47261 h 131"/>
              <a:gd name="T6" fmla="*/ 15852 w 141"/>
              <a:gd name="T7" fmla="*/ 29811 h 131"/>
              <a:gd name="T8" fmla="*/ 0 w 141"/>
              <a:gd name="T9" fmla="*/ 17450 h 131"/>
              <a:gd name="T10" fmla="*/ 19816 w 141"/>
              <a:gd name="T11" fmla="*/ 17450 h 131"/>
              <a:gd name="T12" fmla="*/ 24860 w 141"/>
              <a:gd name="T13" fmla="*/ 0 h 131"/>
              <a:gd name="T14" fmla="*/ 30624 w 141"/>
              <a:gd name="T15" fmla="*/ 17450 h 131"/>
              <a:gd name="T16" fmla="*/ 50440 w 141"/>
              <a:gd name="T17" fmla="*/ 17450 h 131"/>
              <a:gd name="T18" fmla="*/ 34587 w 141"/>
              <a:gd name="T19" fmla="*/ 29811 h 131"/>
              <a:gd name="T20" fmla="*/ 40712 w 141"/>
              <a:gd name="T21" fmla="*/ 47261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1" h="131">
                <a:moveTo>
                  <a:pt x="113" y="130"/>
                </a:moveTo>
                <a:lnTo>
                  <a:pt x="70" y="100"/>
                </a:lnTo>
                <a:lnTo>
                  <a:pt x="26" y="130"/>
                </a:lnTo>
                <a:lnTo>
                  <a:pt x="44" y="82"/>
                </a:lnTo>
                <a:lnTo>
                  <a:pt x="0" y="48"/>
                </a:lnTo>
                <a:lnTo>
                  <a:pt x="55" y="48"/>
                </a:lnTo>
                <a:lnTo>
                  <a:pt x="69" y="0"/>
                </a:lnTo>
                <a:lnTo>
                  <a:pt x="85" y="48"/>
                </a:lnTo>
                <a:lnTo>
                  <a:pt x="140" y="48"/>
                </a:lnTo>
                <a:lnTo>
                  <a:pt x="96" y="82"/>
                </a:lnTo>
                <a:lnTo>
                  <a:pt x="113" y="1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90" name="Freeform 4896">
            <a:extLst>
              <a:ext uri="{FF2B5EF4-FFF2-40B4-BE49-F238E27FC236}">
                <a16:creationId xmlns:a16="http://schemas.microsoft.com/office/drawing/2014/main" id="{98F937A6-C108-6441-8F82-FE34D7F94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024313"/>
            <a:ext cx="431800" cy="252412"/>
          </a:xfrm>
          <a:custGeom>
            <a:avLst/>
            <a:gdLst>
              <a:gd name="T0" fmla="*/ 215900 w 1200"/>
              <a:gd name="T1" fmla="*/ 252052 h 702"/>
              <a:gd name="T2" fmla="*/ 0 w 1200"/>
              <a:gd name="T3" fmla="*/ 252052 h 702"/>
              <a:gd name="T4" fmla="*/ 0 w 1200"/>
              <a:gd name="T5" fmla="*/ 0 h 702"/>
              <a:gd name="T6" fmla="*/ 431440 w 1200"/>
              <a:gd name="T7" fmla="*/ 0 h 702"/>
              <a:gd name="T8" fmla="*/ 431440 w 1200"/>
              <a:gd name="T9" fmla="*/ 252052 h 702"/>
              <a:gd name="T10" fmla="*/ 215900 w 1200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2">
                <a:moveTo>
                  <a:pt x="600" y="701"/>
                </a:moveTo>
                <a:lnTo>
                  <a:pt x="0" y="701"/>
                </a:lnTo>
                <a:lnTo>
                  <a:pt x="0" y="0"/>
                </a:lnTo>
                <a:lnTo>
                  <a:pt x="1199" y="0"/>
                </a:lnTo>
                <a:lnTo>
                  <a:pt x="1199" y="701"/>
                </a:lnTo>
                <a:lnTo>
                  <a:pt x="600" y="701"/>
                </a:lnTo>
              </a:path>
            </a:pathLst>
          </a:custGeom>
          <a:solidFill>
            <a:srgbClr val="B50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91" name="Freeform 4897">
            <a:extLst>
              <a:ext uri="{FF2B5EF4-FFF2-40B4-BE49-F238E27FC236}">
                <a16:creationId xmlns:a16="http://schemas.microsoft.com/office/drawing/2014/main" id="{FF894ECB-548B-7F4A-AAB9-4A3D6B344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087813"/>
            <a:ext cx="431800" cy="125412"/>
          </a:xfrm>
          <a:custGeom>
            <a:avLst/>
            <a:gdLst>
              <a:gd name="T0" fmla="*/ 0 w 1200"/>
              <a:gd name="T1" fmla="*/ 0 h 350"/>
              <a:gd name="T2" fmla="*/ 431440 w 1200"/>
              <a:gd name="T3" fmla="*/ 0 h 350"/>
              <a:gd name="T4" fmla="*/ 431440 w 1200"/>
              <a:gd name="T5" fmla="*/ 125054 h 350"/>
              <a:gd name="T6" fmla="*/ 215540 w 1200"/>
              <a:gd name="T7" fmla="*/ 125054 h 350"/>
              <a:gd name="T8" fmla="*/ 0 w 1200"/>
              <a:gd name="T9" fmla="*/ 125054 h 350"/>
              <a:gd name="T10" fmla="*/ 0 w 1200"/>
              <a:gd name="T11" fmla="*/ 0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0">
                <a:moveTo>
                  <a:pt x="0" y="0"/>
                </a:moveTo>
                <a:lnTo>
                  <a:pt x="1199" y="0"/>
                </a:lnTo>
                <a:lnTo>
                  <a:pt x="1199" y="349"/>
                </a:lnTo>
                <a:lnTo>
                  <a:pt x="599" y="349"/>
                </a:lnTo>
                <a:lnTo>
                  <a:pt x="0" y="349"/>
                </a:lnTo>
                <a:lnTo>
                  <a:pt x="0" y="0"/>
                </a:lnTo>
              </a:path>
            </a:pathLst>
          </a:custGeom>
          <a:solidFill>
            <a:srgbClr val="F4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92" name="Freeform 4898">
            <a:extLst>
              <a:ext uri="{FF2B5EF4-FFF2-40B4-BE49-F238E27FC236}">
                <a16:creationId xmlns:a16="http://schemas.microsoft.com/office/drawing/2014/main" id="{28FBDEFF-92DF-1648-9819-CF313A3AA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0088" y="4130675"/>
            <a:ext cx="11112" cy="6350"/>
          </a:xfrm>
          <a:custGeom>
            <a:avLst/>
            <a:gdLst>
              <a:gd name="T0" fmla="*/ 1852 w 30"/>
              <a:gd name="T1" fmla="*/ 5953 h 16"/>
              <a:gd name="T2" fmla="*/ 1111 w 30"/>
              <a:gd name="T3" fmla="*/ 4763 h 16"/>
              <a:gd name="T4" fmla="*/ 741 w 30"/>
              <a:gd name="T5" fmla="*/ 4763 h 16"/>
              <a:gd name="T6" fmla="*/ 0 w 30"/>
              <a:gd name="T7" fmla="*/ 4763 h 16"/>
              <a:gd name="T8" fmla="*/ 0 w 30"/>
              <a:gd name="T9" fmla="*/ 3572 h 16"/>
              <a:gd name="T10" fmla="*/ 0 w 30"/>
              <a:gd name="T11" fmla="*/ 3572 h 16"/>
              <a:gd name="T12" fmla="*/ 0 w 30"/>
              <a:gd name="T13" fmla="*/ 1191 h 16"/>
              <a:gd name="T14" fmla="*/ 1111 w 30"/>
              <a:gd name="T15" fmla="*/ 1191 h 16"/>
              <a:gd name="T16" fmla="*/ 1852 w 30"/>
              <a:gd name="T17" fmla="*/ 1191 h 16"/>
              <a:gd name="T18" fmla="*/ 2963 w 30"/>
              <a:gd name="T19" fmla="*/ 1191 h 16"/>
              <a:gd name="T20" fmla="*/ 2963 w 30"/>
              <a:gd name="T21" fmla="*/ 1191 h 16"/>
              <a:gd name="T22" fmla="*/ 3334 w 30"/>
              <a:gd name="T23" fmla="*/ 1191 h 16"/>
              <a:gd name="T24" fmla="*/ 4074 w 30"/>
              <a:gd name="T25" fmla="*/ 0 h 16"/>
              <a:gd name="T26" fmla="*/ 4445 w 30"/>
              <a:gd name="T27" fmla="*/ 0 h 16"/>
              <a:gd name="T28" fmla="*/ 5556 w 30"/>
              <a:gd name="T29" fmla="*/ 1191 h 16"/>
              <a:gd name="T30" fmla="*/ 6667 w 30"/>
              <a:gd name="T31" fmla="*/ 0 h 16"/>
              <a:gd name="T32" fmla="*/ 6667 w 30"/>
              <a:gd name="T33" fmla="*/ 0 h 16"/>
              <a:gd name="T34" fmla="*/ 7778 w 30"/>
              <a:gd name="T35" fmla="*/ 1191 h 16"/>
              <a:gd name="T36" fmla="*/ 9260 w 30"/>
              <a:gd name="T37" fmla="*/ 1191 h 16"/>
              <a:gd name="T38" fmla="*/ 10371 w 30"/>
              <a:gd name="T39" fmla="*/ 1191 h 16"/>
              <a:gd name="T40" fmla="*/ 10742 w 30"/>
              <a:gd name="T41" fmla="*/ 2381 h 16"/>
              <a:gd name="T42" fmla="*/ 10742 w 30"/>
              <a:gd name="T43" fmla="*/ 3572 h 16"/>
              <a:gd name="T44" fmla="*/ 10742 w 30"/>
              <a:gd name="T45" fmla="*/ 3572 h 16"/>
              <a:gd name="T46" fmla="*/ 10742 w 30"/>
              <a:gd name="T47" fmla="*/ 3572 h 16"/>
              <a:gd name="T48" fmla="*/ 10371 w 30"/>
              <a:gd name="T49" fmla="*/ 4763 h 16"/>
              <a:gd name="T50" fmla="*/ 10371 w 30"/>
              <a:gd name="T51" fmla="*/ 4763 h 16"/>
              <a:gd name="T52" fmla="*/ 9630 w 30"/>
              <a:gd name="T53" fmla="*/ 5953 h 16"/>
              <a:gd name="T54" fmla="*/ 5556 w 30"/>
              <a:gd name="T55" fmla="*/ 4763 h 16"/>
              <a:gd name="T56" fmla="*/ 1852 w 30"/>
              <a:gd name="T57" fmla="*/ 5953 h 1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0" h="16">
                <a:moveTo>
                  <a:pt x="5" y="15"/>
                </a:moveTo>
                <a:cubicBezTo>
                  <a:pt x="5" y="15"/>
                  <a:pt x="3" y="15"/>
                  <a:pt x="3" y="12"/>
                </a:cubicBezTo>
                <a:lnTo>
                  <a:pt x="2" y="12"/>
                </a:lnTo>
                <a:lnTo>
                  <a:pt x="0" y="12"/>
                </a:lnTo>
                <a:lnTo>
                  <a:pt x="0" y="9"/>
                </a:lnTo>
                <a:cubicBezTo>
                  <a:pt x="0" y="6"/>
                  <a:pt x="0" y="6"/>
                  <a:pt x="0" y="3"/>
                </a:cubicBezTo>
                <a:cubicBezTo>
                  <a:pt x="2" y="3"/>
                  <a:pt x="3" y="3"/>
                  <a:pt x="3" y="3"/>
                </a:cubicBezTo>
                <a:lnTo>
                  <a:pt x="5" y="3"/>
                </a:lnTo>
                <a:cubicBezTo>
                  <a:pt x="6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lnTo>
                  <a:pt x="11" y="0"/>
                </a:lnTo>
                <a:lnTo>
                  <a:pt x="12" y="0"/>
                </a:lnTo>
                <a:cubicBezTo>
                  <a:pt x="14" y="0"/>
                  <a:pt x="14" y="3"/>
                  <a:pt x="15" y="3"/>
                </a:cubicBezTo>
                <a:cubicBezTo>
                  <a:pt x="17" y="3"/>
                  <a:pt x="18" y="0"/>
                  <a:pt x="18" y="0"/>
                </a:cubicBezTo>
                <a:cubicBezTo>
                  <a:pt x="20" y="0"/>
                  <a:pt x="21" y="3"/>
                  <a:pt x="21" y="3"/>
                </a:cubicBezTo>
                <a:lnTo>
                  <a:pt x="25" y="3"/>
                </a:lnTo>
                <a:lnTo>
                  <a:pt x="28" y="3"/>
                </a:lnTo>
                <a:cubicBezTo>
                  <a:pt x="28" y="3"/>
                  <a:pt x="28" y="6"/>
                  <a:pt x="29" y="6"/>
                </a:cubicBezTo>
                <a:cubicBezTo>
                  <a:pt x="29" y="9"/>
                  <a:pt x="29" y="9"/>
                  <a:pt x="29" y="9"/>
                </a:cubicBezTo>
                <a:lnTo>
                  <a:pt x="28" y="12"/>
                </a:lnTo>
                <a:lnTo>
                  <a:pt x="26" y="15"/>
                </a:lnTo>
                <a:cubicBezTo>
                  <a:pt x="25" y="15"/>
                  <a:pt x="18" y="12"/>
                  <a:pt x="15" y="12"/>
                </a:cubicBezTo>
                <a:cubicBezTo>
                  <a:pt x="11" y="12"/>
                  <a:pt x="5" y="15"/>
                  <a:pt x="5" y="15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93" name="Freeform 4899">
            <a:extLst>
              <a:ext uri="{FF2B5EF4-FFF2-40B4-BE49-F238E27FC236}">
                <a16:creationId xmlns:a16="http://schemas.microsoft.com/office/drawing/2014/main" id="{243133AF-F01E-A840-A6C3-F35C48929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0088" y="4130675"/>
            <a:ext cx="11112" cy="6350"/>
          </a:xfrm>
          <a:custGeom>
            <a:avLst/>
            <a:gdLst>
              <a:gd name="T0" fmla="*/ 9630 w 30"/>
              <a:gd name="T1" fmla="*/ 5953 h 16"/>
              <a:gd name="T2" fmla="*/ 5556 w 30"/>
              <a:gd name="T3" fmla="*/ 4763 h 16"/>
              <a:gd name="T4" fmla="*/ 1852 w 30"/>
              <a:gd name="T5" fmla="*/ 5953 h 16"/>
              <a:gd name="T6" fmla="*/ 741 w 30"/>
              <a:gd name="T7" fmla="*/ 4763 h 16"/>
              <a:gd name="T8" fmla="*/ 1111 w 30"/>
              <a:gd name="T9" fmla="*/ 4763 h 16"/>
              <a:gd name="T10" fmla="*/ 5556 w 30"/>
              <a:gd name="T11" fmla="*/ 4763 h 16"/>
              <a:gd name="T12" fmla="*/ 8519 w 30"/>
              <a:gd name="T13" fmla="*/ 4763 h 16"/>
              <a:gd name="T14" fmla="*/ 9630 w 30"/>
              <a:gd name="T15" fmla="*/ 4763 h 16"/>
              <a:gd name="T16" fmla="*/ 10371 w 30"/>
              <a:gd name="T17" fmla="*/ 4763 h 16"/>
              <a:gd name="T18" fmla="*/ 9630 w 30"/>
              <a:gd name="T19" fmla="*/ 5953 h 16"/>
              <a:gd name="T20" fmla="*/ 10371 w 30"/>
              <a:gd name="T21" fmla="*/ 1191 h 16"/>
              <a:gd name="T22" fmla="*/ 10742 w 30"/>
              <a:gd name="T23" fmla="*/ 2381 h 16"/>
              <a:gd name="T24" fmla="*/ 10371 w 30"/>
              <a:gd name="T25" fmla="*/ 1191 h 16"/>
              <a:gd name="T26" fmla="*/ 0 w 30"/>
              <a:gd name="T27" fmla="*/ 3572 h 16"/>
              <a:gd name="T28" fmla="*/ 741 w 30"/>
              <a:gd name="T29" fmla="*/ 4763 h 16"/>
              <a:gd name="T30" fmla="*/ 0 w 30"/>
              <a:gd name="T31" fmla="*/ 4763 h 16"/>
              <a:gd name="T32" fmla="*/ 0 w 30"/>
              <a:gd name="T33" fmla="*/ 3572 h 16"/>
              <a:gd name="T34" fmla="*/ 4074 w 30"/>
              <a:gd name="T35" fmla="*/ 0 h 16"/>
              <a:gd name="T36" fmla="*/ 5186 w 30"/>
              <a:gd name="T37" fmla="*/ 1191 h 16"/>
              <a:gd name="T38" fmla="*/ 5186 w 30"/>
              <a:gd name="T39" fmla="*/ 0 h 16"/>
              <a:gd name="T40" fmla="*/ 6667 w 30"/>
              <a:gd name="T41" fmla="*/ 0 h 16"/>
              <a:gd name="T42" fmla="*/ 7778 w 30"/>
              <a:gd name="T43" fmla="*/ 1191 h 16"/>
              <a:gd name="T44" fmla="*/ 6667 w 30"/>
              <a:gd name="T45" fmla="*/ 1191 h 16"/>
              <a:gd name="T46" fmla="*/ 5556 w 30"/>
              <a:gd name="T47" fmla="*/ 1191 h 16"/>
              <a:gd name="T48" fmla="*/ 5186 w 30"/>
              <a:gd name="T49" fmla="*/ 1191 h 16"/>
              <a:gd name="T50" fmla="*/ 4074 w 30"/>
              <a:gd name="T51" fmla="*/ 1191 h 16"/>
              <a:gd name="T52" fmla="*/ 3334 w 30"/>
              <a:gd name="T53" fmla="*/ 1191 h 16"/>
              <a:gd name="T54" fmla="*/ 4074 w 30"/>
              <a:gd name="T55" fmla="*/ 0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0" h="16">
                <a:moveTo>
                  <a:pt x="26" y="15"/>
                </a:moveTo>
                <a:cubicBezTo>
                  <a:pt x="23" y="12"/>
                  <a:pt x="18" y="12"/>
                  <a:pt x="15" y="12"/>
                </a:cubicBezTo>
                <a:cubicBezTo>
                  <a:pt x="11" y="12"/>
                  <a:pt x="5" y="15"/>
                  <a:pt x="5" y="15"/>
                </a:cubicBezTo>
                <a:cubicBezTo>
                  <a:pt x="3" y="12"/>
                  <a:pt x="2" y="12"/>
                  <a:pt x="2" y="12"/>
                </a:cubicBezTo>
                <a:lnTo>
                  <a:pt x="3" y="12"/>
                </a:lnTo>
                <a:lnTo>
                  <a:pt x="15" y="12"/>
                </a:lnTo>
                <a:lnTo>
                  <a:pt x="23" y="12"/>
                </a:lnTo>
                <a:lnTo>
                  <a:pt x="26" y="12"/>
                </a:lnTo>
                <a:lnTo>
                  <a:pt x="28" y="12"/>
                </a:lnTo>
                <a:lnTo>
                  <a:pt x="26" y="15"/>
                </a:lnTo>
                <a:close/>
                <a:moveTo>
                  <a:pt x="28" y="3"/>
                </a:moveTo>
                <a:lnTo>
                  <a:pt x="29" y="6"/>
                </a:lnTo>
                <a:cubicBezTo>
                  <a:pt x="28" y="6"/>
                  <a:pt x="28" y="3"/>
                  <a:pt x="28" y="3"/>
                </a:cubicBezTo>
                <a:close/>
                <a:moveTo>
                  <a:pt x="0" y="9"/>
                </a:moveTo>
                <a:lnTo>
                  <a:pt x="2" y="12"/>
                </a:lnTo>
                <a:lnTo>
                  <a:pt x="0" y="12"/>
                </a:lnTo>
                <a:lnTo>
                  <a:pt x="0" y="9"/>
                </a:lnTo>
                <a:close/>
                <a:moveTo>
                  <a:pt x="11" y="0"/>
                </a:moveTo>
                <a:lnTo>
                  <a:pt x="14" y="3"/>
                </a:lnTo>
                <a:lnTo>
                  <a:pt x="14" y="0"/>
                </a:lnTo>
                <a:lnTo>
                  <a:pt x="18" y="0"/>
                </a:lnTo>
                <a:cubicBezTo>
                  <a:pt x="20" y="0"/>
                  <a:pt x="21" y="3"/>
                  <a:pt x="21" y="3"/>
                </a:cubicBezTo>
                <a:lnTo>
                  <a:pt x="18" y="3"/>
                </a:lnTo>
                <a:lnTo>
                  <a:pt x="15" y="3"/>
                </a:lnTo>
                <a:lnTo>
                  <a:pt x="14" y="3"/>
                </a:lnTo>
                <a:lnTo>
                  <a:pt x="11" y="3"/>
                </a:lnTo>
                <a:lnTo>
                  <a:pt x="9" y="3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94" name="Freeform 4900">
            <a:extLst>
              <a:ext uri="{FF2B5EF4-FFF2-40B4-BE49-F238E27FC236}">
                <a16:creationId xmlns:a16="http://schemas.microsoft.com/office/drawing/2014/main" id="{37D44B44-A40F-6649-B530-4A8E31C48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4850" y="4130675"/>
            <a:ext cx="1588" cy="3175"/>
          </a:xfrm>
          <a:custGeom>
            <a:avLst/>
            <a:gdLst>
              <a:gd name="T0" fmla="*/ 0 w 4"/>
              <a:gd name="T1" fmla="*/ 953 h 10"/>
              <a:gd name="T2" fmla="*/ 397 w 4"/>
              <a:gd name="T3" fmla="*/ 0 h 10"/>
              <a:gd name="T4" fmla="*/ 1191 w 4"/>
              <a:gd name="T5" fmla="*/ 953 h 10"/>
              <a:gd name="T6" fmla="*/ 397 w 4"/>
              <a:gd name="T7" fmla="*/ 2858 h 10"/>
              <a:gd name="T8" fmla="*/ 0 w 4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0" y="3"/>
                </a:moveTo>
                <a:cubicBezTo>
                  <a:pt x="0" y="3"/>
                  <a:pt x="0" y="0"/>
                  <a:pt x="1" y="0"/>
                </a:cubicBezTo>
                <a:cubicBezTo>
                  <a:pt x="3" y="0"/>
                  <a:pt x="3" y="3"/>
                  <a:pt x="3" y="3"/>
                </a:cubicBezTo>
                <a:cubicBezTo>
                  <a:pt x="3" y="6"/>
                  <a:pt x="3" y="9"/>
                  <a:pt x="1" y="9"/>
                </a:cubicBezTo>
                <a:cubicBezTo>
                  <a:pt x="0" y="9"/>
                  <a:pt x="0" y="6"/>
                  <a:pt x="0" y="3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95" name="Freeform 4901">
            <a:extLst>
              <a:ext uri="{FF2B5EF4-FFF2-40B4-BE49-F238E27FC236}">
                <a16:creationId xmlns:a16="http://schemas.microsoft.com/office/drawing/2014/main" id="{6C722BCD-2E5D-D348-BCAA-B4B569B4F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4850" y="4130675"/>
            <a:ext cx="1588" cy="3175"/>
          </a:xfrm>
          <a:custGeom>
            <a:avLst/>
            <a:gdLst>
              <a:gd name="T0" fmla="*/ 794 w 6"/>
              <a:gd name="T1" fmla="*/ 2858 h 10"/>
              <a:gd name="T2" fmla="*/ 0 w 6"/>
              <a:gd name="T3" fmla="*/ 953 h 10"/>
              <a:gd name="T4" fmla="*/ 529 w 6"/>
              <a:gd name="T5" fmla="*/ 318 h 10"/>
              <a:gd name="T6" fmla="*/ 529 w 6"/>
              <a:gd name="T7" fmla="*/ 953 h 10"/>
              <a:gd name="T8" fmla="*/ 1323 w 6"/>
              <a:gd name="T9" fmla="*/ 953 h 10"/>
              <a:gd name="T10" fmla="*/ 794 w 6"/>
              <a:gd name="T11" fmla="*/ 2858 h 10"/>
              <a:gd name="T12" fmla="*/ 1323 w 6"/>
              <a:gd name="T13" fmla="*/ 953 h 10"/>
              <a:gd name="T14" fmla="*/ 1323 w 6"/>
              <a:gd name="T15" fmla="*/ 953 h 10"/>
              <a:gd name="T16" fmla="*/ 1323 w 6"/>
              <a:gd name="T17" fmla="*/ 953 h 10"/>
              <a:gd name="T18" fmla="*/ 1323 w 6"/>
              <a:gd name="T19" fmla="*/ 953 h 10"/>
              <a:gd name="T20" fmla="*/ 1323 w 6"/>
              <a:gd name="T21" fmla="*/ 953 h 10"/>
              <a:gd name="T22" fmla="*/ 794 w 6"/>
              <a:gd name="T23" fmla="*/ 0 h 10"/>
              <a:gd name="T24" fmla="*/ 1323 w 6"/>
              <a:gd name="T25" fmla="*/ 953 h 10"/>
              <a:gd name="T26" fmla="*/ 529 w 6"/>
              <a:gd name="T27" fmla="*/ 318 h 10"/>
              <a:gd name="T28" fmla="*/ 794 w 6"/>
              <a:gd name="T29" fmla="*/ 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" h="10">
                <a:moveTo>
                  <a:pt x="3" y="9"/>
                </a:moveTo>
                <a:cubicBezTo>
                  <a:pt x="2" y="9"/>
                  <a:pt x="0" y="6"/>
                  <a:pt x="0" y="3"/>
                </a:cubicBezTo>
                <a:cubicBezTo>
                  <a:pt x="0" y="2"/>
                  <a:pt x="1" y="1"/>
                  <a:pt x="2" y="1"/>
                </a:cubicBezTo>
                <a:lnTo>
                  <a:pt x="2" y="3"/>
                </a:lnTo>
                <a:cubicBezTo>
                  <a:pt x="2" y="9"/>
                  <a:pt x="5" y="9"/>
                  <a:pt x="5" y="3"/>
                </a:cubicBezTo>
                <a:cubicBezTo>
                  <a:pt x="5" y="6"/>
                  <a:pt x="5" y="9"/>
                  <a:pt x="3" y="9"/>
                </a:cubicBez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  <a:moveTo>
                  <a:pt x="3" y="0"/>
                </a:moveTo>
                <a:cubicBezTo>
                  <a:pt x="5" y="0"/>
                  <a:pt x="5" y="2"/>
                  <a:pt x="5" y="3"/>
                </a:cubicBezTo>
                <a:cubicBezTo>
                  <a:pt x="5" y="1"/>
                  <a:pt x="3" y="1"/>
                  <a:pt x="2" y="1"/>
                </a:cubicBezTo>
                <a:cubicBezTo>
                  <a:pt x="2" y="0"/>
                  <a:pt x="3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96" name="Freeform 4902">
            <a:extLst>
              <a:ext uri="{FF2B5EF4-FFF2-40B4-BE49-F238E27FC236}">
                <a16:creationId xmlns:a16="http://schemas.microsoft.com/office/drawing/2014/main" id="{E4506A6A-22BB-534C-8105-FBE16085B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4850" y="4130675"/>
            <a:ext cx="1588" cy="3175"/>
          </a:xfrm>
          <a:custGeom>
            <a:avLst/>
            <a:gdLst>
              <a:gd name="T0" fmla="*/ 0 w 4"/>
              <a:gd name="T1" fmla="*/ 953 h 10"/>
              <a:gd name="T2" fmla="*/ 397 w 4"/>
              <a:gd name="T3" fmla="*/ 0 h 10"/>
              <a:gd name="T4" fmla="*/ 1191 w 4"/>
              <a:gd name="T5" fmla="*/ 953 h 10"/>
              <a:gd name="T6" fmla="*/ 397 w 4"/>
              <a:gd name="T7" fmla="*/ 2858 h 10"/>
              <a:gd name="T8" fmla="*/ 0 w 4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0" y="3"/>
                </a:moveTo>
                <a:cubicBezTo>
                  <a:pt x="0" y="3"/>
                  <a:pt x="0" y="0"/>
                  <a:pt x="1" y="0"/>
                </a:cubicBezTo>
                <a:cubicBezTo>
                  <a:pt x="3" y="0"/>
                  <a:pt x="3" y="3"/>
                  <a:pt x="3" y="3"/>
                </a:cubicBezTo>
                <a:cubicBezTo>
                  <a:pt x="3" y="6"/>
                  <a:pt x="3" y="9"/>
                  <a:pt x="1" y="9"/>
                </a:cubicBezTo>
                <a:cubicBezTo>
                  <a:pt x="0" y="9"/>
                  <a:pt x="0" y="6"/>
                  <a:pt x="0" y="3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97" name="Freeform 4903">
            <a:extLst>
              <a:ext uri="{FF2B5EF4-FFF2-40B4-BE49-F238E27FC236}">
                <a16:creationId xmlns:a16="http://schemas.microsoft.com/office/drawing/2014/main" id="{F609DAFD-9D04-8342-806A-5B7ECF22C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4850" y="4130675"/>
            <a:ext cx="1588" cy="3175"/>
          </a:xfrm>
          <a:custGeom>
            <a:avLst/>
            <a:gdLst>
              <a:gd name="T0" fmla="*/ 397 w 4"/>
              <a:gd name="T1" fmla="*/ 2858 h 10"/>
              <a:gd name="T2" fmla="*/ 0 w 4"/>
              <a:gd name="T3" fmla="*/ 953 h 10"/>
              <a:gd name="T4" fmla="*/ 397 w 4"/>
              <a:gd name="T5" fmla="*/ 0 h 10"/>
              <a:gd name="T6" fmla="*/ 1191 w 4"/>
              <a:gd name="T7" fmla="*/ 953 h 10"/>
              <a:gd name="T8" fmla="*/ 397 w 4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1" y="9"/>
                </a:moveTo>
                <a:cubicBezTo>
                  <a:pt x="0" y="9"/>
                  <a:pt x="0" y="6"/>
                  <a:pt x="0" y="3"/>
                </a:cubicBezTo>
                <a:cubicBezTo>
                  <a:pt x="0" y="3"/>
                  <a:pt x="0" y="0"/>
                  <a:pt x="1" y="0"/>
                </a:cubicBezTo>
                <a:cubicBezTo>
                  <a:pt x="3" y="0"/>
                  <a:pt x="3" y="3"/>
                  <a:pt x="3" y="3"/>
                </a:cubicBezTo>
                <a:cubicBezTo>
                  <a:pt x="3" y="6"/>
                  <a:pt x="3" y="9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98" name="Freeform 4904">
            <a:extLst>
              <a:ext uri="{FF2B5EF4-FFF2-40B4-BE49-F238E27FC236}">
                <a16:creationId xmlns:a16="http://schemas.microsoft.com/office/drawing/2014/main" id="{01638C6C-9F48-C448-ADBF-383A32EC3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4850" y="4129088"/>
            <a:ext cx="1588" cy="1587"/>
          </a:xfrm>
          <a:custGeom>
            <a:avLst/>
            <a:gdLst>
              <a:gd name="T0" fmla="*/ 1191 w 4"/>
              <a:gd name="T1" fmla="*/ 1190 h 4"/>
              <a:gd name="T2" fmla="*/ 1191 w 4"/>
              <a:gd name="T3" fmla="*/ 1190 h 4"/>
              <a:gd name="T4" fmla="*/ 0 w 4"/>
              <a:gd name="T5" fmla="*/ 1190 h 4"/>
              <a:gd name="T6" fmla="*/ 0 w 4"/>
              <a:gd name="T7" fmla="*/ 1190 h 4"/>
              <a:gd name="T8" fmla="*/ 0 w 4"/>
              <a:gd name="T9" fmla="*/ 1190 h 4"/>
              <a:gd name="T10" fmla="*/ 0 w 4"/>
              <a:gd name="T11" fmla="*/ 1190 h 4"/>
              <a:gd name="T12" fmla="*/ 0 w 4"/>
              <a:gd name="T13" fmla="*/ 1190 h 4"/>
              <a:gd name="T14" fmla="*/ 0 w 4"/>
              <a:gd name="T15" fmla="*/ 0 h 4"/>
              <a:gd name="T16" fmla="*/ 0 w 4"/>
              <a:gd name="T17" fmla="*/ 0 h 4"/>
              <a:gd name="T18" fmla="*/ 0 w 4"/>
              <a:gd name="T19" fmla="*/ 0 h 4"/>
              <a:gd name="T20" fmla="*/ 397 w 4"/>
              <a:gd name="T21" fmla="*/ 0 h 4"/>
              <a:gd name="T22" fmla="*/ 397 w 4"/>
              <a:gd name="T23" fmla="*/ 0 h 4"/>
              <a:gd name="T24" fmla="*/ 1191 w 4"/>
              <a:gd name="T25" fmla="*/ 0 h 4"/>
              <a:gd name="T26" fmla="*/ 1191 w 4"/>
              <a:gd name="T27" fmla="*/ 1190 h 4"/>
              <a:gd name="T28" fmla="*/ 397 w 4"/>
              <a:gd name="T29" fmla="*/ 1190 h 4"/>
              <a:gd name="T30" fmla="*/ 397 w 4"/>
              <a:gd name="T31" fmla="*/ 1190 h 4"/>
              <a:gd name="T32" fmla="*/ 1191 w 4"/>
              <a:gd name="T33" fmla="*/ 1190 h 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3" y="3"/>
                </a:lnTo>
                <a:lnTo>
                  <a:pt x="1" y="3"/>
                </a:lnTo>
                <a:lnTo>
                  <a:pt x="3" y="3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99" name="Freeform 4905">
            <a:extLst>
              <a:ext uri="{FF2B5EF4-FFF2-40B4-BE49-F238E27FC236}">
                <a16:creationId xmlns:a16="http://schemas.microsoft.com/office/drawing/2014/main" id="{D52491D0-432D-004B-8070-2179A3CA9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4850" y="4129088"/>
            <a:ext cx="1588" cy="1587"/>
          </a:xfrm>
          <a:custGeom>
            <a:avLst/>
            <a:gdLst>
              <a:gd name="T0" fmla="*/ 1191 w 4"/>
              <a:gd name="T1" fmla="*/ 1190 h 4"/>
              <a:gd name="T2" fmla="*/ 1191 w 4"/>
              <a:gd name="T3" fmla="*/ 1190 h 4"/>
              <a:gd name="T4" fmla="*/ 0 w 4"/>
              <a:gd name="T5" fmla="*/ 1190 h 4"/>
              <a:gd name="T6" fmla="*/ 0 w 4"/>
              <a:gd name="T7" fmla="*/ 1190 h 4"/>
              <a:gd name="T8" fmla="*/ 0 w 4"/>
              <a:gd name="T9" fmla="*/ 1190 h 4"/>
              <a:gd name="T10" fmla="*/ 0 w 4"/>
              <a:gd name="T11" fmla="*/ 1190 h 4"/>
              <a:gd name="T12" fmla="*/ 0 w 4"/>
              <a:gd name="T13" fmla="*/ 1190 h 4"/>
              <a:gd name="T14" fmla="*/ 0 w 4"/>
              <a:gd name="T15" fmla="*/ 0 h 4"/>
              <a:gd name="T16" fmla="*/ 0 w 4"/>
              <a:gd name="T17" fmla="*/ 0 h 4"/>
              <a:gd name="T18" fmla="*/ 0 w 4"/>
              <a:gd name="T19" fmla="*/ 0 h 4"/>
              <a:gd name="T20" fmla="*/ 397 w 4"/>
              <a:gd name="T21" fmla="*/ 0 h 4"/>
              <a:gd name="T22" fmla="*/ 397 w 4"/>
              <a:gd name="T23" fmla="*/ 0 h 4"/>
              <a:gd name="T24" fmla="*/ 1191 w 4"/>
              <a:gd name="T25" fmla="*/ 0 h 4"/>
              <a:gd name="T26" fmla="*/ 1191 w 4"/>
              <a:gd name="T27" fmla="*/ 1190 h 4"/>
              <a:gd name="T28" fmla="*/ 397 w 4"/>
              <a:gd name="T29" fmla="*/ 1190 h 4"/>
              <a:gd name="T30" fmla="*/ 397 w 4"/>
              <a:gd name="T31" fmla="*/ 1190 h 4"/>
              <a:gd name="T32" fmla="*/ 1191 w 4"/>
              <a:gd name="T33" fmla="*/ 1190 h 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3" y="3"/>
                </a:lnTo>
                <a:lnTo>
                  <a:pt x="1" y="3"/>
                </a:lnTo>
                <a:lnTo>
                  <a:pt x="3" y="3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00" name="Freeform 4906">
            <a:extLst>
              <a:ext uri="{FF2B5EF4-FFF2-40B4-BE49-F238E27FC236}">
                <a16:creationId xmlns:a16="http://schemas.microsoft.com/office/drawing/2014/main" id="{33EA9857-34DE-C849-9515-EBAB0861B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0675"/>
            <a:ext cx="7938" cy="4763"/>
          </a:xfrm>
          <a:custGeom>
            <a:avLst/>
            <a:gdLst>
              <a:gd name="T0" fmla="*/ 3969 w 24"/>
              <a:gd name="T1" fmla="*/ 4397 h 13"/>
              <a:gd name="T2" fmla="*/ 1985 w 24"/>
              <a:gd name="T3" fmla="*/ 4397 h 13"/>
              <a:gd name="T4" fmla="*/ 1985 w 24"/>
              <a:gd name="T5" fmla="*/ 4397 h 13"/>
              <a:gd name="T6" fmla="*/ 1654 w 24"/>
              <a:gd name="T7" fmla="*/ 3297 h 13"/>
              <a:gd name="T8" fmla="*/ 1654 w 24"/>
              <a:gd name="T9" fmla="*/ 3297 h 13"/>
              <a:gd name="T10" fmla="*/ 0 w 24"/>
              <a:gd name="T11" fmla="*/ 1099 h 13"/>
              <a:gd name="T12" fmla="*/ 0 w 24"/>
              <a:gd name="T13" fmla="*/ 1099 h 13"/>
              <a:gd name="T14" fmla="*/ 2646 w 24"/>
              <a:gd name="T15" fmla="*/ 3297 h 13"/>
              <a:gd name="T16" fmla="*/ 2977 w 24"/>
              <a:gd name="T17" fmla="*/ 3297 h 13"/>
              <a:gd name="T18" fmla="*/ 4961 w 24"/>
              <a:gd name="T19" fmla="*/ 3297 h 13"/>
              <a:gd name="T20" fmla="*/ 4961 w 24"/>
              <a:gd name="T21" fmla="*/ 3297 h 13"/>
              <a:gd name="T22" fmla="*/ 7607 w 24"/>
              <a:gd name="T23" fmla="*/ 1099 h 13"/>
              <a:gd name="T24" fmla="*/ 7607 w 24"/>
              <a:gd name="T25" fmla="*/ 1099 h 13"/>
              <a:gd name="T26" fmla="*/ 6615 w 24"/>
              <a:gd name="T27" fmla="*/ 3297 h 13"/>
              <a:gd name="T28" fmla="*/ 5954 w 24"/>
              <a:gd name="T29" fmla="*/ 3297 h 13"/>
              <a:gd name="T30" fmla="*/ 5954 w 24"/>
              <a:gd name="T31" fmla="*/ 4397 h 13"/>
              <a:gd name="T32" fmla="*/ 5954 w 24"/>
              <a:gd name="T33" fmla="*/ 4397 h 13"/>
              <a:gd name="T34" fmla="*/ 3969 w 24"/>
              <a:gd name="T35" fmla="*/ 4397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" h="13">
                <a:moveTo>
                  <a:pt x="12" y="12"/>
                </a:moveTo>
                <a:lnTo>
                  <a:pt x="6" y="12"/>
                </a:lnTo>
                <a:lnTo>
                  <a:pt x="5" y="9"/>
                </a:lnTo>
                <a:cubicBezTo>
                  <a:pt x="3" y="3"/>
                  <a:pt x="0" y="3"/>
                  <a:pt x="0" y="3"/>
                </a:cubicBezTo>
                <a:cubicBezTo>
                  <a:pt x="3" y="0"/>
                  <a:pt x="6" y="3"/>
                  <a:pt x="8" y="9"/>
                </a:cubicBezTo>
                <a:lnTo>
                  <a:pt x="9" y="9"/>
                </a:lnTo>
                <a:lnTo>
                  <a:pt x="15" y="9"/>
                </a:lnTo>
                <a:cubicBezTo>
                  <a:pt x="18" y="3"/>
                  <a:pt x="22" y="0"/>
                  <a:pt x="23" y="3"/>
                </a:cubicBezTo>
                <a:cubicBezTo>
                  <a:pt x="23" y="3"/>
                  <a:pt x="22" y="3"/>
                  <a:pt x="20" y="9"/>
                </a:cubicBezTo>
                <a:lnTo>
                  <a:pt x="18" y="9"/>
                </a:lnTo>
                <a:lnTo>
                  <a:pt x="18" y="12"/>
                </a:lnTo>
                <a:lnTo>
                  <a:pt x="12" y="12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01" name="Freeform 4907">
            <a:extLst>
              <a:ext uri="{FF2B5EF4-FFF2-40B4-BE49-F238E27FC236}">
                <a16:creationId xmlns:a16="http://schemas.microsoft.com/office/drawing/2014/main" id="{255CC854-E1A6-1842-A139-A5A46A7EA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2263"/>
            <a:ext cx="7938" cy="4762"/>
          </a:xfrm>
          <a:custGeom>
            <a:avLst/>
            <a:gdLst>
              <a:gd name="T0" fmla="*/ 5954 w 24"/>
              <a:gd name="T1" fmla="*/ 4396 h 13"/>
              <a:gd name="T2" fmla="*/ 1985 w 24"/>
              <a:gd name="T3" fmla="*/ 4396 h 13"/>
              <a:gd name="T4" fmla="*/ 1654 w 24"/>
              <a:gd name="T5" fmla="*/ 2198 h 13"/>
              <a:gd name="T6" fmla="*/ 1985 w 24"/>
              <a:gd name="T7" fmla="*/ 3297 h 13"/>
              <a:gd name="T8" fmla="*/ 5954 w 24"/>
              <a:gd name="T9" fmla="*/ 3297 h 13"/>
              <a:gd name="T10" fmla="*/ 5954 w 24"/>
              <a:gd name="T11" fmla="*/ 2198 h 13"/>
              <a:gd name="T12" fmla="*/ 6946 w 24"/>
              <a:gd name="T13" fmla="*/ 1099 h 13"/>
              <a:gd name="T14" fmla="*/ 6615 w 24"/>
              <a:gd name="T15" fmla="*/ 2198 h 13"/>
              <a:gd name="T16" fmla="*/ 5954 w 24"/>
              <a:gd name="T17" fmla="*/ 4396 h 13"/>
              <a:gd name="T18" fmla="*/ 992 w 24"/>
              <a:gd name="T19" fmla="*/ 733 h 13"/>
              <a:gd name="T20" fmla="*/ 1654 w 24"/>
              <a:gd name="T21" fmla="*/ 2198 h 13"/>
              <a:gd name="T22" fmla="*/ 992 w 24"/>
              <a:gd name="T23" fmla="*/ 733 h 13"/>
              <a:gd name="T24" fmla="*/ 0 w 24"/>
              <a:gd name="T25" fmla="*/ 0 h 13"/>
              <a:gd name="T26" fmla="*/ 0 w 24"/>
              <a:gd name="T27" fmla="*/ 0 h 13"/>
              <a:gd name="T28" fmla="*/ 331 w 24"/>
              <a:gd name="T29" fmla="*/ 0 h 13"/>
              <a:gd name="T30" fmla="*/ 0 w 24"/>
              <a:gd name="T31" fmla="*/ 0 h 13"/>
              <a:gd name="T32" fmla="*/ 0 w 24"/>
              <a:gd name="T33" fmla="*/ 0 h 13"/>
              <a:gd name="T34" fmla="*/ 992 w 24"/>
              <a:gd name="T35" fmla="*/ 733 h 13"/>
              <a:gd name="T36" fmla="*/ 331 w 24"/>
              <a:gd name="T37" fmla="*/ 0 h 13"/>
              <a:gd name="T38" fmla="*/ 992 w 24"/>
              <a:gd name="T39" fmla="*/ 733 h 13"/>
              <a:gd name="T40" fmla="*/ 7607 w 24"/>
              <a:gd name="T41" fmla="*/ 0 h 13"/>
              <a:gd name="T42" fmla="*/ 6946 w 24"/>
              <a:gd name="T43" fmla="*/ 1099 h 13"/>
              <a:gd name="T44" fmla="*/ 7607 w 24"/>
              <a:gd name="T45" fmla="*/ 0 h 13"/>
              <a:gd name="T46" fmla="*/ 1985 w 24"/>
              <a:gd name="T47" fmla="*/ 366 h 13"/>
              <a:gd name="T48" fmla="*/ 2977 w 24"/>
              <a:gd name="T49" fmla="*/ 2198 h 13"/>
              <a:gd name="T50" fmla="*/ 2646 w 24"/>
              <a:gd name="T51" fmla="*/ 2198 h 13"/>
              <a:gd name="T52" fmla="*/ 1985 w 24"/>
              <a:gd name="T53" fmla="*/ 366 h 13"/>
              <a:gd name="T54" fmla="*/ 662 w 24"/>
              <a:gd name="T55" fmla="*/ 0 h 13"/>
              <a:gd name="T56" fmla="*/ 1985 w 24"/>
              <a:gd name="T57" fmla="*/ 366 h 13"/>
              <a:gd name="T58" fmla="*/ 662 w 24"/>
              <a:gd name="T59" fmla="*/ 0 h 1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4" h="13">
                <a:moveTo>
                  <a:pt x="18" y="12"/>
                </a:moveTo>
                <a:lnTo>
                  <a:pt x="6" y="12"/>
                </a:lnTo>
                <a:lnTo>
                  <a:pt x="5" y="6"/>
                </a:lnTo>
                <a:lnTo>
                  <a:pt x="6" y="9"/>
                </a:lnTo>
                <a:lnTo>
                  <a:pt x="18" y="9"/>
                </a:lnTo>
                <a:lnTo>
                  <a:pt x="18" y="6"/>
                </a:lnTo>
                <a:cubicBezTo>
                  <a:pt x="19" y="6"/>
                  <a:pt x="20" y="5"/>
                  <a:pt x="21" y="3"/>
                </a:cubicBezTo>
                <a:cubicBezTo>
                  <a:pt x="21" y="4"/>
                  <a:pt x="20" y="5"/>
                  <a:pt x="20" y="6"/>
                </a:cubicBezTo>
                <a:lnTo>
                  <a:pt x="18" y="12"/>
                </a:lnTo>
                <a:close/>
                <a:moveTo>
                  <a:pt x="3" y="2"/>
                </a:moveTo>
                <a:cubicBezTo>
                  <a:pt x="4" y="3"/>
                  <a:pt x="5" y="6"/>
                  <a:pt x="5" y="6"/>
                </a:cubicBezTo>
                <a:cubicBezTo>
                  <a:pt x="4" y="4"/>
                  <a:pt x="3" y="3"/>
                  <a:pt x="3" y="2"/>
                </a:cubicBezTo>
                <a:close/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3" y="2"/>
                </a:moveTo>
                <a:cubicBezTo>
                  <a:pt x="2" y="2"/>
                  <a:pt x="1" y="1"/>
                  <a:pt x="1" y="0"/>
                </a:cubicBezTo>
                <a:cubicBezTo>
                  <a:pt x="1" y="1"/>
                  <a:pt x="3" y="1"/>
                  <a:pt x="3" y="2"/>
                </a:cubicBezTo>
                <a:close/>
                <a:moveTo>
                  <a:pt x="23" y="0"/>
                </a:moveTo>
                <a:cubicBezTo>
                  <a:pt x="22" y="0"/>
                  <a:pt x="22" y="1"/>
                  <a:pt x="21" y="3"/>
                </a:cubicBezTo>
                <a:cubicBezTo>
                  <a:pt x="22" y="0"/>
                  <a:pt x="22" y="0"/>
                  <a:pt x="23" y="0"/>
                </a:cubicBezTo>
                <a:close/>
                <a:moveTo>
                  <a:pt x="6" y="1"/>
                </a:moveTo>
                <a:cubicBezTo>
                  <a:pt x="7" y="2"/>
                  <a:pt x="8" y="4"/>
                  <a:pt x="9" y="6"/>
                </a:cubicBezTo>
                <a:lnTo>
                  <a:pt x="8" y="6"/>
                </a:lnTo>
                <a:cubicBezTo>
                  <a:pt x="7" y="4"/>
                  <a:pt x="7" y="2"/>
                  <a:pt x="6" y="1"/>
                </a:cubicBezTo>
                <a:close/>
                <a:moveTo>
                  <a:pt x="2" y="0"/>
                </a:moveTo>
                <a:cubicBezTo>
                  <a:pt x="4" y="0"/>
                  <a:pt x="5" y="0"/>
                  <a:pt x="6" y="1"/>
                </a:cubicBezTo>
                <a:cubicBezTo>
                  <a:pt x="4" y="0"/>
                  <a:pt x="3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02" name="Freeform 4908">
            <a:extLst>
              <a:ext uri="{FF2B5EF4-FFF2-40B4-BE49-F238E27FC236}">
                <a16:creationId xmlns:a16="http://schemas.microsoft.com/office/drawing/2014/main" id="{8AEBA971-9BAA-884C-B824-A5E2709A5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2263"/>
            <a:ext cx="7938" cy="3175"/>
          </a:xfrm>
          <a:custGeom>
            <a:avLst/>
            <a:gdLst>
              <a:gd name="T0" fmla="*/ 5623 w 24"/>
              <a:gd name="T1" fmla="*/ 2721 h 7"/>
              <a:gd name="T2" fmla="*/ 7607 w 24"/>
              <a:gd name="T3" fmla="*/ 0 h 7"/>
              <a:gd name="T4" fmla="*/ 7607 w 24"/>
              <a:gd name="T5" fmla="*/ 0 h 7"/>
              <a:gd name="T6" fmla="*/ 5623 w 24"/>
              <a:gd name="T7" fmla="*/ 2721 h 7"/>
              <a:gd name="T8" fmla="*/ 2646 w 24"/>
              <a:gd name="T9" fmla="*/ 2721 h 7"/>
              <a:gd name="T10" fmla="*/ 0 w 24"/>
              <a:gd name="T11" fmla="*/ 0 h 7"/>
              <a:gd name="T12" fmla="*/ 0 w 24"/>
              <a:gd name="T13" fmla="*/ 0 h 7"/>
              <a:gd name="T14" fmla="*/ 2646 w 24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">
                <a:moveTo>
                  <a:pt x="17" y="6"/>
                </a:moveTo>
                <a:cubicBezTo>
                  <a:pt x="18" y="0"/>
                  <a:pt x="22" y="0"/>
                  <a:pt x="23" y="0"/>
                </a:cubicBezTo>
                <a:cubicBezTo>
                  <a:pt x="22" y="0"/>
                  <a:pt x="18" y="3"/>
                  <a:pt x="17" y="6"/>
                </a:cubicBezTo>
                <a:close/>
                <a:moveTo>
                  <a:pt x="8" y="6"/>
                </a:moveTo>
                <a:cubicBezTo>
                  <a:pt x="5" y="3"/>
                  <a:pt x="2" y="0"/>
                  <a:pt x="0" y="0"/>
                </a:cubicBezTo>
                <a:cubicBezTo>
                  <a:pt x="2" y="0"/>
                  <a:pt x="6" y="0"/>
                  <a:pt x="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03" name="Freeform 4909">
            <a:extLst>
              <a:ext uri="{FF2B5EF4-FFF2-40B4-BE49-F238E27FC236}">
                <a16:creationId xmlns:a16="http://schemas.microsoft.com/office/drawing/2014/main" id="{BA199C75-C6DA-0144-8849-D6F980539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5438"/>
            <a:ext cx="7938" cy="1587"/>
          </a:xfrm>
          <a:custGeom>
            <a:avLst/>
            <a:gdLst>
              <a:gd name="T0" fmla="*/ 0 w 21"/>
              <a:gd name="T1" fmla="*/ 0 h 4"/>
              <a:gd name="T2" fmla="*/ 3780 w 21"/>
              <a:gd name="T3" fmla="*/ 0 h 4"/>
              <a:gd name="T4" fmla="*/ 3780 w 21"/>
              <a:gd name="T5" fmla="*/ 0 h 4"/>
              <a:gd name="T6" fmla="*/ 3780 w 21"/>
              <a:gd name="T7" fmla="*/ 0 h 4"/>
              <a:gd name="T8" fmla="*/ 7560 w 21"/>
              <a:gd name="T9" fmla="*/ 0 h 4"/>
              <a:gd name="T10" fmla="*/ 7560 w 21"/>
              <a:gd name="T11" fmla="*/ 1190 h 4"/>
              <a:gd name="T12" fmla="*/ 3780 w 21"/>
              <a:gd name="T13" fmla="*/ 0 h 4"/>
              <a:gd name="T14" fmla="*/ 378 w 21"/>
              <a:gd name="T15" fmla="*/ 1190 h 4"/>
              <a:gd name="T16" fmla="*/ 0 w 21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1" h="4">
                <a:moveTo>
                  <a:pt x="0" y="0"/>
                </a:moveTo>
                <a:lnTo>
                  <a:pt x="10" y="0"/>
                </a:lnTo>
                <a:lnTo>
                  <a:pt x="20" y="0"/>
                </a:lnTo>
                <a:lnTo>
                  <a:pt x="20" y="3"/>
                </a:lnTo>
                <a:cubicBezTo>
                  <a:pt x="16" y="3"/>
                  <a:pt x="13" y="0"/>
                  <a:pt x="10" y="0"/>
                </a:cubicBezTo>
                <a:cubicBezTo>
                  <a:pt x="6" y="0"/>
                  <a:pt x="3" y="3"/>
                  <a:pt x="1" y="3"/>
                </a:cubicBezTo>
                <a:cubicBezTo>
                  <a:pt x="1" y="3"/>
                  <a:pt x="1" y="3"/>
                  <a:pt x="0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04" name="Freeform 4910">
            <a:extLst>
              <a:ext uri="{FF2B5EF4-FFF2-40B4-BE49-F238E27FC236}">
                <a16:creationId xmlns:a16="http://schemas.microsoft.com/office/drawing/2014/main" id="{95E5E335-5DB1-4943-9874-4F83B91C8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5438"/>
            <a:ext cx="7938" cy="3175"/>
          </a:xfrm>
          <a:custGeom>
            <a:avLst/>
            <a:gdLst>
              <a:gd name="T0" fmla="*/ 361 w 22"/>
              <a:gd name="T1" fmla="*/ 2721 h 7"/>
              <a:gd name="T2" fmla="*/ 0 w 22"/>
              <a:gd name="T3" fmla="*/ 2721 h 7"/>
              <a:gd name="T4" fmla="*/ 0 w 22"/>
              <a:gd name="T5" fmla="*/ 1361 h 7"/>
              <a:gd name="T6" fmla="*/ 3608 w 22"/>
              <a:gd name="T7" fmla="*/ 0 h 7"/>
              <a:gd name="T8" fmla="*/ 7577 w 22"/>
              <a:gd name="T9" fmla="*/ 1361 h 7"/>
              <a:gd name="T10" fmla="*/ 7216 w 22"/>
              <a:gd name="T11" fmla="*/ 1361 h 7"/>
              <a:gd name="T12" fmla="*/ 3608 w 22"/>
              <a:gd name="T13" fmla="*/ 1361 h 7"/>
              <a:gd name="T14" fmla="*/ 361 w 22"/>
              <a:gd name="T15" fmla="*/ 1361 h 7"/>
              <a:gd name="T16" fmla="*/ 361 w 22"/>
              <a:gd name="T17" fmla="*/ 2721 h 7"/>
              <a:gd name="T18" fmla="*/ 3608 w 22"/>
              <a:gd name="T19" fmla="*/ 1361 h 7"/>
              <a:gd name="T20" fmla="*/ 5773 w 22"/>
              <a:gd name="T21" fmla="*/ 2721 h 7"/>
              <a:gd name="T22" fmla="*/ 3608 w 22"/>
              <a:gd name="T23" fmla="*/ 1361 h 7"/>
              <a:gd name="T24" fmla="*/ 361 w 22"/>
              <a:gd name="T25" fmla="*/ 272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7">
                <a:moveTo>
                  <a:pt x="1" y="6"/>
                </a:moveTo>
                <a:lnTo>
                  <a:pt x="0" y="6"/>
                </a:lnTo>
                <a:lnTo>
                  <a:pt x="0" y="3"/>
                </a:lnTo>
                <a:cubicBezTo>
                  <a:pt x="3" y="3"/>
                  <a:pt x="6" y="0"/>
                  <a:pt x="10" y="0"/>
                </a:cubicBezTo>
                <a:cubicBezTo>
                  <a:pt x="13" y="0"/>
                  <a:pt x="18" y="3"/>
                  <a:pt x="21" y="3"/>
                </a:cubicBezTo>
                <a:lnTo>
                  <a:pt x="20" y="3"/>
                </a:lnTo>
                <a:lnTo>
                  <a:pt x="10" y="3"/>
                </a:lnTo>
                <a:lnTo>
                  <a:pt x="1" y="3"/>
                </a:lnTo>
                <a:lnTo>
                  <a:pt x="1" y="6"/>
                </a:lnTo>
                <a:cubicBezTo>
                  <a:pt x="3" y="3"/>
                  <a:pt x="6" y="3"/>
                  <a:pt x="10" y="3"/>
                </a:cubicBezTo>
                <a:cubicBezTo>
                  <a:pt x="13" y="3"/>
                  <a:pt x="15" y="3"/>
                  <a:pt x="16" y="6"/>
                </a:cubicBezTo>
                <a:cubicBezTo>
                  <a:pt x="15" y="6"/>
                  <a:pt x="13" y="3"/>
                  <a:pt x="10" y="3"/>
                </a:cubicBezTo>
                <a:cubicBezTo>
                  <a:pt x="6" y="3"/>
                  <a:pt x="3" y="6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05" name="Freeform 4911">
            <a:extLst>
              <a:ext uri="{FF2B5EF4-FFF2-40B4-BE49-F238E27FC236}">
                <a16:creationId xmlns:a16="http://schemas.microsoft.com/office/drawing/2014/main" id="{208AF679-DCD8-5B41-85A0-4862FC50D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3263" y="4135438"/>
            <a:ext cx="7937" cy="1587"/>
          </a:xfrm>
          <a:custGeom>
            <a:avLst/>
            <a:gdLst>
              <a:gd name="T0" fmla="*/ 3572 w 20"/>
              <a:gd name="T1" fmla="*/ 1190 h 4"/>
              <a:gd name="T2" fmla="*/ 0 w 20"/>
              <a:gd name="T3" fmla="*/ 1190 h 4"/>
              <a:gd name="T4" fmla="*/ 3572 w 20"/>
              <a:gd name="T5" fmla="*/ 0 h 4"/>
              <a:gd name="T6" fmla="*/ 7540 w 20"/>
              <a:gd name="T7" fmla="*/ 1190 h 4"/>
              <a:gd name="T8" fmla="*/ 3572 w 20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">
                <a:moveTo>
                  <a:pt x="9" y="3"/>
                </a:moveTo>
                <a:lnTo>
                  <a:pt x="0" y="3"/>
                </a:lnTo>
                <a:cubicBezTo>
                  <a:pt x="2" y="3"/>
                  <a:pt x="5" y="0"/>
                  <a:pt x="9" y="0"/>
                </a:cubicBezTo>
                <a:cubicBezTo>
                  <a:pt x="12" y="0"/>
                  <a:pt x="15" y="3"/>
                  <a:pt x="19" y="3"/>
                </a:cubicBezTo>
                <a:lnTo>
                  <a:pt x="9" y="3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06" name="Freeform 4912">
            <a:extLst>
              <a:ext uri="{FF2B5EF4-FFF2-40B4-BE49-F238E27FC236}">
                <a16:creationId xmlns:a16="http://schemas.microsoft.com/office/drawing/2014/main" id="{B585FB0B-7C57-C942-8F32-F5870B4A2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5438"/>
            <a:ext cx="7938" cy="1587"/>
          </a:xfrm>
          <a:custGeom>
            <a:avLst/>
            <a:gdLst>
              <a:gd name="T0" fmla="*/ 5292 w 21"/>
              <a:gd name="T1" fmla="*/ 397 h 4"/>
              <a:gd name="T2" fmla="*/ 7560 w 21"/>
              <a:gd name="T3" fmla="*/ 1190 h 4"/>
              <a:gd name="T4" fmla="*/ 7182 w 21"/>
              <a:gd name="T5" fmla="*/ 1190 h 4"/>
              <a:gd name="T6" fmla="*/ 7560 w 21"/>
              <a:gd name="T7" fmla="*/ 1190 h 4"/>
              <a:gd name="T8" fmla="*/ 7182 w 21"/>
              <a:gd name="T9" fmla="*/ 1190 h 4"/>
              <a:gd name="T10" fmla="*/ 5292 w 21"/>
              <a:gd name="T11" fmla="*/ 397 h 4"/>
              <a:gd name="T12" fmla="*/ 378 w 21"/>
              <a:gd name="T13" fmla="*/ 1190 h 4"/>
              <a:gd name="T14" fmla="*/ 0 w 21"/>
              <a:gd name="T15" fmla="*/ 1190 h 4"/>
              <a:gd name="T16" fmla="*/ 1890 w 21"/>
              <a:gd name="T17" fmla="*/ 397 h 4"/>
              <a:gd name="T18" fmla="*/ 378 w 21"/>
              <a:gd name="T19" fmla="*/ 1190 h 4"/>
              <a:gd name="T20" fmla="*/ 5292 w 21"/>
              <a:gd name="T21" fmla="*/ 397 h 4"/>
              <a:gd name="T22" fmla="*/ 1890 w 21"/>
              <a:gd name="T23" fmla="*/ 397 h 4"/>
              <a:gd name="T24" fmla="*/ 3780 w 21"/>
              <a:gd name="T25" fmla="*/ 0 h 4"/>
              <a:gd name="T26" fmla="*/ 5292 w 21"/>
              <a:gd name="T27" fmla="*/ 397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4">
                <a:moveTo>
                  <a:pt x="14" y="1"/>
                </a:moveTo>
                <a:cubicBezTo>
                  <a:pt x="16" y="2"/>
                  <a:pt x="18" y="2"/>
                  <a:pt x="20" y="3"/>
                </a:cubicBezTo>
                <a:lnTo>
                  <a:pt x="19" y="3"/>
                </a:lnTo>
                <a:lnTo>
                  <a:pt x="20" y="3"/>
                </a:lnTo>
                <a:lnTo>
                  <a:pt x="19" y="3"/>
                </a:lnTo>
                <a:cubicBezTo>
                  <a:pt x="17" y="3"/>
                  <a:pt x="16" y="2"/>
                  <a:pt x="14" y="1"/>
                </a:cubicBezTo>
                <a:close/>
                <a:moveTo>
                  <a:pt x="1" y="3"/>
                </a:moveTo>
                <a:lnTo>
                  <a:pt x="0" y="3"/>
                </a:lnTo>
                <a:cubicBezTo>
                  <a:pt x="1" y="2"/>
                  <a:pt x="3" y="2"/>
                  <a:pt x="5" y="1"/>
                </a:cubicBezTo>
                <a:cubicBezTo>
                  <a:pt x="4" y="2"/>
                  <a:pt x="2" y="3"/>
                  <a:pt x="1" y="3"/>
                </a:cubicBezTo>
                <a:close/>
                <a:moveTo>
                  <a:pt x="14" y="1"/>
                </a:moveTo>
                <a:lnTo>
                  <a:pt x="5" y="1"/>
                </a:lnTo>
                <a:cubicBezTo>
                  <a:pt x="7" y="1"/>
                  <a:pt x="8" y="0"/>
                  <a:pt x="10" y="0"/>
                </a:cubicBezTo>
                <a:cubicBezTo>
                  <a:pt x="11" y="0"/>
                  <a:pt x="13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07" name="Freeform 4913">
            <a:extLst>
              <a:ext uri="{FF2B5EF4-FFF2-40B4-BE49-F238E27FC236}">
                <a16:creationId xmlns:a16="http://schemas.microsoft.com/office/drawing/2014/main" id="{C64486C2-2B1C-EC48-945E-826327298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5438"/>
            <a:ext cx="7938" cy="1587"/>
          </a:xfrm>
          <a:custGeom>
            <a:avLst/>
            <a:gdLst>
              <a:gd name="T0" fmla="*/ 7577 w 22"/>
              <a:gd name="T1" fmla="*/ 0 h 4"/>
              <a:gd name="T2" fmla="*/ 7216 w 22"/>
              <a:gd name="T3" fmla="*/ 1190 h 4"/>
              <a:gd name="T4" fmla="*/ 3608 w 22"/>
              <a:gd name="T5" fmla="*/ 0 h 4"/>
              <a:gd name="T6" fmla="*/ 0 w 22"/>
              <a:gd name="T7" fmla="*/ 1190 h 4"/>
              <a:gd name="T8" fmla="*/ 0 w 22"/>
              <a:gd name="T9" fmla="*/ 0 h 4"/>
              <a:gd name="T10" fmla="*/ 0 w 22"/>
              <a:gd name="T11" fmla="*/ 0 h 4"/>
              <a:gd name="T12" fmla="*/ 0 w 22"/>
              <a:gd name="T13" fmla="*/ 0 h 4"/>
              <a:gd name="T14" fmla="*/ 361 w 22"/>
              <a:gd name="T15" fmla="*/ 0 h 4"/>
              <a:gd name="T16" fmla="*/ 1443 w 22"/>
              <a:gd name="T17" fmla="*/ 0 h 4"/>
              <a:gd name="T18" fmla="*/ 2165 w 22"/>
              <a:gd name="T19" fmla="*/ 0 h 4"/>
              <a:gd name="T20" fmla="*/ 2165 w 22"/>
              <a:gd name="T21" fmla="*/ 0 h 4"/>
              <a:gd name="T22" fmla="*/ 3247 w 22"/>
              <a:gd name="T23" fmla="*/ 0 h 4"/>
              <a:gd name="T24" fmla="*/ 3608 w 22"/>
              <a:gd name="T25" fmla="*/ 0 h 4"/>
              <a:gd name="T26" fmla="*/ 4330 w 22"/>
              <a:gd name="T27" fmla="*/ 0 h 4"/>
              <a:gd name="T28" fmla="*/ 4691 w 22"/>
              <a:gd name="T29" fmla="*/ 0 h 4"/>
              <a:gd name="T30" fmla="*/ 5412 w 22"/>
              <a:gd name="T31" fmla="*/ 0 h 4"/>
              <a:gd name="T32" fmla="*/ 5773 w 22"/>
              <a:gd name="T33" fmla="*/ 0 h 4"/>
              <a:gd name="T34" fmla="*/ 7216 w 22"/>
              <a:gd name="T35" fmla="*/ 0 h 4"/>
              <a:gd name="T36" fmla="*/ 7216 w 22"/>
              <a:gd name="T37" fmla="*/ 0 h 4"/>
              <a:gd name="T38" fmla="*/ 7577 w 22"/>
              <a:gd name="T39" fmla="*/ 0 h 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2" h="4">
                <a:moveTo>
                  <a:pt x="21" y="0"/>
                </a:moveTo>
                <a:lnTo>
                  <a:pt x="20" y="3"/>
                </a:lnTo>
                <a:cubicBezTo>
                  <a:pt x="18" y="0"/>
                  <a:pt x="13" y="0"/>
                  <a:pt x="10" y="0"/>
                </a:cubicBezTo>
                <a:cubicBezTo>
                  <a:pt x="6" y="0"/>
                  <a:pt x="3" y="0"/>
                  <a:pt x="0" y="3"/>
                </a:cubicBezTo>
                <a:lnTo>
                  <a:pt x="0" y="0"/>
                </a:lnTo>
                <a:lnTo>
                  <a:pt x="1" y="0"/>
                </a:lnTo>
                <a:cubicBezTo>
                  <a:pt x="3" y="0"/>
                  <a:pt x="4" y="0"/>
                  <a:pt x="4" y="0"/>
                </a:cubicBezTo>
                <a:cubicBezTo>
                  <a:pt x="4" y="0"/>
                  <a:pt x="4" y="0"/>
                  <a:pt x="6" y="0"/>
                </a:cubicBezTo>
                <a:cubicBezTo>
                  <a:pt x="6" y="0"/>
                  <a:pt x="7" y="0"/>
                  <a:pt x="9" y="0"/>
                </a:cubicBezTo>
                <a:lnTo>
                  <a:pt x="10" y="0"/>
                </a:lnTo>
                <a:lnTo>
                  <a:pt x="12" y="0"/>
                </a:ln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5" y="0"/>
                </a:cubicBezTo>
                <a:lnTo>
                  <a:pt x="16" y="0"/>
                </a:lnTo>
                <a:cubicBezTo>
                  <a:pt x="16" y="0"/>
                  <a:pt x="16" y="0"/>
                  <a:pt x="20" y="0"/>
                </a:cubicBezTo>
                <a:lnTo>
                  <a:pt x="21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08" name="Freeform 4914">
            <a:extLst>
              <a:ext uri="{FF2B5EF4-FFF2-40B4-BE49-F238E27FC236}">
                <a16:creationId xmlns:a16="http://schemas.microsoft.com/office/drawing/2014/main" id="{5276A943-C17B-C848-9383-300F175E8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5438"/>
            <a:ext cx="7938" cy="1587"/>
          </a:xfrm>
          <a:custGeom>
            <a:avLst/>
            <a:gdLst>
              <a:gd name="T0" fmla="*/ 7560 w 21"/>
              <a:gd name="T1" fmla="*/ 1190 h 4"/>
              <a:gd name="T2" fmla="*/ 3780 w 21"/>
              <a:gd name="T3" fmla="*/ 0 h 4"/>
              <a:gd name="T4" fmla="*/ 7560 w 21"/>
              <a:gd name="T5" fmla="*/ 1190 h 4"/>
              <a:gd name="T6" fmla="*/ 0 w 21"/>
              <a:gd name="T7" fmla="*/ 1190 h 4"/>
              <a:gd name="T8" fmla="*/ 0 w 21"/>
              <a:gd name="T9" fmla="*/ 0 h 4"/>
              <a:gd name="T10" fmla="*/ 378 w 21"/>
              <a:gd name="T11" fmla="*/ 0 h 4"/>
              <a:gd name="T12" fmla="*/ 1134 w 21"/>
              <a:gd name="T13" fmla="*/ 0 h 4"/>
              <a:gd name="T14" fmla="*/ 1512 w 21"/>
              <a:gd name="T15" fmla="*/ 0 h 4"/>
              <a:gd name="T16" fmla="*/ 2268 w 21"/>
              <a:gd name="T17" fmla="*/ 0 h 4"/>
              <a:gd name="T18" fmla="*/ 3402 w 21"/>
              <a:gd name="T19" fmla="*/ 0 h 4"/>
              <a:gd name="T20" fmla="*/ 3780 w 21"/>
              <a:gd name="T21" fmla="*/ 0 h 4"/>
              <a:gd name="T22" fmla="*/ 0 w 21"/>
              <a:gd name="T23" fmla="*/ 119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1" h="4">
                <a:moveTo>
                  <a:pt x="20" y="3"/>
                </a:moveTo>
                <a:cubicBezTo>
                  <a:pt x="20" y="3"/>
                  <a:pt x="13" y="0"/>
                  <a:pt x="10" y="0"/>
                </a:cubicBezTo>
                <a:cubicBezTo>
                  <a:pt x="13" y="0"/>
                  <a:pt x="18" y="0"/>
                  <a:pt x="20" y="3"/>
                </a:cubicBezTo>
                <a:close/>
                <a:moveTo>
                  <a:pt x="0" y="3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0" y="0"/>
                </a:lnTo>
                <a:cubicBezTo>
                  <a:pt x="6" y="0"/>
                  <a:pt x="3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09" name="Freeform 4915">
            <a:extLst>
              <a:ext uri="{FF2B5EF4-FFF2-40B4-BE49-F238E27FC236}">
                <a16:creationId xmlns:a16="http://schemas.microsoft.com/office/drawing/2014/main" id="{B3CE150A-681B-1D46-A8E8-3656E2DA4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3850"/>
            <a:ext cx="9525" cy="3175"/>
          </a:xfrm>
          <a:custGeom>
            <a:avLst/>
            <a:gdLst>
              <a:gd name="T0" fmla="*/ 4586 w 27"/>
              <a:gd name="T1" fmla="*/ 0 h 7"/>
              <a:gd name="T2" fmla="*/ 5292 w 27"/>
              <a:gd name="T3" fmla="*/ 1361 h 7"/>
              <a:gd name="T4" fmla="*/ 5644 w 27"/>
              <a:gd name="T5" fmla="*/ 0 h 7"/>
              <a:gd name="T6" fmla="*/ 6350 w 27"/>
              <a:gd name="T7" fmla="*/ 1361 h 7"/>
              <a:gd name="T8" fmla="*/ 6703 w 27"/>
              <a:gd name="T9" fmla="*/ 0 h 7"/>
              <a:gd name="T10" fmla="*/ 6703 w 27"/>
              <a:gd name="T11" fmla="*/ 1361 h 7"/>
              <a:gd name="T12" fmla="*/ 6350 w 27"/>
              <a:gd name="T13" fmla="*/ 1361 h 7"/>
              <a:gd name="T14" fmla="*/ 5644 w 27"/>
              <a:gd name="T15" fmla="*/ 1361 h 7"/>
              <a:gd name="T16" fmla="*/ 5292 w 27"/>
              <a:gd name="T17" fmla="*/ 1361 h 7"/>
              <a:gd name="T18" fmla="*/ 4586 w 27"/>
              <a:gd name="T19" fmla="*/ 1361 h 7"/>
              <a:gd name="T20" fmla="*/ 4233 w 27"/>
              <a:gd name="T21" fmla="*/ 1361 h 7"/>
              <a:gd name="T22" fmla="*/ 3175 w 27"/>
              <a:gd name="T23" fmla="*/ 1361 h 7"/>
              <a:gd name="T24" fmla="*/ 2469 w 27"/>
              <a:gd name="T25" fmla="*/ 1361 h 7"/>
              <a:gd name="T26" fmla="*/ 2117 w 27"/>
              <a:gd name="T27" fmla="*/ 1361 h 7"/>
              <a:gd name="T28" fmla="*/ 2117 w 27"/>
              <a:gd name="T29" fmla="*/ 0 h 7"/>
              <a:gd name="T30" fmla="*/ 2469 w 27"/>
              <a:gd name="T31" fmla="*/ 0 h 7"/>
              <a:gd name="T32" fmla="*/ 2469 w 27"/>
              <a:gd name="T33" fmla="*/ 1361 h 7"/>
              <a:gd name="T34" fmla="*/ 3175 w 27"/>
              <a:gd name="T35" fmla="*/ 0 h 7"/>
              <a:gd name="T36" fmla="*/ 4233 w 27"/>
              <a:gd name="T37" fmla="*/ 1361 h 7"/>
              <a:gd name="T38" fmla="*/ 4233 w 27"/>
              <a:gd name="T39" fmla="*/ 0 h 7"/>
              <a:gd name="T40" fmla="*/ 4586 w 27"/>
              <a:gd name="T41" fmla="*/ 0 h 7"/>
              <a:gd name="T42" fmla="*/ 8467 w 27"/>
              <a:gd name="T43" fmla="*/ 1361 h 7"/>
              <a:gd name="T44" fmla="*/ 9172 w 27"/>
              <a:gd name="T45" fmla="*/ 1361 h 7"/>
              <a:gd name="T46" fmla="*/ 9172 w 27"/>
              <a:gd name="T47" fmla="*/ 2721 h 7"/>
              <a:gd name="T48" fmla="*/ 8467 w 27"/>
              <a:gd name="T49" fmla="*/ 2721 h 7"/>
              <a:gd name="T50" fmla="*/ 8114 w 27"/>
              <a:gd name="T51" fmla="*/ 1361 h 7"/>
              <a:gd name="T52" fmla="*/ 8467 w 27"/>
              <a:gd name="T53" fmla="*/ 1361 h 7"/>
              <a:gd name="T54" fmla="*/ 1058 w 27"/>
              <a:gd name="T55" fmla="*/ 2721 h 7"/>
              <a:gd name="T56" fmla="*/ 353 w 27"/>
              <a:gd name="T57" fmla="*/ 2721 h 7"/>
              <a:gd name="T58" fmla="*/ 0 w 27"/>
              <a:gd name="T59" fmla="*/ 1361 h 7"/>
              <a:gd name="T60" fmla="*/ 353 w 27"/>
              <a:gd name="T61" fmla="*/ 1361 h 7"/>
              <a:gd name="T62" fmla="*/ 1058 w 27"/>
              <a:gd name="T63" fmla="*/ 1361 h 7"/>
              <a:gd name="T64" fmla="*/ 1411 w 27"/>
              <a:gd name="T65" fmla="*/ 1361 h 7"/>
              <a:gd name="T66" fmla="*/ 1058 w 27"/>
              <a:gd name="T67" fmla="*/ 2721 h 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7" h="7">
                <a:moveTo>
                  <a:pt x="13" y="0"/>
                </a:moveTo>
                <a:cubicBezTo>
                  <a:pt x="13" y="3"/>
                  <a:pt x="15" y="3"/>
                  <a:pt x="15" y="3"/>
                </a:cubicBezTo>
                <a:cubicBezTo>
                  <a:pt x="16" y="3"/>
                  <a:pt x="16" y="3"/>
                  <a:pt x="16" y="0"/>
                </a:cubicBezTo>
                <a:cubicBezTo>
                  <a:pt x="16" y="3"/>
                  <a:pt x="16" y="3"/>
                  <a:pt x="18" y="3"/>
                </a:cubicBezTo>
                <a:cubicBezTo>
                  <a:pt x="19" y="3"/>
                  <a:pt x="19" y="3"/>
                  <a:pt x="19" y="0"/>
                </a:cubicBezTo>
                <a:lnTo>
                  <a:pt x="19" y="3"/>
                </a:lnTo>
                <a:lnTo>
                  <a:pt x="18" y="3"/>
                </a:lnTo>
                <a:lnTo>
                  <a:pt x="16" y="3"/>
                </a:lnTo>
                <a:lnTo>
                  <a:pt x="15" y="3"/>
                </a:lnTo>
                <a:lnTo>
                  <a:pt x="13" y="3"/>
                </a:lnTo>
                <a:lnTo>
                  <a:pt x="12" y="3"/>
                </a:lnTo>
                <a:lnTo>
                  <a:pt x="9" y="3"/>
                </a:lnTo>
                <a:lnTo>
                  <a:pt x="7" y="3"/>
                </a:lnTo>
                <a:lnTo>
                  <a:pt x="6" y="3"/>
                </a:lnTo>
                <a:lnTo>
                  <a:pt x="6" y="0"/>
                </a:lnTo>
                <a:lnTo>
                  <a:pt x="7" y="0"/>
                </a:lnTo>
                <a:lnTo>
                  <a:pt x="7" y="3"/>
                </a:lnTo>
                <a:cubicBezTo>
                  <a:pt x="9" y="3"/>
                  <a:pt x="9" y="3"/>
                  <a:pt x="9" y="0"/>
                </a:cubicBezTo>
                <a:cubicBezTo>
                  <a:pt x="9" y="3"/>
                  <a:pt x="10" y="3"/>
                  <a:pt x="12" y="3"/>
                </a:cubicBezTo>
                <a:lnTo>
                  <a:pt x="12" y="0"/>
                </a:lnTo>
                <a:lnTo>
                  <a:pt x="13" y="0"/>
                </a:lnTo>
                <a:close/>
                <a:moveTo>
                  <a:pt x="24" y="3"/>
                </a:moveTo>
                <a:lnTo>
                  <a:pt x="26" y="3"/>
                </a:lnTo>
                <a:lnTo>
                  <a:pt x="26" y="6"/>
                </a:lnTo>
                <a:lnTo>
                  <a:pt x="24" y="6"/>
                </a:lnTo>
                <a:cubicBezTo>
                  <a:pt x="23" y="6"/>
                  <a:pt x="23" y="6"/>
                  <a:pt x="23" y="3"/>
                </a:cubicBezTo>
                <a:lnTo>
                  <a:pt x="24" y="3"/>
                </a:lnTo>
                <a:close/>
                <a:moveTo>
                  <a:pt x="3" y="6"/>
                </a:moveTo>
                <a:lnTo>
                  <a:pt x="1" y="6"/>
                </a:lnTo>
                <a:lnTo>
                  <a:pt x="0" y="3"/>
                </a:lnTo>
                <a:lnTo>
                  <a:pt x="1" y="3"/>
                </a:lnTo>
                <a:lnTo>
                  <a:pt x="3" y="3"/>
                </a:lnTo>
                <a:lnTo>
                  <a:pt x="4" y="3"/>
                </a:lnTo>
                <a:lnTo>
                  <a:pt x="3" y="6"/>
                </a:ln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0" name="Freeform 4916">
            <a:extLst>
              <a:ext uri="{FF2B5EF4-FFF2-40B4-BE49-F238E27FC236}">
                <a16:creationId xmlns:a16="http://schemas.microsoft.com/office/drawing/2014/main" id="{24BD9B49-7A5A-0D47-88D7-7F249DF2D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0088" y="4133850"/>
            <a:ext cx="11112" cy="3175"/>
          </a:xfrm>
          <a:custGeom>
            <a:avLst/>
            <a:gdLst>
              <a:gd name="T0" fmla="*/ 9962 w 29"/>
              <a:gd name="T1" fmla="*/ 2721 h 7"/>
              <a:gd name="T2" fmla="*/ 10729 w 29"/>
              <a:gd name="T3" fmla="*/ 1361 h 7"/>
              <a:gd name="T4" fmla="*/ 10729 w 29"/>
              <a:gd name="T5" fmla="*/ 2721 h 7"/>
              <a:gd name="T6" fmla="*/ 9962 w 29"/>
              <a:gd name="T7" fmla="*/ 2721 h 7"/>
              <a:gd name="T8" fmla="*/ 1916 w 29"/>
              <a:gd name="T9" fmla="*/ 2721 h 7"/>
              <a:gd name="T10" fmla="*/ 1150 w 29"/>
              <a:gd name="T11" fmla="*/ 2721 h 7"/>
              <a:gd name="T12" fmla="*/ 0 w 29"/>
              <a:gd name="T13" fmla="*/ 1361 h 7"/>
              <a:gd name="T14" fmla="*/ 766 w 29"/>
              <a:gd name="T15" fmla="*/ 1361 h 7"/>
              <a:gd name="T16" fmla="*/ 1150 w 29"/>
              <a:gd name="T17" fmla="*/ 1361 h 7"/>
              <a:gd name="T18" fmla="*/ 766 w 29"/>
              <a:gd name="T19" fmla="*/ 1361 h 7"/>
              <a:gd name="T20" fmla="*/ 1150 w 29"/>
              <a:gd name="T21" fmla="*/ 1361 h 7"/>
              <a:gd name="T22" fmla="*/ 1916 w 29"/>
              <a:gd name="T23" fmla="*/ 1361 h 7"/>
              <a:gd name="T24" fmla="*/ 2299 w 29"/>
              <a:gd name="T25" fmla="*/ 1361 h 7"/>
              <a:gd name="T26" fmla="*/ 3449 w 29"/>
              <a:gd name="T27" fmla="*/ 1361 h 7"/>
              <a:gd name="T28" fmla="*/ 2299 w 29"/>
              <a:gd name="T29" fmla="*/ 2721 h 7"/>
              <a:gd name="T30" fmla="*/ 1916 w 29"/>
              <a:gd name="T31" fmla="*/ 2721 h 7"/>
              <a:gd name="T32" fmla="*/ 3065 w 29"/>
              <a:gd name="T33" fmla="*/ 0 h 7"/>
              <a:gd name="T34" fmla="*/ 3449 w 29"/>
              <a:gd name="T35" fmla="*/ 907 h 7"/>
              <a:gd name="T36" fmla="*/ 3065 w 29"/>
              <a:gd name="T37" fmla="*/ 1361 h 7"/>
              <a:gd name="T38" fmla="*/ 3065 w 29"/>
              <a:gd name="T39" fmla="*/ 0 h 7"/>
              <a:gd name="T40" fmla="*/ 3832 w 29"/>
              <a:gd name="T41" fmla="*/ 907 h 7"/>
              <a:gd name="T42" fmla="*/ 3449 w 29"/>
              <a:gd name="T43" fmla="*/ 907 h 7"/>
              <a:gd name="T44" fmla="*/ 3449 w 29"/>
              <a:gd name="T45" fmla="*/ 0 h 7"/>
              <a:gd name="T46" fmla="*/ 3832 w 29"/>
              <a:gd name="T47" fmla="*/ 907 h 7"/>
              <a:gd name="T48" fmla="*/ 4215 w 29"/>
              <a:gd name="T49" fmla="*/ 0 h 7"/>
              <a:gd name="T50" fmla="*/ 4215 w 29"/>
              <a:gd name="T51" fmla="*/ 1361 h 7"/>
              <a:gd name="T52" fmla="*/ 3832 w 29"/>
              <a:gd name="T53" fmla="*/ 907 h 7"/>
              <a:gd name="T54" fmla="*/ 4215 w 29"/>
              <a:gd name="T55" fmla="*/ 0 h 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9" h="7">
                <a:moveTo>
                  <a:pt x="26" y="6"/>
                </a:moveTo>
                <a:lnTo>
                  <a:pt x="28" y="3"/>
                </a:lnTo>
                <a:cubicBezTo>
                  <a:pt x="28" y="3"/>
                  <a:pt x="28" y="3"/>
                  <a:pt x="28" y="6"/>
                </a:cubicBezTo>
                <a:lnTo>
                  <a:pt x="26" y="6"/>
                </a:lnTo>
                <a:close/>
                <a:moveTo>
                  <a:pt x="5" y="6"/>
                </a:moveTo>
                <a:lnTo>
                  <a:pt x="3" y="6"/>
                </a:lnTo>
                <a:cubicBezTo>
                  <a:pt x="2" y="3"/>
                  <a:pt x="2" y="3"/>
                  <a:pt x="0" y="3"/>
                </a:cubicBezTo>
                <a:lnTo>
                  <a:pt x="2" y="3"/>
                </a:lnTo>
                <a:lnTo>
                  <a:pt x="3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9" y="3"/>
                </a:lnTo>
                <a:cubicBezTo>
                  <a:pt x="9" y="3"/>
                  <a:pt x="8" y="6"/>
                  <a:pt x="6" y="6"/>
                </a:cubicBezTo>
                <a:lnTo>
                  <a:pt x="5" y="6"/>
                </a:lnTo>
                <a:close/>
                <a:moveTo>
                  <a:pt x="8" y="0"/>
                </a:moveTo>
                <a:cubicBezTo>
                  <a:pt x="8" y="1"/>
                  <a:pt x="8" y="1"/>
                  <a:pt x="9" y="2"/>
                </a:cubicBezTo>
                <a:cubicBezTo>
                  <a:pt x="8" y="2"/>
                  <a:pt x="8" y="3"/>
                  <a:pt x="8" y="3"/>
                </a:cubicBezTo>
                <a:lnTo>
                  <a:pt x="8" y="0"/>
                </a:lnTo>
                <a:close/>
                <a:moveTo>
                  <a:pt x="10" y="2"/>
                </a:moveTo>
                <a:lnTo>
                  <a:pt x="9" y="2"/>
                </a:lnTo>
                <a:cubicBezTo>
                  <a:pt x="9" y="1"/>
                  <a:pt x="9" y="1"/>
                  <a:pt x="9" y="0"/>
                </a:cubicBezTo>
                <a:cubicBezTo>
                  <a:pt x="9" y="1"/>
                  <a:pt x="10" y="2"/>
                  <a:pt x="10" y="2"/>
                </a:cubicBezTo>
                <a:close/>
                <a:moveTo>
                  <a:pt x="11" y="0"/>
                </a:moveTo>
                <a:lnTo>
                  <a:pt x="11" y="3"/>
                </a:lnTo>
                <a:cubicBezTo>
                  <a:pt x="11" y="3"/>
                  <a:pt x="10" y="3"/>
                  <a:pt x="10" y="2"/>
                </a:cubicBezTo>
                <a:cubicBezTo>
                  <a:pt x="11" y="2"/>
                  <a:pt x="11" y="2"/>
                  <a:pt x="1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1" name="Freeform 4917">
            <a:extLst>
              <a:ext uri="{FF2B5EF4-FFF2-40B4-BE49-F238E27FC236}">
                <a16:creationId xmlns:a16="http://schemas.microsoft.com/office/drawing/2014/main" id="{64E0052C-655B-094C-BA54-DB927A2A3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5438"/>
            <a:ext cx="7938" cy="1587"/>
          </a:xfrm>
          <a:custGeom>
            <a:avLst/>
            <a:gdLst>
              <a:gd name="T0" fmla="*/ 3969 w 24"/>
              <a:gd name="T1" fmla="*/ 1190 h 4"/>
              <a:gd name="T2" fmla="*/ 662 w 24"/>
              <a:gd name="T3" fmla="*/ 1190 h 4"/>
              <a:gd name="T4" fmla="*/ 0 w 24"/>
              <a:gd name="T5" fmla="*/ 1190 h 4"/>
              <a:gd name="T6" fmla="*/ 0 w 24"/>
              <a:gd name="T7" fmla="*/ 1190 h 4"/>
              <a:gd name="T8" fmla="*/ 3969 w 24"/>
              <a:gd name="T9" fmla="*/ 0 h 4"/>
              <a:gd name="T10" fmla="*/ 7607 w 24"/>
              <a:gd name="T11" fmla="*/ 1190 h 4"/>
              <a:gd name="T12" fmla="*/ 7607 w 24"/>
              <a:gd name="T13" fmla="*/ 1190 h 4"/>
              <a:gd name="T14" fmla="*/ 7607 w 24"/>
              <a:gd name="T15" fmla="*/ 1190 h 4"/>
              <a:gd name="T16" fmla="*/ 3969 w 24"/>
              <a:gd name="T17" fmla="*/ 119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4">
                <a:moveTo>
                  <a:pt x="12" y="3"/>
                </a:moveTo>
                <a:cubicBezTo>
                  <a:pt x="8" y="3"/>
                  <a:pt x="5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5" y="0"/>
                  <a:pt x="8" y="0"/>
                  <a:pt x="12" y="0"/>
                </a:cubicBezTo>
                <a:cubicBezTo>
                  <a:pt x="15" y="0"/>
                  <a:pt x="20" y="0"/>
                  <a:pt x="23" y="3"/>
                </a:cubicBezTo>
                <a:cubicBezTo>
                  <a:pt x="20" y="3"/>
                  <a:pt x="15" y="3"/>
                  <a:pt x="12" y="3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" name="Freeform 4918">
            <a:extLst>
              <a:ext uri="{FF2B5EF4-FFF2-40B4-BE49-F238E27FC236}">
                <a16:creationId xmlns:a16="http://schemas.microsoft.com/office/drawing/2014/main" id="{40CA8B2B-B343-CE40-84B4-0AC569776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5438"/>
            <a:ext cx="7938" cy="1587"/>
          </a:xfrm>
          <a:custGeom>
            <a:avLst/>
            <a:gdLst>
              <a:gd name="T0" fmla="*/ 7216 w 22"/>
              <a:gd name="T1" fmla="*/ 1190 h 4"/>
              <a:gd name="T2" fmla="*/ 6856 w 22"/>
              <a:gd name="T3" fmla="*/ 1190 h 4"/>
              <a:gd name="T4" fmla="*/ 5412 w 22"/>
              <a:gd name="T5" fmla="*/ 397 h 4"/>
              <a:gd name="T6" fmla="*/ 1443 w 22"/>
              <a:gd name="T7" fmla="*/ 794 h 4"/>
              <a:gd name="T8" fmla="*/ 1082 w 22"/>
              <a:gd name="T9" fmla="*/ 794 h 4"/>
              <a:gd name="T10" fmla="*/ 1082 w 22"/>
              <a:gd name="T11" fmla="*/ 794 h 4"/>
              <a:gd name="T12" fmla="*/ 1804 w 22"/>
              <a:gd name="T13" fmla="*/ 794 h 4"/>
              <a:gd name="T14" fmla="*/ 5051 w 22"/>
              <a:gd name="T15" fmla="*/ 397 h 4"/>
              <a:gd name="T16" fmla="*/ 3608 w 22"/>
              <a:gd name="T17" fmla="*/ 0 h 4"/>
              <a:gd name="T18" fmla="*/ 7577 w 22"/>
              <a:gd name="T19" fmla="*/ 1190 h 4"/>
              <a:gd name="T20" fmla="*/ 7216 w 22"/>
              <a:gd name="T21" fmla="*/ 1190 h 4"/>
              <a:gd name="T22" fmla="*/ 0 w 22"/>
              <a:gd name="T23" fmla="*/ 1190 h 4"/>
              <a:gd name="T24" fmla="*/ 1082 w 22"/>
              <a:gd name="T25" fmla="*/ 794 h 4"/>
              <a:gd name="T26" fmla="*/ 361 w 22"/>
              <a:gd name="T27" fmla="*/ 1190 h 4"/>
              <a:gd name="T28" fmla="*/ 0 w 22"/>
              <a:gd name="T29" fmla="*/ 1190 h 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2" h="4">
                <a:moveTo>
                  <a:pt x="20" y="3"/>
                </a:moveTo>
                <a:lnTo>
                  <a:pt x="19" y="3"/>
                </a:lnTo>
                <a:cubicBezTo>
                  <a:pt x="18" y="2"/>
                  <a:pt x="16" y="2"/>
                  <a:pt x="15" y="1"/>
                </a:cubicBezTo>
                <a:cubicBezTo>
                  <a:pt x="12" y="1"/>
                  <a:pt x="8" y="1"/>
                  <a:pt x="4" y="2"/>
                </a:cubicBezTo>
                <a:cubicBezTo>
                  <a:pt x="4" y="2"/>
                  <a:pt x="4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5" y="2"/>
                </a:cubicBezTo>
                <a:cubicBezTo>
                  <a:pt x="8" y="1"/>
                  <a:pt x="12" y="1"/>
                  <a:pt x="14" y="1"/>
                </a:cubicBezTo>
                <a:cubicBezTo>
                  <a:pt x="13" y="1"/>
                  <a:pt x="12" y="0"/>
                  <a:pt x="10" y="0"/>
                </a:cubicBezTo>
                <a:cubicBezTo>
                  <a:pt x="13" y="0"/>
                  <a:pt x="18" y="0"/>
                  <a:pt x="21" y="3"/>
                </a:cubicBezTo>
                <a:lnTo>
                  <a:pt x="20" y="3"/>
                </a:lnTo>
                <a:close/>
                <a:moveTo>
                  <a:pt x="0" y="3"/>
                </a:moveTo>
                <a:cubicBezTo>
                  <a:pt x="1" y="3"/>
                  <a:pt x="2" y="2"/>
                  <a:pt x="3" y="2"/>
                </a:cubicBezTo>
                <a:cubicBezTo>
                  <a:pt x="3" y="3"/>
                  <a:pt x="2" y="3"/>
                  <a:pt x="1" y="3"/>
                </a:cubicBez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" name="Freeform 4919">
            <a:extLst>
              <a:ext uri="{FF2B5EF4-FFF2-40B4-BE49-F238E27FC236}">
                <a16:creationId xmlns:a16="http://schemas.microsoft.com/office/drawing/2014/main" id="{8E0FAB71-76E5-1848-A52F-4896ED461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35438"/>
            <a:ext cx="1588" cy="1587"/>
          </a:xfrm>
          <a:custGeom>
            <a:avLst/>
            <a:gdLst>
              <a:gd name="T0" fmla="*/ 0 w 2"/>
              <a:gd name="T1" fmla="*/ 1190 h 4"/>
              <a:gd name="T2" fmla="*/ 0 w 2"/>
              <a:gd name="T3" fmla="*/ 1190 h 4"/>
              <a:gd name="T4" fmla="*/ 0 w 2"/>
              <a:gd name="T5" fmla="*/ 0 h 4"/>
              <a:gd name="T6" fmla="*/ 794 w 2"/>
              <a:gd name="T7" fmla="*/ 0 h 4"/>
              <a:gd name="T8" fmla="*/ 794 w 2"/>
              <a:gd name="T9" fmla="*/ 1190 h 4"/>
              <a:gd name="T10" fmla="*/ 0 w 2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" name="Freeform 4920">
            <a:extLst>
              <a:ext uri="{FF2B5EF4-FFF2-40B4-BE49-F238E27FC236}">
                <a16:creationId xmlns:a16="http://schemas.microsoft.com/office/drawing/2014/main" id="{9B3A4A9E-EAF5-5B49-97F9-05B6E7E75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3263" y="4135438"/>
            <a:ext cx="7937" cy="1587"/>
          </a:xfrm>
          <a:custGeom>
            <a:avLst/>
            <a:gdLst>
              <a:gd name="T0" fmla="*/ 3572 w 20"/>
              <a:gd name="T1" fmla="*/ 1190 h 4"/>
              <a:gd name="T2" fmla="*/ 3572 w 20"/>
              <a:gd name="T3" fmla="*/ 1190 h 4"/>
              <a:gd name="T4" fmla="*/ 0 w 20"/>
              <a:gd name="T5" fmla="*/ 1190 h 4"/>
              <a:gd name="T6" fmla="*/ 7540 w 20"/>
              <a:gd name="T7" fmla="*/ 1190 h 4"/>
              <a:gd name="T8" fmla="*/ 3572 w 20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">
                <a:moveTo>
                  <a:pt x="9" y="3"/>
                </a:moveTo>
                <a:lnTo>
                  <a:pt x="9" y="3"/>
                </a:lnTo>
                <a:cubicBezTo>
                  <a:pt x="5" y="3"/>
                  <a:pt x="3" y="3"/>
                  <a:pt x="0" y="3"/>
                </a:cubicBezTo>
                <a:cubicBezTo>
                  <a:pt x="5" y="0"/>
                  <a:pt x="12" y="3"/>
                  <a:pt x="19" y="3"/>
                </a:cubicBezTo>
                <a:cubicBezTo>
                  <a:pt x="15" y="3"/>
                  <a:pt x="12" y="3"/>
                  <a:pt x="9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5" name="Freeform 4921">
            <a:extLst>
              <a:ext uri="{FF2B5EF4-FFF2-40B4-BE49-F238E27FC236}">
                <a16:creationId xmlns:a16="http://schemas.microsoft.com/office/drawing/2014/main" id="{16C1BF4D-628C-204A-81D7-6EB0A2CB3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4850" y="4132263"/>
            <a:ext cx="1588" cy="1587"/>
          </a:xfrm>
          <a:custGeom>
            <a:avLst/>
            <a:gdLst>
              <a:gd name="T0" fmla="*/ 397 w 4"/>
              <a:gd name="T1" fmla="*/ 0 h 4"/>
              <a:gd name="T2" fmla="*/ 1191 w 4"/>
              <a:gd name="T3" fmla="*/ 1190 h 4"/>
              <a:gd name="T4" fmla="*/ 397 w 4"/>
              <a:gd name="T5" fmla="*/ 1190 h 4"/>
              <a:gd name="T6" fmla="*/ 397 w 4"/>
              <a:gd name="T7" fmla="*/ 1190 h 4"/>
              <a:gd name="T8" fmla="*/ 0 w 4"/>
              <a:gd name="T9" fmla="*/ 1190 h 4"/>
              <a:gd name="T10" fmla="*/ 0 w 4"/>
              <a:gd name="T11" fmla="*/ 1190 h 4"/>
              <a:gd name="T12" fmla="*/ 397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1" y="0"/>
                </a:move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1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6" name="Freeform 4922">
            <a:extLst>
              <a:ext uri="{FF2B5EF4-FFF2-40B4-BE49-F238E27FC236}">
                <a16:creationId xmlns:a16="http://schemas.microsoft.com/office/drawing/2014/main" id="{303E323A-F88E-9A40-A52F-B5DFA9731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3263" y="4133850"/>
            <a:ext cx="1587" cy="1588"/>
          </a:xfrm>
          <a:custGeom>
            <a:avLst/>
            <a:gdLst>
              <a:gd name="T0" fmla="*/ 0 w 3"/>
              <a:gd name="T1" fmla="*/ 0 h 4"/>
              <a:gd name="T2" fmla="*/ 1058 w 3"/>
              <a:gd name="T3" fmla="*/ 0 h 4"/>
              <a:gd name="T4" fmla="*/ 1058 w 3"/>
              <a:gd name="T5" fmla="*/ 0 h 4"/>
              <a:gd name="T6" fmla="*/ 1058 w 3"/>
              <a:gd name="T7" fmla="*/ 0 h 4"/>
              <a:gd name="T8" fmla="*/ 0 w 3"/>
              <a:gd name="T9" fmla="*/ 1191 h 4"/>
              <a:gd name="T10" fmla="*/ 0 w 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2" y="0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7" name="Freeform 4923">
            <a:extLst>
              <a:ext uri="{FF2B5EF4-FFF2-40B4-BE49-F238E27FC236}">
                <a16:creationId xmlns:a16="http://schemas.microsoft.com/office/drawing/2014/main" id="{052F510F-DF8B-534B-93CA-3A3BA13A6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0088" y="4133850"/>
            <a:ext cx="1587" cy="1588"/>
          </a:xfrm>
          <a:custGeom>
            <a:avLst/>
            <a:gdLst>
              <a:gd name="T0" fmla="*/ 1190 w 4"/>
              <a:gd name="T1" fmla="*/ 0 h 4"/>
              <a:gd name="T2" fmla="*/ 1190 w 4"/>
              <a:gd name="T3" fmla="*/ 1191 h 4"/>
              <a:gd name="T4" fmla="*/ 0 w 4"/>
              <a:gd name="T5" fmla="*/ 1191 h 4"/>
              <a:gd name="T6" fmla="*/ 0 w 4"/>
              <a:gd name="T7" fmla="*/ 1191 h 4"/>
              <a:gd name="T8" fmla="*/ 0 w 4"/>
              <a:gd name="T9" fmla="*/ 1191 h 4"/>
              <a:gd name="T10" fmla="*/ 794 w 4"/>
              <a:gd name="T11" fmla="*/ 0 h 4"/>
              <a:gd name="T12" fmla="*/ 1190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3" y="0"/>
                </a:moveTo>
                <a:lnTo>
                  <a:pt x="3" y="3"/>
                </a:lnTo>
                <a:lnTo>
                  <a:pt x="0" y="3"/>
                </a:lnTo>
                <a:lnTo>
                  <a:pt x="2" y="0"/>
                </a:lnTo>
                <a:lnTo>
                  <a:pt x="3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8" name="Freeform 4924">
            <a:extLst>
              <a:ext uri="{FF2B5EF4-FFF2-40B4-BE49-F238E27FC236}">
                <a16:creationId xmlns:a16="http://schemas.microsoft.com/office/drawing/2014/main" id="{1054D159-2273-1B4D-8A27-F5563786E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8025" y="4133850"/>
            <a:ext cx="1588" cy="1588"/>
          </a:xfrm>
          <a:custGeom>
            <a:avLst/>
            <a:gdLst>
              <a:gd name="T0" fmla="*/ 1270 w 5"/>
              <a:gd name="T1" fmla="*/ 0 h 4"/>
              <a:gd name="T2" fmla="*/ 1270 w 5"/>
              <a:gd name="T3" fmla="*/ 1191 h 4"/>
              <a:gd name="T4" fmla="*/ 0 w 5"/>
              <a:gd name="T5" fmla="*/ 0 h 4"/>
              <a:gd name="T6" fmla="*/ 0 w 5"/>
              <a:gd name="T7" fmla="*/ 0 h 4"/>
              <a:gd name="T8" fmla="*/ 0 w 5"/>
              <a:gd name="T9" fmla="*/ 0 h 4"/>
              <a:gd name="T10" fmla="*/ 1270 w 5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4" y="0"/>
                </a:moveTo>
                <a:lnTo>
                  <a:pt x="4" y="3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9" name="Freeform 4925">
            <a:extLst>
              <a:ext uri="{FF2B5EF4-FFF2-40B4-BE49-F238E27FC236}">
                <a16:creationId xmlns:a16="http://schemas.microsoft.com/office/drawing/2014/main" id="{09C3FDBB-6A58-B540-8273-B3D800DD8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9613" y="4133850"/>
            <a:ext cx="1587" cy="1588"/>
          </a:xfrm>
          <a:custGeom>
            <a:avLst/>
            <a:gdLst>
              <a:gd name="T0" fmla="*/ 0 w 3"/>
              <a:gd name="T1" fmla="*/ 0 h 4"/>
              <a:gd name="T2" fmla="*/ 1058 w 3"/>
              <a:gd name="T3" fmla="*/ 0 h 4"/>
              <a:gd name="T4" fmla="*/ 1058 w 3"/>
              <a:gd name="T5" fmla="*/ 1191 h 4"/>
              <a:gd name="T6" fmla="*/ 1058 w 3"/>
              <a:gd name="T7" fmla="*/ 1191 h 4"/>
              <a:gd name="T8" fmla="*/ 1058 w 3"/>
              <a:gd name="T9" fmla="*/ 1191 h 4"/>
              <a:gd name="T10" fmla="*/ 0 w 3"/>
              <a:gd name="T11" fmla="*/ 1191 h 4"/>
              <a:gd name="T12" fmla="*/ 0 w 3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2" y="0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20" name="Freeform 4926">
            <a:extLst>
              <a:ext uri="{FF2B5EF4-FFF2-40B4-BE49-F238E27FC236}">
                <a16:creationId xmlns:a16="http://schemas.microsoft.com/office/drawing/2014/main" id="{D74F473F-F157-FD45-99BE-A8A4A16F0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1200" y="4133850"/>
            <a:ext cx="1588" cy="1588"/>
          </a:xfrm>
          <a:custGeom>
            <a:avLst/>
            <a:gdLst>
              <a:gd name="T0" fmla="*/ 0 w 2"/>
              <a:gd name="T1" fmla="*/ 1191 h 4"/>
              <a:gd name="T2" fmla="*/ 0 w 2"/>
              <a:gd name="T3" fmla="*/ 0 h 4"/>
              <a:gd name="T4" fmla="*/ 794 w 2"/>
              <a:gd name="T5" fmla="*/ 0 h 4"/>
              <a:gd name="T6" fmla="*/ 0 w 2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3"/>
                </a:moveTo>
                <a:lnTo>
                  <a:pt x="0" y="0"/>
                </a:lnTo>
                <a:lnTo>
                  <a:pt x="1" y="0"/>
                </a:lnTo>
                <a:cubicBezTo>
                  <a:pt x="1" y="3"/>
                  <a:pt x="0" y="3"/>
                  <a:pt x="0" y="3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21" name="Freeform 4927">
            <a:extLst>
              <a:ext uri="{FF2B5EF4-FFF2-40B4-BE49-F238E27FC236}">
                <a16:creationId xmlns:a16="http://schemas.microsoft.com/office/drawing/2014/main" id="{6ED3BB13-721C-CD42-8A88-C0DBFD73B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0088" y="4137025"/>
            <a:ext cx="11112" cy="3175"/>
          </a:xfrm>
          <a:custGeom>
            <a:avLst/>
            <a:gdLst>
              <a:gd name="T0" fmla="*/ 5556 w 30"/>
              <a:gd name="T1" fmla="*/ 2858 h 10"/>
              <a:gd name="T2" fmla="*/ 0 w 30"/>
              <a:gd name="T3" fmla="*/ 2858 h 10"/>
              <a:gd name="T4" fmla="*/ 0 w 30"/>
              <a:gd name="T5" fmla="*/ 0 h 10"/>
              <a:gd name="T6" fmla="*/ 10742 w 30"/>
              <a:gd name="T7" fmla="*/ 0 h 10"/>
              <a:gd name="T8" fmla="*/ 10742 w 30"/>
              <a:gd name="T9" fmla="*/ 2858 h 10"/>
              <a:gd name="T10" fmla="*/ 5556 w 30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10">
                <a:moveTo>
                  <a:pt x="15" y="9"/>
                </a:moveTo>
                <a:lnTo>
                  <a:pt x="0" y="9"/>
                </a:lnTo>
                <a:lnTo>
                  <a:pt x="0" y="0"/>
                </a:lnTo>
                <a:lnTo>
                  <a:pt x="29" y="0"/>
                </a:lnTo>
                <a:lnTo>
                  <a:pt x="29" y="9"/>
                </a:lnTo>
                <a:lnTo>
                  <a:pt x="15" y="9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22" name="Freeform 4928">
            <a:extLst>
              <a:ext uri="{FF2B5EF4-FFF2-40B4-BE49-F238E27FC236}">
                <a16:creationId xmlns:a16="http://schemas.microsoft.com/office/drawing/2014/main" id="{64FC808C-6688-6943-9CB5-168C22B15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1200" y="4137025"/>
            <a:ext cx="1588" cy="3175"/>
          </a:xfrm>
          <a:custGeom>
            <a:avLst/>
            <a:gdLst>
              <a:gd name="T0" fmla="*/ 794 w 2"/>
              <a:gd name="T1" fmla="*/ 2858 h 10"/>
              <a:gd name="T2" fmla="*/ 0 w 2"/>
              <a:gd name="T3" fmla="*/ 2858 h 10"/>
              <a:gd name="T4" fmla="*/ 0 w 2"/>
              <a:gd name="T5" fmla="*/ 0 h 10"/>
              <a:gd name="T6" fmla="*/ 794 w 2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0">
                <a:moveTo>
                  <a:pt x="1" y="9"/>
                </a:moveTo>
                <a:lnTo>
                  <a:pt x="0" y="9"/>
                </a:lnTo>
                <a:lnTo>
                  <a:pt x="0" y="0"/>
                </a:lnTo>
                <a:lnTo>
                  <a:pt x="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23" name="Freeform 4929">
            <a:extLst>
              <a:ext uri="{FF2B5EF4-FFF2-40B4-BE49-F238E27FC236}">
                <a16:creationId xmlns:a16="http://schemas.microsoft.com/office/drawing/2014/main" id="{297EE056-E31B-F740-A93E-816604597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40200"/>
            <a:ext cx="9525" cy="3175"/>
          </a:xfrm>
          <a:custGeom>
            <a:avLst/>
            <a:gdLst>
              <a:gd name="T0" fmla="*/ 0 w 26"/>
              <a:gd name="T1" fmla="*/ 2721 h 7"/>
              <a:gd name="T2" fmla="*/ 733 w 26"/>
              <a:gd name="T3" fmla="*/ 1361 h 7"/>
              <a:gd name="T4" fmla="*/ 0 w 26"/>
              <a:gd name="T5" fmla="*/ 0 h 7"/>
              <a:gd name="T6" fmla="*/ 0 w 26"/>
              <a:gd name="T7" fmla="*/ 0 h 7"/>
              <a:gd name="T8" fmla="*/ 0 w 26"/>
              <a:gd name="T9" fmla="*/ 0 h 7"/>
              <a:gd name="T10" fmla="*/ 8426 w 26"/>
              <a:gd name="T11" fmla="*/ 0 h 7"/>
              <a:gd name="T12" fmla="*/ 9159 w 26"/>
              <a:gd name="T13" fmla="*/ 0 h 7"/>
              <a:gd name="T14" fmla="*/ 8426 w 26"/>
              <a:gd name="T15" fmla="*/ 1361 h 7"/>
              <a:gd name="T16" fmla="*/ 9159 w 26"/>
              <a:gd name="T17" fmla="*/ 2721 h 7"/>
              <a:gd name="T18" fmla="*/ 8426 w 26"/>
              <a:gd name="T19" fmla="*/ 2721 h 7"/>
              <a:gd name="T20" fmla="*/ 0 w 26"/>
              <a:gd name="T21" fmla="*/ 2721 h 7"/>
              <a:gd name="T22" fmla="*/ 0 w 26"/>
              <a:gd name="T23" fmla="*/ 272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" h="7">
                <a:moveTo>
                  <a:pt x="0" y="6"/>
                </a:moveTo>
                <a:lnTo>
                  <a:pt x="2" y="3"/>
                </a:lnTo>
                <a:lnTo>
                  <a:pt x="0" y="0"/>
                </a:lnTo>
                <a:lnTo>
                  <a:pt x="23" y="0"/>
                </a:lnTo>
                <a:cubicBezTo>
                  <a:pt x="25" y="0"/>
                  <a:pt x="25" y="0"/>
                  <a:pt x="25" y="0"/>
                </a:cubicBezTo>
                <a:cubicBezTo>
                  <a:pt x="23" y="0"/>
                  <a:pt x="23" y="3"/>
                  <a:pt x="23" y="3"/>
                </a:cubicBezTo>
                <a:cubicBezTo>
                  <a:pt x="23" y="3"/>
                  <a:pt x="23" y="6"/>
                  <a:pt x="25" y="6"/>
                </a:cubicBezTo>
                <a:cubicBezTo>
                  <a:pt x="25" y="6"/>
                  <a:pt x="25" y="6"/>
                  <a:pt x="23" y="6"/>
                </a:cubicBezTo>
                <a:lnTo>
                  <a:pt x="0" y="6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24" name="Freeform 4930">
            <a:extLst>
              <a:ext uri="{FF2B5EF4-FFF2-40B4-BE49-F238E27FC236}">
                <a16:creationId xmlns:a16="http://schemas.microsoft.com/office/drawing/2014/main" id="{10EAA355-56EA-B34B-AF3E-B81AC811A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40200"/>
            <a:ext cx="9525" cy="3175"/>
          </a:xfrm>
          <a:custGeom>
            <a:avLst/>
            <a:gdLst>
              <a:gd name="T0" fmla="*/ 9159 w 26"/>
              <a:gd name="T1" fmla="*/ 2721 h 7"/>
              <a:gd name="T2" fmla="*/ 8426 w 26"/>
              <a:gd name="T3" fmla="*/ 2721 h 7"/>
              <a:gd name="T4" fmla="*/ 8060 w 26"/>
              <a:gd name="T5" fmla="*/ 1361 h 7"/>
              <a:gd name="T6" fmla="*/ 8426 w 26"/>
              <a:gd name="T7" fmla="*/ 0 h 7"/>
              <a:gd name="T8" fmla="*/ 8426 w 26"/>
              <a:gd name="T9" fmla="*/ 1361 h 7"/>
              <a:gd name="T10" fmla="*/ 9159 w 26"/>
              <a:gd name="T11" fmla="*/ 2721 h 7"/>
              <a:gd name="T12" fmla="*/ 0 w 26"/>
              <a:gd name="T13" fmla="*/ 2721 h 7"/>
              <a:gd name="T14" fmla="*/ 0 w 26"/>
              <a:gd name="T15" fmla="*/ 1361 h 7"/>
              <a:gd name="T16" fmla="*/ 0 w 26"/>
              <a:gd name="T17" fmla="*/ 0 h 7"/>
              <a:gd name="T18" fmla="*/ 2931 w 26"/>
              <a:gd name="T19" fmla="*/ 0 h 7"/>
              <a:gd name="T20" fmla="*/ 0 w 26"/>
              <a:gd name="T21" fmla="*/ 1361 h 7"/>
              <a:gd name="T22" fmla="*/ 733 w 26"/>
              <a:gd name="T23" fmla="*/ 1361 h 7"/>
              <a:gd name="T24" fmla="*/ 0 w 26"/>
              <a:gd name="T25" fmla="*/ 272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" h="7">
                <a:moveTo>
                  <a:pt x="25" y="6"/>
                </a:moveTo>
                <a:lnTo>
                  <a:pt x="23" y="6"/>
                </a:lnTo>
                <a:lnTo>
                  <a:pt x="22" y="3"/>
                </a:lnTo>
                <a:cubicBezTo>
                  <a:pt x="22" y="3"/>
                  <a:pt x="23" y="3"/>
                  <a:pt x="23" y="0"/>
                </a:cubicBezTo>
                <a:lnTo>
                  <a:pt x="23" y="3"/>
                </a:lnTo>
                <a:cubicBezTo>
                  <a:pt x="23" y="3"/>
                  <a:pt x="23" y="6"/>
                  <a:pt x="25" y="6"/>
                </a:cubicBezTo>
                <a:close/>
                <a:moveTo>
                  <a:pt x="0" y="6"/>
                </a:moveTo>
                <a:lnTo>
                  <a:pt x="0" y="3"/>
                </a:lnTo>
                <a:lnTo>
                  <a:pt x="0" y="0"/>
                </a:lnTo>
                <a:lnTo>
                  <a:pt x="8" y="0"/>
                </a:lnTo>
                <a:lnTo>
                  <a:pt x="0" y="3"/>
                </a:lnTo>
                <a:lnTo>
                  <a:pt x="2" y="3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25" name="Freeform 4931">
            <a:extLst>
              <a:ext uri="{FF2B5EF4-FFF2-40B4-BE49-F238E27FC236}">
                <a16:creationId xmlns:a16="http://schemas.microsoft.com/office/drawing/2014/main" id="{092194C6-E309-A641-B545-0706658B7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41788"/>
            <a:ext cx="9525" cy="1587"/>
          </a:xfrm>
          <a:custGeom>
            <a:avLst/>
            <a:gdLst>
              <a:gd name="T0" fmla="*/ 353 w 27"/>
              <a:gd name="T1" fmla="*/ 0 h 4"/>
              <a:gd name="T2" fmla="*/ 8467 w 27"/>
              <a:gd name="T3" fmla="*/ 0 h 4"/>
              <a:gd name="T4" fmla="*/ 9172 w 27"/>
              <a:gd name="T5" fmla="*/ 0 h 4"/>
              <a:gd name="T6" fmla="*/ 8467 w 27"/>
              <a:gd name="T7" fmla="*/ 1190 h 4"/>
              <a:gd name="T8" fmla="*/ 353 w 27"/>
              <a:gd name="T9" fmla="*/ 1190 h 4"/>
              <a:gd name="T10" fmla="*/ 0 w 27"/>
              <a:gd name="T11" fmla="*/ 0 h 4"/>
              <a:gd name="T12" fmla="*/ 353 w 27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4">
                <a:moveTo>
                  <a:pt x="1" y="0"/>
                </a:moveTo>
                <a:lnTo>
                  <a:pt x="24" y="0"/>
                </a:ln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3"/>
                  <a:pt x="24" y="3"/>
                </a:cubicBezTo>
                <a:lnTo>
                  <a:pt x="1" y="3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26" name="Freeform 4932">
            <a:extLst>
              <a:ext uri="{FF2B5EF4-FFF2-40B4-BE49-F238E27FC236}">
                <a16:creationId xmlns:a16="http://schemas.microsoft.com/office/drawing/2014/main" id="{209ACD8B-0D6E-D342-BB85-E9502FC2B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41788"/>
            <a:ext cx="9525" cy="1587"/>
          </a:xfrm>
          <a:custGeom>
            <a:avLst/>
            <a:gdLst>
              <a:gd name="T0" fmla="*/ 8467 w 27"/>
              <a:gd name="T1" fmla="*/ 1190 h 4"/>
              <a:gd name="T2" fmla="*/ 353 w 27"/>
              <a:gd name="T3" fmla="*/ 1190 h 4"/>
              <a:gd name="T4" fmla="*/ 0 w 27"/>
              <a:gd name="T5" fmla="*/ 0 h 4"/>
              <a:gd name="T6" fmla="*/ 353 w 27"/>
              <a:gd name="T7" fmla="*/ 0 h 4"/>
              <a:gd name="T8" fmla="*/ 8467 w 27"/>
              <a:gd name="T9" fmla="*/ 0 h 4"/>
              <a:gd name="T10" fmla="*/ 9172 w 27"/>
              <a:gd name="T11" fmla="*/ 0 h 4"/>
              <a:gd name="T12" fmla="*/ 8467 w 27"/>
              <a:gd name="T13" fmla="*/ 119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4">
                <a:moveTo>
                  <a:pt x="24" y="3"/>
                </a:moveTo>
                <a:lnTo>
                  <a:pt x="1" y="3"/>
                </a:lnTo>
                <a:cubicBezTo>
                  <a:pt x="0" y="3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24" y="0"/>
                </a:ln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3"/>
                  <a:pt x="2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27" name="Freeform 4933">
            <a:extLst>
              <a:ext uri="{FF2B5EF4-FFF2-40B4-BE49-F238E27FC236}">
                <a16:creationId xmlns:a16="http://schemas.microsoft.com/office/drawing/2014/main" id="{721C137E-0721-7749-B889-E8E5D3102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40200"/>
            <a:ext cx="9525" cy="1588"/>
          </a:xfrm>
          <a:custGeom>
            <a:avLst/>
            <a:gdLst>
              <a:gd name="T0" fmla="*/ 8467 w 27"/>
              <a:gd name="T1" fmla="*/ 1191 h 4"/>
              <a:gd name="T2" fmla="*/ 353 w 27"/>
              <a:gd name="T3" fmla="*/ 1191 h 4"/>
              <a:gd name="T4" fmla="*/ 0 w 27"/>
              <a:gd name="T5" fmla="*/ 0 h 4"/>
              <a:gd name="T6" fmla="*/ 353 w 27"/>
              <a:gd name="T7" fmla="*/ 0 h 4"/>
              <a:gd name="T8" fmla="*/ 8467 w 27"/>
              <a:gd name="T9" fmla="*/ 0 h 4"/>
              <a:gd name="T10" fmla="*/ 9172 w 27"/>
              <a:gd name="T11" fmla="*/ 0 h 4"/>
              <a:gd name="T12" fmla="*/ 8467 w 27"/>
              <a:gd name="T13" fmla="*/ 1191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4">
                <a:moveTo>
                  <a:pt x="24" y="3"/>
                </a:moveTo>
                <a:lnTo>
                  <a:pt x="1" y="3"/>
                </a:lnTo>
                <a:cubicBezTo>
                  <a:pt x="0" y="3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24" y="0"/>
                </a:ln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3"/>
                  <a:pt x="2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28" name="Freeform 4934">
            <a:extLst>
              <a:ext uri="{FF2B5EF4-FFF2-40B4-BE49-F238E27FC236}">
                <a16:creationId xmlns:a16="http://schemas.microsoft.com/office/drawing/2014/main" id="{B49AE1AB-18B9-A046-9445-8EDAD72AD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4187825"/>
            <a:ext cx="15875" cy="3175"/>
          </a:xfrm>
          <a:custGeom>
            <a:avLst/>
            <a:gdLst>
              <a:gd name="T0" fmla="*/ 15514 w 44"/>
              <a:gd name="T1" fmla="*/ 1361 h 7"/>
              <a:gd name="T2" fmla="*/ 15514 w 44"/>
              <a:gd name="T3" fmla="*/ 2721 h 7"/>
              <a:gd name="T4" fmla="*/ 12989 w 44"/>
              <a:gd name="T5" fmla="*/ 2721 h 7"/>
              <a:gd name="T6" fmla="*/ 11545 w 44"/>
              <a:gd name="T7" fmla="*/ 1361 h 7"/>
              <a:gd name="T8" fmla="*/ 9381 w 44"/>
              <a:gd name="T9" fmla="*/ 2721 h 7"/>
              <a:gd name="T10" fmla="*/ 7577 w 44"/>
              <a:gd name="T11" fmla="*/ 2721 h 7"/>
              <a:gd name="T12" fmla="*/ 5412 w 44"/>
              <a:gd name="T13" fmla="*/ 2721 h 7"/>
              <a:gd name="T14" fmla="*/ 3969 w 44"/>
              <a:gd name="T15" fmla="*/ 1361 h 7"/>
              <a:gd name="T16" fmla="*/ 2165 w 44"/>
              <a:gd name="T17" fmla="*/ 2721 h 7"/>
              <a:gd name="T18" fmla="*/ 0 w 44"/>
              <a:gd name="T19" fmla="*/ 2721 h 7"/>
              <a:gd name="T20" fmla="*/ 0 w 44"/>
              <a:gd name="T21" fmla="*/ 1361 h 7"/>
              <a:gd name="T22" fmla="*/ 2165 w 44"/>
              <a:gd name="T23" fmla="*/ 1361 h 7"/>
              <a:gd name="T24" fmla="*/ 3969 w 44"/>
              <a:gd name="T25" fmla="*/ 0 h 7"/>
              <a:gd name="T26" fmla="*/ 5412 w 44"/>
              <a:gd name="T27" fmla="*/ 1361 h 7"/>
              <a:gd name="T28" fmla="*/ 7577 w 44"/>
              <a:gd name="T29" fmla="*/ 1361 h 7"/>
              <a:gd name="T30" fmla="*/ 9381 w 44"/>
              <a:gd name="T31" fmla="*/ 1361 h 7"/>
              <a:gd name="T32" fmla="*/ 11545 w 44"/>
              <a:gd name="T33" fmla="*/ 0 h 7"/>
              <a:gd name="T34" fmla="*/ 12989 w 44"/>
              <a:gd name="T35" fmla="*/ 1361 h 7"/>
              <a:gd name="T36" fmla="*/ 15514 w 44"/>
              <a:gd name="T37" fmla="*/ 1361 h 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" h="7">
                <a:moveTo>
                  <a:pt x="43" y="3"/>
                </a:moveTo>
                <a:lnTo>
                  <a:pt x="43" y="6"/>
                </a:lnTo>
                <a:cubicBezTo>
                  <a:pt x="41" y="6"/>
                  <a:pt x="38" y="6"/>
                  <a:pt x="36" y="6"/>
                </a:cubicBezTo>
                <a:cubicBezTo>
                  <a:pt x="35" y="6"/>
                  <a:pt x="34" y="3"/>
                  <a:pt x="32" y="3"/>
                </a:cubicBezTo>
                <a:cubicBezTo>
                  <a:pt x="31" y="3"/>
                  <a:pt x="27" y="6"/>
                  <a:pt x="26" y="6"/>
                </a:cubicBezTo>
                <a:cubicBezTo>
                  <a:pt x="24" y="6"/>
                  <a:pt x="23" y="6"/>
                  <a:pt x="21" y="6"/>
                </a:cubicBezTo>
                <a:cubicBezTo>
                  <a:pt x="18" y="6"/>
                  <a:pt x="17" y="6"/>
                  <a:pt x="15" y="6"/>
                </a:cubicBezTo>
                <a:cubicBezTo>
                  <a:pt x="15" y="6"/>
                  <a:pt x="12" y="3"/>
                  <a:pt x="11" y="3"/>
                </a:cubicBezTo>
                <a:cubicBezTo>
                  <a:pt x="8" y="3"/>
                  <a:pt x="6" y="6"/>
                  <a:pt x="6" y="6"/>
                </a:cubicBezTo>
                <a:cubicBezTo>
                  <a:pt x="5" y="6"/>
                  <a:pt x="2" y="6"/>
                  <a:pt x="0" y="6"/>
                </a:cubicBezTo>
                <a:lnTo>
                  <a:pt x="0" y="3"/>
                </a:lnTo>
                <a:cubicBezTo>
                  <a:pt x="2" y="3"/>
                  <a:pt x="5" y="3"/>
                  <a:pt x="6" y="3"/>
                </a:cubicBezTo>
                <a:cubicBezTo>
                  <a:pt x="6" y="0"/>
                  <a:pt x="8" y="0"/>
                  <a:pt x="11" y="0"/>
                </a:cubicBezTo>
                <a:cubicBezTo>
                  <a:pt x="12" y="0"/>
                  <a:pt x="15" y="0"/>
                  <a:pt x="15" y="3"/>
                </a:cubicBezTo>
                <a:cubicBezTo>
                  <a:pt x="17" y="3"/>
                  <a:pt x="18" y="3"/>
                  <a:pt x="21" y="3"/>
                </a:cubicBezTo>
                <a:cubicBezTo>
                  <a:pt x="23" y="3"/>
                  <a:pt x="24" y="3"/>
                  <a:pt x="26" y="3"/>
                </a:cubicBezTo>
                <a:cubicBezTo>
                  <a:pt x="27" y="0"/>
                  <a:pt x="31" y="0"/>
                  <a:pt x="32" y="0"/>
                </a:cubicBezTo>
                <a:cubicBezTo>
                  <a:pt x="34" y="0"/>
                  <a:pt x="35" y="0"/>
                  <a:pt x="36" y="3"/>
                </a:cubicBezTo>
                <a:cubicBezTo>
                  <a:pt x="38" y="3"/>
                  <a:pt x="41" y="3"/>
                  <a:pt x="43" y="3"/>
                </a:cubicBezTo>
              </a:path>
            </a:pathLst>
          </a:custGeom>
          <a:solidFill>
            <a:srgbClr val="3057B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29" name="Freeform 4935">
            <a:extLst>
              <a:ext uri="{FF2B5EF4-FFF2-40B4-BE49-F238E27FC236}">
                <a16:creationId xmlns:a16="http://schemas.microsoft.com/office/drawing/2014/main" id="{BDE2F127-576B-6D44-9C3C-7579E11F2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4187825"/>
            <a:ext cx="12700" cy="3175"/>
          </a:xfrm>
          <a:custGeom>
            <a:avLst/>
            <a:gdLst>
              <a:gd name="T0" fmla="*/ 0 w 35"/>
              <a:gd name="T1" fmla="*/ 1361 h 7"/>
              <a:gd name="T2" fmla="*/ 726 w 35"/>
              <a:gd name="T3" fmla="*/ 1361 h 7"/>
              <a:gd name="T4" fmla="*/ 726 w 35"/>
              <a:gd name="T5" fmla="*/ 2721 h 7"/>
              <a:gd name="T6" fmla="*/ 0 w 35"/>
              <a:gd name="T7" fmla="*/ 1361 h 7"/>
              <a:gd name="T8" fmla="*/ 6169 w 35"/>
              <a:gd name="T9" fmla="*/ 1361 h 7"/>
              <a:gd name="T10" fmla="*/ 2903 w 35"/>
              <a:gd name="T11" fmla="*/ 1361 h 7"/>
              <a:gd name="T12" fmla="*/ 4717 w 35"/>
              <a:gd name="T13" fmla="*/ 0 h 7"/>
              <a:gd name="T14" fmla="*/ 6169 w 35"/>
              <a:gd name="T15" fmla="*/ 1361 h 7"/>
              <a:gd name="T16" fmla="*/ 12337 w 35"/>
              <a:gd name="T17" fmla="*/ 454 h 7"/>
              <a:gd name="T18" fmla="*/ 10160 w 35"/>
              <a:gd name="T19" fmla="*/ 1361 h 7"/>
              <a:gd name="T20" fmla="*/ 12337 w 35"/>
              <a:gd name="T21" fmla="*/ 454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" h="7">
                <a:moveTo>
                  <a:pt x="0" y="3"/>
                </a:moveTo>
                <a:lnTo>
                  <a:pt x="2" y="3"/>
                </a:lnTo>
                <a:lnTo>
                  <a:pt x="2" y="6"/>
                </a:lnTo>
                <a:lnTo>
                  <a:pt x="0" y="3"/>
                </a:lnTo>
                <a:close/>
                <a:moveTo>
                  <a:pt x="17" y="3"/>
                </a:moveTo>
                <a:cubicBezTo>
                  <a:pt x="14" y="0"/>
                  <a:pt x="10" y="0"/>
                  <a:pt x="8" y="3"/>
                </a:cubicBezTo>
                <a:cubicBezTo>
                  <a:pt x="8" y="0"/>
                  <a:pt x="10" y="0"/>
                  <a:pt x="13" y="0"/>
                </a:cubicBezTo>
                <a:cubicBezTo>
                  <a:pt x="14" y="0"/>
                  <a:pt x="17" y="0"/>
                  <a:pt x="17" y="3"/>
                </a:cubicBezTo>
                <a:close/>
                <a:moveTo>
                  <a:pt x="34" y="1"/>
                </a:moveTo>
                <a:cubicBezTo>
                  <a:pt x="32" y="1"/>
                  <a:pt x="30" y="1"/>
                  <a:pt x="28" y="3"/>
                </a:cubicBezTo>
                <a:cubicBezTo>
                  <a:pt x="29" y="1"/>
                  <a:pt x="32" y="1"/>
                  <a:pt x="3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30" name="Freeform 4936">
            <a:extLst>
              <a:ext uri="{FF2B5EF4-FFF2-40B4-BE49-F238E27FC236}">
                <a16:creationId xmlns:a16="http://schemas.microsoft.com/office/drawing/2014/main" id="{FA8F0601-B69E-9944-AE59-B193574D0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4189413"/>
            <a:ext cx="15875" cy="3175"/>
          </a:xfrm>
          <a:custGeom>
            <a:avLst/>
            <a:gdLst>
              <a:gd name="T0" fmla="*/ 15514 w 44"/>
              <a:gd name="T1" fmla="*/ 1361 h 7"/>
              <a:gd name="T2" fmla="*/ 15514 w 44"/>
              <a:gd name="T3" fmla="*/ 2721 h 7"/>
              <a:gd name="T4" fmla="*/ 12989 w 44"/>
              <a:gd name="T5" fmla="*/ 2721 h 7"/>
              <a:gd name="T6" fmla="*/ 11545 w 44"/>
              <a:gd name="T7" fmla="*/ 1361 h 7"/>
              <a:gd name="T8" fmla="*/ 9381 w 44"/>
              <a:gd name="T9" fmla="*/ 2721 h 7"/>
              <a:gd name="T10" fmla="*/ 7577 w 44"/>
              <a:gd name="T11" fmla="*/ 2721 h 7"/>
              <a:gd name="T12" fmla="*/ 5412 w 44"/>
              <a:gd name="T13" fmla="*/ 2721 h 7"/>
              <a:gd name="T14" fmla="*/ 3969 w 44"/>
              <a:gd name="T15" fmla="*/ 1361 h 7"/>
              <a:gd name="T16" fmla="*/ 2165 w 44"/>
              <a:gd name="T17" fmla="*/ 2721 h 7"/>
              <a:gd name="T18" fmla="*/ 0 w 44"/>
              <a:gd name="T19" fmla="*/ 2721 h 7"/>
              <a:gd name="T20" fmla="*/ 0 w 44"/>
              <a:gd name="T21" fmla="*/ 1361 h 7"/>
              <a:gd name="T22" fmla="*/ 2165 w 44"/>
              <a:gd name="T23" fmla="*/ 1361 h 7"/>
              <a:gd name="T24" fmla="*/ 3969 w 44"/>
              <a:gd name="T25" fmla="*/ 0 h 7"/>
              <a:gd name="T26" fmla="*/ 5412 w 44"/>
              <a:gd name="T27" fmla="*/ 1361 h 7"/>
              <a:gd name="T28" fmla="*/ 7577 w 44"/>
              <a:gd name="T29" fmla="*/ 1361 h 7"/>
              <a:gd name="T30" fmla="*/ 9381 w 44"/>
              <a:gd name="T31" fmla="*/ 1361 h 7"/>
              <a:gd name="T32" fmla="*/ 11545 w 44"/>
              <a:gd name="T33" fmla="*/ 0 h 7"/>
              <a:gd name="T34" fmla="*/ 12989 w 44"/>
              <a:gd name="T35" fmla="*/ 1361 h 7"/>
              <a:gd name="T36" fmla="*/ 15514 w 44"/>
              <a:gd name="T37" fmla="*/ 1361 h 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" h="7">
                <a:moveTo>
                  <a:pt x="43" y="3"/>
                </a:moveTo>
                <a:lnTo>
                  <a:pt x="43" y="6"/>
                </a:lnTo>
                <a:cubicBezTo>
                  <a:pt x="41" y="6"/>
                  <a:pt x="38" y="6"/>
                  <a:pt x="36" y="6"/>
                </a:cubicBezTo>
                <a:cubicBezTo>
                  <a:pt x="35" y="3"/>
                  <a:pt x="34" y="3"/>
                  <a:pt x="32" y="3"/>
                </a:cubicBezTo>
                <a:cubicBezTo>
                  <a:pt x="31" y="3"/>
                  <a:pt x="27" y="3"/>
                  <a:pt x="26" y="6"/>
                </a:cubicBezTo>
                <a:cubicBezTo>
                  <a:pt x="24" y="6"/>
                  <a:pt x="23" y="6"/>
                  <a:pt x="21" y="6"/>
                </a:cubicBezTo>
                <a:cubicBezTo>
                  <a:pt x="18" y="6"/>
                  <a:pt x="17" y="6"/>
                  <a:pt x="15" y="6"/>
                </a:cubicBezTo>
                <a:cubicBezTo>
                  <a:pt x="15" y="3"/>
                  <a:pt x="12" y="3"/>
                  <a:pt x="11" y="3"/>
                </a:cubicBezTo>
                <a:cubicBezTo>
                  <a:pt x="8" y="3"/>
                  <a:pt x="6" y="3"/>
                  <a:pt x="6" y="6"/>
                </a:cubicBezTo>
                <a:cubicBezTo>
                  <a:pt x="5" y="6"/>
                  <a:pt x="2" y="6"/>
                  <a:pt x="0" y="6"/>
                </a:cubicBezTo>
                <a:lnTo>
                  <a:pt x="0" y="3"/>
                </a:lnTo>
                <a:cubicBezTo>
                  <a:pt x="2" y="3"/>
                  <a:pt x="5" y="3"/>
                  <a:pt x="6" y="3"/>
                </a:cubicBezTo>
                <a:cubicBezTo>
                  <a:pt x="6" y="3"/>
                  <a:pt x="8" y="0"/>
                  <a:pt x="11" y="0"/>
                </a:cubicBezTo>
                <a:cubicBezTo>
                  <a:pt x="12" y="0"/>
                  <a:pt x="15" y="3"/>
                  <a:pt x="15" y="3"/>
                </a:cubicBezTo>
                <a:cubicBezTo>
                  <a:pt x="17" y="3"/>
                  <a:pt x="18" y="3"/>
                  <a:pt x="21" y="3"/>
                </a:cubicBezTo>
                <a:cubicBezTo>
                  <a:pt x="23" y="3"/>
                  <a:pt x="24" y="3"/>
                  <a:pt x="26" y="3"/>
                </a:cubicBezTo>
                <a:cubicBezTo>
                  <a:pt x="27" y="3"/>
                  <a:pt x="31" y="0"/>
                  <a:pt x="32" y="0"/>
                </a:cubicBezTo>
                <a:cubicBezTo>
                  <a:pt x="34" y="0"/>
                  <a:pt x="35" y="3"/>
                  <a:pt x="36" y="3"/>
                </a:cubicBezTo>
                <a:cubicBezTo>
                  <a:pt x="38" y="3"/>
                  <a:pt x="41" y="3"/>
                  <a:pt x="43" y="3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31" name="Freeform 4937">
            <a:extLst>
              <a:ext uri="{FF2B5EF4-FFF2-40B4-BE49-F238E27FC236}">
                <a16:creationId xmlns:a16="http://schemas.microsoft.com/office/drawing/2014/main" id="{3C041620-681C-894C-B128-FEB2BCFF2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4189413"/>
            <a:ext cx="6350" cy="3175"/>
          </a:xfrm>
          <a:custGeom>
            <a:avLst/>
            <a:gdLst>
              <a:gd name="T0" fmla="*/ 706 w 18"/>
              <a:gd name="T1" fmla="*/ 2721 h 7"/>
              <a:gd name="T2" fmla="*/ 0 w 18"/>
              <a:gd name="T3" fmla="*/ 1361 h 7"/>
              <a:gd name="T4" fmla="*/ 706 w 18"/>
              <a:gd name="T5" fmla="*/ 1361 h 7"/>
              <a:gd name="T6" fmla="*/ 706 w 18"/>
              <a:gd name="T7" fmla="*/ 2721 h 7"/>
              <a:gd name="T8" fmla="*/ 5997 w 18"/>
              <a:gd name="T9" fmla="*/ 1361 h 7"/>
              <a:gd name="T10" fmla="*/ 4586 w 18"/>
              <a:gd name="T11" fmla="*/ 1361 h 7"/>
              <a:gd name="T12" fmla="*/ 2822 w 18"/>
              <a:gd name="T13" fmla="*/ 1361 h 7"/>
              <a:gd name="T14" fmla="*/ 5997 w 18"/>
              <a:gd name="T15" fmla="*/ 136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7">
                <a:moveTo>
                  <a:pt x="2" y="6"/>
                </a:moveTo>
                <a:lnTo>
                  <a:pt x="0" y="3"/>
                </a:lnTo>
                <a:lnTo>
                  <a:pt x="2" y="3"/>
                </a:lnTo>
                <a:lnTo>
                  <a:pt x="2" y="6"/>
                </a:lnTo>
                <a:close/>
                <a:moveTo>
                  <a:pt x="17" y="3"/>
                </a:moveTo>
                <a:lnTo>
                  <a:pt x="13" y="3"/>
                </a:lnTo>
                <a:lnTo>
                  <a:pt x="8" y="3"/>
                </a:lnTo>
                <a:cubicBezTo>
                  <a:pt x="10" y="0"/>
                  <a:pt x="14" y="0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32" name="Freeform 4938">
            <a:extLst>
              <a:ext uri="{FF2B5EF4-FFF2-40B4-BE49-F238E27FC236}">
                <a16:creationId xmlns:a16="http://schemas.microsoft.com/office/drawing/2014/main" id="{18AFDE5B-491B-474F-8DD4-C06AFBC17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4191000"/>
            <a:ext cx="15875" cy="3175"/>
          </a:xfrm>
          <a:custGeom>
            <a:avLst/>
            <a:gdLst>
              <a:gd name="T0" fmla="*/ 15514 w 44"/>
              <a:gd name="T1" fmla="*/ 1361 h 7"/>
              <a:gd name="T2" fmla="*/ 15514 w 44"/>
              <a:gd name="T3" fmla="*/ 2721 h 7"/>
              <a:gd name="T4" fmla="*/ 12989 w 44"/>
              <a:gd name="T5" fmla="*/ 2721 h 7"/>
              <a:gd name="T6" fmla="*/ 11545 w 44"/>
              <a:gd name="T7" fmla="*/ 1361 h 7"/>
              <a:gd name="T8" fmla="*/ 9381 w 44"/>
              <a:gd name="T9" fmla="*/ 2721 h 7"/>
              <a:gd name="T10" fmla="*/ 7577 w 44"/>
              <a:gd name="T11" fmla="*/ 2721 h 7"/>
              <a:gd name="T12" fmla="*/ 5412 w 44"/>
              <a:gd name="T13" fmla="*/ 2721 h 7"/>
              <a:gd name="T14" fmla="*/ 3969 w 44"/>
              <a:gd name="T15" fmla="*/ 1361 h 7"/>
              <a:gd name="T16" fmla="*/ 2165 w 44"/>
              <a:gd name="T17" fmla="*/ 2721 h 7"/>
              <a:gd name="T18" fmla="*/ 0 w 44"/>
              <a:gd name="T19" fmla="*/ 2721 h 7"/>
              <a:gd name="T20" fmla="*/ 0 w 44"/>
              <a:gd name="T21" fmla="*/ 1361 h 7"/>
              <a:gd name="T22" fmla="*/ 2165 w 44"/>
              <a:gd name="T23" fmla="*/ 1361 h 7"/>
              <a:gd name="T24" fmla="*/ 3969 w 44"/>
              <a:gd name="T25" fmla="*/ 0 h 7"/>
              <a:gd name="T26" fmla="*/ 5412 w 44"/>
              <a:gd name="T27" fmla="*/ 1361 h 7"/>
              <a:gd name="T28" fmla="*/ 7577 w 44"/>
              <a:gd name="T29" fmla="*/ 1361 h 7"/>
              <a:gd name="T30" fmla="*/ 9381 w 44"/>
              <a:gd name="T31" fmla="*/ 1361 h 7"/>
              <a:gd name="T32" fmla="*/ 11545 w 44"/>
              <a:gd name="T33" fmla="*/ 0 h 7"/>
              <a:gd name="T34" fmla="*/ 12989 w 44"/>
              <a:gd name="T35" fmla="*/ 1361 h 7"/>
              <a:gd name="T36" fmla="*/ 15514 w 44"/>
              <a:gd name="T37" fmla="*/ 1361 h 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" h="7">
                <a:moveTo>
                  <a:pt x="43" y="3"/>
                </a:moveTo>
                <a:lnTo>
                  <a:pt x="43" y="6"/>
                </a:lnTo>
                <a:cubicBezTo>
                  <a:pt x="41" y="6"/>
                  <a:pt x="38" y="6"/>
                  <a:pt x="36" y="6"/>
                </a:cubicBezTo>
                <a:cubicBezTo>
                  <a:pt x="35" y="6"/>
                  <a:pt x="34" y="3"/>
                  <a:pt x="32" y="3"/>
                </a:cubicBezTo>
                <a:cubicBezTo>
                  <a:pt x="31" y="3"/>
                  <a:pt x="27" y="6"/>
                  <a:pt x="26" y="6"/>
                </a:cubicBezTo>
                <a:cubicBezTo>
                  <a:pt x="24" y="6"/>
                  <a:pt x="23" y="6"/>
                  <a:pt x="21" y="6"/>
                </a:cubicBezTo>
                <a:cubicBezTo>
                  <a:pt x="18" y="6"/>
                  <a:pt x="17" y="6"/>
                  <a:pt x="15" y="6"/>
                </a:cubicBezTo>
                <a:cubicBezTo>
                  <a:pt x="15" y="3"/>
                  <a:pt x="12" y="3"/>
                  <a:pt x="11" y="3"/>
                </a:cubicBezTo>
                <a:cubicBezTo>
                  <a:pt x="8" y="3"/>
                  <a:pt x="6" y="3"/>
                  <a:pt x="6" y="6"/>
                </a:cubicBezTo>
                <a:cubicBezTo>
                  <a:pt x="5" y="6"/>
                  <a:pt x="2" y="6"/>
                  <a:pt x="0" y="6"/>
                </a:cubicBezTo>
                <a:lnTo>
                  <a:pt x="0" y="3"/>
                </a:lnTo>
                <a:cubicBezTo>
                  <a:pt x="2" y="3"/>
                  <a:pt x="5" y="3"/>
                  <a:pt x="6" y="3"/>
                </a:cubicBezTo>
                <a:cubicBezTo>
                  <a:pt x="6" y="0"/>
                  <a:pt x="8" y="0"/>
                  <a:pt x="11" y="0"/>
                </a:cubicBezTo>
                <a:cubicBezTo>
                  <a:pt x="12" y="0"/>
                  <a:pt x="15" y="0"/>
                  <a:pt x="15" y="3"/>
                </a:cubicBezTo>
                <a:cubicBezTo>
                  <a:pt x="17" y="3"/>
                  <a:pt x="18" y="3"/>
                  <a:pt x="21" y="3"/>
                </a:cubicBezTo>
                <a:cubicBezTo>
                  <a:pt x="23" y="3"/>
                  <a:pt x="24" y="3"/>
                  <a:pt x="26" y="3"/>
                </a:cubicBezTo>
                <a:cubicBezTo>
                  <a:pt x="27" y="0"/>
                  <a:pt x="31" y="0"/>
                  <a:pt x="32" y="0"/>
                </a:cubicBezTo>
                <a:cubicBezTo>
                  <a:pt x="34" y="0"/>
                  <a:pt x="35" y="0"/>
                  <a:pt x="36" y="3"/>
                </a:cubicBezTo>
                <a:cubicBezTo>
                  <a:pt x="38" y="3"/>
                  <a:pt x="41" y="3"/>
                  <a:pt x="43" y="3"/>
                </a:cubicBezTo>
              </a:path>
            </a:pathLst>
          </a:custGeom>
          <a:solidFill>
            <a:srgbClr val="3057B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33" name="Freeform 4939">
            <a:extLst>
              <a:ext uri="{FF2B5EF4-FFF2-40B4-BE49-F238E27FC236}">
                <a16:creationId xmlns:a16="http://schemas.microsoft.com/office/drawing/2014/main" id="{A78DA214-14E2-8E41-8EEF-64DA64C2C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4191000"/>
            <a:ext cx="11113" cy="3175"/>
          </a:xfrm>
          <a:custGeom>
            <a:avLst/>
            <a:gdLst>
              <a:gd name="T0" fmla="*/ 6515 w 29"/>
              <a:gd name="T1" fmla="*/ 1905 h 10"/>
              <a:gd name="T2" fmla="*/ 10730 w 29"/>
              <a:gd name="T3" fmla="*/ 1905 h 10"/>
              <a:gd name="T4" fmla="*/ 6515 w 29"/>
              <a:gd name="T5" fmla="*/ 1905 h 10"/>
              <a:gd name="T6" fmla="*/ 766 w 29"/>
              <a:gd name="T7" fmla="*/ 1905 h 10"/>
              <a:gd name="T8" fmla="*/ 0 w 29"/>
              <a:gd name="T9" fmla="*/ 953 h 10"/>
              <a:gd name="T10" fmla="*/ 766 w 29"/>
              <a:gd name="T11" fmla="*/ 953 h 10"/>
              <a:gd name="T12" fmla="*/ 766 w 29"/>
              <a:gd name="T13" fmla="*/ 1905 h 10"/>
              <a:gd name="T14" fmla="*/ 6515 w 29"/>
              <a:gd name="T15" fmla="*/ 953 h 10"/>
              <a:gd name="T16" fmla="*/ 3066 w 29"/>
              <a:gd name="T17" fmla="*/ 953 h 10"/>
              <a:gd name="T18" fmla="*/ 4982 w 29"/>
              <a:gd name="T19" fmla="*/ 0 h 10"/>
              <a:gd name="T20" fmla="*/ 6515 w 29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17" y="6"/>
                </a:moveTo>
                <a:lnTo>
                  <a:pt x="28" y="6"/>
                </a:lnTo>
                <a:cubicBezTo>
                  <a:pt x="26" y="6"/>
                  <a:pt x="20" y="9"/>
                  <a:pt x="17" y="6"/>
                </a:cubicBezTo>
                <a:close/>
                <a:moveTo>
                  <a:pt x="2" y="6"/>
                </a:moveTo>
                <a:lnTo>
                  <a:pt x="0" y="3"/>
                </a:lnTo>
                <a:lnTo>
                  <a:pt x="2" y="3"/>
                </a:lnTo>
                <a:lnTo>
                  <a:pt x="2" y="6"/>
                </a:lnTo>
                <a:close/>
                <a:moveTo>
                  <a:pt x="17" y="3"/>
                </a:moveTo>
                <a:cubicBezTo>
                  <a:pt x="14" y="0"/>
                  <a:pt x="10" y="0"/>
                  <a:pt x="8" y="3"/>
                </a:cubicBezTo>
                <a:cubicBezTo>
                  <a:pt x="8" y="0"/>
                  <a:pt x="10" y="0"/>
                  <a:pt x="13" y="0"/>
                </a:cubicBezTo>
                <a:cubicBezTo>
                  <a:pt x="14" y="0"/>
                  <a:pt x="17" y="0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34" name="Freeform 4940">
            <a:extLst>
              <a:ext uri="{FF2B5EF4-FFF2-40B4-BE49-F238E27FC236}">
                <a16:creationId xmlns:a16="http://schemas.microsoft.com/office/drawing/2014/main" id="{3A7B812F-8053-1340-9F1D-D89CB69FF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4192588"/>
            <a:ext cx="15875" cy="3175"/>
          </a:xfrm>
          <a:custGeom>
            <a:avLst/>
            <a:gdLst>
              <a:gd name="T0" fmla="*/ 15514 w 44"/>
              <a:gd name="T1" fmla="*/ 2721 h 7"/>
              <a:gd name="T2" fmla="*/ 12989 w 44"/>
              <a:gd name="T3" fmla="*/ 2721 h 7"/>
              <a:gd name="T4" fmla="*/ 11545 w 44"/>
              <a:gd name="T5" fmla="*/ 2721 h 7"/>
              <a:gd name="T6" fmla="*/ 9381 w 44"/>
              <a:gd name="T7" fmla="*/ 2721 h 7"/>
              <a:gd name="T8" fmla="*/ 7577 w 44"/>
              <a:gd name="T9" fmla="*/ 2721 h 7"/>
              <a:gd name="T10" fmla="*/ 5412 w 44"/>
              <a:gd name="T11" fmla="*/ 2721 h 7"/>
              <a:gd name="T12" fmla="*/ 3969 w 44"/>
              <a:gd name="T13" fmla="*/ 2721 h 7"/>
              <a:gd name="T14" fmla="*/ 2165 w 44"/>
              <a:gd name="T15" fmla="*/ 2721 h 7"/>
              <a:gd name="T16" fmla="*/ 0 w 44"/>
              <a:gd name="T17" fmla="*/ 2721 h 7"/>
              <a:gd name="T18" fmla="*/ 0 w 44"/>
              <a:gd name="T19" fmla="*/ 1361 h 7"/>
              <a:gd name="T20" fmla="*/ 2165 w 44"/>
              <a:gd name="T21" fmla="*/ 1361 h 7"/>
              <a:gd name="T22" fmla="*/ 3969 w 44"/>
              <a:gd name="T23" fmla="*/ 0 h 7"/>
              <a:gd name="T24" fmla="*/ 5412 w 44"/>
              <a:gd name="T25" fmla="*/ 1361 h 7"/>
              <a:gd name="T26" fmla="*/ 7577 w 44"/>
              <a:gd name="T27" fmla="*/ 1361 h 7"/>
              <a:gd name="T28" fmla="*/ 9381 w 44"/>
              <a:gd name="T29" fmla="*/ 1361 h 7"/>
              <a:gd name="T30" fmla="*/ 11545 w 44"/>
              <a:gd name="T31" fmla="*/ 0 h 7"/>
              <a:gd name="T32" fmla="*/ 12989 w 44"/>
              <a:gd name="T33" fmla="*/ 1361 h 7"/>
              <a:gd name="T34" fmla="*/ 15514 w 44"/>
              <a:gd name="T35" fmla="*/ 1361 h 7"/>
              <a:gd name="T36" fmla="*/ 15514 w 44"/>
              <a:gd name="T37" fmla="*/ 2721 h 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" h="7">
                <a:moveTo>
                  <a:pt x="43" y="6"/>
                </a:moveTo>
                <a:cubicBezTo>
                  <a:pt x="41" y="6"/>
                  <a:pt x="38" y="6"/>
                  <a:pt x="36" y="6"/>
                </a:cubicBezTo>
                <a:cubicBezTo>
                  <a:pt x="35" y="6"/>
                  <a:pt x="34" y="6"/>
                  <a:pt x="32" y="6"/>
                </a:cubicBezTo>
                <a:cubicBezTo>
                  <a:pt x="31" y="6"/>
                  <a:pt x="27" y="6"/>
                  <a:pt x="26" y="6"/>
                </a:cubicBezTo>
                <a:cubicBezTo>
                  <a:pt x="24" y="6"/>
                  <a:pt x="23" y="6"/>
                  <a:pt x="21" y="6"/>
                </a:cubicBezTo>
                <a:cubicBezTo>
                  <a:pt x="18" y="6"/>
                  <a:pt x="17" y="6"/>
                  <a:pt x="15" y="6"/>
                </a:cubicBezTo>
                <a:cubicBezTo>
                  <a:pt x="15" y="6"/>
                  <a:pt x="12" y="6"/>
                  <a:pt x="11" y="6"/>
                </a:cubicBezTo>
                <a:cubicBezTo>
                  <a:pt x="8" y="6"/>
                  <a:pt x="6" y="6"/>
                  <a:pt x="6" y="6"/>
                </a:cubicBezTo>
                <a:cubicBezTo>
                  <a:pt x="5" y="6"/>
                  <a:pt x="2" y="6"/>
                  <a:pt x="0" y="6"/>
                </a:cubicBezTo>
                <a:lnTo>
                  <a:pt x="0" y="3"/>
                </a:lnTo>
                <a:cubicBezTo>
                  <a:pt x="2" y="3"/>
                  <a:pt x="5" y="3"/>
                  <a:pt x="6" y="3"/>
                </a:cubicBezTo>
                <a:cubicBezTo>
                  <a:pt x="6" y="0"/>
                  <a:pt x="8" y="0"/>
                  <a:pt x="11" y="0"/>
                </a:cubicBezTo>
                <a:cubicBezTo>
                  <a:pt x="12" y="0"/>
                  <a:pt x="15" y="0"/>
                  <a:pt x="15" y="3"/>
                </a:cubicBezTo>
                <a:cubicBezTo>
                  <a:pt x="17" y="3"/>
                  <a:pt x="18" y="3"/>
                  <a:pt x="21" y="3"/>
                </a:cubicBezTo>
                <a:cubicBezTo>
                  <a:pt x="23" y="3"/>
                  <a:pt x="24" y="3"/>
                  <a:pt x="26" y="3"/>
                </a:cubicBezTo>
                <a:cubicBezTo>
                  <a:pt x="27" y="3"/>
                  <a:pt x="31" y="0"/>
                  <a:pt x="32" y="0"/>
                </a:cubicBezTo>
                <a:cubicBezTo>
                  <a:pt x="34" y="0"/>
                  <a:pt x="35" y="3"/>
                  <a:pt x="36" y="3"/>
                </a:cubicBezTo>
                <a:cubicBezTo>
                  <a:pt x="38" y="3"/>
                  <a:pt x="41" y="3"/>
                  <a:pt x="43" y="3"/>
                </a:cubicBezTo>
                <a:lnTo>
                  <a:pt x="43" y="6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35" name="Freeform 4941">
            <a:extLst>
              <a:ext uri="{FF2B5EF4-FFF2-40B4-BE49-F238E27FC236}">
                <a16:creationId xmlns:a16="http://schemas.microsoft.com/office/drawing/2014/main" id="{FF33C747-B692-5F41-9703-6035DF927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4192588"/>
            <a:ext cx="14288" cy="3175"/>
          </a:xfrm>
          <a:custGeom>
            <a:avLst/>
            <a:gdLst>
              <a:gd name="T0" fmla="*/ 10258 w 39"/>
              <a:gd name="T1" fmla="*/ 2721 h 7"/>
              <a:gd name="T2" fmla="*/ 13922 w 39"/>
              <a:gd name="T3" fmla="*/ 2721 h 7"/>
              <a:gd name="T4" fmla="*/ 10258 w 39"/>
              <a:gd name="T5" fmla="*/ 2721 h 7"/>
              <a:gd name="T6" fmla="*/ 2931 w 39"/>
              <a:gd name="T7" fmla="*/ 2721 h 7"/>
              <a:gd name="T8" fmla="*/ 6228 w 39"/>
              <a:gd name="T9" fmla="*/ 2721 h 7"/>
              <a:gd name="T10" fmla="*/ 2931 w 39"/>
              <a:gd name="T11" fmla="*/ 2721 h 7"/>
              <a:gd name="T12" fmla="*/ 0 w 39"/>
              <a:gd name="T13" fmla="*/ 1361 h 7"/>
              <a:gd name="T14" fmla="*/ 733 w 39"/>
              <a:gd name="T15" fmla="*/ 1361 h 7"/>
              <a:gd name="T16" fmla="*/ 733 w 39"/>
              <a:gd name="T17" fmla="*/ 2721 h 7"/>
              <a:gd name="T18" fmla="*/ 0 w 39"/>
              <a:gd name="T19" fmla="*/ 1361 h 7"/>
              <a:gd name="T20" fmla="*/ 6228 w 39"/>
              <a:gd name="T21" fmla="*/ 1361 h 7"/>
              <a:gd name="T22" fmla="*/ 5495 w 39"/>
              <a:gd name="T23" fmla="*/ 907 h 7"/>
              <a:gd name="T24" fmla="*/ 6228 w 39"/>
              <a:gd name="T25" fmla="*/ 1361 h 7"/>
              <a:gd name="T26" fmla="*/ 4763 w 39"/>
              <a:gd name="T27" fmla="*/ 0 h 7"/>
              <a:gd name="T28" fmla="*/ 5495 w 39"/>
              <a:gd name="T29" fmla="*/ 907 h 7"/>
              <a:gd name="T30" fmla="*/ 3297 w 39"/>
              <a:gd name="T31" fmla="*/ 907 h 7"/>
              <a:gd name="T32" fmla="*/ 4763 w 39"/>
              <a:gd name="T33" fmla="*/ 0 h 7"/>
              <a:gd name="T34" fmla="*/ 10258 w 39"/>
              <a:gd name="T35" fmla="*/ 1361 h 7"/>
              <a:gd name="T36" fmla="*/ 6228 w 39"/>
              <a:gd name="T37" fmla="*/ 1361 h 7"/>
              <a:gd name="T38" fmla="*/ 10258 w 39"/>
              <a:gd name="T39" fmla="*/ 1361 h 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" h="7">
                <a:moveTo>
                  <a:pt x="28" y="6"/>
                </a:moveTo>
                <a:cubicBezTo>
                  <a:pt x="33" y="3"/>
                  <a:pt x="36" y="3"/>
                  <a:pt x="38" y="6"/>
                </a:cubicBezTo>
                <a:lnTo>
                  <a:pt x="28" y="6"/>
                </a:lnTo>
                <a:close/>
                <a:moveTo>
                  <a:pt x="8" y="6"/>
                </a:moveTo>
                <a:cubicBezTo>
                  <a:pt x="10" y="3"/>
                  <a:pt x="14" y="3"/>
                  <a:pt x="17" y="6"/>
                </a:cubicBezTo>
                <a:lnTo>
                  <a:pt x="8" y="6"/>
                </a:lnTo>
                <a:close/>
                <a:moveTo>
                  <a:pt x="0" y="3"/>
                </a:moveTo>
                <a:lnTo>
                  <a:pt x="2" y="3"/>
                </a:lnTo>
                <a:lnTo>
                  <a:pt x="2" y="6"/>
                </a:lnTo>
                <a:lnTo>
                  <a:pt x="0" y="3"/>
                </a:lnTo>
                <a:close/>
                <a:moveTo>
                  <a:pt x="17" y="3"/>
                </a:moveTo>
                <a:cubicBezTo>
                  <a:pt x="17" y="3"/>
                  <a:pt x="16" y="2"/>
                  <a:pt x="15" y="2"/>
                </a:cubicBezTo>
                <a:cubicBezTo>
                  <a:pt x="16" y="2"/>
                  <a:pt x="17" y="3"/>
                  <a:pt x="17" y="3"/>
                </a:cubicBezTo>
                <a:close/>
                <a:moveTo>
                  <a:pt x="13" y="0"/>
                </a:moveTo>
                <a:cubicBezTo>
                  <a:pt x="14" y="0"/>
                  <a:pt x="15" y="1"/>
                  <a:pt x="15" y="2"/>
                </a:cubicBezTo>
                <a:cubicBezTo>
                  <a:pt x="13" y="1"/>
                  <a:pt x="11" y="1"/>
                  <a:pt x="9" y="2"/>
                </a:cubicBezTo>
                <a:cubicBezTo>
                  <a:pt x="9" y="1"/>
                  <a:pt x="11" y="0"/>
                  <a:pt x="13" y="0"/>
                </a:cubicBezTo>
                <a:close/>
                <a:moveTo>
                  <a:pt x="28" y="3"/>
                </a:moveTo>
                <a:cubicBezTo>
                  <a:pt x="26" y="3"/>
                  <a:pt x="20" y="6"/>
                  <a:pt x="17" y="3"/>
                </a:cubicBezTo>
                <a:lnTo>
                  <a:pt x="28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36" name="Freeform 4942">
            <a:extLst>
              <a:ext uri="{FF2B5EF4-FFF2-40B4-BE49-F238E27FC236}">
                <a16:creationId xmlns:a16="http://schemas.microsoft.com/office/drawing/2014/main" id="{27B45DE9-1774-E943-A87F-D70F2A10D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4194175"/>
            <a:ext cx="15875" cy="1588"/>
          </a:xfrm>
          <a:custGeom>
            <a:avLst/>
            <a:gdLst>
              <a:gd name="T0" fmla="*/ 15514 w 44"/>
              <a:gd name="T1" fmla="*/ 1191 h 4"/>
              <a:gd name="T2" fmla="*/ 12989 w 44"/>
              <a:gd name="T3" fmla="*/ 1191 h 4"/>
              <a:gd name="T4" fmla="*/ 11545 w 44"/>
              <a:gd name="T5" fmla="*/ 0 h 4"/>
              <a:gd name="T6" fmla="*/ 9381 w 44"/>
              <a:gd name="T7" fmla="*/ 1191 h 4"/>
              <a:gd name="T8" fmla="*/ 7577 w 44"/>
              <a:gd name="T9" fmla="*/ 1191 h 4"/>
              <a:gd name="T10" fmla="*/ 5412 w 44"/>
              <a:gd name="T11" fmla="*/ 1191 h 4"/>
              <a:gd name="T12" fmla="*/ 3969 w 44"/>
              <a:gd name="T13" fmla="*/ 0 h 4"/>
              <a:gd name="T14" fmla="*/ 2165 w 44"/>
              <a:gd name="T15" fmla="*/ 1191 h 4"/>
              <a:gd name="T16" fmla="*/ 0 w 44"/>
              <a:gd name="T17" fmla="*/ 1191 h 4"/>
              <a:gd name="T18" fmla="*/ 0 w 44"/>
              <a:gd name="T19" fmla="*/ 0 h 4"/>
              <a:gd name="T20" fmla="*/ 2165 w 44"/>
              <a:gd name="T21" fmla="*/ 0 h 4"/>
              <a:gd name="T22" fmla="*/ 3969 w 44"/>
              <a:gd name="T23" fmla="*/ 0 h 4"/>
              <a:gd name="T24" fmla="*/ 5412 w 44"/>
              <a:gd name="T25" fmla="*/ 0 h 4"/>
              <a:gd name="T26" fmla="*/ 7577 w 44"/>
              <a:gd name="T27" fmla="*/ 0 h 4"/>
              <a:gd name="T28" fmla="*/ 9381 w 44"/>
              <a:gd name="T29" fmla="*/ 0 h 4"/>
              <a:gd name="T30" fmla="*/ 11545 w 44"/>
              <a:gd name="T31" fmla="*/ 0 h 4"/>
              <a:gd name="T32" fmla="*/ 12989 w 44"/>
              <a:gd name="T33" fmla="*/ 0 h 4"/>
              <a:gd name="T34" fmla="*/ 15514 w 44"/>
              <a:gd name="T35" fmla="*/ 0 h 4"/>
              <a:gd name="T36" fmla="*/ 15514 w 44"/>
              <a:gd name="T37" fmla="*/ 1191 h 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" h="4">
                <a:moveTo>
                  <a:pt x="43" y="3"/>
                </a:moveTo>
                <a:cubicBezTo>
                  <a:pt x="41" y="3"/>
                  <a:pt x="38" y="3"/>
                  <a:pt x="36" y="3"/>
                </a:cubicBezTo>
                <a:cubicBezTo>
                  <a:pt x="35" y="0"/>
                  <a:pt x="34" y="0"/>
                  <a:pt x="32" y="0"/>
                </a:cubicBezTo>
                <a:cubicBezTo>
                  <a:pt x="31" y="0"/>
                  <a:pt x="27" y="0"/>
                  <a:pt x="26" y="3"/>
                </a:cubicBezTo>
                <a:cubicBezTo>
                  <a:pt x="24" y="3"/>
                  <a:pt x="23" y="3"/>
                  <a:pt x="21" y="3"/>
                </a:cubicBezTo>
                <a:cubicBezTo>
                  <a:pt x="18" y="3"/>
                  <a:pt x="17" y="3"/>
                  <a:pt x="15" y="3"/>
                </a:cubicBezTo>
                <a:cubicBezTo>
                  <a:pt x="15" y="0"/>
                  <a:pt x="12" y="0"/>
                  <a:pt x="11" y="0"/>
                </a:cubicBezTo>
                <a:cubicBezTo>
                  <a:pt x="8" y="0"/>
                  <a:pt x="6" y="0"/>
                  <a:pt x="6" y="3"/>
                </a:cubicBezTo>
                <a:cubicBezTo>
                  <a:pt x="5" y="3"/>
                  <a:pt x="2" y="3"/>
                  <a:pt x="0" y="3"/>
                </a:cubicBezTo>
                <a:lnTo>
                  <a:pt x="0" y="0"/>
                </a:lnTo>
                <a:cubicBezTo>
                  <a:pt x="2" y="0"/>
                  <a:pt x="5" y="0"/>
                  <a:pt x="6" y="0"/>
                </a:cubicBezTo>
                <a:cubicBezTo>
                  <a:pt x="6" y="0"/>
                  <a:pt x="8" y="0"/>
                  <a:pt x="11" y="0"/>
                </a:cubicBezTo>
                <a:cubicBezTo>
                  <a:pt x="12" y="0"/>
                  <a:pt x="15" y="0"/>
                  <a:pt x="15" y="0"/>
                </a:cubicBezTo>
                <a:cubicBezTo>
                  <a:pt x="17" y="0"/>
                  <a:pt x="18" y="0"/>
                  <a:pt x="21" y="0"/>
                </a:cubicBezTo>
                <a:cubicBezTo>
                  <a:pt x="23" y="0"/>
                  <a:pt x="24" y="0"/>
                  <a:pt x="26" y="0"/>
                </a:cubicBezTo>
                <a:cubicBezTo>
                  <a:pt x="27" y="0"/>
                  <a:pt x="31" y="0"/>
                  <a:pt x="32" y="0"/>
                </a:cubicBezTo>
                <a:cubicBezTo>
                  <a:pt x="34" y="0"/>
                  <a:pt x="35" y="0"/>
                  <a:pt x="36" y="0"/>
                </a:cubicBezTo>
                <a:cubicBezTo>
                  <a:pt x="38" y="0"/>
                  <a:pt x="41" y="0"/>
                  <a:pt x="43" y="0"/>
                </a:cubicBezTo>
                <a:lnTo>
                  <a:pt x="43" y="3"/>
                </a:lnTo>
              </a:path>
            </a:pathLst>
          </a:custGeom>
          <a:solidFill>
            <a:srgbClr val="3057B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37" name="Freeform 4943">
            <a:extLst>
              <a:ext uri="{FF2B5EF4-FFF2-40B4-BE49-F238E27FC236}">
                <a16:creationId xmlns:a16="http://schemas.microsoft.com/office/drawing/2014/main" id="{281698BC-55C8-AA4C-90ED-CC00B7E09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4192588"/>
            <a:ext cx="14288" cy="3175"/>
          </a:xfrm>
          <a:custGeom>
            <a:avLst/>
            <a:gdLst>
              <a:gd name="T0" fmla="*/ 733 w 39"/>
              <a:gd name="T1" fmla="*/ 2721 h 7"/>
              <a:gd name="T2" fmla="*/ 0 w 39"/>
              <a:gd name="T3" fmla="*/ 1361 h 7"/>
              <a:gd name="T4" fmla="*/ 733 w 39"/>
              <a:gd name="T5" fmla="*/ 1361 h 7"/>
              <a:gd name="T6" fmla="*/ 733 w 39"/>
              <a:gd name="T7" fmla="*/ 2721 h 7"/>
              <a:gd name="T8" fmla="*/ 6228 w 39"/>
              <a:gd name="T9" fmla="*/ 1361 h 7"/>
              <a:gd name="T10" fmla="*/ 4763 w 39"/>
              <a:gd name="T11" fmla="*/ 1361 h 7"/>
              <a:gd name="T12" fmla="*/ 2931 w 39"/>
              <a:gd name="T13" fmla="*/ 1361 h 7"/>
              <a:gd name="T14" fmla="*/ 2931 w 39"/>
              <a:gd name="T15" fmla="*/ 1361 h 7"/>
              <a:gd name="T16" fmla="*/ 6228 w 39"/>
              <a:gd name="T17" fmla="*/ 1361 h 7"/>
              <a:gd name="T18" fmla="*/ 13922 w 39"/>
              <a:gd name="T19" fmla="*/ 1361 h 7"/>
              <a:gd name="T20" fmla="*/ 10258 w 39"/>
              <a:gd name="T21" fmla="*/ 1361 h 7"/>
              <a:gd name="T22" fmla="*/ 10258 w 39"/>
              <a:gd name="T23" fmla="*/ 1361 h 7"/>
              <a:gd name="T24" fmla="*/ 13922 w 39"/>
              <a:gd name="T25" fmla="*/ 136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9" h="7">
                <a:moveTo>
                  <a:pt x="2" y="6"/>
                </a:moveTo>
                <a:lnTo>
                  <a:pt x="0" y="3"/>
                </a:lnTo>
                <a:lnTo>
                  <a:pt x="2" y="3"/>
                </a:lnTo>
                <a:lnTo>
                  <a:pt x="2" y="6"/>
                </a:lnTo>
                <a:close/>
                <a:moveTo>
                  <a:pt x="17" y="3"/>
                </a:moveTo>
                <a:lnTo>
                  <a:pt x="13" y="3"/>
                </a:lnTo>
                <a:lnTo>
                  <a:pt x="8" y="3"/>
                </a:lnTo>
                <a:cubicBezTo>
                  <a:pt x="10" y="0"/>
                  <a:pt x="14" y="0"/>
                  <a:pt x="17" y="3"/>
                </a:cubicBezTo>
                <a:close/>
                <a:moveTo>
                  <a:pt x="38" y="3"/>
                </a:moveTo>
                <a:lnTo>
                  <a:pt x="28" y="3"/>
                </a:lnTo>
                <a:cubicBezTo>
                  <a:pt x="31" y="0"/>
                  <a:pt x="36" y="0"/>
                  <a:pt x="3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38" name="Freeform 4944">
            <a:extLst>
              <a:ext uri="{FF2B5EF4-FFF2-40B4-BE49-F238E27FC236}">
                <a16:creationId xmlns:a16="http://schemas.microsoft.com/office/drawing/2014/main" id="{15E48396-EF99-DB4D-976F-63CE936F2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0088" y="4184650"/>
            <a:ext cx="11112" cy="3175"/>
          </a:xfrm>
          <a:custGeom>
            <a:avLst/>
            <a:gdLst>
              <a:gd name="T0" fmla="*/ 1075 w 31"/>
              <a:gd name="T1" fmla="*/ 0 h 7"/>
              <a:gd name="T2" fmla="*/ 9320 w 31"/>
              <a:gd name="T3" fmla="*/ 0 h 7"/>
              <a:gd name="T4" fmla="*/ 10037 w 31"/>
              <a:gd name="T5" fmla="*/ 0 h 7"/>
              <a:gd name="T6" fmla="*/ 10037 w 31"/>
              <a:gd name="T7" fmla="*/ 0 h 7"/>
              <a:gd name="T8" fmla="*/ 10754 w 31"/>
              <a:gd name="T9" fmla="*/ 2721 h 7"/>
              <a:gd name="T10" fmla="*/ 0 w 31"/>
              <a:gd name="T11" fmla="*/ 2721 h 7"/>
              <a:gd name="T12" fmla="*/ 1075 w 31"/>
              <a:gd name="T13" fmla="*/ 0 h 7"/>
              <a:gd name="T14" fmla="*/ 1075 w 31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7">
                <a:moveTo>
                  <a:pt x="3" y="0"/>
                </a:moveTo>
                <a:lnTo>
                  <a:pt x="26" y="0"/>
                </a:lnTo>
                <a:cubicBezTo>
                  <a:pt x="28" y="0"/>
                  <a:pt x="28" y="0"/>
                  <a:pt x="28" y="0"/>
                </a:cubicBezTo>
                <a:cubicBezTo>
                  <a:pt x="28" y="3"/>
                  <a:pt x="28" y="6"/>
                  <a:pt x="30" y="6"/>
                </a:cubicBezTo>
                <a:lnTo>
                  <a:pt x="0" y="6"/>
                </a:lnTo>
                <a:cubicBezTo>
                  <a:pt x="0" y="6"/>
                  <a:pt x="3" y="3"/>
                  <a:pt x="3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39" name="Freeform 4945">
            <a:extLst>
              <a:ext uri="{FF2B5EF4-FFF2-40B4-BE49-F238E27FC236}">
                <a16:creationId xmlns:a16="http://schemas.microsoft.com/office/drawing/2014/main" id="{E6B0B66C-77F8-B747-B03D-E117D9754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0088" y="4184650"/>
            <a:ext cx="11112" cy="3175"/>
          </a:xfrm>
          <a:custGeom>
            <a:avLst/>
            <a:gdLst>
              <a:gd name="T0" fmla="*/ 10754 w 31"/>
              <a:gd name="T1" fmla="*/ 2721 h 7"/>
              <a:gd name="T2" fmla="*/ 10037 w 31"/>
              <a:gd name="T3" fmla="*/ 2721 h 7"/>
              <a:gd name="T4" fmla="*/ 10037 w 31"/>
              <a:gd name="T5" fmla="*/ 1814 h 7"/>
              <a:gd name="T6" fmla="*/ 10754 w 31"/>
              <a:gd name="T7" fmla="*/ 2721 h 7"/>
              <a:gd name="T8" fmla="*/ 1075 w 31"/>
              <a:gd name="T9" fmla="*/ 0 h 7"/>
              <a:gd name="T10" fmla="*/ 0 w 31"/>
              <a:gd name="T11" fmla="*/ 2721 h 7"/>
              <a:gd name="T12" fmla="*/ 1075 w 31"/>
              <a:gd name="T13" fmla="*/ 0 h 7"/>
              <a:gd name="T14" fmla="*/ 10037 w 31"/>
              <a:gd name="T15" fmla="*/ 0 h 7"/>
              <a:gd name="T16" fmla="*/ 10037 w 31"/>
              <a:gd name="T17" fmla="*/ 1814 h 7"/>
              <a:gd name="T18" fmla="*/ 9320 w 31"/>
              <a:gd name="T19" fmla="*/ 0 h 7"/>
              <a:gd name="T20" fmla="*/ 10037 w 31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1" h="7">
                <a:moveTo>
                  <a:pt x="30" y="6"/>
                </a:moveTo>
                <a:lnTo>
                  <a:pt x="28" y="6"/>
                </a:lnTo>
                <a:lnTo>
                  <a:pt x="28" y="4"/>
                </a:lnTo>
                <a:cubicBezTo>
                  <a:pt x="28" y="5"/>
                  <a:pt x="29" y="6"/>
                  <a:pt x="30" y="6"/>
                </a:cubicBezTo>
                <a:close/>
                <a:moveTo>
                  <a:pt x="3" y="0"/>
                </a:moveTo>
                <a:cubicBezTo>
                  <a:pt x="3" y="3"/>
                  <a:pt x="2" y="6"/>
                  <a:pt x="0" y="6"/>
                </a:cubicBezTo>
                <a:cubicBezTo>
                  <a:pt x="0" y="6"/>
                  <a:pt x="3" y="3"/>
                  <a:pt x="3" y="0"/>
                </a:cubicBezTo>
                <a:close/>
                <a:moveTo>
                  <a:pt x="28" y="0"/>
                </a:moveTo>
                <a:lnTo>
                  <a:pt x="28" y="4"/>
                </a:lnTo>
                <a:cubicBezTo>
                  <a:pt x="27" y="3"/>
                  <a:pt x="27" y="1"/>
                  <a:pt x="26" y="0"/>
                </a:cubicBez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40" name="Freeform 4946">
            <a:extLst>
              <a:ext uri="{FF2B5EF4-FFF2-40B4-BE49-F238E27FC236}">
                <a16:creationId xmlns:a16="http://schemas.microsoft.com/office/drawing/2014/main" id="{94CD9FC1-CD81-8640-8465-861617583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83063"/>
            <a:ext cx="9525" cy="1587"/>
          </a:xfrm>
          <a:custGeom>
            <a:avLst/>
            <a:gdLst>
              <a:gd name="T0" fmla="*/ 353 w 27"/>
              <a:gd name="T1" fmla="*/ 0 h 4"/>
              <a:gd name="T2" fmla="*/ 8467 w 27"/>
              <a:gd name="T3" fmla="*/ 0 h 4"/>
              <a:gd name="T4" fmla="*/ 9172 w 27"/>
              <a:gd name="T5" fmla="*/ 1190 h 4"/>
              <a:gd name="T6" fmla="*/ 8467 w 27"/>
              <a:gd name="T7" fmla="*/ 1190 h 4"/>
              <a:gd name="T8" fmla="*/ 353 w 27"/>
              <a:gd name="T9" fmla="*/ 1190 h 4"/>
              <a:gd name="T10" fmla="*/ 0 w 27"/>
              <a:gd name="T11" fmla="*/ 1190 h 4"/>
              <a:gd name="T12" fmla="*/ 353 w 27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4">
                <a:moveTo>
                  <a:pt x="1" y="0"/>
                </a:moveTo>
                <a:lnTo>
                  <a:pt x="24" y="0"/>
                </a:lnTo>
                <a:cubicBezTo>
                  <a:pt x="26" y="0"/>
                  <a:pt x="26" y="0"/>
                  <a:pt x="26" y="3"/>
                </a:cubicBezTo>
                <a:cubicBezTo>
                  <a:pt x="26" y="3"/>
                  <a:pt x="26" y="3"/>
                  <a:pt x="24" y="3"/>
                </a:cubicBezTo>
                <a:lnTo>
                  <a:pt x="1" y="3"/>
                </a:lnTo>
                <a:lnTo>
                  <a:pt x="0" y="3"/>
                </a:lnTo>
                <a:cubicBezTo>
                  <a:pt x="0" y="0"/>
                  <a:pt x="1" y="0"/>
                  <a:pt x="1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41" name="Freeform 4947">
            <a:extLst>
              <a:ext uri="{FF2B5EF4-FFF2-40B4-BE49-F238E27FC236}">
                <a16:creationId xmlns:a16="http://schemas.microsoft.com/office/drawing/2014/main" id="{FC5EC54B-F6B8-A54E-A568-E8CA925A1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83063"/>
            <a:ext cx="9525" cy="1587"/>
          </a:xfrm>
          <a:custGeom>
            <a:avLst/>
            <a:gdLst>
              <a:gd name="T0" fmla="*/ 0 w 27"/>
              <a:gd name="T1" fmla="*/ 1190 h 4"/>
              <a:gd name="T2" fmla="*/ 353 w 27"/>
              <a:gd name="T3" fmla="*/ 0 h 4"/>
              <a:gd name="T4" fmla="*/ 8467 w 27"/>
              <a:gd name="T5" fmla="*/ 0 h 4"/>
              <a:gd name="T6" fmla="*/ 9172 w 27"/>
              <a:gd name="T7" fmla="*/ 1190 h 4"/>
              <a:gd name="T8" fmla="*/ 353 w 27"/>
              <a:gd name="T9" fmla="*/ 0 h 4"/>
              <a:gd name="T10" fmla="*/ 353 w 27"/>
              <a:gd name="T11" fmla="*/ 1190 h 4"/>
              <a:gd name="T12" fmla="*/ 0 w 27"/>
              <a:gd name="T13" fmla="*/ 119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0"/>
                  <a:pt x="0" y="0"/>
                  <a:pt x="1" y="0"/>
                </a:cubicBezTo>
                <a:lnTo>
                  <a:pt x="24" y="0"/>
                </a:lnTo>
                <a:cubicBezTo>
                  <a:pt x="26" y="0"/>
                  <a:pt x="26" y="0"/>
                  <a:pt x="26" y="3"/>
                </a:cubicBezTo>
                <a:lnTo>
                  <a:pt x="1" y="0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42" name="Freeform 4948">
            <a:extLst>
              <a:ext uri="{FF2B5EF4-FFF2-40B4-BE49-F238E27FC236}">
                <a16:creationId xmlns:a16="http://schemas.microsoft.com/office/drawing/2014/main" id="{C38DCED7-DCD3-C544-9DA5-16ED72720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0088" y="4186238"/>
            <a:ext cx="11112" cy="3175"/>
          </a:xfrm>
          <a:custGeom>
            <a:avLst/>
            <a:gdLst>
              <a:gd name="T0" fmla="*/ 5377 w 31"/>
              <a:gd name="T1" fmla="*/ 2858 h 10"/>
              <a:gd name="T2" fmla="*/ 0 w 31"/>
              <a:gd name="T3" fmla="*/ 2858 h 10"/>
              <a:gd name="T4" fmla="*/ 0 w 31"/>
              <a:gd name="T5" fmla="*/ 0 h 10"/>
              <a:gd name="T6" fmla="*/ 10754 w 31"/>
              <a:gd name="T7" fmla="*/ 0 h 10"/>
              <a:gd name="T8" fmla="*/ 10754 w 31"/>
              <a:gd name="T9" fmla="*/ 2858 h 10"/>
              <a:gd name="T10" fmla="*/ 5377 w 31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1" h="10">
                <a:moveTo>
                  <a:pt x="15" y="9"/>
                </a:moveTo>
                <a:lnTo>
                  <a:pt x="0" y="9"/>
                </a:lnTo>
                <a:lnTo>
                  <a:pt x="0" y="0"/>
                </a:lnTo>
                <a:lnTo>
                  <a:pt x="30" y="0"/>
                </a:lnTo>
                <a:lnTo>
                  <a:pt x="30" y="9"/>
                </a:lnTo>
                <a:lnTo>
                  <a:pt x="15" y="9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43" name="Freeform 4949">
            <a:extLst>
              <a:ext uri="{FF2B5EF4-FFF2-40B4-BE49-F238E27FC236}">
                <a16:creationId xmlns:a16="http://schemas.microsoft.com/office/drawing/2014/main" id="{F6CA27B9-CC31-8E4A-8D3F-601B9E548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0088" y="4186238"/>
            <a:ext cx="11112" cy="3175"/>
          </a:xfrm>
          <a:custGeom>
            <a:avLst/>
            <a:gdLst>
              <a:gd name="T0" fmla="*/ 10754 w 31"/>
              <a:gd name="T1" fmla="*/ 2858 h 10"/>
              <a:gd name="T2" fmla="*/ 10754 w 31"/>
              <a:gd name="T3" fmla="*/ 0 h 10"/>
              <a:gd name="T4" fmla="*/ 0 w 31"/>
              <a:gd name="T5" fmla="*/ 0 h 10"/>
              <a:gd name="T6" fmla="*/ 0 w 31"/>
              <a:gd name="T7" fmla="*/ 2858 h 10"/>
              <a:gd name="T8" fmla="*/ 10754 w 31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0">
                <a:moveTo>
                  <a:pt x="30" y="9"/>
                </a:moveTo>
                <a:lnTo>
                  <a:pt x="30" y="0"/>
                </a:lnTo>
                <a:lnTo>
                  <a:pt x="0" y="0"/>
                </a:lnTo>
                <a:lnTo>
                  <a:pt x="0" y="9"/>
                </a:lnTo>
                <a:lnTo>
                  <a:pt x="3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44" name="Freeform 4950">
            <a:extLst>
              <a:ext uri="{FF2B5EF4-FFF2-40B4-BE49-F238E27FC236}">
                <a16:creationId xmlns:a16="http://schemas.microsoft.com/office/drawing/2014/main" id="{68C9556D-6B42-764C-AA8D-551A5D532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6913" y="4173538"/>
            <a:ext cx="3175" cy="4762"/>
          </a:xfrm>
          <a:custGeom>
            <a:avLst/>
            <a:gdLst>
              <a:gd name="T0" fmla="*/ 1905 w 10"/>
              <a:gd name="T1" fmla="*/ 0 h 13"/>
              <a:gd name="T2" fmla="*/ 2858 w 10"/>
              <a:gd name="T3" fmla="*/ 2564 h 13"/>
              <a:gd name="T4" fmla="*/ 2223 w 10"/>
              <a:gd name="T5" fmla="*/ 4396 h 13"/>
              <a:gd name="T6" fmla="*/ 953 w 10"/>
              <a:gd name="T7" fmla="*/ 2564 h 13"/>
              <a:gd name="T8" fmla="*/ 0 w 10"/>
              <a:gd name="T9" fmla="*/ 2564 h 13"/>
              <a:gd name="T10" fmla="*/ 1905 w 1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3">
                <a:moveTo>
                  <a:pt x="6" y="0"/>
                </a:moveTo>
                <a:cubicBezTo>
                  <a:pt x="9" y="0"/>
                  <a:pt x="9" y="3"/>
                  <a:pt x="9" y="7"/>
                </a:cubicBezTo>
                <a:cubicBezTo>
                  <a:pt x="9" y="9"/>
                  <a:pt x="9" y="9"/>
                  <a:pt x="7" y="12"/>
                </a:cubicBezTo>
                <a:cubicBezTo>
                  <a:pt x="7" y="11"/>
                  <a:pt x="5" y="9"/>
                  <a:pt x="3" y="7"/>
                </a:cubicBezTo>
                <a:lnTo>
                  <a:pt x="0" y="7"/>
                </a:lnTo>
                <a:cubicBezTo>
                  <a:pt x="0" y="3"/>
                  <a:pt x="3" y="3"/>
                  <a:pt x="6" y="0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45" name="Freeform 4951">
            <a:extLst>
              <a:ext uri="{FF2B5EF4-FFF2-40B4-BE49-F238E27FC236}">
                <a16:creationId xmlns:a16="http://schemas.microsoft.com/office/drawing/2014/main" id="{C2C5E453-AAD0-9E4F-8CEB-CDBA5422D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6913" y="4173538"/>
            <a:ext cx="3175" cy="4762"/>
          </a:xfrm>
          <a:custGeom>
            <a:avLst/>
            <a:gdLst>
              <a:gd name="T0" fmla="*/ 1905 w 10"/>
              <a:gd name="T1" fmla="*/ 4396 h 13"/>
              <a:gd name="T2" fmla="*/ 1905 w 10"/>
              <a:gd name="T3" fmla="*/ 3297 h 13"/>
              <a:gd name="T4" fmla="*/ 953 w 10"/>
              <a:gd name="T5" fmla="*/ 3297 h 13"/>
              <a:gd name="T6" fmla="*/ 0 w 10"/>
              <a:gd name="T7" fmla="*/ 2564 h 13"/>
              <a:gd name="T8" fmla="*/ 318 w 10"/>
              <a:gd name="T9" fmla="*/ 1832 h 13"/>
              <a:gd name="T10" fmla="*/ 953 w 10"/>
              <a:gd name="T11" fmla="*/ 2564 h 13"/>
              <a:gd name="T12" fmla="*/ 2540 w 10"/>
              <a:gd name="T13" fmla="*/ 3297 h 13"/>
              <a:gd name="T14" fmla="*/ 2540 w 10"/>
              <a:gd name="T15" fmla="*/ 4029 h 13"/>
              <a:gd name="T16" fmla="*/ 1905 w 10"/>
              <a:gd name="T17" fmla="*/ 4396 h 13"/>
              <a:gd name="T18" fmla="*/ 2540 w 10"/>
              <a:gd name="T19" fmla="*/ 4396 h 13"/>
              <a:gd name="T20" fmla="*/ 2540 w 10"/>
              <a:gd name="T21" fmla="*/ 4029 h 13"/>
              <a:gd name="T22" fmla="*/ 2858 w 10"/>
              <a:gd name="T23" fmla="*/ 2930 h 13"/>
              <a:gd name="T24" fmla="*/ 2540 w 10"/>
              <a:gd name="T25" fmla="*/ 4396 h 13"/>
              <a:gd name="T26" fmla="*/ 635 w 10"/>
              <a:gd name="T27" fmla="*/ 1099 h 13"/>
              <a:gd name="T28" fmla="*/ 318 w 10"/>
              <a:gd name="T29" fmla="*/ 1832 h 13"/>
              <a:gd name="T30" fmla="*/ 0 w 10"/>
              <a:gd name="T31" fmla="*/ 1099 h 13"/>
              <a:gd name="T32" fmla="*/ 635 w 10"/>
              <a:gd name="T33" fmla="*/ 1099 h 13"/>
              <a:gd name="T34" fmla="*/ 1905 w 10"/>
              <a:gd name="T35" fmla="*/ 0 h 13"/>
              <a:gd name="T36" fmla="*/ 635 w 10"/>
              <a:gd name="T37" fmla="*/ 1099 h 13"/>
              <a:gd name="T38" fmla="*/ 1905 w 10"/>
              <a:gd name="T39" fmla="*/ 0 h 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" h="13">
                <a:moveTo>
                  <a:pt x="6" y="12"/>
                </a:moveTo>
                <a:lnTo>
                  <a:pt x="6" y="9"/>
                </a:lnTo>
                <a:lnTo>
                  <a:pt x="3" y="9"/>
                </a:lnTo>
                <a:cubicBezTo>
                  <a:pt x="1" y="7"/>
                  <a:pt x="0" y="7"/>
                  <a:pt x="0" y="7"/>
                </a:cubicBezTo>
                <a:cubicBezTo>
                  <a:pt x="0" y="6"/>
                  <a:pt x="0" y="5"/>
                  <a:pt x="1" y="5"/>
                </a:cubicBezTo>
                <a:cubicBezTo>
                  <a:pt x="2" y="7"/>
                  <a:pt x="2" y="7"/>
                  <a:pt x="3" y="7"/>
                </a:cubicBezTo>
                <a:cubicBezTo>
                  <a:pt x="6" y="9"/>
                  <a:pt x="8" y="9"/>
                  <a:pt x="8" y="9"/>
                </a:cubicBezTo>
                <a:lnTo>
                  <a:pt x="8" y="11"/>
                </a:lnTo>
                <a:cubicBezTo>
                  <a:pt x="7" y="11"/>
                  <a:pt x="7" y="12"/>
                  <a:pt x="6" y="12"/>
                </a:cubicBezTo>
                <a:close/>
                <a:moveTo>
                  <a:pt x="8" y="12"/>
                </a:moveTo>
                <a:lnTo>
                  <a:pt x="8" y="11"/>
                </a:lnTo>
                <a:cubicBezTo>
                  <a:pt x="9" y="10"/>
                  <a:pt x="9" y="9"/>
                  <a:pt x="9" y="8"/>
                </a:cubicBezTo>
                <a:cubicBezTo>
                  <a:pt x="9" y="10"/>
                  <a:pt x="9" y="10"/>
                  <a:pt x="8" y="12"/>
                </a:cubicBezTo>
                <a:close/>
                <a:moveTo>
                  <a:pt x="2" y="3"/>
                </a:moveTo>
                <a:cubicBezTo>
                  <a:pt x="1" y="4"/>
                  <a:pt x="1" y="4"/>
                  <a:pt x="1" y="5"/>
                </a:cubicBezTo>
                <a:cubicBezTo>
                  <a:pt x="0" y="4"/>
                  <a:pt x="0" y="4"/>
                  <a:pt x="0" y="3"/>
                </a:cubicBezTo>
                <a:lnTo>
                  <a:pt x="2" y="3"/>
                </a:lnTo>
                <a:close/>
                <a:moveTo>
                  <a:pt x="6" y="0"/>
                </a:moveTo>
                <a:cubicBezTo>
                  <a:pt x="4" y="2"/>
                  <a:pt x="3" y="3"/>
                  <a:pt x="2" y="3"/>
                </a:cubicBezTo>
                <a:cubicBezTo>
                  <a:pt x="3" y="1"/>
                  <a:pt x="5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46" name="Freeform 4952">
            <a:extLst>
              <a:ext uri="{FF2B5EF4-FFF2-40B4-BE49-F238E27FC236}">
                <a16:creationId xmlns:a16="http://schemas.microsoft.com/office/drawing/2014/main" id="{DAD0EA2E-20DE-894E-8C39-08312BD5F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43375"/>
            <a:ext cx="7938" cy="39688"/>
          </a:xfrm>
          <a:custGeom>
            <a:avLst/>
            <a:gdLst>
              <a:gd name="T0" fmla="*/ 3969 w 24"/>
              <a:gd name="T1" fmla="*/ 39330 h 111"/>
              <a:gd name="T2" fmla="*/ 0 w 24"/>
              <a:gd name="T3" fmla="*/ 39330 h 111"/>
              <a:gd name="T4" fmla="*/ 0 w 24"/>
              <a:gd name="T5" fmla="*/ 0 h 111"/>
              <a:gd name="T6" fmla="*/ 7607 w 24"/>
              <a:gd name="T7" fmla="*/ 0 h 111"/>
              <a:gd name="T8" fmla="*/ 7607 w 24"/>
              <a:gd name="T9" fmla="*/ 39330 h 111"/>
              <a:gd name="T10" fmla="*/ 3969 w 24"/>
              <a:gd name="T11" fmla="*/ 39330 h 1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111">
                <a:moveTo>
                  <a:pt x="12" y="110"/>
                </a:moveTo>
                <a:lnTo>
                  <a:pt x="0" y="110"/>
                </a:lnTo>
                <a:lnTo>
                  <a:pt x="0" y="0"/>
                </a:lnTo>
                <a:lnTo>
                  <a:pt x="23" y="0"/>
                </a:lnTo>
                <a:lnTo>
                  <a:pt x="23" y="110"/>
                </a:lnTo>
                <a:lnTo>
                  <a:pt x="12" y="110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47" name="Freeform 4953">
            <a:extLst>
              <a:ext uri="{FF2B5EF4-FFF2-40B4-BE49-F238E27FC236}">
                <a16:creationId xmlns:a16="http://schemas.microsoft.com/office/drawing/2014/main" id="{492D7EE0-3CEC-BF45-A1B0-970E975D3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6438" y="4143375"/>
            <a:ext cx="1587" cy="39688"/>
          </a:xfrm>
          <a:custGeom>
            <a:avLst/>
            <a:gdLst>
              <a:gd name="T0" fmla="*/ 1323 w 6"/>
              <a:gd name="T1" fmla="*/ 39330 h 111"/>
              <a:gd name="T2" fmla="*/ 794 w 6"/>
              <a:gd name="T3" fmla="*/ 0 h 111"/>
              <a:gd name="T4" fmla="*/ 1323 w 6"/>
              <a:gd name="T5" fmla="*/ 0 h 111"/>
              <a:gd name="T6" fmla="*/ 1323 w 6"/>
              <a:gd name="T7" fmla="*/ 39330 h 111"/>
              <a:gd name="T8" fmla="*/ 529 w 6"/>
              <a:gd name="T9" fmla="*/ 39330 h 111"/>
              <a:gd name="T10" fmla="*/ 0 w 6"/>
              <a:gd name="T11" fmla="*/ 0 h 111"/>
              <a:gd name="T12" fmla="*/ 529 w 6"/>
              <a:gd name="T13" fmla="*/ 0 h 111"/>
              <a:gd name="T14" fmla="*/ 529 w 6"/>
              <a:gd name="T15" fmla="*/ 39330 h 1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11">
                <a:moveTo>
                  <a:pt x="5" y="110"/>
                </a:moveTo>
                <a:lnTo>
                  <a:pt x="3" y="0"/>
                </a:lnTo>
                <a:lnTo>
                  <a:pt x="5" y="0"/>
                </a:lnTo>
                <a:lnTo>
                  <a:pt x="5" y="110"/>
                </a:lnTo>
                <a:close/>
                <a:moveTo>
                  <a:pt x="2" y="110"/>
                </a:moveTo>
                <a:lnTo>
                  <a:pt x="0" y="0"/>
                </a:lnTo>
                <a:lnTo>
                  <a:pt x="2" y="0"/>
                </a:lnTo>
                <a:lnTo>
                  <a:pt x="2" y="1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48" name="Freeform 4954">
            <a:extLst>
              <a:ext uri="{FF2B5EF4-FFF2-40B4-BE49-F238E27FC236}">
                <a16:creationId xmlns:a16="http://schemas.microsoft.com/office/drawing/2014/main" id="{0C6C9000-2BC0-B44F-B329-1CA7B3F7B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1675" y="4143375"/>
            <a:ext cx="7938" cy="39688"/>
          </a:xfrm>
          <a:custGeom>
            <a:avLst/>
            <a:gdLst>
              <a:gd name="T0" fmla="*/ 7607 w 24"/>
              <a:gd name="T1" fmla="*/ 39330 h 111"/>
              <a:gd name="T2" fmla="*/ 7607 w 24"/>
              <a:gd name="T3" fmla="*/ 0 h 111"/>
              <a:gd name="T4" fmla="*/ 0 w 24"/>
              <a:gd name="T5" fmla="*/ 0 h 111"/>
              <a:gd name="T6" fmla="*/ 0 w 24"/>
              <a:gd name="T7" fmla="*/ 39330 h 111"/>
              <a:gd name="T8" fmla="*/ 7607 w 24"/>
              <a:gd name="T9" fmla="*/ 39330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111">
                <a:moveTo>
                  <a:pt x="23" y="110"/>
                </a:moveTo>
                <a:lnTo>
                  <a:pt x="23" y="0"/>
                </a:lnTo>
                <a:lnTo>
                  <a:pt x="0" y="0"/>
                </a:lnTo>
                <a:lnTo>
                  <a:pt x="0" y="110"/>
                </a:lnTo>
                <a:lnTo>
                  <a:pt x="23" y="1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49" name="Freeform 4955">
            <a:extLst>
              <a:ext uri="{FF2B5EF4-FFF2-40B4-BE49-F238E27FC236}">
                <a16:creationId xmlns:a16="http://schemas.microsoft.com/office/drawing/2014/main" id="{5F96CC36-BB41-9344-AAFF-1E7EB6BB4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5325" y="4152900"/>
            <a:ext cx="22225" cy="9525"/>
          </a:xfrm>
          <a:custGeom>
            <a:avLst/>
            <a:gdLst>
              <a:gd name="T0" fmla="*/ 13758 w 63"/>
              <a:gd name="T1" fmla="*/ 4572 h 25"/>
              <a:gd name="T2" fmla="*/ 10583 w 63"/>
              <a:gd name="T3" fmla="*/ 4572 h 25"/>
              <a:gd name="T4" fmla="*/ 2117 w 63"/>
              <a:gd name="T5" fmla="*/ 9144 h 25"/>
              <a:gd name="T6" fmla="*/ 353 w 63"/>
              <a:gd name="T7" fmla="*/ 4572 h 25"/>
              <a:gd name="T8" fmla="*/ 9525 w 63"/>
              <a:gd name="T9" fmla="*/ 0 h 25"/>
              <a:gd name="T10" fmla="*/ 13758 w 63"/>
              <a:gd name="T11" fmla="*/ 0 h 25"/>
              <a:gd name="T12" fmla="*/ 21872 w 63"/>
              <a:gd name="T13" fmla="*/ 1143 h 25"/>
              <a:gd name="T14" fmla="*/ 21872 w 63"/>
              <a:gd name="T15" fmla="*/ 5715 h 25"/>
              <a:gd name="T16" fmla="*/ 13758 w 63"/>
              <a:gd name="T17" fmla="*/ 4572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25">
                <a:moveTo>
                  <a:pt x="39" y="12"/>
                </a:moveTo>
                <a:lnTo>
                  <a:pt x="30" y="12"/>
                </a:lnTo>
                <a:cubicBezTo>
                  <a:pt x="16" y="15"/>
                  <a:pt x="5" y="21"/>
                  <a:pt x="6" y="24"/>
                </a:cubicBezTo>
                <a:cubicBezTo>
                  <a:pt x="5" y="23"/>
                  <a:pt x="1" y="15"/>
                  <a:pt x="1" y="12"/>
                </a:cubicBezTo>
                <a:cubicBezTo>
                  <a:pt x="0" y="9"/>
                  <a:pt x="12" y="3"/>
                  <a:pt x="27" y="0"/>
                </a:cubicBezTo>
                <a:lnTo>
                  <a:pt x="39" y="0"/>
                </a:lnTo>
                <a:cubicBezTo>
                  <a:pt x="50" y="0"/>
                  <a:pt x="57" y="0"/>
                  <a:pt x="62" y="3"/>
                </a:cubicBezTo>
                <a:lnTo>
                  <a:pt x="62" y="15"/>
                </a:lnTo>
                <a:cubicBezTo>
                  <a:pt x="57" y="15"/>
                  <a:pt x="50" y="12"/>
                  <a:pt x="39" y="12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50" name="Freeform 4956">
            <a:extLst>
              <a:ext uri="{FF2B5EF4-FFF2-40B4-BE49-F238E27FC236}">
                <a16:creationId xmlns:a16="http://schemas.microsoft.com/office/drawing/2014/main" id="{5112F31A-DB11-754E-B049-2B381B357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6913" y="4151313"/>
            <a:ext cx="22225" cy="9525"/>
          </a:xfrm>
          <a:custGeom>
            <a:avLst/>
            <a:gdLst>
              <a:gd name="T0" fmla="*/ 0 w 62"/>
              <a:gd name="T1" fmla="*/ 5103 h 28"/>
              <a:gd name="T2" fmla="*/ 1792 w 62"/>
              <a:gd name="T3" fmla="*/ 9185 h 28"/>
              <a:gd name="T4" fmla="*/ 0 w 62"/>
              <a:gd name="T5" fmla="*/ 5103 h 28"/>
              <a:gd name="T6" fmla="*/ 9320 w 62"/>
              <a:gd name="T7" fmla="*/ 1021 h 28"/>
              <a:gd name="T8" fmla="*/ 18999 w 62"/>
              <a:gd name="T9" fmla="*/ 1021 h 28"/>
              <a:gd name="T10" fmla="*/ 13622 w 62"/>
              <a:gd name="T11" fmla="*/ 1021 h 28"/>
              <a:gd name="T12" fmla="*/ 9320 w 62"/>
              <a:gd name="T13" fmla="*/ 1021 h 28"/>
              <a:gd name="T14" fmla="*/ 717 w 62"/>
              <a:gd name="T15" fmla="*/ 5103 h 28"/>
              <a:gd name="T16" fmla="*/ 9320 w 62"/>
              <a:gd name="T17" fmla="*/ 1021 h 28"/>
              <a:gd name="T18" fmla="*/ 21867 w 62"/>
              <a:gd name="T19" fmla="*/ 2041 h 28"/>
              <a:gd name="T20" fmla="*/ 18999 w 62"/>
              <a:gd name="T21" fmla="*/ 1021 h 28"/>
              <a:gd name="T22" fmla="*/ 21867 w 62"/>
              <a:gd name="T23" fmla="*/ 2041 h 28"/>
              <a:gd name="T24" fmla="*/ 13622 w 62"/>
              <a:gd name="T25" fmla="*/ 5103 h 28"/>
              <a:gd name="T26" fmla="*/ 21867 w 62"/>
              <a:gd name="T27" fmla="*/ 6123 h 28"/>
              <a:gd name="T28" fmla="*/ 13622 w 62"/>
              <a:gd name="T29" fmla="*/ 5103 h 28"/>
              <a:gd name="T30" fmla="*/ 2151 w 62"/>
              <a:gd name="T31" fmla="*/ 8164 h 28"/>
              <a:gd name="T32" fmla="*/ 1792 w 62"/>
              <a:gd name="T33" fmla="*/ 9185 h 28"/>
              <a:gd name="T34" fmla="*/ 1792 w 62"/>
              <a:gd name="T35" fmla="*/ 8164 h 28"/>
              <a:gd name="T36" fmla="*/ 10396 w 62"/>
              <a:gd name="T37" fmla="*/ 5103 h 28"/>
              <a:gd name="T38" fmla="*/ 2151 w 62"/>
              <a:gd name="T39" fmla="*/ 8164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2" h="28">
                <a:moveTo>
                  <a:pt x="0" y="15"/>
                </a:moveTo>
                <a:cubicBezTo>
                  <a:pt x="2" y="18"/>
                  <a:pt x="3" y="24"/>
                  <a:pt x="5" y="27"/>
                </a:cubicBezTo>
                <a:cubicBezTo>
                  <a:pt x="3" y="24"/>
                  <a:pt x="0" y="18"/>
                  <a:pt x="0" y="15"/>
                </a:cubicBezTo>
                <a:close/>
                <a:moveTo>
                  <a:pt x="26" y="3"/>
                </a:moveTo>
                <a:cubicBezTo>
                  <a:pt x="36" y="0"/>
                  <a:pt x="45" y="1"/>
                  <a:pt x="53" y="3"/>
                </a:cubicBezTo>
                <a:cubicBezTo>
                  <a:pt x="49" y="3"/>
                  <a:pt x="44" y="3"/>
                  <a:pt x="38" y="3"/>
                </a:cubicBezTo>
                <a:lnTo>
                  <a:pt x="26" y="3"/>
                </a:lnTo>
                <a:cubicBezTo>
                  <a:pt x="14" y="6"/>
                  <a:pt x="3" y="9"/>
                  <a:pt x="2" y="15"/>
                </a:cubicBezTo>
                <a:cubicBezTo>
                  <a:pt x="3" y="9"/>
                  <a:pt x="12" y="6"/>
                  <a:pt x="26" y="3"/>
                </a:cubicBezTo>
                <a:close/>
                <a:moveTo>
                  <a:pt x="61" y="6"/>
                </a:moveTo>
                <a:cubicBezTo>
                  <a:pt x="59" y="5"/>
                  <a:pt x="56" y="4"/>
                  <a:pt x="53" y="3"/>
                </a:cubicBezTo>
                <a:cubicBezTo>
                  <a:pt x="56" y="3"/>
                  <a:pt x="59" y="4"/>
                  <a:pt x="61" y="6"/>
                </a:cubicBezTo>
                <a:close/>
                <a:moveTo>
                  <a:pt x="38" y="15"/>
                </a:moveTo>
                <a:cubicBezTo>
                  <a:pt x="49" y="15"/>
                  <a:pt x="56" y="15"/>
                  <a:pt x="61" y="18"/>
                </a:cubicBezTo>
                <a:cubicBezTo>
                  <a:pt x="56" y="18"/>
                  <a:pt x="49" y="15"/>
                  <a:pt x="38" y="15"/>
                </a:cubicBezTo>
                <a:close/>
                <a:moveTo>
                  <a:pt x="6" y="24"/>
                </a:moveTo>
                <a:cubicBezTo>
                  <a:pt x="5" y="24"/>
                  <a:pt x="5" y="27"/>
                  <a:pt x="5" y="27"/>
                </a:cubicBezTo>
                <a:lnTo>
                  <a:pt x="5" y="24"/>
                </a:lnTo>
                <a:cubicBezTo>
                  <a:pt x="9" y="21"/>
                  <a:pt x="17" y="18"/>
                  <a:pt x="29" y="15"/>
                </a:cubicBezTo>
                <a:cubicBezTo>
                  <a:pt x="17" y="18"/>
                  <a:pt x="9" y="21"/>
                  <a:pt x="6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51" name="Freeform 4957">
            <a:extLst>
              <a:ext uri="{FF2B5EF4-FFF2-40B4-BE49-F238E27FC236}">
                <a16:creationId xmlns:a16="http://schemas.microsoft.com/office/drawing/2014/main" id="{C686DBE7-D554-6A4E-80F6-52C071914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4159250"/>
            <a:ext cx="3175" cy="4763"/>
          </a:xfrm>
          <a:custGeom>
            <a:avLst/>
            <a:gdLst>
              <a:gd name="T0" fmla="*/ 2886 w 11"/>
              <a:gd name="T1" fmla="*/ 4397 h 13"/>
              <a:gd name="T2" fmla="*/ 0 w 11"/>
              <a:gd name="T3" fmla="*/ 2198 h 13"/>
              <a:gd name="T4" fmla="*/ 1732 w 11"/>
              <a:gd name="T5" fmla="*/ 0 h 13"/>
              <a:gd name="T6" fmla="*/ 2886 w 11"/>
              <a:gd name="T7" fmla="*/ 0 h 13"/>
              <a:gd name="T8" fmla="*/ 2886 w 11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3">
                <a:moveTo>
                  <a:pt x="10" y="12"/>
                </a:moveTo>
                <a:cubicBezTo>
                  <a:pt x="6" y="12"/>
                  <a:pt x="0" y="9"/>
                  <a:pt x="0" y="6"/>
                </a:cubicBezTo>
                <a:cubicBezTo>
                  <a:pt x="0" y="3"/>
                  <a:pt x="1" y="3"/>
                  <a:pt x="6" y="0"/>
                </a:cubicBezTo>
                <a:cubicBezTo>
                  <a:pt x="7" y="0"/>
                  <a:pt x="9" y="0"/>
                  <a:pt x="10" y="0"/>
                </a:cubicBezTo>
                <a:lnTo>
                  <a:pt x="10" y="12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52" name="Freeform 4958">
            <a:extLst>
              <a:ext uri="{FF2B5EF4-FFF2-40B4-BE49-F238E27FC236}">
                <a16:creationId xmlns:a16="http://schemas.microsoft.com/office/drawing/2014/main" id="{B9EA0711-CA22-DD4C-AA86-A25A49058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6913" y="4159250"/>
            <a:ext cx="4762" cy="4763"/>
          </a:xfrm>
          <a:custGeom>
            <a:avLst/>
            <a:gdLst>
              <a:gd name="T0" fmla="*/ 733 w 13"/>
              <a:gd name="T1" fmla="*/ 2198 h 13"/>
              <a:gd name="T2" fmla="*/ 2930 w 13"/>
              <a:gd name="T3" fmla="*/ 0 h 13"/>
              <a:gd name="T4" fmla="*/ 3297 w 13"/>
              <a:gd name="T5" fmla="*/ 0 h 13"/>
              <a:gd name="T6" fmla="*/ 733 w 13"/>
              <a:gd name="T7" fmla="*/ 2198 h 13"/>
              <a:gd name="T8" fmla="*/ 4396 w 13"/>
              <a:gd name="T9" fmla="*/ 4397 h 13"/>
              <a:gd name="T10" fmla="*/ 733 w 13"/>
              <a:gd name="T11" fmla="*/ 2198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3">
                <a:moveTo>
                  <a:pt x="2" y="6"/>
                </a:moveTo>
                <a:cubicBezTo>
                  <a:pt x="0" y="3"/>
                  <a:pt x="3" y="3"/>
                  <a:pt x="8" y="0"/>
                </a:cubicBezTo>
                <a:lnTo>
                  <a:pt x="9" y="0"/>
                </a:lnTo>
                <a:cubicBezTo>
                  <a:pt x="3" y="3"/>
                  <a:pt x="2" y="3"/>
                  <a:pt x="2" y="6"/>
                </a:cubicBezTo>
                <a:cubicBezTo>
                  <a:pt x="3" y="9"/>
                  <a:pt x="8" y="12"/>
                  <a:pt x="12" y="12"/>
                </a:cubicBezTo>
                <a:cubicBezTo>
                  <a:pt x="6" y="12"/>
                  <a:pt x="2" y="9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53" name="Freeform 4959">
            <a:extLst>
              <a:ext uri="{FF2B5EF4-FFF2-40B4-BE49-F238E27FC236}">
                <a16:creationId xmlns:a16="http://schemas.microsoft.com/office/drawing/2014/main" id="{36D03C08-B66C-984A-BE70-45E6A47D4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9613" y="4160838"/>
            <a:ext cx="4762" cy="3175"/>
          </a:xfrm>
          <a:custGeom>
            <a:avLst/>
            <a:gdLst>
              <a:gd name="T0" fmla="*/ 0 w 12"/>
              <a:gd name="T1" fmla="*/ 0 h 10"/>
              <a:gd name="T2" fmla="*/ 3572 w 12"/>
              <a:gd name="T3" fmla="*/ 953 h 10"/>
              <a:gd name="T4" fmla="*/ 3572 w 12"/>
              <a:gd name="T5" fmla="*/ 953 h 10"/>
              <a:gd name="T6" fmla="*/ 0 w 12"/>
              <a:gd name="T7" fmla="*/ 2858 h 10"/>
              <a:gd name="T8" fmla="*/ 0 w 12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0" y="0"/>
                </a:moveTo>
                <a:cubicBezTo>
                  <a:pt x="3" y="0"/>
                  <a:pt x="8" y="0"/>
                  <a:pt x="9" y="3"/>
                </a:cubicBezTo>
                <a:cubicBezTo>
                  <a:pt x="11" y="3"/>
                  <a:pt x="6" y="6"/>
                  <a:pt x="0" y="9"/>
                </a:cubicBezTo>
                <a:lnTo>
                  <a:pt x="0" y="0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54" name="Freeform 4960">
            <a:extLst>
              <a:ext uri="{FF2B5EF4-FFF2-40B4-BE49-F238E27FC236}">
                <a16:creationId xmlns:a16="http://schemas.microsoft.com/office/drawing/2014/main" id="{2DCAD1FF-CFAE-8E46-A8EF-9D0837A05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9613" y="4160838"/>
            <a:ext cx="4762" cy="3175"/>
          </a:xfrm>
          <a:custGeom>
            <a:avLst/>
            <a:gdLst>
              <a:gd name="T0" fmla="*/ 0 w 12"/>
              <a:gd name="T1" fmla="*/ 2721 h 7"/>
              <a:gd name="T2" fmla="*/ 3572 w 12"/>
              <a:gd name="T3" fmla="*/ 0 h 7"/>
              <a:gd name="T4" fmla="*/ 0 w 12"/>
              <a:gd name="T5" fmla="*/ 272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7">
                <a:moveTo>
                  <a:pt x="0" y="6"/>
                </a:moveTo>
                <a:cubicBezTo>
                  <a:pt x="8" y="3"/>
                  <a:pt x="9" y="0"/>
                  <a:pt x="9" y="0"/>
                </a:cubicBezTo>
                <a:cubicBezTo>
                  <a:pt x="11" y="3"/>
                  <a:pt x="3" y="6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55" name="Freeform 4961">
            <a:extLst>
              <a:ext uri="{FF2B5EF4-FFF2-40B4-BE49-F238E27FC236}">
                <a16:creationId xmlns:a16="http://schemas.microsoft.com/office/drawing/2014/main" id="{78F0EF26-3DD2-084A-82F2-F1D529C83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6913" y="4160838"/>
            <a:ext cx="17462" cy="14287"/>
          </a:xfrm>
          <a:custGeom>
            <a:avLst/>
            <a:gdLst>
              <a:gd name="T0" fmla="*/ 364 w 48"/>
              <a:gd name="T1" fmla="*/ 9287 h 40"/>
              <a:gd name="T2" fmla="*/ 4729 w 48"/>
              <a:gd name="T3" fmla="*/ 6072 h 40"/>
              <a:gd name="T4" fmla="*/ 9095 w 48"/>
              <a:gd name="T5" fmla="*/ 5000 h 40"/>
              <a:gd name="T6" fmla="*/ 16371 w 48"/>
              <a:gd name="T7" fmla="*/ 0 h 40"/>
              <a:gd name="T8" fmla="*/ 17098 w 48"/>
              <a:gd name="T9" fmla="*/ 3929 h 40"/>
              <a:gd name="T10" fmla="*/ 10186 w 48"/>
              <a:gd name="T11" fmla="*/ 8215 h 40"/>
              <a:gd name="T12" fmla="*/ 4729 w 48"/>
              <a:gd name="T13" fmla="*/ 10358 h 40"/>
              <a:gd name="T14" fmla="*/ 364 w 48"/>
              <a:gd name="T15" fmla="*/ 13930 h 40"/>
              <a:gd name="T16" fmla="*/ 364 w 48"/>
              <a:gd name="T17" fmla="*/ 9287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40">
                <a:moveTo>
                  <a:pt x="1" y="26"/>
                </a:moveTo>
                <a:cubicBezTo>
                  <a:pt x="0" y="23"/>
                  <a:pt x="6" y="20"/>
                  <a:pt x="13" y="17"/>
                </a:cubicBezTo>
                <a:cubicBezTo>
                  <a:pt x="18" y="17"/>
                  <a:pt x="21" y="14"/>
                  <a:pt x="25" y="14"/>
                </a:cubicBezTo>
                <a:cubicBezTo>
                  <a:pt x="36" y="6"/>
                  <a:pt x="45" y="3"/>
                  <a:pt x="45" y="0"/>
                </a:cubicBezTo>
                <a:lnTo>
                  <a:pt x="47" y="11"/>
                </a:lnTo>
                <a:cubicBezTo>
                  <a:pt x="47" y="14"/>
                  <a:pt x="39" y="17"/>
                  <a:pt x="28" y="23"/>
                </a:cubicBezTo>
                <a:cubicBezTo>
                  <a:pt x="25" y="26"/>
                  <a:pt x="18" y="29"/>
                  <a:pt x="13" y="29"/>
                </a:cubicBezTo>
                <a:cubicBezTo>
                  <a:pt x="9" y="32"/>
                  <a:pt x="1" y="35"/>
                  <a:pt x="1" y="39"/>
                </a:cubicBezTo>
                <a:lnTo>
                  <a:pt x="1" y="26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56" name="Freeform 4962">
            <a:extLst>
              <a:ext uri="{FF2B5EF4-FFF2-40B4-BE49-F238E27FC236}">
                <a16:creationId xmlns:a16="http://schemas.microsoft.com/office/drawing/2014/main" id="{AD05B272-B152-D140-8D5A-90971D714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6913" y="4160838"/>
            <a:ext cx="17462" cy="12700"/>
          </a:xfrm>
          <a:custGeom>
            <a:avLst/>
            <a:gdLst>
              <a:gd name="T0" fmla="*/ 4729 w 48"/>
              <a:gd name="T1" fmla="*/ 6178 h 37"/>
              <a:gd name="T2" fmla="*/ 8731 w 48"/>
              <a:gd name="T3" fmla="*/ 5149 h 37"/>
              <a:gd name="T4" fmla="*/ 16007 w 48"/>
              <a:gd name="T5" fmla="*/ 686 h 37"/>
              <a:gd name="T6" fmla="*/ 9095 w 48"/>
              <a:gd name="T7" fmla="*/ 5149 h 37"/>
              <a:gd name="T8" fmla="*/ 4729 w 48"/>
              <a:gd name="T9" fmla="*/ 6178 h 37"/>
              <a:gd name="T10" fmla="*/ 364 w 48"/>
              <a:gd name="T11" fmla="*/ 9268 h 37"/>
              <a:gd name="T12" fmla="*/ 4729 w 48"/>
              <a:gd name="T13" fmla="*/ 6178 h 37"/>
              <a:gd name="T14" fmla="*/ 17098 w 48"/>
              <a:gd name="T15" fmla="*/ 4119 h 37"/>
              <a:gd name="T16" fmla="*/ 16371 w 48"/>
              <a:gd name="T17" fmla="*/ 0 h 37"/>
              <a:gd name="T18" fmla="*/ 17098 w 48"/>
              <a:gd name="T19" fmla="*/ 4119 h 37"/>
              <a:gd name="T20" fmla="*/ 11641 w 48"/>
              <a:gd name="T21" fmla="*/ 7895 h 37"/>
              <a:gd name="T22" fmla="*/ 17098 w 48"/>
              <a:gd name="T23" fmla="*/ 4119 h 37"/>
              <a:gd name="T24" fmla="*/ 11641 w 48"/>
              <a:gd name="T25" fmla="*/ 7895 h 37"/>
              <a:gd name="T26" fmla="*/ 5821 w 48"/>
              <a:gd name="T27" fmla="*/ 10297 h 37"/>
              <a:gd name="T28" fmla="*/ 10186 w 48"/>
              <a:gd name="T29" fmla="*/ 8238 h 37"/>
              <a:gd name="T30" fmla="*/ 5821 w 48"/>
              <a:gd name="T31" fmla="*/ 10297 h 37"/>
              <a:gd name="T32" fmla="*/ 364 w 48"/>
              <a:gd name="T33" fmla="*/ 12357 h 37"/>
              <a:gd name="T34" fmla="*/ 3274 w 48"/>
              <a:gd name="T35" fmla="*/ 11327 h 37"/>
              <a:gd name="T36" fmla="*/ 364 w 48"/>
              <a:gd name="T37" fmla="*/ 12357 h 3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8" h="37">
                <a:moveTo>
                  <a:pt x="13" y="18"/>
                </a:moveTo>
                <a:cubicBezTo>
                  <a:pt x="18" y="18"/>
                  <a:pt x="21" y="15"/>
                  <a:pt x="24" y="15"/>
                </a:cubicBezTo>
                <a:cubicBezTo>
                  <a:pt x="35" y="8"/>
                  <a:pt x="42" y="4"/>
                  <a:pt x="44" y="2"/>
                </a:cubicBezTo>
                <a:cubicBezTo>
                  <a:pt x="41" y="5"/>
                  <a:pt x="33" y="10"/>
                  <a:pt x="25" y="15"/>
                </a:cubicBezTo>
                <a:cubicBezTo>
                  <a:pt x="21" y="15"/>
                  <a:pt x="18" y="18"/>
                  <a:pt x="13" y="18"/>
                </a:cubicBezTo>
                <a:cubicBezTo>
                  <a:pt x="4" y="24"/>
                  <a:pt x="1" y="24"/>
                  <a:pt x="1" y="27"/>
                </a:cubicBezTo>
                <a:cubicBezTo>
                  <a:pt x="0" y="24"/>
                  <a:pt x="7" y="21"/>
                  <a:pt x="13" y="18"/>
                </a:cubicBezTo>
                <a:close/>
                <a:moveTo>
                  <a:pt x="47" y="12"/>
                </a:moveTo>
                <a:cubicBezTo>
                  <a:pt x="46" y="11"/>
                  <a:pt x="45" y="3"/>
                  <a:pt x="45" y="0"/>
                </a:cubicBezTo>
                <a:cubicBezTo>
                  <a:pt x="47" y="3"/>
                  <a:pt x="47" y="11"/>
                  <a:pt x="47" y="12"/>
                </a:cubicBezTo>
                <a:close/>
                <a:moveTo>
                  <a:pt x="32" y="23"/>
                </a:moveTo>
                <a:cubicBezTo>
                  <a:pt x="39" y="20"/>
                  <a:pt x="45" y="15"/>
                  <a:pt x="47" y="12"/>
                </a:cubicBezTo>
                <a:cubicBezTo>
                  <a:pt x="47" y="15"/>
                  <a:pt x="40" y="20"/>
                  <a:pt x="32" y="23"/>
                </a:cubicBezTo>
                <a:close/>
                <a:moveTo>
                  <a:pt x="16" y="30"/>
                </a:moveTo>
                <a:cubicBezTo>
                  <a:pt x="20" y="29"/>
                  <a:pt x="25" y="27"/>
                  <a:pt x="28" y="24"/>
                </a:cubicBezTo>
                <a:cubicBezTo>
                  <a:pt x="26" y="27"/>
                  <a:pt x="20" y="29"/>
                  <a:pt x="16" y="30"/>
                </a:cubicBezTo>
                <a:close/>
                <a:moveTo>
                  <a:pt x="1" y="36"/>
                </a:moveTo>
                <a:cubicBezTo>
                  <a:pt x="3" y="34"/>
                  <a:pt x="6" y="34"/>
                  <a:pt x="9" y="33"/>
                </a:cubicBezTo>
                <a:cubicBezTo>
                  <a:pt x="5" y="35"/>
                  <a:pt x="2" y="36"/>
                  <a:pt x="1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57" name="Freeform 4963">
            <a:extLst>
              <a:ext uri="{FF2B5EF4-FFF2-40B4-BE49-F238E27FC236}">
                <a16:creationId xmlns:a16="http://schemas.microsoft.com/office/drawing/2014/main" id="{95109D01-588B-8548-AD64-C476D119F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0088" y="4154488"/>
            <a:ext cx="3175" cy="3175"/>
          </a:xfrm>
          <a:custGeom>
            <a:avLst/>
            <a:gdLst>
              <a:gd name="T0" fmla="*/ 1191 w 8"/>
              <a:gd name="T1" fmla="*/ 1905 h 10"/>
              <a:gd name="T2" fmla="*/ 1588 w 8"/>
              <a:gd name="T3" fmla="*/ 2858 h 10"/>
              <a:gd name="T4" fmla="*/ 1191 w 8"/>
              <a:gd name="T5" fmla="*/ 2858 h 10"/>
              <a:gd name="T6" fmla="*/ 397 w 8"/>
              <a:gd name="T7" fmla="*/ 2858 h 10"/>
              <a:gd name="T8" fmla="*/ 0 w 8"/>
              <a:gd name="T9" fmla="*/ 0 h 10"/>
              <a:gd name="T10" fmla="*/ 397 w 8"/>
              <a:gd name="T11" fmla="*/ 0 h 10"/>
              <a:gd name="T12" fmla="*/ 1191 w 8"/>
              <a:gd name="T13" fmla="*/ 953 h 10"/>
              <a:gd name="T14" fmla="*/ 1588 w 8"/>
              <a:gd name="T15" fmla="*/ 953 h 10"/>
              <a:gd name="T16" fmla="*/ 1588 w 8"/>
              <a:gd name="T17" fmla="*/ 0 h 10"/>
              <a:gd name="T18" fmla="*/ 2778 w 8"/>
              <a:gd name="T19" fmla="*/ 0 h 10"/>
              <a:gd name="T20" fmla="*/ 1191 w 8"/>
              <a:gd name="T21" fmla="*/ 190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0">
                <a:moveTo>
                  <a:pt x="3" y="6"/>
                </a:moveTo>
                <a:lnTo>
                  <a:pt x="4" y="9"/>
                </a:lnTo>
                <a:lnTo>
                  <a:pt x="3" y="9"/>
                </a:lnTo>
                <a:lnTo>
                  <a:pt x="1" y="9"/>
                </a:lnTo>
                <a:lnTo>
                  <a:pt x="0" y="0"/>
                </a:lnTo>
                <a:lnTo>
                  <a:pt x="1" y="0"/>
                </a:lnTo>
                <a:lnTo>
                  <a:pt x="3" y="3"/>
                </a:lnTo>
                <a:lnTo>
                  <a:pt x="4" y="3"/>
                </a:lnTo>
                <a:lnTo>
                  <a:pt x="4" y="0"/>
                </a:lnTo>
                <a:lnTo>
                  <a:pt x="7" y="0"/>
                </a:lnTo>
                <a:cubicBezTo>
                  <a:pt x="7" y="3"/>
                  <a:pt x="6" y="3"/>
                  <a:pt x="3" y="6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58" name="Freeform 4964">
            <a:extLst>
              <a:ext uri="{FF2B5EF4-FFF2-40B4-BE49-F238E27FC236}">
                <a16:creationId xmlns:a16="http://schemas.microsoft.com/office/drawing/2014/main" id="{6EA4DE38-9796-E044-AA68-2CCBB2E9A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3263" y="4152900"/>
            <a:ext cx="3175" cy="3175"/>
          </a:xfrm>
          <a:custGeom>
            <a:avLst/>
            <a:gdLst>
              <a:gd name="T0" fmla="*/ 706 w 9"/>
              <a:gd name="T1" fmla="*/ 0 h 10"/>
              <a:gd name="T2" fmla="*/ 1058 w 9"/>
              <a:gd name="T3" fmla="*/ 2858 h 10"/>
              <a:gd name="T4" fmla="*/ 2822 w 9"/>
              <a:gd name="T5" fmla="*/ 1905 h 10"/>
              <a:gd name="T6" fmla="*/ 2822 w 9"/>
              <a:gd name="T7" fmla="*/ 2858 h 10"/>
              <a:gd name="T8" fmla="*/ 2822 w 9"/>
              <a:gd name="T9" fmla="*/ 2858 h 10"/>
              <a:gd name="T10" fmla="*/ 706 w 9"/>
              <a:gd name="T11" fmla="*/ 2858 h 10"/>
              <a:gd name="T12" fmla="*/ 0 w 9"/>
              <a:gd name="T13" fmla="*/ 0 h 10"/>
              <a:gd name="T14" fmla="*/ 0 w 9"/>
              <a:gd name="T15" fmla="*/ 0 h 10"/>
              <a:gd name="T16" fmla="*/ 706 w 9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0">
                <a:moveTo>
                  <a:pt x="2" y="0"/>
                </a:moveTo>
                <a:lnTo>
                  <a:pt x="3" y="9"/>
                </a:lnTo>
                <a:cubicBezTo>
                  <a:pt x="5" y="9"/>
                  <a:pt x="6" y="9"/>
                  <a:pt x="8" y="6"/>
                </a:cubicBezTo>
                <a:lnTo>
                  <a:pt x="8" y="9"/>
                </a:lnTo>
                <a:lnTo>
                  <a:pt x="2" y="9"/>
                </a:lnTo>
                <a:lnTo>
                  <a:pt x="0" y="0"/>
                </a:ln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59" name="Freeform 4965">
            <a:extLst>
              <a:ext uri="{FF2B5EF4-FFF2-40B4-BE49-F238E27FC236}">
                <a16:creationId xmlns:a16="http://schemas.microsoft.com/office/drawing/2014/main" id="{A053AEF4-6223-AC4A-AAA1-53BA33D28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6438" y="4152900"/>
            <a:ext cx="4762" cy="3175"/>
          </a:xfrm>
          <a:custGeom>
            <a:avLst/>
            <a:gdLst>
              <a:gd name="T0" fmla="*/ 2381 w 12"/>
              <a:gd name="T1" fmla="*/ 2858 h 10"/>
              <a:gd name="T2" fmla="*/ 1587 w 12"/>
              <a:gd name="T3" fmla="*/ 2858 h 10"/>
              <a:gd name="T4" fmla="*/ 0 w 12"/>
              <a:gd name="T5" fmla="*/ 0 h 10"/>
              <a:gd name="T6" fmla="*/ 397 w 12"/>
              <a:gd name="T7" fmla="*/ 0 h 10"/>
              <a:gd name="T8" fmla="*/ 2381 w 12"/>
              <a:gd name="T9" fmla="*/ 1905 h 10"/>
              <a:gd name="T10" fmla="*/ 3175 w 12"/>
              <a:gd name="T11" fmla="*/ 0 h 10"/>
              <a:gd name="T12" fmla="*/ 3572 w 12"/>
              <a:gd name="T13" fmla="*/ 0 h 10"/>
              <a:gd name="T14" fmla="*/ 4365 w 12"/>
              <a:gd name="T15" fmla="*/ 0 h 10"/>
              <a:gd name="T16" fmla="*/ 2381 w 12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0">
                <a:moveTo>
                  <a:pt x="6" y="9"/>
                </a:moveTo>
                <a:lnTo>
                  <a:pt x="4" y="9"/>
                </a:lnTo>
                <a:cubicBezTo>
                  <a:pt x="3" y="6"/>
                  <a:pt x="1" y="3"/>
                  <a:pt x="0" y="0"/>
                </a:cubicBezTo>
                <a:lnTo>
                  <a:pt x="1" y="0"/>
                </a:lnTo>
                <a:cubicBezTo>
                  <a:pt x="3" y="0"/>
                  <a:pt x="4" y="3"/>
                  <a:pt x="6" y="6"/>
                </a:cubicBezTo>
                <a:cubicBezTo>
                  <a:pt x="8" y="3"/>
                  <a:pt x="8" y="0"/>
                  <a:pt x="8" y="0"/>
                </a:cubicBezTo>
                <a:lnTo>
                  <a:pt x="9" y="0"/>
                </a:lnTo>
                <a:lnTo>
                  <a:pt x="11" y="0"/>
                </a:lnTo>
                <a:cubicBezTo>
                  <a:pt x="9" y="3"/>
                  <a:pt x="8" y="6"/>
                  <a:pt x="6" y="9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60" name="Freeform 4966">
            <a:extLst>
              <a:ext uri="{FF2B5EF4-FFF2-40B4-BE49-F238E27FC236}">
                <a16:creationId xmlns:a16="http://schemas.microsoft.com/office/drawing/2014/main" id="{C35D3566-CDA4-EB44-8484-A26115401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1200" y="4152900"/>
            <a:ext cx="3175" cy="3175"/>
          </a:xfrm>
          <a:custGeom>
            <a:avLst/>
            <a:gdLst>
              <a:gd name="T0" fmla="*/ 0 w 9"/>
              <a:gd name="T1" fmla="*/ 0 h 10"/>
              <a:gd name="T2" fmla="*/ 1058 w 9"/>
              <a:gd name="T3" fmla="*/ 0 h 10"/>
              <a:gd name="T4" fmla="*/ 2822 w 9"/>
              <a:gd name="T5" fmla="*/ 1905 h 10"/>
              <a:gd name="T6" fmla="*/ 1058 w 9"/>
              <a:gd name="T7" fmla="*/ 2858 h 10"/>
              <a:gd name="T8" fmla="*/ 2117 w 9"/>
              <a:gd name="T9" fmla="*/ 1905 h 10"/>
              <a:gd name="T10" fmla="*/ 0 w 9"/>
              <a:gd name="T11" fmla="*/ 0 h 10"/>
              <a:gd name="T12" fmla="*/ 0 w 9"/>
              <a:gd name="T13" fmla="*/ 1905 h 10"/>
              <a:gd name="T14" fmla="*/ 1058 w 9"/>
              <a:gd name="T15" fmla="*/ 2858 h 10"/>
              <a:gd name="T16" fmla="*/ 353 w 9"/>
              <a:gd name="T17" fmla="*/ 2858 h 10"/>
              <a:gd name="T18" fmla="*/ 0 w 9"/>
              <a:gd name="T19" fmla="*/ 190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0">
                <a:moveTo>
                  <a:pt x="0" y="0"/>
                </a:moveTo>
                <a:lnTo>
                  <a:pt x="3" y="0"/>
                </a:lnTo>
                <a:cubicBezTo>
                  <a:pt x="1" y="3"/>
                  <a:pt x="8" y="3"/>
                  <a:pt x="8" y="6"/>
                </a:cubicBezTo>
                <a:cubicBezTo>
                  <a:pt x="8" y="8"/>
                  <a:pt x="6" y="9"/>
                  <a:pt x="3" y="9"/>
                </a:cubicBezTo>
                <a:cubicBezTo>
                  <a:pt x="5" y="9"/>
                  <a:pt x="6" y="6"/>
                  <a:pt x="6" y="6"/>
                </a:cubicBezTo>
                <a:cubicBezTo>
                  <a:pt x="6" y="3"/>
                  <a:pt x="0" y="3"/>
                  <a:pt x="0" y="0"/>
                </a:cubicBezTo>
                <a:close/>
                <a:moveTo>
                  <a:pt x="0" y="6"/>
                </a:moveTo>
                <a:cubicBezTo>
                  <a:pt x="0" y="6"/>
                  <a:pt x="1" y="6"/>
                  <a:pt x="3" y="9"/>
                </a:cubicBezTo>
                <a:cubicBezTo>
                  <a:pt x="3" y="9"/>
                  <a:pt x="2" y="9"/>
                  <a:pt x="1" y="9"/>
                </a:cubicBezTo>
                <a:cubicBezTo>
                  <a:pt x="1" y="9"/>
                  <a:pt x="0" y="9"/>
                  <a:pt x="0" y="6"/>
                </a:cubicBez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61" name="Freeform 4967">
            <a:extLst>
              <a:ext uri="{FF2B5EF4-FFF2-40B4-BE49-F238E27FC236}">
                <a16:creationId xmlns:a16="http://schemas.microsoft.com/office/drawing/2014/main" id="{780E8533-62C2-BB46-9D26-6EB869C35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32263"/>
            <a:ext cx="11113" cy="3175"/>
          </a:xfrm>
          <a:custGeom>
            <a:avLst/>
            <a:gdLst>
              <a:gd name="T0" fmla="*/ 5377 w 31"/>
              <a:gd name="T1" fmla="*/ 1905 h 10"/>
              <a:gd name="T2" fmla="*/ 4660 w 31"/>
              <a:gd name="T3" fmla="*/ 1905 h 10"/>
              <a:gd name="T4" fmla="*/ 4302 w 31"/>
              <a:gd name="T5" fmla="*/ 1905 h 10"/>
              <a:gd name="T6" fmla="*/ 3585 w 31"/>
              <a:gd name="T7" fmla="*/ 1905 h 10"/>
              <a:gd name="T8" fmla="*/ 2509 w 31"/>
              <a:gd name="T9" fmla="*/ 1905 h 10"/>
              <a:gd name="T10" fmla="*/ 2151 w 31"/>
              <a:gd name="T11" fmla="*/ 1905 h 10"/>
              <a:gd name="T12" fmla="*/ 1434 w 31"/>
              <a:gd name="T13" fmla="*/ 2858 h 10"/>
              <a:gd name="T14" fmla="*/ 1434 w 31"/>
              <a:gd name="T15" fmla="*/ 1905 h 10"/>
              <a:gd name="T16" fmla="*/ 1075 w 31"/>
              <a:gd name="T17" fmla="*/ 1905 h 10"/>
              <a:gd name="T18" fmla="*/ 0 w 31"/>
              <a:gd name="T19" fmla="*/ 1905 h 10"/>
              <a:gd name="T20" fmla="*/ 0 w 31"/>
              <a:gd name="T21" fmla="*/ 953 h 10"/>
              <a:gd name="T22" fmla="*/ 1434 w 31"/>
              <a:gd name="T23" fmla="*/ 953 h 10"/>
              <a:gd name="T24" fmla="*/ 2151 w 31"/>
              <a:gd name="T25" fmla="*/ 953 h 10"/>
              <a:gd name="T26" fmla="*/ 3585 w 31"/>
              <a:gd name="T27" fmla="*/ 0 h 10"/>
              <a:gd name="T28" fmla="*/ 5377 w 31"/>
              <a:gd name="T29" fmla="*/ 0 h 10"/>
              <a:gd name="T30" fmla="*/ 6453 w 31"/>
              <a:gd name="T31" fmla="*/ 0 h 10"/>
              <a:gd name="T32" fmla="*/ 8604 w 31"/>
              <a:gd name="T33" fmla="*/ 953 h 10"/>
              <a:gd name="T34" fmla="*/ 9679 w 31"/>
              <a:gd name="T35" fmla="*/ 953 h 10"/>
              <a:gd name="T36" fmla="*/ 10755 w 31"/>
              <a:gd name="T37" fmla="*/ 953 h 10"/>
              <a:gd name="T38" fmla="*/ 10755 w 31"/>
              <a:gd name="T39" fmla="*/ 1905 h 10"/>
              <a:gd name="T40" fmla="*/ 10038 w 31"/>
              <a:gd name="T41" fmla="*/ 1905 h 10"/>
              <a:gd name="T42" fmla="*/ 9679 w 31"/>
              <a:gd name="T43" fmla="*/ 1905 h 10"/>
              <a:gd name="T44" fmla="*/ 8604 w 31"/>
              <a:gd name="T45" fmla="*/ 2858 h 10"/>
              <a:gd name="T46" fmla="*/ 8604 w 31"/>
              <a:gd name="T47" fmla="*/ 1905 h 10"/>
              <a:gd name="T48" fmla="*/ 7528 w 31"/>
              <a:gd name="T49" fmla="*/ 1905 h 10"/>
              <a:gd name="T50" fmla="*/ 6811 w 31"/>
              <a:gd name="T51" fmla="*/ 1905 h 10"/>
              <a:gd name="T52" fmla="*/ 6453 w 31"/>
              <a:gd name="T53" fmla="*/ 1905 h 10"/>
              <a:gd name="T54" fmla="*/ 5736 w 31"/>
              <a:gd name="T55" fmla="*/ 1905 h 10"/>
              <a:gd name="T56" fmla="*/ 5377 w 31"/>
              <a:gd name="T57" fmla="*/ 1905 h 1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1" h="10">
                <a:moveTo>
                  <a:pt x="15" y="6"/>
                </a:moveTo>
                <a:lnTo>
                  <a:pt x="13" y="6"/>
                </a:lnTo>
                <a:lnTo>
                  <a:pt x="12" y="6"/>
                </a:lnTo>
                <a:lnTo>
                  <a:pt x="10" y="6"/>
                </a:lnTo>
                <a:lnTo>
                  <a:pt x="7" y="6"/>
                </a:lnTo>
                <a:lnTo>
                  <a:pt x="6" y="6"/>
                </a:lnTo>
                <a:lnTo>
                  <a:pt x="4" y="9"/>
                </a:lnTo>
                <a:lnTo>
                  <a:pt x="4" y="6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4" y="3"/>
                </a:lnTo>
                <a:cubicBezTo>
                  <a:pt x="6" y="0"/>
                  <a:pt x="6" y="0"/>
                  <a:pt x="6" y="3"/>
                </a:cubicBezTo>
                <a:cubicBezTo>
                  <a:pt x="7" y="0"/>
                  <a:pt x="9" y="0"/>
                  <a:pt x="10" y="0"/>
                </a:cubicBezTo>
                <a:lnTo>
                  <a:pt x="15" y="0"/>
                </a:lnTo>
                <a:lnTo>
                  <a:pt x="18" y="0"/>
                </a:lnTo>
                <a:cubicBezTo>
                  <a:pt x="21" y="0"/>
                  <a:pt x="22" y="0"/>
                  <a:pt x="24" y="3"/>
                </a:cubicBezTo>
                <a:cubicBezTo>
                  <a:pt x="24" y="0"/>
                  <a:pt x="24" y="0"/>
                  <a:pt x="27" y="3"/>
                </a:cubicBezTo>
                <a:lnTo>
                  <a:pt x="30" y="3"/>
                </a:lnTo>
                <a:lnTo>
                  <a:pt x="30" y="6"/>
                </a:lnTo>
                <a:lnTo>
                  <a:pt x="28" y="6"/>
                </a:lnTo>
                <a:lnTo>
                  <a:pt x="27" y="6"/>
                </a:lnTo>
                <a:cubicBezTo>
                  <a:pt x="27" y="6"/>
                  <a:pt x="27" y="9"/>
                  <a:pt x="24" y="9"/>
                </a:cubicBezTo>
                <a:lnTo>
                  <a:pt x="24" y="6"/>
                </a:lnTo>
                <a:lnTo>
                  <a:pt x="21" y="6"/>
                </a:lnTo>
                <a:lnTo>
                  <a:pt x="19" y="6"/>
                </a:lnTo>
                <a:lnTo>
                  <a:pt x="18" y="6"/>
                </a:lnTo>
                <a:lnTo>
                  <a:pt x="16" y="6"/>
                </a:lnTo>
                <a:lnTo>
                  <a:pt x="15" y="6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62" name="Freeform 4968">
            <a:extLst>
              <a:ext uri="{FF2B5EF4-FFF2-40B4-BE49-F238E27FC236}">
                <a16:creationId xmlns:a16="http://schemas.microsoft.com/office/drawing/2014/main" id="{D1FF2898-20AC-1D4F-A6C5-0EC5460D1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32263"/>
            <a:ext cx="11113" cy="4762"/>
          </a:xfrm>
          <a:custGeom>
            <a:avLst/>
            <a:gdLst>
              <a:gd name="T0" fmla="*/ 8335 w 32"/>
              <a:gd name="T1" fmla="*/ 4396 h 13"/>
              <a:gd name="T2" fmla="*/ 8335 w 32"/>
              <a:gd name="T3" fmla="*/ 4396 h 13"/>
              <a:gd name="T4" fmla="*/ 10418 w 32"/>
              <a:gd name="T5" fmla="*/ 2198 h 13"/>
              <a:gd name="T6" fmla="*/ 9377 w 32"/>
              <a:gd name="T7" fmla="*/ 2198 h 13"/>
              <a:gd name="T8" fmla="*/ 8335 w 32"/>
              <a:gd name="T9" fmla="*/ 2198 h 13"/>
              <a:gd name="T10" fmla="*/ 8335 w 32"/>
              <a:gd name="T11" fmla="*/ 1099 h 13"/>
              <a:gd name="T12" fmla="*/ 9377 w 32"/>
              <a:gd name="T13" fmla="*/ 1099 h 13"/>
              <a:gd name="T14" fmla="*/ 10766 w 32"/>
              <a:gd name="T15" fmla="*/ 2198 h 13"/>
              <a:gd name="T16" fmla="*/ 10418 w 32"/>
              <a:gd name="T17" fmla="*/ 3297 h 13"/>
              <a:gd name="T18" fmla="*/ 8335 w 32"/>
              <a:gd name="T19" fmla="*/ 4396 h 13"/>
              <a:gd name="T20" fmla="*/ 347 w 32"/>
              <a:gd name="T21" fmla="*/ 3297 h 13"/>
              <a:gd name="T22" fmla="*/ 0 w 32"/>
              <a:gd name="T23" fmla="*/ 3297 h 13"/>
              <a:gd name="T24" fmla="*/ 0 w 32"/>
              <a:gd name="T25" fmla="*/ 2198 h 13"/>
              <a:gd name="T26" fmla="*/ 1389 w 32"/>
              <a:gd name="T27" fmla="*/ 1099 h 13"/>
              <a:gd name="T28" fmla="*/ 2084 w 32"/>
              <a:gd name="T29" fmla="*/ 1099 h 13"/>
              <a:gd name="T30" fmla="*/ 5209 w 32"/>
              <a:gd name="T31" fmla="*/ 1099 h 13"/>
              <a:gd name="T32" fmla="*/ 8335 w 32"/>
              <a:gd name="T33" fmla="*/ 1099 h 13"/>
              <a:gd name="T34" fmla="*/ 5209 w 32"/>
              <a:gd name="T35" fmla="*/ 2198 h 13"/>
              <a:gd name="T36" fmla="*/ 2084 w 32"/>
              <a:gd name="T37" fmla="*/ 2198 h 13"/>
              <a:gd name="T38" fmla="*/ 1389 w 32"/>
              <a:gd name="T39" fmla="*/ 2198 h 13"/>
              <a:gd name="T40" fmla="*/ 0 w 32"/>
              <a:gd name="T41" fmla="*/ 2198 h 13"/>
              <a:gd name="T42" fmla="*/ 347 w 32"/>
              <a:gd name="T43" fmla="*/ 3297 h 1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2" h="13">
                <a:moveTo>
                  <a:pt x="24" y="12"/>
                </a:moveTo>
                <a:lnTo>
                  <a:pt x="24" y="12"/>
                </a:lnTo>
                <a:lnTo>
                  <a:pt x="30" y="6"/>
                </a:lnTo>
                <a:lnTo>
                  <a:pt x="27" y="6"/>
                </a:lnTo>
                <a:lnTo>
                  <a:pt x="24" y="6"/>
                </a:lnTo>
                <a:lnTo>
                  <a:pt x="24" y="3"/>
                </a:lnTo>
                <a:lnTo>
                  <a:pt x="27" y="3"/>
                </a:lnTo>
                <a:cubicBezTo>
                  <a:pt x="28" y="6"/>
                  <a:pt x="31" y="6"/>
                  <a:pt x="31" y="6"/>
                </a:cubicBezTo>
                <a:lnTo>
                  <a:pt x="30" y="9"/>
                </a:lnTo>
                <a:lnTo>
                  <a:pt x="24" y="12"/>
                </a:lnTo>
                <a:close/>
                <a:moveTo>
                  <a:pt x="1" y="9"/>
                </a:moveTo>
                <a:lnTo>
                  <a:pt x="0" y="9"/>
                </a:lnTo>
                <a:lnTo>
                  <a:pt x="0" y="6"/>
                </a:lnTo>
                <a:cubicBezTo>
                  <a:pt x="0" y="6"/>
                  <a:pt x="1" y="6"/>
                  <a:pt x="4" y="3"/>
                </a:cubicBezTo>
                <a:lnTo>
                  <a:pt x="6" y="3"/>
                </a:lnTo>
                <a:cubicBezTo>
                  <a:pt x="9" y="3"/>
                  <a:pt x="13" y="0"/>
                  <a:pt x="15" y="3"/>
                </a:cubicBezTo>
                <a:cubicBezTo>
                  <a:pt x="15" y="0"/>
                  <a:pt x="21" y="0"/>
                  <a:pt x="24" y="3"/>
                </a:cubicBezTo>
                <a:cubicBezTo>
                  <a:pt x="19" y="3"/>
                  <a:pt x="16" y="3"/>
                  <a:pt x="15" y="6"/>
                </a:cubicBezTo>
                <a:cubicBezTo>
                  <a:pt x="13" y="3"/>
                  <a:pt x="7" y="3"/>
                  <a:pt x="6" y="6"/>
                </a:cubicBezTo>
                <a:lnTo>
                  <a:pt x="4" y="6"/>
                </a:lnTo>
                <a:lnTo>
                  <a:pt x="0" y="6"/>
                </a:lnTo>
                <a:lnTo>
                  <a:pt x="1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63" name="Freeform 4969">
            <a:extLst>
              <a:ext uri="{FF2B5EF4-FFF2-40B4-BE49-F238E27FC236}">
                <a16:creationId xmlns:a16="http://schemas.microsoft.com/office/drawing/2014/main" id="{8540F0A6-163A-124C-9508-EBB1D8C3A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463" y="4130675"/>
            <a:ext cx="1587" cy="3175"/>
          </a:xfrm>
          <a:custGeom>
            <a:avLst/>
            <a:gdLst>
              <a:gd name="T0" fmla="*/ 0 w 4"/>
              <a:gd name="T1" fmla="*/ 953 h 10"/>
              <a:gd name="T2" fmla="*/ 794 w 4"/>
              <a:gd name="T3" fmla="*/ 0 h 10"/>
              <a:gd name="T4" fmla="*/ 1190 w 4"/>
              <a:gd name="T5" fmla="*/ 953 h 10"/>
              <a:gd name="T6" fmla="*/ 794 w 4"/>
              <a:gd name="T7" fmla="*/ 2858 h 10"/>
              <a:gd name="T8" fmla="*/ 0 w 4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0" y="3"/>
                </a:moveTo>
                <a:cubicBezTo>
                  <a:pt x="0" y="3"/>
                  <a:pt x="0" y="0"/>
                  <a:pt x="2" y="0"/>
                </a:cubicBezTo>
                <a:lnTo>
                  <a:pt x="3" y="3"/>
                </a:lnTo>
                <a:cubicBezTo>
                  <a:pt x="3" y="6"/>
                  <a:pt x="2" y="9"/>
                  <a:pt x="2" y="9"/>
                </a:cubicBezTo>
                <a:cubicBezTo>
                  <a:pt x="0" y="9"/>
                  <a:pt x="0" y="6"/>
                  <a:pt x="0" y="3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64" name="Freeform 4970">
            <a:extLst>
              <a:ext uri="{FF2B5EF4-FFF2-40B4-BE49-F238E27FC236}">
                <a16:creationId xmlns:a16="http://schemas.microsoft.com/office/drawing/2014/main" id="{7AF1FFCF-E856-BF40-A258-815A56272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463" y="4130675"/>
            <a:ext cx="1587" cy="3175"/>
          </a:xfrm>
          <a:custGeom>
            <a:avLst/>
            <a:gdLst>
              <a:gd name="T0" fmla="*/ 794 w 4"/>
              <a:gd name="T1" fmla="*/ 2858 h 10"/>
              <a:gd name="T2" fmla="*/ 0 w 4"/>
              <a:gd name="T3" fmla="*/ 953 h 10"/>
              <a:gd name="T4" fmla="*/ 0 w 4"/>
              <a:gd name="T5" fmla="*/ 953 h 10"/>
              <a:gd name="T6" fmla="*/ 0 w 4"/>
              <a:gd name="T7" fmla="*/ 953 h 10"/>
              <a:gd name="T8" fmla="*/ 0 w 4"/>
              <a:gd name="T9" fmla="*/ 953 h 10"/>
              <a:gd name="T10" fmla="*/ 1190 w 4"/>
              <a:gd name="T11" fmla="*/ 953 h 10"/>
              <a:gd name="T12" fmla="*/ 1190 w 4"/>
              <a:gd name="T13" fmla="*/ 953 h 10"/>
              <a:gd name="T14" fmla="*/ 1190 w 4"/>
              <a:gd name="T15" fmla="*/ 953 h 10"/>
              <a:gd name="T16" fmla="*/ 1190 w 4"/>
              <a:gd name="T17" fmla="*/ 953 h 10"/>
              <a:gd name="T18" fmla="*/ 794 w 4"/>
              <a:gd name="T19" fmla="*/ 2858 h 10"/>
              <a:gd name="T20" fmla="*/ 0 w 4"/>
              <a:gd name="T21" fmla="*/ 953 h 10"/>
              <a:gd name="T22" fmla="*/ 1190 w 4"/>
              <a:gd name="T23" fmla="*/ 953 h 10"/>
              <a:gd name="T24" fmla="*/ 1190 w 4"/>
              <a:gd name="T25" fmla="*/ 953 h 10"/>
              <a:gd name="T26" fmla="*/ 794 w 4"/>
              <a:gd name="T27" fmla="*/ 953 h 10"/>
              <a:gd name="T28" fmla="*/ 0 w 4"/>
              <a:gd name="T29" fmla="*/ 953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" h="10">
                <a:moveTo>
                  <a:pt x="2" y="9"/>
                </a:moveTo>
                <a:cubicBezTo>
                  <a:pt x="0" y="9"/>
                  <a:pt x="0" y="9"/>
                  <a:pt x="0" y="3"/>
                </a:cubicBezTo>
                <a:cubicBezTo>
                  <a:pt x="0" y="9"/>
                  <a:pt x="3" y="9"/>
                  <a:pt x="3" y="3"/>
                </a:cubicBezTo>
                <a:cubicBezTo>
                  <a:pt x="3" y="9"/>
                  <a:pt x="2" y="9"/>
                  <a:pt x="2" y="9"/>
                </a:cubicBezTo>
                <a:close/>
                <a:moveTo>
                  <a:pt x="0" y="3"/>
                </a:moveTo>
                <a:cubicBezTo>
                  <a:pt x="0" y="0"/>
                  <a:pt x="3" y="0"/>
                  <a:pt x="3" y="3"/>
                </a:cubicBezTo>
                <a:lnTo>
                  <a:pt x="2" y="3"/>
                </a:ln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65" name="Freeform 4971">
            <a:extLst>
              <a:ext uri="{FF2B5EF4-FFF2-40B4-BE49-F238E27FC236}">
                <a16:creationId xmlns:a16="http://schemas.microsoft.com/office/drawing/2014/main" id="{F6F31971-506E-5D46-9784-04E7F0A89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463" y="4132263"/>
            <a:ext cx="1587" cy="3175"/>
          </a:xfrm>
          <a:custGeom>
            <a:avLst/>
            <a:gdLst>
              <a:gd name="T0" fmla="*/ 0 w 3"/>
              <a:gd name="T1" fmla="*/ 0 h 7"/>
              <a:gd name="T2" fmla="*/ 1058 w 3"/>
              <a:gd name="T3" fmla="*/ 0 h 7"/>
              <a:gd name="T4" fmla="*/ 1058 w 3"/>
              <a:gd name="T5" fmla="*/ 0 h 7"/>
              <a:gd name="T6" fmla="*/ 1058 w 3"/>
              <a:gd name="T7" fmla="*/ 2721 h 7"/>
              <a:gd name="T8" fmla="*/ 0 w 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2" y="0"/>
                </a:lnTo>
                <a:cubicBezTo>
                  <a:pt x="2" y="3"/>
                  <a:pt x="2" y="6"/>
                  <a:pt x="2" y="6"/>
                </a:cubicBezTo>
                <a:cubicBezTo>
                  <a:pt x="2" y="6"/>
                  <a:pt x="0" y="3"/>
                  <a:pt x="0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66" name="Freeform 4972">
            <a:extLst>
              <a:ext uri="{FF2B5EF4-FFF2-40B4-BE49-F238E27FC236}">
                <a16:creationId xmlns:a16="http://schemas.microsoft.com/office/drawing/2014/main" id="{E5AB7DE2-1E2F-5E4D-8F13-FFCBE50E2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4135438"/>
            <a:ext cx="6350" cy="1587"/>
          </a:xfrm>
          <a:custGeom>
            <a:avLst/>
            <a:gdLst>
              <a:gd name="T0" fmla="*/ 0 w 19"/>
              <a:gd name="T1" fmla="*/ 0 h 4"/>
              <a:gd name="T2" fmla="*/ 0 w 19"/>
              <a:gd name="T3" fmla="*/ 0 h 4"/>
              <a:gd name="T4" fmla="*/ 3008 w 19"/>
              <a:gd name="T5" fmla="*/ 0 h 4"/>
              <a:gd name="T6" fmla="*/ 6016 w 19"/>
              <a:gd name="T7" fmla="*/ 0 h 4"/>
              <a:gd name="T8" fmla="*/ 6016 w 19"/>
              <a:gd name="T9" fmla="*/ 0 h 4"/>
              <a:gd name="T10" fmla="*/ 6016 w 19"/>
              <a:gd name="T11" fmla="*/ 1190 h 4"/>
              <a:gd name="T12" fmla="*/ 3008 w 19"/>
              <a:gd name="T13" fmla="*/ 0 h 4"/>
              <a:gd name="T14" fmla="*/ 0 w 19"/>
              <a:gd name="T15" fmla="*/ 1190 h 4"/>
              <a:gd name="T16" fmla="*/ 0 w 19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4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4" y="0"/>
                  <a:pt x="9" y="0"/>
                </a:cubicBezTo>
                <a:cubicBezTo>
                  <a:pt x="12" y="0"/>
                  <a:pt x="16" y="0"/>
                  <a:pt x="18" y="0"/>
                </a:cubicBezTo>
                <a:cubicBezTo>
                  <a:pt x="18" y="3"/>
                  <a:pt x="18" y="3"/>
                  <a:pt x="18" y="3"/>
                </a:cubicBezTo>
                <a:cubicBezTo>
                  <a:pt x="16" y="3"/>
                  <a:pt x="12" y="0"/>
                  <a:pt x="9" y="0"/>
                </a:cubicBezTo>
                <a:cubicBezTo>
                  <a:pt x="4" y="0"/>
                  <a:pt x="1" y="3"/>
                  <a:pt x="0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67" name="Freeform 4973">
            <a:extLst>
              <a:ext uri="{FF2B5EF4-FFF2-40B4-BE49-F238E27FC236}">
                <a16:creationId xmlns:a16="http://schemas.microsoft.com/office/drawing/2014/main" id="{FB7C6003-5669-8849-8FA2-ECC3BCBE9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4135438"/>
            <a:ext cx="7937" cy="3175"/>
          </a:xfrm>
          <a:custGeom>
            <a:avLst/>
            <a:gdLst>
              <a:gd name="T0" fmla="*/ 756 w 21"/>
              <a:gd name="T1" fmla="*/ 2721 h 7"/>
              <a:gd name="T2" fmla="*/ 0 w 21"/>
              <a:gd name="T3" fmla="*/ 1361 h 7"/>
              <a:gd name="T4" fmla="*/ 4157 w 21"/>
              <a:gd name="T5" fmla="*/ 0 h 7"/>
              <a:gd name="T6" fmla="*/ 7559 w 21"/>
              <a:gd name="T7" fmla="*/ 1361 h 7"/>
              <a:gd name="T8" fmla="*/ 4157 w 21"/>
              <a:gd name="T9" fmla="*/ 1361 h 7"/>
              <a:gd name="T10" fmla="*/ 756 w 21"/>
              <a:gd name="T11" fmla="*/ 1361 h 7"/>
              <a:gd name="T12" fmla="*/ 756 w 21"/>
              <a:gd name="T13" fmla="*/ 2721 h 7"/>
              <a:gd name="T14" fmla="*/ 4157 w 21"/>
              <a:gd name="T15" fmla="*/ 1361 h 7"/>
              <a:gd name="T16" fmla="*/ 6425 w 21"/>
              <a:gd name="T17" fmla="*/ 2721 h 7"/>
              <a:gd name="T18" fmla="*/ 4157 w 21"/>
              <a:gd name="T19" fmla="*/ 1361 h 7"/>
              <a:gd name="T20" fmla="*/ 756 w 21"/>
              <a:gd name="T21" fmla="*/ 2721 h 7"/>
              <a:gd name="T22" fmla="*/ 4157 w 21"/>
              <a:gd name="T23" fmla="*/ 136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1" h="7">
                <a:moveTo>
                  <a:pt x="2" y="6"/>
                </a:moveTo>
                <a:cubicBezTo>
                  <a:pt x="2" y="3"/>
                  <a:pt x="0" y="3"/>
                  <a:pt x="0" y="3"/>
                </a:cubicBezTo>
                <a:cubicBezTo>
                  <a:pt x="3" y="3"/>
                  <a:pt x="6" y="0"/>
                  <a:pt x="11" y="0"/>
                </a:cubicBezTo>
                <a:cubicBezTo>
                  <a:pt x="14" y="0"/>
                  <a:pt x="18" y="3"/>
                  <a:pt x="20" y="3"/>
                </a:cubicBezTo>
                <a:lnTo>
                  <a:pt x="11" y="3"/>
                </a:lnTo>
                <a:lnTo>
                  <a:pt x="2" y="3"/>
                </a:lnTo>
                <a:lnTo>
                  <a:pt x="2" y="6"/>
                </a:lnTo>
                <a:close/>
                <a:moveTo>
                  <a:pt x="11" y="3"/>
                </a:moveTo>
                <a:cubicBezTo>
                  <a:pt x="12" y="3"/>
                  <a:pt x="15" y="3"/>
                  <a:pt x="17" y="6"/>
                </a:cubicBezTo>
                <a:cubicBezTo>
                  <a:pt x="15" y="6"/>
                  <a:pt x="12" y="3"/>
                  <a:pt x="11" y="3"/>
                </a:cubicBezTo>
                <a:cubicBezTo>
                  <a:pt x="6" y="3"/>
                  <a:pt x="3" y="6"/>
                  <a:pt x="2" y="6"/>
                </a:cubicBezTo>
                <a:cubicBezTo>
                  <a:pt x="3" y="3"/>
                  <a:pt x="6" y="3"/>
                  <a:pt x="1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68" name="Freeform 4974">
            <a:extLst>
              <a:ext uri="{FF2B5EF4-FFF2-40B4-BE49-F238E27FC236}">
                <a16:creationId xmlns:a16="http://schemas.microsoft.com/office/drawing/2014/main" id="{F24C64EB-158E-1F40-83D5-EBF7A3AC3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4135438"/>
            <a:ext cx="6350" cy="1587"/>
          </a:xfrm>
          <a:custGeom>
            <a:avLst/>
            <a:gdLst>
              <a:gd name="T0" fmla="*/ 3008 w 19"/>
              <a:gd name="T1" fmla="*/ 1190 h 4"/>
              <a:gd name="T2" fmla="*/ 0 w 19"/>
              <a:gd name="T3" fmla="*/ 1190 h 4"/>
              <a:gd name="T4" fmla="*/ 0 w 19"/>
              <a:gd name="T5" fmla="*/ 1190 h 4"/>
              <a:gd name="T6" fmla="*/ 0 w 19"/>
              <a:gd name="T7" fmla="*/ 1190 h 4"/>
              <a:gd name="T8" fmla="*/ 3008 w 19"/>
              <a:gd name="T9" fmla="*/ 0 h 4"/>
              <a:gd name="T10" fmla="*/ 6016 w 19"/>
              <a:gd name="T11" fmla="*/ 1190 h 4"/>
              <a:gd name="T12" fmla="*/ 6016 w 19"/>
              <a:gd name="T13" fmla="*/ 1190 h 4"/>
              <a:gd name="T14" fmla="*/ 6016 w 19"/>
              <a:gd name="T15" fmla="*/ 1190 h 4"/>
              <a:gd name="T16" fmla="*/ 3008 w 19"/>
              <a:gd name="T17" fmla="*/ 119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4">
                <a:moveTo>
                  <a:pt x="9" y="3"/>
                </a:moveTo>
                <a:cubicBezTo>
                  <a:pt x="6" y="3"/>
                  <a:pt x="1" y="3"/>
                  <a:pt x="0" y="3"/>
                </a:cubicBezTo>
                <a:cubicBezTo>
                  <a:pt x="1" y="3"/>
                  <a:pt x="4" y="0"/>
                  <a:pt x="9" y="0"/>
                </a:cubicBezTo>
                <a:cubicBezTo>
                  <a:pt x="12" y="0"/>
                  <a:pt x="16" y="3"/>
                  <a:pt x="18" y="3"/>
                </a:cubicBezTo>
                <a:cubicBezTo>
                  <a:pt x="16" y="3"/>
                  <a:pt x="12" y="3"/>
                  <a:pt x="9" y="3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69" name="Freeform 4975">
            <a:extLst>
              <a:ext uri="{FF2B5EF4-FFF2-40B4-BE49-F238E27FC236}">
                <a16:creationId xmlns:a16="http://schemas.microsoft.com/office/drawing/2014/main" id="{73239178-FFFD-1F47-B18E-7E42F1C1B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4135438"/>
            <a:ext cx="6350" cy="1587"/>
          </a:xfrm>
          <a:custGeom>
            <a:avLst/>
            <a:gdLst>
              <a:gd name="T0" fmla="*/ 3969 w 16"/>
              <a:gd name="T1" fmla="*/ 397 h 4"/>
              <a:gd name="T2" fmla="*/ 0 w 16"/>
              <a:gd name="T3" fmla="*/ 794 h 4"/>
              <a:gd name="T4" fmla="*/ 2381 w 16"/>
              <a:gd name="T5" fmla="*/ 0 h 4"/>
              <a:gd name="T6" fmla="*/ 3969 w 16"/>
              <a:gd name="T7" fmla="*/ 397 h 4"/>
              <a:gd name="T8" fmla="*/ 5953 w 16"/>
              <a:gd name="T9" fmla="*/ 1190 h 4"/>
              <a:gd name="T10" fmla="*/ 3969 w 16"/>
              <a:gd name="T11" fmla="*/ 397 h 4"/>
              <a:gd name="T12" fmla="*/ 5953 w 16"/>
              <a:gd name="T13" fmla="*/ 119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">
                <a:moveTo>
                  <a:pt x="10" y="1"/>
                </a:moveTo>
                <a:cubicBezTo>
                  <a:pt x="7" y="1"/>
                  <a:pt x="3" y="1"/>
                  <a:pt x="0" y="2"/>
                </a:cubicBezTo>
                <a:cubicBezTo>
                  <a:pt x="2" y="1"/>
                  <a:pt x="3" y="0"/>
                  <a:pt x="6" y="0"/>
                </a:cubicBezTo>
                <a:cubicBezTo>
                  <a:pt x="7" y="0"/>
                  <a:pt x="9" y="1"/>
                  <a:pt x="10" y="1"/>
                </a:cubicBezTo>
                <a:close/>
                <a:moveTo>
                  <a:pt x="15" y="3"/>
                </a:moveTo>
                <a:cubicBezTo>
                  <a:pt x="14" y="3"/>
                  <a:pt x="12" y="2"/>
                  <a:pt x="10" y="1"/>
                </a:cubicBezTo>
                <a:cubicBezTo>
                  <a:pt x="12" y="2"/>
                  <a:pt x="14" y="2"/>
                  <a:pt x="1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70" name="Freeform 4976">
            <a:extLst>
              <a:ext uri="{FF2B5EF4-FFF2-40B4-BE49-F238E27FC236}">
                <a16:creationId xmlns:a16="http://schemas.microsoft.com/office/drawing/2014/main" id="{73190959-B841-D648-835A-C9974BA40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2638" y="4132263"/>
            <a:ext cx="1587" cy="1587"/>
          </a:xfrm>
          <a:custGeom>
            <a:avLst/>
            <a:gdLst>
              <a:gd name="T0" fmla="*/ 0 w 3"/>
              <a:gd name="T1" fmla="*/ 0 h 4"/>
              <a:gd name="T2" fmla="*/ 1058 w 3"/>
              <a:gd name="T3" fmla="*/ 0 h 4"/>
              <a:gd name="T4" fmla="*/ 1058 w 3"/>
              <a:gd name="T5" fmla="*/ 0 h 4"/>
              <a:gd name="T6" fmla="*/ 1058 w 3"/>
              <a:gd name="T7" fmla="*/ 1190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2" y="0"/>
                </a:lnTo>
                <a:cubicBezTo>
                  <a:pt x="2" y="3"/>
                  <a:pt x="2" y="3"/>
                  <a:pt x="2" y="3"/>
                </a:cubicBezTo>
                <a:cubicBezTo>
                  <a:pt x="2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71" name="Freeform 4977">
            <a:extLst>
              <a:ext uri="{FF2B5EF4-FFF2-40B4-BE49-F238E27FC236}">
                <a16:creationId xmlns:a16="http://schemas.microsoft.com/office/drawing/2014/main" id="{2D6A9609-A694-0F4B-80B4-B4A508E7D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4132263"/>
            <a:ext cx="3175" cy="3175"/>
          </a:xfrm>
          <a:custGeom>
            <a:avLst/>
            <a:gdLst>
              <a:gd name="T0" fmla="*/ 2381 w 8"/>
              <a:gd name="T1" fmla="*/ 2721 h 7"/>
              <a:gd name="T2" fmla="*/ 0 w 8"/>
              <a:gd name="T3" fmla="*/ 1361 h 7"/>
              <a:gd name="T4" fmla="*/ 0 w 8"/>
              <a:gd name="T5" fmla="*/ 0 h 7"/>
              <a:gd name="T6" fmla="*/ 2778 w 8"/>
              <a:gd name="T7" fmla="*/ 2721 h 7"/>
              <a:gd name="T8" fmla="*/ 2381 w 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6" y="6"/>
                </a:moveTo>
                <a:cubicBezTo>
                  <a:pt x="6" y="3"/>
                  <a:pt x="3" y="0"/>
                  <a:pt x="0" y="3"/>
                </a:cubicBezTo>
                <a:lnTo>
                  <a:pt x="0" y="0"/>
                </a:lnTo>
                <a:cubicBezTo>
                  <a:pt x="4" y="0"/>
                  <a:pt x="7" y="3"/>
                  <a:pt x="7" y="6"/>
                </a:cubicBezTo>
                <a:lnTo>
                  <a:pt x="6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72" name="Freeform 4978">
            <a:extLst>
              <a:ext uri="{FF2B5EF4-FFF2-40B4-BE49-F238E27FC236}">
                <a16:creationId xmlns:a16="http://schemas.microsoft.com/office/drawing/2014/main" id="{5A5D31BE-ADD4-AC42-B79B-0F895BF81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1050" y="4130675"/>
            <a:ext cx="3175" cy="3175"/>
          </a:xfrm>
          <a:custGeom>
            <a:avLst/>
            <a:gdLst>
              <a:gd name="T0" fmla="*/ 0 w 7"/>
              <a:gd name="T1" fmla="*/ 1361 h 7"/>
              <a:gd name="T2" fmla="*/ 2721 w 7"/>
              <a:gd name="T3" fmla="*/ 2721 h 7"/>
              <a:gd name="T4" fmla="*/ 0 w 7"/>
              <a:gd name="T5" fmla="*/ 136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7">
                <a:moveTo>
                  <a:pt x="0" y="3"/>
                </a:moveTo>
                <a:cubicBezTo>
                  <a:pt x="2" y="0"/>
                  <a:pt x="6" y="3"/>
                  <a:pt x="6" y="6"/>
                </a:cubicBezTo>
                <a:cubicBezTo>
                  <a:pt x="6" y="3"/>
                  <a:pt x="2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73" name="Freeform 4979">
            <a:extLst>
              <a:ext uri="{FF2B5EF4-FFF2-40B4-BE49-F238E27FC236}">
                <a16:creationId xmlns:a16="http://schemas.microsoft.com/office/drawing/2014/main" id="{64B64952-58A1-AD46-8C32-6E9C81577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4135438"/>
            <a:ext cx="6350" cy="1587"/>
          </a:xfrm>
          <a:custGeom>
            <a:avLst/>
            <a:gdLst>
              <a:gd name="T0" fmla="*/ 5347 w 19"/>
              <a:gd name="T1" fmla="*/ 0 h 4"/>
              <a:gd name="T2" fmla="*/ 6016 w 19"/>
              <a:gd name="T3" fmla="*/ 0 h 4"/>
              <a:gd name="T4" fmla="*/ 6016 w 19"/>
              <a:gd name="T5" fmla="*/ 1190 h 4"/>
              <a:gd name="T6" fmla="*/ 3008 w 19"/>
              <a:gd name="T7" fmla="*/ 0 h 4"/>
              <a:gd name="T8" fmla="*/ 0 w 19"/>
              <a:gd name="T9" fmla="*/ 1190 h 4"/>
              <a:gd name="T10" fmla="*/ 0 w 19"/>
              <a:gd name="T11" fmla="*/ 0 h 4"/>
              <a:gd name="T12" fmla="*/ 334 w 19"/>
              <a:gd name="T13" fmla="*/ 0 h 4"/>
              <a:gd name="T14" fmla="*/ 1337 w 19"/>
              <a:gd name="T15" fmla="*/ 0 h 4"/>
              <a:gd name="T16" fmla="*/ 2005 w 19"/>
              <a:gd name="T17" fmla="*/ 0 h 4"/>
              <a:gd name="T18" fmla="*/ 2339 w 19"/>
              <a:gd name="T19" fmla="*/ 0 h 4"/>
              <a:gd name="T20" fmla="*/ 3008 w 19"/>
              <a:gd name="T21" fmla="*/ 0 h 4"/>
              <a:gd name="T22" fmla="*/ 3008 w 19"/>
              <a:gd name="T23" fmla="*/ 0 h 4"/>
              <a:gd name="T24" fmla="*/ 3342 w 19"/>
              <a:gd name="T25" fmla="*/ 0 h 4"/>
              <a:gd name="T26" fmla="*/ 4011 w 19"/>
              <a:gd name="T27" fmla="*/ 0 h 4"/>
              <a:gd name="T28" fmla="*/ 4345 w 19"/>
              <a:gd name="T29" fmla="*/ 0 h 4"/>
              <a:gd name="T30" fmla="*/ 5347 w 19"/>
              <a:gd name="T31" fmla="*/ 0 h 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4">
                <a:moveTo>
                  <a:pt x="16" y="0"/>
                </a:moveTo>
                <a:lnTo>
                  <a:pt x="18" y="0"/>
                </a:lnTo>
                <a:lnTo>
                  <a:pt x="18" y="3"/>
                </a:lnTo>
                <a:cubicBezTo>
                  <a:pt x="16" y="0"/>
                  <a:pt x="12" y="0"/>
                  <a:pt x="9" y="0"/>
                </a:cubicBezTo>
                <a:cubicBezTo>
                  <a:pt x="4" y="0"/>
                  <a:pt x="1" y="0"/>
                  <a:pt x="0" y="3"/>
                </a:cubicBezTo>
                <a:lnTo>
                  <a:pt x="0" y="0"/>
                </a:lnTo>
                <a:lnTo>
                  <a:pt x="1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6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74" name="Freeform 4980">
            <a:extLst>
              <a:ext uri="{FF2B5EF4-FFF2-40B4-BE49-F238E27FC236}">
                <a16:creationId xmlns:a16="http://schemas.microsoft.com/office/drawing/2014/main" id="{8054C77E-E3A6-AF44-8B14-0A05CD880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4135438"/>
            <a:ext cx="6350" cy="1587"/>
          </a:xfrm>
          <a:custGeom>
            <a:avLst/>
            <a:gdLst>
              <a:gd name="T0" fmla="*/ 6016 w 19"/>
              <a:gd name="T1" fmla="*/ 1190 h 4"/>
              <a:gd name="T2" fmla="*/ 3008 w 19"/>
              <a:gd name="T3" fmla="*/ 0 h 4"/>
              <a:gd name="T4" fmla="*/ 0 w 19"/>
              <a:gd name="T5" fmla="*/ 1190 h 4"/>
              <a:gd name="T6" fmla="*/ 0 w 19"/>
              <a:gd name="T7" fmla="*/ 0 h 4"/>
              <a:gd name="T8" fmla="*/ 334 w 19"/>
              <a:gd name="T9" fmla="*/ 0 h 4"/>
              <a:gd name="T10" fmla="*/ 1337 w 19"/>
              <a:gd name="T11" fmla="*/ 0 h 4"/>
              <a:gd name="T12" fmla="*/ 2005 w 19"/>
              <a:gd name="T13" fmla="*/ 0 h 4"/>
              <a:gd name="T14" fmla="*/ 2339 w 19"/>
              <a:gd name="T15" fmla="*/ 0 h 4"/>
              <a:gd name="T16" fmla="*/ 3008 w 19"/>
              <a:gd name="T17" fmla="*/ 0 h 4"/>
              <a:gd name="T18" fmla="*/ 6016 w 19"/>
              <a:gd name="T19" fmla="*/ 119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4">
                <a:moveTo>
                  <a:pt x="18" y="3"/>
                </a:moveTo>
                <a:cubicBezTo>
                  <a:pt x="16" y="3"/>
                  <a:pt x="12" y="0"/>
                  <a:pt x="9" y="0"/>
                </a:cubicBezTo>
                <a:cubicBezTo>
                  <a:pt x="4" y="0"/>
                  <a:pt x="1" y="3"/>
                  <a:pt x="0" y="3"/>
                </a:cubicBezTo>
                <a:lnTo>
                  <a:pt x="0" y="0"/>
                </a:lnTo>
                <a:lnTo>
                  <a:pt x="1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cubicBezTo>
                  <a:pt x="12" y="0"/>
                  <a:pt x="16" y="0"/>
                  <a:pt x="18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75" name="Freeform 4981">
            <a:extLst>
              <a:ext uri="{FF2B5EF4-FFF2-40B4-BE49-F238E27FC236}">
                <a16:creationId xmlns:a16="http://schemas.microsoft.com/office/drawing/2014/main" id="{3713A8B1-5208-0947-9113-E2371A4F2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4132263"/>
            <a:ext cx="1588" cy="1587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794 w 2"/>
              <a:gd name="T5" fmla="*/ 0 h 4"/>
              <a:gd name="T6" fmla="*/ 0 w 2"/>
              <a:gd name="T7" fmla="*/ 1190 h 4"/>
              <a:gd name="T8" fmla="*/ 0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cubicBezTo>
                  <a:pt x="1" y="3"/>
                  <a:pt x="0" y="3"/>
                  <a:pt x="0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76" name="Freeform 4982">
            <a:extLst>
              <a:ext uri="{FF2B5EF4-FFF2-40B4-BE49-F238E27FC236}">
                <a16:creationId xmlns:a16="http://schemas.microsoft.com/office/drawing/2014/main" id="{47654C64-5BA7-6F4A-B3A8-95AA510A5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32263"/>
            <a:ext cx="3175" cy="3175"/>
          </a:xfrm>
          <a:custGeom>
            <a:avLst/>
            <a:gdLst>
              <a:gd name="T0" fmla="*/ 0 w 7"/>
              <a:gd name="T1" fmla="*/ 2721 h 7"/>
              <a:gd name="T2" fmla="*/ 2721 w 7"/>
              <a:gd name="T3" fmla="*/ 0 h 7"/>
              <a:gd name="T4" fmla="*/ 0 w 7"/>
              <a:gd name="T5" fmla="*/ 2721 h 7"/>
              <a:gd name="T6" fmla="*/ 0 w 7"/>
              <a:gd name="T7" fmla="*/ 2721 h 7"/>
              <a:gd name="T8" fmla="*/ 0 w 7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6"/>
                </a:moveTo>
                <a:cubicBezTo>
                  <a:pt x="0" y="3"/>
                  <a:pt x="3" y="0"/>
                  <a:pt x="6" y="0"/>
                </a:cubicBezTo>
                <a:cubicBezTo>
                  <a:pt x="4" y="0"/>
                  <a:pt x="0" y="3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77" name="Freeform 4983">
            <a:extLst>
              <a:ext uri="{FF2B5EF4-FFF2-40B4-BE49-F238E27FC236}">
                <a16:creationId xmlns:a16="http://schemas.microsoft.com/office/drawing/2014/main" id="{F35FFD48-53D9-2742-A21B-5ECEF177F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4130675"/>
            <a:ext cx="3175" cy="3175"/>
          </a:xfrm>
          <a:custGeom>
            <a:avLst/>
            <a:gdLst>
              <a:gd name="T0" fmla="*/ 2721 w 7"/>
              <a:gd name="T1" fmla="*/ 1361 h 7"/>
              <a:gd name="T2" fmla="*/ 0 w 7"/>
              <a:gd name="T3" fmla="*/ 2721 h 7"/>
              <a:gd name="T4" fmla="*/ 2721 w 7"/>
              <a:gd name="T5" fmla="*/ 136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3" y="3"/>
                  <a:pt x="0" y="3"/>
                  <a:pt x="0" y="6"/>
                </a:cubicBezTo>
                <a:cubicBezTo>
                  <a:pt x="0" y="3"/>
                  <a:pt x="3" y="0"/>
                  <a:pt x="6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78" name="Freeform 4984">
            <a:extLst>
              <a:ext uri="{FF2B5EF4-FFF2-40B4-BE49-F238E27FC236}">
                <a16:creationId xmlns:a16="http://schemas.microsoft.com/office/drawing/2014/main" id="{E8C419D5-648F-AD47-83C7-C1EE0E70E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4133850"/>
            <a:ext cx="9525" cy="3175"/>
          </a:xfrm>
          <a:custGeom>
            <a:avLst/>
            <a:gdLst>
              <a:gd name="T0" fmla="*/ 4396 w 26"/>
              <a:gd name="T1" fmla="*/ 0 h 7"/>
              <a:gd name="T2" fmla="*/ 4763 w 26"/>
              <a:gd name="T3" fmla="*/ 1361 h 7"/>
              <a:gd name="T4" fmla="*/ 4396 w 26"/>
              <a:gd name="T5" fmla="*/ 1361 h 7"/>
              <a:gd name="T6" fmla="*/ 3663 w 26"/>
              <a:gd name="T7" fmla="*/ 1361 h 7"/>
              <a:gd name="T8" fmla="*/ 3297 w 26"/>
              <a:gd name="T9" fmla="*/ 1361 h 7"/>
              <a:gd name="T10" fmla="*/ 2564 w 26"/>
              <a:gd name="T11" fmla="*/ 1361 h 7"/>
              <a:gd name="T12" fmla="*/ 2198 w 26"/>
              <a:gd name="T13" fmla="*/ 1361 h 7"/>
              <a:gd name="T14" fmla="*/ 2198 w 26"/>
              <a:gd name="T15" fmla="*/ 1361 h 7"/>
              <a:gd name="T16" fmla="*/ 1465 w 26"/>
              <a:gd name="T17" fmla="*/ 1361 h 7"/>
              <a:gd name="T18" fmla="*/ 1465 w 26"/>
              <a:gd name="T19" fmla="*/ 0 h 7"/>
              <a:gd name="T20" fmla="*/ 2198 w 26"/>
              <a:gd name="T21" fmla="*/ 1361 h 7"/>
              <a:gd name="T22" fmla="*/ 2564 w 26"/>
              <a:gd name="T23" fmla="*/ 0 h 7"/>
              <a:gd name="T24" fmla="*/ 3297 w 26"/>
              <a:gd name="T25" fmla="*/ 0 h 7"/>
              <a:gd name="T26" fmla="*/ 3663 w 26"/>
              <a:gd name="T27" fmla="*/ 1361 h 7"/>
              <a:gd name="T28" fmla="*/ 4396 w 26"/>
              <a:gd name="T29" fmla="*/ 0 h 7"/>
              <a:gd name="T30" fmla="*/ 5495 w 26"/>
              <a:gd name="T31" fmla="*/ 0 h 7"/>
              <a:gd name="T32" fmla="*/ 5862 w 26"/>
              <a:gd name="T33" fmla="*/ 1361 h 7"/>
              <a:gd name="T34" fmla="*/ 6594 w 26"/>
              <a:gd name="T35" fmla="*/ 0 h 7"/>
              <a:gd name="T36" fmla="*/ 6961 w 26"/>
              <a:gd name="T37" fmla="*/ 0 h 7"/>
              <a:gd name="T38" fmla="*/ 6961 w 26"/>
              <a:gd name="T39" fmla="*/ 1361 h 7"/>
              <a:gd name="T40" fmla="*/ 6594 w 26"/>
              <a:gd name="T41" fmla="*/ 1361 h 7"/>
              <a:gd name="T42" fmla="*/ 5862 w 26"/>
              <a:gd name="T43" fmla="*/ 1361 h 7"/>
              <a:gd name="T44" fmla="*/ 5495 w 26"/>
              <a:gd name="T45" fmla="*/ 1361 h 7"/>
              <a:gd name="T46" fmla="*/ 4763 w 26"/>
              <a:gd name="T47" fmla="*/ 1361 h 7"/>
              <a:gd name="T48" fmla="*/ 5495 w 26"/>
              <a:gd name="T49" fmla="*/ 0 h 7"/>
              <a:gd name="T50" fmla="*/ 8792 w 26"/>
              <a:gd name="T51" fmla="*/ 1361 h 7"/>
              <a:gd name="T52" fmla="*/ 9159 w 26"/>
              <a:gd name="T53" fmla="*/ 1361 h 7"/>
              <a:gd name="T54" fmla="*/ 8792 w 26"/>
              <a:gd name="T55" fmla="*/ 2721 h 7"/>
              <a:gd name="T56" fmla="*/ 7693 w 26"/>
              <a:gd name="T57" fmla="*/ 2721 h 7"/>
              <a:gd name="T58" fmla="*/ 7693 w 26"/>
              <a:gd name="T59" fmla="*/ 1361 h 7"/>
              <a:gd name="T60" fmla="*/ 8792 w 26"/>
              <a:gd name="T61" fmla="*/ 1361 h 7"/>
              <a:gd name="T62" fmla="*/ 366 w 26"/>
              <a:gd name="T63" fmla="*/ 2721 h 7"/>
              <a:gd name="T64" fmla="*/ 0 w 26"/>
              <a:gd name="T65" fmla="*/ 2721 h 7"/>
              <a:gd name="T66" fmla="*/ 0 w 26"/>
              <a:gd name="T67" fmla="*/ 1361 h 7"/>
              <a:gd name="T68" fmla="*/ 366 w 26"/>
              <a:gd name="T69" fmla="*/ 1361 h 7"/>
              <a:gd name="T70" fmla="*/ 1099 w 26"/>
              <a:gd name="T71" fmla="*/ 1361 h 7"/>
              <a:gd name="T72" fmla="*/ 366 w 26"/>
              <a:gd name="T73" fmla="*/ 2721 h 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6" h="7">
                <a:moveTo>
                  <a:pt x="12" y="0"/>
                </a:moveTo>
                <a:cubicBezTo>
                  <a:pt x="12" y="3"/>
                  <a:pt x="12" y="3"/>
                  <a:pt x="13" y="3"/>
                </a:cubicBezTo>
                <a:lnTo>
                  <a:pt x="12" y="3"/>
                </a:lnTo>
                <a:lnTo>
                  <a:pt x="10" y="3"/>
                </a:lnTo>
                <a:lnTo>
                  <a:pt x="9" y="3"/>
                </a:lnTo>
                <a:lnTo>
                  <a:pt x="7" y="3"/>
                </a:lnTo>
                <a:lnTo>
                  <a:pt x="6" y="3"/>
                </a:lnTo>
                <a:lnTo>
                  <a:pt x="4" y="3"/>
                </a:lnTo>
                <a:lnTo>
                  <a:pt x="4" y="0"/>
                </a:lnTo>
                <a:cubicBezTo>
                  <a:pt x="4" y="3"/>
                  <a:pt x="6" y="3"/>
                  <a:pt x="6" y="3"/>
                </a:cubicBezTo>
                <a:cubicBezTo>
                  <a:pt x="7" y="3"/>
                  <a:pt x="7" y="3"/>
                  <a:pt x="7" y="0"/>
                </a:cubicBezTo>
                <a:lnTo>
                  <a:pt x="9" y="0"/>
                </a:lnTo>
                <a:cubicBezTo>
                  <a:pt x="9" y="3"/>
                  <a:pt x="10" y="3"/>
                  <a:pt x="10" y="3"/>
                </a:cubicBezTo>
                <a:cubicBezTo>
                  <a:pt x="10" y="3"/>
                  <a:pt x="12" y="3"/>
                  <a:pt x="12" y="0"/>
                </a:cubicBezTo>
                <a:close/>
                <a:moveTo>
                  <a:pt x="15" y="0"/>
                </a:moveTo>
                <a:cubicBezTo>
                  <a:pt x="15" y="3"/>
                  <a:pt x="16" y="3"/>
                  <a:pt x="16" y="3"/>
                </a:cubicBezTo>
                <a:cubicBezTo>
                  <a:pt x="18" y="3"/>
                  <a:pt x="18" y="3"/>
                  <a:pt x="18" y="0"/>
                </a:cubicBezTo>
                <a:lnTo>
                  <a:pt x="19" y="0"/>
                </a:lnTo>
                <a:lnTo>
                  <a:pt x="19" y="3"/>
                </a:lnTo>
                <a:lnTo>
                  <a:pt x="18" y="3"/>
                </a:lnTo>
                <a:lnTo>
                  <a:pt x="16" y="3"/>
                </a:lnTo>
                <a:lnTo>
                  <a:pt x="15" y="3"/>
                </a:lnTo>
                <a:lnTo>
                  <a:pt x="13" y="3"/>
                </a:lnTo>
                <a:cubicBezTo>
                  <a:pt x="13" y="3"/>
                  <a:pt x="15" y="3"/>
                  <a:pt x="15" y="0"/>
                </a:cubicBezTo>
                <a:close/>
                <a:moveTo>
                  <a:pt x="24" y="3"/>
                </a:moveTo>
                <a:lnTo>
                  <a:pt x="25" y="3"/>
                </a:lnTo>
                <a:lnTo>
                  <a:pt x="24" y="6"/>
                </a:lnTo>
                <a:lnTo>
                  <a:pt x="21" y="6"/>
                </a:lnTo>
                <a:lnTo>
                  <a:pt x="21" y="3"/>
                </a:lnTo>
                <a:lnTo>
                  <a:pt x="24" y="3"/>
                </a:lnTo>
                <a:close/>
                <a:moveTo>
                  <a:pt x="1" y="6"/>
                </a:moveTo>
                <a:lnTo>
                  <a:pt x="0" y="6"/>
                </a:lnTo>
                <a:lnTo>
                  <a:pt x="0" y="3"/>
                </a:lnTo>
                <a:lnTo>
                  <a:pt x="1" y="3"/>
                </a:lnTo>
                <a:lnTo>
                  <a:pt x="3" y="3"/>
                </a:lnTo>
                <a:cubicBezTo>
                  <a:pt x="3" y="6"/>
                  <a:pt x="3" y="6"/>
                  <a:pt x="1" y="6"/>
                </a:cubicBez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79" name="Freeform 4985">
            <a:extLst>
              <a:ext uri="{FF2B5EF4-FFF2-40B4-BE49-F238E27FC236}">
                <a16:creationId xmlns:a16="http://schemas.microsoft.com/office/drawing/2014/main" id="{2821A986-6F3B-9A45-8FEA-B4603FAF8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33850"/>
            <a:ext cx="11113" cy="3175"/>
          </a:xfrm>
          <a:custGeom>
            <a:avLst/>
            <a:gdLst>
              <a:gd name="T0" fmla="*/ 8814 w 29"/>
              <a:gd name="T1" fmla="*/ 2721 h 7"/>
              <a:gd name="T2" fmla="*/ 9963 w 29"/>
              <a:gd name="T3" fmla="*/ 1361 h 7"/>
              <a:gd name="T4" fmla="*/ 10347 w 29"/>
              <a:gd name="T5" fmla="*/ 1361 h 7"/>
              <a:gd name="T6" fmla="*/ 10730 w 29"/>
              <a:gd name="T7" fmla="*/ 1361 h 7"/>
              <a:gd name="T8" fmla="*/ 9963 w 29"/>
              <a:gd name="T9" fmla="*/ 2721 h 7"/>
              <a:gd name="T10" fmla="*/ 8814 w 29"/>
              <a:gd name="T11" fmla="*/ 2721 h 7"/>
              <a:gd name="T12" fmla="*/ 7664 w 29"/>
              <a:gd name="T13" fmla="*/ 1361 h 7"/>
              <a:gd name="T14" fmla="*/ 8047 w 29"/>
              <a:gd name="T15" fmla="*/ 1361 h 7"/>
              <a:gd name="T16" fmla="*/ 8814 w 29"/>
              <a:gd name="T17" fmla="*/ 1361 h 7"/>
              <a:gd name="T18" fmla="*/ 8047 w 29"/>
              <a:gd name="T19" fmla="*/ 1361 h 7"/>
              <a:gd name="T20" fmla="*/ 8814 w 29"/>
              <a:gd name="T21" fmla="*/ 1361 h 7"/>
              <a:gd name="T22" fmla="*/ 7664 w 29"/>
              <a:gd name="T23" fmla="*/ 1361 h 7"/>
              <a:gd name="T24" fmla="*/ 1916 w 29"/>
              <a:gd name="T25" fmla="*/ 2721 h 7"/>
              <a:gd name="T26" fmla="*/ 766 w 29"/>
              <a:gd name="T27" fmla="*/ 2721 h 7"/>
              <a:gd name="T28" fmla="*/ 0 w 29"/>
              <a:gd name="T29" fmla="*/ 1361 h 7"/>
              <a:gd name="T30" fmla="*/ 766 w 29"/>
              <a:gd name="T31" fmla="*/ 1361 h 7"/>
              <a:gd name="T32" fmla="*/ 1150 w 29"/>
              <a:gd name="T33" fmla="*/ 1361 h 7"/>
              <a:gd name="T34" fmla="*/ 766 w 29"/>
              <a:gd name="T35" fmla="*/ 1361 h 7"/>
              <a:gd name="T36" fmla="*/ 1150 w 29"/>
              <a:gd name="T37" fmla="*/ 1361 h 7"/>
              <a:gd name="T38" fmla="*/ 1916 w 29"/>
              <a:gd name="T39" fmla="*/ 1361 h 7"/>
              <a:gd name="T40" fmla="*/ 2299 w 29"/>
              <a:gd name="T41" fmla="*/ 0 h 7"/>
              <a:gd name="T42" fmla="*/ 2299 w 29"/>
              <a:gd name="T43" fmla="*/ 1361 h 7"/>
              <a:gd name="T44" fmla="*/ 1916 w 29"/>
              <a:gd name="T45" fmla="*/ 2721 h 7"/>
              <a:gd name="T46" fmla="*/ 3449 w 29"/>
              <a:gd name="T47" fmla="*/ 0 h 7"/>
              <a:gd name="T48" fmla="*/ 3449 w 29"/>
              <a:gd name="T49" fmla="*/ 1361 h 7"/>
              <a:gd name="T50" fmla="*/ 2299 w 29"/>
              <a:gd name="T51" fmla="*/ 0 h 7"/>
              <a:gd name="T52" fmla="*/ 3449 w 29"/>
              <a:gd name="T53" fmla="*/ 0 h 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9" h="7">
                <a:moveTo>
                  <a:pt x="23" y="6"/>
                </a:moveTo>
                <a:lnTo>
                  <a:pt x="26" y="3"/>
                </a:lnTo>
                <a:lnTo>
                  <a:pt x="27" y="3"/>
                </a:lnTo>
                <a:lnTo>
                  <a:pt x="28" y="3"/>
                </a:lnTo>
                <a:lnTo>
                  <a:pt x="26" y="6"/>
                </a:lnTo>
                <a:lnTo>
                  <a:pt x="23" y="6"/>
                </a:lnTo>
                <a:close/>
                <a:moveTo>
                  <a:pt x="20" y="3"/>
                </a:moveTo>
                <a:lnTo>
                  <a:pt x="21" y="3"/>
                </a:lnTo>
                <a:lnTo>
                  <a:pt x="23" y="3"/>
                </a:lnTo>
                <a:lnTo>
                  <a:pt x="21" y="3"/>
                </a:lnTo>
                <a:lnTo>
                  <a:pt x="23" y="3"/>
                </a:lnTo>
                <a:cubicBezTo>
                  <a:pt x="21" y="6"/>
                  <a:pt x="20" y="3"/>
                  <a:pt x="20" y="3"/>
                </a:cubicBezTo>
                <a:close/>
                <a:moveTo>
                  <a:pt x="5" y="6"/>
                </a:moveTo>
                <a:lnTo>
                  <a:pt x="2" y="6"/>
                </a:lnTo>
                <a:cubicBezTo>
                  <a:pt x="2" y="3"/>
                  <a:pt x="0" y="3"/>
                  <a:pt x="0" y="3"/>
                </a:cubicBezTo>
                <a:lnTo>
                  <a:pt x="2" y="3"/>
                </a:lnTo>
                <a:lnTo>
                  <a:pt x="3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cubicBezTo>
                  <a:pt x="6" y="3"/>
                  <a:pt x="6" y="3"/>
                  <a:pt x="6" y="0"/>
                </a:cubicBezTo>
                <a:lnTo>
                  <a:pt x="6" y="3"/>
                </a:lnTo>
                <a:cubicBezTo>
                  <a:pt x="6" y="3"/>
                  <a:pt x="6" y="6"/>
                  <a:pt x="5" y="6"/>
                </a:cubicBezTo>
                <a:close/>
                <a:moveTo>
                  <a:pt x="9" y="0"/>
                </a:moveTo>
                <a:lnTo>
                  <a:pt x="9" y="3"/>
                </a:lnTo>
                <a:cubicBezTo>
                  <a:pt x="9" y="3"/>
                  <a:pt x="6" y="3"/>
                  <a:pt x="6" y="0"/>
                </a:cubicBezTo>
                <a:cubicBezTo>
                  <a:pt x="8" y="3"/>
                  <a:pt x="9" y="3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80" name="Freeform 4986">
            <a:extLst>
              <a:ext uri="{FF2B5EF4-FFF2-40B4-BE49-F238E27FC236}">
                <a16:creationId xmlns:a16="http://schemas.microsoft.com/office/drawing/2014/main" id="{50E40BE6-9A5F-8648-B12F-153D60FED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4135438"/>
            <a:ext cx="7937" cy="1587"/>
          </a:xfrm>
          <a:custGeom>
            <a:avLst/>
            <a:gdLst>
              <a:gd name="T0" fmla="*/ 4157 w 21"/>
              <a:gd name="T1" fmla="*/ 1190 h 4"/>
              <a:gd name="T2" fmla="*/ 756 w 21"/>
              <a:gd name="T3" fmla="*/ 1190 h 4"/>
              <a:gd name="T4" fmla="*/ 0 w 21"/>
              <a:gd name="T5" fmla="*/ 1190 h 4"/>
              <a:gd name="T6" fmla="*/ 4157 w 21"/>
              <a:gd name="T7" fmla="*/ 0 h 4"/>
              <a:gd name="T8" fmla="*/ 7559 w 21"/>
              <a:gd name="T9" fmla="*/ 1190 h 4"/>
              <a:gd name="T10" fmla="*/ 4157 w 21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">
                <a:moveTo>
                  <a:pt x="11" y="3"/>
                </a:moveTo>
                <a:lnTo>
                  <a:pt x="2" y="3"/>
                </a:lnTo>
                <a:lnTo>
                  <a:pt x="0" y="3"/>
                </a:lnTo>
                <a:cubicBezTo>
                  <a:pt x="3" y="0"/>
                  <a:pt x="6" y="0"/>
                  <a:pt x="11" y="0"/>
                </a:cubicBezTo>
                <a:cubicBezTo>
                  <a:pt x="14" y="0"/>
                  <a:pt x="18" y="0"/>
                  <a:pt x="20" y="3"/>
                </a:cubicBezTo>
                <a:lnTo>
                  <a:pt x="11" y="3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81" name="Freeform 4987">
            <a:extLst>
              <a:ext uri="{FF2B5EF4-FFF2-40B4-BE49-F238E27FC236}">
                <a16:creationId xmlns:a16="http://schemas.microsoft.com/office/drawing/2014/main" id="{987B9AFD-9F3B-F24B-8EB7-CD859ED8B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1050" y="4135438"/>
            <a:ext cx="3175" cy="1587"/>
          </a:xfrm>
          <a:custGeom>
            <a:avLst/>
            <a:gdLst>
              <a:gd name="T0" fmla="*/ 0 w 10"/>
              <a:gd name="T1" fmla="*/ 0 h 4"/>
              <a:gd name="T2" fmla="*/ 2858 w 10"/>
              <a:gd name="T3" fmla="*/ 1190 h 4"/>
              <a:gd name="T4" fmla="*/ 1270 w 10"/>
              <a:gd name="T5" fmla="*/ 397 h 4"/>
              <a:gd name="T6" fmla="*/ 0 w 10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4">
                <a:moveTo>
                  <a:pt x="0" y="0"/>
                </a:moveTo>
                <a:cubicBezTo>
                  <a:pt x="3" y="0"/>
                  <a:pt x="7" y="0"/>
                  <a:pt x="9" y="3"/>
                </a:cubicBezTo>
                <a:cubicBezTo>
                  <a:pt x="8" y="3"/>
                  <a:pt x="6" y="2"/>
                  <a:pt x="4" y="1"/>
                </a:cubicBezTo>
                <a:cubicBezTo>
                  <a:pt x="2" y="1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82" name="Freeform 4988">
            <a:extLst>
              <a:ext uri="{FF2B5EF4-FFF2-40B4-BE49-F238E27FC236}">
                <a16:creationId xmlns:a16="http://schemas.microsoft.com/office/drawing/2014/main" id="{F062DA6D-9ACE-BD44-B11A-5ED97A538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4135438"/>
            <a:ext cx="6350" cy="1587"/>
          </a:xfrm>
          <a:custGeom>
            <a:avLst/>
            <a:gdLst>
              <a:gd name="T0" fmla="*/ 3008 w 19"/>
              <a:gd name="T1" fmla="*/ 1190 h 4"/>
              <a:gd name="T2" fmla="*/ 3008 w 19"/>
              <a:gd name="T3" fmla="*/ 1190 h 4"/>
              <a:gd name="T4" fmla="*/ 0 w 19"/>
              <a:gd name="T5" fmla="*/ 1190 h 4"/>
              <a:gd name="T6" fmla="*/ 6016 w 19"/>
              <a:gd name="T7" fmla="*/ 1190 h 4"/>
              <a:gd name="T8" fmla="*/ 3008 w 19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4">
                <a:moveTo>
                  <a:pt x="9" y="3"/>
                </a:moveTo>
                <a:lnTo>
                  <a:pt x="9" y="3"/>
                </a:lnTo>
                <a:cubicBezTo>
                  <a:pt x="4" y="3"/>
                  <a:pt x="1" y="3"/>
                  <a:pt x="0" y="3"/>
                </a:cubicBezTo>
                <a:cubicBezTo>
                  <a:pt x="4" y="0"/>
                  <a:pt x="12" y="3"/>
                  <a:pt x="18" y="3"/>
                </a:cubicBezTo>
                <a:cubicBezTo>
                  <a:pt x="15" y="3"/>
                  <a:pt x="12" y="3"/>
                  <a:pt x="9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83" name="Freeform 4989">
            <a:extLst>
              <a:ext uri="{FF2B5EF4-FFF2-40B4-BE49-F238E27FC236}">
                <a16:creationId xmlns:a16="http://schemas.microsoft.com/office/drawing/2014/main" id="{653DC88F-113D-124E-A1CE-6FE77D3A5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463" y="4133850"/>
            <a:ext cx="1587" cy="1588"/>
          </a:xfrm>
          <a:custGeom>
            <a:avLst/>
            <a:gdLst>
              <a:gd name="T0" fmla="*/ 0 w 3"/>
              <a:gd name="T1" fmla="*/ 0 h 4"/>
              <a:gd name="T2" fmla="*/ 0 w 3"/>
              <a:gd name="T3" fmla="*/ 0 h 4"/>
              <a:gd name="T4" fmla="*/ 1058 w 3"/>
              <a:gd name="T5" fmla="*/ 0 h 4"/>
              <a:gd name="T6" fmla="*/ 1058 w 3"/>
              <a:gd name="T7" fmla="*/ 0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cubicBezTo>
                  <a:pt x="0" y="3"/>
                  <a:pt x="0" y="0"/>
                  <a:pt x="0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84" name="Freeform 4990">
            <a:extLst>
              <a:ext uri="{FF2B5EF4-FFF2-40B4-BE49-F238E27FC236}">
                <a16:creationId xmlns:a16="http://schemas.microsoft.com/office/drawing/2014/main" id="{E6F4F967-DA58-AE4A-8237-63F2DE7A8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463" y="4132263"/>
            <a:ext cx="1587" cy="1587"/>
          </a:xfrm>
          <a:custGeom>
            <a:avLst/>
            <a:gdLst>
              <a:gd name="T0" fmla="*/ 1058 w 3"/>
              <a:gd name="T1" fmla="*/ 0 h 4"/>
              <a:gd name="T2" fmla="*/ 1058 w 3"/>
              <a:gd name="T3" fmla="*/ 1190 h 4"/>
              <a:gd name="T4" fmla="*/ 1058 w 3"/>
              <a:gd name="T5" fmla="*/ 1190 h 4"/>
              <a:gd name="T6" fmla="*/ 1058 w 3"/>
              <a:gd name="T7" fmla="*/ 1190 h 4"/>
              <a:gd name="T8" fmla="*/ 1058 w 3"/>
              <a:gd name="T9" fmla="*/ 1190 h 4"/>
              <a:gd name="T10" fmla="*/ 0 w 3"/>
              <a:gd name="T11" fmla="*/ 1190 h 4"/>
              <a:gd name="T12" fmla="*/ 1058 w 3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3"/>
                </a:lnTo>
                <a:lnTo>
                  <a:pt x="0" y="3"/>
                </a:lnTo>
                <a:lnTo>
                  <a:pt x="2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85" name="Freeform 4991">
            <a:extLst>
              <a:ext uri="{FF2B5EF4-FFF2-40B4-BE49-F238E27FC236}">
                <a16:creationId xmlns:a16="http://schemas.microsoft.com/office/drawing/2014/main" id="{4319C04E-CBCF-1E46-96C0-940F87BB4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4133850"/>
            <a:ext cx="1588" cy="1588"/>
          </a:xfrm>
          <a:custGeom>
            <a:avLst/>
            <a:gdLst>
              <a:gd name="T0" fmla="*/ 0 w 2"/>
              <a:gd name="T1" fmla="*/ 0 h 4"/>
              <a:gd name="T2" fmla="*/ 794 w 2"/>
              <a:gd name="T3" fmla="*/ 0 h 4"/>
              <a:gd name="T4" fmla="*/ 794 w 2"/>
              <a:gd name="T5" fmla="*/ 0 h 4"/>
              <a:gd name="T6" fmla="*/ 794 w 2"/>
              <a:gd name="T7" fmla="*/ 0 h 4"/>
              <a:gd name="T8" fmla="*/ 0 w 2"/>
              <a:gd name="T9" fmla="*/ 1191 h 4"/>
              <a:gd name="T10" fmla="*/ 0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86" name="Freeform 4992">
            <a:extLst>
              <a:ext uri="{FF2B5EF4-FFF2-40B4-BE49-F238E27FC236}">
                <a16:creationId xmlns:a16="http://schemas.microsoft.com/office/drawing/2014/main" id="{8125E9D3-5E2C-DD4A-9432-96E83ED70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33850"/>
            <a:ext cx="1588" cy="1588"/>
          </a:xfrm>
          <a:custGeom>
            <a:avLst/>
            <a:gdLst>
              <a:gd name="T0" fmla="*/ 1270 w 5"/>
              <a:gd name="T1" fmla="*/ 0 h 4"/>
              <a:gd name="T2" fmla="*/ 1270 w 5"/>
              <a:gd name="T3" fmla="*/ 1191 h 4"/>
              <a:gd name="T4" fmla="*/ 318 w 5"/>
              <a:gd name="T5" fmla="*/ 1191 h 4"/>
              <a:gd name="T6" fmla="*/ 0 w 5"/>
              <a:gd name="T7" fmla="*/ 1191 h 4"/>
              <a:gd name="T8" fmla="*/ 0 w 5"/>
              <a:gd name="T9" fmla="*/ 1191 h 4"/>
              <a:gd name="T10" fmla="*/ 953 w 5"/>
              <a:gd name="T11" fmla="*/ 0 h 4"/>
              <a:gd name="T12" fmla="*/ 1270 w 5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4" y="0"/>
                </a:moveTo>
                <a:lnTo>
                  <a:pt x="4" y="3"/>
                </a:lnTo>
                <a:lnTo>
                  <a:pt x="1" y="3"/>
                </a:lnTo>
                <a:lnTo>
                  <a:pt x="0" y="3"/>
                </a:lnTo>
                <a:lnTo>
                  <a:pt x="3" y="0"/>
                </a:lnTo>
                <a:lnTo>
                  <a:pt x="4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87" name="Freeform 4993">
            <a:extLst>
              <a:ext uri="{FF2B5EF4-FFF2-40B4-BE49-F238E27FC236}">
                <a16:creationId xmlns:a16="http://schemas.microsoft.com/office/drawing/2014/main" id="{112A5DFD-0DD2-584C-84DC-170D41D25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2638" y="4133850"/>
            <a:ext cx="1587" cy="1588"/>
          </a:xfrm>
          <a:custGeom>
            <a:avLst/>
            <a:gdLst>
              <a:gd name="T0" fmla="*/ 1058 w 3"/>
              <a:gd name="T1" fmla="*/ 0 h 4"/>
              <a:gd name="T2" fmla="*/ 1058 w 3"/>
              <a:gd name="T3" fmla="*/ 1191 h 4"/>
              <a:gd name="T4" fmla="*/ 0 w 3"/>
              <a:gd name="T5" fmla="*/ 0 h 4"/>
              <a:gd name="T6" fmla="*/ 0 w 3"/>
              <a:gd name="T7" fmla="*/ 0 h 4"/>
              <a:gd name="T8" fmla="*/ 0 w 3"/>
              <a:gd name="T9" fmla="*/ 0 h 4"/>
              <a:gd name="T10" fmla="*/ 1058 w 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88" name="Freeform 4994">
            <a:extLst>
              <a:ext uri="{FF2B5EF4-FFF2-40B4-BE49-F238E27FC236}">
                <a16:creationId xmlns:a16="http://schemas.microsoft.com/office/drawing/2014/main" id="{325CEFE8-A0BB-8E48-8687-33CD8CCE8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4133850"/>
            <a:ext cx="1588" cy="1588"/>
          </a:xfrm>
          <a:custGeom>
            <a:avLst/>
            <a:gdLst>
              <a:gd name="T0" fmla="*/ 0 w 2"/>
              <a:gd name="T1" fmla="*/ 0 h 4"/>
              <a:gd name="T2" fmla="*/ 794 w 2"/>
              <a:gd name="T3" fmla="*/ 1191 h 4"/>
              <a:gd name="T4" fmla="*/ 794 w 2"/>
              <a:gd name="T5" fmla="*/ 1191 h 4"/>
              <a:gd name="T6" fmla="*/ 794 w 2"/>
              <a:gd name="T7" fmla="*/ 1191 h 4"/>
              <a:gd name="T8" fmla="*/ 0 w 2"/>
              <a:gd name="T9" fmla="*/ 1191 h 4"/>
              <a:gd name="T10" fmla="*/ 0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89" name="Freeform 4995">
            <a:extLst>
              <a:ext uri="{FF2B5EF4-FFF2-40B4-BE49-F238E27FC236}">
                <a16:creationId xmlns:a16="http://schemas.microsoft.com/office/drawing/2014/main" id="{F9918075-F10F-2840-8359-A5EC8F550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463" y="4130675"/>
            <a:ext cx="1587" cy="1588"/>
          </a:xfrm>
          <a:custGeom>
            <a:avLst/>
            <a:gdLst>
              <a:gd name="T0" fmla="*/ 0 w 3"/>
              <a:gd name="T1" fmla="*/ 0 h 4"/>
              <a:gd name="T2" fmla="*/ 1058 w 3"/>
              <a:gd name="T3" fmla="*/ 0 h 4"/>
              <a:gd name="T4" fmla="*/ 1058 w 3"/>
              <a:gd name="T5" fmla="*/ 0 h 4"/>
              <a:gd name="T6" fmla="*/ 1058 w 3"/>
              <a:gd name="T7" fmla="*/ 1191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2" y="0"/>
                </a:lnTo>
                <a:cubicBezTo>
                  <a:pt x="2" y="3"/>
                  <a:pt x="2" y="3"/>
                  <a:pt x="2" y="3"/>
                </a:cubicBezTo>
                <a:cubicBezTo>
                  <a:pt x="2" y="3"/>
                  <a:pt x="0" y="3"/>
                  <a:pt x="0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90" name="Freeform 4996">
            <a:extLst>
              <a:ext uri="{FF2B5EF4-FFF2-40B4-BE49-F238E27FC236}">
                <a16:creationId xmlns:a16="http://schemas.microsoft.com/office/drawing/2014/main" id="{8389AA3C-73D2-164F-B9F8-1600C7382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463" y="4130675"/>
            <a:ext cx="1587" cy="1588"/>
          </a:xfrm>
          <a:custGeom>
            <a:avLst/>
            <a:gdLst>
              <a:gd name="T0" fmla="*/ 1058 w 3"/>
              <a:gd name="T1" fmla="*/ 1191 h 4"/>
              <a:gd name="T2" fmla="*/ 0 w 3"/>
              <a:gd name="T3" fmla="*/ 0 h 4"/>
              <a:gd name="T4" fmla="*/ 1058 w 3"/>
              <a:gd name="T5" fmla="*/ 0 h 4"/>
              <a:gd name="T6" fmla="*/ 1058 w 3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0" y="3"/>
                  <a:pt x="0" y="3"/>
                  <a:pt x="0" y="0"/>
                </a:cubicBezTo>
                <a:cubicBezTo>
                  <a:pt x="0" y="3"/>
                  <a:pt x="2" y="3"/>
                  <a:pt x="2" y="0"/>
                </a:cubicBezTo>
                <a:lnTo>
                  <a:pt x="2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91" name="Freeform 4997">
            <a:extLst>
              <a:ext uri="{FF2B5EF4-FFF2-40B4-BE49-F238E27FC236}">
                <a16:creationId xmlns:a16="http://schemas.microsoft.com/office/drawing/2014/main" id="{22900515-BBAC-284B-AABD-A692B0F45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813" y="4133850"/>
            <a:ext cx="1587" cy="1588"/>
          </a:xfrm>
          <a:custGeom>
            <a:avLst/>
            <a:gdLst>
              <a:gd name="T0" fmla="*/ 794 w 4"/>
              <a:gd name="T1" fmla="*/ 1191 h 4"/>
              <a:gd name="T2" fmla="*/ 794 w 4"/>
              <a:gd name="T3" fmla="*/ 0 h 4"/>
              <a:gd name="T4" fmla="*/ 794 w 4"/>
              <a:gd name="T5" fmla="*/ 0 h 4"/>
              <a:gd name="T6" fmla="*/ 794 w 4"/>
              <a:gd name="T7" fmla="*/ 0 h 4"/>
              <a:gd name="T8" fmla="*/ 1190 w 4"/>
              <a:gd name="T9" fmla="*/ 0 h 4"/>
              <a:gd name="T10" fmla="*/ 1190 w 4"/>
              <a:gd name="T11" fmla="*/ 0 h 4"/>
              <a:gd name="T12" fmla="*/ 1190 w 4"/>
              <a:gd name="T13" fmla="*/ 0 h 4"/>
              <a:gd name="T14" fmla="*/ 794 w 4"/>
              <a:gd name="T15" fmla="*/ 1191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3"/>
                </a:moveTo>
                <a:cubicBezTo>
                  <a:pt x="2" y="3"/>
                  <a:pt x="0" y="0"/>
                  <a:pt x="2" y="0"/>
                </a:cubicBezTo>
                <a:lnTo>
                  <a:pt x="3" y="0"/>
                </a:lnTo>
                <a:cubicBezTo>
                  <a:pt x="2" y="3"/>
                  <a:pt x="2" y="3"/>
                  <a:pt x="2" y="3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92" name="Freeform 4998">
            <a:extLst>
              <a:ext uri="{FF2B5EF4-FFF2-40B4-BE49-F238E27FC236}">
                <a16:creationId xmlns:a16="http://schemas.microsoft.com/office/drawing/2014/main" id="{53728F69-169D-EE45-9EBD-3F23BCC02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37025"/>
            <a:ext cx="11113" cy="3175"/>
          </a:xfrm>
          <a:custGeom>
            <a:avLst/>
            <a:gdLst>
              <a:gd name="T0" fmla="*/ 5557 w 32"/>
              <a:gd name="T1" fmla="*/ 2858 h 10"/>
              <a:gd name="T2" fmla="*/ 0 w 32"/>
              <a:gd name="T3" fmla="*/ 2858 h 10"/>
              <a:gd name="T4" fmla="*/ 0 w 32"/>
              <a:gd name="T5" fmla="*/ 0 h 10"/>
              <a:gd name="T6" fmla="*/ 10766 w 32"/>
              <a:gd name="T7" fmla="*/ 0 h 10"/>
              <a:gd name="T8" fmla="*/ 10766 w 32"/>
              <a:gd name="T9" fmla="*/ 2858 h 10"/>
              <a:gd name="T10" fmla="*/ 5557 w 32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10">
                <a:moveTo>
                  <a:pt x="16" y="9"/>
                </a:moveTo>
                <a:lnTo>
                  <a:pt x="0" y="9"/>
                </a:lnTo>
                <a:lnTo>
                  <a:pt x="0" y="0"/>
                </a:lnTo>
                <a:lnTo>
                  <a:pt x="31" y="0"/>
                </a:lnTo>
                <a:lnTo>
                  <a:pt x="31" y="9"/>
                </a:lnTo>
                <a:lnTo>
                  <a:pt x="16" y="9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93" name="Freeform 4999">
            <a:extLst>
              <a:ext uri="{FF2B5EF4-FFF2-40B4-BE49-F238E27FC236}">
                <a16:creationId xmlns:a16="http://schemas.microsoft.com/office/drawing/2014/main" id="{A83926E8-4FF0-1242-BCE9-20E1DDA1C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37025"/>
            <a:ext cx="1588" cy="3175"/>
          </a:xfrm>
          <a:custGeom>
            <a:avLst/>
            <a:gdLst>
              <a:gd name="T0" fmla="*/ 0 w 3"/>
              <a:gd name="T1" fmla="*/ 0 h 10"/>
              <a:gd name="T2" fmla="*/ 1059 w 3"/>
              <a:gd name="T3" fmla="*/ 0 h 10"/>
              <a:gd name="T4" fmla="*/ 1059 w 3"/>
              <a:gd name="T5" fmla="*/ 2858 h 10"/>
              <a:gd name="T6" fmla="*/ 0 w 3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0">
                <a:moveTo>
                  <a:pt x="0" y="0"/>
                </a:moveTo>
                <a:lnTo>
                  <a:pt x="2" y="0"/>
                </a:lnTo>
                <a:lnTo>
                  <a:pt x="2" y="9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94" name="Freeform 5000">
            <a:extLst>
              <a:ext uri="{FF2B5EF4-FFF2-40B4-BE49-F238E27FC236}">
                <a16:creationId xmlns:a16="http://schemas.microsoft.com/office/drawing/2014/main" id="{FDB7163A-AD5D-144D-A0DF-30ABA2A7B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4140200"/>
            <a:ext cx="9525" cy="3175"/>
          </a:xfrm>
          <a:custGeom>
            <a:avLst/>
            <a:gdLst>
              <a:gd name="T0" fmla="*/ 9144 w 25"/>
              <a:gd name="T1" fmla="*/ 2721 h 7"/>
              <a:gd name="T2" fmla="*/ 381 w 25"/>
              <a:gd name="T3" fmla="*/ 2721 h 7"/>
              <a:gd name="T4" fmla="*/ 0 w 25"/>
              <a:gd name="T5" fmla="*/ 2721 h 7"/>
              <a:gd name="T6" fmla="*/ 381 w 25"/>
              <a:gd name="T7" fmla="*/ 1361 h 7"/>
              <a:gd name="T8" fmla="*/ 0 w 25"/>
              <a:gd name="T9" fmla="*/ 0 h 7"/>
              <a:gd name="T10" fmla="*/ 381 w 25"/>
              <a:gd name="T11" fmla="*/ 0 h 7"/>
              <a:gd name="T12" fmla="*/ 9144 w 25"/>
              <a:gd name="T13" fmla="*/ 0 h 7"/>
              <a:gd name="T14" fmla="*/ 8001 w 25"/>
              <a:gd name="T15" fmla="*/ 1361 h 7"/>
              <a:gd name="T16" fmla="*/ 9144 w 25"/>
              <a:gd name="T17" fmla="*/ 272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7">
                <a:moveTo>
                  <a:pt x="24" y="6"/>
                </a:moveTo>
                <a:lnTo>
                  <a:pt x="1" y="6"/>
                </a:lnTo>
                <a:lnTo>
                  <a:pt x="0" y="6"/>
                </a:lnTo>
                <a:cubicBezTo>
                  <a:pt x="1" y="6"/>
                  <a:pt x="1" y="3"/>
                  <a:pt x="1" y="3"/>
                </a:cubicBezTo>
                <a:cubicBezTo>
                  <a:pt x="1" y="3"/>
                  <a:pt x="1" y="0"/>
                  <a:pt x="0" y="0"/>
                </a:cubicBezTo>
                <a:lnTo>
                  <a:pt x="1" y="0"/>
                </a:lnTo>
                <a:lnTo>
                  <a:pt x="24" y="0"/>
                </a:lnTo>
                <a:lnTo>
                  <a:pt x="21" y="3"/>
                </a:lnTo>
                <a:lnTo>
                  <a:pt x="24" y="6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95" name="Freeform 5001">
            <a:extLst>
              <a:ext uri="{FF2B5EF4-FFF2-40B4-BE49-F238E27FC236}">
                <a16:creationId xmlns:a16="http://schemas.microsoft.com/office/drawing/2014/main" id="{CE7105D8-1E11-A044-B24F-A687C3B35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4140200"/>
            <a:ext cx="9525" cy="3175"/>
          </a:xfrm>
          <a:custGeom>
            <a:avLst/>
            <a:gdLst>
              <a:gd name="T0" fmla="*/ 0 w 25"/>
              <a:gd name="T1" fmla="*/ 2721 h 7"/>
              <a:gd name="T2" fmla="*/ 381 w 25"/>
              <a:gd name="T3" fmla="*/ 1361 h 7"/>
              <a:gd name="T4" fmla="*/ 0 w 25"/>
              <a:gd name="T5" fmla="*/ 0 h 7"/>
              <a:gd name="T6" fmla="*/ 9144 w 25"/>
              <a:gd name="T7" fmla="*/ 0 h 7"/>
              <a:gd name="T8" fmla="*/ 381 w 25"/>
              <a:gd name="T9" fmla="*/ 1361 h 7"/>
              <a:gd name="T10" fmla="*/ 1143 w 25"/>
              <a:gd name="T11" fmla="*/ 1361 h 7"/>
              <a:gd name="T12" fmla="*/ 381 w 25"/>
              <a:gd name="T13" fmla="*/ 2721 h 7"/>
              <a:gd name="T14" fmla="*/ 0 w 25"/>
              <a:gd name="T15" fmla="*/ 2721 h 7"/>
              <a:gd name="T16" fmla="*/ 8001 w 25"/>
              <a:gd name="T17" fmla="*/ 1361 h 7"/>
              <a:gd name="T18" fmla="*/ 9144 w 25"/>
              <a:gd name="T19" fmla="*/ 0 h 7"/>
              <a:gd name="T20" fmla="*/ 9144 w 25"/>
              <a:gd name="T21" fmla="*/ 1361 h 7"/>
              <a:gd name="T22" fmla="*/ 9144 w 25"/>
              <a:gd name="T23" fmla="*/ 2721 h 7"/>
              <a:gd name="T24" fmla="*/ 8001 w 25"/>
              <a:gd name="T25" fmla="*/ 136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5" h="7">
                <a:moveTo>
                  <a:pt x="0" y="6"/>
                </a:moveTo>
                <a:cubicBezTo>
                  <a:pt x="1" y="6"/>
                  <a:pt x="1" y="3"/>
                  <a:pt x="1" y="3"/>
                </a:cubicBezTo>
                <a:lnTo>
                  <a:pt x="0" y="0"/>
                </a:lnTo>
                <a:lnTo>
                  <a:pt x="24" y="0"/>
                </a:lnTo>
                <a:lnTo>
                  <a:pt x="1" y="3"/>
                </a:lnTo>
                <a:lnTo>
                  <a:pt x="3" y="3"/>
                </a:lnTo>
                <a:cubicBezTo>
                  <a:pt x="3" y="3"/>
                  <a:pt x="3" y="6"/>
                  <a:pt x="1" y="6"/>
                </a:cubicBezTo>
                <a:lnTo>
                  <a:pt x="0" y="6"/>
                </a:lnTo>
                <a:close/>
                <a:moveTo>
                  <a:pt x="21" y="3"/>
                </a:moveTo>
                <a:lnTo>
                  <a:pt x="24" y="0"/>
                </a:lnTo>
                <a:lnTo>
                  <a:pt x="24" y="3"/>
                </a:lnTo>
                <a:lnTo>
                  <a:pt x="24" y="6"/>
                </a:lnTo>
                <a:cubicBezTo>
                  <a:pt x="21" y="6"/>
                  <a:pt x="21" y="3"/>
                  <a:pt x="2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96" name="Freeform 5002">
            <a:extLst>
              <a:ext uri="{FF2B5EF4-FFF2-40B4-BE49-F238E27FC236}">
                <a16:creationId xmlns:a16="http://schemas.microsoft.com/office/drawing/2014/main" id="{95A4CF53-129D-7548-9005-F881313A1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4141788"/>
            <a:ext cx="9525" cy="1587"/>
          </a:xfrm>
          <a:custGeom>
            <a:avLst/>
            <a:gdLst>
              <a:gd name="T0" fmla="*/ 366 w 26"/>
              <a:gd name="T1" fmla="*/ 0 h 4"/>
              <a:gd name="T2" fmla="*/ 8792 w 26"/>
              <a:gd name="T3" fmla="*/ 0 h 4"/>
              <a:gd name="T4" fmla="*/ 9159 w 26"/>
              <a:gd name="T5" fmla="*/ 0 h 4"/>
              <a:gd name="T6" fmla="*/ 8792 w 26"/>
              <a:gd name="T7" fmla="*/ 1190 h 4"/>
              <a:gd name="T8" fmla="*/ 366 w 26"/>
              <a:gd name="T9" fmla="*/ 1190 h 4"/>
              <a:gd name="T10" fmla="*/ 0 w 26"/>
              <a:gd name="T11" fmla="*/ 0 h 4"/>
              <a:gd name="T12" fmla="*/ 366 w 26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4">
                <a:moveTo>
                  <a:pt x="1" y="0"/>
                </a:moveTo>
                <a:lnTo>
                  <a:pt x="24" y="0"/>
                </a:ln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3"/>
                  <a:pt x="24" y="3"/>
                </a:cubicBezTo>
                <a:lnTo>
                  <a:pt x="1" y="3"/>
                </a:lnTo>
                <a:cubicBezTo>
                  <a:pt x="0" y="3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97" name="Freeform 5003">
            <a:extLst>
              <a:ext uri="{FF2B5EF4-FFF2-40B4-BE49-F238E27FC236}">
                <a16:creationId xmlns:a16="http://schemas.microsoft.com/office/drawing/2014/main" id="{5A70ABC0-DE37-2B44-A954-DE34275BF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4141788"/>
            <a:ext cx="9525" cy="1587"/>
          </a:xfrm>
          <a:custGeom>
            <a:avLst/>
            <a:gdLst>
              <a:gd name="T0" fmla="*/ 8792 w 26"/>
              <a:gd name="T1" fmla="*/ 1190 h 4"/>
              <a:gd name="T2" fmla="*/ 366 w 26"/>
              <a:gd name="T3" fmla="*/ 1190 h 4"/>
              <a:gd name="T4" fmla="*/ 0 w 26"/>
              <a:gd name="T5" fmla="*/ 0 h 4"/>
              <a:gd name="T6" fmla="*/ 366 w 26"/>
              <a:gd name="T7" fmla="*/ 0 h 4"/>
              <a:gd name="T8" fmla="*/ 8792 w 26"/>
              <a:gd name="T9" fmla="*/ 0 h 4"/>
              <a:gd name="T10" fmla="*/ 9159 w 26"/>
              <a:gd name="T11" fmla="*/ 0 h 4"/>
              <a:gd name="T12" fmla="*/ 8792 w 26"/>
              <a:gd name="T13" fmla="*/ 119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4">
                <a:moveTo>
                  <a:pt x="24" y="3"/>
                </a:moveTo>
                <a:lnTo>
                  <a:pt x="1" y="3"/>
                </a:lnTo>
                <a:cubicBezTo>
                  <a:pt x="0" y="3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24" y="0"/>
                </a:ln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3"/>
                  <a:pt x="2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98" name="Freeform 5004">
            <a:extLst>
              <a:ext uri="{FF2B5EF4-FFF2-40B4-BE49-F238E27FC236}">
                <a16:creationId xmlns:a16="http://schemas.microsoft.com/office/drawing/2014/main" id="{DA18BAC3-61FA-F64B-8687-B0BE59851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4140200"/>
            <a:ext cx="9525" cy="1588"/>
          </a:xfrm>
          <a:custGeom>
            <a:avLst/>
            <a:gdLst>
              <a:gd name="T0" fmla="*/ 8792 w 26"/>
              <a:gd name="T1" fmla="*/ 1191 h 4"/>
              <a:gd name="T2" fmla="*/ 366 w 26"/>
              <a:gd name="T3" fmla="*/ 1191 h 4"/>
              <a:gd name="T4" fmla="*/ 0 w 26"/>
              <a:gd name="T5" fmla="*/ 0 h 4"/>
              <a:gd name="T6" fmla="*/ 366 w 26"/>
              <a:gd name="T7" fmla="*/ 0 h 4"/>
              <a:gd name="T8" fmla="*/ 8792 w 26"/>
              <a:gd name="T9" fmla="*/ 0 h 4"/>
              <a:gd name="T10" fmla="*/ 9159 w 26"/>
              <a:gd name="T11" fmla="*/ 0 h 4"/>
              <a:gd name="T12" fmla="*/ 8792 w 26"/>
              <a:gd name="T13" fmla="*/ 1191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4">
                <a:moveTo>
                  <a:pt x="24" y="3"/>
                </a:moveTo>
                <a:lnTo>
                  <a:pt x="1" y="3"/>
                </a:lnTo>
                <a:cubicBezTo>
                  <a:pt x="0" y="3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24" y="0"/>
                </a:ln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3"/>
                  <a:pt x="2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99" name="Freeform 5005">
            <a:extLst>
              <a:ext uri="{FF2B5EF4-FFF2-40B4-BE49-F238E27FC236}">
                <a16:creationId xmlns:a16="http://schemas.microsoft.com/office/drawing/2014/main" id="{305432F8-900A-A643-A3E5-8B767C97E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3113" y="4187825"/>
            <a:ext cx="15875" cy="3175"/>
          </a:xfrm>
          <a:custGeom>
            <a:avLst/>
            <a:gdLst>
              <a:gd name="T0" fmla="*/ 0 w 44"/>
              <a:gd name="T1" fmla="*/ 1361 h 7"/>
              <a:gd name="T2" fmla="*/ 1804 w 44"/>
              <a:gd name="T3" fmla="*/ 1361 h 7"/>
              <a:gd name="T4" fmla="*/ 3969 w 44"/>
              <a:gd name="T5" fmla="*/ 0 h 7"/>
              <a:gd name="T6" fmla="*/ 5773 w 44"/>
              <a:gd name="T7" fmla="*/ 1361 h 7"/>
              <a:gd name="T8" fmla="*/ 7938 w 44"/>
              <a:gd name="T9" fmla="*/ 1361 h 7"/>
              <a:gd name="T10" fmla="*/ 9381 w 44"/>
              <a:gd name="T11" fmla="*/ 1361 h 7"/>
              <a:gd name="T12" fmla="*/ 11185 w 44"/>
              <a:gd name="T13" fmla="*/ 0 h 7"/>
              <a:gd name="T14" fmla="*/ 14432 w 44"/>
              <a:gd name="T15" fmla="*/ 1361 h 7"/>
              <a:gd name="T16" fmla="*/ 15514 w 44"/>
              <a:gd name="T17" fmla="*/ 1361 h 7"/>
              <a:gd name="T18" fmla="*/ 15514 w 44"/>
              <a:gd name="T19" fmla="*/ 2721 h 7"/>
              <a:gd name="T20" fmla="*/ 14432 w 44"/>
              <a:gd name="T21" fmla="*/ 2721 h 7"/>
              <a:gd name="T22" fmla="*/ 11185 w 44"/>
              <a:gd name="T23" fmla="*/ 1361 h 7"/>
              <a:gd name="T24" fmla="*/ 9381 w 44"/>
              <a:gd name="T25" fmla="*/ 2721 h 7"/>
              <a:gd name="T26" fmla="*/ 7938 w 44"/>
              <a:gd name="T27" fmla="*/ 2721 h 7"/>
              <a:gd name="T28" fmla="*/ 5773 w 44"/>
              <a:gd name="T29" fmla="*/ 2721 h 7"/>
              <a:gd name="T30" fmla="*/ 3969 w 44"/>
              <a:gd name="T31" fmla="*/ 1361 h 7"/>
              <a:gd name="T32" fmla="*/ 1804 w 44"/>
              <a:gd name="T33" fmla="*/ 2721 h 7"/>
              <a:gd name="T34" fmla="*/ 0 w 44"/>
              <a:gd name="T35" fmla="*/ 2721 h 7"/>
              <a:gd name="T36" fmla="*/ 0 w 44"/>
              <a:gd name="T37" fmla="*/ 1361 h 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" h="7">
                <a:moveTo>
                  <a:pt x="0" y="3"/>
                </a:moveTo>
                <a:cubicBezTo>
                  <a:pt x="2" y="3"/>
                  <a:pt x="3" y="3"/>
                  <a:pt x="5" y="3"/>
                </a:cubicBezTo>
                <a:cubicBezTo>
                  <a:pt x="7" y="0"/>
                  <a:pt x="10" y="0"/>
                  <a:pt x="11" y="0"/>
                </a:cubicBezTo>
                <a:cubicBezTo>
                  <a:pt x="13" y="0"/>
                  <a:pt x="14" y="0"/>
                  <a:pt x="16" y="3"/>
                </a:cubicBezTo>
                <a:cubicBezTo>
                  <a:pt x="17" y="3"/>
                  <a:pt x="20" y="3"/>
                  <a:pt x="22" y="3"/>
                </a:cubicBezTo>
                <a:cubicBezTo>
                  <a:pt x="23" y="3"/>
                  <a:pt x="25" y="3"/>
                  <a:pt x="26" y="3"/>
                </a:cubicBezTo>
                <a:cubicBezTo>
                  <a:pt x="29" y="0"/>
                  <a:pt x="31" y="0"/>
                  <a:pt x="31" y="0"/>
                </a:cubicBezTo>
                <a:cubicBezTo>
                  <a:pt x="35" y="0"/>
                  <a:pt x="38" y="0"/>
                  <a:pt x="40" y="3"/>
                </a:cubicBezTo>
                <a:cubicBezTo>
                  <a:pt x="41" y="3"/>
                  <a:pt x="41" y="3"/>
                  <a:pt x="43" y="3"/>
                </a:cubicBezTo>
                <a:lnTo>
                  <a:pt x="43" y="6"/>
                </a:lnTo>
                <a:cubicBezTo>
                  <a:pt x="41" y="6"/>
                  <a:pt x="41" y="6"/>
                  <a:pt x="40" y="6"/>
                </a:cubicBezTo>
                <a:cubicBezTo>
                  <a:pt x="38" y="6"/>
                  <a:pt x="35" y="3"/>
                  <a:pt x="31" y="3"/>
                </a:cubicBezTo>
                <a:cubicBezTo>
                  <a:pt x="31" y="3"/>
                  <a:pt x="29" y="6"/>
                  <a:pt x="26" y="6"/>
                </a:cubicBezTo>
                <a:cubicBezTo>
                  <a:pt x="25" y="6"/>
                  <a:pt x="23" y="6"/>
                  <a:pt x="22" y="6"/>
                </a:cubicBezTo>
                <a:cubicBezTo>
                  <a:pt x="20" y="6"/>
                  <a:pt x="17" y="6"/>
                  <a:pt x="16" y="6"/>
                </a:cubicBezTo>
                <a:cubicBezTo>
                  <a:pt x="14" y="6"/>
                  <a:pt x="13" y="3"/>
                  <a:pt x="11" y="3"/>
                </a:cubicBezTo>
                <a:cubicBezTo>
                  <a:pt x="10" y="3"/>
                  <a:pt x="7" y="6"/>
                  <a:pt x="5" y="6"/>
                </a:cubicBezTo>
                <a:cubicBezTo>
                  <a:pt x="3" y="6"/>
                  <a:pt x="2" y="6"/>
                  <a:pt x="0" y="6"/>
                </a:cubicBezTo>
                <a:lnTo>
                  <a:pt x="0" y="3"/>
                </a:lnTo>
              </a:path>
            </a:pathLst>
          </a:custGeom>
          <a:solidFill>
            <a:srgbClr val="3057B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00" name="Freeform 5006">
            <a:extLst>
              <a:ext uri="{FF2B5EF4-FFF2-40B4-BE49-F238E27FC236}">
                <a16:creationId xmlns:a16="http://schemas.microsoft.com/office/drawing/2014/main" id="{3B616A00-42F5-7843-A3D1-F0B277646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87825"/>
            <a:ext cx="12700" cy="3175"/>
          </a:xfrm>
          <a:custGeom>
            <a:avLst/>
            <a:gdLst>
              <a:gd name="T0" fmla="*/ 11642 w 36"/>
              <a:gd name="T1" fmla="*/ 1361 h 7"/>
              <a:gd name="T2" fmla="*/ 9878 w 36"/>
              <a:gd name="T3" fmla="*/ 454 h 7"/>
              <a:gd name="T4" fmla="*/ 12347 w 36"/>
              <a:gd name="T5" fmla="*/ 1361 h 7"/>
              <a:gd name="T6" fmla="*/ 11642 w 36"/>
              <a:gd name="T7" fmla="*/ 1361 h 7"/>
              <a:gd name="T8" fmla="*/ 11642 w 36"/>
              <a:gd name="T9" fmla="*/ 2721 h 7"/>
              <a:gd name="T10" fmla="*/ 9878 w 36"/>
              <a:gd name="T11" fmla="*/ 1814 h 7"/>
              <a:gd name="T12" fmla="*/ 12347 w 36"/>
              <a:gd name="T13" fmla="*/ 2721 h 7"/>
              <a:gd name="T14" fmla="*/ 11642 w 36"/>
              <a:gd name="T15" fmla="*/ 2721 h 7"/>
              <a:gd name="T16" fmla="*/ 3881 w 36"/>
              <a:gd name="T17" fmla="*/ 1361 h 7"/>
              <a:gd name="T18" fmla="*/ 0 w 36"/>
              <a:gd name="T19" fmla="*/ 1361 h 7"/>
              <a:gd name="T20" fmla="*/ 2117 w 36"/>
              <a:gd name="T21" fmla="*/ 0 h 7"/>
              <a:gd name="T22" fmla="*/ 3881 w 36"/>
              <a:gd name="T23" fmla="*/ 136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6" h="7">
                <a:moveTo>
                  <a:pt x="33" y="3"/>
                </a:moveTo>
                <a:cubicBezTo>
                  <a:pt x="32" y="1"/>
                  <a:pt x="30" y="1"/>
                  <a:pt x="28" y="1"/>
                </a:cubicBezTo>
                <a:cubicBezTo>
                  <a:pt x="30" y="1"/>
                  <a:pt x="33" y="1"/>
                  <a:pt x="35" y="3"/>
                </a:cubicBezTo>
                <a:lnTo>
                  <a:pt x="33" y="3"/>
                </a:lnTo>
                <a:close/>
                <a:moveTo>
                  <a:pt x="33" y="6"/>
                </a:moveTo>
                <a:cubicBezTo>
                  <a:pt x="32" y="4"/>
                  <a:pt x="30" y="4"/>
                  <a:pt x="28" y="4"/>
                </a:cubicBezTo>
                <a:cubicBezTo>
                  <a:pt x="30" y="4"/>
                  <a:pt x="33" y="4"/>
                  <a:pt x="35" y="6"/>
                </a:cubicBezTo>
                <a:lnTo>
                  <a:pt x="33" y="6"/>
                </a:lnTo>
                <a:close/>
                <a:moveTo>
                  <a:pt x="11" y="3"/>
                </a:moveTo>
                <a:cubicBezTo>
                  <a:pt x="9" y="0"/>
                  <a:pt x="5" y="0"/>
                  <a:pt x="0" y="3"/>
                </a:cubicBezTo>
                <a:cubicBezTo>
                  <a:pt x="2" y="0"/>
                  <a:pt x="5" y="0"/>
                  <a:pt x="6" y="0"/>
                </a:cubicBezTo>
                <a:cubicBezTo>
                  <a:pt x="8" y="0"/>
                  <a:pt x="9" y="0"/>
                  <a:pt x="1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01" name="Freeform 5007">
            <a:extLst>
              <a:ext uri="{FF2B5EF4-FFF2-40B4-BE49-F238E27FC236}">
                <a16:creationId xmlns:a16="http://schemas.microsoft.com/office/drawing/2014/main" id="{F67B8868-6F76-914C-9FB5-409626CF9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3113" y="4189413"/>
            <a:ext cx="15875" cy="3175"/>
          </a:xfrm>
          <a:custGeom>
            <a:avLst/>
            <a:gdLst>
              <a:gd name="T0" fmla="*/ 0 w 44"/>
              <a:gd name="T1" fmla="*/ 1361 h 7"/>
              <a:gd name="T2" fmla="*/ 1804 w 44"/>
              <a:gd name="T3" fmla="*/ 1361 h 7"/>
              <a:gd name="T4" fmla="*/ 3969 w 44"/>
              <a:gd name="T5" fmla="*/ 0 h 7"/>
              <a:gd name="T6" fmla="*/ 5773 w 44"/>
              <a:gd name="T7" fmla="*/ 1361 h 7"/>
              <a:gd name="T8" fmla="*/ 7938 w 44"/>
              <a:gd name="T9" fmla="*/ 1361 h 7"/>
              <a:gd name="T10" fmla="*/ 9381 w 44"/>
              <a:gd name="T11" fmla="*/ 1361 h 7"/>
              <a:gd name="T12" fmla="*/ 11185 w 44"/>
              <a:gd name="T13" fmla="*/ 0 h 7"/>
              <a:gd name="T14" fmla="*/ 14432 w 44"/>
              <a:gd name="T15" fmla="*/ 1361 h 7"/>
              <a:gd name="T16" fmla="*/ 15514 w 44"/>
              <a:gd name="T17" fmla="*/ 1361 h 7"/>
              <a:gd name="T18" fmla="*/ 15514 w 44"/>
              <a:gd name="T19" fmla="*/ 2721 h 7"/>
              <a:gd name="T20" fmla="*/ 14432 w 44"/>
              <a:gd name="T21" fmla="*/ 2721 h 7"/>
              <a:gd name="T22" fmla="*/ 11185 w 44"/>
              <a:gd name="T23" fmla="*/ 1361 h 7"/>
              <a:gd name="T24" fmla="*/ 9381 w 44"/>
              <a:gd name="T25" fmla="*/ 2721 h 7"/>
              <a:gd name="T26" fmla="*/ 7938 w 44"/>
              <a:gd name="T27" fmla="*/ 2721 h 7"/>
              <a:gd name="T28" fmla="*/ 5773 w 44"/>
              <a:gd name="T29" fmla="*/ 2721 h 7"/>
              <a:gd name="T30" fmla="*/ 3969 w 44"/>
              <a:gd name="T31" fmla="*/ 1361 h 7"/>
              <a:gd name="T32" fmla="*/ 1804 w 44"/>
              <a:gd name="T33" fmla="*/ 2721 h 7"/>
              <a:gd name="T34" fmla="*/ 0 w 44"/>
              <a:gd name="T35" fmla="*/ 2721 h 7"/>
              <a:gd name="T36" fmla="*/ 0 w 44"/>
              <a:gd name="T37" fmla="*/ 1361 h 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" h="7">
                <a:moveTo>
                  <a:pt x="0" y="3"/>
                </a:moveTo>
                <a:cubicBezTo>
                  <a:pt x="2" y="3"/>
                  <a:pt x="3" y="3"/>
                  <a:pt x="5" y="3"/>
                </a:cubicBezTo>
                <a:cubicBezTo>
                  <a:pt x="7" y="3"/>
                  <a:pt x="10" y="0"/>
                  <a:pt x="11" y="0"/>
                </a:cubicBezTo>
                <a:cubicBezTo>
                  <a:pt x="13" y="0"/>
                  <a:pt x="14" y="3"/>
                  <a:pt x="16" y="3"/>
                </a:cubicBezTo>
                <a:cubicBezTo>
                  <a:pt x="17" y="3"/>
                  <a:pt x="20" y="3"/>
                  <a:pt x="22" y="3"/>
                </a:cubicBezTo>
                <a:cubicBezTo>
                  <a:pt x="23" y="3"/>
                  <a:pt x="25" y="3"/>
                  <a:pt x="26" y="3"/>
                </a:cubicBezTo>
                <a:cubicBezTo>
                  <a:pt x="29" y="3"/>
                  <a:pt x="31" y="0"/>
                  <a:pt x="31" y="0"/>
                </a:cubicBezTo>
                <a:cubicBezTo>
                  <a:pt x="35" y="0"/>
                  <a:pt x="38" y="3"/>
                  <a:pt x="40" y="3"/>
                </a:cubicBezTo>
                <a:cubicBezTo>
                  <a:pt x="41" y="3"/>
                  <a:pt x="41" y="3"/>
                  <a:pt x="43" y="3"/>
                </a:cubicBezTo>
                <a:lnTo>
                  <a:pt x="43" y="6"/>
                </a:lnTo>
                <a:cubicBezTo>
                  <a:pt x="41" y="6"/>
                  <a:pt x="41" y="6"/>
                  <a:pt x="40" y="6"/>
                </a:cubicBezTo>
                <a:cubicBezTo>
                  <a:pt x="38" y="3"/>
                  <a:pt x="35" y="3"/>
                  <a:pt x="31" y="3"/>
                </a:cubicBezTo>
                <a:cubicBezTo>
                  <a:pt x="31" y="3"/>
                  <a:pt x="29" y="3"/>
                  <a:pt x="26" y="6"/>
                </a:cubicBezTo>
                <a:cubicBezTo>
                  <a:pt x="25" y="6"/>
                  <a:pt x="23" y="6"/>
                  <a:pt x="22" y="6"/>
                </a:cubicBezTo>
                <a:cubicBezTo>
                  <a:pt x="20" y="6"/>
                  <a:pt x="17" y="6"/>
                  <a:pt x="16" y="6"/>
                </a:cubicBezTo>
                <a:cubicBezTo>
                  <a:pt x="14" y="3"/>
                  <a:pt x="13" y="3"/>
                  <a:pt x="11" y="3"/>
                </a:cubicBezTo>
                <a:cubicBezTo>
                  <a:pt x="10" y="3"/>
                  <a:pt x="7" y="3"/>
                  <a:pt x="5" y="6"/>
                </a:cubicBezTo>
                <a:cubicBezTo>
                  <a:pt x="3" y="6"/>
                  <a:pt x="2" y="6"/>
                  <a:pt x="0" y="6"/>
                </a:cubicBezTo>
                <a:lnTo>
                  <a:pt x="0" y="3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02" name="Freeform 5008">
            <a:extLst>
              <a:ext uri="{FF2B5EF4-FFF2-40B4-BE49-F238E27FC236}">
                <a16:creationId xmlns:a16="http://schemas.microsoft.com/office/drawing/2014/main" id="{D02E6EA8-21FD-D246-BB2E-87426190F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89413"/>
            <a:ext cx="12700" cy="3175"/>
          </a:xfrm>
          <a:custGeom>
            <a:avLst/>
            <a:gdLst>
              <a:gd name="T0" fmla="*/ 11642 w 36"/>
              <a:gd name="T1" fmla="*/ 1361 h 7"/>
              <a:gd name="T2" fmla="*/ 10231 w 36"/>
              <a:gd name="T3" fmla="*/ 454 h 7"/>
              <a:gd name="T4" fmla="*/ 12347 w 36"/>
              <a:gd name="T5" fmla="*/ 1361 h 7"/>
              <a:gd name="T6" fmla="*/ 11642 w 36"/>
              <a:gd name="T7" fmla="*/ 1361 h 7"/>
              <a:gd name="T8" fmla="*/ 9525 w 36"/>
              <a:gd name="T9" fmla="*/ 454 h 7"/>
              <a:gd name="T10" fmla="*/ 10231 w 36"/>
              <a:gd name="T11" fmla="*/ 454 h 7"/>
              <a:gd name="T12" fmla="*/ 9525 w 36"/>
              <a:gd name="T13" fmla="*/ 454 h 7"/>
              <a:gd name="T14" fmla="*/ 11642 w 36"/>
              <a:gd name="T15" fmla="*/ 2721 h 7"/>
              <a:gd name="T16" fmla="*/ 10231 w 36"/>
              <a:gd name="T17" fmla="*/ 1814 h 7"/>
              <a:gd name="T18" fmla="*/ 12347 w 36"/>
              <a:gd name="T19" fmla="*/ 2721 h 7"/>
              <a:gd name="T20" fmla="*/ 11642 w 36"/>
              <a:gd name="T21" fmla="*/ 2721 h 7"/>
              <a:gd name="T22" fmla="*/ 3881 w 36"/>
              <a:gd name="T23" fmla="*/ 1361 h 7"/>
              <a:gd name="T24" fmla="*/ 2117 w 36"/>
              <a:gd name="T25" fmla="*/ 1361 h 7"/>
              <a:gd name="T26" fmla="*/ 0 w 36"/>
              <a:gd name="T27" fmla="*/ 1361 h 7"/>
              <a:gd name="T28" fmla="*/ 3881 w 36"/>
              <a:gd name="T29" fmla="*/ 136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7">
                <a:moveTo>
                  <a:pt x="33" y="3"/>
                </a:moveTo>
                <a:cubicBezTo>
                  <a:pt x="33" y="2"/>
                  <a:pt x="31" y="1"/>
                  <a:pt x="29" y="1"/>
                </a:cubicBezTo>
                <a:cubicBezTo>
                  <a:pt x="31" y="1"/>
                  <a:pt x="33" y="2"/>
                  <a:pt x="35" y="3"/>
                </a:cubicBezTo>
                <a:lnTo>
                  <a:pt x="33" y="3"/>
                </a:lnTo>
                <a:close/>
                <a:moveTo>
                  <a:pt x="27" y="1"/>
                </a:moveTo>
                <a:cubicBezTo>
                  <a:pt x="28" y="1"/>
                  <a:pt x="29" y="1"/>
                  <a:pt x="29" y="1"/>
                </a:cubicBezTo>
                <a:cubicBezTo>
                  <a:pt x="29" y="1"/>
                  <a:pt x="28" y="1"/>
                  <a:pt x="27" y="1"/>
                </a:cubicBezTo>
                <a:close/>
                <a:moveTo>
                  <a:pt x="33" y="6"/>
                </a:moveTo>
                <a:cubicBezTo>
                  <a:pt x="32" y="5"/>
                  <a:pt x="30" y="4"/>
                  <a:pt x="29" y="4"/>
                </a:cubicBezTo>
                <a:cubicBezTo>
                  <a:pt x="31" y="4"/>
                  <a:pt x="33" y="5"/>
                  <a:pt x="35" y="6"/>
                </a:cubicBezTo>
                <a:lnTo>
                  <a:pt x="33" y="6"/>
                </a:lnTo>
                <a:close/>
                <a:moveTo>
                  <a:pt x="11" y="3"/>
                </a:moveTo>
                <a:lnTo>
                  <a:pt x="6" y="3"/>
                </a:lnTo>
                <a:lnTo>
                  <a:pt x="0" y="3"/>
                </a:lnTo>
                <a:cubicBezTo>
                  <a:pt x="5" y="0"/>
                  <a:pt x="9" y="0"/>
                  <a:pt x="1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03" name="Freeform 5009">
            <a:extLst>
              <a:ext uri="{FF2B5EF4-FFF2-40B4-BE49-F238E27FC236}">
                <a16:creationId xmlns:a16="http://schemas.microsoft.com/office/drawing/2014/main" id="{1E71C3A6-2D3F-054E-B8B4-54AA726B3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3113" y="4191000"/>
            <a:ext cx="15875" cy="3175"/>
          </a:xfrm>
          <a:custGeom>
            <a:avLst/>
            <a:gdLst>
              <a:gd name="T0" fmla="*/ 0 w 44"/>
              <a:gd name="T1" fmla="*/ 1361 h 7"/>
              <a:gd name="T2" fmla="*/ 1804 w 44"/>
              <a:gd name="T3" fmla="*/ 1361 h 7"/>
              <a:gd name="T4" fmla="*/ 3969 w 44"/>
              <a:gd name="T5" fmla="*/ 0 h 7"/>
              <a:gd name="T6" fmla="*/ 5773 w 44"/>
              <a:gd name="T7" fmla="*/ 1361 h 7"/>
              <a:gd name="T8" fmla="*/ 7938 w 44"/>
              <a:gd name="T9" fmla="*/ 1361 h 7"/>
              <a:gd name="T10" fmla="*/ 9381 w 44"/>
              <a:gd name="T11" fmla="*/ 1361 h 7"/>
              <a:gd name="T12" fmla="*/ 11185 w 44"/>
              <a:gd name="T13" fmla="*/ 0 h 7"/>
              <a:gd name="T14" fmla="*/ 14432 w 44"/>
              <a:gd name="T15" fmla="*/ 1361 h 7"/>
              <a:gd name="T16" fmla="*/ 15514 w 44"/>
              <a:gd name="T17" fmla="*/ 1361 h 7"/>
              <a:gd name="T18" fmla="*/ 15514 w 44"/>
              <a:gd name="T19" fmla="*/ 2721 h 7"/>
              <a:gd name="T20" fmla="*/ 14432 w 44"/>
              <a:gd name="T21" fmla="*/ 2721 h 7"/>
              <a:gd name="T22" fmla="*/ 11185 w 44"/>
              <a:gd name="T23" fmla="*/ 1361 h 7"/>
              <a:gd name="T24" fmla="*/ 9381 w 44"/>
              <a:gd name="T25" fmla="*/ 2721 h 7"/>
              <a:gd name="T26" fmla="*/ 7938 w 44"/>
              <a:gd name="T27" fmla="*/ 2721 h 7"/>
              <a:gd name="T28" fmla="*/ 5773 w 44"/>
              <a:gd name="T29" fmla="*/ 2721 h 7"/>
              <a:gd name="T30" fmla="*/ 3969 w 44"/>
              <a:gd name="T31" fmla="*/ 1361 h 7"/>
              <a:gd name="T32" fmla="*/ 1804 w 44"/>
              <a:gd name="T33" fmla="*/ 2721 h 7"/>
              <a:gd name="T34" fmla="*/ 0 w 44"/>
              <a:gd name="T35" fmla="*/ 2721 h 7"/>
              <a:gd name="T36" fmla="*/ 0 w 44"/>
              <a:gd name="T37" fmla="*/ 1361 h 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" h="7">
                <a:moveTo>
                  <a:pt x="0" y="3"/>
                </a:moveTo>
                <a:cubicBezTo>
                  <a:pt x="2" y="3"/>
                  <a:pt x="3" y="3"/>
                  <a:pt x="5" y="3"/>
                </a:cubicBezTo>
                <a:cubicBezTo>
                  <a:pt x="7" y="0"/>
                  <a:pt x="10" y="0"/>
                  <a:pt x="11" y="0"/>
                </a:cubicBezTo>
                <a:cubicBezTo>
                  <a:pt x="13" y="0"/>
                  <a:pt x="14" y="0"/>
                  <a:pt x="16" y="3"/>
                </a:cubicBezTo>
                <a:cubicBezTo>
                  <a:pt x="17" y="3"/>
                  <a:pt x="20" y="3"/>
                  <a:pt x="22" y="3"/>
                </a:cubicBezTo>
                <a:cubicBezTo>
                  <a:pt x="23" y="3"/>
                  <a:pt x="25" y="3"/>
                  <a:pt x="26" y="3"/>
                </a:cubicBezTo>
                <a:cubicBezTo>
                  <a:pt x="29" y="0"/>
                  <a:pt x="31" y="0"/>
                  <a:pt x="31" y="0"/>
                </a:cubicBezTo>
                <a:cubicBezTo>
                  <a:pt x="35" y="0"/>
                  <a:pt x="38" y="0"/>
                  <a:pt x="40" y="3"/>
                </a:cubicBezTo>
                <a:cubicBezTo>
                  <a:pt x="41" y="3"/>
                  <a:pt x="41" y="3"/>
                  <a:pt x="43" y="3"/>
                </a:cubicBezTo>
                <a:lnTo>
                  <a:pt x="43" y="6"/>
                </a:lnTo>
                <a:cubicBezTo>
                  <a:pt x="41" y="6"/>
                  <a:pt x="41" y="6"/>
                  <a:pt x="40" y="6"/>
                </a:cubicBezTo>
                <a:cubicBezTo>
                  <a:pt x="38" y="3"/>
                  <a:pt x="35" y="3"/>
                  <a:pt x="31" y="3"/>
                </a:cubicBezTo>
                <a:cubicBezTo>
                  <a:pt x="31" y="3"/>
                  <a:pt x="29" y="3"/>
                  <a:pt x="26" y="6"/>
                </a:cubicBezTo>
                <a:cubicBezTo>
                  <a:pt x="25" y="6"/>
                  <a:pt x="23" y="6"/>
                  <a:pt x="22" y="6"/>
                </a:cubicBezTo>
                <a:cubicBezTo>
                  <a:pt x="20" y="6"/>
                  <a:pt x="17" y="6"/>
                  <a:pt x="16" y="6"/>
                </a:cubicBezTo>
                <a:cubicBezTo>
                  <a:pt x="14" y="6"/>
                  <a:pt x="13" y="3"/>
                  <a:pt x="11" y="3"/>
                </a:cubicBezTo>
                <a:cubicBezTo>
                  <a:pt x="10" y="3"/>
                  <a:pt x="7" y="6"/>
                  <a:pt x="5" y="6"/>
                </a:cubicBezTo>
                <a:cubicBezTo>
                  <a:pt x="3" y="6"/>
                  <a:pt x="2" y="6"/>
                  <a:pt x="0" y="6"/>
                </a:cubicBezTo>
                <a:lnTo>
                  <a:pt x="0" y="3"/>
                </a:lnTo>
              </a:path>
            </a:pathLst>
          </a:custGeom>
          <a:solidFill>
            <a:srgbClr val="3057B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04" name="Freeform 5010">
            <a:extLst>
              <a:ext uri="{FF2B5EF4-FFF2-40B4-BE49-F238E27FC236}">
                <a16:creationId xmlns:a16="http://schemas.microsoft.com/office/drawing/2014/main" id="{D0487C6C-DC6B-5146-BBB1-9D6ACCA86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91000"/>
            <a:ext cx="12700" cy="3175"/>
          </a:xfrm>
          <a:custGeom>
            <a:avLst/>
            <a:gdLst>
              <a:gd name="T0" fmla="*/ 11642 w 36"/>
              <a:gd name="T1" fmla="*/ 1905 h 10"/>
              <a:gd name="T2" fmla="*/ 9878 w 36"/>
              <a:gd name="T3" fmla="*/ 1270 h 10"/>
              <a:gd name="T4" fmla="*/ 12347 w 36"/>
              <a:gd name="T5" fmla="*/ 1905 h 10"/>
              <a:gd name="T6" fmla="*/ 11642 w 36"/>
              <a:gd name="T7" fmla="*/ 1905 h 10"/>
              <a:gd name="T8" fmla="*/ 9878 w 36"/>
              <a:gd name="T9" fmla="*/ 1270 h 10"/>
              <a:gd name="T10" fmla="*/ 8819 w 36"/>
              <a:gd name="T11" fmla="*/ 1588 h 10"/>
              <a:gd name="T12" fmla="*/ 9878 w 36"/>
              <a:gd name="T13" fmla="*/ 1270 h 10"/>
              <a:gd name="T14" fmla="*/ 3881 w 36"/>
              <a:gd name="T15" fmla="*/ 1905 h 10"/>
              <a:gd name="T16" fmla="*/ 7408 w 36"/>
              <a:gd name="T17" fmla="*/ 1905 h 10"/>
              <a:gd name="T18" fmla="*/ 3881 w 36"/>
              <a:gd name="T19" fmla="*/ 1905 h 10"/>
              <a:gd name="T20" fmla="*/ 0 w 36"/>
              <a:gd name="T21" fmla="*/ 953 h 10"/>
              <a:gd name="T22" fmla="*/ 2117 w 36"/>
              <a:gd name="T23" fmla="*/ 0 h 10"/>
              <a:gd name="T24" fmla="*/ 3881 w 36"/>
              <a:gd name="T25" fmla="*/ 953 h 10"/>
              <a:gd name="T26" fmla="*/ 0 w 36"/>
              <a:gd name="T27" fmla="*/ 953 h 10"/>
              <a:gd name="T28" fmla="*/ 12347 w 36"/>
              <a:gd name="T29" fmla="*/ 953 h 10"/>
              <a:gd name="T30" fmla="*/ 11642 w 36"/>
              <a:gd name="T31" fmla="*/ 953 h 10"/>
              <a:gd name="T32" fmla="*/ 9878 w 36"/>
              <a:gd name="T33" fmla="*/ 318 h 10"/>
              <a:gd name="T34" fmla="*/ 12347 w 36"/>
              <a:gd name="T35" fmla="*/ 953 h 10"/>
              <a:gd name="T36" fmla="*/ 9878 w 36"/>
              <a:gd name="T37" fmla="*/ 318 h 10"/>
              <a:gd name="T38" fmla="*/ 7761 w 36"/>
              <a:gd name="T39" fmla="*/ 953 h 10"/>
              <a:gd name="T40" fmla="*/ 9878 w 36"/>
              <a:gd name="T41" fmla="*/ 318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6" h="10">
                <a:moveTo>
                  <a:pt x="33" y="6"/>
                </a:moveTo>
                <a:cubicBezTo>
                  <a:pt x="32" y="5"/>
                  <a:pt x="30" y="4"/>
                  <a:pt x="28" y="4"/>
                </a:cubicBezTo>
                <a:cubicBezTo>
                  <a:pt x="31" y="4"/>
                  <a:pt x="33" y="5"/>
                  <a:pt x="35" y="6"/>
                </a:cubicBezTo>
                <a:lnTo>
                  <a:pt x="33" y="6"/>
                </a:lnTo>
                <a:close/>
                <a:moveTo>
                  <a:pt x="28" y="4"/>
                </a:moveTo>
                <a:cubicBezTo>
                  <a:pt x="27" y="4"/>
                  <a:pt x="26" y="5"/>
                  <a:pt x="25" y="5"/>
                </a:cubicBezTo>
                <a:cubicBezTo>
                  <a:pt x="26" y="5"/>
                  <a:pt x="27" y="4"/>
                  <a:pt x="28" y="4"/>
                </a:cubicBezTo>
                <a:close/>
                <a:moveTo>
                  <a:pt x="11" y="6"/>
                </a:moveTo>
                <a:lnTo>
                  <a:pt x="21" y="6"/>
                </a:lnTo>
                <a:cubicBezTo>
                  <a:pt x="18" y="9"/>
                  <a:pt x="15" y="6"/>
                  <a:pt x="11" y="6"/>
                </a:cubicBezTo>
                <a:close/>
                <a:moveTo>
                  <a:pt x="0" y="3"/>
                </a:moveTo>
                <a:cubicBezTo>
                  <a:pt x="2" y="0"/>
                  <a:pt x="5" y="0"/>
                  <a:pt x="6" y="0"/>
                </a:cubicBezTo>
                <a:cubicBezTo>
                  <a:pt x="8" y="0"/>
                  <a:pt x="9" y="0"/>
                  <a:pt x="11" y="3"/>
                </a:cubicBezTo>
                <a:cubicBezTo>
                  <a:pt x="9" y="0"/>
                  <a:pt x="5" y="0"/>
                  <a:pt x="0" y="3"/>
                </a:cubicBezTo>
                <a:close/>
                <a:moveTo>
                  <a:pt x="35" y="3"/>
                </a:moveTo>
                <a:lnTo>
                  <a:pt x="33" y="3"/>
                </a:lnTo>
                <a:cubicBezTo>
                  <a:pt x="32" y="2"/>
                  <a:pt x="30" y="1"/>
                  <a:pt x="28" y="1"/>
                </a:cubicBezTo>
                <a:cubicBezTo>
                  <a:pt x="30" y="1"/>
                  <a:pt x="33" y="2"/>
                  <a:pt x="35" y="3"/>
                </a:cubicBezTo>
                <a:close/>
                <a:moveTo>
                  <a:pt x="28" y="1"/>
                </a:moveTo>
                <a:cubicBezTo>
                  <a:pt x="26" y="1"/>
                  <a:pt x="24" y="2"/>
                  <a:pt x="22" y="3"/>
                </a:cubicBezTo>
                <a:cubicBezTo>
                  <a:pt x="24" y="2"/>
                  <a:pt x="26" y="1"/>
                  <a:pt x="2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05" name="Freeform 5011">
            <a:extLst>
              <a:ext uri="{FF2B5EF4-FFF2-40B4-BE49-F238E27FC236}">
                <a16:creationId xmlns:a16="http://schemas.microsoft.com/office/drawing/2014/main" id="{45F60BC8-BD5A-3A4B-AEE1-19AB5F105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3113" y="4192588"/>
            <a:ext cx="15875" cy="3175"/>
          </a:xfrm>
          <a:custGeom>
            <a:avLst/>
            <a:gdLst>
              <a:gd name="T0" fmla="*/ 0 w 44"/>
              <a:gd name="T1" fmla="*/ 2721 h 7"/>
              <a:gd name="T2" fmla="*/ 0 w 44"/>
              <a:gd name="T3" fmla="*/ 1361 h 7"/>
              <a:gd name="T4" fmla="*/ 1804 w 44"/>
              <a:gd name="T5" fmla="*/ 1361 h 7"/>
              <a:gd name="T6" fmla="*/ 3969 w 44"/>
              <a:gd name="T7" fmla="*/ 0 h 7"/>
              <a:gd name="T8" fmla="*/ 5773 w 44"/>
              <a:gd name="T9" fmla="*/ 1361 h 7"/>
              <a:gd name="T10" fmla="*/ 7938 w 44"/>
              <a:gd name="T11" fmla="*/ 1361 h 7"/>
              <a:gd name="T12" fmla="*/ 9381 w 44"/>
              <a:gd name="T13" fmla="*/ 1361 h 7"/>
              <a:gd name="T14" fmla="*/ 11185 w 44"/>
              <a:gd name="T15" fmla="*/ 0 h 7"/>
              <a:gd name="T16" fmla="*/ 14432 w 44"/>
              <a:gd name="T17" fmla="*/ 1361 h 7"/>
              <a:gd name="T18" fmla="*/ 15514 w 44"/>
              <a:gd name="T19" fmla="*/ 1361 h 7"/>
              <a:gd name="T20" fmla="*/ 15514 w 44"/>
              <a:gd name="T21" fmla="*/ 2721 h 7"/>
              <a:gd name="T22" fmla="*/ 14432 w 44"/>
              <a:gd name="T23" fmla="*/ 2721 h 7"/>
              <a:gd name="T24" fmla="*/ 11185 w 44"/>
              <a:gd name="T25" fmla="*/ 2721 h 7"/>
              <a:gd name="T26" fmla="*/ 9381 w 44"/>
              <a:gd name="T27" fmla="*/ 2721 h 7"/>
              <a:gd name="T28" fmla="*/ 7938 w 44"/>
              <a:gd name="T29" fmla="*/ 2721 h 7"/>
              <a:gd name="T30" fmla="*/ 5773 w 44"/>
              <a:gd name="T31" fmla="*/ 2721 h 7"/>
              <a:gd name="T32" fmla="*/ 3969 w 44"/>
              <a:gd name="T33" fmla="*/ 2721 h 7"/>
              <a:gd name="T34" fmla="*/ 1804 w 44"/>
              <a:gd name="T35" fmla="*/ 2721 h 7"/>
              <a:gd name="T36" fmla="*/ 0 w 44"/>
              <a:gd name="T37" fmla="*/ 2721 h 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" h="7">
                <a:moveTo>
                  <a:pt x="0" y="6"/>
                </a:moveTo>
                <a:lnTo>
                  <a:pt x="0" y="3"/>
                </a:lnTo>
                <a:cubicBezTo>
                  <a:pt x="2" y="3"/>
                  <a:pt x="3" y="3"/>
                  <a:pt x="5" y="3"/>
                </a:cubicBezTo>
                <a:cubicBezTo>
                  <a:pt x="7" y="3"/>
                  <a:pt x="10" y="0"/>
                  <a:pt x="11" y="0"/>
                </a:cubicBezTo>
                <a:cubicBezTo>
                  <a:pt x="13" y="0"/>
                  <a:pt x="14" y="3"/>
                  <a:pt x="16" y="3"/>
                </a:cubicBezTo>
                <a:cubicBezTo>
                  <a:pt x="17" y="3"/>
                  <a:pt x="20" y="3"/>
                  <a:pt x="22" y="3"/>
                </a:cubicBezTo>
                <a:cubicBezTo>
                  <a:pt x="23" y="3"/>
                  <a:pt x="25" y="3"/>
                  <a:pt x="26" y="3"/>
                </a:cubicBezTo>
                <a:cubicBezTo>
                  <a:pt x="29" y="0"/>
                  <a:pt x="31" y="0"/>
                  <a:pt x="31" y="0"/>
                </a:cubicBezTo>
                <a:cubicBezTo>
                  <a:pt x="35" y="0"/>
                  <a:pt x="38" y="0"/>
                  <a:pt x="40" y="3"/>
                </a:cubicBezTo>
                <a:cubicBezTo>
                  <a:pt x="41" y="3"/>
                  <a:pt x="41" y="3"/>
                  <a:pt x="43" y="3"/>
                </a:cubicBezTo>
                <a:lnTo>
                  <a:pt x="43" y="6"/>
                </a:lnTo>
                <a:cubicBezTo>
                  <a:pt x="41" y="6"/>
                  <a:pt x="41" y="6"/>
                  <a:pt x="40" y="6"/>
                </a:cubicBezTo>
                <a:cubicBezTo>
                  <a:pt x="38" y="6"/>
                  <a:pt x="35" y="6"/>
                  <a:pt x="31" y="6"/>
                </a:cubicBezTo>
                <a:cubicBezTo>
                  <a:pt x="31" y="6"/>
                  <a:pt x="29" y="6"/>
                  <a:pt x="26" y="6"/>
                </a:cubicBezTo>
                <a:cubicBezTo>
                  <a:pt x="25" y="6"/>
                  <a:pt x="23" y="6"/>
                  <a:pt x="22" y="6"/>
                </a:cubicBezTo>
                <a:cubicBezTo>
                  <a:pt x="20" y="6"/>
                  <a:pt x="17" y="6"/>
                  <a:pt x="16" y="6"/>
                </a:cubicBezTo>
                <a:cubicBezTo>
                  <a:pt x="14" y="6"/>
                  <a:pt x="13" y="6"/>
                  <a:pt x="11" y="6"/>
                </a:cubicBezTo>
                <a:cubicBezTo>
                  <a:pt x="10" y="6"/>
                  <a:pt x="7" y="6"/>
                  <a:pt x="5" y="6"/>
                </a:cubicBezTo>
                <a:cubicBezTo>
                  <a:pt x="3" y="6"/>
                  <a:pt x="2" y="6"/>
                  <a:pt x="0" y="6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06" name="Freeform 5012">
            <a:extLst>
              <a:ext uri="{FF2B5EF4-FFF2-40B4-BE49-F238E27FC236}">
                <a16:creationId xmlns:a16="http://schemas.microsoft.com/office/drawing/2014/main" id="{A0087300-05F7-CD4D-8B6F-60363B9DA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92588"/>
            <a:ext cx="12700" cy="3175"/>
          </a:xfrm>
          <a:custGeom>
            <a:avLst/>
            <a:gdLst>
              <a:gd name="T0" fmla="*/ 11642 w 36"/>
              <a:gd name="T1" fmla="*/ 2721 h 7"/>
              <a:gd name="T2" fmla="*/ 7408 w 36"/>
              <a:gd name="T3" fmla="*/ 2721 h 7"/>
              <a:gd name="T4" fmla="*/ 12347 w 36"/>
              <a:gd name="T5" fmla="*/ 2721 h 7"/>
              <a:gd name="T6" fmla="*/ 11642 w 36"/>
              <a:gd name="T7" fmla="*/ 2721 h 7"/>
              <a:gd name="T8" fmla="*/ 0 w 36"/>
              <a:gd name="T9" fmla="*/ 2721 h 7"/>
              <a:gd name="T10" fmla="*/ 3881 w 36"/>
              <a:gd name="T11" fmla="*/ 2721 h 7"/>
              <a:gd name="T12" fmla="*/ 0 w 36"/>
              <a:gd name="T13" fmla="*/ 2721 h 7"/>
              <a:gd name="T14" fmla="*/ 1058 w 36"/>
              <a:gd name="T15" fmla="*/ 454 h 7"/>
              <a:gd name="T16" fmla="*/ 0 w 36"/>
              <a:gd name="T17" fmla="*/ 1361 h 7"/>
              <a:gd name="T18" fmla="*/ 1058 w 36"/>
              <a:gd name="T19" fmla="*/ 454 h 7"/>
              <a:gd name="T20" fmla="*/ 2822 w 36"/>
              <a:gd name="T21" fmla="*/ 454 h 7"/>
              <a:gd name="T22" fmla="*/ 1058 w 36"/>
              <a:gd name="T23" fmla="*/ 454 h 7"/>
              <a:gd name="T24" fmla="*/ 2117 w 36"/>
              <a:gd name="T25" fmla="*/ 0 h 7"/>
              <a:gd name="T26" fmla="*/ 2822 w 36"/>
              <a:gd name="T27" fmla="*/ 454 h 7"/>
              <a:gd name="T28" fmla="*/ 3881 w 36"/>
              <a:gd name="T29" fmla="*/ 1361 h 7"/>
              <a:gd name="T30" fmla="*/ 2822 w 36"/>
              <a:gd name="T31" fmla="*/ 454 h 7"/>
              <a:gd name="T32" fmla="*/ 3881 w 36"/>
              <a:gd name="T33" fmla="*/ 1361 h 7"/>
              <a:gd name="T34" fmla="*/ 7408 w 36"/>
              <a:gd name="T35" fmla="*/ 1361 h 7"/>
              <a:gd name="T36" fmla="*/ 3881 w 36"/>
              <a:gd name="T37" fmla="*/ 1361 h 7"/>
              <a:gd name="T38" fmla="*/ 7408 w 36"/>
              <a:gd name="T39" fmla="*/ 1361 h 7"/>
              <a:gd name="T40" fmla="*/ 12347 w 36"/>
              <a:gd name="T41" fmla="*/ 1361 h 7"/>
              <a:gd name="T42" fmla="*/ 11642 w 36"/>
              <a:gd name="T43" fmla="*/ 1361 h 7"/>
              <a:gd name="T44" fmla="*/ 10231 w 36"/>
              <a:gd name="T45" fmla="*/ 454 h 7"/>
              <a:gd name="T46" fmla="*/ 12347 w 36"/>
              <a:gd name="T47" fmla="*/ 1361 h 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6" h="7">
                <a:moveTo>
                  <a:pt x="33" y="6"/>
                </a:moveTo>
                <a:lnTo>
                  <a:pt x="21" y="6"/>
                </a:lnTo>
                <a:cubicBezTo>
                  <a:pt x="26" y="3"/>
                  <a:pt x="30" y="3"/>
                  <a:pt x="35" y="6"/>
                </a:cubicBezTo>
                <a:lnTo>
                  <a:pt x="33" y="6"/>
                </a:lnTo>
                <a:close/>
                <a:moveTo>
                  <a:pt x="0" y="6"/>
                </a:moveTo>
                <a:cubicBezTo>
                  <a:pt x="5" y="3"/>
                  <a:pt x="9" y="3"/>
                  <a:pt x="11" y="6"/>
                </a:cubicBezTo>
                <a:lnTo>
                  <a:pt x="0" y="6"/>
                </a:lnTo>
                <a:close/>
                <a:moveTo>
                  <a:pt x="3" y="1"/>
                </a:moveTo>
                <a:cubicBezTo>
                  <a:pt x="2" y="2"/>
                  <a:pt x="1" y="3"/>
                  <a:pt x="0" y="3"/>
                </a:cubicBezTo>
                <a:cubicBezTo>
                  <a:pt x="1" y="2"/>
                  <a:pt x="2" y="2"/>
                  <a:pt x="3" y="1"/>
                </a:cubicBezTo>
                <a:close/>
                <a:moveTo>
                  <a:pt x="8" y="1"/>
                </a:moveTo>
                <a:lnTo>
                  <a:pt x="3" y="1"/>
                </a:lnTo>
                <a:cubicBezTo>
                  <a:pt x="4" y="1"/>
                  <a:pt x="5" y="0"/>
                  <a:pt x="6" y="0"/>
                </a:cubicBezTo>
                <a:cubicBezTo>
                  <a:pt x="7" y="0"/>
                  <a:pt x="7" y="0"/>
                  <a:pt x="8" y="1"/>
                </a:cubicBezTo>
                <a:close/>
                <a:moveTo>
                  <a:pt x="11" y="3"/>
                </a:moveTo>
                <a:cubicBezTo>
                  <a:pt x="10" y="3"/>
                  <a:pt x="9" y="2"/>
                  <a:pt x="8" y="1"/>
                </a:cubicBezTo>
                <a:cubicBezTo>
                  <a:pt x="9" y="1"/>
                  <a:pt x="10" y="2"/>
                  <a:pt x="11" y="3"/>
                </a:cubicBezTo>
                <a:close/>
                <a:moveTo>
                  <a:pt x="21" y="3"/>
                </a:moveTo>
                <a:cubicBezTo>
                  <a:pt x="18" y="6"/>
                  <a:pt x="15" y="3"/>
                  <a:pt x="11" y="3"/>
                </a:cubicBezTo>
                <a:lnTo>
                  <a:pt x="21" y="3"/>
                </a:lnTo>
                <a:close/>
                <a:moveTo>
                  <a:pt x="35" y="3"/>
                </a:moveTo>
                <a:lnTo>
                  <a:pt x="33" y="3"/>
                </a:lnTo>
                <a:cubicBezTo>
                  <a:pt x="32" y="2"/>
                  <a:pt x="30" y="1"/>
                  <a:pt x="29" y="1"/>
                </a:cubicBezTo>
                <a:cubicBezTo>
                  <a:pt x="31" y="1"/>
                  <a:pt x="33" y="2"/>
                  <a:pt x="3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07" name="Freeform 5013">
            <a:extLst>
              <a:ext uri="{FF2B5EF4-FFF2-40B4-BE49-F238E27FC236}">
                <a16:creationId xmlns:a16="http://schemas.microsoft.com/office/drawing/2014/main" id="{09CBF073-18C0-1447-9061-DDDAC226B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3113" y="4194175"/>
            <a:ext cx="15875" cy="1588"/>
          </a:xfrm>
          <a:custGeom>
            <a:avLst/>
            <a:gdLst>
              <a:gd name="T0" fmla="*/ 0 w 44"/>
              <a:gd name="T1" fmla="*/ 1191 h 4"/>
              <a:gd name="T2" fmla="*/ 0 w 44"/>
              <a:gd name="T3" fmla="*/ 0 h 4"/>
              <a:gd name="T4" fmla="*/ 1804 w 44"/>
              <a:gd name="T5" fmla="*/ 0 h 4"/>
              <a:gd name="T6" fmla="*/ 3969 w 44"/>
              <a:gd name="T7" fmla="*/ 0 h 4"/>
              <a:gd name="T8" fmla="*/ 5773 w 44"/>
              <a:gd name="T9" fmla="*/ 0 h 4"/>
              <a:gd name="T10" fmla="*/ 7938 w 44"/>
              <a:gd name="T11" fmla="*/ 0 h 4"/>
              <a:gd name="T12" fmla="*/ 9381 w 44"/>
              <a:gd name="T13" fmla="*/ 0 h 4"/>
              <a:gd name="T14" fmla="*/ 11185 w 44"/>
              <a:gd name="T15" fmla="*/ 0 h 4"/>
              <a:gd name="T16" fmla="*/ 14432 w 44"/>
              <a:gd name="T17" fmla="*/ 0 h 4"/>
              <a:gd name="T18" fmla="*/ 15514 w 44"/>
              <a:gd name="T19" fmla="*/ 0 h 4"/>
              <a:gd name="T20" fmla="*/ 15514 w 44"/>
              <a:gd name="T21" fmla="*/ 1191 h 4"/>
              <a:gd name="T22" fmla="*/ 14432 w 44"/>
              <a:gd name="T23" fmla="*/ 1191 h 4"/>
              <a:gd name="T24" fmla="*/ 11185 w 44"/>
              <a:gd name="T25" fmla="*/ 0 h 4"/>
              <a:gd name="T26" fmla="*/ 9381 w 44"/>
              <a:gd name="T27" fmla="*/ 1191 h 4"/>
              <a:gd name="T28" fmla="*/ 7938 w 44"/>
              <a:gd name="T29" fmla="*/ 1191 h 4"/>
              <a:gd name="T30" fmla="*/ 5773 w 44"/>
              <a:gd name="T31" fmla="*/ 1191 h 4"/>
              <a:gd name="T32" fmla="*/ 3969 w 44"/>
              <a:gd name="T33" fmla="*/ 0 h 4"/>
              <a:gd name="T34" fmla="*/ 1804 w 44"/>
              <a:gd name="T35" fmla="*/ 1191 h 4"/>
              <a:gd name="T36" fmla="*/ 0 w 44"/>
              <a:gd name="T37" fmla="*/ 1191 h 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" h="4">
                <a:moveTo>
                  <a:pt x="0" y="3"/>
                </a:moveTo>
                <a:lnTo>
                  <a:pt x="0" y="0"/>
                </a:lnTo>
                <a:cubicBezTo>
                  <a:pt x="2" y="0"/>
                  <a:pt x="3" y="0"/>
                  <a:pt x="5" y="0"/>
                </a:cubicBezTo>
                <a:cubicBezTo>
                  <a:pt x="7" y="0"/>
                  <a:pt x="10" y="0"/>
                  <a:pt x="11" y="0"/>
                </a:cubicBezTo>
                <a:cubicBezTo>
                  <a:pt x="13" y="0"/>
                  <a:pt x="14" y="0"/>
                  <a:pt x="16" y="0"/>
                </a:cubicBezTo>
                <a:cubicBezTo>
                  <a:pt x="17" y="0"/>
                  <a:pt x="20" y="0"/>
                  <a:pt x="22" y="0"/>
                </a:cubicBezTo>
                <a:cubicBezTo>
                  <a:pt x="23" y="0"/>
                  <a:pt x="25" y="0"/>
                  <a:pt x="26" y="0"/>
                </a:cubicBezTo>
                <a:cubicBezTo>
                  <a:pt x="29" y="0"/>
                  <a:pt x="31" y="0"/>
                  <a:pt x="31" y="0"/>
                </a:cubicBezTo>
                <a:cubicBezTo>
                  <a:pt x="35" y="0"/>
                  <a:pt x="38" y="0"/>
                  <a:pt x="40" y="0"/>
                </a:cubicBezTo>
                <a:cubicBezTo>
                  <a:pt x="41" y="0"/>
                  <a:pt x="41" y="0"/>
                  <a:pt x="43" y="0"/>
                </a:cubicBezTo>
                <a:lnTo>
                  <a:pt x="43" y="3"/>
                </a:lnTo>
                <a:cubicBezTo>
                  <a:pt x="41" y="3"/>
                  <a:pt x="41" y="3"/>
                  <a:pt x="40" y="3"/>
                </a:cubicBezTo>
                <a:cubicBezTo>
                  <a:pt x="38" y="0"/>
                  <a:pt x="35" y="0"/>
                  <a:pt x="31" y="0"/>
                </a:cubicBezTo>
                <a:cubicBezTo>
                  <a:pt x="31" y="0"/>
                  <a:pt x="29" y="0"/>
                  <a:pt x="26" y="3"/>
                </a:cubicBezTo>
                <a:cubicBezTo>
                  <a:pt x="25" y="3"/>
                  <a:pt x="23" y="3"/>
                  <a:pt x="22" y="3"/>
                </a:cubicBezTo>
                <a:cubicBezTo>
                  <a:pt x="20" y="3"/>
                  <a:pt x="17" y="3"/>
                  <a:pt x="16" y="3"/>
                </a:cubicBezTo>
                <a:cubicBezTo>
                  <a:pt x="14" y="0"/>
                  <a:pt x="13" y="0"/>
                  <a:pt x="11" y="0"/>
                </a:cubicBezTo>
                <a:cubicBezTo>
                  <a:pt x="10" y="0"/>
                  <a:pt x="7" y="0"/>
                  <a:pt x="5" y="3"/>
                </a:cubicBezTo>
                <a:cubicBezTo>
                  <a:pt x="3" y="3"/>
                  <a:pt x="2" y="3"/>
                  <a:pt x="0" y="3"/>
                </a:cubicBezTo>
              </a:path>
            </a:pathLst>
          </a:custGeom>
          <a:solidFill>
            <a:srgbClr val="3057B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08" name="Freeform 5014">
            <a:extLst>
              <a:ext uri="{FF2B5EF4-FFF2-40B4-BE49-F238E27FC236}">
                <a16:creationId xmlns:a16="http://schemas.microsoft.com/office/drawing/2014/main" id="{22417099-B44D-0A4E-A26C-8DA2782D5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92588"/>
            <a:ext cx="12700" cy="3175"/>
          </a:xfrm>
          <a:custGeom>
            <a:avLst/>
            <a:gdLst>
              <a:gd name="T0" fmla="*/ 11642 w 36"/>
              <a:gd name="T1" fmla="*/ 2721 h 7"/>
              <a:gd name="T2" fmla="*/ 9878 w 36"/>
              <a:gd name="T3" fmla="*/ 1814 h 7"/>
              <a:gd name="T4" fmla="*/ 12347 w 36"/>
              <a:gd name="T5" fmla="*/ 2721 h 7"/>
              <a:gd name="T6" fmla="*/ 11642 w 36"/>
              <a:gd name="T7" fmla="*/ 2721 h 7"/>
              <a:gd name="T8" fmla="*/ 9878 w 36"/>
              <a:gd name="T9" fmla="*/ 1814 h 7"/>
              <a:gd name="T10" fmla="*/ 8819 w 36"/>
              <a:gd name="T11" fmla="*/ 2268 h 7"/>
              <a:gd name="T12" fmla="*/ 9878 w 36"/>
              <a:gd name="T13" fmla="*/ 1814 h 7"/>
              <a:gd name="T14" fmla="*/ 3881 w 36"/>
              <a:gd name="T15" fmla="*/ 1361 h 7"/>
              <a:gd name="T16" fmla="*/ 2117 w 36"/>
              <a:gd name="T17" fmla="*/ 1361 h 7"/>
              <a:gd name="T18" fmla="*/ 0 w 36"/>
              <a:gd name="T19" fmla="*/ 1361 h 7"/>
              <a:gd name="T20" fmla="*/ 3881 w 36"/>
              <a:gd name="T21" fmla="*/ 1361 h 7"/>
              <a:gd name="T22" fmla="*/ 12347 w 36"/>
              <a:gd name="T23" fmla="*/ 1361 h 7"/>
              <a:gd name="T24" fmla="*/ 11642 w 36"/>
              <a:gd name="T25" fmla="*/ 1361 h 7"/>
              <a:gd name="T26" fmla="*/ 7408 w 36"/>
              <a:gd name="T27" fmla="*/ 1361 h 7"/>
              <a:gd name="T28" fmla="*/ 12347 w 36"/>
              <a:gd name="T29" fmla="*/ 136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7">
                <a:moveTo>
                  <a:pt x="33" y="6"/>
                </a:moveTo>
                <a:cubicBezTo>
                  <a:pt x="32" y="5"/>
                  <a:pt x="30" y="4"/>
                  <a:pt x="28" y="4"/>
                </a:cubicBezTo>
                <a:cubicBezTo>
                  <a:pt x="31" y="4"/>
                  <a:pt x="33" y="5"/>
                  <a:pt x="35" y="6"/>
                </a:cubicBezTo>
                <a:lnTo>
                  <a:pt x="33" y="6"/>
                </a:lnTo>
                <a:close/>
                <a:moveTo>
                  <a:pt x="28" y="4"/>
                </a:moveTo>
                <a:cubicBezTo>
                  <a:pt x="27" y="4"/>
                  <a:pt x="26" y="5"/>
                  <a:pt x="25" y="5"/>
                </a:cubicBezTo>
                <a:cubicBezTo>
                  <a:pt x="26" y="5"/>
                  <a:pt x="27" y="4"/>
                  <a:pt x="28" y="4"/>
                </a:cubicBezTo>
                <a:close/>
                <a:moveTo>
                  <a:pt x="11" y="3"/>
                </a:moveTo>
                <a:lnTo>
                  <a:pt x="6" y="3"/>
                </a:lnTo>
                <a:lnTo>
                  <a:pt x="0" y="3"/>
                </a:lnTo>
                <a:cubicBezTo>
                  <a:pt x="5" y="0"/>
                  <a:pt x="9" y="0"/>
                  <a:pt x="11" y="3"/>
                </a:cubicBezTo>
                <a:close/>
                <a:moveTo>
                  <a:pt x="35" y="3"/>
                </a:moveTo>
                <a:lnTo>
                  <a:pt x="33" y="3"/>
                </a:lnTo>
                <a:lnTo>
                  <a:pt x="21" y="3"/>
                </a:lnTo>
                <a:cubicBezTo>
                  <a:pt x="26" y="0"/>
                  <a:pt x="30" y="0"/>
                  <a:pt x="3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09" name="Freeform 5015">
            <a:extLst>
              <a:ext uri="{FF2B5EF4-FFF2-40B4-BE49-F238E27FC236}">
                <a16:creationId xmlns:a16="http://schemas.microsoft.com/office/drawing/2014/main" id="{3DB23678-B7D6-A24C-B26D-663527151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84650"/>
            <a:ext cx="12700" cy="3175"/>
          </a:xfrm>
          <a:custGeom>
            <a:avLst/>
            <a:gdLst>
              <a:gd name="T0" fmla="*/ 10832 w 34"/>
              <a:gd name="T1" fmla="*/ 0 h 7"/>
              <a:gd name="T2" fmla="*/ 10832 w 34"/>
              <a:gd name="T3" fmla="*/ 0 h 7"/>
              <a:gd name="T4" fmla="*/ 12326 w 34"/>
              <a:gd name="T5" fmla="*/ 2721 h 7"/>
              <a:gd name="T6" fmla="*/ 0 w 34"/>
              <a:gd name="T7" fmla="*/ 2721 h 7"/>
              <a:gd name="T8" fmla="*/ 1868 w 34"/>
              <a:gd name="T9" fmla="*/ 0 h 7"/>
              <a:gd name="T10" fmla="*/ 1868 w 34"/>
              <a:gd name="T11" fmla="*/ 0 h 7"/>
              <a:gd name="T12" fmla="*/ 2241 w 34"/>
              <a:gd name="T13" fmla="*/ 0 h 7"/>
              <a:gd name="T14" fmla="*/ 10832 w 34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4" h="7">
                <a:moveTo>
                  <a:pt x="29" y="0"/>
                </a:moveTo>
                <a:lnTo>
                  <a:pt x="29" y="0"/>
                </a:lnTo>
                <a:cubicBezTo>
                  <a:pt x="29" y="3"/>
                  <a:pt x="32" y="6"/>
                  <a:pt x="33" y="6"/>
                </a:cubicBezTo>
                <a:lnTo>
                  <a:pt x="0" y="6"/>
                </a:lnTo>
                <a:cubicBezTo>
                  <a:pt x="3" y="6"/>
                  <a:pt x="5" y="3"/>
                  <a:pt x="5" y="0"/>
                </a:cubicBezTo>
                <a:lnTo>
                  <a:pt x="6" y="0"/>
                </a:lnTo>
                <a:lnTo>
                  <a:pt x="29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0" name="Freeform 5016">
            <a:extLst>
              <a:ext uri="{FF2B5EF4-FFF2-40B4-BE49-F238E27FC236}">
                <a16:creationId xmlns:a16="http://schemas.microsoft.com/office/drawing/2014/main" id="{211737DE-BB41-C342-9056-AC05EA9B0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84650"/>
            <a:ext cx="12700" cy="3175"/>
          </a:xfrm>
          <a:custGeom>
            <a:avLst/>
            <a:gdLst>
              <a:gd name="T0" fmla="*/ 11953 w 34"/>
              <a:gd name="T1" fmla="*/ 2721 h 7"/>
              <a:gd name="T2" fmla="*/ 10832 w 34"/>
              <a:gd name="T3" fmla="*/ 0 h 7"/>
              <a:gd name="T4" fmla="*/ 12326 w 34"/>
              <a:gd name="T5" fmla="*/ 2721 h 7"/>
              <a:gd name="T6" fmla="*/ 11953 w 34"/>
              <a:gd name="T7" fmla="*/ 2721 h 7"/>
              <a:gd name="T8" fmla="*/ 1868 w 34"/>
              <a:gd name="T9" fmla="*/ 0 h 7"/>
              <a:gd name="T10" fmla="*/ 2241 w 34"/>
              <a:gd name="T11" fmla="*/ 0 h 7"/>
              <a:gd name="T12" fmla="*/ 0 w 34"/>
              <a:gd name="T13" fmla="*/ 2721 h 7"/>
              <a:gd name="T14" fmla="*/ 1868 w 34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4" h="7">
                <a:moveTo>
                  <a:pt x="32" y="6"/>
                </a:moveTo>
                <a:cubicBezTo>
                  <a:pt x="30" y="3"/>
                  <a:pt x="29" y="3"/>
                  <a:pt x="29" y="0"/>
                </a:cubicBezTo>
                <a:cubicBezTo>
                  <a:pt x="30" y="3"/>
                  <a:pt x="32" y="6"/>
                  <a:pt x="33" y="6"/>
                </a:cubicBezTo>
                <a:lnTo>
                  <a:pt x="32" y="6"/>
                </a:lnTo>
                <a:close/>
                <a:moveTo>
                  <a:pt x="5" y="0"/>
                </a:moveTo>
                <a:lnTo>
                  <a:pt x="6" y="0"/>
                </a:lnTo>
                <a:cubicBezTo>
                  <a:pt x="5" y="3"/>
                  <a:pt x="3" y="6"/>
                  <a:pt x="0" y="6"/>
                </a:cubicBezTo>
                <a:cubicBezTo>
                  <a:pt x="2" y="6"/>
                  <a:pt x="5" y="3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1" name="Freeform 5017">
            <a:extLst>
              <a:ext uri="{FF2B5EF4-FFF2-40B4-BE49-F238E27FC236}">
                <a16:creationId xmlns:a16="http://schemas.microsoft.com/office/drawing/2014/main" id="{25432C32-98D5-DF43-820A-8EB547D1A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4183063"/>
            <a:ext cx="9525" cy="1587"/>
          </a:xfrm>
          <a:custGeom>
            <a:avLst/>
            <a:gdLst>
              <a:gd name="T0" fmla="*/ 366 w 26"/>
              <a:gd name="T1" fmla="*/ 0 h 4"/>
              <a:gd name="T2" fmla="*/ 8792 w 26"/>
              <a:gd name="T3" fmla="*/ 0 h 4"/>
              <a:gd name="T4" fmla="*/ 9159 w 26"/>
              <a:gd name="T5" fmla="*/ 1190 h 4"/>
              <a:gd name="T6" fmla="*/ 8792 w 26"/>
              <a:gd name="T7" fmla="*/ 1190 h 4"/>
              <a:gd name="T8" fmla="*/ 366 w 26"/>
              <a:gd name="T9" fmla="*/ 1190 h 4"/>
              <a:gd name="T10" fmla="*/ 0 w 26"/>
              <a:gd name="T11" fmla="*/ 1190 h 4"/>
              <a:gd name="T12" fmla="*/ 366 w 26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4">
                <a:moveTo>
                  <a:pt x="1" y="0"/>
                </a:moveTo>
                <a:lnTo>
                  <a:pt x="24" y="0"/>
                </a:lnTo>
                <a:cubicBezTo>
                  <a:pt x="25" y="0"/>
                  <a:pt x="25" y="0"/>
                  <a:pt x="25" y="3"/>
                </a:cubicBezTo>
                <a:cubicBezTo>
                  <a:pt x="25" y="3"/>
                  <a:pt x="25" y="3"/>
                  <a:pt x="24" y="3"/>
                </a:cubicBezTo>
                <a:lnTo>
                  <a:pt x="1" y="3"/>
                </a:ln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2" name="Freeform 5018">
            <a:extLst>
              <a:ext uri="{FF2B5EF4-FFF2-40B4-BE49-F238E27FC236}">
                <a16:creationId xmlns:a16="http://schemas.microsoft.com/office/drawing/2014/main" id="{1F5C0064-61D9-C448-A82C-04167508A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4183063"/>
            <a:ext cx="9525" cy="1587"/>
          </a:xfrm>
          <a:custGeom>
            <a:avLst/>
            <a:gdLst>
              <a:gd name="T0" fmla="*/ 0 w 26"/>
              <a:gd name="T1" fmla="*/ 1190 h 4"/>
              <a:gd name="T2" fmla="*/ 366 w 26"/>
              <a:gd name="T3" fmla="*/ 0 h 4"/>
              <a:gd name="T4" fmla="*/ 8792 w 26"/>
              <a:gd name="T5" fmla="*/ 0 h 4"/>
              <a:gd name="T6" fmla="*/ 9159 w 26"/>
              <a:gd name="T7" fmla="*/ 1190 h 4"/>
              <a:gd name="T8" fmla="*/ 366 w 26"/>
              <a:gd name="T9" fmla="*/ 0 h 4"/>
              <a:gd name="T10" fmla="*/ 366 w 26"/>
              <a:gd name="T11" fmla="*/ 1190 h 4"/>
              <a:gd name="T12" fmla="*/ 0 w 26"/>
              <a:gd name="T13" fmla="*/ 119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4">
                <a:moveTo>
                  <a:pt x="0" y="3"/>
                </a:moveTo>
                <a:cubicBezTo>
                  <a:pt x="0" y="0"/>
                  <a:pt x="0" y="0"/>
                  <a:pt x="1" y="0"/>
                </a:cubicBezTo>
                <a:lnTo>
                  <a:pt x="24" y="0"/>
                </a:lnTo>
                <a:cubicBezTo>
                  <a:pt x="25" y="0"/>
                  <a:pt x="25" y="0"/>
                  <a:pt x="25" y="3"/>
                </a:cubicBezTo>
                <a:lnTo>
                  <a:pt x="1" y="0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3" name="Freeform 5019">
            <a:extLst>
              <a:ext uri="{FF2B5EF4-FFF2-40B4-BE49-F238E27FC236}">
                <a16:creationId xmlns:a16="http://schemas.microsoft.com/office/drawing/2014/main" id="{69CAF0CD-3B32-7C4F-8E31-965C0D01A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86238"/>
            <a:ext cx="12700" cy="3175"/>
          </a:xfrm>
          <a:custGeom>
            <a:avLst/>
            <a:gdLst>
              <a:gd name="T0" fmla="*/ 6350 w 34"/>
              <a:gd name="T1" fmla="*/ 2858 h 10"/>
              <a:gd name="T2" fmla="*/ 0 w 34"/>
              <a:gd name="T3" fmla="*/ 2858 h 10"/>
              <a:gd name="T4" fmla="*/ 0 w 34"/>
              <a:gd name="T5" fmla="*/ 0 h 10"/>
              <a:gd name="T6" fmla="*/ 12326 w 34"/>
              <a:gd name="T7" fmla="*/ 0 h 10"/>
              <a:gd name="T8" fmla="*/ 12326 w 34"/>
              <a:gd name="T9" fmla="*/ 2858 h 10"/>
              <a:gd name="T10" fmla="*/ 6350 w 34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10">
                <a:moveTo>
                  <a:pt x="17" y="9"/>
                </a:moveTo>
                <a:lnTo>
                  <a:pt x="0" y="9"/>
                </a:lnTo>
                <a:lnTo>
                  <a:pt x="0" y="0"/>
                </a:lnTo>
                <a:lnTo>
                  <a:pt x="33" y="0"/>
                </a:lnTo>
                <a:lnTo>
                  <a:pt x="33" y="9"/>
                </a:lnTo>
                <a:lnTo>
                  <a:pt x="17" y="9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" name="Freeform 5020">
            <a:extLst>
              <a:ext uri="{FF2B5EF4-FFF2-40B4-BE49-F238E27FC236}">
                <a16:creationId xmlns:a16="http://schemas.microsoft.com/office/drawing/2014/main" id="{CADEA7D0-7BF8-DC4E-8145-364FC19ED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86238"/>
            <a:ext cx="12700" cy="3175"/>
          </a:xfrm>
          <a:custGeom>
            <a:avLst/>
            <a:gdLst>
              <a:gd name="T0" fmla="*/ 12347 w 36"/>
              <a:gd name="T1" fmla="*/ 2858 h 10"/>
              <a:gd name="T2" fmla="*/ 11642 w 36"/>
              <a:gd name="T3" fmla="*/ 2858 h 10"/>
              <a:gd name="T4" fmla="*/ 11642 w 36"/>
              <a:gd name="T5" fmla="*/ 0 h 10"/>
              <a:gd name="T6" fmla="*/ 12347 w 36"/>
              <a:gd name="T7" fmla="*/ 2858 h 10"/>
              <a:gd name="T8" fmla="*/ 0 w 36"/>
              <a:gd name="T9" fmla="*/ 2858 h 10"/>
              <a:gd name="T10" fmla="*/ 0 w 36"/>
              <a:gd name="T11" fmla="*/ 0 h 10"/>
              <a:gd name="T12" fmla="*/ 706 w 36"/>
              <a:gd name="T13" fmla="*/ 2858 h 10"/>
              <a:gd name="T14" fmla="*/ 0 w 36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10">
                <a:moveTo>
                  <a:pt x="35" y="9"/>
                </a:moveTo>
                <a:lnTo>
                  <a:pt x="33" y="9"/>
                </a:lnTo>
                <a:lnTo>
                  <a:pt x="33" y="0"/>
                </a:lnTo>
                <a:lnTo>
                  <a:pt x="35" y="9"/>
                </a:lnTo>
                <a:close/>
                <a:moveTo>
                  <a:pt x="0" y="9"/>
                </a:moveTo>
                <a:lnTo>
                  <a:pt x="0" y="0"/>
                </a:lnTo>
                <a:lnTo>
                  <a:pt x="2" y="9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5" name="Freeform 5021">
            <a:extLst>
              <a:ext uri="{FF2B5EF4-FFF2-40B4-BE49-F238E27FC236}">
                <a16:creationId xmlns:a16="http://schemas.microsoft.com/office/drawing/2014/main" id="{20BA9646-C751-884B-8141-B88181D41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813" y="4173538"/>
            <a:ext cx="3175" cy="4762"/>
          </a:xfrm>
          <a:custGeom>
            <a:avLst/>
            <a:gdLst>
              <a:gd name="T0" fmla="*/ 1058 w 9"/>
              <a:gd name="T1" fmla="*/ 0 h 12"/>
              <a:gd name="T2" fmla="*/ 2822 w 9"/>
              <a:gd name="T3" fmla="*/ 2778 h 12"/>
              <a:gd name="T4" fmla="*/ 1764 w 9"/>
              <a:gd name="T5" fmla="*/ 2778 h 12"/>
              <a:gd name="T6" fmla="*/ 1058 w 9"/>
              <a:gd name="T7" fmla="*/ 4365 h 12"/>
              <a:gd name="T8" fmla="*/ 0 w 9"/>
              <a:gd name="T9" fmla="*/ 2778 h 12"/>
              <a:gd name="T10" fmla="*/ 1058 w 9"/>
              <a:gd name="T11" fmla="*/ 0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2">
                <a:moveTo>
                  <a:pt x="3" y="0"/>
                </a:moveTo>
                <a:cubicBezTo>
                  <a:pt x="5" y="3"/>
                  <a:pt x="8" y="3"/>
                  <a:pt x="8" y="7"/>
                </a:cubicBezTo>
                <a:lnTo>
                  <a:pt x="5" y="7"/>
                </a:lnTo>
                <a:cubicBezTo>
                  <a:pt x="4" y="8"/>
                  <a:pt x="3" y="10"/>
                  <a:pt x="3" y="11"/>
                </a:cubicBezTo>
                <a:cubicBezTo>
                  <a:pt x="2" y="9"/>
                  <a:pt x="0" y="9"/>
                  <a:pt x="0" y="7"/>
                </a:cubicBezTo>
                <a:cubicBezTo>
                  <a:pt x="0" y="3"/>
                  <a:pt x="2" y="0"/>
                  <a:pt x="3" y="0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6" name="Freeform 5022">
            <a:extLst>
              <a:ext uri="{FF2B5EF4-FFF2-40B4-BE49-F238E27FC236}">
                <a16:creationId xmlns:a16="http://schemas.microsoft.com/office/drawing/2014/main" id="{CFFC17C8-7FAA-7245-A157-674811DB9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813" y="4173538"/>
            <a:ext cx="3175" cy="4762"/>
          </a:xfrm>
          <a:custGeom>
            <a:avLst/>
            <a:gdLst>
              <a:gd name="T0" fmla="*/ 0 w 9"/>
              <a:gd name="T1" fmla="*/ 2564 h 13"/>
              <a:gd name="T2" fmla="*/ 1058 w 9"/>
              <a:gd name="T3" fmla="*/ 4396 h 13"/>
              <a:gd name="T4" fmla="*/ 0 w 9"/>
              <a:gd name="T5" fmla="*/ 2564 h 13"/>
              <a:gd name="T6" fmla="*/ 2469 w 9"/>
              <a:gd name="T7" fmla="*/ 1099 h 13"/>
              <a:gd name="T8" fmla="*/ 1058 w 9"/>
              <a:gd name="T9" fmla="*/ 0 h 13"/>
              <a:gd name="T10" fmla="*/ 2469 w 9"/>
              <a:gd name="T11" fmla="*/ 1099 h 13"/>
              <a:gd name="T12" fmla="*/ 2822 w 9"/>
              <a:gd name="T13" fmla="*/ 2564 h 13"/>
              <a:gd name="T14" fmla="*/ 1764 w 9"/>
              <a:gd name="T15" fmla="*/ 2564 h 13"/>
              <a:gd name="T16" fmla="*/ 2469 w 9"/>
              <a:gd name="T17" fmla="*/ 1099 h 13"/>
              <a:gd name="T18" fmla="*/ 2469 w 9"/>
              <a:gd name="T19" fmla="*/ 1099 h 13"/>
              <a:gd name="T20" fmla="*/ 2822 w 9"/>
              <a:gd name="T21" fmla="*/ 2564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3">
                <a:moveTo>
                  <a:pt x="0" y="7"/>
                </a:moveTo>
                <a:cubicBezTo>
                  <a:pt x="0" y="9"/>
                  <a:pt x="2" y="9"/>
                  <a:pt x="3" y="12"/>
                </a:cubicBezTo>
                <a:cubicBezTo>
                  <a:pt x="0" y="9"/>
                  <a:pt x="0" y="9"/>
                  <a:pt x="0" y="7"/>
                </a:cubicBezTo>
                <a:close/>
                <a:moveTo>
                  <a:pt x="7" y="3"/>
                </a:moveTo>
                <a:cubicBezTo>
                  <a:pt x="6" y="3"/>
                  <a:pt x="4" y="2"/>
                  <a:pt x="3" y="0"/>
                </a:cubicBezTo>
                <a:cubicBezTo>
                  <a:pt x="3" y="0"/>
                  <a:pt x="5" y="2"/>
                  <a:pt x="7" y="3"/>
                </a:cubicBezTo>
                <a:close/>
                <a:moveTo>
                  <a:pt x="8" y="7"/>
                </a:moveTo>
                <a:lnTo>
                  <a:pt x="5" y="7"/>
                </a:lnTo>
                <a:cubicBezTo>
                  <a:pt x="7" y="7"/>
                  <a:pt x="7" y="7"/>
                  <a:pt x="7" y="3"/>
                </a:cubicBezTo>
                <a:cubicBezTo>
                  <a:pt x="7" y="4"/>
                  <a:pt x="8" y="5"/>
                  <a:pt x="8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" name="Freeform 5023">
            <a:extLst>
              <a:ext uri="{FF2B5EF4-FFF2-40B4-BE49-F238E27FC236}">
                <a16:creationId xmlns:a16="http://schemas.microsoft.com/office/drawing/2014/main" id="{E552BD8B-298B-D34D-BCAB-48ED0553C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4143375"/>
            <a:ext cx="7937" cy="39688"/>
          </a:xfrm>
          <a:custGeom>
            <a:avLst/>
            <a:gdLst>
              <a:gd name="T0" fmla="*/ 3969 w 24"/>
              <a:gd name="T1" fmla="*/ 39330 h 111"/>
              <a:gd name="T2" fmla="*/ 0 w 24"/>
              <a:gd name="T3" fmla="*/ 39330 h 111"/>
              <a:gd name="T4" fmla="*/ 0 w 24"/>
              <a:gd name="T5" fmla="*/ 0 h 111"/>
              <a:gd name="T6" fmla="*/ 7606 w 24"/>
              <a:gd name="T7" fmla="*/ 0 h 111"/>
              <a:gd name="T8" fmla="*/ 7606 w 24"/>
              <a:gd name="T9" fmla="*/ 39330 h 111"/>
              <a:gd name="T10" fmla="*/ 3969 w 24"/>
              <a:gd name="T11" fmla="*/ 39330 h 1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111">
                <a:moveTo>
                  <a:pt x="12" y="110"/>
                </a:moveTo>
                <a:lnTo>
                  <a:pt x="0" y="110"/>
                </a:lnTo>
                <a:lnTo>
                  <a:pt x="0" y="0"/>
                </a:lnTo>
                <a:lnTo>
                  <a:pt x="23" y="0"/>
                </a:lnTo>
                <a:lnTo>
                  <a:pt x="23" y="110"/>
                </a:lnTo>
                <a:lnTo>
                  <a:pt x="12" y="110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" name="Freeform 5024">
            <a:extLst>
              <a:ext uri="{FF2B5EF4-FFF2-40B4-BE49-F238E27FC236}">
                <a16:creationId xmlns:a16="http://schemas.microsoft.com/office/drawing/2014/main" id="{C4041A3C-C784-2C4E-B1AA-1C3FDDA99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4143375"/>
            <a:ext cx="1588" cy="39688"/>
          </a:xfrm>
          <a:custGeom>
            <a:avLst/>
            <a:gdLst>
              <a:gd name="T0" fmla="*/ 1191 w 4"/>
              <a:gd name="T1" fmla="*/ 39330 h 111"/>
              <a:gd name="T2" fmla="*/ 0 w 4"/>
              <a:gd name="T3" fmla="*/ 39330 h 111"/>
              <a:gd name="T4" fmla="*/ 0 w 4"/>
              <a:gd name="T5" fmla="*/ 0 h 111"/>
              <a:gd name="T6" fmla="*/ 1191 w 4"/>
              <a:gd name="T7" fmla="*/ 0 h 111"/>
              <a:gd name="T8" fmla="*/ 1191 w 4"/>
              <a:gd name="T9" fmla="*/ 39330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11">
                <a:moveTo>
                  <a:pt x="3" y="110"/>
                </a:moveTo>
                <a:lnTo>
                  <a:pt x="0" y="110"/>
                </a:lnTo>
                <a:lnTo>
                  <a:pt x="0" y="0"/>
                </a:lnTo>
                <a:lnTo>
                  <a:pt x="3" y="0"/>
                </a:lnTo>
                <a:lnTo>
                  <a:pt x="3" y="1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" name="Freeform 5025">
            <a:extLst>
              <a:ext uri="{FF2B5EF4-FFF2-40B4-BE49-F238E27FC236}">
                <a16:creationId xmlns:a16="http://schemas.microsoft.com/office/drawing/2014/main" id="{558066DC-B1A1-F146-B86B-0F9C2B980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350" y="4152900"/>
            <a:ext cx="23813" cy="9525"/>
          </a:xfrm>
          <a:custGeom>
            <a:avLst/>
            <a:gdLst>
              <a:gd name="T0" fmla="*/ 8558 w 64"/>
              <a:gd name="T1" fmla="*/ 4572 h 25"/>
              <a:gd name="T2" fmla="*/ 0 w 64"/>
              <a:gd name="T3" fmla="*/ 5715 h 25"/>
              <a:gd name="T4" fmla="*/ 0 w 64"/>
              <a:gd name="T5" fmla="*/ 1143 h 25"/>
              <a:gd name="T6" fmla="*/ 8558 w 64"/>
              <a:gd name="T7" fmla="*/ 0 h 25"/>
              <a:gd name="T8" fmla="*/ 13023 w 64"/>
              <a:gd name="T9" fmla="*/ 0 h 25"/>
              <a:gd name="T10" fmla="*/ 23441 w 64"/>
              <a:gd name="T11" fmla="*/ 4572 h 25"/>
              <a:gd name="T12" fmla="*/ 21208 w 64"/>
              <a:gd name="T13" fmla="*/ 9144 h 25"/>
              <a:gd name="T14" fmla="*/ 12651 w 64"/>
              <a:gd name="T15" fmla="*/ 4572 h 25"/>
              <a:gd name="T16" fmla="*/ 8558 w 64"/>
              <a:gd name="T17" fmla="*/ 4572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4" h="25">
                <a:moveTo>
                  <a:pt x="23" y="12"/>
                </a:moveTo>
                <a:cubicBezTo>
                  <a:pt x="14" y="12"/>
                  <a:pt x="5" y="15"/>
                  <a:pt x="0" y="15"/>
                </a:cubicBezTo>
                <a:lnTo>
                  <a:pt x="0" y="3"/>
                </a:lnTo>
                <a:cubicBezTo>
                  <a:pt x="5" y="0"/>
                  <a:pt x="14" y="0"/>
                  <a:pt x="23" y="0"/>
                </a:cubicBezTo>
                <a:lnTo>
                  <a:pt x="35" y="0"/>
                </a:lnTo>
                <a:cubicBezTo>
                  <a:pt x="52" y="3"/>
                  <a:pt x="63" y="9"/>
                  <a:pt x="63" y="12"/>
                </a:cubicBezTo>
                <a:cubicBezTo>
                  <a:pt x="63" y="15"/>
                  <a:pt x="57" y="24"/>
                  <a:pt x="57" y="24"/>
                </a:cubicBezTo>
                <a:cubicBezTo>
                  <a:pt x="58" y="21"/>
                  <a:pt x="47" y="15"/>
                  <a:pt x="34" y="12"/>
                </a:cubicBezTo>
                <a:lnTo>
                  <a:pt x="23" y="12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0" name="Freeform 5026">
            <a:extLst>
              <a:ext uri="{FF2B5EF4-FFF2-40B4-BE49-F238E27FC236}">
                <a16:creationId xmlns:a16="http://schemas.microsoft.com/office/drawing/2014/main" id="{54F4EF07-2753-0644-AA14-A0A87D129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350" y="4151313"/>
            <a:ext cx="23813" cy="9525"/>
          </a:xfrm>
          <a:custGeom>
            <a:avLst/>
            <a:gdLst>
              <a:gd name="T0" fmla="*/ 21208 w 64"/>
              <a:gd name="T1" fmla="*/ 9185 h 28"/>
              <a:gd name="T2" fmla="*/ 20464 w 64"/>
              <a:gd name="T3" fmla="*/ 8164 h 28"/>
              <a:gd name="T4" fmla="*/ 21208 w 64"/>
              <a:gd name="T5" fmla="*/ 9185 h 28"/>
              <a:gd name="T6" fmla="*/ 0 w 64"/>
              <a:gd name="T7" fmla="*/ 6123 h 28"/>
              <a:gd name="T8" fmla="*/ 8558 w 64"/>
              <a:gd name="T9" fmla="*/ 5103 h 28"/>
              <a:gd name="T10" fmla="*/ 0 w 64"/>
              <a:gd name="T11" fmla="*/ 6123 h 28"/>
              <a:gd name="T12" fmla="*/ 8558 w 64"/>
              <a:gd name="T13" fmla="*/ 1021 h 28"/>
              <a:gd name="T14" fmla="*/ 2605 w 64"/>
              <a:gd name="T15" fmla="*/ 1021 h 28"/>
              <a:gd name="T16" fmla="*/ 13023 w 64"/>
              <a:gd name="T17" fmla="*/ 1021 h 28"/>
              <a:gd name="T18" fmla="*/ 8558 w 64"/>
              <a:gd name="T19" fmla="*/ 1021 h 28"/>
              <a:gd name="T20" fmla="*/ 22325 w 64"/>
              <a:gd name="T21" fmla="*/ 4422 h 28"/>
              <a:gd name="T22" fmla="*/ 13023 w 64"/>
              <a:gd name="T23" fmla="*/ 1021 h 28"/>
              <a:gd name="T24" fmla="*/ 22325 w 64"/>
              <a:gd name="T25" fmla="*/ 4422 h 28"/>
              <a:gd name="T26" fmla="*/ 22697 w 64"/>
              <a:gd name="T27" fmla="*/ 6804 h 28"/>
              <a:gd name="T28" fmla="*/ 23441 w 64"/>
              <a:gd name="T29" fmla="*/ 5103 h 28"/>
              <a:gd name="T30" fmla="*/ 22697 w 64"/>
              <a:gd name="T31" fmla="*/ 6804 h 28"/>
              <a:gd name="T32" fmla="*/ 21208 w 64"/>
              <a:gd name="T33" fmla="*/ 9185 h 28"/>
              <a:gd name="T34" fmla="*/ 22697 w 64"/>
              <a:gd name="T35" fmla="*/ 6804 h 28"/>
              <a:gd name="T36" fmla="*/ 21208 w 64"/>
              <a:gd name="T37" fmla="*/ 9185 h 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4" h="28">
                <a:moveTo>
                  <a:pt x="57" y="27"/>
                </a:moveTo>
                <a:cubicBezTo>
                  <a:pt x="57" y="27"/>
                  <a:pt x="57" y="24"/>
                  <a:pt x="55" y="24"/>
                </a:cubicBezTo>
                <a:cubicBezTo>
                  <a:pt x="57" y="24"/>
                  <a:pt x="57" y="24"/>
                  <a:pt x="57" y="27"/>
                </a:cubicBezTo>
                <a:close/>
                <a:moveTo>
                  <a:pt x="0" y="18"/>
                </a:moveTo>
                <a:cubicBezTo>
                  <a:pt x="5" y="15"/>
                  <a:pt x="14" y="15"/>
                  <a:pt x="23" y="15"/>
                </a:cubicBezTo>
                <a:cubicBezTo>
                  <a:pt x="14" y="15"/>
                  <a:pt x="5" y="18"/>
                  <a:pt x="0" y="18"/>
                </a:cubicBezTo>
                <a:close/>
                <a:moveTo>
                  <a:pt x="23" y="3"/>
                </a:moveTo>
                <a:lnTo>
                  <a:pt x="7" y="3"/>
                </a:lnTo>
                <a:cubicBezTo>
                  <a:pt x="14" y="1"/>
                  <a:pt x="25" y="0"/>
                  <a:pt x="35" y="3"/>
                </a:cubicBezTo>
                <a:lnTo>
                  <a:pt x="23" y="3"/>
                </a:lnTo>
                <a:close/>
                <a:moveTo>
                  <a:pt x="60" y="13"/>
                </a:moveTo>
                <a:cubicBezTo>
                  <a:pt x="56" y="8"/>
                  <a:pt x="47" y="5"/>
                  <a:pt x="35" y="3"/>
                </a:cubicBezTo>
                <a:cubicBezTo>
                  <a:pt x="48" y="5"/>
                  <a:pt x="56" y="8"/>
                  <a:pt x="60" y="13"/>
                </a:cubicBezTo>
                <a:close/>
                <a:moveTo>
                  <a:pt x="61" y="20"/>
                </a:moveTo>
                <a:cubicBezTo>
                  <a:pt x="61" y="18"/>
                  <a:pt x="62" y="16"/>
                  <a:pt x="63" y="15"/>
                </a:cubicBezTo>
                <a:cubicBezTo>
                  <a:pt x="63" y="16"/>
                  <a:pt x="62" y="18"/>
                  <a:pt x="61" y="20"/>
                </a:cubicBezTo>
                <a:close/>
                <a:moveTo>
                  <a:pt x="57" y="27"/>
                </a:moveTo>
                <a:cubicBezTo>
                  <a:pt x="57" y="25"/>
                  <a:pt x="59" y="23"/>
                  <a:pt x="61" y="20"/>
                </a:cubicBezTo>
                <a:cubicBezTo>
                  <a:pt x="60" y="23"/>
                  <a:pt x="58" y="25"/>
                  <a:pt x="57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1" name="Freeform 5027">
            <a:extLst>
              <a:ext uri="{FF2B5EF4-FFF2-40B4-BE49-F238E27FC236}">
                <a16:creationId xmlns:a16="http://schemas.microsoft.com/office/drawing/2014/main" id="{A236E120-549C-8047-BCC5-9D691BD77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4159250"/>
            <a:ext cx="4763" cy="4763"/>
          </a:xfrm>
          <a:custGeom>
            <a:avLst/>
            <a:gdLst>
              <a:gd name="T0" fmla="*/ 0 w 12"/>
              <a:gd name="T1" fmla="*/ 4397 h 13"/>
              <a:gd name="T2" fmla="*/ 0 w 12"/>
              <a:gd name="T3" fmla="*/ 0 h 13"/>
              <a:gd name="T4" fmla="*/ 2382 w 12"/>
              <a:gd name="T5" fmla="*/ 0 h 13"/>
              <a:gd name="T6" fmla="*/ 4366 w 12"/>
              <a:gd name="T7" fmla="*/ 2198 h 13"/>
              <a:gd name="T8" fmla="*/ 0 w 12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3">
                <a:moveTo>
                  <a:pt x="0" y="12"/>
                </a:moveTo>
                <a:lnTo>
                  <a:pt x="0" y="0"/>
                </a:lnTo>
                <a:cubicBezTo>
                  <a:pt x="1" y="0"/>
                  <a:pt x="4" y="0"/>
                  <a:pt x="6" y="0"/>
                </a:cubicBezTo>
                <a:cubicBezTo>
                  <a:pt x="9" y="3"/>
                  <a:pt x="11" y="3"/>
                  <a:pt x="11" y="6"/>
                </a:cubicBezTo>
                <a:cubicBezTo>
                  <a:pt x="9" y="9"/>
                  <a:pt x="7" y="12"/>
                  <a:pt x="0" y="12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2" name="Freeform 5028">
            <a:extLst>
              <a:ext uri="{FF2B5EF4-FFF2-40B4-BE49-F238E27FC236}">
                <a16:creationId xmlns:a16="http://schemas.microsoft.com/office/drawing/2014/main" id="{35999354-1E7A-5D4D-97AA-00504D4A6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4159250"/>
            <a:ext cx="4763" cy="4763"/>
          </a:xfrm>
          <a:custGeom>
            <a:avLst/>
            <a:gdLst>
              <a:gd name="T0" fmla="*/ 0 w 15"/>
              <a:gd name="T1" fmla="*/ 0 h 13"/>
              <a:gd name="T2" fmla="*/ 953 w 15"/>
              <a:gd name="T3" fmla="*/ 0 h 13"/>
              <a:gd name="T4" fmla="*/ 953 w 15"/>
              <a:gd name="T5" fmla="*/ 4397 h 13"/>
              <a:gd name="T6" fmla="*/ 0 w 15"/>
              <a:gd name="T7" fmla="*/ 0 h 13"/>
              <a:gd name="T8" fmla="*/ 4445 w 15"/>
              <a:gd name="T9" fmla="*/ 2198 h 13"/>
              <a:gd name="T10" fmla="*/ 2223 w 15"/>
              <a:gd name="T11" fmla="*/ 0 h 13"/>
              <a:gd name="T12" fmla="*/ 2858 w 15"/>
              <a:gd name="T13" fmla="*/ 0 h 13"/>
              <a:gd name="T14" fmla="*/ 4445 w 15"/>
              <a:gd name="T15" fmla="*/ 2198 h 13"/>
              <a:gd name="T16" fmla="*/ 4445 w 15"/>
              <a:gd name="T17" fmla="*/ 2198 h 13"/>
              <a:gd name="T18" fmla="*/ 4445 w 15"/>
              <a:gd name="T19" fmla="*/ 2198 h 13"/>
              <a:gd name="T20" fmla="*/ 953 w 15"/>
              <a:gd name="T21" fmla="*/ 4397 h 13"/>
              <a:gd name="T22" fmla="*/ 4445 w 15"/>
              <a:gd name="T23" fmla="*/ 2198 h 13"/>
              <a:gd name="T24" fmla="*/ 953 w 15"/>
              <a:gd name="T25" fmla="*/ 4397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3">
                <a:moveTo>
                  <a:pt x="0" y="0"/>
                </a:moveTo>
                <a:lnTo>
                  <a:pt x="3" y="0"/>
                </a:lnTo>
                <a:lnTo>
                  <a:pt x="3" y="12"/>
                </a:lnTo>
                <a:lnTo>
                  <a:pt x="0" y="0"/>
                </a:lnTo>
                <a:close/>
                <a:moveTo>
                  <a:pt x="14" y="6"/>
                </a:moveTo>
                <a:cubicBezTo>
                  <a:pt x="14" y="3"/>
                  <a:pt x="12" y="3"/>
                  <a:pt x="7" y="0"/>
                </a:cubicBezTo>
                <a:lnTo>
                  <a:pt x="9" y="0"/>
                </a:lnTo>
                <a:cubicBezTo>
                  <a:pt x="12" y="3"/>
                  <a:pt x="14" y="3"/>
                  <a:pt x="14" y="6"/>
                </a:cubicBezTo>
                <a:close/>
                <a:moveTo>
                  <a:pt x="3" y="12"/>
                </a:moveTo>
                <a:cubicBezTo>
                  <a:pt x="10" y="12"/>
                  <a:pt x="12" y="9"/>
                  <a:pt x="14" y="6"/>
                </a:cubicBezTo>
                <a:cubicBezTo>
                  <a:pt x="14" y="9"/>
                  <a:pt x="11" y="12"/>
                  <a:pt x="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3" name="Freeform 5029">
            <a:extLst>
              <a:ext uri="{FF2B5EF4-FFF2-40B4-BE49-F238E27FC236}">
                <a16:creationId xmlns:a16="http://schemas.microsoft.com/office/drawing/2014/main" id="{2DB899AC-31C7-BF49-9171-FBC17B511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3113" y="4160838"/>
            <a:ext cx="3175" cy="3175"/>
          </a:xfrm>
          <a:custGeom>
            <a:avLst/>
            <a:gdLst>
              <a:gd name="T0" fmla="*/ 2858 w 10"/>
              <a:gd name="T1" fmla="*/ 0 h 10"/>
              <a:gd name="T2" fmla="*/ 2858 w 10"/>
              <a:gd name="T3" fmla="*/ 2858 h 10"/>
              <a:gd name="T4" fmla="*/ 0 w 10"/>
              <a:gd name="T5" fmla="*/ 953 h 10"/>
              <a:gd name="T6" fmla="*/ 0 w 10"/>
              <a:gd name="T7" fmla="*/ 953 h 10"/>
              <a:gd name="T8" fmla="*/ 2858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0"/>
                </a:moveTo>
                <a:lnTo>
                  <a:pt x="9" y="9"/>
                </a:lnTo>
                <a:cubicBezTo>
                  <a:pt x="1" y="6"/>
                  <a:pt x="0" y="3"/>
                  <a:pt x="0" y="3"/>
                </a:cubicBezTo>
                <a:cubicBezTo>
                  <a:pt x="1" y="0"/>
                  <a:pt x="5" y="0"/>
                  <a:pt x="9" y="0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4" name="Freeform 5030">
            <a:extLst>
              <a:ext uri="{FF2B5EF4-FFF2-40B4-BE49-F238E27FC236}">
                <a16:creationId xmlns:a16="http://schemas.microsoft.com/office/drawing/2014/main" id="{013548A0-8CF7-6E44-BA7A-B11562CAF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3113" y="4160838"/>
            <a:ext cx="3175" cy="3175"/>
          </a:xfrm>
          <a:custGeom>
            <a:avLst/>
            <a:gdLst>
              <a:gd name="T0" fmla="*/ 0 w 10"/>
              <a:gd name="T1" fmla="*/ 0 h 7"/>
              <a:gd name="T2" fmla="*/ 2858 w 10"/>
              <a:gd name="T3" fmla="*/ 2721 h 7"/>
              <a:gd name="T4" fmla="*/ 0 w 10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7">
                <a:moveTo>
                  <a:pt x="0" y="0"/>
                </a:moveTo>
                <a:cubicBezTo>
                  <a:pt x="0" y="0"/>
                  <a:pt x="1" y="3"/>
                  <a:pt x="9" y="6"/>
                </a:cubicBezTo>
                <a:cubicBezTo>
                  <a:pt x="5" y="6"/>
                  <a:pt x="0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5" name="Freeform 5031">
            <a:extLst>
              <a:ext uri="{FF2B5EF4-FFF2-40B4-BE49-F238E27FC236}">
                <a16:creationId xmlns:a16="http://schemas.microsoft.com/office/drawing/2014/main" id="{AE1CD560-7D42-284E-898C-868AA78DF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1525" y="4160838"/>
            <a:ext cx="19050" cy="14287"/>
          </a:xfrm>
          <a:custGeom>
            <a:avLst/>
            <a:gdLst>
              <a:gd name="T0" fmla="*/ 18303 w 51"/>
              <a:gd name="T1" fmla="*/ 9409 h 41"/>
              <a:gd name="T2" fmla="*/ 17556 w 51"/>
              <a:gd name="T3" fmla="*/ 13939 h 41"/>
              <a:gd name="T4" fmla="*/ 13074 w 51"/>
              <a:gd name="T5" fmla="*/ 10454 h 41"/>
              <a:gd name="T6" fmla="*/ 7471 w 51"/>
              <a:gd name="T7" fmla="*/ 8363 h 41"/>
              <a:gd name="T8" fmla="*/ 1121 w 51"/>
              <a:gd name="T9" fmla="*/ 4182 h 41"/>
              <a:gd name="T10" fmla="*/ 1121 w 51"/>
              <a:gd name="T11" fmla="*/ 0 h 41"/>
              <a:gd name="T12" fmla="*/ 1121 w 51"/>
              <a:gd name="T13" fmla="*/ 0 h 41"/>
              <a:gd name="T14" fmla="*/ 8591 w 51"/>
              <a:gd name="T15" fmla="*/ 5227 h 41"/>
              <a:gd name="T16" fmla="*/ 13074 w 51"/>
              <a:gd name="T17" fmla="*/ 6272 h 41"/>
              <a:gd name="T18" fmla="*/ 18303 w 51"/>
              <a:gd name="T19" fmla="*/ 9409 h 4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41">
                <a:moveTo>
                  <a:pt x="49" y="27"/>
                </a:moveTo>
                <a:lnTo>
                  <a:pt x="47" y="40"/>
                </a:lnTo>
                <a:cubicBezTo>
                  <a:pt x="47" y="36"/>
                  <a:pt x="42" y="33"/>
                  <a:pt x="35" y="30"/>
                </a:cubicBezTo>
                <a:cubicBezTo>
                  <a:pt x="30" y="30"/>
                  <a:pt x="23" y="27"/>
                  <a:pt x="20" y="24"/>
                </a:cubicBezTo>
                <a:cubicBezTo>
                  <a:pt x="8" y="18"/>
                  <a:pt x="0" y="15"/>
                  <a:pt x="3" y="12"/>
                </a:cubicBezTo>
                <a:lnTo>
                  <a:pt x="3" y="0"/>
                </a:lnTo>
                <a:cubicBezTo>
                  <a:pt x="3" y="3"/>
                  <a:pt x="11" y="6"/>
                  <a:pt x="23" y="15"/>
                </a:cubicBezTo>
                <a:cubicBezTo>
                  <a:pt x="26" y="15"/>
                  <a:pt x="30" y="18"/>
                  <a:pt x="35" y="18"/>
                </a:cubicBezTo>
                <a:cubicBezTo>
                  <a:pt x="42" y="21"/>
                  <a:pt x="50" y="24"/>
                  <a:pt x="49" y="27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6" name="Freeform 5032">
            <a:extLst>
              <a:ext uri="{FF2B5EF4-FFF2-40B4-BE49-F238E27FC236}">
                <a16:creationId xmlns:a16="http://schemas.microsoft.com/office/drawing/2014/main" id="{4FA5A80D-3D9C-994D-A0CE-783968E07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3113" y="4160838"/>
            <a:ext cx="17462" cy="14287"/>
          </a:xfrm>
          <a:custGeom>
            <a:avLst/>
            <a:gdLst>
              <a:gd name="T0" fmla="*/ 15716 w 50"/>
              <a:gd name="T1" fmla="*/ 12545 h 41"/>
              <a:gd name="T2" fmla="*/ 14668 w 50"/>
              <a:gd name="T3" fmla="*/ 11848 h 41"/>
              <a:gd name="T4" fmla="*/ 16065 w 50"/>
              <a:gd name="T5" fmla="*/ 12545 h 41"/>
              <a:gd name="T6" fmla="*/ 16065 w 50"/>
              <a:gd name="T7" fmla="*/ 13939 h 41"/>
              <a:gd name="T8" fmla="*/ 15716 w 50"/>
              <a:gd name="T9" fmla="*/ 12545 h 41"/>
              <a:gd name="T10" fmla="*/ 13271 w 50"/>
              <a:gd name="T11" fmla="*/ 11151 h 41"/>
              <a:gd name="T12" fmla="*/ 14668 w 50"/>
              <a:gd name="T13" fmla="*/ 11848 h 41"/>
              <a:gd name="T14" fmla="*/ 13271 w 50"/>
              <a:gd name="T15" fmla="*/ 11151 h 41"/>
              <a:gd name="T16" fmla="*/ 11874 w 50"/>
              <a:gd name="T17" fmla="*/ 10454 h 41"/>
              <a:gd name="T18" fmla="*/ 13271 w 50"/>
              <a:gd name="T19" fmla="*/ 11151 h 41"/>
              <a:gd name="T20" fmla="*/ 11874 w 50"/>
              <a:gd name="T21" fmla="*/ 10454 h 41"/>
              <a:gd name="T22" fmla="*/ 0 w 50"/>
              <a:gd name="T23" fmla="*/ 4182 h 41"/>
              <a:gd name="T24" fmla="*/ 698 w 50"/>
              <a:gd name="T25" fmla="*/ 0 h 41"/>
              <a:gd name="T26" fmla="*/ 698 w 50"/>
              <a:gd name="T27" fmla="*/ 4182 h 41"/>
              <a:gd name="T28" fmla="*/ 4540 w 50"/>
              <a:gd name="T29" fmla="*/ 7666 h 41"/>
              <a:gd name="T30" fmla="*/ 0 w 50"/>
              <a:gd name="T31" fmla="*/ 4182 h 41"/>
              <a:gd name="T32" fmla="*/ 11874 w 50"/>
              <a:gd name="T33" fmla="*/ 6272 h 41"/>
              <a:gd name="T34" fmla="*/ 17113 w 50"/>
              <a:gd name="T35" fmla="*/ 9409 h 41"/>
              <a:gd name="T36" fmla="*/ 16065 w 50"/>
              <a:gd name="T37" fmla="*/ 12545 h 41"/>
              <a:gd name="T38" fmla="*/ 16764 w 50"/>
              <a:gd name="T39" fmla="*/ 9409 h 41"/>
              <a:gd name="T40" fmla="*/ 11874 w 50"/>
              <a:gd name="T41" fmla="*/ 6272 h 41"/>
              <a:gd name="T42" fmla="*/ 7683 w 50"/>
              <a:gd name="T43" fmla="*/ 5227 h 41"/>
              <a:gd name="T44" fmla="*/ 11874 w 50"/>
              <a:gd name="T45" fmla="*/ 6272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50" h="41">
                <a:moveTo>
                  <a:pt x="45" y="36"/>
                </a:moveTo>
                <a:cubicBezTo>
                  <a:pt x="45" y="36"/>
                  <a:pt x="44" y="35"/>
                  <a:pt x="42" y="34"/>
                </a:cubicBezTo>
                <a:cubicBezTo>
                  <a:pt x="44" y="35"/>
                  <a:pt x="45" y="35"/>
                  <a:pt x="46" y="36"/>
                </a:cubicBezTo>
                <a:lnTo>
                  <a:pt x="46" y="40"/>
                </a:lnTo>
                <a:cubicBezTo>
                  <a:pt x="46" y="40"/>
                  <a:pt x="45" y="39"/>
                  <a:pt x="45" y="36"/>
                </a:cubicBezTo>
                <a:close/>
                <a:moveTo>
                  <a:pt x="38" y="32"/>
                </a:moveTo>
                <a:cubicBezTo>
                  <a:pt x="40" y="33"/>
                  <a:pt x="41" y="34"/>
                  <a:pt x="42" y="34"/>
                </a:cubicBezTo>
                <a:cubicBezTo>
                  <a:pt x="41" y="34"/>
                  <a:pt x="40" y="33"/>
                  <a:pt x="38" y="32"/>
                </a:cubicBezTo>
                <a:close/>
                <a:moveTo>
                  <a:pt x="34" y="30"/>
                </a:moveTo>
                <a:cubicBezTo>
                  <a:pt x="35" y="31"/>
                  <a:pt x="37" y="31"/>
                  <a:pt x="38" y="32"/>
                </a:cubicBezTo>
                <a:cubicBezTo>
                  <a:pt x="37" y="32"/>
                  <a:pt x="35" y="31"/>
                  <a:pt x="34" y="30"/>
                </a:cubicBezTo>
                <a:close/>
                <a:moveTo>
                  <a:pt x="0" y="12"/>
                </a:moveTo>
                <a:cubicBezTo>
                  <a:pt x="2" y="6"/>
                  <a:pt x="2" y="0"/>
                  <a:pt x="2" y="0"/>
                </a:cubicBezTo>
                <a:lnTo>
                  <a:pt x="2" y="12"/>
                </a:lnTo>
                <a:cubicBezTo>
                  <a:pt x="2" y="15"/>
                  <a:pt x="7" y="19"/>
                  <a:pt x="13" y="22"/>
                </a:cubicBezTo>
                <a:cubicBezTo>
                  <a:pt x="7" y="19"/>
                  <a:pt x="2" y="15"/>
                  <a:pt x="0" y="12"/>
                </a:cubicBezTo>
                <a:close/>
                <a:moveTo>
                  <a:pt x="34" y="18"/>
                </a:moveTo>
                <a:cubicBezTo>
                  <a:pt x="41" y="21"/>
                  <a:pt x="49" y="24"/>
                  <a:pt x="49" y="27"/>
                </a:cubicBezTo>
                <a:lnTo>
                  <a:pt x="46" y="36"/>
                </a:lnTo>
                <a:lnTo>
                  <a:pt x="48" y="27"/>
                </a:lnTo>
                <a:cubicBezTo>
                  <a:pt x="48" y="24"/>
                  <a:pt x="43" y="24"/>
                  <a:pt x="34" y="18"/>
                </a:cubicBezTo>
                <a:cubicBezTo>
                  <a:pt x="29" y="18"/>
                  <a:pt x="25" y="15"/>
                  <a:pt x="22" y="15"/>
                </a:cubicBezTo>
                <a:cubicBezTo>
                  <a:pt x="26" y="15"/>
                  <a:pt x="29" y="18"/>
                  <a:pt x="34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7" name="Freeform 5033">
            <a:extLst>
              <a:ext uri="{FF2B5EF4-FFF2-40B4-BE49-F238E27FC236}">
                <a16:creationId xmlns:a16="http://schemas.microsoft.com/office/drawing/2014/main" id="{42FB5042-B50C-2A4B-9ED4-CC21B9841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9938" y="4152900"/>
            <a:ext cx="3175" cy="3175"/>
          </a:xfrm>
          <a:custGeom>
            <a:avLst/>
            <a:gdLst>
              <a:gd name="T0" fmla="*/ 2540 w 10"/>
              <a:gd name="T1" fmla="*/ 2858 h 10"/>
              <a:gd name="T2" fmla="*/ 1905 w 10"/>
              <a:gd name="T3" fmla="*/ 2858 h 10"/>
              <a:gd name="T4" fmla="*/ 0 w 10"/>
              <a:gd name="T5" fmla="*/ 0 h 10"/>
              <a:gd name="T6" fmla="*/ 635 w 10"/>
              <a:gd name="T7" fmla="*/ 0 h 10"/>
              <a:gd name="T8" fmla="*/ 1270 w 10"/>
              <a:gd name="T9" fmla="*/ 0 h 10"/>
              <a:gd name="T10" fmla="*/ 2540 w 10"/>
              <a:gd name="T11" fmla="*/ 1905 h 10"/>
              <a:gd name="T12" fmla="*/ 2858 w 10"/>
              <a:gd name="T13" fmla="*/ 0 h 10"/>
              <a:gd name="T14" fmla="*/ 2858 w 10"/>
              <a:gd name="T15" fmla="*/ 0 h 10"/>
              <a:gd name="T16" fmla="*/ 2858 w 10"/>
              <a:gd name="T17" fmla="*/ 0 h 10"/>
              <a:gd name="T18" fmla="*/ 2540 w 10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8" y="9"/>
                </a:moveTo>
                <a:lnTo>
                  <a:pt x="6" y="9"/>
                </a:lnTo>
                <a:cubicBezTo>
                  <a:pt x="5" y="6"/>
                  <a:pt x="2" y="3"/>
                  <a:pt x="0" y="0"/>
                </a:cubicBezTo>
                <a:lnTo>
                  <a:pt x="2" y="0"/>
                </a:lnTo>
                <a:lnTo>
                  <a:pt x="4" y="0"/>
                </a:lnTo>
                <a:cubicBezTo>
                  <a:pt x="5" y="3"/>
                  <a:pt x="6" y="3"/>
                  <a:pt x="8" y="6"/>
                </a:cubicBezTo>
                <a:cubicBezTo>
                  <a:pt x="8" y="3"/>
                  <a:pt x="9" y="0"/>
                  <a:pt x="9" y="0"/>
                </a:cubicBezTo>
                <a:cubicBezTo>
                  <a:pt x="9" y="3"/>
                  <a:pt x="8" y="6"/>
                  <a:pt x="8" y="9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8" name="Freeform 5034">
            <a:extLst>
              <a:ext uri="{FF2B5EF4-FFF2-40B4-BE49-F238E27FC236}">
                <a16:creationId xmlns:a16="http://schemas.microsoft.com/office/drawing/2014/main" id="{D6E27EAD-DE5B-3744-B7E3-D2FA618D0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4152900"/>
            <a:ext cx="3175" cy="3175"/>
          </a:xfrm>
          <a:custGeom>
            <a:avLst/>
            <a:gdLst>
              <a:gd name="T0" fmla="*/ 1588 w 8"/>
              <a:gd name="T1" fmla="*/ 0 h 10"/>
              <a:gd name="T2" fmla="*/ 1588 w 8"/>
              <a:gd name="T3" fmla="*/ 1905 h 10"/>
              <a:gd name="T4" fmla="*/ 2778 w 8"/>
              <a:gd name="T5" fmla="*/ 1905 h 10"/>
              <a:gd name="T6" fmla="*/ 2778 w 8"/>
              <a:gd name="T7" fmla="*/ 1905 h 10"/>
              <a:gd name="T8" fmla="*/ 2778 w 8"/>
              <a:gd name="T9" fmla="*/ 2858 h 10"/>
              <a:gd name="T10" fmla="*/ 0 w 8"/>
              <a:gd name="T11" fmla="*/ 2858 h 10"/>
              <a:gd name="T12" fmla="*/ 0 w 8"/>
              <a:gd name="T13" fmla="*/ 0 h 10"/>
              <a:gd name="T14" fmla="*/ 1191 w 8"/>
              <a:gd name="T15" fmla="*/ 0 h 10"/>
              <a:gd name="T16" fmla="*/ 1588 w 8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0">
                <a:moveTo>
                  <a:pt x="4" y="0"/>
                </a:moveTo>
                <a:lnTo>
                  <a:pt x="4" y="6"/>
                </a:lnTo>
                <a:cubicBezTo>
                  <a:pt x="6" y="6"/>
                  <a:pt x="6" y="6"/>
                  <a:pt x="7" y="6"/>
                </a:cubicBezTo>
                <a:cubicBezTo>
                  <a:pt x="7" y="9"/>
                  <a:pt x="7" y="9"/>
                  <a:pt x="7" y="9"/>
                </a:cubicBezTo>
                <a:lnTo>
                  <a:pt x="0" y="9"/>
                </a:lnTo>
                <a:lnTo>
                  <a:pt x="0" y="0"/>
                </a:lnTo>
                <a:cubicBezTo>
                  <a:pt x="1" y="0"/>
                  <a:pt x="3" y="0"/>
                  <a:pt x="3" y="0"/>
                </a:cubicBezTo>
                <a:cubicBezTo>
                  <a:pt x="3" y="0"/>
                  <a:pt x="3" y="0"/>
                  <a:pt x="4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9" name="Freeform 5035">
            <a:extLst>
              <a:ext uri="{FF2B5EF4-FFF2-40B4-BE49-F238E27FC236}">
                <a16:creationId xmlns:a16="http://schemas.microsoft.com/office/drawing/2014/main" id="{6B52984A-F8FB-4F43-BA8A-915A30F01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463" y="4152900"/>
            <a:ext cx="1587" cy="3175"/>
          </a:xfrm>
          <a:custGeom>
            <a:avLst/>
            <a:gdLst>
              <a:gd name="T0" fmla="*/ 1190 w 4"/>
              <a:gd name="T1" fmla="*/ 0 h 10"/>
              <a:gd name="T2" fmla="*/ 1190 w 4"/>
              <a:gd name="T3" fmla="*/ 2858 h 10"/>
              <a:gd name="T4" fmla="*/ 0 w 4"/>
              <a:gd name="T5" fmla="*/ 2858 h 10"/>
              <a:gd name="T6" fmla="*/ 0 w 4"/>
              <a:gd name="T7" fmla="*/ 0 h 10"/>
              <a:gd name="T8" fmla="*/ 1190 w 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3" y="0"/>
                </a:moveTo>
                <a:lnTo>
                  <a:pt x="3" y="9"/>
                </a:lnTo>
                <a:lnTo>
                  <a:pt x="0" y="9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30" name="Freeform 5036">
            <a:extLst>
              <a:ext uri="{FF2B5EF4-FFF2-40B4-BE49-F238E27FC236}">
                <a16:creationId xmlns:a16="http://schemas.microsoft.com/office/drawing/2014/main" id="{C6B3E250-A908-9C49-9C20-45DC63C5F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1050" y="4152900"/>
            <a:ext cx="3175" cy="3175"/>
          </a:xfrm>
          <a:custGeom>
            <a:avLst/>
            <a:gdLst>
              <a:gd name="T0" fmla="*/ 0 w 9"/>
              <a:gd name="T1" fmla="*/ 2858 h 10"/>
              <a:gd name="T2" fmla="*/ 706 w 9"/>
              <a:gd name="T3" fmla="*/ 0 h 10"/>
              <a:gd name="T4" fmla="*/ 2117 w 9"/>
              <a:gd name="T5" fmla="*/ 0 h 10"/>
              <a:gd name="T6" fmla="*/ 2822 w 9"/>
              <a:gd name="T7" fmla="*/ 953 h 10"/>
              <a:gd name="T8" fmla="*/ 2822 w 9"/>
              <a:gd name="T9" fmla="*/ 953 h 10"/>
              <a:gd name="T10" fmla="*/ 2117 w 9"/>
              <a:gd name="T11" fmla="*/ 1905 h 10"/>
              <a:gd name="T12" fmla="*/ 2822 w 9"/>
              <a:gd name="T13" fmla="*/ 2858 h 10"/>
              <a:gd name="T14" fmla="*/ 2822 w 9"/>
              <a:gd name="T15" fmla="*/ 2858 h 10"/>
              <a:gd name="T16" fmla="*/ 2822 w 9"/>
              <a:gd name="T17" fmla="*/ 2858 h 10"/>
              <a:gd name="T18" fmla="*/ 2117 w 9"/>
              <a:gd name="T19" fmla="*/ 2858 h 10"/>
              <a:gd name="T20" fmla="*/ 1764 w 9"/>
              <a:gd name="T21" fmla="*/ 1905 h 10"/>
              <a:gd name="T22" fmla="*/ 1058 w 9"/>
              <a:gd name="T23" fmla="*/ 1905 h 10"/>
              <a:gd name="T24" fmla="*/ 1058 w 9"/>
              <a:gd name="T25" fmla="*/ 1905 h 10"/>
              <a:gd name="T26" fmla="*/ 706 w 9"/>
              <a:gd name="T27" fmla="*/ 2858 h 10"/>
              <a:gd name="T28" fmla="*/ 706 w 9"/>
              <a:gd name="T29" fmla="*/ 2858 h 10"/>
              <a:gd name="T30" fmla="*/ 0 w 9"/>
              <a:gd name="T31" fmla="*/ 2858 h 10"/>
              <a:gd name="T32" fmla="*/ 1764 w 9"/>
              <a:gd name="T33" fmla="*/ 953 h 10"/>
              <a:gd name="T34" fmla="*/ 1058 w 9"/>
              <a:gd name="T35" fmla="*/ 1905 h 10"/>
              <a:gd name="T36" fmla="*/ 2117 w 9"/>
              <a:gd name="T37" fmla="*/ 953 h 10"/>
              <a:gd name="T38" fmla="*/ 2117 w 9"/>
              <a:gd name="T39" fmla="*/ 953 h 10"/>
              <a:gd name="T40" fmla="*/ 1764 w 9"/>
              <a:gd name="T41" fmla="*/ 953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" h="10">
                <a:moveTo>
                  <a:pt x="0" y="9"/>
                </a:moveTo>
                <a:lnTo>
                  <a:pt x="2" y="0"/>
                </a:lnTo>
                <a:lnTo>
                  <a:pt x="6" y="0"/>
                </a:lnTo>
                <a:lnTo>
                  <a:pt x="8" y="3"/>
                </a:lnTo>
                <a:cubicBezTo>
                  <a:pt x="8" y="6"/>
                  <a:pt x="8" y="6"/>
                  <a:pt x="6" y="6"/>
                </a:cubicBezTo>
                <a:lnTo>
                  <a:pt x="8" y="9"/>
                </a:lnTo>
                <a:cubicBezTo>
                  <a:pt x="6" y="9"/>
                  <a:pt x="6" y="9"/>
                  <a:pt x="6" y="9"/>
                </a:cubicBezTo>
                <a:lnTo>
                  <a:pt x="5" y="6"/>
                </a:lnTo>
                <a:cubicBezTo>
                  <a:pt x="3" y="6"/>
                  <a:pt x="3" y="6"/>
                  <a:pt x="3" y="6"/>
                </a:cubicBezTo>
                <a:lnTo>
                  <a:pt x="2" y="9"/>
                </a:lnTo>
                <a:cubicBezTo>
                  <a:pt x="0" y="9"/>
                  <a:pt x="0" y="9"/>
                  <a:pt x="0" y="9"/>
                </a:cubicBezTo>
                <a:close/>
                <a:moveTo>
                  <a:pt x="5" y="3"/>
                </a:moveTo>
                <a:lnTo>
                  <a:pt x="3" y="6"/>
                </a:lnTo>
                <a:cubicBezTo>
                  <a:pt x="5" y="6"/>
                  <a:pt x="6" y="6"/>
                  <a:pt x="6" y="3"/>
                </a:cubicBezTo>
                <a:cubicBezTo>
                  <a:pt x="6" y="3"/>
                  <a:pt x="6" y="3"/>
                  <a:pt x="5" y="3"/>
                </a:cubicBez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31" name="Freeform 5037">
            <a:extLst>
              <a:ext uri="{FF2B5EF4-FFF2-40B4-BE49-F238E27FC236}">
                <a16:creationId xmlns:a16="http://schemas.microsoft.com/office/drawing/2014/main" id="{F6666346-4BA8-C348-8213-1EADA7ECB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4156075"/>
            <a:ext cx="4763" cy="3175"/>
          </a:xfrm>
          <a:custGeom>
            <a:avLst/>
            <a:gdLst>
              <a:gd name="T0" fmla="*/ 3664 w 13"/>
              <a:gd name="T1" fmla="*/ 1905 h 10"/>
              <a:gd name="T2" fmla="*/ 2198 w 13"/>
              <a:gd name="T3" fmla="*/ 953 h 10"/>
              <a:gd name="T4" fmla="*/ 1099 w 13"/>
              <a:gd name="T5" fmla="*/ 1905 h 10"/>
              <a:gd name="T6" fmla="*/ 1099 w 13"/>
              <a:gd name="T7" fmla="*/ 1905 h 10"/>
              <a:gd name="T8" fmla="*/ 0 w 13"/>
              <a:gd name="T9" fmla="*/ 1905 h 10"/>
              <a:gd name="T10" fmla="*/ 3664 w 13"/>
              <a:gd name="T11" fmla="*/ 0 h 10"/>
              <a:gd name="T12" fmla="*/ 3664 w 13"/>
              <a:gd name="T13" fmla="*/ 0 h 10"/>
              <a:gd name="T14" fmla="*/ 4397 w 13"/>
              <a:gd name="T15" fmla="*/ 0 h 10"/>
              <a:gd name="T16" fmla="*/ 3664 w 13"/>
              <a:gd name="T17" fmla="*/ 2858 h 10"/>
              <a:gd name="T18" fmla="*/ 3664 w 13"/>
              <a:gd name="T19" fmla="*/ 2858 h 10"/>
              <a:gd name="T20" fmla="*/ 3297 w 13"/>
              <a:gd name="T21" fmla="*/ 2858 h 10"/>
              <a:gd name="T22" fmla="*/ 3664 w 13"/>
              <a:gd name="T23" fmla="*/ 190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10">
                <a:moveTo>
                  <a:pt x="10" y="6"/>
                </a:moveTo>
                <a:lnTo>
                  <a:pt x="6" y="3"/>
                </a:lnTo>
                <a:cubicBezTo>
                  <a:pt x="5" y="3"/>
                  <a:pt x="5" y="6"/>
                  <a:pt x="3" y="6"/>
                </a:cubicBezTo>
                <a:cubicBezTo>
                  <a:pt x="0" y="6"/>
                  <a:pt x="0" y="6"/>
                  <a:pt x="0" y="6"/>
                </a:cubicBezTo>
                <a:lnTo>
                  <a:pt x="10" y="0"/>
                </a:lnTo>
                <a:cubicBezTo>
                  <a:pt x="10" y="0"/>
                  <a:pt x="10" y="0"/>
                  <a:pt x="12" y="0"/>
                </a:cubicBezTo>
                <a:lnTo>
                  <a:pt x="10" y="9"/>
                </a:lnTo>
                <a:cubicBezTo>
                  <a:pt x="10" y="9"/>
                  <a:pt x="10" y="9"/>
                  <a:pt x="9" y="9"/>
                </a:cubicBezTo>
                <a:cubicBezTo>
                  <a:pt x="10" y="9"/>
                  <a:pt x="10" y="6"/>
                  <a:pt x="10" y="6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32" name="Freeform 5038">
            <a:extLst>
              <a:ext uri="{FF2B5EF4-FFF2-40B4-BE49-F238E27FC236}">
                <a16:creationId xmlns:a16="http://schemas.microsoft.com/office/drawing/2014/main" id="{037FB60B-7672-004B-A1A3-903EC0EFB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22738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454 w 7"/>
              <a:gd name="T5" fmla="*/ 454 h 7"/>
              <a:gd name="T6" fmla="*/ 0 w 7"/>
              <a:gd name="T7" fmla="*/ 1361 h 7"/>
              <a:gd name="T8" fmla="*/ 2721 w 7"/>
              <a:gd name="T9" fmla="*/ 1361 h 7"/>
              <a:gd name="T10" fmla="*/ 1814 w 7"/>
              <a:gd name="T11" fmla="*/ 454 h 7"/>
              <a:gd name="T12" fmla="*/ 2721 w 7"/>
              <a:gd name="T13" fmla="*/ 1361 h 7"/>
              <a:gd name="T14" fmla="*/ 1361 w 7"/>
              <a:gd name="T15" fmla="*/ 2721 h 7"/>
              <a:gd name="T16" fmla="*/ 1814 w 7"/>
              <a:gd name="T17" fmla="*/ 454 h 7"/>
              <a:gd name="T18" fmla="*/ 454 w 7"/>
              <a:gd name="T19" fmla="*/ 454 h 7"/>
              <a:gd name="T20" fmla="*/ 1361 w 7"/>
              <a:gd name="T21" fmla="*/ 0 h 7"/>
              <a:gd name="T22" fmla="*/ 1814 w 7"/>
              <a:gd name="T23" fmla="*/ 454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1" y="6"/>
                  <a:pt x="0" y="6"/>
                  <a:pt x="0" y="3"/>
                </a:cubicBezTo>
                <a:cubicBezTo>
                  <a:pt x="0" y="2"/>
                  <a:pt x="0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6"/>
                  <a:pt x="6" y="6"/>
                  <a:pt x="6" y="3"/>
                </a:cubicBezTo>
                <a:cubicBezTo>
                  <a:pt x="6" y="3"/>
                  <a:pt x="5" y="2"/>
                  <a:pt x="4" y="1"/>
                </a:cubicBezTo>
                <a:cubicBezTo>
                  <a:pt x="5" y="1"/>
                  <a:pt x="6" y="2"/>
                  <a:pt x="6" y="3"/>
                </a:cubicBezTo>
                <a:cubicBezTo>
                  <a:pt x="6" y="6"/>
                  <a:pt x="4" y="6"/>
                  <a:pt x="3" y="6"/>
                </a:cubicBezTo>
                <a:close/>
                <a:moveTo>
                  <a:pt x="4" y="1"/>
                </a:moveTo>
                <a:cubicBezTo>
                  <a:pt x="3" y="0"/>
                  <a:pt x="2" y="0"/>
                  <a:pt x="1" y="1"/>
                </a:cubicBezTo>
                <a:cubicBezTo>
                  <a:pt x="1" y="0"/>
                  <a:pt x="2" y="0"/>
                  <a:pt x="3" y="0"/>
                </a:cubicBezTo>
                <a:cubicBezTo>
                  <a:pt x="3" y="0"/>
                  <a:pt x="4" y="0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33" name="Freeform 5039">
            <a:extLst>
              <a:ext uri="{FF2B5EF4-FFF2-40B4-BE49-F238E27FC236}">
                <a16:creationId xmlns:a16="http://schemas.microsoft.com/office/drawing/2014/main" id="{7DAD837D-3140-FE47-8C22-2030E75F6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14800"/>
            <a:ext cx="50800" cy="15875"/>
          </a:xfrm>
          <a:custGeom>
            <a:avLst/>
            <a:gdLst>
              <a:gd name="T0" fmla="*/ 24674 w 140"/>
              <a:gd name="T1" fmla="*/ 0 h 44"/>
              <a:gd name="T2" fmla="*/ 33020 w 140"/>
              <a:gd name="T3" fmla="*/ 1443 h 44"/>
              <a:gd name="T4" fmla="*/ 37374 w 140"/>
              <a:gd name="T5" fmla="*/ 2526 h 44"/>
              <a:gd name="T6" fmla="*/ 41366 w 140"/>
              <a:gd name="T7" fmla="*/ 2526 h 44"/>
              <a:gd name="T8" fmla="*/ 46083 w 140"/>
              <a:gd name="T9" fmla="*/ 3608 h 44"/>
              <a:gd name="T10" fmla="*/ 50437 w 140"/>
              <a:gd name="T11" fmla="*/ 6855 h 44"/>
              <a:gd name="T12" fmla="*/ 49349 w 140"/>
              <a:gd name="T13" fmla="*/ 7938 h 44"/>
              <a:gd name="T14" fmla="*/ 49349 w 140"/>
              <a:gd name="T15" fmla="*/ 9020 h 44"/>
              <a:gd name="T16" fmla="*/ 47171 w 140"/>
              <a:gd name="T17" fmla="*/ 12267 h 44"/>
              <a:gd name="T18" fmla="*/ 46083 w 140"/>
              <a:gd name="T19" fmla="*/ 12267 h 44"/>
              <a:gd name="T20" fmla="*/ 43180 w 140"/>
              <a:gd name="T21" fmla="*/ 14432 h 44"/>
              <a:gd name="T22" fmla="*/ 42454 w 140"/>
              <a:gd name="T23" fmla="*/ 15514 h 44"/>
              <a:gd name="T24" fmla="*/ 41729 w 140"/>
              <a:gd name="T25" fmla="*/ 15514 h 44"/>
              <a:gd name="T26" fmla="*/ 24674 w 140"/>
              <a:gd name="T27" fmla="*/ 14432 h 44"/>
              <a:gd name="T28" fmla="*/ 8709 w 140"/>
              <a:gd name="T29" fmla="*/ 15514 h 44"/>
              <a:gd name="T30" fmla="*/ 8346 w 140"/>
              <a:gd name="T31" fmla="*/ 15514 h 44"/>
              <a:gd name="T32" fmla="*/ 6531 w 140"/>
              <a:gd name="T33" fmla="*/ 14432 h 44"/>
              <a:gd name="T34" fmla="*/ 4354 w 140"/>
              <a:gd name="T35" fmla="*/ 12267 h 44"/>
              <a:gd name="T36" fmla="*/ 3266 w 140"/>
              <a:gd name="T37" fmla="*/ 12267 h 44"/>
              <a:gd name="T38" fmla="*/ 363 w 140"/>
              <a:gd name="T39" fmla="*/ 9020 h 44"/>
              <a:gd name="T40" fmla="*/ 363 w 140"/>
              <a:gd name="T41" fmla="*/ 7938 h 44"/>
              <a:gd name="T42" fmla="*/ 0 w 140"/>
              <a:gd name="T43" fmla="*/ 6855 h 44"/>
              <a:gd name="T44" fmla="*/ 3991 w 140"/>
              <a:gd name="T45" fmla="*/ 3608 h 44"/>
              <a:gd name="T46" fmla="*/ 9071 w 140"/>
              <a:gd name="T47" fmla="*/ 2526 h 44"/>
              <a:gd name="T48" fmla="*/ 12700 w 140"/>
              <a:gd name="T49" fmla="*/ 2526 h 44"/>
              <a:gd name="T50" fmla="*/ 16329 w 140"/>
              <a:gd name="T51" fmla="*/ 1443 h 44"/>
              <a:gd name="T52" fmla="*/ 24674 w 140"/>
              <a:gd name="T53" fmla="*/ 0 h 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0" h="44">
                <a:moveTo>
                  <a:pt x="68" y="0"/>
                </a:moveTo>
                <a:cubicBezTo>
                  <a:pt x="79" y="0"/>
                  <a:pt x="86" y="0"/>
                  <a:pt x="91" y="4"/>
                </a:cubicBezTo>
                <a:cubicBezTo>
                  <a:pt x="94" y="4"/>
                  <a:pt x="101" y="7"/>
                  <a:pt x="103" y="7"/>
                </a:cubicBezTo>
                <a:cubicBezTo>
                  <a:pt x="108" y="7"/>
                  <a:pt x="110" y="7"/>
                  <a:pt x="114" y="7"/>
                </a:cubicBezTo>
                <a:cubicBezTo>
                  <a:pt x="118" y="7"/>
                  <a:pt x="123" y="7"/>
                  <a:pt x="127" y="10"/>
                </a:cubicBezTo>
                <a:cubicBezTo>
                  <a:pt x="132" y="13"/>
                  <a:pt x="136" y="16"/>
                  <a:pt x="139" y="19"/>
                </a:cubicBezTo>
                <a:lnTo>
                  <a:pt x="136" y="22"/>
                </a:lnTo>
                <a:lnTo>
                  <a:pt x="136" y="25"/>
                </a:lnTo>
                <a:lnTo>
                  <a:pt x="130" y="34"/>
                </a:lnTo>
                <a:lnTo>
                  <a:pt x="127" y="34"/>
                </a:lnTo>
                <a:lnTo>
                  <a:pt x="119" y="40"/>
                </a:lnTo>
                <a:lnTo>
                  <a:pt x="117" y="43"/>
                </a:lnTo>
                <a:lnTo>
                  <a:pt x="115" y="43"/>
                </a:lnTo>
                <a:lnTo>
                  <a:pt x="68" y="40"/>
                </a:lnTo>
                <a:lnTo>
                  <a:pt x="24" y="43"/>
                </a:lnTo>
                <a:lnTo>
                  <a:pt x="23" y="43"/>
                </a:lnTo>
                <a:lnTo>
                  <a:pt x="18" y="40"/>
                </a:lnTo>
                <a:lnTo>
                  <a:pt x="12" y="34"/>
                </a:lnTo>
                <a:lnTo>
                  <a:pt x="9" y="34"/>
                </a:lnTo>
                <a:lnTo>
                  <a:pt x="1" y="25"/>
                </a:lnTo>
                <a:lnTo>
                  <a:pt x="1" y="22"/>
                </a:lnTo>
                <a:lnTo>
                  <a:pt x="0" y="19"/>
                </a:lnTo>
                <a:cubicBezTo>
                  <a:pt x="1" y="16"/>
                  <a:pt x="6" y="13"/>
                  <a:pt x="11" y="10"/>
                </a:cubicBezTo>
                <a:cubicBezTo>
                  <a:pt x="16" y="7"/>
                  <a:pt x="21" y="7"/>
                  <a:pt x="25" y="7"/>
                </a:cubicBezTo>
                <a:cubicBezTo>
                  <a:pt x="27" y="7"/>
                  <a:pt x="32" y="7"/>
                  <a:pt x="35" y="7"/>
                </a:cubicBezTo>
                <a:cubicBezTo>
                  <a:pt x="39" y="7"/>
                  <a:pt x="44" y="4"/>
                  <a:pt x="45" y="4"/>
                </a:cubicBezTo>
                <a:cubicBezTo>
                  <a:pt x="51" y="0"/>
                  <a:pt x="59" y="0"/>
                  <a:pt x="68" y="0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34" name="Freeform 5040">
            <a:extLst>
              <a:ext uri="{FF2B5EF4-FFF2-40B4-BE49-F238E27FC236}">
                <a16:creationId xmlns:a16="http://schemas.microsoft.com/office/drawing/2014/main" id="{B86AC31B-35DB-D140-9007-B0122733D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14800"/>
            <a:ext cx="50800" cy="15875"/>
          </a:xfrm>
          <a:custGeom>
            <a:avLst/>
            <a:gdLst>
              <a:gd name="T0" fmla="*/ 41856 w 142"/>
              <a:gd name="T1" fmla="*/ 15530 h 46"/>
              <a:gd name="T2" fmla="*/ 25042 w 142"/>
              <a:gd name="T3" fmla="*/ 14495 h 46"/>
              <a:gd name="T4" fmla="*/ 9301 w 142"/>
              <a:gd name="T5" fmla="*/ 15530 h 46"/>
              <a:gd name="T6" fmla="*/ 25042 w 142"/>
              <a:gd name="T7" fmla="*/ 13459 h 46"/>
              <a:gd name="T8" fmla="*/ 41856 w 142"/>
              <a:gd name="T9" fmla="*/ 15530 h 46"/>
              <a:gd name="T10" fmla="*/ 8944 w 142"/>
              <a:gd name="T11" fmla="*/ 15530 h 46"/>
              <a:gd name="T12" fmla="*/ 7155 w 142"/>
              <a:gd name="T13" fmla="*/ 15530 h 46"/>
              <a:gd name="T14" fmla="*/ 3935 w 142"/>
              <a:gd name="T15" fmla="*/ 12424 h 46"/>
              <a:gd name="T16" fmla="*/ 1073 w 142"/>
              <a:gd name="T17" fmla="*/ 9318 h 46"/>
              <a:gd name="T18" fmla="*/ 5008 w 142"/>
              <a:gd name="T19" fmla="*/ 12424 h 46"/>
              <a:gd name="T20" fmla="*/ 7155 w 142"/>
              <a:gd name="T21" fmla="*/ 14495 h 46"/>
              <a:gd name="T22" fmla="*/ 8944 w 142"/>
              <a:gd name="T23" fmla="*/ 15530 h 46"/>
              <a:gd name="T24" fmla="*/ 0 w 142"/>
              <a:gd name="T25" fmla="*/ 7247 h 46"/>
              <a:gd name="T26" fmla="*/ 4651 w 142"/>
              <a:gd name="T27" fmla="*/ 4141 h 46"/>
              <a:gd name="T28" fmla="*/ 715 w 142"/>
              <a:gd name="T29" fmla="*/ 7247 h 46"/>
              <a:gd name="T30" fmla="*/ 1073 w 142"/>
              <a:gd name="T31" fmla="*/ 8283 h 46"/>
              <a:gd name="T32" fmla="*/ 0 w 142"/>
              <a:gd name="T33" fmla="*/ 7247 h 46"/>
              <a:gd name="T34" fmla="*/ 33270 w 142"/>
              <a:gd name="T35" fmla="*/ 1726 h 46"/>
              <a:gd name="T36" fmla="*/ 16814 w 142"/>
              <a:gd name="T37" fmla="*/ 2071 h 46"/>
              <a:gd name="T38" fmla="*/ 33270 w 142"/>
              <a:gd name="T39" fmla="*/ 1726 h 46"/>
              <a:gd name="T40" fmla="*/ 37563 w 142"/>
              <a:gd name="T41" fmla="*/ 3106 h 46"/>
              <a:gd name="T42" fmla="*/ 33628 w 142"/>
              <a:gd name="T43" fmla="*/ 2071 h 46"/>
              <a:gd name="T44" fmla="*/ 37563 w 142"/>
              <a:gd name="T45" fmla="*/ 3106 h 46"/>
              <a:gd name="T46" fmla="*/ 46149 w 142"/>
              <a:gd name="T47" fmla="*/ 4141 h 46"/>
              <a:gd name="T48" fmla="*/ 41499 w 142"/>
              <a:gd name="T49" fmla="*/ 3106 h 46"/>
              <a:gd name="T50" fmla="*/ 46149 w 142"/>
              <a:gd name="T51" fmla="*/ 4141 h 46"/>
              <a:gd name="T52" fmla="*/ 50442 w 142"/>
              <a:gd name="T53" fmla="*/ 7247 h 46"/>
              <a:gd name="T54" fmla="*/ 49369 w 142"/>
              <a:gd name="T55" fmla="*/ 8283 h 46"/>
              <a:gd name="T56" fmla="*/ 50085 w 142"/>
              <a:gd name="T57" fmla="*/ 7247 h 46"/>
              <a:gd name="T58" fmla="*/ 46507 w 142"/>
              <a:gd name="T59" fmla="*/ 4141 h 46"/>
              <a:gd name="T60" fmla="*/ 50442 w 142"/>
              <a:gd name="T61" fmla="*/ 7247 h 46"/>
              <a:gd name="T62" fmla="*/ 46149 w 142"/>
              <a:gd name="T63" fmla="*/ 12424 h 46"/>
              <a:gd name="T64" fmla="*/ 49369 w 142"/>
              <a:gd name="T65" fmla="*/ 9318 h 46"/>
              <a:gd name="T66" fmla="*/ 46865 w 142"/>
              <a:gd name="T67" fmla="*/ 12424 h 46"/>
              <a:gd name="T68" fmla="*/ 45434 w 142"/>
              <a:gd name="T69" fmla="*/ 13114 h 46"/>
              <a:gd name="T70" fmla="*/ 46149 w 142"/>
              <a:gd name="T71" fmla="*/ 12424 h 46"/>
              <a:gd name="T72" fmla="*/ 43287 w 142"/>
              <a:gd name="T73" fmla="*/ 15530 h 46"/>
              <a:gd name="T74" fmla="*/ 42572 w 142"/>
              <a:gd name="T75" fmla="*/ 15530 h 46"/>
              <a:gd name="T76" fmla="*/ 43287 w 142"/>
              <a:gd name="T77" fmla="*/ 14495 h 46"/>
              <a:gd name="T78" fmla="*/ 45434 w 142"/>
              <a:gd name="T79" fmla="*/ 13114 h 46"/>
              <a:gd name="T80" fmla="*/ 43287 w 142"/>
              <a:gd name="T81" fmla="*/ 15530 h 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2" h="46">
                <a:moveTo>
                  <a:pt x="117" y="45"/>
                </a:moveTo>
                <a:lnTo>
                  <a:pt x="70" y="42"/>
                </a:lnTo>
                <a:lnTo>
                  <a:pt x="26" y="45"/>
                </a:lnTo>
                <a:lnTo>
                  <a:pt x="70" y="39"/>
                </a:lnTo>
                <a:lnTo>
                  <a:pt x="117" y="45"/>
                </a:lnTo>
                <a:close/>
                <a:moveTo>
                  <a:pt x="25" y="45"/>
                </a:moveTo>
                <a:lnTo>
                  <a:pt x="20" y="45"/>
                </a:lnTo>
                <a:lnTo>
                  <a:pt x="11" y="36"/>
                </a:lnTo>
                <a:lnTo>
                  <a:pt x="3" y="27"/>
                </a:lnTo>
                <a:lnTo>
                  <a:pt x="14" y="36"/>
                </a:lnTo>
                <a:lnTo>
                  <a:pt x="20" y="42"/>
                </a:lnTo>
                <a:lnTo>
                  <a:pt x="25" y="45"/>
                </a:lnTo>
                <a:close/>
                <a:moveTo>
                  <a:pt x="0" y="21"/>
                </a:moveTo>
                <a:cubicBezTo>
                  <a:pt x="3" y="15"/>
                  <a:pt x="8" y="15"/>
                  <a:pt x="13" y="12"/>
                </a:cubicBezTo>
                <a:cubicBezTo>
                  <a:pt x="8" y="15"/>
                  <a:pt x="3" y="18"/>
                  <a:pt x="2" y="21"/>
                </a:cubicBezTo>
                <a:lnTo>
                  <a:pt x="3" y="24"/>
                </a:lnTo>
                <a:lnTo>
                  <a:pt x="0" y="21"/>
                </a:lnTo>
                <a:close/>
                <a:moveTo>
                  <a:pt x="93" y="5"/>
                </a:moveTo>
                <a:cubicBezTo>
                  <a:pt x="84" y="2"/>
                  <a:pt x="59" y="2"/>
                  <a:pt x="47" y="6"/>
                </a:cubicBezTo>
                <a:cubicBezTo>
                  <a:pt x="59" y="0"/>
                  <a:pt x="84" y="0"/>
                  <a:pt x="93" y="5"/>
                </a:cubicBezTo>
                <a:close/>
                <a:moveTo>
                  <a:pt x="105" y="9"/>
                </a:moveTo>
                <a:cubicBezTo>
                  <a:pt x="102" y="9"/>
                  <a:pt x="97" y="6"/>
                  <a:pt x="94" y="6"/>
                </a:cubicBezTo>
                <a:cubicBezTo>
                  <a:pt x="97" y="6"/>
                  <a:pt x="103" y="9"/>
                  <a:pt x="105" y="9"/>
                </a:cubicBezTo>
                <a:close/>
                <a:moveTo>
                  <a:pt x="129" y="12"/>
                </a:moveTo>
                <a:cubicBezTo>
                  <a:pt x="125" y="9"/>
                  <a:pt x="121" y="9"/>
                  <a:pt x="116" y="9"/>
                </a:cubicBezTo>
                <a:cubicBezTo>
                  <a:pt x="121" y="9"/>
                  <a:pt x="126" y="9"/>
                  <a:pt x="129" y="12"/>
                </a:cubicBezTo>
                <a:close/>
                <a:moveTo>
                  <a:pt x="141" y="21"/>
                </a:moveTo>
                <a:lnTo>
                  <a:pt x="138" y="24"/>
                </a:lnTo>
                <a:lnTo>
                  <a:pt x="140" y="21"/>
                </a:lnTo>
                <a:cubicBezTo>
                  <a:pt x="138" y="18"/>
                  <a:pt x="134" y="15"/>
                  <a:pt x="130" y="12"/>
                </a:cubicBezTo>
                <a:cubicBezTo>
                  <a:pt x="134" y="15"/>
                  <a:pt x="138" y="15"/>
                  <a:pt x="141" y="21"/>
                </a:cubicBezTo>
                <a:close/>
                <a:moveTo>
                  <a:pt x="129" y="36"/>
                </a:moveTo>
                <a:lnTo>
                  <a:pt x="138" y="27"/>
                </a:lnTo>
                <a:lnTo>
                  <a:pt x="131" y="36"/>
                </a:lnTo>
                <a:lnTo>
                  <a:pt x="127" y="38"/>
                </a:lnTo>
                <a:lnTo>
                  <a:pt x="129" y="36"/>
                </a:lnTo>
                <a:close/>
                <a:moveTo>
                  <a:pt x="121" y="45"/>
                </a:moveTo>
                <a:lnTo>
                  <a:pt x="119" y="45"/>
                </a:lnTo>
                <a:lnTo>
                  <a:pt x="121" y="42"/>
                </a:lnTo>
                <a:lnTo>
                  <a:pt x="127" y="38"/>
                </a:lnTo>
                <a:lnTo>
                  <a:pt x="121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35" name="Freeform 5041">
            <a:extLst>
              <a:ext uri="{FF2B5EF4-FFF2-40B4-BE49-F238E27FC236}">
                <a16:creationId xmlns:a16="http://schemas.microsoft.com/office/drawing/2014/main" id="{1FB513E2-426D-B243-9F91-DABCAC2D9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32263"/>
            <a:ext cx="33338" cy="6350"/>
          </a:xfrm>
          <a:custGeom>
            <a:avLst/>
            <a:gdLst>
              <a:gd name="T0" fmla="*/ 15753 w 91"/>
              <a:gd name="T1" fmla="*/ 5953 h 16"/>
              <a:gd name="T2" fmla="*/ 0 w 91"/>
              <a:gd name="T3" fmla="*/ 4763 h 16"/>
              <a:gd name="T4" fmla="*/ 0 w 91"/>
              <a:gd name="T5" fmla="*/ 3572 h 16"/>
              <a:gd name="T6" fmla="*/ 0 w 91"/>
              <a:gd name="T7" fmla="*/ 2381 h 16"/>
              <a:gd name="T8" fmla="*/ 15753 w 91"/>
              <a:gd name="T9" fmla="*/ 0 h 16"/>
              <a:gd name="T10" fmla="*/ 32605 w 91"/>
              <a:gd name="T11" fmla="*/ 2381 h 16"/>
              <a:gd name="T12" fmla="*/ 32972 w 91"/>
              <a:gd name="T13" fmla="*/ 3572 h 16"/>
              <a:gd name="T14" fmla="*/ 32605 w 91"/>
              <a:gd name="T15" fmla="*/ 4763 h 16"/>
              <a:gd name="T16" fmla="*/ 15753 w 91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1" h="16">
                <a:moveTo>
                  <a:pt x="43" y="15"/>
                </a:moveTo>
                <a:cubicBezTo>
                  <a:pt x="28" y="15"/>
                  <a:pt x="11" y="15"/>
                  <a:pt x="0" y="12"/>
                </a:cubicBezTo>
                <a:lnTo>
                  <a:pt x="0" y="9"/>
                </a:lnTo>
                <a:lnTo>
                  <a:pt x="0" y="6"/>
                </a:lnTo>
                <a:cubicBezTo>
                  <a:pt x="11" y="6"/>
                  <a:pt x="28" y="0"/>
                  <a:pt x="43" y="0"/>
                </a:cubicBezTo>
                <a:cubicBezTo>
                  <a:pt x="61" y="0"/>
                  <a:pt x="78" y="6"/>
                  <a:pt x="89" y="6"/>
                </a:cubicBezTo>
                <a:lnTo>
                  <a:pt x="90" y="9"/>
                </a:lnTo>
                <a:lnTo>
                  <a:pt x="89" y="12"/>
                </a:lnTo>
                <a:cubicBezTo>
                  <a:pt x="78" y="15"/>
                  <a:pt x="61" y="15"/>
                  <a:pt x="43" y="15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36" name="Freeform 5042">
            <a:extLst>
              <a:ext uri="{FF2B5EF4-FFF2-40B4-BE49-F238E27FC236}">
                <a16:creationId xmlns:a16="http://schemas.microsoft.com/office/drawing/2014/main" id="{50EADE2C-DE1A-A54D-AB80-A885FFF69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32263"/>
            <a:ext cx="33338" cy="6350"/>
          </a:xfrm>
          <a:custGeom>
            <a:avLst/>
            <a:gdLst>
              <a:gd name="T0" fmla="*/ 0 w 91"/>
              <a:gd name="T1" fmla="*/ 4763 h 16"/>
              <a:gd name="T2" fmla="*/ 0 w 91"/>
              <a:gd name="T3" fmla="*/ 3572 h 16"/>
              <a:gd name="T4" fmla="*/ 12822 w 91"/>
              <a:gd name="T5" fmla="*/ 5953 h 16"/>
              <a:gd name="T6" fmla="*/ 0 w 91"/>
              <a:gd name="T7" fmla="*/ 4763 h 16"/>
              <a:gd name="T8" fmla="*/ 0 w 91"/>
              <a:gd name="T9" fmla="*/ 2381 h 16"/>
              <a:gd name="T10" fmla="*/ 15753 w 91"/>
              <a:gd name="T11" fmla="*/ 0 h 16"/>
              <a:gd name="T12" fmla="*/ 32605 w 91"/>
              <a:gd name="T13" fmla="*/ 2381 h 16"/>
              <a:gd name="T14" fmla="*/ 32972 w 91"/>
              <a:gd name="T15" fmla="*/ 3572 h 16"/>
              <a:gd name="T16" fmla="*/ 32972 w 91"/>
              <a:gd name="T17" fmla="*/ 3572 h 16"/>
              <a:gd name="T18" fmla="*/ 32972 w 91"/>
              <a:gd name="T19" fmla="*/ 3572 h 16"/>
              <a:gd name="T20" fmla="*/ 32972 w 91"/>
              <a:gd name="T21" fmla="*/ 3572 h 16"/>
              <a:gd name="T22" fmla="*/ 32972 w 91"/>
              <a:gd name="T23" fmla="*/ 3572 h 16"/>
              <a:gd name="T24" fmla="*/ 32605 w 91"/>
              <a:gd name="T25" fmla="*/ 2381 h 16"/>
              <a:gd name="T26" fmla="*/ 15753 w 91"/>
              <a:gd name="T27" fmla="*/ 0 h 16"/>
              <a:gd name="T28" fmla="*/ 0 w 91"/>
              <a:gd name="T29" fmla="*/ 2381 h 16"/>
              <a:gd name="T30" fmla="*/ 32605 w 91"/>
              <a:gd name="T31" fmla="*/ 4763 h 16"/>
              <a:gd name="T32" fmla="*/ 19050 w 91"/>
              <a:gd name="T33" fmla="*/ 5953 h 16"/>
              <a:gd name="T34" fmla="*/ 32605 w 91"/>
              <a:gd name="T35" fmla="*/ 3572 h 16"/>
              <a:gd name="T36" fmla="*/ 32972 w 91"/>
              <a:gd name="T37" fmla="*/ 3572 h 16"/>
              <a:gd name="T38" fmla="*/ 32605 w 91"/>
              <a:gd name="T39" fmla="*/ 4763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1" h="16">
                <a:moveTo>
                  <a:pt x="0" y="12"/>
                </a:moveTo>
                <a:lnTo>
                  <a:pt x="0" y="9"/>
                </a:lnTo>
                <a:cubicBezTo>
                  <a:pt x="9" y="14"/>
                  <a:pt x="22" y="15"/>
                  <a:pt x="35" y="15"/>
                </a:cubicBezTo>
                <a:cubicBezTo>
                  <a:pt x="22" y="15"/>
                  <a:pt x="9" y="15"/>
                  <a:pt x="0" y="12"/>
                </a:cubicBezTo>
                <a:close/>
                <a:moveTo>
                  <a:pt x="0" y="6"/>
                </a:moveTo>
                <a:cubicBezTo>
                  <a:pt x="11" y="3"/>
                  <a:pt x="28" y="0"/>
                  <a:pt x="43" y="0"/>
                </a:cubicBezTo>
                <a:cubicBezTo>
                  <a:pt x="61" y="0"/>
                  <a:pt x="78" y="3"/>
                  <a:pt x="89" y="6"/>
                </a:cubicBezTo>
                <a:cubicBezTo>
                  <a:pt x="90" y="6"/>
                  <a:pt x="90" y="9"/>
                  <a:pt x="90" y="9"/>
                </a:cubicBezTo>
                <a:lnTo>
                  <a:pt x="89" y="6"/>
                </a:lnTo>
                <a:cubicBezTo>
                  <a:pt x="76" y="6"/>
                  <a:pt x="61" y="0"/>
                  <a:pt x="43" y="0"/>
                </a:cubicBezTo>
                <a:cubicBezTo>
                  <a:pt x="28" y="0"/>
                  <a:pt x="13" y="6"/>
                  <a:pt x="0" y="6"/>
                </a:cubicBezTo>
                <a:close/>
                <a:moveTo>
                  <a:pt x="89" y="12"/>
                </a:moveTo>
                <a:cubicBezTo>
                  <a:pt x="80" y="15"/>
                  <a:pt x="67" y="15"/>
                  <a:pt x="52" y="15"/>
                </a:cubicBezTo>
                <a:cubicBezTo>
                  <a:pt x="67" y="15"/>
                  <a:pt x="80" y="14"/>
                  <a:pt x="89" y="9"/>
                </a:cubicBezTo>
                <a:lnTo>
                  <a:pt x="90" y="9"/>
                </a:lnTo>
                <a:cubicBezTo>
                  <a:pt x="90" y="9"/>
                  <a:pt x="90" y="12"/>
                  <a:pt x="8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37" name="Freeform 5043">
            <a:extLst>
              <a:ext uri="{FF2B5EF4-FFF2-40B4-BE49-F238E27FC236}">
                <a16:creationId xmlns:a16="http://schemas.microsoft.com/office/drawing/2014/main" id="{F4B9AC60-9050-054B-8230-4BF68FE65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4133850"/>
            <a:ext cx="30162" cy="3175"/>
          </a:xfrm>
          <a:custGeom>
            <a:avLst/>
            <a:gdLst>
              <a:gd name="T0" fmla="*/ 14345 w 82"/>
              <a:gd name="T1" fmla="*/ 2858 h 10"/>
              <a:gd name="T2" fmla="*/ 0 w 82"/>
              <a:gd name="T3" fmla="*/ 953 h 10"/>
              <a:gd name="T4" fmla="*/ 14345 w 82"/>
              <a:gd name="T5" fmla="*/ 0 h 10"/>
              <a:gd name="T6" fmla="*/ 29794 w 82"/>
              <a:gd name="T7" fmla="*/ 953 h 10"/>
              <a:gd name="T8" fmla="*/ 14345 w 82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10">
                <a:moveTo>
                  <a:pt x="39" y="9"/>
                </a:moveTo>
                <a:cubicBezTo>
                  <a:pt x="24" y="9"/>
                  <a:pt x="10" y="6"/>
                  <a:pt x="0" y="3"/>
                </a:cubicBezTo>
                <a:cubicBezTo>
                  <a:pt x="10" y="0"/>
                  <a:pt x="24" y="0"/>
                  <a:pt x="39" y="0"/>
                </a:cubicBezTo>
                <a:cubicBezTo>
                  <a:pt x="56" y="0"/>
                  <a:pt x="72" y="0"/>
                  <a:pt x="81" y="3"/>
                </a:cubicBezTo>
                <a:cubicBezTo>
                  <a:pt x="72" y="6"/>
                  <a:pt x="56" y="9"/>
                  <a:pt x="39" y="9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38" name="Freeform 5044">
            <a:extLst>
              <a:ext uri="{FF2B5EF4-FFF2-40B4-BE49-F238E27FC236}">
                <a16:creationId xmlns:a16="http://schemas.microsoft.com/office/drawing/2014/main" id="{69A6176E-0D05-B943-91DD-C410234F5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4133850"/>
            <a:ext cx="1587" cy="3175"/>
          </a:xfrm>
          <a:custGeom>
            <a:avLst/>
            <a:gdLst>
              <a:gd name="T0" fmla="*/ 0 w 2"/>
              <a:gd name="T1" fmla="*/ 2721 h 7"/>
              <a:gd name="T2" fmla="*/ 0 w 2"/>
              <a:gd name="T3" fmla="*/ 0 h 7"/>
              <a:gd name="T4" fmla="*/ 794 w 2"/>
              <a:gd name="T5" fmla="*/ 2721 h 7"/>
              <a:gd name="T6" fmla="*/ 0 w 2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7">
                <a:moveTo>
                  <a:pt x="0" y="6"/>
                </a:moveTo>
                <a:lnTo>
                  <a:pt x="0" y="0"/>
                </a:lnTo>
                <a:lnTo>
                  <a:pt x="1" y="6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39" name="Freeform 5045">
            <a:extLst>
              <a:ext uri="{FF2B5EF4-FFF2-40B4-BE49-F238E27FC236}">
                <a16:creationId xmlns:a16="http://schemas.microsoft.com/office/drawing/2014/main" id="{7594708F-7304-8B49-BDDD-314D4A7F9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29088"/>
            <a:ext cx="34925" cy="4762"/>
          </a:xfrm>
          <a:custGeom>
            <a:avLst/>
            <a:gdLst>
              <a:gd name="T0" fmla="*/ 16371 w 96"/>
              <a:gd name="T1" fmla="*/ 2198 h 13"/>
              <a:gd name="T2" fmla="*/ 728 w 96"/>
              <a:gd name="T3" fmla="*/ 4396 h 13"/>
              <a:gd name="T4" fmla="*/ 728 w 96"/>
              <a:gd name="T5" fmla="*/ 3297 h 13"/>
              <a:gd name="T6" fmla="*/ 0 w 96"/>
              <a:gd name="T7" fmla="*/ 2198 h 13"/>
              <a:gd name="T8" fmla="*/ 16371 w 96"/>
              <a:gd name="T9" fmla="*/ 0 h 13"/>
              <a:gd name="T10" fmla="*/ 34561 w 96"/>
              <a:gd name="T11" fmla="*/ 2198 h 13"/>
              <a:gd name="T12" fmla="*/ 33470 w 96"/>
              <a:gd name="T13" fmla="*/ 3297 h 13"/>
              <a:gd name="T14" fmla="*/ 33106 w 96"/>
              <a:gd name="T15" fmla="*/ 4396 h 13"/>
              <a:gd name="T16" fmla="*/ 16371 w 96"/>
              <a:gd name="T17" fmla="*/ 219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6" h="13">
                <a:moveTo>
                  <a:pt x="45" y="6"/>
                </a:moveTo>
                <a:cubicBezTo>
                  <a:pt x="30" y="6"/>
                  <a:pt x="13" y="12"/>
                  <a:pt x="2" y="12"/>
                </a:cubicBezTo>
                <a:cubicBezTo>
                  <a:pt x="2" y="12"/>
                  <a:pt x="2" y="12"/>
                  <a:pt x="2" y="9"/>
                </a:cubicBezTo>
                <a:cubicBezTo>
                  <a:pt x="1" y="6"/>
                  <a:pt x="0" y="6"/>
                  <a:pt x="0" y="6"/>
                </a:cubicBezTo>
                <a:cubicBezTo>
                  <a:pt x="12" y="3"/>
                  <a:pt x="28" y="0"/>
                  <a:pt x="45" y="0"/>
                </a:cubicBezTo>
                <a:cubicBezTo>
                  <a:pt x="66" y="0"/>
                  <a:pt x="83" y="3"/>
                  <a:pt x="95" y="6"/>
                </a:cubicBezTo>
                <a:cubicBezTo>
                  <a:pt x="95" y="6"/>
                  <a:pt x="94" y="6"/>
                  <a:pt x="92" y="9"/>
                </a:cubicBezTo>
                <a:cubicBezTo>
                  <a:pt x="91" y="12"/>
                  <a:pt x="91" y="12"/>
                  <a:pt x="91" y="12"/>
                </a:cubicBezTo>
                <a:cubicBezTo>
                  <a:pt x="80" y="12"/>
                  <a:pt x="63" y="6"/>
                  <a:pt x="45" y="6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40" name="Freeform 5046">
            <a:extLst>
              <a:ext uri="{FF2B5EF4-FFF2-40B4-BE49-F238E27FC236}">
                <a16:creationId xmlns:a16="http://schemas.microsoft.com/office/drawing/2014/main" id="{5B366445-A3EA-D64D-9DBA-6EBCF176A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32263"/>
            <a:ext cx="34925" cy="3175"/>
          </a:xfrm>
          <a:custGeom>
            <a:avLst/>
            <a:gdLst>
              <a:gd name="T0" fmla="*/ 16371 w 96"/>
              <a:gd name="T1" fmla="*/ 0 h 7"/>
              <a:gd name="T2" fmla="*/ 33106 w 96"/>
              <a:gd name="T3" fmla="*/ 2721 h 7"/>
              <a:gd name="T4" fmla="*/ 16371 w 96"/>
              <a:gd name="T5" fmla="*/ 0 h 7"/>
              <a:gd name="T6" fmla="*/ 0 w 96"/>
              <a:gd name="T7" fmla="*/ 0 h 7"/>
              <a:gd name="T8" fmla="*/ 728 w 96"/>
              <a:gd name="T9" fmla="*/ 1361 h 7"/>
              <a:gd name="T10" fmla="*/ 0 w 96"/>
              <a:gd name="T11" fmla="*/ 0 h 7"/>
              <a:gd name="T12" fmla="*/ 33470 w 96"/>
              <a:gd name="T13" fmla="*/ 1361 h 7"/>
              <a:gd name="T14" fmla="*/ 33106 w 96"/>
              <a:gd name="T15" fmla="*/ 2721 h 7"/>
              <a:gd name="T16" fmla="*/ 33106 w 96"/>
              <a:gd name="T17" fmla="*/ 1361 h 7"/>
              <a:gd name="T18" fmla="*/ 34561 w 96"/>
              <a:gd name="T19" fmla="*/ 0 h 7"/>
              <a:gd name="T20" fmla="*/ 33470 w 96"/>
              <a:gd name="T21" fmla="*/ 136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7">
                <a:moveTo>
                  <a:pt x="45" y="0"/>
                </a:moveTo>
                <a:cubicBezTo>
                  <a:pt x="63" y="0"/>
                  <a:pt x="80" y="6"/>
                  <a:pt x="91" y="6"/>
                </a:cubicBezTo>
                <a:cubicBezTo>
                  <a:pt x="78" y="6"/>
                  <a:pt x="63" y="0"/>
                  <a:pt x="45" y="0"/>
                </a:cubicBezTo>
                <a:close/>
                <a:moveTo>
                  <a:pt x="0" y="0"/>
                </a:moveTo>
                <a:cubicBezTo>
                  <a:pt x="1" y="0"/>
                  <a:pt x="2" y="0"/>
                  <a:pt x="2" y="3"/>
                </a:cubicBezTo>
                <a:cubicBezTo>
                  <a:pt x="1" y="0"/>
                  <a:pt x="0" y="0"/>
                  <a:pt x="0" y="0"/>
                </a:cubicBezTo>
                <a:close/>
                <a:moveTo>
                  <a:pt x="92" y="3"/>
                </a:moveTo>
                <a:lnTo>
                  <a:pt x="91" y="6"/>
                </a:lnTo>
                <a:lnTo>
                  <a:pt x="91" y="3"/>
                </a:lnTo>
                <a:cubicBezTo>
                  <a:pt x="92" y="0"/>
                  <a:pt x="94" y="0"/>
                  <a:pt x="95" y="0"/>
                </a:cubicBezTo>
                <a:cubicBezTo>
                  <a:pt x="95" y="0"/>
                  <a:pt x="93" y="0"/>
                  <a:pt x="9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41" name="Freeform 5047">
            <a:extLst>
              <a:ext uri="{FF2B5EF4-FFF2-40B4-BE49-F238E27FC236}">
                <a16:creationId xmlns:a16="http://schemas.microsoft.com/office/drawing/2014/main" id="{8535F941-AD3F-274D-8A5A-3B2D7EE05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5488" y="4129088"/>
            <a:ext cx="34925" cy="3175"/>
          </a:xfrm>
          <a:custGeom>
            <a:avLst/>
            <a:gdLst>
              <a:gd name="T0" fmla="*/ 16933 w 99"/>
              <a:gd name="T1" fmla="*/ 953 h 10"/>
              <a:gd name="T2" fmla="*/ 1058 w 99"/>
              <a:gd name="T3" fmla="*/ 2858 h 10"/>
              <a:gd name="T4" fmla="*/ 0 w 99"/>
              <a:gd name="T5" fmla="*/ 1905 h 10"/>
              <a:gd name="T6" fmla="*/ 353 w 99"/>
              <a:gd name="T7" fmla="*/ 1905 h 10"/>
              <a:gd name="T8" fmla="*/ 16933 w 99"/>
              <a:gd name="T9" fmla="*/ 0 h 10"/>
              <a:gd name="T10" fmla="*/ 34572 w 99"/>
              <a:gd name="T11" fmla="*/ 1905 h 10"/>
              <a:gd name="T12" fmla="*/ 34572 w 99"/>
              <a:gd name="T13" fmla="*/ 2858 h 10"/>
              <a:gd name="T14" fmla="*/ 16933 w 99"/>
              <a:gd name="T15" fmla="*/ 95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9" h="10">
                <a:moveTo>
                  <a:pt x="48" y="3"/>
                </a:moveTo>
                <a:cubicBezTo>
                  <a:pt x="31" y="3"/>
                  <a:pt x="15" y="6"/>
                  <a:pt x="3" y="9"/>
                </a:cubicBezTo>
                <a:cubicBezTo>
                  <a:pt x="1" y="9"/>
                  <a:pt x="0" y="9"/>
                  <a:pt x="0" y="6"/>
                </a:cubicBezTo>
                <a:lnTo>
                  <a:pt x="1" y="6"/>
                </a:lnTo>
                <a:cubicBezTo>
                  <a:pt x="13" y="3"/>
                  <a:pt x="30" y="0"/>
                  <a:pt x="48" y="0"/>
                </a:cubicBezTo>
                <a:cubicBezTo>
                  <a:pt x="69" y="0"/>
                  <a:pt x="88" y="3"/>
                  <a:pt x="98" y="6"/>
                </a:cubicBezTo>
                <a:lnTo>
                  <a:pt x="98" y="9"/>
                </a:lnTo>
                <a:cubicBezTo>
                  <a:pt x="86" y="6"/>
                  <a:pt x="69" y="3"/>
                  <a:pt x="48" y="3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42" name="Freeform 5048">
            <a:extLst>
              <a:ext uri="{FF2B5EF4-FFF2-40B4-BE49-F238E27FC236}">
                <a16:creationId xmlns:a16="http://schemas.microsoft.com/office/drawing/2014/main" id="{A3F52AF2-037D-7343-ACE6-7486CE98F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5488" y="4127500"/>
            <a:ext cx="36512" cy="4763"/>
          </a:xfrm>
          <a:custGeom>
            <a:avLst/>
            <a:gdLst>
              <a:gd name="T0" fmla="*/ 0 w 100"/>
              <a:gd name="T1" fmla="*/ 3297 h 13"/>
              <a:gd name="T2" fmla="*/ 365 w 100"/>
              <a:gd name="T3" fmla="*/ 4397 h 13"/>
              <a:gd name="T4" fmla="*/ 0 w 100"/>
              <a:gd name="T5" fmla="*/ 3297 h 13"/>
              <a:gd name="T6" fmla="*/ 17526 w 100"/>
              <a:gd name="T7" fmla="*/ 0 h 13"/>
              <a:gd name="T8" fmla="*/ 35782 w 100"/>
              <a:gd name="T9" fmla="*/ 3297 h 13"/>
              <a:gd name="T10" fmla="*/ 17526 w 100"/>
              <a:gd name="T11" fmla="*/ 1099 h 13"/>
              <a:gd name="T12" fmla="*/ 365 w 100"/>
              <a:gd name="T13" fmla="*/ 3297 h 13"/>
              <a:gd name="T14" fmla="*/ 17526 w 100"/>
              <a:gd name="T15" fmla="*/ 0 h 13"/>
              <a:gd name="T16" fmla="*/ 36147 w 100"/>
              <a:gd name="T17" fmla="*/ 3297 h 13"/>
              <a:gd name="T18" fmla="*/ 35782 w 100"/>
              <a:gd name="T19" fmla="*/ 4397 h 13"/>
              <a:gd name="T20" fmla="*/ 35782 w 100"/>
              <a:gd name="T21" fmla="*/ 3297 h 13"/>
              <a:gd name="T22" fmla="*/ 36147 w 100"/>
              <a:gd name="T23" fmla="*/ 3297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0" h="13">
                <a:moveTo>
                  <a:pt x="0" y="9"/>
                </a:moveTo>
                <a:lnTo>
                  <a:pt x="1" y="12"/>
                </a:lnTo>
                <a:cubicBezTo>
                  <a:pt x="0" y="11"/>
                  <a:pt x="0" y="11"/>
                  <a:pt x="0" y="9"/>
                </a:cubicBezTo>
                <a:close/>
                <a:moveTo>
                  <a:pt x="48" y="0"/>
                </a:moveTo>
                <a:cubicBezTo>
                  <a:pt x="69" y="0"/>
                  <a:pt x="88" y="3"/>
                  <a:pt x="98" y="9"/>
                </a:cubicBezTo>
                <a:cubicBezTo>
                  <a:pt x="88" y="6"/>
                  <a:pt x="69" y="3"/>
                  <a:pt x="48" y="3"/>
                </a:cubicBezTo>
                <a:cubicBezTo>
                  <a:pt x="31" y="3"/>
                  <a:pt x="15" y="6"/>
                  <a:pt x="1" y="9"/>
                </a:cubicBezTo>
                <a:cubicBezTo>
                  <a:pt x="15" y="3"/>
                  <a:pt x="31" y="0"/>
                  <a:pt x="48" y="0"/>
                </a:cubicBezTo>
                <a:close/>
                <a:moveTo>
                  <a:pt x="99" y="9"/>
                </a:moveTo>
                <a:lnTo>
                  <a:pt x="98" y="12"/>
                </a:lnTo>
                <a:lnTo>
                  <a:pt x="98" y="9"/>
                </a:lnTo>
                <a:lnTo>
                  <a:pt x="9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43" name="Freeform 5049">
            <a:extLst>
              <a:ext uri="{FF2B5EF4-FFF2-40B4-BE49-F238E27FC236}">
                <a16:creationId xmlns:a16="http://schemas.microsoft.com/office/drawing/2014/main" id="{6DAD15E1-E3F7-FC4C-892B-97A96DAFA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4130675"/>
            <a:ext cx="1587" cy="1588"/>
          </a:xfrm>
          <a:custGeom>
            <a:avLst/>
            <a:gdLst>
              <a:gd name="T0" fmla="*/ 0 w 6"/>
              <a:gd name="T1" fmla="*/ 0 h 4"/>
              <a:gd name="T2" fmla="*/ 794 w 6"/>
              <a:gd name="T3" fmla="*/ 0 h 4"/>
              <a:gd name="T4" fmla="*/ 1323 w 6"/>
              <a:gd name="T5" fmla="*/ 0 h 4"/>
              <a:gd name="T6" fmla="*/ 794 w 6"/>
              <a:gd name="T7" fmla="*/ 1191 h 4"/>
              <a:gd name="T8" fmla="*/ 0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0" y="0"/>
                </a:moveTo>
                <a:cubicBezTo>
                  <a:pt x="0" y="0"/>
                  <a:pt x="2" y="0"/>
                  <a:pt x="3" y="0"/>
                </a:cubicBezTo>
                <a:lnTo>
                  <a:pt x="5" y="0"/>
                </a:lnTo>
                <a:lnTo>
                  <a:pt x="3" y="3"/>
                </a:lnTo>
                <a:cubicBezTo>
                  <a:pt x="2" y="3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44" name="Freeform 5050">
            <a:extLst>
              <a:ext uri="{FF2B5EF4-FFF2-40B4-BE49-F238E27FC236}">
                <a16:creationId xmlns:a16="http://schemas.microsoft.com/office/drawing/2014/main" id="{94F7AA40-9995-EA4A-9BEC-9D1EEA1BB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30675"/>
            <a:ext cx="4763" cy="1588"/>
          </a:xfrm>
          <a:custGeom>
            <a:avLst/>
            <a:gdLst>
              <a:gd name="T0" fmla="*/ 3493 w 15"/>
              <a:gd name="T1" fmla="*/ 1191 h 4"/>
              <a:gd name="T2" fmla="*/ 318 w 15"/>
              <a:gd name="T3" fmla="*/ 1191 h 4"/>
              <a:gd name="T4" fmla="*/ 0 w 15"/>
              <a:gd name="T5" fmla="*/ 0 h 4"/>
              <a:gd name="T6" fmla="*/ 318 w 15"/>
              <a:gd name="T7" fmla="*/ 0 h 4"/>
              <a:gd name="T8" fmla="*/ 3493 w 15"/>
              <a:gd name="T9" fmla="*/ 0 h 4"/>
              <a:gd name="T10" fmla="*/ 4445 w 15"/>
              <a:gd name="T11" fmla="*/ 0 h 4"/>
              <a:gd name="T12" fmla="*/ 3493 w 15"/>
              <a:gd name="T13" fmla="*/ 1191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4">
                <a:moveTo>
                  <a:pt x="11" y="3"/>
                </a:moveTo>
                <a:lnTo>
                  <a:pt x="1" y="3"/>
                </a:lnTo>
                <a:lnTo>
                  <a:pt x="0" y="0"/>
                </a:lnTo>
                <a:lnTo>
                  <a:pt x="1" y="0"/>
                </a:lnTo>
                <a:lnTo>
                  <a:pt x="11" y="0"/>
                </a:ln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3"/>
                  <a:pt x="1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45" name="Freeform 5051">
            <a:extLst>
              <a:ext uri="{FF2B5EF4-FFF2-40B4-BE49-F238E27FC236}">
                <a16:creationId xmlns:a16="http://schemas.microsoft.com/office/drawing/2014/main" id="{CF22417B-CB3D-D641-B021-7BC232400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25" y="4130675"/>
            <a:ext cx="3175" cy="1588"/>
          </a:xfrm>
          <a:custGeom>
            <a:avLst/>
            <a:gdLst>
              <a:gd name="T0" fmla="*/ 953 w 10"/>
              <a:gd name="T1" fmla="*/ 1191 h 4"/>
              <a:gd name="T2" fmla="*/ 635 w 10"/>
              <a:gd name="T3" fmla="*/ 1191 h 4"/>
              <a:gd name="T4" fmla="*/ 0 w 10"/>
              <a:gd name="T5" fmla="*/ 1191 h 4"/>
              <a:gd name="T6" fmla="*/ 635 w 10"/>
              <a:gd name="T7" fmla="*/ 0 h 4"/>
              <a:gd name="T8" fmla="*/ 953 w 10"/>
              <a:gd name="T9" fmla="*/ 0 h 4"/>
              <a:gd name="T10" fmla="*/ 2540 w 10"/>
              <a:gd name="T11" fmla="*/ 0 h 4"/>
              <a:gd name="T12" fmla="*/ 2858 w 10"/>
              <a:gd name="T13" fmla="*/ 0 h 4"/>
              <a:gd name="T14" fmla="*/ 2540 w 10"/>
              <a:gd name="T15" fmla="*/ 1191 h 4"/>
              <a:gd name="T16" fmla="*/ 953 w 10"/>
              <a:gd name="T17" fmla="*/ 1191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4">
                <a:moveTo>
                  <a:pt x="3" y="3"/>
                </a:moveTo>
                <a:lnTo>
                  <a:pt x="2" y="3"/>
                </a:ln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2" y="0"/>
                </a:cubicBezTo>
                <a:lnTo>
                  <a:pt x="3" y="0"/>
                </a:lnTo>
                <a:lnTo>
                  <a:pt x="8" y="0"/>
                </a:lnTo>
                <a:lnTo>
                  <a:pt x="9" y="0"/>
                </a:lnTo>
                <a:cubicBezTo>
                  <a:pt x="9" y="0"/>
                  <a:pt x="9" y="3"/>
                  <a:pt x="8" y="3"/>
                </a:cubicBezTo>
                <a:lnTo>
                  <a:pt x="3" y="3"/>
                </a:ln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46" name="Freeform 5052">
            <a:extLst>
              <a:ext uri="{FF2B5EF4-FFF2-40B4-BE49-F238E27FC236}">
                <a16:creationId xmlns:a16="http://schemas.microsoft.com/office/drawing/2014/main" id="{3BB319ED-0085-1349-9894-5A1A42C8F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30675"/>
            <a:ext cx="1588" cy="1588"/>
          </a:xfrm>
          <a:custGeom>
            <a:avLst/>
            <a:gdLst>
              <a:gd name="T0" fmla="*/ 0 w 4"/>
              <a:gd name="T1" fmla="*/ 1191 h 4"/>
              <a:gd name="T2" fmla="*/ 794 w 4"/>
              <a:gd name="T3" fmla="*/ 0 h 4"/>
              <a:gd name="T4" fmla="*/ 1191 w 4"/>
              <a:gd name="T5" fmla="*/ 1191 h 4"/>
              <a:gd name="T6" fmla="*/ 794 w 4"/>
              <a:gd name="T7" fmla="*/ 1191 h 4"/>
              <a:gd name="T8" fmla="*/ 0 w 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lnTo>
                  <a:pt x="2" y="0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47" name="Freeform 5053">
            <a:extLst>
              <a:ext uri="{FF2B5EF4-FFF2-40B4-BE49-F238E27FC236}">
                <a16:creationId xmlns:a16="http://schemas.microsoft.com/office/drawing/2014/main" id="{02007655-4E8D-D74C-83F1-9A0987798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32263"/>
            <a:ext cx="1588" cy="3175"/>
          </a:xfrm>
          <a:custGeom>
            <a:avLst/>
            <a:gdLst>
              <a:gd name="T0" fmla="*/ 0 w 6"/>
              <a:gd name="T1" fmla="*/ 1361 h 7"/>
              <a:gd name="T2" fmla="*/ 265 w 6"/>
              <a:gd name="T3" fmla="*/ 0 h 7"/>
              <a:gd name="T4" fmla="*/ 1323 w 6"/>
              <a:gd name="T5" fmla="*/ 0 h 7"/>
              <a:gd name="T6" fmla="*/ 265 w 6"/>
              <a:gd name="T7" fmla="*/ 2721 h 7"/>
              <a:gd name="T8" fmla="*/ 0 w 6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0" y="3"/>
                </a:moveTo>
                <a:lnTo>
                  <a:pt x="1" y="0"/>
                </a:lnTo>
                <a:lnTo>
                  <a:pt x="5" y="0"/>
                </a:lnTo>
                <a:lnTo>
                  <a:pt x="1" y="6"/>
                </a:lnTo>
                <a:lnTo>
                  <a:pt x="0" y="3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48" name="Freeform 5054">
            <a:extLst>
              <a:ext uri="{FF2B5EF4-FFF2-40B4-BE49-F238E27FC236}">
                <a16:creationId xmlns:a16="http://schemas.microsoft.com/office/drawing/2014/main" id="{BAA5E663-81FC-B44F-A03E-E5C4986C3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32263"/>
            <a:ext cx="1588" cy="3175"/>
          </a:xfrm>
          <a:custGeom>
            <a:avLst/>
            <a:gdLst>
              <a:gd name="T0" fmla="*/ 265 w 6"/>
              <a:gd name="T1" fmla="*/ 2721 h 7"/>
              <a:gd name="T2" fmla="*/ 0 w 6"/>
              <a:gd name="T3" fmla="*/ 2721 h 7"/>
              <a:gd name="T4" fmla="*/ 265 w 6"/>
              <a:gd name="T5" fmla="*/ 0 h 7"/>
              <a:gd name="T6" fmla="*/ 1323 w 6"/>
              <a:gd name="T7" fmla="*/ 0 h 7"/>
              <a:gd name="T8" fmla="*/ 265 w 6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1" y="6"/>
                </a:moveTo>
                <a:lnTo>
                  <a:pt x="0" y="6"/>
                </a:lnTo>
                <a:lnTo>
                  <a:pt x="1" y="0"/>
                </a:lnTo>
                <a:lnTo>
                  <a:pt x="5" y="0"/>
                </a:lnTo>
                <a:lnTo>
                  <a:pt x="1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49" name="Freeform 5055">
            <a:extLst>
              <a:ext uri="{FF2B5EF4-FFF2-40B4-BE49-F238E27FC236}">
                <a16:creationId xmlns:a16="http://schemas.microsoft.com/office/drawing/2014/main" id="{027E0A5B-F98E-C940-A864-B5BDFDE33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4130675"/>
            <a:ext cx="3175" cy="1588"/>
          </a:xfrm>
          <a:custGeom>
            <a:avLst/>
            <a:gdLst>
              <a:gd name="T0" fmla="*/ 866 w 11"/>
              <a:gd name="T1" fmla="*/ 1191 h 4"/>
              <a:gd name="T2" fmla="*/ 289 w 11"/>
              <a:gd name="T3" fmla="*/ 1191 h 4"/>
              <a:gd name="T4" fmla="*/ 289 w 11"/>
              <a:gd name="T5" fmla="*/ 0 h 4"/>
              <a:gd name="T6" fmla="*/ 289 w 11"/>
              <a:gd name="T7" fmla="*/ 0 h 4"/>
              <a:gd name="T8" fmla="*/ 1155 w 11"/>
              <a:gd name="T9" fmla="*/ 0 h 4"/>
              <a:gd name="T10" fmla="*/ 2598 w 11"/>
              <a:gd name="T11" fmla="*/ 0 h 4"/>
              <a:gd name="T12" fmla="*/ 2886 w 11"/>
              <a:gd name="T13" fmla="*/ 1191 h 4"/>
              <a:gd name="T14" fmla="*/ 2598 w 11"/>
              <a:gd name="T15" fmla="*/ 1191 h 4"/>
              <a:gd name="T16" fmla="*/ 866 w 11"/>
              <a:gd name="T17" fmla="*/ 1191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4">
                <a:moveTo>
                  <a:pt x="3" y="3"/>
                </a:moveTo>
                <a:lnTo>
                  <a:pt x="1" y="3"/>
                </a:lnTo>
                <a:cubicBezTo>
                  <a:pt x="1" y="3"/>
                  <a:pt x="0" y="0"/>
                  <a:pt x="1" y="0"/>
                </a:cubicBezTo>
                <a:lnTo>
                  <a:pt x="4" y="0"/>
                </a:lnTo>
                <a:lnTo>
                  <a:pt x="9" y="0"/>
                </a:lnTo>
                <a:cubicBezTo>
                  <a:pt x="10" y="0"/>
                  <a:pt x="10" y="0"/>
                  <a:pt x="10" y="3"/>
                </a:cubicBezTo>
                <a:cubicBezTo>
                  <a:pt x="10" y="3"/>
                  <a:pt x="10" y="3"/>
                  <a:pt x="9" y="3"/>
                </a:cubicBezTo>
                <a:lnTo>
                  <a:pt x="3" y="3"/>
                </a:ln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50" name="Freeform 5056">
            <a:extLst>
              <a:ext uri="{FF2B5EF4-FFF2-40B4-BE49-F238E27FC236}">
                <a16:creationId xmlns:a16="http://schemas.microsoft.com/office/drawing/2014/main" id="{AE1BE6DC-1F77-D443-87D5-0AFED8B81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4130675"/>
            <a:ext cx="4763" cy="1588"/>
          </a:xfrm>
          <a:custGeom>
            <a:avLst/>
            <a:gdLst>
              <a:gd name="T0" fmla="*/ 0 w 13"/>
              <a:gd name="T1" fmla="*/ 0 h 4"/>
              <a:gd name="T2" fmla="*/ 366 w 13"/>
              <a:gd name="T3" fmla="*/ 0 h 4"/>
              <a:gd name="T4" fmla="*/ 366 w 13"/>
              <a:gd name="T5" fmla="*/ 1191 h 4"/>
              <a:gd name="T6" fmla="*/ 0 w 13"/>
              <a:gd name="T7" fmla="*/ 0 h 4"/>
              <a:gd name="T8" fmla="*/ 3297 w 13"/>
              <a:gd name="T9" fmla="*/ 0 h 4"/>
              <a:gd name="T10" fmla="*/ 4397 w 13"/>
              <a:gd name="T11" fmla="*/ 1191 h 4"/>
              <a:gd name="T12" fmla="*/ 3664 w 13"/>
              <a:gd name="T13" fmla="*/ 1191 h 4"/>
              <a:gd name="T14" fmla="*/ 3297 w 13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4">
                <a:moveTo>
                  <a:pt x="0" y="0"/>
                </a:moveTo>
                <a:lnTo>
                  <a:pt x="1" y="0"/>
                </a:lnTo>
                <a:lnTo>
                  <a:pt x="1" y="3"/>
                </a:lnTo>
                <a:lnTo>
                  <a:pt x="0" y="0"/>
                </a:lnTo>
                <a:close/>
                <a:moveTo>
                  <a:pt x="9" y="0"/>
                </a:moveTo>
                <a:lnTo>
                  <a:pt x="12" y="3"/>
                </a:lnTo>
                <a:lnTo>
                  <a:pt x="10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51" name="Freeform 5057">
            <a:extLst>
              <a:ext uri="{FF2B5EF4-FFF2-40B4-BE49-F238E27FC236}">
                <a16:creationId xmlns:a16="http://schemas.microsoft.com/office/drawing/2014/main" id="{9DD23338-D84B-DC45-9249-3519957A7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7713" y="4130675"/>
            <a:ext cx="1587" cy="1588"/>
          </a:xfrm>
          <a:custGeom>
            <a:avLst/>
            <a:gdLst>
              <a:gd name="T0" fmla="*/ 0 w 4"/>
              <a:gd name="T1" fmla="*/ 0 h 4"/>
              <a:gd name="T2" fmla="*/ 794 w 4"/>
              <a:gd name="T3" fmla="*/ 0 h 4"/>
              <a:gd name="T4" fmla="*/ 1190 w 4"/>
              <a:gd name="T5" fmla="*/ 0 h 4"/>
              <a:gd name="T6" fmla="*/ 794 w 4"/>
              <a:gd name="T7" fmla="*/ 1191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52" name="Freeform 5058">
            <a:extLst>
              <a:ext uri="{FF2B5EF4-FFF2-40B4-BE49-F238E27FC236}">
                <a16:creationId xmlns:a16="http://schemas.microsoft.com/office/drawing/2014/main" id="{8A7D5216-2249-CF4B-9731-D84809C33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50" y="4130675"/>
            <a:ext cx="1588" cy="1588"/>
          </a:xfrm>
          <a:custGeom>
            <a:avLst/>
            <a:gdLst>
              <a:gd name="T0" fmla="*/ 0 w 6"/>
              <a:gd name="T1" fmla="*/ 1191 h 4"/>
              <a:gd name="T2" fmla="*/ 265 w 6"/>
              <a:gd name="T3" fmla="*/ 0 h 4"/>
              <a:gd name="T4" fmla="*/ 1323 w 6"/>
              <a:gd name="T5" fmla="*/ 1191 h 4"/>
              <a:gd name="T6" fmla="*/ 265 w 6"/>
              <a:gd name="T7" fmla="*/ 1191 h 4"/>
              <a:gd name="T8" fmla="*/ 0 w 6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0" y="3"/>
                  <a:pt x="0" y="0"/>
                  <a:pt x="1" y="0"/>
                </a:cubicBezTo>
                <a:lnTo>
                  <a:pt x="5" y="3"/>
                </a:lnTo>
                <a:lnTo>
                  <a:pt x="1" y="3"/>
                </a:ln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53" name="Freeform 5059">
            <a:extLst>
              <a:ext uri="{FF2B5EF4-FFF2-40B4-BE49-F238E27FC236}">
                <a16:creationId xmlns:a16="http://schemas.microsoft.com/office/drawing/2014/main" id="{A707908F-14E6-0F49-B2E9-B0F5F3184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238" y="4132263"/>
            <a:ext cx="3175" cy="3175"/>
          </a:xfrm>
          <a:custGeom>
            <a:avLst/>
            <a:gdLst>
              <a:gd name="T0" fmla="*/ 2778 w 8"/>
              <a:gd name="T1" fmla="*/ 1361 h 7"/>
              <a:gd name="T2" fmla="*/ 1588 w 8"/>
              <a:gd name="T3" fmla="*/ 2721 h 7"/>
              <a:gd name="T4" fmla="*/ 0 w 8"/>
              <a:gd name="T5" fmla="*/ 0 h 7"/>
              <a:gd name="T6" fmla="*/ 1984 w 8"/>
              <a:gd name="T7" fmla="*/ 0 h 7"/>
              <a:gd name="T8" fmla="*/ 2778 w 8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3"/>
                </a:moveTo>
                <a:lnTo>
                  <a:pt x="4" y="6"/>
                </a:lnTo>
                <a:lnTo>
                  <a:pt x="0" y="0"/>
                </a:lnTo>
                <a:lnTo>
                  <a:pt x="5" y="0"/>
                </a:lnTo>
                <a:lnTo>
                  <a:pt x="7" y="3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54" name="Freeform 5060">
            <a:extLst>
              <a:ext uri="{FF2B5EF4-FFF2-40B4-BE49-F238E27FC236}">
                <a16:creationId xmlns:a16="http://schemas.microsoft.com/office/drawing/2014/main" id="{92390AB6-3534-2844-AB7C-DB64C2B5A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238" y="4132263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0 h 7"/>
              <a:gd name="T4" fmla="*/ 1984 w 8"/>
              <a:gd name="T5" fmla="*/ 0 h 7"/>
              <a:gd name="T6" fmla="*/ 2778 w 8"/>
              <a:gd name="T7" fmla="*/ 1361 h 7"/>
              <a:gd name="T8" fmla="*/ 1588 w 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4" y="6"/>
                </a:moveTo>
                <a:lnTo>
                  <a:pt x="0" y="0"/>
                </a:lnTo>
                <a:lnTo>
                  <a:pt x="5" y="0"/>
                </a:lnTo>
                <a:lnTo>
                  <a:pt x="7" y="3"/>
                </a:lnTo>
                <a:lnTo>
                  <a:pt x="4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55" name="Freeform 5061">
            <a:extLst>
              <a:ext uri="{FF2B5EF4-FFF2-40B4-BE49-F238E27FC236}">
                <a16:creationId xmlns:a16="http://schemas.microsoft.com/office/drawing/2014/main" id="{D995493A-6211-9A4E-8268-C5B9292D1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10038"/>
            <a:ext cx="11113" cy="11112"/>
          </a:xfrm>
          <a:custGeom>
            <a:avLst/>
            <a:gdLst>
              <a:gd name="T0" fmla="*/ 1042 w 32"/>
              <a:gd name="T1" fmla="*/ 10729 h 29"/>
              <a:gd name="T2" fmla="*/ 1389 w 32"/>
              <a:gd name="T3" fmla="*/ 9579 h 29"/>
              <a:gd name="T4" fmla="*/ 0 w 32"/>
              <a:gd name="T5" fmla="*/ 5748 h 29"/>
              <a:gd name="T6" fmla="*/ 0 w 32"/>
              <a:gd name="T7" fmla="*/ 4981 h 29"/>
              <a:gd name="T8" fmla="*/ 6598 w 32"/>
              <a:gd name="T9" fmla="*/ 0 h 29"/>
              <a:gd name="T10" fmla="*/ 10766 w 32"/>
              <a:gd name="T11" fmla="*/ 1150 h 29"/>
              <a:gd name="T12" fmla="*/ 10766 w 32"/>
              <a:gd name="T13" fmla="*/ 2299 h 29"/>
              <a:gd name="T14" fmla="*/ 6598 w 32"/>
              <a:gd name="T15" fmla="*/ 1150 h 29"/>
              <a:gd name="T16" fmla="*/ 1042 w 32"/>
              <a:gd name="T17" fmla="*/ 4981 h 29"/>
              <a:gd name="T18" fmla="*/ 1042 w 32"/>
              <a:gd name="T19" fmla="*/ 5748 h 29"/>
              <a:gd name="T20" fmla="*/ 2431 w 32"/>
              <a:gd name="T21" fmla="*/ 9579 h 29"/>
              <a:gd name="T22" fmla="*/ 1389 w 32"/>
              <a:gd name="T23" fmla="*/ 10729 h 29"/>
              <a:gd name="T24" fmla="*/ 1042 w 32"/>
              <a:gd name="T25" fmla="*/ 10729 h 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" h="29">
                <a:moveTo>
                  <a:pt x="3" y="28"/>
                </a:moveTo>
                <a:lnTo>
                  <a:pt x="4" y="25"/>
                </a:lnTo>
                <a:cubicBezTo>
                  <a:pt x="3" y="22"/>
                  <a:pt x="0" y="19"/>
                  <a:pt x="0" y="15"/>
                </a:cubicBezTo>
                <a:cubicBezTo>
                  <a:pt x="0" y="15"/>
                  <a:pt x="0" y="15"/>
                  <a:pt x="0" y="13"/>
                </a:cubicBezTo>
                <a:cubicBezTo>
                  <a:pt x="1" y="6"/>
                  <a:pt x="9" y="0"/>
                  <a:pt x="19" y="0"/>
                </a:cubicBezTo>
                <a:cubicBezTo>
                  <a:pt x="24" y="0"/>
                  <a:pt x="28" y="0"/>
                  <a:pt x="31" y="3"/>
                </a:cubicBezTo>
                <a:cubicBezTo>
                  <a:pt x="31" y="6"/>
                  <a:pt x="31" y="6"/>
                  <a:pt x="31" y="6"/>
                </a:cubicBezTo>
                <a:cubicBezTo>
                  <a:pt x="28" y="3"/>
                  <a:pt x="24" y="3"/>
                  <a:pt x="19" y="3"/>
                </a:cubicBezTo>
                <a:cubicBezTo>
                  <a:pt x="10" y="3"/>
                  <a:pt x="3" y="9"/>
                  <a:pt x="3" y="13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9"/>
                  <a:pt x="4" y="22"/>
                  <a:pt x="7" y="25"/>
                </a:cubicBezTo>
                <a:lnTo>
                  <a:pt x="4" y="28"/>
                </a:lnTo>
                <a:lnTo>
                  <a:pt x="3" y="28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56" name="Freeform 5062">
            <a:extLst>
              <a:ext uri="{FF2B5EF4-FFF2-40B4-BE49-F238E27FC236}">
                <a16:creationId xmlns:a16="http://schemas.microsoft.com/office/drawing/2014/main" id="{5A442FEB-B460-7F43-9872-B5904C05E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10038"/>
            <a:ext cx="11113" cy="7937"/>
          </a:xfrm>
          <a:custGeom>
            <a:avLst/>
            <a:gdLst>
              <a:gd name="T0" fmla="*/ 0 w 32"/>
              <a:gd name="T1" fmla="*/ 4961 h 24"/>
              <a:gd name="T2" fmla="*/ 0 w 32"/>
              <a:gd name="T3" fmla="*/ 4630 h 24"/>
              <a:gd name="T4" fmla="*/ 1042 w 32"/>
              <a:gd name="T5" fmla="*/ 7606 h 24"/>
              <a:gd name="T6" fmla="*/ 0 w 32"/>
              <a:gd name="T7" fmla="*/ 4961 h 24"/>
              <a:gd name="T8" fmla="*/ 347 w 32"/>
              <a:gd name="T9" fmla="*/ 2976 h 24"/>
              <a:gd name="T10" fmla="*/ 0 w 32"/>
              <a:gd name="T11" fmla="*/ 4630 h 24"/>
              <a:gd name="T12" fmla="*/ 0 w 32"/>
              <a:gd name="T13" fmla="*/ 4299 h 24"/>
              <a:gd name="T14" fmla="*/ 347 w 32"/>
              <a:gd name="T15" fmla="*/ 2976 h 24"/>
              <a:gd name="T16" fmla="*/ 6598 w 32"/>
              <a:gd name="T17" fmla="*/ 0 h 24"/>
              <a:gd name="T18" fmla="*/ 10766 w 32"/>
              <a:gd name="T19" fmla="*/ 992 h 24"/>
              <a:gd name="T20" fmla="*/ 6598 w 32"/>
              <a:gd name="T21" fmla="*/ 0 h 24"/>
              <a:gd name="T22" fmla="*/ 347 w 32"/>
              <a:gd name="T23" fmla="*/ 2976 h 24"/>
              <a:gd name="T24" fmla="*/ 6598 w 32"/>
              <a:gd name="T25" fmla="*/ 0 h 24"/>
              <a:gd name="T26" fmla="*/ 6946 w 32"/>
              <a:gd name="T27" fmla="*/ 992 h 24"/>
              <a:gd name="T28" fmla="*/ 10766 w 32"/>
              <a:gd name="T29" fmla="*/ 1984 h 24"/>
              <a:gd name="T30" fmla="*/ 6946 w 32"/>
              <a:gd name="T31" fmla="*/ 992 h 24"/>
              <a:gd name="T32" fmla="*/ 1042 w 32"/>
              <a:gd name="T33" fmla="*/ 4299 h 24"/>
              <a:gd name="T34" fmla="*/ 6598 w 32"/>
              <a:gd name="T35" fmla="*/ 992 h 24"/>
              <a:gd name="T36" fmla="*/ 1042 w 32"/>
              <a:gd name="T37" fmla="*/ 4961 h 24"/>
              <a:gd name="T38" fmla="*/ 1042 w 32"/>
              <a:gd name="T39" fmla="*/ 4299 h 2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2" h="24">
                <a:moveTo>
                  <a:pt x="0" y="15"/>
                </a:moveTo>
                <a:lnTo>
                  <a:pt x="0" y="14"/>
                </a:lnTo>
                <a:cubicBezTo>
                  <a:pt x="0" y="18"/>
                  <a:pt x="2" y="21"/>
                  <a:pt x="3" y="23"/>
                </a:cubicBezTo>
                <a:cubicBezTo>
                  <a:pt x="2" y="21"/>
                  <a:pt x="0" y="18"/>
                  <a:pt x="0" y="15"/>
                </a:cubicBezTo>
                <a:close/>
                <a:moveTo>
                  <a:pt x="1" y="9"/>
                </a:moveTo>
                <a:cubicBezTo>
                  <a:pt x="0" y="11"/>
                  <a:pt x="0" y="12"/>
                  <a:pt x="0" y="14"/>
                </a:cubicBezTo>
                <a:lnTo>
                  <a:pt x="0" y="13"/>
                </a:lnTo>
                <a:cubicBezTo>
                  <a:pt x="0" y="11"/>
                  <a:pt x="0" y="10"/>
                  <a:pt x="1" y="9"/>
                </a:cubicBezTo>
                <a:close/>
                <a:moveTo>
                  <a:pt x="19" y="0"/>
                </a:moveTo>
                <a:cubicBezTo>
                  <a:pt x="22" y="0"/>
                  <a:pt x="28" y="0"/>
                  <a:pt x="31" y="3"/>
                </a:cubicBezTo>
                <a:cubicBezTo>
                  <a:pt x="28" y="3"/>
                  <a:pt x="22" y="0"/>
                  <a:pt x="19" y="0"/>
                </a:cubicBezTo>
                <a:cubicBezTo>
                  <a:pt x="12" y="0"/>
                  <a:pt x="4" y="4"/>
                  <a:pt x="1" y="9"/>
                </a:cubicBezTo>
                <a:cubicBezTo>
                  <a:pt x="4" y="4"/>
                  <a:pt x="11" y="0"/>
                  <a:pt x="19" y="0"/>
                </a:cubicBezTo>
                <a:close/>
                <a:moveTo>
                  <a:pt x="20" y="3"/>
                </a:moveTo>
                <a:cubicBezTo>
                  <a:pt x="23" y="3"/>
                  <a:pt x="28" y="3"/>
                  <a:pt x="31" y="6"/>
                </a:cubicBezTo>
                <a:cubicBezTo>
                  <a:pt x="28" y="6"/>
                  <a:pt x="23" y="3"/>
                  <a:pt x="20" y="3"/>
                </a:cubicBezTo>
                <a:close/>
                <a:moveTo>
                  <a:pt x="3" y="13"/>
                </a:moveTo>
                <a:cubicBezTo>
                  <a:pt x="3" y="9"/>
                  <a:pt x="10" y="3"/>
                  <a:pt x="19" y="3"/>
                </a:cubicBezTo>
                <a:cubicBezTo>
                  <a:pt x="11" y="3"/>
                  <a:pt x="3" y="9"/>
                  <a:pt x="3" y="15"/>
                </a:cubicBezTo>
                <a:lnTo>
                  <a:pt x="3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57" name="Freeform 5063">
            <a:extLst>
              <a:ext uri="{FF2B5EF4-FFF2-40B4-BE49-F238E27FC236}">
                <a16:creationId xmlns:a16="http://schemas.microsoft.com/office/drawing/2014/main" id="{C9BC8AEB-A0A8-B849-A54B-52B02670D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4111625"/>
            <a:ext cx="3175" cy="7938"/>
          </a:xfrm>
          <a:custGeom>
            <a:avLst/>
            <a:gdLst>
              <a:gd name="T0" fmla="*/ 2381 w 8"/>
              <a:gd name="T1" fmla="*/ 7593 h 23"/>
              <a:gd name="T2" fmla="*/ 0 w 8"/>
              <a:gd name="T3" fmla="*/ 4487 h 23"/>
              <a:gd name="T4" fmla="*/ 2778 w 8"/>
              <a:gd name="T5" fmla="*/ 0 h 23"/>
              <a:gd name="T6" fmla="*/ 1191 w 8"/>
              <a:gd name="T7" fmla="*/ 2416 h 23"/>
              <a:gd name="T8" fmla="*/ 1191 w 8"/>
              <a:gd name="T9" fmla="*/ 3106 h 23"/>
              <a:gd name="T10" fmla="*/ 2778 w 8"/>
              <a:gd name="T11" fmla="*/ 6557 h 23"/>
              <a:gd name="T12" fmla="*/ 2381 w 8"/>
              <a:gd name="T13" fmla="*/ 7593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3">
                <a:moveTo>
                  <a:pt x="6" y="22"/>
                </a:moveTo>
                <a:cubicBezTo>
                  <a:pt x="3" y="19"/>
                  <a:pt x="0" y="16"/>
                  <a:pt x="0" y="13"/>
                </a:cubicBezTo>
                <a:cubicBezTo>
                  <a:pt x="0" y="7"/>
                  <a:pt x="3" y="3"/>
                  <a:pt x="7" y="0"/>
                </a:cubicBezTo>
                <a:cubicBezTo>
                  <a:pt x="6" y="3"/>
                  <a:pt x="3" y="3"/>
                  <a:pt x="3" y="7"/>
                </a:cubicBezTo>
                <a:cubicBezTo>
                  <a:pt x="3" y="9"/>
                  <a:pt x="3" y="9"/>
                  <a:pt x="3" y="9"/>
                </a:cubicBezTo>
                <a:cubicBezTo>
                  <a:pt x="3" y="13"/>
                  <a:pt x="6" y="16"/>
                  <a:pt x="7" y="19"/>
                </a:cubicBezTo>
                <a:lnTo>
                  <a:pt x="6" y="22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58" name="Freeform 5064">
            <a:extLst>
              <a:ext uri="{FF2B5EF4-FFF2-40B4-BE49-F238E27FC236}">
                <a16:creationId xmlns:a16="http://schemas.microsoft.com/office/drawing/2014/main" id="{0F4F9A4C-EBF2-3849-9AAF-55D61F0BD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11625"/>
            <a:ext cx="1588" cy="7938"/>
          </a:xfrm>
          <a:custGeom>
            <a:avLst/>
            <a:gdLst>
              <a:gd name="T0" fmla="*/ 0 w 5"/>
              <a:gd name="T1" fmla="*/ 3572 h 20"/>
              <a:gd name="T2" fmla="*/ 0 w 5"/>
              <a:gd name="T3" fmla="*/ 3175 h 20"/>
              <a:gd name="T4" fmla="*/ 1270 w 5"/>
              <a:gd name="T5" fmla="*/ 7541 h 20"/>
              <a:gd name="T6" fmla="*/ 0 w 5"/>
              <a:gd name="T7" fmla="*/ 3572 h 20"/>
              <a:gd name="T8" fmla="*/ 0 w 5"/>
              <a:gd name="T9" fmla="*/ 1985 h 20"/>
              <a:gd name="T10" fmla="*/ 1270 w 5"/>
              <a:gd name="T11" fmla="*/ 0 h 20"/>
              <a:gd name="T12" fmla="*/ 0 w 5"/>
              <a:gd name="T13" fmla="*/ 198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20">
                <a:moveTo>
                  <a:pt x="0" y="9"/>
                </a:moveTo>
                <a:lnTo>
                  <a:pt x="0" y="8"/>
                </a:lnTo>
                <a:cubicBezTo>
                  <a:pt x="0" y="13"/>
                  <a:pt x="3" y="16"/>
                  <a:pt x="4" y="19"/>
                </a:cubicBezTo>
                <a:cubicBezTo>
                  <a:pt x="3" y="16"/>
                  <a:pt x="0" y="13"/>
                  <a:pt x="0" y="9"/>
                </a:cubicBezTo>
                <a:close/>
                <a:moveTo>
                  <a:pt x="0" y="5"/>
                </a:moveTo>
                <a:cubicBezTo>
                  <a:pt x="1" y="3"/>
                  <a:pt x="3" y="2"/>
                  <a:pt x="4" y="0"/>
                </a:cubicBezTo>
                <a:cubicBezTo>
                  <a:pt x="3" y="3"/>
                  <a:pt x="2" y="3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59" name="Freeform 5065">
            <a:extLst>
              <a:ext uri="{FF2B5EF4-FFF2-40B4-BE49-F238E27FC236}">
                <a16:creationId xmlns:a16="http://schemas.microsoft.com/office/drawing/2014/main" id="{8E4DC02A-A0A7-4E45-BEB5-811BF2509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13213"/>
            <a:ext cx="9525" cy="11112"/>
          </a:xfrm>
          <a:custGeom>
            <a:avLst/>
            <a:gdLst>
              <a:gd name="T0" fmla="*/ 1701 w 28"/>
              <a:gd name="T1" fmla="*/ 8681 h 32"/>
              <a:gd name="T2" fmla="*/ 0 w 28"/>
              <a:gd name="T3" fmla="*/ 4514 h 32"/>
              <a:gd name="T4" fmla="*/ 680 w 28"/>
              <a:gd name="T5" fmla="*/ 3473 h 32"/>
              <a:gd name="T6" fmla="*/ 9185 w 28"/>
              <a:gd name="T7" fmla="*/ 0 h 32"/>
              <a:gd name="T8" fmla="*/ 1701 w 28"/>
              <a:gd name="T9" fmla="*/ 3473 h 32"/>
              <a:gd name="T10" fmla="*/ 1021 w 28"/>
              <a:gd name="T11" fmla="*/ 4514 h 32"/>
              <a:gd name="T12" fmla="*/ 2721 w 28"/>
              <a:gd name="T13" fmla="*/ 8681 h 32"/>
              <a:gd name="T14" fmla="*/ 1021 w 28"/>
              <a:gd name="T15" fmla="*/ 10765 h 32"/>
              <a:gd name="T16" fmla="*/ 680 w 28"/>
              <a:gd name="T17" fmla="*/ 9723 h 32"/>
              <a:gd name="T18" fmla="*/ 1701 w 28"/>
              <a:gd name="T19" fmla="*/ 8681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2">
                <a:moveTo>
                  <a:pt x="5" y="25"/>
                </a:moveTo>
                <a:cubicBezTo>
                  <a:pt x="2" y="19"/>
                  <a:pt x="0" y="19"/>
                  <a:pt x="0" y="13"/>
                </a:cubicBezTo>
                <a:lnTo>
                  <a:pt x="2" y="10"/>
                </a:lnTo>
                <a:cubicBezTo>
                  <a:pt x="5" y="4"/>
                  <a:pt x="16" y="0"/>
                  <a:pt x="27" y="0"/>
                </a:cubicBezTo>
                <a:cubicBezTo>
                  <a:pt x="17" y="0"/>
                  <a:pt x="8" y="4"/>
                  <a:pt x="5" y="10"/>
                </a:cubicBezTo>
                <a:cubicBezTo>
                  <a:pt x="3" y="10"/>
                  <a:pt x="3" y="13"/>
                  <a:pt x="3" y="13"/>
                </a:cubicBezTo>
                <a:cubicBezTo>
                  <a:pt x="3" y="19"/>
                  <a:pt x="5" y="19"/>
                  <a:pt x="8" y="25"/>
                </a:cubicBezTo>
                <a:lnTo>
                  <a:pt x="3" y="31"/>
                </a:lnTo>
                <a:lnTo>
                  <a:pt x="2" y="28"/>
                </a:lnTo>
                <a:lnTo>
                  <a:pt x="5" y="25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60" name="Freeform 5066">
            <a:extLst>
              <a:ext uri="{FF2B5EF4-FFF2-40B4-BE49-F238E27FC236}">
                <a16:creationId xmlns:a16="http://schemas.microsoft.com/office/drawing/2014/main" id="{A2D256B9-2D99-EB4E-8956-26471734B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13213"/>
            <a:ext cx="9525" cy="11112"/>
          </a:xfrm>
          <a:custGeom>
            <a:avLst/>
            <a:gdLst>
              <a:gd name="T0" fmla="*/ 1021 w 28"/>
              <a:gd name="T1" fmla="*/ 9579 h 29"/>
              <a:gd name="T2" fmla="*/ 0 w 28"/>
              <a:gd name="T3" fmla="*/ 4981 h 29"/>
              <a:gd name="T4" fmla="*/ 680 w 28"/>
              <a:gd name="T5" fmla="*/ 3832 h 29"/>
              <a:gd name="T6" fmla="*/ 680 w 28"/>
              <a:gd name="T7" fmla="*/ 4981 h 29"/>
              <a:gd name="T8" fmla="*/ 1701 w 28"/>
              <a:gd name="T9" fmla="*/ 9579 h 29"/>
              <a:gd name="T10" fmla="*/ 680 w 28"/>
              <a:gd name="T11" fmla="*/ 10729 h 29"/>
              <a:gd name="T12" fmla="*/ 1021 w 28"/>
              <a:gd name="T13" fmla="*/ 9579 h 29"/>
              <a:gd name="T14" fmla="*/ 1701 w 28"/>
              <a:gd name="T15" fmla="*/ 2682 h 29"/>
              <a:gd name="T16" fmla="*/ 680 w 28"/>
              <a:gd name="T17" fmla="*/ 3832 h 29"/>
              <a:gd name="T18" fmla="*/ 1701 w 28"/>
              <a:gd name="T19" fmla="*/ 2682 h 29"/>
              <a:gd name="T20" fmla="*/ 8504 w 28"/>
              <a:gd name="T21" fmla="*/ 383 h 29"/>
              <a:gd name="T22" fmla="*/ 1701 w 28"/>
              <a:gd name="T23" fmla="*/ 2682 h 29"/>
              <a:gd name="T24" fmla="*/ 8504 w 28"/>
              <a:gd name="T25" fmla="*/ 383 h 29"/>
              <a:gd name="T26" fmla="*/ 8504 w 28"/>
              <a:gd name="T27" fmla="*/ 383 h 29"/>
              <a:gd name="T28" fmla="*/ 8504 w 28"/>
              <a:gd name="T29" fmla="*/ 383 h 29"/>
              <a:gd name="T30" fmla="*/ 8504 w 28"/>
              <a:gd name="T31" fmla="*/ 0 h 29"/>
              <a:gd name="T32" fmla="*/ 8504 w 28"/>
              <a:gd name="T33" fmla="*/ 383 h 29"/>
              <a:gd name="T34" fmla="*/ 9185 w 28"/>
              <a:gd name="T35" fmla="*/ 0 h 29"/>
              <a:gd name="T36" fmla="*/ 8164 w 28"/>
              <a:gd name="T37" fmla="*/ 383 h 29"/>
              <a:gd name="T38" fmla="*/ 8504 w 28"/>
              <a:gd name="T39" fmla="*/ 383 h 29"/>
              <a:gd name="T40" fmla="*/ 1701 w 28"/>
              <a:gd name="T41" fmla="*/ 3832 h 29"/>
              <a:gd name="T42" fmla="*/ 5783 w 28"/>
              <a:gd name="T43" fmla="*/ 766 h 29"/>
              <a:gd name="T44" fmla="*/ 1701 w 28"/>
              <a:gd name="T45" fmla="*/ 3832 h 29"/>
              <a:gd name="T46" fmla="*/ 1021 w 28"/>
              <a:gd name="T47" fmla="*/ 4981 h 29"/>
              <a:gd name="T48" fmla="*/ 1701 w 28"/>
              <a:gd name="T49" fmla="*/ 3832 h 29"/>
              <a:gd name="T50" fmla="*/ 1021 w 28"/>
              <a:gd name="T51" fmla="*/ 4981 h 29"/>
              <a:gd name="T52" fmla="*/ 8164 w 28"/>
              <a:gd name="T53" fmla="*/ 383 h 29"/>
              <a:gd name="T54" fmla="*/ 5783 w 28"/>
              <a:gd name="T55" fmla="*/ 766 h 29"/>
              <a:gd name="T56" fmla="*/ 8164 w 28"/>
              <a:gd name="T57" fmla="*/ 383 h 2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8" h="29">
                <a:moveTo>
                  <a:pt x="3" y="25"/>
                </a:moveTo>
                <a:cubicBezTo>
                  <a:pt x="2" y="22"/>
                  <a:pt x="0" y="19"/>
                  <a:pt x="0" y="13"/>
                </a:cubicBezTo>
                <a:lnTo>
                  <a:pt x="2" y="10"/>
                </a:lnTo>
                <a:lnTo>
                  <a:pt x="2" y="13"/>
                </a:lnTo>
                <a:cubicBezTo>
                  <a:pt x="2" y="19"/>
                  <a:pt x="2" y="19"/>
                  <a:pt x="5" y="25"/>
                </a:cubicBezTo>
                <a:lnTo>
                  <a:pt x="2" y="28"/>
                </a:lnTo>
                <a:lnTo>
                  <a:pt x="3" y="25"/>
                </a:lnTo>
                <a:close/>
                <a:moveTo>
                  <a:pt x="5" y="7"/>
                </a:moveTo>
                <a:cubicBezTo>
                  <a:pt x="4" y="8"/>
                  <a:pt x="3" y="9"/>
                  <a:pt x="2" y="10"/>
                </a:cubicBezTo>
                <a:cubicBezTo>
                  <a:pt x="3" y="9"/>
                  <a:pt x="4" y="8"/>
                  <a:pt x="5" y="7"/>
                </a:cubicBezTo>
                <a:close/>
                <a:moveTo>
                  <a:pt x="25" y="1"/>
                </a:moveTo>
                <a:cubicBezTo>
                  <a:pt x="17" y="1"/>
                  <a:pt x="10" y="3"/>
                  <a:pt x="5" y="7"/>
                </a:cubicBezTo>
                <a:cubicBezTo>
                  <a:pt x="10" y="3"/>
                  <a:pt x="16" y="1"/>
                  <a:pt x="25" y="1"/>
                </a:cubicBezTo>
                <a:close/>
                <a:moveTo>
                  <a:pt x="25" y="1"/>
                </a:move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5" y="1"/>
                </a:cubicBezTo>
                <a:cubicBezTo>
                  <a:pt x="26" y="0"/>
                  <a:pt x="26" y="0"/>
                  <a:pt x="27" y="0"/>
                </a:cubicBezTo>
                <a:cubicBezTo>
                  <a:pt x="26" y="0"/>
                  <a:pt x="25" y="0"/>
                  <a:pt x="24" y="1"/>
                </a:cubicBezTo>
                <a:cubicBezTo>
                  <a:pt x="24" y="1"/>
                  <a:pt x="24" y="1"/>
                  <a:pt x="25" y="1"/>
                </a:cubicBezTo>
                <a:close/>
                <a:moveTo>
                  <a:pt x="5" y="10"/>
                </a:moveTo>
                <a:cubicBezTo>
                  <a:pt x="7" y="6"/>
                  <a:pt x="11" y="4"/>
                  <a:pt x="17" y="2"/>
                </a:cubicBezTo>
                <a:cubicBezTo>
                  <a:pt x="11" y="4"/>
                  <a:pt x="7" y="7"/>
                  <a:pt x="5" y="10"/>
                </a:cubicBezTo>
                <a:close/>
                <a:moveTo>
                  <a:pt x="3" y="13"/>
                </a:moveTo>
                <a:cubicBezTo>
                  <a:pt x="3" y="12"/>
                  <a:pt x="3" y="10"/>
                  <a:pt x="5" y="10"/>
                </a:cubicBezTo>
                <a:lnTo>
                  <a:pt x="3" y="13"/>
                </a:lnTo>
                <a:close/>
                <a:moveTo>
                  <a:pt x="24" y="1"/>
                </a:moveTo>
                <a:cubicBezTo>
                  <a:pt x="21" y="1"/>
                  <a:pt x="19" y="1"/>
                  <a:pt x="17" y="2"/>
                </a:cubicBezTo>
                <a:cubicBezTo>
                  <a:pt x="19" y="1"/>
                  <a:pt x="21" y="1"/>
                  <a:pt x="2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61" name="Freeform 5067">
            <a:extLst>
              <a:ext uri="{FF2B5EF4-FFF2-40B4-BE49-F238E27FC236}">
                <a16:creationId xmlns:a16="http://schemas.microsoft.com/office/drawing/2014/main" id="{44807446-064F-3E46-A9BA-FFACAC636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14800"/>
            <a:ext cx="3175" cy="9525"/>
          </a:xfrm>
          <a:custGeom>
            <a:avLst/>
            <a:gdLst>
              <a:gd name="T0" fmla="*/ 2858 w 10"/>
              <a:gd name="T1" fmla="*/ 0 h 25"/>
              <a:gd name="T2" fmla="*/ 1270 w 10"/>
              <a:gd name="T3" fmla="*/ 1143 h 25"/>
              <a:gd name="T4" fmla="*/ 2858 w 10"/>
              <a:gd name="T5" fmla="*/ 0 h 25"/>
              <a:gd name="T6" fmla="*/ 953 w 10"/>
              <a:gd name="T7" fmla="*/ 2286 h 25"/>
              <a:gd name="T8" fmla="*/ 318 w 10"/>
              <a:gd name="T9" fmla="*/ 3429 h 25"/>
              <a:gd name="T10" fmla="*/ 1905 w 10"/>
              <a:gd name="T11" fmla="*/ 8001 h 25"/>
              <a:gd name="T12" fmla="*/ 953 w 10"/>
              <a:gd name="T13" fmla="*/ 9144 h 25"/>
              <a:gd name="T14" fmla="*/ 0 w 10"/>
              <a:gd name="T15" fmla="*/ 5715 h 25"/>
              <a:gd name="T16" fmla="*/ 1270 w 10"/>
              <a:gd name="T17" fmla="*/ 1143 h 25"/>
              <a:gd name="T18" fmla="*/ 953 w 10"/>
              <a:gd name="T19" fmla="*/ 2286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25">
                <a:moveTo>
                  <a:pt x="9" y="0"/>
                </a:moveTo>
                <a:cubicBezTo>
                  <a:pt x="7" y="0"/>
                  <a:pt x="5" y="2"/>
                  <a:pt x="4" y="3"/>
                </a:cubicBezTo>
                <a:cubicBezTo>
                  <a:pt x="5" y="1"/>
                  <a:pt x="7" y="0"/>
                  <a:pt x="9" y="0"/>
                </a:cubicBezTo>
                <a:close/>
                <a:moveTo>
                  <a:pt x="3" y="6"/>
                </a:moveTo>
                <a:lnTo>
                  <a:pt x="1" y="9"/>
                </a:lnTo>
                <a:cubicBezTo>
                  <a:pt x="1" y="15"/>
                  <a:pt x="3" y="15"/>
                  <a:pt x="6" y="21"/>
                </a:cubicBezTo>
                <a:lnTo>
                  <a:pt x="3" y="24"/>
                </a:lnTo>
                <a:cubicBezTo>
                  <a:pt x="1" y="21"/>
                  <a:pt x="0" y="15"/>
                  <a:pt x="0" y="15"/>
                </a:cubicBezTo>
                <a:cubicBezTo>
                  <a:pt x="0" y="11"/>
                  <a:pt x="1" y="6"/>
                  <a:pt x="4" y="3"/>
                </a:cubicBezTo>
                <a:cubicBezTo>
                  <a:pt x="4" y="4"/>
                  <a:pt x="3" y="5"/>
                  <a:pt x="3" y="6"/>
                </a:cubicBez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62" name="Freeform 5068">
            <a:extLst>
              <a:ext uri="{FF2B5EF4-FFF2-40B4-BE49-F238E27FC236}">
                <a16:creationId xmlns:a16="http://schemas.microsoft.com/office/drawing/2014/main" id="{74C077D5-0F24-0F40-A317-DAE0A776A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14800"/>
            <a:ext cx="3175" cy="9525"/>
          </a:xfrm>
          <a:custGeom>
            <a:avLst/>
            <a:gdLst>
              <a:gd name="T0" fmla="*/ 953 w 10"/>
              <a:gd name="T1" fmla="*/ 9144 h 25"/>
              <a:gd name="T2" fmla="*/ 0 w 10"/>
              <a:gd name="T3" fmla="*/ 5715 h 25"/>
              <a:gd name="T4" fmla="*/ 953 w 10"/>
              <a:gd name="T5" fmla="*/ 9144 h 25"/>
              <a:gd name="T6" fmla="*/ 1270 w 10"/>
              <a:gd name="T7" fmla="*/ 8001 h 25"/>
              <a:gd name="T8" fmla="*/ 318 w 10"/>
              <a:gd name="T9" fmla="*/ 3429 h 25"/>
              <a:gd name="T10" fmla="*/ 953 w 10"/>
              <a:gd name="T11" fmla="*/ 2286 h 25"/>
              <a:gd name="T12" fmla="*/ 953 w 10"/>
              <a:gd name="T13" fmla="*/ 3429 h 25"/>
              <a:gd name="T14" fmla="*/ 1905 w 10"/>
              <a:gd name="T15" fmla="*/ 8001 h 25"/>
              <a:gd name="T16" fmla="*/ 953 w 10"/>
              <a:gd name="T17" fmla="*/ 9144 h 25"/>
              <a:gd name="T18" fmla="*/ 1270 w 10"/>
              <a:gd name="T19" fmla="*/ 1143 h 25"/>
              <a:gd name="T20" fmla="*/ 0 w 10"/>
              <a:gd name="T21" fmla="*/ 5715 h 25"/>
              <a:gd name="T22" fmla="*/ 1270 w 10"/>
              <a:gd name="T23" fmla="*/ 762 h 25"/>
              <a:gd name="T24" fmla="*/ 1270 w 10"/>
              <a:gd name="T25" fmla="*/ 1143 h 25"/>
              <a:gd name="T26" fmla="*/ 2858 w 10"/>
              <a:gd name="T27" fmla="*/ 0 h 25"/>
              <a:gd name="T28" fmla="*/ 1270 w 10"/>
              <a:gd name="T29" fmla="*/ 1143 h 25"/>
              <a:gd name="T30" fmla="*/ 2858 w 10"/>
              <a:gd name="T31" fmla="*/ 0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25">
                <a:moveTo>
                  <a:pt x="3" y="24"/>
                </a:moveTo>
                <a:cubicBezTo>
                  <a:pt x="0" y="21"/>
                  <a:pt x="0" y="15"/>
                  <a:pt x="0" y="15"/>
                </a:cubicBezTo>
                <a:cubicBezTo>
                  <a:pt x="0" y="15"/>
                  <a:pt x="1" y="21"/>
                  <a:pt x="3" y="24"/>
                </a:cubicBezTo>
                <a:lnTo>
                  <a:pt x="4" y="21"/>
                </a:lnTo>
                <a:cubicBezTo>
                  <a:pt x="3" y="18"/>
                  <a:pt x="1" y="15"/>
                  <a:pt x="1" y="9"/>
                </a:cubicBezTo>
                <a:lnTo>
                  <a:pt x="3" y="6"/>
                </a:lnTo>
                <a:lnTo>
                  <a:pt x="3" y="9"/>
                </a:lnTo>
                <a:cubicBezTo>
                  <a:pt x="3" y="15"/>
                  <a:pt x="3" y="15"/>
                  <a:pt x="6" y="21"/>
                </a:cubicBezTo>
                <a:lnTo>
                  <a:pt x="3" y="24"/>
                </a:lnTo>
                <a:close/>
                <a:moveTo>
                  <a:pt x="4" y="3"/>
                </a:moveTo>
                <a:cubicBezTo>
                  <a:pt x="1" y="7"/>
                  <a:pt x="0" y="11"/>
                  <a:pt x="0" y="15"/>
                </a:cubicBezTo>
                <a:cubicBezTo>
                  <a:pt x="0" y="9"/>
                  <a:pt x="1" y="6"/>
                  <a:pt x="4" y="2"/>
                </a:cubicBezTo>
                <a:lnTo>
                  <a:pt x="4" y="3"/>
                </a:lnTo>
                <a:close/>
                <a:moveTo>
                  <a:pt x="9" y="0"/>
                </a:moveTo>
                <a:cubicBezTo>
                  <a:pt x="7" y="0"/>
                  <a:pt x="5" y="2"/>
                  <a:pt x="4" y="3"/>
                </a:cubicBezTo>
                <a:cubicBezTo>
                  <a:pt x="5" y="1"/>
                  <a:pt x="7" y="0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63" name="Freeform 5069">
            <a:extLst>
              <a:ext uri="{FF2B5EF4-FFF2-40B4-BE49-F238E27FC236}">
                <a16:creationId xmlns:a16="http://schemas.microsoft.com/office/drawing/2014/main" id="{9B8A706E-01D6-694C-BABA-CAA9EB3CF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10038"/>
            <a:ext cx="6350" cy="11112"/>
          </a:xfrm>
          <a:custGeom>
            <a:avLst/>
            <a:gdLst>
              <a:gd name="T0" fmla="*/ 2381 w 16"/>
              <a:gd name="T1" fmla="*/ 0 h 32"/>
              <a:gd name="T2" fmla="*/ 4366 w 16"/>
              <a:gd name="T3" fmla="*/ 1042 h 32"/>
              <a:gd name="T4" fmla="*/ 5556 w 16"/>
              <a:gd name="T5" fmla="*/ 3125 h 32"/>
              <a:gd name="T6" fmla="*/ 5556 w 16"/>
              <a:gd name="T7" fmla="*/ 3125 h 32"/>
              <a:gd name="T8" fmla="*/ 5556 w 16"/>
              <a:gd name="T9" fmla="*/ 3125 h 32"/>
              <a:gd name="T10" fmla="*/ 5953 w 16"/>
              <a:gd name="T11" fmla="*/ 7640 h 32"/>
              <a:gd name="T12" fmla="*/ 2381 w 16"/>
              <a:gd name="T13" fmla="*/ 10765 h 32"/>
              <a:gd name="T14" fmla="*/ 0 w 16"/>
              <a:gd name="T15" fmla="*/ 7640 h 32"/>
              <a:gd name="T16" fmla="*/ 0 w 16"/>
              <a:gd name="T17" fmla="*/ 3125 h 32"/>
              <a:gd name="T18" fmla="*/ 0 w 16"/>
              <a:gd name="T19" fmla="*/ 3125 h 32"/>
              <a:gd name="T20" fmla="*/ 0 w 16"/>
              <a:gd name="T21" fmla="*/ 3125 h 32"/>
              <a:gd name="T22" fmla="*/ 397 w 16"/>
              <a:gd name="T23" fmla="*/ 1042 h 32"/>
              <a:gd name="T24" fmla="*/ 2381 w 16"/>
              <a:gd name="T25" fmla="*/ 0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32">
                <a:moveTo>
                  <a:pt x="6" y="0"/>
                </a:moveTo>
                <a:cubicBezTo>
                  <a:pt x="11" y="0"/>
                  <a:pt x="11" y="0"/>
                  <a:pt x="11" y="3"/>
                </a:cubicBezTo>
                <a:cubicBezTo>
                  <a:pt x="14" y="6"/>
                  <a:pt x="14" y="9"/>
                  <a:pt x="14" y="9"/>
                </a:cubicBezTo>
                <a:cubicBezTo>
                  <a:pt x="14" y="15"/>
                  <a:pt x="14" y="19"/>
                  <a:pt x="15" y="22"/>
                </a:cubicBezTo>
                <a:lnTo>
                  <a:pt x="6" y="31"/>
                </a:lnTo>
                <a:lnTo>
                  <a:pt x="0" y="22"/>
                </a:lnTo>
                <a:cubicBezTo>
                  <a:pt x="0" y="19"/>
                  <a:pt x="0" y="15"/>
                  <a:pt x="0" y="9"/>
                </a:cubicBezTo>
                <a:cubicBezTo>
                  <a:pt x="1" y="9"/>
                  <a:pt x="1" y="6"/>
                  <a:pt x="1" y="3"/>
                </a:cubicBezTo>
                <a:cubicBezTo>
                  <a:pt x="1" y="0"/>
                  <a:pt x="4" y="0"/>
                  <a:pt x="6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64" name="Freeform 5070">
            <a:extLst>
              <a:ext uri="{FF2B5EF4-FFF2-40B4-BE49-F238E27FC236}">
                <a16:creationId xmlns:a16="http://schemas.microsoft.com/office/drawing/2014/main" id="{E9EEC1AD-F066-E149-9436-176B3B3A9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08450"/>
            <a:ext cx="6350" cy="12700"/>
          </a:xfrm>
          <a:custGeom>
            <a:avLst/>
            <a:gdLst>
              <a:gd name="T0" fmla="*/ 2381 w 16"/>
              <a:gd name="T1" fmla="*/ 12337 h 35"/>
              <a:gd name="T2" fmla="*/ 0 w 16"/>
              <a:gd name="T3" fmla="*/ 9071 h 35"/>
              <a:gd name="T4" fmla="*/ 2381 w 16"/>
              <a:gd name="T5" fmla="*/ 11249 h 35"/>
              <a:gd name="T6" fmla="*/ 5953 w 16"/>
              <a:gd name="T7" fmla="*/ 9071 h 35"/>
              <a:gd name="T8" fmla="*/ 2381 w 16"/>
              <a:gd name="T9" fmla="*/ 12337 h 35"/>
              <a:gd name="T10" fmla="*/ 4366 w 16"/>
              <a:gd name="T11" fmla="*/ 2177 h 35"/>
              <a:gd name="T12" fmla="*/ 2381 w 16"/>
              <a:gd name="T13" fmla="*/ 1089 h 35"/>
              <a:gd name="T14" fmla="*/ 397 w 16"/>
              <a:gd name="T15" fmla="*/ 2177 h 35"/>
              <a:gd name="T16" fmla="*/ 5556 w 16"/>
              <a:gd name="T17" fmla="*/ 2177 h 35"/>
              <a:gd name="T18" fmla="*/ 5556 w 16"/>
              <a:gd name="T19" fmla="*/ 4354 h 35"/>
              <a:gd name="T20" fmla="*/ 4366 w 16"/>
              <a:gd name="T21" fmla="*/ 2177 h 35"/>
              <a:gd name="T22" fmla="*/ 0 w 16"/>
              <a:gd name="T23" fmla="*/ 4354 h 35"/>
              <a:gd name="T24" fmla="*/ 397 w 16"/>
              <a:gd name="T25" fmla="*/ 2177 h 35"/>
              <a:gd name="T26" fmla="*/ 397 w 16"/>
              <a:gd name="T27" fmla="*/ 4354 h 35"/>
              <a:gd name="T28" fmla="*/ 0 w 16"/>
              <a:gd name="T29" fmla="*/ 9071 h 35"/>
              <a:gd name="T30" fmla="*/ 0 w 16"/>
              <a:gd name="T31" fmla="*/ 4354 h 3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35">
                <a:moveTo>
                  <a:pt x="6" y="34"/>
                </a:moveTo>
                <a:lnTo>
                  <a:pt x="0" y="25"/>
                </a:lnTo>
                <a:lnTo>
                  <a:pt x="6" y="31"/>
                </a:lnTo>
                <a:lnTo>
                  <a:pt x="15" y="25"/>
                </a:lnTo>
                <a:lnTo>
                  <a:pt x="6" y="34"/>
                </a:lnTo>
                <a:close/>
                <a:moveTo>
                  <a:pt x="11" y="6"/>
                </a:moveTo>
                <a:cubicBezTo>
                  <a:pt x="11" y="3"/>
                  <a:pt x="11" y="3"/>
                  <a:pt x="6" y="3"/>
                </a:cubicBezTo>
                <a:cubicBezTo>
                  <a:pt x="4" y="3"/>
                  <a:pt x="2" y="3"/>
                  <a:pt x="1" y="6"/>
                </a:cubicBezTo>
                <a:cubicBezTo>
                  <a:pt x="2" y="0"/>
                  <a:pt x="11" y="0"/>
                  <a:pt x="14" y="6"/>
                </a:cubicBezTo>
                <a:lnTo>
                  <a:pt x="14" y="12"/>
                </a:lnTo>
                <a:cubicBezTo>
                  <a:pt x="14" y="12"/>
                  <a:pt x="11" y="9"/>
                  <a:pt x="11" y="6"/>
                </a:cubicBezTo>
                <a:close/>
                <a:moveTo>
                  <a:pt x="0" y="12"/>
                </a:moveTo>
                <a:cubicBezTo>
                  <a:pt x="0" y="12"/>
                  <a:pt x="0" y="9"/>
                  <a:pt x="1" y="6"/>
                </a:cubicBezTo>
                <a:lnTo>
                  <a:pt x="1" y="12"/>
                </a:lnTo>
                <a:cubicBezTo>
                  <a:pt x="1" y="18"/>
                  <a:pt x="0" y="22"/>
                  <a:pt x="0" y="25"/>
                </a:cubicBez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65" name="Freeform 5071">
            <a:extLst>
              <a:ext uri="{FF2B5EF4-FFF2-40B4-BE49-F238E27FC236}">
                <a16:creationId xmlns:a16="http://schemas.microsoft.com/office/drawing/2014/main" id="{BD30FE0C-4119-B84B-B888-BE89B4306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10038"/>
            <a:ext cx="3175" cy="11112"/>
          </a:xfrm>
          <a:custGeom>
            <a:avLst/>
            <a:gdLst>
              <a:gd name="T0" fmla="*/ 1443 w 11"/>
              <a:gd name="T1" fmla="*/ 0 h 29"/>
              <a:gd name="T2" fmla="*/ 2886 w 11"/>
              <a:gd name="T3" fmla="*/ 1150 h 29"/>
              <a:gd name="T4" fmla="*/ 2886 w 11"/>
              <a:gd name="T5" fmla="*/ 3449 h 29"/>
              <a:gd name="T6" fmla="*/ 2886 w 11"/>
              <a:gd name="T7" fmla="*/ 3449 h 29"/>
              <a:gd name="T8" fmla="*/ 2886 w 11"/>
              <a:gd name="T9" fmla="*/ 3449 h 29"/>
              <a:gd name="T10" fmla="*/ 2886 w 11"/>
              <a:gd name="T11" fmla="*/ 8430 h 29"/>
              <a:gd name="T12" fmla="*/ 1443 w 11"/>
              <a:gd name="T13" fmla="*/ 10729 h 29"/>
              <a:gd name="T14" fmla="*/ 0 w 11"/>
              <a:gd name="T15" fmla="*/ 8430 h 29"/>
              <a:gd name="T16" fmla="*/ 577 w 11"/>
              <a:gd name="T17" fmla="*/ 3449 h 29"/>
              <a:gd name="T18" fmla="*/ 577 w 11"/>
              <a:gd name="T19" fmla="*/ 3449 h 29"/>
              <a:gd name="T20" fmla="*/ 577 w 11"/>
              <a:gd name="T21" fmla="*/ 3449 h 29"/>
              <a:gd name="T22" fmla="*/ 577 w 11"/>
              <a:gd name="T23" fmla="*/ 1150 h 29"/>
              <a:gd name="T24" fmla="*/ 1443 w 11"/>
              <a:gd name="T25" fmla="*/ 0 h 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29">
                <a:moveTo>
                  <a:pt x="5" y="0"/>
                </a:moveTo>
                <a:cubicBezTo>
                  <a:pt x="7" y="0"/>
                  <a:pt x="10" y="3"/>
                  <a:pt x="10" y="3"/>
                </a:cubicBezTo>
                <a:cubicBezTo>
                  <a:pt x="10" y="6"/>
                  <a:pt x="10" y="9"/>
                  <a:pt x="10" y="9"/>
                </a:cubicBezTo>
                <a:cubicBezTo>
                  <a:pt x="10" y="15"/>
                  <a:pt x="10" y="19"/>
                  <a:pt x="10" y="22"/>
                </a:cubicBezTo>
                <a:lnTo>
                  <a:pt x="5" y="28"/>
                </a:lnTo>
                <a:lnTo>
                  <a:pt x="0" y="22"/>
                </a:lnTo>
                <a:cubicBezTo>
                  <a:pt x="0" y="19"/>
                  <a:pt x="2" y="15"/>
                  <a:pt x="2" y="9"/>
                </a:cubicBezTo>
                <a:cubicBezTo>
                  <a:pt x="2" y="9"/>
                  <a:pt x="2" y="6"/>
                  <a:pt x="2" y="3"/>
                </a:cubicBezTo>
                <a:cubicBezTo>
                  <a:pt x="3" y="3"/>
                  <a:pt x="3" y="0"/>
                  <a:pt x="5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66" name="Freeform 5072">
            <a:extLst>
              <a:ext uri="{FF2B5EF4-FFF2-40B4-BE49-F238E27FC236}">
                <a16:creationId xmlns:a16="http://schemas.microsoft.com/office/drawing/2014/main" id="{E67071C2-C4C6-5349-B236-9AEFA792B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10038"/>
            <a:ext cx="3175" cy="7937"/>
          </a:xfrm>
          <a:custGeom>
            <a:avLst/>
            <a:gdLst>
              <a:gd name="T0" fmla="*/ 0 w 11"/>
              <a:gd name="T1" fmla="*/ 7592 h 23"/>
              <a:gd name="T2" fmla="*/ 0 w 11"/>
              <a:gd name="T3" fmla="*/ 3106 h 23"/>
              <a:gd name="T4" fmla="*/ 577 w 11"/>
              <a:gd name="T5" fmla="*/ 3106 h 23"/>
              <a:gd name="T6" fmla="*/ 577 w 11"/>
              <a:gd name="T7" fmla="*/ 1035 h 23"/>
              <a:gd name="T8" fmla="*/ 2886 w 11"/>
              <a:gd name="T9" fmla="*/ 1035 h 23"/>
              <a:gd name="T10" fmla="*/ 1443 w 11"/>
              <a:gd name="T11" fmla="*/ 1035 h 23"/>
              <a:gd name="T12" fmla="*/ 866 w 11"/>
              <a:gd name="T13" fmla="*/ 1035 h 23"/>
              <a:gd name="T14" fmla="*/ 577 w 11"/>
              <a:gd name="T15" fmla="*/ 3106 h 23"/>
              <a:gd name="T16" fmla="*/ 0 w 11"/>
              <a:gd name="T17" fmla="*/ 7592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23">
                <a:moveTo>
                  <a:pt x="0" y="22"/>
                </a:moveTo>
                <a:lnTo>
                  <a:pt x="0" y="9"/>
                </a:lnTo>
                <a:lnTo>
                  <a:pt x="2" y="9"/>
                </a:lnTo>
                <a:lnTo>
                  <a:pt x="2" y="3"/>
                </a:lnTo>
                <a:cubicBezTo>
                  <a:pt x="3" y="0"/>
                  <a:pt x="10" y="0"/>
                  <a:pt x="10" y="3"/>
                </a:cubicBezTo>
                <a:lnTo>
                  <a:pt x="5" y="3"/>
                </a:lnTo>
                <a:lnTo>
                  <a:pt x="3" y="3"/>
                </a:lnTo>
                <a:cubicBezTo>
                  <a:pt x="2" y="6"/>
                  <a:pt x="2" y="9"/>
                  <a:pt x="2" y="9"/>
                </a:cubicBezTo>
                <a:cubicBezTo>
                  <a:pt x="2" y="15"/>
                  <a:pt x="0" y="19"/>
                  <a:pt x="0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67" name="Freeform 5073">
            <a:extLst>
              <a:ext uri="{FF2B5EF4-FFF2-40B4-BE49-F238E27FC236}">
                <a16:creationId xmlns:a16="http://schemas.microsoft.com/office/drawing/2014/main" id="{2465A787-02BF-E442-A762-43CC57E4B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110038"/>
            <a:ext cx="12700" cy="11112"/>
          </a:xfrm>
          <a:custGeom>
            <a:avLst/>
            <a:gdLst>
              <a:gd name="T0" fmla="*/ 10936 w 36"/>
              <a:gd name="T1" fmla="*/ 10729 h 29"/>
              <a:gd name="T2" fmla="*/ 10583 w 36"/>
              <a:gd name="T3" fmla="*/ 10729 h 29"/>
              <a:gd name="T4" fmla="*/ 9878 w 36"/>
              <a:gd name="T5" fmla="*/ 9579 h 29"/>
              <a:gd name="T6" fmla="*/ 10936 w 36"/>
              <a:gd name="T7" fmla="*/ 5748 h 29"/>
              <a:gd name="T8" fmla="*/ 10936 w 36"/>
              <a:gd name="T9" fmla="*/ 4981 h 29"/>
              <a:gd name="T10" fmla="*/ 5292 w 36"/>
              <a:gd name="T11" fmla="*/ 1150 h 29"/>
              <a:gd name="T12" fmla="*/ 1058 w 36"/>
              <a:gd name="T13" fmla="*/ 2299 h 29"/>
              <a:gd name="T14" fmla="*/ 0 w 36"/>
              <a:gd name="T15" fmla="*/ 1150 h 29"/>
              <a:gd name="T16" fmla="*/ 5292 w 36"/>
              <a:gd name="T17" fmla="*/ 0 h 29"/>
              <a:gd name="T18" fmla="*/ 12347 w 36"/>
              <a:gd name="T19" fmla="*/ 4981 h 29"/>
              <a:gd name="T20" fmla="*/ 12347 w 36"/>
              <a:gd name="T21" fmla="*/ 5748 h 29"/>
              <a:gd name="T22" fmla="*/ 10583 w 36"/>
              <a:gd name="T23" fmla="*/ 9579 h 29"/>
              <a:gd name="T24" fmla="*/ 10936 w 36"/>
              <a:gd name="T25" fmla="*/ 10729 h 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6" h="29">
                <a:moveTo>
                  <a:pt x="31" y="28"/>
                </a:moveTo>
                <a:lnTo>
                  <a:pt x="30" y="28"/>
                </a:lnTo>
                <a:lnTo>
                  <a:pt x="28" y="25"/>
                </a:lnTo>
                <a:cubicBezTo>
                  <a:pt x="30" y="22"/>
                  <a:pt x="31" y="19"/>
                  <a:pt x="31" y="15"/>
                </a:cubicBezTo>
                <a:cubicBezTo>
                  <a:pt x="31" y="15"/>
                  <a:pt x="31" y="15"/>
                  <a:pt x="31" y="13"/>
                </a:cubicBezTo>
                <a:cubicBezTo>
                  <a:pt x="31" y="9"/>
                  <a:pt x="25" y="3"/>
                  <a:pt x="15" y="3"/>
                </a:cubicBezTo>
                <a:cubicBezTo>
                  <a:pt x="9" y="3"/>
                  <a:pt x="4" y="3"/>
                  <a:pt x="3" y="6"/>
                </a:cubicBezTo>
                <a:cubicBezTo>
                  <a:pt x="3" y="6"/>
                  <a:pt x="3" y="6"/>
                  <a:pt x="0" y="3"/>
                </a:cubicBezTo>
                <a:cubicBezTo>
                  <a:pt x="4" y="0"/>
                  <a:pt x="9" y="0"/>
                  <a:pt x="15" y="0"/>
                </a:cubicBezTo>
                <a:cubicBezTo>
                  <a:pt x="27" y="0"/>
                  <a:pt x="35" y="6"/>
                  <a:pt x="35" y="13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9"/>
                  <a:pt x="33" y="22"/>
                  <a:pt x="30" y="25"/>
                </a:cubicBezTo>
                <a:lnTo>
                  <a:pt x="31" y="28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68" name="Freeform 5074">
            <a:extLst>
              <a:ext uri="{FF2B5EF4-FFF2-40B4-BE49-F238E27FC236}">
                <a16:creationId xmlns:a16="http://schemas.microsoft.com/office/drawing/2014/main" id="{2FBCFC24-A4A0-924B-9CA3-688DBFE3A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110038"/>
            <a:ext cx="12700" cy="11112"/>
          </a:xfrm>
          <a:custGeom>
            <a:avLst/>
            <a:gdLst>
              <a:gd name="T0" fmla="*/ 10583 w 36"/>
              <a:gd name="T1" fmla="*/ 10729 h 29"/>
              <a:gd name="T2" fmla="*/ 10583 w 36"/>
              <a:gd name="T3" fmla="*/ 9579 h 29"/>
              <a:gd name="T4" fmla="*/ 10936 w 36"/>
              <a:gd name="T5" fmla="*/ 10729 h 29"/>
              <a:gd name="T6" fmla="*/ 10583 w 36"/>
              <a:gd name="T7" fmla="*/ 10729 h 29"/>
              <a:gd name="T8" fmla="*/ 9525 w 36"/>
              <a:gd name="T9" fmla="*/ 9579 h 29"/>
              <a:gd name="T10" fmla="*/ 10583 w 36"/>
              <a:gd name="T11" fmla="*/ 7663 h 29"/>
              <a:gd name="T12" fmla="*/ 9878 w 36"/>
              <a:gd name="T13" fmla="*/ 9579 h 29"/>
              <a:gd name="T14" fmla="*/ 10583 w 36"/>
              <a:gd name="T15" fmla="*/ 10729 h 29"/>
              <a:gd name="T16" fmla="*/ 9525 w 36"/>
              <a:gd name="T17" fmla="*/ 9579 h 29"/>
              <a:gd name="T18" fmla="*/ 5644 w 36"/>
              <a:gd name="T19" fmla="*/ 1150 h 29"/>
              <a:gd name="T20" fmla="*/ 10936 w 36"/>
              <a:gd name="T21" fmla="*/ 4981 h 29"/>
              <a:gd name="T22" fmla="*/ 10936 w 36"/>
              <a:gd name="T23" fmla="*/ 5748 h 29"/>
              <a:gd name="T24" fmla="*/ 5644 w 36"/>
              <a:gd name="T25" fmla="*/ 1150 h 29"/>
              <a:gd name="T26" fmla="*/ 1058 w 36"/>
              <a:gd name="T27" fmla="*/ 2299 h 29"/>
              <a:gd name="T28" fmla="*/ 4939 w 36"/>
              <a:gd name="T29" fmla="*/ 1150 h 29"/>
              <a:gd name="T30" fmla="*/ 1058 w 36"/>
              <a:gd name="T31" fmla="*/ 2299 h 29"/>
              <a:gd name="T32" fmla="*/ 0 w 36"/>
              <a:gd name="T33" fmla="*/ 1150 h 29"/>
              <a:gd name="T34" fmla="*/ 5292 w 36"/>
              <a:gd name="T35" fmla="*/ 0 h 29"/>
              <a:gd name="T36" fmla="*/ 12347 w 36"/>
              <a:gd name="T37" fmla="*/ 4981 h 29"/>
              <a:gd name="T38" fmla="*/ 12347 w 36"/>
              <a:gd name="T39" fmla="*/ 5364 h 29"/>
              <a:gd name="T40" fmla="*/ 5292 w 36"/>
              <a:gd name="T41" fmla="*/ 0 h 29"/>
              <a:gd name="T42" fmla="*/ 1058 w 36"/>
              <a:gd name="T43" fmla="*/ 1150 h 29"/>
              <a:gd name="T44" fmla="*/ 1058 w 36"/>
              <a:gd name="T45" fmla="*/ 2299 h 29"/>
              <a:gd name="T46" fmla="*/ 0 w 36"/>
              <a:gd name="T47" fmla="*/ 1150 h 29"/>
              <a:gd name="T48" fmla="*/ 11289 w 36"/>
              <a:gd name="T49" fmla="*/ 8813 h 29"/>
              <a:gd name="T50" fmla="*/ 12347 w 36"/>
              <a:gd name="T51" fmla="*/ 5364 h 29"/>
              <a:gd name="T52" fmla="*/ 12347 w 36"/>
              <a:gd name="T53" fmla="*/ 5748 h 29"/>
              <a:gd name="T54" fmla="*/ 11289 w 36"/>
              <a:gd name="T55" fmla="*/ 8813 h 2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6" h="29">
                <a:moveTo>
                  <a:pt x="30" y="28"/>
                </a:moveTo>
                <a:lnTo>
                  <a:pt x="30" y="25"/>
                </a:lnTo>
                <a:lnTo>
                  <a:pt x="31" y="28"/>
                </a:lnTo>
                <a:lnTo>
                  <a:pt x="30" y="28"/>
                </a:lnTo>
                <a:close/>
                <a:moveTo>
                  <a:pt x="27" y="25"/>
                </a:moveTo>
                <a:cubicBezTo>
                  <a:pt x="29" y="23"/>
                  <a:pt x="30" y="21"/>
                  <a:pt x="30" y="20"/>
                </a:cubicBezTo>
                <a:cubicBezTo>
                  <a:pt x="30" y="22"/>
                  <a:pt x="29" y="23"/>
                  <a:pt x="28" y="25"/>
                </a:cubicBezTo>
                <a:lnTo>
                  <a:pt x="30" y="28"/>
                </a:lnTo>
                <a:lnTo>
                  <a:pt x="27" y="25"/>
                </a:lnTo>
                <a:close/>
                <a:moveTo>
                  <a:pt x="16" y="3"/>
                </a:moveTo>
                <a:cubicBezTo>
                  <a:pt x="26" y="4"/>
                  <a:pt x="31" y="10"/>
                  <a:pt x="31" y="13"/>
                </a:cubicBezTo>
                <a:lnTo>
                  <a:pt x="31" y="15"/>
                </a:lnTo>
                <a:cubicBezTo>
                  <a:pt x="30" y="9"/>
                  <a:pt x="24" y="4"/>
                  <a:pt x="16" y="3"/>
                </a:cubicBezTo>
                <a:close/>
                <a:moveTo>
                  <a:pt x="3" y="6"/>
                </a:moveTo>
                <a:cubicBezTo>
                  <a:pt x="4" y="3"/>
                  <a:pt x="8" y="3"/>
                  <a:pt x="14" y="3"/>
                </a:cubicBezTo>
                <a:cubicBezTo>
                  <a:pt x="8" y="3"/>
                  <a:pt x="5" y="6"/>
                  <a:pt x="3" y="6"/>
                </a:cubicBezTo>
                <a:close/>
                <a:moveTo>
                  <a:pt x="0" y="3"/>
                </a:moveTo>
                <a:cubicBezTo>
                  <a:pt x="4" y="0"/>
                  <a:pt x="9" y="0"/>
                  <a:pt x="15" y="0"/>
                </a:cubicBezTo>
                <a:cubicBezTo>
                  <a:pt x="27" y="0"/>
                  <a:pt x="35" y="6"/>
                  <a:pt x="35" y="13"/>
                </a:cubicBezTo>
                <a:lnTo>
                  <a:pt x="35" y="14"/>
                </a:lnTo>
                <a:cubicBezTo>
                  <a:pt x="34" y="6"/>
                  <a:pt x="25" y="0"/>
                  <a:pt x="15" y="0"/>
                </a:cubicBezTo>
                <a:cubicBezTo>
                  <a:pt x="9" y="0"/>
                  <a:pt x="6" y="3"/>
                  <a:pt x="3" y="3"/>
                </a:cubicBezTo>
                <a:lnTo>
                  <a:pt x="3" y="6"/>
                </a:lnTo>
                <a:cubicBezTo>
                  <a:pt x="0" y="6"/>
                  <a:pt x="0" y="6"/>
                  <a:pt x="0" y="3"/>
                </a:cubicBezTo>
                <a:close/>
                <a:moveTo>
                  <a:pt x="32" y="23"/>
                </a:moveTo>
                <a:cubicBezTo>
                  <a:pt x="33" y="21"/>
                  <a:pt x="34" y="18"/>
                  <a:pt x="35" y="14"/>
                </a:cubicBezTo>
                <a:lnTo>
                  <a:pt x="35" y="15"/>
                </a:lnTo>
                <a:cubicBezTo>
                  <a:pt x="35" y="18"/>
                  <a:pt x="34" y="20"/>
                  <a:pt x="32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69" name="Freeform 5075">
            <a:extLst>
              <a:ext uri="{FF2B5EF4-FFF2-40B4-BE49-F238E27FC236}">
                <a16:creationId xmlns:a16="http://schemas.microsoft.com/office/drawing/2014/main" id="{C6F35FCD-3DEF-A14A-89A7-F7A0FCAC7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50" y="4111625"/>
            <a:ext cx="3175" cy="7938"/>
          </a:xfrm>
          <a:custGeom>
            <a:avLst/>
            <a:gdLst>
              <a:gd name="T0" fmla="*/ 0 w 8"/>
              <a:gd name="T1" fmla="*/ 7593 h 23"/>
              <a:gd name="T2" fmla="*/ 0 w 8"/>
              <a:gd name="T3" fmla="*/ 6557 h 23"/>
              <a:gd name="T4" fmla="*/ 1984 w 8"/>
              <a:gd name="T5" fmla="*/ 3106 h 23"/>
              <a:gd name="T6" fmla="*/ 1984 w 8"/>
              <a:gd name="T7" fmla="*/ 2416 h 23"/>
              <a:gd name="T8" fmla="*/ 0 w 8"/>
              <a:gd name="T9" fmla="*/ 0 h 23"/>
              <a:gd name="T10" fmla="*/ 2778 w 8"/>
              <a:gd name="T11" fmla="*/ 4487 h 23"/>
              <a:gd name="T12" fmla="*/ 0 w 8"/>
              <a:gd name="T13" fmla="*/ 7593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3">
                <a:moveTo>
                  <a:pt x="0" y="22"/>
                </a:moveTo>
                <a:lnTo>
                  <a:pt x="0" y="19"/>
                </a:lnTo>
                <a:cubicBezTo>
                  <a:pt x="3" y="16"/>
                  <a:pt x="5" y="13"/>
                  <a:pt x="5" y="9"/>
                </a:cubicBezTo>
                <a:cubicBezTo>
                  <a:pt x="5" y="9"/>
                  <a:pt x="5" y="9"/>
                  <a:pt x="5" y="7"/>
                </a:cubicBezTo>
                <a:cubicBezTo>
                  <a:pt x="5" y="3"/>
                  <a:pt x="3" y="3"/>
                  <a:pt x="0" y="0"/>
                </a:cubicBezTo>
                <a:cubicBezTo>
                  <a:pt x="5" y="3"/>
                  <a:pt x="7" y="7"/>
                  <a:pt x="7" y="13"/>
                </a:cubicBezTo>
                <a:cubicBezTo>
                  <a:pt x="7" y="16"/>
                  <a:pt x="6" y="19"/>
                  <a:pt x="0" y="22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70" name="Freeform 5076">
            <a:extLst>
              <a:ext uri="{FF2B5EF4-FFF2-40B4-BE49-F238E27FC236}">
                <a16:creationId xmlns:a16="http://schemas.microsoft.com/office/drawing/2014/main" id="{30144D62-2251-9F4C-A873-17EE87B61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50" y="4111625"/>
            <a:ext cx="3175" cy="7938"/>
          </a:xfrm>
          <a:custGeom>
            <a:avLst/>
            <a:gdLst>
              <a:gd name="T0" fmla="*/ 1984 w 8"/>
              <a:gd name="T1" fmla="*/ 3106 h 23"/>
              <a:gd name="T2" fmla="*/ 0 w 8"/>
              <a:gd name="T3" fmla="*/ 6557 h 23"/>
              <a:gd name="T4" fmla="*/ 1984 w 8"/>
              <a:gd name="T5" fmla="*/ 2761 h 23"/>
              <a:gd name="T6" fmla="*/ 1984 w 8"/>
              <a:gd name="T7" fmla="*/ 3106 h 23"/>
              <a:gd name="T8" fmla="*/ 0 w 8"/>
              <a:gd name="T9" fmla="*/ 0 h 23"/>
              <a:gd name="T10" fmla="*/ 1984 w 8"/>
              <a:gd name="T11" fmla="*/ 2416 h 23"/>
              <a:gd name="T12" fmla="*/ 1984 w 8"/>
              <a:gd name="T13" fmla="*/ 2761 h 23"/>
              <a:gd name="T14" fmla="*/ 0 w 8"/>
              <a:gd name="T15" fmla="*/ 0 h 23"/>
              <a:gd name="T16" fmla="*/ 397 w 8"/>
              <a:gd name="T17" fmla="*/ 7593 h 23"/>
              <a:gd name="T18" fmla="*/ 0 w 8"/>
              <a:gd name="T19" fmla="*/ 7593 h 23"/>
              <a:gd name="T20" fmla="*/ 2778 w 8"/>
              <a:gd name="T21" fmla="*/ 4487 h 23"/>
              <a:gd name="T22" fmla="*/ 397 w 8"/>
              <a:gd name="T23" fmla="*/ 7593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23">
                <a:moveTo>
                  <a:pt x="5" y="9"/>
                </a:moveTo>
                <a:cubicBezTo>
                  <a:pt x="5" y="13"/>
                  <a:pt x="3" y="16"/>
                  <a:pt x="0" y="19"/>
                </a:cubicBezTo>
                <a:cubicBezTo>
                  <a:pt x="3" y="16"/>
                  <a:pt x="4" y="13"/>
                  <a:pt x="5" y="8"/>
                </a:cubicBezTo>
                <a:lnTo>
                  <a:pt x="5" y="9"/>
                </a:lnTo>
                <a:close/>
                <a:moveTo>
                  <a:pt x="0" y="0"/>
                </a:moveTo>
                <a:cubicBezTo>
                  <a:pt x="3" y="3"/>
                  <a:pt x="5" y="3"/>
                  <a:pt x="5" y="7"/>
                </a:cubicBezTo>
                <a:lnTo>
                  <a:pt x="5" y="8"/>
                </a:lnTo>
                <a:cubicBezTo>
                  <a:pt x="4" y="3"/>
                  <a:pt x="3" y="3"/>
                  <a:pt x="0" y="0"/>
                </a:cubicBezTo>
                <a:close/>
                <a:moveTo>
                  <a:pt x="1" y="22"/>
                </a:moveTo>
                <a:lnTo>
                  <a:pt x="0" y="22"/>
                </a:lnTo>
                <a:cubicBezTo>
                  <a:pt x="6" y="19"/>
                  <a:pt x="7" y="16"/>
                  <a:pt x="7" y="13"/>
                </a:cubicBezTo>
                <a:cubicBezTo>
                  <a:pt x="7" y="16"/>
                  <a:pt x="6" y="19"/>
                  <a:pt x="1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71" name="Freeform 5077">
            <a:extLst>
              <a:ext uri="{FF2B5EF4-FFF2-40B4-BE49-F238E27FC236}">
                <a16:creationId xmlns:a16="http://schemas.microsoft.com/office/drawing/2014/main" id="{B7947DEF-D382-1A4E-B3F8-3F9794CBF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413" y="4113213"/>
            <a:ext cx="9525" cy="11112"/>
          </a:xfrm>
          <a:custGeom>
            <a:avLst/>
            <a:gdLst>
              <a:gd name="T0" fmla="*/ 8001 w 25"/>
              <a:gd name="T1" fmla="*/ 8681 h 32"/>
              <a:gd name="T2" fmla="*/ 8763 w 25"/>
              <a:gd name="T3" fmla="*/ 9723 h 32"/>
              <a:gd name="T4" fmla="*/ 8001 w 25"/>
              <a:gd name="T5" fmla="*/ 10765 h 32"/>
              <a:gd name="T6" fmla="*/ 6858 w 25"/>
              <a:gd name="T7" fmla="*/ 8681 h 32"/>
              <a:gd name="T8" fmla="*/ 8001 w 25"/>
              <a:gd name="T9" fmla="*/ 4514 h 32"/>
              <a:gd name="T10" fmla="*/ 8001 w 25"/>
              <a:gd name="T11" fmla="*/ 3473 h 32"/>
              <a:gd name="T12" fmla="*/ 0 w 25"/>
              <a:gd name="T13" fmla="*/ 0 h 32"/>
              <a:gd name="T14" fmla="*/ 8763 w 25"/>
              <a:gd name="T15" fmla="*/ 3473 h 32"/>
              <a:gd name="T16" fmla="*/ 9144 w 25"/>
              <a:gd name="T17" fmla="*/ 4514 h 32"/>
              <a:gd name="T18" fmla="*/ 8001 w 25"/>
              <a:gd name="T19" fmla="*/ 8681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" h="32">
                <a:moveTo>
                  <a:pt x="21" y="25"/>
                </a:moveTo>
                <a:lnTo>
                  <a:pt x="23" y="28"/>
                </a:lnTo>
                <a:lnTo>
                  <a:pt x="21" y="31"/>
                </a:lnTo>
                <a:lnTo>
                  <a:pt x="18" y="25"/>
                </a:lnTo>
                <a:cubicBezTo>
                  <a:pt x="21" y="19"/>
                  <a:pt x="21" y="19"/>
                  <a:pt x="21" y="13"/>
                </a:cubicBezTo>
                <a:lnTo>
                  <a:pt x="21" y="10"/>
                </a:lnTo>
                <a:cubicBezTo>
                  <a:pt x="18" y="4"/>
                  <a:pt x="11" y="0"/>
                  <a:pt x="0" y="0"/>
                </a:cubicBezTo>
                <a:cubicBezTo>
                  <a:pt x="12" y="0"/>
                  <a:pt x="21" y="4"/>
                  <a:pt x="23" y="10"/>
                </a:cubicBezTo>
                <a:cubicBezTo>
                  <a:pt x="24" y="10"/>
                  <a:pt x="24" y="13"/>
                  <a:pt x="24" y="13"/>
                </a:cubicBezTo>
                <a:cubicBezTo>
                  <a:pt x="24" y="19"/>
                  <a:pt x="23" y="19"/>
                  <a:pt x="21" y="25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72" name="Freeform 5078">
            <a:extLst>
              <a:ext uri="{FF2B5EF4-FFF2-40B4-BE49-F238E27FC236}">
                <a16:creationId xmlns:a16="http://schemas.microsoft.com/office/drawing/2014/main" id="{1C98F59E-754A-FB49-9BE7-2889C8767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413" y="4113213"/>
            <a:ext cx="9525" cy="11112"/>
          </a:xfrm>
          <a:custGeom>
            <a:avLst/>
            <a:gdLst>
              <a:gd name="T0" fmla="*/ 6858 w 25"/>
              <a:gd name="T1" fmla="*/ 2084 h 32"/>
              <a:gd name="T2" fmla="*/ 8001 w 25"/>
              <a:gd name="T3" fmla="*/ 3473 h 32"/>
              <a:gd name="T4" fmla="*/ 6858 w 25"/>
              <a:gd name="T5" fmla="*/ 2084 h 32"/>
              <a:gd name="T6" fmla="*/ 1905 w 25"/>
              <a:gd name="T7" fmla="*/ 347 h 32"/>
              <a:gd name="T8" fmla="*/ 0 w 25"/>
              <a:gd name="T9" fmla="*/ 0 h 32"/>
              <a:gd name="T10" fmla="*/ 381 w 25"/>
              <a:gd name="T11" fmla="*/ 0 h 32"/>
              <a:gd name="T12" fmla="*/ 381 w 25"/>
              <a:gd name="T13" fmla="*/ 0 h 32"/>
              <a:gd name="T14" fmla="*/ 4953 w 25"/>
              <a:gd name="T15" fmla="*/ 1042 h 32"/>
              <a:gd name="T16" fmla="*/ 1905 w 25"/>
              <a:gd name="T17" fmla="*/ 347 h 32"/>
              <a:gd name="T18" fmla="*/ 0 w 25"/>
              <a:gd name="T19" fmla="*/ 0 h 32"/>
              <a:gd name="T20" fmla="*/ 381 w 25"/>
              <a:gd name="T21" fmla="*/ 0 h 32"/>
              <a:gd name="T22" fmla="*/ 381 w 25"/>
              <a:gd name="T23" fmla="*/ 0 h 32"/>
              <a:gd name="T24" fmla="*/ 8763 w 25"/>
              <a:gd name="T25" fmla="*/ 3125 h 32"/>
              <a:gd name="T26" fmla="*/ 4953 w 25"/>
              <a:gd name="T27" fmla="*/ 1042 h 32"/>
              <a:gd name="T28" fmla="*/ 6858 w 25"/>
              <a:gd name="T29" fmla="*/ 2084 h 32"/>
              <a:gd name="T30" fmla="*/ 1905 w 25"/>
              <a:gd name="T31" fmla="*/ 347 h 32"/>
              <a:gd name="T32" fmla="*/ 8001 w 25"/>
              <a:gd name="T33" fmla="*/ 8681 h 32"/>
              <a:gd name="T34" fmla="*/ 9144 w 25"/>
              <a:gd name="T35" fmla="*/ 5209 h 32"/>
              <a:gd name="T36" fmla="*/ 8001 w 25"/>
              <a:gd name="T37" fmla="*/ 8681 h 32"/>
              <a:gd name="T38" fmla="*/ 9144 w 25"/>
              <a:gd name="T39" fmla="*/ 9723 h 32"/>
              <a:gd name="T40" fmla="*/ 8001 w 25"/>
              <a:gd name="T41" fmla="*/ 10765 h 32"/>
              <a:gd name="T42" fmla="*/ 8763 w 25"/>
              <a:gd name="T43" fmla="*/ 9723 h 32"/>
              <a:gd name="T44" fmla="*/ 8001 w 25"/>
              <a:gd name="T45" fmla="*/ 8681 h 32"/>
              <a:gd name="T46" fmla="*/ 9144 w 25"/>
              <a:gd name="T47" fmla="*/ 9723 h 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" h="32">
                <a:moveTo>
                  <a:pt x="18" y="6"/>
                </a:moveTo>
                <a:cubicBezTo>
                  <a:pt x="20" y="7"/>
                  <a:pt x="21" y="9"/>
                  <a:pt x="21" y="10"/>
                </a:cubicBezTo>
                <a:cubicBezTo>
                  <a:pt x="21" y="9"/>
                  <a:pt x="19" y="7"/>
                  <a:pt x="18" y="6"/>
                </a:cubicBezTo>
                <a:close/>
                <a:moveTo>
                  <a:pt x="5" y="1"/>
                </a:moveTo>
                <a:cubicBezTo>
                  <a:pt x="3" y="1"/>
                  <a:pt x="2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6" y="1"/>
                  <a:pt x="10" y="1"/>
                  <a:pt x="13" y="3"/>
                </a:cubicBezTo>
                <a:cubicBezTo>
                  <a:pt x="11" y="2"/>
                  <a:pt x="8" y="2"/>
                  <a:pt x="5" y="1"/>
                </a:cubicBezTo>
                <a:cubicBezTo>
                  <a:pt x="3" y="1"/>
                  <a:pt x="2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3" y="1"/>
                  <a:pt x="21" y="5"/>
                  <a:pt x="23" y="9"/>
                </a:cubicBezTo>
                <a:cubicBezTo>
                  <a:pt x="21" y="6"/>
                  <a:pt x="18" y="4"/>
                  <a:pt x="13" y="3"/>
                </a:cubicBezTo>
                <a:cubicBezTo>
                  <a:pt x="15" y="4"/>
                  <a:pt x="17" y="5"/>
                  <a:pt x="18" y="6"/>
                </a:cubicBezTo>
                <a:cubicBezTo>
                  <a:pt x="15" y="4"/>
                  <a:pt x="11" y="2"/>
                  <a:pt x="5" y="1"/>
                </a:cubicBezTo>
                <a:close/>
                <a:moveTo>
                  <a:pt x="21" y="25"/>
                </a:moveTo>
                <a:cubicBezTo>
                  <a:pt x="23" y="20"/>
                  <a:pt x="24" y="19"/>
                  <a:pt x="24" y="15"/>
                </a:cubicBezTo>
                <a:cubicBezTo>
                  <a:pt x="24" y="19"/>
                  <a:pt x="23" y="22"/>
                  <a:pt x="21" y="25"/>
                </a:cubicBezTo>
                <a:close/>
                <a:moveTo>
                  <a:pt x="24" y="28"/>
                </a:moveTo>
                <a:lnTo>
                  <a:pt x="21" y="31"/>
                </a:lnTo>
                <a:lnTo>
                  <a:pt x="23" y="28"/>
                </a:lnTo>
                <a:lnTo>
                  <a:pt x="21" y="25"/>
                </a:lnTo>
                <a:lnTo>
                  <a:pt x="24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73" name="Freeform 5079">
            <a:extLst>
              <a:ext uri="{FF2B5EF4-FFF2-40B4-BE49-F238E27FC236}">
                <a16:creationId xmlns:a16="http://schemas.microsoft.com/office/drawing/2014/main" id="{93BA20E3-044F-6641-B35A-5E5694EB8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4114800"/>
            <a:ext cx="3175" cy="9525"/>
          </a:xfrm>
          <a:custGeom>
            <a:avLst/>
            <a:gdLst>
              <a:gd name="T0" fmla="*/ 0 w 10"/>
              <a:gd name="T1" fmla="*/ 0 h 25"/>
              <a:gd name="T2" fmla="*/ 1588 w 10"/>
              <a:gd name="T3" fmla="*/ 1143 h 25"/>
              <a:gd name="T4" fmla="*/ 0 w 10"/>
              <a:gd name="T5" fmla="*/ 0 h 25"/>
              <a:gd name="T6" fmla="*/ 1905 w 10"/>
              <a:gd name="T7" fmla="*/ 2286 h 25"/>
              <a:gd name="T8" fmla="*/ 1588 w 10"/>
              <a:gd name="T9" fmla="*/ 1143 h 25"/>
              <a:gd name="T10" fmla="*/ 1905 w 10"/>
              <a:gd name="T11" fmla="*/ 2286 h 25"/>
              <a:gd name="T12" fmla="*/ 1905 w 10"/>
              <a:gd name="T13" fmla="*/ 2286 h 25"/>
              <a:gd name="T14" fmla="*/ 2223 w 10"/>
              <a:gd name="T15" fmla="*/ 3429 h 25"/>
              <a:gd name="T16" fmla="*/ 2223 w 10"/>
              <a:gd name="T17" fmla="*/ 3048 h 25"/>
              <a:gd name="T18" fmla="*/ 2858 w 10"/>
              <a:gd name="T19" fmla="*/ 5715 h 25"/>
              <a:gd name="T20" fmla="*/ 1905 w 10"/>
              <a:gd name="T21" fmla="*/ 9144 h 25"/>
              <a:gd name="T22" fmla="*/ 1270 w 10"/>
              <a:gd name="T23" fmla="*/ 8001 h 25"/>
              <a:gd name="T24" fmla="*/ 2223 w 10"/>
              <a:gd name="T25" fmla="*/ 3429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25">
                <a:moveTo>
                  <a:pt x="0" y="0"/>
                </a:moveTo>
                <a:cubicBezTo>
                  <a:pt x="2" y="0"/>
                  <a:pt x="3" y="1"/>
                  <a:pt x="5" y="3"/>
                </a:cubicBezTo>
                <a:cubicBezTo>
                  <a:pt x="3" y="2"/>
                  <a:pt x="2" y="0"/>
                  <a:pt x="0" y="0"/>
                </a:cubicBezTo>
                <a:close/>
                <a:moveTo>
                  <a:pt x="6" y="6"/>
                </a:moveTo>
                <a:cubicBezTo>
                  <a:pt x="5" y="5"/>
                  <a:pt x="5" y="4"/>
                  <a:pt x="5" y="3"/>
                </a:cubicBezTo>
                <a:cubicBezTo>
                  <a:pt x="5" y="4"/>
                  <a:pt x="6" y="5"/>
                  <a:pt x="6" y="6"/>
                </a:cubicBezTo>
                <a:close/>
                <a:moveTo>
                  <a:pt x="7" y="9"/>
                </a:moveTo>
                <a:lnTo>
                  <a:pt x="7" y="8"/>
                </a:lnTo>
                <a:cubicBezTo>
                  <a:pt x="8" y="10"/>
                  <a:pt x="9" y="12"/>
                  <a:pt x="9" y="15"/>
                </a:cubicBezTo>
                <a:cubicBezTo>
                  <a:pt x="9" y="15"/>
                  <a:pt x="9" y="21"/>
                  <a:pt x="6" y="24"/>
                </a:cubicBezTo>
                <a:lnTo>
                  <a:pt x="4" y="21"/>
                </a:lnTo>
                <a:cubicBezTo>
                  <a:pt x="6" y="15"/>
                  <a:pt x="7" y="15"/>
                  <a:pt x="7" y="9"/>
                </a:cubicBez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74" name="Freeform 5080">
            <a:extLst>
              <a:ext uri="{FF2B5EF4-FFF2-40B4-BE49-F238E27FC236}">
                <a16:creationId xmlns:a16="http://schemas.microsoft.com/office/drawing/2014/main" id="{3DFEDCB8-6BC0-F446-BCB6-6CE7EB229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4114800"/>
            <a:ext cx="3175" cy="9525"/>
          </a:xfrm>
          <a:custGeom>
            <a:avLst/>
            <a:gdLst>
              <a:gd name="T0" fmla="*/ 1732 w 11"/>
              <a:gd name="T1" fmla="*/ 9144 h 25"/>
              <a:gd name="T2" fmla="*/ 2598 w 11"/>
              <a:gd name="T3" fmla="*/ 5715 h 25"/>
              <a:gd name="T4" fmla="*/ 1732 w 11"/>
              <a:gd name="T5" fmla="*/ 2286 h 25"/>
              <a:gd name="T6" fmla="*/ 1732 w 11"/>
              <a:gd name="T7" fmla="*/ 2286 h 25"/>
              <a:gd name="T8" fmla="*/ 0 w 11"/>
              <a:gd name="T9" fmla="*/ 0 h 25"/>
              <a:gd name="T10" fmla="*/ 1155 w 11"/>
              <a:gd name="T11" fmla="*/ 762 h 25"/>
              <a:gd name="T12" fmla="*/ 2886 w 11"/>
              <a:gd name="T13" fmla="*/ 5715 h 25"/>
              <a:gd name="T14" fmla="*/ 1732 w 11"/>
              <a:gd name="T15" fmla="*/ 9144 h 25"/>
              <a:gd name="T16" fmla="*/ 2020 w 11"/>
              <a:gd name="T17" fmla="*/ 4191 h 25"/>
              <a:gd name="T18" fmla="*/ 1155 w 11"/>
              <a:gd name="T19" fmla="*/ 8001 h 25"/>
              <a:gd name="T20" fmla="*/ 2020 w 11"/>
              <a:gd name="T21" fmla="*/ 4191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25">
                <a:moveTo>
                  <a:pt x="6" y="24"/>
                </a:moveTo>
                <a:cubicBezTo>
                  <a:pt x="9" y="21"/>
                  <a:pt x="9" y="15"/>
                  <a:pt x="9" y="15"/>
                </a:cubicBezTo>
                <a:cubicBezTo>
                  <a:pt x="9" y="9"/>
                  <a:pt x="8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4" y="2"/>
                  <a:pt x="3" y="0"/>
                  <a:pt x="0" y="0"/>
                </a:cubicBezTo>
                <a:cubicBezTo>
                  <a:pt x="1" y="0"/>
                  <a:pt x="3" y="0"/>
                  <a:pt x="4" y="2"/>
                </a:cubicBezTo>
                <a:cubicBezTo>
                  <a:pt x="8" y="6"/>
                  <a:pt x="10" y="9"/>
                  <a:pt x="10" y="15"/>
                </a:cubicBezTo>
                <a:cubicBezTo>
                  <a:pt x="10" y="15"/>
                  <a:pt x="9" y="21"/>
                  <a:pt x="6" y="24"/>
                </a:cubicBezTo>
                <a:close/>
                <a:moveTo>
                  <a:pt x="7" y="11"/>
                </a:moveTo>
                <a:cubicBezTo>
                  <a:pt x="7" y="15"/>
                  <a:pt x="6" y="18"/>
                  <a:pt x="4" y="21"/>
                </a:cubicBezTo>
                <a:cubicBezTo>
                  <a:pt x="6" y="16"/>
                  <a:pt x="7" y="15"/>
                  <a:pt x="7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75" name="Freeform 5081">
            <a:extLst>
              <a:ext uri="{FF2B5EF4-FFF2-40B4-BE49-F238E27FC236}">
                <a16:creationId xmlns:a16="http://schemas.microsoft.com/office/drawing/2014/main" id="{96065AFD-0196-8D45-9AE9-A15EDEF70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17975"/>
            <a:ext cx="3175" cy="3175"/>
          </a:xfrm>
          <a:custGeom>
            <a:avLst/>
            <a:gdLst>
              <a:gd name="T0" fmla="*/ 0 w 9"/>
              <a:gd name="T1" fmla="*/ 1361 h 7"/>
              <a:gd name="T2" fmla="*/ 1058 w 9"/>
              <a:gd name="T3" fmla="*/ 0 h 7"/>
              <a:gd name="T4" fmla="*/ 2822 w 9"/>
              <a:gd name="T5" fmla="*/ 1361 h 7"/>
              <a:gd name="T6" fmla="*/ 1058 w 9"/>
              <a:gd name="T7" fmla="*/ 2721 h 7"/>
              <a:gd name="T8" fmla="*/ 0 w 9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0" y="3"/>
                </a:moveTo>
                <a:cubicBezTo>
                  <a:pt x="0" y="0"/>
                  <a:pt x="1" y="0"/>
                  <a:pt x="3" y="0"/>
                </a:cubicBezTo>
                <a:cubicBezTo>
                  <a:pt x="5" y="0"/>
                  <a:pt x="8" y="0"/>
                  <a:pt x="8" y="3"/>
                </a:cubicBezTo>
                <a:cubicBezTo>
                  <a:pt x="8" y="3"/>
                  <a:pt x="5" y="6"/>
                  <a:pt x="3" y="6"/>
                </a:cubicBezTo>
                <a:cubicBezTo>
                  <a:pt x="1" y="6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76" name="Freeform 5082">
            <a:extLst>
              <a:ext uri="{FF2B5EF4-FFF2-40B4-BE49-F238E27FC236}">
                <a16:creationId xmlns:a16="http://schemas.microsoft.com/office/drawing/2014/main" id="{683A355D-4074-4941-9BA6-388409112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17975"/>
            <a:ext cx="3175" cy="3175"/>
          </a:xfrm>
          <a:custGeom>
            <a:avLst/>
            <a:gdLst>
              <a:gd name="T0" fmla="*/ 1058 w 9"/>
              <a:gd name="T1" fmla="*/ 2721 h 7"/>
              <a:gd name="T2" fmla="*/ 0 w 9"/>
              <a:gd name="T3" fmla="*/ 1361 h 7"/>
              <a:gd name="T4" fmla="*/ 353 w 9"/>
              <a:gd name="T5" fmla="*/ 454 h 7"/>
              <a:gd name="T6" fmla="*/ 353 w 9"/>
              <a:gd name="T7" fmla="*/ 1361 h 7"/>
              <a:gd name="T8" fmla="*/ 1764 w 9"/>
              <a:gd name="T9" fmla="*/ 2268 h 7"/>
              <a:gd name="T10" fmla="*/ 1058 w 9"/>
              <a:gd name="T11" fmla="*/ 2721 h 7"/>
              <a:gd name="T12" fmla="*/ 2822 w 9"/>
              <a:gd name="T13" fmla="*/ 1361 h 7"/>
              <a:gd name="T14" fmla="*/ 353 w 9"/>
              <a:gd name="T15" fmla="*/ 454 h 7"/>
              <a:gd name="T16" fmla="*/ 1058 w 9"/>
              <a:gd name="T17" fmla="*/ 0 h 7"/>
              <a:gd name="T18" fmla="*/ 2822 w 9"/>
              <a:gd name="T19" fmla="*/ 1361 h 7"/>
              <a:gd name="T20" fmla="*/ 1764 w 9"/>
              <a:gd name="T21" fmla="*/ 2268 h 7"/>
              <a:gd name="T22" fmla="*/ 2822 w 9"/>
              <a:gd name="T23" fmla="*/ 1361 h 7"/>
              <a:gd name="T24" fmla="*/ 1764 w 9"/>
              <a:gd name="T25" fmla="*/ 2268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7">
                <a:moveTo>
                  <a:pt x="3" y="6"/>
                </a:moveTo>
                <a:cubicBezTo>
                  <a:pt x="1" y="6"/>
                  <a:pt x="0" y="3"/>
                  <a:pt x="0" y="3"/>
                </a:cubicBezTo>
                <a:cubicBezTo>
                  <a:pt x="0" y="2"/>
                  <a:pt x="1" y="1"/>
                  <a:pt x="1" y="1"/>
                </a:cubicBezTo>
                <a:cubicBezTo>
                  <a:pt x="1" y="1"/>
                  <a:pt x="1" y="2"/>
                  <a:pt x="1" y="3"/>
                </a:cubicBezTo>
                <a:cubicBezTo>
                  <a:pt x="1" y="4"/>
                  <a:pt x="3" y="5"/>
                  <a:pt x="5" y="5"/>
                </a:cubicBezTo>
                <a:cubicBezTo>
                  <a:pt x="4" y="5"/>
                  <a:pt x="4" y="6"/>
                  <a:pt x="3" y="6"/>
                </a:cubicBezTo>
                <a:close/>
                <a:moveTo>
                  <a:pt x="8" y="3"/>
                </a:moveTo>
                <a:cubicBezTo>
                  <a:pt x="8" y="0"/>
                  <a:pt x="4" y="0"/>
                  <a:pt x="1" y="1"/>
                </a:cubicBezTo>
                <a:cubicBezTo>
                  <a:pt x="2" y="0"/>
                  <a:pt x="2" y="0"/>
                  <a:pt x="3" y="0"/>
                </a:cubicBezTo>
                <a:cubicBezTo>
                  <a:pt x="5" y="0"/>
                  <a:pt x="8" y="0"/>
                  <a:pt x="8" y="3"/>
                </a:cubicBezTo>
                <a:close/>
                <a:moveTo>
                  <a:pt x="5" y="5"/>
                </a:moveTo>
                <a:cubicBezTo>
                  <a:pt x="6" y="4"/>
                  <a:pt x="8" y="3"/>
                  <a:pt x="8" y="3"/>
                </a:cubicBezTo>
                <a:cubicBezTo>
                  <a:pt x="8" y="4"/>
                  <a:pt x="6" y="5"/>
                  <a:pt x="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77" name="Freeform 5083">
            <a:extLst>
              <a:ext uri="{FF2B5EF4-FFF2-40B4-BE49-F238E27FC236}">
                <a16:creationId xmlns:a16="http://schemas.microsoft.com/office/drawing/2014/main" id="{A4DBD6C8-9AC0-5346-87CF-2A5AFFE40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14800"/>
            <a:ext cx="3175" cy="3175"/>
          </a:xfrm>
          <a:custGeom>
            <a:avLst/>
            <a:gdLst>
              <a:gd name="T0" fmla="*/ 0 w 9"/>
              <a:gd name="T1" fmla="*/ 1588 h 8"/>
              <a:gd name="T2" fmla="*/ 1058 w 9"/>
              <a:gd name="T3" fmla="*/ 0 h 8"/>
              <a:gd name="T4" fmla="*/ 2822 w 9"/>
              <a:gd name="T5" fmla="*/ 1588 h 8"/>
              <a:gd name="T6" fmla="*/ 1058 w 9"/>
              <a:gd name="T7" fmla="*/ 2778 h 8"/>
              <a:gd name="T8" fmla="*/ 0 w 9"/>
              <a:gd name="T9" fmla="*/ 158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8">
                <a:moveTo>
                  <a:pt x="0" y="4"/>
                </a:moveTo>
                <a:cubicBezTo>
                  <a:pt x="0" y="4"/>
                  <a:pt x="1" y="0"/>
                  <a:pt x="3" y="0"/>
                </a:cubicBezTo>
                <a:cubicBezTo>
                  <a:pt x="5" y="0"/>
                  <a:pt x="8" y="4"/>
                  <a:pt x="8" y="4"/>
                </a:cubicBezTo>
                <a:cubicBezTo>
                  <a:pt x="8" y="4"/>
                  <a:pt x="5" y="7"/>
                  <a:pt x="3" y="7"/>
                </a:cubicBezTo>
                <a:cubicBezTo>
                  <a:pt x="1" y="7"/>
                  <a:pt x="0" y="4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78" name="Freeform 5084">
            <a:extLst>
              <a:ext uri="{FF2B5EF4-FFF2-40B4-BE49-F238E27FC236}">
                <a16:creationId xmlns:a16="http://schemas.microsoft.com/office/drawing/2014/main" id="{6321B5F5-AE51-9545-BDC0-A0011881B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14800"/>
            <a:ext cx="3175" cy="3175"/>
          </a:xfrm>
          <a:custGeom>
            <a:avLst/>
            <a:gdLst>
              <a:gd name="T0" fmla="*/ 1058 w 9"/>
              <a:gd name="T1" fmla="*/ 2778 h 8"/>
              <a:gd name="T2" fmla="*/ 0 w 9"/>
              <a:gd name="T3" fmla="*/ 1588 h 8"/>
              <a:gd name="T4" fmla="*/ 706 w 9"/>
              <a:gd name="T5" fmla="*/ 794 h 8"/>
              <a:gd name="T6" fmla="*/ 353 w 9"/>
              <a:gd name="T7" fmla="*/ 1588 h 8"/>
              <a:gd name="T8" fmla="*/ 1764 w 9"/>
              <a:gd name="T9" fmla="*/ 2381 h 8"/>
              <a:gd name="T10" fmla="*/ 1058 w 9"/>
              <a:gd name="T11" fmla="*/ 2778 h 8"/>
              <a:gd name="T12" fmla="*/ 1764 w 9"/>
              <a:gd name="T13" fmla="*/ 397 h 8"/>
              <a:gd name="T14" fmla="*/ 706 w 9"/>
              <a:gd name="T15" fmla="*/ 794 h 8"/>
              <a:gd name="T16" fmla="*/ 1058 w 9"/>
              <a:gd name="T17" fmla="*/ 0 h 8"/>
              <a:gd name="T18" fmla="*/ 1764 w 9"/>
              <a:gd name="T19" fmla="*/ 397 h 8"/>
              <a:gd name="T20" fmla="*/ 2822 w 9"/>
              <a:gd name="T21" fmla="*/ 1588 h 8"/>
              <a:gd name="T22" fmla="*/ 2822 w 9"/>
              <a:gd name="T23" fmla="*/ 1588 h 8"/>
              <a:gd name="T24" fmla="*/ 1764 w 9"/>
              <a:gd name="T25" fmla="*/ 397 h 8"/>
              <a:gd name="T26" fmla="*/ 2822 w 9"/>
              <a:gd name="T27" fmla="*/ 1588 h 8"/>
              <a:gd name="T28" fmla="*/ 1764 w 9"/>
              <a:gd name="T29" fmla="*/ 2381 h 8"/>
              <a:gd name="T30" fmla="*/ 2822 w 9"/>
              <a:gd name="T31" fmla="*/ 1588 h 8"/>
              <a:gd name="T32" fmla="*/ 2822 w 9"/>
              <a:gd name="T33" fmla="*/ 1588 h 8"/>
              <a:gd name="T34" fmla="*/ 1764 w 9"/>
              <a:gd name="T35" fmla="*/ 2381 h 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" h="8">
                <a:moveTo>
                  <a:pt x="3" y="7"/>
                </a:moveTo>
                <a:cubicBezTo>
                  <a:pt x="1" y="7"/>
                  <a:pt x="0" y="4"/>
                  <a:pt x="0" y="4"/>
                </a:cubicBezTo>
                <a:cubicBezTo>
                  <a:pt x="0" y="3"/>
                  <a:pt x="1" y="2"/>
                  <a:pt x="2" y="2"/>
                </a:cubicBezTo>
                <a:cubicBezTo>
                  <a:pt x="1" y="2"/>
                  <a:pt x="1" y="4"/>
                  <a:pt x="1" y="4"/>
                </a:cubicBezTo>
                <a:cubicBezTo>
                  <a:pt x="1" y="5"/>
                  <a:pt x="3" y="6"/>
                  <a:pt x="5" y="6"/>
                </a:cubicBezTo>
                <a:cubicBezTo>
                  <a:pt x="4" y="6"/>
                  <a:pt x="4" y="7"/>
                  <a:pt x="3" y="7"/>
                </a:cubicBezTo>
                <a:close/>
                <a:moveTo>
                  <a:pt x="5" y="1"/>
                </a:moveTo>
                <a:cubicBezTo>
                  <a:pt x="4" y="1"/>
                  <a:pt x="3" y="1"/>
                  <a:pt x="2" y="2"/>
                </a:cubicBezTo>
                <a:cubicBezTo>
                  <a:pt x="2" y="1"/>
                  <a:pt x="2" y="0"/>
                  <a:pt x="3" y="0"/>
                </a:cubicBezTo>
                <a:cubicBezTo>
                  <a:pt x="4" y="0"/>
                  <a:pt x="4" y="1"/>
                  <a:pt x="5" y="1"/>
                </a:cubicBezTo>
                <a:close/>
                <a:moveTo>
                  <a:pt x="8" y="4"/>
                </a:moveTo>
                <a:lnTo>
                  <a:pt x="8" y="4"/>
                </a:lnTo>
                <a:cubicBezTo>
                  <a:pt x="8" y="3"/>
                  <a:pt x="6" y="2"/>
                  <a:pt x="5" y="1"/>
                </a:cubicBezTo>
                <a:cubicBezTo>
                  <a:pt x="6" y="1"/>
                  <a:pt x="8" y="2"/>
                  <a:pt x="8" y="4"/>
                </a:cubicBezTo>
                <a:close/>
                <a:moveTo>
                  <a:pt x="5" y="6"/>
                </a:moveTo>
                <a:cubicBezTo>
                  <a:pt x="6" y="5"/>
                  <a:pt x="8" y="4"/>
                  <a:pt x="8" y="4"/>
                </a:cubicBezTo>
                <a:cubicBezTo>
                  <a:pt x="8" y="5"/>
                  <a:pt x="6" y="6"/>
                  <a:pt x="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79" name="Freeform 5085">
            <a:extLst>
              <a:ext uri="{FF2B5EF4-FFF2-40B4-BE49-F238E27FC236}">
                <a16:creationId xmlns:a16="http://schemas.microsoft.com/office/drawing/2014/main" id="{79995B72-EE58-0A4B-8CF7-22C8B216B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14800"/>
            <a:ext cx="3175" cy="1588"/>
          </a:xfrm>
          <a:custGeom>
            <a:avLst/>
            <a:gdLst>
              <a:gd name="T0" fmla="*/ 0 w 8"/>
              <a:gd name="T1" fmla="*/ 0 h 3"/>
              <a:gd name="T2" fmla="*/ 794 w 8"/>
              <a:gd name="T3" fmla="*/ 0 h 3"/>
              <a:gd name="T4" fmla="*/ 2778 w 8"/>
              <a:gd name="T5" fmla="*/ 0 h 3"/>
              <a:gd name="T6" fmla="*/ 794 w 8"/>
              <a:gd name="T7" fmla="*/ 1059 h 3"/>
              <a:gd name="T8" fmla="*/ 0 w 8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3">
                <a:moveTo>
                  <a:pt x="0" y="0"/>
                </a:moveTo>
                <a:cubicBezTo>
                  <a:pt x="0" y="0"/>
                  <a:pt x="0" y="0"/>
                  <a:pt x="2" y="0"/>
                </a:cubicBezTo>
                <a:cubicBezTo>
                  <a:pt x="4" y="0"/>
                  <a:pt x="7" y="0"/>
                  <a:pt x="7" y="0"/>
                </a:cubicBezTo>
                <a:cubicBezTo>
                  <a:pt x="7" y="2"/>
                  <a:pt x="4" y="2"/>
                  <a:pt x="2" y="2"/>
                </a:cubicBezTo>
                <a:cubicBezTo>
                  <a:pt x="0" y="2"/>
                  <a:pt x="0" y="2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80" name="Freeform 5086">
            <a:extLst>
              <a:ext uri="{FF2B5EF4-FFF2-40B4-BE49-F238E27FC236}">
                <a16:creationId xmlns:a16="http://schemas.microsoft.com/office/drawing/2014/main" id="{F094A6CA-1F6B-1048-B60C-C5A2E8AAB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13213"/>
            <a:ext cx="3175" cy="3175"/>
          </a:xfrm>
          <a:custGeom>
            <a:avLst/>
            <a:gdLst>
              <a:gd name="T0" fmla="*/ 794 w 8"/>
              <a:gd name="T1" fmla="*/ 2721 h 7"/>
              <a:gd name="T2" fmla="*/ 0 w 8"/>
              <a:gd name="T3" fmla="*/ 1814 h 7"/>
              <a:gd name="T4" fmla="*/ 2778 w 8"/>
              <a:gd name="T5" fmla="*/ 1814 h 7"/>
              <a:gd name="T6" fmla="*/ 794 w 8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7">
                <a:moveTo>
                  <a:pt x="2" y="6"/>
                </a:moveTo>
                <a:cubicBezTo>
                  <a:pt x="0" y="6"/>
                  <a:pt x="0" y="6"/>
                  <a:pt x="0" y="4"/>
                </a:cubicBezTo>
                <a:cubicBezTo>
                  <a:pt x="0" y="0"/>
                  <a:pt x="7" y="0"/>
                  <a:pt x="7" y="4"/>
                </a:cubicBezTo>
                <a:cubicBezTo>
                  <a:pt x="7" y="6"/>
                  <a:pt x="4" y="6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81" name="Freeform 5087">
            <a:extLst>
              <a:ext uri="{FF2B5EF4-FFF2-40B4-BE49-F238E27FC236}">
                <a16:creationId xmlns:a16="http://schemas.microsoft.com/office/drawing/2014/main" id="{B53D7599-BB0B-9842-8DC6-3C1F35571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11625"/>
            <a:ext cx="1587" cy="1588"/>
          </a:xfrm>
          <a:custGeom>
            <a:avLst/>
            <a:gdLst>
              <a:gd name="T0" fmla="*/ 0 w 5"/>
              <a:gd name="T1" fmla="*/ 1191 h 4"/>
              <a:gd name="T2" fmla="*/ 635 w 5"/>
              <a:gd name="T3" fmla="*/ 0 h 4"/>
              <a:gd name="T4" fmla="*/ 1270 w 5"/>
              <a:gd name="T5" fmla="*/ 1191 h 4"/>
              <a:gd name="T6" fmla="*/ 635 w 5"/>
              <a:gd name="T7" fmla="*/ 1191 h 4"/>
              <a:gd name="T8" fmla="*/ 0 w 5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0" y="3"/>
                </a:moveTo>
                <a:cubicBezTo>
                  <a:pt x="0" y="0"/>
                  <a:pt x="2" y="0"/>
                  <a:pt x="2" y="0"/>
                </a:cubicBezTo>
                <a:cubicBezTo>
                  <a:pt x="4" y="0"/>
                  <a:pt x="4" y="0"/>
                  <a:pt x="4" y="3"/>
                </a:cubicBezTo>
                <a:cubicBezTo>
                  <a:pt x="4" y="3"/>
                  <a:pt x="4" y="3"/>
                  <a:pt x="2" y="3"/>
                </a:cubicBez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82" name="Freeform 5088">
            <a:extLst>
              <a:ext uri="{FF2B5EF4-FFF2-40B4-BE49-F238E27FC236}">
                <a16:creationId xmlns:a16="http://schemas.microsoft.com/office/drawing/2014/main" id="{C3B9FF7B-C1F2-B64B-9A96-E5B53CF99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2313" y="4124325"/>
            <a:ext cx="42862" cy="6350"/>
          </a:xfrm>
          <a:custGeom>
            <a:avLst/>
            <a:gdLst>
              <a:gd name="T0" fmla="*/ 20531 w 119"/>
              <a:gd name="T1" fmla="*/ 0 h 19"/>
              <a:gd name="T2" fmla="*/ 22331 w 119"/>
              <a:gd name="T3" fmla="*/ 0 h 19"/>
              <a:gd name="T4" fmla="*/ 21251 w 119"/>
              <a:gd name="T5" fmla="*/ 1003 h 19"/>
              <a:gd name="T6" fmla="*/ 23772 w 119"/>
              <a:gd name="T7" fmla="*/ 3008 h 19"/>
              <a:gd name="T8" fmla="*/ 26654 w 119"/>
              <a:gd name="T9" fmla="*/ 2005 h 19"/>
              <a:gd name="T10" fmla="*/ 26654 w 119"/>
              <a:gd name="T11" fmla="*/ 1003 h 19"/>
              <a:gd name="T12" fmla="*/ 27014 w 119"/>
              <a:gd name="T13" fmla="*/ 2005 h 19"/>
              <a:gd name="T14" fmla="*/ 28815 w 119"/>
              <a:gd name="T15" fmla="*/ 3008 h 19"/>
              <a:gd name="T16" fmla="*/ 32417 w 119"/>
              <a:gd name="T17" fmla="*/ 1003 h 19"/>
              <a:gd name="T18" fmla="*/ 32417 w 119"/>
              <a:gd name="T19" fmla="*/ 0 h 19"/>
              <a:gd name="T20" fmla="*/ 33137 w 119"/>
              <a:gd name="T21" fmla="*/ 1003 h 19"/>
              <a:gd name="T22" fmla="*/ 33137 w 119"/>
              <a:gd name="T23" fmla="*/ 2005 h 19"/>
              <a:gd name="T24" fmla="*/ 35658 w 119"/>
              <a:gd name="T25" fmla="*/ 4011 h 19"/>
              <a:gd name="T26" fmla="*/ 37459 w 119"/>
              <a:gd name="T27" fmla="*/ 3008 h 19"/>
              <a:gd name="T28" fmla="*/ 38180 w 119"/>
              <a:gd name="T29" fmla="*/ 3008 h 19"/>
              <a:gd name="T30" fmla="*/ 38540 w 119"/>
              <a:gd name="T31" fmla="*/ 5013 h 19"/>
              <a:gd name="T32" fmla="*/ 40701 w 119"/>
              <a:gd name="T33" fmla="*/ 4011 h 19"/>
              <a:gd name="T34" fmla="*/ 41781 w 119"/>
              <a:gd name="T35" fmla="*/ 3008 h 19"/>
              <a:gd name="T36" fmla="*/ 42502 w 119"/>
              <a:gd name="T37" fmla="*/ 3008 h 19"/>
              <a:gd name="T38" fmla="*/ 40701 w 119"/>
              <a:gd name="T39" fmla="*/ 5013 h 19"/>
              <a:gd name="T40" fmla="*/ 38540 w 119"/>
              <a:gd name="T41" fmla="*/ 6016 h 19"/>
              <a:gd name="T42" fmla="*/ 37099 w 119"/>
              <a:gd name="T43" fmla="*/ 4011 h 19"/>
              <a:gd name="T44" fmla="*/ 35658 w 119"/>
              <a:gd name="T45" fmla="*/ 5013 h 19"/>
              <a:gd name="T46" fmla="*/ 32417 w 119"/>
              <a:gd name="T47" fmla="*/ 3008 h 19"/>
              <a:gd name="T48" fmla="*/ 28815 w 119"/>
              <a:gd name="T49" fmla="*/ 4011 h 19"/>
              <a:gd name="T50" fmla="*/ 26654 w 119"/>
              <a:gd name="T51" fmla="*/ 3008 h 19"/>
              <a:gd name="T52" fmla="*/ 23772 w 119"/>
              <a:gd name="T53" fmla="*/ 4011 h 19"/>
              <a:gd name="T54" fmla="*/ 20531 w 119"/>
              <a:gd name="T55" fmla="*/ 3008 h 19"/>
              <a:gd name="T56" fmla="*/ 18369 w 119"/>
              <a:gd name="T57" fmla="*/ 4011 h 19"/>
              <a:gd name="T58" fmla="*/ 15128 w 119"/>
              <a:gd name="T59" fmla="*/ 3008 h 19"/>
              <a:gd name="T60" fmla="*/ 12967 w 119"/>
              <a:gd name="T61" fmla="*/ 4011 h 19"/>
              <a:gd name="T62" fmla="*/ 10085 w 119"/>
              <a:gd name="T63" fmla="*/ 3008 h 19"/>
              <a:gd name="T64" fmla="*/ 6844 w 119"/>
              <a:gd name="T65" fmla="*/ 5013 h 19"/>
              <a:gd name="T66" fmla="*/ 5403 w 119"/>
              <a:gd name="T67" fmla="*/ 4011 h 19"/>
              <a:gd name="T68" fmla="*/ 4322 w 119"/>
              <a:gd name="T69" fmla="*/ 6016 h 19"/>
              <a:gd name="T70" fmla="*/ 1801 w 119"/>
              <a:gd name="T71" fmla="*/ 5013 h 19"/>
              <a:gd name="T72" fmla="*/ 0 w 119"/>
              <a:gd name="T73" fmla="*/ 3008 h 19"/>
              <a:gd name="T74" fmla="*/ 1801 w 119"/>
              <a:gd name="T75" fmla="*/ 4011 h 19"/>
              <a:gd name="T76" fmla="*/ 3602 w 119"/>
              <a:gd name="T77" fmla="*/ 5013 h 19"/>
              <a:gd name="T78" fmla="*/ 4682 w 119"/>
              <a:gd name="T79" fmla="*/ 3008 h 19"/>
              <a:gd name="T80" fmla="*/ 5403 w 119"/>
              <a:gd name="T81" fmla="*/ 3008 h 19"/>
              <a:gd name="T82" fmla="*/ 6844 w 119"/>
              <a:gd name="T83" fmla="*/ 4011 h 19"/>
              <a:gd name="T84" fmla="*/ 9005 w 119"/>
              <a:gd name="T85" fmla="*/ 2005 h 19"/>
              <a:gd name="T86" fmla="*/ 9005 w 119"/>
              <a:gd name="T87" fmla="*/ 1003 h 19"/>
              <a:gd name="T88" fmla="*/ 9725 w 119"/>
              <a:gd name="T89" fmla="*/ 0 h 19"/>
              <a:gd name="T90" fmla="*/ 10085 w 119"/>
              <a:gd name="T91" fmla="*/ 1003 h 19"/>
              <a:gd name="T92" fmla="*/ 12967 w 119"/>
              <a:gd name="T93" fmla="*/ 3008 h 19"/>
              <a:gd name="T94" fmla="*/ 15128 w 119"/>
              <a:gd name="T95" fmla="*/ 2005 h 19"/>
              <a:gd name="T96" fmla="*/ 18369 w 119"/>
              <a:gd name="T97" fmla="*/ 3008 h 19"/>
              <a:gd name="T98" fmla="*/ 19810 w 119"/>
              <a:gd name="T99" fmla="*/ 1003 h 19"/>
              <a:gd name="T100" fmla="*/ 19810 w 119"/>
              <a:gd name="T101" fmla="*/ 0 h 19"/>
              <a:gd name="T102" fmla="*/ 20531 w 119"/>
              <a:gd name="T103" fmla="*/ 0 h 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9" h="19">
                <a:moveTo>
                  <a:pt x="57" y="0"/>
                </a:moveTo>
                <a:lnTo>
                  <a:pt x="62" y="0"/>
                </a:lnTo>
                <a:cubicBezTo>
                  <a:pt x="62" y="0"/>
                  <a:pt x="59" y="0"/>
                  <a:pt x="59" y="3"/>
                </a:cubicBezTo>
                <a:cubicBezTo>
                  <a:pt x="59" y="6"/>
                  <a:pt x="62" y="9"/>
                  <a:pt x="66" y="9"/>
                </a:cubicBezTo>
                <a:cubicBezTo>
                  <a:pt x="71" y="9"/>
                  <a:pt x="72" y="9"/>
                  <a:pt x="74" y="6"/>
                </a:cubicBezTo>
                <a:lnTo>
                  <a:pt x="74" y="3"/>
                </a:lnTo>
                <a:cubicBezTo>
                  <a:pt x="75" y="3"/>
                  <a:pt x="75" y="6"/>
                  <a:pt x="75" y="6"/>
                </a:cubicBezTo>
                <a:cubicBezTo>
                  <a:pt x="75" y="9"/>
                  <a:pt x="78" y="9"/>
                  <a:pt x="80" y="9"/>
                </a:cubicBezTo>
                <a:cubicBezTo>
                  <a:pt x="86" y="9"/>
                  <a:pt x="90" y="9"/>
                  <a:pt x="90" y="3"/>
                </a:cubicBezTo>
                <a:lnTo>
                  <a:pt x="90" y="0"/>
                </a:lnTo>
                <a:lnTo>
                  <a:pt x="92" y="3"/>
                </a:lnTo>
                <a:lnTo>
                  <a:pt x="92" y="6"/>
                </a:lnTo>
                <a:cubicBezTo>
                  <a:pt x="92" y="9"/>
                  <a:pt x="95" y="12"/>
                  <a:pt x="99" y="12"/>
                </a:cubicBezTo>
                <a:cubicBezTo>
                  <a:pt x="99" y="12"/>
                  <a:pt x="103" y="12"/>
                  <a:pt x="104" y="9"/>
                </a:cubicBezTo>
                <a:lnTo>
                  <a:pt x="106" y="9"/>
                </a:lnTo>
                <a:cubicBezTo>
                  <a:pt x="106" y="12"/>
                  <a:pt x="106" y="15"/>
                  <a:pt x="107" y="15"/>
                </a:cubicBezTo>
                <a:cubicBezTo>
                  <a:pt x="107" y="15"/>
                  <a:pt x="110" y="15"/>
                  <a:pt x="113" y="12"/>
                </a:cubicBezTo>
                <a:lnTo>
                  <a:pt x="116" y="9"/>
                </a:lnTo>
                <a:lnTo>
                  <a:pt x="118" y="9"/>
                </a:lnTo>
                <a:cubicBezTo>
                  <a:pt x="118" y="9"/>
                  <a:pt x="116" y="15"/>
                  <a:pt x="113" y="15"/>
                </a:cubicBezTo>
                <a:cubicBezTo>
                  <a:pt x="112" y="18"/>
                  <a:pt x="108" y="18"/>
                  <a:pt x="107" y="18"/>
                </a:cubicBezTo>
                <a:cubicBezTo>
                  <a:pt x="106" y="18"/>
                  <a:pt x="104" y="15"/>
                  <a:pt x="103" y="12"/>
                </a:cubicBezTo>
                <a:cubicBezTo>
                  <a:pt x="101" y="15"/>
                  <a:pt x="99" y="15"/>
                  <a:pt x="99" y="15"/>
                </a:cubicBezTo>
                <a:cubicBezTo>
                  <a:pt x="95" y="15"/>
                  <a:pt x="90" y="12"/>
                  <a:pt x="90" y="9"/>
                </a:cubicBezTo>
                <a:cubicBezTo>
                  <a:pt x="89" y="12"/>
                  <a:pt x="86" y="12"/>
                  <a:pt x="80" y="12"/>
                </a:cubicBezTo>
                <a:cubicBezTo>
                  <a:pt x="78" y="12"/>
                  <a:pt x="75" y="9"/>
                  <a:pt x="74" y="9"/>
                </a:cubicBezTo>
                <a:cubicBezTo>
                  <a:pt x="72" y="9"/>
                  <a:pt x="71" y="12"/>
                  <a:pt x="66" y="12"/>
                </a:cubicBezTo>
                <a:cubicBezTo>
                  <a:pt x="62" y="12"/>
                  <a:pt x="62" y="9"/>
                  <a:pt x="57" y="9"/>
                </a:cubicBezTo>
                <a:cubicBezTo>
                  <a:pt x="55" y="9"/>
                  <a:pt x="52" y="12"/>
                  <a:pt x="51" y="12"/>
                </a:cubicBezTo>
                <a:cubicBezTo>
                  <a:pt x="46" y="12"/>
                  <a:pt x="43" y="9"/>
                  <a:pt x="42" y="9"/>
                </a:cubicBezTo>
                <a:cubicBezTo>
                  <a:pt x="42" y="9"/>
                  <a:pt x="39" y="12"/>
                  <a:pt x="36" y="12"/>
                </a:cubicBezTo>
                <a:cubicBezTo>
                  <a:pt x="33" y="12"/>
                  <a:pt x="31" y="12"/>
                  <a:pt x="28" y="9"/>
                </a:cubicBezTo>
                <a:cubicBezTo>
                  <a:pt x="27" y="12"/>
                  <a:pt x="24" y="15"/>
                  <a:pt x="19" y="15"/>
                </a:cubicBezTo>
                <a:cubicBezTo>
                  <a:pt x="18" y="15"/>
                  <a:pt x="15" y="15"/>
                  <a:pt x="15" y="12"/>
                </a:cubicBezTo>
                <a:cubicBezTo>
                  <a:pt x="15" y="15"/>
                  <a:pt x="13" y="18"/>
                  <a:pt x="12" y="18"/>
                </a:cubicBezTo>
                <a:cubicBezTo>
                  <a:pt x="9" y="18"/>
                  <a:pt x="5" y="18"/>
                  <a:pt x="5" y="15"/>
                </a:cubicBezTo>
                <a:cubicBezTo>
                  <a:pt x="3" y="15"/>
                  <a:pt x="0" y="9"/>
                  <a:pt x="0" y="9"/>
                </a:cubicBezTo>
                <a:cubicBezTo>
                  <a:pt x="0" y="9"/>
                  <a:pt x="3" y="9"/>
                  <a:pt x="5" y="12"/>
                </a:cubicBezTo>
                <a:cubicBezTo>
                  <a:pt x="7" y="15"/>
                  <a:pt x="10" y="15"/>
                  <a:pt x="10" y="15"/>
                </a:cubicBezTo>
                <a:cubicBezTo>
                  <a:pt x="13" y="15"/>
                  <a:pt x="13" y="12"/>
                  <a:pt x="13" y="9"/>
                </a:cubicBezTo>
                <a:lnTo>
                  <a:pt x="15" y="9"/>
                </a:lnTo>
                <a:cubicBezTo>
                  <a:pt x="15" y="12"/>
                  <a:pt x="18" y="12"/>
                  <a:pt x="19" y="12"/>
                </a:cubicBezTo>
                <a:cubicBezTo>
                  <a:pt x="24" y="12"/>
                  <a:pt x="25" y="9"/>
                  <a:pt x="25" y="6"/>
                </a:cubicBezTo>
                <a:lnTo>
                  <a:pt x="25" y="3"/>
                </a:lnTo>
                <a:lnTo>
                  <a:pt x="27" y="0"/>
                </a:lnTo>
                <a:lnTo>
                  <a:pt x="28" y="3"/>
                </a:lnTo>
                <a:cubicBezTo>
                  <a:pt x="28" y="9"/>
                  <a:pt x="33" y="9"/>
                  <a:pt x="36" y="9"/>
                </a:cubicBezTo>
                <a:cubicBezTo>
                  <a:pt x="39" y="9"/>
                  <a:pt x="42" y="9"/>
                  <a:pt x="42" y="6"/>
                </a:cubicBezTo>
                <a:cubicBezTo>
                  <a:pt x="43" y="9"/>
                  <a:pt x="46" y="9"/>
                  <a:pt x="51" y="9"/>
                </a:cubicBezTo>
                <a:cubicBezTo>
                  <a:pt x="52" y="9"/>
                  <a:pt x="55" y="6"/>
                  <a:pt x="55" y="3"/>
                </a:cubicBezTo>
                <a:lnTo>
                  <a:pt x="55" y="0"/>
                </a:lnTo>
                <a:lnTo>
                  <a:pt x="57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83" name="Freeform 5089">
            <a:extLst>
              <a:ext uri="{FF2B5EF4-FFF2-40B4-BE49-F238E27FC236}">
                <a16:creationId xmlns:a16="http://schemas.microsoft.com/office/drawing/2014/main" id="{3B0C2350-A44F-A444-B98C-E084A83A3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2313" y="4124325"/>
            <a:ext cx="42862" cy="6350"/>
          </a:xfrm>
          <a:custGeom>
            <a:avLst/>
            <a:gdLst>
              <a:gd name="T0" fmla="*/ 37099 w 119"/>
              <a:gd name="T1" fmla="*/ 4011 h 19"/>
              <a:gd name="T2" fmla="*/ 40701 w 119"/>
              <a:gd name="T3" fmla="*/ 5013 h 19"/>
              <a:gd name="T4" fmla="*/ 40701 w 119"/>
              <a:gd name="T5" fmla="*/ 6016 h 19"/>
              <a:gd name="T6" fmla="*/ 32417 w 119"/>
              <a:gd name="T7" fmla="*/ 3008 h 19"/>
              <a:gd name="T8" fmla="*/ 32417 w 119"/>
              <a:gd name="T9" fmla="*/ 3008 h 19"/>
              <a:gd name="T10" fmla="*/ 32417 w 119"/>
              <a:gd name="T11" fmla="*/ 3008 h 19"/>
              <a:gd name="T12" fmla="*/ 15128 w 119"/>
              <a:gd name="T13" fmla="*/ 3008 h 19"/>
              <a:gd name="T14" fmla="*/ 15128 w 119"/>
              <a:gd name="T15" fmla="*/ 3008 h 19"/>
              <a:gd name="T16" fmla="*/ 15128 w 119"/>
              <a:gd name="T17" fmla="*/ 3008 h 19"/>
              <a:gd name="T18" fmla="*/ 5043 w 119"/>
              <a:gd name="T19" fmla="*/ 5013 h 19"/>
              <a:gd name="T20" fmla="*/ 5043 w 119"/>
              <a:gd name="T21" fmla="*/ 5347 h 19"/>
              <a:gd name="T22" fmla="*/ 4322 w 119"/>
              <a:gd name="T23" fmla="*/ 6016 h 19"/>
              <a:gd name="T24" fmla="*/ 3602 w 119"/>
              <a:gd name="T25" fmla="*/ 6016 h 19"/>
              <a:gd name="T26" fmla="*/ 4322 w 119"/>
              <a:gd name="T27" fmla="*/ 6016 h 19"/>
              <a:gd name="T28" fmla="*/ 10085 w 119"/>
              <a:gd name="T29" fmla="*/ 3008 h 19"/>
              <a:gd name="T30" fmla="*/ 5403 w 119"/>
              <a:gd name="T31" fmla="*/ 4011 h 19"/>
              <a:gd name="T32" fmla="*/ 0 w 119"/>
              <a:gd name="T33" fmla="*/ 3008 h 19"/>
              <a:gd name="T34" fmla="*/ 3602 w 119"/>
              <a:gd name="T35" fmla="*/ 6016 h 19"/>
              <a:gd name="T36" fmla="*/ 0 w 119"/>
              <a:gd name="T37" fmla="*/ 3008 h 19"/>
              <a:gd name="T38" fmla="*/ 0 w 119"/>
              <a:gd name="T39" fmla="*/ 3008 h 19"/>
              <a:gd name="T40" fmla="*/ 5403 w 119"/>
              <a:gd name="T41" fmla="*/ 3008 h 19"/>
              <a:gd name="T42" fmla="*/ 5403 w 119"/>
              <a:gd name="T43" fmla="*/ 3008 h 19"/>
              <a:gd name="T44" fmla="*/ 4682 w 119"/>
              <a:gd name="T45" fmla="*/ 3008 h 19"/>
              <a:gd name="T46" fmla="*/ 9005 w 119"/>
              <a:gd name="T47" fmla="*/ 1003 h 19"/>
              <a:gd name="T48" fmla="*/ 9365 w 119"/>
              <a:gd name="T49" fmla="*/ 334 h 19"/>
              <a:gd name="T50" fmla="*/ 9725 w 119"/>
              <a:gd name="T51" fmla="*/ 2005 h 19"/>
              <a:gd name="T52" fmla="*/ 9005 w 119"/>
              <a:gd name="T53" fmla="*/ 2005 h 19"/>
              <a:gd name="T54" fmla="*/ 9365 w 119"/>
              <a:gd name="T55" fmla="*/ 334 h 19"/>
              <a:gd name="T56" fmla="*/ 10085 w 119"/>
              <a:gd name="T57" fmla="*/ 1003 h 19"/>
              <a:gd name="T58" fmla="*/ 15128 w 119"/>
              <a:gd name="T59" fmla="*/ 1003 h 19"/>
              <a:gd name="T60" fmla="*/ 18369 w 119"/>
              <a:gd name="T61" fmla="*/ 3008 h 19"/>
              <a:gd name="T62" fmla="*/ 12967 w 119"/>
              <a:gd name="T63" fmla="*/ 3008 h 19"/>
              <a:gd name="T64" fmla="*/ 19810 w 119"/>
              <a:gd name="T65" fmla="*/ 1671 h 19"/>
              <a:gd name="T66" fmla="*/ 19810 w 119"/>
              <a:gd name="T67" fmla="*/ 1003 h 19"/>
              <a:gd name="T68" fmla="*/ 22331 w 119"/>
              <a:gd name="T69" fmla="*/ 1003 h 19"/>
              <a:gd name="T70" fmla="*/ 21251 w 119"/>
              <a:gd name="T71" fmla="*/ 1003 h 19"/>
              <a:gd name="T72" fmla="*/ 22331 w 119"/>
              <a:gd name="T73" fmla="*/ 1003 h 19"/>
              <a:gd name="T74" fmla="*/ 22692 w 119"/>
              <a:gd name="T75" fmla="*/ 2674 h 19"/>
              <a:gd name="T76" fmla="*/ 25933 w 119"/>
              <a:gd name="T77" fmla="*/ 2005 h 19"/>
              <a:gd name="T78" fmla="*/ 27014 w 119"/>
              <a:gd name="T79" fmla="*/ 1003 h 19"/>
              <a:gd name="T80" fmla="*/ 26654 w 119"/>
              <a:gd name="T81" fmla="*/ 2005 h 19"/>
              <a:gd name="T82" fmla="*/ 27014 w 119"/>
              <a:gd name="T83" fmla="*/ 1003 h 19"/>
              <a:gd name="T84" fmla="*/ 37459 w 119"/>
              <a:gd name="T85" fmla="*/ 3008 h 19"/>
              <a:gd name="T86" fmla="*/ 35658 w 119"/>
              <a:gd name="T87" fmla="*/ 4011 h 19"/>
              <a:gd name="T88" fmla="*/ 36018 w 119"/>
              <a:gd name="T89" fmla="*/ 4011 h 19"/>
              <a:gd name="T90" fmla="*/ 37459 w 119"/>
              <a:gd name="T91" fmla="*/ 3008 h 19"/>
              <a:gd name="T92" fmla="*/ 38540 w 119"/>
              <a:gd name="T93" fmla="*/ 5013 h 1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9" h="19">
                <a:moveTo>
                  <a:pt x="107" y="18"/>
                </a:moveTo>
                <a:cubicBezTo>
                  <a:pt x="106" y="18"/>
                  <a:pt x="104" y="18"/>
                  <a:pt x="103" y="12"/>
                </a:cubicBezTo>
                <a:cubicBezTo>
                  <a:pt x="104" y="15"/>
                  <a:pt x="106" y="18"/>
                  <a:pt x="107" y="18"/>
                </a:cubicBezTo>
                <a:cubicBezTo>
                  <a:pt x="110" y="18"/>
                  <a:pt x="112" y="18"/>
                  <a:pt x="113" y="15"/>
                </a:cubicBezTo>
                <a:cubicBezTo>
                  <a:pt x="116" y="15"/>
                  <a:pt x="116" y="9"/>
                  <a:pt x="118" y="9"/>
                </a:cubicBezTo>
                <a:cubicBezTo>
                  <a:pt x="118" y="9"/>
                  <a:pt x="116" y="15"/>
                  <a:pt x="113" y="18"/>
                </a:cubicBezTo>
                <a:lnTo>
                  <a:pt x="107" y="18"/>
                </a:lnTo>
                <a:close/>
                <a:moveTo>
                  <a:pt x="90" y="9"/>
                </a:moveTo>
                <a:cubicBezTo>
                  <a:pt x="91" y="13"/>
                  <a:pt x="94" y="15"/>
                  <a:pt x="97" y="15"/>
                </a:cubicBezTo>
                <a:cubicBezTo>
                  <a:pt x="94" y="15"/>
                  <a:pt x="90" y="13"/>
                  <a:pt x="90" y="9"/>
                </a:cubicBezTo>
                <a:close/>
                <a:moveTo>
                  <a:pt x="74" y="9"/>
                </a:moveTo>
                <a:cubicBezTo>
                  <a:pt x="78" y="12"/>
                  <a:pt x="86" y="12"/>
                  <a:pt x="90" y="9"/>
                </a:cubicBezTo>
                <a:cubicBezTo>
                  <a:pt x="86" y="15"/>
                  <a:pt x="78" y="12"/>
                  <a:pt x="74" y="9"/>
                </a:cubicBezTo>
                <a:close/>
                <a:moveTo>
                  <a:pt x="42" y="9"/>
                </a:moveTo>
                <a:cubicBezTo>
                  <a:pt x="45" y="10"/>
                  <a:pt x="48" y="11"/>
                  <a:pt x="50" y="11"/>
                </a:cubicBezTo>
                <a:cubicBezTo>
                  <a:pt x="47" y="11"/>
                  <a:pt x="44" y="10"/>
                  <a:pt x="42" y="9"/>
                </a:cubicBezTo>
                <a:close/>
                <a:moveTo>
                  <a:pt x="28" y="9"/>
                </a:moveTo>
                <a:cubicBezTo>
                  <a:pt x="33" y="12"/>
                  <a:pt x="39" y="12"/>
                  <a:pt x="42" y="9"/>
                </a:cubicBezTo>
                <a:cubicBezTo>
                  <a:pt x="40" y="12"/>
                  <a:pt x="33" y="15"/>
                  <a:pt x="28" y="9"/>
                </a:cubicBezTo>
                <a:close/>
                <a:moveTo>
                  <a:pt x="14" y="15"/>
                </a:moveTo>
                <a:cubicBezTo>
                  <a:pt x="14" y="15"/>
                  <a:pt x="14" y="16"/>
                  <a:pt x="15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5"/>
                </a:cubicBezTo>
                <a:close/>
                <a:moveTo>
                  <a:pt x="12" y="18"/>
                </a:moveTo>
                <a:lnTo>
                  <a:pt x="10" y="18"/>
                </a:lnTo>
                <a:cubicBezTo>
                  <a:pt x="10" y="18"/>
                  <a:pt x="10" y="18"/>
                  <a:pt x="10" y="18"/>
                </a:cubicBezTo>
                <a:cubicBezTo>
                  <a:pt x="12" y="18"/>
                  <a:pt x="13" y="17"/>
                  <a:pt x="14" y="16"/>
                </a:cubicBezTo>
                <a:cubicBezTo>
                  <a:pt x="14" y="18"/>
                  <a:pt x="13" y="18"/>
                  <a:pt x="12" y="18"/>
                </a:cubicBezTo>
                <a:close/>
                <a:moveTo>
                  <a:pt x="15" y="12"/>
                </a:moveTo>
                <a:cubicBezTo>
                  <a:pt x="21" y="15"/>
                  <a:pt x="25" y="15"/>
                  <a:pt x="28" y="9"/>
                </a:cubicBezTo>
                <a:cubicBezTo>
                  <a:pt x="27" y="15"/>
                  <a:pt x="20" y="18"/>
                  <a:pt x="15" y="16"/>
                </a:cubicBezTo>
                <a:cubicBezTo>
                  <a:pt x="15" y="15"/>
                  <a:pt x="15" y="14"/>
                  <a:pt x="15" y="12"/>
                </a:cubicBezTo>
                <a:close/>
                <a:moveTo>
                  <a:pt x="5" y="18"/>
                </a:moveTo>
                <a:cubicBezTo>
                  <a:pt x="3" y="15"/>
                  <a:pt x="0" y="9"/>
                  <a:pt x="0" y="9"/>
                </a:cubicBezTo>
                <a:cubicBezTo>
                  <a:pt x="0" y="9"/>
                  <a:pt x="3" y="15"/>
                  <a:pt x="5" y="15"/>
                </a:cubicBezTo>
                <a:cubicBezTo>
                  <a:pt x="5" y="18"/>
                  <a:pt x="9" y="18"/>
                  <a:pt x="10" y="18"/>
                </a:cubicBezTo>
                <a:lnTo>
                  <a:pt x="5" y="18"/>
                </a:lnTo>
                <a:close/>
                <a:moveTo>
                  <a:pt x="0" y="9"/>
                </a:moveTo>
                <a:cubicBezTo>
                  <a:pt x="1" y="9"/>
                  <a:pt x="2" y="9"/>
                  <a:pt x="5" y="11"/>
                </a:cubicBezTo>
                <a:cubicBezTo>
                  <a:pt x="2" y="9"/>
                  <a:pt x="0" y="9"/>
                  <a:pt x="0" y="9"/>
                </a:cubicBezTo>
                <a:close/>
                <a:moveTo>
                  <a:pt x="13" y="9"/>
                </a:moveTo>
                <a:lnTo>
                  <a:pt x="15" y="9"/>
                </a:lnTo>
                <a:lnTo>
                  <a:pt x="13" y="9"/>
                </a:lnTo>
                <a:lnTo>
                  <a:pt x="15" y="9"/>
                </a:lnTo>
                <a:cubicBezTo>
                  <a:pt x="15" y="12"/>
                  <a:pt x="13" y="15"/>
                  <a:pt x="10" y="15"/>
                </a:cubicBezTo>
                <a:cubicBezTo>
                  <a:pt x="12" y="15"/>
                  <a:pt x="13" y="12"/>
                  <a:pt x="13" y="9"/>
                </a:cubicBezTo>
                <a:close/>
                <a:moveTo>
                  <a:pt x="25" y="6"/>
                </a:moveTo>
                <a:lnTo>
                  <a:pt x="25" y="3"/>
                </a:lnTo>
                <a:lnTo>
                  <a:pt x="25" y="0"/>
                </a:lnTo>
                <a:lnTo>
                  <a:pt x="26" y="1"/>
                </a:lnTo>
                <a:lnTo>
                  <a:pt x="25" y="3"/>
                </a:lnTo>
                <a:lnTo>
                  <a:pt x="27" y="6"/>
                </a:lnTo>
                <a:cubicBezTo>
                  <a:pt x="27" y="10"/>
                  <a:pt x="23" y="12"/>
                  <a:pt x="20" y="12"/>
                </a:cubicBezTo>
                <a:cubicBezTo>
                  <a:pt x="22" y="12"/>
                  <a:pt x="25" y="9"/>
                  <a:pt x="25" y="6"/>
                </a:cubicBezTo>
                <a:close/>
                <a:moveTo>
                  <a:pt x="28" y="3"/>
                </a:moveTo>
                <a:lnTo>
                  <a:pt x="26" y="1"/>
                </a:lnTo>
                <a:lnTo>
                  <a:pt x="27" y="0"/>
                </a:lnTo>
                <a:lnTo>
                  <a:pt x="28" y="3"/>
                </a:lnTo>
                <a:close/>
                <a:moveTo>
                  <a:pt x="36" y="9"/>
                </a:moveTo>
                <a:cubicBezTo>
                  <a:pt x="39" y="9"/>
                  <a:pt x="42" y="9"/>
                  <a:pt x="42" y="3"/>
                </a:cubicBezTo>
                <a:cubicBezTo>
                  <a:pt x="45" y="9"/>
                  <a:pt x="54" y="9"/>
                  <a:pt x="55" y="5"/>
                </a:cubicBezTo>
                <a:cubicBezTo>
                  <a:pt x="55" y="7"/>
                  <a:pt x="52" y="9"/>
                  <a:pt x="51" y="9"/>
                </a:cubicBezTo>
                <a:cubicBezTo>
                  <a:pt x="46" y="9"/>
                  <a:pt x="43" y="9"/>
                  <a:pt x="42" y="6"/>
                </a:cubicBezTo>
                <a:cubicBezTo>
                  <a:pt x="42" y="9"/>
                  <a:pt x="39" y="9"/>
                  <a:pt x="36" y="9"/>
                </a:cubicBezTo>
                <a:close/>
                <a:moveTo>
                  <a:pt x="55" y="4"/>
                </a:moveTo>
                <a:cubicBezTo>
                  <a:pt x="55" y="4"/>
                  <a:pt x="55" y="4"/>
                  <a:pt x="55" y="5"/>
                </a:cubicBezTo>
                <a:cubicBezTo>
                  <a:pt x="55" y="4"/>
                  <a:pt x="55" y="4"/>
                  <a:pt x="55" y="4"/>
                </a:cubicBezTo>
                <a:cubicBezTo>
                  <a:pt x="55" y="4"/>
                  <a:pt x="55" y="4"/>
                  <a:pt x="55" y="3"/>
                </a:cubicBezTo>
                <a:cubicBezTo>
                  <a:pt x="55" y="4"/>
                  <a:pt x="55" y="4"/>
                  <a:pt x="55" y="4"/>
                </a:cubicBezTo>
                <a:close/>
                <a:moveTo>
                  <a:pt x="62" y="3"/>
                </a:moveTo>
                <a:cubicBezTo>
                  <a:pt x="62" y="5"/>
                  <a:pt x="62" y="7"/>
                  <a:pt x="63" y="8"/>
                </a:cubicBezTo>
                <a:cubicBezTo>
                  <a:pt x="60" y="7"/>
                  <a:pt x="59" y="5"/>
                  <a:pt x="59" y="3"/>
                </a:cubicBezTo>
                <a:cubicBezTo>
                  <a:pt x="59" y="0"/>
                  <a:pt x="59" y="0"/>
                  <a:pt x="62" y="0"/>
                </a:cubicBezTo>
                <a:lnTo>
                  <a:pt x="62" y="3"/>
                </a:lnTo>
                <a:close/>
                <a:moveTo>
                  <a:pt x="66" y="9"/>
                </a:moveTo>
                <a:cubicBezTo>
                  <a:pt x="65" y="9"/>
                  <a:pt x="64" y="9"/>
                  <a:pt x="63" y="8"/>
                </a:cubicBezTo>
                <a:cubicBezTo>
                  <a:pt x="66" y="9"/>
                  <a:pt x="71" y="8"/>
                  <a:pt x="73" y="4"/>
                </a:cubicBezTo>
                <a:cubicBezTo>
                  <a:pt x="74" y="3"/>
                  <a:pt x="73" y="4"/>
                  <a:pt x="72" y="6"/>
                </a:cubicBezTo>
                <a:cubicBezTo>
                  <a:pt x="72" y="9"/>
                  <a:pt x="71" y="9"/>
                  <a:pt x="66" y="9"/>
                </a:cubicBezTo>
                <a:close/>
                <a:moveTo>
                  <a:pt x="75" y="3"/>
                </a:moveTo>
                <a:cubicBezTo>
                  <a:pt x="75" y="9"/>
                  <a:pt x="78" y="9"/>
                  <a:pt x="80" y="9"/>
                </a:cubicBezTo>
                <a:cubicBezTo>
                  <a:pt x="78" y="9"/>
                  <a:pt x="75" y="9"/>
                  <a:pt x="74" y="6"/>
                </a:cubicBezTo>
                <a:lnTo>
                  <a:pt x="74" y="3"/>
                </a:lnTo>
                <a:lnTo>
                  <a:pt x="75" y="3"/>
                </a:lnTo>
                <a:close/>
                <a:moveTo>
                  <a:pt x="107" y="15"/>
                </a:moveTo>
                <a:cubicBezTo>
                  <a:pt x="106" y="15"/>
                  <a:pt x="104" y="12"/>
                  <a:pt x="104" y="9"/>
                </a:cubicBezTo>
                <a:cubicBezTo>
                  <a:pt x="103" y="12"/>
                  <a:pt x="100" y="12"/>
                  <a:pt x="100" y="12"/>
                </a:cubicBezTo>
                <a:lnTo>
                  <a:pt x="99" y="12"/>
                </a:lnTo>
                <a:cubicBezTo>
                  <a:pt x="95" y="12"/>
                  <a:pt x="92" y="10"/>
                  <a:pt x="92" y="7"/>
                </a:cubicBezTo>
                <a:cubicBezTo>
                  <a:pt x="92" y="11"/>
                  <a:pt x="96" y="13"/>
                  <a:pt x="100" y="12"/>
                </a:cubicBezTo>
                <a:lnTo>
                  <a:pt x="103" y="9"/>
                </a:lnTo>
                <a:lnTo>
                  <a:pt x="104" y="9"/>
                </a:lnTo>
                <a:lnTo>
                  <a:pt x="106" y="9"/>
                </a:lnTo>
                <a:cubicBezTo>
                  <a:pt x="106" y="12"/>
                  <a:pt x="106" y="15"/>
                  <a:pt x="107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84" name="Freeform 5090">
            <a:extLst>
              <a:ext uri="{FF2B5EF4-FFF2-40B4-BE49-F238E27FC236}">
                <a16:creationId xmlns:a16="http://schemas.microsoft.com/office/drawing/2014/main" id="{A5CD206B-74DE-DC4B-B4A8-5390E37DA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4125913"/>
            <a:ext cx="1588" cy="1587"/>
          </a:xfrm>
          <a:custGeom>
            <a:avLst/>
            <a:gdLst>
              <a:gd name="T0" fmla="*/ 953 w 5"/>
              <a:gd name="T1" fmla="*/ 1190 h 4"/>
              <a:gd name="T2" fmla="*/ 318 w 5"/>
              <a:gd name="T3" fmla="*/ 1190 h 4"/>
              <a:gd name="T4" fmla="*/ 0 w 5"/>
              <a:gd name="T5" fmla="*/ 1190 h 4"/>
              <a:gd name="T6" fmla="*/ 953 w 5"/>
              <a:gd name="T7" fmla="*/ 0 h 4"/>
              <a:gd name="T8" fmla="*/ 953 w 5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3" y="3"/>
                </a:moveTo>
                <a:cubicBezTo>
                  <a:pt x="3" y="3"/>
                  <a:pt x="3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0"/>
                  <a:pt x="1" y="0"/>
                  <a:pt x="3" y="0"/>
                </a:cubicBezTo>
                <a:cubicBezTo>
                  <a:pt x="4" y="0"/>
                  <a:pt x="4" y="3"/>
                  <a:pt x="3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85" name="Freeform 5091">
            <a:extLst>
              <a:ext uri="{FF2B5EF4-FFF2-40B4-BE49-F238E27FC236}">
                <a16:creationId xmlns:a16="http://schemas.microsoft.com/office/drawing/2014/main" id="{A03547A9-C4D2-8145-895E-F1857A8A0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4125913"/>
            <a:ext cx="1588" cy="1587"/>
          </a:xfrm>
          <a:custGeom>
            <a:avLst/>
            <a:gdLst>
              <a:gd name="T0" fmla="*/ 318 w 5"/>
              <a:gd name="T1" fmla="*/ 1190 h 4"/>
              <a:gd name="T2" fmla="*/ 318 w 5"/>
              <a:gd name="T3" fmla="*/ 1190 h 4"/>
              <a:gd name="T4" fmla="*/ 0 w 5"/>
              <a:gd name="T5" fmla="*/ 1190 h 4"/>
              <a:gd name="T6" fmla="*/ 953 w 5"/>
              <a:gd name="T7" fmla="*/ 0 h 4"/>
              <a:gd name="T8" fmla="*/ 1270 w 5"/>
              <a:gd name="T9" fmla="*/ 1190 h 4"/>
              <a:gd name="T10" fmla="*/ 1270 w 5"/>
              <a:gd name="T11" fmla="*/ 1190 h 4"/>
              <a:gd name="T12" fmla="*/ 318 w 5"/>
              <a:gd name="T13" fmla="*/ 119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1" y="3"/>
                </a:moveTo>
                <a:lnTo>
                  <a:pt x="1" y="3"/>
                </a:lnTo>
                <a:cubicBezTo>
                  <a:pt x="0" y="3"/>
                  <a:pt x="0" y="3"/>
                  <a:pt x="0" y="3"/>
                </a:cubicBezTo>
                <a:cubicBezTo>
                  <a:pt x="1" y="0"/>
                  <a:pt x="1" y="0"/>
                  <a:pt x="3" y="0"/>
                </a:cubicBezTo>
                <a:lnTo>
                  <a:pt x="4" y="3"/>
                </a:lnTo>
                <a:cubicBezTo>
                  <a:pt x="3" y="3"/>
                  <a:pt x="3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86" name="Freeform 5092">
            <a:extLst>
              <a:ext uri="{FF2B5EF4-FFF2-40B4-BE49-F238E27FC236}">
                <a16:creationId xmlns:a16="http://schemas.microsoft.com/office/drawing/2014/main" id="{9D384599-1FFC-1C4C-B2F5-696BDDBE5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7713" y="4124325"/>
            <a:ext cx="1587" cy="3175"/>
          </a:xfrm>
          <a:custGeom>
            <a:avLst/>
            <a:gdLst>
              <a:gd name="T0" fmla="*/ 1323 w 6"/>
              <a:gd name="T1" fmla="*/ 1361 h 7"/>
              <a:gd name="T2" fmla="*/ 529 w 6"/>
              <a:gd name="T3" fmla="*/ 2721 h 7"/>
              <a:gd name="T4" fmla="*/ 0 w 6"/>
              <a:gd name="T5" fmla="*/ 1361 h 7"/>
              <a:gd name="T6" fmla="*/ 794 w 6"/>
              <a:gd name="T7" fmla="*/ 0 h 7"/>
              <a:gd name="T8" fmla="*/ 1323 w 6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3" y="3"/>
                  <a:pt x="3" y="6"/>
                  <a:pt x="2" y="6"/>
                </a:cubicBezTo>
                <a:cubicBezTo>
                  <a:pt x="0" y="6"/>
                  <a:pt x="0" y="3"/>
                  <a:pt x="0" y="3"/>
                </a:cubicBezTo>
                <a:cubicBezTo>
                  <a:pt x="0" y="0"/>
                  <a:pt x="2" y="0"/>
                  <a:pt x="3" y="0"/>
                </a:cubicBezTo>
                <a:cubicBezTo>
                  <a:pt x="3" y="0"/>
                  <a:pt x="5" y="0"/>
                  <a:pt x="5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87" name="Freeform 5093">
            <a:extLst>
              <a:ext uri="{FF2B5EF4-FFF2-40B4-BE49-F238E27FC236}">
                <a16:creationId xmlns:a16="http://schemas.microsoft.com/office/drawing/2014/main" id="{3B01B134-17DF-354B-91B5-DD86EFD5C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7713" y="4124325"/>
            <a:ext cx="1587" cy="3175"/>
          </a:xfrm>
          <a:custGeom>
            <a:avLst/>
            <a:gdLst>
              <a:gd name="T0" fmla="*/ 529 w 6"/>
              <a:gd name="T1" fmla="*/ 2721 h 7"/>
              <a:gd name="T2" fmla="*/ 529 w 6"/>
              <a:gd name="T3" fmla="*/ 2721 h 7"/>
              <a:gd name="T4" fmla="*/ 529 w 6"/>
              <a:gd name="T5" fmla="*/ 2721 h 7"/>
              <a:gd name="T6" fmla="*/ 0 w 6"/>
              <a:gd name="T7" fmla="*/ 1361 h 7"/>
              <a:gd name="T8" fmla="*/ 794 w 6"/>
              <a:gd name="T9" fmla="*/ 0 h 7"/>
              <a:gd name="T10" fmla="*/ 1323 w 6"/>
              <a:gd name="T11" fmla="*/ 1361 h 7"/>
              <a:gd name="T12" fmla="*/ 529 w 6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7">
                <a:moveTo>
                  <a:pt x="2" y="6"/>
                </a:moveTo>
                <a:lnTo>
                  <a:pt x="2" y="6"/>
                </a:lnTo>
                <a:cubicBezTo>
                  <a:pt x="0" y="6"/>
                  <a:pt x="0" y="3"/>
                  <a:pt x="0" y="3"/>
                </a:cubicBezTo>
                <a:cubicBezTo>
                  <a:pt x="0" y="0"/>
                  <a:pt x="2" y="0"/>
                  <a:pt x="3" y="0"/>
                </a:cubicBezTo>
                <a:cubicBezTo>
                  <a:pt x="3" y="0"/>
                  <a:pt x="5" y="0"/>
                  <a:pt x="5" y="3"/>
                </a:cubicBezTo>
                <a:cubicBezTo>
                  <a:pt x="5" y="3"/>
                  <a:pt x="3" y="6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88" name="Freeform 5094">
            <a:extLst>
              <a:ext uri="{FF2B5EF4-FFF2-40B4-BE49-F238E27FC236}">
                <a16:creationId xmlns:a16="http://schemas.microsoft.com/office/drawing/2014/main" id="{2F766456-7244-0E4C-ACB5-BBAC0D84A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24325"/>
            <a:ext cx="1588" cy="3175"/>
          </a:xfrm>
          <a:custGeom>
            <a:avLst/>
            <a:gdLst>
              <a:gd name="T0" fmla="*/ 0 w 2"/>
              <a:gd name="T1" fmla="*/ 1361 h 7"/>
              <a:gd name="T2" fmla="*/ 0 w 2"/>
              <a:gd name="T3" fmla="*/ 0 h 7"/>
              <a:gd name="T4" fmla="*/ 794 w 2"/>
              <a:gd name="T5" fmla="*/ 1361 h 7"/>
              <a:gd name="T6" fmla="*/ 0 w 2"/>
              <a:gd name="T7" fmla="*/ 2721 h 7"/>
              <a:gd name="T8" fmla="*/ 0 w 2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7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3"/>
                </a:cubicBezTo>
                <a:cubicBezTo>
                  <a:pt x="1" y="3"/>
                  <a:pt x="1" y="6"/>
                  <a:pt x="0" y="6"/>
                </a:cubicBez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89" name="Freeform 5095">
            <a:extLst>
              <a:ext uri="{FF2B5EF4-FFF2-40B4-BE49-F238E27FC236}">
                <a16:creationId xmlns:a16="http://schemas.microsoft.com/office/drawing/2014/main" id="{9E9ABF0F-31F8-E74C-807A-B1977ACAE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24325"/>
            <a:ext cx="1588" cy="3175"/>
          </a:xfrm>
          <a:custGeom>
            <a:avLst/>
            <a:gdLst>
              <a:gd name="T0" fmla="*/ 794 w 4"/>
              <a:gd name="T1" fmla="*/ 2721 h 7"/>
              <a:gd name="T2" fmla="*/ 0 w 4"/>
              <a:gd name="T3" fmla="*/ 1361 h 7"/>
              <a:gd name="T4" fmla="*/ 794 w 4"/>
              <a:gd name="T5" fmla="*/ 0 h 7"/>
              <a:gd name="T6" fmla="*/ 794 w 4"/>
              <a:gd name="T7" fmla="*/ 0 h 7"/>
              <a:gd name="T8" fmla="*/ 1191 w 4"/>
              <a:gd name="T9" fmla="*/ 1361 h 7"/>
              <a:gd name="T10" fmla="*/ 794 w 4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2" y="6"/>
                </a:moveTo>
                <a:cubicBezTo>
                  <a:pt x="2" y="6"/>
                  <a:pt x="2" y="3"/>
                  <a:pt x="0" y="3"/>
                </a:cubicBezTo>
                <a:cubicBezTo>
                  <a:pt x="0" y="0"/>
                  <a:pt x="2" y="0"/>
                  <a:pt x="2" y="0"/>
                </a:cubicBezTo>
                <a:cubicBezTo>
                  <a:pt x="2" y="0"/>
                  <a:pt x="3" y="0"/>
                  <a:pt x="3" y="3"/>
                </a:cubicBezTo>
                <a:cubicBezTo>
                  <a:pt x="3" y="3"/>
                  <a:pt x="3" y="6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90" name="Freeform 5096">
            <a:extLst>
              <a:ext uri="{FF2B5EF4-FFF2-40B4-BE49-F238E27FC236}">
                <a16:creationId xmlns:a16="http://schemas.microsoft.com/office/drawing/2014/main" id="{D5231133-023D-E548-9F2E-72F91D402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25913"/>
            <a:ext cx="1588" cy="1587"/>
          </a:xfrm>
          <a:custGeom>
            <a:avLst/>
            <a:gdLst>
              <a:gd name="T0" fmla="*/ 0 w 3"/>
              <a:gd name="T1" fmla="*/ 1190 h 4"/>
              <a:gd name="T2" fmla="*/ 529 w 3"/>
              <a:gd name="T3" fmla="*/ 0 h 4"/>
              <a:gd name="T4" fmla="*/ 1059 w 3"/>
              <a:gd name="T5" fmla="*/ 1190 h 4"/>
              <a:gd name="T6" fmla="*/ 1059 w 3"/>
              <a:gd name="T7" fmla="*/ 1190 h 4"/>
              <a:gd name="T8" fmla="*/ 0 w 3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0" y="3"/>
                  <a:pt x="0" y="0"/>
                  <a:pt x="1" y="0"/>
                </a:cubicBezTo>
                <a:cubicBezTo>
                  <a:pt x="2" y="0"/>
                  <a:pt x="2" y="0"/>
                  <a:pt x="2" y="3"/>
                </a:cubicBezTo>
                <a:cubicBezTo>
                  <a:pt x="1" y="3"/>
                  <a:pt x="1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91" name="Freeform 5097">
            <a:extLst>
              <a:ext uri="{FF2B5EF4-FFF2-40B4-BE49-F238E27FC236}">
                <a16:creationId xmlns:a16="http://schemas.microsoft.com/office/drawing/2014/main" id="{BBBDF84F-71D8-A042-A329-E3C2B28F4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19563"/>
            <a:ext cx="3175" cy="4762"/>
          </a:xfrm>
          <a:custGeom>
            <a:avLst/>
            <a:gdLst>
              <a:gd name="T0" fmla="*/ 953 w 10"/>
              <a:gd name="T1" fmla="*/ 0 h 13"/>
              <a:gd name="T2" fmla="*/ 2223 w 10"/>
              <a:gd name="T3" fmla="*/ 2198 h 13"/>
              <a:gd name="T4" fmla="*/ 2223 w 10"/>
              <a:gd name="T5" fmla="*/ 1099 h 13"/>
              <a:gd name="T6" fmla="*/ 2858 w 10"/>
              <a:gd name="T7" fmla="*/ 1099 h 13"/>
              <a:gd name="T8" fmla="*/ 2858 w 10"/>
              <a:gd name="T9" fmla="*/ 2198 h 13"/>
              <a:gd name="T10" fmla="*/ 2858 w 10"/>
              <a:gd name="T11" fmla="*/ 3297 h 13"/>
              <a:gd name="T12" fmla="*/ 2223 w 10"/>
              <a:gd name="T13" fmla="*/ 4396 h 13"/>
              <a:gd name="T14" fmla="*/ 1270 w 10"/>
              <a:gd name="T15" fmla="*/ 4396 h 13"/>
              <a:gd name="T16" fmla="*/ 953 w 10"/>
              <a:gd name="T17" fmla="*/ 4396 h 13"/>
              <a:gd name="T18" fmla="*/ 953 w 10"/>
              <a:gd name="T19" fmla="*/ 3297 h 13"/>
              <a:gd name="T20" fmla="*/ 0 w 10"/>
              <a:gd name="T21" fmla="*/ 2198 h 13"/>
              <a:gd name="T22" fmla="*/ 0 w 10"/>
              <a:gd name="T23" fmla="*/ 2198 h 13"/>
              <a:gd name="T24" fmla="*/ 318 w 10"/>
              <a:gd name="T25" fmla="*/ 2198 h 13"/>
              <a:gd name="T26" fmla="*/ 953 w 10"/>
              <a:gd name="T27" fmla="*/ 2198 h 13"/>
              <a:gd name="T28" fmla="*/ 953 w 10"/>
              <a:gd name="T29" fmla="*/ 0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13">
                <a:moveTo>
                  <a:pt x="3" y="0"/>
                </a:moveTo>
                <a:cubicBezTo>
                  <a:pt x="4" y="0"/>
                  <a:pt x="7" y="3"/>
                  <a:pt x="7" y="6"/>
                </a:cubicBezTo>
                <a:cubicBezTo>
                  <a:pt x="7" y="6"/>
                  <a:pt x="7" y="6"/>
                  <a:pt x="7" y="3"/>
                </a:cubicBezTo>
                <a:lnTo>
                  <a:pt x="9" y="3"/>
                </a:lnTo>
                <a:lnTo>
                  <a:pt x="9" y="6"/>
                </a:lnTo>
                <a:lnTo>
                  <a:pt x="9" y="9"/>
                </a:lnTo>
                <a:lnTo>
                  <a:pt x="7" y="12"/>
                </a:lnTo>
                <a:cubicBezTo>
                  <a:pt x="7" y="12"/>
                  <a:pt x="6" y="12"/>
                  <a:pt x="4" y="12"/>
                </a:cubicBezTo>
                <a:lnTo>
                  <a:pt x="3" y="12"/>
                </a:lnTo>
                <a:cubicBezTo>
                  <a:pt x="3" y="12"/>
                  <a:pt x="3" y="12"/>
                  <a:pt x="3" y="9"/>
                </a:cubicBezTo>
                <a:cubicBezTo>
                  <a:pt x="1" y="9"/>
                  <a:pt x="1" y="9"/>
                  <a:pt x="0" y="6"/>
                </a:cubicBezTo>
                <a:cubicBezTo>
                  <a:pt x="0" y="6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3"/>
                  <a:pt x="3" y="0"/>
                  <a:pt x="3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92" name="Freeform 5098">
            <a:extLst>
              <a:ext uri="{FF2B5EF4-FFF2-40B4-BE49-F238E27FC236}">
                <a16:creationId xmlns:a16="http://schemas.microsoft.com/office/drawing/2014/main" id="{1C9C135C-705A-0145-800E-DDEFB7700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19563"/>
            <a:ext cx="3175" cy="4762"/>
          </a:xfrm>
          <a:custGeom>
            <a:avLst/>
            <a:gdLst>
              <a:gd name="T0" fmla="*/ 0 w 11"/>
              <a:gd name="T1" fmla="*/ 3297 h 13"/>
              <a:gd name="T2" fmla="*/ 0 w 11"/>
              <a:gd name="T3" fmla="*/ 2198 h 13"/>
              <a:gd name="T4" fmla="*/ 866 w 11"/>
              <a:gd name="T5" fmla="*/ 3297 h 13"/>
              <a:gd name="T6" fmla="*/ 0 w 11"/>
              <a:gd name="T7" fmla="*/ 3297 h 13"/>
              <a:gd name="T8" fmla="*/ 2020 w 11"/>
              <a:gd name="T9" fmla="*/ 2198 h 13"/>
              <a:gd name="T10" fmla="*/ 866 w 11"/>
              <a:gd name="T11" fmla="*/ 0 h 13"/>
              <a:gd name="T12" fmla="*/ 2020 w 11"/>
              <a:gd name="T13" fmla="*/ 2198 h 13"/>
              <a:gd name="T14" fmla="*/ 2020 w 11"/>
              <a:gd name="T15" fmla="*/ 2198 h 13"/>
              <a:gd name="T16" fmla="*/ 2020 w 11"/>
              <a:gd name="T17" fmla="*/ 1099 h 13"/>
              <a:gd name="T18" fmla="*/ 2598 w 11"/>
              <a:gd name="T19" fmla="*/ 1099 h 13"/>
              <a:gd name="T20" fmla="*/ 2020 w 11"/>
              <a:gd name="T21" fmla="*/ 2198 h 13"/>
              <a:gd name="T22" fmla="*/ 2598 w 11"/>
              <a:gd name="T23" fmla="*/ 1099 h 13"/>
              <a:gd name="T24" fmla="*/ 2598 w 11"/>
              <a:gd name="T25" fmla="*/ 2198 h 13"/>
              <a:gd name="T26" fmla="*/ 2598 w 11"/>
              <a:gd name="T27" fmla="*/ 3297 h 13"/>
              <a:gd name="T28" fmla="*/ 2020 w 11"/>
              <a:gd name="T29" fmla="*/ 4396 h 13"/>
              <a:gd name="T30" fmla="*/ 2020 w 11"/>
              <a:gd name="T31" fmla="*/ 3297 h 13"/>
              <a:gd name="T32" fmla="*/ 2598 w 11"/>
              <a:gd name="T33" fmla="*/ 2198 h 13"/>
              <a:gd name="T34" fmla="*/ 2598 w 11"/>
              <a:gd name="T35" fmla="*/ 1099 h 13"/>
              <a:gd name="T36" fmla="*/ 1732 w 11"/>
              <a:gd name="T37" fmla="*/ 4396 h 13"/>
              <a:gd name="T38" fmla="*/ 866 w 11"/>
              <a:gd name="T39" fmla="*/ 4396 h 13"/>
              <a:gd name="T40" fmla="*/ 1155 w 11"/>
              <a:gd name="T41" fmla="*/ 3297 h 13"/>
              <a:gd name="T42" fmla="*/ 2020 w 11"/>
              <a:gd name="T43" fmla="*/ 4396 h 13"/>
              <a:gd name="T44" fmla="*/ 1732 w 11"/>
              <a:gd name="T45" fmla="*/ 4396 h 1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3">
                <a:moveTo>
                  <a:pt x="0" y="9"/>
                </a:moveTo>
                <a:lnTo>
                  <a:pt x="0" y="6"/>
                </a:lnTo>
                <a:cubicBezTo>
                  <a:pt x="1" y="8"/>
                  <a:pt x="2" y="9"/>
                  <a:pt x="3" y="9"/>
                </a:cubicBezTo>
                <a:lnTo>
                  <a:pt x="0" y="9"/>
                </a:lnTo>
                <a:close/>
                <a:moveTo>
                  <a:pt x="7" y="6"/>
                </a:moveTo>
                <a:cubicBezTo>
                  <a:pt x="6" y="3"/>
                  <a:pt x="4" y="0"/>
                  <a:pt x="3" y="0"/>
                </a:cubicBezTo>
                <a:cubicBezTo>
                  <a:pt x="4" y="0"/>
                  <a:pt x="7" y="3"/>
                  <a:pt x="7" y="6"/>
                </a:cubicBezTo>
                <a:close/>
                <a:moveTo>
                  <a:pt x="7" y="6"/>
                </a:moveTo>
                <a:lnTo>
                  <a:pt x="7" y="3"/>
                </a:lnTo>
                <a:lnTo>
                  <a:pt x="9" y="3"/>
                </a:lnTo>
                <a:cubicBezTo>
                  <a:pt x="8" y="3"/>
                  <a:pt x="7" y="3"/>
                  <a:pt x="7" y="6"/>
                </a:cubicBezTo>
                <a:close/>
                <a:moveTo>
                  <a:pt x="9" y="3"/>
                </a:moveTo>
                <a:cubicBezTo>
                  <a:pt x="10" y="3"/>
                  <a:pt x="10" y="6"/>
                  <a:pt x="9" y="6"/>
                </a:cubicBezTo>
                <a:lnTo>
                  <a:pt x="9" y="9"/>
                </a:lnTo>
                <a:lnTo>
                  <a:pt x="7" y="12"/>
                </a:lnTo>
                <a:lnTo>
                  <a:pt x="7" y="9"/>
                </a:lnTo>
                <a:lnTo>
                  <a:pt x="9" y="6"/>
                </a:lnTo>
                <a:lnTo>
                  <a:pt x="9" y="3"/>
                </a:lnTo>
                <a:close/>
                <a:moveTo>
                  <a:pt x="6" y="12"/>
                </a:moveTo>
                <a:lnTo>
                  <a:pt x="3" y="12"/>
                </a:lnTo>
                <a:cubicBezTo>
                  <a:pt x="3" y="12"/>
                  <a:pt x="4" y="11"/>
                  <a:pt x="4" y="9"/>
                </a:cubicBezTo>
                <a:cubicBezTo>
                  <a:pt x="7" y="9"/>
                  <a:pt x="7" y="12"/>
                  <a:pt x="7" y="12"/>
                </a:cubicBezTo>
                <a:lnTo>
                  <a:pt x="6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93" name="Freeform 5099">
            <a:extLst>
              <a:ext uri="{FF2B5EF4-FFF2-40B4-BE49-F238E27FC236}">
                <a16:creationId xmlns:a16="http://schemas.microsoft.com/office/drawing/2014/main" id="{0EBB0301-F54C-6E4F-94E3-427E0F55F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24325"/>
            <a:ext cx="4763" cy="3175"/>
          </a:xfrm>
          <a:custGeom>
            <a:avLst/>
            <a:gdLst>
              <a:gd name="T0" fmla="*/ 4366 w 12"/>
              <a:gd name="T1" fmla="*/ 953 h 10"/>
              <a:gd name="T2" fmla="*/ 3969 w 12"/>
              <a:gd name="T3" fmla="*/ 1905 h 10"/>
              <a:gd name="T4" fmla="*/ 2778 w 12"/>
              <a:gd name="T5" fmla="*/ 1905 h 10"/>
              <a:gd name="T6" fmla="*/ 1588 w 12"/>
              <a:gd name="T7" fmla="*/ 2858 h 10"/>
              <a:gd name="T8" fmla="*/ 1588 w 12"/>
              <a:gd name="T9" fmla="*/ 1905 h 10"/>
              <a:gd name="T10" fmla="*/ 1985 w 12"/>
              <a:gd name="T11" fmla="*/ 1905 h 10"/>
              <a:gd name="T12" fmla="*/ 0 w 12"/>
              <a:gd name="T13" fmla="*/ 953 h 10"/>
              <a:gd name="T14" fmla="*/ 1588 w 12"/>
              <a:gd name="T15" fmla="*/ 0 h 10"/>
              <a:gd name="T16" fmla="*/ 3175 w 12"/>
              <a:gd name="T17" fmla="*/ 0 h 10"/>
              <a:gd name="T18" fmla="*/ 3969 w 12"/>
              <a:gd name="T19" fmla="*/ 0 h 10"/>
              <a:gd name="T20" fmla="*/ 4366 w 12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0">
                <a:moveTo>
                  <a:pt x="11" y="3"/>
                </a:moveTo>
                <a:cubicBezTo>
                  <a:pt x="11" y="3"/>
                  <a:pt x="10" y="3"/>
                  <a:pt x="10" y="6"/>
                </a:cubicBezTo>
                <a:lnTo>
                  <a:pt x="7" y="6"/>
                </a:lnTo>
                <a:cubicBezTo>
                  <a:pt x="5" y="6"/>
                  <a:pt x="4" y="9"/>
                  <a:pt x="4" y="9"/>
                </a:cubicBezTo>
                <a:lnTo>
                  <a:pt x="4" y="6"/>
                </a:lnTo>
                <a:lnTo>
                  <a:pt x="5" y="6"/>
                </a:lnTo>
                <a:cubicBezTo>
                  <a:pt x="2" y="6"/>
                  <a:pt x="0" y="3"/>
                  <a:pt x="0" y="3"/>
                </a:cubicBezTo>
                <a:cubicBezTo>
                  <a:pt x="0" y="0"/>
                  <a:pt x="2" y="0"/>
                  <a:pt x="4" y="0"/>
                </a:cubicBezTo>
                <a:lnTo>
                  <a:pt x="8" y="0"/>
                </a:lnTo>
                <a:lnTo>
                  <a:pt x="10" y="0"/>
                </a:lnTo>
                <a:cubicBezTo>
                  <a:pt x="10" y="3"/>
                  <a:pt x="10" y="3"/>
                  <a:pt x="11" y="3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94" name="Freeform 5100">
            <a:extLst>
              <a:ext uri="{FF2B5EF4-FFF2-40B4-BE49-F238E27FC236}">
                <a16:creationId xmlns:a16="http://schemas.microsoft.com/office/drawing/2014/main" id="{8DFBF2EC-1E6A-7F44-83B9-9F7A6FFD3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22738"/>
            <a:ext cx="4763" cy="4762"/>
          </a:xfrm>
          <a:custGeom>
            <a:avLst/>
            <a:gdLst>
              <a:gd name="T0" fmla="*/ 1588 w 12"/>
              <a:gd name="T1" fmla="*/ 4396 h 13"/>
              <a:gd name="T2" fmla="*/ 1588 w 12"/>
              <a:gd name="T3" fmla="*/ 3297 h 13"/>
              <a:gd name="T4" fmla="*/ 0 w 12"/>
              <a:gd name="T5" fmla="*/ 2198 h 13"/>
              <a:gd name="T6" fmla="*/ 1588 w 12"/>
              <a:gd name="T7" fmla="*/ 1099 h 13"/>
              <a:gd name="T8" fmla="*/ 0 w 12"/>
              <a:gd name="T9" fmla="*/ 2198 h 13"/>
              <a:gd name="T10" fmla="*/ 1588 w 12"/>
              <a:gd name="T11" fmla="*/ 2198 h 13"/>
              <a:gd name="T12" fmla="*/ 1985 w 12"/>
              <a:gd name="T13" fmla="*/ 3297 h 13"/>
              <a:gd name="T14" fmla="*/ 2778 w 12"/>
              <a:gd name="T15" fmla="*/ 3297 h 13"/>
              <a:gd name="T16" fmla="*/ 1588 w 12"/>
              <a:gd name="T17" fmla="*/ 4396 h 13"/>
              <a:gd name="T18" fmla="*/ 3969 w 12"/>
              <a:gd name="T19" fmla="*/ 2198 h 13"/>
              <a:gd name="T20" fmla="*/ 3969 w 12"/>
              <a:gd name="T21" fmla="*/ 1099 h 13"/>
              <a:gd name="T22" fmla="*/ 4366 w 12"/>
              <a:gd name="T23" fmla="*/ 2198 h 13"/>
              <a:gd name="T24" fmla="*/ 3969 w 12"/>
              <a:gd name="T25" fmla="*/ 3297 h 13"/>
              <a:gd name="T26" fmla="*/ 3969 w 12"/>
              <a:gd name="T27" fmla="*/ 2198 h 13"/>
              <a:gd name="T28" fmla="*/ 1588 w 12"/>
              <a:gd name="T29" fmla="*/ 1099 h 13"/>
              <a:gd name="T30" fmla="*/ 794 w 12"/>
              <a:gd name="T31" fmla="*/ 0 h 13"/>
              <a:gd name="T32" fmla="*/ 1588 w 12"/>
              <a:gd name="T33" fmla="*/ 0 h 13"/>
              <a:gd name="T34" fmla="*/ 3175 w 12"/>
              <a:gd name="T35" fmla="*/ 1099 h 13"/>
              <a:gd name="T36" fmla="*/ 1588 w 12"/>
              <a:gd name="T37" fmla="*/ 1099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13">
                <a:moveTo>
                  <a:pt x="4" y="12"/>
                </a:moveTo>
                <a:lnTo>
                  <a:pt x="4" y="9"/>
                </a:lnTo>
                <a:cubicBezTo>
                  <a:pt x="2" y="9"/>
                  <a:pt x="0" y="6"/>
                  <a:pt x="0" y="6"/>
                </a:cubicBezTo>
                <a:cubicBezTo>
                  <a:pt x="0" y="3"/>
                  <a:pt x="0" y="3"/>
                  <a:pt x="4" y="3"/>
                </a:cubicBezTo>
                <a:cubicBezTo>
                  <a:pt x="2" y="3"/>
                  <a:pt x="0" y="3"/>
                  <a:pt x="0" y="6"/>
                </a:cubicBezTo>
                <a:lnTo>
                  <a:pt x="4" y="6"/>
                </a:lnTo>
                <a:lnTo>
                  <a:pt x="5" y="9"/>
                </a:lnTo>
                <a:lnTo>
                  <a:pt x="7" y="9"/>
                </a:lnTo>
                <a:lnTo>
                  <a:pt x="4" y="12"/>
                </a:lnTo>
                <a:close/>
                <a:moveTo>
                  <a:pt x="10" y="6"/>
                </a:moveTo>
                <a:lnTo>
                  <a:pt x="10" y="3"/>
                </a:lnTo>
                <a:cubicBezTo>
                  <a:pt x="10" y="3"/>
                  <a:pt x="10" y="6"/>
                  <a:pt x="11" y="6"/>
                </a:cubicBezTo>
                <a:cubicBezTo>
                  <a:pt x="11" y="6"/>
                  <a:pt x="10" y="6"/>
                  <a:pt x="10" y="9"/>
                </a:cubicBezTo>
                <a:lnTo>
                  <a:pt x="10" y="6"/>
                </a:lnTo>
                <a:close/>
                <a:moveTo>
                  <a:pt x="4" y="3"/>
                </a:moveTo>
                <a:lnTo>
                  <a:pt x="2" y="0"/>
                </a:lnTo>
                <a:lnTo>
                  <a:pt x="4" y="0"/>
                </a:lnTo>
                <a:cubicBezTo>
                  <a:pt x="5" y="0"/>
                  <a:pt x="7" y="0"/>
                  <a:pt x="8" y="3"/>
                </a:cubicBezTo>
                <a:lnTo>
                  <a:pt x="4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95" name="Freeform 5101">
            <a:extLst>
              <a:ext uri="{FF2B5EF4-FFF2-40B4-BE49-F238E27FC236}">
                <a16:creationId xmlns:a16="http://schemas.microsoft.com/office/drawing/2014/main" id="{FA6F7C14-1981-B640-9D91-66D57D927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4122738"/>
            <a:ext cx="4762" cy="3175"/>
          </a:xfrm>
          <a:custGeom>
            <a:avLst/>
            <a:gdLst>
              <a:gd name="T0" fmla="*/ 0 w 12"/>
              <a:gd name="T1" fmla="*/ 2721 h 7"/>
              <a:gd name="T2" fmla="*/ 794 w 12"/>
              <a:gd name="T3" fmla="*/ 1361 h 7"/>
              <a:gd name="T4" fmla="*/ 0 w 12"/>
              <a:gd name="T5" fmla="*/ 1361 h 7"/>
              <a:gd name="T6" fmla="*/ 1191 w 12"/>
              <a:gd name="T7" fmla="*/ 0 h 7"/>
              <a:gd name="T8" fmla="*/ 1984 w 12"/>
              <a:gd name="T9" fmla="*/ 0 h 7"/>
              <a:gd name="T10" fmla="*/ 2381 w 12"/>
              <a:gd name="T11" fmla="*/ 0 h 7"/>
              <a:gd name="T12" fmla="*/ 2381 w 12"/>
              <a:gd name="T13" fmla="*/ 0 h 7"/>
              <a:gd name="T14" fmla="*/ 2381 w 12"/>
              <a:gd name="T15" fmla="*/ 0 h 7"/>
              <a:gd name="T16" fmla="*/ 4365 w 12"/>
              <a:gd name="T17" fmla="*/ 1361 h 7"/>
              <a:gd name="T18" fmla="*/ 2381 w 12"/>
              <a:gd name="T19" fmla="*/ 1361 h 7"/>
              <a:gd name="T20" fmla="*/ 3175 w 12"/>
              <a:gd name="T21" fmla="*/ 2721 h 7"/>
              <a:gd name="T22" fmla="*/ 3175 w 12"/>
              <a:gd name="T23" fmla="*/ 2721 h 7"/>
              <a:gd name="T24" fmla="*/ 2381 w 12"/>
              <a:gd name="T25" fmla="*/ 2721 h 7"/>
              <a:gd name="T26" fmla="*/ 1191 w 12"/>
              <a:gd name="T27" fmla="*/ 2721 h 7"/>
              <a:gd name="T28" fmla="*/ 0 w 12"/>
              <a:gd name="T29" fmla="*/ 272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7">
                <a:moveTo>
                  <a:pt x="0" y="6"/>
                </a:moveTo>
                <a:cubicBezTo>
                  <a:pt x="0" y="3"/>
                  <a:pt x="2" y="3"/>
                  <a:pt x="2" y="3"/>
                </a:cubicBezTo>
                <a:lnTo>
                  <a:pt x="0" y="3"/>
                </a:lnTo>
                <a:cubicBezTo>
                  <a:pt x="0" y="3"/>
                  <a:pt x="2" y="0"/>
                  <a:pt x="3" y="0"/>
                </a:cubicBezTo>
                <a:lnTo>
                  <a:pt x="5" y="0"/>
                </a:lnTo>
                <a:lnTo>
                  <a:pt x="6" y="0"/>
                </a:lnTo>
                <a:cubicBezTo>
                  <a:pt x="8" y="0"/>
                  <a:pt x="11" y="0"/>
                  <a:pt x="11" y="3"/>
                </a:cubicBezTo>
                <a:cubicBezTo>
                  <a:pt x="11" y="3"/>
                  <a:pt x="9" y="3"/>
                  <a:pt x="6" y="3"/>
                </a:cubicBezTo>
                <a:lnTo>
                  <a:pt x="8" y="6"/>
                </a:lnTo>
                <a:lnTo>
                  <a:pt x="6" y="6"/>
                </a:lnTo>
                <a:cubicBezTo>
                  <a:pt x="6" y="6"/>
                  <a:pt x="5" y="6"/>
                  <a:pt x="3" y="6"/>
                </a:cubicBezTo>
                <a:lnTo>
                  <a:pt x="0" y="6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96" name="Freeform 5102">
            <a:extLst>
              <a:ext uri="{FF2B5EF4-FFF2-40B4-BE49-F238E27FC236}">
                <a16:creationId xmlns:a16="http://schemas.microsoft.com/office/drawing/2014/main" id="{1AA78BA1-931F-244C-9A80-60A9E6423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4122738"/>
            <a:ext cx="4762" cy="3175"/>
          </a:xfrm>
          <a:custGeom>
            <a:avLst/>
            <a:gdLst>
              <a:gd name="T0" fmla="*/ 2930 w 13"/>
              <a:gd name="T1" fmla="*/ 2721 h 7"/>
              <a:gd name="T2" fmla="*/ 2198 w 13"/>
              <a:gd name="T3" fmla="*/ 2721 h 7"/>
              <a:gd name="T4" fmla="*/ 2564 w 13"/>
              <a:gd name="T5" fmla="*/ 2268 h 7"/>
              <a:gd name="T6" fmla="*/ 2930 w 13"/>
              <a:gd name="T7" fmla="*/ 2721 h 7"/>
              <a:gd name="T8" fmla="*/ 2198 w 13"/>
              <a:gd name="T9" fmla="*/ 2721 h 7"/>
              <a:gd name="T10" fmla="*/ 2930 w 13"/>
              <a:gd name="T11" fmla="*/ 2721 h 7"/>
              <a:gd name="T12" fmla="*/ 0 w 13"/>
              <a:gd name="T13" fmla="*/ 1361 h 7"/>
              <a:gd name="T14" fmla="*/ 1099 w 13"/>
              <a:gd name="T15" fmla="*/ 0 h 7"/>
              <a:gd name="T16" fmla="*/ 0 w 13"/>
              <a:gd name="T17" fmla="*/ 1361 h 7"/>
              <a:gd name="T18" fmla="*/ 733 w 13"/>
              <a:gd name="T19" fmla="*/ 1361 h 7"/>
              <a:gd name="T20" fmla="*/ 0 w 13"/>
              <a:gd name="T21" fmla="*/ 2721 h 7"/>
              <a:gd name="T22" fmla="*/ 0 w 13"/>
              <a:gd name="T23" fmla="*/ 1361 h 7"/>
              <a:gd name="T24" fmla="*/ 2198 w 13"/>
              <a:gd name="T25" fmla="*/ 1361 h 7"/>
              <a:gd name="T26" fmla="*/ 4029 w 13"/>
              <a:gd name="T27" fmla="*/ 1361 h 7"/>
              <a:gd name="T28" fmla="*/ 2198 w 13"/>
              <a:gd name="T29" fmla="*/ 0 h 7"/>
              <a:gd name="T30" fmla="*/ 4396 w 13"/>
              <a:gd name="T31" fmla="*/ 1361 h 7"/>
              <a:gd name="T32" fmla="*/ 2564 w 13"/>
              <a:gd name="T33" fmla="*/ 2268 h 7"/>
              <a:gd name="T34" fmla="*/ 2198 w 13"/>
              <a:gd name="T35" fmla="*/ 1361 h 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" h="7">
                <a:moveTo>
                  <a:pt x="8" y="6"/>
                </a:moveTo>
                <a:lnTo>
                  <a:pt x="6" y="6"/>
                </a:lnTo>
                <a:cubicBezTo>
                  <a:pt x="7" y="5"/>
                  <a:pt x="7" y="5"/>
                  <a:pt x="7" y="5"/>
                </a:cubicBezTo>
                <a:lnTo>
                  <a:pt x="8" y="6"/>
                </a:lnTo>
                <a:lnTo>
                  <a:pt x="6" y="6"/>
                </a:lnTo>
                <a:lnTo>
                  <a:pt x="8" y="6"/>
                </a:lnTo>
                <a:close/>
                <a:moveTo>
                  <a:pt x="0" y="3"/>
                </a:moveTo>
                <a:cubicBezTo>
                  <a:pt x="0" y="3"/>
                  <a:pt x="0" y="0"/>
                  <a:pt x="3" y="0"/>
                </a:cubicBezTo>
                <a:cubicBezTo>
                  <a:pt x="2" y="0"/>
                  <a:pt x="0" y="3"/>
                  <a:pt x="0" y="3"/>
                </a:cubicBezTo>
                <a:lnTo>
                  <a:pt x="2" y="3"/>
                </a:lnTo>
                <a:lnTo>
                  <a:pt x="0" y="6"/>
                </a:lnTo>
                <a:lnTo>
                  <a:pt x="0" y="3"/>
                </a:lnTo>
                <a:close/>
                <a:moveTo>
                  <a:pt x="6" y="3"/>
                </a:moveTo>
                <a:lnTo>
                  <a:pt x="11" y="3"/>
                </a:lnTo>
                <a:cubicBezTo>
                  <a:pt x="11" y="0"/>
                  <a:pt x="8" y="0"/>
                  <a:pt x="6" y="0"/>
                </a:cubicBezTo>
                <a:cubicBezTo>
                  <a:pt x="9" y="0"/>
                  <a:pt x="11" y="0"/>
                  <a:pt x="12" y="3"/>
                </a:cubicBezTo>
                <a:cubicBezTo>
                  <a:pt x="11" y="3"/>
                  <a:pt x="10" y="3"/>
                  <a:pt x="7" y="5"/>
                </a:cubicBezTo>
                <a:lnTo>
                  <a:pt x="6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97" name="Freeform 5103">
            <a:extLst>
              <a:ext uri="{FF2B5EF4-FFF2-40B4-BE49-F238E27FC236}">
                <a16:creationId xmlns:a16="http://schemas.microsoft.com/office/drawing/2014/main" id="{98950A12-B3BA-FB48-82C7-096C9B81A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22738"/>
            <a:ext cx="3175" cy="3175"/>
          </a:xfrm>
          <a:custGeom>
            <a:avLst/>
            <a:gdLst>
              <a:gd name="T0" fmla="*/ 0 w 7"/>
              <a:gd name="T1" fmla="*/ 1361 h 7"/>
              <a:gd name="T2" fmla="*/ 1361 w 7"/>
              <a:gd name="T3" fmla="*/ 0 h 7"/>
              <a:gd name="T4" fmla="*/ 2721 w 7"/>
              <a:gd name="T5" fmla="*/ 1361 h 7"/>
              <a:gd name="T6" fmla="*/ 1361 w 7"/>
              <a:gd name="T7" fmla="*/ 2721 h 7"/>
              <a:gd name="T8" fmla="*/ 0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3"/>
                </a:moveTo>
                <a:cubicBezTo>
                  <a:pt x="0" y="3"/>
                  <a:pt x="1" y="0"/>
                  <a:pt x="3" y="0"/>
                </a:cubicBezTo>
                <a:cubicBezTo>
                  <a:pt x="4" y="0"/>
                  <a:pt x="6" y="3"/>
                  <a:pt x="6" y="3"/>
                </a:cubicBezTo>
                <a:cubicBezTo>
                  <a:pt x="6" y="6"/>
                  <a:pt x="4" y="6"/>
                  <a:pt x="3" y="6"/>
                </a:cubicBezTo>
                <a:cubicBezTo>
                  <a:pt x="1" y="6"/>
                  <a:pt x="0" y="6"/>
                  <a:pt x="0" y="3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98" name="Freeform 5104">
            <a:extLst>
              <a:ext uri="{FF2B5EF4-FFF2-40B4-BE49-F238E27FC236}">
                <a16:creationId xmlns:a16="http://schemas.microsoft.com/office/drawing/2014/main" id="{3F0BE9EB-02DA-B64A-A659-51AD9439D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22738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0 w 7"/>
              <a:gd name="T5" fmla="*/ 1361 h 7"/>
              <a:gd name="T6" fmla="*/ 2721 w 7"/>
              <a:gd name="T7" fmla="*/ 1361 h 7"/>
              <a:gd name="T8" fmla="*/ 2721 w 7"/>
              <a:gd name="T9" fmla="*/ 1361 h 7"/>
              <a:gd name="T10" fmla="*/ 1361 w 7"/>
              <a:gd name="T11" fmla="*/ 2721 h 7"/>
              <a:gd name="T12" fmla="*/ 2721 w 7"/>
              <a:gd name="T13" fmla="*/ 1361 h 7"/>
              <a:gd name="T14" fmla="*/ 1361 w 7"/>
              <a:gd name="T15" fmla="*/ 1361 h 7"/>
              <a:gd name="T16" fmla="*/ 0 w 7"/>
              <a:gd name="T17" fmla="*/ 1361 h 7"/>
              <a:gd name="T18" fmla="*/ 2721 w 7"/>
              <a:gd name="T19" fmla="*/ 136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1" y="6"/>
                  <a:pt x="0" y="6"/>
                  <a:pt x="0" y="3"/>
                </a:cubicBezTo>
                <a:cubicBezTo>
                  <a:pt x="0" y="6"/>
                  <a:pt x="6" y="6"/>
                  <a:pt x="6" y="3"/>
                </a:cubicBezTo>
                <a:cubicBezTo>
                  <a:pt x="6" y="6"/>
                  <a:pt x="4" y="6"/>
                  <a:pt x="3" y="6"/>
                </a:cubicBezTo>
                <a:close/>
                <a:moveTo>
                  <a:pt x="6" y="3"/>
                </a:moveTo>
                <a:lnTo>
                  <a:pt x="3" y="3"/>
                </a:lnTo>
                <a:cubicBezTo>
                  <a:pt x="1" y="3"/>
                  <a:pt x="0" y="3"/>
                  <a:pt x="0" y="3"/>
                </a:cubicBezTo>
                <a:cubicBezTo>
                  <a:pt x="0" y="0"/>
                  <a:pt x="6" y="0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99" name="Freeform 5105">
            <a:extLst>
              <a:ext uri="{FF2B5EF4-FFF2-40B4-BE49-F238E27FC236}">
                <a16:creationId xmlns:a16="http://schemas.microsoft.com/office/drawing/2014/main" id="{1C21EAA3-E262-9149-945E-0EA6E22CF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17975"/>
            <a:ext cx="3175" cy="6350"/>
          </a:xfrm>
          <a:custGeom>
            <a:avLst/>
            <a:gdLst>
              <a:gd name="T0" fmla="*/ 1443 w 11"/>
              <a:gd name="T1" fmla="*/ 0 h 16"/>
              <a:gd name="T2" fmla="*/ 2886 w 11"/>
              <a:gd name="T3" fmla="*/ 2381 h 16"/>
              <a:gd name="T4" fmla="*/ 2886 w 11"/>
              <a:gd name="T5" fmla="*/ 4763 h 16"/>
              <a:gd name="T6" fmla="*/ 2886 w 11"/>
              <a:gd name="T7" fmla="*/ 5953 h 16"/>
              <a:gd name="T8" fmla="*/ 1443 w 11"/>
              <a:gd name="T9" fmla="*/ 5953 h 16"/>
              <a:gd name="T10" fmla="*/ 866 w 11"/>
              <a:gd name="T11" fmla="*/ 5953 h 16"/>
              <a:gd name="T12" fmla="*/ 0 w 11"/>
              <a:gd name="T13" fmla="*/ 4763 h 16"/>
              <a:gd name="T14" fmla="*/ 0 w 11"/>
              <a:gd name="T15" fmla="*/ 2381 h 16"/>
              <a:gd name="T16" fmla="*/ 577 w 11"/>
              <a:gd name="T17" fmla="*/ 2381 h 16"/>
              <a:gd name="T18" fmla="*/ 1443 w 11"/>
              <a:gd name="T19" fmla="*/ 0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6">
                <a:moveTo>
                  <a:pt x="5" y="0"/>
                </a:moveTo>
                <a:cubicBezTo>
                  <a:pt x="7" y="3"/>
                  <a:pt x="10" y="6"/>
                  <a:pt x="10" y="6"/>
                </a:cubicBezTo>
                <a:lnTo>
                  <a:pt x="10" y="12"/>
                </a:lnTo>
                <a:lnTo>
                  <a:pt x="10" y="15"/>
                </a:lnTo>
                <a:lnTo>
                  <a:pt x="5" y="15"/>
                </a:lnTo>
                <a:lnTo>
                  <a:pt x="3" y="15"/>
                </a:lnTo>
                <a:cubicBezTo>
                  <a:pt x="3" y="15"/>
                  <a:pt x="2" y="15"/>
                  <a:pt x="0" y="12"/>
                </a:cubicBezTo>
                <a:lnTo>
                  <a:pt x="0" y="6"/>
                </a:lnTo>
                <a:lnTo>
                  <a:pt x="2" y="6"/>
                </a:lnTo>
                <a:cubicBezTo>
                  <a:pt x="3" y="6"/>
                  <a:pt x="3" y="3"/>
                  <a:pt x="5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00" name="Freeform 5106">
            <a:extLst>
              <a:ext uri="{FF2B5EF4-FFF2-40B4-BE49-F238E27FC236}">
                <a16:creationId xmlns:a16="http://schemas.microsoft.com/office/drawing/2014/main" id="{29C88D74-0547-7D45-B7CF-A019D6F53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17975"/>
            <a:ext cx="4763" cy="6350"/>
          </a:xfrm>
          <a:custGeom>
            <a:avLst/>
            <a:gdLst>
              <a:gd name="T0" fmla="*/ 1270 w 15"/>
              <a:gd name="T1" fmla="*/ 5953 h 16"/>
              <a:gd name="T2" fmla="*/ 318 w 15"/>
              <a:gd name="T3" fmla="*/ 4763 h 16"/>
              <a:gd name="T4" fmla="*/ 318 w 15"/>
              <a:gd name="T5" fmla="*/ 3572 h 16"/>
              <a:gd name="T6" fmla="*/ 0 w 15"/>
              <a:gd name="T7" fmla="*/ 2381 h 16"/>
              <a:gd name="T8" fmla="*/ 318 w 15"/>
              <a:gd name="T9" fmla="*/ 2381 h 16"/>
              <a:gd name="T10" fmla="*/ 953 w 15"/>
              <a:gd name="T11" fmla="*/ 4763 h 16"/>
              <a:gd name="T12" fmla="*/ 1270 w 15"/>
              <a:gd name="T13" fmla="*/ 5953 h 16"/>
              <a:gd name="T14" fmla="*/ 3493 w 15"/>
              <a:gd name="T15" fmla="*/ 5953 h 16"/>
              <a:gd name="T16" fmla="*/ 1270 w 15"/>
              <a:gd name="T17" fmla="*/ 5953 h 16"/>
              <a:gd name="T18" fmla="*/ 3493 w 15"/>
              <a:gd name="T19" fmla="*/ 3572 h 16"/>
              <a:gd name="T20" fmla="*/ 4445 w 15"/>
              <a:gd name="T21" fmla="*/ 2381 h 16"/>
              <a:gd name="T22" fmla="*/ 3493 w 15"/>
              <a:gd name="T23" fmla="*/ 4763 h 16"/>
              <a:gd name="T24" fmla="*/ 3493 w 15"/>
              <a:gd name="T25" fmla="*/ 3572 h 16"/>
              <a:gd name="T26" fmla="*/ 3493 w 15"/>
              <a:gd name="T27" fmla="*/ 2381 h 16"/>
              <a:gd name="T28" fmla="*/ 1905 w 15"/>
              <a:gd name="T29" fmla="*/ 0 h 16"/>
              <a:gd name="T30" fmla="*/ 1270 w 15"/>
              <a:gd name="T31" fmla="*/ 2381 h 16"/>
              <a:gd name="T32" fmla="*/ 1905 w 15"/>
              <a:gd name="T33" fmla="*/ 0 h 16"/>
              <a:gd name="T34" fmla="*/ 3493 w 15"/>
              <a:gd name="T35" fmla="*/ 2381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" h="16">
                <a:moveTo>
                  <a:pt x="4" y="15"/>
                </a:moveTo>
                <a:cubicBezTo>
                  <a:pt x="4" y="15"/>
                  <a:pt x="3" y="15"/>
                  <a:pt x="1" y="12"/>
                </a:cubicBezTo>
                <a:lnTo>
                  <a:pt x="1" y="9"/>
                </a:lnTo>
                <a:lnTo>
                  <a:pt x="0" y="6"/>
                </a:lnTo>
                <a:lnTo>
                  <a:pt x="1" y="6"/>
                </a:lnTo>
                <a:cubicBezTo>
                  <a:pt x="1" y="9"/>
                  <a:pt x="1" y="12"/>
                  <a:pt x="3" y="12"/>
                </a:cubicBezTo>
                <a:cubicBezTo>
                  <a:pt x="3" y="15"/>
                  <a:pt x="4" y="15"/>
                  <a:pt x="4" y="15"/>
                </a:cubicBezTo>
                <a:cubicBezTo>
                  <a:pt x="4" y="12"/>
                  <a:pt x="8" y="12"/>
                  <a:pt x="11" y="15"/>
                </a:cubicBezTo>
                <a:lnTo>
                  <a:pt x="4" y="15"/>
                </a:lnTo>
                <a:close/>
                <a:moveTo>
                  <a:pt x="11" y="9"/>
                </a:moveTo>
                <a:cubicBezTo>
                  <a:pt x="11" y="6"/>
                  <a:pt x="14" y="6"/>
                  <a:pt x="14" y="6"/>
                </a:cubicBezTo>
                <a:cubicBezTo>
                  <a:pt x="11" y="9"/>
                  <a:pt x="11" y="12"/>
                  <a:pt x="11" y="12"/>
                </a:cubicBezTo>
                <a:lnTo>
                  <a:pt x="11" y="9"/>
                </a:lnTo>
                <a:close/>
                <a:moveTo>
                  <a:pt x="11" y="6"/>
                </a:moveTo>
                <a:cubicBezTo>
                  <a:pt x="11" y="6"/>
                  <a:pt x="8" y="3"/>
                  <a:pt x="6" y="0"/>
                </a:cubicBezTo>
                <a:cubicBezTo>
                  <a:pt x="4" y="3"/>
                  <a:pt x="4" y="6"/>
                  <a:pt x="4" y="6"/>
                </a:cubicBezTo>
                <a:cubicBezTo>
                  <a:pt x="3" y="6"/>
                  <a:pt x="4" y="3"/>
                  <a:pt x="6" y="0"/>
                </a:cubicBezTo>
                <a:cubicBezTo>
                  <a:pt x="11" y="3"/>
                  <a:pt x="11" y="3"/>
                  <a:pt x="1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01" name="Freeform 5107">
            <a:extLst>
              <a:ext uri="{FF2B5EF4-FFF2-40B4-BE49-F238E27FC236}">
                <a16:creationId xmlns:a16="http://schemas.microsoft.com/office/drawing/2014/main" id="{08901577-086D-1748-A1A6-6D118DD6C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22738"/>
            <a:ext cx="4763" cy="3175"/>
          </a:xfrm>
          <a:custGeom>
            <a:avLst/>
            <a:gdLst>
              <a:gd name="T0" fmla="*/ 4423 w 14"/>
              <a:gd name="T1" fmla="*/ 1905 h 10"/>
              <a:gd name="T2" fmla="*/ 3402 w 14"/>
              <a:gd name="T3" fmla="*/ 1905 h 10"/>
              <a:gd name="T4" fmla="*/ 2382 w 14"/>
              <a:gd name="T5" fmla="*/ 2858 h 10"/>
              <a:gd name="T6" fmla="*/ 2041 w 14"/>
              <a:gd name="T7" fmla="*/ 2858 h 10"/>
              <a:gd name="T8" fmla="*/ 2041 w 14"/>
              <a:gd name="T9" fmla="*/ 2858 h 10"/>
              <a:gd name="T10" fmla="*/ 2041 w 14"/>
              <a:gd name="T11" fmla="*/ 1905 h 10"/>
              <a:gd name="T12" fmla="*/ 0 w 14"/>
              <a:gd name="T13" fmla="*/ 953 h 10"/>
              <a:gd name="T14" fmla="*/ 2041 w 14"/>
              <a:gd name="T15" fmla="*/ 953 h 10"/>
              <a:gd name="T16" fmla="*/ 2041 w 14"/>
              <a:gd name="T17" fmla="*/ 0 h 10"/>
              <a:gd name="T18" fmla="*/ 2041 w 14"/>
              <a:gd name="T19" fmla="*/ 0 h 10"/>
              <a:gd name="T20" fmla="*/ 2382 w 14"/>
              <a:gd name="T21" fmla="*/ 0 h 10"/>
              <a:gd name="T22" fmla="*/ 3402 w 14"/>
              <a:gd name="T23" fmla="*/ 0 h 10"/>
              <a:gd name="T24" fmla="*/ 4423 w 14"/>
              <a:gd name="T25" fmla="*/ 953 h 10"/>
              <a:gd name="T26" fmla="*/ 4083 w 14"/>
              <a:gd name="T27" fmla="*/ 953 h 10"/>
              <a:gd name="T28" fmla="*/ 4423 w 14"/>
              <a:gd name="T29" fmla="*/ 1905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" h="10">
                <a:moveTo>
                  <a:pt x="13" y="6"/>
                </a:moveTo>
                <a:cubicBezTo>
                  <a:pt x="13" y="6"/>
                  <a:pt x="12" y="6"/>
                  <a:pt x="10" y="6"/>
                </a:cubicBezTo>
                <a:cubicBezTo>
                  <a:pt x="9" y="9"/>
                  <a:pt x="9" y="9"/>
                  <a:pt x="7" y="9"/>
                </a:cubicBezTo>
                <a:lnTo>
                  <a:pt x="6" y="9"/>
                </a:lnTo>
                <a:cubicBezTo>
                  <a:pt x="6" y="6"/>
                  <a:pt x="6" y="6"/>
                  <a:pt x="6" y="6"/>
                </a:cubicBezTo>
                <a:cubicBezTo>
                  <a:pt x="4" y="6"/>
                  <a:pt x="1" y="6"/>
                  <a:pt x="0" y="3"/>
                </a:cubicBezTo>
                <a:cubicBezTo>
                  <a:pt x="1" y="3"/>
                  <a:pt x="4" y="3"/>
                  <a:pt x="6" y="3"/>
                </a:cubicBezTo>
                <a:cubicBezTo>
                  <a:pt x="6" y="3"/>
                  <a:pt x="6" y="3"/>
                  <a:pt x="6" y="0"/>
                </a:cubicBezTo>
                <a:lnTo>
                  <a:pt x="7" y="0"/>
                </a:lnTo>
                <a:cubicBezTo>
                  <a:pt x="9" y="0"/>
                  <a:pt x="9" y="0"/>
                  <a:pt x="10" y="0"/>
                </a:cubicBezTo>
                <a:cubicBezTo>
                  <a:pt x="12" y="3"/>
                  <a:pt x="13" y="3"/>
                  <a:pt x="13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6"/>
                  <a:pt x="12" y="6"/>
                  <a:pt x="13" y="6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02" name="Freeform 5108">
            <a:extLst>
              <a:ext uri="{FF2B5EF4-FFF2-40B4-BE49-F238E27FC236}">
                <a16:creationId xmlns:a16="http://schemas.microsoft.com/office/drawing/2014/main" id="{200FECE8-4476-5C4B-AC6D-7FA007737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4122738"/>
            <a:ext cx="3175" cy="3175"/>
          </a:xfrm>
          <a:custGeom>
            <a:avLst/>
            <a:gdLst>
              <a:gd name="T0" fmla="*/ 0 w 10"/>
              <a:gd name="T1" fmla="*/ 2858 h 10"/>
              <a:gd name="T2" fmla="*/ 635 w 10"/>
              <a:gd name="T3" fmla="*/ 1905 h 10"/>
              <a:gd name="T4" fmla="*/ 953 w 10"/>
              <a:gd name="T5" fmla="*/ 1905 h 10"/>
              <a:gd name="T6" fmla="*/ 635 w 10"/>
              <a:gd name="T7" fmla="*/ 2858 h 10"/>
              <a:gd name="T8" fmla="*/ 0 w 10"/>
              <a:gd name="T9" fmla="*/ 2858 h 10"/>
              <a:gd name="T10" fmla="*/ 1905 w 10"/>
              <a:gd name="T11" fmla="*/ 1905 h 10"/>
              <a:gd name="T12" fmla="*/ 1588 w 10"/>
              <a:gd name="T13" fmla="*/ 2858 h 10"/>
              <a:gd name="T14" fmla="*/ 953 w 10"/>
              <a:gd name="T15" fmla="*/ 2858 h 10"/>
              <a:gd name="T16" fmla="*/ 1905 w 10"/>
              <a:gd name="T17" fmla="*/ 1905 h 10"/>
              <a:gd name="T18" fmla="*/ 2540 w 10"/>
              <a:gd name="T19" fmla="*/ 953 h 10"/>
              <a:gd name="T20" fmla="*/ 2858 w 10"/>
              <a:gd name="T21" fmla="*/ 1905 h 10"/>
              <a:gd name="T22" fmla="*/ 2540 w 10"/>
              <a:gd name="T23" fmla="*/ 953 h 10"/>
              <a:gd name="T24" fmla="*/ 1905 w 10"/>
              <a:gd name="T25" fmla="*/ 0 h 10"/>
              <a:gd name="T26" fmla="*/ 2858 w 10"/>
              <a:gd name="T27" fmla="*/ 953 h 10"/>
              <a:gd name="T28" fmla="*/ 1905 w 10"/>
              <a:gd name="T29" fmla="*/ 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10">
                <a:moveTo>
                  <a:pt x="0" y="9"/>
                </a:moveTo>
                <a:lnTo>
                  <a:pt x="2" y="6"/>
                </a:lnTo>
                <a:lnTo>
                  <a:pt x="3" y="6"/>
                </a:lnTo>
                <a:lnTo>
                  <a:pt x="2" y="9"/>
                </a:lnTo>
                <a:lnTo>
                  <a:pt x="0" y="9"/>
                </a:lnTo>
                <a:close/>
                <a:moveTo>
                  <a:pt x="6" y="6"/>
                </a:moveTo>
                <a:cubicBezTo>
                  <a:pt x="6" y="9"/>
                  <a:pt x="5" y="9"/>
                  <a:pt x="5" y="9"/>
                </a:cubicBezTo>
                <a:lnTo>
                  <a:pt x="3" y="9"/>
                </a:lnTo>
                <a:cubicBezTo>
                  <a:pt x="5" y="9"/>
                  <a:pt x="5" y="6"/>
                  <a:pt x="6" y="6"/>
                </a:cubicBezTo>
                <a:close/>
                <a:moveTo>
                  <a:pt x="8" y="3"/>
                </a:moveTo>
                <a:cubicBezTo>
                  <a:pt x="8" y="6"/>
                  <a:pt x="9" y="6"/>
                  <a:pt x="9" y="6"/>
                </a:cubicBezTo>
                <a:cubicBezTo>
                  <a:pt x="8" y="6"/>
                  <a:pt x="8" y="6"/>
                  <a:pt x="8" y="3"/>
                </a:cubicBezTo>
                <a:close/>
                <a:moveTo>
                  <a:pt x="6" y="0"/>
                </a:moveTo>
                <a:cubicBezTo>
                  <a:pt x="8" y="3"/>
                  <a:pt x="9" y="3"/>
                  <a:pt x="9" y="3"/>
                </a:cubicBezTo>
                <a:cubicBezTo>
                  <a:pt x="8" y="3"/>
                  <a:pt x="6" y="3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03" name="Freeform 5109">
            <a:extLst>
              <a:ext uri="{FF2B5EF4-FFF2-40B4-BE49-F238E27FC236}">
                <a16:creationId xmlns:a16="http://schemas.microsoft.com/office/drawing/2014/main" id="{828ACC38-0C34-1B41-A0E1-60B3FC956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122738"/>
            <a:ext cx="4762" cy="3175"/>
          </a:xfrm>
          <a:custGeom>
            <a:avLst/>
            <a:gdLst>
              <a:gd name="T0" fmla="*/ 0 w 13"/>
              <a:gd name="T1" fmla="*/ 1905 h 10"/>
              <a:gd name="T2" fmla="*/ 0 w 13"/>
              <a:gd name="T3" fmla="*/ 953 h 10"/>
              <a:gd name="T4" fmla="*/ 0 w 13"/>
              <a:gd name="T5" fmla="*/ 0 h 10"/>
              <a:gd name="T6" fmla="*/ 2198 w 13"/>
              <a:gd name="T7" fmla="*/ 0 h 10"/>
              <a:gd name="T8" fmla="*/ 2198 w 13"/>
              <a:gd name="T9" fmla="*/ 953 h 10"/>
              <a:gd name="T10" fmla="*/ 4396 w 13"/>
              <a:gd name="T11" fmla="*/ 953 h 10"/>
              <a:gd name="T12" fmla="*/ 2198 w 13"/>
              <a:gd name="T13" fmla="*/ 1905 h 10"/>
              <a:gd name="T14" fmla="*/ 2198 w 13"/>
              <a:gd name="T15" fmla="*/ 2858 h 10"/>
              <a:gd name="T16" fmla="*/ 0 w 13"/>
              <a:gd name="T17" fmla="*/ 1905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0">
                <a:moveTo>
                  <a:pt x="0" y="6"/>
                </a:moveTo>
                <a:lnTo>
                  <a:pt x="0" y="3"/>
                </a:ln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12" y="3"/>
                </a:lnTo>
                <a:cubicBezTo>
                  <a:pt x="10" y="6"/>
                  <a:pt x="9" y="6"/>
                  <a:pt x="6" y="6"/>
                </a:cubicBezTo>
                <a:lnTo>
                  <a:pt x="6" y="9"/>
                </a:lnTo>
                <a:cubicBezTo>
                  <a:pt x="4" y="9"/>
                  <a:pt x="3" y="9"/>
                  <a:pt x="0" y="6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04" name="Freeform 5110">
            <a:extLst>
              <a:ext uri="{FF2B5EF4-FFF2-40B4-BE49-F238E27FC236}">
                <a16:creationId xmlns:a16="http://schemas.microsoft.com/office/drawing/2014/main" id="{8787C430-D402-EB4F-84E2-8A36DED57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122738"/>
            <a:ext cx="4762" cy="3175"/>
          </a:xfrm>
          <a:custGeom>
            <a:avLst/>
            <a:gdLst>
              <a:gd name="T0" fmla="*/ 0 w 13"/>
              <a:gd name="T1" fmla="*/ 1905 h 10"/>
              <a:gd name="T2" fmla="*/ 1465 w 13"/>
              <a:gd name="T3" fmla="*/ 2858 h 10"/>
              <a:gd name="T4" fmla="*/ 0 w 13"/>
              <a:gd name="T5" fmla="*/ 1905 h 10"/>
              <a:gd name="T6" fmla="*/ 2564 w 13"/>
              <a:gd name="T7" fmla="*/ 0 h 10"/>
              <a:gd name="T8" fmla="*/ 2198 w 13"/>
              <a:gd name="T9" fmla="*/ 953 h 10"/>
              <a:gd name="T10" fmla="*/ 2198 w 13"/>
              <a:gd name="T11" fmla="*/ 0 h 10"/>
              <a:gd name="T12" fmla="*/ 2564 w 13"/>
              <a:gd name="T13" fmla="*/ 0 h 10"/>
              <a:gd name="T14" fmla="*/ 4396 w 13"/>
              <a:gd name="T15" fmla="*/ 953 h 10"/>
              <a:gd name="T16" fmla="*/ 2198 w 13"/>
              <a:gd name="T17" fmla="*/ 1905 h 10"/>
              <a:gd name="T18" fmla="*/ 3663 w 13"/>
              <a:gd name="T19" fmla="*/ 953 h 10"/>
              <a:gd name="T20" fmla="*/ 4396 w 13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0">
                <a:moveTo>
                  <a:pt x="0" y="6"/>
                </a:moveTo>
                <a:cubicBezTo>
                  <a:pt x="2" y="6"/>
                  <a:pt x="4" y="8"/>
                  <a:pt x="4" y="9"/>
                </a:cubicBezTo>
                <a:cubicBezTo>
                  <a:pt x="3" y="8"/>
                  <a:pt x="2" y="8"/>
                  <a:pt x="0" y="6"/>
                </a:cubicBezTo>
                <a:close/>
                <a:moveTo>
                  <a:pt x="7" y="0"/>
                </a:moveTo>
                <a:lnTo>
                  <a:pt x="6" y="3"/>
                </a:lnTo>
                <a:lnTo>
                  <a:pt x="6" y="0"/>
                </a:lnTo>
                <a:lnTo>
                  <a:pt x="7" y="0"/>
                </a:lnTo>
                <a:close/>
                <a:moveTo>
                  <a:pt x="12" y="3"/>
                </a:moveTo>
                <a:cubicBezTo>
                  <a:pt x="10" y="6"/>
                  <a:pt x="9" y="6"/>
                  <a:pt x="6" y="6"/>
                </a:cubicBezTo>
                <a:cubicBezTo>
                  <a:pt x="9" y="6"/>
                  <a:pt x="10" y="6"/>
                  <a:pt x="10" y="3"/>
                </a:cubicBezTo>
                <a:lnTo>
                  <a:pt x="1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05" name="Freeform 5111">
            <a:extLst>
              <a:ext uri="{FF2B5EF4-FFF2-40B4-BE49-F238E27FC236}">
                <a16:creationId xmlns:a16="http://schemas.microsoft.com/office/drawing/2014/main" id="{43182BA8-0EC7-E74F-A042-2E59899BE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3" y="4119563"/>
            <a:ext cx="3175" cy="4762"/>
          </a:xfrm>
          <a:custGeom>
            <a:avLst/>
            <a:gdLst>
              <a:gd name="T0" fmla="*/ 1058 w 9"/>
              <a:gd name="T1" fmla="*/ 0 h 13"/>
              <a:gd name="T2" fmla="*/ 2117 w 9"/>
              <a:gd name="T3" fmla="*/ 2198 h 13"/>
              <a:gd name="T4" fmla="*/ 2822 w 9"/>
              <a:gd name="T5" fmla="*/ 2198 h 13"/>
              <a:gd name="T6" fmla="*/ 2117 w 9"/>
              <a:gd name="T7" fmla="*/ 3297 h 13"/>
              <a:gd name="T8" fmla="*/ 1058 w 9"/>
              <a:gd name="T9" fmla="*/ 4396 h 13"/>
              <a:gd name="T10" fmla="*/ 353 w 9"/>
              <a:gd name="T11" fmla="*/ 4396 h 13"/>
              <a:gd name="T12" fmla="*/ 353 w 9"/>
              <a:gd name="T13" fmla="*/ 3297 h 13"/>
              <a:gd name="T14" fmla="*/ 0 w 9"/>
              <a:gd name="T15" fmla="*/ 2198 h 13"/>
              <a:gd name="T16" fmla="*/ 0 w 9"/>
              <a:gd name="T17" fmla="*/ 1099 h 13"/>
              <a:gd name="T18" fmla="*/ 353 w 9"/>
              <a:gd name="T19" fmla="*/ 1099 h 13"/>
              <a:gd name="T20" fmla="*/ 353 w 9"/>
              <a:gd name="T21" fmla="*/ 2198 h 13"/>
              <a:gd name="T22" fmla="*/ 1058 w 9"/>
              <a:gd name="T23" fmla="*/ 0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3">
                <a:moveTo>
                  <a:pt x="3" y="0"/>
                </a:moveTo>
                <a:cubicBezTo>
                  <a:pt x="6" y="0"/>
                  <a:pt x="6" y="3"/>
                  <a:pt x="6" y="6"/>
                </a:cubicBezTo>
                <a:lnTo>
                  <a:pt x="8" y="6"/>
                </a:lnTo>
                <a:cubicBezTo>
                  <a:pt x="8" y="9"/>
                  <a:pt x="8" y="9"/>
                  <a:pt x="6" y="9"/>
                </a:cubicBezTo>
                <a:cubicBezTo>
                  <a:pt x="6" y="12"/>
                  <a:pt x="3" y="12"/>
                  <a:pt x="3" y="12"/>
                </a:cubicBezTo>
                <a:lnTo>
                  <a:pt x="1" y="12"/>
                </a:lnTo>
                <a:lnTo>
                  <a:pt x="1" y="9"/>
                </a:lnTo>
                <a:cubicBezTo>
                  <a:pt x="0" y="9"/>
                  <a:pt x="0" y="6"/>
                  <a:pt x="0" y="6"/>
                </a:cubicBezTo>
                <a:lnTo>
                  <a:pt x="0" y="3"/>
                </a:lnTo>
                <a:lnTo>
                  <a:pt x="1" y="3"/>
                </a:lnTo>
                <a:lnTo>
                  <a:pt x="1" y="6"/>
                </a:lnTo>
                <a:cubicBezTo>
                  <a:pt x="1" y="3"/>
                  <a:pt x="3" y="0"/>
                  <a:pt x="3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06" name="Freeform 5112">
            <a:extLst>
              <a:ext uri="{FF2B5EF4-FFF2-40B4-BE49-F238E27FC236}">
                <a16:creationId xmlns:a16="http://schemas.microsoft.com/office/drawing/2014/main" id="{BFECFD24-8AD0-2A41-BC30-CF097E374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3" y="4119563"/>
            <a:ext cx="3175" cy="4762"/>
          </a:xfrm>
          <a:custGeom>
            <a:avLst/>
            <a:gdLst>
              <a:gd name="T0" fmla="*/ 1443 w 11"/>
              <a:gd name="T1" fmla="*/ 4396 h 13"/>
              <a:gd name="T2" fmla="*/ 866 w 11"/>
              <a:gd name="T3" fmla="*/ 4396 h 13"/>
              <a:gd name="T4" fmla="*/ 866 w 11"/>
              <a:gd name="T5" fmla="*/ 4029 h 13"/>
              <a:gd name="T6" fmla="*/ 577 w 11"/>
              <a:gd name="T7" fmla="*/ 3297 h 13"/>
              <a:gd name="T8" fmla="*/ 577 w 11"/>
              <a:gd name="T9" fmla="*/ 2198 h 13"/>
              <a:gd name="T10" fmla="*/ 866 w 11"/>
              <a:gd name="T11" fmla="*/ 3297 h 13"/>
              <a:gd name="T12" fmla="*/ 1732 w 11"/>
              <a:gd name="T13" fmla="*/ 4396 h 13"/>
              <a:gd name="T14" fmla="*/ 1443 w 11"/>
              <a:gd name="T15" fmla="*/ 4396 h 13"/>
              <a:gd name="T16" fmla="*/ 0 w 11"/>
              <a:gd name="T17" fmla="*/ 1099 h 13"/>
              <a:gd name="T18" fmla="*/ 866 w 11"/>
              <a:gd name="T19" fmla="*/ 1099 h 13"/>
              <a:gd name="T20" fmla="*/ 577 w 11"/>
              <a:gd name="T21" fmla="*/ 2198 h 13"/>
              <a:gd name="T22" fmla="*/ 0 w 11"/>
              <a:gd name="T23" fmla="*/ 1099 h 13"/>
              <a:gd name="T24" fmla="*/ 2309 w 11"/>
              <a:gd name="T25" fmla="*/ 2198 h 13"/>
              <a:gd name="T26" fmla="*/ 1443 w 11"/>
              <a:gd name="T27" fmla="*/ 0 h 13"/>
              <a:gd name="T28" fmla="*/ 2309 w 11"/>
              <a:gd name="T29" fmla="*/ 2198 h 13"/>
              <a:gd name="T30" fmla="*/ 2309 w 11"/>
              <a:gd name="T31" fmla="*/ 3297 h 13"/>
              <a:gd name="T32" fmla="*/ 2886 w 11"/>
              <a:gd name="T33" fmla="*/ 3297 h 13"/>
              <a:gd name="T34" fmla="*/ 2020 w 11"/>
              <a:gd name="T35" fmla="*/ 4396 h 13"/>
              <a:gd name="T36" fmla="*/ 2309 w 11"/>
              <a:gd name="T37" fmla="*/ 3297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" h="13">
                <a:moveTo>
                  <a:pt x="5" y="12"/>
                </a:moveTo>
                <a:lnTo>
                  <a:pt x="3" y="12"/>
                </a:lnTo>
                <a:lnTo>
                  <a:pt x="3" y="11"/>
                </a:lnTo>
                <a:cubicBezTo>
                  <a:pt x="3" y="11"/>
                  <a:pt x="3" y="9"/>
                  <a:pt x="2" y="9"/>
                </a:cubicBezTo>
                <a:lnTo>
                  <a:pt x="2" y="6"/>
                </a:lnTo>
                <a:cubicBezTo>
                  <a:pt x="3" y="6"/>
                  <a:pt x="3" y="9"/>
                  <a:pt x="3" y="9"/>
                </a:cubicBezTo>
                <a:cubicBezTo>
                  <a:pt x="5" y="12"/>
                  <a:pt x="5" y="12"/>
                  <a:pt x="6" y="12"/>
                </a:cubicBezTo>
                <a:lnTo>
                  <a:pt x="5" y="12"/>
                </a:lnTo>
                <a:close/>
                <a:moveTo>
                  <a:pt x="0" y="3"/>
                </a:moveTo>
                <a:lnTo>
                  <a:pt x="3" y="3"/>
                </a:lnTo>
                <a:cubicBezTo>
                  <a:pt x="2" y="3"/>
                  <a:pt x="2" y="5"/>
                  <a:pt x="2" y="6"/>
                </a:cubicBezTo>
                <a:lnTo>
                  <a:pt x="0" y="3"/>
                </a:lnTo>
                <a:close/>
                <a:moveTo>
                  <a:pt x="8" y="6"/>
                </a:moveTo>
                <a:cubicBezTo>
                  <a:pt x="8" y="3"/>
                  <a:pt x="8" y="0"/>
                  <a:pt x="5" y="0"/>
                </a:cubicBezTo>
                <a:cubicBezTo>
                  <a:pt x="8" y="0"/>
                  <a:pt x="10" y="3"/>
                  <a:pt x="8" y="6"/>
                </a:cubicBezTo>
                <a:close/>
                <a:moveTo>
                  <a:pt x="8" y="9"/>
                </a:moveTo>
                <a:lnTo>
                  <a:pt x="10" y="9"/>
                </a:lnTo>
                <a:lnTo>
                  <a:pt x="7" y="12"/>
                </a:lnTo>
                <a:cubicBezTo>
                  <a:pt x="7" y="12"/>
                  <a:pt x="8" y="11"/>
                  <a:pt x="8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07" name="Freeform 5113">
            <a:extLst>
              <a:ext uri="{FF2B5EF4-FFF2-40B4-BE49-F238E27FC236}">
                <a16:creationId xmlns:a16="http://schemas.microsoft.com/office/drawing/2014/main" id="{A5851C29-638A-924A-A5B9-B38B223B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50" y="4124325"/>
            <a:ext cx="4763" cy="3175"/>
          </a:xfrm>
          <a:custGeom>
            <a:avLst/>
            <a:gdLst>
              <a:gd name="T0" fmla="*/ 0 w 13"/>
              <a:gd name="T1" fmla="*/ 953 h 10"/>
              <a:gd name="T2" fmla="*/ 366 w 13"/>
              <a:gd name="T3" fmla="*/ 0 h 10"/>
              <a:gd name="T4" fmla="*/ 1832 w 13"/>
              <a:gd name="T5" fmla="*/ 0 h 10"/>
              <a:gd name="T6" fmla="*/ 2565 w 13"/>
              <a:gd name="T7" fmla="*/ 0 h 10"/>
              <a:gd name="T8" fmla="*/ 4397 w 13"/>
              <a:gd name="T9" fmla="*/ 953 h 10"/>
              <a:gd name="T10" fmla="*/ 2565 w 13"/>
              <a:gd name="T11" fmla="*/ 1905 h 10"/>
              <a:gd name="T12" fmla="*/ 2565 w 13"/>
              <a:gd name="T13" fmla="*/ 2858 h 10"/>
              <a:gd name="T14" fmla="*/ 2198 w 13"/>
              <a:gd name="T15" fmla="*/ 1905 h 10"/>
              <a:gd name="T16" fmla="*/ 1099 w 13"/>
              <a:gd name="T17" fmla="*/ 1905 h 10"/>
              <a:gd name="T18" fmla="*/ 0 w 13"/>
              <a:gd name="T19" fmla="*/ 953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0">
                <a:moveTo>
                  <a:pt x="0" y="3"/>
                </a:moveTo>
                <a:cubicBezTo>
                  <a:pt x="0" y="3"/>
                  <a:pt x="1" y="3"/>
                  <a:pt x="1" y="0"/>
                </a:cubicBezTo>
                <a:lnTo>
                  <a:pt x="5" y="0"/>
                </a:lnTo>
                <a:lnTo>
                  <a:pt x="7" y="0"/>
                </a:lnTo>
                <a:cubicBezTo>
                  <a:pt x="9" y="0"/>
                  <a:pt x="11" y="0"/>
                  <a:pt x="12" y="3"/>
                </a:cubicBezTo>
                <a:cubicBezTo>
                  <a:pt x="11" y="3"/>
                  <a:pt x="9" y="6"/>
                  <a:pt x="7" y="6"/>
                </a:cubicBezTo>
                <a:lnTo>
                  <a:pt x="7" y="9"/>
                </a:lnTo>
                <a:cubicBezTo>
                  <a:pt x="7" y="9"/>
                  <a:pt x="7" y="6"/>
                  <a:pt x="6" y="6"/>
                </a:cubicBezTo>
                <a:lnTo>
                  <a:pt x="3" y="6"/>
                </a:lnTo>
                <a:cubicBezTo>
                  <a:pt x="1" y="3"/>
                  <a:pt x="0" y="3"/>
                  <a:pt x="0" y="3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08" name="Freeform 5114">
            <a:extLst>
              <a:ext uri="{FF2B5EF4-FFF2-40B4-BE49-F238E27FC236}">
                <a16:creationId xmlns:a16="http://schemas.microsoft.com/office/drawing/2014/main" id="{E87C508F-5AB4-BC45-B163-F86A7ECCA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50" y="4122738"/>
            <a:ext cx="4763" cy="4762"/>
          </a:xfrm>
          <a:custGeom>
            <a:avLst/>
            <a:gdLst>
              <a:gd name="T0" fmla="*/ 2198 w 13"/>
              <a:gd name="T1" fmla="*/ 3297 h 13"/>
              <a:gd name="T2" fmla="*/ 2565 w 13"/>
              <a:gd name="T3" fmla="*/ 3297 h 13"/>
              <a:gd name="T4" fmla="*/ 2565 w 13"/>
              <a:gd name="T5" fmla="*/ 4396 h 13"/>
              <a:gd name="T6" fmla="*/ 2198 w 13"/>
              <a:gd name="T7" fmla="*/ 3297 h 13"/>
              <a:gd name="T8" fmla="*/ 366 w 13"/>
              <a:gd name="T9" fmla="*/ 1099 h 13"/>
              <a:gd name="T10" fmla="*/ 0 w 13"/>
              <a:gd name="T11" fmla="*/ 2198 h 13"/>
              <a:gd name="T12" fmla="*/ 366 w 13"/>
              <a:gd name="T13" fmla="*/ 1099 h 13"/>
              <a:gd name="T14" fmla="*/ 2565 w 13"/>
              <a:gd name="T15" fmla="*/ 0 h 13"/>
              <a:gd name="T16" fmla="*/ 3297 w 13"/>
              <a:gd name="T17" fmla="*/ 0 h 13"/>
              <a:gd name="T18" fmla="*/ 2565 w 13"/>
              <a:gd name="T19" fmla="*/ 1099 h 13"/>
              <a:gd name="T20" fmla="*/ 1832 w 13"/>
              <a:gd name="T21" fmla="*/ 1099 h 13"/>
              <a:gd name="T22" fmla="*/ 1832 w 13"/>
              <a:gd name="T23" fmla="*/ 1099 h 13"/>
              <a:gd name="T24" fmla="*/ 2565 w 13"/>
              <a:gd name="T25" fmla="*/ 0 h 13"/>
              <a:gd name="T26" fmla="*/ 2565 w 13"/>
              <a:gd name="T27" fmla="*/ 3297 h 13"/>
              <a:gd name="T28" fmla="*/ 2565 w 13"/>
              <a:gd name="T29" fmla="*/ 2198 h 13"/>
              <a:gd name="T30" fmla="*/ 4397 w 13"/>
              <a:gd name="T31" fmla="*/ 2198 h 13"/>
              <a:gd name="T32" fmla="*/ 2565 w 13"/>
              <a:gd name="T33" fmla="*/ 329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3">
                <a:moveTo>
                  <a:pt x="6" y="9"/>
                </a:moveTo>
                <a:lnTo>
                  <a:pt x="7" y="9"/>
                </a:lnTo>
                <a:lnTo>
                  <a:pt x="7" y="12"/>
                </a:lnTo>
                <a:lnTo>
                  <a:pt x="6" y="9"/>
                </a:lnTo>
                <a:close/>
                <a:moveTo>
                  <a:pt x="1" y="3"/>
                </a:moveTo>
                <a:cubicBezTo>
                  <a:pt x="1" y="6"/>
                  <a:pt x="1" y="6"/>
                  <a:pt x="0" y="6"/>
                </a:cubicBezTo>
                <a:lnTo>
                  <a:pt x="1" y="3"/>
                </a:lnTo>
                <a:close/>
                <a:moveTo>
                  <a:pt x="7" y="0"/>
                </a:moveTo>
                <a:lnTo>
                  <a:pt x="9" y="0"/>
                </a:lnTo>
                <a:lnTo>
                  <a:pt x="7" y="3"/>
                </a:lnTo>
                <a:lnTo>
                  <a:pt x="5" y="3"/>
                </a:lnTo>
                <a:cubicBezTo>
                  <a:pt x="6" y="0"/>
                  <a:pt x="7" y="0"/>
                  <a:pt x="7" y="0"/>
                </a:cubicBezTo>
                <a:close/>
                <a:moveTo>
                  <a:pt x="7" y="9"/>
                </a:moveTo>
                <a:lnTo>
                  <a:pt x="7" y="6"/>
                </a:lnTo>
                <a:lnTo>
                  <a:pt x="12" y="6"/>
                </a:lnTo>
                <a:cubicBezTo>
                  <a:pt x="11" y="6"/>
                  <a:pt x="9" y="9"/>
                  <a:pt x="7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09" name="Freeform 5115">
            <a:extLst>
              <a:ext uri="{FF2B5EF4-FFF2-40B4-BE49-F238E27FC236}">
                <a16:creationId xmlns:a16="http://schemas.microsoft.com/office/drawing/2014/main" id="{9E34F25E-E3A8-B94D-AF92-65B61348E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4122738"/>
            <a:ext cx="4762" cy="3175"/>
          </a:xfrm>
          <a:custGeom>
            <a:avLst/>
            <a:gdLst>
              <a:gd name="T0" fmla="*/ 4396 w 13"/>
              <a:gd name="T1" fmla="*/ 2721 h 7"/>
              <a:gd name="T2" fmla="*/ 3297 w 13"/>
              <a:gd name="T3" fmla="*/ 2721 h 7"/>
              <a:gd name="T4" fmla="*/ 1099 w 13"/>
              <a:gd name="T5" fmla="*/ 2721 h 7"/>
              <a:gd name="T6" fmla="*/ 733 w 13"/>
              <a:gd name="T7" fmla="*/ 2721 h 7"/>
              <a:gd name="T8" fmla="*/ 733 w 13"/>
              <a:gd name="T9" fmla="*/ 2721 h 7"/>
              <a:gd name="T10" fmla="*/ 733 w 13"/>
              <a:gd name="T11" fmla="*/ 1361 h 7"/>
              <a:gd name="T12" fmla="*/ 0 w 13"/>
              <a:gd name="T13" fmla="*/ 1361 h 7"/>
              <a:gd name="T14" fmla="*/ 1099 w 13"/>
              <a:gd name="T15" fmla="*/ 0 h 7"/>
              <a:gd name="T16" fmla="*/ 1099 w 13"/>
              <a:gd name="T17" fmla="*/ 0 h 7"/>
              <a:gd name="T18" fmla="*/ 1099 w 13"/>
              <a:gd name="T19" fmla="*/ 0 h 7"/>
              <a:gd name="T20" fmla="*/ 1832 w 13"/>
              <a:gd name="T21" fmla="*/ 0 h 7"/>
              <a:gd name="T22" fmla="*/ 3297 w 13"/>
              <a:gd name="T23" fmla="*/ 0 h 7"/>
              <a:gd name="T24" fmla="*/ 4396 w 13"/>
              <a:gd name="T25" fmla="*/ 1361 h 7"/>
              <a:gd name="T26" fmla="*/ 4396 w 13"/>
              <a:gd name="T27" fmla="*/ 1361 h 7"/>
              <a:gd name="T28" fmla="*/ 4396 w 13"/>
              <a:gd name="T29" fmla="*/ 272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" h="7">
                <a:moveTo>
                  <a:pt x="12" y="6"/>
                </a:moveTo>
                <a:cubicBezTo>
                  <a:pt x="12" y="6"/>
                  <a:pt x="11" y="6"/>
                  <a:pt x="9" y="6"/>
                </a:cubicBezTo>
                <a:cubicBezTo>
                  <a:pt x="8" y="6"/>
                  <a:pt x="5" y="6"/>
                  <a:pt x="3" y="6"/>
                </a:cubicBezTo>
                <a:cubicBezTo>
                  <a:pt x="2" y="6"/>
                  <a:pt x="2" y="6"/>
                  <a:pt x="2" y="6"/>
                </a:cubicBezTo>
                <a:lnTo>
                  <a:pt x="2" y="3"/>
                </a:lnTo>
                <a:lnTo>
                  <a:pt x="0" y="3"/>
                </a:lnTo>
                <a:cubicBezTo>
                  <a:pt x="0" y="0"/>
                  <a:pt x="2" y="0"/>
                  <a:pt x="3" y="0"/>
                </a:cubicBezTo>
                <a:lnTo>
                  <a:pt x="5" y="0"/>
                </a:lnTo>
                <a:cubicBezTo>
                  <a:pt x="8" y="0"/>
                  <a:pt x="9" y="0"/>
                  <a:pt x="9" y="0"/>
                </a:cubicBezTo>
                <a:cubicBezTo>
                  <a:pt x="12" y="0"/>
                  <a:pt x="12" y="3"/>
                  <a:pt x="12" y="3"/>
                </a:cubicBezTo>
                <a:cubicBezTo>
                  <a:pt x="11" y="3"/>
                  <a:pt x="12" y="3"/>
                  <a:pt x="12" y="6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0" name="Freeform 5116">
            <a:extLst>
              <a:ext uri="{FF2B5EF4-FFF2-40B4-BE49-F238E27FC236}">
                <a16:creationId xmlns:a16="http://schemas.microsoft.com/office/drawing/2014/main" id="{C37481F0-E36B-5243-96C1-1298B30A1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4122738"/>
            <a:ext cx="4762" cy="3175"/>
          </a:xfrm>
          <a:custGeom>
            <a:avLst/>
            <a:gdLst>
              <a:gd name="T0" fmla="*/ 0 w 13"/>
              <a:gd name="T1" fmla="*/ 1361 h 7"/>
              <a:gd name="T2" fmla="*/ 1099 w 13"/>
              <a:gd name="T3" fmla="*/ 1361 h 7"/>
              <a:gd name="T4" fmla="*/ 733 w 13"/>
              <a:gd name="T5" fmla="*/ 2721 h 7"/>
              <a:gd name="T6" fmla="*/ 0 w 13"/>
              <a:gd name="T7" fmla="*/ 1361 h 7"/>
              <a:gd name="T8" fmla="*/ 4029 w 13"/>
              <a:gd name="T9" fmla="*/ 1361 h 7"/>
              <a:gd name="T10" fmla="*/ 4396 w 13"/>
              <a:gd name="T11" fmla="*/ 1361 h 7"/>
              <a:gd name="T12" fmla="*/ 4396 w 13"/>
              <a:gd name="T13" fmla="*/ 2721 h 7"/>
              <a:gd name="T14" fmla="*/ 4029 w 13"/>
              <a:gd name="T15" fmla="*/ 1361 h 7"/>
              <a:gd name="T16" fmla="*/ 3297 w 13"/>
              <a:gd name="T17" fmla="*/ 0 h 7"/>
              <a:gd name="T18" fmla="*/ 4029 w 13"/>
              <a:gd name="T19" fmla="*/ 0 h 7"/>
              <a:gd name="T20" fmla="*/ 4396 w 13"/>
              <a:gd name="T21" fmla="*/ 1361 h 7"/>
              <a:gd name="T22" fmla="*/ 3297 w 13"/>
              <a:gd name="T23" fmla="*/ 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7">
                <a:moveTo>
                  <a:pt x="0" y="3"/>
                </a:moveTo>
                <a:lnTo>
                  <a:pt x="3" y="3"/>
                </a:lnTo>
                <a:lnTo>
                  <a:pt x="2" y="6"/>
                </a:lnTo>
                <a:cubicBezTo>
                  <a:pt x="2" y="3"/>
                  <a:pt x="0" y="3"/>
                  <a:pt x="0" y="3"/>
                </a:cubicBezTo>
                <a:close/>
                <a:moveTo>
                  <a:pt x="11" y="3"/>
                </a:moveTo>
                <a:lnTo>
                  <a:pt x="12" y="3"/>
                </a:lnTo>
                <a:lnTo>
                  <a:pt x="12" y="6"/>
                </a:lnTo>
                <a:lnTo>
                  <a:pt x="11" y="3"/>
                </a:lnTo>
                <a:close/>
                <a:moveTo>
                  <a:pt x="9" y="0"/>
                </a:moveTo>
                <a:lnTo>
                  <a:pt x="11" y="0"/>
                </a:lnTo>
                <a:cubicBezTo>
                  <a:pt x="12" y="0"/>
                  <a:pt x="12" y="3"/>
                  <a:pt x="12" y="3"/>
                </a:cubicBezTo>
                <a:cubicBezTo>
                  <a:pt x="12" y="3"/>
                  <a:pt x="11" y="0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1" name="Freeform 5117">
            <a:extLst>
              <a:ext uri="{FF2B5EF4-FFF2-40B4-BE49-F238E27FC236}">
                <a16:creationId xmlns:a16="http://schemas.microsoft.com/office/drawing/2014/main" id="{E59BB20B-0464-2047-8BBB-1EAE0ECAD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3" y="4122738"/>
            <a:ext cx="1587" cy="3175"/>
          </a:xfrm>
          <a:custGeom>
            <a:avLst/>
            <a:gdLst>
              <a:gd name="T0" fmla="*/ 0 w 5"/>
              <a:gd name="T1" fmla="*/ 1361 h 7"/>
              <a:gd name="T2" fmla="*/ 317 w 5"/>
              <a:gd name="T3" fmla="*/ 0 h 7"/>
              <a:gd name="T4" fmla="*/ 1270 w 5"/>
              <a:gd name="T5" fmla="*/ 1361 h 7"/>
              <a:gd name="T6" fmla="*/ 317 w 5"/>
              <a:gd name="T7" fmla="*/ 2721 h 7"/>
              <a:gd name="T8" fmla="*/ 0 w 5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0" y="3"/>
                </a:moveTo>
                <a:lnTo>
                  <a:pt x="1" y="0"/>
                </a:lnTo>
                <a:cubicBezTo>
                  <a:pt x="3" y="0"/>
                  <a:pt x="4" y="3"/>
                  <a:pt x="4" y="3"/>
                </a:cubicBezTo>
                <a:cubicBezTo>
                  <a:pt x="4" y="6"/>
                  <a:pt x="3" y="6"/>
                  <a:pt x="1" y="6"/>
                </a:cubicBezTo>
                <a:cubicBezTo>
                  <a:pt x="1" y="6"/>
                  <a:pt x="0" y="6"/>
                  <a:pt x="0" y="3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2" name="Freeform 5118">
            <a:extLst>
              <a:ext uri="{FF2B5EF4-FFF2-40B4-BE49-F238E27FC236}">
                <a16:creationId xmlns:a16="http://schemas.microsoft.com/office/drawing/2014/main" id="{7B8F88FB-0240-BB4E-A293-36AFD7B7A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3" y="4122738"/>
            <a:ext cx="3175" cy="3175"/>
          </a:xfrm>
          <a:custGeom>
            <a:avLst/>
            <a:gdLst>
              <a:gd name="T0" fmla="*/ 454 w 7"/>
              <a:gd name="T1" fmla="*/ 2721 h 7"/>
              <a:gd name="T2" fmla="*/ 0 w 7"/>
              <a:gd name="T3" fmla="*/ 1361 h 7"/>
              <a:gd name="T4" fmla="*/ 0 w 7"/>
              <a:gd name="T5" fmla="*/ 1361 h 7"/>
              <a:gd name="T6" fmla="*/ 1814 w 7"/>
              <a:gd name="T7" fmla="*/ 1361 h 7"/>
              <a:gd name="T8" fmla="*/ 454 w 7"/>
              <a:gd name="T9" fmla="*/ 1361 h 7"/>
              <a:gd name="T10" fmla="*/ 0 w 7"/>
              <a:gd name="T11" fmla="*/ 1361 h 7"/>
              <a:gd name="T12" fmla="*/ 2721 w 7"/>
              <a:gd name="T13" fmla="*/ 1361 h 7"/>
              <a:gd name="T14" fmla="*/ 454 w 7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7">
                <a:moveTo>
                  <a:pt x="1" y="6"/>
                </a:moveTo>
                <a:cubicBezTo>
                  <a:pt x="1" y="6"/>
                  <a:pt x="0" y="6"/>
                  <a:pt x="0" y="3"/>
                </a:cubicBezTo>
                <a:cubicBezTo>
                  <a:pt x="0" y="6"/>
                  <a:pt x="4" y="6"/>
                  <a:pt x="4" y="3"/>
                </a:cubicBezTo>
                <a:lnTo>
                  <a:pt x="1" y="3"/>
                </a:lnTo>
                <a:lnTo>
                  <a:pt x="0" y="3"/>
                </a:lnTo>
                <a:cubicBezTo>
                  <a:pt x="0" y="0"/>
                  <a:pt x="6" y="0"/>
                  <a:pt x="6" y="3"/>
                </a:cubicBezTo>
                <a:cubicBezTo>
                  <a:pt x="6" y="6"/>
                  <a:pt x="3" y="6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3" name="Freeform 5119">
            <a:extLst>
              <a:ext uri="{FF2B5EF4-FFF2-40B4-BE49-F238E27FC236}">
                <a16:creationId xmlns:a16="http://schemas.microsoft.com/office/drawing/2014/main" id="{3FDF7E48-C0F3-A148-A993-0DD62EE0C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588" y="4127500"/>
            <a:ext cx="1587" cy="1588"/>
          </a:xfrm>
          <a:custGeom>
            <a:avLst/>
            <a:gdLst>
              <a:gd name="T0" fmla="*/ 1323 w 6"/>
              <a:gd name="T1" fmla="*/ 0 h 4"/>
              <a:gd name="T2" fmla="*/ 0 w 6"/>
              <a:gd name="T3" fmla="*/ 0 h 4"/>
              <a:gd name="T4" fmla="*/ 529 w 6"/>
              <a:gd name="T5" fmla="*/ 0 h 4"/>
              <a:gd name="T6" fmla="*/ 1323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3" y="0"/>
                  <a:pt x="2" y="3"/>
                  <a:pt x="0" y="0"/>
                </a:cubicBezTo>
                <a:cubicBezTo>
                  <a:pt x="0" y="0"/>
                  <a:pt x="0" y="0"/>
                  <a:pt x="2" y="0"/>
                </a:cubicBezTo>
                <a:cubicBezTo>
                  <a:pt x="3" y="0"/>
                  <a:pt x="5" y="0"/>
                  <a:pt x="5" y="0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4" name="Freeform 5120">
            <a:extLst>
              <a:ext uri="{FF2B5EF4-FFF2-40B4-BE49-F238E27FC236}">
                <a16:creationId xmlns:a16="http://schemas.microsoft.com/office/drawing/2014/main" id="{46EBBA5A-A2F5-394B-92CF-AEBF9C72E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413" y="4124325"/>
            <a:ext cx="7937" cy="3175"/>
          </a:xfrm>
          <a:custGeom>
            <a:avLst/>
            <a:gdLst>
              <a:gd name="T0" fmla="*/ 2976 w 24"/>
              <a:gd name="T1" fmla="*/ 2858 h 10"/>
              <a:gd name="T2" fmla="*/ 2646 w 24"/>
              <a:gd name="T3" fmla="*/ 2858 h 10"/>
              <a:gd name="T4" fmla="*/ 1654 w 24"/>
              <a:gd name="T5" fmla="*/ 2858 h 10"/>
              <a:gd name="T6" fmla="*/ 0 w 24"/>
              <a:gd name="T7" fmla="*/ 953 h 10"/>
              <a:gd name="T8" fmla="*/ 1984 w 24"/>
              <a:gd name="T9" fmla="*/ 953 h 10"/>
              <a:gd name="T10" fmla="*/ 1984 w 24"/>
              <a:gd name="T11" fmla="*/ 0 h 10"/>
              <a:gd name="T12" fmla="*/ 2646 w 24"/>
              <a:gd name="T13" fmla="*/ 953 h 10"/>
              <a:gd name="T14" fmla="*/ 2976 w 24"/>
              <a:gd name="T15" fmla="*/ 1905 h 10"/>
              <a:gd name="T16" fmla="*/ 3969 w 24"/>
              <a:gd name="T17" fmla="*/ 2858 h 10"/>
              <a:gd name="T18" fmla="*/ 3969 w 24"/>
              <a:gd name="T19" fmla="*/ 0 h 10"/>
              <a:gd name="T20" fmla="*/ 4961 w 24"/>
              <a:gd name="T21" fmla="*/ 0 h 10"/>
              <a:gd name="T22" fmla="*/ 5953 w 24"/>
              <a:gd name="T23" fmla="*/ 0 h 10"/>
              <a:gd name="T24" fmla="*/ 7606 w 24"/>
              <a:gd name="T25" fmla="*/ 953 h 10"/>
              <a:gd name="T26" fmla="*/ 5953 w 24"/>
              <a:gd name="T27" fmla="*/ 953 h 10"/>
              <a:gd name="T28" fmla="*/ 4630 w 24"/>
              <a:gd name="T29" fmla="*/ 2858 h 10"/>
              <a:gd name="T30" fmla="*/ 3969 w 24"/>
              <a:gd name="T31" fmla="*/ 2858 h 10"/>
              <a:gd name="T32" fmla="*/ 3638 w 24"/>
              <a:gd name="T33" fmla="*/ 2858 h 10"/>
              <a:gd name="T34" fmla="*/ 2976 w 24"/>
              <a:gd name="T35" fmla="*/ 2858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" h="10">
                <a:moveTo>
                  <a:pt x="9" y="9"/>
                </a:moveTo>
                <a:lnTo>
                  <a:pt x="8" y="9"/>
                </a:lnTo>
                <a:lnTo>
                  <a:pt x="5" y="9"/>
                </a:lnTo>
                <a:cubicBezTo>
                  <a:pt x="1" y="9"/>
                  <a:pt x="0" y="6"/>
                  <a:pt x="0" y="3"/>
                </a:cubicBezTo>
                <a:lnTo>
                  <a:pt x="6" y="3"/>
                </a:lnTo>
                <a:lnTo>
                  <a:pt x="6" y="0"/>
                </a:lnTo>
                <a:lnTo>
                  <a:pt x="8" y="3"/>
                </a:lnTo>
                <a:cubicBezTo>
                  <a:pt x="9" y="3"/>
                  <a:pt x="9" y="3"/>
                  <a:pt x="9" y="6"/>
                </a:cubicBezTo>
                <a:cubicBezTo>
                  <a:pt x="11" y="6"/>
                  <a:pt x="12" y="9"/>
                  <a:pt x="12" y="9"/>
                </a:cubicBezTo>
                <a:cubicBezTo>
                  <a:pt x="12" y="9"/>
                  <a:pt x="11" y="3"/>
                  <a:pt x="12" y="0"/>
                </a:cubicBezTo>
                <a:lnTo>
                  <a:pt x="15" y="0"/>
                </a:lnTo>
                <a:lnTo>
                  <a:pt x="18" y="0"/>
                </a:lnTo>
                <a:cubicBezTo>
                  <a:pt x="21" y="0"/>
                  <a:pt x="23" y="0"/>
                  <a:pt x="23" y="3"/>
                </a:cubicBezTo>
                <a:lnTo>
                  <a:pt x="18" y="3"/>
                </a:lnTo>
                <a:cubicBezTo>
                  <a:pt x="17" y="6"/>
                  <a:pt x="14" y="9"/>
                  <a:pt x="14" y="9"/>
                </a:cubicBezTo>
                <a:lnTo>
                  <a:pt x="12" y="9"/>
                </a:lnTo>
                <a:lnTo>
                  <a:pt x="11" y="9"/>
                </a:lnTo>
                <a:lnTo>
                  <a:pt x="9" y="9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5" name="Freeform 5121">
            <a:extLst>
              <a:ext uri="{FF2B5EF4-FFF2-40B4-BE49-F238E27FC236}">
                <a16:creationId xmlns:a16="http://schemas.microsoft.com/office/drawing/2014/main" id="{1C777473-F33A-814E-A02B-23081E426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413" y="4124325"/>
            <a:ext cx="7937" cy="3175"/>
          </a:xfrm>
          <a:custGeom>
            <a:avLst/>
            <a:gdLst>
              <a:gd name="T0" fmla="*/ 0 w 24"/>
              <a:gd name="T1" fmla="*/ 953 h 10"/>
              <a:gd name="T2" fmla="*/ 1654 w 24"/>
              <a:gd name="T3" fmla="*/ 2858 h 10"/>
              <a:gd name="T4" fmla="*/ 0 w 24"/>
              <a:gd name="T5" fmla="*/ 953 h 10"/>
              <a:gd name="T6" fmla="*/ 1984 w 24"/>
              <a:gd name="T7" fmla="*/ 0 h 10"/>
              <a:gd name="T8" fmla="*/ 2646 w 24"/>
              <a:gd name="T9" fmla="*/ 953 h 10"/>
              <a:gd name="T10" fmla="*/ 3638 w 24"/>
              <a:gd name="T11" fmla="*/ 1905 h 10"/>
              <a:gd name="T12" fmla="*/ 3638 w 24"/>
              <a:gd name="T13" fmla="*/ 0 h 10"/>
              <a:gd name="T14" fmla="*/ 3969 w 24"/>
              <a:gd name="T15" fmla="*/ 0 h 10"/>
              <a:gd name="T16" fmla="*/ 3969 w 24"/>
              <a:gd name="T17" fmla="*/ 2858 h 10"/>
              <a:gd name="T18" fmla="*/ 2976 w 24"/>
              <a:gd name="T19" fmla="*/ 1905 h 10"/>
              <a:gd name="T20" fmla="*/ 2646 w 24"/>
              <a:gd name="T21" fmla="*/ 953 h 10"/>
              <a:gd name="T22" fmla="*/ 1984 w 24"/>
              <a:gd name="T23" fmla="*/ 0 h 10"/>
              <a:gd name="T24" fmla="*/ 1984 w 24"/>
              <a:gd name="T25" fmla="*/ 953 h 10"/>
              <a:gd name="T26" fmla="*/ 1654 w 24"/>
              <a:gd name="T27" fmla="*/ 953 h 10"/>
              <a:gd name="T28" fmla="*/ 1984 w 24"/>
              <a:gd name="T29" fmla="*/ 0 h 10"/>
              <a:gd name="T30" fmla="*/ 5953 w 24"/>
              <a:gd name="T31" fmla="*/ 0 h 10"/>
              <a:gd name="T32" fmla="*/ 7606 w 24"/>
              <a:gd name="T33" fmla="*/ 953 h 10"/>
              <a:gd name="T34" fmla="*/ 6945 w 24"/>
              <a:gd name="T35" fmla="*/ 953 h 10"/>
              <a:gd name="T36" fmla="*/ 4961 w 24"/>
              <a:gd name="T37" fmla="*/ 0 h 10"/>
              <a:gd name="T38" fmla="*/ 5953 w 24"/>
              <a:gd name="T39" fmla="*/ 0 h 10"/>
              <a:gd name="T40" fmla="*/ 4961 w 24"/>
              <a:gd name="T41" fmla="*/ 2858 h 10"/>
              <a:gd name="T42" fmla="*/ 4630 w 24"/>
              <a:gd name="T43" fmla="*/ 2858 h 10"/>
              <a:gd name="T44" fmla="*/ 5953 w 24"/>
              <a:gd name="T45" fmla="*/ 953 h 10"/>
              <a:gd name="T46" fmla="*/ 4961 w 24"/>
              <a:gd name="T47" fmla="*/ 2858 h 1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4" h="10">
                <a:moveTo>
                  <a:pt x="0" y="3"/>
                </a:moveTo>
                <a:cubicBezTo>
                  <a:pt x="0" y="6"/>
                  <a:pt x="1" y="6"/>
                  <a:pt x="5" y="9"/>
                </a:cubicBezTo>
                <a:cubicBezTo>
                  <a:pt x="1" y="9"/>
                  <a:pt x="0" y="6"/>
                  <a:pt x="0" y="3"/>
                </a:cubicBezTo>
                <a:close/>
                <a:moveTo>
                  <a:pt x="6" y="0"/>
                </a:moveTo>
                <a:cubicBezTo>
                  <a:pt x="6" y="0"/>
                  <a:pt x="8" y="0"/>
                  <a:pt x="8" y="3"/>
                </a:cubicBezTo>
                <a:cubicBezTo>
                  <a:pt x="9" y="3"/>
                  <a:pt x="9" y="3"/>
                  <a:pt x="11" y="6"/>
                </a:cubicBezTo>
                <a:lnTo>
                  <a:pt x="11" y="0"/>
                </a:lnTo>
                <a:lnTo>
                  <a:pt x="12" y="0"/>
                </a:lnTo>
                <a:cubicBezTo>
                  <a:pt x="11" y="3"/>
                  <a:pt x="12" y="6"/>
                  <a:pt x="12" y="9"/>
                </a:cubicBezTo>
                <a:cubicBezTo>
                  <a:pt x="11" y="6"/>
                  <a:pt x="11" y="6"/>
                  <a:pt x="9" y="6"/>
                </a:cubicBezTo>
                <a:cubicBezTo>
                  <a:pt x="9" y="3"/>
                  <a:pt x="9" y="3"/>
                  <a:pt x="8" y="3"/>
                </a:cubicBezTo>
                <a:lnTo>
                  <a:pt x="6" y="0"/>
                </a:lnTo>
                <a:lnTo>
                  <a:pt x="6" y="3"/>
                </a:lnTo>
                <a:lnTo>
                  <a:pt x="5" y="3"/>
                </a:lnTo>
                <a:lnTo>
                  <a:pt x="6" y="0"/>
                </a:lnTo>
                <a:close/>
                <a:moveTo>
                  <a:pt x="18" y="0"/>
                </a:moveTo>
                <a:cubicBezTo>
                  <a:pt x="21" y="0"/>
                  <a:pt x="23" y="0"/>
                  <a:pt x="23" y="3"/>
                </a:cubicBezTo>
                <a:lnTo>
                  <a:pt x="21" y="3"/>
                </a:lnTo>
                <a:cubicBezTo>
                  <a:pt x="23" y="0"/>
                  <a:pt x="18" y="0"/>
                  <a:pt x="15" y="0"/>
                </a:cubicBezTo>
                <a:lnTo>
                  <a:pt x="18" y="0"/>
                </a:lnTo>
                <a:close/>
                <a:moveTo>
                  <a:pt x="15" y="9"/>
                </a:moveTo>
                <a:lnTo>
                  <a:pt x="14" y="9"/>
                </a:lnTo>
                <a:cubicBezTo>
                  <a:pt x="14" y="9"/>
                  <a:pt x="17" y="6"/>
                  <a:pt x="18" y="3"/>
                </a:cubicBezTo>
                <a:cubicBezTo>
                  <a:pt x="17" y="6"/>
                  <a:pt x="15" y="9"/>
                  <a:pt x="15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" name="Freeform 5122">
            <a:extLst>
              <a:ext uri="{FF2B5EF4-FFF2-40B4-BE49-F238E27FC236}">
                <a16:creationId xmlns:a16="http://schemas.microsoft.com/office/drawing/2014/main" id="{35F7997E-1BE4-D647-BE18-E579EF161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24325"/>
            <a:ext cx="7938" cy="3175"/>
          </a:xfrm>
          <a:custGeom>
            <a:avLst/>
            <a:gdLst>
              <a:gd name="T0" fmla="*/ 4631 w 24"/>
              <a:gd name="T1" fmla="*/ 2858 h 10"/>
              <a:gd name="T2" fmla="*/ 4300 w 24"/>
              <a:gd name="T3" fmla="*/ 2858 h 10"/>
              <a:gd name="T4" fmla="*/ 3638 w 24"/>
              <a:gd name="T5" fmla="*/ 2858 h 10"/>
              <a:gd name="T6" fmla="*/ 2646 w 24"/>
              <a:gd name="T7" fmla="*/ 2858 h 10"/>
              <a:gd name="T8" fmla="*/ 1654 w 24"/>
              <a:gd name="T9" fmla="*/ 953 h 10"/>
              <a:gd name="T10" fmla="*/ 0 w 24"/>
              <a:gd name="T11" fmla="*/ 953 h 10"/>
              <a:gd name="T12" fmla="*/ 1654 w 24"/>
              <a:gd name="T13" fmla="*/ 0 h 10"/>
              <a:gd name="T14" fmla="*/ 2646 w 24"/>
              <a:gd name="T15" fmla="*/ 0 h 10"/>
              <a:gd name="T16" fmla="*/ 3638 w 24"/>
              <a:gd name="T17" fmla="*/ 0 h 10"/>
              <a:gd name="T18" fmla="*/ 3638 w 24"/>
              <a:gd name="T19" fmla="*/ 2858 h 10"/>
              <a:gd name="T20" fmla="*/ 4300 w 24"/>
              <a:gd name="T21" fmla="*/ 1905 h 10"/>
              <a:gd name="T22" fmla="*/ 5623 w 24"/>
              <a:gd name="T23" fmla="*/ 953 h 10"/>
              <a:gd name="T24" fmla="*/ 5954 w 24"/>
              <a:gd name="T25" fmla="*/ 0 h 10"/>
              <a:gd name="T26" fmla="*/ 5954 w 24"/>
              <a:gd name="T27" fmla="*/ 953 h 10"/>
              <a:gd name="T28" fmla="*/ 7607 w 24"/>
              <a:gd name="T29" fmla="*/ 953 h 10"/>
              <a:gd name="T30" fmla="*/ 5954 w 24"/>
              <a:gd name="T31" fmla="*/ 2858 h 10"/>
              <a:gd name="T32" fmla="*/ 5623 w 24"/>
              <a:gd name="T33" fmla="*/ 2858 h 10"/>
              <a:gd name="T34" fmla="*/ 4631 w 24"/>
              <a:gd name="T35" fmla="*/ 2858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" h="10">
                <a:moveTo>
                  <a:pt x="14" y="9"/>
                </a:moveTo>
                <a:lnTo>
                  <a:pt x="13" y="9"/>
                </a:lnTo>
                <a:lnTo>
                  <a:pt x="11" y="9"/>
                </a:lnTo>
                <a:lnTo>
                  <a:pt x="8" y="9"/>
                </a:lnTo>
                <a:cubicBezTo>
                  <a:pt x="8" y="9"/>
                  <a:pt x="8" y="6"/>
                  <a:pt x="5" y="3"/>
                </a:cubicBezTo>
                <a:lnTo>
                  <a:pt x="0" y="3"/>
                </a:lnTo>
                <a:cubicBezTo>
                  <a:pt x="0" y="0"/>
                  <a:pt x="2" y="0"/>
                  <a:pt x="5" y="0"/>
                </a:cubicBezTo>
                <a:lnTo>
                  <a:pt x="8" y="0"/>
                </a:lnTo>
                <a:lnTo>
                  <a:pt x="11" y="0"/>
                </a:lnTo>
                <a:cubicBezTo>
                  <a:pt x="13" y="3"/>
                  <a:pt x="11" y="9"/>
                  <a:pt x="11" y="9"/>
                </a:cubicBezTo>
                <a:lnTo>
                  <a:pt x="13" y="6"/>
                </a:lnTo>
                <a:cubicBezTo>
                  <a:pt x="14" y="3"/>
                  <a:pt x="15" y="3"/>
                  <a:pt x="17" y="3"/>
                </a:cubicBezTo>
                <a:lnTo>
                  <a:pt x="18" y="0"/>
                </a:lnTo>
                <a:lnTo>
                  <a:pt x="18" y="3"/>
                </a:lnTo>
                <a:lnTo>
                  <a:pt x="23" y="3"/>
                </a:lnTo>
                <a:cubicBezTo>
                  <a:pt x="23" y="6"/>
                  <a:pt x="22" y="9"/>
                  <a:pt x="18" y="9"/>
                </a:cubicBezTo>
                <a:lnTo>
                  <a:pt x="17" y="9"/>
                </a:lnTo>
                <a:lnTo>
                  <a:pt x="14" y="9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" name="Freeform 5123">
            <a:extLst>
              <a:ext uri="{FF2B5EF4-FFF2-40B4-BE49-F238E27FC236}">
                <a16:creationId xmlns:a16="http://schemas.microsoft.com/office/drawing/2014/main" id="{7634992B-172D-2143-8D18-8ABF3EC9B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22738"/>
            <a:ext cx="7938" cy="4762"/>
          </a:xfrm>
          <a:custGeom>
            <a:avLst/>
            <a:gdLst>
              <a:gd name="T0" fmla="*/ 7607 w 24"/>
              <a:gd name="T1" fmla="*/ 2198 h 13"/>
              <a:gd name="T2" fmla="*/ 5954 w 24"/>
              <a:gd name="T3" fmla="*/ 4396 h 13"/>
              <a:gd name="T4" fmla="*/ 7607 w 24"/>
              <a:gd name="T5" fmla="*/ 2198 h 13"/>
              <a:gd name="T6" fmla="*/ 3638 w 24"/>
              <a:gd name="T7" fmla="*/ 4396 h 13"/>
              <a:gd name="T8" fmla="*/ 2646 w 24"/>
              <a:gd name="T9" fmla="*/ 4396 h 13"/>
              <a:gd name="T10" fmla="*/ 3638 w 24"/>
              <a:gd name="T11" fmla="*/ 4396 h 13"/>
              <a:gd name="T12" fmla="*/ 3638 w 24"/>
              <a:gd name="T13" fmla="*/ 3297 h 13"/>
              <a:gd name="T14" fmla="*/ 3638 w 24"/>
              <a:gd name="T15" fmla="*/ 1099 h 13"/>
              <a:gd name="T16" fmla="*/ 4300 w 24"/>
              <a:gd name="T17" fmla="*/ 1099 h 13"/>
              <a:gd name="T18" fmla="*/ 4300 w 24"/>
              <a:gd name="T19" fmla="*/ 3297 h 13"/>
              <a:gd name="T20" fmla="*/ 5623 w 24"/>
              <a:gd name="T21" fmla="*/ 2198 h 13"/>
              <a:gd name="T22" fmla="*/ 5954 w 24"/>
              <a:gd name="T23" fmla="*/ 1099 h 13"/>
              <a:gd name="T24" fmla="*/ 5623 w 24"/>
              <a:gd name="T25" fmla="*/ 2198 h 13"/>
              <a:gd name="T26" fmla="*/ 4631 w 24"/>
              <a:gd name="T27" fmla="*/ 3297 h 13"/>
              <a:gd name="T28" fmla="*/ 4300 w 24"/>
              <a:gd name="T29" fmla="*/ 4396 h 13"/>
              <a:gd name="T30" fmla="*/ 3638 w 24"/>
              <a:gd name="T31" fmla="*/ 4396 h 13"/>
              <a:gd name="T32" fmla="*/ 0 w 24"/>
              <a:gd name="T33" fmla="*/ 1099 h 13"/>
              <a:gd name="T34" fmla="*/ 2646 w 24"/>
              <a:gd name="T35" fmla="*/ 1099 h 13"/>
              <a:gd name="T36" fmla="*/ 0 w 24"/>
              <a:gd name="T37" fmla="*/ 1099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13">
                <a:moveTo>
                  <a:pt x="23" y="6"/>
                </a:moveTo>
                <a:cubicBezTo>
                  <a:pt x="23" y="9"/>
                  <a:pt x="22" y="12"/>
                  <a:pt x="18" y="12"/>
                </a:cubicBezTo>
                <a:cubicBezTo>
                  <a:pt x="22" y="9"/>
                  <a:pt x="22" y="9"/>
                  <a:pt x="23" y="6"/>
                </a:cubicBezTo>
                <a:close/>
                <a:moveTo>
                  <a:pt x="11" y="12"/>
                </a:moveTo>
                <a:lnTo>
                  <a:pt x="8" y="12"/>
                </a:lnTo>
                <a:cubicBezTo>
                  <a:pt x="8" y="9"/>
                  <a:pt x="11" y="9"/>
                  <a:pt x="11" y="12"/>
                </a:cubicBezTo>
                <a:lnTo>
                  <a:pt x="11" y="9"/>
                </a:lnTo>
                <a:cubicBezTo>
                  <a:pt x="13" y="9"/>
                  <a:pt x="13" y="6"/>
                  <a:pt x="11" y="3"/>
                </a:cubicBezTo>
                <a:lnTo>
                  <a:pt x="13" y="3"/>
                </a:lnTo>
                <a:lnTo>
                  <a:pt x="13" y="9"/>
                </a:lnTo>
                <a:cubicBezTo>
                  <a:pt x="14" y="6"/>
                  <a:pt x="15" y="6"/>
                  <a:pt x="17" y="6"/>
                </a:cubicBezTo>
                <a:cubicBezTo>
                  <a:pt x="17" y="3"/>
                  <a:pt x="18" y="3"/>
                  <a:pt x="18" y="3"/>
                </a:cubicBezTo>
                <a:lnTo>
                  <a:pt x="17" y="6"/>
                </a:lnTo>
                <a:cubicBezTo>
                  <a:pt x="15" y="6"/>
                  <a:pt x="14" y="6"/>
                  <a:pt x="14" y="9"/>
                </a:cubicBezTo>
                <a:cubicBezTo>
                  <a:pt x="13" y="9"/>
                  <a:pt x="13" y="9"/>
                  <a:pt x="13" y="12"/>
                </a:cubicBezTo>
                <a:lnTo>
                  <a:pt x="11" y="12"/>
                </a:lnTo>
                <a:close/>
                <a:moveTo>
                  <a:pt x="0" y="3"/>
                </a:moveTo>
                <a:cubicBezTo>
                  <a:pt x="0" y="3"/>
                  <a:pt x="8" y="0"/>
                  <a:pt x="8" y="3"/>
                </a:cubicBez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8" name="Freeform 5124">
            <a:extLst>
              <a:ext uri="{FF2B5EF4-FFF2-40B4-BE49-F238E27FC236}">
                <a16:creationId xmlns:a16="http://schemas.microsoft.com/office/drawing/2014/main" id="{BA8657FC-9EBA-3E45-A083-EE121E698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0725" y="4127500"/>
            <a:ext cx="1588" cy="1588"/>
          </a:xfrm>
          <a:custGeom>
            <a:avLst/>
            <a:gdLst>
              <a:gd name="T0" fmla="*/ 794 w 4"/>
              <a:gd name="T1" fmla="*/ 0 h 4"/>
              <a:gd name="T2" fmla="*/ 1191 w 4"/>
              <a:gd name="T3" fmla="*/ 0 h 4"/>
              <a:gd name="T4" fmla="*/ 0 w 4"/>
              <a:gd name="T5" fmla="*/ 0 h 4"/>
              <a:gd name="T6" fmla="*/ 794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3" y="0"/>
                </a:lnTo>
                <a:cubicBezTo>
                  <a:pt x="2" y="3"/>
                  <a:pt x="0" y="0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" name="Freeform 5125">
            <a:extLst>
              <a:ext uri="{FF2B5EF4-FFF2-40B4-BE49-F238E27FC236}">
                <a16:creationId xmlns:a16="http://schemas.microsoft.com/office/drawing/2014/main" id="{D245A193-751D-1E49-BB32-234D4E501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0725" y="4125913"/>
            <a:ext cx="3175" cy="1587"/>
          </a:xfrm>
          <a:custGeom>
            <a:avLst/>
            <a:gdLst>
              <a:gd name="T0" fmla="*/ 2268 w 7"/>
              <a:gd name="T1" fmla="*/ 1190 h 4"/>
              <a:gd name="T2" fmla="*/ 0 w 7"/>
              <a:gd name="T3" fmla="*/ 1190 h 4"/>
              <a:gd name="T4" fmla="*/ 0 w 7"/>
              <a:gd name="T5" fmla="*/ 1190 h 4"/>
              <a:gd name="T6" fmla="*/ 2721 w 7"/>
              <a:gd name="T7" fmla="*/ 1190 h 4"/>
              <a:gd name="T8" fmla="*/ 2721 w 7"/>
              <a:gd name="T9" fmla="*/ 1190 h 4"/>
              <a:gd name="T10" fmla="*/ 2268 w 7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">
                <a:moveTo>
                  <a:pt x="5" y="3"/>
                </a:moveTo>
                <a:cubicBezTo>
                  <a:pt x="3" y="3"/>
                  <a:pt x="3" y="3"/>
                  <a:pt x="0" y="3"/>
                </a:cubicBezTo>
                <a:cubicBezTo>
                  <a:pt x="3" y="0"/>
                  <a:pt x="5" y="0"/>
                  <a:pt x="6" y="3"/>
                </a:cubicBezTo>
                <a:lnTo>
                  <a:pt x="5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" name="Freeform 5126">
            <a:extLst>
              <a:ext uri="{FF2B5EF4-FFF2-40B4-BE49-F238E27FC236}">
                <a16:creationId xmlns:a16="http://schemas.microsoft.com/office/drawing/2014/main" id="{6AAAE787-CBE0-FF41-A078-3A2C0311A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22738"/>
            <a:ext cx="3175" cy="1587"/>
          </a:xfrm>
          <a:custGeom>
            <a:avLst/>
            <a:gdLst>
              <a:gd name="T0" fmla="*/ 0 w 9"/>
              <a:gd name="T1" fmla="*/ 0 h 4"/>
              <a:gd name="T2" fmla="*/ 1058 w 9"/>
              <a:gd name="T3" fmla="*/ 0 h 4"/>
              <a:gd name="T4" fmla="*/ 2822 w 9"/>
              <a:gd name="T5" fmla="*/ 0 h 4"/>
              <a:gd name="T6" fmla="*/ 1058 w 9"/>
              <a:gd name="T7" fmla="*/ 1190 h 4"/>
              <a:gd name="T8" fmla="*/ 0 w 9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0" y="0"/>
                </a:moveTo>
                <a:cubicBezTo>
                  <a:pt x="0" y="0"/>
                  <a:pt x="1" y="0"/>
                  <a:pt x="3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3"/>
                  <a:pt x="8" y="3"/>
                  <a:pt x="3" y="3"/>
                </a:cubicBezTo>
                <a:cubicBezTo>
                  <a:pt x="1" y="3"/>
                  <a:pt x="0" y="3"/>
                  <a:pt x="0" y="0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" name="Freeform 5127">
            <a:extLst>
              <a:ext uri="{FF2B5EF4-FFF2-40B4-BE49-F238E27FC236}">
                <a16:creationId xmlns:a16="http://schemas.microsoft.com/office/drawing/2014/main" id="{F3E80546-8BE8-C64C-A482-7F62FA3F3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22738"/>
            <a:ext cx="3175" cy="3175"/>
          </a:xfrm>
          <a:custGeom>
            <a:avLst/>
            <a:gdLst>
              <a:gd name="T0" fmla="*/ 1058 w 9"/>
              <a:gd name="T1" fmla="*/ 2721 h 7"/>
              <a:gd name="T2" fmla="*/ 0 w 9"/>
              <a:gd name="T3" fmla="*/ 1361 h 7"/>
              <a:gd name="T4" fmla="*/ 2822 w 9"/>
              <a:gd name="T5" fmla="*/ 1361 h 7"/>
              <a:gd name="T6" fmla="*/ 1058 w 9"/>
              <a:gd name="T7" fmla="*/ 2721 h 7"/>
              <a:gd name="T8" fmla="*/ 0 w 9"/>
              <a:gd name="T9" fmla="*/ 1361 h 7"/>
              <a:gd name="T10" fmla="*/ 2822 w 9"/>
              <a:gd name="T11" fmla="*/ 1361 h 7"/>
              <a:gd name="T12" fmla="*/ 2822 w 9"/>
              <a:gd name="T13" fmla="*/ 1361 h 7"/>
              <a:gd name="T14" fmla="*/ 1058 w 9"/>
              <a:gd name="T15" fmla="*/ 1361 h 7"/>
              <a:gd name="T16" fmla="*/ 0 w 9"/>
              <a:gd name="T17" fmla="*/ 136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7">
                <a:moveTo>
                  <a:pt x="3" y="6"/>
                </a:moveTo>
                <a:cubicBezTo>
                  <a:pt x="1" y="6"/>
                  <a:pt x="0" y="6"/>
                  <a:pt x="0" y="3"/>
                </a:cubicBezTo>
                <a:cubicBezTo>
                  <a:pt x="0" y="6"/>
                  <a:pt x="8" y="6"/>
                  <a:pt x="8" y="3"/>
                </a:cubicBezTo>
                <a:cubicBezTo>
                  <a:pt x="8" y="6"/>
                  <a:pt x="8" y="6"/>
                  <a:pt x="3" y="6"/>
                </a:cubicBezTo>
                <a:close/>
                <a:moveTo>
                  <a:pt x="0" y="3"/>
                </a:moveTo>
                <a:cubicBezTo>
                  <a:pt x="0" y="0"/>
                  <a:pt x="8" y="0"/>
                  <a:pt x="8" y="3"/>
                </a:cubicBezTo>
                <a:lnTo>
                  <a:pt x="3" y="3"/>
                </a:lnTo>
                <a:cubicBezTo>
                  <a:pt x="1" y="3"/>
                  <a:pt x="0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2" name="Freeform 5128">
            <a:extLst>
              <a:ext uri="{FF2B5EF4-FFF2-40B4-BE49-F238E27FC236}">
                <a16:creationId xmlns:a16="http://schemas.microsoft.com/office/drawing/2014/main" id="{5BA94F70-6493-324E-A9F2-2338F96E3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05275"/>
            <a:ext cx="4763" cy="4763"/>
          </a:xfrm>
          <a:custGeom>
            <a:avLst/>
            <a:gdLst>
              <a:gd name="T0" fmla="*/ 0 w 15"/>
              <a:gd name="T1" fmla="*/ 2198 h 13"/>
              <a:gd name="T2" fmla="*/ 1905 w 15"/>
              <a:gd name="T3" fmla="*/ 0 h 13"/>
              <a:gd name="T4" fmla="*/ 4445 w 15"/>
              <a:gd name="T5" fmla="*/ 2198 h 13"/>
              <a:gd name="T6" fmla="*/ 1905 w 15"/>
              <a:gd name="T7" fmla="*/ 4397 h 13"/>
              <a:gd name="T8" fmla="*/ 0 w 15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3">
                <a:moveTo>
                  <a:pt x="0" y="6"/>
                </a:moveTo>
                <a:cubicBezTo>
                  <a:pt x="0" y="3"/>
                  <a:pt x="3" y="0"/>
                  <a:pt x="6" y="0"/>
                </a:cubicBezTo>
                <a:cubicBezTo>
                  <a:pt x="11" y="0"/>
                  <a:pt x="14" y="3"/>
                  <a:pt x="14" y="6"/>
                </a:cubicBezTo>
                <a:cubicBezTo>
                  <a:pt x="14" y="9"/>
                  <a:pt x="11" y="12"/>
                  <a:pt x="6" y="12"/>
                </a:cubicBezTo>
                <a:cubicBezTo>
                  <a:pt x="3" y="12"/>
                  <a:pt x="0" y="9"/>
                  <a:pt x="0" y="6"/>
                </a:cubicBezTo>
              </a:path>
            </a:pathLst>
          </a:custGeom>
          <a:solidFill>
            <a:srgbClr val="3057B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3" name="Freeform 5129">
            <a:extLst>
              <a:ext uri="{FF2B5EF4-FFF2-40B4-BE49-F238E27FC236}">
                <a16:creationId xmlns:a16="http://schemas.microsoft.com/office/drawing/2014/main" id="{53C95956-4FBB-8F4B-A311-27D8F183D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02100"/>
            <a:ext cx="4763" cy="6350"/>
          </a:xfrm>
          <a:custGeom>
            <a:avLst/>
            <a:gdLst>
              <a:gd name="T0" fmla="*/ 1270 w 15"/>
              <a:gd name="T1" fmla="*/ 0 h 19"/>
              <a:gd name="T2" fmla="*/ 3493 w 15"/>
              <a:gd name="T3" fmla="*/ 0 h 19"/>
              <a:gd name="T4" fmla="*/ 3493 w 15"/>
              <a:gd name="T5" fmla="*/ 1003 h 19"/>
              <a:gd name="T6" fmla="*/ 3493 w 15"/>
              <a:gd name="T7" fmla="*/ 1003 h 19"/>
              <a:gd name="T8" fmla="*/ 3493 w 15"/>
              <a:gd name="T9" fmla="*/ 2005 h 19"/>
              <a:gd name="T10" fmla="*/ 3493 w 15"/>
              <a:gd name="T11" fmla="*/ 2005 h 19"/>
              <a:gd name="T12" fmla="*/ 3493 w 15"/>
              <a:gd name="T13" fmla="*/ 3008 h 19"/>
              <a:gd name="T14" fmla="*/ 3493 w 15"/>
              <a:gd name="T15" fmla="*/ 5013 h 19"/>
              <a:gd name="T16" fmla="*/ 4445 w 15"/>
              <a:gd name="T17" fmla="*/ 5013 h 19"/>
              <a:gd name="T18" fmla="*/ 4445 w 15"/>
              <a:gd name="T19" fmla="*/ 5013 h 19"/>
              <a:gd name="T20" fmla="*/ 4445 w 15"/>
              <a:gd name="T21" fmla="*/ 6016 h 19"/>
              <a:gd name="T22" fmla="*/ 4445 w 15"/>
              <a:gd name="T23" fmla="*/ 6016 h 19"/>
              <a:gd name="T24" fmla="*/ 318 w 15"/>
              <a:gd name="T25" fmla="*/ 6016 h 19"/>
              <a:gd name="T26" fmla="*/ 318 w 15"/>
              <a:gd name="T27" fmla="*/ 6016 h 19"/>
              <a:gd name="T28" fmla="*/ 0 w 15"/>
              <a:gd name="T29" fmla="*/ 5013 h 19"/>
              <a:gd name="T30" fmla="*/ 0 w 15"/>
              <a:gd name="T31" fmla="*/ 5013 h 19"/>
              <a:gd name="T32" fmla="*/ 1270 w 15"/>
              <a:gd name="T33" fmla="*/ 5013 h 19"/>
              <a:gd name="T34" fmla="*/ 1270 w 15"/>
              <a:gd name="T35" fmla="*/ 3008 h 19"/>
              <a:gd name="T36" fmla="*/ 1270 w 15"/>
              <a:gd name="T37" fmla="*/ 2005 h 19"/>
              <a:gd name="T38" fmla="*/ 318 w 15"/>
              <a:gd name="T39" fmla="*/ 2005 h 19"/>
              <a:gd name="T40" fmla="*/ 318 w 15"/>
              <a:gd name="T41" fmla="*/ 1003 h 19"/>
              <a:gd name="T42" fmla="*/ 1270 w 15"/>
              <a:gd name="T43" fmla="*/ 1003 h 19"/>
              <a:gd name="T44" fmla="*/ 1270 w 15"/>
              <a:gd name="T45" fmla="*/ 0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" h="19">
                <a:moveTo>
                  <a:pt x="4" y="0"/>
                </a:moveTo>
                <a:lnTo>
                  <a:pt x="11" y="0"/>
                </a:lnTo>
                <a:lnTo>
                  <a:pt x="11" y="3"/>
                </a:lnTo>
                <a:lnTo>
                  <a:pt x="11" y="6"/>
                </a:lnTo>
                <a:lnTo>
                  <a:pt x="11" y="9"/>
                </a:lnTo>
                <a:lnTo>
                  <a:pt x="11" y="15"/>
                </a:lnTo>
                <a:lnTo>
                  <a:pt x="14" y="15"/>
                </a:lnTo>
                <a:lnTo>
                  <a:pt x="14" y="18"/>
                </a:lnTo>
                <a:lnTo>
                  <a:pt x="1" y="18"/>
                </a:lnTo>
                <a:cubicBezTo>
                  <a:pt x="0" y="18"/>
                  <a:pt x="0" y="15"/>
                  <a:pt x="0" y="15"/>
                </a:cubicBezTo>
                <a:lnTo>
                  <a:pt x="4" y="15"/>
                </a:lnTo>
                <a:lnTo>
                  <a:pt x="4" y="9"/>
                </a:lnTo>
                <a:lnTo>
                  <a:pt x="4" y="6"/>
                </a:lnTo>
                <a:lnTo>
                  <a:pt x="1" y="6"/>
                </a:lnTo>
                <a:lnTo>
                  <a:pt x="1" y="3"/>
                </a:lnTo>
                <a:lnTo>
                  <a:pt x="4" y="3"/>
                </a:lnTo>
                <a:lnTo>
                  <a:pt x="4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4" name="Freeform 5130">
            <a:extLst>
              <a:ext uri="{FF2B5EF4-FFF2-40B4-BE49-F238E27FC236}">
                <a16:creationId xmlns:a16="http://schemas.microsoft.com/office/drawing/2014/main" id="{8ABBC213-EFD4-5044-B790-52A198981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0" y="4102100"/>
            <a:ext cx="3175" cy="6350"/>
          </a:xfrm>
          <a:custGeom>
            <a:avLst/>
            <a:gdLst>
              <a:gd name="T0" fmla="*/ 0 w 7"/>
              <a:gd name="T1" fmla="*/ 2381 h 16"/>
              <a:gd name="T2" fmla="*/ 1361 w 7"/>
              <a:gd name="T3" fmla="*/ 2381 h 16"/>
              <a:gd name="T4" fmla="*/ 1361 w 7"/>
              <a:gd name="T5" fmla="*/ 1191 h 16"/>
              <a:gd name="T6" fmla="*/ 0 w 7"/>
              <a:gd name="T7" fmla="*/ 0 h 16"/>
              <a:gd name="T8" fmla="*/ 1361 w 7"/>
              <a:gd name="T9" fmla="*/ 0 h 16"/>
              <a:gd name="T10" fmla="*/ 1361 w 7"/>
              <a:gd name="T11" fmla="*/ 1191 h 16"/>
              <a:gd name="T12" fmla="*/ 2721 w 7"/>
              <a:gd name="T13" fmla="*/ 2381 h 16"/>
              <a:gd name="T14" fmla="*/ 1361 w 7"/>
              <a:gd name="T15" fmla="*/ 2381 h 16"/>
              <a:gd name="T16" fmla="*/ 1361 w 7"/>
              <a:gd name="T17" fmla="*/ 5953 h 16"/>
              <a:gd name="T18" fmla="*/ 0 w 7"/>
              <a:gd name="T19" fmla="*/ 2381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6">
                <a:moveTo>
                  <a:pt x="0" y="6"/>
                </a:moveTo>
                <a:lnTo>
                  <a:pt x="3" y="6"/>
                </a:lnTo>
                <a:lnTo>
                  <a:pt x="3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6" y="6"/>
                </a:lnTo>
                <a:lnTo>
                  <a:pt x="3" y="6"/>
                </a:lnTo>
                <a:lnTo>
                  <a:pt x="3" y="15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5" name="Freeform 5131">
            <a:extLst>
              <a:ext uri="{FF2B5EF4-FFF2-40B4-BE49-F238E27FC236}">
                <a16:creationId xmlns:a16="http://schemas.microsoft.com/office/drawing/2014/main" id="{8C1E4DA4-1AD6-B04A-BE3D-FC004E15D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64013"/>
            <a:ext cx="50800" cy="31750"/>
          </a:xfrm>
          <a:custGeom>
            <a:avLst/>
            <a:gdLst>
              <a:gd name="T0" fmla="*/ 25400 w 140"/>
              <a:gd name="T1" fmla="*/ 31393 h 89"/>
              <a:gd name="T2" fmla="*/ 6531 w 140"/>
              <a:gd name="T3" fmla="*/ 27112 h 89"/>
              <a:gd name="T4" fmla="*/ 0 w 140"/>
              <a:gd name="T5" fmla="*/ 16410 h 89"/>
              <a:gd name="T6" fmla="*/ 0 w 140"/>
              <a:gd name="T7" fmla="*/ 0 h 89"/>
              <a:gd name="T8" fmla="*/ 50437 w 140"/>
              <a:gd name="T9" fmla="*/ 0 h 89"/>
              <a:gd name="T10" fmla="*/ 50437 w 140"/>
              <a:gd name="T11" fmla="*/ 16410 h 89"/>
              <a:gd name="T12" fmla="*/ 43906 w 140"/>
              <a:gd name="T13" fmla="*/ 27112 h 89"/>
              <a:gd name="T14" fmla="*/ 25400 w 140"/>
              <a:gd name="T15" fmla="*/ 31393 h 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0" h="89">
                <a:moveTo>
                  <a:pt x="70" y="88"/>
                </a:moveTo>
                <a:cubicBezTo>
                  <a:pt x="51" y="88"/>
                  <a:pt x="35" y="82"/>
                  <a:pt x="18" y="76"/>
                </a:cubicBezTo>
                <a:cubicBezTo>
                  <a:pt x="6" y="73"/>
                  <a:pt x="0" y="61"/>
                  <a:pt x="0" y="46"/>
                </a:cubicBezTo>
                <a:lnTo>
                  <a:pt x="0" y="0"/>
                </a:lnTo>
                <a:lnTo>
                  <a:pt x="139" y="0"/>
                </a:lnTo>
                <a:lnTo>
                  <a:pt x="139" y="46"/>
                </a:lnTo>
                <a:cubicBezTo>
                  <a:pt x="139" y="61"/>
                  <a:pt x="133" y="73"/>
                  <a:pt x="121" y="76"/>
                </a:cubicBezTo>
                <a:cubicBezTo>
                  <a:pt x="108" y="82"/>
                  <a:pt x="89" y="88"/>
                  <a:pt x="70" y="88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6" name="Freeform 5132">
            <a:extLst>
              <a:ext uri="{FF2B5EF4-FFF2-40B4-BE49-F238E27FC236}">
                <a16:creationId xmlns:a16="http://schemas.microsoft.com/office/drawing/2014/main" id="{AFDD0DF4-2ABB-DD4A-82D7-5E74BC321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65600"/>
            <a:ext cx="50800" cy="33338"/>
          </a:xfrm>
          <a:custGeom>
            <a:avLst/>
            <a:gdLst>
              <a:gd name="T0" fmla="*/ 25042 w 142"/>
              <a:gd name="T1" fmla="*/ 32972 h 91"/>
              <a:gd name="T2" fmla="*/ 6439 w 142"/>
              <a:gd name="T3" fmla="*/ 27476 h 91"/>
              <a:gd name="T4" fmla="*/ 0 w 142"/>
              <a:gd name="T5" fmla="*/ 16486 h 91"/>
              <a:gd name="T6" fmla="*/ 7155 w 142"/>
              <a:gd name="T7" fmla="*/ 27476 h 91"/>
              <a:gd name="T8" fmla="*/ 43287 w 142"/>
              <a:gd name="T9" fmla="*/ 27476 h 91"/>
              <a:gd name="T10" fmla="*/ 25042 w 142"/>
              <a:gd name="T11" fmla="*/ 32972 h 91"/>
              <a:gd name="T12" fmla="*/ 50442 w 142"/>
              <a:gd name="T13" fmla="*/ 16486 h 91"/>
              <a:gd name="T14" fmla="*/ 43645 w 142"/>
              <a:gd name="T15" fmla="*/ 27476 h 91"/>
              <a:gd name="T16" fmla="*/ 49727 w 142"/>
              <a:gd name="T17" fmla="*/ 16486 h 91"/>
              <a:gd name="T18" fmla="*/ 49727 w 142"/>
              <a:gd name="T19" fmla="*/ 0 h 91"/>
              <a:gd name="T20" fmla="*/ 50442 w 142"/>
              <a:gd name="T21" fmla="*/ 16486 h 9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91">
                <a:moveTo>
                  <a:pt x="70" y="90"/>
                </a:moveTo>
                <a:cubicBezTo>
                  <a:pt x="53" y="90"/>
                  <a:pt x="35" y="84"/>
                  <a:pt x="18" y="75"/>
                </a:cubicBezTo>
                <a:cubicBezTo>
                  <a:pt x="6" y="72"/>
                  <a:pt x="0" y="60"/>
                  <a:pt x="0" y="45"/>
                </a:cubicBezTo>
                <a:cubicBezTo>
                  <a:pt x="0" y="57"/>
                  <a:pt x="6" y="72"/>
                  <a:pt x="20" y="75"/>
                </a:cubicBezTo>
                <a:cubicBezTo>
                  <a:pt x="50" y="90"/>
                  <a:pt x="89" y="90"/>
                  <a:pt x="121" y="75"/>
                </a:cubicBezTo>
                <a:cubicBezTo>
                  <a:pt x="106" y="84"/>
                  <a:pt x="88" y="90"/>
                  <a:pt x="70" y="90"/>
                </a:cubicBezTo>
                <a:close/>
                <a:moveTo>
                  <a:pt x="141" y="45"/>
                </a:moveTo>
                <a:cubicBezTo>
                  <a:pt x="141" y="59"/>
                  <a:pt x="133" y="72"/>
                  <a:pt x="122" y="75"/>
                </a:cubicBezTo>
                <a:cubicBezTo>
                  <a:pt x="133" y="71"/>
                  <a:pt x="139" y="57"/>
                  <a:pt x="139" y="45"/>
                </a:cubicBezTo>
                <a:lnTo>
                  <a:pt x="139" y="0"/>
                </a:lnTo>
                <a:lnTo>
                  <a:pt x="141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7" name="Freeform 5133">
            <a:extLst>
              <a:ext uri="{FF2B5EF4-FFF2-40B4-BE49-F238E27FC236}">
                <a16:creationId xmlns:a16="http://schemas.microsoft.com/office/drawing/2014/main" id="{7AAB5DAD-F1D4-1946-A92E-AA10BB4BB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0" y="4137025"/>
            <a:ext cx="25400" cy="26988"/>
          </a:xfrm>
          <a:custGeom>
            <a:avLst/>
            <a:gdLst>
              <a:gd name="T0" fmla="*/ 12337 w 70"/>
              <a:gd name="T1" fmla="*/ 26638 h 77"/>
              <a:gd name="T2" fmla="*/ 0 w 70"/>
              <a:gd name="T3" fmla="*/ 26638 h 77"/>
              <a:gd name="T4" fmla="*/ 0 w 70"/>
              <a:gd name="T5" fmla="*/ 0 h 77"/>
              <a:gd name="T6" fmla="*/ 25037 w 70"/>
              <a:gd name="T7" fmla="*/ 0 h 77"/>
              <a:gd name="T8" fmla="*/ 25037 w 70"/>
              <a:gd name="T9" fmla="*/ 26638 h 77"/>
              <a:gd name="T10" fmla="*/ 12337 w 70"/>
              <a:gd name="T11" fmla="*/ 26638 h 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0" h="77">
                <a:moveTo>
                  <a:pt x="34" y="76"/>
                </a:moveTo>
                <a:lnTo>
                  <a:pt x="0" y="76"/>
                </a:lnTo>
                <a:lnTo>
                  <a:pt x="0" y="0"/>
                </a:lnTo>
                <a:lnTo>
                  <a:pt x="69" y="0"/>
                </a:lnTo>
                <a:lnTo>
                  <a:pt x="69" y="76"/>
                </a:lnTo>
                <a:lnTo>
                  <a:pt x="34" y="76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8" name="Freeform 5134">
            <a:extLst>
              <a:ext uri="{FF2B5EF4-FFF2-40B4-BE49-F238E27FC236}">
                <a16:creationId xmlns:a16="http://schemas.microsoft.com/office/drawing/2014/main" id="{8D314362-110D-8945-96A8-935148DBA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0" y="4137025"/>
            <a:ext cx="26988" cy="26988"/>
          </a:xfrm>
          <a:custGeom>
            <a:avLst/>
            <a:gdLst>
              <a:gd name="T0" fmla="*/ 26623 w 74"/>
              <a:gd name="T1" fmla="*/ 26638 h 77"/>
              <a:gd name="T2" fmla="*/ 25894 w 74"/>
              <a:gd name="T3" fmla="*/ 26638 h 77"/>
              <a:gd name="T4" fmla="*/ 25894 w 74"/>
              <a:gd name="T5" fmla="*/ 350 h 77"/>
              <a:gd name="T6" fmla="*/ 26623 w 74"/>
              <a:gd name="T7" fmla="*/ 26638 h 77"/>
              <a:gd name="T8" fmla="*/ 0 w 74"/>
              <a:gd name="T9" fmla="*/ 0 h 77"/>
              <a:gd name="T10" fmla="*/ 729 w 74"/>
              <a:gd name="T11" fmla="*/ 0 h 77"/>
              <a:gd name="T12" fmla="*/ 729 w 74"/>
              <a:gd name="T13" fmla="*/ 26638 h 77"/>
              <a:gd name="T14" fmla="*/ 0 w 74"/>
              <a:gd name="T15" fmla="*/ 0 h 7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4" h="77">
                <a:moveTo>
                  <a:pt x="73" y="76"/>
                </a:moveTo>
                <a:lnTo>
                  <a:pt x="71" y="76"/>
                </a:lnTo>
                <a:lnTo>
                  <a:pt x="71" y="1"/>
                </a:lnTo>
                <a:lnTo>
                  <a:pt x="73" y="76"/>
                </a:lnTo>
                <a:close/>
                <a:moveTo>
                  <a:pt x="0" y="0"/>
                </a:moveTo>
                <a:lnTo>
                  <a:pt x="2" y="0"/>
                </a:lnTo>
                <a:lnTo>
                  <a:pt x="2" y="7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9" name="Freeform 5135">
            <a:extLst>
              <a:ext uri="{FF2B5EF4-FFF2-40B4-BE49-F238E27FC236}">
                <a16:creationId xmlns:a16="http://schemas.microsoft.com/office/drawing/2014/main" id="{5F13F9C9-E0D4-2540-BDCA-F4E489E23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64013"/>
            <a:ext cx="25400" cy="30162"/>
          </a:xfrm>
          <a:custGeom>
            <a:avLst/>
            <a:gdLst>
              <a:gd name="T0" fmla="*/ 25042 w 71"/>
              <a:gd name="T1" fmla="*/ 16716 h 83"/>
              <a:gd name="T2" fmla="*/ 12521 w 71"/>
              <a:gd name="T3" fmla="*/ 29799 h 83"/>
              <a:gd name="T4" fmla="*/ 0 w 71"/>
              <a:gd name="T5" fmla="*/ 16716 h 83"/>
              <a:gd name="T6" fmla="*/ 0 w 71"/>
              <a:gd name="T7" fmla="*/ 0 h 83"/>
              <a:gd name="T8" fmla="*/ 25042 w 71"/>
              <a:gd name="T9" fmla="*/ 0 h 83"/>
              <a:gd name="T10" fmla="*/ 25042 w 71"/>
              <a:gd name="T11" fmla="*/ 16716 h 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1" h="83">
                <a:moveTo>
                  <a:pt x="70" y="46"/>
                </a:moveTo>
                <a:cubicBezTo>
                  <a:pt x="70" y="64"/>
                  <a:pt x="53" y="82"/>
                  <a:pt x="35" y="82"/>
                </a:cubicBezTo>
                <a:cubicBezTo>
                  <a:pt x="16" y="82"/>
                  <a:pt x="0" y="64"/>
                  <a:pt x="0" y="46"/>
                </a:cubicBezTo>
                <a:lnTo>
                  <a:pt x="0" y="0"/>
                </a:lnTo>
                <a:lnTo>
                  <a:pt x="70" y="0"/>
                </a:lnTo>
                <a:lnTo>
                  <a:pt x="70" y="46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0" name="Freeform 5136">
            <a:extLst>
              <a:ext uri="{FF2B5EF4-FFF2-40B4-BE49-F238E27FC236}">
                <a16:creationId xmlns:a16="http://schemas.microsoft.com/office/drawing/2014/main" id="{946FFB62-21A3-0A41-9A2E-7C4C66DF3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3900" y="4164013"/>
            <a:ext cx="3175" cy="30162"/>
          </a:xfrm>
          <a:custGeom>
            <a:avLst/>
            <a:gdLst>
              <a:gd name="T0" fmla="*/ 0 w 9"/>
              <a:gd name="T1" fmla="*/ 27618 h 83"/>
              <a:gd name="T2" fmla="*/ 0 w 9"/>
              <a:gd name="T3" fmla="*/ 0 h 83"/>
              <a:gd name="T4" fmla="*/ 2822 w 9"/>
              <a:gd name="T5" fmla="*/ 0 h 83"/>
              <a:gd name="T6" fmla="*/ 2822 w 9"/>
              <a:gd name="T7" fmla="*/ 29799 h 83"/>
              <a:gd name="T8" fmla="*/ 0 w 9"/>
              <a:gd name="T9" fmla="*/ 27618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83">
                <a:moveTo>
                  <a:pt x="0" y="76"/>
                </a:moveTo>
                <a:lnTo>
                  <a:pt x="0" y="0"/>
                </a:lnTo>
                <a:lnTo>
                  <a:pt x="8" y="0"/>
                </a:lnTo>
                <a:lnTo>
                  <a:pt x="8" y="82"/>
                </a:lnTo>
                <a:cubicBezTo>
                  <a:pt x="4" y="79"/>
                  <a:pt x="0" y="79"/>
                  <a:pt x="0" y="76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1" name="Freeform 5137">
            <a:extLst>
              <a:ext uri="{FF2B5EF4-FFF2-40B4-BE49-F238E27FC236}">
                <a16:creationId xmlns:a16="http://schemas.microsoft.com/office/drawing/2014/main" id="{BCF1F88E-1A67-6D49-9F08-23722316B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3900" y="4164013"/>
            <a:ext cx="3175" cy="30162"/>
          </a:xfrm>
          <a:custGeom>
            <a:avLst/>
            <a:gdLst>
              <a:gd name="T0" fmla="*/ 318 w 10"/>
              <a:gd name="T1" fmla="*/ 28708 h 83"/>
              <a:gd name="T2" fmla="*/ 0 w 10"/>
              <a:gd name="T3" fmla="*/ 28708 h 83"/>
              <a:gd name="T4" fmla="*/ 0 w 10"/>
              <a:gd name="T5" fmla="*/ 0 h 83"/>
              <a:gd name="T6" fmla="*/ 318 w 10"/>
              <a:gd name="T7" fmla="*/ 0 h 83"/>
              <a:gd name="T8" fmla="*/ 318 w 10"/>
              <a:gd name="T9" fmla="*/ 27618 h 83"/>
              <a:gd name="T10" fmla="*/ 318 w 10"/>
              <a:gd name="T11" fmla="*/ 28708 h 83"/>
              <a:gd name="T12" fmla="*/ 2858 w 10"/>
              <a:gd name="T13" fmla="*/ 29799 h 83"/>
              <a:gd name="T14" fmla="*/ 318 w 10"/>
              <a:gd name="T15" fmla="*/ 28708 h 8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83">
                <a:moveTo>
                  <a:pt x="1" y="79"/>
                </a:moveTo>
                <a:lnTo>
                  <a:pt x="0" y="79"/>
                </a:lnTo>
                <a:lnTo>
                  <a:pt x="0" y="0"/>
                </a:lnTo>
                <a:lnTo>
                  <a:pt x="1" y="0"/>
                </a:lnTo>
                <a:lnTo>
                  <a:pt x="1" y="76"/>
                </a:lnTo>
                <a:lnTo>
                  <a:pt x="1" y="79"/>
                </a:lnTo>
                <a:cubicBezTo>
                  <a:pt x="3" y="79"/>
                  <a:pt x="6" y="79"/>
                  <a:pt x="9" y="82"/>
                </a:cubicBezTo>
                <a:cubicBezTo>
                  <a:pt x="6" y="82"/>
                  <a:pt x="3" y="79"/>
                  <a:pt x="1" y="7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2" name="Freeform 5138">
            <a:extLst>
              <a:ext uri="{FF2B5EF4-FFF2-40B4-BE49-F238E27FC236}">
                <a16:creationId xmlns:a16="http://schemas.microsoft.com/office/drawing/2014/main" id="{29B92B4C-2DFF-5945-8AC1-F67C49218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64013"/>
            <a:ext cx="3175" cy="26987"/>
          </a:xfrm>
          <a:custGeom>
            <a:avLst/>
            <a:gdLst>
              <a:gd name="T0" fmla="*/ 0 w 10"/>
              <a:gd name="T1" fmla="*/ 17870 h 74"/>
              <a:gd name="T2" fmla="*/ 0 w 10"/>
              <a:gd name="T3" fmla="*/ 0 h 74"/>
              <a:gd name="T4" fmla="*/ 2858 w 10"/>
              <a:gd name="T5" fmla="*/ 0 h 74"/>
              <a:gd name="T6" fmla="*/ 2858 w 10"/>
              <a:gd name="T7" fmla="*/ 26622 h 74"/>
              <a:gd name="T8" fmla="*/ 0 w 10"/>
              <a:gd name="T9" fmla="*/ 17870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74">
                <a:moveTo>
                  <a:pt x="0" y="49"/>
                </a:moveTo>
                <a:lnTo>
                  <a:pt x="0" y="0"/>
                </a:lnTo>
                <a:lnTo>
                  <a:pt x="9" y="0"/>
                </a:lnTo>
                <a:lnTo>
                  <a:pt x="9" y="73"/>
                </a:lnTo>
                <a:cubicBezTo>
                  <a:pt x="3" y="67"/>
                  <a:pt x="0" y="58"/>
                  <a:pt x="0" y="49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3" name="Freeform 5139">
            <a:extLst>
              <a:ext uri="{FF2B5EF4-FFF2-40B4-BE49-F238E27FC236}">
                <a16:creationId xmlns:a16="http://schemas.microsoft.com/office/drawing/2014/main" id="{C2938FAE-D1CD-0B41-BD32-B01CFE48B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64013"/>
            <a:ext cx="4763" cy="26987"/>
          </a:xfrm>
          <a:custGeom>
            <a:avLst/>
            <a:gdLst>
              <a:gd name="T0" fmla="*/ 4366 w 12"/>
              <a:gd name="T1" fmla="*/ 26622 h 74"/>
              <a:gd name="T2" fmla="*/ 3175 w 12"/>
              <a:gd name="T3" fmla="*/ 26622 h 74"/>
              <a:gd name="T4" fmla="*/ 0 w 12"/>
              <a:gd name="T5" fmla="*/ 17870 h 74"/>
              <a:gd name="T6" fmla="*/ 0 w 12"/>
              <a:gd name="T7" fmla="*/ 0 h 74"/>
              <a:gd name="T8" fmla="*/ 794 w 12"/>
              <a:gd name="T9" fmla="*/ 0 h 74"/>
              <a:gd name="T10" fmla="*/ 794 w 12"/>
              <a:gd name="T11" fmla="*/ 17870 h 74"/>
              <a:gd name="T12" fmla="*/ 3175 w 12"/>
              <a:gd name="T13" fmla="*/ 25528 h 74"/>
              <a:gd name="T14" fmla="*/ 3175 w 12"/>
              <a:gd name="T15" fmla="*/ 0 h 74"/>
              <a:gd name="T16" fmla="*/ 4366 w 12"/>
              <a:gd name="T17" fmla="*/ 0 h 74"/>
              <a:gd name="T18" fmla="*/ 4366 w 12"/>
              <a:gd name="T19" fmla="*/ 26622 h 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74">
                <a:moveTo>
                  <a:pt x="11" y="73"/>
                </a:moveTo>
                <a:lnTo>
                  <a:pt x="8" y="73"/>
                </a:lnTo>
                <a:cubicBezTo>
                  <a:pt x="5" y="67"/>
                  <a:pt x="2" y="58"/>
                  <a:pt x="0" y="49"/>
                </a:cubicBezTo>
                <a:lnTo>
                  <a:pt x="0" y="0"/>
                </a:lnTo>
                <a:lnTo>
                  <a:pt x="2" y="0"/>
                </a:lnTo>
                <a:lnTo>
                  <a:pt x="2" y="49"/>
                </a:lnTo>
                <a:cubicBezTo>
                  <a:pt x="2" y="58"/>
                  <a:pt x="5" y="67"/>
                  <a:pt x="8" y="70"/>
                </a:cubicBezTo>
                <a:lnTo>
                  <a:pt x="8" y="0"/>
                </a:lnTo>
                <a:lnTo>
                  <a:pt x="11" y="0"/>
                </a:lnTo>
                <a:lnTo>
                  <a:pt x="11" y="7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4" name="Freeform 5140">
            <a:extLst>
              <a:ext uri="{FF2B5EF4-FFF2-40B4-BE49-F238E27FC236}">
                <a16:creationId xmlns:a16="http://schemas.microsoft.com/office/drawing/2014/main" id="{A66FE0BA-2511-FC4A-8FC5-CD774FC2E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4164013"/>
            <a:ext cx="3175" cy="31750"/>
          </a:xfrm>
          <a:custGeom>
            <a:avLst/>
            <a:gdLst>
              <a:gd name="T0" fmla="*/ 0 w 10"/>
              <a:gd name="T1" fmla="*/ 30273 h 86"/>
              <a:gd name="T2" fmla="*/ 0 w 10"/>
              <a:gd name="T3" fmla="*/ 0 h 86"/>
              <a:gd name="T4" fmla="*/ 2858 w 10"/>
              <a:gd name="T5" fmla="*/ 0 h 86"/>
              <a:gd name="T6" fmla="*/ 2858 w 10"/>
              <a:gd name="T7" fmla="*/ 30273 h 86"/>
              <a:gd name="T8" fmla="*/ 0 w 10"/>
              <a:gd name="T9" fmla="*/ 30273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86">
                <a:moveTo>
                  <a:pt x="0" y="82"/>
                </a:moveTo>
                <a:lnTo>
                  <a:pt x="0" y="0"/>
                </a:lnTo>
                <a:lnTo>
                  <a:pt x="9" y="0"/>
                </a:lnTo>
                <a:lnTo>
                  <a:pt x="9" y="82"/>
                </a:lnTo>
                <a:cubicBezTo>
                  <a:pt x="6" y="85"/>
                  <a:pt x="5" y="85"/>
                  <a:pt x="0" y="82"/>
                </a:cubicBezTo>
              </a:path>
            </a:pathLst>
          </a:custGeom>
          <a:solidFill>
            <a:srgbClr val="C0B4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5" name="Freeform 5141">
            <a:extLst>
              <a:ext uri="{FF2B5EF4-FFF2-40B4-BE49-F238E27FC236}">
                <a16:creationId xmlns:a16="http://schemas.microsoft.com/office/drawing/2014/main" id="{90AC43E5-6D31-4E45-A2A9-C0D0726C5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4164013"/>
            <a:ext cx="3175" cy="30162"/>
          </a:xfrm>
          <a:custGeom>
            <a:avLst/>
            <a:gdLst>
              <a:gd name="T0" fmla="*/ 1588 w 10"/>
              <a:gd name="T1" fmla="*/ 29807 h 85"/>
              <a:gd name="T2" fmla="*/ 0 w 10"/>
              <a:gd name="T3" fmla="*/ 29807 h 85"/>
              <a:gd name="T4" fmla="*/ 0 w 10"/>
              <a:gd name="T5" fmla="*/ 0 h 85"/>
              <a:gd name="T6" fmla="*/ 635 w 10"/>
              <a:gd name="T7" fmla="*/ 28743 h 85"/>
              <a:gd name="T8" fmla="*/ 1588 w 10"/>
              <a:gd name="T9" fmla="*/ 28743 h 85"/>
              <a:gd name="T10" fmla="*/ 2858 w 10"/>
              <a:gd name="T11" fmla="*/ 28743 h 85"/>
              <a:gd name="T12" fmla="*/ 1588 w 10"/>
              <a:gd name="T13" fmla="*/ 29807 h 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85">
                <a:moveTo>
                  <a:pt x="5" y="84"/>
                </a:moveTo>
                <a:lnTo>
                  <a:pt x="0" y="84"/>
                </a:lnTo>
                <a:lnTo>
                  <a:pt x="0" y="0"/>
                </a:lnTo>
                <a:lnTo>
                  <a:pt x="2" y="81"/>
                </a:lnTo>
                <a:lnTo>
                  <a:pt x="5" y="81"/>
                </a:lnTo>
                <a:lnTo>
                  <a:pt x="9" y="81"/>
                </a:lnTo>
                <a:cubicBezTo>
                  <a:pt x="6" y="84"/>
                  <a:pt x="6" y="84"/>
                  <a:pt x="5" y="8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6" name="Freeform 5142">
            <a:extLst>
              <a:ext uri="{FF2B5EF4-FFF2-40B4-BE49-F238E27FC236}">
                <a16:creationId xmlns:a16="http://schemas.microsoft.com/office/drawing/2014/main" id="{9C053C31-1196-8F42-B49E-C336B7EBC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5013" y="4164013"/>
            <a:ext cx="3175" cy="30162"/>
          </a:xfrm>
          <a:custGeom>
            <a:avLst/>
            <a:gdLst>
              <a:gd name="T0" fmla="*/ 0 w 9"/>
              <a:gd name="T1" fmla="*/ 29799 h 83"/>
              <a:gd name="T2" fmla="*/ 0 w 9"/>
              <a:gd name="T3" fmla="*/ 0 h 83"/>
              <a:gd name="T4" fmla="*/ 2822 w 9"/>
              <a:gd name="T5" fmla="*/ 0 h 83"/>
              <a:gd name="T6" fmla="*/ 2822 w 9"/>
              <a:gd name="T7" fmla="*/ 27618 h 83"/>
              <a:gd name="T8" fmla="*/ 0 w 9"/>
              <a:gd name="T9" fmla="*/ 29799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83">
                <a:moveTo>
                  <a:pt x="0" y="82"/>
                </a:moveTo>
                <a:lnTo>
                  <a:pt x="0" y="0"/>
                </a:lnTo>
                <a:lnTo>
                  <a:pt x="8" y="0"/>
                </a:lnTo>
                <a:lnTo>
                  <a:pt x="8" y="76"/>
                </a:lnTo>
                <a:cubicBezTo>
                  <a:pt x="8" y="79"/>
                  <a:pt x="5" y="82"/>
                  <a:pt x="0" y="82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7" name="Freeform 5143">
            <a:extLst>
              <a:ext uri="{FF2B5EF4-FFF2-40B4-BE49-F238E27FC236}">
                <a16:creationId xmlns:a16="http://schemas.microsoft.com/office/drawing/2014/main" id="{A4740767-6AFA-7A45-A2D7-31012CE34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5013" y="4191000"/>
            <a:ext cx="3175" cy="3175"/>
          </a:xfrm>
          <a:custGeom>
            <a:avLst/>
            <a:gdLst>
              <a:gd name="T0" fmla="*/ 0 w 9"/>
              <a:gd name="T1" fmla="*/ 2721 h 7"/>
              <a:gd name="T2" fmla="*/ 2822 w 9"/>
              <a:gd name="T3" fmla="*/ 0 h 7"/>
              <a:gd name="T4" fmla="*/ 0 w 9"/>
              <a:gd name="T5" fmla="*/ 272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7">
                <a:moveTo>
                  <a:pt x="0" y="6"/>
                </a:moveTo>
                <a:cubicBezTo>
                  <a:pt x="5" y="3"/>
                  <a:pt x="8" y="3"/>
                  <a:pt x="8" y="0"/>
                </a:cubicBezTo>
                <a:cubicBezTo>
                  <a:pt x="8" y="3"/>
                  <a:pt x="5" y="6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8" name="Freeform 5144">
            <a:extLst>
              <a:ext uri="{FF2B5EF4-FFF2-40B4-BE49-F238E27FC236}">
                <a16:creationId xmlns:a16="http://schemas.microsoft.com/office/drawing/2014/main" id="{F18B140A-348E-FD47-8045-4FE515652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37025"/>
            <a:ext cx="25400" cy="26988"/>
          </a:xfrm>
          <a:custGeom>
            <a:avLst/>
            <a:gdLst>
              <a:gd name="T0" fmla="*/ 12521 w 71"/>
              <a:gd name="T1" fmla="*/ 26638 h 77"/>
              <a:gd name="T2" fmla="*/ 0 w 71"/>
              <a:gd name="T3" fmla="*/ 26638 h 77"/>
              <a:gd name="T4" fmla="*/ 0 w 71"/>
              <a:gd name="T5" fmla="*/ 0 h 77"/>
              <a:gd name="T6" fmla="*/ 25042 w 71"/>
              <a:gd name="T7" fmla="*/ 0 h 77"/>
              <a:gd name="T8" fmla="*/ 25042 w 71"/>
              <a:gd name="T9" fmla="*/ 26638 h 77"/>
              <a:gd name="T10" fmla="*/ 12521 w 71"/>
              <a:gd name="T11" fmla="*/ 26638 h 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1" h="77">
                <a:moveTo>
                  <a:pt x="35" y="76"/>
                </a:moveTo>
                <a:lnTo>
                  <a:pt x="0" y="76"/>
                </a:lnTo>
                <a:lnTo>
                  <a:pt x="0" y="0"/>
                </a:lnTo>
                <a:lnTo>
                  <a:pt x="70" y="0"/>
                </a:lnTo>
                <a:lnTo>
                  <a:pt x="70" y="76"/>
                </a:lnTo>
                <a:lnTo>
                  <a:pt x="35" y="76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9" name="Freeform 5145">
            <a:extLst>
              <a:ext uri="{FF2B5EF4-FFF2-40B4-BE49-F238E27FC236}">
                <a16:creationId xmlns:a16="http://schemas.microsoft.com/office/drawing/2014/main" id="{A2634CB9-A92E-BB4A-9294-E3BF787DA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37025"/>
            <a:ext cx="26988" cy="26988"/>
          </a:xfrm>
          <a:custGeom>
            <a:avLst/>
            <a:gdLst>
              <a:gd name="T0" fmla="*/ 26618 w 73"/>
              <a:gd name="T1" fmla="*/ 26638 h 77"/>
              <a:gd name="T2" fmla="*/ 25879 w 73"/>
              <a:gd name="T3" fmla="*/ 26638 h 77"/>
              <a:gd name="T4" fmla="*/ 25879 w 73"/>
              <a:gd name="T5" fmla="*/ 0 h 77"/>
              <a:gd name="T6" fmla="*/ 26618 w 73"/>
              <a:gd name="T7" fmla="*/ 0 h 77"/>
              <a:gd name="T8" fmla="*/ 26618 w 73"/>
              <a:gd name="T9" fmla="*/ 26638 h 77"/>
              <a:gd name="T10" fmla="*/ 0 w 73"/>
              <a:gd name="T11" fmla="*/ 0 h 77"/>
              <a:gd name="T12" fmla="*/ 739 w 73"/>
              <a:gd name="T13" fmla="*/ 0 h 77"/>
              <a:gd name="T14" fmla="*/ 739 w 73"/>
              <a:gd name="T15" fmla="*/ 26638 h 77"/>
              <a:gd name="T16" fmla="*/ 0 w 73"/>
              <a:gd name="T17" fmla="*/ 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3" h="77">
                <a:moveTo>
                  <a:pt x="72" y="76"/>
                </a:moveTo>
                <a:lnTo>
                  <a:pt x="70" y="76"/>
                </a:lnTo>
                <a:lnTo>
                  <a:pt x="70" y="0"/>
                </a:lnTo>
                <a:lnTo>
                  <a:pt x="72" y="0"/>
                </a:lnTo>
                <a:lnTo>
                  <a:pt x="72" y="76"/>
                </a:lnTo>
                <a:close/>
                <a:moveTo>
                  <a:pt x="0" y="0"/>
                </a:moveTo>
                <a:lnTo>
                  <a:pt x="2" y="0"/>
                </a:lnTo>
                <a:lnTo>
                  <a:pt x="2" y="7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0" name="Freeform 5146">
            <a:extLst>
              <a:ext uri="{FF2B5EF4-FFF2-40B4-BE49-F238E27FC236}">
                <a16:creationId xmlns:a16="http://schemas.microsoft.com/office/drawing/2014/main" id="{89473DEE-A8F5-CF43-AA04-76BCCF4E3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64013"/>
            <a:ext cx="3175" cy="25400"/>
          </a:xfrm>
          <a:custGeom>
            <a:avLst/>
            <a:gdLst>
              <a:gd name="T0" fmla="*/ 0 w 9"/>
              <a:gd name="T1" fmla="*/ 25042 h 71"/>
              <a:gd name="T2" fmla="*/ 0 w 9"/>
              <a:gd name="T3" fmla="*/ 0 h 71"/>
              <a:gd name="T4" fmla="*/ 2822 w 9"/>
              <a:gd name="T5" fmla="*/ 0 h 71"/>
              <a:gd name="T6" fmla="*/ 2822 w 9"/>
              <a:gd name="T7" fmla="*/ 18603 h 71"/>
              <a:gd name="T8" fmla="*/ 0 w 9"/>
              <a:gd name="T9" fmla="*/ 25042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1">
                <a:moveTo>
                  <a:pt x="0" y="70"/>
                </a:moveTo>
                <a:lnTo>
                  <a:pt x="0" y="0"/>
                </a:lnTo>
                <a:lnTo>
                  <a:pt x="8" y="0"/>
                </a:lnTo>
                <a:lnTo>
                  <a:pt x="8" y="52"/>
                </a:lnTo>
                <a:cubicBezTo>
                  <a:pt x="6" y="61"/>
                  <a:pt x="1" y="67"/>
                  <a:pt x="0" y="7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1" name="Freeform 5147">
            <a:extLst>
              <a:ext uri="{FF2B5EF4-FFF2-40B4-BE49-F238E27FC236}">
                <a16:creationId xmlns:a16="http://schemas.microsoft.com/office/drawing/2014/main" id="{ED6E8D63-018B-B548-822F-064EBA452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64013"/>
            <a:ext cx="3175" cy="25400"/>
          </a:xfrm>
          <a:custGeom>
            <a:avLst/>
            <a:gdLst>
              <a:gd name="T0" fmla="*/ 2822 w 9"/>
              <a:gd name="T1" fmla="*/ 18603 h 71"/>
              <a:gd name="T2" fmla="*/ 0 w 9"/>
              <a:gd name="T3" fmla="*/ 25042 h 71"/>
              <a:gd name="T4" fmla="*/ 2117 w 9"/>
              <a:gd name="T5" fmla="*/ 18603 h 71"/>
              <a:gd name="T6" fmla="*/ 2822 w 9"/>
              <a:gd name="T7" fmla="*/ 0 h 71"/>
              <a:gd name="T8" fmla="*/ 2822 w 9"/>
              <a:gd name="T9" fmla="*/ 18603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1">
                <a:moveTo>
                  <a:pt x="8" y="52"/>
                </a:moveTo>
                <a:cubicBezTo>
                  <a:pt x="6" y="61"/>
                  <a:pt x="3" y="67"/>
                  <a:pt x="0" y="70"/>
                </a:cubicBezTo>
                <a:cubicBezTo>
                  <a:pt x="1" y="67"/>
                  <a:pt x="6" y="58"/>
                  <a:pt x="6" y="52"/>
                </a:cubicBezTo>
                <a:lnTo>
                  <a:pt x="8" y="0"/>
                </a:lnTo>
                <a:lnTo>
                  <a:pt x="8" y="5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2" name="Freeform 5148">
            <a:extLst>
              <a:ext uri="{FF2B5EF4-FFF2-40B4-BE49-F238E27FC236}">
                <a16:creationId xmlns:a16="http://schemas.microsoft.com/office/drawing/2014/main" id="{BE8668BC-7169-104A-B2A2-5F6CB6EA7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64013"/>
            <a:ext cx="26988" cy="30162"/>
          </a:xfrm>
          <a:custGeom>
            <a:avLst/>
            <a:gdLst>
              <a:gd name="T0" fmla="*/ 13679 w 73"/>
              <a:gd name="T1" fmla="*/ 29799 h 83"/>
              <a:gd name="T2" fmla="*/ 0 w 73"/>
              <a:gd name="T3" fmla="*/ 16716 h 83"/>
              <a:gd name="T4" fmla="*/ 0 w 73"/>
              <a:gd name="T5" fmla="*/ 0 h 83"/>
              <a:gd name="T6" fmla="*/ 739 w 73"/>
              <a:gd name="T7" fmla="*/ 0 h 83"/>
              <a:gd name="T8" fmla="*/ 739 w 73"/>
              <a:gd name="T9" fmla="*/ 16716 h 83"/>
              <a:gd name="T10" fmla="*/ 13679 w 73"/>
              <a:gd name="T11" fmla="*/ 28708 h 83"/>
              <a:gd name="T12" fmla="*/ 25879 w 73"/>
              <a:gd name="T13" fmla="*/ 16716 h 83"/>
              <a:gd name="T14" fmla="*/ 25879 w 73"/>
              <a:gd name="T15" fmla="*/ 0 h 83"/>
              <a:gd name="T16" fmla="*/ 26618 w 73"/>
              <a:gd name="T17" fmla="*/ 0 h 83"/>
              <a:gd name="T18" fmla="*/ 26618 w 73"/>
              <a:gd name="T19" fmla="*/ 16716 h 83"/>
              <a:gd name="T20" fmla="*/ 13679 w 73"/>
              <a:gd name="T21" fmla="*/ 29799 h 8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83">
                <a:moveTo>
                  <a:pt x="37" y="82"/>
                </a:moveTo>
                <a:cubicBezTo>
                  <a:pt x="18" y="82"/>
                  <a:pt x="0" y="67"/>
                  <a:pt x="0" y="46"/>
                </a:cubicBezTo>
                <a:lnTo>
                  <a:pt x="0" y="0"/>
                </a:lnTo>
                <a:lnTo>
                  <a:pt x="2" y="0"/>
                </a:lnTo>
                <a:lnTo>
                  <a:pt x="2" y="46"/>
                </a:lnTo>
                <a:cubicBezTo>
                  <a:pt x="2" y="64"/>
                  <a:pt x="18" y="79"/>
                  <a:pt x="37" y="79"/>
                </a:cubicBezTo>
                <a:cubicBezTo>
                  <a:pt x="55" y="79"/>
                  <a:pt x="70" y="64"/>
                  <a:pt x="70" y="46"/>
                </a:cubicBezTo>
                <a:lnTo>
                  <a:pt x="70" y="0"/>
                </a:lnTo>
                <a:lnTo>
                  <a:pt x="72" y="0"/>
                </a:lnTo>
                <a:lnTo>
                  <a:pt x="72" y="46"/>
                </a:lnTo>
                <a:cubicBezTo>
                  <a:pt x="72" y="67"/>
                  <a:pt x="55" y="82"/>
                  <a:pt x="37" y="8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3" name="Freeform 5149">
            <a:extLst>
              <a:ext uri="{FF2B5EF4-FFF2-40B4-BE49-F238E27FC236}">
                <a16:creationId xmlns:a16="http://schemas.microsoft.com/office/drawing/2014/main" id="{0A30874D-D2EB-E741-8AC4-B61416AE3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0" y="4164013"/>
            <a:ext cx="25400" cy="30162"/>
          </a:xfrm>
          <a:custGeom>
            <a:avLst/>
            <a:gdLst>
              <a:gd name="T0" fmla="*/ 25037 w 70"/>
              <a:gd name="T1" fmla="*/ 0 h 83"/>
              <a:gd name="T2" fmla="*/ 25037 w 70"/>
              <a:gd name="T3" fmla="*/ 16716 h 83"/>
              <a:gd name="T4" fmla="*/ 13063 w 70"/>
              <a:gd name="T5" fmla="*/ 29799 h 83"/>
              <a:gd name="T6" fmla="*/ 0 w 70"/>
              <a:gd name="T7" fmla="*/ 16716 h 83"/>
              <a:gd name="T8" fmla="*/ 0 w 70"/>
              <a:gd name="T9" fmla="*/ 0 h 83"/>
              <a:gd name="T10" fmla="*/ 25037 w 70"/>
              <a:gd name="T11" fmla="*/ 0 h 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0" h="83">
                <a:moveTo>
                  <a:pt x="69" y="0"/>
                </a:moveTo>
                <a:lnTo>
                  <a:pt x="69" y="46"/>
                </a:lnTo>
                <a:cubicBezTo>
                  <a:pt x="69" y="64"/>
                  <a:pt x="56" y="82"/>
                  <a:pt x="36" y="82"/>
                </a:cubicBezTo>
                <a:cubicBezTo>
                  <a:pt x="16" y="82"/>
                  <a:pt x="0" y="64"/>
                  <a:pt x="0" y="46"/>
                </a:cubicBezTo>
                <a:lnTo>
                  <a:pt x="0" y="0"/>
                </a:lnTo>
                <a:lnTo>
                  <a:pt x="69" y="0"/>
                </a:ln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4" name="Freeform 5150">
            <a:extLst>
              <a:ext uri="{FF2B5EF4-FFF2-40B4-BE49-F238E27FC236}">
                <a16:creationId xmlns:a16="http://schemas.microsoft.com/office/drawing/2014/main" id="{74B7FB2C-42CB-4249-90C1-0EDF6AAA6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0" y="4164013"/>
            <a:ext cx="26988" cy="30162"/>
          </a:xfrm>
          <a:custGeom>
            <a:avLst/>
            <a:gdLst>
              <a:gd name="T0" fmla="*/ 13859 w 74"/>
              <a:gd name="T1" fmla="*/ 29799 h 83"/>
              <a:gd name="T2" fmla="*/ 0 w 74"/>
              <a:gd name="T3" fmla="*/ 16716 h 83"/>
              <a:gd name="T4" fmla="*/ 0 w 74"/>
              <a:gd name="T5" fmla="*/ 0 h 83"/>
              <a:gd name="T6" fmla="*/ 729 w 74"/>
              <a:gd name="T7" fmla="*/ 0 h 83"/>
              <a:gd name="T8" fmla="*/ 729 w 74"/>
              <a:gd name="T9" fmla="*/ 16716 h 83"/>
              <a:gd name="T10" fmla="*/ 13859 w 74"/>
              <a:gd name="T11" fmla="*/ 28708 h 83"/>
              <a:gd name="T12" fmla="*/ 25894 w 74"/>
              <a:gd name="T13" fmla="*/ 16716 h 83"/>
              <a:gd name="T14" fmla="*/ 25894 w 74"/>
              <a:gd name="T15" fmla="*/ 363 h 83"/>
              <a:gd name="T16" fmla="*/ 26623 w 74"/>
              <a:gd name="T17" fmla="*/ 16716 h 83"/>
              <a:gd name="T18" fmla="*/ 13859 w 74"/>
              <a:gd name="T19" fmla="*/ 29799 h 8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4" h="83">
                <a:moveTo>
                  <a:pt x="38" y="82"/>
                </a:moveTo>
                <a:cubicBezTo>
                  <a:pt x="17" y="82"/>
                  <a:pt x="0" y="67"/>
                  <a:pt x="0" y="46"/>
                </a:cubicBezTo>
                <a:lnTo>
                  <a:pt x="0" y="0"/>
                </a:lnTo>
                <a:lnTo>
                  <a:pt x="2" y="0"/>
                </a:lnTo>
                <a:lnTo>
                  <a:pt x="2" y="46"/>
                </a:lnTo>
                <a:cubicBezTo>
                  <a:pt x="2" y="64"/>
                  <a:pt x="18" y="79"/>
                  <a:pt x="38" y="79"/>
                </a:cubicBezTo>
                <a:cubicBezTo>
                  <a:pt x="56" y="79"/>
                  <a:pt x="71" y="64"/>
                  <a:pt x="71" y="46"/>
                </a:cubicBezTo>
                <a:lnTo>
                  <a:pt x="71" y="1"/>
                </a:lnTo>
                <a:lnTo>
                  <a:pt x="73" y="46"/>
                </a:lnTo>
                <a:cubicBezTo>
                  <a:pt x="73" y="67"/>
                  <a:pt x="58" y="82"/>
                  <a:pt x="38" y="8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5" name="Freeform 5151">
            <a:extLst>
              <a:ext uri="{FF2B5EF4-FFF2-40B4-BE49-F238E27FC236}">
                <a16:creationId xmlns:a16="http://schemas.microsoft.com/office/drawing/2014/main" id="{892D37E1-7CAB-1645-A5A8-A0CF953BE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125" y="4176713"/>
            <a:ext cx="20638" cy="14287"/>
          </a:xfrm>
          <a:custGeom>
            <a:avLst/>
            <a:gdLst>
              <a:gd name="T0" fmla="*/ 5160 w 56"/>
              <a:gd name="T1" fmla="*/ 1045 h 41"/>
              <a:gd name="T2" fmla="*/ 14004 w 56"/>
              <a:gd name="T3" fmla="*/ 0 h 41"/>
              <a:gd name="T4" fmla="*/ 15110 w 56"/>
              <a:gd name="T5" fmla="*/ 0 h 41"/>
              <a:gd name="T6" fmla="*/ 19164 w 56"/>
              <a:gd name="T7" fmla="*/ 1045 h 41"/>
              <a:gd name="T8" fmla="*/ 20269 w 56"/>
              <a:gd name="T9" fmla="*/ 1045 h 41"/>
              <a:gd name="T10" fmla="*/ 20269 w 56"/>
              <a:gd name="T11" fmla="*/ 3136 h 41"/>
              <a:gd name="T12" fmla="*/ 18427 w 56"/>
              <a:gd name="T13" fmla="*/ 7666 h 41"/>
              <a:gd name="T14" fmla="*/ 17321 w 56"/>
              <a:gd name="T15" fmla="*/ 10802 h 41"/>
              <a:gd name="T16" fmla="*/ 14004 w 56"/>
              <a:gd name="T17" fmla="*/ 12893 h 41"/>
              <a:gd name="T18" fmla="*/ 16216 w 56"/>
              <a:gd name="T19" fmla="*/ 9757 h 41"/>
              <a:gd name="T20" fmla="*/ 15110 w 56"/>
              <a:gd name="T21" fmla="*/ 5575 h 41"/>
              <a:gd name="T22" fmla="*/ 18427 w 56"/>
              <a:gd name="T23" fmla="*/ 5575 h 41"/>
              <a:gd name="T24" fmla="*/ 18427 w 56"/>
              <a:gd name="T25" fmla="*/ 3136 h 41"/>
              <a:gd name="T26" fmla="*/ 15479 w 56"/>
              <a:gd name="T27" fmla="*/ 1045 h 41"/>
              <a:gd name="T28" fmla="*/ 12899 w 56"/>
              <a:gd name="T29" fmla="*/ 1045 h 41"/>
              <a:gd name="T30" fmla="*/ 13636 w 56"/>
              <a:gd name="T31" fmla="*/ 4530 h 41"/>
              <a:gd name="T32" fmla="*/ 11793 w 56"/>
              <a:gd name="T33" fmla="*/ 5575 h 41"/>
              <a:gd name="T34" fmla="*/ 11425 w 56"/>
              <a:gd name="T35" fmla="*/ 11848 h 41"/>
              <a:gd name="T36" fmla="*/ 13636 w 56"/>
              <a:gd name="T37" fmla="*/ 11848 h 41"/>
              <a:gd name="T38" fmla="*/ 12162 w 56"/>
              <a:gd name="T39" fmla="*/ 12893 h 41"/>
              <a:gd name="T40" fmla="*/ 7371 w 56"/>
              <a:gd name="T41" fmla="*/ 12893 h 41"/>
              <a:gd name="T42" fmla="*/ 4422 w 56"/>
              <a:gd name="T43" fmla="*/ 11151 h 41"/>
              <a:gd name="T44" fmla="*/ 1843 w 56"/>
              <a:gd name="T45" fmla="*/ 7666 h 41"/>
              <a:gd name="T46" fmla="*/ 0 w 56"/>
              <a:gd name="T47" fmla="*/ 3136 h 41"/>
              <a:gd name="T48" fmla="*/ 1843 w 56"/>
              <a:gd name="T49" fmla="*/ 5575 h 41"/>
              <a:gd name="T50" fmla="*/ 5160 w 56"/>
              <a:gd name="T51" fmla="*/ 5575 h 41"/>
              <a:gd name="T52" fmla="*/ 5160 w 56"/>
              <a:gd name="T53" fmla="*/ 6621 h 41"/>
              <a:gd name="T54" fmla="*/ 4054 w 56"/>
              <a:gd name="T55" fmla="*/ 9757 h 41"/>
              <a:gd name="T56" fmla="*/ 6634 w 56"/>
              <a:gd name="T57" fmla="*/ 12545 h 41"/>
              <a:gd name="T58" fmla="*/ 8845 w 56"/>
              <a:gd name="T59" fmla="*/ 11848 h 41"/>
              <a:gd name="T60" fmla="*/ 8845 w 56"/>
              <a:gd name="T61" fmla="*/ 8712 h 41"/>
              <a:gd name="T62" fmla="*/ 9582 w 56"/>
              <a:gd name="T63" fmla="*/ 2439 h 41"/>
              <a:gd name="T64" fmla="*/ 6634 w 56"/>
              <a:gd name="T65" fmla="*/ 3833 h 41"/>
              <a:gd name="T66" fmla="*/ 5528 w 56"/>
              <a:gd name="T67" fmla="*/ 3136 h 41"/>
              <a:gd name="T68" fmla="*/ 7739 w 56"/>
              <a:gd name="T69" fmla="*/ 1045 h 41"/>
              <a:gd name="T70" fmla="*/ 4422 w 56"/>
              <a:gd name="T71" fmla="*/ 1045 h 41"/>
              <a:gd name="T72" fmla="*/ 1843 w 56"/>
              <a:gd name="T73" fmla="*/ 3136 h 41"/>
              <a:gd name="T74" fmla="*/ 0 w 56"/>
              <a:gd name="T75" fmla="*/ 1045 h 41"/>
              <a:gd name="T76" fmla="*/ 737 w 56"/>
              <a:gd name="T77" fmla="*/ 1045 h 41"/>
              <a:gd name="T78" fmla="*/ 1843 w 56"/>
              <a:gd name="T79" fmla="*/ 0 h 41"/>
              <a:gd name="T80" fmla="*/ 11425 w 56"/>
              <a:gd name="T81" fmla="*/ 7666 h 41"/>
              <a:gd name="T82" fmla="*/ 5528 w 56"/>
              <a:gd name="T83" fmla="*/ 6621 h 41"/>
              <a:gd name="T84" fmla="*/ 8845 w 56"/>
              <a:gd name="T85" fmla="*/ 4530 h 41"/>
              <a:gd name="T86" fmla="*/ 1843 w 56"/>
              <a:gd name="T87" fmla="*/ 3136 h 41"/>
              <a:gd name="T88" fmla="*/ 2948 w 56"/>
              <a:gd name="T89" fmla="*/ 5575 h 41"/>
              <a:gd name="T90" fmla="*/ 1843 w 56"/>
              <a:gd name="T91" fmla="*/ 3136 h 41"/>
              <a:gd name="T92" fmla="*/ 7739 w 56"/>
              <a:gd name="T93" fmla="*/ 11848 h 41"/>
              <a:gd name="T94" fmla="*/ 18427 w 56"/>
              <a:gd name="T95" fmla="*/ 3136 h 41"/>
              <a:gd name="T96" fmla="*/ 17321 w 56"/>
              <a:gd name="T97" fmla="*/ 5575 h 41"/>
              <a:gd name="T98" fmla="*/ 15110 w 56"/>
              <a:gd name="T99" fmla="*/ 10802 h 41"/>
              <a:gd name="T100" fmla="*/ 15110 w 56"/>
              <a:gd name="T101" fmla="*/ 10802 h 41"/>
              <a:gd name="T102" fmla="*/ 12162 w 56"/>
              <a:gd name="T103" fmla="*/ 4530 h 41"/>
              <a:gd name="T104" fmla="*/ 15110 w 56"/>
              <a:gd name="T105" fmla="*/ 5575 h 41"/>
              <a:gd name="T106" fmla="*/ 15479 w 56"/>
              <a:gd name="T107" fmla="*/ 5575 h 4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6" h="41">
                <a:moveTo>
                  <a:pt x="5" y="0"/>
                </a:moveTo>
                <a:lnTo>
                  <a:pt x="14" y="0"/>
                </a:lnTo>
                <a:lnTo>
                  <a:pt x="14" y="3"/>
                </a:lnTo>
                <a:lnTo>
                  <a:pt x="17" y="3"/>
                </a:lnTo>
                <a:lnTo>
                  <a:pt x="17" y="0"/>
                </a:lnTo>
                <a:lnTo>
                  <a:pt x="38" y="0"/>
                </a:lnTo>
                <a:lnTo>
                  <a:pt x="38" y="3"/>
                </a:lnTo>
                <a:lnTo>
                  <a:pt x="41" y="3"/>
                </a:lnTo>
                <a:lnTo>
                  <a:pt x="41" y="0"/>
                </a:lnTo>
                <a:lnTo>
                  <a:pt x="50" y="0"/>
                </a:lnTo>
                <a:lnTo>
                  <a:pt x="50" y="3"/>
                </a:lnTo>
                <a:lnTo>
                  <a:pt x="52" y="3"/>
                </a:lnTo>
                <a:lnTo>
                  <a:pt x="52" y="0"/>
                </a:lnTo>
                <a:lnTo>
                  <a:pt x="55" y="0"/>
                </a:lnTo>
                <a:lnTo>
                  <a:pt x="55" y="3"/>
                </a:lnTo>
                <a:cubicBezTo>
                  <a:pt x="55" y="3"/>
                  <a:pt x="53" y="7"/>
                  <a:pt x="52" y="7"/>
                </a:cubicBezTo>
                <a:lnTo>
                  <a:pt x="52" y="9"/>
                </a:lnTo>
                <a:lnTo>
                  <a:pt x="55" y="9"/>
                </a:lnTo>
                <a:lnTo>
                  <a:pt x="53" y="16"/>
                </a:lnTo>
                <a:lnTo>
                  <a:pt x="52" y="16"/>
                </a:lnTo>
                <a:cubicBezTo>
                  <a:pt x="50" y="19"/>
                  <a:pt x="50" y="19"/>
                  <a:pt x="50" y="22"/>
                </a:cubicBezTo>
                <a:lnTo>
                  <a:pt x="50" y="25"/>
                </a:lnTo>
                <a:lnTo>
                  <a:pt x="50" y="28"/>
                </a:lnTo>
                <a:cubicBezTo>
                  <a:pt x="50" y="31"/>
                  <a:pt x="49" y="31"/>
                  <a:pt x="47" y="31"/>
                </a:cubicBezTo>
                <a:cubicBezTo>
                  <a:pt x="46" y="31"/>
                  <a:pt x="44" y="31"/>
                  <a:pt x="43" y="32"/>
                </a:cubicBezTo>
                <a:lnTo>
                  <a:pt x="44" y="34"/>
                </a:lnTo>
                <a:cubicBezTo>
                  <a:pt x="41" y="37"/>
                  <a:pt x="40" y="37"/>
                  <a:pt x="38" y="37"/>
                </a:cubicBezTo>
                <a:lnTo>
                  <a:pt x="41" y="34"/>
                </a:lnTo>
                <a:lnTo>
                  <a:pt x="41" y="31"/>
                </a:lnTo>
                <a:cubicBezTo>
                  <a:pt x="41" y="31"/>
                  <a:pt x="42" y="31"/>
                  <a:pt x="44" y="28"/>
                </a:cubicBezTo>
                <a:lnTo>
                  <a:pt x="44" y="22"/>
                </a:lnTo>
                <a:lnTo>
                  <a:pt x="40" y="16"/>
                </a:lnTo>
                <a:lnTo>
                  <a:pt x="41" y="16"/>
                </a:lnTo>
                <a:lnTo>
                  <a:pt x="47" y="22"/>
                </a:lnTo>
                <a:lnTo>
                  <a:pt x="49" y="22"/>
                </a:lnTo>
                <a:cubicBezTo>
                  <a:pt x="50" y="19"/>
                  <a:pt x="50" y="16"/>
                  <a:pt x="50" y="16"/>
                </a:cubicBezTo>
                <a:cubicBezTo>
                  <a:pt x="52" y="16"/>
                  <a:pt x="52" y="16"/>
                  <a:pt x="52" y="13"/>
                </a:cubicBezTo>
                <a:lnTo>
                  <a:pt x="52" y="9"/>
                </a:lnTo>
                <a:lnTo>
                  <a:pt x="50" y="9"/>
                </a:lnTo>
                <a:lnTo>
                  <a:pt x="50" y="7"/>
                </a:lnTo>
                <a:cubicBezTo>
                  <a:pt x="49" y="7"/>
                  <a:pt x="49" y="3"/>
                  <a:pt x="49" y="3"/>
                </a:cubicBezTo>
                <a:lnTo>
                  <a:pt x="42" y="3"/>
                </a:lnTo>
                <a:lnTo>
                  <a:pt x="41" y="7"/>
                </a:lnTo>
                <a:lnTo>
                  <a:pt x="37" y="7"/>
                </a:lnTo>
                <a:lnTo>
                  <a:pt x="35" y="3"/>
                </a:lnTo>
                <a:lnTo>
                  <a:pt x="32" y="3"/>
                </a:lnTo>
                <a:lnTo>
                  <a:pt x="38" y="13"/>
                </a:lnTo>
                <a:lnTo>
                  <a:pt x="37" y="13"/>
                </a:lnTo>
                <a:lnTo>
                  <a:pt x="31" y="7"/>
                </a:lnTo>
                <a:lnTo>
                  <a:pt x="31" y="16"/>
                </a:lnTo>
                <a:lnTo>
                  <a:pt x="32" y="16"/>
                </a:lnTo>
                <a:lnTo>
                  <a:pt x="32" y="25"/>
                </a:lnTo>
                <a:lnTo>
                  <a:pt x="31" y="25"/>
                </a:lnTo>
                <a:lnTo>
                  <a:pt x="31" y="34"/>
                </a:lnTo>
                <a:lnTo>
                  <a:pt x="32" y="34"/>
                </a:lnTo>
                <a:lnTo>
                  <a:pt x="35" y="34"/>
                </a:lnTo>
                <a:lnTo>
                  <a:pt x="37" y="34"/>
                </a:lnTo>
                <a:lnTo>
                  <a:pt x="38" y="37"/>
                </a:lnTo>
                <a:lnTo>
                  <a:pt x="37" y="37"/>
                </a:lnTo>
                <a:lnTo>
                  <a:pt x="33" y="37"/>
                </a:lnTo>
                <a:cubicBezTo>
                  <a:pt x="32" y="40"/>
                  <a:pt x="31" y="40"/>
                  <a:pt x="29" y="40"/>
                </a:cubicBezTo>
                <a:cubicBezTo>
                  <a:pt x="26" y="40"/>
                  <a:pt x="24" y="40"/>
                  <a:pt x="24" y="37"/>
                </a:cubicBezTo>
                <a:lnTo>
                  <a:pt x="20" y="37"/>
                </a:lnTo>
                <a:lnTo>
                  <a:pt x="17" y="37"/>
                </a:lnTo>
                <a:cubicBezTo>
                  <a:pt x="14" y="37"/>
                  <a:pt x="14" y="37"/>
                  <a:pt x="12" y="34"/>
                </a:cubicBezTo>
                <a:lnTo>
                  <a:pt x="12" y="32"/>
                </a:lnTo>
                <a:cubicBezTo>
                  <a:pt x="11" y="31"/>
                  <a:pt x="10" y="31"/>
                  <a:pt x="9" y="31"/>
                </a:cubicBezTo>
                <a:cubicBezTo>
                  <a:pt x="8" y="31"/>
                  <a:pt x="6" y="31"/>
                  <a:pt x="5" y="28"/>
                </a:cubicBezTo>
                <a:lnTo>
                  <a:pt x="5" y="22"/>
                </a:lnTo>
                <a:cubicBezTo>
                  <a:pt x="5" y="19"/>
                  <a:pt x="5" y="19"/>
                  <a:pt x="3" y="16"/>
                </a:cubicBezTo>
                <a:lnTo>
                  <a:pt x="0" y="16"/>
                </a:lnTo>
                <a:lnTo>
                  <a:pt x="0" y="9"/>
                </a:lnTo>
                <a:lnTo>
                  <a:pt x="3" y="9"/>
                </a:lnTo>
                <a:lnTo>
                  <a:pt x="3" y="13"/>
                </a:lnTo>
                <a:cubicBezTo>
                  <a:pt x="3" y="16"/>
                  <a:pt x="5" y="16"/>
                  <a:pt x="5" y="16"/>
                </a:cubicBezTo>
                <a:cubicBezTo>
                  <a:pt x="5" y="16"/>
                  <a:pt x="6" y="19"/>
                  <a:pt x="6" y="22"/>
                </a:cubicBezTo>
                <a:lnTo>
                  <a:pt x="9" y="22"/>
                </a:lnTo>
                <a:lnTo>
                  <a:pt x="14" y="16"/>
                </a:lnTo>
                <a:lnTo>
                  <a:pt x="17" y="16"/>
                </a:lnTo>
                <a:lnTo>
                  <a:pt x="16" y="17"/>
                </a:lnTo>
                <a:lnTo>
                  <a:pt x="14" y="19"/>
                </a:lnTo>
                <a:lnTo>
                  <a:pt x="15" y="19"/>
                </a:lnTo>
                <a:lnTo>
                  <a:pt x="12" y="22"/>
                </a:lnTo>
                <a:cubicBezTo>
                  <a:pt x="12" y="25"/>
                  <a:pt x="12" y="25"/>
                  <a:pt x="11" y="28"/>
                </a:cubicBezTo>
                <a:cubicBezTo>
                  <a:pt x="12" y="31"/>
                  <a:pt x="14" y="31"/>
                  <a:pt x="14" y="31"/>
                </a:cubicBezTo>
                <a:lnTo>
                  <a:pt x="14" y="33"/>
                </a:lnTo>
                <a:cubicBezTo>
                  <a:pt x="15" y="35"/>
                  <a:pt x="16" y="36"/>
                  <a:pt x="18" y="36"/>
                </a:cubicBezTo>
                <a:lnTo>
                  <a:pt x="20" y="34"/>
                </a:lnTo>
                <a:lnTo>
                  <a:pt x="21" y="34"/>
                </a:lnTo>
                <a:lnTo>
                  <a:pt x="24" y="34"/>
                </a:lnTo>
                <a:lnTo>
                  <a:pt x="26" y="34"/>
                </a:lnTo>
                <a:lnTo>
                  <a:pt x="26" y="25"/>
                </a:lnTo>
                <a:lnTo>
                  <a:pt x="24" y="25"/>
                </a:lnTo>
                <a:lnTo>
                  <a:pt x="24" y="16"/>
                </a:lnTo>
                <a:lnTo>
                  <a:pt x="26" y="16"/>
                </a:lnTo>
                <a:lnTo>
                  <a:pt x="26" y="7"/>
                </a:lnTo>
                <a:lnTo>
                  <a:pt x="20" y="13"/>
                </a:lnTo>
                <a:lnTo>
                  <a:pt x="17" y="13"/>
                </a:lnTo>
                <a:lnTo>
                  <a:pt x="18" y="11"/>
                </a:lnTo>
                <a:lnTo>
                  <a:pt x="14" y="16"/>
                </a:lnTo>
                <a:lnTo>
                  <a:pt x="12" y="16"/>
                </a:lnTo>
                <a:lnTo>
                  <a:pt x="15" y="9"/>
                </a:lnTo>
                <a:lnTo>
                  <a:pt x="20" y="9"/>
                </a:lnTo>
                <a:lnTo>
                  <a:pt x="24" y="3"/>
                </a:lnTo>
                <a:lnTo>
                  <a:pt x="21" y="3"/>
                </a:lnTo>
                <a:lnTo>
                  <a:pt x="21" y="7"/>
                </a:lnTo>
                <a:lnTo>
                  <a:pt x="12" y="7"/>
                </a:lnTo>
                <a:lnTo>
                  <a:pt x="12" y="3"/>
                </a:lnTo>
                <a:lnTo>
                  <a:pt x="8" y="3"/>
                </a:lnTo>
                <a:cubicBezTo>
                  <a:pt x="8" y="3"/>
                  <a:pt x="6" y="7"/>
                  <a:pt x="5" y="7"/>
                </a:cubicBezTo>
                <a:lnTo>
                  <a:pt x="5" y="9"/>
                </a:lnTo>
                <a:lnTo>
                  <a:pt x="3" y="9"/>
                </a:lnTo>
                <a:lnTo>
                  <a:pt x="3" y="7"/>
                </a:lnTo>
                <a:cubicBezTo>
                  <a:pt x="2" y="7"/>
                  <a:pt x="0" y="3"/>
                  <a:pt x="0" y="3"/>
                </a:cubicBezTo>
                <a:lnTo>
                  <a:pt x="0" y="0"/>
                </a:lnTo>
                <a:lnTo>
                  <a:pt x="3" y="0"/>
                </a:lnTo>
                <a:cubicBezTo>
                  <a:pt x="2" y="0"/>
                  <a:pt x="2" y="0"/>
                  <a:pt x="2" y="3"/>
                </a:cubicBezTo>
                <a:lnTo>
                  <a:pt x="5" y="3"/>
                </a:lnTo>
                <a:lnTo>
                  <a:pt x="6" y="3"/>
                </a:lnTo>
                <a:cubicBezTo>
                  <a:pt x="6" y="0"/>
                  <a:pt x="6" y="0"/>
                  <a:pt x="5" y="0"/>
                </a:cubicBezTo>
                <a:close/>
                <a:moveTo>
                  <a:pt x="26" y="19"/>
                </a:moveTo>
                <a:lnTo>
                  <a:pt x="26" y="22"/>
                </a:lnTo>
                <a:lnTo>
                  <a:pt x="31" y="22"/>
                </a:lnTo>
                <a:lnTo>
                  <a:pt x="31" y="19"/>
                </a:lnTo>
                <a:lnTo>
                  <a:pt x="26" y="19"/>
                </a:lnTo>
                <a:close/>
                <a:moveTo>
                  <a:pt x="15" y="19"/>
                </a:moveTo>
                <a:lnTo>
                  <a:pt x="16" y="17"/>
                </a:lnTo>
                <a:lnTo>
                  <a:pt x="21" y="13"/>
                </a:lnTo>
                <a:lnTo>
                  <a:pt x="24" y="13"/>
                </a:lnTo>
                <a:lnTo>
                  <a:pt x="17" y="19"/>
                </a:lnTo>
                <a:lnTo>
                  <a:pt x="15" y="19"/>
                </a:lnTo>
                <a:close/>
                <a:moveTo>
                  <a:pt x="5" y="9"/>
                </a:moveTo>
                <a:lnTo>
                  <a:pt x="8" y="9"/>
                </a:lnTo>
                <a:lnTo>
                  <a:pt x="8" y="13"/>
                </a:lnTo>
                <a:lnTo>
                  <a:pt x="8" y="16"/>
                </a:lnTo>
                <a:lnTo>
                  <a:pt x="6" y="16"/>
                </a:lnTo>
                <a:cubicBezTo>
                  <a:pt x="5" y="16"/>
                  <a:pt x="5" y="16"/>
                  <a:pt x="5" y="13"/>
                </a:cubicBezTo>
                <a:lnTo>
                  <a:pt x="5" y="9"/>
                </a:lnTo>
                <a:close/>
                <a:moveTo>
                  <a:pt x="14" y="31"/>
                </a:moveTo>
                <a:lnTo>
                  <a:pt x="23" y="31"/>
                </a:lnTo>
                <a:lnTo>
                  <a:pt x="21" y="34"/>
                </a:lnTo>
                <a:cubicBezTo>
                  <a:pt x="17" y="34"/>
                  <a:pt x="14" y="31"/>
                  <a:pt x="14" y="31"/>
                </a:cubicBezTo>
                <a:close/>
                <a:moveTo>
                  <a:pt x="49" y="9"/>
                </a:moveTo>
                <a:lnTo>
                  <a:pt x="50" y="9"/>
                </a:lnTo>
                <a:lnTo>
                  <a:pt x="50" y="13"/>
                </a:lnTo>
                <a:lnTo>
                  <a:pt x="50" y="16"/>
                </a:lnTo>
                <a:lnTo>
                  <a:pt x="47" y="16"/>
                </a:lnTo>
                <a:lnTo>
                  <a:pt x="49" y="13"/>
                </a:lnTo>
                <a:lnTo>
                  <a:pt x="49" y="9"/>
                </a:lnTo>
                <a:close/>
                <a:moveTo>
                  <a:pt x="41" y="31"/>
                </a:moveTo>
                <a:cubicBezTo>
                  <a:pt x="40" y="31"/>
                  <a:pt x="38" y="34"/>
                  <a:pt x="35" y="34"/>
                </a:cubicBezTo>
                <a:lnTo>
                  <a:pt x="33" y="31"/>
                </a:lnTo>
                <a:lnTo>
                  <a:pt x="41" y="31"/>
                </a:lnTo>
                <a:close/>
                <a:moveTo>
                  <a:pt x="40" y="19"/>
                </a:moveTo>
                <a:lnTo>
                  <a:pt x="38" y="19"/>
                </a:lnTo>
                <a:lnTo>
                  <a:pt x="33" y="13"/>
                </a:lnTo>
                <a:lnTo>
                  <a:pt x="35" y="13"/>
                </a:lnTo>
                <a:lnTo>
                  <a:pt x="40" y="19"/>
                </a:lnTo>
                <a:close/>
                <a:moveTo>
                  <a:pt x="41" y="16"/>
                </a:moveTo>
                <a:lnTo>
                  <a:pt x="37" y="9"/>
                </a:lnTo>
                <a:lnTo>
                  <a:pt x="40" y="9"/>
                </a:lnTo>
                <a:lnTo>
                  <a:pt x="42" y="16"/>
                </a:lnTo>
                <a:lnTo>
                  <a:pt x="41" y="16"/>
                </a:ln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6" name="Freeform 5152">
            <a:extLst>
              <a:ext uri="{FF2B5EF4-FFF2-40B4-BE49-F238E27FC236}">
                <a16:creationId xmlns:a16="http://schemas.microsoft.com/office/drawing/2014/main" id="{47AE281E-CD26-B64F-B74A-89BF351C2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125" y="4167188"/>
            <a:ext cx="20638" cy="9525"/>
          </a:xfrm>
          <a:custGeom>
            <a:avLst/>
            <a:gdLst>
              <a:gd name="T0" fmla="*/ 0 w 56"/>
              <a:gd name="T1" fmla="*/ 5103 h 28"/>
              <a:gd name="T2" fmla="*/ 0 w 56"/>
              <a:gd name="T3" fmla="*/ 1021 h 28"/>
              <a:gd name="T4" fmla="*/ 4422 w 56"/>
              <a:gd name="T5" fmla="*/ 1021 h 28"/>
              <a:gd name="T6" fmla="*/ 7739 w 56"/>
              <a:gd name="T7" fmla="*/ 1021 h 28"/>
              <a:gd name="T8" fmla="*/ 11793 w 56"/>
              <a:gd name="T9" fmla="*/ 1021 h 28"/>
              <a:gd name="T10" fmla="*/ 15110 w 56"/>
              <a:gd name="T11" fmla="*/ 0 h 28"/>
              <a:gd name="T12" fmla="*/ 18427 w 56"/>
              <a:gd name="T13" fmla="*/ 0 h 28"/>
              <a:gd name="T14" fmla="*/ 19164 w 56"/>
              <a:gd name="T15" fmla="*/ 4082 h 28"/>
              <a:gd name="T16" fmla="*/ 19164 w 56"/>
              <a:gd name="T17" fmla="*/ 7144 h 28"/>
              <a:gd name="T18" fmla="*/ 18427 w 56"/>
              <a:gd name="T19" fmla="*/ 7144 h 28"/>
              <a:gd name="T20" fmla="*/ 18427 w 56"/>
              <a:gd name="T21" fmla="*/ 4082 h 28"/>
              <a:gd name="T22" fmla="*/ 15479 w 56"/>
              <a:gd name="T23" fmla="*/ 6123 h 28"/>
              <a:gd name="T24" fmla="*/ 14741 w 56"/>
              <a:gd name="T25" fmla="*/ 5443 h 28"/>
              <a:gd name="T26" fmla="*/ 18058 w 56"/>
              <a:gd name="T27" fmla="*/ 2041 h 28"/>
              <a:gd name="T28" fmla="*/ 13636 w 56"/>
              <a:gd name="T29" fmla="*/ 3062 h 28"/>
              <a:gd name="T30" fmla="*/ 11425 w 56"/>
              <a:gd name="T31" fmla="*/ 3062 h 28"/>
              <a:gd name="T32" fmla="*/ 11425 w 56"/>
              <a:gd name="T33" fmla="*/ 6123 h 28"/>
              <a:gd name="T34" fmla="*/ 14004 w 56"/>
              <a:gd name="T35" fmla="*/ 6123 h 28"/>
              <a:gd name="T36" fmla="*/ 9582 w 56"/>
              <a:gd name="T37" fmla="*/ 9185 h 28"/>
              <a:gd name="T38" fmla="*/ 7371 w 56"/>
              <a:gd name="T39" fmla="*/ 7144 h 28"/>
              <a:gd name="T40" fmla="*/ 5528 w 56"/>
              <a:gd name="T41" fmla="*/ 5443 h 28"/>
              <a:gd name="T42" fmla="*/ 8476 w 56"/>
              <a:gd name="T43" fmla="*/ 6123 h 28"/>
              <a:gd name="T44" fmla="*/ 9582 w 56"/>
              <a:gd name="T45" fmla="*/ 6123 h 28"/>
              <a:gd name="T46" fmla="*/ 9582 w 56"/>
              <a:gd name="T47" fmla="*/ 3062 h 28"/>
              <a:gd name="T48" fmla="*/ 7739 w 56"/>
              <a:gd name="T49" fmla="*/ 3062 h 28"/>
              <a:gd name="T50" fmla="*/ 2948 w 56"/>
              <a:gd name="T51" fmla="*/ 2041 h 28"/>
              <a:gd name="T52" fmla="*/ 5528 w 56"/>
              <a:gd name="T53" fmla="*/ 5443 h 28"/>
              <a:gd name="T54" fmla="*/ 5528 w 56"/>
              <a:gd name="T55" fmla="*/ 7144 h 28"/>
              <a:gd name="T56" fmla="*/ 2211 w 56"/>
              <a:gd name="T57" fmla="*/ 3062 h 28"/>
              <a:gd name="T58" fmla="*/ 2948 w 56"/>
              <a:gd name="T59" fmla="*/ 5103 h 28"/>
              <a:gd name="T60" fmla="*/ 1843 w 56"/>
              <a:gd name="T61" fmla="*/ 9185 h 28"/>
              <a:gd name="T62" fmla="*/ 1843 w 56"/>
              <a:gd name="T63" fmla="*/ 6123 h 28"/>
              <a:gd name="T64" fmla="*/ 1106 w 56"/>
              <a:gd name="T65" fmla="*/ 6123 h 28"/>
              <a:gd name="T66" fmla="*/ 11425 w 56"/>
              <a:gd name="T67" fmla="*/ 4082 h 28"/>
              <a:gd name="T68" fmla="*/ 11425 w 56"/>
              <a:gd name="T69" fmla="*/ 5103 h 28"/>
              <a:gd name="T70" fmla="*/ 5160 w 56"/>
              <a:gd name="T71" fmla="*/ 1021 h 28"/>
              <a:gd name="T72" fmla="*/ 19164 w 56"/>
              <a:gd name="T73" fmla="*/ 5103 h 28"/>
              <a:gd name="T74" fmla="*/ 19164 w 56"/>
              <a:gd name="T75" fmla="*/ 6123 h 28"/>
              <a:gd name="T76" fmla="*/ 14004 w 56"/>
              <a:gd name="T77" fmla="*/ 1021 h 28"/>
              <a:gd name="T78" fmla="*/ 15110 w 56"/>
              <a:gd name="T79" fmla="*/ 1021 h 28"/>
              <a:gd name="T80" fmla="*/ 12899 w 56"/>
              <a:gd name="T81" fmla="*/ 6123 h 28"/>
              <a:gd name="T82" fmla="*/ 14741 w 56"/>
              <a:gd name="T83" fmla="*/ 5103 h 28"/>
              <a:gd name="T84" fmla="*/ 2211 w 56"/>
              <a:gd name="T85" fmla="*/ 1021 h 2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6" h="28">
                <a:moveTo>
                  <a:pt x="3" y="21"/>
                </a:moveTo>
                <a:lnTo>
                  <a:pt x="0" y="21"/>
                </a:lnTo>
                <a:lnTo>
                  <a:pt x="0" y="15"/>
                </a:lnTo>
                <a:lnTo>
                  <a:pt x="3" y="12"/>
                </a:lnTo>
                <a:lnTo>
                  <a:pt x="3" y="9"/>
                </a:lnTo>
                <a:cubicBezTo>
                  <a:pt x="2" y="9"/>
                  <a:pt x="0" y="6"/>
                  <a:pt x="0" y="3"/>
                </a:cubicBezTo>
                <a:cubicBezTo>
                  <a:pt x="0" y="3"/>
                  <a:pt x="2" y="0"/>
                  <a:pt x="5" y="0"/>
                </a:cubicBezTo>
                <a:cubicBezTo>
                  <a:pt x="6" y="0"/>
                  <a:pt x="8" y="3"/>
                  <a:pt x="8" y="3"/>
                </a:cubicBezTo>
                <a:lnTo>
                  <a:pt x="12" y="3"/>
                </a:lnTo>
                <a:lnTo>
                  <a:pt x="12" y="0"/>
                </a:lnTo>
                <a:lnTo>
                  <a:pt x="21" y="0"/>
                </a:lnTo>
                <a:lnTo>
                  <a:pt x="21" y="3"/>
                </a:lnTo>
                <a:lnTo>
                  <a:pt x="24" y="3"/>
                </a:lnTo>
                <a:cubicBezTo>
                  <a:pt x="24" y="3"/>
                  <a:pt x="26" y="0"/>
                  <a:pt x="27" y="0"/>
                </a:cubicBezTo>
                <a:cubicBezTo>
                  <a:pt x="31" y="0"/>
                  <a:pt x="32" y="3"/>
                  <a:pt x="32" y="3"/>
                </a:cubicBezTo>
                <a:lnTo>
                  <a:pt x="35" y="3"/>
                </a:lnTo>
                <a:lnTo>
                  <a:pt x="37" y="0"/>
                </a:lnTo>
                <a:lnTo>
                  <a:pt x="41" y="0"/>
                </a:lnTo>
                <a:lnTo>
                  <a:pt x="42" y="3"/>
                </a:lnTo>
                <a:lnTo>
                  <a:pt x="49" y="3"/>
                </a:lnTo>
                <a:lnTo>
                  <a:pt x="50" y="0"/>
                </a:lnTo>
                <a:cubicBezTo>
                  <a:pt x="53" y="0"/>
                  <a:pt x="55" y="3"/>
                  <a:pt x="55" y="3"/>
                </a:cubicBezTo>
                <a:cubicBezTo>
                  <a:pt x="55" y="6"/>
                  <a:pt x="53" y="9"/>
                  <a:pt x="52" y="9"/>
                </a:cubicBezTo>
                <a:lnTo>
                  <a:pt x="52" y="12"/>
                </a:lnTo>
                <a:lnTo>
                  <a:pt x="55" y="15"/>
                </a:lnTo>
                <a:lnTo>
                  <a:pt x="55" y="21"/>
                </a:lnTo>
                <a:lnTo>
                  <a:pt x="52" y="21"/>
                </a:lnTo>
                <a:lnTo>
                  <a:pt x="52" y="27"/>
                </a:lnTo>
                <a:lnTo>
                  <a:pt x="50" y="27"/>
                </a:lnTo>
                <a:lnTo>
                  <a:pt x="50" y="21"/>
                </a:lnTo>
                <a:lnTo>
                  <a:pt x="49" y="21"/>
                </a:lnTo>
                <a:lnTo>
                  <a:pt x="49" y="15"/>
                </a:lnTo>
                <a:lnTo>
                  <a:pt x="50" y="12"/>
                </a:lnTo>
                <a:lnTo>
                  <a:pt x="50" y="9"/>
                </a:lnTo>
                <a:lnTo>
                  <a:pt x="42" y="17"/>
                </a:lnTo>
                <a:lnTo>
                  <a:pt x="42" y="18"/>
                </a:lnTo>
                <a:lnTo>
                  <a:pt x="40" y="21"/>
                </a:lnTo>
                <a:lnTo>
                  <a:pt x="37" y="21"/>
                </a:lnTo>
                <a:lnTo>
                  <a:pt x="40" y="16"/>
                </a:lnTo>
                <a:lnTo>
                  <a:pt x="41" y="15"/>
                </a:lnTo>
                <a:lnTo>
                  <a:pt x="40" y="15"/>
                </a:lnTo>
                <a:lnTo>
                  <a:pt x="49" y="6"/>
                </a:lnTo>
                <a:lnTo>
                  <a:pt x="42" y="6"/>
                </a:lnTo>
                <a:lnTo>
                  <a:pt x="41" y="9"/>
                </a:lnTo>
                <a:lnTo>
                  <a:pt x="37" y="9"/>
                </a:lnTo>
                <a:lnTo>
                  <a:pt x="35" y="6"/>
                </a:lnTo>
                <a:lnTo>
                  <a:pt x="32" y="6"/>
                </a:lnTo>
                <a:lnTo>
                  <a:pt x="31" y="9"/>
                </a:lnTo>
                <a:lnTo>
                  <a:pt x="32" y="12"/>
                </a:lnTo>
                <a:lnTo>
                  <a:pt x="32" y="18"/>
                </a:lnTo>
                <a:lnTo>
                  <a:pt x="31" y="18"/>
                </a:lnTo>
                <a:lnTo>
                  <a:pt x="31" y="27"/>
                </a:lnTo>
                <a:lnTo>
                  <a:pt x="37" y="18"/>
                </a:lnTo>
                <a:lnTo>
                  <a:pt x="38" y="18"/>
                </a:lnTo>
                <a:lnTo>
                  <a:pt x="32" y="27"/>
                </a:lnTo>
                <a:lnTo>
                  <a:pt x="31" y="27"/>
                </a:lnTo>
                <a:lnTo>
                  <a:pt x="26" y="27"/>
                </a:lnTo>
                <a:lnTo>
                  <a:pt x="24" y="27"/>
                </a:lnTo>
                <a:lnTo>
                  <a:pt x="17" y="21"/>
                </a:lnTo>
                <a:lnTo>
                  <a:pt x="20" y="21"/>
                </a:lnTo>
                <a:lnTo>
                  <a:pt x="18" y="20"/>
                </a:lnTo>
                <a:lnTo>
                  <a:pt x="19" y="19"/>
                </a:lnTo>
                <a:lnTo>
                  <a:pt x="15" y="16"/>
                </a:lnTo>
                <a:lnTo>
                  <a:pt x="15" y="15"/>
                </a:lnTo>
                <a:lnTo>
                  <a:pt x="17" y="15"/>
                </a:lnTo>
                <a:lnTo>
                  <a:pt x="23" y="18"/>
                </a:lnTo>
                <a:lnTo>
                  <a:pt x="22" y="21"/>
                </a:lnTo>
                <a:lnTo>
                  <a:pt x="26" y="27"/>
                </a:lnTo>
                <a:lnTo>
                  <a:pt x="26" y="18"/>
                </a:lnTo>
                <a:lnTo>
                  <a:pt x="24" y="18"/>
                </a:lnTo>
                <a:lnTo>
                  <a:pt x="24" y="12"/>
                </a:lnTo>
                <a:lnTo>
                  <a:pt x="26" y="9"/>
                </a:lnTo>
                <a:lnTo>
                  <a:pt x="24" y="6"/>
                </a:lnTo>
                <a:lnTo>
                  <a:pt x="21" y="6"/>
                </a:lnTo>
                <a:lnTo>
                  <a:pt x="21" y="9"/>
                </a:lnTo>
                <a:lnTo>
                  <a:pt x="12" y="9"/>
                </a:lnTo>
                <a:lnTo>
                  <a:pt x="12" y="6"/>
                </a:lnTo>
                <a:lnTo>
                  <a:pt x="8" y="6"/>
                </a:lnTo>
                <a:lnTo>
                  <a:pt x="15" y="15"/>
                </a:lnTo>
                <a:lnTo>
                  <a:pt x="14" y="15"/>
                </a:lnTo>
                <a:lnTo>
                  <a:pt x="15" y="16"/>
                </a:lnTo>
                <a:lnTo>
                  <a:pt x="18" y="20"/>
                </a:lnTo>
                <a:lnTo>
                  <a:pt x="17" y="21"/>
                </a:lnTo>
                <a:lnTo>
                  <a:pt x="15" y="21"/>
                </a:lnTo>
                <a:lnTo>
                  <a:pt x="12" y="18"/>
                </a:lnTo>
                <a:lnTo>
                  <a:pt x="13" y="17"/>
                </a:lnTo>
                <a:lnTo>
                  <a:pt x="6" y="9"/>
                </a:lnTo>
                <a:lnTo>
                  <a:pt x="5" y="9"/>
                </a:lnTo>
                <a:lnTo>
                  <a:pt x="5" y="12"/>
                </a:lnTo>
                <a:lnTo>
                  <a:pt x="8" y="15"/>
                </a:lnTo>
                <a:lnTo>
                  <a:pt x="8" y="21"/>
                </a:lnTo>
                <a:lnTo>
                  <a:pt x="5" y="21"/>
                </a:lnTo>
                <a:lnTo>
                  <a:pt x="5" y="27"/>
                </a:lnTo>
                <a:lnTo>
                  <a:pt x="3" y="27"/>
                </a:lnTo>
                <a:lnTo>
                  <a:pt x="3" y="21"/>
                </a:lnTo>
                <a:close/>
                <a:moveTo>
                  <a:pt x="5" y="18"/>
                </a:moveTo>
                <a:lnTo>
                  <a:pt x="5" y="15"/>
                </a:lnTo>
                <a:lnTo>
                  <a:pt x="3" y="15"/>
                </a:lnTo>
                <a:lnTo>
                  <a:pt x="3" y="18"/>
                </a:lnTo>
                <a:lnTo>
                  <a:pt x="5" y="18"/>
                </a:lnTo>
                <a:close/>
                <a:moveTo>
                  <a:pt x="31" y="15"/>
                </a:moveTo>
                <a:lnTo>
                  <a:pt x="31" y="12"/>
                </a:lnTo>
                <a:lnTo>
                  <a:pt x="26" y="12"/>
                </a:lnTo>
                <a:lnTo>
                  <a:pt x="26" y="15"/>
                </a:lnTo>
                <a:lnTo>
                  <a:pt x="31" y="15"/>
                </a:lnTo>
                <a:close/>
                <a:moveTo>
                  <a:pt x="17" y="6"/>
                </a:moveTo>
                <a:lnTo>
                  <a:pt x="17" y="3"/>
                </a:lnTo>
                <a:lnTo>
                  <a:pt x="14" y="3"/>
                </a:lnTo>
                <a:lnTo>
                  <a:pt x="14" y="6"/>
                </a:lnTo>
                <a:lnTo>
                  <a:pt x="17" y="6"/>
                </a:lnTo>
                <a:close/>
                <a:moveTo>
                  <a:pt x="52" y="15"/>
                </a:moveTo>
                <a:lnTo>
                  <a:pt x="50" y="15"/>
                </a:lnTo>
                <a:lnTo>
                  <a:pt x="50" y="18"/>
                </a:lnTo>
                <a:lnTo>
                  <a:pt x="52" y="18"/>
                </a:lnTo>
                <a:lnTo>
                  <a:pt x="52" y="15"/>
                </a:lnTo>
                <a:close/>
                <a:moveTo>
                  <a:pt x="41" y="3"/>
                </a:moveTo>
                <a:lnTo>
                  <a:pt x="38" y="3"/>
                </a:lnTo>
                <a:lnTo>
                  <a:pt x="38" y="6"/>
                </a:lnTo>
                <a:lnTo>
                  <a:pt x="41" y="6"/>
                </a:lnTo>
                <a:lnTo>
                  <a:pt x="41" y="3"/>
                </a:lnTo>
                <a:close/>
                <a:moveTo>
                  <a:pt x="40" y="15"/>
                </a:moveTo>
                <a:lnTo>
                  <a:pt x="40" y="16"/>
                </a:lnTo>
                <a:lnTo>
                  <a:pt x="35" y="18"/>
                </a:lnTo>
                <a:lnTo>
                  <a:pt x="33" y="18"/>
                </a:lnTo>
                <a:lnTo>
                  <a:pt x="38" y="12"/>
                </a:lnTo>
                <a:lnTo>
                  <a:pt x="40" y="15"/>
                </a:lnTo>
                <a:close/>
                <a:moveTo>
                  <a:pt x="2" y="3"/>
                </a:moveTo>
                <a:cubicBezTo>
                  <a:pt x="2" y="6"/>
                  <a:pt x="5" y="6"/>
                  <a:pt x="5" y="6"/>
                </a:cubicBezTo>
                <a:cubicBezTo>
                  <a:pt x="5" y="6"/>
                  <a:pt x="6" y="6"/>
                  <a:pt x="6" y="3"/>
                </a:cubicBezTo>
                <a:lnTo>
                  <a:pt x="5" y="3"/>
                </a:lnTo>
                <a:lnTo>
                  <a:pt x="2" y="3"/>
                </a:ln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7" name="Freeform 5153">
            <a:extLst>
              <a:ext uri="{FF2B5EF4-FFF2-40B4-BE49-F238E27FC236}">
                <a16:creationId xmlns:a16="http://schemas.microsoft.com/office/drawing/2014/main" id="{7437689D-F84D-E64A-9493-778A6F410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125" y="4167188"/>
            <a:ext cx="14288" cy="23812"/>
          </a:xfrm>
          <a:custGeom>
            <a:avLst/>
            <a:gdLst>
              <a:gd name="T0" fmla="*/ 8793 w 39"/>
              <a:gd name="T1" fmla="*/ 22347 h 65"/>
              <a:gd name="T2" fmla="*/ 8793 w 39"/>
              <a:gd name="T3" fmla="*/ 21248 h 65"/>
              <a:gd name="T4" fmla="*/ 8793 w 39"/>
              <a:gd name="T5" fmla="*/ 22347 h 65"/>
              <a:gd name="T6" fmla="*/ 12090 w 39"/>
              <a:gd name="T7" fmla="*/ 22347 h 65"/>
              <a:gd name="T8" fmla="*/ 7327 w 39"/>
              <a:gd name="T9" fmla="*/ 21248 h 65"/>
              <a:gd name="T10" fmla="*/ 7327 w 39"/>
              <a:gd name="T11" fmla="*/ 22347 h 65"/>
              <a:gd name="T12" fmla="*/ 7327 w 39"/>
              <a:gd name="T13" fmla="*/ 22347 h 65"/>
              <a:gd name="T14" fmla="*/ 4396 w 39"/>
              <a:gd name="T15" fmla="*/ 22347 h 65"/>
              <a:gd name="T16" fmla="*/ 6228 w 39"/>
              <a:gd name="T17" fmla="*/ 22347 h 65"/>
              <a:gd name="T18" fmla="*/ 5129 w 39"/>
              <a:gd name="T19" fmla="*/ 20149 h 65"/>
              <a:gd name="T20" fmla="*/ 4030 w 39"/>
              <a:gd name="T21" fmla="*/ 16852 h 65"/>
              <a:gd name="T22" fmla="*/ 4396 w 39"/>
              <a:gd name="T23" fmla="*/ 16852 h 65"/>
              <a:gd name="T24" fmla="*/ 4030 w 39"/>
              <a:gd name="T25" fmla="*/ 16852 h 65"/>
              <a:gd name="T26" fmla="*/ 13555 w 39"/>
              <a:gd name="T27" fmla="*/ 21248 h 65"/>
              <a:gd name="T28" fmla="*/ 11357 w 39"/>
              <a:gd name="T29" fmla="*/ 21248 h 65"/>
              <a:gd name="T30" fmla="*/ 2931 w 39"/>
              <a:gd name="T31" fmla="*/ 20149 h 65"/>
              <a:gd name="T32" fmla="*/ 1832 w 39"/>
              <a:gd name="T33" fmla="*/ 19050 h 65"/>
              <a:gd name="T34" fmla="*/ 1099 w 39"/>
              <a:gd name="T35" fmla="*/ 14654 h 65"/>
              <a:gd name="T36" fmla="*/ 1099 w 39"/>
              <a:gd name="T37" fmla="*/ 11356 h 65"/>
              <a:gd name="T38" fmla="*/ 1832 w 39"/>
              <a:gd name="T39" fmla="*/ 13555 h 65"/>
              <a:gd name="T40" fmla="*/ 2198 w 39"/>
              <a:gd name="T41" fmla="*/ 14654 h 65"/>
              <a:gd name="T42" fmla="*/ 1832 w 39"/>
              <a:gd name="T43" fmla="*/ 14654 h 65"/>
              <a:gd name="T44" fmla="*/ 1099 w 39"/>
              <a:gd name="T45" fmla="*/ 8792 h 65"/>
              <a:gd name="T46" fmla="*/ 1832 w 39"/>
              <a:gd name="T47" fmla="*/ 8792 h 65"/>
              <a:gd name="T48" fmla="*/ 1099 w 39"/>
              <a:gd name="T49" fmla="*/ 8792 h 65"/>
              <a:gd name="T50" fmla="*/ 2931 w 39"/>
              <a:gd name="T51" fmla="*/ 9891 h 65"/>
              <a:gd name="T52" fmla="*/ 11723 w 39"/>
              <a:gd name="T53" fmla="*/ 9891 h 65"/>
              <a:gd name="T54" fmla="*/ 13922 w 39"/>
              <a:gd name="T55" fmla="*/ 13555 h 65"/>
              <a:gd name="T56" fmla="*/ 6228 w 39"/>
              <a:gd name="T57" fmla="*/ 9891 h 65"/>
              <a:gd name="T58" fmla="*/ 7327 w 39"/>
              <a:gd name="T59" fmla="*/ 9891 h 65"/>
              <a:gd name="T60" fmla="*/ 1099 w 39"/>
              <a:gd name="T61" fmla="*/ 4396 h 65"/>
              <a:gd name="T62" fmla="*/ 0 w 39"/>
              <a:gd name="T63" fmla="*/ 0 h 65"/>
              <a:gd name="T64" fmla="*/ 1832 w 39"/>
              <a:gd name="T65" fmla="*/ 4396 h 65"/>
              <a:gd name="T66" fmla="*/ 1832 w 39"/>
              <a:gd name="T67" fmla="*/ 4396 h 6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9" h="65">
                <a:moveTo>
                  <a:pt x="29" y="64"/>
                </a:moveTo>
                <a:cubicBezTo>
                  <a:pt x="26" y="64"/>
                  <a:pt x="24" y="64"/>
                  <a:pt x="24" y="61"/>
                </a:cubicBezTo>
                <a:cubicBezTo>
                  <a:pt x="24" y="58"/>
                  <a:pt x="23" y="58"/>
                  <a:pt x="21" y="58"/>
                </a:cubicBezTo>
                <a:lnTo>
                  <a:pt x="24" y="58"/>
                </a:lnTo>
                <a:lnTo>
                  <a:pt x="26" y="58"/>
                </a:lnTo>
                <a:lnTo>
                  <a:pt x="24" y="61"/>
                </a:lnTo>
                <a:cubicBezTo>
                  <a:pt x="26" y="64"/>
                  <a:pt x="32" y="64"/>
                  <a:pt x="32" y="61"/>
                </a:cubicBezTo>
                <a:lnTo>
                  <a:pt x="33" y="61"/>
                </a:lnTo>
                <a:cubicBezTo>
                  <a:pt x="32" y="64"/>
                  <a:pt x="31" y="64"/>
                  <a:pt x="29" y="64"/>
                </a:cubicBezTo>
                <a:close/>
                <a:moveTo>
                  <a:pt x="20" y="58"/>
                </a:moveTo>
                <a:lnTo>
                  <a:pt x="17" y="61"/>
                </a:lnTo>
                <a:lnTo>
                  <a:pt x="20" y="61"/>
                </a:lnTo>
                <a:lnTo>
                  <a:pt x="17" y="61"/>
                </a:lnTo>
                <a:lnTo>
                  <a:pt x="20" y="61"/>
                </a:lnTo>
                <a:lnTo>
                  <a:pt x="17" y="64"/>
                </a:lnTo>
                <a:cubicBezTo>
                  <a:pt x="14" y="61"/>
                  <a:pt x="14" y="61"/>
                  <a:pt x="12" y="61"/>
                </a:cubicBezTo>
                <a:lnTo>
                  <a:pt x="12" y="58"/>
                </a:lnTo>
                <a:cubicBezTo>
                  <a:pt x="14" y="61"/>
                  <a:pt x="14" y="61"/>
                  <a:pt x="17" y="61"/>
                </a:cubicBezTo>
                <a:cubicBezTo>
                  <a:pt x="15" y="61"/>
                  <a:pt x="14" y="58"/>
                  <a:pt x="14" y="58"/>
                </a:cubicBezTo>
                <a:lnTo>
                  <a:pt x="14" y="55"/>
                </a:lnTo>
                <a:cubicBezTo>
                  <a:pt x="15" y="55"/>
                  <a:pt x="17" y="58"/>
                  <a:pt x="20" y="58"/>
                </a:cubicBezTo>
                <a:close/>
                <a:moveTo>
                  <a:pt x="11" y="46"/>
                </a:moveTo>
                <a:lnTo>
                  <a:pt x="17" y="40"/>
                </a:lnTo>
                <a:lnTo>
                  <a:pt x="12" y="46"/>
                </a:lnTo>
                <a:cubicBezTo>
                  <a:pt x="12" y="49"/>
                  <a:pt x="12" y="49"/>
                  <a:pt x="11" y="52"/>
                </a:cubicBezTo>
                <a:cubicBezTo>
                  <a:pt x="12" y="49"/>
                  <a:pt x="12" y="49"/>
                  <a:pt x="11" y="46"/>
                </a:cubicBezTo>
                <a:close/>
                <a:moveTo>
                  <a:pt x="32" y="58"/>
                </a:moveTo>
                <a:lnTo>
                  <a:pt x="37" y="58"/>
                </a:lnTo>
                <a:cubicBezTo>
                  <a:pt x="35" y="58"/>
                  <a:pt x="33" y="58"/>
                  <a:pt x="32" y="61"/>
                </a:cubicBezTo>
                <a:cubicBezTo>
                  <a:pt x="32" y="58"/>
                  <a:pt x="31" y="58"/>
                  <a:pt x="31" y="58"/>
                </a:cubicBezTo>
                <a:lnTo>
                  <a:pt x="32" y="58"/>
                </a:lnTo>
                <a:close/>
                <a:moveTo>
                  <a:pt x="8" y="55"/>
                </a:moveTo>
                <a:lnTo>
                  <a:pt x="5" y="55"/>
                </a:lnTo>
                <a:lnTo>
                  <a:pt x="5" y="52"/>
                </a:lnTo>
                <a:cubicBezTo>
                  <a:pt x="6" y="55"/>
                  <a:pt x="6" y="55"/>
                  <a:pt x="8" y="55"/>
                </a:cubicBezTo>
                <a:close/>
                <a:moveTo>
                  <a:pt x="3" y="40"/>
                </a:moveTo>
                <a:lnTo>
                  <a:pt x="3" y="33"/>
                </a:lnTo>
                <a:lnTo>
                  <a:pt x="3" y="31"/>
                </a:lnTo>
                <a:lnTo>
                  <a:pt x="5" y="33"/>
                </a:lnTo>
                <a:lnTo>
                  <a:pt x="5" y="37"/>
                </a:lnTo>
                <a:lnTo>
                  <a:pt x="5" y="40"/>
                </a:lnTo>
                <a:lnTo>
                  <a:pt x="6" y="40"/>
                </a:lnTo>
                <a:lnTo>
                  <a:pt x="6" y="43"/>
                </a:lnTo>
                <a:lnTo>
                  <a:pt x="5" y="40"/>
                </a:lnTo>
                <a:lnTo>
                  <a:pt x="3" y="40"/>
                </a:lnTo>
                <a:close/>
                <a:moveTo>
                  <a:pt x="3" y="24"/>
                </a:moveTo>
                <a:lnTo>
                  <a:pt x="3" y="15"/>
                </a:lnTo>
                <a:lnTo>
                  <a:pt x="5" y="24"/>
                </a:lnTo>
                <a:cubicBezTo>
                  <a:pt x="2" y="24"/>
                  <a:pt x="0" y="24"/>
                  <a:pt x="0" y="27"/>
                </a:cubicBezTo>
                <a:cubicBezTo>
                  <a:pt x="0" y="24"/>
                  <a:pt x="2" y="24"/>
                  <a:pt x="3" y="24"/>
                </a:cubicBezTo>
                <a:close/>
                <a:moveTo>
                  <a:pt x="5" y="31"/>
                </a:moveTo>
                <a:cubicBezTo>
                  <a:pt x="6" y="31"/>
                  <a:pt x="6" y="27"/>
                  <a:pt x="8" y="27"/>
                </a:cubicBezTo>
                <a:cubicBezTo>
                  <a:pt x="8" y="27"/>
                  <a:pt x="6" y="31"/>
                  <a:pt x="5" y="31"/>
                </a:cubicBezTo>
                <a:close/>
                <a:moveTo>
                  <a:pt x="32" y="27"/>
                </a:moveTo>
                <a:lnTo>
                  <a:pt x="33" y="27"/>
                </a:lnTo>
                <a:lnTo>
                  <a:pt x="38" y="37"/>
                </a:lnTo>
                <a:lnTo>
                  <a:pt x="32" y="27"/>
                </a:lnTo>
                <a:close/>
                <a:moveTo>
                  <a:pt x="17" y="27"/>
                </a:moveTo>
                <a:lnTo>
                  <a:pt x="17" y="24"/>
                </a:lnTo>
                <a:lnTo>
                  <a:pt x="20" y="27"/>
                </a:lnTo>
                <a:lnTo>
                  <a:pt x="17" y="27"/>
                </a:lnTo>
                <a:close/>
                <a:moveTo>
                  <a:pt x="3" y="12"/>
                </a:moveTo>
                <a:lnTo>
                  <a:pt x="3" y="6"/>
                </a:lnTo>
                <a:cubicBezTo>
                  <a:pt x="2" y="6"/>
                  <a:pt x="0" y="3"/>
                  <a:pt x="0" y="0"/>
                </a:cubicBezTo>
                <a:cubicBezTo>
                  <a:pt x="0" y="3"/>
                  <a:pt x="2" y="6"/>
                  <a:pt x="5" y="6"/>
                </a:cubicBezTo>
                <a:lnTo>
                  <a:pt x="5" y="12"/>
                </a:lnTo>
                <a:lnTo>
                  <a:pt x="5" y="6"/>
                </a:lnTo>
                <a:lnTo>
                  <a:pt x="5" y="12"/>
                </a:lnTo>
                <a:lnTo>
                  <a:pt x="3" y="12"/>
                </a:ln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8" name="Freeform 5154">
            <a:extLst>
              <a:ext uri="{FF2B5EF4-FFF2-40B4-BE49-F238E27FC236}">
                <a16:creationId xmlns:a16="http://schemas.microsoft.com/office/drawing/2014/main" id="{98C67C77-6A75-5449-9D3F-5F331E115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125" y="4167188"/>
            <a:ext cx="20638" cy="23812"/>
          </a:xfrm>
          <a:custGeom>
            <a:avLst/>
            <a:gdLst>
              <a:gd name="T0" fmla="*/ 13636 w 56"/>
              <a:gd name="T1" fmla="*/ 22347 h 65"/>
              <a:gd name="T2" fmla="*/ 15479 w 56"/>
              <a:gd name="T3" fmla="*/ 21248 h 65"/>
              <a:gd name="T4" fmla="*/ 14004 w 56"/>
              <a:gd name="T5" fmla="*/ 23446 h 65"/>
              <a:gd name="T6" fmla="*/ 15479 w 56"/>
              <a:gd name="T7" fmla="*/ 21248 h 65"/>
              <a:gd name="T8" fmla="*/ 15479 w 56"/>
              <a:gd name="T9" fmla="*/ 20149 h 65"/>
              <a:gd name="T10" fmla="*/ 12899 w 56"/>
              <a:gd name="T11" fmla="*/ 21248 h 65"/>
              <a:gd name="T12" fmla="*/ 16216 w 56"/>
              <a:gd name="T13" fmla="*/ 19416 h 65"/>
              <a:gd name="T14" fmla="*/ 16216 w 56"/>
              <a:gd name="T15" fmla="*/ 19416 h 65"/>
              <a:gd name="T16" fmla="*/ 16216 w 56"/>
              <a:gd name="T17" fmla="*/ 16852 h 65"/>
              <a:gd name="T18" fmla="*/ 16216 w 56"/>
              <a:gd name="T19" fmla="*/ 19416 h 65"/>
              <a:gd name="T20" fmla="*/ 18427 w 56"/>
              <a:gd name="T21" fmla="*/ 14654 h 65"/>
              <a:gd name="T22" fmla="*/ 18427 w 56"/>
              <a:gd name="T23" fmla="*/ 14654 h 65"/>
              <a:gd name="T24" fmla="*/ 18058 w 56"/>
              <a:gd name="T25" fmla="*/ 16852 h 65"/>
              <a:gd name="T26" fmla="*/ 18427 w 56"/>
              <a:gd name="T27" fmla="*/ 14654 h 65"/>
              <a:gd name="T28" fmla="*/ 17321 w 56"/>
              <a:gd name="T29" fmla="*/ 12089 h 65"/>
              <a:gd name="T30" fmla="*/ 19164 w 56"/>
              <a:gd name="T31" fmla="*/ 12089 h 65"/>
              <a:gd name="T32" fmla="*/ 19164 w 56"/>
              <a:gd name="T33" fmla="*/ 14654 h 65"/>
              <a:gd name="T34" fmla="*/ 18058 w 56"/>
              <a:gd name="T35" fmla="*/ 6594 h 65"/>
              <a:gd name="T36" fmla="*/ 18427 w 56"/>
              <a:gd name="T37" fmla="*/ 3297 h 65"/>
              <a:gd name="T38" fmla="*/ 18427 w 56"/>
              <a:gd name="T39" fmla="*/ 6594 h 65"/>
              <a:gd name="T40" fmla="*/ 20269 w 56"/>
              <a:gd name="T41" fmla="*/ 12089 h 65"/>
              <a:gd name="T42" fmla="*/ 19532 w 56"/>
              <a:gd name="T43" fmla="*/ 12089 h 65"/>
              <a:gd name="T44" fmla="*/ 18427 w 56"/>
              <a:gd name="T45" fmla="*/ 20149 h 65"/>
              <a:gd name="T46" fmla="*/ 17321 w 56"/>
              <a:gd name="T47" fmla="*/ 20149 h 65"/>
              <a:gd name="T48" fmla="*/ 18427 w 56"/>
              <a:gd name="T49" fmla="*/ 20149 h 65"/>
              <a:gd name="T50" fmla="*/ 7371 w 56"/>
              <a:gd name="T51" fmla="*/ 12089 h 65"/>
              <a:gd name="T52" fmla="*/ 4422 w 56"/>
              <a:gd name="T53" fmla="*/ 14654 h 65"/>
              <a:gd name="T54" fmla="*/ 1843 w 56"/>
              <a:gd name="T55" fmla="*/ 3297 h 65"/>
              <a:gd name="T56" fmla="*/ 1843 w 56"/>
              <a:gd name="T57" fmla="*/ 4396 h 65"/>
              <a:gd name="T58" fmla="*/ 1843 w 56"/>
              <a:gd name="T59" fmla="*/ 6594 h 65"/>
              <a:gd name="T60" fmla="*/ 0 w 56"/>
              <a:gd name="T61" fmla="*/ 4396 h 65"/>
              <a:gd name="T62" fmla="*/ 1843 w 56"/>
              <a:gd name="T63" fmla="*/ 6594 h 65"/>
              <a:gd name="T64" fmla="*/ 6265 w 56"/>
              <a:gd name="T65" fmla="*/ 0 h 65"/>
              <a:gd name="T66" fmla="*/ 6265 w 56"/>
              <a:gd name="T67" fmla="*/ 1099 h 6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6" h="65">
                <a:moveTo>
                  <a:pt x="38" y="64"/>
                </a:moveTo>
                <a:lnTo>
                  <a:pt x="37" y="61"/>
                </a:lnTo>
                <a:lnTo>
                  <a:pt x="38" y="61"/>
                </a:lnTo>
                <a:cubicBezTo>
                  <a:pt x="40" y="61"/>
                  <a:pt x="41" y="61"/>
                  <a:pt x="42" y="58"/>
                </a:cubicBezTo>
                <a:lnTo>
                  <a:pt x="44" y="58"/>
                </a:lnTo>
                <a:lnTo>
                  <a:pt x="38" y="64"/>
                </a:lnTo>
                <a:close/>
                <a:moveTo>
                  <a:pt x="42" y="55"/>
                </a:moveTo>
                <a:lnTo>
                  <a:pt x="42" y="58"/>
                </a:lnTo>
                <a:lnTo>
                  <a:pt x="41" y="58"/>
                </a:lnTo>
                <a:lnTo>
                  <a:pt x="42" y="55"/>
                </a:lnTo>
                <a:close/>
                <a:moveTo>
                  <a:pt x="41" y="55"/>
                </a:moveTo>
                <a:cubicBezTo>
                  <a:pt x="40" y="58"/>
                  <a:pt x="37" y="58"/>
                  <a:pt x="35" y="58"/>
                </a:cubicBezTo>
                <a:cubicBezTo>
                  <a:pt x="38" y="58"/>
                  <a:pt x="40" y="55"/>
                  <a:pt x="41" y="55"/>
                </a:cubicBezTo>
                <a:close/>
                <a:moveTo>
                  <a:pt x="44" y="53"/>
                </a:moveTo>
                <a:cubicBezTo>
                  <a:pt x="43" y="55"/>
                  <a:pt x="42" y="55"/>
                  <a:pt x="41" y="55"/>
                </a:cubicBezTo>
                <a:cubicBezTo>
                  <a:pt x="41" y="55"/>
                  <a:pt x="42" y="55"/>
                  <a:pt x="44" y="53"/>
                </a:cubicBezTo>
                <a:close/>
                <a:moveTo>
                  <a:pt x="44" y="52"/>
                </a:moveTo>
                <a:cubicBezTo>
                  <a:pt x="42" y="49"/>
                  <a:pt x="42" y="49"/>
                  <a:pt x="44" y="46"/>
                </a:cubicBezTo>
                <a:cubicBezTo>
                  <a:pt x="44" y="49"/>
                  <a:pt x="44" y="49"/>
                  <a:pt x="46" y="52"/>
                </a:cubicBezTo>
                <a:cubicBezTo>
                  <a:pt x="45" y="52"/>
                  <a:pt x="44" y="53"/>
                  <a:pt x="44" y="53"/>
                </a:cubicBezTo>
                <a:lnTo>
                  <a:pt x="44" y="52"/>
                </a:lnTo>
                <a:close/>
                <a:moveTo>
                  <a:pt x="50" y="40"/>
                </a:moveTo>
                <a:lnTo>
                  <a:pt x="50" y="41"/>
                </a:lnTo>
                <a:lnTo>
                  <a:pt x="50" y="40"/>
                </a:lnTo>
                <a:lnTo>
                  <a:pt x="50" y="41"/>
                </a:lnTo>
                <a:cubicBezTo>
                  <a:pt x="50" y="43"/>
                  <a:pt x="50" y="43"/>
                  <a:pt x="49" y="46"/>
                </a:cubicBezTo>
                <a:cubicBezTo>
                  <a:pt x="49" y="43"/>
                  <a:pt x="50" y="43"/>
                  <a:pt x="50" y="40"/>
                </a:cubicBezTo>
                <a:close/>
                <a:moveTo>
                  <a:pt x="50" y="40"/>
                </a:moveTo>
                <a:lnTo>
                  <a:pt x="47" y="40"/>
                </a:lnTo>
                <a:lnTo>
                  <a:pt x="47" y="33"/>
                </a:lnTo>
                <a:lnTo>
                  <a:pt x="50" y="33"/>
                </a:lnTo>
                <a:lnTo>
                  <a:pt x="52" y="33"/>
                </a:lnTo>
                <a:lnTo>
                  <a:pt x="52" y="37"/>
                </a:lnTo>
                <a:lnTo>
                  <a:pt x="52" y="40"/>
                </a:lnTo>
                <a:lnTo>
                  <a:pt x="50" y="40"/>
                </a:lnTo>
                <a:close/>
                <a:moveTo>
                  <a:pt x="49" y="18"/>
                </a:moveTo>
                <a:lnTo>
                  <a:pt x="47" y="12"/>
                </a:lnTo>
                <a:lnTo>
                  <a:pt x="50" y="9"/>
                </a:lnTo>
                <a:lnTo>
                  <a:pt x="50" y="15"/>
                </a:lnTo>
                <a:lnTo>
                  <a:pt x="50" y="18"/>
                </a:lnTo>
                <a:lnTo>
                  <a:pt x="49" y="18"/>
                </a:lnTo>
                <a:close/>
                <a:moveTo>
                  <a:pt x="55" y="33"/>
                </a:moveTo>
                <a:lnTo>
                  <a:pt x="53" y="40"/>
                </a:lnTo>
                <a:lnTo>
                  <a:pt x="53" y="33"/>
                </a:lnTo>
                <a:lnTo>
                  <a:pt x="55" y="33"/>
                </a:lnTo>
                <a:close/>
                <a:moveTo>
                  <a:pt x="50" y="55"/>
                </a:moveTo>
                <a:lnTo>
                  <a:pt x="49" y="55"/>
                </a:lnTo>
                <a:lnTo>
                  <a:pt x="47" y="55"/>
                </a:lnTo>
                <a:cubicBezTo>
                  <a:pt x="49" y="55"/>
                  <a:pt x="50" y="55"/>
                  <a:pt x="50" y="52"/>
                </a:cubicBezTo>
                <a:lnTo>
                  <a:pt x="50" y="55"/>
                </a:lnTo>
                <a:close/>
                <a:moveTo>
                  <a:pt x="14" y="40"/>
                </a:moveTo>
                <a:lnTo>
                  <a:pt x="20" y="33"/>
                </a:lnTo>
                <a:lnTo>
                  <a:pt x="15" y="33"/>
                </a:lnTo>
                <a:lnTo>
                  <a:pt x="12" y="40"/>
                </a:lnTo>
                <a:lnTo>
                  <a:pt x="14" y="40"/>
                </a:lnTo>
                <a:close/>
                <a:moveTo>
                  <a:pt x="5" y="9"/>
                </a:moveTo>
                <a:lnTo>
                  <a:pt x="8" y="12"/>
                </a:lnTo>
                <a:lnTo>
                  <a:pt x="5" y="12"/>
                </a:lnTo>
                <a:lnTo>
                  <a:pt x="5" y="9"/>
                </a:lnTo>
                <a:close/>
                <a:moveTo>
                  <a:pt x="5" y="18"/>
                </a:moveTo>
                <a:lnTo>
                  <a:pt x="0" y="18"/>
                </a:lnTo>
                <a:lnTo>
                  <a:pt x="0" y="12"/>
                </a:lnTo>
                <a:lnTo>
                  <a:pt x="3" y="9"/>
                </a:lnTo>
                <a:lnTo>
                  <a:pt x="5" y="18"/>
                </a:lnTo>
                <a:close/>
                <a:moveTo>
                  <a:pt x="17" y="3"/>
                </a:moveTo>
                <a:lnTo>
                  <a:pt x="17" y="0"/>
                </a:lnTo>
                <a:lnTo>
                  <a:pt x="20" y="3"/>
                </a:lnTo>
                <a:lnTo>
                  <a:pt x="17" y="3"/>
                </a:ln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9" name="Freeform 5155">
            <a:extLst>
              <a:ext uri="{FF2B5EF4-FFF2-40B4-BE49-F238E27FC236}">
                <a16:creationId xmlns:a16="http://schemas.microsoft.com/office/drawing/2014/main" id="{3F88A823-12A9-B949-865D-66508250E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4167188"/>
            <a:ext cx="15875" cy="19050"/>
          </a:xfrm>
          <a:custGeom>
            <a:avLst/>
            <a:gdLst>
              <a:gd name="T0" fmla="*/ 7216 w 44"/>
              <a:gd name="T1" fmla="*/ 18691 h 53"/>
              <a:gd name="T2" fmla="*/ 7577 w 44"/>
              <a:gd name="T3" fmla="*/ 18691 h 53"/>
              <a:gd name="T4" fmla="*/ 4330 w 44"/>
              <a:gd name="T5" fmla="*/ 18691 h 53"/>
              <a:gd name="T6" fmla="*/ 5051 w 44"/>
              <a:gd name="T7" fmla="*/ 15456 h 53"/>
              <a:gd name="T8" fmla="*/ 7577 w 44"/>
              <a:gd name="T9" fmla="*/ 15456 h 53"/>
              <a:gd name="T10" fmla="*/ 10463 w 44"/>
              <a:gd name="T11" fmla="*/ 16534 h 53"/>
              <a:gd name="T12" fmla="*/ 7577 w 44"/>
              <a:gd name="T13" fmla="*/ 15456 h 53"/>
              <a:gd name="T14" fmla="*/ 9020 w 44"/>
              <a:gd name="T15" fmla="*/ 12940 h 53"/>
              <a:gd name="T16" fmla="*/ 10824 w 44"/>
              <a:gd name="T17" fmla="*/ 15456 h 53"/>
              <a:gd name="T18" fmla="*/ 10463 w 44"/>
              <a:gd name="T19" fmla="*/ 12221 h 53"/>
              <a:gd name="T20" fmla="*/ 10824 w 44"/>
              <a:gd name="T21" fmla="*/ 12221 h 53"/>
              <a:gd name="T22" fmla="*/ 0 w 44"/>
              <a:gd name="T23" fmla="*/ 12221 h 53"/>
              <a:gd name="T24" fmla="*/ 722 w 44"/>
              <a:gd name="T25" fmla="*/ 12221 h 53"/>
              <a:gd name="T26" fmla="*/ 1082 w 44"/>
              <a:gd name="T27" fmla="*/ 7548 h 53"/>
              <a:gd name="T28" fmla="*/ 722 w 44"/>
              <a:gd name="T29" fmla="*/ 5392 h 53"/>
              <a:gd name="T30" fmla="*/ 1082 w 44"/>
              <a:gd name="T31" fmla="*/ 7548 h 53"/>
              <a:gd name="T32" fmla="*/ 10824 w 44"/>
              <a:gd name="T33" fmla="*/ 6470 h 53"/>
              <a:gd name="T34" fmla="*/ 9381 w 44"/>
              <a:gd name="T35" fmla="*/ 7548 h 53"/>
              <a:gd name="T36" fmla="*/ 10463 w 44"/>
              <a:gd name="T37" fmla="*/ 5392 h 53"/>
              <a:gd name="T38" fmla="*/ 10102 w 44"/>
              <a:gd name="T39" fmla="*/ 7548 h 53"/>
              <a:gd name="T40" fmla="*/ 15514 w 44"/>
              <a:gd name="T41" fmla="*/ 5392 h 53"/>
              <a:gd name="T42" fmla="*/ 14793 w 44"/>
              <a:gd name="T43" fmla="*/ 5392 h 53"/>
              <a:gd name="T44" fmla="*/ 14432 w 44"/>
              <a:gd name="T45" fmla="*/ 4313 h 53"/>
              <a:gd name="T46" fmla="*/ 722 w 44"/>
              <a:gd name="T47" fmla="*/ 5392 h 53"/>
              <a:gd name="T48" fmla="*/ 3969 w 44"/>
              <a:gd name="T49" fmla="*/ 6470 h 53"/>
              <a:gd name="T50" fmla="*/ 8298 w 44"/>
              <a:gd name="T51" fmla="*/ 7548 h 53"/>
              <a:gd name="T52" fmla="*/ 9381 w 44"/>
              <a:gd name="T53" fmla="*/ 4313 h 53"/>
              <a:gd name="T54" fmla="*/ 8298 w 44"/>
              <a:gd name="T55" fmla="*/ 7548 h 53"/>
              <a:gd name="T56" fmla="*/ 7577 w 44"/>
              <a:gd name="T57" fmla="*/ 6470 h 53"/>
              <a:gd name="T58" fmla="*/ 10463 w 44"/>
              <a:gd name="T59" fmla="*/ 5392 h 53"/>
              <a:gd name="T60" fmla="*/ 10463 w 44"/>
              <a:gd name="T61" fmla="*/ 3235 h 53"/>
              <a:gd name="T62" fmla="*/ 10824 w 44"/>
              <a:gd name="T63" fmla="*/ 3235 h 53"/>
              <a:gd name="T64" fmla="*/ 3247 w 44"/>
              <a:gd name="T65" fmla="*/ 3235 h 53"/>
              <a:gd name="T66" fmla="*/ 3247 w 44"/>
              <a:gd name="T67" fmla="*/ 2157 h 53"/>
              <a:gd name="T68" fmla="*/ 0 w 44"/>
              <a:gd name="T69" fmla="*/ 3235 h 53"/>
              <a:gd name="T70" fmla="*/ 722 w 44"/>
              <a:gd name="T71" fmla="*/ 3235 h 53"/>
              <a:gd name="T72" fmla="*/ 3247 w 44"/>
              <a:gd name="T73" fmla="*/ 1078 h 53"/>
              <a:gd name="T74" fmla="*/ 3247 w 44"/>
              <a:gd name="T75" fmla="*/ 0 h 5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4" h="53">
                <a:moveTo>
                  <a:pt x="21" y="52"/>
                </a:moveTo>
                <a:lnTo>
                  <a:pt x="20" y="52"/>
                </a:lnTo>
                <a:lnTo>
                  <a:pt x="20" y="43"/>
                </a:lnTo>
                <a:lnTo>
                  <a:pt x="21" y="52"/>
                </a:lnTo>
                <a:close/>
                <a:moveTo>
                  <a:pt x="14" y="52"/>
                </a:moveTo>
                <a:lnTo>
                  <a:pt x="12" y="52"/>
                </a:lnTo>
                <a:lnTo>
                  <a:pt x="12" y="43"/>
                </a:lnTo>
                <a:lnTo>
                  <a:pt x="14" y="43"/>
                </a:lnTo>
                <a:lnTo>
                  <a:pt x="14" y="52"/>
                </a:lnTo>
                <a:close/>
                <a:moveTo>
                  <a:pt x="21" y="43"/>
                </a:moveTo>
                <a:lnTo>
                  <a:pt x="23" y="40"/>
                </a:lnTo>
                <a:lnTo>
                  <a:pt x="29" y="46"/>
                </a:lnTo>
                <a:lnTo>
                  <a:pt x="26" y="46"/>
                </a:lnTo>
                <a:lnTo>
                  <a:pt x="21" y="43"/>
                </a:lnTo>
                <a:close/>
                <a:moveTo>
                  <a:pt x="29" y="43"/>
                </a:moveTo>
                <a:lnTo>
                  <a:pt x="25" y="36"/>
                </a:lnTo>
                <a:lnTo>
                  <a:pt x="28" y="36"/>
                </a:lnTo>
                <a:lnTo>
                  <a:pt x="30" y="43"/>
                </a:lnTo>
                <a:lnTo>
                  <a:pt x="29" y="43"/>
                </a:lnTo>
                <a:close/>
                <a:moveTo>
                  <a:pt x="29" y="34"/>
                </a:moveTo>
                <a:lnTo>
                  <a:pt x="30" y="30"/>
                </a:lnTo>
                <a:lnTo>
                  <a:pt x="30" y="34"/>
                </a:lnTo>
                <a:lnTo>
                  <a:pt x="29" y="34"/>
                </a:lnTo>
                <a:close/>
                <a:moveTo>
                  <a:pt x="0" y="34"/>
                </a:moveTo>
                <a:lnTo>
                  <a:pt x="0" y="30"/>
                </a:lnTo>
                <a:lnTo>
                  <a:pt x="2" y="34"/>
                </a:lnTo>
                <a:lnTo>
                  <a:pt x="0" y="34"/>
                </a:lnTo>
                <a:close/>
                <a:moveTo>
                  <a:pt x="3" y="21"/>
                </a:moveTo>
                <a:lnTo>
                  <a:pt x="0" y="18"/>
                </a:lnTo>
                <a:lnTo>
                  <a:pt x="2" y="15"/>
                </a:lnTo>
                <a:lnTo>
                  <a:pt x="8" y="21"/>
                </a:lnTo>
                <a:lnTo>
                  <a:pt x="3" y="21"/>
                </a:lnTo>
                <a:close/>
                <a:moveTo>
                  <a:pt x="28" y="21"/>
                </a:moveTo>
                <a:lnTo>
                  <a:pt x="30" y="18"/>
                </a:lnTo>
                <a:lnTo>
                  <a:pt x="29" y="15"/>
                </a:lnTo>
                <a:lnTo>
                  <a:pt x="26" y="21"/>
                </a:lnTo>
                <a:lnTo>
                  <a:pt x="25" y="21"/>
                </a:lnTo>
                <a:lnTo>
                  <a:pt x="29" y="15"/>
                </a:lnTo>
                <a:lnTo>
                  <a:pt x="32" y="18"/>
                </a:lnTo>
                <a:lnTo>
                  <a:pt x="28" y="21"/>
                </a:lnTo>
                <a:close/>
                <a:moveTo>
                  <a:pt x="40" y="12"/>
                </a:moveTo>
                <a:lnTo>
                  <a:pt x="43" y="15"/>
                </a:lnTo>
                <a:lnTo>
                  <a:pt x="43" y="18"/>
                </a:lnTo>
                <a:lnTo>
                  <a:pt x="41" y="15"/>
                </a:lnTo>
                <a:lnTo>
                  <a:pt x="40" y="15"/>
                </a:lnTo>
                <a:lnTo>
                  <a:pt x="40" y="12"/>
                </a:lnTo>
                <a:close/>
                <a:moveTo>
                  <a:pt x="9" y="21"/>
                </a:moveTo>
                <a:lnTo>
                  <a:pt x="2" y="15"/>
                </a:lnTo>
                <a:lnTo>
                  <a:pt x="5" y="12"/>
                </a:lnTo>
                <a:lnTo>
                  <a:pt x="11" y="18"/>
                </a:lnTo>
                <a:lnTo>
                  <a:pt x="9" y="21"/>
                </a:lnTo>
                <a:close/>
                <a:moveTo>
                  <a:pt x="23" y="21"/>
                </a:moveTo>
                <a:lnTo>
                  <a:pt x="21" y="18"/>
                </a:lnTo>
                <a:lnTo>
                  <a:pt x="26" y="12"/>
                </a:lnTo>
                <a:lnTo>
                  <a:pt x="29" y="15"/>
                </a:lnTo>
                <a:lnTo>
                  <a:pt x="23" y="21"/>
                </a:lnTo>
                <a:close/>
                <a:moveTo>
                  <a:pt x="26" y="15"/>
                </a:moveTo>
                <a:lnTo>
                  <a:pt x="21" y="18"/>
                </a:lnTo>
                <a:lnTo>
                  <a:pt x="23" y="18"/>
                </a:lnTo>
                <a:lnTo>
                  <a:pt x="29" y="15"/>
                </a:lnTo>
                <a:lnTo>
                  <a:pt x="26" y="15"/>
                </a:lnTo>
                <a:close/>
                <a:moveTo>
                  <a:pt x="29" y="9"/>
                </a:moveTo>
                <a:lnTo>
                  <a:pt x="30" y="6"/>
                </a:lnTo>
                <a:lnTo>
                  <a:pt x="30" y="9"/>
                </a:lnTo>
                <a:lnTo>
                  <a:pt x="29" y="9"/>
                </a:lnTo>
                <a:close/>
                <a:moveTo>
                  <a:pt x="9" y="9"/>
                </a:moveTo>
                <a:lnTo>
                  <a:pt x="8" y="9"/>
                </a:lnTo>
                <a:lnTo>
                  <a:pt x="9" y="6"/>
                </a:lnTo>
                <a:lnTo>
                  <a:pt x="9" y="9"/>
                </a:lnTo>
                <a:close/>
                <a:moveTo>
                  <a:pt x="0" y="9"/>
                </a:moveTo>
                <a:lnTo>
                  <a:pt x="0" y="6"/>
                </a:lnTo>
                <a:lnTo>
                  <a:pt x="2" y="9"/>
                </a:lnTo>
                <a:lnTo>
                  <a:pt x="0" y="9"/>
                </a:lnTo>
                <a:close/>
                <a:moveTo>
                  <a:pt x="9" y="3"/>
                </a:moveTo>
                <a:lnTo>
                  <a:pt x="8" y="0"/>
                </a:lnTo>
                <a:lnTo>
                  <a:pt x="9" y="0"/>
                </a:lnTo>
                <a:lnTo>
                  <a:pt x="9" y="3"/>
                </a:ln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0" name="Freeform 5156">
            <a:extLst>
              <a:ext uri="{FF2B5EF4-FFF2-40B4-BE49-F238E27FC236}">
                <a16:creationId xmlns:a16="http://schemas.microsoft.com/office/drawing/2014/main" id="{5E71DD0D-57E2-164D-8B9E-D433D5F4B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3" y="4170363"/>
            <a:ext cx="3175" cy="3175"/>
          </a:xfrm>
          <a:custGeom>
            <a:avLst/>
            <a:gdLst>
              <a:gd name="T0" fmla="*/ 2858 w 10"/>
              <a:gd name="T1" fmla="*/ 2858 h 10"/>
              <a:gd name="T2" fmla="*/ 2540 w 10"/>
              <a:gd name="T3" fmla="*/ 2858 h 10"/>
              <a:gd name="T4" fmla="*/ 2540 w 10"/>
              <a:gd name="T5" fmla="*/ 953 h 10"/>
              <a:gd name="T6" fmla="*/ 2858 w 10"/>
              <a:gd name="T7" fmla="*/ 2858 h 10"/>
              <a:gd name="T8" fmla="*/ 635 w 10"/>
              <a:gd name="T9" fmla="*/ 2858 h 10"/>
              <a:gd name="T10" fmla="*/ 0 w 10"/>
              <a:gd name="T11" fmla="*/ 2858 h 10"/>
              <a:gd name="T12" fmla="*/ 0 w 10"/>
              <a:gd name="T13" fmla="*/ 953 h 10"/>
              <a:gd name="T14" fmla="*/ 635 w 10"/>
              <a:gd name="T15" fmla="*/ 0 h 10"/>
              <a:gd name="T16" fmla="*/ 635 w 10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0">
                <a:moveTo>
                  <a:pt x="9" y="9"/>
                </a:moveTo>
                <a:lnTo>
                  <a:pt x="8" y="9"/>
                </a:lnTo>
                <a:lnTo>
                  <a:pt x="8" y="3"/>
                </a:lnTo>
                <a:lnTo>
                  <a:pt x="9" y="9"/>
                </a:lnTo>
                <a:close/>
                <a:moveTo>
                  <a:pt x="2" y="9"/>
                </a:moveTo>
                <a:lnTo>
                  <a:pt x="0" y="9"/>
                </a:lnTo>
                <a:lnTo>
                  <a:pt x="0" y="3"/>
                </a:lnTo>
                <a:lnTo>
                  <a:pt x="2" y="0"/>
                </a:lnTo>
                <a:lnTo>
                  <a:pt x="2" y="9"/>
                </a:ln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1" name="Freeform 5157">
            <a:extLst>
              <a:ext uri="{FF2B5EF4-FFF2-40B4-BE49-F238E27FC236}">
                <a16:creationId xmlns:a16="http://schemas.microsoft.com/office/drawing/2014/main" id="{ACD6CFBC-A8AF-2649-A797-9FB32898C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3" y="4176713"/>
            <a:ext cx="3175" cy="3175"/>
          </a:xfrm>
          <a:custGeom>
            <a:avLst/>
            <a:gdLst>
              <a:gd name="T0" fmla="*/ 0 w 10"/>
              <a:gd name="T1" fmla="*/ 1191 h 8"/>
              <a:gd name="T2" fmla="*/ 1588 w 10"/>
              <a:gd name="T3" fmla="*/ 0 h 8"/>
              <a:gd name="T4" fmla="*/ 2858 w 10"/>
              <a:gd name="T5" fmla="*/ 1191 h 8"/>
              <a:gd name="T6" fmla="*/ 1588 w 10"/>
              <a:gd name="T7" fmla="*/ 2778 h 8"/>
              <a:gd name="T8" fmla="*/ 0 w 10"/>
              <a:gd name="T9" fmla="*/ 1191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8">
                <a:moveTo>
                  <a:pt x="0" y="3"/>
                </a:moveTo>
                <a:cubicBezTo>
                  <a:pt x="0" y="0"/>
                  <a:pt x="2" y="0"/>
                  <a:pt x="5" y="0"/>
                </a:cubicBezTo>
                <a:cubicBezTo>
                  <a:pt x="7" y="0"/>
                  <a:pt x="9" y="0"/>
                  <a:pt x="9" y="3"/>
                </a:cubicBezTo>
                <a:cubicBezTo>
                  <a:pt x="9" y="3"/>
                  <a:pt x="7" y="7"/>
                  <a:pt x="5" y="7"/>
                </a:cubicBezTo>
                <a:cubicBezTo>
                  <a:pt x="2" y="7"/>
                  <a:pt x="0" y="3"/>
                  <a:pt x="0" y="3"/>
                </a:cubicBez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2" name="Freeform 5158">
            <a:extLst>
              <a:ext uri="{FF2B5EF4-FFF2-40B4-BE49-F238E27FC236}">
                <a16:creationId xmlns:a16="http://schemas.microsoft.com/office/drawing/2014/main" id="{3BC571E2-9A33-AF4D-AF2D-69235EAD1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4141788"/>
            <a:ext cx="4762" cy="3175"/>
          </a:xfrm>
          <a:custGeom>
            <a:avLst/>
            <a:gdLst>
              <a:gd name="T0" fmla="*/ 3572 w 12"/>
              <a:gd name="T1" fmla="*/ 1361 h 7"/>
              <a:gd name="T2" fmla="*/ 4365 w 12"/>
              <a:gd name="T3" fmla="*/ 2721 h 7"/>
              <a:gd name="T4" fmla="*/ 3175 w 12"/>
              <a:gd name="T5" fmla="*/ 2721 h 7"/>
              <a:gd name="T6" fmla="*/ 1984 w 12"/>
              <a:gd name="T7" fmla="*/ 1361 h 7"/>
              <a:gd name="T8" fmla="*/ 0 w 12"/>
              <a:gd name="T9" fmla="*/ 1361 h 7"/>
              <a:gd name="T10" fmla="*/ 2381 w 12"/>
              <a:gd name="T11" fmla="*/ 1361 h 7"/>
              <a:gd name="T12" fmla="*/ 3572 w 12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7">
                <a:moveTo>
                  <a:pt x="9" y="3"/>
                </a:moveTo>
                <a:cubicBezTo>
                  <a:pt x="9" y="3"/>
                  <a:pt x="9" y="6"/>
                  <a:pt x="11" y="6"/>
                </a:cubicBezTo>
                <a:lnTo>
                  <a:pt x="8" y="6"/>
                </a:lnTo>
                <a:cubicBezTo>
                  <a:pt x="8" y="6"/>
                  <a:pt x="6" y="6"/>
                  <a:pt x="5" y="3"/>
                </a:cubicBezTo>
                <a:lnTo>
                  <a:pt x="0" y="3"/>
                </a:lnTo>
                <a:cubicBezTo>
                  <a:pt x="0" y="3"/>
                  <a:pt x="2" y="0"/>
                  <a:pt x="6" y="3"/>
                </a:cubicBezTo>
                <a:lnTo>
                  <a:pt x="9" y="3"/>
                </a:lnTo>
              </a:path>
            </a:pathLst>
          </a:custGeom>
          <a:solidFill>
            <a:srgbClr val="CA3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3" name="Freeform 5159">
            <a:extLst>
              <a:ext uri="{FF2B5EF4-FFF2-40B4-BE49-F238E27FC236}">
                <a16:creationId xmlns:a16="http://schemas.microsoft.com/office/drawing/2014/main" id="{A7E73BE8-8CE2-2C45-B8A4-CC9CF7882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4141788"/>
            <a:ext cx="4762" cy="3175"/>
          </a:xfrm>
          <a:custGeom>
            <a:avLst/>
            <a:gdLst>
              <a:gd name="T0" fmla="*/ 794 w 12"/>
              <a:gd name="T1" fmla="*/ 1361 h 7"/>
              <a:gd name="T2" fmla="*/ 0 w 12"/>
              <a:gd name="T3" fmla="*/ 1361 h 7"/>
              <a:gd name="T4" fmla="*/ 1984 w 12"/>
              <a:gd name="T5" fmla="*/ 0 h 7"/>
              <a:gd name="T6" fmla="*/ 3175 w 12"/>
              <a:gd name="T7" fmla="*/ 1361 h 7"/>
              <a:gd name="T8" fmla="*/ 4365 w 12"/>
              <a:gd name="T9" fmla="*/ 2721 h 7"/>
              <a:gd name="T10" fmla="*/ 3175 w 12"/>
              <a:gd name="T11" fmla="*/ 1361 h 7"/>
              <a:gd name="T12" fmla="*/ 2381 w 12"/>
              <a:gd name="T13" fmla="*/ 1361 h 7"/>
              <a:gd name="T14" fmla="*/ 1984 w 12"/>
              <a:gd name="T15" fmla="*/ 1361 h 7"/>
              <a:gd name="T16" fmla="*/ 1984 w 12"/>
              <a:gd name="T17" fmla="*/ 1361 h 7"/>
              <a:gd name="T18" fmla="*/ 1984 w 12"/>
              <a:gd name="T19" fmla="*/ 1361 h 7"/>
              <a:gd name="T20" fmla="*/ 794 w 12"/>
              <a:gd name="T21" fmla="*/ 1361 h 7"/>
              <a:gd name="T22" fmla="*/ 1984 w 12"/>
              <a:gd name="T23" fmla="*/ 1361 h 7"/>
              <a:gd name="T24" fmla="*/ 794 w 12"/>
              <a:gd name="T25" fmla="*/ 136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7">
                <a:moveTo>
                  <a:pt x="2" y="3"/>
                </a:moveTo>
                <a:lnTo>
                  <a:pt x="0" y="3"/>
                </a:lnTo>
                <a:cubicBezTo>
                  <a:pt x="0" y="3"/>
                  <a:pt x="2" y="0"/>
                  <a:pt x="5" y="0"/>
                </a:cubicBezTo>
                <a:cubicBezTo>
                  <a:pt x="6" y="3"/>
                  <a:pt x="6" y="3"/>
                  <a:pt x="8" y="3"/>
                </a:cubicBezTo>
                <a:cubicBezTo>
                  <a:pt x="9" y="3"/>
                  <a:pt x="9" y="3"/>
                  <a:pt x="11" y="6"/>
                </a:cubicBezTo>
                <a:cubicBezTo>
                  <a:pt x="9" y="6"/>
                  <a:pt x="9" y="3"/>
                  <a:pt x="8" y="3"/>
                </a:cubicBezTo>
                <a:lnTo>
                  <a:pt x="6" y="3"/>
                </a:lnTo>
                <a:lnTo>
                  <a:pt x="5" y="3"/>
                </a:lnTo>
                <a:cubicBezTo>
                  <a:pt x="4" y="3"/>
                  <a:pt x="3" y="3"/>
                  <a:pt x="5" y="3"/>
                </a:cubicBezTo>
                <a:lnTo>
                  <a:pt x="2" y="3"/>
                </a:lnTo>
                <a:lnTo>
                  <a:pt x="5" y="3"/>
                </a:lnTo>
                <a:lnTo>
                  <a:pt x="2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4" name="Freeform 5160">
            <a:extLst>
              <a:ext uri="{FF2B5EF4-FFF2-40B4-BE49-F238E27FC236}">
                <a16:creationId xmlns:a16="http://schemas.microsoft.com/office/drawing/2014/main" id="{A56A1572-C84F-E84F-84D7-11C31BDFD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7713" y="4140200"/>
            <a:ext cx="17462" cy="20638"/>
          </a:xfrm>
          <a:custGeom>
            <a:avLst/>
            <a:gdLst>
              <a:gd name="T0" fmla="*/ 12473 w 49"/>
              <a:gd name="T1" fmla="*/ 4422 h 56"/>
              <a:gd name="T2" fmla="*/ 12829 w 49"/>
              <a:gd name="T3" fmla="*/ 7002 h 56"/>
              <a:gd name="T4" fmla="*/ 11760 w 49"/>
              <a:gd name="T5" fmla="*/ 7002 h 56"/>
              <a:gd name="T6" fmla="*/ 11404 w 49"/>
              <a:gd name="T7" fmla="*/ 9213 h 56"/>
              <a:gd name="T8" fmla="*/ 9978 w 49"/>
              <a:gd name="T9" fmla="*/ 9213 h 56"/>
              <a:gd name="T10" fmla="*/ 14967 w 49"/>
              <a:gd name="T11" fmla="*/ 9213 h 56"/>
              <a:gd name="T12" fmla="*/ 14611 w 49"/>
              <a:gd name="T13" fmla="*/ 3317 h 56"/>
              <a:gd name="T14" fmla="*/ 15680 w 49"/>
              <a:gd name="T15" fmla="*/ 0 h 56"/>
              <a:gd name="T16" fmla="*/ 17106 w 49"/>
              <a:gd name="T17" fmla="*/ 1106 h 56"/>
              <a:gd name="T18" fmla="*/ 17106 w 49"/>
              <a:gd name="T19" fmla="*/ 2211 h 56"/>
              <a:gd name="T20" fmla="*/ 15680 w 49"/>
              <a:gd name="T21" fmla="*/ 5897 h 56"/>
              <a:gd name="T22" fmla="*/ 15680 w 49"/>
              <a:gd name="T23" fmla="*/ 13636 h 56"/>
              <a:gd name="T24" fmla="*/ 13186 w 49"/>
              <a:gd name="T25" fmla="*/ 16953 h 56"/>
              <a:gd name="T26" fmla="*/ 14611 w 49"/>
              <a:gd name="T27" fmla="*/ 18058 h 56"/>
              <a:gd name="T28" fmla="*/ 12829 w 49"/>
              <a:gd name="T29" fmla="*/ 20269 h 56"/>
              <a:gd name="T30" fmla="*/ 11404 w 49"/>
              <a:gd name="T31" fmla="*/ 20269 h 56"/>
              <a:gd name="T32" fmla="*/ 11760 w 49"/>
              <a:gd name="T33" fmla="*/ 20269 h 56"/>
              <a:gd name="T34" fmla="*/ 12473 w 49"/>
              <a:gd name="T35" fmla="*/ 19164 h 56"/>
              <a:gd name="T36" fmla="*/ 12473 w 49"/>
              <a:gd name="T37" fmla="*/ 16953 h 56"/>
              <a:gd name="T38" fmla="*/ 11404 w 49"/>
              <a:gd name="T39" fmla="*/ 18058 h 56"/>
              <a:gd name="T40" fmla="*/ 9978 w 49"/>
              <a:gd name="T41" fmla="*/ 15847 h 56"/>
              <a:gd name="T42" fmla="*/ 9266 w 49"/>
              <a:gd name="T43" fmla="*/ 15847 h 56"/>
              <a:gd name="T44" fmla="*/ 8553 w 49"/>
              <a:gd name="T45" fmla="*/ 18058 h 56"/>
              <a:gd name="T46" fmla="*/ 6415 w 49"/>
              <a:gd name="T47" fmla="*/ 18058 h 56"/>
              <a:gd name="T48" fmla="*/ 4276 w 49"/>
              <a:gd name="T49" fmla="*/ 18058 h 56"/>
              <a:gd name="T50" fmla="*/ 4276 w 49"/>
              <a:gd name="T51" fmla="*/ 15847 h 56"/>
              <a:gd name="T52" fmla="*/ 6771 w 49"/>
              <a:gd name="T53" fmla="*/ 16953 h 56"/>
              <a:gd name="T54" fmla="*/ 6771 w 49"/>
              <a:gd name="T55" fmla="*/ 15847 h 56"/>
              <a:gd name="T56" fmla="*/ 6771 w 49"/>
              <a:gd name="T57" fmla="*/ 14741 h 56"/>
              <a:gd name="T58" fmla="*/ 9266 w 49"/>
              <a:gd name="T59" fmla="*/ 12530 h 56"/>
              <a:gd name="T60" fmla="*/ 6771 w 49"/>
              <a:gd name="T61" fmla="*/ 10319 h 56"/>
              <a:gd name="T62" fmla="*/ 5346 w 49"/>
              <a:gd name="T63" fmla="*/ 11425 h 56"/>
              <a:gd name="T64" fmla="*/ 3207 w 49"/>
              <a:gd name="T65" fmla="*/ 11425 h 56"/>
              <a:gd name="T66" fmla="*/ 2138 w 49"/>
              <a:gd name="T67" fmla="*/ 12530 h 56"/>
              <a:gd name="T68" fmla="*/ 1069 w 49"/>
              <a:gd name="T69" fmla="*/ 11425 h 56"/>
              <a:gd name="T70" fmla="*/ 356 w 49"/>
              <a:gd name="T71" fmla="*/ 10319 h 56"/>
              <a:gd name="T72" fmla="*/ 2138 w 49"/>
              <a:gd name="T73" fmla="*/ 10319 h 56"/>
              <a:gd name="T74" fmla="*/ 4276 w 49"/>
              <a:gd name="T75" fmla="*/ 9213 h 56"/>
              <a:gd name="T76" fmla="*/ 2495 w 49"/>
              <a:gd name="T77" fmla="*/ 7002 h 56"/>
              <a:gd name="T78" fmla="*/ 2138 w 49"/>
              <a:gd name="T79" fmla="*/ 7002 h 56"/>
              <a:gd name="T80" fmla="*/ 1425 w 49"/>
              <a:gd name="T81" fmla="*/ 7002 h 56"/>
              <a:gd name="T82" fmla="*/ 1425 w 49"/>
              <a:gd name="T83" fmla="*/ 5897 h 56"/>
              <a:gd name="T84" fmla="*/ 0 w 49"/>
              <a:gd name="T85" fmla="*/ 4422 h 56"/>
              <a:gd name="T86" fmla="*/ 356 w 49"/>
              <a:gd name="T87" fmla="*/ 2211 h 56"/>
              <a:gd name="T88" fmla="*/ 1425 w 49"/>
              <a:gd name="T89" fmla="*/ 2211 h 56"/>
              <a:gd name="T90" fmla="*/ 2138 w 49"/>
              <a:gd name="T91" fmla="*/ 3317 h 56"/>
              <a:gd name="T92" fmla="*/ 4276 w 49"/>
              <a:gd name="T93" fmla="*/ 5897 h 56"/>
              <a:gd name="T94" fmla="*/ 6771 w 49"/>
              <a:gd name="T95" fmla="*/ 5897 h 56"/>
              <a:gd name="T96" fmla="*/ 7484 w 49"/>
              <a:gd name="T97" fmla="*/ 3317 h 56"/>
              <a:gd name="T98" fmla="*/ 6771 w 49"/>
              <a:gd name="T99" fmla="*/ 2211 h 56"/>
              <a:gd name="T100" fmla="*/ 9266 w 49"/>
              <a:gd name="T101" fmla="*/ 1106 h 56"/>
              <a:gd name="T102" fmla="*/ 11047 w 49"/>
              <a:gd name="T103" fmla="*/ 1106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" h="56">
                <a:moveTo>
                  <a:pt x="35" y="6"/>
                </a:moveTo>
                <a:lnTo>
                  <a:pt x="35" y="9"/>
                </a:lnTo>
                <a:lnTo>
                  <a:pt x="35" y="12"/>
                </a:lnTo>
                <a:lnTo>
                  <a:pt x="33" y="12"/>
                </a:lnTo>
                <a:lnTo>
                  <a:pt x="35" y="16"/>
                </a:lnTo>
                <a:cubicBezTo>
                  <a:pt x="35" y="16"/>
                  <a:pt x="36" y="16"/>
                  <a:pt x="36" y="19"/>
                </a:cubicBezTo>
                <a:lnTo>
                  <a:pt x="35" y="19"/>
                </a:lnTo>
                <a:lnTo>
                  <a:pt x="33" y="22"/>
                </a:lnTo>
                <a:lnTo>
                  <a:pt x="33" y="19"/>
                </a:lnTo>
                <a:lnTo>
                  <a:pt x="30" y="19"/>
                </a:lnTo>
                <a:cubicBezTo>
                  <a:pt x="30" y="19"/>
                  <a:pt x="32" y="19"/>
                  <a:pt x="32" y="22"/>
                </a:cubicBezTo>
                <a:lnTo>
                  <a:pt x="32" y="25"/>
                </a:lnTo>
                <a:lnTo>
                  <a:pt x="30" y="25"/>
                </a:lnTo>
                <a:cubicBezTo>
                  <a:pt x="30" y="22"/>
                  <a:pt x="28" y="22"/>
                  <a:pt x="28" y="22"/>
                </a:cubicBezTo>
                <a:lnTo>
                  <a:pt x="28" y="25"/>
                </a:lnTo>
                <a:cubicBezTo>
                  <a:pt x="30" y="25"/>
                  <a:pt x="30" y="28"/>
                  <a:pt x="32" y="31"/>
                </a:cubicBezTo>
                <a:cubicBezTo>
                  <a:pt x="33" y="31"/>
                  <a:pt x="36" y="34"/>
                  <a:pt x="39" y="34"/>
                </a:cubicBezTo>
                <a:cubicBezTo>
                  <a:pt x="45" y="34"/>
                  <a:pt x="44" y="28"/>
                  <a:pt x="42" y="25"/>
                </a:cubicBezTo>
                <a:cubicBezTo>
                  <a:pt x="41" y="22"/>
                  <a:pt x="41" y="19"/>
                  <a:pt x="41" y="19"/>
                </a:cubicBezTo>
                <a:lnTo>
                  <a:pt x="41" y="12"/>
                </a:lnTo>
                <a:lnTo>
                  <a:pt x="41" y="9"/>
                </a:lnTo>
                <a:cubicBezTo>
                  <a:pt x="42" y="6"/>
                  <a:pt x="42" y="6"/>
                  <a:pt x="44" y="6"/>
                </a:cubicBezTo>
                <a:lnTo>
                  <a:pt x="44" y="3"/>
                </a:lnTo>
                <a:lnTo>
                  <a:pt x="44" y="0"/>
                </a:lnTo>
                <a:cubicBezTo>
                  <a:pt x="44" y="0"/>
                  <a:pt x="44" y="3"/>
                  <a:pt x="45" y="3"/>
                </a:cubicBezTo>
                <a:lnTo>
                  <a:pt x="48" y="0"/>
                </a:lnTo>
                <a:lnTo>
                  <a:pt x="48" y="3"/>
                </a:lnTo>
                <a:cubicBezTo>
                  <a:pt x="47" y="6"/>
                  <a:pt x="45" y="6"/>
                  <a:pt x="45" y="6"/>
                </a:cubicBezTo>
                <a:lnTo>
                  <a:pt x="47" y="6"/>
                </a:lnTo>
                <a:lnTo>
                  <a:pt x="48" y="6"/>
                </a:lnTo>
                <a:cubicBezTo>
                  <a:pt x="48" y="6"/>
                  <a:pt x="47" y="9"/>
                  <a:pt x="45" y="9"/>
                </a:cubicBezTo>
                <a:lnTo>
                  <a:pt x="45" y="12"/>
                </a:lnTo>
                <a:cubicBezTo>
                  <a:pt x="45" y="12"/>
                  <a:pt x="44" y="12"/>
                  <a:pt x="44" y="16"/>
                </a:cubicBezTo>
                <a:cubicBezTo>
                  <a:pt x="42" y="16"/>
                  <a:pt x="42" y="22"/>
                  <a:pt x="42" y="22"/>
                </a:cubicBezTo>
                <a:cubicBezTo>
                  <a:pt x="44" y="22"/>
                  <a:pt x="45" y="28"/>
                  <a:pt x="45" y="28"/>
                </a:cubicBezTo>
                <a:cubicBezTo>
                  <a:pt x="45" y="31"/>
                  <a:pt x="45" y="34"/>
                  <a:pt x="44" y="37"/>
                </a:cubicBezTo>
                <a:lnTo>
                  <a:pt x="37" y="37"/>
                </a:lnTo>
                <a:cubicBezTo>
                  <a:pt x="36" y="37"/>
                  <a:pt x="36" y="40"/>
                  <a:pt x="36" y="40"/>
                </a:cubicBezTo>
                <a:cubicBezTo>
                  <a:pt x="36" y="43"/>
                  <a:pt x="36" y="46"/>
                  <a:pt x="37" y="46"/>
                </a:cubicBezTo>
                <a:lnTo>
                  <a:pt x="39" y="46"/>
                </a:lnTo>
                <a:lnTo>
                  <a:pt x="41" y="46"/>
                </a:lnTo>
                <a:lnTo>
                  <a:pt x="41" y="49"/>
                </a:lnTo>
                <a:cubicBezTo>
                  <a:pt x="41" y="49"/>
                  <a:pt x="39" y="49"/>
                  <a:pt x="39" y="52"/>
                </a:cubicBezTo>
                <a:cubicBezTo>
                  <a:pt x="39" y="52"/>
                  <a:pt x="37" y="52"/>
                  <a:pt x="37" y="55"/>
                </a:cubicBezTo>
                <a:lnTo>
                  <a:pt x="36" y="55"/>
                </a:lnTo>
                <a:lnTo>
                  <a:pt x="35" y="55"/>
                </a:lnTo>
                <a:lnTo>
                  <a:pt x="33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3" y="55"/>
                </a:lnTo>
                <a:lnTo>
                  <a:pt x="32" y="55"/>
                </a:lnTo>
                <a:lnTo>
                  <a:pt x="32" y="52"/>
                </a:lnTo>
                <a:lnTo>
                  <a:pt x="35" y="52"/>
                </a:lnTo>
                <a:lnTo>
                  <a:pt x="36" y="52"/>
                </a:lnTo>
                <a:cubicBezTo>
                  <a:pt x="36" y="49"/>
                  <a:pt x="36" y="49"/>
                  <a:pt x="35" y="49"/>
                </a:cubicBezTo>
                <a:lnTo>
                  <a:pt x="35" y="46"/>
                </a:lnTo>
                <a:lnTo>
                  <a:pt x="33" y="46"/>
                </a:lnTo>
                <a:lnTo>
                  <a:pt x="33" y="49"/>
                </a:lnTo>
                <a:lnTo>
                  <a:pt x="32" y="49"/>
                </a:lnTo>
                <a:lnTo>
                  <a:pt x="30" y="49"/>
                </a:lnTo>
                <a:lnTo>
                  <a:pt x="28" y="46"/>
                </a:lnTo>
                <a:lnTo>
                  <a:pt x="28" y="43"/>
                </a:lnTo>
                <a:lnTo>
                  <a:pt x="28" y="40"/>
                </a:lnTo>
                <a:lnTo>
                  <a:pt x="27" y="40"/>
                </a:lnTo>
                <a:cubicBezTo>
                  <a:pt x="26" y="40"/>
                  <a:pt x="26" y="40"/>
                  <a:pt x="26" y="43"/>
                </a:cubicBezTo>
                <a:cubicBezTo>
                  <a:pt x="24" y="43"/>
                  <a:pt x="26" y="43"/>
                  <a:pt x="26" y="46"/>
                </a:cubicBezTo>
                <a:lnTo>
                  <a:pt x="26" y="49"/>
                </a:lnTo>
                <a:lnTo>
                  <a:pt x="24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cubicBezTo>
                  <a:pt x="18" y="52"/>
                  <a:pt x="18" y="52"/>
                  <a:pt x="16" y="52"/>
                </a:cubicBezTo>
                <a:cubicBezTo>
                  <a:pt x="15" y="52"/>
                  <a:pt x="12" y="52"/>
                  <a:pt x="15" y="49"/>
                </a:cubicBezTo>
                <a:lnTo>
                  <a:pt x="12" y="49"/>
                </a:lnTo>
                <a:cubicBezTo>
                  <a:pt x="10" y="49"/>
                  <a:pt x="10" y="49"/>
                  <a:pt x="10" y="46"/>
                </a:cubicBezTo>
                <a:lnTo>
                  <a:pt x="12" y="46"/>
                </a:lnTo>
                <a:lnTo>
                  <a:pt x="12" y="43"/>
                </a:lnTo>
                <a:lnTo>
                  <a:pt x="15" y="43"/>
                </a:lnTo>
                <a:lnTo>
                  <a:pt x="16" y="43"/>
                </a:lnTo>
                <a:cubicBezTo>
                  <a:pt x="18" y="46"/>
                  <a:pt x="19" y="46"/>
                  <a:pt x="19" y="46"/>
                </a:cubicBezTo>
                <a:lnTo>
                  <a:pt x="21" y="46"/>
                </a:lnTo>
                <a:lnTo>
                  <a:pt x="21" y="43"/>
                </a:lnTo>
                <a:lnTo>
                  <a:pt x="19" y="43"/>
                </a:lnTo>
                <a:lnTo>
                  <a:pt x="19" y="40"/>
                </a:lnTo>
                <a:lnTo>
                  <a:pt x="19" y="43"/>
                </a:lnTo>
                <a:lnTo>
                  <a:pt x="19" y="40"/>
                </a:lnTo>
                <a:lnTo>
                  <a:pt x="19" y="37"/>
                </a:lnTo>
                <a:cubicBezTo>
                  <a:pt x="19" y="37"/>
                  <a:pt x="19" y="34"/>
                  <a:pt x="21" y="34"/>
                </a:cubicBezTo>
                <a:lnTo>
                  <a:pt x="26" y="34"/>
                </a:lnTo>
                <a:lnTo>
                  <a:pt x="28" y="34"/>
                </a:lnTo>
                <a:lnTo>
                  <a:pt x="22" y="31"/>
                </a:lnTo>
                <a:cubicBezTo>
                  <a:pt x="21" y="31"/>
                  <a:pt x="19" y="28"/>
                  <a:pt x="19" y="28"/>
                </a:cubicBezTo>
                <a:lnTo>
                  <a:pt x="18" y="28"/>
                </a:lnTo>
                <a:lnTo>
                  <a:pt x="16" y="28"/>
                </a:lnTo>
                <a:lnTo>
                  <a:pt x="15" y="31"/>
                </a:lnTo>
                <a:lnTo>
                  <a:pt x="15" y="28"/>
                </a:lnTo>
                <a:lnTo>
                  <a:pt x="12" y="28"/>
                </a:lnTo>
                <a:cubicBezTo>
                  <a:pt x="10" y="31"/>
                  <a:pt x="9" y="31"/>
                  <a:pt x="9" y="31"/>
                </a:cubicBezTo>
                <a:lnTo>
                  <a:pt x="9" y="28"/>
                </a:lnTo>
                <a:cubicBezTo>
                  <a:pt x="9" y="28"/>
                  <a:pt x="7" y="28"/>
                  <a:pt x="7" y="31"/>
                </a:cubicBezTo>
                <a:cubicBezTo>
                  <a:pt x="7" y="34"/>
                  <a:pt x="6" y="34"/>
                  <a:pt x="6" y="34"/>
                </a:cubicBezTo>
                <a:cubicBezTo>
                  <a:pt x="6" y="34"/>
                  <a:pt x="6" y="31"/>
                  <a:pt x="4" y="31"/>
                </a:cubicBezTo>
                <a:lnTo>
                  <a:pt x="4" y="34"/>
                </a:lnTo>
                <a:lnTo>
                  <a:pt x="3" y="31"/>
                </a:lnTo>
                <a:lnTo>
                  <a:pt x="1" y="31"/>
                </a:lnTo>
                <a:lnTo>
                  <a:pt x="1" y="28"/>
                </a:lnTo>
                <a:cubicBezTo>
                  <a:pt x="3" y="28"/>
                  <a:pt x="3" y="28"/>
                  <a:pt x="3" y="25"/>
                </a:cubicBezTo>
                <a:lnTo>
                  <a:pt x="4" y="25"/>
                </a:lnTo>
                <a:cubicBezTo>
                  <a:pt x="4" y="25"/>
                  <a:pt x="4" y="28"/>
                  <a:pt x="6" y="28"/>
                </a:cubicBezTo>
                <a:lnTo>
                  <a:pt x="9" y="28"/>
                </a:lnTo>
                <a:lnTo>
                  <a:pt x="9" y="25"/>
                </a:lnTo>
                <a:lnTo>
                  <a:pt x="12" y="25"/>
                </a:lnTo>
                <a:lnTo>
                  <a:pt x="10" y="22"/>
                </a:lnTo>
                <a:lnTo>
                  <a:pt x="9" y="22"/>
                </a:lnTo>
                <a:lnTo>
                  <a:pt x="7" y="19"/>
                </a:lnTo>
                <a:lnTo>
                  <a:pt x="6" y="19"/>
                </a:lnTo>
                <a:lnTo>
                  <a:pt x="4" y="19"/>
                </a:lnTo>
                <a:lnTo>
                  <a:pt x="6" y="19"/>
                </a:lnTo>
                <a:lnTo>
                  <a:pt x="7" y="19"/>
                </a:lnTo>
                <a:lnTo>
                  <a:pt x="6" y="19"/>
                </a:lnTo>
                <a:lnTo>
                  <a:pt x="4" y="19"/>
                </a:lnTo>
                <a:lnTo>
                  <a:pt x="3" y="19"/>
                </a:lnTo>
                <a:lnTo>
                  <a:pt x="1" y="19"/>
                </a:lnTo>
                <a:cubicBezTo>
                  <a:pt x="1" y="19"/>
                  <a:pt x="3" y="16"/>
                  <a:pt x="4" y="16"/>
                </a:cubicBezTo>
                <a:lnTo>
                  <a:pt x="3" y="12"/>
                </a:lnTo>
                <a:lnTo>
                  <a:pt x="1" y="12"/>
                </a:lnTo>
                <a:lnTo>
                  <a:pt x="0" y="12"/>
                </a:lnTo>
                <a:lnTo>
                  <a:pt x="0" y="9"/>
                </a:lnTo>
                <a:lnTo>
                  <a:pt x="0" y="6"/>
                </a:lnTo>
                <a:lnTo>
                  <a:pt x="1" y="6"/>
                </a:lnTo>
                <a:lnTo>
                  <a:pt x="3" y="9"/>
                </a:lnTo>
                <a:cubicBezTo>
                  <a:pt x="4" y="9"/>
                  <a:pt x="4" y="6"/>
                  <a:pt x="3" y="6"/>
                </a:cubicBezTo>
                <a:lnTo>
                  <a:pt x="4" y="6"/>
                </a:lnTo>
                <a:lnTo>
                  <a:pt x="6" y="6"/>
                </a:lnTo>
                <a:lnTo>
                  <a:pt x="7" y="6"/>
                </a:lnTo>
                <a:lnTo>
                  <a:pt x="6" y="9"/>
                </a:lnTo>
                <a:lnTo>
                  <a:pt x="7" y="12"/>
                </a:lnTo>
                <a:lnTo>
                  <a:pt x="9" y="12"/>
                </a:lnTo>
                <a:lnTo>
                  <a:pt x="12" y="16"/>
                </a:lnTo>
                <a:lnTo>
                  <a:pt x="15" y="16"/>
                </a:lnTo>
                <a:lnTo>
                  <a:pt x="16" y="16"/>
                </a:lnTo>
                <a:lnTo>
                  <a:pt x="19" y="16"/>
                </a:lnTo>
                <a:cubicBezTo>
                  <a:pt x="21" y="16"/>
                  <a:pt x="21" y="12"/>
                  <a:pt x="21" y="12"/>
                </a:cubicBezTo>
                <a:lnTo>
                  <a:pt x="19" y="12"/>
                </a:lnTo>
                <a:cubicBezTo>
                  <a:pt x="19" y="9"/>
                  <a:pt x="21" y="9"/>
                  <a:pt x="21" y="9"/>
                </a:cubicBezTo>
                <a:lnTo>
                  <a:pt x="24" y="9"/>
                </a:lnTo>
                <a:cubicBezTo>
                  <a:pt x="26" y="9"/>
                  <a:pt x="26" y="6"/>
                  <a:pt x="22" y="6"/>
                </a:cubicBezTo>
                <a:lnTo>
                  <a:pt x="19" y="6"/>
                </a:lnTo>
                <a:lnTo>
                  <a:pt x="19" y="3"/>
                </a:lnTo>
                <a:lnTo>
                  <a:pt x="21" y="3"/>
                </a:lnTo>
                <a:lnTo>
                  <a:pt x="26" y="3"/>
                </a:lnTo>
                <a:lnTo>
                  <a:pt x="26" y="0"/>
                </a:lnTo>
                <a:lnTo>
                  <a:pt x="28" y="0"/>
                </a:lnTo>
                <a:lnTo>
                  <a:pt x="31" y="3"/>
                </a:lnTo>
                <a:cubicBezTo>
                  <a:pt x="33" y="6"/>
                  <a:pt x="35" y="6"/>
                  <a:pt x="35" y="6"/>
                </a:cubicBezTo>
              </a:path>
            </a:pathLst>
          </a:custGeom>
          <a:solidFill>
            <a:srgbClr val="DE6BA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5" name="Freeform 5161">
            <a:extLst>
              <a:ext uri="{FF2B5EF4-FFF2-40B4-BE49-F238E27FC236}">
                <a16:creationId xmlns:a16="http://schemas.microsoft.com/office/drawing/2014/main" id="{77A27C96-D3A9-BD48-BC1F-F3D84F768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7713" y="4140200"/>
            <a:ext cx="17462" cy="20638"/>
          </a:xfrm>
          <a:custGeom>
            <a:avLst/>
            <a:gdLst>
              <a:gd name="T0" fmla="*/ 14552 w 48"/>
              <a:gd name="T1" fmla="*/ 16091 h 59"/>
              <a:gd name="T2" fmla="*/ 13824 w 48"/>
              <a:gd name="T3" fmla="*/ 19239 h 59"/>
              <a:gd name="T4" fmla="*/ 11641 w 48"/>
              <a:gd name="T5" fmla="*/ 19239 h 59"/>
              <a:gd name="T6" fmla="*/ 11641 w 48"/>
              <a:gd name="T7" fmla="*/ 19239 h 59"/>
              <a:gd name="T8" fmla="*/ 13824 w 48"/>
              <a:gd name="T9" fmla="*/ 12942 h 59"/>
              <a:gd name="T10" fmla="*/ 15643 w 48"/>
              <a:gd name="T11" fmla="*/ 8745 h 59"/>
              <a:gd name="T12" fmla="*/ 16007 w 48"/>
              <a:gd name="T13" fmla="*/ 9794 h 59"/>
              <a:gd name="T14" fmla="*/ 15643 w 48"/>
              <a:gd name="T15" fmla="*/ 4198 h 59"/>
              <a:gd name="T16" fmla="*/ 16007 w 48"/>
              <a:gd name="T17" fmla="*/ 3148 h 59"/>
              <a:gd name="T18" fmla="*/ 12733 w 48"/>
              <a:gd name="T19" fmla="*/ 18189 h 59"/>
              <a:gd name="T20" fmla="*/ 12369 w 48"/>
              <a:gd name="T21" fmla="*/ 17140 h 59"/>
              <a:gd name="T22" fmla="*/ 5457 w 48"/>
              <a:gd name="T23" fmla="*/ 18189 h 59"/>
              <a:gd name="T24" fmla="*/ 4002 w 48"/>
              <a:gd name="T25" fmla="*/ 17140 h 59"/>
              <a:gd name="T26" fmla="*/ 5093 w 48"/>
              <a:gd name="T27" fmla="*/ 16091 h 59"/>
              <a:gd name="T28" fmla="*/ 5093 w 48"/>
              <a:gd name="T29" fmla="*/ 15391 h 59"/>
              <a:gd name="T30" fmla="*/ 5457 w 48"/>
              <a:gd name="T31" fmla="*/ 16091 h 59"/>
              <a:gd name="T32" fmla="*/ 6548 w 48"/>
              <a:gd name="T33" fmla="*/ 16091 h 59"/>
              <a:gd name="T34" fmla="*/ 9459 w 48"/>
              <a:gd name="T35" fmla="*/ 13992 h 59"/>
              <a:gd name="T36" fmla="*/ 9095 w 48"/>
              <a:gd name="T37" fmla="*/ 13992 h 59"/>
              <a:gd name="T38" fmla="*/ 6548 w 48"/>
              <a:gd name="T39" fmla="*/ 13992 h 59"/>
              <a:gd name="T40" fmla="*/ 9822 w 48"/>
              <a:gd name="T41" fmla="*/ 11893 h 59"/>
              <a:gd name="T42" fmla="*/ 9822 w 48"/>
              <a:gd name="T43" fmla="*/ 11893 h 59"/>
              <a:gd name="T44" fmla="*/ 7276 w 48"/>
              <a:gd name="T45" fmla="*/ 11893 h 59"/>
              <a:gd name="T46" fmla="*/ 5093 w 48"/>
              <a:gd name="T47" fmla="*/ 10844 h 59"/>
              <a:gd name="T48" fmla="*/ 2910 w 48"/>
              <a:gd name="T49" fmla="*/ 9794 h 59"/>
              <a:gd name="T50" fmla="*/ 4002 w 48"/>
              <a:gd name="T51" fmla="*/ 7696 h 59"/>
              <a:gd name="T52" fmla="*/ 4002 w 48"/>
              <a:gd name="T53" fmla="*/ 9794 h 59"/>
              <a:gd name="T54" fmla="*/ 9822 w 48"/>
              <a:gd name="T55" fmla="*/ 7696 h 59"/>
              <a:gd name="T56" fmla="*/ 11641 w 48"/>
              <a:gd name="T57" fmla="*/ 9794 h 59"/>
              <a:gd name="T58" fmla="*/ 10550 w 48"/>
              <a:gd name="T59" fmla="*/ 6646 h 59"/>
              <a:gd name="T60" fmla="*/ 11278 w 48"/>
              <a:gd name="T61" fmla="*/ 6646 h 59"/>
              <a:gd name="T62" fmla="*/ 11641 w 48"/>
              <a:gd name="T63" fmla="*/ 6646 h 59"/>
              <a:gd name="T64" fmla="*/ 12369 w 48"/>
              <a:gd name="T65" fmla="*/ 6646 h 59"/>
              <a:gd name="T66" fmla="*/ 12369 w 48"/>
              <a:gd name="T67" fmla="*/ 5597 h 59"/>
              <a:gd name="T68" fmla="*/ 14915 w 48"/>
              <a:gd name="T69" fmla="*/ 10844 h 59"/>
              <a:gd name="T70" fmla="*/ 14915 w 48"/>
              <a:gd name="T71" fmla="*/ 2099 h 59"/>
              <a:gd name="T72" fmla="*/ 17098 w 48"/>
              <a:gd name="T73" fmla="*/ 0 h 59"/>
              <a:gd name="T74" fmla="*/ 16734 w 48"/>
              <a:gd name="T75" fmla="*/ 1049 h 59"/>
              <a:gd name="T76" fmla="*/ 15643 w 48"/>
              <a:gd name="T77" fmla="*/ 1049 h 59"/>
              <a:gd name="T78" fmla="*/ 14552 w 48"/>
              <a:gd name="T79" fmla="*/ 5597 h 59"/>
              <a:gd name="T80" fmla="*/ 16007 w 48"/>
              <a:gd name="T81" fmla="*/ 3148 h 59"/>
              <a:gd name="T82" fmla="*/ 16007 w 48"/>
              <a:gd name="T83" fmla="*/ 3148 h 59"/>
              <a:gd name="T84" fmla="*/ 0 w 48"/>
              <a:gd name="T85" fmla="*/ 9794 h 59"/>
              <a:gd name="T86" fmla="*/ 728 w 48"/>
              <a:gd name="T87" fmla="*/ 9794 h 59"/>
              <a:gd name="T88" fmla="*/ 1091 w 48"/>
              <a:gd name="T89" fmla="*/ 11893 h 59"/>
              <a:gd name="T90" fmla="*/ 3274 w 48"/>
              <a:gd name="T91" fmla="*/ 7696 h 59"/>
              <a:gd name="T92" fmla="*/ 0 w 48"/>
              <a:gd name="T93" fmla="*/ 4198 h 59"/>
              <a:gd name="T94" fmla="*/ 728 w 48"/>
              <a:gd name="T95" fmla="*/ 3148 h 59"/>
              <a:gd name="T96" fmla="*/ 1819 w 48"/>
              <a:gd name="T97" fmla="*/ 3148 h 59"/>
              <a:gd name="T98" fmla="*/ 2183 w 48"/>
              <a:gd name="T99" fmla="*/ 2099 h 59"/>
              <a:gd name="T100" fmla="*/ 2183 w 48"/>
              <a:gd name="T101" fmla="*/ 4198 h 59"/>
              <a:gd name="T102" fmla="*/ 4002 w 48"/>
              <a:gd name="T103" fmla="*/ 5597 h 59"/>
              <a:gd name="T104" fmla="*/ 7276 w 48"/>
              <a:gd name="T105" fmla="*/ 4547 h 59"/>
              <a:gd name="T106" fmla="*/ 6548 w 48"/>
              <a:gd name="T107" fmla="*/ 4198 h 59"/>
              <a:gd name="T108" fmla="*/ 7640 w 48"/>
              <a:gd name="T109" fmla="*/ 2449 h 59"/>
              <a:gd name="T110" fmla="*/ 7640 w 48"/>
              <a:gd name="T111" fmla="*/ 2449 h 59"/>
              <a:gd name="T112" fmla="*/ 6548 w 48"/>
              <a:gd name="T113" fmla="*/ 1049 h 59"/>
              <a:gd name="T114" fmla="*/ 12369 w 48"/>
              <a:gd name="T115" fmla="*/ 2099 h 5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8" h="59">
                <a:moveTo>
                  <a:pt x="35" y="58"/>
                </a:moveTo>
                <a:lnTo>
                  <a:pt x="35" y="55"/>
                </a:lnTo>
                <a:cubicBezTo>
                  <a:pt x="35" y="52"/>
                  <a:pt x="36" y="52"/>
                  <a:pt x="38" y="49"/>
                </a:cubicBezTo>
                <a:lnTo>
                  <a:pt x="40" y="46"/>
                </a:lnTo>
                <a:lnTo>
                  <a:pt x="40" y="49"/>
                </a:lnTo>
                <a:cubicBezTo>
                  <a:pt x="40" y="49"/>
                  <a:pt x="38" y="49"/>
                  <a:pt x="38" y="52"/>
                </a:cubicBezTo>
                <a:lnTo>
                  <a:pt x="36" y="55"/>
                </a:lnTo>
                <a:lnTo>
                  <a:pt x="38" y="55"/>
                </a:lnTo>
                <a:lnTo>
                  <a:pt x="35" y="58"/>
                </a:lnTo>
                <a:close/>
                <a:moveTo>
                  <a:pt x="32" y="55"/>
                </a:moveTo>
                <a:lnTo>
                  <a:pt x="31" y="55"/>
                </a:lnTo>
                <a:lnTo>
                  <a:pt x="32" y="55"/>
                </a:lnTo>
                <a:lnTo>
                  <a:pt x="31" y="55"/>
                </a:lnTo>
                <a:lnTo>
                  <a:pt x="31" y="52"/>
                </a:lnTo>
                <a:lnTo>
                  <a:pt x="34" y="55"/>
                </a:lnTo>
                <a:lnTo>
                  <a:pt x="32" y="55"/>
                </a:lnTo>
                <a:close/>
                <a:moveTo>
                  <a:pt x="35" y="46"/>
                </a:moveTo>
                <a:lnTo>
                  <a:pt x="35" y="40"/>
                </a:lnTo>
                <a:cubicBezTo>
                  <a:pt x="35" y="40"/>
                  <a:pt x="35" y="37"/>
                  <a:pt x="36" y="37"/>
                </a:cubicBezTo>
                <a:lnTo>
                  <a:pt x="38" y="37"/>
                </a:lnTo>
                <a:cubicBezTo>
                  <a:pt x="36" y="37"/>
                  <a:pt x="35" y="40"/>
                  <a:pt x="35" y="40"/>
                </a:cubicBezTo>
                <a:cubicBezTo>
                  <a:pt x="35" y="43"/>
                  <a:pt x="35" y="43"/>
                  <a:pt x="36" y="46"/>
                </a:cubicBezTo>
                <a:lnTo>
                  <a:pt x="35" y="46"/>
                </a:lnTo>
                <a:close/>
                <a:moveTo>
                  <a:pt x="43" y="25"/>
                </a:moveTo>
                <a:cubicBezTo>
                  <a:pt x="43" y="22"/>
                  <a:pt x="41" y="22"/>
                  <a:pt x="41" y="22"/>
                </a:cubicBezTo>
                <a:cubicBezTo>
                  <a:pt x="41" y="22"/>
                  <a:pt x="40" y="17"/>
                  <a:pt x="42" y="16"/>
                </a:cubicBezTo>
                <a:cubicBezTo>
                  <a:pt x="41" y="19"/>
                  <a:pt x="42" y="22"/>
                  <a:pt x="43" y="22"/>
                </a:cubicBezTo>
                <a:cubicBezTo>
                  <a:pt x="44" y="25"/>
                  <a:pt x="44" y="28"/>
                  <a:pt x="44" y="28"/>
                </a:cubicBezTo>
                <a:lnTo>
                  <a:pt x="43" y="25"/>
                </a:lnTo>
                <a:close/>
                <a:moveTo>
                  <a:pt x="43" y="16"/>
                </a:moveTo>
                <a:lnTo>
                  <a:pt x="42" y="16"/>
                </a:lnTo>
                <a:cubicBezTo>
                  <a:pt x="42" y="15"/>
                  <a:pt x="42" y="13"/>
                  <a:pt x="43" y="12"/>
                </a:cubicBezTo>
                <a:lnTo>
                  <a:pt x="44" y="12"/>
                </a:lnTo>
                <a:lnTo>
                  <a:pt x="43" y="16"/>
                </a:lnTo>
                <a:close/>
                <a:moveTo>
                  <a:pt x="47" y="6"/>
                </a:moveTo>
                <a:cubicBezTo>
                  <a:pt x="47" y="6"/>
                  <a:pt x="46" y="9"/>
                  <a:pt x="44" y="9"/>
                </a:cubicBezTo>
                <a:cubicBezTo>
                  <a:pt x="46" y="9"/>
                  <a:pt x="46" y="6"/>
                  <a:pt x="47" y="6"/>
                </a:cubicBezTo>
                <a:close/>
                <a:moveTo>
                  <a:pt x="34" y="52"/>
                </a:moveTo>
                <a:cubicBezTo>
                  <a:pt x="34" y="51"/>
                  <a:pt x="35" y="50"/>
                  <a:pt x="35" y="50"/>
                </a:cubicBezTo>
                <a:lnTo>
                  <a:pt x="35" y="52"/>
                </a:lnTo>
                <a:lnTo>
                  <a:pt x="34" y="52"/>
                </a:lnTo>
                <a:close/>
                <a:moveTo>
                  <a:pt x="34" y="49"/>
                </a:moveTo>
                <a:cubicBezTo>
                  <a:pt x="35" y="49"/>
                  <a:pt x="35" y="49"/>
                  <a:pt x="35" y="50"/>
                </a:cubicBezTo>
                <a:lnTo>
                  <a:pt x="34" y="49"/>
                </a:lnTo>
                <a:close/>
                <a:moveTo>
                  <a:pt x="15" y="52"/>
                </a:moveTo>
                <a:lnTo>
                  <a:pt x="11" y="52"/>
                </a:lnTo>
                <a:lnTo>
                  <a:pt x="14" y="49"/>
                </a:lnTo>
                <a:lnTo>
                  <a:pt x="15" y="52"/>
                </a:lnTo>
                <a:lnTo>
                  <a:pt x="18" y="49"/>
                </a:lnTo>
                <a:lnTo>
                  <a:pt x="17" y="52"/>
                </a:lnTo>
                <a:lnTo>
                  <a:pt x="15" y="52"/>
                </a:lnTo>
                <a:close/>
                <a:moveTo>
                  <a:pt x="11" y="49"/>
                </a:moveTo>
                <a:cubicBezTo>
                  <a:pt x="9" y="49"/>
                  <a:pt x="9" y="49"/>
                  <a:pt x="9" y="46"/>
                </a:cubicBezTo>
                <a:lnTo>
                  <a:pt x="11" y="46"/>
                </a:lnTo>
                <a:lnTo>
                  <a:pt x="14" y="44"/>
                </a:lnTo>
                <a:lnTo>
                  <a:pt x="14" y="46"/>
                </a:lnTo>
                <a:lnTo>
                  <a:pt x="11" y="46"/>
                </a:lnTo>
                <a:lnTo>
                  <a:pt x="11" y="49"/>
                </a:lnTo>
                <a:close/>
                <a:moveTo>
                  <a:pt x="15" y="43"/>
                </a:moveTo>
                <a:lnTo>
                  <a:pt x="14" y="44"/>
                </a:lnTo>
                <a:lnTo>
                  <a:pt x="14" y="43"/>
                </a:lnTo>
                <a:lnTo>
                  <a:pt x="15" y="43"/>
                </a:lnTo>
                <a:close/>
                <a:moveTo>
                  <a:pt x="18" y="46"/>
                </a:moveTo>
                <a:lnTo>
                  <a:pt x="15" y="46"/>
                </a:lnTo>
                <a:lnTo>
                  <a:pt x="15" y="43"/>
                </a:lnTo>
                <a:cubicBezTo>
                  <a:pt x="17" y="46"/>
                  <a:pt x="18" y="46"/>
                  <a:pt x="18" y="46"/>
                </a:cubicBezTo>
                <a:close/>
                <a:moveTo>
                  <a:pt x="20" y="46"/>
                </a:moveTo>
                <a:lnTo>
                  <a:pt x="18" y="46"/>
                </a:lnTo>
                <a:cubicBezTo>
                  <a:pt x="20" y="46"/>
                  <a:pt x="20" y="46"/>
                  <a:pt x="20" y="43"/>
                </a:cubicBezTo>
                <a:lnTo>
                  <a:pt x="20" y="46"/>
                </a:lnTo>
                <a:close/>
                <a:moveTo>
                  <a:pt x="25" y="40"/>
                </a:moveTo>
                <a:lnTo>
                  <a:pt x="26" y="40"/>
                </a:lnTo>
                <a:lnTo>
                  <a:pt x="27" y="40"/>
                </a:lnTo>
                <a:lnTo>
                  <a:pt x="25" y="43"/>
                </a:lnTo>
                <a:lnTo>
                  <a:pt x="25" y="46"/>
                </a:lnTo>
                <a:cubicBezTo>
                  <a:pt x="23" y="43"/>
                  <a:pt x="23" y="43"/>
                  <a:pt x="25" y="40"/>
                </a:cubicBezTo>
                <a:close/>
                <a:moveTo>
                  <a:pt x="18" y="43"/>
                </a:moveTo>
                <a:cubicBezTo>
                  <a:pt x="18" y="43"/>
                  <a:pt x="17" y="43"/>
                  <a:pt x="18" y="40"/>
                </a:cubicBezTo>
                <a:lnTo>
                  <a:pt x="18" y="43"/>
                </a:lnTo>
                <a:lnTo>
                  <a:pt x="18" y="40"/>
                </a:lnTo>
                <a:lnTo>
                  <a:pt x="18" y="43"/>
                </a:lnTo>
                <a:close/>
                <a:moveTo>
                  <a:pt x="20" y="34"/>
                </a:moveTo>
                <a:lnTo>
                  <a:pt x="23" y="34"/>
                </a:lnTo>
                <a:lnTo>
                  <a:pt x="27" y="34"/>
                </a:lnTo>
                <a:cubicBezTo>
                  <a:pt x="26" y="34"/>
                  <a:pt x="21" y="31"/>
                  <a:pt x="20" y="31"/>
                </a:cubicBezTo>
                <a:lnTo>
                  <a:pt x="18" y="28"/>
                </a:lnTo>
                <a:cubicBezTo>
                  <a:pt x="20" y="28"/>
                  <a:pt x="20" y="31"/>
                  <a:pt x="21" y="31"/>
                </a:cubicBezTo>
                <a:lnTo>
                  <a:pt x="27" y="34"/>
                </a:lnTo>
                <a:lnTo>
                  <a:pt x="25" y="37"/>
                </a:lnTo>
                <a:lnTo>
                  <a:pt x="20" y="37"/>
                </a:lnTo>
                <a:lnTo>
                  <a:pt x="18" y="37"/>
                </a:lnTo>
                <a:cubicBezTo>
                  <a:pt x="18" y="37"/>
                  <a:pt x="18" y="34"/>
                  <a:pt x="20" y="34"/>
                </a:cubicBezTo>
                <a:close/>
                <a:moveTo>
                  <a:pt x="14" y="31"/>
                </a:moveTo>
                <a:lnTo>
                  <a:pt x="14" y="28"/>
                </a:lnTo>
                <a:lnTo>
                  <a:pt x="15" y="28"/>
                </a:lnTo>
                <a:lnTo>
                  <a:pt x="14" y="31"/>
                </a:lnTo>
                <a:close/>
                <a:moveTo>
                  <a:pt x="8" y="31"/>
                </a:moveTo>
                <a:lnTo>
                  <a:pt x="8" y="28"/>
                </a:lnTo>
                <a:lnTo>
                  <a:pt x="6" y="31"/>
                </a:lnTo>
                <a:cubicBezTo>
                  <a:pt x="6" y="28"/>
                  <a:pt x="6" y="28"/>
                  <a:pt x="8" y="28"/>
                </a:cubicBezTo>
                <a:lnTo>
                  <a:pt x="5" y="28"/>
                </a:lnTo>
                <a:cubicBezTo>
                  <a:pt x="5" y="28"/>
                  <a:pt x="6" y="28"/>
                  <a:pt x="6" y="25"/>
                </a:cubicBezTo>
                <a:lnTo>
                  <a:pt x="8" y="25"/>
                </a:lnTo>
                <a:cubicBezTo>
                  <a:pt x="8" y="25"/>
                  <a:pt x="9" y="25"/>
                  <a:pt x="11" y="22"/>
                </a:cubicBezTo>
                <a:cubicBezTo>
                  <a:pt x="11" y="25"/>
                  <a:pt x="8" y="25"/>
                  <a:pt x="8" y="25"/>
                </a:cubicBezTo>
                <a:lnTo>
                  <a:pt x="8" y="28"/>
                </a:lnTo>
                <a:lnTo>
                  <a:pt x="9" y="28"/>
                </a:lnTo>
                <a:cubicBezTo>
                  <a:pt x="8" y="31"/>
                  <a:pt x="9" y="28"/>
                  <a:pt x="11" y="28"/>
                </a:cubicBezTo>
                <a:cubicBezTo>
                  <a:pt x="11" y="31"/>
                  <a:pt x="8" y="31"/>
                  <a:pt x="8" y="31"/>
                </a:cubicBezTo>
                <a:close/>
                <a:moveTo>
                  <a:pt x="31" y="31"/>
                </a:moveTo>
                <a:cubicBezTo>
                  <a:pt x="29" y="28"/>
                  <a:pt x="27" y="28"/>
                  <a:pt x="27" y="25"/>
                </a:cubicBezTo>
                <a:lnTo>
                  <a:pt x="27" y="22"/>
                </a:lnTo>
                <a:lnTo>
                  <a:pt x="29" y="22"/>
                </a:lnTo>
                <a:cubicBezTo>
                  <a:pt x="29" y="24"/>
                  <a:pt x="30" y="25"/>
                  <a:pt x="31" y="25"/>
                </a:cubicBezTo>
                <a:lnTo>
                  <a:pt x="29" y="25"/>
                </a:lnTo>
                <a:cubicBezTo>
                  <a:pt x="29" y="28"/>
                  <a:pt x="31" y="28"/>
                  <a:pt x="32" y="28"/>
                </a:cubicBezTo>
                <a:cubicBezTo>
                  <a:pt x="34" y="31"/>
                  <a:pt x="35" y="34"/>
                  <a:pt x="38" y="34"/>
                </a:cubicBezTo>
                <a:lnTo>
                  <a:pt x="36" y="34"/>
                </a:lnTo>
                <a:cubicBezTo>
                  <a:pt x="34" y="34"/>
                  <a:pt x="32" y="31"/>
                  <a:pt x="31" y="31"/>
                </a:cubicBezTo>
                <a:close/>
                <a:moveTo>
                  <a:pt x="29" y="19"/>
                </a:moveTo>
                <a:lnTo>
                  <a:pt x="31" y="19"/>
                </a:lnTo>
                <a:lnTo>
                  <a:pt x="32" y="19"/>
                </a:lnTo>
                <a:lnTo>
                  <a:pt x="32" y="21"/>
                </a:lnTo>
                <a:cubicBezTo>
                  <a:pt x="32" y="21"/>
                  <a:pt x="31" y="20"/>
                  <a:pt x="31" y="19"/>
                </a:cubicBezTo>
                <a:lnTo>
                  <a:pt x="31" y="21"/>
                </a:lnTo>
                <a:cubicBezTo>
                  <a:pt x="30" y="19"/>
                  <a:pt x="29" y="19"/>
                  <a:pt x="29" y="19"/>
                </a:cubicBezTo>
                <a:close/>
                <a:moveTo>
                  <a:pt x="34" y="19"/>
                </a:moveTo>
                <a:lnTo>
                  <a:pt x="32" y="19"/>
                </a:lnTo>
                <a:cubicBezTo>
                  <a:pt x="32" y="16"/>
                  <a:pt x="34" y="19"/>
                  <a:pt x="34" y="19"/>
                </a:cubicBezTo>
                <a:lnTo>
                  <a:pt x="34" y="22"/>
                </a:lnTo>
                <a:cubicBezTo>
                  <a:pt x="33" y="22"/>
                  <a:pt x="33" y="22"/>
                  <a:pt x="32" y="21"/>
                </a:cubicBezTo>
                <a:lnTo>
                  <a:pt x="34" y="19"/>
                </a:lnTo>
                <a:close/>
                <a:moveTo>
                  <a:pt x="34" y="16"/>
                </a:moveTo>
                <a:cubicBezTo>
                  <a:pt x="32" y="16"/>
                  <a:pt x="32" y="12"/>
                  <a:pt x="32" y="12"/>
                </a:cubicBezTo>
                <a:lnTo>
                  <a:pt x="34" y="12"/>
                </a:lnTo>
                <a:lnTo>
                  <a:pt x="34" y="16"/>
                </a:lnTo>
                <a:cubicBezTo>
                  <a:pt x="34" y="16"/>
                  <a:pt x="35" y="16"/>
                  <a:pt x="35" y="19"/>
                </a:cubicBezTo>
                <a:lnTo>
                  <a:pt x="34" y="16"/>
                </a:lnTo>
                <a:close/>
                <a:moveTo>
                  <a:pt x="41" y="25"/>
                </a:moveTo>
                <a:cubicBezTo>
                  <a:pt x="43" y="28"/>
                  <a:pt x="43" y="31"/>
                  <a:pt x="41" y="31"/>
                </a:cubicBezTo>
                <a:cubicBezTo>
                  <a:pt x="43" y="31"/>
                  <a:pt x="41" y="28"/>
                  <a:pt x="41" y="25"/>
                </a:cubicBezTo>
                <a:close/>
                <a:moveTo>
                  <a:pt x="40" y="12"/>
                </a:moveTo>
                <a:lnTo>
                  <a:pt x="40" y="9"/>
                </a:lnTo>
                <a:lnTo>
                  <a:pt x="41" y="6"/>
                </a:lnTo>
                <a:lnTo>
                  <a:pt x="43" y="3"/>
                </a:lnTo>
                <a:lnTo>
                  <a:pt x="43" y="0"/>
                </a:lnTo>
                <a:lnTo>
                  <a:pt x="44" y="3"/>
                </a:lnTo>
                <a:cubicBezTo>
                  <a:pt x="46" y="0"/>
                  <a:pt x="47" y="0"/>
                  <a:pt x="47" y="0"/>
                </a:cubicBezTo>
                <a:lnTo>
                  <a:pt x="47" y="6"/>
                </a:lnTo>
                <a:cubicBezTo>
                  <a:pt x="46" y="6"/>
                  <a:pt x="46" y="7"/>
                  <a:pt x="45" y="7"/>
                </a:cubicBezTo>
                <a:cubicBezTo>
                  <a:pt x="45" y="7"/>
                  <a:pt x="45" y="7"/>
                  <a:pt x="45" y="6"/>
                </a:cubicBezTo>
                <a:cubicBezTo>
                  <a:pt x="45" y="6"/>
                  <a:pt x="46" y="5"/>
                  <a:pt x="46" y="3"/>
                </a:cubicBezTo>
                <a:cubicBezTo>
                  <a:pt x="47" y="3"/>
                  <a:pt x="47" y="0"/>
                  <a:pt x="47" y="0"/>
                </a:cubicBezTo>
                <a:cubicBezTo>
                  <a:pt x="47" y="0"/>
                  <a:pt x="46" y="3"/>
                  <a:pt x="44" y="3"/>
                </a:cubicBezTo>
                <a:lnTo>
                  <a:pt x="44" y="6"/>
                </a:lnTo>
                <a:cubicBezTo>
                  <a:pt x="44" y="6"/>
                  <a:pt x="44" y="3"/>
                  <a:pt x="43" y="3"/>
                </a:cubicBezTo>
                <a:lnTo>
                  <a:pt x="43" y="6"/>
                </a:lnTo>
                <a:cubicBezTo>
                  <a:pt x="41" y="6"/>
                  <a:pt x="41" y="9"/>
                  <a:pt x="41" y="9"/>
                </a:cubicBezTo>
                <a:cubicBezTo>
                  <a:pt x="40" y="9"/>
                  <a:pt x="40" y="12"/>
                  <a:pt x="40" y="12"/>
                </a:cubicBezTo>
                <a:cubicBezTo>
                  <a:pt x="41" y="12"/>
                  <a:pt x="40" y="16"/>
                  <a:pt x="40" y="16"/>
                </a:cubicBezTo>
                <a:lnTo>
                  <a:pt x="40" y="12"/>
                </a:lnTo>
                <a:close/>
                <a:moveTo>
                  <a:pt x="44" y="9"/>
                </a:moveTo>
                <a:cubicBezTo>
                  <a:pt x="44" y="9"/>
                  <a:pt x="44" y="8"/>
                  <a:pt x="45" y="7"/>
                </a:cubicBezTo>
                <a:cubicBezTo>
                  <a:pt x="45" y="8"/>
                  <a:pt x="44" y="9"/>
                  <a:pt x="44" y="9"/>
                </a:cubicBezTo>
                <a:close/>
                <a:moveTo>
                  <a:pt x="44" y="9"/>
                </a:moveTo>
                <a:cubicBezTo>
                  <a:pt x="44" y="9"/>
                  <a:pt x="44" y="9"/>
                  <a:pt x="44" y="9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9"/>
                  <a:pt x="44" y="9"/>
                  <a:pt x="44" y="9"/>
                </a:cubicBezTo>
                <a:close/>
                <a:moveTo>
                  <a:pt x="3" y="34"/>
                </a:moveTo>
                <a:lnTo>
                  <a:pt x="0" y="31"/>
                </a:lnTo>
                <a:lnTo>
                  <a:pt x="0" y="28"/>
                </a:lnTo>
                <a:lnTo>
                  <a:pt x="2" y="25"/>
                </a:lnTo>
                <a:lnTo>
                  <a:pt x="3" y="25"/>
                </a:lnTo>
                <a:lnTo>
                  <a:pt x="0" y="28"/>
                </a:lnTo>
                <a:lnTo>
                  <a:pt x="2" y="28"/>
                </a:lnTo>
                <a:lnTo>
                  <a:pt x="0" y="31"/>
                </a:lnTo>
                <a:lnTo>
                  <a:pt x="3" y="31"/>
                </a:lnTo>
                <a:lnTo>
                  <a:pt x="5" y="34"/>
                </a:lnTo>
                <a:lnTo>
                  <a:pt x="3" y="34"/>
                </a:lnTo>
                <a:close/>
                <a:moveTo>
                  <a:pt x="8" y="22"/>
                </a:moveTo>
                <a:lnTo>
                  <a:pt x="6" y="19"/>
                </a:lnTo>
                <a:lnTo>
                  <a:pt x="8" y="19"/>
                </a:lnTo>
                <a:lnTo>
                  <a:pt x="9" y="22"/>
                </a:lnTo>
                <a:lnTo>
                  <a:pt x="8" y="22"/>
                </a:lnTo>
                <a:close/>
                <a:moveTo>
                  <a:pt x="2" y="12"/>
                </a:moveTo>
                <a:lnTo>
                  <a:pt x="3" y="16"/>
                </a:lnTo>
                <a:lnTo>
                  <a:pt x="0" y="12"/>
                </a:lnTo>
                <a:lnTo>
                  <a:pt x="2" y="12"/>
                </a:lnTo>
                <a:close/>
                <a:moveTo>
                  <a:pt x="2" y="6"/>
                </a:moveTo>
                <a:lnTo>
                  <a:pt x="3" y="6"/>
                </a:lnTo>
                <a:cubicBezTo>
                  <a:pt x="3" y="6"/>
                  <a:pt x="3" y="9"/>
                  <a:pt x="2" y="9"/>
                </a:cubicBezTo>
                <a:lnTo>
                  <a:pt x="2" y="6"/>
                </a:lnTo>
                <a:close/>
                <a:moveTo>
                  <a:pt x="6" y="6"/>
                </a:moveTo>
                <a:lnTo>
                  <a:pt x="6" y="9"/>
                </a:lnTo>
                <a:lnTo>
                  <a:pt x="5" y="9"/>
                </a:lnTo>
                <a:cubicBezTo>
                  <a:pt x="6" y="9"/>
                  <a:pt x="6" y="11"/>
                  <a:pt x="6" y="11"/>
                </a:cubicBezTo>
                <a:cubicBezTo>
                  <a:pt x="5" y="11"/>
                  <a:pt x="5" y="9"/>
                  <a:pt x="5" y="9"/>
                </a:cubicBezTo>
                <a:lnTo>
                  <a:pt x="5" y="6"/>
                </a:lnTo>
                <a:lnTo>
                  <a:pt x="6" y="6"/>
                </a:lnTo>
                <a:close/>
                <a:moveTo>
                  <a:pt x="6" y="12"/>
                </a:moveTo>
                <a:lnTo>
                  <a:pt x="6" y="11"/>
                </a:lnTo>
                <a:cubicBezTo>
                  <a:pt x="7" y="12"/>
                  <a:pt x="7" y="12"/>
                  <a:pt x="8" y="12"/>
                </a:cubicBezTo>
                <a:lnTo>
                  <a:pt x="6" y="12"/>
                </a:lnTo>
                <a:close/>
                <a:moveTo>
                  <a:pt x="8" y="12"/>
                </a:moveTo>
                <a:cubicBezTo>
                  <a:pt x="9" y="12"/>
                  <a:pt x="10" y="15"/>
                  <a:pt x="11" y="15"/>
                </a:cubicBezTo>
                <a:cubicBezTo>
                  <a:pt x="10" y="15"/>
                  <a:pt x="9" y="14"/>
                  <a:pt x="8" y="12"/>
                </a:cubicBezTo>
                <a:close/>
                <a:moveTo>
                  <a:pt x="11" y="16"/>
                </a:moveTo>
                <a:lnTo>
                  <a:pt x="11" y="15"/>
                </a:lnTo>
                <a:cubicBezTo>
                  <a:pt x="12" y="16"/>
                  <a:pt x="13" y="16"/>
                  <a:pt x="14" y="16"/>
                </a:cubicBezTo>
                <a:lnTo>
                  <a:pt x="11" y="16"/>
                </a:lnTo>
                <a:close/>
                <a:moveTo>
                  <a:pt x="20" y="13"/>
                </a:moveTo>
                <a:cubicBezTo>
                  <a:pt x="20" y="16"/>
                  <a:pt x="20" y="16"/>
                  <a:pt x="18" y="16"/>
                </a:cubicBezTo>
                <a:cubicBezTo>
                  <a:pt x="20" y="16"/>
                  <a:pt x="20" y="14"/>
                  <a:pt x="20" y="13"/>
                </a:cubicBezTo>
                <a:close/>
                <a:moveTo>
                  <a:pt x="20" y="9"/>
                </a:moveTo>
                <a:cubicBezTo>
                  <a:pt x="20" y="12"/>
                  <a:pt x="18" y="12"/>
                  <a:pt x="18" y="12"/>
                </a:cubicBezTo>
                <a:cubicBezTo>
                  <a:pt x="18" y="10"/>
                  <a:pt x="20" y="9"/>
                  <a:pt x="20" y="9"/>
                </a:cubicBezTo>
                <a:close/>
                <a:moveTo>
                  <a:pt x="20" y="9"/>
                </a:moveTo>
                <a:lnTo>
                  <a:pt x="23" y="9"/>
                </a:lnTo>
                <a:lnTo>
                  <a:pt x="21" y="7"/>
                </a:lnTo>
                <a:cubicBezTo>
                  <a:pt x="25" y="7"/>
                  <a:pt x="25" y="9"/>
                  <a:pt x="25" y="9"/>
                </a:cubicBezTo>
                <a:cubicBezTo>
                  <a:pt x="23" y="9"/>
                  <a:pt x="21" y="12"/>
                  <a:pt x="20" y="9"/>
                </a:cubicBezTo>
                <a:close/>
                <a:moveTo>
                  <a:pt x="21" y="6"/>
                </a:moveTo>
                <a:lnTo>
                  <a:pt x="21" y="7"/>
                </a:lnTo>
                <a:cubicBezTo>
                  <a:pt x="21" y="6"/>
                  <a:pt x="21" y="6"/>
                  <a:pt x="20" y="6"/>
                </a:cubicBezTo>
                <a:lnTo>
                  <a:pt x="21" y="6"/>
                </a:lnTo>
                <a:close/>
                <a:moveTo>
                  <a:pt x="18" y="6"/>
                </a:moveTo>
                <a:lnTo>
                  <a:pt x="18" y="3"/>
                </a:lnTo>
                <a:lnTo>
                  <a:pt x="20" y="6"/>
                </a:lnTo>
                <a:lnTo>
                  <a:pt x="18" y="6"/>
                </a:lnTo>
                <a:close/>
                <a:moveTo>
                  <a:pt x="31" y="3"/>
                </a:moveTo>
                <a:cubicBezTo>
                  <a:pt x="32" y="3"/>
                  <a:pt x="34" y="6"/>
                  <a:pt x="34" y="6"/>
                </a:cubicBezTo>
                <a:cubicBezTo>
                  <a:pt x="34" y="6"/>
                  <a:pt x="32" y="6"/>
                  <a:pt x="31" y="3"/>
                </a:cubicBezTo>
                <a:cubicBezTo>
                  <a:pt x="27" y="3"/>
                  <a:pt x="27" y="0"/>
                  <a:pt x="27" y="0"/>
                </a:cubicBezTo>
                <a:lnTo>
                  <a:pt x="3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6" name="Freeform 5162">
            <a:extLst>
              <a:ext uri="{FF2B5EF4-FFF2-40B4-BE49-F238E27FC236}">
                <a16:creationId xmlns:a16="http://schemas.microsoft.com/office/drawing/2014/main" id="{A94532C9-9EFC-F54C-BC4C-8A88C2B83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3" y="4141788"/>
            <a:ext cx="1587" cy="1587"/>
          </a:xfrm>
          <a:custGeom>
            <a:avLst/>
            <a:gdLst>
              <a:gd name="T0" fmla="*/ 0 w 3"/>
              <a:gd name="T1" fmla="*/ 1190 h 4"/>
              <a:gd name="T2" fmla="*/ 0 w 3"/>
              <a:gd name="T3" fmla="*/ 1190 h 4"/>
              <a:gd name="T4" fmla="*/ 0 w 3"/>
              <a:gd name="T5" fmla="*/ 0 h 4"/>
              <a:gd name="T6" fmla="*/ 1058 w 3"/>
              <a:gd name="T7" fmla="*/ 0 h 4"/>
              <a:gd name="T8" fmla="*/ 1058 w 3"/>
              <a:gd name="T9" fmla="*/ 1190 h 4"/>
              <a:gd name="T10" fmla="*/ 0 w 3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0" y="3"/>
                </a:moveTo>
                <a:lnTo>
                  <a:pt x="0" y="3"/>
                </a:lnTo>
                <a:cubicBezTo>
                  <a:pt x="0" y="0"/>
                  <a:pt x="0" y="0"/>
                  <a:pt x="0" y="0"/>
                </a:cubicBezTo>
                <a:lnTo>
                  <a:pt x="2" y="0"/>
                </a:lnTo>
                <a:cubicBezTo>
                  <a:pt x="2" y="3"/>
                  <a:pt x="2" y="3"/>
                  <a:pt x="2" y="3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7" name="Freeform 5163">
            <a:extLst>
              <a:ext uri="{FF2B5EF4-FFF2-40B4-BE49-F238E27FC236}">
                <a16:creationId xmlns:a16="http://schemas.microsoft.com/office/drawing/2014/main" id="{54221098-09CE-554E-9965-9B88B225D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4141788"/>
            <a:ext cx="1588" cy="1587"/>
          </a:xfrm>
          <a:custGeom>
            <a:avLst/>
            <a:gdLst>
              <a:gd name="T0" fmla="*/ 0 w 4"/>
              <a:gd name="T1" fmla="*/ 1190 h 4"/>
              <a:gd name="T2" fmla="*/ 0 w 4"/>
              <a:gd name="T3" fmla="*/ 0 h 4"/>
              <a:gd name="T4" fmla="*/ 1191 w 4"/>
              <a:gd name="T5" fmla="*/ 1190 h 4"/>
              <a:gd name="T6" fmla="*/ 794 w 4"/>
              <a:gd name="T7" fmla="*/ 1190 h 4"/>
              <a:gd name="T8" fmla="*/ 0 w 4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lnTo>
                  <a:pt x="0" y="0"/>
                </a:lnTo>
                <a:cubicBezTo>
                  <a:pt x="0" y="0"/>
                  <a:pt x="3" y="0"/>
                  <a:pt x="3" y="3"/>
                </a:cubicBezTo>
                <a:lnTo>
                  <a:pt x="2" y="3"/>
                </a:lnTo>
                <a:lnTo>
                  <a:pt x="0" y="3"/>
                </a:lnTo>
              </a:path>
            </a:pathLst>
          </a:custGeom>
          <a:solidFill>
            <a:srgbClr val="CA3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8" name="Freeform 5164">
            <a:extLst>
              <a:ext uri="{FF2B5EF4-FFF2-40B4-BE49-F238E27FC236}">
                <a16:creationId xmlns:a16="http://schemas.microsoft.com/office/drawing/2014/main" id="{7CA1B70A-8474-1C4F-B6F7-45B0856BA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125" y="4143375"/>
            <a:ext cx="1588" cy="1588"/>
          </a:xfrm>
          <a:custGeom>
            <a:avLst/>
            <a:gdLst>
              <a:gd name="T0" fmla="*/ 1191 w 4"/>
              <a:gd name="T1" fmla="*/ 0 h 4"/>
              <a:gd name="T2" fmla="*/ 1191 w 4"/>
              <a:gd name="T3" fmla="*/ 1191 h 4"/>
              <a:gd name="T4" fmla="*/ 1191 w 4"/>
              <a:gd name="T5" fmla="*/ 1191 h 4"/>
              <a:gd name="T6" fmla="*/ 1191 w 4"/>
              <a:gd name="T7" fmla="*/ 1191 h 4"/>
              <a:gd name="T8" fmla="*/ 0 w 4"/>
              <a:gd name="T9" fmla="*/ 1191 h 4"/>
              <a:gd name="T10" fmla="*/ 0 w 4"/>
              <a:gd name="T11" fmla="*/ 1191 h 4"/>
              <a:gd name="T12" fmla="*/ 1191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3" y="0"/>
                </a:moveTo>
                <a:lnTo>
                  <a:pt x="3" y="3"/>
                </a:lnTo>
                <a:cubicBezTo>
                  <a:pt x="1" y="3"/>
                  <a:pt x="0" y="3"/>
                  <a:pt x="0" y="3"/>
                </a:cubicBezTo>
                <a:cubicBezTo>
                  <a:pt x="3" y="3"/>
                  <a:pt x="3" y="0"/>
                  <a:pt x="3" y="0"/>
                </a:cubicBezTo>
              </a:path>
            </a:pathLst>
          </a:custGeom>
          <a:solidFill>
            <a:srgbClr val="CA3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9" name="Freeform 5165">
            <a:extLst>
              <a:ext uri="{FF2B5EF4-FFF2-40B4-BE49-F238E27FC236}">
                <a16:creationId xmlns:a16="http://schemas.microsoft.com/office/drawing/2014/main" id="{A917C909-CA5C-F043-93F6-744EEF0B3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125" y="4143375"/>
            <a:ext cx="1588" cy="1588"/>
          </a:xfrm>
          <a:custGeom>
            <a:avLst/>
            <a:gdLst>
              <a:gd name="T0" fmla="*/ 0 w 4"/>
              <a:gd name="T1" fmla="*/ 1191 h 4"/>
              <a:gd name="T2" fmla="*/ 1191 w 4"/>
              <a:gd name="T3" fmla="*/ 0 h 4"/>
              <a:gd name="T4" fmla="*/ 1191 w 4"/>
              <a:gd name="T5" fmla="*/ 1191 h 4"/>
              <a:gd name="T6" fmla="*/ 1191 w 4"/>
              <a:gd name="T7" fmla="*/ 0 h 4"/>
              <a:gd name="T8" fmla="*/ 1191 w 4"/>
              <a:gd name="T9" fmla="*/ 1191 h 4"/>
              <a:gd name="T10" fmla="*/ 397 w 4"/>
              <a:gd name="T11" fmla="*/ 1191 h 4"/>
              <a:gd name="T12" fmla="*/ 397 w 4"/>
              <a:gd name="T13" fmla="*/ 1191 h 4"/>
              <a:gd name="T14" fmla="*/ 0 w 4"/>
              <a:gd name="T15" fmla="*/ 1191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1" y="0"/>
                  <a:pt x="3" y="0"/>
                  <a:pt x="3" y="0"/>
                </a:cubicBezTo>
                <a:lnTo>
                  <a:pt x="3" y="3"/>
                </a:lnTo>
                <a:lnTo>
                  <a:pt x="3" y="0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0" name="Freeform 5166">
            <a:extLst>
              <a:ext uri="{FF2B5EF4-FFF2-40B4-BE49-F238E27FC236}">
                <a16:creationId xmlns:a16="http://schemas.microsoft.com/office/drawing/2014/main" id="{DB66965C-E1F7-594C-ABBA-8CEF8D45D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50" y="4141788"/>
            <a:ext cx="1588" cy="1587"/>
          </a:xfrm>
          <a:custGeom>
            <a:avLst/>
            <a:gdLst>
              <a:gd name="T0" fmla="*/ 0 w 4"/>
              <a:gd name="T1" fmla="*/ 0 h 4"/>
              <a:gd name="T2" fmla="*/ 1191 w 4"/>
              <a:gd name="T3" fmla="*/ 0 h 4"/>
              <a:gd name="T4" fmla="*/ 0 w 4"/>
              <a:gd name="T5" fmla="*/ 1190 h 4"/>
              <a:gd name="T6" fmla="*/ 0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3" y="0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1" name="Freeform 5167">
            <a:extLst>
              <a:ext uri="{FF2B5EF4-FFF2-40B4-BE49-F238E27FC236}">
                <a16:creationId xmlns:a16="http://schemas.microsoft.com/office/drawing/2014/main" id="{D79FF7A2-B56C-2C48-AF62-75C87D42D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4146550"/>
            <a:ext cx="6350" cy="4763"/>
          </a:xfrm>
          <a:custGeom>
            <a:avLst/>
            <a:gdLst>
              <a:gd name="T0" fmla="*/ 3175 w 18"/>
              <a:gd name="T1" fmla="*/ 4397 h 13"/>
              <a:gd name="T2" fmla="*/ 3881 w 18"/>
              <a:gd name="T3" fmla="*/ 3297 h 13"/>
              <a:gd name="T4" fmla="*/ 3881 w 18"/>
              <a:gd name="T5" fmla="*/ 2198 h 13"/>
              <a:gd name="T6" fmla="*/ 4233 w 18"/>
              <a:gd name="T7" fmla="*/ 3297 h 13"/>
              <a:gd name="T8" fmla="*/ 3881 w 18"/>
              <a:gd name="T9" fmla="*/ 3297 h 13"/>
              <a:gd name="T10" fmla="*/ 3881 w 18"/>
              <a:gd name="T11" fmla="*/ 4397 h 13"/>
              <a:gd name="T12" fmla="*/ 3175 w 18"/>
              <a:gd name="T13" fmla="*/ 4397 h 13"/>
              <a:gd name="T14" fmla="*/ 2822 w 18"/>
              <a:gd name="T15" fmla="*/ 3297 h 13"/>
              <a:gd name="T16" fmla="*/ 2822 w 18"/>
              <a:gd name="T17" fmla="*/ 2198 h 13"/>
              <a:gd name="T18" fmla="*/ 2822 w 18"/>
              <a:gd name="T19" fmla="*/ 1099 h 13"/>
              <a:gd name="T20" fmla="*/ 2117 w 18"/>
              <a:gd name="T21" fmla="*/ 1466 h 13"/>
              <a:gd name="T22" fmla="*/ 2117 w 18"/>
              <a:gd name="T23" fmla="*/ 1099 h 13"/>
              <a:gd name="T24" fmla="*/ 2822 w 18"/>
              <a:gd name="T25" fmla="*/ 1099 h 13"/>
              <a:gd name="T26" fmla="*/ 3175 w 18"/>
              <a:gd name="T27" fmla="*/ 1099 h 13"/>
              <a:gd name="T28" fmla="*/ 3175 w 18"/>
              <a:gd name="T29" fmla="*/ 2198 h 13"/>
              <a:gd name="T30" fmla="*/ 2822 w 18"/>
              <a:gd name="T31" fmla="*/ 3297 h 13"/>
              <a:gd name="T32" fmla="*/ 1764 w 18"/>
              <a:gd name="T33" fmla="*/ 2198 h 13"/>
              <a:gd name="T34" fmla="*/ 2117 w 18"/>
              <a:gd name="T35" fmla="*/ 1466 h 13"/>
              <a:gd name="T36" fmla="*/ 2117 w 18"/>
              <a:gd name="T37" fmla="*/ 2198 h 13"/>
              <a:gd name="T38" fmla="*/ 1764 w 18"/>
              <a:gd name="T39" fmla="*/ 2198 h 13"/>
              <a:gd name="T40" fmla="*/ 706 w 18"/>
              <a:gd name="T41" fmla="*/ 3297 h 13"/>
              <a:gd name="T42" fmla="*/ 706 w 18"/>
              <a:gd name="T43" fmla="*/ 2198 h 13"/>
              <a:gd name="T44" fmla="*/ 1764 w 18"/>
              <a:gd name="T45" fmla="*/ 2198 h 13"/>
              <a:gd name="T46" fmla="*/ 706 w 18"/>
              <a:gd name="T47" fmla="*/ 3297 h 13"/>
              <a:gd name="T48" fmla="*/ 706 w 18"/>
              <a:gd name="T49" fmla="*/ 1099 h 13"/>
              <a:gd name="T50" fmla="*/ 706 w 18"/>
              <a:gd name="T51" fmla="*/ 0 h 13"/>
              <a:gd name="T52" fmla="*/ 1764 w 18"/>
              <a:gd name="T53" fmla="*/ 1099 h 13"/>
              <a:gd name="T54" fmla="*/ 706 w 18"/>
              <a:gd name="T55" fmla="*/ 1099 h 13"/>
              <a:gd name="T56" fmla="*/ 5644 w 18"/>
              <a:gd name="T57" fmla="*/ 2198 h 13"/>
              <a:gd name="T58" fmla="*/ 5997 w 18"/>
              <a:gd name="T59" fmla="*/ 3297 h 13"/>
              <a:gd name="T60" fmla="*/ 5644 w 18"/>
              <a:gd name="T61" fmla="*/ 3297 h 13"/>
              <a:gd name="T62" fmla="*/ 5644 w 18"/>
              <a:gd name="T63" fmla="*/ 2198 h 13"/>
              <a:gd name="T64" fmla="*/ 4939 w 18"/>
              <a:gd name="T65" fmla="*/ 3297 h 13"/>
              <a:gd name="T66" fmla="*/ 5644 w 18"/>
              <a:gd name="T67" fmla="*/ 2198 h 1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" h="13">
                <a:moveTo>
                  <a:pt x="9" y="12"/>
                </a:moveTo>
                <a:lnTo>
                  <a:pt x="11" y="9"/>
                </a:lnTo>
                <a:lnTo>
                  <a:pt x="11" y="6"/>
                </a:lnTo>
                <a:lnTo>
                  <a:pt x="12" y="9"/>
                </a:lnTo>
                <a:lnTo>
                  <a:pt x="11" y="9"/>
                </a:lnTo>
                <a:lnTo>
                  <a:pt x="11" y="12"/>
                </a:lnTo>
                <a:lnTo>
                  <a:pt x="9" y="12"/>
                </a:lnTo>
                <a:close/>
                <a:moveTo>
                  <a:pt x="8" y="9"/>
                </a:moveTo>
                <a:lnTo>
                  <a:pt x="8" y="6"/>
                </a:lnTo>
                <a:lnTo>
                  <a:pt x="8" y="3"/>
                </a:lnTo>
                <a:lnTo>
                  <a:pt x="6" y="4"/>
                </a:lnTo>
                <a:lnTo>
                  <a:pt x="6" y="3"/>
                </a:lnTo>
                <a:lnTo>
                  <a:pt x="8" y="3"/>
                </a:lnTo>
                <a:lnTo>
                  <a:pt x="9" y="3"/>
                </a:lnTo>
                <a:lnTo>
                  <a:pt x="9" y="6"/>
                </a:lnTo>
                <a:lnTo>
                  <a:pt x="8" y="9"/>
                </a:lnTo>
                <a:close/>
                <a:moveTo>
                  <a:pt x="5" y="6"/>
                </a:moveTo>
                <a:lnTo>
                  <a:pt x="6" y="4"/>
                </a:lnTo>
                <a:lnTo>
                  <a:pt x="6" y="6"/>
                </a:lnTo>
                <a:lnTo>
                  <a:pt x="5" y="6"/>
                </a:lnTo>
                <a:close/>
                <a:moveTo>
                  <a:pt x="2" y="9"/>
                </a:moveTo>
                <a:lnTo>
                  <a:pt x="2" y="6"/>
                </a:lnTo>
                <a:lnTo>
                  <a:pt x="5" y="6"/>
                </a:lnTo>
                <a:cubicBezTo>
                  <a:pt x="5" y="6"/>
                  <a:pt x="2" y="6"/>
                  <a:pt x="2" y="9"/>
                </a:cubicBezTo>
                <a:close/>
                <a:moveTo>
                  <a:pt x="2" y="3"/>
                </a:moveTo>
                <a:cubicBezTo>
                  <a:pt x="0" y="3"/>
                  <a:pt x="0" y="3"/>
                  <a:pt x="2" y="0"/>
                </a:cubicBezTo>
                <a:cubicBezTo>
                  <a:pt x="2" y="3"/>
                  <a:pt x="2" y="3"/>
                  <a:pt x="5" y="3"/>
                </a:cubicBezTo>
                <a:lnTo>
                  <a:pt x="2" y="3"/>
                </a:lnTo>
                <a:close/>
                <a:moveTo>
                  <a:pt x="16" y="6"/>
                </a:moveTo>
                <a:lnTo>
                  <a:pt x="17" y="9"/>
                </a:lnTo>
                <a:lnTo>
                  <a:pt x="16" y="9"/>
                </a:lnTo>
                <a:lnTo>
                  <a:pt x="16" y="6"/>
                </a:lnTo>
                <a:cubicBezTo>
                  <a:pt x="16" y="9"/>
                  <a:pt x="14" y="9"/>
                  <a:pt x="14" y="9"/>
                </a:cubicBezTo>
                <a:lnTo>
                  <a:pt x="16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2" name="Freeform 5168">
            <a:extLst>
              <a:ext uri="{FF2B5EF4-FFF2-40B4-BE49-F238E27FC236}">
                <a16:creationId xmlns:a16="http://schemas.microsoft.com/office/drawing/2014/main" id="{F7D39A6A-B480-6D48-9A46-2579B2F5F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7713" y="4149725"/>
            <a:ext cx="1587" cy="1588"/>
          </a:xfrm>
          <a:custGeom>
            <a:avLst/>
            <a:gdLst>
              <a:gd name="T0" fmla="*/ 1190 w 4"/>
              <a:gd name="T1" fmla="*/ 0 h 4"/>
              <a:gd name="T2" fmla="*/ 1190 w 4"/>
              <a:gd name="T3" fmla="*/ 1191 h 4"/>
              <a:gd name="T4" fmla="*/ 397 w 4"/>
              <a:gd name="T5" fmla="*/ 1191 h 4"/>
              <a:gd name="T6" fmla="*/ 397 w 4"/>
              <a:gd name="T7" fmla="*/ 1191 h 4"/>
              <a:gd name="T8" fmla="*/ 0 w 4"/>
              <a:gd name="T9" fmla="*/ 1191 h 4"/>
              <a:gd name="T10" fmla="*/ 397 w 4"/>
              <a:gd name="T11" fmla="*/ 0 h 4"/>
              <a:gd name="T12" fmla="*/ 1190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3" y="0"/>
                  <a:pt x="3" y="0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0"/>
                  <a:pt x="0" y="3"/>
                  <a:pt x="0" y="3"/>
                </a:cubicBezTo>
                <a:cubicBezTo>
                  <a:pt x="0" y="3"/>
                  <a:pt x="0" y="0"/>
                  <a:pt x="1" y="0"/>
                </a:cubicBezTo>
                <a:lnTo>
                  <a:pt x="3" y="0"/>
                </a:lnTo>
              </a:path>
            </a:pathLst>
          </a:custGeom>
          <a:solidFill>
            <a:srgbClr val="CA3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3" name="Freeform 5169">
            <a:extLst>
              <a:ext uri="{FF2B5EF4-FFF2-40B4-BE49-F238E27FC236}">
                <a16:creationId xmlns:a16="http://schemas.microsoft.com/office/drawing/2014/main" id="{B4557463-8D45-4B49-9479-78E9BFB02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7713" y="4149725"/>
            <a:ext cx="1587" cy="1588"/>
          </a:xfrm>
          <a:custGeom>
            <a:avLst/>
            <a:gdLst>
              <a:gd name="T0" fmla="*/ 794 w 2"/>
              <a:gd name="T1" fmla="*/ 0 h 4"/>
              <a:gd name="T2" fmla="*/ 794 w 2"/>
              <a:gd name="T3" fmla="*/ 1191 h 4"/>
              <a:gd name="T4" fmla="*/ 794 w 2"/>
              <a:gd name="T5" fmla="*/ 1191 h 4"/>
              <a:gd name="T6" fmla="*/ 0 w 2"/>
              <a:gd name="T7" fmla="*/ 1191 h 4"/>
              <a:gd name="T8" fmla="*/ 0 w 2"/>
              <a:gd name="T9" fmla="*/ 1191 h 4"/>
              <a:gd name="T10" fmla="*/ 0 w 2"/>
              <a:gd name="T11" fmla="*/ 0 h 4"/>
              <a:gd name="T12" fmla="*/ 794 w 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1" y="0"/>
                </a:moveTo>
                <a:cubicBezTo>
                  <a:pt x="1" y="0"/>
                  <a:pt x="1" y="0"/>
                  <a:pt x="1" y="3"/>
                </a:cubicBez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3"/>
                  <a:pt x="0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CA3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4" name="Freeform 5170">
            <a:extLst>
              <a:ext uri="{FF2B5EF4-FFF2-40B4-BE49-F238E27FC236}">
                <a16:creationId xmlns:a16="http://schemas.microsoft.com/office/drawing/2014/main" id="{F17C0CAA-F31C-6D49-AF57-46FFE4952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4152900"/>
            <a:ext cx="1588" cy="1588"/>
          </a:xfrm>
          <a:custGeom>
            <a:avLst/>
            <a:gdLst>
              <a:gd name="T0" fmla="*/ 0 w 3"/>
              <a:gd name="T1" fmla="*/ 0 h 4"/>
              <a:gd name="T2" fmla="*/ 1059 w 3"/>
              <a:gd name="T3" fmla="*/ 0 h 4"/>
              <a:gd name="T4" fmla="*/ 1059 w 3"/>
              <a:gd name="T5" fmla="*/ 0 h 4"/>
              <a:gd name="T6" fmla="*/ 1059 w 3"/>
              <a:gd name="T7" fmla="*/ 1191 h 4"/>
              <a:gd name="T8" fmla="*/ 0 w 3"/>
              <a:gd name="T9" fmla="*/ 0 h 4"/>
              <a:gd name="T10" fmla="*/ 0 w 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2" y="0"/>
                  <a:pt x="2" y="0"/>
                  <a:pt x="2" y="0"/>
                </a:cubicBezTo>
                <a:lnTo>
                  <a:pt x="2" y="3"/>
                </a:lnTo>
                <a:lnTo>
                  <a:pt x="0" y="0"/>
                </a:lnTo>
              </a:path>
            </a:pathLst>
          </a:custGeom>
          <a:solidFill>
            <a:srgbClr val="CA3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5" name="Freeform 5171">
            <a:extLst>
              <a:ext uri="{FF2B5EF4-FFF2-40B4-BE49-F238E27FC236}">
                <a16:creationId xmlns:a16="http://schemas.microsoft.com/office/drawing/2014/main" id="{C5C88E7D-4EC0-2740-A6AA-5699C83A0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238" y="4152900"/>
            <a:ext cx="1587" cy="1588"/>
          </a:xfrm>
          <a:custGeom>
            <a:avLst/>
            <a:gdLst>
              <a:gd name="T0" fmla="*/ 0 w 3"/>
              <a:gd name="T1" fmla="*/ 0 h 4"/>
              <a:gd name="T2" fmla="*/ 1058 w 3"/>
              <a:gd name="T3" fmla="*/ 1191 h 4"/>
              <a:gd name="T4" fmla="*/ 0 w 3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2" y="3"/>
                </a:lnTo>
                <a:cubicBezTo>
                  <a:pt x="2" y="3"/>
                  <a:pt x="0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" name="Freeform 5172">
            <a:extLst>
              <a:ext uri="{FF2B5EF4-FFF2-40B4-BE49-F238E27FC236}">
                <a16:creationId xmlns:a16="http://schemas.microsoft.com/office/drawing/2014/main" id="{C48C617C-DACE-5445-A7B1-E69F2D05F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4157663"/>
            <a:ext cx="1587" cy="1587"/>
          </a:xfrm>
          <a:custGeom>
            <a:avLst/>
            <a:gdLst>
              <a:gd name="T0" fmla="*/ 794 w 2"/>
              <a:gd name="T1" fmla="*/ 0 h 4"/>
              <a:gd name="T2" fmla="*/ 794 w 2"/>
              <a:gd name="T3" fmla="*/ 1190 h 4"/>
              <a:gd name="T4" fmla="*/ 0 w 2"/>
              <a:gd name="T5" fmla="*/ 1190 h 4"/>
              <a:gd name="T6" fmla="*/ 0 w 2"/>
              <a:gd name="T7" fmla="*/ 1190 h 4"/>
              <a:gd name="T8" fmla="*/ 0 w 2"/>
              <a:gd name="T9" fmla="*/ 0 h 4"/>
              <a:gd name="T10" fmla="*/ 794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1" y="0"/>
                </a:move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CA3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7" name="Freeform 5173">
            <a:extLst>
              <a:ext uri="{FF2B5EF4-FFF2-40B4-BE49-F238E27FC236}">
                <a16:creationId xmlns:a16="http://schemas.microsoft.com/office/drawing/2014/main" id="{3C9C1D98-5FD0-E547-A565-C0524F663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4159250"/>
            <a:ext cx="1588" cy="1588"/>
          </a:xfrm>
          <a:custGeom>
            <a:avLst/>
            <a:gdLst>
              <a:gd name="T0" fmla="*/ 1059 w 3"/>
              <a:gd name="T1" fmla="*/ 0 h 4"/>
              <a:gd name="T2" fmla="*/ 1059 w 3"/>
              <a:gd name="T3" fmla="*/ 1191 h 4"/>
              <a:gd name="T4" fmla="*/ 0 w 3"/>
              <a:gd name="T5" fmla="*/ 0 h 4"/>
              <a:gd name="T6" fmla="*/ 1059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CA3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8" name="Freeform 5174">
            <a:extLst>
              <a:ext uri="{FF2B5EF4-FFF2-40B4-BE49-F238E27FC236}">
                <a16:creationId xmlns:a16="http://schemas.microsoft.com/office/drawing/2014/main" id="{67541C6C-EFDD-5144-A23D-258AD9122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238" y="4159250"/>
            <a:ext cx="1587" cy="1588"/>
          </a:xfrm>
          <a:custGeom>
            <a:avLst/>
            <a:gdLst>
              <a:gd name="T0" fmla="*/ 0 w 5"/>
              <a:gd name="T1" fmla="*/ 1191 h 4"/>
              <a:gd name="T2" fmla="*/ 0 w 5"/>
              <a:gd name="T3" fmla="*/ 0 h 4"/>
              <a:gd name="T4" fmla="*/ 635 w 5"/>
              <a:gd name="T5" fmla="*/ 0 h 4"/>
              <a:gd name="T6" fmla="*/ 1270 w 5"/>
              <a:gd name="T7" fmla="*/ 1191 h 4"/>
              <a:gd name="T8" fmla="*/ 0 w 5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0" y="3"/>
                </a:moveTo>
                <a:lnTo>
                  <a:pt x="0" y="0"/>
                </a:lnTo>
                <a:lnTo>
                  <a:pt x="2" y="0"/>
                </a:lnTo>
                <a:cubicBezTo>
                  <a:pt x="2" y="0"/>
                  <a:pt x="4" y="0"/>
                  <a:pt x="4" y="3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9" name="Freeform 5175">
            <a:extLst>
              <a:ext uri="{FF2B5EF4-FFF2-40B4-BE49-F238E27FC236}">
                <a16:creationId xmlns:a16="http://schemas.microsoft.com/office/drawing/2014/main" id="{43C76E92-047C-5B48-B6F4-36B001C11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4160838"/>
            <a:ext cx="1588" cy="1587"/>
          </a:xfrm>
          <a:custGeom>
            <a:avLst/>
            <a:gdLst>
              <a:gd name="T0" fmla="*/ 0 w 4"/>
              <a:gd name="T1" fmla="*/ 0 h 4"/>
              <a:gd name="T2" fmla="*/ 397 w 4"/>
              <a:gd name="T3" fmla="*/ 0 h 4"/>
              <a:gd name="T4" fmla="*/ 1191 w 4"/>
              <a:gd name="T5" fmla="*/ 0 h 4"/>
              <a:gd name="T6" fmla="*/ 397 w 4"/>
              <a:gd name="T7" fmla="*/ 1190 h 4"/>
              <a:gd name="T8" fmla="*/ 397 w 4"/>
              <a:gd name="T9" fmla="*/ 1190 h 4"/>
              <a:gd name="T10" fmla="*/ 0 w 4"/>
              <a:gd name="T11" fmla="*/ 1190 h 4"/>
              <a:gd name="T12" fmla="*/ 0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1" y="0"/>
                </a:lnTo>
                <a:lnTo>
                  <a:pt x="3" y="0"/>
                </a:lnTo>
                <a:cubicBezTo>
                  <a:pt x="3" y="0"/>
                  <a:pt x="1" y="0"/>
                  <a:pt x="1" y="3"/>
                </a:cubicBezTo>
                <a:lnTo>
                  <a:pt x="0" y="3"/>
                </a:ln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CA3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0" name="Freeform 5176">
            <a:extLst>
              <a:ext uri="{FF2B5EF4-FFF2-40B4-BE49-F238E27FC236}">
                <a16:creationId xmlns:a16="http://schemas.microsoft.com/office/drawing/2014/main" id="{4C9ED75E-D5C6-824A-A267-4BA274282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413" y="4160838"/>
            <a:ext cx="1587" cy="1587"/>
          </a:xfrm>
          <a:custGeom>
            <a:avLst/>
            <a:gdLst>
              <a:gd name="T0" fmla="*/ 0 w 2"/>
              <a:gd name="T1" fmla="*/ 0 h 4"/>
              <a:gd name="T2" fmla="*/ 794 w 2"/>
              <a:gd name="T3" fmla="*/ 0 h 4"/>
              <a:gd name="T4" fmla="*/ 0 w 2"/>
              <a:gd name="T5" fmla="*/ 1190 h 4"/>
              <a:gd name="T6" fmla="*/ 0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1" y="3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CA3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1" name="Freeform 5177">
            <a:extLst>
              <a:ext uri="{FF2B5EF4-FFF2-40B4-BE49-F238E27FC236}">
                <a16:creationId xmlns:a16="http://schemas.microsoft.com/office/drawing/2014/main" id="{CB8D0C17-1D0D-7748-89B1-61E51A661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87825"/>
            <a:ext cx="6350" cy="6350"/>
          </a:xfrm>
          <a:custGeom>
            <a:avLst/>
            <a:gdLst>
              <a:gd name="T0" fmla="*/ 5953 w 16"/>
              <a:gd name="T1" fmla="*/ 3572 h 16"/>
              <a:gd name="T2" fmla="*/ 3175 w 16"/>
              <a:gd name="T3" fmla="*/ 5953 h 16"/>
              <a:gd name="T4" fmla="*/ 0 w 16"/>
              <a:gd name="T5" fmla="*/ 3572 h 16"/>
              <a:gd name="T6" fmla="*/ 1588 w 16"/>
              <a:gd name="T7" fmla="*/ 2381 h 16"/>
              <a:gd name="T8" fmla="*/ 1191 w 16"/>
              <a:gd name="T9" fmla="*/ 1191 h 16"/>
              <a:gd name="T10" fmla="*/ 1588 w 16"/>
              <a:gd name="T11" fmla="*/ 1191 h 16"/>
              <a:gd name="T12" fmla="*/ 2381 w 16"/>
              <a:gd name="T13" fmla="*/ 1191 h 16"/>
              <a:gd name="T14" fmla="*/ 3175 w 16"/>
              <a:gd name="T15" fmla="*/ 0 h 16"/>
              <a:gd name="T16" fmla="*/ 4366 w 16"/>
              <a:gd name="T17" fmla="*/ 1191 h 16"/>
              <a:gd name="T18" fmla="*/ 4366 w 16"/>
              <a:gd name="T19" fmla="*/ 2381 h 16"/>
              <a:gd name="T20" fmla="*/ 5953 w 16"/>
              <a:gd name="T21" fmla="*/ 3572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6">
                <a:moveTo>
                  <a:pt x="15" y="9"/>
                </a:moveTo>
                <a:cubicBezTo>
                  <a:pt x="15" y="12"/>
                  <a:pt x="11" y="15"/>
                  <a:pt x="8" y="15"/>
                </a:cubicBezTo>
                <a:cubicBezTo>
                  <a:pt x="3" y="15"/>
                  <a:pt x="0" y="12"/>
                  <a:pt x="0" y="9"/>
                </a:cubicBezTo>
                <a:cubicBezTo>
                  <a:pt x="0" y="9"/>
                  <a:pt x="1" y="6"/>
                  <a:pt x="4" y="6"/>
                </a:cubicBezTo>
                <a:cubicBezTo>
                  <a:pt x="4" y="6"/>
                  <a:pt x="4" y="3"/>
                  <a:pt x="3" y="3"/>
                </a:cubicBezTo>
                <a:lnTo>
                  <a:pt x="4" y="3"/>
                </a:lnTo>
                <a:lnTo>
                  <a:pt x="6" y="3"/>
                </a:lnTo>
                <a:cubicBezTo>
                  <a:pt x="8" y="3"/>
                  <a:pt x="8" y="0"/>
                  <a:pt x="8" y="0"/>
                </a:cubicBezTo>
                <a:lnTo>
                  <a:pt x="11" y="3"/>
                </a:lnTo>
                <a:lnTo>
                  <a:pt x="11" y="6"/>
                </a:lnTo>
                <a:cubicBezTo>
                  <a:pt x="14" y="6"/>
                  <a:pt x="15" y="9"/>
                  <a:pt x="15" y="9"/>
                </a:cubicBezTo>
              </a:path>
            </a:pathLst>
          </a:custGeom>
          <a:solidFill>
            <a:srgbClr val="F7D59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2" name="Freeform 5178">
            <a:extLst>
              <a:ext uri="{FF2B5EF4-FFF2-40B4-BE49-F238E27FC236}">
                <a16:creationId xmlns:a16="http://schemas.microsoft.com/office/drawing/2014/main" id="{76A94A64-961D-BA4E-86D3-4F5929B29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87825"/>
            <a:ext cx="6350" cy="6350"/>
          </a:xfrm>
          <a:custGeom>
            <a:avLst/>
            <a:gdLst>
              <a:gd name="T0" fmla="*/ 2822 w 18"/>
              <a:gd name="T1" fmla="*/ 5953 h 16"/>
              <a:gd name="T2" fmla="*/ 5292 w 18"/>
              <a:gd name="T3" fmla="*/ 3572 h 16"/>
              <a:gd name="T4" fmla="*/ 3881 w 18"/>
              <a:gd name="T5" fmla="*/ 2381 h 16"/>
              <a:gd name="T6" fmla="*/ 3881 w 18"/>
              <a:gd name="T7" fmla="*/ 1191 h 16"/>
              <a:gd name="T8" fmla="*/ 2822 w 18"/>
              <a:gd name="T9" fmla="*/ 1191 h 16"/>
              <a:gd name="T10" fmla="*/ 1411 w 18"/>
              <a:gd name="T11" fmla="*/ 1191 h 16"/>
              <a:gd name="T12" fmla="*/ 2822 w 18"/>
              <a:gd name="T13" fmla="*/ 0 h 16"/>
              <a:gd name="T14" fmla="*/ 3881 w 18"/>
              <a:gd name="T15" fmla="*/ 1191 h 16"/>
              <a:gd name="T16" fmla="*/ 5997 w 18"/>
              <a:gd name="T17" fmla="*/ 3572 h 16"/>
              <a:gd name="T18" fmla="*/ 2822 w 18"/>
              <a:gd name="T19" fmla="*/ 5953 h 16"/>
              <a:gd name="T20" fmla="*/ 1411 w 18"/>
              <a:gd name="T21" fmla="*/ 1191 h 16"/>
              <a:gd name="T22" fmla="*/ 1411 w 18"/>
              <a:gd name="T23" fmla="*/ 2381 h 16"/>
              <a:gd name="T24" fmla="*/ 0 w 18"/>
              <a:gd name="T25" fmla="*/ 3572 h 16"/>
              <a:gd name="T26" fmla="*/ 1411 w 18"/>
              <a:gd name="T27" fmla="*/ 119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" h="16">
                <a:moveTo>
                  <a:pt x="8" y="15"/>
                </a:moveTo>
                <a:cubicBezTo>
                  <a:pt x="11" y="15"/>
                  <a:pt x="15" y="12"/>
                  <a:pt x="15" y="9"/>
                </a:cubicBezTo>
                <a:cubicBezTo>
                  <a:pt x="15" y="9"/>
                  <a:pt x="14" y="6"/>
                  <a:pt x="11" y="6"/>
                </a:cubicBezTo>
                <a:lnTo>
                  <a:pt x="11" y="3"/>
                </a:lnTo>
                <a:lnTo>
                  <a:pt x="8" y="3"/>
                </a:lnTo>
                <a:lnTo>
                  <a:pt x="4" y="3"/>
                </a:lnTo>
                <a:lnTo>
                  <a:pt x="8" y="0"/>
                </a:lnTo>
                <a:lnTo>
                  <a:pt x="11" y="3"/>
                </a:lnTo>
                <a:cubicBezTo>
                  <a:pt x="15" y="6"/>
                  <a:pt x="17" y="9"/>
                  <a:pt x="17" y="9"/>
                </a:cubicBezTo>
                <a:cubicBezTo>
                  <a:pt x="17" y="12"/>
                  <a:pt x="14" y="15"/>
                  <a:pt x="8" y="15"/>
                </a:cubicBezTo>
                <a:close/>
                <a:moveTo>
                  <a:pt x="4" y="3"/>
                </a:moveTo>
                <a:lnTo>
                  <a:pt x="4" y="6"/>
                </a:lnTo>
                <a:cubicBezTo>
                  <a:pt x="1" y="6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3" name="Freeform 5179">
            <a:extLst>
              <a:ext uri="{FF2B5EF4-FFF2-40B4-BE49-F238E27FC236}">
                <a16:creationId xmlns:a16="http://schemas.microsoft.com/office/drawing/2014/main" id="{7A9B2E7A-C834-354F-B8A2-32BD8EBB1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92588"/>
            <a:ext cx="6350" cy="1587"/>
          </a:xfrm>
          <a:custGeom>
            <a:avLst/>
            <a:gdLst>
              <a:gd name="T0" fmla="*/ 5997 w 18"/>
              <a:gd name="T1" fmla="*/ 1190 h 4"/>
              <a:gd name="T2" fmla="*/ 3175 w 18"/>
              <a:gd name="T3" fmla="*/ 1190 h 4"/>
              <a:gd name="T4" fmla="*/ 1058 w 18"/>
              <a:gd name="T5" fmla="*/ 1190 h 4"/>
              <a:gd name="T6" fmla="*/ 0 w 18"/>
              <a:gd name="T7" fmla="*/ 0 h 4"/>
              <a:gd name="T8" fmla="*/ 3175 w 18"/>
              <a:gd name="T9" fmla="*/ 0 h 4"/>
              <a:gd name="T10" fmla="*/ 5997 w 18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4">
                <a:moveTo>
                  <a:pt x="17" y="3"/>
                </a:moveTo>
                <a:cubicBezTo>
                  <a:pt x="17" y="3"/>
                  <a:pt x="10" y="3"/>
                  <a:pt x="9" y="3"/>
                </a:cubicBezTo>
                <a:cubicBezTo>
                  <a:pt x="6" y="3"/>
                  <a:pt x="3" y="3"/>
                  <a:pt x="3" y="3"/>
                </a:cubicBezTo>
                <a:cubicBezTo>
                  <a:pt x="1" y="0"/>
                  <a:pt x="0" y="0"/>
                  <a:pt x="0" y="0"/>
                </a:cubicBezTo>
                <a:cubicBezTo>
                  <a:pt x="1" y="0"/>
                  <a:pt x="4" y="0"/>
                  <a:pt x="9" y="0"/>
                </a:cubicBezTo>
                <a:cubicBezTo>
                  <a:pt x="10" y="0"/>
                  <a:pt x="17" y="3"/>
                  <a:pt x="17" y="3"/>
                </a:cubicBez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4" name="Freeform 5180">
            <a:extLst>
              <a:ext uri="{FF2B5EF4-FFF2-40B4-BE49-F238E27FC236}">
                <a16:creationId xmlns:a16="http://schemas.microsoft.com/office/drawing/2014/main" id="{F68CA810-C71F-2548-8DB2-611CD56C6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92588"/>
            <a:ext cx="6350" cy="1587"/>
          </a:xfrm>
          <a:custGeom>
            <a:avLst/>
            <a:gdLst>
              <a:gd name="T0" fmla="*/ 353 w 18"/>
              <a:gd name="T1" fmla="*/ 1190 h 4"/>
              <a:gd name="T2" fmla="*/ 0 w 18"/>
              <a:gd name="T3" fmla="*/ 0 h 4"/>
              <a:gd name="T4" fmla="*/ 0 w 18"/>
              <a:gd name="T5" fmla="*/ 0 h 4"/>
              <a:gd name="T6" fmla="*/ 1058 w 18"/>
              <a:gd name="T7" fmla="*/ 1190 h 4"/>
              <a:gd name="T8" fmla="*/ 353 w 18"/>
              <a:gd name="T9" fmla="*/ 1190 h 4"/>
              <a:gd name="T10" fmla="*/ 5997 w 18"/>
              <a:gd name="T11" fmla="*/ 1190 h 4"/>
              <a:gd name="T12" fmla="*/ 5292 w 18"/>
              <a:gd name="T13" fmla="*/ 1190 h 4"/>
              <a:gd name="T14" fmla="*/ 3175 w 18"/>
              <a:gd name="T15" fmla="*/ 0 h 4"/>
              <a:gd name="T16" fmla="*/ 5997 w 18"/>
              <a:gd name="T17" fmla="*/ 119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4">
                <a:moveTo>
                  <a:pt x="1" y="3"/>
                </a:moveTo>
                <a:cubicBezTo>
                  <a:pt x="1" y="0"/>
                  <a:pt x="0" y="0"/>
                  <a:pt x="0" y="0"/>
                </a:cubicBezTo>
                <a:cubicBezTo>
                  <a:pt x="1" y="0"/>
                  <a:pt x="1" y="0"/>
                  <a:pt x="3" y="3"/>
                </a:cubicBezTo>
                <a:lnTo>
                  <a:pt x="1" y="3"/>
                </a:lnTo>
                <a:close/>
                <a:moveTo>
                  <a:pt x="17" y="3"/>
                </a:moveTo>
                <a:lnTo>
                  <a:pt x="15" y="3"/>
                </a:lnTo>
                <a:cubicBezTo>
                  <a:pt x="13" y="3"/>
                  <a:pt x="11" y="0"/>
                  <a:pt x="9" y="0"/>
                </a:cubicBezTo>
                <a:cubicBezTo>
                  <a:pt x="11" y="0"/>
                  <a:pt x="17" y="3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5" name="Freeform 5181">
            <a:extLst>
              <a:ext uri="{FF2B5EF4-FFF2-40B4-BE49-F238E27FC236}">
                <a16:creationId xmlns:a16="http://schemas.microsoft.com/office/drawing/2014/main" id="{56A8BD2F-5E73-EB40-9BEE-8221399C1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192588"/>
            <a:ext cx="6350" cy="1587"/>
          </a:xfrm>
          <a:custGeom>
            <a:avLst/>
            <a:gdLst>
              <a:gd name="T0" fmla="*/ 0 w 16"/>
              <a:gd name="T1" fmla="*/ 1190 h 4"/>
              <a:gd name="T2" fmla="*/ 2381 w 16"/>
              <a:gd name="T3" fmla="*/ 0 h 4"/>
              <a:gd name="T4" fmla="*/ 5953 w 16"/>
              <a:gd name="T5" fmla="*/ 0 h 4"/>
              <a:gd name="T6" fmla="*/ 5159 w 16"/>
              <a:gd name="T7" fmla="*/ 1190 h 4"/>
              <a:gd name="T8" fmla="*/ 2778 w 16"/>
              <a:gd name="T9" fmla="*/ 1190 h 4"/>
              <a:gd name="T10" fmla="*/ 0 w 16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4">
                <a:moveTo>
                  <a:pt x="0" y="3"/>
                </a:moveTo>
                <a:cubicBezTo>
                  <a:pt x="0" y="3"/>
                  <a:pt x="3" y="0"/>
                  <a:pt x="6" y="0"/>
                </a:cubicBezTo>
                <a:cubicBezTo>
                  <a:pt x="10" y="0"/>
                  <a:pt x="13" y="0"/>
                  <a:pt x="15" y="0"/>
                </a:cubicBezTo>
                <a:lnTo>
                  <a:pt x="13" y="3"/>
                </a:lnTo>
                <a:cubicBezTo>
                  <a:pt x="12" y="3"/>
                  <a:pt x="10" y="3"/>
                  <a:pt x="7" y="3"/>
                </a:cubicBezTo>
                <a:cubicBezTo>
                  <a:pt x="4" y="3"/>
                  <a:pt x="0" y="3"/>
                  <a:pt x="0" y="3"/>
                </a:cubicBez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6" name="Freeform 5182">
            <a:extLst>
              <a:ext uri="{FF2B5EF4-FFF2-40B4-BE49-F238E27FC236}">
                <a16:creationId xmlns:a16="http://schemas.microsoft.com/office/drawing/2014/main" id="{39CC0625-24D1-9445-9C7B-5BA0604A4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4192588"/>
            <a:ext cx="1588" cy="1587"/>
          </a:xfrm>
          <a:custGeom>
            <a:avLst/>
            <a:gdLst>
              <a:gd name="T0" fmla="*/ 1191 w 4"/>
              <a:gd name="T1" fmla="*/ 0 h 4"/>
              <a:gd name="T2" fmla="*/ 397 w 4"/>
              <a:gd name="T3" fmla="*/ 1190 h 4"/>
              <a:gd name="T4" fmla="*/ 0 w 4"/>
              <a:gd name="T5" fmla="*/ 1190 h 4"/>
              <a:gd name="T6" fmla="*/ 1191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3" y="3"/>
                  <a:pt x="1" y="3"/>
                  <a:pt x="1" y="3"/>
                </a:cubicBezTo>
                <a:lnTo>
                  <a:pt x="0" y="3"/>
                </a:lnTo>
                <a:cubicBezTo>
                  <a:pt x="1" y="3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7" name="Freeform 5183">
            <a:extLst>
              <a:ext uri="{FF2B5EF4-FFF2-40B4-BE49-F238E27FC236}">
                <a16:creationId xmlns:a16="http://schemas.microsoft.com/office/drawing/2014/main" id="{8463CF65-5A8C-894A-9BCB-C7A01B952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89413"/>
            <a:ext cx="3175" cy="3175"/>
          </a:xfrm>
          <a:custGeom>
            <a:avLst/>
            <a:gdLst>
              <a:gd name="T0" fmla="*/ 1588 w 8"/>
              <a:gd name="T1" fmla="*/ 2858 h 10"/>
              <a:gd name="T2" fmla="*/ 0 w 8"/>
              <a:gd name="T3" fmla="*/ 953 h 10"/>
              <a:gd name="T4" fmla="*/ 1588 w 8"/>
              <a:gd name="T5" fmla="*/ 0 h 10"/>
              <a:gd name="T6" fmla="*/ 2778 w 8"/>
              <a:gd name="T7" fmla="*/ 953 h 10"/>
              <a:gd name="T8" fmla="*/ 1588 w 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4" y="9"/>
                </a:moveTo>
                <a:cubicBezTo>
                  <a:pt x="2" y="6"/>
                  <a:pt x="0" y="6"/>
                  <a:pt x="0" y="3"/>
                </a:cubicBezTo>
                <a:cubicBezTo>
                  <a:pt x="0" y="3"/>
                  <a:pt x="2" y="0"/>
                  <a:pt x="4" y="0"/>
                </a:cubicBezTo>
                <a:cubicBezTo>
                  <a:pt x="7" y="0"/>
                  <a:pt x="7" y="3"/>
                  <a:pt x="7" y="3"/>
                </a:cubicBezTo>
                <a:cubicBezTo>
                  <a:pt x="7" y="6"/>
                  <a:pt x="7" y="6"/>
                  <a:pt x="4" y="9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8" name="Freeform 5184">
            <a:extLst>
              <a:ext uri="{FF2B5EF4-FFF2-40B4-BE49-F238E27FC236}">
                <a16:creationId xmlns:a16="http://schemas.microsoft.com/office/drawing/2014/main" id="{AD97B0A7-F313-C742-9B28-4F9885193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0" y="4192588"/>
            <a:ext cx="1588" cy="3175"/>
          </a:xfrm>
          <a:custGeom>
            <a:avLst/>
            <a:gdLst>
              <a:gd name="T0" fmla="*/ 0 w 6"/>
              <a:gd name="T1" fmla="*/ 2721 h 7"/>
              <a:gd name="T2" fmla="*/ 529 w 6"/>
              <a:gd name="T3" fmla="*/ 1361 h 7"/>
              <a:gd name="T4" fmla="*/ 0 w 6"/>
              <a:gd name="T5" fmla="*/ 0 h 7"/>
              <a:gd name="T6" fmla="*/ 529 w 6"/>
              <a:gd name="T7" fmla="*/ 0 h 7"/>
              <a:gd name="T8" fmla="*/ 529 w 6"/>
              <a:gd name="T9" fmla="*/ 0 h 7"/>
              <a:gd name="T10" fmla="*/ 1323 w 6"/>
              <a:gd name="T11" fmla="*/ 1361 h 7"/>
              <a:gd name="T12" fmla="*/ 529 w 6"/>
              <a:gd name="T13" fmla="*/ 2721 h 7"/>
              <a:gd name="T14" fmla="*/ 529 w 6"/>
              <a:gd name="T15" fmla="*/ 2721 h 7"/>
              <a:gd name="T16" fmla="*/ 0 w 6"/>
              <a:gd name="T17" fmla="*/ 272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2" y="3"/>
                </a:lnTo>
                <a:lnTo>
                  <a:pt x="0" y="0"/>
                </a:lnTo>
                <a:lnTo>
                  <a:pt x="2" y="0"/>
                </a:lnTo>
                <a:lnTo>
                  <a:pt x="5" y="3"/>
                </a:lnTo>
                <a:lnTo>
                  <a:pt x="2" y="6"/>
                </a:lnTo>
                <a:lnTo>
                  <a:pt x="0" y="6"/>
                </a:ln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9" name="Freeform 5185">
            <a:extLst>
              <a:ext uri="{FF2B5EF4-FFF2-40B4-BE49-F238E27FC236}">
                <a16:creationId xmlns:a16="http://schemas.microsoft.com/office/drawing/2014/main" id="{E07E83DC-45BA-C84E-9BC7-5123E04436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0" y="4192588"/>
            <a:ext cx="1588" cy="3175"/>
          </a:xfrm>
          <a:custGeom>
            <a:avLst/>
            <a:gdLst>
              <a:gd name="T0" fmla="*/ 0 w 6"/>
              <a:gd name="T1" fmla="*/ 1361 h 7"/>
              <a:gd name="T2" fmla="*/ 0 w 6"/>
              <a:gd name="T3" fmla="*/ 0 h 7"/>
              <a:gd name="T4" fmla="*/ 529 w 6"/>
              <a:gd name="T5" fmla="*/ 0 h 7"/>
              <a:gd name="T6" fmla="*/ 529 w 6"/>
              <a:gd name="T7" fmla="*/ 0 h 7"/>
              <a:gd name="T8" fmla="*/ 1323 w 6"/>
              <a:gd name="T9" fmla="*/ 1361 h 7"/>
              <a:gd name="T10" fmla="*/ 1323 w 6"/>
              <a:gd name="T11" fmla="*/ 2721 h 7"/>
              <a:gd name="T12" fmla="*/ 529 w 6"/>
              <a:gd name="T13" fmla="*/ 2721 h 7"/>
              <a:gd name="T14" fmla="*/ 529 w 6"/>
              <a:gd name="T15" fmla="*/ 1361 h 7"/>
              <a:gd name="T16" fmla="*/ 0 w 6"/>
              <a:gd name="T17" fmla="*/ 2721 h 7"/>
              <a:gd name="T18" fmla="*/ 0 w 6"/>
              <a:gd name="T19" fmla="*/ 136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7">
                <a:moveTo>
                  <a:pt x="0" y="3"/>
                </a:moveTo>
                <a:lnTo>
                  <a:pt x="0" y="0"/>
                </a:lnTo>
                <a:lnTo>
                  <a:pt x="2" y="0"/>
                </a:lnTo>
                <a:cubicBezTo>
                  <a:pt x="5" y="0"/>
                  <a:pt x="5" y="3"/>
                  <a:pt x="5" y="3"/>
                </a:cubicBezTo>
                <a:lnTo>
                  <a:pt x="5" y="6"/>
                </a:lnTo>
                <a:lnTo>
                  <a:pt x="2" y="6"/>
                </a:lnTo>
                <a:lnTo>
                  <a:pt x="2" y="3"/>
                </a:lnTo>
                <a:cubicBezTo>
                  <a:pt x="2" y="3"/>
                  <a:pt x="2" y="6"/>
                  <a:pt x="0" y="6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80" name="Freeform 5186">
            <a:extLst>
              <a:ext uri="{FF2B5EF4-FFF2-40B4-BE49-F238E27FC236}">
                <a16:creationId xmlns:a16="http://schemas.microsoft.com/office/drawing/2014/main" id="{65546A8A-3EC6-A243-A955-DA761BA65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350" y="4122738"/>
            <a:ext cx="1588" cy="1587"/>
          </a:xfrm>
          <a:custGeom>
            <a:avLst/>
            <a:gdLst>
              <a:gd name="T0" fmla="*/ 0 w 4"/>
              <a:gd name="T1" fmla="*/ 1190 h 4"/>
              <a:gd name="T2" fmla="*/ 794 w 4"/>
              <a:gd name="T3" fmla="*/ 0 h 4"/>
              <a:gd name="T4" fmla="*/ 1191 w 4"/>
              <a:gd name="T5" fmla="*/ 1190 h 4"/>
              <a:gd name="T6" fmla="*/ 794 w 4"/>
              <a:gd name="T7" fmla="*/ 1190 h 4"/>
              <a:gd name="T8" fmla="*/ 0 w 4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0"/>
                  <a:pt x="0" y="0"/>
                  <a:pt x="2" y="0"/>
                </a:cubicBezTo>
                <a:cubicBezTo>
                  <a:pt x="2" y="0"/>
                  <a:pt x="3" y="0"/>
                  <a:pt x="3" y="3"/>
                </a:cubicBezTo>
                <a:lnTo>
                  <a:pt x="2" y="3"/>
                </a:ln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81" name="Freeform 5187">
            <a:extLst>
              <a:ext uri="{FF2B5EF4-FFF2-40B4-BE49-F238E27FC236}">
                <a16:creationId xmlns:a16="http://schemas.microsoft.com/office/drawing/2014/main" id="{9C6BAF29-345B-B648-89FC-568B07D33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350" y="4122738"/>
            <a:ext cx="1588" cy="1587"/>
          </a:xfrm>
          <a:custGeom>
            <a:avLst/>
            <a:gdLst>
              <a:gd name="T0" fmla="*/ 0 w 4"/>
              <a:gd name="T1" fmla="*/ 0 h 4"/>
              <a:gd name="T2" fmla="*/ 397 w 4"/>
              <a:gd name="T3" fmla="*/ 0 h 4"/>
              <a:gd name="T4" fmla="*/ 1191 w 4"/>
              <a:gd name="T5" fmla="*/ 0 h 4"/>
              <a:gd name="T6" fmla="*/ 397 w 4"/>
              <a:gd name="T7" fmla="*/ 1190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1" y="0"/>
                </a:lnTo>
                <a:cubicBezTo>
                  <a:pt x="3" y="0"/>
                  <a:pt x="3" y="0"/>
                  <a:pt x="3" y="0"/>
                </a:cubicBezTo>
                <a:cubicBezTo>
                  <a:pt x="3" y="3"/>
                  <a:pt x="3" y="3"/>
                  <a:pt x="1" y="3"/>
                </a:cubicBezTo>
                <a:cubicBezTo>
                  <a:pt x="1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82" name="Freeform 5188">
            <a:extLst>
              <a:ext uri="{FF2B5EF4-FFF2-40B4-BE49-F238E27FC236}">
                <a16:creationId xmlns:a16="http://schemas.microsoft.com/office/drawing/2014/main" id="{05DA6347-FBF6-944D-AB9E-140513F7F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9938" y="4119563"/>
            <a:ext cx="1587" cy="1587"/>
          </a:xfrm>
          <a:custGeom>
            <a:avLst/>
            <a:gdLst>
              <a:gd name="T0" fmla="*/ 0 w 4"/>
              <a:gd name="T1" fmla="*/ 0 h 4"/>
              <a:gd name="T2" fmla="*/ 794 w 4"/>
              <a:gd name="T3" fmla="*/ 0 h 4"/>
              <a:gd name="T4" fmla="*/ 1190 w 4"/>
              <a:gd name="T5" fmla="*/ 0 h 4"/>
              <a:gd name="T6" fmla="*/ 794 w 4"/>
              <a:gd name="T7" fmla="*/ 1190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83" name="Freeform 5189">
            <a:extLst>
              <a:ext uri="{FF2B5EF4-FFF2-40B4-BE49-F238E27FC236}">
                <a16:creationId xmlns:a16="http://schemas.microsoft.com/office/drawing/2014/main" id="{83EFC4E1-DB27-EA46-8414-9749F31A6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9938" y="4117975"/>
            <a:ext cx="1587" cy="3175"/>
          </a:xfrm>
          <a:custGeom>
            <a:avLst/>
            <a:gdLst>
              <a:gd name="T0" fmla="*/ 0 w 4"/>
              <a:gd name="T1" fmla="*/ 1361 h 7"/>
              <a:gd name="T2" fmla="*/ 794 w 4"/>
              <a:gd name="T3" fmla="*/ 0 h 7"/>
              <a:gd name="T4" fmla="*/ 1190 w 4"/>
              <a:gd name="T5" fmla="*/ 1361 h 7"/>
              <a:gd name="T6" fmla="*/ 794 w 4"/>
              <a:gd name="T7" fmla="*/ 2721 h 7"/>
              <a:gd name="T8" fmla="*/ 0 w 4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0" y="3"/>
                </a:moveTo>
                <a:cubicBezTo>
                  <a:pt x="0" y="3"/>
                  <a:pt x="0" y="0"/>
                  <a:pt x="2" y="0"/>
                </a:cubicBezTo>
                <a:cubicBezTo>
                  <a:pt x="3" y="0"/>
                  <a:pt x="3" y="3"/>
                  <a:pt x="3" y="3"/>
                </a:cubicBezTo>
                <a:cubicBezTo>
                  <a:pt x="3" y="3"/>
                  <a:pt x="3" y="6"/>
                  <a:pt x="2" y="6"/>
                </a:cubicBezTo>
                <a:cubicBezTo>
                  <a:pt x="0" y="6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84" name="Freeform 5190">
            <a:extLst>
              <a:ext uri="{FF2B5EF4-FFF2-40B4-BE49-F238E27FC236}">
                <a16:creationId xmlns:a16="http://schemas.microsoft.com/office/drawing/2014/main" id="{75D75060-976C-4F4A-A6AE-8C6483673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350" y="4116388"/>
            <a:ext cx="1588" cy="1587"/>
          </a:xfrm>
          <a:custGeom>
            <a:avLst/>
            <a:gdLst>
              <a:gd name="T0" fmla="*/ 0 w 5"/>
              <a:gd name="T1" fmla="*/ 0 h 4"/>
              <a:gd name="T2" fmla="*/ 318 w 5"/>
              <a:gd name="T3" fmla="*/ 0 h 4"/>
              <a:gd name="T4" fmla="*/ 1270 w 5"/>
              <a:gd name="T5" fmla="*/ 0 h 4"/>
              <a:gd name="T6" fmla="*/ 318 w 5"/>
              <a:gd name="T7" fmla="*/ 1190 h 4"/>
              <a:gd name="T8" fmla="*/ 0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1" y="0"/>
                </a:lnTo>
                <a:cubicBezTo>
                  <a:pt x="3" y="0"/>
                  <a:pt x="4" y="0"/>
                  <a:pt x="4" y="0"/>
                </a:cubicBezTo>
                <a:cubicBezTo>
                  <a:pt x="4" y="3"/>
                  <a:pt x="3" y="3"/>
                  <a:pt x="1" y="3"/>
                </a:cubicBezTo>
                <a:cubicBezTo>
                  <a:pt x="1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85" name="Freeform 5191">
            <a:extLst>
              <a:ext uri="{FF2B5EF4-FFF2-40B4-BE49-F238E27FC236}">
                <a16:creationId xmlns:a16="http://schemas.microsoft.com/office/drawing/2014/main" id="{F4017F94-30E9-234C-8342-882BFE90A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350" y="4114800"/>
            <a:ext cx="1588" cy="1588"/>
          </a:xfrm>
          <a:custGeom>
            <a:avLst/>
            <a:gdLst>
              <a:gd name="T0" fmla="*/ 0 w 4"/>
              <a:gd name="T1" fmla="*/ 0 h 5"/>
              <a:gd name="T2" fmla="*/ 794 w 4"/>
              <a:gd name="T3" fmla="*/ 0 h 5"/>
              <a:gd name="T4" fmla="*/ 1191 w 4"/>
              <a:gd name="T5" fmla="*/ 0 h 5"/>
              <a:gd name="T6" fmla="*/ 794 w 4"/>
              <a:gd name="T7" fmla="*/ 1270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cubicBezTo>
                  <a:pt x="0" y="0"/>
                  <a:pt x="0" y="0"/>
                  <a:pt x="2" y="0"/>
                </a:cubicBezTo>
                <a:lnTo>
                  <a:pt x="3" y="0"/>
                </a:lnTo>
                <a:cubicBezTo>
                  <a:pt x="3" y="4"/>
                  <a:pt x="2" y="4"/>
                  <a:pt x="2" y="4"/>
                </a:cubicBezTo>
                <a:cubicBezTo>
                  <a:pt x="0" y="4"/>
                  <a:pt x="0" y="4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86" name="Freeform 5192">
            <a:extLst>
              <a:ext uri="{FF2B5EF4-FFF2-40B4-BE49-F238E27FC236}">
                <a16:creationId xmlns:a16="http://schemas.microsoft.com/office/drawing/2014/main" id="{B8CF44F1-BF73-4F4E-A150-8848B0FCE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6763" y="4114800"/>
            <a:ext cx="1587" cy="1588"/>
          </a:xfrm>
          <a:custGeom>
            <a:avLst/>
            <a:gdLst>
              <a:gd name="T0" fmla="*/ 0 w 4"/>
              <a:gd name="T1" fmla="*/ 0 h 3"/>
              <a:gd name="T2" fmla="*/ 794 w 4"/>
              <a:gd name="T3" fmla="*/ 0 h 3"/>
              <a:gd name="T4" fmla="*/ 1190 w 4"/>
              <a:gd name="T5" fmla="*/ 0 h 3"/>
              <a:gd name="T6" fmla="*/ 794 w 4"/>
              <a:gd name="T7" fmla="*/ 1059 h 3"/>
              <a:gd name="T8" fmla="*/ 0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0" y="0"/>
                </a:moveTo>
                <a:cubicBezTo>
                  <a:pt x="0" y="0"/>
                  <a:pt x="0" y="0"/>
                  <a:pt x="2" y="0"/>
                </a:cubicBezTo>
                <a:lnTo>
                  <a:pt x="3" y="0"/>
                </a:lnTo>
                <a:lnTo>
                  <a:pt x="2" y="2"/>
                </a:lnTo>
                <a:cubicBezTo>
                  <a:pt x="0" y="2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87" name="Freeform 5193">
            <a:extLst>
              <a:ext uri="{FF2B5EF4-FFF2-40B4-BE49-F238E27FC236}">
                <a16:creationId xmlns:a16="http://schemas.microsoft.com/office/drawing/2014/main" id="{50ACB95C-E93E-4C4B-BA59-2D2E16910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6763" y="4113213"/>
            <a:ext cx="1587" cy="1587"/>
          </a:xfrm>
          <a:custGeom>
            <a:avLst/>
            <a:gdLst>
              <a:gd name="T0" fmla="*/ 0 w 4"/>
              <a:gd name="T1" fmla="*/ 0 h 5"/>
              <a:gd name="T2" fmla="*/ 794 w 4"/>
              <a:gd name="T3" fmla="*/ 0 h 5"/>
              <a:gd name="T4" fmla="*/ 1190 w 4"/>
              <a:gd name="T5" fmla="*/ 0 h 5"/>
              <a:gd name="T6" fmla="*/ 794 w 4"/>
              <a:gd name="T7" fmla="*/ 1270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cubicBezTo>
                  <a:pt x="0" y="0"/>
                  <a:pt x="0" y="0"/>
                  <a:pt x="2" y="0"/>
                </a:cubicBezTo>
                <a:lnTo>
                  <a:pt x="3" y="0"/>
                </a:lnTo>
                <a:lnTo>
                  <a:pt x="2" y="4"/>
                </a:lnTo>
                <a:cubicBezTo>
                  <a:pt x="0" y="4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88" name="Freeform 5194">
            <a:extLst>
              <a:ext uri="{FF2B5EF4-FFF2-40B4-BE49-F238E27FC236}">
                <a16:creationId xmlns:a16="http://schemas.microsoft.com/office/drawing/2014/main" id="{38E89EF9-444F-9243-869E-D00731073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588" y="4111625"/>
            <a:ext cx="1587" cy="1588"/>
          </a:xfrm>
          <a:custGeom>
            <a:avLst/>
            <a:gdLst>
              <a:gd name="T0" fmla="*/ 0 w 4"/>
              <a:gd name="T1" fmla="*/ 1191 h 4"/>
              <a:gd name="T2" fmla="*/ 794 w 4"/>
              <a:gd name="T3" fmla="*/ 0 h 4"/>
              <a:gd name="T4" fmla="*/ 1190 w 4"/>
              <a:gd name="T5" fmla="*/ 1191 h 4"/>
              <a:gd name="T6" fmla="*/ 794 w 4"/>
              <a:gd name="T7" fmla="*/ 1191 h 4"/>
              <a:gd name="T8" fmla="*/ 0 w 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3"/>
                  <a:pt x="0" y="0"/>
                  <a:pt x="2" y="0"/>
                </a:cubicBezTo>
                <a:cubicBezTo>
                  <a:pt x="3" y="0"/>
                  <a:pt x="3" y="3"/>
                  <a:pt x="3" y="3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89" name="Freeform 5195">
            <a:extLst>
              <a:ext uri="{FF2B5EF4-FFF2-40B4-BE49-F238E27FC236}">
                <a16:creationId xmlns:a16="http://schemas.microsoft.com/office/drawing/2014/main" id="{795163D2-888A-2847-8576-807438CDB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588" y="4111625"/>
            <a:ext cx="1587" cy="1588"/>
          </a:xfrm>
          <a:custGeom>
            <a:avLst/>
            <a:gdLst>
              <a:gd name="T0" fmla="*/ 0 w 4"/>
              <a:gd name="T1" fmla="*/ 0 h 4"/>
              <a:gd name="T2" fmla="*/ 794 w 4"/>
              <a:gd name="T3" fmla="*/ 0 h 4"/>
              <a:gd name="T4" fmla="*/ 1190 w 4"/>
              <a:gd name="T5" fmla="*/ 0 h 4"/>
              <a:gd name="T6" fmla="*/ 794 w 4"/>
              <a:gd name="T7" fmla="*/ 1191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2" y="0"/>
                </a:lnTo>
                <a:cubicBezTo>
                  <a:pt x="3" y="0"/>
                  <a:pt x="3" y="0"/>
                  <a:pt x="3" y="0"/>
                </a:cubicBezTo>
                <a:cubicBezTo>
                  <a:pt x="3" y="3"/>
                  <a:pt x="3" y="3"/>
                  <a:pt x="2" y="3"/>
                </a:cubicBezTo>
                <a:cubicBezTo>
                  <a:pt x="2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0" name="Freeform 5196">
            <a:extLst>
              <a:ext uri="{FF2B5EF4-FFF2-40B4-BE49-F238E27FC236}">
                <a16:creationId xmlns:a16="http://schemas.microsoft.com/office/drawing/2014/main" id="{5817CC5B-8C7A-DB4B-B479-8EB51600A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413" y="4111625"/>
            <a:ext cx="1587" cy="1588"/>
          </a:xfrm>
          <a:custGeom>
            <a:avLst/>
            <a:gdLst>
              <a:gd name="T0" fmla="*/ 0 w 6"/>
              <a:gd name="T1" fmla="*/ 1191 h 4"/>
              <a:gd name="T2" fmla="*/ 265 w 6"/>
              <a:gd name="T3" fmla="*/ 0 h 4"/>
              <a:gd name="T4" fmla="*/ 1323 w 6"/>
              <a:gd name="T5" fmla="*/ 1191 h 4"/>
              <a:gd name="T6" fmla="*/ 265 w 6"/>
              <a:gd name="T7" fmla="*/ 1191 h 4"/>
              <a:gd name="T8" fmla="*/ 0 w 6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0" y="3"/>
                  <a:pt x="0" y="0"/>
                  <a:pt x="1" y="0"/>
                </a:cubicBezTo>
                <a:cubicBezTo>
                  <a:pt x="3" y="0"/>
                  <a:pt x="5" y="3"/>
                  <a:pt x="5" y="3"/>
                </a:cubicBezTo>
                <a:cubicBezTo>
                  <a:pt x="5" y="3"/>
                  <a:pt x="3" y="3"/>
                  <a:pt x="1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1" name="Freeform 5197">
            <a:extLst>
              <a:ext uri="{FF2B5EF4-FFF2-40B4-BE49-F238E27FC236}">
                <a16:creationId xmlns:a16="http://schemas.microsoft.com/office/drawing/2014/main" id="{B7784A8E-27BE-104A-B950-F168CFD07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413" y="4111625"/>
            <a:ext cx="1587" cy="1588"/>
          </a:xfrm>
          <a:custGeom>
            <a:avLst/>
            <a:gdLst>
              <a:gd name="T0" fmla="*/ 0 w 4"/>
              <a:gd name="T1" fmla="*/ 1191 h 4"/>
              <a:gd name="T2" fmla="*/ 794 w 4"/>
              <a:gd name="T3" fmla="*/ 0 h 4"/>
              <a:gd name="T4" fmla="*/ 1190 w 4"/>
              <a:gd name="T5" fmla="*/ 1191 h 4"/>
              <a:gd name="T6" fmla="*/ 794 w 4"/>
              <a:gd name="T7" fmla="*/ 1191 h 4"/>
              <a:gd name="T8" fmla="*/ 0 w 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0"/>
                  <a:pt x="0" y="0"/>
                  <a:pt x="2" y="0"/>
                </a:cubicBezTo>
                <a:cubicBezTo>
                  <a:pt x="2" y="0"/>
                  <a:pt x="3" y="0"/>
                  <a:pt x="3" y="3"/>
                </a:cubicBezTo>
                <a:lnTo>
                  <a:pt x="2" y="3"/>
                </a:ln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2" name="Freeform 5198">
            <a:extLst>
              <a:ext uri="{FF2B5EF4-FFF2-40B4-BE49-F238E27FC236}">
                <a16:creationId xmlns:a16="http://schemas.microsoft.com/office/drawing/2014/main" id="{87087442-F9C2-EA43-A17F-0E30DBD86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238" y="4111625"/>
            <a:ext cx="1587" cy="1588"/>
          </a:xfrm>
          <a:custGeom>
            <a:avLst/>
            <a:gdLst>
              <a:gd name="T0" fmla="*/ 0 w 3"/>
              <a:gd name="T1" fmla="*/ 1191 h 4"/>
              <a:gd name="T2" fmla="*/ 0 w 3"/>
              <a:gd name="T3" fmla="*/ 0 h 4"/>
              <a:gd name="T4" fmla="*/ 1058 w 3"/>
              <a:gd name="T5" fmla="*/ 1191 h 4"/>
              <a:gd name="T6" fmla="*/ 0 w 3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lnTo>
                  <a:pt x="0" y="0"/>
                </a:lnTo>
                <a:cubicBezTo>
                  <a:pt x="2" y="0"/>
                  <a:pt x="2" y="3"/>
                  <a:pt x="2" y="3"/>
                </a:cubicBezTo>
                <a:cubicBezTo>
                  <a:pt x="2" y="3"/>
                  <a:pt x="2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3" name="Freeform 5199">
            <a:extLst>
              <a:ext uri="{FF2B5EF4-FFF2-40B4-BE49-F238E27FC236}">
                <a16:creationId xmlns:a16="http://schemas.microsoft.com/office/drawing/2014/main" id="{24544727-05C4-3F47-B00A-61C9D6406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50" y="4111625"/>
            <a:ext cx="1588" cy="1588"/>
          </a:xfrm>
          <a:custGeom>
            <a:avLst/>
            <a:gdLst>
              <a:gd name="T0" fmla="*/ 0 w 6"/>
              <a:gd name="T1" fmla="*/ 1191 h 4"/>
              <a:gd name="T2" fmla="*/ 1059 w 6"/>
              <a:gd name="T3" fmla="*/ 0 h 4"/>
              <a:gd name="T4" fmla="*/ 1323 w 6"/>
              <a:gd name="T5" fmla="*/ 1191 h 4"/>
              <a:gd name="T6" fmla="*/ 1059 w 6"/>
              <a:gd name="T7" fmla="*/ 1191 h 4"/>
              <a:gd name="T8" fmla="*/ 0 w 6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0" y="3"/>
                  <a:pt x="2" y="0"/>
                  <a:pt x="4" y="0"/>
                </a:cubicBezTo>
                <a:lnTo>
                  <a:pt x="5" y="3"/>
                </a:lnTo>
                <a:lnTo>
                  <a:pt x="4" y="3"/>
                </a:lnTo>
                <a:cubicBezTo>
                  <a:pt x="2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4" name="Freeform 5200">
            <a:extLst>
              <a:ext uri="{FF2B5EF4-FFF2-40B4-BE49-F238E27FC236}">
                <a16:creationId xmlns:a16="http://schemas.microsoft.com/office/drawing/2014/main" id="{1D5C77BB-0DB6-2846-BCCB-949F29386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238" y="4114800"/>
            <a:ext cx="1587" cy="1588"/>
          </a:xfrm>
          <a:custGeom>
            <a:avLst/>
            <a:gdLst>
              <a:gd name="T0" fmla="*/ 0 w 2"/>
              <a:gd name="T1" fmla="*/ 0 h 3"/>
              <a:gd name="T2" fmla="*/ 794 w 2"/>
              <a:gd name="T3" fmla="*/ 0 h 3"/>
              <a:gd name="T4" fmla="*/ 794 w 2"/>
              <a:gd name="T5" fmla="*/ 0 h 3"/>
              <a:gd name="T6" fmla="*/ 794 w 2"/>
              <a:gd name="T7" fmla="*/ 1059 h 3"/>
              <a:gd name="T8" fmla="*/ 0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5" name="Freeform 5201">
            <a:extLst>
              <a:ext uri="{FF2B5EF4-FFF2-40B4-BE49-F238E27FC236}">
                <a16:creationId xmlns:a16="http://schemas.microsoft.com/office/drawing/2014/main" id="{6A86DF26-AB4B-4C45-AC81-2249AA622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238" y="4114800"/>
            <a:ext cx="1587" cy="1588"/>
          </a:xfrm>
          <a:custGeom>
            <a:avLst/>
            <a:gdLst>
              <a:gd name="T0" fmla="*/ 0 w 2"/>
              <a:gd name="T1" fmla="*/ 1270 h 5"/>
              <a:gd name="T2" fmla="*/ 794 w 2"/>
              <a:gd name="T3" fmla="*/ 0 h 5"/>
              <a:gd name="T4" fmla="*/ 794 w 2"/>
              <a:gd name="T5" fmla="*/ 1270 h 5"/>
              <a:gd name="T6" fmla="*/ 794 w 2"/>
              <a:gd name="T7" fmla="*/ 1270 h 5"/>
              <a:gd name="T8" fmla="*/ 0 w 2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4"/>
                </a:moveTo>
                <a:lnTo>
                  <a:pt x="1" y="0"/>
                </a:lnTo>
                <a:lnTo>
                  <a:pt x="1" y="4"/>
                </a:ln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6" name="Freeform 5202">
            <a:extLst>
              <a:ext uri="{FF2B5EF4-FFF2-40B4-BE49-F238E27FC236}">
                <a16:creationId xmlns:a16="http://schemas.microsoft.com/office/drawing/2014/main" id="{D1467D50-82CE-4543-BFB7-23A4EA53E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50" y="4117975"/>
            <a:ext cx="1588" cy="1588"/>
          </a:xfrm>
          <a:custGeom>
            <a:avLst/>
            <a:gdLst>
              <a:gd name="T0" fmla="*/ 0 w 5"/>
              <a:gd name="T1" fmla="*/ 0 h 4"/>
              <a:gd name="T2" fmla="*/ 635 w 5"/>
              <a:gd name="T3" fmla="*/ 0 h 4"/>
              <a:gd name="T4" fmla="*/ 1270 w 5"/>
              <a:gd name="T5" fmla="*/ 0 h 4"/>
              <a:gd name="T6" fmla="*/ 635 w 5"/>
              <a:gd name="T7" fmla="*/ 1191 h 4"/>
              <a:gd name="T8" fmla="*/ 0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2" y="0"/>
                </a:lnTo>
                <a:cubicBezTo>
                  <a:pt x="4" y="0"/>
                  <a:pt x="4" y="0"/>
                  <a:pt x="4" y="0"/>
                </a:cubicBezTo>
                <a:cubicBezTo>
                  <a:pt x="4" y="3"/>
                  <a:pt x="4" y="3"/>
                  <a:pt x="2" y="3"/>
                </a:cubicBezTo>
                <a:cubicBezTo>
                  <a:pt x="2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7" name="Freeform 5203">
            <a:extLst>
              <a:ext uri="{FF2B5EF4-FFF2-40B4-BE49-F238E27FC236}">
                <a16:creationId xmlns:a16="http://schemas.microsoft.com/office/drawing/2014/main" id="{C25DAD98-F234-964B-A188-BBA864C9A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3" y="4110038"/>
            <a:ext cx="1587" cy="1587"/>
          </a:xfrm>
          <a:custGeom>
            <a:avLst/>
            <a:gdLst>
              <a:gd name="T0" fmla="*/ 0 w 4"/>
              <a:gd name="T1" fmla="*/ 1190 h 4"/>
              <a:gd name="T2" fmla="*/ 794 w 4"/>
              <a:gd name="T3" fmla="*/ 0 h 4"/>
              <a:gd name="T4" fmla="*/ 1190 w 4"/>
              <a:gd name="T5" fmla="*/ 1190 h 4"/>
              <a:gd name="T6" fmla="*/ 794 w 4"/>
              <a:gd name="T7" fmla="*/ 1190 h 4"/>
              <a:gd name="T8" fmla="*/ 0 w 4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0"/>
                  <a:pt x="0" y="0"/>
                  <a:pt x="2" y="0"/>
                </a:cubicBezTo>
                <a:cubicBezTo>
                  <a:pt x="2" y="0"/>
                  <a:pt x="3" y="0"/>
                  <a:pt x="3" y="3"/>
                </a:cubicBezTo>
                <a:lnTo>
                  <a:pt x="2" y="3"/>
                </a:ln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8" name="Freeform 5204">
            <a:extLst>
              <a:ext uri="{FF2B5EF4-FFF2-40B4-BE49-F238E27FC236}">
                <a16:creationId xmlns:a16="http://schemas.microsoft.com/office/drawing/2014/main" id="{E078E21A-E9BF-FE45-9BE5-36DED8965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3" y="4108450"/>
            <a:ext cx="1587" cy="1588"/>
          </a:xfrm>
          <a:custGeom>
            <a:avLst/>
            <a:gdLst>
              <a:gd name="T0" fmla="*/ 0 w 4"/>
              <a:gd name="T1" fmla="*/ 1191 h 4"/>
              <a:gd name="T2" fmla="*/ 794 w 4"/>
              <a:gd name="T3" fmla="*/ 0 h 4"/>
              <a:gd name="T4" fmla="*/ 1190 w 4"/>
              <a:gd name="T5" fmla="*/ 1191 h 4"/>
              <a:gd name="T6" fmla="*/ 794 w 4"/>
              <a:gd name="T7" fmla="*/ 1191 h 4"/>
              <a:gd name="T8" fmla="*/ 0 w 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3"/>
                  <a:pt x="0" y="0"/>
                  <a:pt x="2" y="0"/>
                </a:cubicBezTo>
                <a:cubicBezTo>
                  <a:pt x="3" y="0"/>
                  <a:pt x="3" y="3"/>
                  <a:pt x="3" y="3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9" name="Freeform 5205">
            <a:extLst>
              <a:ext uri="{FF2B5EF4-FFF2-40B4-BE49-F238E27FC236}">
                <a16:creationId xmlns:a16="http://schemas.microsoft.com/office/drawing/2014/main" id="{CF2FC3D7-122F-4442-9EF3-3042E8DC8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4108450"/>
            <a:ext cx="1587" cy="1588"/>
          </a:xfrm>
          <a:custGeom>
            <a:avLst/>
            <a:gdLst>
              <a:gd name="T0" fmla="*/ 0 w 4"/>
              <a:gd name="T1" fmla="*/ 0 h 4"/>
              <a:gd name="T2" fmla="*/ 397 w 4"/>
              <a:gd name="T3" fmla="*/ 0 h 4"/>
              <a:gd name="T4" fmla="*/ 1190 w 4"/>
              <a:gd name="T5" fmla="*/ 0 h 4"/>
              <a:gd name="T6" fmla="*/ 397 w 4"/>
              <a:gd name="T7" fmla="*/ 1191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3"/>
                  <a:pt x="3" y="3"/>
                  <a:pt x="1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0" name="Freeform 5206">
            <a:extLst>
              <a:ext uri="{FF2B5EF4-FFF2-40B4-BE49-F238E27FC236}">
                <a16:creationId xmlns:a16="http://schemas.microsoft.com/office/drawing/2014/main" id="{07F474D5-0722-0744-951A-DA21C6E28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4108450"/>
            <a:ext cx="1588" cy="1588"/>
          </a:xfrm>
          <a:custGeom>
            <a:avLst/>
            <a:gdLst>
              <a:gd name="T0" fmla="*/ 0 w 4"/>
              <a:gd name="T1" fmla="*/ 0 h 4"/>
              <a:gd name="T2" fmla="*/ 397 w 4"/>
              <a:gd name="T3" fmla="*/ 0 h 4"/>
              <a:gd name="T4" fmla="*/ 1191 w 4"/>
              <a:gd name="T5" fmla="*/ 0 h 4"/>
              <a:gd name="T6" fmla="*/ 397 w 4"/>
              <a:gd name="T7" fmla="*/ 1191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1" y="0"/>
                </a:lnTo>
                <a:lnTo>
                  <a:pt x="3" y="0"/>
                </a:lnTo>
                <a:lnTo>
                  <a:pt x="1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1" name="Freeform 5207">
            <a:extLst>
              <a:ext uri="{FF2B5EF4-FFF2-40B4-BE49-F238E27FC236}">
                <a16:creationId xmlns:a16="http://schemas.microsoft.com/office/drawing/2014/main" id="{EDD68817-524A-A94B-806A-43425702B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7713" y="4108450"/>
            <a:ext cx="1587" cy="1588"/>
          </a:xfrm>
          <a:custGeom>
            <a:avLst/>
            <a:gdLst>
              <a:gd name="T0" fmla="*/ 0 w 5"/>
              <a:gd name="T1" fmla="*/ 0 h 4"/>
              <a:gd name="T2" fmla="*/ 317 w 5"/>
              <a:gd name="T3" fmla="*/ 0 h 4"/>
              <a:gd name="T4" fmla="*/ 1270 w 5"/>
              <a:gd name="T5" fmla="*/ 0 h 4"/>
              <a:gd name="T6" fmla="*/ 317 w 5"/>
              <a:gd name="T7" fmla="*/ 1191 h 4"/>
              <a:gd name="T8" fmla="*/ 0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1" y="0"/>
                </a:lnTo>
                <a:cubicBezTo>
                  <a:pt x="3" y="0"/>
                  <a:pt x="4" y="0"/>
                  <a:pt x="4" y="0"/>
                </a:cubicBezTo>
                <a:cubicBezTo>
                  <a:pt x="4" y="3"/>
                  <a:pt x="3" y="3"/>
                  <a:pt x="1" y="3"/>
                </a:cubicBezTo>
                <a:cubicBezTo>
                  <a:pt x="1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2" name="Freeform 5208">
            <a:extLst>
              <a:ext uri="{FF2B5EF4-FFF2-40B4-BE49-F238E27FC236}">
                <a16:creationId xmlns:a16="http://schemas.microsoft.com/office/drawing/2014/main" id="{9E00611E-13B7-A04B-B9BB-9354A00A1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125" y="4108450"/>
            <a:ext cx="1588" cy="1588"/>
          </a:xfrm>
          <a:custGeom>
            <a:avLst/>
            <a:gdLst>
              <a:gd name="T0" fmla="*/ 0 w 6"/>
              <a:gd name="T1" fmla="*/ 1191 h 4"/>
              <a:gd name="T2" fmla="*/ 529 w 6"/>
              <a:gd name="T3" fmla="*/ 0 h 4"/>
              <a:gd name="T4" fmla="*/ 1323 w 6"/>
              <a:gd name="T5" fmla="*/ 1191 h 4"/>
              <a:gd name="T6" fmla="*/ 529 w 6"/>
              <a:gd name="T7" fmla="*/ 1191 h 4"/>
              <a:gd name="T8" fmla="*/ 0 w 6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0" y="0"/>
                  <a:pt x="2" y="0"/>
                  <a:pt x="2" y="0"/>
                </a:cubicBezTo>
                <a:cubicBezTo>
                  <a:pt x="5" y="0"/>
                  <a:pt x="5" y="0"/>
                  <a:pt x="5" y="3"/>
                </a:cubicBezTo>
                <a:cubicBezTo>
                  <a:pt x="5" y="3"/>
                  <a:pt x="5" y="3"/>
                  <a:pt x="2" y="3"/>
                </a:cubicBez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3" name="Freeform 5209">
            <a:extLst>
              <a:ext uri="{FF2B5EF4-FFF2-40B4-BE49-F238E27FC236}">
                <a16:creationId xmlns:a16="http://schemas.microsoft.com/office/drawing/2014/main" id="{59349CD1-DD7D-4841-9C2C-DF4C4147A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22738"/>
            <a:ext cx="1588" cy="1587"/>
          </a:xfrm>
          <a:custGeom>
            <a:avLst/>
            <a:gdLst>
              <a:gd name="T0" fmla="*/ 0 w 4"/>
              <a:gd name="T1" fmla="*/ 1190 h 4"/>
              <a:gd name="T2" fmla="*/ 0 w 4"/>
              <a:gd name="T3" fmla="*/ 0 h 4"/>
              <a:gd name="T4" fmla="*/ 1191 w 4"/>
              <a:gd name="T5" fmla="*/ 1190 h 4"/>
              <a:gd name="T6" fmla="*/ 0 w 4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3" y="0"/>
                  <a:pt x="3" y="3"/>
                </a:cubicBezTo>
                <a:cubicBezTo>
                  <a:pt x="3" y="3"/>
                  <a:pt x="1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4" name="Freeform 5210">
            <a:extLst>
              <a:ext uri="{FF2B5EF4-FFF2-40B4-BE49-F238E27FC236}">
                <a16:creationId xmlns:a16="http://schemas.microsoft.com/office/drawing/2014/main" id="{DAEC7CBA-8F17-7045-8096-4CE5BCE01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5963" y="4122738"/>
            <a:ext cx="1587" cy="1587"/>
          </a:xfrm>
          <a:custGeom>
            <a:avLst/>
            <a:gdLst>
              <a:gd name="T0" fmla="*/ 0 w 3"/>
              <a:gd name="T1" fmla="*/ 0 h 4"/>
              <a:gd name="T2" fmla="*/ 0 w 3"/>
              <a:gd name="T3" fmla="*/ 0 h 4"/>
              <a:gd name="T4" fmla="*/ 1058 w 3"/>
              <a:gd name="T5" fmla="*/ 0 h 4"/>
              <a:gd name="T6" fmla="*/ 0 w 3"/>
              <a:gd name="T7" fmla="*/ 1190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0" y="0"/>
                </a:lnTo>
                <a:cubicBezTo>
                  <a:pt x="2" y="0"/>
                  <a:pt x="2" y="0"/>
                  <a:pt x="2" y="0"/>
                </a:cubicBezTo>
                <a:cubicBezTo>
                  <a:pt x="2" y="3"/>
                  <a:pt x="2" y="3"/>
                  <a:pt x="0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5" name="Freeform 5211">
            <a:extLst>
              <a:ext uri="{FF2B5EF4-FFF2-40B4-BE49-F238E27FC236}">
                <a16:creationId xmlns:a16="http://schemas.microsoft.com/office/drawing/2014/main" id="{8AD9DE89-2F27-964E-8249-2A21C226F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5963" y="4119563"/>
            <a:ext cx="1587" cy="1587"/>
          </a:xfrm>
          <a:custGeom>
            <a:avLst/>
            <a:gdLst>
              <a:gd name="T0" fmla="*/ 0 w 6"/>
              <a:gd name="T1" fmla="*/ 0 h 4"/>
              <a:gd name="T2" fmla="*/ 794 w 6"/>
              <a:gd name="T3" fmla="*/ 0 h 4"/>
              <a:gd name="T4" fmla="*/ 1323 w 6"/>
              <a:gd name="T5" fmla="*/ 0 h 4"/>
              <a:gd name="T6" fmla="*/ 794 w 6"/>
              <a:gd name="T7" fmla="*/ 1190 h 4"/>
              <a:gd name="T8" fmla="*/ 0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0" y="0"/>
                </a:moveTo>
                <a:cubicBezTo>
                  <a:pt x="0" y="0"/>
                  <a:pt x="2" y="0"/>
                  <a:pt x="3" y="0"/>
                </a:cubicBezTo>
                <a:lnTo>
                  <a:pt x="5" y="0"/>
                </a:lnTo>
                <a:cubicBezTo>
                  <a:pt x="5" y="3"/>
                  <a:pt x="3" y="3"/>
                  <a:pt x="3" y="3"/>
                </a:cubicBezTo>
                <a:cubicBezTo>
                  <a:pt x="2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6" name="Freeform 5212">
            <a:extLst>
              <a:ext uri="{FF2B5EF4-FFF2-40B4-BE49-F238E27FC236}">
                <a16:creationId xmlns:a16="http://schemas.microsoft.com/office/drawing/2014/main" id="{CD4C26F5-C548-7742-88C9-594273F05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5963" y="4117975"/>
            <a:ext cx="1587" cy="3175"/>
          </a:xfrm>
          <a:custGeom>
            <a:avLst/>
            <a:gdLst>
              <a:gd name="T0" fmla="*/ 0 w 4"/>
              <a:gd name="T1" fmla="*/ 1361 h 7"/>
              <a:gd name="T2" fmla="*/ 794 w 4"/>
              <a:gd name="T3" fmla="*/ 0 h 7"/>
              <a:gd name="T4" fmla="*/ 1190 w 4"/>
              <a:gd name="T5" fmla="*/ 1361 h 7"/>
              <a:gd name="T6" fmla="*/ 794 w 4"/>
              <a:gd name="T7" fmla="*/ 2721 h 7"/>
              <a:gd name="T8" fmla="*/ 0 w 4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0" y="3"/>
                </a:moveTo>
                <a:lnTo>
                  <a:pt x="2" y="0"/>
                </a:lnTo>
                <a:cubicBezTo>
                  <a:pt x="3" y="0"/>
                  <a:pt x="3" y="3"/>
                  <a:pt x="3" y="3"/>
                </a:cubicBezTo>
                <a:cubicBezTo>
                  <a:pt x="3" y="3"/>
                  <a:pt x="3" y="6"/>
                  <a:pt x="2" y="6"/>
                </a:cubicBez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7" name="Freeform 5213">
            <a:extLst>
              <a:ext uri="{FF2B5EF4-FFF2-40B4-BE49-F238E27FC236}">
                <a16:creationId xmlns:a16="http://schemas.microsoft.com/office/drawing/2014/main" id="{E5FF5D03-1CC5-5E4B-9671-AD9016257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5963" y="4116388"/>
            <a:ext cx="1587" cy="1587"/>
          </a:xfrm>
          <a:custGeom>
            <a:avLst/>
            <a:gdLst>
              <a:gd name="T0" fmla="*/ 0 w 4"/>
              <a:gd name="T1" fmla="*/ 0 h 4"/>
              <a:gd name="T2" fmla="*/ 397 w 4"/>
              <a:gd name="T3" fmla="*/ 0 h 4"/>
              <a:gd name="T4" fmla="*/ 1190 w 4"/>
              <a:gd name="T5" fmla="*/ 0 h 4"/>
              <a:gd name="T6" fmla="*/ 397 w 4"/>
              <a:gd name="T7" fmla="*/ 1190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1" y="0"/>
                </a:lnTo>
                <a:cubicBezTo>
                  <a:pt x="3" y="0"/>
                  <a:pt x="3" y="0"/>
                  <a:pt x="3" y="0"/>
                </a:cubicBezTo>
                <a:cubicBezTo>
                  <a:pt x="3" y="3"/>
                  <a:pt x="3" y="3"/>
                  <a:pt x="1" y="3"/>
                </a:cubicBezTo>
                <a:cubicBezTo>
                  <a:pt x="1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8" name="Freeform 5214">
            <a:extLst>
              <a:ext uri="{FF2B5EF4-FFF2-40B4-BE49-F238E27FC236}">
                <a16:creationId xmlns:a16="http://schemas.microsoft.com/office/drawing/2014/main" id="{CC13EC51-7ABC-BD47-BE1A-A721E323C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14800"/>
            <a:ext cx="1588" cy="1588"/>
          </a:xfrm>
          <a:custGeom>
            <a:avLst/>
            <a:gdLst>
              <a:gd name="T0" fmla="*/ 0 w 4"/>
              <a:gd name="T1" fmla="*/ 0 h 5"/>
              <a:gd name="T2" fmla="*/ 0 w 4"/>
              <a:gd name="T3" fmla="*/ 0 h 5"/>
              <a:gd name="T4" fmla="*/ 1191 w 4"/>
              <a:gd name="T5" fmla="*/ 0 h 5"/>
              <a:gd name="T6" fmla="*/ 0 w 4"/>
              <a:gd name="T7" fmla="*/ 1270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3" y="0"/>
                  <a:pt x="3" y="0"/>
                </a:cubicBezTo>
                <a:cubicBezTo>
                  <a:pt x="3" y="4"/>
                  <a:pt x="1" y="4"/>
                  <a:pt x="0" y="4"/>
                </a:cubicBezTo>
                <a:cubicBezTo>
                  <a:pt x="0" y="4"/>
                  <a:pt x="0" y="4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9" name="Freeform 5215">
            <a:extLst>
              <a:ext uri="{FF2B5EF4-FFF2-40B4-BE49-F238E27FC236}">
                <a16:creationId xmlns:a16="http://schemas.microsoft.com/office/drawing/2014/main" id="{BE05BA0D-FA38-7D45-AB40-79EFB50E6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4114800"/>
            <a:ext cx="1588" cy="1588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794 w 2"/>
              <a:gd name="T5" fmla="*/ 0 h 3"/>
              <a:gd name="T6" fmla="*/ 0 w 2"/>
              <a:gd name="T7" fmla="*/ 1059 h 3"/>
              <a:gd name="T8" fmla="*/ 0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2"/>
                  <a:pt x="0" y="2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0" name="Freeform 5216">
            <a:extLst>
              <a:ext uri="{FF2B5EF4-FFF2-40B4-BE49-F238E27FC236}">
                <a16:creationId xmlns:a16="http://schemas.microsoft.com/office/drawing/2014/main" id="{B6382930-84CB-E548-80C8-087B2D7B3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9138" y="4113213"/>
            <a:ext cx="1587" cy="1587"/>
          </a:xfrm>
          <a:custGeom>
            <a:avLst/>
            <a:gdLst>
              <a:gd name="T0" fmla="*/ 0 w 4"/>
              <a:gd name="T1" fmla="*/ 0 h 5"/>
              <a:gd name="T2" fmla="*/ 1190 w 4"/>
              <a:gd name="T3" fmla="*/ 0 h 5"/>
              <a:gd name="T4" fmla="*/ 1190 w 4"/>
              <a:gd name="T5" fmla="*/ 0 h 5"/>
              <a:gd name="T6" fmla="*/ 1190 w 4"/>
              <a:gd name="T7" fmla="*/ 1270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cubicBezTo>
                  <a:pt x="0" y="0"/>
                  <a:pt x="0" y="0"/>
                  <a:pt x="3" y="0"/>
                </a:cubicBezTo>
                <a:lnTo>
                  <a:pt x="3" y="4"/>
                </a:lnTo>
                <a:cubicBezTo>
                  <a:pt x="0" y="4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1" name="Freeform 5217">
            <a:extLst>
              <a:ext uri="{FF2B5EF4-FFF2-40B4-BE49-F238E27FC236}">
                <a16:creationId xmlns:a16="http://schemas.microsoft.com/office/drawing/2014/main" id="{BD4DF1C4-F32C-4B47-84E5-B81B6476B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0725" y="4111625"/>
            <a:ext cx="3175" cy="1588"/>
          </a:xfrm>
          <a:custGeom>
            <a:avLst/>
            <a:gdLst>
              <a:gd name="T0" fmla="*/ 0 w 7"/>
              <a:gd name="T1" fmla="*/ 1191 h 4"/>
              <a:gd name="T2" fmla="*/ 1361 w 7"/>
              <a:gd name="T3" fmla="*/ 0 h 4"/>
              <a:gd name="T4" fmla="*/ 2721 w 7"/>
              <a:gd name="T5" fmla="*/ 1191 h 4"/>
              <a:gd name="T6" fmla="*/ 1361 w 7"/>
              <a:gd name="T7" fmla="*/ 1191 h 4"/>
              <a:gd name="T8" fmla="*/ 0 w 7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0" y="3"/>
                </a:moveTo>
                <a:lnTo>
                  <a:pt x="3" y="0"/>
                </a:lnTo>
                <a:cubicBezTo>
                  <a:pt x="5" y="0"/>
                  <a:pt x="6" y="3"/>
                  <a:pt x="6" y="3"/>
                </a:cubicBezTo>
                <a:cubicBezTo>
                  <a:pt x="6" y="3"/>
                  <a:pt x="5" y="3"/>
                  <a:pt x="3" y="3"/>
                </a:cubicBez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2" name="Freeform 5218">
            <a:extLst>
              <a:ext uri="{FF2B5EF4-FFF2-40B4-BE49-F238E27FC236}">
                <a16:creationId xmlns:a16="http://schemas.microsoft.com/office/drawing/2014/main" id="{8D4B546F-493B-5F42-AACF-DDBC6DC9D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2313" y="4111625"/>
            <a:ext cx="1587" cy="1588"/>
          </a:xfrm>
          <a:custGeom>
            <a:avLst/>
            <a:gdLst>
              <a:gd name="T0" fmla="*/ 0 w 4"/>
              <a:gd name="T1" fmla="*/ 0 h 4"/>
              <a:gd name="T2" fmla="*/ 0 w 4"/>
              <a:gd name="T3" fmla="*/ 0 h 4"/>
              <a:gd name="T4" fmla="*/ 1190 w 4"/>
              <a:gd name="T5" fmla="*/ 0 h 4"/>
              <a:gd name="T6" fmla="*/ 0 w 4"/>
              <a:gd name="T7" fmla="*/ 1191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0" y="0"/>
                </a:lnTo>
                <a:cubicBezTo>
                  <a:pt x="2" y="0"/>
                  <a:pt x="3" y="0"/>
                  <a:pt x="3" y="0"/>
                </a:cubicBezTo>
                <a:cubicBezTo>
                  <a:pt x="3" y="3"/>
                  <a:pt x="2" y="3"/>
                  <a:pt x="0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3" name="Freeform 5219">
            <a:extLst>
              <a:ext uri="{FF2B5EF4-FFF2-40B4-BE49-F238E27FC236}">
                <a16:creationId xmlns:a16="http://schemas.microsoft.com/office/drawing/2014/main" id="{22FE5F80-93E2-A246-8F85-16BF703D5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3900" y="4111625"/>
            <a:ext cx="1588" cy="1588"/>
          </a:xfrm>
          <a:custGeom>
            <a:avLst/>
            <a:gdLst>
              <a:gd name="T0" fmla="*/ 0 w 5"/>
              <a:gd name="T1" fmla="*/ 1191 h 4"/>
              <a:gd name="T2" fmla="*/ 1270 w 5"/>
              <a:gd name="T3" fmla="*/ 0 h 4"/>
              <a:gd name="T4" fmla="*/ 1270 w 5"/>
              <a:gd name="T5" fmla="*/ 1191 h 4"/>
              <a:gd name="T6" fmla="*/ 1270 w 5"/>
              <a:gd name="T7" fmla="*/ 1191 h 4"/>
              <a:gd name="T8" fmla="*/ 0 w 5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0" y="3"/>
                </a:moveTo>
                <a:cubicBezTo>
                  <a:pt x="0" y="3"/>
                  <a:pt x="2" y="0"/>
                  <a:pt x="4" y="0"/>
                </a:cubicBezTo>
                <a:lnTo>
                  <a:pt x="4" y="3"/>
                </a:lnTo>
                <a:cubicBezTo>
                  <a:pt x="2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4" name="Freeform 5220">
            <a:extLst>
              <a:ext uri="{FF2B5EF4-FFF2-40B4-BE49-F238E27FC236}">
                <a16:creationId xmlns:a16="http://schemas.microsoft.com/office/drawing/2014/main" id="{B04B907A-AF32-7E4D-B973-FA5F5E57E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11625"/>
            <a:ext cx="1588" cy="1588"/>
          </a:xfrm>
          <a:custGeom>
            <a:avLst/>
            <a:gdLst>
              <a:gd name="T0" fmla="*/ 0 w 3"/>
              <a:gd name="T1" fmla="*/ 1191 h 4"/>
              <a:gd name="T2" fmla="*/ 529 w 3"/>
              <a:gd name="T3" fmla="*/ 0 h 4"/>
              <a:gd name="T4" fmla="*/ 1059 w 3"/>
              <a:gd name="T5" fmla="*/ 1191 h 4"/>
              <a:gd name="T6" fmla="*/ 529 w 3"/>
              <a:gd name="T7" fmla="*/ 1191 h 4"/>
              <a:gd name="T8" fmla="*/ 0 w 3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3"/>
                </a:cubicBezTo>
                <a:cubicBezTo>
                  <a:pt x="2" y="3"/>
                  <a:pt x="2" y="3"/>
                  <a:pt x="1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5" name="Freeform 5221">
            <a:extLst>
              <a:ext uri="{FF2B5EF4-FFF2-40B4-BE49-F238E27FC236}">
                <a16:creationId xmlns:a16="http://schemas.microsoft.com/office/drawing/2014/main" id="{E9AB1F28-FE55-5749-961D-8E2F0BACB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11625"/>
            <a:ext cx="1588" cy="1588"/>
          </a:xfrm>
          <a:custGeom>
            <a:avLst/>
            <a:gdLst>
              <a:gd name="T0" fmla="*/ 0 w 6"/>
              <a:gd name="T1" fmla="*/ 1191 h 4"/>
              <a:gd name="T2" fmla="*/ 529 w 6"/>
              <a:gd name="T3" fmla="*/ 0 h 4"/>
              <a:gd name="T4" fmla="*/ 1323 w 6"/>
              <a:gd name="T5" fmla="*/ 1191 h 4"/>
              <a:gd name="T6" fmla="*/ 529 w 6"/>
              <a:gd name="T7" fmla="*/ 1191 h 4"/>
              <a:gd name="T8" fmla="*/ 0 w 6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0" y="3"/>
                </a:moveTo>
                <a:lnTo>
                  <a:pt x="2" y="0"/>
                </a:lnTo>
                <a:cubicBezTo>
                  <a:pt x="4" y="0"/>
                  <a:pt x="5" y="3"/>
                  <a:pt x="5" y="3"/>
                </a:cubicBezTo>
                <a:cubicBezTo>
                  <a:pt x="5" y="3"/>
                  <a:pt x="4" y="3"/>
                  <a:pt x="2" y="3"/>
                </a:cubicBez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6" name="Freeform 5222">
            <a:extLst>
              <a:ext uri="{FF2B5EF4-FFF2-40B4-BE49-F238E27FC236}">
                <a16:creationId xmlns:a16="http://schemas.microsoft.com/office/drawing/2014/main" id="{16928A56-1E5D-7E44-930B-E6400E618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11625"/>
            <a:ext cx="1588" cy="1588"/>
          </a:xfrm>
          <a:custGeom>
            <a:avLst/>
            <a:gdLst>
              <a:gd name="T0" fmla="*/ 0 w 4"/>
              <a:gd name="T1" fmla="*/ 1191 h 4"/>
              <a:gd name="T2" fmla="*/ 397 w 4"/>
              <a:gd name="T3" fmla="*/ 0 h 4"/>
              <a:gd name="T4" fmla="*/ 1191 w 4"/>
              <a:gd name="T5" fmla="*/ 1191 h 4"/>
              <a:gd name="T6" fmla="*/ 397 w 4"/>
              <a:gd name="T7" fmla="*/ 1191 h 4"/>
              <a:gd name="T8" fmla="*/ 0 w 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3"/>
                  <a:pt x="0" y="0"/>
                  <a:pt x="1" y="0"/>
                </a:cubicBezTo>
                <a:cubicBezTo>
                  <a:pt x="3" y="0"/>
                  <a:pt x="3" y="3"/>
                  <a:pt x="3" y="3"/>
                </a:cubicBezTo>
                <a:cubicBezTo>
                  <a:pt x="3" y="3"/>
                  <a:pt x="3" y="3"/>
                  <a:pt x="1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7" name="Freeform 5223">
            <a:extLst>
              <a:ext uri="{FF2B5EF4-FFF2-40B4-BE49-F238E27FC236}">
                <a16:creationId xmlns:a16="http://schemas.microsoft.com/office/drawing/2014/main" id="{1D79AC52-48F6-C244-9EC2-17E7C2911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4114800"/>
            <a:ext cx="1587" cy="1588"/>
          </a:xfrm>
          <a:custGeom>
            <a:avLst/>
            <a:gdLst>
              <a:gd name="T0" fmla="*/ 0 w 6"/>
              <a:gd name="T1" fmla="*/ 0 h 3"/>
              <a:gd name="T2" fmla="*/ 529 w 6"/>
              <a:gd name="T3" fmla="*/ 0 h 3"/>
              <a:gd name="T4" fmla="*/ 1323 w 6"/>
              <a:gd name="T5" fmla="*/ 0 h 3"/>
              <a:gd name="T6" fmla="*/ 529 w 6"/>
              <a:gd name="T7" fmla="*/ 1059 h 3"/>
              <a:gd name="T8" fmla="*/ 0 w 6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2" y="0"/>
                </a:lnTo>
                <a:cubicBezTo>
                  <a:pt x="3" y="0"/>
                  <a:pt x="5" y="0"/>
                  <a:pt x="5" y="0"/>
                </a:cubicBezTo>
                <a:cubicBezTo>
                  <a:pt x="5" y="2"/>
                  <a:pt x="3" y="2"/>
                  <a:pt x="2" y="2"/>
                </a:cubicBezTo>
                <a:cubicBezTo>
                  <a:pt x="2" y="2"/>
                  <a:pt x="0" y="2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8" name="Freeform 5224">
            <a:extLst>
              <a:ext uri="{FF2B5EF4-FFF2-40B4-BE49-F238E27FC236}">
                <a16:creationId xmlns:a16="http://schemas.microsoft.com/office/drawing/2014/main" id="{8F191196-7A7C-CE43-9154-8B42F74E1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4114800"/>
            <a:ext cx="1587" cy="1588"/>
          </a:xfrm>
          <a:custGeom>
            <a:avLst/>
            <a:gdLst>
              <a:gd name="T0" fmla="*/ 0 w 6"/>
              <a:gd name="T1" fmla="*/ 1270 h 5"/>
              <a:gd name="T2" fmla="*/ 529 w 6"/>
              <a:gd name="T3" fmla="*/ 0 h 5"/>
              <a:gd name="T4" fmla="*/ 1323 w 6"/>
              <a:gd name="T5" fmla="*/ 1270 h 5"/>
              <a:gd name="T6" fmla="*/ 529 w 6"/>
              <a:gd name="T7" fmla="*/ 1270 h 5"/>
              <a:gd name="T8" fmla="*/ 0 w 6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0" y="4"/>
                </a:moveTo>
                <a:lnTo>
                  <a:pt x="2" y="0"/>
                </a:lnTo>
                <a:cubicBezTo>
                  <a:pt x="3" y="0"/>
                  <a:pt x="5" y="4"/>
                  <a:pt x="5" y="4"/>
                </a:cubicBezTo>
                <a:cubicBezTo>
                  <a:pt x="5" y="4"/>
                  <a:pt x="3" y="4"/>
                  <a:pt x="2" y="4"/>
                </a:cubicBez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" name="Freeform 5225">
            <a:extLst>
              <a:ext uri="{FF2B5EF4-FFF2-40B4-BE49-F238E27FC236}">
                <a16:creationId xmlns:a16="http://schemas.microsoft.com/office/drawing/2014/main" id="{C94C7E65-C78C-9642-B0D1-A66EB894D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17975"/>
            <a:ext cx="1588" cy="1588"/>
          </a:xfrm>
          <a:custGeom>
            <a:avLst/>
            <a:gdLst>
              <a:gd name="T0" fmla="*/ 0 w 4"/>
              <a:gd name="T1" fmla="*/ 0 h 4"/>
              <a:gd name="T2" fmla="*/ 1191 w 4"/>
              <a:gd name="T3" fmla="*/ 0 h 4"/>
              <a:gd name="T4" fmla="*/ 1191 w 4"/>
              <a:gd name="T5" fmla="*/ 0 h 4"/>
              <a:gd name="T6" fmla="*/ 1191 w 4"/>
              <a:gd name="T7" fmla="*/ 1191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1" y="0"/>
                  <a:pt x="3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" name="Freeform 5226">
            <a:extLst>
              <a:ext uri="{FF2B5EF4-FFF2-40B4-BE49-F238E27FC236}">
                <a16:creationId xmlns:a16="http://schemas.microsoft.com/office/drawing/2014/main" id="{4F64196C-06C8-8D48-B32F-732D876DB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10038"/>
            <a:ext cx="1588" cy="1587"/>
          </a:xfrm>
          <a:custGeom>
            <a:avLst/>
            <a:gdLst>
              <a:gd name="T0" fmla="*/ 0 w 4"/>
              <a:gd name="T1" fmla="*/ 1190 h 4"/>
              <a:gd name="T2" fmla="*/ 397 w 4"/>
              <a:gd name="T3" fmla="*/ 0 h 4"/>
              <a:gd name="T4" fmla="*/ 1191 w 4"/>
              <a:gd name="T5" fmla="*/ 1190 h 4"/>
              <a:gd name="T6" fmla="*/ 397 w 4"/>
              <a:gd name="T7" fmla="*/ 1190 h 4"/>
              <a:gd name="T8" fmla="*/ 0 w 4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0"/>
                  <a:pt x="0" y="0"/>
                  <a:pt x="1" y="0"/>
                </a:cubicBezTo>
                <a:cubicBezTo>
                  <a:pt x="1" y="0"/>
                  <a:pt x="3" y="0"/>
                  <a:pt x="3" y="3"/>
                </a:cubicBezTo>
                <a:lnTo>
                  <a:pt x="1" y="3"/>
                </a:ln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" name="Freeform 5227">
            <a:extLst>
              <a:ext uri="{FF2B5EF4-FFF2-40B4-BE49-F238E27FC236}">
                <a16:creationId xmlns:a16="http://schemas.microsoft.com/office/drawing/2014/main" id="{860E4262-5F73-8C43-9C26-5A6CE0EAC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4108450"/>
            <a:ext cx="1587" cy="1588"/>
          </a:xfrm>
          <a:custGeom>
            <a:avLst/>
            <a:gdLst>
              <a:gd name="T0" fmla="*/ 0 w 4"/>
              <a:gd name="T1" fmla="*/ 1191 h 4"/>
              <a:gd name="T2" fmla="*/ 794 w 4"/>
              <a:gd name="T3" fmla="*/ 0 h 4"/>
              <a:gd name="T4" fmla="*/ 1190 w 4"/>
              <a:gd name="T5" fmla="*/ 1191 h 4"/>
              <a:gd name="T6" fmla="*/ 794 w 4"/>
              <a:gd name="T7" fmla="*/ 1191 h 4"/>
              <a:gd name="T8" fmla="*/ 0 w 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lnTo>
                  <a:pt x="2" y="0"/>
                </a:lnTo>
                <a:cubicBezTo>
                  <a:pt x="3" y="0"/>
                  <a:pt x="3" y="3"/>
                  <a:pt x="3" y="3"/>
                </a:cubicBezTo>
                <a:cubicBezTo>
                  <a:pt x="3" y="3"/>
                  <a:pt x="3" y="3"/>
                  <a:pt x="2" y="3"/>
                </a:cubicBez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" name="Freeform 5228">
            <a:extLst>
              <a:ext uri="{FF2B5EF4-FFF2-40B4-BE49-F238E27FC236}">
                <a16:creationId xmlns:a16="http://schemas.microsoft.com/office/drawing/2014/main" id="{2A2ABFAF-9EBC-1341-A769-6AFE2B10F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25" y="4108450"/>
            <a:ext cx="1588" cy="1588"/>
          </a:xfrm>
          <a:custGeom>
            <a:avLst/>
            <a:gdLst>
              <a:gd name="T0" fmla="*/ 0 w 4"/>
              <a:gd name="T1" fmla="*/ 0 h 4"/>
              <a:gd name="T2" fmla="*/ 0 w 4"/>
              <a:gd name="T3" fmla="*/ 0 h 4"/>
              <a:gd name="T4" fmla="*/ 1191 w 4"/>
              <a:gd name="T5" fmla="*/ 0 h 4"/>
              <a:gd name="T6" fmla="*/ 0 w 4"/>
              <a:gd name="T7" fmla="*/ 1191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3" y="0"/>
                  <a:pt x="3" y="0"/>
                </a:cubicBezTo>
                <a:cubicBezTo>
                  <a:pt x="3" y="3"/>
                  <a:pt x="1" y="3"/>
                  <a:pt x="0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" name="Freeform 5229">
            <a:extLst>
              <a:ext uri="{FF2B5EF4-FFF2-40B4-BE49-F238E27FC236}">
                <a16:creationId xmlns:a16="http://schemas.microsoft.com/office/drawing/2014/main" id="{FB4AF0F6-6F97-9F4E-A98E-31E8BFAA4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5013" y="4108450"/>
            <a:ext cx="1587" cy="1588"/>
          </a:xfrm>
          <a:custGeom>
            <a:avLst/>
            <a:gdLst>
              <a:gd name="T0" fmla="*/ 0 w 4"/>
              <a:gd name="T1" fmla="*/ 0 h 4"/>
              <a:gd name="T2" fmla="*/ 794 w 4"/>
              <a:gd name="T3" fmla="*/ 0 h 4"/>
              <a:gd name="T4" fmla="*/ 1190 w 4"/>
              <a:gd name="T5" fmla="*/ 0 h 4"/>
              <a:gd name="T6" fmla="*/ 794 w 4"/>
              <a:gd name="T7" fmla="*/ 1191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2" y="0"/>
                </a:ln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3"/>
                  <a:pt x="2" y="3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4" name="Freeform 5230">
            <a:extLst>
              <a:ext uri="{FF2B5EF4-FFF2-40B4-BE49-F238E27FC236}">
                <a16:creationId xmlns:a16="http://schemas.microsoft.com/office/drawing/2014/main" id="{474146AC-208D-4943-ABA0-4C29AC65D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08450"/>
            <a:ext cx="1588" cy="1588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794 w 2"/>
              <a:gd name="T5" fmla="*/ 0 h 4"/>
              <a:gd name="T6" fmla="*/ 0 w 2"/>
              <a:gd name="T7" fmla="*/ 1191 h 4"/>
              <a:gd name="T8" fmla="*/ 0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0"/>
                  <a:pt x="1" y="0"/>
                </a:cubicBez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5" name="Freeform 5231">
            <a:extLst>
              <a:ext uri="{FF2B5EF4-FFF2-40B4-BE49-F238E27FC236}">
                <a16:creationId xmlns:a16="http://schemas.microsoft.com/office/drawing/2014/main" id="{73A6ABC5-BE35-8C48-8B6D-2261165A3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4108450"/>
            <a:ext cx="1587" cy="1588"/>
          </a:xfrm>
          <a:custGeom>
            <a:avLst/>
            <a:gdLst>
              <a:gd name="T0" fmla="*/ 0 w 6"/>
              <a:gd name="T1" fmla="*/ 1191 h 4"/>
              <a:gd name="T2" fmla="*/ 529 w 6"/>
              <a:gd name="T3" fmla="*/ 0 h 4"/>
              <a:gd name="T4" fmla="*/ 1323 w 6"/>
              <a:gd name="T5" fmla="*/ 1191 h 4"/>
              <a:gd name="T6" fmla="*/ 529 w 6"/>
              <a:gd name="T7" fmla="*/ 1191 h 4"/>
              <a:gd name="T8" fmla="*/ 0 w 6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0" y="0"/>
                  <a:pt x="0" y="0"/>
                  <a:pt x="2" y="0"/>
                </a:cubicBezTo>
                <a:cubicBezTo>
                  <a:pt x="3" y="0"/>
                  <a:pt x="5" y="0"/>
                  <a:pt x="5" y="3"/>
                </a:cubicBezTo>
                <a:cubicBezTo>
                  <a:pt x="5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" name="Freeform 5232">
            <a:extLst>
              <a:ext uri="{FF2B5EF4-FFF2-40B4-BE49-F238E27FC236}">
                <a16:creationId xmlns:a16="http://schemas.microsoft.com/office/drawing/2014/main" id="{0214C97A-8D36-3B4D-8B75-A4EEAB865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3900" y="4140200"/>
            <a:ext cx="14288" cy="20638"/>
          </a:xfrm>
          <a:custGeom>
            <a:avLst/>
            <a:gdLst>
              <a:gd name="T0" fmla="*/ 3384 w 38"/>
              <a:gd name="T1" fmla="*/ 3317 h 56"/>
              <a:gd name="T2" fmla="*/ 5264 w 38"/>
              <a:gd name="T3" fmla="*/ 2211 h 56"/>
              <a:gd name="T4" fmla="*/ 6392 w 38"/>
              <a:gd name="T5" fmla="*/ 0 h 56"/>
              <a:gd name="T6" fmla="*/ 8272 w 38"/>
              <a:gd name="T7" fmla="*/ 0 h 56"/>
              <a:gd name="T8" fmla="*/ 8648 w 38"/>
              <a:gd name="T9" fmla="*/ 2211 h 56"/>
              <a:gd name="T10" fmla="*/ 8272 w 38"/>
              <a:gd name="T11" fmla="*/ 4422 h 56"/>
              <a:gd name="T12" fmla="*/ 8272 w 38"/>
              <a:gd name="T13" fmla="*/ 5897 h 56"/>
              <a:gd name="T14" fmla="*/ 8648 w 38"/>
              <a:gd name="T15" fmla="*/ 4422 h 56"/>
              <a:gd name="T16" fmla="*/ 9776 w 38"/>
              <a:gd name="T17" fmla="*/ 3317 h 56"/>
              <a:gd name="T18" fmla="*/ 10904 w 38"/>
              <a:gd name="T19" fmla="*/ 2211 h 56"/>
              <a:gd name="T20" fmla="*/ 11656 w 38"/>
              <a:gd name="T21" fmla="*/ 2211 h 56"/>
              <a:gd name="T22" fmla="*/ 12784 w 38"/>
              <a:gd name="T23" fmla="*/ 4422 h 56"/>
              <a:gd name="T24" fmla="*/ 13912 w 38"/>
              <a:gd name="T25" fmla="*/ 5897 h 56"/>
              <a:gd name="T26" fmla="*/ 13912 w 38"/>
              <a:gd name="T27" fmla="*/ 9213 h 56"/>
              <a:gd name="T28" fmla="*/ 13912 w 38"/>
              <a:gd name="T29" fmla="*/ 10319 h 56"/>
              <a:gd name="T30" fmla="*/ 12784 w 38"/>
              <a:gd name="T31" fmla="*/ 12530 h 56"/>
              <a:gd name="T32" fmla="*/ 12784 w 38"/>
              <a:gd name="T33" fmla="*/ 15847 h 56"/>
              <a:gd name="T34" fmla="*/ 13912 w 38"/>
              <a:gd name="T35" fmla="*/ 18058 h 56"/>
              <a:gd name="T36" fmla="*/ 12784 w 38"/>
              <a:gd name="T37" fmla="*/ 20269 h 56"/>
              <a:gd name="T38" fmla="*/ 3384 w 38"/>
              <a:gd name="T39" fmla="*/ 20269 h 56"/>
              <a:gd name="T40" fmla="*/ 752 w 38"/>
              <a:gd name="T41" fmla="*/ 20269 h 56"/>
              <a:gd name="T42" fmla="*/ 1880 w 38"/>
              <a:gd name="T43" fmla="*/ 20269 h 56"/>
              <a:gd name="T44" fmla="*/ 10528 w 38"/>
              <a:gd name="T45" fmla="*/ 20269 h 56"/>
              <a:gd name="T46" fmla="*/ 13912 w 38"/>
              <a:gd name="T47" fmla="*/ 20269 h 56"/>
              <a:gd name="T48" fmla="*/ 10528 w 38"/>
              <a:gd name="T49" fmla="*/ 20269 h 56"/>
              <a:gd name="T50" fmla="*/ 1880 w 38"/>
              <a:gd name="T51" fmla="*/ 20269 h 56"/>
              <a:gd name="T52" fmla="*/ 752 w 38"/>
              <a:gd name="T53" fmla="*/ 20269 h 56"/>
              <a:gd name="T54" fmla="*/ 3384 w 38"/>
              <a:gd name="T55" fmla="*/ 20269 h 56"/>
              <a:gd name="T56" fmla="*/ 12784 w 38"/>
              <a:gd name="T57" fmla="*/ 20269 h 56"/>
              <a:gd name="T58" fmla="*/ 11656 w 38"/>
              <a:gd name="T59" fmla="*/ 20269 h 56"/>
              <a:gd name="T60" fmla="*/ 3008 w 38"/>
              <a:gd name="T61" fmla="*/ 20269 h 56"/>
              <a:gd name="T62" fmla="*/ 0 w 38"/>
              <a:gd name="T63" fmla="*/ 20269 h 56"/>
              <a:gd name="T64" fmla="*/ 0 w 38"/>
              <a:gd name="T65" fmla="*/ 16953 h 56"/>
              <a:gd name="T66" fmla="*/ 752 w 38"/>
              <a:gd name="T67" fmla="*/ 16953 h 56"/>
              <a:gd name="T68" fmla="*/ 1880 w 38"/>
              <a:gd name="T69" fmla="*/ 16953 h 56"/>
              <a:gd name="T70" fmla="*/ 1880 w 38"/>
              <a:gd name="T71" fmla="*/ 13636 h 56"/>
              <a:gd name="T72" fmla="*/ 1880 w 38"/>
              <a:gd name="T73" fmla="*/ 10319 h 56"/>
              <a:gd name="T74" fmla="*/ 752 w 38"/>
              <a:gd name="T75" fmla="*/ 8108 h 56"/>
              <a:gd name="T76" fmla="*/ 3008 w 38"/>
              <a:gd name="T77" fmla="*/ 5897 h 56"/>
              <a:gd name="T78" fmla="*/ 1880 w 38"/>
              <a:gd name="T79" fmla="*/ 3317 h 56"/>
              <a:gd name="T80" fmla="*/ 6392 w 38"/>
              <a:gd name="T81" fmla="*/ 2211 h 56"/>
              <a:gd name="T82" fmla="*/ 5264 w 38"/>
              <a:gd name="T83" fmla="*/ 4422 h 56"/>
              <a:gd name="T84" fmla="*/ 6392 w 38"/>
              <a:gd name="T85" fmla="*/ 5897 h 56"/>
              <a:gd name="T86" fmla="*/ 6392 w 38"/>
              <a:gd name="T87" fmla="*/ 4422 h 5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8" h="56">
                <a:moveTo>
                  <a:pt x="8" y="6"/>
                </a:moveTo>
                <a:lnTo>
                  <a:pt x="8" y="9"/>
                </a:lnTo>
                <a:lnTo>
                  <a:pt x="9" y="9"/>
                </a:lnTo>
                <a:lnTo>
                  <a:pt x="13" y="9"/>
                </a:lnTo>
                <a:lnTo>
                  <a:pt x="13" y="6"/>
                </a:lnTo>
                <a:lnTo>
                  <a:pt x="14" y="6"/>
                </a:lnTo>
                <a:lnTo>
                  <a:pt x="14" y="3"/>
                </a:lnTo>
                <a:lnTo>
                  <a:pt x="14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3" y="3"/>
                </a:lnTo>
                <a:lnTo>
                  <a:pt x="23" y="6"/>
                </a:lnTo>
                <a:lnTo>
                  <a:pt x="22" y="6"/>
                </a:lnTo>
                <a:lnTo>
                  <a:pt x="22" y="9"/>
                </a:lnTo>
                <a:lnTo>
                  <a:pt x="22" y="12"/>
                </a:lnTo>
                <a:lnTo>
                  <a:pt x="22" y="16"/>
                </a:lnTo>
                <a:lnTo>
                  <a:pt x="26" y="16"/>
                </a:lnTo>
                <a:lnTo>
                  <a:pt x="22" y="16"/>
                </a:lnTo>
                <a:lnTo>
                  <a:pt x="26" y="16"/>
                </a:lnTo>
                <a:lnTo>
                  <a:pt x="26" y="12"/>
                </a:lnTo>
                <a:lnTo>
                  <a:pt x="23" y="12"/>
                </a:lnTo>
                <a:lnTo>
                  <a:pt x="23" y="6"/>
                </a:lnTo>
                <a:lnTo>
                  <a:pt x="26" y="6"/>
                </a:lnTo>
                <a:lnTo>
                  <a:pt x="26" y="9"/>
                </a:lnTo>
                <a:lnTo>
                  <a:pt x="28" y="9"/>
                </a:lnTo>
                <a:lnTo>
                  <a:pt x="28" y="6"/>
                </a:lnTo>
                <a:lnTo>
                  <a:pt x="29" y="6"/>
                </a:lnTo>
                <a:lnTo>
                  <a:pt x="29" y="9"/>
                </a:lnTo>
                <a:lnTo>
                  <a:pt x="31" y="9"/>
                </a:lnTo>
                <a:lnTo>
                  <a:pt x="31" y="6"/>
                </a:lnTo>
                <a:lnTo>
                  <a:pt x="34" y="6"/>
                </a:lnTo>
                <a:lnTo>
                  <a:pt x="34" y="9"/>
                </a:lnTo>
                <a:lnTo>
                  <a:pt x="34" y="12"/>
                </a:lnTo>
                <a:lnTo>
                  <a:pt x="31" y="12"/>
                </a:lnTo>
                <a:lnTo>
                  <a:pt x="31" y="16"/>
                </a:lnTo>
                <a:lnTo>
                  <a:pt x="37" y="16"/>
                </a:lnTo>
                <a:lnTo>
                  <a:pt x="37" y="19"/>
                </a:lnTo>
                <a:lnTo>
                  <a:pt x="37" y="22"/>
                </a:lnTo>
                <a:lnTo>
                  <a:pt x="37" y="25"/>
                </a:lnTo>
                <a:lnTo>
                  <a:pt x="37" y="28"/>
                </a:lnTo>
                <a:lnTo>
                  <a:pt x="34" y="28"/>
                </a:lnTo>
                <a:lnTo>
                  <a:pt x="37" y="28"/>
                </a:lnTo>
                <a:lnTo>
                  <a:pt x="34" y="28"/>
                </a:lnTo>
                <a:lnTo>
                  <a:pt x="34" y="31"/>
                </a:lnTo>
                <a:lnTo>
                  <a:pt x="34" y="34"/>
                </a:lnTo>
                <a:lnTo>
                  <a:pt x="34" y="37"/>
                </a:lnTo>
                <a:lnTo>
                  <a:pt x="34" y="40"/>
                </a:lnTo>
                <a:lnTo>
                  <a:pt x="34" y="43"/>
                </a:lnTo>
                <a:lnTo>
                  <a:pt x="34" y="46"/>
                </a:lnTo>
                <a:lnTo>
                  <a:pt x="37" y="46"/>
                </a:lnTo>
                <a:lnTo>
                  <a:pt x="37" y="49"/>
                </a:lnTo>
                <a:lnTo>
                  <a:pt x="37" y="52"/>
                </a:lnTo>
                <a:lnTo>
                  <a:pt x="37" y="55"/>
                </a:lnTo>
                <a:lnTo>
                  <a:pt x="34" y="55"/>
                </a:lnTo>
                <a:lnTo>
                  <a:pt x="31" y="55"/>
                </a:lnTo>
                <a:lnTo>
                  <a:pt x="28" y="55"/>
                </a:lnTo>
                <a:lnTo>
                  <a:pt x="9" y="55"/>
                </a:lnTo>
                <a:lnTo>
                  <a:pt x="8" y="55"/>
                </a:lnTo>
                <a:lnTo>
                  <a:pt x="5" y="55"/>
                </a:lnTo>
                <a:lnTo>
                  <a:pt x="2" y="55"/>
                </a:lnTo>
                <a:lnTo>
                  <a:pt x="0" y="55"/>
                </a:lnTo>
                <a:lnTo>
                  <a:pt x="2" y="55"/>
                </a:lnTo>
                <a:lnTo>
                  <a:pt x="5" y="55"/>
                </a:lnTo>
                <a:lnTo>
                  <a:pt x="8" y="55"/>
                </a:lnTo>
                <a:lnTo>
                  <a:pt x="9" y="55"/>
                </a:lnTo>
                <a:lnTo>
                  <a:pt x="28" y="55"/>
                </a:lnTo>
                <a:lnTo>
                  <a:pt x="31" y="55"/>
                </a:lnTo>
                <a:lnTo>
                  <a:pt x="34" y="55"/>
                </a:lnTo>
                <a:lnTo>
                  <a:pt x="37" y="55"/>
                </a:lnTo>
                <a:lnTo>
                  <a:pt x="34" y="55"/>
                </a:lnTo>
                <a:lnTo>
                  <a:pt x="31" y="55"/>
                </a:lnTo>
                <a:lnTo>
                  <a:pt x="28" y="55"/>
                </a:lnTo>
                <a:lnTo>
                  <a:pt x="9" y="55"/>
                </a:lnTo>
                <a:lnTo>
                  <a:pt x="8" y="55"/>
                </a:lnTo>
                <a:lnTo>
                  <a:pt x="5" y="55"/>
                </a:lnTo>
                <a:lnTo>
                  <a:pt x="2" y="55"/>
                </a:lnTo>
                <a:lnTo>
                  <a:pt x="0" y="55"/>
                </a:lnTo>
                <a:lnTo>
                  <a:pt x="2" y="55"/>
                </a:lnTo>
                <a:lnTo>
                  <a:pt x="5" y="55"/>
                </a:lnTo>
                <a:lnTo>
                  <a:pt x="8" y="55"/>
                </a:lnTo>
                <a:lnTo>
                  <a:pt x="9" y="55"/>
                </a:lnTo>
                <a:lnTo>
                  <a:pt x="28" y="55"/>
                </a:lnTo>
                <a:lnTo>
                  <a:pt x="31" y="55"/>
                </a:lnTo>
                <a:lnTo>
                  <a:pt x="34" y="55"/>
                </a:lnTo>
                <a:lnTo>
                  <a:pt x="37" y="55"/>
                </a:lnTo>
                <a:lnTo>
                  <a:pt x="34" y="55"/>
                </a:lnTo>
                <a:lnTo>
                  <a:pt x="31" y="55"/>
                </a:lnTo>
                <a:lnTo>
                  <a:pt x="28" y="55"/>
                </a:lnTo>
                <a:lnTo>
                  <a:pt x="9" y="55"/>
                </a:lnTo>
                <a:lnTo>
                  <a:pt x="8" y="55"/>
                </a:lnTo>
                <a:lnTo>
                  <a:pt x="5" y="55"/>
                </a:lnTo>
                <a:lnTo>
                  <a:pt x="2" y="55"/>
                </a:lnTo>
                <a:lnTo>
                  <a:pt x="0" y="55"/>
                </a:lnTo>
                <a:lnTo>
                  <a:pt x="0" y="52"/>
                </a:lnTo>
                <a:lnTo>
                  <a:pt x="0" y="49"/>
                </a:lnTo>
                <a:lnTo>
                  <a:pt x="0" y="46"/>
                </a:lnTo>
                <a:lnTo>
                  <a:pt x="2" y="46"/>
                </a:lnTo>
                <a:lnTo>
                  <a:pt x="5" y="46"/>
                </a:lnTo>
                <a:lnTo>
                  <a:pt x="2" y="46"/>
                </a:lnTo>
                <a:lnTo>
                  <a:pt x="0" y="46"/>
                </a:lnTo>
                <a:lnTo>
                  <a:pt x="2" y="46"/>
                </a:lnTo>
                <a:lnTo>
                  <a:pt x="5" y="46"/>
                </a:lnTo>
                <a:lnTo>
                  <a:pt x="5" y="43"/>
                </a:lnTo>
                <a:lnTo>
                  <a:pt x="5" y="40"/>
                </a:lnTo>
                <a:lnTo>
                  <a:pt x="5" y="37"/>
                </a:lnTo>
                <a:lnTo>
                  <a:pt x="5" y="34"/>
                </a:lnTo>
                <a:lnTo>
                  <a:pt x="5" y="31"/>
                </a:lnTo>
                <a:lnTo>
                  <a:pt x="5" y="28"/>
                </a:lnTo>
                <a:lnTo>
                  <a:pt x="2" y="28"/>
                </a:lnTo>
                <a:lnTo>
                  <a:pt x="2" y="25"/>
                </a:lnTo>
                <a:lnTo>
                  <a:pt x="2" y="22"/>
                </a:lnTo>
                <a:lnTo>
                  <a:pt x="2" y="19"/>
                </a:lnTo>
                <a:lnTo>
                  <a:pt x="2" y="16"/>
                </a:lnTo>
                <a:lnTo>
                  <a:pt x="8" y="16"/>
                </a:lnTo>
                <a:lnTo>
                  <a:pt x="8" y="12"/>
                </a:lnTo>
                <a:lnTo>
                  <a:pt x="5" y="12"/>
                </a:lnTo>
                <a:lnTo>
                  <a:pt x="5" y="9"/>
                </a:lnTo>
                <a:lnTo>
                  <a:pt x="5" y="6"/>
                </a:lnTo>
                <a:lnTo>
                  <a:pt x="8" y="6"/>
                </a:lnTo>
                <a:close/>
                <a:moveTo>
                  <a:pt x="17" y="6"/>
                </a:moveTo>
                <a:lnTo>
                  <a:pt x="14" y="6"/>
                </a:lnTo>
                <a:lnTo>
                  <a:pt x="14" y="9"/>
                </a:lnTo>
                <a:lnTo>
                  <a:pt x="14" y="12"/>
                </a:lnTo>
                <a:lnTo>
                  <a:pt x="13" y="12"/>
                </a:lnTo>
                <a:lnTo>
                  <a:pt x="13" y="16"/>
                </a:lnTo>
                <a:lnTo>
                  <a:pt x="17" y="16"/>
                </a:lnTo>
                <a:lnTo>
                  <a:pt x="13" y="16"/>
                </a:lnTo>
                <a:lnTo>
                  <a:pt x="17" y="16"/>
                </a:lnTo>
                <a:lnTo>
                  <a:pt x="17" y="12"/>
                </a:lnTo>
                <a:lnTo>
                  <a:pt x="17" y="9"/>
                </a:lnTo>
                <a:lnTo>
                  <a:pt x="17" y="6"/>
                </a:lnTo>
                <a:close/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7" name="Freeform 5233">
            <a:extLst>
              <a:ext uri="{FF2B5EF4-FFF2-40B4-BE49-F238E27FC236}">
                <a16:creationId xmlns:a16="http://schemas.microsoft.com/office/drawing/2014/main" id="{D6C4E043-1DF6-CD43-813C-39917F927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3900" y="4140200"/>
            <a:ext cx="14288" cy="20638"/>
          </a:xfrm>
          <a:custGeom>
            <a:avLst/>
            <a:gdLst>
              <a:gd name="T0" fmla="*/ 1832 w 39"/>
              <a:gd name="T1" fmla="*/ 16953 h 56"/>
              <a:gd name="T2" fmla="*/ 6961 w 39"/>
              <a:gd name="T3" fmla="*/ 13636 h 56"/>
              <a:gd name="T4" fmla="*/ 7327 w 39"/>
              <a:gd name="T5" fmla="*/ 13636 h 56"/>
              <a:gd name="T6" fmla="*/ 8060 w 39"/>
              <a:gd name="T7" fmla="*/ 14741 h 56"/>
              <a:gd name="T8" fmla="*/ 6961 w 39"/>
              <a:gd name="T9" fmla="*/ 14741 h 56"/>
              <a:gd name="T10" fmla="*/ 5129 w 39"/>
              <a:gd name="T11" fmla="*/ 16953 h 56"/>
              <a:gd name="T12" fmla="*/ 3297 w 39"/>
              <a:gd name="T13" fmla="*/ 18058 h 56"/>
              <a:gd name="T14" fmla="*/ 11357 w 39"/>
              <a:gd name="T15" fmla="*/ 19164 h 56"/>
              <a:gd name="T16" fmla="*/ 13555 w 39"/>
              <a:gd name="T17" fmla="*/ 19164 h 56"/>
              <a:gd name="T18" fmla="*/ 12823 w 39"/>
              <a:gd name="T19" fmla="*/ 19164 h 56"/>
              <a:gd name="T20" fmla="*/ 13555 w 39"/>
              <a:gd name="T21" fmla="*/ 19164 h 56"/>
              <a:gd name="T22" fmla="*/ 12823 w 39"/>
              <a:gd name="T23" fmla="*/ 16953 h 56"/>
              <a:gd name="T24" fmla="*/ 13555 w 39"/>
              <a:gd name="T25" fmla="*/ 20269 h 56"/>
              <a:gd name="T26" fmla="*/ 13555 w 39"/>
              <a:gd name="T27" fmla="*/ 19164 h 56"/>
              <a:gd name="T28" fmla="*/ 3297 w 39"/>
              <a:gd name="T29" fmla="*/ 20269 h 56"/>
              <a:gd name="T30" fmla="*/ 5129 w 39"/>
              <a:gd name="T31" fmla="*/ 11425 h 56"/>
              <a:gd name="T32" fmla="*/ 733 w 39"/>
              <a:gd name="T33" fmla="*/ 10319 h 56"/>
              <a:gd name="T34" fmla="*/ 1832 w 39"/>
              <a:gd name="T35" fmla="*/ 8108 h 56"/>
              <a:gd name="T36" fmla="*/ 6961 w 39"/>
              <a:gd name="T37" fmla="*/ 7002 h 56"/>
              <a:gd name="T38" fmla="*/ 8060 w 39"/>
              <a:gd name="T39" fmla="*/ 9213 h 56"/>
              <a:gd name="T40" fmla="*/ 8426 w 39"/>
              <a:gd name="T41" fmla="*/ 9213 h 56"/>
              <a:gd name="T42" fmla="*/ 9159 w 39"/>
              <a:gd name="T43" fmla="*/ 9213 h 56"/>
              <a:gd name="T44" fmla="*/ 11357 w 39"/>
              <a:gd name="T45" fmla="*/ 9213 h 56"/>
              <a:gd name="T46" fmla="*/ 12456 w 39"/>
              <a:gd name="T47" fmla="*/ 9213 h 56"/>
              <a:gd name="T48" fmla="*/ 9159 w 39"/>
              <a:gd name="T49" fmla="*/ 10319 h 56"/>
              <a:gd name="T50" fmla="*/ 8060 w 39"/>
              <a:gd name="T51" fmla="*/ 10319 h 56"/>
              <a:gd name="T52" fmla="*/ 6961 w 39"/>
              <a:gd name="T53" fmla="*/ 12530 h 56"/>
              <a:gd name="T54" fmla="*/ 13555 w 39"/>
              <a:gd name="T55" fmla="*/ 9213 h 56"/>
              <a:gd name="T56" fmla="*/ 13555 w 39"/>
              <a:gd name="T57" fmla="*/ 10319 h 56"/>
              <a:gd name="T58" fmla="*/ 2931 w 39"/>
              <a:gd name="T59" fmla="*/ 4422 h 56"/>
              <a:gd name="T60" fmla="*/ 4763 w 39"/>
              <a:gd name="T61" fmla="*/ 5897 h 56"/>
              <a:gd name="T62" fmla="*/ 6228 w 39"/>
              <a:gd name="T63" fmla="*/ 2211 h 56"/>
              <a:gd name="T64" fmla="*/ 8060 w 39"/>
              <a:gd name="T65" fmla="*/ 5897 h 56"/>
              <a:gd name="T66" fmla="*/ 9525 w 39"/>
              <a:gd name="T67" fmla="*/ 4422 h 56"/>
              <a:gd name="T68" fmla="*/ 11357 w 39"/>
              <a:gd name="T69" fmla="*/ 5897 h 56"/>
              <a:gd name="T70" fmla="*/ 9525 w 39"/>
              <a:gd name="T71" fmla="*/ 4422 h 56"/>
              <a:gd name="T72" fmla="*/ 12823 w 39"/>
              <a:gd name="T73" fmla="*/ 8108 h 56"/>
              <a:gd name="T74" fmla="*/ 13555 w 39"/>
              <a:gd name="T75" fmla="*/ 5897 h 56"/>
              <a:gd name="T76" fmla="*/ 1832 w 39"/>
              <a:gd name="T77" fmla="*/ 3317 h 56"/>
              <a:gd name="T78" fmla="*/ 4763 w 39"/>
              <a:gd name="T79" fmla="*/ 2211 h 56"/>
              <a:gd name="T80" fmla="*/ 8426 w 39"/>
              <a:gd name="T81" fmla="*/ 0 h 56"/>
              <a:gd name="T82" fmla="*/ 8426 w 39"/>
              <a:gd name="T83" fmla="*/ 3317 h 56"/>
              <a:gd name="T84" fmla="*/ 8426 w 39"/>
              <a:gd name="T85" fmla="*/ 4422 h 56"/>
              <a:gd name="T86" fmla="*/ 8426 w 39"/>
              <a:gd name="T87" fmla="*/ 1106 h 56"/>
              <a:gd name="T88" fmla="*/ 11357 w 39"/>
              <a:gd name="T89" fmla="*/ 2211 h 56"/>
              <a:gd name="T90" fmla="*/ 8426 w 39"/>
              <a:gd name="T91" fmla="*/ 16953 h 56"/>
              <a:gd name="T92" fmla="*/ 8426 w 39"/>
              <a:gd name="T93" fmla="*/ 16953 h 56"/>
              <a:gd name="T94" fmla="*/ 8060 w 39"/>
              <a:gd name="T95" fmla="*/ 11425 h 56"/>
              <a:gd name="T96" fmla="*/ 8060 w 39"/>
              <a:gd name="T97" fmla="*/ 12530 h 56"/>
              <a:gd name="T98" fmla="*/ 8060 w 39"/>
              <a:gd name="T99" fmla="*/ 9213 h 56"/>
              <a:gd name="T100" fmla="*/ 9159 w 39"/>
              <a:gd name="T101" fmla="*/ 7002 h 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9" h="56">
                <a:moveTo>
                  <a:pt x="0" y="55"/>
                </a:moveTo>
                <a:lnTo>
                  <a:pt x="0" y="46"/>
                </a:lnTo>
                <a:lnTo>
                  <a:pt x="5" y="46"/>
                </a:lnTo>
                <a:lnTo>
                  <a:pt x="5" y="37"/>
                </a:lnTo>
                <a:lnTo>
                  <a:pt x="17" y="37"/>
                </a:lnTo>
                <a:lnTo>
                  <a:pt x="19" y="37"/>
                </a:lnTo>
                <a:lnTo>
                  <a:pt x="20" y="37"/>
                </a:lnTo>
                <a:lnTo>
                  <a:pt x="22" y="37"/>
                </a:lnTo>
                <a:lnTo>
                  <a:pt x="20" y="37"/>
                </a:lnTo>
                <a:lnTo>
                  <a:pt x="22" y="37"/>
                </a:lnTo>
                <a:lnTo>
                  <a:pt x="34" y="37"/>
                </a:lnTo>
                <a:lnTo>
                  <a:pt x="22" y="40"/>
                </a:lnTo>
                <a:lnTo>
                  <a:pt x="22" y="43"/>
                </a:lnTo>
                <a:lnTo>
                  <a:pt x="20" y="40"/>
                </a:lnTo>
                <a:lnTo>
                  <a:pt x="19" y="40"/>
                </a:lnTo>
                <a:lnTo>
                  <a:pt x="19" y="43"/>
                </a:lnTo>
                <a:lnTo>
                  <a:pt x="14" y="43"/>
                </a:lnTo>
                <a:lnTo>
                  <a:pt x="14" y="46"/>
                </a:lnTo>
                <a:lnTo>
                  <a:pt x="13" y="46"/>
                </a:lnTo>
                <a:lnTo>
                  <a:pt x="13" y="49"/>
                </a:lnTo>
                <a:lnTo>
                  <a:pt x="9" y="49"/>
                </a:lnTo>
                <a:lnTo>
                  <a:pt x="9" y="52"/>
                </a:lnTo>
                <a:lnTo>
                  <a:pt x="28" y="52"/>
                </a:lnTo>
                <a:lnTo>
                  <a:pt x="31" y="52"/>
                </a:lnTo>
                <a:lnTo>
                  <a:pt x="34" y="52"/>
                </a:lnTo>
                <a:lnTo>
                  <a:pt x="35" y="52"/>
                </a:lnTo>
                <a:lnTo>
                  <a:pt x="37" y="52"/>
                </a:lnTo>
                <a:lnTo>
                  <a:pt x="35" y="52"/>
                </a:lnTo>
                <a:lnTo>
                  <a:pt x="37" y="52"/>
                </a:lnTo>
                <a:lnTo>
                  <a:pt x="35" y="52"/>
                </a:lnTo>
                <a:lnTo>
                  <a:pt x="34" y="52"/>
                </a:lnTo>
                <a:lnTo>
                  <a:pt x="35" y="52"/>
                </a:lnTo>
                <a:lnTo>
                  <a:pt x="37" y="52"/>
                </a:lnTo>
                <a:lnTo>
                  <a:pt x="37" y="49"/>
                </a:lnTo>
                <a:lnTo>
                  <a:pt x="35" y="49"/>
                </a:lnTo>
                <a:lnTo>
                  <a:pt x="35" y="46"/>
                </a:lnTo>
                <a:lnTo>
                  <a:pt x="37" y="46"/>
                </a:lnTo>
                <a:lnTo>
                  <a:pt x="38" y="55"/>
                </a:lnTo>
                <a:lnTo>
                  <a:pt x="37" y="55"/>
                </a:lnTo>
                <a:lnTo>
                  <a:pt x="37" y="52"/>
                </a:lnTo>
                <a:lnTo>
                  <a:pt x="37" y="55"/>
                </a:lnTo>
                <a:lnTo>
                  <a:pt x="37" y="52"/>
                </a:lnTo>
                <a:lnTo>
                  <a:pt x="31" y="55"/>
                </a:lnTo>
                <a:lnTo>
                  <a:pt x="28" y="55"/>
                </a:lnTo>
                <a:lnTo>
                  <a:pt x="9" y="55"/>
                </a:lnTo>
                <a:lnTo>
                  <a:pt x="0" y="55"/>
                </a:lnTo>
                <a:close/>
                <a:moveTo>
                  <a:pt x="17" y="31"/>
                </a:moveTo>
                <a:lnTo>
                  <a:pt x="14" y="31"/>
                </a:lnTo>
                <a:lnTo>
                  <a:pt x="14" y="28"/>
                </a:lnTo>
                <a:lnTo>
                  <a:pt x="5" y="28"/>
                </a:lnTo>
                <a:lnTo>
                  <a:pt x="2" y="28"/>
                </a:lnTo>
                <a:lnTo>
                  <a:pt x="2" y="19"/>
                </a:lnTo>
                <a:lnTo>
                  <a:pt x="5" y="19"/>
                </a:lnTo>
                <a:lnTo>
                  <a:pt x="5" y="22"/>
                </a:lnTo>
                <a:lnTo>
                  <a:pt x="14" y="22"/>
                </a:lnTo>
                <a:lnTo>
                  <a:pt x="14" y="19"/>
                </a:lnTo>
                <a:lnTo>
                  <a:pt x="19" y="19"/>
                </a:lnTo>
                <a:lnTo>
                  <a:pt x="19" y="22"/>
                </a:lnTo>
                <a:lnTo>
                  <a:pt x="19" y="25"/>
                </a:lnTo>
                <a:lnTo>
                  <a:pt x="22" y="25"/>
                </a:lnTo>
                <a:lnTo>
                  <a:pt x="19" y="25"/>
                </a:lnTo>
                <a:lnTo>
                  <a:pt x="22" y="25"/>
                </a:lnTo>
                <a:lnTo>
                  <a:pt x="23" y="25"/>
                </a:lnTo>
                <a:lnTo>
                  <a:pt x="25" y="25"/>
                </a:lnTo>
                <a:lnTo>
                  <a:pt x="23" y="25"/>
                </a:lnTo>
                <a:lnTo>
                  <a:pt x="25" y="25"/>
                </a:lnTo>
                <a:lnTo>
                  <a:pt x="26" y="25"/>
                </a:lnTo>
                <a:lnTo>
                  <a:pt x="28" y="25"/>
                </a:lnTo>
                <a:lnTo>
                  <a:pt x="31" y="25"/>
                </a:lnTo>
                <a:lnTo>
                  <a:pt x="34" y="25"/>
                </a:lnTo>
                <a:lnTo>
                  <a:pt x="31" y="25"/>
                </a:lnTo>
                <a:lnTo>
                  <a:pt x="34" y="25"/>
                </a:lnTo>
                <a:lnTo>
                  <a:pt x="28" y="28"/>
                </a:lnTo>
                <a:lnTo>
                  <a:pt x="26" y="28"/>
                </a:lnTo>
                <a:lnTo>
                  <a:pt x="25" y="28"/>
                </a:lnTo>
                <a:lnTo>
                  <a:pt x="25" y="31"/>
                </a:lnTo>
                <a:lnTo>
                  <a:pt x="23" y="28"/>
                </a:lnTo>
                <a:lnTo>
                  <a:pt x="22" y="28"/>
                </a:lnTo>
                <a:lnTo>
                  <a:pt x="19" y="28"/>
                </a:lnTo>
                <a:lnTo>
                  <a:pt x="19" y="31"/>
                </a:lnTo>
                <a:lnTo>
                  <a:pt x="19" y="34"/>
                </a:lnTo>
                <a:lnTo>
                  <a:pt x="17" y="31"/>
                </a:lnTo>
                <a:close/>
                <a:moveTo>
                  <a:pt x="34" y="25"/>
                </a:moveTo>
                <a:lnTo>
                  <a:pt x="37" y="25"/>
                </a:lnTo>
                <a:lnTo>
                  <a:pt x="34" y="25"/>
                </a:lnTo>
                <a:lnTo>
                  <a:pt x="37" y="25"/>
                </a:lnTo>
                <a:lnTo>
                  <a:pt x="37" y="28"/>
                </a:lnTo>
                <a:lnTo>
                  <a:pt x="34" y="28"/>
                </a:lnTo>
                <a:lnTo>
                  <a:pt x="34" y="25"/>
                </a:lnTo>
                <a:close/>
                <a:moveTo>
                  <a:pt x="8" y="12"/>
                </a:moveTo>
                <a:lnTo>
                  <a:pt x="11" y="12"/>
                </a:lnTo>
                <a:lnTo>
                  <a:pt x="13" y="12"/>
                </a:lnTo>
                <a:lnTo>
                  <a:pt x="13" y="16"/>
                </a:lnTo>
                <a:lnTo>
                  <a:pt x="8" y="16"/>
                </a:lnTo>
                <a:lnTo>
                  <a:pt x="8" y="12"/>
                </a:lnTo>
                <a:close/>
                <a:moveTo>
                  <a:pt x="17" y="6"/>
                </a:moveTo>
                <a:lnTo>
                  <a:pt x="20" y="6"/>
                </a:lnTo>
                <a:lnTo>
                  <a:pt x="22" y="6"/>
                </a:lnTo>
                <a:lnTo>
                  <a:pt x="22" y="16"/>
                </a:lnTo>
                <a:lnTo>
                  <a:pt x="17" y="16"/>
                </a:lnTo>
                <a:lnTo>
                  <a:pt x="17" y="6"/>
                </a:lnTo>
                <a:close/>
                <a:moveTo>
                  <a:pt x="26" y="12"/>
                </a:moveTo>
                <a:lnTo>
                  <a:pt x="28" y="12"/>
                </a:lnTo>
                <a:lnTo>
                  <a:pt x="31" y="12"/>
                </a:lnTo>
                <a:lnTo>
                  <a:pt x="31" y="16"/>
                </a:lnTo>
                <a:lnTo>
                  <a:pt x="28" y="16"/>
                </a:lnTo>
                <a:lnTo>
                  <a:pt x="26" y="16"/>
                </a:lnTo>
                <a:lnTo>
                  <a:pt x="26" y="12"/>
                </a:lnTo>
                <a:close/>
                <a:moveTo>
                  <a:pt x="37" y="16"/>
                </a:moveTo>
                <a:lnTo>
                  <a:pt x="37" y="24"/>
                </a:lnTo>
                <a:lnTo>
                  <a:pt x="35" y="22"/>
                </a:lnTo>
                <a:lnTo>
                  <a:pt x="35" y="19"/>
                </a:lnTo>
                <a:lnTo>
                  <a:pt x="35" y="16"/>
                </a:lnTo>
                <a:lnTo>
                  <a:pt x="37" y="16"/>
                </a:lnTo>
                <a:close/>
                <a:moveTo>
                  <a:pt x="5" y="6"/>
                </a:moveTo>
                <a:lnTo>
                  <a:pt x="8" y="6"/>
                </a:lnTo>
                <a:lnTo>
                  <a:pt x="5" y="9"/>
                </a:lnTo>
                <a:lnTo>
                  <a:pt x="5" y="6"/>
                </a:lnTo>
                <a:close/>
                <a:moveTo>
                  <a:pt x="11" y="9"/>
                </a:moveTo>
                <a:lnTo>
                  <a:pt x="13" y="6"/>
                </a:lnTo>
                <a:lnTo>
                  <a:pt x="14" y="6"/>
                </a:lnTo>
                <a:lnTo>
                  <a:pt x="11" y="9"/>
                </a:lnTo>
                <a:close/>
                <a:moveTo>
                  <a:pt x="23" y="0"/>
                </a:moveTo>
                <a:lnTo>
                  <a:pt x="25" y="6"/>
                </a:lnTo>
                <a:lnTo>
                  <a:pt x="26" y="6"/>
                </a:lnTo>
                <a:lnTo>
                  <a:pt x="23" y="9"/>
                </a:lnTo>
                <a:lnTo>
                  <a:pt x="25" y="9"/>
                </a:lnTo>
                <a:lnTo>
                  <a:pt x="25" y="12"/>
                </a:lnTo>
                <a:lnTo>
                  <a:pt x="23" y="12"/>
                </a:lnTo>
                <a:lnTo>
                  <a:pt x="23" y="9"/>
                </a:lnTo>
                <a:lnTo>
                  <a:pt x="23" y="6"/>
                </a:lnTo>
                <a:lnTo>
                  <a:pt x="23" y="3"/>
                </a:lnTo>
                <a:lnTo>
                  <a:pt x="23" y="0"/>
                </a:lnTo>
                <a:close/>
                <a:moveTo>
                  <a:pt x="31" y="9"/>
                </a:moveTo>
                <a:lnTo>
                  <a:pt x="31" y="6"/>
                </a:lnTo>
                <a:lnTo>
                  <a:pt x="34" y="6"/>
                </a:lnTo>
                <a:lnTo>
                  <a:pt x="31" y="9"/>
                </a:lnTo>
                <a:close/>
                <a:moveTo>
                  <a:pt x="23" y="46"/>
                </a:moveTo>
                <a:lnTo>
                  <a:pt x="23" y="43"/>
                </a:lnTo>
                <a:lnTo>
                  <a:pt x="25" y="46"/>
                </a:lnTo>
                <a:lnTo>
                  <a:pt x="23" y="46"/>
                </a:lnTo>
                <a:close/>
                <a:moveTo>
                  <a:pt x="22" y="34"/>
                </a:moveTo>
                <a:lnTo>
                  <a:pt x="20" y="31"/>
                </a:lnTo>
                <a:lnTo>
                  <a:pt x="22" y="31"/>
                </a:lnTo>
                <a:lnTo>
                  <a:pt x="20" y="31"/>
                </a:lnTo>
                <a:lnTo>
                  <a:pt x="22" y="31"/>
                </a:lnTo>
                <a:lnTo>
                  <a:pt x="22" y="34"/>
                </a:lnTo>
                <a:close/>
                <a:moveTo>
                  <a:pt x="20" y="22"/>
                </a:moveTo>
                <a:lnTo>
                  <a:pt x="22" y="22"/>
                </a:lnTo>
                <a:lnTo>
                  <a:pt x="22" y="25"/>
                </a:lnTo>
                <a:lnTo>
                  <a:pt x="20" y="22"/>
                </a:lnTo>
                <a:close/>
                <a:moveTo>
                  <a:pt x="23" y="19"/>
                </a:moveTo>
                <a:lnTo>
                  <a:pt x="25" y="19"/>
                </a:lnTo>
                <a:lnTo>
                  <a:pt x="25" y="22"/>
                </a:lnTo>
                <a:lnTo>
                  <a:pt x="23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8" name="Freeform 5234">
            <a:extLst>
              <a:ext uri="{FF2B5EF4-FFF2-40B4-BE49-F238E27FC236}">
                <a16:creationId xmlns:a16="http://schemas.microsoft.com/office/drawing/2014/main" id="{C2864909-4912-6840-89D0-F9CB92FDC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4157663"/>
            <a:ext cx="4762" cy="3175"/>
          </a:xfrm>
          <a:custGeom>
            <a:avLst/>
            <a:gdLst>
              <a:gd name="T0" fmla="*/ 4422 w 14"/>
              <a:gd name="T1" fmla="*/ 2858 h 10"/>
              <a:gd name="T2" fmla="*/ 0 w 14"/>
              <a:gd name="T3" fmla="*/ 2858 h 10"/>
              <a:gd name="T4" fmla="*/ 0 w 14"/>
              <a:gd name="T5" fmla="*/ 953 h 10"/>
              <a:gd name="T6" fmla="*/ 2041 w 14"/>
              <a:gd name="T7" fmla="*/ 0 h 10"/>
              <a:gd name="T8" fmla="*/ 4422 w 14"/>
              <a:gd name="T9" fmla="*/ 953 h 10"/>
              <a:gd name="T10" fmla="*/ 4422 w 14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0">
                <a:moveTo>
                  <a:pt x="13" y="9"/>
                </a:moveTo>
                <a:lnTo>
                  <a:pt x="0" y="9"/>
                </a:lnTo>
                <a:lnTo>
                  <a:pt x="0" y="3"/>
                </a:lnTo>
                <a:cubicBezTo>
                  <a:pt x="0" y="3"/>
                  <a:pt x="0" y="0"/>
                  <a:pt x="6" y="0"/>
                </a:cubicBezTo>
                <a:cubicBezTo>
                  <a:pt x="13" y="0"/>
                  <a:pt x="13" y="3"/>
                  <a:pt x="13" y="3"/>
                </a:cubicBezTo>
                <a:lnTo>
                  <a:pt x="13" y="9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9" name="Freeform 5235">
            <a:extLst>
              <a:ext uri="{FF2B5EF4-FFF2-40B4-BE49-F238E27FC236}">
                <a16:creationId xmlns:a16="http://schemas.microsoft.com/office/drawing/2014/main" id="{B353325D-5646-FA43-9E7B-40073CAC0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57663"/>
            <a:ext cx="3175" cy="1587"/>
          </a:xfrm>
          <a:custGeom>
            <a:avLst/>
            <a:gdLst>
              <a:gd name="T0" fmla="*/ 2778 w 8"/>
              <a:gd name="T1" fmla="*/ 1190 h 4"/>
              <a:gd name="T2" fmla="*/ 0 w 8"/>
              <a:gd name="T3" fmla="*/ 0 h 4"/>
              <a:gd name="T4" fmla="*/ 2778 w 8"/>
              <a:gd name="T5" fmla="*/ 119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4">
                <a:moveTo>
                  <a:pt x="7" y="3"/>
                </a:moveTo>
                <a:cubicBezTo>
                  <a:pt x="7" y="3"/>
                  <a:pt x="5" y="0"/>
                  <a:pt x="0" y="0"/>
                </a:cubicBezTo>
                <a:cubicBezTo>
                  <a:pt x="7" y="0"/>
                  <a:pt x="7" y="3"/>
                  <a:pt x="7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0" name="Freeform 5236">
            <a:extLst>
              <a:ext uri="{FF2B5EF4-FFF2-40B4-BE49-F238E27FC236}">
                <a16:creationId xmlns:a16="http://schemas.microsoft.com/office/drawing/2014/main" id="{3658FEFC-6582-B74E-AACF-1F49BFC0C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4157663"/>
            <a:ext cx="1587" cy="1587"/>
          </a:xfrm>
          <a:custGeom>
            <a:avLst/>
            <a:gdLst>
              <a:gd name="T0" fmla="*/ 1323 w 6"/>
              <a:gd name="T1" fmla="*/ 1190 h 4"/>
              <a:gd name="T2" fmla="*/ 0 w 6"/>
              <a:gd name="T3" fmla="*/ 1190 h 4"/>
              <a:gd name="T4" fmla="*/ 529 w 6"/>
              <a:gd name="T5" fmla="*/ 0 h 4"/>
              <a:gd name="T6" fmla="*/ 1323 w 6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3"/>
                </a:moveTo>
                <a:lnTo>
                  <a:pt x="0" y="3"/>
                </a:lnTo>
                <a:lnTo>
                  <a:pt x="2" y="0"/>
                </a:lnTo>
                <a:lnTo>
                  <a:pt x="5" y="3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1" name="Freeform 5237">
            <a:extLst>
              <a:ext uri="{FF2B5EF4-FFF2-40B4-BE49-F238E27FC236}">
                <a16:creationId xmlns:a16="http://schemas.microsoft.com/office/drawing/2014/main" id="{D00273FA-44EA-8542-AEF2-FA018A719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4157663"/>
            <a:ext cx="1587" cy="1587"/>
          </a:xfrm>
          <a:custGeom>
            <a:avLst/>
            <a:gdLst>
              <a:gd name="T0" fmla="*/ 1323 w 6"/>
              <a:gd name="T1" fmla="*/ 1190 h 4"/>
              <a:gd name="T2" fmla="*/ 0 w 6"/>
              <a:gd name="T3" fmla="*/ 1190 h 4"/>
              <a:gd name="T4" fmla="*/ 529 w 6"/>
              <a:gd name="T5" fmla="*/ 0 h 4"/>
              <a:gd name="T6" fmla="*/ 1323 w 6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3"/>
                </a:moveTo>
                <a:lnTo>
                  <a:pt x="0" y="3"/>
                </a:lnTo>
                <a:cubicBezTo>
                  <a:pt x="0" y="3"/>
                  <a:pt x="0" y="0"/>
                  <a:pt x="2" y="0"/>
                </a:cubicBezTo>
                <a:lnTo>
                  <a:pt x="5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2" name="Freeform 5238">
            <a:extLst>
              <a:ext uri="{FF2B5EF4-FFF2-40B4-BE49-F238E27FC236}">
                <a16:creationId xmlns:a16="http://schemas.microsoft.com/office/drawing/2014/main" id="{A376E161-9748-E848-BB09-AEBE35CB3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4157663"/>
            <a:ext cx="1587" cy="1587"/>
          </a:xfrm>
          <a:custGeom>
            <a:avLst/>
            <a:gdLst>
              <a:gd name="T0" fmla="*/ 0 w 4"/>
              <a:gd name="T1" fmla="*/ 1190 h 4"/>
              <a:gd name="T2" fmla="*/ 1190 w 4"/>
              <a:gd name="T3" fmla="*/ 0 h 4"/>
              <a:gd name="T4" fmla="*/ 1190 w 4"/>
              <a:gd name="T5" fmla="*/ 1190 h 4"/>
              <a:gd name="T6" fmla="*/ 0 w 4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3"/>
                </a:moveTo>
                <a:lnTo>
                  <a:pt x="3" y="0"/>
                </a:lnTo>
                <a:lnTo>
                  <a:pt x="3" y="3"/>
                </a:lnTo>
                <a:lnTo>
                  <a:pt x="0" y="3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3" name="Freeform 5239">
            <a:extLst>
              <a:ext uri="{FF2B5EF4-FFF2-40B4-BE49-F238E27FC236}">
                <a16:creationId xmlns:a16="http://schemas.microsoft.com/office/drawing/2014/main" id="{764820E0-849E-FE4B-AF79-3A20C3518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4157663"/>
            <a:ext cx="1587" cy="1587"/>
          </a:xfrm>
          <a:custGeom>
            <a:avLst/>
            <a:gdLst>
              <a:gd name="T0" fmla="*/ 0 w 6"/>
              <a:gd name="T1" fmla="*/ 1190 h 4"/>
              <a:gd name="T2" fmla="*/ 0 w 6"/>
              <a:gd name="T3" fmla="*/ 1190 h 4"/>
              <a:gd name="T4" fmla="*/ 0 w 6"/>
              <a:gd name="T5" fmla="*/ 1190 h 4"/>
              <a:gd name="T6" fmla="*/ 794 w 6"/>
              <a:gd name="T7" fmla="*/ 0 h 4"/>
              <a:gd name="T8" fmla="*/ 1323 w 6"/>
              <a:gd name="T9" fmla="*/ 1190 h 4"/>
              <a:gd name="T10" fmla="*/ 0 w 6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5" y="3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4" name="Freeform 5240">
            <a:extLst>
              <a:ext uri="{FF2B5EF4-FFF2-40B4-BE49-F238E27FC236}">
                <a16:creationId xmlns:a16="http://schemas.microsoft.com/office/drawing/2014/main" id="{2B1493F1-E17E-9F41-960A-C54CFAA13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56075"/>
            <a:ext cx="1588" cy="1588"/>
          </a:xfrm>
          <a:custGeom>
            <a:avLst/>
            <a:gdLst>
              <a:gd name="T0" fmla="*/ 794 w 6"/>
              <a:gd name="T1" fmla="*/ 1191 h 4"/>
              <a:gd name="T2" fmla="*/ 529 w 6"/>
              <a:gd name="T3" fmla="*/ 1191 h 4"/>
              <a:gd name="T4" fmla="*/ 0 w 6"/>
              <a:gd name="T5" fmla="*/ 0 h 4"/>
              <a:gd name="T6" fmla="*/ 529 w 6"/>
              <a:gd name="T7" fmla="*/ 0 h 4"/>
              <a:gd name="T8" fmla="*/ 1323 w 6"/>
              <a:gd name="T9" fmla="*/ 0 h 4"/>
              <a:gd name="T10" fmla="*/ 794 w 6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3" y="3"/>
                </a:moveTo>
                <a:lnTo>
                  <a:pt x="2" y="3"/>
                </a:lnTo>
                <a:lnTo>
                  <a:pt x="0" y="0"/>
                </a:ln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5" y="0"/>
                </a:cubicBezTo>
                <a:lnTo>
                  <a:pt x="3" y="3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5" name="Freeform 5241">
            <a:extLst>
              <a:ext uri="{FF2B5EF4-FFF2-40B4-BE49-F238E27FC236}">
                <a16:creationId xmlns:a16="http://schemas.microsoft.com/office/drawing/2014/main" id="{7B344923-BE61-1446-A5BF-DC173A23C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56075"/>
            <a:ext cx="3175" cy="1588"/>
          </a:xfrm>
          <a:custGeom>
            <a:avLst/>
            <a:gdLst>
              <a:gd name="T0" fmla="*/ 1361 w 7"/>
              <a:gd name="T1" fmla="*/ 1191 h 4"/>
              <a:gd name="T2" fmla="*/ 907 w 7"/>
              <a:gd name="T3" fmla="*/ 1191 h 4"/>
              <a:gd name="T4" fmla="*/ 0 w 7"/>
              <a:gd name="T5" fmla="*/ 0 h 4"/>
              <a:gd name="T6" fmla="*/ 2721 w 7"/>
              <a:gd name="T7" fmla="*/ 0 h 4"/>
              <a:gd name="T8" fmla="*/ 1361 w 7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3" y="3"/>
                </a:moveTo>
                <a:lnTo>
                  <a:pt x="2" y="3"/>
                </a:lnTo>
                <a:lnTo>
                  <a:pt x="0" y="0"/>
                </a:lnTo>
                <a:cubicBezTo>
                  <a:pt x="2" y="0"/>
                  <a:pt x="3" y="0"/>
                  <a:pt x="6" y="0"/>
                </a:cubicBezTo>
                <a:lnTo>
                  <a:pt x="3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6" name="Freeform 5242">
            <a:extLst>
              <a:ext uri="{FF2B5EF4-FFF2-40B4-BE49-F238E27FC236}">
                <a16:creationId xmlns:a16="http://schemas.microsoft.com/office/drawing/2014/main" id="{0430ACA0-4F84-5040-BFD6-57CD9E331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49725"/>
            <a:ext cx="3175" cy="4763"/>
          </a:xfrm>
          <a:custGeom>
            <a:avLst/>
            <a:gdLst>
              <a:gd name="T0" fmla="*/ 2721 w 7"/>
              <a:gd name="T1" fmla="*/ 4397 h 13"/>
              <a:gd name="T2" fmla="*/ 0 w 7"/>
              <a:gd name="T3" fmla="*/ 4397 h 13"/>
              <a:gd name="T4" fmla="*/ 0 w 7"/>
              <a:gd name="T5" fmla="*/ 1099 h 13"/>
              <a:gd name="T6" fmla="*/ 454 w 7"/>
              <a:gd name="T7" fmla="*/ 0 h 13"/>
              <a:gd name="T8" fmla="*/ 2721 w 7"/>
              <a:gd name="T9" fmla="*/ 1099 h 13"/>
              <a:gd name="T10" fmla="*/ 2721 w 7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6" y="12"/>
                </a:moveTo>
                <a:lnTo>
                  <a:pt x="0" y="12"/>
                </a:lnTo>
                <a:lnTo>
                  <a:pt x="0" y="3"/>
                </a:lnTo>
                <a:lnTo>
                  <a:pt x="1" y="0"/>
                </a:lnTo>
                <a:cubicBezTo>
                  <a:pt x="5" y="0"/>
                  <a:pt x="6" y="3"/>
                  <a:pt x="6" y="3"/>
                </a:cubicBezTo>
                <a:lnTo>
                  <a:pt x="6" y="12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7" name="Freeform 5243">
            <a:extLst>
              <a:ext uri="{FF2B5EF4-FFF2-40B4-BE49-F238E27FC236}">
                <a16:creationId xmlns:a16="http://schemas.microsoft.com/office/drawing/2014/main" id="{F3251EAD-A931-6644-813C-3F797577E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49725"/>
            <a:ext cx="3175" cy="4763"/>
          </a:xfrm>
          <a:custGeom>
            <a:avLst/>
            <a:gdLst>
              <a:gd name="T0" fmla="*/ 2822 w 9"/>
              <a:gd name="T1" fmla="*/ 4397 h 13"/>
              <a:gd name="T2" fmla="*/ 2117 w 9"/>
              <a:gd name="T3" fmla="*/ 4397 h 13"/>
              <a:gd name="T4" fmla="*/ 2117 w 9"/>
              <a:gd name="T5" fmla="*/ 1099 h 13"/>
              <a:gd name="T6" fmla="*/ 1411 w 9"/>
              <a:gd name="T7" fmla="*/ 366 h 13"/>
              <a:gd name="T8" fmla="*/ 2822 w 9"/>
              <a:gd name="T9" fmla="*/ 1099 h 13"/>
              <a:gd name="T10" fmla="*/ 2822 w 9"/>
              <a:gd name="T11" fmla="*/ 4397 h 13"/>
              <a:gd name="T12" fmla="*/ 353 w 9"/>
              <a:gd name="T13" fmla="*/ 366 h 13"/>
              <a:gd name="T14" fmla="*/ 0 w 9"/>
              <a:gd name="T15" fmla="*/ 1099 h 13"/>
              <a:gd name="T16" fmla="*/ 353 w 9"/>
              <a:gd name="T17" fmla="*/ 366 h 13"/>
              <a:gd name="T18" fmla="*/ 1411 w 9"/>
              <a:gd name="T19" fmla="*/ 366 h 13"/>
              <a:gd name="T20" fmla="*/ 353 w 9"/>
              <a:gd name="T21" fmla="*/ 366 h 13"/>
              <a:gd name="T22" fmla="*/ 353 w 9"/>
              <a:gd name="T23" fmla="*/ 0 h 13"/>
              <a:gd name="T24" fmla="*/ 1411 w 9"/>
              <a:gd name="T25" fmla="*/ 366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13">
                <a:moveTo>
                  <a:pt x="8" y="12"/>
                </a:moveTo>
                <a:lnTo>
                  <a:pt x="6" y="12"/>
                </a:lnTo>
                <a:lnTo>
                  <a:pt x="6" y="3"/>
                </a:lnTo>
                <a:cubicBezTo>
                  <a:pt x="6" y="3"/>
                  <a:pt x="5" y="1"/>
                  <a:pt x="4" y="1"/>
                </a:cubicBezTo>
                <a:cubicBezTo>
                  <a:pt x="6" y="1"/>
                  <a:pt x="8" y="1"/>
                  <a:pt x="8" y="3"/>
                </a:cubicBezTo>
                <a:lnTo>
                  <a:pt x="8" y="12"/>
                </a:lnTo>
                <a:close/>
                <a:moveTo>
                  <a:pt x="1" y="1"/>
                </a:moveTo>
                <a:lnTo>
                  <a:pt x="0" y="3"/>
                </a:lnTo>
                <a:cubicBezTo>
                  <a:pt x="0" y="2"/>
                  <a:pt x="0" y="2"/>
                  <a:pt x="1" y="1"/>
                </a:cubicBezTo>
                <a:close/>
                <a:moveTo>
                  <a:pt x="4" y="1"/>
                </a:moveTo>
                <a:cubicBezTo>
                  <a:pt x="3" y="0"/>
                  <a:pt x="1" y="1"/>
                  <a:pt x="1" y="1"/>
                </a:cubicBezTo>
                <a:lnTo>
                  <a:pt x="1" y="0"/>
                </a:lnTo>
                <a:cubicBezTo>
                  <a:pt x="3" y="0"/>
                  <a:pt x="3" y="0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8" name="Freeform 5244">
            <a:extLst>
              <a:ext uri="{FF2B5EF4-FFF2-40B4-BE49-F238E27FC236}">
                <a16:creationId xmlns:a16="http://schemas.microsoft.com/office/drawing/2014/main" id="{B2C9CF98-A7ED-0049-90AF-37ED260F2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4149725"/>
            <a:ext cx="3175" cy="4763"/>
          </a:xfrm>
          <a:custGeom>
            <a:avLst/>
            <a:gdLst>
              <a:gd name="T0" fmla="*/ 0 w 9"/>
              <a:gd name="T1" fmla="*/ 4397 h 13"/>
              <a:gd name="T2" fmla="*/ 0 w 9"/>
              <a:gd name="T3" fmla="*/ 1099 h 13"/>
              <a:gd name="T4" fmla="*/ 1764 w 9"/>
              <a:gd name="T5" fmla="*/ 0 h 13"/>
              <a:gd name="T6" fmla="*/ 2822 w 9"/>
              <a:gd name="T7" fmla="*/ 1099 h 13"/>
              <a:gd name="T8" fmla="*/ 2822 w 9"/>
              <a:gd name="T9" fmla="*/ 4397 h 13"/>
              <a:gd name="T10" fmla="*/ 0 w 9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3">
                <a:moveTo>
                  <a:pt x="0" y="12"/>
                </a:moveTo>
                <a:lnTo>
                  <a:pt x="0" y="3"/>
                </a:lnTo>
                <a:cubicBezTo>
                  <a:pt x="0" y="3"/>
                  <a:pt x="3" y="0"/>
                  <a:pt x="5" y="0"/>
                </a:cubicBezTo>
                <a:cubicBezTo>
                  <a:pt x="6" y="0"/>
                  <a:pt x="8" y="3"/>
                  <a:pt x="8" y="3"/>
                </a:cubicBezTo>
                <a:lnTo>
                  <a:pt x="8" y="12"/>
                </a:lnTo>
                <a:lnTo>
                  <a:pt x="0" y="12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9" name="Freeform 5245">
            <a:extLst>
              <a:ext uri="{FF2B5EF4-FFF2-40B4-BE49-F238E27FC236}">
                <a16:creationId xmlns:a16="http://schemas.microsoft.com/office/drawing/2014/main" id="{D752E1CC-A172-BF4A-AFE6-463114A26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4149725"/>
            <a:ext cx="3175" cy="4763"/>
          </a:xfrm>
          <a:custGeom>
            <a:avLst/>
            <a:gdLst>
              <a:gd name="T0" fmla="*/ 0 w 9"/>
              <a:gd name="T1" fmla="*/ 4397 h 13"/>
              <a:gd name="T2" fmla="*/ 0 w 9"/>
              <a:gd name="T3" fmla="*/ 1099 h 13"/>
              <a:gd name="T4" fmla="*/ 1058 w 9"/>
              <a:gd name="T5" fmla="*/ 366 h 13"/>
              <a:gd name="T6" fmla="*/ 706 w 9"/>
              <a:gd name="T7" fmla="*/ 1099 h 13"/>
              <a:gd name="T8" fmla="*/ 706 w 9"/>
              <a:gd name="T9" fmla="*/ 4397 h 13"/>
              <a:gd name="T10" fmla="*/ 0 w 9"/>
              <a:gd name="T11" fmla="*/ 4397 h 13"/>
              <a:gd name="T12" fmla="*/ 2469 w 9"/>
              <a:gd name="T13" fmla="*/ 366 h 13"/>
              <a:gd name="T14" fmla="*/ 1058 w 9"/>
              <a:gd name="T15" fmla="*/ 366 h 13"/>
              <a:gd name="T16" fmla="*/ 1764 w 9"/>
              <a:gd name="T17" fmla="*/ 0 h 13"/>
              <a:gd name="T18" fmla="*/ 2469 w 9"/>
              <a:gd name="T19" fmla="*/ 366 h 13"/>
              <a:gd name="T20" fmla="*/ 2822 w 9"/>
              <a:gd name="T21" fmla="*/ 1099 h 13"/>
              <a:gd name="T22" fmla="*/ 2469 w 9"/>
              <a:gd name="T23" fmla="*/ 366 h 13"/>
              <a:gd name="T24" fmla="*/ 2822 w 9"/>
              <a:gd name="T25" fmla="*/ 1099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13">
                <a:moveTo>
                  <a:pt x="0" y="12"/>
                </a:moveTo>
                <a:lnTo>
                  <a:pt x="0" y="3"/>
                </a:lnTo>
                <a:cubicBezTo>
                  <a:pt x="0" y="1"/>
                  <a:pt x="2" y="1"/>
                  <a:pt x="3" y="1"/>
                </a:cubicBezTo>
                <a:cubicBezTo>
                  <a:pt x="2" y="1"/>
                  <a:pt x="2" y="3"/>
                  <a:pt x="2" y="3"/>
                </a:cubicBezTo>
                <a:lnTo>
                  <a:pt x="2" y="12"/>
                </a:lnTo>
                <a:lnTo>
                  <a:pt x="0" y="12"/>
                </a:lnTo>
                <a:close/>
                <a:moveTo>
                  <a:pt x="7" y="1"/>
                </a:moveTo>
                <a:cubicBezTo>
                  <a:pt x="6" y="1"/>
                  <a:pt x="5" y="0"/>
                  <a:pt x="3" y="1"/>
                </a:cubicBezTo>
                <a:cubicBezTo>
                  <a:pt x="4" y="0"/>
                  <a:pt x="4" y="0"/>
                  <a:pt x="5" y="0"/>
                </a:cubicBezTo>
                <a:cubicBezTo>
                  <a:pt x="6" y="0"/>
                  <a:pt x="6" y="0"/>
                  <a:pt x="7" y="1"/>
                </a:cubicBezTo>
                <a:close/>
                <a:moveTo>
                  <a:pt x="8" y="3"/>
                </a:moveTo>
                <a:cubicBezTo>
                  <a:pt x="8" y="3"/>
                  <a:pt x="7" y="2"/>
                  <a:pt x="7" y="1"/>
                </a:cubicBezTo>
                <a:cubicBezTo>
                  <a:pt x="7" y="1"/>
                  <a:pt x="8" y="2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40" name="Freeform 5246">
            <a:extLst>
              <a:ext uri="{FF2B5EF4-FFF2-40B4-BE49-F238E27FC236}">
                <a16:creationId xmlns:a16="http://schemas.microsoft.com/office/drawing/2014/main" id="{4EED2A01-C7AF-0B4C-834F-C842CBEDA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25" y="4146550"/>
            <a:ext cx="1588" cy="3175"/>
          </a:xfrm>
          <a:custGeom>
            <a:avLst/>
            <a:gdLst>
              <a:gd name="T0" fmla="*/ 794 w 6"/>
              <a:gd name="T1" fmla="*/ 2721 h 7"/>
              <a:gd name="T2" fmla="*/ 0 w 6"/>
              <a:gd name="T3" fmla="*/ 2721 h 7"/>
              <a:gd name="T4" fmla="*/ 0 w 6"/>
              <a:gd name="T5" fmla="*/ 0 h 7"/>
              <a:gd name="T6" fmla="*/ 1323 w 6"/>
              <a:gd name="T7" fmla="*/ 0 h 7"/>
              <a:gd name="T8" fmla="*/ 1323 w 6"/>
              <a:gd name="T9" fmla="*/ 2721 h 7"/>
              <a:gd name="T10" fmla="*/ 794 w 6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7">
                <a:moveTo>
                  <a:pt x="3" y="6"/>
                </a:moveTo>
                <a:lnTo>
                  <a:pt x="0" y="6"/>
                </a:lnTo>
                <a:lnTo>
                  <a:pt x="0" y="0"/>
                </a:lnTo>
                <a:lnTo>
                  <a:pt x="5" y="0"/>
                </a:lnTo>
                <a:lnTo>
                  <a:pt x="5" y="6"/>
                </a:lnTo>
                <a:lnTo>
                  <a:pt x="3" y="6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41" name="Freeform 5247">
            <a:extLst>
              <a:ext uri="{FF2B5EF4-FFF2-40B4-BE49-F238E27FC236}">
                <a16:creationId xmlns:a16="http://schemas.microsoft.com/office/drawing/2014/main" id="{DB13060B-6822-1F49-8A88-986CF688C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46550"/>
            <a:ext cx="3175" cy="3175"/>
          </a:xfrm>
          <a:custGeom>
            <a:avLst/>
            <a:gdLst>
              <a:gd name="T0" fmla="*/ 397 w 8"/>
              <a:gd name="T1" fmla="*/ 2721 h 7"/>
              <a:gd name="T2" fmla="*/ 0 w 8"/>
              <a:gd name="T3" fmla="*/ 0 h 7"/>
              <a:gd name="T4" fmla="*/ 2778 w 8"/>
              <a:gd name="T5" fmla="*/ 0 h 7"/>
              <a:gd name="T6" fmla="*/ 2381 w 8"/>
              <a:gd name="T7" fmla="*/ 2721 h 7"/>
              <a:gd name="T8" fmla="*/ 397 w 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1" y="6"/>
                </a:moveTo>
                <a:lnTo>
                  <a:pt x="0" y="0"/>
                </a:lnTo>
                <a:lnTo>
                  <a:pt x="7" y="0"/>
                </a:lnTo>
                <a:lnTo>
                  <a:pt x="6" y="6"/>
                </a:lnTo>
                <a:lnTo>
                  <a:pt x="1" y="6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42" name="Freeform 5248">
            <a:extLst>
              <a:ext uri="{FF2B5EF4-FFF2-40B4-BE49-F238E27FC236}">
                <a16:creationId xmlns:a16="http://schemas.microsoft.com/office/drawing/2014/main" id="{EFD1A6B4-5613-4F46-9744-FEE0BFA3F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4146550"/>
            <a:ext cx="1587" cy="3175"/>
          </a:xfrm>
          <a:custGeom>
            <a:avLst/>
            <a:gdLst>
              <a:gd name="T0" fmla="*/ 794 w 2"/>
              <a:gd name="T1" fmla="*/ 2721 h 7"/>
              <a:gd name="T2" fmla="*/ 0 w 2"/>
              <a:gd name="T3" fmla="*/ 2721 h 7"/>
              <a:gd name="T4" fmla="*/ 794 w 2"/>
              <a:gd name="T5" fmla="*/ 0 h 7"/>
              <a:gd name="T6" fmla="*/ 794 w 2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7">
                <a:moveTo>
                  <a:pt x="1" y="6"/>
                </a:moveTo>
                <a:lnTo>
                  <a:pt x="0" y="6"/>
                </a:lnTo>
                <a:lnTo>
                  <a:pt x="1" y="0"/>
                </a:lnTo>
                <a:lnTo>
                  <a:pt x="1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43" name="Freeform 5249">
            <a:extLst>
              <a:ext uri="{FF2B5EF4-FFF2-40B4-BE49-F238E27FC236}">
                <a16:creationId xmlns:a16="http://schemas.microsoft.com/office/drawing/2014/main" id="{EC58CFC4-F6DF-F441-A66A-41142589E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46550"/>
            <a:ext cx="3175" cy="3175"/>
          </a:xfrm>
          <a:custGeom>
            <a:avLst/>
            <a:gdLst>
              <a:gd name="T0" fmla="*/ 2721 w 7"/>
              <a:gd name="T1" fmla="*/ 2721 h 7"/>
              <a:gd name="T2" fmla="*/ 454 w 7"/>
              <a:gd name="T3" fmla="*/ 2721 h 7"/>
              <a:gd name="T4" fmla="*/ 0 w 7"/>
              <a:gd name="T5" fmla="*/ 0 h 7"/>
              <a:gd name="T6" fmla="*/ 2721 w 7"/>
              <a:gd name="T7" fmla="*/ 0 h 7"/>
              <a:gd name="T8" fmla="*/ 2721 w 7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6"/>
                </a:moveTo>
                <a:lnTo>
                  <a:pt x="1" y="6"/>
                </a:ln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44" name="Freeform 5250">
            <a:extLst>
              <a:ext uri="{FF2B5EF4-FFF2-40B4-BE49-F238E27FC236}">
                <a16:creationId xmlns:a16="http://schemas.microsoft.com/office/drawing/2014/main" id="{8166D367-C80A-6C4D-8F0B-BBDA7FE97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4146550"/>
            <a:ext cx="1587" cy="3175"/>
          </a:xfrm>
          <a:custGeom>
            <a:avLst/>
            <a:gdLst>
              <a:gd name="T0" fmla="*/ 1058 w 3"/>
              <a:gd name="T1" fmla="*/ 2721 h 7"/>
              <a:gd name="T2" fmla="*/ 0 w 3"/>
              <a:gd name="T3" fmla="*/ 2721 h 7"/>
              <a:gd name="T4" fmla="*/ 1058 w 3"/>
              <a:gd name="T5" fmla="*/ 0 h 7"/>
              <a:gd name="T6" fmla="*/ 1058 w 3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7">
                <a:moveTo>
                  <a:pt x="2" y="6"/>
                </a:moveTo>
                <a:lnTo>
                  <a:pt x="0" y="6"/>
                </a:lnTo>
                <a:lnTo>
                  <a:pt x="2" y="0"/>
                </a:lnTo>
                <a:lnTo>
                  <a:pt x="2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45" name="Freeform 5251">
            <a:extLst>
              <a:ext uri="{FF2B5EF4-FFF2-40B4-BE49-F238E27FC236}">
                <a16:creationId xmlns:a16="http://schemas.microsoft.com/office/drawing/2014/main" id="{EF1E4E6C-63C1-CE4C-B663-9A82BB1BE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157663"/>
            <a:ext cx="3175" cy="3175"/>
          </a:xfrm>
          <a:custGeom>
            <a:avLst/>
            <a:gdLst>
              <a:gd name="T0" fmla="*/ 2778 w 8"/>
              <a:gd name="T1" fmla="*/ 2858 h 10"/>
              <a:gd name="T2" fmla="*/ 0 w 8"/>
              <a:gd name="T3" fmla="*/ 2858 h 10"/>
              <a:gd name="T4" fmla="*/ 0 w 8"/>
              <a:gd name="T5" fmla="*/ 1905 h 10"/>
              <a:gd name="T6" fmla="*/ 1191 w 8"/>
              <a:gd name="T7" fmla="*/ 0 h 10"/>
              <a:gd name="T8" fmla="*/ 2778 w 8"/>
              <a:gd name="T9" fmla="*/ 1905 h 10"/>
              <a:gd name="T10" fmla="*/ 2778 w 8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0">
                <a:moveTo>
                  <a:pt x="7" y="9"/>
                </a:moveTo>
                <a:lnTo>
                  <a:pt x="0" y="9"/>
                </a:lnTo>
                <a:lnTo>
                  <a:pt x="0" y="6"/>
                </a:lnTo>
                <a:cubicBezTo>
                  <a:pt x="0" y="3"/>
                  <a:pt x="0" y="0"/>
                  <a:pt x="3" y="0"/>
                </a:cubicBezTo>
                <a:cubicBezTo>
                  <a:pt x="7" y="0"/>
                  <a:pt x="7" y="3"/>
                  <a:pt x="7" y="6"/>
                </a:cubicBezTo>
                <a:lnTo>
                  <a:pt x="7" y="9"/>
                </a:lnTo>
              </a:path>
            </a:pathLst>
          </a:custGeom>
          <a:solidFill>
            <a:srgbClr val="2F2AE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46" name="Freeform 5252">
            <a:extLst>
              <a:ext uri="{FF2B5EF4-FFF2-40B4-BE49-F238E27FC236}">
                <a16:creationId xmlns:a16="http://schemas.microsoft.com/office/drawing/2014/main" id="{6E74F3C5-C511-E442-A531-C6169226E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4149725"/>
            <a:ext cx="1588" cy="4763"/>
          </a:xfrm>
          <a:custGeom>
            <a:avLst/>
            <a:gdLst>
              <a:gd name="T0" fmla="*/ 1323 w 6"/>
              <a:gd name="T1" fmla="*/ 4397 h 13"/>
              <a:gd name="T2" fmla="*/ 0 w 6"/>
              <a:gd name="T3" fmla="*/ 4397 h 13"/>
              <a:gd name="T4" fmla="*/ 0 w 6"/>
              <a:gd name="T5" fmla="*/ 1099 h 13"/>
              <a:gd name="T6" fmla="*/ 0 w 6"/>
              <a:gd name="T7" fmla="*/ 0 h 13"/>
              <a:gd name="T8" fmla="*/ 1323 w 6"/>
              <a:gd name="T9" fmla="*/ 1099 h 13"/>
              <a:gd name="T10" fmla="*/ 1323 w 6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3">
                <a:moveTo>
                  <a:pt x="5" y="12"/>
                </a:moveTo>
                <a:lnTo>
                  <a:pt x="0" y="12"/>
                </a:lnTo>
                <a:lnTo>
                  <a:pt x="0" y="3"/>
                </a:lnTo>
                <a:lnTo>
                  <a:pt x="0" y="0"/>
                </a:lnTo>
                <a:cubicBezTo>
                  <a:pt x="4" y="0"/>
                  <a:pt x="5" y="3"/>
                  <a:pt x="5" y="3"/>
                </a:cubicBezTo>
                <a:lnTo>
                  <a:pt x="5" y="12"/>
                </a:lnTo>
              </a:path>
            </a:pathLst>
          </a:custGeom>
          <a:solidFill>
            <a:srgbClr val="2F2AE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47" name="Freeform 5253">
            <a:extLst>
              <a:ext uri="{FF2B5EF4-FFF2-40B4-BE49-F238E27FC236}">
                <a16:creationId xmlns:a16="http://schemas.microsoft.com/office/drawing/2014/main" id="{E93E14CB-1D17-AA44-9A3F-CA9AC0BF9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25" y="4149725"/>
            <a:ext cx="3175" cy="4763"/>
          </a:xfrm>
          <a:custGeom>
            <a:avLst/>
            <a:gdLst>
              <a:gd name="T0" fmla="*/ 0 w 7"/>
              <a:gd name="T1" fmla="*/ 4397 h 13"/>
              <a:gd name="T2" fmla="*/ 0 w 7"/>
              <a:gd name="T3" fmla="*/ 1099 h 13"/>
              <a:gd name="T4" fmla="*/ 1361 w 7"/>
              <a:gd name="T5" fmla="*/ 0 h 13"/>
              <a:gd name="T6" fmla="*/ 2721 w 7"/>
              <a:gd name="T7" fmla="*/ 1099 h 13"/>
              <a:gd name="T8" fmla="*/ 2721 w 7"/>
              <a:gd name="T9" fmla="*/ 4397 h 13"/>
              <a:gd name="T10" fmla="*/ 0 w 7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12"/>
                </a:moveTo>
                <a:lnTo>
                  <a:pt x="0" y="3"/>
                </a:lnTo>
                <a:cubicBezTo>
                  <a:pt x="0" y="3"/>
                  <a:pt x="1" y="0"/>
                  <a:pt x="3" y="0"/>
                </a:cubicBezTo>
                <a:cubicBezTo>
                  <a:pt x="4" y="0"/>
                  <a:pt x="6" y="3"/>
                  <a:pt x="6" y="3"/>
                </a:cubicBezTo>
                <a:lnTo>
                  <a:pt x="6" y="12"/>
                </a:lnTo>
                <a:lnTo>
                  <a:pt x="0" y="12"/>
                </a:lnTo>
              </a:path>
            </a:pathLst>
          </a:custGeom>
          <a:solidFill>
            <a:srgbClr val="2F2AE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48" name="Freeform 5254">
            <a:extLst>
              <a:ext uri="{FF2B5EF4-FFF2-40B4-BE49-F238E27FC236}">
                <a16:creationId xmlns:a16="http://schemas.microsoft.com/office/drawing/2014/main" id="{CDE723D5-72F1-AB4F-A13E-246F45830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5013" y="4156075"/>
            <a:ext cx="15875" cy="17463"/>
          </a:xfrm>
          <a:custGeom>
            <a:avLst/>
            <a:gdLst>
              <a:gd name="T0" fmla="*/ 0 w 45"/>
              <a:gd name="T1" fmla="*/ 8553 h 49"/>
              <a:gd name="T2" fmla="*/ 8114 w 45"/>
              <a:gd name="T3" fmla="*/ 0 h 49"/>
              <a:gd name="T4" fmla="*/ 15522 w 45"/>
              <a:gd name="T5" fmla="*/ 8553 h 49"/>
              <a:gd name="T6" fmla="*/ 8114 w 45"/>
              <a:gd name="T7" fmla="*/ 17107 h 49"/>
              <a:gd name="T8" fmla="*/ 0 w 45"/>
              <a:gd name="T9" fmla="*/ 8553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49">
                <a:moveTo>
                  <a:pt x="0" y="24"/>
                </a:moveTo>
                <a:cubicBezTo>
                  <a:pt x="0" y="9"/>
                  <a:pt x="9" y="0"/>
                  <a:pt x="23" y="0"/>
                </a:cubicBezTo>
                <a:cubicBezTo>
                  <a:pt x="35" y="0"/>
                  <a:pt x="44" y="9"/>
                  <a:pt x="44" y="24"/>
                </a:cubicBezTo>
                <a:cubicBezTo>
                  <a:pt x="44" y="39"/>
                  <a:pt x="35" y="48"/>
                  <a:pt x="23" y="48"/>
                </a:cubicBezTo>
                <a:cubicBezTo>
                  <a:pt x="9" y="48"/>
                  <a:pt x="0" y="39"/>
                  <a:pt x="0" y="24"/>
                </a:cubicBezTo>
              </a:path>
            </a:pathLst>
          </a:custGeom>
          <a:solidFill>
            <a:srgbClr val="9D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49" name="Freeform 5255">
            <a:extLst>
              <a:ext uri="{FF2B5EF4-FFF2-40B4-BE49-F238E27FC236}">
                <a16:creationId xmlns:a16="http://schemas.microsoft.com/office/drawing/2014/main" id="{4EDC6142-8080-0245-B9EB-FFD0F3641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5013" y="4156075"/>
            <a:ext cx="15875" cy="17463"/>
          </a:xfrm>
          <a:custGeom>
            <a:avLst/>
            <a:gdLst>
              <a:gd name="T0" fmla="*/ 7938 w 46"/>
              <a:gd name="T1" fmla="*/ 17107 h 49"/>
              <a:gd name="T2" fmla="*/ 0 w 46"/>
              <a:gd name="T3" fmla="*/ 8553 h 49"/>
              <a:gd name="T4" fmla="*/ 7938 w 46"/>
              <a:gd name="T5" fmla="*/ 0 h 49"/>
              <a:gd name="T6" fmla="*/ 15530 w 46"/>
              <a:gd name="T7" fmla="*/ 8553 h 49"/>
              <a:gd name="T8" fmla="*/ 7938 w 46"/>
              <a:gd name="T9" fmla="*/ 17107 h 49"/>
              <a:gd name="T10" fmla="*/ 7938 w 46"/>
              <a:gd name="T11" fmla="*/ 0 h 49"/>
              <a:gd name="T12" fmla="*/ 0 w 46"/>
              <a:gd name="T13" fmla="*/ 8553 h 49"/>
              <a:gd name="T14" fmla="*/ 7938 w 46"/>
              <a:gd name="T15" fmla="*/ 17107 h 49"/>
              <a:gd name="T16" fmla="*/ 15185 w 46"/>
              <a:gd name="T17" fmla="*/ 8553 h 49"/>
              <a:gd name="T18" fmla="*/ 7938 w 46"/>
              <a:gd name="T19" fmla="*/ 0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6" h="49">
                <a:moveTo>
                  <a:pt x="23" y="48"/>
                </a:moveTo>
                <a:cubicBezTo>
                  <a:pt x="9" y="48"/>
                  <a:pt x="0" y="39"/>
                  <a:pt x="0" y="24"/>
                </a:cubicBezTo>
                <a:cubicBezTo>
                  <a:pt x="0" y="9"/>
                  <a:pt x="9" y="0"/>
                  <a:pt x="23" y="0"/>
                </a:cubicBezTo>
                <a:cubicBezTo>
                  <a:pt x="36" y="0"/>
                  <a:pt x="45" y="9"/>
                  <a:pt x="45" y="24"/>
                </a:cubicBezTo>
                <a:cubicBezTo>
                  <a:pt x="45" y="39"/>
                  <a:pt x="36" y="48"/>
                  <a:pt x="23" y="48"/>
                </a:cubicBezTo>
                <a:close/>
                <a:moveTo>
                  <a:pt x="23" y="0"/>
                </a:moveTo>
                <a:cubicBezTo>
                  <a:pt x="10" y="0"/>
                  <a:pt x="0" y="12"/>
                  <a:pt x="0" y="24"/>
                </a:cubicBezTo>
                <a:cubicBezTo>
                  <a:pt x="0" y="39"/>
                  <a:pt x="11" y="48"/>
                  <a:pt x="23" y="48"/>
                </a:cubicBezTo>
                <a:cubicBezTo>
                  <a:pt x="36" y="48"/>
                  <a:pt x="44" y="39"/>
                  <a:pt x="44" y="24"/>
                </a:cubicBezTo>
                <a:cubicBezTo>
                  <a:pt x="44" y="12"/>
                  <a:pt x="35" y="0"/>
                  <a:pt x="2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50" name="Freeform 5256">
            <a:extLst>
              <a:ext uri="{FF2B5EF4-FFF2-40B4-BE49-F238E27FC236}">
                <a16:creationId xmlns:a16="http://schemas.microsoft.com/office/drawing/2014/main" id="{A21CC2F9-6E5E-3342-9F7F-015689F53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57663"/>
            <a:ext cx="12700" cy="12700"/>
          </a:xfrm>
          <a:custGeom>
            <a:avLst/>
            <a:gdLst>
              <a:gd name="T0" fmla="*/ 0 w 34"/>
              <a:gd name="T1" fmla="*/ 6178 h 37"/>
              <a:gd name="T2" fmla="*/ 6350 w 34"/>
              <a:gd name="T3" fmla="*/ 0 h 37"/>
              <a:gd name="T4" fmla="*/ 12326 w 34"/>
              <a:gd name="T5" fmla="*/ 6178 h 37"/>
              <a:gd name="T6" fmla="*/ 6350 w 34"/>
              <a:gd name="T7" fmla="*/ 12357 h 37"/>
              <a:gd name="T8" fmla="*/ 0 w 34"/>
              <a:gd name="T9" fmla="*/ 6178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37">
                <a:moveTo>
                  <a:pt x="0" y="18"/>
                </a:moveTo>
                <a:cubicBezTo>
                  <a:pt x="0" y="6"/>
                  <a:pt x="9" y="0"/>
                  <a:pt x="17" y="0"/>
                </a:cubicBezTo>
                <a:cubicBezTo>
                  <a:pt x="26" y="0"/>
                  <a:pt x="33" y="6"/>
                  <a:pt x="33" y="18"/>
                </a:cubicBezTo>
                <a:cubicBezTo>
                  <a:pt x="33" y="27"/>
                  <a:pt x="26" y="36"/>
                  <a:pt x="17" y="36"/>
                </a:cubicBezTo>
                <a:cubicBezTo>
                  <a:pt x="9" y="36"/>
                  <a:pt x="0" y="27"/>
                  <a:pt x="0" y="18"/>
                </a:cubicBezTo>
              </a:path>
            </a:pathLst>
          </a:custGeom>
          <a:solidFill>
            <a:srgbClr val="3057B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51" name="Freeform 5257">
            <a:extLst>
              <a:ext uri="{FF2B5EF4-FFF2-40B4-BE49-F238E27FC236}">
                <a16:creationId xmlns:a16="http://schemas.microsoft.com/office/drawing/2014/main" id="{27818FD5-C275-BF4F-A845-737835328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57663"/>
            <a:ext cx="6350" cy="12700"/>
          </a:xfrm>
          <a:custGeom>
            <a:avLst/>
            <a:gdLst>
              <a:gd name="T0" fmla="*/ 0 w 18"/>
              <a:gd name="T1" fmla="*/ 6178 h 37"/>
              <a:gd name="T2" fmla="*/ 5997 w 18"/>
              <a:gd name="T3" fmla="*/ 0 h 37"/>
              <a:gd name="T4" fmla="*/ 0 w 18"/>
              <a:gd name="T5" fmla="*/ 6178 h 37"/>
              <a:gd name="T6" fmla="*/ 5997 w 18"/>
              <a:gd name="T7" fmla="*/ 12357 h 37"/>
              <a:gd name="T8" fmla="*/ 0 w 18"/>
              <a:gd name="T9" fmla="*/ 6178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37">
                <a:moveTo>
                  <a:pt x="0" y="18"/>
                </a:moveTo>
                <a:cubicBezTo>
                  <a:pt x="0" y="6"/>
                  <a:pt x="7" y="0"/>
                  <a:pt x="17" y="0"/>
                </a:cubicBezTo>
                <a:cubicBezTo>
                  <a:pt x="9" y="0"/>
                  <a:pt x="0" y="6"/>
                  <a:pt x="0" y="18"/>
                </a:cubicBezTo>
                <a:cubicBezTo>
                  <a:pt x="0" y="27"/>
                  <a:pt x="9" y="36"/>
                  <a:pt x="17" y="36"/>
                </a:cubicBezTo>
                <a:cubicBezTo>
                  <a:pt x="7" y="36"/>
                  <a:pt x="0" y="27"/>
                  <a:pt x="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52" name="Freeform 5258">
            <a:extLst>
              <a:ext uri="{FF2B5EF4-FFF2-40B4-BE49-F238E27FC236}">
                <a16:creationId xmlns:a16="http://schemas.microsoft.com/office/drawing/2014/main" id="{7E07D58B-0FE7-A244-AF1D-287070101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4160838"/>
            <a:ext cx="3175" cy="6350"/>
          </a:xfrm>
          <a:custGeom>
            <a:avLst/>
            <a:gdLst>
              <a:gd name="T0" fmla="*/ 1732 w 11"/>
              <a:gd name="T1" fmla="*/ 0 h 16"/>
              <a:gd name="T2" fmla="*/ 2020 w 11"/>
              <a:gd name="T3" fmla="*/ 1191 h 16"/>
              <a:gd name="T4" fmla="*/ 1732 w 11"/>
              <a:gd name="T5" fmla="*/ 2381 h 16"/>
              <a:gd name="T6" fmla="*/ 2020 w 11"/>
              <a:gd name="T7" fmla="*/ 2381 h 16"/>
              <a:gd name="T8" fmla="*/ 2886 w 11"/>
              <a:gd name="T9" fmla="*/ 2381 h 16"/>
              <a:gd name="T10" fmla="*/ 2886 w 11"/>
              <a:gd name="T11" fmla="*/ 3572 h 16"/>
              <a:gd name="T12" fmla="*/ 2598 w 11"/>
              <a:gd name="T13" fmla="*/ 3572 h 16"/>
              <a:gd name="T14" fmla="*/ 2020 w 11"/>
              <a:gd name="T15" fmla="*/ 3572 h 16"/>
              <a:gd name="T16" fmla="*/ 2020 w 11"/>
              <a:gd name="T17" fmla="*/ 4763 h 16"/>
              <a:gd name="T18" fmla="*/ 2020 w 11"/>
              <a:gd name="T19" fmla="*/ 5953 h 16"/>
              <a:gd name="T20" fmla="*/ 1732 w 11"/>
              <a:gd name="T21" fmla="*/ 5953 h 16"/>
              <a:gd name="T22" fmla="*/ 866 w 11"/>
              <a:gd name="T23" fmla="*/ 5953 h 16"/>
              <a:gd name="T24" fmla="*/ 1155 w 11"/>
              <a:gd name="T25" fmla="*/ 4763 h 16"/>
              <a:gd name="T26" fmla="*/ 866 w 11"/>
              <a:gd name="T27" fmla="*/ 4763 h 16"/>
              <a:gd name="T28" fmla="*/ 866 w 11"/>
              <a:gd name="T29" fmla="*/ 3572 h 16"/>
              <a:gd name="T30" fmla="*/ 289 w 11"/>
              <a:gd name="T31" fmla="*/ 3572 h 16"/>
              <a:gd name="T32" fmla="*/ 0 w 11"/>
              <a:gd name="T33" fmla="*/ 2381 h 16"/>
              <a:gd name="T34" fmla="*/ 866 w 11"/>
              <a:gd name="T35" fmla="*/ 2381 h 16"/>
              <a:gd name="T36" fmla="*/ 1732 w 11"/>
              <a:gd name="T37" fmla="*/ 2381 h 16"/>
              <a:gd name="T38" fmla="*/ 1155 w 11"/>
              <a:gd name="T39" fmla="*/ 1191 h 16"/>
              <a:gd name="T40" fmla="*/ 1732 w 11"/>
              <a:gd name="T41" fmla="*/ 0 h 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6" y="0"/>
                  <a:pt x="7" y="0"/>
                  <a:pt x="7" y="3"/>
                </a:cubicBezTo>
                <a:cubicBezTo>
                  <a:pt x="7" y="6"/>
                  <a:pt x="6" y="6"/>
                  <a:pt x="6" y="6"/>
                </a:cubicBezTo>
                <a:lnTo>
                  <a:pt x="7" y="6"/>
                </a:lnTo>
                <a:lnTo>
                  <a:pt x="10" y="6"/>
                </a:lnTo>
                <a:lnTo>
                  <a:pt x="10" y="9"/>
                </a:lnTo>
                <a:lnTo>
                  <a:pt x="9" y="9"/>
                </a:lnTo>
                <a:lnTo>
                  <a:pt x="7" y="9"/>
                </a:lnTo>
                <a:lnTo>
                  <a:pt x="7" y="12"/>
                </a:lnTo>
                <a:lnTo>
                  <a:pt x="7" y="15"/>
                </a:lnTo>
                <a:lnTo>
                  <a:pt x="6" y="15"/>
                </a:lnTo>
                <a:lnTo>
                  <a:pt x="3" y="15"/>
                </a:lnTo>
                <a:lnTo>
                  <a:pt x="4" y="12"/>
                </a:lnTo>
                <a:lnTo>
                  <a:pt x="3" y="12"/>
                </a:lnTo>
                <a:lnTo>
                  <a:pt x="3" y="9"/>
                </a:lnTo>
                <a:lnTo>
                  <a:pt x="1" y="9"/>
                </a:lnTo>
                <a:cubicBezTo>
                  <a:pt x="0" y="9"/>
                  <a:pt x="0" y="6"/>
                  <a:pt x="0" y="6"/>
                </a:cubicBezTo>
                <a:lnTo>
                  <a:pt x="3" y="6"/>
                </a:lnTo>
                <a:lnTo>
                  <a:pt x="6" y="6"/>
                </a:lnTo>
                <a:cubicBezTo>
                  <a:pt x="6" y="6"/>
                  <a:pt x="4" y="6"/>
                  <a:pt x="4" y="3"/>
                </a:cubicBezTo>
                <a:cubicBezTo>
                  <a:pt x="4" y="0"/>
                  <a:pt x="6" y="0"/>
                  <a:pt x="6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53" name="Freeform 5259">
            <a:extLst>
              <a:ext uri="{FF2B5EF4-FFF2-40B4-BE49-F238E27FC236}">
                <a16:creationId xmlns:a16="http://schemas.microsoft.com/office/drawing/2014/main" id="{2AECFE5B-3DCB-0346-8BD5-60A2806E3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4160838"/>
            <a:ext cx="3175" cy="3175"/>
          </a:xfrm>
          <a:custGeom>
            <a:avLst/>
            <a:gdLst>
              <a:gd name="T0" fmla="*/ 866 w 11"/>
              <a:gd name="T1" fmla="*/ 2858 h 10"/>
              <a:gd name="T2" fmla="*/ 866 w 11"/>
              <a:gd name="T3" fmla="*/ 1905 h 10"/>
              <a:gd name="T4" fmla="*/ 1155 w 11"/>
              <a:gd name="T5" fmla="*/ 2858 h 10"/>
              <a:gd name="T6" fmla="*/ 866 w 11"/>
              <a:gd name="T7" fmla="*/ 2858 h 10"/>
              <a:gd name="T8" fmla="*/ 2598 w 11"/>
              <a:gd name="T9" fmla="*/ 1905 h 10"/>
              <a:gd name="T10" fmla="*/ 2886 w 11"/>
              <a:gd name="T11" fmla="*/ 1270 h 10"/>
              <a:gd name="T12" fmla="*/ 2886 w 11"/>
              <a:gd name="T13" fmla="*/ 1905 h 10"/>
              <a:gd name="T14" fmla="*/ 2598 w 11"/>
              <a:gd name="T15" fmla="*/ 1905 h 10"/>
              <a:gd name="T16" fmla="*/ 2020 w 11"/>
              <a:gd name="T17" fmla="*/ 953 h 10"/>
              <a:gd name="T18" fmla="*/ 2886 w 11"/>
              <a:gd name="T19" fmla="*/ 953 h 10"/>
              <a:gd name="T20" fmla="*/ 2886 w 11"/>
              <a:gd name="T21" fmla="*/ 1270 h 10"/>
              <a:gd name="T22" fmla="*/ 2020 w 11"/>
              <a:gd name="T23" fmla="*/ 953 h 10"/>
              <a:gd name="T24" fmla="*/ 2020 w 11"/>
              <a:gd name="T25" fmla="*/ 953 h 10"/>
              <a:gd name="T26" fmla="*/ 2020 w 11"/>
              <a:gd name="T27" fmla="*/ 0 h 10"/>
              <a:gd name="T28" fmla="*/ 2020 w 11"/>
              <a:gd name="T29" fmla="*/ 953 h 10"/>
              <a:gd name="T30" fmla="*/ 1732 w 11"/>
              <a:gd name="T31" fmla="*/ 953 h 10"/>
              <a:gd name="T32" fmla="*/ 1155 w 11"/>
              <a:gd name="T33" fmla="*/ 953 h 10"/>
              <a:gd name="T34" fmla="*/ 289 w 11"/>
              <a:gd name="T35" fmla="*/ 953 h 10"/>
              <a:gd name="T36" fmla="*/ 289 w 11"/>
              <a:gd name="T37" fmla="*/ 1905 h 10"/>
              <a:gd name="T38" fmla="*/ 0 w 11"/>
              <a:gd name="T39" fmla="*/ 1905 h 10"/>
              <a:gd name="T40" fmla="*/ 1155 w 11"/>
              <a:gd name="T41" fmla="*/ 953 h 10"/>
              <a:gd name="T42" fmla="*/ 1155 w 11"/>
              <a:gd name="T43" fmla="*/ 0 h 10"/>
              <a:gd name="T44" fmla="*/ 1732 w 11"/>
              <a:gd name="T45" fmla="*/ 953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0">
                <a:moveTo>
                  <a:pt x="3" y="9"/>
                </a:moveTo>
                <a:lnTo>
                  <a:pt x="3" y="6"/>
                </a:lnTo>
                <a:lnTo>
                  <a:pt x="4" y="9"/>
                </a:lnTo>
                <a:lnTo>
                  <a:pt x="3" y="9"/>
                </a:lnTo>
                <a:close/>
                <a:moveTo>
                  <a:pt x="9" y="6"/>
                </a:moveTo>
                <a:lnTo>
                  <a:pt x="10" y="4"/>
                </a:lnTo>
                <a:lnTo>
                  <a:pt x="10" y="6"/>
                </a:lnTo>
                <a:lnTo>
                  <a:pt x="9" y="6"/>
                </a:lnTo>
                <a:close/>
                <a:moveTo>
                  <a:pt x="7" y="3"/>
                </a:moveTo>
                <a:cubicBezTo>
                  <a:pt x="7" y="0"/>
                  <a:pt x="10" y="3"/>
                  <a:pt x="10" y="3"/>
                </a:cubicBezTo>
                <a:lnTo>
                  <a:pt x="10" y="4"/>
                </a:lnTo>
                <a:cubicBezTo>
                  <a:pt x="9" y="3"/>
                  <a:pt x="7" y="3"/>
                  <a:pt x="7" y="3"/>
                </a:cubicBezTo>
                <a:close/>
                <a:moveTo>
                  <a:pt x="7" y="3"/>
                </a:moveTo>
                <a:cubicBezTo>
                  <a:pt x="6" y="3"/>
                  <a:pt x="7" y="0"/>
                  <a:pt x="7" y="0"/>
                </a:cubicBezTo>
                <a:lnTo>
                  <a:pt x="7" y="3"/>
                </a:lnTo>
                <a:close/>
                <a:moveTo>
                  <a:pt x="6" y="3"/>
                </a:moveTo>
                <a:lnTo>
                  <a:pt x="4" y="3"/>
                </a:lnTo>
                <a:lnTo>
                  <a:pt x="1" y="3"/>
                </a:lnTo>
                <a:lnTo>
                  <a:pt x="1" y="6"/>
                </a:lnTo>
                <a:lnTo>
                  <a:pt x="0" y="6"/>
                </a:lnTo>
                <a:cubicBezTo>
                  <a:pt x="0" y="3"/>
                  <a:pt x="3" y="0"/>
                  <a:pt x="4" y="3"/>
                </a:cubicBezTo>
                <a:lnTo>
                  <a:pt x="4" y="0"/>
                </a:lnTo>
                <a:lnTo>
                  <a:pt x="6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54" name="Freeform 5260">
            <a:extLst>
              <a:ext uri="{FF2B5EF4-FFF2-40B4-BE49-F238E27FC236}">
                <a16:creationId xmlns:a16="http://schemas.microsoft.com/office/drawing/2014/main" id="{2E05E52E-1ABD-094B-8BE7-80C947EC2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64013"/>
            <a:ext cx="1588" cy="1587"/>
          </a:xfrm>
          <a:custGeom>
            <a:avLst/>
            <a:gdLst>
              <a:gd name="T0" fmla="*/ 635 w 5"/>
              <a:gd name="T1" fmla="*/ 1190 h 4"/>
              <a:gd name="T2" fmla="*/ 0 w 5"/>
              <a:gd name="T3" fmla="*/ 1190 h 4"/>
              <a:gd name="T4" fmla="*/ 0 w 5"/>
              <a:gd name="T5" fmla="*/ 0 h 4"/>
              <a:gd name="T6" fmla="*/ 1270 w 5"/>
              <a:gd name="T7" fmla="*/ 0 h 4"/>
              <a:gd name="T8" fmla="*/ 1270 w 5"/>
              <a:gd name="T9" fmla="*/ 1190 h 4"/>
              <a:gd name="T10" fmla="*/ 635 w 5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2" y="3"/>
                </a:move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  <a:lnTo>
                  <a:pt x="4" y="3"/>
                </a:lnTo>
                <a:lnTo>
                  <a:pt x="2" y="3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55" name="Freeform 5261">
            <a:extLst>
              <a:ext uri="{FF2B5EF4-FFF2-40B4-BE49-F238E27FC236}">
                <a16:creationId xmlns:a16="http://schemas.microsoft.com/office/drawing/2014/main" id="{BECFAF12-CC93-7544-A86B-C41DFBB8B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164013"/>
            <a:ext cx="1588" cy="1587"/>
          </a:xfrm>
          <a:custGeom>
            <a:avLst/>
            <a:gdLst>
              <a:gd name="T0" fmla="*/ 1270 w 5"/>
              <a:gd name="T1" fmla="*/ 1190 h 4"/>
              <a:gd name="T2" fmla="*/ 0 w 5"/>
              <a:gd name="T3" fmla="*/ 1190 h 4"/>
              <a:gd name="T4" fmla="*/ 0 w 5"/>
              <a:gd name="T5" fmla="*/ 0 h 4"/>
              <a:gd name="T6" fmla="*/ 1270 w 5"/>
              <a:gd name="T7" fmla="*/ 0 h 4"/>
              <a:gd name="T8" fmla="*/ 1270 w 5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3"/>
                </a:move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  <a:lnTo>
                  <a:pt x="4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56" name="Freeform 5262">
            <a:extLst>
              <a:ext uri="{FF2B5EF4-FFF2-40B4-BE49-F238E27FC236}">
                <a16:creationId xmlns:a16="http://schemas.microsoft.com/office/drawing/2014/main" id="{102B396F-BA0C-4744-8C84-DA45AA54F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160838"/>
            <a:ext cx="3175" cy="6350"/>
          </a:xfrm>
          <a:custGeom>
            <a:avLst/>
            <a:gdLst>
              <a:gd name="T0" fmla="*/ 1270 w 10"/>
              <a:gd name="T1" fmla="*/ 0 h 16"/>
              <a:gd name="T2" fmla="*/ 1905 w 10"/>
              <a:gd name="T3" fmla="*/ 1191 h 16"/>
              <a:gd name="T4" fmla="*/ 1905 w 10"/>
              <a:gd name="T5" fmla="*/ 2381 h 16"/>
              <a:gd name="T6" fmla="*/ 2858 w 10"/>
              <a:gd name="T7" fmla="*/ 2381 h 16"/>
              <a:gd name="T8" fmla="*/ 2858 w 10"/>
              <a:gd name="T9" fmla="*/ 3572 h 16"/>
              <a:gd name="T10" fmla="*/ 2858 w 10"/>
              <a:gd name="T11" fmla="*/ 4763 h 16"/>
              <a:gd name="T12" fmla="*/ 1905 w 10"/>
              <a:gd name="T13" fmla="*/ 4763 h 16"/>
              <a:gd name="T14" fmla="*/ 2223 w 10"/>
              <a:gd name="T15" fmla="*/ 5953 h 16"/>
              <a:gd name="T16" fmla="*/ 1905 w 10"/>
              <a:gd name="T17" fmla="*/ 5953 h 16"/>
              <a:gd name="T18" fmla="*/ 1270 w 10"/>
              <a:gd name="T19" fmla="*/ 5953 h 16"/>
              <a:gd name="T20" fmla="*/ 953 w 10"/>
              <a:gd name="T21" fmla="*/ 5953 h 16"/>
              <a:gd name="T22" fmla="*/ 0 w 10"/>
              <a:gd name="T23" fmla="*/ 5953 h 16"/>
              <a:gd name="T24" fmla="*/ 953 w 10"/>
              <a:gd name="T25" fmla="*/ 4763 h 16"/>
              <a:gd name="T26" fmla="*/ 0 w 10"/>
              <a:gd name="T27" fmla="*/ 4763 h 16"/>
              <a:gd name="T28" fmla="*/ 0 w 10"/>
              <a:gd name="T29" fmla="*/ 3572 h 16"/>
              <a:gd name="T30" fmla="*/ 0 w 10"/>
              <a:gd name="T31" fmla="*/ 2381 h 16"/>
              <a:gd name="T32" fmla="*/ 953 w 10"/>
              <a:gd name="T33" fmla="*/ 2381 h 16"/>
              <a:gd name="T34" fmla="*/ 953 w 10"/>
              <a:gd name="T35" fmla="*/ 1191 h 16"/>
              <a:gd name="T36" fmla="*/ 1270 w 10"/>
              <a:gd name="T37" fmla="*/ 0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16">
                <a:moveTo>
                  <a:pt x="4" y="0"/>
                </a:moveTo>
                <a:cubicBezTo>
                  <a:pt x="4" y="0"/>
                  <a:pt x="6" y="0"/>
                  <a:pt x="6" y="3"/>
                </a:cubicBezTo>
                <a:lnTo>
                  <a:pt x="6" y="6"/>
                </a:lnTo>
                <a:lnTo>
                  <a:pt x="9" y="6"/>
                </a:lnTo>
                <a:lnTo>
                  <a:pt x="9" y="9"/>
                </a:lnTo>
                <a:lnTo>
                  <a:pt x="9" y="12"/>
                </a:lnTo>
                <a:lnTo>
                  <a:pt x="6" y="12"/>
                </a:lnTo>
                <a:lnTo>
                  <a:pt x="7" y="15"/>
                </a:lnTo>
                <a:lnTo>
                  <a:pt x="6" y="15"/>
                </a:lnTo>
                <a:lnTo>
                  <a:pt x="4" y="15"/>
                </a:lnTo>
                <a:lnTo>
                  <a:pt x="3" y="15"/>
                </a:lnTo>
                <a:lnTo>
                  <a:pt x="0" y="15"/>
                </a:lnTo>
                <a:lnTo>
                  <a:pt x="3" y="12"/>
                </a:lnTo>
                <a:lnTo>
                  <a:pt x="0" y="12"/>
                </a:lnTo>
                <a:lnTo>
                  <a:pt x="0" y="9"/>
                </a:lnTo>
                <a:lnTo>
                  <a:pt x="0" y="6"/>
                </a:lnTo>
                <a:lnTo>
                  <a:pt x="3" y="6"/>
                </a:lnTo>
                <a:lnTo>
                  <a:pt x="3" y="3"/>
                </a:lnTo>
                <a:cubicBezTo>
                  <a:pt x="3" y="0"/>
                  <a:pt x="4" y="0"/>
                  <a:pt x="4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57" name="Freeform 5263">
            <a:extLst>
              <a:ext uri="{FF2B5EF4-FFF2-40B4-BE49-F238E27FC236}">
                <a16:creationId xmlns:a16="http://schemas.microsoft.com/office/drawing/2014/main" id="{891A1DC3-4E8B-644F-9D30-ECB8E53EA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160838"/>
            <a:ext cx="3175" cy="4762"/>
          </a:xfrm>
          <a:custGeom>
            <a:avLst/>
            <a:gdLst>
              <a:gd name="T0" fmla="*/ 0 w 11"/>
              <a:gd name="T1" fmla="*/ 3297 h 13"/>
              <a:gd name="T2" fmla="*/ 0 w 11"/>
              <a:gd name="T3" fmla="*/ 2198 h 13"/>
              <a:gd name="T4" fmla="*/ 866 w 11"/>
              <a:gd name="T5" fmla="*/ 3297 h 13"/>
              <a:gd name="T6" fmla="*/ 0 w 11"/>
              <a:gd name="T7" fmla="*/ 3297 h 13"/>
              <a:gd name="T8" fmla="*/ 1732 w 11"/>
              <a:gd name="T9" fmla="*/ 3297 h 13"/>
              <a:gd name="T10" fmla="*/ 2598 w 11"/>
              <a:gd name="T11" fmla="*/ 4396 h 13"/>
              <a:gd name="T12" fmla="*/ 2020 w 11"/>
              <a:gd name="T13" fmla="*/ 4396 h 13"/>
              <a:gd name="T14" fmla="*/ 1732 w 11"/>
              <a:gd name="T15" fmla="*/ 3297 h 13"/>
              <a:gd name="T16" fmla="*/ 1732 w 11"/>
              <a:gd name="T17" fmla="*/ 2198 h 13"/>
              <a:gd name="T18" fmla="*/ 2598 w 11"/>
              <a:gd name="T19" fmla="*/ 2198 h 13"/>
              <a:gd name="T20" fmla="*/ 1732 w 11"/>
              <a:gd name="T21" fmla="*/ 2198 h 13"/>
              <a:gd name="T22" fmla="*/ 2598 w 11"/>
              <a:gd name="T23" fmla="*/ 2198 h 13"/>
              <a:gd name="T24" fmla="*/ 2598 w 11"/>
              <a:gd name="T25" fmla="*/ 3297 h 13"/>
              <a:gd name="T26" fmla="*/ 1732 w 11"/>
              <a:gd name="T27" fmla="*/ 2198 h 13"/>
              <a:gd name="T28" fmla="*/ 1732 w 11"/>
              <a:gd name="T29" fmla="*/ 1099 h 13"/>
              <a:gd name="T30" fmla="*/ 2886 w 11"/>
              <a:gd name="T31" fmla="*/ 1099 h 13"/>
              <a:gd name="T32" fmla="*/ 2598 w 11"/>
              <a:gd name="T33" fmla="*/ 2198 h 13"/>
              <a:gd name="T34" fmla="*/ 1732 w 11"/>
              <a:gd name="T35" fmla="*/ 1099 h 13"/>
              <a:gd name="T36" fmla="*/ 0 w 11"/>
              <a:gd name="T37" fmla="*/ 1099 h 13"/>
              <a:gd name="T38" fmla="*/ 866 w 11"/>
              <a:gd name="T39" fmla="*/ 1099 h 13"/>
              <a:gd name="T40" fmla="*/ 0 w 11"/>
              <a:gd name="T41" fmla="*/ 1099 h 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" h="13">
                <a:moveTo>
                  <a:pt x="0" y="9"/>
                </a:moveTo>
                <a:lnTo>
                  <a:pt x="0" y="6"/>
                </a:lnTo>
                <a:lnTo>
                  <a:pt x="3" y="9"/>
                </a:lnTo>
                <a:lnTo>
                  <a:pt x="0" y="9"/>
                </a:lnTo>
                <a:close/>
                <a:moveTo>
                  <a:pt x="6" y="9"/>
                </a:moveTo>
                <a:lnTo>
                  <a:pt x="9" y="12"/>
                </a:lnTo>
                <a:lnTo>
                  <a:pt x="7" y="12"/>
                </a:lnTo>
                <a:lnTo>
                  <a:pt x="6" y="9"/>
                </a:lnTo>
                <a:close/>
                <a:moveTo>
                  <a:pt x="6" y="6"/>
                </a:moveTo>
                <a:lnTo>
                  <a:pt x="9" y="6"/>
                </a:lnTo>
                <a:lnTo>
                  <a:pt x="6" y="6"/>
                </a:lnTo>
                <a:lnTo>
                  <a:pt x="9" y="6"/>
                </a:lnTo>
                <a:lnTo>
                  <a:pt x="9" y="9"/>
                </a:lnTo>
                <a:lnTo>
                  <a:pt x="6" y="6"/>
                </a:lnTo>
                <a:close/>
                <a:moveTo>
                  <a:pt x="6" y="3"/>
                </a:moveTo>
                <a:cubicBezTo>
                  <a:pt x="9" y="0"/>
                  <a:pt x="10" y="3"/>
                  <a:pt x="10" y="3"/>
                </a:cubicBezTo>
                <a:lnTo>
                  <a:pt x="9" y="6"/>
                </a:lnTo>
                <a:cubicBezTo>
                  <a:pt x="9" y="3"/>
                  <a:pt x="6" y="3"/>
                  <a:pt x="6" y="3"/>
                </a:cubicBezTo>
                <a:close/>
                <a:moveTo>
                  <a:pt x="0" y="3"/>
                </a:moveTo>
                <a:cubicBezTo>
                  <a:pt x="0" y="2"/>
                  <a:pt x="1" y="1"/>
                  <a:pt x="3" y="3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58" name="Freeform 5264">
            <a:extLst>
              <a:ext uri="{FF2B5EF4-FFF2-40B4-BE49-F238E27FC236}">
                <a16:creationId xmlns:a16="http://schemas.microsoft.com/office/drawing/2014/main" id="{1694FC0C-3C87-8B40-A9F2-AC7A96F19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164013"/>
            <a:ext cx="3175" cy="1587"/>
          </a:xfrm>
          <a:custGeom>
            <a:avLst/>
            <a:gdLst>
              <a:gd name="T0" fmla="*/ 1270 w 10"/>
              <a:gd name="T1" fmla="*/ 1190 h 4"/>
              <a:gd name="T2" fmla="*/ 0 w 10"/>
              <a:gd name="T3" fmla="*/ 1190 h 4"/>
              <a:gd name="T4" fmla="*/ 0 w 10"/>
              <a:gd name="T5" fmla="*/ 0 h 4"/>
              <a:gd name="T6" fmla="*/ 2858 w 10"/>
              <a:gd name="T7" fmla="*/ 0 h 4"/>
              <a:gd name="T8" fmla="*/ 2858 w 10"/>
              <a:gd name="T9" fmla="*/ 1190 h 4"/>
              <a:gd name="T10" fmla="*/ 1270 w 10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4">
                <a:moveTo>
                  <a:pt x="4" y="3"/>
                </a:moveTo>
                <a:lnTo>
                  <a:pt x="0" y="3"/>
                </a:lnTo>
                <a:lnTo>
                  <a:pt x="0" y="0"/>
                </a:lnTo>
                <a:lnTo>
                  <a:pt x="9" y="0"/>
                </a:lnTo>
                <a:lnTo>
                  <a:pt x="9" y="3"/>
                </a:lnTo>
                <a:lnTo>
                  <a:pt x="4" y="3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59" name="Freeform 5265">
            <a:extLst>
              <a:ext uri="{FF2B5EF4-FFF2-40B4-BE49-F238E27FC236}">
                <a16:creationId xmlns:a16="http://schemas.microsoft.com/office/drawing/2014/main" id="{77FB2DC5-81C9-F54B-A6FF-F4558B234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164013"/>
            <a:ext cx="3175" cy="1587"/>
          </a:xfrm>
          <a:custGeom>
            <a:avLst/>
            <a:gdLst>
              <a:gd name="T0" fmla="*/ 2858 w 10"/>
              <a:gd name="T1" fmla="*/ 1190 h 4"/>
              <a:gd name="T2" fmla="*/ 0 w 10"/>
              <a:gd name="T3" fmla="*/ 1190 h 4"/>
              <a:gd name="T4" fmla="*/ 0 w 10"/>
              <a:gd name="T5" fmla="*/ 0 h 4"/>
              <a:gd name="T6" fmla="*/ 2858 w 10"/>
              <a:gd name="T7" fmla="*/ 0 h 4"/>
              <a:gd name="T8" fmla="*/ 2858 w 10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4">
                <a:moveTo>
                  <a:pt x="9" y="3"/>
                </a:moveTo>
                <a:lnTo>
                  <a:pt x="0" y="3"/>
                </a:lnTo>
                <a:lnTo>
                  <a:pt x="0" y="0"/>
                </a:lnTo>
                <a:lnTo>
                  <a:pt x="9" y="0"/>
                </a:lnTo>
                <a:lnTo>
                  <a:pt x="9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60" name="Freeform 5266">
            <a:extLst>
              <a:ext uri="{FF2B5EF4-FFF2-40B4-BE49-F238E27FC236}">
                <a16:creationId xmlns:a16="http://schemas.microsoft.com/office/drawing/2014/main" id="{CDBCB873-1AD1-C142-ADB7-AA3CC9655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64013"/>
            <a:ext cx="4762" cy="6350"/>
          </a:xfrm>
          <a:custGeom>
            <a:avLst/>
            <a:gdLst>
              <a:gd name="T0" fmla="*/ 2381 w 14"/>
              <a:gd name="T1" fmla="*/ 0 h 16"/>
              <a:gd name="T2" fmla="*/ 3401 w 14"/>
              <a:gd name="T3" fmla="*/ 2381 h 16"/>
              <a:gd name="T4" fmla="*/ 4422 w 14"/>
              <a:gd name="T5" fmla="*/ 3572 h 16"/>
              <a:gd name="T6" fmla="*/ 3401 w 14"/>
              <a:gd name="T7" fmla="*/ 3572 h 16"/>
              <a:gd name="T8" fmla="*/ 3401 w 14"/>
              <a:gd name="T9" fmla="*/ 4763 h 16"/>
              <a:gd name="T10" fmla="*/ 3401 w 14"/>
              <a:gd name="T11" fmla="*/ 5953 h 16"/>
              <a:gd name="T12" fmla="*/ 2381 w 14"/>
              <a:gd name="T13" fmla="*/ 5953 h 16"/>
              <a:gd name="T14" fmla="*/ 1701 w 14"/>
              <a:gd name="T15" fmla="*/ 5953 h 16"/>
              <a:gd name="T16" fmla="*/ 1020 w 14"/>
              <a:gd name="T17" fmla="*/ 5953 h 16"/>
              <a:gd name="T18" fmla="*/ 680 w 14"/>
              <a:gd name="T19" fmla="*/ 5953 h 16"/>
              <a:gd name="T20" fmla="*/ 680 w 14"/>
              <a:gd name="T21" fmla="*/ 4763 h 16"/>
              <a:gd name="T22" fmla="*/ 1701 w 14"/>
              <a:gd name="T23" fmla="*/ 4763 h 16"/>
              <a:gd name="T24" fmla="*/ 1020 w 14"/>
              <a:gd name="T25" fmla="*/ 3572 h 16"/>
              <a:gd name="T26" fmla="*/ 0 w 14"/>
              <a:gd name="T27" fmla="*/ 3572 h 16"/>
              <a:gd name="T28" fmla="*/ 680 w 14"/>
              <a:gd name="T29" fmla="*/ 2381 h 16"/>
              <a:gd name="T30" fmla="*/ 1020 w 14"/>
              <a:gd name="T31" fmla="*/ 2381 h 16"/>
              <a:gd name="T32" fmla="*/ 2381 w 14"/>
              <a:gd name="T33" fmla="*/ 0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" h="16">
                <a:moveTo>
                  <a:pt x="7" y="0"/>
                </a:moveTo>
                <a:cubicBezTo>
                  <a:pt x="7" y="0"/>
                  <a:pt x="10" y="3"/>
                  <a:pt x="10" y="6"/>
                </a:cubicBezTo>
                <a:cubicBezTo>
                  <a:pt x="10" y="6"/>
                  <a:pt x="13" y="6"/>
                  <a:pt x="13" y="9"/>
                </a:cubicBezTo>
                <a:lnTo>
                  <a:pt x="10" y="9"/>
                </a:lnTo>
                <a:lnTo>
                  <a:pt x="10" y="12"/>
                </a:lnTo>
                <a:lnTo>
                  <a:pt x="10" y="15"/>
                </a:lnTo>
                <a:lnTo>
                  <a:pt x="7" y="15"/>
                </a:lnTo>
                <a:lnTo>
                  <a:pt x="5" y="15"/>
                </a:lnTo>
                <a:lnTo>
                  <a:pt x="3" y="15"/>
                </a:lnTo>
                <a:lnTo>
                  <a:pt x="2" y="15"/>
                </a:lnTo>
                <a:lnTo>
                  <a:pt x="2" y="12"/>
                </a:lnTo>
                <a:lnTo>
                  <a:pt x="5" y="12"/>
                </a:lnTo>
                <a:cubicBezTo>
                  <a:pt x="5" y="9"/>
                  <a:pt x="3" y="9"/>
                  <a:pt x="3" y="9"/>
                </a:cubicBezTo>
                <a:lnTo>
                  <a:pt x="0" y="9"/>
                </a:lnTo>
                <a:cubicBezTo>
                  <a:pt x="0" y="6"/>
                  <a:pt x="0" y="6"/>
                  <a:pt x="2" y="6"/>
                </a:cubicBezTo>
                <a:lnTo>
                  <a:pt x="3" y="6"/>
                </a:lnTo>
                <a:cubicBezTo>
                  <a:pt x="3" y="3"/>
                  <a:pt x="7" y="0"/>
                  <a:pt x="7" y="0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61" name="Freeform 5267">
            <a:extLst>
              <a:ext uri="{FF2B5EF4-FFF2-40B4-BE49-F238E27FC236}">
                <a16:creationId xmlns:a16="http://schemas.microsoft.com/office/drawing/2014/main" id="{8810C7B4-2684-9D41-AF17-80040690F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64013"/>
            <a:ext cx="4762" cy="6350"/>
          </a:xfrm>
          <a:custGeom>
            <a:avLst/>
            <a:gdLst>
              <a:gd name="T0" fmla="*/ 680 w 14"/>
              <a:gd name="T1" fmla="*/ 5953 h 16"/>
              <a:gd name="T2" fmla="*/ 680 w 14"/>
              <a:gd name="T3" fmla="*/ 4763 h 16"/>
              <a:gd name="T4" fmla="*/ 1020 w 14"/>
              <a:gd name="T5" fmla="*/ 5953 h 16"/>
              <a:gd name="T6" fmla="*/ 680 w 14"/>
              <a:gd name="T7" fmla="*/ 5953 h 16"/>
              <a:gd name="T8" fmla="*/ 3401 w 14"/>
              <a:gd name="T9" fmla="*/ 3572 h 16"/>
              <a:gd name="T10" fmla="*/ 3401 w 14"/>
              <a:gd name="T11" fmla="*/ 2381 h 16"/>
              <a:gd name="T12" fmla="*/ 4422 w 14"/>
              <a:gd name="T13" fmla="*/ 3572 h 16"/>
              <a:gd name="T14" fmla="*/ 3401 w 14"/>
              <a:gd name="T15" fmla="*/ 3572 h 16"/>
              <a:gd name="T16" fmla="*/ 3401 w 14"/>
              <a:gd name="T17" fmla="*/ 4763 h 16"/>
              <a:gd name="T18" fmla="*/ 3401 w 14"/>
              <a:gd name="T19" fmla="*/ 3572 h 16"/>
              <a:gd name="T20" fmla="*/ 1020 w 14"/>
              <a:gd name="T21" fmla="*/ 2381 h 16"/>
              <a:gd name="T22" fmla="*/ 1701 w 14"/>
              <a:gd name="T23" fmla="*/ 2381 h 16"/>
              <a:gd name="T24" fmla="*/ 0 w 14"/>
              <a:gd name="T25" fmla="*/ 3572 h 16"/>
              <a:gd name="T26" fmla="*/ 1020 w 14"/>
              <a:gd name="T27" fmla="*/ 2381 h 16"/>
              <a:gd name="T28" fmla="*/ 2381 w 14"/>
              <a:gd name="T29" fmla="*/ 0 h 16"/>
              <a:gd name="T30" fmla="*/ 1020 w 14"/>
              <a:gd name="T31" fmla="*/ 2381 h 16"/>
              <a:gd name="T32" fmla="*/ 1361 w 14"/>
              <a:gd name="T33" fmla="*/ 3969 h 16"/>
              <a:gd name="T34" fmla="*/ 680 w 14"/>
              <a:gd name="T35" fmla="*/ 3572 h 16"/>
              <a:gd name="T36" fmla="*/ 1020 w 14"/>
              <a:gd name="T37" fmla="*/ 3572 h 16"/>
              <a:gd name="T38" fmla="*/ 1361 w 14"/>
              <a:gd name="T39" fmla="*/ 3969 h 16"/>
              <a:gd name="T40" fmla="*/ 1701 w 14"/>
              <a:gd name="T41" fmla="*/ 4763 h 16"/>
              <a:gd name="T42" fmla="*/ 1361 w 14"/>
              <a:gd name="T43" fmla="*/ 3969 h 16"/>
              <a:gd name="T44" fmla="*/ 1701 w 14"/>
              <a:gd name="T45" fmla="*/ 4763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6">
                <a:moveTo>
                  <a:pt x="2" y="15"/>
                </a:moveTo>
                <a:lnTo>
                  <a:pt x="2" y="12"/>
                </a:lnTo>
                <a:lnTo>
                  <a:pt x="3" y="15"/>
                </a:lnTo>
                <a:lnTo>
                  <a:pt x="2" y="15"/>
                </a:lnTo>
                <a:close/>
                <a:moveTo>
                  <a:pt x="10" y="9"/>
                </a:moveTo>
                <a:cubicBezTo>
                  <a:pt x="13" y="6"/>
                  <a:pt x="10" y="6"/>
                  <a:pt x="10" y="6"/>
                </a:cubicBezTo>
                <a:cubicBezTo>
                  <a:pt x="10" y="6"/>
                  <a:pt x="13" y="6"/>
                  <a:pt x="13" y="9"/>
                </a:cubicBezTo>
                <a:lnTo>
                  <a:pt x="10" y="9"/>
                </a:lnTo>
                <a:lnTo>
                  <a:pt x="10" y="12"/>
                </a:lnTo>
                <a:cubicBezTo>
                  <a:pt x="7" y="9"/>
                  <a:pt x="10" y="9"/>
                  <a:pt x="10" y="9"/>
                </a:cubicBezTo>
                <a:close/>
                <a:moveTo>
                  <a:pt x="3" y="6"/>
                </a:moveTo>
                <a:lnTo>
                  <a:pt x="5" y="6"/>
                </a:lnTo>
                <a:cubicBezTo>
                  <a:pt x="3" y="6"/>
                  <a:pt x="0" y="6"/>
                  <a:pt x="0" y="9"/>
                </a:cubicBezTo>
                <a:cubicBezTo>
                  <a:pt x="0" y="6"/>
                  <a:pt x="2" y="6"/>
                  <a:pt x="3" y="6"/>
                </a:cubicBezTo>
                <a:cubicBezTo>
                  <a:pt x="3" y="3"/>
                  <a:pt x="5" y="0"/>
                  <a:pt x="7" y="0"/>
                </a:cubicBezTo>
                <a:cubicBezTo>
                  <a:pt x="7" y="0"/>
                  <a:pt x="3" y="3"/>
                  <a:pt x="3" y="6"/>
                </a:cubicBezTo>
                <a:close/>
                <a:moveTo>
                  <a:pt x="4" y="10"/>
                </a:moveTo>
                <a:cubicBezTo>
                  <a:pt x="3" y="9"/>
                  <a:pt x="1" y="9"/>
                  <a:pt x="2" y="9"/>
                </a:cubicBezTo>
                <a:lnTo>
                  <a:pt x="3" y="9"/>
                </a:lnTo>
                <a:lnTo>
                  <a:pt x="4" y="10"/>
                </a:lnTo>
                <a:close/>
                <a:moveTo>
                  <a:pt x="5" y="12"/>
                </a:move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62" name="Freeform 5268">
            <a:extLst>
              <a:ext uri="{FF2B5EF4-FFF2-40B4-BE49-F238E27FC236}">
                <a16:creationId xmlns:a16="http://schemas.microsoft.com/office/drawing/2014/main" id="{C4353BCA-FB29-C341-8037-A53EBDC93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68775"/>
            <a:ext cx="3175" cy="1588"/>
          </a:xfrm>
          <a:custGeom>
            <a:avLst/>
            <a:gdLst>
              <a:gd name="T0" fmla="*/ 1411 w 9"/>
              <a:gd name="T1" fmla="*/ 1191 h 4"/>
              <a:gd name="T2" fmla="*/ 0 w 9"/>
              <a:gd name="T3" fmla="*/ 1191 h 4"/>
              <a:gd name="T4" fmla="*/ 0 w 9"/>
              <a:gd name="T5" fmla="*/ 0 h 4"/>
              <a:gd name="T6" fmla="*/ 2822 w 9"/>
              <a:gd name="T7" fmla="*/ 0 h 4"/>
              <a:gd name="T8" fmla="*/ 2822 w 9"/>
              <a:gd name="T9" fmla="*/ 1191 h 4"/>
              <a:gd name="T10" fmla="*/ 1411 w 9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4">
                <a:moveTo>
                  <a:pt x="4" y="3"/>
                </a:moveTo>
                <a:lnTo>
                  <a:pt x="0" y="3"/>
                </a:lnTo>
                <a:lnTo>
                  <a:pt x="0" y="0"/>
                </a:lnTo>
                <a:lnTo>
                  <a:pt x="8" y="0"/>
                </a:lnTo>
                <a:lnTo>
                  <a:pt x="8" y="3"/>
                </a:lnTo>
                <a:lnTo>
                  <a:pt x="4" y="3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63" name="Freeform 5269">
            <a:extLst>
              <a:ext uri="{FF2B5EF4-FFF2-40B4-BE49-F238E27FC236}">
                <a16:creationId xmlns:a16="http://schemas.microsoft.com/office/drawing/2014/main" id="{ABB2591B-74C8-F143-9E2E-599B4BF10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4168775"/>
            <a:ext cx="3175" cy="1588"/>
          </a:xfrm>
          <a:custGeom>
            <a:avLst/>
            <a:gdLst>
              <a:gd name="T0" fmla="*/ 2822 w 9"/>
              <a:gd name="T1" fmla="*/ 1191 h 4"/>
              <a:gd name="T2" fmla="*/ 0 w 9"/>
              <a:gd name="T3" fmla="*/ 1191 h 4"/>
              <a:gd name="T4" fmla="*/ 0 w 9"/>
              <a:gd name="T5" fmla="*/ 0 h 4"/>
              <a:gd name="T6" fmla="*/ 2822 w 9"/>
              <a:gd name="T7" fmla="*/ 0 h 4"/>
              <a:gd name="T8" fmla="*/ 2822 w 9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8" y="3"/>
                </a:moveTo>
                <a:lnTo>
                  <a:pt x="0" y="3"/>
                </a:lnTo>
                <a:lnTo>
                  <a:pt x="0" y="0"/>
                </a:lnTo>
                <a:lnTo>
                  <a:pt x="8" y="0"/>
                </a:lnTo>
                <a:lnTo>
                  <a:pt x="8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64" name="Freeform 5270">
            <a:extLst>
              <a:ext uri="{FF2B5EF4-FFF2-40B4-BE49-F238E27FC236}">
                <a16:creationId xmlns:a16="http://schemas.microsoft.com/office/drawing/2014/main" id="{07D4932C-8C7D-414B-976A-E02FD0804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238" y="4140200"/>
            <a:ext cx="3175" cy="3175"/>
          </a:xfrm>
          <a:custGeom>
            <a:avLst/>
            <a:gdLst>
              <a:gd name="T0" fmla="*/ 1411 w 9"/>
              <a:gd name="T1" fmla="*/ 0 h 7"/>
              <a:gd name="T2" fmla="*/ 1764 w 9"/>
              <a:gd name="T3" fmla="*/ 0 h 7"/>
              <a:gd name="T4" fmla="*/ 1764 w 9"/>
              <a:gd name="T5" fmla="*/ 1361 h 7"/>
              <a:gd name="T6" fmla="*/ 2469 w 9"/>
              <a:gd name="T7" fmla="*/ 1361 h 7"/>
              <a:gd name="T8" fmla="*/ 2822 w 9"/>
              <a:gd name="T9" fmla="*/ 1361 h 7"/>
              <a:gd name="T10" fmla="*/ 2822 w 9"/>
              <a:gd name="T11" fmla="*/ 2721 h 7"/>
              <a:gd name="T12" fmla="*/ 2469 w 9"/>
              <a:gd name="T13" fmla="*/ 2721 h 7"/>
              <a:gd name="T14" fmla="*/ 1411 w 9"/>
              <a:gd name="T15" fmla="*/ 1361 h 7"/>
              <a:gd name="T16" fmla="*/ 0 w 9"/>
              <a:gd name="T17" fmla="*/ 0 h 7"/>
              <a:gd name="T18" fmla="*/ 706 w 9"/>
              <a:gd name="T19" fmla="*/ 0 h 7"/>
              <a:gd name="T20" fmla="*/ 1411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4" y="0"/>
                </a:moveTo>
                <a:lnTo>
                  <a:pt x="5" y="0"/>
                </a:lnTo>
                <a:lnTo>
                  <a:pt x="5" y="3"/>
                </a:lnTo>
                <a:lnTo>
                  <a:pt x="7" y="3"/>
                </a:lnTo>
                <a:lnTo>
                  <a:pt x="8" y="3"/>
                </a:lnTo>
                <a:lnTo>
                  <a:pt x="8" y="6"/>
                </a:lnTo>
                <a:lnTo>
                  <a:pt x="7" y="6"/>
                </a:lnTo>
                <a:cubicBezTo>
                  <a:pt x="7" y="6"/>
                  <a:pt x="5" y="6"/>
                  <a:pt x="4" y="3"/>
                </a:cubicBezTo>
                <a:cubicBezTo>
                  <a:pt x="2" y="3"/>
                  <a:pt x="0" y="0"/>
                  <a:pt x="0" y="0"/>
                </a:cubicBezTo>
                <a:lnTo>
                  <a:pt x="2" y="0"/>
                </a:lnTo>
                <a:lnTo>
                  <a:pt x="4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65" name="Freeform 5271">
            <a:extLst>
              <a:ext uri="{FF2B5EF4-FFF2-40B4-BE49-F238E27FC236}">
                <a16:creationId xmlns:a16="http://schemas.microsoft.com/office/drawing/2014/main" id="{85C851D0-D355-0C45-919D-6ADEDA101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238" y="4140200"/>
            <a:ext cx="3175" cy="3175"/>
          </a:xfrm>
          <a:custGeom>
            <a:avLst/>
            <a:gdLst>
              <a:gd name="T0" fmla="*/ 1588 w 8"/>
              <a:gd name="T1" fmla="*/ 1361 h 7"/>
              <a:gd name="T2" fmla="*/ 0 w 8"/>
              <a:gd name="T3" fmla="*/ 0 h 7"/>
              <a:gd name="T4" fmla="*/ 1588 w 8"/>
              <a:gd name="T5" fmla="*/ 1361 h 7"/>
              <a:gd name="T6" fmla="*/ 2778 w 8"/>
              <a:gd name="T7" fmla="*/ 2721 h 7"/>
              <a:gd name="T8" fmla="*/ 1588 w 8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4" y="3"/>
                </a:moveTo>
                <a:cubicBezTo>
                  <a:pt x="2" y="3"/>
                  <a:pt x="0" y="0"/>
                  <a:pt x="0" y="0"/>
                </a:cubicBezTo>
                <a:cubicBezTo>
                  <a:pt x="0" y="0"/>
                  <a:pt x="2" y="0"/>
                  <a:pt x="4" y="3"/>
                </a:cubicBezTo>
                <a:cubicBezTo>
                  <a:pt x="5" y="3"/>
                  <a:pt x="7" y="6"/>
                  <a:pt x="7" y="6"/>
                </a:cubicBezTo>
                <a:cubicBezTo>
                  <a:pt x="7" y="6"/>
                  <a:pt x="5" y="6"/>
                  <a:pt x="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66" name="Freeform 5272">
            <a:extLst>
              <a:ext uri="{FF2B5EF4-FFF2-40B4-BE49-F238E27FC236}">
                <a16:creationId xmlns:a16="http://schemas.microsoft.com/office/drawing/2014/main" id="{AB5A8131-7E95-0F40-89BC-EF4C29727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4138613"/>
            <a:ext cx="1588" cy="1587"/>
          </a:xfrm>
          <a:custGeom>
            <a:avLst/>
            <a:gdLst>
              <a:gd name="T0" fmla="*/ 1059 w 3"/>
              <a:gd name="T1" fmla="*/ 0 h 4"/>
              <a:gd name="T2" fmla="*/ 1059 w 3"/>
              <a:gd name="T3" fmla="*/ 1190 h 4"/>
              <a:gd name="T4" fmla="*/ 0 w 3"/>
              <a:gd name="T5" fmla="*/ 1190 h 4"/>
              <a:gd name="T6" fmla="*/ 0 w 3"/>
              <a:gd name="T7" fmla="*/ 1190 h 4"/>
              <a:gd name="T8" fmla="*/ 0 w 3"/>
              <a:gd name="T9" fmla="*/ 0 h 4"/>
              <a:gd name="T10" fmla="*/ 1059 w 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67" name="Freeform 5273">
            <a:extLst>
              <a:ext uri="{FF2B5EF4-FFF2-40B4-BE49-F238E27FC236}">
                <a16:creationId xmlns:a16="http://schemas.microsoft.com/office/drawing/2014/main" id="{79CA4B0D-2071-B645-9181-B35BBF946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238" y="4138613"/>
            <a:ext cx="1587" cy="1587"/>
          </a:xfrm>
          <a:custGeom>
            <a:avLst/>
            <a:gdLst>
              <a:gd name="T0" fmla="*/ 0 w 5"/>
              <a:gd name="T1" fmla="*/ 0 h 4"/>
              <a:gd name="T2" fmla="*/ 635 w 5"/>
              <a:gd name="T3" fmla="*/ 0 h 4"/>
              <a:gd name="T4" fmla="*/ 1270 w 5"/>
              <a:gd name="T5" fmla="*/ 1190 h 4"/>
              <a:gd name="T6" fmla="*/ 1270 w 5"/>
              <a:gd name="T7" fmla="*/ 1190 h 4"/>
              <a:gd name="T8" fmla="*/ 635 w 5"/>
              <a:gd name="T9" fmla="*/ 1190 h 4"/>
              <a:gd name="T10" fmla="*/ 0 w 5"/>
              <a:gd name="T11" fmla="*/ 1190 h 4"/>
              <a:gd name="T12" fmla="*/ 0 w 5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2" y="0"/>
                </a:lnTo>
                <a:lnTo>
                  <a:pt x="4" y="3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68" name="Freeform 5274">
            <a:extLst>
              <a:ext uri="{FF2B5EF4-FFF2-40B4-BE49-F238E27FC236}">
                <a16:creationId xmlns:a16="http://schemas.microsoft.com/office/drawing/2014/main" id="{E21CCFAE-51F0-534B-9B79-455989A06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238" y="4138613"/>
            <a:ext cx="1587" cy="1587"/>
          </a:xfrm>
          <a:custGeom>
            <a:avLst/>
            <a:gdLst>
              <a:gd name="T0" fmla="*/ 794 w 2"/>
              <a:gd name="T1" fmla="*/ 1190 h 4"/>
              <a:gd name="T2" fmla="*/ 794 w 2"/>
              <a:gd name="T3" fmla="*/ 1190 h 4"/>
              <a:gd name="T4" fmla="*/ 0 w 2"/>
              <a:gd name="T5" fmla="*/ 1190 h 4"/>
              <a:gd name="T6" fmla="*/ 794 w 2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1" y="3"/>
                </a:moveTo>
                <a:lnTo>
                  <a:pt x="1" y="3"/>
                </a:lnTo>
                <a:lnTo>
                  <a:pt x="0" y="3"/>
                </a:lnTo>
                <a:cubicBezTo>
                  <a:pt x="0" y="3"/>
                  <a:pt x="1" y="0"/>
                  <a:pt x="1" y="3"/>
                </a:cubicBez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69" name="Freeform 5275">
            <a:extLst>
              <a:ext uri="{FF2B5EF4-FFF2-40B4-BE49-F238E27FC236}">
                <a16:creationId xmlns:a16="http://schemas.microsoft.com/office/drawing/2014/main" id="{D97B6E86-00D0-634C-8041-E449C7917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413" y="4140200"/>
            <a:ext cx="1587" cy="1588"/>
          </a:xfrm>
          <a:custGeom>
            <a:avLst/>
            <a:gdLst>
              <a:gd name="T0" fmla="*/ 794 w 2"/>
              <a:gd name="T1" fmla="*/ 0 h 4"/>
              <a:gd name="T2" fmla="*/ 794 w 2"/>
              <a:gd name="T3" fmla="*/ 1191 h 4"/>
              <a:gd name="T4" fmla="*/ 794 w 2"/>
              <a:gd name="T5" fmla="*/ 1191 h 4"/>
              <a:gd name="T6" fmla="*/ 794 w 2"/>
              <a:gd name="T7" fmla="*/ 1191 h 4"/>
              <a:gd name="T8" fmla="*/ 0 w 2"/>
              <a:gd name="T9" fmla="*/ 1191 h 4"/>
              <a:gd name="T10" fmla="*/ 794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1" y="0"/>
                </a:moveTo>
                <a:lnTo>
                  <a:pt x="1" y="3"/>
                </a:lnTo>
                <a:lnTo>
                  <a:pt x="0" y="3"/>
                </a:lnTo>
                <a:lnTo>
                  <a:pt x="1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70" name="Freeform 5276">
            <a:extLst>
              <a:ext uri="{FF2B5EF4-FFF2-40B4-BE49-F238E27FC236}">
                <a16:creationId xmlns:a16="http://schemas.microsoft.com/office/drawing/2014/main" id="{BC0917B7-993B-124D-B2CD-873EB6835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413" y="4141788"/>
            <a:ext cx="1587" cy="1587"/>
          </a:xfrm>
          <a:custGeom>
            <a:avLst/>
            <a:gdLst>
              <a:gd name="T0" fmla="*/ 0 w 2"/>
              <a:gd name="T1" fmla="*/ 0 h 4"/>
              <a:gd name="T2" fmla="*/ 794 w 2"/>
              <a:gd name="T3" fmla="*/ 0 h 4"/>
              <a:gd name="T4" fmla="*/ 794 w 2"/>
              <a:gd name="T5" fmla="*/ 1190 h 4"/>
              <a:gd name="T6" fmla="*/ 794 w 2"/>
              <a:gd name="T7" fmla="*/ 1190 h 4"/>
              <a:gd name="T8" fmla="*/ 794 w 2"/>
              <a:gd name="T9" fmla="*/ 1190 h 4"/>
              <a:gd name="T10" fmla="*/ 0 w 2"/>
              <a:gd name="T11" fmla="*/ 1190 h 4"/>
              <a:gd name="T12" fmla="*/ 0 w 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C1B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71" name="Freeform 5277">
            <a:extLst>
              <a:ext uri="{FF2B5EF4-FFF2-40B4-BE49-F238E27FC236}">
                <a16:creationId xmlns:a16="http://schemas.microsoft.com/office/drawing/2014/main" id="{5AF4991D-90CF-B745-87B9-71108436A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024313"/>
            <a:ext cx="431800" cy="84137"/>
          </a:xfrm>
          <a:custGeom>
            <a:avLst/>
            <a:gdLst>
              <a:gd name="T0" fmla="*/ 431440 w 1200"/>
              <a:gd name="T1" fmla="*/ 83777 h 234"/>
              <a:gd name="T2" fmla="*/ 215540 w 1200"/>
              <a:gd name="T3" fmla="*/ 83777 h 234"/>
              <a:gd name="T4" fmla="*/ 0 w 1200"/>
              <a:gd name="T5" fmla="*/ 83777 h 234"/>
              <a:gd name="T6" fmla="*/ 0 w 1200"/>
              <a:gd name="T7" fmla="*/ 0 h 234"/>
              <a:gd name="T8" fmla="*/ 431440 w 1200"/>
              <a:gd name="T9" fmla="*/ 0 h 234"/>
              <a:gd name="T10" fmla="*/ 431440 w 1200"/>
              <a:gd name="T11" fmla="*/ 83777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1199" y="233"/>
                </a:move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  <a:lnTo>
                  <a:pt x="1199" y="0"/>
                </a:lnTo>
                <a:lnTo>
                  <a:pt x="1199" y="233"/>
                </a:ln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72" name="Freeform 5278">
            <a:extLst>
              <a:ext uri="{FF2B5EF4-FFF2-40B4-BE49-F238E27FC236}">
                <a16:creationId xmlns:a16="http://schemas.microsoft.com/office/drawing/2014/main" id="{8E52D7F2-4B8A-5448-A083-2D7B30058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192588"/>
            <a:ext cx="431800" cy="84137"/>
          </a:xfrm>
          <a:custGeom>
            <a:avLst/>
            <a:gdLst>
              <a:gd name="T0" fmla="*/ 215540 w 1200"/>
              <a:gd name="T1" fmla="*/ 83779 h 235"/>
              <a:gd name="T2" fmla="*/ 0 w 1200"/>
              <a:gd name="T3" fmla="*/ 83779 h 235"/>
              <a:gd name="T4" fmla="*/ 0 w 1200"/>
              <a:gd name="T5" fmla="*/ 0 h 235"/>
              <a:gd name="T6" fmla="*/ 431440 w 1200"/>
              <a:gd name="T7" fmla="*/ 0 h 235"/>
              <a:gd name="T8" fmla="*/ 431440 w 1200"/>
              <a:gd name="T9" fmla="*/ 83779 h 235"/>
              <a:gd name="T10" fmla="*/ 215540 w 1200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599" y="234"/>
                </a:moveTo>
                <a:lnTo>
                  <a:pt x="0" y="234"/>
                </a:lnTo>
                <a:lnTo>
                  <a:pt x="0" y="0"/>
                </a:lnTo>
                <a:lnTo>
                  <a:pt x="1199" y="0"/>
                </a:lnTo>
                <a:lnTo>
                  <a:pt x="1199" y="234"/>
                </a:lnTo>
                <a:lnTo>
                  <a:pt x="599" y="2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73" name="Freeform 5279">
            <a:extLst>
              <a:ext uri="{FF2B5EF4-FFF2-40B4-BE49-F238E27FC236}">
                <a16:creationId xmlns:a16="http://schemas.microsoft.com/office/drawing/2014/main" id="{9970AE39-2C3A-044B-A90D-8F0CA6A9B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106863"/>
            <a:ext cx="431800" cy="84137"/>
          </a:xfrm>
          <a:custGeom>
            <a:avLst/>
            <a:gdLst>
              <a:gd name="T0" fmla="*/ 431440 w 1200"/>
              <a:gd name="T1" fmla="*/ 83779 h 235"/>
              <a:gd name="T2" fmla="*/ 215540 w 1200"/>
              <a:gd name="T3" fmla="*/ 83779 h 235"/>
              <a:gd name="T4" fmla="*/ 0 w 1200"/>
              <a:gd name="T5" fmla="*/ 83779 h 235"/>
              <a:gd name="T6" fmla="*/ 0 w 1200"/>
              <a:gd name="T7" fmla="*/ 0 h 235"/>
              <a:gd name="T8" fmla="*/ 431440 w 1200"/>
              <a:gd name="T9" fmla="*/ 0 h 235"/>
              <a:gd name="T10" fmla="*/ 431440 w 1200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1199" y="234"/>
                </a:move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  <a:lnTo>
                  <a:pt x="1199" y="0"/>
                </a:lnTo>
                <a:lnTo>
                  <a:pt x="1199" y="234"/>
                </a:lnTo>
              </a:path>
            </a:pathLst>
          </a:custGeom>
          <a:solidFill>
            <a:srgbClr val="313D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74" name="Freeform 5280">
            <a:extLst>
              <a:ext uri="{FF2B5EF4-FFF2-40B4-BE49-F238E27FC236}">
                <a16:creationId xmlns:a16="http://schemas.microsoft.com/office/drawing/2014/main" id="{F3540C5F-9CD6-4647-9FCF-1D7AAA36E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059238"/>
            <a:ext cx="69850" cy="47625"/>
          </a:xfrm>
          <a:custGeom>
            <a:avLst/>
            <a:gdLst>
              <a:gd name="T0" fmla="*/ 41046 w 194"/>
              <a:gd name="T1" fmla="*/ 10662 h 134"/>
              <a:gd name="T2" fmla="*/ 43926 w 194"/>
              <a:gd name="T3" fmla="*/ 10662 h 134"/>
              <a:gd name="T4" fmla="*/ 46807 w 194"/>
              <a:gd name="T5" fmla="*/ 10662 h 134"/>
              <a:gd name="T6" fmla="*/ 48607 w 194"/>
              <a:gd name="T7" fmla="*/ 10662 h 134"/>
              <a:gd name="T8" fmla="*/ 51847 w 194"/>
              <a:gd name="T9" fmla="*/ 10662 h 134"/>
              <a:gd name="T10" fmla="*/ 54368 w 194"/>
              <a:gd name="T11" fmla="*/ 11729 h 134"/>
              <a:gd name="T12" fmla="*/ 55808 w 194"/>
              <a:gd name="T13" fmla="*/ 14927 h 134"/>
              <a:gd name="T14" fmla="*/ 58328 w 194"/>
              <a:gd name="T15" fmla="*/ 17060 h 134"/>
              <a:gd name="T16" fmla="*/ 60489 w 194"/>
              <a:gd name="T17" fmla="*/ 14927 h 134"/>
              <a:gd name="T18" fmla="*/ 63729 w 194"/>
              <a:gd name="T19" fmla="*/ 17060 h 134"/>
              <a:gd name="T20" fmla="*/ 66249 w 194"/>
              <a:gd name="T21" fmla="*/ 18126 h 134"/>
              <a:gd name="T22" fmla="*/ 68410 w 194"/>
              <a:gd name="T23" fmla="*/ 20258 h 134"/>
              <a:gd name="T24" fmla="*/ 69490 w 194"/>
              <a:gd name="T25" fmla="*/ 24523 h 134"/>
              <a:gd name="T26" fmla="*/ 68410 w 194"/>
              <a:gd name="T27" fmla="*/ 28077 h 134"/>
              <a:gd name="T28" fmla="*/ 67690 w 194"/>
              <a:gd name="T29" fmla="*/ 31276 h 134"/>
              <a:gd name="T30" fmla="*/ 67330 w 194"/>
              <a:gd name="T31" fmla="*/ 32342 h 134"/>
              <a:gd name="T32" fmla="*/ 63009 w 194"/>
              <a:gd name="T33" fmla="*/ 34475 h 134"/>
              <a:gd name="T34" fmla="*/ 59769 w 194"/>
              <a:gd name="T35" fmla="*/ 37674 h 134"/>
              <a:gd name="T36" fmla="*/ 58328 w 194"/>
              <a:gd name="T37" fmla="*/ 39806 h 134"/>
              <a:gd name="T38" fmla="*/ 59048 w 194"/>
              <a:gd name="T39" fmla="*/ 43005 h 134"/>
              <a:gd name="T40" fmla="*/ 58328 w 194"/>
              <a:gd name="T41" fmla="*/ 46203 h 134"/>
              <a:gd name="T42" fmla="*/ 34565 w 194"/>
              <a:gd name="T43" fmla="*/ 44071 h 134"/>
              <a:gd name="T44" fmla="*/ 10802 w 194"/>
              <a:gd name="T45" fmla="*/ 46203 h 134"/>
              <a:gd name="T46" fmla="*/ 10441 w 194"/>
              <a:gd name="T47" fmla="*/ 43005 h 134"/>
              <a:gd name="T48" fmla="*/ 10802 w 194"/>
              <a:gd name="T49" fmla="*/ 39806 h 134"/>
              <a:gd name="T50" fmla="*/ 9721 w 194"/>
              <a:gd name="T51" fmla="*/ 37674 h 134"/>
              <a:gd name="T52" fmla="*/ 6841 w 194"/>
              <a:gd name="T53" fmla="*/ 34475 h 134"/>
              <a:gd name="T54" fmla="*/ 2880 w 194"/>
              <a:gd name="T55" fmla="*/ 32342 h 134"/>
              <a:gd name="T56" fmla="*/ 1800 w 194"/>
              <a:gd name="T57" fmla="*/ 31276 h 134"/>
              <a:gd name="T58" fmla="*/ 1800 w 194"/>
              <a:gd name="T59" fmla="*/ 28077 h 134"/>
              <a:gd name="T60" fmla="*/ 0 w 194"/>
              <a:gd name="T61" fmla="*/ 24523 h 134"/>
              <a:gd name="T62" fmla="*/ 720 w 194"/>
              <a:gd name="T63" fmla="*/ 20258 h 134"/>
              <a:gd name="T64" fmla="*/ 5041 w 194"/>
              <a:gd name="T65" fmla="*/ 18126 h 134"/>
              <a:gd name="T66" fmla="*/ 8281 w 194"/>
              <a:gd name="T67" fmla="*/ 15993 h 134"/>
              <a:gd name="T68" fmla="*/ 10802 w 194"/>
              <a:gd name="T69" fmla="*/ 17060 h 134"/>
              <a:gd name="T70" fmla="*/ 12242 w 194"/>
              <a:gd name="T71" fmla="*/ 14927 h 134"/>
              <a:gd name="T72" fmla="*/ 13682 w 194"/>
              <a:gd name="T73" fmla="*/ 12795 h 134"/>
              <a:gd name="T74" fmla="*/ 15842 w 194"/>
              <a:gd name="T75" fmla="*/ 11729 h 134"/>
              <a:gd name="T76" fmla="*/ 19083 w 194"/>
              <a:gd name="T77" fmla="*/ 10662 h 134"/>
              <a:gd name="T78" fmla="*/ 22323 w 194"/>
              <a:gd name="T79" fmla="*/ 10662 h 134"/>
              <a:gd name="T80" fmla="*/ 25204 w 194"/>
              <a:gd name="T81" fmla="*/ 10662 h 134"/>
              <a:gd name="T82" fmla="*/ 28444 w 194"/>
              <a:gd name="T83" fmla="*/ 10662 h 134"/>
              <a:gd name="T84" fmla="*/ 30604 w 194"/>
              <a:gd name="T85" fmla="*/ 11729 h 134"/>
              <a:gd name="T86" fmla="*/ 30604 w 194"/>
              <a:gd name="T87" fmla="*/ 8530 h 134"/>
              <a:gd name="T88" fmla="*/ 32765 w 194"/>
              <a:gd name="T89" fmla="*/ 5331 h 134"/>
              <a:gd name="T90" fmla="*/ 31685 w 194"/>
              <a:gd name="T91" fmla="*/ 5331 h 134"/>
              <a:gd name="T92" fmla="*/ 30604 w 194"/>
              <a:gd name="T93" fmla="*/ 3199 h 134"/>
              <a:gd name="T94" fmla="*/ 31685 w 194"/>
              <a:gd name="T95" fmla="*/ 2132 h 134"/>
              <a:gd name="T96" fmla="*/ 32765 w 194"/>
              <a:gd name="T97" fmla="*/ 2132 h 134"/>
              <a:gd name="T98" fmla="*/ 33485 w 194"/>
              <a:gd name="T99" fmla="*/ 2132 h 134"/>
              <a:gd name="T100" fmla="*/ 33485 w 194"/>
              <a:gd name="T101" fmla="*/ 1066 h 134"/>
              <a:gd name="T102" fmla="*/ 35285 w 194"/>
              <a:gd name="T103" fmla="*/ 0 h 134"/>
              <a:gd name="T104" fmla="*/ 36005 w 194"/>
              <a:gd name="T105" fmla="*/ 1066 h 134"/>
              <a:gd name="T106" fmla="*/ 35645 w 194"/>
              <a:gd name="T107" fmla="*/ 3199 h 134"/>
              <a:gd name="T108" fmla="*/ 37445 w 194"/>
              <a:gd name="T109" fmla="*/ 2132 h 134"/>
              <a:gd name="T110" fmla="*/ 38165 w 194"/>
              <a:gd name="T111" fmla="*/ 3199 h 134"/>
              <a:gd name="T112" fmla="*/ 38886 w 194"/>
              <a:gd name="T113" fmla="*/ 4265 h 134"/>
              <a:gd name="T114" fmla="*/ 38165 w 194"/>
              <a:gd name="T115" fmla="*/ 5331 h 134"/>
              <a:gd name="T116" fmla="*/ 36365 w 194"/>
              <a:gd name="T117" fmla="*/ 5331 h 134"/>
              <a:gd name="T118" fmla="*/ 38526 w 194"/>
              <a:gd name="T119" fmla="*/ 8530 h 134"/>
              <a:gd name="T120" fmla="*/ 38886 w 194"/>
              <a:gd name="T121" fmla="*/ 11729 h 13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94" h="134">
                <a:moveTo>
                  <a:pt x="108" y="33"/>
                </a:moveTo>
                <a:lnTo>
                  <a:pt x="108" y="30"/>
                </a:lnTo>
                <a:lnTo>
                  <a:pt x="111" y="30"/>
                </a:lnTo>
                <a:lnTo>
                  <a:pt x="114" y="30"/>
                </a:lnTo>
                <a:lnTo>
                  <a:pt x="115" y="33"/>
                </a:lnTo>
                <a:cubicBezTo>
                  <a:pt x="115" y="33"/>
                  <a:pt x="115" y="30"/>
                  <a:pt x="117" y="30"/>
                </a:cubicBezTo>
                <a:lnTo>
                  <a:pt x="119" y="30"/>
                </a:lnTo>
                <a:lnTo>
                  <a:pt x="122" y="30"/>
                </a:lnTo>
                <a:lnTo>
                  <a:pt x="123" y="30"/>
                </a:lnTo>
                <a:cubicBezTo>
                  <a:pt x="125" y="30"/>
                  <a:pt x="126" y="27"/>
                  <a:pt x="126" y="27"/>
                </a:cubicBezTo>
                <a:cubicBezTo>
                  <a:pt x="128" y="27"/>
                  <a:pt x="130" y="30"/>
                  <a:pt x="130" y="30"/>
                </a:cubicBezTo>
                <a:lnTo>
                  <a:pt x="131" y="30"/>
                </a:lnTo>
                <a:lnTo>
                  <a:pt x="131" y="33"/>
                </a:lnTo>
                <a:cubicBezTo>
                  <a:pt x="131" y="30"/>
                  <a:pt x="132" y="30"/>
                  <a:pt x="132" y="30"/>
                </a:cubicBezTo>
                <a:lnTo>
                  <a:pt x="135" y="30"/>
                </a:lnTo>
                <a:lnTo>
                  <a:pt x="139" y="30"/>
                </a:lnTo>
                <a:lnTo>
                  <a:pt x="139" y="33"/>
                </a:lnTo>
                <a:lnTo>
                  <a:pt x="140" y="33"/>
                </a:lnTo>
                <a:cubicBezTo>
                  <a:pt x="140" y="30"/>
                  <a:pt x="142" y="30"/>
                  <a:pt x="144" y="30"/>
                </a:cubicBezTo>
                <a:cubicBezTo>
                  <a:pt x="145" y="30"/>
                  <a:pt x="145" y="30"/>
                  <a:pt x="147" y="33"/>
                </a:cubicBezTo>
                <a:lnTo>
                  <a:pt x="148" y="33"/>
                </a:lnTo>
                <a:lnTo>
                  <a:pt x="148" y="36"/>
                </a:lnTo>
                <a:cubicBezTo>
                  <a:pt x="149" y="33"/>
                  <a:pt x="151" y="33"/>
                  <a:pt x="151" y="33"/>
                </a:cubicBezTo>
                <a:lnTo>
                  <a:pt x="154" y="36"/>
                </a:lnTo>
                <a:cubicBezTo>
                  <a:pt x="155" y="36"/>
                  <a:pt x="155" y="39"/>
                  <a:pt x="155" y="39"/>
                </a:cubicBezTo>
                <a:lnTo>
                  <a:pt x="155" y="42"/>
                </a:lnTo>
                <a:lnTo>
                  <a:pt x="159" y="42"/>
                </a:lnTo>
                <a:cubicBezTo>
                  <a:pt x="159" y="42"/>
                  <a:pt x="160" y="42"/>
                  <a:pt x="160" y="45"/>
                </a:cubicBezTo>
                <a:lnTo>
                  <a:pt x="160" y="48"/>
                </a:lnTo>
                <a:lnTo>
                  <a:pt x="162" y="48"/>
                </a:lnTo>
                <a:lnTo>
                  <a:pt x="163" y="48"/>
                </a:lnTo>
                <a:lnTo>
                  <a:pt x="164" y="48"/>
                </a:lnTo>
                <a:cubicBezTo>
                  <a:pt x="164" y="45"/>
                  <a:pt x="164" y="45"/>
                  <a:pt x="164" y="45"/>
                </a:cubicBezTo>
                <a:cubicBezTo>
                  <a:pt x="165" y="42"/>
                  <a:pt x="166" y="42"/>
                  <a:pt x="168" y="42"/>
                </a:cubicBezTo>
                <a:cubicBezTo>
                  <a:pt x="168" y="42"/>
                  <a:pt x="169" y="42"/>
                  <a:pt x="171" y="45"/>
                </a:cubicBezTo>
                <a:cubicBezTo>
                  <a:pt x="171" y="45"/>
                  <a:pt x="171" y="45"/>
                  <a:pt x="171" y="48"/>
                </a:cubicBezTo>
                <a:cubicBezTo>
                  <a:pt x="172" y="45"/>
                  <a:pt x="173" y="45"/>
                  <a:pt x="174" y="45"/>
                </a:cubicBezTo>
                <a:cubicBezTo>
                  <a:pt x="176" y="45"/>
                  <a:pt x="177" y="45"/>
                  <a:pt x="177" y="48"/>
                </a:cubicBezTo>
                <a:cubicBezTo>
                  <a:pt x="177" y="48"/>
                  <a:pt x="178" y="48"/>
                  <a:pt x="178" y="51"/>
                </a:cubicBezTo>
                <a:lnTo>
                  <a:pt x="179" y="51"/>
                </a:lnTo>
                <a:lnTo>
                  <a:pt x="181" y="51"/>
                </a:lnTo>
                <a:lnTo>
                  <a:pt x="184" y="51"/>
                </a:lnTo>
                <a:cubicBezTo>
                  <a:pt x="186" y="51"/>
                  <a:pt x="186" y="51"/>
                  <a:pt x="186" y="54"/>
                </a:cubicBezTo>
                <a:lnTo>
                  <a:pt x="187" y="54"/>
                </a:lnTo>
                <a:lnTo>
                  <a:pt x="188" y="54"/>
                </a:lnTo>
                <a:cubicBezTo>
                  <a:pt x="188" y="54"/>
                  <a:pt x="189" y="57"/>
                  <a:pt x="190" y="57"/>
                </a:cubicBezTo>
                <a:lnTo>
                  <a:pt x="192" y="60"/>
                </a:lnTo>
                <a:lnTo>
                  <a:pt x="190" y="63"/>
                </a:lnTo>
                <a:lnTo>
                  <a:pt x="192" y="63"/>
                </a:lnTo>
                <a:cubicBezTo>
                  <a:pt x="193" y="67"/>
                  <a:pt x="193" y="67"/>
                  <a:pt x="193" y="69"/>
                </a:cubicBezTo>
                <a:cubicBezTo>
                  <a:pt x="193" y="69"/>
                  <a:pt x="192" y="69"/>
                  <a:pt x="192" y="73"/>
                </a:cubicBezTo>
                <a:lnTo>
                  <a:pt x="191" y="73"/>
                </a:lnTo>
                <a:cubicBezTo>
                  <a:pt x="192" y="73"/>
                  <a:pt x="192" y="76"/>
                  <a:pt x="192" y="76"/>
                </a:cubicBezTo>
                <a:cubicBezTo>
                  <a:pt x="192" y="79"/>
                  <a:pt x="192" y="79"/>
                  <a:pt x="190" y="79"/>
                </a:cubicBezTo>
                <a:lnTo>
                  <a:pt x="187" y="79"/>
                </a:lnTo>
                <a:cubicBezTo>
                  <a:pt x="187" y="82"/>
                  <a:pt x="188" y="82"/>
                  <a:pt x="188" y="85"/>
                </a:cubicBezTo>
                <a:lnTo>
                  <a:pt x="187" y="88"/>
                </a:lnTo>
                <a:lnTo>
                  <a:pt x="188" y="88"/>
                </a:lnTo>
                <a:lnTo>
                  <a:pt x="189" y="88"/>
                </a:lnTo>
                <a:lnTo>
                  <a:pt x="190" y="88"/>
                </a:lnTo>
                <a:lnTo>
                  <a:pt x="190" y="91"/>
                </a:lnTo>
                <a:lnTo>
                  <a:pt x="187" y="91"/>
                </a:lnTo>
                <a:lnTo>
                  <a:pt x="184" y="91"/>
                </a:lnTo>
                <a:lnTo>
                  <a:pt x="180" y="91"/>
                </a:lnTo>
                <a:cubicBezTo>
                  <a:pt x="179" y="94"/>
                  <a:pt x="178" y="94"/>
                  <a:pt x="177" y="94"/>
                </a:cubicBezTo>
                <a:cubicBezTo>
                  <a:pt x="177" y="94"/>
                  <a:pt x="177" y="97"/>
                  <a:pt x="175" y="97"/>
                </a:cubicBezTo>
                <a:lnTo>
                  <a:pt x="173" y="97"/>
                </a:lnTo>
                <a:lnTo>
                  <a:pt x="172" y="100"/>
                </a:lnTo>
                <a:cubicBezTo>
                  <a:pt x="172" y="100"/>
                  <a:pt x="171" y="103"/>
                  <a:pt x="168" y="106"/>
                </a:cubicBezTo>
                <a:lnTo>
                  <a:pt x="166" y="106"/>
                </a:lnTo>
                <a:lnTo>
                  <a:pt x="165" y="106"/>
                </a:lnTo>
                <a:cubicBezTo>
                  <a:pt x="164" y="109"/>
                  <a:pt x="163" y="109"/>
                  <a:pt x="161" y="109"/>
                </a:cubicBezTo>
                <a:lnTo>
                  <a:pt x="159" y="109"/>
                </a:lnTo>
                <a:cubicBezTo>
                  <a:pt x="161" y="109"/>
                  <a:pt x="163" y="109"/>
                  <a:pt x="162" y="112"/>
                </a:cubicBezTo>
                <a:lnTo>
                  <a:pt x="160" y="112"/>
                </a:lnTo>
                <a:lnTo>
                  <a:pt x="160" y="115"/>
                </a:lnTo>
                <a:cubicBezTo>
                  <a:pt x="162" y="115"/>
                  <a:pt x="164" y="118"/>
                  <a:pt x="164" y="118"/>
                </a:cubicBezTo>
                <a:lnTo>
                  <a:pt x="164" y="121"/>
                </a:lnTo>
                <a:lnTo>
                  <a:pt x="162" y="124"/>
                </a:lnTo>
                <a:lnTo>
                  <a:pt x="160" y="124"/>
                </a:lnTo>
                <a:lnTo>
                  <a:pt x="160" y="127"/>
                </a:lnTo>
                <a:cubicBezTo>
                  <a:pt x="161" y="130"/>
                  <a:pt x="162" y="130"/>
                  <a:pt x="162" y="130"/>
                </a:cubicBezTo>
                <a:cubicBezTo>
                  <a:pt x="162" y="133"/>
                  <a:pt x="158" y="130"/>
                  <a:pt x="156" y="130"/>
                </a:cubicBezTo>
                <a:lnTo>
                  <a:pt x="155" y="130"/>
                </a:lnTo>
                <a:cubicBezTo>
                  <a:pt x="152" y="130"/>
                  <a:pt x="145" y="127"/>
                  <a:pt x="140" y="127"/>
                </a:cubicBezTo>
                <a:cubicBezTo>
                  <a:pt x="128" y="124"/>
                  <a:pt x="113" y="124"/>
                  <a:pt x="96" y="124"/>
                </a:cubicBezTo>
                <a:cubicBezTo>
                  <a:pt x="79" y="124"/>
                  <a:pt x="64" y="124"/>
                  <a:pt x="51" y="127"/>
                </a:cubicBezTo>
                <a:cubicBezTo>
                  <a:pt x="46" y="127"/>
                  <a:pt x="42" y="130"/>
                  <a:pt x="37" y="130"/>
                </a:cubicBezTo>
                <a:lnTo>
                  <a:pt x="36" y="130"/>
                </a:lnTo>
                <a:cubicBezTo>
                  <a:pt x="35" y="130"/>
                  <a:pt x="31" y="133"/>
                  <a:pt x="30" y="130"/>
                </a:cubicBezTo>
                <a:cubicBezTo>
                  <a:pt x="30" y="130"/>
                  <a:pt x="31" y="130"/>
                  <a:pt x="32" y="127"/>
                </a:cubicBezTo>
                <a:lnTo>
                  <a:pt x="32" y="124"/>
                </a:lnTo>
                <a:lnTo>
                  <a:pt x="30" y="124"/>
                </a:lnTo>
                <a:cubicBezTo>
                  <a:pt x="29" y="124"/>
                  <a:pt x="29" y="121"/>
                  <a:pt x="29" y="121"/>
                </a:cubicBezTo>
                <a:lnTo>
                  <a:pt x="29" y="118"/>
                </a:lnTo>
                <a:cubicBezTo>
                  <a:pt x="29" y="118"/>
                  <a:pt x="30" y="115"/>
                  <a:pt x="32" y="115"/>
                </a:cubicBezTo>
                <a:lnTo>
                  <a:pt x="32" y="112"/>
                </a:lnTo>
                <a:lnTo>
                  <a:pt x="30" y="112"/>
                </a:lnTo>
                <a:cubicBezTo>
                  <a:pt x="30" y="109"/>
                  <a:pt x="31" y="109"/>
                  <a:pt x="32" y="109"/>
                </a:cubicBezTo>
                <a:lnTo>
                  <a:pt x="31" y="109"/>
                </a:lnTo>
                <a:lnTo>
                  <a:pt x="30" y="109"/>
                </a:lnTo>
                <a:cubicBezTo>
                  <a:pt x="30" y="109"/>
                  <a:pt x="28" y="109"/>
                  <a:pt x="27" y="106"/>
                </a:cubicBezTo>
                <a:lnTo>
                  <a:pt x="26" y="106"/>
                </a:lnTo>
                <a:lnTo>
                  <a:pt x="24" y="106"/>
                </a:lnTo>
                <a:cubicBezTo>
                  <a:pt x="22" y="103"/>
                  <a:pt x="19" y="100"/>
                  <a:pt x="19" y="100"/>
                </a:cubicBezTo>
                <a:lnTo>
                  <a:pt x="19" y="97"/>
                </a:lnTo>
                <a:lnTo>
                  <a:pt x="16" y="97"/>
                </a:lnTo>
                <a:lnTo>
                  <a:pt x="16" y="94"/>
                </a:lnTo>
                <a:cubicBezTo>
                  <a:pt x="14" y="94"/>
                  <a:pt x="13" y="94"/>
                  <a:pt x="12" y="91"/>
                </a:cubicBezTo>
                <a:lnTo>
                  <a:pt x="8" y="91"/>
                </a:lnTo>
                <a:lnTo>
                  <a:pt x="7" y="91"/>
                </a:lnTo>
                <a:lnTo>
                  <a:pt x="2" y="91"/>
                </a:lnTo>
                <a:cubicBezTo>
                  <a:pt x="1" y="91"/>
                  <a:pt x="3" y="88"/>
                  <a:pt x="3" y="88"/>
                </a:cubicBezTo>
                <a:lnTo>
                  <a:pt x="5" y="88"/>
                </a:lnTo>
                <a:lnTo>
                  <a:pt x="7" y="88"/>
                </a:lnTo>
                <a:lnTo>
                  <a:pt x="5" y="85"/>
                </a:lnTo>
                <a:cubicBezTo>
                  <a:pt x="5" y="82"/>
                  <a:pt x="5" y="82"/>
                  <a:pt x="7" y="79"/>
                </a:cubicBezTo>
                <a:lnTo>
                  <a:pt x="5" y="79"/>
                </a:lnTo>
                <a:lnTo>
                  <a:pt x="1" y="79"/>
                </a:lnTo>
                <a:cubicBezTo>
                  <a:pt x="1" y="79"/>
                  <a:pt x="0" y="79"/>
                  <a:pt x="0" y="76"/>
                </a:cubicBezTo>
                <a:lnTo>
                  <a:pt x="1" y="73"/>
                </a:lnTo>
                <a:cubicBezTo>
                  <a:pt x="0" y="69"/>
                  <a:pt x="0" y="69"/>
                  <a:pt x="0" y="69"/>
                </a:cubicBezTo>
                <a:cubicBezTo>
                  <a:pt x="0" y="67"/>
                  <a:pt x="0" y="67"/>
                  <a:pt x="1" y="63"/>
                </a:cubicBezTo>
                <a:lnTo>
                  <a:pt x="2" y="63"/>
                </a:lnTo>
                <a:cubicBezTo>
                  <a:pt x="1" y="63"/>
                  <a:pt x="1" y="60"/>
                  <a:pt x="1" y="60"/>
                </a:cubicBezTo>
                <a:cubicBezTo>
                  <a:pt x="1" y="60"/>
                  <a:pt x="1" y="57"/>
                  <a:pt x="2" y="57"/>
                </a:cubicBezTo>
                <a:cubicBezTo>
                  <a:pt x="3" y="57"/>
                  <a:pt x="5" y="54"/>
                  <a:pt x="7" y="54"/>
                </a:cubicBezTo>
                <a:cubicBezTo>
                  <a:pt x="7" y="51"/>
                  <a:pt x="7" y="51"/>
                  <a:pt x="9" y="51"/>
                </a:cubicBezTo>
                <a:lnTo>
                  <a:pt x="11" y="51"/>
                </a:lnTo>
                <a:lnTo>
                  <a:pt x="14" y="51"/>
                </a:lnTo>
                <a:cubicBezTo>
                  <a:pt x="14" y="48"/>
                  <a:pt x="16" y="48"/>
                  <a:pt x="16" y="48"/>
                </a:cubicBezTo>
                <a:cubicBezTo>
                  <a:pt x="16" y="45"/>
                  <a:pt x="17" y="45"/>
                  <a:pt x="19" y="45"/>
                </a:cubicBezTo>
                <a:cubicBezTo>
                  <a:pt x="19" y="45"/>
                  <a:pt x="20" y="45"/>
                  <a:pt x="21" y="48"/>
                </a:cubicBezTo>
                <a:cubicBezTo>
                  <a:pt x="21" y="45"/>
                  <a:pt x="21" y="45"/>
                  <a:pt x="23" y="45"/>
                </a:cubicBezTo>
                <a:cubicBezTo>
                  <a:pt x="23" y="42"/>
                  <a:pt x="25" y="42"/>
                  <a:pt x="25" y="42"/>
                </a:cubicBezTo>
                <a:cubicBezTo>
                  <a:pt x="26" y="42"/>
                  <a:pt x="28" y="42"/>
                  <a:pt x="29" y="45"/>
                </a:cubicBez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3" y="48"/>
                </a:lnTo>
                <a:lnTo>
                  <a:pt x="32" y="45"/>
                </a:lnTo>
                <a:cubicBezTo>
                  <a:pt x="32" y="42"/>
                  <a:pt x="34" y="42"/>
                  <a:pt x="34" y="42"/>
                </a:cubicBezTo>
                <a:lnTo>
                  <a:pt x="37" y="42"/>
                </a:lnTo>
                <a:lnTo>
                  <a:pt x="38" y="42"/>
                </a:lnTo>
                <a:lnTo>
                  <a:pt x="38" y="39"/>
                </a:lnTo>
                <a:lnTo>
                  <a:pt x="38" y="36"/>
                </a:lnTo>
                <a:cubicBezTo>
                  <a:pt x="39" y="36"/>
                  <a:pt x="41" y="33"/>
                  <a:pt x="42" y="33"/>
                </a:cubicBezTo>
                <a:lnTo>
                  <a:pt x="43" y="33"/>
                </a:lnTo>
                <a:cubicBezTo>
                  <a:pt x="43" y="33"/>
                  <a:pt x="43" y="33"/>
                  <a:pt x="44" y="34"/>
                </a:cubicBezTo>
                <a:cubicBezTo>
                  <a:pt x="44" y="33"/>
                  <a:pt x="44" y="33"/>
                  <a:pt x="44" y="33"/>
                </a:cubicBezTo>
                <a:lnTo>
                  <a:pt x="46" y="33"/>
                </a:lnTo>
                <a:cubicBezTo>
                  <a:pt x="47" y="30"/>
                  <a:pt x="48" y="30"/>
                  <a:pt x="48" y="30"/>
                </a:cubicBezTo>
                <a:cubicBezTo>
                  <a:pt x="50" y="30"/>
                  <a:pt x="52" y="30"/>
                  <a:pt x="53" y="33"/>
                </a:cubicBezTo>
                <a:lnTo>
                  <a:pt x="53" y="30"/>
                </a:lnTo>
                <a:lnTo>
                  <a:pt x="57" y="30"/>
                </a:lnTo>
                <a:lnTo>
                  <a:pt x="61" y="30"/>
                </a:lnTo>
                <a:cubicBezTo>
                  <a:pt x="61" y="30"/>
                  <a:pt x="62" y="30"/>
                  <a:pt x="62" y="33"/>
                </a:cubicBezTo>
                <a:lnTo>
                  <a:pt x="62" y="30"/>
                </a:lnTo>
                <a:lnTo>
                  <a:pt x="63" y="30"/>
                </a:lnTo>
                <a:cubicBezTo>
                  <a:pt x="63" y="30"/>
                  <a:pt x="64" y="27"/>
                  <a:pt x="66" y="27"/>
                </a:cubicBezTo>
                <a:cubicBezTo>
                  <a:pt x="67" y="27"/>
                  <a:pt x="68" y="30"/>
                  <a:pt x="69" y="30"/>
                </a:cubicBezTo>
                <a:lnTo>
                  <a:pt x="70" y="30"/>
                </a:lnTo>
                <a:lnTo>
                  <a:pt x="74" y="30"/>
                </a:lnTo>
                <a:lnTo>
                  <a:pt x="76" y="30"/>
                </a:lnTo>
                <a:cubicBezTo>
                  <a:pt x="77" y="30"/>
                  <a:pt x="78" y="33"/>
                  <a:pt x="78" y="33"/>
                </a:cubicBezTo>
                <a:lnTo>
                  <a:pt x="79" y="30"/>
                </a:lnTo>
                <a:lnTo>
                  <a:pt x="82" y="30"/>
                </a:lnTo>
                <a:lnTo>
                  <a:pt x="85" y="30"/>
                </a:lnTo>
                <a:lnTo>
                  <a:pt x="85" y="33"/>
                </a:lnTo>
                <a:lnTo>
                  <a:pt x="86" y="33"/>
                </a:lnTo>
                <a:lnTo>
                  <a:pt x="87" y="33"/>
                </a:lnTo>
                <a:cubicBezTo>
                  <a:pt x="85" y="33"/>
                  <a:pt x="85" y="30"/>
                  <a:pt x="85" y="30"/>
                </a:cubicBezTo>
                <a:lnTo>
                  <a:pt x="85" y="24"/>
                </a:lnTo>
                <a:lnTo>
                  <a:pt x="86" y="24"/>
                </a:lnTo>
                <a:cubicBezTo>
                  <a:pt x="88" y="21"/>
                  <a:pt x="90" y="18"/>
                  <a:pt x="95" y="18"/>
                </a:cubicBezTo>
                <a:lnTo>
                  <a:pt x="95" y="15"/>
                </a:lnTo>
                <a:lnTo>
                  <a:pt x="91" y="15"/>
                </a:lnTo>
                <a:lnTo>
                  <a:pt x="90" y="15"/>
                </a:lnTo>
                <a:lnTo>
                  <a:pt x="89" y="15"/>
                </a:lnTo>
                <a:lnTo>
                  <a:pt x="88" y="15"/>
                </a:lnTo>
                <a:lnTo>
                  <a:pt x="87" y="15"/>
                </a:lnTo>
                <a:lnTo>
                  <a:pt x="86" y="15"/>
                </a:lnTo>
                <a:lnTo>
                  <a:pt x="85" y="12"/>
                </a:lnTo>
                <a:lnTo>
                  <a:pt x="85" y="9"/>
                </a:lnTo>
                <a:lnTo>
                  <a:pt x="86" y="9"/>
                </a:lnTo>
                <a:lnTo>
                  <a:pt x="87" y="9"/>
                </a:lnTo>
                <a:lnTo>
                  <a:pt x="87" y="6"/>
                </a:lnTo>
                <a:lnTo>
                  <a:pt x="88" y="6"/>
                </a:lnTo>
                <a:lnTo>
                  <a:pt x="89" y="6"/>
                </a:lnTo>
                <a:lnTo>
                  <a:pt x="90" y="6"/>
                </a:lnTo>
                <a:lnTo>
                  <a:pt x="91" y="6"/>
                </a:lnTo>
                <a:lnTo>
                  <a:pt x="91" y="9"/>
                </a:lnTo>
                <a:lnTo>
                  <a:pt x="95" y="9"/>
                </a:lnTo>
                <a:lnTo>
                  <a:pt x="95" y="6"/>
                </a:lnTo>
                <a:lnTo>
                  <a:pt x="93" y="6"/>
                </a:lnTo>
                <a:lnTo>
                  <a:pt x="92" y="6"/>
                </a:lnTo>
                <a:lnTo>
                  <a:pt x="92" y="3"/>
                </a:lnTo>
                <a:lnTo>
                  <a:pt x="93" y="3"/>
                </a:lnTo>
                <a:lnTo>
                  <a:pt x="95" y="3"/>
                </a:lnTo>
                <a:lnTo>
                  <a:pt x="95" y="0"/>
                </a:lnTo>
                <a:lnTo>
                  <a:pt x="96" y="0"/>
                </a:lnTo>
                <a:lnTo>
                  <a:pt x="98" y="0"/>
                </a:lnTo>
                <a:lnTo>
                  <a:pt x="99" y="0"/>
                </a:lnTo>
                <a:lnTo>
                  <a:pt x="99" y="3"/>
                </a:lnTo>
                <a:lnTo>
                  <a:pt x="100" y="3"/>
                </a:lnTo>
                <a:lnTo>
                  <a:pt x="101" y="3"/>
                </a:lnTo>
                <a:lnTo>
                  <a:pt x="100" y="6"/>
                </a:lnTo>
                <a:lnTo>
                  <a:pt x="99" y="6"/>
                </a:lnTo>
                <a:lnTo>
                  <a:pt x="99" y="9"/>
                </a:lnTo>
                <a:lnTo>
                  <a:pt x="101" y="9"/>
                </a:lnTo>
                <a:lnTo>
                  <a:pt x="101" y="6"/>
                </a:lnTo>
                <a:lnTo>
                  <a:pt x="103" y="6"/>
                </a:lnTo>
                <a:lnTo>
                  <a:pt x="104" y="6"/>
                </a:lnTo>
                <a:lnTo>
                  <a:pt x="105" y="6"/>
                </a:lnTo>
                <a:lnTo>
                  <a:pt x="105" y="9"/>
                </a:lnTo>
                <a:lnTo>
                  <a:pt x="106" y="9"/>
                </a:lnTo>
                <a:lnTo>
                  <a:pt x="107" y="9"/>
                </a:lnTo>
                <a:lnTo>
                  <a:pt x="108" y="9"/>
                </a:lnTo>
                <a:lnTo>
                  <a:pt x="108" y="12"/>
                </a:lnTo>
                <a:lnTo>
                  <a:pt x="107" y="12"/>
                </a:lnTo>
                <a:lnTo>
                  <a:pt x="107" y="15"/>
                </a:lnTo>
                <a:lnTo>
                  <a:pt x="106" y="15"/>
                </a:lnTo>
                <a:lnTo>
                  <a:pt x="105" y="15"/>
                </a:lnTo>
                <a:lnTo>
                  <a:pt x="104" y="15"/>
                </a:lnTo>
                <a:lnTo>
                  <a:pt x="102" y="15"/>
                </a:lnTo>
                <a:lnTo>
                  <a:pt x="101" y="15"/>
                </a:lnTo>
                <a:lnTo>
                  <a:pt x="99" y="15"/>
                </a:lnTo>
                <a:lnTo>
                  <a:pt x="99" y="18"/>
                </a:lnTo>
                <a:cubicBezTo>
                  <a:pt x="102" y="18"/>
                  <a:pt x="105" y="21"/>
                  <a:pt x="107" y="24"/>
                </a:cubicBezTo>
                <a:lnTo>
                  <a:pt x="107" y="30"/>
                </a:lnTo>
                <a:lnTo>
                  <a:pt x="106" y="33"/>
                </a:lnTo>
                <a:lnTo>
                  <a:pt x="107" y="33"/>
                </a:lnTo>
                <a:lnTo>
                  <a:pt x="108" y="3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75" name="Freeform 5281">
            <a:extLst>
              <a:ext uri="{FF2B5EF4-FFF2-40B4-BE49-F238E27FC236}">
                <a16:creationId xmlns:a16="http://schemas.microsoft.com/office/drawing/2014/main" id="{0DFEA055-DA18-3A49-9D8A-576191B4F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4073525"/>
            <a:ext cx="15875" cy="20638"/>
          </a:xfrm>
          <a:custGeom>
            <a:avLst/>
            <a:gdLst>
              <a:gd name="T0" fmla="*/ 2469 w 45"/>
              <a:gd name="T1" fmla="*/ 9950 h 56"/>
              <a:gd name="T2" fmla="*/ 2822 w 45"/>
              <a:gd name="T3" fmla="*/ 7739 h 56"/>
              <a:gd name="T4" fmla="*/ 2469 w 45"/>
              <a:gd name="T5" fmla="*/ 3317 h 56"/>
              <a:gd name="T6" fmla="*/ 6350 w 45"/>
              <a:gd name="T7" fmla="*/ 0 h 56"/>
              <a:gd name="T8" fmla="*/ 14464 w 45"/>
              <a:gd name="T9" fmla="*/ 2211 h 56"/>
              <a:gd name="T10" fmla="*/ 15522 w 45"/>
              <a:gd name="T11" fmla="*/ 3317 h 56"/>
              <a:gd name="T12" fmla="*/ 12347 w 45"/>
              <a:gd name="T13" fmla="*/ 12530 h 56"/>
              <a:gd name="T14" fmla="*/ 13406 w 45"/>
              <a:gd name="T15" fmla="*/ 13636 h 56"/>
              <a:gd name="T16" fmla="*/ 12347 w 45"/>
              <a:gd name="T17" fmla="*/ 14741 h 56"/>
              <a:gd name="T18" fmla="*/ 9878 w 45"/>
              <a:gd name="T19" fmla="*/ 14741 h 56"/>
              <a:gd name="T20" fmla="*/ 9172 w 45"/>
              <a:gd name="T21" fmla="*/ 18058 h 56"/>
              <a:gd name="T22" fmla="*/ 10936 w 45"/>
              <a:gd name="T23" fmla="*/ 19164 h 56"/>
              <a:gd name="T24" fmla="*/ 11289 w 45"/>
              <a:gd name="T25" fmla="*/ 19164 h 56"/>
              <a:gd name="T26" fmla="*/ 9878 w 45"/>
              <a:gd name="T27" fmla="*/ 20269 h 56"/>
              <a:gd name="T28" fmla="*/ 8114 w 45"/>
              <a:gd name="T29" fmla="*/ 19164 h 56"/>
              <a:gd name="T30" fmla="*/ 7761 w 45"/>
              <a:gd name="T31" fmla="*/ 18058 h 56"/>
              <a:gd name="T32" fmla="*/ 7761 w 45"/>
              <a:gd name="T33" fmla="*/ 15847 h 56"/>
              <a:gd name="T34" fmla="*/ 6703 w 45"/>
              <a:gd name="T35" fmla="*/ 13636 h 56"/>
              <a:gd name="T36" fmla="*/ 4939 w 45"/>
              <a:gd name="T37" fmla="*/ 15847 h 56"/>
              <a:gd name="T38" fmla="*/ 5644 w 45"/>
              <a:gd name="T39" fmla="*/ 18058 h 56"/>
              <a:gd name="T40" fmla="*/ 4586 w 45"/>
              <a:gd name="T41" fmla="*/ 19164 h 56"/>
              <a:gd name="T42" fmla="*/ 2117 w 45"/>
              <a:gd name="T43" fmla="*/ 19164 h 56"/>
              <a:gd name="T44" fmla="*/ 1058 w 45"/>
              <a:gd name="T45" fmla="*/ 18795 h 56"/>
              <a:gd name="T46" fmla="*/ 3881 w 45"/>
              <a:gd name="T47" fmla="*/ 18058 h 56"/>
              <a:gd name="T48" fmla="*/ 2469 w 45"/>
              <a:gd name="T49" fmla="*/ 13636 h 56"/>
              <a:gd name="T50" fmla="*/ 0 w 45"/>
              <a:gd name="T51" fmla="*/ 12530 h 56"/>
              <a:gd name="T52" fmla="*/ 1764 w 45"/>
              <a:gd name="T53" fmla="*/ 9950 h 56"/>
              <a:gd name="T54" fmla="*/ 11994 w 45"/>
              <a:gd name="T55" fmla="*/ 18058 h 56"/>
              <a:gd name="T56" fmla="*/ 12347 w 45"/>
              <a:gd name="T57" fmla="*/ 18058 h 56"/>
              <a:gd name="T58" fmla="*/ 1058 w 45"/>
              <a:gd name="T59" fmla="*/ 18795 h 56"/>
              <a:gd name="T60" fmla="*/ 0 w 45"/>
              <a:gd name="T61" fmla="*/ 16953 h 56"/>
              <a:gd name="T62" fmla="*/ 0 w 45"/>
              <a:gd name="T63" fmla="*/ 16953 h 56"/>
              <a:gd name="T64" fmla="*/ 0 w 45"/>
              <a:gd name="T65" fmla="*/ 17690 h 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5" h="56">
                <a:moveTo>
                  <a:pt x="5" y="27"/>
                </a:moveTo>
                <a:lnTo>
                  <a:pt x="7" y="27"/>
                </a:lnTo>
                <a:cubicBezTo>
                  <a:pt x="9" y="27"/>
                  <a:pt x="10" y="27"/>
                  <a:pt x="9" y="25"/>
                </a:cubicBezTo>
                <a:cubicBezTo>
                  <a:pt x="9" y="21"/>
                  <a:pt x="8" y="21"/>
                  <a:pt x="8" y="21"/>
                </a:cubicBezTo>
                <a:lnTo>
                  <a:pt x="7" y="21"/>
                </a:lnTo>
                <a:lnTo>
                  <a:pt x="7" y="9"/>
                </a:lnTo>
                <a:lnTo>
                  <a:pt x="7" y="0"/>
                </a:lnTo>
                <a:lnTo>
                  <a:pt x="18" y="0"/>
                </a:lnTo>
                <a:lnTo>
                  <a:pt x="30" y="0"/>
                </a:lnTo>
                <a:cubicBezTo>
                  <a:pt x="35" y="0"/>
                  <a:pt x="39" y="3"/>
                  <a:pt x="41" y="6"/>
                </a:cubicBezTo>
                <a:cubicBezTo>
                  <a:pt x="43" y="6"/>
                  <a:pt x="43" y="9"/>
                  <a:pt x="43" y="9"/>
                </a:cubicBezTo>
                <a:lnTo>
                  <a:pt x="44" y="9"/>
                </a:lnTo>
                <a:cubicBezTo>
                  <a:pt x="44" y="18"/>
                  <a:pt x="39" y="25"/>
                  <a:pt x="36" y="27"/>
                </a:cubicBezTo>
                <a:cubicBezTo>
                  <a:pt x="31" y="31"/>
                  <a:pt x="32" y="31"/>
                  <a:pt x="35" y="34"/>
                </a:cubicBezTo>
                <a:lnTo>
                  <a:pt x="35" y="37"/>
                </a:lnTo>
                <a:lnTo>
                  <a:pt x="38" y="37"/>
                </a:lnTo>
                <a:lnTo>
                  <a:pt x="38" y="40"/>
                </a:lnTo>
                <a:lnTo>
                  <a:pt x="35" y="40"/>
                </a:lnTo>
                <a:cubicBezTo>
                  <a:pt x="35" y="37"/>
                  <a:pt x="34" y="37"/>
                  <a:pt x="34" y="37"/>
                </a:cubicBezTo>
                <a:cubicBezTo>
                  <a:pt x="31" y="37"/>
                  <a:pt x="30" y="40"/>
                  <a:pt x="28" y="40"/>
                </a:cubicBezTo>
                <a:cubicBezTo>
                  <a:pt x="26" y="43"/>
                  <a:pt x="25" y="43"/>
                  <a:pt x="25" y="46"/>
                </a:cubicBezTo>
                <a:lnTo>
                  <a:pt x="26" y="49"/>
                </a:lnTo>
                <a:cubicBezTo>
                  <a:pt x="27" y="52"/>
                  <a:pt x="28" y="52"/>
                  <a:pt x="29" y="52"/>
                </a:cubicBezTo>
                <a:lnTo>
                  <a:pt x="31" y="52"/>
                </a:lnTo>
                <a:cubicBezTo>
                  <a:pt x="31" y="52"/>
                  <a:pt x="33" y="52"/>
                  <a:pt x="34" y="49"/>
                </a:cubicBezTo>
                <a:cubicBezTo>
                  <a:pt x="34" y="51"/>
                  <a:pt x="33" y="52"/>
                  <a:pt x="32" y="52"/>
                </a:cubicBezTo>
                <a:lnTo>
                  <a:pt x="31" y="55"/>
                </a:lnTo>
                <a:lnTo>
                  <a:pt x="28" y="55"/>
                </a:lnTo>
                <a:cubicBezTo>
                  <a:pt x="26" y="55"/>
                  <a:pt x="25" y="55"/>
                  <a:pt x="25" y="52"/>
                </a:cubicBezTo>
                <a:lnTo>
                  <a:pt x="23" y="52"/>
                </a:lnTo>
                <a:lnTo>
                  <a:pt x="22" y="52"/>
                </a:lnTo>
                <a:lnTo>
                  <a:pt x="22" y="49"/>
                </a:lnTo>
                <a:lnTo>
                  <a:pt x="21" y="46"/>
                </a:lnTo>
                <a:lnTo>
                  <a:pt x="22" y="43"/>
                </a:lnTo>
                <a:lnTo>
                  <a:pt x="21" y="40"/>
                </a:lnTo>
                <a:lnTo>
                  <a:pt x="19" y="37"/>
                </a:lnTo>
                <a:cubicBezTo>
                  <a:pt x="17" y="37"/>
                  <a:pt x="16" y="40"/>
                  <a:pt x="16" y="40"/>
                </a:cubicBezTo>
                <a:lnTo>
                  <a:pt x="14" y="43"/>
                </a:lnTo>
                <a:lnTo>
                  <a:pt x="16" y="46"/>
                </a:lnTo>
                <a:lnTo>
                  <a:pt x="16" y="49"/>
                </a:lnTo>
                <a:lnTo>
                  <a:pt x="15" y="49"/>
                </a:lnTo>
                <a:cubicBezTo>
                  <a:pt x="14" y="52"/>
                  <a:pt x="14" y="52"/>
                  <a:pt x="13" y="52"/>
                </a:cubicBezTo>
                <a:lnTo>
                  <a:pt x="7" y="52"/>
                </a:lnTo>
                <a:lnTo>
                  <a:pt x="6" y="52"/>
                </a:lnTo>
                <a:lnTo>
                  <a:pt x="4" y="52"/>
                </a:lnTo>
                <a:lnTo>
                  <a:pt x="3" y="51"/>
                </a:lnTo>
                <a:cubicBezTo>
                  <a:pt x="4" y="52"/>
                  <a:pt x="5" y="52"/>
                  <a:pt x="6" y="52"/>
                </a:cubicBezTo>
                <a:cubicBezTo>
                  <a:pt x="8" y="52"/>
                  <a:pt x="10" y="52"/>
                  <a:pt x="11" y="49"/>
                </a:cubicBezTo>
                <a:cubicBezTo>
                  <a:pt x="13" y="46"/>
                  <a:pt x="13" y="46"/>
                  <a:pt x="12" y="43"/>
                </a:cubicBezTo>
                <a:cubicBezTo>
                  <a:pt x="12" y="40"/>
                  <a:pt x="10" y="37"/>
                  <a:pt x="7" y="37"/>
                </a:cubicBezTo>
                <a:cubicBezTo>
                  <a:pt x="4" y="34"/>
                  <a:pt x="0" y="37"/>
                  <a:pt x="0" y="37"/>
                </a:cubicBezTo>
                <a:lnTo>
                  <a:pt x="0" y="34"/>
                </a:lnTo>
                <a:lnTo>
                  <a:pt x="3" y="31"/>
                </a:lnTo>
                <a:cubicBezTo>
                  <a:pt x="3" y="31"/>
                  <a:pt x="4" y="31"/>
                  <a:pt x="5" y="27"/>
                </a:cubicBezTo>
                <a:close/>
                <a:moveTo>
                  <a:pt x="35" y="49"/>
                </a:moveTo>
                <a:lnTo>
                  <a:pt x="34" y="49"/>
                </a:lnTo>
                <a:lnTo>
                  <a:pt x="35" y="48"/>
                </a:lnTo>
                <a:lnTo>
                  <a:pt x="35" y="49"/>
                </a:lnTo>
                <a:close/>
                <a:moveTo>
                  <a:pt x="1" y="49"/>
                </a:moveTo>
                <a:lnTo>
                  <a:pt x="3" y="51"/>
                </a:lnTo>
                <a:cubicBezTo>
                  <a:pt x="2" y="51"/>
                  <a:pt x="2" y="50"/>
                  <a:pt x="1" y="49"/>
                </a:cubicBezTo>
                <a:close/>
                <a:moveTo>
                  <a:pt x="0" y="46"/>
                </a:moveTo>
                <a:lnTo>
                  <a:pt x="0" y="48"/>
                </a:lnTo>
                <a:cubicBezTo>
                  <a:pt x="0" y="47"/>
                  <a:pt x="0" y="47"/>
                  <a:pt x="0" y="46"/>
                </a:cubicBezTo>
                <a:close/>
                <a:moveTo>
                  <a:pt x="1" y="49"/>
                </a:moveTo>
                <a:lnTo>
                  <a:pt x="0" y="48"/>
                </a:lnTo>
                <a:cubicBezTo>
                  <a:pt x="1" y="48"/>
                  <a:pt x="1" y="49"/>
                  <a:pt x="1" y="49"/>
                </a:cubicBezTo>
                <a:close/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76" name="Freeform 5282">
            <a:extLst>
              <a:ext uri="{FF2B5EF4-FFF2-40B4-BE49-F238E27FC236}">
                <a16:creationId xmlns:a16="http://schemas.microsoft.com/office/drawing/2014/main" id="{7119E41C-8BF6-B240-AA82-29AA87D90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4073525"/>
            <a:ext cx="15875" cy="20638"/>
          </a:xfrm>
          <a:custGeom>
            <a:avLst/>
            <a:gdLst>
              <a:gd name="T0" fmla="*/ 14111 w 45"/>
              <a:gd name="T1" fmla="*/ 9950 h 56"/>
              <a:gd name="T2" fmla="*/ 14464 w 45"/>
              <a:gd name="T3" fmla="*/ 11425 h 56"/>
              <a:gd name="T4" fmla="*/ 15522 w 45"/>
              <a:gd name="T5" fmla="*/ 12530 h 56"/>
              <a:gd name="T6" fmla="*/ 15522 w 45"/>
              <a:gd name="T7" fmla="*/ 13636 h 56"/>
              <a:gd name="T8" fmla="*/ 13053 w 45"/>
              <a:gd name="T9" fmla="*/ 13636 h 56"/>
              <a:gd name="T10" fmla="*/ 11289 w 45"/>
              <a:gd name="T11" fmla="*/ 15847 h 56"/>
              <a:gd name="T12" fmla="*/ 11994 w 45"/>
              <a:gd name="T13" fmla="*/ 18058 h 56"/>
              <a:gd name="T14" fmla="*/ 13406 w 45"/>
              <a:gd name="T15" fmla="*/ 19164 h 56"/>
              <a:gd name="T16" fmla="*/ 14464 w 45"/>
              <a:gd name="T17" fmla="*/ 19164 h 56"/>
              <a:gd name="T18" fmla="*/ 14111 w 45"/>
              <a:gd name="T19" fmla="*/ 19164 h 56"/>
              <a:gd name="T20" fmla="*/ 13406 w 45"/>
              <a:gd name="T21" fmla="*/ 19164 h 56"/>
              <a:gd name="T22" fmla="*/ 11289 w 45"/>
              <a:gd name="T23" fmla="*/ 19164 h 56"/>
              <a:gd name="T24" fmla="*/ 10231 w 45"/>
              <a:gd name="T25" fmla="*/ 18058 h 56"/>
              <a:gd name="T26" fmla="*/ 10231 w 45"/>
              <a:gd name="T27" fmla="*/ 16953 h 56"/>
              <a:gd name="T28" fmla="*/ 10231 w 45"/>
              <a:gd name="T29" fmla="*/ 15847 h 56"/>
              <a:gd name="T30" fmla="*/ 10231 w 45"/>
              <a:gd name="T31" fmla="*/ 14741 h 56"/>
              <a:gd name="T32" fmla="*/ 9172 w 45"/>
              <a:gd name="T33" fmla="*/ 13636 h 56"/>
              <a:gd name="T34" fmla="*/ 8114 w 45"/>
              <a:gd name="T35" fmla="*/ 14741 h 56"/>
              <a:gd name="T36" fmla="*/ 7761 w 45"/>
              <a:gd name="T37" fmla="*/ 15847 h 56"/>
              <a:gd name="T38" fmla="*/ 8114 w 45"/>
              <a:gd name="T39" fmla="*/ 16953 h 56"/>
              <a:gd name="T40" fmla="*/ 8114 w 45"/>
              <a:gd name="T41" fmla="*/ 18058 h 56"/>
              <a:gd name="T42" fmla="*/ 7761 w 45"/>
              <a:gd name="T43" fmla="*/ 19164 h 56"/>
              <a:gd name="T44" fmla="*/ 7408 w 45"/>
              <a:gd name="T45" fmla="*/ 19164 h 56"/>
              <a:gd name="T46" fmla="*/ 7056 w 45"/>
              <a:gd name="T47" fmla="*/ 19164 h 56"/>
              <a:gd name="T48" fmla="*/ 5644 w 45"/>
              <a:gd name="T49" fmla="*/ 20269 h 56"/>
              <a:gd name="T50" fmla="*/ 4586 w 45"/>
              <a:gd name="T51" fmla="*/ 20269 h 56"/>
              <a:gd name="T52" fmla="*/ 4233 w 45"/>
              <a:gd name="T53" fmla="*/ 19164 h 56"/>
              <a:gd name="T54" fmla="*/ 3175 w 45"/>
              <a:gd name="T55" fmla="*/ 16953 h 56"/>
              <a:gd name="T56" fmla="*/ 3528 w 45"/>
              <a:gd name="T57" fmla="*/ 16953 h 56"/>
              <a:gd name="T58" fmla="*/ 3528 w 45"/>
              <a:gd name="T59" fmla="*/ 18058 h 56"/>
              <a:gd name="T60" fmla="*/ 4586 w 45"/>
              <a:gd name="T61" fmla="*/ 19164 h 56"/>
              <a:gd name="T62" fmla="*/ 5644 w 45"/>
              <a:gd name="T63" fmla="*/ 19164 h 56"/>
              <a:gd name="T64" fmla="*/ 6703 w 45"/>
              <a:gd name="T65" fmla="*/ 18058 h 56"/>
              <a:gd name="T66" fmla="*/ 6703 w 45"/>
              <a:gd name="T67" fmla="*/ 16953 h 56"/>
              <a:gd name="T68" fmla="*/ 5644 w 45"/>
              <a:gd name="T69" fmla="*/ 14741 h 56"/>
              <a:gd name="T70" fmla="*/ 3528 w 45"/>
              <a:gd name="T71" fmla="*/ 13636 h 56"/>
              <a:gd name="T72" fmla="*/ 3528 w 45"/>
              <a:gd name="T73" fmla="*/ 14741 h 56"/>
              <a:gd name="T74" fmla="*/ 2469 w 45"/>
              <a:gd name="T75" fmla="*/ 14741 h 56"/>
              <a:gd name="T76" fmla="*/ 2469 w 45"/>
              <a:gd name="T77" fmla="*/ 13636 h 56"/>
              <a:gd name="T78" fmla="*/ 3175 w 45"/>
              <a:gd name="T79" fmla="*/ 13636 h 56"/>
              <a:gd name="T80" fmla="*/ 3175 w 45"/>
              <a:gd name="T81" fmla="*/ 12530 h 56"/>
              <a:gd name="T82" fmla="*/ 2469 w 45"/>
              <a:gd name="T83" fmla="*/ 9950 h 56"/>
              <a:gd name="T84" fmla="*/ 0 w 45"/>
              <a:gd name="T85" fmla="*/ 3317 h 56"/>
              <a:gd name="T86" fmla="*/ 706 w 45"/>
              <a:gd name="T87" fmla="*/ 2211 h 56"/>
              <a:gd name="T88" fmla="*/ 4939 w 45"/>
              <a:gd name="T89" fmla="*/ 0 h 56"/>
              <a:gd name="T90" fmla="*/ 9172 w 45"/>
              <a:gd name="T91" fmla="*/ 0 h 56"/>
              <a:gd name="T92" fmla="*/ 13406 w 45"/>
              <a:gd name="T93" fmla="*/ 0 h 56"/>
              <a:gd name="T94" fmla="*/ 13406 w 45"/>
              <a:gd name="T95" fmla="*/ 3317 h 56"/>
              <a:gd name="T96" fmla="*/ 13053 w 45"/>
              <a:gd name="T97" fmla="*/ 7739 h 56"/>
              <a:gd name="T98" fmla="*/ 12700 w 45"/>
              <a:gd name="T99" fmla="*/ 7739 h 56"/>
              <a:gd name="T100" fmla="*/ 12347 w 45"/>
              <a:gd name="T101" fmla="*/ 9213 h 56"/>
              <a:gd name="T102" fmla="*/ 13406 w 45"/>
              <a:gd name="T103" fmla="*/ 9950 h 56"/>
              <a:gd name="T104" fmla="*/ 14111 w 45"/>
              <a:gd name="T105" fmla="*/ 9950 h 56"/>
              <a:gd name="T106" fmla="*/ 15169 w 45"/>
              <a:gd name="T107" fmla="*/ 18058 h 56"/>
              <a:gd name="T108" fmla="*/ 15522 w 45"/>
              <a:gd name="T109" fmla="*/ 16953 h 56"/>
              <a:gd name="T110" fmla="*/ 14817 w 45"/>
              <a:gd name="T111" fmla="*/ 19164 h 56"/>
              <a:gd name="T112" fmla="*/ 15169 w 45"/>
              <a:gd name="T113" fmla="*/ 18058 h 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5" h="56">
                <a:moveTo>
                  <a:pt x="40" y="27"/>
                </a:moveTo>
                <a:lnTo>
                  <a:pt x="41" y="31"/>
                </a:lnTo>
                <a:cubicBezTo>
                  <a:pt x="42" y="31"/>
                  <a:pt x="43" y="34"/>
                  <a:pt x="44" y="34"/>
                </a:cubicBezTo>
                <a:lnTo>
                  <a:pt x="44" y="37"/>
                </a:lnTo>
                <a:cubicBezTo>
                  <a:pt x="44" y="37"/>
                  <a:pt x="40" y="34"/>
                  <a:pt x="37" y="37"/>
                </a:cubicBezTo>
                <a:cubicBezTo>
                  <a:pt x="35" y="37"/>
                  <a:pt x="33" y="40"/>
                  <a:pt x="32" y="43"/>
                </a:cubicBezTo>
                <a:cubicBezTo>
                  <a:pt x="32" y="46"/>
                  <a:pt x="32" y="46"/>
                  <a:pt x="34" y="49"/>
                </a:cubicBezTo>
                <a:cubicBezTo>
                  <a:pt x="35" y="52"/>
                  <a:pt x="37" y="52"/>
                  <a:pt x="38" y="52"/>
                </a:cubicBezTo>
                <a:cubicBezTo>
                  <a:pt x="39" y="52"/>
                  <a:pt x="40" y="52"/>
                  <a:pt x="41" y="52"/>
                </a:cubicBezTo>
                <a:cubicBezTo>
                  <a:pt x="41" y="52"/>
                  <a:pt x="40" y="52"/>
                  <a:pt x="40" y="52"/>
                </a:cubicBezTo>
                <a:lnTo>
                  <a:pt x="38" y="52"/>
                </a:lnTo>
                <a:lnTo>
                  <a:pt x="32" y="52"/>
                </a:lnTo>
                <a:cubicBezTo>
                  <a:pt x="31" y="52"/>
                  <a:pt x="29" y="52"/>
                  <a:pt x="29" y="49"/>
                </a:cubicBezTo>
                <a:lnTo>
                  <a:pt x="29" y="46"/>
                </a:lnTo>
                <a:lnTo>
                  <a:pt x="29" y="43"/>
                </a:lnTo>
                <a:lnTo>
                  <a:pt x="29" y="40"/>
                </a:lnTo>
                <a:cubicBezTo>
                  <a:pt x="29" y="40"/>
                  <a:pt x="27" y="37"/>
                  <a:pt x="26" y="37"/>
                </a:cubicBezTo>
                <a:lnTo>
                  <a:pt x="23" y="40"/>
                </a:lnTo>
                <a:lnTo>
                  <a:pt x="22" y="43"/>
                </a:lnTo>
                <a:lnTo>
                  <a:pt x="23" y="46"/>
                </a:lnTo>
                <a:lnTo>
                  <a:pt x="23" y="49"/>
                </a:lnTo>
                <a:lnTo>
                  <a:pt x="22" y="52"/>
                </a:lnTo>
                <a:lnTo>
                  <a:pt x="21" y="52"/>
                </a:lnTo>
                <a:lnTo>
                  <a:pt x="20" y="52"/>
                </a:lnTo>
                <a:cubicBezTo>
                  <a:pt x="20" y="55"/>
                  <a:pt x="18" y="55"/>
                  <a:pt x="16" y="55"/>
                </a:cubicBezTo>
                <a:lnTo>
                  <a:pt x="13" y="55"/>
                </a:lnTo>
                <a:lnTo>
                  <a:pt x="12" y="52"/>
                </a:lnTo>
                <a:cubicBezTo>
                  <a:pt x="10" y="52"/>
                  <a:pt x="9" y="49"/>
                  <a:pt x="9" y="46"/>
                </a:cubicBezTo>
                <a:lnTo>
                  <a:pt x="10" y="46"/>
                </a:lnTo>
                <a:cubicBezTo>
                  <a:pt x="9" y="46"/>
                  <a:pt x="9" y="49"/>
                  <a:pt x="10" y="49"/>
                </a:cubicBezTo>
                <a:cubicBezTo>
                  <a:pt x="10" y="52"/>
                  <a:pt x="12" y="52"/>
                  <a:pt x="13" y="52"/>
                </a:cubicBezTo>
                <a:lnTo>
                  <a:pt x="16" y="52"/>
                </a:lnTo>
                <a:cubicBezTo>
                  <a:pt x="16" y="52"/>
                  <a:pt x="17" y="52"/>
                  <a:pt x="19" y="49"/>
                </a:cubicBezTo>
                <a:lnTo>
                  <a:pt x="19" y="46"/>
                </a:lnTo>
                <a:cubicBezTo>
                  <a:pt x="19" y="43"/>
                  <a:pt x="18" y="43"/>
                  <a:pt x="16" y="40"/>
                </a:cubicBezTo>
                <a:cubicBezTo>
                  <a:pt x="16" y="40"/>
                  <a:pt x="13" y="37"/>
                  <a:pt x="10" y="37"/>
                </a:cubicBezTo>
                <a:lnTo>
                  <a:pt x="10" y="40"/>
                </a:lnTo>
                <a:lnTo>
                  <a:pt x="7" y="40"/>
                </a:lnTo>
                <a:lnTo>
                  <a:pt x="7" y="37"/>
                </a:lnTo>
                <a:lnTo>
                  <a:pt x="9" y="37"/>
                </a:lnTo>
                <a:lnTo>
                  <a:pt x="9" y="34"/>
                </a:lnTo>
                <a:cubicBezTo>
                  <a:pt x="12" y="31"/>
                  <a:pt x="12" y="31"/>
                  <a:pt x="7" y="27"/>
                </a:cubicBezTo>
                <a:cubicBezTo>
                  <a:pt x="5" y="25"/>
                  <a:pt x="0" y="18"/>
                  <a:pt x="0" y="9"/>
                </a:cubicBezTo>
                <a:cubicBezTo>
                  <a:pt x="0" y="9"/>
                  <a:pt x="1" y="6"/>
                  <a:pt x="2" y="6"/>
                </a:cubicBezTo>
                <a:cubicBezTo>
                  <a:pt x="6" y="3"/>
                  <a:pt x="10" y="0"/>
                  <a:pt x="14" y="0"/>
                </a:cubicBezTo>
                <a:lnTo>
                  <a:pt x="26" y="0"/>
                </a:lnTo>
                <a:lnTo>
                  <a:pt x="38" y="0"/>
                </a:lnTo>
                <a:lnTo>
                  <a:pt x="38" y="9"/>
                </a:lnTo>
                <a:cubicBezTo>
                  <a:pt x="38" y="15"/>
                  <a:pt x="38" y="18"/>
                  <a:pt x="37" y="21"/>
                </a:cubicBezTo>
                <a:lnTo>
                  <a:pt x="36" y="21"/>
                </a:lnTo>
                <a:cubicBezTo>
                  <a:pt x="36" y="21"/>
                  <a:pt x="35" y="21"/>
                  <a:pt x="35" y="25"/>
                </a:cubicBezTo>
                <a:cubicBezTo>
                  <a:pt x="35" y="27"/>
                  <a:pt x="35" y="27"/>
                  <a:pt x="38" y="27"/>
                </a:cubicBezTo>
                <a:lnTo>
                  <a:pt x="40" y="27"/>
                </a:lnTo>
                <a:close/>
                <a:moveTo>
                  <a:pt x="43" y="49"/>
                </a:moveTo>
                <a:lnTo>
                  <a:pt x="44" y="46"/>
                </a:lnTo>
                <a:cubicBezTo>
                  <a:pt x="44" y="48"/>
                  <a:pt x="43" y="50"/>
                  <a:pt x="42" y="52"/>
                </a:cubicBezTo>
                <a:cubicBezTo>
                  <a:pt x="42" y="51"/>
                  <a:pt x="43" y="50"/>
                  <a:pt x="43" y="49"/>
                </a:cubicBezTo>
                <a:close/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77" name="Freeform 5283">
            <a:extLst>
              <a:ext uri="{FF2B5EF4-FFF2-40B4-BE49-F238E27FC236}">
                <a16:creationId xmlns:a16="http://schemas.microsoft.com/office/drawing/2014/main" id="{54148E0A-5818-294C-AB42-0A3CC25CC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065588"/>
            <a:ext cx="7938" cy="7937"/>
          </a:xfrm>
          <a:custGeom>
            <a:avLst/>
            <a:gdLst>
              <a:gd name="T0" fmla="*/ 5522 w 23"/>
              <a:gd name="T1" fmla="*/ 0 h 22"/>
              <a:gd name="T2" fmla="*/ 5867 w 23"/>
              <a:gd name="T3" fmla="*/ 0 h 22"/>
              <a:gd name="T4" fmla="*/ 7593 w 23"/>
              <a:gd name="T5" fmla="*/ 3247 h 22"/>
              <a:gd name="T6" fmla="*/ 7248 w 23"/>
              <a:gd name="T7" fmla="*/ 3247 h 22"/>
              <a:gd name="T8" fmla="*/ 6557 w 23"/>
              <a:gd name="T9" fmla="*/ 3247 h 22"/>
              <a:gd name="T10" fmla="*/ 4832 w 23"/>
              <a:gd name="T11" fmla="*/ 2165 h 22"/>
              <a:gd name="T12" fmla="*/ 4832 w 23"/>
              <a:gd name="T13" fmla="*/ 0 h 22"/>
              <a:gd name="T14" fmla="*/ 5522 w 23"/>
              <a:gd name="T15" fmla="*/ 0 h 22"/>
              <a:gd name="T16" fmla="*/ 3451 w 23"/>
              <a:gd name="T17" fmla="*/ 2165 h 22"/>
              <a:gd name="T18" fmla="*/ 1726 w 23"/>
              <a:gd name="T19" fmla="*/ 2165 h 22"/>
              <a:gd name="T20" fmla="*/ 1726 w 23"/>
              <a:gd name="T21" fmla="*/ 2165 h 22"/>
              <a:gd name="T22" fmla="*/ 0 w 23"/>
              <a:gd name="T23" fmla="*/ 3247 h 22"/>
              <a:gd name="T24" fmla="*/ 0 w 23"/>
              <a:gd name="T25" fmla="*/ 2165 h 22"/>
              <a:gd name="T26" fmla="*/ 345 w 23"/>
              <a:gd name="T27" fmla="*/ 2165 h 22"/>
              <a:gd name="T28" fmla="*/ 3451 w 23"/>
              <a:gd name="T29" fmla="*/ 0 h 22"/>
              <a:gd name="T30" fmla="*/ 3451 w 23"/>
              <a:gd name="T31" fmla="*/ 2165 h 22"/>
              <a:gd name="T32" fmla="*/ 345 w 23"/>
              <a:gd name="T33" fmla="*/ 5412 h 22"/>
              <a:gd name="T34" fmla="*/ 690 w 23"/>
              <a:gd name="T35" fmla="*/ 5412 h 22"/>
              <a:gd name="T36" fmla="*/ 1035 w 23"/>
              <a:gd name="T37" fmla="*/ 5412 h 22"/>
              <a:gd name="T38" fmla="*/ 1381 w 23"/>
              <a:gd name="T39" fmla="*/ 5412 h 22"/>
              <a:gd name="T40" fmla="*/ 3796 w 23"/>
              <a:gd name="T41" fmla="*/ 4329 h 22"/>
              <a:gd name="T42" fmla="*/ 3796 w 23"/>
              <a:gd name="T43" fmla="*/ 4329 h 22"/>
              <a:gd name="T44" fmla="*/ 5522 w 23"/>
              <a:gd name="T45" fmla="*/ 4329 h 22"/>
              <a:gd name="T46" fmla="*/ 5867 w 23"/>
              <a:gd name="T47" fmla="*/ 4329 h 22"/>
              <a:gd name="T48" fmla="*/ 7593 w 23"/>
              <a:gd name="T49" fmla="*/ 5412 h 22"/>
              <a:gd name="T50" fmla="*/ 7248 w 23"/>
              <a:gd name="T51" fmla="*/ 5412 h 22"/>
              <a:gd name="T52" fmla="*/ 4832 w 23"/>
              <a:gd name="T53" fmla="*/ 7576 h 22"/>
              <a:gd name="T54" fmla="*/ 4832 w 23"/>
              <a:gd name="T55" fmla="*/ 7576 h 22"/>
              <a:gd name="T56" fmla="*/ 4487 w 23"/>
              <a:gd name="T57" fmla="*/ 7576 h 22"/>
              <a:gd name="T58" fmla="*/ 3796 w 23"/>
              <a:gd name="T59" fmla="*/ 7576 h 22"/>
              <a:gd name="T60" fmla="*/ 3796 w 23"/>
              <a:gd name="T61" fmla="*/ 7576 h 22"/>
              <a:gd name="T62" fmla="*/ 3451 w 23"/>
              <a:gd name="T63" fmla="*/ 7576 h 22"/>
              <a:gd name="T64" fmla="*/ 3451 w 23"/>
              <a:gd name="T65" fmla="*/ 7576 h 22"/>
              <a:gd name="T66" fmla="*/ 3451 w 23"/>
              <a:gd name="T67" fmla="*/ 7576 h 22"/>
              <a:gd name="T68" fmla="*/ 2071 w 23"/>
              <a:gd name="T69" fmla="*/ 7576 h 22"/>
              <a:gd name="T70" fmla="*/ 1726 w 23"/>
              <a:gd name="T71" fmla="*/ 7576 h 22"/>
              <a:gd name="T72" fmla="*/ 345 w 23"/>
              <a:gd name="T73" fmla="*/ 5412 h 2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3" h="22">
                <a:moveTo>
                  <a:pt x="16" y="0"/>
                </a:moveTo>
                <a:lnTo>
                  <a:pt x="17" y="0"/>
                </a:lnTo>
                <a:cubicBezTo>
                  <a:pt x="19" y="3"/>
                  <a:pt x="22" y="6"/>
                  <a:pt x="22" y="9"/>
                </a:cubicBezTo>
                <a:lnTo>
                  <a:pt x="21" y="9"/>
                </a:lnTo>
                <a:cubicBezTo>
                  <a:pt x="20" y="9"/>
                  <a:pt x="19" y="9"/>
                  <a:pt x="19" y="9"/>
                </a:cubicBezTo>
                <a:cubicBezTo>
                  <a:pt x="18" y="6"/>
                  <a:pt x="16" y="6"/>
                  <a:pt x="14" y="6"/>
                </a:cubicBezTo>
                <a:lnTo>
                  <a:pt x="14" y="0"/>
                </a:lnTo>
                <a:lnTo>
                  <a:pt x="16" y="0"/>
                </a:lnTo>
                <a:close/>
                <a:moveTo>
                  <a:pt x="10" y="6"/>
                </a:moveTo>
                <a:cubicBezTo>
                  <a:pt x="7" y="6"/>
                  <a:pt x="7" y="6"/>
                  <a:pt x="5" y="6"/>
                </a:cubicBezTo>
                <a:cubicBezTo>
                  <a:pt x="3" y="9"/>
                  <a:pt x="2" y="9"/>
                  <a:pt x="0" y="9"/>
                </a:cubicBezTo>
                <a:cubicBezTo>
                  <a:pt x="0" y="9"/>
                  <a:pt x="0" y="9"/>
                  <a:pt x="0" y="6"/>
                </a:cubicBezTo>
                <a:lnTo>
                  <a:pt x="1" y="6"/>
                </a:lnTo>
                <a:cubicBezTo>
                  <a:pt x="3" y="3"/>
                  <a:pt x="5" y="0"/>
                  <a:pt x="10" y="0"/>
                </a:cubicBezTo>
                <a:lnTo>
                  <a:pt x="10" y="6"/>
                </a:lnTo>
                <a:close/>
                <a:moveTo>
                  <a:pt x="1" y="15"/>
                </a:moveTo>
                <a:lnTo>
                  <a:pt x="2" y="15"/>
                </a:lnTo>
                <a:cubicBezTo>
                  <a:pt x="2" y="15"/>
                  <a:pt x="2" y="15"/>
                  <a:pt x="3" y="15"/>
                </a:cubicBezTo>
                <a:cubicBezTo>
                  <a:pt x="3" y="15"/>
                  <a:pt x="3" y="15"/>
                  <a:pt x="4" y="15"/>
                </a:cubicBezTo>
                <a:cubicBezTo>
                  <a:pt x="6" y="12"/>
                  <a:pt x="10" y="12"/>
                  <a:pt x="11" y="12"/>
                </a:cubicBezTo>
                <a:cubicBezTo>
                  <a:pt x="13" y="12"/>
                  <a:pt x="15" y="12"/>
                  <a:pt x="16" y="12"/>
                </a:cubicBezTo>
                <a:lnTo>
                  <a:pt x="17" y="12"/>
                </a:lnTo>
                <a:cubicBezTo>
                  <a:pt x="19" y="15"/>
                  <a:pt x="20" y="15"/>
                  <a:pt x="22" y="15"/>
                </a:cubicBezTo>
                <a:lnTo>
                  <a:pt x="21" y="15"/>
                </a:lnTo>
                <a:cubicBezTo>
                  <a:pt x="19" y="18"/>
                  <a:pt x="17" y="21"/>
                  <a:pt x="14" y="21"/>
                </a:cubicBezTo>
                <a:lnTo>
                  <a:pt x="13" y="21"/>
                </a:lnTo>
                <a:cubicBezTo>
                  <a:pt x="13" y="21"/>
                  <a:pt x="13" y="21"/>
                  <a:pt x="11" y="21"/>
                </a:cubicBezTo>
                <a:lnTo>
                  <a:pt x="10" y="21"/>
                </a:lnTo>
                <a:cubicBezTo>
                  <a:pt x="8" y="21"/>
                  <a:pt x="7" y="21"/>
                  <a:pt x="6" y="21"/>
                </a:cubicBezTo>
                <a:cubicBezTo>
                  <a:pt x="6" y="21"/>
                  <a:pt x="6" y="21"/>
                  <a:pt x="5" y="21"/>
                </a:cubicBezTo>
                <a:cubicBezTo>
                  <a:pt x="3" y="18"/>
                  <a:pt x="1" y="15"/>
                  <a:pt x="1" y="15"/>
                </a:cubicBez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78" name="Freeform 5284">
            <a:extLst>
              <a:ext uri="{FF2B5EF4-FFF2-40B4-BE49-F238E27FC236}">
                <a16:creationId xmlns:a16="http://schemas.microsoft.com/office/drawing/2014/main" id="{23675E86-005E-2B47-97C2-84B41F35D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067175"/>
            <a:ext cx="7938" cy="3175"/>
          </a:xfrm>
          <a:custGeom>
            <a:avLst/>
            <a:gdLst>
              <a:gd name="T0" fmla="*/ 3638 w 24"/>
              <a:gd name="T1" fmla="*/ 1905 h 10"/>
              <a:gd name="T2" fmla="*/ 992 w 24"/>
              <a:gd name="T3" fmla="*/ 2858 h 10"/>
              <a:gd name="T4" fmla="*/ 992 w 24"/>
              <a:gd name="T5" fmla="*/ 2858 h 10"/>
              <a:gd name="T6" fmla="*/ 331 w 24"/>
              <a:gd name="T7" fmla="*/ 2858 h 10"/>
              <a:gd name="T8" fmla="*/ 0 w 24"/>
              <a:gd name="T9" fmla="*/ 1905 h 10"/>
              <a:gd name="T10" fmla="*/ 0 w 24"/>
              <a:gd name="T11" fmla="*/ 1905 h 10"/>
              <a:gd name="T12" fmla="*/ 0 w 24"/>
              <a:gd name="T13" fmla="*/ 1905 h 10"/>
              <a:gd name="T14" fmla="*/ 0 w 24"/>
              <a:gd name="T15" fmla="*/ 1905 h 10"/>
              <a:gd name="T16" fmla="*/ 0 w 24"/>
              <a:gd name="T17" fmla="*/ 1905 h 10"/>
              <a:gd name="T18" fmla="*/ 0 w 24"/>
              <a:gd name="T19" fmla="*/ 1905 h 10"/>
              <a:gd name="T20" fmla="*/ 1654 w 24"/>
              <a:gd name="T21" fmla="*/ 0 h 10"/>
              <a:gd name="T22" fmla="*/ 1654 w 24"/>
              <a:gd name="T23" fmla="*/ 0 h 10"/>
              <a:gd name="T24" fmla="*/ 3638 w 24"/>
              <a:gd name="T25" fmla="*/ 0 h 10"/>
              <a:gd name="T26" fmla="*/ 3638 w 24"/>
              <a:gd name="T27" fmla="*/ 0 h 10"/>
              <a:gd name="T28" fmla="*/ 6284 w 24"/>
              <a:gd name="T29" fmla="*/ 953 h 10"/>
              <a:gd name="T30" fmla="*/ 6615 w 24"/>
              <a:gd name="T31" fmla="*/ 953 h 10"/>
              <a:gd name="T32" fmla="*/ 7607 w 24"/>
              <a:gd name="T33" fmla="*/ 1905 h 10"/>
              <a:gd name="T34" fmla="*/ 7607 w 24"/>
              <a:gd name="T35" fmla="*/ 1905 h 10"/>
              <a:gd name="T36" fmla="*/ 7607 w 24"/>
              <a:gd name="T37" fmla="*/ 1905 h 10"/>
              <a:gd name="T38" fmla="*/ 7277 w 24"/>
              <a:gd name="T39" fmla="*/ 2858 h 10"/>
              <a:gd name="T40" fmla="*/ 7277 w 24"/>
              <a:gd name="T41" fmla="*/ 2858 h 10"/>
              <a:gd name="T42" fmla="*/ 7277 w 24"/>
              <a:gd name="T43" fmla="*/ 2858 h 10"/>
              <a:gd name="T44" fmla="*/ 5623 w 24"/>
              <a:gd name="T45" fmla="*/ 1905 h 10"/>
              <a:gd name="T46" fmla="*/ 5292 w 24"/>
              <a:gd name="T47" fmla="*/ 1905 h 10"/>
              <a:gd name="T48" fmla="*/ 3638 w 24"/>
              <a:gd name="T49" fmla="*/ 1905 h 10"/>
              <a:gd name="T50" fmla="*/ 3638 w 24"/>
              <a:gd name="T51" fmla="*/ 1905 h 1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4" h="10">
                <a:moveTo>
                  <a:pt x="11" y="6"/>
                </a:moveTo>
                <a:cubicBezTo>
                  <a:pt x="10" y="6"/>
                  <a:pt x="6" y="6"/>
                  <a:pt x="3" y="9"/>
                </a:cubicBezTo>
                <a:cubicBezTo>
                  <a:pt x="2" y="9"/>
                  <a:pt x="1" y="9"/>
                  <a:pt x="1" y="9"/>
                </a:cubicBezTo>
                <a:cubicBezTo>
                  <a:pt x="1" y="9"/>
                  <a:pt x="0" y="9"/>
                  <a:pt x="0" y="6"/>
                </a:cubicBezTo>
                <a:cubicBezTo>
                  <a:pt x="2" y="3"/>
                  <a:pt x="3" y="3"/>
                  <a:pt x="5" y="0"/>
                </a:cubicBezTo>
                <a:cubicBezTo>
                  <a:pt x="7" y="0"/>
                  <a:pt x="10" y="0"/>
                  <a:pt x="11" y="0"/>
                </a:cubicBezTo>
                <a:cubicBezTo>
                  <a:pt x="14" y="0"/>
                  <a:pt x="16" y="0"/>
                  <a:pt x="19" y="3"/>
                </a:cubicBezTo>
                <a:lnTo>
                  <a:pt x="20" y="3"/>
                </a:lnTo>
                <a:cubicBezTo>
                  <a:pt x="21" y="3"/>
                  <a:pt x="22" y="3"/>
                  <a:pt x="23" y="6"/>
                </a:cubicBezTo>
                <a:cubicBezTo>
                  <a:pt x="23" y="6"/>
                  <a:pt x="23" y="6"/>
                  <a:pt x="22" y="9"/>
                </a:cubicBezTo>
                <a:cubicBezTo>
                  <a:pt x="20" y="9"/>
                  <a:pt x="19" y="9"/>
                  <a:pt x="17" y="6"/>
                </a:cubicBezTo>
                <a:lnTo>
                  <a:pt x="16" y="6"/>
                </a:lnTo>
                <a:cubicBezTo>
                  <a:pt x="15" y="6"/>
                  <a:pt x="13" y="6"/>
                  <a:pt x="11" y="6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79" name="Freeform 5285">
            <a:extLst>
              <a:ext uri="{FF2B5EF4-FFF2-40B4-BE49-F238E27FC236}">
                <a16:creationId xmlns:a16="http://schemas.microsoft.com/office/drawing/2014/main" id="{2663F511-C162-E743-80FD-97C70B140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059238"/>
            <a:ext cx="7938" cy="9525"/>
          </a:xfrm>
          <a:custGeom>
            <a:avLst/>
            <a:gdLst>
              <a:gd name="T0" fmla="*/ 5623 w 24"/>
              <a:gd name="T1" fmla="*/ 3429 h 25"/>
              <a:gd name="T2" fmla="*/ 5954 w 24"/>
              <a:gd name="T3" fmla="*/ 2286 h 25"/>
              <a:gd name="T4" fmla="*/ 6284 w 24"/>
              <a:gd name="T5" fmla="*/ 2286 h 25"/>
              <a:gd name="T6" fmla="*/ 6615 w 24"/>
              <a:gd name="T7" fmla="*/ 3429 h 25"/>
              <a:gd name="T8" fmla="*/ 7277 w 24"/>
              <a:gd name="T9" fmla="*/ 3429 h 25"/>
              <a:gd name="T10" fmla="*/ 7607 w 24"/>
              <a:gd name="T11" fmla="*/ 4572 h 25"/>
              <a:gd name="T12" fmla="*/ 6946 w 24"/>
              <a:gd name="T13" fmla="*/ 4572 h 25"/>
              <a:gd name="T14" fmla="*/ 6284 w 24"/>
              <a:gd name="T15" fmla="*/ 5715 h 25"/>
              <a:gd name="T16" fmla="*/ 5954 w 24"/>
              <a:gd name="T17" fmla="*/ 5715 h 25"/>
              <a:gd name="T18" fmla="*/ 5292 w 24"/>
              <a:gd name="T19" fmla="*/ 5715 h 25"/>
              <a:gd name="T20" fmla="*/ 4631 w 24"/>
              <a:gd name="T21" fmla="*/ 4572 h 25"/>
              <a:gd name="T22" fmla="*/ 4631 w 24"/>
              <a:gd name="T23" fmla="*/ 9144 h 25"/>
              <a:gd name="T24" fmla="*/ 3638 w 24"/>
              <a:gd name="T25" fmla="*/ 9144 h 25"/>
              <a:gd name="T26" fmla="*/ 3308 w 24"/>
              <a:gd name="T27" fmla="*/ 4572 h 25"/>
              <a:gd name="T28" fmla="*/ 1985 w 24"/>
              <a:gd name="T29" fmla="*/ 5715 h 25"/>
              <a:gd name="T30" fmla="*/ 1323 w 24"/>
              <a:gd name="T31" fmla="*/ 5715 h 25"/>
              <a:gd name="T32" fmla="*/ 992 w 24"/>
              <a:gd name="T33" fmla="*/ 5715 h 25"/>
              <a:gd name="T34" fmla="*/ 662 w 24"/>
              <a:gd name="T35" fmla="*/ 4572 h 25"/>
              <a:gd name="T36" fmla="*/ 0 w 24"/>
              <a:gd name="T37" fmla="*/ 4572 h 25"/>
              <a:gd name="T38" fmla="*/ 331 w 24"/>
              <a:gd name="T39" fmla="*/ 3429 h 25"/>
              <a:gd name="T40" fmla="*/ 992 w 24"/>
              <a:gd name="T41" fmla="*/ 3429 h 25"/>
              <a:gd name="T42" fmla="*/ 992 w 24"/>
              <a:gd name="T43" fmla="*/ 2286 h 25"/>
              <a:gd name="T44" fmla="*/ 1654 w 24"/>
              <a:gd name="T45" fmla="*/ 2286 h 25"/>
              <a:gd name="T46" fmla="*/ 1985 w 24"/>
              <a:gd name="T47" fmla="*/ 3429 h 25"/>
              <a:gd name="T48" fmla="*/ 3308 w 24"/>
              <a:gd name="T49" fmla="*/ 2286 h 25"/>
              <a:gd name="T50" fmla="*/ 2315 w 24"/>
              <a:gd name="T51" fmla="*/ 2286 h 25"/>
              <a:gd name="T52" fmla="*/ 2646 w 24"/>
              <a:gd name="T53" fmla="*/ 1143 h 25"/>
              <a:gd name="T54" fmla="*/ 3308 w 24"/>
              <a:gd name="T55" fmla="*/ 0 h 25"/>
              <a:gd name="T56" fmla="*/ 4300 w 24"/>
              <a:gd name="T57" fmla="*/ 0 h 25"/>
              <a:gd name="T58" fmla="*/ 4631 w 24"/>
              <a:gd name="T59" fmla="*/ 1143 h 25"/>
              <a:gd name="T60" fmla="*/ 4631 w 24"/>
              <a:gd name="T61" fmla="*/ 2286 h 25"/>
              <a:gd name="T62" fmla="*/ 5292 w 24"/>
              <a:gd name="T63" fmla="*/ 3429 h 2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4" h="25">
                <a:moveTo>
                  <a:pt x="16" y="9"/>
                </a:moveTo>
                <a:lnTo>
                  <a:pt x="17" y="9"/>
                </a:lnTo>
                <a:lnTo>
                  <a:pt x="17" y="6"/>
                </a:lnTo>
                <a:lnTo>
                  <a:pt x="18" y="6"/>
                </a:lnTo>
                <a:lnTo>
                  <a:pt x="19" y="6"/>
                </a:lnTo>
                <a:lnTo>
                  <a:pt x="20" y="6"/>
                </a:lnTo>
                <a:lnTo>
                  <a:pt x="20" y="9"/>
                </a:lnTo>
                <a:lnTo>
                  <a:pt x="21" y="9"/>
                </a:lnTo>
                <a:lnTo>
                  <a:pt x="22" y="9"/>
                </a:lnTo>
                <a:lnTo>
                  <a:pt x="23" y="9"/>
                </a:lnTo>
                <a:lnTo>
                  <a:pt x="23" y="12"/>
                </a:lnTo>
                <a:lnTo>
                  <a:pt x="22" y="12"/>
                </a:lnTo>
                <a:lnTo>
                  <a:pt x="21" y="12"/>
                </a:lnTo>
                <a:lnTo>
                  <a:pt x="20" y="15"/>
                </a:lnTo>
                <a:lnTo>
                  <a:pt x="19" y="15"/>
                </a:lnTo>
                <a:lnTo>
                  <a:pt x="18" y="15"/>
                </a:lnTo>
                <a:lnTo>
                  <a:pt x="17" y="15"/>
                </a:lnTo>
                <a:lnTo>
                  <a:pt x="16" y="15"/>
                </a:lnTo>
                <a:lnTo>
                  <a:pt x="16" y="12"/>
                </a:lnTo>
                <a:lnTo>
                  <a:pt x="14" y="12"/>
                </a:lnTo>
                <a:lnTo>
                  <a:pt x="14" y="15"/>
                </a:lnTo>
                <a:lnTo>
                  <a:pt x="14" y="24"/>
                </a:lnTo>
                <a:lnTo>
                  <a:pt x="13" y="24"/>
                </a:lnTo>
                <a:lnTo>
                  <a:pt x="11" y="24"/>
                </a:lnTo>
                <a:lnTo>
                  <a:pt x="10" y="24"/>
                </a:lnTo>
                <a:lnTo>
                  <a:pt x="10" y="12"/>
                </a:lnTo>
                <a:lnTo>
                  <a:pt x="6" y="12"/>
                </a:lnTo>
                <a:lnTo>
                  <a:pt x="6" y="15"/>
                </a:lnTo>
                <a:lnTo>
                  <a:pt x="5" y="15"/>
                </a:lnTo>
                <a:lnTo>
                  <a:pt x="4" y="15"/>
                </a:lnTo>
                <a:lnTo>
                  <a:pt x="3" y="15"/>
                </a:lnTo>
                <a:lnTo>
                  <a:pt x="2" y="15"/>
                </a:lnTo>
                <a:lnTo>
                  <a:pt x="2" y="12"/>
                </a:lnTo>
                <a:lnTo>
                  <a:pt x="1" y="12"/>
                </a:lnTo>
                <a:lnTo>
                  <a:pt x="0" y="12"/>
                </a:lnTo>
                <a:lnTo>
                  <a:pt x="0" y="9"/>
                </a:lnTo>
                <a:lnTo>
                  <a:pt x="1" y="9"/>
                </a:lnTo>
                <a:lnTo>
                  <a:pt x="2" y="9"/>
                </a:lnTo>
                <a:lnTo>
                  <a:pt x="3" y="9"/>
                </a:lnTo>
                <a:lnTo>
                  <a:pt x="3" y="6"/>
                </a:lnTo>
                <a:lnTo>
                  <a:pt x="4" y="6"/>
                </a:lnTo>
                <a:lnTo>
                  <a:pt x="5" y="6"/>
                </a:lnTo>
                <a:lnTo>
                  <a:pt x="5" y="9"/>
                </a:lnTo>
                <a:lnTo>
                  <a:pt x="6" y="9"/>
                </a:lnTo>
                <a:lnTo>
                  <a:pt x="10" y="9"/>
                </a:lnTo>
                <a:lnTo>
                  <a:pt x="10" y="6"/>
                </a:lnTo>
                <a:lnTo>
                  <a:pt x="8" y="6"/>
                </a:lnTo>
                <a:lnTo>
                  <a:pt x="7" y="6"/>
                </a:lnTo>
                <a:lnTo>
                  <a:pt x="7" y="3"/>
                </a:lnTo>
                <a:lnTo>
                  <a:pt x="8" y="3"/>
                </a:lnTo>
                <a:lnTo>
                  <a:pt x="10" y="3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4" y="3"/>
                </a:lnTo>
                <a:lnTo>
                  <a:pt x="15" y="3"/>
                </a:lnTo>
                <a:cubicBezTo>
                  <a:pt x="15" y="3"/>
                  <a:pt x="15" y="6"/>
                  <a:pt x="14" y="6"/>
                </a:cubicBezTo>
                <a:lnTo>
                  <a:pt x="14" y="9"/>
                </a:lnTo>
                <a:lnTo>
                  <a:pt x="16" y="9"/>
                </a:lnTo>
              </a:path>
            </a:pathLst>
          </a:custGeom>
          <a:solidFill>
            <a:srgbClr val="F7DE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0" name="Freeform 5286">
            <a:extLst>
              <a:ext uri="{FF2B5EF4-FFF2-40B4-BE49-F238E27FC236}">
                <a16:creationId xmlns:a16="http://schemas.microsoft.com/office/drawing/2014/main" id="{04604968-A201-0047-8C72-E85BFD465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071938"/>
            <a:ext cx="3175" cy="3175"/>
          </a:xfrm>
          <a:custGeom>
            <a:avLst/>
            <a:gdLst>
              <a:gd name="T0" fmla="*/ 1411 w 9"/>
              <a:gd name="T1" fmla="*/ 0 h 7"/>
              <a:gd name="T2" fmla="*/ 2469 w 9"/>
              <a:gd name="T3" fmla="*/ 0 h 7"/>
              <a:gd name="T4" fmla="*/ 2822 w 9"/>
              <a:gd name="T5" fmla="*/ 1361 h 7"/>
              <a:gd name="T6" fmla="*/ 2822 w 9"/>
              <a:gd name="T7" fmla="*/ 1361 h 7"/>
              <a:gd name="T8" fmla="*/ 2822 w 9"/>
              <a:gd name="T9" fmla="*/ 1361 h 7"/>
              <a:gd name="T10" fmla="*/ 2822 w 9"/>
              <a:gd name="T11" fmla="*/ 1361 h 7"/>
              <a:gd name="T12" fmla="*/ 2822 w 9"/>
              <a:gd name="T13" fmla="*/ 1361 h 7"/>
              <a:gd name="T14" fmla="*/ 2117 w 9"/>
              <a:gd name="T15" fmla="*/ 2721 h 7"/>
              <a:gd name="T16" fmla="*/ 2117 w 9"/>
              <a:gd name="T17" fmla="*/ 2721 h 7"/>
              <a:gd name="T18" fmla="*/ 2117 w 9"/>
              <a:gd name="T19" fmla="*/ 2721 h 7"/>
              <a:gd name="T20" fmla="*/ 1411 w 9"/>
              <a:gd name="T21" fmla="*/ 2721 h 7"/>
              <a:gd name="T22" fmla="*/ 1411 w 9"/>
              <a:gd name="T23" fmla="*/ 2721 h 7"/>
              <a:gd name="T24" fmla="*/ 1058 w 9"/>
              <a:gd name="T25" fmla="*/ 2721 h 7"/>
              <a:gd name="T26" fmla="*/ 1058 w 9"/>
              <a:gd name="T27" fmla="*/ 2721 h 7"/>
              <a:gd name="T28" fmla="*/ 1058 w 9"/>
              <a:gd name="T29" fmla="*/ 2721 h 7"/>
              <a:gd name="T30" fmla="*/ 1058 w 9"/>
              <a:gd name="T31" fmla="*/ 2721 h 7"/>
              <a:gd name="T32" fmla="*/ 1058 w 9"/>
              <a:gd name="T33" fmla="*/ 2721 h 7"/>
              <a:gd name="T34" fmla="*/ 0 w 9"/>
              <a:gd name="T35" fmla="*/ 1361 h 7"/>
              <a:gd name="T36" fmla="*/ 0 w 9"/>
              <a:gd name="T37" fmla="*/ 1361 h 7"/>
              <a:gd name="T38" fmla="*/ 1058 w 9"/>
              <a:gd name="T39" fmla="*/ 0 h 7"/>
              <a:gd name="T40" fmla="*/ 1411 w 9"/>
              <a:gd name="T41" fmla="*/ 0 h 7"/>
              <a:gd name="T42" fmla="*/ 1411 w 9"/>
              <a:gd name="T43" fmla="*/ 0 h 7"/>
              <a:gd name="T44" fmla="*/ 1411 w 9"/>
              <a:gd name="T45" fmla="*/ 0 h 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7">
                <a:moveTo>
                  <a:pt x="4" y="0"/>
                </a:moveTo>
                <a:cubicBezTo>
                  <a:pt x="6" y="0"/>
                  <a:pt x="7" y="0"/>
                  <a:pt x="7" y="0"/>
                </a:cubicBezTo>
                <a:cubicBezTo>
                  <a:pt x="8" y="3"/>
                  <a:pt x="8" y="3"/>
                  <a:pt x="8" y="3"/>
                </a:cubicBezTo>
                <a:cubicBezTo>
                  <a:pt x="7" y="6"/>
                  <a:pt x="7" y="6"/>
                  <a:pt x="6" y="6"/>
                </a:cubicBezTo>
                <a:cubicBezTo>
                  <a:pt x="6" y="6"/>
                  <a:pt x="5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0" y="6"/>
                  <a:pt x="0" y="3"/>
                  <a:pt x="0" y="3"/>
                </a:cubicBezTo>
                <a:cubicBezTo>
                  <a:pt x="0" y="3"/>
                  <a:pt x="0" y="3"/>
                  <a:pt x="3" y="0"/>
                </a:cubicBezTo>
                <a:cubicBezTo>
                  <a:pt x="3" y="0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1" name="Freeform 5287">
            <a:extLst>
              <a:ext uri="{FF2B5EF4-FFF2-40B4-BE49-F238E27FC236}">
                <a16:creationId xmlns:a16="http://schemas.microsoft.com/office/drawing/2014/main" id="{02744FD0-BC34-4D4F-86B0-FEE03AB4C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073525"/>
            <a:ext cx="1588" cy="1588"/>
          </a:xfrm>
          <a:custGeom>
            <a:avLst/>
            <a:gdLst>
              <a:gd name="T0" fmla="*/ 1191 w 4"/>
              <a:gd name="T1" fmla="*/ 1191 h 4"/>
              <a:gd name="T2" fmla="*/ 0 w 4"/>
              <a:gd name="T3" fmla="*/ 0 h 4"/>
              <a:gd name="T4" fmla="*/ 1191 w 4"/>
              <a:gd name="T5" fmla="*/ 1191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0" y="3"/>
                  <a:pt x="0" y="0"/>
                  <a:pt x="0" y="0"/>
                </a:cubicBezTo>
                <a:cubicBezTo>
                  <a:pt x="0" y="0"/>
                  <a:pt x="1" y="3"/>
                  <a:pt x="3" y="3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2" name="Freeform 5288">
            <a:extLst>
              <a:ext uri="{FF2B5EF4-FFF2-40B4-BE49-F238E27FC236}">
                <a16:creationId xmlns:a16="http://schemas.microsoft.com/office/drawing/2014/main" id="{A6A9F2A6-918F-7544-8EF0-555363AD1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075113"/>
            <a:ext cx="3175" cy="3175"/>
          </a:xfrm>
          <a:custGeom>
            <a:avLst/>
            <a:gdLst>
              <a:gd name="T0" fmla="*/ 1270 w 10"/>
              <a:gd name="T1" fmla="*/ 0 h 7"/>
              <a:gd name="T2" fmla="*/ 2223 w 10"/>
              <a:gd name="T3" fmla="*/ 1361 h 7"/>
              <a:gd name="T4" fmla="*/ 2858 w 10"/>
              <a:gd name="T5" fmla="*/ 2721 h 7"/>
              <a:gd name="T6" fmla="*/ 2858 w 10"/>
              <a:gd name="T7" fmla="*/ 2721 h 7"/>
              <a:gd name="T8" fmla="*/ 2858 w 10"/>
              <a:gd name="T9" fmla="*/ 2721 h 7"/>
              <a:gd name="T10" fmla="*/ 2540 w 10"/>
              <a:gd name="T11" fmla="*/ 2721 h 7"/>
              <a:gd name="T12" fmla="*/ 2540 w 10"/>
              <a:gd name="T13" fmla="*/ 2721 h 7"/>
              <a:gd name="T14" fmla="*/ 2223 w 10"/>
              <a:gd name="T15" fmla="*/ 2721 h 7"/>
              <a:gd name="T16" fmla="*/ 1905 w 10"/>
              <a:gd name="T17" fmla="*/ 2721 h 7"/>
              <a:gd name="T18" fmla="*/ 1905 w 10"/>
              <a:gd name="T19" fmla="*/ 2721 h 7"/>
              <a:gd name="T20" fmla="*/ 1270 w 10"/>
              <a:gd name="T21" fmla="*/ 2721 h 7"/>
              <a:gd name="T22" fmla="*/ 1270 w 10"/>
              <a:gd name="T23" fmla="*/ 2721 h 7"/>
              <a:gd name="T24" fmla="*/ 953 w 10"/>
              <a:gd name="T25" fmla="*/ 2721 h 7"/>
              <a:gd name="T26" fmla="*/ 953 w 10"/>
              <a:gd name="T27" fmla="*/ 2721 h 7"/>
              <a:gd name="T28" fmla="*/ 953 w 10"/>
              <a:gd name="T29" fmla="*/ 2721 h 7"/>
              <a:gd name="T30" fmla="*/ 953 w 10"/>
              <a:gd name="T31" fmla="*/ 2721 h 7"/>
              <a:gd name="T32" fmla="*/ 318 w 10"/>
              <a:gd name="T33" fmla="*/ 2721 h 7"/>
              <a:gd name="T34" fmla="*/ 0 w 10"/>
              <a:gd name="T35" fmla="*/ 2721 h 7"/>
              <a:gd name="T36" fmla="*/ 0 w 10"/>
              <a:gd name="T37" fmla="*/ 2721 h 7"/>
              <a:gd name="T38" fmla="*/ 318 w 10"/>
              <a:gd name="T39" fmla="*/ 1361 h 7"/>
              <a:gd name="T40" fmla="*/ 1270 w 10"/>
              <a:gd name="T41" fmla="*/ 0 h 7"/>
              <a:gd name="T42" fmla="*/ 1270 w 10"/>
              <a:gd name="T43" fmla="*/ 0 h 7"/>
              <a:gd name="T44" fmla="*/ 1270 w 10"/>
              <a:gd name="T45" fmla="*/ 0 h 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7">
                <a:moveTo>
                  <a:pt x="4" y="0"/>
                </a:moveTo>
                <a:cubicBezTo>
                  <a:pt x="6" y="0"/>
                  <a:pt x="7" y="0"/>
                  <a:pt x="7" y="3"/>
                </a:cubicBezTo>
                <a:cubicBezTo>
                  <a:pt x="8" y="3"/>
                  <a:pt x="9" y="3"/>
                  <a:pt x="9" y="6"/>
                </a:cubicBezTo>
                <a:lnTo>
                  <a:pt x="8" y="6"/>
                </a:lnTo>
                <a:cubicBezTo>
                  <a:pt x="7" y="6"/>
                  <a:pt x="7" y="6"/>
                  <a:pt x="7" y="6"/>
                </a:cubicBezTo>
                <a:lnTo>
                  <a:pt x="6" y="6"/>
                </a:lnTo>
                <a:cubicBezTo>
                  <a:pt x="6" y="6"/>
                  <a:pt x="5" y="6"/>
                  <a:pt x="4" y="6"/>
                </a:cubicBezTo>
                <a:lnTo>
                  <a:pt x="3" y="6"/>
                </a:lnTo>
                <a:cubicBezTo>
                  <a:pt x="3" y="6"/>
                  <a:pt x="3" y="6"/>
                  <a:pt x="1" y="6"/>
                </a:cubicBezTo>
                <a:lnTo>
                  <a:pt x="0" y="6"/>
                </a:lnTo>
                <a:cubicBezTo>
                  <a:pt x="0" y="3"/>
                  <a:pt x="1" y="3"/>
                  <a:pt x="1" y="3"/>
                </a:cubicBezTo>
                <a:cubicBezTo>
                  <a:pt x="3" y="0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3" name="Freeform 5289">
            <a:extLst>
              <a:ext uri="{FF2B5EF4-FFF2-40B4-BE49-F238E27FC236}">
                <a16:creationId xmlns:a16="http://schemas.microsoft.com/office/drawing/2014/main" id="{1486C06D-BC2C-3B4A-89DF-EEA83723F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075113"/>
            <a:ext cx="3175" cy="1587"/>
          </a:xfrm>
          <a:custGeom>
            <a:avLst/>
            <a:gdLst>
              <a:gd name="T0" fmla="*/ 2223 w 10"/>
              <a:gd name="T1" fmla="*/ 529 h 6"/>
              <a:gd name="T2" fmla="*/ 2858 w 10"/>
              <a:gd name="T3" fmla="*/ 1323 h 6"/>
              <a:gd name="T4" fmla="*/ 2540 w 10"/>
              <a:gd name="T5" fmla="*/ 1323 h 6"/>
              <a:gd name="T6" fmla="*/ 2223 w 10"/>
              <a:gd name="T7" fmla="*/ 529 h 6"/>
              <a:gd name="T8" fmla="*/ 953 w 10"/>
              <a:gd name="T9" fmla="*/ 529 h 6"/>
              <a:gd name="T10" fmla="*/ 0 w 10"/>
              <a:gd name="T11" fmla="*/ 1323 h 6"/>
              <a:gd name="T12" fmla="*/ 0 w 10"/>
              <a:gd name="T13" fmla="*/ 529 h 6"/>
              <a:gd name="T14" fmla="*/ 1270 w 10"/>
              <a:gd name="T15" fmla="*/ 0 h 6"/>
              <a:gd name="T16" fmla="*/ 953 w 10"/>
              <a:gd name="T17" fmla="*/ 529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6">
                <a:moveTo>
                  <a:pt x="7" y="2"/>
                </a:moveTo>
                <a:cubicBezTo>
                  <a:pt x="8" y="2"/>
                  <a:pt x="9" y="2"/>
                  <a:pt x="9" y="5"/>
                </a:cubicBezTo>
                <a:lnTo>
                  <a:pt x="8" y="5"/>
                </a:lnTo>
                <a:cubicBezTo>
                  <a:pt x="8" y="2"/>
                  <a:pt x="8" y="2"/>
                  <a:pt x="7" y="2"/>
                </a:cubicBezTo>
                <a:close/>
                <a:moveTo>
                  <a:pt x="3" y="2"/>
                </a:moveTo>
                <a:cubicBezTo>
                  <a:pt x="0" y="2"/>
                  <a:pt x="0" y="2"/>
                  <a:pt x="0" y="5"/>
                </a:cubicBezTo>
                <a:lnTo>
                  <a:pt x="0" y="2"/>
                </a:lnTo>
                <a:cubicBezTo>
                  <a:pt x="1" y="1"/>
                  <a:pt x="3" y="0"/>
                  <a:pt x="4" y="0"/>
                </a:cubicBezTo>
                <a:cubicBezTo>
                  <a:pt x="3" y="0"/>
                  <a:pt x="3" y="1"/>
                  <a:pt x="3" y="2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4" name="Freeform 5290">
            <a:extLst>
              <a:ext uri="{FF2B5EF4-FFF2-40B4-BE49-F238E27FC236}">
                <a16:creationId xmlns:a16="http://schemas.microsoft.com/office/drawing/2014/main" id="{061D2ADB-D77D-9442-877C-7F8E30E10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076700"/>
            <a:ext cx="3175" cy="3175"/>
          </a:xfrm>
          <a:custGeom>
            <a:avLst/>
            <a:gdLst>
              <a:gd name="T0" fmla="*/ 1270 w 10"/>
              <a:gd name="T1" fmla="*/ 0 h 10"/>
              <a:gd name="T2" fmla="*/ 2223 w 10"/>
              <a:gd name="T3" fmla="*/ 953 h 10"/>
              <a:gd name="T4" fmla="*/ 2858 w 10"/>
              <a:gd name="T5" fmla="*/ 1905 h 10"/>
              <a:gd name="T6" fmla="*/ 2858 w 10"/>
              <a:gd name="T7" fmla="*/ 1905 h 10"/>
              <a:gd name="T8" fmla="*/ 2858 w 10"/>
              <a:gd name="T9" fmla="*/ 1905 h 10"/>
              <a:gd name="T10" fmla="*/ 2540 w 10"/>
              <a:gd name="T11" fmla="*/ 2858 h 10"/>
              <a:gd name="T12" fmla="*/ 2540 w 10"/>
              <a:gd name="T13" fmla="*/ 2858 h 10"/>
              <a:gd name="T14" fmla="*/ 2223 w 10"/>
              <a:gd name="T15" fmla="*/ 2858 h 10"/>
              <a:gd name="T16" fmla="*/ 2223 w 10"/>
              <a:gd name="T17" fmla="*/ 2858 h 10"/>
              <a:gd name="T18" fmla="*/ 1905 w 10"/>
              <a:gd name="T19" fmla="*/ 2858 h 10"/>
              <a:gd name="T20" fmla="*/ 1270 w 10"/>
              <a:gd name="T21" fmla="*/ 2858 h 10"/>
              <a:gd name="T22" fmla="*/ 1270 w 10"/>
              <a:gd name="T23" fmla="*/ 2858 h 10"/>
              <a:gd name="T24" fmla="*/ 953 w 10"/>
              <a:gd name="T25" fmla="*/ 2858 h 10"/>
              <a:gd name="T26" fmla="*/ 953 w 10"/>
              <a:gd name="T27" fmla="*/ 2858 h 10"/>
              <a:gd name="T28" fmla="*/ 953 w 10"/>
              <a:gd name="T29" fmla="*/ 2858 h 10"/>
              <a:gd name="T30" fmla="*/ 953 w 10"/>
              <a:gd name="T31" fmla="*/ 2858 h 10"/>
              <a:gd name="T32" fmla="*/ 318 w 10"/>
              <a:gd name="T33" fmla="*/ 2858 h 10"/>
              <a:gd name="T34" fmla="*/ 0 w 10"/>
              <a:gd name="T35" fmla="*/ 1905 h 10"/>
              <a:gd name="T36" fmla="*/ 0 w 10"/>
              <a:gd name="T37" fmla="*/ 1905 h 10"/>
              <a:gd name="T38" fmla="*/ 318 w 10"/>
              <a:gd name="T39" fmla="*/ 953 h 10"/>
              <a:gd name="T40" fmla="*/ 1270 w 10"/>
              <a:gd name="T41" fmla="*/ 0 h 10"/>
              <a:gd name="T42" fmla="*/ 1270 w 10"/>
              <a:gd name="T43" fmla="*/ 0 h 10"/>
              <a:gd name="T44" fmla="*/ 1270 w 10"/>
              <a:gd name="T45" fmla="*/ 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0">
                <a:moveTo>
                  <a:pt x="4" y="0"/>
                </a:moveTo>
                <a:cubicBezTo>
                  <a:pt x="6" y="0"/>
                  <a:pt x="7" y="0"/>
                  <a:pt x="7" y="3"/>
                </a:cubicBezTo>
                <a:cubicBezTo>
                  <a:pt x="8" y="3"/>
                  <a:pt x="9" y="3"/>
                  <a:pt x="9" y="6"/>
                </a:cubicBezTo>
                <a:cubicBezTo>
                  <a:pt x="9" y="6"/>
                  <a:pt x="9" y="6"/>
                  <a:pt x="8" y="9"/>
                </a:cubicBezTo>
                <a:cubicBezTo>
                  <a:pt x="7" y="9"/>
                  <a:pt x="7" y="9"/>
                  <a:pt x="7" y="9"/>
                </a:cubicBezTo>
                <a:lnTo>
                  <a:pt x="6" y="9"/>
                </a:lnTo>
                <a:cubicBezTo>
                  <a:pt x="6" y="9"/>
                  <a:pt x="5" y="9"/>
                  <a:pt x="4" y="9"/>
                </a:cubicBezTo>
                <a:lnTo>
                  <a:pt x="3" y="9"/>
                </a:lnTo>
                <a:lnTo>
                  <a:pt x="1" y="9"/>
                </a:lnTo>
                <a:lnTo>
                  <a:pt x="0" y="6"/>
                </a:lnTo>
                <a:cubicBezTo>
                  <a:pt x="0" y="3"/>
                  <a:pt x="1" y="3"/>
                  <a:pt x="1" y="3"/>
                </a:cubicBezTo>
                <a:cubicBezTo>
                  <a:pt x="3" y="0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5" name="Freeform 5291">
            <a:extLst>
              <a:ext uri="{FF2B5EF4-FFF2-40B4-BE49-F238E27FC236}">
                <a16:creationId xmlns:a16="http://schemas.microsoft.com/office/drawing/2014/main" id="{E640492F-EE0C-4F44-8E5F-63DD24353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076700"/>
            <a:ext cx="3175" cy="3175"/>
          </a:xfrm>
          <a:custGeom>
            <a:avLst/>
            <a:gdLst>
              <a:gd name="T0" fmla="*/ 0 w 8"/>
              <a:gd name="T1" fmla="*/ 2469 h 9"/>
              <a:gd name="T2" fmla="*/ 1191 w 8"/>
              <a:gd name="T3" fmla="*/ 2822 h 9"/>
              <a:gd name="T4" fmla="*/ 397 w 8"/>
              <a:gd name="T5" fmla="*/ 2822 h 9"/>
              <a:gd name="T6" fmla="*/ 0 w 8"/>
              <a:gd name="T7" fmla="*/ 2469 h 9"/>
              <a:gd name="T8" fmla="*/ 0 w 8"/>
              <a:gd name="T9" fmla="*/ 706 h 9"/>
              <a:gd name="T10" fmla="*/ 1191 w 8"/>
              <a:gd name="T11" fmla="*/ 0 h 9"/>
              <a:gd name="T12" fmla="*/ 397 w 8"/>
              <a:gd name="T13" fmla="*/ 706 h 9"/>
              <a:gd name="T14" fmla="*/ 0 w 8"/>
              <a:gd name="T15" fmla="*/ 1764 h 9"/>
              <a:gd name="T16" fmla="*/ 0 w 8"/>
              <a:gd name="T17" fmla="*/ 706 h 9"/>
              <a:gd name="T18" fmla="*/ 2778 w 8"/>
              <a:gd name="T19" fmla="*/ 706 h 9"/>
              <a:gd name="T20" fmla="*/ 1588 w 8"/>
              <a:gd name="T21" fmla="*/ 0 h 9"/>
              <a:gd name="T22" fmla="*/ 2778 w 8"/>
              <a:gd name="T23" fmla="*/ 706 h 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9">
                <a:moveTo>
                  <a:pt x="0" y="7"/>
                </a:moveTo>
                <a:cubicBezTo>
                  <a:pt x="1" y="8"/>
                  <a:pt x="2" y="8"/>
                  <a:pt x="3" y="8"/>
                </a:cubicBezTo>
                <a:lnTo>
                  <a:pt x="1" y="8"/>
                </a:lnTo>
                <a:lnTo>
                  <a:pt x="0" y="7"/>
                </a:lnTo>
                <a:close/>
                <a:moveTo>
                  <a:pt x="0" y="2"/>
                </a:moveTo>
                <a:cubicBezTo>
                  <a:pt x="1" y="1"/>
                  <a:pt x="2" y="0"/>
                  <a:pt x="3" y="0"/>
                </a:cubicBezTo>
                <a:cubicBezTo>
                  <a:pt x="2" y="0"/>
                  <a:pt x="2" y="1"/>
                  <a:pt x="1" y="2"/>
                </a:cubicBezTo>
                <a:cubicBezTo>
                  <a:pt x="1" y="2"/>
                  <a:pt x="0" y="2"/>
                  <a:pt x="0" y="5"/>
                </a:cubicBezTo>
                <a:lnTo>
                  <a:pt x="0" y="2"/>
                </a:lnTo>
                <a:close/>
                <a:moveTo>
                  <a:pt x="7" y="2"/>
                </a:moveTo>
                <a:cubicBezTo>
                  <a:pt x="6" y="1"/>
                  <a:pt x="5" y="0"/>
                  <a:pt x="4" y="0"/>
                </a:cubicBezTo>
                <a:cubicBezTo>
                  <a:pt x="6" y="0"/>
                  <a:pt x="7" y="1"/>
                  <a:pt x="7" y="2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" name="Freeform 5292">
            <a:extLst>
              <a:ext uri="{FF2B5EF4-FFF2-40B4-BE49-F238E27FC236}">
                <a16:creationId xmlns:a16="http://schemas.microsoft.com/office/drawing/2014/main" id="{D253B0BA-ED0A-8641-9754-4A5FC75BC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079875"/>
            <a:ext cx="3175" cy="3175"/>
          </a:xfrm>
          <a:custGeom>
            <a:avLst/>
            <a:gdLst>
              <a:gd name="T0" fmla="*/ 1270 w 10"/>
              <a:gd name="T1" fmla="*/ 0 h 10"/>
              <a:gd name="T2" fmla="*/ 2223 w 10"/>
              <a:gd name="T3" fmla="*/ 0 h 10"/>
              <a:gd name="T4" fmla="*/ 2858 w 10"/>
              <a:gd name="T5" fmla="*/ 953 h 10"/>
              <a:gd name="T6" fmla="*/ 2858 w 10"/>
              <a:gd name="T7" fmla="*/ 953 h 10"/>
              <a:gd name="T8" fmla="*/ 2858 w 10"/>
              <a:gd name="T9" fmla="*/ 953 h 10"/>
              <a:gd name="T10" fmla="*/ 2858 w 10"/>
              <a:gd name="T11" fmla="*/ 2223 h 10"/>
              <a:gd name="T12" fmla="*/ 2540 w 10"/>
              <a:gd name="T13" fmla="*/ 2223 h 10"/>
              <a:gd name="T14" fmla="*/ 1905 w 10"/>
              <a:gd name="T15" fmla="*/ 2858 h 10"/>
              <a:gd name="T16" fmla="*/ 1905 w 10"/>
              <a:gd name="T17" fmla="*/ 2858 h 10"/>
              <a:gd name="T18" fmla="*/ 1270 w 10"/>
              <a:gd name="T19" fmla="*/ 2223 h 10"/>
              <a:gd name="T20" fmla="*/ 953 w 10"/>
              <a:gd name="T21" fmla="*/ 2858 h 10"/>
              <a:gd name="T22" fmla="*/ 953 w 10"/>
              <a:gd name="T23" fmla="*/ 2858 h 10"/>
              <a:gd name="T24" fmla="*/ 318 w 10"/>
              <a:gd name="T25" fmla="*/ 2858 h 10"/>
              <a:gd name="T26" fmla="*/ 0 w 10"/>
              <a:gd name="T27" fmla="*/ 953 h 10"/>
              <a:gd name="T28" fmla="*/ 0 w 10"/>
              <a:gd name="T29" fmla="*/ 953 h 10"/>
              <a:gd name="T30" fmla="*/ 318 w 10"/>
              <a:gd name="T31" fmla="*/ 0 h 10"/>
              <a:gd name="T32" fmla="*/ 1270 w 10"/>
              <a:gd name="T33" fmla="*/ 0 h 10"/>
              <a:gd name="T34" fmla="*/ 1270 w 10"/>
              <a:gd name="T35" fmla="*/ 0 h 10"/>
              <a:gd name="T36" fmla="*/ 1270 w 10"/>
              <a:gd name="T37" fmla="*/ 0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10">
                <a:moveTo>
                  <a:pt x="4" y="0"/>
                </a:moveTo>
                <a:cubicBezTo>
                  <a:pt x="6" y="0"/>
                  <a:pt x="7" y="0"/>
                  <a:pt x="7" y="0"/>
                </a:cubicBezTo>
                <a:cubicBezTo>
                  <a:pt x="8" y="3"/>
                  <a:pt x="9" y="3"/>
                  <a:pt x="9" y="3"/>
                </a:cubicBezTo>
                <a:lnTo>
                  <a:pt x="9" y="7"/>
                </a:lnTo>
                <a:lnTo>
                  <a:pt x="8" y="7"/>
                </a:lnTo>
                <a:cubicBezTo>
                  <a:pt x="8" y="9"/>
                  <a:pt x="6" y="9"/>
                  <a:pt x="6" y="9"/>
                </a:cubicBezTo>
                <a:lnTo>
                  <a:pt x="4" y="7"/>
                </a:lnTo>
                <a:lnTo>
                  <a:pt x="3" y="9"/>
                </a:lnTo>
                <a:cubicBezTo>
                  <a:pt x="3" y="9"/>
                  <a:pt x="3" y="9"/>
                  <a:pt x="1" y="9"/>
                </a:cubicBezTo>
                <a:cubicBezTo>
                  <a:pt x="0" y="7"/>
                  <a:pt x="0" y="7"/>
                  <a:pt x="0" y="3"/>
                </a:cubicBezTo>
                <a:cubicBezTo>
                  <a:pt x="0" y="3"/>
                  <a:pt x="0" y="3"/>
                  <a:pt x="1" y="0"/>
                </a:cubicBezTo>
                <a:cubicBezTo>
                  <a:pt x="3" y="0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7" name="Freeform 5293">
            <a:extLst>
              <a:ext uri="{FF2B5EF4-FFF2-40B4-BE49-F238E27FC236}">
                <a16:creationId xmlns:a16="http://schemas.microsoft.com/office/drawing/2014/main" id="{15082DFF-48DE-4F4E-9A89-5B70D7B01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079875"/>
            <a:ext cx="3175" cy="3175"/>
          </a:xfrm>
          <a:custGeom>
            <a:avLst/>
            <a:gdLst>
              <a:gd name="T0" fmla="*/ 1764 w 9"/>
              <a:gd name="T1" fmla="*/ 2858 h 10"/>
              <a:gd name="T2" fmla="*/ 2469 w 9"/>
              <a:gd name="T3" fmla="*/ 2223 h 10"/>
              <a:gd name="T4" fmla="*/ 2822 w 9"/>
              <a:gd name="T5" fmla="*/ 953 h 10"/>
              <a:gd name="T6" fmla="*/ 2117 w 9"/>
              <a:gd name="T7" fmla="*/ 0 h 10"/>
              <a:gd name="T8" fmla="*/ 2822 w 9"/>
              <a:gd name="T9" fmla="*/ 953 h 10"/>
              <a:gd name="T10" fmla="*/ 2822 w 9"/>
              <a:gd name="T11" fmla="*/ 2223 h 10"/>
              <a:gd name="T12" fmla="*/ 2117 w 9"/>
              <a:gd name="T13" fmla="*/ 2858 h 10"/>
              <a:gd name="T14" fmla="*/ 1764 w 9"/>
              <a:gd name="T15" fmla="*/ 2858 h 10"/>
              <a:gd name="T16" fmla="*/ 706 w 9"/>
              <a:gd name="T17" fmla="*/ 2858 h 10"/>
              <a:gd name="T18" fmla="*/ 0 w 9"/>
              <a:gd name="T19" fmla="*/ 2858 h 10"/>
              <a:gd name="T20" fmla="*/ 1058 w 9"/>
              <a:gd name="T21" fmla="*/ 2223 h 10"/>
              <a:gd name="T22" fmla="*/ 706 w 9"/>
              <a:gd name="T23" fmla="*/ 2858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0">
                <a:moveTo>
                  <a:pt x="5" y="9"/>
                </a:moveTo>
                <a:lnTo>
                  <a:pt x="7" y="7"/>
                </a:lnTo>
                <a:lnTo>
                  <a:pt x="8" y="3"/>
                </a:lnTo>
                <a:cubicBezTo>
                  <a:pt x="8" y="3"/>
                  <a:pt x="7" y="3"/>
                  <a:pt x="6" y="0"/>
                </a:cubicBezTo>
                <a:lnTo>
                  <a:pt x="8" y="3"/>
                </a:lnTo>
                <a:lnTo>
                  <a:pt x="8" y="7"/>
                </a:lnTo>
                <a:cubicBezTo>
                  <a:pt x="7" y="9"/>
                  <a:pt x="6" y="9"/>
                  <a:pt x="6" y="9"/>
                </a:cubicBezTo>
                <a:lnTo>
                  <a:pt x="5" y="9"/>
                </a:lnTo>
                <a:close/>
                <a:moveTo>
                  <a:pt x="2" y="9"/>
                </a:moveTo>
                <a:lnTo>
                  <a:pt x="0" y="9"/>
                </a:lnTo>
                <a:lnTo>
                  <a:pt x="3" y="7"/>
                </a:lnTo>
                <a:lnTo>
                  <a:pt x="2" y="9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8" name="Freeform 5294">
            <a:extLst>
              <a:ext uri="{FF2B5EF4-FFF2-40B4-BE49-F238E27FC236}">
                <a16:creationId xmlns:a16="http://schemas.microsoft.com/office/drawing/2014/main" id="{7FAFBD5D-3694-BA49-823F-03062EBDD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084638"/>
            <a:ext cx="3175" cy="3175"/>
          </a:xfrm>
          <a:custGeom>
            <a:avLst/>
            <a:gdLst>
              <a:gd name="T0" fmla="*/ 1443 w 11"/>
              <a:gd name="T1" fmla="*/ 0 h 7"/>
              <a:gd name="T2" fmla="*/ 2598 w 11"/>
              <a:gd name="T3" fmla="*/ 0 h 7"/>
              <a:gd name="T4" fmla="*/ 2886 w 11"/>
              <a:gd name="T5" fmla="*/ 1361 h 7"/>
              <a:gd name="T6" fmla="*/ 2886 w 11"/>
              <a:gd name="T7" fmla="*/ 1361 h 7"/>
              <a:gd name="T8" fmla="*/ 2886 w 11"/>
              <a:gd name="T9" fmla="*/ 1361 h 7"/>
              <a:gd name="T10" fmla="*/ 2886 w 11"/>
              <a:gd name="T11" fmla="*/ 2721 h 7"/>
              <a:gd name="T12" fmla="*/ 2886 w 11"/>
              <a:gd name="T13" fmla="*/ 2721 h 7"/>
              <a:gd name="T14" fmla="*/ 2598 w 11"/>
              <a:gd name="T15" fmla="*/ 2721 h 7"/>
              <a:gd name="T16" fmla="*/ 2309 w 11"/>
              <a:gd name="T17" fmla="*/ 2721 h 7"/>
              <a:gd name="T18" fmla="*/ 2309 w 11"/>
              <a:gd name="T19" fmla="*/ 2721 h 7"/>
              <a:gd name="T20" fmla="*/ 2020 w 11"/>
              <a:gd name="T21" fmla="*/ 2721 h 7"/>
              <a:gd name="T22" fmla="*/ 2020 w 11"/>
              <a:gd name="T23" fmla="*/ 2721 h 7"/>
              <a:gd name="T24" fmla="*/ 2020 w 11"/>
              <a:gd name="T25" fmla="*/ 2721 h 7"/>
              <a:gd name="T26" fmla="*/ 1443 w 11"/>
              <a:gd name="T27" fmla="*/ 2721 h 7"/>
              <a:gd name="T28" fmla="*/ 1443 w 11"/>
              <a:gd name="T29" fmla="*/ 2721 h 7"/>
              <a:gd name="T30" fmla="*/ 289 w 11"/>
              <a:gd name="T31" fmla="*/ 2721 h 7"/>
              <a:gd name="T32" fmla="*/ 0 w 11"/>
              <a:gd name="T33" fmla="*/ 1361 h 7"/>
              <a:gd name="T34" fmla="*/ 0 w 11"/>
              <a:gd name="T35" fmla="*/ 1361 h 7"/>
              <a:gd name="T36" fmla="*/ 0 w 11"/>
              <a:gd name="T37" fmla="*/ 1361 h 7"/>
              <a:gd name="T38" fmla="*/ 289 w 11"/>
              <a:gd name="T39" fmla="*/ 0 h 7"/>
              <a:gd name="T40" fmla="*/ 1443 w 11"/>
              <a:gd name="T41" fmla="*/ 0 h 7"/>
              <a:gd name="T42" fmla="*/ 1443 w 11"/>
              <a:gd name="T43" fmla="*/ 0 h 7"/>
              <a:gd name="T44" fmla="*/ 1443 w 11"/>
              <a:gd name="T45" fmla="*/ 0 h 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7">
                <a:moveTo>
                  <a:pt x="5" y="0"/>
                </a:moveTo>
                <a:cubicBezTo>
                  <a:pt x="7" y="0"/>
                  <a:pt x="7" y="0"/>
                  <a:pt x="9" y="0"/>
                </a:cubicBezTo>
                <a:cubicBezTo>
                  <a:pt x="10" y="0"/>
                  <a:pt x="10" y="3"/>
                  <a:pt x="10" y="3"/>
                </a:cubicBezTo>
                <a:cubicBezTo>
                  <a:pt x="10" y="3"/>
                  <a:pt x="10" y="3"/>
                  <a:pt x="10" y="6"/>
                </a:cubicBezTo>
                <a:lnTo>
                  <a:pt x="9" y="6"/>
                </a:lnTo>
                <a:lnTo>
                  <a:pt x="8" y="6"/>
                </a:ln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5" y="6"/>
                </a:cubicBezTo>
                <a:cubicBezTo>
                  <a:pt x="5" y="6"/>
                  <a:pt x="2" y="6"/>
                  <a:pt x="1" y="6"/>
                </a:cubicBezTo>
                <a:cubicBezTo>
                  <a:pt x="1" y="6"/>
                  <a:pt x="0" y="6"/>
                  <a:pt x="0" y="3"/>
                </a:cubicBezTo>
                <a:lnTo>
                  <a:pt x="1" y="0"/>
                </a:lnTo>
                <a:cubicBezTo>
                  <a:pt x="2" y="0"/>
                  <a:pt x="5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9" name="Freeform 5295">
            <a:extLst>
              <a:ext uri="{FF2B5EF4-FFF2-40B4-BE49-F238E27FC236}">
                <a16:creationId xmlns:a16="http://schemas.microsoft.com/office/drawing/2014/main" id="{3662B9D0-2CF7-C941-9201-2CF479D88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084638"/>
            <a:ext cx="3175" cy="3175"/>
          </a:xfrm>
          <a:custGeom>
            <a:avLst/>
            <a:gdLst>
              <a:gd name="T0" fmla="*/ 0 w 11"/>
              <a:gd name="T1" fmla="*/ 1361 h 7"/>
              <a:gd name="T2" fmla="*/ 289 w 11"/>
              <a:gd name="T3" fmla="*/ 2721 h 7"/>
              <a:gd name="T4" fmla="*/ 0 w 11"/>
              <a:gd name="T5" fmla="*/ 1361 h 7"/>
              <a:gd name="T6" fmla="*/ 2886 w 11"/>
              <a:gd name="T7" fmla="*/ 1361 h 7"/>
              <a:gd name="T8" fmla="*/ 2598 w 11"/>
              <a:gd name="T9" fmla="*/ 0 h 7"/>
              <a:gd name="T10" fmla="*/ 2886 w 11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7">
                <a:moveTo>
                  <a:pt x="0" y="3"/>
                </a:moveTo>
                <a:lnTo>
                  <a:pt x="1" y="6"/>
                </a:lnTo>
                <a:cubicBezTo>
                  <a:pt x="1" y="6"/>
                  <a:pt x="0" y="6"/>
                  <a:pt x="0" y="3"/>
                </a:cubicBezTo>
                <a:close/>
                <a:moveTo>
                  <a:pt x="10" y="3"/>
                </a:moveTo>
                <a:cubicBezTo>
                  <a:pt x="10" y="3"/>
                  <a:pt x="10" y="0"/>
                  <a:pt x="9" y="0"/>
                </a:cubicBezTo>
                <a:cubicBezTo>
                  <a:pt x="10" y="0"/>
                  <a:pt x="10" y="2"/>
                  <a:pt x="10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90" name="Freeform 5296">
            <a:extLst>
              <a:ext uri="{FF2B5EF4-FFF2-40B4-BE49-F238E27FC236}">
                <a16:creationId xmlns:a16="http://schemas.microsoft.com/office/drawing/2014/main" id="{F3AA212D-9D1D-AD48-B366-F72B3A181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081463"/>
            <a:ext cx="3175" cy="3175"/>
          </a:xfrm>
          <a:custGeom>
            <a:avLst/>
            <a:gdLst>
              <a:gd name="T0" fmla="*/ 1588 w 10"/>
              <a:gd name="T1" fmla="*/ 0 h 11"/>
              <a:gd name="T2" fmla="*/ 2223 w 10"/>
              <a:gd name="T3" fmla="*/ 1155 h 11"/>
              <a:gd name="T4" fmla="*/ 2858 w 10"/>
              <a:gd name="T5" fmla="*/ 1732 h 11"/>
              <a:gd name="T6" fmla="*/ 2858 w 10"/>
              <a:gd name="T7" fmla="*/ 1732 h 11"/>
              <a:gd name="T8" fmla="*/ 2858 w 10"/>
              <a:gd name="T9" fmla="*/ 1732 h 11"/>
              <a:gd name="T10" fmla="*/ 2540 w 10"/>
              <a:gd name="T11" fmla="*/ 1732 h 11"/>
              <a:gd name="T12" fmla="*/ 2540 w 10"/>
              <a:gd name="T13" fmla="*/ 1732 h 11"/>
              <a:gd name="T14" fmla="*/ 2223 w 10"/>
              <a:gd name="T15" fmla="*/ 2886 h 11"/>
              <a:gd name="T16" fmla="*/ 2223 w 10"/>
              <a:gd name="T17" fmla="*/ 2886 h 11"/>
              <a:gd name="T18" fmla="*/ 2223 w 10"/>
              <a:gd name="T19" fmla="*/ 2886 h 11"/>
              <a:gd name="T20" fmla="*/ 1588 w 10"/>
              <a:gd name="T21" fmla="*/ 2886 h 11"/>
              <a:gd name="T22" fmla="*/ 1588 w 10"/>
              <a:gd name="T23" fmla="*/ 2886 h 11"/>
              <a:gd name="T24" fmla="*/ 953 w 10"/>
              <a:gd name="T25" fmla="*/ 2886 h 11"/>
              <a:gd name="T26" fmla="*/ 953 w 10"/>
              <a:gd name="T27" fmla="*/ 2886 h 11"/>
              <a:gd name="T28" fmla="*/ 635 w 10"/>
              <a:gd name="T29" fmla="*/ 2886 h 11"/>
              <a:gd name="T30" fmla="*/ 318 w 10"/>
              <a:gd name="T31" fmla="*/ 2886 h 11"/>
              <a:gd name="T32" fmla="*/ 318 w 10"/>
              <a:gd name="T33" fmla="*/ 2886 h 11"/>
              <a:gd name="T34" fmla="*/ 0 w 10"/>
              <a:gd name="T35" fmla="*/ 1732 h 11"/>
              <a:gd name="T36" fmla="*/ 0 w 10"/>
              <a:gd name="T37" fmla="*/ 1732 h 11"/>
              <a:gd name="T38" fmla="*/ 318 w 10"/>
              <a:gd name="T39" fmla="*/ 1155 h 11"/>
              <a:gd name="T40" fmla="*/ 1588 w 10"/>
              <a:gd name="T41" fmla="*/ 0 h 11"/>
              <a:gd name="T42" fmla="*/ 1588 w 10"/>
              <a:gd name="T43" fmla="*/ 0 h 11"/>
              <a:gd name="T44" fmla="*/ 1588 w 10"/>
              <a:gd name="T45" fmla="*/ 0 h 1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1">
                <a:moveTo>
                  <a:pt x="5" y="0"/>
                </a:moveTo>
                <a:cubicBezTo>
                  <a:pt x="7" y="0"/>
                  <a:pt x="7" y="0"/>
                  <a:pt x="7" y="4"/>
                </a:cubicBezTo>
                <a:cubicBezTo>
                  <a:pt x="9" y="4"/>
                  <a:pt x="9" y="4"/>
                  <a:pt x="9" y="6"/>
                </a:cubicBezTo>
                <a:lnTo>
                  <a:pt x="8" y="6"/>
                </a:lnTo>
                <a:lnTo>
                  <a:pt x="7" y="10"/>
                </a:lnTo>
                <a:cubicBezTo>
                  <a:pt x="7" y="10"/>
                  <a:pt x="7" y="10"/>
                  <a:pt x="5" y="10"/>
                </a:cubicBezTo>
                <a:cubicBezTo>
                  <a:pt x="5" y="10"/>
                  <a:pt x="5" y="10"/>
                  <a:pt x="3" y="10"/>
                </a:cubicBezTo>
                <a:lnTo>
                  <a:pt x="2" y="10"/>
                </a:lnTo>
                <a:cubicBezTo>
                  <a:pt x="2" y="10"/>
                  <a:pt x="2" y="10"/>
                  <a:pt x="1" y="10"/>
                </a:cubicBezTo>
                <a:cubicBezTo>
                  <a:pt x="0" y="6"/>
                  <a:pt x="0" y="6"/>
                  <a:pt x="0" y="6"/>
                </a:cubicBezTo>
                <a:cubicBezTo>
                  <a:pt x="0" y="4"/>
                  <a:pt x="1" y="4"/>
                  <a:pt x="1" y="4"/>
                </a:cubicBezTo>
                <a:cubicBezTo>
                  <a:pt x="1" y="0"/>
                  <a:pt x="3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91" name="Freeform 5297">
            <a:extLst>
              <a:ext uri="{FF2B5EF4-FFF2-40B4-BE49-F238E27FC236}">
                <a16:creationId xmlns:a16="http://schemas.microsoft.com/office/drawing/2014/main" id="{BF4C13F7-37F2-B146-9A2B-809C36CB0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081463"/>
            <a:ext cx="3175" cy="3175"/>
          </a:xfrm>
          <a:custGeom>
            <a:avLst/>
            <a:gdLst>
              <a:gd name="T0" fmla="*/ 0 w 10"/>
              <a:gd name="T1" fmla="*/ 866 h 11"/>
              <a:gd name="T2" fmla="*/ 318 w 10"/>
              <a:gd name="T3" fmla="*/ 577 h 11"/>
              <a:gd name="T4" fmla="*/ 318 w 10"/>
              <a:gd name="T5" fmla="*/ 1155 h 11"/>
              <a:gd name="T6" fmla="*/ 0 w 10"/>
              <a:gd name="T7" fmla="*/ 1732 h 11"/>
              <a:gd name="T8" fmla="*/ 0 w 10"/>
              <a:gd name="T9" fmla="*/ 866 h 11"/>
              <a:gd name="T10" fmla="*/ 2223 w 10"/>
              <a:gd name="T11" fmla="*/ 866 h 11"/>
              <a:gd name="T12" fmla="*/ 318 w 10"/>
              <a:gd name="T13" fmla="*/ 577 h 11"/>
              <a:gd name="T14" fmla="*/ 1588 w 10"/>
              <a:gd name="T15" fmla="*/ 0 h 11"/>
              <a:gd name="T16" fmla="*/ 2223 w 10"/>
              <a:gd name="T17" fmla="*/ 866 h 11"/>
              <a:gd name="T18" fmla="*/ 2223 w 10"/>
              <a:gd name="T19" fmla="*/ 866 h 11"/>
              <a:gd name="T20" fmla="*/ 2858 w 10"/>
              <a:gd name="T21" fmla="*/ 1732 h 11"/>
              <a:gd name="T22" fmla="*/ 2223 w 10"/>
              <a:gd name="T23" fmla="*/ 2886 h 11"/>
              <a:gd name="T24" fmla="*/ 2223 w 10"/>
              <a:gd name="T25" fmla="*/ 2886 h 11"/>
              <a:gd name="T26" fmla="*/ 2540 w 10"/>
              <a:gd name="T27" fmla="*/ 1732 h 11"/>
              <a:gd name="T28" fmla="*/ 2858 w 10"/>
              <a:gd name="T29" fmla="*/ 1732 h 11"/>
              <a:gd name="T30" fmla="*/ 2223 w 10"/>
              <a:gd name="T31" fmla="*/ 1155 h 11"/>
              <a:gd name="T32" fmla="*/ 2223 w 10"/>
              <a:gd name="T33" fmla="*/ 866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" h="11">
                <a:moveTo>
                  <a:pt x="0" y="3"/>
                </a:moveTo>
                <a:cubicBezTo>
                  <a:pt x="1" y="3"/>
                  <a:pt x="1" y="3"/>
                  <a:pt x="1" y="2"/>
                </a:cubicBezTo>
                <a:cubicBezTo>
                  <a:pt x="1" y="3"/>
                  <a:pt x="1" y="3"/>
                  <a:pt x="1" y="4"/>
                </a:cubicBezTo>
                <a:cubicBezTo>
                  <a:pt x="1" y="4"/>
                  <a:pt x="0" y="4"/>
                  <a:pt x="0" y="6"/>
                </a:cubicBezTo>
                <a:cubicBezTo>
                  <a:pt x="0" y="3"/>
                  <a:pt x="0" y="3"/>
                  <a:pt x="0" y="3"/>
                </a:cubicBezTo>
                <a:close/>
                <a:moveTo>
                  <a:pt x="7" y="3"/>
                </a:moveTo>
                <a:cubicBezTo>
                  <a:pt x="6" y="1"/>
                  <a:pt x="3" y="1"/>
                  <a:pt x="1" y="2"/>
                </a:cubicBezTo>
                <a:cubicBezTo>
                  <a:pt x="2" y="0"/>
                  <a:pt x="3" y="0"/>
                  <a:pt x="5" y="0"/>
                </a:cubicBezTo>
                <a:cubicBezTo>
                  <a:pt x="7" y="0"/>
                  <a:pt x="7" y="0"/>
                  <a:pt x="7" y="3"/>
                </a:cubicBezTo>
                <a:close/>
                <a:moveTo>
                  <a:pt x="7" y="3"/>
                </a:moveTo>
                <a:cubicBezTo>
                  <a:pt x="9" y="3"/>
                  <a:pt x="9" y="3"/>
                  <a:pt x="9" y="6"/>
                </a:cubicBezTo>
                <a:lnTo>
                  <a:pt x="7" y="10"/>
                </a:lnTo>
                <a:cubicBezTo>
                  <a:pt x="7" y="9"/>
                  <a:pt x="7" y="6"/>
                  <a:pt x="8" y="6"/>
                </a:cubicBezTo>
                <a:lnTo>
                  <a:pt x="9" y="6"/>
                </a:lnTo>
                <a:cubicBezTo>
                  <a:pt x="9" y="4"/>
                  <a:pt x="8" y="4"/>
                  <a:pt x="7" y="4"/>
                </a:cubicBezTo>
                <a:cubicBezTo>
                  <a:pt x="7" y="3"/>
                  <a:pt x="7" y="3"/>
                  <a:pt x="7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92" name="Freeform 5298">
            <a:extLst>
              <a:ext uri="{FF2B5EF4-FFF2-40B4-BE49-F238E27FC236}">
                <a16:creationId xmlns:a16="http://schemas.microsoft.com/office/drawing/2014/main" id="{B80248A1-EED4-A945-8796-7187C36D6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079875"/>
            <a:ext cx="3175" cy="3175"/>
          </a:xfrm>
          <a:custGeom>
            <a:avLst/>
            <a:gdLst>
              <a:gd name="T0" fmla="*/ 0 w 11"/>
              <a:gd name="T1" fmla="*/ 1361 h 7"/>
              <a:gd name="T2" fmla="*/ 577 w 11"/>
              <a:gd name="T3" fmla="*/ 0 h 7"/>
              <a:gd name="T4" fmla="*/ 1732 w 11"/>
              <a:gd name="T5" fmla="*/ 0 h 7"/>
              <a:gd name="T6" fmla="*/ 1732 w 11"/>
              <a:gd name="T7" fmla="*/ 0 h 7"/>
              <a:gd name="T8" fmla="*/ 1732 w 11"/>
              <a:gd name="T9" fmla="*/ 0 h 7"/>
              <a:gd name="T10" fmla="*/ 2598 w 11"/>
              <a:gd name="T11" fmla="*/ 0 h 7"/>
              <a:gd name="T12" fmla="*/ 2886 w 11"/>
              <a:gd name="T13" fmla="*/ 1361 h 7"/>
              <a:gd name="T14" fmla="*/ 2598 w 11"/>
              <a:gd name="T15" fmla="*/ 1361 h 7"/>
              <a:gd name="T16" fmla="*/ 1732 w 11"/>
              <a:gd name="T17" fmla="*/ 2721 h 7"/>
              <a:gd name="T18" fmla="*/ 1155 w 11"/>
              <a:gd name="T19" fmla="*/ 2721 h 7"/>
              <a:gd name="T20" fmla="*/ 1155 w 11"/>
              <a:gd name="T21" fmla="*/ 2721 h 7"/>
              <a:gd name="T22" fmla="*/ 577 w 11"/>
              <a:gd name="T23" fmla="*/ 2721 h 7"/>
              <a:gd name="T24" fmla="*/ 577 w 11"/>
              <a:gd name="T25" fmla="*/ 2721 h 7"/>
              <a:gd name="T26" fmla="*/ 289 w 11"/>
              <a:gd name="T27" fmla="*/ 2721 h 7"/>
              <a:gd name="T28" fmla="*/ 0 w 11"/>
              <a:gd name="T29" fmla="*/ 136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7">
                <a:moveTo>
                  <a:pt x="0" y="3"/>
                </a:moveTo>
                <a:lnTo>
                  <a:pt x="2" y="0"/>
                </a:lnTo>
                <a:cubicBezTo>
                  <a:pt x="4" y="0"/>
                  <a:pt x="4" y="0"/>
                  <a:pt x="6" y="0"/>
                </a:cubicBezTo>
                <a:cubicBezTo>
                  <a:pt x="6" y="0"/>
                  <a:pt x="8" y="0"/>
                  <a:pt x="9" y="0"/>
                </a:cubicBezTo>
                <a:lnTo>
                  <a:pt x="10" y="3"/>
                </a:lnTo>
                <a:lnTo>
                  <a:pt x="9" y="3"/>
                </a:lnTo>
                <a:cubicBezTo>
                  <a:pt x="9" y="6"/>
                  <a:pt x="8" y="6"/>
                  <a:pt x="6" y="6"/>
                </a:cubicBezTo>
                <a:cubicBezTo>
                  <a:pt x="6" y="6"/>
                  <a:pt x="6" y="6"/>
                  <a:pt x="4" y="6"/>
                </a:cubicBezTo>
                <a:cubicBezTo>
                  <a:pt x="2" y="6"/>
                  <a:pt x="2" y="6"/>
                  <a:pt x="2" y="6"/>
                </a:cubicBezTo>
                <a:lnTo>
                  <a:pt x="1" y="6"/>
                </a:lnTo>
                <a:cubicBezTo>
                  <a:pt x="1" y="6"/>
                  <a:pt x="1" y="6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93" name="Freeform 5299">
            <a:extLst>
              <a:ext uri="{FF2B5EF4-FFF2-40B4-BE49-F238E27FC236}">
                <a16:creationId xmlns:a16="http://schemas.microsoft.com/office/drawing/2014/main" id="{ADACDA7C-80EF-5549-9DD8-9C91EB0B8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" y="4078288"/>
            <a:ext cx="3175" cy="1587"/>
          </a:xfrm>
          <a:custGeom>
            <a:avLst/>
            <a:gdLst>
              <a:gd name="T0" fmla="*/ 2778 w 8"/>
              <a:gd name="T1" fmla="*/ 1190 h 4"/>
              <a:gd name="T2" fmla="*/ 1588 w 8"/>
              <a:gd name="T3" fmla="*/ 1190 h 4"/>
              <a:gd name="T4" fmla="*/ 0 w 8"/>
              <a:gd name="T5" fmla="*/ 1190 h 4"/>
              <a:gd name="T6" fmla="*/ 2778 w 8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7" y="3"/>
                </a:moveTo>
                <a:lnTo>
                  <a:pt x="4" y="3"/>
                </a:lnTo>
                <a:lnTo>
                  <a:pt x="0" y="3"/>
                </a:lnTo>
                <a:cubicBezTo>
                  <a:pt x="2" y="0"/>
                  <a:pt x="5" y="0"/>
                  <a:pt x="7" y="3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94" name="Freeform 5300">
            <a:extLst>
              <a:ext uri="{FF2B5EF4-FFF2-40B4-BE49-F238E27FC236}">
                <a16:creationId xmlns:a16="http://schemas.microsoft.com/office/drawing/2014/main" id="{7AB23AE2-BEB3-2444-A1EB-B6FAAAAE6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8" y="4076700"/>
            <a:ext cx="3175" cy="3175"/>
          </a:xfrm>
          <a:custGeom>
            <a:avLst/>
            <a:gdLst>
              <a:gd name="T0" fmla="*/ 1270 w 10"/>
              <a:gd name="T1" fmla="*/ 0 h 7"/>
              <a:gd name="T2" fmla="*/ 2223 w 10"/>
              <a:gd name="T3" fmla="*/ 0 h 7"/>
              <a:gd name="T4" fmla="*/ 2858 w 10"/>
              <a:gd name="T5" fmla="*/ 1361 h 7"/>
              <a:gd name="T6" fmla="*/ 2858 w 10"/>
              <a:gd name="T7" fmla="*/ 1361 h 7"/>
              <a:gd name="T8" fmla="*/ 2858 w 10"/>
              <a:gd name="T9" fmla="*/ 1361 h 7"/>
              <a:gd name="T10" fmla="*/ 1905 w 10"/>
              <a:gd name="T11" fmla="*/ 2721 h 7"/>
              <a:gd name="T12" fmla="*/ 1270 w 10"/>
              <a:gd name="T13" fmla="*/ 2721 h 7"/>
              <a:gd name="T14" fmla="*/ 1270 w 10"/>
              <a:gd name="T15" fmla="*/ 2721 h 7"/>
              <a:gd name="T16" fmla="*/ 1270 w 10"/>
              <a:gd name="T17" fmla="*/ 2721 h 7"/>
              <a:gd name="T18" fmla="*/ 1270 w 10"/>
              <a:gd name="T19" fmla="*/ 2721 h 7"/>
              <a:gd name="T20" fmla="*/ 1270 w 10"/>
              <a:gd name="T21" fmla="*/ 2721 h 7"/>
              <a:gd name="T22" fmla="*/ 953 w 10"/>
              <a:gd name="T23" fmla="*/ 2721 h 7"/>
              <a:gd name="T24" fmla="*/ 953 w 10"/>
              <a:gd name="T25" fmla="*/ 2721 h 7"/>
              <a:gd name="T26" fmla="*/ 953 w 10"/>
              <a:gd name="T27" fmla="*/ 2721 h 7"/>
              <a:gd name="T28" fmla="*/ 318 w 10"/>
              <a:gd name="T29" fmla="*/ 2721 h 7"/>
              <a:gd name="T30" fmla="*/ 318 w 10"/>
              <a:gd name="T31" fmla="*/ 1361 h 7"/>
              <a:gd name="T32" fmla="*/ 0 w 10"/>
              <a:gd name="T33" fmla="*/ 1361 h 7"/>
              <a:gd name="T34" fmla="*/ 0 w 10"/>
              <a:gd name="T35" fmla="*/ 1361 h 7"/>
              <a:gd name="T36" fmla="*/ 0 w 10"/>
              <a:gd name="T37" fmla="*/ 1361 h 7"/>
              <a:gd name="T38" fmla="*/ 635 w 10"/>
              <a:gd name="T39" fmla="*/ 0 h 7"/>
              <a:gd name="T40" fmla="*/ 1270 w 10"/>
              <a:gd name="T41" fmla="*/ 0 h 7"/>
              <a:gd name="T42" fmla="*/ 1270 w 10"/>
              <a:gd name="T43" fmla="*/ 0 h 7"/>
              <a:gd name="T44" fmla="*/ 1270 w 10"/>
              <a:gd name="T45" fmla="*/ 0 h 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7">
                <a:moveTo>
                  <a:pt x="4" y="0"/>
                </a:moveTo>
                <a:cubicBezTo>
                  <a:pt x="6" y="0"/>
                  <a:pt x="7" y="0"/>
                  <a:pt x="7" y="0"/>
                </a:cubicBezTo>
                <a:cubicBezTo>
                  <a:pt x="9" y="0"/>
                  <a:pt x="9" y="0"/>
                  <a:pt x="9" y="3"/>
                </a:cubicBezTo>
                <a:cubicBezTo>
                  <a:pt x="9" y="3"/>
                  <a:pt x="9" y="6"/>
                  <a:pt x="6" y="6"/>
                </a:cubicBezTo>
                <a:cubicBezTo>
                  <a:pt x="6" y="6"/>
                  <a:pt x="6" y="6"/>
                  <a:pt x="4" y="6"/>
                </a:cubicBezTo>
                <a:lnTo>
                  <a:pt x="3" y="6"/>
                </a:lnTo>
                <a:lnTo>
                  <a:pt x="1" y="6"/>
                </a:lnTo>
                <a:lnTo>
                  <a:pt x="1" y="3"/>
                </a:ln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  <a:cubicBezTo>
                  <a:pt x="3" y="0"/>
                  <a:pt x="4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95" name="Freeform 5301">
            <a:extLst>
              <a:ext uri="{FF2B5EF4-FFF2-40B4-BE49-F238E27FC236}">
                <a16:creationId xmlns:a16="http://schemas.microsoft.com/office/drawing/2014/main" id="{F95D762C-CE9E-E049-A99C-FE3978346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8" y="4076700"/>
            <a:ext cx="3175" cy="3175"/>
          </a:xfrm>
          <a:custGeom>
            <a:avLst/>
            <a:gdLst>
              <a:gd name="T0" fmla="*/ 318 w 10"/>
              <a:gd name="T1" fmla="*/ 2721 h 7"/>
              <a:gd name="T2" fmla="*/ 0 w 10"/>
              <a:gd name="T3" fmla="*/ 1361 h 7"/>
              <a:gd name="T4" fmla="*/ 635 w 10"/>
              <a:gd name="T5" fmla="*/ 0 h 7"/>
              <a:gd name="T6" fmla="*/ 0 w 10"/>
              <a:gd name="T7" fmla="*/ 1361 h 7"/>
              <a:gd name="T8" fmla="*/ 318 w 10"/>
              <a:gd name="T9" fmla="*/ 1361 h 7"/>
              <a:gd name="T10" fmla="*/ 953 w 10"/>
              <a:gd name="T11" fmla="*/ 2721 h 7"/>
              <a:gd name="T12" fmla="*/ 318 w 10"/>
              <a:gd name="T13" fmla="*/ 2721 h 7"/>
              <a:gd name="T14" fmla="*/ 2858 w 10"/>
              <a:gd name="T15" fmla="*/ 1361 h 7"/>
              <a:gd name="T16" fmla="*/ 2540 w 10"/>
              <a:gd name="T17" fmla="*/ 0 h 7"/>
              <a:gd name="T18" fmla="*/ 2858 w 10"/>
              <a:gd name="T19" fmla="*/ 1361 h 7"/>
              <a:gd name="T20" fmla="*/ 2540 w 10"/>
              <a:gd name="T21" fmla="*/ 2268 h 7"/>
              <a:gd name="T22" fmla="*/ 2858 w 10"/>
              <a:gd name="T23" fmla="*/ 1361 h 7"/>
              <a:gd name="T24" fmla="*/ 2540 w 10"/>
              <a:gd name="T25" fmla="*/ 2268 h 7"/>
              <a:gd name="T26" fmla="*/ 2540 w 10"/>
              <a:gd name="T27" fmla="*/ 2721 h 7"/>
              <a:gd name="T28" fmla="*/ 2223 w 10"/>
              <a:gd name="T29" fmla="*/ 2721 h 7"/>
              <a:gd name="T30" fmla="*/ 2540 w 10"/>
              <a:gd name="T31" fmla="*/ 2268 h 7"/>
              <a:gd name="T32" fmla="*/ 2540 w 10"/>
              <a:gd name="T33" fmla="*/ 2721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" h="7">
                <a:moveTo>
                  <a:pt x="1" y="6"/>
                </a:moveTo>
                <a:lnTo>
                  <a:pt x="0" y="3"/>
                </a:lnTo>
                <a:cubicBezTo>
                  <a:pt x="0" y="0"/>
                  <a:pt x="0" y="0"/>
                  <a:pt x="2" y="0"/>
                </a:cubicBezTo>
                <a:cubicBezTo>
                  <a:pt x="2" y="0"/>
                  <a:pt x="0" y="0"/>
                  <a:pt x="0" y="3"/>
                </a:cubicBezTo>
                <a:lnTo>
                  <a:pt x="1" y="3"/>
                </a:lnTo>
                <a:cubicBezTo>
                  <a:pt x="2" y="6"/>
                  <a:pt x="3" y="6"/>
                  <a:pt x="3" y="6"/>
                </a:cubicBezTo>
                <a:lnTo>
                  <a:pt x="1" y="6"/>
                </a:lnTo>
                <a:close/>
                <a:moveTo>
                  <a:pt x="9" y="3"/>
                </a:moveTo>
                <a:cubicBezTo>
                  <a:pt x="9" y="1"/>
                  <a:pt x="8" y="0"/>
                  <a:pt x="8" y="0"/>
                </a:cubicBezTo>
                <a:cubicBezTo>
                  <a:pt x="9" y="0"/>
                  <a:pt x="9" y="1"/>
                  <a:pt x="9" y="3"/>
                </a:cubicBezTo>
                <a:close/>
                <a:moveTo>
                  <a:pt x="8" y="5"/>
                </a:moveTo>
                <a:lnTo>
                  <a:pt x="9" y="3"/>
                </a:lnTo>
                <a:cubicBezTo>
                  <a:pt x="9" y="3"/>
                  <a:pt x="9" y="4"/>
                  <a:pt x="8" y="5"/>
                </a:cubicBezTo>
                <a:close/>
                <a:moveTo>
                  <a:pt x="8" y="6"/>
                </a:moveTo>
                <a:lnTo>
                  <a:pt x="7" y="6"/>
                </a:lnTo>
                <a:cubicBezTo>
                  <a:pt x="7" y="6"/>
                  <a:pt x="8" y="6"/>
                  <a:pt x="8" y="5"/>
                </a:cubicBezTo>
                <a:lnTo>
                  <a:pt x="8" y="6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96" name="Freeform 5302">
            <a:extLst>
              <a:ext uri="{FF2B5EF4-FFF2-40B4-BE49-F238E27FC236}">
                <a16:creationId xmlns:a16="http://schemas.microsoft.com/office/drawing/2014/main" id="{1B078075-0BA1-2B49-A20F-9C8313054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" y="4075113"/>
            <a:ext cx="3175" cy="3175"/>
          </a:xfrm>
          <a:custGeom>
            <a:avLst/>
            <a:gdLst>
              <a:gd name="T0" fmla="*/ 1764 w 9"/>
              <a:gd name="T1" fmla="*/ 0 h 10"/>
              <a:gd name="T2" fmla="*/ 2469 w 9"/>
              <a:gd name="T3" fmla="*/ 953 h 10"/>
              <a:gd name="T4" fmla="*/ 2822 w 9"/>
              <a:gd name="T5" fmla="*/ 1905 h 10"/>
              <a:gd name="T6" fmla="*/ 2822 w 9"/>
              <a:gd name="T7" fmla="*/ 1905 h 10"/>
              <a:gd name="T8" fmla="*/ 2822 w 9"/>
              <a:gd name="T9" fmla="*/ 1905 h 10"/>
              <a:gd name="T10" fmla="*/ 2469 w 9"/>
              <a:gd name="T11" fmla="*/ 1905 h 10"/>
              <a:gd name="T12" fmla="*/ 1764 w 9"/>
              <a:gd name="T13" fmla="*/ 2858 h 10"/>
              <a:gd name="T14" fmla="*/ 1764 w 9"/>
              <a:gd name="T15" fmla="*/ 2858 h 10"/>
              <a:gd name="T16" fmla="*/ 1411 w 9"/>
              <a:gd name="T17" fmla="*/ 2858 h 10"/>
              <a:gd name="T18" fmla="*/ 1058 w 9"/>
              <a:gd name="T19" fmla="*/ 1905 h 10"/>
              <a:gd name="T20" fmla="*/ 706 w 9"/>
              <a:gd name="T21" fmla="*/ 1905 h 10"/>
              <a:gd name="T22" fmla="*/ 706 w 9"/>
              <a:gd name="T23" fmla="*/ 1905 h 10"/>
              <a:gd name="T24" fmla="*/ 706 w 9"/>
              <a:gd name="T25" fmla="*/ 1905 h 10"/>
              <a:gd name="T26" fmla="*/ 706 w 9"/>
              <a:gd name="T27" fmla="*/ 1905 h 10"/>
              <a:gd name="T28" fmla="*/ 0 w 9"/>
              <a:gd name="T29" fmla="*/ 1905 h 10"/>
              <a:gd name="T30" fmla="*/ 0 w 9"/>
              <a:gd name="T31" fmla="*/ 1905 h 10"/>
              <a:gd name="T32" fmla="*/ 0 w 9"/>
              <a:gd name="T33" fmla="*/ 1905 h 10"/>
              <a:gd name="T34" fmla="*/ 0 w 9"/>
              <a:gd name="T35" fmla="*/ 1905 h 10"/>
              <a:gd name="T36" fmla="*/ 0 w 9"/>
              <a:gd name="T37" fmla="*/ 1905 h 10"/>
              <a:gd name="T38" fmla="*/ 706 w 9"/>
              <a:gd name="T39" fmla="*/ 953 h 10"/>
              <a:gd name="T40" fmla="*/ 1764 w 9"/>
              <a:gd name="T41" fmla="*/ 0 h 10"/>
              <a:gd name="T42" fmla="*/ 1764 w 9"/>
              <a:gd name="T43" fmla="*/ 0 h 10"/>
              <a:gd name="T44" fmla="*/ 1764 w 9"/>
              <a:gd name="T45" fmla="*/ 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0">
                <a:moveTo>
                  <a:pt x="5" y="0"/>
                </a:moveTo>
                <a:cubicBezTo>
                  <a:pt x="5" y="0"/>
                  <a:pt x="6" y="0"/>
                  <a:pt x="7" y="3"/>
                </a:cubicBezTo>
                <a:cubicBezTo>
                  <a:pt x="7" y="3"/>
                  <a:pt x="8" y="3"/>
                  <a:pt x="8" y="6"/>
                </a:cubicBezTo>
                <a:lnTo>
                  <a:pt x="7" y="6"/>
                </a:lnTo>
                <a:cubicBezTo>
                  <a:pt x="6" y="6"/>
                  <a:pt x="5" y="9"/>
                  <a:pt x="5" y="9"/>
                </a:cubicBezTo>
                <a:lnTo>
                  <a:pt x="4" y="9"/>
                </a:lnTo>
                <a:cubicBezTo>
                  <a:pt x="4" y="9"/>
                  <a:pt x="3" y="9"/>
                  <a:pt x="3" y="6"/>
                </a:cubicBezTo>
                <a:lnTo>
                  <a:pt x="2" y="6"/>
                </a:lnTo>
                <a:cubicBezTo>
                  <a:pt x="2" y="6"/>
                  <a:pt x="1" y="6"/>
                  <a:pt x="0" y="6"/>
                </a:cubicBezTo>
                <a:cubicBezTo>
                  <a:pt x="0" y="3"/>
                  <a:pt x="2" y="3"/>
                  <a:pt x="2" y="3"/>
                </a:cubicBezTo>
                <a:cubicBezTo>
                  <a:pt x="2" y="0"/>
                  <a:pt x="3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97" name="Freeform 5303">
            <a:extLst>
              <a:ext uri="{FF2B5EF4-FFF2-40B4-BE49-F238E27FC236}">
                <a16:creationId xmlns:a16="http://schemas.microsoft.com/office/drawing/2014/main" id="{0B6F33FC-E6D4-584E-8467-BA552D1F4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" y="4075113"/>
            <a:ext cx="3175" cy="3175"/>
          </a:xfrm>
          <a:custGeom>
            <a:avLst/>
            <a:gdLst>
              <a:gd name="T0" fmla="*/ 1588 w 10"/>
              <a:gd name="T1" fmla="*/ 2822 h 9"/>
              <a:gd name="T2" fmla="*/ 635 w 10"/>
              <a:gd name="T3" fmla="*/ 1764 h 9"/>
              <a:gd name="T4" fmla="*/ 953 w 10"/>
              <a:gd name="T5" fmla="*/ 1764 h 9"/>
              <a:gd name="T6" fmla="*/ 1588 w 10"/>
              <a:gd name="T7" fmla="*/ 2822 h 9"/>
              <a:gd name="T8" fmla="*/ 0 w 10"/>
              <a:gd name="T9" fmla="*/ 1764 h 9"/>
              <a:gd name="T10" fmla="*/ 318 w 10"/>
              <a:gd name="T11" fmla="*/ 706 h 9"/>
              <a:gd name="T12" fmla="*/ 1270 w 10"/>
              <a:gd name="T13" fmla="*/ 0 h 9"/>
              <a:gd name="T14" fmla="*/ 635 w 10"/>
              <a:gd name="T15" fmla="*/ 706 h 9"/>
              <a:gd name="T16" fmla="*/ 0 w 10"/>
              <a:gd name="T17" fmla="*/ 1764 h 9"/>
              <a:gd name="T18" fmla="*/ 2223 w 10"/>
              <a:gd name="T19" fmla="*/ 706 h 9"/>
              <a:gd name="T20" fmla="*/ 2858 w 10"/>
              <a:gd name="T21" fmla="*/ 1764 h 9"/>
              <a:gd name="T22" fmla="*/ 2540 w 10"/>
              <a:gd name="T23" fmla="*/ 1764 h 9"/>
              <a:gd name="T24" fmla="*/ 1905 w 10"/>
              <a:gd name="T25" fmla="*/ 706 h 9"/>
              <a:gd name="T26" fmla="*/ 1270 w 10"/>
              <a:gd name="T27" fmla="*/ 0 h 9"/>
              <a:gd name="T28" fmla="*/ 2223 w 10"/>
              <a:gd name="T29" fmla="*/ 706 h 9"/>
              <a:gd name="T30" fmla="*/ 1588 w 10"/>
              <a:gd name="T31" fmla="*/ 2822 h 9"/>
              <a:gd name="T32" fmla="*/ 1905 w 10"/>
              <a:gd name="T33" fmla="*/ 1764 h 9"/>
              <a:gd name="T34" fmla="*/ 2223 w 10"/>
              <a:gd name="T35" fmla="*/ 1764 h 9"/>
              <a:gd name="T36" fmla="*/ 1588 w 10"/>
              <a:gd name="T37" fmla="*/ 2822 h 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9">
                <a:moveTo>
                  <a:pt x="5" y="8"/>
                </a:moveTo>
                <a:lnTo>
                  <a:pt x="2" y="5"/>
                </a:lnTo>
                <a:lnTo>
                  <a:pt x="3" y="5"/>
                </a:lnTo>
                <a:lnTo>
                  <a:pt x="5" y="8"/>
                </a:lnTo>
                <a:close/>
                <a:moveTo>
                  <a:pt x="0" y="5"/>
                </a:moveTo>
                <a:cubicBezTo>
                  <a:pt x="0" y="2"/>
                  <a:pt x="1" y="2"/>
                  <a:pt x="1" y="2"/>
                </a:cubicBezTo>
                <a:cubicBezTo>
                  <a:pt x="2" y="1"/>
                  <a:pt x="3" y="0"/>
                  <a:pt x="4" y="0"/>
                </a:cubicBezTo>
                <a:cubicBezTo>
                  <a:pt x="3" y="0"/>
                  <a:pt x="2" y="1"/>
                  <a:pt x="2" y="2"/>
                </a:cubicBezTo>
                <a:cubicBezTo>
                  <a:pt x="2" y="2"/>
                  <a:pt x="0" y="2"/>
                  <a:pt x="0" y="5"/>
                </a:cubicBezTo>
                <a:close/>
                <a:moveTo>
                  <a:pt x="7" y="2"/>
                </a:moveTo>
                <a:cubicBezTo>
                  <a:pt x="7" y="2"/>
                  <a:pt x="9" y="2"/>
                  <a:pt x="9" y="5"/>
                </a:cubicBezTo>
                <a:lnTo>
                  <a:pt x="8" y="5"/>
                </a:lnTo>
                <a:cubicBezTo>
                  <a:pt x="8" y="2"/>
                  <a:pt x="7" y="2"/>
                  <a:pt x="6" y="2"/>
                </a:cubicBezTo>
                <a:cubicBezTo>
                  <a:pt x="5" y="1"/>
                  <a:pt x="5" y="0"/>
                  <a:pt x="4" y="0"/>
                </a:cubicBezTo>
                <a:cubicBezTo>
                  <a:pt x="5" y="0"/>
                  <a:pt x="6" y="1"/>
                  <a:pt x="7" y="2"/>
                </a:cubicBezTo>
                <a:close/>
                <a:moveTo>
                  <a:pt x="5" y="8"/>
                </a:moveTo>
                <a:cubicBezTo>
                  <a:pt x="6" y="7"/>
                  <a:pt x="6" y="5"/>
                  <a:pt x="6" y="5"/>
                </a:cubicBezTo>
                <a:lnTo>
                  <a:pt x="7" y="5"/>
                </a:lnTo>
                <a:cubicBezTo>
                  <a:pt x="6" y="5"/>
                  <a:pt x="6" y="7"/>
                  <a:pt x="5" y="8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98" name="Freeform 5304">
            <a:extLst>
              <a:ext uri="{FF2B5EF4-FFF2-40B4-BE49-F238E27FC236}">
                <a16:creationId xmlns:a16="http://schemas.microsoft.com/office/drawing/2014/main" id="{58AEDFE1-0E7E-8945-AA14-60996A4E7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" y="4073525"/>
            <a:ext cx="3175" cy="3175"/>
          </a:xfrm>
          <a:custGeom>
            <a:avLst/>
            <a:gdLst>
              <a:gd name="T0" fmla="*/ 1411 w 9"/>
              <a:gd name="T1" fmla="*/ 0 h 10"/>
              <a:gd name="T2" fmla="*/ 2469 w 9"/>
              <a:gd name="T3" fmla="*/ 953 h 10"/>
              <a:gd name="T4" fmla="*/ 2822 w 9"/>
              <a:gd name="T5" fmla="*/ 1905 h 10"/>
              <a:gd name="T6" fmla="*/ 2822 w 9"/>
              <a:gd name="T7" fmla="*/ 1905 h 10"/>
              <a:gd name="T8" fmla="*/ 2822 w 9"/>
              <a:gd name="T9" fmla="*/ 1905 h 10"/>
              <a:gd name="T10" fmla="*/ 2117 w 9"/>
              <a:gd name="T11" fmla="*/ 2858 h 10"/>
              <a:gd name="T12" fmla="*/ 1411 w 9"/>
              <a:gd name="T13" fmla="*/ 2858 h 10"/>
              <a:gd name="T14" fmla="*/ 1411 w 9"/>
              <a:gd name="T15" fmla="*/ 2858 h 10"/>
              <a:gd name="T16" fmla="*/ 1411 w 9"/>
              <a:gd name="T17" fmla="*/ 2858 h 10"/>
              <a:gd name="T18" fmla="*/ 1058 w 9"/>
              <a:gd name="T19" fmla="*/ 2858 h 10"/>
              <a:gd name="T20" fmla="*/ 1058 w 9"/>
              <a:gd name="T21" fmla="*/ 2858 h 10"/>
              <a:gd name="T22" fmla="*/ 706 w 9"/>
              <a:gd name="T23" fmla="*/ 2858 h 10"/>
              <a:gd name="T24" fmla="*/ 706 w 9"/>
              <a:gd name="T25" fmla="*/ 2858 h 10"/>
              <a:gd name="T26" fmla="*/ 706 w 9"/>
              <a:gd name="T27" fmla="*/ 1905 h 10"/>
              <a:gd name="T28" fmla="*/ 0 w 9"/>
              <a:gd name="T29" fmla="*/ 1905 h 10"/>
              <a:gd name="T30" fmla="*/ 0 w 9"/>
              <a:gd name="T31" fmla="*/ 1905 h 10"/>
              <a:gd name="T32" fmla="*/ 0 w 9"/>
              <a:gd name="T33" fmla="*/ 1905 h 10"/>
              <a:gd name="T34" fmla="*/ 706 w 9"/>
              <a:gd name="T35" fmla="*/ 953 h 10"/>
              <a:gd name="T36" fmla="*/ 1411 w 9"/>
              <a:gd name="T37" fmla="*/ 0 h 10"/>
              <a:gd name="T38" fmla="*/ 1411 w 9"/>
              <a:gd name="T39" fmla="*/ 0 h 10"/>
              <a:gd name="T40" fmla="*/ 1411 w 9"/>
              <a:gd name="T41" fmla="*/ 0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" h="10">
                <a:moveTo>
                  <a:pt x="4" y="0"/>
                </a:moveTo>
                <a:cubicBezTo>
                  <a:pt x="5" y="0"/>
                  <a:pt x="6" y="0"/>
                  <a:pt x="7" y="3"/>
                </a:cubicBezTo>
                <a:cubicBezTo>
                  <a:pt x="7" y="3"/>
                  <a:pt x="8" y="3"/>
                  <a:pt x="8" y="6"/>
                </a:cubicBezTo>
                <a:cubicBezTo>
                  <a:pt x="8" y="6"/>
                  <a:pt x="7" y="9"/>
                  <a:pt x="6" y="9"/>
                </a:cubicBezTo>
                <a:cubicBezTo>
                  <a:pt x="6" y="9"/>
                  <a:pt x="5" y="9"/>
                  <a:pt x="4" y="9"/>
                </a:cubicBezTo>
                <a:lnTo>
                  <a:pt x="3" y="9"/>
                </a:lnTo>
                <a:cubicBezTo>
                  <a:pt x="2" y="9"/>
                  <a:pt x="2" y="9"/>
                  <a:pt x="2" y="9"/>
                </a:cubicBezTo>
                <a:lnTo>
                  <a:pt x="2" y="6"/>
                </a:lnTo>
                <a:cubicBezTo>
                  <a:pt x="1" y="6"/>
                  <a:pt x="0" y="6"/>
                  <a:pt x="0" y="6"/>
                </a:cubicBezTo>
                <a:cubicBezTo>
                  <a:pt x="0" y="3"/>
                  <a:pt x="1" y="3"/>
                  <a:pt x="2" y="3"/>
                </a:cubicBezTo>
                <a:cubicBezTo>
                  <a:pt x="2" y="0"/>
                  <a:pt x="4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99" name="Freeform 5305">
            <a:extLst>
              <a:ext uri="{FF2B5EF4-FFF2-40B4-BE49-F238E27FC236}">
                <a16:creationId xmlns:a16="http://schemas.microsoft.com/office/drawing/2014/main" id="{1ED9F462-5464-034A-8DE3-D3D133910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" y="4075113"/>
            <a:ext cx="3175" cy="3175"/>
          </a:xfrm>
          <a:custGeom>
            <a:avLst/>
            <a:gdLst>
              <a:gd name="T0" fmla="*/ 1058 w 9"/>
              <a:gd name="T1" fmla="*/ 2721 h 7"/>
              <a:gd name="T2" fmla="*/ 353 w 9"/>
              <a:gd name="T3" fmla="*/ 2721 h 7"/>
              <a:gd name="T4" fmla="*/ 353 w 9"/>
              <a:gd name="T5" fmla="*/ 1361 h 7"/>
              <a:gd name="T6" fmla="*/ 706 w 9"/>
              <a:gd name="T7" fmla="*/ 1361 h 7"/>
              <a:gd name="T8" fmla="*/ 1058 w 9"/>
              <a:gd name="T9" fmla="*/ 2721 h 7"/>
              <a:gd name="T10" fmla="*/ 353 w 9"/>
              <a:gd name="T11" fmla="*/ 0 h 7"/>
              <a:gd name="T12" fmla="*/ 353 w 9"/>
              <a:gd name="T13" fmla="*/ 1361 h 7"/>
              <a:gd name="T14" fmla="*/ 0 w 9"/>
              <a:gd name="T15" fmla="*/ 1361 h 7"/>
              <a:gd name="T16" fmla="*/ 353 w 9"/>
              <a:gd name="T17" fmla="*/ 0 h 7"/>
              <a:gd name="T18" fmla="*/ 2822 w 9"/>
              <a:gd name="T19" fmla="*/ 907 h 7"/>
              <a:gd name="T20" fmla="*/ 2469 w 9"/>
              <a:gd name="T21" fmla="*/ 0 h 7"/>
              <a:gd name="T22" fmla="*/ 2822 w 9"/>
              <a:gd name="T23" fmla="*/ 907 h 7"/>
              <a:gd name="T24" fmla="*/ 2469 w 9"/>
              <a:gd name="T25" fmla="*/ 2721 h 7"/>
              <a:gd name="T26" fmla="*/ 2822 w 9"/>
              <a:gd name="T27" fmla="*/ 1361 h 7"/>
              <a:gd name="T28" fmla="*/ 2469 w 9"/>
              <a:gd name="T29" fmla="*/ 272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7">
                <a:moveTo>
                  <a:pt x="3" y="6"/>
                </a:moveTo>
                <a:lnTo>
                  <a:pt x="1" y="6"/>
                </a:lnTo>
                <a:lnTo>
                  <a:pt x="1" y="3"/>
                </a:lnTo>
                <a:lnTo>
                  <a:pt x="2" y="3"/>
                </a:lnTo>
                <a:lnTo>
                  <a:pt x="3" y="6"/>
                </a:lnTo>
                <a:close/>
                <a:moveTo>
                  <a:pt x="1" y="0"/>
                </a:moveTo>
                <a:cubicBezTo>
                  <a:pt x="0" y="1"/>
                  <a:pt x="0" y="1"/>
                  <a:pt x="1" y="3"/>
                </a:cubicBezTo>
                <a:lnTo>
                  <a:pt x="0" y="3"/>
                </a:lnTo>
                <a:cubicBezTo>
                  <a:pt x="0" y="1"/>
                  <a:pt x="0" y="1"/>
                  <a:pt x="1" y="0"/>
                </a:cubicBezTo>
                <a:close/>
                <a:moveTo>
                  <a:pt x="8" y="2"/>
                </a:moveTo>
                <a:cubicBezTo>
                  <a:pt x="8" y="0"/>
                  <a:pt x="7" y="0"/>
                  <a:pt x="7" y="0"/>
                </a:cubicBezTo>
                <a:cubicBezTo>
                  <a:pt x="8" y="0"/>
                  <a:pt x="8" y="0"/>
                  <a:pt x="8" y="2"/>
                </a:cubicBezTo>
                <a:close/>
                <a:moveTo>
                  <a:pt x="7" y="6"/>
                </a:moveTo>
                <a:cubicBezTo>
                  <a:pt x="7" y="4"/>
                  <a:pt x="8" y="3"/>
                  <a:pt x="8" y="3"/>
                </a:cubicBezTo>
                <a:lnTo>
                  <a:pt x="7" y="6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0" name="Freeform 5306">
            <a:extLst>
              <a:ext uri="{FF2B5EF4-FFF2-40B4-BE49-F238E27FC236}">
                <a16:creationId xmlns:a16="http://schemas.microsoft.com/office/drawing/2014/main" id="{F708DCBE-01B0-4A46-BFDE-2547C91DD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" y="4087813"/>
            <a:ext cx="3175" cy="3175"/>
          </a:xfrm>
          <a:custGeom>
            <a:avLst/>
            <a:gdLst>
              <a:gd name="T0" fmla="*/ 635 w 10"/>
              <a:gd name="T1" fmla="*/ 0 h 10"/>
              <a:gd name="T2" fmla="*/ 1588 w 10"/>
              <a:gd name="T3" fmla="*/ 0 h 10"/>
              <a:gd name="T4" fmla="*/ 1588 w 10"/>
              <a:gd name="T5" fmla="*/ 0 h 10"/>
              <a:gd name="T6" fmla="*/ 2540 w 10"/>
              <a:gd name="T7" fmla="*/ 0 h 10"/>
              <a:gd name="T8" fmla="*/ 2858 w 10"/>
              <a:gd name="T9" fmla="*/ 1905 h 10"/>
              <a:gd name="T10" fmla="*/ 2858 w 10"/>
              <a:gd name="T11" fmla="*/ 1905 h 10"/>
              <a:gd name="T12" fmla="*/ 2858 w 10"/>
              <a:gd name="T13" fmla="*/ 1905 h 10"/>
              <a:gd name="T14" fmla="*/ 2858 w 10"/>
              <a:gd name="T15" fmla="*/ 1905 h 10"/>
              <a:gd name="T16" fmla="*/ 2540 w 10"/>
              <a:gd name="T17" fmla="*/ 1905 h 10"/>
              <a:gd name="T18" fmla="*/ 1905 w 10"/>
              <a:gd name="T19" fmla="*/ 2858 h 10"/>
              <a:gd name="T20" fmla="*/ 1905 w 10"/>
              <a:gd name="T21" fmla="*/ 2858 h 10"/>
              <a:gd name="T22" fmla="*/ 1588 w 10"/>
              <a:gd name="T23" fmla="*/ 2858 h 10"/>
              <a:gd name="T24" fmla="*/ 1270 w 10"/>
              <a:gd name="T25" fmla="*/ 2858 h 10"/>
              <a:gd name="T26" fmla="*/ 1270 w 10"/>
              <a:gd name="T27" fmla="*/ 2858 h 10"/>
              <a:gd name="T28" fmla="*/ 953 w 10"/>
              <a:gd name="T29" fmla="*/ 2858 h 10"/>
              <a:gd name="T30" fmla="*/ 953 w 10"/>
              <a:gd name="T31" fmla="*/ 2858 h 10"/>
              <a:gd name="T32" fmla="*/ 953 w 10"/>
              <a:gd name="T33" fmla="*/ 2858 h 10"/>
              <a:gd name="T34" fmla="*/ 953 w 10"/>
              <a:gd name="T35" fmla="*/ 2858 h 10"/>
              <a:gd name="T36" fmla="*/ 953 w 10"/>
              <a:gd name="T37" fmla="*/ 2858 h 10"/>
              <a:gd name="T38" fmla="*/ 953 w 10"/>
              <a:gd name="T39" fmla="*/ 2858 h 10"/>
              <a:gd name="T40" fmla="*/ 953 w 10"/>
              <a:gd name="T41" fmla="*/ 2858 h 10"/>
              <a:gd name="T42" fmla="*/ 953 w 10"/>
              <a:gd name="T43" fmla="*/ 2858 h 10"/>
              <a:gd name="T44" fmla="*/ 953 w 10"/>
              <a:gd name="T45" fmla="*/ 2858 h 10"/>
              <a:gd name="T46" fmla="*/ 953 w 10"/>
              <a:gd name="T47" fmla="*/ 2858 h 10"/>
              <a:gd name="T48" fmla="*/ 953 w 10"/>
              <a:gd name="T49" fmla="*/ 2858 h 10"/>
              <a:gd name="T50" fmla="*/ 635 w 10"/>
              <a:gd name="T51" fmla="*/ 2858 h 10"/>
              <a:gd name="T52" fmla="*/ 635 w 10"/>
              <a:gd name="T53" fmla="*/ 2858 h 10"/>
              <a:gd name="T54" fmla="*/ 0 w 10"/>
              <a:gd name="T55" fmla="*/ 1905 h 10"/>
              <a:gd name="T56" fmla="*/ 0 w 10"/>
              <a:gd name="T57" fmla="*/ 1905 h 10"/>
              <a:gd name="T58" fmla="*/ 635 w 10"/>
              <a:gd name="T59" fmla="*/ 0 h 10"/>
              <a:gd name="T60" fmla="*/ 635 w 10"/>
              <a:gd name="T61" fmla="*/ 0 h 10"/>
              <a:gd name="T62" fmla="*/ 635 w 10"/>
              <a:gd name="T63" fmla="*/ 0 h 10"/>
              <a:gd name="T64" fmla="*/ 635 w 10"/>
              <a:gd name="T65" fmla="*/ 0 h 1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" h="10">
                <a:moveTo>
                  <a:pt x="2" y="0"/>
                </a:moveTo>
                <a:cubicBezTo>
                  <a:pt x="2" y="0"/>
                  <a:pt x="4" y="0"/>
                  <a:pt x="5" y="0"/>
                </a:cubicBezTo>
                <a:lnTo>
                  <a:pt x="8" y="0"/>
                </a:lnTo>
                <a:cubicBezTo>
                  <a:pt x="8" y="3"/>
                  <a:pt x="9" y="3"/>
                  <a:pt x="9" y="6"/>
                </a:cubicBezTo>
                <a:lnTo>
                  <a:pt x="8" y="6"/>
                </a:lnTo>
                <a:cubicBezTo>
                  <a:pt x="8" y="9"/>
                  <a:pt x="8" y="9"/>
                  <a:pt x="6" y="9"/>
                </a:cubicBezTo>
                <a:lnTo>
                  <a:pt x="5" y="9"/>
                </a:lnTo>
                <a:cubicBezTo>
                  <a:pt x="5" y="9"/>
                  <a:pt x="5" y="9"/>
                  <a:pt x="4" y="9"/>
                </a:cubicBezTo>
                <a:lnTo>
                  <a:pt x="3" y="9"/>
                </a:lnTo>
                <a:cubicBezTo>
                  <a:pt x="2" y="9"/>
                  <a:pt x="2" y="9"/>
                  <a:pt x="2" y="9"/>
                </a:cubicBezTo>
                <a:cubicBezTo>
                  <a:pt x="2" y="6"/>
                  <a:pt x="0" y="6"/>
                  <a:pt x="0" y="6"/>
                </a:cubicBezTo>
                <a:cubicBezTo>
                  <a:pt x="0" y="3"/>
                  <a:pt x="2" y="3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1" name="Freeform 5307">
            <a:extLst>
              <a:ext uri="{FF2B5EF4-FFF2-40B4-BE49-F238E27FC236}">
                <a16:creationId xmlns:a16="http://schemas.microsoft.com/office/drawing/2014/main" id="{A21EB07E-72B3-F440-9E0F-91AB2ECF5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8" y="4089400"/>
            <a:ext cx="1587" cy="1588"/>
          </a:xfrm>
          <a:custGeom>
            <a:avLst/>
            <a:gdLst>
              <a:gd name="T0" fmla="*/ 0 w 4"/>
              <a:gd name="T1" fmla="*/ 1191 h 4"/>
              <a:gd name="T2" fmla="*/ 794 w 4"/>
              <a:gd name="T3" fmla="*/ 0 h 4"/>
              <a:gd name="T4" fmla="*/ 1190 w 4"/>
              <a:gd name="T5" fmla="*/ 0 h 4"/>
              <a:gd name="T6" fmla="*/ 0 w 4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1" y="3"/>
                  <a:pt x="2" y="3"/>
                  <a:pt x="2" y="0"/>
                </a:cubicBezTo>
                <a:lnTo>
                  <a:pt x="3" y="0"/>
                </a:lnTo>
                <a:cubicBezTo>
                  <a:pt x="2" y="3"/>
                  <a:pt x="2" y="3"/>
                  <a:pt x="0" y="3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2" name="Freeform 5308">
            <a:extLst>
              <a:ext uri="{FF2B5EF4-FFF2-40B4-BE49-F238E27FC236}">
                <a16:creationId xmlns:a16="http://schemas.microsoft.com/office/drawing/2014/main" id="{25898E08-3EA7-9140-A00C-ED491E7CA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4068763"/>
            <a:ext cx="3175" cy="3175"/>
          </a:xfrm>
          <a:custGeom>
            <a:avLst/>
            <a:gdLst>
              <a:gd name="T0" fmla="*/ 1270 w 10"/>
              <a:gd name="T1" fmla="*/ 0 h 7"/>
              <a:gd name="T2" fmla="*/ 2223 w 10"/>
              <a:gd name="T3" fmla="*/ 0 h 7"/>
              <a:gd name="T4" fmla="*/ 2858 w 10"/>
              <a:gd name="T5" fmla="*/ 1361 h 7"/>
              <a:gd name="T6" fmla="*/ 2858 w 10"/>
              <a:gd name="T7" fmla="*/ 1361 h 7"/>
              <a:gd name="T8" fmla="*/ 2858 w 10"/>
              <a:gd name="T9" fmla="*/ 1361 h 7"/>
              <a:gd name="T10" fmla="*/ 2223 w 10"/>
              <a:gd name="T11" fmla="*/ 2721 h 7"/>
              <a:gd name="T12" fmla="*/ 1270 w 10"/>
              <a:gd name="T13" fmla="*/ 2721 h 7"/>
              <a:gd name="T14" fmla="*/ 1270 w 10"/>
              <a:gd name="T15" fmla="*/ 2721 h 7"/>
              <a:gd name="T16" fmla="*/ 1270 w 10"/>
              <a:gd name="T17" fmla="*/ 2721 h 7"/>
              <a:gd name="T18" fmla="*/ 953 w 10"/>
              <a:gd name="T19" fmla="*/ 2721 h 7"/>
              <a:gd name="T20" fmla="*/ 953 w 10"/>
              <a:gd name="T21" fmla="*/ 2721 h 7"/>
              <a:gd name="T22" fmla="*/ 318 w 10"/>
              <a:gd name="T23" fmla="*/ 2721 h 7"/>
              <a:gd name="T24" fmla="*/ 318 w 10"/>
              <a:gd name="T25" fmla="*/ 2721 h 7"/>
              <a:gd name="T26" fmla="*/ 318 w 10"/>
              <a:gd name="T27" fmla="*/ 1361 h 7"/>
              <a:gd name="T28" fmla="*/ 318 w 10"/>
              <a:gd name="T29" fmla="*/ 1361 h 7"/>
              <a:gd name="T30" fmla="*/ 318 w 10"/>
              <a:gd name="T31" fmla="*/ 1361 h 7"/>
              <a:gd name="T32" fmla="*/ 318 w 10"/>
              <a:gd name="T33" fmla="*/ 1361 h 7"/>
              <a:gd name="T34" fmla="*/ 0 w 10"/>
              <a:gd name="T35" fmla="*/ 1361 h 7"/>
              <a:gd name="T36" fmla="*/ 0 w 10"/>
              <a:gd name="T37" fmla="*/ 1361 h 7"/>
              <a:gd name="T38" fmla="*/ 318 w 10"/>
              <a:gd name="T39" fmla="*/ 0 h 7"/>
              <a:gd name="T40" fmla="*/ 1270 w 10"/>
              <a:gd name="T41" fmla="*/ 0 h 7"/>
              <a:gd name="T42" fmla="*/ 1270 w 10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" h="7">
                <a:moveTo>
                  <a:pt x="4" y="0"/>
                </a:moveTo>
                <a:cubicBezTo>
                  <a:pt x="6" y="0"/>
                  <a:pt x="7" y="0"/>
                  <a:pt x="7" y="0"/>
                </a:cubicBezTo>
                <a:cubicBezTo>
                  <a:pt x="9" y="0"/>
                  <a:pt x="9" y="3"/>
                  <a:pt x="9" y="3"/>
                </a:cubicBezTo>
                <a:cubicBezTo>
                  <a:pt x="9" y="3"/>
                  <a:pt x="9" y="6"/>
                  <a:pt x="7" y="6"/>
                </a:cubicBezTo>
                <a:cubicBezTo>
                  <a:pt x="7" y="6"/>
                  <a:pt x="6" y="6"/>
                  <a:pt x="4" y="6"/>
                </a:cubicBezTo>
                <a:lnTo>
                  <a:pt x="3" y="6"/>
                </a:lnTo>
                <a:cubicBezTo>
                  <a:pt x="1" y="6"/>
                  <a:pt x="1" y="6"/>
                  <a:pt x="1" y="6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lnTo>
                  <a:pt x="1" y="0"/>
                </a:lnTo>
                <a:cubicBezTo>
                  <a:pt x="1" y="0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3" name="Freeform 5309">
            <a:extLst>
              <a:ext uri="{FF2B5EF4-FFF2-40B4-BE49-F238E27FC236}">
                <a16:creationId xmlns:a16="http://schemas.microsoft.com/office/drawing/2014/main" id="{E30D8EF3-275B-C344-9C80-E74DE05E8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4068763"/>
            <a:ext cx="3175" cy="4762"/>
          </a:xfrm>
          <a:custGeom>
            <a:avLst/>
            <a:gdLst>
              <a:gd name="T0" fmla="*/ 1270 w 10"/>
              <a:gd name="T1" fmla="*/ 3297 h 13"/>
              <a:gd name="T2" fmla="*/ 2223 w 10"/>
              <a:gd name="T3" fmla="*/ 3297 h 13"/>
              <a:gd name="T4" fmla="*/ 953 w 10"/>
              <a:gd name="T5" fmla="*/ 3297 h 13"/>
              <a:gd name="T6" fmla="*/ 1270 w 10"/>
              <a:gd name="T7" fmla="*/ 3297 h 13"/>
              <a:gd name="T8" fmla="*/ 318 w 10"/>
              <a:gd name="T9" fmla="*/ 3297 h 13"/>
              <a:gd name="T10" fmla="*/ 318 w 10"/>
              <a:gd name="T11" fmla="*/ 2198 h 13"/>
              <a:gd name="T12" fmla="*/ 953 w 10"/>
              <a:gd name="T13" fmla="*/ 3297 h 13"/>
              <a:gd name="T14" fmla="*/ 318 w 10"/>
              <a:gd name="T15" fmla="*/ 3297 h 13"/>
              <a:gd name="T16" fmla="*/ 2858 w 10"/>
              <a:gd name="T17" fmla="*/ 2198 h 13"/>
              <a:gd name="T18" fmla="*/ 2223 w 10"/>
              <a:gd name="T19" fmla="*/ 1099 h 13"/>
              <a:gd name="T20" fmla="*/ 635 w 10"/>
              <a:gd name="T21" fmla="*/ 1099 h 13"/>
              <a:gd name="T22" fmla="*/ 2223 w 10"/>
              <a:gd name="T23" fmla="*/ 1099 h 13"/>
              <a:gd name="T24" fmla="*/ 2858 w 10"/>
              <a:gd name="T25" fmla="*/ 2198 h 13"/>
              <a:gd name="T26" fmla="*/ 2223 w 10"/>
              <a:gd name="T27" fmla="*/ 3297 h 13"/>
              <a:gd name="T28" fmla="*/ 2858 w 10"/>
              <a:gd name="T29" fmla="*/ 2198 h 13"/>
              <a:gd name="T30" fmla="*/ 318 w 10"/>
              <a:gd name="T31" fmla="*/ 1099 h 13"/>
              <a:gd name="T32" fmla="*/ 635 w 10"/>
              <a:gd name="T33" fmla="*/ 1099 h 13"/>
              <a:gd name="T34" fmla="*/ 0 w 10"/>
              <a:gd name="T35" fmla="*/ 2198 h 13"/>
              <a:gd name="T36" fmla="*/ 318 w 10"/>
              <a:gd name="T37" fmla="*/ 1099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13">
                <a:moveTo>
                  <a:pt x="4" y="9"/>
                </a:moveTo>
                <a:lnTo>
                  <a:pt x="7" y="9"/>
                </a:lnTo>
                <a:cubicBezTo>
                  <a:pt x="6" y="9"/>
                  <a:pt x="4" y="12"/>
                  <a:pt x="3" y="9"/>
                </a:cubicBezTo>
                <a:lnTo>
                  <a:pt x="4" y="9"/>
                </a:lnTo>
                <a:close/>
                <a:moveTo>
                  <a:pt x="1" y="9"/>
                </a:moveTo>
                <a:lnTo>
                  <a:pt x="1" y="6"/>
                </a:lnTo>
                <a:cubicBezTo>
                  <a:pt x="1" y="9"/>
                  <a:pt x="1" y="9"/>
                  <a:pt x="3" y="9"/>
                </a:cubicBezTo>
                <a:lnTo>
                  <a:pt x="1" y="9"/>
                </a:lnTo>
                <a:close/>
                <a:moveTo>
                  <a:pt x="9" y="6"/>
                </a:moveTo>
                <a:cubicBezTo>
                  <a:pt x="9" y="6"/>
                  <a:pt x="8" y="3"/>
                  <a:pt x="7" y="3"/>
                </a:cubicBezTo>
                <a:cubicBezTo>
                  <a:pt x="5" y="0"/>
                  <a:pt x="3" y="3"/>
                  <a:pt x="2" y="3"/>
                </a:cubicBezTo>
                <a:cubicBezTo>
                  <a:pt x="4" y="0"/>
                  <a:pt x="6" y="1"/>
                  <a:pt x="7" y="3"/>
                </a:cubicBezTo>
                <a:cubicBezTo>
                  <a:pt x="9" y="3"/>
                  <a:pt x="9" y="6"/>
                  <a:pt x="9" y="6"/>
                </a:cubicBezTo>
                <a:cubicBezTo>
                  <a:pt x="9" y="6"/>
                  <a:pt x="9" y="9"/>
                  <a:pt x="7" y="9"/>
                </a:cubicBezTo>
                <a:cubicBezTo>
                  <a:pt x="8" y="9"/>
                  <a:pt x="9" y="6"/>
                  <a:pt x="9" y="6"/>
                </a:cubicBezTo>
                <a:close/>
                <a:moveTo>
                  <a:pt x="1" y="3"/>
                </a:moveTo>
                <a:lnTo>
                  <a:pt x="2" y="3"/>
                </a:lnTo>
                <a:cubicBezTo>
                  <a:pt x="1" y="4"/>
                  <a:pt x="1" y="5"/>
                  <a:pt x="0" y="6"/>
                </a:cubicBezTo>
                <a:lnTo>
                  <a:pt x="1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4" name="Freeform 5310">
            <a:extLst>
              <a:ext uri="{FF2B5EF4-FFF2-40B4-BE49-F238E27FC236}">
                <a16:creationId xmlns:a16="http://schemas.microsoft.com/office/drawing/2014/main" id="{C317623B-7217-344F-B1B6-1AE0E3A45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083050"/>
            <a:ext cx="3175" cy="3175"/>
          </a:xfrm>
          <a:custGeom>
            <a:avLst/>
            <a:gdLst>
              <a:gd name="T0" fmla="*/ 1588 w 10"/>
              <a:gd name="T1" fmla="*/ 0 h 11"/>
              <a:gd name="T2" fmla="*/ 1905 w 10"/>
              <a:gd name="T3" fmla="*/ 0 h 11"/>
              <a:gd name="T4" fmla="*/ 2223 w 10"/>
              <a:gd name="T5" fmla="*/ 1155 h 11"/>
              <a:gd name="T6" fmla="*/ 2223 w 10"/>
              <a:gd name="T7" fmla="*/ 1155 h 11"/>
              <a:gd name="T8" fmla="*/ 2858 w 10"/>
              <a:gd name="T9" fmla="*/ 2020 h 11"/>
              <a:gd name="T10" fmla="*/ 2858 w 10"/>
              <a:gd name="T11" fmla="*/ 2020 h 11"/>
              <a:gd name="T12" fmla="*/ 2858 w 10"/>
              <a:gd name="T13" fmla="*/ 2020 h 11"/>
              <a:gd name="T14" fmla="*/ 2858 w 10"/>
              <a:gd name="T15" fmla="*/ 2020 h 11"/>
              <a:gd name="T16" fmla="*/ 2858 w 10"/>
              <a:gd name="T17" fmla="*/ 2020 h 11"/>
              <a:gd name="T18" fmla="*/ 2858 w 10"/>
              <a:gd name="T19" fmla="*/ 2020 h 11"/>
              <a:gd name="T20" fmla="*/ 1588 w 10"/>
              <a:gd name="T21" fmla="*/ 2020 h 11"/>
              <a:gd name="T22" fmla="*/ 1588 w 10"/>
              <a:gd name="T23" fmla="*/ 2020 h 11"/>
              <a:gd name="T24" fmla="*/ 1588 w 10"/>
              <a:gd name="T25" fmla="*/ 2020 h 11"/>
              <a:gd name="T26" fmla="*/ 1588 w 10"/>
              <a:gd name="T27" fmla="*/ 2020 h 11"/>
              <a:gd name="T28" fmla="*/ 1588 w 10"/>
              <a:gd name="T29" fmla="*/ 2020 h 11"/>
              <a:gd name="T30" fmla="*/ 1588 w 10"/>
              <a:gd name="T31" fmla="*/ 2020 h 11"/>
              <a:gd name="T32" fmla="*/ 1588 w 10"/>
              <a:gd name="T33" fmla="*/ 2020 h 11"/>
              <a:gd name="T34" fmla="*/ 1588 w 10"/>
              <a:gd name="T35" fmla="*/ 2886 h 11"/>
              <a:gd name="T36" fmla="*/ 1588 w 10"/>
              <a:gd name="T37" fmla="*/ 2886 h 11"/>
              <a:gd name="T38" fmla="*/ 1588 w 10"/>
              <a:gd name="T39" fmla="*/ 2886 h 11"/>
              <a:gd name="T40" fmla="*/ 1588 w 10"/>
              <a:gd name="T41" fmla="*/ 2886 h 11"/>
              <a:gd name="T42" fmla="*/ 1588 w 10"/>
              <a:gd name="T43" fmla="*/ 2886 h 11"/>
              <a:gd name="T44" fmla="*/ 1588 w 10"/>
              <a:gd name="T45" fmla="*/ 2886 h 11"/>
              <a:gd name="T46" fmla="*/ 318 w 10"/>
              <a:gd name="T47" fmla="*/ 2886 h 11"/>
              <a:gd name="T48" fmla="*/ 0 w 10"/>
              <a:gd name="T49" fmla="*/ 2020 h 11"/>
              <a:gd name="T50" fmla="*/ 0 w 10"/>
              <a:gd name="T51" fmla="*/ 2020 h 11"/>
              <a:gd name="T52" fmla="*/ 0 w 10"/>
              <a:gd name="T53" fmla="*/ 2020 h 11"/>
              <a:gd name="T54" fmla="*/ 318 w 10"/>
              <a:gd name="T55" fmla="*/ 1155 h 11"/>
              <a:gd name="T56" fmla="*/ 1588 w 10"/>
              <a:gd name="T57" fmla="*/ 0 h 11"/>
              <a:gd name="T58" fmla="*/ 1588 w 10"/>
              <a:gd name="T59" fmla="*/ 0 h 11"/>
              <a:gd name="T60" fmla="*/ 1588 w 10"/>
              <a:gd name="T61" fmla="*/ 0 h 1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0" h="11">
                <a:moveTo>
                  <a:pt x="5" y="0"/>
                </a:moveTo>
                <a:lnTo>
                  <a:pt x="6" y="0"/>
                </a:lnTo>
                <a:cubicBezTo>
                  <a:pt x="6" y="0"/>
                  <a:pt x="7" y="0"/>
                  <a:pt x="7" y="4"/>
                </a:cubicBezTo>
                <a:cubicBezTo>
                  <a:pt x="9" y="4"/>
                  <a:pt x="9" y="4"/>
                  <a:pt x="9" y="7"/>
                </a:cubicBezTo>
                <a:cubicBezTo>
                  <a:pt x="7" y="7"/>
                  <a:pt x="5" y="7"/>
                  <a:pt x="5" y="7"/>
                </a:cubicBezTo>
                <a:lnTo>
                  <a:pt x="5" y="10"/>
                </a:lnTo>
                <a:cubicBezTo>
                  <a:pt x="3" y="10"/>
                  <a:pt x="1" y="10"/>
                  <a:pt x="1" y="10"/>
                </a:cubicBezTo>
                <a:cubicBezTo>
                  <a:pt x="0" y="10"/>
                  <a:pt x="0" y="7"/>
                  <a:pt x="0" y="7"/>
                </a:cubicBezTo>
                <a:cubicBezTo>
                  <a:pt x="0" y="4"/>
                  <a:pt x="0" y="4"/>
                  <a:pt x="1" y="4"/>
                </a:cubicBezTo>
                <a:cubicBezTo>
                  <a:pt x="2" y="0"/>
                  <a:pt x="3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" name="Freeform 5311">
            <a:extLst>
              <a:ext uri="{FF2B5EF4-FFF2-40B4-BE49-F238E27FC236}">
                <a16:creationId xmlns:a16="http://schemas.microsoft.com/office/drawing/2014/main" id="{7E3571A2-6443-234D-9D9D-B30CDC379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083050"/>
            <a:ext cx="1588" cy="3175"/>
          </a:xfrm>
          <a:custGeom>
            <a:avLst/>
            <a:gdLst>
              <a:gd name="T0" fmla="*/ 0 w 5"/>
              <a:gd name="T1" fmla="*/ 2858 h 10"/>
              <a:gd name="T2" fmla="*/ 0 w 5"/>
              <a:gd name="T3" fmla="*/ 1905 h 10"/>
              <a:gd name="T4" fmla="*/ 0 w 5"/>
              <a:gd name="T5" fmla="*/ 953 h 10"/>
              <a:gd name="T6" fmla="*/ 1270 w 5"/>
              <a:gd name="T7" fmla="*/ 0 h 10"/>
              <a:gd name="T8" fmla="*/ 318 w 5"/>
              <a:gd name="T9" fmla="*/ 953 h 10"/>
              <a:gd name="T10" fmla="*/ 0 w 5"/>
              <a:gd name="T11" fmla="*/ 1905 h 10"/>
              <a:gd name="T12" fmla="*/ 318 w 5"/>
              <a:gd name="T13" fmla="*/ 2858 h 10"/>
              <a:gd name="T14" fmla="*/ 0 w 5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0">
                <a:moveTo>
                  <a:pt x="0" y="9"/>
                </a:moveTo>
                <a:lnTo>
                  <a:pt x="0" y="6"/>
                </a:lnTo>
                <a:cubicBezTo>
                  <a:pt x="0" y="3"/>
                  <a:pt x="0" y="3"/>
                  <a:pt x="0" y="3"/>
                </a:cubicBezTo>
                <a:cubicBezTo>
                  <a:pt x="2" y="1"/>
                  <a:pt x="3" y="0"/>
                  <a:pt x="4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3"/>
                  <a:pt x="0" y="3"/>
                  <a:pt x="0" y="6"/>
                </a:cubicBezTo>
                <a:lnTo>
                  <a:pt x="1" y="9"/>
                </a:lnTo>
                <a:lnTo>
                  <a:pt x="0" y="9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6" name="Freeform 5312">
            <a:extLst>
              <a:ext uri="{FF2B5EF4-FFF2-40B4-BE49-F238E27FC236}">
                <a16:creationId xmlns:a16="http://schemas.microsoft.com/office/drawing/2014/main" id="{8B1FC352-CFEA-D54B-9026-029AACE8B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4081463"/>
            <a:ext cx="3175" cy="3175"/>
          </a:xfrm>
          <a:custGeom>
            <a:avLst/>
            <a:gdLst>
              <a:gd name="T0" fmla="*/ 1270 w 10"/>
              <a:gd name="T1" fmla="*/ 0 h 11"/>
              <a:gd name="T2" fmla="*/ 2223 w 10"/>
              <a:gd name="T3" fmla="*/ 0 h 11"/>
              <a:gd name="T4" fmla="*/ 2858 w 10"/>
              <a:gd name="T5" fmla="*/ 1732 h 11"/>
              <a:gd name="T6" fmla="*/ 2858 w 10"/>
              <a:gd name="T7" fmla="*/ 1732 h 11"/>
              <a:gd name="T8" fmla="*/ 2858 w 10"/>
              <a:gd name="T9" fmla="*/ 1732 h 11"/>
              <a:gd name="T10" fmla="*/ 2858 w 10"/>
              <a:gd name="T11" fmla="*/ 1732 h 11"/>
              <a:gd name="T12" fmla="*/ 2858 w 10"/>
              <a:gd name="T13" fmla="*/ 1732 h 11"/>
              <a:gd name="T14" fmla="*/ 2858 w 10"/>
              <a:gd name="T15" fmla="*/ 1732 h 11"/>
              <a:gd name="T16" fmla="*/ 2223 w 10"/>
              <a:gd name="T17" fmla="*/ 1732 h 11"/>
              <a:gd name="T18" fmla="*/ 2223 w 10"/>
              <a:gd name="T19" fmla="*/ 1732 h 11"/>
              <a:gd name="T20" fmla="*/ 1270 w 10"/>
              <a:gd name="T21" fmla="*/ 2886 h 11"/>
              <a:gd name="T22" fmla="*/ 1270 w 10"/>
              <a:gd name="T23" fmla="*/ 2886 h 11"/>
              <a:gd name="T24" fmla="*/ 1270 w 10"/>
              <a:gd name="T25" fmla="*/ 2886 h 11"/>
              <a:gd name="T26" fmla="*/ 1270 w 10"/>
              <a:gd name="T27" fmla="*/ 2886 h 11"/>
              <a:gd name="T28" fmla="*/ 318 w 10"/>
              <a:gd name="T29" fmla="*/ 1732 h 11"/>
              <a:gd name="T30" fmla="*/ 0 w 10"/>
              <a:gd name="T31" fmla="*/ 1732 h 11"/>
              <a:gd name="T32" fmla="*/ 0 w 10"/>
              <a:gd name="T33" fmla="*/ 1732 h 11"/>
              <a:gd name="T34" fmla="*/ 0 w 10"/>
              <a:gd name="T35" fmla="*/ 1732 h 11"/>
              <a:gd name="T36" fmla="*/ 318 w 10"/>
              <a:gd name="T37" fmla="*/ 0 h 11"/>
              <a:gd name="T38" fmla="*/ 1270 w 10"/>
              <a:gd name="T39" fmla="*/ 0 h 11"/>
              <a:gd name="T40" fmla="*/ 1270 w 10"/>
              <a:gd name="T41" fmla="*/ 0 h 11"/>
              <a:gd name="T42" fmla="*/ 1270 w 10"/>
              <a:gd name="T43" fmla="*/ 0 h 1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" h="11">
                <a:moveTo>
                  <a:pt x="4" y="0"/>
                </a:moveTo>
                <a:cubicBezTo>
                  <a:pt x="5" y="0"/>
                  <a:pt x="7" y="0"/>
                  <a:pt x="7" y="0"/>
                </a:cubicBezTo>
                <a:cubicBezTo>
                  <a:pt x="9" y="4"/>
                  <a:pt x="9" y="4"/>
                  <a:pt x="9" y="6"/>
                </a:cubicBezTo>
                <a:lnTo>
                  <a:pt x="7" y="6"/>
                </a:lnTo>
                <a:cubicBezTo>
                  <a:pt x="6" y="6"/>
                  <a:pt x="4" y="10"/>
                  <a:pt x="4" y="10"/>
                </a:cubicBezTo>
                <a:cubicBezTo>
                  <a:pt x="4" y="10"/>
                  <a:pt x="2" y="10"/>
                  <a:pt x="1" y="6"/>
                </a:cubicBezTo>
                <a:lnTo>
                  <a:pt x="0" y="6"/>
                </a:lnTo>
                <a:cubicBezTo>
                  <a:pt x="0" y="4"/>
                  <a:pt x="1" y="4"/>
                  <a:pt x="1" y="0"/>
                </a:cubicBezTo>
                <a:cubicBezTo>
                  <a:pt x="2" y="0"/>
                  <a:pt x="4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7" name="Freeform 5313">
            <a:extLst>
              <a:ext uri="{FF2B5EF4-FFF2-40B4-BE49-F238E27FC236}">
                <a16:creationId xmlns:a16="http://schemas.microsoft.com/office/drawing/2014/main" id="{D52CCC74-4FED-7542-AB42-A4919CB70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4081463"/>
            <a:ext cx="3175" cy="3175"/>
          </a:xfrm>
          <a:custGeom>
            <a:avLst/>
            <a:gdLst>
              <a:gd name="T0" fmla="*/ 0 w 10"/>
              <a:gd name="T1" fmla="*/ 1905 h 10"/>
              <a:gd name="T2" fmla="*/ 318 w 10"/>
              <a:gd name="T3" fmla="*/ 0 h 10"/>
              <a:gd name="T4" fmla="*/ 0 w 10"/>
              <a:gd name="T5" fmla="*/ 1905 h 10"/>
              <a:gd name="T6" fmla="*/ 2858 w 10"/>
              <a:gd name="T7" fmla="*/ 1905 h 10"/>
              <a:gd name="T8" fmla="*/ 2223 w 10"/>
              <a:gd name="T9" fmla="*/ 0 h 10"/>
              <a:gd name="T10" fmla="*/ 2858 w 10"/>
              <a:gd name="T11" fmla="*/ 1905 h 10"/>
              <a:gd name="T12" fmla="*/ 1588 w 10"/>
              <a:gd name="T13" fmla="*/ 2858 h 10"/>
              <a:gd name="T14" fmla="*/ 2223 w 10"/>
              <a:gd name="T15" fmla="*/ 1905 h 10"/>
              <a:gd name="T16" fmla="*/ 1588 w 10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0">
                <a:moveTo>
                  <a:pt x="0" y="6"/>
                </a:moveTo>
                <a:cubicBezTo>
                  <a:pt x="0" y="3"/>
                  <a:pt x="1" y="3"/>
                  <a:pt x="1" y="0"/>
                </a:cubicBezTo>
                <a:cubicBezTo>
                  <a:pt x="1" y="3"/>
                  <a:pt x="0" y="4"/>
                  <a:pt x="0" y="6"/>
                </a:cubicBezTo>
                <a:close/>
                <a:moveTo>
                  <a:pt x="9" y="6"/>
                </a:moveTo>
                <a:cubicBezTo>
                  <a:pt x="9" y="4"/>
                  <a:pt x="9" y="3"/>
                  <a:pt x="7" y="0"/>
                </a:cubicBezTo>
                <a:cubicBezTo>
                  <a:pt x="9" y="3"/>
                  <a:pt x="9" y="3"/>
                  <a:pt x="9" y="6"/>
                </a:cubicBezTo>
                <a:close/>
                <a:moveTo>
                  <a:pt x="5" y="9"/>
                </a:moveTo>
                <a:cubicBezTo>
                  <a:pt x="5" y="8"/>
                  <a:pt x="6" y="6"/>
                  <a:pt x="7" y="6"/>
                </a:cubicBezTo>
                <a:cubicBezTo>
                  <a:pt x="6" y="7"/>
                  <a:pt x="5" y="8"/>
                  <a:pt x="5" y="9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8" name="Freeform 5314">
            <a:extLst>
              <a:ext uri="{FF2B5EF4-FFF2-40B4-BE49-F238E27FC236}">
                <a16:creationId xmlns:a16="http://schemas.microsoft.com/office/drawing/2014/main" id="{2091EB77-CE61-3A41-ACAE-5E4EB2DE6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079875"/>
            <a:ext cx="3175" cy="3175"/>
          </a:xfrm>
          <a:custGeom>
            <a:avLst/>
            <a:gdLst>
              <a:gd name="T0" fmla="*/ 1411 w 9"/>
              <a:gd name="T1" fmla="*/ 0 h 7"/>
              <a:gd name="T2" fmla="*/ 2117 w 9"/>
              <a:gd name="T3" fmla="*/ 0 h 7"/>
              <a:gd name="T4" fmla="*/ 2822 w 9"/>
              <a:gd name="T5" fmla="*/ 1361 h 7"/>
              <a:gd name="T6" fmla="*/ 2822 w 9"/>
              <a:gd name="T7" fmla="*/ 1361 h 7"/>
              <a:gd name="T8" fmla="*/ 2822 w 9"/>
              <a:gd name="T9" fmla="*/ 1361 h 7"/>
              <a:gd name="T10" fmla="*/ 2469 w 9"/>
              <a:gd name="T11" fmla="*/ 1361 h 7"/>
              <a:gd name="T12" fmla="*/ 2469 w 9"/>
              <a:gd name="T13" fmla="*/ 2721 h 7"/>
              <a:gd name="T14" fmla="*/ 2117 w 9"/>
              <a:gd name="T15" fmla="*/ 2721 h 7"/>
              <a:gd name="T16" fmla="*/ 2117 w 9"/>
              <a:gd name="T17" fmla="*/ 2721 h 7"/>
              <a:gd name="T18" fmla="*/ 2117 w 9"/>
              <a:gd name="T19" fmla="*/ 2721 h 7"/>
              <a:gd name="T20" fmla="*/ 2117 w 9"/>
              <a:gd name="T21" fmla="*/ 2721 h 7"/>
              <a:gd name="T22" fmla="*/ 1764 w 9"/>
              <a:gd name="T23" fmla="*/ 2721 h 7"/>
              <a:gd name="T24" fmla="*/ 1411 w 9"/>
              <a:gd name="T25" fmla="*/ 2721 h 7"/>
              <a:gd name="T26" fmla="*/ 1058 w 9"/>
              <a:gd name="T27" fmla="*/ 2721 h 7"/>
              <a:gd name="T28" fmla="*/ 1058 w 9"/>
              <a:gd name="T29" fmla="*/ 2721 h 7"/>
              <a:gd name="T30" fmla="*/ 706 w 9"/>
              <a:gd name="T31" fmla="*/ 2721 h 7"/>
              <a:gd name="T32" fmla="*/ 0 w 9"/>
              <a:gd name="T33" fmla="*/ 1361 h 7"/>
              <a:gd name="T34" fmla="*/ 0 w 9"/>
              <a:gd name="T35" fmla="*/ 1361 h 7"/>
              <a:gd name="T36" fmla="*/ 706 w 9"/>
              <a:gd name="T37" fmla="*/ 0 h 7"/>
              <a:gd name="T38" fmla="*/ 1411 w 9"/>
              <a:gd name="T39" fmla="*/ 0 h 7"/>
              <a:gd name="T40" fmla="*/ 1411 w 9"/>
              <a:gd name="T41" fmla="*/ 0 h 7"/>
              <a:gd name="T42" fmla="*/ 1411 w 9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" h="7">
                <a:moveTo>
                  <a:pt x="4" y="0"/>
                </a:moveTo>
                <a:lnTo>
                  <a:pt x="6" y="0"/>
                </a:lnTo>
                <a:cubicBezTo>
                  <a:pt x="7" y="0"/>
                  <a:pt x="8" y="3"/>
                  <a:pt x="8" y="3"/>
                </a:cubicBezTo>
                <a:lnTo>
                  <a:pt x="7" y="3"/>
                </a:lnTo>
                <a:lnTo>
                  <a:pt x="7" y="6"/>
                </a:lnTo>
                <a:lnTo>
                  <a:pt x="6" y="6"/>
                </a:lnTo>
                <a:lnTo>
                  <a:pt x="5" y="6"/>
                </a:lnTo>
                <a:lnTo>
                  <a:pt x="4" y="6"/>
                </a:lnTo>
                <a:lnTo>
                  <a:pt x="3" y="6"/>
                </a:lnTo>
                <a:cubicBezTo>
                  <a:pt x="2" y="6"/>
                  <a:pt x="2" y="6"/>
                  <a:pt x="2" y="6"/>
                </a:cubicBezTo>
                <a:cubicBezTo>
                  <a:pt x="0" y="6"/>
                  <a:pt x="0" y="3"/>
                  <a:pt x="0" y="3"/>
                </a:cubicBezTo>
                <a:cubicBezTo>
                  <a:pt x="0" y="3"/>
                  <a:pt x="0" y="0"/>
                  <a:pt x="2" y="0"/>
                </a:cubicBezTo>
                <a:cubicBezTo>
                  <a:pt x="2" y="0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9" name="Freeform 5315">
            <a:extLst>
              <a:ext uri="{FF2B5EF4-FFF2-40B4-BE49-F238E27FC236}">
                <a16:creationId xmlns:a16="http://schemas.microsoft.com/office/drawing/2014/main" id="{2BACFDCA-F249-444D-A3C3-402937271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078288"/>
            <a:ext cx="3175" cy="3175"/>
          </a:xfrm>
          <a:custGeom>
            <a:avLst/>
            <a:gdLst>
              <a:gd name="T0" fmla="*/ 0 w 9"/>
              <a:gd name="T1" fmla="*/ 2223 h 10"/>
              <a:gd name="T2" fmla="*/ 1058 w 9"/>
              <a:gd name="T3" fmla="*/ 2858 h 10"/>
              <a:gd name="T4" fmla="*/ 706 w 9"/>
              <a:gd name="T5" fmla="*/ 2858 h 10"/>
              <a:gd name="T6" fmla="*/ 0 w 9"/>
              <a:gd name="T7" fmla="*/ 2223 h 10"/>
              <a:gd name="T8" fmla="*/ 353 w 9"/>
              <a:gd name="T9" fmla="*/ 953 h 10"/>
              <a:gd name="T10" fmla="*/ 2117 w 9"/>
              <a:gd name="T11" fmla="*/ 953 h 10"/>
              <a:gd name="T12" fmla="*/ 1411 w 9"/>
              <a:gd name="T13" fmla="*/ 953 h 10"/>
              <a:gd name="T14" fmla="*/ 706 w 9"/>
              <a:gd name="T15" fmla="*/ 953 h 10"/>
              <a:gd name="T16" fmla="*/ 0 w 9"/>
              <a:gd name="T17" fmla="*/ 1905 h 10"/>
              <a:gd name="T18" fmla="*/ 353 w 9"/>
              <a:gd name="T19" fmla="*/ 953 h 10"/>
              <a:gd name="T20" fmla="*/ 2822 w 9"/>
              <a:gd name="T21" fmla="*/ 1905 h 10"/>
              <a:gd name="T22" fmla="*/ 2469 w 9"/>
              <a:gd name="T23" fmla="*/ 1905 h 10"/>
              <a:gd name="T24" fmla="*/ 2469 w 9"/>
              <a:gd name="T25" fmla="*/ 953 h 10"/>
              <a:gd name="T26" fmla="*/ 2822 w 9"/>
              <a:gd name="T27" fmla="*/ 1905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0">
                <a:moveTo>
                  <a:pt x="0" y="7"/>
                </a:moveTo>
                <a:cubicBezTo>
                  <a:pt x="0" y="8"/>
                  <a:pt x="1" y="9"/>
                  <a:pt x="3" y="9"/>
                </a:cubicBezTo>
                <a:lnTo>
                  <a:pt x="2" y="9"/>
                </a:lnTo>
                <a:cubicBezTo>
                  <a:pt x="1" y="9"/>
                  <a:pt x="0" y="8"/>
                  <a:pt x="0" y="7"/>
                </a:cubicBezTo>
                <a:close/>
                <a:moveTo>
                  <a:pt x="1" y="3"/>
                </a:moveTo>
                <a:cubicBezTo>
                  <a:pt x="3" y="0"/>
                  <a:pt x="5" y="0"/>
                  <a:pt x="6" y="3"/>
                </a:cubicBezTo>
                <a:lnTo>
                  <a:pt x="4" y="3"/>
                </a:lnTo>
                <a:lnTo>
                  <a:pt x="2" y="3"/>
                </a:lnTo>
                <a:cubicBezTo>
                  <a:pt x="0" y="3"/>
                  <a:pt x="0" y="6"/>
                  <a:pt x="0" y="6"/>
                </a:cubicBezTo>
                <a:cubicBezTo>
                  <a:pt x="0" y="6"/>
                  <a:pt x="0" y="3"/>
                  <a:pt x="1" y="3"/>
                </a:cubicBezTo>
                <a:close/>
                <a:moveTo>
                  <a:pt x="8" y="6"/>
                </a:moveTo>
                <a:lnTo>
                  <a:pt x="7" y="6"/>
                </a:lnTo>
                <a:lnTo>
                  <a:pt x="7" y="3"/>
                </a:lnTo>
                <a:cubicBezTo>
                  <a:pt x="7" y="4"/>
                  <a:pt x="8" y="6"/>
                  <a:pt x="8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10" name="Freeform 5316">
            <a:extLst>
              <a:ext uri="{FF2B5EF4-FFF2-40B4-BE49-F238E27FC236}">
                <a16:creationId xmlns:a16="http://schemas.microsoft.com/office/drawing/2014/main" id="{5D3AA5E8-0B75-9C40-99F3-1D8CEE7EA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076700"/>
            <a:ext cx="3175" cy="3175"/>
          </a:xfrm>
          <a:custGeom>
            <a:avLst/>
            <a:gdLst>
              <a:gd name="T0" fmla="*/ 1411 w 9"/>
              <a:gd name="T1" fmla="*/ 0 h 10"/>
              <a:gd name="T2" fmla="*/ 2469 w 9"/>
              <a:gd name="T3" fmla="*/ 953 h 10"/>
              <a:gd name="T4" fmla="*/ 2822 w 9"/>
              <a:gd name="T5" fmla="*/ 953 h 10"/>
              <a:gd name="T6" fmla="*/ 2822 w 9"/>
              <a:gd name="T7" fmla="*/ 953 h 10"/>
              <a:gd name="T8" fmla="*/ 2822 w 9"/>
              <a:gd name="T9" fmla="*/ 953 h 10"/>
              <a:gd name="T10" fmla="*/ 2469 w 9"/>
              <a:gd name="T11" fmla="*/ 1905 h 10"/>
              <a:gd name="T12" fmla="*/ 2469 w 9"/>
              <a:gd name="T13" fmla="*/ 1905 h 10"/>
              <a:gd name="T14" fmla="*/ 2469 w 9"/>
              <a:gd name="T15" fmla="*/ 2858 h 10"/>
              <a:gd name="T16" fmla="*/ 2469 w 9"/>
              <a:gd name="T17" fmla="*/ 2858 h 10"/>
              <a:gd name="T18" fmla="*/ 2117 w 9"/>
              <a:gd name="T19" fmla="*/ 2858 h 10"/>
              <a:gd name="T20" fmla="*/ 1764 w 9"/>
              <a:gd name="T21" fmla="*/ 1905 h 10"/>
              <a:gd name="T22" fmla="*/ 1764 w 9"/>
              <a:gd name="T23" fmla="*/ 1905 h 10"/>
              <a:gd name="T24" fmla="*/ 1411 w 9"/>
              <a:gd name="T25" fmla="*/ 2858 h 10"/>
              <a:gd name="T26" fmla="*/ 1411 w 9"/>
              <a:gd name="T27" fmla="*/ 2858 h 10"/>
              <a:gd name="T28" fmla="*/ 1058 w 9"/>
              <a:gd name="T29" fmla="*/ 2858 h 10"/>
              <a:gd name="T30" fmla="*/ 706 w 9"/>
              <a:gd name="T31" fmla="*/ 2858 h 10"/>
              <a:gd name="T32" fmla="*/ 353 w 9"/>
              <a:gd name="T33" fmla="*/ 1905 h 10"/>
              <a:gd name="T34" fmla="*/ 0 w 9"/>
              <a:gd name="T35" fmla="*/ 953 h 10"/>
              <a:gd name="T36" fmla="*/ 0 w 9"/>
              <a:gd name="T37" fmla="*/ 953 h 10"/>
              <a:gd name="T38" fmla="*/ 353 w 9"/>
              <a:gd name="T39" fmla="*/ 953 h 10"/>
              <a:gd name="T40" fmla="*/ 1411 w 9"/>
              <a:gd name="T41" fmla="*/ 0 h 10"/>
              <a:gd name="T42" fmla="*/ 1411 w 9"/>
              <a:gd name="T43" fmla="*/ 0 h 10"/>
              <a:gd name="T44" fmla="*/ 1411 w 9"/>
              <a:gd name="T45" fmla="*/ 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0">
                <a:moveTo>
                  <a:pt x="4" y="0"/>
                </a:moveTo>
                <a:cubicBezTo>
                  <a:pt x="6" y="0"/>
                  <a:pt x="7" y="3"/>
                  <a:pt x="7" y="3"/>
                </a:cubicBezTo>
                <a:lnTo>
                  <a:pt x="8" y="3"/>
                </a:lnTo>
                <a:cubicBezTo>
                  <a:pt x="8" y="3"/>
                  <a:pt x="8" y="6"/>
                  <a:pt x="7" y="6"/>
                </a:cubicBezTo>
                <a:lnTo>
                  <a:pt x="7" y="9"/>
                </a:lnTo>
                <a:lnTo>
                  <a:pt x="6" y="9"/>
                </a:lnTo>
                <a:lnTo>
                  <a:pt x="5" y="6"/>
                </a:lnTo>
                <a:cubicBezTo>
                  <a:pt x="4" y="6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lnTo>
                  <a:pt x="2" y="9"/>
                </a:lnTo>
                <a:cubicBezTo>
                  <a:pt x="2" y="9"/>
                  <a:pt x="2" y="9"/>
                  <a:pt x="1" y="6"/>
                </a:cubicBezTo>
                <a:cubicBezTo>
                  <a:pt x="1" y="6"/>
                  <a:pt x="0" y="6"/>
                  <a:pt x="0" y="3"/>
                </a:cubicBezTo>
                <a:lnTo>
                  <a:pt x="1" y="3"/>
                </a:lnTo>
                <a:cubicBezTo>
                  <a:pt x="3" y="3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11" name="Freeform 5317">
            <a:extLst>
              <a:ext uri="{FF2B5EF4-FFF2-40B4-BE49-F238E27FC236}">
                <a16:creationId xmlns:a16="http://schemas.microsoft.com/office/drawing/2014/main" id="{BFC9AABF-8C17-0141-B86E-66FCE99CFF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076700"/>
            <a:ext cx="3175" cy="3175"/>
          </a:xfrm>
          <a:custGeom>
            <a:avLst/>
            <a:gdLst>
              <a:gd name="T0" fmla="*/ 1191 w 8"/>
              <a:gd name="T1" fmla="*/ 2858 h 10"/>
              <a:gd name="T2" fmla="*/ 794 w 8"/>
              <a:gd name="T3" fmla="*/ 2858 h 10"/>
              <a:gd name="T4" fmla="*/ 0 w 8"/>
              <a:gd name="T5" fmla="*/ 1905 h 10"/>
              <a:gd name="T6" fmla="*/ 397 w 8"/>
              <a:gd name="T7" fmla="*/ 1905 h 10"/>
              <a:gd name="T8" fmla="*/ 1191 w 8"/>
              <a:gd name="T9" fmla="*/ 2858 h 10"/>
              <a:gd name="T10" fmla="*/ 1984 w 8"/>
              <a:gd name="T11" fmla="*/ 1905 h 10"/>
              <a:gd name="T12" fmla="*/ 2381 w 8"/>
              <a:gd name="T13" fmla="*/ 2858 h 10"/>
              <a:gd name="T14" fmla="*/ 2778 w 8"/>
              <a:gd name="T15" fmla="*/ 1905 h 10"/>
              <a:gd name="T16" fmla="*/ 2778 w 8"/>
              <a:gd name="T17" fmla="*/ 2858 h 10"/>
              <a:gd name="T18" fmla="*/ 2381 w 8"/>
              <a:gd name="T19" fmla="*/ 2858 h 10"/>
              <a:gd name="T20" fmla="*/ 1984 w 8"/>
              <a:gd name="T21" fmla="*/ 2858 h 10"/>
              <a:gd name="T22" fmla="*/ 1191 w 8"/>
              <a:gd name="T23" fmla="*/ 2858 h 10"/>
              <a:gd name="T24" fmla="*/ 1191 w 8"/>
              <a:gd name="T25" fmla="*/ 318 h 10"/>
              <a:gd name="T26" fmla="*/ 397 w 8"/>
              <a:gd name="T27" fmla="*/ 953 h 10"/>
              <a:gd name="T28" fmla="*/ 1191 w 8"/>
              <a:gd name="T29" fmla="*/ 318 h 10"/>
              <a:gd name="T30" fmla="*/ 2778 w 8"/>
              <a:gd name="T31" fmla="*/ 635 h 10"/>
              <a:gd name="T32" fmla="*/ 2381 w 8"/>
              <a:gd name="T33" fmla="*/ 635 h 10"/>
              <a:gd name="T34" fmla="*/ 2778 w 8"/>
              <a:gd name="T35" fmla="*/ 635 h 10"/>
              <a:gd name="T36" fmla="*/ 1588 w 8"/>
              <a:gd name="T37" fmla="*/ 0 h 10"/>
              <a:gd name="T38" fmla="*/ 2381 w 8"/>
              <a:gd name="T39" fmla="*/ 635 h 10"/>
              <a:gd name="T40" fmla="*/ 1191 w 8"/>
              <a:gd name="T41" fmla="*/ 318 h 10"/>
              <a:gd name="T42" fmla="*/ 1588 w 8"/>
              <a:gd name="T43" fmla="*/ 0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" h="10">
                <a:moveTo>
                  <a:pt x="3" y="9"/>
                </a:moveTo>
                <a:lnTo>
                  <a:pt x="2" y="9"/>
                </a:lnTo>
                <a:cubicBezTo>
                  <a:pt x="1" y="8"/>
                  <a:pt x="1" y="7"/>
                  <a:pt x="0" y="6"/>
                </a:cubicBezTo>
                <a:lnTo>
                  <a:pt x="1" y="6"/>
                </a:lnTo>
                <a:lnTo>
                  <a:pt x="3" y="9"/>
                </a:lnTo>
                <a:lnTo>
                  <a:pt x="5" y="6"/>
                </a:lnTo>
                <a:cubicBezTo>
                  <a:pt x="5" y="6"/>
                  <a:pt x="6" y="6"/>
                  <a:pt x="6" y="9"/>
                </a:cubicBezTo>
                <a:lnTo>
                  <a:pt x="7" y="6"/>
                </a:lnTo>
                <a:lnTo>
                  <a:pt x="7" y="9"/>
                </a:lnTo>
                <a:lnTo>
                  <a:pt x="6" y="9"/>
                </a:lnTo>
                <a:lnTo>
                  <a:pt x="5" y="9"/>
                </a:lnTo>
                <a:lnTo>
                  <a:pt x="3" y="9"/>
                </a:lnTo>
                <a:close/>
                <a:moveTo>
                  <a:pt x="3" y="1"/>
                </a:moveTo>
                <a:cubicBezTo>
                  <a:pt x="3" y="2"/>
                  <a:pt x="2" y="3"/>
                  <a:pt x="1" y="3"/>
                </a:cubicBezTo>
                <a:lnTo>
                  <a:pt x="3" y="1"/>
                </a:lnTo>
                <a:close/>
                <a:moveTo>
                  <a:pt x="7" y="2"/>
                </a:moveTo>
                <a:cubicBezTo>
                  <a:pt x="7" y="2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lose/>
                <a:moveTo>
                  <a:pt x="4" y="0"/>
                </a:moveTo>
                <a:cubicBezTo>
                  <a:pt x="5" y="0"/>
                  <a:pt x="5" y="1"/>
                  <a:pt x="6" y="2"/>
                </a:cubicBezTo>
                <a:cubicBezTo>
                  <a:pt x="5" y="1"/>
                  <a:pt x="4" y="1"/>
                  <a:pt x="3" y="1"/>
                </a:cubicBezTo>
                <a:lnTo>
                  <a:pt x="4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12" name="Freeform 5318">
            <a:extLst>
              <a:ext uri="{FF2B5EF4-FFF2-40B4-BE49-F238E27FC236}">
                <a16:creationId xmlns:a16="http://schemas.microsoft.com/office/drawing/2014/main" id="{E1013D45-2E56-034C-B4F1-424DF562C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073525"/>
            <a:ext cx="3175" cy="3175"/>
          </a:xfrm>
          <a:custGeom>
            <a:avLst/>
            <a:gdLst>
              <a:gd name="T0" fmla="*/ 1588 w 10"/>
              <a:gd name="T1" fmla="*/ 0 h 7"/>
              <a:gd name="T2" fmla="*/ 2540 w 10"/>
              <a:gd name="T3" fmla="*/ 0 h 7"/>
              <a:gd name="T4" fmla="*/ 2858 w 10"/>
              <a:gd name="T5" fmla="*/ 1361 h 7"/>
              <a:gd name="T6" fmla="*/ 2858 w 10"/>
              <a:gd name="T7" fmla="*/ 1361 h 7"/>
              <a:gd name="T8" fmla="*/ 2858 w 10"/>
              <a:gd name="T9" fmla="*/ 1361 h 7"/>
              <a:gd name="T10" fmla="*/ 2858 w 10"/>
              <a:gd name="T11" fmla="*/ 1361 h 7"/>
              <a:gd name="T12" fmla="*/ 2540 w 10"/>
              <a:gd name="T13" fmla="*/ 2721 h 7"/>
              <a:gd name="T14" fmla="*/ 1905 w 10"/>
              <a:gd name="T15" fmla="*/ 2721 h 7"/>
              <a:gd name="T16" fmla="*/ 1588 w 10"/>
              <a:gd name="T17" fmla="*/ 2721 h 7"/>
              <a:gd name="T18" fmla="*/ 1270 w 10"/>
              <a:gd name="T19" fmla="*/ 2721 h 7"/>
              <a:gd name="T20" fmla="*/ 953 w 10"/>
              <a:gd name="T21" fmla="*/ 2721 h 7"/>
              <a:gd name="T22" fmla="*/ 953 w 10"/>
              <a:gd name="T23" fmla="*/ 2721 h 7"/>
              <a:gd name="T24" fmla="*/ 953 w 10"/>
              <a:gd name="T25" fmla="*/ 2721 h 7"/>
              <a:gd name="T26" fmla="*/ 953 w 10"/>
              <a:gd name="T27" fmla="*/ 2721 h 7"/>
              <a:gd name="T28" fmla="*/ 953 w 10"/>
              <a:gd name="T29" fmla="*/ 2721 h 7"/>
              <a:gd name="T30" fmla="*/ 953 w 10"/>
              <a:gd name="T31" fmla="*/ 2721 h 7"/>
              <a:gd name="T32" fmla="*/ 953 w 10"/>
              <a:gd name="T33" fmla="*/ 2721 h 7"/>
              <a:gd name="T34" fmla="*/ 635 w 10"/>
              <a:gd name="T35" fmla="*/ 2721 h 7"/>
              <a:gd name="T36" fmla="*/ 635 w 10"/>
              <a:gd name="T37" fmla="*/ 2721 h 7"/>
              <a:gd name="T38" fmla="*/ 0 w 10"/>
              <a:gd name="T39" fmla="*/ 1361 h 7"/>
              <a:gd name="T40" fmla="*/ 0 w 10"/>
              <a:gd name="T41" fmla="*/ 1361 h 7"/>
              <a:gd name="T42" fmla="*/ 635 w 10"/>
              <a:gd name="T43" fmla="*/ 0 h 7"/>
              <a:gd name="T44" fmla="*/ 1588 w 10"/>
              <a:gd name="T45" fmla="*/ 0 h 7"/>
              <a:gd name="T46" fmla="*/ 1588 w 10"/>
              <a:gd name="T47" fmla="*/ 0 h 7"/>
              <a:gd name="T48" fmla="*/ 1588 w 10"/>
              <a:gd name="T49" fmla="*/ 0 h 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" h="7">
                <a:moveTo>
                  <a:pt x="5" y="0"/>
                </a:moveTo>
                <a:cubicBezTo>
                  <a:pt x="6" y="0"/>
                  <a:pt x="6" y="0"/>
                  <a:pt x="8" y="0"/>
                </a:cubicBezTo>
                <a:cubicBezTo>
                  <a:pt x="8" y="0"/>
                  <a:pt x="9" y="0"/>
                  <a:pt x="9" y="3"/>
                </a:cubicBezTo>
                <a:cubicBezTo>
                  <a:pt x="9" y="3"/>
                  <a:pt x="8" y="3"/>
                  <a:pt x="8" y="6"/>
                </a:cubicBezTo>
                <a:lnTo>
                  <a:pt x="6" y="6"/>
                </a:lnTo>
                <a:cubicBezTo>
                  <a:pt x="5" y="6"/>
                  <a:pt x="5" y="6"/>
                  <a:pt x="5" y="6"/>
                </a:cubicBezTo>
                <a:lnTo>
                  <a:pt x="4" y="6"/>
                </a:ln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6"/>
                  <a:pt x="2" y="6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  <a:cubicBezTo>
                  <a:pt x="3" y="0"/>
                  <a:pt x="3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13" name="Freeform 5319">
            <a:extLst>
              <a:ext uri="{FF2B5EF4-FFF2-40B4-BE49-F238E27FC236}">
                <a16:creationId xmlns:a16="http://schemas.microsoft.com/office/drawing/2014/main" id="{C7A139EA-41D4-9C40-982D-BFF906E06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073525"/>
            <a:ext cx="3175" cy="1588"/>
          </a:xfrm>
          <a:custGeom>
            <a:avLst/>
            <a:gdLst>
              <a:gd name="T0" fmla="*/ 0 w 10"/>
              <a:gd name="T1" fmla="*/ 1191 h 4"/>
              <a:gd name="T2" fmla="*/ 318 w 10"/>
              <a:gd name="T3" fmla="*/ 0 h 4"/>
              <a:gd name="T4" fmla="*/ 635 w 10"/>
              <a:gd name="T5" fmla="*/ 0 h 4"/>
              <a:gd name="T6" fmla="*/ 0 w 10"/>
              <a:gd name="T7" fmla="*/ 1191 h 4"/>
              <a:gd name="T8" fmla="*/ 2858 w 10"/>
              <a:gd name="T9" fmla="*/ 1191 h 4"/>
              <a:gd name="T10" fmla="*/ 2223 w 10"/>
              <a:gd name="T11" fmla="*/ 0 h 4"/>
              <a:gd name="T12" fmla="*/ 2540 w 10"/>
              <a:gd name="T13" fmla="*/ 0 h 4"/>
              <a:gd name="T14" fmla="*/ 2858 w 10"/>
              <a:gd name="T15" fmla="*/ 1191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4">
                <a:moveTo>
                  <a:pt x="0" y="3"/>
                </a:moveTo>
                <a:cubicBezTo>
                  <a:pt x="0" y="0"/>
                  <a:pt x="1" y="0"/>
                  <a:pt x="1" y="0"/>
                </a:cubicBezTo>
                <a:lnTo>
                  <a:pt x="2" y="0"/>
                </a:lnTo>
                <a:cubicBezTo>
                  <a:pt x="2" y="0"/>
                  <a:pt x="0" y="0"/>
                  <a:pt x="0" y="3"/>
                </a:cubicBezTo>
                <a:close/>
                <a:moveTo>
                  <a:pt x="9" y="3"/>
                </a:moveTo>
                <a:cubicBezTo>
                  <a:pt x="9" y="1"/>
                  <a:pt x="8" y="0"/>
                  <a:pt x="7" y="0"/>
                </a:cubicBezTo>
                <a:lnTo>
                  <a:pt x="8" y="0"/>
                </a:lnTo>
                <a:cubicBezTo>
                  <a:pt x="8" y="0"/>
                  <a:pt x="9" y="0"/>
                  <a:pt x="9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14" name="Freeform 5320">
            <a:extLst>
              <a:ext uri="{FF2B5EF4-FFF2-40B4-BE49-F238E27FC236}">
                <a16:creationId xmlns:a16="http://schemas.microsoft.com/office/drawing/2014/main" id="{D6336D09-20C9-8644-B02A-AED987823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070350"/>
            <a:ext cx="3175" cy="3175"/>
          </a:xfrm>
          <a:custGeom>
            <a:avLst/>
            <a:gdLst>
              <a:gd name="T0" fmla="*/ 1411 w 9"/>
              <a:gd name="T1" fmla="*/ 0 h 10"/>
              <a:gd name="T2" fmla="*/ 1764 w 9"/>
              <a:gd name="T3" fmla="*/ 0 h 10"/>
              <a:gd name="T4" fmla="*/ 2469 w 9"/>
              <a:gd name="T5" fmla="*/ 953 h 10"/>
              <a:gd name="T6" fmla="*/ 2822 w 9"/>
              <a:gd name="T7" fmla="*/ 1905 h 10"/>
              <a:gd name="T8" fmla="*/ 2822 w 9"/>
              <a:gd name="T9" fmla="*/ 1905 h 10"/>
              <a:gd name="T10" fmla="*/ 2822 w 9"/>
              <a:gd name="T11" fmla="*/ 1905 h 10"/>
              <a:gd name="T12" fmla="*/ 2469 w 9"/>
              <a:gd name="T13" fmla="*/ 2858 h 10"/>
              <a:gd name="T14" fmla="*/ 1411 w 9"/>
              <a:gd name="T15" fmla="*/ 2858 h 10"/>
              <a:gd name="T16" fmla="*/ 1411 w 9"/>
              <a:gd name="T17" fmla="*/ 2858 h 10"/>
              <a:gd name="T18" fmla="*/ 1411 w 9"/>
              <a:gd name="T19" fmla="*/ 2858 h 10"/>
              <a:gd name="T20" fmla="*/ 1058 w 9"/>
              <a:gd name="T21" fmla="*/ 2858 h 10"/>
              <a:gd name="T22" fmla="*/ 1058 w 9"/>
              <a:gd name="T23" fmla="*/ 2858 h 10"/>
              <a:gd name="T24" fmla="*/ 706 w 9"/>
              <a:gd name="T25" fmla="*/ 2858 h 10"/>
              <a:gd name="T26" fmla="*/ 706 w 9"/>
              <a:gd name="T27" fmla="*/ 2858 h 10"/>
              <a:gd name="T28" fmla="*/ 353 w 9"/>
              <a:gd name="T29" fmla="*/ 2858 h 10"/>
              <a:gd name="T30" fmla="*/ 0 w 9"/>
              <a:gd name="T31" fmla="*/ 2858 h 10"/>
              <a:gd name="T32" fmla="*/ 0 w 9"/>
              <a:gd name="T33" fmla="*/ 2858 h 10"/>
              <a:gd name="T34" fmla="*/ 0 w 9"/>
              <a:gd name="T35" fmla="*/ 2858 h 10"/>
              <a:gd name="T36" fmla="*/ 0 w 9"/>
              <a:gd name="T37" fmla="*/ 1905 h 10"/>
              <a:gd name="T38" fmla="*/ 0 w 9"/>
              <a:gd name="T39" fmla="*/ 1905 h 10"/>
              <a:gd name="T40" fmla="*/ 0 w 9"/>
              <a:gd name="T41" fmla="*/ 953 h 10"/>
              <a:gd name="T42" fmla="*/ 0 w 9"/>
              <a:gd name="T43" fmla="*/ 953 h 10"/>
              <a:gd name="T44" fmla="*/ 1411 w 9"/>
              <a:gd name="T45" fmla="*/ 0 h 10"/>
              <a:gd name="T46" fmla="*/ 1411 w 9"/>
              <a:gd name="T47" fmla="*/ 0 h 10"/>
              <a:gd name="T48" fmla="*/ 1411 w 9"/>
              <a:gd name="T49" fmla="*/ 0 h 1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" h="10">
                <a:moveTo>
                  <a:pt x="4" y="0"/>
                </a:moveTo>
                <a:lnTo>
                  <a:pt x="5" y="0"/>
                </a:lnTo>
                <a:cubicBezTo>
                  <a:pt x="5" y="0"/>
                  <a:pt x="6" y="3"/>
                  <a:pt x="7" y="3"/>
                </a:cubicBezTo>
                <a:lnTo>
                  <a:pt x="8" y="6"/>
                </a:lnTo>
                <a:lnTo>
                  <a:pt x="7" y="9"/>
                </a:lnTo>
                <a:cubicBezTo>
                  <a:pt x="6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lnTo>
                  <a:pt x="2" y="9"/>
                </a:lnTo>
                <a:lnTo>
                  <a:pt x="1" y="9"/>
                </a:lnTo>
                <a:lnTo>
                  <a:pt x="0" y="9"/>
                </a:lnTo>
                <a:cubicBezTo>
                  <a:pt x="0" y="6"/>
                  <a:pt x="0" y="6"/>
                  <a:pt x="0" y="6"/>
                </a:cubicBezTo>
                <a:lnTo>
                  <a:pt x="0" y="3"/>
                </a:lnTo>
                <a:cubicBezTo>
                  <a:pt x="1" y="3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15" name="Freeform 5321">
            <a:extLst>
              <a:ext uri="{FF2B5EF4-FFF2-40B4-BE49-F238E27FC236}">
                <a16:creationId xmlns:a16="http://schemas.microsoft.com/office/drawing/2014/main" id="{5016934E-3FBB-E941-B328-01E640042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070350"/>
            <a:ext cx="3175" cy="3175"/>
          </a:xfrm>
          <a:custGeom>
            <a:avLst/>
            <a:gdLst>
              <a:gd name="T0" fmla="*/ 2822 w 9"/>
              <a:gd name="T1" fmla="*/ 1905 h 10"/>
              <a:gd name="T2" fmla="*/ 2469 w 9"/>
              <a:gd name="T3" fmla="*/ 953 h 10"/>
              <a:gd name="T4" fmla="*/ 1764 w 9"/>
              <a:gd name="T5" fmla="*/ 318 h 10"/>
              <a:gd name="T6" fmla="*/ 2469 w 9"/>
              <a:gd name="T7" fmla="*/ 953 h 10"/>
              <a:gd name="T8" fmla="*/ 2822 w 9"/>
              <a:gd name="T9" fmla="*/ 1905 h 10"/>
              <a:gd name="T10" fmla="*/ 2469 w 9"/>
              <a:gd name="T11" fmla="*/ 2858 h 10"/>
              <a:gd name="T12" fmla="*/ 2822 w 9"/>
              <a:gd name="T13" fmla="*/ 1905 h 10"/>
              <a:gd name="T14" fmla="*/ 706 w 9"/>
              <a:gd name="T15" fmla="*/ 318 h 10"/>
              <a:gd name="T16" fmla="*/ 353 w 9"/>
              <a:gd name="T17" fmla="*/ 953 h 10"/>
              <a:gd name="T18" fmla="*/ 706 w 9"/>
              <a:gd name="T19" fmla="*/ 318 h 10"/>
              <a:gd name="T20" fmla="*/ 0 w 9"/>
              <a:gd name="T21" fmla="*/ 953 h 10"/>
              <a:gd name="T22" fmla="*/ 353 w 9"/>
              <a:gd name="T23" fmla="*/ 953 h 10"/>
              <a:gd name="T24" fmla="*/ 0 w 9"/>
              <a:gd name="T25" fmla="*/ 953 h 10"/>
              <a:gd name="T26" fmla="*/ 1764 w 9"/>
              <a:gd name="T27" fmla="*/ 318 h 10"/>
              <a:gd name="T28" fmla="*/ 706 w 9"/>
              <a:gd name="T29" fmla="*/ 318 h 10"/>
              <a:gd name="T30" fmla="*/ 1411 w 9"/>
              <a:gd name="T31" fmla="*/ 0 h 10"/>
              <a:gd name="T32" fmla="*/ 1764 w 9"/>
              <a:gd name="T33" fmla="*/ 0 h 10"/>
              <a:gd name="T34" fmla="*/ 1764 w 9"/>
              <a:gd name="T35" fmla="*/ 318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" h="10">
                <a:moveTo>
                  <a:pt x="8" y="6"/>
                </a:moveTo>
                <a:lnTo>
                  <a:pt x="7" y="3"/>
                </a:lnTo>
                <a:cubicBezTo>
                  <a:pt x="6" y="3"/>
                  <a:pt x="6" y="2"/>
                  <a:pt x="5" y="1"/>
                </a:cubicBezTo>
                <a:lnTo>
                  <a:pt x="7" y="3"/>
                </a:lnTo>
                <a:cubicBezTo>
                  <a:pt x="8" y="3"/>
                  <a:pt x="8" y="6"/>
                  <a:pt x="8" y="6"/>
                </a:cubicBezTo>
                <a:cubicBezTo>
                  <a:pt x="8" y="6"/>
                  <a:pt x="8" y="9"/>
                  <a:pt x="7" y="9"/>
                </a:cubicBezTo>
                <a:lnTo>
                  <a:pt x="8" y="6"/>
                </a:lnTo>
                <a:close/>
                <a:moveTo>
                  <a:pt x="2" y="1"/>
                </a:moveTo>
                <a:cubicBezTo>
                  <a:pt x="2" y="2"/>
                  <a:pt x="2" y="2"/>
                  <a:pt x="1" y="3"/>
                </a:cubicBezTo>
                <a:cubicBezTo>
                  <a:pt x="1" y="2"/>
                  <a:pt x="2" y="2"/>
                  <a:pt x="2" y="1"/>
                </a:cubicBezTo>
                <a:close/>
                <a:moveTo>
                  <a:pt x="0" y="3"/>
                </a:moveTo>
                <a:cubicBezTo>
                  <a:pt x="0" y="3"/>
                  <a:pt x="1" y="3"/>
                  <a:pt x="1" y="3"/>
                </a:cubicBezTo>
                <a:cubicBezTo>
                  <a:pt x="1" y="3"/>
                  <a:pt x="1" y="3"/>
                  <a:pt x="0" y="3"/>
                </a:cubicBezTo>
                <a:close/>
                <a:moveTo>
                  <a:pt x="5" y="1"/>
                </a:moveTo>
                <a:lnTo>
                  <a:pt x="2" y="1"/>
                </a:lnTo>
                <a:cubicBezTo>
                  <a:pt x="3" y="1"/>
                  <a:pt x="4" y="0"/>
                  <a:pt x="4" y="0"/>
                </a:cubicBezTo>
                <a:lnTo>
                  <a:pt x="5" y="0"/>
                </a:lnTo>
                <a:lnTo>
                  <a:pt x="5" y="1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16" name="Freeform 5322">
            <a:extLst>
              <a:ext uri="{FF2B5EF4-FFF2-40B4-BE49-F238E27FC236}">
                <a16:creationId xmlns:a16="http://schemas.microsoft.com/office/drawing/2014/main" id="{56461E6B-1286-2C49-918B-B1A143F28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8" y="4068763"/>
            <a:ext cx="3175" cy="3175"/>
          </a:xfrm>
          <a:custGeom>
            <a:avLst/>
            <a:gdLst>
              <a:gd name="T0" fmla="*/ 1058 w 9"/>
              <a:gd name="T1" fmla="*/ 0 h 10"/>
              <a:gd name="T2" fmla="*/ 2822 w 9"/>
              <a:gd name="T3" fmla="*/ 953 h 10"/>
              <a:gd name="T4" fmla="*/ 2822 w 9"/>
              <a:gd name="T5" fmla="*/ 953 h 10"/>
              <a:gd name="T6" fmla="*/ 2822 w 9"/>
              <a:gd name="T7" fmla="*/ 953 h 10"/>
              <a:gd name="T8" fmla="*/ 2822 w 9"/>
              <a:gd name="T9" fmla="*/ 953 h 10"/>
              <a:gd name="T10" fmla="*/ 2822 w 9"/>
              <a:gd name="T11" fmla="*/ 2858 h 10"/>
              <a:gd name="T12" fmla="*/ 1058 w 9"/>
              <a:gd name="T13" fmla="*/ 2858 h 10"/>
              <a:gd name="T14" fmla="*/ 1058 w 9"/>
              <a:gd name="T15" fmla="*/ 2858 h 10"/>
              <a:gd name="T16" fmla="*/ 1058 w 9"/>
              <a:gd name="T17" fmla="*/ 2858 h 10"/>
              <a:gd name="T18" fmla="*/ 706 w 9"/>
              <a:gd name="T19" fmla="*/ 2858 h 10"/>
              <a:gd name="T20" fmla="*/ 706 w 9"/>
              <a:gd name="T21" fmla="*/ 2858 h 10"/>
              <a:gd name="T22" fmla="*/ 706 w 9"/>
              <a:gd name="T23" fmla="*/ 2858 h 10"/>
              <a:gd name="T24" fmla="*/ 353 w 9"/>
              <a:gd name="T25" fmla="*/ 2858 h 10"/>
              <a:gd name="T26" fmla="*/ 353 w 9"/>
              <a:gd name="T27" fmla="*/ 1905 h 10"/>
              <a:gd name="T28" fmla="*/ 0 w 9"/>
              <a:gd name="T29" fmla="*/ 1905 h 10"/>
              <a:gd name="T30" fmla="*/ 0 w 9"/>
              <a:gd name="T31" fmla="*/ 1905 h 10"/>
              <a:gd name="T32" fmla="*/ 0 w 9"/>
              <a:gd name="T33" fmla="*/ 1905 h 10"/>
              <a:gd name="T34" fmla="*/ 0 w 9"/>
              <a:gd name="T35" fmla="*/ 953 h 10"/>
              <a:gd name="T36" fmla="*/ 0 w 9"/>
              <a:gd name="T37" fmla="*/ 953 h 10"/>
              <a:gd name="T38" fmla="*/ 353 w 9"/>
              <a:gd name="T39" fmla="*/ 953 h 10"/>
              <a:gd name="T40" fmla="*/ 1058 w 9"/>
              <a:gd name="T41" fmla="*/ 0 h 10"/>
              <a:gd name="T42" fmla="*/ 1058 w 9"/>
              <a:gd name="T43" fmla="*/ 0 h 10"/>
              <a:gd name="T44" fmla="*/ 1058 w 9"/>
              <a:gd name="T45" fmla="*/ 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0">
                <a:moveTo>
                  <a:pt x="3" y="0"/>
                </a:moveTo>
                <a:cubicBezTo>
                  <a:pt x="6" y="0"/>
                  <a:pt x="6" y="0"/>
                  <a:pt x="8" y="3"/>
                </a:cubicBezTo>
                <a:cubicBezTo>
                  <a:pt x="8" y="6"/>
                  <a:pt x="8" y="6"/>
                  <a:pt x="8" y="9"/>
                </a:cubicBezTo>
                <a:cubicBezTo>
                  <a:pt x="6" y="9"/>
                  <a:pt x="6" y="9"/>
                  <a:pt x="3" y="9"/>
                </a:cubicBezTo>
                <a:lnTo>
                  <a:pt x="2" y="9"/>
                </a:lnTo>
                <a:lnTo>
                  <a:pt x="1" y="9"/>
                </a:lnTo>
                <a:cubicBezTo>
                  <a:pt x="1" y="6"/>
                  <a:pt x="1" y="6"/>
                  <a:pt x="1" y="6"/>
                </a:cubicBezTo>
                <a:lnTo>
                  <a:pt x="0" y="6"/>
                </a:lnTo>
                <a:lnTo>
                  <a:pt x="0" y="3"/>
                </a:lnTo>
                <a:cubicBezTo>
                  <a:pt x="0" y="3"/>
                  <a:pt x="0" y="3"/>
                  <a:pt x="1" y="3"/>
                </a:cubicBezTo>
                <a:cubicBezTo>
                  <a:pt x="2" y="0"/>
                  <a:pt x="3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17" name="Freeform 5323">
            <a:extLst>
              <a:ext uri="{FF2B5EF4-FFF2-40B4-BE49-F238E27FC236}">
                <a16:creationId xmlns:a16="http://schemas.microsoft.com/office/drawing/2014/main" id="{B800576B-4823-E74D-91FB-CFB313C25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8" y="4070350"/>
            <a:ext cx="3175" cy="3175"/>
          </a:xfrm>
          <a:custGeom>
            <a:avLst/>
            <a:gdLst>
              <a:gd name="T0" fmla="*/ 318 w 10"/>
              <a:gd name="T1" fmla="*/ 2721 h 7"/>
              <a:gd name="T2" fmla="*/ 0 w 10"/>
              <a:gd name="T3" fmla="*/ 1361 h 7"/>
              <a:gd name="T4" fmla="*/ 0 w 10"/>
              <a:gd name="T5" fmla="*/ 454 h 7"/>
              <a:gd name="T6" fmla="*/ 318 w 10"/>
              <a:gd name="T7" fmla="*/ 1361 h 7"/>
              <a:gd name="T8" fmla="*/ 635 w 10"/>
              <a:gd name="T9" fmla="*/ 2721 h 7"/>
              <a:gd name="T10" fmla="*/ 318 w 10"/>
              <a:gd name="T11" fmla="*/ 2721 h 7"/>
              <a:gd name="T12" fmla="*/ 318 w 10"/>
              <a:gd name="T13" fmla="*/ 0 h 7"/>
              <a:gd name="T14" fmla="*/ 0 w 10"/>
              <a:gd name="T15" fmla="*/ 454 h 7"/>
              <a:gd name="T16" fmla="*/ 0 w 10"/>
              <a:gd name="T17" fmla="*/ 0 h 7"/>
              <a:gd name="T18" fmla="*/ 318 w 10"/>
              <a:gd name="T19" fmla="*/ 0 h 7"/>
              <a:gd name="T20" fmla="*/ 2858 w 10"/>
              <a:gd name="T21" fmla="*/ 0 h 7"/>
              <a:gd name="T22" fmla="*/ 2540 w 10"/>
              <a:gd name="T23" fmla="*/ 2721 h 7"/>
              <a:gd name="T24" fmla="*/ 2540 w 10"/>
              <a:gd name="T25" fmla="*/ 0 h 7"/>
              <a:gd name="T26" fmla="*/ 2858 w 10"/>
              <a:gd name="T27" fmla="*/ 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1" y="6"/>
                </a:moveTo>
                <a:cubicBezTo>
                  <a:pt x="1" y="3"/>
                  <a:pt x="0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1" y="3"/>
                  <a:pt x="1" y="3"/>
                  <a:pt x="1" y="3"/>
                </a:cubicBezTo>
                <a:lnTo>
                  <a:pt x="2" y="6"/>
                </a:lnTo>
                <a:lnTo>
                  <a:pt x="1" y="6"/>
                </a:lnTo>
                <a:close/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0"/>
                </a:cubicBezTo>
                <a:lnTo>
                  <a:pt x="1" y="0"/>
                </a:lnTo>
                <a:close/>
                <a:moveTo>
                  <a:pt x="9" y="0"/>
                </a:moveTo>
                <a:cubicBezTo>
                  <a:pt x="9" y="3"/>
                  <a:pt x="8" y="3"/>
                  <a:pt x="8" y="6"/>
                </a:cubicBezTo>
                <a:lnTo>
                  <a:pt x="8" y="0"/>
                </a:lnTo>
                <a:lnTo>
                  <a:pt x="9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18" name="Freeform 5324">
            <a:extLst>
              <a:ext uri="{FF2B5EF4-FFF2-40B4-BE49-F238E27FC236}">
                <a16:creationId xmlns:a16="http://schemas.microsoft.com/office/drawing/2014/main" id="{B886C5DE-97D6-564D-932D-35A3FA675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068763"/>
            <a:ext cx="3175" cy="3175"/>
          </a:xfrm>
          <a:custGeom>
            <a:avLst/>
            <a:gdLst>
              <a:gd name="T0" fmla="*/ 1411 w 9"/>
              <a:gd name="T1" fmla="*/ 0 h 10"/>
              <a:gd name="T2" fmla="*/ 2469 w 9"/>
              <a:gd name="T3" fmla="*/ 953 h 10"/>
              <a:gd name="T4" fmla="*/ 2822 w 9"/>
              <a:gd name="T5" fmla="*/ 1905 h 10"/>
              <a:gd name="T6" fmla="*/ 2822 w 9"/>
              <a:gd name="T7" fmla="*/ 1905 h 10"/>
              <a:gd name="T8" fmla="*/ 2822 w 9"/>
              <a:gd name="T9" fmla="*/ 1905 h 10"/>
              <a:gd name="T10" fmla="*/ 2469 w 9"/>
              <a:gd name="T11" fmla="*/ 2858 h 10"/>
              <a:gd name="T12" fmla="*/ 1411 w 9"/>
              <a:gd name="T13" fmla="*/ 2858 h 10"/>
              <a:gd name="T14" fmla="*/ 1411 w 9"/>
              <a:gd name="T15" fmla="*/ 2858 h 10"/>
              <a:gd name="T16" fmla="*/ 1411 w 9"/>
              <a:gd name="T17" fmla="*/ 2858 h 10"/>
              <a:gd name="T18" fmla="*/ 706 w 9"/>
              <a:gd name="T19" fmla="*/ 2858 h 10"/>
              <a:gd name="T20" fmla="*/ 353 w 9"/>
              <a:gd name="T21" fmla="*/ 2858 h 10"/>
              <a:gd name="T22" fmla="*/ 0 w 9"/>
              <a:gd name="T23" fmla="*/ 1905 h 10"/>
              <a:gd name="T24" fmla="*/ 0 w 9"/>
              <a:gd name="T25" fmla="*/ 1905 h 10"/>
              <a:gd name="T26" fmla="*/ 0 w 9"/>
              <a:gd name="T27" fmla="*/ 1905 h 10"/>
              <a:gd name="T28" fmla="*/ 0 w 9"/>
              <a:gd name="T29" fmla="*/ 1905 h 10"/>
              <a:gd name="T30" fmla="*/ 0 w 9"/>
              <a:gd name="T31" fmla="*/ 1905 h 10"/>
              <a:gd name="T32" fmla="*/ 0 w 9"/>
              <a:gd name="T33" fmla="*/ 1905 h 10"/>
              <a:gd name="T34" fmla="*/ 0 w 9"/>
              <a:gd name="T35" fmla="*/ 1905 h 10"/>
              <a:gd name="T36" fmla="*/ 0 w 9"/>
              <a:gd name="T37" fmla="*/ 953 h 10"/>
              <a:gd name="T38" fmla="*/ 353 w 9"/>
              <a:gd name="T39" fmla="*/ 953 h 10"/>
              <a:gd name="T40" fmla="*/ 1411 w 9"/>
              <a:gd name="T41" fmla="*/ 0 h 10"/>
              <a:gd name="T42" fmla="*/ 1411 w 9"/>
              <a:gd name="T43" fmla="*/ 0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" h="10">
                <a:moveTo>
                  <a:pt x="4" y="0"/>
                </a:moveTo>
                <a:cubicBezTo>
                  <a:pt x="5" y="0"/>
                  <a:pt x="6" y="3"/>
                  <a:pt x="7" y="3"/>
                </a:cubicBezTo>
                <a:lnTo>
                  <a:pt x="8" y="6"/>
                </a:lnTo>
                <a:cubicBezTo>
                  <a:pt x="8" y="6"/>
                  <a:pt x="8" y="6"/>
                  <a:pt x="7" y="9"/>
                </a:cubicBezTo>
                <a:cubicBezTo>
                  <a:pt x="6" y="9"/>
                  <a:pt x="5" y="9"/>
                  <a:pt x="4" y="9"/>
                </a:cubicBezTo>
                <a:cubicBezTo>
                  <a:pt x="4" y="9"/>
                  <a:pt x="4" y="9"/>
                  <a:pt x="2" y="9"/>
                </a:cubicBezTo>
                <a:cubicBezTo>
                  <a:pt x="2" y="9"/>
                  <a:pt x="2" y="9"/>
                  <a:pt x="1" y="9"/>
                </a:cubicBezTo>
                <a:cubicBezTo>
                  <a:pt x="1" y="9"/>
                  <a:pt x="1" y="6"/>
                  <a:pt x="0" y="6"/>
                </a:cubicBezTo>
                <a:cubicBezTo>
                  <a:pt x="0" y="6"/>
                  <a:pt x="0" y="6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2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19" name="Freeform 5325">
            <a:extLst>
              <a:ext uri="{FF2B5EF4-FFF2-40B4-BE49-F238E27FC236}">
                <a16:creationId xmlns:a16="http://schemas.microsoft.com/office/drawing/2014/main" id="{9CECB18D-2F76-EE4E-A37E-35B887FFB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068763"/>
            <a:ext cx="3175" cy="3175"/>
          </a:xfrm>
          <a:custGeom>
            <a:avLst/>
            <a:gdLst>
              <a:gd name="T0" fmla="*/ 0 w 8"/>
              <a:gd name="T1" fmla="*/ 1905 h 10"/>
              <a:gd name="T2" fmla="*/ 1191 w 8"/>
              <a:gd name="T3" fmla="*/ 2858 h 10"/>
              <a:gd name="T4" fmla="*/ 794 w 8"/>
              <a:gd name="T5" fmla="*/ 2858 h 10"/>
              <a:gd name="T6" fmla="*/ 0 w 8"/>
              <a:gd name="T7" fmla="*/ 1905 h 10"/>
              <a:gd name="T8" fmla="*/ 794 w 8"/>
              <a:gd name="T9" fmla="*/ 318 h 10"/>
              <a:gd name="T10" fmla="*/ 397 w 8"/>
              <a:gd name="T11" fmla="*/ 953 h 10"/>
              <a:gd name="T12" fmla="*/ 794 w 8"/>
              <a:gd name="T13" fmla="*/ 318 h 10"/>
              <a:gd name="T14" fmla="*/ 1984 w 8"/>
              <a:gd name="T15" fmla="*/ 318 h 10"/>
              <a:gd name="T16" fmla="*/ 794 w 8"/>
              <a:gd name="T17" fmla="*/ 318 h 10"/>
              <a:gd name="T18" fmla="*/ 1588 w 8"/>
              <a:gd name="T19" fmla="*/ 0 h 10"/>
              <a:gd name="T20" fmla="*/ 1984 w 8"/>
              <a:gd name="T21" fmla="*/ 318 h 10"/>
              <a:gd name="T22" fmla="*/ 794 w 8"/>
              <a:gd name="T23" fmla="*/ 318 h 10"/>
              <a:gd name="T24" fmla="*/ 794 w 8"/>
              <a:gd name="T25" fmla="*/ 318 h 10"/>
              <a:gd name="T26" fmla="*/ 794 w 8"/>
              <a:gd name="T27" fmla="*/ 318 h 10"/>
              <a:gd name="T28" fmla="*/ 794 w 8"/>
              <a:gd name="T29" fmla="*/ 318 h 10"/>
              <a:gd name="T30" fmla="*/ 794 w 8"/>
              <a:gd name="T31" fmla="*/ 318 h 10"/>
              <a:gd name="T32" fmla="*/ 2778 w 8"/>
              <a:gd name="T33" fmla="*/ 953 h 10"/>
              <a:gd name="T34" fmla="*/ 1984 w 8"/>
              <a:gd name="T35" fmla="*/ 318 h 10"/>
              <a:gd name="T36" fmla="*/ 2778 w 8"/>
              <a:gd name="T37" fmla="*/ 953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" h="10">
                <a:moveTo>
                  <a:pt x="0" y="6"/>
                </a:moveTo>
                <a:cubicBezTo>
                  <a:pt x="1" y="6"/>
                  <a:pt x="1" y="9"/>
                  <a:pt x="3" y="9"/>
                </a:cubicBezTo>
                <a:lnTo>
                  <a:pt x="2" y="9"/>
                </a:lnTo>
                <a:cubicBezTo>
                  <a:pt x="1" y="9"/>
                  <a:pt x="1" y="6"/>
                  <a:pt x="0" y="6"/>
                </a:cubicBezTo>
                <a:close/>
                <a:moveTo>
                  <a:pt x="2" y="1"/>
                </a:moveTo>
                <a:cubicBezTo>
                  <a:pt x="1" y="2"/>
                  <a:pt x="1" y="3"/>
                  <a:pt x="1" y="3"/>
                </a:cubicBezTo>
                <a:cubicBezTo>
                  <a:pt x="1" y="2"/>
                  <a:pt x="1" y="2"/>
                  <a:pt x="2" y="1"/>
                </a:cubicBezTo>
                <a:close/>
                <a:moveTo>
                  <a:pt x="5" y="1"/>
                </a:moveTo>
                <a:cubicBezTo>
                  <a:pt x="4" y="1"/>
                  <a:pt x="3" y="1"/>
                  <a:pt x="2" y="1"/>
                </a:cubicBezTo>
                <a:cubicBezTo>
                  <a:pt x="2" y="1"/>
                  <a:pt x="3" y="0"/>
                  <a:pt x="4" y="0"/>
                </a:cubicBezTo>
                <a:lnTo>
                  <a:pt x="5" y="1"/>
                </a:lnTo>
                <a:close/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lose/>
                <a:moveTo>
                  <a:pt x="7" y="3"/>
                </a:moveTo>
                <a:cubicBezTo>
                  <a:pt x="6" y="3"/>
                  <a:pt x="6" y="2"/>
                  <a:pt x="5" y="1"/>
                </a:cubicBezTo>
                <a:lnTo>
                  <a:pt x="7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0" name="Freeform 5326">
            <a:extLst>
              <a:ext uri="{FF2B5EF4-FFF2-40B4-BE49-F238E27FC236}">
                <a16:creationId xmlns:a16="http://schemas.microsoft.com/office/drawing/2014/main" id="{B72F0104-81F6-0C41-A473-238B4CB48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068763"/>
            <a:ext cx="3175" cy="3175"/>
          </a:xfrm>
          <a:custGeom>
            <a:avLst/>
            <a:gdLst>
              <a:gd name="T0" fmla="*/ 1411 w 9"/>
              <a:gd name="T1" fmla="*/ 0 h 7"/>
              <a:gd name="T2" fmla="*/ 2117 w 9"/>
              <a:gd name="T3" fmla="*/ 0 h 7"/>
              <a:gd name="T4" fmla="*/ 2822 w 9"/>
              <a:gd name="T5" fmla="*/ 1361 h 7"/>
              <a:gd name="T6" fmla="*/ 2117 w 9"/>
              <a:gd name="T7" fmla="*/ 2721 h 7"/>
              <a:gd name="T8" fmla="*/ 1411 w 9"/>
              <a:gd name="T9" fmla="*/ 2721 h 7"/>
              <a:gd name="T10" fmla="*/ 1058 w 9"/>
              <a:gd name="T11" fmla="*/ 2721 h 7"/>
              <a:gd name="T12" fmla="*/ 1058 w 9"/>
              <a:gd name="T13" fmla="*/ 2721 h 7"/>
              <a:gd name="T14" fmla="*/ 706 w 9"/>
              <a:gd name="T15" fmla="*/ 2721 h 7"/>
              <a:gd name="T16" fmla="*/ 0 w 9"/>
              <a:gd name="T17" fmla="*/ 1361 h 7"/>
              <a:gd name="T18" fmla="*/ 0 w 9"/>
              <a:gd name="T19" fmla="*/ 0 h 7"/>
              <a:gd name="T20" fmla="*/ 353 w 9"/>
              <a:gd name="T21" fmla="*/ 0 h 7"/>
              <a:gd name="T22" fmla="*/ 1411 w 9"/>
              <a:gd name="T23" fmla="*/ 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7">
                <a:moveTo>
                  <a:pt x="4" y="0"/>
                </a:moveTo>
                <a:lnTo>
                  <a:pt x="6" y="0"/>
                </a:lnTo>
                <a:cubicBezTo>
                  <a:pt x="7" y="0"/>
                  <a:pt x="8" y="3"/>
                  <a:pt x="8" y="3"/>
                </a:cubicBezTo>
                <a:cubicBezTo>
                  <a:pt x="8" y="3"/>
                  <a:pt x="7" y="6"/>
                  <a:pt x="6" y="6"/>
                </a:cubicBezTo>
                <a:lnTo>
                  <a:pt x="4" y="6"/>
                </a:lnTo>
                <a:lnTo>
                  <a:pt x="3" y="6"/>
                </a:lnTo>
                <a:lnTo>
                  <a:pt x="2" y="6"/>
                </a:lnTo>
                <a:cubicBezTo>
                  <a:pt x="2" y="6"/>
                  <a:pt x="0" y="6"/>
                  <a:pt x="0" y="3"/>
                </a:cubicBezTo>
                <a:lnTo>
                  <a:pt x="0" y="0"/>
                </a:lnTo>
                <a:lnTo>
                  <a:pt x="1" y="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" name="Freeform 5327">
            <a:extLst>
              <a:ext uri="{FF2B5EF4-FFF2-40B4-BE49-F238E27FC236}">
                <a16:creationId xmlns:a16="http://schemas.microsoft.com/office/drawing/2014/main" id="{52091E88-3433-E64E-A679-35619DA5B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068763"/>
            <a:ext cx="3175" cy="3175"/>
          </a:xfrm>
          <a:custGeom>
            <a:avLst/>
            <a:gdLst>
              <a:gd name="T0" fmla="*/ 0 w 7"/>
              <a:gd name="T1" fmla="*/ 1905 h 10"/>
              <a:gd name="T2" fmla="*/ 1361 w 7"/>
              <a:gd name="T3" fmla="*/ 2858 h 10"/>
              <a:gd name="T4" fmla="*/ 0 w 7"/>
              <a:gd name="T5" fmla="*/ 1905 h 10"/>
              <a:gd name="T6" fmla="*/ 2721 w 7"/>
              <a:gd name="T7" fmla="*/ 953 h 10"/>
              <a:gd name="T8" fmla="*/ 1814 w 7"/>
              <a:gd name="T9" fmla="*/ 953 h 10"/>
              <a:gd name="T10" fmla="*/ 454 w 7"/>
              <a:gd name="T11" fmla="*/ 953 h 10"/>
              <a:gd name="T12" fmla="*/ 2721 w 7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0">
                <a:moveTo>
                  <a:pt x="0" y="6"/>
                </a:moveTo>
                <a:lnTo>
                  <a:pt x="3" y="9"/>
                </a:lnTo>
                <a:cubicBezTo>
                  <a:pt x="1" y="9"/>
                  <a:pt x="0" y="9"/>
                  <a:pt x="0" y="6"/>
                </a:cubicBezTo>
                <a:close/>
                <a:moveTo>
                  <a:pt x="6" y="3"/>
                </a:moveTo>
                <a:lnTo>
                  <a:pt x="4" y="3"/>
                </a:lnTo>
                <a:lnTo>
                  <a:pt x="1" y="3"/>
                </a:lnTo>
                <a:cubicBezTo>
                  <a:pt x="2" y="0"/>
                  <a:pt x="6" y="0"/>
                  <a:pt x="6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" name="Freeform 5328">
            <a:extLst>
              <a:ext uri="{FF2B5EF4-FFF2-40B4-BE49-F238E27FC236}">
                <a16:creationId xmlns:a16="http://schemas.microsoft.com/office/drawing/2014/main" id="{B9982858-8FE2-804F-A9FD-42CEC93F9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068763"/>
            <a:ext cx="3175" cy="3175"/>
          </a:xfrm>
          <a:custGeom>
            <a:avLst/>
            <a:gdLst>
              <a:gd name="T0" fmla="*/ 1588 w 8"/>
              <a:gd name="T1" fmla="*/ 0 h 7"/>
              <a:gd name="T2" fmla="*/ 2778 w 8"/>
              <a:gd name="T3" fmla="*/ 0 h 7"/>
              <a:gd name="T4" fmla="*/ 2778 w 8"/>
              <a:gd name="T5" fmla="*/ 1361 h 7"/>
              <a:gd name="T6" fmla="*/ 2778 w 8"/>
              <a:gd name="T7" fmla="*/ 1361 h 7"/>
              <a:gd name="T8" fmla="*/ 2778 w 8"/>
              <a:gd name="T9" fmla="*/ 1361 h 7"/>
              <a:gd name="T10" fmla="*/ 2778 w 8"/>
              <a:gd name="T11" fmla="*/ 2721 h 7"/>
              <a:gd name="T12" fmla="*/ 1588 w 8"/>
              <a:gd name="T13" fmla="*/ 2721 h 7"/>
              <a:gd name="T14" fmla="*/ 1588 w 8"/>
              <a:gd name="T15" fmla="*/ 2721 h 7"/>
              <a:gd name="T16" fmla="*/ 1588 w 8"/>
              <a:gd name="T17" fmla="*/ 2721 h 7"/>
              <a:gd name="T18" fmla="*/ 397 w 8"/>
              <a:gd name="T19" fmla="*/ 2721 h 7"/>
              <a:gd name="T20" fmla="*/ 0 w 8"/>
              <a:gd name="T21" fmla="*/ 1361 h 7"/>
              <a:gd name="T22" fmla="*/ 0 w 8"/>
              <a:gd name="T23" fmla="*/ 1361 h 7"/>
              <a:gd name="T24" fmla="*/ 0 w 8"/>
              <a:gd name="T25" fmla="*/ 1361 h 7"/>
              <a:gd name="T26" fmla="*/ 397 w 8"/>
              <a:gd name="T27" fmla="*/ 0 h 7"/>
              <a:gd name="T28" fmla="*/ 1588 w 8"/>
              <a:gd name="T29" fmla="*/ 0 h 7"/>
              <a:gd name="T30" fmla="*/ 1588 w 8"/>
              <a:gd name="T31" fmla="*/ 0 h 7"/>
              <a:gd name="T32" fmla="*/ 1588 w 8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4" y="0"/>
                  <a:pt x="6" y="0"/>
                  <a:pt x="7" y="0"/>
                </a:cubicBezTo>
                <a:cubicBezTo>
                  <a:pt x="7" y="3"/>
                  <a:pt x="7" y="3"/>
                  <a:pt x="7" y="3"/>
                </a:cubicBezTo>
                <a:lnTo>
                  <a:pt x="7" y="6"/>
                </a:lnTo>
                <a:cubicBezTo>
                  <a:pt x="6" y="6"/>
                  <a:pt x="4" y="6"/>
                  <a:pt x="4" y="6"/>
                </a:cubicBezTo>
                <a:cubicBezTo>
                  <a:pt x="3" y="6"/>
                  <a:pt x="2" y="6"/>
                  <a:pt x="1" y="6"/>
                </a:cubicBezTo>
                <a:lnTo>
                  <a:pt x="0" y="3"/>
                </a:lnTo>
                <a:cubicBezTo>
                  <a:pt x="0" y="3"/>
                  <a:pt x="1" y="3"/>
                  <a:pt x="1" y="0"/>
                </a:cubicBezTo>
                <a:cubicBezTo>
                  <a:pt x="2" y="0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" name="Freeform 5329">
            <a:extLst>
              <a:ext uri="{FF2B5EF4-FFF2-40B4-BE49-F238E27FC236}">
                <a16:creationId xmlns:a16="http://schemas.microsoft.com/office/drawing/2014/main" id="{A30CCC5C-23D0-E746-A1E5-2EC123927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068763"/>
            <a:ext cx="3175" cy="3175"/>
          </a:xfrm>
          <a:custGeom>
            <a:avLst/>
            <a:gdLst>
              <a:gd name="T0" fmla="*/ 1588 w 8"/>
              <a:gd name="T1" fmla="*/ 2858 h 10"/>
              <a:gd name="T2" fmla="*/ 1191 w 8"/>
              <a:gd name="T3" fmla="*/ 2540 h 10"/>
              <a:gd name="T4" fmla="*/ 1984 w 8"/>
              <a:gd name="T5" fmla="*/ 2540 h 10"/>
              <a:gd name="T6" fmla="*/ 1588 w 8"/>
              <a:gd name="T7" fmla="*/ 2858 h 10"/>
              <a:gd name="T8" fmla="*/ 397 w 8"/>
              <a:gd name="T9" fmla="*/ 1905 h 10"/>
              <a:gd name="T10" fmla="*/ 1191 w 8"/>
              <a:gd name="T11" fmla="*/ 2540 h 10"/>
              <a:gd name="T12" fmla="*/ 397 w 8"/>
              <a:gd name="T13" fmla="*/ 1905 h 10"/>
              <a:gd name="T14" fmla="*/ 0 w 8"/>
              <a:gd name="T15" fmla="*/ 953 h 10"/>
              <a:gd name="T16" fmla="*/ 397 w 8"/>
              <a:gd name="T17" fmla="*/ 0 h 10"/>
              <a:gd name="T18" fmla="*/ 0 w 8"/>
              <a:gd name="T19" fmla="*/ 953 h 10"/>
              <a:gd name="T20" fmla="*/ 397 w 8"/>
              <a:gd name="T21" fmla="*/ 1905 h 10"/>
              <a:gd name="T22" fmla="*/ 0 w 8"/>
              <a:gd name="T23" fmla="*/ 953 h 10"/>
              <a:gd name="T24" fmla="*/ 1984 w 8"/>
              <a:gd name="T25" fmla="*/ 2540 h 10"/>
              <a:gd name="T26" fmla="*/ 2778 w 8"/>
              <a:gd name="T27" fmla="*/ 1905 h 10"/>
              <a:gd name="T28" fmla="*/ 1984 w 8"/>
              <a:gd name="T29" fmla="*/ 254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0">
                <a:moveTo>
                  <a:pt x="4" y="9"/>
                </a:moveTo>
                <a:cubicBezTo>
                  <a:pt x="3" y="9"/>
                  <a:pt x="3" y="9"/>
                  <a:pt x="3" y="8"/>
                </a:cubicBezTo>
                <a:cubicBezTo>
                  <a:pt x="3" y="9"/>
                  <a:pt x="4" y="9"/>
                  <a:pt x="5" y="8"/>
                </a:cubicBezTo>
                <a:lnTo>
                  <a:pt x="4" y="9"/>
                </a:lnTo>
                <a:close/>
                <a:moveTo>
                  <a:pt x="1" y="6"/>
                </a:moveTo>
                <a:cubicBezTo>
                  <a:pt x="2" y="6"/>
                  <a:pt x="2" y="7"/>
                  <a:pt x="3" y="8"/>
                </a:cubicBezTo>
                <a:cubicBezTo>
                  <a:pt x="2" y="8"/>
                  <a:pt x="2" y="7"/>
                  <a:pt x="1" y="6"/>
                </a:cubicBezTo>
                <a:close/>
                <a:moveTo>
                  <a:pt x="0" y="3"/>
                </a:moveTo>
                <a:lnTo>
                  <a:pt x="1" y="0"/>
                </a:lnTo>
                <a:cubicBezTo>
                  <a:pt x="1" y="3"/>
                  <a:pt x="0" y="3"/>
                  <a:pt x="0" y="3"/>
                </a:cubicBezTo>
                <a:lnTo>
                  <a:pt x="1" y="6"/>
                </a:lnTo>
                <a:cubicBezTo>
                  <a:pt x="0" y="6"/>
                  <a:pt x="0" y="3"/>
                  <a:pt x="0" y="3"/>
                </a:cubicBezTo>
                <a:close/>
                <a:moveTo>
                  <a:pt x="5" y="8"/>
                </a:moveTo>
                <a:cubicBezTo>
                  <a:pt x="6" y="7"/>
                  <a:pt x="6" y="6"/>
                  <a:pt x="7" y="6"/>
                </a:cubicBezTo>
                <a:cubicBezTo>
                  <a:pt x="6" y="7"/>
                  <a:pt x="6" y="7"/>
                  <a:pt x="5" y="8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" name="Freeform 5330">
            <a:extLst>
              <a:ext uri="{FF2B5EF4-FFF2-40B4-BE49-F238E27FC236}">
                <a16:creationId xmlns:a16="http://schemas.microsoft.com/office/drawing/2014/main" id="{26304AD0-F1A0-034B-9D1C-20553A9ED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4084638"/>
            <a:ext cx="3175" cy="3175"/>
          </a:xfrm>
          <a:custGeom>
            <a:avLst/>
            <a:gdLst>
              <a:gd name="T0" fmla="*/ 1270 w 10"/>
              <a:gd name="T1" fmla="*/ 0 h 7"/>
              <a:gd name="T2" fmla="*/ 1270 w 10"/>
              <a:gd name="T3" fmla="*/ 0 h 7"/>
              <a:gd name="T4" fmla="*/ 1270 w 10"/>
              <a:gd name="T5" fmla="*/ 0 h 7"/>
              <a:gd name="T6" fmla="*/ 2223 w 10"/>
              <a:gd name="T7" fmla="*/ 0 h 7"/>
              <a:gd name="T8" fmla="*/ 2858 w 10"/>
              <a:gd name="T9" fmla="*/ 1361 h 7"/>
              <a:gd name="T10" fmla="*/ 2858 w 10"/>
              <a:gd name="T11" fmla="*/ 1361 h 7"/>
              <a:gd name="T12" fmla="*/ 2858 w 10"/>
              <a:gd name="T13" fmla="*/ 1361 h 7"/>
              <a:gd name="T14" fmla="*/ 2540 w 10"/>
              <a:gd name="T15" fmla="*/ 2721 h 7"/>
              <a:gd name="T16" fmla="*/ 1270 w 10"/>
              <a:gd name="T17" fmla="*/ 2721 h 7"/>
              <a:gd name="T18" fmla="*/ 1270 w 10"/>
              <a:gd name="T19" fmla="*/ 2721 h 7"/>
              <a:gd name="T20" fmla="*/ 1270 w 10"/>
              <a:gd name="T21" fmla="*/ 2721 h 7"/>
              <a:gd name="T22" fmla="*/ 1270 w 10"/>
              <a:gd name="T23" fmla="*/ 2721 h 7"/>
              <a:gd name="T24" fmla="*/ 1270 w 10"/>
              <a:gd name="T25" fmla="*/ 2721 h 7"/>
              <a:gd name="T26" fmla="*/ 318 w 10"/>
              <a:gd name="T27" fmla="*/ 2721 h 7"/>
              <a:gd name="T28" fmla="*/ 318 w 10"/>
              <a:gd name="T29" fmla="*/ 2721 h 7"/>
              <a:gd name="T30" fmla="*/ 318 w 10"/>
              <a:gd name="T31" fmla="*/ 2721 h 7"/>
              <a:gd name="T32" fmla="*/ 0 w 10"/>
              <a:gd name="T33" fmla="*/ 2721 h 7"/>
              <a:gd name="T34" fmla="*/ 0 w 10"/>
              <a:gd name="T35" fmla="*/ 2721 h 7"/>
              <a:gd name="T36" fmla="*/ 0 w 10"/>
              <a:gd name="T37" fmla="*/ 1361 h 7"/>
              <a:gd name="T38" fmla="*/ 0 w 10"/>
              <a:gd name="T39" fmla="*/ 1361 h 7"/>
              <a:gd name="T40" fmla="*/ 0 w 10"/>
              <a:gd name="T41" fmla="*/ 1361 h 7"/>
              <a:gd name="T42" fmla="*/ 318 w 10"/>
              <a:gd name="T43" fmla="*/ 0 h 7"/>
              <a:gd name="T44" fmla="*/ 1270 w 10"/>
              <a:gd name="T45" fmla="*/ 0 h 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7">
                <a:moveTo>
                  <a:pt x="4" y="0"/>
                </a:moveTo>
                <a:lnTo>
                  <a:pt x="4" y="0"/>
                </a:lnTo>
                <a:cubicBezTo>
                  <a:pt x="6" y="0"/>
                  <a:pt x="7" y="0"/>
                  <a:pt x="7" y="0"/>
                </a:cubicBezTo>
                <a:cubicBezTo>
                  <a:pt x="9" y="0"/>
                  <a:pt x="9" y="3"/>
                  <a:pt x="9" y="3"/>
                </a:cubicBezTo>
                <a:cubicBezTo>
                  <a:pt x="9" y="6"/>
                  <a:pt x="9" y="6"/>
                  <a:pt x="8" y="6"/>
                </a:cubicBezTo>
                <a:cubicBezTo>
                  <a:pt x="8" y="6"/>
                  <a:pt x="6" y="6"/>
                  <a:pt x="4" y="6"/>
                </a:cubicBezTo>
                <a:cubicBezTo>
                  <a:pt x="3" y="6"/>
                  <a:pt x="3" y="6"/>
                  <a:pt x="1" y="6"/>
                </a:cubicBezTo>
                <a:cubicBezTo>
                  <a:pt x="1" y="6"/>
                  <a:pt x="1" y="6"/>
                  <a:pt x="0" y="6"/>
                </a:cubicBezTo>
                <a:cubicBezTo>
                  <a:pt x="0" y="3"/>
                  <a:pt x="0" y="3"/>
                  <a:pt x="0" y="3"/>
                </a:cubicBezTo>
                <a:lnTo>
                  <a:pt x="1" y="0"/>
                </a:lnTo>
                <a:cubicBezTo>
                  <a:pt x="1" y="0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" name="Freeform 5331">
            <a:extLst>
              <a:ext uri="{FF2B5EF4-FFF2-40B4-BE49-F238E27FC236}">
                <a16:creationId xmlns:a16="http://schemas.microsoft.com/office/drawing/2014/main" id="{394CD67C-2082-8C4E-A63E-8441E4886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4084638"/>
            <a:ext cx="3175" cy="3175"/>
          </a:xfrm>
          <a:custGeom>
            <a:avLst/>
            <a:gdLst>
              <a:gd name="T0" fmla="*/ 2858 w 10"/>
              <a:gd name="T1" fmla="*/ 1361 h 7"/>
              <a:gd name="T2" fmla="*/ 2540 w 10"/>
              <a:gd name="T3" fmla="*/ 2721 h 7"/>
              <a:gd name="T4" fmla="*/ 2223 w 10"/>
              <a:gd name="T5" fmla="*/ 2721 h 7"/>
              <a:gd name="T6" fmla="*/ 2858 w 10"/>
              <a:gd name="T7" fmla="*/ 1361 h 7"/>
              <a:gd name="T8" fmla="*/ 0 w 10"/>
              <a:gd name="T9" fmla="*/ 1361 h 7"/>
              <a:gd name="T10" fmla="*/ 318 w 10"/>
              <a:gd name="T11" fmla="*/ 0 h 7"/>
              <a:gd name="T12" fmla="*/ 0 w 10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7">
                <a:moveTo>
                  <a:pt x="9" y="3"/>
                </a:moveTo>
                <a:cubicBezTo>
                  <a:pt x="9" y="6"/>
                  <a:pt x="9" y="6"/>
                  <a:pt x="8" y="6"/>
                </a:cubicBezTo>
                <a:cubicBezTo>
                  <a:pt x="8" y="6"/>
                  <a:pt x="8" y="6"/>
                  <a:pt x="7" y="6"/>
                </a:cubicBezTo>
                <a:cubicBezTo>
                  <a:pt x="9" y="6"/>
                  <a:pt x="9" y="3"/>
                  <a:pt x="9" y="3"/>
                </a:cubicBezTo>
                <a:close/>
                <a:moveTo>
                  <a:pt x="0" y="3"/>
                </a:moveTo>
                <a:cubicBezTo>
                  <a:pt x="0" y="3"/>
                  <a:pt x="0" y="0"/>
                  <a:pt x="1" y="0"/>
                </a:cubicBezTo>
                <a:lnTo>
                  <a:pt x="0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" name="Freeform 5332">
            <a:extLst>
              <a:ext uri="{FF2B5EF4-FFF2-40B4-BE49-F238E27FC236}">
                <a16:creationId xmlns:a16="http://schemas.microsoft.com/office/drawing/2014/main" id="{3616C98F-786E-2045-A2F8-753119285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4081463"/>
            <a:ext cx="3175" cy="3175"/>
          </a:xfrm>
          <a:custGeom>
            <a:avLst/>
            <a:gdLst>
              <a:gd name="T0" fmla="*/ 1764 w 9"/>
              <a:gd name="T1" fmla="*/ 0 h 11"/>
              <a:gd name="T2" fmla="*/ 1764 w 9"/>
              <a:gd name="T3" fmla="*/ 0 h 11"/>
              <a:gd name="T4" fmla="*/ 1764 w 9"/>
              <a:gd name="T5" fmla="*/ 0 h 11"/>
              <a:gd name="T6" fmla="*/ 2822 w 9"/>
              <a:gd name="T7" fmla="*/ 1155 h 11"/>
              <a:gd name="T8" fmla="*/ 2822 w 9"/>
              <a:gd name="T9" fmla="*/ 1732 h 11"/>
              <a:gd name="T10" fmla="*/ 2822 w 9"/>
              <a:gd name="T11" fmla="*/ 1732 h 11"/>
              <a:gd name="T12" fmla="*/ 2822 w 9"/>
              <a:gd name="T13" fmla="*/ 2886 h 11"/>
              <a:gd name="T14" fmla="*/ 2469 w 9"/>
              <a:gd name="T15" fmla="*/ 2886 h 11"/>
              <a:gd name="T16" fmla="*/ 2117 w 9"/>
              <a:gd name="T17" fmla="*/ 2886 h 11"/>
              <a:gd name="T18" fmla="*/ 1764 w 9"/>
              <a:gd name="T19" fmla="*/ 2886 h 11"/>
              <a:gd name="T20" fmla="*/ 1764 w 9"/>
              <a:gd name="T21" fmla="*/ 2886 h 11"/>
              <a:gd name="T22" fmla="*/ 1058 w 9"/>
              <a:gd name="T23" fmla="*/ 2886 h 11"/>
              <a:gd name="T24" fmla="*/ 1058 w 9"/>
              <a:gd name="T25" fmla="*/ 2886 h 11"/>
              <a:gd name="T26" fmla="*/ 706 w 9"/>
              <a:gd name="T27" fmla="*/ 2886 h 11"/>
              <a:gd name="T28" fmla="*/ 706 w 9"/>
              <a:gd name="T29" fmla="*/ 2886 h 11"/>
              <a:gd name="T30" fmla="*/ 706 w 9"/>
              <a:gd name="T31" fmla="*/ 2886 h 11"/>
              <a:gd name="T32" fmla="*/ 0 w 9"/>
              <a:gd name="T33" fmla="*/ 1732 h 11"/>
              <a:gd name="T34" fmla="*/ 0 w 9"/>
              <a:gd name="T35" fmla="*/ 1732 h 11"/>
              <a:gd name="T36" fmla="*/ 0 w 9"/>
              <a:gd name="T37" fmla="*/ 1732 h 11"/>
              <a:gd name="T38" fmla="*/ 0 w 9"/>
              <a:gd name="T39" fmla="*/ 1732 h 11"/>
              <a:gd name="T40" fmla="*/ 0 w 9"/>
              <a:gd name="T41" fmla="*/ 1732 h 11"/>
              <a:gd name="T42" fmla="*/ 706 w 9"/>
              <a:gd name="T43" fmla="*/ 1155 h 11"/>
              <a:gd name="T44" fmla="*/ 1764 w 9"/>
              <a:gd name="T45" fmla="*/ 0 h 1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1">
                <a:moveTo>
                  <a:pt x="5" y="0"/>
                </a:moveTo>
                <a:lnTo>
                  <a:pt x="5" y="0"/>
                </a:lnTo>
                <a:cubicBezTo>
                  <a:pt x="6" y="0"/>
                  <a:pt x="7" y="0"/>
                  <a:pt x="8" y="4"/>
                </a:cubicBezTo>
                <a:cubicBezTo>
                  <a:pt x="8" y="4"/>
                  <a:pt x="8" y="4"/>
                  <a:pt x="8" y="6"/>
                </a:cubicBezTo>
                <a:cubicBezTo>
                  <a:pt x="8" y="6"/>
                  <a:pt x="8" y="6"/>
                  <a:pt x="8" y="10"/>
                </a:cubicBezTo>
                <a:cubicBezTo>
                  <a:pt x="7" y="10"/>
                  <a:pt x="7" y="10"/>
                  <a:pt x="7" y="10"/>
                </a:cubicBezTo>
                <a:lnTo>
                  <a:pt x="6" y="10"/>
                </a:lnTo>
                <a:lnTo>
                  <a:pt x="5" y="10"/>
                </a:lnTo>
                <a:lnTo>
                  <a:pt x="3" y="10"/>
                </a:lnTo>
                <a:cubicBezTo>
                  <a:pt x="3" y="10"/>
                  <a:pt x="3" y="10"/>
                  <a:pt x="2" y="10"/>
                </a:cubicBezTo>
                <a:lnTo>
                  <a:pt x="0" y="6"/>
                </a:lnTo>
                <a:cubicBezTo>
                  <a:pt x="0" y="4"/>
                  <a:pt x="0" y="4"/>
                  <a:pt x="2" y="4"/>
                </a:cubicBezTo>
                <a:cubicBezTo>
                  <a:pt x="2" y="0"/>
                  <a:pt x="3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" name="Freeform 5333">
            <a:extLst>
              <a:ext uri="{FF2B5EF4-FFF2-40B4-BE49-F238E27FC236}">
                <a16:creationId xmlns:a16="http://schemas.microsoft.com/office/drawing/2014/main" id="{753629E9-AFDF-2B4F-8A56-6D93E49F2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4081463"/>
            <a:ext cx="3175" cy="3175"/>
          </a:xfrm>
          <a:custGeom>
            <a:avLst/>
            <a:gdLst>
              <a:gd name="T0" fmla="*/ 2721 w 7"/>
              <a:gd name="T1" fmla="*/ 2020 h 11"/>
              <a:gd name="T2" fmla="*/ 2721 w 7"/>
              <a:gd name="T3" fmla="*/ 2886 h 11"/>
              <a:gd name="T4" fmla="*/ 2268 w 7"/>
              <a:gd name="T5" fmla="*/ 2886 h 11"/>
              <a:gd name="T6" fmla="*/ 2721 w 7"/>
              <a:gd name="T7" fmla="*/ 2020 h 11"/>
              <a:gd name="T8" fmla="*/ 0 w 7"/>
              <a:gd name="T9" fmla="*/ 866 h 11"/>
              <a:gd name="T10" fmla="*/ 2721 w 7"/>
              <a:gd name="T11" fmla="*/ 0 h 11"/>
              <a:gd name="T12" fmla="*/ 2721 w 7"/>
              <a:gd name="T13" fmla="*/ 866 h 11"/>
              <a:gd name="T14" fmla="*/ 0 w 7"/>
              <a:gd name="T15" fmla="*/ 866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1">
                <a:moveTo>
                  <a:pt x="6" y="7"/>
                </a:moveTo>
                <a:lnTo>
                  <a:pt x="6" y="10"/>
                </a:lnTo>
                <a:lnTo>
                  <a:pt x="5" y="10"/>
                </a:lnTo>
                <a:lnTo>
                  <a:pt x="6" y="7"/>
                </a:lnTo>
                <a:close/>
                <a:moveTo>
                  <a:pt x="0" y="3"/>
                </a:moveTo>
                <a:cubicBezTo>
                  <a:pt x="1" y="0"/>
                  <a:pt x="4" y="0"/>
                  <a:pt x="6" y="0"/>
                </a:cubicBezTo>
                <a:lnTo>
                  <a:pt x="6" y="3"/>
                </a:lnTo>
                <a:cubicBezTo>
                  <a:pt x="4" y="0"/>
                  <a:pt x="1" y="0"/>
                  <a:pt x="0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8" name="Freeform 5334">
            <a:extLst>
              <a:ext uri="{FF2B5EF4-FFF2-40B4-BE49-F238E27FC236}">
                <a16:creationId xmlns:a16="http://schemas.microsoft.com/office/drawing/2014/main" id="{75F37EE9-17E1-BC47-94A0-4D5255FF1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4079875"/>
            <a:ext cx="3175" cy="3175"/>
          </a:xfrm>
          <a:custGeom>
            <a:avLst/>
            <a:gdLst>
              <a:gd name="T0" fmla="*/ 2858 w 10"/>
              <a:gd name="T1" fmla="*/ 1361 h 7"/>
              <a:gd name="T2" fmla="*/ 2540 w 10"/>
              <a:gd name="T3" fmla="*/ 2721 h 7"/>
              <a:gd name="T4" fmla="*/ 2540 w 10"/>
              <a:gd name="T5" fmla="*/ 2721 h 7"/>
              <a:gd name="T6" fmla="*/ 2540 w 10"/>
              <a:gd name="T7" fmla="*/ 2721 h 7"/>
              <a:gd name="T8" fmla="*/ 2223 w 10"/>
              <a:gd name="T9" fmla="*/ 2721 h 7"/>
              <a:gd name="T10" fmla="*/ 2223 w 10"/>
              <a:gd name="T11" fmla="*/ 2721 h 7"/>
              <a:gd name="T12" fmla="*/ 1588 w 10"/>
              <a:gd name="T13" fmla="*/ 2721 h 7"/>
              <a:gd name="T14" fmla="*/ 1270 w 10"/>
              <a:gd name="T15" fmla="*/ 2721 h 7"/>
              <a:gd name="T16" fmla="*/ 0 w 10"/>
              <a:gd name="T17" fmla="*/ 1361 h 7"/>
              <a:gd name="T18" fmla="*/ 0 w 10"/>
              <a:gd name="T19" fmla="*/ 1361 h 7"/>
              <a:gd name="T20" fmla="*/ 318 w 10"/>
              <a:gd name="T21" fmla="*/ 0 h 7"/>
              <a:gd name="T22" fmla="*/ 1588 w 10"/>
              <a:gd name="T23" fmla="*/ 0 h 7"/>
              <a:gd name="T24" fmla="*/ 1588 w 10"/>
              <a:gd name="T25" fmla="*/ 0 h 7"/>
              <a:gd name="T26" fmla="*/ 2540 w 10"/>
              <a:gd name="T27" fmla="*/ 0 h 7"/>
              <a:gd name="T28" fmla="*/ 2858 w 10"/>
              <a:gd name="T29" fmla="*/ 136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7">
                <a:moveTo>
                  <a:pt x="9" y="3"/>
                </a:moveTo>
                <a:cubicBezTo>
                  <a:pt x="9" y="6"/>
                  <a:pt x="8" y="6"/>
                  <a:pt x="8" y="6"/>
                </a:cubicBezTo>
                <a:cubicBezTo>
                  <a:pt x="7" y="6"/>
                  <a:pt x="7" y="6"/>
                  <a:pt x="7" y="6"/>
                </a:cubicBezTo>
                <a:lnTo>
                  <a:pt x="5" y="6"/>
                </a:lnTo>
                <a:lnTo>
                  <a:pt x="4" y="6"/>
                </a:lnTo>
                <a:cubicBezTo>
                  <a:pt x="2" y="6"/>
                  <a:pt x="1" y="6"/>
                  <a:pt x="0" y="3"/>
                </a:cubicBezTo>
                <a:cubicBezTo>
                  <a:pt x="0" y="3"/>
                  <a:pt x="0" y="0"/>
                  <a:pt x="1" y="0"/>
                </a:cubicBezTo>
                <a:cubicBezTo>
                  <a:pt x="2" y="0"/>
                  <a:pt x="4" y="0"/>
                  <a:pt x="5" y="0"/>
                </a:cubicBezTo>
                <a:cubicBezTo>
                  <a:pt x="5" y="0"/>
                  <a:pt x="7" y="0"/>
                  <a:pt x="8" y="0"/>
                </a:cubicBezTo>
                <a:lnTo>
                  <a:pt x="9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9" name="Freeform 5335">
            <a:extLst>
              <a:ext uri="{FF2B5EF4-FFF2-40B4-BE49-F238E27FC236}">
                <a16:creationId xmlns:a16="http://schemas.microsoft.com/office/drawing/2014/main" id="{337F8290-FCE3-5541-B91D-B3AAF761C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3" y="4076700"/>
            <a:ext cx="3175" cy="3175"/>
          </a:xfrm>
          <a:custGeom>
            <a:avLst/>
            <a:gdLst>
              <a:gd name="T0" fmla="*/ 1270 w 10"/>
              <a:gd name="T1" fmla="*/ 0 h 7"/>
              <a:gd name="T2" fmla="*/ 1270 w 10"/>
              <a:gd name="T3" fmla="*/ 0 h 7"/>
              <a:gd name="T4" fmla="*/ 1270 w 10"/>
              <a:gd name="T5" fmla="*/ 0 h 7"/>
              <a:gd name="T6" fmla="*/ 2223 w 10"/>
              <a:gd name="T7" fmla="*/ 0 h 7"/>
              <a:gd name="T8" fmla="*/ 2858 w 10"/>
              <a:gd name="T9" fmla="*/ 1361 h 7"/>
              <a:gd name="T10" fmla="*/ 2858 w 10"/>
              <a:gd name="T11" fmla="*/ 1361 h 7"/>
              <a:gd name="T12" fmla="*/ 2223 w 10"/>
              <a:gd name="T13" fmla="*/ 1361 h 7"/>
              <a:gd name="T14" fmla="*/ 2223 w 10"/>
              <a:gd name="T15" fmla="*/ 1361 h 7"/>
              <a:gd name="T16" fmla="*/ 2223 w 10"/>
              <a:gd name="T17" fmla="*/ 1361 h 7"/>
              <a:gd name="T18" fmla="*/ 2223 w 10"/>
              <a:gd name="T19" fmla="*/ 2721 h 7"/>
              <a:gd name="T20" fmla="*/ 1905 w 10"/>
              <a:gd name="T21" fmla="*/ 2721 h 7"/>
              <a:gd name="T22" fmla="*/ 1588 w 10"/>
              <a:gd name="T23" fmla="*/ 2721 h 7"/>
              <a:gd name="T24" fmla="*/ 1588 w 10"/>
              <a:gd name="T25" fmla="*/ 2721 h 7"/>
              <a:gd name="T26" fmla="*/ 1588 w 10"/>
              <a:gd name="T27" fmla="*/ 2721 h 7"/>
              <a:gd name="T28" fmla="*/ 1588 w 10"/>
              <a:gd name="T29" fmla="*/ 2721 h 7"/>
              <a:gd name="T30" fmla="*/ 1270 w 10"/>
              <a:gd name="T31" fmla="*/ 2721 h 7"/>
              <a:gd name="T32" fmla="*/ 1270 w 10"/>
              <a:gd name="T33" fmla="*/ 2721 h 7"/>
              <a:gd name="T34" fmla="*/ 1270 w 10"/>
              <a:gd name="T35" fmla="*/ 2721 h 7"/>
              <a:gd name="T36" fmla="*/ 0 w 10"/>
              <a:gd name="T37" fmla="*/ 2721 h 7"/>
              <a:gd name="T38" fmla="*/ 0 w 10"/>
              <a:gd name="T39" fmla="*/ 1361 h 7"/>
              <a:gd name="T40" fmla="*/ 0 w 10"/>
              <a:gd name="T41" fmla="*/ 1361 h 7"/>
              <a:gd name="T42" fmla="*/ 0 w 10"/>
              <a:gd name="T43" fmla="*/ 1361 h 7"/>
              <a:gd name="T44" fmla="*/ 0 w 10"/>
              <a:gd name="T45" fmla="*/ 0 h 7"/>
              <a:gd name="T46" fmla="*/ 1270 w 10"/>
              <a:gd name="T47" fmla="*/ 0 h 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" h="7">
                <a:moveTo>
                  <a:pt x="4" y="0"/>
                </a:moveTo>
                <a:lnTo>
                  <a:pt x="4" y="0"/>
                </a:lnTo>
                <a:cubicBezTo>
                  <a:pt x="4" y="0"/>
                  <a:pt x="6" y="0"/>
                  <a:pt x="7" y="0"/>
                </a:cubicBezTo>
                <a:cubicBezTo>
                  <a:pt x="7" y="0"/>
                  <a:pt x="9" y="0"/>
                  <a:pt x="9" y="3"/>
                </a:cubicBezTo>
                <a:cubicBezTo>
                  <a:pt x="9" y="3"/>
                  <a:pt x="9" y="3"/>
                  <a:pt x="7" y="3"/>
                </a:cubicBezTo>
                <a:lnTo>
                  <a:pt x="7" y="6"/>
                </a:lnTo>
                <a:cubicBezTo>
                  <a:pt x="7" y="6"/>
                  <a:pt x="7" y="6"/>
                  <a:pt x="6" y="6"/>
                </a:cubicBezTo>
                <a:cubicBezTo>
                  <a:pt x="6" y="6"/>
                  <a:pt x="6" y="6"/>
                  <a:pt x="5" y="6"/>
                </a:cubicBezTo>
                <a:lnTo>
                  <a:pt x="4" y="6"/>
                </a:lnTo>
                <a:cubicBezTo>
                  <a:pt x="3" y="6"/>
                  <a:pt x="1" y="6"/>
                  <a:pt x="0" y="6"/>
                </a:cubicBezTo>
                <a:lnTo>
                  <a:pt x="0" y="3"/>
                </a:lnTo>
                <a:cubicBezTo>
                  <a:pt x="0" y="0"/>
                  <a:pt x="0" y="0"/>
                  <a:pt x="0" y="0"/>
                </a:cubicBezTo>
                <a:cubicBezTo>
                  <a:pt x="1" y="0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0" name="Freeform 5336">
            <a:extLst>
              <a:ext uri="{FF2B5EF4-FFF2-40B4-BE49-F238E27FC236}">
                <a16:creationId xmlns:a16="http://schemas.microsoft.com/office/drawing/2014/main" id="{25BC4E06-B9F3-CC4E-95B7-935A0C0C0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" y="4075113"/>
            <a:ext cx="3175" cy="3175"/>
          </a:xfrm>
          <a:custGeom>
            <a:avLst/>
            <a:gdLst>
              <a:gd name="T0" fmla="*/ 1411 w 9"/>
              <a:gd name="T1" fmla="*/ 0 h 10"/>
              <a:gd name="T2" fmla="*/ 1411 w 9"/>
              <a:gd name="T3" fmla="*/ 0 h 10"/>
              <a:gd name="T4" fmla="*/ 1411 w 9"/>
              <a:gd name="T5" fmla="*/ 0 h 10"/>
              <a:gd name="T6" fmla="*/ 2469 w 9"/>
              <a:gd name="T7" fmla="*/ 953 h 10"/>
              <a:gd name="T8" fmla="*/ 2822 w 9"/>
              <a:gd name="T9" fmla="*/ 1905 h 10"/>
              <a:gd name="T10" fmla="*/ 2822 w 9"/>
              <a:gd name="T11" fmla="*/ 1905 h 10"/>
              <a:gd name="T12" fmla="*/ 2822 w 9"/>
              <a:gd name="T13" fmla="*/ 1905 h 10"/>
              <a:gd name="T14" fmla="*/ 2469 w 9"/>
              <a:gd name="T15" fmla="*/ 1905 h 10"/>
              <a:gd name="T16" fmla="*/ 2469 w 9"/>
              <a:gd name="T17" fmla="*/ 1905 h 10"/>
              <a:gd name="T18" fmla="*/ 2469 w 9"/>
              <a:gd name="T19" fmla="*/ 1905 h 10"/>
              <a:gd name="T20" fmla="*/ 2469 w 9"/>
              <a:gd name="T21" fmla="*/ 1905 h 10"/>
              <a:gd name="T22" fmla="*/ 2469 w 9"/>
              <a:gd name="T23" fmla="*/ 1905 h 10"/>
              <a:gd name="T24" fmla="*/ 2117 w 9"/>
              <a:gd name="T25" fmla="*/ 1905 h 10"/>
              <a:gd name="T26" fmla="*/ 2117 w 9"/>
              <a:gd name="T27" fmla="*/ 1905 h 10"/>
              <a:gd name="T28" fmla="*/ 1411 w 9"/>
              <a:gd name="T29" fmla="*/ 2858 h 10"/>
              <a:gd name="T30" fmla="*/ 1411 w 9"/>
              <a:gd name="T31" fmla="*/ 2858 h 10"/>
              <a:gd name="T32" fmla="*/ 1411 w 9"/>
              <a:gd name="T33" fmla="*/ 2858 h 10"/>
              <a:gd name="T34" fmla="*/ 1058 w 9"/>
              <a:gd name="T35" fmla="*/ 1905 h 10"/>
              <a:gd name="T36" fmla="*/ 0 w 9"/>
              <a:gd name="T37" fmla="*/ 1905 h 10"/>
              <a:gd name="T38" fmla="*/ 0 w 9"/>
              <a:gd name="T39" fmla="*/ 1905 h 10"/>
              <a:gd name="T40" fmla="*/ 0 w 9"/>
              <a:gd name="T41" fmla="*/ 1905 h 10"/>
              <a:gd name="T42" fmla="*/ 353 w 9"/>
              <a:gd name="T43" fmla="*/ 953 h 10"/>
              <a:gd name="T44" fmla="*/ 1411 w 9"/>
              <a:gd name="T45" fmla="*/ 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0">
                <a:moveTo>
                  <a:pt x="4" y="0"/>
                </a:moveTo>
                <a:lnTo>
                  <a:pt x="4" y="0"/>
                </a:lnTo>
                <a:cubicBezTo>
                  <a:pt x="5" y="0"/>
                  <a:pt x="7" y="0"/>
                  <a:pt x="7" y="3"/>
                </a:cubicBezTo>
                <a:cubicBezTo>
                  <a:pt x="7" y="3"/>
                  <a:pt x="8" y="3"/>
                  <a:pt x="8" y="6"/>
                </a:cubicBezTo>
                <a:lnTo>
                  <a:pt x="7" y="6"/>
                </a:lnTo>
                <a:cubicBezTo>
                  <a:pt x="7" y="6"/>
                  <a:pt x="7" y="6"/>
                  <a:pt x="6" y="6"/>
                </a:cubicBezTo>
                <a:cubicBezTo>
                  <a:pt x="5" y="9"/>
                  <a:pt x="4" y="9"/>
                  <a:pt x="4" y="9"/>
                </a:cubicBezTo>
                <a:cubicBezTo>
                  <a:pt x="3" y="9"/>
                  <a:pt x="3" y="6"/>
                  <a:pt x="3" y="6"/>
                </a:cubicBezTo>
                <a:lnTo>
                  <a:pt x="0" y="6"/>
                </a:lnTo>
                <a:cubicBezTo>
                  <a:pt x="0" y="3"/>
                  <a:pt x="1" y="3"/>
                  <a:pt x="1" y="3"/>
                </a:cubicBezTo>
                <a:cubicBezTo>
                  <a:pt x="3" y="0"/>
                  <a:pt x="3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1" name="Freeform 5337">
            <a:extLst>
              <a:ext uri="{FF2B5EF4-FFF2-40B4-BE49-F238E27FC236}">
                <a16:creationId xmlns:a16="http://schemas.microsoft.com/office/drawing/2014/main" id="{893D6620-975D-1A40-908B-C73FFFB3A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" y="4075113"/>
            <a:ext cx="3175" cy="3175"/>
          </a:xfrm>
          <a:custGeom>
            <a:avLst/>
            <a:gdLst>
              <a:gd name="T0" fmla="*/ 1411 w 9"/>
              <a:gd name="T1" fmla="*/ 2822 h 9"/>
              <a:gd name="T2" fmla="*/ 1058 w 9"/>
              <a:gd name="T3" fmla="*/ 2469 h 9"/>
              <a:gd name="T4" fmla="*/ 2117 w 9"/>
              <a:gd name="T5" fmla="*/ 1764 h 9"/>
              <a:gd name="T6" fmla="*/ 1411 w 9"/>
              <a:gd name="T7" fmla="*/ 2822 h 9"/>
              <a:gd name="T8" fmla="*/ 1058 w 9"/>
              <a:gd name="T9" fmla="*/ 1764 h 9"/>
              <a:gd name="T10" fmla="*/ 1058 w 9"/>
              <a:gd name="T11" fmla="*/ 2469 h 9"/>
              <a:gd name="T12" fmla="*/ 706 w 9"/>
              <a:gd name="T13" fmla="*/ 1764 h 9"/>
              <a:gd name="T14" fmla="*/ 1058 w 9"/>
              <a:gd name="T15" fmla="*/ 1764 h 9"/>
              <a:gd name="T16" fmla="*/ 0 w 9"/>
              <a:gd name="T17" fmla="*/ 1764 h 9"/>
              <a:gd name="T18" fmla="*/ 353 w 9"/>
              <a:gd name="T19" fmla="*/ 706 h 9"/>
              <a:gd name="T20" fmla="*/ 1411 w 9"/>
              <a:gd name="T21" fmla="*/ 0 h 9"/>
              <a:gd name="T22" fmla="*/ 706 w 9"/>
              <a:gd name="T23" fmla="*/ 706 h 9"/>
              <a:gd name="T24" fmla="*/ 0 w 9"/>
              <a:gd name="T25" fmla="*/ 1764 h 9"/>
              <a:gd name="T26" fmla="*/ 2822 w 9"/>
              <a:gd name="T27" fmla="*/ 1764 h 9"/>
              <a:gd name="T28" fmla="*/ 2469 w 9"/>
              <a:gd name="T29" fmla="*/ 1764 h 9"/>
              <a:gd name="T30" fmla="*/ 2469 w 9"/>
              <a:gd name="T31" fmla="*/ 706 h 9"/>
              <a:gd name="T32" fmla="*/ 2822 w 9"/>
              <a:gd name="T33" fmla="*/ 1764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" h="9">
                <a:moveTo>
                  <a:pt x="4" y="8"/>
                </a:moveTo>
                <a:cubicBezTo>
                  <a:pt x="4" y="8"/>
                  <a:pt x="3" y="8"/>
                  <a:pt x="3" y="7"/>
                </a:cubicBezTo>
                <a:cubicBezTo>
                  <a:pt x="4" y="8"/>
                  <a:pt x="5" y="7"/>
                  <a:pt x="6" y="5"/>
                </a:cubicBezTo>
                <a:cubicBezTo>
                  <a:pt x="5" y="8"/>
                  <a:pt x="4" y="8"/>
                  <a:pt x="4" y="8"/>
                </a:cubicBezTo>
                <a:close/>
                <a:moveTo>
                  <a:pt x="3" y="5"/>
                </a:moveTo>
                <a:lnTo>
                  <a:pt x="3" y="7"/>
                </a:lnTo>
                <a:cubicBezTo>
                  <a:pt x="3" y="7"/>
                  <a:pt x="2" y="6"/>
                  <a:pt x="2" y="5"/>
                </a:cubicBezTo>
                <a:lnTo>
                  <a:pt x="3" y="5"/>
                </a:lnTo>
                <a:close/>
                <a:moveTo>
                  <a:pt x="0" y="5"/>
                </a:moveTo>
                <a:cubicBezTo>
                  <a:pt x="0" y="2"/>
                  <a:pt x="0" y="2"/>
                  <a:pt x="1" y="2"/>
                </a:cubicBezTo>
                <a:cubicBezTo>
                  <a:pt x="2" y="1"/>
                  <a:pt x="3" y="0"/>
                  <a:pt x="4" y="0"/>
                </a:cubicBezTo>
                <a:cubicBezTo>
                  <a:pt x="3" y="0"/>
                  <a:pt x="2" y="1"/>
                  <a:pt x="2" y="2"/>
                </a:cubicBezTo>
                <a:cubicBezTo>
                  <a:pt x="2" y="2"/>
                  <a:pt x="0" y="2"/>
                  <a:pt x="0" y="5"/>
                </a:cubicBezTo>
                <a:close/>
                <a:moveTo>
                  <a:pt x="8" y="5"/>
                </a:moveTo>
                <a:lnTo>
                  <a:pt x="7" y="5"/>
                </a:lnTo>
                <a:lnTo>
                  <a:pt x="7" y="2"/>
                </a:lnTo>
                <a:cubicBezTo>
                  <a:pt x="7" y="2"/>
                  <a:pt x="8" y="2"/>
                  <a:pt x="8" y="5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2" name="Freeform 5338">
            <a:extLst>
              <a:ext uri="{FF2B5EF4-FFF2-40B4-BE49-F238E27FC236}">
                <a16:creationId xmlns:a16="http://schemas.microsoft.com/office/drawing/2014/main" id="{486D8943-22F3-B348-9AD7-198E97521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4073525"/>
            <a:ext cx="3175" cy="3175"/>
          </a:xfrm>
          <a:custGeom>
            <a:avLst/>
            <a:gdLst>
              <a:gd name="T0" fmla="*/ 1191 w 8"/>
              <a:gd name="T1" fmla="*/ 0 h 10"/>
              <a:gd name="T2" fmla="*/ 1191 w 8"/>
              <a:gd name="T3" fmla="*/ 0 h 10"/>
              <a:gd name="T4" fmla="*/ 1191 w 8"/>
              <a:gd name="T5" fmla="*/ 0 h 10"/>
              <a:gd name="T6" fmla="*/ 2381 w 8"/>
              <a:gd name="T7" fmla="*/ 953 h 10"/>
              <a:gd name="T8" fmla="*/ 2778 w 8"/>
              <a:gd name="T9" fmla="*/ 1905 h 10"/>
              <a:gd name="T10" fmla="*/ 2778 w 8"/>
              <a:gd name="T11" fmla="*/ 1905 h 10"/>
              <a:gd name="T12" fmla="*/ 2778 w 8"/>
              <a:gd name="T13" fmla="*/ 1905 h 10"/>
              <a:gd name="T14" fmla="*/ 2381 w 8"/>
              <a:gd name="T15" fmla="*/ 1905 h 10"/>
              <a:gd name="T16" fmla="*/ 2381 w 8"/>
              <a:gd name="T17" fmla="*/ 2858 h 10"/>
              <a:gd name="T18" fmla="*/ 2381 w 8"/>
              <a:gd name="T19" fmla="*/ 2858 h 10"/>
              <a:gd name="T20" fmla="*/ 1984 w 8"/>
              <a:gd name="T21" fmla="*/ 2858 h 10"/>
              <a:gd name="T22" fmla="*/ 1588 w 8"/>
              <a:gd name="T23" fmla="*/ 2858 h 10"/>
              <a:gd name="T24" fmla="*/ 1191 w 8"/>
              <a:gd name="T25" fmla="*/ 2858 h 10"/>
              <a:gd name="T26" fmla="*/ 1191 w 8"/>
              <a:gd name="T27" fmla="*/ 2858 h 10"/>
              <a:gd name="T28" fmla="*/ 1191 w 8"/>
              <a:gd name="T29" fmla="*/ 2858 h 10"/>
              <a:gd name="T30" fmla="*/ 0 w 8"/>
              <a:gd name="T31" fmla="*/ 2858 h 10"/>
              <a:gd name="T32" fmla="*/ 0 w 8"/>
              <a:gd name="T33" fmla="*/ 1905 h 10"/>
              <a:gd name="T34" fmla="*/ 0 w 8"/>
              <a:gd name="T35" fmla="*/ 1905 h 10"/>
              <a:gd name="T36" fmla="*/ 0 w 8"/>
              <a:gd name="T37" fmla="*/ 1905 h 10"/>
              <a:gd name="T38" fmla="*/ 0 w 8"/>
              <a:gd name="T39" fmla="*/ 953 h 10"/>
              <a:gd name="T40" fmla="*/ 1191 w 8"/>
              <a:gd name="T41" fmla="*/ 0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" h="10">
                <a:moveTo>
                  <a:pt x="3" y="0"/>
                </a:moveTo>
                <a:lnTo>
                  <a:pt x="3" y="0"/>
                </a:lnTo>
                <a:cubicBezTo>
                  <a:pt x="4" y="0"/>
                  <a:pt x="5" y="0"/>
                  <a:pt x="6" y="3"/>
                </a:cubicBezTo>
                <a:cubicBezTo>
                  <a:pt x="6" y="3"/>
                  <a:pt x="7" y="3"/>
                  <a:pt x="7" y="6"/>
                </a:cubicBezTo>
                <a:cubicBezTo>
                  <a:pt x="6" y="6"/>
                  <a:pt x="6" y="6"/>
                  <a:pt x="6" y="6"/>
                </a:cubicBezTo>
                <a:lnTo>
                  <a:pt x="6" y="9"/>
                </a:lnTo>
                <a:lnTo>
                  <a:pt x="5" y="9"/>
                </a:lnTo>
                <a:lnTo>
                  <a:pt x="4" y="9"/>
                </a:lnTo>
                <a:cubicBezTo>
                  <a:pt x="4" y="9"/>
                  <a:pt x="4" y="9"/>
                  <a:pt x="3" y="9"/>
                </a:cubicBezTo>
                <a:cubicBezTo>
                  <a:pt x="2" y="9"/>
                  <a:pt x="1" y="9"/>
                  <a:pt x="0" y="9"/>
                </a:cubicBezTo>
                <a:lnTo>
                  <a:pt x="0" y="6"/>
                </a:lnTo>
                <a:cubicBezTo>
                  <a:pt x="0" y="3"/>
                  <a:pt x="0" y="3"/>
                  <a:pt x="0" y="3"/>
                </a:cubicBezTo>
                <a:cubicBezTo>
                  <a:pt x="1" y="0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3" name="Freeform 5339">
            <a:extLst>
              <a:ext uri="{FF2B5EF4-FFF2-40B4-BE49-F238E27FC236}">
                <a16:creationId xmlns:a16="http://schemas.microsoft.com/office/drawing/2014/main" id="{EA9EBB68-5406-7549-AC20-BD6ECFCD1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" y="4076700"/>
            <a:ext cx="1588" cy="1588"/>
          </a:xfrm>
          <a:custGeom>
            <a:avLst/>
            <a:gdLst>
              <a:gd name="T0" fmla="*/ 0 w 2"/>
              <a:gd name="T1" fmla="*/ 0 h 4"/>
              <a:gd name="T2" fmla="*/ 794 w 2"/>
              <a:gd name="T3" fmla="*/ 0 h 4"/>
              <a:gd name="T4" fmla="*/ 0 w 2"/>
              <a:gd name="T5" fmla="*/ 1191 h 4"/>
              <a:gd name="T6" fmla="*/ 0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cubicBezTo>
                  <a:pt x="0" y="0"/>
                  <a:pt x="0" y="0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4" name="Freeform 5340">
            <a:extLst>
              <a:ext uri="{FF2B5EF4-FFF2-40B4-BE49-F238E27FC236}">
                <a16:creationId xmlns:a16="http://schemas.microsoft.com/office/drawing/2014/main" id="{B2966F1B-78DD-F848-8F16-45793CAEB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3" y="4087813"/>
            <a:ext cx="3175" cy="3175"/>
          </a:xfrm>
          <a:custGeom>
            <a:avLst/>
            <a:gdLst>
              <a:gd name="T0" fmla="*/ 2540 w 10"/>
              <a:gd name="T1" fmla="*/ 0 h 10"/>
              <a:gd name="T2" fmla="*/ 2540 w 10"/>
              <a:gd name="T3" fmla="*/ 0 h 10"/>
              <a:gd name="T4" fmla="*/ 2540 w 10"/>
              <a:gd name="T5" fmla="*/ 0 h 10"/>
              <a:gd name="T6" fmla="*/ 2540 w 10"/>
              <a:gd name="T7" fmla="*/ 0 h 10"/>
              <a:gd name="T8" fmla="*/ 2858 w 10"/>
              <a:gd name="T9" fmla="*/ 1905 h 10"/>
              <a:gd name="T10" fmla="*/ 2858 w 10"/>
              <a:gd name="T11" fmla="*/ 1905 h 10"/>
              <a:gd name="T12" fmla="*/ 2540 w 10"/>
              <a:gd name="T13" fmla="*/ 2858 h 10"/>
              <a:gd name="T14" fmla="*/ 2540 w 10"/>
              <a:gd name="T15" fmla="*/ 2858 h 10"/>
              <a:gd name="T16" fmla="*/ 1905 w 10"/>
              <a:gd name="T17" fmla="*/ 2858 h 10"/>
              <a:gd name="T18" fmla="*/ 1905 w 10"/>
              <a:gd name="T19" fmla="*/ 2858 h 10"/>
              <a:gd name="T20" fmla="*/ 1905 w 10"/>
              <a:gd name="T21" fmla="*/ 2858 h 10"/>
              <a:gd name="T22" fmla="*/ 1905 w 10"/>
              <a:gd name="T23" fmla="*/ 2858 h 10"/>
              <a:gd name="T24" fmla="*/ 1905 w 10"/>
              <a:gd name="T25" fmla="*/ 2858 h 10"/>
              <a:gd name="T26" fmla="*/ 1905 w 10"/>
              <a:gd name="T27" fmla="*/ 2858 h 10"/>
              <a:gd name="T28" fmla="*/ 1905 w 10"/>
              <a:gd name="T29" fmla="*/ 2858 h 10"/>
              <a:gd name="T30" fmla="*/ 1905 w 10"/>
              <a:gd name="T31" fmla="*/ 2858 h 10"/>
              <a:gd name="T32" fmla="*/ 1905 w 10"/>
              <a:gd name="T33" fmla="*/ 2858 h 10"/>
              <a:gd name="T34" fmla="*/ 1905 w 10"/>
              <a:gd name="T35" fmla="*/ 2858 h 10"/>
              <a:gd name="T36" fmla="*/ 1905 w 10"/>
              <a:gd name="T37" fmla="*/ 2858 h 10"/>
              <a:gd name="T38" fmla="*/ 1905 w 10"/>
              <a:gd name="T39" fmla="*/ 2858 h 10"/>
              <a:gd name="T40" fmla="*/ 1905 w 10"/>
              <a:gd name="T41" fmla="*/ 2858 h 10"/>
              <a:gd name="T42" fmla="*/ 1270 w 10"/>
              <a:gd name="T43" fmla="*/ 2858 h 10"/>
              <a:gd name="T44" fmla="*/ 1270 w 10"/>
              <a:gd name="T45" fmla="*/ 2858 h 10"/>
              <a:gd name="T46" fmla="*/ 953 w 10"/>
              <a:gd name="T47" fmla="*/ 2858 h 10"/>
              <a:gd name="T48" fmla="*/ 0 w 10"/>
              <a:gd name="T49" fmla="*/ 1905 h 10"/>
              <a:gd name="T50" fmla="*/ 0 w 10"/>
              <a:gd name="T51" fmla="*/ 1905 h 10"/>
              <a:gd name="T52" fmla="*/ 0 w 10"/>
              <a:gd name="T53" fmla="*/ 1905 h 10"/>
              <a:gd name="T54" fmla="*/ 0 w 10"/>
              <a:gd name="T55" fmla="*/ 1905 h 10"/>
              <a:gd name="T56" fmla="*/ 0 w 10"/>
              <a:gd name="T57" fmla="*/ 1905 h 10"/>
              <a:gd name="T58" fmla="*/ 635 w 10"/>
              <a:gd name="T59" fmla="*/ 0 h 10"/>
              <a:gd name="T60" fmla="*/ 1588 w 10"/>
              <a:gd name="T61" fmla="*/ 0 h 10"/>
              <a:gd name="T62" fmla="*/ 1588 w 10"/>
              <a:gd name="T63" fmla="*/ 0 h 10"/>
              <a:gd name="T64" fmla="*/ 2540 w 10"/>
              <a:gd name="T65" fmla="*/ 0 h 1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" h="10">
                <a:moveTo>
                  <a:pt x="8" y="0"/>
                </a:moveTo>
                <a:lnTo>
                  <a:pt x="8" y="0"/>
                </a:lnTo>
                <a:cubicBezTo>
                  <a:pt x="9" y="3"/>
                  <a:pt x="9" y="3"/>
                  <a:pt x="9" y="6"/>
                </a:cubicBezTo>
                <a:cubicBezTo>
                  <a:pt x="9" y="6"/>
                  <a:pt x="9" y="6"/>
                  <a:pt x="8" y="9"/>
                </a:cubicBezTo>
                <a:cubicBezTo>
                  <a:pt x="8" y="9"/>
                  <a:pt x="8" y="9"/>
                  <a:pt x="6" y="9"/>
                </a:cubicBezTo>
                <a:cubicBezTo>
                  <a:pt x="5" y="9"/>
                  <a:pt x="5" y="9"/>
                  <a:pt x="4" y="9"/>
                </a:cubicBezTo>
                <a:lnTo>
                  <a:pt x="3" y="9"/>
                </a:lnTo>
                <a:cubicBezTo>
                  <a:pt x="2" y="9"/>
                  <a:pt x="1" y="9"/>
                  <a:pt x="0" y="6"/>
                </a:cubicBezTo>
                <a:cubicBezTo>
                  <a:pt x="0" y="3"/>
                  <a:pt x="0" y="3"/>
                  <a:pt x="2" y="0"/>
                </a:cubicBezTo>
                <a:cubicBezTo>
                  <a:pt x="2" y="0"/>
                  <a:pt x="4" y="0"/>
                  <a:pt x="5" y="0"/>
                </a:cubicBezTo>
                <a:cubicBezTo>
                  <a:pt x="6" y="0"/>
                  <a:pt x="8" y="0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5" name="Freeform 5341">
            <a:extLst>
              <a:ext uri="{FF2B5EF4-FFF2-40B4-BE49-F238E27FC236}">
                <a16:creationId xmlns:a16="http://schemas.microsoft.com/office/drawing/2014/main" id="{710C558E-0297-2C42-A170-961F95FD0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3" y="4087813"/>
            <a:ext cx="3175" cy="3175"/>
          </a:xfrm>
          <a:custGeom>
            <a:avLst/>
            <a:gdLst>
              <a:gd name="T0" fmla="*/ 866 w 11"/>
              <a:gd name="T1" fmla="*/ 2858 h 10"/>
              <a:gd name="T2" fmla="*/ 0 w 11"/>
              <a:gd name="T3" fmla="*/ 1905 h 10"/>
              <a:gd name="T4" fmla="*/ 1155 w 11"/>
              <a:gd name="T5" fmla="*/ 2858 h 10"/>
              <a:gd name="T6" fmla="*/ 866 w 11"/>
              <a:gd name="T7" fmla="*/ 2858 h 10"/>
              <a:gd name="T8" fmla="*/ 2598 w 11"/>
              <a:gd name="T9" fmla="*/ 1905 h 10"/>
              <a:gd name="T10" fmla="*/ 2309 w 11"/>
              <a:gd name="T11" fmla="*/ 0 h 10"/>
              <a:gd name="T12" fmla="*/ 2886 w 11"/>
              <a:gd name="T13" fmla="*/ 1905 h 10"/>
              <a:gd name="T14" fmla="*/ 2309 w 11"/>
              <a:gd name="T15" fmla="*/ 2858 h 10"/>
              <a:gd name="T16" fmla="*/ 2598 w 11"/>
              <a:gd name="T17" fmla="*/ 1905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0">
                <a:moveTo>
                  <a:pt x="3" y="9"/>
                </a:moveTo>
                <a:cubicBezTo>
                  <a:pt x="2" y="9"/>
                  <a:pt x="1" y="9"/>
                  <a:pt x="0" y="6"/>
                </a:cubicBezTo>
                <a:cubicBezTo>
                  <a:pt x="1" y="9"/>
                  <a:pt x="2" y="9"/>
                  <a:pt x="4" y="9"/>
                </a:cubicBezTo>
                <a:lnTo>
                  <a:pt x="3" y="9"/>
                </a:lnTo>
                <a:close/>
                <a:moveTo>
                  <a:pt x="9" y="6"/>
                </a:moveTo>
                <a:cubicBezTo>
                  <a:pt x="9" y="3"/>
                  <a:pt x="9" y="3"/>
                  <a:pt x="8" y="0"/>
                </a:cubicBezTo>
                <a:cubicBezTo>
                  <a:pt x="9" y="3"/>
                  <a:pt x="10" y="3"/>
                  <a:pt x="10" y="6"/>
                </a:cubicBezTo>
                <a:cubicBezTo>
                  <a:pt x="10" y="6"/>
                  <a:pt x="9" y="6"/>
                  <a:pt x="8" y="9"/>
                </a:cubicBezTo>
                <a:lnTo>
                  <a:pt x="9" y="6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6" name="Freeform 5342">
            <a:extLst>
              <a:ext uri="{FF2B5EF4-FFF2-40B4-BE49-F238E27FC236}">
                <a16:creationId xmlns:a16="http://schemas.microsoft.com/office/drawing/2014/main" id="{392F9C7A-5EBE-3F49-8038-0F7DAED10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938" y="4068763"/>
            <a:ext cx="3175" cy="3175"/>
          </a:xfrm>
          <a:custGeom>
            <a:avLst/>
            <a:gdLst>
              <a:gd name="T0" fmla="*/ 1411 w 9"/>
              <a:gd name="T1" fmla="*/ 0 h 7"/>
              <a:gd name="T2" fmla="*/ 1411 w 9"/>
              <a:gd name="T3" fmla="*/ 0 h 7"/>
              <a:gd name="T4" fmla="*/ 2822 w 9"/>
              <a:gd name="T5" fmla="*/ 0 h 7"/>
              <a:gd name="T6" fmla="*/ 2822 w 9"/>
              <a:gd name="T7" fmla="*/ 1361 h 7"/>
              <a:gd name="T8" fmla="*/ 2822 w 9"/>
              <a:gd name="T9" fmla="*/ 1361 h 7"/>
              <a:gd name="T10" fmla="*/ 2822 w 9"/>
              <a:gd name="T11" fmla="*/ 1361 h 7"/>
              <a:gd name="T12" fmla="*/ 2822 w 9"/>
              <a:gd name="T13" fmla="*/ 1361 h 7"/>
              <a:gd name="T14" fmla="*/ 2822 w 9"/>
              <a:gd name="T15" fmla="*/ 1361 h 7"/>
              <a:gd name="T16" fmla="*/ 2822 w 9"/>
              <a:gd name="T17" fmla="*/ 1361 h 7"/>
              <a:gd name="T18" fmla="*/ 2822 w 9"/>
              <a:gd name="T19" fmla="*/ 2721 h 7"/>
              <a:gd name="T20" fmla="*/ 2822 w 9"/>
              <a:gd name="T21" fmla="*/ 2721 h 7"/>
              <a:gd name="T22" fmla="*/ 2117 w 9"/>
              <a:gd name="T23" fmla="*/ 2721 h 7"/>
              <a:gd name="T24" fmla="*/ 1764 w 9"/>
              <a:gd name="T25" fmla="*/ 2721 h 7"/>
              <a:gd name="T26" fmla="*/ 1411 w 9"/>
              <a:gd name="T27" fmla="*/ 2721 h 7"/>
              <a:gd name="T28" fmla="*/ 1411 w 9"/>
              <a:gd name="T29" fmla="*/ 2721 h 7"/>
              <a:gd name="T30" fmla="*/ 1411 w 9"/>
              <a:gd name="T31" fmla="*/ 2721 h 7"/>
              <a:gd name="T32" fmla="*/ 353 w 9"/>
              <a:gd name="T33" fmla="*/ 2721 h 7"/>
              <a:gd name="T34" fmla="*/ 0 w 9"/>
              <a:gd name="T35" fmla="*/ 1361 h 7"/>
              <a:gd name="T36" fmla="*/ 0 w 9"/>
              <a:gd name="T37" fmla="*/ 1361 h 7"/>
              <a:gd name="T38" fmla="*/ 0 w 9"/>
              <a:gd name="T39" fmla="*/ 1361 h 7"/>
              <a:gd name="T40" fmla="*/ 353 w 9"/>
              <a:gd name="T41" fmla="*/ 0 h 7"/>
              <a:gd name="T42" fmla="*/ 1058 w 9"/>
              <a:gd name="T43" fmla="*/ 0 h 7"/>
              <a:gd name="T44" fmla="*/ 1411 w 9"/>
              <a:gd name="T45" fmla="*/ 0 h 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7">
                <a:moveTo>
                  <a:pt x="4" y="0"/>
                </a:moveTo>
                <a:lnTo>
                  <a:pt x="4" y="0"/>
                </a:lnTo>
                <a:cubicBezTo>
                  <a:pt x="5" y="0"/>
                  <a:pt x="6" y="0"/>
                  <a:pt x="8" y="0"/>
                </a:cubicBezTo>
                <a:lnTo>
                  <a:pt x="8" y="3"/>
                </a:lnTo>
                <a:cubicBezTo>
                  <a:pt x="8" y="3"/>
                  <a:pt x="8" y="3"/>
                  <a:pt x="8" y="6"/>
                </a:cubicBezTo>
                <a:lnTo>
                  <a:pt x="6" y="6"/>
                </a:ln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2" y="6"/>
                  <a:pt x="1" y="6"/>
                  <a:pt x="1" y="6"/>
                </a:cubicBezTo>
                <a:lnTo>
                  <a:pt x="0" y="3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7" name="Freeform 5343">
            <a:extLst>
              <a:ext uri="{FF2B5EF4-FFF2-40B4-BE49-F238E27FC236}">
                <a16:creationId xmlns:a16="http://schemas.microsoft.com/office/drawing/2014/main" id="{DFAB10BA-D3DB-CF4F-AB9D-CDD8F6CFD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938" y="4068763"/>
            <a:ext cx="3175" cy="1587"/>
          </a:xfrm>
          <a:custGeom>
            <a:avLst/>
            <a:gdLst>
              <a:gd name="T0" fmla="*/ 1814 w 7"/>
              <a:gd name="T1" fmla="*/ 529 h 6"/>
              <a:gd name="T2" fmla="*/ 0 w 7"/>
              <a:gd name="T3" fmla="*/ 265 h 6"/>
              <a:gd name="T4" fmla="*/ 1814 w 7"/>
              <a:gd name="T5" fmla="*/ 529 h 6"/>
              <a:gd name="T6" fmla="*/ 2721 w 7"/>
              <a:gd name="T7" fmla="*/ 529 h 6"/>
              <a:gd name="T8" fmla="*/ 2721 w 7"/>
              <a:gd name="T9" fmla="*/ 1323 h 6"/>
              <a:gd name="T10" fmla="*/ 1814 w 7"/>
              <a:gd name="T11" fmla="*/ 529 h 6"/>
              <a:gd name="T12" fmla="*/ 2721 w 7"/>
              <a:gd name="T13" fmla="*/ 529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">
                <a:moveTo>
                  <a:pt x="4" y="2"/>
                </a:moveTo>
                <a:cubicBezTo>
                  <a:pt x="2" y="1"/>
                  <a:pt x="1" y="0"/>
                  <a:pt x="0" y="1"/>
                </a:cubicBezTo>
                <a:cubicBezTo>
                  <a:pt x="1" y="0"/>
                  <a:pt x="3" y="0"/>
                  <a:pt x="4" y="2"/>
                </a:cubicBezTo>
                <a:close/>
                <a:moveTo>
                  <a:pt x="6" y="2"/>
                </a:moveTo>
                <a:lnTo>
                  <a:pt x="6" y="5"/>
                </a:lnTo>
                <a:cubicBezTo>
                  <a:pt x="5" y="4"/>
                  <a:pt x="5" y="3"/>
                  <a:pt x="4" y="2"/>
                </a:cubicBezTo>
                <a:cubicBezTo>
                  <a:pt x="5" y="2"/>
                  <a:pt x="5" y="2"/>
                  <a:pt x="6" y="2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8" name="Freeform 5344">
            <a:extLst>
              <a:ext uri="{FF2B5EF4-FFF2-40B4-BE49-F238E27FC236}">
                <a16:creationId xmlns:a16="http://schemas.microsoft.com/office/drawing/2014/main" id="{13451585-C45A-DA4A-BD94-21DD33CDF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083050"/>
            <a:ext cx="3175" cy="3175"/>
          </a:xfrm>
          <a:custGeom>
            <a:avLst/>
            <a:gdLst>
              <a:gd name="T0" fmla="*/ 1588 w 10"/>
              <a:gd name="T1" fmla="*/ 0 h 11"/>
              <a:gd name="T2" fmla="*/ 1588 w 10"/>
              <a:gd name="T3" fmla="*/ 0 h 11"/>
              <a:gd name="T4" fmla="*/ 1588 w 10"/>
              <a:gd name="T5" fmla="*/ 0 h 11"/>
              <a:gd name="T6" fmla="*/ 2540 w 10"/>
              <a:gd name="T7" fmla="*/ 1155 h 11"/>
              <a:gd name="T8" fmla="*/ 2858 w 10"/>
              <a:gd name="T9" fmla="*/ 2020 h 11"/>
              <a:gd name="T10" fmla="*/ 2858 w 10"/>
              <a:gd name="T11" fmla="*/ 2020 h 11"/>
              <a:gd name="T12" fmla="*/ 2858 w 10"/>
              <a:gd name="T13" fmla="*/ 2020 h 11"/>
              <a:gd name="T14" fmla="*/ 2540 w 10"/>
              <a:gd name="T15" fmla="*/ 2886 h 11"/>
              <a:gd name="T16" fmla="*/ 1588 w 10"/>
              <a:gd name="T17" fmla="*/ 2886 h 11"/>
              <a:gd name="T18" fmla="*/ 1588 w 10"/>
              <a:gd name="T19" fmla="*/ 2886 h 11"/>
              <a:gd name="T20" fmla="*/ 1588 w 10"/>
              <a:gd name="T21" fmla="*/ 2886 h 11"/>
              <a:gd name="T22" fmla="*/ 1588 w 10"/>
              <a:gd name="T23" fmla="*/ 2886 h 11"/>
              <a:gd name="T24" fmla="*/ 1588 w 10"/>
              <a:gd name="T25" fmla="*/ 2886 h 11"/>
              <a:gd name="T26" fmla="*/ 1588 w 10"/>
              <a:gd name="T27" fmla="*/ 2886 h 11"/>
              <a:gd name="T28" fmla="*/ 1588 w 10"/>
              <a:gd name="T29" fmla="*/ 2020 h 11"/>
              <a:gd name="T30" fmla="*/ 1588 w 10"/>
              <a:gd name="T31" fmla="*/ 2020 h 11"/>
              <a:gd name="T32" fmla="*/ 1588 w 10"/>
              <a:gd name="T33" fmla="*/ 2020 h 11"/>
              <a:gd name="T34" fmla="*/ 1588 w 10"/>
              <a:gd name="T35" fmla="*/ 2020 h 11"/>
              <a:gd name="T36" fmla="*/ 1588 w 10"/>
              <a:gd name="T37" fmla="*/ 2020 h 11"/>
              <a:gd name="T38" fmla="*/ 1588 w 10"/>
              <a:gd name="T39" fmla="*/ 2020 h 11"/>
              <a:gd name="T40" fmla="*/ 1588 w 10"/>
              <a:gd name="T41" fmla="*/ 2020 h 11"/>
              <a:gd name="T42" fmla="*/ 1588 w 10"/>
              <a:gd name="T43" fmla="*/ 2020 h 11"/>
              <a:gd name="T44" fmla="*/ 0 w 10"/>
              <a:gd name="T45" fmla="*/ 2020 h 11"/>
              <a:gd name="T46" fmla="*/ 0 w 10"/>
              <a:gd name="T47" fmla="*/ 2020 h 11"/>
              <a:gd name="T48" fmla="*/ 0 w 10"/>
              <a:gd name="T49" fmla="*/ 2020 h 11"/>
              <a:gd name="T50" fmla="*/ 0 w 10"/>
              <a:gd name="T51" fmla="*/ 2020 h 11"/>
              <a:gd name="T52" fmla="*/ 0 w 10"/>
              <a:gd name="T53" fmla="*/ 2020 h 11"/>
              <a:gd name="T54" fmla="*/ 0 w 10"/>
              <a:gd name="T55" fmla="*/ 2020 h 11"/>
              <a:gd name="T56" fmla="*/ 635 w 10"/>
              <a:gd name="T57" fmla="*/ 1155 h 11"/>
              <a:gd name="T58" fmla="*/ 635 w 10"/>
              <a:gd name="T59" fmla="*/ 1155 h 11"/>
              <a:gd name="T60" fmla="*/ 1588 w 10"/>
              <a:gd name="T61" fmla="*/ 0 h 1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0" h="11">
                <a:moveTo>
                  <a:pt x="5" y="0"/>
                </a:moveTo>
                <a:lnTo>
                  <a:pt x="5" y="0"/>
                </a:lnTo>
                <a:cubicBezTo>
                  <a:pt x="6" y="0"/>
                  <a:pt x="7" y="0"/>
                  <a:pt x="8" y="4"/>
                </a:cubicBezTo>
                <a:cubicBezTo>
                  <a:pt x="8" y="4"/>
                  <a:pt x="9" y="4"/>
                  <a:pt x="9" y="7"/>
                </a:cubicBezTo>
                <a:lnTo>
                  <a:pt x="8" y="10"/>
                </a:lnTo>
                <a:cubicBezTo>
                  <a:pt x="7" y="10"/>
                  <a:pt x="6" y="10"/>
                  <a:pt x="5" y="10"/>
                </a:cubicBezTo>
                <a:lnTo>
                  <a:pt x="5" y="7"/>
                </a:lnTo>
                <a:cubicBezTo>
                  <a:pt x="4" y="7"/>
                  <a:pt x="2" y="7"/>
                  <a:pt x="0" y="7"/>
                </a:cubicBezTo>
                <a:cubicBezTo>
                  <a:pt x="0" y="4"/>
                  <a:pt x="0" y="4"/>
                  <a:pt x="2" y="4"/>
                </a:cubicBezTo>
                <a:cubicBezTo>
                  <a:pt x="2" y="0"/>
                  <a:pt x="4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9" name="Freeform 5345">
            <a:extLst>
              <a:ext uri="{FF2B5EF4-FFF2-40B4-BE49-F238E27FC236}">
                <a16:creationId xmlns:a16="http://schemas.microsoft.com/office/drawing/2014/main" id="{BB67ABE7-3998-3543-B4B6-CE6F06A1B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083050"/>
            <a:ext cx="1587" cy="3175"/>
          </a:xfrm>
          <a:custGeom>
            <a:avLst/>
            <a:gdLst>
              <a:gd name="T0" fmla="*/ 1270 w 5"/>
              <a:gd name="T1" fmla="*/ 1905 h 10"/>
              <a:gd name="T2" fmla="*/ 952 w 5"/>
              <a:gd name="T3" fmla="*/ 2858 h 10"/>
              <a:gd name="T4" fmla="*/ 1270 w 5"/>
              <a:gd name="T5" fmla="*/ 1905 h 10"/>
              <a:gd name="T6" fmla="*/ 1270 w 5"/>
              <a:gd name="T7" fmla="*/ 953 h 10"/>
              <a:gd name="T8" fmla="*/ 952 w 5"/>
              <a:gd name="T9" fmla="*/ 953 h 10"/>
              <a:gd name="T10" fmla="*/ 0 w 5"/>
              <a:gd name="T11" fmla="*/ 0 h 10"/>
              <a:gd name="T12" fmla="*/ 1270 w 5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0">
                <a:moveTo>
                  <a:pt x="4" y="6"/>
                </a:moveTo>
                <a:cubicBezTo>
                  <a:pt x="4" y="6"/>
                  <a:pt x="4" y="9"/>
                  <a:pt x="3" y="9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3"/>
                </a:moveTo>
                <a:lnTo>
                  <a:pt x="3" y="3"/>
                </a:lnTo>
                <a:cubicBezTo>
                  <a:pt x="2" y="1"/>
                  <a:pt x="1" y="0"/>
                  <a:pt x="0" y="0"/>
                </a:cubicBezTo>
                <a:cubicBezTo>
                  <a:pt x="1" y="0"/>
                  <a:pt x="3" y="1"/>
                  <a:pt x="4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0" name="Freeform 5346">
            <a:extLst>
              <a:ext uri="{FF2B5EF4-FFF2-40B4-BE49-F238E27FC236}">
                <a16:creationId xmlns:a16="http://schemas.microsoft.com/office/drawing/2014/main" id="{D99E350C-2A9C-E641-8ABF-2058857A4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081463"/>
            <a:ext cx="3175" cy="3175"/>
          </a:xfrm>
          <a:custGeom>
            <a:avLst/>
            <a:gdLst>
              <a:gd name="T0" fmla="*/ 1764 w 9"/>
              <a:gd name="T1" fmla="*/ 0 h 11"/>
              <a:gd name="T2" fmla="*/ 1764 w 9"/>
              <a:gd name="T3" fmla="*/ 0 h 11"/>
              <a:gd name="T4" fmla="*/ 1764 w 9"/>
              <a:gd name="T5" fmla="*/ 0 h 11"/>
              <a:gd name="T6" fmla="*/ 2469 w 9"/>
              <a:gd name="T7" fmla="*/ 0 h 11"/>
              <a:gd name="T8" fmla="*/ 2822 w 9"/>
              <a:gd name="T9" fmla="*/ 1732 h 11"/>
              <a:gd name="T10" fmla="*/ 2822 w 9"/>
              <a:gd name="T11" fmla="*/ 1732 h 11"/>
              <a:gd name="T12" fmla="*/ 2822 w 9"/>
              <a:gd name="T13" fmla="*/ 1732 h 11"/>
              <a:gd name="T14" fmla="*/ 2469 w 9"/>
              <a:gd name="T15" fmla="*/ 1732 h 11"/>
              <a:gd name="T16" fmla="*/ 1764 w 9"/>
              <a:gd name="T17" fmla="*/ 2886 h 11"/>
              <a:gd name="T18" fmla="*/ 1411 w 9"/>
              <a:gd name="T19" fmla="*/ 2886 h 11"/>
              <a:gd name="T20" fmla="*/ 1411 w 9"/>
              <a:gd name="T21" fmla="*/ 2886 h 11"/>
              <a:gd name="T22" fmla="*/ 353 w 9"/>
              <a:gd name="T23" fmla="*/ 1732 h 11"/>
              <a:gd name="T24" fmla="*/ 353 w 9"/>
              <a:gd name="T25" fmla="*/ 1732 h 11"/>
              <a:gd name="T26" fmla="*/ 0 w 9"/>
              <a:gd name="T27" fmla="*/ 1732 h 11"/>
              <a:gd name="T28" fmla="*/ 0 w 9"/>
              <a:gd name="T29" fmla="*/ 1732 h 11"/>
              <a:gd name="T30" fmla="*/ 0 w 9"/>
              <a:gd name="T31" fmla="*/ 1732 h 11"/>
              <a:gd name="T32" fmla="*/ 0 w 9"/>
              <a:gd name="T33" fmla="*/ 1732 h 11"/>
              <a:gd name="T34" fmla="*/ 0 w 9"/>
              <a:gd name="T35" fmla="*/ 1732 h 11"/>
              <a:gd name="T36" fmla="*/ 0 w 9"/>
              <a:gd name="T37" fmla="*/ 1732 h 11"/>
              <a:gd name="T38" fmla="*/ 353 w 9"/>
              <a:gd name="T39" fmla="*/ 0 h 11"/>
              <a:gd name="T40" fmla="*/ 1764 w 9"/>
              <a:gd name="T41" fmla="*/ 0 h 1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" h="11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cubicBezTo>
                  <a:pt x="8" y="4"/>
                  <a:pt x="8" y="4"/>
                  <a:pt x="8" y="6"/>
                </a:cubicBezTo>
                <a:cubicBezTo>
                  <a:pt x="8" y="6"/>
                  <a:pt x="8" y="6"/>
                  <a:pt x="7" y="6"/>
                </a:cubicBezTo>
                <a:cubicBezTo>
                  <a:pt x="6" y="10"/>
                  <a:pt x="5" y="10"/>
                  <a:pt x="5" y="10"/>
                </a:cubicBezTo>
                <a:lnTo>
                  <a:pt x="4" y="10"/>
                </a:lnTo>
                <a:cubicBezTo>
                  <a:pt x="4" y="10"/>
                  <a:pt x="3" y="6"/>
                  <a:pt x="1" y="6"/>
                </a:cubicBezTo>
                <a:lnTo>
                  <a:pt x="0" y="6"/>
                </a:lnTo>
                <a:cubicBezTo>
                  <a:pt x="0" y="4"/>
                  <a:pt x="0" y="4"/>
                  <a:pt x="1" y="0"/>
                </a:cubicBezTo>
                <a:cubicBezTo>
                  <a:pt x="1" y="0"/>
                  <a:pt x="3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1" name="Freeform 5347">
            <a:extLst>
              <a:ext uri="{FF2B5EF4-FFF2-40B4-BE49-F238E27FC236}">
                <a16:creationId xmlns:a16="http://schemas.microsoft.com/office/drawing/2014/main" id="{19312AED-A520-A84E-B25E-2FB21DDE6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081463"/>
            <a:ext cx="3175" cy="3175"/>
          </a:xfrm>
          <a:custGeom>
            <a:avLst/>
            <a:gdLst>
              <a:gd name="T0" fmla="*/ 0 w 8"/>
              <a:gd name="T1" fmla="*/ 1732 h 11"/>
              <a:gd name="T2" fmla="*/ 1191 w 8"/>
              <a:gd name="T3" fmla="*/ 2886 h 11"/>
              <a:gd name="T4" fmla="*/ 794 w 8"/>
              <a:gd name="T5" fmla="*/ 2886 h 11"/>
              <a:gd name="T6" fmla="*/ 0 w 8"/>
              <a:gd name="T7" fmla="*/ 1732 h 11"/>
              <a:gd name="T8" fmla="*/ 2778 w 8"/>
              <a:gd name="T9" fmla="*/ 1732 h 11"/>
              <a:gd name="T10" fmla="*/ 2381 w 8"/>
              <a:gd name="T11" fmla="*/ 0 h 11"/>
              <a:gd name="T12" fmla="*/ 2778 w 8"/>
              <a:gd name="T13" fmla="*/ 1732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1">
                <a:moveTo>
                  <a:pt x="0" y="6"/>
                </a:moveTo>
                <a:cubicBezTo>
                  <a:pt x="2" y="6"/>
                  <a:pt x="3" y="10"/>
                  <a:pt x="3" y="10"/>
                </a:cubicBezTo>
                <a:lnTo>
                  <a:pt x="2" y="10"/>
                </a:lnTo>
                <a:cubicBezTo>
                  <a:pt x="2" y="10"/>
                  <a:pt x="2" y="6"/>
                  <a:pt x="0" y="6"/>
                </a:cubicBezTo>
                <a:close/>
                <a:moveTo>
                  <a:pt x="7" y="6"/>
                </a:moveTo>
                <a:cubicBezTo>
                  <a:pt x="7" y="4"/>
                  <a:pt x="7" y="3"/>
                  <a:pt x="6" y="0"/>
                </a:cubicBezTo>
                <a:cubicBezTo>
                  <a:pt x="7" y="3"/>
                  <a:pt x="7" y="3"/>
                  <a:pt x="7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2" name="Freeform 5348">
            <a:extLst>
              <a:ext uri="{FF2B5EF4-FFF2-40B4-BE49-F238E27FC236}">
                <a16:creationId xmlns:a16="http://schemas.microsoft.com/office/drawing/2014/main" id="{51F9F366-501D-CD4E-B9B2-7CB614523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079875"/>
            <a:ext cx="3175" cy="3175"/>
          </a:xfrm>
          <a:custGeom>
            <a:avLst/>
            <a:gdLst>
              <a:gd name="T0" fmla="*/ 1411 w 9"/>
              <a:gd name="T1" fmla="*/ 0 h 7"/>
              <a:gd name="T2" fmla="*/ 1411 w 9"/>
              <a:gd name="T3" fmla="*/ 0 h 7"/>
              <a:gd name="T4" fmla="*/ 1411 w 9"/>
              <a:gd name="T5" fmla="*/ 0 h 7"/>
              <a:gd name="T6" fmla="*/ 2117 w 9"/>
              <a:gd name="T7" fmla="*/ 0 h 7"/>
              <a:gd name="T8" fmla="*/ 2822 w 9"/>
              <a:gd name="T9" fmla="*/ 1361 h 7"/>
              <a:gd name="T10" fmla="*/ 2822 w 9"/>
              <a:gd name="T11" fmla="*/ 1361 h 7"/>
              <a:gd name="T12" fmla="*/ 2117 w 9"/>
              <a:gd name="T13" fmla="*/ 2721 h 7"/>
              <a:gd name="T14" fmla="*/ 1764 w 9"/>
              <a:gd name="T15" fmla="*/ 2721 h 7"/>
              <a:gd name="T16" fmla="*/ 1764 w 9"/>
              <a:gd name="T17" fmla="*/ 2721 h 7"/>
              <a:gd name="T18" fmla="*/ 1411 w 9"/>
              <a:gd name="T19" fmla="*/ 2721 h 7"/>
              <a:gd name="T20" fmla="*/ 706 w 9"/>
              <a:gd name="T21" fmla="*/ 2721 h 7"/>
              <a:gd name="T22" fmla="*/ 706 w 9"/>
              <a:gd name="T23" fmla="*/ 2721 h 7"/>
              <a:gd name="T24" fmla="*/ 706 w 9"/>
              <a:gd name="T25" fmla="*/ 2721 h 7"/>
              <a:gd name="T26" fmla="*/ 353 w 9"/>
              <a:gd name="T27" fmla="*/ 2721 h 7"/>
              <a:gd name="T28" fmla="*/ 353 w 9"/>
              <a:gd name="T29" fmla="*/ 2721 h 7"/>
              <a:gd name="T30" fmla="*/ 0 w 9"/>
              <a:gd name="T31" fmla="*/ 2721 h 7"/>
              <a:gd name="T32" fmla="*/ 0 w 9"/>
              <a:gd name="T33" fmla="*/ 1361 h 7"/>
              <a:gd name="T34" fmla="*/ 0 w 9"/>
              <a:gd name="T35" fmla="*/ 1361 h 7"/>
              <a:gd name="T36" fmla="*/ 0 w 9"/>
              <a:gd name="T37" fmla="*/ 1361 h 7"/>
              <a:gd name="T38" fmla="*/ 0 w 9"/>
              <a:gd name="T39" fmla="*/ 1361 h 7"/>
              <a:gd name="T40" fmla="*/ 353 w 9"/>
              <a:gd name="T41" fmla="*/ 0 h 7"/>
              <a:gd name="T42" fmla="*/ 1411 w 9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" h="7">
                <a:moveTo>
                  <a:pt x="4" y="0"/>
                </a:moveTo>
                <a:lnTo>
                  <a:pt x="4" y="0"/>
                </a:lnTo>
                <a:cubicBezTo>
                  <a:pt x="5" y="0"/>
                  <a:pt x="6" y="0"/>
                  <a:pt x="6" y="0"/>
                </a:cubicBezTo>
                <a:lnTo>
                  <a:pt x="8" y="3"/>
                </a:lnTo>
                <a:lnTo>
                  <a:pt x="6" y="6"/>
                </a:ln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2" y="6"/>
                </a:cubicBezTo>
                <a:cubicBezTo>
                  <a:pt x="1" y="6"/>
                  <a:pt x="1" y="6"/>
                  <a:pt x="1" y="6"/>
                </a:cubicBezTo>
                <a:lnTo>
                  <a:pt x="0" y="6"/>
                </a:lnTo>
                <a:lnTo>
                  <a:pt x="0" y="3"/>
                </a:lnTo>
                <a:lnTo>
                  <a:pt x="1" y="0"/>
                </a:lnTo>
                <a:cubicBezTo>
                  <a:pt x="2" y="0"/>
                  <a:pt x="2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3" name="Freeform 5349">
            <a:extLst>
              <a:ext uri="{FF2B5EF4-FFF2-40B4-BE49-F238E27FC236}">
                <a16:creationId xmlns:a16="http://schemas.microsoft.com/office/drawing/2014/main" id="{AB4F7170-B9DD-1D41-A339-D8B42D5FC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078288"/>
            <a:ext cx="3175" cy="3175"/>
          </a:xfrm>
          <a:custGeom>
            <a:avLst/>
            <a:gdLst>
              <a:gd name="T0" fmla="*/ 2778 w 8"/>
              <a:gd name="T1" fmla="*/ 1905 h 10"/>
              <a:gd name="T2" fmla="*/ 1984 w 8"/>
              <a:gd name="T3" fmla="*/ 2858 h 10"/>
              <a:gd name="T4" fmla="*/ 2778 w 8"/>
              <a:gd name="T5" fmla="*/ 1905 h 10"/>
              <a:gd name="T6" fmla="*/ 1984 w 8"/>
              <a:gd name="T7" fmla="*/ 953 h 10"/>
              <a:gd name="T8" fmla="*/ 0 w 8"/>
              <a:gd name="T9" fmla="*/ 953 h 10"/>
              <a:gd name="T10" fmla="*/ 1984 w 8"/>
              <a:gd name="T11" fmla="*/ 953 h 10"/>
              <a:gd name="T12" fmla="*/ 2778 w 8"/>
              <a:gd name="T13" fmla="*/ 1905 h 10"/>
              <a:gd name="T14" fmla="*/ 1984 w 8"/>
              <a:gd name="T15" fmla="*/ 95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0">
                <a:moveTo>
                  <a:pt x="7" y="6"/>
                </a:moveTo>
                <a:cubicBezTo>
                  <a:pt x="7" y="6"/>
                  <a:pt x="6" y="8"/>
                  <a:pt x="5" y="9"/>
                </a:cubicBezTo>
                <a:lnTo>
                  <a:pt x="7" y="6"/>
                </a:lnTo>
                <a:close/>
                <a:moveTo>
                  <a:pt x="5" y="3"/>
                </a:moveTo>
                <a:lnTo>
                  <a:pt x="0" y="3"/>
                </a:lnTo>
                <a:cubicBezTo>
                  <a:pt x="1" y="0"/>
                  <a:pt x="4" y="0"/>
                  <a:pt x="5" y="3"/>
                </a:cubicBezTo>
                <a:cubicBezTo>
                  <a:pt x="7" y="3"/>
                  <a:pt x="7" y="6"/>
                  <a:pt x="7" y="6"/>
                </a:cubicBezTo>
                <a:lnTo>
                  <a:pt x="5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4" name="Freeform 5350">
            <a:extLst>
              <a:ext uri="{FF2B5EF4-FFF2-40B4-BE49-F238E27FC236}">
                <a16:creationId xmlns:a16="http://schemas.microsoft.com/office/drawing/2014/main" id="{A82826D4-94FE-1144-940B-70E55093D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076700"/>
            <a:ext cx="3175" cy="3175"/>
          </a:xfrm>
          <a:custGeom>
            <a:avLst/>
            <a:gdLst>
              <a:gd name="T0" fmla="*/ 1411 w 9"/>
              <a:gd name="T1" fmla="*/ 0 h 10"/>
              <a:gd name="T2" fmla="*/ 1411 w 9"/>
              <a:gd name="T3" fmla="*/ 0 h 10"/>
              <a:gd name="T4" fmla="*/ 1411 w 9"/>
              <a:gd name="T5" fmla="*/ 0 h 10"/>
              <a:gd name="T6" fmla="*/ 2117 w 9"/>
              <a:gd name="T7" fmla="*/ 953 h 10"/>
              <a:gd name="T8" fmla="*/ 2822 w 9"/>
              <a:gd name="T9" fmla="*/ 953 h 10"/>
              <a:gd name="T10" fmla="*/ 2822 w 9"/>
              <a:gd name="T11" fmla="*/ 953 h 10"/>
              <a:gd name="T12" fmla="*/ 2117 w 9"/>
              <a:gd name="T13" fmla="*/ 1905 h 10"/>
              <a:gd name="T14" fmla="*/ 2117 w 9"/>
              <a:gd name="T15" fmla="*/ 2858 h 10"/>
              <a:gd name="T16" fmla="*/ 2117 w 9"/>
              <a:gd name="T17" fmla="*/ 2858 h 10"/>
              <a:gd name="T18" fmla="*/ 1764 w 9"/>
              <a:gd name="T19" fmla="*/ 2858 h 10"/>
              <a:gd name="T20" fmla="*/ 1764 w 9"/>
              <a:gd name="T21" fmla="*/ 2858 h 10"/>
              <a:gd name="T22" fmla="*/ 1411 w 9"/>
              <a:gd name="T23" fmla="*/ 1905 h 10"/>
              <a:gd name="T24" fmla="*/ 1411 w 9"/>
              <a:gd name="T25" fmla="*/ 1905 h 10"/>
              <a:gd name="T26" fmla="*/ 706 w 9"/>
              <a:gd name="T27" fmla="*/ 2858 h 10"/>
              <a:gd name="T28" fmla="*/ 706 w 9"/>
              <a:gd name="T29" fmla="*/ 2858 h 10"/>
              <a:gd name="T30" fmla="*/ 706 w 9"/>
              <a:gd name="T31" fmla="*/ 2858 h 10"/>
              <a:gd name="T32" fmla="*/ 353 w 9"/>
              <a:gd name="T33" fmla="*/ 1905 h 10"/>
              <a:gd name="T34" fmla="*/ 0 w 9"/>
              <a:gd name="T35" fmla="*/ 1905 h 10"/>
              <a:gd name="T36" fmla="*/ 0 w 9"/>
              <a:gd name="T37" fmla="*/ 953 h 10"/>
              <a:gd name="T38" fmla="*/ 0 w 9"/>
              <a:gd name="T39" fmla="*/ 953 h 10"/>
              <a:gd name="T40" fmla="*/ 0 w 9"/>
              <a:gd name="T41" fmla="*/ 953 h 10"/>
              <a:gd name="T42" fmla="*/ 353 w 9"/>
              <a:gd name="T43" fmla="*/ 953 h 10"/>
              <a:gd name="T44" fmla="*/ 1411 w 9"/>
              <a:gd name="T45" fmla="*/ 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0">
                <a:moveTo>
                  <a:pt x="4" y="0"/>
                </a:moveTo>
                <a:lnTo>
                  <a:pt x="4" y="0"/>
                </a:lnTo>
                <a:cubicBezTo>
                  <a:pt x="5" y="0"/>
                  <a:pt x="6" y="3"/>
                  <a:pt x="6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6"/>
                  <a:pt x="8" y="6"/>
                  <a:pt x="6" y="6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lnTo>
                  <a:pt x="4" y="6"/>
                </a:lnTo>
                <a:lnTo>
                  <a:pt x="2" y="9"/>
                </a:lnTo>
                <a:lnTo>
                  <a:pt x="1" y="6"/>
                </a:lnTo>
                <a:lnTo>
                  <a:pt x="0" y="6"/>
                </a:lnTo>
                <a:lnTo>
                  <a:pt x="0" y="3"/>
                </a:lnTo>
                <a:cubicBezTo>
                  <a:pt x="0" y="3"/>
                  <a:pt x="0" y="3"/>
                  <a:pt x="1" y="3"/>
                </a:cubicBez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5" name="Freeform 5351">
            <a:extLst>
              <a:ext uri="{FF2B5EF4-FFF2-40B4-BE49-F238E27FC236}">
                <a16:creationId xmlns:a16="http://schemas.microsoft.com/office/drawing/2014/main" id="{A3445B99-D3AF-C44A-AE6D-7C52F8144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076700"/>
            <a:ext cx="3175" cy="3175"/>
          </a:xfrm>
          <a:custGeom>
            <a:avLst/>
            <a:gdLst>
              <a:gd name="T0" fmla="*/ 2381 w 8"/>
              <a:gd name="T1" fmla="*/ 2721 h 7"/>
              <a:gd name="T2" fmla="*/ 2778 w 8"/>
              <a:gd name="T3" fmla="*/ 1361 h 7"/>
              <a:gd name="T4" fmla="*/ 2778 w 8"/>
              <a:gd name="T5" fmla="*/ 1361 h 7"/>
              <a:gd name="T6" fmla="*/ 2381 w 8"/>
              <a:gd name="T7" fmla="*/ 2721 h 7"/>
              <a:gd name="T8" fmla="*/ 0 w 8"/>
              <a:gd name="T9" fmla="*/ 1361 h 7"/>
              <a:gd name="T10" fmla="*/ 0 w 8"/>
              <a:gd name="T11" fmla="*/ 0 h 7"/>
              <a:gd name="T12" fmla="*/ 397 w 8"/>
              <a:gd name="T13" fmla="*/ 1361 h 7"/>
              <a:gd name="T14" fmla="*/ 397 w 8"/>
              <a:gd name="T15" fmla="*/ 2721 h 7"/>
              <a:gd name="T16" fmla="*/ 0 w 8"/>
              <a:gd name="T17" fmla="*/ 136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7">
                <a:moveTo>
                  <a:pt x="6" y="6"/>
                </a:moveTo>
                <a:lnTo>
                  <a:pt x="7" y="3"/>
                </a:lnTo>
                <a:cubicBezTo>
                  <a:pt x="7" y="4"/>
                  <a:pt x="7" y="5"/>
                  <a:pt x="6" y="6"/>
                </a:cubicBezTo>
                <a:close/>
                <a:moveTo>
                  <a:pt x="0" y="3"/>
                </a:moveTo>
                <a:lnTo>
                  <a:pt x="0" y="0"/>
                </a:lnTo>
                <a:lnTo>
                  <a:pt x="1" y="3"/>
                </a:lnTo>
                <a:cubicBezTo>
                  <a:pt x="1" y="3"/>
                  <a:pt x="1" y="3"/>
                  <a:pt x="1" y="6"/>
                </a:cubicBezTo>
                <a:cubicBezTo>
                  <a:pt x="1" y="3"/>
                  <a:pt x="0" y="3"/>
                  <a:pt x="0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" name="Freeform 5352">
            <a:extLst>
              <a:ext uri="{FF2B5EF4-FFF2-40B4-BE49-F238E27FC236}">
                <a16:creationId xmlns:a16="http://schemas.microsoft.com/office/drawing/2014/main" id="{3E61CE4F-9E5D-8049-ADCF-ADDC3C25C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073525"/>
            <a:ext cx="3175" cy="3175"/>
          </a:xfrm>
          <a:custGeom>
            <a:avLst/>
            <a:gdLst>
              <a:gd name="T0" fmla="*/ 1411 w 9"/>
              <a:gd name="T1" fmla="*/ 0 h 7"/>
              <a:gd name="T2" fmla="*/ 1411 w 9"/>
              <a:gd name="T3" fmla="*/ 0 h 7"/>
              <a:gd name="T4" fmla="*/ 1411 w 9"/>
              <a:gd name="T5" fmla="*/ 0 h 7"/>
              <a:gd name="T6" fmla="*/ 2469 w 9"/>
              <a:gd name="T7" fmla="*/ 0 h 7"/>
              <a:gd name="T8" fmla="*/ 2822 w 9"/>
              <a:gd name="T9" fmla="*/ 1361 h 7"/>
              <a:gd name="T10" fmla="*/ 2822 w 9"/>
              <a:gd name="T11" fmla="*/ 1361 h 7"/>
              <a:gd name="T12" fmla="*/ 2469 w 9"/>
              <a:gd name="T13" fmla="*/ 2721 h 7"/>
              <a:gd name="T14" fmla="*/ 2469 w 9"/>
              <a:gd name="T15" fmla="*/ 2721 h 7"/>
              <a:gd name="T16" fmla="*/ 2469 w 9"/>
              <a:gd name="T17" fmla="*/ 2721 h 7"/>
              <a:gd name="T18" fmla="*/ 2469 w 9"/>
              <a:gd name="T19" fmla="*/ 2721 h 7"/>
              <a:gd name="T20" fmla="*/ 2469 w 9"/>
              <a:gd name="T21" fmla="*/ 2721 h 7"/>
              <a:gd name="T22" fmla="*/ 2469 w 9"/>
              <a:gd name="T23" fmla="*/ 2721 h 7"/>
              <a:gd name="T24" fmla="*/ 2117 w 9"/>
              <a:gd name="T25" fmla="*/ 2721 h 7"/>
              <a:gd name="T26" fmla="*/ 2117 w 9"/>
              <a:gd name="T27" fmla="*/ 2721 h 7"/>
              <a:gd name="T28" fmla="*/ 1411 w 9"/>
              <a:gd name="T29" fmla="*/ 2721 h 7"/>
              <a:gd name="T30" fmla="*/ 1411 w 9"/>
              <a:gd name="T31" fmla="*/ 2721 h 7"/>
              <a:gd name="T32" fmla="*/ 1411 w 9"/>
              <a:gd name="T33" fmla="*/ 2721 h 7"/>
              <a:gd name="T34" fmla="*/ 353 w 9"/>
              <a:gd name="T35" fmla="*/ 2721 h 7"/>
              <a:gd name="T36" fmla="*/ 0 w 9"/>
              <a:gd name="T37" fmla="*/ 1361 h 7"/>
              <a:gd name="T38" fmla="*/ 0 w 9"/>
              <a:gd name="T39" fmla="*/ 1361 h 7"/>
              <a:gd name="T40" fmla="*/ 0 w 9"/>
              <a:gd name="T41" fmla="*/ 1361 h 7"/>
              <a:gd name="T42" fmla="*/ 0 w 9"/>
              <a:gd name="T43" fmla="*/ 1361 h 7"/>
              <a:gd name="T44" fmla="*/ 706 w 9"/>
              <a:gd name="T45" fmla="*/ 0 h 7"/>
              <a:gd name="T46" fmla="*/ 1411 w 9"/>
              <a:gd name="T47" fmla="*/ 0 h 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9" h="7">
                <a:moveTo>
                  <a:pt x="4" y="0"/>
                </a:moveTo>
                <a:lnTo>
                  <a:pt x="4" y="0"/>
                </a:lnTo>
                <a:cubicBezTo>
                  <a:pt x="6" y="0"/>
                  <a:pt x="7" y="0"/>
                  <a:pt x="7" y="0"/>
                </a:cubicBezTo>
                <a:cubicBezTo>
                  <a:pt x="8" y="0"/>
                  <a:pt x="8" y="0"/>
                  <a:pt x="8" y="3"/>
                </a:cubicBezTo>
                <a:cubicBezTo>
                  <a:pt x="8" y="3"/>
                  <a:pt x="8" y="6"/>
                  <a:pt x="7" y="6"/>
                </a:cubicBezTo>
                <a:lnTo>
                  <a:pt x="6" y="6"/>
                </a:lnTo>
                <a:cubicBezTo>
                  <a:pt x="6" y="6"/>
                  <a:pt x="5" y="6"/>
                  <a:pt x="4" y="6"/>
                </a:cubicBezTo>
                <a:cubicBezTo>
                  <a:pt x="3" y="6"/>
                  <a:pt x="2" y="6"/>
                  <a:pt x="1" y="6"/>
                </a:cubicBezTo>
                <a:cubicBezTo>
                  <a:pt x="1" y="3"/>
                  <a:pt x="0" y="3"/>
                  <a:pt x="0" y="3"/>
                </a:cubicBezTo>
                <a:cubicBezTo>
                  <a:pt x="0" y="0"/>
                  <a:pt x="1" y="0"/>
                  <a:pt x="2" y="0"/>
                </a:cubicBez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7" name="Freeform 5353">
            <a:extLst>
              <a:ext uri="{FF2B5EF4-FFF2-40B4-BE49-F238E27FC236}">
                <a16:creationId xmlns:a16="http://schemas.microsoft.com/office/drawing/2014/main" id="{BAB0DAD1-4781-FB4C-95BD-5A6B3F133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4073525"/>
            <a:ext cx="1587" cy="3175"/>
          </a:xfrm>
          <a:custGeom>
            <a:avLst/>
            <a:gdLst>
              <a:gd name="T0" fmla="*/ 1058 w 3"/>
              <a:gd name="T1" fmla="*/ 1361 h 7"/>
              <a:gd name="T2" fmla="*/ 0 w 3"/>
              <a:gd name="T3" fmla="*/ 2721 h 7"/>
              <a:gd name="T4" fmla="*/ 529 w 3"/>
              <a:gd name="T5" fmla="*/ 1361 h 7"/>
              <a:gd name="T6" fmla="*/ 0 w 3"/>
              <a:gd name="T7" fmla="*/ 0 h 7"/>
              <a:gd name="T8" fmla="*/ 1058 w 3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7">
                <a:moveTo>
                  <a:pt x="2" y="3"/>
                </a:moveTo>
                <a:cubicBezTo>
                  <a:pt x="2" y="3"/>
                  <a:pt x="1" y="6"/>
                  <a:pt x="0" y="6"/>
                </a:cubicBezTo>
                <a:cubicBezTo>
                  <a:pt x="1" y="6"/>
                  <a:pt x="1" y="3"/>
                  <a:pt x="1" y="3"/>
                </a:cubicBezTo>
                <a:cubicBezTo>
                  <a:pt x="1" y="0"/>
                  <a:pt x="1" y="0"/>
                  <a:pt x="0" y="0"/>
                </a:cubicBezTo>
                <a:cubicBezTo>
                  <a:pt x="1" y="0"/>
                  <a:pt x="2" y="0"/>
                  <a:pt x="2" y="3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8" name="Freeform 5354">
            <a:extLst>
              <a:ext uri="{FF2B5EF4-FFF2-40B4-BE49-F238E27FC236}">
                <a16:creationId xmlns:a16="http://schemas.microsoft.com/office/drawing/2014/main" id="{0DF01FFF-C91D-B143-AECA-EEBF33187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070350"/>
            <a:ext cx="3175" cy="3175"/>
          </a:xfrm>
          <a:custGeom>
            <a:avLst/>
            <a:gdLst>
              <a:gd name="T0" fmla="*/ 1588 w 10"/>
              <a:gd name="T1" fmla="*/ 0 h 10"/>
              <a:gd name="T2" fmla="*/ 1588 w 10"/>
              <a:gd name="T3" fmla="*/ 0 h 10"/>
              <a:gd name="T4" fmla="*/ 1588 w 10"/>
              <a:gd name="T5" fmla="*/ 0 h 10"/>
              <a:gd name="T6" fmla="*/ 2540 w 10"/>
              <a:gd name="T7" fmla="*/ 953 h 10"/>
              <a:gd name="T8" fmla="*/ 2858 w 10"/>
              <a:gd name="T9" fmla="*/ 1905 h 10"/>
              <a:gd name="T10" fmla="*/ 2858 w 10"/>
              <a:gd name="T11" fmla="*/ 1905 h 10"/>
              <a:gd name="T12" fmla="*/ 2858 w 10"/>
              <a:gd name="T13" fmla="*/ 2858 h 10"/>
              <a:gd name="T14" fmla="*/ 2858 w 10"/>
              <a:gd name="T15" fmla="*/ 2858 h 10"/>
              <a:gd name="T16" fmla="*/ 2858 w 10"/>
              <a:gd name="T17" fmla="*/ 2858 h 10"/>
              <a:gd name="T18" fmla="*/ 2540 w 10"/>
              <a:gd name="T19" fmla="*/ 2858 h 10"/>
              <a:gd name="T20" fmla="*/ 2540 w 10"/>
              <a:gd name="T21" fmla="*/ 2858 h 10"/>
              <a:gd name="T22" fmla="*/ 2223 w 10"/>
              <a:gd name="T23" fmla="*/ 2858 h 10"/>
              <a:gd name="T24" fmla="*/ 1905 w 10"/>
              <a:gd name="T25" fmla="*/ 2858 h 10"/>
              <a:gd name="T26" fmla="*/ 1905 w 10"/>
              <a:gd name="T27" fmla="*/ 2858 h 10"/>
              <a:gd name="T28" fmla="*/ 1588 w 10"/>
              <a:gd name="T29" fmla="*/ 2858 h 10"/>
              <a:gd name="T30" fmla="*/ 1588 w 10"/>
              <a:gd name="T31" fmla="*/ 2858 h 10"/>
              <a:gd name="T32" fmla="*/ 1588 w 10"/>
              <a:gd name="T33" fmla="*/ 2858 h 10"/>
              <a:gd name="T34" fmla="*/ 635 w 10"/>
              <a:gd name="T35" fmla="*/ 2858 h 10"/>
              <a:gd name="T36" fmla="*/ 0 w 10"/>
              <a:gd name="T37" fmla="*/ 1905 h 10"/>
              <a:gd name="T38" fmla="*/ 0 w 10"/>
              <a:gd name="T39" fmla="*/ 1905 h 10"/>
              <a:gd name="T40" fmla="*/ 0 w 10"/>
              <a:gd name="T41" fmla="*/ 1905 h 10"/>
              <a:gd name="T42" fmla="*/ 635 w 10"/>
              <a:gd name="T43" fmla="*/ 953 h 10"/>
              <a:gd name="T44" fmla="*/ 1588 w 10"/>
              <a:gd name="T45" fmla="*/ 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0">
                <a:moveTo>
                  <a:pt x="5" y="0"/>
                </a:moveTo>
                <a:lnTo>
                  <a:pt x="5" y="0"/>
                </a:lnTo>
                <a:cubicBezTo>
                  <a:pt x="6" y="0"/>
                  <a:pt x="8" y="3"/>
                  <a:pt x="8" y="3"/>
                </a:cubicBezTo>
                <a:cubicBezTo>
                  <a:pt x="9" y="3"/>
                  <a:pt x="9" y="6"/>
                  <a:pt x="9" y="6"/>
                </a:cubicBezTo>
                <a:cubicBezTo>
                  <a:pt x="9" y="6"/>
                  <a:pt x="9" y="6"/>
                  <a:pt x="9" y="9"/>
                </a:cubicBezTo>
                <a:lnTo>
                  <a:pt x="8" y="9"/>
                </a:lnTo>
                <a:cubicBezTo>
                  <a:pt x="7" y="9"/>
                  <a:pt x="7" y="9"/>
                  <a:pt x="7" y="9"/>
                </a:cubicBezTo>
                <a:lnTo>
                  <a:pt x="6" y="9"/>
                </a:lnTo>
                <a:lnTo>
                  <a:pt x="5" y="9"/>
                </a:lnTo>
                <a:cubicBezTo>
                  <a:pt x="5" y="9"/>
                  <a:pt x="4" y="9"/>
                  <a:pt x="2" y="9"/>
                </a:cubicBezTo>
                <a:lnTo>
                  <a:pt x="0" y="6"/>
                </a:lnTo>
                <a:lnTo>
                  <a:pt x="2" y="3"/>
                </a:lnTo>
                <a:cubicBezTo>
                  <a:pt x="4" y="3"/>
                  <a:pt x="5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9" name="Freeform 5355">
            <a:extLst>
              <a:ext uri="{FF2B5EF4-FFF2-40B4-BE49-F238E27FC236}">
                <a16:creationId xmlns:a16="http://schemas.microsoft.com/office/drawing/2014/main" id="{7D2587F5-BBB4-8448-B3B2-D3DF13566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070350"/>
            <a:ext cx="3175" cy="3175"/>
          </a:xfrm>
          <a:custGeom>
            <a:avLst/>
            <a:gdLst>
              <a:gd name="T0" fmla="*/ 577 w 11"/>
              <a:gd name="T1" fmla="*/ 2822 h 9"/>
              <a:gd name="T2" fmla="*/ 0 w 11"/>
              <a:gd name="T3" fmla="*/ 1764 h 9"/>
              <a:gd name="T4" fmla="*/ 577 w 11"/>
              <a:gd name="T5" fmla="*/ 2822 h 9"/>
              <a:gd name="T6" fmla="*/ 2598 w 11"/>
              <a:gd name="T7" fmla="*/ 706 h 9"/>
              <a:gd name="T8" fmla="*/ 2886 w 11"/>
              <a:gd name="T9" fmla="*/ 1764 h 9"/>
              <a:gd name="T10" fmla="*/ 2886 w 11"/>
              <a:gd name="T11" fmla="*/ 2822 h 9"/>
              <a:gd name="T12" fmla="*/ 2598 w 11"/>
              <a:gd name="T13" fmla="*/ 2822 h 9"/>
              <a:gd name="T14" fmla="*/ 2886 w 11"/>
              <a:gd name="T15" fmla="*/ 1764 h 9"/>
              <a:gd name="T16" fmla="*/ 2309 w 11"/>
              <a:gd name="T17" fmla="*/ 706 h 9"/>
              <a:gd name="T18" fmla="*/ 1443 w 11"/>
              <a:gd name="T19" fmla="*/ 0 h 9"/>
              <a:gd name="T20" fmla="*/ 2598 w 11"/>
              <a:gd name="T21" fmla="*/ 706 h 9"/>
              <a:gd name="T22" fmla="*/ 1443 w 11"/>
              <a:gd name="T23" fmla="*/ 0 h 9"/>
              <a:gd name="T24" fmla="*/ 1155 w 11"/>
              <a:gd name="T25" fmla="*/ 0 h 9"/>
              <a:gd name="T26" fmla="*/ 1443 w 11"/>
              <a:gd name="T27" fmla="*/ 0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9">
                <a:moveTo>
                  <a:pt x="2" y="8"/>
                </a:moveTo>
                <a:cubicBezTo>
                  <a:pt x="0" y="8"/>
                  <a:pt x="0" y="5"/>
                  <a:pt x="0" y="5"/>
                </a:cubicBezTo>
                <a:lnTo>
                  <a:pt x="2" y="8"/>
                </a:lnTo>
                <a:close/>
                <a:moveTo>
                  <a:pt x="9" y="2"/>
                </a:moveTo>
                <a:cubicBezTo>
                  <a:pt x="10" y="2"/>
                  <a:pt x="10" y="5"/>
                  <a:pt x="10" y="5"/>
                </a:cubicBezTo>
                <a:lnTo>
                  <a:pt x="10" y="8"/>
                </a:lnTo>
                <a:lnTo>
                  <a:pt x="9" y="8"/>
                </a:lnTo>
                <a:lnTo>
                  <a:pt x="10" y="5"/>
                </a:lnTo>
                <a:cubicBezTo>
                  <a:pt x="10" y="5"/>
                  <a:pt x="10" y="2"/>
                  <a:pt x="8" y="2"/>
                </a:cubicBezTo>
                <a:cubicBezTo>
                  <a:pt x="7" y="1"/>
                  <a:pt x="6" y="0"/>
                  <a:pt x="5" y="0"/>
                </a:cubicBezTo>
                <a:cubicBezTo>
                  <a:pt x="6" y="0"/>
                  <a:pt x="8" y="1"/>
                  <a:pt x="9" y="2"/>
                </a:cubicBezTo>
                <a:close/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4" y="0"/>
                  <a:pt x="5" y="0"/>
                  <a:pt x="5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50" name="Freeform 5356">
            <a:extLst>
              <a:ext uri="{FF2B5EF4-FFF2-40B4-BE49-F238E27FC236}">
                <a16:creationId xmlns:a16="http://schemas.microsoft.com/office/drawing/2014/main" id="{19A5B429-217B-094D-8FF1-5AF689F33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113" y="4068763"/>
            <a:ext cx="3175" cy="3175"/>
          </a:xfrm>
          <a:custGeom>
            <a:avLst/>
            <a:gdLst>
              <a:gd name="T0" fmla="*/ 1764 w 9"/>
              <a:gd name="T1" fmla="*/ 0 h 10"/>
              <a:gd name="T2" fmla="*/ 1764 w 9"/>
              <a:gd name="T3" fmla="*/ 0 h 10"/>
              <a:gd name="T4" fmla="*/ 1764 w 9"/>
              <a:gd name="T5" fmla="*/ 0 h 10"/>
              <a:gd name="T6" fmla="*/ 2117 w 9"/>
              <a:gd name="T7" fmla="*/ 953 h 10"/>
              <a:gd name="T8" fmla="*/ 2822 w 9"/>
              <a:gd name="T9" fmla="*/ 953 h 10"/>
              <a:gd name="T10" fmla="*/ 2822 w 9"/>
              <a:gd name="T11" fmla="*/ 953 h 10"/>
              <a:gd name="T12" fmla="*/ 2822 w 9"/>
              <a:gd name="T13" fmla="*/ 1905 h 10"/>
              <a:gd name="T14" fmla="*/ 2822 w 9"/>
              <a:gd name="T15" fmla="*/ 1905 h 10"/>
              <a:gd name="T16" fmla="*/ 2822 w 9"/>
              <a:gd name="T17" fmla="*/ 1905 h 10"/>
              <a:gd name="T18" fmla="*/ 2117 w 9"/>
              <a:gd name="T19" fmla="*/ 1905 h 10"/>
              <a:gd name="T20" fmla="*/ 2117 w 9"/>
              <a:gd name="T21" fmla="*/ 2858 h 10"/>
              <a:gd name="T22" fmla="*/ 2117 w 9"/>
              <a:gd name="T23" fmla="*/ 2858 h 10"/>
              <a:gd name="T24" fmla="*/ 2117 w 9"/>
              <a:gd name="T25" fmla="*/ 2858 h 10"/>
              <a:gd name="T26" fmla="*/ 2117 w 9"/>
              <a:gd name="T27" fmla="*/ 2858 h 10"/>
              <a:gd name="T28" fmla="*/ 1764 w 9"/>
              <a:gd name="T29" fmla="*/ 2858 h 10"/>
              <a:gd name="T30" fmla="*/ 1764 w 9"/>
              <a:gd name="T31" fmla="*/ 2858 h 10"/>
              <a:gd name="T32" fmla="*/ 1764 w 9"/>
              <a:gd name="T33" fmla="*/ 2858 h 10"/>
              <a:gd name="T34" fmla="*/ 353 w 9"/>
              <a:gd name="T35" fmla="*/ 2858 h 10"/>
              <a:gd name="T36" fmla="*/ 0 w 9"/>
              <a:gd name="T37" fmla="*/ 953 h 10"/>
              <a:gd name="T38" fmla="*/ 0 w 9"/>
              <a:gd name="T39" fmla="*/ 953 h 10"/>
              <a:gd name="T40" fmla="*/ 0 w 9"/>
              <a:gd name="T41" fmla="*/ 953 h 10"/>
              <a:gd name="T42" fmla="*/ 353 w 9"/>
              <a:gd name="T43" fmla="*/ 953 h 10"/>
              <a:gd name="T44" fmla="*/ 1764 w 9"/>
              <a:gd name="T45" fmla="*/ 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0">
                <a:moveTo>
                  <a:pt x="5" y="0"/>
                </a:moveTo>
                <a:lnTo>
                  <a:pt x="5" y="0"/>
                </a:lnTo>
                <a:cubicBezTo>
                  <a:pt x="6" y="0"/>
                  <a:pt x="6" y="0"/>
                  <a:pt x="6" y="3"/>
                </a:cubicBezTo>
                <a:cubicBezTo>
                  <a:pt x="8" y="3"/>
                  <a:pt x="8" y="3"/>
                  <a:pt x="8" y="3"/>
                </a:cubicBezTo>
                <a:lnTo>
                  <a:pt x="8" y="6"/>
                </a:lnTo>
                <a:lnTo>
                  <a:pt x="6" y="6"/>
                </a:lnTo>
                <a:cubicBezTo>
                  <a:pt x="6" y="6"/>
                  <a:pt x="6" y="6"/>
                  <a:pt x="6" y="9"/>
                </a:cubicBezTo>
                <a:cubicBezTo>
                  <a:pt x="5" y="9"/>
                  <a:pt x="5" y="9"/>
                  <a:pt x="5" y="9"/>
                </a:cubicBezTo>
                <a:cubicBezTo>
                  <a:pt x="3" y="9"/>
                  <a:pt x="1" y="9"/>
                  <a:pt x="1" y="9"/>
                </a:cubicBezTo>
                <a:cubicBezTo>
                  <a:pt x="0" y="6"/>
                  <a:pt x="0" y="6"/>
                  <a:pt x="0" y="3"/>
                </a:cubicBezTo>
                <a:cubicBezTo>
                  <a:pt x="0" y="3"/>
                  <a:pt x="0" y="3"/>
                  <a:pt x="1" y="3"/>
                </a:cubicBezTo>
                <a:cubicBezTo>
                  <a:pt x="1" y="0"/>
                  <a:pt x="3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51" name="Freeform 5357">
            <a:extLst>
              <a:ext uri="{FF2B5EF4-FFF2-40B4-BE49-F238E27FC236}">
                <a16:creationId xmlns:a16="http://schemas.microsoft.com/office/drawing/2014/main" id="{8341B95C-DA1A-204A-933F-95B987970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070350"/>
            <a:ext cx="1588" cy="1588"/>
          </a:xfrm>
          <a:custGeom>
            <a:avLst/>
            <a:gdLst>
              <a:gd name="T0" fmla="*/ 1059 w 3"/>
              <a:gd name="T1" fmla="*/ 0 h 4"/>
              <a:gd name="T2" fmla="*/ 1059 w 3"/>
              <a:gd name="T3" fmla="*/ 1191 h 4"/>
              <a:gd name="T4" fmla="*/ 0 w 3"/>
              <a:gd name="T5" fmla="*/ 0 h 4"/>
              <a:gd name="T6" fmla="*/ 1059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3"/>
                </a:lnTo>
                <a:cubicBezTo>
                  <a:pt x="2" y="0"/>
                  <a:pt x="2" y="0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52" name="Freeform 5358">
            <a:extLst>
              <a:ext uri="{FF2B5EF4-FFF2-40B4-BE49-F238E27FC236}">
                <a16:creationId xmlns:a16="http://schemas.microsoft.com/office/drawing/2014/main" id="{FF2CD2F4-6D07-DF45-A8CB-1C4F0BBEE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4068763"/>
            <a:ext cx="3175" cy="3175"/>
          </a:xfrm>
          <a:custGeom>
            <a:avLst/>
            <a:gdLst>
              <a:gd name="T0" fmla="*/ 1058 w 9"/>
              <a:gd name="T1" fmla="*/ 0 h 10"/>
              <a:gd name="T2" fmla="*/ 1058 w 9"/>
              <a:gd name="T3" fmla="*/ 0 h 10"/>
              <a:gd name="T4" fmla="*/ 2469 w 9"/>
              <a:gd name="T5" fmla="*/ 953 h 10"/>
              <a:gd name="T6" fmla="*/ 2822 w 9"/>
              <a:gd name="T7" fmla="*/ 953 h 10"/>
              <a:gd name="T8" fmla="*/ 2822 w 9"/>
              <a:gd name="T9" fmla="*/ 1905 h 10"/>
              <a:gd name="T10" fmla="*/ 2822 w 9"/>
              <a:gd name="T11" fmla="*/ 1905 h 10"/>
              <a:gd name="T12" fmla="*/ 2822 w 9"/>
              <a:gd name="T13" fmla="*/ 1905 h 10"/>
              <a:gd name="T14" fmla="*/ 2822 w 9"/>
              <a:gd name="T15" fmla="*/ 1905 h 10"/>
              <a:gd name="T16" fmla="*/ 2822 w 9"/>
              <a:gd name="T17" fmla="*/ 1905 h 10"/>
              <a:gd name="T18" fmla="*/ 2822 w 9"/>
              <a:gd name="T19" fmla="*/ 1905 h 10"/>
              <a:gd name="T20" fmla="*/ 2822 w 9"/>
              <a:gd name="T21" fmla="*/ 1905 h 10"/>
              <a:gd name="T22" fmla="*/ 1764 w 9"/>
              <a:gd name="T23" fmla="*/ 2858 h 10"/>
              <a:gd name="T24" fmla="*/ 1411 w 9"/>
              <a:gd name="T25" fmla="*/ 2858 h 10"/>
              <a:gd name="T26" fmla="*/ 1058 w 9"/>
              <a:gd name="T27" fmla="*/ 2858 h 10"/>
              <a:gd name="T28" fmla="*/ 1058 w 9"/>
              <a:gd name="T29" fmla="*/ 2858 h 10"/>
              <a:gd name="T30" fmla="*/ 1058 w 9"/>
              <a:gd name="T31" fmla="*/ 2858 h 10"/>
              <a:gd name="T32" fmla="*/ 0 w 9"/>
              <a:gd name="T33" fmla="*/ 2858 h 10"/>
              <a:gd name="T34" fmla="*/ 0 w 9"/>
              <a:gd name="T35" fmla="*/ 1905 h 10"/>
              <a:gd name="T36" fmla="*/ 0 w 9"/>
              <a:gd name="T37" fmla="*/ 1905 h 10"/>
              <a:gd name="T38" fmla="*/ 0 w 9"/>
              <a:gd name="T39" fmla="*/ 1905 h 10"/>
              <a:gd name="T40" fmla="*/ 0 w 9"/>
              <a:gd name="T41" fmla="*/ 953 h 10"/>
              <a:gd name="T42" fmla="*/ 1058 w 9"/>
              <a:gd name="T43" fmla="*/ 0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" h="10">
                <a:moveTo>
                  <a:pt x="3" y="0"/>
                </a:moveTo>
                <a:lnTo>
                  <a:pt x="3" y="0"/>
                </a:lnTo>
                <a:cubicBezTo>
                  <a:pt x="5" y="0"/>
                  <a:pt x="7" y="3"/>
                  <a:pt x="7" y="3"/>
                </a:cubicBezTo>
                <a:cubicBezTo>
                  <a:pt x="7" y="3"/>
                  <a:pt x="7" y="3"/>
                  <a:pt x="8" y="3"/>
                </a:cubicBezTo>
                <a:cubicBezTo>
                  <a:pt x="8" y="6"/>
                  <a:pt x="8" y="6"/>
                  <a:pt x="8" y="6"/>
                </a:cubicBezTo>
                <a:cubicBezTo>
                  <a:pt x="7" y="6"/>
                  <a:pt x="7" y="9"/>
                  <a:pt x="5" y="9"/>
                </a:cubicBezTo>
                <a:cubicBezTo>
                  <a:pt x="5" y="9"/>
                  <a:pt x="5" y="9"/>
                  <a:pt x="4" y="9"/>
                </a:cubicBezTo>
                <a:lnTo>
                  <a:pt x="3" y="9"/>
                </a:lnTo>
                <a:cubicBezTo>
                  <a:pt x="3" y="9"/>
                  <a:pt x="2" y="9"/>
                  <a:pt x="0" y="9"/>
                </a:cubicBezTo>
                <a:cubicBezTo>
                  <a:pt x="0" y="6"/>
                  <a:pt x="0" y="6"/>
                  <a:pt x="0" y="6"/>
                </a:cubicBezTo>
                <a:lnTo>
                  <a:pt x="0" y="3"/>
                </a:lnTo>
                <a:cubicBezTo>
                  <a:pt x="2" y="3"/>
                  <a:pt x="3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53" name="Freeform 5359">
            <a:extLst>
              <a:ext uri="{FF2B5EF4-FFF2-40B4-BE49-F238E27FC236}">
                <a16:creationId xmlns:a16="http://schemas.microsoft.com/office/drawing/2014/main" id="{15433633-2B04-EF4E-BB53-909A82D41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4068763"/>
            <a:ext cx="3175" cy="3175"/>
          </a:xfrm>
          <a:custGeom>
            <a:avLst/>
            <a:gdLst>
              <a:gd name="T0" fmla="*/ 2858 w 10"/>
              <a:gd name="T1" fmla="*/ 1905 h 10"/>
              <a:gd name="T2" fmla="*/ 1905 w 10"/>
              <a:gd name="T3" fmla="*/ 2858 h 10"/>
              <a:gd name="T4" fmla="*/ 1588 w 10"/>
              <a:gd name="T5" fmla="*/ 2858 h 10"/>
              <a:gd name="T6" fmla="*/ 2858 w 10"/>
              <a:gd name="T7" fmla="*/ 1905 h 10"/>
              <a:gd name="T8" fmla="*/ 318 w 10"/>
              <a:gd name="T9" fmla="*/ 2858 h 10"/>
              <a:gd name="T10" fmla="*/ 0 w 10"/>
              <a:gd name="T11" fmla="*/ 1905 h 10"/>
              <a:gd name="T12" fmla="*/ 318 w 10"/>
              <a:gd name="T13" fmla="*/ 953 h 10"/>
              <a:gd name="T14" fmla="*/ 1270 w 10"/>
              <a:gd name="T15" fmla="*/ 318 h 10"/>
              <a:gd name="T16" fmla="*/ 635 w 10"/>
              <a:gd name="T17" fmla="*/ 953 h 10"/>
              <a:gd name="T18" fmla="*/ 318 w 10"/>
              <a:gd name="T19" fmla="*/ 1905 h 10"/>
              <a:gd name="T20" fmla="*/ 635 w 10"/>
              <a:gd name="T21" fmla="*/ 2858 h 10"/>
              <a:gd name="T22" fmla="*/ 318 w 10"/>
              <a:gd name="T23" fmla="*/ 2858 h 10"/>
              <a:gd name="T24" fmla="*/ 2223 w 10"/>
              <a:gd name="T25" fmla="*/ 318 h 10"/>
              <a:gd name="T26" fmla="*/ 1270 w 10"/>
              <a:gd name="T27" fmla="*/ 318 h 10"/>
              <a:gd name="T28" fmla="*/ 1270 w 10"/>
              <a:gd name="T29" fmla="*/ 0 h 10"/>
              <a:gd name="T30" fmla="*/ 2223 w 10"/>
              <a:gd name="T31" fmla="*/ 318 h 10"/>
              <a:gd name="T32" fmla="*/ 2540 w 10"/>
              <a:gd name="T33" fmla="*/ 953 h 10"/>
              <a:gd name="T34" fmla="*/ 2223 w 10"/>
              <a:gd name="T35" fmla="*/ 318 h 10"/>
              <a:gd name="T36" fmla="*/ 2540 w 10"/>
              <a:gd name="T37" fmla="*/ 953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10">
                <a:moveTo>
                  <a:pt x="9" y="6"/>
                </a:moveTo>
                <a:cubicBezTo>
                  <a:pt x="8" y="6"/>
                  <a:pt x="8" y="9"/>
                  <a:pt x="6" y="9"/>
                </a:cubicBezTo>
                <a:lnTo>
                  <a:pt x="5" y="9"/>
                </a:lnTo>
                <a:cubicBezTo>
                  <a:pt x="8" y="9"/>
                  <a:pt x="8" y="6"/>
                  <a:pt x="9" y="6"/>
                </a:cubicBezTo>
                <a:close/>
                <a:moveTo>
                  <a:pt x="1" y="9"/>
                </a:moveTo>
                <a:cubicBezTo>
                  <a:pt x="1" y="6"/>
                  <a:pt x="0" y="6"/>
                  <a:pt x="0" y="6"/>
                </a:cubicBezTo>
                <a:lnTo>
                  <a:pt x="1" y="3"/>
                </a:lnTo>
                <a:cubicBezTo>
                  <a:pt x="2" y="2"/>
                  <a:pt x="3" y="1"/>
                  <a:pt x="4" y="1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1" y="6"/>
                  <a:pt x="1" y="6"/>
                </a:cubicBezTo>
                <a:lnTo>
                  <a:pt x="2" y="9"/>
                </a:lnTo>
                <a:lnTo>
                  <a:pt x="1" y="9"/>
                </a:lnTo>
                <a:close/>
                <a:moveTo>
                  <a:pt x="7" y="1"/>
                </a:moveTo>
                <a:lnTo>
                  <a:pt x="4" y="1"/>
                </a:lnTo>
                <a:lnTo>
                  <a:pt x="4" y="0"/>
                </a:lnTo>
                <a:cubicBezTo>
                  <a:pt x="5" y="0"/>
                  <a:pt x="6" y="0"/>
                  <a:pt x="7" y="1"/>
                </a:cubicBezTo>
                <a:close/>
                <a:moveTo>
                  <a:pt x="8" y="3"/>
                </a:moveTo>
                <a:cubicBezTo>
                  <a:pt x="8" y="3"/>
                  <a:pt x="7" y="2"/>
                  <a:pt x="7" y="1"/>
                </a:cubicBezTo>
                <a:cubicBezTo>
                  <a:pt x="7" y="1"/>
                  <a:pt x="8" y="2"/>
                  <a:pt x="8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54" name="Freeform 5360">
            <a:extLst>
              <a:ext uri="{FF2B5EF4-FFF2-40B4-BE49-F238E27FC236}">
                <a16:creationId xmlns:a16="http://schemas.microsoft.com/office/drawing/2014/main" id="{6EEF7057-1A85-9F49-BFDC-9D0D0AC7F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068763"/>
            <a:ext cx="3175" cy="3175"/>
          </a:xfrm>
          <a:custGeom>
            <a:avLst/>
            <a:gdLst>
              <a:gd name="T0" fmla="*/ 1588 w 8"/>
              <a:gd name="T1" fmla="*/ 0 h 7"/>
              <a:gd name="T2" fmla="*/ 1588 w 8"/>
              <a:gd name="T3" fmla="*/ 0 h 7"/>
              <a:gd name="T4" fmla="*/ 2778 w 8"/>
              <a:gd name="T5" fmla="*/ 0 h 7"/>
              <a:gd name="T6" fmla="*/ 2778 w 8"/>
              <a:gd name="T7" fmla="*/ 0 h 7"/>
              <a:gd name="T8" fmla="*/ 2778 w 8"/>
              <a:gd name="T9" fmla="*/ 1361 h 7"/>
              <a:gd name="T10" fmla="*/ 2778 w 8"/>
              <a:gd name="T11" fmla="*/ 1361 h 7"/>
              <a:gd name="T12" fmla="*/ 2778 w 8"/>
              <a:gd name="T13" fmla="*/ 1361 h 7"/>
              <a:gd name="T14" fmla="*/ 2778 w 8"/>
              <a:gd name="T15" fmla="*/ 1361 h 7"/>
              <a:gd name="T16" fmla="*/ 2778 w 8"/>
              <a:gd name="T17" fmla="*/ 1361 h 7"/>
              <a:gd name="T18" fmla="*/ 2778 w 8"/>
              <a:gd name="T19" fmla="*/ 1361 h 7"/>
              <a:gd name="T20" fmla="*/ 2778 w 8"/>
              <a:gd name="T21" fmla="*/ 1361 h 7"/>
              <a:gd name="T22" fmla="*/ 2778 w 8"/>
              <a:gd name="T23" fmla="*/ 1361 h 7"/>
              <a:gd name="T24" fmla="*/ 2381 w 8"/>
              <a:gd name="T25" fmla="*/ 2721 h 7"/>
              <a:gd name="T26" fmla="*/ 1984 w 8"/>
              <a:gd name="T27" fmla="*/ 2721 h 7"/>
              <a:gd name="T28" fmla="*/ 1588 w 8"/>
              <a:gd name="T29" fmla="*/ 2721 h 7"/>
              <a:gd name="T30" fmla="*/ 1588 w 8"/>
              <a:gd name="T31" fmla="*/ 2721 h 7"/>
              <a:gd name="T32" fmla="*/ 1588 w 8"/>
              <a:gd name="T33" fmla="*/ 2721 h 7"/>
              <a:gd name="T34" fmla="*/ 794 w 8"/>
              <a:gd name="T35" fmla="*/ 2721 h 7"/>
              <a:gd name="T36" fmla="*/ 0 w 8"/>
              <a:gd name="T37" fmla="*/ 1361 h 7"/>
              <a:gd name="T38" fmla="*/ 0 w 8"/>
              <a:gd name="T39" fmla="*/ 1361 h 7"/>
              <a:gd name="T40" fmla="*/ 0 w 8"/>
              <a:gd name="T41" fmla="*/ 1361 h 7"/>
              <a:gd name="T42" fmla="*/ 397 w 8"/>
              <a:gd name="T43" fmla="*/ 0 h 7"/>
              <a:gd name="T44" fmla="*/ 1588 w 8"/>
              <a:gd name="T45" fmla="*/ 0 h 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" h="7">
                <a:moveTo>
                  <a:pt x="4" y="0"/>
                </a:moveTo>
                <a:lnTo>
                  <a:pt x="4" y="0"/>
                </a:lnTo>
                <a:cubicBezTo>
                  <a:pt x="5" y="0"/>
                  <a:pt x="6" y="0"/>
                  <a:pt x="7" y="0"/>
                </a:cubicBezTo>
                <a:cubicBezTo>
                  <a:pt x="7" y="3"/>
                  <a:pt x="7" y="3"/>
                  <a:pt x="7" y="3"/>
                </a:cubicBezTo>
                <a:cubicBezTo>
                  <a:pt x="7" y="6"/>
                  <a:pt x="6" y="6"/>
                  <a:pt x="6" y="6"/>
                </a:cubicBezTo>
                <a:lnTo>
                  <a:pt x="5" y="6"/>
                </a:lnTo>
                <a:lnTo>
                  <a:pt x="4" y="6"/>
                </a:lnTo>
                <a:cubicBezTo>
                  <a:pt x="2" y="6"/>
                  <a:pt x="2" y="6"/>
                  <a:pt x="2" y="6"/>
                </a:cubicBezTo>
                <a:cubicBezTo>
                  <a:pt x="0" y="6"/>
                  <a:pt x="0" y="3"/>
                  <a:pt x="0" y="3"/>
                </a:cubicBezTo>
                <a:cubicBezTo>
                  <a:pt x="0" y="3"/>
                  <a:pt x="0" y="0"/>
                  <a:pt x="1" y="0"/>
                </a:cubicBezTo>
                <a:cubicBezTo>
                  <a:pt x="1" y="0"/>
                  <a:pt x="2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55" name="Freeform 5361">
            <a:extLst>
              <a:ext uri="{FF2B5EF4-FFF2-40B4-BE49-F238E27FC236}">
                <a16:creationId xmlns:a16="http://schemas.microsoft.com/office/drawing/2014/main" id="{AF564FEA-62E5-F548-BFE3-BFEB362F1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068763"/>
            <a:ext cx="3175" cy="3175"/>
          </a:xfrm>
          <a:custGeom>
            <a:avLst/>
            <a:gdLst>
              <a:gd name="T0" fmla="*/ 2778 w 8"/>
              <a:gd name="T1" fmla="*/ 1905 h 10"/>
              <a:gd name="T2" fmla="*/ 1984 w 8"/>
              <a:gd name="T3" fmla="*/ 2858 h 10"/>
              <a:gd name="T4" fmla="*/ 2778 w 8"/>
              <a:gd name="T5" fmla="*/ 1905 h 10"/>
              <a:gd name="T6" fmla="*/ 397 w 8"/>
              <a:gd name="T7" fmla="*/ 953 h 10"/>
              <a:gd name="T8" fmla="*/ 2778 w 8"/>
              <a:gd name="T9" fmla="*/ 953 h 10"/>
              <a:gd name="T10" fmla="*/ 1984 w 8"/>
              <a:gd name="T11" fmla="*/ 953 h 10"/>
              <a:gd name="T12" fmla="*/ 1588 w 8"/>
              <a:gd name="T13" fmla="*/ 953 h 10"/>
              <a:gd name="T14" fmla="*/ 794 w 8"/>
              <a:gd name="T15" fmla="*/ 953 h 10"/>
              <a:gd name="T16" fmla="*/ 0 w 8"/>
              <a:gd name="T17" fmla="*/ 1905 h 10"/>
              <a:gd name="T18" fmla="*/ 397 w 8"/>
              <a:gd name="T19" fmla="*/ 953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0">
                <a:moveTo>
                  <a:pt x="7" y="6"/>
                </a:moveTo>
                <a:cubicBezTo>
                  <a:pt x="7" y="9"/>
                  <a:pt x="7" y="9"/>
                  <a:pt x="5" y="9"/>
                </a:cubicBezTo>
                <a:cubicBezTo>
                  <a:pt x="6" y="9"/>
                  <a:pt x="7" y="6"/>
                  <a:pt x="7" y="6"/>
                </a:cubicBezTo>
                <a:close/>
                <a:moveTo>
                  <a:pt x="1" y="3"/>
                </a:moveTo>
                <a:cubicBezTo>
                  <a:pt x="2" y="0"/>
                  <a:pt x="5" y="0"/>
                  <a:pt x="7" y="3"/>
                </a:cubicBezTo>
                <a:lnTo>
                  <a:pt x="5" y="3"/>
                </a:lnTo>
                <a:lnTo>
                  <a:pt x="4" y="3"/>
                </a:lnTo>
                <a:lnTo>
                  <a:pt x="2" y="3"/>
                </a:lnTo>
                <a:cubicBezTo>
                  <a:pt x="0" y="3"/>
                  <a:pt x="0" y="6"/>
                  <a:pt x="0" y="6"/>
                </a:cubicBezTo>
                <a:cubicBezTo>
                  <a:pt x="0" y="6"/>
                  <a:pt x="0" y="3"/>
                  <a:pt x="1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56" name="Freeform 5362">
            <a:extLst>
              <a:ext uri="{FF2B5EF4-FFF2-40B4-BE49-F238E27FC236}">
                <a16:creationId xmlns:a16="http://schemas.microsoft.com/office/drawing/2014/main" id="{BC148F1B-C68E-9344-B484-805565388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068763"/>
            <a:ext cx="3175" cy="3175"/>
          </a:xfrm>
          <a:custGeom>
            <a:avLst/>
            <a:gdLst>
              <a:gd name="T0" fmla="*/ 1361 w 7"/>
              <a:gd name="T1" fmla="*/ 0 h 7"/>
              <a:gd name="T2" fmla="*/ 1361 w 7"/>
              <a:gd name="T3" fmla="*/ 0 h 7"/>
              <a:gd name="T4" fmla="*/ 1361 w 7"/>
              <a:gd name="T5" fmla="*/ 0 h 7"/>
              <a:gd name="T6" fmla="*/ 2721 w 7"/>
              <a:gd name="T7" fmla="*/ 0 h 7"/>
              <a:gd name="T8" fmla="*/ 2721 w 7"/>
              <a:gd name="T9" fmla="*/ 1361 h 7"/>
              <a:gd name="T10" fmla="*/ 2721 w 7"/>
              <a:gd name="T11" fmla="*/ 1361 h 7"/>
              <a:gd name="T12" fmla="*/ 2721 w 7"/>
              <a:gd name="T13" fmla="*/ 1361 h 7"/>
              <a:gd name="T14" fmla="*/ 2721 w 7"/>
              <a:gd name="T15" fmla="*/ 2721 h 7"/>
              <a:gd name="T16" fmla="*/ 1361 w 7"/>
              <a:gd name="T17" fmla="*/ 2721 h 7"/>
              <a:gd name="T18" fmla="*/ 1361 w 7"/>
              <a:gd name="T19" fmla="*/ 2721 h 7"/>
              <a:gd name="T20" fmla="*/ 0 w 7"/>
              <a:gd name="T21" fmla="*/ 2721 h 7"/>
              <a:gd name="T22" fmla="*/ 0 w 7"/>
              <a:gd name="T23" fmla="*/ 1361 h 7"/>
              <a:gd name="T24" fmla="*/ 0 w 7"/>
              <a:gd name="T25" fmla="*/ 1361 h 7"/>
              <a:gd name="T26" fmla="*/ 0 w 7"/>
              <a:gd name="T27" fmla="*/ 1361 h 7"/>
              <a:gd name="T28" fmla="*/ 0 w 7"/>
              <a:gd name="T29" fmla="*/ 0 h 7"/>
              <a:gd name="T30" fmla="*/ 1361 w 7"/>
              <a:gd name="T31" fmla="*/ 0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7">
                <a:moveTo>
                  <a:pt x="3" y="0"/>
                </a:moveTo>
                <a:lnTo>
                  <a:pt x="3" y="0"/>
                </a:lnTo>
                <a:lnTo>
                  <a:pt x="6" y="0"/>
                </a:lnTo>
                <a:cubicBezTo>
                  <a:pt x="6" y="3"/>
                  <a:pt x="6" y="3"/>
                  <a:pt x="6" y="3"/>
                </a:cubicBezTo>
                <a:lnTo>
                  <a:pt x="6" y="6"/>
                </a:lnTo>
                <a:lnTo>
                  <a:pt x="3" y="6"/>
                </a:lnTo>
                <a:cubicBezTo>
                  <a:pt x="2" y="6"/>
                  <a:pt x="0" y="6"/>
                  <a:pt x="0" y="6"/>
                </a:cubicBezTo>
                <a:lnTo>
                  <a:pt x="0" y="3"/>
                </a:lnTo>
                <a:cubicBezTo>
                  <a:pt x="0" y="3"/>
                  <a:pt x="0" y="3"/>
                  <a:pt x="0" y="0"/>
                </a:cubicBezTo>
                <a:cubicBezTo>
                  <a:pt x="0" y="0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57" name="Freeform 5363">
            <a:extLst>
              <a:ext uri="{FF2B5EF4-FFF2-40B4-BE49-F238E27FC236}">
                <a16:creationId xmlns:a16="http://schemas.microsoft.com/office/drawing/2014/main" id="{F04061E9-1634-C442-B5F4-B4A84E344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068763"/>
            <a:ext cx="1588" cy="3175"/>
          </a:xfrm>
          <a:custGeom>
            <a:avLst/>
            <a:gdLst>
              <a:gd name="T0" fmla="*/ 529 w 6"/>
              <a:gd name="T1" fmla="*/ 2858 h 10"/>
              <a:gd name="T2" fmla="*/ 0 w 6"/>
              <a:gd name="T3" fmla="*/ 2223 h 10"/>
              <a:gd name="T4" fmla="*/ 794 w 6"/>
              <a:gd name="T5" fmla="*/ 2540 h 10"/>
              <a:gd name="T6" fmla="*/ 529 w 6"/>
              <a:gd name="T7" fmla="*/ 2858 h 10"/>
              <a:gd name="T8" fmla="*/ 1323 w 6"/>
              <a:gd name="T9" fmla="*/ 953 h 10"/>
              <a:gd name="T10" fmla="*/ 1059 w 6"/>
              <a:gd name="T11" fmla="*/ 0 h 10"/>
              <a:gd name="T12" fmla="*/ 1323 w 6"/>
              <a:gd name="T13" fmla="*/ 0 h 10"/>
              <a:gd name="T14" fmla="*/ 1323 w 6"/>
              <a:gd name="T15" fmla="*/ 953 h 10"/>
              <a:gd name="T16" fmla="*/ 794 w 6"/>
              <a:gd name="T17" fmla="*/ 2540 h 10"/>
              <a:gd name="T18" fmla="*/ 1323 w 6"/>
              <a:gd name="T19" fmla="*/ 1905 h 10"/>
              <a:gd name="T20" fmla="*/ 794 w 6"/>
              <a:gd name="T21" fmla="*/ 254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10">
                <a:moveTo>
                  <a:pt x="2" y="9"/>
                </a:moveTo>
                <a:cubicBezTo>
                  <a:pt x="1" y="9"/>
                  <a:pt x="0" y="7"/>
                  <a:pt x="0" y="7"/>
                </a:cubicBezTo>
                <a:cubicBezTo>
                  <a:pt x="1" y="8"/>
                  <a:pt x="2" y="9"/>
                  <a:pt x="3" y="8"/>
                </a:cubicBezTo>
                <a:lnTo>
                  <a:pt x="2" y="9"/>
                </a:lnTo>
                <a:close/>
                <a:moveTo>
                  <a:pt x="5" y="3"/>
                </a:moveTo>
                <a:lnTo>
                  <a:pt x="4" y="0"/>
                </a:lnTo>
                <a:lnTo>
                  <a:pt x="5" y="0"/>
                </a:lnTo>
                <a:lnTo>
                  <a:pt x="5" y="3"/>
                </a:lnTo>
                <a:close/>
                <a:moveTo>
                  <a:pt x="3" y="8"/>
                </a:moveTo>
                <a:lnTo>
                  <a:pt x="5" y="6"/>
                </a:lnTo>
                <a:cubicBezTo>
                  <a:pt x="4" y="7"/>
                  <a:pt x="4" y="8"/>
                  <a:pt x="3" y="8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58" name="Freeform 5364">
            <a:extLst>
              <a:ext uri="{FF2B5EF4-FFF2-40B4-BE49-F238E27FC236}">
                <a16:creationId xmlns:a16="http://schemas.microsoft.com/office/drawing/2014/main" id="{28BBA5F8-61C5-114F-B97E-98355C417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070350"/>
            <a:ext cx="20638" cy="17463"/>
          </a:xfrm>
          <a:custGeom>
            <a:avLst/>
            <a:gdLst>
              <a:gd name="T0" fmla="*/ 19571 w 58"/>
              <a:gd name="T1" fmla="*/ 13970 h 50"/>
              <a:gd name="T2" fmla="*/ 17791 w 58"/>
              <a:gd name="T3" fmla="*/ 12573 h 50"/>
              <a:gd name="T4" fmla="*/ 17436 w 58"/>
              <a:gd name="T5" fmla="*/ 11875 h 50"/>
              <a:gd name="T6" fmla="*/ 17791 w 58"/>
              <a:gd name="T7" fmla="*/ 8382 h 50"/>
              <a:gd name="T8" fmla="*/ 17791 w 58"/>
              <a:gd name="T9" fmla="*/ 1048 h 50"/>
              <a:gd name="T10" fmla="*/ 19215 w 58"/>
              <a:gd name="T11" fmla="*/ 2096 h 50"/>
              <a:gd name="T12" fmla="*/ 19215 w 58"/>
              <a:gd name="T13" fmla="*/ 3143 h 50"/>
              <a:gd name="T14" fmla="*/ 19215 w 58"/>
              <a:gd name="T15" fmla="*/ 5239 h 50"/>
              <a:gd name="T16" fmla="*/ 19571 w 58"/>
              <a:gd name="T17" fmla="*/ 6287 h 50"/>
              <a:gd name="T18" fmla="*/ 19215 w 58"/>
              <a:gd name="T19" fmla="*/ 7334 h 50"/>
              <a:gd name="T20" fmla="*/ 19571 w 58"/>
              <a:gd name="T21" fmla="*/ 9430 h 50"/>
              <a:gd name="T22" fmla="*/ 18859 w 58"/>
              <a:gd name="T23" fmla="*/ 10478 h 50"/>
              <a:gd name="T24" fmla="*/ 20282 w 58"/>
              <a:gd name="T25" fmla="*/ 12573 h 50"/>
              <a:gd name="T26" fmla="*/ 16368 w 58"/>
              <a:gd name="T27" fmla="*/ 12573 h 50"/>
              <a:gd name="T28" fmla="*/ 16368 w 58"/>
              <a:gd name="T29" fmla="*/ 10478 h 50"/>
              <a:gd name="T30" fmla="*/ 16724 w 58"/>
              <a:gd name="T31" fmla="*/ 8382 h 50"/>
              <a:gd name="T32" fmla="*/ 16368 w 58"/>
              <a:gd name="T33" fmla="*/ 11875 h 50"/>
              <a:gd name="T34" fmla="*/ 16724 w 58"/>
              <a:gd name="T35" fmla="*/ 3143 h 50"/>
              <a:gd name="T36" fmla="*/ 8184 w 58"/>
              <a:gd name="T37" fmla="*/ 3143 h 50"/>
              <a:gd name="T38" fmla="*/ 3202 w 58"/>
              <a:gd name="T39" fmla="*/ 6287 h 50"/>
              <a:gd name="T40" fmla="*/ 6405 w 58"/>
              <a:gd name="T41" fmla="*/ 15018 h 50"/>
              <a:gd name="T42" fmla="*/ 5693 w 58"/>
              <a:gd name="T43" fmla="*/ 17114 h 50"/>
              <a:gd name="T44" fmla="*/ 4270 w 58"/>
              <a:gd name="T45" fmla="*/ 16066 h 50"/>
              <a:gd name="T46" fmla="*/ 3202 w 58"/>
              <a:gd name="T47" fmla="*/ 15018 h 50"/>
              <a:gd name="T48" fmla="*/ 1779 w 58"/>
              <a:gd name="T49" fmla="*/ 12573 h 50"/>
              <a:gd name="T50" fmla="*/ 356 w 58"/>
              <a:gd name="T51" fmla="*/ 10478 h 50"/>
              <a:gd name="T52" fmla="*/ 0 w 58"/>
              <a:gd name="T53" fmla="*/ 8382 h 50"/>
              <a:gd name="T54" fmla="*/ 356 w 58"/>
              <a:gd name="T55" fmla="*/ 7334 h 50"/>
              <a:gd name="T56" fmla="*/ 0 w 58"/>
              <a:gd name="T57" fmla="*/ 6287 h 50"/>
              <a:gd name="T58" fmla="*/ 1067 w 58"/>
              <a:gd name="T59" fmla="*/ 5239 h 50"/>
              <a:gd name="T60" fmla="*/ 712 w 58"/>
              <a:gd name="T61" fmla="*/ 3143 h 50"/>
              <a:gd name="T62" fmla="*/ 1423 w 58"/>
              <a:gd name="T63" fmla="*/ 3143 h 50"/>
              <a:gd name="T64" fmla="*/ 2491 w 58"/>
              <a:gd name="T65" fmla="*/ 3143 h 50"/>
              <a:gd name="T66" fmla="*/ 3558 w 58"/>
              <a:gd name="T67" fmla="*/ 2096 h 50"/>
              <a:gd name="T68" fmla="*/ 3202 w 58"/>
              <a:gd name="T69" fmla="*/ 3143 h 50"/>
              <a:gd name="T70" fmla="*/ 1067 w 58"/>
              <a:gd name="T71" fmla="*/ 9430 h 50"/>
              <a:gd name="T72" fmla="*/ 3202 w 58"/>
              <a:gd name="T73" fmla="*/ 12573 h 50"/>
              <a:gd name="T74" fmla="*/ 4982 w 58"/>
              <a:gd name="T75" fmla="*/ 15018 h 50"/>
              <a:gd name="T76" fmla="*/ 5337 w 58"/>
              <a:gd name="T77" fmla="*/ 13970 h 50"/>
              <a:gd name="T78" fmla="*/ 4626 w 58"/>
              <a:gd name="T79" fmla="*/ 12573 h 50"/>
              <a:gd name="T80" fmla="*/ 1779 w 58"/>
              <a:gd name="T81" fmla="*/ 7334 h 50"/>
              <a:gd name="T82" fmla="*/ 3558 w 58"/>
              <a:gd name="T83" fmla="*/ 3143 h 50"/>
              <a:gd name="T84" fmla="*/ 13521 w 58"/>
              <a:gd name="T85" fmla="*/ 2096 h 50"/>
              <a:gd name="T86" fmla="*/ 5337 w 58"/>
              <a:gd name="T87" fmla="*/ 2096 h 50"/>
              <a:gd name="T88" fmla="*/ 6405 w 58"/>
              <a:gd name="T89" fmla="*/ 1048 h 50"/>
              <a:gd name="T90" fmla="*/ 8184 w 58"/>
              <a:gd name="T91" fmla="*/ 1048 h 50"/>
              <a:gd name="T92" fmla="*/ 8896 w 58"/>
              <a:gd name="T93" fmla="*/ 1048 h 50"/>
              <a:gd name="T94" fmla="*/ 9963 w 58"/>
              <a:gd name="T95" fmla="*/ 1048 h 50"/>
              <a:gd name="T96" fmla="*/ 11386 w 58"/>
              <a:gd name="T97" fmla="*/ 0 h 50"/>
              <a:gd name="T98" fmla="*/ 12810 w 58"/>
              <a:gd name="T99" fmla="*/ 1048 h 50"/>
              <a:gd name="T100" fmla="*/ 14233 w 58"/>
              <a:gd name="T101" fmla="*/ 0 h 50"/>
              <a:gd name="T102" fmla="*/ 15656 w 58"/>
              <a:gd name="T103" fmla="*/ 2096 h 50"/>
              <a:gd name="T104" fmla="*/ 16724 w 58"/>
              <a:gd name="T105" fmla="*/ 2096 h 50"/>
              <a:gd name="T106" fmla="*/ 16724 w 58"/>
              <a:gd name="T107" fmla="*/ 1048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8" h="50">
                <a:moveTo>
                  <a:pt x="57" y="36"/>
                </a:moveTo>
                <a:cubicBezTo>
                  <a:pt x="55" y="36"/>
                  <a:pt x="55" y="36"/>
                  <a:pt x="55" y="40"/>
                </a:cubicBezTo>
                <a:cubicBezTo>
                  <a:pt x="54" y="36"/>
                  <a:pt x="53" y="36"/>
                  <a:pt x="53" y="36"/>
                </a:cubicBezTo>
                <a:lnTo>
                  <a:pt x="50" y="36"/>
                </a:lnTo>
                <a:lnTo>
                  <a:pt x="49" y="36"/>
                </a:lnTo>
                <a:lnTo>
                  <a:pt x="49" y="34"/>
                </a:lnTo>
                <a:lnTo>
                  <a:pt x="49" y="30"/>
                </a:lnTo>
                <a:cubicBezTo>
                  <a:pt x="50" y="30"/>
                  <a:pt x="50" y="27"/>
                  <a:pt x="50" y="24"/>
                </a:cubicBezTo>
                <a:lnTo>
                  <a:pt x="50" y="9"/>
                </a:lnTo>
                <a:lnTo>
                  <a:pt x="50" y="3"/>
                </a:lnTo>
                <a:cubicBezTo>
                  <a:pt x="50" y="3"/>
                  <a:pt x="51" y="3"/>
                  <a:pt x="52" y="6"/>
                </a:cubicBezTo>
                <a:lnTo>
                  <a:pt x="54" y="6"/>
                </a:lnTo>
                <a:lnTo>
                  <a:pt x="55" y="6"/>
                </a:lnTo>
                <a:lnTo>
                  <a:pt x="54" y="9"/>
                </a:lnTo>
                <a:cubicBezTo>
                  <a:pt x="54" y="9"/>
                  <a:pt x="54" y="12"/>
                  <a:pt x="57" y="12"/>
                </a:cubicBezTo>
                <a:lnTo>
                  <a:pt x="54" y="15"/>
                </a:lnTo>
                <a:lnTo>
                  <a:pt x="54" y="18"/>
                </a:lnTo>
                <a:lnTo>
                  <a:pt x="55" y="18"/>
                </a:lnTo>
                <a:lnTo>
                  <a:pt x="57" y="18"/>
                </a:lnTo>
                <a:lnTo>
                  <a:pt x="54" y="21"/>
                </a:lnTo>
                <a:lnTo>
                  <a:pt x="54" y="24"/>
                </a:lnTo>
                <a:cubicBezTo>
                  <a:pt x="54" y="24"/>
                  <a:pt x="54" y="27"/>
                  <a:pt x="55" y="27"/>
                </a:cubicBezTo>
                <a:lnTo>
                  <a:pt x="54" y="27"/>
                </a:lnTo>
                <a:lnTo>
                  <a:pt x="53" y="30"/>
                </a:lnTo>
                <a:cubicBezTo>
                  <a:pt x="53" y="34"/>
                  <a:pt x="54" y="34"/>
                  <a:pt x="55" y="36"/>
                </a:cubicBezTo>
                <a:lnTo>
                  <a:pt x="57" y="36"/>
                </a:lnTo>
                <a:close/>
                <a:moveTo>
                  <a:pt x="46" y="34"/>
                </a:moveTo>
                <a:lnTo>
                  <a:pt x="46" y="36"/>
                </a:lnTo>
                <a:cubicBezTo>
                  <a:pt x="45" y="36"/>
                  <a:pt x="44" y="35"/>
                  <a:pt x="45" y="34"/>
                </a:cubicBezTo>
                <a:cubicBezTo>
                  <a:pt x="45" y="30"/>
                  <a:pt x="46" y="30"/>
                  <a:pt x="46" y="30"/>
                </a:cubicBezTo>
                <a:cubicBezTo>
                  <a:pt x="47" y="27"/>
                  <a:pt x="47" y="24"/>
                  <a:pt x="47" y="18"/>
                </a:cubicBezTo>
                <a:lnTo>
                  <a:pt x="47" y="24"/>
                </a:lnTo>
                <a:lnTo>
                  <a:pt x="47" y="30"/>
                </a:lnTo>
                <a:lnTo>
                  <a:pt x="46" y="34"/>
                </a:lnTo>
                <a:close/>
                <a:moveTo>
                  <a:pt x="43" y="6"/>
                </a:moveTo>
                <a:cubicBezTo>
                  <a:pt x="45" y="9"/>
                  <a:pt x="47" y="9"/>
                  <a:pt x="47" y="9"/>
                </a:cubicBezTo>
                <a:lnTo>
                  <a:pt x="35" y="9"/>
                </a:lnTo>
                <a:lnTo>
                  <a:pt x="23" y="9"/>
                </a:lnTo>
                <a:cubicBezTo>
                  <a:pt x="19" y="9"/>
                  <a:pt x="15" y="12"/>
                  <a:pt x="11" y="15"/>
                </a:cubicBezTo>
                <a:cubicBezTo>
                  <a:pt x="10" y="15"/>
                  <a:pt x="9" y="18"/>
                  <a:pt x="9" y="18"/>
                </a:cubicBezTo>
                <a:cubicBezTo>
                  <a:pt x="9" y="27"/>
                  <a:pt x="14" y="34"/>
                  <a:pt x="16" y="36"/>
                </a:cubicBezTo>
                <a:cubicBezTo>
                  <a:pt x="21" y="40"/>
                  <a:pt x="19" y="40"/>
                  <a:pt x="18" y="43"/>
                </a:cubicBezTo>
                <a:lnTo>
                  <a:pt x="16" y="46"/>
                </a:lnTo>
                <a:lnTo>
                  <a:pt x="16" y="49"/>
                </a:lnTo>
                <a:lnTo>
                  <a:pt x="15" y="49"/>
                </a:lnTo>
                <a:cubicBezTo>
                  <a:pt x="15" y="49"/>
                  <a:pt x="14" y="46"/>
                  <a:pt x="12" y="46"/>
                </a:cubicBezTo>
                <a:cubicBezTo>
                  <a:pt x="12" y="43"/>
                  <a:pt x="11" y="43"/>
                  <a:pt x="11" y="43"/>
                </a:cubicBezTo>
                <a:lnTo>
                  <a:pt x="9" y="43"/>
                </a:lnTo>
                <a:cubicBezTo>
                  <a:pt x="9" y="40"/>
                  <a:pt x="8" y="40"/>
                  <a:pt x="8" y="40"/>
                </a:cubicBezTo>
                <a:cubicBezTo>
                  <a:pt x="7" y="36"/>
                  <a:pt x="5" y="36"/>
                  <a:pt x="5" y="36"/>
                </a:cubicBezTo>
                <a:cubicBezTo>
                  <a:pt x="5" y="34"/>
                  <a:pt x="5" y="34"/>
                  <a:pt x="3" y="30"/>
                </a:cubicBezTo>
                <a:lnTo>
                  <a:pt x="1" y="30"/>
                </a:lnTo>
                <a:lnTo>
                  <a:pt x="2" y="27"/>
                </a:lnTo>
                <a:cubicBezTo>
                  <a:pt x="2" y="27"/>
                  <a:pt x="1" y="24"/>
                  <a:pt x="0" y="24"/>
                </a:cubicBezTo>
                <a:lnTo>
                  <a:pt x="0" y="21"/>
                </a:lnTo>
                <a:lnTo>
                  <a:pt x="1" y="21"/>
                </a:lnTo>
                <a:lnTo>
                  <a:pt x="1" y="18"/>
                </a:lnTo>
                <a:lnTo>
                  <a:pt x="0" y="18"/>
                </a:lnTo>
                <a:lnTo>
                  <a:pt x="0" y="15"/>
                </a:lnTo>
                <a:lnTo>
                  <a:pt x="3" y="15"/>
                </a:lnTo>
                <a:lnTo>
                  <a:pt x="3" y="12"/>
                </a:lnTo>
                <a:cubicBezTo>
                  <a:pt x="3" y="9"/>
                  <a:pt x="3" y="9"/>
                  <a:pt x="2" y="9"/>
                </a:cubicBezTo>
                <a:lnTo>
                  <a:pt x="3" y="9"/>
                </a:lnTo>
                <a:lnTo>
                  <a:pt x="4" y="9"/>
                </a:lnTo>
                <a:lnTo>
                  <a:pt x="5" y="9"/>
                </a:lnTo>
                <a:lnTo>
                  <a:pt x="7" y="9"/>
                </a:lnTo>
                <a:cubicBezTo>
                  <a:pt x="8" y="9"/>
                  <a:pt x="9" y="6"/>
                  <a:pt x="9" y="6"/>
                </a:cubicBezTo>
                <a:lnTo>
                  <a:pt x="10" y="6"/>
                </a:lnTo>
                <a:lnTo>
                  <a:pt x="14" y="6"/>
                </a:lnTo>
                <a:cubicBezTo>
                  <a:pt x="12" y="7"/>
                  <a:pt x="10" y="8"/>
                  <a:pt x="9" y="9"/>
                </a:cubicBezTo>
                <a:cubicBezTo>
                  <a:pt x="6" y="9"/>
                  <a:pt x="3" y="12"/>
                  <a:pt x="3" y="15"/>
                </a:cubicBezTo>
                <a:cubicBezTo>
                  <a:pt x="1" y="18"/>
                  <a:pt x="1" y="21"/>
                  <a:pt x="3" y="27"/>
                </a:cubicBezTo>
                <a:lnTo>
                  <a:pt x="4" y="30"/>
                </a:lnTo>
                <a:cubicBezTo>
                  <a:pt x="5" y="34"/>
                  <a:pt x="7" y="36"/>
                  <a:pt x="9" y="36"/>
                </a:cubicBezTo>
                <a:lnTo>
                  <a:pt x="9" y="40"/>
                </a:lnTo>
                <a:cubicBezTo>
                  <a:pt x="10" y="43"/>
                  <a:pt x="13" y="43"/>
                  <a:pt x="14" y="43"/>
                </a:cubicBezTo>
                <a:lnTo>
                  <a:pt x="15" y="43"/>
                </a:lnTo>
                <a:lnTo>
                  <a:pt x="15" y="40"/>
                </a:lnTo>
                <a:lnTo>
                  <a:pt x="13" y="40"/>
                </a:lnTo>
                <a:lnTo>
                  <a:pt x="13" y="36"/>
                </a:lnTo>
                <a:lnTo>
                  <a:pt x="10" y="36"/>
                </a:lnTo>
                <a:cubicBezTo>
                  <a:pt x="9" y="34"/>
                  <a:pt x="5" y="27"/>
                  <a:pt x="5" y="21"/>
                </a:cubicBezTo>
                <a:lnTo>
                  <a:pt x="5" y="18"/>
                </a:lnTo>
                <a:cubicBezTo>
                  <a:pt x="6" y="12"/>
                  <a:pt x="9" y="9"/>
                  <a:pt x="10" y="9"/>
                </a:cubicBezTo>
                <a:cubicBezTo>
                  <a:pt x="18" y="6"/>
                  <a:pt x="29" y="6"/>
                  <a:pt x="37" y="6"/>
                </a:cubicBezTo>
                <a:lnTo>
                  <a:pt x="38" y="6"/>
                </a:lnTo>
                <a:lnTo>
                  <a:pt x="38" y="3"/>
                </a:lnTo>
                <a:cubicBezTo>
                  <a:pt x="31" y="3"/>
                  <a:pt x="23" y="3"/>
                  <a:pt x="15" y="6"/>
                </a:cubicBezTo>
                <a:cubicBezTo>
                  <a:pt x="15" y="3"/>
                  <a:pt x="15" y="3"/>
                  <a:pt x="16" y="3"/>
                </a:cubicBezTo>
                <a:lnTo>
                  <a:pt x="18" y="3"/>
                </a:lnTo>
                <a:lnTo>
                  <a:pt x="19" y="3"/>
                </a:lnTo>
                <a:lnTo>
                  <a:pt x="23" y="3"/>
                </a:lnTo>
                <a:lnTo>
                  <a:pt x="24" y="0"/>
                </a:lnTo>
                <a:lnTo>
                  <a:pt x="25" y="3"/>
                </a:lnTo>
                <a:lnTo>
                  <a:pt x="27" y="3"/>
                </a:lnTo>
                <a:lnTo>
                  <a:pt x="28" y="3"/>
                </a:lnTo>
                <a:lnTo>
                  <a:pt x="31" y="3"/>
                </a:lnTo>
                <a:lnTo>
                  <a:pt x="32" y="0"/>
                </a:lnTo>
                <a:cubicBezTo>
                  <a:pt x="32" y="3"/>
                  <a:pt x="34" y="3"/>
                  <a:pt x="34" y="3"/>
                </a:cubicBezTo>
                <a:lnTo>
                  <a:pt x="36" y="3"/>
                </a:lnTo>
                <a:lnTo>
                  <a:pt x="38" y="3"/>
                </a:lnTo>
                <a:cubicBezTo>
                  <a:pt x="39" y="3"/>
                  <a:pt x="39" y="3"/>
                  <a:pt x="40" y="0"/>
                </a:cubicBezTo>
                <a:cubicBezTo>
                  <a:pt x="40" y="3"/>
                  <a:pt x="40" y="3"/>
                  <a:pt x="41" y="3"/>
                </a:cubicBezTo>
                <a:cubicBezTo>
                  <a:pt x="42" y="3"/>
                  <a:pt x="43" y="6"/>
                  <a:pt x="44" y="6"/>
                </a:cubicBezTo>
                <a:lnTo>
                  <a:pt x="43" y="6"/>
                </a:lnTo>
                <a:close/>
                <a:moveTo>
                  <a:pt x="47" y="6"/>
                </a:moveTo>
                <a:lnTo>
                  <a:pt x="44" y="6"/>
                </a:lnTo>
                <a:cubicBezTo>
                  <a:pt x="44" y="6"/>
                  <a:pt x="46" y="3"/>
                  <a:pt x="47" y="3"/>
                </a:cubicBezTo>
                <a:lnTo>
                  <a:pt x="47" y="6"/>
                </a:ln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59" name="Freeform 5365">
            <a:extLst>
              <a:ext uri="{FF2B5EF4-FFF2-40B4-BE49-F238E27FC236}">
                <a16:creationId xmlns:a16="http://schemas.microsoft.com/office/drawing/2014/main" id="{6301C493-C01E-EB4B-92D2-3783FC83F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8" y="4076700"/>
            <a:ext cx="12700" cy="15875"/>
          </a:xfrm>
          <a:custGeom>
            <a:avLst/>
            <a:gdLst>
              <a:gd name="T0" fmla="*/ 2403 w 37"/>
              <a:gd name="T1" fmla="*/ 3247 h 44"/>
              <a:gd name="T2" fmla="*/ 4462 w 37"/>
              <a:gd name="T3" fmla="*/ 2165 h 44"/>
              <a:gd name="T4" fmla="*/ 5149 w 37"/>
              <a:gd name="T5" fmla="*/ 1082 h 44"/>
              <a:gd name="T6" fmla="*/ 2059 w 37"/>
              <a:gd name="T7" fmla="*/ 4330 h 44"/>
              <a:gd name="T8" fmla="*/ 1030 w 37"/>
              <a:gd name="T9" fmla="*/ 9020 h 44"/>
              <a:gd name="T10" fmla="*/ 686 w 37"/>
              <a:gd name="T11" fmla="*/ 7577 h 44"/>
              <a:gd name="T12" fmla="*/ 1373 w 37"/>
              <a:gd name="T13" fmla="*/ 4330 h 44"/>
              <a:gd name="T14" fmla="*/ 1030 w 37"/>
              <a:gd name="T15" fmla="*/ 11185 h 44"/>
              <a:gd name="T16" fmla="*/ 3089 w 37"/>
              <a:gd name="T17" fmla="*/ 12267 h 44"/>
              <a:gd name="T18" fmla="*/ 3776 w 37"/>
              <a:gd name="T19" fmla="*/ 13349 h 44"/>
              <a:gd name="T20" fmla="*/ 4462 w 37"/>
              <a:gd name="T21" fmla="*/ 14432 h 44"/>
              <a:gd name="T22" fmla="*/ 4462 w 37"/>
              <a:gd name="T23" fmla="*/ 13349 h 44"/>
              <a:gd name="T24" fmla="*/ 3089 w 37"/>
              <a:gd name="T25" fmla="*/ 11185 h 44"/>
              <a:gd name="T26" fmla="*/ 2059 w 37"/>
              <a:gd name="T27" fmla="*/ 6855 h 44"/>
              <a:gd name="T28" fmla="*/ 3089 w 37"/>
              <a:gd name="T29" fmla="*/ 4690 h 44"/>
              <a:gd name="T30" fmla="*/ 3089 w 37"/>
              <a:gd name="T31" fmla="*/ 10102 h 44"/>
              <a:gd name="T32" fmla="*/ 5492 w 37"/>
              <a:gd name="T33" fmla="*/ 13349 h 44"/>
              <a:gd name="T34" fmla="*/ 3432 w 37"/>
              <a:gd name="T35" fmla="*/ 14432 h 44"/>
              <a:gd name="T36" fmla="*/ 2059 w 37"/>
              <a:gd name="T37" fmla="*/ 14432 h 44"/>
              <a:gd name="T38" fmla="*/ 2403 w 37"/>
              <a:gd name="T39" fmla="*/ 13349 h 44"/>
              <a:gd name="T40" fmla="*/ 1030 w 37"/>
              <a:gd name="T41" fmla="*/ 11185 h 44"/>
              <a:gd name="T42" fmla="*/ 3776 w 37"/>
              <a:gd name="T43" fmla="*/ 3969 h 44"/>
              <a:gd name="T44" fmla="*/ 3089 w 37"/>
              <a:gd name="T45" fmla="*/ 4690 h 44"/>
              <a:gd name="T46" fmla="*/ 7551 w 37"/>
              <a:gd name="T47" fmla="*/ 2165 h 44"/>
              <a:gd name="T48" fmla="*/ 5492 w 37"/>
              <a:gd name="T49" fmla="*/ 2165 h 44"/>
              <a:gd name="T50" fmla="*/ 9268 w 37"/>
              <a:gd name="T51" fmla="*/ 10102 h 44"/>
              <a:gd name="T52" fmla="*/ 9611 w 37"/>
              <a:gd name="T53" fmla="*/ 12267 h 44"/>
              <a:gd name="T54" fmla="*/ 8238 w 37"/>
              <a:gd name="T55" fmla="*/ 10102 h 44"/>
              <a:gd name="T56" fmla="*/ 10297 w 37"/>
              <a:gd name="T57" fmla="*/ 12267 h 44"/>
              <a:gd name="T58" fmla="*/ 10297 w 37"/>
              <a:gd name="T59" fmla="*/ 10102 h 44"/>
              <a:gd name="T60" fmla="*/ 8581 w 37"/>
              <a:gd name="T61" fmla="*/ 5412 h 44"/>
              <a:gd name="T62" fmla="*/ 9611 w 37"/>
              <a:gd name="T63" fmla="*/ 6855 h 44"/>
              <a:gd name="T64" fmla="*/ 9611 w 37"/>
              <a:gd name="T65" fmla="*/ 7577 h 44"/>
              <a:gd name="T66" fmla="*/ 10641 w 37"/>
              <a:gd name="T67" fmla="*/ 10102 h 44"/>
              <a:gd name="T68" fmla="*/ 11327 w 37"/>
              <a:gd name="T69" fmla="*/ 11185 h 44"/>
              <a:gd name="T70" fmla="*/ 12357 w 37"/>
              <a:gd name="T71" fmla="*/ 12267 h 44"/>
              <a:gd name="T72" fmla="*/ 10984 w 37"/>
              <a:gd name="T73" fmla="*/ 12267 h 44"/>
              <a:gd name="T74" fmla="*/ 7895 w 37"/>
              <a:gd name="T75" fmla="*/ 1082 h 44"/>
              <a:gd name="T76" fmla="*/ 7551 w 37"/>
              <a:gd name="T77" fmla="*/ 0 h 44"/>
              <a:gd name="T78" fmla="*/ 8924 w 37"/>
              <a:gd name="T79" fmla="*/ 0 h 44"/>
              <a:gd name="T80" fmla="*/ 8581 w 37"/>
              <a:gd name="T81" fmla="*/ 1082 h 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7" h="44">
                <a:moveTo>
                  <a:pt x="4" y="9"/>
                </a:moveTo>
                <a:cubicBezTo>
                  <a:pt x="4" y="12"/>
                  <a:pt x="6" y="9"/>
                  <a:pt x="7" y="9"/>
                </a:cubicBezTo>
                <a:cubicBezTo>
                  <a:pt x="8" y="9"/>
                  <a:pt x="9" y="9"/>
                  <a:pt x="9" y="6"/>
                </a:cubicBezTo>
                <a:lnTo>
                  <a:pt x="13" y="6"/>
                </a:lnTo>
                <a:cubicBezTo>
                  <a:pt x="13" y="3"/>
                  <a:pt x="14" y="3"/>
                  <a:pt x="14" y="3"/>
                </a:cubicBezTo>
                <a:lnTo>
                  <a:pt x="15" y="3"/>
                </a:lnTo>
                <a:cubicBezTo>
                  <a:pt x="15" y="3"/>
                  <a:pt x="14" y="3"/>
                  <a:pt x="14" y="6"/>
                </a:cubicBezTo>
                <a:cubicBezTo>
                  <a:pt x="12" y="6"/>
                  <a:pt x="9" y="9"/>
                  <a:pt x="6" y="12"/>
                </a:cubicBezTo>
                <a:cubicBezTo>
                  <a:pt x="4" y="12"/>
                  <a:pt x="3" y="15"/>
                  <a:pt x="3" y="19"/>
                </a:cubicBezTo>
                <a:cubicBezTo>
                  <a:pt x="2" y="21"/>
                  <a:pt x="2" y="23"/>
                  <a:pt x="3" y="25"/>
                </a:cubicBezTo>
                <a:lnTo>
                  <a:pt x="0" y="25"/>
                </a:lnTo>
                <a:lnTo>
                  <a:pt x="2" y="21"/>
                </a:lnTo>
                <a:cubicBezTo>
                  <a:pt x="2" y="19"/>
                  <a:pt x="2" y="19"/>
                  <a:pt x="0" y="15"/>
                </a:cubicBezTo>
                <a:cubicBezTo>
                  <a:pt x="2" y="15"/>
                  <a:pt x="4" y="15"/>
                  <a:pt x="4" y="12"/>
                </a:cubicBezTo>
                <a:lnTo>
                  <a:pt x="4" y="9"/>
                </a:lnTo>
                <a:close/>
                <a:moveTo>
                  <a:pt x="3" y="31"/>
                </a:moveTo>
                <a:lnTo>
                  <a:pt x="3" y="28"/>
                </a:lnTo>
                <a:cubicBezTo>
                  <a:pt x="4" y="30"/>
                  <a:pt x="6" y="32"/>
                  <a:pt x="9" y="34"/>
                </a:cubicBezTo>
                <a:cubicBezTo>
                  <a:pt x="9" y="34"/>
                  <a:pt x="9" y="37"/>
                  <a:pt x="10" y="37"/>
                </a:cubicBezTo>
                <a:lnTo>
                  <a:pt x="11" y="37"/>
                </a:lnTo>
                <a:lnTo>
                  <a:pt x="12" y="40"/>
                </a:lnTo>
                <a:lnTo>
                  <a:pt x="13" y="40"/>
                </a:lnTo>
                <a:cubicBezTo>
                  <a:pt x="13" y="40"/>
                  <a:pt x="14" y="40"/>
                  <a:pt x="14" y="37"/>
                </a:cubicBezTo>
                <a:lnTo>
                  <a:pt x="13" y="37"/>
                </a:lnTo>
                <a:lnTo>
                  <a:pt x="13" y="34"/>
                </a:lnTo>
                <a:cubicBezTo>
                  <a:pt x="12" y="34"/>
                  <a:pt x="11" y="31"/>
                  <a:pt x="9" y="31"/>
                </a:cubicBezTo>
                <a:cubicBezTo>
                  <a:pt x="6" y="28"/>
                  <a:pt x="5" y="21"/>
                  <a:pt x="5" y="21"/>
                </a:cubicBezTo>
                <a:lnTo>
                  <a:pt x="6" y="19"/>
                </a:lnTo>
                <a:lnTo>
                  <a:pt x="6" y="15"/>
                </a:lnTo>
                <a:cubicBezTo>
                  <a:pt x="7" y="15"/>
                  <a:pt x="8" y="14"/>
                  <a:pt x="9" y="13"/>
                </a:cubicBezTo>
                <a:cubicBezTo>
                  <a:pt x="8" y="14"/>
                  <a:pt x="8" y="15"/>
                  <a:pt x="7" y="15"/>
                </a:cubicBezTo>
                <a:cubicBezTo>
                  <a:pt x="6" y="21"/>
                  <a:pt x="6" y="25"/>
                  <a:pt x="9" y="28"/>
                </a:cubicBezTo>
                <a:cubicBezTo>
                  <a:pt x="12" y="31"/>
                  <a:pt x="14" y="31"/>
                  <a:pt x="16" y="34"/>
                </a:cubicBezTo>
                <a:cubicBezTo>
                  <a:pt x="17" y="37"/>
                  <a:pt x="17" y="37"/>
                  <a:pt x="16" y="37"/>
                </a:cubicBezTo>
                <a:cubicBezTo>
                  <a:pt x="14" y="40"/>
                  <a:pt x="13" y="40"/>
                  <a:pt x="13" y="43"/>
                </a:cubicBezTo>
                <a:cubicBezTo>
                  <a:pt x="12" y="40"/>
                  <a:pt x="12" y="40"/>
                  <a:pt x="10" y="40"/>
                </a:cubicBezTo>
                <a:lnTo>
                  <a:pt x="7" y="40"/>
                </a:lnTo>
                <a:lnTo>
                  <a:pt x="6" y="40"/>
                </a:lnTo>
                <a:lnTo>
                  <a:pt x="4" y="40"/>
                </a:lnTo>
                <a:cubicBezTo>
                  <a:pt x="6" y="40"/>
                  <a:pt x="6" y="40"/>
                  <a:pt x="7" y="37"/>
                </a:cubicBezTo>
                <a:cubicBezTo>
                  <a:pt x="8" y="37"/>
                  <a:pt x="8" y="34"/>
                  <a:pt x="6" y="34"/>
                </a:cubicBezTo>
                <a:cubicBezTo>
                  <a:pt x="6" y="31"/>
                  <a:pt x="3" y="31"/>
                  <a:pt x="3" y="31"/>
                </a:cubicBezTo>
                <a:close/>
                <a:moveTo>
                  <a:pt x="9" y="12"/>
                </a:moveTo>
                <a:cubicBezTo>
                  <a:pt x="10" y="12"/>
                  <a:pt x="10" y="12"/>
                  <a:pt x="11" y="11"/>
                </a:cubicBezTo>
                <a:lnTo>
                  <a:pt x="10" y="12"/>
                </a:lnTo>
                <a:lnTo>
                  <a:pt x="9" y="13"/>
                </a:lnTo>
                <a:lnTo>
                  <a:pt x="9" y="12"/>
                </a:lnTo>
                <a:close/>
                <a:moveTo>
                  <a:pt x="22" y="6"/>
                </a:moveTo>
                <a:cubicBezTo>
                  <a:pt x="22" y="6"/>
                  <a:pt x="15" y="9"/>
                  <a:pt x="11" y="11"/>
                </a:cubicBezTo>
                <a:cubicBezTo>
                  <a:pt x="12" y="9"/>
                  <a:pt x="14" y="9"/>
                  <a:pt x="16" y="6"/>
                </a:cubicBezTo>
                <a:cubicBezTo>
                  <a:pt x="19" y="6"/>
                  <a:pt x="22" y="3"/>
                  <a:pt x="23" y="3"/>
                </a:cubicBezTo>
                <a:cubicBezTo>
                  <a:pt x="21" y="15"/>
                  <a:pt x="23" y="21"/>
                  <a:pt x="27" y="28"/>
                </a:cubicBezTo>
                <a:lnTo>
                  <a:pt x="27" y="31"/>
                </a:lnTo>
                <a:cubicBezTo>
                  <a:pt x="28" y="31"/>
                  <a:pt x="28" y="31"/>
                  <a:pt x="28" y="34"/>
                </a:cubicBezTo>
                <a:cubicBezTo>
                  <a:pt x="27" y="34"/>
                  <a:pt x="26" y="33"/>
                  <a:pt x="25" y="31"/>
                </a:cubicBezTo>
                <a:cubicBezTo>
                  <a:pt x="25" y="28"/>
                  <a:pt x="24" y="28"/>
                  <a:pt x="24" y="28"/>
                </a:cubicBezTo>
                <a:cubicBezTo>
                  <a:pt x="22" y="21"/>
                  <a:pt x="19" y="15"/>
                  <a:pt x="22" y="6"/>
                </a:cubicBezTo>
                <a:close/>
                <a:moveTo>
                  <a:pt x="30" y="34"/>
                </a:moveTo>
                <a:cubicBezTo>
                  <a:pt x="31" y="34"/>
                  <a:pt x="31" y="31"/>
                  <a:pt x="31" y="31"/>
                </a:cubicBezTo>
                <a:lnTo>
                  <a:pt x="30" y="28"/>
                </a:lnTo>
                <a:cubicBezTo>
                  <a:pt x="27" y="25"/>
                  <a:pt x="26" y="21"/>
                  <a:pt x="25" y="19"/>
                </a:cubicBezTo>
                <a:lnTo>
                  <a:pt x="25" y="15"/>
                </a:lnTo>
                <a:lnTo>
                  <a:pt x="28" y="15"/>
                </a:lnTo>
                <a:lnTo>
                  <a:pt x="28" y="19"/>
                </a:lnTo>
                <a:cubicBezTo>
                  <a:pt x="27" y="19"/>
                  <a:pt x="27" y="21"/>
                  <a:pt x="27" y="21"/>
                </a:cubicBezTo>
                <a:lnTo>
                  <a:pt x="28" y="21"/>
                </a:lnTo>
                <a:cubicBezTo>
                  <a:pt x="28" y="25"/>
                  <a:pt x="30" y="25"/>
                  <a:pt x="31" y="25"/>
                </a:cubicBezTo>
                <a:lnTo>
                  <a:pt x="31" y="28"/>
                </a:lnTo>
                <a:cubicBezTo>
                  <a:pt x="31" y="31"/>
                  <a:pt x="31" y="31"/>
                  <a:pt x="32" y="31"/>
                </a:cubicBezTo>
                <a:lnTo>
                  <a:pt x="33" y="31"/>
                </a:lnTo>
                <a:lnTo>
                  <a:pt x="34" y="34"/>
                </a:lnTo>
                <a:lnTo>
                  <a:pt x="36" y="34"/>
                </a:lnTo>
                <a:lnTo>
                  <a:pt x="36" y="37"/>
                </a:lnTo>
                <a:cubicBezTo>
                  <a:pt x="34" y="34"/>
                  <a:pt x="32" y="34"/>
                  <a:pt x="32" y="34"/>
                </a:cubicBezTo>
                <a:lnTo>
                  <a:pt x="30" y="34"/>
                </a:lnTo>
                <a:close/>
                <a:moveTo>
                  <a:pt x="23" y="3"/>
                </a:moveTo>
                <a:lnTo>
                  <a:pt x="20" y="3"/>
                </a:lnTo>
                <a:cubicBezTo>
                  <a:pt x="21" y="3"/>
                  <a:pt x="22" y="0"/>
                  <a:pt x="22" y="0"/>
                </a:cubicBez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5" y="3"/>
                </a:lnTo>
                <a:lnTo>
                  <a:pt x="23" y="3"/>
                </a:ln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0" name="Freeform 5366">
            <a:extLst>
              <a:ext uri="{FF2B5EF4-FFF2-40B4-BE49-F238E27FC236}">
                <a16:creationId xmlns:a16="http://schemas.microsoft.com/office/drawing/2014/main" id="{9EF77958-66D1-734E-8DD1-DAA6533CF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070350"/>
            <a:ext cx="20637" cy="17463"/>
          </a:xfrm>
          <a:custGeom>
            <a:avLst/>
            <a:gdLst>
              <a:gd name="T0" fmla="*/ 724 w 57"/>
              <a:gd name="T1" fmla="*/ 10478 h 50"/>
              <a:gd name="T2" fmla="*/ 0 w 57"/>
              <a:gd name="T3" fmla="*/ 9430 h 50"/>
              <a:gd name="T4" fmla="*/ 0 w 57"/>
              <a:gd name="T5" fmla="*/ 7334 h 50"/>
              <a:gd name="T6" fmla="*/ 724 w 57"/>
              <a:gd name="T7" fmla="*/ 6287 h 50"/>
              <a:gd name="T8" fmla="*/ 0 w 57"/>
              <a:gd name="T9" fmla="*/ 4191 h 50"/>
              <a:gd name="T10" fmla="*/ 0 w 57"/>
              <a:gd name="T11" fmla="*/ 2096 h 50"/>
              <a:gd name="T12" fmla="*/ 1810 w 57"/>
              <a:gd name="T13" fmla="*/ 1048 h 50"/>
              <a:gd name="T14" fmla="*/ 1810 w 57"/>
              <a:gd name="T15" fmla="*/ 8382 h 50"/>
              <a:gd name="T16" fmla="*/ 2172 w 57"/>
              <a:gd name="T17" fmla="*/ 11875 h 50"/>
              <a:gd name="T18" fmla="*/ 1810 w 57"/>
              <a:gd name="T19" fmla="*/ 12573 h 50"/>
              <a:gd name="T20" fmla="*/ 0 w 57"/>
              <a:gd name="T21" fmla="*/ 13970 h 50"/>
              <a:gd name="T22" fmla="*/ 3258 w 57"/>
              <a:gd name="T23" fmla="*/ 11875 h 50"/>
              <a:gd name="T24" fmla="*/ 3983 w 57"/>
              <a:gd name="T25" fmla="*/ 11875 h 50"/>
              <a:gd name="T26" fmla="*/ 3258 w 57"/>
              <a:gd name="T27" fmla="*/ 11875 h 50"/>
              <a:gd name="T28" fmla="*/ 4345 w 57"/>
              <a:gd name="T29" fmla="*/ 2096 h 50"/>
              <a:gd name="T30" fmla="*/ 3258 w 57"/>
              <a:gd name="T31" fmla="*/ 1048 h 50"/>
              <a:gd name="T32" fmla="*/ 5431 w 57"/>
              <a:gd name="T33" fmla="*/ 1048 h 50"/>
              <a:gd name="T34" fmla="*/ 6155 w 57"/>
              <a:gd name="T35" fmla="*/ 1048 h 50"/>
              <a:gd name="T36" fmla="*/ 7241 w 57"/>
              <a:gd name="T37" fmla="*/ 1048 h 50"/>
              <a:gd name="T38" fmla="*/ 8689 w 57"/>
              <a:gd name="T39" fmla="*/ 0 h 50"/>
              <a:gd name="T40" fmla="*/ 9775 w 57"/>
              <a:gd name="T41" fmla="*/ 1048 h 50"/>
              <a:gd name="T42" fmla="*/ 10500 w 57"/>
              <a:gd name="T43" fmla="*/ 1048 h 50"/>
              <a:gd name="T44" fmla="*/ 11948 w 57"/>
              <a:gd name="T45" fmla="*/ 1048 h 50"/>
              <a:gd name="T46" fmla="*/ 13396 w 57"/>
              <a:gd name="T47" fmla="*/ 1048 h 50"/>
              <a:gd name="T48" fmla="*/ 14482 w 57"/>
              <a:gd name="T49" fmla="*/ 1048 h 50"/>
              <a:gd name="T50" fmla="*/ 6517 w 57"/>
              <a:gd name="T51" fmla="*/ 1048 h 50"/>
              <a:gd name="T52" fmla="*/ 6517 w 57"/>
              <a:gd name="T53" fmla="*/ 2096 h 50"/>
              <a:gd name="T54" fmla="*/ 18103 w 57"/>
              <a:gd name="T55" fmla="*/ 6287 h 50"/>
              <a:gd name="T56" fmla="*/ 18465 w 57"/>
              <a:gd name="T57" fmla="*/ 7334 h 50"/>
              <a:gd name="T58" fmla="*/ 15568 w 57"/>
              <a:gd name="T59" fmla="*/ 12573 h 50"/>
              <a:gd name="T60" fmla="*/ 14482 w 57"/>
              <a:gd name="T61" fmla="*/ 13970 h 50"/>
              <a:gd name="T62" fmla="*/ 14844 w 57"/>
              <a:gd name="T63" fmla="*/ 15018 h 50"/>
              <a:gd name="T64" fmla="*/ 16654 w 57"/>
              <a:gd name="T65" fmla="*/ 12573 h 50"/>
              <a:gd name="T66" fmla="*/ 18827 w 57"/>
              <a:gd name="T67" fmla="*/ 9430 h 50"/>
              <a:gd name="T68" fmla="*/ 16654 w 57"/>
              <a:gd name="T69" fmla="*/ 3143 h 50"/>
              <a:gd name="T70" fmla="*/ 16292 w 57"/>
              <a:gd name="T71" fmla="*/ 2096 h 50"/>
              <a:gd name="T72" fmla="*/ 17379 w 57"/>
              <a:gd name="T73" fmla="*/ 3143 h 50"/>
              <a:gd name="T74" fmla="*/ 19189 w 57"/>
              <a:gd name="T75" fmla="*/ 3143 h 50"/>
              <a:gd name="T76" fmla="*/ 19189 w 57"/>
              <a:gd name="T77" fmla="*/ 5239 h 50"/>
              <a:gd name="T78" fmla="*/ 19913 w 57"/>
              <a:gd name="T79" fmla="*/ 6287 h 50"/>
              <a:gd name="T80" fmla="*/ 19551 w 57"/>
              <a:gd name="T81" fmla="*/ 7334 h 50"/>
              <a:gd name="T82" fmla="*/ 19913 w 57"/>
              <a:gd name="T83" fmla="*/ 8382 h 50"/>
              <a:gd name="T84" fmla="*/ 19551 w 57"/>
              <a:gd name="T85" fmla="*/ 9430 h 50"/>
              <a:gd name="T86" fmla="*/ 18827 w 57"/>
              <a:gd name="T87" fmla="*/ 10478 h 50"/>
              <a:gd name="T88" fmla="*/ 16654 w 57"/>
              <a:gd name="T89" fmla="*/ 13970 h 50"/>
              <a:gd name="T90" fmla="*/ 16654 w 57"/>
              <a:gd name="T91" fmla="*/ 16066 h 50"/>
              <a:gd name="T92" fmla="*/ 16292 w 57"/>
              <a:gd name="T93" fmla="*/ 15018 h 50"/>
              <a:gd name="T94" fmla="*/ 14844 w 57"/>
              <a:gd name="T95" fmla="*/ 16066 h 50"/>
              <a:gd name="T96" fmla="*/ 14482 w 57"/>
              <a:gd name="T97" fmla="*/ 16066 h 50"/>
              <a:gd name="T98" fmla="*/ 13758 w 57"/>
              <a:gd name="T99" fmla="*/ 12573 h 50"/>
              <a:gd name="T100" fmla="*/ 15568 w 57"/>
              <a:gd name="T101" fmla="*/ 5239 h 50"/>
              <a:gd name="T102" fmla="*/ 7241 w 57"/>
              <a:gd name="T103" fmla="*/ 3143 h 50"/>
              <a:gd name="T104" fmla="*/ 4707 w 57"/>
              <a:gd name="T105" fmla="*/ 2096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7" h="50">
                <a:moveTo>
                  <a:pt x="0" y="36"/>
                </a:moveTo>
                <a:cubicBezTo>
                  <a:pt x="2" y="34"/>
                  <a:pt x="2" y="34"/>
                  <a:pt x="2" y="30"/>
                </a:cubicBezTo>
                <a:lnTo>
                  <a:pt x="1" y="27"/>
                </a:lnTo>
                <a:lnTo>
                  <a:pt x="0" y="27"/>
                </a:lnTo>
                <a:cubicBezTo>
                  <a:pt x="2" y="27"/>
                  <a:pt x="2" y="24"/>
                  <a:pt x="2" y="24"/>
                </a:cubicBezTo>
                <a:cubicBezTo>
                  <a:pt x="2" y="21"/>
                  <a:pt x="1" y="21"/>
                  <a:pt x="0" y="21"/>
                </a:cubicBezTo>
                <a:lnTo>
                  <a:pt x="0" y="18"/>
                </a:lnTo>
                <a:lnTo>
                  <a:pt x="2" y="18"/>
                </a:lnTo>
                <a:cubicBezTo>
                  <a:pt x="2" y="15"/>
                  <a:pt x="1" y="15"/>
                  <a:pt x="0" y="15"/>
                </a:cubicBezTo>
                <a:lnTo>
                  <a:pt x="0" y="12"/>
                </a:lnTo>
                <a:cubicBezTo>
                  <a:pt x="1" y="12"/>
                  <a:pt x="2" y="9"/>
                  <a:pt x="2" y="9"/>
                </a:cubicBezTo>
                <a:cubicBezTo>
                  <a:pt x="2" y="9"/>
                  <a:pt x="1" y="9"/>
                  <a:pt x="0" y="6"/>
                </a:cubicBezTo>
                <a:lnTo>
                  <a:pt x="2" y="6"/>
                </a:lnTo>
                <a:cubicBezTo>
                  <a:pt x="3" y="4"/>
                  <a:pt x="4" y="3"/>
                  <a:pt x="5" y="3"/>
                </a:cubicBezTo>
                <a:lnTo>
                  <a:pt x="5" y="9"/>
                </a:lnTo>
                <a:lnTo>
                  <a:pt x="5" y="24"/>
                </a:lnTo>
                <a:lnTo>
                  <a:pt x="5" y="30"/>
                </a:lnTo>
                <a:cubicBezTo>
                  <a:pt x="5" y="30"/>
                  <a:pt x="7" y="34"/>
                  <a:pt x="6" y="34"/>
                </a:cubicBezTo>
                <a:lnTo>
                  <a:pt x="6" y="36"/>
                </a:lnTo>
                <a:lnTo>
                  <a:pt x="5" y="36"/>
                </a:lnTo>
                <a:lnTo>
                  <a:pt x="2" y="36"/>
                </a:lnTo>
                <a:cubicBezTo>
                  <a:pt x="2" y="36"/>
                  <a:pt x="1" y="36"/>
                  <a:pt x="0" y="40"/>
                </a:cubicBezTo>
                <a:lnTo>
                  <a:pt x="0" y="36"/>
                </a:lnTo>
                <a:close/>
                <a:moveTo>
                  <a:pt x="9" y="34"/>
                </a:moveTo>
                <a:lnTo>
                  <a:pt x="9" y="30"/>
                </a:lnTo>
                <a:cubicBezTo>
                  <a:pt x="9" y="30"/>
                  <a:pt x="10" y="30"/>
                  <a:pt x="11" y="34"/>
                </a:cubicBezTo>
                <a:cubicBezTo>
                  <a:pt x="11" y="35"/>
                  <a:pt x="10" y="36"/>
                  <a:pt x="9" y="36"/>
                </a:cubicBezTo>
                <a:lnTo>
                  <a:pt x="9" y="34"/>
                </a:lnTo>
                <a:close/>
                <a:moveTo>
                  <a:pt x="13" y="6"/>
                </a:moveTo>
                <a:lnTo>
                  <a:pt x="12" y="6"/>
                </a:lnTo>
                <a:lnTo>
                  <a:pt x="9" y="6"/>
                </a:lnTo>
                <a:lnTo>
                  <a:pt x="9" y="3"/>
                </a:lnTo>
                <a:cubicBezTo>
                  <a:pt x="9" y="3"/>
                  <a:pt x="11" y="6"/>
                  <a:pt x="12" y="6"/>
                </a:cubicBezTo>
                <a:lnTo>
                  <a:pt x="15" y="3"/>
                </a:lnTo>
                <a:lnTo>
                  <a:pt x="16" y="0"/>
                </a:lnTo>
                <a:cubicBezTo>
                  <a:pt x="16" y="3"/>
                  <a:pt x="16" y="3"/>
                  <a:pt x="17" y="3"/>
                </a:cubicBez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cubicBezTo>
                  <a:pt x="21" y="3"/>
                  <a:pt x="23" y="3"/>
                  <a:pt x="24" y="0"/>
                </a:cubicBezTo>
                <a:lnTo>
                  <a:pt x="24" y="3"/>
                </a:lnTo>
                <a:lnTo>
                  <a:pt x="27" y="3"/>
                </a:lnTo>
                <a:lnTo>
                  <a:pt x="28" y="3"/>
                </a:lnTo>
                <a:lnTo>
                  <a:pt x="29" y="3"/>
                </a:lnTo>
                <a:cubicBezTo>
                  <a:pt x="31" y="3"/>
                  <a:pt x="31" y="3"/>
                  <a:pt x="32" y="0"/>
                </a:cubicBezTo>
                <a:lnTo>
                  <a:pt x="33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40" y="3"/>
                </a:lnTo>
                <a:lnTo>
                  <a:pt x="41" y="6"/>
                </a:lnTo>
                <a:cubicBezTo>
                  <a:pt x="33" y="3"/>
                  <a:pt x="25" y="3"/>
                  <a:pt x="18" y="3"/>
                </a:cubicBezTo>
                <a:cubicBezTo>
                  <a:pt x="17" y="6"/>
                  <a:pt x="17" y="6"/>
                  <a:pt x="16" y="6"/>
                </a:cubicBezTo>
                <a:lnTo>
                  <a:pt x="18" y="6"/>
                </a:lnTo>
                <a:cubicBezTo>
                  <a:pt x="27" y="6"/>
                  <a:pt x="37" y="6"/>
                  <a:pt x="45" y="9"/>
                </a:cubicBezTo>
                <a:cubicBezTo>
                  <a:pt x="46" y="9"/>
                  <a:pt x="49" y="12"/>
                  <a:pt x="50" y="18"/>
                </a:cubicBezTo>
                <a:lnTo>
                  <a:pt x="51" y="18"/>
                </a:lnTo>
                <a:lnTo>
                  <a:pt x="51" y="21"/>
                </a:lnTo>
                <a:cubicBezTo>
                  <a:pt x="50" y="27"/>
                  <a:pt x="46" y="34"/>
                  <a:pt x="45" y="36"/>
                </a:cubicBezTo>
                <a:lnTo>
                  <a:pt x="43" y="36"/>
                </a:lnTo>
                <a:lnTo>
                  <a:pt x="41" y="40"/>
                </a:lnTo>
                <a:lnTo>
                  <a:pt x="40" y="40"/>
                </a:lnTo>
                <a:lnTo>
                  <a:pt x="40" y="43"/>
                </a:lnTo>
                <a:lnTo>
                  <a:pt x="41" y="43"/>
                </a:lnTo>
                <a:cubicBezTo>
                  <a:pt x="41" y="43"/>
                  <a:pt x="45" y="43"/>
                  <a:pt x="46" y="40"/>
                </a:cubicBezTo>
                <a:lnTo>
                  <a:pt x="46" y="36"/>
                </a:lnTo>
                <a:cubicBezTo>
                  <a:pt x="48" y="36"/>
                  <a:pt x="50" y="34"/>
                  <a:pt x="51" y="30"/>
                </a:cubicBezTo>
                <a:lnTo>
                  <a:pt x="52" y="27"/>
                </a:lnTo>
                <a:cubicBezTo>
                  <a:pt x="54" y="21"/>
                  <a:pt x="54" y="18"/>
                  <a:pt x="52" y="15"/>
                </a:cubicBezTo>
                <a:cubicBezTo>
                  <a:pt x="52" y="12"/>
                  <a:pt x="50" y="9"/>
                  <a:pt x="46" y="9"/>
                </a:cubicBezTo>
                <a:cubicBezTo>
                  <a:pt x="45" y="8"/>
                  <a:pt x="43" y="7"/>
                  <a:pt x="41" y="6"/>
                </a:cubicBezTo>
                <a:lnTo>
                  <a:pt x="45" y="6"/>
                </a:lnTo>
                <a:lnTo>
                  <a:pt x="46" y="6"/>
                </a:lnTo>
                <a:cubicBezTo>
                  <a:pt x="46" y="6"/>
                  <a:pt x="46" y="9"/>
                  <a:pt x="48" y="9"/>
                </a:cubicBezTo>
                <a:lnTo>
                  <a:pt x="51" y="9"/>
                </a:lnTo>
                <a:lnTo>
                  <a:pt x="53" y="9"/>
                </a:lnTo>
                <a:lnTo>
                  <a:pt x="53" y="12"/>
                </a:lnTo>
                <a:lnTo>
                  <a:pt x="53" y="15"/>
                </a:lnTo>
                <a:lnTo>
                  <a:pt x="56" y="15"/>
                </a:lnTo>
                <a:cubicBezTo>
                  <a:pt x="56" y="18"/>
                  <a:pt x="56" y="18"/>
                  <a:pt x="55" y="18"/>
                </a:cubicBezTo>
                <a:lnTo>
                  <a:pt x="54" y="18"/>
                </a:lnTo>
                <a:lnTo>
                  <a:pt x="54" y="21"/>
                </a:lnTo>
                <a:lnTo>
                  <a:pt x="56" y="24"/>
                </a:lnTo>
                <a:lnTo>
                  <a:pt x="55" y="24"/>
                </a:lnTo>
                <a:lnTo>
                  <a:pt x="53" y="27"/>
                </a:lnTo>
                <a:lnTo>
                  <a:pt x="54" y="27"/>
                </a:lnTo>
                <a:lnTo>
                  <a:pt x="54" y="30"/>
                </a:lnTo>
                <a:lnTo>
                  <a:pt x="52" y="30"/>
                </a:lnTo>
                <a:cubicBezTo>
                  <a:pt x="51" y="34"/>
                  <a:pt x="51" y="34"/>
                  <a:pt x="51" y="36"/>
                </a:cubicBezTo>
                <a:cubicBezTo>
                  <a:pt x="50" y="36"/>
                  <a:pt x="48" y="36"/>
                  <a:pt x="46" y="40"/>
                </a:cubicBezTo>
                <a:lnTo>
                  <a:pt x="46" y="43"/>
                </a:lnTo>
                <a:lnTo>
                  <a:pt x="46" y="46"/>
                </a:lnTo>
                <a:lnTo>
                  <a:pt x="45" y="46"/>
                </a:lnTo>
                <a:lnTo>
                  <a:pt x="45" y="43"/>
                </a:lnTo>
                <a:lnTo>
                  <a:pt x="43" y="43"/>
                </a:lnTo>
                <a:lnTo>
                  <a:pt x="41" y="46"/>
                </a:lnTo>
                <a:cubicBezTo>
                  <a:pt x="41" y="46"/>
                  <a:pt x="41" y="49"/>
                  <a:pt x="40" y="49"/>
                </a:cubicBezTo>
                <a:lnTo>
                  <a:pt x="40" y="46"/>
                </a:lnTo>
                <a:cubicBezTo>
                  <a:pt x="40" y="46"/>
                  <a:pt x="38" y="46"/>
                  <a:pt x="37" y="43"/>
                </a:cubicBezTo>
                <a:cubicBezTo>
                  <a:pt x="35" y="40"/>
                  <a:pt x="34" y="40"/>
                  <a:pt x="38" y="36"/>
                </a:cubicBezTo>
                <a:cubicBezTo>
                  <a:pt x="41" y="34"/>
                  <a:pt x="46" y="27"/>
                  <a:pt x="46" y="18"/>
                </a:cubicBezTo>
                <a:cubicBezTo>
                  <a:pt x="45" y="18"/>
                  <a:pt x="45" y="15"/>
                  <a:pt x="43" y="15"/>
                </a:cubicBezTo>
                <a:cubicBezTo>
                  <a:pt x="41" y="12"/>
                  <a:pt x="37" y="9"/>
                  <a:pt x="32" y="9"/>
                </a:cubicBezTo>
                <a:lnTo>
                  <a:pt x="20" y="9"/>
                </a:lnTo>
                <a:lnTo>
                  <a:pt x="9" y="9"/>
                </a:lnTo>
                <a:cubicBezTo>
                  <a:pt x="9" y="9"/>
                  <a:pt x="10" y="9"/>
                  <a:pt x="13" y="6"/>
                </a:cubicBez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1" name="Freeform 5367">
            <a:extLst>
              <a:ext uri="{FF2B5EF4-FFF2-40B4-BE49-F238E27FC236}">
                <a16:creationId xmlns:a16="http://schemas.microsoft.com/office/drawing/2014/main" id="{EDD31F3A-9256-364A-B258-D2C19DBBA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076700"/>
            <a:ext cx="14287" cy="15875"/>
          </a:xfrm>
          <a:custGeom>
            <a:avLst/>
            <a:gdLst>
              <a:gd name="T0" fmla="*/ 12407 w 38"/>
              <a:gd name="T1" fmla="*/ 4330 h 44"/>
              <a:gd name="T2" fmla="*/ 13159 w 38"/>
              <a:gd name="T3" fmla="*/ 7577 h 44"/>
              <a:gd name="T4" fmla="*/ 12783 w 38"/>
              <a:gd name="T5" fmla="*/ 9020 h 44"/>
              <a:gd name="T6" fmla="*/ 11279 w 38"/>
              <a:gd name="T7" fmla="*/ 4330 h 44"/>
              <a:gd name="T8" fmla="*/ 7895 w 38"/>
              <a:gd name="T9" fmla="*/ 1082 h 44"/>
              <a:gd name="T10" fmla="*/ 9023 w 38"/>
              <a:gd name="T11" fmla="*/ 2165 h 44"/>
              <a:gd name="T12" fmla="*/ 10527 w 38"/>
              <a:gd name="T13" fmla="*/ 1082 h 44"/>
              <a:gd name="T14" fmla="*/ 10903 w 38"/>
              <a:gd name="T15" fmla="*/ 3247 h 44"/>
              <a:gd name="T16" fmla="*/ 12783 w 38"/>
              <a:gd name="T17" fmla="*/ 10102 h 44"/>
              <a:gd name="T18" fmla="*/ 12783 w 38"/>
              <a:gd name="T19" fmla="*/ 9741 h 44"/>
              <a:gd name="T20" fmla="*/ 13159 w 38"/>
              <a:gd name="T21" fmla="*/ 11185 h 44"/>
              <a:gd name="T22" fmla="*/ 11655 w 38"/>
              <a:gd name="T23" fmla="*/ 11185 h 44"/>
              <a:gd name="T24" fmla="*/ 13159 w 38"/>
              <a:gd name="T25" fmla="*/ 11185 h 44"/>
              <a:gd name="T26" fmla="*/ 11655 w 38"/>
              <a:gd name="T27" fmla="*/ 11185 h 44"/>
              <a:gd name="T28" fmla="*/ 10903 w 38"/>
              <a:gd name="T29" fmla="*/ 12267 h 44"/>
              <a:gd name="T30" fmla="*/ 12031 w 38"/>
              <a:gd name="T31" fmla="*/ 14432 h 44"/>
              <a:gd name="T32" fmla="*/ 10903 w 38"/>
              <a:gd name="T33" fmla="*/ 14432 h 44"/>
              <a:gd name="T34" fmla="*/ 9023 w 38"/>
              <a:gd name="T35" fmla="*/ 15514 h 44"/>
              <a:gd name="T36" fmla="*/ 7895 w 38"/>
              <a:gd name="T37" fmla="*/ 12267 h 44"/>
              <a:gd name="T38" fmla="*/ 10903 w 38"/>
              <a:gd name="T39" fmla="*/ 5412 h 44"/>
              <a:gd name="T40" fmla="*/ 11655 w 38"/>
              <a:gd name="T41" fmla="*/ 5412 h 44"/>
              <a:gd name="T42" fmla="*/ 11655 w 38"/>
              <a:gd name="T43" fmla="*/ 7577 h 44"/>
              <a:gd name="T44" fmla="*/ 9023 w 38"/>
              <a:gd name="T45" fmla="*/ 12267 h 44"/>
              <a:gd name="T46" fmla="*/ 8271 w 38"/>
              <a:gd name="T47" fmla="*/ 13349 h 44"/>
              <a:gd name="T48" fmla="*/ 9023 w 38"/>
              <a:gd name="T49" fmla="*/ 14432 h 44"/>
              <a:gd name="T50" fmla="*/ 9775 w 38"/>
              <a:gd name="T51" fmla="*/ 13349 h 44"/>
              <a:gd name="T52" fmla="*/ 11279 w 38"/>
              <a:gd name="T53" fmla="*/ 11545 h 44"/>
              <a:gd name="T54" fmla="*/ 5640 w 38"/>
              <a:gd name="T55" fmla="*/ 2165 h 44"/>
              <a:gd name="T56" fmla="*/ 4512 w 38"/>
              <a:gd name="T57" fmla="*/ 11185 h 44"/>
              <a:gd name="T58" fmla="*/ 3008 w 38"/>
              <a:gd name="T59" fmla="*/ 12267 h 44"/>
              <a:gd name="T60" fmla="*/ 3760 w 38"/>
              <a:gd name="T61" fmla="*/ 10102 h 44"/>
              <a:gd name="T62" fmla="*/ 7895 w 38"/>
              <a:gd name="T63" fmla="*/ 2165 h 44"/>
              <a:gd name="T64" fmla="*/ 5640 w 38"/>
              <a:gd name="T65" fmla="*/ 2165 h 44"/>
              <a:gd name="T66" fmla="*/ 1504 w 38"/>
              <a:gd name="T67" fmla="*/ 12267 h 44"/>
              <a:gd name="T68" fmla="*/ 0 w 38"/>
              <a:gd name="T69" fmla="*/ 13349 h 44"/>
              <a:gd name="T70" fmla="*/ 1128 w 38"/>
              <a:gd name="T71" fmla="*/ 12267 h 44"/>
              <a:gd name="T72" fmla="*/ 1504 w 38"/>
              <a:gd name="T73" fmla="*/ 11185 h 44"/>
              <a:gd name="T74" fmla="*/ 1880 w 38"/>
              <a:gd name="T75" fmla="*/ 9020 h 44"/>
              <a:gd name="T76" fmla="*/ 3384 w 38"/>
              <a:gd name="T77" fmla="*/ 6855 h 44"/>
              <a:gd name="T78" fmla="*/ 4512 w 38"/>
              <a:gd name="T79" fmla="*/ 5412 h 44"/>
              <a:gd name="T80" fmla="*/ 2632 w 38"/>
              <a:gd name="T81" fmla="*/ 10102 h 44"/>
              <a:gd name="T82" fmla="*/ 2632 w 38"/>
              <a:gd name="T83" fmla="*/ 12267 h 44"/>
              <a:gd name="T84" fmla="*/ 4136 w 38"/>
              <a:gd name="T85" fmla="*/ 1082 h 44"/>
              <a:gd name="T86" fmla="*/ 3760 w 38"/>
              <a:gd name="T87" fmla="*/ 0 h 44"/>
              <a:gd name="T88" fmla="*/ 5640 w 38"/>
              <a:gd name="T89" fmla="*/ 0 h 44"/>
              <a:gd name="T90" fmla="*/ 4136 w 38"/>
              <a:gd name="T91" fmla="*/ 1082 h 4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8" h="44">
                <a:moveTo>
                  <a:pt x="33" y="9"/>
                </a:moveTo>
                <a:lnTo>
                  <a:pt x="33" y="12"/>
                </a:lnTo>
                <a:cubicBezTo>
                  <a:pt x="33" y="15"/>
                  <a:pt x="35" y="15"/>
                  <a:pt x="37" y="15"/>
                </a:cubicBezTo>
                <a:cubicBezTo>
                  <a:pt x="35" y="19"/>
                  <a:pt x="35" y="19"/>
                  <a:pt x="35" y="21"/>
                </a:cubicBezTo>
                <a:lnTo>
                  <a:pt x="37" y="25"/>
                </a:lnTo>
                <a:lnTo>
                  <a:pt x="34" y="25"/>
                </a:lnTo>
                <a:cubicBezTo>
                  <a:pt x="34" y="23"/>
                  <a:pt x="34" y="21"/>
                  <a:pt x="34" y="18"/>
                </a:cubicBezTo>
                <a:cubicBezTo>
                  <a:pt x="34" y="15"/>
                  <a:pt x="32" y="12"/>
                  <a:pt x="30" y="12"/>
                </a:cubicBezTo>
                <a:cubicBezTo>
                  <a:pt x="28" y="9"/>
                  <a:pt x="25" y="6"/>
                  <a:pt x="23" y="6"/>
                </a:cubicBezTo>
                <a:cubicBezTo>
                  <a:pt x="22" y="3"/>
                  <a:pt x="21" y="3"/>
                  <a:pt x="21" y="3"/>
                </a:cubicBezTo>
                <a:lnTo>
                  <a:pt x="22" y="3"/>
                </a:lnTo>
                <a:cubicBezTo>
                  <a:pt x="22" y="3"/>
                  <a:pt x="23" y="3"/>
                  <a:pt x="24" y="6"/>
                </a:cubicBezTo>
                <a:lnTo>
                  <a:pt x="27" y="6"/>
                </a:lnTo>
                <a:cubicBezTo>
                  <a:pt x="28" y="6"/>
                  <a:pt x="28" y="3"/>
                  <a:pt x="28" y="3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9"/>
                  <a:pt x="28" y="9"/>
                  <a:pt x="29" y="9"/>
                </a:cubicBezTo>
                <a:cubicBezTo>
                  <a:pt x="31" y="9"/>
                  <a:pt x="32" y="12"/>
                  <a:pt x="33" y="9"/>
                </a:cubicBezTo>
                <a:close/>
                <a:moveTo>
                  <a:pt x="34" y="28"/>
                </a:moveTo>
                <a:lnTo>
                  <a:pt x="33" y="28"/>
                </a:lnTo>
                <a:cubicBezTo>
                  <a:pt x="33" y="27"/>
                  <a:pt x="33" y="27"/>
                  <a:pt x="34" y="27"/>
                </a:cubicBezTo>
                <a:lnTo>
                  <a:pt x="34" y="28"/>
                </a:lnTo>
                <a:close/>
                <a:moveTo>
                  <a:pt x="35" y="31"/>
                </a:moveTo>
                <a:lnTo>
                  <a:pt x="34" y="31"/>
                </a:lnTo>
                <a:cubicBezTo>
                  <a:pt x="33" y="31"/>
                  <a:pt x="32" y="31"/>
                  <a:pt x="31" y="31"/>
                </a:cubicBezTo>
                <a:cubicBezTo>
                  <a:pt x="32" y="30"/>
                  <a:pt x="33" y="29"/>
                  <a:pt x="33" y="28"/>
                </a:cubicBezTo>
                <a:cubicBezTo>
                  <a:pt x="33" y="29"/>
                  <a:pt x="34" y="31"/>
                  <a:pt x="35" y="31"/>
                </a:cubicBezTo>
                <a:close/>
                <a:moveTo>
                  <a:pt x="30" y="32"/>
                </a:moveTo>
                <a:lnTo>
                  <a:pt x="31" y="31"/>
                </a:lnTo>
                <a:cubicBezTo>
                  <a:pt x="31" y="32"/>
                  <a:pt x="30" y="32"/>
                  <a:pt x="30" y="32"/>
                </a:cubicBezTo>
                <a:close/>
                <a:moveTo>
                  <a:pt x="29" y="34"/>
                </a:moveTo>
                <a:cubicBezTo>
                  <a:pt x="28" y="34"/>
                  <a:pt x="28" y="37"/>
                  <a:pt x="29" y="37"/>
                </a:cubicBezTo>
                <a:cubicBezTo>
                  <a:pt x="30" y="40"/>
                  <a:pt x="31" y="40"/>
                  <a:pt x="32" y="40"/>
                </a:cubicBezTo>
                <a:lnTo>
                  <a:pt x="31" y="40"/>
                </a:lnTo>
                <a:lnTo>
                  <a:pt x="29" y="40"/>
                </a:lnTo>
                <a:lnTo>
                  <a:pt x="26" y="40"/>
                </a:lnTo>
                <a:cubicBezTo>
                  <a:pt x="24" y="40"/>
                  <a:pt x="24" y="40"/>
                  <a:pt x="24" y="43"/>
                </a:cubicBezTo>
                <a:cubicBezTo>
                  <a:pt x="23" y="40"/>
                  <a:pt x="22" y="40"/>
                  <a:pt x="21" y="37"/>
                </a:cubicBezTo>
                <a:cubicBezTo>
                  <a:pt x="19" y="37"/>
                  <a:pt x="20" y="37"/>
                  <a:pt x="21" y="34"/>
                </a:cubicBezTo>
                <a:cubicBezTo>
                  <a:pt x="22" y="31"/>
                  <a:pt x="24" y="31"/>
                  <a:pt x="27" y="28"/>
                </a:cubicBezTo>
                <a:cubicBezTo>
                  <a:pt x="31" y="25"/>
                  <a:pt x="31" y="21"/>
                  <a:pt x="29" y="15"/>
                </a:cubicBezTo>
                <a:cubicBezTo>
                  <a:pt x="28" y="15"/>
                  <a:pt x="28" y="13"/>
                  <a:pt x="27" y="12"/>
                </a:cubicBezTo>
                <a:cubicBezTo>
                  <a:pt x="28" y="13"/>
                  <a:pt x="29" y="15"/>
                  <a:pt x="31" y="15"/>
                </a:cubicBezTo>
                <a:lnTo>
                  <a:pt x="31" y="19"/>
                </a:lnTo>
                <a:lnTo>
                  <a:pt x="31" y="21"/>
                </a:lnTo>
                <a:cubicBezTo>
                  <a:pt x="32" y="21"/>
                  <a:pt x="31" y="28"/>
                  <a:pt x="28" y="31"/>
                </a:cubicBezTo>
                <a:cubicBezTo>
                  <a:pt x="25" y="31"/>
                  <a:pt x="24" y="34"/>
                  <a:pt x="24" y="34"/>
                </a:cubicBezTo>
                <a:lnTo>
                  <a:pt x="23" y="37"/>
                </a:lnTo>
                <a:lnTo>
                  <a:pt x="22" y="37"/>
                </a:lnTo>
                <a:cubicBezTo>
                  <a:pt x="22" y="40"/>
                  <a:pt x="23" y="40"/>
                  <a:pt x="23" y="40"/>
                </a:cubicBezTo>
                <a:lnTo>
                  <a:pt x="24" y="40"/>
                </a:lnTo>
                <a:cubicBezTo>
                  <a:pt x="24" y="40"/>
                  <a:pt x="25" y="40"/>
                  <a:pt x="25" y="37"/>
                </a:cubicBezTo>
                <a:lnTo>
                  <a:pt x="26" y="37"/>
                </a:lnTo>
                <a:cubicBezTo>
                  <a:pt x="28" y="37"/>
                  <a:pt x="28" y="34"/>
                  <a:pt x="28" y="34"/>
                </a:cubicBezTo>
                <a:cubicBezTo>
                  <a:pt x="29" y="33"/>
                  <a:pt x="29" y="33"/>
                  <a:pt x="30" y="32"/>
                </a:cubicBezTo>
                <a:cubicBezTo>
                  <a:pt x="30" y="33"/>
                  <a:pt x="29" y="33"/>
                  <a:pt x="29" y="34"/>
                </a:cubicBezTo>
                <a:close/>
                <a:moveTo>
                  <a:pt x="15" y="6"/>
                </a:moveTo>
                <a:cubicBezTo>
                  <a:pt x="17" y="15"/>
                  <a:pt x="15" y="21"/>
                  <a:pt x="12" y="28"/>
                </a:cubicBezTo>
                <a:cubicBezTo>
                  <a:pt x="12" y="28"/>
                  <a:pt x="12" y="28"/>
                  <a:pt x="12" y="31"/>
                </a:cubicBezTo>
                <a:lnTo>
                  <a:pt x="11" y="31"/>
                </a:lnTo>
                <a:cubicBezTo>
                  <a:pt x="10" y="33"/>
                  <a:pt x="10" y="34"/>
                  <a:pt x="8" y="34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10" y="31"/>
                  <a:pt x="10" y="28"/>
                </a:cubicBezTo>
                <a:cubicBezTo>
                  <a:pt x="14" y="21"/>
                  <a:pt x="16" y="15"/>
                  <a:pt x="13" y="3"/>
                </a:cubicBezTo>
                <a:cubicBezTo>
                  <a:pt x="13" y="3"/>
                  <a:pt x="17" y="6"/>
                  <a:pt x="21" y="6"/>
                </a:cubicBezTo>
                <a:cubicBezTo>
                  <a:pt x="23" y="9"/>
                  <a:pt x="24" y="9"/>
                  <a:pt x="27" y="12"/>
                </a:cubicBezTo>
                <a:cubicBezTo>
                  <a:pt x="23" y="9"/>
                  <a:pt x="15" y="6"/>
                  <a:pt x="15" y="6"/>
                </a:cubicBezTo>
                <a:close/>
                <a:moveTo>
                  <a:pt x="6" y="34"/>
                </a:moveTo>
                <a:lnTo>
                  <a:pt x="4" y="34"/>
                </a:lnTo>
                <a:cubicBezTo>
                  <a:pt x="3" y="34"/>
                  <a:pt x="3" y="34"/>
                  <a:pt x="1" y="37"/>
                </a:cubicBezTo>
                <a:cubicBezTo>
                  <a:pt x="1" y="34"/>
                  <a:pt x="0" y="37"/>
                  <a:pt x="0" y="37"/>
                </a:cubicBezTo>
                <a:lnTo>
                  <a:pt x="1" y="34"/>
                </a:lnTo>
                <a:lnTo>
                  <a:pt x="3" y="34"/>
                </a:lnTo>
                <a:cubicBezTo>
                  <a:pt x="3" y="34"/>
                  <a:pt x="4" y="31"/>
                  <a:pt x="3" y="31"/>
                </a:cubicBezTo>
                <a:lnTo>
                  <a:pt x="4" y="31"/>
                </a:lnTo>
                <a:cubicBezTo>
                  <a:pt x="4" y="31"/>
                  <a:pt x="5" y="31"/>
                  <a:pt x="5" y="28"/>
                </a:cubicBezTo>
                <a:lnTo>
                  <a:pt x="5" y="25"/>
                </a:lnTo>
                <a:cubicBezTo>
                  <a:pt x="5" y="25"/>
                  <a:pt x="8" y="25"/>
                  <a:pt x="9" y="21"/>
                </a:cubicBezTo>
                <a:cubicBezTo>
                  <a:pt x="10" y="21"/>
                  <a:pt x="9" y="19"/>
                  <a:pt x="9" y="19"/>
                </a:cubicBezTo>
                <a:lnTo>
                  <a:pt x="9" y="15"/>
                </a:lnTo>
                <a:lnTo>
                  <a:pt x="12" y="15"/>
                </a:lnTo>
                <a:cubicBezTo>
                  <a:pt x="11" y="15"/>
                  <a:pt x="11" y="19"/>
                  <a:pt x="11" y="19"/>
                </a:cubicBezTo>
                <a:cubicBezTo>
                  <a:pt x="10" y="21"/>
                  <a:pt x="9" y="25"/>
                  <a:pt x="7" y="28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4"/>
                  <a:pt x="7" y="34"/>
                </a:cubicBezTo>
                <a:cubicBezTo>
                  <a:pt x="7" y="34"/>
                  <a:pt x="7" y="34"/>
                  <a:pt x="6" y="34"/>
                </a:cubicBezTo>
                <a:close/>
                <a:moveTo>
                  <a:pt x="11" y="3"/>
                </a:moveTo>
                <a:cubicBezTo>
                  <a:pt x="11" y="3"/>
                  <a:pt x="10" y="0"/>
                  <a:pt x="9" y="0"/>
                </a:cubicBezTo>
                <a:lnTo>
                  <a:pt x="10" y="0"/>
                </a:lnTo>
                <a:lnTo>
                  <a:pt x="13" y="0"/>
                </a:lnTo>
                <a:lnTo>
                  <a:pt x="15" y="0"/>
                </a:lnTo>
                <a:cubicBezTo>
                  <a:pt x="15" y="0"/>
                  <a:pt x="15" y="3"/>
                  <a:pt x="16" y="3"/>
                </a:cubicBezTo>
                <a:lnTo>
                  <a:pt x="11" y="3"/>
                </a:ln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2" name="Freeform 5368">
            <a:extLst>
              <a:ext uri="{FF2B5EF4-FFF2-40B4-BE49-F238E27FC236}">
                <a16:creationId xmlns:a16="http://schemas.microsoft.com/office/drawing/2014/main" id="{37D1C3B0-44C9-0244-A06E-57FA392C9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070350"/>
            <a:ext cx="1588" cy="12700"/>
          </a:xfrm>
          <a:custGeom>
            <a:avLst/>
            <a:gdLst>
              <a:gd name="T0" fmla="*/ 318 w 5"/>
              <a:gd name="T1" fmla="*/ 1030 h 37"/>
              <a:gd name="T2" fmla="*/ 318 w 5"/>
              <a:gd name="T3" fmla="*/ 0 h 37"/>
              <a:gd name="T4" fmla="*/ 635 w 5"/>
              <a:gd name="T5" fmla="*/ 0 h 37"/>
              <a:gd name="T6" fmla="*/ 635 w 5"/>
              <a:gd name="T7" fmla="*/ 0 h 37"/>
              <a:gd name="T8" fmla="*/ 1270 w 5"/>
              <a:gd name="T9" fmla="*/ 1030 h 37"/>
              <a:gd name="T10" fmla="*/ 1270 w 5"/>
              <a:gd name="T11" fmla="*/ 3089 h 37"/>
              <a:gd name="T12" fmla="*/ 1270 w 5"/>
              <a:gd name="T13" fmla="*/ 8238 h 37"/>
              <a:gd name="T14" fmla="*/ 953 w 5"/>
              <a:gd name="T15" fmla="*/ 10297 h 37"/>
              <a:gd name="T16" fmla="*/ 953 w 5"/>
              <a:gd name="T17" fmla="*/ 11670 h 37"/>
              <a:gd name="T18" fmla="*/ 953 w 5"/>
              <a:gd name="T19" fmla="*/ 11670 h 37"/>
              <a:gd name="T20" fmla="*/ 953 w 5"/>
              <a:gd name="T21" fmla="*/ 12357 h 37"/>
              <a:gd name="T22" fmla="*/ 635 w 5"/>
              <a:gd name="T23" fmla="*/ 12357 h 37"/>
              <a:gd name="T24" fmla="*/ 318 w 5"/>
              <a:gd name="T25" fmla="*/ 12357 h 37"/>
              <a:gd name="T26" fmla="*/ 318 w 5"/>
              <a:gd name="T27" fmla="*/ 12357 h 37"/>
              <a:gd name="T28" fmla="*/ 318 w 5"/>
              <a:gd name="T29" fmla="*/ 11670 h 37"/>
              <a:gd name="T30" fmla="*/ 318 w 5"/>
              <a:gd name="T31" fmla="*/ 11670 h 37"/>
              <a:gd name="T32" fmla="*/ 318 w 5"/>
              <a:gd name="T33" fmla="*/ 10297 h 37"/>
              <a:gd name="T34" fmla="*/ 318 w 5"/>
              <a:gd name="T35" fmla="*/ 8238 h 37"/>
              <a:gd name="T36" fmla="*/ 318 w 5"/>
              <a:gd name="T37" fmla="*/ 3089 h 37"/>
              <a:gd name="T38" fmla="*/ 318 w 5"/>
              <a:gd name="T39" fmla="*/ 2059 h 37"/>
              <a:gd name="T40" fmla="*/ 318 w 5"/>
              <a:gd name="T41" fmla="*/ 1030 h 37"/>
              <a:gd name="T42" fmla="*/ 318 w 5"/>
              <a:gd name="T43" fmla="*/ 103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" h="37">
                <a:moveTo>
                  <a:pt x="1" y="3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lnTo>
                  <a:pt x="4" y="3"/>
                </a:lnTo>
                <a:cubicBezTo>
                  <a:pt x="4" y="3"/>
                  <a:pt x="4" y="6"/>
                  <a:pt x="4" y="9"/>
                </a:cubicBezTo>
                <a:lnTo>
                  <a:pt x="4" y="24"/>
                </a:lnTo>
                <a:cubicBezTo>
                  <a:pt x="4" y="27"/>
                  <a:pt x="4" y="30"/>
                  <a:pt x="3" y="30"/>
                </a:cubicBezTo>
                <a:lnTo>
                  <a:pt x="3" y="34"/>
                </a:lnTo>
                <a:lnTo>
                  <a:pt x="3" y="36"/>
                </a:lnTo>
                <a:lnTo>
                  <a:pt x="2" y="36"/>
                </a:ln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4"/>
                  <a:pt x="1" y="34"/>
                </a:cubicBezTo>
                <a:lnTo>
                  <a:pt x="1" y="30"/>
                </a:lnTo>
                <a:cubicBezTo>
                  <a:pt x="1" y="27"/>
                  <a:pt x="1" y="27"/>
                  <a:pt x="1" y="24"/>
                </a:cubicBezTo>
                <a:lnTo>
                  <a:pt x="1" y="9"/>
                </a:lnTo>
                <a:cubicBezTo>
                  <a:pt x="1" y="6"/>
                  <a:pt x="1" y="6"/>
                  <a:pt x="1" y="6"/>
                </a:cubicBezTo>
                <a:lnTo>
                  <a:pt x="1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3" name="Freeform 5369">
            <a:extLst>
              <a:ext uri="{FF2B5EF4-FFF2-40B4-BE49-F238E27FC236}">
                <a16:creationId xmlns:a16="http://schemas.microsoft.com/office/drawing/2014/main" id="{B16C454B-4CBF-E746-B212-6CB364611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070350"/>
            <a:ext cx="1588" cy="12700"/>
          </a:xfrm>
          <a:custGeom>
            <a:avLst/>
            <a:gdLst>
              <a:gd name="T0" fmla="*/ 397 w 4"/>
              <a:gd name="T1" fmla="*/ 12357 h 37"/>
              <a:gd name="T2" fmla="*/ 1191 w 4"/>
              <a:gd name="T3" fmla="*/ 11670 h 37"/>
              <a:gd name="T4" fmla="*/ 1191 w 4"/>
              <a:gd name="T5" fmla="*/ 12357 h 37"/>
              <a:gd name="T6" fmla="*/ 397 w 4"/>
              <a:gd name="T7" fmla="*/ 12357 h 37"/>
              <a:gd name="T8" fmla="*/ 397 w 4"/>
              <a:gd name="T9" fmla="*/ 11670 h 37"/>
              <a:gd name="T10" fmla="*/ 397 w 4"/>
              <a:gd name="T11" fmla="*/ 12357 h 37"/>
              <a:gd name="T12" fmla="*/ 397 w 4"/>
              <a:gd name="T13" fmla="*/ 11670 h 37"/>
              <a:gd name="T14" fmla="*/ 397 w 4"/>
              <a:gd name="T15" fmla="*/ 8238 h 37"/>
              <a:gd name="T16" fmla="*/ 397 w 4"/>
              <a:gd name="T17" fmla="*/ 3089 h 37"/>
              <a:gd name="T18" fmla="*/ 397 w 4"/>
              <a:gd name="T19" fmla="*/ 2059 h 37"/>
              <a:gd name="T20" fmla="*/ 397 w 4"/>
              <a:gd name="T21" fmla="*/ 1030 h 37"/>
              <a:gd name="T22" fmla="*/ 397 w 4"/>
              <a:gd name="T23" fmla="*/ 0 h 37"/>
              <a:gd name="T24" fmla="*/ 794 w 4"/>
              <a:gd name="T25" fmla="*/ 0 h 37"/>
              <a:gd name="T26" fmla="*/ 397 w 4"/>
              <a:gd name="T27" fmla="*/ 1030 h 37"/>
              <a:gd name="T28" fmla="*/ 794 w 4"/>
              <a:gd name="T29" fmla="*/ 2059 h 37"/>
              <a:gd name="T30" fmla="*/ 794 w 4"/>
              <a:gd name="T31" fmla="*/ 3089 h 37"/>
              <a:gd name="T32" fmla="*/ 794 w 4"/>
              <a:gd name="T33" fmla="*/ 8238 h 37"/>
              <a:gd name="T34" fmla="*/ 397 w 4"/>
              <a:gd name="T35" fmla="*/ 10297 h 37"/>
              <a:gd name="T36" fmla="*/ 397 w 4"/>
              <a:gd name="T37" fmla="*/ 8238 h 3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" h="37">
                <a:moveTo>
                  <a:pt x="1" y="36"/>
                </a:moveTo>
                <a:lnTo>
                  <a:pt x="3" y="34"/>
                </a:lnTo>
                <a:lnTo>
                  <a:pt x="3" y="36"/>
                </a:lnTo>
                <a:lnTo>
                  <a:pt x="1" y="36"/>
                </a:lnTo>
                <a:close/>
                <a:moveTo>
                  <a:pt x="1" y="34"/>
                </a:moveTo>
                <a:lnTo>
                  <a:pt x="1" y="36"/>
                </a:lnTo>
                <a:cubicBezTo>
                  <a:pt x="0" y="36"/>
                  <a:pt x="0" y="34"/>
                  <a:pt x="1" y="34"/>
                </a:cubicBezTo>
                <a:close/>
                <a:moveTo>
                  <a:pt x="1" y="24"/>
                </a:moveTo>
                <a:lnTo>
                  <a:pt x="1" y="9"/>
                </a:lnTo>
                <a:lnTo>
                  <a:pt x="1" y="6"/>
                </a:lnTo>
                <a:lnTo>
                  <a:pt x="1" y="3"/>
                </a:lnTo>
                <a:lnTo>
                  <a:pt x="1" y="0"/>
                </a:lnTo>
                <a:lnTo>
                  <a:pt x="2" y="0"/>
                </a:lnTo>
                <a:lnTo>
                  <a:pt x="1" y="3"/>
                </a:lnTo>
                <a:cubicBezTo>
                  <a:pt x="1" y="3"/>
                  <a:pt x="1" y="6"/>
                  <a:pt x="2" y="6"/>
                </a:cubicBezTo>
                <a:lnTo>
                  <a:pt x="2" y="9"/>
                </a:lnTo>
                <a:lnTo>
                  <a:pt x="2" y="24"/>
                </a:lnTo>
                <a:cubicBezTo>
                  <a:pt x="2" y="27"/>
                  <a:pt x="1" y="27"/>
                  <a:pt x="1" y="30"/>
                </a:cubicBezTo>
                <a:lnTo>
                  <a:pt x="1" y="24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4" name="Freeform 5370">
            <a:extLst>
              <a:ext uri="{FF2B5EF4-FFF2-40B4-BE49-F238E27FC236}">
                <a16:creationId xmlns:a16="http://schemas.microsoft.com/office/drawing/2014/main" id="{28ABE8DB-7115-E14A-9A7D-D68930D82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071938"/>
            <a:ext cx="12700" cy="14287"/>
          </a:xfrm>
          <a:custGeom>
            <a:avLst/>
            <a:gdLst>
              <a:gd name="T0" fmla="*/ 12014 w 37"/>
              <a:gd name="T1" fmla="*/ 1045 h 41"/>
              <a:gd name="T2" fmla="*/ 2746 w 37"/>
              <a:gd name="T3" fmla="*/ 2091 h 41"/>
              <a:gd name="T4" fmla="*/ 1030 w 37"/>
              <a:gd name="T5" fmla="*/ 5227 h 41"/>
              <a:gd name="T6" fmla="*/ 1030 w 37"/>
              <a:gd name="T7" fmla="*/ 6272 h 41"/>
              <a:gd name="T8" fmla="*/ 2746 w 37"/>
              <a:gd name="T9" fmla="*/ 11499 h 41"/>
              <a:gd name="T10" fmla="*/ 3776 w 37"/>
              <a:gd name="T11" fmla="*/ 11499 h 41"/>
              <a:gd name="T12" fmla="*/ 3776 w 37"/>
              <a:gd name="T13" fmla="*/ 12893 h 41"/>
              <a:gd name="T14" fmla="*/ 4462 w 37"/>
              <a:gd name="T15" fmla="*/ 12893 h 41"/>
              <a:gd name="T16" fmla="*/ 4462 w 37"/>
              <a:gd name="T17" fmla="*/ 13939 h 41"/>
              <a:gd name="T18" fmla="*/ 4119 w 37"/>
              <a:gd name="T19" fmla="*/ 13939 h 41"/>
              <a:gd name="T20" fmla="*/ 2403 w 37"/>
              <a:gd name="T21" fmla="*/ 12893 h 41"/>
              <a:gd name="T22" fmla="*/ 2403 w 37"/>
              <a:gd name="T23" fmla="*/ 11499 h 41"/>
              <a:gd name="T24" fmla="*/ 1030 w 37"/>
              <a:gd name="T25" fmla="*/ 9409 h 41"/>
              <a:gd name="T26" fmla="*/ 343 w 37"/>
              <a:gd name="T27" fmla="*/ 8363 h 41"/>
              <a:gd name="T28" fmla="*/ 343 w 37"/>
              <a:gd name="T29" fmla="*/ 7318 h 41"/>
              <a:gd name="T30" fmla="*/ 343 w 37"/>
              <a:gd name="T31" fmla="*/ 4182 h 41"/>
              <a:gd name="T32" fmla="*/ 2403 w 37"/>
              <a:gd name="T33" fmla="*/ 2091 h 41"/>
              <a:gd name="T34" fmla="*/ 12357 w 37"/>
              <a:gd name="T35" fmla="*/ 1045 h 41"/>
              <a:gd name="T36" fmla="*/ 12014 w 37"/>
              <a:gd name="T37" fmla="*/ 1045 h 4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7" h="41">
                <a:moveTo>
                  <a:pt x="35" y="3"/>
                </a:moveTo>
                <a:cubicBezTo>
                  <a:pt x="27" y="3"/>
                  <a:pt x="16" y="3"/>
                  <a:pt x="8" y="6"/>
                </a:cubicBezTo>
                <a:cubicBezTo>
                  <a:pt x="7" y="6"/>
                  <a:pt x="4" y="9"/>
                  <a:pt x="3" y="15"/>
                </a:cubicBezTo>
                <a:lnTo>
                  <a:pt x="3" y="18"/>
                </a:lnTo>
                <a:cubicBezTo>
                  <a:pt x="3" y="24"/>
                  <a:pt x="6" y="30"/>
                  <a:pt x="8" y="33"/>
                </a:cubicBezTo>
                <a:lnTo>
                  <a:pt x="11" y="33"/>
                </a:lnTo>
                <a:lnTo>
                  <a:pt x="11" y="37"/>
                </a:lnTo>
                <a:lnTo>
                  <a:pt x="13" y="37"/>
                </a:lnTo>
                <a:lnTo>
                  <a:pt x="13" y="40"/>
                </a:lnTo>
                <a:lnTo>
                  <a:pt x="12" y="40"/>
                </a:lnTo>
                <a:cubicBezTo>
                  <a:pt x="11" y="40"/>
                  <a:pt x="9" y="37"/>
                  <a:pt x="7" y="37"/>
                </a:cubicBezTo>
                <a:lnTo>
                  <a:pt x="7" y="33"/>
                </a:lnTo>
                <a:cubicBezTo>
                  <a:pt x="5" y="33"/>
                  <a:pt x="4" y="30"/>
                  <a:pt x="3" y="27"/>
                </a:cubicBezTo>
                <a:cubicBezTo>
                  <a:pt x="2" y="24"/>
                  <a:pt x="1" y="24"/>
                  <a:pt x="1" y="24"/>
                </a:cubicBezTo>
                <a:lnTo>
                  <a:pt x="1" y="21"/>
                </a:lnTo>
                <a:cubicBezTo>
                  <a:pt x="0" y="18"/>
                  <a:pt x="0" y="15"/>
                  <a:pt x="1" y="12"/>
                </a:cubicBezTo>
                <a:cubicBezTo>
                  <a:pt x="1" y="9"/>
                  <a:pt x="4" y="6"/>
                  <a:pt x="7" y="6"/>
                </a:cubicBezTo>
                <a:cubicBezTo>
                  <a:pt x="16" y="0"/>
                  <a:pt x="27" y="0"/>
                  <a:pt x="36" y="3"/>
                </a:cubicBezTo>
                <a:lnTo>
                  <a:pt x="35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5" name="Freeform 5371">
            <a:extLst>
              <a:ext uri="{FF2B5EF4-FFF2-40B4-BE49-F238E27FC236}">
                <a16:creationId xmlns:a16="http://schemas.microsoft.com/office/drawing/2014/main" id="{B6163459-414B-534E-8319-4502812C2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071938"/>
            <a:ext cx="15875" cy="14287"/>
          </a:xfrm>
          <a:custGeom>
            <a:avLst/>
            <a:gdLst>
              <a:gd name="T0" fmla="*/ 2117 w 45"/>
              <a:gd name="T1" fmla="*/ 12407 h 38"/>
              <a:gd name="T2" fmla="*/ 2117 w 45"/>
              <a:gd name="T3" fmla="*/ 13911 h 38"/>
              <a:gd name="T4" fmla="*/ 1764 w 45"/>
              <a:gd name="T5" fmla="*/ 12407 h 38"/>
              <a:gd name="T6" fmla="*/ 2117 w 45"/>
              <a:gd name="T7" fmla="*/ 12407 h 38"/>
              <a:gd name="T8" fmla="*/ 706 w 45"/>
              <a:gd name="T9" fmla="*/ 10151 h 38"/>
              <a:gd name="T10" fmla="*/ 0 w 45"/>
              <a:gd name="T11" fmla="*/ 9023 h 38"/>
              <a:gd name="T12" fmla="*/ 706 w 45"/>
              <a:gd name="T13" fmla="*/ 10151 h 38"/>
              <a:gd name="T14" fmla="*/ 2117 w 45"/>
              <a:gd name="T15" fmla="*/ 2256 h 38"/>
              <a:gd name="T16" fmla="*/ 0 w 45"/>
              <a:gd name="T17" fmla="*/ 4512 h 38"/>
              <a:gd name="T18" fmla="*/ 2117 w 45"/>
              <a:gd name="T19" fmla="*/ 2256 h 38"/>
              <a:gd name="T20" fmla="*/ 4586 w 45"/>
              <a:gd name="T21" fmla="*/ 752 h 38"/>
              <a:gd name="T22" fmla="*/ 2117 w 45"/>
              <a:gd name="T23" fmla="*/ 2256 h 38"/>
              <a:gd name="T24" fmla="*/ 4586 w 45"/>
              <a:gd name="T25" fmla="*/ 752 h 38"/>
              <a:gd name="T26" fmla="*/ 8819 w 45"/>
              <a:gd name="T27" fmla="*/ 0 h 38"/>
              <a:gd name="T28" fmla="*/ 12347 w 45"/>
              <a:gd name="T29" fmla="*/ 1128 h 38"/>
              <a:gd name="T30" fmla="*/ 4586 w 45"/>
              <a:gd name="T31" fmla="*/ 752 h 38"/>
              <a:gd name="T32" fmla="*/ 8819 w 45"/>
              <a:gd name="T33" fmla="*/ 0 h 38"/>
              <a:gd name="T34" fmla="*/ 15522 w 45"/>
              <a:gd name="T35" fmla="*/ 1128 h 38"/>
              <a:gd name="T36" fmla="*/ 15522 w 45"/>
              <a:gd name="T37" fmla="*/ 2256 h 38"/>
              <a:gd name="T38" fmla="*/ 14464 w 45"/>
              <a:gd name="T39" fmla="*/ 1128 h 38"/>
              <a:gd name="T40" fmla="*/ 15522 w 45"/>
              <a:gd name="T41" fmla="*/ 1128 h 38"/>
              <a:gd name="T42" fmla="*/ 4233 w 45"/>
              <a:gd name="T43" fmla="*/ 13911 h 38"/>
              <a:gd name="T44" fmla="*/ 3528 w 45"/>
              <a:gd name="T45" fmla="*/ 13911 h 38"/>
              <a:gd name="T46" fmla="*/ 3528 w 45"/>
              <a:gd name="T47" fmla="*/ 12407 h 38"/>
              <a:gd name="T48" fmla="*/ 4233 w 45"/>
              <a:gd name="T49" fmla="*/ 13911 h 38"/>
              <a:gd name="T50" fmla="*/ 2117 w 45"/>
              <a:gd name="T51" fmla="*/ 2256 h 38"/>
              <a:gd name="T52" fmla="*/ 8819 w 45"/>
              <a:gd name="T53" fmla="*/ 1128 h 38"/>
              <a:gd name="T54" fmla="*/ 11994 w 45"/>
              <a:gd name="T55" fmla="*/ 1128 h 38"/>
              <a:gd name="T56" fmla="*/ 12347 w 45"/>
              <a:gd name="T57" fmla="*/ 1128 h 38"/>
              <a:gd name="T58" fmla="*/ 2469 w 45"/>
              <a:gd name="T59" fmla="*/ 2256 h 38"/>
              <a:gd name="T60" fmla="*/ 706 w 45"/>
              <a:gd name="T61" fmla="*/ 5640 h 38"/>
              <a:gd name="T62" fmla="*/ 2117 w 45"/>
              <a:gd name="T63" fmla="*/ 2256 h 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5" h="38">
                <a:moveTo>
                  <a:pt x="6" y="33"/>
                </a:moveTo>
                <a:lnTo>
                  <a:pt x="6" y="37"/>
                </a:lnTo>
                <a:lnTo>
                  <a:pt x="5" y="33"/>
                </a:lnTo>
                <a:cubicBezTo>
                  <a:pt x="5" y="33"/>
                  <a:pt x="5" y="33"/>
                  <a:pt x="6" y="33"/>
                </a:cubicBezTo>
                <a:close/>
                <a:moveTo>
                  <a:pt x="2" y="27"/>
                </a:moveTo>
                <a:lnTo>
                  <a:pt x="0" y="24"/>
                </a:lnTo>
                <a:cubicBezTo>
                  <a:pt x="0" y="24"/>
                  <a:pt x="2" y="24"/>
                  <a:pt x="2" y="27"/>
                </a:cubicBezTo>
                <a:close/>
                <a:moveTo>
                  <a:pt x="6" y="6"/>
                </a:moveTo>
                <a:cubicBezTo>
                  <a:pt x="3" y="6"/>
                  <a:pt x="1" y="9"/>
                  <a:pt x="0" y="12"/>
                </a:cubicBezTo>
                <a:cubicBezTo>
                  <a:pt x="0" y="9"/>
                  <a:pt x="3" y="6"/>
                  <a:pt x="6" y="6"/>
                </a:cubicBezTo>
                <a:close/>
                <a:moveTo>
                  <a:pt x="13" y="2"/>
                </a:moveTo>
                <a:cubicBezTo>
                  <a:pt x="10" y="3"/>
                  <a:pt x="8" y="5"/>
                  <a:pt x="6" y="6"/>
                </a:cubicBezTo>
                <a:cubicBezTo>
                  <a:pt x="8" y="4"/>
                  <a:pt x="10" y="3"/>
                  <a:pt x="13" y="2"/>
                </a:cubicBezTo>
                <a:close/>
                <a:moveTo>
                  <a:pt x="25" y="0"/>
                </a:moveTo>
                <a:cubicBezTo>
                  <a:pt x="29" y="0"/>
                  <a:pt x="32" y="0"/>
                  <a:pt x="35" y="3"/>
                </a:cubicBezTo>
                <a:cubicBezTo>
                  <a:pt x="26" y="1"/>
                  <a:pt x="19" y="0"/>
                  <a:pt x="13" y="2"/>
                </a:cubicBezTo>
                <a:cubicBezTo>
                  <a:pt x="16" y="1"/>
                  <a:pt x="20" y="0"/>
                  <a:pt x="25" y="0"/>
                </a:cubicBezTo>
                <a:close/>
                <a:moveTo>
                  <a:pt x="44" y="3"/>
                </a:moveTo>
                <a:lnTo>
                  <a:pt x="44" y="6"/>
                </a:lnTo>
                <a:cubicBezTo>
                  <a:pt x="44" y="6"/>
                  <a:pt x="43" y="3"/>
                  <a:pt x="41" y="3"/>
                </a:cubicBezTo>
                <a:lnTo>
                  <a:pt x="44" y="3"/>
                </a:lnTo>
                <a:close/>
                <a:moveTo>
                  <a:pt x="12" y="37"/>
                </a:moveTo>
                <a:lnTo>
                  <a:pt x="10" y="37"/>
                </a:lnTo>
                <a:lnTo>
                  <a:pt x="10" y="33"/>
                </a:lnTo>
                <a:cubicBezTo>
                  <a:pt x="11" y="37"/>
                  <a:pt x="12" y="37"/>
                  <a:pt x="12" y="37"/>
                </a:cubicBezTo>
                <a:close/>
                <a:moveTo>
                  <a:pt x="6" y="6"/>
                </a:moveTo>
                <a:cubicBezTo>
                  <a:pt x="12" y="3"/>
                  <a:pt x="16" y="3"/>
                  <a:pt x="25" y="3"/>
                </a:cubicBezTo>
                <a:lnTo>
                  <a:pt x="34" y="3"/>
                </a:lnTo>
                <a:lnTo>
                  <a:pt x="35" y="3"/>
                </a:lnTo>
                <a:cubicBezTo>
                  <a:pt x="22" y="3"/>
                  <a:pt x="13" y="3"/>
                  <a:pt x="7" y="6"/>
                </a:cubicBezTo>
                <a:cubicBezTo>
                  <a:pt x="7" y="6"/>
                  <a:pt x="3" y="9"/>
                  <a:pt x="2" y="15"/>
                </a:cubicBezTo>
                <a:cubicBezTo>
                  <a:pt x="3" y="9"/>
                  <a:pt x="6" y="6"/>
                  <a:pt x="6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6" name="Freeform 5372">
            <a:extLst>
              <a:ext uri="{FF2B5EF4-FFF2-40B4-BE49-F238E27FC236}">
                <a16:creationId xmlns:a16="http://schemas.microsoft.com/office/drawing/2014/main" id="{BB301BB2-2E55-2C4A-9A96-078EE3C2D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8" y="4076700"/>
            <a:ext cx="11112" cy="14288"/>
          </a:xfrm>
          <a:custGeom>
            <a:avLst/>
            <a:gdLst>
              <a:gd name="T0" fmla="*/ 10371 w 30"/>
              <a:gd name="T1" fmla="*/ 11656 h 38"/>
              <a:gd name="T2" fmla="*/ 10001 w 30"/>
              <a:gd name="T3" fmla="*/ 11656 h 38"/>
              <a:gd name="T4" fmla="*/ 9630 w 30"/>
              <a:gd name="T5" fmla="*/ 10528 h 38"/>
              <a:gd name="T6" fmla="*/ 9260 w 30"/>
              <a:gd name="T7" fmla="*/ 10528 h 38"/>
              <a:gd name="T8" fmla="*/ 9260 w 30"/>
              <a:gd name="T9" fmla="*/ 9400 h 38"/>
              <a:gd name="T10" fmla="*/ 8149 w 30"/>
              <a:gd name="T11" fmla="*/ 0 h 38"/>
              <a:gd name="T12" fmla="*/ 8149 w 30"/>
              <a:gd name="T13" fmla="*/ 0 h 38"/>
              <a:gd name="T14" fmla="*/ 8149 w 30"/>
              <a:gd name="T15" fmla="*/ 1128 h 38"/>
              <a:gd name="T16" fmla="*/ 8519 w 30"/>
              <a:gd name="T17" fmla="*/ 1128 h 38"/>
              <a:gd name="T18" fmla="*/ 8519 w 30"/>
              <a:gd name="T19" fmla="*/ 2256 h 38"/>
              <a:gd name="T20" fmla="*/ 8519 w 30"/>
              <a:gd name="T21" fmla="*/ 2256 h 38"/>
              <a:gd name="T22" fmla="*/ 8519 w 30"/>
              <a:gd name="T23" fmla="*/ 3384 h 38"/>
              <a:gd name="T24" fmla="*/ 8519 w 30"/>
              <a:gd name="T25" fmla="*/ 4512 h 38"/>
              <a:gd name="T26" fmla="*/ 8519 w 30"/>
              <a:gd name="T27" fmla="*/ 5640 h 38"/>
              <a:gd name="T28" fmla="*/ 10001 w 30"/>
              <a:gd name="T29" fmla="*/ 9400 h 38"/>
              <a:gd name="T30" fmla="*/ 10742 w 30"/>
              <a:gd name="T31" fmla="*/ 10528 h 38"/>
              <a:gd name="T32" fmla="*/ 10371 w 30"/>
              <a:gd name="T33" fmla="*/ 11656 h 38"/>
              <a:gd name="T34" fmla="*/ 4815 w 30"/>
              <a:gd name="T35" fmla="*/ 1128 h 38"/>
              <a:gd name="T36" fmla="*/ 2593 w 30"/>
              <a:gd name="T37" fmla="*/ 3384 h 38"/>
              <a:gd name="T38" fmla="*/ 1482 w 30"/>
              <a:gd name="T39" fmla="*/ 4512 h 38"/>
              <a:gd name="T40" fmla="*/ 1111 w 30"/>
              <a:gd name="T41" fmla="*/ 5640 h 38"/>
              <a:gd name="T42" fmla="*/ 1111 w 30"/>
              <a:gd name="T43" fmla="*/ 6768 h 38"/>
              <a:gd name="T44" fmla="*/ 2593 w 30"/>
              <a:gd name="T45" fmla="*/ 10528 h 38"/>
              <a:gd name="T46" fmla="*/ 3704 w 30"/>
              <a:gd name="T47" fmla="*/ 11656 h 38"/>
              <a:gd name="T48" fmla="*/ 4074 w 30"/>
              <a:gd name="T49" fmla="*/ 12784 h 38"/>
              <a:gd name="T50" fmla="*/ 4445 w 30"/>
              <a:gd name="T51" fmla="*/ 12784 h 38"/>
              <a:gd name="T52" fmla="*/ 4074 w 30"/>
              <a:gd name="T53" fmla="*/ 13912 h 38"/>
              <a:gd name="T54" fmla="*/ 3704 w 30"/>
              <a:gd name="T55" fmla="*/ 13912 h 38"/>
              <a:gd name="T56" fmla="*/ 3704 w 30"/>
              <a:gd name="T57" fmla="*/ 12784 h 38"/>
              <a:gd name="T58" fmla="*/ 2963 w 30"/>
              <a:gd name="T59" fmla="*/ 12784 h 38"/>
              <a:gd name="T60" fmla="*/ 2593 w 30"/>
              <a:gd name="T61" fmla="*/ 11656 h 38"/>
              <a:gd name="T62" fmla="*/ 370 w 30"/>
              <a:gd name="T63" fmla="*/ 5640 h 38"/>
              <a:gd name="T64" fmla="*/ 1482 w 30"/>
              <a:gd name="T65" fmla="*/ 3384 h 38"/>
              <a:gd name="T66" fmla="*/ 4445 w 30"/>
              <a:gd name="T67" fmla="*/ 1128 h 38"/>
              <a:gd name="T68" fmla="*/ 5926 w 30"/>
              <a:gd name="T69" fmla="*/ 0 h 38"/>
              <a:gd name="T70" fmla="*/ 7778 w 30"/>
              <a:gd name="T71" fmla="*/ 0 h 38"/>
              <a:gd name="T72" fmla="*/ 4815 w 30"/>
              <a:gd name="T73" fmla="*/ 1128 h 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0" h="38">
                <a:moveTo>
                  <a:pt x="28" y="31"/>
                </a:moveTo>
                <a:lnTo>
                  <a:pt x="27" y="31"/>
                </a:lnTo>
                <a:lnTo>
                  <a:pt x="26" y="28"/>
                </a:lnTo>
                <a:lnTo>
                  <a:pt x="25" y="28"/>
                </a:lnTo>
                <a:lnTo>
                  <a:pt x="25" y="25"/>
                </a:lnTo>
                <a:cubicBezTo>
                  <a:pt x="21" y="18"/>
                  <a:pt x="19" y="12"/>
                  <a:pt x="22" y="0"/>
                </a:cubicBezTo>
                <a:lnTo>
                  <a:pt x="22" y="3"/>
                </a:lnTo>
                <a:lnTo>
                  <a:pt x="23" y="3"/>
                </a:lnTo>
                <a:lnTo>
                  <a:pt x="23" y="6"/>
                </a:lnTo>
                <a:lnTo>
                  <a:pt x="23" y="9"/>
                </a:lnTo>
                <a:lnTo>
                  <a:pt x="23" y="12"/>
                </a:lnTo>
                <a:lnTo>
                  <a:pt x="23" y="15"/>
                </a:lnTo>
                <a:cubicBezTo>
                  <a:pt x="23" y="18"/>
                  <a:pt x="25" y="22"/>
                  <a:pt x="27" y="25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31"/>
                  <a:pt x="28" y="31"/>
                </a:cubicBezTo>
                <a:close/>
                <a:moveTo>
                  <a:pt x="13" y="3"/>
                </a:moveTo>
                <a:cubicBezTo>
                  <a:pt x="11" y="6"/>
                  <a:pt x="10" y="6"/>
                  <a:pt x="7" y="9"/>
                </a:cubicBezTo>
                <a:lnTo>
                  <a:pt x="4" y="12"/>
                </a:lnTo>
                <a:lnTo>
                  <a:pt x="3" y="15"/>
                </a:lnTo>
                <a:lnTo>
                  <a:pt x="3" y="18"/>
                </a:lnTo>
                <a:cubicBezTo>
                  <a:pt x="2" y="18"/>
                  <a:pt x="4" y="25"/>
                  <a:pt x="7" y="28"/>
                </a:cubicBezTo>
                <a:cubicBezTo>
                  <a:pt x="9" y="31"/>
                  <a:pt x="10" y="31"/>
                  <a:pt x="10" y="31"/>
                </a:cubicBezTo>
                <a:lnTo>
                  <a:pt x="11" y="34"/>
                </a:lnTo>
                <a:lnTo>
                  <a:pt x="12" y="34"/>
                </a:lnTo>
                <a:cubicBezTo>
                  <a:pt x="11" y="34"/>
                  <a:pt x="11" y="37"/>
                  <a:pt x="11" y="37"/>
                </a:cubicBezTo>
                <a:lnTo>
                  <a:pt x="10" y="37"/>
                </a:lnTo>
                <a:cubicBezTo>
                  <a:pt x="10" y="37"/>
                  <a:pt x="10" y="37"/>
                  <a:pt x="10" y="34"/>
                </a:cubicBezTo>
                <a:lnTo>
                  <a:pt x="8" y="34"/>
                </a:lnTo>
                <a:cubicBezTo>
                  <a:pt x="7" y="31"/>
                  <a:pt x="7" y="31"/>
                  <a:pt x="7" y="31"/>
                </a:cubicBezTo>
                <a:cubicBezTo>
                  <a:pt x="3" y="28"/>
                  <a:pt x="0" y="25"/>
                  <a:pt x="1" y="15"/>
                </a:cubicBezTo>
                <a:cubicBezTo>
                  <a:pt x="1" y="12"/>
                  <a:pt x="2" y="9"/>
                  <a:pt x="4" y="9"/>
                </a:cubicBezTo>
                <a:cubicBezTo>
                  <a:pt x="7" y="6"/>
                  <a:pt x="10" y="3"/>
                  <a:pt x="12" y="3"/>
                </a:cubicBezTo>
                <a:cubicBezTo>
                  <a:pt x="13" y="0"/>
                  <a:pt x="14" y="0"/>
                  <a:pt x="16" y="0"/>
                </a:cubicBezTo>
                <a:lnTo>
                  <a:pt x="21" y="0"/>
                </a:lnTo>
                <a:cubicBezTo>
                  <a:pt x="21" y="0"/>
                  <a:pt x="18" y="0"/>
                  <a:pt x="13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7" name="Freeform 5373">
            <a:extLst>
              <a:ext uri="{FF2B5EF4-FFF2-40B4-BE49-F238E27FC236}">
                <a16:creationId xmlns:a16="http://schemas.microsoft.com/office/drawing/2014/main" id="{350253E1-62C5-A24F-8BA4-885713462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8" y="4076700"/>
            <a:ext cx="9525" cy="11113"/>
          </a:xfrm>
          <a:custGeom>
            <a:avLst/>
            <a:gdLst>
              <a:gd name="T0" fmla="*/ 3402 w 28"/>
              <a:gd name="T1" fmla="*/ 1150 h 29"/>
              <a:gd name="T2" fmla="*/ 680 w 28"/>
              <a:gd name="T3" fmla="*/ 3449 h 29"/>
              <a:gd name="T4" fmla="*/ 3402 w 28"/>
              <a:gd name="T5" fmla="*/ 1150 h 29"/>
              <a:gd name="T6" fmla="*/ 6463 w 28"/>
              <a:gd name="T7" fmla="*/ 0 h 29"/>
              <a:gd name="T8" fmla="*/ 4082 w 28"/>
              <a:gd name="T9" fmla="*/ 1150 h 29"/>
              <a:gd name="T10" fmla="*/ 6463 w 28"/>
              <a:gd name="T11" fmla="*/ 0 h 29"/>
              <a:gd name="T12" fmla="*/ 7144 w 28"/>
              <a:gd name="T13" fmla="*/ 1150 h 29"/>
              <a:gd name="T14" fmla="*/ 7144 w 28"/>
              <a:gd name="T15" fmla="*/ 2299 h 29"/>
              <a:gd name="T16" fmla="*/ 6804 w 28"/>
              <a:gd name="T17" fmla="*/ 1150 h 29"/>
              <a:gd name="T18" fmla="*/ 6804 w 28"/>
              <a:gd name="T19" fmla="*/ 0 h 29"/>
              <a:gd name="T20" fmla="*/ 7144 w 28"/>
              <a:gd name="T21" fmla="*/ 1150 h 29"/>
              <a:gd name="T22" fmla="*/ 8504 w 28"/>
              <a:gd name="T23" fmla="*/ 9580 h 29"/>
              <a:gd name="T24" fmla="*/ 9185 w 28"/>
              <a:gd name="T25" fmla="*/ 10730 h 29"/>
              <a:gd name="T26" fmla="*/ 8504 w 28"/>
              <a:gd name="T27" fmla="*/ 9580 h 29"/>
              <a:gd name="T28" fmla="*/ 7144 w 28"/>
              <a:gd name="T29" fmla="*/ 6131 h 29"/>
              <a:gd name="T30" fmla="*/ 8504 w 28"/>
              <a:gd name="T31" fmla="*/ 9580 h 29"/>
              <a:gd name="T32" fmla="*/ 0 w 28"/>
              <a:gd name="T33" fmla="*/ 6898 h 29"/>
              <a:gd name="T34" fmla="*/ 340 w 28"/>
              <a:gd name="T35" fmla="*/ 5748 h 29"/>
              <a:gd name="T36" fmla="*/ 340 w 28"/>
              <a:gd name="T37" fmla="*/ 6898 h 29"/>
              <a:gd name="T38" fmla="*/ 1701 w 28"/>
              <a:gd name="T39" fmla="*/ 10730 h 29"/>
              <a:gd name="T40" fmla="*/ 0 w 28"/>
              <a:gd name="T41" fmla="*/ 6898 h 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8" h="29">
                <a:moveTo>
                  <a:pt x="10" y="3"/>
                </a:moveTo>
                <a:cubicBezTo>
                  <a:pt x="8" y="3"/>
                  <a:pt x="5" y="6"/>
                  <a:pt x="2" y="9"/>
                </a:cubicBezTo>
                <a:cubicBezTo>
                  <a:pt x="5" y="6"/>
                  <a:pt x="7" y="3"/>
                  <a:pt x="10" y="3"/>
                </a:cubicBezTo>
                <a:close/>
                <a:moveTo>
                  <a:pt x="19" y="0"/>
                </a:moveTo>
                <a:cubicBezTo>
                  <a:pt x="18" y="0"/>
                  <a:pt x="15" y="3"/>
                  <a:pt x="12" y="3"/>
                </a:cubicBezTo>
                <a:cubicBezTo>
                  <a:pt x="15" y="1"/>
                  <a:pt x="18" y="0"/>
                  <a:pt x="19" y="0"/>
                </a:cubicBezTo>
                <a:close/>
                <a:moveTo>
                  <a:pt x="21" y="3"/>
                </a:moveTo>
                <a:lnTo>
                  <a:pt x="21" y="6"/>
                </a:lnTo>
                <a:cubicBezTo>
                  <a:pt x="21" y="3"/>
                  <a:pt x="21" y="3"/>
                  <a:pt x="20" y="3"/>
                </a:cubicBezTo>
                <a:lnTo>
                  <a:pt x="20" y="0"/>
                </a:lnTo>
                <a:cubicBezTo>
                  <a:pt x="20" y="0"/>
                  <a:pt x="20" y="3"/>
                  <a:pt x="21" y="3"/>
                </a:cubicBezTo>
                <a:close/>
                <a:moveTo>
                  <a:pt x="25" y="25"/>
                </a:moveTo>
                <a:lnTo>
                  <a:pt x="27" y="28"/>
                </a:lnTo>
                <a:cubicBezTo>
                  <a:pt x="27" y="28"/>
                  <a:pt x="26" y="28"/>
                  <a:pt x="25" y="25"/>
                </a:cubicBezTo>
                <a:cubicBezTo>
                  <a:pt x="23" y="22"/>
                  <a:pt x="21" y="18"/>
                  <a:pt x="21" y="16"/>
                </a:cubicBezTo>
                <a:cubicBezTo>
                  <a:pt x="22" y="18"/>
                  <a:pt x="23" y="22"/>
                  <a:pt x="25" y="25"/>
                </a:cubicBezTo>
                <a:close/>
                <a:moveTo>
                  <a:pt x="0" y="18"/>
                </a:moveTo>
                <a:cubicBezTo>
                  <a:pt x="0" y="15"/>
                  <a:pt x="1" y="15"/>
                  <a:pt x="1" y="15"/>
                </a:cubicBezTo>
                <a:lnTo>
                  <a:pt x="1" y="18"/>
                </a:lnTo>
                <a:cubicBezTo>
                  <a:pt x="0" y="22"/>
                  <a:pt x="2" y="25"/>
                  <a:pt x="5" y="28"/>
                </a:cubicBezTo>
                <a:cubicBezTo>
                  <a:pt x="2" y="25"/>
                  <a:pt x="0" y="22"/>
                  <a:pt x="0" y="18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8" name="Freeform 5374">
            <a:extLst>
              <a:ext uri="{FF2B5EF4-FFF2-40B4-BE49-F238E27FC236}">
                <a16:creationId xmlns:a16="http://schemas.microsoft.com/office/drawing/2014/main" id="{72D96D93-3D55-EC4E-9CA8-9E12A9C63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070350"/>
            <a:ext cx="1587" cy="12700"/>
          </a:xfrm>
          <a:custGeom>
            <a:avLst/>
            <a:gdLst>
              <a:gd name="T0" fmla="*/ 1270 w 5"/>
              <a:gd name="T1" fmla="*/ 1030 h 37"/>
              <a:gd name="T2" fmla="*/ 1270 w 5"/>
              <a:gd name="T3" fmla="*/ 1030 h 37"/>
              <a:gd name="T4" fmla="*/ 952 w 5"/>
              <a:gd name="T5" fmla="*/ 2059 h 37"/>
              <a:gd name="T6" fmla="*/ 952 w 5"/>
              <a:gd name="T7" fmla="*/ 3089 h 37"/>
              <a:gd name="T8" fmla="*/ 952 w 5"/>
              <a:gd name="T9" fmla="*/ 8238 h 37"/>
              <a:gd name="T10" fmla="*/ 1270 w 5"/>
              <a:gd name="T11" fmla="*/ 10297 h 37"/>
              <a:gd name="T12" fmla="*/ 1270 w 5"/>
              <a:gd name="T13" fmla="*/ 11670 h 37"/>
              <a:gd name="T14" fmla="*/ 1270 w 5"/>
              <a:gd name="T15" fmla="*/ 11670 h 37"/>
              <a:gd name="T16" fmla="*/ 1270 w 5"/>
              <a:gd name="T17" fmla="*/ 12357 h 37"/>
              <a:gd name="T18" fmla="*/ 1270 w 5"/>
              <a:gd name="T19" fmla="*/ 12357 h 37"/>
              <a:gd name="T20" fmla="*/ 952 w 5"/>
              <a:gd name="T21" fmla="*/ 12357 h 37"/>
              <a:gd name="T22" fmla="*/ 635 w 5"/>
              <a:gd name="T23" fmla="*/ 12357 h 37"/>
              <a:gd name="T24" fmla="*/ 317 w 5"/>
              <a:gd name="T25" fmla="*/ 11670 h 37"/>
              <a:gd name="T26" fmla="*/ 635 w 5"/>
              <a:gd name="T27" fmla="*/ 11670 h 37"/>
              <a:gd name="T28" fmla="*/ 317 w 5"/>
              <a:gd name="T29" fmla="*/ 10297 h 37"/>
              <a:gd name="T30" fmla="*/ 0 w 5"/>
              <a:gd name="T31" fmla="*/ 8238 h 37"/>
              <a:gd name="T32" fmla="*/ 0 w 5"/>
              <a:gd name="T33" fmla="*/ 3089 h 37"/>
              <a:gd name="T34" fmla="*/ 0 w 5"/>
              <a:gd name="T35" fmla="*/ 1030 h 37"/>
              <a:gd name="T36" fmla="*/ 952 w 5"/>
              <a:gd name="T37" fmla="*/ 0 h 37"/>
              <a:gd name="T38" fmla="*/ 952 w 5"/>
              <a:gd name="T39" fmla="*/ 0 h 37"/>
              <a:gd name="T40" fmla="*/ 952 w 5"/>
              <a:gd name="T41" fmla="*/ 0 h 37"/>
              <a:gd name="T42" fmla="*/ 1270 w 5"/>
              <a:gd name="T43" fmla="*/ 103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" h="37">
                <a:moveTo>
                  <a:pt x="4" y="3"/>
                </a:moveTo>
                <a:lnTo>
                  <a:pt x="4" y="3"/>
                </a:lnTo>
                <a:cubicBezTo>
                  <a:pt x="3" y="3"/>
                  <a:pt x="3" y="6"/>
                  <a:pt x="3" y="6"/>
                </a:cubicBezTo>
                <a:cubicBezTo>
                  <a:pt x="3" y="6"/>
                  <a:pt x="3" y="6"/>
                  <a:pt x="3" y="9"/>
                </a:cubicBezTo>
                <a:lnTo>
                  <a:pt x="3" y="24"/>
                </a:lnTo>
                <a:cubicBezTo>
                  <a:pt x="3" y="27"/>
                  <a:pt x="4" y="27"/>
                  <a:pt x="4" y="30"/>
                </a:cubicBezTo>
                <a:lnTo>
                  <a:pt x="4" y="34"/>
                </a:lnTo>
                <a:lnTo>
                  <a:pt x="4" y="36"/>
                </a:lnTo>
                <a:lnTo>
                  <a:pt x="3" y="36"/>
                </a:lnTo>
                <a:lnTo>
                  <a:pt x="2" y="36"/>
                </a:lnTo>
                <a:lnTo>
                  <a:pt x="1" y="34"/>
                </a:lnTo>
                <a:cubicBezTo>
                  <a:pt x="1" y="34"/>
                  <a:pt x="1" y="34"/>
                  <a:pt x="2" y="34"/>
                </a:cubicBezTo>
                <a:cubicBezTo>
                  <a:pt x="2" y="34"/>
                  <a:pt x="2" y="30"/>
                  <a:pt x="1" y="30"/>
                </a:cubicBezTo>
                <a:cubicBezTo>
                  <a:pt x="1" y="30"/>
                  <a:pt x="0" y="27"/>
                  <a:pt x="0" y="24"/>
                </a:cubicBezTo>
                <a:lnTo>
                  <a:pt x="0" y="9"/>
                </a:lnTo>
                <a:cubicBezTo>
                  <a:pt x="0" y="6"/>
                  <a:pt x="0" y="3"/>
                  <a:pt x="0" y="3"/>
                </a:cubicBezTo>
                <a:cubicBezTo>
                  <a:pt x="0" y="3"/>
                  <a:pt x="1" y="0"/>
                  <a:pt x="3" y="0"/>
                </a:cubicBezTo>
                <a:cubicBezTo>
                  <a:pt x="3" y="0"/>
                  <a:pt x="4" y="0"/>
                  <a:pt x="4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9" name="Freeform 5375">
            <a:extLst>
              <a:ext uri="{FF2B5EF4-FFF2-40B4-BE49-F238E27FC236}">
                <a16:creationId xmlns:a16="http://schemas.microsoft.com/office/drawing/2014/main" id="{A89C9834-869A-EC4B-B55E-4A8C13366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070350"/>
            <a:ext cx="1587" cy="12700"/>
          </a:xfrm>
          <a:custGeom>
            <a:avLst/>
            <a:gdLst>
              <a:gd name="T0" fmla="*/ 952 w 5"/>
              <a:gd name="T1" fmla="*/ 1030 h 37"/>
              <a:gd name="T2" fmla="*/ 1270 w 5"/>
              <a:gd name="T3" fmla="*/ 1030 h 37"/>
              <a:gd name="T4" fmla="*/ 952 w 5"/>
              <a:gd name="T5" fmla="*/ 2059 h 37"/>
              <a:gd name="T6" fmla="*/ 952 w 5"/>
              <a:gd name="T7" fmla="*/ 1030 h 37"/>
              <a:gd name="T8" fmla="*/ 635 w 5"/>
              <a:gd name="T9" fmla="*/ 12357 h 37"/>
              <a:gd name="T10" fmla="*/ 317 w 5"/>
              <a:gd name="T11" fmla="*/ 11670 h 37"/>
              <a:gd name="T12" fmla="*/ 317 w 5"/>
              <a:gd name="T13" fmla="*/ 10297 h 37"/>
              <a:gd name="T14" fmla="*/ 635 w 5"/>
              <a:gd name="T15" fmla="*/ 11670 h 37"/>
              <a:gd name="T16" fmla="*/ 635 w 5"/>
              <a:gd name="T17" fmla="*/ 12357 h 37"/>
              <a:gd name="T18" fmla="*/ 0 w 5"/>
              <a:gd name="T19" fmla="*/ 1030 h 37"/>
              <a:gd name="T20" fmla="*/ 635 w 5"/>
              <a:gd name="T21" fmla="*/ 0 h 37"/>
              <a:gd name="T22" fmla="*/ 952 w 5"/>
              <a:gd name="T23" fmla="*/ 0 h 37"/>
              <a:gd name="T24" fmla="*/ 317 w 5"/>
              <a:gd name="T25" fmla="*/ 1030 h 37"/>
              <a:gd name="T26" fmla="*/ 0 w 5"/>
              <a:gd name="T27" fmla="*/ 3089 h 37"/>
              <a:gd name="T28" fmla="*/ 0 w 5"/>
              <a:gd name="T29" fmla="*/ 1030 h 3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37">
                <a:moveTo>
                  <a:pt x="3" y="3"/>
                </a:moveTo>
                <a:lnTo>
                  <a:pt x="4" y="3"/>
                </a:lnTo>
                <a:lnTo>
                  <a:pt x="3" y="6"/>
                </a:lnTo>
                <a:lnTo>
                  <a:pt x="3" y="3"/>
                </a:lnTo>
                <a:close/>
                <a:moveTo>
                  <a:pt x="2" y="36"/>
                </a:moveTo>
                <a:lnTo>
                  <a:pt x="1" y="34"/>
                </a:lnTo>
                <a:cubicBezTo>
                  <a:pt x="2" y="34"/>
                  <a:pt x="2" y="30"/>
                  <a:pt x="1" y="30"/>
                </a:cubicBezTo>
                <a:cubicBezTo>
                  <a:pt x="2" y="30"/>
                  <a:pt x="2" y="34"/>
                  <a:pt x="2" y="34"/>
                </a:cubicBezTo>
                <a:lnTo>
                  <a:pt x="2" y="36"/>
                </a:lnTo>
                <a:close/>
                <a:moveTo>
                  <a:pt x="0" y="3"/>
                </a:moveTo>
                <a:cubicBezTo>
                  <a:pt x="0" y="3"/>
                  <a:pt x="1" y="0"/>
                  <a:pt x="2" y="0"/>
                </a:cubicBezTo>
                <a:lnTo>
                  <a:pt x="3" y="0"/>
                </a:lnTo>
                <a:cubicBezTo>
                  <a:pt x="1" y="0"/>
                  <a:pt x="1" y="3"/>
                  <a:pt x="1" y="3"/>
                </a:cubicBezTo>
                <a:cubicBezTo>
                  <a:pt x="1" y="3"/>
                  <a:pt x="0" y="6"/>
                  <a:pt x="0" y="9"/>
                </a:cubicBezTo>
                <a:lnTo>
                  <a:pt x="0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70" name="Freeform 5376">
            <a:extLst>
              <a:ext uri="{FF2B5EF4-FFF2-40B4-BE49-F238E27FC236}">
                <a16:creationId xmlns:a16="http://schemas.microsoft.com/office/drawing/2014/main" id="{27F54E7D-75AF-FC42-B03E-FA7372C76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071938"/>
            <a:ext cx="12700" cy="14287"/>
          </a:xfrm>
          <a:custGeom>
            <a:avLst/>
            <a:gdLst>
              <a:gd name="T0" fmla="*/ 9611 w 37"/>
              <a:gd name="T1" fmla="*/ 2091 h 41"/>
              <a:gd name="T2" fmla="*/ 11670 w 37"/>
              <a:gd name="T3" fmla="*/ 4182 h 41"/>
              <a:gd name="T4" fmla="*/ 11670 w 37"/>
              <a:gd name="T5" fmla="*/ 7318 h 41"/>
              <a:gd name="T6" fmla="*/ 11670 w 37"/>
              <a:gd name="T7" fmla="*/ 8363 h 41"/>
              <a:gd name="T8" fmla="*/ 11327 w 37"/>
              <a:gd name="T9" fmla="*/ 9409 h 41"/>
              <a:gd name="T10" fmla="*/ 9611 w 37"/>
              <a:gd name="T11" fmla="*/ 11499 h 41"/>
              <a:gd name="T12" fmla="*/ 9268 w 37"/>
              <a:gd name="T13" fmla="*/ 12893 h 41"/>
              <a:gd name="T14" fmla="*/ 8581 w 37"/>
              <a:gd name="T15" fmla="*/ 13939 h 41"/>
              <a:gd name="T16" fmla="*/ 7895 w 37"/>
              <a:gd name="T17" fmla="*/ 13939 h 41"/>
              <a:gd name="T18" fmla="*/ 7551 w 37"/>
              <a:gd name="T19" fmla="*/ 12893 h 41"/>
              <a:gd name="T20" fmla="*/ 7895 w 37"/>
              <a:gd name="T21" fmla="*/ 12893 h 41"/>
              <a:gd name="T22" fmla="*/ 8581 w 37"/>
              <a:gd name="T23" fmla="*/ 11499 h 41"/>
              <a:gd name="T24" fmla="*/ 9268 w 37"/>
              <a:gd name="T25" fmla="*/ 11499 h 41"/>
              <a:gd name="T26" fmla="*/ 11327 w 37"/>
              <a:gd name="T27" fmla="*/ 6272 h 41"/>
              <a:gd name="T28" fmla="*/ 11327 w 37"/>
              <a:gd name="T29" fmla="*/ 5227 h 41"/>
              <a:gd name="T30" fmla="*/ 9268 w 37"/>
              <a:gd name="T31" fmla="*/ 2091 h 41"/>
              <a:gd name="T32" fmla="*/ 0 w 37"/>
              <a:gd name="T33" fmla="*/ 1045 h 41"/>
              <a:gd name="T34" fmla="*/ 9611 w 37"/>
              <a:gd name="T35" fmla="*/ 2091 h 4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7" h="41">
                <a:moveTo>
                  <a:pt x="28" y="6"/>
                </a:moveTo>
                <a:cubicBezTo>
                  <a:pt x="32" y="6"/>
                  <a:pt x="34" y="9"/>
                  <a:pt x="34" y="12"/>
                </a:cubicBezTo>
                <a:cubicBezTo>
                  <a:pt x="36" y="15"/>
                  <a:pt x="35" y="18"/>
                  <a:pt x="34" y="21"/>
                </a:cubicBezTo>
                <a:lnTo>
                  <a:pt x="34" y="24"/>
                </a:lnTo>
                <a:cubicBezTo>
                  <a:pt x="34" y="24"/>
                  <a:pt x="33" y="24"/>
                  <a:pt x="33" y="27"/>
                </a:cubicBezTo>
                <a:cubicBezTo>
                  <a:pt x="32" y="30"/>
                  <a:pt x="30" y="33"/>
                  <a:pt x="28" y="33"/>
                </a:cubicBezTo>
                <a:cubicBezTo>
                  <a:pt x="28" y="33"/>
                  <a:pt x="28" y="37"/>
                  <a:pt x="27" y="37"/>
                </a:cubicBezTo>
                <a:cubicBezTo>
                  <a:pt x="25" y="37"/>
                  <a:pt x="25" y="40"/>
                  <a:pt x="25" y="40"/>
                </a:cubicBezTo>
                <a:lnTo>
                  <a:pt x="23" y="40"/>
                </a:lnTo>
                <a:cubicBezTo>
                  <a:pt x="23" y="40"/>
                  <a:pt x="22" y="40"/>
                  <a:pt x="22" y="37"/>
                </a:cubicBezTo>
                <a:lnTo>
                  <a:pt x="23" y="37"/>
                </a:lnTo>
                <a:lnTo>
                  <a:pt x="25" y="33"/>
                </a:lnTo>
                <a:lnTo>
                  <a:pt x="27" y="33"/>
                </a:lnTo>
                <a:cubicBezTo>
                  <a:pt x="28" y="30"/>
                  <a:pt x="33" y="24"/>
                  <a:pt x="33" y="18"/>
                </a:cubicBezTo>
                <a:lnTo>
                  <a:pt x="33" y="15"/>
                </a:lnTo>
                <a:cubicBezTo>
                  <a:pt x="32" y="9"/>
                  <a:pt x="28" y="6"/>
                  <a:pt x="27" y="6"/>
                </a:cubicBezTo>
                <a:cubicBezTo>
                  <a:pt x="19" y="3"/>
                  <a:pt x="9" y="3"/>
                  <a:pt x="0" y="3"/>
                </a:cubicBezTo>
                <a:cubicBezTo>
                  <a:pt x="9" y="0"/>
                  <a:pt x="19" y="0"/>
                  <a:pt x="28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71" name="Freeform 5377">
            <a:extLst>
              <a:ext uri="{FF2B5EF4-FFF2-40B4-BE49-F238E27FC236}">
                <a16:creationId xmlns:a16="http://schemas.microsoft.com/office/drawing/2014/main" id="{C298071F-AB87-7D47-8B2E-C76CABA5D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071938"/>
            <a:ext cx="15875" cy="14287"/>
          </a:xfrm>
          <a:custGeom>
            <a:avLst/>
            <a:gdLst>
              <a:gd name="T0" fmla="*/ 12424 w 46"/>
              <a:gd name="T1" fmla="*/ 12893 h 41"/>
              <a:gd name="T2" fmla="*/ 12769 w 46"/>
              <a:gd name="T3" fmla="*/ 11499 h 41"/>
              <a:gd name="T4" fmla="*/ 14495 w 46"/>
              <a:gd name="T5" fmla="*/ 9409 h 41"/>
              <a:gd name="T6" fmla="*/ 14840 w 46"/>
              <a:gd name="T7" fmla="*/ 8363 h 41"/>
              <a:gd name="T8" fmla="*/ 14495 w 46"/>
              <a:gd name="T9" fmla="*/ 9409 h 41"/>
              <a:gd name="T10" fmla="*/ 12769 w 46"/>
              <a:gd name="T11" fmla="*/ 11499 h 41"/>
              <a:gd name="T12" fmla="*/ 12769 w 46"/>
              <a:gd name="T13" fmla="*/ 12893 h 41"/>
              <a:gd name="T14" fmla="*/ 11734 w 46"/>
              <a:gd name="T15" fmla="*/ 13939 h 41"/>
              <a:gd name="T16" fmla="*/ 11043 w 46"/>
              <a:gd name="T17" fmla="*/ 13939 h 41"/>
              <a:gd name="T18" fmla="*/ 12424 w 46"/>
              <a:gd name="T19" fmla="*/ 12893 h 41"/>
              <a:gd name="T20" fmla="*/ 14840 w 46"/>
              <a:gd name="T21" fmla="*/ 4182 h 41"/>
              <a:gd name="T22" fmla="*/ 14840 w 46"/>
              <a:gd name="T23" fmla="*/ 7318 h 41"/>
              <a:gd name="T24" fmla="*/ 14840 w 46"/>
              <a:gd name="T25" fmla="*/ 4182 h 41"/>
              <a:gd name="T26" fmla="*/ 12769 w 46"/>
              <a:gd name="T27" fmla="*/ 2091 h 41"/>
              <a:gd name="T28" fmla="*/ 14840 w 46"/>
              <a:gd name="T29" fmla="*/ 4182 h 41"/>
              <a:gd name="T30" fmla="*/ 12769 w 46"/>
              <a:gd name="T31" fmla="*/ 2091 h 41"/>
              <a:gd name="T32" fmla="*/ 9663 w 46"/>
              <a:gd name="T33" fmla="*/ 697 h 41"/>
              <a:gd name="T34" fmla="*/ 12769 w 46"/>
              <a:gd name="T35" fmla="*/ 2091 h 41"/>
              <a:gd name="T36" fmla="*/ 9663 w 46"/>
              <a:gd name="T37" fmla="*/ 697 h 41"/>
              <a:gd name="T38" fmla="*/ 6212 w 46"/>
              <a:gd name="T39" fmla="*/ 0 h 41"/>
              <a:gd name="T40" fmla="*/ 9663 w 46"/>
              <a:gd name="T41" fmla="*/ 697 h 41"/>
              <a:gd name="T42" fmla="*/ 4141 w 46"/>
              <a:gd name="T43" fmla="*/ 697 h 41"/>
              <a:gd name="T44" fmla="*/ 6212 w 46"/>
              <a:gd name="T45" fmla="*/ 0 h 41"/>
              <a:gd name="T46" fmla="*/ 3106 w 46"/>
              <a:gd name="T47" fmla="*/ 1045 h 41"/>
              <a:gd name="T48" fmla="*/ 2416 w 46"/>
              <a:gd name="T49" fmla="*/ 1045 h 41"/>
              <a:gd name="T50" fmla="*/ 4141 w 46"/>
              <a:gd name="T51" fmla="*/ 697 h 41"/>
              <a:gd name="T52" fmla="*/ 3106 w 46"/>
              <a:gd name="T53" fmla="*/ 1045 h 41"/>
              <a:gd name="T54" fmla="*/ 0 w 46"/>
              <a:gd name="T55" fmla="*/ 2091 h 41"/>
              <a:gd name="T56" fmla="*/ 0 w 46"/>
              <a:gd name="T57" fmla="*/ 1045 h 41"/>
              <a:gd name="T58" fmla="*/ 1035 w 46"/>
              <a:gd name="T59" fmla="*/ 1045 h 41"/>
              <a:gd name="T60" fmla="*/ 0 w 46"/>
              <a:gd name="T61" fmla="*/ 2091 h 41"/>
              <a:gd name="T62" fmla="*/ 12424 w 46"/>
              <a:gd name="T63" fmla="*/ 2091 h 41"/>
              <a:gd name="T64" fmla="*/ 3106 w 46"/>
              <a:gd name="T65" fmla="*/ 1045 h 41"/>
              <a:gd name="T66" fmla="*/ 6557 w 46"/>
              <a:gd name="T67" fmla="*/ 1045 h 41"/>
              <a:gd name="T68" fmla="*/ 12424 w 46"/>
              <a:gd name="T69" fmla="*/ 2091 h 41"/>
              <a:gd name="T70" fmla="*/ 11734 w 46"/>
              <a:gd name="T71" fmla="*/ 11499 h 41"/>
              <a:gd name="T72" fmla="*/ 12424 w 46"/>
              <a:gd name="T73" fmla="*/ 11499 h 41"/>
              <a:gd name="T74" fmla="*/ 11043 w 46"/>
              <a:gd name="T75" fmla="*/ 12893 h 41"/>
              <a:gd name="T76" fmla="*/ 11734 w 46"/>
              <a:gd name="T77" fmla="*/ 11499 h 41"/>
              <a:gd name="T78" fmla="*/ 11043 w 46"/>
              <a:gd name="T79" fmla="*/ 13939 h 41"/>
              <a:gd name="T80" fmla="*/ 10698 w 46"/>
              <a:gd name="T81" fmla="*/ 12893 h 41"/>
              <a:gd name="T82" fmla="*/ 11043 w 46"/>
              <a:gd name="T83" fmla="*/ 12893 h 41"/>
              <a:gd name="T84" fmla="*/ 11043 w 46"/>
              <a:gd name="T85" fmla="*/ 13939 h 4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6" h="41">
                <a:moveTo>
                  <a:pt x="36" y="37"/>
                </a:moveTo>
                <a:lnTo>
                  <a:pt x="37" y="33"/>
                </a:lnTo>
                <a:cubicBezTo>
                  <a:pt x="37" y="33"/>
                  <a:pt x="41" y="31"/>
                  <a:pt x="42" y="27"/>
                </a:cubicBezTo>
                <a:cubicBezTo>
                  <a:pt x="42" y="24"/>
                  <a:pt x="43" y="24"/>
                  <a:pt x="43" y="24"/>
                </a:cubicBezTo>
                <a:lnTo>
                  <a:pt x="42" y="27"/>
                </a:lnTo>
                <a:cubicBezTo>
                  <a:pt x="41" y="31"/>
                  <a:pt x="39" y="33"/>
                  <a:pt x="37" y="33"/>
                </a:cubicBezTo>
                <a:lnTo>
                  <a:pt x="37" y="37"/>
                </a:lnTo>
                <a:cubicBezTo>
                  <a:pt x="34" y="37"/>
                  <a:pt x="34" y="40"/>
                  <a:pt x="34" y="40"/>
                </a:cubicBezTo>
                <a:lnTo>
                  <a:pt x="32" y="40"/>
                </a:lnTo>
                <a:cubicBezTo>
                  <a:pt x="32" y="40"/>
                  <a:pt x="34" y="37"/>
                  <a:pt x="36" y="37"/>
                </a:cubicBezTo>
                <a:close/>
                <a:moveTo>
                  <a:pt x="43" y="12"/>
                </a:moveTo>
                <a:cubicBezTo>
                  <a:pt x="45" y="15"/>
                  <a:pt x="45" y="18"/>
                  <a:pt x="43" y="21"/>
                </a:cubicBezTo>
                <a:cubicBezTo>
                  <a:pt x="44" y="18"/>
                  <a:pt x="44" y="15"/>
                  <a:pt x="43" y="12"/>
                </a:cubicBezTo>
                <a:close/>
                <a:moveTo>
                  <a:pt x="37" y="6"/>
                </a:moveTo>
                <a:cubicBezTo>
                  <a:pt x="41" y="6"/>
                  <a:pt x="43" y="9"/>
                  <a:pt x="43" y="12"/>
                </a:cubicBezTo>
                <a:cubicBezTo>
                  <a:pt x="42" y="9"/>
                  <a:pt x="41" y="6"/>
                  <a:pt x="37" y="6"/>
                </a:cubicBezTo>
                <a:close/>
                <a:moveTo>
                  <a:pt x="28" y="2"/>
                </a:moveTo>
                <a:cubicBezTo>
                  <a:pt x="32" y="2"/>
                  <a:pt x="35" y="4"/>
                  <a:pt x="37" y="6"/>
                </a:cubicBezTo>
                <a:cubicBezTo>
                  <a:pt x="34" y="4"/>
                  <a:pt x="31" y="3"/>
                  <a:pt x="28" y="2"/>
                </a:cubicBezTo>
                <a:close/>
                <a:moveTo>
                  <a:pt x="18" y="0"/>
                </a:moveTo>
                <a:cubicBezTo>
                  <a:pt x="22" y="0"/>
                  <a:pt x="25" y="1"/>
                  <a:pt x="28" y="2"/>
                </a:cubicBezTo>
                <a:cubicBezTo>
                  <a:pt x="23" y="1"/>
                  <a:pt x="18" y="1"/>
                  <a:pt x="12" y="2"/>
                </a:cubicBezTo>
                <a:cubicBezTo>
                  <a:pt x="14" y="1"/>
                  <a:pt x="16" y="0"/>
                  <a:pt x="18" y="0"/>
                </a:cubicBezTo>
                <a:close/>
                <a:moveTo>
                  <a:pt x="9" y="3"/>
                </a:moveTo>
                <a:lnTo>
                  <a:pt x="7" y="3"/>
                </a:lnTo>
                <a:cubicBezTo>
                  <a:pt x="9" y="3"/>
                  <a:pt x="11" y="2"/>
                  <a:pt x="12" y="2"/>
                </a:cubicBezTo>
                <a:cubicBezTo>
                  <a:pt x="11" y="3"/>
                  <a:pt x="10" y="3"/>
                  <a:pt x="9" y="3"/>
                </a:cubicBezTo>
                <a:close/>
                <a:moveTo>
                  <a:pt x="0" y="6"/>
                </a:moveTo>
                <a:lnTo>
                  <a:pt x="0" y="3"/>
                </a:lnTo>
                <a:lnTo>
                  <a:pt x="3" y="3"/>
                </a:lnTo>
                <a:cubicBezTo>
                  <a:pt x="0" y="3"/>
                  <a:pt x="0" y="6"/>
                  <a:pt x="0" y="6"/>
                </a:cubicBezTo>
                <a:close/>
                <a:moveTo>
                  <a:pt x="36" y="6"/>
                </a:moveTo>
                <a:cubicBezTo>
                  <a:pt x="31" y="3"/>
                  <a:pt x="21" y="3"/>
                  <a:pt x="9" y="3"/>
                </a:cubicBezTo>
                <a:lnTo>
                  <a:pt x="19" y="3"/>
                </a:lnTo>
                <a:cubicBezTo>
                  <a:pt x="26" y="3"/>
                  <a:pt x="32" y="3"/>
                  <a:pt x="36" y="6"/>
                </a:cubicBezTo>
                <a:close/>
                <a:moveTo>
                  <a:pt x="34" y="33"/>
                </a:moveTo>
                <a:lnTo>
                  <a:pt x="36" y="33"/>
                </a:lnTo>
                <a:cubicBezTo>
                  <a:pt x="34" y="33"/>
                  <a:pt x="34" y="33"/>
                  <a:pt x="32" y="37"/>
                </a:cubicBezTo>
                <a:lnTo>
                  <a:pt x="34" y="33"/>
                </a:lnTo>
                <a:close/>
                <a:moveTo>
                  <a:pt x="32" y="40"/>
                </a:moveTo>
                <a:lnTo>
                  <a:pt x="31" y="37"/>
                </a:lnTo>
                <a:lnTo>
                  <a:pt x="32" y="37"/>
                </a:lnTo>
                <a:lnTo>
                  <a:pt x="32" y="4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72" name="Freeform 5378">
            <a:extLst>
              <a:ext uri="{FF2B5EF4-FFF2-40B4-BE49-F238E27FC236}">
                <a16:creationId xmlns:a16="http://schemas.microsoft.com/office/drawing/2014/main" id="{2C019C4C-C545-A04B-B24A-6406D8581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076700"/>
            <a:ext cx="11113" cy="14288"/>
          </a:xfrm>
          <a:custGeom>
            <a:avLst/>
            <a:gdLst>
              <a:gd name="T0" fmla="*/ 717 w 31"/>
              <a:gd name="T1" fmla="*/ 11656 h 38"/>
              <a:gd name="T2" fmla="*/ 0 w 31"/>
              <a:gd name="T3" fmla="*/ 10528 h 38"/>
              <a:gd name="T4" fmla="*/ 717 w 31"/>
              <a:gd name="T5" fmla="*/ 9400 h 38"/>
              <a:gd name="T6" fmla="*/ 2151 w 31"/>
              <a:gd name="T7" fmla="*/ 5640 h 38"/>
              <a:gd name="T8" fmla="*/ 2509 w 31"/>
              <a:gd name="T9" fmla="*/ 4512 h 38"/>
              <a:gd name="T10" fmla="*/ 2509 w 31"/>
              <a:gd name="T11" fmla="*/ 3384 h 38"/>
              <a:gd name="T12" fmla="*/ 2509 w 31"/>
              <a:gd name="T13" fmla="*/ 2256 h 38"/>
              <a:gd name="T14" fmla="*/ 2151 w 31"/>
              <a:gd name="T15" fmla="*/ 2256 h 38"/>
              <a:gd name="T16" fmla="*/ 2151 w 31"/>
              <a:gd name="T17" fmla="*/ 1128 h 38"/>
              <a:gd name="T18" fmla="*/ 2509 w 31"/>
              <a:gd name="T19" fmla="*/ 1128 h 38"/>
              <a:gd name="T20" fmla="*/ 2509 w 31"/>
              <a:gd name="T21" fmla="*/ 0 h 38"/>
              <a:gd name="T22" fmla="*/ 2868 w 31"/>
              <a:gd name="T23" fmla="*/ 0 h 38"/>
              <a:gd name="T24" fmla="*/ 2868 w 31"/>
              <a:gd name="T25" fmla="*/ 0 h 38"/>
              <a:gd name="T26" fmla="*/ 5377 w 31"/>
              <a:gd name="T27" fmla="*/ 0 h 38"/>
              <a:gd name="T28" fmla="*/ 6094 w 31"/>
              <a:gd name="T29" fmla="*/ 1128 h 38"/>
              <a:gd name="T30" fmla="*/ 8604 w 31"/>
              <a:gd name="T31" fmla="*/ 3384 h 38"/>
              <a:gd name="T32" fmla="*/ 10396 w 31"/>
              <a:gd name="T33" fmla="*/ 5640 h 38"/>
              <a:gd name="T34" fmla="*/ 8245 w 31"/>
              <a:gd name="T35" fmla="*/ 11656 h 38"/>
              <a:gd name="T36" fmla="*/ 7528 w 31"/>
              <a:gd name="T37" fmla="*/ 12784 h 38"/>
              <a:gd name="T38" fmla="*/ 7170 w 31"/>
              <a:gd name="T39" fmla="*/ 12784 h 38"/>
              <a:gd name="T40" fmla="*/ 6811 w 31"/>
              <a:gd name="T41" fmla="*/ 13912 h 38"/>
              <a:gd name="T42" fmla="*/ 6453 w 31"/>
              <a:gd name="T43" fmla="*/ 13912 h 38"/>
              <a:gd name="T44" fmla="*/ 6453 w 31"/>
              <a:gd name="T45" fmla="*/ 12784 h 38"/>
              <a:gd name="T46" fmla="*/ 6811 w 31"/>
              <a:gd name="T47" fmla="*/ 12784 h 38"/>
              <a:gd name="T48" fmla="*/ 6811 w 31"/>
              <a:gd name="T49" fmla="*/ 11656 h 38"/>
              <a:gd name="T50" fmla="*/ 8245 w 31"/>
              <a:gd name="T51" fmla="*/ 10528 h 38"/>
              <a:gd name="T52" fmla="*/ 9679 w 31"/>
              <a:gd name="T53" fmla="*/ 6768 h 38"/>
              <a:gd name="T54" fmla="*/ 9321 w 31"/>
              <a:gd name="T55" fmla="*/ 5640 h 38"/>
              <a:gd name="T56" fmla="*/ 9321 w 31"/>
              <a:gd name="T57" fmla="*/ 4512 h 38"/>
              <a:gd name="T58" fmla="*/ 7887 w 31"/>
              <a:gd name="T59" fmla="*/ 3384 h 38"/>
              <a:gd name="T60" fmla="*/ 5736 w 31"/>
              <a:gd name="T61" fmla="*/ 1128 h 38"/>
              <a:gd name="T62" fmla="*/ 2868 w 31"/>
              <a:gd name="T63" fmla="*/ 0 h 38"/>
              <a:gd name="T64" fmla="*/ 1792 w 31"/>
              <a:gd name="T65" fmla="*/ 9400 h 38"/>
              <a:gd name="T66" fmla="*/ 1434 w 31"/>
              <a:gd name="T67" fmla="*/ 10528 h 38"/>
              <a:gd name="T68" fmla="*/ 1075 w 31"/>
              <a:gd name="T69" fmla="*/ 10528 h 38"/>
              <a:gd name="T70" fmla="*/ 1075 w 31"/>
              <a:gd name="T71" fmla="*/ 11656 h 38"/>
              <a:gd name="T72" fmla="*/ 717 w 31"/>
              <a:gd name="T73" fmla="*/ 11656 h 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1" h="38">
                <a:moveTo>
                  <a:pt x="2" y="31"/>
                </a:moveTo>
                <a:cubicBezTo>
                  <a:pt x="1" y="31"/>
                  <a:pt x="0" y="28"/>
                  <a:pt x="0" y="28"/>
                </a:cubicBezTo>
                <a:lnTo>
                  <a:pt x="2" y="25"/>
                </a:lnTo>
                <a:cubicBezTo>
                  <a:pt x="4" y="22"/>
                  <a:pt x="5" y="18"/>
                  <a:pt x="6" y="15"/>
                </a:cubicBezTo>
                <a:cubicBezTo>
                  <a:pt x="7" y="15"/>
                  <a:pt x="7" y="12"/>
                  <a:pt x="7" y="12"/>
                </a:cubicBezTo>
                <a:lnTo>
                  <a:pt x="7" y="9"/>
                </a:lnTo>
                <a:lnTo>
                  <a:pt x="7" y="6"/>
                </a:lnTo>
                <a:lnTo>
                  <a:pt x="6" y="6"/>
                </a:lnTo>
                <a:lnTo>
                  <a:pt x="6" y="3"/>
                </a:lnTo>
                <a:lnTo>
                  <a:pt x="7" y="3"/>
                </a:lnTo>
                <a:lnTo>
                  <a:pt x="7" y="0"/>
                </a:lnTo>
                <a:lnTo>
                  <a:pt x="8" y="0"/>
                </a:lnTo>
                <a:lnTo>
                  <a:pt x="15" y="0"/>
                </a:lnTo>
                <a:cubicBezTo>
                  <a:pt x="15" y="0"/>
                  <a:pt x="16" y="0"/>
                  <a:pt x="17" y="3"/>
                </a:cubicBezTo>
                <a:cubicBezTo>
                  <a:pt x="20" y="3"/>
                  <a:pt x="23" y="6"/>
                  <a:pt x="24" y="9"/>
                </a:cubicBezTo>
                <a:cubicBezTo>
                  <a:pt x="27" y="9"/>
                  <a:pt x="29" y="12"/>
                  <a:pt x="29" y="15"/>
                </a:cubicBezTo>
                <a:cubicBezTo>
                  <a:pt x="30" y="25"/>
                  <a:pt x="26" y="28"/>
                  <a:pt x="23" y="31"/>
                </a:cubicBezTo>
                <a:cubicBezTo>
                  <a:pt x="23" y="31"/>
                  <a:pt x="22" y="31"/>
                  <a:pt x="21" y="34"/>
                </a:cubicBezTo>
                <a:lnTo>
                  <a:pt x="20" y="34"/>
                </a:lnTo>
                <a:cubicBezTo>
                  <a:pt x="20" y="37"/>
                  <a:pt x="19" y="37"/>
                  <a:pt x="19" y="37"/>
                </a:cubicBezTo>
                <a:lnTo>
                  <a:pt x="18" y="37"/>
                </a:lnTo>
                <a:lnTo>
                  <a:pt x="18" y="34"/>
                </a:lnTo>
                <a:lnTo>
                  <a:pt x="19" y="34"/>
                </a:lnTo>
                <a:lnTo>
                  <a:pt x="19" y="31"/>
                </a:lnTo>
                <a:cubicBezTo>
                  <a:pt x="19" y="31"/>
                  <a:pt x="20" y="31"/>
                  <a:pt x="23" y="28"/>
                </a:cubicBezTo>
                <a:cubicBezTo>
                  <a:pt x="26" y="25"/>
                  <a:pt x="27" y="18"/>
                  <a:pt x="27" y="18"/>
                </a:cubicBezTo>
                <a:cubicBezTo>
                  <a:pt x="26" y="18"/>
                  <a:pt x="26" y="15"/>
                  <a:pt x="26" y="15"/>
                </a:cubicBezTo>
                <a:lnTo>
                  <a:pt x="26" y="12"/>
                </a:lnTo>
                <a:cubicBezTo>
                  <a:pt x="24" y="12"/>
                  <a:pt x="23" y="9"/>
                  <a:pt x="22" y="9"/>
                </a:cubicBezTo>
                <a:cubicBezTo>
                  <a:pt x="20" y="6"/>
                  <a:pt x="18" y="6"/>
                  <a:pt x="16" y="3"/>
                </a:cubicBezTo>
                <a:cubicBezTo>
                  <a:pt x="11" y="0"/>
                  <a:pt x="8" y="0"/>
                  <a:pt x="8" y="0"/>
                </a:cubicBezTo>
                <a:cubicBezTo>
                  <a:pt x="10" y="12"/>
                  <a:pt x="8" y="18"/>
                  <a:pt x="5" y="25"/>
                </a:cubicBezTo>
                <a:cubicBezTo>
                  <a:pt x="5" y="28"/>
                  <a:pt x="4" y="28"/>
                  <a:pt x="4" y="28"/>
                </a:cubicBezTo>
                <a:lnTo>
                  <a:pt x="3" y="28"/>
                </a:lnTo>
                <a:lnTo>
                  <a:pt x="3" y="31"/>
                </a:lnTo>
                <a:lnTo>
                  <a:pt x="2" y="3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73" name="Freeform 5379">
            <a:extLst>
              <a:ext uri="{FF2B5EF4-FFF2-40B4-BE49-F238E27FC236}">
                <a16:creationId xmlns:a16="http://schemas.microsoft.com/office/drawing/2014/main" id="{AB792D65-DB88-3A40-9316-828C1939A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076700"/>
            <a:ext cx="9525" cy="14288"/>
          </a:xfrm>
          <a:custGeom>
            <a:avLst/>
            <a:gdLst>
              <a:gd name="T0" fmla="*/ 5783 w 28"/>
              <a:gd name="T1" fmla="*/ 13912 h 38"/>
              <a:gd name="T2" fmla="*/ 6123 w 28"/>
              <a:gd name="T3" fmla="*/ 12784 h 38"/>
              <a:gd name="T4" fmla="*/ 5783 w 28"/>
              <a:gd name="T5" fmla="*/ 13912 h 38"/>
              <a:gd name="T6" fmla="*/ 7144 w 28"/>
              <a:gd name="T7" fmla="*/ 10528 h 38"/>
              <a:gd name="T8" fmla="*/ 8164 w 28"/>
              <a:gd name="T9" fmla="*/ 6768 h 38"/>
              <a:gd name="T10" fmla="*/ 8164 w 28"/>
              <a:gd name="T11" fmla="*/ 5640 h 38"/>
              <a:gd name="T12" fmla="*/ 8504 w 28"/>
              <a:gd name="T13" fmla="*/ 6768 h 38"/>
              <a:gd name="T14" fmla="*/ 7144 w 28"/>
              <a:gd name="T15" fmla="*/ 10528 h 38"/>
              <a:gd name="T16" fmla="*/ 5783 w 28"/>
              <a:gd name="T17" fmla="*/ 11656 h 38"/>
              <a:gd name="T18" fmla="*/ 7144 w 28"/>
              <a:gd name="T19" fmla="*/ 10528 h 38"/>
              <a:gd name="T20" fmla="*/ 4763 w 28"/>
              <a:gd name="T21" fmla="*/ 1128 h 38"/>
              <a:gd name="T22" fmla="*/ 2381 w 28"/>
              <a:gd name="T23" fmla="*/ 0 h 38"/>
              <a:gd name="T24" fmla="*/ 4763 w 28"/>
              <a:gd name="T25" fmla="*/ 1128 h 38"/>
              <a:gd name="T26" fmla="*/ 6804 w 28"/>
              <a:gd name="T27" fmla="*/ 3384 h 38"/>
              <a:gd name="T28" fmla="*/ 4763 w 28"/>
              <a:gd name="T29" fmla="*/ 1128 h 38"/>
              <a:gd name="T30" fmla="*/ 7144 w 28"/>
              <a:gd name="T31" fmla="*/ 11656 h 38"/>
              <a:gd name="T32" fmla="*/ 6463 w 28"/>
              <a:gd name="T33" fmla="*/ 12784 h 38"/>
              <a:gd name="T34" fmla="*/ 7144 w 28"/>
              <a:gd name="T35" fmla="*/ 11656 h 38"/>
              <a:gd name="T36" fmla="*/ 7484 w 28"/>
              <a:gd name="T37" fmla="*/ 3384 h 38"/>
              <a:gd name="T38" fmla="*/ 5103 w 28"/>
              <a:gd name="T39" fmla="*/ 1128 h 38"/>
              <a:gd name="T40" fmla="*/ 4763 w 28"/>
              <a:gd name="T41" fmla="*/ 376 h 38"/>
              <a:gd name="T42" fmla="*/ 5443 w 28"/>
              <a:gd name="T43" fmla="*/ 1128 h 38"/>
              <a:gd name="T44" fmla="*/ 7484 w 28"/>
              <a:gd name="T45" fmla="*/ 3384 h 38"/>
              <a:gd name="T46" fmla="*/ 9185 w 28"/>
              <a:gd name="T47" fmla="*/ 6016 h 38"/>
              <a:gd name="T48" fmla="*/ 7484 w 28"/>
              <a:gd name="T49" fmla="*/ 3384 h 38"/>
              <a:gd name="T50" fmla="*/ 4422 w 28"/>
              <a:gd name="T51" fmla="*/ 0 h 38"/>
              <a:gd name="T52" fmla="*/ 4763 w 28"/>
              <a:gd name="T53" fmla="*/ 376 h 38"/>
              <a:gd name="T54" fmla="*/ 4082 w 28"/>
              <a:gd name="T55" fmla="*/ 0 h 38"/>
              <a:gd name="T56" fmla="*/ 4422 w 28"/>
              <a:gd name="T57" fmla="*/ 0 h 38"/>
              <a:gd name="T58" fmla="*/ 0 w 28"/>
              <a:gd name="T59" fmla="*/ 11656 h 38"/>
              <a:gd name="T60" fmla="*/ 680 w 28"/>
              <a:gd name="T61" fmla="*/ 10528 h 38"/>
              <a:gd name="T62" fmla="*/ 340 w 28"/>
              <a:gd name="T63" fmla="*/ 11656 h 38"/>
              <a:gd name="T64" fmla="*/ 0 w 28"/>
              <a:gd name="T65" fmla="*/ 11656 h 38"/>
              <a:gd name="T66" fmla="*/ 1361 w 28"/>
              <a:gd name="T67" fmla="*/ 6016 h 38"/>
              <a:gd name="T68" fmla="*/ 1701 w 28"/>
              <a:gd name="T69" fmla="*/ 4512 h 38"/>
              <a:gd name="T70" fmla="*/ 1701 w 28"/>
              <a:gd name="T71" fmla="*/ 6016 h 38"/>
              <a:gd name="T72" fmla="*/ 0 w 28"/>
              <a:gd name="T73" fmla="*/ 9400 h 38"/>
              <a:gd name="T74" fmla="*/ 1361 w 28"/>
              <a:gd name="T75" fmla="*/ 6016 h 38"/>
              <a:gd name="T76" fmla="*/ 1361 w 28"/>
              <a:gd name="T77" fmla="*/ 2256 h 38"/>
              <a:gd name="T78" fmla="*/ 1701 w 28"/>
              <a:gd name="T79" fmla="*/ 2256 h 38"/>
              <a:gd name="T80" fmla="*/ 1701 w 28"/>
              <a:gd name="T81" fmla="*/ 3384 h 38"/>
              <a:gd name="T82" fmla="*/ 1361 w 28"/>
              <a:gd name="T83" fmla="*/ 2256 h 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8" h="38">
                <a:moveTo>
                  <a:pt x="17" y="37"/>
                </a:moveTo>
                <a:lnTo>
                  <a:pt x="18" y="34"/>
                </a:lnTo>
                <a:cubicBezTo>
                  <a:pt x="18" y="37"/>
                  <a:pt x="17" y="37"/>
                  <a:pt x="17" y="37"/>
                </a:cubicBezTo>
                <a:close/>
                <a:moveTo>
                  <a:pt x="21" y="28"/>
                </a:moveTo>
                <a:cubicBezTo>
                  <a:pt x="24" y="25"/>
                  <a:pt x="25" y="22"/>
                  <a:pt x="24" y="18"/>
                </a:cubicBezTo>
                <a:lnTo>
                  <a:pt x="24" y="15"/>
                </a:lnTo>
                <a:cubicBezTo>
                  <a:pt x="24" y="15"/>
                  <a:pt x="25" y="15"/>
                  <a:pt x="25" y="18"/>
                </a:cubicBezTo>
                <a:cubicBezTo>
                  <a:pt x="25" y="22"/>
                  <a:pt x="24" y="25"/>
                  <a:pt x="21" y="28"/>
                </a:cubicBezTo>
                <a:cubicBezTo>
                  <a:pt x="19" y="28"/>
                  <a:pt x="18" y="31"/>
                  <a:pt x="17" y="31"/>
                </a:cubicBezTo>
                <a:cubicBezTo>
                  <a:pt x="17" y="31"/>
                  <a:pt x="19" y="28"/>
                  <a:pt x="21" y="28"/>
                </a:cubicBezTo>
                <a:close/>
                <a:moveTo>
                  <a:pt x="14" y="3"/>
                </a:moveTo>
                <a:cubicBezTo>
                  <a:pt x="10" y="3"/>
                  <a:pt x="7" y="0"/>
                  <a:pt x="7" y="0"/>
                </a:cubicBezTo>
                <a:cubicBezTo>
                  <a:pt x="8" y="0"/>
                  <a:pt x="10" y="3"/>
                  <a:pt x="14" y="3"/>
                </a:cubicBezTo>
                <a:cubicBezTo>
                  <a:pt x="17" y="6"/>
                  <a:pt x="18" y="6"/>
                  <a:pt x="20" y="9"/>
                </a:cubicBezTo>
                <a:cubicBezTo>
                  <a:pt x="18" y="6"/>
                  <a:pt x="16" y="6"/>
                  <a:pt x="14" y="3"/>
                </a:cubicBezTo>
                <a:close/>
                <a:moveTo>
                  <a:pt x="21" y="31"/>
                </a:moveTo>
                <a:lnTo>
                  <a:pt x="19" y="34"/>
                </a:lnTo>
                <a:cubicBezTo>
                  <a:pt x="20" y="31"/>
                  <a:pt x="21" y="31"/>
                  <a:pt x="21" y="31"/>
                </a:cubicBezTo>
                <a:close/>
                <a:moveTo>
                  <a:pt x="22" y="9"/>
                </a:moveTo>
                <a:cubicBezTo>
                  <a:pt x="21" y="6"/>
                  <a:pt x="18" y="3"/>
                  <a:pt x="15" y="3"/>
                </a:cubicBezTo>
                <a:cubicBezTo>
                  <a:pt x="15" y="2"/>
                  <a:pt x="15" y="1"/>
                  <a:pt x="14" y="1"/>
                </a:cubicBezTo>
                <a:cubicBezTo>
                  <a:pt x="15" y="1"/>
                  <a:pt x="15" y="2"/>
                  <a:pt x="16" y="3"/>
                </a:cubicBezTo>
                <a:cubicBezTo>
                  <a:pt x="18" y="3"/>
                  <a:pt x="21" y="6"/>
                  <a:pt x="22" y="9"/>
                </a:cubicBezTo>
                <a:cubicBezTo>
                  <a:pt x="25" y="9"/>
                  <a:pt x="27" y="12"/>
                  <a:pt x="27" y="16"/>
                </a:cubicBezTo>
                <a:cubicBezTo>
                  <a:pt x="26" y="12"/>
                  <a:pt x="25" y="9"/>
                  <a:pt x="22" y="9"/>
                </a:cubicBezTo>
                <a:close/>
                <a:moveTo>
                  <a:pt x="13" y="0"/>
                </a:moveTo>
                <a:lnTo>
                  <a:pt x="14" y="1"/>
                </a:lnTo>
                <a:cubicBezTo>
                  <a:pt x="13" y="0"/>
                  <a:pt x="12" y="0"/>
                  <a:pt x="12" y="0"/>
                </a:cubicBezTo>
                <a:lnTo>
                  <a:pt x="13" y="0"/>
                </a:lnTo>
                <a:close/>
                <a:moveTo>
                  <a:pt x="0" y="31"/>
                </a:moveTo>
                <a:lnTo>
                  <a:pt x="2" y="28"/>
                </a:lnTo>
                <a:lnTo>
                  <a:pt x="1" y="31"/>
                </a:lnTo>
                <a:lnTo>
                  <a:pt x="0" y="31"/>
                </a:lnTo>
                <a:close/>
                <a:moveTo>
                  <a:pt x="4" y="16"/>
                </a:moveTo>
                <a:cubicBezTo>
                  <a:pt x="5" y="16"/>
                  <a:pt x="5" y="12"/>
                  <a:pt x="5" y="12"/>
                </a:cubicBezTo>
                <a:lnTo>
                  <a:pt x="5" y="16"/>
                </a:lnTo>
                <a:cubicBezTo>
                  <a:pt x="3" y="18"/>
                  <a:pt x="2" y="22"/>
                  <a:pt x="0" y="25"/>
                </a:cubicBezTo>
                <a:cubicBezTo>
                  <a:pt x="2" y="22"/>
                  <a:pt x="3" y="18"/>
                  <a:pt x="4" y="16"/>
                </a:cubicBezTo>
                <a:close/>
                <a:moveTo>
                  <a:pt x="4" y="6"/>
                </a:moveTo>
                <a:lnTo>
                  <a:pt x="5" y="6"/>
                </a:lnTo>
                <a:lnTo>
                  <a:pt x="5" y="9"/>
                </a:lnTo>
                <a:cubicBezTo>
                  <a:pt x="5" y="6"/>
                  <a:pt x="4" y="6"/>
                  <a:pt x="4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74" name="Freeform 5380">
            <a:extLst>
              <a:ext uri="{FF2B5EF4-FFF2-40B4-BE49-F238E27FC236}">
                <a16:creationId xmlns:a16="http://schemas.microsoft.com/office/drawing/2014/main" id="{96E97712-E0AE-4E4E-8EA4-8A1768BF1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" y="4078288"/>
            <a:ext cx="14288" cy="17462"/>
          </a:xfrm>
          <a:custGeom>
            <a:avLst/>
            <a:gdLst>
              <a:gd name="T0" fmla="*/ 2565 w 39"/>
              <a:gd name="T1" fmla="*/ 12922 h 50"/>
              <a:gd name="T2" fmla="*/ 3664 w 39"/>
              <a:gd name="T3" fmla="*/ 11874 h 50"/>
              <a:gd name="T4" fmla="*/ 3297 w 39"/>
              <a:gd name="T5" fmla="*/ 9779 h 50"/>
              <a:gd name="T6" fmla="*/ 1465 w 39"/>
              <a:gd name="T7" fmla="*/ 7683 h 50"/>
              <a:gd name="T8" fmla="*/ 366 w 39"/>
              <a:gd name="T9" fmla="*/ 3143 h 50"/>
              <a:gd name="T10" fmla="*/ 1099 w 39"/>
              <a:gd name="T11" fmla="*/ 3143 h 50"/>
              <a:gd name="T12" fmla="*/ 1465 w 39"/>
              <a:gd name="T13" fmla="*/ 2095 h 50"/>
              <a:gd name="T14" fmla="*/ 5862 w 39"/>
              <a:gd name="T15" fmla="*/ 0 h 50"/>
              <a:gd name="T16" fmla="*/ 6594 w 39"/>
              <a:gd name="T17" fmla="*/ 7683 h 50"/>
              <a:gd name="T18" fmla="*/ 6961 w 39"/>
              <a:gd name="T19" fmla="*/ 8731 h 50"/>
              <a:gd name="T20" fmla="*/ 8793 w 39"/>
              <a:gd name="T21" fmla="*/ 9779 h 50"/>
              <a:gd name="T22" fmla="*/ 9525 w 39"/>
              <a:gd name="T23" fmla="*/ 9779 h 50"/>
              <a:gd name="T24" fmla="*/ 10258 w 39"/>
              <a:gd name="T25" fmla="*/ 10826 h 50"/>
              <a:gd name="T26" fmla="*/ 9525 w 39"/>
              <a:gd name="T27" fmla="*/ 10826 h 50"/>
              <a:gd name="T28" fmla="*/ 9159 w 39"/>
              <a:gd name="T29" fmla="*/ 11874 h 50"/>
              <a:gd name="T30" fmla="*/ 9159 w 39"/>
              <a:gd name="T31" fmla="*/ 12922 h 50"/>
              <a:gd name="T32" fmla="*/ 11357 w 39"/>
              <a:gd name="T33" fmla="*/ 15017 h 50"/>
              <a:gd name="T34" fmla="*/ 12456 w 39"/>
              <a:gd name="T35" fmla="*/ 15017 h 50"/>
              <a:gd name="T36" fmla="*/ 11723 w 39"/>
              <a:gd name="T37" fmla="*/ 16065 h 50"/>
              <a:gd name="T38" fmla="*/ 10991 w 39"/>
              <a:gd name="T39" fmla="*/ 15017 h 50"/>
              <a:gd name="T40" fmla="*/ 9159 w 39"/>
              <a:gd name="T41" fmla="*/ 13970 h 50"/>
              <a:gd name="T42" fmla="*/ 8793 w 39"/>
              <a:gd name="T43" fmla="*/ 12922 h 50"/>
              <a:gd name="T44" fmla="*/ 9159 w 39"/>
              <a:gd name="T45" fmla="*/ 12922 h 50"/>
              <a:gd name="T46" fmla="*/ 8426 w 39"/>
              <a:gd name="T47" fmla="*/ 11874 h 50"/>
              <a:gd name="T48" fmla="*/ 7694 w 39"/>
              <a:gd name="T49" fmla="*/ 11874 h 50"/>
              <a:gd name="T50" fmla="*/ 6961 w 39"/>
              <a:gd name="T51" fmla="*/ 11874 h 50"/>
              <a:gd name="T52" fmla="*/ 6594 w 39"/>
              <a:gd name="T53" fmla="*/ 12922 h 50"/>
              <a:gd name="T54" fmla="*/ 6961 w 39"/>
              <a:gd name="T55" fmla="*/ 13970 h 50"/>
              <a:gd name="T56" fmla="*/ 7694 w 39"/>
              <a:gd name="T57" fmla="*/ 13970 h 50"/>
              <a:gd name="T58" fmla="*/ 8060 w 39"/>
              <a:gd name="T59" fmla="*/ 15017 h 50"/>
              <a:gd name="T60" fmla="*/ 8060 w 39"/>
              <a:gd name="T61" fmla="*/ 16065 h 50"/>
              <a:gd name="T62" fmla="*/ 7327 w 39"/>
              <a:gd name="T63" fmla="*/ 17113 h 50"/>
              <a:gd name="T64" fmla="*/ 6228 w 39"/>
              <a:gd name="T65" fmla="*/ 17113 h 50"/>
              <a:gd name="T66" fmla="*/ 4763 w 39"/>
              <a:gd name="T67" fmla="*/ 16065 h 50"/>
              <a:gd name="T68" fmla="*/ 5495 w 39"/>
              <a:gd name="T69" fmla="*/ 16065 h 50"/>
              <a:gd name="T70" fmla="*/ 6228 w 39"/>
              <a:gd name="T71" fmla="*/ 16065 h 50"/>
              <a:gd name="T72" fmla="*/ 6228 w 39"/>
              <a:gd name="T73" fmla="*/ 15017 h 50"/>
              <a:gd name="T74" fmla="*/ 6594 w 39"/>
              <a:gd name="T75" fmla="*/ 15017 h 50"/>
              <a:gd name="T76" fmla="*/ 6961 w 39"/>
              <a:gd name="T77" fmla="*/ 13970 h 50"/>
              <a:gd name="T78" fmla="*/ 5862 w 39"/>
              <a:gd name="T79" fmla="*/ 12922 h 50"/>
              <a:gd name="T80" fmla="*/ 4396 w 39"/>
              <a:gd name="T81" fmla="*/ 11874 h 50"/>
              <a:gd name="T82" fmla="*/ 4030 w 39"/>
              <a:gd name="T83" fmla="*/ 11874 h 50"/>
              <a:gd name="T84" fmla="*/ 2565 w 39"/>
              <a:gd name="T85" fmla="*/ 12922 h 50"/>
              <a:gd name="T86" fmla="*/ 13189 w 39"/>
              <a:gd name="T87" fmla="*/ 15017 h 50"/>
              <a:gd name="T88" fmla="*/ 12823 w 39"/>
              <a:gd name="T89" fmla="*/ 15017 h 50"/>
              <a:gd name="T90" fmla="*/ 12823 w 39"/>
              <a:gd name="T91" fmla="*/ 12922 h 50"/>
              <a:gd name="T92" fmla="*/ 13189 w 39"/>
              <a:gd name="T93" fmla="*/ 13970 h 50"/>
              <a:gd name="T94" fmla="*/ 13189 w 39"/>
              <a:gd name="T95" fmla="*/ 15017 h 50"/>
              <a:gd name="T96" fmla="*/ 12090 w 39"/>
              <a:gd name="T97" fmla="*/ 11874 h 50"/>
              <a:gd name="T98" fmla="*/ 12823 w 39"/>
              <a:gd name="T99" fmla="*/ 12922 h 50"/>
              <a:gd name="T100" fmla="*/ 12090 w 39"/>
              <a:gd name="T101" fmla="*/ 12922 h 50"/>
              <a:gd name="T102" fmla="*/ 11723 w 39"/>
              <a:gd name="T103" fmla="*/ 11874 h 50"/>
              <a:gd name="T104" fmla="*/ 11357 w 39"/>
              <a:gd name="T105" fmla="*/ 12922 h 50"/>
              <a:gd name="T106" fmla="*/ 10991 w 39"/>
              <a:gd name="T107" fmla="*/ 12922 h 50"/>
              <a:gd name="T108" fmla="*/ 11357 w 39"/>
              <a:gd name="T109" fmla="*/ 11874 h 50"/>
              <a:gd name="T110" fmla="*/ 11723 w 39"/>
              <a:gd name="T111" fmla="*/ 11874 h 50"/>
              <a:gd name="T112" fmla="*/ 12090 w 39"/>
              <a:gd name="T113" fmla="*/ 11874 h 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9" h="50">
                <a:moveTo>
                  <a:pt x="7" y="37"/>
                </a:moveTo>
                <a:cubicBezTo>
                  <a:pt x="8" y="34"/>
                  <a:pt x="9" y="34"/>
                  <a:pt x="10" y="34"/>
                </a:cubicBezTo>
                <a:cubicBezTo>
                  <a:pt x="12" y="31"/>
                  <a:pt x="11" y="31"/>
                  <a:pt x="9" y="28"/>
                </a:cubicBezTo>
                <a:cubicBezTo>
                  <a:pt x="8" y="25"/>
                  <a:pt x="6" y="25"/>
                  <a:pt x="4" y="22"/>
                </a:cubicBezTo>
                <a:cubicBezTo>
                  <a:pt x="0" y="19"/>
                  <a:pt x="0" y="15"/>
                  <a:pt x="1" y="9"/>
                </a:cubicBezTo>
                <a:lnTo>
                  <a:pt x="3" y="9"/>
                </a:lnTo>
                <a:cubicBezTo>
                  <a:pt x="3" y="9"/>
                  <a:pt x="3" y="6"/>
                  <a:pt x="4" y="6"/>
                </a:cubicBezTo>
                <a:cubicBezTo>
                  <a:pt x="7" y="3"/>
                  <a:pt x="15" y="0"/>
                  <a:pt x="16" y="0"/>
                </a:cubicBezTo>
                <a:cubicBezTo>
                  <a:pt x="13" y="9"/>
                  <a:pt x="15" y="15"/>
                  <a:pt x="18" y="22"/>
                </a:cubicBezTo>
                <a:lnTo>
                  <a:pt x="19" y="25"/>
                </a:lnTo>
                <a:cubicBezTo>
                  <a:pt x="20" y="28"/>
                  <a:pt x="20" y="28"/>
                  <a:pt x="24" y="28"/>
                </a:cubicBezTo>
                <a:lnTo>
                  <a:pt x="26" y="28"/>
                </a:lnTo>
                <a:cubicBezTo>
                  <a:pt x="27" y="31"/>
                  <a:pt x="28" y="31"/>
                  <a:pt x="28" y="31"/>
                </a:cubicBezTo>
                <a:lnTo>
                  <a:pt x="26" y="31"/>
                </a:lnTo>
                <a:cubicBezTo>
                  <a:pt x="26" y="31"/>
                  <a:pt x="25" y="31"/>
                  <a:pt x="25" y="34"/>
                </a:cubicBezTo>
                <a:lnTo>
                  <a:pt x="25" y="37"/>
                </a:lnTo>
                <a:cubicBezTo>
                  <a:pt x="26" y="40"/>
                  <a:pt x="31" y="43"/>
                  <a:pt x="31" y="43"/>
                </a:cubicBezTo>
                <a:lnTo>
                  <a:pt x="34" y="43"/>
                </a:lnTo>
                <a:cubicBezTo>
                  <a:pt x="34" y="43"/>
                  <a:pt x="33" y="46"/>
                  <a:pt x="32" y="46"/>
                </a:cubicBezTo>
                <a:cubicBezTo>
                  <a:pt x="31" y="43"/>
                  <a:pt x="30" y="43"/>
                  <a:pt x="30" y="43"/>
                </a:cubicBezTo>
                <a:cubicBezTo>
                  <a:pt x="28" y="43"/>
                  <a:pt x="26" y="43"/>
                  <a:pt x="25" y="40"/>
                </a:cubicBezTo>
                <a:lnTo>
                  <a:pt x="24" y="37"/>
                </a:lnTo>
                <a:lnTo>
                  <a:pt x="25" y="37"/>
                </a:lnTo>
                <a:cubicBezTo>
                  <a:pt x="25" y="34"/>
                  <a:pt x="23" y="34"/>
                  <a:pt x="23" y="34"/>
                </a:cubicBezTo>
                <a:lnTo>
                  <a:pt x="21" y="34"/>
                </a:lnTo>
                <a:lnTo>
                  <a:pt x="19" y="34"/>
                </a:lnTo>
                <a:cubicBezTo>
                  <a:pt x="18" y="34"/>
                  <a:pt x="18" y="34"/>
                  <a:pt x="18" y="37"/>
                </a:cubicBezTo>
                <a:lnTo>
                  <a:pt x="19" y="40"/>
                </a:lnTo>
                <a:lnTo>
                  <a:pt x="21" y="40"/>
                </a:lnTo>
                <a:cubicBezTo>
                  <a:pt x="21" y="43"/>
                  <a:pt x="21" y="43"/>
                  <a:pt x="22" y="43"/>
                </a:cubicBezTo>
                <a:lnTo>
                  <a:pt x="22" y="46"/>
                </a:lnTo>
                <a:cubicBezTo>
                  <a:pt x="21" y="49"/>
                  <a:pt x="20" y="49"/>
                  <a:pt x="20" y="49"/>
                </a:cubicBezTo>
                <a:lnTo>
                  <a:pt x="17" y="49"/>
                </a:lnTo>
                <a:cubicBezTo>
                  <a:pt x="15" y="49"/>
                  <a:pt x="14" y="46"/>
                  <a:pt x="13" y="46"/>
                </a:cubicBezTo>
                <a:lnTo>
                  <a:pt x="15" y="46"/>
                </a:lnTo>
                <a:lnTo>
                  <a:pt x="17" y="46"/>
                </a:lnTo>
                <a:lnTo>
                  <a:pt x="17" y="43"/>
                </a:lnTo>
                <a:lnTo>
                  <a:pt x="18" y="43"/>
                </a:lnTo>
                <a:cubicBezTo>
                  <a:pt x="19" y="43"/>
                  <a:pt x="19" y="43"/>
                  <a:pt x="19" y="40"/>
                </a:cubicBezTo>
                <a:cubicBezTo>
                  <a:pt x="18" y="40"/>
                  <a:pt x="17" y="37"/>
                  <a:pt x="16" y="37"/>
                </a:cubicBezTo>
                <a:cubicBezTo>
                  <a:pt x="15" y="34"/>
                  <a:pt x="14" y="34"/>
                  <a:pt x="12" y="34"/>
                </a:cubicBezTo>
                <a:lnTo>
                  <a:pt x="11" y="34"/>
                </a:lnTo>
                <a:cubicBezTo>
                  <a:pt x="9" y="34"/>
                  <a:pt x="8" y="34"/>
                  <a:pt x="7" y="37"/>
                </a:cubicBezTo>
                <a:close/>
                <a:moveTo>
                  <a:pt x="36" y="43"/>
                </a:moveTo>
                <a:lnTo>
                  <a:pt x="35" y="43"/>
                </a:lnTo>
                <a:cubicBezTo>
                  <a:pt x="35" y="43"/>
                  <a:pt x="36" y="40"/>
                  <a:pt x="35" y="37"/>
                </a:cubicBezTo>
                <a:cubicBezTo>
                  <a:pt x="36" y="38"/>
                  <a:pt x="36" y="38"/>
                  <a:pt x="36" y="40"/>
                </a:cubicBezTo>
                <a:cubicBezTo>
                  <a:pt x="38" y="40"/>
                  <a:pt x="38" y="43"/>
                  <a:pt x="36" y="43"/>
                </a:cubicBezTo>
                <a:close/>
                <a:moveTo>
                  <a:pt x="33" y="34"/>
                </a:moveTo>
                <a:cubicBezTo>
                  <a:pt x="34" y="35"/>
                  <a:pt x="34" y="36"/>
                  <a:pt x="35" y="37"/>
                </a:cubicBezTo>
                <a:lnTo>
                  <a:pt x="33" y="37"/>
                </a:lnTo>
                <a:lnTo>
                  <a:pt x="32" y="34"/>
                </a:lnTo>
                <a:cubicBezTo>
                  <a:pt x="31" y="34"/>
                  <a:pt x="31" y="37"/>
                  <a:pt x="31" y="37"/>
                </a:cubicBezTo>
                <a:lnTo>
                  <a:pt x="30" y="37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close/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75" name="Freeform 5381">
            <a:extLst>
              <a:ext uri="{FF2B5EF4-FFF2-40B4-BE49-F238E27FC236}">
                <a16:creationId xmlns:a16="http://schemas.microsoft.com/office/drawing/2014/main" id="{0541D047-B53F-0B45-8370-05DE83896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113" y="4078288"/>
            <a:ext cx="14287" cy="17462"/>
          </a:xfrm>
          <a:custGeom>
            <a:avLst/>
            <a:gdLst>
              <a:gd name="T0" fmla="*/ 9891 w 39"/>
              <a:gd name="T1" fmla="*/ 11874 h 50"/>
              <a:gd name="T2" fmla="*/ 9525 w 39"/>
              <a:gd name="T3" fmla="*/ 11874 h 50"/>
              <a:gd name="T4" fmla="*/ 9158 w 39"/>
              <a:gd name="T5" fmla="*/ 11874 h 50"/>
              <a:gd name="T6" fmla="*/ 8059 w 39"/>
              <a:gd name="T7" fmla="*/ 12922 h 50"/>
              <a:gd name="T8" fmla="*/ 7693 w 39"/>
              <a:gd name="T9" fmla="*/ 12922 h 50"/>
              <a:gd name="T10" fmla="*/ 6960 w 39"/>
              <a:gd name="T11" fmla="*/ 13970 h 50"/>
              <a:gd name="T12" fmla="*/ 7327 w 39"/>
              <a:gd name="T13" fmla="*/ 12922 h 50"/>
              <a:gd name="T14" fmla="*/ 6960 w 39"/>
              <a:gd name="T15" fmla="*/ 11874 h 50"/>
              <a:gd name="T16" fmla="*/ 5861 w 39"/>
              <a:gd name="T17" fmla="*/ 11874 h 50"/>
              <a:gd name="T18" fmla="*/ 4762 w 39"/>
              <a:gd name="T19" fmla="*/ 11874 h 50"/>
              <a:gd name="T20" fmla="*/ 4762 w 39"/>
              <a:gd name="T21" fmla="*/ 12922 h 50"/>
              <a:gd name="T22" fmla="*/ 4762 w 39"/>
              <a:gd name="T23" fmla="*/ 12922 h 50"/>
              <a:gd name="T24" fmla="*/ 4762 w 39"/>
              <a:gd name="T25" fmla="*/ 13970 h 50"/>
              <a:gd name="T26" fmla="*/ 2931 w 39"/>
              <a:gd name="T27" fmla="*/ 15017 h 50"/>
              <a:gd name="T28" fmla="*/ 1832 w 39"/>
              <a:gd name="T29" fmla="*/ 16065 h 50"/>
              <a:gd name="T30" fmla="*/ 1099 w 39"/>
              <a:gd name="T31" fmla="*/ 15017 h 50"/>
              <a:gd name="T32" fmla="*/ 2198 w 39"/>
              <a:gd name="T33" fmla="*/ 15017 h 50"/>
              <a:gd name="T34" fmla="*/ 4396 w 39"/>
              <a:gd name="T35" fmla="*/ 12922 h 50"/>
              <a:gd name="T36" fmla="*/ 4762 w 39"/>
              <a:gd name="T37" fmla="*/ 11874 h 50"/>
              <a:gd name="T38" fmla="*/ 3663 w 39"/>
              <a:gd name="T39" fmla="*/ 10826 h 50"/>
              <a:gd name="T40" fmla="*/ 3297 w 39"/>
              <a:gd name="T41" fmla="*/ 10826 h 50"/>
              <a:gd name="T42" fmla="*/ 4030 w 39"/>
              <a:gd name="T43" fmla="*/ 9779 h 50"/>
              <a:gd name="T44" fmla="*/ 4762 w 39"/>
              <a:gd name="T45" fmla="*/ 9779 h 50"/>
              <a:gd name="T46" fmla="*/ 6594 w 39"/>
              <a:gd name="T47" fmla="*/ 8731 h 50"/>
              <a:gd name="T48" fmla="*/ 6960 w 39"/>
              <a:gd name="T49" fmla="*/ 8731 h 50"/>
              <a:gd name="T50" fmla="*/ 6960 w 39"/>
              <a:gd name="T51" fmla="*/ 7683 h 50"/>
              <a:gd name="T52" fmla="*/ 8059 w 39"/>
              <a:gd name="T53" fmla="*/ 0 h 50"/>
              <a:gd name="T54" fmla="*/ 12455 w 39"/>
              <a:gd name="T55" fmla="*/ 2095 h 50"/>
              <a:gd name="T56" fmla="*/ 12822 w 39"/>
              <a:gd name="T57" fmla="*/ 3143 h 50"/>
              <a:gd name="T58" fmla="*/ 13188 w 39"/>
              <a:gd name="T59" fmla="*/ 3143 h 50"/>
              <a:gd name="T60" fmla="*/ 12455 w 39"/>
              <a:gd name="T61" fmla="*/ 7683 h 50"/>
              <a:gd name="T62" fmla="*/ 10257 w 39"/>
              <a:gd name="T63" fmla="*/ 9779 h 50"/>
              <a:gd name="T64" fmla="*/ 10257 w 39"/>
              <a:gd name="T65" fmla="*/ 11874 h 50"/>
              <a:gd name="T66" fmla="*/ 10257 w 39"/>
              <a:gd name="T67" fmla="*/ 11874 h 50"/>
              <a:gd name="T68" fmla="*/ 9891 w 39"/>
              <a:gd name="T69" fmla="*/ 11874 h 50"/>
              <a:gd name="T70" fmla="*/ 7327 w 39"/>
              <a:gd name="T71" fmla="*/ 15017 h 50"/>
              <a:gd name="T72" fmla="*/ 7327 w 39"/>
              <a:gd name="T73" fmla="*/ 16065 h 50"/>
              <a:gd name="T74" fmla="*/ 8059 w 39"/>
              <a:gd name="T75" fmla="*/ 16065 h 50"/>
              <a:gd name="T76" fmla="*/ 8792 w 39"/>
              <a:gd name="T77" fmla="*/ 16065 h 50"/>
              <a:gd name="T78" fmla="*/ 7327 w 39"/>
              <a:gd name="T79" fmla="*/ 17113 h 50"/>
              <a:gd name="T80" fmla="*/ 6594 w 39"/>
              <a:gd name="T81" fmla="*/ 17113 h 50"/>
              <a:gd name="T82" fmla="*/ 5861 w 39"/>
              <a:gd name="T83" fmla="*/ 16065 h 50"/>
              <a:gd name="T84" fmla="*/ 5495 w 39"/>
              <a:gd name="T85" fmla="*/ 16065 h 50"/>
              <a:gd name="T86" fmla="*/ 5861 w 39"/>
              <a:gd name="T87" fmla="*/ 15017 h 50"/>
              <a:gd name="T88" fmla="*/ 6228 w 39"/>
              <a:gd name="T89" fmla="*/ 13970 h 50"/>
              <a:gd name="T90" fmla="*/ 6960 w 39"/>
              <a:gd name="T91" fmla="*/ 13970 h 50"/>
              <a:gd name="T92" fmla="*/ 7327 w 39"/>
              <a:gd name="T93" fmla="*/ 15017 h 50"/>
              <a:gd name="T94" fmla="*/ 0 w 39"/>
              <a:gd name="T95" fmla="*/ 15017 h 50"/>
              <a:gd name="T96" fmla="*/ 0 w 39"/>
              <a:gd name="T97" fmla="*/ 13970 h 50"/>
              <a:gd name="T98" fmla="*/ 1099 w 39"/>
              <a:gd name="T99" fmla="*/ 11874 h 50"/>
              <a:gd name="T100" fmla="*/ 1832 w 39"/>
              <a:gd name="T101" fmla="*/ 11874 h 50"/>
              <a:gd name="T102" fmla="*/ 2198 w 39"/>
              <a:gd name="T103" fmla="*/ 11874 h 50"/>
              <a:gd name="T104" fmla="*/ 2931 w 39"/>
              <a:gd name="T105" fmla="*/ 12922 h 50"/>
              <a:gd name="T106" fmla="*/ 2564 w 39"/>
              <a:gd name="T107" fmla="*/ 12922 h 50"/>
              <a:gd name="T108" fmla="*/ 1832 w 39"/>
              <a:gd name="T109" fmla="*/ 11874 h 50"/>
              <a:gd name="T110" fmla="*/ 1099 w 39"/>
              <a:gd name="T111" fmla="*/ 12922 h 50"/>
              <a:gd name="T112" fmla="*/ 733 w 39"/>
              <a:gd name="T113" fmla="*/ 12922 h 50"/>
              <a:gd name="T114" fmla="*/ 1099 w 39"/>
              <a:gd name="T115" fmla="*/ 15017 h 50"/>
              <a:gd name="T116" fmla="*/ 0 w 39"/>
              <a:gd name="T117" fmla="*/ 15017 h 5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9" h="50">
                <a:moveTo>
                  <a:pt x="27" y="34"/>
                </a:moveTo>
                <a:lnTo>
                  <a:pt x="26" y="34"/>
                </a:lnTo>
                <a:lnTo>
                  <a:pt x="25" y="34"/>
                </a:lnTo>
                <a:cubicBezTo>
                  <a:pt x="23" y="34"/>
                  <a:pt x="22" y="34"/>
                  <a:pt x="22" y="37"/>
                </a:cubicBezTo>
                <a:lnTo>
                  <a:pt x="21" y="37"/>
                </a:lnTo>
                <a:lnTo>
                  <a:pt x="19" y="40"/>
                </a:lnTo>
                <a:cubicBezTo>
                  <a:pt x="19" y="37"/>
                  <a:pt x="20" y="37"/>
                  <a:pt x="20" y="37"/>
                </a:cubicBezTo>
                <a:cubicBezTo>
                  <a:pt x="20" y="34"/>
                  <a:pt x="19" y="34"/>
                  <a:pt x="19" y="34"/>
                </a:cubicBezTo>
                <a:lnTo>
                  <a:pt x="16" y="34"/>
                </a:lnTo>
                <a:lnTo>
                  <a:pt x="13" y="34"/>
                </a:lnTo>
                <a:cubicBezTo>
                  <a:pt x="13" y="34"/>
                  <a:pt x="13" y="34"/>
                  <a:pt x="13" y="37"/>
                </a:cubicBezTo>
                <a:lnTo>
                  <a:pt x="13" y="40"/>
                </a:lnTo>
                <a:cubicBezTo>
                  <a:pt x="11" y="43"/>
                  <a:pt x="9" y="43"/>
                  <a:pt x="8" y="43"/>
                </a:cubicBezTo>
                <a:cubicBezTo>
                  <a:pt x="8" y="43"/>
                  <a:pt x="6" y="43"/>
                  <a:pt x="5" y="46"/>
                </a:cubicBezTo>
                <a:cubicBezTo>
                  <a:pt x="3" y="46"/>
                  <a:pt x="3" y="43"/>
                  <a:pt x="3" y="43"/>
                </a:cubicBezTo>
                <a:lnTo>
                  <a:pt x="6" y="43"/>
                </a:lnTo>
                <a:cubicBezTo>
                  <a:pt x="8" y="43"/>
                  <a:pt x="11" y="40"/>
                  <a:pt x="12" y="37"/>
                </a:cubicBezTo>
                <a:cubicBezTo>
                  <a:pt x="13" y="37"/>
                  <a:pt x="13" y="37"/>
                  <a:pt x="13" y="34"/>
                </a:cubicBezTo>
                <a:cubicBezTo>
                  <a:pt x="12" y="31"/>
                  <a:pt x="11" y="31"/>
                  <a:pt x="10" y="31"/>
                </a:cubicBezTo>
                <a:lnTo>
                  <a:pt x="9" y="31"/>
                </a:lnTo>
                <a:cubicBezTo>
                  <a:pt x="10" y="31"/>
                  <a:pt x="10" y="31"/>
                  <a:pt x="11" y="28"/>
                </a:cubicBezTo>
                <a:lnTo>
                  <a:pt x="13" y="28"/>
                </a:lnTo>
                <a:cubicBezTo>
                  <a:pt x="17" y="28"/>
                  <a:pt x="17" y="28"/>
                  <a:pt x="18" y="25"/>
                </a:cubicBezTo>
                <a:lnTo>
                  <a:pt x="19" y="25"/>
                </a:lnTo>
                <a:cubicBezTo>
                  <a:pt x="19" y="22"/>
                  <a:pt x="19" y="22"/>
                  <a:pt x="19" y="22"/>
                </a:cubicBezTo>
                <a:cubicBezTo>
                  <a:pt x="22" y="15"/>
                  <a:pt x="24" y="9"/>
                  <a:pt x="22" y="0"/>
                </a:cubicBezTo>
                <a:cubicBezTo>
                  <a:pt x="22" y="0"/>
                  <a:pt x="30" y="3"/>
                  <a:pt x="34" y="6"/>
                </a:cubicBezTo>
                <a:lnTo>
                  <a:pt x="35" y="9"/>
                </a:lnTo>
                <a:lnTo>
                  <a:pt x="36" y="9"/>
                </a:lnTo>
                <a:cubicBezTo>
                  <a:pt x="38" y="15"/>
                  <a:pt x="37" y="19"/>
                  <a:pt x="34" y="22"/>
                </a:cubicBezTo>
                <a:cubicBezTo>
                  <a:pt x="31" y="25"/>
                  <a:pt x="29" y="25"/>
                  <a:pt x="28" y="28"/>
                </a:cubicBezTo>
                <a:cubicBezTo>
                  <a:pt x="26" y="31"/>
                  <a:pt x="26" y="31"/>
                  <a:pt x="28" y="34"/>
                </a:cubicBezTo>
                <a:lnTo>
                  <a:pt x="27" y="34"/>
                </a:lnTo>
                <a:close/>
                <a:moveTo>
                  <a:pt x="20" y="43"/>
                </a:moveTo>
                <a:lnTo>
                  <a:pt x="20" y="46"/>
                </a:lnTo>
                <a:lnTo>
                  <a:pt x="22" y="46"/>
                </a:lnTo>
                <a:lnTo>
                  <a:pt x="24" y="46"/>
                </a:lnTo>
                <a:cubicBezTo>
                  <a:pt x="24" y="46"/>
                  <a:pt x="22" y="49"/>
                  <a:pt x="20" y="49"/>
                </a:cubicBezTo>
                <a:lnTo>
                  <a:pt x="18" y="49"/>
                </a:lnTo>
                <a:cubicBezTo>
                  <a:pt x="16" y="49"/>
                  <a:pt x="16" y="49"/>
                  <a:pt x="16" y="46"/>
                </a:cubicBezTo>
                <a:lnTo>
                  <a:pt x="15" y="46"/>
                </a:lnTo>
                <a:cubicBezTo>
                  <a:pt x="15" y="43"/>
                  <a:pt x="16" y="43"/>
                  <a:pt x="16" y="43"/>
                </a:cubicBezTo>
                <a:cubicBezTo>
                  <a:pt x="16" y="43"/>
                  <a:pt x="16" y="43"/>
                  <a:pt x="17" y="40"/>
                </a:cubicBezTo>
                <a:lnTo>
                  <a:pt x="19" y="40"/>
                </a:lnTo>
                <a:cubicBezTo>
                  <a:pt x="19" y="43"/>
                  <a:pt x="19" y="43"/>
                  <a:pt x="20" y="43"/>
                </a:cubicBezTo>
                <a:close/>
                <a:moveTo>
                  <a:pt x="0" y="43"/>
                </a:moveTo>
                <a:lnTo>
                  <a:pt x="0" y="40"/>
                </a:lnTo>
                <a:cubicBezTo>
                  <a:pt x="0" y="37"/>
                  <a:pt x="2" y="37"/>
                  <a:pt x="3" y="34"/>
                </a:cubicBezTo>
                <a:lnTo>
                  <a:pt x="5" y="34"/>
                </a:lnTo>
                <a:lnTo>
                  <a:pt x="6" y="34"/>
                </a:lnTo>
                <a:cubicBezTo>
                  <a:pt x="7" y="37"/>
                  <a:pt x="8" y="37"/>
                  <a:pt x="8" y="37"/>
                </a:cubicBezTo>
                <a:lnTo>
                  <a:pt x="7" y="37"/>
                </a:lnTo>
                <a:cubicBezTo>
                  <a:pt x="7" y="37"/>
                  <a:pt x="6" y="34"/>
                  <a:pt x="5" y="34"/>
                </a:cubicBezTo>
                <a:lnTo>
                  <a:pt x="3" y="37"/>
                </a:lnTo>
                <a:lnTo>
                  <a:pt x="2" y="37"/>
                </a:lnTo>
                <a:cubicBezTo>
                  <a:pt x="0" y="40"/>
                  <a:pt x="2" y="43"/>
                  <a:pt x="3" y="43"/>
                </a:cubicBezTo>
                <a:lnTo>
                  <a:pt x="0" y="43"/>
                </a:lnTo>
                <a:close/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76" name="Freeform 5382">
            <a:extLst>
              <a:ext uri="{FF2B5EF4-FFF2-40B4-BE49-F238E27FC236}">
                <a16:creationId xmlns:a16="http://schemas.microsoft.com/office/drawing/2014/main" id="{A97B51F8-82BB-BD40-B037-236F3E784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095750"/>
            <a:ext cx="3175" cy="1588"/>
          </a:xfrm>
          <a:custGeom>
            <a:avLst/>
            <a:gdLst>
              <a:gd name="T0" fmla="*/ 0 w 10"/>
              <a:gd name="T1" fmla="*/ 1191 h 4"/>
              <a:gd name="T2" fmla="*/ 635 w 10"/>
              <a:gd name="T3" fmla="*/ 0 h 4"/>
              <a:gd name="T4" fmla="*/ 953 w 10"/>
              <a:gd name="T5" fmla="*/ 0 h 4"/>
              <a:gd name="T6" fmla="*/ 1588 w 10"/>
              <a:gd name="T7" fmla="*/ 0 h 4"/>
              <a:gd name="T8" fmla="*/ 1905 w 10"/>
              <a:gd name="T9" fmla="*/ 0 h 4"/>
              <a:gd name="T10" fmla="*/ 2858 w 10"/>
              <a:gd name="T11" fmla="*/ 1191 h 4"/>
              <a:gd name="T12" fmla="*/ 318 w 10"/>
              <a:gd name="T13" fmla="*/ 1191 h 4"/>
              <a:gd name="T14" fmla="*/ 0 w 10"/>
              <a:gd name="T15" fmla="*/ 1191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4">
                <a:moveTo>
                  <a:pt x="0" y="3"/>
                </a:moveTo>
                <a:cubicBezTo>
                  <a:pt x="0" y="3"/>
                  <a:pt x="1" y="3"/>
                  <a:pt x="2" y="0"/>
                </a:cubicBez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cubicBezTo>
                  <a:pt x="6" y="0"/>
                  <a:pt x="7" y="3"/>
                  <a:pt x="9" y="3"/>
                </a:cubicBez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77" name="Freeform 5383">
            <a:extLst>
              <a:ext uri="{FF2B5EF4-FFF2-40B4-BE49-F238E27FC236}">
                <a16:creationId xmlns:a16="http://schemas.microsoft.com/office/drawing/2014/main" id="{96B29CD3-B76D-1046-9DB4-CC96DA209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4094163"/>
            <a:ext cx="3175" cy="1587"/>
          </a:xfrm>
          <a:custGeom>
            <a:avLst/>
            <a:gdLst>
              <a:gd name="T0" fmla="*/ 0 w 11"/>
              <a:gd name="T1" fmla="*/ 1190 h 4"/>
              <a:gd name="T2" fmla="*/ 866 w 11"/>
              <a:gd name="T3" fmla="*/ 0 h 4"/>
              <a:gd name="T4" fmla="*/ 1443 w 11"/>
              <a:gd name="T5" fmla="*/ 0 h 4"/>
              <a:gd name="T6" fmla="*/ 2309 w 11"/>
              <a:gd name="T7" fmla="*/ 0 h 4"/>
              <a:gd name="T8" fmla="*/ 2598 w 11"/>
              <a:gd name="T9" fmla="*/ 0 h 4"/>
              <a:gd name="T10" fmla="*/ 2886 w 11"/>
              <a:gd name="T11" fmla="*/ 0 h 4"/>
              <a:gd name="T12" fmla="*/ 0 w 11"/>
              <a:gd name="T13" fmla="*/ 119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">
                <a:moveTo>
                  <a:pt x="0" y="3"/>
                </a:moveTo>
                <a:cubicBezTo>
                  <a:pt x="2" y="3"/>
                  <a:pt x="2" y="3"/>
                  <a:pt x="3" y="0"/>
                </a:cubicBezTo>
                <a:lnTo>
                  <a:pt x="5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cubicBezTo>
                  <a:pt x="6" y="3"/>
                  <a:pt x="3" y="3"/>
                  <a:pt x="0" y="3"/>
                </a:cubicBez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78" name="Freeform 5384">
            <a:extLst>
              <a:ext uri="{FF2B5EF4-FFF2-40B4-BE49-F238E27FC236}">
                <a16:creationId xmlns:a16="http://schemas.microsoft.com/office/drawing/2014/main" id="{CF0B53CE-745C-B245-B74A-77FA5933D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4094163"/>
            <a:ext cx="6350" cy="1587"/>
          </a:xfrm>
          <a:custGeom>
            <a:avLst/>
            <a:gdLst>
              <a:gd name="T0" fmla="*/ 0 w 16"/>
              <a:gd name="T1" fmla="*/ 1190 h 4"/>
              <a:gd name="T2" fmla="*/ 1588 w 16"/>
              <a:gd name="T3" fmla="*/ 0 h 4"/>
              <a:gd name="T4" fmla="*/ 1984 w 16"/>
              <a:gd name="T5" fmla="*/ 0 h 4"/>
              <a:gd name="T6" fmla="*/ 2381 w 16"/>
              <a:gd name="T7" fmla="*/ 0 h 4"/>
              <a:gd name="T8" fmla="*/ 3572 w 16"/>
              <a:gd name="T9" fmla="*/ 0 h 4"/>
              <a:gd name="T10" fmla="*/ 3572 w 16"/>
              <a:gd name="T11" fmla="*/ 0 h 4"/>
              <a:gd name="T12" fmla="*/ 3572 w 16"/>
              <a:gd name="T13" fmla="*/ 0 h 4"/>
              <a:gd name="T14" fmla="*/ 5953 w 16"/>
              <a:gd name="T15" fmla="*/ 1190 h 4"/>
              <a:gd name="T16" fmla="*/ 0 w 16"/>
              <a:gd name="T17" fmla="*/ 119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4">
                <a:moveTo>
                  <a:pt x="0" y="3"/>
                </a:moveTo>
                <a:cubicBezTo>
                  <a:pt x="2" y="3"/>
                  <a:pt x="3" y="3"/>
                  <a:pt x="4" y="0"/>
                </a:cubicBezTo>
                <a:cubicBezTo>
                  <a:pt x="5" y="0"/>
                  <a:pt x="5" y="0"/>
                  <a:pt x="5" y="0"/>
                </a:cubicBezTo>
                <a:lnTo>
                  <a:pt x="6" y="0"/>
                </a:lnTo>
                <a:cubicBezTo>
                  <a:pt x="7" y="0"/>
                  <a:pt x="9" y="0"/>
                  <a:pt x="9" y="0"/>
                </a:cubicBezTo>
                <a:cubicBezTo>
                  <a:pt x="12" y="3"/>
                  <a:pt x="14" y="3"/>
                  <a:pt x="15" y="3"/>
                </a:cubicBezTo>
                <a:cubicBezTo>
                  <a:pt x="9" y="3"/>
                  <a:pt x="5" y="3"/>
                  <a:pt x="0" y="3"/>
                </a:cubicBez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79" name="Freeform 5385">
            <a:extLst>
              <a:ext uri="{FF2B5EF4-FFF2-40B4-BE49-F238E27FC236}">
                <a16:creationId xmlns:a16="http://schemas.microsoft.com/office/drawing/2014/main" id="{6A5927B2-3A35-9646-B9D5-F834A1B52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095750"/>
            <a:ext cx="3175" cy="1588"/>
          </a:xfrm>
          <a:custGeom>
            <a:avLst/>
            <a:gdLst>
              <a:gd name="T0" fmla="*/ 2822 w 9"/>
              <a:gd name="T1" fmla="*/ 1191 h 4"/>
              <a:gd name="T2" fmla="*/ 0 w 9"/>
              <a:gd name="T3" fmla="*/ 1191 h 4"/>
              <a:gd name="T4" fmla="*/ 1058 w 9"/>
              <a:gd name="T5" fmla="*/ 0 h 4"/>
              <a:gd name="T6" fmla="*/ 1764 w 9"/>
              <a:gd name="T7" fmla="*/ 0 h 4"/>
              <a:gd name="T8" fmla="*/ 2117 w 9"/>
              <a:gd name="T9" fmla="*/ 0 h 4"/>
              <a:gd name="T10" fmla="*/ 2822 w 9"/>
              <a:gd name="T11" fmla="*/ 0 h 4"/>
              <a:gd name="T12" fmla="*/ 2822 w 9"/>
              <a:gd name="T13" fmla="*/ 1191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4">
                <a:moveTo>
                  <a:pt x="8" y="3"/>
                </a:moveTo>
                <a:lnTo>
                  <a:pt x="0" y="3"/>
                </a:lnTo>
                <a:cubicBezTo>
                  <a:pt x="2" y="3"/>
                  <a:pt x="3" y="0"/>
                  <a:pt x="3" y="0"/>
                </a:cubicBez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8" y="3"/>
                </a:ln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0" name="Freeform 5386">
            <a:extLst>
              <a:ext uri="{FF2B5EF4-FFF2-40B4-BE49-F238E27FC236}">
                <a16:creationId xmlns:a16="http://schemas.microsoft.com/office/drawing/2014/main" id="{42082456-7455-AE48-9C66-25327C569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938" y="4094163"/>
            <a:ext cx="3175" cy="1587"/>
          </a:xfrm>
          <a:custGeom>
            <a:avLst/>
            <a:gdLst>
              <a:gd name="T0" fmla="*/ 2858 w 10"/>
              <a:gd name="T1" fmla="*/ 1190 h 4"/>
              <a:gd name="T2" fmla="*/ 0 w 10"/>
              <a:gd name="T3" fmla="*/ 0 h 4"/>
              <a:gd name="T4" fmla="*/ 318 w 10"/>
              <a:gd name="T5" fmla="*/ 0 h 4"/>
              <a:gd name="T6" fmla="*/ 635 w 10"/>
              <a:gd name="T7" fmla="*/ 0 h 4"/>
              <a:gd name="T8" fmla="*/ 1588 w 10"/>
              <a:gd name="T9" fmla="*/ 0 h 4"/>
              <a:gd name="T10" fmla="*/ 1588 w 10"/>
              <a:gd name="T11" fmla="*/ 0 h 4"/>
              <a:gd name="T12" fmla="*/ 2540 w 10"/>
              <a:gd name="T13" fmla="*/ 0 h 4"/>
              <a:gd name="T14" fmla="*/ 2858 w 10"/>
              <a:gd name="T15" fmla="*/ 119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4">
                <a:moveTo>
                  <a:pt x="9" y="3"/>
                </a:moveTo>
                <a:cubicBezTo>
                  <a:pt x="8" y="3"/>
                  <a:pt x="4" y="3"/>
                  <a:pt x="0" y="0"/>
                </a:cubicBezTo>
                <a:lnTo>
                  <a:pt x="1" y="0"/>
                </a:lnTo>
                <a:lnTo>
                  <a:pt x="2" y="0"/>
                </a:lnTo>
                <a:lnTo>
                  <a:pt x="5" y="0"/>
                </a:lnTo>
                <a:lnTo>
                  <a:pt x="8" y="0"/>
                </a:lnTo>
                <a:cubicBezTo>
                  <a:pt x="8" y="3"/>
                  <a:pt x="9" y="3"/>
                  <a:pt x="9" y="3"/>
                </a:cubicBez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1" name="Freeform 5387">
            <a:extLst>
              <a:ext uri="{FF2B5EF4-FFF2-40B4-BE49-F238E27FC236}">
                <a16:creationId xmlns:a16="http://schemas.microsoft.com/office/drawing/2014/main" id="{2E918C05-DC80-9B44-BC9E-4435AC6FD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094163"/>
            <a:ext cx="6350" cy="1587"/>
          </a:xfrm>
          <a:custGeom>
            <a:avLst/>
            <a:gdLst>
              <a:gd name="T0" fmla="*/ 5976 w 17"/>
              <a:gd name="T1" fmla="*/ 1190 h 4"/>
              <a:gd name="T2" fmla="*/ 0 w 17"/>
              <a:gd name="T3" fmla="*/ 1190 h 4"/>
              <a:gd name="T4" fmla="*/ 1868 w 17"/>
              <a:gd name="T5" fmla="*/ 0 h 4"/>
              <a:gd name="T6" fmla="*/ 1868 w 17"/>
              <a:gd name="T7" fmla="*/ 0 h 4"/>
              <a:gd name="T8" fmla="*/ 2615 w 17"/>
              <a:gd name="T9" fmla="*/ 0 h 4"/>
              <a:gd name="T10" fmla="*/ 3362 w 17"/>
              <a:gd name="T11" fmla="*/ 0 h 4"/>
              <a:gd name="T12" fmla="*/ 3735 w 17"/>
              <a:gd name="T13" fmla="*/ 0 h 4"/>
              <a:gd name="T14" fmla="*/ 4482 w 17"/>
              <a:gd name="T15" fmla="*/ 0 h 4"/>
              <a:gd name="T16" fmla="*/ 5976 w 17"/>
              <a:gd name="T17" fmla="*/ 119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4">
                <a:moveTo>
                  <a:pt x="16" y="3"/>
                </a:moveTo>
                <a:cubicBezTo>
                  <a:pt x="10" y="3"/>
                  <a:pt x="5" y="3"/>
                  <a:pt x="0" y="3"/>
                </a:cubicBezTo>
                <a:cubicBezTo>
                  <a:pt x="2" y="3"/>
                  <a:pt x="4" y="3"/>
                  <a:pt x="5" y="0"/>
                </a:cubicBezTo>
                <a:cubicBezTo>
                  <a:pt x="6" y="0"/>
                  <a:pt x="7" y="0"/>
                  <a:pt x="7" y="0"/>
                </a:cubicBezTo>
                <a:lnTo>
                  <a:pt x="9" y="0"/>
                </a:ln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1" y="0"/>
                  <a:pt x="12" y="0"/>
                </a:cubicBezTo>
                <a:cubicBezTo>
                  <a:pt x="13" y="3"/>
                  <a:pt x="14" y="3"/>
                  <a:pt x="16" y="3"/>
                </a:cubicBez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2" name="Freeform 5388">
            <a:extLst>
              <a:ext uri="{FF2B5EF4-FFF2-40B4-BE49-F238E27FC236}">
                <a16:creationId xmlns:a16="http://schemas.microsoft.com/office/drawing/2014/main" id="{F713402C-B718-5946-A910-C3C5BFCC9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090988"/>
            <a:ext cx="7938" cy="3175"/>
          </a:xfrm>
          <a:custGeom>
            <a:avLst/>
            <a:gdLst>
              <a:gd name="T0" fmla="*/ 3638 w 24"/>
              <a:gd name="T1" fmla="*/ 0 h 10"/>
              <a:gd name="T2" fmla="*/ 3638 w 24"/>
              <a:gd name="T3" fmla="*/ 0 h 10"/>
              <a:gd name="T4" fmla="*/ 3969 w 24"/>
              <a:gd name="T5" fmla="*/ 0 h 10"/>
              <a:gd name="T6" fmla="*/ 4300 w 24"/>
              <a:gd name="T7" fmla="*/ 953 h 10"/>
              <a:gd name="T8" fmla="*/ 7607 w 24"/>
              <a:gd name="T9" fmla="*/ 2858 h 10"/>
              <a:gd name="T10" fmla="*/ 3638 w 24"/>
              <a:gd name="T11" fmla="*/ 2858 h 10"/>
              <a:gd name="T12" fmla="*/ 3638 w 24"/>
              <a:gd name="T13" fmla="*/ 2858 h 10"/>
              <a:gd name="T14" fmla="*/ 3638 w 24"/>
              <a:gd name="T15" fmla="*/ 2858 h 10"/>
              <a:gd name="T16" fmla="*/ 0 w 24"/>
              <a:gd name="T17" fmla="*/ 2858 h 10"/>
              <a:gd name="T18" fmla="*/ 3308 w 24"/>
              <a:gd name="T19" fmla="*/ 953 h 10"/>
              <a:gd name="T20" fmla="*/ 3638 w 24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0">
                <a:moveTo>
                  <a:pt x="11" y="0"/>
                </a:moveTo>
                <a:lnTo>
                  <a:pt x="11" y="0"/>
                </a:lnTo>
                <a:lnTo>
                  <a:pt x="12" y="0"/>
                </a:lnTo>
                <a:cubicBezTo>
                  <a:pt x="13" y="3"/>
                  <a:pt x="13" y="3"/>
                  <a:pt x="13" y="3"/>
                </a:cubicBezTo>
                <a:cubicBezTo>
                  <a:pt x="15" y="6"/>
                  <a:pt x="19" y="9"/>
                  <a:pt x="23" y="9"/>
                </a:cubicBezTo>
                <a:cubicBezTo>
                  <a:pt x="19" y="9"/>
                  <a:pt x="16" y="9"/>
                  <a:pt x="11" y="9"/>
                </a:cubicBezTo>
                <a:cubicBezTo>
                  <a:pt x="7" y="9"/>
                  <a:pt x="3" y="9"/>
                  <a:pt x="0" y="9"/>
                </a:cubicBezTo>
                <a:cubicBezTo>
                  <a:pt x="3" y="9"/>
                  <a:pt x="7" y="6"/>
                  <a:pt x="10" y="3"/>
                </a:cubicBezTo>
                <a:cubicBezTo>
                  <a:pt x="10" y="3"/>
                  <a:pt x="11" y="3"/>
                  <a:pt x="11" y="0"/>
                </a:cubicBez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3" name="Freeform 5389">
            <a:extLst>
              <a:ext uri="{FF2B5EF4-FFF2-40B4-BE49-F238E27FC236}">
                <a16:creationId xmlns:a16="http://schemas.microsoft.com/office/drawing/2014/main" id="{86619C17-97A1-944A-B2F5-34311D794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095750"/>
            <a:ext cx="46038" cy="9525"/>
          </a:xfrm>
          <a:custGeom>
            <a:avLst/>
            <a:gdLst>
              <a:gd name="T0" fmla="*/ 1428 w 129"/>
              <a:gd name="T1" fmla="*/ 3429 h 25"/>
              <a:gd name="T2" fmla="*/ 1784 w 129"/>
              <a:gd name="T3" fmla="*/ 3429 h 25"/>
              <a:gd name="T4" fmla="*/ 9636 w 129"/>
              <a:gd name="T5" fmla="*/ 1143 h 25"/>
              <a:gd name="T6" fmla="*/ 21056 w 129"/>
              <a:gd name="T7" fmla="*/ 0 h 25"/>
              <a:gd name="T8" fmla="*/ 34261 w 129"/>
              <a:gd name="T9" fmla="*/ 1143 h 25"/>
              <a:gd name="T10" fmla="*/ 43897 w 129"/>
              <a:gd name="T11" fmla="*/ 3429 h 25"/>
              <a:gd name="T12" fmla="*/ 43897 w 129"/>
              <a:gd name="T13" fmla="*/ 3429 h 25"/>
              <a:gd name="T14" fmla="*/ 45681 w 129"/>
              <a:gd name="T15" fmla="*/ 3429 h 25"/>
              <a:gd name="T16" fmla="*/ 45681 w 129"/>
              <a:gd name="T17" fmla="*/ 4572 h 25"/>
              <a:gd name="T18" fmla="*/ 44610 w 129"/>
              <a:gd name="T19" fmla="*/ 4572 h 25"/>
              <a:gd name="T20" fmla="*/ 43540 w 129"/>
              <a:gd name="T21" fmla="*/ 5715 h 25"/>
              <a:gd name="T22" fmla="*/ 43540 w 129"/>
              <a:gd name="T23" fmla="*/ 6858 h 25"/>
              <a:gd name="T24" fmla="*/ 44967 w 129"/>
              <a:gd name="T25" fmla="*/ 8001 h 25"/>
              <a:gd name="T26" fmla="*/ 44967 w 129"/>
              <a:gd name="T27" fmla="*/ 8001 h 25"/>
              <a:gd name="T28" fmla="*/ 44967 w 129"/>
              <a:gd name="T29" fmla="*/ 8001 h 25"/>
              <a:gd name="T30" fmla="*/ 45681 w 129"/>
              <a:gd name="T31" fmla="*/ 8001 h 25"/>
              <a:gd name="T32" fmla="*/ 43540 w 129"/>
              <a:gd name="T33" fmla="*/ 9144 h 25"/>
              <a:gd name="T34" fmla="*/ 43183 w 129"/>
              <a:gd name="T35" fmla="*/ 9144 h 25"/>
              <a:gd name="T36" fmla="*/ 41042 w 129"/>
              <a:gd name="T37" fmla="*/ 8001 h 25"/>
              <a:gd name="T38" fmla="*/ 24268 w 129"/>
              <a:gd name="T39" fmla="*/ 5715 h 25"/>
              <a:gd name="T40" fmla="*/ 7495 w 129"/>
              <a:gd name="T41" fmla="*/ 8001 h 25"/>
              <a:gd name="T42" fmla="*/ 2498 w 129"/>
              <a:gd name="T43" fmla="*/ 9144 h 25"/>
              <a:gd name="T44" fmla="*/ 2498 w 129"/>
              <a:gd name="T45" fmla="*/ 9144 h 25"/>
              <a:gd name="T46" fmla="*/ 0 w 129"/>
              <a:gd name="T47" fmla="*/ 9144 h 25"/>
              <a:gd name="T48" fmla="*/ 714 w 129"/>
              <a:gd name="T49" fmla="*/ 8001 h 25"/>
              <a:gd name="T50" fmla="*/ 714 w 129"/>
              <a:gd name="T51" fmla="*/ 8001 h 25"/>
              <a:gd name="T52" fmla="*/ 714 w 129"/>
              <a:gd name="T53" fmla="*/ 8001 h 25"/>
              <a:gd name="T54" fmla="*/ 2141 w 129"/>
              <a:gd name="T55" fmla="*/ 6858 h 25"/>
              <a:gd name="T56" fmla="*/ 2141 w 129"/>
              <a:gd name="T57" fmla="*/ 5715 h 25"/>
              <a:gd name="T58" fmla="*/ 2141 w 129"/>
              <a:gd name="T59" fmla="*/ 5715 h 25"/>
              <a:gd name="T60" fmla="*/ 0 w 129"/>
              <a:gd name="T61" fmla="*/ 4572 h 25"/>
              <a:gd name="T62" fmla="*/ 0 w 129"/>
              <a:gd name="T63" fmla="*/ 4572 h 25"/>
              <a:gd name="T64" fmla="*/ 0 w 129"/>
              <a:gd name="T65" fmla="*/ 3429 h 2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9" h="25">
                <a:moveTo>
                  <a:pt x="0" y="9"/>
                </a:moveTo>
                <a:cubicBezTo>
                  <a:pt x="2" y="9"/>
                  <a:pt x="3" y="9"/>
                  <a:pt x="4" y="9"/>
                </a:cubicBezTo>
                <a:lnTo>
                  <a:pt x="5" y="9"/>
                </a:lnTo>
                <a:cubicBezTo>
                  <a:pt x="11" y="6"/>
                  <a:pt x="19" y="3"/>
                  <a:pt x="27" y="3"/>
                </a:cubicBezTo>
                <a:cubicBezTo>
                  <a:pt x="29" y="3"/>
                  <a:pt x="31" y="3"/>
                  <a:pt x="31" y="3"/>
                </a:cubicBezTo>
                <a:cubicBezTo>
                  <a:pt x="41" y="0"/>
                  <a:pt x="49" y="0"/>
                  <a:pt x="59" y="0"/>
                </a:cubicBezTo>
                <a:cubicBezTo>
                  <a:pt x="63" y="0"/>
                  <a:pt x="66" y="0"/>
                  <a:pt x="69" y="0"/>
                </a:cubicBezTo>
                <a:cubicBezTo>
                  <a:pt x="79" y="0"/>
                  <a:pt x="88" y="0"/>
                  <a:pt x="96" y="3"/>
                </a:cubicBezTo>
                <a:cubicBezTo>
                  <a:pt x="98" y="3"/>
                  <a:pt x="100" y="3"/>
                  <a:pt x="101" y="3"/>
                </a:cubicBezTo>
                <a:cubicBezTo>
                  <a:pt x="110" y="3"/>
                  <a:pt x="118" y="6"/>
                  <a:pt x="123" y="9"/>
                </a:cubicBezTo>
                <a:lnTo>
                  <a:pt x="125" y="9"/>
                </a:lnTo>
                <a:cubicBezTo>
                  <a:pt x="125" y="9"/>
                  <a:pt x="126" y="9"/>
                  <a:pt x="128" y="9"/>
                </a:cubicBezTo>
                <a:lnTo>
                  <a:pt x="128" y="12"/>
                </a:lnTo>
                <a:lnTo>
                  <a:pt x="127" y="12"/>
                </a:lnTo>
                <a:cubicBezTo>
                  <a:pt x="126" y="12"/>
                  <a:pt x="126" y="12"/>
                  <a:pt x="125" y="12"/>
                </a:cubicBezTo>
                <a:cubicBezTo>
                  <a:pt x="123" y="15"/>
                  <a:pt x="122" y="15"/>
                  <a:pt x="122" y="15"/>
                </a:cubicBezTo>
                <a:cubicBezTo>
                  <a:pt x="122" y="15"/>
                  <a:pt x="122" y="15"/>
                  <a:pt x="122" y="18"/>
                </a:cubicBezTo>
                <a:cubicBezTo>
                  <a:pt x="122" y="18"/>
                  <a:pt x="125" y="21"/>
                  <a:pt x="126" y="21"/>
                </a:cubicBezTo>
                <a:cubicBezTo>
                  <a:pt x="127" y="21"/>
                  <a:pt x="127" y="21"/>
                  <a:pt x="127" y="21"/>
                </a:cubicBezTo>
                <a:lnTo>
                  <a:pt x="128" y="21"/>
                </a:lnTo>
                <a:lnTo>
                  <a:pt x="128" y="24"/>
                </a:lnTo>
                <a:cubicBezTo>
                  <a:pt x="126" y="24"/>
                  <a:pt x="123" y="24"/>
                  <a:pt x="122" y="24"/>
                </a:cubicBezTo>
                <a:lnTo>
                  <a:pt x="121" y="24"/>
                </a:lnTo>
                <a:cubicBezTo>
                  <a:pt x="119" y="21"/>
                  <a:pt x="117" y="21"/>
                  <a:pt x="115" y="21"/>
                </a:cubicBezTo>
                <a:cubicBezTo>
                  <a:pt x="112" y="21"/>
                  <a:pt x="110" y="21"/>
                  <a:pt x="107" y="21"/>
                </a:cubicBezTo>
                <a:cubicBezTo>
                  <a:pt x="95" y="18"/>
                  <a:pt x="82" y="18"/>
                  <a:pt x="68" y="15"/>
                </a:cubicBezTo>
                <a:cubicBezTo>
                  <a:pt x="66" y="15"/>
                  <a:pt x="63" y="15"/>
                  <a:pt x="60" y="15"/>
                </a:cubicBezTo>
                <a:cubicBezTo>
                  <a:pt x="46" y="18"/>
                  <a:pt x="34" y="18"/>
                  <a:pt x="21" y="21"/>
                </a:cubicBezTo>
                <a:cubicBezTo>
                  <a:pt x="19" y="21"/>
                  <a:pt x="15" y="21"/>
                  <a:pt x="13" y="21"/>
                </a:cubicBezTo>
                <a:cubicBezTo>
                  <a:pt x="11" y="21"/>
                  <a:pt x="9" y="21"/>
                  <a:pt x="7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5" y="24"/>
                  <a:pt x="3" y="24"/>
                  <a:pt x="0" y="24"/>
                </a:cubicBezTo>
                <a:lnTo>
                  <a:pt x="0" y="21"/>
                </a:lnTo>
                <a:cubicBezTo>
                  <a:pt x="1" y="21"/>
                  <a:pt x="2" y="21"/>
                  <a:pt x="2" y="21"/>
                </a:cubicBezTo>
                <a:cubicBezTo>
                  <a:pt x="4" y="21"/>
                  <a:pt x="6" y="18"/>
                  <a:pt x="6" y="18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5" y="15"/>
                  <a:pt x="4" y="12"/>
                </a:cubicBezTo>
                <a:cubicBezTo>
                  <a:pt x="3" y="12"/>
                  <a:pt x="2" y="12"/>
                  <a:pt x="0" y="12"/>
                </a:cubicBezTo>
                <a:lnTo>
                  <a:pt x="0" y="9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4" name="Freeform 5390">
            <a:extLst>
              <a:ext uri="{FF2B5EF4-FFF2-40B4-BE49-F238E27FC236}">
                <a16:creationId xmlns:a16="http://schemas.microsoft.com/office/drawing/2014/main" id="{BBF3DCBF-9A44-9C44-B1C3-1630317AA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102100"/>
            <a:ext cx="47625" cy="4763"/>
          </a:xfrm>
          <a:custGeom>
            <a:avLst/>
            <a:gdLst>
              <a:gd name="T0" fmla="*/ 20769 w 133"/>
              <a:gd name="T1" fmla="*/ 0 h 13"/>
              <a:gd name="T2" fmla="*/ 26140 w 133"/>
              <a:gd name="T3" fmla="*/ 0 h 13"/>
              <a:gd name="T4" fmla="*/ 34376 w 133"/>
              <a:gd name="T5" fmla="*/ 0 h 13"/>
              <a:gd name="T6" fmla="*/ 42612 w 133"/>
              <a:gd name="T7" fmla="*/ 1099 h 13"/>
              <a:gd name="T8" fmla="*/ 46193 w 133"/>
              <a:gd name="T9" fmla="*/ 2198 h 13"/>
              <a:gd name="T10" fmla="*/ 47267 w 133"/>
              <a:gd name="T11" fmla="*/ 3297 h 13"/>
              <a:gd name="T12" fmla="*/ 45118 w 133"/>
              <a:gd name="T13" fmla="*/ 3297 h 13"/>
              <a:gd name="T14" fmla="*/ 44760 w 133"/>
              <a:gd name="T15" fmla="*/ 3297 h 13"/>
              <a:gd name="T16" fmla="*/ 44760 w 133"/>
              <a:gd name="T17" fmla="*/ 3297 h 13"/>
              <a:gd name="T18" fmla="*/ 44760 w 133"/>
              <a:gd name="T19" fmla="*/ 3297 h 13"/>
              <a:gd name="T20" fmla="*/ 39389 w 133"/>
              <a:gd name="T21" fmla="*/ 2198 h 13"/>
              <a:gd name="T22" fmla="*/ 26498 w 133"/>
              <a:gd name="T23" fmla="*/ 1099 h 13"/>
              <a:gd name="T24" fmla="*/ 20769 w 133"/>
              <a:gd name="T25" fmla="*/ 1099 h 13"/>
              <a:gd name="T26" fmla="*/ 7520 w 133"/>
              <a:gd name="T27" fmla="*/ 2198 h 13"/>
              <a:gd name="T28" fmla="*/ 2507 w 133"/>
              <a:gd name="T29" fmla="*/ 3297 h 13"/>
              <a:gd name="T30" fmla="*/ 2507 w 133"/>
              <a:gd name="T31" fmla="*/ 3297 h 13"/>
              <a:gd name="T32" fmla="*/ 2507 w 133"/>
              <a:gd name="T33" fmla="*/ 3297 h 13"/>
              <a:gd name="T34" fmla="*/ 2148 w 133"/>
              <a:gd name="T35" fmla="*/ 3297 h 13"/>
              <a:gd name="T36" fmla="*/ 0 w 133"/>
              <a:gd name="T37" fmla="*/ 3297 h 13"/>
              <a:gd name="T38" fmla="*/ 1432 w 133"/>
              <a:gd name="T39" fmla="*/ 2198 h 13"/>
              <a:gd name="T40" fmla="*/ 5013 w 133"/>
              <a:gd name="T41" fmla="*/ 1099 h 13"/>
              <a:gd name="T42" fmla="*/ 12891 w 133"/>
              <a:gd name="T43" fmla="*/ 0 h 13"/>
              <a:gd name="T44" fmla="*/ 20769 w 133"/>
              <a:gd name="T45" fmla="*/ 0 h 1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3" h="13">
                <a:moveTo>
                  <a:pt x="58" y="0"/>
                </a:moveTo>
                <a:cubicBezTo>
                  <a:pt x="62" y="0"/>
                  <a:pt x="68" y="0"/>
                  <a:pt x="73" y="0"/>
                </a:cubicBezTo>
                <a:cubicBezTo>
                  <a:pt x="81" y="0"/>
                  <a:pt x="89" y="0"/>
                  <a:pt x="96" y="0"/>
                </a:cubicBezTo>
                <a:cubicBezTo>
                  <a:pt x="104" y="3"/>
                  <a:pt x="110" y="3"/>
                  <a:pt x="119" y="3"/>
                </a:cubicBezTo>
                <a:cubicBezTo>
                  <a:pt x="122" y="6"/>
                  <a:pt x="125" y="6"/>
                  <a:pt x="129" y="6"/>
                </a:cubicBezTo>
                <a:cubicBezTo>
                  <a:pt x="131" y="6"/>
                  <a:pt x="132" y="9"/>
                  <a:pt x="132" y="9"/>
                </a:cubicBezTo>
                <a:cubicBezTo>
                  <a:pt x="132" y="12"/>
                  <a:pt x="128" y="9"/>
                  <a:pt x="126" y="9"/>
                </a:cubicBezTo>
                <a:lnTo>
                  <a:pt x="125" y="9"/>
                </a:lnTo>
                <a:cubicBezTo>
                  <a:pt x="121" y="6"/>
                  <a:pt x="115" y="6"/>
                  <a:pt x="110" y="6"/>
                </a:cubicBezTo>
                <a:cubicBezTo>
                  <a:pt x="100" y="3"/>
                  <a:pt x="87" y="3"/>
                  <a:pt x="74" y="3"/>
                </a:cubicBezTo>
                <a:cubicBezTo>
                  <a:pt x="69" y="3"/>
                  <a:pt x="63" y="3"/>
                  <a:pt x="58" y="3"/>
                </a:cubicBezTo>
                <a:cubicBezTo>
                  <a:pt x="45" y="3"/>
                  <a:pt x="33" y="3"/>
                  <a:pt x="21" y="6"/>
                </a:cubicBezTo>
                <a:cubicBezTo>
                  <a:pt x="16" y="6"/>
                  <a:pt x="11" y="6"/>
                  <a:pt x="7" y="9"/>
                </a:cubicBezTo>
                <a:lnTo>
                  <a:pt x="6" y="9"/>
                </a:lnTo>
                <a:cubicBezTo>
                  <a:pt x="5" y="9"/>
                  <a:pt x="1" y="12"/>
                  <a:pt x="0" y="9"/>
                </a:cubicBezTo>
                <a:cubicBezTo>
                  <a:pt x="0" y="9"/>
                  <a:pt x="2" y="6"/>
                  <a:pt x="4" y="6"/>
                </a:cubicBezTo>
                <a:cubicBezTo>
                  <a:pt x="7" y="6"/>
                  <a:pt x="10" y="6"/>
                  <a:pt x="14" y="3"/>
                </a:cubicBezTo>
                <a:cubicBezTo>
                  <a:pt x="21" y="3"/>
                  <a:pt x="27" y="3"/>
                  <a:pt x="36" y="0"/>
                </a:cubicBezTo>
                <a:cubicBezTo>
                  <a:pt x="43" y="0"/>
                  <a:pt x="50" y="0"/>
                  <a:pt x="58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5" name="Freeform 5391">
            <a:extLst>
              <a:ext uri="{FF2B5EF4-FFF2-40B4-BE49-F238E27FC236}">
                <a16:creationId xmlns:a16="http://schemas.microsoft.com/office/drawing/2014/main" id="{448BCE2C-9EF8-464A-A2B6-9C64AB8C4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097338"/>
            <a:ext cx="1588" cy="3175"/>
          </a:xfrm>
          <a:custGeom>
            <a:avLst/>
            <a:gdLst>
              <a:gd name="T0" fmla="*/ 953 w 5"/>
              <a:gd name="T1" fmla="*/ 0 h 7"/>
              <a:gd name="T2" fmla="*/ 1270 w 5"/>
              <a:gd name="T3" fmla="*/ 1361 h 7"/>
              <a:gd name="T4" fmla="*/ 953 w 5"/>
              <a:gd name="T5" fmla="*/ 2721 h 7"/>
              <a:gd name="T6" fmla="*/ 0 w 5"/>
              <a:gd name="T7" fmla="*/ 1361 h 7"/>
              <a:gd name="T8" fmla="*/ 953 w 5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3" y="0"/>
                </a:moveTo>
                <a:lnTo>
                  <a:pt x="4" y="3"/>
                </a:lnTo>
                <a:lnTo>
                  <a:pt x="3" y="6"/>
                </a:lnTo>
                <a:cubicBezTo>
                  <a:pt x="1" y="6"/>
                  <a:pt x="0" y="3"/>
                  <a:pt x="0" y="3"/>
                </a:cubicBezTo>
                <a:cubicBezTo>
                  <a:pt x="0" y="3"/>
                  <a:pt x="1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6" name="Freeform 5392">
            <a:extLst>
              <a:ext uri="{FF2B5EF4-FFF2-40B4-BE49-F238E27FC236}">
                <a16:creationId xmlns:a16="http://schemas.microsoft.com/office/drawing/2014/main" id="{F977EA87-F2F7-834D-9292-CFF4A6B0D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100513"/>
            <a:ext cx="1588" cy="1587"/>
          </a:xfrm>
          <a:custGeom>
            <a:avLst/>
            <a:gdLst>
              <a:gd name="T0" fmla="*/ 794 w 6"/>
              <a:gd name="T1" fmla="*/ 0 h 4"/>
              <a:gd name="T2" fmla="*/ 1323 w 6"/>
              <a:gd name="T3" fmla="*/ 1190 h 4"/>
              <a:gd name="T4" fmla="*/ 794 w 6"/>
              <a:gd name="T5" fmla="*/ 1190 h 4"/>
              <a:gd name="T6" fmla="*/ 0 w 6"/>
              <a:gd name="T7" fmla="*/ 1190 h 4"/>
              <a:gd name="T8" fmla="*/ 529 w 6"/>
              <a:gd name="T9" fmla="*/ 0 h 4"/>
              <a:gd name="T10" fmla="*/ 794 w 6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3" y="0"/>
                </a:moveTo>
                <a:cubicBezTo>
                  <a:pt x="4" y="0"/>
                  <a:pt x="5" y="0"/>
                  <a:pt x="5" y="3"/>
                </a:cubicBezTo>
                <a:cubicBezTo>
                  <a:pt x="5" y="3"/>
                  <a:pt x="4" y="3"/>
                  <a:pt x="3" y="3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  <a:lnTo>
                  <a:pt x="3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7" name="Freeform 5393">
            <a:extLst>
              <a:ext uri="{FF2B5EF4-FFF2-40B4-BE49-F238E27FC236}">
                <a16:creationId xmlns:a16="http://schemas.microsoft.com/office/drawing/2014/main" id="{A223510B-43DF-7844-9427-D4B6C07F8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097338"/>
            <a:ext cx="1587" cy="3175"/>
          </a:xfrm>
          <a:custGeom>
            <a:avLst/>
            <a:gdLst>
              <a:gd name="T0" fmla="*/ 635 w 5"/>
              <a:gd name="T1" fmla="*/ 0 h 7"/>
              <a:gd name="T2" fmla="*/ 1270 w 5"/>
              <a:gd name="T3" fmla="*/ 1361 h 7"/>
              <a:gd name="T4" fmla="*/ 635 w 5"/>
              <a:gd name="T5" fmla="*/ 2721 h 7"/>
              <a:gd name="T6" fmla="*/ 0 w 5"/>
              <a:gd name="T7" fmla="*/ 1361 h 7"/>
              <a:gd name="T8" fmla="*/ 635 w 5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0"/>
                </a:moveTo>
                <a:lnTo>
                  <a:pt x="4" y="3"/>
                </a:lnTo>
                <a:lnTo>
                  <a:pt x="2" y="6"/>
                </a:lnTo>
                <a:cubicBezTo>
                  <a:pt x="1" y="6"/>
                  <a:pt x="0" y="3"/>
                  <a:pt x="0" y="3"/>
                </a:cubicBezTo>
                <a:cubicBezTo>
                  <a:pt x="0" y="3"/>
                  <a:pt x="1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" name="Freeform 5394">
            <a:extLst>
              <a:ext uri="{FF2B5EF4-FFF2-40B4-BE49-F238E27FC236}">
                <a16:creationId xmlns:a16="http://schemas.microsoft.com/office/drawing/2014/main" id="{D43A1A34-5950-6241-A0A4-F14BEC145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00513"/>
            <a:ext cx="3175" cy="1587"/>
          </a:xfrm>
          <a:custGeom>
            <a:avLst/>
            <a:gdLst>
              <a:gd name="T0" fmla="*/ 1814 w 7"/>
              <a:gd name="T1" fmla="*/ 0 h 4"/>
              <a:gd name="T2" fmla="*/ 2721 w 7"/>
              <a:gd name="T3" fmla="*/ 1190 h 4"/>
              <a:gd name="T4" fmla="*/ 1814 w 7"/>
              <a:gd name="T5" fmla="*/ 1190 h 4"/>
              <a:gd name="T6" fmla="*/ 0 w 7"/>
              <a:gd name="T7" fmla="*/ 1190 h 4"/>
              <a:gd name="T8" fmla="*/ 1814 w 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4" y="0"/>
                </a:moveTo>
                <a:cubicBezTo>
                  <a:pt x="5" y="0"/>
                  <a:pt x="6" y="0"/>
                  <a:pt x="6" y="3"/>
                </a:cubicBezTo>
                <a:cubicBezTo>
                  <a:pt x="6" y="3"/>
                  <a:pt x="5" y="3"/>
                  <a:pt x="4" y="3"/>
                </a:cubicBezTo>
                <a:cubicBezTo>
                  <a:pt x="2" y="3"/>
                  <a:pt x="0" y="3"/>
                  <a:pt x="0" y="3"/>
                </a:cubicBezTo>
                <a:cubicBezTo>
                  <a:pt x="0" y="0"/>
                  <a:pt x="2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" name="Freeform 5395">
            <a:extLst>
              <a:ext uri="{FF2B5EF4-FFF2-40B4-BE49-F238E27FC236}">
                <a16:creationId xmlns:a16="http://schemas.microsoft.com/office/drawing/2014/main" id="{5AC61B54-2E0C-684D-AF53-27E7FA3A3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00513"/>
            <a:ext cx="3175" cy="3175"/>
          </a:xfrm>
          <a:custGeom>
            <a:avLst/>
            <a:gdLst>
              <a:gd name="T0" fmla="*/ 2598 w 11"/>
              <a:gd name="T1" fmla="*/ 1905 h 10"/>
              <a:gd name="T2" fmla="*/ 1443 w 11"/>
              <a:gd name="T3" fmla="*/ 2858 h 10"/>
              <a:gd name="T4" fmla="*/ 866 w 11"/>
              <a:gd name="T5" fmla="*/ 2858 h 10"/>
              <a:gd name="T6" fmla="*/ 289 w 11"/>
              <a:gd name="T7" fmla="*/ 1905 h 10"/>
              <a:gd name="T8" fmla="*/ 289 w 11"/>
              <a:gd name="T9" fmla="*/ 1905 h 10"/>
              <a:gd name="T10" fmla="*/ 0 w 11"/>
              <a:gd name="T11" fmla="*/ 1905 h 10"/>
              <a:gd name="T12" fmla="*/ 289 w 11"/>
              <a:gd name="T13" fmla="*/ 953 h 10"/>
              <a:gd name="T14" fmla="*/ 1155 w 11"/>
              <a:gd name="T15" fmla="*/ 0 h 10"/>
              <a:gd name="T16" fmla="*/ 2309 w 11"/>
              <a:gd name="T17" fmla="*/ 953 h 10"/>
              <a:gd name="T18" fmla="*/ 2598 w 11"/>
              <a:gd name="T19" fmla="*/ 953 h 10"/>
              <a:gd name="T20" fmla="*/ 2598 w 11"/>
              <a:gd name="T21" fmla="*/ 953 h 10"/>
              <a:gd name="T22" fmla="*/ 2598 w 11"/>
              <a:gd name="T23" fmla="*/ 953 h 10"/>
              <a:gd name="T24" fmla="*/ 2886 w 11"/>
              <a:gd name="T25" fmla="*/ 953 h 10"/>
              <a:gd name="T26" fmla="*/ 2886 w 11"/>
              <a:gd name="T27" fmla="*/ 953 h 10"/>
              <a:gd name="T28" fmla="*/ 2886 w 11"/>
              <a:gd name="T29" fmla="*/ 953 h 10"/>
              <a:gd name="T30" fmla="*/ 2886 w 11"/>
              <a:gd name="T31" fmla="*/ 953 h 10"/>
              <a:gd name="T32" fmla="*/ 2886 w 11"/>
              <a:gd name="T33" fmla="*/ 953 h 10"/>
              <a:gd name="T34" fmla="*/ 2886 w 11"/>
              <a:gd name="T35" fmla="*/ 953 h 10"/>
              <a:gd name="T36" fmla="*/ 2886 w 11"/>
              <a:gd name="T37" fmla="*/ 1905 h 10"/>
              <a:gd name="T38" fmla="*/ 2886 w 11"/>
              <a:gd name="T39" fmla="*/ 1905 h 10"/>
              <a:gd name="T40" fmla="*/ 2886 w 11"/>
              <a:gd name="T41" fmla="*/ 1905 h 10"/>
              <a:gd name="T42" fmla="*/ 2886 w 11"/>
              <a:gd name="T43" fmla="*/ 1905 h 10"/>
              <a:gd name="T44" fmla="*/ 2886 w 11"/>
              <a:gd name="T45" fmla="*/ 1905 h 10"/>
              <a:gd name="T46" fmla="*/ 2886 w 11"/>
              <a:gd name="T47" fmla="*/ 1905 h 10"/>
              <a:gd name="T48" fmla="*/ 2886 w 11"/>
              <a:gd name="T49" fmla="*/ 1905 h 10"/>
              <a:gd name="T50" fmla="*/ 2886 w 11"/>
              <a:gd name="T51" fmla="*/ 1905 h 10"/>
              <a:gd name="T52" fmla="*/ 2886 w 11"/>
              <a:gd name="T53" fmla="*/ 1905 h 10"/>
              <a:gd name="T54" fmla="*/ 2598 w 11"/>
              <a:gd name="T55" fmla="*/ 1905 h 10"/>
              <a:gd name="T56" fmla="*/ 2598 w 11"/>
              <a:gd name="T57" fmla="*/ 1905 h 10"/>
              <a:gd name="T58" fmla="*/ 2598 w 11"/>
              <a:gd name="T59" fmla="*/ 1905 h 10"/>
              <a:gd name="T60" fmla="*/ 2598 w 11"/>
              <a:gd name="T61" fmla="*/ 1905 h 10"/>
              <a:gd name="T62" fmla="*/ 2598 w 11"/>
              <a:gd name="T63" fmla="*/ 1905 h 10"/>
              <a:gd name="T64" fmla="*/ 2598 w 11"/>
              <a:gd name="T65" fmla="*/ 1905 h 10"/>
              <a:gd name="T66" fmla="*/ 2598 w 11"/>
              <a:gd name="T67" fmla="*/ 1905 h 10"/>
              <a:gd name="T68" fmla="*/ 2598 w 11"/>
              <a:gd name="T69" fmla="*/ 1905 h 10"/>
              <a:gd name="T70" fmla="*/ 2598 w 11"/>
              <a:gd name="T71" fmla="*/ 1905 h 10"/>
              <a:gd name="T72" fmla="*/ 2598 w 11"/>
              <a:gd name="T73" fmla="*/ 1905 h 10"/>
              <a:gd name="T74" fmla="*/ 2598 w 11"/>
              <a:gd name="T75" fmla="*/ 1905 h 1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" h="10">
                <a:moveTo>
                  <a:pt x="9" y="6"/>
                </a:moveTo>
                <a:cubicBezTo>
                  <a:pt x="8" y="9"/>
                  <a:pt x="7" y="9"/>
                  <a:pt x="5" y="9"/>
                </a:cubicBezTo>
                <a:cubicBezTo>
                  <a:pt x="4" y="9"/>
                  <a:pt x="3" y="9"/>
                  <a:pt x="3" y="9"/>
                </a:cubicBezTo>
                <a:cubicBezTo>
                  <a:pt x="1" y="9"/>
                  <a:pt x="1" y="6"/>
                  <a:pt x="1" y="6"/>
                </a:cubicBezTo>
                <a:lnTo>
                  <a:pt x="0" y="6"/>
                </a:lnTo>
                <a:cubicBezTo>
                  <a:pt x="0" y="6"/>
                  <a:pt x="1" y="6"/>
                  <a:pt x="1" y="3"/>
                </a:cubicBezTo>
                <a:cubicBezTo>
                  <a:pt x="1" y="3"/>
                  <a:pt x="2" y="3"/>
                  <a:pt x="4" y="0"/>
                </a:cubicBezTo>
                <a:cubicBezTo>
                  <a:pt x="6" y="0"/>
                  <a:pt x="7" y="0"/>
                  <a:pt x="8" y="3"/>
                </a:cubicBezTo>
                <a:lnTo>
                  <a:pt x="9" y="3"/>
                </a:ln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0" y="3"/>
                  <a:pt x="10" y="6"/>
                </a:cubicBezTo>
                <a:lnTo>
                  <a:pt x="9" y="6"/>
                </a:lnTo>
              </a:path>
            </a:pathLst>
          </a:custGeom>
          <a:solidFill>
            <a:srgbClr val="313D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90" name="Freeform 5396">
            <a:extLst>
              <a:ext uri="{FF2B5EF4-FFF2-40B4-BE49-F238E27FC236}">
                <a16:creationId xmlns:a16="http://schemas.microsoft.com/office/drawing/2014/main" id="{CE3F3EB4-1089-0447-BB7C-3BA85537D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100513"/>
            <a:ext cx="3175" cy="3175"/>
          </a:xfrm>
          <a:custGeom>
            <a:avLst/>
            <a:gdLst>
              <a:gd name="T0" fmla="*/ 0 w 10"/>
              <a:gd name="T1" fmla="*/ 1905 h 10"/>
              <a:gd name="T2" fmla="*/ 0 w 10"/>
              <a:gd name="T3" fmla="*/ 1905 h 10"/>
              <a:gd name="T4" fmla="*/ 0 w 10"/>
              <a:gd name="T5" fmla="*/ 1905 h 10"/>
              <a:gd name="T6" fmla="*/ 0 w 10"/>
              <a:gd name="T7" fmla="*/ 1905 h 10"/>
              <a:gd name="T8" fmla="*/ 0 w 10"/>
              <a:gd name="T9" fmla="*/ 1905 h 10"/>
              <a:gd name="T10" fmla="*/ 0 w 10"/>
              <a:gd name="T11" fmla="*/ 1905 h 10"/>
              <a:gd name="T12" fmla="*/ 0 w 10"/>
              <a:gd name="T13" fmla="*/ 1905 h 10"/>
              <a:gd name="T14" fmla="*/ 0 w 10"/>
              <a:gd name="T15" fmla="*/ 1905 h 10"/>
              <a:gd name="T16" fmla="*/ 0 w 10"/>
              <a:gd name="T17" fmla="*/ 1905 h 10"/>
              <a:gd name="T18" fmla="*/ 0 w 10"/>
              <a:gd name="T19" fmla="*/ 1905 h 10"/>
              <a:gd name="T20" fmla="*/ 0 w 10"/>
              <a:gd name="T21" fmla="*/ 1905 h 10"/>
              <a:gd name="T22" fmla="*/ 0 w 10"/>
              <a:gd name="T23" fmla="*/ 1905 h 10"/>
              <a:gd name="T24" fmla="*/ 0 w 10"/>
              <a:gd name="T25" fmla="*/ 1905 h 10"/>
              <a:gd name="T26" fmla="*/ 0 w 10"/>
              <a:gd name="T27" fmla="*/ 1905 h 10"/>
              <a:gd name="T28" fmla="*/ 0 w 10"/>
              <a:gd name="T29" fmla="*/ 1905 h 10"/>
              <a:gd name="T30" fmla="*/ 0 w 10"/>
              <a:gd name="T31" fmla="*/ 1905 h 10"/>
              <a:gd name="T32" fmla="*/ 0 w 10"/>
              <a:gd name="T33" fmla="*/ 1905 h 10"/>
              <a:gd name="T34" fmla="*/ 0 w 10"/>
              <a:gd name="T35" fmla="*/ 1905 h 10"/>
              <a:gd name="T36" fmla="*/ 0 w 10"/>
              <a:gd name="T37" fmla="*/ 1905 h 10"/>
              <a:gd name="T38" fmla="*/ 0 w 10"/>
              <a:gd name="T39" fmla="*/ 1905 h 10"/>
              <a:gd name="T40" fmla="*/ 0 w 10"/>
              <a:gd name="T41" fmla="*/ 953 h 10"/>
              <a:gd name="T42" fmla="*/ 0 w 10"/>
              <a:gd name="T43" fmla="*/ 953 h 10"/>
              <a:gd name="T44" fmla="*/ 0 w 10"/>
              <a:gd name="T45" fmla="*/ 953 h 10"/>
              <a:gd name="T46" fmla="*/ 0 w 10"/>
              <a:gd name="T47" fmla="*/ 953 h 10"/>
              <a:gd name="T48" fmla="*/ 0 w 10"/>
              <a:gd name="T49" fmla="*/ 953 h 10"/>
              <a:gd name="T50" fmla="*/ 0 w 10"/>
              <a:gd name="T51" fmla="*/ 953 h 10"/>
              <a:gd name="T52" fmla="*/ 0 w 10"/>
              <a:gd name="T53" fmla="*/ 953 h 10"/>
              <a:gd name="T54" fmla="*/ 318 w 10"/>
              <a:gd name="T55" fmla="*/ 953 h 10"/>
              <a:gd name="T56" fmla="*/ 318 w 10"/>
              <a:gd name="T57" fmla="*/ 953 h 10"/>
              <a:gd name="T58" fmla="*/ 318 w 10"/>
              <a:gd name="T59" fmla="*/ 953 h 10"/>
              <a:gd name="T60" fmla="*/ 1905 w 10"/>
              <a:gd name="T61" fmla="*/ 0 h 10"/>
              <a:gd name="T62" fmla="*/ 2858 w 10"/>
              <a:gd name="T63" fmla="*/ 953 h 10"/>
              <a:gd name="T64" fmla="*/ 2858 w 10"/>
              <a:gd name="T65" fmla="*/ 1905 h 10"/>
              <a:gd name="T66" fmla="*/ 2858 w 10"/>
              <a:gd name="T67" fmla="*/ 1905 h 10"/>
              <a:gd name="T68" fmla="*/ 2858 w 10"/>
              <a:gd name="T69" fmla="*/ 1905 h 10"/>
              <a:gd name="T70" fmla="*/ 2223 w 10"/>
              <a:gd name="T71" fmla="*/ 2858 h 10"/>
              <a:gd name="T72" fmla="*/ 1588 w 10"/>
              <a:gd name="T73" fmla="*/ 2858 h 10"/>
              <a:gd name="T74" fmla="*/ 0 w 10"/>
              <a:gd name="T75" fmla="*/ 1905 h 1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0" h="10">
                <a:moveTo>
                  <a:pt x="0" y="6"/>
                </a:moveTo>
                <a:lnTo>
                  <a:pt x="0" y="6"/>
                </a:ln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1" y="3"/>
                </a:cubicBezTo>
                <a:cubicBezTo>
                  <a:pt x="3" y="0"/>
                  <a:pt x="4" y="0"/>
                  <a:pt x="6" y="0"/>
                </a:cubicBezTo>
                <a:cubicBezTo>
                  <a:pt x="7" y="3"/>
                  <a:pt x="9" y="3"/>
                  <a:pt x="9" y="3"/>
                </a:cubicBezTo>
                <a:cubicBezTo>
                  <a:pt x="9" y="6"/>
                  <a:pt x="9" y="6"/>
                  <a:pt x="9" y="6"/>
                </a:cubicBezTo>
                <a:lnTo>
                  <a:pt x="7" y="9"/>
                </a:lnTo>
                <a:cubicBezTo>
                  <a:pt x="6" y="9"/>
                  <a:pt x="5" y="9"/>
                  <a:pt x="5" y="9"/>
                </a:cubicBezTo>
                <a:cubicBezTo>
                  <a:pt x="3" y="9"/>
                  <a:pt x="2" y="9"/>
                  <a:pt x="0" y="6"/>
                </a:cubicBezTo>
              </a:path>
            </a:pathLst>
          </a:custGeom>
          <a:solidFill>
            <a:srgbClr val="313D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91" name="Freeform 5397">
            <a:extLst>
              <a:ext uri="{FF2B5EF4-FFF2-40B4-BE49-F238E27FC236}">
                <a16:creationId xmlns:a16="http://schemas.microsoft.com/office/drawing/2014/main" id="{78C25B89-8430-7442-9835-74CB26D75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4097338"/>
            <a:ext cx="6350" cy="3175"/>
          </a:xfrm>
          <a:custGeom>
            <a:avLst/>
            <a:gdLst>
              <a:gd name="T0" fmla="*/ 4109 w 17"/>
              <a:gd name="T1" fmla="*/ 2858 h 10"/>
              <a:gd name="T2" fmla="*/ 2241 w 17"/>
              <a:gd name="T3" fmla="*/ 2858 h 10"/>
              <a:gd name="T4" fmla="*/ 0 w 17"/>
              <a:gd name="T5" fmla="*/ 1905 h 10"/>
              <a:gd name="T6" fmla="*/ 0 w 17"/>
              <a:gd name="T7" fmla="*/ 1905 h 10"/>
              <a:gd name="T8" fmla="*/ 747 w 17"/>
              <a:gd name="T9" fmla="*/ 953 h 10"/>
              <a:gd name="T10" fmla="*/ 2988 w 17"/>
              <a:gd name="T11" fmla="*/ 0 h 10"/>
              <a:gd name="T12" fmla="*/ 2988 w 17"/>
              <a:gd name="T13" fmla="*/ 0 h 10"/>
              <a:gd name="T14" fmla="*/ 2988 w 17"/>
              <a:gd name="T15" fmla="*/ 0 h 10"/>
              <a:gd name="T16" fmla="*/ 2988 w 17"/>
              <a:gd name="T17" fmla="*/ 0 h 10"/>
              <a:gd name="T18" fmla="*/ 4482 w 17"/>
              <a:gd name="T19" fmla="*/ 0 h 10"/>
              <a:gd name="T20" fmla="*/ 5976 w 17"/>
              <a:gd name="T21" fmla="*/ 953 h 10"/>
              <a:gd name="T22" fmla="*/ 5976 w 17"/>
              <a:gd name="T23" fmla="*/ 953 h 10"/>
              <a:gd name="T24" fmla="*/ 5976 w 17"/>
              <a:gd name="T25" fmla="*/ 953 h 10"/>
              <a:gd name="T26" fmla="*/ 5603 w 17"/>
              <a:gd name="T27" fmla="*/ 1905 h 10"/>
              <a:gd name="T28" fmla="*/ 4109 w 17"/>
              <a:gd name="T29" fmla="*/ 2858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0">
                <a:moveTo>
                  <a:pt x="11" y="9"/>
                </a:moveTo>
                <a:cubicBezTo>
                  <a:pt x="9" y="9"/>
                  <a:pt x="6" y="9"/>
                  <a:pt x="6" y="9"/>
                </a:cubicBezTo>
                <a:cubicBezTo>
                  <a:pt x="3" y="9"/>
                  <a:pt x="1" y="9"/>
                  <a:pt x="0" y="6"/>
                </a:cubicBezTo>
                <a:cubicBezTo>
                  <a:pt x="0" y="3"/>
                  <a:pt x="2" y="3"/>
                  <a:pt x="2" y="3"/>
                </a:cubicBezTo>
                <a:cubicBezTo>
                  <a:pt x="3" y="0"/>
                  <a:pt x="6" y="0"/>
                  <a:pt x="8" y="0"/>
                </a:cubicBezTo>
                <a:cubicBezTo>
                  <a:pt x="9" y="0"/>
                  <a:pt x="11" y="0"/>
                  <a:pt x="12" y="0"/>
                </a:cubicBezTo>
                <a:cubicBezTo>
                  <a:pt x="15" y="0"/>
                  <a:pt x="16" y="3"/>
                  <a:pt x="16" y="3"/>
                </a:cubicBezTo>
                <a:cubicBezTo>
                  <a:pt x="16" y="3"/>
                  <a:pt x="16" y="6"/>
                  <a:pt x="15" y="6"/>
                </a:cubicBezTo>
                <a:cubicBezTo>
                  <a:pt x="13" y="9"/>
                  <a:pt x="12" y="9"/>
                  <a:pt x="1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92" name="Freeform 5398">
            <a:extLst>
              <a:ext uri="{FF2B5EF4-FFF2-40B4-BE49-F238E27FC236}">
                <a16:creationId xmlns:a16="http://schemas.microsoft.com/office/drawing/2014/main" id="{BA851AED-639A-974C-9FBA-236482A83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4097338"/>
            <a:ext cx="6350" cy="3175"/>
          </a:xfrm>
          <a:custGeom>
            <a:avLst/>
            <a:gdLst>
              <a:gd name="T0" fmla="*/ 3175 w 16"/>
              <a:gd name="T1" fmla="*/ 2858 h 10"/>
              <a:gd name="T2" fmla="*/ 1984 w 16"/>
              <a:gd name="T3" fmla="*/ 2858 h 10"/>
              <a:gd name="T4" fmla="*/ 0 w 16"/>
              <a:gd name="T5" fmla="*/ 1905 h 10"/>
              <a:gd name="T6" fmla="*/ 0 w 16"/>
              <a:gd name="T7" fmla="*/ 1905 h 10"/>
              <a:gd name="T8" fmla="*/ 794 w 16"/>
              <a:gd name="T9" fmla="*/ 953 h 10"/>
              <a:gd name="T10" fmla="*/ 2778 w 16"/>
              <a:gd name="T11" fmla="*/ 0 h 10"/>
              <a:gd name="T12" fmla="*/ 2778 w 16"/>
              <a:gd name="T13" fmla="*/ 0 h 10"/>
              <a:gd name="T14" fmla="*/ 2778 w 16"/>
              <a:gd name="T15" fmla="*/ 0 h 10"/>
              <a:gd name="T16" fmla="*/ 2778 w 16"/>
              <a:gd name="T17" fmla="*/ 0 h 10"/>
              <a:gd name="T18" fmla="*/ 4366 w 16"/>
              <a:gd name="T19" fmla="*/ 0 h 10"/>
              <a:gd name="T20" fmla="*/ 5953 w 16"/>
              <a:gd name="T21" fmla="*/ 953 h 10"/>
              <a:gd name="T22" fmla="*/ 5556 w 16"/>
              <a:gd name="T23" fmla="*/ 1905 h 10"/>
              <a:gd name="T24" fmla="*/ 3175 w 16"/>
              <a:gd name="T25" fmla="*/ 2858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0">
                <a:moveTo>
                  <a:pt x="8" y="9"/>
                </a:moveTo>
                <a:cubicBezTo>
                  <a:pt x="7" y="9"/>
                  <a:pt x="5" y="9"/>
                  <a:pt x="5" y="9"/>
                </a:cubicBezTo>
                <a:cubicBezTo>
                  <a:pt x="2" y="9"/>
                  <a:pt x="1" y="9"/>
                  <a:pt x="0" y="6"/>
                </a:cubicBezTo>
                <a:cubicBezTo>
                  <a:pt x="0" y="3"/>
                  <a:pt x="1" y="3"/>
                  <a:pt x="2" y="3"/>
                </a:cubicBezTo>
                <a:cubicBezTo>
                  <a:pt x="4" y="3"/>
                  <a:pt x="5" y="0"/>
                  <a:pt x="7" y="0"/>
                </a:cubicBezTo>
                <a:cubicBezTo>
                  <a:pt x="8" y="0"/>
                  <a:pt x="10" y="0"/>
                  <a:pt x="11" y="0"/>
                </a:cubicBezTo>
                <a:cubicBezTo>
                  <a:pt x="14" y="0"/>
                  <a:pt x="15" y="3"/>
                  <a:pt x="15" y="3"/>
                </a:cubicBezTo>
                <a:cubicBezTo>
                  <a:pt x="15" y="3"/>
                  <a:pt x="15" y="6"/>
                  <a:pt x="14" y="6"/>
                </a:cubicBezTo>
                <a:cubicBezTo>
                  <a:pt x="12" y="9"/>
                  <a:pt x="11" y="9"/>
                  <a:pt x="8" y="9"/>
                </a:cubicBez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93" name="Freeform 5399">
            <a:extLst>
              <a:ext uri="{FF2B5EF4-FFF2-40B4-BE49-F238E27FC236}">
                <a16:creationId xmlns:a16="http://schemas.microsoft.com/office/drawing/2014/main" id="{B9EF9265-CB54-5C4A-85A8-B8B6447AC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097338"/>
            <a:ext cx="7938" cy="4762"/>
          </a:xfrm>
          <a:custGeom>
            <a:avLst/>
            <a:gdLst>
              <a:gd name="T0" fmla="*/ 3638 w 24"/>
              <a:gd name="T1" fmla="*/ 4396 h 13"/>
              <a:gd name="T2" fmla="*/ 3638 w 24"/>
              <a:gd name="T3" fmla="*/ 4396 h 13"/>
              <a:gd name="T4" fmla="*/ 0 w 24"/>
              <a:gd name="T5" fmla="*/ 2198 h 13"/>
              <a:gd name="T6" fmla="*/ 3638 w 24"/>
              <a:gd name="T7" fmla="*/ 0 h 13"/>
              <a:gd name="T8" fmla="*/ 3638 w 24"/>
              <a:gd name="T9" fmla="*/ 0 h 13"/>
              <a:gd name="T10" fmla="*/ 3638 w 24"/>
              <a:gd name="T11" fmla="*/ 0 h 13"/>
              <a:gd name="T12" fmla="*/ 7607 w 24"/>
              <a:gd name="T13" fmla="*/ 2198 h 13"/>
              <a:gd name="T14" fmla="*/ 3638 w 24"/>
              <a:gd name="T15" fmla="*/ 4396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13">
                <a:moveTo>
                  <a:pt x="11" y="12"/>
                </a:moveTo>
                <a:lnTo>
                  <a:pt x="11" y="12"/>
                </a:lnTo>
                <a:lnTo>
                  <a:pt x="0" y="6"/>
                </a:lnTo>
                <a:lnTo>
                  <a:pt x="11" y="0"/>
                </a:lnTo>
                <a:lnTo>
                  <a:pt x="23" y="6"/>
                </a:lnTo>
                <a:lnTo>
                  <a:pt x="11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94" name="Freeform 5400">
            <a:extLst>
              <a:ext uri="{FF2B5EF4-FFF2-40B4-BE49-F238E27FC236}">
                <a16:creationId xmlns:a16="http://schemas.microsoft.com/office/drawing/2014/main" id="{DE9D67D5-A245-0242-9AE8-2F48E4AF0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097338"/>
            <a:ext cx="7938" cy="4762"/>
          </a:xfrm>
          <a:custGeom>
            <a:avLst/>
            <a:gdLst>
              <a:gd name="T0" fmla="*/ 0 w 24"/>
              <a:gd name="T1" fmla="*/ 2198 h 13"/>
              <a:gd name="T2" fmla="*/ 3638 w 24"/>
              <a:gd name="T3" fmla="*/ 0 h 13"/>
              <a:gd name="T4" fmla="*/ 7607 w 24"/>
              <a:gd name="T5" fmla="*/ 2198 h 13"/>
              <a:gd name="T6" fmla="*/ 3638 w 24"/>
              <a:gd name="T7" fmla="*/ 4396 h 13"/>
              <a:gd name="T8" fmla="*/ 0 w 24"/>
              <a:gd name="T9" fmla="*/ 2198 h 13"/>
              <a:gd name="T10" fmla="*/ 5954 w 24"/>
              <a:gd name="T11" fmla="*/ 2198 h 13"/>
              <a:gd name="T12" fmla="*/ 3638 w 24"/>
              <a:gd name="T13" fmla="*/ 0 h 13"/>
              <a:gd name="T14" fmla="*/ 3638 w 24"/>
              <a:gd name="T15" fmla="*/ 0 h 13"/>
              <a:gd name="T16" fmla="*/ 3638 w 24"/>
              <a:gd name="T17" fmla="*/ 0 h 13"/>
              <a:gd name="T18" fmla="*/ 1654 w 24"/>
              <a:gd name="T19" fmla="*/ 2198 h 13"/>
              <a:gd name="T20" fmla="*/ 1654 w 24"/>
              <a:gd name="T21" fmla="*/ 2198 h 13"/>
              <a:gd name="T22" fmla="*/ 1654 w 24"/>
              <a:gd name="T23" fmla="*/ 2198 h 13"/>
              <a:gd name="T24" fmla="*/ 3638 w 24"/>
              <a:gd name="T25" fmla="*/ 3297 h 13"/>
              <a:gd name="T26" fmla="*/ 3638 w 24"/>
              <a:gd name="T27" fmla="*/ 3297 h 13"/>
              <a:gd name="T28" fmla="*/ 3638 w 24"/>
              <a:gd name="T29" fmla="*/ 3297 h 13"/>
              <a:gd name="T30" fmla="*/ 5954 w 24"/>
              <a:gd name="T31" fmla="*/ 2198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" h="13">
                <a:moveTo>
                  <a:pt x="0" y="6"/>
                </a:moveTo>
                <a:lnTo>
                  <a:pt x="11" y="0"/>
                </a:lnTo>
                <a:lnTo>
                  <a:pt x="23" y="6"/>
                </a:lnTo>
                <a:lnTo>
                  <a:pt x="11" y="12"/>
                </a:lnTo>
                <a:lnTo>
                  <a:pt x="0" y="6"/>
                </a:lnTo>
                <a:close/>
                <a:moveTo>
                  <a:pt x="18" y="6"/>
                </a:moveTo>
                <a:lnTo>
                  <a:pt x="11" y="0"/>
                </a:lnTo>
                <a:lnTo>
                  <a:pt x="5" y="6"/>
                </a:lnTo>
                <a:lnTo>
                  <a:pt x="11" y="9"/>
                </a:lnTo>
                <a:lnTo>
                  <a:pt x="18" y="6"/>
                </a:lnTo>
                <a:close/>
              </a:path>
            </a:pathLst>
          </a:custGeom>
          <a:solidFill>
            <a:srgbClr val="F7DE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95" name="Freeform 5401">
            <a:extLst>
              <a:ext uri="{FF2B5EF4-FFF2-40B4-BE49-F238E27FC236}">
                <a16:creationId xmlns:a16="http://schemas.microsoft.com/office/drawing/2014/main" id="{D24D0AF5-9312-B84B-9D31-41A56CE27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097338"/>
            <a:ext cx="4762" cy="3175"/>
          </a:xfrm>
          <a:custGeom>
            <a:avLst/>
            <a:gdLst>
              <a:gd name="T0" fmla="*/ 2198 w 13"/>
              <a:gd name="T1" fmla="*/ 2858 h 10"/>
              <a:gd name="T2" fmla="*/ 0 w 13"/>
              <a:gd name="T3" fmla="*/ 1905 h 10"/>
              <a:gd name="T4" fmla="*/ 2198 w 13"/>
              <a:gd name="T5" fmla="*/ 0 h 10"/>
              <a:gd name="T6" fmla="*/ 4396 w 13"/>
              <a:gd name="T7" fmla="*/ 1905 h 10"/>
              <a:gd name="T8" fmla="*/ 2198 w 13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6" y="9"/>
                </a:moveTo>
                <a:lnTo>
                  <a:pt x="0" y="6"/>
                </a:lnTo>
                <a:lnTo>
                  <a:pt x="6" y="0"/>
                </a:lnTo>
                <a:lnTo>
                  <a:pt x="12" y="6"/>
                </a:lnTo>
                <a:lnTo>
                  <a:pt x="6" y="9"/>
                </a:lnTo>
              </a:path>
            </a:pathLst>
          </a:custGeom>
          <a:solidFill>
            <a:srgbClr val="313D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96" name="Freeform 5402">
            <a:extLst>
              <a:ext uri="{FF2B5EF4-FFF2-40B4-BE49-F238E27FC236}">
                <a16:creationId xmlns:a16="http://schemas.microsoft.com/office/drawing/2014/main" id="{9E1DA493-9AA0-B34C-9495-6898D2380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4097338"/>
            <a:ext cx="6350" cy="3175"/>
          </a:xfrm>
          <a:custGeom>
            <a:avLst/>
            <a:gdLst>
              <a:gd name="T0" fmla="*/ 2381 w 16"/>
              <a:gd name="T1" fmla="*/ 2858 h 10"/>
              <a:gd name="T2" fmla="*/ 397 w 16"/>
              <a:gd name="T3" fmla="*/ 1905 h 10"/>
              <a:gd name="T4" fmla="*/ 0 w 16"/>
              <a:gd name="T5" fmla="*/ 953 h 10"/>
              <a:gd name="T6" fmla="*/ 0 w 16"/>
              <a:gd name="T7" fmla="*/ 953 h 10"/>
              <a:gd name="T8" fmla="*/ 0 w 16"/>
              <a:gd name="T9" fmla="*/ 953 h 10"/>
              <a:gd name="T10" fmla="*/ 1984 w 16"/>
              <a:gd name="T11" fmla="*/ 0 h 10"/>
              <a:gd name="T12" fmla="*/ 3175 w 16"/>
              <a:gd name="T13" fmla="*/ 0 h 10"/>
              <a:gd name="T14" fmla="*/ 3175 w 16"/>
              <a:gd name="T15" fmla="*/ 0 h 10"/>
              <a:gd name="T16" fmla="*/ 3175 w 16"/>
              <a:gd name="T17" fmla="*/ 0 h 10"/>
              <a:gd name="T18" fmla="*/ 3175 w 16"/>
              <a:gd name="T19" fmla="*/ 0 h 10"/>
              <a:gd name="T20" fmla="*/ 5556 w 16"/>
              <a:gd name="T21" fmla="*/ 953 h 10"/>
              <a:gd name="T22" fmla="*/ 5953 w 16"/>
              <a:gd name="T23" fmla="*/ 1905 h 10"/>
              <a:gd name="T24" fmla="*/ 5953 w 16"/>
              <a:gd name="T25" fmla="*/ 1905 h 10"/>
              <a:gd name="T26" fmla="*/ 4366 w 16"/>
              <a:gd name="T27" fmla="*/ 2858 h 10"/>
              <a:gd name="T28" fmla="*/ 2381 w 16"/>
              <a:gd name="T29" fmla="*/ 2858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0">
                <a:moveTo>
                  <a:pt x="6" y="9"/>
                </a:moveTo>
                <a:cubicBezTo>
                  <a:pt x="5" y="9"/>
                  <a:pt x="3" y="9"/>
                  <a:pt x="1" y="6"/>
                </a:cubicBezTo>
                <a:lnTo>
                  <a:pt x="0" y="3"/>
                </a:lnTo>
                <a:cubicBezTo>
                  <a:pt x="0" y="3"/>
                  <a:pt x="2" y="0"/>
                  <a:pt x="5" y="0"/>
                </a:cubicBezTo>
                <a:cubicBezTo>
                  <a:pt x="6" y="0"/>
                  <a:pt x="7" y="0"/>
                  <a:pt x="8" y="0"/>
                </a:cubicBezTo>
                <a:cubicBezTo>
                  <a:pt x="11" y="0"/>
                  <a:pt x="12" y="0"/>
                  <a:pt x="14" y="3"/>
                </a:cubicBezTo>
                <a:cubicBezTo>
                  <a:pt x="15" y="3"/>
                  <a:pt x="15" y="3"/>
                  <a:pt x="15" y="6"/>
                </a:cubicBezTo>
                <a:cubicBezTo>
                  <a:pt x="15" y="9"/>
                  <a:pt x="14" y="9"/>
                  <a:pt x="11" y="9"/>
                </a:cubicBezTo>
                <a:cubicBezTo>
                  <a:pt x="9" y="9"/>
                  <a:pt x="7" y="9"/>
                  <a:pt x="6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97" name="Freeform 5403">
            <a:extLst>
              <a:ext uri="{FF2B5EF4-FFF2-40B4-BE49-F238E27FC236}">
                <a16:creationId xmlns:a16="http://schemas.microsoft.com/office/drawing/2014/main" id="{CACCE58B-847C-B242-A56F-92F6F937C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350" y="4097338"/>
            <a:ext cx="4763" cy="3175"/>
          </a:xfrm>
          <a:custGeom>
            <a:avLst/>
            <a:gdLst>
              <a:gd name="T0" fmla="*/ 1905 w 15"/>
              <a:gd name="T1" fmla="*/ 2858 h 10"/>
              <a:gd name="T2" fmla="*/ 0 w 15"/>
              <a:gd name="T3" fmla="*/ 1905 h 10"/>
              <a:gd name="T4" fmla="*/ 0 w 15"/>
              <a:gd name="T5" fmla="*/ 953 h 10"/>
              <a:gd name="T6" fmla="*/ 1270 w 15"/>
              <a:gd name="T7" fmla="*/ 0 h 10"/>
              <a:gd name="T8" fmla="*/ 2223 w 15"/>
              <a:gd name="T9" fmla="*/ 0 h 10"/>
              <a:gd name="T10" fmla="*/ 2223 w 15"/>
              <a:gd name="T11" fmla="*/ 0 h 10"/>
              <a:gd name="T12" fmla="*/ 2223 w 15"/>
              <a:gd name="T13" fmla="*/ 0 h 10"/>
              <a:gd name="T14" fmla="*/ 2223 w 15"/>
              <a:gd name="T15" fmla="*/ 0 h 10"/>
              <a:gd name="T16" fmla="*/ 4128 w 15"/>
              <a:gd name="T17" fmla="*/ 953 h 10"/>
              <a:gd name="T18" fmla="*/ 4445 w 15"/>
              <a:gd name="T19" fmla="*/ 1905 h 10"/>
              <a:gd name="T20" fmla="*/ 4445 w 15"/>
              <a:gd name="T21" fmla="*/ 1905 h 10"/>
              <a:gd name="T22" fmla="*/ 3175 w 15"/>
              <a:gd name="T23" fmla="*/ 2858 h 10"/>
              <a:gd name="T24" fmla="*/ 1905 w 15"/>
              <a:gd name="T25" fmla="*/ 2858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0">
                <a:moveTo>
                  <a:pt x="6" y="9"/>
                </a:moveTo>
                <a:cubicBezTo>
                  <a:pt x="4" y="9"/>
                  <a:pt x="2" y="9"/>
                  <a:pt x="0" y="6"/>
                </a:cubicBezTo>
                <a:lnTo>
                  <a:pt x="0" y="3"/>
                </a:lnTo>
                <a:cubicBezTo>
                  <a:pt x="0" y="3"/>
                  <a:pt x="1" y="0"/>
                  <a:pt x="4" y="0"/>
                </a:cubicBezTo>
                <a:cubicBezTo>
                  <a:pt x="5" y="0"/>
                  <a:pt x="6" y="0"/>
                  <a:pt x="7" y="0"/>
                </a:cubicBezTo>
                <a:cubicBezTo>
                  <a:pt x="10" y="0"/>
                  <a:pt x="11" y="3"/>
                  <a:pt x="13" y="3"/>
                </a:cubicBezTo>
                <a:cubicBezTo>
                  <a:pt x="14" y="3"/>
                  <a:pt x="14" y="3"/>
                  <a:pt x="14" y="6"/>
                </a:cubicBezTo>
                <a:cubicBezTo>
                  <a:pt x="14" y="9"/>
                  <a:pt x="13" y="9"/>
                  <a:pt x="10" y="9"/>
                </a:cubicBezTo>
                <a:cubicBezTo>
                  <a:pt x="8" y="9"/>
                  <a:pt x="6" y="9"/>
                  <a:pt x="6" y="9"/>
                </a:cubicBez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98" name="Freeform 5404">
            <a:extLst>
              <a:ext uri="{FF2B5EF4-FFF2-40B4-BE49-F238E27FC236}">
                <a16:creationId xmlns:a16="http://schemas.microsoft.com/office/drawing/2014/main" id="{000AE8BE-FD10-1746-B9B5-696208363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094163"/>
            <a:ext cx="47625" cy="4762"/>
          </a:xfrm>
          <a:custGeom>
            <a:avLst/>
            <a:gdLst>
              <a:gd name="T0" fmla="*/ 22201 w 133"/>
              <a:gd name="T1" fmla="*/ 0 h 13"/>
              <a:gd name="T2" fmla="*/ 25424 w 133"/>
              <a:gd name="T3" fmla="*/ 0 h 13"/>
              <a:gd name="T4" fmla="*/ 34376 w 133"/>
              <a:gd name="T5" fmla="*/ 0 h 13"/>
              <a:gd name="T6" fmla="*/ 44044 w 133"/>
              <a:gd name="T7" fmla="*/ 2198 h 13"/>
              <a:gd name="T8" fmla="*/ 44044 w 133"/>
              <a:gd name="T9" fmla="*/ 2198 h 13"/>
              <a:gd name="T10" fmla="*/ 44402 w 133"/>
              <a:gd name="T11" fmla="*/ 2198 h 13"/>
              <a:gd name="T12" fmla="*/ 47267 w 133"/>
              <a:gd name="T13" fmla="*/ 4396 h 13"/>
              <a:gd name="T14" fmla="*/ 46193 w 133"/>
              <a:gd name="T15" fmla="*/ 4396 h 13"/>
              <a:gd name="T16" fmla="*/ 45118 w 133"/>
              <a:gd name="T17" fmla="*/ 3297 h 13"/>
              <a:gd name="T18" fmla="*/ 44760 w 133"/>
              <a:gd name="T19" fmla="*/ 3297 h 13"/>
              <a:gd name="T20" fmla="*/ 44760 w 133"/>
              <a:gd name="T21" fmla="*/ 3297 h 13"/>
              <a:gd name="T22" fmla="*/ 39389 w 133"/>
              <a:gd name="T23" fmla="*/ 2198 h 13"/>
              <a:gd name="T24" fmla="*/ 25424 w 133"/>
              <a:gd name="T25" fmla="*/ 1099 h 13"/>
              <a:gd name="T26" fmla="*/ 22201 w 133"/>
              <a:gd name="T27" fmla="*/ 1099 h 13"/>
              <a:gd name="T28" fmla="*/ 7520 w 133"/>
              <a:gd name="T29" fmla="*/ 2198 h 13"/>
              <a:gd name="T30" fmla="*/ 2507 w 133"/>
              <a:gd name="T31" fmla="*/ 3297 h 13"/>
              <a:gd name="T32" fmla="*/ 2507 w 133"/>
              <a:gd name="T33" fmla="*/ 3297 h 13"/>
              <a:gd name="T34" fmla="*/ 2507 w 133"/>
              <a:gd name="T35" fmla="*/ 3297 h 13"/>
              <a:gd name="T36" fmla="*/ 2148 w 133"/>
              <a:gd name="T37" fmla="*/ 3297 h 13"/>
              <a:gd name="T38" fmla="*/ 1074 w 133"/>
              <a:gd name="T39" fmla="*/ 4396 h 13"/>
              <a:gd name="T40" fmla="*/ 0 w 133"/>
              <a:gd name="T41" fmla="*/ 4396 h 13"/>
              <a:gd name="T42" fmla="*/ 2865 w 133"/>
              <a:gd name="T43" fmla="*/ 2198 h 13"/>
              <a:gd name="T44" fmla="*/ 3223 w 133"/>
              <a:gd name="T45" fmla="*/ 2198 h 13"/>
              <a:gd name="T46" fmla="*/ 3223 w 133"/>
              <a:gd name="T47" fmla="*/ 2198 h 13"/>
              <a:gd name="T48" fmla="*/ 12891 w 133"/>
              <a:gd name="T49" fmla="*/ 0 h 13"/>
              <a:gd name="T50" fmla="*/ 22201 w 133"/>
              <a:gd name="T51" fmla="*/ 0 h 1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33" h="13">
                <a:moveTo>
                  <a:pt x="62" y="0"/>
                </a:moveTo>
                <a:cubicBezTo>
                  <a:pt x="65" y="0"/>
                  <a:pt x="68" y="0"/>
                  <a:pt x="71" y="0"/>
                </a:cubicBezTo>
                <a:cubicBezTo>
                  <a:pt x="81" y="0"/>
                  <a:pt x="89" y="0"/>
                  <a:pt x="96" y="0"/>
                </a:cubicBezTo>
                <a:cubicBezTo>
                  <a:pt x="106" y="3"/>
                  <a:pt x="115" y="3"/>
                  <a:pt x="123" y="6"/>
                </a:cubicBezTo>
                <a:lnTo>
                  <a:pt x="124" y="6"/>
                </a:lnTo>
                <a:cubicBezTo>
                  <a:pt x="126" y="6"/>
                  <a:pt x="132" y="9"/>
                  <a:pt x="132" y="12"/>
                </a:cubicBezTo>
                <a:cubicBezTo>
                  <a:pt x="132" y="12"/>
                  <a:pt x="131" y="12"/>
                  <a:pt x="129" y="12"/>
                </a:cubicBezTo>
                <a:cubicBezTo>
                  <a:pt x="128" y="12"/>
                  <a:pt x="127" y="12"/>
                  <a:pt x="126" y="9"/>
                </a:cubicBezTo>
                <a:lnTo>
                  <a:pt x="125" y="9"/>
                </a:lnTo>
                <a:cubicBezTo>
                  <a:pt x="121" y="9"/>
                  <a:pt x="115" y="9"/>
                  <a:pt x="110" y="6"/>
                </a:cubicBezTo>
                <a:cubicBezTo>
                  <a:pt x="100" y="6"/>
                  <a:pt x="85" y="3"/>
                  <a:pt x="71" y="3"/>
                </a:cubicBezTo>
                <a:cubicBezTo>
                  <a:pt x="68" y="3"/>
                  <a:pt x="65" y="3"/>
                  <a:pt x="62" y="3"/>
                </a:cubicBezTo>
                <a:cubicBezTo>
                  <a:pt x="46" y="3"/>
                  <a:pt x="33" y="6"/>
                  <a:pt x="21" y="6"/>
                </a:cubicBezTo>
                <a:cubicBezTo>
                  <a:pt x="16" y="9"/>
                  <a:pt x="11" y="9"/>
                  <a:pt x="7" y="9"/>
                </a:cubicBezTo>
                <a:lnTo>
                  <a:pt x="6" y="9"/>
                </a:lnTo>
                <a:cubicBezTo>
                  <a:pt x="5" y="12"/>
                  <a:pt x="3" y="12"/>
                  <a:pt x="3" y="12"/>
                </a:cubicBezTo>
                <a:cubicBezTo>
                  <a:pt x="2" y="12"/>
                  <a:pt x="0" y="12"/>
                  <a:pt x="0" y="12"/>
                </a:cubicBezTo>
                <a:cubicBezTo>
                  <a:pt x="0" y="9"/>
                  <a:pt x="6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17" y="3"/>
                  <a:pt x="27" y="3"/>
                  <a:pt x="36" y="0"/>
                </a:cubicBezTo>
                <a:cubicBezTo>
                  <a:pt x="44" y="0"/>
                  <a:pt x="52" y="0"/>
                  <a:pt x="62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99" name="Freeform 5405">
            <a:extLst>
              <a:ext uri="{FF2B5EF4-FFF2-40B4-BE49-F238E27FC236}">
                <a16:creationId xmlns:a16="http://schemas.microsoft.com/office/drawing/2014/main" id="{C46DE4EC-8647-CA42-9EC9-6CE87E51B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083050"/>
            <a:ext cx="68262" cy="15875"/>
          </a:xfrm>
          <a:custGeom>
            <a:avLst/>
            <a:gdLst>
              <a:gd name="T0" fmla="*/ 10113 w 189"/>
              <a:gd name="T1" fmla="*/ 11076 h 43"/>
              <a:gd name="T2" fmla="*/ 11558 w 189"/>
              <a:gd name="T3" fmla="*/ 13291 h 43"/>
              <a:gd name="T4" fmla="*/ 12280 w 189"/>
              <a:gd name="T5" fmla="*/ 9968 h 43"/>
              <a:gd name="T6" fmla="*/ 13002 w 189"/>
              <a:gd name="T7" fmla="*/ 7753 h 43"/>
              <a:gd name="T8" fmla="*/ 14808 w 189"/>
              <a:gd name="T9" fmla="*/ 4430 h 43"/>
              <a:gd name="T10" fmla="*/ 16975 w 189"/>
              <a:gd name="T11" fmla="*/ 3323 h 43"/>
              <a:gd name="T12" fmla="*/ 22032 w 189"/>
              <a:gd name="T13" fmla="*/ 5538 h 43"/>
              <a:gd name="T14" fmla="*/ 19865 w 189"/>
              <a:gd name="T15" fmla="*/ 7753 h 43"/>
              <a:gd name="T16" fmla="*/ 24921 w 189"/>
              <a:gd name="T17" fmla="*/ 7753 h 43"/>
              <a:gd name="T18" fmla="*/ 26727 w 189"/>
              <a:gd name="T19" fmla="*/ 8860 h 43"/>
              <a:gd name="T20" fmla="*/ 32506 w 189"/>
              <a:gd name="T21" fmla="*/ 8860 h 43"/>
              <a:gd name="T22" fmla="*/ 28172 w 189"/>
              <a:gd name="T23" fmla="*/ 8860 h 43"/>
              <a:gd name="T24" fmla="*/ 32145 w 189"/>
              <a:gd name="T25" fmla="*/ 3323 h 43"/>
              <a:gd name="T26" fmla="*/ 33950 w 189"/>
              <a:gd name="T27" fmla="*/ 0 h 43"/>
              <a:gd name="T28" fmla="*/ 35395 w 189"/>
              <a:gd name="T29" fmla="*/ 4430 h 43"/>
              <a:gd name="T30" fmla="*/ 39729 w 189"/>
              <a:gd name="T31" fmla="*/ 8860 h 43"/>
              <a:gd name="T32" fmla="*/ 36479 w 189"/>
              <a:gd name="T33" fmla="*/ 7753 h 43"/>
              <a:gd name="T34" fmla="*/ 35756 w 189"/>
              <a:gd name="T35" fmla="*/ 7753 h 43"/>
              <a:gd name="T36" fmla="*/ 40452 w 189"/>
              <a:gd name="T37" fmla="*/ 9968 h 43"/>
              <a:gd name="T38" fmla="*/ 41896 w 189"/>
              <a:gd name="T39" fmla="*/ 7753 h 43"/>
              <a:gd name="T40" fmla="*/ 47675 w 189"/>
              <a:gd name="T41" fmla="*/ 9968 h 43"/>
              <a:gd name="T42" fmla="*/ 44786 w 189"/>
              <a:gd name="T43" fmla="*/ 7753 h 43"/>
              <a:gd name="T44" fmla="*/ 49842 w 189"/>
              <a:gd name="T45" fmla="*/ 4430 h 43"/>
              <a:gd name="T46" fmla="*/ 53454 w 189"/>
              <a:gd name="T47" fmla="*/ 3323 h 43"/>
              <a:gd name="T48" fmla="*/ 52731 w 189"/>
              <a:gd name="T49" fmla="*/ 6645 h 43"/>
              <a:gd name="T50" fmla="*/ 51648 w 189"/>
              <a:gd name="T51" fmla="*/ 11076 h 43"/>
              <a:gd name="T52" fmla="*/ 56343 w 189"/>
              <a:gd name="T53" fmla="*/ 9968 h 43"/>
              <a:gd name="T54" fmla="*/ 57066 w 189"/>
              <a:gd name="T55" fmla="*/ 13291 h 43"/>
              <a:gd name="T56" fmla="*/ 58510 w 189"/>
              <a:gd name="T57" fmla="*/ 12183 h 43"/>
              <a:gd name="T58" fmla="*/ 59955 w 189"/>
              <a:gd name="T59" fmla="*/ 7753 h 43"/>
              <a:gd name="T60" fmla="*/ 64289 w 189"/>
              <a:gd name="T61" fmla="*/ 7753 h 43"/>
              <a:gd name="T62" fmla="*/ 67901 w 189"/>
              <a:gd name="T63" fmla="*/ 8860 h 43"/>
              <a:gd name="T64" fmla="*/ 62483 w 189"/>
              <a:gd name="T65" fmla="*/ 9968 h 43"/>
              <a:gd name="T66" fmla="*/ 59955 w 189"/>
              <a:gd name="T67" fmla="*/ 14398 h 43"/>
              <a:gd name="T68" fmla="*/ 54537 w 189"/>
              <a:gd name="T69" fmla="*/ 13291 h 43"/>
              <a:gd name="T70" fmla="*/ 49481 w 189"/>
              <a:gd name="T71" fmla="*/ 12183 h 43"/>
              <a:gd name="T72" fmla="*/ 43341 w 189"/>
              <a:gd name="T73" fmla="*/ 11076 h 43"/>
              <a:gd name="T74" fmla="*/ 39007 w 189"/>
              <a:gd name="T75" fmla="*/ 12183 h 43"/>
              <a:gd name="T76" fmla="*/ 33950 w 189"/>
              <a:gd name="T77" fmla="*/ 8860 h 43"/>
              <a:gd name="T78" fmla="*/ 25282 w 189"/>
              <a:gd name="T79" fmla="*/ 11076 h 43"/>
              <a:gd name="T80" fmla="*/ 19503 w 189"/>
              <a:gd name="T81" fmla="*/ 11076 h 43"/>
              <a:gd name="T82" fmla="*/ 14086 w 189"/>
              <a:gd name="T83" fmla="*/ 13291 h 43"/>
              <a:gd name="T84" fmla="*/ 9029 w 189"/>
              <a:gd name="T85" fmla="*/ 14398 h 43"/>
              <a:gd name="T86" fmla="*/ 6501 w 189"/>
              <a:gd name="T87" fmla="*/ 11076 h 43"/>
              <a:gd name="T88" fmla="*/ 2167 w 189"/>
              <a:gd name="T89" fmla="*/ 8860 h 43"/>
              <a:gd name="T90" fmla="*/ 1806 w 189"/>
              <a:gd name="T91" fmla="*/ 7753 h 43"/>
              <a:gd name="T92" fmla="*/ 5779 w 189"/>
              <a:gd name="T93" fmla="*/ 7753 h 43"/>
              <a:gd name="T94" fmla="*/ 48397 w 189"/>
              <a:gd name="T95" fmla="*/ 7753 h 43"/>
              <a:gd name="T96" fmla="*/ 50564 w 189"/>
              <a:gd name="T97" fmla="*/ 9968 h 43"/>
              <a:gd name="T98" fmla="*/ 53093 w 189"/>
              <a:gd name="T99" fmla="*/ 8860 h 43"/>
              <a:gd name="T100" fmla="*/ 31783 w 189"/>
              <a:gd name="T101" fmla="*/ 7753 h 43"/>
              <a:gd name="T102" fmla="*/ 15892 w 189"/>
              <a:gd name="T103" fmla="*/ 11076 h 43"/>
              <a:gd name="T104" fmla="*/ 17698 w 189"/>
              <a:gd name="T105" fmla="*/ 9968 h 43"/>
              <a:gd name="T106" fmla="*/ 15169 w 189"/>
              <a:gd name="T107" fmla="*/ 8860 h 4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9" h="43">
                <a:moveTo>
                  <a:pt x="18" y="24"/>
                </a:moveTo>
                <a:cubicBezTo>
                  <a:pt x="19" y="21"/>
                  <a:pt x="21" y="21"/>
                  <a:pt x="23" y="21"/>
                </a:cubicBezTo>
                <a:cubicBezTo>
                  <a:pt x="24" y="21"/>
                  <a:pt x="26" y="21"/>
                  <a:pt x="27" y="24"/>
                </a:cubicBezTo>
                <a:cubicBezTo>
                  <a:pt x="28" y="24"/>
                  <a:pt x="29" y="27"/>
                  <a:pt x="29" y="27"/>
                </a:cubicBezTo>
                <a:cubicBezTo>
                  <a:pt x="30" y="30"/>
                  <a:pt x="28" y="30"/>
                  <a:pt x="28" y="30"/>
                </a:cubicBezTo>
                <a:cubicBezTo>
                  <a:pt x="27" y="33"/>
                  <a:pt x="27" y="33"/>
                  <a:pt x="25" y="33"/>
                </a:cubicBezTo>
                <a:cubicBezTo>
                  <a:pt x="25" y="33"/>
                  <a:pt x="24" y="33"/>
                  <a:pt x="24" y="30"/>
                </a:cubicBezTo>
                <a:lnTo>
                  <a:pt x="24" y="33"/>
                </a:lnTo>
                <a:cubicBezTo>
                  <a:pt x="24" y="33"/>
                  <a:pt x="26" y="36"/>
                  <a:pt x="29" y="36"/>
                </a:cubicBezTo>
                <a:lnTo>
                  <a:pt x="32" y="36"/>
                </a:lnTo>
                <a:cubicBezTo>
                  <a:pt x="32" y="36"/>
                  <a:pt x="33" y="36"/>
                  <a:pt x="33" y="33"/>
                </a:cubicBezTo>
                <a:lnTo>
                  <a:pt x="34" y="33"/>
                </a:lnTo>
                <a:cubicBezTo>
                  <a:pt x="34" y="30"/>
                  <a:pt x="33" y="30"/>
                  <a:pt x="33" y="30"/>
                </a:cubicBezTo>
                <a:lnTo>
                  <a:pt x="32" y="27"/>
                </a:lnTo>
                <a:lnTo>
                  <a:pt x="34" y="27"/>
                </a:lnTo>
                <a:lnTo>
                  <a:pt x="35" y="27"/>
                </a:lnTo>
                <a:lnTo>
                  <a:pt x="36" y="27"/>
                </a:lnTo>
                <a:cubicBezTo>
                  <a:pt x="36" y="30"/>
                  <a:pt x="39" y="30"/>
                  <a:pt x="41" y="30"/>
                </a:cubicBezTo>
                <a:cubicBezTo>
                  <a:pt x="41" y="30"/>
                  <a:pt x="38" y="27"/>
                  <a:pt x="36" y="24"/>
                </a:cubicBezTo>
                <a:lnTo>
                  <a:pt x="36" y="21"/>
                </a:lnTo>
                <a:cubicBezTo>
                  <a:pt x="37" y="18"/>
                  <a:pt x="39" y="18"/>
                  <a:pt x="41" y="18"/>
                </a:cubicBezTo>
                <a:lnTo>
                  <a:pt x="43" y="18"/>
                </a:lnTo>
                <a:cubicBezTo>
                  <a:pt x="42" y="15"/>
                  <a:pt x="41" y="15"/>
                  <a:pt x="39" y="15"/>
                </a:cubicBezTo>
                <a:lnTo>
                  <a:pt x="39" y="12"/>
                </a:lnTo>
                <a:lnTo>
                  <a:pt x="41" y="12"/>
                </a:lnTo>
                <a:cubicBezTo>
                  <a:pt x="41" y="9"/>
                  <a:pt x="42" y="9"/>
                  <a:pt x="42" y="9"/>
                </a:cubicBezTo>
                <a:cubicBezTo>
                  <a:pt x="42" y="9"/>
                  <a:pt x="43" y="9"/>
                  <a:pt x="45" y="12"/>
                </a:cubicBezTo>
                <a:lnTo>
                  <a:pt x="46" y="12"/>
                </a:lnTo>
                <a:lnTo>
                  <a:pt x="46" y="9"/>
                </a:lnTo>
                <a:lnTo>
                  <a:pt x="47" y="9"/>
                </a:lnTo>
                <a:cubicBezTo>
                  <a:pt x="47" y="9"/>
                  <a:pt x="49" y="9"/>
                  <a:pt x="49" y="12"/>
                </a:cubicBezTo>
                <a:lnTo>
                  <a:pt x="51" y="15"/>
                </a:lnTo>
                <a:lnTo>
                  <a:pt x="52" y="15"/>
                </a:lnTo>
                <a:lnTo>
                  <a:pt x="55" y="15"/>
                </a:lnTo>
                <a:lnTo>
                  <a:pt x="61" y="15"/>
                </a:lnTo>
                <a:cubicBezTo>
                  <a:pt x="63" y="18"/>
                  <a:pt x="64" y="18"/>
                  <a:pt x="64" y="21"/>
                </a:cubicBezTo>
                <a:cubicBezTo>
                  <a:pt x="64" y="21"/>
                  <a:pt x="64" y="24"/>
                  <a:pt x="63" y="24"/>
                </a:cubicBezTo>
                <a:cubicBezTo>
                  <a:pt x="61" y="27"/>
                  <a:pt x="60" y="27"/>
                  <a:pt x="58" y="27"/>
                </a:cubicBezTo>
                <a:cubicBezTo>
                  <a:pt x="57" y="27"/>
                  <a:pt x="55" y="27"/>
                  <a:pt x="55" y="24"/>
                </a:cubicBezTo>
                <a:lnTo>
                  <a:pt x="55" y="21"/>
                </a:lnTo>
                <a:lnTo>
                  <a:pt x="54" y="21"/>
                </a:lnTo>
                <a:cubicBezTo>
                  <a:pt x="54" y="24"/>
                  <a:pt x="55" y="27"/>
                  <a:pt x="55" y="27"/>
                </a:cubicBezTo>
                <a:cubicBezTo>
                  <a:pt x="58" y="30"/>
                  <a:pt x="60" y="30"/>
                  <a:pt x="61" y="30"/>
                </a:cubicBezTo>
                <a:cubicBezTo>
                  <a:pt x="64" y="30"/>
                  <a:pt x="66" y="27"/>
                  <a:pt x="67" y="24"/>
                </a:cubicBezTo>
                <a:cubicBezTo>
                  <a:pt x="68" y="24"/>
                  <a:pt x="69" y="21"/>
                  <a:pt x="69" y="21"/>
                </a:cubicBezTo>
                <a:lnTo>
                  <a:pt x="70" y="21"/>
                </a:lnTo>
                <a:lnTo>
                  <a:pt x="72" y="21"/>
                </a:lnTo>
                <a:lnTo>
                  <a:pt x="73" y="21"/>
                </a:lnTo>
                <a:lnTo>
                  <a:pt x="74" y="21"/>
                </a:lnTo>
                <a:lnTo>
                  <a:pt x="74" y="24"/>
                </a:lnTo>
                <a:cubicBezTo>
                  <a:pt x="74" y="27"/>
                  <a:pt x="74" y="27"/>
                  <a:pt x="75" y="27"/>
                </a:cubicBezTo>
                <a:lnTo>
                  <a:pt x="76" y="27"/>
                </a:lnTo>
                <a:cubicBezTo>
                  <a:pt x="78" y="30"/>
                  <a:pt x="80" y="30"/>
                  <a:pt x="83" y="27"/>
                </a:cubicBezTo>
                <a:lnTo>
                  <a:pt x="85" y="27"/>
                </a:lnTo>
                <a:cubicBezTo>
                  <a:pt x="87" y="27"/>
                  <a:pt x="90" y="24"/>
                  <a:pt x="90" y="24"/>
                </a:cubicBezTo>
                <a:cubicBezTo>
                  <a:pt x="90" y="21"/>
                  <a:pt x="89" y="21"/>
                  <a:pt x="89" y="21"/>
                </a:cubicBezTo>
                <a:lnTo>
                  <a:pt x="88" y="21"/>
                </a:lnTo>
                <a:lnTo>
                  <a:pt x="88" y="24"/>
                </a:lnTo>
                <a:cubicBezTo>
                  <a:pt x="87" y="27"/>
                  <a:pt x="85" y="27"/>
                  <a:pt x="83" y="27"/>
                </a:cubicBezTo>
                <a:cubicBezTo>
                  <a:pt x="82" y="27"/>
                  <a:pt x="80" y="27"/>
                  <a:pt x="78" y="24"/>
                </a:cubicBezTo>
                <a:cubicBezTo>
                  <a:pt x="78" y="24"/>
                  <a:pt x="78" y="21"/>
                  <a:pt x="77" y="21"/>
                </a:cubicBezTo>
                <a:cubicBezTo>
                  <a:pt x="77" y="21"/>
                  <a:pt x="77" y="18"/>
                  <a:pt x="78" y="18"/>
                </a:cubicBezTo>
                <a:cubicBezTo>
                  <a:pt x="79" y="15"/>
                  <a:pt x="80" y="12"/>
                  <a:pt x="82" y="12"/>
                </a:cubicBezTo>
                <a:lnTo>
                  <a:pt x="90" y="12"/>
                </a:lnTo>
                <a:lnTo>
                  <a:pt x="89" y="9"/>
                </a:lnTo>
                <a:cubicBezTo>
                  <a:pt x="88" y="9"/>
                  <a:pt x="86" y="6"/>
                  <a:pt x="86" y="2"/>
                </a:cubicBezTo>
                <a:lnTo>
                  <a:pt x="88" y="2"/>
                </a:lnTo>
                <a:cubicBezTo>
                  <a:pt x="88" y="2"/>
                  <a:pt x="90" y="2"/>
                  <a:pt x="91" y="6"/>
                </a:cubicBezTo>
                <a:lnTo>
                  <a:pt x="93" y="2"/>
                </a:lnTo>
                <a:lnTo>
                  <a:pt x="94" y="0"/>
                </a:lnTo>
                <a:cubicBezTo>
                  <a:pt x="95" y="0"/>
                  <a:pt x="97" y="2"/>
                  <a:pt x="97" y="2"/>
                </a:cubicBezTo>
                <a:lnTo>
                  <a:pt x="97" y="6"/>
                </a:lnTo>
                <a:cubicBezTo>
                  <a:pt x="99" y="2"/>
                  <a:pt x="100" y="2"/>
                  <a:pt x="102" y="2"/>
                </a:cubicBezTo>
                <a:cubicBezTo>
                  <a:pt x="102" y="6"/>
                  <a:pt x="99" y="9"/>
                  <a:pt x="99" y="9"/>
                </a:cubicBezTo>
                <a:lnTo>
                  <a:pt x="98" y="12"/>
                </a:lnTo>
                <a:lnTo>
                  <a:pt x="99" y="12"/>
                </a:lnTo>
                <a:lnTo>
                  <a:pt x="106" y="12"/>
                </a:lnTo>
                <a:cubicBezTo>
                  <a:pt x="109" y="12"/>
                  <a:pt x="111" y="15"/>
                  <a:pt x="111" y="18"/>
                </a:cubicBezTo>
                <a:lnTo>
                  <a:pt x="111" y="21"/>
                </a:lnTo>
                <a:cubicBezTo>
                  <a:pt x="111" y="21"/>
                  <a:pt x="111" y="24"/>
                  <a:pt x="110" y="24"/>
                </a:cubicBezTo>
                <a:cubicBezTo>
                  <a:pt x="109" y="27"/>
                  <a:pt x="106" y="27"/>
                  <a:pt x="105" y="27"/>
                </a:cubicBezTo>
                <a:cubicBezTo>
                  <a:pt x="103" y="27"/>
                  <a:pt x="102" y="27"/>
                  <a:pt x="101" y="24"/>
                </a:cubicBezTo>
                <a:lnTo>
                  <a:pt x="100" y="24"/>
                </a:lnTo>
                <a:lnTo>
                  <a:pt x="100" y="21"/>
                </a:lnTo>
                <a:lnTo>
                  <a:pt x="101" y="21"/>
                </a:lnTo>
                <a:lnTo>
                  <a:pt x="102" y="21"/>
                </a:lnTo>
                <a:lnTo>
                  <a:pt x="104" y="21"/>
                </a:lnTo>
                <a:cubicBezTo>
                  <a:pt x="103" y="18"/>
                  <a:pt x="101" y="18"/>
                  <a:pt x="101" y="18"/>
                </a:cubicBezTo>
                <a:cubicBezTo>
                  <a:pt x="101" y="21"/>
                  <a:pt x="100" y="21"/>
                  <a:pt x="100" y="21"/>
                </a:cubicBezTo>
                <a:lnTo>
                  <a:pt x="99" y="21"/>
                </a:lnTo>
                <a:lnTo>
                  <a:pt x="99" y="24"/>
                </a:lnTo>
                <a:cubicBezTo>
                  <a:pt x="99" y="24"/>
                  <a:pt x="101" y="27"/>
                  <a:pt x="103" y="27"/>
                </a:cubicBezTo>
                <a:lnTo>
                  <a:pt x="105" y="27"/>
                </a:lnTo>
                <a:lnTo>
                  <a:pt x="106" y="27"/>
                </a:lnTo>
                <a:cubicBezTo>
                  <a:pt x="108" y="30"/>
                  <a:pt x="111" y="30"/>
                  <a:pt x="112" y="27"/>
                </a:cubicBezTo>
                <a:lnTo>
                  <a:pt x="113" y="27"/>
                </a:lnTo>
                <a:cubicBezTo>
                  <a:pt x="113" y="27"/>
                  <a:pt x="114" y="27"/>
                  <a:pt x="114" y="24"/>
                </a:cubicBezTo>
                <a:lnTo>
                  <a:pt x="115" y="24"/>
                </a:lnTo>
                <a:lnTo>
                  <a:pt x="115" y="21"/>
                </a:lnTo>
                <a:lnTo>
                  <a:pt x="116" y="21"/>
                </a:lnTo>
                <a:lnTo>
                  <a:pt x="118" y="21"/>
                </a:lnTo>
                <a:lnTo>
                  <a:pt x="120" y="21"/>
                </a:lnTo>
                <a:lnTo>
                  <a:pt x="121" y="24"/>
                </a:lnTo>
                <a:cubicBezTo>
                  <a:pt x="122" y="27"/>
                  <a:pt x="124" y="30"/>
                  <a:pt x="127" y="30"/>
                </a:cubicBezTo>
                <a:cubicBezTo>
                  <a:pt x="129" y="30"/>
                  <a:pt x="130" y="30"/>
                  <a:pt x="132" y="27"/>
                </a:cubicBezTo>
                <a:cubicBezTo>
                  <a:pt x="134" y="27"/>
                  <a:pt x="134" y="25"/>
                  <a:pt x="134" y="23"/>
                </a:cubicBezTo>
                <a:cubicBezTo>
                  <a:pt x="134" y="24"/>
                  <a:pt x="134" y="24"/>
                  <a:pt x="133" y="24"/>
                </a:cubicBezTo>
                <a:cubicBezTo>
                  <a:pt x="132" y="27"/>
                  <a:pt x="130" y="27"/>
                  <a:pt x="130" y="27"/>
                </a:cubicBezTo>
                <a:cubicBezTo>
                  <a:pt x="129" y="27"/>
                  <a:pt x="127" y="27"/>
                  <a:pt x="125" y="24"/>
                </a:cubicBezTo>
                <a:lnTo>
                  <a:pt x="124" y="21"/>
                </a:lnTo>
                <a:cubicBezTo>
                  <a:pt x="124" y="18"/>
                  <a:pt x="126" y="18"/>
                  <a:pt x="128" y="15"/>
                </a:cubicBezTo>
                <a:lnTo>
                  <a:pt x="132" y="15"/>
                </a:lnTo>
                <a:lnTo>
                  <a:pt x="135" y="15"/>
                </a:lnTo>
                <a:lnTo>
                  <a:pt x="137" y="15"/>
                </a:lnTo>
                <a:cubicBezTo>
                  <a:pt x="138" y="15"/>
                  <a:pt x="138" y="12"/>
                  <a:pt x="138" y="12"/>
                </a:cubicBezTo>
                <a:lnTo>
                  <a:pt x="140" y="9"/>
                </a:lnTo>
                <a:lnTo>
                  <a:pt x="142" y="9"/>
                </a:lnTo>
                <a:lnTo>
                  <a:pt x="142" y="12"/>
                </a:lnTo>
                <a:lnTo>
                  <a:pt x="143" y="12"/>
                </a:lnTo>
                <a:cubicBezTo>
                  <a:pt x="145" y="9"/>
                  <a:pt x="147" y="9"/>
                  <a:pt x="148" y="9"/>
                </a:cubicBezTo>
                <a:lnTo>
                  <a:pt x="148" y="12"/>
                </a:lnTo>
                <a:lnTo>
                  <a:pt x="149" y="12"/>
                </a:lnTo>
                <a:lnTo>
                  <a:pt x="149" y="15"/>
                </a:lnTo>
                <a:cubicBezTo>
                  <a:pt x="148" y="15"/>
                  <a:pt x="147" y="15"/>
                  <a:pt x="145" y="18"/>
                </a:cubicBezTo>
                <a:lnTo>
                  <a:pt x="146" y="18"/>
                </a:lnTo>
                <a:lnTo>
                  <a:pt x="148" y="18"/>
                </a:lnTo>
                <a:cubicBezTo>
                  <a:pt x="149" y="18"/>
                  <a:pt x="151" y="18"/>
                  <a:pt x="152" y="21"/>
                </a:cubicBezTo>
                <a:lnTo>
                  <a:pt x="152" y="24"/>
                </a:lnTo>
                <a:cubicBezTo>
                  <a:pt x="151" y="27"/>
                  <a:pt x="148" y="30"/>
                  <a:pt x="146" y="30"/>
                </a:cubicBezTo>
                <a:lnTo>
                  <a:pt x="143" y="30"/>
                </a:lnTo>
                <a:cubicBezTo>
                  <a:pt x="143" y="33"/>
                  <a:pt x="143" y="33"/>
                  <a:pt x="145" y="33"/>
                </a:cubicBezTo>
                <a:cubicBezTo>
                  <a:pt x="146" y="33"/>
                  <a:pt x="148" y="30"/>
                  <a:pt x="148" y="30"/>
                </a:cubicBezTo>
                <a:cubicBezTo>
                  <a:pt x="149" y="30"/>
                  <a:pt x="151" y="30"/>
                  <a:pt x="153" y="27"/>
                </a:cubicBezTo>
                <a:lnTo>
                  <a:pt x="155" y="27"/>
                </a:lnTo>
                <a:lnTo>
                  <a:pt x="156" y="27"/>
                </a:lnTo>
                <a:lnTo>
                  <a:pt x="157" y="27"/>
                </a:lnTo>
                <a:cubicBezTo>
                  <a:pt x="156" y="27"/>
                  <a:pt x="156" y="30"/>
                  <a:pt x="156" y="30"/>
                </a:cubicBezTo>
                <a:cubicBezTo>
                  <a:pt x="155" y="30"/>
                  <a:pt x="155" y="30"/>
                  <a:pt x="155" y="33"/>
                </a:cubicBezTo>
                <a:lnTo>
                  <a:pt x="156" y="33"/>
                </a:lnTo>
                <a:cubicBezTo>
                  <a:pt x="156" y="36"/>
                  <a:pt x="156" y="36"/>
                  <a:pt x="158" y="36"/>
                </a:cubicBezTo>
                <a:lnTo>
                  <a:pt x="160" y="36"/>
                </a:lnTo>
                <a:cubicBezTo>
                  <a:pt x="162" y="36"/>
                  <a:pt x="164" y="33"/>
                  <a:pt x="165" y="33"/>
                </a:cubicBezTo>
                <a:cubicBezTo>
                  <a:pt x="165" y="30"/>
                  <a:pt x="166" y="30"/>
                  <a:pt x="166" y="30"/>
                </a:cubicBezTo>
                <a:lnTo>
                  <a:pt x="165" y="30"/>
                </a:lnTo>
                <a:cubicBezTo>
                  <a:pt x="164" y="33"/>
                  <a:pt x="163" y="33"/>
                  <a:pt x="162" y="33"/>
                </a:cubicBezTo>
                <a:cubicBezTo>
                  <a:pt x="162" y="33"/>
                  <a:pt x="161" y="33"/>
                  <a:pt x="161" y="30"/>
                </a:cubicBezTo>
                <a:lnTo>
                  <a:pt x="160" y="30"/>
                </a:lnTo>
                <a:cubicBezTo>
                  <a:pt x="159" y="30"/>
                  <a:pt x="159" y="30"/>
                  <a:pt x="159" y="27"/>
                </a:cubicBezTo>
                <a:cubicBezTo>
                  <a:pt x="159" y="27"/>
                  <a:pt x="160" y="24"/>
                  <a:pt x="162" y="24"/>
                </a:cubicBezTo>
                <a:cubicBezTo>
                  <a:pt x="162" y="21"/>
                  <a:pt x="164" y="21"/>
                  <a:pt x="166" y="21"/>
                </a:cubicBezTo>
                <a:cubicBezTo>
                  <a:pt x="168" y="21"/>
                  <a:pt x="169" y="21"/>
                  <a:pt x="171" y="24"/>
                </a:cubicBezTo>
                <a:cubicBezTo>
                  <a:pt x="171" y="24"/>
                  <a:pt x="171" y="21"/>
                  <a:pt x="172" y="21"/>
                </a:cubicBezTo>
                <a:lnTo>
                  <a:pt x="173" y="21"/>
                </a:lnTo>
                <a:lnTo>
                  <a:pt x="175" y="21"/>
                </a:lnTo>
                <a:lnTo>
                  <a:pt x="178" y="21"/>
                </a:lnTo>
                <a:lnTo>
                  <a:pt x="180" y="21"/>
                </a:lnTo>
                <a:lnTo>
                  <a:pt x="184" y="21"/>
                </a:lnTo>
                <a:lnTo>
                  <a:pt x="187" y="21"/>
                </a:lnTo>
                <a:lnTo>
                  <a:pt x="188" y="21"/>
                </a:lnTo>
                <a:lnTo>
                  <a:pt x="188" y="24"/>
                </a:lnTo>
                <a:lnTo>
                  <a:pt x="185" y="24"/>
                </a:lnTo>
                <a:lnTo>
                  <a:pt x="182" y="24"/>
                </a:lnTo>
                <a:lnTo>
                  <a:pt x="178" y="24"/>
                </a:lnTo>
                <a:cubicBezTo>
                  <a:pt x="177" y="24"/>
                  <a:pt x="176" y="27"/>
                  <a:pt x="175" y="27"/>
                </a:cubicBezTo>
                <a:lnTo>
                  <a:pt x="173" y="27"/>
                </a:lnTo>
                <a:lnTo>
                  <a:pt x="171" y="27"/>
                </a:lnTo>
                <a:lnTo>
                  <a:pt x="170" y="30"/>
                </a:lnTo>
                <a:lnTo>
                  <a:pt x="171" y="30"/>
                </a:lnTo>
                <a:lnTo>
                  <a:pt x="169" y="33"/>
                </a:lnTo>
                <a:cubicBezTo>
                  <a:pt x="169" y="33"/>
                  <a:pt x="168" y="36"/>
                  <a:pt x="166" y="39"/>
                </a:cubicBezTo>
                <a:lnTo>
                  <a:pt x="164" y="39"/>
                </a:lnTo>
                <a:lnTo>
                  <a:pt x="163" y="39"/>
                </a:lnTo>
                <a:cubicBezTo>
                  <a:pt x="162" y="42"/>
                  <a:pt x="161" y="42"/>
                  <a:pt x="159" y="42"/>
                </a:cubicBezTo>
                <a:cubicBezTo>
                  <a:pt x="156" y="42"/>
                  <a:pt x="153" y="39"/>
                  <a:pt x="152" y="39"/>
                </a:cubicBezTo>
                <a:cubicBezTo>
                  <a:pt x="152" y="39"/>
                  <a:pt x="151" y="39"/>
                  <a:pt x="151" y="36"/>
                </a:cubicBezTo>
                <a:lnTo>
                  <a:pt x="150" y="36"/>
                </a:lnTo>
                <a:lnTo>
                  <a:pt x="149" y="36"/>
                </a:lnTo>
                <a:lnTo>
                  <a:pt x="146" y="36"/>
                </a:lnTo>
                <a:lnTo>
                  <a:pt x="143" y="36"/>
                </a:lnTo>
                <a:cubicBezTo>
                  <a:pt x="140" y="36"/>
                  <a:pt x="138" y="36"/>
                  <a:pt x="137" y="33"/>
                </a:cubicBezTo>
                <a:lnTo>
                  <a:pt x="134" y="33"/>
                </a:lnTo>
                <a:lnTo>
                  <a:pt x="134" y="30"/>
                </a:lnTo>
                <a:cubicBezTo>
                  <a:pt x="133" y="33"/>
                  <a:pt x="132" y="33"/>
                  <a:pt x="130" y="33"/>
                </a:cubicBezTo>
                <a:lnTo>
                  <a:pt x="128" y="33"/>
                </a:lnTo>
                <a:cubicBezTo>
                  <a:pt x="124" y="33"/>
                  <a:pt x="121" y="33"/>
                  <a:pt x="120" y="30"/>
                </a:cubicBezTo>
                <a:lnTo>
                  <a:pt x="118" y="30"/>
                </a:lnTo>
                <a:lnTo>
                  <a:pt x="117" y="30"/>
                </a:lnTo>
                <a:lnTo>
                  <a:pt x="114" y="30"/>
                </a:lnTo>
                <a:lnTo>
                  <a:pt x="113" y="30"/>
                </a:lnTo>
                <a:cubicBezTo>
                  <a:pt x="112" y="33"/>
                  <a:pt x="110" y="33"/>
                  <a:pt x="108" y="33"/>
                </a:cubicBezTo>
                <a:cubicBezTo>
                  <a:pt x="103" y="33"/>
                  <a:pt x="99" y="30"/>
                  <a:pt x="96" y="27"/>
                </a:cubicBezTo>
                <a:lnTo>
                  <a:pt x="95" y="24"/>
                </a:lnTo>
                <a:lnTo>
                  <a:pt x="95" y="21"/>
                </a:lnTo>
                <a:lnTo>
                  <a:pt x="94" y="21"/>
                </a:lnTo>
                <a:lnTo>
                  <a:pt x="94" y="24"/>
                </a:lnTo>
                <a:lnTo>
                  <a:pt x="93" y="27"/>
                </a:lnTo>
                <a:cubicBezTo>
                  <a:pt x="90" y="30"/>
                  <a:pt x="86" y="33"/>
                  <a:pt x="80" y="33"/>
                </a:cubicBezTo>
                <a:cubicBezTo>
                  <a:pt x="79" y="33"/>
                  <a:pt x="77" y="33"/>
                  <a:pt x="74" y="30"/>
                </a:cubicBezTo>
                <a:lnTo>
                  <a:pt x="71" y="30"/>
                </a:lnTo>
                <a:lnTo>
                  <a:pt x="70" y="30"/>
                </a:lnTo>
                <a:lnTo>
                  <a:pt x="69" y="30"/>
                </a:lnTo>
                <a:cubicBezTo>
                  <a:pt x="67" y="33"/>
                  <a:pt x="64" y="33"/>
                  <a:pt x="61" y="33"/>
                </a:cubicBezTo>
                <a:lnTo>
                  <a:pt x="58" y="33"/>
                </a:lnTo>
                <a:cubicBezTo>
                  <a:pt x="55" y="33"/>
                  <a:pt x="55" y="33"/>
                  <a:pt x="55" y="30"/>
                </a:cubicBezTo>
                <a:lnTo>
                  <a:pt x="54" y="30"/>
                </a:lnTo>
                <a:lnTo>
                  <a:pt x="54" y="33"/>
                </a:lnTo>
                <a:lnTo>
                  <a:pt x="52" y="33"/>
                </a:lnTo>
                <a:cubicBezTo>
                  <a:pt x="50" y="36"/>
                  <a:pt x="47" y="36"/>
                  <a:pt x="45" y="36"/>
                </a:cubicBezTo>
                <a:lnTo>
                  <a:pt x="41" y="36"/>
                </a:lnTo>
                <a:lnTo>
                  <a:pt x="39" y="36"/>
                </a:lnTo>
                <a:lnTo>
                  <a:pt x="38" y="36"/>
                </a:lnTo>
                <a:lnTo>
                  <a:pt x="37" y="36"/>
                </a:lnTo>
                <a:lnTo>
                  <a:pt x="36" y="39"/>
                </a:lnTo>
                <a:cubicBezTo>
                  <a:pt x="35" y="39"/>
                  <a:pt x="32" y="42"/>
                  <a:pt x="28" y="42"/>
                </a:cubicBezTo>
                <a:cubicBezTo>
                  <a:pt x="28" y="42"/>
                  <a:pt x="26" y="42"/>
                  <a:pt x="25" y="39"/>
                </a:cubicBezTo>
                <a:lnTo>
                  <a:pt x="24" y="39"/>
                </a:lnTo>
                <a:lnTo>
                  <a:pt x="22" y="39"/>
                </a:lnTo>
                <a:cubicBezTo>
                  <a:pt x="21" y="36"/>
                  <a:pt x="19" y="33"/>
                  <a:pt x="18" y="33"/>
                </a:cubicBezTo>
                <a:lnTo>
                  <a:pt x="17" y="30"/>
                </a:lnTo>
                <a:lnTo>
                  <a:pt x="18" y="30"/>
                </a:lnTo>
                <a:lnTo>
                  <a:pt x="17" y="27"/>
                </a:lnTo>
                <a:lnTo>
                  <a:pt x="15" y="27"/>
                </a:lnTo>
                <a:lnTo>
                  <a:pt x="14" y="27"/>
                </a:lnTo>
                <a:cubicBezTo>
                  <a:pt x="12" y="27"/>
                  <a:pt x="11" y="24"/>
                  <a:pt x="11" y="24"/>
                </a:cubicBezTo>
                <a:lnTo>
                  <a:pt x="6" y="24"/>
                </a:lnTo>
                <a:lnTo>
                  <a:pt x="5" y="24"/>
                </a:lnTo>
                <a:lnTo>
                  <a:pt x="0" y="24"/>
                </a:lnTo>
                <a:lnTo>
                  <a:pt x="1" y="21"/>
                </a:lnTo>
                <a:lnTo>
                  <a:pt x="3" y="21"/>
                </a:lnTo>
                <a:lnTo>
                  <a:pt x="5" y="21"/>
                </a:lnTo>
                <a:lnTo>
                  <a:pt x="9" y="21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1"/>
                </a:lnTo>
                <a:lnTo>
                  <a:pt x="17" y="21"/>
                </a:lnTo>
                <a:lnTo>
                  <a:pt x="18" y="24"/>
                </a:lnTo>
                <a:close/>
                <a:moveTo>
                  <a:pt x="134" y="21"/>
                </a:moveTo>
                <a:cubicBezTo>
                  <a:pt x="134" y="22"/>
                  <a:pt x="134" y="23"/>
                  <a:pt x="134" y="23"/>
                </a:cubicBezTo>
                <a:cubicBezTo>
                  <a:pt x="134" y="23"/>
                  <a:pt x="134" y="22"/>
                  <a:pt x="134" y="21"/>
                </a:cubicBezTo>
                <a:close/>
                <a:moveTo>
                  <a:pt x="140" y="30"/>
                </a:moveTo>
                <a:lnTo>
                  <a:pt x="143" y="30"/>
                </a:lnTo>
                <a:lnTo>
                  <a:pt x="142" y="27"/>
                </a:lnTo>
                <a:lnTo>
                  <a:pt x="142" y="24"/>
                </a:lnTo>
                <a:lnTo>
                  <a:pt x="140" y="27"/>
                </a:lnTo>
                <a:lnTo>
                  <a:pt x="140" y="30"/>
                </a:lnTo>
                <a:close/>
                <a:moveTo>
                  <a:pt x="143" y="21"/>
                </a:moveTo>
                <a:cubicBezTo>
                  <a:pt x="143" y="24"/>
                  <a:pt x="142" y="24"/>
                  <a:pt x="142" y="24"/>
                </a:cubicBezTo>
                <a:lnTo>
                  <a:pt x="143" y="24"/>
                </a:lnTo>
                <a:lnTo>
                  <a:pt x="147" y="24"/>
                </a:lnTo>
                <a:lnTo>
                  <a:pt x="148" y="24"/>
                </a:lnTo>
                <a:lnTo>
                  <a:pt x="146" y="21"/>
                </a:lnTo>
                <a:lnTo>
                  <a:pt x="143" y="21"/>
                </a:lnTo>
                <a:close/>
                <a:moveTo>
                  <a:pt x="87" y="21"/>
                </a:moveTo>
                <a:lnTo>
                  <a:pt x="88" y="21"/>
                </a:lnTo>
                <a:lnTo>
                  <a:pt x="87" y="18"/>
                </a:lnTo>
                <a:cubicBezTo>
                  <a:pt x="86" y="18"/>
                  <a:pt x="86" y="18"/>
                  <a:pt x="85" y="21"/>
                </a:cubicBezTo>
                <a:lnTo>
                  <a:pt x="86" y="21"/>
                </a:lnTo>
                <a:lnTo>
                  <a:pt x="87" y="21"/>
                </a:lnTo>
                <a:close/>
                <a:moveTo>
                  <a:pt x="44" y="30"/>
                </a:moveTo>
                <a:lnTo>
                  <a:pt x="41" y="30"/>
                </a:lnTo>
                <a:cubicBezTo>
                  <a:pt x="41" y="30"/>
                  <a:pt x="42" y="33"/>
                  <a:pt x="43" y="33"/>
                </a:cubicBezTo>
                <a:cubicBezTo>
                  <a:pt x="44" y="33"/>
                  <a:pt x="45" y="33"/>
                  <a:pt x="45" y="30"/>
                </a:cubicBezTo>
                <a:lnTo>
                  <a:pt x="47" y="30"/>
                </a:lnTo>
                <a:cubicBezTo>
                  <a:pt x="49" y="30"/>
                  <a:pt x="49" y="30"/>
                  <a:pt x="49" y="27"/>
                </a:cubicBezTo>
                <a:cubicBezTo>
                  <a:pt x="49" y="27"/>
                  <a:pt x="47" y="27"/>
                  <a:pt x="45" y="24"/>
                </a:cubicBezTo>
                <a:lnTo>
                  <a:pt x="44" y="21"/>
                </a:lnTo>
                <a:lnTo>
                  <a:pt x="42" y="21"/>
                </a:lnTo>
                <a:lnTo>
                  <a:pt x="41" y="24"/>
                </a:lnTo>
                <a:lnTo>
                  <a:pt x="42" y="24"/>
                </a:lnTo>
                <a:lnTo>
                  <a:pt x="44" y="24"/>
                </a:lnTo>
                <a:lnTo>
                  <a:pt x="45" y="24"/>
                </a:lnTo>
                <a:cubicBezTo>
                  <a:pt x="46" y="27"/>
                  <a:pt x="45" y="27"/>
                  <a:pt x="45" y="27"/>
                </a:cubicBezTo>
                <a:cubicBezTo>
                  <a:pt x="45" y="27"/>
                  <a:pt x="45" y="30"/>
                  <a:pt x="44" y="30"/>
                </a:cubicBez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0" name="Freeform 5406">
            <a:extLst>
              <a:ext uri="{FF2B5EF4-FFF2-40B4-BE49-F238E27FC236}">
                <a16:creationId xmlns:a16="http://schemas.microsoft.com/office/drawing/2014/main" id="{BD8AC66C-31CD-DB49-AEE0-8049437E0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3" y="4092575"/>
            <a:ext cx="1587" cy="1588"/>
          </a:xfrm>
          <a:custGeom>
            <a:avLst/>
            <a:gdLst>
              <a:gd name="T0" fmla="*/ 317 w 5"/>
              <a:gd name="T1" fmla="*/ 0 h 4"/>
              <a:gd name="T2" fmla="*/ 952 w 5"/>
              <a:gd name="T3" fmla="*/ 0 h 4"/>
              <a:gd name="T4" fmla="*/ 1270 w 5"/>
              <a:gd name="T5" fmla="*/ 1191 h 4"/>
              <a:gd name="T6" fmla="*/ 1270 w 5"/>
              <a:gd name="T7" fmla="*/ 1191 h 4"/>
              <a:gd name="T8" fmla="*/ 1270 w 5"/>
              <a:gd name="T9" fmla="*/ 1191 h 4"/>
              <a:gd name="T10" fmla="*/ 1270 w 5"/>
              <a:gd name="T11" fmla="*/ 1191 h 4"/>
              <a:gd name="T12" fmla="*/ 952 w 5"/>
              <a:gd name="T13" fmla="*/ 1191 h 4"/>
              <a:gd name="T14" fmla="*/ 952 w 5"/>
              <a:gd name="T15" fmla="*/ 1191 h 4"/>
              <a:gd name="T16" fmla="*/ 952 w 5"/>
              <a:gd name="T17" fmla="*/ 1191 h 4"/>
              <a:gd name="T18" fmla="*/ 317 w 5"/>
              <a:gd name="T19" fmla="*/ 1191 h 4"/>
              <a:gd name="T20" fmla="*/ 0 w 5"/>
              <a:gd name="T21" fmla="*/ 0 h 4"/>
              <a:gd name="T22" fmla="*/ 0 w 5"/>
              <a:gd name="T23" fmla="*/ 0 h 4"/>
              <a:gd name="T24" fmla="*/ 0 w 5"/>
              <a:gd name="T25" fmla="*/ 0 h 4"/>
              <a:gd name="T26" fmla="*/ 0 w 5"/>
              <a:gd name="T27" fmla="*/ 0 h 4"/>
              <a:gd name="T28" fmla="*/ 317 w 5"/>
              <a:gd name="T29" fmla="*/ 0 h 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4">
                <a:moveTo>
                  <a:pt x="1" y="0"/>
                </a:moveTo>
                <a:cubicBezTo>
                  <a:pt x="3" y="0"/>
                  <a:pt x="3" y="0"/>
                  <a:pt x="3" y="0"/>
                </a:cubicBezTo>
                <a:lnTo>
                  <a:pt x="4" y="3"/>
                </a:lnTo>
                <a:lnTo>
                  <a:pt x="3" y="3"/>
                </a:lnTo>
                <a:cubicBezTo>
                  <a:pt x="3" y="3"/>
                  <a:pt x="2" y="3"/>
                  <a:pt x="1" y="3"/>
                </a:cubicBezTo>
                <a:cubicBezTo>
                  <a:pt x="0" y="3"/>
                  <a:pt x="0" y="0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313D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1" name="Freeform 5407">
            <a:extLst>
              <a:ext uri="{FF2B5EF4-FFF2-40B4-BE49-F238E27FC236}">
                <a16:creationId xmlns:a16="http://schemas.microsoft.com/office/drawing/2014/main" id="{A7001364-25D6-E14E-BD77-C1DAF6ED7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090988"/>
            <a:ext cx="3175" cy="3175"/>
          </a:xfrm>
          <a:custGeom>
            <a:avLst/>
            <a:gdLst>
              <a:gd name="T0" fmla="*/ 1191 w 8"/>
              <a:gd name="T1" fmla="*/ 0 h 7"/>
              <a:gd name="T2" fmla="*/ 2381 w 8"/>
              <a:gd name="T3" fmla="*/ 0 h 7"/>
              <a:gd name="T4" fmla="*/ 2778 w 8"/>
              <a:gd name="T5" fmla="*/ 1361 h 7"/>
              <a:gd name="T6" fmla="*/ 2778 w 8"/>
              <a:gd name="T7" fmla="*/ 1361 h 7"/>
              <a:gd name="T8" fmla="*/ 2778 w 8"/>
              <a:gd name="T9" fmla="*/ 1361 h 7"/>
              <a:gd name="T10" fmla="*/ 1984 w 8"/>
              <a:gd name="T11" fmla="*/ 2721 h 7"/>
              <a:gd name="T12" fmla="*/ 1191 w 8"/>
              <a:gd name="T13" fmla="*/ 2721 h 7"/>
              <a:gd name="T14" fmla="*/ 1191 w 8"/>
              <a:gd name="T15" fmla="*/ 2721 h 7"/>
              <a:gd name="T16" fmla="*/ 1191 w 8"/>
              <a:gd name="T17" fmla="*/ 2721 h 7"/>
              <a:gd name="T18" fmla="*/ 397 w 8"/>
              <a:gd name="T19" fmla="*/ 2721 h 7"/>
              <a:gd name="T20" fmla="*/ 0 w 8"/>
              <a:gd name="T21" fmla="*/ 1361 h 7"/>
              <a:gd name="T22" fmla="*/ 0 w 8"/>
              <a:gd name="T23" fmla="*/ 1361 h 7"/>
              <a:gd name="T24" fmla="*/ 0 w 8"/>
              <a:gd name="T25" fmla="*/ 1361 h 7"/>
              <a:gd name="T26" fmla="*/ 397 w 8"/>
              <a:gd name="T27" fmla="*/ 0 h 7"/>
              <a:gd name="T28" fmla="*/ 1191 w 8"/>
              <a:gd name="T29" fmla="*/ 0 h 7"/>
              <a:gd name="T30" fmla="*/ 1191 w 8"/>
              <a:gd name="T31" fmla="*/ 0 h 7"/>
              <a:gd name="T32" fmla="*/ 1191 w 8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7">
                <a:moveTo>
                  <a:pt x="3" y="0"/>
                </a:moveTo>
                <a:cubicBezTo>
                  <a:pt x="4" y="0"/>
                  <a:pt x="6" y="0"/>
                  <a:pt x="6" y="0"/>
                </a:cubicBezTo>
                <a:cubicBezTo>
                  <a:pt x="6" y="0"/>
                  <a:pt x="7" y="0"/>
                  <a:pt x="7" y="3"/>
                </a:cubicBezTo>
                <a:cubicBezTo>
                  <a:pt x="7" y="3"/>
                  <a:pt x="6" y="3"/>
                  <a:pt x="5" y="6"/>
                </a:cubicBezTo>
                <a:cubicBezTo>
                  <a:pt x="5" y="6"/>
                  <a:pt x="4" y="6"/>
                  <a:pt x="3" y="6"/>
                </a:cubicBezTo>
                <a:lnTo>
                  <a:pt x="1" y="6"/>
                </a:ln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1" y="0"/>
                </a:cubicBezTo>
                <a:lnTo>
                  <a:pt x="3" y="0"/>
                </a:lnTo>
              </a:path>
            </a:pathLst>
          </a:custGeom>
          <a:solidFill>
            <a:srgbClr val="F7DE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2" name="Freeform 5408">
            <a:extLst>
              <a:ext uri="{FF2B5EF4-FFF2-40B4-BE49-F238E27FC236}">
                <a16:creationId xmlns:a16="http://schemas.microsoft.com/office/drawing/2014/main" id="{DBDC646C-AC1B-764D-A049-E78797D96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087813"/>
            <a:ext cx="3175" cy="3175"/>
          </a:xfrm>
          <a:custGeom>
            <a:avLst/>
            <a:gdLst>
              <a:gd name="T0" fmla="*/ 1361 w 7"/>
              <a:gd name="T1" fmla="*/ 0 h 10"/>
              <a:gd name="T2" fmla="*/ 2721 w 7"/>
              <a:gd name="T3" fmla="*/ 953 h 10"/>
              <a:gd name="T4" fmla="*/ 2721 w 7"/>
              <a:gd name="T5" fmla="*/ 1905 h 10"/>
              <a:gd name="T6" fmla="*/ 2721 w 7"/>
              <a:gd name="T7" fmla="*/ 1905 h 10"/>
              <a:gd name="T8" fmla="*/ 2721 w 7"/>
              <a:gd name="T9" fmla="*/ 1905 h 10"/>
              <a:gd name="T10" fmla="*/ 2721 w 7"/>
              <a:gd name="T11" fmla="*/ 2858 h 10"/>
              <a:gd name="T12" fmla="*/ 1361 w 7"/>
              <a:gd name="T13" fmla="*/ 2858 h 10"/>
              <a:gd name="T14" fmla="*/ 1361 w 7"/>
              <a:gd name="T15" fmla="*/ 2858 h 10"/>
              <a:gd name="T16" fmla="*/ 1361 w 7"/>
              <a:gd name="T17" fmla="*/ 2858 h 10"/>
              <a:gd name="T18" fmla="*/ 0 w 7"/>
              <a:gd name="T19" fmla="*/ 2858 h 10"/>
              <a:gd name="T20" fmla="*/ 0 w 7"/>
              <a:gd name="T21" fmla="*/ 1905 h 10"/>
              <a:gd name="T22" fmla="*/ 0 w 7"/>
              <a:gd name="T23" fmla="*/ 1905 h 10"/>
              <a:gd name="T24" fmla="*/ 0 w 7"/>
              <a:gd name="T25" fmla="*/ 1905 h 10"/>
              <a:gd name="T26" fmla="*/ 0 w 7"/>
              <a:gd name="T27" fmla="*/ 953 h 10"/>
              <a:gd name="T28" fmla="*/ 1361 w 7"/>
              <a:gd name="T29" fmla="*/ 0 h 10"/>
              <a:gd name="T30" fmla="*/ 1361 w 7"/>
              <a:gd name="T31" fmla="*/ 0 h 10"/>
              <a:gd name="T32" fmla="*/ 1361 w 7"/>
              <a:gd name="T33" fmla="*/ 0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0">
                <a:moveTo>
                  <a:pt x="3" y="0"/>
                </a:moveTo>
                <a:cubicBezTo>
                  <a:pt x="4" y="0"/>
                  <a:pt x="6" y="3"/>
                  <a:pt x="6" y="3"/>
                </a:cubicBezTo>
                <a:lnTo>
                  <a:pt x="6" y="6"/>
                </a:lnTo>
                <a:lnTo>
                  <a:pt x="6" y="9"/>
                </a:lnTo>
                <a:cubicBezTo>
                  <a:pt x="6" y="9"/>
                  <a:pt x="4" y="9"/>
                  <a:pt x="3" y="9"/>
                </a:cubicBez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3" y="0"/>
                </a:lnTo>
              </a:path>
            </a:pathLst>
          </a:custGeom>
          <a:solidFill>
            <a:srgbClr val="F7DE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3" name="Freeform 5409">
            <a:extLst>
              <a:ext uri="{FF2B5EF4-FFF2-40B4-BE49-F238E27FC236}">
                <a16:creationId xmlns:a16="http://schemas.microsoft.com/office/drawing/2014/main" id="{C8F32475-8513-B04A-9AE2-CF111DD3D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" y="4092575"/>
            <a:ext cx="1588" cy="1588"/>
          </a:xfrm>
          <a:custGeom>
            <a:avLst/>
            <a:gdLst>
              <a:gd name="T0" fmla="*/ 635 w 5"/>
              <a:gd name="T1" fmla="*/ 0 h 4"/>
              <a:gd name="T2" fmla="*/ 1270 w 5"/>
              <a:gd name="T3" fmla="*/ 0 h 4"/>
              <a:gd name="T4" fmla="*/ 1270 w 5"/>
              <a:gd name="T5" fmla="*/ 0 h 4"/>
              <a:gd name="T6" fmla="*/ 1270 w 5"/>
              <a:gd name="T7" fmla="*/ 0 h 4"/>
              <a:gd name="T8" fmla="*/ 1270 w 5"/>
              <a:gd name="T9" fmla="*/ 0 h 4"/>
              <a:gd name="T10" fmla="*/ 953 w 5"/>
              <a:gd name="T11" fmla="*/ 1191 h 4"/>
              <a:gd name="T12" fmla="*/ 0 w 5"/>
              <a:gd name="T13" fmla="*/ 1191 h 4"/>
              <a:gd name="T14" fmla="*/ 0 w 5"/>
              <a:gd name="T15" fmla="*/ 1191 h 4"/>
              <a:gd name="T16" fmla="*/ 0 w 5"/>
              <a:gd name="T17" fmla="*/ 1191 h 4"/>
              <a:gd name="T18" fmla="*/ 0 w 5"/>
              <a:gd name="T19" fmla="*/ 1191 h 4"/>
              <a:gd name="T20" fmla="*/ 0 w 5"/>
              <a:gd name="T21" fmla="*/ 1191 h 4"/>
              <a:gd name="T22" fmla="*/ 0 w 5"/>
              <a:gd name="T23" fmla="*/ 1191 h 4"/>
              <a:gd name="T24" fmla="*/ 0 w 5"/>
              <a:gd name="T25" fmla="*/ 1191 h 4"/>
              <a:gd name="T26" fmla="*/ 0 w 5"/>
              <a:gd name="T27" fmla="*/ 0 h 4"/>
              <a:gd name="T28" fmla="*/ 635 w 5"/>
              <a:gd name="T29" fmla="*/ 0 h 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4">
                <a:moveTo>
                  <a:pt x="2" y="0"/>
                </a:moveTo>
                <a:lnTo>
                  <a:pt x="4" y="0"/>
                </a:lnTo>
                <a:cubicBezTo>
                  <a:pt x="4" y="0"/>
                  <a:pt x="4" y="3"/>
                  <a:pt x="3" y="3"/>
                </a:cubicBezTo>
                <a:lnTo>
                  <a:pt x="0" y="3"/>
                </a:lnTo>
                <a:lnTo>
                  <a:pt x="0" y="0"/>
                </a:lnTo>
                <a:cubicBezTo>
                  <a:pt x="0" y="0"/>
                  <a:pt x="1" y="0"/>
                  <a:pt x="2" y="0"/>
                </a:cubicBezTo>
              </a:path>
            </a:pathLst>
          </a:custGeom>
          <a:solidFill>
            <a:srgbClr val="313D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4" name="Freeform 5410">
            <a:extLst>
              <a:ext uri="{FF2B5EF4-FFF2-40B4-BE49-F238E27FC236}">
                <a16:creationId xmlns:a16="http://schemas.microsoft.com/office/drawing/2014/main" id="{B4C30083-9B1F-8048-A947-1CC5A605B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090988"/>
            <a:ext cx="3175" cy="3175"/>
          </a:xfrm>
          <a:custGeom>
            <a:avLst/>
            <a:gdLst>
              <a:gd name="T0" fmla="*/ 1361 w 7"/>
              <a:gd name="T1" fmla="*/ 0 h 7"/>
              <a:gd name="T2" fmla="*/ 1361 w 7"/>
              <a:gd name="T3" fmla="*/ 0 h 7"/>
              <a:gd name="T4" fmla="*/ 1361 w 7"/>
              <a:gd name="T5" fmla="*/ 0 h 7"/>
              <a:gd name="T6" fmla="*/ 2721 w 7"/>
              <a:gd name="T7" fmla="*/ 0 h 7"/>
              <a:gd name="T8" fmla="*/ 2721 w 7"/>
              <a:gd name="T9" fmla="*/ 1361 h 7"/>
              <a:gd name="T10" fmla="*/ 2721 w 7"/>
              <a:gd name="T11" fmla="*/ 1361 h 7"/>
              <a:gd name="T12" fmla="*/ 2721 w 7"/>
              <a:gd name="T13" fmla="*/ 1361 h 7"/>
              <a:gd name="T14" fmla="*/ 2721 w 7"/>
              <a:gd name="T15" fmla="*/ 2721 h 7"/>
              <a:gd name="T16" fmla="*/ 1361 w 7"/>
              <a:gd name="T17" fmla="*/ 2721 h 7"/>
              <a:gd name="T18" fmla="*/ 1361 w 7"/>
              <a:gd name="T19" fmla="*/ 2721 h 7"/>
              <a:gd name="T20" fmla="*/ 1361 w 7"/>
              <a:gd name="T21" fmla="*/ 2721 h 7"/>
              <a:gd name="T22" fmla="*/ 454 w 7"/>
              <a:gd name="T23" fmla="*/ 2721 h 7"/>
              <a:gd name="T24" fmla="*/ 0 w 7"/>
              <a:gd name="T25" fmla="*/ 1361 h 7"/>
              <a:gd name="T26" fmla="*/ 0 w 7"/>
              <a:gd name="T27" fmla="*/ 1361 h 7"/>
              <a:gd name="T28" fmla="*/ 0 w 7"/>
              <a:gd name="T29" fmla="*/ 1361 h 7"/>
              <a:gd name="T30" fmla="*/ 454 w 7"/>
              <a:gd name="T31" fmla="*/ 0 h 7"/>
              <a:gd name="T32" fmla="*/ 1361 w 7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7">
                <a:moveTo>
                  <a:pt x="3" y="0"/>
                </a:moveTo>
                <a:lnTo>
                  <a:pt x="3" y="0"/>
                </a:lnTo>
                <a:cubicBezTo>
                  <a:pt x="4" y="0"/>
                  <a:pt x="5" y="0"/>
                  <a:pt x="6" y="0"/>
                </a:cubicBezTo>
                <a:cubicBezTo>
                  <a:pt x="6" y="0"/>
                  <a:pt x="6" y="0"/>
                  <a:pt x="6" y="3"/>
                </a:cubicBezTo>
                <a:cubicBezTo>
                  <a:pt x="6" y="3"/>
                  <a:pt x="6" y="3"/>
                  <a:pt x="6" y="6"/>
                </a:cubicBezTo>
                <a:cubicBezTo>
                  <a:pt x="5" y="6"/>
                  <a:pt x="4" y="6"/>
                  <a:pt x="3" y="6"/>
                </a:cubicBezTo>
                <a:lnTo>
                  <a:pt x="1" y="6"/>
                </a:ln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1" y="0"/>
                </a:cubicBezTo>
                <a:lnTo>
                  <a:pt x="3" y="0"/>
                </a:lnTo>
              </a:path>
            </a:pathLst>
          </a:custGeom>
          <a:solidFill>
            <a:srgbClr val="F7DE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5" name="Freeform 5411">
            <a:extLst>
              <a:ext uri="{FF2B5EF4-FFF2-40B4-BE49-F238E27FC236}">
                <a16:creationId xmlns:a16="http://schemas.microsoft.com/office/drawing/2014/main" id="{4D542149-3BCC-6546-8150-B261F56AE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087813"/>
            <a:ext cx="3175" cy="3175"/>
          </a:xfrm>
          <a:custGeom>
            <a:avLst/>
            <a:gdLst>
              <a:gd name="T0" fmla="*/ 1588 w 8"/>
              <a:gd name="T1" fmla="*/ 0 h 10"/>
              <a:gd name="T2" fmla="*/ 1588 w 8"/>
              <a:gd name="T3" fmla="*/ 0 h 10"/>
              <a:gd name="T4" fmla="*/ 1588 w 8"/>
              <a:gd name="T5" fmla="*/ 0 h 10"/>
              <a:gd name="T6" fmla="*/ 2381 w 8"/>
              <a:gd name="T7" fmla="*/ 953 h 10"/>
              <a:gd name="T8" fmla="*/ 2778 w 8"/>
              <a:gd name="T9" fmla="*/ 1905 h 10"/>
              <a:gd name="T10" fmla="*/ 2778 w 8"/>
              <a:gd name="T11" fmla="*/ 1905 h 10"/>
              <a:gd name="T12" fmla="*/ 2778 w 8"/>
              <a:gd name="T13" fmla="*/ 1905 h 10"/>
              <a:gd name="T14" fmla="*/ 2381 w 8"/>
              <a:gd name="T15" fmla="*/ 2858 h 10"/>
              <a:gd name="T16" fmla="*/ 1588 w 8"/>
              <a:gd name="T17" fmla="*/ 2858 h 10"/>
              <a:gd name="T18" fmla="*/ 1588 w 8"/>
              <a:gd name="T19" fmla="*/ 2858 h 10"/>
              <a:gd name="T20" fmla="*/ 1588 w 8"/>
              <a:gd name="T21" fmla="*/ 2858 h 10"/>
              <a:gd name="T22" fmla="*/ 397 w 8"/>
              <a:gd name="T23" fmla="*/ 2858 h 10"/>
              <a:gd name="T24" fmla="*/ 0 w 8"/>
              <a:gd name="T25" fmla="*/ 1905 h 10"/>
              <a:gd name="T26" fmla="*/ 0 w 8"/>
              <a:gd name="T27" fmla="*/ 1905 h 10"/>
              <a:gd name="T28" fmla="*/ 0 w 8"/>
              <a:gd name="T29" fmla="*/ 1905 h 10"/>
              <a:gd name="T30" fmla="*/ 397 w 8"/>
              <a:gd name="T31" fmla="*/ 953 h 10"/>
              <a:gd name="T32" fmla="*/ 1588 w 8"/>
              <a:gd name="T33" fmla="*/ 0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0">
                <a:moveTo>
                  <a:pt x="4" y="0"/>
                </a:moveTo>
                <a:lnTo>
                  <a:pt x="4" y="0"/>
                </a:lnTo>
                <a:lnTo>
                  <a:pt x="6" y="3"/>
                </a:lnTo>
                <a:lnTo>
                  <a:pt x="7" y="6"/>
                </a:lnTo>
                <a:lnTo>
                  <a:pt x="6" y="9"/>
                </a:lnTo>
                <a:lnTo>
                  <a:pt x="4" y="9"/>
                </a:lnTo>
                <a:cubicBezTo>
                  <a:pt x="2" y="9"/>
                  <a:pt x="1" y="9"/>
                  <a:pt x="1" y="9"/>
                </a:cubicBezTo>
                <a:lnTo>
                  <a:pt x="0" y="6"/>
                </a:lnTo>
                <a:lnTo>
                  <a:pt x="1" y="3"/>
                </a:lnTo>
                <a:cubicBezTo>
                  <a:pt x="1" y="3"/>
                  <a:pt x="2" y="0"/>
                  <a:pt x="4" y="0"/>
                </a:cubicBezTo>
              </a:path>
            </a:pathLst>
          </a:custGeom>
          <a:solidFill>
            <a:srgbClr val="F7DE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6" name="Freeform 5412">
            <a:extLst>
              <a:ext uri="{FF2B5EF4-FFF2-40B4-BE49-F238E27FC236}">
                <a16:creationId xmlns:a16="http://schemas.microsoft.com/office/drawing/2014/main" id="{8E60F92A-EBE5-AB4C-AF17-295758087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113" y="4087813"/>
            <a:ext cx="3175" cy="3175"/>
          </a:xfrm>
          <a:custGeom>
            <a:avLst/>
            <a:gdLst>
              <a:gd name="T0" fmla="*/ 1361 w 7"/>
              <a:gd name="T1" fmla="*/ 0 h 7"/>
              <a:gd name="T2" fmla="*/ 2721 w 7"/>
              <a:gd name="T3" fmla="*/ 1361 h 7"/>
              <a:gd name="T4" fmla="*/ 2721 w 7"/>
              <a:gd name="T5" fmla="*/ 2721 h 7"/>
              <a:gd name="T6" fmla="*/ 2721 w 7"/>
              <a:gd name="T7" fmla="*/ 2721 h 7"/>
              <a:gd name="T8" fmla="*/ 2721 w 7"/>
              <a:gd name="T9" fmla="*/ 2721 h 7"/>
              <a:gd name="T10" fmla="*/ 2721 w 7"/>
              <a:gd name="T11" fmla="*/ 2721 h 7"/>
              <a:gd name="T12" fmla="*/ 1361 w 7"/>
              <a:gd name="T13" fmla="*/ 2721 h 7"/>
              <a:gd name="T14" fmla="*/ 454 w 7"/>
              <a:gd name="T15" fmla="*/ 2721 h 7"/>
              <a:gd name="T16" fmla="*/ 0 w 7"/>
              <a:gd name="T17" fmla="*/ 2721 h 7"/>
              <a:gd name="T18" fmla="*/ 0 w 7"/>
              <a:gd name="T19" fmla="*/ 2721 h 7"/>
              <a:gd name="T20" fmla="*/ 0 w 7"/>
              <a:gd name="T21" fmla="*/ 2721 h 7"/>
              <a:gd name="T22" fmla="*/ 0 w 7"/>
              <a:gd name="T23" fmla="*/ 2721 h 7"/>
              <a:gd name="T24" fmla="*/ 0 w 7"/>
              <a:gd name="T25" fmla="*/ 1361 h 7"/>
              <a:gd name="T26" fmla="*/ 1361 w 7"/>
              <a:gd name="T27" fmla="*/ 0 h 7"/>
              <a:gd name="T28" fmla="*/ 1361 w 7"/>
              <a:gd name="T29" fmla="*/ 0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3" y="0"/>
                  <a:pt x="5" y="3"/>
                  <a:pt x="6" y="3"/>
                </a:cubicBezTo>
                <a:cubicBezTo>
                  <a:pt x="6" y="3"/>
                  <a:pt x="6" y="3"/>
                  <a:pt x="6" y="6"/>
                </a:cubicBezTo>
                <a:cubicBezTo>
                  <a:pt x="5" y="6"/>
                  <a:pt x="3" y="6"/>
                  <a:pt x="3" y="6"/>
                </a:cubicBezTo>
                <a:lnTo>
                  <a:pt x="1" y="6"/>
                </a:lnTo>
                <a:cubicBezTo>
                  <a:pt x="1" y="6"/>
                  <a:pt x="1" y="6"/>
                  <a:pt x="0" y="6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" name="Freeform 5413">
            <a:extLst>
              <a:ext uri="{FF2B5EF4-FFF2-40B4-BE49-F238E27FC236}">
                <a16:creationId xmlns:a16="http://schemas.microsoft.com/office/drawing/2014/main" id="{1CA1457E-7363-4C41-8765-87E0F05D2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113" y="4089400"/>
            <a:ext cx="3175" cy="1588"/>
          </a:xfrm>
          <a:custGeom>
            <a:avLst/>
            <a:gdLst>
              <a:gd name="T0" fmla="*/ 1361 w 7"/>
              <a:gd name="T1" fmla="*/ 0 h 4"/>
              <a:gd name="T2" fmla="*/ 1361 w 7"/>
              <a:gd name="T3" fmla="*/ 0 h 4"/>
              <a:gd name="T4" fmla="*/ 1361 w 7"/>
              <a:gd name="T5" fmla="*/ 0 h 4"/>
              <a:gd name="T6" fmla="*/ 2268 w 7"/>
              <a:gd name="T7" fmla="*/ 0 h 4"/>
              <a:gd name="T8" fmla="*/ 2721 w 7"/>
              <a:gd name="T9" fmla="*/ 1191 h 4"/>
              <a:gd name="T10" fmla="*/ 2721 w 7"/>
              <a:gd name="T11" fmla="*/ 1191 h 4"/>
              <a:gd name="T12" fmla="*/ 2721 w 7"/>
              <a:gd name="T13" fmla="*/ 1191 h 4"/>
              <a:gd name="T14" fmla="*/ 2268 w 7"/>
              <a:gd name="T15" fmla="*/ 1191 h 4"/>
              <a:gd name="T16" fmla="*/ 1361 w 7"/>
              <a:gd name="T17" fmla="*/ 1191 h 4"/>
              <a:gd name="T18" fmla="*/ 1361 w 7"/>
              <a:gd name="T19" fmla="*/ 1191 h 4"/>
              <a:gd name="T20" fmla="*/ 454 w 7"/>
              <a:gd name="T21" fmla="*/ 1191 h 4"/>
              <a:gd name="T22" fmla="*/ 0 w 7"/>
              <a:gd name="T23" fmla="*/ 1191 h 4"/>
              <a:gd name="T24" fmla="*/ 0 w 7"/>
              <a:gd name="T25" fmla="*/ 1191 h 4"/>
              <a:gd name="T26" fmla="*/ 0 w 7"/>
              <a:gd name="T27" fmla="*/ 1191 h 4"/>
              <a:gd name="T28" fmla="*/ 454 w 7"/>
              <a:gd name="T29" fmla="*/ 0 h 4"/>
              <a:gd name="T30" fmla="*/ 1361 w 7"/>
              <a:gd name="T31" fmla="*/ 0 h 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4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cubicBezTo>
                  <a:pt x="6" y="0"/>
                  <a:pt x="6" y="0"/>
                  <a:pt x="6" y="3"/>
                </a:cubicBezTo>
                <a:cubicBezTo>
                  <a:pt x="6" y="3"/>
                  <a:pt x="6" y="3"/>
                  <a:pt x="5" y="3"/>
                </a:cubicBezTo>
                <a:lnTo>
                  <a:pt x="3" y="3"/>
                </a:lnTo>
                <a:lnTo>
                  <a:pt x="1" y="3"/>
                </a:ln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1" y="0"/>
                </a:cubicBezTo>
                <a:lnTo>
                  <a:pt x="3" y="0"/>
                </a:lnTo>
              </a:path>
            </a:pathLst>
          </a:custGeom>
          <a:solidFill>
            <a:srgbClr val="313D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8" name="Freeform 5414">
            <a:extLst>
              <a:ext uri="{FF2B5EF4-FFF2-40B4-BE49-F238E27FC236}">
                <a16:creationId xmlns:a16="http://schemas.microsoft.com/office/drawing/2014/main" id="{66EACDA6-45F7-1D43-B8B3-65327C5E8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087813"/>
            <a:ext cx="3175" cy="3175"/>
          </a:xfrm>
          <a:custGeom>
            <a:avLst/>
            <a:gdLst>
              <a:gd name="T0" fmla="*/ 1058 w 9"/>
              <a:gd name="T1" fmla="*/ 2721 h 7"/>
              <a:gd name="T2" fmla="*/ 0 w 9"/>
              <a:gd name="T3" fmla="*/ 1361 h 7"/>
              <a:gd name="T4" fmla="*/ 0 w 9"/>
              <a:gd name="T5" fmla="*/ 1361 h 7"/>
              <a:gd name="T6" fmla="*/ 0 w 9"/>
              <a:gd name="T7" fmla="*/ 1361 h 7"/>
              <a:gd name="T8" fmla="*/ 1058 w 9"/>
              <a:gd name="T9" fmla="*/ 0 h 7"/>
              <a:gd name="T10" fmla="*/ 2469 w 9"/>
              <a:gd name="T11" fmla="*/ 0 h 7"/>
              <a:gd name="T12" fmla="*/ 2822 w 9"/>
              <a:gd name="T13" fmla="*/ 1361 h 7"/>
              <a:gd name="T14" fmla="*/ 2822 w 9"/>
              <a:gd name="T15" fmla="*/ 1361 h 7"/>
              <a:gd name="T16" fmla="*/ 2822 w 9"/>
              <a:gd name="T17" fmla="*/ 1361 h 7"/>
              <a:gd name="T18" fmla="*/ 2469 w 9"/>
              <a:gd name="T19" fmla="*/ 2721 h 7"/>
              <a:gd name="T20" fmla="*/ 1058 w 9"/>
              <a:gd name="T21" fmla="*/ 272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3" y="6"/>
                </a:moveTo>
                <a:cubicBezTo>
                  <a:pt x="1" y="6"/>
                  <a:pt x="0" y="3"/>
                  <a:pt x="0" y="3"/>
                </a:cubicBezTo>
                <a:cubicBezTo>
                  <a:pt x="0" y="3"/>
                  <a:pt x="1" y="0"/>
                  <a:pt x="3" y="0"/>
                </a:cubicBezTo>
                <a:cubicBezTo>
                  <a:pt x="3" y="0"/>
                  <a:pt x="6" y="0"/>
                  <a:pt x="7" y="0"/>
                </a:cubicBezTo>
                <a:lnTo>
                  <a:pt x="8" y="3"/>
                </a:lnTo>
                <a:lnTo>
                  <a:pt x="7" y="6"/>
                </a:lnTo>
                <a:cubicBezTo>
                  <a:pt x="6" y="6"/>
                  <a:pt x="3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9" name="Freeform 5415">
            <a:extLst>
              <a:ext uri="{FF2B5EF4-FFF2-40B4-BE49-F238E27FC236}">
                <a16:creationId xmlns:a16="http://schemas.microsoft.com/office/drawing/2014/main" id="{AD7A65AA-92D5-004A-B472-590541207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087813"/>
            <a:ext cx="3175" cy="3175"/>
          </a:xfrm>
          <a:custGeom>
            <a:avLst/>
            <a:gdLst>
              <a:gd name="T0" fmla="*/ 1361 w 7"/>
              <a:gd name="T1" fmla="*/ 0 h 7"/>
              <a:gd name="T2" fmla="*/ 2721 w 7"/>
              <a:gd name="T3" fmla="*/ 0 h 7"/>
              <a:gd name="T4" fmla="*/ 2721 w 7"/>
              <a:gd name="T5" fmla="*/ 0 h 7"/>
              <a:gd name="T6" fmla="*/ 2721 w 7"/>
              <a:gd name="T7" fmla="*/ 1361 h 7"/>
              <a:gd name="T8" fmla="*/ 2721 w 7"/>
              <a:gd name="T9" fmla="*/ 1361 h 7"/>
              <a:gd name="T10" fmla="*/ 2721 w 7"/>
              <a:gd name="T11" fmla="*/ 1361 h 7"/>
              <a:gd name="T12" fmla="*/ 2268 w 7"/>
              <a:gd name="T13" fmla="*/ 2721 h 7"/>
              <a:gd name="T14" fmla="*/ 1361 w 7"/>
              <a:gd name="T15" fmla="*/ 2721 h 7"/>
              <a:gd name="T16" fmla="*/ 1361 w 7"/>
              <a:gd name="T17" fmla="*/ 2721 h 7"/>
              <a:gd name="T18" fmla="*/ 907 w 7"/>
              <a:gd name="T19" fmla="*/ 2721 h 7"/>
              <a:gd name="T20" fmla="*/ 0 w 7"/>
              <a:gd name="T21" fmla="*/ 1361 h 7"/>
              <a:gd name="T22" fmla="*/ 0 w 7"/>
              <a:gd name="T23" fmla="*/ 1361 h 7"/>
              <a:gd name="T24" fmla="*/ 0 w 7"/>
              <a:gd name="T25" fmla="*/ 1361 h 7"/>
              <a:gd name="T26" fmla="*/ 907 w 7"/>
              <a:gd name="T27" fmla="*/ 0 h 7"/>
              <a:gd name="T28" fmla="*/ 1361 w 7"/>
              <a:gd name="T29" fmla="*/ 0 h 7"/>
              <a:gd name="T30" fmla="*/ 1361 w 7"/>
              <a:gd name="T31" fmla="*/ 0 h 7"/>
              <a:gd name="T32" fmla="*/ 1361 w 7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5" y="0"/>
                  <a:pt x="6" y="0"/>
                  <a:pt x="6" y="0"/>
                </a:cubicBezTo>
                <a:lnTo>
                  <a:pt x="6" y="3"/>
                </a:lnTo>
                <a:lnTo>
                  <a:pt x="5" y="6"/>
                </a:lnTo>
                <a:cubicBezTo>
                  <a:pt x="5" y="6"/>
                  <a:pt x="5" y="6"/>
                  <a:pt x="3" y="6"/>
                </a:cubicBezTo>
                <a:cubicBezTo>
                  <a:pt x="2" y="6"/>
                  <a:pt x="2" y="6"/>
                  <a:pt x="2" y="6"/>
                </a:cubicBezTo>
                <a:lnTo>
                  <a:pt x="0" y="3"/>
                </a:lnTo>
                <a:lnTo>
                  <a:pt x="2" y="0"/>
                </a:lnTo>
                <a:cubicBezTo>
                  <a:pt x="2" y="0"/>
                  <a:pt x="2" y="0"/>
                  <a:pt x="3" y="0"/>
                </a:cubicBezTo>
              </a:path>
            </a:pathLst>
          </a:custGeom>
          <a:solidFill>
            <a:srgbClr val="313D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0" name="Freeform 5416">
            <a:extLst>
              <a:ext uri="{FF2B5EF4-FFF2-40B4-BE49-F238E27FC236}">
                <a16:creationId xmlns:a16="http://schemas.microsoft.com/office/drawing/2014/main" id="{E91FC732-4541-F14D-A926-60BC5085B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4087813"/>
            <a:ext cx="3175" cy="3175"/>
          </a:xfrm>
          <a:custGeom>
            <a:avLst/>
            <a:gdLst>
              <a:gd name="T0" fmla="*/ 1588 w 8"/>
              <a:gd name="T1" fmla="*/ 0 h 7"/>
              <a:gd name="T2" fmla="*/ 1588 w 8"/>
              <a:gd name="T3" fmla="*/ 0 h 7"/>
              <a:gd name="T4" fmla="*/ 2381 w 8"/>
              <a:gd name="T5" fmla="*/ 1361 h 7"/>
              <a:gd name="T6" fmla="*/ 2778 w 8"/>
              <a:gd name="T7" fmla="*/ 2721 h 7"/>
              <a:gd name="T8" fmla="*/ 2778 w 8"/>
              <a:gd name="T9" fmla="*/ 2721 h 7"/>
              <a:gd name="T10" fmla="*/ 2778 w 8"/>
              <a:gd name="T11" fmla="*/ 2721 h 7"/>
              <a:gd name="T12" fmla="*/ 2381 w 8"/>
              <a:gd name="T13" fmla="*/ 2721 h 7"/>
              <a:gd name="T14" fmla="*/ 1588 w 8"/>
              <a:gd name="T15" fmla="*/ 2721 h 7"/>
              <a:gd name="T16" fmla="*/ 1588 w 8"/>
              <a:gd name="T17" fmla="*/ 2721 h 7"/>
              <a:gd name="T18" fmla="*/ 1588 w 8"/>
              <a:gd name="T19" fmla="*/ 2721 h 7"/>
              <a:gd name="T20" fmla="*/ 397 w 8"/>
              <a:gd name="T21" fmla="*/ 2721 h 7"/>
              <a:gd name="T22" fmla="*/ 0 w 8"/>
              <a:gd name="T23" fmla="*/ 2721 h 7"/>
              <a:gd name="T24" fmla="*/ 0 w 8"/>
              <a:gd name="T25" fmla="*/ 2721 h 7"/>
              <a:gd name="T26" fmla="*/ 0 w 8"/>
              <a:gd name="T27" fmla="*/ 2721 h 7"/>
              <a:gd name="T28" fmla="*/ 0 w 8"/>
              <a:gd name="T29" fmla="*/ 1361 h 7"/>
              <a:gd name="T30" fmla="*/ 1588 w 8"/>
              <a:gd name="T31" fmla="*/ 0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" h="7">
                <a:moveTo>
                  <a:pt x="4" y="0"/>
                </a:moveTo>
                <a:lnTo>
                  <a:pt x="4" y="0"/>
                </a:lnTo>
                <a:lnTo>
                  <a:pt x="6" y="3"/>
                </a:lnTo>
                <a:cubicBezTo>
                  <a:pt x="7" y="3"/>
                  <a:pt x="7" y="3"/>
                  <a:pt x="7" y="6"/>
                </a:cubicBezTo>
                <a:cubicBezTo>
                  <a:pt x="7" y="6"/>
                  <a:pt x="7" y="6"/>
                  <a:pt x="6" y="6"/>
                </a:cubicBezTo>
                <a:lnTo>
                  <a:pt x="4" y="6"/>
                </a:lnTo>
                <a:cubicBezTo>
                  <a:pt x="2" y="6"/>
                  <a:pt x="1" y="6"/>
                  <a:pt x="1" y="6"/>
                </a:cubicBezTo>
                <a:lnTo>
                  <a:pt x="0" y="6"/>
                </a:lnTo>
                <a:cubicBezTo>
                  <a:pt x="0" y="3"/>
                  <a:pt x="0" y="3"/>
                  <a:pt x="0" y="3"/>
                </a:cubicBezTo>
                <a:cubicBezTo>
                  <a:pt x="0" y="3"/>
                  <a:pt x="2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1" name="Freeform 5417">
            <a:extLst>
              <a:ext uri="{FF2B5EF4-FFF2-40B4-BE49-F238E27FC236}">
                <a16:creationId xmlns:a16="http://schemas.microsoft.com/office/drawing/2014/main" id="{E0EFC1C7-F151-4847-A180-F6EA356A5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4089400"/>
            <a:ext cx="3175" cy="1588"/>
          </a:xfrm>
          <a:custGeom>
            <a:avLst/>
            <a:gdLst>
              <a:gd name="T0" fmla="*/ 1588 w 8"/>
              <a:gd name="T1" fmla="*/ 0 h 4"/>
              <a:gd name="T2" fmla="*/ 2381 w 8"/>
              <a:gd name="T3" fmla="*/ 0 h 4"/>
              <a:gd name="T4" fmla="*/ 2778 w 8"/>
              <a:gd name="T5" fmla="*/ 1191 h 4"/>
              <a:gd name="T6" fmla="*/ 2778 w 8"/>
              <a:gd name="T7" fmla="*/ 1191 h 4"/>
              <a:gd name="T8" fmla="*/ 2778 w 8"/>
              <a:gd name="T9" fmla="*/ 1191 h 4"/>
              <a:gd name="T10" fmla="*/ 2381 w 8"/>
              <a:gd name="T11" fmla="*/ 1191 h 4"/>
              <a:gd name="T12" fmla="*/ 1588 w 8"/>
              <a:gd name="T13" fmla="*/ 1191 h 4"/>
              <a:gd name="T14" fmla="*/ 1588 w 8"/>
              <a:gd name="T15" fmla="*/ 1191 h 4"/>
              <a:gd name="T16" fmla="*/ 1588 w 8"/>
              <a:gd name="T17" fmla="*/ 1191 h 4"/>
              <a:gd name="T18" fmla="*/ 0 w 8"/>
              <a:gd name="T19" fmla="*/ 1191 h 4"/>
              <a:gd name="T20" fmla="*/ 0 w 8"/>
              <a:gd name="T21" fmla="*/ 1191 h 4"/>
              <a:gd name="T22" fmla="*/ 0 w 8"/>
              <a:gd name="T23" fmla="*/ 1191 h 4"/>
              <a:gd name="T24" fmla="*/ 0 w 8"/>
              <a:gd name="T25" fmla="*/ 1191 h 4"/>
              <a:gd name="T26" fmla="*/ 397 w 8"/>
              <a:gd name="T27" fmla="*/ 0 h 4"/>
              <a:gd name="T28" fmla="*/ 1588 w 8"/>
              <a:gd name="T29" fmla="*/ 0 h 4"/>
              <a:gd name="T30" fmla="*/ 1588 w 8"/>
              <a:gd name="T31" fmla="*/ 0 h 4"/>
              <a:gd name="T32" fmla="*/ 1588 w 8"/>
              <a:gd name="T33" fmla="*/ 0 h 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4">
                <a:moveTo>
                  <a:pt x="4" y="0"/>
                </a:moveTo>
                <a:lnTo>
                  <a:pt x="6" y="0"/>
                </a:lnTo>
                <a:cubicBezTo>
                  <a:pt x="6" y="0"/>
                  <a:pt x="7" y="0"/>
                  <a:pt x="7" y="3"/>
                </a:cubicBezTo>
                <a:lnTo>
                  <a:pt x="6" y="3"/>
                </a:lnTo>
                <a:lnTo>
                  <a:pt x="4" y="3"/>
                </a:lnTo>
                <a:cubicBezTo>
                  <a:pt x="2" y="3"/>
                  <a:pt x="0" y="3"/>
                  <a:pt x="0" y="3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2" y="0"/>
                  <a:pt x="4" y="0"/>
                </a:cubicBezTo>
              </a:path>
            </a:pathLst>
          </a:custGeom>
          <a:solidFill>
            <a:srgbClr val="313D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2" name="Freeform 5418">
            <a:extLst>
              <a:ext uri="{FF2B5EF4-FFF2-40B4-BE49-F238E27FC236}">
                <a16:creationId xmlns:a16="http://schemas.microsoft.com/office/drawing/2014/main" id="{73C5451B-C8C3-4F4A-92A4-6377738A4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200" y="4106863"/>
            <a:ext cx="90488" cy="115887"/>
          </a:xfrm>
          <a:custGeom>
            <a:avLst/>
            <a:gdLst>
              <a:gd name="T0" fmla="*/ 0 w 251"/>
              <a:gd name="T1" fmla="*/ 69170 h 320"/>
              <a:gd name="T2" fmla="*/ 0 w 251"/>
              <a:gd name="T3" fmla="*/ 0 h 320"/>
              <a:gd name="T4" fmla="*/ 0 w 251"/>
              <a:gd name="T5" fmla="*/ 0 h 320"/>
              <a:gd name="T6" fmla="*/ 0 w 251"/>
              <a:gd name="T7" fmla="*/ 0 h 320"/>
              <a:gd name="T8" fmla="*/ 90127 w 251"/>
              <a:gd name="T9" fmla="*/ 0 h 320"/>
              <a:gd name="T10" fmla="*/ 90127 w 251"/>
              <a:gd name="T11" fmla="*/ 0 h 320"/>
              <a:gd name="T12" fmla="*/ 90127 w 251"/>
              <a:gd name="T13" fmla="*/ 0 h 320"/>
              <a:gd name="T14" fmla="*/ 90127 w 251"/>
              <a:gd name="T15" fmla="*/ 69170 h 320"/>
              <a:gd name="T16" fmla="*/ 77510 w 251"/>
              <a:gd name="T17" fmla="*/ 102488 h 320"/>
              <a:gd name="T18" fmla="*/ 45424 w 251"/>
              <a:gd name="T19" fmla="*/ 115525 h 320"/>
              <a:gd name="T20" fmla="*/ 45424 w 251"/>
              <a:gd name="T21" fmla="*/ 115525 h 320"/>
              <a:gd name="T22" fmla="*/ 12978 w 251"/>
              <a:gd name="T23" fmla="*/ 102488 h 320"/>
              <a:gd name="T24" fmla="*/ 0 w 251"/>
              <a:gd name="T25" fmla="*/ 69170 h 3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51" h="320">
                <a:moveTo>
                  <a:pt x="0" y="191"/>
                </a:moveTo>
                <a:lnTo>
                  <a:pt x="0" y="0"/>
                </a:lnTo>
                <a:lnTo>
                  <a:pt x="250" y="0"/>
                </a:lnTo>
                <a:lnTo>
                  <a:pt x="250" y="191"/>
                </a:lnTo>
                <a:cubicBezTo>
                  <a:pt x="250" y="228"/>
                  <a:pt x="237" y="258"/>
                  <a:pt x="215" y="283"/>
                </a:cubicBezTo>
                <a:cubicBezTo>
                  <a:pt x="192" y="304"/>
                  <a:pt x="160" y="319"/>
                  <a:pt x="126" y="319"/>
                </a:cubicBezTo>
                <a:cubicBezTo>
                  <a:pt x="92" y="319"/>
                  <a:pt x="59" y="304"/>
                  <a:pt x="36" y="283"/>
                </a:cubicBezTo>
                <a:cubicBezTo>
                  <a:pt x="14" y="258"/>
                  <a:pt x="0" y="228"/>
                  <a:pt x="0" y="19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" name="Freeform 5419">
            <a:extLst>
              <a:ext uri="{FF2B5EF4-FFF2-40B4-BE49-F238E27FC236}">
                <a16:creationId xmlns:a16="http://schemas.microsoft.com/office/drawing/2014/main" id="{85CF3E92-DCF1-7440-BF86-6924048CE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200" y="4124325"/>
            <a:ext cx="90488" cy="98425"/>
          </a:xfrm>
          <a:custGeom>
            <a:avLst/>
            <a:gdLst>
              <a:gd name="T0" fmla="*/ 45244 w 252"/>
              <a:gd name="T1" fmla="*/ 98066 h 274"/>
              <a:gd name="T2" fmla="*/ 77202 w 252"/>
              <a:gd name="T3" fmla="*/ 85134 h 274"/>
              <a:gd name="T4" fmla="*/ 89770 w 252"/>
              <a:gd name="T5" fmla="*/ 52086 h 274"/>
              <a:gd name="T6" fmla="*/ 89770 w 252"/>
              <a:gd name="T7" fmla="*/ 0 h 274"/>
              <a:gd name="T8" fmla="*/ 90129 w 252"/>
              <a:gd name="T9" fmla="*/ 52086 h 274"/>
              <a:gd name="T10" fmla="*/ 77202 w 252"/>
              <a:gd name="T11" fmla="*/ 85134 h 274"/>
              <a:gd name="T12" fmla="*/ 45244 w 252"/>
              <a:gd name="T13" fmla="*/ 98066 h 274"/>
              <a:gd name="T14" fmla="*/ 0 w 252"/>
              <a:gd name="T15" fmla="*/ 52086 h 274"/>
              <a:gd name="T16" fmla="*/ 12927 w 252"/>
              <a:gd name="T17" fmla="*/ 85134 h 274"/>
              <a:gd name="T18" fmla="*/ 0 w 252"/>
              <a:gd name="T19" fmla="*/ 52086 h 2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2" h="274">
                <a:moveTo>
                  <a:pt x="126" y="273"/>
                </a:moveTo>
                <a:cubicBezTo>
                  <a:pt x="159" y="273"/>
                  <a:pt x="190" y="258"/>
                  <a:pt x="215" y="237"/>
                </a:cubicBezTo>
                <a:cubicBezTo>
                  <a:pt x="238" y="212"/>
                  <a:pt x="250" y="182"/>
                  <a:pt x="250" y="145"/>
                </a:cubicBezTo>
                <a:lnTo>
                  <a:pt x="250" y="0"/>
                </a:lnTo>
                <a:lnTo>
                  <a:pt x="251" y="145"/>
                </a:lnTo>
                <a:cubicBezTo>
                  <a:pt x="251" y="182"/>
                  <a:pt x="238" y="212"/>
                  <a:pt x="215" y="237"/>
                </a:cubicBezTo>
                <a:cubicBezTo>
                  <a:pt x="191" y="258"/>
                  <a:pt x="159" y="273"/>
                  <a:pt x="126" y="273"/>
                </a:cubicBezTo>
                <a:close/>
                <a:moveTo>
                  <a:pt x="0" y="145"/>
                </a:moveTo>
                <a:cubicBezTo>
                  <a:pt x="0" y="182"/>
                  <a:pt x="13" y="212"/>
                  <a:pt x="36" y="237"/>
                </a:cubicBezTo>
                <a:cubicBezTo>
                  <a:pt x="12" y="212"/>
                  <a:pt x="0" y="182"/>
                  <a:pt x="0" y="145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4" name="Freeform 5420">
            <a:extLst>
              <a:ext uri="{FF2B5EF4-FFF2-40B4-BE49-F238E27FC236}">
                <a16:creationId xmlns:a16="http://schemas.microsoft.com/office/drawing/2014/main" id="{AFCEAA1E-ADD0-3E47-AAD2-3FBA3A403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88" y="4106863"/>
            <a:ext cx="90487" cy="115887"/>
          </a:xfrm>
          <a:custGeom>
            <a:avLst/>
            <a:gdLst>
              <a:gd name="T0" fmla="*/ 0 w 250"/>
              <a:gd name="T1" fmla="*/ 0 h 320"/>
              <a:gd name="T2" fmla="*/ 90125 w 250"/>
              <a:gd name="T3" fmla="*/ 0 h 320"/>
              <a:gd name="T4" fmla="*/ 90125 w 250"/>
              <a:gd name="T5" fmla="*/ 69170 h 320"/>
              <a:gd name="T6" fmla="*/ 77457 w 250"/>
              <a:gd name="T7" fmla="*/ 102488 h 320"/>
              <a:gd name="T8" fmla="*/ 45244 w 250"/>
              <a:gd name="T9" fmla="*/ 115525 h 320"/>
              <a:gd name="T10" fmla="*/ 45244 w 250"/>
              <a:gd name="T11" fmla="*/ 115525 h 320"/>
              <a:gd name="T12" fmla="*/ 13030 w 250"/>
              <a:gd name="T13" fmla="*/ 102488 h 320"/>
              <a:gd name="T14" fmla="*/ 0 w 250"/>
              <a:gd name="T15" fmla="*/ 69170 h 320"/>
              <a:gd name="T16" fmla="*/ 0 w 250"/>
              <a:gd name="T17" fmla="*/ 69170 h 320"/>
              <a:gd name="T18" fmla="*/ 0 w 250"/>
              <a:gd name="T19" fmla="*/ 0 h 3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0" h="320">
                <a:moveTo>
                  <a:pt x="0" y="0"/>
                </a:moveTo>
                <a:lnTo>
                  <a:pt x="249" y="0"/>
                </a:lnTo>
                <a:lnTo>
                  <a:pt x="249" y="191"/>
                </a:lnTo>
                <a:cubicBezTo>
                  <a:pt x="249" y="228"/>
                  <a:pt x="236" y="258"/>
                  <a:pt x="214" y="283"/>
                </a:cubicBezTo>
                <a:cubicBezTo>
                  <a:pt x="191" y="304"/>
                  <a:pt x="159" y="319"/>
                  <a:pt x="125" y="319"/>
                </a:cubicBezTo>
                <a:cubicBezTo>
                  <a:pt x="91" y="319"/>
                  <a:pt x="58" y="304"/>
                  <a:pt x="36" y="283"/>
                </a:cubicBezTo>
                <a:cubicBezTo>
                  <a:pt x="13" y="258"/>
                  <a:pt x="0" y="228"/>
                  <a:pt x="0" y="191"/>
                </a:cubicBezTo>
                <a:lnTo>
                  <a:pt x="0" y="0"/>
                </a:ln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5" name="Freeform 5421">
            <a:extLst>
              <a:ext uri="{FF2B5EF4-FFF2-40B4-BE49-F238E27FC236}">
                <a16:creationId xmlns:a16="http://schemas.microsoft.com/office/drawing/2014/main" id="{12ABE1BD-60AB-0844-9F3F-7D34B72D5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200" y="4106863"/>
            <a:ext cx="90488" cy="115887"/>
          </a:xfrm>
          <a:custGeom>
            <a:avLst/>
            <a:gdLst>
              <a:gd name="T0" fmla="*/ 45423 w 253"/>
              <a:gd name="T1" fmla="*/ 115528 h 323"/>
              <a:gd name="T2" fmla="*/ 13233 w 253"/>
              <a:gd name="T3" fmla="*/ 102612 h 323"/>
              <a:gd name="T4" fmla="*/ 0 w 253"/>
              <a:gd name="T5" fmla="*/ 69604 h 323"/>
              <a:gd name="T6" fmla="*/ 0 w 253"/>
              <a:gd name="T7" fmla="*/ 1076 h 323"/>
              <a:gd name="T8" fmla="*/ 89773 w 253"/>
              <a:gd name="T9" fmla="*/ 0 h 323"/>
              <a:gd name="T10" fmla="*/ 90130 w 253"/>
              <a:gd name="T11" fmla="*/ 69604 h 323"/>
              <a:gd name="T12" fmla="*/ 77255 w 253"/>
              <a:gd name="T13" fmla="*/ 102612 h 323"/>
              <a:gd name="T14" fmla="*/ 45423 w 253"/>
              <a:gd name="T15" fmla="*/ 115528 h 323"/>
              <a:gd name="T16" fmla="*/ 89773 w 253"/>
              <a:gd name="T17" fmla="*/ 1076 h 323"/>
              <a:gd name="T18" fmla="*/ 715 w 253"/>
              <a:gd name="T19" fmla="*/ 1076 h 323"/>
              <a:gd name="T20" fmla="*/ 715 w 253"/>
              <a:gd name="T21" fmla="*/ 69604 h 323"/>
              <a:gd name="T22" fmla="*/ 13591 w 253"/>
              <a:gd name="T23" fmla="*/ 102612 h 323"/>
              <a:gd name="T24" fmla="*/ 45423 w 253"/>
              <a:gd name="T25" fmla="*/ 114452 h 323"/>
              <a:gd name="T26" fmla="*/ 76539 w 253"/>
              <a:gd name="T27" fmla="*/ 102612 h 323"/>
              <a:gd name="T28" fmla="*/ 89773 w 253"/>
              <a:gd name="T29" fmla="*/ 69604 h 323"/>
              <a:gd name="T30" fmla="*/ 89773 w 253"/>
              <a:gd name="T31" fmla="*/ 1076 h 32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3" h="323">
                <a:moveTo>
                  <a:pt x="127" y="322"/>
                </a:moveTo>
                <a:cubicBezTo>
                  <a:pt x="93" y="322"/>
                  <a:pt x="61" y="307"/>
                  <a:pt x="37" y="286"/>
                </a:cubicBezTo>
                <a:cubicBezTo>
                  <a:pt x="13" y="261"/>
                  <a:pt x="0" y="231"/>
                  <a:pt x="0" y="194"/>
                </a:cubicBezTo>
                <a:lnTo>
                  <a:pt x="0" y="3"/>
                </a:lnTo>
                <a:lnTo>
                  <a:pt x="251" y="0"/>
                </a:lnTo>
                <a:lnTo>
                  <a:pt x="252" y="194"/>
                </a:lnTo>
                <a:cubicBezTo>
                  <a:pt x="252" y="231"/>
                  <a:pt x="239" y="261"/>
                  <a:pt x="216" y="286"/>
                </a:cubicBezTo>
                <a:cubicBezTo>
                  <a:pt x="192" y="307"/>
                  <a:pt x="160" y="322"/>
                  <a:pt x="127" y="322"/>
                </a:cubicBezTo>
                <a:close/>
                <a:moveTo>
                  <a:pt x="251" y="3"/>
                </a:moveTo>
                <a:lnTo>
                  <a:pt x="2" y="3"/>
                </a:lnTo>
                <a:lnTo>
                  <a:pt x="2" y="194"/>
                </a:lnTo>
                <a:cubicBezTo>
                  <a:pt x="2" y="231"/>
                  <a:pt x="15" y="261"/>
                  <a:pt x="38" y="286"/>
                </a:cubicBezTo>
                <a:cubicBezTo>
                  <a:pt x="62" y="307"/>
                  <a:pt x="93" y="319"/>
                  <a:pt x="127" y="319"/>
                </a:cubicBezTo>
                <a:cubicBezTo>
                  <a:pt x="160" y="319"/>
                  <a:pt x="191" y="307"/>
                  <a:pt x="214" y="286"/>
                </a:cubicBezTo>
                <a:cubicBezTo>
                  <a:pt x="238" y="261"/>
                  <a:pt x="251" y="231"/>
                  <a:pt x="251" y="194"/>
                </a:cubicBezTo>
                <a:lnTo>
                  <a:pt x="251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6" name="Freeform 5422">
            <a:extLst>
              <a:ext uri="{FF2B5EF4-FFF2-40B4-BE49-F238E27FC236}">
                <a16:creationId xmlns:a16="http://schemas.microsoft.com/office/drawing/2014/main" id="{8F233F88-C1AF-D54F-B748-A935496B6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4111625"/>
            <a:ext cx="85725" cy="104775"/>
          </a:xfrm>
          <a:custGeom>
            <a:avLst/>
            <a:gdLst>
              <a:gd name="T0" fmla="*/ 76399 w 239"/>
              <a:gd name="T1" fmla="*/ 70804 h 293"/>
              <a:gd name="T2" fmla="*/ 71019 w 239"/>
              <a:gd name="T3" fmla="*/ 58645 h 293"/>
              <a:gd name="T4" fmla="*/ 63845 w 239"/>
              <a:gd name="T5" fmla="*/ 51136 h 293"/>
              <a:gd name="T6" fmla="*/ 64204 w 239"/>
              <a:gd name="T7" fmla="*/ 57573 h 293"/>
              <a:gd name="T8" fmla="*/ 66356 w 239"/>
              <a:gd name="T9" fmla="*/ 65082 h 293"/>
              <a:gd name="T10" fmla="*/ 75682 w 239"/>
              <a:gd name="T11" fmla="*/ 76167 h 293"/>
              <a:gd name="T12" fmla="*/ 80703 w 239"/>
              <a:gd name="T13" fmla="*/ 77240 h 293"/>
              <a:gd name="T14" fmla="*/ 80345 w 239"/>
              <a:gd name="T15" fmla="*/ 79386 h 293"/>
              <a:gd name="T16" fmla="*/ 78193 w 239"/>
              <a:gd name="T17" fmla="*/ 82604 h 293"/>
              <a:gd name="T18" fmla="*/ 76758 w 239"/>
              <a:gd name="T19" fmla="*/ 86895 h 293"/>
              <a:gd name="T20" fmla="*/ 73530 w 239"/>
              <a:gd name="T21" fmla="*/ 79386 h 293"/>
              <a:gd name="T22" fmla="*/ 66715 w 239"/>
              <a:gd name="T23" fmla="*/ 77240 h 293"/>
              <a:gd name="T24" fmla="*/ 68508 w 239"/>
              <a:gd name="T25" fmla="*/ 75095 h 293"/>
              <a:gd name="T26" fmla="*/ 57030 w 239"/>
              <a:gd name="T27" fmla="*/ 70804 h 293"/>
              <a:gd name="T28" fmla="*/ 52726 w 239"/>
              <a:gd name="T29" fmla="*/ 81531 h 293"/>
              <a:gd name="T30" fmla="*/ 55237 w 239"/>
              <a:gd name="T31" fmla="*/ 99053 h 293"/>
              <a:gd name="T32" fmla="*/ 44477 w 239"/>
              <a:gd name="T33" fmla="*/ 103345 h 293"/>
              <a:gd name="T34" fmla="*/ 35510 w 239"/>
              <a:gd name="T35" fmla="*/ 99053 h 293"/>
              <a:gd name="T36" fmla="*/ 30488 w 239"/>
              <a:gd name="T37" fmla="*/ 87968 h 293"/>
              <a:gd name="T38" fmla="*/ 34433 w 239"/>
              <a:gd name="T39" fmla="*/ 75095 h 293"/>
              <a:gd name="T40" fmla="*/ 22597 w 239"/>
              <a:gd name="T41" fmla="*/ 69731 h 293"/>
              <a:gd name="T42" fmla="*/ 21162 w 239"/>
              <a:gd name="T43" fmla="*/ 77240 h 293"/>
              <a:gd name="T44" fmla="*/ 13630 w 239"/>
              <a:gd name="T45" fmla="*/ 78313 h 293"/>
              <a:gd name="T46" fmla="*/ 10043 w 239"/>
              <a:gd name="T47" fmla="*/ 87968 h 293"/>
              <a:gd name="T48" fmla="*/ 6456 w 239"/>
              <a:gd name="T49" fmla="*/ 81531 h 293"/>
              <a:gd name="T50" fmla="*/ 5739 w 239"/>
              <a:gd name="T51" fmla="*/ 79386 h 293"/>
              <a:gd name="T52" fmla="*/ 4304 w 239"/>
              <a:gd name="T53" fmla="*/ 75095 h 293"/>
              <a:gd name="T54" fmla="*/ 13271 w 239"/>
              <a:gd name="T55" fmla="*/ 75095 h 293"/>
              <a:gd name="T56" fmla="*/ 16858 w 239"/>
              <a:gd name="T57" fmla="*/ 60791 h 293"/>
              <a:gd name="T58" fmla="*/ 24390 w 239"/>
              <a:gd name="T59" fmla="*/ 50063 h 293"/>
              <a:gd name="T60" fmla="*/ 17575 w 239"/>
              <a:gd name="T61" fmla="*/ 51136 h 293"/>
              <a:gd name="T62" fmla="*/ 13271 w 239"/>
              <a:gd name="T63" fmla="*/ 58645 h 293"/>
              <a:gd name="T64" fmla="*/ 7532 w 239"/>
              <a:gd name="T65" fmla="*/ 70804 h 293"/>
              <a:gd name="T66" fmla="*/ 3228 w 239"/>
              <a:gd name="T67" fmla="*/ 67228 h 293"/>
              <a:gd name="T68" fmla="*/ 717 w 239"/>
              <a:gd name="T69" fmla="*/ 48990 h 293"/>
              <a:gd name="T70" fmla="*/ 0 w 239"/>
              <a:gd name="T71" fmla="*/ 36117 h 293"/>
              <a:gd name="T72" fmla="*/ 12913 w 239"/>
              <a:gd name="T73" fmla="*/ 1073 h 293"/>
              <a:gd name="T74" fmla="*/ 18651 w 239"/>
              <a:gd name="T75" fmla="*/ 23959 h 293"/>
              <a:gd name="T76" fmla="*/ 30847 w 239"/>
              <a:gd name="T77" fmla="*/ 25032 h 293"/>
              <a:gd name="T78" fmla="*/ 32281 w 239"/>
              <a:gd name="T79" fmla="*/ 12158 h 293"/>
              <a:gd name="T80" fmla="*/ 27619 w 239"/>
              <a:gd name="T81" fmla="*/ 7867 h 293"/>
              <a:gd name="T82" fmla="*/ 18651 w 239"/>
              <a:gd name="T83" fmla="*/ 4649 h 293"/>
              <a:gd name="T84" fmla="*/ 36227 w 239"/>
              <a:gd name="T85" fmla="*/ 3218 h 293"/>
              <a:gd name="T86" fmla="*/ 41607 w 239"/>
              <a:gd name="T87" fmla="*/ 18595 h 293"/>
              <a:gd name="T88" fmla="*/ 45194 w 239"/>
              <a:gd name="T89" fmla="*/ 14304 h 293"/>
              <a:gd name="T90" fmla="*/ 48422 w 239"/>
              <a:gd name="T91" fmla="*/ 2503 h 293"/>
              <a:gd name="T92" fmla="*/ 65997 w 239"/>
              <a:gd name="T93" fmla="*/ 6794 h 293"/>
              <a:gd name="T94" fmla="*/ 57030 w 239"/>
              <a:gd name="T95" fmla="*/ 8940 h 293"/>
              <a:gd name="T96" fmla="*/ 55596 w 239"/>
              <a:gd name="T97" fmla="*/ 11085 h 293"/>
              <a:gd name="T98" fmla="*/ 53444 w 239"/>
              <a:gd name="T99" fmla="*/ 21813 h 293"/>
              <a:gd name="T100" fmla="*/ 59900 w 239"/>
              <a:gd name="T101" fmla="*/ 30395 h 293"/>
              <a:gd name="T102" fmla="*/ 69584 w 239"/>
              <a:gd name="T103" fmla="*/ 2503 h 293"/>
              <a:gd name="T104" fmla="*/ 81779 w 239"/>
              <a:gd name="T105" fmla="*/ 15377 h 293"/>
              <a:gd name="T106" fmla="*/ 85366 w 239"/>
              <a:gd name="T107" fmla="*/ 41481 h 293"/>
              <a:gd name="T108" fmla="*/ 82856 w 239"/>
              <a:gd name="T109" fmla="*/ 63294 h 293"/>
              <a:gd name="T110" fmla="*/ 79627 w 239"/>
              <a:gd name="T111" fmla="*/ 72949 h 293"/>
              <a:gd name="T112" fmla="*/ 63845 w 239"/>
              <a:gd name="T113" fmla="*/ 8940 h 293"/>
              <a:gd name="T114" fmla="*/ 7891 w 239"/>
              <a:gd name="T115" fmla="*/ 81531 h 293"/>
              <a:gd name="T116" fmla="*/ 77475 w 239"/>
              <a:gd name="T117" fmla="*/ 81531 h 29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39" h="293">
                <a:moveTo>
                  <a:pt x="61" y="25"/>
                </a:moveTo>
                <a:lnTo>
                  <a:pt x="67" y="25"/>
                </a:lnTo>
                <a:cubicBezTo>
                  <a:pt x="67" y="25"/>
                  <a:pt x="68" y="22"/>
                  <a:pt x="70" y="22"/>
                </a:cubicBezTo>
                <a:lnTo>
                  <a:pt x="76" y="22"/>
                </a:lnTo>
                <a:cubicBezTo>
                  <a:pt x="76" y="22"/>
                  <a:pt x="77" y="22"/>
                  <a:pt x="79" y="25"/>
                </a:cubicBezTo>
                <a:lnTo>
                  <a:pt x="76" y="25"/>
                </a:lnTo>
                <a:cubicBezTo>
                  <a:pt x="74" y="25"/>
                  <a:pt x="74" y="28"/>
                  <a:pt x="72" y="28"/>
                </a:cubicBezTo>
                <a:lnTo>
                  <a:pt x="64" y="28"/>
                </a:lnTo>
                <a:lnTo>
                  <a:pt x="61" y="28"/>
                </a:lnTo>
                <a:lnTo>
                  <a:pt x="61" y="25"/>
                </a:lnTo>
                <a:close/>
                <a:moveTo>
                  <a:pt x="215" y="195"/>
                </a:moveTo>
                <a:cubicBezTo>
                  <a:pt x="214" y="195"/>
                  <a:pt x="214" y="195"/>
                  <a:pt x="213" y="198"/>
                </a:cubicBezTo>
                <a:cubicBezTo>
                  <a:pt x="212" y="198"/>
                  <a:pt x="212" y="198"/>
                  <a:pt x="212" y="195"/>
                </a:cubicBezTo>
                <a:lnTo>
                  <a:pt x="210" y="195"/>
                </a:lnTo>
                <a:cubicBezTo>
                  <a:pt x="210" y="192"/>
                  <a:pt x="210" y="188"/>
                  <a:pt x="207" y="186"/>
                </a:cubicBezTo>
                <a:lnTo>
                  <a:pt x="207" y="182"/>
                </a:lnTo>
                <a:cubicBezTo>
                  <a:pt x="207" y="179"/>
                  <a:pt x="207" y="179"/>
                  <a:pt x="206" y="179"/>
                </a:cubicBezTo>
                <a:cubicBezTo>
                  <a:pt x="205" y="179"/>
                  <a:pt x="205" y="177"/>
                  <a:pt x="204" y="173"/>
                </a:cubicBezTo>
                <a:cubicBezTo>
                  <a:pt x="203" y="170"/>
                  <a:pt x="203" y="170"/>
                  <a:pt x="201" y="167"/>
                </a:cubicBezTo>
                <a:lnTo>
                  <a:pt x="201" y="164"/>
                </a:lnTo>
                <a:lnTo>
                  <a:pt x="200" y="164"/>
                </a:lnTo>
                <a:lnTo>
                  <a:pt x="200" y="161"/>
                </a:lnTo>
                <a:cubicBezTo>
                  <a:pt x="200" y="161"/>
                  <a:pt x="200" y="164"/>
                  <a:pt x="199" y="164"/>
                </a:cubicBezTo>
                <a:lnTo>
                  <a:pt x="198" y="164"/>
                </a:lnTo>
                <a:lnTo>
                  <a:pt x="197" y="164"/>
                </a:lnTo>
                <a:lnTo>
                  <a:pt x="196" y="161"/>
                </a:lnTo>
                <a:lnTo>
                  <a:pt x="196" y="158"/>
                </a:lnTo>
                <a:lnTo>
                  <a:pt x="194" y="155"/>
                </a:lnTo>
                <a:cubicBezTo>
                  <a:pt x="193" y="152"/>
                  <a:pt x="191" y="146"/>
                  <a:pt x="190" y="143"/>
                </a:cubicBezTo>
                <a:cubicBezTo>
                  <a:pt x="189" y="149"/>
                  <a:pt x="189" y="155"/>
                  <a:pt x="187" y="155"/>
                </a:cubicBezTo>
                <a:cubicBezTo>
                  <a:pt x="187" y="155"/>
                  <a:pt x="185" y="155"/>
                  <a:pt x="184" y="152"/>
                </a:cubicBezTo>
                <a:lnTo>
                  <a:pt x="183" y="152"/>
                </a:lnTo>
                <a:lnTo>
                  <a:pt x="182" y="149"/>
                </a:lnTo>
                <a:cubicBezTo>
                  <a:pt x="181" y="146"/>
                  <a:pt x="181" y="143"/>
                  <a:pt x="180" y="140"/>
                </a:cubicBezTo>
                <a:cubicBezTo>
                  <a:pt x="180" y="143"/>
                  <a:pt x="179" y="143"/>
                  <a:pt x="179" y="143"/>
                </a:cubicBezTo>
                <a:lnTo>
                  <a:pt x="178" y="143"/>
                </a:lnTo>
                <a:cubicBezTo>
                  <a:pt x="178" y="149"/>
                  <a:pt x="178" y="149"/>
                  <a:pt x="176" y="149"/>
                </a:cubicBezTo>
                <a:lnTo>
                  <a:pt x="175" y="149"/>
                </a:lnTo>
                <a:lnTo>
                  <a:pt x="174" y="149"/>
                </a:lnTo>
                <a:cubicBezTo>
                  <a:pt x="173" y="149"/>
                  <a:pt x="173" y="143"/>
                  <a:pt x="171" y="143"/>
                </a:cubicBezTo>
                <a:lnTo>
                  <a:pt x="170" y="140"/>
                </a:lnTo>
                <a:cubicBezTo>
                  <a:pt x="168" y="137"/>
                  <a:pt x="168" y="134"/>
                  <a:pt x="168" y="134"/>
                </a:cubicBezTo>
                <a:lnTo>
                  <a:pt x="168" y="131"/>
                </a:lnTo>
                <a:lnTo>
                  <a:pt x="167" y="131"/>
                </a:lnTo>
                <a:lnTo>
                  <a:pt x="167" y="158"/>
                </a:lnTo>
                <a:lnTo>
                  <a:pt x="168" y="158"/>
                </a:lnTo>
                <a:lnTo>
                  <a:pt x="170" y="158"/>
                </a:lnTo>
                <a:cubicBezTo>
                  <a:pt x="173" y="158"/>
                  <a:pt x="177" y="161"/>
                  <a:pt x="179" y="161"/>
                </a:cubicBezTo>
                <a:cubicBezTo>
                  <a:pt x="181" y="161"/>
                  <a:pt x="182" y="161"/>
                  <a:pt x="185" y="164"/>
                </a:cubicBezTo>
                <a:cubicBezTo>
                  <a:pt x="187" y="167"/>
                  <a:pt x="189" y="167"/>
                  <a:pt x="190" y="167"/>
                </a:cubicBezTo>
                <a:lnTo>
                  <a:pt x="191" y="167"/>
                </a:lnTo>
                <a:cubicBezTo>
                  <a:pt x="191" y="167"/>
                  <a:pt x="192" y="170"/>
                  <a:pt x="193" y="170"/>
                </a:cubicBezTo>
                <a:lnTo>
                  <a:pt x="192" y="170"/>
                </a:lnTo>
                <a:lnTo>
                  <a:pt x="191" y="170"/>
                </a:lnTo>
                <a:lnTo>
                  <a:pt x="190" y="173"/>
                </a:lnTo>
                <a:lnTo>
                  <a:pt x="184" y="173"/>
                </a:lnTo>
                <a:cubicBezTo>
                  <a:pt x="185" y="173"/>
                  <a:pt x="187" y="177"/>
                  <a:pt x="188" y="179"/>
                </a:cubicBezTo>
                <a:lnTo>
                  <a:pt x="189" y="179"/>
                </a:lnTo>
                <a:cubicBezTo>
                  <a:pt x="189" y="182"/>
                  <a:pt x="187" y="182"/>
                  <a:pt x="187" y="182"/>
                </a:cubicBezTo>
                <a:lnTo>
                  <a:pt x="185" y="182"/>
                </a:lnTo>
                <a:cubicBezTo>
                  <a:pt x="184" y="182"/>
                  <a:pt x="182" y="179"/>
                  <a:pt x="182" y="179"/>
                </a:cubicBezTo>
                <a:cubicBezTo>
                  <a:pt x="183" y="182"/>
                  <a:pt x="183" y="182"/>
                  <a:pt x="184" y="182"/>
                </a:cubicBezTo>
                <a:cubicBezTo>
                  <a:pt x="185" y="186"/>
                  <a:pt x="186" y="188"/>
                  <a:pt x="186" y="188"/>
                </a:cubicBezTo>
                <a:lnTo>
                  <a:pt x="185" y="188"/>
                </a:lnTo>
                <a:cubicBezTo>
                  <a:pt x="190" y="195"/>
                  <a:pt x="196" y="204"/>
                  <a:pt x="200" y="207"/>
                </a:cubicBezTo>
                <a:lnTo>
                  <a:pt x="200" y="210"/>
                </a:lnTo>
                <a:lnTo>
                  <a:pt x="201" y="210"/>
                </a:lnTo>
                <a:lnTo>
                  <a:pt x="203" y="210"/>
                </a:lnTo>
                <a:cubicBezTo>
                  <a:pt x="203" y="213"/>
                  <a:pt x="204" y="213"/>
                  <a:pt x="204" y="213"/>
                </a:cubicBezTo>
                <a:lnTo>
                  <a:pt x="205" y="213"/>
                </a:lnTo>
                <a:lnTo>
                  <a:pt x="207" y="213"/>
                </a:lnTo>
                <a:lnTo>
                  <a:pt x="211" y="213"/>
                </a:lnTo>
                <a:lnTo>
                  <a:pt x="212" y="213"/>
                </a:lnTo>
                <a:lnTo>
                  <a:pt x="214" y="213"/>
                </a:lnTo>
                <a:lnTo>
                  <a:pt x="215" y="213"/>
                </a:lnTo>
                <a:lnTo>
                  <a:pt x="215" y="210"/>
                </a:lnTo>
                <a:lnTo>
                  <a:pt x="218" y="210"/>
                </a:lnTo>
                <a:lnTo>
                  <a:pt x="220" y="210"/>
                </a:lnTo>
                <a:lnTo>
                  <a:pt x="222" y="210"/>
                </a:lnTo>
                <a:lnTo>
                  <a:pt x="224" y="210"/>
                </a:lnTo>
                <a:lnTo>
                  <a:pt x="227" y="210"/>
                </a:lnTo>
                <a:lnTo>
                  <a:pt x="227" y="213"/>
                </a:lnTo>
                <a:cubicBezTo>
                  <a:pt x="226" y="213"/>
                  <a:pt x="226" y="216"/>
                  <a:pt x="226" y="216"/>
                </a:cubicBezTo>
                <a:lnTo>
                  <a:pt x="225" y="216"/>
                </a:lnTo>
                <a:cubicBezTo>
                  <a:pt x="225" y="213"/>
                  <a:pt x="224" y="213"/>
                  <a:pt x="224" y="213"/>
                </a:cubicBezTo>
                <a:cubicBezTo>
                  <a:pt x="223" y="213"/>
                  <a:pt x="222" y="213"/>
                  <a:pt x="222" y="216"/>
                </a:cubicBezTo>
                <a:lnTo>
                  <a:pt x="224" y="216"/>
                </a:lnTo>
                <a:cubicBezTo>
                  <a:pt x="224" y="216"/>
                  <a:pt x="224" y="219"/>
                  <a:pt x="222" y="219"/>
                </a:cubicBezTo>
                <a:lnTo>
                  <a:pt x="221" y="219"/>
                </a:lnTo>
                <a:lnTo>
                  <a:pt x="219" y="219"/>
                </a:lnTo>
                <a:cubicBezTo>
                  <a:pt x="221" y="222"/>
                  <a:pt x="222" y="222"/>
                  <a:pt x="222" y="222"/>
                </a:cubicBezTo>
                <a:lnTo>
                  <a:pt x="223" y="222"/>
                </a:lnTo>
                <a:lnTo>
                  <a:pt x="224" y="222"/>
                </a:lnTo>
                <a:cubicBezTo>
                  <a:pt x="225" y="222"/>
                  <a:pt x="225" y="225"/>
                  <a:pt x="225" y="225"/>
                </a:cubicBezTo>
                <a:lnTo>
                  <a:pt x="224" y="225"/>
                </a:lnTo>
                <a:cubicBezTo>
                  <a:pt x="225" y="228"/>
                  <a:pt x="226" y="228"/>
                  <a:pt x="228" y="228"/>
                </a:cubicBezTo>
                <a:lnTo>
                  <a:pt x="228" y="231"/>
                </a:lnTo>
                <a:lnTo>
                  <a:pt x="225" y="234"/>
                </a:lnTo>
                <a:lnTo>
                  <a:pt x="226" y="231"/>
                </a:lnTo>
                <a:cubicBezTo>
                  <a:pt x="226" y="231"/>
                  <a:pt x="225" y="231"/>
                  <a:pt x="222" y="228"/>
                </a:cubicBezTo>
                <a:lnTo>
                  <a:pt x="221" y="228"/>
                </a:lnTo>
                <a:lnTo>
                  <a:pt x="219" y="228"/>
                </a:lnTo>
                <a:cubicBezTo>
                  <a:pt x="219" y="231"/>
                  <a:pt x="219" y="231"/>
                  <a:pt x="218" y="231"/>
                </a:cubicBezTo>
                <a:lnTo>
                  <a:pt x="219" y="231"/>
                </a:lnTo>
                <a:lnTo>
                  <a:pt x="219" y="234"/>
                </a:lnTo>
                <a:lnTo>
                  <a:pt x="219" y="237"/>
                </a:lnTo>
                <a:lnTo>
                  <a:pt x="217" y="237"/>
                </a:lnTo>
                <a:lnTo>
                  <a:pt x="217" y="240"/>
                </a:lnTo>
                <a:lnTo>
                  <a:pt x="217" y="243"/>
                </a:lnTo>
                <a:cubicBezTo>
                  <a:pt x="216" y="246"/>
                  <a:pt x="215" y="246"/>
                  <a:pt x="215" y="246"/>
                </a:cubicBezTo>
                <a:lnTo>
                  <a:pt x="213" y="246"/>
                </a:lnTo>
                <a:lnTo>
                  <a:pt x="212" y="246"/>
                </a:lnTo>
                <a:cubicBezTo>
                  <a:pt x="212" y="246"/>
                  <a:pt x="213" y="246"/>
                  <a:pt x="214" y="243"/>
                </a:cubicBezTo>
                <a:lnTo>
                  <a:pt x="214" y="240"/>
                </a:lnTo>
                <a:lnTo>
                  <a:pt x="213" y="240"/>
                </a:lnTo>
                <a:lnTo>
                  <a:pt x="213" y="237"/>
                </a:lnTo>
                <a:lnTo>
                  <a:pt x="212" y="237"/>
                </a:lnTo>
                <a:lnTo>
                  <a:pt x="210" y="237"/>
                </a:lnTo>
                <a:lnTo>
                  <a:pt x="209" y="237"/>
                </a:lnTo>
                <a:lnTo>
                  <a:pt x="207" y="237"/>
                </a:lnTo>
                <a:cubicBezTo>
                  <a:pt x="207" y="237"/>
                  <a:pt x="207" y="231"/>
                  <a:pt x="206" y="228"/>
                </a:cubicBezTo>
                <a:lnTo>
                  <a:pt x="205" y="228"/>
                </a:lnTo>
                <a:lnTo>
                  <a:pt x="205" y="225"/>
                </a:lnTo>
                <a:lnTo>
                  <a:pt x="205" y="222"/>
                </a:lnTo>
                <a:lnTo>
                  <a:pt x="204" y="222"/>
                </a:lnTo>
                <a:cubicBezTo>
                  <a:pt x="203" y="222"/>
                  <a:pt x="203" y="222"/>
                  <a:pt x="203" y="219"/>
                </a:cubicBezTo>
                <a:lnTo>
                  <a:pt x="201" y="219"/>
                </a:lnTo>
                <a:lnTo>
                  <a:pt x="200" y="219"/>
                </a:lnTo>
                <a:cubicBezTo>
                  <a:pt x="199" y="222"/>
                  <a:pt x="197" y="222"/>
                  <a:pt x="196" y="222"/>
                </a:cubicBezTo>
                <a:lnTo>
                  <a:pt x="193" y="222"/>
                </a:lnTo>
                <a:cubicBezTo>
                  <a:pt x="192" y="222"/>
                  <a:pt x="191" y="219"/>
                  <a:pt x="191" y="219"/>
                </a:cubicBezTo>
                <a:lnTo>
                  <a:pt x="190" y="219"/>
                </a:lnTo>
                <a:lnTo>
                  <a:pt x="190" y="216"/>
                </a:lnTo>
                <a:lnTo>
                  <a:pt x="188" y="216"/>
                </a:lnTo>
                <a:lnTo>
                  <a:pt x="186" y="216"/>
                </a:lnTo>
                <a:lnTo>
                  <a:pt x="184" y="216"/>
                </a:lnTo>
                <a:lnTo>
                  <a:pt x="184" y="213"/>
                </a:lnTo>
                <a:lnTo>
                  <a:pt x="181" y="213"/>
                </a:lnTo>
                <a:lnTo>
                  <a:pt x="180" y="216"/>
                </a:lnTo>
                <a:lnTo>
                  <a:pt x="179" y="216"/>
                </a:lnTo>
                <a:lnTo>
                  <a:pt x="178" y="216"/>
                </a:lnTo>
                <a:cubicBezTo>
                  <a:pt x="179" y="213"/>
                  <a:pt x="180" y="210"/>
                  <a:pt x="181" y="210"/>
                </a:cubicBezTo>
                <a:lnTo>
                  <a:pt x="184" y="210"/>
                </a:lnTo>
                <a:lnTo>
                  <a:pt x="187" y="210"/>
                </a:lnTo>
                <a:lnTo>
                  <a:pt x="189" y="210"/>
                </a:lnTo>
                <a:lnTo>
                  <a:pt x="190" y="210"/>
                </a:lnTo>
                <a:lnTo>
                  <a:pt x="191" y="210"/>
                </a:lnTo>
                <a:lnTo>
                  <a:pt x="192" y="213"/>
                </a:lnTo>
                <a:lnTo>
                  <a:pt x="194" y="213"/>
                </a:lnTo>
                <a:lnTo>
                  <a:pt x="193" y="210"/>
                </a:lnTo>
                <a:lnTo>
                  <a:pt x="176" y="195"/>
                </a:lnTo>
                <a:lnTo>
                  <a:pt x="175" y="195"/>
                </a:lnTo>
                <a:cubicBezTo>
                  <a:pt x="174" y="198"/>
                  <a:pt x="173" y="198"/>
                  <a:pt x="172" y="198"/>
                </a:cubicBezTo>
                <a:cubicBezTo>
                  <a:pt x="170" y="198"/>
                  <a:pt x="168" y="198"/>
                  <a:pt x="168" y="195"/>
                </a:cubicBezTo>
                <a:lnTo>
                  <a:pt x="167" y="192"/>
                </a:lnTo>
                <a:lnTo>
                  <a:pt x="167" y="188"/>
                </a:lnTo>
                <a:cubicBezTo>
                  <a:pt x="165" y="192"/>
                  <a:pt x="165" y="192"/>
                  <a:pt x="163" y="195"/>
                </a:cubicBezTo>
                <a:cubicBezTo>
                  <a:pt x="160" y="195"/>
                  <a:pt x="159" y="198"/>
                  <a:pt x="159" y="198"/>
                </a:cubicBezTo>
                <a:cubicBezTo>
                  <a:pt x="158" y="195"/>
                  <a:pt x="157" y="195"/>
                  <a:pt x="157" y="192"/>
                </a:cubicBezTo>
                <a:cubicBezTo>
                  <a:pt x="155" y="195"/>
                  <a:pt x="154" y="195"/>
                  <a:pt x="153" y="195"/>
                </a:cubicBezTo>
                <a:cubicBezTo>
                  <a:pt x="151" y="195"/>
                  <a:pt x="150" y="195"/>
                  <a:pt x="150" y="192"/>
                </a:cubicBezTo>
                <a:cubicBezTo>
                  <a:pt x="146" y="195"/>
                  <a:pt x="142" y="198"/>
                  <a:pt x="137" y="201"/>
                </a:cubicBezTo>
                <a:cubicBezTo>
                  <a:pt x="140" y="204"/>
                  <a:pt x="141" y="207"/>
                  <a:pt x="143" y="210"/>
                </a:cubicBezTo>
                <a:cubicBezTo>
                  <a:pt x="145" y="213"/>
                  <a:pt x="146" y="216"/>
                  <a:pt x="147" y="219"/>
                </a:cubicBezTo>
                <a:lnTo>
                  <a:pt x="148" y="219"/>
                </a:lnTo>
                <a:cubicBezTo>
                  <a:pt x="149" y="222"/>
                  <a:pt x="150" y="222"/>
                  <a:pt x="150" y="225"/>
                </a:cubicBezTo>
                <a:lnTo>
                  <a:pt x="147" y="225"/>
                </a:lnTo>
                <a:lnTo>
                  <a:pt x="145" y="225"/>
                </a:lnTo>
                <a:cubicBezTo>
                  <a:pt x="145" y="228"/>
                  <a:pt x="146" y="228"/>
                  <a:pt x="147" y="228"/>
                </a:cubicBezTo>
                <a:cubicBezTo>
                  <a:pt x="148" y="231"/>
                  <a:pt x="150" y="231"/>
                  <a:pt x="150" y="234"/>
                </a:cubicBezTo>
                <a:cubicBezTo>
                  <a:pt x="150" y="237"/>
                  <a:pt x="151" y="237"/>
                  <a:pt x="151" y="237"/>
                </a:cubicBezTo>
                <a:cubicBezTo>
                  <a:pt x="153" y="240"/>
                  <a:pt x="153" y="240"/>
                  <a:pt x="154" y="243"/>
                </a:cubicBezTo>
                <a:lnTo>
                  <a:pt x="154" y="246"/>
                </a:lnTo>
                <a:lnTo>
                  <a:pt x="150" y="246"/>
                </a:lnTo>
                <a:cubicBezTo>
                  <a:pt x="151" y="249"/>
                  <a:pt x="153" y="252"/>
                  <a:pt x="155" y="255"/>
                </a:cubicBezTo>
                <a:lnTo>
                  <a:pt x="156" y="255"/>
                </a:lnTo>
                <a:lnTo>
                  <a:pt x="156" y="258"/>
                </a:lnTo>
                <a:cubicBezTo>
                  <a:pt x="157" y="258"/>
                  <a:pt x="158" y="261"/>
                  <a:pt x="159" y="265"/>
                </a:cubicBezTo>
                <a:cubicBezTo>
                  <a:pt x="162" y="271"/>
                  <a:pt x="163" y="274"/>
                  <a:pt x="162" y="274"/>
                </a:cubicBezTo>
                <a:cubicBezTo>
                  <a:pt x="160" y="274"/>
                  <a:pt x="158" y="274"/>
                  <a:pt x="153" y="271"/>
                </a:cubicBezTo>
                <a:cubicBezTo>
                  <a:pt x="154" y="274"/>
                  <a:pt x="154" y="277"/>
                  <a:pt x="154" y="277"/>
                </a:cubicBezTo>
                <a:cubicBezTo>
                  <a:pt x="153" y="280"/>
                  <a:pt x="151" y="277"/>
                  <a:pt x="148" y="274"/>
                </a:cubicBezTo>
                <a:lnTo>
                  <a:pt x="147" y="274"/>
                </a:lnTo>
                <a:lnTo>
                  <a:pt x="146" y="274"/>
                </a:lnTo>
                <a:cubicBezTo>
                  <a:pt x="146" y="280"/>
                  <a:pt x="145" y="283"/>
                  <a:pt x="145" y="283"/>
                </a:cubicBezTo>
                <a:cubicBezTo>
                  <a:pt x="143" y="283"/>
                  <a:pt x="142" y="280"/>
                  <a:pt x="139" y="277"/>
                </a:cubicBezTo>
                <a:cubicBezTo>
                  <a:pt x="139" y="283"/>
                  <a:pt x="138" y="283"/>
                  <a:pt x="136" y="283"/>
                </a:cubicBezTo>
                <a:cubicBezTo>
                  <a:pt x="136" y="283"/>
                  <a:pt x="134" y="283"/>
                  <a:pt x="131" y="277"/>
                </a:cubicBezTo>
                <a:lnTo>
                  <a:pt x="131" y="280"/>
                </a:lnTo>
                <a:cubicBezTo>
                  <a:pt x="131" y="283"/>
                  <a:pt x="131" y="283"/>
                  <a:pt x="130" y="286"/>
                </a:cubicBezTo>
                <a:lnTo>
                  <a:pt x="127" y="286"/>
                </a:lnTo>
                <a:cubicBezTo>
                  <a:pt x="127" y="283"/>
                  <a:pt x="126" y="283"/>
                  <a:pt x="124" y="283"/>
                </a:cubicBezTo>
                <a:cubicBezTo>
                  <a:pt x="124" y="283"/>
                  <a:pt x="124" y="286"/>
                  <a:pt x="124" y="289"/>
                </a:cubicBezTo>
                <a:lnTo>
                  <a:pt x="123" y="289"/>
                </a:lnTo>
                <a:cubicBezTo>
                  <a:pt x="122" y="292"/>
                  <a:pt x="121" y="292"/>
                  <a:pt x="119" y="292"/>
                </a:cubicBezTo>
                <a:cubicBezTo>
                  <a:pt x="118" y="292"/>
                  <a:pt x="118" y="292"/>
                  <a:pt x="116" y="289"/>
                </a:cubicBezTo>
                <a:cubicBezTo>
                  <a:pt x="115" y="289"/>
                  <a:pt x="114" y="286"/>
                  <a:pt x="114" y="283"/>
                </a:cubicBezTo>
                <a:lnTo>
                  <a:pt x="113" y="283"/>
                </a:lnTo>
                <a:cubicBezTo>
                  <a:pt x="113" y="283"/>
                  <a:pt x="112" y="283"/>
                  <a:pt x="112" y="286"/>
                </a:cubicBezTo>
                <a:lnTo>
                  <a:pt x="109" y="286"/>
                </a:lnTo>
                <a:cubicBezTo>
                  <a:pt x="109" y="283"/>
                  <a:pt x="109" y="283"/>
                  <a:pt x="109" y="280"/>
                </a:cubicBezTo>
                <a:lnTo>
                  <a:pt x="108" y="280"/>
                </a:lnTo>
                <a:lnTo>
                  <a:pt x="108" y="277"/>
                </a:lnTo>
                <a:cubicBezTo>
                  <a:pt x="105" y="283"/>
                  <a:pt x="103" y="283"/>
                  <a:pt x="102" y="283"/>
                </a:cubicBezTo>
                <a:cubicBezTo>
                  <a:pt x="100" y="283"/>
                  <a:pt x="99" y="283"/>
                  <a:pt x="99" y="277"/>
                </a:cubicBezTo>
                <a:cubicBezTo>
                  <a:pt x="97" y="280"/>
                  <a:pt x="95" y="283"/>
                  <a:pt x="93" y="283"/>
                </a:cubicBezTo>
                <a:cubicBezTo>
                  <a:pt x="93" y="283"/>
                  <a:pt x="92" y="280"/>
                  <a:pt x="93" y="274"/>
                </a:cubicBezTo>
                <a:cubicBezTo>
                  <a:pt x="89" y="277"/>
                  <a:pt x="86" y="280"/>
                  <a:pt x="85" y="280"/>
                </a:cubicBezTo>
                <a:cubicBezTo>
                  <a:pt x="84" y="277"/>
                  <a:pt x="84" y="274"/>
                  <a:pt x="86" y="271"/>
                </a:cubicBezTo>
                <a:cubicBezTo>
                  <a:pt x="81" y="274"/>
                  <a:pt x="77" y="274"/>
                  <a:pt x="77" y="274"/>
                </a:cubicBezTo>
                <a:cubicBezTo>
                  <a:pt x="76" y="274"/>
                  <a:pt x="76" y="271"/>
                  <a:pt x="79" y="265"/>
                </a:cubicBezTo>
                <a:lnTo>
                  <a:pt x="81" y="265"/>
                </a:lnTo>
                <a:cubicBezTo>
                  <a:pt x="81" y="261"/>
                  <a:pt x="81" y="258"/>
                  <a:pt x="82" y="258"/>
                </a:cubicBezTo>
                <a:cubicBezTo>
                  <a:pt x="83" y="258"/>
                  <a:pt x="83" y="258"/>
                  <a:pt x="84" y="255"/>
                </a:cubicBezTo>
                <a:cubicBezTo>
                  <a:pt x="86" y="252"/>
                  <a:pt x="87" y="249"/>
                  <a:pt x="89" y="246"/>
                </a:cubicBezTo>
                <a:lnTo>
                  <a:pt x="85" y="246"/>
                </a:lnTo>
                <a:cubicBezTo>
                  <a:pt x="84" y="246"/>
                  <a:pt x="84" y="246"/>
                  <a:pt x="85" y="243"/>
                </a:cubicBezTo>
                <a:cubicBezTo>
                  <a:pt x="86" y="240"/>
                  <a:pt x="86" y="240"/>
                  <a:pt x="87" y="237"/>
                </a:cubicBezTo>
                <a:cubicBezTo>
                  <a:pt x="87" y="237"/>
                  <a:pt x="89" y="237"/>
                  <a:pt x="89" y="234"/>
                </a:cubicBezTo>
                <a:cubicBezTo>
                  <a:pt x="90" y="231"/>
                  <a:pt x="90" y="231"/>
                  <a:pt x="93" y="228"/>
                </a:cubicBezTo>
                <a:cubicBezTo>
                  <a:pt x="93" y="228"/>
                  <a:pt x="93" y="228"/>
                  <a:pt x="94" y="225"/>
                </a:cubicBezTo>
                <a:lnTo>
                  <a:pt x="92" y="225"/>
                </a:lnTo>
                <a:lnTo>
                  <a:pt x="90" y="225"/>
                </a:lnTo>
                <a:cubicBezTo>
                  <a:pt x="90" y="222"/>
                  <a:pt x="90" y="222"/>
                  <a:pt x="90" y="222"/>
                </a:cubicBezTo>
                <a:cubicBezTo>
                  <a:pt x="90" y="219"/>
                  <a:pt x="91" y="219"/>
                  <a:pt x="91" y="219"/>
                </a:cubicBezTo>
                <a:lnTo>
                  <a:pt x="92" y="219"/>
                </a:lnTo>
                <a:cubicBezTo>
                  <a:pt x="93" y="216"/>
                  <a:pt x="94" y="213"/>
                  <a:pt x="95" y="210"/>
                </a:cubicBezTo>
                <a:lnTo>
                  <a:pt x="96" y="210"/>
                </a:lnTo>
                <a:cubicBezTo>
                  <a:pt x="99" y="207"/>
                  <a:pt x="99" y="204"/>
                  <a:pt x="101" y="201"/>
                </a:cubicBezTo>
                <a:cubicBezTo>
                  <a:pt x="96" y="198"/>
                  <a:pt x="93" y="195"/>
                  <a:pt x="89" y="192"/>
                </a:cubicBezTo>
                <a:cubicBezTo>
                  <a:pt x="89" y="195"/>
                  <a:pt x="87" y="195"/>
                  <a:pt x="86" y="195"/>
                </a:cubicBezTo>
                <a:cubicBezTo>
                  <a:pt x="85" y="195"/>
                  <a:pt x="84" y="195"/>
                  <a:pt x="81" y="192"/>
                </a:cubicBezTo>
                <a:lnTo>
                  <a:pt x="81" y="198"/>
                </a:lnTo>
                <a:cubicBezTo>
                  <a:pt x="79" y="198"/>
                  <a:pt x="77" y="195"/>
                  <a:pt x="76" y="195"/>
                </a:cubicBezTo>
                <a:lnTo>
                  <a:pt x="74" y="195"/>
                </a:lnTo>
                <a:cubicBezTo>
                  <a:pt x="74" y="192"/>
                  <a:pt x="72" y="192"/>
                  <a:pt x="71" y="188"/>
                </a:cubicBezTo>
                <a:cubicBezTo>
                  <a:pt x="71" y="192"/>
                  <a:pt x="71" y="192"/>
                  <a:pt x="71" y="192"/>
                </a:cubicBezTo>
                <a:lnTo>
                  <a:pt x="71" y="195"/>
                </a:lnTo>
                <a:cubicBezTo>
                  <a:pt x="70" y="198"/>
                  <a:pt x="68" y="198"/>
                  <a:pt x="66" y="198"/>
                </a:cubicBezTo>
                <a:cubicBezTo>
                  <a:pt x="66" y="198"/>
                  <a:pt x="65" y="198"/>
                  <a:pt x="63" y="195"/>
                </a:cubicBezTo>
                <a:lnTo>
                  <a:pt x="62" y="195"/>
                </a:lnTo>
                <a:lnTo>
                  <a:pt x="46" y="210"/>
                </a:lnTo>
                <a:cubicBezTo>
                  <a:pt x="46" y="210"/>
                  <a:pt x="46" y="213"/>
                  <a:pt x="44" y="213"/>
                </a:cubicBezTo>
                <a:lnTo>
                  <a:pt x="46" y="213"/>
                </a:lnTo>
                <a:cubicBezTo>
                  <a:pt x="47" y="210"/>
                  <a:pt x="48" y="210"/>
                  <a:pt x="48" y="210"/>
                </a:cubicBezTo>
                <a:lnTo>
                  <a:pt x="49" y="210"/>
                </a:lnTo>
                <a:lnTo>
                  <a:pt x="53" y="210"/>
                </a:lnTo>
                <a:lnTo>
                  <a:pt x="55" y="210"/>
                </a:lnTo>
                <a:lnTo>
                  <a:pt x="58" y="210"/>
                </a:lnTo>
                <a:cubicBezTo>
                  <a:pt x="59" y="210"/>
                  <a:pt x="60" y="213"/>
                  <a:pt x="60" y="216"/>
                </a:cubicBezTo>
                <a:lnTo>
                  <a:pt x="59" y="216"/>
                </a:lnTo>
                <a:cubicBezTo>
                  <a:pt x="58" y="216"/>
                  <a:pt x="58" y="213"/>
                  <a:pt x="57" y="213"/>
                </a:cubicBezTo>
                <a:lnTo>
                  <a:pt x="55" y="213"/>
                </a:lnTo>
                <a:lnTo>
                  <a:pt x="55" y="216"/>
                </a:lnTo>
                <a:lnTo>
                  <a:pt x="53" y="216"/>
                </a:lnTo>
                <a:lnTo>
                  <a:pt x="50" y="216"/>
                </a:lnTo>
                <a:lnTo>
                  <a:pt x="49" y="216"/>
                </a:lnTo>
                <a:cubicBezTo>
                  <a:pt x="49" y="219"/>
                  <a:pt x="49" y="219"/>
                  <a:pt x="48" y="219"/>
                </a:cubicBezTo>
                <a:lnTo>
                  <a:pt x="47" y="219"/>
                </a:lnTo>
                <a:lnTo>
                  <a:pt x="46" y="222"/>
                </a:lnTo>
                <a:lnTo>
                  <a:pt x="43" y="222"/>
                </a:lnTo>
                <a:cubicBezTo>
                  <a:pt x="41" y="222"/>
                  <a:pt x="40" y="222"/>
                  <a:pt x="39" y="219"/>
                </a:cubicBezTo>
                <a:lnTo>
                  <a:pt x="38" y="219"/>
                </a:lnTo>
                <a:lnTo>
                  <a:pt x="37" y="219"/>
                </a:lnTo>
                <a:lnTo>
                  <a:pt x="36" y="219"/>
                </a:lnTo>
                <a:cubicBezTo>
                  <a:pt x="36" y="222"/>
                  <a:pt x="36" y="222"/>
                  <a:pt x="34" y="222"/>
                </a:cubicBezTo>
                <a:lnTo>
                  <a:pt x="33" y="225"/>
                </a:lnTo>
                <a:lnTo>
                  <a:pt x="33" y="228"/>
                </a:lnTo>
                <a:cubicBezTo>
                  <a:pt x="33" y="231"/>
                  <a:pt x="31" y="237"/>
                  <a:pt x="31" y="237"/>
                </a:cubicBezTo>
                <a:lnTo>
                  <a:pt x="30" y="237"/>
                </a:lnTo>
                <a:lnTo>
                  <a:pt x="28" y="237"/>
                </a:lnTo>
                <a:lnTo>
                  <a:pt x="26" y="237"/>
                </a:lnTo>
                <a:lnTo>
                  <a:pt x="25" y="240"/>
                </a:lnTo>
                <a:cubicBezTo>
                  <a:pt x="24" y="243"/>
                  <a:pt x="24" y="243"/>
                  <a:pt x="25" y="243"/>
                </a:cubicBezTo>
                <a:cubicBezTo>
                  <a:pt x="25" y="246"/>
                  <a:pt x="27" y="246"/>
                  <a:pt x="28" y="246"/>
                </a:cubicBezTo>
                <a:lnTo>
                  <a:pt x="25" y="246"/>
                </a:lnTo>
                <a:lnTo>
                  <a:pt x="24" y="246"/>
                </a:lnTo>
                <a:cubicBezTo>
                  <a:pt x="23" y="246"/>
                  <a:pt x="22" y="246"/>
                  <a:pt x="22" y="243"/>
                </a:cubicBezTo>
                <a:cubicBezTo>
                  <a:pt x="21" y="243"/>
                  <a:pt x="21" y="240"/>
                  <a:pt x="21" y="240"/>
                </a:cubicBezTo>
                <a:cubicBezTo>
                  <a:pt x="21" y="237"/>
                  <a:pt x="21" y="237"/>
                  <a:pt x="22" y="237"/>
                </a:cubicBezTo>
                <a:lnTo>
                  <a:pt x="21" y="237"/>
                </a:lnTo>
                <a:lnTo>
                  <a:pt x="20" y="237"/>
                </a:lnTo>
                <a:cubicBezTo>
                  <a:pt x="20" y="234"/>
                  <a:pt x="21" y="234"/>
                  <a:pt x="21" y="234"/>
                </a:cubicBezTo>
                <a:lnTo>
                  <a:pt x="20" y="234"/>
                </a:lnTo>
                <a:lnTo>
                  <a:pt x="20" y="231"/>
                </a:lnTo>
                <a:lnTo>
                  <a:pt x="18" y="228"/>
                </a:lnTo>
                <a:lnTo>
                  <a:pt x="17" y="228"/>
                </a:lnTo>
                <a:lnTo>
                  <a:pt x="12" y="231"/>
                </a:lnTo>
                <a:lnTo>
                  <a:pt x="13" y="234"/>
                </a:lnTo>
                <a:lnTo>
                  <a:pt x="11" y="231"/>
                </a:lnTo>
                <a:cubicBezTo>
                  <a:pt x="10" y="228"/>
                  <a:pt x="11" y="228"/>
                  <a:pt x="12" y="228"/>
                </a:cubicBezTo>
                <a:cubicBezTo>
                  <a:pt x="12" y="228"/>
                  <a:pt x="13" y="228"/>
                  <a:pt x="14" y="225"/>
                </a:cubicBezTo>
                <a:lnTo>
                  <a:pt x="13" y="225"/>
                </a:lnTo>
                <a:lnTo>
                  <a:pt x="12" y="225"/>
                </a:lnTo>
                <a:lnTo>
                  <a:pt x="14" y="222"/>
                </a:lnTo>
                <a:lnTo>
                  <a:pt x="15" y="222"/>
                </a:lnTo>
                <a:lnTo>
                  <a:pt x="16" y="222"/>
                </a:lnTo>
                <a:lnTo>
                  <a:pt x="17" y="222"/>
                </a:lnTo>
                <a:cubicBezTo>
                  <a:pt x="17" y="222"/>
                  <a:pt x="17" y="222"/>
                  <a:pt x="19" y="219"/>
                </a:cubicBezTo>
                <a:lnTo>
                  <a:pt x="18" y="219"/>
                </a:lnTo>
                <a:lnTo>
                  <a:pt x="15" y="219"/>
                </a:lnTo>
                <a:lnTo>
                  <a:pt x="15" y="216"/>
                </a:lnTo>
                <a:lnTo>
                  <a:pt x="16" y="216"/>
                </a:lnTo>
                <a:lnTo>
                  <a:pt x="17" y="216"/>
                </a:lnTo>
                <a:cubicBezTo>
                  <a:pt x="16" y="213"/>
                  <a:pt x="15" y="213"/>
                  <a:pt x="15" y="213"/>
                </a:cubicBezTo>
                <a:cubicBezTo>
                  <a:pt x="14" y="213"/>
                  <a:pt x="12" y="213"/>
                  <a:pt x="12" y="216"/>
                </a:cubicBezTo>
                <a:lnTo>
                  <a:pt x="11" y="213"/>
                </a:lnTo>
                <a:cubicBezTo>
                  <a:pt x="11" y="213"/>
                  <a:pt x="11" y="210"/>
                  <a:pt x="12" y="210"/>
                </a:cubicBezTo>
                <a:lnTo>
                  <a:pt x="14" y="210"/>
                </a:lnTo>
                <a:lnTo>
                  <a:pt x="17" y="210"/>
                </a:lnTo>
                <a:lnTo>
                  <a:pt x="20" y="210"/>
                </a:lnTo>
                <a:lnTo>
                  <a:pt x="21" y="210"/>
                </a:lnTo>
                <a:lnTo>
                  <a:pt x="24" y="210"/>
                </a:lnTo>
                <a:lnTo>
                  <a:pt x="24" y="213"/>
                </a:lnTo>
                <a:lnTo>
                  <a:pt x="28" y="213"/>
                </a:lnTo>
                <a:lnTo>
                  <a:pt x="31" y="213"/>
                </a:lnTo>
                <a:lnTo>
                  <a:pt x="32" y="213"/>
                </a:lnTo>
                <a:lnTo>
                  <a:pt x="34" y="213"/>
                </a:lnTo>
                <a:cubicBezTo>
                  <a:pt x="34" y="213"/>
                  <a:pt x="35" y="213"/>
                  <a:pt x="36" y="210"/>
                </a:cubicBezTo>
                <a:lnTo>
                  <a:pt x="37" y="210"/>
                </a:lnTo>
                <a:lnTo>
                  <a:pt x="39" y="210"/>
                </a:lnTo>
                <a:lnTo>
                  <a:pt x="39" y="207"/>
                </a:lnTo>
                <a:cubicBezTo>
                  <a:pt x="43" y="204"/>
                  <a:pt x="48" y="195"/>
                  <a:pt x="53" y="188"/>
                </a:cubicBezTo>
                <a:cubicBezTo>
                  <a:pt x="53" y="188"/>
                  <a:pt x="54" y="186"/>
                  <a:pt x="55" y="182"/>
                </a:cubicBezTo>
                <a:lnTo>
                  <a:pt x="55" y="179"/>
                </a:lnTo>
                <a:lnTo>
                  <a:pt x="54" y="182"/>
                </a:lnTo>
                <a:lnTo>
                  <a:pt x="52" y="182"/>
                </a:lnTo>
                <a:cubicBezTo>
                  <a:pt x="51" y="182"/>
                  <a:pt x="49" y="182"/>
                  <a:pt x="49" y="179"/>
                </a:cubicBezTo>
                <a:lnTo>
                  <a:pt x="50" y="179"/>
                </a:lnTo>
                <a:cubicBezTo>
                  <a:pt x="53" y="177"/>
                  <a:pt x="54" y="173"/>
                  <a:pt x="54" y="173"/>
                </a:cubicBezTo>
                <a:lnTo>
                  <a:pt x="48" y="173"/>
                </a:lnTo>
                <a:cubicBezTo>
                  <a:pt x="48" y="170"/>
                  <a:pt x="47" y="170"/>
                  <a:pt x="47" y="170"/>
                </a:cubicBezTo>
                <a:lnTo>
                  <a:pt x="46" y="170"/>
                </a:lnTo>
                <a:lnTo>
                  <a:pt x="48" y="167"/>
                </a:lnTo>
                <a:cubicBezTo>
                  <a:pt x="49" y="167"/>
                  <a:pt x="52" y="167"/>
                  <a:pt x="54" y="164"/>
                </a:cubicBezTo>
                <a:cubicBezTo>
                  <a:pt x="55" y="161"/>
                  <a:pt x="58" y="161"/>
                  <a:pt x="59" y="161"/>
                </a:cubicBezTo>
                <a:cubicBezTo>
                  <a:pt x="62" y="161"/>
                  <a:pt x="66" y="158"/>
                  <a:pt x="68" y="158"/>
                </a:cubicBezTo>
                <a:lnTo>
                  <a:pt x="70" y="158"/>
                </a:lnTo>
                <a:lnTo>
                  <a:pt x="71" y="158"/>
                </a:lnTo>
                <a:lnTo>
                  <a:pt x="71" y="131"/>
                </a:lnTo>
                <a:cubicBezTo>
                  <a:pt x="71" y="131"/>
                  <a:pt x="71" y="134"/>
                  <a:pt x="70" y="134"/>
                </a:cubicBezTo>
                <a:cubicBezTo>
                  <a:pt x="70" y="134"/>
                  <a:pt x="69" y="137"/>
                  <a:pt x="68" y="140"/>
                </a:cubicBezTo>
                <a:lnTo>
                  <a:pt x="67" y="143"/>
                </a:lnTo>
                <a:lnTo>
                  <a:pt x="64" y="149"/>
                </a:lnTo>
                <a:lnTo>
                  <a:pt x="63" y="149"/>
                </a:lnTo>
                <a:lnTo>
                  <a:pt x="62" y="149"/>
                </a:lnTo>
                <a:cubicBezTo>
                  <a:pt x="62" y="149"/>
                  <a:pt x="61" y="149"/>
                  <a:pt x="60" y="143"/>
                </a:cubicBezTo>
                <a:lnTo>
                  <a:pt x="59" y="143"/>
                </a:lnTo>
                <a:lnTo>
                  <a:pt x="59" y="140"/>
                </a:lnTo>
                <a:cubicBezTo>
                  <a:pt x="58" y="143"/>
                  <a:pt x="57" y="146"/>
                  <a:pt x="56" y="149"/>
                </a:cubicBezTo>
                <a:cubicBezTo>
                  <a:pt x="56" y="149"/>
                  <a:pt x="55" y="149"/>
                  <a:pt x="55" y="152"/>
                </a:cubicBezTo>
                <a:cubicBezTo>
                  <a:pt x="53" y="155"/>
                  <a:pt x="52" y="155"/>
                  <a:pt x="52" y="155"/>
                </a:cubicBezTo>
                <a:cubicBezTo>
                  <a:pt x="49" y="155"/>
                  <a:pt x="49" y="149"/>
                  <a:pt x="49" y="143"/>
                </a:cubicBezTo>
                <a:cubicBezTo>
                  <a:pt x="48" y="146"/>
                  <a:pt x="46" y="152"/>
                  <a:pt x="44" y="155"/>
                </a:cubicBezTo>
                <a:cubicBezTo>
                  <a:pt x="43" y="155"/>
                  <a:pt x="43" y="158"/>
                  <a:pt x="43" y="158"/>
                </a:cubicBezTo>
                <a:lnTo>
                  <a:pt x="42" y="161"/>
                </a:lnTo>
                <a:lnTo>
                  <a:pt x="42" y="164"/>
                </a:lnTo>
                <a:lnTo>
                  <a:pt x="41" y="164"/>
                </a:lnTo>
                <a:lnTo>
                  <a:pt x="40" y="164"/>
                </a:lnTo>
                <a:lnTo>
                  <a:pt x="39" y="164"/>
                </a:lnTo>
                <a:lnTo>
                  <a:pt x="39" y="161"/>
                </a:lnTo>
                <a:lnTo>
                  <a:pt x="38" y="161"/>
                </a:lnTo>
                <a:lnTo>
                  <a:pt x="38" y="164"/>
                </a:lnTo>
                <a:lnTo>
                  <a:pt x="37" y="164"/>
                </a:lnTo>
                <a:lnTo>
                  <a:pt x="37" y="167"/>
                </a:lnTo>
                <a:cubicBezTo>
                  <a:pt x="36" y="170"/>
                  <a:pt x="36" y="170"/>
                  <a:pt x="34" y="173"/>
                </a:cubicBezTo>
                <a:cubicBezTo>
                  <a:pt x="34" y="177"/>
                  <a:pt x="33" y="179"/>
                  <a:pt x="33" y="179"/>
                </a:cubicBezTo>
                <a:cubicBezTo>
                  <a:pt x="32" y="179"/>
                  <a:pt x="32" y="179"/>
                  <a:pt x="31" y="182"/>
                </a:cubicBezTo>
                <a:lnTo>
                  <a:pt x="30" y="186"/>
                </a:lnTo>
                <a:cubicBezTo>
                  <a:pt x="30" y="188"/>
                  <a:pt x="30" y="192"/>
                  <a:pt x="28" y="195"/>
                </a:cubicBezTo>
                <a:cubicBezTo>
                  <a:pt x="27" y="198"/>
                  <a:pt x="27" y="198"/>
                  <a:pt x="26" y="198"/>
                </a:cubicBezTo>
                <a:lnTo>
                  <a:pt x="25" y="198"/>
                </a:lnTo>
                <a:lnTo>
                  <a:pt x="24" y="195"/>
                </a:lnTo>
                <a:cubicBezTo>
                  <a:pt x="24" y="198"/>
                  <a:pt x="24" y="198"/>
                  <a:pt x="23" y="198"/>
                </a:cubicBezTo>
                <a:lnTo>
                  <a:pt x="22" y="198"/>
                </a:lnTo>
                <a:lnTo>
                  <a:pt x="21" y="198"/>
                </a:lnTo>
                <a:lnTo>
                  <a:pt x="20" y="198"/>
                </a:lnTo>
                <a:cubicBezTo>
                  <a:pt x="20" y="201"/>
                  <a:pt x="19" y="201"/>
                  <a:pt x="18" y="204"/>
                </a:cubicBezTo>
                <a:lnTo>
                  <a:pt x="17" y="204"/>
                </a:lnTo>
                <a:cubicBezTo>
                  <a:pt x="16" y="201"/>
                  <a:pt x="16" y="201"/>
                  <a:pt x="16" y="198"/>
                </a:cubicBezTo>
                <a:lnTo>
                  <a:pt x="15" y="201"/>
                </a:lnTo>
                <a:lnTo>
                  <a:pt x="15" y="204"/>
                </a:lnTo>
                <a:lnTo>
                  <a:pt x="14" y="207"/>
                </a:lnTo>
                <a:lnTo>
                  <a:pt x="11" y="207"/>
                </a:lnTo>
                <a:cubicBezTo>
                  <a:pt x="11" y="204"/>
                  <a:pt x="10" y="201"/>
                  <a:pt x="10" y="198"/>
                </a:cubicBezTo>
                <a:lnTo>
                  <a:pt x="10" y="195"/>
                </a:lnTo>
                <a:cubicBezTo>
                  <a:pt x="10" y="195"/>
                  <a:pt x="10" y="192"/>
                  <a:pt x="9" y="188"/>
                </a:cubicBezTo>
                <a:cubicBezTo>
                  <a:pt x="9" y="188"/>
                  <a:pt x="8" y="186"/>
                  <a:pt x="10" y="182"/>
                </a:cubicBezTo>
                <a:lnTo>
                  <a:pt x="9" y="182"/>
                </a:lnTo>
                <a:lnTo>
                  <a:pt x="8" y="182"/>
                </a:lnTo>
                <a:lnTo>
                  <a:pt x="8" y="179"/>
                </a:lnTo>
                <a:lnTo>
                  <a:pt x="8" y="177"/>
                </a:lnTo>
                <a:cubicBezTo>
                  <a:pt x="8" y="177"/>
                  <a:pt x="8" y="170"/>
                  <a:pt x="7" y="164"/>
                </a:cubicBezTo>
                <a:cubicBezTo>
                  <a:pt x="6" y="164"/>
                  <a:pt x="6" y="161"/>
                  <a:pt x="6" y="161"/>
                </a:cubicBezTo>
                <a:cubicBezTo>
                  <a:pt x="6" y="158"/>
                  <a:pt x="6" y="158"/>
                  <a:pt x="7" y="155"/>
                </a:cubicBezTo>
                <a:cubicBezTo>
                  <a:pt x="6" y="158"/>
                  <a:pt x="5" y="158"/>
                  <a:pt x="5" y="158"/>
                </a:cubicBezTo>
                <a:cubicBezTo>
                  <a:pt x="5" y="158"/>
                  <a:pt x="5" y="155"/>
                  <a:pt x="4" y="155"/>
                </a:cubicBezTo>
                <a:lnTo>
                  <a:pt x="4" y="152"/>
                </a:lnTo>
                <a:cubicBezTo>
                  <a:pt x="3" y="143"/>
                  <a:pt x="2" y="143"/>
                  <a:pt x="2" y="137"/>
                </a:cubicBezTo>
                <a:lnTo>
                  <a:pt x="2" y="134"/>
                </a:lnTo>
                <a:cubicBezTo>
                  <a:pt x="2" y="131"/>
                  <a:pt x="2" y="131"/>
                  <a:pt x="2" y="131"/>
                </a:cubicBezTo>
                <a:lnTo>
                  <a:pt x="2" y="125"/>
                </a:lnTo>
                <a:lnTo>
                  <a:pt x="2" y="116"/>
                </a:lnTo>
                <a:lnTo>
                  <a:pt x="2" y="113"/>
                </a:lnTo>
                <a:lnTo>
                  <a:pt x="2" y="110"/>
                </a:lnTo>
                <a:lnTo>
                  <a:pt x="2" y="107"/>
                </a:lnTo>
                <a:lnTo>
                  <a:pt x="1" y="107"/>
                </a:lnTo>
                <a:lnTo>
                  <a:pt x="0" y="107"/>
                </a:lnTo>
                <a:lnTo>
                  <a:pt x="0" y="104"/>
                </a:lnTo>
                <a:lnTo>
                  <a:pt x="0" y="101"/>
                </a:lnTo>
                <a:cubicBezTo>
                  <a:pt x="1" y="91"/>
                  <a:pt x="1" y="85"/>
                  <a:pt x="3" y="79"/>
                </a:cubicBezTo>
                <a:cubicBezTo>
                  <a:pt x="4" y="73"/>
                  <a:pt x="6" y="67"/>
                  <a:pt x="7" y="58"/>
                </a:cubicBezTo>
                <a:cubicBezTo>
                  <a:pt x="6" y="58"/>
                  <a:pt x="6" y="58"/>
                  <a:pt x="6" y="55"/>
                </a:cubicBezTo>
                <a:lnTo>
                  <a:pt x="8" y="52"/>
                </a:lnTo>
                <a:cubicBezTo>
                  <a:pt x="8" y="49"/>
                  <a:pt x="11" y="43"/>
                  <a:pt x="11" y="43"/>
                </a:cubicBezTo>
                <a:cubicBezTo>
                  <a:pt x="11" y="40"/>
                  <a:pt x="11" y="40"/>
                  <a:pt x="12" y="37"/>
                </a:cubicBezTo>
                <a:cubicBezTo>
                  <a:pt x="14" y="31"/>
                  <a:pt x="15" y="28"/>
                  <a:pt x="15" y="22"/>
                </a:cubicBezTo>
                <a:cubicBezTo>
                  <a:pt x="16" y="19"/>
                  <a:pt x="17" y="16"/>
                  <a:pt x="20" y="13"/>
                </a:cubicBezTo>
                <a:cubicBezTo>
                  <a:pt x="23" y="13"/>
                  <a:pt x="26" y="9"/>
                  <a:pt x="32" y="7"/>
                </a:cubicBezTo>
                <a:lnTo>
                  <a:pt x="33" y="7"/>
                </a:lnTo>
                <a:lnTo>
                  <a:pt x="34" y="7"/>
                </a:lnTo>
                <a:lnTo>
                  <a:pt x="36" y="3"/>
                </a:lnTo>
                <a:lnTo>
                  <a:pt x="39" y="3"/>
                </a:lnTo>
                <a:cubicBezTo>
                  <a:pt x="42" y="3"/>
                  <a:pt x="43" y="7"/>
                  <a:pt x="44" y="7"/>
                </a:cubicBezTo>
                <a:lnTo>
                  <a:pt x="44" y="9"/>
                </a:lnTo>
                <a:lnTo>
                  <a:pt x="44" y="13"/>
                </a:lnTo>
                <a:cubicBezTo>
                  <a:pt x="44" y="16"/>
                  <a:pt x="42" y="22"/>
                  <a:pt x="39" y="28"/>
                </a:cubicBezTo>
                <a:lnTo>
                  <a:pt x="39" y="34"/>
                </a:lnTo>
                <a:cubicBezTo>
                  <a:pt x="39" y="37"/>
                  <a:pt x="41" y="40"/>
                  <a:pt x="42" y="43"/>
                </a:cubicBezTo>
                <a:cubicBezTo>
                  <a:pt x="42" y="43"/>
                  <a:pt x="43" y="43"/>
                  <a:pt x="43" y="46"/>
                </a:cubicBezTo>
                <a:cubicBezTo>
                  <a:pt x="44" y="49"/>
                  <a:pt x="45" y="52"/>
                  <a:pt x="45" y="52"/>
                </a:cubicBezTo>
                <a:cubicBezTo>
                  <a:pt x="46" y="58"/>
                  <a:pt x="47" y="61"/>
                  <a:pt x="50" y="67"/>
                </a:cubicBezTo>
                <a:lnTo>
                  <a:pt x="52" y="67"/>
                </a:lnTo>
                <a:cubicBezTo>
                  <a:pt x="55" y="70"/>
                  <a:pt x="57" y="73"/>
                  <a:pt x="61" y="73"/>
                </a:cubicBezTo>
                <a:cubicBezTo>
                  <a:pt x="69" y="76"/>
                  <a:pt x="70" y="82"/>
                  <a:pt x="70" y="82"/>
                </a:cubicBezTo>
                <a:lnTo>
                  <a:pt x="70" y="85"/>
                </a:lnTo>
                <a:lnTo>
                  <a:pt x="75" y="85"/>
                </a:lnTo>
                <a:lnTo>
                  <a:pt x="74" y="82"/>
                </a:lnTo>
                <a:lnTo>
                  <a:pt x="76" y="82"/>
                </a:lnTo>
                <a:cubicBezTo>
                  <a:pt x="77" y="79"/>
                  <a:pt x="80" y="79"/>
                  <a:pt x="82" y="76"/>
                </a:cubicBezTo>
                <a:lnTo>
                  <a:pt x="83" y="76"/>
                </a:lnTo>
                <a:lnTo>
                  <a:pt x="84" y="76"/>
                </a:lnTo>
                <a:lnTo>
                  <a:pt x="85" y="73"/>
                </a:lnTo>
                <a:lnTo>
                  <a:pt x="85" y="70"/>
                </a:lnTo>
                <a:lnTo>
                  <a:pt x="86" y="70"/>
                </a:lnTo>
                <a:cubicBezTo>
                  <a:pt x="86" y="67"/>
                  <a:pt x="88" y="67"/>
                  <a:pt x="88" y="67"/>
                </a:cubicBezTo>
                <a:cubicBezTo>
                  <a:pt x="89" y="64"/>
                  <a:pt x="89" y="64"/>
                  <a:pt x="89" y="64"/>
                </a:cubicBezTo>
                <a:lnTo>
                  <a:pt x="90" y="61"/>
                </a:lnTo>
                <a:lnTo>
                  <a:pt x="89" y="61"/>
                </a:lnTo>
                <a:cubicBezTo>
                  <a:pt x="90" y="61"/>
                  <a:pt x="90" y="58"/>
                  <a:pt x="91" y="55"/>
                </a:cubicBezTo>
                <a:cubicBezTo>
                  <a:pt x="91" y="55"/>
                  <a:pt x="92" y="55"/>
                  <a:pt x="92" y="52"/>
                </a:cubicBezTo>
                <a:lnTo>
                  <a:pt x="91" y="52"/>
                </a:lnTo>
                <a:cubicBezTo>
                  <a:pt x="91" y="49"/>
                  <a:pt x="92" y="49"/>
                  <a:pt x="93" y="46"/>
                </a:cubicBezTo>
                <a:lnTo>
                  <a:pt x="90" y="49"/>
                </a:lnTo>
                <a:lnTo>
                  <a:pt x="91" y="46"/>
                </a:lnTo>
                <a:cubicBezTo>
                  <a:pt x="92" y="43"/>
                  <a:pt x="92" y="43"/>
                  <a:pt x="92" y="40"/>
                </a:cubicBezTo>
                <a:cubicBezTo>
                  <a:pt x="92" y="37"/>
                  <a:pt x="92" y="34"/>
                  <a:pt x="90" y="34"/>
                </a:cubicBezTo>
                <a:cubicBezTo>
                  <a:pt x="89" y="31"/>
                  <a:pt x="87" y="31"/>
                  <a:pt x="86" y="31"/>
                </a:cubicBezTo>
                <a:lnTo>
                  <a:pt x="84" y="31"/>
                </a:lnTo>
                <a:lnTo>
                  <a:pt x="83" y="31"/>
                </a:lnTo>
                <a:lnTo>
                  <a:pt x="82" y="31"/>
                </a:lnTo>
                <a:cubicBezTo>
                  <a:pt x="79" y="31"/>
                  <a:pt x="77" y="31"/>
                  <a:pt x="76" y="34"/>
                </a:cubicBezTo>
                <a:lnTo>
                  <a:pt x="74" y="34"/>
                </a:lnTo>
                <a:cubicBezTo>
                  <a:pt x="71" y="34"/>
                  <a:pt x="70" y="34"/>
                  <a:pt x="68" y="31"/>
                </a:cubicBezTo>
                <a:lnTo>
                  <a:pt x="74" y="31"/>
                </a:lnTo>
                <a:lnTo>
                  <a:pt x="75" y="31"/>
                </a:lnTo>
                <a:cubicBezTo>
                  <a:pt x="76" y="28"/>
                  <a:pt x="76" y="28"/>
                  <a:pt x="77" y="28"/>
                </a:cubicBezTo>
                <a:lnTo>
                  <a:pt x="80" y="28"/>
                </a:lnTo>
                <a:cubicBezTo>
                  <a:pt x="80" y="28"/>
                  <a:pt x="80" y="25"/>
                  <a:pt x="77" y="22"/>
                </a:cubicBezTo>
                <a:cubicBezTo>
                  <a:pt x="74" y="19"/>
                  <a:pt x="72" y="19"/>
                  <a:pt x="70" y="19"/>
                </a:cubicBezTo>
                <a:lnTo>
                  <a:pt x="67" y="19"/>
                </a:lnTo>
                <a:lnTo>
                  <a:pt x="61" y="19"/>
                </a:lnTo>
                <a:cubicBezTo>
                  <a:pt x="61" y="16"/>
                  <a:pt x="59" y="16"/>
                  <a:pt x="59" y="16"/>
                </a:cubicBezTo>
                <a:lnTo>
                  <a:pt x="56" y="16"/>
                </a:lnTo>
                <a:lnTo>
                  <a:pt x="55" y="16"/>
                </a:lnTo>
                <a:cubicBezTo>
                  <a:pt x="55" y="19"/>
                  <a:pt x="55" y="19"/>
                  <a:pt x="55" y="19"/>
                </a:cubicBezTo>
                <a:lnTo>
                  <a:pt x="54" y="19"/>
                </a:lnTo>
                <a:lnTo>
                  <a:pt x="54" y="22"/>
                </a:lnTo>
                <a:lnTo>
                  <a:pt x="53" y="22"/>
                </a:lnTo>
                <a:lnTo>
                  <a:pt x="52" y="19"/>
                </a:lnTo>
                <a:cubicBezTo>
                  <a:pt x="51" y="16"/>
                  <a:pt x="52" y="13"/>
                  <a:pt x="52" y="13"/>
                </a:cubicBezTo>
                <a:cubicBezTo>
                  <a:pt x="53" y="9"/>
                  <a:pt x="55" y="9"/>
                  <a:pt x="57" y="7"/>
                </a:cubicBezTo>
                <a:lnTo>
                  <a:pt x="58" y="7"/>
                </a:lnTo>
                <a:lnTo>
                  <a:pt x="61" y="7"/>
                </a:lnTo>
                <a:lnTo>
                  <a:pt x="65" y="7"/>
                </a:lnTo>
                <a:lnTo>
                  <a:pt x="67" y="3"/>
                </a:lnTo>
                <a:lnTo>
                  <a:pt x="68" y="3"/>
                </a:lnTo>
                <a:cubicBezTo>
                  <a:pt x="70" y="3"/>
                  <a:pt x="70" y="0"/>
                  <a:pt x="77" y="0"/>
                </a:cubicBezTo>
                <a:cubicBezTo>
                  <a:pt x="83" y="0"/>
                  <a:pt x="88" y="3"/>
                  <a:pt x="93" y="3"/>
                </a:cubicBezTo>
                <a:cubicBezTo>
                  <a:pt x="96" y="7"/>
                  <a:pt x="99" y="7"/>
                  <a:pt x="104" y="7"/>
                </a:cubicBezTo>
                <a:cubicBezTo>
                  <a:pt x="105" y="7"/>
                  <a:pt x="105" y="7"/>
                  <a:pt x="105" y="9"/>
                </a:cubicBezTo>
                <a:lnTo>
                  <a:pt x="104" y="9"/>
                </a:lnTo>
                <a:lnTo>
                  <a:pt x="101" y="9"/>
                </a:lnTo>
                <a:cubicBezTo>
                  <a:pt x="103" y="13"/>
                  <a:pt x="104" y="13"/>
                  <a:pt x="105" y="16"/>
                </a:cubicBezTo>
                <a:cubicBezTo>
                  <a:pt x="106" y="16"/>
                  <a:pt x="107" y="19"/>
                  <a:pt x="108" y="19"/>
                </a:cubicBezTo>
                <a:cubicBezTo>
                  <a:pt x="108" y="22"/>
                  <a:pt x="110" y="22"/>
                  <a:pt x="110" y="22"/>
                </a:cubicBezTo>
                <a:lnTo>
                  <a:pt x="108" y="22"/>
                </a:lnTo>
                <a:lnTo>
                  <a:pt x="105" y="22"/>
                </a:lnTo>
                <a:cubicBezTo>
                  <a:pt x="108" y="25"/>
                  <a:pt x="108" y="28"/>
                  <a:pt x="110" y="31"/>
                </a:cubicBezTo>
                <a:cubicBezTo>
                  <a:pt x="112" y="34"/>
                  <a:pt x="112" y="34"/>
                  <a:pt x="114" y="37"/>
                </a:cubicBezTo>
                <a:lnTo>
                  <a:pt x="113" y="37"/>
                </a:lnTo>
                <a:lnTo>
                  <a:pt x="112" y="37"/>
                </a:lnTo>
                <a:cubicBezTo>
                  <a:pt x="112" y="37"/>
                  <a:pt x="113" y="37"/>
                  <a:pt x="112" y="40"/>
                </a:cubicBezTo>
                <a:cubicBezTo>
                  <a:pt x="113" y="43"/>
                  <a:pt x="114" y="46"/>
                  <a:pt x="115" y="49"/>
                </a:cubicBezTo>
                <a:lnTo>
                  <a:pt x="116" y="52"/>
                </a:lnTo>
                <a:lnTo>
                  <a:pt x="115" y="52"/>
                </a:lnTo>
                <a:lnTo>
                  <a:pt x="116" y="55"/>
                </a:lnTo>
                <a:cubicBezTo>
                  <a:pt x="118" y="61"/>
                  <a:pt x="119" y="61"/>
                  <a:pt x="118" y="61"/>
                </a:cubicBezTo>
                <a:cubicBezTo>
                  <a:pt x="118" y="64"/>
                  <a:pt x="118" y="64"/>
                  <a:pt x="119" y="64"/>
                </a:cubicBezTo>
                <a:lnTo>
                  <a:pt x="119" y="67"/>
                </a:lnTo>
                <a:cubicBezTo>
                  <a:pt x="119" y="64"/>
                  <a:pt x="121" y="64"/>
                  <a:pt x="121" y="64"/>
                </a:cubicBezTo>
                <a:lnTo>
                  <a:pt x="121" y="61"/>
                </a:lnTo>
                <a:cubicBezTo>
                  <a:pt x="121" y="61"/>
                  <a:pt x="121" y="61"/>
                  <a:pt x="122" y="55"/>
                </a:cubicBezTo>
                <a:cubicBezTo>
                  <a:pt x="123" y="55"/>
                  <a:pt x="124" y="52"/>
                  <a:pt x="124" y="52"/>
                </a:cubicBezTo>
                <a:lnTo>
                  <a:pt x="122" y="52"/>
                </a:lnTo>
                <a:lnTo>
                  <a:pt x="124" y="49"/>
                </a:lnTo>
                <a:cubicBezTo>
                  <a:pt x="124" y="46"/>
                  <a:pt x="125" y="43"/>
                  <a:pt x="126" y="40"/>
                </a:cubicBezTo>
                <a:cubicBezTo>
                  <a:pt x="126" y="37"/>
                  <a:pt x="127" y="37"/>
                  <a:pt x="127" y="37"/>
                </a:cubicBezTo>
                <a:lnTo>
                  <a:pt x="124" y="37"/>
                </a:lnTo>
                <a:cubicBezTo>
                  <a:pt x="126" y="34"/>
                  <a:pt x="127" y="34"/>
                  <a:pt x="128" y="31"/>
                </a:cubicBezTo>
                <a:cubicBezTo>
                  <a:pt x="130" y="28"/>
                  <a:pt x="131" y="25"/>
                  <a:pt x="133" y="22"/>
                </a:cubicBezTo>
                <a:lnTo>
                  <a:pt x="131" y="22"/>
                </a:lnTo>
                <a:lnTo>
                  <a:pt x="129" y="22"/>
                </a:lnTo>
                <a:cubicBezTo>
                  <a:pt x="129" y="22"/>
                  <a:pt x="131" y="22"/>
                  <a:pt x="131" y="19"/>
                </a:cubicBezTo>
                <a:lnTo>
                  <a:pt x="133" y="16"/>
                </a:lnTo>
                <a:cubicBezTo>
                  <a:pt x="135" y="13"/>
                  <a:pt x="136" y="13"/>
                  <a:pt x="138" y="9"/>
                </a:cubicBezTo>
                <a:lnTo>
                  <a:pt x="135" y="9"/>
                </a:lnTo>
                <a:lnTo>
                  <a:pt x="133" y="9"/>
                </a:lnTo>
                <a:cubicBezTo>
                  <a:pt x="133" y="7"/>
                  <a:pt x="134" y="7"/>
                  <a:pt x="135" y="7"/>
                </a:cubicBezTo>
                <a:cubicBezTo>
                  <a:pt x="138" y="7"/>
                  <a:pt x="142" y="7"/>
                  <a:pt x="145" y="3"/>
                </a:cubicBezTo>
                <a:cubicBezTo>
                  <a:pt x="150" y="3"/>
                  <a:pt x="155" y="0"/>
                  <a:pt x="162" y="0"/>
                </a:cubicBezTo>
                <a:cubicBezTo>
                  <a:pt x="167" y="0"/>
                  <a:pt x="168" y="3"/>
                  <a:pt x="170" y="3"/>
                </a:cubicBezTo>
                <a:lnTo>
                  <a:pt x="173" y="3"/>
                </a:lnTo>
                <a:lnTo>
                  <a:pt x="174" y="7"/>
                </a:lnTo>
                <a:lnTo>
                  <a:pt x="177" y="7"/>
                </a:lnTo>
                <a:lnTo>
                  <a:pt x="181" y="7"/>
                </a:lnTo>
                <a:cubicBezTo>
                  <a:pt x="184" y="9"/>
                  <a:pt x="185" y="9"/>
                  <a:pt x="187" y="13"/>
                </a:cubicBezTo>
                <a:cubicBezTo>
                  <a:pt x="187" y="13"/>
                  <a:pt x="187" y="16"/>
                  <a:pt x="187" y="19"/>
                </a:cubicBezTo>
                <a:cubicBezTo>
                  <a:pt x="186" y="19"/>
                  <a:pt x="185" y="22"/>
                  <a:pt x="185" y="22"/>
                </a:cubicBezTo>
                <a:lnTo>
                  <a:pt x="184" y="22"/>
                </a:lnTo>
                <a:lnTo>
                  <a:pt x="184" y="19"/>
                </a:lnTo>
                <a:cubicBezTo>
                  <a:pt x="184" y="19"/>
                  <a:pt x="183" y="19"/>
                  <a:pt x="182" y="16"/>
                </a:cubicBezTo>
                <a:lnTo>
                  <a:pt x="180" y="16"/>
                </a:lnTo>
                <a:cubicBezTo>
                  <a:pt x="178" y="16"/>
                  <a:pt x="178" y="16"/>
                  <a:pt x="176" y="19"/>
                </a:cubicBezTo>
                <a:lnTo>
                  <a:pt x="172" y="19"/>
                </a:lnTo>
                <a:lnTo>
                  <a:pt x="167" y="19"/>
                </a:lnTo>
                <a:cubicBezTo>
                  <a:pt x="165" y="19"/>
                  <a:pt x="163" y="19"/>
                  <a:pt x="162" y="22"/>
                </a:cubicBezTo>
                <a:cubicBezTo>
                  <a:pt x="162" y="22"/>
                  <a:pt x="160" y="22"/>
                  <a:pt x="160" y="23"/>
                </a:cubicBezTo>
                <a:cubicBezTo>
                  <a:pt x="159" y="24"/>
                  <a:pt x="159" y="24"/>
                  <a:pt x="159" y="25"/>
                </a:cubicBezTo>
                <a:cubicBezTo>
                  <a:pt x="158" y="26"/>
                  <a:pt x="158" y="28"/>
                  <a:pt x="158" y="28"/>
                </a:cubicBezTo>
                <a:lnTo>
                  <a:pt x="160" y="28"/>
                </a:lnTo>
                <a:cubicBezTo>
                  <a:pt x="162" y="28"/>
                  <a:pt x="162" y="28"/>
                  <a:pt x="163" y="31"/>
                </a:cubicBezTo>
                <a:lnTo>
                  <a:pt x="165" y="31"/>
                </a:lnTo>
                <a:lnTo>
                  <a:pt x="170" y="31"/>
                </a:lnTo>
                <a:cubicBezTo>
                  <a:pt x="168" y="34"/>
                  <a:pt x="167" y="34"/>
                  <a:pt x="165" y="34"/>
                </a:cubicBezTo>
                <a:lnTo>
                  <a:pt x="163" y="34"/>
                </a:lnTo>
                <a:cubicBezTo>
                  <a:pt x="162" y="34"/>
                  <a:pt x="163" y="34"/>
                  <a:pt x="163" y="34"/>
                </a:cubicBezTo>
                <a:lnTo>
                  <a:pt x="162" y="34"/>
                </a:lnTo>
                <a:cubicBezTo>
                  <a:pt x="160" y="31"/>
                  <a:pt x="159" y="31"/>
                  <a:pt x="156" y="31"/>
                </a:cubicBezTo>
                <a:lnTo>
                  <a:pt x="155" y="31"/>
                </a:lnTo>
                <a:lnTo>
                  <a:pt x="154" y="31"/>
                </a:lnTo>
                <a:lnTo>
                  <a:pt x="153" y="31"/>
                </a:lnTo>
                <a:cubicBezTo>
                  <a:pt x="151" y="31"/>
                  <a:pt x="149" y="31"/>
                  <a:pt x="149" y="34"/>
                </a:cubicBezTo>
                <a:cubicBezTo>
                  <a:pt x="147" y="34"/>
                  <a:pt x="146" y="37"/>
                  <a:pt x="146" y="40"/>
                </a:cubicBezTo>
                <a:cubicBezTo>
                  <a:pt x="146" y="43"/>
                  <a:pt x="147" y="43"/>
                  <a:pt x="148" y="46"/>
                </a:cubicBezTo>
                <a:lnTo>
                  <a:pt x="148" y="49"/>
                </a:lnTo>
                <a:cubicBezTo>
                  <a:pt x="148" y="49"/>
                  <a:pt x="147" y="46"/>
                  <a:pt x="146" y="46"/>
                </a:cubicBezTo>
                <a:cubicBezTo>
                  <a:pt x="146" y="49"/>
                  <a:pt x="147" y="49"/>
                  <a:pt x="148" y="52"/>
                </a:cubicBezTo>
                <a:lnTo>
                  <a:pt x="147" y="52"/>
                </a:lnTo>
                <a:lnTo>
                  <a:pt x="146" y="52"/>
                </a:lnTo>
                <a:cubicBezTo>
                  <a:pt x="147" y="55"/>
                  <a:pt x="148" y="55"/>
                  <a:pt x="148" y="55"/>
                </a:cubicBezTo>
                <a:cubicBezTo>
                  <a:pt x="149" y="58"/>
                  <a:pt x="149" y="61"/>
                  <a:pt x="149" y="61"/>
                </a:cubicBezTo>
                <a:lnTo>
                  <a:pt x="149" y="64"/>
                </a:lnTo>
                <a:lnTo>
                  <a:pt x="150" y="67"/>
                </a:lnTo>
                <a:cubicBezTo>
                  <a:pt x="151" y="67"/>
                  <a:pt x="152" y="67"/>
                  <a:pt x="153" y="70"/>
                </a:cubicBezTo>
                <a:lnTo>
                  <a:pt x="154" y="70"/>
                </a:lnTo>
                <a:lnTo>
                  <a:pt x="154" y="73"/>
                </a:lnTo>
                <a:lnTo>
                  <a:pt x="154" y="76"/>
                </a:lnTo>
                <a:lnTo>
                  <a:pt x="155" y="76"/>
                </a:lnTo>
                <a:lnTo>
                  <a:pt x="156" y="76"/>
                </a:lnTo>
                <a:cubicBezTo>
                  <a:pt x="159" y="79"/>
                  <a:pt x="162" y="79"/>
                  <a:pt x="163" y="82"/>
                </a:cubicBezTo>
                <a:lnTo>
                  <a:pt x="163" y="85"/>
                </a:lnTo>
                <a:lnTo>
                  <a:pt x="167" y="85"/>
                </a:lnTo>
                <a:lnTo>
                  <a:pt x="167" y="82"/>
                </a:lnTo>
                <a:cubicBezTo>
                  <a:pt x="168" y="82"/>
                  <a:pt x="168" y="76"/>
                  <a:pt x="178" y="73"/>
                </a:cubicBezTo>
                <a:cubicBezTo>
                  <a:pt x="181" y="73"/>
                  <a:pt x="183" y="70"/>
                  <a:pt x="187" y="67"/>
                </a:cubicBezTo>
                <a:lnTo>
                  <a:pt x="188" y="67"/>
                </a:lnTo>
                <a:cubicBezTo>
                  <a:pt x="191" y="61"/>
                  <a:pt x="193" y="58"/>
                  <a:pt x="193" y="52"/>
                </a:cubicBezTo>
                <a:cubicBezTo>
                  <a:pt x="194" y="52"/>
                  <a:pt x="194" y="49"/>
                  <a:pt x="196" y="46"/>
                </a:cubicBezTo>
                <a:lnTo>
                  <a:pt x="196" y="43"/>
                </a:lnTo>
                <a:cubicBezTo>
                  <a:pt x="197" y="40"/>
                  <a:pt x="199" y="37"/>
                  <a:pt x="199" y="34"/>
                </a:cubicBezTo>
                <a:lnTo>
                  <a:pt x="199" y="28"/>
                </a:lnTo>
                <a:cubicBezTo>
                  <a:pt x="196" y="22"/>
                  <a:pt x="195" y="16"/>
                  <a:pt x="194" y="13"/>
                </a:cubicBezTo>
                <a:lnTo>
                  <a:pt x="194" y="9"/>
                </a:lnTo>
                <a:lnTo>
                  <a:pt x="194" y="7"/>
                </a:lnTo>
                <a:lnTo>
                  <a:pt x="195" y="7"/>
                </a:lnTo>
                <a:cubicBezTo>
                  <a:pt x="195" y="7"/>
                  <a:pt x="196" y="3"/>
                  <a:pt x="199" y="3"/>
                </a:cubicBezTo>
                <a:lnTo>
                  <a:pt x="200" y="3"/>
                </a:lnTo>
                <a:lnTo>
                  <a:pt x="201" y="3"/>
                </a:lnTo>
                <a:cubicBezTo>
                  <a:pt x="203" y="3"/>
                  <a:pt x="205" y="7"/>
                  <a:pt x="205" y="7"/>
                </a:cubicBezTo>
                <a:lnTo>
                  <a:pt x="206" y="7"/>
                </a:lnTo>
                <a:lnTo>
                  <a:pt x="207" y="7"/>
                </a:lnTo>
                <a:cubicBezTo>
                  <a:pt x="212" y="9"/>
                  <a:pt x="215" y="13"/>
                  <a:pt x="219" y="13"/>
                </a:cubicBezTo>
                <a:cubicBezTo>
                  <a:pt x="221" y="16"/>
                  <a:pt x="222" y="19"/>
                  <a:pt x="223" y="22"/>
                </a:cubicBezTo>
                <a:lnTo>
                  <a:pt x="224" y="22"/>
                </a:lnTo>
                <a:cubicBezTo>
                  <a:pt x="224" y="28"/>
                  <a:pt x="224" y="31"/>
                  <a:pt x="226" y="37"/>
                </a:cubicBezTo>
                <a:cubicBezTo>
                  <a:pt x="227" y="40"/>
                  <a:pt x="227" y="40"/>
                  <a:pt x="228" y="43"/>
                </a:cubicBezTo>
                <a:cubicBezTo>
                  <a:pt x="228" y="43"/>
                  <a:pt x="230" y="49"/>
                  <a:pt x="231" y="52"/>
                </a:cubicBezTo>
                <a:cubicBezTo>
                  <a:pt x="232" y="52"/>
                  <a:pt x="232" y="55"/>
                  <a:pt x="232" y="55"/>
                </a:cubicBezTo>
                <a:lnTo>
                  <a:pt x="232" y="58"/>
                </a:lnTo>
                <a:lnTo>
                  <a:pt x="231" y="58"/>
                </a:lnTo>
                <a:cubicBezTo>
                  <a:pt x="233" y="67"/>
                  <a:pt x="235" y="73"/>
                  <a:pt x="236" y="79"/>
                </a:cubicBezTo>
                <a:cubicBezTo>
                  <a:pt x="237" y="85"/>
                  <a:pt x="238" y="91"/>
                  <a:pt x="238" y="101"/>
                </a:cubicBezTo>
                <a:lnTo>
                  <a:pt x="238" y="104"/>
                </a:lnTo>
                <a:lnTo>
                  <a:pt x="238" y="107"/>
                </a:lnTo>
                <a:lnTo>
                  <a:pt x="238" y="110"/>
                </a:lnTo>
                <a:lnTo>
                  <a:pt x="238" y="113"/>
                </a:lnTo>
                <a:lnTo>
                  <a:pt x="238" y="116"/>
                </a:lnTo>
                <a:lnTo>
                  <a:pt x="238" y="125"/>
                </a:lnTo>
                <a:cubicBezTo>
                  <a:pt x="238" y="128"/>
                  <a:pt x="237" y="131"/>
                  <a:pt x="236" y="131"/>
                </a:cubicBezTo>
                <a:cubicBezTo>
                  <a:pt x="237" y="131"/>
                  <a:pt x="237" y="131"/>
                  <a:pt x="237" y="134"/>
                </a:cubicBezTo>
                <a:lnTo>
                  <a:pt x="237" y="137"/>
                </a:lnTo>
                <a:cubicBezTo>
                  <a:pt x="236" y="143"/>
                  <a:pt x="236" y="143"/>
                  <a:pt x="235" y="152"/>
                </a:cubicBezTo>
                <a:lnTo>
                  <a:pt x="234" y="152"/>
                </a:lnTo>
                <a:cubicBezTo>
                  <a:pt x="234" y="152"/>
                  <a:pt x="234" y="155"/>
                  <a:pt x="233" y="155"/>
                </a:cubicBezTo>
                <a:lnTo>
                  <a:pt x="233" y="158"/>
                </a:lnTo>
                <a:cubicBezTo>
                  <a:pt x="233" y="158"/>
                  <a:pt x="233" y="158"/>
                  <a:pt x="232" y="158"/>
                </a:cubicBezTo>
                <a:cubicBezTo>
                  <a:pt x="233" y="159"/>
                  <a:pt x="233" y="159"/>
                  <a:pt x="232" y="161"/>
                </a:cubicBezTo>
                <a:lnTo>
                  <a:pt x="232" y="164"/>
                </a:lnTo>
                <a:cubicBezTo>
                  <a:pt x="231" y="170"/>
                  <a:pt x="231" y="177"/>
                  <a:pt x="231" y="177"/>
                </a:cubicBezTo>
                <a:lnTo>
                  <a:pt x="231" y="179"/>
                </a:lnTo>
                <a:cubicBezTo>
                  <a:pt x="230" y="179"/>
                  <a:pt x="230" y="179"/>
                  <a:pt x="230" y="182"/>
                </a:cubicBezTo>
                <a:lnTo>
                  <a:pt x="229" y="182"/>
                </a:lnTo>
                <a:cubicBezTo>
                  <a:pt x="230" y="186"/>
                  <a:pt x="229" y="188"/>
                  <a:pt x="229" y="188"/>
                </a:cubicBezTo>
                <a:lnTo>
                  <a:pt x="229" y="195"/>
                </a:lnTo>
                <a:lnTo>
                  <a:pt x="229" y="198"/>
                </a:lnTo>
                <a:cubicBezTo>
                  <a:pt x="228" y="201"/>
                  <a:pt x="228" y="204"/>
                  <a:pt x="225" y="207"/>
                </a:cubicBezTo>
                <a:lnTo>
                  <a:pt x="224" y="204"/>
                </a:lnTo>
                <a:lnTo>
                  <a:pt x="223" y="201"/>
                </a:lnTo>
                <a:lnTo>
                  <a:pt x="222" y="198"/>
                </a:lnTo>
                <a:cubicBezTo>
                  <a:pt x="222" y="201"/>
                  <a:pt x="222" y="201"/>
                  <a:pt x="222" y="204"/>
                </a:cubicBezTo>
                <a:lnTo>
                  <a:pt x="221" y="204"/>
                </a:lnTo>
                <a:lnTo>
                  <a:pt x="219" y="204"/>
                </a:lnTo>
                <a:lnTo>
                  <a:pt x="219" y="198"/>
                </a:lnTo>
                <a:lnTo>
                  <a:pt x="217" y="198"/>
                </a:lnTo>
                <a:lnTo>
                  <a:pt x="216" y="198"/>
                </a:lnTo>
                <a:lnTo>
                  <a:pt x="215" y="198"/>
                </a:lnTo>
                <a:lnTo>
                  <a:pt x="215" y="195"/>
                </a:lnTo>
                <a:close/>
                <a:moveTo>
                  <a:pt x="162" y="22"/>
                </a:moveTo>
                <a:lnTo>
                  <a:pt x="168" y="22"/>
                </a:lnTo>
                <a:cubicBezTo>
                  <a:pt x="170" y="22"/>
                  <a:pt x="172" y="25"/>
                  <a:pt x="173" y="25"/>
                </a:cubicBezTo>
                <a:lnTo>
                  <a:pt x="178" y="25"/>
                </a:lnTo>
                <a:lnTo>
                  <a:pt x="176" y="28"/>
                </a:lnTo>
                <a:lnTo>
                  <a:pt x="174" y="28"/>
                </a:lnTo>
                <a:lnTo>
                  <a:pt x="165" y="28"/>
                </a:lnTo>
                <a:lnTo>
                  <a:pt x="163" y="25"/>
                </a:lnTo>
                <a:lnTo>
                  <a:pt x="159" y="25"/>
                </a:lnTo>
                <a:cubicBezTo>
                  <a:pt x="159" y="24"/>
                  <a:pt x="160" y="24"/>
                  <a:pt x="160" y="23"/>
                </a:cubicBezTo>
                <a:cubicBezTo>
                  <a:pt x="160" y="23"/>
                  <a:pt x="161" y="22"/>
                  <a:pt x="162" y="22"/>
                </a:cubicBezTo>
                <a:close/>
                <a:moveTo>
                  <a:pt x="21" y="228"/>
                </a:moveTo>
                <a:cubicBezTo>
                  <a:pt x="21" y="228"/>
                  <a:pt x="21" y="231"/>
                  <a:pt x="20" y="231"/>
                </a:cubicBezTo>
                <a:lnTo>
                  <a:pt x="21" y="231"/>
                </a:lnTo>
                <a:lnTo>
                  <a:pt x="22" y="228"/>
                </a:lnTo>
                <a:cubicBezTo>
                  <a:pt x="22" y="228"/>
                  <a:pt x="23" y="225"/>
                  <a:pt x="24" y="225"/>
                </a:cubicBezTo>
                <a:lnTo>
                  <a:pt x="25" y="225"/>
                </a:lnTo>
                <a:cubicBezTo>
                  <a:pt x="28" y="225"/>
                  <a:pt x="28" y="225"/>
                  <a:pt x="30" y="222"/>
                </a:cubicBezTo>
                <a:lnTo>
                  <a:pt x="30" y="219"/>
                </a:lnTo>
                <a:cubicBezTo>
                  <a:pt x="30" y="222"/>
                  <a:pt x="30" y="222"/>
                  <a:pt x="28" y="222"/>
                </a:cubicBezTo>
                <a:cubicBezTo>
                  <a:pt x="27" y="225"/>
                  <a:pt x="25" y="225"/>
                  <a:pt x="24" y="225"/>
                </a:cubicBezTo>
                <a:cubicBezTo>
                  <a:pt x="22" y="225"/>
                  <a:pt x="21" y="225"/>
                  <a:pt x="21" y="228"/>
                </a:cubicBezTo>
                <a:close/>
                <a:moveTo>
                  <a:pt x="216" y="228"/>
                </a:moveTo>
                <a:cubicBezTo>
                  <a:pt x="216" y="228"/>
                  <a:pt x="217" y="228"/>
                  <a:pt x="217" y="229"/>
                </a:cubicBezTo>
                <a:cubicBezTo>
                  <a:pt x="217" y="228"/>
                  <a:pt x="217" y="228"/>
                  <a:pt x="217" y="228"/>
                </a:cubicBezTo>
                <a:cubicBezTo>
                  <a:pt x="217" y="225"/>
                  <a:pt x="215" y="225"/>
                  <a:pt x="215" y="225"/>
                </a:cubicBezTo>
                <a:lnTo>
                  <a:pt x="216" y="228"/>
                </a:lnTo>
                <a:close/>
                <a:moveTo>
                  <a:pt x="214" y="225"/>
                </a:moveTo>
                <a:lnTo>
                  <a:pt x="215" y="225"/>
                </a:lnTo>
                <a:cubicBezTo>
                  <a:pt x="213" y="225"/>
                  <a:pt x="212" y="225"/>
                  <a:pt x="212" y="222"/>
                </a:cubicBezTo>
                <a:lnTo>
                  <a:pt x="210" y="222"/>
                </a:lnTo>
                <a:cubicBezTo>
                  <a:pt x="210" y="222"/>
                  <a:pt x="209" y="222"/>
                  <a:pt x="209" y="219"/>
                </a:cubicBezTo>
                <a:cubicBezTo>
                  <a:pt x="209" y="222"/>
                  <a:pt x="209" y="222"/>
                  <a:pt x="210" y="222"/>
                </a:cubicBezTo>
                <a:cubicBezTo>
                  <a:pt x="211" y="225"/>
                  <a:pt x="212" y="225"/>
                  <a:pt x="214" y="2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7" name="Freeform 5423">
            <a:extLst>
              <a:ext uri="{FF2B5EF4-FFF2-40B4-BE49-F238E27FC236}">
                <a16:creationId xmlns:a16="http://schemas.microsoft.com/office/drawing/2014/main" id="{87F6ADF0-98D1-ED4A-ACC4-E80E87320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4111625"/>
            <a:ext cx="87313" cy="104775"/>
          </a:xfrm>
          <a:custGeom>
            <a:avLst/>
            <a:gdLst>
              <a:gd name="T0" fmla="*/ 39128 w 241"/>
              <a:gd name="T1" fmla="*/ 99053 h 293"/>
              <a:gd name="T2" fmla="*/ 33693 w 241"/>
              <a:gd name="T3" fmla="*/ 97981 h 293"/>
              <a:gd name="T4" fmla="*/ 31520 w 241"/>
              <a:gd name="T5" fmla="*/ 84750 h 293"/>
              <a:gd name="T6" fmla="*/ 34418 w 241"/>
              <a:gd name="T7" fmla="*/ 80459 h 293"/>
              <a:gd name="T8" fmla="*/ 28984 w 241"/>
              <a:gd name="T9" fmla="*/ 69731 h 293"/>
              <a:gd name="T10" fmla="*/ 22825 w 241"/>
              <a:gd name="T11" fmla="*/ 68658 h 293"/>
              <a:gd name="T12" fmla="*/ 18115 w 241"/>
              <a:gd name="T13" fmla="*/ 78313 h 293"/>
              <a:gd name="T14" fmla="*/ 9782 w 241"/>
              <a:gd name="T15" fmla="*/ 87968 h 293"/>
              <a:gd name="T16" fmla="*/ 7608 w 241"/>
              <a:gd name="T17" fmla="*/ 86895 h 293"/>
              <a:gd name="T18" fmla="*/ 10507 w 241"/>
              <a:gd name="T19" fmla="*/ 79386 h 293"/>
              <a:gd name="T20" fmla="*/ 7608 w 241"/>
              <a:gd name="T21" fmla="*/ 79386 h 293"/>
              <a:gd name="T22" fmla="*/ 7608 w 241"/>
              <a:gd name="T23" fmla="*/ 75095 h 293"/>
              <a:gd name="T24" fmla="*/ 17752 w 241"/>
              <a:gd name="T25" fmla="*/ 61864 h 293"/>
              <a:gd name="T26" fmla="*/ 14492 w 241"/>
              <a:gd name="T27" fmla="*/ 75095 h 293"/>
              <a:gd name="T28" fmla="*/ 50359 w 241"/>
              <a:gd name="T29" fmla="*/ 99053 h 293"/>
              <a:gd name="T30" fmla="*/ 54344 w 241"/>
              <a:gd name="T31" fmla="*/ 87968 h 293"/>
              <a:gd name="T32" fmla="*/ 53982 w 241"/>
              <a:gd name="T33" fmla="*/ 78313 h 293"/>
              <a:gd name="T34" fmla="*/ 59054 w 241"/>
              <a:gd name="T35" fmla="*/ 69731 h 293"/>
              <a:gd name="T36" fmla="*/ 62677 w 241"/>
              <a:gd name="T37" fmla="*/ 70804 h 293"/>
              <a:gd name="T38" fmla="*/ 73546 w 241"/>
              <a:gd name="T39" fmla="*/ 78313 h 293"/>
              <a:gd name="T40" fmla="*/ 76806 w 241"/>
              <a:gd name="T41" fmla="*/ 84750 h 293"/>
              <a:gd name="T42" fmla="*/ 76444 w 241"/>
              <a:gd name="T43" fmla="*/ 79386 h 293"/>
              <a:gd name="T44" fmla="*/ 78980 w 241"/>
              <a:gd name="T45" fmla="*/ 78313 h 293"/>
              <a:gd name="T46" fmla="*/ 78618 w 241"/>
              <a:gd name="T47" fmla="*/ 86895 h 293"/>
              <a:gd name="T48" fmla="*/ 77169 w 241"/>
              <a:gd name="T49" fmla="*/ 77240 h 293"/>
              <a:gd name="T50" fmla="*/ 66662 w 241"/>
              <a:gd name="T51" fmla="*/ 64009 h 293"/>
              <a:gd name="T52" fmla="*/ 67387 w 241"/>
              <a:gd name="T53" fmla="*/ 65082 h 293"/>
              <a:gd name="T54" fmla="*/ 85139 w 241"/>
              <a:gd name="T55" fmla="*/ 54354 h 293"/>
              <a:gd name="T56" fmla="*/ 83690 w 241"/>
              <a:gd name="T57" fmla="*/ 68658 h 293"/>
              <a:gd name="T58" fmla="*/ 82603 w 241"/>
              <a:gd name="T59" fmla="*/ 13231 h 293"/>
              <a:gd name="T60" fmla="*/ 79705 w 241"/>
              <a:gd name="T61" fmla="*/ 70804 h 293"/>
              <a:gd name="T62" fmla="*/ 71372 w 241"/>
              <a:gd name="T63" fmla="*/ 57573 h 293"/>
              <a:gd name="T64" fmla="*/ 79343 w 241"/>
              <a:gd name="T65" fmla="*/ 70804 h 293"/>
              <a:gd name="T66" fmla="*/ 61952 w 241"/>
              <a:gd name="T67" fmla="*/ 50063 h 293"/>
              <a:gd name="T68" fmla="*/ 71010 w 241"/>
              <a:gd name="T69" fmla="*/ 3218 h 293"/>
              <a:gd name="T70" fmla="*/ 64851 w 241"/>
              <a:gd name="T71" fmla="*/ 27177 h 293"/>
              <a:gd name="T72" fmla="*/ 57243 w 241"/>
              <a:gd name="T73" fmla="*/ 27177 h 293"/>
              <a:gd name="T74" fmla="*/ 53982 w 241"/>
              <a:gd name="T75" fmla="*/ 18595 h 293"/>
              <a:gd name="T76" fmla="*/ 3623 w 241"/>
              <a:gd name="T77" fmla="*/ 70804 h 293"/>
              <a:gd name="T78" fmla="*/ 3985 w 241"/>
              <a:gd name="T79" fmla="*/ 69731 h 293"/>
              <a:gd name="T80" fmla="*/ 725 w 241"/>
              <a:gd name="T81" fmla="*/ 45772 h 293"/>
              <a:gd name="T82" fmla="*/ 7608 w 241"/>
              <a:gd name="T83" fmla="*/ 4649 h 293"/>
              <a:gd name="T84" fmla="*/ 16666 w 241"/>
              <a:gd name="T85" fmla="*/ 3218 h 293"/>
              <a:gd name="T86" fmla="*/ 13767 w 241"/>
              <a:gd name="T87" fmla="*/ 2503 h 293"/>
              <a:gd name="T88" fmla="*/ 33331 w 241"/>
              <a:gd name="T89" fmla="*/ 17522 h 293"/>
              <a:gd name="T90" fmla="*/ 27897 w 241"/>
              <a:gd name="T91" fmla="*/ 29323 h 293"/>
              <a:gd name="T92" fmla="*/ 26448 w 241"/>
              <a:gd name="T93" fmla="*/ 11085 h 293"/>
              <a:gd name="T94" fmla="*/ 25723 w 241"/>
              <a:gd name="T95" fmla="*/ 6794 h 293"/>
              <a:gd name="T96" fmla="*/ 28984 w 241"/>
              <a:gd name="T97" fmla="*/ 9297 h 293"/>
              <a:gd name="T98" fmla="*/ 21375 w 241"/>
              <a:gd name="T99" fmla="*/ 2503 h 293"/>
              <a:gd name="T100" fmla="*/ 38041 w 241"/>
              <a:gd name="T101" fmla="*/ 3218 h 293"/>
              <a:gd name="T102" fmla="*/ 43113 w 241"/>
              <a:gd name="T103" fmla="*/ 18595 h 293"/>
              <a:gd name="T104" fmla="*/ 43475 w 241"/>
              <a:gd name="T105" fmla="*/ 22886 h 293"/>
              <a:gd name="T106" fmla="*/ 44200 w 241"/>
              <a:gd name="T107" fmla="*/ 21813 h 293"/>
              <a:gd name="T108" fmla="*/ 59054 w 241"/>
              <a:gd name="T109" fmla="*/ 0 h 293"/>
              <a:gd name="T110" fmla="*/ 64126 w 241"/>
              <a:gd name="T111" fmla="*/ 6794 h 293"/>
              <a:gd name="T112" fmla="*/ 59054 w 241"/>
              <a:gd name="T113" fmla="*/ 7867 h 293"/>
              <a:gd name="T114" fmla="*/ 58329 w 241"/>
              <a:gd name="T115" fmla="*/ 10013 h 293"/>
              <a:gd name="T116" fmla="*/ 11956 w 241"/>
              <a:gd name="T117" fmla="*/ 64009 h 293"/>
              <a:gd name="T118" fmla="*/ 7608 w 241"/>
              <a:gd name="T119" fmla="*/ 70804 h 293"/>
              <a:gd name="T120" fmla="*/ 22825 w 241"/>
              <a:gd name="T121" fmla="*/ 53281 h 293"/>
              <a:gd name="T122" fmla="*/ 26085 w 241"/>
              <a:gd name="T123" fmla="*/ 56500 h 2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41" h="293">
                <a:moveTo>
                  <a:pt x="116" y="289"/>
                </a:moveTo>
                <a:cubicBezTo>
                  <a:pt x="115" y="289"/>
                  <a:pt x="115" y="286"/>
                  <a:pt x="114" y="286"/>
                </a:cubicBezTo>
                <a:lnTo>
                  <a:pt x="114" y="283"/>
                </a:lnTo>
                <a:cubicBezTo>
                  <a:pt x="114" y="283"/>
                  <a:pt x="113" y="286"/>
                  <a:pt x="112" y="286"/>
                </a:cubicBezTo>
                <a:lnTo>
                  <a:pt x="109" y="286"/>
                </a:lnTo>
                <a:lnTo>
                  <a:pt x="109" y="280"/>
                </a:lnTo>
                <a:cubicBezTo>
                  <a:pt x="109" y="280"/>
                  <a:pt x="108" y="280"/>
                  <a:pt x="108" y="278"/>
                </a:cubicBezTo>
                <a:cubicBezTo>
                  <a:pt x="108" y="277"/>
                  <a:pt x="108" y="277"/>
                  <a:pt x="109" y="277"/>
                </a:cubicBezTo>
                <a:lnTo>
                  <a:pt x="109" y="280"/>
                </a:lnTo>
                <a:cubicBezTo>
                  <a:pt x="109" y="283"/>
                  <a:pt x="110" y="283"/>
                  <a:pt x="110" y="283"/>
                </a:cubicBezTo>
                <a:lnTo>
                  <a:pt x="113" y="283"/>
                </a:lnTo>
                <a:lnTo>
                  <a:pt x="114" y="283"/>
                </a:lnTo>
                <a:lnTo>
                  <a:pt x="115" y="283"/>
                </a:lnTo>
                <a:cubicBezTo>
                  <a:pt x="116" y="286"/>
                  <a:pt x="116" y="289"/>
                  <a:pt x="119" y="289"/>
                </a:cubicBezTo>
                <a:lnTo>
                  <a:pt x="119" y="292"/>
                </a:lnTo>
                <a:cubicBezTo>
                  <a:pt x="118" y="292"/>
                  <a:pt x="118" y="291"/>
                  <a:pt x="116" y="289"/>
                </a:cubicBezTo>
                <a:close/>
                <a:moveTo>
                  <a:pt x="108" y="277"/>
                </a:moveTo>
                <a:lnTo>
                  <a:pt x="108" y="278"/>
                </a:lnTo>
                <a:lnTo>
                  <a:pt x="107" y="279"/>
                </a:lnTo>
                <a:cubicBezTo>
                  <a:pt x="107" y="279"/>
                  <a:pt x="108" y="278"/>
                  <a:pt x="108" y="277"/>
                </a:cubicBezTo>
                <a:close/>
                <a:moveTo>
                  <a:pt x="103" y="283"/>
                </a:moveTo>
                <a:lnTo>
                  <a:pt x="107" y="279"/>
                </a:lnTo>
                <a:cubicBezTo>
                  <a:pt x="105" y="283"/>
                  <a:pt x="105" y="283"/>
                  <a:pt x="103" y="283"/>
                </a:cubicBezTo>
                <a:close/>
                <a:moveTo>
                  <a:pt x="100" y="277"/>
                </a:moveTo>
                <a:cubicBezTo>
                  <a:pt x="99" y="283"/>
                  <a:pt x="97" y="283"/>
                  <a:pt x="95" y="283"/>
                </a:cubicBezTo>
                <a:cubicBezTo>
                  <a:pt x="96" y="282"/>
                  <a:pt x="98" y="279"/>
                  <a:pt x="100" y="274"/>
                </a:cubicBezTo>
                <a:cubicBezTo>
                  <a:pt x="101" y="282"/>
                  <a:pt x="102" y="283"/>
                  <a:pt x="103" y="283"/>
                </a:cubicBezTo>
                <a:cubicBezTo>
                  <a:pt x="100" y="283"/>
                  <a:pt x="100" y="282"/>
                  <a:pt x="100" y="277"/>
                </a:cubicBezTo>
                <a:close/>
                <a:moveTo>
                  <a:pt x="94" y="282"/>
                </a:moveTo>
                <a:cubicBezTo>
                  <a:pt x="94" y="282"/>
                  <a:pt x="94" y="283"/>
                  <a:pt x="95" y="283"/>
                </a:cubicBezTo>
                <a:lnTo>
                  <a:pt x="94" y="283"/>
                </a:lnTo>
                <a:lnTo>
                  <a:pt x="94" y="282"/>
                </a:lnTo>
                <a:close/>
                <a:moveTo>
                  <a:pt x="93" y="274"/>
                </a:moveTo>
                <a:cubicBezTo>
                  <a:pt x="93" y="279"/>
                  <a:pt x="94" y="282"/>
                  <a:pt x="94" y="282"/>
                </a:cubicBezTo>
                <a:cubicBezTo>
                  <a:pt x="93" y="282"/>
                  <a:pt x="92" y="279"/>
                  <a:pt x="93" y="274"/>
                </a:cubicBezTo>
                <a:close/>
                <a:moveTo>
                  <a:pt x="87" y="280"/>
                </a:moveTo>
                <a:cubicBezTo>
                  <a:pt x="84" y="277"/>
                  <a:pt x="84" y="274"/>
                  <a:pt x="86" y="271"/>
                </a:cubicBezTo>
                <a:lnTo>
                  <a:pt x="87" y="271"/>
                </a:lnTo>
                <a:cubicBezTo>
                  <a:pt x="86" y="277"/>
                  <a:pt x="86" y="277"/>
                  <a:pt x="87" y="277"/>
                </a:cubicBezTo>
                <a:cubicBezTo>
                  <a:pt x="87" y="277"/>
                  <a:pt x="90" y="277"/>
                  <a:pt x="93" y="274"/>
                </a:cubicBezTo>
                <a:lnTo>
                  <a:pt x="87" y="280"/>
                </a:lnTo>
                <a:close/>
                <a:moveTo>
                  <a:pt x="78" y="274"/>
                </a:moveTo>
                <a:cubicBezTo>
                  <a:pt x="80" y="274"/>
                  <a:pt x="81" y="271"/>
                  <a:pt x="86" y="271"/>
                </a:cubicBezTo>
                <a:cubicBezTo>
                  <a:pt x="83" y="274"/>
                  <a:pt x="80" y="274"/>
                  <a:pt x="78" y="274"/>
                </a:cubicBezTo>
                <a:close/>
                <a:moveTo>
                  <a:pt x="80" y="265"/>
                </a:moveTo>
                <a:lnTo>
                  <a:pt x="80" y="261"/>
                </a:lnTo>
                <a:cubicBezTo>
                  <a:pt x="81" y="261"/>
                  <a:pt x="81" y="258"/>
                  <a:pt x="83" y="258"/>
                </a:cubicBezTo>
                <a:lnTo>
                  <a:pt x="84" y="258"/>
                </a:lnTo>
                <a:cubicBezTo>
                  <a:pt x="83" y="258"/>
                  <a:pt x="81" y="261"/>
                  <a:pt x="81" y="265"/>
                </a:cubicBezTo>
                <a:cubicBezTo>
                  <a:pt x="77" y="271"/>
                  <a:pt x="78" y="273"/>
                  <a:pt x="78" y="274"/>
                </a:cubicBezTo>
                <a:cubicBezTo>
                  <a:pt x="76" y="273"/>
                  <a:pt x="77" y="271"/>
                  <a:pt x="80" y="265"/>
                </a:cubicBezTo>
                <a:close/>
                <a:moveTo>
                  <a:pt x="89" y="246"/>
                </a:moveTo>
                <a:cubicBezTo>
                  <a:pt x="87" y="249"/>
                  <a:pt x="86" y="246"/>
                  <a:pt x="86" y="246"/>
                </a:cubicBezTo>
                <a:lnTo>
                  <a:pt x="89" y="246"/>
                </a:lnTo>
                <a:cubicBezTo>
                  <a:pt x="89" y="246"/>
                  <a:pt x="89" y="246"/>
                  <a:pt x="90" y="246"/>
                </a:cubicBezTo>
                <a:cubicBezTo>
                  <a:pt x="89" y="249"/>
                  <a:pt x="87" y="252"/>
                  <a:pt x="86" y="255"/>
                </a:cubicBezTo>
                <a:lnTo>
                  <a:pt x="84" y="255"/>
                </a:lnTo>
                <a:cubicBezTo>
                  <a:pt x="86" y="252"/>
                  <a:pt x="87" y="249"/>
                  <a:pt x="89" y="246"/>
                </a:cubicBezTo>
                <a:close/>
                <a:moveTo>
                  <a:pt x="86" y="243"/>
                </a:moveTo>
                <a:lnTo>
                  <a:pt x="87" y="237"/>
                </a:lnTo>
                <a:cubicBezTo>
                  <a:pt x="87" y="237"/>
                  <a:pt x="89" y="237"/>
                  <a:pt x="90" y="234"/>
                </a:cubicBezTo>
                <a:cubicBezTo>
                  <a:pt x="90" y="231"/>
                  <a:pt x="91" y="231"/>
                  <a:pt x="92" y="228"/>
                </a:cubicBezTo>
                <a:lnTo>
                  <a:pt x="93" y="227"/>
                </a:lnTo>
                <a:cubicBezTo>
                  <a:pt x="91" y="225"/>
                  <a:pt x="90" y="225"/>
                  <a:pt x="90" y="225"/>
                </a:cubicBezTo>
                <a:cubicBezTo>
                  <a:pt x="90" y="222"/>
                  <a:pt x="90" y="222"/>
                  <a:pt x="91" y="222"/>
                </a:cubicBezTo>
                <a:lnTo>
                  <a:pt x="92" y="219"/>
                </a:lnTo>
                <a:cubicBezTo>
                  <a:pt x="93" y="216"/>
                  <a:pt x="94" y="213"/>
                  <a:pt x="96" y="210"/>
                </a:cubicBezTo>
                <a:lnTo>
                  <a:pt x="100" y="201"/>
                </a:lnTo>
                <a:cubicBezTo>
                  <a:pt x="97" y="198"/>
                  <a:pt x="94" y="195"/>
                  <a:pt x="90" y="195"/>
                </a:cubicBezTo>
                <a:lnTo>
                  <a:pt x="87" y="195"/>
                </a:lnTo>
                <a:cubicBezTo>
                  <a:pt x="87" y="195"/>
                  <a:pt x="88" y="195"/>
                  <a:pt x="90" y="192"/>
                </a:cubicBezTo>
                <a:lnTo>
                  <a:pt x="102" y="201"/>
                </a:lnTo>
                <a:lnTo>
                  <a:pt x="103" y="201"/>
                </a:lnTo>
                <a:lnTo>
                  <a:pt x="96" y="210"/>
                </a:lnTo>
                <a:cubicBezTo>
                  <a:pt x="96" y="213"/>
                  <a:pt x="94" y="216"/>
                  <a:pt x="93" y="219"/>
                </a:cubicBezTo>
                <a:lnTo>
                  <a:pt x="92" y="222"/>
                </a:lnTo>
                <a:cubicBezTo>
                  <a:pt x="92" y="222"/>
                  <a:pt x="91" y="222"/>
                  <a:pt x="91" y="225"/>
                </a:cubicBezTo>
                <a:lnTo>
                  <a:pt x="93" y="225"/>
                </a:lnTo>
                <a:lnTo>
                  <a:pt x="94" y="225"/>
                </a:lnTo>
                <a:lnTo>
                  <a:pt x="95" y="225"/>
                </a:lnTo>
                <a:lnTo>
                  <a:pt x="96" y="225"/>
                </a:lnTo>
                <a:lnTo>
                  <a:pt x="94" y="227"/>
                </a:lnTo>
                <a:cubicBezTo>
                  <a:pt x="94" y="228"/>
                  <a:pt x="94" y="228"/>
                  <a:pt x="94" y="227"/>
                </a:cubicBezTo>
                <a:lnTo>
                  <a:pt x="94" y="225"/>
                </a:lnTo>
                <a:lnTo>
                  <a:pt x="93" y="227"/>
                </a:lnTo>
                <a:lnTo>
                  <a:pt x="93" y="228"/>
                </a:lnTo>
                <a:lnTo>
                  <a:pt x="94" y="227"/>
                </a:lnTo>
                <a:lnTo>
                  <a:pt x="94" y="228"/>
                </a:lnTo>
                <a:lnTo>
                  <a:pt x="93" y="228"/>
                </a:lnTo>
                <a:cubicBezTo>
                  <a:pt x="92" y="231"/>
                  <a:pt x="91" y="231"/>
                  <a:pt x="91" y="234"/>
                </a:cubicBezTo>
                <a:cubicBezTo>
                  <a:pt x="90" y="237"/>
                  <a:pt x="90" y="237"/>
                  <a:pt x="88" y="237"/>
                </a:cubicBezTo>
                <a:lnTo>
                  <a:pt x="87" y="243"/>
                </a:lnTo>
                <a:lnTo>
                  <a:pt x="86" y="246"/>
                </a:lnTo>
                <a:cubicBezTo>
                  <a:pt x="84" y="246"/>
                  <a:pt x="84" y="246"/>
                  <a:pt x="86" y="243"/>
                </a:cubicBezTo>
                <a:close/>
                <a:moveTo>
                  <a:pt x="81" y="192"/>
                </a:moveTo>
                <a:cubicBezTo>
                  <a:pt x="84" y="192"/>
                  <a:pt x="86" y="195"/>
                  <a:pt x="87" y="195"/>
                </a:cubicBezTo>
                <a:cubicBezTo>
                  <a:pt x="86" y="195"/>
                  <a:pt x="84" y="195"/>
                  <a:pt x="81" y="192"/>
                </a:cubicBezTo>
                <a:close/>
                <a:moveTo>
                  <a:pt x="81" y="198"/>
                </a:moveTo>
                <a:cubicBezTo>
                  <a:pt x="80" y="198"/>
                  <a:pt x="78" y="198"/>
                  <a:pt x="77" y="195"/>
                </a:cubicBezTo>
                <a:lnTo>
                  <a:pt x="80" y="195"/>
                </a:lnTo>
                <a:cubicBezTo>
                  <a:pt x="81" y="195"/>
                  <a:pt x="81" y="195"/>
                  <a:pt x="81" y="192"/>
                </a:cubicBezTo>
                <a:cubicBezTo>
                  <a:pt x="83" y="195"/>
                  <a:pt x="81" y="198"/>
                  <a:pt x="81" y="198"/>
                </a:cubicBezTo>
                <a:close/>
                <a:moveTo>
                  <a:pt x="75" y="195"/>
                </a:moveTo>
                <a:cubicBezTo>
                  <a:pt x="75" y="192"/>
                  <a:pt x="72" y="192"/>
                  <a:pt x="72" y="192"/>
                </a:cubicBezTo>
                <a:lnTo>
                  <a:pt x="71" y="195"/>
                </a:lnTo>
                <a:cubicBezTo>
                  <a:pt x="71" y="198"/>
                  <a:pt x="69" y="198"/>
                  <a:pt x="68" y="198"/>
                </a:cubicBezTo>
                <a:cubicBezTo>
                  <a:pt x="68" y="198"/>
                  <a:pt x="68" y="198"/>
                  <a:pt x="67" y="197"/>
                </a:cubicBezTo>
                <a:cubicBezTo>
                  <a:pt x="69" y="197"/>
                  <a:pt x="71" y="194"/>
                  <a:pt x="71" y="192"/>
                </a:cubicBezTo>
                <a:lnTo>
                  <a:pt x="71" y="188"/>
                </a:lnTo>
                <a:lnTo>
                  <a:pt x="73" y="188"/>
                </a:lnTo>
                <a:cubicBezTo>
                  <a:pt x="75" y="192"/>
                  <a:pt x="75" y="192"/>
                  <a:pt x="76" y="195"/>
                </a:cubicBezTo>
                <a:lnTo>
                  <a:pt x="75" y="195"/>
                </a:lnTo>
                <a:close/>
                <a:moveTo>
                  <a:pt x="63" y="195"/>
                </a:moveTo>
                <a:lnTo>
                  <a:pt x="48" y="210"/>
                </a:lnTo>
                <a:lnTo>
                  <a:pt x="49" y="210"/>
                </a:lnTo>
                <a:lnTo>
                  <a:pt x="49" y="213"/>
                </a:lnTo>
                <a:lnTo>
                  <a:pt x="47" y="213"/>
                </a:lnTo>
                <a:lnTo>
                  <a:pt x="46" y="213"/>
                </a:lnTo>
                <a:cubicBezTo>
                  <a:pt x="46" y="210"/>
                  <a:pt x="47" y="210"/>
                  <a:pt x="47" y="210"/>
                </a:cubicBezTo>
                <a:lnTo>
                  <a:pt x="63" y="192"/>
                </a:lnTo>
                <a:lnTo>
                  <a:pt x="65" y="195"/>
                </a:lnTo>
                <a:cubicBezTo>
                  <a:pt x="66" y="195"/>
                  <a:pt x="67" y="197"/>
                  <a:pt x="67" y="197"/>
                </a:cubicBezTo>
                <a:cubicBezTo>
                  <a:pt x="66" y="197"/>
                  <a:pt x="65" y="196"/>
                  <a:pt x="63" y="195"/>
                </a:cubicBezTo>
                <a:close/>
                <a:moveTo>
                  <a:pt x="59" y="210"/>
                </a:moveTo>
                <a:cubicBezTo>
                  <a:pt x="60" y="210"/>
                  <a:pt x="61" y="213"/>
                  <a:pt x="61" y="216"/>
                </a:cubicBezTo>
                <a:lnTo>
                  <a:pt x="60" y="216"/>
                </a:lnTo>
                <a:lnTo>
                  <a:pt x="58" y="216"/>
                </a:lnTo>
                <a:lnTo>
                  <a:pt x="56" y="216"/>
                </a:lnTo>
                <a:lnTo>
                  <a:pt x="55" y="216"/>
                </a:lnTo>
                <a:cubicBezTo>
                  <a:pt x="55" y="216"/>
                  <a:pt x="55" y="216"/>
                  <a:pt x="54" y="216"/>
                </a:cubicBezTo>
                <a:lnTo>
                  <a:pt x="55" y="216"/>
                </a:lnTo>
                <a:cubicBezTo>
                  <a:pt x="56" y="213"/>
                  <a:pt x="56" y="213"/>
                  <a:pt x="57" y="213"/>
                </a:cubicBezTo>
                <a:cubicBezTo>
                  <a:pt x="59" y="213"/>
                  <a:pt x="60" y="216"/>
                  <a:pt x="60" y="216"/>
                </a:cubicBezTo>
                <a:cubicBezTo>
                  <a:pt x="60" y="213"/>
                  <a:pt x="59" y="210"/>
                  <a:pt x="58" y="210"/>
                </a:cubicBezTo>
                <a:lnTo>
                  <a:pt x="59" y="210"/>
                </a:lnTo>
                <a:close/>
                <a:moveTo>
                  <a:pt x="50" y="216"/>
                </a:moveTo>
                <a:lnTo>
                  <a:pt x="51" y="216"/>
                </a:lnTo>
                <a:cubicBezTo>
                  <a:pt x="51" y="216"/>
                  <a:pt x="50" y="216"/>
                  <a:pt x="50" y="217"/>
                </a:cubicBezTo>
                <a:lnTo>
                  <a:pt x="50" y="216"/>
                </a:lnTo>
                <a:close/>
                <a:moveTo>
                  <a:pt x="50" y="219"/>
                </a:moveTo>
                <a:lnTo>
                  <a:pt x="49" y="219"/>
                </a:lnTo>
                <a:cubicBezTo>
                  <a:pt x="49" y="218"/>
                  <a:pt x="49" y="217"/>
                  <a:pt x="50" y="217"/>
                </a:cubicBezTo>
                <a:lnTo>
                  <a:pt x="50" y="219"/>
                </a:lnTo>
                <a:close/>
                <a:moveTo>
                  <a:pt x="47" y="222"/>
                </a:moveTo>
                <a:lnTo>
                  <a:pt x="44" y="222"/>
                </a:lnTo>
                <a:cubicBezTo>
                  <a:pt x="41" y="222"/>
                  <a:pt x="40" y="222"/>
                  <a:pt x="40" y="219"/>
                </a:cubicBezTo>
                <a:cubicBezTo>
                  <a:pt x="41" y="222"/>
                  <a:pt x="43" y="219"/>
                  <a:pt x="44" y="219"/>
                </a:cubicBezTo>
                <a:lnTo>
                  <a:pt x="47" y="219"/>
                </a:lnTo>
                <a:lnTo>
                  <a:pt x="49" y="219"/>
                </a:lnTo>
                <a:cubicBezTo>
                  <a:pt x="48" y="222"/>
                  <a:pt x="48" y="222"/>
                  <a:pt x="47" y="222"/>
                </a:cubicBezTo>
                <a:close/>
                <a:moveTo>
                  <a:pt x="36" y="222"/>
                </a:moveTo>
                <a:cubicBezTo>
                  <a:pt x="35" y="222"/>
                  <a:pt x="35" y="225"/>
                  <a:pt x="35" y="225"/>
                </a:cubicBezTo>
                <a:lnTo>
                  <a:pt x="34" y="228"/>
                </a:lnTo>
                <a:cubicBezTo>
                  <a:pt x="34" y="231"/>
                  <a:pt x="33" y="237"/>
                  <a:pt x="33" y="237"/>
                </a:cubicBezTo>
                <a:lnTo>
                  <a:pt x="31" y="237"/>
                </a:lnTo>
                <a:lnTo>
                  <a:pt x="29" y="240"/>
                </a:lnTo>
                <a:lnTo>
                  <a:pt x="27" y="240"/>
                </a:lnTo>
                <a:lnTo>
                  <a:pt x="26" y="243"/>
                </a:lnTo>
                <a:cubicBezTo>
                  <a:pt x="27" y="246"/>
                  <a:pt x="27" y="246"/>
                  <a:pt x="29" y="246"/>
                </a:cubicBezTo>
                <a:lnTo>
                  <a:pt x="27" y="246"/>
                </a:lnTo>
                <a:cubicBezTo>
                  <a:pt x="26" y="246"/>
                  <a:pt x="25" y="246"/>
                  <a:pt x="25" y="243"/>
                </a:cubicBezTo>
                <a:lnTo>
                  <a:pt x="25" y="240"/>
                </a:lnTo>
                <a:cubicBezTo>
                  <a:pt x="25" y="237"/>
                  <a:pt x="26" y="237"/>
                  <a:pt x="26" y="237"/>
                </a:cubicBezTo>
                <a:lnTo>
                  <a:pt x="29" y="237"/>
                </a:lnTo>
                <a:lnTo>
                  <a:pt x="31" y="237"/>
                </a:lnTo>
                <a:cubicBezTo>
                  <a:pt x="31" y="237"/>
                  <a:pt x="33" y="234"/>
                  <a:pt x="33" y="228"/>
                </a:cubicBezTo>
                <a:lnTo>
                  <a:pt x="34" y="228"/>
                </a:lnTo>
                <a:lnTo>
                  <a:pt x="34" y="222"/>
                </a:lnTo>
                <a:lnTo>
                  <a:pt x="35" y="219"/>
                </a:lnTo>
                <a:lnTo>
                  <a:pt x="37" y="219"/>
                </a:lnTo>
                <a:lnTo>
                  <a:pt x="38" y="219"/>
                </a:lnTo>
                <a:lnTo>
                  <a:pt x="36" y="222"/>
                </a:lnTo>
                <a:close/>
                <a:moveTo>
                  <a:pt x="21" y="243"/>
                </a:moveTo>
                <a:lnTo>
                  <a:pt x="21" y="240"/>
                </a:lnTo>
                <a:lnTo>
                  <a:pt x="21" y="237"/>
                </a:lnTo>
                <a:lnTo>
                  <a:pt x="23" y="237"/>
                </a:lnTo>
                <a:lnTo>
                  <a:pt x="23" y="240"/>
                </a:lnTo>
                <a:lnTo>
                  <a:pt x="23" y="243"/>
                </a:lnTo>
                <a:lnTo>
                  <a:pt x="24" y="246"/>
                </a:lnTo>
                <a:cubicBezTo>
                  <a:pt x="23" y="246"/>
                  <a:pt x="23" y="246"/>
                  <a:pt x="21" y="243"/>
                </a:cubicBezTo>
                <a:close/>
                <a:moveTo>
                  <a:pt x="20" y="231"/>
                </a:moveTo>
                <a:lnTo>
                  <a:pt x="19" y="231"/>
                </a:lnTo>
                <a:cubicBezTo>
                  <a:pt x="19" y="228"/>
                  <a:pt x="18" y="228"/>
                  <a:pt x="18" y="228"/>
                </a:cubicBezTo>
                <a:lnTo>
                  <a:pt x="15" y="231"/>
                </a:lnTo>
                <a:lnTo>
                  <a:pt x="15" y="234"/>
                </a:lnTo>
                <a:cubicBezTo>
                  <a:pt x="13" y="237"/>
                  <a:pt x="12" y="234"/>
                  <a:pt x="12" y="231"/>
                </a:cubicBezTo>
                <a:lnTo>
                  <a:pt x="12" y="228"/>
                </a:lnTo>
                <a:cubicBezTo>
                  <a:pt x="12" y="228"/>
                  <a:pt x="13" y="225"/>
                  <a:pt x="14" y="225"/>
                </a:cubicBezTo>
                <a:lnTo>
                  <a:pt x="15" y="228"/>
                </a:lnTo>
                <a:lnTo>
                  <a:pt x="13" y="228"/>
                </a:lnTo>
                <a:cubicBezTo>
                  <a:pt x="12" y="228"/>
                  <a:pt x="12" y="231"/>
                  <a:pt x="12" y="231"/>
                </a:cubicBezTo>
                <a:cubicBezTo>
                  <a:pt x="12" y="231"/>
                  <a:pt x="13" y="231"/>
                  <a:pt x="14" y="234"/>
                </a:cubicBezTo>
                <a:lnTo>
                  <a:pt x="13" y="231"/>
                </a:lnTo>
                <a:cubicBezTo>
                  <a:pt x="13" y="231"/>
                  <a:pt x="15" y="228"/>
                  <a:pt x="17" y="228"/>
                </a:cubicBezTo>
                <a:lnTo>
                  <a:pt x="18" y="228"/>
                </a:lnTo>
                <a:lnTo>
                  <a:pt x="20" y="228"/>
                </a:lnTo>
                <a:lnTo>
                  <a:pt x="21" y="228"/>
                </a:lnTo>
                <a:cubicBezTo>
                  <a:pt x="21" y="225"/>
                  <a:pt x="23" y="225"/>
                  <a:pt x="24" y="225"/>
                </a:cubicBezTo>
                <a:cubicBezTo>
                  <a:pt x="26" y="225"/>
                  <a:pt x="27" y="222"/>
                  <a:pt x="27" y="222"/>
                </a:cubicBezTo>
                <a:lnTo>
                  <a:pt x="29" y="222"/>
                </a:lnTo>
                <a:cubicBezTo>
                  <a:pt x="31" y="222"/>
                  <a:pt x="31" y="219"/>
                  <a:pt x="31" y="219"/>
                </a:cubicBezTo>
                <a:lnTo>
                  <a:pt x="31" y="222"/>
                </a:lnTo>
                <a:cubicBezTo>
                  <a:pt x="31" y="225"/>
                  <a:pt x="29" y="225"/>
                  <a:pt x="26" y="225"/>
                </a:cubicBezTo>
                <a:lnTo>
                  <a:pt x="24" y="228"/>
                </a:lnTo>
                <a:lnTo>
                  <a:pt x="23" y="228"/>
                </a:lnTo>
                <a:cubicBezTo>
                  <a:pt x="24" y="231"/>
                  <a:pt x="23" y="231"/>
                  <a:pt x="22" y="231"/>
                </a:cubicBezTo>
                <a:lnTo>
                  <a:pt x="21" y="231"/>
                </a:lnTo>
                <a:lnTo>
                  <a:pt x="21" y="234"/>
                </a:lnTo>
                <a:lnTo>
                  <a:pt x="20" y="231"/>
                </a:lnTo>
                <a:close/>
                <a:moveTo>
                  <a:pt x="13" y="225"/>
                </a:moveTo>
                <a:lnTo>
                  <a:pt x="15" y="222"/>
                </a:lnTo>
                <a:lnTo>
                  <a:pt x="16" y="222"/>
                </a:lnTo>
                <a:cubicBezTo>
                  <a:pt x="15" y="225"/>
                  <a:pt x="14" y="225"/>
                  <a:pt x="14" y="225"/>
                </a:cubicBezTo>
                <a:lnTo>
                  <a:pt x="13" y="225"/>
                </a:lnTo>
                <a:close/>
                <a:moveTo>
                  <a:pt x="20" y="219"/>
                </a:moveTo>
                <a:lnTo>
                  <a:pt x="21" y="219"/>
                </a:lnTo>
                <a:lnTo>
                  <a:pt x="23" y="219"/>
                </a:lnTo>
                <a:lnTo>
                  <a:pt x="24" y="219"/>
                </a:lnTo>
                <a:lnTo>
                  <a:pt x="25" y="219"/>
                </a:lnTo>
                <a:cubicBezTo>
                  <a:pt x="23" y="222"/>
                  <a:pt x="22" y="222"/>
                  <a:pt x="21" y="222"/>
                </a:cubicBezTo>
                <a:lnTo>
                  <a:pt x="18" y="222"/>
                </a:lnTo>
                <a:lnTo>
                  <a:pt x="17" y="222"/>
                </a:lnTo>
                <a:cubicBezTo>
                  <a:pt x="18" y="219"/>
                  <a:pt x="18" y="219"/>
                  <a:pt x="20" y="219"/>
                </a:cubicBezTo>
                <a:close/>
                <a:moveTo>
                  <a:pt x="18" y="219"/>
                </a:moveTo>
                <a:lnTo>
                  <a:pt x="16" y="219"/>
                </a:lnTo>
                <a:lnTo>
                  <a:pt x="15" y="216"/>
                </a:lnTo>
                <a:lnTo>
                  <a:pt x="13" y="216"/>
                </a:lnTo>
                <a:cubicBezTo>
                  <a:pt x="13" y="216"/>
                  <a:pt x="12" y="216"/>
                  <a:pt x="12" y="213"/>
                </a:cubicBezTo>
                <a:lnTo>
                  <a:pt x="12" y="210"/>
                </a:lnTo>
                <a:lnTo>
                  <a:pt x="13" y="210"/>
                </a:lnTo>
                <a:lnTo>
                  <a:pt x="13" y="213"/>
                </a:lnTo>
                <a:lnTo>
                  <a:pt x="15" y="213"/>
                </a:lnTo>
                <a:lnTo>
                  <a:pt x="18" y="213"/>
                </a:lnTo>
                <a:lnTo>
                  <a:pt x="18" y="216"/>
                </a:lnTo>
                <a:lnTo>
                  <a:pt x="17" y="216"/>
                </a:lnTo>
                <a:lnTo>
                  <a:pt x="15" y="213"/>
                </a:lnTo>
                <a:lnTo>
                  <a:pt x="15" y="216"/>
                </a:lnTo>
                <a:lnTo>
                  <a:pt x="16" y="216"/>
                </a:lnTo>
                <a:cubicBezTo>
                  <a:pt x="17" y="219"/>
                  <a:pt x="18" y="219"/>
                  <a:pt x="18" y="219"/>
                </a:cubicBezTo>
                <a:close/>
                <a:moveTo>
                  <a:pt x="21" y="210"/>
                </a:moveTo>
                <a:lnTo>
                  <a:pt x="24" y="210"/>
                </a:lnTo>
                <a:lnTo>
                  <a:pt x="25" y="210"/>
                </a:lnTo>
                <a:lnTo>
                  <a:pt x="26" y="213"/>
                </a:lnTo>
                <a:lnTo>
                  <a:pt x="29" y="213"/>
                </a:lnTo>
                <a:lnTo>
                  <a:pt x="31" y="213"/>
                </a:lnTo>
                <a:lnTo>
                  <a:pt x="29" y="216"/>
                </a:lnTo>
                <a:cubicBezTo>
                  <a:pt x="27" y="216"/>
                  <a:pt x="25" y="213"/>
                  <a:pt x="25" y="213"/>
                </a:cubicBezTo>
                <a:lnTo>
                  <a:pt x="24" y="210"/>
                </a:lnTo>
                <a:lnTo>
                  <a:pt x="24" y="213"/>
                </a:lnTo>
                <a:cubicBezTo>
                  <a:pt x="24" y="210"/>
                  <a:pt x="23" y="210"/>
                  <a:pt x="21" y="210"/>
                </a:cubicBezTo>
                <a:close/>
                <a:moveTo>
                  <a:pt x="36" y="210"/>
                </a:moveTo>
                <a:lnTo>
                  <a:pt x="37" y="210"/>
                </a:lnTo>
                <a:lnTo>
                  <a:pt x="53" y="188"/>
                </a:lnTo>
                <a:cubicBezTo>
                  <a:pt x="53" y="188"/>
                  <a:pt x="54" y="186"/>
                  <a:pt x="55" y="182"/>
                </a:cubicBezTo>
                <a:lnTo>
                  <a:pt x="52" y="182"/>
                </a:lnTo>
                <a:lnTo>
                  <a:pt x="50" y="182"/>
                </a:lnTo>
                <a:lnTo>
                  <a:pt x="49" y="179"/>
                </a:lnTo>
                <a:lnTo>
                  <a:pt x="50" y="179"/>
                </a:lnTo>
                <a:cubicBezTo>
                  <a:pt x="52" y="177"/>
                  <a:pt x="53" y="173"/>
                  <a:pt x="54" y="173"/>
                </a:cubicBezTo>
                <a:lnTo>
                  <a:pt x="49" y="173"/>
                </a:lnTo>
                <a:lnTo>
                  <a:pt x="47" y="170"/>
                </a:lnTo>
                <a:lnTo>
                  <a:pt x="46" y="170"/>
                </a:lnTo>
                <a:lnTo>
                  <a:pt x="47" y="170"/>
                </a:lnTo>
                <a:lnTo>
                  <a:pt x="46" y="170"/>
                </a:lnTo>
                <a:cubicBezTo>
                  <a:pt x="47" y="167"/>
                  <a:pt x="48" y="167"/>
                  <a:pt x="48" y="167"/>
                </a:cubicBezTo>
                <a:cubicBezTo>
                  <a:pt x="50" y="167"/>
                  <a:pt x="52" y="164"/>
                  <a:pt x="54" y="164"/>
                </a:cubicBezTo>
                <a:cubicBezTo>
                  <a:pt x="56" y="161"/>
                  <a:pt x="58" y="161"/>
                  <a:pt x="60" y="161"/>
                </a:cubicBezTo>
                <a:cubicBezTo>
                  <a:pt x="62" y="158"/>
                  <a:pt x="67" y="158"/>
                  <a:pt x="69" y="158"/>
                </a:cubicBezTo>
                <a:cubicBezTo>
                  <a:pt x="67" y="161"/>
                  <a:pt x="62" y="161"/>
                  <a:pt x="61" y="161"/>
                </a:cubicBezTo>
                <a:cubicBezTo>
                  <a:pt x="59" y="161"/>
                  <a:pt x="57" y="161"/>
                  <a:pt x="55" y="164"/>
                </a:cubicBezTo>
                <a:cubicBezTo>
                  <a:pt x="53" y="167"/>
                  <a:pt x="51" y="167"/>
                  <a:pt x="49" y="170"/>
                </a:cubicBezTo>
                <a:cubicBezTo>
                  <a:pt x="51" y="173"/>
                  <a:pt x="53" y="173"/>
                  <a:pt x="55" y="170"/>
                </a:cubicBezTo>
                <a:cubicBezTo>
                  <a:pt x="55" y="173"/>
                  <a:pt x="53" y="177"/>
                  <a:pt x="51" y="179"/>
                </a:cubicBezTo>
                <a:lnTo>
                  <a:pt x="50" y="179"/>
                </a:lnTo>
                <a:cubicBezTo>
                  <a:pt x="52" y="182"/>
                  <a:pt x="53" y="179"/>
                  <a:pt x="55" y="179"/>
                </a:cubicBezTo>
                <a:lnTo>
                  <a:pt x="56" y="179"/>
                </a:lnTo>
                <a:lnTo>
                  <a:pt x="58" y="179"/>
                </a:lnTo>
                <a:lnTo>
                  <a:pt x="56" y="182"/>
                </a:lnTo>
                <a:cubicBezTo>
                  <a:pt x="55" y="186"/>
                  <a:pt x="54" y="188"/>
                  <a:pt x="54" y="188"/>
                </a:cubicBezTo>
                <a:lnTo>
                  <a:pt x="40" y="210"/>
                </a:lnTo>
                <a:cubicBezTo>
                  <a:pt x="37" y="210"/>
                  <a:pt x="37" y="210"/>
                  <a:pt x="37" y="213"/>
                </a:cubicBezTo>
                <a:lnTo>
                  <a:pt x="35" y="213"/>
                </a:lnTo>
                <a:lnTo>
                  <a:pt x="34" y="213"/>
                </a:lnTo>
                <a:lnTo>
                  <a:pt x="36" y="210"/>
                </a:lnTo>
                <a:close/>
                <a:moveTo>
                  <a:pt x="123" y="289"/>
                </a:moveTo>
                <a:lnTo>
                  <a:pt x="124" y="289"/>
                </a:lnTo>
                <a:cubicBezTo>
                  <a:pt x="125" y="286"/>
                  <a:pt x="125" y="283"/>
                  <a:pt x="125" y="283"/>
                </a:cubicBezTo>
                <a:lnTo>
                  <a:pt x="128" y="283"/>
                </a:lnTo>
                <a:cubicBezTo>
                  <a:pt x="131" y="283"/>
                  <a:pt x="132" y="283"/>
                  <a:pt x="132" y="280"/>
                </a:cubicBezTo>
                <a:cubicBezTo>
                  <a:pt x="132" y="283"/>
                  <a:pt x="132" y="283"/>
                  <a:pt x="131" y="286"/>
                </a:cubicBezTo>
                <a:lnTo>
                  <a:pt x="129" y="286"/>
                </a:lnTo>
                <a:lnTo>
                  <a:pt x="128" y="286"/>
                </a:lnTo>
                <a:lnTo>
                  <a:pt x="125" y="283"/>
                </a:lnTo>
                <a:cubicBezTo>
                  <a:pt x="126" y="286"/>
                  <a:pt x="125" y="286"/>
                  <a:pt x="125" y="289"/>
                </a:cubicBezTo>
                <a:cubicBezTo>
                  <a:pt x="123" y="292"/>
                  <a:pt x="122" y="292"/>
                  <a:pt x="122" y="292"/>
                </a:cubicBezTo>
                <a:lnTo>
                  <a:pt x="121" y="292"/>
                </a:lnTo>
                <a:cubicBezTo>
                  <a:pt x="121" y="292"/>
                  <a:pt x="122" y="292"/>
                  <a:pt x="123" y="289"/>
                </a:cubicBezTo>
                <a:close/>
                <a:moveTo>
                  <a:pt x="139" y="277"/>
                </a:moveTo>
                <a:cubicBezTo>
                  <a:pt x="144" y="280"/>
                  <a:pt x="145" y="283"/>
                  <a:pt x="146" y="283"/>
                </a:cubicBezTo>
                <a:cubicBezTo>
                  <a:pt x="144" y="283"/>
                  <a:pt x="142" y="283"/>
                  <a:pt x="139" y="277"/>
                </a:cubicBezTo>
                <a:cubicBezTo>
                  <a:pt x="141" y="283"/>
                  <a:pt x="139" y="283"/>
                  <a:pt x="138" y="283"/>
                </a:cubicBezTo>
                <a:lnTo>
                  <a:pt x="137" y="283"/>
                </a:lnTo>
                <a:cubicBezTo>
                  <a:pt x="138" y="282"/>
                  <a:pt x="139" y="281"/>
                  <a:pt x="139" y="277"/>
                </a:cubicBezTo>
                <a:close/>
                <a:moveTo>
                  <a:pt x="146" y="274"/>
                </a:moveTo>
                <a:lnTo>
                  <a:pt x="146" y="271"/>
                </a:lnTo>
                <a:lnTo>
                  <a:pt x="149" y="274"/>
                </a:lnTo>
                <a:cubicBezTo>
                  <a:pt x="152" y="277"/>
                  <a:pt x="154" y="277"/>
                  <a:pt x="154" y="277"/>
                </a:cubicBezTo>
                <a:cubicBezTo>
                  <a:pt x="155" y="277"/>
                  <a:pt x="155" y="274"/>
                  <a:pt x="154" y="271"/>
                </a:cubicBezTo>
                <a:cubicBezTo>
                  <a:pt x="158" y="271"/>
                  <a:pt x="160" y="274"/>
                  <a:pt x="163" y="274"/>
                </a:cubicBezTo>
                <a:cubicBezTo>
                  <a:pt x="160" y="274"/>
                  <a:pt x="157" y="274"/>
                  <a:pt x="154" y="271"/>
                </a:cubicBezTo>
                <a:cubicBezTo>
                  <a:pt x="156" y="274"/>
                  <a:pt x="156" y="277"/>
                  <a:pt x="155" y="280"/>
                </a:cubicBezTo>
                <a:cubicBezTo>
                  <a:pt x="153" y="280"/>
                  <a:pt x="150" y="277"/>
                  <a:pt x="149" y="274"/>
                </a:cubicBezTo>
                <a:lnTo>
                  <a:pt x="147" y="274"/>
                </a:lnTo>
                <a:cubicBezTo>
                  <a:pt x="148" y="280"/>
                  <a:pt x="147" y="283"/>
                  <a:pt x="146" y="283"/>
                </a:cubicBezTo>
                <a:cubicBezTo>
                  <a:pt x="146" y="283"/>
                  <a:pt x="147" y="280"/>
                  <a:pt x="146" y="274"/>
                </a:cubicBezTo>
                <a:close/>
                <a:moveTo>
                  <a:pt x="160" y="265"/>
                </a:moveTo>
                <a:lnTo>
                  <a:pt x="159" y="265"/>
                </a:lnTo>
                <a:cubicBezTo>
                  <a:pt x="158" y="261"/>
                  <a:pt x="157" y="258"/>
                  <a:pt x="157" y="258"/>
                </a:cubicBezTo>
                <a:lnTo>
                  <a:pt x="155" y="255"/>
                </a:lnTo>
                <a:cubicBezTo>
                  <a:pt x="154" y="252"/>
                  <a:pt x="152" y="249"/>
                  <a:pt x="150" y="246"/>
                </a:cubicBezTo>
                <a:cubicBezTo>
                  <a:pt x="153" y="249"/>
                  <a:pt x="155" y="252"/>
                  <a:pt x="156" y="255"/>
                </a:cubicBezTo>
                <a:lnTo>
                  <a:pt x="157" y="258"/>
                </a:lnTo>
                <a:cubicBezTo>
                  <a:pt x="159" y="258"/>
                  <a:pt x="160" y="261"/>
                  <a:pt x="160" y="261"/>
                </a:cubicBezTo>
                <a:lnTo>
                  <a:pt x="160" y="265"/>
                </a:lnTo>
                <a:cubicBezTo>
                  <a:pt x="164" y="271"/>
                  <a:pt x="164" y="274"/>
                  <a:pt x="163" y="274"/>
                </a:cubicBezTo>
                <a:cubicBezTo>
                  <a:pt x="163" y="274"/>
                  <a:pt x="163" y="271"/>
                  <a:pt x="160" y="265"/>
                </a:cubicBezTo>
                <a:close/>
                <a:moveTo>
                  <a:pt x="154" y="243"/>
                </a:moveTo>
                <a:lnTo>
                  <a:pt x="152" y="237"/>
                </a:lnTo>
                <a:cubicBezTo>
                  <a:pt x="151" y="237"/>
                  <a:pt x="150" y="237"/>
                  <a:pt x="150" y="234"/>
                </a:cubicBezTo>
                <a:cubicBezTo>
                  <a:pt x="152" y="237"/>
                  <a:pt x="152" y="237"/>
                  <a:pt x="154" y="237"/>
                </a:cubicBezTo>
                <a:cubicBezTo>
                  <a:pt x="154" y="240"/>
                  <a:pt x="155" y="240"/>
                  <a:pt x="155" y="243"/>
                </a:cubicBezTo>
                <a:lnTo>
                  <a:pt x="156" y="246"/>
                </a:lnTo>
                <a:lnTo>
                  <a:pt x="155" y="246"/>
                </a:lnTo>
                <a:lnTo>
                  <a:pt x="154" y="243"/>
                </a:lnTo>
                <a:close/>
                <a:moveTo>
                  <a:pt x="147" y="228"/>
                </a:moveTo>
                <a:lnTo>
                  <a:pt x="145" y="225"/>
                </a:lnTo>
                <a:lnTo>
                  <a:pt x="146" y="225"/>
                </a:lnTo>
                <a:lnTo>
                  <a:pt x="147" y="225"/>
                </a:lnTo>
                <a:lnTo>
                  <a:pt x="150" y="225"/>
                </a:lnTo>
                <a:cubicBezTo>
                  <a:pt x="150" y="222"/>
                  <a:pt x="149" y="222"/>
                  <a:pt x="149" y="219"/>
                </a:cubicBezTo>
                <a:lnTo>
                  <a:pt x="150" y="219"/>
                </a:lnTo>
                <a:lnTo>
                  <a:pt x="150" y="225"/>
                </a:lnTo>
                <a:cubicBezTo>
                  <a:pt x="150" y="225"/>
                  <a:pt x="149" y="225"/>
                  <a:pt x="148" y="227"/>
                </a:cubicBezTo>
                <a:lnTo>
                  <a:pt x="149" y="228"/>
                </a:lnTo>
                <a:cubicBezTo>
                  <a:pt x="150" y="231"/>
                  <a:pt x="150" y="231"/>
                  <a:pt x="150" y="234"/>
                </a:cubicBezTo>
                <a:cubicBezTo>
                  <a:pt x="150" y="231"/>
                  <a:pt x="148" y="231"/>
                  <a:pt x="147" y="228"/>
                </a:cubicBezTo>
                <a:close/>
                <a:moveTo>
                  <a:pt x="148" y="219"/>
                </a:moveTo>
                <a:cubicBezTo>
                  <a:pt x="146" y="216"/>
                  <a:pt x="145" y="213"/>
                  <a:pt x="144" y="210"/>
                </a:cubicBezTo>
                <a:lnTo>
                  <a:pt x="138" y="201"/>
                </a:lnTo>
                <a:cubicBezTo>
                  <a:pt x="142" y="198"/>
                  <a:pt x="145" y="196"/>
                  <a:pt x="148" y="194"/>
                </a:cubicBezTo>
                <a:cubicBezTo>
                  <a:pt x="145" y="196"/>
                  <a:pt x="142" y="198"/>
                  <a:pt x="139" y="201"/>
                </a:cubicBezTo>
                <a:lnTo>
                  <a:pt x="144" y="210"/>
                </a:lnTo>
                <a:cubicBezTo>
                  <a:pt x="146" y="213"/>
                  <a:pt x="147" y="216"/>
                  <a:pt x="149" y="219"/>
                </a:cubicBezTo>
                <a:lnTo>
                  <a:pt x="148" y="219"/>
                </a:lnTo>
                <a:close/>
                <a:moveTo>
                  <a:pt x="150" y="192"/>
                </a:moveTo>
                <a:lnTo>
                  <a:pt x="152" y="195"/>
                </a:lnTo>
                <a:cubicBezTo>
                  <a:pt x="151" y="194"/>
                  <a:pt x="150" y="194"/>
                  <a:pt x="150" y="192"/>
                </a:cubicBezTo>
                <a:close/>
                <a:moveTo>
                  <a:pt x="157" y="192"/>
                </a:moveTo>
                <a:cubicBezTo>
                  <a:pt x="159" y="195"/>
                  <a:pt x="160" y="195"/>
                  <a:pt x="160" y="195"/>
                </a:cubicBezTo>
                <a:lnTo>
                  <a:pt x="163" y="195"/>
                </a:lnTo>
                <a:lnTo>
                  <a:pt x="164" y="195"/>
                </a:lnTo>
                <a:cubicBezTo>
                  <a:pt x="163" y="198"/>
                  <a:pt x="160" y="198"/>
                  <a:pt x="160" y="198"/>
                </a:cubicBezTo>
                <a:cubicBezTo>
                  <a:pt x="158" y="198"/>
                  <a:pt x="157" y="195"/>
                  <a:pt x="157" y="192"/>
                </a:cubicBezTo>
                <a:cubicBezTo>
                  <a:pt x="156" y="195"/>
                  <a:pt x="155" y="195"/>
                  <a:pt x="154" y="195"/>
                </a:cubicBezTo>
                <a:lnTo>
                  <a:pt x="152" y="195"/>
                </a:lnTo>
                <a:cubicBezTo>
                  <a:pt x="155" y="194"/>
                  <a:pt x="156" y="192"/>
                  <a:pt x="157" y="192"/>
                </a:cubicBezTo>
                <a:close/>
                <a:moveTo>
                  <a:pt x="166" y="188"/>
                </a:moveTo>
                <a:lnTo>
                  <a:pt x="169" y="192"/>
                </a:lnTo>
                <a:cubicBezTo>
                  <a:pt x="169" y="195"/>
                  <a:pt x="171" y="198"/>
                  <a:pt x="173" y="198"/>
                </a:cubicBezTo>
                <a:cubicBezTo>
                  <a:pt x="173" y="198"/>
                  <a:pt x="174" y="195"/>
                  <a:pt x="175" y="195"/>
                </a:cubicBezTo>
                <a:lnTo>
                  <a:pt x="177" y="192"/>
                </a:lnTo>
                <a:lnTo>
                  <a:pt x="194" y="210"/>
                </a:lnTo>
                <a:lnTo>
                  <a:pt x="196" y="213"/>
                </a:lnTo>
                <a:lnTo>
                  <a:pt x="195" y="213"/>
                </a:lnTo>
                <a:lnTo>
                  <a:pt x="194" y="213"/>
                </a:lnTo>
                <a:lnTo>
                  <a:pt x="191" y="210"/>
                </a:lnTo>
                <a:lnTo>
                  <a:pt x="192" y="210"/>
                </a:lnTo>
                <a:lnTo>
                  <a:pt x="193" y="210"/>
                </a:lnTo>
                <a:lnTo>
                  <a:pt x="177" y="195"/>
                </a:lnTo>
                <a:cubicBezTo>
                  <a:pt x="175" y="198"/>
                  <a:pt x="174" y="198"/>
                  <a:pt x="173" y="198"/>
                </a:cubicBezTo>
                <a:cubicBezTo>
                  <a:pt x="171" y="198"/>
                  <a:pt x="169" y="198"/>
                  <a:pt x="168" y="195"/>
                </a:cubicBezTo>
                <a:lnTo>
                  <a:pt x="168" y="192"/>
                </a:lnTo>
                <a:cubicBezTo>
                  <a:pt x="168" y="192"/>
                  <a:pt x="166" y="192"/>
                  <a:pt x="164" y="195"/>
                </a:cubicBezTo>
                <a:cubicBezTo>
                  <a:pt x="164" y="192"/>
                  <a:pt x="166" y="192"/>
                  <a:pt x="166" y="188"/>
                </a:cubicBezTo>
                <a:close/>
                <a:moveTo>
                  <a:pt x="181" y="216"/>
                </a:moveTo>
                <a:lnTo>
                  <a:pt x="182" y="213"/>
                </a:lnTo>
                <a:lnTo>
                  <a:pt x="185" y="213"/>
                </a:lnTo>
                <a:cubicBezTo>
                  <a:pt x="185" y="216"/>
                  <a:pt x="186" y="216"/>
                  <a:pt x="186" y="216"/>
                </a:cubicBezTo>
                <a:lnTo>
                  <a:pt x="184" y="216"/>
                </a:lnTo>
                <a:lnTo>
                  <a:pt x="183" y="216"/>
                </a:lnTo>
                <a:lnTo>
                  <a:pt x="181" y="216"/>
                </a:lnTo>
                <a:lnTo>
                  <a:pt x="179" y="216"/>
                </a:lnTo>
                <a:cubicBezTo>
                  <a:pt x="179" y="213"/>
                  <a:pt x="180" y="210"/>
                  <a:pt x="182" y="210"/>
                </a:cubicBezTo>
                <a:cubicBezTo>
                  <a:pt x="181" y="210"/>
                  <a:pt x="181" y="213"/>
                  <a:pt x="181" y="216"/>
                </a:cubicBezTo>
                <a:close/>
                <a:moveTo>
                  <a:pt x="191" y="216"/>
                </a:moveTo>
                <a:lnTo>
                  <a:pt x="192" y="219"/>
                </a:lnTo>
                <a:lnTo>
                  <a:pt x="197" y="219"/>
                </a:lnTo>
                <a:cubicBezTo>
                  <a:pt x="198" y="219"/>
                  <a:pt x="199" y="222"/>
                  <a:pt x="200" y="219"/>
                </a:cubicBezTo>
                <a:lnTo>
                  <a:pt x="201" y="219"/>
                </a:lnTo>
                <a:lnTo>
                  <a:pt x="203" y="219"/>
                </a:lnTo>
                <a:lnTo>
                  <a:pt x="204" y="219"/>
                </a:lnTo>
                <a:lnTo>
                  <a:pt x="205" y="219"/>
                </a:lnTo>
                <a:lnTo>
                  <a:pt x="206" y="222"/>
                </a:lnTo>
                <a:cubicBezTo>
                  <a:pt x="206" y="222"/>
                  <a:pt x="206" y="225"/>
                  <a:pt x="207" y="225"/>
                </a:cubicBezTo>
                <a:lnTo>
                  <a:pt x="206" y="228"/>
                </a:lnTo>
                <a:lnTo>
                  <a:pt x="207" y="228"/>
                </a:lnTo>
                <a:lnTo>
                  <a:pt x="208" y="228"/>
                </a:lnTo>
                <a:cubicBezTo>
                  <a:pt x="208" y="231"/>
                  <a:pt x="208" y="237"/>
                  <a:pt x="210" y="237"/>
                </a:cubicBezTo>
                <a:lnTo>
                  <a:pt x="208" y="237"/>
                </a:lnTo>
                <a:cubicBezTo>
                  <a:pt x="208" y="237"/>
                  <a:pt x="206" y="231"/>
                  <a:pt x="206" y="228"/>
                </a:cubicBezTo>
                <a:cubicBezTo>
                  <a:pt x="205" y="225"/>
                  <a:pt x="205" y="222"/>
                  <a:pt x="205" y="222"/>
                </a:cubicBezTo>
                <a:lnTo>
                  <a:pt x="203" y="222"/>
                </a:lnTo>
                <a:lnTo>
                  <a:pt x="201" y="219"/>
                </a:lnTo>
                <a:cubicBezTo>
                  <a:pt x="199" y="222"/>
                  <a:pt x="198" y="222"/>
                  <a:pt x="197" y="222"/>
                </a:cubicBezTo>
                <a:lnTo>
                  <a:pt x="192" y="222"/>
                </a:lnTo>
                <a:cubicBezTo>
                  <a:pt x="191" y="219"/>
                  <a:pt x="191" y="219"/>
                  <a:pt x="190" y="219"/>
                </a:cubicBezTo>
                <a:lnTo>
                  <a:pt x="189" y="216"/>
                </a:lnTo>
                <a:lnTo>
                  <a:pt x="191" y="216"/>
                </a:lnTo>
                <a:close/>
                <a:moveTo>
                  <a:pt x="211" y="237"/>
                </a:moveTo>
                <a:lnTo>
                  <a:pt x="212" y="237"/>
                </a:lnTo>
                <a:lnTo>
                  <a:pt x="213" y="237"/>
                </a:lnTo>
                <a:lnTo>
                  <a:pt x="214" y="237"/>
                </a:lnTo>
                <a:cubicBezTo>
                  <a:pt x="214" y="237"/>
                  <a:pt x="215" y="237"/>
                  <a:pt x="215" y="240"/>
                </a:cubicBezTo>
                <a:cubicBezTo>
                  <a:pt x="216" y="243"/>
                  <a:pt x="216" y="243"/>
                  <a:pt x="215" y="243"/>
                </a:cubicBezTo>
                <a:cubicBezTo>
                  <a:pt x="214" y="246"/>
                  <a:pt x="214" y="246"/>
                  <a:pt x="213" y="246"/>
                </a:cubicBezTo>
                <a:lnTo>
                  <a:pt x="212" y="246"/>
                </a:lnTo>
                <a:cubicBezTo>
                  <a:pt x="213" y="246"/>
                  <a:pt x="213" y="246"/>
                  <a:pt x="214" y="243"/>
                </a:cubicBezTo>
                <a:lnTo>
                  <a:pt x="214" y="240"/>
                </a:lnTo>
                <a:cubicBezTo>
                  <a:pt x="213" y="240"/>
                  <a:pt x="213" y="237"/>
                  <a:pt x="213" y="237"/>
                </a:cubicBezTo>
                <a:cubicBezTo>
                  <a:pt x="212" y="240"/>
                  <a:pt x="211" y="240"/>
                  <a:pt x="211" y="237"/>
                </a:cubicBezTo>
                <a:close/>
                <a:moveTo>
                  <a:pt x="217" y="243"/>
                </a:moveTo>
                <a:lnTo>
                  <a:pt x="218" y="240"/>
                </a:lnTo>
                <a:lnTo>
                  <a:pt x="217" y="237"/>
                </a:lnTo>
                <a:lnTo>
                  <a:pt x="218" y="237"/>
                </a:lnTo>
                <a:lnTo>
                  <a:pt x="220" y="231"/>
                </a:lnTo>
                <a:lnTo>
                  <a:pt x="218" y="231"/>
                </a:lnTo>
                <a:cubicBezTo>
                  <a:pt x="218" y="231"/>
                  <a:pt x="216" y="231"/>
                  <a:pt x="217" y="228"/>
                </a:cubicBezTo>
                <a:lnTo>
                  <a:pt x="216" y="228"/>
                </a:lnTo>
                <a:lnTo>
                  <a:pt x="215" y="225"/>
                </a:lnTo>
                <a:cubicBezTo>
                  <a:pt x="212" y="225"/>
                  <a:pt x="211" y="225"/>
                  <a:pt x="211" y="222"/>
                </a:cubicBezTo>
                <a:cubicBezTo>
                  <a:pt x="210" y="222"/>
                  <a:pt x="210" y="222"/>
                  <a:pt x="210" y="219"/>
                </a:cubicBezTo>
                <a:lnTo>
                  <a:pt x="211" y="222"/>
                </a:lnTo>
                <a:lnTo>
                  <a:pt x="213" y="222"/>
                </a:lnTo>
                <a:cubicBezTo>
                  <a:pt x="214" y="225"/>
                  <a:pt x="214" y="225"/>
                  <a:pt x="216" y="225"/>
                </a:cubicBezTo>
                <a:cubicBezTo>
                  <a:pt x="217" y="225"/>
                  <a:pt x="219" y="225"/>
                  <a:pt x="219" y="228"/>
                </a:cubicBezTo>
                <a:lnTo>
                  <a:pt x="220" y="228"/>
                </a:lnTo>
                <a:lnTo>
                  <a:pt x="221" y="228"/>
                </a:lnTo>
                <a:lnTo>
                  <a:pt x="222" y="228"/>
                </a:lnTo>
                <a:lnTo>
                  <a:pt x="223" y="228"/>
                </a:lnTo>
                <a:cubicBezTo>
                  <a:pt x="225" y="228"/>
                  <a:pt x="226" y="231"/>
                  <a:pt x="226" y="231"/>
                </a:cubicBezTo>
                <a:lnTo>
                  <a:pt x="227" y="231"/>
                </a:lnTo>
                <a:lnTo>
                  <a:pt x="229" y="231"/>
                </a:lnTo>
                <a:cubicBezTo>
                  <a:pt x="229" y="231"/>
                  <a:pt x="229" y="228"/>
                  <a:pt x="227" y="228"/>
                </a:cubicBezTo>
                <a:lnTo>
                  <a:pt x="226" y="228"/>
                </a:lnTo>
                <a:lnTo>
                  <a:pt x="226" y="225"/>
                </a:lnTo>
                <a:lnTo>
                  <a:pt x="225" y="225"/>
                </a:lnTo>
                <a:cubicBezTo>
                  <a:pt x="224" y="222"/>
                  <a:pt x="223" y="222"/>
                  <a:pt x="223" y="222"/>
                </a:cubicBezTo>
                <a:lnTo>
                  <a:pt x="220" y="222"/>
                </a:lnTo>
                <a:cubicBezTo>
                  <a:pt x="218" y="222"/>
                  <a:pt x="217" y="222"/>
                  <a:pt x="216" y="219"/>
                </a:cubicBezTo>
                <a:lnTo>
                  <a:pt x="218" y="219"/>
                </a:lnTo>
                <a:lnTo>
                  <a:pt x="219" y="219"/>
                </a:lnTo>
                <a:lnTo>
                  <a:pt x="220" y="219"/>
                </a:lnTo>
                <a:cubicBezTo>
                  <a:pt x="222" y="219"/>
                  <a:pt x="223" y="219"/>
                  <a:pt x="223" y="222"/>
                </a:cubicBezTo>
                <a:lnTo>
                  <a:pt x="225" y="222"/>
                </a:lnTo>
                <a:cubicBezTo>
                  <a:pt x="226" y="222"/>
                  <a:pt x="227" y="225"/>
                  <a:pt x="227" y="225"/>
                </a:cubicBezTo>
                <a:lnTo>
                  <a:pt x="229" y="228"/>
                </a:lnTo>
                <a:cubicBezTo>
                  <a:pt x="229" y="228"/>
                  <a:pt x="230" y="231"/>
                  <a:pt x="229" y="231"/>
                </a:cubicBezTo>
                <a:cubicBezTo>
                  <a:pt x="229" y="234"/>
                  <a:pt x="226" y="237"/>
                  <a:pt x="226" y="237"/>
                </a:cubicBezTo>
                <a:lnTo>
                  <a:pt x="225" y="234"/>
                </a:lnTo>
                <a:cubicBezTo>
                  <a:pt x="225" y="231"/>
                  <a:pt x="225" y="231"/>
                  <a:pt x="223" y="228"/>
                </a:cubicBezTo>
                <a:cubicBezTo>
                  <a:pt x="223" y="228"/>
                  <a:pt x="222" y="228"/>
                  <a:pt x="221" y="231"/>
                </a:cubicBezTo>
                <a:lnTo>
                  <a:pt x="220" y="231"/>
                </a:lnTo>
                <a:cubicBezTo>
                  <a:pt x="220" y="234"/>
                  <a:pt x="220" y="234"/>
                  <a:pt x="219" y="234"/>
                </a:cubicBezTo>
                <a:lnTo>
                  <a:pt x="220" y="237"/>
                </a:lnTo>
                <a:lnTo>
                  <a:pt x="219" y="237"/>
                </a:lnTo>
                <a:lnTo>
                  <a:pt x="219" y="240"/>
                </a:lnTo>
                <a:cubicBezTo>
                  <a:pt x="219" y="240"/>
                  <a:pt x="219" y="243"/>
                  <a:pt x="218" y="243"/>
                </a:cubicBezTo>
                <a:cubicBezTo>
                  <a:pt x="218" y="246"/>
                  <a:pt x="216" y="246"/>
                  <a:pt x="216" y="246"/>
                </a:cubicBezTo>
                <a:lnTo>
                  <a:pt x="214" y="246"/>
                </a:lnTo>
                <a:cubicBezTo>
                  <a:pt x="216" y="246"/>
                  <a:pt x="216" y="246"/>
                  <a:pt x="217" y="243"/>
                </a:cubicBezTo>
                <a:close/>
                <a:moveTo>
                  <a:pt x="223" y="216"/>
                </a:moveTo>
                <a:lnTo>
                  <a:pt x="225" y="216"/>
                </a:lnTo>
                <a:lnTo>
                  <a:pt x="225" y="219"/>
                </a:lnTo>
                <a:lnTo>
                  <a:pt x="222" y="219"/>
                </a:lnTo>
                <a:cubicBezTo>
                  <a:pt x="222" y="219"/>
                  <a:pt x="223" y="219"/>
                  <a:pt x="223" y="216"/>
                </a:cubicBezTo>
                <a:close/>
                <a:moveTo>
                  <a:pt x="222" y="216"/>
                </a:moveTo>
                <a:cubicBezTo>
                  <a:pt x="223" y="213"/>
                  <a:pt x="224" y="213"/>
                  <a:pt x="225" y="213"/>
                </a:cubicBezTo>
                <a:lnTo>
                  <a:pt x="223" y="216"/>
                </a:lnTo>
                <a:lnTo>
                  <a:pt x="222" y="216"/>
                </a:lnTo>
                <a:close/>
                <a:moveTo>
                  <a:pt x="225" y="213"/>
                </a:moveTo>
                <a:cubicBezTo>
                  <a:pt x="226" y="213"/>
                  <a:pt x="227" y="213"/>
                  <a:pt x="227" y="216"/>
                </a:cubicBezTo>
                <a:lnTo>
                  <a:pt x="225" y="213"/>
                </a:lnTo>
                <a:close/>
                <a:moveTo>
                  <a:pt x="227" y="210"/>
                </a:moveTo>
                <a:lnTo>
                  <a:pt x="228" y="210"/>
                </a:lnTo>
                <a:lnTo>
                  <a:pt x="229" y="213"/>
                </a:lnTo>
                <a:cubicBezTo>
                  <a:pt x="228" y="216"/>
                  <a:pt x="227" y="216"/>
                  <a:pt x="227" y="216"/>
                </a:cubicBezTo>
                <a:lnTo>
                  <a:pt x="227" y="210"/>
                </a:lnTo>
                <a:close/>
                <a:moveTo>
                  <a:pt x="216" y="213"/>
                </a:moveTo>
                <a:lnTo>
                  <a:pt x="215" y="213"/>
                </a:lnTo>
                <a:cubicBezTo>
                  <a:pt x="215" y="213"/>
                  <a:pt x="214" y="216"/>
                  <a:pt x="213" y="216"/>
                </a:cubicBezTo>
                <a:cubicBezTo>
                  <a:pt x="211" y="213"/>
                  <a:pt x="211" y="213"/>
                  <a:pt x="210" y="213"/>
                </a:cubicBezTo>
                <a:lnTo>
                  <a:pt x="211" y="213"/>
                </a:lnTo>
                <a:lnTo>
                  <a:pt x="214" y="213"/>
                </a:lnTo>
                <a:lnTo>
                  <a:pt x="216" y="210"/>
                </a:lnTo>
                <a:lnTo>
                  <a:pt x="219" y="210"/>
                </a:lnTo>
                <a:lnTo>
                  <a:pt x="220" y="210"/>
                </a:lnTo>
                <a:cubicBezTo>
                  <a:pt x="217" y="210"/>
                  <a:pt x="216" y="210"/>
                  <a:pt x="216" y="213"/>
                </a:cubicBezTo>
                <a:close/>
                <a:moveTo>
                  <a:pt x="208" y="216"/>
                </a:moveTo>
                <a:lnTo>
                  <a:pt x="208" y="213"/>
                </a:lnTo>
                <a:lnTo>
                  <a:pt x="208" y="216"/>
                </a:lnTo>
                <a:cubicBezTo>
                  <a:pt x="208" y="213"/>
                  <a:pt x="206" y="213"/>
                  <a:pt x="206" y="213"/>
                </a:cubicBezTo>
                <a:lnTo>
                  <a:pt x="208" y="213"/>
                </a:lnTo>
                <a:lnTo>
                  <a:pt x="208" y="216"/>
                </a:lnTo>
                <a:close/>
                <a:moveTo>
                  <a:pt x="204" y="213"/>
                </a:moveTo>
                <a:cubicBezTo>
                  <a:pt x="203" y="210"/>
                  <a:pt x="202" y="210"/>
                  <a:pt x="202" y="210"/>
                </a:cubicBezTo>
                <a:lnTo>
                  <a:pt x="204" y="210"/>
                </a:lnTo>
                <a:lnTo>
                  <a:pt x="204" y="213"/>
                </a:lnTo>
                <a:close/>
                <a:moveTo>
                  <a:pt x="186" y="188"/>
                </a:moveTo>
                <a:cubicBezTo>
                  <a:pt x="186" y="188"/>
                  <a:pt x="185" y="186"/>
                  <a:pt x="184" y="182"/>
                </a:cubicBezTo>
                <a:lnTo>
                  <a:pt x="184" y="179"/>
                </a:lnTo>
                <a:lnTo>
                  <a:pt x="186" y="179"/>
                </a:lnTo>
                <a:cubicBezTo>
                  <a:pt x="186" y="179"/>
                  <a:pt x="188" y="182"/>
                  <a:pt x="188" y="179"/>
                </a:cubicBezTo>
                <a:lnTo>
                  <a:pt x="189" y="179"/>
                </a:lnTo>
                <a:cubicBezTo>
                  <a:pt x="188" y="177"/>
                  <a:pt x="186" y="173"/>
                  <a:pt x="185" y="173"/>
                </a:cubicBezTo>
                <a:cubicBezTo>
                  <a:pt x="186" y="170"/>
                  <a:pt x="187" y="173"/>
                  <a:pt x="188" y="173"/>
                </a:cubicBezTo>
                <a:cubicBezTo>
                  <a:pt x="188" y="173"/>
                  <a:pt x="190" y="170"/>
                  <a:pt x="191" y="170"/>
                </a:cubicBezTo>
                <a:lnTo>
                  <a:pt x="192" y="170"/>
                </a:lnTo>
                <a:cubicBezTo>
                  <a:pt x="189" y="167"/>
                  <a:pt x="188" y="167"/>
                  <a:pt x="186" y="164"/>
                </a:cubicBezTo>
                <a:cubicBezTo>
                  <a:pt x="183" y="161"/>
                  <a:pt x="182" y="161"/>
                  <a:pt x="179" y="161"/>
                </a:cubicBezTo>
                <a:cubicBezTo>
                  <a:pt x="177" y="161"/>
                  <a:pt x="174" y="161"/>
                  <a:pt x="171" y="158"/>
                </a:cubicBezTo>
                <a:cubicBezTo>
                  <a:pt x="174" y="158"/>
                  <a:pt x="178" y="158"/>
                  <a:pt x="180" y="161"/>
                </a:cubicBezTo>
                <a:cubicBezTo>
                  <a:pt x="182" y="161"/>
                  <a:pt x="184" y="161"/>
                  <a:pt x="186" y="164"/>
                </a:cubicBezTo>
                <a:cubicBezTo>
                  <a:pt x="188" y="164"/>
                  <a:pt x="190" y="167"/>
                  <a:pt x="191" y="167"/>
                </a:cubicBezTo>
                <a:cubicBezTo>
                  <a:pt x="193" y="167"/>
                  <a:pt x="194" y="167"/>
                  <a:pt x="194" y="170"/>
                </a:cubicBezTo>
                <a:lnTo>
                  <a:pt x="191" y="173"/>
                </a:lnTo>
                <a:lnTo>
                  <a:pt x="188" y="173"/>
                </a:lnTo>
                <a:lnTo>
                  <a:pt x="185" y="173"/>
                </a:lnTo>
                <a:cubicBezTo>
                  <a:pt x="187" y="173"/>
                  <a:pt x="188" y="177"/>
                  <a:pt x="190" y="179"/>
                </a:cubicBezTo>
                <a:lnTo>
                  <a:pt x="191" y="182"/>
                </a:lnTo>
                <a:lnTo>
                  <a:pt x="186" y="182"/>
                </a:lnTo>
                <a:lnTo>
                  <a:pt x="185" y="182"/>
                </a:lnTo>
                <a:lnTo>
                  <a:pt x="188" y="188"/>
                </a:lnTo>
                <a:lnTo>
                  <a:pt x="202" y="209"/>
                </a:lnTo>
                <a:lnTo>
                  <a:pt x="186" y="188"/>
                </a:lnTo>
                <a:close/>
                <a:moveTo>
                  <a:pt x="226" y="207"/>
                </a:moveTo>
                <a:cubicBezTo>
                  <a:pt x="229" y="203"/>
                  <a:pt x="229" y="198"/>
                  <a:pt x="229" y="198"/>
                </a:cubicBezTo>
                <a:lnTo>
                  <a:pt x="229" y="195"/>
                </a:lnTo>
                <a:lnTo>
                  <a:pt x="229" y="192"/>
                </a:lnTo>
                <a:lnTo>
                  <a:pt x="229" y="188"/>
                </a:lnTo>
                <a:cubicBezTo>
                  <a:pt x="230" y="186"/>
                  <a:pt x="230" y="186"/>
                  <a:pt x="229" y="182"/>
                </a:cubicBezTo>
                <a:lnTo>
                  <a:pt x="230" y="179"/>
                </a:lnTo>
                <a:lnTo>
                  <a:pt x="232" y="177"/>
                </a:lnTo>
                <a:lnTo>
                  <a:pt x="231" y="177"/>
                </a:lnTo>
                <a:cubicBezTo>
                  <a:pt x="231" y="173"/>
                  <a:pt x="232" y="170"/>
                  <a:pt x="232" y="164"/>
                </a:cubicBezTo>
                <a:lnTo>
                  <a:pt x="233" y="161"/>
                </a:lnTo>
                <a:cubicBezTo>
                  <a:pt x="233" y="158"/>
                  <a:pt x="233" y="158"/>
                  <a:pt x="232" y="155"/>
                </a:cubicBezTo>
                <a:lnTo>
                  <a:pt x="233" y="155"/>
                </a:lnTo>
                <a:cubicBezTo>
                  <a:pt x="233" y="155"/>
                  <a:pt x="234" y="155"/>
                  <a:pt x="234" y="158"/>
                </a:cubicBezTo>
                <a:lnTo>
                  <a:pt x="234" y="155"/>
                </a:lnTo>
                <a:cubicBezTo>
                  <a:pt x="234" y="155"/>
                  <a:pt x="234" y="152"/>
                  <a:pt x="235" y="152"/>
                </a:cubicBezTo>
                <a:cubicBezTo>
                  <a:pt x="236" y="143"/>
                  <a:pt x="236" y="143"/>
                  <a:pt x="237" y="137"/>
                </a:cubicBezTo>
                <a:lnTo>
                  <a:pt x="237" y="134"/>
                </a:lnTo>
                <a:lnTo>
                  <a:pt x="236" y="131"/>
                </a:lnTo>
                <a:cubicBezTo>
                  <a:pt x="237" y="128"/>
                  <a:pt x="238" y="128"/>
                  <a:pt x="238" y="125"/>
                </a:cubicBezTo>
                <a:lnTo>
                  <a:pt x="238" y="131"/>
                </a:lnTo>
                <a:lnTo>
                  <a:pt x="236" y="131"/>
                </a:lnTo>
                <a:cubicBezTo>
                  <a:pt x="238" y="131"/>
                  <a:pt x="238" y="134"/>
                  <a:pt x="238" y="134"/>
                </a:cubicBezTo>
                <a:lnTo>
                  <a:pt x="238" y="137"/>
                </a:lnTo>
                <a:cubicBezTo>
                  <a:pt x="238" y="143"/>
                  <a:pt x="238" y="143"/>
                  <a:pt x="236" y="152"/>
                </a:cubicBezTo>
                <a:cubicBezTo>
                  <a:pt x="235" y="152"/>
                  <a:pt x="235" y="155"/>
                  <a:pt x="235" y="155"/>
                </a:cubicBezTo>
                <a:cubicBezTo>
                  <a:pt x="235" y="158"/>
                  <a:pt x="235" y="158"/>
                  <a:pt x="234" y="158"/>
                </a:cubicBezTo>
                <a:lnTo>
                  <a:pt x="234" y="161"/>
                </a:lnTo>
                <a:lnTo>
                  <a:pt x="233" y="164"/>
                </a:lnTo>
                <a:cubicBezTo>
                  <a:pt x="233" y="170"/>
                  <a:pt x="232" y="177"/>
                  <a:pt x="232" y="177"/>
                </a:cubicBezTo>
                <a:lnTo>
                  <a:pt x="232" y="179"/>
                </a:lnTo>
                <a:lnTo>
                  <a:pt x="232" y="182"/>
                </a:lnTo>
                <a:lnTo>
                  <a:pt x="231" y="182"/>
                </a:lnTo>
                <a:lnTo>
                  <a:pt x="229" y="182"/>
                </a:lnTo>
                <a:cubicBezTo>
                  <a:pt x="232" y="186"/>
                  <a:pt x="231" y="186"/>
                  <a:pt x="231" y="188"/>
                </a:cubicBezTo>
                <a:lnTo>
                  <a:pt x="231" y="192"/>
                </a:lnTo>
                <a:lnTo>
                  <a:pt x="231" y="195"/>
                </a:lnTo>
                <a:lnTo>
                  <a:pt x="231" y="198"/>
                </a:lnTo>
                <a:lnTo>
                  <a:pt x="228" y="207"/>
                </a:lnTo>
                <a:lnTo>
                  <a:pt x="226" y="207"/>
                </a:lnTo>
                <a:close/>
                <a:moveTo>
                  <a:pt x="238" y="104"/>
                </a:moveTo>
                <a:lnTo>
                  <a:pt x="238" y="101"/>
                </a:lnTo>
                <a:cubicBezTo>
                  <a:pt x="238" y="91"/>
                  <a:pt x="237" y="85"/>
                  <a:pt x="235" y="79"/>
                </a:cubicBezTo>
                <a:cubicBezTo>
                  <a:pt x="234" y="73"/>
                  <a:pt x="233" y="67"/>
                  <a:pt x="232" y="58"/>
                </a:cubicBezTo>
                <a:cubicBezTo>
                  <a:pt x="232" y="58"/>
                  <a:pt x="233" y="58"/>
                  <a:pt x="233" y="55"/>
                </a:cubicBezTo>
                <a:cubicBezTo>
                  <a:pt x="232" y="55"/>
                  <a:pt x="232" y="52"/>
                  <a:pt x="232" y="52"/>
                </a:cubicBezTo>
                <a:cubicBezTo>
                  <a:pt x="230" y="49"/>
                  <a:pt x="229" y="43"/>
                  <a:pt x="229" y="43"/>
                </a:cubicBezTo>
                <a:lnTo>
                  <a:pt x="227" y="40"/>
                </a:lnTo>
                <a:cubicBezTo>
                  <a:pt x="225" y="31"/>
                  <a:pt x="224" y="28"/>
                  <a:pt x="223" y="25"/>
                </a:cubicBezTo>
                <a:lnTo>
                  <a:pt x="224" y="22"/>
                </a:lnTo>
                <a:lnTo>
                  <a:pt x="223" y="22"/>
                </a:lnTo>
                <a:cubicBezTo>
                  <a:pt x="223" y="19"/>
                  <a:pt x="221" y="16"/>
                  <a:pt x="219" y="13"/>
                </a:cubicBezTo>
                <a:cubicBezTo>
                  <a:pt x="216" y="13"/>
                  <a:pt x="213" y="9"/>
                  <a:pt x="208" y="7"/>
                </a:cubicBezTo>
                <a:cubicBezTo>
                  <a:pt x="214" y="9"/>
                  <a:pt x="217" y="9"/>
                  <a:pt x="220" y="13"/>
                </a:cubicBezTo>
                <a:cubicBezTo>
                  <a:pt x="222" y="16"/>
                  <a:pt x="223" y="19"/>
                  <a:pt x="225" y="22"/>
                </a:cubicBezTo>
                <a:cubicBezTo>
                  <a:pt x="225" y="28"/>
                  <a:pt x="226" y="31"/>
                  <a:pt x="228" y="37"/>
                </a:cubicBezTo>
                <a:lnTo>
                  <a:pt x="229" y="43"/>
                </a:lnTo>
                <a:cubicBezTo>
                  <a:pt x="230" y="43"/>
                  <a:pt x="232" y="49"/>
                  <a:pt x="232" y="52"/>
                </a:cubicBezTo>
                <a:cubicBezTo>
                  <a:pt x="233" y="52"/>
                  <a:pt x="234" y="55"/>
                  <a:pt x="234" y="55"/>
                </a:cubicBezTo>
                <a:cubicBezTo>
                  <a:pt x="234" y="55"/>
                  <a:pt x="234" y="58"/>
                  <a:pt x="233" y="61"/>
                </a:cubicBezTo>
                <a:cubicBezTo>
                  <a:pt x="234" y="67"/>
                  <a:pt x="235" y="73"/>
                  <a:pt x="237" y="79"/>
                </a:cubicBezTo>
                <a:cubicBezTo>
                  <a:pt x="238" y="85"/>
                  <a:pt x="238" y="91"/>
                  <a:pt x="239" y="101"/>
                </a:cubicBezTo>
                <a:lnTo>
                  <a:pt x="240" y="104"/>
                </a:lnTo>
                <a:lnTo>
                  <a:pt x="240" y="107"/>
                </a:lnTo>
                <a:lnTo>
                  <a:pt x="239" y="107"/>
                </a:lnTo>
                <a:lnTo>
                  <a:pt x="238" y="107"/>
                </a:lnTo>
                <a:lnTo>
                  <a:pt x="238" y="104"/>
                </a:lnTo>
                <a:close/>
                <a:moveTo>
                  <a:pt x="225" y="206"/>
                </a:moveTo>
                <a:cubicBezTo>
                  <a:pt x="225" y="206"/>
                  <a:pt x="226" y="206"/>
                  <a:pt x="226" y="207"/>
                </a:cubicBezTo>
                <a:lnTo>
                  <a:pt x="225" y="207"/>
                </a:lnTo>
                <a:lnTo>
                  <a:pt x="225" y="206"/>
                </a:lnTo>
                <a:close/>
                <a:moveTo>
                  <a:pt x="224" y="204"/>
                </a:moveTo>
                <a:lnTo>
                  <a:pt x="223" y="201"/>
                </a:lnTo>
                <a:lnTo>
                  <a:pt x="223" y="204"/>
                </a:lnTo>
                <a:lnTo>
                  <a:pt x="220" y="204"/>
                </a:lnTo>
                <a:lnTo>
                  <a:pt x="220" y="198"/>
                </a:lnTo>
                <a:cubicBezTo>
                  <a:pt x="220" y="201"/>
                  <a:pt x="221" y="201"/>
                  <a:pt x="221" y="201"/>
                </a:cubicBezTo>
                <a:cubicBezTo>
                  <a:pt x="223" y="201"/>
                  <a:pt x="223" y="201"/>
                  <a:pt x="223" y="198"/>
                </a:cubicBezTo>
                <a:lnTo>
                  <a:pt x="225" y="201"/>
                </a:lnTo>
                <a:lnTo>
                  <a:pt x="225" y="204"/>
                </a:lnTo>
                <a:lnTo>
                  <a:pt x="225" y="206"/>
                </a:lnTo>
                <a:cubicBezTo>
                  <a:pt x="225" y="205"/>
                  <a:pt x="225" y="204"/>
                  <a:pt x="224" y="204"/>
                </a:cubicBezTo>
                <a:close/>
                <a:moveTo>
                  <a:pt x="216" y="198"/>
                </a:moveTo>
                <a:lnTo>
                  <a:pt x="215" y="198"/>
                </a:lnTo>
                <a:lnTo>
                  <a:pt x="213" y="198"/>
                </a:lnTo>
                <a:lnTo>
                  <a:pt x="211" y="195"/>
                </a:lnTo>
                <a:cubicBezTo>
                  <a:pt x="211" y="192"/>
                  <a:pt x="210" y="188"/>
                  <a:pt x="208" y="186"/>
                </a:cubicBezTo>
                <a:lnTo>
                  <a:pt x="206" y="179"/>
                </a:lnTo>
                <a:cubicBezTo>
                  <a:pt x="206" y="179"/>
                  <a:pt x="205" y="177"/>
                  <a:pt x="204" y="173"/>
                </a:cubicBezTo>
                <a:cubicBezTo>
                  <a:pt x="204" y="170"/>
                  <a:pt x="203" y="170"/>
                  <a:pt x="202" y="167"/>
                </a:cubicBezTo>
                <a:cubicBezTo>
                  <a:pt x="202" y="167"/>
                  <a:pt x="201" y="164"/>
                  <a:pt x="202" y="164"/>
                </a:cubicBezTo>
                <a:lnTo>
                  <a:pt x="201" y="164"/>
                </a:lnTo>
                <a:lnTo>
                  <a:pt x="199" y="164"/>
                </a:lnTo>
                <a:lnTo>
                  <a:pt x="198" y="164"/>
                </a:lnTo>
                <a:lnTo>
                  <a:pt x="197" y="164"/>
                </a:lnTo>
                <a:lnTo>
                  <a:pt x="197" y="161"/>
                </a:lnTo>
                <a:lnTo>
                  <a:pt x="196" y="158"/>
                </a:lnTo>
                <a:cubicBezTo>
                  <a:pt x="196" y="158"/>
                  <a:pt x="195" y="155"/>
                  <a:pt x="194" y="155"/>
                </a:cubicBezTo>
                <a:cubicBezTo>
                  <a:pt x="193" y="152"/>
                  <a:pt x="192" y="146"/>
                  <a:pt x="190" y="143"/>
                </a:cubicBezTo>
                <a:cubicBezTo>
                  <a:pt x="192" y="146"/>
                  <a:pt x="194" y="152"/>
                  <a:pt x="196" y="155"/>
                </a:cubicBezTo>
                <a:lnTo>
                  <a:pt x="197" y="158"/>
                </a:lnTo>
                <a:lnTo>
                  <a:pt x="197" y="161"/>
                </a:lnTo>
                <a:lnTo>
                  <a:pt x="198" y="164"/>
                </a:lnTo>
                <a:cubicBezTo>
                  <a:pt x="200" y="161"/>
                  <a:pt x="200" y="161"/>
                  <a:pt x="201" y="161"/>
                </a:cubicBezTo>
                <a:lnTo>
                  <a:pt x="202" y="161"/>
                </a:lnTo>
                <a:lnTo>
                  <a:pt x="204" y="161"/>
                </a:lnTo>
                <a:lnTo>
                  <a:pt x="203" y="164"/>
                </a:lnTo>
                <a:cubicBezTo>
                  <a:pt x="203" y="164"/>
                  <a:pt x="203" y="167"/>
                  <a:pt x="204" y="167"/>
                </a:cubicBezTo>
                <a:cubicBezTo>
                  <a:pt x="204" y="170"/>
                  <a:pt x="204" y="170"/>
                  <a:pt x="205" y="173"/>
                </a:cubicBezTo>
                <a:cubicBezTo>
                  <a:pt x="206" y="177"/>
                  <a:pt x="207" y="179"/>
                  <a:pt x="208" y="179"/>
                </a:cubicBezTo>
                <a:lnTo>
                  <a:pt x="210" y="182"/>
                </a:lnTo>
                <a:cubicBezTo>
                  <a:pt x="211" y="188"/>
                  <a:pt x="212" y="192"/>
                  <a:pt x="212" y="195"/>
                </a:cubicBezTo>
                <a:lnTo>
                  <a:pt x="213" y="195"/>
                </a:lnTo>
                <a:lnTo>
                  <a:pt x="215" y="195"/>
                </a:lnTo>
                <a:cubicBezTo>
                  <a:pt x="216" y="198"/>
                  <a:pt x="216" y="198"/>
                  <a:pt x="217" y="198"/>
                </a:cubicBezTo>
                <a:lnTo>
                  <a:pt x="219" y="198"/>
                </a:lnTo>
                <a:cubicBezTo>
                  <a:pt x="217" y="201"/>
                  <a:pt x="216" y="201"/>
                  <a:pt x="216" y="198"/>
                </a:cubicBezTo>
                <a:close/>
                <a:moveTo>
                  <a:pt x="188" y="155"/>
                </a:moveTo>
                <a:cubicBezTo>
                  <a:pt x="189" y="155"/>
                  <a:pt x="190" y="146"/>
                  <a:pt x="190" y="143"/>
                </a:cubicBezTo>
                <a:cubicBezTo>
                  <a:pt x="191" y="149"/>
                  <a:pt x="190" y="155"/>
                  <a:pt x="188" y="155"/>
                </a:cubicBezTo>
                <a:close/>
                <a:moveTo>
                  <a:pt x="185" y="152"/>
                </a:moveTo>
                <a:lnTo>
                  <a:pt x="187" y="155"/>
                </a:lnTo>
                <a:cubicBezTo>
                  <a:pt x="186" y="155"/>
                  <a:pt x="185" y="155"/>
                  <a:pt x="185" y="152"/>
                </a:cubicBezTo>
                <a:close/>
                <a:moveTo>
                  <a:pt x="181" y="143"/>
                </a:moveTo>
                <a:lnTo>
                  <a:pt x="180" y="143"/>
                </a:lnTo>
                <a:cubicBezTo>
                  <a:pt x="179" y="149"/>
                  <a:pt x="179" y="152"/>
                  <a:pt x="177" y="152"/>
                </a:cubicBezTo>
                <a:lnTo>
                  <a:pt x="175" y="149"/>
                </a:lnTo>
                <a:cubicBezTo>
                  <a:pt x="177" y="149"/>
                  <a:pt x="178" y="149"/>
                  <a:pt x="179" y="143"/>
                </a:cubicBezTo>
                <a:lnTo>
                  <a:pt x="180" y="140"/>
                </a:lnTo>
                <a:lnTo>
                  <a:pt x="181" y="140"/>
                </a:lnTo>
                <a:cubicBezTo>
                  <a:pt x="182" y="143"/>
                  <a:pt x="183" y="146"/>
                  <a:pt x="183" y="149"/>
                </a:cubicBezTo>
                <a:cubicBezTo>
                  <a:pt x="182" y="146"/>
                  <a:pt x="182" y="143"/>
                  <a:pt x="181" y="143"/>
                </a:cubicBezTo>
                <a:close/>
                <a:moveTo>
                  <a:pt x="171" y="143"/>
                </a:moveTo>
                <a:lnTo>
                  <a:pt x="169" y="140"/>
                </a:lnTo>
                <a:lnTo>
                  <a:pt x="169" y="134"/>
                </a:lnTo>
                <a:cubicBezTo>
                  <a:pt x="170" y="134"/>
                  <a:pt x="171" y="137"/>
                  <a:pt x="171" y="140"/>
                </a:cubicBezTo>
                <a:lnTo>
                  <a:pt x="172" y="143"/>
                </a:lnTo>
                <a:lnTo>
                  <a:pt x="173" y="140"/>
                </a:lnTo>
                <a:cubicBezTo>
                  <a:pt x="174" y="146"/>
                  <a:pt x="175" y="149"/>
                  <a:pt x="175" y="149"/>
                </a:cubicBezTo>
                <a:cubicBezTo>
                  <a:pt x="174" y="149"/>
                  <a:pt x="173" y="146"/>
                  <a:pt x="171" y="143"/>
                </a:cubicBezTo>
                <a:close/>
                <a:moveTo>
                  <a:pt x="168" y="131"/>
                </a:moveTo>
                <a:cubicBezTo>
                  <a:pt x="168" y="132"/>
                  <a:pt x="168" y="132"/>
                  <a:pt x="168" y="132"/>
                </a:cubicBezTo>
                <a:lnTo>
                  <a:pt x="168" y="131"/>
                </a:lnTo>
                <a:close/>
                <a:moveTo>
                  <a:pt x="169" y="158"/>
                </a:moveTo>
                <a:lnTo>
                  <a:pt x="168" y="158"/>
                </a:lnTo>
                <a:lnTo>
                  <a:pt x="168" y="131"/>
                </a:lnTo>
                <a:lnTo>
                  <a:pt x="169" y="131"/>
                </a:lnTo>
                <a:cubicBezTo>
                  <a:pt x="168" y="133"/>
                  <a:pt x="168" y="133"/>
                  <a:pt x="168" y="132"/>
                </a:cubicBezTo>
                <a:lnTo>
                  <a:pt x="169" y="158"/>
                </a:lnTo>
                <a:close/>
                <a:moveTo>
                  <a:pt x="206" y="7"/>
                </a:moveTo>
                <a:lnTo>
                  <a:pt x="202" y="7"/>
                </a:lnTo>
                <a:lnTo>
                  <a:pt x="201" y="3"/>
                </a:lnTo>
                <a:lnTo>
                  <a:pt x="202" y="3"/>
                </a:lnTo>
                <a:cubicBezTo>
                  <a:pt x="204" y="3"/>
                  <a:pt x="205" y="3"/>
                  <a:pt x="206" y="7"/>
                </a:cubicBezTo>
                <a:close/>
                <a:moveTo>
                  <a:pt x="197" y="7"/>
                </a:moveTo>
                <a:lnTo>
                  <a:pt x="196" y="9"/>
                </a:lnTo>
                <a:lnTo>
                  <a:pt x="196" y="13"/>
                </a:lnTo>
                <a:cubicBezTo>
                  <a:pt x="196" y="16"/>
                  <a:pt x="198" y="22"/>
                  <a:pt x="201" y="28"/>
                </a:cubicBezTo>
                <a:lnTo>
                  <a:pt x="201" y="34"/>
                </a:lnTo>
                <a:cubicBezTo>
                  <a:pt x="201" y="37"/>
                  <a:pt x="199" y="40"/>
                  <a:pt x="198" y="43"/>
                </a:cubicBezTo>
                <a:lnTo>
                  <a:pt x="197" y="46"/>
                </a:lnTo>
                <a:lnTo>
                  <a:pt x="195" y="52"/>
                </a:lnTo>
                <a:cubicBezTo>
                  <a:pt x="194" y="61"/>
                  <a:pt x="194" y="61"/>
                  <a:pt x="190" y="67"/>
                </a:cubicBezTo>
                <a:lnTo>
                  <a:pt x="188" y="67"/>
                </a:lnTo>
                <a:cubicBezTo>
                  <a:pt x="192" y="61"/>
                  <a:pt x="193" y="58"/>
                  <a:pt x="194" y="52"/>
                </a:cubicBezTo>
                <a:lnTo>
                  <a:pt x="196" y="46"/>
                </a:lnTo>
                <a:cubicBezTo>
                  <a:pt x="196" y="43"/>
                  <a:pt x="197" y="43"/>
                  <a:pt x="197" y="43"/>
                </a:cubicBezTo>
                <a:cubicBezTo>
                  <a:pt x="198" y="40"/>
                  <a:pt x="199" y="37"/>
                  <a:pt x="199" y="34"/>
                </a:cubicBezTo>
                <a:lnTo>
                  <a:pt x="199" y="28"/>
                </a:lnTo>
                <a:lnTo>
                  <a:pt x="194" y="13"/>
                </a:lnTo>
                <a:lnTo>
                  <a:pt x="194" y="9"/>
                </a:lnTo>
                <a:cubicBezTo>
                  <a:pt x="194" y="7"/>
                  <a:pt x="194" y="7"/>
                  <a:pt x="195" y="7"/>
                </a:cubicBezTo>
                <a:cubicBezTo>
                  <a:pt x="195" y="7"/>
                  <a:pt x="197" y="3"/>
                  <a:pt x="200" y="3"/>
                </a:cubicBezTo>
                <a:lnTo>
                  <a:pt x="201" y="3"/>
                </a:lnTo>
                <a:cubicBezTo>
                  <a:pt x="197" y="3"/>
                  <a:pt x="197" y="7"/>
                  <a:pt x="197" y="7"/>
                </a:cubicBezTo>
                <a:close/>
                <a:moveTo>
                  <a:pt x="179" y="76"/>
                </a:moveTo>
                <a:cubicBezTo>
                  <a:pt x="171" y="79"/>
                  <a:pt x="169" y="82"/>
                  <a:pt x="169" y="82"/>
                </a:cubicBezTo>
                <a:lnTo>
                  <a:pt x="164" y="85"/>
                </a:lnTo>
                <a:lnTo>
                  <a:pt x="163" y="85"/>
                </a:lnTo>
                <a:lnTo>
                  <a:pt x="164" y="82"/>
                </a:lnTo>
                <a:lnTo>
                  <a:pt x="163" y="82"/>
                </a:lnTo>
                <a:cubicBezTo>
                  <a:pt x="163" y="82"/>
                  <a:pt x="160" y="79"/>
                  <a:pt x="157" y="79"/>
                </a:cubicBezTo>
                <a:lnTo>
                  <a:pt x="156" y="76"/>
                </a:lnTo>
                <a:lnTo>
                  <a:pt x="155" y="76"/>
                </a:lnTo>
                <a:cubicBezTo>
                  <a:pt x="155" y="73"/>
                  <a:pt x="154" y="73"/>
                  <a:pt x="154" y="73"/>
                </a:cubicBezTo>
                <a:lnTo>
                  <a:pt x="154" y="70"/>
                </a:lnTo>
                <a:lnTo>
                  <a:pt x="153" y="70"/>
                </a:lnTo>
                <a:lnTo>
                  <a:pt x="150" y="67"/>
                </a:lnTo>
                <a:lnTo>
                  <a:pt x="150" y="64"/>
                </a:lnTo>
                <a:lnTo>
                  <a:pt x="152" y="67"/>
                </a:lnTo>
                <a:cubicBezTo>
                  <a:pt x="152" y="67"/>
                  <a:pt x="154" y="67"/>
                  <a:pt x="154" y="70"/>
                </a:cubicBezTo>
                <a:lnTo>
                  <a:pt x="155" y="70"/>
                </a:lnTo>
                <a:lnTo>
                  <a:pt x="154" y="73"/>
                </a:lnTo>
                <a:lnTo>
                  <a:pt x="155" y="73"/>
                </a:lnTo>
                <a:lnTo>
                  <a:pt x="156" y="76"/>
                </a:lnTo>
                <a:lnTo>
                  <a:pt x="158" y="76"/>
                </a:lnTo>
                <a:cubicBezTo>
                  <a:pt x="160" y="79"/>
                  <a:pt x="163" y="79"/>
                  <a:pt x="164" y="79"/>
                </a:cubicBezTo>
                <a:cubicBezTo>
                  <a:pt x="164" y="82"/>
                  <a:pt x="166" y="82"/>
                  <a:pt x="166" y="82"/>
                </a:cubicBezTo>
                <a:lnTo>
                  <a:pt x="164" y="85"/>
                </a:lnTo>
                <a:lnTo>
                  <a:pt x="168" y="82"/>
                </a:lnTo>
                <a:cubicBezTo>
                  <a:pt x="168" y="79"/>
                  <a:pt x="169" y="76"/>
                  <a:pt x="178" y="73"/>
                </a:cubicBezTo>
                <a:cubicBezTo>
                  <a:pt x="182" y="73"/>
                  <a:pt x="183" y="70"/>
                  <a:pt x="187" y="67"/>
                </a:cubicBezTo>
                <a:lnTo>
                  <a:pt x="188" y="67"/>
                </a:lnTo>
                <a:cubicBezTo>
                  <a:pt x="184" y="70"/>
                  <a:pt x="183" y="73"/>
                  <a:pt x="179" y="76"/>
                </a:cubicBezTo>
                <a:close/>
                <a:moveTo>
                  <a:pt x="150" y="61"/>
                </a:moveTo>
                <a:lnTo>
                  <a:pt x="151" y="61"/>
                </a:lnTo>
                <a:lnTo>
                  <a:pt x="150" y="64"/>
                </a:lnTo>
                <a:lnTo>
                  <a:pt x="150" y="61"/>
                </a:lnTo>
                <a:close/>
                <a:moveTo>
                  <a:pt x="149" y="55"/>
                </a:moveTo>
                <a:lnTo>
                  <a:pt x="150" y="55"/>
                </a:lnTo>
                <a:lnTo>
                  <a:pt x="150" y="61"/>
                </a:lnTo>
                <a:cubicBezTo>
                  <a:pt x="150" y="61"/>
                  <a:pt x="149" y="61"/>
                  <a:pt x="149" y="55"/>
                </a:cubicBezTo>
                <a:close/>
                <a:moveTo>
                  <a:pt x="149" y="52"/>
                </a:moveTo>
                <a:lnTo>
                  <a:pt x="150" y="52"/>
                </a:lnTo>
                <a:lnTo>
                  <a:pt x="147" y="55"/>
                </a:lnTo>
                <a:lnTo>
                  <a:pt x="149" y="52"/>
                </a:lnTo>
                <a:close/>
                <a:moveTo>
                  <a:pt x="149" y="52"/>
                </a:moveTo>
                <a:lnTo>
                  <a:pt x="147" y="52"/>
                </a:lnTo>
                <a:lnTo>
                  <a:pt x="147" y="46"/>
                </a:lnTo>
                <a:lnTo>
                  <a:pt x="148" y="46"/>
                </a:lnTo>
                <a:cubicBezTo>
                  <a:pt x="147" y="43"/>
                  <a:pt x="147" y="40"/>
                  <a:pt x="147" y="40"/>
                </a:cubicBezTo>
                <a:cubicBezTo>
                  <a:pt x="147" y="37"/>
                  <a:pt x="147" y="34"/>
                  <a:pt x="149" y="34"/>
                </a:cubicBezTo>
                <a:cubicBezTo>
                  <a:pt x="150" y="31"/>
                  <a:pt x="152" y="31"/>
                  <a:pt x="154" y="31"/>
                </a:cubicBezTo>
                <a:cubicBezTo>
                  <a:pt x="152" y="31"/>
                  <a:pt x="150" y="34"/>
                  <a:pt x="150" y="34"/>
                </a:cubicBezTo>
                <a:cubicBezTo>
                  <a:pt x="149" y="34"/>
                  <a:pt x="148" y="37"/>
                  <a:pt x="148" y="40"/>
                </a:cubicBezTo>
                <a:cubicBezTo>
                  <a:pt x="148" y="43"/>
                  <a:pt x="149" y="43"/>
                  <a:pt x="149" y="43"/>
                </a:cubicBezTo>
                <a:cubicBezTo>
                  <a:pt x="150" y="46"/>
                  <a:pt x="150" y="49"/>
                  <a:pt x="150" y="49"/>
                </a:cubicBezTo>
                <a:lnTo>
                  <a:pt x="148" y="49"/>
                </a:lnTo>
                <a:cubicBezTo>
                  <a:pt x="149" y="49"/>
                  <a:pt x="149" y="49"/>
                  <a:pt x="149" y="52"/>
                </a:cubicBezTo>
                <a:close/>
                <a:moveTo>
                  <a:pt x="158" y="31"/>
                </a:moveTo>
                <a:lnTo>
                  <a:pt x="163" y="31"/>
                </a:lnTo>
                <a:lnTo>
                  <a:pt x="163" y="34"/>
                </a:lnTo>
                <a:cubicBezTo>
                  <a:pt x="161" y="34"/>
                  <a:pt x="160" y="31"/>
                  <a:pt x="157" y="31"/>
                </a:cubicBezTo>
                <a:lnTo>
                  <a:pt x="158" y="31"/>
                </a:lnTo>
                <a:close/>
                <a:moveTo>
                  <a:pt x="12" y="207"/>
                </a:moveTo>
                <a:cubicBezTo>
                  <a:pt x="11" y="204"/>
                  <a:pt x="10" y="201"/>
                  <a:pt x="10" y="198"/>
                </a:cubicBezTo>
                <a:lnTo>
                  <a:pt x="9" y="192"/>
                </a:lnTo>
                <a:lnTo>
                  <a:pt x="9" y="188"/>
                </a:lnTo>
                <a:cubicBezTo>
                  <a:pt x="9" y="186"/>
                  <a:pt x="9" y="186"/>
                  <a:pt x="10" y="182"/>
                </a:cubicBezTo>
                <a:lnTo>
                  <a:pt x="9" y="179"/>
                </a:lnTo>
                <a:lnTo>
                  <a:pt x="9" y="177"/>
                </a:lnTo>
                <a:cubicBezTo>
                  <a:pt x="9" y="177"/>
                  <a:pt x="8" y="170"/>
                  <a:pt x="7" y="164"/>
                </a:cubicBezTo>
                <a:lnTo>
                  <a:pt x="7" y="161"/>
                </a:lnTo>
                <a:lnTo>
                  <a:pt x="7" y="158"/>
                </a:lnTo>
                <a:lnTo>
                  <a:pt x="7" y="155"/>
                </a:lnTo>
                <a:lnTo>
                  <a:pt x="8" y="155"/>
                </a:lnTo>
                <a:lnTo>
                  <a:pt x="9" y="155"/>
                </a:lnTo>
                <a:cubicBezTo>
                  <a:pt x="8" y="158"/>
                  <a:pt x="7" y="158"/>
                  <a:pt x="8" y="161"/>
                </a:cubicBezTo>
                <a:lnTo>
                  <a:pt x="9" y="164"/>
                </a:lnTo>
                <a:cubicBezTo>
                  <a:pt x="9" y="170"/>
                  <a:pt x="9" y="173"/>
                  <a:pt x="10" y="177"/>
                </a:cubicBezTo>
                <a:lnTo>
                  <a:pt x="9" y="179"/>
                </a:lnTo>
                <a:lnTo>
                  <a:pt x="10" y="179"/>
                </a:lnTo>
                <a:lnTo>
                  <a:pt x="10" y="182"/>
                </a:lnTo>
                <a:cubicBezTo>
                  <a:pt x="11" y="186"/>
                  <a:pt x="11" y="186"/>
                  <a:pt x="11" y="188"/>
                </a:cubicBezTo>
                <a:lnTo>
                  <a:pt x="11" y="192"/>
                </a:lnTo>
                <a:lnTo>
                  <a:pt x="11" y="195"/>
                </a:lnTo>
                <a:lnTo>
                  <a:pt x="11" y="198"/>
                </a:lnTo>
                <a:cubicBezTo>
                  <a:pt x="11" y="198"/>
                  <a:pt x="12" y="204"/>
                  <a:pt x="13" y="204"/>
                </a:cubicBezTo>
                <a:cubicBezTo>
                  <a:pt x="15" y="207"/>
                  <a:pt x="15" y="204"/>
                  <a:pt x="15" y="204"/>
                </a:cubicBezTo>
                <a:lnTo>
                  <a:pt x="16" y="201"/>
                </a:lnTo>
                <a:lnTo>
                  <a:pt x="17" y="198"/>
                </a:lnTo>
                <a:lnTo>
                  <a:pt x="18" y="201"/>
                </a:lnTo>
                <a:cubicBezTo>
                  <a:pt x="19" y="201"/>
                  <a:pt x="20" y="201"/>
                  <a:pt x="21" y="198"/>
                </a:cubicBezTo>
                <a:cubicBezTo>
                  <a:pt x="21" y="201"/>
                  <a:pt x="21" y="201"/>
                  <a:pt x="20" y="204"/>
                </a:cubicBezTo>
                <a:lnTo>
                  <a:pt x="18" y="204"/>
                </a:lnTo>
                <a:lnTo>
                  <a:pt x="17" y="204"/>
                </a:lnTo>
                <a:lnTo>
                  <a:pt x="16" y="201"/>
                </a:lnTo>
                <a:lnTo>
                  <a:pt x="16" y="204"/>
                </a:lnTo>
                <a:lnTo>
                  <a:pt x="15" y="207"/>
                </a:lnTo>
                <a:lnTo>
                  <a:pt x="14" y="207"/>
                </a:lnTo>
                <a:lnTo>
                  <a:pt x="12" y="207"/>
                </a:lnTo>
                <a:close/>
                <a:moveTo>
                  <a:pt x="5" y="155"/>
                </a:moveTo>
                <a:cubicBezTo>
                  <a:pt x="5" y="155"/>
                  <a:pt x="5" y="152"/>
                  <a:pt x="4" y="152"/>
                </a:cubicBezTo>
                <a:cubicBezTo>
                  <a:pt x="2" y="143"/>
                  <a:pt x="2" y="143"/>
                  <a:pt x="2" y="137"/>
                </a:cubicBezTo>
                <a:lnTo>
                  <a:pt x="2" y="134"/>
                </a:lnTo>
                <a:lnTo>
                  <a:pt x="2" y="128"/>
                </a:lnTo>
                <a:cubicBezTo>
                  <a:pt x="2" y="130"/>
                  <a:pt x="2" y="130"/>
                  <a:pt x="2" y="128"/>
                </a:cubicBezTo>
                <a:lnTo>
                  <a:pt x="2" y="125"/>
                </a:lnTo>
                <a:cubicBezTo>
                  <a:pt x="2" y="128"/>
                  <a:pt x="3" y="128"/>
                  <a:pt x="3" y="128"/>
                </a:cubicBezTo>
                <a:lnTo>
                  <a:pt x="3" y="134"/>
                </a:lnTo>
                <a:lnTo>
                  <a:pt x="3" y="137"/>
                </a:lnTo>
                <a:cubicBezTo>
                  <a:pt x="4" y="143"/>
                  <a:pt x="4" y="143"/>
                  <a:pt x="5" y="152"/>
                </a:cubicBezTo>
                <a:cubicBezTo>
                  <a:pt x="6" y="152"/>
                  <a:pt x="6" y="155"/>
                  <a:pt x="6" y="155"/>
                </a:cubicBezTo>
                <a:lnTo>
                  <a:pt x="7" y="158"/>
                </a:lnTo>
                <a:cubicBezTo>
                  <a:pt x="5" y="158"/>
                  <a:pt x="5" y="158"/>
                  <a:pt x="5" y="155"/>
                </a:cubicBezTo>
                <a:close/>
                <a:moveTo>
                  <a:pt x="0" y="107"/>
                </a:moveTo>
                <a:lnTo>
                  <a:pt x="0" y="104"/>
                </a:lnTo>
                <a:lnTo>
                  <a:pt x="0" y="101"/>
                </a:lnTo>
                <a:cubicBezTo>
                  <a:pt x="1" y="91"/>
                  <a:pt x="2" y="85"/>
                  <a:pt x="3" y="79"/>
                </a:cubicBezTo>
                <a:cubicBezTo>
                  <a:pt x="4" y="73"/>
                  <a:pt x="6" y="67"/>
                  <a:pt x="7" y="58"/>
                </a:cubicBezTo>
                <a:lnTo>
                  <a:pt x="7" y="55"/>
                </a:lnTo>
                <a:cubicBezTo>
                  <a:pt x="7" y="55"/>
                  <a:pt x="7" y="52"/>
                  <a:pt x="8" y="52"/>
                </a:cubicBezTo>
                <a:cubicBezTo>
                  <a:pt x="9" y="49"/>
                  <a:pt x="10" y="43"/>
                  <a:pt x="12" y="43"/>
                </a:cubicBezTo>
                <a:lnTo>
                  <a:pt x="12" y="40"/>
                </a:lnTo>
                <a:cubicBezTo>
                  <a:pt x="15" y="31"/>
                  <a:pt x="15" y="28"/>
                  <a:pt x="16" y="22"/>
                </a:cubicBezTo>
                <a:cubicBezTo>
                  <a:pt x="16" y="19"/>
                  <a:pt x="18" y="16"/>
                  <a:pt x="21" y="13"/>
                </a:cubicBezTo>
                <a:cubicBezTo>
                  <a:pt x="23" y="9"/>
                  <a:pt x="26" y="9"/>
                  <a:pt x="33" y="7"/>
                </a:cubicBezTo>
                <a:cubicBezTo>
                  <a:pt x="27" y="9"/>
                  <a:pt x="24" y="13"/>
                  <a:pt x="21" y="13"/>
                </a:cubicBezTo>
                <a:cubicBezTo>
                  <a:pt x="19" y="16"/>
                  <a:pt x="18" y="19"/>
                  <a:pt x="17" y="22"/>
                </a:cubicBezTo>
                <a:lnTo>
                  <a:pt x="17" y="25"/>
                </a:lnTo>
                <a:cubicBezTo>
                  <a:pt x="16" y="28"/>
                  <a:pt x="16" y="31"/>
                  <a:pt x="13" y="37"/>
                </a:cubicBezTo>
                <a:lnTo>
                  <a:pt x="12" y="43"/>
                </a:lnTo>
                <a:lnTo>
                  <a:pt x="9" y="52"/>
                </a:lnTo>
                <a:lnTo>
                  <a:pt x="8" y="55"/>
                </a:lnTo>
                <a:lnTo>
                  <a:pt x="8" y="58"/>
                </a:lnTo>
                <a:cubicBezTo>
                  <a:pt x="7" y="67"/>
                  <a:pt x="5" y="73"/>
                  <a:pt x="4" y="79"/>
                </a:cubicBezTo>
                <a:cubicBezTo>
                  <a:pt x="3" y="85"/>
                  <a:pt x="2" y="91"/>
                  <a:pt x="2" y="101"/>
                </a:cubicBezTo>
                <a:lnTo>
                  <a:pt x="2" y="104"/>
                </a:lnTo>
                <a:lnTo>
                  <a:pt x="1" y="107"/>
                </a:lnTo>
                <a:lnTo>
                  <a:pt x="2" y="107"/>
                </a:lnTo>
                <a:lnTo>
                  <a:pt x="2" y="110"/>
                </a:lnTo>
                <a:lnTo>
                  <a:pt x="0" y="107"/>
                </a:lnTo>
                <a:close/>
                <a:moveTo>
                  <a:pt x="37" y="3"/>
                </a:moveTo>
                <a:lnTo>
                  <a:pt x="40" y="3"/>
                </a:lnTo>
                <a:cubicBezTo>
                  <a:pt x="43" y="3"/>
                  <a:pt x="44" y="7"/>
                  <a:pt x="45" y="7"/>
                </a:cubicBezTo>
                <a:cubicBezTo>
                  <a:pt x="45" y="7"/>
                  <a:pt x="46" y="7"/>
                  <a:pt x="46" y="9"/>
                </a:cubicBezTo>
                <a:lnTo>
                  <a:pt x="46" y="13"/>
                </a:lnTo>
                <a:lnTo>
                  <a:pt x="41" y="28"/>
                </a:lnTo>
                <a:lnTo>
                  <a:pt x="41" y="34"/>
                </a:lnTo>
                <a:cubicBezTo>
                  <a:pt x="41" y="37"/>
                  <a:pt x="43" y="40"/>
                  <a:pt x="43" y="43"/>
                </a:cubicBezTo>
                <a:cubicBezTo>
                  <a:pt x="43" y="43"/>
                  <a:pt x="44" y="43"/>
                  <a:pt x="44" y="46"/>
                </a:cubicBezTo>
                <a:lnTo>
                  <a:pt x="46" y="52"/>
                </a:lnTo>
                <a:cubicBezTo>
                  <a:pt x="48" y="58"/>
                  <a:pt x="49" y="61"/>
                  <a:pt x="52" y="64"/>
                </a:cubicBezTo>
                <a:lnTo>
                  <a:pt x="53" y="67"/>
                </a:lnTo>
                <a:lnTo>
                  <a:pt x="50" y="67"/>
                </a:lnTo>
                <a:cubicBezTo>
                  <a:pt x="47" y="61"/>
                  <a:pt x="46" y="61"/>
                  <a:pt x="45" y="52"/>
                </a:cubicBezTo>
                <a:lnTo>
                  <a:pt x="43" y="46"/>
                </a:lnTo>
                <a:lnTo>
                  <a:pt x="43" y="43"/>
                </a:lnTo>
                <a:cubicBezTo>
                  <a:pt x="41" y="40"/>
                  <a:pt x="40" y="37"/>
                  <a:pt x="40" y="34"/>
                </a:cubicBezTo>
                <a:lnTo>
                  <a:pt x="40" y="31"/>
                </a:lnTo>
                <a:lnTo>
                  <a:pt x="40" y="28"/>
                </a:lnTo>
                <a:cubicBezTo>
                  <a:pt x="43" y="22"/>
                  <a:pt x="44" y="16"/>
                  <a:pt x="44" y="13"/>
                </a:cubicBezTo>
                <a:lnTo>
                  <a:pt x="45" y="9"/>
                </a:lnTo>
                <a:cubicBezTo>
                  <a:pt x="44" y="9"/>
                  <a:pt x="44" y="7"/>
                  <a:pt x="44" y="7"/>
                </a:cubicBezTo>
                <a:cubicBezTo>
                  <a:pt x="44" y="7"/>
                  <a:pt x="43" y="3"/>
                  <a:pt x="40" y="3"/>
                </a:cubicBezTo>
                <a:cubicBezTo>
                  <a:pt x="39" y="3"/>
                  <a:pt x="38" y="3"/>
                  <a:pt x="38" y="7"/>
                </a:cubicBezTo>
                <a:lnTo>
                  <a:pt x="35" y="7"/>
                </a:lnTo>
                <a:lnTo>
                  <a:pt x="34" y="7"/>
                </a:lnTo>
                <a:cubicBezTo>
                  <a:pt x="35" y="3"/>
                  <a:pt x="37" y="3"/>
                  <a:pt x="37" y="3"/>
                </a:cubicBezTo>
                <a:close/>
                <a:moveTo>
                  <a:pt x="62" y="73"/>
                </a:moveTo>
                <a:cubicBezTo>
                  <a:pt x="71" y="76"/>
                  <a:pt x="71" y="79"/>
                  <a:pt x="72" y="82"/>
                </a:cubicBezTo>
                <a:lnTo>
                  <a:pt x="74" y="82"/>
                </a:lnTo>
                <a:lnTo>
                  <a:pt x="77" y="79"/>
                </a:lnTo>
                <a:cubicBezTo>
                  <a:pt x="78" y="79"/>
                  <a:pt x="80" y="79"/>
                  <a:pt x="81" y="76"/>
                </a:cubicBezTo>
                <a:lnTo>
                  <a:pt x="84" y="76"/>
                </a:lnTo>
                <a:lnTo>
                  <a:pt x="84" y="73"/>
                </a:lnTo>
                <a:lnTo>
                  <a:pt x="86" y="73"/>
                </a:lnTo>
                <a:lnTo>
                  <a:pt x="86" y="70"/>
                </a:lnTo>
                <a:lnTo>
                  <a:pt x="87" y="70"/>
                </a:lnTo>
                <a:cubicBezTo>
                  <a:pt x="87" y="67"/>
                  <a:pt x="87" y="67"/>
                  <a:pt x="88" y="67"/>
                </a:cubicBezTo>
                <a:cubicBezTo>
                  <a:pt x="89" y="64"/>
                  <a:pt x="90" y="64"/>
                  <a:pt x="90" y="64"/>
                </a:cubicBezTo>
                <a:cubicBezTo>
                  <a:pt x="89" y="61"/>
                  <a:pt x="90" y="61"/>
                  <a:pt x="90" y="61"/>
                </a:cubicBezTo>
                <a:cubicBezTo>
                  <a:pt x="90" y="61"/>
                  <a:pt x="91" y="58"/>
                  <a:pt x="91" y="55"/>
                </a:cubicBezTo>
                <a:lnTo>
                  <a:pt x="92" y="52"/>
                </a:lnTo>
                <a:lnTo>
                  <a:pt x="91" y="52"/>
                </a:lnTo>
                <a:lnTo>
                  <a:pt x="92" y="49"/>
                </a:lnTo>
                <a:lnTo>
                  <a:pt x="91" y="49"/>
                </a:lnTo>
                <a:cubicBezTo>
                  <a:pt x="90" y="46"/>
                  <a:pt x="91" y="46"/>
                  <a:pt x="91" y="43"/>
                </a:cubicBezTo>
                <a:cubicBezTo>
                  <a:pt x="91" y="43"/>
                  <a:pt x="92" y="40"/>
                  <a:pt x="93" y="40"/>
                </a:cubicBezTo>
                <a:cubicBezTo>
                  <a:pt x="93" y="37"/>
                  <a:pt x="92" y="34"/>
                  <a:pt x="92" y="34"/>
                </a:cubicBezTo>
                <a:cubicBezTo>
                  <a:pt x="90" y="34"/>
                  <a:pt x="88" y="31"/>
                  <a:pt x="87" y="31"/>
                </a:cubicBezTo>
                <a:cubicBezTo>
                  <a:pt x="89" y="31"/>
                  <a:pt x="91" y="31"/>
                  <a:pt x="92" y="34"/>
                </a:cubicBezTo>
                <a:cubicBezTo>
                  <a:pt x="93" y="34"/>
                  <a:pt x="94" y="37"/>
                  <a:pt x="94" y="40"/>
                </a:cubicBezTo>
                <a:cubicBezTo>
                  <a:pt x="94" y="43"/>
                  <a:pt x="94" y="43"/>
                  <a:pt x="92" y="46"/>
                </a:cubicBezTo>
                <a:lnTo>
                  <a:pt x="93" y="46"/>
                </a:lnTo>
                <a:cubicBezTo>
                  <a:pt x="94" y="49"/>
                  <a:pt x="93" y="52"/>
                  <a:pt x="93" y="52"/>
                </a:cubicBezTo>
                <a:lnTo>
                  <a:pt x="94" y="52"/>
                </a:lnTo>
                <a:lnTo>
                  <a:pt x="92" y="55"/>
                </a:lnTo>
                <a:lnTo>
                  <a:pt x="91" y="61"/>
                </a:lnTo>
                <a:cubicBezTo>
                  <a:pt x="91" y="64"/>
                  <a:pt x="90" y="64"/>
                  <a:pt x="90" y="67"/>
                </a:cubicBezTo>
                <a:cubicBezTo>
                  <a:pt x="89" y="67"/>
                  <a:pt x="88" y="70"/>
                  <a:pt x="87" y="70"/>
                </a:cubicBezTo>
                <a:lnTo>
                  <a:pt x="87" y="73"/>
                </a:lnTo>
                <a:lnTo>
                  <a:pt x="86" y="76"/>
                </a:lnTo>
                <a:lnTo>
                  <a:pt x="84" y="76"/>
                </a:lnTo>
                <a:lnTo>
                  <a:pt x="83" y="79"/>
                </a:lnTo>
                <a:cubicBezTo>
                  <a:pt x="81" y="79"/>
                  <a:pt x="78" y="82"/>
                  <a:pt x="77" y="82"/>
                </a:cubicBezTo>
                <a:lnTo>
                  <a:pt x="75" y="82"/>
                </a:lnTo>
                <a:lnTo>
                  <a:pt x="71" y="85"/>
                </a:lnTo>
                <a:cubicBezTo>
                  <a:pt x="71" y="82"/>
                  <a:pt x="69" y="79"/>
                  <a:pt x="61" y="76"/>
                </a:cubicBezTo>
                <a:cubicBezTo>
                  <a:pt x="58" y="73"/>
                  <a:pt x="56" y="73"/>
                  <a:pt x="53" y="67"/>
                </a:cubicBezTo>
                <a:cubicBezTo>
                  <a:pt x="57" y="70"/>
                  <a:pt x="58" y="73"/>
                  <a:pt x="62" y="73"/>
                </a:cubicBezTo>
                <a:close/>
                <a:moveTo>
                  <a:pt x="78" y="34"/>
                </a:moveTo>
                <a:lnTo>
                  <a:pt x="77" y="34"/>
                </a:lnTo>
                <a:lnTo>
                  <a:pt x="77" y="31"/>
                </a:lnTo>
                <a:lnTo>
                  <a:pt x="81" y="31"/>
                </a:lnTo>
                <a:lnTo>
                  <a:pt x="83" y="31"/>
                </a:lnTo>
                <a:cubicBezTo>
                  <a:pt x="81" y="31"/>
                  <a:pt x="78" y="34"/>
                  <a:pt x="78" y="34"/>
                </a:cubicBezTo>
                <a:close/>
                <a:moveTo>
                  <a:pt x="73" y="34"/>
                </a:moveTo>
                <a:lnTo>
                  <a:pt x="68" y="34"/>
                </a:lnTo>
                <a:cubicBezTo>
                  <a:pt x="69" y="33"/>
                  <a:pt x="69" y="32"/>
                  <a:pt x="70" y="32"/>
                </a:cubicBezTo>
                <a:cubicBezTo>
                  <a:pt x="71" y="34"/>
                  <a:pt x="72" y="34"/>
                  <a:pt x="73" y="34"/>
                </a:cubicBezTo>
                <a:close/>
                <a:moveTo>
                  <a:pt x="73" y="31"/>
                </a:moveTo>
                <a:cubicBezTo>
                  <a:pt x="72" y="31"/>
                  <a:pt x="71" y="31"/>
                  <a:pt x="70" y="32"/>
                </a:cubicBezTo>
                <a:cubicBezTo>
                  <a:pt x="70" y="31"/>
                  <a:pt x="69" y="31"/>
                  <a:pt x="69" y="31"/>
                </a:cubicBezTo>
                <a:lnTo>
                  <a:pt x="73" y="31"/>
                </a:lnTo>
                <a:close/>
                <a:moveTo>
                  <a:pt x="73" y="31"/>
                </a:moveTo>
                <a:cubicBezTo>
                  <a:pt x="74" y="31"/>
                  <a:pt x="74" y="31"/>
                  <a:pt x="74" y="28"/>
                </a:cubicBezTo>
                <a:lnTo>
                  <a:pt x="73" y="28"/>
                </a:lnTo>
                <a:lnTo>
                  <a:pt x="68" y="28"/>
                </a:lnTo>
                <a:lnTo>
                  <a:pt x="65" y="28"/>
                </a:lnTo>
                <a:cubicBezTo>
                  <a:pt x="65" y="28"/>
                  <a:pt x="64" y="28"/>
                  <a:pt x="65" y="28"/>
                </a:cubicBezTo>
                <a:lnTo>
                  <a:pt x="62" y="28"/>
                </a:lnTo>
                <a:lnTo>
                  <a:pt x="61" y="25"/>
                </a:lnTo>
                <a:lnTo>
                  <a:pt x="62" y="22"/>
                </a:lnTo>
                <a:cubicBezTo>
                  <a:pt x="62" y="25"/>
                  <a:pt x="64" y="25"/>
                  <a:pt x="65" y="25"/>
                </a:cubicBezTo>
                <a:cubicBezTo>
                  <a:pt x="68" y="22"/>
                  <a:pt x="69" y="22"/>
                  <a:pt x="71" y="22"/>
                </a:cubicBezTo>
                <a:cubicBezTo>
                  <a:pt x="69" y="25"/>
                  <a:pt x="68" y="25"/>
                  <a:pt x="68" y="25"/>
                </a:cubicBezTo>
                <a:lnTo>
                  <a:pt x="65" y="25"/>
                </a:lnTo>
                <a:lnTo>
                  <a:pt x="63" y="25"/>
                </a:lnTo>
                <a:cubicBezTo>
                  <a:pt x="64" y="28"/>
                  <a:pt x="65" y="28"/>
                  <a:pt x="65" y="28"/>
                </a:cubicBezTo>
                <a:cubicBezTo>
                  <a:pt x="69" y="28"/>
                  <a:pt x="71" y="28"/>
                  <a:pt x="73" y="25"/>
                </a:cubicBezTo>
                <a:lnTo>
                  <a:pt x="77" y="25"/>
                </a:lnTo>
                <a:lnTo>
                  <a:pt x="80" y="25"/>
                </a:lnTo>
                <a:cubicBezTo>
                  <a:pt x="80" y="25"/>
                  <a:pt x="80" y="25"/>
                  <a:pt x="80" y="25"/>
                </a:cubicBezTo>
                <a:cubicBezTo>
                  <a:pt x="78" y="25"/>
                  <a:pt x="77" y="22"/>
                  <a:pt x="77" y="22"/>
                </a:cubicBezTo>
                <a:cubicBezTo>
                  <a:pt x="74" y="22"/>
                  <a:pt x="73" y="19"/>
                  <a:pt x="71" y="19"/>
                </a:cubicBezTo>
                <a:lnTo>
                  <a:pt x="69" y="19"/>
                </a:lnTo>
                <a:lnTo>
                  <a:pt x="67" y="19"/>
                </a:lnTo>
                <a:lnTo>
                  <a:pt x="62" y="19"/>
                </a:lnTo>
                <a:cubicBezTo>
                  <a:pt x="62" y="19"/>
                  <a:pt x="61" y="19"/>
                  <a:pt x="60" y="16"/>
                </a:cubicBezTo>
                <a:lnTo>
                  <a:pt x="63" y="16"/>
                </a:lnTo>
                <a:lnTo>
                  <a:pt x="67" y="16"/>
                </a:lnTo>
                <a:lnTo>
                  <a:pt x="69" y="16"/>
                </a:lnTo>
                <a:cubicBezTo>
                  <a:pt x="71" y="16"/>
                  <a:pt x="71" y="16"/>
                  <a:pt x="72" y="19"/>
                </a:cubicBezTo>
                <a:cubicBezTo>
                  <a:pt x="75" y="19"/>
                  <a:pt x="76" y="19"/>
                  <a:pt x="78" y="22"/>
                </a:cubicBezTo>
                <a:cubicBezTo>
                  <a:pt x="81" y="25"/>
                  <a:pt x="83" y="28"/>
                  <a:pt x="83" y="28"/>
                </a:cubicBezTo>
                <a:lnTo>
                  <a:pt x="81" y="28"/>
                </a:lnTo>
                <a:cubicBezTo>
                  <a:pt x="81" y="28"/>
                  <a:pt x="81" y="27"/>
                  <a:pt x="80" y="26"/>
                </a:cubicBezTo>
                <a:cubicBezTo>
                  <a:pt x="80" y="26"/>
                  <a:pt x="80" y="26"/>
                  <a:pt x="80" y="26"/>
                </a:cubicBezTo>
                <a:lnTo>
                  <a:pt x="78" y="28"/>
                </a:lnTo>
                <a:lnTo>
                  <a:pt x="77" y="31"/>
                </a:lnTo>
                <a:lnTo>
                  <a:pt x="75" y="31"/>
                </a:lnTo>
                <a:lnTo>
                  <a:pt x="73" y="31"/>
                </a:lnTo>
                <a:close/>
                <a:moveTo>
                  <a:pt x="80" y="25"/>
                </a:moveTo>
                <a:lnTo>
                  <a:pt x="80" y="25"/>
                </a:lnTo>
                <a:cubicBezTo>
                  <a:pt x="80" y="25"/>
                  <a:pt x="80" y="25"/>
                  <a:pt x="80" y="26"/>
                </a:cubicBezTo>
                <a:lnTo>
                  <a:pt x="80" y="25"/>
                </a:lnTo>
                <a:close/>
                <a:moveTo>
                  <a:pt x="80" y="25"/>
                </a:moveTo>
                <a:lnTo>
                  <a:pt x="80" y="25"/>
                </a:lnTo>
                <a:cubicBezTo>
                  <a:pt x="80" y="25"/>
                  <a:pt x="80" y="25"/>
                  <a:pt x="80" y="25"/>
                </a:cubicBezTo>
                <a:cubicBezTo>
                  <a:pt x="80" y="25"/>
                  <a:pt x="80" y="25"/>
                  <a:pt x="80" y="25"/>
                </a:cubicBezTo>
                <a:close/>
                <a:moveTo>
                  <a:pt x="77" y="22"/>
                </a:moveTo>
                <a:lnTo>
                  <a:pt x="80" y="25"/>
                </a:lnTo>
                <a:cubicBezTo>
                  <a:pt x="79" y="24"/>
                  <a:pt x="78" y="23"/>
                  <a:pt x="77" y="22"/>
                </a:cubicBezTo>
                <a:close/>
                <a:moveTo>
                  <a:pt x="56" y="19"/>
                </a:moveTo>
                <a:lnTo>
                  <a:pt x="55" y="22"/>
                </a:lnTo>
                <a:lnTo>
                  <a:pt x="55" y="19"/>
                </a:lnTo>
                <a:lnTo>
                  <a:pt x="56" y="16"/>
                </a:lnTo>
                <a:lnTo>
                  <a:pt x="58" y="16"/>
                </a:lnTo>
                <a:lnTo>
                  <a:pt x="56" y="19"/>
                </a:lnTo>
                <a:close/>
                <a:moveTo>
                  <a:pt x="55" y="22"/>
                </a:moveTo>
                <a:lnTo>
                  <a:pt x="54" y="22"/>
                </a:lnTo>
                <a:cubicBezTo>
                  <a:pt x="53" y="22"/>
                  <a:pt x="53" y="22"/>
                  <a:pt x="53" y="19"/>
                </a:cubicBezTo>
                <a:cubicBezTo>
                  <a:pt x="52" y="16"/>
                  <a:pt x="52" y="13"/>
                  <a:pt x="52" y="13"/>
                </a:cubicBezTo>
                <a:cubicBezTo>
                  <a:pt x="53" y="9"/>
                  <a:pt x="55" y="7"/>
                  <a:pt x="58" y="7"/>
                </a:cubicBezTo>
                <a:lnTo>
                  <a:pt x="59" y="7"/>
                </a:lnTo>
                <a:cubicBezTo>
                  <a:pt x="56" y="9"/>
                  <a:pt x="55" y="9"/>
                  <a:pt x="53" y="13"/>
                </a:cubicBezTo>
                <a:lnTo>
                  <a:pt x="53" y="19"/>
                </a:lnTo>
                <a:cubicBezTo>
                  <a:pt x="54" y="19"/>
                  <a:pt x="55" y="21"/>
                  <a:pt x="55" y="22"/>
                </a:cubicBezTo>
                <a:close/>
                <a:moveTo>
                  <a:pt x="65" y="3"/>
                </a:moveTo>
                <a:lnTo>
                  <a:pt x="69" y="3"/>
                </a:lnTo>
                <a:cubicBezTo>
                  <a:pt x="71" y="3"/>
                  <a:pt x="71" y="0"/>
                  <a:pt x="77" y="0"/>
                </a:cubicBezTo>
                <a:lnTo>
                  <a:pt x="78" y="0"/>
                </a:lnTo>
                <a:cubicBezTo>
                  <a:pt x="72" y="1"/>
                  <a:pt x="71" y="3"/>
                  <a:pt x="69" y="3"/>
                </a:cubicBezTo>
                <a:lnTo>
                  <a:pt x="65" y="7"/>
                </a:lnTo>
                <a:lnTo>
                  <a:pt x="62" y="7"/>
                </a:lnTo>
                <a:cubicBezTo>
                  <a:pt x="63" y="7"/>
                  <a:pt x="64" y="3"/>
                  <a:pt x="65" y="3"/>
                </a:cubicBezTo>
                <a:close/>
                <a:moveTo>
                  <a:pt x="94" y="3"/>
                </a:moveTo>
                <a:cubicBezTo>
                  <a:pt x="91" y="3"/>
                  <a:pt x="89" y="3"/>
                  <a:pt x="86" y="2"/>
                </a:cubicBezTo>
                <a:cubicBezTo>
                  <a:pt x="89" y="3"/>
                  <a:pt x="92" y="3"/>
                  <a:pt x="94" y="3"/>
                </a:cubicBezTo>
                <a:close/>
                <a:moveTo>
                  <a:pt x="105" y="7"/>
                </a:moveTo>
                <a:cubicBezTo>
                  <a:pt x="106" y="7"/>
                  <a:pt x="107" y="7"/>
                  <a:pt x="107" y="9"/>
                </a:cubicBezTo>
                <a:lnTo>
                  <a:pt x="106" y="9"/>
                </a:lnTo>
                <a:lnTo>
                  <a:pt x="105" y="9"/>
                </a:lnTo>
                <a:lnTo>
                  <a:pt x="106" y="9"/>
                </a:lnTo>
                <a:lnTo>
                  <a:pt x="105" y="9"/>
                </a:lnTo>
                <a:cubicBezTo>
                  <a:pt x="100" y="7"/>
                  <a:pt x="97" y="7"/>
                  <a:pt x="94" y="3"/>
                </a:cubicBezTo>
                <a:cubicBezTo>
                  <a:pt x="97" y="3"/>
                  <a:pt x="100" y="7"/>
                  <a:pt x="105" y="7"/>
                </a:cubicBezTo>
                <a:close/>
                <a:moveTo>
                  <a:pt x="102" y="13"/>
                </a:moveTo>
                <a:cubicBezTo>
                  <a:pt x="104" y="13"/>
                  <a:pt x="105" y="13"/>
                  <a:pt x="105" y="15"/>
                </a:cubicBezTo>
                <a:cubicBezTo>
                  <a:pt x="105" y="13"/>
                  <a:pt x="103" y="13"/>
                  <a:pt x="101" y="13"/>
                </a:cubicBezTo>
                <a:cubicBezTo>
                  <a:pt x="103" y="9"/>
                  <a:pt x="104" y="9"/>
                  <a:pt x="104" y="9"/>
                </a:cubicBezTo>
                <a:lnTo>
                  <a:pt x="105" y="9"/>
                </a:lnTo>
                <a:cubicBezTo>
                  <a:pt x="104" y="13"/>
                  <a:pt x="103" y="13"/>
                  <a:pt x="102" y="13"/>
                </a:cubicBezTo>
                <a:close/>
                <a:moveTo>
                  <a:pt x="106" y="16"/>
                </a:moveTo>
                <a:lnTo>
                  <a:pt x="105" y="15"/>
                </a:lnTo>
                <a:cubicBezTo>
                  <a:pt x="105" y="15"/>
                  <a:pt x="106" y="15"/>
                  <a:pt x="106" y="16"/>
                </a:cubicBezTo>
                <a:close/>
                <a:moveTo>
                  <a:pt x="109" y="19"/>
                </a:moveTo>
                <a:cubicBezTo>
                  <a:pt x="111" y="22"/>
                  <a:pt x="112" y="22"/>
                  <a:pt x="111" y="22"/>
                </a:cubicBezTo>
                <a:lnTo>
                  <a:pt x="109" y="25"/>
                </a:lnTo>
                <a:lnTo>
                  <a:pt x="112" y="31"/>
                </a:lnTo>
                <a:cubicBezTo>
                  <a:pt x="112" y="34"/>
                  <a:pt x="114" y="34"/>
                  <a:pt x="115" y="37"/>
                </a:cubicBezTo>
                <a:lnTo>
                  <a:pt x="116" y="37"/>
                </a:lnTo>
                <a:lnTo>
                  <a:pt x="114" y="40"/>
                </a:lnTo>
                <a:cubicBezTo>
                  <a:pt x="114" y="43"/>
                  <a:pt x="116" y="43"/>
                  <a:pt x="116" y="46"/>
                </a:cubicBezTo>
                <a:cubicBezTo>
                  <a:pt x="119" y="49"/>
                  <a:pt x="119" y="52"/>
                  <a:pt x="119" y="52"/>
                </a:cubicBezTo>
                <a:lnTo>
                  <a:pt x="116" y="52"/>
                </a:lnTo>
                <a:cubicBezTo>
                  <a:pt x="116" y="52"/>
                  <a:pt x="117" y="55"/>
                  <a:pt x="119" y="55"/>
                </a:cubicBezTo>
                <a:cubicBezTo>
                  <a:pt x="119" y="61"/>
                  <a:pt x="120" y="61"/>
                  <a:pt x="119" y="61"/>
                </a:cubicBezTo>
                <a:cubicBezTo>
                  <a:pt x="119" y="61"/>
                  <a:pt x="119" y="58"/>
                  <a:pt x="116" y="55"/>
                </a:cubicBezTo>
                <a:lnTo>
                  <a:pt x="116" y="52"/>
                </a:lnTo>
                <a:lnTo>
                  <a:pt x="115" y="49"/>
                </a:lnTo>
                <a:cubicBezTo>
                  <a:pt x="114" y="46"/>
                  <a:pt x="114" y="43"/>
                  <a:pt x="112" y="40"/>
                </a:cubicBezTo>
                <a:lnTo>
                  <a:pt x="112" y="37"/>
                </a:lnTo>
                <a:lnTo>
                  <a:pt x="113" y="37"/>
                </a:lnTo>
                <a:lnTo>
                  <a:pt x="114" y="37"/>
                </a:lnTo>
                <a:cubicBezTo>
                  <a:pt x="112" y="34"/>
                  <a:pt x="112" y="34"/>
                  <a:pt x="111" y="31"/>
                </a:cubicBezTo>
                <a:cubicBezTo>
                  <a:pt x="109" y="28"/>
                  <a:pt x="109" y="25"/>
                  <a:pt x="106" y="22"/>
                </a:cubicBezTo>
                <a:lnTo>
                  <a:pt x="108" y="22"/>
                </a:lnTo>
                <a:cubicBezTo>
                  <a:pt x="108" y="22"/>
                  <a:pt x="109" y="22"/>
                  <a:pt x="108" y="22"/>
                </a:cubicBezTo>
                <a:cubicBezTo>
                  <a:pt x="108" y="23"/>
                  <a:pt x="109" y="24"/>
                  <a:pt x="109" y="25"/>
                </a:cubicBezTo>
                <a:cubicBezTo>
                  <a:pt x="109" y="24"/>
                  <a:pt x="109" y="22"/>
                  <a:pt x="108" y="22"/>
                </a:cubicBezTo>
                <a:lnTo>
                  <a:pt x="109" y="22"/>
                </a:lnTo>
                <a:cubicBezTo>
                  <a:pt x="107" y="19"/>
                  <a:pt x="106" y="19"/>
                  <a:pt x="106" y="16"/>
                </a:cubicBezTo>
                <a:cubicBezTo>
                  <a:pt x="108" y="16"/>
                  <a:pt x="109" y="19"/>
                  <a:pt x="109" y="19"/>
                </a:cubicBezTo>
                <a:close/>
                <a:moveTo>
                  <a:pt x="120" y="64"/>
                </a:moveTo>
                <a:lnTo>
                  <a:pt x="121" y="64"/>
                </a:lnTo>
                <a:cubicBezTo>
                  <a:pt x="120" y="61"/>
                  <a:pt x="122" y="61"/>
                  <a:pt x="123" y="55"/>
                </a:cubicBezTo>
                <a:lnTo>
                  <a:pt x="124" y="52"/>
                </a:lnTo>
                <a:lnTo>
                  <a:pt x="123" y="52"/>
                </a:lnTo>
                <a:lnTo>
                  <a:pt x="124" y="46"/>
                </a:lnTo>
                <a:cubicBezTo>
                  <a:pt x="124" y="46"/>
                  <a:pt x="125" y="43"/>
                  <a:pt x="127" y="40"/>
                </a:cubicBezTo>
                <a:lnTo>
                  <a:pt x="126" y="40"/>
                </a:lnTo>
                <a:lnTo>
                  <a:pt x="125" y="37"/>
                </a:lnTo>
                <a:cubicBezTo>
                  <a:pt x="127" y="34"/>
                  <a:pt x="128" y="34"/>
                  <a:pt x="128" y="31"/>
                </a:cubicBezTo>
                <a:cubicBezTo>
                  <a:pt x="129" y="28"/>
                  <a:pt x="131" y="28"/>
                  <a:pt x="132" y="25"/>
                </a:cubicBezTo>
                <a:cubicBezTo>
                  <a:pt x="132" y="28"/>
                  <a:pt x="131" y="28"/>
                  <a:pt x="130" y="31"/>
                </a:cubicBezTo>
                <a:lnTo>
                  <a:pt x="126" y="37"/>
                </a:lnTo>
                <a:lnTo>
                  <a:pt x="128" y="37"/>
                </a:lnTo>
                <a:lnTo>
                  <a:pt x="127" y="40"/>
                </a:lnTo>
                <a:lnTo>
                  <a:pt x="128" y="40"/>
                </a:lnTo>
                <a:cubicBezTo>
                  <a:pt x="127" y="43"/>
                  <a:pt x="125" y="46"/>
                  <a:pt x="125" y="49"/>
                </a:cubicBezTo>
                <a:lnTo>
                  <a:pt x="124" y="52"/>
                </a:lnTo>
                <a:lnTo>
                  <a:pt x="125" y="52"/>
                </a:lnTo>
                <a:lnTo>
                  <a:pt x="124" y="55"/>
                </a:lnTo>
                <a:lnTo>
                  <a:pt x="122" y="61"/>
                </a:lnTo>
                <a:lnTo>
                  <a:pt x="121" y="67"/>
                </a:lnTo>
                <a:lnTo>
                  <a:pt x="120" y="67"/>
                </a:lnTo>
                <a:lnTo>
                  <a:pt x="120" y="64"/>
                </a:lnTo>
                <a:lnTo>
                  <a:pt x="119" y="64"/>
                </a:lnTo>
                <a:lnTo>
                  <a:pt x="119" y="61"/>
                </a:lnTo>
                <a:lnTo>
                  <a:pt x="120" y="64"/>
                </a:lnTo>
                <a:close/>
                <a:moveTo>
                  <a:pt x="132" y="25"/>
                </a:moveTo>
                <a:lnTo>
                  <a:pt x="131" y="25"/>
                </a:lnTo>
                <a:lnTo>
                  <a:pt x="129" y="22"/>
                </a:lnTo>
                <a:cubicBezTo>
                  <a:pt x="129" y="22"/>
                  <a:pt x="130" y="22"/>
                  <a:pt x="131" y="19"/>
                </a:cubicBezTo>
                <a:cubicBezTo>
                  <a:pt x="131" y="19"/>
                  <a:pt x="133" y="16"/>
                  <a:pt x="134" y="16"/>
                </a:cubicBezTo>
                <a:cubicBezTo>
                  <a:pt x="135" y="13"/>
                  <a:pt x="136" y="13"/>
                  <a:pt x="137" y="11"/>
                </a:cubicBezTo>
                <a:cubicBezTo>
                  <a:pt x="137" y="11"/>
                  <a:pt x="136" y="9"/>
                  <a:pt x="135" y="9"/>
                </a:cubicBezTo>
                <a:lnTo>
                  <a:pt x="134" y="9"/>
                </a:lnTo>
                <a:lnTo>
                  <a:pt x="135" y="9"/>
                </a:lnTo>
                <a:lnTo>
                  <a:pt x="134" y="9"/>
                </a:lnTo>
                <a:lnTo>
                  <a:pt x="133" y="9"/>
                </a:lnTo>
                <a:cubicBezTo>
                  <a:pt x="133" y="7"/>
                  <a:pt x="134" y="7"/>
                  <a:pt x="136" y="7"/>
                </a:cubicBezTo>
                <a:cubicBezTo>
                  <a:pt x="139" y="7"/>
                  <a:pt x="143" y="3"/>
                  <a:pt x="146" y="3"/>
                </a:cubicBezTo>
                <a:cubicBezTo>
                  <a:pt x="151" y="3"/>
                  <a:pt x="156" y="0"/>
                  <a:pt x="163" y="0"/>
                </a:cubicBezTo>
                <a:cubicBezTo>
                  <a:pt x="156" y="0"/>
                  <a:pt x="151" y="3"/>
                  <a:pt x="147" y="3"/>
                </a:cubicBezTo>
                <a:cubicBezTo>
                  <a:pt x="143" y="7"/>
                  <a:pt x="140" y="7"/>
                  <a:pt x="136" y="9"/>
                </a:cubicBezTo>
                <a:lnTo>
                  <a:pt x="138" y="9"/>
                </a:lnTo>
                <a:cubicBezTo>
                  <a:pt x="137" y="13"/>
                  <a:pt x="136" y="13"/>
                  <a:pt x="135" y="16"/>
                </a:cubicBezTo>
                <a:cubicBezTo>
                  <a:pt x="134" y="19"/>
                  <a:pt x="133" y="19"/>
                  <a:pt x="132" y="22"/>
                </a:cubicBezTo>
                <a:lnTo>
                  <a:pt x="132" y="25"/>
                </a:lnTo>
                <a:close/>
                <a:moveTo>
                  <a:pt x="175" y="3"/>
                </a:moveTo>
                <a:cubicBezTo>
                  <a:pt x="176" y="3"/>
                  <a:pt x="177" y="7"/>
                  <a:pt x="177" y="7"/>
                </a:cubicBezTo>
                <a:lnTo>
                  <a:pt x="175" y="7"/>
                </a:lnTo>
                <a:lnTo>
                  <a:pt x="174" y="3"/>
                </a:lnTo>
                <a:lnTo>
                  <a:pt x="175" y="3"/>
                </a:lnTo>
                <a:close/>
                <a:moveTo>
                  <a:pt x="188" y="13"/>
                </a:moveTo>
                <a:lnTo>
                  <a:pt x="188" y="19"/>
                </a:lnTo>
                <a:lnTo>
                  <a:pt x="187" y="22"/>
                </a:lnTo>
                <a:lnTo>
                  <a:pt x="185" y="22"/>
                </a:lnTo>
                <a:lnTo>
                  <a:pt x="185" y="19"/>
                </a:lnTo>
                <a:lnTo>
                  <a:pt x="184" y="19"/>
                </a:lnTo>
                <a:lnTo>
                  <a:pt x="183" y="19"/>
                </a:lnTo>
                <a:lnTo>
                  <a:pt x="182" y="16"/>
                </a:lnTo>
                <a:cubicBezTo>
                  <a:pt x="179" y="19"/>
                  <a:pt x="178" y="19"/>
                  <a:pt x="177" y="19"/>
                </a:cubicBezTo>
                <a:lnTo>
                  <a:pt x="174" y="19"/>
                </a:lnTo>
                <a:lnTo>
                  <a:pt x="171" y="19"/>
                </a:lnTo>
                <a:lnTo>
                  <a:pt x="168" y="19"/>
                </a:lnTo>
                <a:cubicBezTo>
                  <a:pt x="169" y="16"/>
                  <a:pt x="169" y="16"/>
                  <a:pt x="171" y="16"/>
                </a:cubicBezTo>
                <a:lnTo>
                  <a:pt x="174" y="16"/>
                </a:lnTo>
                <a:lnTo>
                  <a:pt x="177" y="16"/>
                </a:lnTo>
                <a:lnTo>
                  <a:pt x="180" y="16"/>
                </a:lnTo>
                <a:lnTo>
                  <a:pt x="182" y="16"/>
                </a:lnTo>
                <a:lnTo>
                  <a:pt x="183" y="16"/>
                </a:lnTo>
                <a:cubicBezTo>
                  <a:pt x="185" y="16"/>
                  <a:pt x="185" y="19"/>
                  <a:pt x="185" y="19"/>
                </a:cubicBezTo>
                <a:lnTo>
                  <a:pt x="186" y="19"/>
                </a:lnTo>
                <a:lnTo>
                  <a:pt x="187" y="19"/>
                </a:lnTo>
                <a:cubicBezTo>
                  <a:pt x="188" y="16"/>
                  <a:pt x="188" y="13"/>
                  <a:pt x="187" y="13"/>
                </a:cubicBezTo>
                <a:cubicBezTo>
                  <a:pt x="186" y="9"/>
                  <a:pt x="184" y="9"/>
                  <a:pt x="182" y="7"/>
                </a:cubicBezTo>
                <a:cubicBezTo>
                  <a:pt x="185" y="7"/>
                  <a:pt x="187" y="9"/>
                  <a:pt x="188" y="13"/>
                </a:cubicBezTo>
                <a:close/>
                <a:moveTo>
                  <a:pt x="163" y="22"/>
                </a:moveTo>
                <a:cubicBezTo>
                  <a:pt x="164" y="19"/>
                  <a:pt x="166" y="19"/>
                  <a:pt x="168" y="19"/>
                </a:cubicBezTo>
                <a:cubicBezTo>
                  <a:pt x="166" y="19"/>
                  <a:pt x="164" y="22"/>
                  <a:pt x="163" y="22"/>
                </a:cubicBezTo>
                <a:close/>
                <a:moveTo>
                  <a:pt x="160" y="25"/>
                </a:moveTo>
                <a:lnTo>
                  <a:pt x="163" y="22"/>
                </a:lnTo>
                <a:lnTo>
                  <a:pt x="166" y="22"/>
                </a:lnTo>
                <a:cubicBezTo>
                  <a:pt x="163" y="22"/>
                  <a:pt x="163" y="25"/>
                  <a:pt x="161" y="25"/>
                </a:cubicBezTo>
                <a:lnTo>
                  <a:pt x="163" y="25"/>
                </a:lnTo>
                <a:lnTo>
                  <a:pt x="164" y="25"/>
                </a:lnTo>
                <a:lnTo>
                  <a:pt x="166" y="25"/>
                </a:lnTo>
                <a:cubicBezTo>
                  <a:pt x="169" y="28"/>
                  <a:pt x="171" y="28"/>
                  <a:pt x="175" y="28"/>
                </a:cubicBezTo>
                <a:cubicBezTo>
                  <a:pt x="175" y="28"/>
                  <a:pt x="177" y="28"/>
                  <a:pt x="177" y="25"/>
                </a:cubicBezTo>
                <a:lnTo>
                  <a:pt x="175" y="25"/>
                </a:lnTo>
                <a:lnTo>
                  <a:pt x="174" y="25"/>
                </a:lnTo>
                <a:cubicBezTo>
                  <a:pt x="173" y="25"/>
                  <a:pt x="171" y="25"/>
                  <a:pt x="169" y="22"/>
                </a:cubicBezTo>
                <a:cubicBezTo>
                  <a:pt x="171" y="22"/>
                  <a:pt x="173" y="22"/>
                  <a:pt x="174" y="25"/>
                </a:cubicBezTo>
                <a:cubicBezTo>
                  <a:pt x="177" y="25"/>
                  <a:pt x="177" y="25"/>
                  <a:pt x="179" y="22"/>
                </a:cubicBezTo>
                <a:lnTo>
                  <a:pt x="179" y="25"/>
                </a:lnTo>
                <a:cubicBezTo>
                  <a:pt x="179" y="28"/>
                  <a:pt x="179" y="28"/>
                  <a:pt x="178" y="28"/>
                </a:cubicBezTo>
                <a:lnTo>
                  <a:pt x="175" y="28"/>
                </a:lnTo>
                <a:lnTo>
                  <a:pt x="166" y="28"/>
                </a:lnTo>
                <a:lnTo>
                  <a:pt x="164" y="28"/>
                </a:lnTo>
                <a:cubicBezTo>
                  <a:pt x="164" y="31"/>
                  <a:pt x="166" y="31"/>
                  <a:pt x="166" y="31"/>
                </a:cubicBezTo>
                <a:lnTo>
                  <a:pt x="164" y="31"/>
                </a:lnTo>
                <a:cubicBezTo>
                  <a:pt x="163" y="31"/>
                  <a:pt x="163" y="28"/>
                  <a:pt x="161" y="28"/>
                </a:cubicBezTo>
                <a:lnTo>
                  <a:pt x="160" y="28"/>
                </a:lnTo>
                <a:lnTo>
                  <a:pt x="159" y="28"/>
                </a:lnTo>
                <a:lnTo>
                  <a:pt x="160" y="28"/>
                </a:lnTo>
                <a:lnTo>
                  <a:pt x="161" y="28"/>
                </a:lnTo>
                <a:lnTo>
                  <a:pt x="160" y="28"/>
                </a:lnTo>
                <a:lnTo>
                  <a:pt x="159" y="28"/>
                </a:lnTo>
                <a:cubicBezTo>
                  <a:pt x="157" y="28"/>
                  <a:pt x="158" y="22"/>
                  <a:pt x="162" y="22"/>
                </a:cubicBezTo>
                <a:cubicBezTo>
                  <a:pt x="160" y="22"/>
                  <a:pt x="160" y="25"/>
                  <a:pt x="160" y="25"/>
                </a:cubicBezTo>
                <a:close/>
                <a:moveTo>
                  <a:pt x="171" y="31"/>
                </a:moveTo>
                <a:cubicBezTo>
                  <a:pt x="169" y="34"/>
                  <a:pt x="169" y="34"/>
                  <a:pt x="166" y="34"/>
                </a:cubicBezTo>
                <a:cubicBezTo>
                  <a:pt x="168" y="34"/>
                  <a:pt x="169" y="34"/>
                  <a:pt x="169" y="31"/>
                </a:cubicBezTo>
                <a:lnTo>
                  <a:pt x="171" y="31"/>
                </a:lnTo>
                <a:close/>
                <a:moveTo>
                  <a:pt x="22" y="198"/>
                </a:moveTo>
                <a:cubicBezTo>
                  <a:pt x="24" y="198"/>
                  <a:pt x="24" y="198"/>
                  <a:pt x="24" y="195"/>
                </a:cubicBezTo>
                <a:lnTo>
                  <a:pt x="25" y="195"/>
                </a:lnTo>
                <a:lnTo>
                  <a:pt x="26" y="195"/>
                </a:lnTo>
                <a:lnTo>
                  <a:pt x="29" y="195"/>
                </a:lnTo>
                <a:cubicBezTo>
                  <a:pt x="29" y="192"/>
                  <a:pt x="31" y="188"/>
                  <a:pt x="31" y="186"/>
                </a:cubicBezTo>
                <a:cubicBezTo>
                  <a:pt x="31" y="182"/>
                  <a:pt x="31" y="182"/>
                  <a:pt x="32" y="182"/>
                </a:cubicBezTo>
                <a:lnTo>
                  <a:pt x="33" y="179"/>
                </a:lnTo>
                <a:cubicBezTo>
                  <a:pt x="34" y="179"/>
                  <a:pt x="35" y="177"/>
                  <a:pt x="35" y="173"/>
                </a:cubicBezTo>
                <a:cubicBezTo>
                  <a:pt x="36" y="170"/>
                  <a:pt x="37" y="170"/>
                  <a:pt x="37" y="167"/>
                </a:cubicBezTo>
                <a:lnTo>
                  <a:pt x="37" y="164"/>
                </a:lnTo>
                <a:lnTo>
                  <a:pt x="40" y="161"/>
                </a:lnTo>
                <a:lnTo>
                  <a:pt x="41" y="164"/>
                </a:lnTo>
                <a:lnTo>
                  <a:pt x="40" y="164"/>
                </a:lnTo>
                <a:lnTo>
                  <a:pt x="40" y="161"/>
                </a:lnTo>
                <a:cubicBezTo>
                  <a:pt x="39" y="164"/>
                  <a:pt x="39" y="164"/>
                  <a:pt x="38" y="164"/>
                </a:cubicBezTo>
                <a:lnTo>
                  <a:pt x="38" y="167"/>
                </a:lnTo>
                <a:lnTo>
                  <a:pt x="36" y="173"/>
                </a:lnTo>
                <a:cubicBezTo>
                  <a:pt x="35" y="177"/>
                  <a:pt x="35" y="179"/>
                  <a:pt x="35" y="179"/>
                </a:cubicBezTo>
                <a:lnTo>
                  <a:pt x="33" y="182"/>
                </a:lnTo>
                <a:lnTo>
                  <a:pt x="32" y="186"/>
                </a:lnTo>
                <a:cubicBezTo>
                  <a:pt x="31" y="188"/>
                  <a:pt x="31" y="192"/>
                  <a:pt x="31" y="195"/>
                </a:cubicBezTo>
                <a:cubicBezTo>
                  <a:pt x="31" y="195"/>
                  <a:pt x="29" y="195"/>
                  <a:pt x="29" y="198"/>
                </a:cubicBezTo>
                <a:lnTo>
                  <a:pt x="27" y="198"/>
                </a:lnTo>
                <a:cubicBezTo>
                  <a:pt x="25" y="198"/>
                  <a:pt x="25" y="195"/>
                  <a:pt x="25" y="195"/>
                </a:cubicBezTo>
                <a:cubicBezTo>
                  <a:pt x="25" y="198"/>
                  <a:pt x="24" y="198"/>
                  <a:pt x="24" y="198"/>
                </a:cubicBezTo>
                <a:lnTo>
                  <a:pt x="23" y="201"/>
                </a:lnTo>
                <a:lnTo>
                  <a:pt x="21" y="198"/>
                </a:lnTo>
                <a:lnTo>
                  <a:pt x="22" y="198"/>
                </a:lnTo>
                <a:close/>
                <a:moveTo>
                  <a:pt x="43" y="161"/>
                </a:moveTo>
                <a:lnTo>
                  <a:pt x="43" y="158"/>
                </a:lnTo>
                <a:lnTo>
                  <a:pt x="44" y="155"/>
                </a:lnTo>
                <a:cubicBezTo>
                  <a:pt x="46" y="152"/>
                  <a:pt x="49" y="146"/>
                  <a:pt x="49" y="143"/>
                </a:cubicBezTo>
                <a:cubicBezTo>
                  <a:pt x="49" y="146"/>
                  <a:pt x="47" y="152"/>
                  <a:pt x="46" y="155"/>
                </a:cubicBezTo>
                <a:lnTo>
                  <a:pt x="44" y="158"/>
                </a:lnTo>
                <a:lnTo>
                  <a:pt x="44" y="161"/>
                </a:lnTo>
                <a:lnTo>
                  <a:pt x="43" y="164"/>
                </a:lnTo>
                <a:lnTo>
                  <a:pt x="41" y="164"/>
                </a:lnTo>
                <a:cubicBezTo>
                  <a:pt x="43" y="164"/>
                  <a:pt x="43" y="161"/>
                  <a:pt x="43" y="161"/>
                </a:cubicBezTo>
                <a:close/>
                <a:moveTo>
                  <a:pt x="52" y="155"/>
                </a:moveTo>
                <a:cubicBezTo>
                  <a:pt x="50" y="153"/>
                  <a:pt x="49" y="148"/>
                  <a:pt x="49" y="143"/>
                </a:cubicBezTo>
                <a:cubicBezTo>
                  <a:pt x="50" y="146"/>
                  <a:pt x="51" y="152"/>
                  <a:pt x="52" y="155"/>
                </a:cubicBezTo>
                <a:close/>
                <a:moveTo>
                  <a:pt x="55" y="152"/>
                </a:moveTo>
                <a:lnTo>
                  <a:pt x="57" y="149"/>
                </a:lnTo>
                <a:cubicBezTo>
                  <a:pt x="58" y="146"/>
                  <a:pt x="59" y="143"/>
                  <a:pt x="59" y="140"/>
                </a:cubicBezTo>
                <a:lnTo>
                  <a:pt x="60" y="140"/>
                </a:lnTo>
                <a:lnTo>
                  <a:pt x="61" y="143"/>
                </a:lnTo>
                <a:cubicBezTo>
                  <a:pt x="62" y="149"/>
                  <a:pt x="63" y="149"/>
                  <a:pt x="63" y="149"/>
                </a:cubicBezTo>
                <a:cubicBezTo>
                  <a:pt x="65" y="149"/>
                  <a:pt x="67" y="146"/>
                  <a:pt x="68" y="143"/>
                </a:cubicBezTo>
                <a:lnTo>
                  <a:pt x="69" y="140"/>
                </a:lnTo>
                <a:cubicBezTo>
                  <a:pt x="69" y="137"/>
                  <a:pt x="70" y="134"/>
                  <a:pt x="70" y="134"/>
                </a:cubicBezTo>
                <a:lnTo>
                  <a:pt x="70" y="131"/>
                </a:lnTo>
                <a:lnTo>
                  <a:pt x="71" y="131"/>
                </a:lnTo>
                <a:lnTo>
                  <a:pt x="71" y="134"/>
                </a:lnTo>
                <a:cubicBezTo>
                  <a:pt x="71" y="134"/>
                  <a:pt x="71" y="137"/>
                  <a:pt x="70" y="140"/>
                </a:cubicBezTo>
                <a:lnTo>
                  <a:pt x="69" y="140"/>
                </a:lnTo>
                <a:cubicBezTo>
                  <a:pt x="68" y="146"/>
                  <a:pt x="67" y="149"/>
                  <a:pt x="65" y="149"/>
                </a:cubicBezTo>
                <a:lnTo>
                  <a:pt x="63" y="152"/>
                </a:lnTo>
                <a:cubicBezTo>
                  <a:pt x="62" y="152"/>
                  <a:pt x="61" y="149"/>
                  <a:pt x="60" y="143"/>
                </a:cubicBezTo>
                <a:lnTo>
                  <a:pt x="59" y="143"/>
                </a:lnTo>
                <a:cubicBezTo>
                  <a:pt x="59" y="143"/>
                  <a:pt x="59" y="146"/>
                  <a:pt x="58" y="149"/>
                </a:cubicBezTo>
                <a:lnTo>
                  <a:pt x="56" y="152"/>
                </a:lnTo>
                <a:cubicBezTo>
                  <a:pt x="55" y="155"/>
                  <a:pt x="53" y="155"/>
                  <a:pt x="53" y="155"/>
                </a:cubicBezTo>
                <a:cubicBezTo>
                  <a:pt x="53" y="155"/>
                  <a:pt x="54" y="154"/>
                  <a:pt x="55" y="152"/>
                </a:cubicBezTo>
                <a:close/>
                <a:moveTo>
                  <a:pt x="72" y="158"/>
                </a:moveTo>
                <a:lnTo>
                  <a:pt x="71" y="158"/>
                </a:lnTo>
                <a:lnTo>
                  <a:pt x="71" y="134"/>
                </a:lnTo>
                <a:lnTo>
                  <a:pt x="72" y="1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8" name="Freeform 5424">
            <a:extLst>
              <a:ext uri="{FF2B5EF4-FFF2-40B4-BE49-F238E27FC236}">
                <a16:creationId xmlns:a16="http://schemas.microsoft.com/office/drawing/2014/main" id="{38A49183-4E93-DC4C-99E8-45E50956B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92588"/>
            <a:ext cx="4762" cy="12700"/>
          </a:xfrm>
          <a:custGeom>
            <a:avLst/>
            <a:gdLst>
              <a:gd name="T0" fmla="*/ 4365 w 12"/>
              <a:gd name="T1" fmla="*/ 10085 h 34"/>
              <a:gd name="T2" fmla="*/ 3572 w 12"/>
              <a:gd name="T3" fmla="*/ 12326 h 34"/>
              <a:gd name="T4" fmla="*/ 397 w 12"/>
              <a:gd name="T5" fmla="*/ 8965 h 34"/>
              <a:gd name="T6" fmla="*/ 794 w 12"/>
              <a:gd name="T7" fmla="*/ 7844 h 34"/>
              <a:gd name="T8" fmla="*/ 794 w 12"/>
              <a:gd name="T9" fmla="*/ 7844 h 34"/>
              <a:gd name="T10" fmla="*/ 794 w 12"/>
              <a:gd name="T11" fmla="*/ 7844 h 34"/>
              <a:gd name="T12" fmla="*/ 0 w 12"/>
              <a:gd name="T13" fmla="*/ 3362 h 34"/>
              <a:gd name="T14" fmla="*/ 0 w 12"/>
              <a:gd name="T15" fmla="*/ 2241 h 34"/>
              <a:gd name="T16" fmla="*/ 397 w 12"/>
              <a:gd name="T17" fmla="*/ 1121 h 34"/>
              <a:gd name="T18" fmla="*/ 397 w 12"/>
              <a:gd name="T19" fmla="*/ 1121 h 34"/>
              <a:gd name="T20" fmla="*/ 397 w 12"/>
              <a:gd name="T21" fmla="*/ 0 h 34"/>
              <a:gd name="T22" fmla="*/ 397 w 12"/>
              <a:gd name="T23" fmla="*/ 0 h 34"/>
              <a:gd name="T24" fmla="*/ 1587 w 12"/>
              <a:gd name="T25" fmla="*/ 1121 h 34"/>
              <a:gd name="T26" fmla="*/ 2778 w 12"/>
              <a:gd name="T27" fmla="*/ 2241 h 34"/>
              <a:gd name="T28" fmla="*/ 3175 w 12"/>
              <a:gd name="T29" fmla="*/ 2241 h 34"/>
              <a:gd name="T30" fmla="*/ 3175 w 12"/>
              <a:gd name="T31" fmla="*/ 3362 h 34"/>
              <a:gd name="T32" fmla="*/ 3175 w 12"/>
              <a:gd name="T33" fmla="*/ 3362 h 34"/>
              <a:gd name="T34" fmla="*/ 3968 w 12"/>
              <a:gd name="T35" fmla="*/ 5603 h 34"/>
              <a:gd name="T36" fmla="*/ 4365 w 12"/>
              <a:gd name="T37" fmla="*/ 10085 h 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34">
                <a:moveTo>
                  <a:pt x="11" y="27"/>
                </a:moveTo>
                <a:cubicBezTo>
                  <a:pt x="10" y="30"/>
                  <a:pt x="9" y="33"/>
                  <a:pt x="9" y="33"/>
                </a:cubicBezTo>
                <a:cubicBezTo>
                  <a:pt x="6" y="33"/>
                  <a:pt x="3" y="27"/>
                  <a:pt x="1" y="24"/>
                </a:cubicBezTo>
                <a:cubicBezTo>
                  <a:pt x="1" y="24"/>
                  <a:pt x="2" y="24"/>
                  <a:pt x="2" y="21"/>
                </a:cubicBezTo>
                <a:cubicBezTo>
                  <a:pt x="1" y="18"/>
                  <a:pt x="0" y="15"/>
                  <a:pt x="0" y="9"/>
                </a:cubicBezTo>
                <a:cubicBezTo>
                  <a:pt x="0" y="9"/>
                  <a:pt x="0" y="9"/>
                  <a:pt x="0" y="6"/>
                </a:cubicBezTo>
                <a:cubicBezTo>
                  <a:pt x="0" y="6"/>
                  <a:pt x="1" y="6"/>
                  <a:pt x="1" y="3"/>
                </a:cubicBezTo>
                <a:lnTo>
                  <a:pt x="1" y="0"/>
                </a:lnTo>
                <a:cubicBezTo>
                  <a:pt x="2" y="0"/>
                  <a:pt x="2" y="3"/>
                  <a:pt x="4" y="3"/>
                </a:cubicBezTo>
                <a:cubicBezTo>
                  <a:pt x="4" y="3"/>
                  <a:pt x="6" y="6"/>
                  <a:pt x="7" y="6"/>
                </a:cubicBezTo>
                <a:cubicBezTo>
                  <a:pt x="7" y="6"/>
                  <a:pt x="7" y="6"/>
                  <a:pt x="8" y="6"/>
                </a:cubicBezTo>
                <a:lnTo>
                  <a:pt x="8" y="9"/>
                </a:lnTo>
                <a:lnTo>
                  <a:pt x="10" y="15"/>
                </a:lnTo>
                <a:cubicBezTo>
                  <a:pt x="11" y="21"/>
                  <a:pt x="11" y="24"/>
                  <a:pt x="11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9" name="Freeform 5425">
            <a:extLst>
              <a:ext uri="{FF2B5EF4-FFF2-40B4-BE49-F238E27FC236}">
                <a16:creationId xmlns:a16="http://schemas.microsoft.com/office/drawing/2014/main" id="{264AB99C-A3A0-ED4D-AE76-C57B16004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92588"/>
            <a:ext cx="4762" cy="12700"/>
          </a:xfrm>
          <a:custGeom>
            <a:avLst/>
            <a:gdLst>
              <a:gd name="T0" fmla="*/ 3572 w 12"/>
              <a:gd name="T1" fmla="*/ 12326 h 34"/>
              <a:gd name="T2" fmla="*/ 4365 w 12"/>
              <a:gd name="T3" fmla="*/ 10085 h 34"/>
              <a:gd name="T4" fmla="*/ 3572 w 12"/>
              <a:gd name="T5" fmla="*/ 12326 h 34"/>
              <a:gd name="T6" fmla="*/ 3175 w 12"/>
              <a:gd name="T7" fmla="*/ 3362 h 34"/>
              <a:gd name="T8" fmla="*/ 2778 w 12"/>
              <a:gd name="T9" fmla="*/ 2241 h 34"/>
              <a:gd name="T10" fmla="*/ 3175 w 12"/>
              <a:gd name="T11" fmla="*/ 2241 h 34"/>
              <a:gd name="T12" fmla="*/ 3572 w 12"/>
              <a:gd name="T13" fmla="*/ 5603 h 34"/>
              <a:gd name="T14" fmla="*/ 3175 w 12"/>
              <a:gd name="T15" fmla="*/ 3362 h 34"/>
              <a:gd name="T16" fmla="*/ 397 w 12"/>
              <a:gd name="T17" fmla="*/ 7844 h 34"/>
              <a:gd name="T18" fmla="*/ 0 w 12"/>
              <a:gd name="T19" fmla="*/ 3362 h 34"/>
              <a:gd name="T20" fmla="*/ 794 w 12"/>
              <a:gd name="T21" fmla="*/ 7844 h 34"/>
              <a:gd name="T22" fmla="*/ 397 w 12"/>
              <a:gd name="T23" fmla="*/ 8965 h 34"/>
              <a:gd name="T24" fmla="*/ 397 w 12"/>
              <a:gd name="T25" fmla="*/ 7844 h 34"/>
              <a:gd name="T26" fmla="*/ 397 w 12"/>
              <a:gd name="T27" fmla="*/ 1121 h 34"/>
              <a:gd name="T28" fmla="*/ 0 w 12"/>
              <a:gd name="T29" fmla="*/ 2241 h 34"/>
              <a:gd name="T30" fmla="*/ 397 w 12"/>
              <a:gd name="T31" fmla="*/ 1121 h 34"/>
              <a:gd name="T32" fmla="*/ 1191 w 12"/>
              <a:gd name="T33" fmla="*/ 747 h 34"/>
              <a:gd name="T34" fmla="*/ 397 w 12"/>
              <a:gd name="T35" fmla="*/ 0 h 34"/>
              <a:gd name="T36" fmla="*/ 1191 w 12"/>
              <a:gd name="T37" fmla="*/ 747 h 34"/>
              <a:gd name="T38" fmla="*/ 1191 w 12"/>
              <a:gd name="T39" fmla="*/ 1121 h 34"/>
              <a:gd name="T40" fmla="*/ 1191 w 12"/>
              <a:gd name="T41" fmla="*/ 747 h 34"/>
              <a:gd name="T42" fmla="*/ 1587 w 12"/>
              <a:gd name="T43" fmla="*/ 1121 h 34"/>
              <a:gd name="T44" fmla="*/ 2778 w 12"/>
              <a:gd name="T45" fmla="*/ 2241 h 34"/>
              <a:gd name="T46" fmla="*/ 2381 w 12"/>
              <a:gd name="T47" fmla="*/ 2241 h 34"/>
              <a:gd name="T48" fmla="*/ 1191 w 12"/>
              <a:gd name="T49" fmla="*/ 1121 h 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" h="34">
                <a:moveTo>
                  <a:pt x="9" y="33"/>
                </a:moveTo>
                <a:lnTo>
                  <a:pt x="11" y="27"/>
                </a:lnTo>
                <a:cubicBezTo>
                  <a:pt x="11" y="30"/>
                  <a:pt x="9" y="33"/>
                  <a:pt x="9" y="33"/>
                </a:cubicBezTo>
                <a:close/>
                <a:moveTo>
                  <a:pt x="8" y="9"/>
                </a:moveTo>
                <a:lnTo>
                  <a:pt x="7" y="6"/>
                </a:lnTo>
                <a:lnTo>
                  <a:pt x="8" y="6"/>
                </a:lnTo>
                <a:cubicBezTo>
                  <a:pt x="9" y="9"/>
                  <a:pt x="9" y="15"/>
                  <a:pt x="9" y="15"/>
                </a:cubicBezTo>
                <a:lnTo>
                  <a:pt x="8" y="9"/>
                </a:lnTo>
                <a:close/>
                <a:moveTo>
                  <a:pt x="1" y="21"/>
                </a:moveTo>
                <a:cubicBezTo>
                  <a:pt x="1" y="18"/>
                  <a:pt x="0" y="15"/>
                  <a:pt x="0" y="9"/>
                </a:cubicBezTo>
                <a:cubicBezTo>
                  <a:pt x="1" y="15"/>
                  <a:pt x="1" y="18"/>
                  <a:pt x="2" y="21"/>
                </a:cubicBezTo>
                <a:cubicBezTo>
                  <a:pt x="2" y="24"/>
                  <a:pt x="2" y="24"/>
                  <a:pt x="1" y="24"/>
                </a:cubicBezTo>
                <a:lnTo>
                  <a:pt x="1" y="21"/>
                </a:lnTo>
                <a:close/>
                <a:moveTo>
                  <a:pt x="1" y="3"/>
                </a:moveTo>
                <a:cubicBezTo>
                  <a:pt x="1" y="6"/>
                  <a:pt x="0" y="6"/>
                  <a:pt x="0" y="6"/>
                </a:cubicBezTo>
                <a:lnTo>
                  <a:pt x="1" y="3"/>
                </a:lnTo>
                <a:close/>
                <a:moveTo>
                  <a:pt x="3" y="2"/>
                </a:moveTo>
                <a:cubicBezTo>
                  <a:pt x="2" y="2"/>
                  <a:pt x="2" y="1"/>
                  <a:pt x="1" y="0"/>
                </a:cubicBezTo>
                <a:cubicBezTo>
                  <a:pt x="2" y="0"/>
                  <a:pt x="2" y="2"/>
                  <a:pt x="3" y="2"/>
                </a:cubicBezTo>
                <a:close/>
                <a:moveTo>
                  <a:pt x="3" y="3"/>
                </a:moveTo>
                <a:lnTo>
                  <a:pt x="3" y="2"/>
                </a:lnTo>
                <a:cubicBezTo>
                  <a:pt x="3" y="3"/>
                  <a:pt x="3" y="3"/>
                  <a:pt x="4" y="3"/>
                </a:cubicBezTo>
                <a:cubicBezTo>
                  <a:pt x="4" y="3"/>
                  <a:pt x="6" y="6"/>
                  <a:pt x="7" y="6"/>
                </a:cubicBezTo>
                <a:lnTo>
                  <a:pt x="6" y="6"/>
                </a:lnTo>
                <a:lnTo>
                  <a:pt x="3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0" name="Freeform 5426">
            <a:extLst>
              <a:ext uri="{FF2B5EF4-FFF2-40B4-BE49-F238E27FC236}">
                <a16:creationId xmlns:a16="http://schemas.microsoft.com/office/drawing/2014/main" id="{8EC26647-626B-A34F-9115-63F989A1F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184650"/>
            <a:ext cx="4762" cy="12700"/>
          </a:xfrm>
          <a:custGeom>
            <a:avLst/>
            <a:gdLst>
              <a:gd name="T0" fmla="*/ 680 w 14"/>
              <a:gd name="T1" fmla="*/ 10085 h 34"/>
              <a:gd name="T2" fmla="*/ 340 w 14"/>
              <a:gd name="T3" fmla="*/ 7844 h 34"/>
              <a:gd name="T4" fmla="*/ 680 w 14"/>
              <a:gd name="T5" fmla="*/ 2241 h 34"/>
              <a:gd name="T6" fmla="*/ 680 w 14"/>
              <a:gd name="T7" fmla="*/ 2241 h 34"/>
              <a:gd name="T8" fmla="*/ 680 w 14"/>
              <a:gd name="T9" fmla="*/ 2241 h 34"/>
              <a:gd name="T10" fmla="*/ 1020 w 14"/>
              <a:gd name="T11" fmla="*/ 2241 h 34"/>
              <a:gd name="T12" fmla="*/ 1701 w 14"/>
              <a:gd name="T13" fmla="*/ 0 h 34"/>
              <a:gd name="T14" fmla="*/ 2721 w 14"/>
              <a:gd name="T15" fmla="*/ 0 h 34"/>
              <a:gd name="T16" fmla="*/ 3061 w 14"/>
              <a:gd name="T17" fmla="*/ 0 h 34"/>
              <a:gd name="T18" fmla="*/ 3742 w 14"/>
              <a:gd name="T19" fmla="*/ 3362 h 34"/>
              <a:gd name="T20" fmla="*/ 3742 w 14"/>
              <a:gd name="T21" fmla="*/ 4482 h 34"/>
              <a:gd name="T22" fmla="*/ 3401 w 14"/>
              <a:gd name="T23" fmla="*/ 10085 h 34"/>
              <a:gd name="T24" fmla="*/ 2041 w 14"/>
              <a:gd name="T25" fmla="*/ 12326 h 34"/>
              <a:gd name="T26" fmla="*/ 680 w 14"/>
              <a:gd name="T27" fmla="*/ 10085 h 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34">
                <a:moveTo>
                  <a:pt x="2" y="27"/>
                </a:moveTo>
                <a:cubicBezTo>
                  <a:pt x="2" y="24"/>
                  <a:pt x="1" y="24"/>
                  <a:pt x="1" y="21"/>
                </a:cubicBezTo>
                <a:cubicBezTo>
                  <a:pt x="0" y="15"/>
                  <a:pt x="0" y="12"/>
                  <a:pt x="2" y="6"/>
                </a:cubicBezTo>
                <a:lnTo>
                  <a:pt x="3" y="6"/>
                </a:lnTo>
                <a:cubicBezTo>
                  <a:pt x="5" y="3"/>
                  <a:pt x="5" y="3"/>
                  <a:pt x="5" y="0"/>
                </a:cubicBezTo>
                <a:cubicBezTo>
                  <a:pt x="5" y="0"/>
                  <a:pt x="6" y="0"/>
                  <a:pt x="8" y="0"/>
                </a:cubicBezTo>
                <a:lnTo>
                  <a:pt x="9" y="0"/>
                </a:lnTo>
                <a:cubicBezTo>
                  <a:pt x="9" y="6"/>
                  <a:pt x="10" y="6"/>
                  <a:pt x="11" y="9"/>
                </a:cubicBezTo>
                <a:lnTo>
                  <a:pt x="11" y="12"/>
                </a:lnTo>
                <a:cubicBezTo>
                  <a:pt x="13" y="18"/>
                  <a:pt x="12" y="24"/>
                  <a:pt x="10" y="27"/>
                </a:cubicBezTo>
                <a:cubicBezTo>
                  <a:pt x="9" y="33"/>
                  <a:pt x="8" y="33"/>
                  <a:pt x="6" y="33"/>
                </a:cubicBezTo>
                <a:cubicBezTo>
                  <a:pt x="5" y="33"/>
                  <a:pt x="5" y="30"/>
                  <a:pt x="2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1" name="Freeform 5427">
            <a:extLst>
              <a:ext uri="{FF2B5EF4-FFF2-40B4-BE49-F238E27FC236}">
                <a16:creationId xmlns:a16="http://schemas.microsoft.com/office/drawing/2014/main" id="{E05ADD1F-42C4-274C-BDED-2FE3D38B0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84650"/>
            <a:ext cx="1587" cy="12700"/>
          </a:xfrm>
          <a:custGeom>
            <a:avLst/>
            <a:gdLst>
              <a:gd name="T0" fmla="*/ 952 w 5"/>
              <a:gd name="T1" fmla="*/ 0 h 34"/>
              <a:gd name="T2" fmla="*/ 952 w 5"/>
              <a:gd name="T3" fmla="*/ 1121 h 34"/>
              <a:gd name="T4" fmla="*/ 635 w 5"/>
              <a:gd name="T5" fmla="*/ 0 h 34"/>
              <a:gd name="T6" fmla="*/ 952 w 5"/>
              <a:gd name="T7" fmla="*/ 0 h 34"/>
              <a:gd name="T8" fmla="*/ 0 w 5"/>
              <a:gd name="T9" fmla="*/ 12326 h 34"/>
              <a:gd name="T10" fmla="*/ 1270 w 5"/>
              <a:gd name="T11" fmla="*/ 10085 h 34"/>
              <a:gd name="T12" fmla="*/ 0 w 5"/>
              <a:gd name="T13" fmla="*/ 12326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34">
                <a:moveTo>
                  <a:pt x="3" y="0"/>
                </a:moveTo>
                <a:lnTo>
                  <a:pt x="3" y="3"/>
                </a:lnTo>
                <a:cubicBezTo>
                  <a:pt x="3" y="2"/>
                  <a:pt x="3" y="2"/>
                  <a:pt x="2" y="0"/>
                </a:cubicBezTo>
                <a:lnTo>
                  <a:pt x="3" y="0"/>
                </a:lnTo>
                <a:close/>
                <a:moveTo>
                  <a:pt x="0" y="33"/>
                </a:moveTo>
                <a:cubicBezTo>
                  <a:pt x="2" y="33"/>
                  <a:pt x="3" y="30"/>
                  <a:pt x="4" y="27"/>
                </a:cubicBezTo>
                <a:cubicBezTo>
                  <a:pt x="3" y="33"/>
                  <a:pt x="2" y="33"/>
                  <a:pt x="0" y="3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2" name="Freeform 5428">
            <a:extLst>
              <a:ext uri="{FF2B5EF4-FFF2-40B4-BE49-F238E27FC236}">
                <a16:creationId xmlns:a16="http://schemas.microsoft.com/office/drawing/2014/main" id="{68173EEC-9937-B047-A1DC-CCD218699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4184650"/>
            <a:ext cx="6350" cy="9525"/>
          </a:xfrm>
          <a:custGeom>
            <a:avLst/>
            <a:gdLst>
              <a:gd name="T0" fmla="*/ 2241 w 17"/>
              <a:gd name="T1" fmla="*/ 3429 h 25"/>
              <a:gd name="T2" fmla="*/ 2241 w 17"/>
              <a:gd name="T3" fmla="*/ 3429 h 25"/>
              <a:gd name="T4" fmla="*/ 4109 w 17"/>
              <a:gd name="T5" fmla="*/ 0 h 25"/>
              <a:gd name="T6" fmla="*/ 5976 w 17"/>
              <a:gd name="T7" fmla="*/ 1143 h 25"/>
              <a:gd name="T8" fmla="*/ 5603 w 17"/>
              <a:gd name="T9" fmla="*/ 1143 h 25"/>
              <a:gd name="T10" fmla="*/ 4482 w 17"/>
              <a:gd name="T11" fmla="*/ 3429 h 25"/>
              <a:gd name="T12" fmla="*/ 3362 w 17"/>
              <a:gd name="T13" fmla="*/ 5715 h 25"/>
              <a:gd name="T14" fmla="*/ 3362 w 17"/>
              <a:gd name="T15" fmla="*/ 8001 h 25"/>
              <a:gd name="T16" fmla="*/ 1494 w 17"/>
              <a:gd name="T17" fmla="*/ 9144 h 25"/>
              <a:gd name="T18" fmla="*/ 0 w 17"/>
              <a:gd name="T19" fmla="*/ 9144 h 25"/>
              <a:gd name="T20" fmla="*/ 374 w 17"/>
              <a:gd name="T21" fmla="*/ 6858 h 25"/>
              <a:gd name="T22" fmla="*/ 2241 w 17"/>
              <a:gd name="T23" fmla="*/ 3429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25">
                <a:moveTo>
                  <a:pt x="6" y="9"/>
                </a:moveTo>
                <a:lnTo>
                  <a:pt x="6" y="9"/>
                </a:lnTo>
                <a:cubicBezTo>
                  <a:pt x="8" y="9"/>
                  <a:pt x="9" y="3"/>
                  <a:pt x="11" y="0"/>
                </a:cubicBezTo>
                <a:cubicBezTo>
                  <a:pt x="13" y="0"/>
                  <a:pt x="15" y="0"/>
                  <a:pt x="16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4" y="9"/>
                  <a:pt x="12" y="9"/>
                  <a:pt x="12" y="9"/>
                </a:cubicBezTo>
                <a:cubicBezTo>
                  <a:pt x="11" y="12"/>
                  <a:pt x="10" y="12"/>
                  <a:pt x="9" y="15"/>
                </a:cubicBezTo>
                <a:cubicBezTo>
                  <a:pt x="9" y="18"/>
                  <a:pt x="9" y="18"/>
                  <a:pt x="9" y="21"/>
                </a:cubicBezTo>
                <a:cubicBezTo>
                  <a:pt x="9" y="21"/>
                  <a:pt x="6" y="24"/>
                  <a:pt x="4" y="24"/>
                </a:cubicBezTo>
                <a:lnTo>
                  <a:pt x="0" y="24"/>
                </a:lnTo>
                <a:cubicBezTo>
                  <a:pt x="0" y="21"/>
                  <a:pt x="0" y="21"/>
                  <a:pt x="1" y="18"/>
                </a:cubicBezTo>
                <a:cubicBezTo>
                  <a:pt x="3" y="18"/>
                  <a:pt x="4" y="15"/>
                  <a:pt x="6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" name="Freeform 5429">
            <a:extLst>
              <a:ext uri="{FF2B5EF4-FFF2-40B4-BE49-F238E27FC236}">
                <a16:creationId xmlns:a16="http://schemas.microsoft.com/office/drawing/2014/main" id="{FE990EC5-D4AB-6345-A46D-F569B16AB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4184650"/>
            <a:ext cx="6350" cy="9525"/>
          </a:xfrm>
          <a:custGeom>
            <a:avLst/>
            <a:gdLst>
              <a:gd name="T0" fmla="*/ 747 w 17"/>
              <a:gd name="T1" fmla="*/ 8164 h 28"/>
              <a:gd name="T2" fmla="*/ 1121 w 17"/>
              <a:gd name="T3" fmla="*/ 8164 h 28"/>
              <a:gd name="T4" fmla="*/ 0 w 17"/>
              <a:gd name="T5" fmla="*/ 8164 h 28"/>
              <a:gd name="T6" fmla="*/ 747 w 17"/>
              <a:gd name="T7" fmla="*/ 8164 h 28"/>
              <a:gd name="T8" fmla="*/ 3362 w 17"/>
              <a:gd name="T9" fmla="*/ 7144 h 28"/>
              <a:gd name="T10" fmla="*/ 1494 w 17"/>
              <a:gd name="T11" fmla="*/ 8164 h 28"/>
              <a:gd name="T12" fmla="*/ 1121 w 17"/>
              <a:gd name="T13" fmla="*/ 8164 h 28"/>
              <a:gd name="T14" fmla="*/ 3362 w 17"/>
              <a:gd name="T15" fmla="*/ 7144 h 28"/>
              <a:gd name="T16" fmla="*/ 0 w 17"/>
              <a:gd name="T17" fmla="*/ 7144 h 28"/>
              <a:gd name="T18" fmla="*/ 0 w 17"/>
              <a:gd name="T19" fmla="*/ 6123 h 28"/>
              <a:gd name="T20" fmla="*/ 1868 w 17"/>
              <a:gd name="T21" fmla="*/ 4082 h 28"/>
              <a:gd name="T22" fmla="*/ 374 w 17"/>
              <a:gd name="T23" fmla="*/ 6123 h 28"/>
              <a:gd name="T24" fmla="*/ 0 w 17"/>
              <a:gd name="T25" fmla="*/ 7144 h 28"/>
              <a:gd name="T26" fmla="*/ 4109 w 17"/>
              <a:gd name="T27" fmla="*/ 0 h 28"/>
              <a:gd name="T28" fmla="*/ 5976 w 17"/>
              <a:gd name="T29" fmla="*/ 1021 h 28"/>
              <a:gd name="T30" fmla="*/ 4109 w 17"/>
              <a:gd name="T31" fmla="*/ 0 h 28"/>
              <a:gd name="T32" fmla="*/ 2241 w 17"/>
              <a:gd name="T33" fmla="*/ 3062 h 28"/>
              <a:gd name="T34" fmla="*/ 4109 w 17"/>
              <a:gd name="T35" fmla="*/ 0 h 2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" h="28">
                <a:moveTo>
                  <a:pt x="2" y="24"/>
                </a:moveTo>
                <a:lnTo>
                  <a:pt x="3" y="24"/>
                </a:lnTo>
                <a:cubicBezTo>
                  <a:pt x="3" y="24"/>
                  <a:pt x="1" y="27"/>
                  <a:pt x="0" y="24"/>
                </a:cubicBezTo>
                <a:lnTo>
                  <a:pt x="2" y="24"/>
                </a:lnTo>
                <a:close/>
                <a:moveTo>
                  <a:pt x="9" y="21"/>
                </a:moveTo>
                <a:cubicBezTo>
                  <a:pt x="7" y="21"/>
                  <a:pt x="6" y="24"/>
                  <a:pt x="4" y="24"/>
                </a:cubicBezTo>
                <a:lnTo>
                  <a:pt x="3" y="24"/>
                </a:lnTo>
                <a:cubicBezTo>
                  <a:pt x="6" y="24"/>
                  <a:pt x="7" y="21"/>
                  <a:pt x="9" y="21"/>
                </a:cubicBezTo>
                <a:close/>
                <a:moveTo>
                  <a:pt x="0" y="21"/>
                </a:moveTo>
                <a:lnTo>
                  <a:pt x="0" y="18"/>
                </a:lnTo>
                <a:cubicBezTo>
                  <a:pt x="2" y="18"/>
                  <a:pt x="3" y="16"/>
                  <a:pt x="5" y="12"/>
                </a:cubicBezTo>
                <a:cubicBezTo>
                  <a:pt x="3" y="16"/>
                  <a:pt x="2" y="18"/>
                  <a:pt x="1" y="18"/>
                </a:cubicBezTo>
                <a:lnTo>
                  <a:pt x="0" y="21"/>
                </a:lnTo>
                <a:close/>
                <a:moveTo>
                  <a:pt x="11" y="0"/>
                </a:moveTo>
                <a:cubicBezTo>
                  <a:pt x="13" y="0"/>
                  <a:pt x="15" y="0"/>
                  <a:pt x="16" y="3"/>
                </a:cubicBezTo>
                <a:cubicBezTo>
                  <a:pt x="14" y="0"/>
                  <a:pt x="13" y="0"/>
                  <a:pt x="11" y="0"/>
                </a:cubicBezTo>
                <a:cubicBezTo>
                  <a:pt x="9" y="3"/>
                  <a:pt x="8" y="9"/>
                  <a:pt x="6" y="9"/>
                </a:cubicBezTo>
                <a:cubicBezTo>
                  <a:pt x="7" y="9"/>
                  <a:pt x="9" y="3"/>
                  <a:pt x="11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" name="Freeform 5430">
            <a:extLst>
              <a:ext uri="{FF2B5EF4-FFF2-40B4-BE49-F238E27FC236}">
                <a16:creationId xmlns:a16="http://schemas.microsoft.com/office/drawing/2014/main" id="{73964D4B-0B2D-2944-98DB-BFF9CDEDA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84650"/>
            <a:ext cx="4763" cy="9525"/>
          </a:xfrm>
          <a:custGeom>
            <a:avLst/>
            <a:gdLst>
              <a:gd name="T0" fmla="*/ 0 w 14"/>
              <a:gd name="T1" fmla="*/ 6858 h 25"/>
              <a:gd name="T2" fmla="*/ 1021 w 14"/>
              <a:gd name="T3" fmla="*/ 2286 h 25"/>
              <a:gd name="T4" fmla="*/ 1021 w 14"/>
              <a:gd name="T5" fmla="*/ 2286 h 25"/>
              <a:gd name="T6" fmla="*/ 1021 w 14"/>
              <a:gd name="T7" fmla="*/ 2286 h 25"/>
              <a:gd name="T8" fmla="*/ 1701 w 14"/>
              <a:gd name="T9" fmla="*/ 2286 h 25"/>
              <a:gd name="T10" fmla="*/ 2382 w 14"/>
              <a:gd name="T11" fmla="*/ 0 h 25"/>
              <a:gd name="T12" fmla="*/ 4423 w 14"/>
              <a:gd name="T13" fmla="*/ 0 h 25"/>
              <a:gd name="T14" fmla="*/ 4083 w 14"/>
              <a:gd name="T15" fmla="*/ 1143 h 25"/>
              <a:gd name="T16" fmla="*/ 3062 w 14"/>
              <a:gd name="T17" fmla="*/ 4572 h 25"/>
              <a:gd name="T18" fmla="*/ 2382 w 14"/>
              <a:gd name="T19" fmla="*/ 6858 h 25"/>
              <a:gd name="T20" fmla="*/ 1701 w 14"/>
              <a:gd name="T21" fmla="*/ 8001 h 25"/>
              <a:gd name="T22" fmla="*/ 0 w 14"/>
              <a:gd name="T23" fmla="*/ 9144 h 25"/>
              <a:gd name="T24" fmla="*/ 0 w 14"/>
              <a:gd name="T25" fmla="*/ 6858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25">
                <a:moveTo>
                  <a:pt x="0" y="18"/>
                </a:moveTo>
                <a:cubicBezTo>
                  <a:pt x="0" y="15"/>
                  <a:pt x="1" y="12"/>
                  <a:pt x="3" y="6"/>
                </a:cubicBezTo>
                <a:lnTo>
                  <a:pt x="5" y="6"/>
                </a:lnTo>
                <a:cubicBezTo>
                  <a:pt x="5" y="6"/>
                  <a:pt x="6" y="0"/>
                  <a:pt x="7" y="0"/>
                </a:cubicBezTo>
                <a:cubicBezTo>
                  <a:pt x="9" y="0"/>
                  <a:pt x="11" y="0"/>
                  <a:pt x="13" y="0"/>
                </a:cubicBezTo>
                <a:cubicBezTo>
                  <a:pt x="12" y="0"/>
                  <a:pt x="12" y="3"/>
                  <a:pt x="12" y="3"/>
                </a:cubicBezTo>
                <a:cubicBezTo>
                  <a:pt x="10" y="6"/>
                  <a:pt x="9" y="9"/>
                  <a:pt x="9" y="12"/>
                </a:cubicBezTo>
                <a:cubicBezTo>
                  <a:pt x="8" y="12"/>
                  <a:pt x="7" y="15"/>
                  <a:pt x="7" y="18"/>
                </a:cubicBezTo>
                <a:cubicBezTo>
                  <a:pt x="6" y="18"/>
                  <a:pt x="6" y="21"/>
                  <a:pt x="5" y="21"/>
                </a:cubicBezTo>
                <a:cubicBezTo>
                  <a:pt x="3" y="24"/>
                  <a:pt x="2" y="24"/>
                  <a:pt x="0" y="24"/>
                </a:cubicBezTo>
                <a:cubicBezTo>
                  <a:pt x="0" y="24"/>
                  <a:pt x="0" y="21"/>
                  <a:pt x="0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" name="Freeform 5431">
            <a:extLst>
              <a:ext uri="{FF2B5EF4-FFF2-40B4-BE49-F238E27FC236}">
                <a16:creationId xmlns:a16="http://schemas.microsoft.com/office/drawing/2014/main" id="{53284476-C327-9D43-9D64-82EE130D6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84650"/>
            <a:ext cx="3175" cy="9525"/>
          </a:xfrm>
          <a:custGeom>
            <a:avLst/>
            <a:gdLst>
              <a:gd name="T0" fmla="*/ 1588 w 10"/>
              <a:gd name="T1" fmla="*/ 0 h 25"/>
              <a:gd name="T2" fmla="*/ 953 w 10"/>
              <a:gd name="T3" fmla="*/ 2286 h 25"/>
              <a:gd name="T4" fmla="*/ 635 w 10"/>
              <a:gd name="T5" fmla="*/ 2286 h 25"/>
              <a:gd name="T6" fmla="*/ 1588 w 10"/>
              <a:gd name="T7" fmla="*/ 0 h 25"/>
              <a:gd name="T8" fmla="*/ 2223 w 10"/>
              <a:gd name="T9" fmla="*/ 4191 h 25"/>
              <a:gd name="T10" fmla="*/ 2858 w 10"/>
              <a:gd name="T11" fmla="*/ 2286 h 25"/>
              <a:gd name="T12" fmla="*/ 2223 w 10"/>
              <a:gd name="T13" fmla="*/ 4191 h 25"/>
              <a:gd name="T14" fmla="*/ 1588 w 10"/>
              <a:gd name="T15" fmla="*/ 6858 h 25"/>
              <a:gd name="T16" fmla="*/ 2223 w 10"/>
              <a:gd name="T17" fmla="*/ 4953 h 25"/>
              <a:gd name="T18" fmla="*/ 1588 w 10"/>
              <a:gd name="T19" fmla="*/ 6858 h 25"/>
              <a:gd name="T20" fmla="*/ 1270 w 10"/>
              <a:gd name="T21" fmla="*/ 8001 h 25"/>
              <a:gd name="T22" fmla="*/ 0 w 10"/>
              <a:gd name="T23" fmla="*/ 9144 h 25"/>
              <a:gd name="T24" fmla="*/ 953 w 10"/>
              <a:gd name="T25" fmla="*/ 8001 h 25"/>
              <a:gd name="T26" fmla="*/ 1270 w 10"/>
              <a:gd name="T27" fmla="*/ 7239 h 25"/>
              <a:gd name="T28" fmla="*/ 1270 w 10"/>
              <a:gd name="T29" fmla="*/ 8001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25">
                <a:moveTo>
                  <a:pt x="5" y="0"/>
                </a:moveTo>
                <a:cubicBezTo>
                  <a:pt x="4" y="0"/>
                  <a:pt x="3" y="6"/>
                  <a:pt x="3" y="6"/>
                </a:cubicBezTo>
                <a:lnTo>
                  <a:pt x="2" y="6"/>
                </a:lnTo>
                <a:cubicBezTo>
                  <a:pt x="2" y="6"/>
                  <a:pt x="4" y="0"/>
                  <a:pt x="5" y="0"/>
                </a:cubicBezTo>
                <a:close/>
                <a:moveTo>
                  <a:pt x="7" y="11"/>
                </a:moveTo>
                <a:cubicBezTo>
                  <a:pt x="7" y="9"/>
                  <a:pt x="8" y="6"/>
                  <a:pt x="9" y="6"/>
                </a:cubicBezTo>
                <a:cubicBezTo>
                  <a:pt x="9" y="6"/>
                  <a:pt x="8" y="9"/>
                  <a:pt x="7" y="11"/>
                </a:cubicBezTo>
                <a:close/>
                <a:moveTo>
                  <a:pt x="5" y="18"/>
                </a:moveTo>
                <a:cubicBezTo>
                  <a:pt x="5" y="15"/>
                  <a:pt x="6" y="15"/>
                  <a:pt x="7" y="13"/>
                </a:cubicBezTo>
                <a:cubicBezTo>
                  <a:pt x="6" y="15"/>
                  <a:pt x="6" y="15"/>
                  <a:pt x="5" y="18"/>
                </a:cubicBezTo>
                <a:close/>
                <a:moveTo>
                  <a:pt x="4" y="21"/>
                </a:moveTo>
                <a:cubicBezTo>
                  <a:pt x="3" y="23"/>
                  <a:pt x="1" y="24"/>
                  <a:pt x="0" y="24"/>
                </a:cubicBezTo>
                <a:cubicBezTo>
                  <a:pt x="1" y="24"/>
                  <a:pt x="2" y="23"/>
                  <a:pt x="3" y="21"/>
                </a:cubicBezTo>
                <a:cubicBezTo>
                  <a:pt x="3" y="21"/>
                  <a:pt x="4" y="20"/>
                  <a:pt x="4" y="19"/>
                </a:cubicBezTo>
                <a:cubicBezTo>
                  <a:pt x="4" y="20"/>
                  <a:pt x="4" y="21"/>
                  <a:pt x="4" y="21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" name="Freeform 5432">
            <a:extLst>
              <a:ext uri="{FF2B5EF4-FFF2-40B4-BE49-F238E27FC236}">
                <a16:creationId xmlns:a16="http://schemas.microsoft.com/office/drawing/2014/main" id="{62585E60-D169-2F4B-8041-D185BF538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84650"/>
            <a:ext cx="4763" cy="9525"/>
          </a:xfrm>
          <a:custGeom>
            <a:avLst/>
            <a:gdLst>
              <a:gd name="T0" fmla="*/ 397 w 12"/>
              <a:gd name="T1" fmla="*/ 8164 h 28"/>
              <a:gd name="T2" fmla="*/ 0 w 12"/>
              <a:gd name="T3" fmla="*/ 7144 h 28"/>
              <a:gd name="T4" fmla="*/ 0 w 12"/>
              <a:gd name="T5" fmla="*/ 6123 h 28"/>
              <a:gd name="T6" fmla="*/ 397 w 12"/>
              <a:gd name="T7" fmla="*/ 3062 h 28"/>
              <a:gd name="T8" fmla="*/ 1985 w 12"/>
              <a:gd name="T9" fmla="*/ 0 h 28"/>
              <a:gd name="T10" fmla="*/ 4366 w 12"/>
              <a:gd name="T11" fmla="*/ 0 h 28"/>
              <a:gd name="T12" fmla="*/ 3175 w 12"/>
              <a:gd name="T13" fmla="*/ 2041 h 28"/>
              <a:gd name="T14" fmla="*/ 2778 w 12"/>
              <a:gd name="T15" fmla="*/ 3062 h 28"/>
              <a:gd name="T16" fmla="*/ 2382 w 12"/>
              <a:gd name="T17" fmla="*/ 7144 h 28"/>
              <a:gd name="T18" fmla="*/ 1985 w 12"/>
              <a:gd name="T19" fmla="*/ 8164 h 28"/>
              <a:gd name="T20" fmla="*/ 397 w 12"/>
              <a:gd name="T21" fmla="*/ 8164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28">
                <a:moveTo>
                  <a:pt x="1" y="24"/>
                </a:moveTo>
                <a:cubicBezTo>
                  <a:pt x="0" y="24"/>
                  <a:pt x="0" y="24"/>
                  <a:pt x="0" y="21"/>
                </a:cubicBezTo>
                <a:lnTo>
                  <a:pt x="0" y="18"/>
                </a:lnTo>
                <a:cubicBezTo>
                  <a:pt x="0" y="15"/>
                  <a:pt x="1" y="12"/>
                  <a:pt x="1" y="9"/>
                </a:cubicBezTo>
                <a:cubicBezTo>
                  <a:pt x="3" y="6"/>
                  <a:pt x="4" y="3"/>
                  <a:pt x="5" y="0"/>
                </a:cubicBezTo>
                <a:lnTo>
                  <a:pt x="11" y="0"/>
                </a:lnTo>
                <a:cubicBezTo>
                  <a:pt x="11" y="3"/>
                  <a:pt x="9" y="3"/>
                  <a:pt x="8" y="6"/>
                </a:cubicBezTo>
                <a:lnTo>
                  <a:pt x="7" y="9"/>
                </a:lnTo>
                <a:cubicBezTo>
                  <a:pt x="6" y="15"/>
                  <a:pt x="6" y="18"/>
                  <a:pt x="6" y="21"/>
                </a:cubicBezTo>
                <a:lnTo>
                  <a:pt x="5" y="24"/>
                </a:lnTo>
                <a:cubicBezTo>
                  <a:pt x="4" y="24"/>
                  <a:pt x="1" y="27"/>
                  <a:pt x="1" y="2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7" name="Freeform 5433">
            <a:extLst>
              <a:ext uri="{FF2B5EF4-FFF2-40B4-BE49-F238E27FC236}">
                <a16:creationId xmlns:a16="http://schemas.microsoft.com/office/drawing/2014/main" id="{B7857E0C-317B-ED44-83F2-C52819BB0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84650"/>
            <a:ext cx="4763" cy="9525"/>
          </a:xfrm>
          <a:custGeom>
            <a:avLst/>
            <a:gdLst>
              <a:gd name="T0" fmla="*/ 0 w 12"/>
              <a:gd name="T1" fmla="*/ 8382 h 25"/>
              <a:gd name="T2" fmla="*/ 397 w 12"/>
              <a:gd name="T3" fmla="*/ 9144 h 25"/>
              <a:gd name="T4" fmla="*/ 0 w 12"/>
              <a:gd name="T5" fmla="*/ 8382 h 25"/>
              <a:gd name="T6" fmla="*/ 1588 w 12"/>
              <a:gd name="T7" fmla="*/ 1143 h 25"/>
              <a:gd name="T8" fmla="*/ 397 w 12"/>
              <a:gd name="T9" fmla="*/ 3429 h 25"/>
              <a:gd name="T10" fmla="*/ 1588 w 12"/>
              <a:gd name="T11" fmla="*/ 1143 h 25"/>
              <a:gd name="T12" fmla="*/ 3572 w 12"/>
              <a:gd name="T13" fmla="*/ 2286 h 25"/>
              <a:gd name="T14" fmla="*/ 2778 w 12"/>
              <a:gd name="T15" fmla="*/ 3429 h 25"/>
              <a:gd name="T16" fmla="*/ 3175 w 12"/>
              <a:gd name="T17" fmla="*/ 2286 h 25"/>
              <a:gd name="T18" fmla="*/ 4366 w 12"/>
              <a:gd name="T19" fmla="*/ 0 h 25"/>
              <a:gd name="T20" fmla="*/ 3572 w 12"/>
              <a:gd name="T21" fmla="*/ 2286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25">
                <a:moveTo>
                  <a:pt x="0" y="22"/>
                </a:moveTo>
                <a:cubicBezTo>
                  <a:pt x="0" y="24"/>
                  <a:pt x="1" y="24"/>
                  <a:pt x="1" y="24"/>
                </a:cubicBezTo>
                <a:cubicBezTo>
                  <a:pt x="0" y="24"/>
                  <a:pt x="0" y="24"/>
                  <a:pt x="0" y="22"/>
                </a:cubicBezTo>
                <a:close/>
                <a:moveTo>
                  <a:pt x="4" y="3"/>
                </a:moveTo>
                <a:cubicBezTo>
                  <a:pt x="4" y="6"/>
                  <a:pt x="3" y="6"/>
                  <a:pt x="1" y="9"/>
                </a:cubicBezTo>
                <a:cubicBezTo>
                  <a:pt x="2" y="6"/>
                  <a:pt x="4" y="6"/>
                  <a:pt x="4" y="3"/>
                </a:cubicBezTo>
                <a:close/>
                <a:moveTo>
                  <a:pt x="9" y="6"/>
                </a:moveTo>
                <a:cubicBezTo>
                  <a:pt x="8" y="6"/>
                  <a:pt x="7" y="9"/>
                  <a:pt x="7" y="9"/>
                </a:cubicBezTo>
                <a:lnTo>
                  <a:pt x="8" y="6"/>
                </a:lnTo>
                <a:cubicBezTo>
                  <a:pt x="9" y="3"/>
                  <a:pt x="11" y="3"/>
                  <a:pt x="11" y="0"/>
                </a:cubicBezTo>
                <a:cubicBezTo>
                  <a:pt x="11" y="3"/>
                  <a:pt x="9" y="3"/>
                  <a:pt x="9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8" name="Freeform 5434">
            <a:extLst>
              <a:ext uri="{FF2B5EF4-FFF2-40B4-BE49-F238E27FC236}">
                <a16:creationId xmlns:a16="http://schemas.microsoft.com/office/drawing/2014/main" id="{11412523-49F1-E848-87B9-71AA08CB8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184650"/>
            <a:ext cx="6350" cy="9525"/>
          </a:xfrm>
          <a:custGeom>
            <a:avLst/>
            <a:gdLst>
              <a:gd name="T0" fmla="*/ 3881 w 18"/>
              <a:gd name="T1" fmla="*/ 3429 h 25"/>
              <a:gd name="T2" fmla="*/ 3881 w 18"/>
              <a:gd name="T3" fmla="*/ 3429 h 25"/>
              <a:gd name="T4" fmla="*/ 3881 w 18"/>
              <a:gd name="T5" fmla="*/ 3429 h 25"/>
              <a:gd name="T6" fmla="*/ 4939 w 18"/>
              <a:gd name="T7" fmla="*/ 6858 h 25"/>
              <a:gd name="T8" fmla="*/ 5997 w 18"/>
              <a:gd name="T9" fmla="*/ 8001 h 25"/>
              <a:gd name="T10" fmla="*/ 5997 w 18"/>
              <a:gd name="T11" fmla="*/ 8001 h 25"/>
              <a:gd name="T12" fmla="*/ 5997 w 18"/>
              <a:gd name="T13" fmla="*/ 8001 h 25"/>
              <a:gd name="T14" fmla="*/ 5997 w 18"/>
              <a:gd name="T15" fmla="*/ 9144 h 25"/>
              <a:gd name="T16" fmla="*/ 4586 w 18"/>
              <a:gd name="T17" fmla="*/ 9144 h 25"/>
              <a:gd name="T18" fmla="*/ 2822 w 18"/>
              <a:gd name="T19" fmla="*/ 8001 h 25"/>
              <a:gd name="T20" fmla="*/ 2469 w 18"/>
              <a:gd name="T21" fmla="*/ 5715 h 25"/>
              <a:gd name="T22" fmla="*/ 1764 w 18"/>
              <a:gd name="T23" fmla="*/ 3429 h 25"/>
              <a:gd name="T24" fmla="*/ 0 w 18"/>
              <a:gd name="T25" fmla="*/ 1143 h 25"/>
              <a:gd name="T26" fmla="*/ 1764 w 18"/>
              <a:gd name="T27" fmla="*/ 0 h 25"/>
              <a:gd name="T28" fmla="*/ 3881 w 18"/>
              <a:gd name="T29" fmla="*/ 3429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" h="25">
                <a:moveTo>
                  <a:pt x="11" y="9"/>
                </a:moveTo>
                <a:lnTo>
                  <a:pt x="11" y="9"/>
                </a:lnTo>
                <a:cubicBezTo>
                  <a:pt x="13" y="12"/>
                  <a:pt x="14" y="15"/>
                  <a:pt x="14" y="18"/>
                </a:cubicBezTo>
                <a:cubicBezTo>
                  <a:pt x="14" y="18"/>
                  <a:pt x="16" y="18"/>
                  <a:pt x="17" y="21"/>
                </a:cubicBezTo>
                <a:cubicBezTo>
                  <a:pt x="17" y="21"/>
                  <a:pt x="17" y="21"/>
                  <a:pt x="17" y="24"/>
                </a:cubicBezTo>
                <a:lnTo>
                  <a:pt x="13" y="24"/>
                </a:lnTo>
                <a:cubicBezTo>
                  <a:pt x="11" y="24"/>
                  <a:pt x="9" y="21"/>
                  <a:pt x="8" y="21"/>
                </a:cubicBezTo>
                <a:cubicBezTo>
                  <a:pt x="8" y="18"/>
                  <a:pt x="8" y="18"/>
                  <a:pt x="7" y="15"/>
                </a:cubicBezTo>
                <a:cubicBezTo>
                  <a:pt x="6" y="12"/>
                  <a:pt x="5" y="12"/>
                  <a:pt x="5" y="9"/>
                </a:cubicBezTo>
                <a:cubicBezTo>
                  <a:pt x="5" y="9"/>
                  <a:pt x="2" y="3"/>
                  <a:pt x="0" y="3"/>
                </a:cubicBezTo>
                <a:cubicBezTo>
                  <a:pt x="2" y="0"/>
                  <a:pt x="4" y="0"/>
                  <a:pt x="5" y="0"/>
                </a:cubicBezTo>
                <a:cubicBezTo>
                  <a:pt x="8" y="3"/>
                  <a:pt x="9" y="9"/>
                  <a:pt x="11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9" name="Freeform 5435">
            <a:extLst>
              <a:ext uri="{FF2B5EF4-FFF2-40B4-BE49-F238E27FC236}">
                <a16:creationId xmlns:a16="http://schemas.microsoft.com/office/drawing/2014/main" id="{9EC7EEAB-18B0-8443-B883-3388CBF6D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184650"/>
            <a:ext cx="6350" cy="7938"/>
          </a:xfrm>
          <a:custGeom>
            <a:avLst/>
            <a:gdLst>
              <a:gd name="T0" fmla="*/ 2615 w 17"/>
              <a:gd name="T1" fmla="*/ 7144 h 20"/>
              <a:gd name="T2" fmla="*/ 2988 w 17"/>
              <a:gd name="T3" fmla="*/ 7541 h 20"/>
              <a:gd name="T4" fmla="*/ 2615 w 17"/>
              <a:gd name="T5" fmla="*/ 7144 h 20"/>
              <a:gd name="T6" fmla="*/ 1494 w 17"/>
              <a:gd name="T7" fmla="*/ 2381 h 20"/>
              <a:gd name="T8" fmla="*/ 2241 w 17"/>
              <a:gd name="T9" fmla="*/ 4763 h 20"/>
              <a:gd name="T10" fmla="*/ 1121 w 17"/>
              <a:gd name="T11" fmla="*/ 2381 h 20"/>
              <a:gd name="T12" fmla="*/ 747 w 17"/>
              <a:gd name="T13" fmla="*/ 1588 h 20"/>
              <a:gd name="T14" fmla="*/ 1494 w 17"/>
              <a:gd name="T15" fmla="*/ 2381 h 20"/>
              <a:gd name="T16" fmla="*/ 0 w 17"/>
              <a:gd name="T17" fmla="*/ 0 h 20"/>
              <a:gd name="T18" fmla="*/ 747 w 17"/>
              <a:gd name="T19" fmla="*/ 1588 h 20"/>
              <a:gd name="T20" fmla="*/ 0 w 17"/>
              <a:gd name="T21" fmla="*/ 0 h 20"/>
              <a:gd name="T22" fmla="*/ 5229 w 17"/>
              <a:gd name="T23" fmla="*/ 5954 h 20"/>
              <a:gd name="T24" fmla="*/ 5976 w 17"/>
              <a:gd name="T25" fmla="*/ 7144 h 20"/>
              <a:gd name="T26" fmla="*/ 4856 w 17"/>
              <a:gd name="T27" fmla="*/ 5954 h 20"/>
              <a:gd name="T28" fmla="*/ 3735 w 17"/>
              <a:gd name="T29" fmla="*/ 2381 h 20"/>
              <a:gd name="T30" fmla="*/ 5229 w 17"/>
              <a:gd name="T31" fmla="*/ 5954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7" y="18"/>
                </a:moveTo>
                <a:cubicBezTo>
                  <a:pt x="7" y="18"/>
                  <a:pt x="8" y="18"/>
                  <a:pt x="8" y="19"/>
                </a:cubicBezTo>
                <a:lnTo>
                  <a:pt x="7" y="18"/>
                </a:lnTo>
                <a:close/>
                <a:moveTo>
                  <a:pt x="4" y="6"/>
                </a:moveTo>
                <a:cubicBezTo>
                  <a:pt x="4" y="9"/>
                  <a:pt x="5" y="9"/>
                  <a:pt x="6" y="12"/>
                </a:cubicBezTo>
                <a:cubicBezTo>
                  <a:pt x="5" y="9"/>
                  <a:pt x="4" y="9"/>
                  <a:pt x="3" y="6"/>
                </a:cubicBezTo>
                <a:cubicBezTo>
                  <a:pt x="3" y="6"/>
                  <a:pt x="3" y="5"/>
                  <a:pt x="2" y="4"/>
                </a:cubicBezTo>
                <a:lnTo>
                  <a:pt x="4" y="6"/>
                </a:lnTo>
                <a:close/>
                <a:moveTo>
                  <a:pt x="0" y="0"/>
                </a:moveTo>
                <a:cubicBezTo>
                  <a:pt x="1" y="1"/>
                  <a:pt x="2" y="2"/>
                  <a:pt x="2" y="4"/>
                </a:cubicBezTo>
                <a:cubicBezTo>
                  <a:pt x="1" y="2"/>
                  <a:pt x="0" y="1"/>
                  <a:pt x="0" y="0"/>
                </a:cubicBezTo>
                <a:close/>
                <a:moveTo>
                  <a:pt x="14" y="15"/>
                </a:moveTo>
                <a:lnTo>
                  <a:pt x="16" y="18"/>
                </a:lnTo>
                <a:lnTo>
                  <a:pt x="13" y="15"/>
                </a:lnTo>
                <a:cubicBezTo>
                  <a:pt x="13" y="12"/>
                  <a:pt x="11" y="9"/>
                  <a:pt x="10" y="6"/>
                </a:cubicBezTo>
                <a:cubicBezTo>
                  <a:pt x="12" y="9"/>
                  <a:pt x="13" y="12"/>
                  <a:pt x="14" y="15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0" name="Freeform 5436">
            <a:extLst>
              <a:ext uri="{FF2B5EF4-FFF2-40B4-BE49-F238E27FC236}">
                <a16:creationId xmlns:a16="http://schemas.microsoft.com/office/drawing/2014/main" id="{8E5A47E8-769F-F844-91FB-A2167DEB0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84650"/>
            <a:ext cx="4762" cy="9525"/>
          </a:xfrm>
          <a:custGeom>
            <a:avLst/>
            <a:gdLst>
              <a:gd name="T0" fmla="*/ 4422 w 14"/>
              <a:gd name="T1" fmla="*/ 6858 h 25"/>
              <a:gd name="T2" fmla="*/ 3401 w 14"/>
              <a:gd name="T3" fmla="*/ 9144 h 25"/>
              <a:gd name="T4" fmla="*/ 2381 w 14"/>
              <a:gd name="T5" fmla="*/ 8001 h 25"/>
              <a:gd name="T6" fmla="*/ 2041 w 14"/>
              <a:gd name="T7" fmla="*/ 6858 h 25"/>
              <a:gd name="T8" fmla="*/ 1701 w 14"/>
              <a:gd name="T9" fmla="*/ 6858 h 25"/>
              <a:gd name="T10" fmla="*/ 1361 w 14"/>
              <a:gd name="T11" fmla="*/ 4572 h 25"/>
              <a:gd name="T12" fmla="*/ 1361 w 14"/>
              <a:gd name="T13" fmla="*/ 3429 h 25"/>
              <a:gd name="T14" fmla="*/ 1361 w 14"/>
              <a:gd name="T15" fmla="*/ 3429 h 25"/>
              <a:gd name="T16" fmla="*/ 1361 w 14"/>
              <a:gd name="T17" fmla="*/ 3429 h 25"/>
              <a:gd name="T18" fmla="*/ 0 w 14"/>
              <a:gd name="T19" fmla="*/ 1143 h 25"/>
              <a:gd name="T20" fmla="*/ 0 w 14"/>
              <a:gd name="T21" fmla="*/ 0 h 25"/>
              <a:gd name="T22" fmla="*/ 1701 w 14"/>
              <a:gd name="T23" fmla="*/ 0 h 25"/>
              <a:gd name="T24" fmla="*/ 2721 w 14"/>
              <a:gd name="T25" fmla="*/ 2286 h 25"/>
              <a:gd name="T26" fmla="*/ 3742 w 14"/>
              <a:gd name="T27" fmla="*/ 4572 h 25"/>
              <a:gd name="T28" fmla="*/ 4422 w 14"/>
              <a:gd name="T29" fmla="*/ 6858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" h="25">
                <a:moveTo>
                  <a:pt x="13" y="18"/>
                </a:moveTo>
                <a:cubicBezTo>
                  <a:pt x="13" y="21"/>
                  <a:pt x="13" y="24"/>
                  <a:pt x="10" y="24"/>
                </a:cubicBezTo>
                <a:cubicBezTo>
                  <a:pt x="10" y="24"/>
                  <a:pt x="10" y="24"/>
                  <a:pt x="7" y="21"/>
                </a:cubicBezTo>
                <a:cubicBezTo>
                  <a:pt x="7" y="21"/>
                  <a:pt x="7" y="21"/>
                  <a:pt x="6" y="18"/>
                </a:cubicBezTo>
                <a:cubicBezTo>
                  <a:pt x="6" y="18"/>
                  <a:pt x="6" y="18"/>
                  <a:pt x="5" y="18"/>
                </a:cubicBezTo>
                <a:cubicBezTo>
                  <a:pt x="5" y="15"/>
                  <a:pt x="4" y="12"/>
                  <a:pt x="4" y="12"/>
                </a:cubicBezTo>
                <a:cubicBezTo>
                  <a:pt x="4" y="9"/>
                  <a:pt x="4" y="9"/>
                  <a:pt x="4" y="9"/>
                </a:cubicBezTo>
                <a:cubicBezTo>
                  <a:pt x="4" y="6"/>
                  <a:pt x="2" y="6"/>
                  <a:pt x="0" y="3"/>
                </a:cubicBezTo>
                <a:lnTo>
                  <a:pt x="0" y="0"/>
                </a:lnTo>
                <a:cubicBezTo>
                  <a:pt x="1" y="0"/>
                  <a:pt x="5" y="0"/>
                  <a:pt x="5" y="0"/>
                </a:cubicBezTo>
                <a:cubicBezTo>
                  <a:pt x="6" y="0"/>
                  <a:pt x="7" y="3"/>
                  <a:pt x="8" y="6"/>
                </a:cubicBezTo>
                <a:cubicBezTo>
                  <a:pt x="9" y="6"/>
                  <a:pt x="10" y="9"/>
                  <a:pt x="11" y="12"/>
                </a:cubicBezTo>
                <a:cubicBezTo>
                  <a:pt x="12" y="15"/>
                  <a:pt x="13" y="15"/>
                  <a:pt x="13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" name="Freeform 5437">
            <a:extLst>
              <a:ext uri="{FF2B5EF4-FFF2-40B4-BE49-F238E27FC236}">
                <a16:creationId xmlns:a16="http://schemas.microsoft.com/office/drawing/2014/main" id="{C7EC30A4-8920-4245-9FD6-1ACD6B36B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84650"/>
            <a:ext cx="3175" cy="6350"/>
          </a:xfrm>
          <a:custGeom>
            <a:avLst/>
            <a:gdLst>
              <a:gd name="T0" fmla="*/ 1270 w 10"/>
              <a:gd name="T1" fmla="*/ 2117 h 18"/>
              <a:gd name="T2" fmla="*/ 0 w 10"/>
              <a:gd name="T3" fmla="*/ 0 h 18"/>
              <a:gd name="T4" fmla="*/ 318 w 10"/>
              <a:gd name="T5" fmla="*/ 0 h 18"/>
              <a:gd name="T6" fmla="*/ 1270 w 10"/>
              <a:gd name="T7" fmla="*/ 2117 h 18"/>
              <a:gd name="T8" fmla="*/ 2858 w 10"/>
              <a:gd name="T9" fmla="*/ 5997 h 18"/>
              <a:gd name="T10" fmla="*/ 2223 w 10"/>
              <a:gd name="T11" fmla="*/ 4233 h 18"/>
              <a:gd name="T12" fmla="*/ 2858 w 10"/>
              <a:gd name="T13" fmla="*/ 599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8">
                <a:moveTo>
                  <a:pt x="4" y="6"/>
                </a:moveTo>
                <a:lnTo>
                  <a:pt x="0" y="0"/>
                </a:lnTo>
                <a:lnTo>
                  <a:pt x="1" y="0"/>
                </a:lnTo>
                <a:lnTo>
                  <a:pt x="4" y="6"/>
                </a:lnTo>
                <a:close/>
                <a:moveTo>
                  <a:pt x="9" y="17"/>
                </a:moveTo>
                <a:cubicBezTo>
                  <a:pt x="8" y="15"/>
                  <a:pt x="8" y="15"/>
                  <a:pt x="7" y="12"/>
                </a:cubicBezTo>
                <a:cubicBezTo>
                  <a:pt x="8" y="15"/>
                  <a:pt x="9" y="15"/>
                  <a:pt x="9" y="17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2" name="Freeform 5438">
            <a:extLst>
              <a:ext uri="{FF2B5EF4-FFF2-40B4-BE49-F238E27FC236}">
                <a16:creationId xmlns:a16="http://schemas.microsoft.com/office/drawing/2014/main" id="{F615799D-5967-6540-A739-30E5F3AFD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84650"/>
            <a:ext cx="3175" cy="9525"/>
          </a:xfrm>
          <a:custGeom>
            <a:avLst/>
            <a:gdLst>
              <a:gd name="T0" fmla="*/ 2858 w 10"/>
              <a:gd name="T1" fmla="*/ 8001 h 25"/>
              <a:gd name="T2" fmla="*/ 2858 w 10"/>
              <a:gd name="T3" fmla="*/ 9144 h 25"/>
              <a:gd name="T4" fmla="*/ 2223 w 10"/>
              <a:gd name="T5" fmla="*/ 9144 h 25"/>
              <a:gd name="T6" fmla="*/ 1270 w 10"/>
              <a:gd name="T7" fmla="*/ 9144 h 25"/>
              <a:gd name="T8" fmla="*/ 953 w 10"/>
              <a:gd name="T9" fmla="*/ 8001 h 25"/>
              <a:gd name="T10" fmla="*/ 635 w 10"/>
              <a:gd name="T11" fmla="*/ 3429 h 25"/>
              <a:gd name="T12" fmla="*/ 318 w 10"/>
              <a:gd name="T13" fmla="*/ 2286 h 25"/>
              <a:gd name="T14" fmla="*/ 318 w 10"/>
              <a:gd name="T15" fmla="*/ 2286 h 25"/>
              <a:gd name="T16" fmla="*/ 318 w 10"/>
              <a:gd name="T17" fmla="*/ 2286 h 25"/>
              <a:gd name="T18" fmla="*/ 318 w 10"/>
              <a:gd name="T19" fmla="*/ 2286 h 25"/>
              <a:gd name="T20" fmla="*/ 0 w 10"/>
              <a:gd name="T21" fmla="*/ 0 h 25"/>
              <a:gd name="T22" fmla="*/ 1270 w 10"/>
              <a:gd name="T23" fmla="*/ 0 h 25"/>
              <a:gd name="T24" fmla="*/ 2858 w 10"/>
              <a:gd name="T25" fmla="*/ 3429 h 25"/>
              <a:gd name="T26" fmla="*/ 2858 w 10"/>
              <a:gd name="T27" fmla="*/ 3429 h 25"/>
              <a:gd name="T28" fmla="*/ 2858 w 10"/>
              <a:gd name="T29" fmla="*/ 3429 h 25"/>
              <a:gd name="T30" fmla="*/ 2858 w 10"/>
              <a:gd name="T31" fmla="*/ 3429 h 25"/>
              <a:gd name="T32" fmla="*/ 2858 w 10"/>
              <a:gd name="T33" fmla="*/ 6858 h 25"/>
              <a:gd name="T34" fmla="*/ 2858 w 10"/>
              <a:gd name="T35" fmla="*/ 8001 h 25"/>
              <a:gd name="T36" fmla="*/ 2858 w 10"/>
              <a:gd name="T37" fmla="*/ 8001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25">
                <a:moveTo>
                  <a:pt x="9" y="21"/>
                </a:move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7" y="24"/>
                </a:cubicBezTo>
                <a:cubicBezTo>
                  <a:pt x="6" y="24"/>
                  <a:pt x="4" y="24"/>
                  <a:pt x="4" y="24"/>
                </a:cubicBezTo>
                <a:cubicBezTo>
                  <a:pt x="4" y="24"/>
                  <a:pt x="4" y="21"/>
                  <a:pt x="3" y="21"/>
                </a:cubicBezTo>
                <a:cubicBezTo>
                  <a:pt x="4" y="18"/>
                  <a:pt x="4" y="15"/>
                  <a:pt x="2" y="9"/>
                </a:cubicBezTo>
                <a:lnTo>
                  <a:pt x="1" y="6"/>
                </a:lnTo>
                <a:cubicBezTo>
                  <a:pt x="0" y="3"/>
                  <a:pt x="0" y="3"/>
                  <a:pt x="0" y="0"/>
                </a:cubicBezTo>
                <a:cubicBezTo>
                  <a:pt x="1" y="0"/>
                  <a:pt x="2" y="0"/>
                  <a:pt x="4" y="0"/>
                </a:cubicBezTo>
                <a:cubicBezTo>
                  <a:pt x="5" y="3"/>
                  <a:pt x="7" y="6"/>
                  <a:pt x="9" y="9"/>
                </a:cubicBezTo>
                <a:cubicBezTo>
                  <a:pt x="9" y="12"/>
                  <a:pt x="9" y="15"/>
                  <a:pt x="9" y="18"/>
                </a:cubicBezTo>
                <a:lnTo>
                  <a:pt x="9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3" name="Freeform 5439">
            <a:extLst>
              <a:ext uri="{FF2B5EF4-FFF2-40B4-BE49-F238E27FC236}">
                <a16:creationId xmlns:a16="http://schemas.microsoft.com/office/drawing/2014/main" id="{89D17B8B-EC25-2346-B790-E6A432426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92588"/>
            <a:ext cx="6350" cy="9525"/>
          </a:xfrm>
          <a:custGeom>
            <a:avLst/>
            <a:gdLst>
              <a:gd name="T0" fmla="*/ 5976 w 17"/>
              <a:gd name="T1" fmla="*/ 2286 h 25"/>
              <a:gd name="T2" fmla="*/ 5229 w 17"/>
              <a:gd name="T3" fmla="*/ 5715 h 25"/>
              <a:gd name="T4" fmla="*/ 4482 w 17"/>
              <a:gd name="T5" fmla="*/ 8001 h 25"/>
              <a:gd name="T6" fmla="*/ 3735 w 17"/>
              <a:gd name="T7" fmla="*/ 9144 h 25"/>
              <a:gd name="T8" fmla="*/ 1868 w 17"/>
              <a:gd name="T9" fmla="*/ 9144 h 25"/>
              <a:gd name="T10" fmla="*/ 0 w 17"/>
              <a:gd name="T11" fmla="*/ 9144 h 25"/>
              <a:gd name="T12" fmla="*/ 747 w 17"/>
              <a:gd name="T13" fmla="*/ 8001 h 25"/>
              <a:gd name="T14" fmla="*/ 1868 w 17"/>
              <a:gd name="T15" fmla="*/ 4572 h 25"/>
              <a:gd name="T16" fmla="*/ 4109 w 17"/>
              <a:gd name="T17" fmla="*/ 1143 h 25"/>
              <a:gd name="T18" fmla="*/ 5603 w 17"/>
              <a:gd name="T19" fmla="*/ 0 h 25"/>
              <a:gd name="T20" fmla="*/ 5603 w 17"/>
              <a:gd name="T21" fmla="*/ 1143 h 25"/>
              <a:gd name="T22" fmla="*/ 5976 w 17"/>
              <a:gd name="T23" fmla="*/ 2286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25">
                <a:moveTo>
                  <a:pt x="16" y="6"/>
                </a:moveTo>
                <a:cubicBezTo>
                  <a:pt x="15" y="6"/>
                  <a:pt x="15" y="9"/>
                  <a:pt x="14" y="15"/>
                </a:cubicBezTo>
                <a:cubicBezTo>
                  <a:pt x="14" y="15"/>
                  <a:pt x="13" y="18"/>
                  <a:pt x="12" y="21"/>
                </a:cubicBezTo>
                <a:cubicBezTo>
                  <a:pt x="12" y="21"/>
                  <a:pt x="11" y="21"/>
                  <a:pt x="10" y="24"/>
                </a:cubicBezTo>
                <a:cubicBezTo>
                  <a:pt x="9" y="24"/>
                  <a:pt x="6" y="24"/>
                  <a:pt x="5" y="24"/>
                </a:cubicBezTo>
                <a:cubicBezTo>
                  <a:pt x="2" y="24"/>
                  <a:pt x="0" y="24"/>
                  <a:pt x="0" y="24"/>
                </a:cubicBezTo>
                <a:cubicBezTo>
                  <a:pt x="0" y="24"/>
                  <a:pt x="1" y="24"/>
                  <a:pt x="2" y="21"/>
                </a:cubicBezTo>
                <a:cubicBezTo>
                  <a:pt x="2" y="18"/>
                  <a:pt x="4" y="15"/>
                  <a:pt x="5" y="12"/>
                </a:cubicBezTo>
                <a:cubicBezTo>
                  <a:pt x="7" y="9"/>
                  <a:pt x="9" y="6"/>
                  <a:pt x="11" y="3"/>
                </a:cubicBezTo>
                <a:lnTo>
                  <a:pt x="15" y="0"/>
                </a:lnTo>
                <a:cubicBezTo>
                  <a:pt x="15" y="3"/>
                  <a:pt x="15" y="3"/>
                  <a:pt x="15" y="3"/>
                </a:cubicBezTo>
                <a:cubicBezTo>
                  <a:pt x="15" y="6"/>
                  <a:pt x="15" y="6"/>
                  <a:pt x="16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4" name="Freeform 5440">
            <a:extLst>
              <a:ext uri="{FF2B5EF4-FFF2-40B4-BE49-F238E27FC236}">
                <a16:creationId xmlns:a16="http://schemas.microsoft.com/office/drawing/2014/main" id="{26F666D9-D4C7-244C-BAFC-DC14490D5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92588"/>
            <a:ext cx="6350" cy="9525"/>
          </a:xfrm>
          <a:custGeom>
            <a:avLst/>
            <a:gdLst>
              <a:gd name="T0" fmla="*/ 0 w 16"/>
              <a:gd name="T1" fmla="*/ 8001 h 25"/>
              <a:gd name="T2" fmla="*/ 1588 w 16"/>
              <a:gd name="T3" fmla="*/ 4572 h 25"/>
              <a:gd name="T4" fmla="*/ 3969 w 16"/>
              <a:gd name="T5" fmla="*/ 1143 h 25"/>
              <a:gd name="T6" fmla="*/ 5556 w 16"/>
              <a:gd name="T7" fmla="*/ 0 h 25"/>
              <a:gd name="T8" fmla="*/ 4366 w 16"/>
              <a:gd name="T9" fmla="*/ 1143 h 25"/>
              <a:gd name="T10" fmla="*/ 1588 w 16"/>
              <a:gd name="T11" fmla="*/ 4572 h 25"/>
              <a:gd name="T12" fmla="*/ 397 w 16"/>
              <a:gd name="T13" fmla="*/ 8001 h 25"/>
              <a:gd name="T14" fmla="*/ 0 w 16"/>
              <a:gd name="T15" fmla="*/ 9144 h 25"/>
              <a:gd name="T16" fmla="*/ 0 w 16"/>
              <a:gd name="T17" fmla="*/ 8001 h 25"/>
              <a:gd name="T18" fmla="*/ 5556 w 16"/>
              <a:gd name="T19" fmla="*/ 5715 h 25"/>
              <a:gd name="T20" fmla="*/ 4763 w 16"/>
              <a:gd name="T21" fmla="*/ 8001 h 25"/>
              <a:gd name="T22" fmla="*/ 3572 w 16"/>
              <a:gd name="T23" fmla="*/ 9144 h 25"/>
              <a:gd name="T24" fmla="*/ 4366 w 16"/>
              <a:gd name="T25" fmla="*/ 8001 h 25"/>
              <a:gd name="T26" fmla="*/ 5159 w 16"/>
              <a:gd name="T27" fmla="*/ 5715 h 25"/>
              <a:gd name="T28" fmla="*/ 5953 w 16"/>
              <a:gd name="T29" fmla="*/ 2286 h 25"/>
              <a:gd name="T30" fmla="*/ 5556 w 16"/>
              <a:gd name="T31" fmla="*/ 5715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25">
                <a:moveTo>
                  <a:pt x="0" y="21"/>
                </a:moveTo>
                <a:cubicBezTo>
                  <a:pt x="1" y="18"/>
                  <a:pt x="2" y="15"/>
                  <a:pt x="4" y="12"/>
                </a:cubicBezTo>
                <a:cubicBezTo>
                  <a:pt x="5" y="9"/>
                  <a:pt x="8" y="6"/>
                  <a:pt x="10" y="3"/>
                </a:cubicBezTo>
                <a:cubicBezTo>
                  <a:pt x="10" y="3"/>
                  <a:pt x="12" y="0"/>
                  <a:pt x="14" y="0"/>
                </a:cubicBezTo>
                <a:cubicBezTo>
                  <a:pt x="13" y="3"/>
                  <a:pt x="11" y="3"/>
                  <a:pt x="11" y="3"/>
                </a:cubicBezTo>
                <a:cubicBezTo>
                  <a:pt x="8" y="6"/>
                  <a:pt x="6" y="9"/>
                  <a:pt x="4" y="12"/>
                </a:cubicBezTo>
                <a:cubicBezTo>
                  <a:pt x="3" y="15"/>
                  <a:pt x="1" y="18"/>
                  <a:pt x="1" y="21"/>
                </a:cubicBezTo>
                <a:cubicBezTo>
                  <a:pt x="0" y="23"/>
                  <a:pt x="0" y="24"/>
                  <a:pt x="0" y="24"/>
                </a:cubicBezTo>
                <a:cubicBezTo>
                  <a:pt x="0" y="24"/>
                  <a:pt x="0" y="23"/>
                  <a:pt x="0" y="21"/>
                </a:cubicBezTo>
                <a:close/>
                <a:moveTo>
                  <a:pt x="14" y="15"/>
                </a:moveTo>
                <a:cubicBezTo>
                  <a:pt x="14" y="15"/>
                  <a:pt x="12" y="18"/>
                  <a:pt x="12" y="21"/>
                </a:cubicBezTo>
                <a:cubicBezTo>
                  <a:pt x="11" y="21"/>
                  <a:pt x="10" y="24"/>
                  <a:pt x="9" y="24"/>
                </a:cubicBezTo>
                <a:cubicBezTo>
                  <a:pt x="10" y="21"/>
                  <a:pt x="11" y="21"/>
                  <a:pt x="11" y="21"/>
                </a:cubicBezTo>
                <a:cubicBezTo>
                  <a:pt x="12" y="18"/>
                  <a:pt x="12" y="15"/>
                  <a:pt x="13" y="15"/>
                </a:cubicBezTo>
                <a:cubicBezTo>
                  <a:pt x="14" y="9"/>
                  <a:pt x="14" y="6"/>
                  <a:pt x="15" y="6"/>
                </a:cubicBezTo>
                <a:cubicBezTo>
                  <a:pt x="14" y="6"/>
                  <a:pt x="14" y="9"/>
                  <a:pt x="14" y="15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5" name="Freeform 5441">
            <a:extLst>
              <a:ext uri="{FF2B5EF4-FFF2-40B4-BE49-F238E27FC236}">
                <a16:creationId xmlns:a16="http://schemas.microsoft.com/office/drawing/2014/main" id="{14076979-0709-AC4A-B1CC-78B08E212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92588"/>
            <a:ext cx="4763" cy="12700"/>
          </a:xfrm>
          <a:custGeom>
            <a:avLst/>
            <a:gdLst>
              <a:gd name="T0" fmla="*/ 366 w 13"/>
              <a:gd name="T1" fmla="*/ 10085 h 34"/>
              <a:gd name="T2" fmla="*/ 1099 w 13"/>
              <a:gd name="T3" fmla="*/ 3362 h 34"/>
              <a:gd name="T4" fmla="*/ 1099 w 13"/>
              <a:gd name="T5" fmla="*/ 3362 h 34"/>
              <a:gd name="T6" fmla="*/ 1099 w 13"/>
              <a:gd name="T7" fmla="*/ 2241 h 34"/>
              <a:gd name="T8" fmla="*/ 1832 w 13"/>
              <a:gd name="T9" fmla="*/ 2241 h 34"/>
              <a:gd name="T10" fmla="*/ 2198 w 13"/>
              <a:gd name="T11" fmla="*/ 2241 h 34"/>
              <a:gd name="T12" fmla="*/ 3664 w 13"/>
              <a:gd name="T13" fmla="*/ 0 h 34"/>
              <a:gd name="T14" fmla="*/ 3664 w 13"/>
              <a:gd name="T15" fmla="*/ 0 h 34"/>
              <a:gd name="T16" fmla="*/ 4030 w 13"/>
              <a:gd name="T17" fmla="*/ 2241 h 34"/>
              <a:gd name="T18" fmla="*/ 4397 w 13"/>
              <a:gd name="T19" fmla="*/ 2241 h 34"/>
              <a:gd name="T20" fmla="*/ 4397 w 13"/>
              <a:gd name="T21" fmla="*/ 3362 h 34"/>
              <a:gd name="T22" fmla="*/ 3664 w 13"/>
              <a:gd name="T23" fmla="*/ 7844 h 34"/>
              <a:gd name="T24" fmla="*/ 3664 w 13"/>
              <a:gd name="T25" fmla="*/ 7844 h 34"/>
              <a:gd name="T26" fmla="*/ 3664 w 13"/>
              <a:gd name="T27" fmla="*/ 7844 h 34"/>
              <a:gd name="T28" fmla="*/ 3664 w 13"/>
              <a:gd name="T29" fmla="*/ 8965 h 34"/>
              <a:gd name="T30" fmla="*/ 2931 w 13"/>
              <a:gd name="T31" fmla="*/ 11206 h 34"/>
              <a:gd name="T32" fmla="*/ 733 w 13"/>
              <a:gd name="T33" fmla="*/ 12326 h 34"/>
              <a:gd name="T34" fmla="*/ 366 w 13"/>
              <a:gd name="T35" fmla="*/ 10085 h 3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" h="34">
                <a:moveTo>
                  <a:pt x="1" y="27"/>
                </a:moveTo>
                <a:cubicBezTo>
                  <a:pt x="0" y="21"/>
                  <a:pt x="2" y="15"/>
                  <a:pt x="3" y="9"/>
                </a:cubicBezTo>
                <a:lnTo>
                  <a:pt x="3" y="6"/>
                </a:lnTo>
                <a:lnTo>
                  <a:pt x="5" y="6"/>
                </a:lnTo>
                <a:lnTo>
                  <a:pt x="6" y="6"/>
                </a:lnTo>
                <a:cubicBezTo>
                  <a:pt x="8" y="3"/>
                  <a:pt x="9" y="3"/>
                  <a:pt x="10" y="0"/>
                </a:cubicBezTo>
                <a:cubicBezTo>
                  <a:pt x="10" y="3"/>
                  <a:pt x="10" y="3"/>
                  <a:pt x="11" y="6"/>
                </a:cubicBezTo>
                <a:lnTo>
                  <a:pt x="12" y="6"/>
                </a:lnTo>
                <a:cubicBezTo>
                  <a:pt x="12" y="9"/>
                  <a:pt x="12" y="9"/>
                  <a:pt x="12" y="9"/>
                </a:cubicBezTo>
                <a:cubicBezTo>
                  <a:pt x="11" y="15"/>
                  <a:pt x="10" y="18"/>
                  <a:pt x="10" y="21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7"/>
                  <a:pt x="8" y="27"/>
                  <a:pt x="8" y="30"/>
                </a:cubicBezTo>
                <a:cubicBezTo>
                  <a:pt x="5" y="33"/>
                  <a:pt x="2" y="33"/>
                  <a:pt x="2" y="33"/>
                </a:cubicBezTo>
                <a:cubicBezTo>
                  <a:pt x="2" y="33"/>
                  <a:pt x="1" y="30"/>
                  <a:pt x="1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6" name="Freeform 5442">
            <a:extLst>
              <a:ext uri="{FF2B5EF4-FFF2-40B4-BE49-F238E27FC236}">
                <a16:creationId xmlns:a16="http://schemas.microsoft.com/office/drawing/2014/main" id="{2C98256F-09D5-2749-A8B3-244A3A2B2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94175"/>
            <a:ext cx="4763" cy="9525"/>
          </a:xfrm>
          <a:custGeom>
            <a:avLst/>
            <a:gdLst>
              <a:gd name="T0" fmla="*/ 366 w 13"/>
              <a:gd name="T1" fmla="*/ 8164 h 28"/>
              <a:gd name="T2" fmla="*/ 1099 w 13"/>
              <a:gd name="T3" fmla="*/ 9185 h 28"/>
              <a:gd name="T4" fmla="*/ 733 w 13"/>
              <a:gd name="T5" fmla="*/ 9185 h 28"/>
              <a:gd name="T6" fmla="*/ 366 w 13"/>
              <a:gd name="T7" fmla="*/ 8164 h 28"/>
              <a:gd name="T8" fmla="*/ 0 w 13"/>
              <a:gd name="T9" fmla="*/ 7144 h 28"/>
              <a:gd name="T10" fmla="*/ 366 w 13"/>
              <a:gd name="T11" fmla="*/ 3742 h 28"/>
              <a:gd name="T12" fmla="*/ 366 w 13"/>
              <a:gd name="T13" fmla="*/ 7144 h 28"/>
              <a:gd name="T14" fmla="*/ 366 w 13"/>
              <a:gd name="T15" fmla="*/ 8164 h 28"/>
              <a:gd name="T16" fmla="*/ 0 w 13"/>
              <a:gd name="T17" fmla="*/ 7144 h 28"/>
              <a:gd name="T18" fmla="*/ 1099 w 13"/>
              <a:gd name="T19" fmla="*/ 1021 h 28"/>
              <a:gd name="T20" fmla="*/ 366 w 13"/>
              <a:gd name="T21" fmla="*/ 3742 h 28"/>
              <a:gd name="T22" fmla="*/ 1099 w 13"/>
              <a:gd name="T23" fmla="*/ 0 h 28"/>
              <a:gd name="T24" fmla="*/ 1466 w 13"/>
              <a:gd name="T25" fmla="*/ 0 h 28"/>
              <a:gd name="T26" fmla="*/ 1099 w 13"/>
              <a:gd name="T27" fmla="*/ 1021 h 28"/>
              <a:gd name="T28" fmla="*/ 3664 w 13"/>
              <a:gd name="T29" fmla="*/ 6463 h 28"/>
              <a:gd name="T30" fmla="*/ 2931 w 13"/>
              <a:gd name="T31" fmla="*/ 8164 h 28"/>
              <a:gd name="T32" fmla="*/ 3664 w 13"/>
              <a:gd name="T33" fmla="*/ 6463 h 28"/>
              <a:gd name="T34" fmla="*/ 3297 w 13"/>
              <a:gd name="T35" fmla="*/ 5103 h 28"/>
              <a:gd name="T36" fmla="*/ 4397 w 13"/>
              <a:gd name="T37" fmla="*/ 1361 h 28"/>
              <a:gd name="T38" fmla="*/ 3664 w 13"/>
              <a:gd name="T39" fmla="*/ 5103 h 28"/>
              <a:gd name="T40" fmla="*/ 3664 w 13"/>
              <a:gd name="T41" fmla="*/ 6123 h 28"/>
              <a:gd name="T42" fmla="*/ 3297 w 13"/>
              <a:gd name="T43" fmla="*/ 5103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" h="28">
                <a:moveTo>
                  <a:pt x="1" y="24"/>
                </a:moveTo>
                <a:cubicBezTo>
                  <a:pt x="2" y="26"/>
                  <a:pt x="3" y="27"/>
                  <a:pt x="3" y="27"/>
                </a:cubicBezTo>
                <a:lnTo>
                  <a:pt x="2" y="27"/>
                </a:lnTo>
                <a:cubicBezTo>
                  <a:pt x="2" y="27"/>
                  <a:pt x="1" y="26"/>
                  <a:pt x="1" y="24"/>
                </a:cubicBezTo>
                <a:close/>
                <a:moveTo>
                  <a:pt x="0" y="21"/>
                </a:moveTo>
                <a:cubicBezTo>
                  <a:pt x="0" y="18"/>
                  <a:pt x="1" y="15"/>
                  <a:pt x="1" y="11"/>
                </a:cubicBezTo>
                <a:cubicBezTo>
                  <a:pt x="1" y="15"/>
                  <a:pt x="1" y="18"/>
                  <a:pt x="1" y="21"/>
                </a:cubicBezTo>
                <a:cubicBezTo>
                  <a:pt x="1" y="22"/>
                  <a:pt x="1" y="23"/>
                  <a:pt x="1" y="24"/>
                </a:cubicBezTo>
                <a:cubicBezTo>
                  <a:pt x="1" y="23"/>
                  <a:pt x="1" y="22"/>
                  <a:pt x="0" y="21"/>
                </a:cubicBezTo>
                <a:close/>
                <a:moveTo>
                  <a:pt x="3" y="3"/>
                </a:moveTo>
                <a:cubicBezTo>
                  <a:pt x="2" y="6"/>
                  <a:pt x="2" y="9"/>
                  <a:pt x="1" y="11"/>
                </a:cubicBezTo>
                <a:cubicBezTo>
                  <a:pt x="1" y="8"/>
                  <a:pt x="2" y="4"/>
                  <a:pt x="3" y="0"/>
                </a:cubicBezTo>
                <a:lnTo>
                  <a:pt x="4" y="0"/>
                </a:lnTo>
                <a:cubicBezTo>
                  <a:pt x="4" y="0"/>
                  <a:pt x="3" y="0"/>
                  <a:pt x="3" y="3"/>
                </a:cubicBezTo>
                <a:close/>
                <a:moveTo>
                  <a:pt x="10" y="19"/>
                </a:moveTo>
                <a:cubicBezTo>
                  <a:pt x="9" y="21"/>
                  <a:pt x="8" y="22"/>
                  <a:pt x="8" y="24"/>
                </a:cubicBezTo>
                <a:cubicBezTo>
                  <a:pt x="8" y="22"/>
                  <a:pt x="8" y="21"/>
                  <a:pt x="10" y="19"/>
                </a:cubicBezTo>
                <a:close/>
                <a:moveTo>
                  <a:pt x="9" y="15"/>
                </a:moveTo>
                <a:cubicBezTo>
                  <a:pt x="10" y="12"/>
                  <a:pt x="11" y="10"/>
                  <a:pt x="12" y="4"/>
                </a:cubicBezTo>
                <a:cubicBezTo>
                  <a:pt x="11" y="10"/>
                  <a:pt x="10" y="12"/>
                  <a:pt x="10" y="15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9" y="18"/>
                  <a:pt x="9" y="15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7" name="Freeform 5443">
            <a:extLst>
              <a:ext uri="{FF2B5EF4-FFF2-40B4-BE49-F238E27FC236}">
                <a16:creationId xmlns:a16="http://schemas.microsoft.com/office/drawing/2014/main" id="{3FBE44CE-0063-6E43-897D-631089CAE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92588"/>
            <a:ext cx="4763" cy="12700"/>
          </a:xfrm>
          <a:custGeom>
            <a:avLst/>
            <a:gdLst>
              <a:gd name="T0" fmla="*/ 680 w 14"/>
              <a:gd name="T1" fmla="*/ 11206 h 34"/>
              <a:gd name="T2" fmla="*/ 340 w 14"/>
              <a:gd name="T3" fmla="*/ 10085 h 34"/>
              <a:gd name="T4" fmla="*/ 340 w 14"/>
              <a:gd name="T5" fmla="*/ 5603 h 34"/>
              <a:gd name="T6" fmla="*/ 680 w 14"/>
              <a:gd name="T7" fmla="*/ 1121 h 34"/>
              <a:gd name="T8" fmla="*/ 2382 w 14"/>
              <a:gd name="T9" fmla="*/ 1121 h 34"/>
              <a:gd name="T10" fmla="*/ 2382 w 14"/>
              <a:gd name="T11" fmla="*/ 0 h 34"/>
              <a:gd name="T12" fmla="*/ 2722 w 14"/>
              <a:gd name="T13" fmla="*/ 1121 h 34"/>
              <a:gd name="T14" fmla="*/ 4083 w 14"/>
              <a:gd name="T15" fmla="*/ 4482 h 34"/>
              <a:gd name="T16" fmla="*/ 4423 w 14"/>
              <a:gd name="T17" fmla="*/ 4482 h 34"/>
              <a:gd name="T18" fmla="*/ 4083 w 14"/>
              <a:gd name="T19" fmla="*/ 7844 h 34"/>
              <a:gd name="T20" fmla="*/ 3062 w 14"/>
              <a:gd name="T21" fmla="*/ 10085 h 34"/>
              <a:gd name="T22" fmla="*/ 1701 w 14"/>
              <a:gd name="T23" fmla="*/ 12326 h 34"/>
              <a:gd name="T24" fmla="*/ 680 w 14"/>
              <a:gd name="T25" fmla="*/ 11206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34">
                <a:moveTo>
                  <a:pt x="2" y="30"/>
                </a:moveTo>
                <a:lnTo>
                  <a:pt x="1" y="27"/>
                </a:lnTo>
                <a:cubicBezTo>
                  <a:pt x="0" y="21"/>
                  <a:pt x="0" y="18"/>
                  <a:pt x="1" y="15"/>
                </a:cubicBezTo>
                <a:cubicBezTo>
                  <a:pt x="1" y="12"/>
                  <a:pt x="2" y="6"/>
                  <a:pt x="2" y="3"/>
                </a:cubicBezTo>
                <a:cubicBezTo>
                  <a:pt x="4" y="6"/>
                  <a:pt x="5" y="3"/>
                  <a:pt x="7" y="3"/>
                </a:cubicBezTo>
                <a:cubicBezTo>
                  <a:pt x="7" y="3"/>
                  <a:pt x="7" y="3"/>
                  <a:pt x="7" y="0"/>
                </a:cubicBezTo>
                <a:cubicBezTo>
                  <a:pt x="7" y="0"/>
                  <a:pt x="7" y="3"/>
                  <a:pt x="8" y="3"/>
                </a:cubicBezTo>
                <a:cubicBezTo>
                  <a:pt x="8" y="3"/>
                  <a:pt x="9" y="6"/>
                  <a:pt x="12" y="12"/>
                </a:cubicBezTo>
                <a:cubicBezTo>
                  <a:pt x="12" y="12"/>
                  <a:pt x="12" y="12"/>
                  <a:pt x="13" y="12"/>
                </a:cubicBezTo>
                <a:cubicBezTo>
                  <a:pt x="13" y="15"/>
                  <a:pt x="13" y="18"/>
                  <a:pt x="12" y="21"/>
                </a:cubicBezTo>
                <a:cubicBezTo>
                  <a:pt x="12" y="21"/>
                  <a:pt x="12" y="24"/>
                  <a:pt x="9" y="27"/>
                </a:cubicBezTo>
                <a:cubicBezTo>
                  <a:pt x="8" y="30"/>
                  <a:pt x="6" y="33"/>
                  <a:pt x="5" y="33"/>
                </a:cubicBezTo>
                <a:cubicBezTo>
                  <a:pt x="4" y="33"/>
                  <a:pt x="2" y="33"/>
                  <a:pt x="2" y="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8" name="Freeform 5444">
            <a:extLst>
              <a:ext uri="{FF2B5EF4-FFF2-40B4-BE49-F238E27FC236}">
                <a16:creationId xmlns:a16="http://schemas.microsoft.com/office/drawing/2014/main" id="{7990C5C8-AAA8-0B4D-AC22-83925FD22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92588"/>
            <a:ext cx="4763" cy="12700"/>
          </a:xfrm>
          <a:custGeom>
            <a:avLst/>
            <a:gdLst>
              <a:gd name="T0" fmla="*/ 733 w 13"/>
              <a:gd name="T1" fmla="*/ 11206 h 34"/>
              <a:gd name="T2" fmla="*/ 1466 w 13"/>
              <a:gd name="T3" fmla="*/ 12326 h 34"/>
              <a:gd name="T4" fmla="*/ 1099 w 13"/>
              <a:gd name="T5" fmla="*/ 12326 h 34"/>
              <a:gd name="T6" fmla="*/ 733 w 13"/>
              <a:gd name="T7" fmla="*/ 11206 h 34"/>
              <a:gd name="T8" fmla="*/ 366 w 13"/>
              <a:gd name="T9" fmla="*/ 10085 h 34"/>
              <a:gd name="T10" fmla="*/ 733 w 13"/>
              <a:gd name="T11" fmla="*/ 10459 h 34"/>
              <a:gd name="T12" fmla="*/ 366 w 13"/>
              <a:gd name="T13" fmla="*/ 10085 h 34"/>
              <a:gd name="T14" fmla="*/ 0 w 13"/>
              <a:gd name="T15" fmla="*/ 5603 h 34"/>
              <a:gd name="T16" fmla="*/ 733 w 13"/>
              <a:gd name="T17" fmla="*/ 1121 h 34"/>
              <a:gd name="T18" fmla="*/ 2198 w 13"/>
              <a:gd name="T19" fmla="*/ 1121 h 34"/>
              <a:gd name="T20" fmla="*/ 733 w 13"/>
              <a:gd name="T21" fmla="*/ 2241 h 34"/>
              <a:gd name="T22" fmla="*/ 366 w 13"/>
              <a:gd name="T23" fmla="*/ 5603 h 34"/>
              <a:gd name="T24" fmla="*/ 366 w 13"/>
              <a:gd name="T25" fmla="*/ 8591 h 34"/>
              <a:gd name="T26" fmla="*/ 0 w 13"/>
              <a:gd name="T27" fmla="*/ 5603 h 34"/>
              <a:gd name="T28" fmla="*/ 2931 w 13"/>
              <a:gd name="T29" fmla="*/ 1121 h 34"/>
              <a:gd name="T30" fmla="*/ 4397 w 13"/>
              <a:gd name="T31" fmla="*/ 4482 h 34"/>
              <a:gd name="T32" fmla="*/ 2565 w 13"/>
              <a:gd name="T33" fmla="*/ 1121 h 34"/>
              <a:gd name="T34" fmla="*/ 2565 w 13"/>
              <a:gd name="T35" fmla="*/ 0 h 34"/>
              <a:gd name="T36" fmla="*/ 2931 w 13"/>
              <a:gd name="T37" fmla="*/ 1121 h 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4">
                <a:moveTo>
                  <a:pt x="2" y="30"/>
                </a:moveTo>
                <a:cubicBezTo>
                  <a:pt x="2" y="33"/>
                  <a:pt x="4" y="33"/>
                  <a:pt x="4" y="33"/>
                </a:cubicBezTo>
                <a:lnTo>
                  <a:pt x="3" y="33"/>
                </a:lnTo>
                <a:cubicBezTo>
                  <a:pt x="3" y="33"/>
                  <a:pt x="2" y="33"/>
                  <a:pt x="2" y="30"/>
                </a:cubicBezTo>
                <a:close/>
                <a:moveTo>
                  <a:pt x="1" y="27"/>
                </a:moveTo>
                <a:lnTo>
                  <a:pt x="2" y="28"/>
                </a:lnTo>
                <a:cubicBezTo>
                  <a:pt x="1" y="28"/>
                  <a:pt x="1" y="27"/>
                  <a:pt x="1" y="27"/>
                </a:cubicBezTo>
                <a:close/>
                <a:moveTo>
                  <a:pt x="0" y="15"/>
                </a:moveTo>
                <a:cubicBezTo>
                  <a:pt x="1" y="12"/>
                  <a:pt x="2" y="6"/>
                  <a:pt x="2" y="3"/>
                </a:cubicBezTo>
                <a:cubicBezTo>
                  <a:pt x="4" y="6"/>
                  <a:pt x="5" y="3"/>
                  <a:pt x="6" y="3"/>
                </a:cubicBezTo>
                <a:cubicBezTo>
                  <a:pt x="5" y="3"/>
                  <a:pt x="4" y="6"/>
                  <a:pt x="2" y="6"/>
                </a:cubicBezTo>
                <a:cubicBezTo>
                  <a:pt x="2" y="6"/>
                  <a:pt x="1" y="12"/>
                  <a:pt x="1" y="15"/>
                </a:cubicBezTo>
                <a:cubicBezTo>
                  <a:pt x="0" y="17"/>
                  <a:pt x="0" y="20"/>
                  <a:pt x="1" y="23"/>
                </a:cubicBezTo>
                <a:cubicBezTo>
                  <a:pt x="0" y="20"/>
                  <a:pt x="0" y="17"/>
                  <a:pt x="0" y="15"/>
                </a:cubicBezTo>
                <a:close/>
                <a:moveTo>
                  <a:pt x="8" y="3"/>
                </a:moveTo>
                <a:cubicBezTo>
                  <a:pt x="8" y="3"/>
                  <a:pt x="9" y="6"/>
                  <a:pt x="12" y="12"/>
                </a:cubicBezTo>
                <a:cubicBezTo>
                  <a:pt x="9" y="6"/>
                  <a:pt x="8" y="3"/>
                  <a:pt x="7" y="3"/>
                </a:cubicBezTo>
                <a:lnTo>
                  <a:pt x="7" y="0"/>
                </a:lnTo>
                <a:lnTo>
                  <a:pt x="8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9" name="Freeform 5445">
            <a:extLst>
              <a:ext uri="{FF2B5EF4-FFF2-40B4-BE49-F238E27FC236}">
                <a16:creationId xmlns:a16="http://schemas.microsoft.com/office/drawing/2014/main" id="{26523CAF-E15D-7946-BE09-BBB0B0380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92588"/>
            <a:ext cx="4762" cy="12700"/>
          </a:xfrm>
          <a:custGeom>
            <a:avLst/>
            <a:gdLst>
              <a:gd name="T0" fmla="*/ 4029 w 13"/>
              <a:gd name="T1" fmla="*/ 10085 h 34"/>
              <a:gd name="T2" fmla="*/ 2564 w 13"/>
              <a:gd name="T3" fmla="*/ 12326 h 34"/>
              <a:gd name="T4" fmla="*/ 1099 w 13"/>
              <a:gd name="T5" fmla="*/ 10085 h 34"/>
              <a:gd name="T6" fmla="*/ 366 w 13"/>
              <a:gd name="T7" fmla="*/ 7844 h 34"/>
              <a:gd name="T8" fmla="*/ 0 w 13"/>
              <a:gd name="T9" fmla="*/ 4482 h 34"/>
              <a:gd name="T10" fmla="*/ 1099 w 13"/>
              <a:gd name="T11" fmla="*/ 2241 h 34"/>
              <a:gd name="T12" fmla="*/ 1832 w 13"/>
              <a:gd name="T13" fmla="*/ 0 h 34"/>
              <a:gd name="T14" fmla="*/ 2198 w 13"/>
              <a:gd name="T15" fmla="*/ 1121 h 34"/>
              <a:gd name="T16" fmla="*/ 2930 w 13"/>
              <a:gd name="T17" fmla="*/ 1121 h 34"/>
              <a:gd name="T18" fmla="*/ 4029 w 13"/>
              <a:gd name="T19" fmla="*/ 1121 h 34"/>
              <a:gd name="T20" fmla="*/ 4396 w 13"/>
              <a:gd name="T21" fmla="*/ 5603 h 34"/>
              <a:gd name="T22" fmla="*/ 4396 w 13"/>
              <a:gd name="T23" fmla="*/ 5603 h 34"/>
              <a:gd name="T24" fmla="*/ 4396 w 13"/>
              <a:gd name="T25" fmla="*/ 5603 h 34"/>
              <a:gd name="T26" fmla="*/ 4029 w 13"/>
              <a:gd name="T27" fmla="*/ 10085 h 34"/>
              <a:gd name="T28" fmla="*/ 4029 w 13"/>
              <a:gd name="T29" fmla="*/ 10085 h 34"/>
              <a:gd name="T30" fmla="*/ 4029 w 13"/>
              <a:gd name="T31" fmla="*/ 10085 h 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34">
                <a:moveTo>
                  <a:pt x="11" y="27"/>
                </a:moveTo>
                <a:cubicBezTo>
                  <a:pt x="11" y="33"/>
                  <a:pt x="9" y="33"/>
                  <a:pt x="7" y="33"/>
                </a:cubicBezTo>
                <a:cubicBezTo>
                  <a:pt x="7" y="33"/>
                  <a:pt x="4" y="30"/>
                  <a:pt x="3" y="27"/>
                </a:cubicBezTo>
                <a:cubicBezTo>
                  <a:pt x="2" y="24"/>
                  <a:pt x="1" y="21"/>
                  <a:pt x="1" y="21"/>
                </a:cubicBezTo>
                <a:cubicBezTo>
                  <a:pt x="1" y="18"/>
                  <a:pt x="0" y="15"/>
                  <a:pt x="0" y="12"/>
                </a:cubicBezTo>
                <a:cubicBezTo>
                  <a:pt x="2" y="12"/>
                  <a:pt x="3" y="6"/>
                  <a:pt x="3" y="6"/>
                </a:cubicBezTo>
                <a:cubicBezTo>
                  <a:pt x="4" y="3"/>
                  <a:pt x="4" y="3"/>
                  <a:pt x="5" y="0"/>
                </a:cubicBezTo>
                <a:cubicBezTo>
                  <a:pt x="6" y="3"/>
                  <a:pt x="6" y="3"/>
                  <a:pt x="6" y="3"/>
                </a:cubicBezTo>
                <a:lnTo>
                  <a:pt x="8" y="3"/>
                </a:lnTo>
                <a:cubicBezTo>
                  <a:pt x="9" y="3"/>
                  <a:pt x="10" y="6"/>
                  <a:pt x="11" y="3"/>
                </a:cubicBezTo>
                <a:cubicBezTo>
                  <a:pt x="11" y="6"/>
                  <a:pt x="11" y="12"/>
                  <a:pt x="12" y="15"/>
                </a:cubicBezTo>
                <a:cubicBezTo>
                  <a:pt x="12" y="21"/>
                  <a:pt x="12" y="24"/>
                  <a:pt x="11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0" name="Freeform 5446">
            <a:extLst>
              <a:ext uri="{FF2B5EF4-FFF2-40B4-BE49-F238E27FC236}">
                <a16:creationId xmlns:a16="http://schemas.microsoft.com/office/drawing/2014/main" id="{7F8DD143-01B3-3F40-ACC9-65DE1064B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94175"/>
            <a:ext cx="4762" cy="11113"/>
          </a:xfrm>
          <a:custGeom>
            <a:avLst/>
            <a:gdLst>
              <a:gd name="T0" fmla="*/ 3061 w 14"/>
              <a:gd name="T1" fmla="*/ 10766 h 32"/>
              <a:gd name="T2" fmla="*/ 4082 w 14"/>
              <a:gd name="T3" fmla="*/ 8682 h 32"/>
              <a:gd name="T4" fmla="*/ 4422 w 14"/>
              <a:gd name="T5" fmla="*/ 4515 h 32"/>
              <a:gd name="T6" fmla="*/ 4082 w 14"/>
              <a:gd name="T7" fmla="*/ 4515 h 32"/>
              <a:gd name="T8" fmla="*/ 4082 w 14"/>
              <a:gd name="T9" fmla="*/ 1389 h 32"/>
              <a:gd name="T10" fmla="*/ 4422 w 14"/>
              <a:gd name="T11" fmla="*/ 4515 h 32"/>
              <a:gd name="T12" fmla="*/ 4082 w 14"/>
              <a:gd name="T13" fmla="*/ 8682 h 32"/>
              <a:gd name="T14" fmla="*/ 3061 w 14"/>
              <a:gd name="T15" fmla="*/ 10766 h 32"/>
              <a:gd name="T16" fmla="*/ 1361 w 14"/>
              <a:gd name="T17" fmla="*/ 8682 h 32"/>
              <a:gd name="T18" fmla="*/ 2721 w 14"/>
              <a:gd name="T19" fmla="*/ 10766 h 32"/>
              <a:gd name="T20" fmla="*/ 1361 w 14"/>
              <a:gd name="T21" fmla="*/ 8682 h 32"/>
              <a:gd name="T22" fmla="*/ 680 w 14"/>
              <a:gd name="T23" fmla="*/ 6598 h 32"/>
              <a:gd name="T24" fmla="*/ 1361 w 14"/>
              <a:gd name="T25" fmla="*/ 8335 h 32"/>
              <a:gd name="T26" fmla="*/ 680 w 14"/>
              <a:gd name="T27" fmla="*/ 6598 h 32"/>
              <a:gd name="T28" fmla="*/ 0 w 14"/>
              <a:gd name="T29" fmla="*/ 3473 h 32"/>
              <a:gd name="T30" fmla="*/ 1361 w 14"/>
              <a:gd name="T31" fmla="*/ 1389 h 32"/>
              <a:gd name="T32" fmla="*/ 2041 w 14"/>
              <a:gd name="T33" fmla="*/ 0 h 32"/>
              <a:gd name="T34" fmla="*/ 1701 w 14"/>
              <a:gd name="T35" fmla="*/ 1389 h 32"/>
              <a:gd name="T36" fmla="*/ 340 w 14"/>
              <a:gd name="T37" fmla="*/ 3473 h 32"/>
              <a:gd name="T38" fmla="*/ 680 w 14"/>
              <a:gd name="T39" fmla="*/ 6598 h 32"/>
              <a:gd name="T40" fmla="*/ 0 w 14"/>
              <a:gd name="T41" fmla="*/ 3473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" h="32">
                <a:moveTo>
                  <a:pt x="9" y="31"/>
                </a:moveTo>
                <a:cubicBezTo>
                  <a:pt x="11" y="31"/>
                  <a:pt x="12" y="28"/>
                  <a:pt x="12" y="25"/>
                </a:cubicBezTo>
                <a:cubicBezTo>
                  <a:pt x="12" y="22"/>
                  <a:pt x="13" y="19"/>
                  <a:pt x="13" y="13"/>
                </a:cubicBezTo>
                <a:lnTo>
                  <a:pt x="12" y="13"/>
                </a:lnTo>
                <a:lnTo>
                  <a:pt x="12" y="4"/>
                </a:lnTo>
                <a:cubicBezTo>
                  <a:pt x="12" y="10"/>
                  <a:pt x="12" y="10"/>
                  <a:pt x="13" y="13"/>
                </a:cubicBezTo>
                <a:cubicBezTo>
                  <a:pt x="13" y="19"/>
                  <a:pt x="13" y="22"/>
                  <a:pt x="12" y="25"/>
                </a:cubicBezTo>
                <a:cubicBezTo>
                  <a:pt x="12" y="31"/>
                  <a:pt x="11" y="31"/>
                  <a:pt x="9" y="31"/>
                </a:cubicBezTo>
                <a:close/>
                <a:moveTo>
                  <a:pt x="4" y="25"/>
                </a:moveTo>
                <a:lnTo>
                  <a:pt x="8" y="31"/>
                </a:lnTo>
                <a:cubicBezTo>
                  <a:pt x="7" y="31"/>
                  <a:pt x="5" y="28"/>
                  <a:pt x="4" y="25"/>
                </a:cubicBezTo>
                <a:close/>
                <a:moveTo>
                  <a:pt x="2" y="19"/>
                </a:moveTo>
                <a:cubicBezTo>
                  <a:pt x="3" y="19"/>
                  <a:pt x="3" y="22"/>
                  <a:pt x="4" y="24"/>
                </a:cubicBezTo>
                <a:cubicBezTo>
                  <a:pt x="3" y="22"/>
                  <a:pt x="2" y="19"/>
                  <a:pt x="2" y="19"/>
                </a:cubicBezTo>
                <a:close/>
                <a:moveTo>
                  <a:pt x="0" y="10"/>
                </a:moveTo>
                <a:cubicBezTo>
                  <a:pt x="2" y="10"/>
                  <a:pt x="3" y="7"/>
                  <a:pt x="4" y="4"/>
                </a:cubicBezTo>
                <a:cubicBezTo>
                  <a:pt x="5" y="2"/>
                  <a:pt x="5" y="1"/>
                  <a:pt x="6" y="0"/>
                </a:cubicBezTo>
                <a:cubicBezTo>
                  <a:pt x="5" y="1"/>
                  <a:pt x="5" y="2"/>
                  <a:pt x="5" y="4"/>
                </a:cubicBezTo>
                <a:cubicBezTo>
                  <a:pt x="3" y="7"/>
                  <a:pt x="3" y="10"/>
                  <a:pt x="1" y="10"/>
                </a:cubicBezTo>
                <a:cubicBezTo>
                  <a:pt x="1" y="13"/>
                  <a:pt x="2" y="16"/>
                  <a:pt x="2" y="19"/>
                </a:cubicBezTo>
                <a:cubicBezTo>
                  <a:pt x="1" y="16"/>
                  <a:pt x="0" y="13"/>
                  <a:pt x="0" y="1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1" name="Freeform 5447">
            <a:extLst>
              <a:ext uri="{FF2B5EF4-FFF2-40B4-BE49-F238E27FC236}">
                <a16:creationId xmlns:a16="http://schemas.microsoft.com/office/drawing/2014/main" id="{34A7B751-FF87-4844-8822-3626E7249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92588"/>
            <a:ext cx="6350" cy="9525"/>
          </a:xfrm>
          <a:custGeom>
            <a:avLst/>
            <a:gdLst>
              <a:gd name="T0" fmla="*/ 5976 w 17"/>
              <a:gd name="T1" fmla="*/ 8001 h 25"/>
              <a:gd name="T2" fmla="*/ 5976 w 17"/>
              <a:gd name="T3" fmla="*/ 9144 h 25"/>
              <a:gd name="T4" fmla="*/ 4109 w 17"/>
              <a:gd name="T5" fmla="*/ 9144 h 25"/>
              <a:gd name="T6" fmla="*/ 2988 w 17"/>
              <a:gd name="T7" fmla="*/ 9144 h 25"/>
              <a:gd name="T8" fmla="*/ 1494 w 17"/>
              <a:gd name="T9" fmla="*/ 8001 h 25"/>
              <a:gd name="T10" fmla="*/ 1121 w 17"/>
              <a:gd name="T11" fmla="*/ 5715 h 25"/>
              <a:gd name="T12" fmla="*/ 0 w 17"/>
              <a:gd name="T13" fmla="*/ 2286 h 25"/>
              <a:gd name="T14" fmla="*/ 0 w 17"/>
              <a:gd name="T15" fmla="*/ 2286 h 25"/>
              <a:gd name="T16" fmla="*/ 747 w 17"/>
              <a:gd name="T17" fmla="*/ 1143 h 25"/>
              <a:gd name="T18" fmla="*/ 747 w 17"/>
              <a:gd name="T19" fmla="*/ 0 h 25"/>
              <a:gd name="T20" fmla="*/ 2241 w 17"/>
              <a:gd name="T21" fmla="*/ 1143 h 25"/>
              <a:gd name="T22" fmla="*/ 2988 w 17"/>
              <a:gd name="T23" fmla="*/ 2286 h 25"/>
              <a:gd name="T24" fmla="*/ 4109 w 17"/>
              <a:gd name="T25" fmla="*/ 4572 h 25"/>
              <a:gd name="T26" fmla="*/ 5976 w 17"/>
              <a:gd name="T27" fmla="*/ 8001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5">
                <a:moveTo>
                  <a:pt x="16" y="21"/>
                </a:move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5" y="24"/>
                  <a:pt x="11" y="24"/>
                </a:cubicBezTo>
                <a:cubicBezTo>
                  <a:pt x="11" y="24"/>
                  <a:pt x="9" y="24"/>
                  <a:pt x="8" y="24"/>
                </a:cubicBezTo>
                <a:cubicBezTo>
                  <a:pt x="6" y="24"/>
                  <a:pt x="5" y="21"/>
                  <a:pt x="4" y="21"/>
                </a:cubicBezTo>
                <a:cubicBezTo>
                  <a:pt x="4" y="18"/>
                  <a:pt x="3" y="15"/>
                  <a:pt x="3" y="15"/>
                </a:cubicBezTo>
                <a:cubicBezTo>
                  <a:pt x="2" y="9"/>
                  <a:pt x="2" y="6"/>
                  <a:pt x="0" y="6"/>
                </a:cubicBezTo>
                <a:cubicBezTo>
                  <a:pt x="1" y="6"/>
                  <a:pt x="2" y="6"/>
                  <a:pt x="2" y="3"/>
                </a:cubicBezTo>
                <a:cubicBezTo>
                  <a:pt x="2" y="3"/>
                  <a:pt x="2" y="3"/>
                  <a:pt x="2" y="0"/>
                </a:cubicBezTo>
                <a:cubicBezTo>
                  <a:pt x="3" y="0"/>
                  <a:pt x="5" y="3"/>
                  <a:pt x="6" y="3"/>
                </a:cubicBezTo>
                <a:cubicBezTo>
                  <a:pt x="7" y="6"/>
                  <a:pt x="8" y="6"/>
                  <a:pt x="8" y="6"/>
                </a:cubicBezTo>
                <a:cubicBezTo>
                  <a:pt x="10" y="9"/>
                  <a:pt x="11" y="9"/>
                  <a:pt x="11" y="12"/>
                </a:cubicBezTo>
                <a:cubicBezTo>
                  <a:pt x="13" y="15"/>
                  <a:pt x="15" y="18"/>
                  <a:pt x="16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2" name="Freeform 5448">
            <a:extLst>
              <a:ext uri="{FF2B5EF4-FFF2-40B4-BE49-F238E27FC236}">
                <a16:creationId xmlns:a16="http://schemas.microsoft.com/office/drawing/2014/main" id="{DD847A44-D4E0-A441-8733-C31D8E488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94175"/>
            <a:ext cx="6350" cy="6350"/>
          </a:xfrm>
          <a:custGeom>
            <a:avLst/>
            <a:gdLst>
              <a:gd name="T0" fmla="*/ 1494 w 17"/>
              <a:gd name="T1" fmla="*/ 5013 h 19"/>
              <a:gd name="T2" fmla="*/ 2615 w 17"/>
              <a:gd name="T3" fmla="*/ 6016 h 19"/>
              <a:gd name="T4" fmla="*/ 1494 w 17"/>
              <a:gd name="T5" fmla="*/ 5013 h 19"/>
              <a:gd name="T6" fmla="*/ 1121 w 17"/>
              <a:gd name="T7" fmla="*/ 3676 h 19"/>
              <a:gd name="T8" fmla="*/ 1494 w 17"/>
              <a:gd name="T9" fmla="*/ 5013 h 19"/>
              <a:gd name="T10" fmla="*/ 1121 w 17"/>
              <a:gd name="T11" fmla="*/ 3676 h 19"/>
              <a:gd name="T12" fmla="*/ 1121 w 17"/>
              <a:gd name="T13" fmla="*/ 3008 h 19"/>
              <a:gd name="T14" fmla="*/ 1121 w 17"/>
              <a:gd name="T15" fmla="*/ 3676 h 19"/>
              <a:gd name="T16" fmla="*/ 747 w 17"/>
              <a:gd name="T17" fmla="*/ 3008 h 19"/>
              <a:gd name="T18" fmla="*/ 747 w 17"/>
              <a:gd name="T19" fmla="*/ 1337 h 19"/>
              <a:gd name="T20" fmla="*/ 1121 w 17"/>
              <a:gd name="T21" fmla="*/ 3008 h 19"/>
              <a:gd name="T22" fmla="*/ 0 w 17"/>
              <a:gd name="T23" fmla="*/ 0 h 19"/>
              <a:gd name="T24" fmla="*/ 747 w 17"/>
              <a:gd name="T25" fmla="*/ 1337 h 19"/>
              <a:gd name="T26" fmla="*/ 0 w 17"/>
              <a:gd name="T27" fmla="*/ 0 h 19"/>
              <a:gd name="T28" fmla="*/ 5603 w 17"/>
              <a:gd name="T29" fmla="*/ 5013 h 19"/>
              <a:gd name="T30" fmla="*/ 4109 w 17"/>
              <a:gd name="T31" fmla="*/ 2005 h 19"/>
              <a:gd name="T32" fmla="*/ 5976 w 17"/>
              <a:gd name="T33" fmla="*/ 5013 h 19"/>
              <a:gd name="T34" fmla="*/ 5976 w 17"/>
              <a:gd name="T35" fmla="*/ 6016 h 19"/>
              <a:gd name="T36" fmla="*/ 5603 w 17"/>
              <a:gd name="T37" fmla="*/ 5013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19">
                <a:moveTo>
                  <a:pt x="4" y="15"/>
                </a:moveTo>
                <a:cubicBezTo>
                  <a:pt x="6" y="16"/>
                  <a:pt x="7" y="18"/>
                  <a:pt x="7" y="18"/>
                </a:cubicBezTo>
                <a:cubicBezTo>
                  <a:pt x="6" y="18"/>
                  <a:pt x="5" y="16"/>
                  <a:pt x="4" y="15"/>
                </a:cubicBezTo>
                <a:close/>
                <a:moveTo>
                  <a:pt x="3" y="11"/>
                </a:moveTo>
                <a:cubicBezTo>
                  <a:pt x="4" y="12"/>
                  <a:pt x="4" y="14"/>
                  <a:pt x="4" y="15"/>
                </a:cubicBezTo>
                <a:cubicBezTo>
                  <a:pt x="4" y="14"/>
                  <a:pt x="3" y="12"/>
                  <a:pt x="3" y="11"/>
                </a:cubicBezTo>
                <a:close/>
                <a:moveTo>
                  <a:pt x="3" y="9"/>
                </a:moveTo>
                <a:cubicBezTo>
                  <a:pt x="3" y="9"/>
                  <a:pt x="3" y="10"/>
                  <a:pt x="3" y="11"/>
                </a:cubicBezTo>
                <a:cubicBezTo>
                  <a:pt x="3" y="10"/>
                  <a:pt x="2" y="9"/>
                  <a:pt x="2" y="9"/>
                </a:cubicBezTo>
                <a:cubicBezTo>
                  <a:pt x="2" y="7"/>
                  <a:pt x="2" y="5"/>
                  <a:pt x="2" y="4"/>
                </a:cubicBezTo>
                <a:cubicBezTo>
                  <a:pt x="2" y="5"/>
                  <a:pt x="3" y="7"/>
                  <a:pt x="3" y="9"/>
                </a:cubicBezTo>
                <a:close/>
                <a:moveTo>
                  <a:pt x="0" y="0"/>
                </a:moveTo>
                <a:cubicBezTo>
                  <a:pt x="1" y="0"/>
                  <a:pt x="2" y="1"/>
                  <a:pt x="2" y="4"/>
                </a:cubicBezTo>
                <a:cubicBezTo>
                  <a:pt x="1" y="1"/>
                  <a:pt x="0" y="0"/>
                  <a:pt x="0" y="0"/>
                </a:cubicBezTo>
                <a:close/>
                <a:moveTo>
                  <a:pt x="15" y="15"/>
                </a:moveTo>
                <a:cubicBezTo>
                  <a:pt x="14" y="12"/>
                  <a:pt x="12" y="9"/>
                  <a:pt x="11" y="6"/>
                </a:cubicBezTo>
                <a:cubicBezTo>
                  <a:pt x="13" y="9"/>
                  <a:pt x="15" y="12"/>
                  <a:pt x="16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5" y="15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3" name="Freeform 5449">
            <a:extLst>
              <a:ext uri="{FF2B5EF4-FFF2-40B4-BE49-F238E27FC236}">
                <a16:creationId xmlns:a16="http://schemas.microsoft.com/office/drawing/2014/main" id="{C1D2D38B-F944-2241-B108-A89363C94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198938"/>
            <a:ext cx="3175" cy="9525"/>
          </a:xfrm>
          <a:custGeom>
            <a:avLst/>
            <a:gdLst>
              <a:gd name="T0" fmla="*/ 289 w 11"/>
              <a:gd name="T1" fmla="*/ 6594 h 26"/>
              <a:gd name="T2" fmla="*/ 0 w 11"/>
              <a:gd name="T3" fmla="*/ 5495 h 26"/>
              <a:gd name="T4" fmla="*/ 577 w 11"/>
              <a:gd name="T5" fmla="*/ 4396 h 26"/>
              <a:gd name="T6" fmla="*/ 1155 w 11"/>
              <a:gd name="T7" fmla="*/ 2198 h 26"/>
              <a:gd name="T8" fmla="*/ 1443 w 11"/>
              <a:gd name="T9" fmla="*/ 0 h 26"/>
              <a:gd name="T10" fmla="*/ 2020 w 11"/>
              <a:gd name="T11" fmla="*/ 2198 h 26"/>
              <a:gd name="T12" fmla="*/ 2309 w 11"/>
              <a:gd name="T13" fmla="*/ 4396 h 26"/>
              <a:gd name="T14" fmla="*/ 2886 w 11"/>
              <a:gd name="T15" fmla="*/ 5495 h 26"/>
              <a:gd name="T16" fmla="*/ 2598 w 11"/>
              <a:gd name="T17" fmla="*/ 6594 h 26"/>
              <a:gd name="T18" fmla="*/ 1443 w 11"/>
              <a:gd name="T19" fmla="*/ 9159 h 26"/>
              <a:gd name="T20" fmla="*/ 289 w 11"/>
              <a:gd name="T21" fmla="*/ 6594 h 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26">
                <a:moveTo>
                  <a:pt x="1" y="18"/>
                </a:moveTo>
                <a:lnTo>
                  <a:pt x="0" y="15"/>
                </a:lnTo>
                <a:cubicBezTo>
                  <a:pt x="1" y="12"/>
                  <a:pt x="2" y="12"/>
                  <a:pt x="2" y="12"/>
                </a:cubicBezTo>
                <a:cubicBezTo>
                  <a:pt x="4" y="9"/>
                  <a:pt x="4" y="6"/>
                  <a:pt x="4" y="6"/>
                </a:cubicBezTo>
                <a:cubicBezTo>
                  <a:pt x="5" y="3"/>
                  <a:pt x="5" y="3"/>
                  <a:pt x="5" y="0"/>
                </a:cubicBezTo>
                <a:cubicBezTo>
                  <a:pt x="6" y="3"/>
                  <a:pt x="6" y="3"/>
                  <a:pt x="7" y="6"/>
                </a:cubicBezTo>
                <a:cubicBezTo>
                  <a:pt x="7" y="6"/>
                  <a:pt x="8" y="9"/>
                  <a:pt x="8" y="12"/>
                </a:cubicBezTo>
                <a:cubicBezTo>
                  <a:pt x="9" y="12"/>
                  <a:pt x="10" y="12"/>
                  <a:pt x="10" y="15"/>
                </a:cubicBezTo>
                <a:lnTo>
                  <a:pt x="9" y="18"/>
                </a:lnTo>
                <a:cubicBezTo>
                  <a:pt x="8" y="21"/>
                  <a:pt x="7" y="25"/>
                  <a:pt x="5" y="25"/>
                </a:cubicBezTo>
                <a:cubicBezTo>
                  <a:pt x="4" y="25"/>
                  <a:pt x="4" y="21"/>
                  <a:pt x="1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4" name="Freeform 5450">
            <a:extLst>
              <a:ext uri="{FF2B5EF4-FFF2-40B4-BE49-F238E27FC236}">
                <a16:creationId xmlns:a16="http://schemas.microsoft.com/office/drawing/2014/main" id="{4827C640-8644-9344-9D50-7A92CEA7D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198938"/>
            <a:ext cx="3175" cy="6350"/>
          </a:xfrm>
          <a:custGeom>
            <a:avLst/>
            <a:gdLst>
              <a:gd name="T0" fmla="*/ 397 w 8"/>
              <a:gd name="T1" fmla="*/ 4763 h 16"/>
              <a:gd name="T2" fmla="*/ 1588 w 8"/>
              <a:gd name="T3" fmla="*/ 2381 h 16"/>
              <a:gd name="T4" fmla="*/ 794 w 8"/>
              <a:gd name="T5" fmla="*/ 4763 h 16"/>
              <a:gd name="T6" fmla="*/ 0 w 8"/>
              <a:gd name="T7" fmla="*/ 5953 h 16"/>
              <a:gd name="T8" fmla="*/ 397 w 8"/>
              <a:gd name="T9" fmla="*/ 4763 h 16"/>
              <a:gd name="T10" fmla="*/ 2778 w 8"/>
              <a:gd name="T11" fmla="*/ 2381 h 16"/>
              <a:gd name="T12" fmla="*/ 1984 w 8"/>
              <a:gd name="T13" fmla="*/ 0 h 16"/>
              <a:gd name="T14" fmla="*/ 2778 w 8"/>
              <a:gd name="T15" fmla="*/ 2381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6">
                <a:moveTo>
                  <a:pt x="1" y="12"/>
                </a:moveTo>
                <a:cubicBezTo>
                  <a:pt x="4" y="9"/>
                  <a:pt x="4" y="6"/>
                  <a:pt x="4" y="6"/>
                </a:cubicBezTo>
                <a:cubicBezTo>
                  <a:pt x="4" y="6"/>
                  <a:pt x="4" y="9"/>
                  <a:pt x="2" y="12"/>
                </a:cubicBezTo>
                <a:cubicBezTo>
                  <a:pt x="2" y="12"/>
                  <a:pt x="1" y="12"/>
                  <a:pt x="0" y="15"/>
                </a:cubicBezTo>
                <a:lnTo>
                  <a:pt x="1" y="12"/>
                </a:lnTo>
                <a:close/>
                <a:moveTo>
                  <a:pt x="7" y="6"/>
                </a:moveTo>
                <a:cubicBezTo>
                  <a:pt x="6" y="3"/>
                  <a:pt x="5" y="3"/>
                  <a:pt x="5" y="0"/>
                </a:cubicBezTo>
                <a:lnTo>
                  <a:pt x="7" y="6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5" name="Freeform 5451">
            <a:extLst>
              <a:ext uri="{FF2B5EF4-FFF2-40B4-BE49-F238E27FC236}">
                <a16:creationId xmlns:a16="http://schemas.microsoft.com/office/drawing/2014/main" id="{46AD28B3-DC8E-EC46-A4B4-F284E821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4198938"/>
            <a:ext cx="7937" cy="11112"/>
          </a:xfrm>
          <a:custGeom>
            <a:avLst/>
            <a:gdLst>
              <a:gd name="T0" fmla="*/ 378 w 21"/>
              <a:gd name="T1" fmla="*/ 8334 h 32"/>
              <a:gd name="T2" fmla="*/ 1512 w 21"/>
              <a:gd name="T3" fmla="*/ 7640 h 32"/>
              <a:gd name="T4" fmla="*/ 2646 w 21"/>
              <a:gd name="T5" fmla="*/ 5209 h 32"/>
              <a:gd name="T6" fmla="*/ 2646 w 21"/>
              <a:gd name="T7" fmla="*/ 5209 h 32"/>
              <a:gd name="T8" fmla="*/ 2646 w 21"/>
              <a:gd name="T9" fmla="*/ 5209 h 32"/>
              <a:gd name="T10" fmla="*/ 2646 w 21"/>
              <a:gd name="T11" fmla="*/ 5209 h 32"/>
              <a:gd name="T12" fmla="*/ 3402 w 21"/>
              <a:gd name="T13" fmla="*/ 4167 h 32"/>
              <a:gd name="T14" fmla="*/ 4913 w 21"/>
              <a:gd name="T15" fmla="*/ 1042 h 32"/>
              <a:gd name="T16" fmla="*/ 6425 w 21"/>
              <a:gd name="T17" fmla="*/ 1042 h 32"/>
              <a:gd name="T18" fmla="*/ 7181 w 21"/>
              <a:gd name="T19" fmla="*/ 1042 h 32"/>
              <a:gd name="T20" fmla="*/ 7181 w 21"/>
              <a:gd name="T21" fmla="*/ 1042 h 32"/>
              <a:gd name="T22" fmla="*/ 7559 w 21"/>
              <a:gd name="T23" fmla="*/ 0 h 32"/>
              <a:gd name="T24" fmla="*/ 7559 w 21"/>
              <a:gd name="T25" fmla="*/ 1042 h 32"/>
              <a:gd name="T26" fmla="*/ 7559 w 21"/>
              <a:gd name="T27" fmla="*/ 1042 h 32"/>
              <a:gd name="T28" fmla="*/ 7559 w 21"/>
              <a:gd name="T29" fmla="*/ 1042 h 32"/>
              <a:gd name="T30" fmla="*/ 7559 w 21"/>
              <a:gd name="T31" fmla="*/ 1042 h 32"/>
              <a:gd name="T32" fmla="*/ 7559 w 21"/>
              <a:gd name="T33" fmla="*/ 1042 h 32"/>
              <a:gd name="T34" fmla="*/ 6047 w 21"/>
              <a:gd name="T35" fmla="*/ 4167 h 32"/>
              <a:gd name="T36" fmla="*/ 3780 w 21"/>
              <a:gd name="T37" fmla="*/ 9723 h 32"/>
              <a:gd name="T38" fmla="*/ 378 w 21"/>
              <a:gd name="T39" fmla="*/ 10765 h 32"/>
              <a:gd name="T40" fmla="*/ 378 w 21"/>
              <a:gd name="T41" fmla="*/ 8334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1" h="32">
                <a:moveTo>
                  <a:pt x="1" y="24"/>
                </a:moveTo>
                <a:cubicBezTo>
                  <a:pt x="3" y="22"/>
                  <a:pt x="3" y="22"/>
                  <a:pt x="4" y="22"/>
                </a:cubicBezTo>
                <a:cubicBezTo>
                  <a:pt x="4" y="18"/>
                  <a:pt x="6" y="15"/>
                  <a:pt x="7" y="15"/>
                </a:cubicBezTo>
                <a:cubicBezTo>
                  <a:pt x="7" y="15"/>
                  <a:pt x="7" y="12"/>
                  <a:pt x="9" y="12"/>
                </a:cubicBezTo>
                <a:cubicBezTo>
                  <a:pt x="10" y="9"/>
                  <a:pt x="11" y="6"/>
                  <a:pt x="13" y="3"/>
                </a:cubicBezTo>
                <a:cubicBezTo>
                  <a:pt x="15" y="3"/>
                  <a:pt x="17" y="3"/>
                  <a:pt x="17" y="3"/>
                </a:cubicBezTo>
                <a:lnTo>
                  <a:pt x="19" y="3"/>
                </a:lnTo>
                <a:cubicBezTo>
                  <a:pt x="19" y="0"/>
                  <a:pt x="20" y="0"/>
                  <a:pt x="20" y="0"/>
                </a:cubicBezTo>
                <a:lnTo>
                  <a:pt x="20" y="3"/>
                </a:lnTo>
                <a:cubicBezTo>
                  <a:pt x="19" y="6"/>
                  <a:pt x="17" y="9"/>
                  <a:pt x="16" y="12"/>
                </a:cubicBezTo>
                <a:cubicBezTo>
                  <a:pt x="13" y="15"/>
                  <a:pt x="10" y="22"/>
                  <a:pt x="10" y="28"/>
                </a:cubicBezTo>
                <a:cubicBezTo>
                  <a:pt x="4" y="31"/>
                  <a:pt x="1" y="31"/>
                  <a:pt x="1" y="31"/>
                </a:cubicBezTo>
                <a:cubicBezTo>
                  <a:pt x="0" y="31"/>
                  <a:pt x="0" y="28"/>
                  <a:pt x="1" y="2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6" name="Freeform 5452">
            <a:extLst>
              <a:ext uri="{FF2B5EF4-FFF2-40B4-BE49-F238E27FC236}">
                <a16:creationId xmlns:a16="http://schemas.microsoft.com/office/drawing/2014/main" id="{08E5862C-7182-4440-8586-96BD8DD0D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4198938"/>
            <a:ext cx="7937" cy="11112"/>
          </a:xfrm>
          <a:custGeom>
            <a:avLst/>
            <a:gdLst>
              <a:gd name="T0" fmla="*/ 0 w 20"/>
              <a:gd name="T1" fmla="*/ 10765 h 32"/>
              <a:gd name="T2" fmla="*/ 3572 w 20"/>
              <a:gd name="T3" fmla="*/ 8334 h 32"/>
              <a:gd name="T4" fmla="*/ 5953 w 20"/>
              <a:gd name="T5" fmla="*/ 4167 h 32"/>
              <a:gd name="T6" fmla="*/ 7540 w 20"/>
              <a:gd name="T7" fmla="*/ 1042 h 32"/>
              <a:gd name="T8" fmla="*/ 6350 w 20"/>
              <a:gd name="T9" fmla="*/ 4167 h 32"/>
              <a:gd name="T10" fmla="*/ 3572 w 20"/>
              <a:gd name="T11" fmla="*/ 9723 h 32"/>
              <a:gd name="T12" fmla="*/ 0 w 20"/>
              <a:gd name="T13" fmla="*/ 10765 h 32"/>
              <a:gd name="T14" fmla="*/ 1191 w 20"/>
              <a:gd name="T15" fmla="*/ 7640 h 32"/>
              <a:gd name="T16" fmla="*/ 0 w 20"/>
              <a:gd name="T17" fmla="*/ 8334 h 32"/>
              <a:gd name="T18" fmla="*/ 1191 w 20"/>
              <a:gd name="T19" fmla="*/ 6251 h 32"/>
              <a:gd name="T20" fmla="*/ 1587 w 20"/>
              <a:gd name="T21" fmla="*/ 5903 h 32"/>
              <a:gd name="T22" fmla="*/ 1191 w 20"/>
              <a:gd name="T23" fmla="*/ 7640 h 32"/>
              <a:gd name="T24" fmla="*/ 2381 w 20"/>
              <a:gd name="T25" fmla="*/ 5209 h 32"/>
              <a:gd name="T26" fmla="*/ 1587 w 20"/>
              <a:gd name="T27" fmla="*/ 5903 h 32"/>
              <a:gd name="T28" fmla="*/ 2381 w 20"/>
              <a:gd name="T29" fmla="*/ 5209 h 32"/>
              <a:gd name="T30" fmla="*/ 2778 w 20"/>
              <a:gd name="T31" fmla="*/ 4167 h 32"/>
              <a:gd name="T32" fmla="*/ 4762 w 20"/>
              <a:gd name="T33" fmla="*/ 1042 h 32"/>
              <a:gd name="T34" fmla="*/ 3175 w 20"/>
              <a:gd name="T35" fmla="*/ 4167 h 32"/>
              <a:gd name="T36" fmla="*/ 2381 w 20"/>
              <a:gd name="T37" fmla="*/ 5209 h 32"/>
              <a:gd name="T38" fmla="*/ 2778 w 20"/>
              <a:gd name="T39" fmla="*/ 4167 h 32"/>
              <a:gd name="T40" fmla="*/ 7540 w 20"/>
              <a:gd name="T41" fmla="*/ 0 h 32"/>
              <a:gd name="T42" fmla="*/ 7143 w 20"/>
              <a:gd name="T43" fmla="*/ 1042 h 32"/>
              <a:gd name="T44" fmla="*/ 7540 w 20"/>
              <a:gd name="T45" fmla="*/ 0 h 3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" h="32">
                <a:moveTo>
                  <a:pt x="0" y="31"/>
                </a:moveTo>
                <a:cubicBezTo>
                  <a:pt x="2" y="31"/>
                  <a:pt x="3" y="31"/>
                  <a:pt x="9" y="24"/>
                </a:cubicBezTo>
                <a:cubicBezTo>
                  <a:pt x="9" y="22"/>
                  <a:pt x="12" y="15"/>
                  <a:pt x="15" y="12"/>
                </a:cubicBezTo>
                <a:cubicBezTo>
                  <a:pt x="16" y="9"/>
                  <a:pt x="18" y="6"/>
                  <a:pt x="19" y="3"/>
                </a:cubicBezTo>
                <a:cubicBezTo>
                  <a:pt x="18" y="6"/>
                  <a:pt x="16" y="9"/>
                  <a:pt x="16" y="12"/>
                </a:cubicBezTo>
                <a:cubicBezTo>
                  <a:pt x="12" y="15"/>
                  <a:pt x="9" y="22"/>
                  <a:pt x="9" y="28"/>
                </a:cubicBezTo>
                <a:cubicBezTo>
                  <a:pt x="3" y="31"/>
                  <a:pt x="2" y="31"/>
                  <a:pt x="0" y="31"/>
                </a:cubicBezTo>
                <a:close/>
                <a:moveTo>
                  <a:pt x="3" y="22"/>
                </a:moveTo>
                <a:cubicBezTo>
                  <a:pt x="2" y="22"/>
                  <a:pt x="2" y="22"/>
                  <a:pt x="0" y="24"/>
                </a:cubicBezTo>
                <a:cubicBezTo>
                  <a:pt x="2" y="22"/>
                  <a:pt x="2" y="22"/>
                  <a:pt x="3" y="18"/>
                </a:cubicBezTo>
                <a:lnTo>
                  <a:pt x="4" y="17"/>
                </a:lnTo>
                <a:cubicBezTo>
                  <a:pt x="4" y="18"/>
                  <a:pt x="3" y="20"/>
                  <a:pt x="3" y="22"/>
                </a:cubicBezTo>
                <a:close/>
                <a:moveTo>
                  <a:pt x="6" y="15"/>
                </a:moveTo>
                <a:lnTo>
                  <a:pt x="4" y="17"/>
                </a:lnTo>
                <a:cubicBezTo>
                  <a:pt x="5" y="16"/>
                  <a:pt x="5" y="15"/>
                  <a:pt x="6" y="15"/>
                </a:cubicBezTo>
                <a:close/>
                <a:moveTo>
                  <a:pt x="7" y="12"/>
                </a:moveTo>
                <a:cubicBezTo>
                  <a:pt x="9" y="9"/>
                  <a:pt x="10" y="6"/>
                  <a:pt x="12" y="3"/>
                </a:cubicBezTo>
                <a:cubicBezTo>
                  <a:pt x="10" y="6"/>
                  <a:pt x="9" y="9"/>
                  <a:pt x="8" y="12"/>
                </a:cubicBezTo>
                <a:lnTo>
                  <a:pt x="6" y="15"/>
                </a:lnTo>
                <a:lnTo>
                  <a:pt x="7" y="12"/>
                </a:lnTo>
                <a:close/>
                <a:moveTo>
                  <a:pt x="19" y="0"/>
                </a:moveTo>
                <a:cubicBezTo>
                  <a:pt x="19" y="0"/>
                  <a:pt x="18" y="0"/>
                  <a:pt x="18" y="3"/>
                </a:cubicBezTo>
                <a:cubicBezTo>
                  <a:pt x="18" y="0"/>
                  <a:pt x="18" y="0"/>
                  <a:pt x="19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7" name="Freeform 5453">
            <a:extLst>
              <a:ext uri="{FF2B5EF4-FFF2-40B4-BE49-F238E27FC236}">
                <a16:creationId xmlns:a16="http://schemas.microsoft.com/office/drawing/2014/main" id="{3B8D4960-7AD9-1A4D-8BDE-6203A512F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200525"/>
            <a:ext cx="6350" cy="12700"/>
          </a:xfrm>
          <a:custGeom>
            <a:avLst/>
            <a:gdLst>
              <a:gd name="T0" fmla="*/ 794 w 16"/>
              <a:gd name="T1" fmla="*/ 9071 h 35"/>
              <a:gd name="T2" fmla="*/ 1191 w 16"/>
              <a:gd name="T3" fmla="*/ 6894 h 35"/>
              <a:gd name="T4" fmla="*/ 4763 w 16"/>
              <a:gd name="T5" fmla="*/ 0 h 35"/>
              <a:gd name="T6" fmla="*/ 5159 w 16"/>
              <a:gd name="T7" fmla="*/ 2177 h 35"/>
              <a:gd name="T8" fmla="*/ 5953 w 16"/>
              <a:gd name="T9" fmla="*/ 3266 h 35"/>
              <a:gd name="T10" fmla="*/ 5953 w 16"/>
              <a:gd name="T11" fmla="*/ 3266 h 35"/>
              <a:gd name="T12" fmla="*/ 5953 w 16"/>
              <a:gd name="T13" fmla="*/ 3266 h 35"/>
              <a:gd name="T14" fmla="*/ 4763 w 16"/>
              <a:gd name="T15" fmla="*/ 5443 h 35"/>
              <a:gd name="T16" fmla="*/ 3572 w 16"/>
              <a:gd name="T17" fmla="*/ 9071 h 35"/>
              <a:gd name="T18" fmla="*/ 3572 w 16"/>
              <a:gd name="T19" fmla="*/ 10160 h 35"/>
              <a:gd name="T20" fmla="*/ 794 w 16"/>
              <a:gd name="T21" fmla="*/ 11249 h 35"/>
              <a:gd name="T22" fmla="*/ 794 w 16"/>
              <a:gd name="T23" fmla="*/ 9071 h 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35">
                <a:moveTo>
                  <a:pt x="2" y="25"/>
                </a:moveTo>
                <a:cubicBezTo>
                  <a:pt x="2" y="21"/>
                  <a:pt x="2" y="19"/>
                  <a:pt x="3" y="19"/>
                </a:cubicBezTo>
                <a:cubicBezTo>
                  <a:pt x="5" y="12"/>
                  <a:pt x="9" y="6"/>
                  <a:pt x="12" y="0"/>
                </a:cubicBezTo>
                <a:cubicBezTo>
                  <a:pt x="12" y="0"/>
                  <a:pt x="12" y="3"/>
                  <a:pt x="13" y="6"/>
                </a:cubicBezTo>
                <a:cubicBezTo>
                  <a:pt x="13" y="6"/>
                  <a:pt x="13" y="9"/>
                  <a:pt x="15" y="9"/>
                </a:cubicBezTo>
                <a:cubicBezTo>
                  <a:pt x="13" y="9"/>
                  <a:pt x="12" y="12"/>
                  <a:pt x="12" y="15"/>
                </a:cubicBezTo>
                <a:cubicBezTo>
                  <a:pt x="11" y="19"/>
                  <a:pt x="9" y="21"/>
                  <a:pt x="9" y="25"/>
                </a:cubicBezTo>
                <a:cubicBezTo>
                  <a:pt x="9" y="25"/>
                  <a:pt x="9" y="25"/>
                  <a:pt x="9" y="28"/>
                </a:cubicBezTo>
                <a:cubicBezTo>
                  <a:pt x="5" y="31"/>
                  <a:pt x="2" y="34"/>
                  <a:pt x="2" y="31"/>
                </a:cubicBezTo>
                <a:cubicBezTo>
                  <a:pt x="0" y="31"/>
                  <a:pt x="1" y="28"/>
                  <a:pt x="2" y="2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8" name="Freeform 5454">
            <a:extLst>
              <a:ext uri="{FF2B5EF4-FFF2-40B4-BE49-F238E27FC236}">
                <a16:creationId xmlns:a16="http://schemas.microsoft.com/office/drawing/2014/main" id="{39D9E860-47AD-374B-9DC8-ADC2D7CCE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200525"/>
            <a:ext cx="4762" cy="12700"/>
          </a:xfrm>
          <a:custGeom>
            <a:avLst/>
            <a:gdLst>
              <a:gd name="T0" fmla="*/ 733 w 13"/>
              <a:gd name="T1" fmla="*/ 12337 h 35"/>
              <a:gd name="T2" fmla="*/ 733 w 13"/>
              <a:gd name="T3" fmla="*/ 11249 h 35"/>
              <a:gd name="T4" fmla="*/ 733 w 13"/>
              <a:gd name="T5" fmla="*/ 9071 h 35"/>
              <a:gd name="T6" fmla="*/ 733 w 13"/>
              <a:gd name="T7" fmla="*/ 11249 h 35"/>
              <a:gd name="T8" fmla="*/ 3297 w 13"/>
              <a:gd name="T9" fmla="*/ 10160 h 35"/>
              <a:gd name="T10" fmla="*/ 3297 w 13"/>
              <a:gd name="T11" fmla="*/ 10160 h 35"/>
              <a:gd name="T12" fmla="*/ 733 w 13"/>
              <a:gd name="T13" fmla="*/ 12337 h 35"/>
              <a:gd name="T14" fmla="*/ 1099 w 13"/>
              <a:gd name="T15" fmla="*/ 6894 h 35"/>
              <a:gd name="T16" fmla="*/ 4396 w 13"/>
              <a:gd name="T17" fmla="*/ 0 h 35"/>
              <a:gd name="T18" fmla="*/ 1465 w 13"/>
              <a:gd name="T19" fmla="*/ 6894 h 35"/>
              <a:gd name="T20" fmla="*/ 733 w 13"/>
              <a:gd name="T21" fmla="*/ 8709 h 35"/>
              <a:gd name="T22" fmla="*/ 1099 w 13"/>
              <a:gd name="T23" fmla="*/ 6894 h 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35">
                <a:moveTo>
                  <a:pt x="2" y="34"/>
                </a:moveTo>
                <a:lnTo>
                  <a:pt x="2" y="31"/>
                </a:lnTo>
                <a:cubicBezTo>
                  <a:pt x="0" y="31"/>
                  <a:pt x="1" y="28"/>
                  <a:pt x="2" y="25"/>
                </a:cubicBezTo>
                <a:cubicBezTo>
                  <a:pt x="1" y="28"/>
                  <a:pt x="1" y="31"/>
                  <a:pt x="2" y="31"/>
                </a:cubicBezTo>
                <a:cubicBezTo>
                  <a:pt x="2" y="31"/>
                  <a:pt x="5" y="31"/>
                  <a:pt x="9" y="28"/>
                </a:cubicBezTo>
                <a:cubicBezTo>
                  <a:pt x="5" y="31"/>
                  <a:pt x="2" y="34"/>
                  <a:pt x="2" y="34"/>
                </a:cubicBezTo>
                <a:close/>
                <a:moveTo>
                  <a:pt x="3" y="19"/>
                </a:moveTo>
                <a:cubicBezTo>
                  <a:pt x="6" y="12"/>
                  <a:pt x="8" y="6"/>
                  <a:pt x="12" y="0"/>
                </a:cubicBezTo>
                <a:cubicBezTo>
                  <a:pt x="9" y="6"/>
                  <a:pt x="6" y="12"/>
                  <a:pt x="4" y="19"/>
                </a:cubicBezTo>
                <a:cubicBezTo>
                  <a:pt x="3" y="19"/>
                  <a:pt x="2" y="21"/>
                  <a:pt x="2" y="24"/>
                </a:cubicBezTo>
                <a:cubicBezTo>
                  <a:pt x="2" y="21"/>
                  <a:pt x="2" y="19"/>
                  <a:pt x="3" y="19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9" name="Freeform 5455">
            <a:extLst>
              <a:ext uri="{FF2B5EF4-FFF2-40B4-BE49-F238E27FC236}">
                <a16:creationId xmlns:a16="http://schemas.microsoft.com/office/drawing/2014/main" id="{1176B4D2-6120-9D47-A873-C0BAC601C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200525"/>
            <a:ext cx="4762" cy="14288"/>
          </a:xfrm>
          <a:custGeom>
            <a:avLst/>
            <a:gdLst>
              <a:gd name="T0" fmla="*/ 0 w 14"/>
              <a:gd name="T1" fmla="*/ 10528 h 38"/>
              <a:gd name="T2" fmla="*/ 0 w 14"/>
              <a:gd name="T3" fmla="*/ 7896 h 38"/>
              <a:gd name="T4" fmla="*/ 2041 w 14"/>
              <a:gd name="T5" fmla="*/ 3384 h 38"/>
              <a:gd name="T6" fmla="*/ 2041 w 14"/>
              <a:gd name="T7" fmla="*/ 3384 h 38"/>
              <a:gd name="T8" fmla="*/ 2041 w 14"/>
              <a:gd name="T9" fmla="*/ 3384 h 38"/>
              <a:gd name="T10" fmla="*/ 2721 w 14"/>
              <a:gd name="T11" fmla="*/ 3384 h 38"/>
              <a:gd name="T12" fmla="*/ 4422 w 14"/>
              <a:gd name="T13" fmla="*/ 0 h 38"/>
              <a:gd name="T14" fmla="*/ 4082 w 14"/>
              <a:gd name="T15" fmla="*/ 1128 h 38"/>
              <a:gd name="T16" fmla="*/ 4082 w 14"/>
              <a:gd name="T17" fmla="*/ 1128 h 38"/>
              <a:gd name="T18" fmla="*/ 3401 w 14"/>
              <a:gd name="T19" fmla="*/ 4512 h 38"/>
              <a:gd name="T20" fmla="*/ 2041 w 14"/>
              <a:gd name="T21" fmla="*/ 10528 h 38"/>
              <a:gd name="T22" fmla="*/ 340 w 14"/>
              <a:gd name="T23" fmla="*/ 13912 h 38"/>
              <a:gd name="T24" fmla="*/ 0 w 14"/>
              <a:gd name="T25" fmla="*/ 10528 h 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38">
                <a:moveTo>
                  <a:pt x="0" y="28"/>
                </a:moveTo>
                <a:cubicBezTo>
                  <a:pt x="0" y="25"/>
                  <a:pt x="0" y="25"/>
                  <a:pt x="0" y="21"/>
                </a:cubicBezTo>
                <a:cubicBezTo>
                  <a:pt x="2" y="19"/>
                  <a:pt x="3" y="15"/>
                  <a:pt x="6" y="9"/>
                </a:cubicBezTo>
                <a:cubicBezTo>
                  <a:pt x="6" y="9"/>
                  <a:pt x="6" y="9"/>
                  <a:pt x="8" y="9"/>
                </a:cubicBezTo>
                <a:cubicBezTo>
                  <a:pt x="10" y="6"/>
                  <a:pt x="12" y="3"/>
                  <a:pt x="13" y="0"/>
                </a:cubicBezTo>
                <a:lnTo>
                  <a:pt x="12" y="3"/>
                </a:lnTo>
                <a:cubicBezTo>
                  <a:pt x="12" y="6"/>
                  <a:pt x="11" y="9"/>
                  <a:pt x="10" y="12"/>
                </a:cubicBezTo>
                <a:cubicBezTo>
                  <a:pt x="8" y="19"/>
                  <a:pt x="6" y="25"/>
                  <a:pt x="6" y="28"/>
                </a:cubicBezTo>
                <a:cubicBezTo>
                  <a:pt x="4" y="34"/>
                  <a:pt x="2" y="37"/>
                  <a:pt x="1" y="37"/>
                </a:cubicBezTo>
                <a:cubicBezTo>
                  <a:pt x="0" y="37"/>
                  <a:pt x="0" y="31"/>
                  <a:pt x="0" y="2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" name="Freeform 5456">
            <a:extLst>
              <a:ext uri="{FF2B5EF4-FFF2-40B4-BE49-F238E27FC236}">
                <a16:creationId xmlns:a16="http://schemas.microsoft.com/office/drawing/2014/main" id="{44A8421B-7968-7E47-8421-732EFA38C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200525"/>
            <a:ext cx="4762" cy="14288"/>
          </a:xfrm>
          <a:custGeom>
            <a:avLst/>
            <a:gdLst>
              <a:gd name="T0" fmla="*/ 3810 w 15"/>
              <a:gd name="T1" fmla="*/ 3760 h 38"/>
              <a:gd name="T2" fmla="*/ 3492 w 15"/>
              <a:gd name="T3" fmla="*/ 4512 h 38"/>
              <a:gd name="T4" fmla="*/ 3810 w 15"/>
              <a:gd name="T5" fmla="*/ 3760 h 38"/>
              <a:gd name="T6" fmla="*/ 4127 w 15"/>
              <a:gd name="T7" fmla="*/ 1128 h 38"/>
              <a:gd name="T8" fmla="*/ 3810 w 15"/>
              <a:gd name="T9" fmla="*/ 3760 h 38"/>
              <a:gd name="T10" fmla="*/ 4127 w 15"/>
              <a:gd name="T11" fmla="*/ 1504 h 38"/>
              <a:gd name="T12" fmla="*/ 4127 w 15"/>
              <a:gd name="T13" fmla="*/ 1128 h 38"/>
              <a:gd name="T14" fmla="*/ 4127 w 15"/>
              <a:gd name="T15" fmla="*/ 1504 h 38"/>
              <a:gd name="T16" fmla="*/ 2857 w 15"/>
              <a:gd name="T17" fmla="*/ 3384 h 38"/>
              <a:gd name="T18" fmla="*/ 4445 w 15"/>
              <a:gd name="T19" fmla="*/ 0 h 38"/>
              <a:gd name="T20" fmla="*/ 4127 w 15"/>
              <a:gd name="T21" fmla="*/ 1128 h 38"/>
              <a:gd name="T22" fmla="*/ 4127 w 15"/>
              <a:gd name="T23" fmla="*/ 1504 h 38"/>
              <a:gd name="T24" fmla="*/ 317 w 15"/>
              <a:gd name="T25" fmla="*/ 13912 h 38"/>
              <a:gd name="T26" fmla="*/ 317 w 15"/>
              <a:gd name="T27" fmla="*/ 10528 h 38"/>
              <a:gd name="T28" fmla="*/ 317 w 15"/>
              <a:gd name="T29" fmla="*/ 7896 h 38"/>
              <a:gd name="T30" fmla="*/ 2222 w 15"/>
              <a:gd name="T31" fmla="*/ 3384 h 38"/>
              <a:gd name="T32" fmla="*/ 635 w 15"/>
              <a:gd name="T33" fmla="*/ 7896 h 38"/>
              <a:gd name="T34" fmla="*/ 317 w 15"/>
              <a:gd name="T35" fmla="*/ 10528 h 38"/>
              <a:gd name="T36" fmla="*/ 635 w 15"/>
              <a:gd name="T37" fmla="*/ 13912 h 38"/>
              <a:gd name="T38" fmla="*/ 317 w 15"/>
              <a:gd name="T39" fmla="*/ 13912 h 3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" h="38">
                <a:moveTo>
                  <a:pt x="12" y="10"/>
                </a:moveTo>
                <a:cubicBezTo>
                  <a:pt x="11" y="11"/>
                  <a:pt x="11" y="12"/>
                  <a:pt x="11" y="12"/>
                </a:cubicBezTo>
                <a:cubicBezTo>
                  <a:pt x="11" y="12"/>
                  <a:pt x="11" y="11"/>
                  <a:pt x="12" y="10"/>
                </a:cubicBezTo>
                <a:close/>
                <a:moveTo>
                  <a:pt x="13" y="3"/>
                </a:moveTo>
                <a:cubicBezTo>
                  <a:pt x="13" y="6"/>
                  <a:pt x="12" y="8"/>
                  <a:pt x="12" y="10"/>
                </a:cubicBezTo>
                <a:cubicBezTo>
                  <a:pt x="12" y="9"/>
                  <a:pt x="12" y="7"/>
                  <a:pt x="13" y="4"/>
                </a:cubicBezTo>
                <a:cubicBezTo>
                  <a:pt x="13" y="4"/>
                  <a:pt x="13" y="4"/>
                  <a:pt x="13" y="3"/>
                </a:cubicBezTo>
                <a:close/>
                <a:moveTo>
                  <a:pt x="13" y="4"/>
                </a:moveTo>
                <a:cubicBezTo>
                  <a:pt x="12" y="5"/>
                  <a:pt x="11" y="8"/>
                  <a:pt x="9" y="9"/>
                </a:cubicBezTo>
                <a:cubicBezTo>
                  <a:pt x="11" y="6"/>
                  <a:pt x="13" y="3"/>
                  <a:pt x="14" y="0"/>
                </a:cubicBezTo>
                <a:cubicBezTo>
                  <a:pt x="14" y="2"/>
                  <a:pt x="14" y="3"/>
                  <a:pt x="13" y="3"/>
                </a:cubicBezTo>
                <a:cubicBezTo>
                  <a:pt x="13" y="4"/>
                  <a:pt x="13" y="4"/>
                  <a:pt x="13" y="4"/>
                </a:cubicBezTo>
                <a:close/>
                <a:moveTo>
                  <a:pt x="1" y="37"/>
                </a:moveTo>
                <a:cubicBezTo>
                  <a:pt x="1" y="37"/>
                  <a:pt x="0" y="31"/>
                  <a:pt x="1" y="28"/>
                </a:cubicBezTo>
                <a:lnTo>
                  <a:pt x="1" y="21"/>
                </a:lnTo>
                <a:cubicBezTo>
                  <a:pt x="3" y="19"/>
                  <a:pt x="4" y="12"/>
                  <a:pt x="7" y="9"/>
                </a:cubicBezTo>
                <a:cubicBezTo>
                  <a:pt x="4" y="15"/>
                  <a:pt x="3" y="19"/>
                  <a:pt x="2" y="21"/>
                </a:cubicBezTo>
                <a:cubicBezTo>
                  <a:pt x="1" y="25"/>
                  <a:pt x="1" y="25"/>
                  <a:pt x="1" y="28"/>
                </a:cubicBezTo>
                <a:cubicBezTo>
                  <a:pt x="1" y="31"/>
                  <a:pt x="1" y="37"/>
                  <a:pt x="2" y="37"/>
                </a:cubicBezTo>
                <a:lnTo>
                  <a:pt x="1" y="37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1" name="Freeform 5457">
            <a:extLst>
              <a:ext uri="{FF2B5EF4-FFF2-40B4-BE49-F238E27FC236}">
                <a16:creationId xmlns:a16="http://schemas.microsoft.com/office/drawing/2014/main" id="{090D0A57-7E06-9340-B37F-F7358B76E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202113"/>
            <a:ext cx="3175" cy="12700"/>
          </a:xfrm>
          <a:custGeom>
            <a:avLst/>
            <a:gdLst>
              <a:gd name="T0" fmla="*/ 289 w 11"/>
              <a:gd name="T1" fmla="*/ 9071 h 35"/>
              <a:gd name="T2" fmla="*/ 577 w 11"/>
              <a:gd name="T3" fmla="*/ 7983 h 35"/>
              <a:gd name="T4" fmla="*/ 2020 w 11"/>
              <a:gd name="T5" fmla="*/ 0 h 35"/>
              <a:gd name="T6" fmla="*/ 2020 w 11"/>
              <a:gd name="T7" fmla="*/ 0 h 35"/>
              <a:gd name="T8" fmla="*/ 2020 w 11"/>
              <a:gd name="T9" fmla="*/ 0 h 35"/>
              <a:gd name="T10" fmla="*/ 2020 w 11"/>
              <a:gd name="T11" fmla="*/ 0 h 35"/>
              <a:gd name="T12" fmla="*/ 2598 w 11"/>
              <a:gd name="T13" fmla="*/ 2177 h 35"/>
              <a:gd name="T14" fmla="*/ 2886 w 11"/>
              <a:gd name="T15" fmla="*/ 3266 h 35"/>
              <a:gd name="T16" fmla="*/ 2886 w 11"/>
              <a:gd name="T17" fmla="*/ 3266 h 35"/>
              <a:gd name="T18" fmla="*/ 2886 w 11"/>
              <a:gd name="T19" fmla="*/ 3266 h 35"/>
              <a:gd name="T20" fmla="*/ 2598 w 11"/>
              <a:gd name="T21" fmla="*/ 5806 h 35"/>
              <a:gd name="T22" fmla="*/ 2598 w 11"/>
              <a:gd name="T23" fmla="*/ 10160 h 35"/>
              <a:gd name="T24" fmla="*/ 866 w 11"/>
              <a:gd name="T25" fmla="*/ 12337 h 35"/>
              <a:gd name="T26" fmla="*/ 289 w 11"/>
              <a:gd name="T27" fmla="*/ 9071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35">
                <a:moveTo>
                  <a:pt x="1" y="25"/>
                </a:moveTo>
                <a:lnTo>
                  <a:pt x="2" y="22"/>
                </a:lnTo>
                <a:cubicBezTo>
                  <a:pt x="3" y="16"/>
                  <a:pt x="4" y="9"/>
                  <a:pt x="7" y="0"/>
                </a:cubicBezTo>
                <a:cubicBezTo>
                  <a:pt x="8" y="3"/>
                  <a:pt x="8" y="3"/>
                  <a:pt x="9" y="6"/>
                </a:cubicBezTo>
                <a:cubicBezTo>
                  <a:pt x="9" y="6"/>
                  <a:pt x="9" y="9"/>
                  <a:pt x="10" y="9"/>
                </a:cubicBezTo>
                <a:cubicBezTo>
                  <a:pt x="9" y="12"/>
                  <a:pt x="9" y="16"/>
                  <a:pt x="9" y="16"/>
                </a:cubicBezTo>
                <a:cubicBezTo>
                  <a:pt x="9" y="22"/>
                  <a:pt x="9" y="25"/>
                  <a:pt x="9" y="28"/>
                </a:cubicBezTo>
                <a:cubicBezTo>
                  <a:pt x="6" y="34"/>
                  <a:pt x="4" y="34"/>
                  <a:pt x="3" y="34"/>
                </a:cubicBezTo>
                <a:cubicBezTo>
                  <a:pt x="2" y="34"/>
                  <a:pt x="0" y="34"/>
                  <a:pt x="1" y="2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2" name="Freeform 5458">
            <a:extLst>
              <a:ext uri="{FF2B5EF4-FFF2-40B4-BE49-F238E27FC236}">
                <a16:creationId xmlns:a16="http://schemas.microsoft.com/office/drawing/2014/main" id="{A299F3B9-0000-3A45-A748-D105CF80D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202113"/>
            <a:ext cx="4763" cy="12700"/>
          </a:xfrm>
          <a:custGeom>
            <a:avLst/>
            <a:gdLst>
              <a:gd name="T0" fmla="*/ 1191 w 12"/>
              <a:gd name="T1" fmla="*/ 12337 h 35"/>
              <a:gd name="T2" fmla="*/ 3572 w 12"/>
              <a:gd name="T3" fmla="*/ 10160 h 35"/>
              <a:gd name="T4" fmla="*/ 1191 w 12"/>
              <a:gd name="T5" fmla="*/ 12337 h 35"/>
              <a:gd name="T6" fmla="*/ 3969 w 12"/>
              <a:gd name="T7" fmla="*/ 3266 h 35"/>
              <a:gd name="T8" fmla="*/ 3572 w 12"/>
              <a:gd name="T9" fmla="*/ 2177 h 35"/>
              <a:gd name="T10" fmla="*/ 2778 w 12"/>
              <a:gd name="T11" fmla="*/ 0 h 35"/>
              <a:gd name="T12" fmla="*/ 3572 w 12"/>
              <a:gd name="T13" fmla="*/ 2177 h 35"/>
              <a:gd name="T14" fmla="*/ 4366 w 12"/>
              <a:gd name="T15" fmla="*/ 3266 h 35"/>
              <a:gd name="T16" fmla="*/ 3572 w 12"/>
              <a:gd name="T17" fmla="*/ 5806 h 35"/>
              <a:gd name="T18" fmla="*/ 3969 w 12"/>
              <a:gd name="T19" fmla="*/ 3266 h 35"/>
              <a:gd name="T20" fmla="*/ 0 w 12"/>
              <a:gd name="T21" fmla="*/ 9071 h 35"/>
              <a:gd name="T22" fmla="*/ 794 w 12"/>
              <a:gd name="T23" fmla="*/ 7983 h 35"/>
              <a:gd name="T24" fmla="*/ 397 w 12"/>
              <a:gd name="T25" fmla="*/ 9071 h 35"/>
              <a:gd name="T26" fmla="*/ 1191 w 12"/>
              <a:gd name="T27" fmla="*/ 12337 h 35"/>
              <a:gd name="T28" fmla="*/ 0 w 12"/>
              <a:gd name="T29" fmla="*/ 9071 h 3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35">
                <a:moveTo>
                  <a:pt x="3" y="34"/>
                </a:moveTo>
                <a:cubicBezTo>
                  <a:pt x="4" y="34"/>
                  <a:pt x="6" y="34"/>
                  <a:pt x="9" y="28"/>
                </a:cubicBezTo>
                <a:cubicBezTo>
                  <a:pt x="6" y="34"/>
                  <a:pt x="5" y="34"/>
                  <a:pt x="3" y="34"/>
                </a:cubicBezTo>
                <a:close/>
                <a:moveTo>
                  <a:pt x="10" y="9"/>
                </a:moveTo>
                <a:cubicBezTo>
                  <a:pt x="9" y="9"/>
                  <a:pt x="9" y="6"/>
                  <a:pt x="9" y="6"/>
                </a:cubicBezTo>
                <a:cubicBezTo>
                  <a:pt x="8" y="6"/>
                  <a:pt x="8" y="3"/>
                  <a:pt x="7" y="0"/>
                </a:cubicBezTo>
                <a:lnTo>
                  <a:pt x="9" y="6"/>
                </a:lnTo>
                <a:cubicBezTo>
                  <a:pt x="9" y="6"/>
                  <a:pt x="9" y="9"/>
                  <a:pt x="11" y="9"/>
                </a:cubicBezTo>
                <a:cubicBezTo>
                  <a:pt x="10" y="12"/>
                  <a:pt x="9" y="16"/>
                  <a:pt x="9" y="16"/>
                </a:cubicBezTo>
                <a:cubicBezTo>
                  <a:pt x="9" y="16"/>
                  <a:pt x="9" y="12"/>
                  <a:pt x="10" y="9"/>
                </a:cubicBezTo>
                <a:close/>
                <a:moveTo>
                  <a:pt x="0" y="25"/>
                </a:moveTo>
                <a:lnTo>
                  <a:pt x="2" y="22"/>
                </a:lnTo>
                <a:lnTo>
                  <a:pt x="1" y="25"/>
                </a:lnTo>
                <a:cubicBezTo>
                  <a:pt x="0" y="34"/>
                  <a:pt x="2" y="34"/>
                  <a:pt x="3" y="34"/>
                </a:cubicBezTo>
                <a:cubicBezTo>
                  <a:pt x="1" y="34"/>
                  <a:pt x="0" y="34"/>
                  <a:pt x="0" y="25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3" name="Freeform 5459">
            <a:extLst>
              <a:ext uri="{FF2B5EF4-FFF2-40B4-BE49-F238E27FC236}">
                <a16:creationId xmlns:a16="http://schemas.microsoft.com/office/drawing/2014/main" id="{E2413E8E-DDAB-4345-92A1-B1FAE8EF4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203700"/>
            <a:ext cx="4763" cy="11113"/>
          </a:xfrm>
          <a:custGeom>
            <a:avLst/>
            <a:gdLst>
              <a:gd name="T0" fmla="*/ 2382 w 12"/>
              <a:gd name="T1" fmla="*/ 0 h 32"/>
              <a:gd name="T2" fmla="*/ 2778 w 12"/>
              <a:gd name="T3" fmla="*/ 1042 h 32"/>
              <a:gd name="T4" fmla="*/ 3969 w 12"/>
              <a:gd name="T5" fmla="*/ 2084 h 32"/>
              <a:gd name="T6" fmla="*/ 4366 w 12"/>
              <a:gd name="T7" fmla="*/ 3473 h 32"/>
              <a:gd name="T8" fmla="*/ 1985 w 12"/>
              <a:gd name="T9" fmla="*/ 9724 h 32"/>
              <a:gd name="T10" fmla="*/ 397 w 12"/>
              <a:gd name="T11" fmla="*/ 10766 h 32"/>
              <a:gd name="T12" fmla="*/ 0 w 12"/>
              <a:gd name="T13" fmla="*/ 8682 h 32"/>
              <a:gd name="T14" fmla="*/ 0 w 12"/>
              <a:gd name="T15" fmla="*/ 8682 h 32"/>
              <a:gd name="T16" fmla="*/ 0 w 12"/>
              <a:gd name="T17" fmla="*/ 6598 h 32"/>
              <a:gd name="T18" fmla="*/ 794 w 12"/>
              <a:gd name="T19" fmla="*/ 1042 h 32"/>
              <a:gd name="T20" fmla="*/ 2382 w 12"/>
              <a:gd name="T21" fmla="*/ 0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32">
                <a:moveTo>
                  <a:pt x="6" y="0"/>
                </a:moveTo>
                <a:lnTo>
                  <a:pt x="7" y="3"/>
                </a:lnTo>
                <a:cubicBezTo>
                  <a:pt x="8" y="6"/>
                  <a:pt x="10" y="6"/>
                  <a:pt x="10" y="6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6"/>
                  <a:pt x="8" y="22"/>
                  <a:pt x="5" y="28"/>
                </a:cubicBezTo>
                <a:cubicBezTo>
                  <a:pt x="5" y="28"/>
                  <a:pt x="3" y="31"/>
                  <a:pt x="1" y="31"/>
                </a:cubicBezTo>
                <a:cubicBezTo>
                  <a:pt x="0" y="28"/>
                  <a:pt x="0" y="28"/>
                  <a:pt x="0" y="25"/>
                </a:cubicBezTo>
                <a:cubicBezTo>
                  <a:pt x="0" y="25"/>
                  <a:pt x="0" y="22"/>
                  <a:pt x="0" y="19"/>
                </a:cubicBezTo>
                <a:cubicBezTo>
                  <a:pt x="0" y="16"/>
                  <a:pt x="0" y="10"/>
                  <a:pt x="2" y="3"/>
                </a:cubicBezTo>
                <a:cubicBezTo>
                  <a:pt x="3" y="3"/>
                  <a:pt x="6" y="0"/>
                  <a:pt x="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4" name="Freeform 5460">
            <a:extLst>
              <a:ext uri="{FF2B5EF4-FFF2-40B4-BE49-F238E27FC236}">
                <a16:creationId xmlns:a16="http://schemas.microsoft.com/office/drawing/2014/main" id="{DC6C7139-2DD0-0A46-B49C-EC042DCF9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205288"/>
            <a:ext cx="4763" cy="11112"/>
          </a:xfrm>
          <a:custGeom>
            <a:avLst/>
            <a:gdLst>
              <a:gd name="T0" fmla="*/ 397 w 12"/>
              <a:gd name="T1" fmla="*/ 10729 h 29"/>
              <a:gd name="T2" fmla="*/ 0 w 12"/>
              <a:gd name="T3" fmla="*/ 8430 h 29"/>
              <a:gd name="T4" fmla="*/ 794 w 12"/>
              <a:gd name="T5" fmla="*/ 10729 h 29"/>
              <a:gd name="T6" fmla="*/ 397 w 12"/>
              <a:gd name="T7" fmla="*/ 10729 h 29"/>
              <a:gd name="T8" fmla="*/ 3969 w 12"/>
              <a:gd name="T9" fmla="*/ 1150 h 29"/>
              <a:gd name="T10" fmla="*/ 2778 w 12"/>
              <a:gd name="T11" fmla="*/ 0 h 29"/>
              <a:gd name="T12" fmla="*/ 3969 w 12"/>
              <a:gd name="T13" fmla="*/ 1150 h 29"/>
              <a:gd name="T14" fmla="*/ 4366 w 12"/>
              <a:gd name="T15" fmla="*/ 2682 h 29"/>
              <a:gd name="T16" fmla="*/ 3969 w 12"/>
              <a:gd name="T17" fmla="*/ 1150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29">
                <a:moveTo>
                  <a:pt x="1" y="28"/>
                </a:moveTo>
                <a:cubicBezTo>
                  <a:pt x="0" y="25"/>
                  <a:pt x="0" y="25"/>
                  <a:pt x="0" y="22"/>
                </a:cubicBezTo>
                <a:cubicBezTo>
                  <a:pt x="0" y="25"/>
                  <a:pt x="0" y="25"/>
                  <a:pt x="2" y="28"/>
                </a:cubicBezTo>
                <a:lnTo>
                  <a:pt x="1" y="28"/>
                </a:lnTo>
                <a:close/>
                <a:moveTo>
                  <a:pt x="10" y="3"/>
                </a:moveTo>
                <a:cubicBezTo>
                  <a:pt x="10" y="3"/>
                  <a:pt x="8" y="3"/>
                  <a:pt x="7" y="0"/>
                </a:cubicBezTo>
                <a:lnTo>
                  <a:pt x="10" y="3"/>
                </a:lnTo>
                <a:cubicBezTo>
                  <a:pt x="10" y="7"/>
                  <a:pt x="11" y="7"/>
                  <a:pt x="11" y="7"/>
                </a:cubicBezTo>
                <a:cubicBezTo>
                  <a:pt x="10" y="7"/>
                  <a:pt x="10" y="7"/>
                  <a:pt x="10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5" name="Freeform 5461">
            <a:extLst>
              <a:ext uri="{FF2B5EF4-FFF2-40B4-BE49-F238E27FC236}">
                <a16:creationId xmlns:a16="http://schemas.microsoft.com/office/drawing/2014/main" id="{90261013-97AE-F14D-A685-7DD4EEC9B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206875"/>
            <a:ext cx="3175" cy="9525"/>
          </a:xfrm>
          <a:custGeom>
            <a:avLst/>
            <a:gdLst>
              <a:gd name="T0" fmla="*/ 2309 w 11"/>
              <a:gd name="T1" fmla="*/ 8164 h 28"/>
              <a:gd name="T2" fmla="*/ 1443 w 11"/>
              <a:gd name="T3" fmla="*/ 9185 h 28"/>
              <a:gd name="T4" fmla="*/ 577 w 11"/>
              <a:gd name="T5" fmla="*/ 8164 h 28"/>
              <a:gd name="T6" fmla="*/ 0 w 11"/>
              <a:gd name="T7" fmla="*/ 6123 h 28"/>
              <a:gd name="T8" fmla="*/ 1443 w 11"/>
              <a:gd name="T9" fmla="*/ 2041 h 28"/>
              <a:gd name="T10" fmla="*/ 1443 w 11"/>
              <a:gd name="T11" fmla="*/ 0 h 28"/>
              <a:gd name="T12" fmla="*/ 2309 w 11"/>
              <a:gd name="T13" fmla="*/ 4082 h 28"/>
              <a:gd name="T14" fmla="*/ 2886 w 11"/>
              <a:gd name="T15" fmla="*/ 6123 h 28"/>
              <a:gd name="T16" fmla="*/ 2309 w 11"/>
              <a:gd name="T17" fmla="*/ 8164 h 28"/>
              <a:gd name="T18" fmla="*/ 2309 w 11"/>
              <a:gd name="T19" fmla="*/ 8164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28">
                <a:moveTo>
                  <a:pt x="8" y="24"/>
                </a:moveTo>
                <a:cubicBezTo>
                  <a:pt x="7" y="27"/>
                  <a:pt x="7" y="27"/>
                  <a:pt x="5" y="27"/>
                </a:cubicBezTo>
                <a:cubicBezTo>
                  <a:pt x="4" y="27"/>
                  <a:pt x="4" y="27"/>
                  <a:pt x="2" y="24"/>
                </a:cubicBezTo>
                <a:cubicBezTo>
                  <a:pt x="1" y="24"/>
                  <a:pt x="0" y="21"/>
                  <a:pt x="0" y="18"/>
                </a:cubicBezTo>
                <a:cubicBezTo>
                  <a:pt x="1" y="15"/>
                  <a:pt x="4" y="9"/>
                  <a:pt x="5" y="6"/>
                </a:cubicBezTo>
                <a:cubicBezTo>
                  <a:pt x="5" y="2"/>
                  <a:pt x="5" y="2"/>
                  <a:pt x="5" y="0"/>
                </a:cubicBezTo>
                <a:cubicBezTo>
                  <a:pt x="6" y="6"/>
                  <a:pt x="7" y="9"/>
                  <a:pt x="8" y="12"/>
                </a:cubicBezTo>
                <a:cubicBezTo>
                  <a:pt x="9" y="15"/>
                  <a:pt x="10" y="18"/>
                  <a:pt x="10" y="18"/>
                </a:cubicBezTo>
                <a:cubicBezTo>
                  <a:pt x="10" y="21"/>
                  <a:pt x="10" y="24"/>
                  <a:pt x="8" y="2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6" name="Freeform 5462">
            <a:extLst>
              <a:ext uri="{FF2B5EF4-FFF2-40B4-BE49-F238E27FC236}">
                <a16:creationId xmlns:a16="http://schemas.microsoft.com/office/drawing/2014/main" id="{30956A43-91AB-7541-8778-6673D5233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206875"/>
            <a:ext cx="1587" cy="6350"/>
          </a:xfrm>
          <a:custGeom>
            <a:avLst/>
            <a:gdLst>
              <a:gd name="T0" fmla="*/ 794 w 6"/>
              <a:gd name="T1" fmla="*/ 4011 h 19"/>
              <a:gd name="T2" fmla="*/ 0 w 6"/>
              <a:gd name="T3" fmla="*/ 0 h 19"/>
              <a:gd name="T4" fmla="*/ 1058 w 6"/>
              <a:gd name="T5" fmla="*/ 4011 h 19"/>
              <a:gd name="T6" fmla="*/ 1323 w 6"/>
              <a:gd name="T7" fmla="*/ 6016 h 19"/>
              <a:gd name="T8" fmla="*/ 794 w 6"/>
              <a:gd name="T9" fmla="*/ 401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9">
                <a:moveTo>
                  <a:pt x="3" y="12"/>
                </a:moveTo>
                <a:cubicBezTo>
                  <a:pt x="2" y="9"/>
                  <a:pt x="1" y="6"/>
                  <a:pt x="0" y="0"/>
                </a:cubicBezTo>
                <a:cubicBezTo>
                  <a:pt x="1" y="6"/>
                  <a:pt x="2" y="9"/>
                  <a:pt x="4" y="12"/>
                </a:cubicBezTo>
                <a:cubicBezTo>
                  <a:pt x="4" y="15"/>
                  <a:pt x="5" y="18"/>
                  <a:pt x="5" y="18"/>
                </a:cubicBezTo>
                <a:lnTo>
                  <a:pt x="3" y="12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7" name="Freeform 5463">
            <a:extLst>
              <a:ext uri="{FF2B5EF4-FFF2-40B4-BE49-F238E27FC236}">
                <a16:creationId xmlns:a16="http://schemas.microsoft.com/office/drawing/2014/main" id="{B75B6CF2-1599-0942-9640-9864F71F4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203700"/>
            <a:ext cx="4762" cy="11113"/>
          </a:xfrm>
          <a:custGeom>
            <a:avLst/>
            <a:gdLst>
              <a:gd name="T0" fmla="*/ 4365 w 12"/>
              <a:gd name="T1" fmla="*/ 6598 h 32"/>
              <a:gd name="T2" fmla="*/ 4365 w 12"/>
              <a:gd name="T3" fmla="*/ 9724 h 32"/>
              <a:gd name="T4" fmla="*/ 3572 w 12"/>
              <a:gd name="T5" fmla="*/ 10766 h 32"/>
              <a:gd name="T6" fmla="*/ 1984 w 12"/>
              <a:gd name="T7" fmla="*/ 9724 h 32"/>
              <a:gd name="T8" fmla="*/ 397 w 12"/>
              <a:gd name="T9" fmla="*/ 3473 h 32"/>
              <a:gd name="T10" fmla="*/ 794 w 12"/>
              <a:gd name="T11" fmla="*/ 3473 h 32"/>
              <a:gd name="T12" fmla="*/ 1191 w 12"/>
              <a:gd name="T13" fmla="*/ 1042 h 32"/>
              <a:gd name="T14" fmla="*/ 1587 w 12"/>
              <a:gd name="T15" fmla="*/ 0 h 32"/>
              <a:gd name="T16" fmla="*/ 1587 w 12"/>
              <a:gd name="T17" fmla="*/ 0 h 32"/>
              <a:gd name="T18" fmla="*/ 1587 w 12"/>
              <a:gd name="T19" fmla="*/ 0 h 32"/>
              <a:gd name="T20" fmla="*/ 1587 w 12"/>
              <a:gd name="T21" fmla="*/ 0 h 32"/>
              <a:gd name="T22" fmla="*/ 1587 w 12"/>
              <a:gd name="T23" fmla="*/ 0 h 32"/>
              <a:gd name="T24" fmla="*/ 2778 w 12"/>
              <a:gd name="T25" fmla="*/ 1042 h 32"/>
              <a:gd name="T26" fmla="*/ 3572 w 12"/>
              <a:gd name="T27" fmla="*/ 1042 h 32"/>
              <a:gd name="T28" fmla="*/ 4365 w 12"/>
              <a:gd name="T29" fmla="*/ 6598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32">
                <a:moveTo>
                  <a:pt x="11" y="19"/>
                </a:moveTo>
                <a:cubicBezTo>
                  <a:pt x="11" y="22"/>
                  <a:pt x="11" y="25"/>
                  <a:pt x="11" y="28"/>
                </a:cubicBezTo>
                <a:cubicBezTo>
                  <a:pt x="11" y="28"/>
                  <a:pt x="10" y="28"/>
                  <a:pt x="9" y="31"/>
                </a:cubicBezTo>
                <a:cubicBezTo>
                  <a:pt x="7" y="31"/>
                  <a:pt x="6" y="28"/>
                  <a:pt x="5" y="28"/>
                </a:cubicBezTo>
                <a:cubicBezTo>
                  <a:pt x="2" y="22"/>
                  <a:pt x="0" y="16"/>
                  <a:pt x="1" y="10"/>
                </a:cubicBezTo>
                <a:cubicBezTo>
                  <a:pt x="1" y="10"/>
                  <a:pt x="1" y="10"/>
                  <a:pt x="2" y="10"/>
                </a:cubicBezTo>
                <a:cubicBezTo>
                  <a:pt x="2" y="6"/>
                  <a:pt x="2" y="6"/>
                  <a:pt x="3" y="3"/>
                </a:cubicBezTo>
                <a:lnTo>
                  <a:pt x="4" y="0"/>
                </a:lnTo>
                <a:lnTo>
                  <a:pt x="7" y="3"/>
                </a:lnTo>
                <a:cubicBezTo>
                  <a:pt x="7" y="3"/>
                  <a:pt x="8" y="3"/>
                  <a:pt x="9" y="3"/>
                </a:cubicBezTo>
                <a:cubicBezTo>
                  <a:pt x="11" y="10"/>
                  <a:pt x="11" y="16"/>
                  <a:pt x="11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8" name="Freeform 5464">
            <a:extLst>
              <a:ext uri="{FF2B5EF4-FFF2-40B4-BE49-F238E27FC236}">
                <a16:creationId xmlns:a16="http://schemas.microsoft.com/office/drawing/2014/main" id="{266B1D0D-3C92-FF40-8C0D-122BF2E28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203700"/>
            <a:ext cx="3175" cy="11113"/>
          </a:xfrm>
          <a:custGeom>
            <a:avLst/>
            <a:gdLst>
              <a:gd name="T0" fmla="*/ 1588 w 10"/>
              <a:gd name="T1" fmla="*/ 9724 h 32"/>
              <a:gd name="T2" fmla="*/ 0 w 10"/>
              <a:gd name="T3" fmla="*/ 3473 h 32"/>
              <a:gd name="T4" fmla="*/ 635 w 10"/>
              <a:gd name="T5" fmla="*/ 2084 h 32"/>
              <a:gd name="T6" fmla="*/ 1270 w 10"/>
              <a:gd name="T7" fmla="*/ 1042 h 32"/>
              <a:gd name="T8" fmla="*/ 1588 w 10"/>
              <a:gd name="T9" fmla="*/ 0 h 32"/>
              <a:gd name="T10" fmla="*/ 1588 w 10"/>
              <a:gd name="T11" fmla="*/ 1042 h 32"/>
              <a:gd name="T12" fmla="*/ 953 w 10"/>
              <a:gd name="T13" fmla="*/ 3473 h 32"/>
              <a:gd name="T14" fmla="*/ 635 w 10"/>
              <a:gd name="T15" fmla="*/ 3473 h 32"/>
              <a:gd name="T16" fmla="*/ 1905 w 10"/>
              <a:gd name="T17" fmla="*/ 9724 h 32"/>
              <a:gd name="T18" fmla="*/ 2858 w 10"/>
              <a:gd name="T19" fmla="*/ 10766 h 32"/>
              <a:gd name="T20" fmla="*/ 1588 w 10"/>
              <a:gd name="T21" fmla="*/ 9724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32">
                <a:moveTo>
                  <a:pt x="5" y="28"/>
                </a:moveTo>
                <a:cubicBezTo>
                  <a:pt x="3" y="22"/>
                  <a:pt x="0" y="16"/>
                  <a:pt x="0" y="10"/>
                </a:cubicBezTo>
                <a:cubicBezTo>
                  <a:pt x="2" y="10"/>
                  <a:pt x="2" y="10"/>
                  <a:pt x="2" y="6"/>
                </a:cubicBezTo>
                <a:cubicBezTo>
                  <a:pt x="2" y="6"/>
                  <a:pt x="3" y="6"/>
                  <a:pt x="4" y="3"/>
                </a:cubicBezTo>
                <a:lnTo>
                  <a:pt x="5" y="0"/>
                </a:lnTo>
                <a:lnTo>
                  <a:pt x="5" y="3"/>
                </a:lnTo>
                <a:cubicBezTo>
                  <a:pt x="3" y="6"/>
                  <a:pt x="3" y="6"/>
                  <a:pt x="3" y="10"/>
                </a:cubicBezTo>
                <a:lnTo>
                  <a:pt x="2" y="10"/>
                </a:lnTo>
                <a:cubicBezTo>
                  <a:pt x="1" y="16"/>
                  <a:pt x="3" y="22"/>
                  <a:pt x="6" y="28"/>
                </a:cubicBezTo>
                <a:cubicBezTo>
                  <a:pt x="8" y="28"/>
                  <a:pt x="8" y="31"/>
                  <a:pt x="9" y="31"/>
                </a:cubicBezTo>
                <a:cubicBezTo>
                  <a:pt x="8" y="31"/>
                  <a:pt x="7" y="28"/>
                  <a:pt x="5" y="28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9" name="Freeform 5465">
            <a:extLst>
              <a:ext uri="{FF2B5EF4-FFF2-40B4-BE49-F238E27FC236}">
                <a16:creationId xmlns:a16="http://schemas.microsoft.com/office/drawing/2014/main" id="{259CDA90-68BA-1644-8462-4D472DF99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202113"/>
            <a:ext cx="3175" cy="12700"/>
          </a:xfrm>
          <a:custGeom>
            <a:avLst/>
            <a:gdLst>
              <a:gd name="T0" fmla="*/ 2598 w 11"/>
              <a:gd name="T1" fmla="*/ 9071 h 35"/>
              <a:gd name="T2" fmla="*/ 2020 w 11"/>
              <a:gd name="T3" fmla="*/ 12337 h 35"/>
              <a:gd name="T4" fmla="*/ 577 w 11"/>
              <a:gd name="T5" fmla="*/ 10160 h 35"/>
              <a:gd name="T6" fmla="*/ 577 w 11"/>
              <a:gd name="T7" fmla="*/ 5806 h 35"/>
              <a:gd name="T8" fmla="*/ 0 w 11"/>
              <a:gd name="T9" fmla="*/ 3266 h 35"/>
              <a:gd name="T10" fmla="*/ 0 w 11"/>
              <a:gd name="T11" fmla="*/ 3266 h 35"/>
              <a:gd name="T12" fmla="*/ 0 w 11"/>
              <a:gd name="T13" fmla="*/ 3266 h 35"/>
              <a:gd name="T14" fmla="*/ 577 w 11"/>
              <a:gd name="T15" fmla="*/ 1089 h 35"/>
              <a:gd name="T16" fmla="*/ 866 w 11"/>
              <a:gd name="T17" fmla="*/ 0 h 35"/>
              <a:gd name="T18" fmla="*/ 1443 w 11"/>
              <a:gd name="T19" fmla="*/ 2177 h 35"/>
              <a:gd name="T20" fmla="*/ 2598 w 11"/>
              <a:gd name="T21" fmla="*/ 7983 h 35"/>
              <a:gd name="T22" fmla="*/ 2598 w 11"/>
              <a:gd name="T23" fmla="*/ 9071 h 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35">
                <a:moveTo>
                  <a:pt x="9" y="25"/>
                </a:moveTo>
                <a:cubicBezTo>
                  <a:pt x="9" y="28"/>
                  <a:pt x="10" y="34"/>
                  <a:pt x="7" y="34"/>
                </a:cubicBezTo>
                <a:cubicBezTo>
                  <a:pt x="7" y="34"/>
                  <a:pt x="5" y="34"/>
                  <a:pt x="2" y="28"/>
                </a:cubicBezTo>
                <a:cubicBezTo>
                  <a:pt x="2" y="25"/>
                  <a:pt x="2" y="22"/>
                  <a:pt x="2" y="16"/>
                </a:cubicBezTo>
                <a:cubicBezTo>
                  <a:pt x="2" y="16"/>
                  <a:pt x="1" y="12"/>
                  <a:pt x="0" y="9"/>
                </a:cubicBezTo>
                <a:cubicBezTo>
                  <a:pt x="2" y="9"/>
                  <a:pt x="2" y="6"/>
                  <a:pt x="2" y="3"/>
                </a:cubicBezTo>
                <a:lnTo>
                  <a:pt x="3" y="0"/>
                </a:lnTo>
                <a:cubicBezTo>
                  <a:pt x="4" y="0"/>
                  <a:pt x="5" y="3"/>
                  <a:pt x="5" y="6"/>
                </a:cubicBezTo>
                <a:cubicBezTo>
                  <a:pt x="7" y="9"/>
                  <a:pt x="8" y="16"/>
                  <a:pt x="9" y="22"/>
                </a:cubicBezTo>
                <a:lnTo>
                  <a:pt x="9" y="2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60" name="Freeform 5466">
            <a:extLst>
              <a:ext uri="{FF2B5EF4-FFF2-40B4-BE49-F238E27FC236}">
                <a16:creationId xmlns:a16="http://schemas.microsoft.com/office/drawing/2014/main" id="{E59576C4-B095-AD40-81C9-598A35253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202113"/>
            <a:ext cx="3175" cy="12700"/>
          </a:xfrm>
          <a:custGeom>
            <a:avLst/>
            <a:gdLst>
              <a:gd name="T0" fmla="*/ 0 w 9"/>
              <a:gd name="T1" fmla="*/ 10160 h 35"/>
              <a:gd name="T2" fmla="*/ 2117 w 9"/>
              <a:gd name="T3" fmla="*/ 12337 h 35"/>
              <a:gd name="T4" fmla="*/ 1764 w 9"/>
              <a:gd name="T5" fmla="*/ 12337 h 35"/>
              <a:gd name="T6" fmla="*/ 0 w 9"/>
              <a:gd name="T7" fmla="*/ 10160 h 35"/>
              <a:gd name="T8" fmla="*/ 353 w 9"/>
              <a:gd name="T9" fmla="*/ 0 h 35"/>
              <a:gd name="T10" fmla="*/ 0 w 9"/>
              <a:gd name="T11" fmla="*/ 2177 h 35"/>
              <a:gd name="T12" fmla="*/ 0 w 9"/>
              <a:gd name="T13" fmla="*/ 1089 h 35"/>
              <a:gd name="T14" fmla="*/ 353 w 9"/>
              <a:gd name="T15" fmla="*/ 0 h 35"/>
              <a:gd name="T16" fmla="*/ 706 w 9"/>
              <a:gd name="T17" fmla="*/ 1089 h 35"/>
              <a:gd name="T18" fmla="*/ 706 w 9"/>
              <a:gd name="T19" fmla="*/ 363 h 35"/>
              <a:gd name="T20" fmla="*/ 706 w 9"/>
              <a:gd name="T21" fmla="*/ 1451 h 35"/>
              <a:gd name="T22" fmla="*/ 706 w 9"/>
              <a:gd name="T23" fmla="*/ 1089 h 35"/>
              <a:gd name="T24" fmla="*/ 2117 w 9"/>
              <a:gd name="T25" fmla="*/ 6169 h 35"/>
              <a:gd name="T26" fmla="*/ 1058 w 9"/>
              <a:gd name="T27" fmla="*/ 2177 h 35"/>
              <a:gd name="T28" fmla="*/ 706 w 9"/>
              <a:gd name="T29" fmla="*/ 1451 h 35"/>
              <a:gd name="T30" fmla="*/ 2117 w 9"/>
              <a:gd name="T31" fmla="*/ 6169 h 35"/>
              <a:gd name="T32" fmla="*/ 2117 w 9"/>
              <a:gd name="T33" fmla="*/ 12337 h 35"/>
              <a:gd name="T34" fmla="*/ 2469 w 9"/>
              <a:gd name="T35" fmla="*/ 9071 h 35"/>
              <a:gd name="T36" fmla="*/ 2117 w 9"/>
              <a:gd name="T37" fmla="*/ 12337 h 3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" h="35">
                <a:moveTo>
                  <a:pt x="0" y="28"/>
                </a:moveTo>
                <a:cubicBezTo>
                  <a:pt x="3" y="34"/>
                  <a:pt x="6" y="34"/>
                  <a:pt x="6" y="34"/>
                </a:cubicBezTo>
                <a:lnTo>
                  <a:pt x="5" y="34"/>
                </a:lnTo>
                <a:cubicBezTo>
                  <a:pt x="5" y="34"/>
                  <a:pt x="3" y="34"/>
                  <a:pt x="0" y="28"/>
                </a:cubicBezTo>
                <a:close/>
                <a:moveTo>
                  <a:pt x="1" y="0"/>
                </a:moveTo>
                <a:cubicBezTo>
                  <a:pt x="1" y="0"/>
                  <a:pt x="0" y="3"/>
                  <a:pt x="0" y="6"/>
                </a:cubicBezTo>
                <a:lnTo>
                  <a:pt x="0" y="3"/>
                </a:lnTo>
                <a:lnTo>
                  <a:pt x="1" y="0"/>
                </a:lnTo>
                <a:close/>
                <a:moveTo>
                  <a:pt x="2" y="3"/>
                </a:moveTo>
                <a:lnTo>
                  <a:pt x="2" y="1"/>
                </a:lnTo>
                <a:cubicBezTo>
                  <a:pt x="2" y="2"/>
                  <a:pt x="2" y="3"/>
                  <a:pt x="2" y="4"/>
                </a:cubicBezTo>
                <a:cubicBezTo>
                  <a:pt x="2" y="4"/>
                  <a:pt x="2" y="4"/>
                  <a:pt x="2" y="3"/>
                </a:cubicBezTo>
                <a:close/>
                <a:moveTo>
                  <a:pt x="6" y="17"/>
                </a:moveTo>
                <a:cubicBezTo>
                  <a:pt x="5" y="12"/>
                  <a:pt x="4" y="9"/>
                  <a:pt x="3" y="6"/>
                </a:cubicBezTo>
                <a:cubicBezTo>
                  <a:pt x="3" y="6"/>
                  <a:pt x="2" y="5"/>
                  <a:pt x="2" y="4"/>
                </a:cubicBezTo>
                <a:cubicBezTo>
                  <a:pt x="4" y="9"/>
                  <a:pt x="5" y="13"/>
                  <a:pt x="6" y="17"/>
                </a:cubicBezTo>
                <a:close/>
                <a:moveTo>
                  <a:pt x="6" y="34"/>
                </a:moveTo>
                <a:cubicBezTo>
                  <a:pt x="7" y="33"/>
                  <a:pt x="7" y="30"/>
                  <a:pt x="7" y="25"/>
                </a:cubicBezTo>
                <a:cubicBezTo>
                  <a:pt x="7" y="28"/>
                  <a:pt x="8" y="33"/>
                  <a:pt x="6" y="34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61" name="Freeform 5467">
            <a:extLst>
              <a:ext uri="{FF2B5EF4-FFF2-40B4-BE49-F238E27FC236}">
                <a16:creationId xmlns:a16="http://schemas.microsoft.com/office/drawing/2014/main" id="{2BF8E168-4747-CA45-83FE-AC7D36D77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200525"/>
            <a:ext cx="4763" cy="14288"/>
          </a:xfrm>
          <a:custGeom>
            <a:avLst/>
            <a:gdLst>
              <a:gd name="T0" fmla="*/ 4083 w 14"/>
              <a:gd name="T1" fmla="*/ 7896 h 38"/>
              <a:gd name="T2" fmla="*/ 4423 w 14"/>
              <a:gd name="T3" fmla="*/ 10528 h 38"/>
              <a:gd name="T4" fmla="*/ 4083 w 14"/>
              <a:gd name="T5" fmla="*/ 13912 h 38"/>
              <a:gd name="T6" fmla="*/ 2041 w 14"/>
              <a:gd name="T7" fmla="*/ 10528 h 38"/>
              <a:gd name="T8" fmla="*/ 1021 w 14"/>
              <a:gd name="T9" fmla="*/ 4512 h 38"/>
              <a:gd name="T10" fmla="*/ 0 w 14"/>
              <a:gd name="T11" fmla="*/ 0 h 38"/>
              <a:gd name="T12" fmla="*/ 2382 w 14"/>
              <a:gd name="T13" fmla="*/ 3384 h 38"/>
              <a:gd name="T14" fmla="*/ 2382 w 14"/>
              <a:gd name="T15" fmla="*/ 3384 h 38"/>
              <a:gd name="T16" fmla="*/ 2382 w 14"/>
              <a:gd name="T17" fmla="*/ 3384 h 38"/>
              <a:gd name="T18" fmla="*/ 2382 w 14"/>
              <a:gd name="T19" fmla="*/ 3384 h 38"/>
              <a:gd name="T20" fmla="*/ 4083 w 14"/>
              <a:gd name="T21" fmla="*/ 7896 h 3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38">
                <a:moveTo>
                  <a:pt x="12" y="21"/>
                </a:moveTo>
                <a:cubicBezTo>
                  <a:pt x="13" y="25"/>
                  <a:pt x="13" y="28"/>
                  <a:pt x="13" y="28"/>
                </a:cubicBezTo>
                <a:cubicBezTo>
                  <a:pt x="13" y="34"/>
                  <a:pt x="12" y="37"/>
                  <a:pt x="12" y="37"/>
                </a:cubicBezTo>
                <a:cubicBezTo>
                  <a:pt x="10" y="37"/>
                  <a:pt x="9" y="34"/>
                  <a:pt x="6" y="28"/>
                </a:cubicBezTo>
                <a:cubicBezTo>
                  <a:pt x="5" y="25"/>
                  <a:pt x="4" y="19"/>
                  <a:pt x="3" y="12"/>
                </a:cubicBezTo>
                <a:cubicBezTo>
                  <a:pt x="2" y="9"/>
                  <a:pt x="1" y="6"/>
                  <a:pt x="0" y="0"/>
                </a:cubicBezTo>
                <a:cubicBezTo>
                  <a:pt x="1" y="3"/>
                  <a:pt x="4" y="9"/>
                  <a:pt x="7" y="9"/>
                </a:cubicBezTo>
                <a:cubicBezTo>
                  <a:pt x="10" y="15"/>
                  <a:pt x="11" y="19"/>
                  <a:pt x="12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62" name="Freeform 5468">
            <a:extLst>
              <a:ext uri="{FF2B5EF4-FFF2-40B4-BE49-F238E27FC236}">
                <a16:creationId xmlns:a16="http://schemas.microsoft.com/office/drawing/2014/main" id="{229D04D2-0D2F-7A44-B547-E6CD229E0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200525"/>
            <a:ext cx="4763" cy="14288"/>
          </a:xfrm>
          <a:custGeom>
            <a:avLst/>
            <a:gdLst>
              <a:gd name="T0" fmla="*/ 4128 w 15"/>
              <a:gd name="T1" fmla="*/ 13912 h 38"/>
              <a:gd name="T2" fmla="*/ 1905 w 15"/>
              <a:gd name="T3" fmla="*/ 10528 h 38"/>
              <a:gd name="T4" fmla="*/ 1588 w 15"/>
              <a:gd name="T5" fmla="*/ 6392 h 38"/>
              <a:gd name="T6" fmla="*/ 2223 w 15"/>
              <a:gd name="T7" fmla="*/ 10528 h 38"/>
              <a:gd name="T8" fmla="*/ 4128 w 15"/>
              <a:gd name="T9" fmla="*/ 13912 h 38"/>
              <a:gd name="T10" fmla="*/ 4445 w 15"/>
              <a:gd name="T11" fmla="*/ 10528 h 38"/>
              <a:gd name="T12" fmla="*/ 4128 w 15"/>
              <a:gd name="T13" fmla="*/ 7896 h 38"/>
              <a:gd name="T14" fmla="*/ 4445 w 15"/>
              <a:gd name="T15" fmla="*/ 10528 h 38"/>
              <a:gd name="T16" fmla="*/ 4445 w 15"/>
              <a:gd name="T17" fmla="*/ 13912 h 38"/>
              <a:gd name="T18" fmla="*/ 4128 w 15"/>
              <a:gd name="T19" fmla="*/ 13912 h 38"/>
              <a:gd name="T20" fmla="*/ 0 w 15"/>
              <a:gd name="T21" fmla="*/ 0 h 38"/>
              <a:gd name="T22" fmla="*/ 635 w 15"/>
              <a:gd name="T23" fmla="*/ 1880 h 38"/>
              <a:gd name="T24" fmla="*/ 953 w 15"/>
              <a:gd name="T25" fmla="*/ 3760 h 38"/>
              <a:gd name="T26" fmla="*/ 0 w 15"/>
              <a:gd name="T27" fmla="*/ 0 h 38"/>
              <a:gd name="T28" fmla="*/ 1588 w 15"/>
              <a:gd name="T29" fmla="*/ 3008 h 38"/>
              <a:gd name="T30" fmla="*/ 635 w 15"/>
              <a:gd name="T31" fmla="*/ 1880 h 38"/>
              <a:gd name="T32" fmla="*/ 635 w 15"/>
              <a:gd name="T33" fmla="*/ 1128 h 38"/>
              <a:gd name="T34" fmla="*/ 1588 w 15"/>
              <a:gd name="T35" fmla="*/ 3008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" h="38">
                <a:moveTo>
                  <a:pt x="13" y="37"/>
                </a:moveTo>
                <a:cubicBezTo>
                  <a:pt x="11" y="37"/>
                  <a:pt x="9" y="34"/>
                  <a:pt x="6" y="28"/>
                </a:cubicBezTo>
                <a:cubicBezTo>
                  <a:pt x="6" y="25"/>
                  <a:pt x="6" y="22"/>
                  <a:pt x="5" y="17"/>
                </a:cubicBezTo>
                <a:cubicBezTo>
                  <a:pt x="6" y="22"/>
                  <a:pt x="6" y="25"/>
                  <a:pt x="7" y="28"/>
                </a:cubicBezTo>
                <a:cubicBezTo>
                  <a:pt x="9" y="34"/>
                  <a:pt x="11" y="37"/>
                  <a:pt x="13" y="37"/>
                </a:cubicBezTo>
                <a:cubicBezTo>
                  <a:pt x="13" y="37"/>
                  <a:pt x="14" y="34"/>
                  <a:pt x="14" y="28"/>
                </a:cubicBezTo>
                <a:cubicBezTo>
                  <a:pt x="14" y="28"/>
                  <a:pt x="13" y="25"/>
                  <a:pt x="13" y="21"/>
                </a:cubicBezTo>
                <a:cubicBezTo>
                  <a:pt x="14" y="25"/>
                  <a:pt x="14" y="28"/>
                  <a:pt x="14" y="28"/>
                </a:cubicBezTo>
                <a:lnTo>
                  <a:pt x="14" y="37"/>
                </a:lnTo>
                <a:lnTo>
                  <a:pt x="13" y="37"/>
                </a:lnTo>
                <a:close/>
                <a:moveTo>
                  <a:pt x="0" y="0"/>
                </a:moveTo>
                <a:cubicBezTo>
                  <a:pt x="0" y="2"/>
                  <a:pt x="1" y="3"/>
                  <a:pt x="2" y="5"/>
                </a:cubicBezTo>
                <a:cubicBezTo>
                  <a:pt x="2" y="7"/>
                  <a:pt x="2" y="9"/>
                  <a:pt x="3" y="10"/>
                </a:cubicBezTo>
                <a:cubicBezTo>
                  <a:pt x="2" y="8"/>
                  <a:pt x="1" y="5"/>
                  <a:pt x="0" y="0"/>
                </a:cubicBezTo>
                <a:close/>
                <a:moveTo>
                  <a:pt x="5" y="8"/>
                </a:moveTo>
                <a:cubicBezTo>
                  <a:pt x="4" y="7"/>
                  <a:pt x="3" y="6"/>
                  <a:pt x="2" y="5"/>
                </a:cubicBezTo>
                <a:cubicBezTo>
                  <a:pt x="2" y="4"/>
                  <a:pt x="2" y="4"/>
                  <a:pt x="2" y="3"/>
                </a:cubicBezTo>
                <a:cubicBezTo>
                  <a:pt x="2" y="3"/>
                  <a:pt x="3" y="6"/>
                  <a:pt x="5" y="8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63" name="Freeform 5469">
            <a:extLst>
              <a:ext uri="{FF2B5EF4-FFF2-40B4-BE49-F238E27FC236}">
                <a16:creationId xmlns:a16="http://schemas.microsoft.com/office/drawing/2014/main" id="{CBFCD526-E0AE-F14A-A4D6-24752C116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200525"/>
            <a:ext cx="4763" cy="12700"/>
          </a:xfrm>
          <a:custGeom>
            <a:avLst/>
            <a:gdLst>
              <a:gd name="T0" fmla="*/ 3493 w 15"/>
              <a:gd name="T1" fmla="*/ 6894 h 35"/>
              <a:gd name="T2" fmla="*/ 4128 w 15"/>
              <a:gd name="T3" fmla="*/ 9071 h 35"/>
              <a:gd name="T4" fmla="*/ 4445 w 15"/>
              <a:gd name="T5" fmla="*/ 11249 h 35"/>
              <a:gd name="T6" fmla="*/ 2540 w 15"/>
              <a:gd name="T7" fmla="*/ 10160 h 35"/>
              <a:gd name="T8" fmla="*/ 1905 w 15"/>
              <a:gd name="T9" fmla="*/ 10160 h 35"/>
              <a:gd name="T10" fmla="*/ 1905 w 15"/>
              <a:gd name="T11" fmla="*/ 9071 h 35"/>
              <a:gd name="T12" fmla="*/ 953 w 15"/>
              <a:gd name="T13" fmla="*/ 5443 h 35"/>
              <a:gd name="T14" fmla="*/ 0 w 15"/>
              <a:gd name="T15" fmla="*/ 3266 h 35"/>
              <a:gd name="T16" fmla="*/ 0 w 15"/>
              <a:gd name="T17" fmla="*/ 3266 h 35"/>
              <a:gd name="T18" fmla="*/ 0 w 15"/>
              <a:gd name="T19" fmla="*/ 3266 h 35"/>
              <a:gd name="T20" fmla="*/ 0 w 15"/>
              <a:gd name="T21" fmla="*/ 3266 h 35"/>
              <a:gd name="T22" fmla="*/ 318 w 15"/>
              <a:gd name="T23" fmla="*/ 2177 h 35"/>
              <a:gd name="T24" fmla="*/ 635 w 15"/>
              <a:gd name="T25" fmla="*/ 1089 h 35"/>
              <a:gd name="T26" fmla="*/ 635 w 15"/>
              <a:gd name="T27" fmla="*/ 0 h 35"/>
              <a:gd name="T28" fmla="*/ 2858 w 15"/>
              <a:gd name="T29" fmla="*/ 4354 h 35"/>
              <a:gd name="T30" fmla="*/ 3493 w 15"/>
              <a:gd name="T31" fmla="*/ 6894 h 3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" h="35">
                <a:moveTo>
                  <a:pt x="11" y="19"/>
                </a:moveTo>
                <a:cubicBezTo>
                  <a:pt x="12" y="21"/>
                  <a:pt x="13" y="25"/>
                  <a:pt x="13" y="25"/>
                </a:cubicBezTo>
                <a:cubicBezTo>
                  <a:pt x="14" y="28"/>
                  <a:pt x="14" y="31"/>
                  <a:pt x="14" y="31"/>
                </a:cubicBezTo>
                <a:cubicBezTo>
                  <a:pt x="13" y="34"/>
                  <a:pt x="11" y="31"/>
                  <a:pt x="8" y="28"/>
                </a:cubicBezTo>
                <a:lnTo>
                  <a:pt x="6" y="28"/>
                </a:lnTo>
                <a:lnTo>
                  <a:pt x="6" y="25"/>
                </a:lnTo>
                <a:cubicBezTo>
                  <a:pt x="5" y="21"/>
                  <a:pt x="5" y="19"/>
                  <a:pt x="3" y="15"/>
                </a:cubicBezTo>
                <a:cubicBezTo>
                  <a:pt x="3" y="12"/>
                  <a:pt x="2" y="12"/>
                  <a:pt x="0" y="9"/>
                </a:cubicBezTo>
                <a:cubicBezTo>
                  <a:pt x="0" y="9"/>
                  <a:pt x="1" y="9"/>
                  <a:pt x="1" y="6"/>
                </a:cubicBezTo>
                <a:cubicBezTo>
                  <a:pt x="2" y="6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4" y="3"/>
                  <a:pt x="6" y="9"/>
                  <a:pt x="9" y="12"/>
                </a:cubicBezTo>
                <a:cubicBezTo>
                  <a:pt x="9" y="12"/>
                  <a:pt x="10" y="15"/>
                  <a:pt x="11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64" name="Freeform 5470">
            <a:extLst>
              <a:ext uri="{FF2B5EF4-FFF2-40B4-BE49-F238E27FC236}">
                <a16:creationId xmlns:a16="http://schemas.microsoft.com/office/drawing/2014/main" id="{473C70AB-4666-FE41-A96E-DAFDBB374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203700"/>
            <a:ext cx="4763" cy="9525"/>
          </a:xfrm>
          <a:custGeom>
            <a:avLst/>
            <a:gdLst>
              <a:gd name="T0" fmla="*/ 4128 w 15"/>
              <a:gd name="T1" fmla="*/ 9159 h 26"/>
              <a:gd name="T2" fmla="*/ 3175 w 15"/>
              <a:gd name="T3" fmla="*/ 7693 h 26"/>
              <a:gd name="T4" fmla="*/ 4128 w 15"/>
              <a:gd name="T5" fmla="*/ 8060 h 26"/>
              <a:gd name="T6" fmla="*/ 4445 w 15"/>
              <a:gd name="T7" fmla="*/ 8060 h 26"/>
              <a:gd name="T8" fmla="*/ 4128 w 15"/>
              <a:gd name="T9" fmla="*/ 9159 h 26"/>
              <a:gd name="T10" fmla="*/ 2858 w 15"/>
              <a:gd name="T11" fmla="*/ 6961 h 26"/>
              <a:gd name="T12" fmla="*/ 3175 w 15"/>
              <a:gd name="T13" fmla="*/ 7693 h 26"/>
              <a:gd name="T14" fmla="*/ 2540 w 15"/>
              <a:gd name="T15" fmla="*/ 6961 h 26"/>
              <a:gd name="T16" fmla="*/ 2858 w 15"/>
              <a:gd name="T17" fmla="*/ 6961 h 26"/>
              <a:gd name="T18" fmla="*/ 1905 w 15"/>
              <a:gd name="T19" fmla="*/ 6961 h 26"/>
              <a:gd name="T20" fmla="*/ 1270 w 15"/>
              <a:gd name="T21" fmla="*/ 2564 h 26"/>
              <a:gd name="T22" fmla="*/ 1905 w 15"/>
              <a:gd name="T23" fmla="*/ 5862 h 26"/>
              <a:gd name="T24" fmla="*/ 2540 w 15"/>
              <a:gd name="T25" fmla="*/ 6961 h 26"/>
              <a:gd name="T26" fmla="*/ 1905 w 15"/>
              <a:gd name="T27" fmla="*/ 6961 h 26"/>
              <a:gd name="T28" fmla="*/ 0 w 15"/>
              <a:gd name="T29" fmla="*/ 0 h 26"/>
              <a:gd name="T30" fmla="*/ 953 w 15"/>
              <a:gd name="T31" fmla="*/ 2198 h 26"/>
              <a:gd name="T32" fmla="*/ 0 w 15"/>
              <a:gd name="T33" fmla="*/ 0 h 26"/>
              <a:gd name="T34" fmla="*/ 3493 w 15"/>
              <a:gd name="T35" fmla="*/ 3663 h 26"/>
              <a:gd name="T36" fmla="*/ 2858 w 15"/>
              <a:gd name="T37" fmla="*/ 1099 h 26"/>
              <a:gd name="T38" fmla="*/ 3493 w 15"/>
              <a:gd name="T39" fmla="*/ 3663 h 26"/>
              <a:gd name="T40" fmla="*/ 4445 w 15"/>
              <a:gd name="T41" fmla="*/ 7693 h 26"/>
              <a:gd name="T42" fmla="*/ 4128 w 15"/>
              <a:gd name="T43" fmla="*/ 5862 h 26"/>
              <a:gd name="T44" fmla="*/ 4445 w 15"/>
              <a:gd name="T45" fmla="*/ 7693 h 2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" h="26">
                <a:moveTo>
                  <a:pt x="13" y="25"/>
                </a:moveTo>
                <a:cubicBezTo>
                  <a:pt x="13" y="25"/>
                  <a:pt x="11" y="23"/>
                  <a:pt x="10" y="21"/>
                </a:cubicBezTo>
                <a:cubicBezTo>
                  <a:pt x="11" y="22"/>
                  <a:pt x="13" y="22"/>
                  <a:pt x="13" y="22"/>
                </a:cubicBezTo>
                <a:lnTo>
                  <a:pt x="14" y="22"/>
                </a:lnTo>
                <a:lnTo>
                  <a:pt x="13" y="25"/>
                </a:lnTo>
                <a:close/>
                <a:moveTo>
                  <a:pt x="9" y="19"/>
                </a:moveTo>
                <a:cubicBezTo>
                  <a:pt x="9" y="19"/>
                  <a:pt x="9" y="20"/>
                  <a:pt x="10" y="21"/>
                </a:cubicBezTo>
                <a:lnTo>
                  <a:pt x="8" y="19"/>
                </a:lnTo>
                <a:lnTo>
                  <a:pt x="9" y="19"/>
                </a:lnTo>
                <a:close/>
                <a:moveTo>
                  <a:pt x="6" y="19"/>
                </a:moveTo>
                <a:cubicBezTo>
                  <a:pt x="5" y="13"/>
                  <a:pt x="5" y="10"/>
                  <a:pt x="4" y="7"/>
                </a:cubicBezTo>
                <a:cubicBezTo>
                  <a:pt x="5" y="10"/>
                  <a:pt x="6" y="12"/>
                  <a:pt x="6" y="16"/>
                </a:cubicBezTo>
                <a:lnTo>
                  <a:pt x="8" y="19"/>
                </a:lnTo>
                <a:lnTo>
                  <a:pt x="6" y="19"/>
                </a:lnTo>
                <a:close/>
                <a:moveTo>
                  <a:pt x="0" y="0"/>
                </a:moveTo>
                <a:cubicBezTo>
                  <a:pt x="2" y="3"/>
                  <a:pt x="3" y="3"/>
                  <a:pt x="3" y="6"/>
                </a:cubicBezTo>
                <a:cubicBezTo>
                  <a:pt x="2" y="3"/>
                  <a:pt x="1" y="3"/>
                  <a:pt x="0" y="0"/>
                </a:cubicBezTo>
                <a:close/>
                <a:moveTo>
                  <a:pt x="11" y="10"/>
                </a:moveTo>
                <a:cubicBezTo>
                  <a:pt x="10" y="7"/>
                  <a:pt x="9" y="4"/>
                  <a:pt x="9" y="3"/>
                </a:cubicBezTo>
                <a:cubicBezTo>
                  <a:pt x="10" y="4"/>
                  <a:pt x="10" y="7"/>
                  <a:pt x="11" y="10"/>
                </a:cubicBezTo>
                <a:close/>
                <a:moveTo>
                  <a:pt x="14" y="21"/>
                </a:moveTo>
                <a:cubicBezTo>
                  <a:pt x="14" y="20"/>
                  <a:pt x="14" y="18"/>
                  <a:pt x="13" y="16"/>
                </a:cubicBezTo>
                <a:cubicBezTo>
                  <a:pt x="14" y="17"/>
                  <a:pt x="14" y="20"/>
                  <a:pt x="14" y="21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65" name="Freeform 5471">
            <a:extLst>
              <a:ext uri="{FF2B5EF4-FFF2-40B4-BE49-F238E27FC236}">
                <a16:creationId xmlns:a16="http://schemas.microsoft.com/office/drawing/2014/main" id="{EAD04FF4-FE1D-6B43-9229-B3C7BD7DC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98938"/>
            <a:ext cx="7938" cy="11112"/>
          </a:xfrm>
          <a:custGeom>
            <a:avLst/>
            <a:gdLst>
              <a:gd name="T0" fmla="*/ 6426 w 21"/>
              <a:gd name="T1" fmla="*/ 7640 h 32"/>
              <a:gd name="T2" fmla="*/ 7560 w 21"/>
              <a:gd name="T3" fmla="*/ 10765 h 32"/>
              <a:gd name="T4" fmla="*/ 4158 w 21"/>
              <a:gd name="T5" fmla="*/ 9723 h 32"/>
              <a:gd name="T6" fmla="*/ 2646 w 21"/>
              <a:gd name="T7" fmla="*/ 5209 h 32"/>
              <a:gd name="T8" fmla="*/ 0 w 21"/>
              <a:gd name="T9" fmla="*/ 1042 h 32"/>
              <a:gd name="T10" fmla="*/ 0 w 21"/>
              <a:gd name="T11" fmla="*/ 1042 h 32"/>
              <a:gd name="T12" fmla="*/ 378 w 21"/>
              <a:gd name="T13" fmla="*/ 0 h 32"/>
              <a:gd name="T14" fmla="*/ 756 w 21"/>
              <a:gd name="T15" fmla="*/ 1042 h 32"/>
              <a:gd name="T16" fmla="*/ 2268 w 21"/>
              <a:gd name="T17" fmla="*/ 1042 h 32"/>
              <a:gd name="T18" fmla="*/ 2646 w 21"/>
              <a:gd name="T19" fmla="*/ 1042 h 32"/>
              <a:gd name="T20" fmla="*/ 4158 w 21"/>
              <a:gd name="T21" fmla="*/ 3125 h 32"/>
              <a:gd name="T22" fmla="*/ 4914 w 21"/>
              <a:gd name="T23" fmla="*/ 4167 h 32"/>
              <a:gd name="T24" fmla="*/ 4914 w 21"/>
              <a:gd name="T25" fmla="*/ 5209 h 32"/>
              <a:gd name="T26" fmla="*/ 4914 w 21"/>
              <a:gd name="T27" fmla="*/ 5209 h 32"/>
              <a:gd name="T28" fmla="*/ 4914 w 21"/>
              <a:gd name="T29" fmla="*/ 5209 h 32"/>
              <a:gd name="T30" fmla="*/ 4914 w 21"/>
              <a:gd name="T31" fmla="*/ 5209 h 32"/>
              <a:gd name="T32" fmla="*/ 6426 w 21"/>
              <a:gd name="T33" fmla="*/ 7640 h 32"/>
              <a:gd name="T34" fmla="*/ 6426 w 21"/>
              <a:gd name="T35" fmla="*/ 7640 h 32"/>
              <a:gd name="T36" fmla="*/ 6426 w 21"/>
              <a:gd name="T37" fmla="*/ 764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32">
                <a:moveTo>
                  <a:pt x="17" y="22"/>
                </a:moveTo>
                <a:cubicBezTo>
                  <a:pt x="20" y="28"/>
                  <a:pt x="20" y="31"/>
                  <a:pt x="20" y="31"/>
                </a:cubicBezTo>
                <a:cubicBezTo>
                  <a:pt x="18" y="31"/>
                  <a:pt x="16" y="31"/>
                  <a:pt x="11" y="28"/>
                </a:cubicBezTo>
                <a:cubicBezTo>
                  <a:pt x="10" y="22"/>
                  <a:pt x="7" y="18"/>
                  <a:pt x="7" y="15"/>
                </a:cubicBezTo>
                <a:cubicBezTo>
                  <a:pt x="4" y="9"/>
                  <a:pt x="2" y="6"/>
                  <a:pt x="0" y="3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2" y="3"/>
                </a:cubicBezTo>
                <a:cubicBezTo>
                  <a:pt x="3" y="3"/>
                  <a:pt x="4" y="3"/>
                  <a:pt x="6" y="3"/>
                </a:cubicBezTo>
                <a:lnTo>
                  <a:pt x="7" y="3"/>
                </a:lnTo>
                <a:cubicBezTo>
                  <a:pt x="8" y="6"/>
                  <a:pt x="9" y="6"/>
                  <a:pt x="11" y="9"/>
                </a:cubicBezTo>
                <a:cubicBezTo>
                  <a:pt x="11" y="12"/>
                  <a:pt x="13" y="12"/>
                  <a:pt x="13" y="12"/>
                </a:cubicBezTo>
                <a:cubicBezTo>
                  <a:pt x="13" y="15"/>
                  <a:pt x="13" y="15"/>
                  <a:pt x="13" y="15"/>
                </a:cubicBezTo>
                <a:cubicBezTo>
                  <a:pt x="15" y="18"/>
                  <a:pt x="16" y="18"/>
                  <a:pt x="17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66" name="Freeform 5472">
            <a:extLst>
              <a:ext uri="{FF2B5EF4-FFF2-40B4-BE49-F238E27FC236}">
                <a16:creationId xmlns:a16="http://schemas.microsoft.com/office/drawing/2014/main" id="{6E80355B-F0F5-6C42-A7A0-949AE606E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98938"/>
            <a:ext cx="6350" cy="11112"/>
          </a:xfrm>
          <a:custGeom>
            <a:avLst/>
            <a:gdLst>
              <a:gd name="T0" fmla="*/ 3676 w 19"/>
              <a:gd name="T1" fmla="*/ 9723 h 32"/>
              <a:gd name="T2" fmla="*/ 2339 w 19"/>
              <a:gd name="T3" fmla="*/ 5209 h 32"/>
              <a:gd name="T4" fmla="*/ 3676 w 19"/>
              <a:gd name="T5" fmla="*/ 8334 h 32"/>
              <a:gd name="T6" fmla="*/ 6016 w 19"/>
              <a:gd name="T7" fmla="*/ 10765 h 32"/>
              <a:gd name="T8" fmla="*/ 3676 w 19"/>
              <a:gd name="T9" fmla="*/ 9723 h 32"/>
              <a:gd name="T10" fmla="*/ 334 w 19"/>
              <a:gd name="T11" fmla="*/ 347 h 32"/>
              <a:gd name="T12" fmla="*/ 0 w 19"/>
              <a:gd name="T13" fmla="*/ 0 h 32"/>
              <a:gd name="T14" fmla="*/ 334 w 19"/>
              <a:gd name="T15" fmla="*/ 0 h 32"/>
              <a:gd name="T16" fmla="*/ 334 w 19"/>
              <a:gd name="T17" fmla="*/ 347 h 32"/>
              <a:gd name="T18" fmla="*/ 668 w 19"/>
              <a:gd name="T19" fmla="*/ 1042 h 32"/>
              <a:gd name="T20" fmla="*/ 334 w 19"/>
              <a:gd name="T21" fmla="*/ 1042 h 32"/>
              <a:gd name="T22" fmla="*/ 334 w 19"/>
              <a:gd name="T23" fmla="*/ 347 h 32"/>
              <a:gd name="T24" fmla="*/ 668 w 19"/>
              <a:gd name="T25" fmla="*/ 1042 h 32"/>
              <a:gd name="T26" fmla="*/ 4345 w 19"/>
              <a:gd name="T27" fmla="*/ 4167 h 32"/>
              <a:gd name="T28" fmla="*/ 3676 w 19"/>
              <a:gd name="T29" fmla="*/ 3125 h 32"/>
              <a:gd name="T30" fmla="*/ 4345 w 19"/>
              <a:gd name="T31" fmla="*/ 4167 h 32"/>
              <a:gd name="T32" fmla="*/ 5682 w 19"/>
              <a:gd name="T33" fmla="*/ 7640 h 32"/>
              <a:gd name="T34" fmla="*/ 4345 w 19"/>
              <a:gd name="T35" fmla="*/ 5209 h 32"/>
              <a:gd name="T36" fmla="*/ 5682 w 19"/>
              <a:gd name="T37" fmla="*/ 764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" h="32">
                <a:moveTo>
                  <a:pt x="11" y="28"/>
                </a:moveTo>
                <a:cubicBezTo>
                  <a:pt x="10" y="22"/>
                  <a:pt x="7" y="18"/>
                  <a:pt x="7" y="15"/>
                </a:cubicBezTo>
                <a:cubicBezTo>
                  <a:pt x="8" y="18"/>
                  <a:pt x="10" y="22"/>
                  <a:pt x="11" y="24"/>
                </a:cubicBezTo>
                <a:cubicBezTo>
                  <a:pt x="15" y="31"/>
                  <a:pt x="17" y="31"/>
                  <a:pt x="18" y="31"/>
                </a:cubicBezTo>
                <a:cubicBezTo>
                  <a:pt x="17" y="31"/>
                  <a:pt x="15" y="31"/>
                  <a:pt x="11" y="28"/>
                </a:cubicBezTo>
                <a:close/>
                <a:moveTo>
                  <a:pt x="1" y="1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close/>
                <a:moveTo>
                  <a:pt x="2" y="3"/>
                </a:moveTo>
                <a:lnTo>
                  <a:pt x="1" y="3"/>
                </a:lnTo>
                <a:lnTo>
                  <a:pt x="1" y="1"/>
                </a:lnTo>
                <a:cubicBezTo>
                  <a:pt x="1" y="1"/>
                  <a:pt x="2" y="2"/>
                  <a:pt x="2" y="3"/>
                </a:cubicBezTo>
                <a:close/>
                <a:moveTo>
                  <a:pt x="13" y="12"/>
                </a:moveTo>
                <a:cubicBezTo>
                  <a:pt x="13" y="12"/>
                  <a:pt x="11" y="12"/>
                  <a:pt x="11" y="9"/>
                </a:cubicBezTo>
                <a:lnTo>
                  <a:pt x="13" y="12"/>
                </a:lnTo>
                <a:close/>
                <a:moveTo>
                  <a:pt x="17" y="22"/>
                </a:moveTo>
                <a:cubicBezTo>
                  <a:pt x="16" y="18"/>
                  <a:pt x="15" y="18"/>
                  <a:pt x="13" y="15"/>
                </a:cubicBezTo>
                <a:cubicBezTo>
                  <a:pt x="15" y="15"/>
                  <a:pt x="16" y="18"/>
                  <a:pt x="17" y="22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67" name="Freeform 5473">
            <a:extLst>
              <a:ext uri="{FF2B5EF4-FFF2-40B4-BE49-F238E27FC236}">
                <a16:creationId xmlns:a16="http://schemas.microsoft.com/office/drawing/2014/main" id="{B8F8906A-9951-0E4A-A9DF-B566F332E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68775"/>
            <a:ext cx="7937" cy="6350"/>
          </a:xfrm>
          <a:custGeom>
            <a:avLst/>
            <a:gdLst>
              <a:gd name="T0" fmla="*/ 7276 w 24"/>
              <a:gd name="T1" fmla="*/ 0 h 16"/>
              <a:gd name="T2" fmla="*/ 7276 w 24"/>
              <a:gd name="T3" fmla="*/ 1191 h 16"/>
              <a:gd name="T4" fmla="*/ 7606 w 24"/>
              <a:gd name="T5" fmla="*/ 2381 h 16"/>
              <a:gd name="T6" fmla="*/ 5291 w 24"/>
              <a:gd name="T7" fmla="*/ 2381 h 16"/>
              <a:gd name="T8" fmla="*/ 4961 w 24"/>
              <a:gd name="T9" fmla="*/ 2381 h 16"/>
              <a:gd name="T10" fmla="*/ 4299 w 24"/>
              <a:gd name="T11" fmla="*/ 2381 h 16"/>
              <a:gd name="T12" fmla="*/ 2976 w 24"/>
              <a:gd name="T13" fmla="*/ 3572 h 16"/>
              <a:gd name="T14" fmla="*/ 2315 w 24"/>
              <a:gd name="T15" fmla="*/ 5953 h 16"/>
              <a:gd name="T16" fmla="*/ 0 w 24"/>
              <a:gd name="T17" fmla="*/ 4763 h 16"/>
              <a:gd name="T18" fmla="*/ 0 w 24"/>
              <a:gd name="T19" fmla="*/ 4763 h 16"/>
              <a:gd name="T20" fmla="*/ 0 w 24"/>
              <a:gd name="T21" fmla="*/ 3572 h 16"/>
              <a:gd name="T22" fmla="*/ 1984 w 24"/>
              <a:gd name="T23" fmla="*/ 2381 h 16"/>
              <a:gd name="T24" fmla="*/ 3969 w 24"/>
              <a:gd name="T25" fmla="*/ 1191 h 16"/>
              <a:gd name="T26" fmla="*/ 6614 w 24"/>
              <a:gd name="T27" fmla="*/ 0 h 16"/>
              <a:gd name="T28" fmla="*/ 7276 w 24"/>
              <a:gd name="T29" fmla="*/ 0 h 16"/>
              <a:gd name="T30" fmla="*/ 7276 w 24"/>
              <a:gd name="T31" fmla="*/ 0 h 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" h="16">
                <a:moveTo>
                  <a:pt x="22" y="0"/>
                </a:moveTo>
                <a:cubicBezTo>
                  <a:pt x="22" y="3"/>
                  <a:pt x="22" y="3"/>
                  <a:pt x="22" y="3"/>
                </a:cubicBezTo>
                <a:cubicBezTo>
                  <a:pt x="22" y="6"/>
                  <a:pt x="23" y="6"/>
                  <a:pt x="23" y="6"/>
                </a:cubicBezTo>
                <a:lnTo>
                  <a:pt x="16" y="6"/>
                </a:lnTo>
                <a:lnTo>
                  <a:pt x="15" y="6"/>
                </a:lnTo>
                <a:lnTo>
                  <a:pt x="13" y="6"/>
                </a:lnTo>
                <a:cubicBezTo>
                  <a:pt x="12" y="9"/>
                  <a:pt x="10" y="9"/>
                  <a:pt x="9" y="9"/>
                </a:cubicBezTo>
                <a:cubicBezTo>
                  <a:pt x="9" y="12"/>
                  <a:pt x="7" y="12"/>
                  <a:pt x="7" y="15"/>
                </a:cubicBezTo>
                <a:cubicBezTo>
                  <a:pt x="4" y="15"/>
                  <a:pt x="2" y="15"/>
                  <a:pt x="0" y="12"/>
                </a:cubicBezTo>
                <a:lnTo>
                  <a:pt x="0" y="9"/>
                </a:lnTo>
                <a:cubicBezTo>
                  <a:pt x="1" y="9"/>
                  <a:pt x="4" y="9"/>
                  <a:pt x="6" y="6"/>
                </a:cubicBezTo>
                <a:cubicBezTo>
                  <a:pt x="7" y="3"/>
                  <a:pt x="10" y="3"/>
                  <a:pt x="12" y="3"/>
                </a:cubicBezTo>
                <a:cubicBezTo>
                  <a:pt x="13" y="3"/>
                  <a:pt x="18" y="0"/>
                  <a:pt x="20" y="0"/>
                </a:cubicBezTo>
                <a:lnTo>
                  <a:pt x="2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68" name="Freeform 5474">
            <a:extLst>
              <a:ext uri="{FF2B5EF4-FFF2-40B4-BE49-F238E27FC236}">
                <a16:creationId xmlns:a16="http://schemas.microsoft.com/office/drawing/2014/main" id="{061DDBF0-4A32-5245-B1C0-8C7165A7F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" y="4170363"/>
            <a:ext cx="6350" cy="3175"/>
          </a:xfrm>
          <a:custGeom>
            <a:avLst/>
            <a:gdLst>
              <a:gd name="T0" fmla="*/ 2381 w 16"/>
              <a:gd name="T1" fmla="*/ 2858 h 10"/>
              <a:gd name="T2" fmla="*/ 794 w 16"/>
              <a:gd name="T3" fmla="*/ 1905 h 10"/>
              <a:gd name="T4" fmla="*/ 3572 w 16"/>
              <a:gd name="T5" fmla="*/ 2858 h 10"/>
              <a:gd name="T6" fmla="*/ 2381 w 16"/>
              <a:gd name="T7" fmla="*/ 2858 h 10"/>
              <a:gd name="T8" fmla="*/ 397 w 16"/>
              <a:gd name="T9" fmla="*/ 1905 h 10"/>
              <a:gd name="T10" fmla="*/ 794 w 16"/>
              <a:gd name="T11" fmla="*/ 1905 h 10"/>
              <a:gd name="T12" fmla="*/ 397 w 16"/>
              <a:gd name="T13" fmla="*/ 1905 h 10"/>
              <a:gd name="T14" fmla="*/ 0 w 16"/>
              <a:gd name="T15" fmla="*/ 1905 h 10"/>
              <a:gd name="T16" fmla="*/ 794 w 16"/>
              <a:gd name="T17" fmla="*/ 953 h 10"/>
              <a:gd name="T18" fmla="*/ 3175 w 16"/>
              <a:gd name="T19" fmla="*/ 0 h 10"/>
              <a:gd name="T20" fmla="*/ 794 w 16"/>
              <a:gd name="T21" fmla="*/ 1905 h 10"/>
              <a:gd name="T22" fmla="*/ 397 w 16"/>
              <a:gd name="T23" fmla="*/ 1905 h 10"/>
              <a:gd name="T24" fmla="*/ 0 w 16"/>
              <a:gd name="T25" fmla="*/ 1905 h 10"/>
              <a:gd name="T26" fmla="*/ 397 w 16"/>
              <a:gd name="T27" fmla="*/ 1905 h 10"/>
              <a:gd name="T28" fmla="*/ 4366 w 16"/>
              <a:gd name="T29" fmla="*/ 953 h 10"/>
              <a:gd name="T30" fmla="*/ 5953 w 16"/>
              <a:gd name="T31" fmla="*/ 0 h 10"/>
              <a:gd name="T32" fmla="*/ 4763 w 16"/>
              <a:gd name="T33" fmla="*/ 953 h 10"/>
              <a:gd name="T34" fmla="*/ 3572 w 16"/>
              <a:gd name="T35" fmla="*/ 2858 h 10"/>
              <a:gd name="T36" fmla="*/ 4366 w 16"/>
              <a:gd name="T37" fmla="*/ 953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" h="10">
                <a:moveTo>
                  <a:pt x="6" y="9"/>
                </a:moveTo>
                <a:cubicBezTo>
                  <a:pt x="5" y="9"/>
                  <a:pt x="3" y="9"/>
                  <a:pt x="2" y="6"/>
                </a:cubicBezTo>
                <a:cubicBezTo>
                  <a:pt x="3" y="9"/>
                  <a:pt x="6" y="9"/>
                  <a:pt x="9" y="9"/>
                </a:cubicBezTo>
                <a:lnTo>
                  <a:pt x="6" y="9"/>
                </a:lnTo>
                <a:close/>
                <a:moveTo>
                  <a:pt x="1" y="6"/>
                </a:moveTo>
                <a:lnTo>
                  <a:pt x="2" y="6"/>
                </a:lnTo>
                <a:lnTo>
                  <a:pt x="1" y="6"/>
                </a:lnTo>
                <a:lnTo>
                  <a:pt x="0" y="6"/>
                </a:lnTo>
                <a:lnTo>
                  <a:pt x="2" y="3"/>
                </a:lnTo>
                <a:cubicBezTo>
                  <a:pt x="3" y="3"/>
                  <a:pt x="5" y="3"/>
                  <a:pt x="8" y="0"/>
                </a:cubicBezTo>
                <a:cubicBezTo>
                  <a:pt x="5" y="3"/>
                  <a:pt x="3" y="3"/>
                  <a:pt x="2" y="6"/>
                </a:cubicBezTo>
                <a:lnTo>
                  <a:pt x="1" y="6"/>
                </a:lnTo>
                <a:lnTo>
                  <a:pt x="0" y="6"/>
                </a:lnTo>
                <a:lnTo>
                  <a:pt x="1" y="6"/>
                </a:lnTo>
                <a:close/>
                <a:moveTo>
                  <a:pt x="11" y="3"/>
                </a:moveTo>
                <a:cubicBezTo>
                  <a:pt x="12" y="3"/>
                  <a:pt x="14" y="3"/>
                  <a:pt x="15" y="0"/>
                </a:cubicBezTo>
                <a:cubicBezTo>
                  <a:pt x="14" y="3"/>
                  <a:pt x="12" y="3"/>
                  <a:pt x="12" y="3"/>
                </a:cubicBezTo>
                <a:cubicBezTo>
                  <a:pt x="11" y="6"/>
                  <a:pt x="9" y="6"/>
                  <a:pt x="9" y="9"/>
                </a:cubicBezTo>
                <a:cubicBezTo>
                  <a:pt x="9" y="6"/>
                  <a:pt x="10" y="6"/>
                  <a:pt x="11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69" name="Freeform 5475">
            <a:extLst>
              <a:ext uri="{FF2B5EF4-FFF2-40B4-BE49-F238E27FC236}">
                <a16:creationId xmlns:a16="http://schemas.microsoft.com/office/drawing/2014/main" id="{B9076143-443B-2B4F-BE88-AC0E17133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70363"/>
            <a:ext cx="7937" cy="6350"/>
          </a:xfrm>
          <a:custGeom>
            <a:avLst/>
            <a:gdLst>
              <a:gd name="T0" fmla="*/ 7592 w 23"/>
              <a:gd name="T1" fmla="*/ 0 h 19"/>
              <a:gd name="T2" fmla="*/ 7247 w 23"/>
              <a:gd name="T3" fmla="*/ 1003 h 19"/>
              <a:gd name="T4" fmla="*/ 6557 w 23"/>
              <a:gd name="T5" fmla="*/ 1003 h 19"/>
              <a:gd name="T6" fmla="*/ 5176 w 23"/>
              <a:gd name="T7" fmla="*/ 2005 h 19"/>
              <a:gd name="T8" fmla="*/ 3796 w 23"/>
              <a:gd name="T9" fmla="*/ 3008 h 19"/>
              <a:gd name="T10" fmla="*/ 3451 w 23"/>
              <a:gd name="T11" fmla="*/ 3008 h 19"/>
              <a:gd name="T12" fmla="*/ 3106 w 23"/>
              <a:gd name="T13" fmla="*/ 4345 h 19"/>
              <a:gd name="T14" fmla="*/ 3106 w 23"/>
              <a:gd name="T15" fmla="*/ 4345 h 19"/>
              <a:gd name="T16" fmla="*/ 3106 w 23"/>
              <a:gd name="T17" fmla="*/ 5013 h 19"/>
              <a:gd name="T18" fmla="*/ 2761 w 23"/>
              <a:gd name="T19" fmla="*/ 5013 h 19"/>
              <a:gd name="T20" fmla="*/ 2416 w 23"/>
              <a:gd name="T21" fmla="*/ 5013 h 19"/>
              <a:gd name="T22" fmla="*/ 1725 w 23"/>
              <a:gd name="T23" fmla="*/ 5013 h 19"/>
              <a:gd name="T24" fmla="*/ 690 w 23"/>
              <a:gd name="T25" fmla="*/ 6016 h 19"/>
              <a:gd name="T26" fmla="*/ 0 w 23"/>
              <a:gd name="T27" fmla="*/ 5013 h 19"/>
              <a:gd name="T28" fmla="*/ 345 w 23"/>
              <a:gd name="T29" fmla="*/ 5013 h 19"/>
              <a:gd name="T30" fmla="*/ 2071 w 23"/>
              <a:gd name="T31" fmla="*/ 3008 h 19"/>
              <a:gd name="T32" fmla="*/ 4141 w 23"/>
              <a:gd name="T33" fmla="*/ 0 h 19"/>
              <a:gd name="T34" fmla="*/ 7247 w 23"/>
              <a:gd name="T35" fmla="*/ 0 h 19"/>
              <a:gd name="T36" fmla="*/ 7247 w 23"/>
              <a:gd name="T37" fmla="*/ 0 h 19"/>
              <a:gd name="T38" fmla="*/ 7592 w 23"/>
              <a:gd name="T39" fmla="*/ 0 h 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3" h="19">
                <a:moveTo>
                  <a:pt x="22" y="0"/>
                </a:moveTo>
                <a:lnTo>
                  <a:pt x="21" y="3"/>
                </a:lnTo>
                <a:lnTo>
                  <a:pt x="19" y="3"/>
                </a:lnTo>
                <a:cubicBezTo>
                  <a:pt x="17" y="3"/>
                  <a:pt x="15" y="3"/>
                  <a:pt x="15" y="6"/>
                </a:cubicBezTo>
                <a:cubicBezTo>
                  <a:pt x="12" y="6"/>
                  <a:pt x="12" y="6"/>
                  <a:pt x="11" y="9"/>
                </a:cubicBezTo>
                <a:lnTo>
                  <a:pt x="10" y="9"/>
                </a:lnTo>
                <a:lnTo>
                  <a:pt x="9" y="13"/>
                </a:lnTo>
                <a:lnTo>
                  <a:pt x="9" y="15"/>
                </a:lnTo>
                <a:lnTo>
                  <a:pt x="8" y="15"/>
                </a:lnTo>
                <a:lnTo>
                  <a:pt x="7" y="15"/>
                </a:lnTo>
                <a:lnTo>
                  <a:pt x="5" y="15"/>
                </a:lnTo>
                <a:cubicBezTo>
                  <a:pt x="3" y="15"/>
                  <a:pt x="2" y="18"/>
                  <a:pt x="2" y="18"/>
                </a:cubicBezTo>
                <a:lnTo>
                  <a:pt x="0" y="15"/>
                </a:lnTo>
                <a:lnTo>
                  <a:pt x="1" y="15"/>
                </a:lnTo>
                <a:cubicBezTo>
                  <a:pt x="3" y="13"/>
                  <a:pt x="4" y="9"/>
                  <a:pt x="6" y="9"/>
                </a:cubicBezTo>
                <a:cubicBezTo>
                  <a:pt x="8" y="6"/>
                  <a:pt x="9" y="3"/>
                  <a:pt x="12" y="0"/>
                </a:cubicBezTo>
                <a:lnTo>
                  <a:pt x="21" y="0"/>
                </a:lnTo>
                <a:lnTo>
                  <a:pt x="2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70" name="Freeform 5476">
            <a:extLst>
              <a:ext uri="{FF2B5EF4-FFF2-40B4-BE49-F238E27FC236}">
                <a16:creationId xmlns:a16="http://schemas.microsoft.com/office/drawing/2014/main" id="{6CB3DAF8-56EF-B747-AB70-0D724F6BB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70363"/>
            <a:ext cx="7937" cy="6350"/>
          </a:xfrm>
          <a:custGeom>
            <a:avLst/>
            <a:gdLst>
              <a:gd name="T0" fmla="*/ 690 w 23"/>
              <a:gd name="T1" fmla="*/ 6016 h 19"/>
              <a:gd name="T2" fmla="*/ 0 w 23"/>
              <a:gd name="T3" fmla="*/ 5013 h 19"/>
              <a:gd name="T4" fmla="*/ 1725 w 23"/>
              <a:gd name="T5" fmla="*/ 5013 h 19"/>
              <a:gd name="T6" fmla="*/ 1035 w 23"/>
              <a:gd name="T7" fmla="*/ 6016 h 19"/>
              <a:gd name="T8" fmla="*/ 690 w 23"/>
              <a:gd name="T9" fmla="*/ 6016 h 19"/>
              <a:gd name="T10" fmla="*/ 2071 w 23"/>
              <a:gd name="T11" fmla="*/ 3008 h 19"/>
              <a:gd name="T12" fmla="*/ 345 w 23"/>
              <a:gd name="T13" fmla="*/ 5013 h 19"/>
              <a:gd name="T14" fmla="*/ 2071 w 23"/>
              <a:gd name="T15" fmla="*/ 3008 h 19"/>
              <a:gd name="T16" fmla="*/ 7592 w 23"/>
              <a:gd name="T17" fmla="*/ 1003 h 19"/>
              <a:gd name="T18" fmla="*/ 6557 w 23"/>
              <a:gd name="T19" fmla="*/ 1003 h 19"/>
              <a:gd name="T20" fmla="*/ 7592 w 23"/>
              <a:gd name="T21" fmla="*/ 0 h 19"/>
              <a:gd name="T22" fmla="*/ 7592 w 23"/>
              <a:gd name="T23" fmla="*/ 1003 h 19"/>
              <a:gd name="T24" fmla="*/ 5176 w 23"/>
              <a:gd name="T25" fmla="*/ 2005 h 19"/>
              <a:gd name="T26" fmla="*/ 3796 w 23"/>
              <a:gd name="T27" fmla="*/ 2674 h 19"/>
              <a:gd name="T28" fmla="*/ 5176 w 23"/>
              <a:gd name="T29" fmla="*/ 1003 h 19"/>
              <a:gd name="T30" fmla="*/ 6557 w 23"/>
              <a:gd name="T31" fmla="*/ 1003 h 19"/>
              <a:gd name="T32" fmla="*/ 5176 w 23"/>
              <a:gd name="T33" fmla="*/ 2005 h 19"/>
              <a:gd name="T34" fmla="*/ 3106 w 23"/>
              <a:gd name="T35" fmla="*/ 5013 h 19"/>
              <a:gd name="T36" fmla="*/ 2761 w 23"/>
              <a:gd name="T37" fmla="*/ 5013 h 19"/>
              <a:gd name="T38" fmla="*/ 3106 w 23"/>
              <a:gd name="T39" fmla="*/ 4345 h 19"/>
              <a:gd name="T40" fmla="*/ 3796 w 23"/>
              <a:gd name="T41" fmla="*/ 3008 h 19"/>
              <a:gd name="T42" fmla="*/ 3106 w 23"/>
              <a:gd name="T43" fmla="*/ 5013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3" h="19">
                <a:moveTo>
                  <a:pt x="2" y="18"/>
                </a:moveTo>
                <a:lnTo>
                  <a:pt x="0" y="15"/>
                </a:lnTo>
                <a:cubicBezTo>
                  <a:pt x="2" y="18"/>
                  <a:pt x="3" y="18"/>
                  <a:pt x="5" y="15"/>
                </a:cubicBezTo>
                <a:lnTo>
                  <a:pt x="3" y="18"/>
                </a:lnTo>
                <a:lnTo>
                  <a:pt x="2" y="18"/>
                </a:lnTo>
                <a:close/>
                <a:moveTo>
                  <a:pt x="6" y="9"/>
                </a:moveTo>
                <a:cubicBezTo>
                  <a:pt x="5" y="9"/>
                  <a:pt x="3" y="13"/>
                  <a:pt x="1" y="15"/>
                </a:cubicBezTo>
                <a:cubicBezTo>
                  <a:pt x="3" y="13"/>
                  <a:pt x="4" y="9"/>
                  <a:pt x="6" y="9"/>
                </a:cubicBezTo>
                <a:close/>
                <a:moveTo>
                  <a:pt x="22" y="3"/>
                </a:moveTo>
                <a:lnTo>
                  <a:pt x="19" y="3"/>
                </a:lnTo>
                <a:cubicBezTo>
                  <a:pt x="20" y="3"/>
                  <a:pt x="21" y="3"/>
                  <a:pt x="22" y="0"/>
                </a:cubicBezTo>
                <a:lnTo>
                  <a:pt x="22" y="3"/>
                </a:lnTo>
                <a:close/>
                <a:moveTo>
                  <a:pt x="15" y="6"/>
                </a:moveTo>
                <a:cubicBezTo>
                  <a:pt x="13" y="6"/>
                  <a:pt x="12" y="6"/>
                  <a:pt x="11" y="8"/>
                </a:cubicBezTo>
                <a:cubicBezTo>
                  <a:pt x="12" y="6"/>
                  <a:pt x="13" y="6"/>
                  <a:pt x="15" y="3"/>
                </a:cubicBezTo>
                <a:lnTo>
                  <a:pt x="19" y="3"/>
                </a:lnTo>
                <a:cubicBezTo>
                  <a:pt x="17" y="3"/>
                  <a:pt x="15" y="3"/>
                  <a:pt x="15" y="6"/>
                </a:cubicBezTo>
                <a:close/>
                <a:moveTo>
                  <a:pt x="9" y="15"/>
                </a:moveTo>
                <a:lnTo>
                  <a:pt x="8" y="15"/>
                </a:lnTo>
                <a:cubicBezTo>
                  <a:pt x="8" y="15"/>
                  <a:pt x="9" y="15"/>
                  <a:pt x="9" y="13"/>
                </a:cubicBezTo>
                <a:lnTo>
                  <a:pt x="11" y="9"/>
                </a:lnTo>
                <a:lnTo>
                  <a:pt x="9" y="15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71" name="Freeform 5477">
            <a:extLst>
              <a:ext uri="{FF2B5EF4-FFF2-40B4-BE49-F238E27FC236}">
                <a16:creationId xmlns:a16="http://schemas.microsoft.com/office/drawing/2014/main" id="{84E02D1F-A417-F149-9058-20A34EEE2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175125"/>
            <a:ext cx="6350" cy="6350"/>
          </a:xfrm>
          <a:custGeom>
            <a:avLst/>
            <a:gdLst>
              <a:gd name="T0" fmla="*/ 2241 w 17"/>
              <a:gd name="T1" fmla="*/ 794 h 16"/>
              <a:gd name="T2" fmla="*/ 2988 w 17"/>
              <a:gd name="T3" fmla="*/ 794 h 16"/>
              <a:gd name="T4" fmla="*/ 4482 w 17"/>
              <a:gd name="T5" fmla="*/ 794 h 16"/>
              <a:gd name="T6" fmla="*/ 4482 w 17"/>
              <a:gd name="T7" fmla="*/ 794 h 16"/>
              <a:gd name="T8" fmla="*/ 5976 w 17"/>
              <a:gd name="T9" fmla="*/ 0 h 16"/>
              <a:gd name="T10" fmla="*/ 5229 w 17"/>
              <a:gd name="T11" fmla="*/ 794 h 16"/>
              <a:gd name="T12" fmla="*/ 4482 w 17"/>
              <a:gd name="T13" fmla="*/ 794 h 16"/>
              <a:gd name="T14" fmla="*/ 4482 w 17"/>
              <a:gd name="T15" fmla="*/ 794 h 16"/>
              <a:gd name="T16" fmla="*/ 3362 w 17"/>
              <a:gd name="T17" fmla="*/ 3572 h 16"/>
              <a:gd name="T18" fmla="*/ 3362 w 17"/>
              <a:gd name="T19" fmla="*/ 4366 h 16"/>
              <a:gd name="T20" fmla="*/ 3362 w 17"/>
              <a:gd name="T21" fmla="*/ 4366 h 16"/>
              <a:gd name="T22" fmla="*/ 2988 w 17"/>
              <a:gd name="T23" fmla="*/ 4366 h 16"/>
              <a:gd name="T24" fmla="*/ 2615 w 17"/>
              <a:gd name="T25" fmla="*/ 4366 h 16"/>
              <a:gd name="T26" fmla="*/ 374 w 17"/>
              <a:gd name="T27" fmla="*/ 4366 h 16"/>
              <a:gd name="T28" fmla="*/ 1121 w 17"/>
              <a:gd name="T29" fmla="*/ 1984 h 16"/>
              <a:gd name="T30" fmla="*/ 1868 w 17"/>
              <a:gd name="T31" fmla="*/ 794 h 16"/>
              <a:gd name="T32" fmla="*/ 1868 w 17"/>
              <a:gd name="T33" fmla="*/ 794 h 16"/>
              <a:gd name="T34" fmla="*/ 1868 w 17"/>
              <a:gd name="T35" fmla="*/ 794 h 16"/>
              <a:gd name="T36" fmla="*/ 2241 w 17"/>
              <a:gd name="T37" fmla="*/ 794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16">
                <a:moveTo>
                  <a:pt x="6" y="2"/>
                </a:moveTo>
                <a:cubicBezTo>
                  <a:pt x="6" y="2"/>
                  <a:pt x="6" y="2"/>
                  <a:pt x="8" y="2"/>
                </a:cubicBezTo>
                <a:cubicBezTo>
                  <a:pt x="9" y="2"/>
                  <a:pt x="9" y="2"/>
                  <a:pt x="12" y="2"/>
                </a:cubicBezTo>
                <a:cubicBezTo>
                  <a:pt x="14" y="2"/>
                  <a:pt x="15" y="2"/>
                  <a:pt x="16" y="0"/>
                </a:cubicBezTo>
                <a:cubicBezTo>
                  <a:pt x="15" y="2"/>
                  <a:pt x="14" y="2"/>
                  <a:pt x="14" y="2"/>
                </a:cubicBezTo>
                <a:cubicBezTo>
                  <a:pt x="14" y="2"/>
                  <a:pt x="14" y="2"/>
                  <a:pt x="12" y="2"/>
                </a:cubicBezTo>
                <a:cubicBezTo>
                  <a:pt x="11" y="5"/>
                  <a:pt x="9" y="5"/>
                  <a:pt x="9" y="9"/>
                </a:cubicBezTo>
                <a:cubicBezTo>
                  <a:pt x="9" y="9"/>
                  <a:pt x="9" y="9"/>
                  <a:pt x="9" y="11"/>
                </a:cubicBezTo>
                <a:cubicBezTo>
                  <a:pt x="9" y="11"/>
                  <a:pt x="9" y="11"/>
                  <a:pt x="8" y="11"/>
                </a:cubicBezTo>
                <a:lnTo>
                  <a:pt x="7" y="11"/>
                </a:lnTo>
                <a:cubicBezTo>
                  <a:pt x="3" y="15"/>
                  <a:pt x="1" y="11"/>
                  <a:pt x="1" y="11"/>
                </a:cubicBezTo>
                <a:cubicBezTo>
                  <a:pt x="0" y="11"/>
                  <a:pt x="2" y="9"/>
                  <a:pt x="3" y="5"/>
                </a:cubicBezTo>
                <a:lnTo>
                  <a:pt x="5" y="2"/>
                </a:lnTo>
                <a:cubicBezTo>
                  <a:pt x="6" y="2"/>
                  <a:pt x="6" y="2"/>
                  <a:pt x="6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72" name="Freeform 5478">
            <a:extLst>
              <a:ext uri="{FF2B5EF4-FFF2-40B4-BE49-F238E27FC236}">
                <a16:creationId xmlns:a16="http://schemas.microsoft.com/office/drawing/2014/main" id="{57D697E6-0814-D046-AC42-82A449767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175125"/>
            <a:ext cx="3175" cy="3175"/>
          </a:xfrm>
          <a:custGeom>
            <a:avLst/>
            <a:gdLst>
              <a:gd name="T0" fmla="*/ 1191 w 8"/>
              <a:gd name="T1" fmla="*/ 635 h 10"/>
              <a:gd name="T2" fmla="*/ 1588 w 8"/>
              <a:gd name="T3" fmla="*/ 635 h 10"/>
              <a:gd name="T4" fmla="*/ 0 w 8"/>
              <a:gd name="T5" fmla="*/ 2858 h 10"/>
              <a:gd name="T6" fmla="*/ 1191 w 8"/>
              <a:gd name="T7" fmla="*/ 635 h 10"/>
              <a:gd name="T8" fmla="*/ 2778 w 8"/>
              <a:gd name="T9" fmla="*/ 0 h 10"/>
              <a:gd name="T10" fmla="*/ 1984 w 8"/>
              <a:gd name="T11" fmla="*/ 635 h 10"/>
              <a:gd name="T12" fmla="*/ 1984 w 8"/>
              <a:gd name="T13" fmla="*/ 318 h 10"/>
              <a:gd name="T14" fmla="*/ 2381 w 8"/>
              <a:gd name="T15" fmla="*/ 0 h 10"/>
              <a:gd name="T16" fmla="*/ 2778 w 8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0">
                <a:moveTo>
                  <a:pt x="3" y="2"/>
                </a:moveTo>
                <a:lnTo>
                  <a:pt x="4" y="2"/>
                </a:lnTo>
                <a:cubicBezTo>
                  <a:pt x="2" y="5"/>
                  <a:pt x="0" y="5"/>
                  <a:pt x="0" y="9"/>
                </a:cubicBezTo>
                <a:cubicBezTo>
                  <a:pt x="0" y="5"/>
                  <a:pt x="2" y="5"/>
                  <a:pt x="3" y="2"/>
                </a:cubicBezTo>
                <a:close/>
                <a:moveTo>
                  <a:pt x="7" y="0"/>
                </a:moveTo>
                <a:lnTo>
                  <a:pt x="5" y="2"/>
                </a:lnTo>
                <a:lnTo>
                  <a:pt x="5" y="1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73" name="Freeform 5479">
            <a:extLst>
              <a:ext uri="{FF2B5EF4-FFF2-40B4-BE49-F238E27FC236}">
                <a16:creationId xmlns:a16="http://schemas.microsoft.com/office/drawing/2014/main" id="{43757BC8-BAEF-6949-92DD-0835F195B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4171950"/>
            <a:ext cx="6350" cy="4763"/>
          </a:xfrm>
          <a:custGeom>
            <a:avLst/>
            <a:gdLst>
              <a:gd name="T0" fmla="*/ 4856 w 17"/>
              <a:gd name="T1" fmla="*/ 0 h 13"/>
              <a:gd name="T2" fmla="*/ 5976 w 17"/>
              <a:gd name="T3" fmla="*/ 1099 h 13"/>
              <a:gd name="T4" fmla="*/ 5976 w 17"/>
              <a:gd name="T5" fmla="*/ 1099 h 13"/>
              <a:gd name="T6" fmla="*/ 5976 w 17"/>
              <a:gd name="T7" fmla="*/ 2198 h 13"/>
              <a:gd name="T8" fmla="*/ 4856 w 17"/>
              <a:gd name="T9" fmla="*/ 2198 h 13"/>
              <a:gd name="T10" fmla="*/ 4109 w 17"/>
              <a:gd name="T11" fmla="*/ 3664 h 13"/>
              <a:gd name="T12" fmla="*/ 2241 w 17"/>
              <a:gd name="T13" fmla="*/ 4397 h 13"/>
              <a:gd name="T14" fmla="*/ 2241 w 17"/>
              <a:gd name="T15" fmla="*/ 4397 h 13"/>
              <a:gd name="T16" fmla="*/ 374 w 17"/>
              <a:gd name="T17" fmla="*/ 4397 h 13"/>
              <a:gd name="T18" fmla="*/ 374 w 17"/>
              <a:gd name="T19" fmla="*/ 3664 h 13"/>
              <a:gd name="T20" fmla="*/ 1121 w 17"/>
              <a:gd name="T21" fmla="*/ 1099 h 13"/>
              <a:gd name="T22" fmla="*/ 1868 w 17"/>
              <a:gd name="T23" fmla="*/ 1099 h 13"/>
              <a:gd name="T24" fmla="*/ 2241 w 17"/>
              <a:gd name="T25" fmla="*/ 1099 h 13"/>
              <a:gd name="T26" fmla="*/ 2241 w 17"/>
              <a:gd name="T27" fmla="*/ 1099 h 13"/>
              <a:gd name="T28" fmla="*/ 3735 w 17"/>
              <a:gd name="T29" fmla="*/ 0 h 13"/>
              <a:gd name="T30" fmla="*/ 4856 w 17"/>
              <a:gd name="T31" fmla="*/ 0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13">
                <a:moveTo>
                  <a:pt x="13" y="0"/>
                </a:moveTo>
                <a:cubicBezTo>
                  <a:pt x="14" y="0"/>
                  <a:pt x="14" y="3"/>
                  <a:pt x="16" y="3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4" y="6"/>
                  <a:pt x="13" y="6"/>
                </a:cubicBezTo>
                <a:cubicBezTo>
                  <a:pt x="12" y="10"/>
                  <a:pt x="12" y="10"/>
                  <a:pt x="11" y="10"/>
                </a:cubicBezTo>
                <a:cubicBezTo>
                  <a:pt x="10" y="10"/>
                  <a:pt x="9" y="10"/>
                  <a:pt x="6" y="12"/>
                </a:cubicBezTo>
                <a:cubicBezTo>
                  <a:pt x="3" y="12"/>
                  <a:pt x="1" y="12"/>
                  <a:pt x="1" y="12"/>
                </a:cubicBezTo>
                <a:cubicBezTo>
                  <a:pt x="0" y="12"/>
                  <a:pt x="0" y="10"/>
                  <a:pt x="1" y="10"/>
                </a:cubicBezTo>
                <a:cubicBezTo>
                  <a:pt x="2" y="6"/>
                  <a:pt x="3" y="3"/>
                  <a:pt x="3" y="3"/>
                </a:cubicBezTo>
                <a:cubicBezTo>
                  <a:pt x="4" y="3"/>
                  <a:pt x="5" y="3"/>
                  <a:pt x="5" y="3"/>
                </a:cubicBezTo>
                <a:lnTo>
                  <a:pt x="6" y="3"/>
                </a:lnTo>
                <a:cubicBezTo>
                  <a:pt x="6" y="0"/>
                  <a:pt x="8" y="0"/>
                  <a:pt x="10" y="0"/>
                </a:cubicBezTo>
                <a:cubicBezTo>
                  <a:pt x="11" y="0"/>
                  <a:pt x="13" y="0"/>
                  <a:pt x="1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74" name="Freeform 5480">
            <a:extLst>
              <a:ext uri="{FF2B5EF4-FFF2-40B4-BE49-F238E27FC236}">
                <a16:creationId xmlns:a16="http://schemas.microsoft.com/office/drawing/2014/main" id="{5B0368FF-A95F-F348-B03E-3AFA7B186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4171950"/>
            <a:ext cx="6350" cy="4763"/>
          </a:xfrm>
          <a:custGeom>
            <a:avLst/>
            <a:gdLst>
              <a:gd name="T0" fmla="*/ 0 w 17"/>
              <a:gd name="T1" fmla="*/ 4397 h 13"/>
              <a:gd name="T2" fmla="*/ 374 w 17"/>
              <a:gd name="T3" fmla="*/ 3664 h 13"/>
              <a:gd name="T4" fmla="*/ 1121 w 17"/>
              <a:gd name="T5" fmla="*/ 1099 h 13"/>
              <a:gd name="T6" fmla="*/ 1494 w 17"/>
              <a:gd name="T7" fmla="*/ 1099 h 13"/>
              <a:gd name="T8" fmla="*/ 374 w 17"/>
              <a:gd name="T9" fmla="*/ 3664 h 13"/>
              <a:gd name="T10" fmla="*/ 374 w 17"/>
              <a:gd name="T11" fmla="*/ 4397 h 13"/>
              <a:gd name="T12" fmla="*/ 0 w 17"/>
              <a:gd name="T13" fmla="*/ 4397 h 13"/>
              <a:gd name="T14" fmla="*/ 5976 w 17"/>
              <a:gd name="T15" fmla="*/ 1099 h 13"/>
              <a:gd name="T16" fmla="*/ 4482 w 17"/>
              <a:gd name="T17" fmla="*/ 0 h 13"/>
              <a:gd name="T18" fmla="*/ 4856 w 17"/>
              <a:gd name="T19" fmla="*/ 0 h 13"/>
              <a:gd name="T20" fmla="*/ 5976 w 17"/>
              <a:gd name="T21" fmla="*/ 1099 h 13"/>
              <a:gd name="T22" fmla="*/ 4482 w 17"/>
              <a:gd name="T23" fmla="*/ 3664 h 13"/>
              <a:gd name="T24" fmla="*/ 2241 w 17"/>
              <a:gd name="T25" fmla="*/ 4397 h 13"/>
              <a:gd name="T26" fmla="*/ 2241 w 17"/>
              <a:gd name="T27" fmla="*/ 4397 h 13"/>
              <a:gd name="T28" fmla="*/ 4109 w 17"/>
              <a:gd name="T29" fmla="*/ 3664 h 13"/>
              <a:gd name="T30" fmla="*/ 4856 w 17"/>
              <a:gd name="T31" fmla="*/ 2198 h 13"/>
              <a:gd name="T32" fmla="*/ 4482 w 17"/>
              <a:gd name="T33" fmla="*/ 3664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" h="13">
                <a:moveTo>
                  <a:pt x="0" y="12"/>
                </a:moveTo>
                <a:cubicBezTo>
                  <a:pt x="0" y="12"/>
                  <a:pt x="0" y="10"/>
                  <a:pt x="1" y="10"/>
                </a:cubicBezTo>
                <a:cubicBezTo>
                  <a:pt x="2" y="6"/>
                  <a:pt x="3" y="3"/>
                  <a:pt x="3" y="3"/>
                </a:cubicBezTo>
                <a:lnTo>
                  <a:pt x="4" y="3"/>
                </a:lnTo>
                <a:cubicBezTo>
                  <a:pt x="3" y="3"/>
                  <a:pt x="2" y="6"/>
                  <a:pt x="1" y="10"/>
                </a:cubicBezTo>
                <a:cubicBezTo>
                  <a:pt x="0" y="10"/>
                  <a:pt x="0" y="12"/>
                  <a:pt x="1" y="12"/>
                </a:cubicBezTo>
                <a:lnTo>
                  <a:pt x="0" y="12"/>
                </a:lnTo>
                <a:close/>
                <a:moveTo>
                  <a:pt x="16" y="3"/>
                </a:moveTo>
                <a:cubicBezTo>
                  <a:pt x="14" y="3"/>
                  <a:pt x="14" y="0"/>
                  <a:pt x="12" y="0"/>
                </a:cubicBezTo>
                <a:lnTo>
                  <a:pt x="13" y="0"/>
                </a:lnTo>
                <a:cubicBezTo>
                  <a:pt x="14" y="0"/>
                  <a:pt x="14" y="3"/>
                  <a:pt x="16" y="3"/>
                </a:cubicBezTo>
                <a:close/>
                <a:moveTo>
                  <a:pt x="12" y="10"/>
                </a:moveTo>
                <a:cubicBezTo>
                  <a:pt x="10" y="10"/>
                  <a:pt x="9" y="10"/>
                  <a:pt x="6" y="12"/>
                </a:cubicBezTo>
                <a:cubicBezTo>
                  <a:pt x="6" y="12"/>
                  <a:pt x="5" y="12"/>
                  <a:pt x="6" y="12"/>
                </a:cubicBezTo>
                <a:cubicBezTo>
                  <a:pt x="9" y="10"/>
                  <a:pt x="10" y="10"/>
                  <a:pt x="11" y="10"/>
                </a:cubicBezTo>
                <a:cubicBezTo>
                  <a:pt x="11" y="10"/>
                  <a:pt x="12" y="10"/>
                  <a:pt x="13" y="6"/>
                </a:cubicBezTo>
                <a:lnTo>
                  <a:pt x="12" y="1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75" name="Freeform 5481">
            <a:extLst>
              <a:ext uri="{FF2B5EF4-FFF2-40B4-BE49-F238E27FC236}">
                <a16:creationId xmlns:a16="http://schemas.microsoft.com/office/drawing/2014/main" id="{1614E2D6-7608-9E4C-B0E9-9A5AA9063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175125"/>
            <a:ext cx="3175" cy="7938"/>
          </a:xfrm>
          <a:custGeom>
            <a:avLst/>
            <a:gdLst>
              <a:gd name="T0" fmla="*/ 2020 w 11"/>
              <a:gd name="T1" fmla="*/ 0 h 22"/>
              <a:gd name="T2" fmla="*/ 2309 w 11"/>
              <a:gd name="T3" fmla="*/ 0 h 22"/>
              <a:gd name="T4" fmla="*/ 2309 w 11"/>
              <a:gd name="T5" fmla="*/ 0 h 22"/>
              <a:gd name="T6" fmla="*/ 2598 w 11"/>
              <a:gd name="T7" fmla="*/ 0 h 22"/>
              <a:gd name="T8" fmla="*/ 2598 w 11"/>
              <a:gd name="T9" fmla="*/ 0 h 22"/>
              <a:gd name="T10" fmla="*/ 2598 w 11"/>
              <a:gd name="T11" fmla="*/ 3247 h 22"/>
              <a:gd name="T12" fmla="*/ 2598 w 11"/>
              <a:gd name="T13" fmla="*/ 3969 h 22"/>
              <a:gd name="T14" fmla="*/ 2886 w 11"/>
              <a:gd name="T15" fmla="*/ 3969 h 22"/>
              <a:gd name="T16" fmla="*/ 2598 w 11"/>
              <a:gd name="T17" fmla="*/ 5412 h 22"/>
              <a:gd name="T18" fmla="*/ 2598 w 11"/>
              <a:gd name="T19" fmla="*/ 6495 h 22"/>
              <a:gd name="T20" fmla="*/ 1443 w 11"/>
              <a:gd name="T21" fmla="*/ 7577 h 22"/>
              <a:gd name="T22" fmla="*/ 577 w 11"/>
              <a:gd name="T23" fmla="*/ 6495 h 22"/>
              <a:gd name="T24" fmla="*/ 0 w 11"/>
              <a:gd name="T25" fmla="*/ 3969 h 22"/>
              <a:gd name="T26" fmla="*/ 0 w 11"/>
              <a:gd name="T27" fmla="*/ 3247 h 22"/>
              <a:gd name="T28" fmla="*/ 866 w 11"/>
              <a:gd name="T29" fmla="*/ 722 h 22"/>
              <a:gd name="T30" fmla="*/ 1443 w 11"/>
              <a:gd name="T31" fmla="*/ 722 h 22"/>
              <a:gd name="T32" fmla="*/ 1732 w 11"/>
              <a:gd name="T33" fmla="*/ 722 h 22"/>
              <a:gd name="T34" fmla="*/ 2020 w 11"/>
              <a:gd name="T35" fmla="*/ 0 h 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" h="22">
                <a:moveTo>
                  <a:pt x="7" y="0"/>
                </a:moveTo>
                <a:cubicBezTo>
                  <a:pt x="7" y="0"/>
                  <a:pt x="7" y="0"/>
                  <a:pt x="8" y="0"/>
                </a:cubicBezTo>
                <a:lnTo>
                  <a:pt x="9" y="0"/>
                </a:lnTo>
                <a:cubicBezTo>
                  <a:pt x="8" y="2"/>
                  <a:pt x="7" y="5"/>
                  <a:pt x="9" y="9"/>
                </a:cubicBezTo>
                <a:cubicBezTo>
                  <a:pt x="9" y="11"/>
                  <a:pt x="9" y="11"/>
                  <a:pt x="9" y="11"/>
                </a:cubicBezTo>
                <a:lnTo>
                  <a:pt x="10" y="11"/>
                </a:ln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8"/>
                </a:cubicBezTo>
                <a:cubicBezTo>
                  <a:pt x="8" y="21"/>
                  <a:pt x="7" y="21"/>
                  <a:pt x="5" y="21"/>
                </a:cubicBezTo>
                <a:cubicBezTo>
                  <a:pt x="5" y="21"/>
                  <a:pt x="4" y="21"/>
                  <a:pt x="2" y="18"/>
                </a:cubicBezTo>
                <a:cubicBezTo>
                  <a:pt x="1" y="15"/>
                  <a:pt x="0" y="15"/>
                  <a:pt x="0" y="11"/>
                </a:cubicBezTo>
                <a:cubicBezTo>
                  <a:pt x="0" y="11"/>
                  <a:pt x="0" y="11"/>
                  <a:pt x="0" y="9"/>
                </a:cubicBezTo>
                <a:cubicBezTo>
                  <a:pt x="1" y="5"/>
                  <a:pt x="2" y="5"/>
                  <a:pt x="3" y="2"/>
                </a:cubicBezTo>
                <a:cubicBezTo>
                  <a:pt x="3" y="2"/>
                  <a:pt x="3" y="2"/>
                  <a:pt x="5" y="2"/>
                </a:cubicBezTo>
                <a:lnTo>
                  <a:pt x="6" y="2"/>
                </a:lnTo>
                <a:cubicBezTo>
                  <a:pt x="6" y="2"/>
                  <a:pt x="7" y="2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76" name="Freeform 5482">
            <a:extLst>
              <a:ext uri="{FF2B5EF4-FFF2-40B4-BE49-F238E27FC236}">
                <a16:creationId xmlns:a16="http://schemas.microsoft.com/office/drawing/2014/main" id="{99F2CDBA-1F35-CB40-9D71-1C8275F9F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175125"/>
            <a:ext cx="3175" cy="7938"/>
          </a:xfrm>
          <a:custGeom>
            <a:avLst/>
            <a:gdLst>
              <a:gd name="T0" fmla="*/ 1732 w 11"/>
              <a:gd name="T1" fmla="*/ 7248 h 23"/>
              <a:gd name="T2" fmla="*/ 2020 w 11"/>
              <a:gd name="T3" fmla="*/ 7248 h 23"/>
              <a:gd name="T4" fmla="*/ 1732 w 11"/>
              <a:gd name="T5" fmla="*/ 7248 h 23"/>
              <a:gd name="T6" fmla="*/ 1732 w 11"/>
              <a:gd name="T7" fmla="*/ 7248 h 23"/>
              <a:gd name="T8" fmla="*/ 1443 w 11"/>
              <a:gd name="T9" fmla="*/ 6903 h 23"/>
              <a:gd name="T10" fmla="*/ 1732 w 11"/>
              <a:gd name="T11" fmla="*/ 7248 h 23"/>
              <a:gd name="T12" fmla="*/ 1443 w 11"/>
              <a:gd name="T13" fmla="*/ 6903 h 23"/>
              <a:gd name="T14" fmla="*/ 2598 w 11"/>
              <a:gd name="T15" fmla="*/ 6212 h 23"/>
              <a:gd name="T16" fmla="*/ 2020 w 11"/>
              <a:gd name="T17" fmla="*/ 7248 h 23"/>
              <a:gd name="T18" fmla="*/ 2598 w 11"/>
              <a:gd name="T19" fmla="*/ 6212 h 23"/>
              <a:gd name="T20" fmla="*/ 866 w 11"/>
              <a:gd name="T21" fmla="*/ 690 h 23"/>
              <a:gd name="T22" fmla="*/ 1443 w 11"/>
              <a:gd name="T23" fmla="*/ 690 h 23"/>
              <a:gd name="T24" fmla="*/ 0 w 11"/>
              <a:gd name="T25" fmla="*/ 3106 h 23"/>
              <a:gd name="T26" fmla="*/ 866 w 11"/>
              <a:gd name="T27" fmla="*/ 690 h 23"/>
              <a:gd name="T28" fmla="*/ 2020 w 11"/>
              <a:gd name="T29" fmla="*/ 0 h 23"/>
              <a:gd name="T30" fmla="*/ 2598 w 11"/>
              <a:gd name="T31" fmla="*/ 0 h 23"/>
              <a:gd name="T32" fmla="*/ 1732 w 11"/>
              <a:gd name="T33" fmla="*/ 690 h 23"/>
              <a:gd name="T34" fmla="*/ 1443 w 11"/>
              <a:gd name="T35" fmla="*/ 690 h 23"/>
              <a:gd name="T36" fmla="*/ 2020 w 11"/>
              <a:gd name="T37" fmla="*/ 0 h 23"/>
              <a:gd name="T38" fmla="*/ 2598 w 11"/>
              <a:gd name="T39" fmla="*/ 5177 h 23"/>
              <a:gd name="T40" fmla="*/ 2598 w 11"/>
              <a:gd name="T41" fmla="*/ 3796 h 23"/>
              <a:gd name="T42" fmla="*/ 2309 w 11"/>
              <a:gd name="T43" fmla="*/ 3106 h 23"/>
              <a:gd name="T44" fmla="*/ 2598 w 11"/>
              <a:gd name="T45" fmla="*/ 690 h 23"/>
              <a:gd name="T46" fmla="*/ 2598 w 11"/>
              <a:gd name="T47" fmla="*/ 3106 h 23"/>
              <a:gd name="T48" fmla="*/ 2598 w 11"/>
              <a:gd name="T49" fmla="*/ 3796 h 23"/>
              <a:gd name="T50" fmla="*/ 2886 w 11"/>
              <a:gd name="T51" fmla="*/ 3796 h 23"/>
              <a:gd name="T52" fmla="*/ 2598 w 11"/>
              <a:gd name="T53" fmla="*/ 6212 h 23"/>
              <a:gd name="T54" fmla="*/ 2598 w 11"/>
              <a:gd name="T55" fmla="*/ 5177 h 2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" h="23">
                <a:moveTo>
                  <a:pt x="6" y="21"/>
                </a:moveTo>
                <a:cubicBezTo>
                  <a:pt x="6" y="21"/>
                  <a:pt x="7" y="21"/>
                  <a:pt x="7" y="21"/>
                </a:cubicBezTo>
                <a:cubicBezTo>
                  <a:pt x="7" y="22"/>
                  <a:pt x="6" y="22"/>
                  <a:pt x="6" y="21"/>
                </a:cubicBezTo>
                <a:cubicBezTo>
                  <a:pt x="6" y="21"/>
                  <a:pt x="6" y="21"/>
                  <a:pt x="6" y="21"/>
                </a:cubicBezTo>
                <a:close/>
                <a:moveTo>
                  <a:pt x="5" y="20"/>
                </a:moveTo>
                <a:cubicBezTo>
                  <a:pt x="5" y="21"/>
                  <a:pt x="5" y="21"/>
                  <a:pt x="6" y="21"/>
                </a:cubicBezTo>
                <a:cubicBezTo>
                  <a:pt x="5" y="21"/>
                  <a:pt x="5" y="21"/>
                  <a:pt x="5" y="20"/>
                </a:cubicBezTo>
                <a:close/>
                <a:moveTo>
                  <a:pt x="9" y="18"/>
                </a:moveTo>
                <a:cubicBezTo>
                  <a:pt x="8" y="20"/>
                  <a:pt x="8" y="21"/>
                  <a:pt x="7" y="21"/>
                </a:cubicBezTo>
                <a:cubicBezTo>
                  <a:pt x="8" y="21"/>
                  <a:pt x="8" y="20"/>
                  <a:pt x="9" y="18"/>
                </a:cubicBezTo>
                <a:close/>
                <a:moveTo>
                  <a:pt x="3" y="2"/>
                </a:moveTo>
                <a:lnTo>
                  <a:pt x="5" y="2"/>
                </a:lnTo>
                <a:cubicBezTo>
                  <a:pt x="2" y="5"/>
                  <a:pt x="1" y="5"/>
                  <a:pt x="0" y="9"/>
                </a:cubicBezTo>
                <a:cubicBezTo>
                  <a:pt x="0" y="5"/>
                  <a:pt x="2" y="5"/>
                  <a:pt x="3" y="2"/>
                </a:cubicBezTo>
                <a:close/>
                <a:moveTo>
                  <a:pt x="7" y="0"/>
                </a:moveTo>
                <a:lnTo>
                  <a:pt x="9" y="0"/>
                </a:lnTo>
                <a:cubicBezTo>
                  <a:pt x="7" y="2"/>
                  <a:pt x="6" y="2"/>
                  <a:pt x="6" y="2"/>
                </a:cubicBezTo>
                <a:lnTo>
                  <a:pt x="5" y="2"/>
                </a:lnTo>
                <a:cubicBezTo>
                  <a:pt x="5" y="2"/>
                  <a:pt x="7" y="2"/>
                  <a:pt x="7" y="0"/>
                </a:cubicBezTo>
                <a:close/>
                <a:moveTo>
                  <a:pt x="9" y="15"/>
                </a:moveTo>
                <a:lnTo>
                  <a:pt x="9" y="11"/>
                </a:lnTo>
                <a:lnTo>
                  <a:pt x="8" y="9"/>
                </a:lnTo>
                <a:cubicBezTo>
                  <a:pt x="7" y="5"/>
                  <a:pt x="7" y="2"/>
                  <a:pt x="9" y="2"/>
                </a:cubicBezTo>
                <a:cubicBezTo>
                  <a:pt x="9" y="2"/>
                  <a:pt x="7" y="5"/>
                  <a:pt x="9" y="9"/>
                </a:cubicBezTo>
                <a:lnTo>
                  <a:pt x="9" y="11"/>
                </a:lnTo>
                <a:lnTo>
                  <a:pt x="10" y="11"/>
                </a:lnTo>
                <a:lnTo>
                  <a:pt x="9" y="18"/>
                </a:lnTo>
                <a:lnTo>
                  <a:pt x="9" y="15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77" name="Freeform 5483">
            <a:extLst>
              <a:ext uri="{FF2B5EF4-FFF2-40B4-BE49-F238E27FC236}">
                <a16:creationId xmlns:a16="http://schemas.microsoft.com/office/drawing/2014/main" id="{D95B2336-1E41-1F4F-B7A8-D2FD9A464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8" y="4173538"/>
            <a:ext cx="4762" cy="9525"/>
          </a:xfrm>
          <a:custGeom>
            <a:avLst/>
            <a:gdLst>
              <a:gd name="T0" fmla="*/ 3742 w 14"/>
              <a:gd name="T1" fmla="*/ 5495 h 26"/>
              <a:gd name="T2" fmla="*/ 3742 w 14"/>
              <a:gd name="T3" fmla="*/ 6961 h 26"/>
              <a:gd name="T4" fmla="*/ 3742 w 14"/>
              <a:gd name="T5" fmla="*/ 8060 h 26"/>
              <a:gd name="T6" fmla="*/ 2381 w 14"/>
              <a:gd name="T7" fmla="*/ 8060 h 26"/>
              <a:gd name="T8" fmla="*/ 2041 w 14"/>
              <a:gd name="T9" fmla="*/ 8060 h 26"/>
              <a:gd name="T10" fmla="*/ 0 w 14"/>
              <a:gd name="T11" fmla="*/ 3297 h 26"/>
              <a:gd name="T12" fmla="*/ 680 w 14"/>
              <a:gd name="T13" fmla="*/ 1465 h 26"/>
              <a:gd name="T14" fmla="*/ 1701 w 14"/>
              <a:gd name="T15" fmla="*/ 0 h 26"/>
              <a:gd name="T16" fmla="*/ 1701 w 14"/>
              <a:gd name="T17" fmla="*/ 0 h 26"/>
              <a:gd name="T18" fmla="*/ 1701 w 14"/>
              <a:gd name="T19" fmla="*/ 0 h 26"/>
              <a:gd name="T20" fmla="*/ 2041 w 14"/>
              <a:gd name="T21" fmla="*/ 0 h 26"/>
              <a:gd name="T22" fmla="*/ 2381 w 14"/>
              <a:gd name="T23" fmla="*/ 1465 h 26"/>
              <a:gd name="T24" fmla="*/ 4422 w 14"/>
              <a:gd name="T25" fmla="*/ 4763 h 26"/>
              <a:gd name="T26" fmla="*/ 3742 w 14"/>
              <a:gd name="T27" fmla="*/ 5495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26">
                <a:moveTo>
                  <a:pt x="11" y="15"/>
                </a:moveTo>
                <a:lnTo>
                  <a:pt x="11" y="19"/>
                </a:lnTo>
                <a:cubicBezTo>
                  <a:pt x="11" y="22"/>
                  <a:pt x="11" y="22"/>
                  <a:pt x="11" y="22"/>
                </a:cubicBezTo>
                <a:cubicBezTo>
                  <a:pt x="10" y="25"/>
                  <a:pt x="8" y="22"/>
                  <a:pt x="7" y="22"/>
                </a:cubicBezTo>
                <a:lnTo>
                  <a:pt x="6" y="22"/>
                </a:lnTo>
                <a:cubicBezTo>
                  <a:pt x="1" y="15"/>
                  <a:pt x="1" y="13"/>
                  <a:pt x="0" y="9"/>
                </a:cubicBezTo>
                <a:cubicBezTo>
                  <a:pt x="0" y="6"/>
                  <a:pt x="1" y="6"/>
                  <a:pt x="2" y="4"/>
                </a:cubicBezTo>
                <a:cubicBezTo>
                  <a:pt x="3" y="0"/>
                  <a:pt x="3" y="0"/>
                  <a:pt x="5" y="0"/>
                </a:cubicBezTo>
                <a:lnTo>
                  <a:pt x="6" y="0"/>
                </a:lnTo>
                <a:cubicBezTo>
                  <a:pt x="7" y="4"/>
                  <a:pt x="7" y="4"/>
                  <a:pt x="7" y="4"/>
                </a:cubicBezTo>
                <a:cubicBezTo>
                  <a:pt x="8" y="6"/>
                  <a:pt x="11" y="9"/>
                  <a:pt x="13" y="13"/>
                </a:cubicBezTo>
                <a:lnTo>
                  <a:pt x="11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78" name="Freeform 5484">
            <a:extLst>
              <a:ext uri="{FF2B5EF4-FFF2-40B4-BE49-F238E27FC236}">
                <a16:creationId xmlns:a16="http://schemas.microsoft.com/office/drawing/2014/main" id="{FBF948B3-BA6D-8448-AD30-F174E3563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8" y="4173538"/>
            <a:ext cx="4762" cy="9525"/>
          </a:xfrm>
          <a:custGeom>
            <a:avLst/>
            <a:gdLst>
              <a:gd name="T0" fmla="*/ 2381 w 14"/>
              <a:gd name="T1" fmla="*/ 8060 h 26"/>
              <a:gd name="T2" fmla="*/ 3401 w 14"/>
              <a:gd name="T3" fmla="*/ 8060 h 26"/>
              <a:gd name="T4" fmla="*/ 3401 w 14"/>
              <a:gd name="T5" fmla="*/ 9159 h 26"/>
              <a:gd name="T6" fmla="*/ 3742 w 14"/>
              <a:gd name="T7" fmla="*/ 8060 h 26"/>
              <a:gd name="T8" fmla="*/ 3742 w 14"/>
              <a:gd name="T9" fmla="*/ 9159 h 26"/>
              <a:gd name="T10" fmla="*/ 3401 w 14"/>
              <a:gd name="T11" fmla="*/ 9159 h 26"/>
              <a:gd name="T12" fmla="*/ 2381 w 14"/>
              <a:gd name="T13" fmla="*/ 8060 h 26"/>
              <a:gd name="T14" fmla="*/ 0 w 14"/>
              <a:gd name="T15" fmla="*/ 3297 h 26"/>
              <a:gd name="T16" fmla="*/ 2041 w 14"/>
              <a:gd name="T17" fmla="*/ 8060 h 26"/>
              <a:gd name="T18" fmla="*/ 0 w 14"/>
              <a:gd name="T19" fmla="*/ 3297 h 26"/>
              <a:gd name="T20" fmla="*/ 1020 w 14"/>
              <a:gd name="T21" fmla="*/ 0 h 26"/>
              <a:gd name="T22" fmla="*/ 680 w 14"/>
              <a:gd name="T23" fmla="*/ 1465 h 26"/>
              <a:gd name="T24" fmla="*/ 1020 w 14"/>
              <a:gd name="T25" fmla="*/ 0 h 26"/>
              <a:gd name="T26" fmla="*/ 2381 w 14"/>
              <a:gd name="T27" fmla="*/ 1465 h 26"/>
              <a:gd name="T28" fmla="*/ 4422 w 14"/>
              <a:gd name="T29" fmla="*/ 4763 h 26"/>
              <a:gd name="T30" fmla="*/ 2381 w 14"/>
              <a:gd name="T31" fmla="*/ 1465 h 2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" h="26">
                <a:moveTo>
                  <a:pt x="7" y="22"/>
                </a:moveTo>
                <a:lnTo>
                  <a:pt x="10" y="22"/>
                </a:lnTo>
                <a:lnTo>
                  <a:pt x="10" y="25"/>
                </a:lnTo>
                <a:lnTo>
                  <a:pt x="11" y="22"/>
                </a:lnTo>
                <a:lnTo>
                  <a:pt x="11" y="25"/>
                </a:lnTo>
                <a:lnTo>
                  <a:pt x="10" y="25"/>
                </a:lnTo>
                <a:cubicBezTo>
                  <a:pt x="10" y="25"/>
                  <a:pt x="8" y="22"/>
                  <a:pt x="7" y="22"/>
                </a:cubicBezTo>
                <a:close/>
                <a:moveTo>
                  <a:pt x="0" y="9"/>
                </a:moveTo>
                <a:cubicBezTo>
                  <a:pt x="1" y="15"/>
                  <a:pt x="1" y="15"/>
                  <a:pt x="6" y="22"/>
                </a:cubicBezTo>
                <a:cubicBezTo>
                  <a:pt x="1" y="15"/>
                  <a:pt x="0" y="15"/>
                  <a:pt x="0" y="9"/>
                </a:cubicBezTo>
                <a:close/>
                <a:moveTo>
                  <a:pt x="3" y="0"/>
                </a:moveTo>
                <a:cubicBezTo>
                  <a:pt x="3" y="0"/>
                  <a:pt x="3" y="4"/>
                  <a:pt x="2" y="4"/>
                </a:cubicBezTo>
                <a:lnTo>
                  <a:pt x="3" y="0"/>
                </a:lnTo>
                <a:close/>
                <a:moveTo>
                  <a:pt x="7" y="4"/>
                </a:moveTo>
                <a:cubicBezTo>
                  <a:pt x="8" y="6"/>
                  <a:pt x="11" y="9"/>
                  <a:pt x="13" y="13"/>
                </a:cubicBezTo>
                <a:cubicBezTo>
                  <a:pt x="10" y="9"/>
                  <a:pt x="8" y="6"/>
                  <a:pt x="7" y="4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79" name="Freeform 5485">
            <a:extLst>
              <a:ext uri="{FF2B5EF4-FFF2-40B4-BE49-F238E27FC236}">
                <a16:creationId xmlns:a16="http://schemas.microsoft.com/office/drawing/2014/main" id="{184768CA-9389-BC40-AE55-21A7BE1B1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" y="4178300"/>
            <a:ext cx="3175" cy="3175"/>
          </a:xfrm>
          <a:custGeom>
            <a:avLst/>
            <a:gdLst>
              <a:gd name="T0" fmla="*/ 1905 w 10"/>
              <a:gd name="T1" fmla="*/ 2858 h 10"/>
              <a:gd name="T2" fmla="*/ 0 w 10"/>
              <a:gd name="T3" fmla="*/ 1905 h 10"/>
              <a:gd name="T4" fmla="*/ 635 w 10"/>
              <a:gd name="T5" fmla="*/ 635 h 10"/>
              <a:gd name="T6" fmla="*/ 635 w 10"/>
              <a:gd name="T7" fmla="*/ 0 h 10"/>
              <a:gd name="T8" fmla="*/ 2858 w 10"/>
              <a:gd name="T9" fmla="*/ 1905 h 10"/>
              <a:gd name="T10" fmla="*/ 1905 w 10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6" y="9"/>
                </a:moveTo>
                <a:cubicBezTo>
                  <a:pt x="5" y="9"/>
                  <a:pt x="3" y="9"/>
                  <a:pt x="0" y="6"/>
                </a:cubicBezTo>
                <a:cubicBezTo>
                  <a:pt x="0" y="2"/>
                  <a:pt x="0" y="2"/>
                  <a:pt x="2" y="2"/>
                </a:cubicBezTo>
                <a:cubicBezTo>
                  <a:pt x="2" y="2"/>
                  <a:pt x="2" y="2"/>
                  <a:pt x="2" y="0"/>
                </a:cubicBezTo>
                <a:cubicBezTo>
                  <a:pt x="4" y="2"/>
                  <a:pt x="6" y="2"/>
                  <a:pt x="9" y="6"/>
                </a:cubicBezTo>
                <a:cubicBezTo>
                  <a:pt x="8" y="9"/>
                  <a:pt x="6" y="9"/>
                  <a:pt x="6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80" name="Freeform 5486">
            <a:extLst>
              <a:ext uri="{FF2B5EF4-FFF2-40B4-BE49-F238E27FC236}">
                <a16:creationId xmlns:a16="http://schemas.microsoft.com/office/drawing/2014/main" id="{3C58AF9A-07DC-A647-B3DF-F97B2BFEC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" y="4178300"/>
            <a:ext cx="3175" cy="3175"/>
          </a:xfrm>
          <a:custGeom>
            <a:avLst/>
            <a:gdLst>
              <a:gd name="T0" fmla="*/ 0 w 10"/>
              <a:gd name="T1" fmla="*/ 907 h 7"/>
              <a:gd name="T2" fmla="*/ 635 w 10"/>
              <a:gd name="T3" fmla="*/ 907 h 7"/>
              <a:gd name="T4" fmla="*/ 0 w 10"/>
              <a:gd name="T5" fmla="*/ 2721 h 7"/>
              <a:gd name="T6" fmla="*/ 0 w 10"/>
              <a:gd name="T7" fmla="*/ 907 h 7"/>
              <a:gd name="T8" fmla="*/ 635 w 10"/>
              <a:gd name="T9" fmla="*/ 0 h 7"/>
              <a:gd name="T10" fmla="*/ 2858 w 10"/>
              <a:gd name="T11" fmla="*/ 2721 h 7"/>
              <a:gd name="T12" fmla="*/ 635 w 10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7">
                <a:moveTo>
                  <a:pt x="0" y="2"/>
                </a:moveTo>
                <a:lnTo>
                  <a:pt x="2" y="2"/>
                </a:lnTo>
                <a:cubicBezTo>
                  <a:pt x="2" y="2"/>
                  <a:pt x="0" y="2"/>
                  <a:pt x="0" y="6"/>
                </a:cubicBezTo>
                <a:lnTo>
                  <a:pt x="0" y="2"/>
                </a:lnTo>
                <a:close/>
                <a:moveTo>
                  <a:pt x="2" y="0"/>
                </a:moveTo>
                <a:cubicBezTo>
                  <a:pt x="4" y="2"/>
                  <a:pt x="6" y="2"/>
                  <a:pt x="9" y="6"/>
                </a:cubicBezTo>
                <a:cubicBezTo>
                  <a:pt x="6" y="6"/>
                  <a:pt x="4" y="2"/>
                  <a:pt x="2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81" name="Freeform 5487">
            <a:extLst>
              <a:ext uri="{FF2B5EF4-FFF2-40B4-BE49-F238E27FC236}">
                <a16:creationId xmlns:a16="http://schemas.microsoft.com/office/drawing/2014/main" id="{C28F5FA0-95B1-6142-B17B-952B4A3B3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8" y="4181475"/>
            <a:ext cx="17462" cy="15875"/>
          </a:xfrm>
          <a:custGeom>
            <a:avLst/>
            <a:gdLst>
              <a:gd name="T0" fmla="*/ 13970 w 50"/>
              <a:gd name="T1" fmla="*/ 6212 h 46"/>
              <a:gd name="T2" fmla="*/ 14319 w 50"/>
              <a:gd name="T3" fmla="*/ 8283 h 46"/>
              <a:gd name="T4" fmla="*/ 12922 w 50"/>
              <a:gd name="T5" fmla="*/ 8283 h 46"/>
              <a:gd name="T6" fmla="*/ 11874 w 50"/>
              <a:gd name="T7" fmla="*/ 9318 h 46"/>
              <a:gd name="T8" fmla="*/ 10477 w 50"/>
              <a:gd name="T9" fmla="*/ 9318 h 46"/>
              <a:gd name="T10" fmla="*/ 8731 w 50"/>
              <a:gd name="T11" fmla="*/ 9318 h 46"/>
              <a:gd name="T12" fmla="*/ 7334 w 50"/>
              <a:gd name="T13" fmla="*/ 10353 h 46"/>
              <a:gd name="T14" fmla="*/ 6985 w 50"/>
              <a:gd name="T15" fmla="*/ 12424 h 46"/>
              <a:gd name="T16" fmla="*/ 5937 w 50"/>
              <a:gd name="T17" fmla="*/ 15530 h 46"/>
              <a:gd name="T18" fmla="*/ 4540 w 50"/>
              <a:gd name="T19" fmla="*/ 15530 h 46"/>
              <a:gd name="T20" fmla="*/ 3842 w 50"/>
              <a:gd name="T21" fmla="*/ 15530 h 46"/>
              <a:gd name="T22" fmla="*/ 2445 w 50"/>
              <a:gd name="T23" fmla="*/ 15530 h 46"/>
              <a:gd name="T24" fmla="*/ 2445 w 50"/>
              <a:gd name="T25" fmla="*/ 14495 h 46"/>
              <a:gd name="T26" fmla="*/ 2445 w 50"/>
              <a:gd name="T27" fmla="*/ 13459 h 46"/>
              <a:gd name="T28" fmla="*/ 3492 w 50"/>
              <a:gd name="T29" fmla="*/ 12424 h 46"/>
              <a:gd name="T30" fmla="*/ 2445 w 50"/>
              <a:gd name="T31" fmla="*/ 12424 h 46"/>
              <a:gd name="T32" fmla="*/ 2095 w 50"/>
              <a:gd name="T33" fmla="*/ 12424 h 46"/>
              <a:gd name="T34" fmla="*/ 1397 w 50"/>
              <a:gd name="T35" fmla="*/ 12424 h 46"/>
              <a:gd name="T36" fmla="*/ 1048 w 50"/>
              <a:gd name="T37" fmla="*/ 11389 h 46"/>
              <a:gd name="T38" fmla="*/ 0 w 50"/>
              <a:gd name="T39" fmla="*/ 11389 h 46"/>
              <a:gd name="T40" fmla="*/ 698 w 50"/>
              <a:gd name="T41" fmla="*/ 10353 h 46"/>
              <a:gd name="T42" fmla="*/ 1397 w 50"/>
              <a:gd name="T43" fmla="*/ 10353 h 46"/>
              <a:gd name="T44" fmla="*/ 2794 w 50"/>
              <a:gd name="T45" fmla="*/ 9318 h 46"/>
              <a:gd name="T46" fmla="*/ 2095 w 50"/>
              <a:gd name="T47" fmla="*/ 9318 h 46"/>
              <a:gd name="T48" fmla="*/ 698 w 50"/>
              <a:gd name="T49" fmla="*/ 9318 h 46"/>
              <a:gd name="T50" fmla="*/ 1048 w 50"/>
              <a:gd name="T51" fmla="*/ 8283 h 46"/>
              <a:gd name="T52" fmla="*/ 1397 w 50"/>
              <a:gd name="T53" fmla="*/ 7247 h 46"/>
              <a:gd name="T54" fmla="*/ 2445 w 50"/>
              <a:gd name="T55" fmla="*/ 6212 h 46"/>
              <a:gd name="T56" fmla="*/ 3842 w 50"/>
              <a:gd name="T57" fmla="*/ 7247 h 46"/>
              <a:gd name="T58" fmla="*/ 5937 w 50"/>
              <a:gd name="T59" fmla="*/ 7247 h 46"/>
              <a:gd name="T60" fmla="*/ 6636 w 50"/>
              <a:gd name="T61" fmla="*/ 7247 h 46"/>
              <a:gd name="T62" fmla="*/ 7683 w 50"/>
              <a:gd name="T63" fmla="*/ 7247 h 46"/>
              <a:gd name="T64" fmla="*/ 8382 w 50"/>
              <a:gd name="T65" fmla="*/ 7247 h 46"/>
              <a:gd name="T66" fmla="*/ 9779 w 50"/>
              <a:gd name="T67" fmla="*/ 7247 h 46"/>
              <a:gd name="T68" fmla="*/ 9779 w 50"/>
              <a:gd name="T69" fmla="*/ 8283 h 46"/>
              <a:gd name="T70" fmla="*/ 10826 w 50"/>
              <a:gd name="T71" fmla="*/ 7247 h 46"/>
              <a:gd name="T72" fmla="*/ 12223 w 50"/>
              <a:gd name="T73" fmla="*/ 7247 h 46"/>
              <a:gd name="T74" fmla="*/ 12573 w 50"/>
              <a:gd name="T75" fmla="*/ 6212 h 46"/>
              <a:gd name="T76" fmla="*/ 10477 w 50"/>
              <a:gd name="T77" fmla="*/ 7247 h 46"/>
              <a:gd name="T78" fmla="*/ 10128 w 50"/>
              <a:gd name="T79" fmla="*/ 6212 h 46"/>
              <a:gd name="T80" fmla="*/ 10826 w 50"/>
              <a:gd name="T81" fmla="*/ 6212 h 46"/>
              <a:gd name="T82" fmla="*/ 11525 w 50"/>
              <a:gd name="T83" fmla="*/ 5177 h 46"/>
              <a:gd name="T84" fmla="*/ 12573 w 50"/>
              <a:gd name="T85" fmla="*/ 4141 h 46"/>
              <a:gd name="T86" fmla="*/ 13271 w 50"/>
              <a:gd name="T87" fmla="*/ 3106 h 46"/>
              <a:gd name="T88" fmla="*/ 13970 w 50"/>
              <a:gd name="T89" fmla="*/ 2071 h 46"/>
              <a:gd name="T90" fmla="*/ 14668 w 50"/>
              <a:gd name="T91" fmla="*/ 2071 h 46"/>
              <a:gd name="T92" fmla="*/ 15367 w 50"/>
              <a:gd name="T93" fmla="*/ 1035 h 46"/>
              <a:gd name="T94" fmla="*/ 16414 w 50"/>
              <a:gd name="T95" fmla="*/ 0 h 46"/>
              <a:gd name="T96" fmla="*/ 16764 w 50"/>
              <a:gd name="T97" fmla="*/ 0 h 46"/>
              <a:gd name="T98" fmla="*/ 11176 w 50"/>
              <a:gd name="T99" fmla="*/ 6212 h 46"/>
              <a:gd name="T100" fmla="*/ 5239 w 50"/>
              <a:gd name="T101" fmla="*/ 10353 h 46"/>
              <a:gd name="T102" fmla="*/ 5937 w 50"/>
              <a:gd name="T103" fmla="*/ 10353 h 46"/>
              <a:gd name="T104" fmla="*/ 5239 w 50"/>
              <a:gd name="T105" fmla="*/ 10353 h 4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0" h="46">
                <a:moveTo>
                  <a:pt x="39" y="18"/>
                </a:moveTo>
                <a:lnTo>
                  <a:pt x="40" y="18"/>
                </a:lnTo>
                <a:cubicBezTo>
                  <a:pt x="39" y="18"/>
                  <a:pt x="39" y="21"/>
                  <a:pt x="39" y="21"/>
                </a:cubicBezTo>
                <a:cubicBezTo>
                  <a:pt x="39" y="21"/>
                  <a:pt x="40" y="21"/>
                  <a:pt x="41" y="24"/>
                </a:cubicBezTo>
                <a:lnTo>
                  <a:pt x="39" y="24"/>
                </a:lnTo>
                <a:lnTo>
                  <a:pt x="37" y="24"/>
                </a:lnTo>
                <a:lnTo>
                  <a:pt x="36" y="24"/>
                </a:lnTo>
                <a:cubicBezTo>
                  <a:pt x="35" y="27"/>
                  <a:pt x="34" y="27"/>
                  <a:pt x="34" y="27"/>
                </a:cubicBezTo>
                <a:lnTo>
                  <a:pt x="33" y="27"/>
                </a:lnTo>
                <a:lnTo>
                  <a:pt x="30" y="27"/>
                </a:lnTo>
                <a:cubicBezTo>
                  <a:pt x="29" y="30"/>
                  <a:pt x="27" y="30"/>
                  <a:pt x="26" y="27"/>
                </a:cubicBezTo>
                <a:lnTo>
                  <a:pt x="25" y="27"/>
                </a:lnTo>
                <a:lnTo>
                  <a:pt x="23" y="27"/>
                </a:lnTo>
                <a:cubicBezTo>
                  <a:pt x="23" y="30"/>
                  <a:pt x="22" y="30"/>
                  <a:pt x="21" y="30"/>
                </a:cubicBezTo>
                <a:lnTo>
                  <a:pt x="20" y="33"/>
                </a:lnTo>
                <a:cubicBezTo>
                  <a:pt x="20" y="36"/>
                  <a:pt x="20" y="36"/>
                  <a:pt x="20" y="36"/>
                </a:cubicBezTo>
                <a:cubicBezTo>
                  <a:pt x="19" y="39"/>
                  <a:pt x="19" y="39"/>
                  <a:pt x="18" y="42"/>
                </a:cubicBezTo>
                <a:cubicBezTo>
                  <a:pt x="18" y="45"/>
                  <a:pt x="18" y="45"/>
                  <a:pt x="17" y="45"/>
                </a:cubicBezTo>
                <a:lnTo>
                  <a:pt x="15" y="45"/>
                </a:lnTo>
                <a:lnTo>
                  <a:pt x="13" y="45"/>
                </a:lnTo>
                <a:lnTo>
                  <a:pt x="12" y="45"/>
                </a:lnTo>
                <a:lnTo>
                  <a:pt x="11" y="45"/>
                </a:lnTo>
                <a:lnTo>
                  <a:pt x="9" y="45"/>
                </a:lnTo>
                <a:lnTo>
                  <a:pt x="7" y="45"/>
                </a:lnTo>
                <a:lnTo>
                  <a:pt x="7" y="42"/>
                </a:lnTo>
                <a:lnTo>
                  <a:pt x="7" y="39"/>
                </a:lnTo>
                <a:cubicBezTo>
                  <a:pt x="9" y="39"/>
                  <a:pt x="9" y="36"/>
                  <a:pt x="9" y="36"/>
                </a:cubicBezTo>
                <a:lnTo>
                  <a:pt x="10" y="36"/>
                </a:lnTo>
                <a:cubicBezTo>
                  <a:pt x="10" y="36"/>
                  <a:pt x="10" y="36"/>
                  <a:pt x="11" y="33"/>
                </a:cubicBezTo>
                <a:cubicBezTo>
                  <a:pt x="9" y="33"/>
                  <a:pt x="7" y="33"/>
                  <a:pt x="7" y="36"/>
                </a:cubicBezTo>
                <a:cubicBezTo>
                  <a:pt x="7" y="39"/>
                  <a:pt x="6" y="36"/>
                  <a:pt x="6" y="36"/>
                </a:cubicBezTo>
                <a:lnTo>
                  <a:pt x="4" y="36"/>
                </a:lnTo>
                <a:lnTo>
                  <a:pt x="3" y="36"/>
                </a:lnTo>
                <a:lnTo>
                  <a:pt x="3" y="33"/>
                </a:lnTo>
                <a:lnTo>
                  <a:pt x="2" y="33"/>
                </a:lnTo>
                <a:lnTo>
                  <a:pt x="0" y="33"/>
                </a:lnTo>
                <a:cubicBezTo>
                  <a:pt x="0" y="33"/>
                  <a:pt x="1" y="33"/>
                  <a:pt x="1" y="30"/>
                </a:cubicBez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7" y="30"/>
                </a:lnTo>
                <a:cubicBezTo>
                  <a:pt x="7" y="30"/>
                  <a:pt x="7" y="30"/>
                  <a:pt x="8" y="27"/>
                </a:cubicBezTo>
                <a:lnTo>
                  <a:pt x="7" y="27"/>
                </a:lnTo>
                <a:lnTo>
                  <a:pt x="6" y="27"/>
                </a:lnTo>
                <a:lnTo>
                  <a:pt x="4" y="27"/>
                </a:lnTo>
                <a:lnTo>
                  <a:pt x="2" y="27"/>
                </a:lnTo>
                <a:lnTo>
                  <a:pt x="2" y="24"/>
                </a:lnTo>
                <a:lnTo>
                  <a:pt x="3" y="24"/>
                </a:lnTo>
                <a:lnTo>
                  <a:pt x="4" y="24"/>
                </a:lnTo>
                <a:lnTo>
                  <a:pt x="4" y="21"/>
                </a:lnTo>
                <a:cubicBezTo>
                  <a:pt x="4" y="21"/>
                  <a:pt x="4" y="21"/>
                  <a:pt x="5" y="18"/>
                </a:cubicBezTo>
                <a:lnTo>
                  <a:pt x="7" y="18"/>
                </a:lnTo>
                <a:cubicBezTo>
                  <a:pt x="9" y="18"/>
                  <a:pt x="10" y="18"/>
                  <a:pt x="10" y="21"/>
                </a:cubicBezTo>
                <a:lnTo>
                  <a:pt x="11" y="21"/>
                </a:lnTo>
                <a:lnTo>
                  <a:pt x="15" y="21"/>
                </a:lnTo>
                <a:lnTo>
                  <a:pt x="17" y="21"/>
                </a:lnTo>
                <a:cubicBezTo>
                  <a:pt x="17" y="21"/>
                  <a:pt x="19" y="21"/>
                  <a:pt x="20" y="24"/>
                </a:cubicBezTo>
                <a:lnTo>
                  <a:pt x="19" y="21"/>
                </a:lnTo>
                <a:lnTo>
                  <a:pt x="21" y="21"/>
                </a:lnTo>
                <a:lnTo>
                  <a:pt x="22" y="21"/>
                </a:lnTo>
                <a:lnTo>
                  <a:pt x="23" y="21"/>
                </a:lnTo>
                <a:lnTo>
                  <a:pt x="24" y="21"/>
                </a:lnTo>
                <a:lnTo>
                  <a:pt x="26" y="21"/>
                </a:lnTo>
                <a:lnTo>
                  <a:pt x="28" y="21"/>
                </a:lnTo>
                <a:lnTo>
                  <a:pt x="29" y="21"/>
                </a:lnTo>
                <a:cubicBezTo>
                  <a:pt x="29" y="24"/>
                  <a:pt x="28" y="24"/>
                  <a:pt x="28" y="24"/>
                </a:cubicBezTo>
                <a:lnTo>
                  <a:pt x="29" y="24"/>
                </a:lnTo>
                <a:cubicBezTo>
                  <a:pt x="29" y="21"/>
                  <a:pt x="30" y="21"/>
                  <a:pt x="31" y="21"/>
                </a:cubicBezTo>
                <a:lnTo>
                  <a:pt x="32" y="21"/>
                </a:lnTo>
                <a:lnTo>
                  <a:pt x="35" y="21"/>
                </a:lnTo>
                <a:lnTo>
                  <a:pt x="35" y="18"/>
                </a:lnTo>
                <a:lnTo>
                  <a:pt x="36" y="18"/>
                </a:lnTo>
                <a:lnTo>
                  <a:pt x="39" y="18"/>
                </a:lnTo>
                <a:close/>
                <a:moveTo>
                  <a:pt x="30" y="21"/>
                </a:moveTo>
                <a:lnTo>
                  <a:pt x="29" y="21"/>
                </a:lnTo>
                <a:lnTo>
                  <a:pt x="29" y="18"/>
                </a:lnTo>
                <a:lnTo>
                  <a:pt x="30" y="18"/>
                </a:lnTo>
                <a:lnTo>
                  <a:pt x="31" y="18"/>
                </a:lnTo>
                <a:lnTo>
                  <a:pt x="32" y="18"/>
                </a:lnTo>
                <a:lnTo>
                  <a:pt x="33" y="15"/>
                </a:lnTo>
                <a:cubicBezTo>
                  <a:pt x="34" y="15"/>
                  <a:pt x="35" y="15"/>
                  <a:pt x="35" y="12"/>
                </a:cubicBezTo>
                <a:lnTo>
                  <a:pt x="36" y="12"/>
                </a:lnTo>
                <a:cubicBezTo>
                  <a:pt x="37" y="9"/>
                  <a:pt x="38" y="9"/>
                  <a:pt x="38" y="9"/>
                </a:cubicBezTo>
                <a:lnTo>
                  <a:pt x="39" y="9"/>
                </a:lnTo>
                <a:lnTo>
                  <a:pt x="40" y="6"/>
                </a:lnTo>
                <a:lnTo>
                  <a:pt x="41" y="6"/>
                </a:lnTo>
                <a:lnTo>
                  <a:pt x="42" y="6"/>
                </a:lnTo>
                <a:lnTo>
                  <a:pt x="44" y="3"/>
                </a:lnTo>
                <a:lnTo>
                  <a:pt x="45" y="3"/>
                </a:lnTo>
                <a:lnTo>
                  <a:pt x="47" y="0"/>
                </a:lnTo>
                <a:lnTo>
                  <a:pt x="48" y="0"/>
                </a:lnTo>
                <a:lnTo>
                  <a:pt x="49" y="3"/>
                </a:lnTo>
                <a:lnTo>
                  <a:pt x="32" y="18"/>
                </a:lnTo>
                <a:cubicBezTo>
                  <a:pt x="32" y="18"/>
                  <a:pt x="32" y="21"/>
                  <a:pt x="30" y="21"/>
                </a:cubicBezTo>
                <a:close/>
                <a:moveTo>
                  <a:pt x="15" y="30"/>
                </a:moveTo>
                <a:cubicBezTo>
                  <a:pt x="13" y="33"/>
                  <a:pt x="12" y="33"/>
                  <a:pt x="12" y="33"/>
                </a:cubicBezTo>
                <a:cubicBezTo>
                  <a:pt x="15" y="33"/>
                  <a:pt x="15" y="33"/>
                  <a:pt x="17" y="30"/>
                </a:cubicBezTo>
                <a:lnTo>
                  <a:pt x="17" y="27"/>
                </a:lnTo>
                <a:cubicBezTo>
                  <a:pt x="17" y="27"/>
                  <a:pt x="17" y="30"/>
                  <a:pt x="15" y="30"/>
                </a:cubicBez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82" name="Freeform 5488">
            <a:extLst>
              <a:ext uri="{FF2B5EF4-FFF2-40B4-BE49-F238E27FC236}">
                <a16:creationId xmlns:a16="http://schemas.microsoft.com/office/drawing/2014/main" id="{BA708ADA-6706-6045-AD41-427DB7449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81475"/>
            <a:ext cx="3175" cy="1588"/>
          </a:xfrm>
          <a:custGeom>
            <a:avLst/>
            <a:gdLst>
              <a:gd name="T0" fmla="*/ 0 w 10"/>
              <a:gd name="T1" fmla="*/ 1191 h 4"/>
              <a:gd name="T2" fmla="*/ 953 w 10"/>
              <a:gd name="T3" fmla="*/ 0 h 4"/>
              <a:gd name="T4" fmla="*/ 2223 w 10"/>
              <a:gd name="T5" fmla="*/ 0 h 4"/>
              <a:gd name="T6" fmla="*/ 2223 w 10"/>
              <a:gd name="T7" fmla="*/ 1191 h 4"/>
              <a:gd name="T8" fmla="*/ 1905 w 10"/>
              <a:gd name="T9" fmla="*/ 1191 h 4"/>
              <a:gd name="T10" fmla="*/ 1270 w 10"/>
              <a:gd name="T11" fmla="*/ 1191 h 4"/>
              <a:gd name="T12" fmla="*/ 0 w 10"/>
              <a:gd name="T13" fmla="*/ 1191 h 4"/>
              <a:gd name="T14" fmla="*/ 0 w 10"/>
              <a:gd name="T15" fmla="*/ 1191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4">
                <a:moveTo>
                  <a:pt x="0" y="3"/>
                </a:moveTo>
                <a:cubicBezTo>
                  <a:pt x="0" y="0"/>
                  <a:pt x="0" y="0"/>
                  <a:pt x="3" y="0"/>
                </a:cubicBezTo>
                <a:lnTo>
                  <a:pt x="7" y="0"/>
                </a:lnTo>
                <a:cubicBezTo>
                  <a:pt x="9" y="0"/>
                  <a:pt x="9" y="0"/>
                  <a:pt x="7" y="3"/>
                </a:cubicBezTo>
                <a:lnTo>
                  <a:pt x="6" y="3"/>
                </a:lnTo>
                <a:lnTo>
                  <a:pt x="4" y="3"/>
                </a:lnTo>
                <a:lnTo>
                  <a:pt x="0" y="3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83" name="Freeform 5489">
            <a:extLst>
              <a:ext uri="{FF2B5EF4-FFF2-40B4-BE49-F238E27FC236}">
                <a16:creationId xmlns:a16="http://schemas.microsoft.com/office/drawing/2014/main" id="{9E118A6E-C3A9-DB41-85E0-C7B38F351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81475"/>
            <a:ext cx="3175" cy="1588"/>
          </a:xfrm>
          <a:custGeom>
            <a:avLst/>
            <a:gdLst>
              <a:gd name="T0" fmla="*/ 0 w 10"/>
              <a:gd name="T1" fmla="*/ 1191 h 4"/>
              <a:gd name="T2" fmla="*/ 953 w 10"/>
              <a:gd name="T3" fmla="*/ 0 h 4"/>
              <a:gd name="T4" fmla="*/ 953 w 10"/>
              <a:gd name="T5" fmla="*/ 0 h 4"/>
              <a:gd name="T6" fmla="*/ 2223 w 10"/>
              <a:gd name="T7" fmla="*/ 0 h 4"/>
              <a:gd name="T8" fmla="*/ 2858 w 10"/>
              <a:gd name="T9" fmla="*/ 0 h 4"/>
              <a:gd name="T10" fmla="*/ 2223 w 10"/>
              <a:gd name="T11" fmla="*/ 1191 h 4"/>
              <a:gd name="T12" fmla="*/ 2223 w 10"/>
              <a:gd name="T13" fmla="*/ 1191 h 4"/>
              <a:gd name="T14" fmla="*/ 1588 w 10"/>
              <a:gd name="T15" fmla="*/ 1191 h 4"/>
              <a:gd name="T16" fmla="*/ 1270 w 10"/>
              <a:gd name="T17" fmla="*/ 1191 h 4"/>
              <a:gd name="T18" fmla="*/ 0 w 10"/>
              <a:gd name="T19" fmla="*/ 1191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4">
                <a:moveTo>
                  <a:pt x="0" y="3"/>
                </a:moveTo>
                <a:cubicBezTo>
                  <a:pt x="1" y="0"/>
                  <a:pt x="1" y="0"/>
                  <a:pt x="3" y="0"/>
                </a:cubicBezTo>
                <a:lnTo>
                  <a:pt x="7" y="0"/>
                </a:lnTo>
                <a:lnTo>
                  <a:pt x="9" y="0"/>
                </a:lnTo>
                <a:cubicBezTo>
                  <a:pt x="9" y="0"/>
                  <a:pt x="8" y="0"/>
                  <a:pt x="7" y="3"/>
                </a:cubicBezTo>
                <a:lnTo>
                  <a:pt x="5" y="3"/>
                </a:lnTo>
                <a:lnTo>
                  <a:pt x="4" y="3"/>
                </a:lnTo>
                <a:lnTo>
                  <a:pt x="0" y="3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84" name="Freeform 5490">
            <a:extLst>
              <a:ext uri="{FF2B5EF4-FFF2-40B4-BE49-F238E27FC236}">
                <a16:creationId xmlns:a16="http://schemas.microsoft.com/office/drawing/2014/main" id="{12ACA0EA-BC83-104F-9C46-4A4BC56F6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3" y="4184650"/>
            <a:ext cx="3175" cy="1588"/>
          </a:xfrm>
          <a:custGeom>
            <a:avLst/>
            <a:gdLst>
              <a:gd name="T0" fmla="*/ 397 w 8"/>
              <a:gd name="T1" fmla="*/ 0 h 4"/>
              <a:gd name="T2" fmla="*/ 794 w 8"/>
              <a:gd name="T3" fmla="*/ 0 h 4"/>
              <a:gd name="T4" fmla="*/ 1984 w 8"/>
              <a:gd name="T5" fmla="*/ 0 h 4"/>
              <a:gd name="T6" fmla="*/ 2778 w 8"/>
              <a:gd name="T7" fmla="*/ 0 h 4"/>
              <a:gd name="T8" fmla="*/ 1984 w 8"/>
              <a:gd name="T9" fmla="*/ 1191 h 4"/>
              <a:gd name="T10" fmla="*/ 1588 w 8"/>
              <a:gd name="T11" fmla="*/ 1191 h 4"/>
              <a:gd name="T12" fmla="*/ 397 w 8"/>
              <a:gd name="T13" fmla="*/ 1191 h 4"/>
              <a:gd name="T14" fmla="*/ 0 w 8"/>
              <a:gd name="T15" fmla="*/ 1191 h 4"/>
              <a:gd name="T16" fmla="*/ 397 w 8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4">
                <a:moveTo>
                  <a:pt x="1" y="0"/>
                </a:move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cubicBezTo>
                  <a:pt x="7" y="0"/>
                  <a:pt x="6" y="3"/>
                  <a:pt x="5" y="3"/>
                </a:cubicBezTo>
                <a:lnTo>
                  <a:pt x="4" y="3"/>
                </a:lnTo>
                <a:lnTo>
                  <a:pt x="1" y="3"/>
                </a:lnTo>
                <a:lnTo>
                  <a:pt x="0" y="3"/>
                </a:lnTo>
                <a:cubicBezTo>
                  <a:pt x="0" y="0"/>
                  <a:pt x="1" y="0"/>
                  <a:pt x="1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85" name="Freeform 5491">
            <a:extLst>
              <a:ext uri="{FF2B5EF4-FFF2-40B4-BE49-F238E27FC236}">
                <a16:creationId xmlns:a16="http://schemas.microsoft.com/office/drawing/2014/main" id="{F224127E-E2FB-284D-801E-041B472A2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3" y="4186238"/>
            <a:ext cx="3175" cy="1587"/>
          </a:xfrm>
          <a:custGeom>
            <a:avLst/>
            <a:gdLst>
              <a:gd name="T0" fmla="*/ 0 w 8"/>
              <a:gd name="T1" fmla="*/ 1190 h 4"/>
              <a:gd name="T2" fmla="*/ 1191 w 8"/>
              <a:gd name="T3" fmla="*/ 0 h 4"/>
              <a:gd name="T4" fmla="*/ 1984 w 8"/>
              <a:gd name="T5" fmla="*/ 0 h 4"/>
              <a:gd name="T6" fmla="*/ 2778 w 8"/>
              <a:gd name="T7" fmla="*/ 0 h 4"/>
              <a:gd name="T8" fmla="*/ 2381 w 8"/>
              <a:gd name="T9" fmla="*/ 1190 h 4"/>
              <a:gd name="T10" fmla="*/ 1984 w 8"/>
              <a:gd name="T11" fmla="*/ 1190 h 4"/>
              <a:gd name="T12" fmla="*/ 1191 w 8"/>
              <a:gd name="T13" fmla="*/ 1190 h 4"/>
              <a:gd name="T14" fmla="*/ 0 w 8"/>
              <a:gd name="T15" fmla="*/ 1190 h 4"/>
              <a:gd name="T16" fmla="*/ 0 w 8"/>
              <a:gd name="T17" fmla="*/ 1190 h 4"/>
              <a:gd name="T18" fmla="*/ 0 w 8"/>
              <a:gd name="T19" fmla="*/ 1190 h 4"/>
              <a:gd name="T20" fmla="*/ 0 w 8"/>
              <a:gd name="T21" fmla="*/ 119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4">
                <a:moveTo>
                  <a:pt x="0" y="3"/>
                </a:moveTo>
                <a:cubicBezTo>
                  <a:pt x="1" y="0"/>
                  <a:pt x="1" y="0"/>
                  <a:pt x="3" y="0"/>
                </a:cubicBezTo>
                <a:lnTo>
                  <a:pt x="5" y="0"/>
                </a:ln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3"/>
                </a:cubicBezTo>
                <a:lnTo>
                  <a:pt x="5" y="3"/>
                </a:lnTo>
                <a:cubicBezTo>
                  <a:pt x="4" y="3"/>
                  <a:pt x="4" y="3"/>
                  <a:pt x="3" y="3"/>
                </a:cubicBezTo>
                <a:lnTo>
                  <a:pt x="0" y="3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86" name="Freeform 5492">
            <a:extLst>
              <a:ext uri="{FF2B5EF4-FFF2-40B4-BE49-F238E27FC236}">
                <a16:creationId xmlns:a16="http://schemas.microsoft.com/office/drawing/2014/main" id="{97AC236C-E3A4-1247-85E0-03A979F26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" y="4187825"/>
            <a:ext cx="3175" cy="1588"/>
          </a:xfrm>
          <a:custGeom>
            <a:avLst/>
            <a:gdLst>
              <a:gd name="T0" fmla="*/ 454 w 7"/>
              <a:gd name="T1" fmla="*/ 0 h 4"/>
              <a:gd name="T2" fmla="*/ 1814 w 7"/>
              <a:gd name="T3" fmla="*/ 0 h 4"/>
              <a:gd name="T4" fmla="*/ 2268 w 7"/>
              <a:gd name="T5" fmla="*/ 0 h 4"/>
              <a:gd name="T6" fmla="*/ 2721 w 7"/>
              <a:gd name="T7" fmla="*/ 0 h 4"/>
              <a:gd name="T8" fmla="*/ 2721 w 7"/>
              <a:gd name="T9" fmla="*/ 1191 h 4"/>
              <a:gd name="T10" fmla="*/ 1814 w 7"/>
              <a:gd name="T11" fmla="*/ 1191 h 4"/>
              <a:gd name="T12" fmla="*/ 907 w 7"/>
              <a:gd name="T13" fmla="*/ 1191 h 4"/>
              <a:gd name="T14" fmla="*/ 454 w 7"/>
              <a:gd name="T15" fmla="*/ 1191 h 4"/>
              <a:gd name="T16" fmla="*/ 0 w 7"/>
              <a:gd name="T17" fmla="*/ 1191 h 4"/>
              <a:gd name="T18" fmla="*/ 454 w 7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4">
                <a:moveTo>
                  <a:pt x="1" y="0"/>
                </a:move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3"/>
                </a:lnTo>
                <a:lnTo>
                  <a:pt x="4" y="3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cubicBezTo>
                  <a:pt x="0" y="3"/>
                  <a:pt x="1" y="3"/>
                  <a:pt x="1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87" name="Freeform 5493">
            <a:extLst>
              <a:ext uri="{FF2B5EF4-FFF2-40B4-BE49-F238E27FC236}">
                <a16:creationId xmlns:a16="http://schemas.microsoft.com/office/drawing/2014/main" id="{7551BFB5-81A0-B944-9F17-5F56F2DB2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179888"/>
            <a:ext cx="3175" cy="1587"/>
          </a:xfrm>
          <a:custGeom>
            <a:avLst/>
            <a:gdLst>
              <a:gd name="T0" fmla="*/ 318 w 10"/>
              <a:gd name="T1" fmla="*/ 0 h 5"/>
              <a:gd name="T2" fmla="*/ 635 w 10"/>
              <a:gd name="T3" fmla="*/ 0 h 5"/>
              <a:gd name="T4" fmla="*/ 953 w 10"/>
              <a:gd name="T5" fmla="*/ 1270 h 5"/>
              <a:gd name="T6" fmla="*/ 2223 w 10"/>
              <a:gd name="T7" fmla="*/ 0 h 5"/>
              <a:gd name="T8" fmla="*/ 2540 w 10"/>
              <a:gd name="T9" fmla="*/ 0 h 5"/>
              <a:gd name="T10" fmla="*/ 2858 w 10"/>
              <a:gd name="T11" fmla="*/ 0 h 5"/>
              <a:gd name="T12" fmla="*/ 2858 w 10"/>
              <a:gd name="T13" fmla="*/ 0 h 5"/>
              <a:gd name="T14" fmla="*/ 2858 w 10"/>
              <a:gd name="T15" fmla="*/ 0 h 5"/>
              <a:gd name="T16" fmla="*/ 2858 w 10"/>
              <a:gd name="T17" fmla="*/ 1270 h 5"/>
              <a:gd name="T18" fmla="*/ 2858 w 10"/>
              <a:gd name="T19" fmla="*/ 1270 h 5"/>
              <a:gd name="T20" fmla="*/ 2858 w 10"/>
              <a:gd name="T21" fmla="*/ 1270 h 5"/>
              <a:gd name="T22" fmla="*/ 2858 w 10"/>
              <a:gd name="T23" fmla="*/ 1270 h 5"/>
              <a:gd name="T24" fmla="*/ 2858 w 10"/>
              <a:gd name="T25" fmla="*/ 1270 h 5"/>
              <a:gd name="T26" fmla="*/ 2858 w 10"/>
              <a:gd name="T27" fmla="*/ 1270 h 5"/>
              <a:gd name="T28" fmla="*/ 2858 w 10"/>
              <a:gd name="T29" fmla="*/ 1270 h 5"/>
              <a:gd name="T30" fmla="*/ 2858 w 10"/>
              <a:gd name="T31" fmla="*/ 1270 h 5"/>
              <a:gd name="T32" fmla="*/ 2858 w 10"/>
              <a:gd name="T33" fmla="*/ 1270 h 5"/>
              <a:gd name="T34" fmla="*/ 2858 w 10"/>
              <a:gd name="T35" fmla="*/ 1270 h 5"/>
              <a:gd name="T36" fmla="*/ 2223 w 10"/>
              <a:gd name="T37" fmla="*/ 1270 h 5"/>
              <a:gd name="T38" fmla="*/ 635 w 10"/>
              <a:gd name="T39" fmla="*/ 1270 h 5"/>
              <a:gd name="T40" fmla="*/ 0 w 10"/>
              <a:gd name="T41" fmla="*/ 1270 h 5"/>
              <a:gd name="T42" fmla="*/ 318 w 10"/>
              <a:gd name="T43" fmla="*/ 0 h 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" h="5">
                <a:moveTo>
                  <a:pt x="1" y="0"/>
                </a:moveTo>
                <a:lnTo>
                  <a:pt x="2" y="0"/>
                </a:lnTo>
                <a:cubicBezTo>
                  <a:pt x="2" y="0"/>
                  <a:pt x="2" y="4"/>
                  <a:pt x="3" y="4"/>
                </a:cubicBezTo>
                <a:cubicBezTo>
                  <a:pt x="5" y="0"/>
                  <a:pt x="6" y="0"/>
                  <a:pt x="7" y="0"/>
                </a:cubicBezTo>
                <a:lnTo>
                  <a:pt x="8" y="0"/>
                </a:lnTo>
                <a:cubicBezTo>
                  <a:pt x="9" y="0"/>
                  <a:pt x="9" y="0"/>
                  <a:pt x="9" y="0"/>
                </a:cubicBezTo>
                <a:cubicBezTo>
                  <a:pt x="9" y="4"/>
                  <a:pt x="9" y="4"/>
                  <a:pt x="9" y="4"/>
                </a:cubicBezTo>
                <a:lnTo>
                  <a:pt x="7" y="4"/>
                </a:lnTo>
                <a:lnTo>
                  <a:pt x="2" y="4"/>
                </a:lnTo>
                <a:lnTo>
                  <a:pt x="0" y="4"/>
                </a:lnTo>
                <a:cubicBezTo>
                  <a:pt x="0" y="4"/>
                  <a:pt x="0" y="4"/>
                  <a:pt x="1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88" name="Freeform 5494">
            <a:extLst>
              <a:ext uri="{FF2B5EF4-FFF2-40B4-BE49-F238E27FC236}">
                <a16:creationId xmlns:a16="http://schemas.microsoft.com/office/drawing/2014/main" id="{02D0DF60-E5FB-6E41-8DD7-57996662B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" y="4183063"/>
            <a:ext cx="3175" cy="1587"/>
          </a:xfrm>
          <a:custGeom>
            <a:avLst/>
            <a:gdLst>
              <a:gd name="T0" fmla="*/ 0 w 10"/>
              <a:gd name="T1" fmla="*/ 1190 h 4"/>
              <a:gd name="T2" fmla="*/ 1270 w 10"/>
              <a:gd name="T3" fmla="*/ 0 h 4"/>
              <a:gd name="T4" fmla="*/ 2223 w 10"/>
              <a:gd name="T5" fmla="*/ 0 h 4"/>
              <a:gd name="T6" fmla="*/ 2858 w 10"/>
              <a:gd name="T7" fmla="*/ 0 h 4"/>
              <a:gd name="T8" fmla="*/ 2540 w 10"/>
              <a:gd name="T9" fmla="*/ 1190 h 4"/>
              <a:gd name="T10" fmla="*/ 2223 w 10"/>
              <a:gd name="T11" fmla="*/ 1190 h 4"/>
              <a:gd name="T12" fmla="*/ 1905 w 10"/>
              <a:gd name="T13" fmla="*/ 1190 h 4"/>
              <a:gd name="T14" fmla="*/ 1270 w 10"/>
              <a:gd name="T15" fmla="*/ 1190 h 4"/>
              <a:gd name="T16" fmla="*/ 635 w 10"/>
              <a:gd name="T17" fmla="*/ 1190 h 4"/>
              <a:gd name="T18" fmla="*/ 0 w 10"/>
              <a:gd name="T19" fmla="*/ 119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4">
                <a:moveTo>
                  <a:pt x="0" y="3"/>
                </a:moveTo>
                <a:cubicBezTo>
                  <a:pt x="2" y="0"/>
                  <a:pt x="2" y="0"/>
                  <a:pt x="4" y="0"/>
                </a:cubicBezTo>
                <a:lnTo>
                  <a:pt x="7" y="0"/>
                </a:lnTo>
                <a:lnTo>
                  <a:pt x="9" y="0"/>
                </a:lnTo>
                <a:cubicBezTo>
                  <a:pt x="9" y="0"/>
                  <a:pt x="8" y="0"/>
                  <a:pt x="8" y="3"/>
                </a:cubicBezTo>
                <a:lnTo>
                  <a:pt x="7" y="3"/>
                </a:lnTo>
                <a:lnTo>
                  <a:pt x="6" y="3"/>
                </a:lnTo>
                <a:lnTo>
                  <a:pt x="4" y="3"/>
                </a:lnTo>
                <a:lnTo>
                  <a:pt x="2" y="3"/>
                </a:lnTo>
                <a:lnTo>
                  <a:pt x="0" y="3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89" name="Freeform 5495">
            <a:extLst>
              <a:ext uri="{FF2B5EF4-FFF2-40B4-BE49-F238E27FC236}">
                <a16:creationId xmlns:a16="http://schemas.microsoft.com/office/drawing/2014/main" id="{50F940B4-04E6-1F4D-8AC5-AF410AF07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192588"/>
            <a:ext cx="3175" cy="3175"/>
          </a:xfrm>
          <a:custGeom>
            <a:avLst/>
            <a:gdLst>
              <a:gd name="T0" fmla="*/ 2381 w 8"/>
              <a:gd name="T1" fmla="*/ 953 h 10"/>
              <a:gd name="T2" fmla="*/ 2381 w 8"/>
              <a:gd name="T3" fmla="*/ 953 h 10"/>
              <a:gd name="T4" fmla="*/ 1588 w 8"/>
              <a:gd name="T5" fmla="*/ 1905 h 10"/>
              <a:gd name="T6" fmla="*/ 397 w 8"/>
              <a:gd name="T7" fmla="*/ 2858 h 10"/>
              <a:gd name="T8" fmla="*/ 397 w 8"/>
              <a:gd name="T9" fmla="*/ 2858 h 10"/>
              <a:gd name="T10" fmla="*/ 0 w 8"/>
              <a:gd name="T11" fmla="*/ 2858 h 10"/>
              <a:gd name="T12" fmla="*/ 0 w 8"/>
              <a:gd name="T13" fmla="*/ 1905 h 10"/>
              <a:gd name="T14" fmla="*/ 794 w 8"/>
              <a:gd name="T15" fmla="*/ 1905 h 10"/>
              <a:gd name="T16" fmla="*/ 2381 w 8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0">
                <a:moveTo>
                  <a:pt x="6" y="3"/>
                </a:moveTo>
                <a:lnTo>
                  <a:pt x="6" y="3"/>
                </a:lnTo>
                <a:cubicBezTo>
                  <a:pt x="6" y="6"/>
                  <a:pt x="4" y="6"/>
                  <a:pt x="4" y="6"/>
                </a:cubicBezTo>
                <a:cubicBezTo>
                  <a:pt x="2" y="6"/>
                  <a:pt x="1" y="6"/>
                  <a:pt x="1" y="9"/>
                </a:cubicBezTo>
                <a:cubicBezTo>
                  <a:pt x="0" y="9"/>
                  <a:pt x="0" y="9"/>
                  <a:pt x="0" y="9"/>
                </a:cubicBezTo>
                <a:lnTo>
                  <a:pt x="0" y="6"/>
                </a:lnTo>
                <a:cubicBezTo>
                  <a:pt x="0" y="6"/>
                  <a:pt x="0" y="6"/>
                  <a:pt x="2" y="6"/>
                </a:cubicBezTo>
                <a:cubicBezTo>
                  <a:pt x="4" y="6"/>
                  <a:pt x="7" y="0"/>
                  <a:pt x="6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90" name="Freeform 5496">
            <a:extLst>
              <a:ext uri="{FF2B5EF4-FFF2-40B4-BE49-F238E27FC236}">
                <a16:creationId xmlns:a16="http://schemas.microsoft.com/office/drawing/2014/main" id="{A0883DD5-1FE0-BB43-AC7D-5C67F16B4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" y="4192588"/>
            <a:ext cx="1588" cy="3175"/>
          </a:xfrm>
          <a:custGeom>
            <a:avLst/>
            <a:gdLst>
              <a:gd name="T0" fmla="*/ 953 w 5"/>
              <a:gd name="T1" fmla="*/ 0 h 7"/>
              <a:gd name="T2" fmla="*/ 1270 w 5"/>
              <a:gd name="T3" fmla="*/ 0 h 7"/>
              <a:gd name="T4" fmla="*/ 953 w 5"/>
              <a:gd name="T5" fmla="*/ 1361 h 7"/>
              <a:gd name="T6" fmla="*/ 318 w 5"/>
              <a:gd name="T7" fmla="*/ 1361 h 7"/>
              <a:gd name="T8" fmla="*/ 0 w 5"/>
              <a:gd name="T9" fmla="*/ 1361 h 7"/>
              <a:gd name="T10" fmla="*/ 953 w 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7">
                <a:moveTo>
                  <a:pt x="3" y="0"/>
                </a:moveTo>
                <a:lnTo>
                  <a:pt x="4" y="0"/>
                </a:lnTo>
                <a:cubicBezTo>
                  <a:pt x="3" y="0"/>
                  <a:pt x="3" y="3"/>
                  <a:pt x="3" y="3"/>
                </a:cubicBezTo>
                <a:cubicBezTo>
                  <a:pt x="3" y="3"/>
                  <a:pt x="1" y="6"/>
                  <a:pt x="1" y="3"/>
                </a:cubicBezTo>
                <a:lnTo>
                  <a:pt x="0" y="3"/>
                </a:lnTo>
                <a:cubicBezTo>
                  <a:pt x="1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91" name="Freeform 5497">
            <a:extLst>
              <a:ext uri="{FF2B5EF4-FFF2-40B4-BE49-F238E27FC236}">
                <a16:creationId xmlns:a16="http://schemas.microsoft.com/office/drawing/2014/main" id="{C4E81E74-3982-2840-8F7A-B488663F6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" y="4187825"/>
            <a:ext cx="1588" cy="3175"/>
          </a:xfrm>
          <a:custGeom>
            <a:avLst/>
            <a:gdLst>
              <a:gd name="T0" fmla="*/ 794 w 4"/>
              <a:gd name="T1" fmla="*/ 0 h 7"/>
              <a:gd name="T2" fmla="*/ 794 w 4"/>
              <a:gd name="T3" fmla="*/ 1361 h 7"/>
              <a:gd name="T4" fmla="*/ 794 w 4"/>
              <a:gd name="T5" fmla="*/ 2721 h 7"/>
              <a:gd name="T6" fmla="*/ 0 w 4"/>
              <a:gd name="T7" fmla="*/ 2721 h 7"/>
              <a:gd name="T8" fmla="*/ 794 w 4"/>
              <a:gd name="T9" fmla="*/ 1361 h 7"/>
              <a:gd name="T10" fmla="*/ 794 w 4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3" y="3"/>
                  <a:pt x="2" y="3"/>
                  <a:pt x="2" y="3"/>
                </a:cubicBezTo>
                <a:cubicBezTo>
                  <a:pt x="2" y="3"/>
                  <a:pt x="2" y="3"/>
                  <a:pt x="2" y="6"/>
                </a:cubicBezTo>
                <a:lnTo>
                  <a:pt x="0" y="6"/>
                </a:lnTo>
                <a:cubicBezTo>
                  <a:pt x="0" y="6"/>
                  <a:pt x="0" y="3"/>
                  <a:pt x="2" y="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92" name="Freeform 5498">
            <a:extLst>
              <a:ext uri="{FF2B5EF4-FFF2-40B4-BE49-F238E27FC236}">
                <a16:creationId xmlns:a16="http://schemas.microsoft.com/office/drawing/2014/main" id="{EEFBB6D9-6C5E-F948-A2A8-D03FCA320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187825"/>
            <a:ext cx="3175" cy="3175"/>
          </a:xfrm>
          <a:custGeom>
            <a:avLst/>
            <a:gdLst>
              <a:gd name="T0" fmla="*/ 794 w 8"/>
              <a:gd name="T1" fmla="*/ 0 h 7"/>
              <a:gd name="T2" fmla="*/ 1191 w 8"/>
              <a:gd name="T3" fmla="*/ 0 h 7"/>
              <a:gd name="T4" fmla="*/ 1984 w 8"/>
              <a:gd name="T5" fmla="*/ 0 h 7"/>
              <a:gd name="T6" fmla="*/ 2778 w 8"/>
              <a:gd name="T7" fmla="*/ 2721 h 7"/>
              <a:gd name="T8" fmla="*/ 2778 w 8"/>
              <a:gd name="T9" fmla="*/ 2721 h 7"/>
              <a:gd name="T10" fmla="*/ 1588 w 8"/>
              <a:gd name="T11" fmla="*/ 1361 h 7"/>
              <a:gd name="T12" fmla="*/ 397 w 8"/>
              <a:gd name="T13" fmla="*/ 1361 h 7"/>
              <a:gd name="T14" fmla="*/ 0 w 8"/>
              <a:gd name="T15" fmla="*/ 1361 h 7"/>
              <a:gd name="T16" fmla="*/ 0 w 8"/>
              <a:gd name="T17" fmla="*/ 1361 h 7"/>
              <a:gd name="T18" fmla="*/ 0 w 8"/>
              <a:gd name="T19" fmla="*/ 1361 h 7"/>
              <a:gd name="T20" fmla="*/ 0 w 8"/>
              <a:gd name="T21" fmla="*/ 1361 h 7"/>
              <a:gd name="T22" fmla="*/ 0 w 8"/>
              <a:gd name="T23" fmla="*/ 0 h 7"/>
              <a:gd name="T24" fmla="*/ 397 w 8"/>
              <a:gd name="T25" fmla="*/ 0 h 7"/>
              <a:gd name="T26" fmla="*/ 397 w 8"/>
              <a:gd name="T27" fmla="*/ 0 h 7"/>
              <a:gd name="T28" fmla="*/ 794 w 8"/>
              <a:gd name="T29" fmla="*/ 0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0"/>
                  <a:pt x="5" y="0"/>
                </a:cubicBezTo>
                <a:cubicBezTo>
                  <a:pt x="6" y="0"/>
                  <a:pt x="7" y="3"/>
                  <a:pt x="7" y="6"/>
                </a:cubicBezTo>
                <a:cubicBezTo>
                  <a:pt x="6" y="6"/>
                  <a:pt x="6" y="3"/>
                  <a:pt x="4" y="3"/>
                </a:cubicBezTo>
                <a:cubicBezTo>
                  <a:pt x="4" y="3"/>
                  <a:pt x="3" y="3"/>
                  <a:pt x="1" y="3"/>
                </a:cubicBez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3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2" y="0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93" name="Freeform 5499">
            <a:extLst>
              <a:ext uri="{FF2B5EF4-FFF2-40B4-BE49-F238E27FC236}">
                <a16:creationId xmlns:a16="http://schemas.microsoft.com/office/drawing/2014/main" id="{0DB51628-9CF1-D348-8158-BAAA45D35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550" y="4187825"/>
            <a:ext cx="3175" cy="1588"/>
          </a:xfrm>
          <a:custGeom>
            <a:avLst/>
            <a:gdLst>
              <a:gd name="T0" fmla="*/ 2778 w 8"/>
              <a:gd name="T1" fmla="*/ 0 h 4"/>
              <a:gd name="T2" fmla="*/ 2381 w 8"/>
              <a:gd name="T3" fmla="*/ 1191 h 4"/>
              <a:gd name="T4" fmla="*/ 2381 w 8"/>
              <a:gd name="T5" fmla="*/ 1191 h 4"/>
              <a:gd name="T6" fmla="*/ 2381 w 8"/>
              <a:gd name="T7" fmla="*/ 1191 h 4"/>
              <a:gd name="T8" fmla="*/ 2381 w 8"/>
              <a:gd name="T9" fmla="*/ 1191 h 4"/>
              <a:gd name="T10" fmla="*/ 2381 w 8"/>
              <a:gd name="T11" fmla="*/ 1191 h 4"/>
              <a:gd name="T12" fmla="*/ 1588 w 8"/>
              <a:gd name="T13" fmla="*/ 1191 h 4"/>
              <a:gd name="T14" fmla="*/ 0 w 8"/>
              <a:gd name="T15" fmla="*/ 1191 h 4"/>
              <a:gd name="T16" fmla="*/ 397 w 8"/>
              <a:gd name="T17" fmla="*/ 0 h 4"/>
              <a:gd name="T18" fmla="*/ 1191 w 8"/>
              <a:gd name="T19" fmla="*/ 0 h 4"/>
              <a:gd name="T20" fmla="*/ 1984 w 8"/>
              <a:gd name="T21" fmla="*/ 0 h 4"/>
              <a:gd name="T22" fmla="*/ 2778 w 8"/>
              <a:gd name="T23" fmla="*/ 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6" y="0"/>
                  <a:pt x="6" y="3"/>
                </a:cubicBezTo>
                <a:lnTo>
                  <a:pt x="4" y="3"/>
                </a:lnTo>
                <a:cubicBezTo>
                  <a:pt x="3" y="3"/>
                  <a:pt x="0" y="3"/>
                  <a:pt x="0" y="3"/>
                </a:cubicBezTo>
                <a:cubicBezTo>
                  <a:pt x="0" y="3"/>
                  <a:pt x="0" y="3"/>
                  <a:pt x="1" y="0"/>
                </a:cubicBezTo>
                <a:lnTo>
                  <a:pt x="3" y="0"/>
                </a:lnTo>
                <a:cubicBezTo>
                  <a:pt x="3" y="0"/>
                  <a:pt x="4" y="0"/>
                  <a:pt x="5" y="0"/>
                </a:cubicBezTo>
                <a:lnTo>
                  <a:pt x="7" y="0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94" name="Freeform 5500">
            <a:extLst>
              <a:ext uri="{FF2B5EF4-FFF2-40B4-BE49-F238E27FC236}">
                <a16:creationId xmlns:a16="http://schemas.microsoft.com/office/drawing/2014/main" id="{9C627383-27A1-2C4B-BA2A-DE42CA854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550" y="4192588"/>
            <a:ext cx="3175" cy="3175"/>
          </a:xfrm>
          <a:custGeom>
            <a:avLst/>
            <a:gdLst>
              <a:gd name="T0" fmla="*/ 1814 w 7"/>
              <a:gd name="T1" fmla="*/ 0 h 10"/>
              <a:gd name="T2" fmla="*/ 2268 w 7"/>
              <a:gd name="T3" fmla="*/ 953 h 10"/>
              <a:gd name="T4" fmla="*/ 2721 w 7"/>
              <a:gd name="T5" fmla="*/ 953 h 10"/>
              <a:gd name="T6" fmla="*/ 2721 w 7"/>
              <a:gd name="T7" fmla="*/ 953 h 10"/>
              <a:gd name="T8" fmla="*/ 454 w 7"/>
              <a:gd name="T9" fmla="*/ 1905 h 10"/>
              <a:gd name="T10" fmla="*/ 454 w 7"/>
              <a:gd name="T11" fmla="*/ 2858 h 10"/>
              <a:gd name="T12" fmla="*/ 0 w 7"/>
              <a:gd name="T13" fmla="*/ 1905 h 10"/>
              <a:gd name="T14" fmla="*/ 0 w 7"/>
              <a:gd name="T15" fmla="*/ 953 h 10"/>
              <a:gd name="T16" fmla="*/ 1814 w 7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4" y="0"/>
                </a:moveTo>
                <a:cubicBezTo>
                  <a:pt x="5" y="0"/>
                  <a:pt x="5" y="3"/>
                  <a:pt x="5" y="3"/>
                </a:cubicBezTo>
                <a:lnTo>
                  <a:pt x="6" y="3"/>
                </a:lnTo>
                <a:cubicBezTo>
                  <a:pt x="3" y="3"/>
                  <a:pt x="2" y="6"/>
                  <a:pt x="1" y="6"/>
                </a:cubicBezTo>
                <a:cubicBezTo>
                  <a:pt x="1" y="6"/>
                  <a:pt x="1" y="6"/>
                  <a:pt x="1" y="9"/>
                </a:cubicBezTo>
                <a:cubicBezTo>
                  <a:pt x="1" y="6"/>
                  <a:pt x="0" y="6"/>
                  <a:pt x="0" y="6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4" y="0"/>
                  <a:pt x="4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95" name="Freeform 5501">
            <a:extLst>
              <a:ext uri="{FF2B5EF4-FFF2-40B4-BE49-F238E27FC236}">
                <a16:creationId xmlns:a16="http://schemas.microsoft.com/office/drawing/2014/main" id="{15828D8D-4BDD-AD47-B3FA-7E186A870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197350"/>
            <a:ext cx="3175" cy="3175"/>
          </a:xfrm>
          <a:custGeom>
            <a:avLst/>
            <a:gdLst>
              <a:gd name="T0" fmla="*/ 397 w 8"/>
              <a:gd name="T1" fmla="*/ 0 h 10"/>
              <a:gd name="T2" fmla="*/ 1191 w 8"/>
              <a:gd name="T3" fmla="*/ 0 h 10"/>
              <a:gd name="T4" fmla="*/ 1588 w 8"/>
              <a:gd name="T5" fmla="*/ 0 h 10"/>
              <a:gd name="T6" fmla="*/ 1984 w 8"/>
              <a:gd name="T7" fmla="*/ 0 h 10"/>
              <a:gd name="T8" fmla="*/ 1191 w 8"/>
              <a:gd name="T9" fmla="*/ 953 h 10"/>
              <a:gd name="T10" fmla="*/ 1191 w 8"/>
              <a:gd name="T11" fmla="*/ 1905 h 10"/>
              <a:gd name="T12" fmla="*/ 2778 w 8"/>
              <a:gd name="T13" fmla="*/ 2858 h 10"/>
              <a:gd name="T14" fmla="*/ 1191 w 8"/>
              <a:gd name="T15" fmla="*/ 2858 h 10"/>
              <a:gd name="T16" fmla="*/ 397 w 8"/>
              <a:gd name="T17" fmla="*/ 1905 h 10"/>
              <a:gd name="T18" fmla="*/ 0 w 8"/>
              <a:gd name="T19" fmla="*/ 953 h 10"/>
              <a:gd name="T20" fmla="*/ 397 w 8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0">
                <a:moveTo>
                  <a:pt x="1" y="0"/>
                </a:moveTo>
                <a:lnTo>
                  <a:pt x="3" y="0"/>
                </a:lnTo>
                <a:cubicBezTo>
                  <a:pt x="3" y="0"/>
                  <a:pt x="3" y="0"/>
                  <a:pt x="4" y="0"/>
                </a:cubicBezTo>
                <a:lnTo>
                  <a:pt x="5" y="0"/>
                </a:lnTo>
                <a:lnTo>
                  <a:pt x="3" y="3"/>
                </a:lnTo>
                <a:cubicBezTo>
                  <a:pt x="3" y="6"/>
                  <a:pt x="3" y="6"/>
                  <a:pt x="3" y="6"/>
                </a:cubicBezTo>
                <a:cubicBezTo>
                  <a:pt x="4" y="9"/>
                  <a:pt x="5" y="9"/>
                  <a:pt x="7" y="9"/>
                </a:cubicBezTo>
                <a:cubicBezTo>
                  <a:pt x="5" y="9"/>
                  <a:pt x="4" y="9"/>
                  <a:pt x="3" y="9"/>
                </a:cubicBezTo>
                <a:cubicBezTo>
                  <a:pt x="2" y="9"/>
                  <a:pt x="1" y="9"/>
                  <a:pt x="1" y="6"/>
                </a:cubicBezTo>
                <a:cubicBezTo>
                  <a:pt x="0" y="6"/>
                  <a:pt x="0" y="3"/>
                  <a:pt x="0" y="3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96" name="Freeform 5502">
            <a:extLst>
              <a:ext uri="{FF2B5EF4-FFF2-40B4-BE49-F238E27FC236}">
                <a16:creationId xmlns:a16="http://schemas.microsoft.com/office/drawing/2014/main" id="{C62014EC-5C6C-CE46-B612-E5D1B1BAF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4125913"/>
            <a:ext cx="11113" cy="25400"/>
          </a:xfrm>
          <a:custGeom>
            <a:avLst/>
            <a:gdLst>
              <a:gd name="T0" fmla="*/ 9429 w 33"/>
              <a:gd name="T1" fmla="*/ 3220 h 71"/>
              <a:gd name="T2" fmla="*/ 8419 w 33"/>
              <a:gd name="T3" fmla="*/ 5366 h 71"/>
              <a:gd name="T4" fmla="*/ 8419 w 33"/>
              <a:gd name="T5" fmla="*/ 6439 h 71"/>
              <a:gd name="T6" fmla="*/ 8082 w 33"/>
              <a:gd name="T7" fmla="*/ 6439 h 71"/>
              <a:gd name="T8" fmla="*/ 7409 w 33"/>
              <a:gd name="T9" fmla="*/ 10732 h 71"/>
              <a:gd name="T10" fmla="*/ 7072 w 33"/>
              <a:gd name="T11" fmla="*/ 11806 h 71"/>
              <a:gd name="T12" fmla="*/ 6735 w 33"/>
              <a:gd name="T13" fmla="*/ 12879 h 71"/>
              <a:gd name="T14" fmla="*/ 6735 w 33"/>
              <a:gd name="T15" fmla="*/ 13952 h 71"/>
              <a:gd name="T16" fmla="*/ 6735 w 33"/>
              <a:gd name="T17" fmla="*/ 16099 h 71"/>
              <a:gd name="T18" fmla="*/ 5051 w 33"/>
              <a:gd name="T19" fmla="*/ 21823 h 71"/>
              <a:gd name="T20" fmla="*/ 4715 w 33"/>
              <a:gd name="T21" fmla="*/ 22896 h 71"/>
              <a:gd name="T22" fmla="*/ 4041 w 33"/>
              <a:gd name="T23" fmla="*/ 22896 h 71"/>
              <a:gd name="T24" fmla="*/ 3704 w 33"/>
              <a:gd name="T25" fmla="*/ 22896 h 71"/>
              <a:gd name="T26" fmla="*/ 3704 w 33"/>
              <a:gd name="T27" fmla="*/ 21823 h 71"/>
              <a:gd name="T28" fmla="*/ 3704 w 33"/>
              <a:gd name="T29" fmla="*/ 17530 h 71"/>
              <a:gd name="T30" fmla="*/ 3368 w 33"/>
              <a:gd name="T31" fmla="*/ 18245 h 71"/>
              <a:gd name="T32" fmla="*/ 3031 w 33"/>
              <a:gd name="T33" fmla="*/ 19318 h 71"/>
              <a:gd name="T34" fmla="*/ 674 w 33"/>
              <a:gd name="T35" fmla="*/ 25042 h 71"/>
              <a:gd name="T36" fmla="*/ 337 w 33"/>
              <a:gd name="T37" fmla="*/ 25042 h 71"/>
              <a:gd name="T38" fmla="*/ 0 w 33"/>
              <a:gd name="T39" fmla="*/ 25042 h 71"/>
              <a:gd name="T40" fmla="*/ 0 w 33"/>
              <a:gd name="T41" fmla="*/ 23969 h 71"/>
              <a:gd name="T42" fmla="*/ 0 w 33"/>
              <a:gd name="T43" fmla="*/ 22896 h 71"/>
              <a:gd name="T44" fmla="*/ 1010 w 33"/>
              <a:gd name="T45" fmla="*/ 15025 h 71"/>
              <a:gd name="T46" fmla="*/ 2694 w 33"/>
              <a:gd name="T47" fmla="*/ 7513 h 71"/>
              <a:gd name="T48" fmla="*/ 3704 w 33"/>
              <a:gd name="T49" fmla="*/ 6439 h 71"/>
              <a:gd name="T50" fmla="*/ 4378 w 33"/>
              <a:gd name="T51" fmla="*/ 5366 h 71"/>
              <a:gd name="T52" fmla="*/ 4715 w 33"/>
              <a:gd name="T53" fmla="*/ 5366 h 71"/>
              <a:gd name="T54" fmla="*/ 6398 w 33"/>
              <a:gd name="T55" fmla="*/ 2146 h 71"/>
              <a:gd name="T56" fmla="*/ 6735 w 33"/>
              <a:gd name="T57" fmla="*/ 2146 h 71"/>
              <a:gd name="T58" fmla="*/ 7409 w 33"/>
              <a:gd name="T59" fmla="*/ 0 h 71"/>
              <a:gd name="T60" fmla="*/ 7072 w 33"/>
              <a:gd name="T61" fmla="*/ 1073 h 71"/>
              <a:gd name="T62" fmla="*/ 6735 w 33"/>
              <a:gd name="T63" fmla="*/ 4293 h 71"/>
              <a:gd name="T64" fmla="*/ 6735 w 33"/>
              <a:gd name="T65" fmla="*/ 5366 h 71"/>
              <a:gd name="T66" fmla="*/ 7072 w 33"/>
              <a:gd name="T67" fmla="*/ 5366 h 71"/>
              <a:gd name="T68" fmla="*/ 7409 w 33"/>
              <a:gd name="T69" fmla="*/ 5366 h 71"/>
              <a:gd name="T70" fmla="*/ 7745 w 33"/>
              <a:gd name="T71" fmla="*/ 5366 h 71"/>
              <a:gd name="T72" fmla="*/ 9429 w 33"/>
              <a:gd name="T73" fmla="*/ 3220 h 71"/>
              <a:gd name="T74" fmla="*/ 10103 w 33"/>
              <a:gd name="T75" fmla="*/ 2146 h 71"/>
              <a:gd name="T76" fmla="*/ 9429 w 33"/>
              <a:gd name="T77" fmla="*/ 3220 h 71"/>
              <a:gd name="T78" fmla="*/ 10103 w 33"/>
              <a:gd name="T79" fmla="*/ 2146 h 71"/>
              <a:gd name="T80" fmla="*/ 10439 w 33"/>
              <a:gd name="T81" fmla="*/ 1073 h 71"/>
              <a:gd name="T82" fmla="*/ 10103 w 33"/>
              <a:gd name="T83" fmla="*/ 1789 h 71"/>
              <a:gd name="T84" fmla="*/ 10439 w 33"/>
              <a:gd name="T85" fmla="*/ 1073 h 71"/>
              <a:gd name="T86" fmla="*/ 10103 w 33"/>
              <a:gd name="T87" fmla="*/ 2146 h 71"/>
              <a:gd name="T88" fmla="*/ 10103 w 33"/>
              <a:gd name="T89" fmla="*/ 1789 h 71"/>
              <a:gd name="T90" fmla="*/ 10103 w 33"/>
              <a:gd name="T91" fmla="*/ 2146 h 71"/>
              <a:gd name="T92" fmla="*/ 10776 w 33"/>
              <a:gd name="T93" fmla="*/ 0 h 71"/>
              <a:gd name="T94" fmla="*/ 10776 w 33"/>
              <a:gd name="T95" fmla="*/ 1073 h 71"/>
              <a:gd name="T96" fmla="*/ 10439 w 33"/>
              <a:gd name="T97" fmla="*/ 1073 h 71"/>
              <a:gd name="T98" fmla="*/ 10776 w 33"/>
              <a:gd name="T99" fmla="*/ 0 h 71"/>
              <a:gd name="T100" fmla="*/ 5051 w 33"/>
              <a:gd name="T101" fmla="*/ 9659 h 71"/>
              <a:gd name="T102" fmla="*/ 5388 w 33"/>
              <a:gd name="T103" fmla="*/ 8586 h 71"/>
              <a:gd name="T104" fmla="*/ 5725 w 33"/>
              <a:gd name="T105" fmla="*/ 6439 h 71"/>
              <a:gd name="T106" fmla="*/ 5725 w 33"/>
              <a:gd name="T107" fmla="*/ 5366 h 71"/>
              <a:gd name="T108" fmla="*/ 5051 w 33"/>
              <a:gd name="T109" fmla="*/ 7513 h 71"/>
              <a:gd name="T110" fmla="*/ 4715 w 33"/>
              <a:gd name="T111" fmla="*/ 9659 h 71"/>
              <a:gd name="T112" fmla="*/ 3704 w 33"/>
              <a:gd name="T113" fmla="*/ 16814 h 71"/>
              <a:gd name="T114" fmla="*/ 5051 w 33"/>
              <a:gd name="T115" fmla="*/ 9659 h 7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3" h="71">
                <a:moveTo>
                  <a:pt x="28" y="9"/>
                </a:moveTo>
                <a:cubicBezTo>
                  <a:pt x="28" y="12"/>
                  <a:pt x="26" y="15"/>
                  <a:pt x="25" y="15"/>
                </a:cubicBezTo>
                <a:lnTo>
                  <a:pt x="25" y="18"/>
                </a:lnTo>
                <a:lnTo>
                  <a:pt x="24" y="18"/>
                </a:lnTo>
                <a:cubicBezTo>
                  <a:pt x="23" y="24"/>
                  <a:pt x="23" y="27"/>
                  <a:pt x="22" y="30"/>
                </a:cubicBezTo>
                <a:cubicBezTo>
                  <a:pt x="22" y="33"/>
                  <a:pt x="22" y="33"/>
                  <a:pt x="21" y="33"/>
                </a:cubicBezTo>
                <a:lnTo>
                  <a:pt x="20" y="36"/>
                </a:lnTo>
                <a:lnTo>
                  <a:pt x="20" y="39"/>
                </a:lnTo>
                <a:lnTo>
                  <a:pt x="20" y="45"/>
                </a:lnTo>
                <a:cubicBezTo>
                  <a:pt x="18" y="51"/>
                  <a:pt x="18" y="54"/>
                  <a:pt x="15" y="61"/>
                </a:cubicBezTo>
                <a:lnTo>
                  <a:pt x="14" y="64"/>
                </a:lnTo>
                <a:lnTo>
                  <a:pt x="12" y="64"/>
                </a:lnTo>
                <a:lnTo>
                  <a:pt x="11" y="64"/>
                </a:lnTo>
                <a:lnTo>
                  <a:pt x="11" y="61"/>
                </a:lnTo>
                <a:lnTo>
                  <a:pt x="11" y="49"/>
                </a:lnTo>
                <a:lnTo>
                  <a:pt x="10" y="51"/>
                </a:lnTo>
                <a:lnTo>
                  <a:pt x="9" y="54"/>
                </a:lnTo>
                <a:cubicBezTo>
                  <a:pt x="7" y="61"/>
                  <a:pt x="4" y="70"/>
                  <a:pt x="2" y="70"/>
                </a:cubicBezTo>
                <a:lnTo>
                  <a:pt x="1" y="70"/>
                </a:lnTo>
                <a:lnTo>
                  <a:pt x="0" y="70"/>
                </a:lnTo>
                <a:lnTo>
                  <a:pt x="0" y="67"/>
                </a:lnTo>
                <a:lnTo>
                  <a:pt x="0" y="64"/>
                </a:lnTo>
                <a:cubicBezTo>
                  <a:pt x="1" y="54"/>
                  <a:pt x="1" y="48"/>
                  <a:pt x="3" y="42"/>
                </a:cubicBezTo>
                <a:cubicBezTo>
                  <a:pt x="4" y="36"/>
                  <a:pt x="6" y="30"/>
                  <a:pt x="8" y="21"/>
                </a:cubicBezTo>
                <a:cubicBezTo>
                  <a:pt x="10" y="21"/>
                  <a:pt x="11" y="18"/>
                  <a:pt x="11" y="18"/>
                </a:cubicBezTo>
                <a:cubicBezTo>
                  <a:pt x="11" y="18"/>
                  <a:pt x="12" y="18"/>
                  <a:pt x="13" y="15"/>
                </a:cubicBezTo>
                <a:lnTo>
                  <a:pt x="14" y="15"/>
                </a:lnTo>
                <a:cubicBezTo>
                  <a:pt x="16" y="12"/>
                  <a:pt x="17" y="9"/>
                  <a:pt x="19" y="6"/>
                </a:cubicBezTo>
                <a:lnTo>
                  <a:pt x="20" y="6"/>
                </a:lnTo>
                <a:cubicBezTo>
                  <a:pt x="20" y="3"/>
                  <a:pt x="21" y="3"/>
                  <a:pt x="22" y="0"/>
                </a:cubicBezTo>
                <a:lnTo>
                  <a:pt x="21" y="3"/>
                </a:lnTo>
                <a:cubicBezTo>
                  <a:pt x="20" y="6"/>
                  <a:pt x="20" y="9"/>
                  <a:pt x="20" y="12"/>
                </a:cubicBezTo>
                <a:lnTo>
                  <a:pt x="20" y="15"/>
                </a:lnTo>
                <a:lnTo>
                  <a:pt x="21" y="15"/>
                </a:lnTo>
                <a:lnTo>
                  <a:pt x="22" y="15"/>
                </a:lnTo>
                <a:lnTo>
                  <a:pt x="23" y="15"/>
                </a:lnTo>
                <a:cubicBezTo>
                  <a:pt x="24" y="15"/>
                  <a:pt x="26" y="12"/>
                  <a:pt x="28" y="9"/>
                </a:cubicBezTo>
                <a:close/>
                <a:moveTo>
                  <a:pt x="30" y="6"/>
                </a:moveTo>
                <a:cubicBezTo>
                  <a:pt x="30" y="9"/>
                  <a:pt x="30" y="9"/>
                  <a:pt x="28" y="9"/>
                </a:cubicBezTo>
                <a:cubicBezTo>
                  <a:pt x="29" y="8"/>
                  <a:pt x="29" y="7"/>
                  <a:pt x="30" y="6"/>
                </a:cubicBezTo>
                <a:close/>
                <a:moveTo>
                  <a:pt x="31" y="3"/>
                </a:moveTo>
                <a:cubicBezTo>
                  <a:pt x="31" y="4"/>
                  <a:pt x="31" y="4"/>
                  <a:pt x="30" y="5"/>
                </a:cubicBezTo>
                <a:lnTo>
                  <a:pt x="31" y="3"/>
                </a:lnTo>
                <a:close/>
                <a:moveTo>
                  <a:pt x="30" y="6"/>
                </a:moveTo>
                <a:cubicBezTo>
                  <a:pt x="30" y="6"/>
                  <a:pt x="30" y="5"/>
                  <a:pt x="30" y="5"/>
                </a:cubicBezTo>
                <a:lnTo>
                  <a:pt x="30" y="6"/>
                </a:lnTo>
                <a:close/>
                <a:moveTo>
                  <a:pt x="32" y="0"/>
                </a:moveTo>
                <a:lnTo>
                  <a:pt x="32" y="3"/>
                </a:lnTo>
                <a:lnTo>
                  <a:pt x="31" y="3"/>
                </a:lnTo>
                <a:cubicBezTo>
                  <a:pt x="31" y="3"/>
                  <a:pt x="32" y="3"/>
                  <a:pt x="32" y="0"/>
                </a:cubicBezTo>
                <a:close/>
                <a:moveTo>
                  <a:pt x="15" y="27"/>
                </a:moveTo>
                <a:cubicBezTo>
                  <a:pt x="15" y="24"/>
                  <a:pt x="15" y="24"/>
                  <a:pt x="16" y="24"/>
                </a:cubicBezTo>
                <a:cubicBezTo>
                  <a:pt x="16" y="18"/>
                  <a:pt x="17" y="18"/>
                  <a:pt x="17" y="18"/>
                </a:cubicBezTo>
                <a:lnTo>
                  <a:pt x="17" y="15"/>
                </a:lnTo>
                <a:lnTo>
                  <a:pt x="15" y="21"/>
                </a:lnTo>
                <a:cubicBezTo>
                  <a:pt x="15" y="24"/>
                  <a:pt x="15" y="24"/>
                  <a:pt x="14" y="27"/>
                </a:cubicBezTo>
                <a:cubicBezTo>
                  <a:pt x="12" y="33"/>
                  <a:pt x="11" y="43"/>
                  <a:pt x="11" y="47"/>
                </a:cubicBezTo>
                <a:cubicBezTo>
                  <a:pt x="11" y="43"/>
                  <a:pt x="13" y="33"/>
                  <a:pt x="15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97" name="Freeform 5503">
            <a:extLst>
              <a:ext uri="{FF2B5EF4-FFF2-40B4-BE49-F238E27FC236}">
                <a16:creationId xmlns:a16="http://schemas.microsoft.com/office/drawing/2014/main" id="{72064CCF-4E74-C841-B0F0-287F398B3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4125913"/>
            <a:ext cx="11113" cy="23812"/>
          </a:xfrm>
          <a:custGeom>
            <a:avLst/>
            <a:gdLst>
              <a:gd name="T0" fmla="*/ 1533 w 29"/>
              <a:gd name="T1" fmla="*/ 6397 h 67"/>
              <a:gd name="T2" fmla="*/ 3066 w 29"/>
              <a:gd name="T3" fmla="*/ 5331 h 67"/>
              <a:gd name="T4" fmla="*/ 3832 w 29"/>
              <a:gd name="T5" fmla="*/ 4265 h 67"/>
              <a:gd name="T6" fmla="*/ 3449 w 29"/>
              <a:gd name="T7" fmla="*/ 5331 h 67"/>
              <a:gd name="T8" fmla="*/ 1916 w 29"/>
              <a:gd name="T9" fmla="*/ 6397 h 67"/>
              <a:gd name="T10" fmla="*/ 0 w 29"/>
              <a:gd name="T11" fmla="*/ 13861 h 67"/>
              <a:gd name="T12" fmla="*/ 1533 w 29"/>
              <a:gd name="T13" fmla="*/ 6397 h 67"/>
              <a:gd name="T14" fmla="*/ 6131 w 29"/>
              <a:gd name="T15" fmla="*/ 1066 h 67"/>
              <a:gd name="T16" fmla="*/ 6515 w 29"/>
              <a:gd name="T17" fmla="*/ 1066 h 67"/>
              <a:gd name="T18" fmla="*/ 6131 w 29"/>
              <a:gd name="T19" fmla="*/ 1066 h 67"/>
              <a:gd name="T20" fmla="*/ 6515 w 29"/>
              <a:gd name="T21" fmla="*/ 1066 h 67"/>
              <a:gd name="T22" fmla="*/ 4215 w 29"/>
              <a:gd name="T23" fmla="*/ 4265 h 67"/>
              <a:gd name="T24" fmla="*/ 6131 w 29"/>
              <a:gd name="T25" fmla="*/ 1066 h 67"/>
              <a:gd name="T26" fmla="*/ 1916 w 29"/>
              <a:gd name="T27" fmla="*/ 18126 h 67"/>
              <a:gd name="T28" fmla="*/ 2682 w 29"/>
              <a:gd name="T29" fmla="*/ 17059 h 67"/>
              <a:gd name="T30" fmla="*/ 2299 w 29"/>
              <a:gd name="T31" fmla="*/ 18126 h 67"/>
              <a:gd name="T32" fmla="*/ 383 w 29"/>
              <a:gd name="T33" fmla="*/ 23457 h 67"/>
              <a:gd name="T34" fmla="*/ 1916 w 29"/>
              <a:gd name="T35" fmla="*/ 18126 h 67"/>
              <a:gd name="T36" fmla="*/ 6515 w 29"/>
              <a:gd name="T37" fmla="*/ 14927 h 67"/>
              <a:gd name="T38" fmla="*/ 4598 w 29"/>
              <a:gd name="T39" fmla="*/ 20258 h 67"/>
              <a:gd name="T40" fmla="*/ 6515 w 29"/>
              <a:gd name="T41" fmla="*/ 14927 h 67"/>
              <a:gd name="T42" fmla="*/ 4215 w 29"/>
              <a:gd name="T43" fmla="*/ 9951 h 67"/>
              <a:gd name="T44" fmla="*/ 3066 w 29"/>
              <a:gd name="T45" fmla="*/ 15993 h 67"/>
              <a:gd name="T46" fmla="*/ 3066 w 29"/>
              <a:gd name="T47" fmla="*/ 15638 h 67"/>
              <a:gd name="T48" fmla="*/ 4215 w 29"/>
              <a:gd name="T49" fmla="*/ 8530 h 67"/>
              <a:gd name="T50" fmla="*/ 3066 w 29"/>
              <a:gd name="T51" fmla="*/ 15638 h 67"/>
              <a:gd name="T52" fmla="*/ 4215 w 29"/>
              <a:gd name="T53" fmla="*/ 9951 h 67"/>
              <a:gd name="T54" fmla="*/ 4598 w 29"/>
              <a:gd name="T55" fmla="*/ 8530 h 67"/>
              <a:gd name="T56" fmla="*/ 4215 w 29"/>
              <a:gd name="T57" fmla="*/ 9951 h 67"/>
              <a:gd name="T58" fmla="*/ 4598 w 29"/>
              <a:gd name="T59" fmla="*/ 7819 h 67"/>
              <a:gd name="T60" fmla="*/ 4598 w 29"/>
              <a:gd name="T61" fmla="*/ 7463 h 67"/>
              <a:gd name="T62" fmla="*/ 4598 w 29"/>
              <a:gd name="T63" fmla="*/ 8530 h 67"/>
              <a:gd name="T64" fmla="*/ 4598 w 29"/>
              <a:gd name="T65" fmla="*/ 7819 h 67"/>
              <a:gd name="T66" fmla="*/ 4215 w 29"/>
              <a:gd name="T67" fmla="*/ 8530 h 67"/>
              <a:gd name="T68" fmla="*/ 4598 w 29"/>
              <a:gd name="T69" fmla="*/ 6397 h 67"/>
              <a:gd name="T70" fmla="*/ 4598 w 29"/>
              <a:gd name="T71" fmla="*/ 7463 h 67"/>
              <a:gd name="T72" fmla="*/ 4982 w 29"/>
              <a:gd name="T73" fmla="*/ 5686 h 67"/>
              <a:gd name="T74" fmla="*/ 4598 w 29"/>
              <a:gd name="T75" fmla="*/ 6397 h 67"/>
              <a:gd name="T76" fmla="*/ 4982 w 29"/>
              <a:gd name="T77" fmla="*/ 5331 h 67"/>
              <a:gd name="T78" fmla="*/ 5365 w 29"/>
              <a:gd name="T79" fmla="*/ 4265 h 67"/>
              <a:gd name="T80" fmla="*/ 5365 w 29"/>
              <a:gd name="T81" fmla="*/ 5331 h 67"/>
              <a:gd name="T82" fmla="*/ 4982 w 29"/>
              <a:gd name="T83" fmla="*/ 5686 h 67"/>
              <a:gd name="T84" fmla="*/ 4982 w 29"/>
              <a:gd name="T85" fmla="*/ 7463 h 67"/>
              <a:gd name="T86" fmla="*/ 4598 w 29"/>
              <a:gd name="T87" fmla="*/ 7463 h 67"/>
              <a:gd name="T88" fmla="*/ 4598 w 29"/>
              <a:gd name="T89" fmla="*/ 7819 h 67"/>
              <a:gd name="T90" fmla="*/ 8431 w 29"/>
              <a:gd name="T91" fmla="*/ 4265 h 67"/>
              <a:gd name="T92" fmla="*/ 9580 w 29"/>
              <a:gd name="T93" fmla="*/ 2132 h 67"/>
              <a:gd name="T94" fmla="*/ 10730 w 29"/>
              <a:gd name="T95" fmla="*/ 0 h 67"/>
              <a:gd name="T96" fmla="*/ 10347 w 29"/>
              <a:gd name="T97" fmla="*/ 2132 h 67"/>
              <a:gd name="T98" fmla="*/ 8814 w 29"/>
              <a:gd name="T99" fmla="*/ 4265 h 67"/>
              <a:gd name="T100" fmla="*/ 8047 w 29"/>
              <a:gd name="T101" fmla="*/ 5331 h 67"/>
              <a:gd name="T102" fmla="*/ 8431 w 29"/>
              <a:gd name="T103" fmla="*/ 4265 h 6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9" h="67">
                <a:moveTo>
                  <a:pt x="4" y="18"/>
                </a:moveTo>
                <a:cubicBezTo>
                  <a:pt x="7" y="18"/>
                  <a:pt x="8" y="15"/>
                  <a:pt x="8" y="15"/>
                </a:cubicBezTo>
                <a:cubicBezTo>
                  <a:pt x="8" y="15"/>
                  <a:pt x="9" y="12"/>
                  <a:pt x="10" y="12"/>
                </a:cubicBezTo>
                <a:lnTo>
                  <a:pt x="9" y="15"/>
                </a:lnTo>
                <a:cubicBezTo>
                  <a:pt x="8" y="15"/>
                  <a:pt x="7" y="18"/>
                  <a:pt x="5" y="18"/>
                </a:cubicBezTo>
                <a:cubicBezTo>
                  <a:pt x="3" y="27"/>
                  <a:pt x="1" y="33"/>
                  <a:pt x="0" y="39"/>
                </a:cubicBezTo>
                <a:cubicBezTo>
                  <a:pt x="1" y="33"/>
                  <a:pt x="3" y="27"/>
                  <a:pt x="4" y="18"/>
                </a:cubicBezTo>
                <a:close/>
                <a:moveTo>
                  <a:pt x="16" y="3"/>
                </a:moveTo>
                <a:lnTo>
                  <a:pt x="17" y="3"/>
                </a:lnTo>
                <a:lnTo>
                  <a:pt x="16" y="3"/>
                </a:lnTo>
                <a:lnTo>
                  <a:pt x="17" y="3"/>
                </a:lnTo>
                <a:cubicBezTo>
                  <a:pt x="14" y="6"/>
                  <a:pt x="13" y="9"/>
                  <a:pt x="11" y="12"/>
                </a:cubicBezTo>
                <a:cubicBezTo>
                  <a:pt x="12" y="9"/>
                  <a:pt x="14" y="6"/>
                  <a:pt x="16" y="3"/>
                </a:cubicBezTo>
                <a:close/>
                <a:moveTo>
                  <a:pt x="5" y="51"/>
                </a:moveTo>
                <a:lnTo>
                  <a:pt x="7" y="48"/>
                </a:lnTo>
                <a:lnTo>
                  <a:pt x="6" y="51"/>
                </a:lnTo>
                <a:cubicBezTo>
                  <a:pt x="4" y="56"/>
                  <a:pt x="2" y="63"/>
                  <a:pt x="1" y="66"/>
                </a:cubicBezTo>
                <a:cubicBezTo>
                  <a:pt x="2" y="63"/>
                  <a:pt x="4" y="56"/>
                  <a:pt x="5" y="51"/>
                </a:cubicBezTo>
                <a:close/>
                <a:moveTo>
                  <a:pt x="17" y="42"/>
                </a:moveTo>
                <a:cubicBezTo>
                  <a:pt x="16" y="48"/>
                  <a:pt x="15" y="51"/>
                  <a:pt x="12" y="57"/>
                </a:cubicBezTo>
                <a:cubicBezTo>
                  <a:pt x="15" y="51"/>
                  <a:pt x="15" y="48"/>
                  <a:pt x="17" y="42"/>
                </a:cubicBezTo>
                <a:close/>
                <a:moveTo>
                  <a:pt x="11" y="28"/>
                </a:moveTo>
                <a:cubicBezTo>
                  <a:pt x="9" y="37"/>
                  <a:pt x="8" y="43"/>
                  <a:pt x="8" y="45"/>
                </a:cubicBezTo>
                <a:lnTo>
                  <a:pt x="8" y="44"/>
                </a:lnTo>
                <a:cubicBezTo>
                  <a:pt x="8" y="40"/>
                  <a:pt x="9" y="30"/>
                  <a:pt x="11" y="24"/>
                </a:cubicBezTo>
                <a:cubicBezTo>
                  <a:pt x="9" y="33"/>
                  <a:pt x="8" y="41"/>
                  <a:pt x="8" y="44"/>
                </a:cubicBezTo>
                <a:cubicBezTo>
                  <a:pt x="8" y="41"/>
                  <a:pt x="9" y="34"/>
                  <a:pt x="11" y="28"/>
                </a:cubicBezTo>
                <a:close/>
                <a:moveTo>
                  <a:pt x="12" y="24"/>
                </a:moveTo>
                <a:cubicBezTo>
                  <a:pt x="12" y="25"/>
                  <a:pt x="11" y="27"/>
                  <a:pt x="11" y="28"/>
                </a:cubicBezTo>
                <a:cubicBezTo>
                  <a:pt x="11" y="27"/>
                  <a:pt x="12" y="25"/>
                  <a:pt x="12" y="22"/>
                </a:cubicBezTo>
                <a:cubicBezTo>
                  <a:pt x="12" y="22"/>
                  <a:pt x="12" y="22"/>
                  <a:pt x="12" y="21"/>
                </a:cubicBezTo>
                <a:lnTo>
                  <a:pt x="12" y="24"/>
                </a:lnTo>
                <a:close/>
                <a:moveTo>
                  <a:pt x="12" y="22"/>
                </a:moveTo>
                <a:cubicBezTo>
                  <a:pt x="12" y="23"/>
                  <a:pt x="12" y="24"/>
                  <a:pt x="11" y="24"/>
                </a:cubicBezTo>
                <a:lnTo>
                  <a:pt x="12" y="18"/>
                </a:lnTo>
                <a:lnTo>
                  <a:pt x="12" y="21"/>
                </a:lnTo>
                <a:cubicBezTo>
                  <a:pt x="13" y="19"/>
                  <a:pt x="13" y="17"/>
                  <a:pt x="13" y="16"/>
                </a:cubicBezTo>
                <a:cubicBezTo>
                  <a:pt x="13" y="16"/>
                  <a:pt x="12" y="17"/>
                  <a:pt x="12" y="18"/>
                </a:cubicBezTo>
                <a:cubicBezTo>
                  <a:pt x="12" y="16"/>
                  <a:pt x="13" y="16"/>
                  <a:pt x="13" y="15"/>
                </a:cubicBezTo>
                <a:cubicBezTo>
                  <a:pt x="13" y="14"/>
                  <a:pt x="13" y="13"/>
                  <a:pt x="14" y="12"/>
                </a:cubicBezTo>
                <a:lnTo>
                  <a:pt x="14" y="15"/>
                </a:lnTo>
                <a:cubicBezTo>
                  <a:pt x="14" y="15"/>
                  <a:pt x="13" y="15"/>
                  <a:pt x="13" y="16"/>
                </a:cubicBezTo>
                <a:lnTo>
                  <a:pt x="13" y="21"/>
                </a:lnTo>
                <a:lnTo>
                  <a:pt x="12" y="21"/>
                </a:lnTo>
                <a:cubicBezTo>
                  <a:pt x="12" y="22"/>
                  <a:pt x="12" y="22"/>
                  <a:pt x="12" y="22"/>
                </a:cubicBezTo>
                <a:close/>
                <a:moveTo>
                  <a:pt x="22" y="12"/>
                </a:moveTo>
                <a:cubicBezTo>
                  <a:pt x="23" y="12"/>
                  <a:pt x="25" y="9"/>
                  <a:pt x="25" y="6"/>
                </a:cubicBezTo>
                <a:lnTo>
                  <a:pt x="28" y="0"/>
                </a:lnTo>
                <a:lnTo>
                  <a:pt x="27" y="6"/>
                </a:lnTo>
                <a:lnTo>
                  <a:pt x="23" y="12"/>
                </a:lnTo>
                <a:lnTo>
                  <a:pt x="21" y="15"/>
                </a:lnTo>
                <a:lnTo>
                  <a:pt x="22" y="12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98" name="Freeform 5504">
            <a:extLst>
              <a:ext uri="{FF2B5EF4-FFF2-40B4-BE49-F238E27FC236}">
                <a16:creationId xmlns:a16="http://schemas.microsoft.com/office/drawing/2014/main" id="{B0D3F6CC-A71A-4244-BACD-62A115DA6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" y="4129088"/>
            <a:ext cx="4763" cy="14287"/>
          </a:xfrm>
          <a:custGeom>
            <a:avLst/>
            <a:gdLst>
              <a:gd name="T0" fmla="*/ 3664 w 13"/>
              <a:gd name="T1" fmla="*/ 9644 h 40"/>
              <a:gd name="T2" fmla="*/ 3664 w 13"/>
              <a:gd name="T3" fmla="*/ 10715 h 40"/>
              <a:gd name="T4" fmla="*/ 2931 w 13"/>
              <a:gd name="T5" fmla="*/ 11787 h 40"/>
              <a:gd name="T6" fmla="*/ 1466 w 13"/>
              <a:gd name="T7" fmla="*/ 13930 h 40"/>
              <a:gd name="T8" fmla="*/ 1099 w 13"/>
              <a:gd name="T9" fmla="*/ 13930 h 40"/>
              <a:gd name="T10" fmla="*/ 366 w 13"/>
              <a:gd name="T11" fmla="*/ 10715 h 40"/>
              <a:gd name="T12" fmla="*/ 0 w 13"/>
              <a:gd name="T13" fmla="*/ 10715 h 40"/>
              <a:gd name="T14" fmla="*/ 0 w 13"/>
              <a:gd name="T15" fmla="*/ 8572 h 40"/>
              <a:gd name="T16" fmla="*/ 366 w 13"/>
              <a:gd name="T17" fmla="*/ 8572 h 40"/>
              <a:gd name="T18" fmla="*/ 733 w 13"/>
              <a:gd name="T19" fmla="*/ 7501 h 40"/>
              <a:gd name="T20" fmla="*/ 733 w 13"/>
              <a:gd name="T21" fmla="*/ 6429 h 40"/>
              <a:gd name="T22" fmla="*/ 1466 w 13"/>
              <a:gd name="T23" fmla="*/ 4286 h 40"/>
              <a:gd name="T24" fmla="*/ 1832 w 13"/>
              <a:gd name="T25" fmla="*/ 2143 h 40"/>
              <a:gd name="T26" fmla="*/ 2198 w 13"/>
              <a:gd name="T27" fmla="*/ 1072 h 40"/>
              <a:gd name="T28" fmla="*/ 2198 w 13"/>
              <a:gd name="T29" fmla="*/ 4286 h 40"/>
              <a:gd name="T30" fmla="*/ 2931 w 13"/>
              <a:gd name="T31" fmla="*/ 5358 h 40"/>
              <a:gd name="T32" fmla="*/ 3664 w 13"/>
              <a:gd name="T33" fmla="*/ 5358 h 40"/>
              <a:gd name="T34" fmla="*/ 3664 w 13"/>
              <a:gd name="T35" fmla="*/ 6429 h 40"/>
              <a:gd name="T36" fmla="*/ 4397 w 13"/>
              <a:gd name="T37" fmla="*/ 6429 h 40"/>
              <a:gd name="T38" fmla="*/ 3664 w 13"/>
              <a:gd name="T39" fmla="*/ 8572 h 40"/>
              <a:gd name="T40" fmla="*/ 3664 w 13"/>
              <a:gd name="T41" fmla="*/ 9644 h 40"/>
              <a:gd name="T42" fmla="*/ 2198 w 13"/>
              <a:gd name="T43" fmla="*/ 1072 h 40"/>
              <a:gd name="T44" fmla="*/ 2931 w 13"/>
              <a:gd name="T45" fmla="*/ 0 h 40"/>
              <a:gd name="T46" fmla="*/ 2931 w 13"/>
              <a:gd name="T47" fmla="*/ 1072 h 40"/>
              <a:gd name="T48" fmla="*/ 2198 w 13"/>
              <a:gd name="T49" fmla="*/ 1072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" h="40">
                <a:moveTo>
                  <a:pt x="10" y="27"/>
                </a:move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3"/>
                  <a:pt x="8" y="33"/>
                </a:cubicBezTo>
                <a:cubicBezTo>
                  <a:pt x="6" y="36"/>
                  <a:pt x="5" y="39"/>
                  <a:pt x="4" y="39"/>
                </a:cubicBezTo>
                <a:lnTo>
                  <a:pt x="3" y="39"/>
                </a:lnTo>
                <a:cubicBezTo>
                  <a:pt x="3" y="39"/>
                  <a:pt x="2" y="36"/>
                  <a:pt x="1" y="30"/>
                </a:cubicBezTo>
                <a:lnTo>
                  <a:pt x="0" y="30"/>
                </a:lnTo>
                <a:lnTo>
                  <a:pt x="0" y="24"/>
                </a:lnTo>
                <a:lnTo>
                  <a:pt x="1" y="24"/>
                </a:lnTo>
                <a:lnTo>
                  <a:pt x="2" y="21"/>
                </a:lnTo>
                <a:lnTo>
                  <a:pt x="2" y="18"/>
                </a:lnTo>
                <a:cubicBezTo>
                  <a:pt x="3" y="15"/>
                  <a:pt x="4" y="12"/>
                  <a:pt x="4" y="12"/>
                </a:cubicBezTo>
                <a:cubicBezTo>
                  <a:pt x="4" y="9"/>
                  <a:pt x="5" y="6"/>
                  <a:pt x="5" y="6"/>
                </a:cubicBezTo>
                <a:cubicBezTo>
                  <a:pt x="5" y="4"/>
                  <a:pt x="6" y="4"/>
                  <a:pt x="6" y="3"/>
                </a:cubicBezTo>
                <a:cubicBezTo>
                  <a:pt x="6" y="6"/>
                  <a:pt x="5" y="9"/>
                  <a:pt x="6" y="12"/>
                </a:cubicBezTo>
                <a:cubicBezTo>
                  <a:pt x="6" y="12"/>
                  <a:pt x="6" y="15"/>
                  <a:pt x="8" y="15"/>
                </a:cubicBezTo>
                <a:lnTo>
                  <a:pt x="10" y="15"/>
                </a:lnTo>
                <a:lnTo>
                  <a:pt x="10" y="18"/>
                </a:lnTo>
                <a:lnTo>
                  <a:pt x="12" y="18"/>
                </a:lnTo>
                <a:cubicBezTo>
                  <a:pt x="11" y="21"/>
                  <a:pt x="11" y="24"/>
                  <a:pt x="10" y="24"/>
                </a:cubicBezTo>
                <a:lnTo>
                  <a:pt x="10" y="27"/>
                </a:lnTo>
                <a:close/>
                <a:moveTo>
                  <a:pt x="6" y="3"/>
                </a:moveTo>
                <a:cubicBezTo>
                  <a:pt x="8" y="3"/>
                  <a:pt x="8" y="3"/>
                  <a:pt x="8" y="0"/>
                </a:cubicBezTo>
                <a:lnTo>
                  <a:pt x="8" y="3"/>
                </a:lnTo>
                <a:cubicBezTo>
                  <a:pt x="7" y="3"/>
                  <a:pt x="7" y="3"/>
                  <a:pt x="6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99" name="Freeform 5505">
            <a:extLst>
              <a:ext uri="{FF2B5EF4-FFF2-40B4-BE49-F238E27FC236}">
                <a16:creationId xmlns:a16="http://schemas.microsoft.com/office/drawing/2014/main" id="{F48C28E5-CAD3-0F44-BA13-66FF3E158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" y="4130675"/>
            <a:ext cx="4763" cy="12700"/>
          </a:xfrm>
          <a:custGeom>
            <a:avLst/>
            <a:gdLst>
              <a:gd name="T0" fmla="*/ 1466 w 13"/>
              <a:gd name="T1" fmla="*/ 12357 h 37"/>
              <a:gd name="T2" fmla="*/ 2931 w 13"/>
              <a:gd name="T3" fmla="*/ 10297 h 37"/>
              <a:gd name="T4" fmla="*/ 1466 w 13"/>
              <a:gd name="T5" fmla="*/ 12357 h 37"/>
              <a:gd name="T6" fmla="*/ 366 w 13"/>
              <a:gd name="T7" fmla="*/ 9268 h 37"/>
              <a:gd name="T8" fmla="*/ 0 w 13"/>
              <a:gd name="T9" fmla="*/ 9268 h 37"/>
              <a:gd name="T10" fmla="*/ 0 w 13"/>
              <a:gd name="T11" fmla="*/ 7208 h 37"/>
              <a:gd name="T12" fmla="*/ 366 w 13"/>
              <a:gd name="T13" fmla="*/ 6178 h 37"/>
              <a:gd name="T14" fmla="*/ 733 w 13"/>
              <a:gd name="T15" fmla="*/ 5149 h 37"/>
              <a:gd name="T16" fmla="*/ 1099 w 13"/>
              <a:gd name="T17" fmla="*/ 3089 h 37"/>
              <a:gd name="T18" fmla="*/ 1832 w 13"/>
              <a:gd name="T19" fmla="*/ 1030 h 37"/>
              <a:gd name="T20" fmla="*/ 2198 w 13"/>
              <a:gd name="T21" fmla="*/ 0 h 37"/>
              <a:gd name="T22" fmla="*/ 2931 w 13"/>
              <a:gd name="T23" fmla="*/ 0 h 37"/>
              <a:gd name="T24" fmla="*/ 2198 w 13"/>
              <a:gd name="T25" fmla="*/ 343 h 37"/>
              <a:gd name="T26" fmla="*/ 2198 w 13"/>
              <a:gd name="T27" fmla="*/ 1373 h 37"/>
              <a:gd name="T28" fmla="*/ 2198 w 13"/>
              <a:gd name="T29" fmla="*/ 1030 h 37"/>
              <a:gd name="T30" fmla="*/ 2198 w 13"/>
              <a:gd name="T31" fmla="*/ 3089 h 37"/>
              <a:gd name="T32" fmla="*/ 2198 w 13"/>
              <a:gd name="T33" fmla="*/ 1373 h 37"/>
              <a:gd name="T34" fmla="*/ 1466 w 13"/>
              <a:gd name="T35" fmla="*/ 3089 h 37"/>
              <a:gd name="T36" fmla="*/ 733 w 13"/>
              <a:gd name="T37" fmla="*/ 5149 h 37"/>
              <a:gd name="T38" fmla="*/ 733 w 13"/>
              <a:gd name="T39" fmla="*/ 6178 h 37"/>
              <a:gd name="T40" fmla="*/ 366 w 13"/>
              <a:gd name="T41" fmla="*/ 7208 h 37"/>
              <a:gd name="T42" fmla="*/ 366 w 13"/>
              <a:gd name="T43" fmla="*/ 9268 h 37"/>
              <a:gd name="T44" fmla="*/ 1099 w 13"/>
              <a:gd name="T45" fmla="*/ 12357 h 37"/>
              <a:gd name="T46" fmla="*/ 366 w 13"/>
              <a:gd name="T47" fmla="*/ 9268 h 37"/>
              <a:gd name="T48" fmla="*/ 3664 w 13"/>
              <a:gd name="T49" fmla="*/ 8238 h 37"/>
              <a:gd name="T50" fmla="*/ 3664 w 13"/>
              <a:gd name="T51" fmla="*/ 7208 h 37"/>
              <a:gd name="T52" fmla="*/ 4030 w 13"/>
              <a:gd name="T53" fmla="*/ 5835 h 37"/>
              <a:gd name="T54" fmla="*/ 4030 w 13"/>
              <a:gd name="T55" fmla="*/ 7208 h 37"/>
              <a:gd name="T56" fmla="*/ 3664 w 13"/>
              <a:gd name="T57" fmla="*/ 8238 h 37"/>
              <a:gd name="T58" fmla="*/ 4397 w 13"/>
              <a:gd name="T59" fmla="*/ 5149 h 37"/>
              <a:gd name="T60" fmla="*/ 4030 w 13"/>
              <a:gd name="T61" fmla="*/ 5835 h 37"/>
              <a:gd name="T62" fmla="*/ 4030 w 13"/>
              <a:gd name="T63" fmla="*/ 5149 h 37"/>
              <a:gd name="T64" fmla="*/ 4397 w 13"/>
              <a:gd name="T65" fmla="*/ 5149 h 37"/>
              <a:gd name="T66" fmla="*/ 3664 w 13"/>
              <a:gd name="T67" fmla="*/ 5149 h 37"/>
              <a:gd name="T68" fmla="*/ 3664 w 13"/>
              <a:gd name="T69" fmla="*/ 4119 h 37"/>
              <a:gd name="T70" fmla="*/ 4030 w 13"/>
              <a:gd name="T71" fmla="*/ 5149 h 37"/>
              <a:gd name="T72" fmla="*/ 3664 w 13"/>
              <a:gd name="T73" fmla="*/ 5149 h 3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" h="37">
                <a:moveTo>
                  <a:pt x="4" y="36"/>
                </a:moveTo>
                <a:cubicBezTo>
                  <a:pt x="5" y="36"/>
                  <a:pt x="6" y="33"/>
                  <a:pt x="8" y="30"/>
                </a:cubicBezTo>
                <a:cubicBezTo>
                  <a:pt x="8" y="33"/>
                  <a:pt x="5" y="36"/>
                  <a:pt x="4" y="36"/>
                </a:cubicBezTo>
                <a:close/>
                <a:moveTo>
                  <a:pt x="1" y="27"/>
                </a:moveTo>
                <a:lnTo>
                  <a:pt x="0" y="27"/>
                </a:lnTo>
                <a:lnTo>
                  <a:pt x="0" y="21"/>
                </a:lnTo>
                <a:lnTo>
                  <a:pt x="1" y="18"/>
                </a:lnTo>
                <a:lnTo>
                  <a:pt x="2" y="15"/>
                </a:lnTo>
                <a:cubicBezTo>
                  <a:pt x="3" y="12"/>
                  <a:pt x="3" y="9"/>
                  <a:pt x="3" y="9"/>
                </a:cubicBezTo>
                <a:lnTo>
                  <a:pt x="5" y="3"/>
                </a:lnTo>
                <a:cubicBezTo>
                  <a:pt x="5" y="1"/>
                  <a:pt x="6" y="1"/>
                  <a:pt x="6" y="0"/>
                </a:cubicBezTo>
                <a:lnTo>
                  <a:pt x="8" y="0"/>
                </a:lnTo>
                <a:cubicBezTo>
                  <a:pt x="7" y="0"/>
                  <a:pt x="7" y="0"/>
                  <a:pt x="6" y="1"/>
                </a:cubicBezTo>
                <a:cubicBezTo>
                  <a:pt x="6" y="2"/>
                  <a:pt x="6" y="3"/>
                  <a:pt x="6" y="4"/>
                </a:cubicBezTo>
                <a:lnTo>
                  <a:pt x="6" y="3"/>
                </a:lnTo>
                <a:lnTo>
                  <a:pt x="6" y="9"/>
                </a:lnTo>
                <a:cubicBezTo>
                  <a:pt x="5" y="7"/>
                  <a:pt x="6" y="6"/>
                  <a:pt x="6" y="4"/>
                </a:cubicBezTo>
                <a:lnTo>
                  <a:pt x="4" y="9"/>
                </a:lnTo>
                <a:lnTo>
                  <a:pt x="2" y="15"/>
                </a:lnTo>
                <a:lnTo>
                  <a:pt x="2" y="18"/>
                </a:lnTo>
                <a:lnTo>
                  <a:pt x="1" y="21"/>
                </a:lnTo>
                <a:cubicBezTo>
                  <a:pt x="0" y="24"/>
                  <a:pt x="0" y="24"/>
                  <a:pt x="1" y="27"/>
                </a:cubicBezTo>
                <a:cubicBezTo>
                  <a:pt x="2" y="33"/>
                  <a:pt x="3" y="36"/>
                  <a:pt x="3" y="36"/>
                </a:cubicBezTo>
                <a:cubicBezTo>
                  <a:pt x="3" y="36"/>
                  <a:pt x="1" y="33"/>
                  <a:pt x="1" y="27"/>
                </a:cubicBezTo>
                <a:close/>
                <a:moveTo>
                  <a:pt x="10" y="24"/>
                </a:moveTo>
                <a:lnTo>
                  <a:pt x="10" y="21"/>
                </a:lnTo>
                <a:cubicBezTo>
                  <a:pt x="11" y="19"/>
                  <a:pt x="11" y="18"/>
                  <a:pt x="11" y="17"/>
                </a:cubicBezTo>
                <a:lnTo>
                  <a:pt x="11" y="21"/>
                </a:lnTo>
                <a:lnTo>
                  <a:pt x="10" y="24"/>
                </a:lnTo>
                <a:close/>
                <a:moveTo>
                  <a:pt x="12" y="15"/>
                </a:moveTo>
                <a:cubicBezTo>
                  <a:pt x="12" y="16"/>
                  <a:pt x="11" y="16"/>
                  <a:pt x="11" y="17"/>
                </a:cubicBezTo>
                <a:lnTo>
                  <a:pt x="11" y="15"/>
                </a:lnTo>
                <a:lnTo>
                  <a:pt x="12" y="15"/>
                </a:lnTo>
                <a:close/>
                <a:moveTo>
                  <a:pt x="10" y="15"/>
                </a:moveTo>
                <a:lnTo>
                  <a:pt x="10" y="12"/>
                </a:lnTo>
                <a:cubicBezTo>
                  <a:pt x="10" y="15"/>
                  <a:pt x="11" y="15"/>
                  <a:pt x="11" y="15"/>
                </a:cubicBezTo>
                <a:lnTo>
                  <a:pt x="10" y="15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00" name="Freeform 5506">
            <a:extLst>
              <a:ext uri="{FF2B5EF4-FFF2-40B4-BE49-F238E27FC236}">
                <a16:creationId xmlns:a16="http://schemas.microsoft.com/office/drawing/2014/main" id="{3CAE7630-E6E5-0A42-AF91-AB2B94E2E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40200"/>
            <a:ext cx="3175" cy="7938"/>
          </a:xfrm>
          <a:custGeom>
            <a:avLst/>
            <a:gdLst>
              <a:gd name="T0" fmla="*/ 2223 w 10"/>
              <a:gd name="T1" fmla="*/ 4763 h 20"/>
              <a:gd name="T2" fmla="*/ 2223 w 10"/>
              <a:gd name="T3" fmla="*/ 4763 h 20"/>
              <a:gd name="T4" fmla="*/ 2223 w 10"/>
              <a:gd name="T5" fmla="*/ 4763 h 20"/>
              <a:gd name="T6" fmla="*/ 2223 w 10"/>
              <a:gd name="T7" fmla="*/ 4763 h 20"/>
              <a:gd name="T8" fmla="*/ 1905 w 10"/>
              <a:gd name="T9" fmla="*/ 3572 h 20"/>
              <a:gd name="T10" fmla="*/ 1905 w 10"/>
              <a:gd name="T11" fmla="*/ 3572 h 20"/>
              <a:gd name="T12" fmla="*/ 1905 w 10"/>
              <a:gd name="T13" fmla="*/ 3572 h 20"/>
              <a:gd name="T14" fmla="*/ 1905 w 10"/>
              <a:gd name="T15" fmla="*/ 3572 h 20"/>
              <a:gd name="T16" fmla="*/ 1905 w 10"/>
              <a:gd name="T17" fmla="*/ 4763 h 20"/>
              <a:gd name="T18" fmla="*/ 2223 w 10"/>
              <a:gd name="T19" fmla="*/ 4763 h 20"/>
              <a:gd name="T20" fmla="*/ 1905 w 10"/>
              <a:gd name="T21" fmla="*/ 6350 h 20"/>
              <a:gd name="T22" fmla="*/ 953 w 10"/>
              <a:gd name="T23" fmla="*/ 7541 h 20"/>
              <a:gd name="T24" fmla="*/ 635 w 10"/>
              <a:gd name="T25" fmla="*/ 7541 h 20"/>
              <a:gd name="T26" fmla="*/ 0 w 10"/>
              <a:gd name="T27" fmla="*/ 6350 h 20"/>
              <a:gd name="T28" fmla="*/ 0 w 10"/>
              <a:gd name="T29" fmla="*/ 4763 h 20"/>
              <a:gd name="T30" fmla="*/ 0 w 10"/>
              <a:gd name="T31" fmla="*/ 4763 h 20"/>
              <a:gd name="T32" fmla="*/ 0 w 10"/>
              <a:gd name="T33" fmla="*/ 3572 h 20"/>
              <a:gd name="T34" fmla="*/ 0 w 10"/>
              <a:gd name="T35" fmla="*/ 3572 h 20"/>
              <a:gd name="T36" fmla="*/ 0 w 10"/>
              <a:gd name="T37" fmla="*/ 3572 h 20"/>
              <a:gd name="T38" fmla="*/ 0 w 10"/>
              <a:gd name="T39" fmla="*/ 3572 h 20"/>
              <a:gd name="T40" fmla="*/ 0 w 10"/>
              <a:gd name="T41" fmla="*/ 3572 h 20"/>
              <a:gd name="T42" fmla="*/ 0 w 10"/>
              <a:gd name="T43" fmla="*/ 3572 h 20"/>
              <a:gd name="T44" fmla="*/ 0 w 10"/>
              <a:gd name="T45" fmla="*/ 3572 h 20"/>
              <a:gd name="T46" fmla="*/ 0 w 10"/>
              <a:gd name="T47" fmla="*/ 3572 h 20"/>
              <a:gd name="T48" fmla="*/ 0 w 10"/>
              <a:gd name="T49" fmla="*/ 3572 h 20"/>
              <a:gd name="T50" fmla="*/ 318 w 10"/>
              <a:gd name="T51" fmla="*/ 1191 h 20"/>
              <a:gd name="T52" fmla="*/ 318 w 10"/>
              <a:gd name="T53" fmla="*/ 1191 h 20"/>
              <a:gd name="T54" fmla="*/ 318 w 10"/>
              <a:gd name="T55" fmla="*/ 1191 h 20"/>
              <a:gd name="T56" fmla="*/ 318 w 10"/>
              <a:gd name="T57" fmla="*/ 1191 h 20"/>
              <a:gd name="T58" fmla="*/ 318 w 10"/>
              <a:gd name="T59" fmla="*/ 0 h 20"/>
              <a:gd name="T60" fmla="*/ 635 w 10"/>
              <a:gd name="T61" fmla="*/ 1191 h 20"/>
              <a:gd name="T62" fmla="*/ 1270 w 10"/>
              <a:gd name="T63" fmla="*/ 1191 h 20"/>
              <a:gd name="T64" fmla="*/ 2223 w 10"/>
              <a:gd name="T65" fmla="*/ 1191 h 20"/>
              <a:gd name="T66" fmla="*/ 2858 w 10"/>
              <a:gd name="T67" fmla="*/ 1191 h 20"/>
              <a:gd name="T68" fmla="*/ 2223 w 10"/>
              <a:gd name="T69" fmla="*/ 3572 h 20"/>
              <a:gd name="T70" fmla="*/ 2223 w 10"/>
              <a:gd name="T71" fmla="*/ 3572 h 20"/>
              <a:gd name="T72" fmla="*/ 2223 w 10"/>
              <a:gd name="T73" fmla="*/ 4763 h 2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0" h="20">
                <a:moveTo>
                  <a:pt x="7" y="12"/>
                </a:moveTo>
                <a:lnTo>
                  <a:pt x="7" y="12"/>
                </a:lnTo>
                <a:lnTo>
                  <a:pt x="6" y="9"/>
                </a:lnTo>
                <a:lnTo>
                  <a:pt x="6" y="12"/>
                </a:lnTo>
                <a:cubicBezTo>
                  <a:pt x="7" y="12"/>
                  <a:pt x="7" y="12"/>
                  <a:pt x="7" y="12"/>
                </a:cubicBezTo>
                <a:lnTo>
                  <a:pt x="6" y="16"/>
                </a:lnTo>
                <a:cubicBezTo>
                  <a:pt x="4" y="19"/>
                  <a:pt x="4" y="19"/>
                  <a:pt x="3" y="19"/>
                </a:cubicBezTo>
                <a:lnTo>
                  <a:pt x="2" y="19"/>
                </a:lnTo>
                <a:cubicBezTo>
                  <a:pt x="1" y="19"/>
                  <a:pt x="0" y="19"/>
                  <a:pt x="0" y="16"/>
                </a:cubicBezTo>
                <a:lnTo>
                  <a:pt x="0" y="12"/>
                </a:lnTo>
                <a:lnTo>
                  <a:pt x="0" y="9"/>
                </a:lnTo>
                <a:cubicBezTo>
                  <a:pt x="0" y="6"/>
                  <a:pt x="1" y="6"/>
                  <a:pt x="1" y="3"/>
                </a:cubicBezTo>
                <a:cubicBezTo>
                  <a:pt x="1" y="3"/>
                  <a:pt x="1" y="3"/>
                  <a:pt x="1" y="0"/>
                </a:cubicBezTo>
                <a:cubicBezTo>
                  <a:pt x="2" y="0"/>
                  <a:pt x="2" y="3"/>
                  <a:pt x="2" y="3"/>
                </a:cubicBezTo>
                <a:lnTo>
                  <a:pt x="4" y="3"/>
                </a:lnTo>
                <a:cubicBezTo>
                  <a:pt x="6" y="3"/>
                  <a:pt x="7" y="3"/>
                  <a:pt x="7" y="3"/>
                </a:cubicBezTo>
                <a:cubicBezTo>
                  <a:pt x="8" y="3"/>
                  <a:pt x="9" y="3"/>
                  <a:pt x="9" y="3"/>
                </a:cubicBezTo>
                <a:cubicBezTo>
                  <a:pt x="8" y="6"/>
                  <a:pt x="8" y="9"/>
                  <a:pt x="7" y="9"/>
                </a:cubicBezTo>
                <a:lnTo>
                  <a:pt x="7" y="1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01" name="Freeform 5507">
            <a:extLst>
              <a:ext uri="{FF2B5EF4-FFF2-40B4-BE49-F238E27FC236}">
                <a16:creationId xmlns:a16="http://schemas.microsoft.com/office/drawing/2014/main" id="{0E29F21F-B609-2943-9767-1891890AF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41788"/>
            <a:ext cx="3175" cy="6350"/>
          </a:xfrm>
          <a:custGeom>
            <a:avLst/>
            <a:gdLst>
              <a:gd name="T0" fmla="*/ 1588 w 10"/>
              <a:gd name="T1" fmla="*/ 4856 h 17"/>
              <a:gd name="T2" fmla="*/ 1905 w 10"/>
              <a:gd name="T3" fmla="*/ 3362 h 17"/>
              <a:gd name="T4" fmla="*/ 1905 w 10"/>
              <a:gd name="T5" fmla="*/ 5976 h 17"/>
              <a:gd name="T6" fmla="*/ 953 w 10"/>
              <a:gd name="T7" fmla="*/ 5976 h 17"/>
              <a:gd name="T8" fmla="*/ 1588 w 10"/>
              <a:gd name="T9" fmla="*/ 4856 h 17"/>
              <a:gd name="T10" fmla="*/ 2858 w 10"/>
              <a:gd name="T11" fmla="*/ 0 h 17"/>
              <a:gd name="T12" fmla="*/ 2223 w 10"/>
              <a:gd name="T13" fmla="*/ 2241 h 17"/>
              <a:gd name="T14" fmla="*/ 2858 w 10"/>
              <a:gd name="T15" fmla="*/ 0 h 17"/>
              <a:gd name="T16" fmla="*/ 0 w 10"/>
              <a:gd name="T17" fmla="*/ 2241 h 17"/>
              <a:gd name="T18" fmla="*/ 318 w 10"/>
              <a:gd name="T19" fmla="*/ 0 h 17"/>
              <a:gd name="T20" fmla="*/ 0 w 10"/>
              <a:gd name="T21" fmla="*/ 2241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7">
                <a:moveTo>
                  <a:pt x="5" y="13"/>
                </a:moveTo>
                <a:cubicBezTo>
                  <a:pt x="5" y="13"/>
                  <a:pt x="6" y="13"/>
                  <a:pt x="6" y="9"/>
                </a:cubicBezTo>
                <a:lnTo>
                  <a:pt x="6" y="16"/>
                </a:lnTo>
                <a:lnTo>
                  <a:pt x="3" y="16"/>
                </a:lnTo>
                <a:cubicBezTo>
                  <a:pt x="4" y="16"/>
                  <a:pt x="4" y="16"/>
                  <a:pt x="5" y="13"/>
                </a:cubicBezTo>
                <a:close/>
                <a:moveTo>
                  <a:pt x="9" y="0"/>
                </a:moveTo>
                <a:cubicBezTo>
                  <a:pt x="8" y="3"/>
                  <a:pt x="8" y="6"/>
                  <a:pt x="7" y="6"/>
                </a:cubicBezTo>
                <a:cubicBezTo>
                  <a:pt x="7" y="6"/>
                  <a:pt x="8" y="3"/>
                  <a:pt x="9" y="0"/>
                </a:cubicBezTo>
                <a:close/>
                <a:moveTo>
                  <a:pt x="0" y="6"/>
                </a:moveTo>
                <a:cubicBezTo>
                  <a:pt x="0" y="3"/>
                  <a:pt x="0" y="3"/>
                  <a:pt x="1" y="0"/>
                </a:cubicBezTo>
                <a:cubicBezTo>
                  <a:pt x="1" y="3"/>
                  <a:pt x="0" y="3"/>
                  <a:pt x="0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02" name="Freeform 5508">
            <a:extLst>
              <a:ext uri="{FF2B5EF4-FFF2-40B4-BE49-F238E27FC236}">
                <a16:creationId xmlns:a16="http://schemas.microsoft.com/office/drawing/2014/main" id="{88A48C34-BFD3-B54F-BCEB-8972DDC70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" y="4137025"/>
            <a:ext cx="3175" cy="9525"/>
          </a:xfrm>
          <a:custGeom>
            <a:avLst/>
            <a:gdLst>
              <a:gd name="T0" fmla="*/ 866 w 11"/>
              <a:gd name="T1" fmla="*/ 1099 h 26"/>
              <a:gd name="T2" fmla="*/ 1155 w 11"/>
              <a:gd name="T3" fmla="*/ 0 h 26"/>
              <a:gd name="T4" fmla="*/ 1732 w 11"/>
              <a:gd name="T5" fmla="*/ 2198 h 26"/>
              <a:gd name="T6" fmla="*/ 1732 w 11"/>
              <a:gd name="T7" fmla="*/ 2198 h 26"/>
              <a:gd name="T8" fmla="*/ 1732 w 11"/>
              <a:gd name="T9" fmla="*/ 2198 h 26"/>
              <a:gd name="T10" fmla="*/ 1732 w 11"/>
              <a:gd name="T11" fmla="*/ 2198 h 26"/>
              <a:gd name="T12" fmla="*/ 1732 w 11"/>
              <a:gd name="T13" fmla="*/ 2198 h 26"/>
              <a:gd name="T14" fmla="*/ 2020 w 11"/>
              <a:gd name="T15" fmla="*/ 2198 h 26"/>
              <a:gd name="T16" fmla="*/ 2020 w 11"/>
              <a:gd name="T17" fmla="*/ 2198 h 26"/>
              <a:gd name="T18" fmla="*/ 2020 w 11"/>
              <a:gd name="T19" fmla="*/ 1099 h 26"/>
              <a:gd name="T20" fmla="*/ 2020 w 11"/>
              <a:gd name="T21" fmla="*/ 1099 h 26"/>
              <a:gd name="T22" fmla="*/ 2309 w 11"/>
              <a:gd name="T23" fmla="*/ 1099 h 26"/>
              <a:gd name="T24" fmla="*/ 2309 w 11"/>
              <a:gd name="T25" fmla="*/ 1099 h 26"/>
              <a:gd name="T26" fmla="*/ 2309 w 11"/>
              <a:gd name="T27" fmla="*/ 1099 h 26"/>
              <a:gd name="T28" fmla="*/ 2886 w 11"/>
              <a:gd name="T29" fmla="*/ 2198 h 26"/>
              <a:gd name="T30" fmla="*/ 2309 w 11"/>
              <a:gd name="T31" fmla="*/ 4396 h 26"/>
              <a:gd name="T32" fmla="*/ 2309 w 11"/>
              <a:gd name="T33" fmla="*/ 4396 h 26"/>
              <a:gd name="T34" fmla="*/ 2309 w 11"/>
              <a:gd name="T35" fmla="*/ 4396 h 26"/>
              <a:gd name="T36" fmla="*/ 2309 w 11"/>
              <a:gd name="T37" fmla="*/ 4396 h 26"/>
              <a:gd name="T38" fmla="*/ 2309 w 11"/>
              <a:gd name="T39" fmla="*/ 4396 h 26"/>
              <a:gd name="T40" fmla="*/ 2020 w 11"/>
              <a:gd name="T41" fmla="*/ 5495 h 26"/>
              <a:gd name="T42" fmla="*/ 2020 w 11"/>
              <a:gd name="T43" fmla="*/ 5495 h 26"/>
              <a:gd name="T44" fmla="*/ 2020 w 11"/>
              <a:gd name="T45" fmla="*/ 4396 h 26"/>
              <a:gd name="T46" fmla="*/ 1732 w 11"/>
              <a:gd name="T47" fmla="*/ 4396 h 26"/>
              <a:gd name="T48" fmla="*/ 1732 w 11"/>
              <a:gd name="T49" fmla="*/ 4396 h 26"/>
              <a:gd name="T50" fmla="*/ 1732 w 11"/>
              <a:gd name="T51" fmla="*/ 4396 h 26"/>
              <a:gd name="T52" fmla="*/ 2020 w 11"/>
              <a:gd name="T53" fmla="*/ 5495 h 26"/>
              <a:gd name="T54" fmla="*/ 2020 w 11"/>
              <a:gd name="T55" fmla="*/ 5495 h 26"/>
              <a:gd name="T56" fmla="*/ 2020 w 11"/>
              <a:gd name="T57" fmla="*/ 5495 h 26"/>
              <a:gd name="T58" fmla="*/ 2020 w 11"/>
              <a:gd name="T59" fmla="*/ 6594 h 26"/>
              <a:gd name="T60" fmla="*/ 1732 w 11"/>
              <a:gd name="T61" fmla="*/ 7693 h 26"/>
              <a:gd name="T62" fmla="*/ 866 w 11"/>
              <a:gd name="T63" fmla="*/ 9159 h 26"/>
              <a:gd name="T64" fmla="*/ 577 w 11"/>
              <a:gd name="T65" fmla="*/ 9159 h 26"/>
              <a:gd name="T66" fmla="*/ 0 w 11"/>
              <a:gd name="T67" fmla="*/ 6594 h 26"/>
              <a:gd name="T68" fmla="*/ 0 w 11"/>
              <a:gd name="T69" fmla="*/ 6594 h 26"/>
              <a:gd name="T70" fmla="*/ 0 w 11"/>
              <a:gd name="T71" fmla="*/ 5495 h 26"/>
              <a:gd name="T72" fmla="*/ 289 w 11"/>
              <a:gd name="T73" fmla="*/ 4396 h 26"/>
              <a:gd name="T74" fmla="*/ 289 w 11"/>
              <a:gd name="T75" fmla="*/ 4396 h 26"/>
              <a:gd name="T76" fmla="*/ 289 w 11"/>
              <a:gd name="T77" fmla="*/ 4396 h 26"/>
              <a:gd name="T78" fmla="*/ 289 w 11"/>
              <a:gd name="T79" fmla="*/ 4396 h 26"/>
              <a:gd name="T80" fmla="*/ 289 w 11"/>
              <a:gd name="T81" fmla="*/ 4396 h 26"/>
              <a:gd name="T82" fmla="*/ 0 w 11"/>
              <a:gd name="T83" fmla="*/ 3297 h 26"/>
              <a:gd name="T84" fmla="*/ 0 w 11"/>
              <a:gd name="T85" fmla="*/ 3297 h 26"/>
              <a:gd name="T86" fmla="*/ 0 w 11"/>
              <a:gd name="T87" fmla="*/ 3297 h 26"/>
              <a:gd name="T88" fmla="*/ 289 w 11"/>
              <a:gd name="T89" fmla="*/ 3297 h 26"/>
              <a:gd name="T90" fmla="*/ 866 w 11"/>
              <a:gd name="T91" fmla="*/ 2198 h 26"/>
              <a:gd name="T92" fmla="*/ 866 w 11"/>
              <a:gd name="T93" fmla="*/ 2198 h 26"/>
              <a:gd name="T94" fmla="*/ 866 w 11"/>
              <a:gd name="T95" fmla="*/ 2198 h 26"/>
              <a:gd name="T96" fmla="*/ 866 w 11"/>
              <a:gd name="T97" fmla="*/ 2198 h 26"/>
              <a:gd name="T98" fmla="*/ 866 w 11"/>
              <a:gd name="T99" fmla="*/ 1099 h 26"/>
              <a:gd name="T100" fmla="*/ 866 w 11"/>
              <a:gd name="T101" fmla="*/ 1099 h 26"/>
              <a:gd name="T102" fmla="*/ 866 w 11"/>
              <a:gd name="T103" fmla="*/ 1099 h 2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" h="26">
                <a:moveTo>
                  <a:pt x="3" y="3"/>
                </a:moveTo>
                <a:cubicBezTo>
                  <a:pt x="3" y="3"/>
                  <a:pt x="4" y="3"/>
                  <a:pt x="4" y="0"/>
                </a:cubicBezTo>
                <a:cubicBezTo>
                  <a:pt x="5" y="3"/>
                  <a:pt x="6" y="6"/>
                  <a:pt x="6" y="6"/>
                </a:cubicBezTo>
                <a:lnTo>
                  <a:pt x="7" y="6"/>
                </a:lnTo>
                <a:cubicBezTo>
                  <a:pt x="7" y="6"/>
                  <a:pt x="7" y="6"/>
                  <a:pt x="7" y="3"/>
                </a:cubicBezTo>
                <a:lnTo>
                  <a:pt x="8" y="3"/>
                </a:lnTo>
                <a:cubicBezTo>
                  <a:pt x="8" y="6"/>
                  <a:pt x="9" y="6"/>
                  <a:pt x="10" y="6"/>
                </a:cubicBezTo>
                <a:cubicBezTo>
                  <a:pt x="9" y="9"/>
                  <a:pt x="8" y="9"/>
                  <a:pt x="8" y="12"/>
                </a:cubicBezTo>
                <a:cubicBezTo>
                  <a:pt x="8" y="12"/>
                  <a:pt x="8" y="15"/>
                  <a:pt x="7" y="15"/>
                </a:cubicBezTo>
                <a:cubicBezTo>
                  <a:pt x="7" y="15"/>
                  <a:pt x="7" y="15"/>
                  <a:pt x="7" y="12"/>
                </a:cubicBezTo>
                <a:lnTo>
                  <a:pt x="6" y="12"/>
                </a:lnTo>
                <a:cubicBezTo>
                  <a:pt x="6" y="15"/>
                  <a:pt x="7" y="15"/>
                  <a:pt x="7" y="15"/>
                </a:cubicBezTo>
                <a:cubicBezTo>
                  <a:pt x="7" y="15"/>
                  <a:pt x="7" y="15"/>
                  <a:pt x="7" y="18"/>
                </a:cubicBezTo>
                <a:cubicBezTo>
                  <a:pt x="7" y="18"/>
                  <a:pt x="6" y="18"/>
                  <a:pt x="6" y="21"/>
                </a:cubicBezTo>
                <a:cubicBezTo>
                  <a:pt x="6" y="21"/>
                  <a:pt x="4" y="25"/>
                  <a:pt x="3" y="25"/>
                </a:cubicBezTo>
                <a:lnTo>
                  <a:pt x="2" y="25"/>
                </a:lnTo>
                <a:cubicBezTo>
                  <a:pt x="2" y="25"/>
                  <a:pt x="1" y="21"/>
                  <a:pt x="0" y="18"/>
                </a:cubicBezTo>
                <a:cubicBezTo>
                  <a:pt x="0" y="18"/>
                  <a:pt x="0" y="18"/>
                  <a:pt x="0" y="15"/>
                </a:cubicBezTo>
                <a:lnTo>
                  <a:pt x="1" y="12"/>
                </a:lnTo>
                <a:lnTo>
                  <a:pt x="0" y="9"/>
                </a:lnTo>
                <a:lnTo>
                  <a:pt x="1" y="9"/>
                </a:lnTo>
                <a:cubicBezTo>
                  <a:pt x="2" y="9"/>
                  <a:pt x="3" y="9"/>
                  <a:pt x="3" y="6"/>
                </a:cubicBezTo>
                <a:cubicBezTo>
                  <a:pt x="3" y="3"/>
                  <a:pt x="3" y="3"/>
                  <a:pt x="3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03" name="Freeform 5509">
            <a:extLst>
              <a:ext uri="{FF2B5EF4-FFF2-40B4-BE49-F238E27FC236}">
                <a16:creationId xmlns:a16="http://schemas.microsoft.com/office/drawing/2014/main" id="{DE294D8F-9A9F-D148-B7D9-5EF4EAE39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" y="4138613"/>
            <a:ext cx="3175" cy="7937"/>
          </a:xfrm>
          <a:custGeom>
            <a:avLst/>
            <a:gdLst>
              <a:gd name="T0" fmla="*/ 1058 w 9"/>
              <a:gd name="T1" fmla="*/ 7540 h 20"/>
              <a:gd name="T2" fmla="*/ 1764 w 9"/>
              <a:gd name="T3" fmla="*/ 5953 h 20"/>
              <a:gd name="T4" fmla="*/ 2469 w 9"/>
              <a:gd name="T5" fmla="*/ 5159 h 20"/>
              <a:gd name="T6" fmla="*/ 2117 w 9"/>
              <a:gd name="T7" fmla="*/ 5953 h 20"/>
              <a:gd name="T8" fmla="*/ 1058 w 9"/>
              <a:gd name="T9" fmla="*/ 7540 h 20"/>
              <a:gd name="T10" fmla="*/ 0 w 9"/>
              <a:gd name="T11" fmla="*/ 4762 h 20"/>
              <a:gd name="T12" fmla="*/ 1058 w 9"/>
              <a:gd name="T13" fmla="*/ 7540 h 20"/>
              <a:gd name="T14" fmla="*/ 706 w 9"/>
              <a:gd name="T15" fmla="*/ 7540 h 20"/>
              <a:gd name="T16" fmla="*/ 0 w 9"/>
              <a:gd name="T17" fmla="*/ 4762 h 20"/>
              <a:gd name="T18" fmla="*/ 0 w 9"/>
              <a:gd name="T19" fmla="*/ 1191 h 20"/>
              <a:gd name="T20" fmla="*/ 353 w 9"/>
              <a:gd name="T21" fmla="*/ 1191 h 20"/>
              <a:gd name="T22" fmla="*/ 353 w 9"/>
              <a:gd name="T23" fmla="*/ 2381 h 20"/>
              <a:gd name="T24" fmla="*/ 0 w 9"/>
              <a:gd name="T25" fmla="*/ 1191 h 20"/>
              <a:gd name="T26" fmla="*/ 1058 w 9"/>
              <a:gd name="T27" fmla="*/ 0 h 20"/>
              <a:gd name="T28" fmla="*/ 353 w 9"/>
              <a:gd name="T29" fmla="*/ 1191 h 20"/>
              <a:gd name="T30" fmla="*/ 1058 w 9"/>
              <a:gd name="T31" fmla="*/ 0 h 20"/>
              <a:gd name="T32" fmla="*/ 2117 w 9"/>
              <a:gd name="T33" fmla="*/ 2381 h 20"/>
              <a:gd name="T34" fmla="*/ 2469 w 9"/>
              <a:gd name="T35" fmla="*/ 3572 h 20"/>
              <a:gd name="T36" fmla="*/ 2117 w 9"/>
              <a:gd name="T37" fmla="*/ 2381 h 20"/>
              <a:gd name="T38" fmla="*/ 2822 w 9"/>
              <a:gd name="T39" fmla="*/ 2381 h 20"/>
              <a:gd name="T40" fmla="*/ 2469 w 9"/>
              <a:gd name="T41" fmla="*/ 3572 h 20"/>
              <a:gd name="T42" fmla="*/ 2822 w 9"/>
              <a:gd name="T43" fmla="*/ 2381 h 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" h="20">
                <a:moveTo>
                  <a:pt x="3" y="19"/>
                </a:moveTo>
                <a:cubicBezTo>
                  <a:pt x="4" y="19"/>
                  <a:pt x="5" y="15"/>
                  <a:pt x="5" y="15"/>
                </a:cubicBezTo>
                <a:cubicBezTo>
                  <a:pt x="6" y="14"/>
                  <a:pt x="6" y="13"/>
                  <a:pt x="7" y="13"/>
                </a:cubicBezTo>
                <a:cubicBezTo>
                  <a:pt x="6" y="14"/>
                  <a:pt x="6" y="14"/>
                  <a:pt x="6" y="15"/>
                </a:cubicBezTo>
                <a:cubicBezTo>
                  <a:pt x="6" y="15"/>
                  <a:pt x="4" y="19"/>
                  <a:pt x="3" y="19"/>
                </a:cubicBezTo>
                <a:close/>
                <a:moveTo>
                  <a:pt x="0" y="12"/>
                </a:moveTo>
                <a:cubicBezTo>
                  <a:pt x="1" y="15"/>
                  <a:pt x="3" y="19"/>
                  <a:pt x="3" y="19"/>
                </a:cubicBezTo>
                <a:lnTo>
                  <a:pt x="2" y="19"/>
                </a:lnTo>
                <a:cubicBezTo>
                  <a:pt x="2" y="19"/>
                  <a:pt x="1" y="15"/>
                  <a:pt x="0" y="12"/>
                </a:cubicBezTo>
                <a:close/>
                <a:moveTo>
                  <a:pt x="0" y="3"/>
                </a:moveTo>
                <a:cubicBezTo>
                  <a:pt x="1" y="3"/>
                  <a:pt x="1" y="3"/>
                  <a:pt x="1" y="3"/>
                </a:cubicBezTo>
                <a:lnTo>
                  <a:pt x="1" y="6"/>
                </a:lnTo>
                <a:lnTo>
                  <a:pt x="0" y="3"/>
                </a:lnTo>
                <a:close/>
                <a:moveTo>
                  <a:pt x="3" y="0"/>
                </a:moveTo>
                <a:cubicBezTo>
                  <a:pt x="2" y="3"/>
                  <a:pt x="2" y="3"/>
                  <a:pt x="1" y="3"/>
                </a:cubicBezTo>
                <a:cubicBezTo>
                  <a:pt x="2" y="3"/>
                  <a:pt x="3" y="0"/>
                  <a:pt x="3" y="0"/>
                </a:cubicBezTo>
                <a:close/>
                <a:moveTo>
                  <a:pt x="6" y="6"/>
                </a:moveTo>
                <a:lnTo>
                  <a:pt x="7" y="9"/>
                </a:lnTo>
                <a:cubicBezTo>
                  <a:pt x="7" y="9"/>
                  <a:pt x="6" y="9"/>
                  <a:pt x="6" y="6"/>
                </a:cubicBezTo>
                <a:close/>
                <a:moveTo>
                  <a:pt x="8" y="6"/>
                </a:moveTo>
                <a:cubicBezTo>
                  <a:pt x="8" y="6"/>
                  <a:pt x="8" y="9"/>
                  <a:pt x="7" y="9"/>
                </a:cubicBezTo>
                <a:lnTo>
                  <a:pt x="8" y="6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04" name="Freeform 5510">
            <a:extLst>
              <a:ext uri="{FF2B5EF4-FFF2-40B4-BE49-F238E27FC236}">
                <a16:creationId xmlns:a16="http://schemas.microsoft.com/office/drawing/2014/main" id="{32566CAC-A525-B540-A7D4-2BAEAB8A3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8" y="4135438"/>
            <a:ext cx="3175" cy="9525"/>
          </a:xfrm>
          <a:custGeom>
            <a:avLst/>
            <a:gdLst>
              <a:gd name="T0" fmla="*/ 0 w 10"/>
              <a:gd name="T1" fmla="*/ 6858 h 25"/>
              <a:gd name="T2" fmla="*/ 0 w 10"/>
              <a:gd name="T3" fmla="*/ 5715 h 25"/>
              <a:gd name="T4" fmla="*/ 0 w 10"/>
              <a:gd name="T5" fmla="*/ 4572 h 25"/>
              <a:gd name="T6" fmla="*/ 0 w 10"/>
              <a:gd name="T7" fmla="*/ 3429 h 25"/>
              <a:gd name="T8" fmla="*/ 318 w 10"/>
              <a:gd name="T9" fmla="*/ 2286 h 25"/>
              <a:gd name="T10" fmla="*/ 635 w 10"/>
              <a:gd name="T11" fmla="*/ 0 h 25"/>
              <a:gd name="T12" fmla="*/ 953 w 10"/>
              <a:gd name="T13" fmla="*/ 0 h 25"/>
              <a:gd name="T14" fmla="*/ 1270 w 10"/>
              <a:gd name="T15" fmla="*/ 0 h 25"/>
              <a:gd name="T16" fmla="*/ 1270 w 10"/>
              <a:gd name="T17" fmla="*/ 1143 h 25"/>
              <a:gd name="T18" fmla="*/ 1905 w 10"/>
              <a:gd name="T19" fmla="*/ 1143 h 25"/>
              <a:gd name="T20" fmla="*/ 1905 w 10"/>
              <a:gd name="T21" fmla="*/ 1143 h 25"/>
              <a:gd name="T22" fmla="*/ 2223 w 10"/>
              <a:gd name="T23" fmla="*/ 1143 h 25"/>
              <a:gd name="T24" fmla="*/ 2223 w 10"/>
              <a:gd name="T25" fmla="*/ 0 h 25"/>
              <a:gd name="T26" fmla="*/ 2858 w 10"/>
              <a:gd name="T27" fmla="*/ 2286 h 25"/>
              <a:gd name="T28" fmla="*/ 2858 w 10"/>
              <a:gd name="T29" fmla="*/ 3429 h 25"/>
              <a:gd name="T30" fmla="*/ 2223 w 10"/>
              <a:gd name="T31" fmla="*/ 4572 h 25"/>
              <a:gd name="T32" fmla="*/ 1905 w 10"/>
              <a:gd name="T33" fmla="*/ 4572 h 25"/>
              <a:gd name="T34" fmla="*/ 2223 w 10"/>
              <a:gd name="T35" fmla="*/ 5715 h 25"/>
              <a:gd name="T36" fmla="*/ 1588 w 10"/>
              <a:gd name="T37" fmla="*/ 8001 h 25"/>
              <a:gd name="T38" fmla="*/ 953 w 10"/>
              <a:gd name="T39" fmla="*/ 9144 h 25"/>
              <a:gd name="T40" fmla="*/ 635 w 10"/>
              <a:gd name="T41" fmla="*/ 9144 h 25"/>
              <a:gd name="T42" fmla="*/ 0 w 10"/>
              <a:gd name="T43" fmla="*/ 6858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" h="25">
                <a:moveTo>
                  <a:pt x="0" y="18"/>
                </a:moveTo>
                <a:cubicBezTo>
                  <a:pt x="0" y="15"/>
                  <a:pt x="0" y="15"/>
                  <a:pt x="0" y="15"/>
                </a:cubicBezTo>
                <a:lnTo>
                  <a:pt x="0" y="12"/>
                </a:lnTo>
                <a:lnTo>
                  <a:pt x="0" y="9"/>
                </a:lnTo>
                <a:lnTo>
                  <a:pt x="1" y="6"/>
                </a:lnTo>
                <a:cubicBezTo>
                  <a:pt x="1" y="6"/>
                  <a:pt x="2" y="3"/>
                  <a:pt x="2" y="0"/>
                </a:cubicBezTo>
                <a:lnTo>
                  <a:pt x="3" y="0"/>
                </a:lnTo>
                <a:lnTo>
                  <a:pt x="4" y="0"/>
                </a:lnTo>
                <a:lnTo>
                  <a:pt x="4" y="3"/>
                </a:lnTo>
                <a:lnTo>
                  <a:pt x="6" y="3"/>
                </a:lnTo>
                <a:lnTo>
                  <a:pt x="7" y="3"/>
                </a:lnTo>
                <a:lnTo>
                  <a:pt x="7" y="0"/>
                </a:lnTo>
                <a:cubicBezTo>
                  <a:pt x="7" y="3"/>
                  <a:pt x="8" y="3"/>
                  <a:pt x="9" y="6"/>
                </a:cubicBezTo>
                <a:lnTo>
                  <a:pt x="9" y="9"/>
                </a:lnTo>
                <a:cubicBezTo>
                  <a:pt x="8" y="12"/>
                  <a:pt x="7" y="12"/>
                  <a:pt x="7" y="12"/>
                </a:cubicBezTo>
                <a:lnTo>
                  <a:pt x="6" y="12"/>
                </a:lnTo>
                <a:cubicBezTo>
                  <a:pt x="6" y="15"/>
                  <a:pt x="7" y="15"/>
                  <a:pt x="7" y="15"/>
                </a:cubicBezTo>
                <a:cubicBezTo>
                  <a:pt x="6" y="18"/>
                  <a:pt x="6" y="18"/>
                  <a:pt x="5" y="21"/>
                </a:cubicBezTo>
                <a:cubicBezTo>
                  <a:pt x="4" y="21"/>
                  <a:pt x="3" y="24"/>
                  <a:pt x="3" y="24"/>
                </a:cubicBezTo>
                <a:lnTo>
                  <a:pt x="2" y="24"/>
                </a:lnTo>
                <a:cubicBezTo>
                  <a:pt x="0" y="24"/>
                  <a:pt x="0" y="21"/>
                  <a:pt x="0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05" name="Freeform 5511">
            <a:extLst>
              <a:ext uri="{FF2B5EF4-FFF2-40B4-BE49-F238E27FC236}">
                <a16:creationId xmlns:a16="http://schemas.microsoft.com/office/drawing/2014/main" id="{5F4DA8E3-B367-A44E-91EB-E570F5CA8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8" y="4135438"/>
            <a:ext cx="3175" cy="9525"/>
          </a:xfrm>
          <a:custGeom>
            <a:avLst/>
            <a:gdLst>
              <a:gd name="T0" fmla="*/ 1588 w 10"/>
              <a:gd name="T1" fmla="*/ 8001 h 25"/>
              <a:gd name="T2" fmla="*/ 1270 w 10"/>
              <a:gd name="T3" fmla="*/ 9144 h 25"/>
              <a:gd name="T4" fmla="*/ 953 w 10"/>
              <a:gd name="T5" fmla="*/ 9144 h 25"/>
              <a:gd name="T6" fmla="*/ 1588 w 10"/>
              <a:gd name="T7" fmla="*/ 8001 h 25"/>
              <a:gd name="T8" fmla="*/ 2223 w 10"/>
              <a:gd name="T9" fmla="*/ 4572 h 25"/>
              <a:gd name="T10" fmla="*/ 2540 w 10"/>
              <a:gd name="T11" fmla="*/ 3429 h 25"/>
              <a:gd name="T12" fmla="*/ 2858 w 10"/>
              <a:gd name="T13" fmla="*/ 2286 h 25"/>
              <a:gd name="T14" fmla="*/ 2540 w 10"/>
              <a:gd name="T15" fmla="*/ 2286 h 25"/>
              <a:gd name="T16" fmla="*/ 2223 w 10"/>
              <a:gd name="T17" fmla="*/ 1143 h 25"/>
              <a:gd name="T18" fmla="*/ 2858 w 10"/>
              <a:gd name="T19" fmla="*/ 2286 h 25"/>
              <a:gd name="T20" fmla="*/ 2858 w 10"/>
              <a:gd name="T21" fmla="*/ 3429 h 25"/>
              <a:gd name="T22" fmla="*/ 2223 w 10"/>
              <a:gd name="T23" fmla="*/ 4572 h 25"/>
              <a:gd name="T24" fmla="*/ 0 w 10"/>
              <a:gd name="T25" fmla="*/ 3429 h 25"/>
              <a:gd name="T26" fmla="*/ 635 w 10"/>
              <a:gd name="T27" fmla="*/ 0 h 25"/>
              <a:gd name="T28" fmla="*/ 953 w 10"/>
              <a:gd name="T29" fmla="*/ 0 h 25"/>
              <a:gd name="T30" fmla="*/ 318 w 10"/>
              <a:gd name="T31" fmla="*/ 2286 h 25"/>
              <a:gd name="T32" fmla="*/ 0 w 10"/>
              <a:gd name="T33" fmla="*/ 3429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" h="25">
                <a:moveTo>
                  <a:pt x="5" y="21"/>
                </a:moveTo>
                <a:cubicBezTo>
                  <a:pt x="4" y="21"/>
                  <a:pt x="4" y="24"/>
                  <a:pt x="4" y="24"/>
                </a:cubicBezTo>
                <a:lnTo>
                  <a:pt x="3" y="24"/>
                </a:lnTo>
                <a:cubicBezTo>
                  <a:pt x="3" y="24"/>
                  <a:pt x="4" y="21"/>
                  <a:pt x="5" y="21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8" y="9"/>
                </a:cubicBezTo>
                <a:lnTo>
                  <a:pt x="9" y="6"/>
                </a:lnTo>
                <a:lnTo>
                  <a:pt x="8" y="6"/>
                </a:lnTo>
                <a:cubicBezTo>
                  <a:pt x="8" y="3"/>
                  <a:pt x="7" y="3"/>
                  <a:pt x="7" y="3"/>
                </a:cubicBezTo>
                <a:cubicBezTo>
                  <a:pt x="8" y="3"/>
                  <a:pt x="8" y="3"/>
                  <a:pt x="9" y="6"/>
                </a:cubicBezTo>
                <a:lnTo>
                  <a:pt x="9" y="9"/>
                </a:lnTo>
                <a:cubicBezTo>
                  <a:pt x="8" y="12"/>
                  <a:pt x="7" y="12"/>
                  <a:pt x="7" y="12"/>
                </a:cubicBezTo>
                <a:close/>
                <a:moveTo>
                  <a:pt x="0" y="9"/>
                </a:moveTo>
                <a:cubicBezTo>
                  <a:pt x="1" y="6"/>
                  <a:pt x="2" y="3"/>
                  <a:pt x="2" y="0"/>
                </a:cubicBezTo>
                <a:lnTo>
                  <a:pt x="3" y="0"/>
                </a:lnTo>
                <a:cubicBezTo>
                  <a:pt x="2" y="3"/>
                  <a:pt x="1" y="6"/>
                  <a:pt x="1" y="6"/>
                </a:cubicBezTo>
                <a:lnTo>
                  <a:pt x="0" y="9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06" name="Freeform 5512">
            <a:extLst>
              <a:ext uri="{FF2B5EF4-FFF2-40B4-BE49-F238E27FC236}">
                <a16:creationId xmlns:a16="http://schemas.microsoft.com/office/drawing/2014/main" id="{8A18EC23-40CD-6844-B4E1-B0DC9235D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" y="4138613"/>
            <a:ext cx="3175" cy="7937"/>
          </a:xfrm>
          <a:custGeom>
            <a:avLst/>
            <a:gdLst>
              <a:gd name="T0" fmla="*/ 953 w 10"/>
              <a:gd name="T1" fmla="*/ 0 h 23"/>
              <a:gd name="T2" fmla="*/ 1588 w 10"/>
              <a:gd name="T3" fmla="*/ 1035 h 23"/>
              <a:gd name="T4" fmla="*/ 2858 w 10"/>
              <a:gd name="T5" fmla="*/ 1035 h 23"/>
              <a:gd name="T6" fmla="*/ 2858 w 10"/>
              <a:gd name="T7" fmla="*/ 2071 h 23"/>
              <a:gd name="T8" fmla="*/ 2540 w 10"/>
              <a:gd name="T9" fmla="*/ 4141 h 23"/>
              <a:gd name="T10" fmla="*/ 2540 w 10"/>
              <a:gd name="T11" fmla="*/ 4141 h 23"/>
              <a:gd name="T12" fmla="*/ 1905 w 10"/>
              <a:gd name="T13" fmla="*/ 5176 h 23"/>
              <a:gd name="T14" fmla="*/ 1270 w 10"/>
              <a:gd name="T15" fmla="*/ 7592 h 23"/>
              <a:gd name="T16" fmla="*/ 953 w 10"/>
              <a:gd name="T17" fmla="*/ 7592 h 23"/>
              <a:gd name="T18" fmla="*/ 0 w 10"/>
              <a:gd name="T19" fmla="*/ 5176 h 23"/>
              <a:gd name="T20" fmla="*/ 0 w 10"/>
              <a:gd name="T21" fmla="*/ 4141 h 23"/>
              <a:gd name="T22" fmla="*/ 0 w 10"/>
              <a:gd name="T23" fmla="*/ 3106 h 23"/>
              <a:gd name="T24" fmla="*/ 318 w 10"/>
              <a:gd name="T25" fmla="*/ 3106 h 23"/>
              <a:gd name="T26" fmla="*/ 318 w 10"/>
              <a:gd name="T27" fmla="*/ 2071 h 23"/>
              <a:gd name="T28" fmla="*/ 953 w 10"/>
              <a:gd name="T29" fmla="*/ 1035 h 23"/>
              <a:gd name="T30" fmla="*/ 953 w 10"/>
              <a:gd name="T31" fmla="*/ 0 h 2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23">
                <a:moveTo>
                  <a:pt x="3" y="0"/>
                </a:moveTo>
                <a:cubicBezTo>
                  <a:pt x="3" y="3"/>
                  <a:pt x="5" y="3"/>
                  <a:pt x="5" y="3"/>
                </a:cubicBezTo>
                <a:lnTo>
                  <a:pt x="9" y="3"/>
                </a:lnTo>
                <a:lnTo>
                  <a:pt x="9" y="6"/>
                </a:lnTo>
                <a:cubicBezTo>
                  <a:pt x="8" y="9"/>
                  <a:pt x="8" y="9"/>
                  <a:pt x="8" y="12"/>
                </a:cubicBezTo>
                <a:cubicBezTo>
                  <a:pt x="8" y="15"/>
                  <a:pt x="7" y="15"/>
                  <a:pt x="6" y="15"/>
                </a:cubicBezTo>
                <a:cubicBezTo>
                  <a:pt x="5" y="19"/>
                  <a:pt x="5" y="19"/>
                  <a:pt x="4" y="22"/>
                </a:cubicBezTo>
                <a:lnTo>
                  <a:pt x="3" y="22"/>
                </a:lnTo>
                <a:cubicBezTo>
                  <a:pt x="2" y="22"/>
                  <a:pt x="1" y="19"/>
                  <a:pt x="0" y="15"/>
                </a:cubicBezTo>
                <a:lnTo>
                  <a:pt x="0" y="12"/>
                </a:lnTo>
                <a:lnTo>
                  <a:pt x="0" y="9"/>
                </a:lnTo>
                <a:lnTo>
                  <a:pt x="1" y="9"/>
                </a:lnTo>
                <a:lnTo>
                  <a:pt x="1" y="6"/>
                </a:lnTo>
                <a:cubicBezTo>
                  <a:pt x="1" y="6"/>
                  <a:pt x="2" y="3"/>
                  <a:pt x="3" y="3"/>
                </a:cubicBez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07" name="Freeform 5513">
            <a:extLst>
              <a:ext uri="{FF2B5EF4-FFF2-40B4-BE49-F238E27FC236}">
                <a16:creationId xmlns:a16="http://schemas.microsoft.com/office/drawing/2014/main" id="{4440893C-8DF7-294D-A186-3AAD5707C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" y="4141788"/>
            <a:ext cx="3175" cy="6350"/>
          </a:xfrm>
          <a:custGeom>
            <a:avLst/>
            <a:gdLst>
              <a:gd name="T0" fmla="*/ 0 w 7"/>
              <a:gd name="T1" fmla="*/ 1191 h 16"/>
              <a:gd name="T2" fmla="*/ 454 w 7"/>
              <a:gd name="T3" fmla="*/ 0 h 16"/>
              <a:gd name="T4" fmla="*/ 454 w 7"/>
              <a:gd name="T5" fmla="*/ 1191 h 16"/>
              <a:gd name="T6" fmla="*/ 0 w 7"/>
              <a:gd name="T7" fmla="*/ 2381 h 16"/>
              <a:gd name="T8" fmla="*/ 0 w 7"/>
              <a:gd name="T9" fmla="*/ 1191 h 16"/>
              <a:gd name="T10" fmla="*/ 2721 w 7"/>
              <a:gd name="T11" fmla="*/ 3572 h 16"/>
              <a:gd name="T12" fmla="*/ 1814 w 7"/>
              <a:gd name="T13" fmla="*/ 5953 h 16"/>
              <a:gd name="T14" fmla="*/ 2721 w 7"/>
              <a:gd name="T15" fmla="*/ 3572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6">
                <a:moveTo>
                  <a:pt x="0" y="3"/>
                </a:moveTo>
                <a:lnTo>
                  <a:pt x="1" y="0"/>
                </a:lnTo>
                <a:lnTo>
                  <a:pt x="1" y="3"/>
                </a:lnTo>
                <a:cubicBezTo>
                  <a:pt x="0" y="3"/>
                  <a:pt x="0" y="6"/>
                  <a:pt x="0" y="6"/>
                </a:cubicBezTo>
                <a:lnTo>
                  <a:pt x="0" y="3"/>
                </a:lnTo>
                <a:close/>
                <a:moveTo>
                  <a:pt x="6" y="9"/>
                </a:moveTo>
                <a:cubicBezTo>
                  <a:pt x="6" y="13"/>
                  <a:pt x="5" y="13"/>
                  <a:pt x="4" y="15"/>
                </a:cubicBezTo>
                <a:cubicBezTo>
                  <a:pt x="5" y="13"/>
                  <a:pt x="5" y="13"/>
                  <a:pt x="6" y="9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08" name="Freeform 5514">
            <a:extLst>
              <a:ext uri="{FF2B5EF4-FFF2-40B4-BE49-F238E27FC236}">
                <a16:creationId xmlns:a16="http://schemas.microsoft.com/office/drawing/2014/main" id="{6C95DE43-4BB8-984A-A002-54A7BCF6A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963" y="4113213"/>
            <a:ext cx="23812" cy="31750"/>
          </a:xfrm>
          <a:custGeom>
            <a:avLst/>
            <a:gdLst>
              <a:gd name="T0" fmla="*/ 20881 w 65"/>
              <a:gd name="T1" fmla="*/ 30323 h 89"/>
              <a:gd name="T2" fmla="*/ 20149 w 65"/>
              <a:gd name="T3" fmla="*/ 29253 h 89"/>
              <a:gd name="T4" fmla="*/ 17951 w 65"/>
              <a:gd name="T5" fmla="*/ 27112 h 89"/>
              <a:gd name="T6" fmla="*/ 14654 w 65"/>
              <a:gd name="T7" fmla="*/ 26042 h 89"/>
              <a:gd name="T8" fmla="*/ 13555 w 65"/>
              <a:gd name="T9" fmla="*/ 23902 h 89"/>
              <a:gd name="T10" fmla="*/ 13921 w 65"/>
              <a:gd name="T11" fmla="*/ 24972 h 89"/>
              <a:gd name="T12" fmla="*/ 13188 w 65"/>
              <a:gd name="T13" fmla="*/ 26042 h 89"/>
              <a:gd name="T14" fmla="*/ 12822 w 65"/>
              <a:gd name="T15" fmla="*/ 23902 h 89"/>
              <a:gd name="T16" fmla="*/ 12456 w 65"/>
              <a:gd name="T17" fmla="*/ 24972 h 89"/>
              <a:gd name="T18" fmla="*/ 11723 w 65"/>
              <a:gd name="T19" fmla="*/ 23902 h 89"/>
              <a:gd name="T20" fmla="*/ 12089 w 65"/>
              <a:gd name="T21" fmla="*/ 21761 h 89"/>
              <a:gd name="T22" fmla="*/ 11356 w 65"/>
              <a:gd name="T23" fmla="*/ 22831 h 89"/>
              <a:gd name="T24" fmla="*/ 10990 w 65"/>
              <a:gd name="T25" fmla="*/ 23902 h 89"/>
              <a:gd name="T26" fmla="*/ 10257 w 65"/>
              <a:gd name="T27" fmla="*/ 21761 h 89"/>
              <a:gd name="T28" fmla="*/ 9158 w 65"/>
              <a:gd name="T29" fmla="*/ 22831 h 89"/>
              <a:gd name="T30" fmla="*/ 8059 w 65"/>
              <a:gd name="T31" fmla="*/ 21761 h 89"/>
              <a:gd name="T32" fmla="*/ 9525 w 65"/>
              <a:gd name="T33" fmla="*/ 13199 h 89"/>
              <a:gd name="T34" fmla="*/ 9158 w 65"/>
              <a:gd name="T35" fmla="*/ 11059 h 89"/>
              <a:gd name="T36" fmla="*/ 9158 w 65"/>
              <a:gd name="T37" fmla="*/ 12129 h 89"/>
              <a:gd name="T38" fmla="*/ 8792 w 65"/>
              <a:gd name="T39" fmla="*/ 13199 h 89"/>
              <a:gd name="T40" fmla="*/ 5495 w 65"/>
              <a:gd name="T41" fmla="*/ 17480 h 89"/>
              <a:gd name="T42" fmla="*/ 5129 w 65"/>
              <a:gd name="T43" fmla="*/ 16410 h 89"/>
              <a:gd name="T44" fmla="*/ 5129 w 65"/>
              <a:gd name="T45" fmla="*/ 15340 h 89"/>
              <a:gd name="T46" fmla="*/ 6594 w 65"/>
              <a:gd name="T47" fmla="*/ 11059 h 89"/>
              <a:gd name="T48" fmla="*/ 7327 w 65"/>
              <a:gd name="T49" fmla="*/ 7848 h 89"/>
              <a:gd name="T50" fmla="*/ 6594 w 65"/>
              <a:gd name="T51" fmla="*/ 9989 h 89"/>
              <a:gd name="T52" fmla="*/ 5861 w 65"/>
              <a:gd name="T53" fmla="*/ 11059 h 89"/>
              <a:gd name="T54" fmla="*/ 5129 w 65"/>
              <a:gd name="T55" fmla="*/ 14270 h 89"/>
              <a:gd name="T56" fmla="*/ 4396 w 65"/>
              <a:gd name="T57" fmla="*/ 14270 h 89"/>
              <a:gd name="T58" fmla="*/ 1832 w 65"/>
              <a:gd name="T59" fmla="*/ 18551 h 89"/>
              <a:gd name="T60" fmla="*/ 1465 w 65"/>
              <a:gd name="T61" fmla="*/ 18551 h 89"/>
              <a:gd name="T62" fmla="*/ 0 w 65"/>
              <a:gd name="T63" fmla="*/ 18551 h 89"/>
              <a:gd name="T64" fmla="*/ 1832 w 65"/>
              <a:gd name="T65" fmla="*/ 14270 h 89"/>
              <a:gd name="T66" fmla="*/ 3297 w 65"/>
              <a:gd name="T67" fmla="*/ 6778 h 89"/>
              <a:gd name="T68" fmla="*/ 5129 w 65"/>
              <a:gd name="T69" fmla="*/ 3567 h 89"/>
              <a:gd name="T70" fmla="*/ 10990 w 65"/>
              <a:gd name="T71" fmla="*/ 0 h 89"/>
              <a:gd name="T72" fmla="*/ 13921 w 65"/>
              <a:gd name="T73" fmla="*/ 2140 h 89"/>
              <a:gd name="T74" fmla="*/ 12089 w 65"/>
              <a:gd name="T75" fmla="*/ 8919 h 89"/>
              <a:gd name="T76" fmla="*/ 13188 w 65"/>
              <a:gd name="T77" fmla="*/ 14270 h 89"/>
              <a:gd name="T78" fmla="*/ 14287 w 65"/>
              <a:gd name="T79" fmla="*/ 17480 h 89"/>
              <a:gd name="T80" fmla="*/ 16852 w 65"/>
              <a:gd name="T81" fmla="*/ 22831 h 89"/>
              <a:gd name="T82" fmla="*/ 23446 w 65"/>
              <a:gd name="T83" fmla="*/ 28183 h 89"/>
              <a:gd name="T84" fmla="*/ 23446 w 65"/>
              <a:gd name="T85" fmla="*/ 31393 h 89"/>
              <a:gd name="T86" fmla="*/ 22713 w 65"/>
              <a:gd name="T87" fmla="*/ 31393 h 89"/>
              <a:gd name="T88" fmla="*/ 21980 w 65"/>
              <a:gd name="T89" fmla="*/ 30323 h 89"/>
              <a:gd name="T90" fmla="*/ 21248 w 65"/>
              <a:gd name="T91" fmla="*/ 30323 h 89"/>
              <a:gd name="T92" fmla="*/ 9158 w 65"/>
              <a:gd name="T93" fmla="*/ 20691 h 8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5" h="89">
                <a:moveTo>
                  <a:pt x="58" y="85"/>
                </a:moveTo>
                <a:lnTo>
                  <a:pt x="57" y="85"/>
                </a:lnTo>
                <a:lnTo>
                  <a:pt x="56" y="85"/>
                </a:lnTo>
                <a:cubicBezTo>
                  <a:pt x="56" y="85"/>
                  <a:pt x="55" y="85"/>
                  <a:pt x="55" y="82"/>
                </a:cubicBezTo>
                <a:lnTo>
                  <a:pt x="55" y="79"/>
                </a:lnTo>
                <a:lnTo>
                  <a:pt x="49" y="76"/>
                </a:lnTo>
                <a:lnTo>
                  <a:pt x="43" y="76"/>
                </a:lnTo>
                <a:cubicBezTo>
                  <a:pt x="42" y="76"/>
                  <a:pt x="41" y="76"/>
                  <a:pt x="40" y="73"/>
                </a:cubicBezTo>
                <a:cubicBezTo>
                  <a:pt x="40" y="73"/>
                  <a:pt x="39" y="73"/>
                  <a:pt x="38" y="70"/>
                </a:cubicBezTo>
                <a:cubicBezTo>
                  <a:pt x="38" y="70"/>
                  <a:pt x="37" y="70"/>
                  <a:pt x="37" y="67"/>
                </a:cubicBezTo>
                <a:lnTo>
                  <a:pt x="37" y="70"/>
                </a:lnTo>
                <a:lnTo>
                  <a:pt x="38" y="70"/>
                </a:lnTo>
                <a:cubicBezTo>
                  <a:pt x="37" y="70"/>
                  <a:pt x="37" y="73"/>
                  <a:pt x="37" y="73"/>
                </a:cubicBezTo>
                <a:lnTo>
                  <a:pt x="36" y="73"/>
                </a:lnTo>
                <a:cubicBezTo>
                  <a:pt x="36" y="70"/>
                  <a:pt x="35" y="70"/>
                  <a:pt x="35" y="67"/>
                </a:cubicBezTo>
                <a:lnTo>
                  <a:pt x="34" y="67"/>
                </a:lnTo>
                <a:lnTo>
                  <a:pt x="34" y="70"/>
                </a:lnTo>
                <a:lnTo>
                  <a:pt x="33" y="70"/>
                </a:lnTo>
                <a:cubicBezTo>
                  <a:pt x="33" y="67"/>
                  <a:pt x="32" y="67"/>
                  <a:pt x="32" y="67"/>
                </a:cubicBezTo>
                <a:cubicBezTo>
                  <a:pt x="32" y="64"/>
                  <a:pt x="33" y="64"/>
                  <a:pt x="33" y="64"/>
                </a:cubicBezTo>
                <a:lnTo>
                  <a:pt x="33" y="61"/>
                </a:lnTo>
                <a:lnTo>
                  <a:pt x="32" y="64"/>
                </a:lnTo>
                <a:lnTo>
                  <a:pt x="31" y="64"/>
                </a:lnTo>
                <a:cubicBezTo>
                  <a:pt x="31" y="67"/>
                  <a:pt x="30" y="67"/>
                  <a:pt x="30" y="67"/>
                </a:cubicBezTo>
                <a:lnTo>
                  <a:pt x="29" y="67"/>
                </a:lnTo>
                <a:cubicBezTo>
                  <a:pt x="28" y="67"/>
                  <a:pt x="28" y="64"/>
                  <a:pt x="28" y="61"/>
                </a:cubicBezTo>
                <a:lnTo>
                  <a:pt x="27" y="64"/>
                </a:lnTo>
                <a:lnTo>
                  <a:pt x="25" y="64"/>
                </a:lnTo>
                <a:lnTo>
                  <a:pt x="24" y="61"/>
                </a:lnTo>
                <a:lnTo>
                  <a:pt x="22" y="61"/>
                </a:lnTo>
                <a:cubicBezTo>
                  <a:pt x="21" y="61"/>
                  <a:pt x="21" y="58"/>
                  <a:pt x="20" y="58"/>
                </a:cubicBezTo>
                <a:cubicBezTo>
                  <a:pt x="21" y="49"/>
                  <a:pt x="24" y="40"/>
                  <a:pt x="26" y="37"/>
                </a:cubicBezTo>
                <a:cubicBezTo>
                  <a:pt x="26" y="34"/>
                  <a:pt x="25" y="34"/>
                  <a:pt x="25" y="34"/>
                </a:cubicBezTo>
                <a:lnTo>
                  <a:pt x="25" y="31"/>
                </a:lnTo>
                <a:lnTo>
                  <a:pt x="24" y="31"/>
                </a:lnTo>
                <a:cubicBezTo>
                  <a:pt x="24" y="34"/>
                  <a:pt x="24" y="34"/>
                  <a:pt x="25" y="34"/>
                </a:cubicBezTo>
                <a:lnTo>
                  <a:pt x="25" y="37"/>
                </a:lnTo>
                <a:lnTo>
                  <a:pt x="24" y="37"/>
                </a:lnTo>
                <a:cubicBezTo>
                  <a:pt x="24" y="40"/>
                  <a:pt x="20" y="49"/>
                  <a:pt x="16" y="49"/>
                </a:cubicBezTo>
                <a:lnTo>
                  <a:pt x="15" y="49"/>
                </a:lnTo>
                <a:lnTo>
                  <a:pt x="14" y="49"/>
                </a:lnTo>
                <a:cubicBezTo>
                  <a:pt x="14" y="49"/>
                  <a:pt x="14" y="49"/>
                  <a:pt x="14" y="46"/>
                </a:cubicBezTo>
                <a:lnTo>
                  <a:pt x="14" y="43"/>
                </a:lnTo>
                <a:cubicBezTo>
                  <a:pt x="14" y="40"/>
                  <a:pt x="16" y="34"/>
                  <a:pt x="17" y="31"/>
                </a:cubicBezTo>
                <a:lnTo>
                  <a:pt x="18" y="31"/>
                </a:lnTo>
                <a:cubicBezTo>
                  <a:pt x="18" y="28"/>
                  <a:pt x="18" y="28"/>
                  <a:pt x="18" y="28"/>
                </a:cubicBezTo>
                <a:cubicBezTo>
                  <a:pt x="18" y="25"/>
                  <a:pt x="19" y="25"/>
                  <a:pt x="20" y="22"/>
                </a:cubicBezTo>
                <a:lnTo>
                  <a:pt x="19" y="19"/>
                </a:lnTo>
                <a:cubicBezTo>
                  <a:pt x="18" y="25"/>
                  <a:pt x="18" y="25"/>
                  <a:pt x="18" y="28"/>
                </a:cubicBezTo>
                <a:lnTo>
                  <a:pt x="17" y="31"/>
                </a:lnTo>
                <a:lnTo>
                  <a:pt x="16" y="31"/>
                </a:lnTo>
                <a:lnTo>
                  <a:pt x="16" y="34"/>
                </a:lnTo>
                <a:cubicBezTo>
                  <a:pt x="14" y="37"/>
                  <a:pt x="14" y="40"/>
                  <a:pt x="14" y="40"/>
                </a:cubicBezTo>
                <a:lnTo>
                  <a:pt x="13" y="40"/>
                </a:lnTo>
                <a:lnTo>
                  <a:pt x="12" y="40"/>
                </a:lnTo>
                <a:cubicBezTo>
                  <a:pt x="11" y="43"/>
                  <a:pt x="11" y="43"/>
                  <a:pt x="11" y="43"/>
                </a:cubicBezTo>
                <a:cubicBezTo>
                  <a:pt x="9" y="46"/>
                  <a:pt x="8" y="49"/>
                  <a:pt x="5" y="52"/>
                </a:cubicBezTo>
                <a:lnTo>
                  <a:pt x="4" y="52"/>
                </a:lnTo>
                <a:cubicBezTo>
                  <a:pt x="3" y="55"/>
                  <a:pt x="1" y="55"/>
                  <a:pt x="1" y="55"/>
                </a:cubicBezTo>
                <a:cubicBezTo>
                  <a:pt x="0" y="55"/>
                  <a:pt x="0" y="52"/>
                  <a:pt x="0" y="52"/>
                </a:cubicBezTo>
                <a:cubicBezTo>
                  <a:pt x="1" y="52"/>
                  <a:pt x="1" y="49"/>
                  <a:pt x="2" y="49"/>
                </a:cubicBezTo>
                <a:cubicBezTo>
                  <a:pt x="3" y="46"/>
                  <a:pt x="5" y="40"/>
                  <a:pt x="5" y="40"/>
                </a:cubicBezTo>
                <a:cubicBezTo>
                  <a:pt x="5" y="37"/>
                  <a:pt x="5" y="37"/>
                  <a:pt x="6" y="34"/>
                </a:cubicBezTo>
                <a:cubicBezTo>
                  <a:pt x="9" y="28"/>
                  <a:pt x="9" y="25"/>
                  <a:pt x="9" y="19"/>
                </a:cubicBezTo>
                <a:lnTo>
                  <a:pt x="10" y="19"/>
                </a:lnTo>
                <a:cubicBezTo>
                  <a:pt x="10" y="16"/>
                  <a:pt x="12" y="13"/>
                  <a:pt x="14" y="10"/>
                </a:cubicBezTo>
                <a:cubicBezTo>
                  <a:pt x="17" y="10"/>
                  <a:pt x="20" y="6"/>
                  <a:pt x="26" y="4"/>
                </a:cubicBezTo>
                <a:cubicBezTo>
                  <a:pt x="28" y="4"/>
                  <a:pt x="29" y="4"/>
                  <a:pt x="30" y="0"/>
                </a:cubicBezTo>
                <a:lnTo>
                  <a:pt x="33" y="0"/>
                </a:lnTo>
                <a:cubicBezTo>
                  <a:pt x="36" y="0"/>
                  <a:pt x="38" y="4"/>
                  <a:pt x="38" y="6"/>
                </a:cubicBezTo>
                <a:lnTo>
                  <a:pt x="38" y="10"/>
                </a:lnTo>
                <a:cubicBezTo>
                  <a:pt x="37" y="13"/>
                  <a:pt x="36" y="19"/>
                  <a:pt x="33" y="25"/>
                </a:cubicBezTo>
                <a:lnTo>
                  <a:pt x="33" y="31"/>
                </a:lnTo>
                <a:cubicBezTo>
                  <a:pt x="33" y="34"/>
                  <a:pt x="34" y="37"/>
                  <a:pt x="36" y="40"/>
                </a:cubicBezTo>
                <a:cubicBezTo>
                  <a:pt x="36" y="40"/>
                  <a:pt x="36" y="40"/>
                  <a:pt x="37" y="43"/>
                </a:cubicBezTo>
                <a:cubicBezTo>
                  <a:pt x="37" y="46"/>
                  <a:pt x="39" y="49"/>
                  <a:pt x="39" y="49"/>
                </a:cubicBezTo>
                <a:cubicBezTo>
                  <a:pt x="40" y="55"/>
                  <a:pt x="40" y="58"/>
                  <a:pt x="43" y="64"/>
                </a:cubicBezTo>
                <a:lnTo>
                  <a:pt x="46" y="64"/>
                </a:lnTo>
                <a:cubicBezTo>
                  <a:pt x="49" y="67"/>
                  <a:pt x="51" y="70"/>
                  <a:pt x="54" y="70"/>
                </a:cubicBezTo>
                <a:cubicBezTo>
                  <a:pt x="62" y="73"/>
                  <a:pt x="64" y="79"/>
                  <a:pt x="64" y="79"/>
                </a:cubicBezTo>
                <a:lnTo>
                  <a:pt x="64" y="82"/>
                </a:lnTo>
                <a:lnTo>
                  <a:pt x="64" y="88"/>
                </a:lnTo>
                <a:lnTo>
                  <a:pt x="63" y="88"/>
                </a:lnTo>
                <a:lnTo>
                  <a:pt x="62" y="88"/>
                </a:lnTo>
                <a:lnTo>
                  <a:pt x="62" y="85"/>
                </a:lnTo>
                <a:lnTo>
                  <a:pt x="60" y="85"/>
                </a:lnTo>
                <a:lnTo>
                  <a:pt x="58" y="85"/>
                </a:lnTo>
                <a:close/>
                <a:moveTo>
                  <a:pt x="26" y="52"/>
                </a:moveTo>
                <a:cubicBezTo>
                  <a:pt x="26" y="52"/>
                  <a:pt x="25" y="55"/>
                  <a:pt x="25" y="58"/>
                </a:cubicBezTo>
                <a:cubicBezTo>
                  <a:pt x="26" y="55"/>
                  <a:pt x="26" y="52"/>
                  <a:pt x="26" y="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09" name="Freeform 5515">
            <a:extLst>
              <a:ext uri="{FF2B5EF4-FFF2-40B4-BE49-F238E27FC236}">
                <a16:creationId xmlns:a16="http://schemas.microsoft.com/office/drawing/2014/main" id="{D17D7978-5E48-8641-A17E-97F363330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963" y="4113213"/>
            <a:ext cx="23812" cy="31750"/>
          </a:xfrm>
          <a:custGeom>
            <a:avLst/>
            <a:gdLst>
              <a:gd name="T0" fmla="*/ 21980 w 65"/>
              <a:gd name="T1" fmla="*/ 30323 h 89"/>
              <a:gd name="T2" fmla="*/ 23446 w 65"/>
              <a:gd name="T3" fmla="*/ 31393 h 89"/>
              <a:gd name="T4" fmla="*/ 20515 w 65"/>
              <a:gd name="T5" fmla="*/ 30323 h 89"/>
              <a:gd name="T6" fmla="*/ 20515 w 65"/>
              <a:gd name="T7" fmla="*/ 30323 h 89"/>
              <a:gd name="T8" fmla="*/ 15753 w 65"/>
              <a:gd name="T9" fmla="*/ 27112 h 89"/>
              <a:gd name="T10" fmla="*/ 20149 w 65"/>
              <a:gd name="T11" fmla="*/ 28183 h 89"/>
              <a:gd name="T12" fmla="*/ 17951 w 65"/>
              <a:gd name="T13" fmla="*/ 28183 h 89"/>
              <a:gd name="T14" fmla="*/ 23079 w 65"/>
              <a:gd name="T15" fmla="*/ 27469 h 89"/>
              <a:gd name="T16" fmla="*/ 23446 w 65"/>
              <a:gd name="T17" fmla="*/ 29253 h 89"/>
              <a:gd name="T18" fmla="*/ 17218 w 65"/>
              <a:gd name="T19" fmla="*/ 23188 h 89"/>
              <a:gd name="T20" fmla="*/ 22713 w 65"/>
              <a:gd name="T21" fmla="*/ 27112 h 89"/>
              <a:gd name="T22" fmla="*/ 15753 w 65"/>
              <a:gd name="T23" fmla="*/ 21761 h 89"/>
              <a:gd name="T24" fmla="*/ 16119 w 65"/>
              <a:gd name="T25" fmla="*/ 22831 h 89"/>
              <a:gd name="T26" fmla="*/ 13921 w 65"/>
              <a:gd name="T27" fmla="*/ 17480 h 89"/>
              <a:gd name="T28" fmla="*/ 13921 w 65"/>
              <a:gd name="T29" fmla="*/ 17480 h 89"/>
              <a:gd name="T30" fmla="*/ 13921 w 65"/>
              <a:gd name="T31" fmla="*/ 17480 h 89"/>
              <a:gd name="T32" fmla="*/ 12822 w 65"/>
              <a:gd name="T33" fmla="*/ 23902 h 89"/>
              <a:gd name="T34" fmla="*/ 13188 w 65"/>
              <a:gd name="T35" fmla="*/ 26042 h 89"/>
              <a:gd name="T36" fmla="*/ 13555 w 65"/>
              <a:gd name="T37" fmla="*/ 26042 h 89"/>
              <a:gd name="T38" fmla="*/ 10624 w 65"/>
              <a:gd name="T39" fmla="*/ 20691 h 89"/>
              <a:gd name="T40" fmla="*/ 10624 w 65"/>
              <a:gd name="T41" fmla="*/ 20691 h 89"/>
              <a:gd name="T42" fmla="*/ 8792 w 65"/>
              <a:gd name="T43" fmla="*/ 21761 h 89"/>
              <a:gd name="T44" fmla="*/ 9525 w 65"/>
              <a:gd name="T45" fmla="*/ 18551 h 89"/>
              <a:gd name="T46" fmla="*/ 9158 w 65"/>
              <a:gd name="T47" fmla="*/ 20691 h 89"/>
              <a:gd name="T48" fmla="*/ 9158 w 65"/>
              <a:gd name="T49" fmla="*/ 18551 h 89"/>
              <a:gd name="T50" fmla="*/ 9158 w 65"/>
              <a:gd name="T51" fmla="*/ 20691 h 89"/>
              <a:gd name="T52" fmla="*/ 366 w 65"/>
              <a:gd name="T53" fmla="*/ 19621 h 89"/>
              <a:gd name="T54" fmla="*/ 733 w 65"/>
              <a:gd name="T55" fmla="*/ 17480 h 89"/>
              <a:gd name="T56" fmla="*/ 366 w 65"/>
              <a:gd name="T57" fmla="*/ 19621 h 89"/>
              <a:gd name="T58" fmla="*/ 1832 w 65"/>
              <a:gd name="T59" fmla="*/ 18551 h 89"/>
              <a:gd name="T60" fmla="*/ 366 w 65"/>
              <a:gd name="T61" fmla="*/ 19621 h 89"/>
              <a:gd name="T62" fmla="*/ 1465 w 65"/>
              <a:gd name="T63" fmla="*/ 13913 h 89"/>
              <a:gd name="T64" fmla="*/ 1465 w 65"/>
              <a:gd name="T65" fmla="*/ 14270 h 89"/>
              <a:gd name="T66" fmla="*/ 1465 w 65"/>
              <a:gd name="T67" fmla="*/ 13913 h 89"/>
              <a:gd name="T68" fmla="*/ 5129 w 65"/>
              <a:gd name="T69" fmla="*/ 3567 h 89"/>
              <a:gd name="T70" fmla="*/ 3297 w 65"/>
              <a:gd name="T71" fmla="*/ 6778 h 89"/>
              <a:gd name="T72" fmla="*/ 10990 w 65"/>
              <a:gd name="T73" fmla="*/ 0 h 89"/>
              <a:gd name="T74" fmla="*/ 9525 w 65"/>
              <a:gd name="T75" fmla="*/ 1427 h 89"/>
              <a:gd name="T76" fmla="*/ 5861 w 65"/>
              <a:gd name="T77" fmla="*/ 11059 h 89"/>
              <a:gd name="T78" fmla="*/ 5861 w 65"/>
              <a:gd name="T79" fmla="*/ 11059 h 89"/>
              <a:gd name="T80" fmla="*/ 6228 w 65"/>
              <a:gd name="T81" fmla="*/ 11059 h 89"/>
              <a:gd name="T82" fmla="*/ 6594 w 65"/>
              <a:gd name="T83" fmla="*/ 8919 h 89"/>
              <a:gd name="T84" fmla="*/ 6228 w 65"/>
              <a:gd name="T85" fmla="*/ 11059 h 89"/>
              <a:gd name="T86" fmla="*/ 5129 w 65"/>
              <a:gd name="T87" fmla="*/ 14270 h 89"/>
              <a:gd name="T88" fmla="*/ 9158 w 65"/>
              <a:gd name="T89" fmla="*/ 12129 h 89"/>
              <a:gd name="T90" fmla="*/ 6228 w 65"/>
              <a:gd name="T91" fmla="*/ 17480 h 8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5" h="89">
                <a:moveTo>
                  <a:pt x="62" y="88"/>
                </a:moveTo>
                <a:cubicBezTo>
                  <a:pt x="61" y="85"/>
                  <a:pt x="60" y="85"/>
                  <a:pt x="60" y="85"/>
                </a:cubicBezTo>
                <a:lnTo>
                  <a:pt x="62" y="85"/>
                </a:lnTo>
                <a:lnTo>
                  <a:pt x="64" y="88"/>
                </a:lnTo>
                <a:lnTo>
                  <a:pt x="62" y="88"/>
                </a:lnTo>
                <a:close/>
                <a:moveTo>
                  <a:pt x="56" y="85"/>
                </a:moveTo>
                <a:cubicBezTo>
                  <a:pt x="55" y="85"/>
                  <a:pt x="55" y="82"/>
                  <a:pt x="55" y="82"/>
                </a:cubicBezTo>
                <a:lnTo>
                  <a:pt x="56" y="85"/>
                </a:lnTo>
                <a:close/>
                <a:moveTo>
                  <a:pt x="49" y="79"/>
                </a:moveTo>
                <a:cubicBezTo>
                  <a:pt x="46" y="76"/>
                  <a:pt x="44" y="76"/>
                  <a:pt x="43" y="76"/>
                </a:cubicBezTo>
                <a:lnTo>
                  <a:pt x="49" y="76"/>
                </a:lnTo>
                <a:lnTo>
                  <a:pt x="55" y="79"/>
                </a:lnTo>
                <a:lnTo>
                  <a:pt x="55" y="82"/>
                </a:lnTo>
                <a:cubicBezTo>
                  <a:pt x="55" y="79"/>
                  <a:pt x="54" y="79"/>
                  <a:pt x="49" y="79"/>
                </a:cubicBezTo>
                <a:close/>
                <a:moveTo>
                  <a:pt x="64" y="82"/>
                </a:moveTo>
                <a:cubicBezTo>
                  <a:pt x="64" y="80"/>
                  <a:pt x="64" y="78"/>
                  <a:pt x="63" y="77"/>
                </a:cubicBezTo>
                <a:cubicBezTo>
                  <a:pt x="64" y="78"/>
                  <a:pt x="64" y="79"/>
                  <a:pt x="64" y="79"/>
                </a:cubicBezTo>
                <a:lnTo>
                  <a:pt x="64" y="82"/>
                </a:lnTo>
                <a:close/>
                <a:moveTo>
                  <a:pt x="54" y="73"/>
                </a:moveTo>
                <a:cubicBezTo>
                  <a:pt x="51" y="70"/>
                  <a:pt x="50" y="68"/>
                  <a:pt x="47" y="65"/>
                </a:cubicBezTo>
                <a:cubicBezTo>
                  <a:pt x="50" y="68"/>
                  <a:pt x="51" y="70"/>
                  <a:pt x="54" y="70"/>
                </a:cubicBezTo>
                <a:cubicBezTo>
                  <a:pt x="58" y="72"/>
                  <a:pt x="60" y="74"/>
                  <a:pt x="62" y="76"/>
                </a:cubicBezTo>
                <a:cubicBezTo>
                  <a:pt x="60" y="74"/>
                  <a:pt x="58" y="73"/>
                  <a:pt x="54" y="73"/>
                </a:cubicBezTo>
                <a:close/>
                <a:moveTo>
                  <a:pt x="43" y="61"/>
                </a:moveTo>
                <a:cubicBezTo>
                  <a:pt x="43" y="62"/>
                  <a:pt x="44" y="63"/>
                  <a:pt x="45" y="64"/>
                </a:cubicBezTo>
                <a:lnTo>
                  <a:pt x="44" y="64"/>
                </a:lnTo>
                <a:cubicBezTo>
                  <a:pt x="43" y="63"/>
                  <a:pt x="43" y="62"/>
                  <a:pt x="43" y="61"/>
                </a:cubicBezTo>
                <a:close/>
                <a:moveTo>
                  <a:pt x="38" y="49"/>
                </a:moveTo>
                <a:cubicBezTo>
                  <a:pt x="38" y="49"/>
                  <a:pt x="37" y="46"/>
                  <a:pt x="37" y="43"/>
                </a:cubicBezTo>
                <a:cubicBezTo>
                  <a:pt x="38" y="46"/>
                  <a:pt x="38" y="49"/>
                  <a:pt x="38" y="49"/>
                </a:cubicBezTo>
                <a:cubicBezTo>
                  <a:pt x="39" y="54"/>
                  <a:pt x="40" y="57"/>
                  <a:pt x="43" y="61"/>
                </a:cubicBezTo>
                <a:cubicBezTo>
                  <a:pt x="40" y="58"/>
                  <a:pt x="39" y="56"/>
                  <a:pt x="38" y="49"/>
                </a:cubicBezTo>
                <a:close/>
                <a:moveTo>
                  <a:pt x="36" y="73"/>
                </a:moveTo>
                <a:cubicBezTo>
                  <a:pt x="36" y="70"/>
                  <a:pt x="35" y="70"/>
                  <a:pt x="35" y="67"/>
                </a:cubicBezTo>
                <a:lnTo>
                  <a:pt x="36" y="67"/>
                </a:lnTo>
                <a:lnTo>
                  <a:pt x="36" y="73"/>
                </a:lnTo>
                <a:cubicBezTo>
                  <a:pt x="37" y="73"/>
                  <a:pt x="37" y="70"/>
                  <a:pt x="37" y="70"/>
                </a:cubicBezTo>
                <a:lnTo>
                  <a:pt x="37" y="73"/>
                </a:lnTo>
                <a:lnTo>
                  <a:pt x="36" y="73"/>
                </a:lnTo>
                <a:close/>
                <a:moveTo>
                  <a:pt x="29" y="58"/>
                </a:moveTo>
                <a:lnTo>
                  <a:pt x="28" y="61"/>
                </a:lnTo>
                <a:cubicBezTo>
                  <a:pt x="28" y="58"/>
                  <a:pt x="29" y="58"/>
                  <a:pt x="29" y="58"/>
                </a:cubicBezTo>
                <a:close/>
                <a:moveTo>
                  <a:pt x="25" y="64"/>
                </a:moveTo>
                <a:cubicBezTo>
                  <a:pt x="25" y="64"/>
                  <a:pt x="24" y="64"/>
                  <a:pt x="24" y="61"/>
                </a:cubicBezTo>
                <a:lnTo>
                  <a:pt x="25" y="64"/>
                </a:lnTo>
                <a:close/>
                <a:moveTo>
                  <a:pt x="26" y="52"/>
                </a:moveTo>
                <a:lnTo>
                  <a:pt x="26" y="58"/>
                </a:lnTo>
                <a:lnTo>
                  <a:pt x="25" y="58"/>
                </a:lnTo>
                <a:cubicBezTo>
                  <a:pt x="26" y="55"/>
                  <a:pt x="26" y="55"/>
                  <a:pt x="26" y="52"/>
                </a:cubicBezTo>
                <a:close/>
                <a:moveTo>
                  <a:pt x="25" y="52"/>
                </a:moveTo>
                <a:lnTo>
                  <a:pt x="26" y="52"/>
                </a:lnTo>
                <a:cubicBezTo>
                  <a:pt x="26" y="55"/>
                  <a:pt x="25" y="55"/>
                  <a:pt x="25" y="58"/>
                </a:cubicBezTo>
                <a:lnTo>
                  <a:pt x="25" y="52"/>
                </a:lnTo>
                <a:close/>
                <a:moveTo>
                  <a:pt x="1" y="55"/>
                </a:moveTo>
                <a:cubicBezTo>
                  <a:pt x="0" y="55"/>
                  <a:pt x="0" y="52"/>
                  <a:pt x="0" y="52"/>
                </a:cubicBezTo>
                <a:cubicBezTo>
                  <a:pt x="0" y="52"/>
                  <a:pt x="1" y="49"/>
                  <a:pt x="2" y="49"/>
                </a:cubicBezTo>
                <a:lnTo>
                  <a:pt x="1" y="52"/>
                </a:lnTo>
                <a:cubicBezTo>
                  <a:pt x="0" y="52"/>
                  <a:pt x="0" y="55"/>
                  <a:pt x="1" y="55"/>
                </a:cubicBezTo>
                <a:cubicBezTo>
                  <a:pt x="1" y="55"/>
                  <a:pt x="3" y="55"/>
                  <a:pt x="4" y="52"/>
                </a:cubicBezTo>
                <a:lnTo>
                  <a:pt x="5" y="52"/>
                </a:lnTo>
                <a:cubicBezTo>
                  <a:pt x="3" y="55"/>
                  <a:pt x="2" y="55"/>
                  <a:pt x="2" y="55"/>
                </a:cubicBezTo>
                <a:lnTo>
                  <a:pt x="1" y="55"/>
                </a:lnTo>
                <a:close/>
                <a:moveTo>
                  <a:pt x="4" y="40"/>
                </a:moveTo>
                <a:lnTo>
                  <a:pt x="4" y="39"/>
                </a:lnTo>
                <a:cubicBezTo>
                  <a:pt x="4" y="41"/>
                  <a:pt x="4" y="44"/>
                  <a:pt x="3" y="46"/>
                </a:cubicBezTo>
                <a:cubicBezTo>
                  <a:pt x="3" y="43"/>
                  <a:pt x="4" y="40"/>
                  <a:pt x="4" y="40"/>
                </a:cubicBezTo>
                <a:close/>
                <a:moveTo>
                  <a:pt x="5" y="37"/>
                </a:moveTo>
                <a:lnTo>
                  <a:pt x="4" y="39"/>
                </a:lnTo>
                <a:cubicBezTo>
                  <a:pt x="5" y="38"/>
                  <a:pt x="5" y="38"/>
                  <a:pt x="5" y="37"/>
                </a:cubicBezTo>
                <a:close/>
                <a:moveTo>
                  <a:pt x="14" y="10"/>
                </a:moveTo>
                <a:cubicBezTo>
                  <a:pt x="12" y="13"/>
                  <a:pt x="11" y="16"/>
                  <a:pt x="10" y="19"/>
                </a:cubicBezTo>
                <a:lnTo>
                  <a:pt x="9" y="19"/>
                </a:lnTo>
                <a:cubicBezTo>
                  <a:pt x="10" y="16"/>
                  <a:pt x="12" y="13"/>
                  <a:pt x="14" y="10"/>
                </a:cubicBezTo>
                <a:close/>
                <a:moveTo>
                  <a:pt x="30" y="0"/>
                </a:moveTo>
                <a:lnTo>
                  <a:pt x="31" y="0"/>
                </a:lnTo>
                <a:cubicBezTo>
                  <a:pt x="29" y="4"/>
                  <a:pt x="28" y="4"/>
                  <a:pt x="26" y="4"/>
                </a:cubicBezTo>
                <a:cubicBezTo>
                  <a:pt x="28" y="4"/>
                  <a:pt x="29" y="4"/>
                  <a:pt x="30" y="0"/>
                </a:cubicBezTo>
                <a:close/>
                <a:moveTo>
                  <a:pt x="16" y="31"/>
                </a:moveTo>
                <a:cubicBezTo>
                  <a:pt x="15" y="34"/>
                  <a:pt x="14" y="40"/>
                  <a:pt x="14" y="40"/>
                </a:cubicBezTo>
                <a:cubicBezTo>
                  <a:pt x="14" y="40"/>
                  <a:pt x="14" y="34"/>
                  <a:pt x="16" y="31"/>
                </a:cubicBezTo>
                <a:close/>
                <a:moveTo>
                  <a:pt x="14" y="40"/>
                </a:moveTo>
                <a:lnTo>
                  <a:pt x="17" y="31"/>
                </a:lnTo>
                <a:lnTo>
                  <a:pt x="17" y="28"/>
                </a:lnTo>
                <a:lnTo>
                  <a:pt x="18" y="25"/>
                </a:lnTo>
                <a:lnTo>
                  <a:pt x="18" y="28"/>
                </a:lnTo>
                <a:cubicBezTo>
                  <a:pt x="18" y="28"/>
                  <a:pt x="17" y="28"/>
                  <a:pt x="17" y="31"/>
                </a:cubicBezTo>
                <a:cubicBezTo>
                  <a:pt x="16" y="34"/>
                  <a:pt x="14" y="40"/>
                  <a:pt x="14" y="43"/>
                </a:cubicBezTo>
                <a:lnTo>
                  <a:pt x="14" y="40"/>
                </a:lnTo>
                <a:close/>
                <a:moveTo>
                  <a:pt x="24" y="37"/>
                </a:moveTo>
                <a:lnTo>
                  <a:pt x="25" y="34"/>
                </a:lnTo>
                <a:lnTo>
                  <a:pt x="25" y="37"/>
                </a:lnTo>
                <a:cubicBezTo>
                  <a:pt x="24" y="40"/>
                  <a:pt x="20" y="49"/>
                  <a:pt x="17" y="49"/>
                </a:cubicBezTo>
                <a:cubicBezTo>
                  <a:pt x="19" y="49"/>
                  <a:pt x="24" y="40"/>
                  <a:pt x="24" y="37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10" name="Freeform 5516">
            <a:extLst>
              <a:ext uri="{FF2B5EF4-FFF2-40B4-BE49-F238E27FC236}">
                <a16:creationId xmlns:a16="http://schemas.microsoft.com/office/drawing/2014/main" id="{713664FF-C3AA-1142-808C-6DF61B881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4141788"/>
            <a:ext cx="3175" cy="7937"/>
          </a:xfrm>
          <a:custGeom>
            <a:avLst/>
            <a:gdLst>
              <a:gd name="T0" fmla="*/ 706 w 9"/>
              <a:gd name="T1" fmla="*/ 0 h 20"/>
              <a:gd name="T2" fmla="*/ 1058 w 9"/>
              <a:gd name="T3" fmla="*/ 0 h 20"/>
              <a:gd name="T4" fmla="*/ 1058 w 9"/>
              <a:gd name="T5" fmla="*/ 1191 h 20"/>
              <a:gd name="T6" fmla="*/ 1411 w 9"/>
              <a:gd name="T7" fmla="*/ 2381 h 20"/>
              <a:gd name="T8" fmla="*/ 1764 w 9"/>
              <a:gd name="T9" fmla="*/ 2381 h 20"/>
              <a:gd name="T10" fmla="*/ 2117 w 9"/>
              <a:gd name="T11" fmla="*/ 2381 h 20"/>
              <a:gd name="T12" fmla="*/ 2117 w 9"/>
              <a:gd name="T13" fmla="*/ 2381 h 20"/>
              <a:gd name="T14" fmla="*/ 2822 w 9"/>
              <a:gd name="T15" fmla="*/ 2381 h 20"/>
              <a:gd name="T16" fmla="*/ 2822 w 9"/>
              <a:gd name="T17" fmla="*/ 3572 h 20"/>
              <a:gd name="T18" fmla="*/ 2822 w 9"/>
              <a:gd name="T19" fmla="*/ 5159 h 20"/>
              <a:gd name="T20" fmla="*/ 2117 w 9"/>
              <a:gd name="T21" fmla="*/ 3572 h 20"/>
              <a:gd name="T22" fmla="*/ 2117 w 9"/>
              <a:gd name="T23" fmla="*/ 3572 h 20"/>
              <a:gd name="T24" fmla="*/ 2117 w 9"/>
              <a:gd name="T25" fmla="*/ 5159 h 20"/>
              <a:gd name="T26" fmla="*/ 2822 w 9"/>
              <a:gd name="T27" fmla="*/ 5159 h 20"/>
              <a:gd name="T28" fmla="*/ 2117 w 9"/>
              <a:gd name="T29" fmla="*/ 6350 h 20"/>
              <a:gd name="T30" fmla="*/ 1058 w 9"/>
              <a:gd name="T31" fmla="*/ 7540 h 20"/>
              <a:gd name="T32" fmla="*/ 1058 w 9"/>
              <a:gd name="T33" fmla="*/ 7540 h 20"/>
              <a:gd name="T34" fmla="*/ 0 w 9"/>
              <a:gd name="T35" fmla="*/ 6350 h 20"/>
              <a:gd name="T36" fmla="*/ 0 w 9"/>
              <a:gd name="T37" fmla="*/ 5159 h 20"/>
              <a:gd name="T38" fmla="*/ 0 w 9"/>
              <a:gd name="T39" fmla="*/ 3572 h 20"/>
              <a:gd name="T40" fmla="*/ 0 w 9"/>
              <a:gd name="T41" fmla="*/ 3572 h 20"/>
              <a:gd name="T42" fmla="*/ 706 w 9"/>
              <a:gd name="T43" fmla="*/ 1191 h 20"/>
              <a:gd name="T44" fmla="*/ 706 w 9"/>
              <a:gd name="T45" fmla="*/ 0 h 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20">
                <a:moveTo>
                  <a:pt x="2" y="0"/>
                </a:moveTo>
                <a:lnTo>
                  <a:pt x="3" y="0"/>
                </a:lnTo>
                <a:cubicBezTo>
                  <a:pt x="3" y="3"/>
                  <a:pt x="3" y="3"/>
                  <a:pt x="3" y="3"/>
                </a:cubicBezTo>
                <a:cubicBezTo>
                  <a:pt x="3" y="6"/>
                  <a:pt x="4" y="6"/>
                  <a:pt x="4" y="6"/>
                </a:cubicBezTo>
                <a:lnTo>
                  <a:pt x="5" y="6"/>
                </a:lnTo>
                <a:lnTo>
                  <a:pt x="6" y="6"/>
                </a:lnTo>
                <a:lnTo>
                  <a:pt x="8" y="6"/>
                </a:lnTo>
                <a:lnTo>
                  <a:pt x="8" y="9"/>
                </a:lnTo>
                <a:lnTo>
                  <a:pt x="8" y="13"/>
                </a:lnTo>
                <a:cubicBezTo>
                  <a:pt x="8" y="9"/>
                  <a:pt x="6" y="9"/>
                  <a:pt x="6" y="9"/>
                </a:cubicBezTo>
                <a:cubicBezTo>
                  <a:pt x="6" y="9"/>
                  <a:pt x="6" y="9"/>
                  <a:pt x="6" y="13"/>
                </a:cubicBezTo>
                <a:lnTo>
                  <a:pt x="8" y="13"/>
                </a:lnTo>
                <a:lnTo>
                  <a:pt x="6" y="16"/>
                </a:lnTo>
                <a:cubicBezTo>
                  <a:pt x="5" y="19"/>
                  <a:pt x="3" y="19"/>
                  <a:pt x="3" y="19"/>
                </a:cubicBezTo>
                <a:cubicBezTo>
                  <a:pt x="2" y="19"/>
                  <a:pt x="1" y="19"/>
                  <a:pt x="0" y="16"/>
                </a:cubicBezTo>
                <a:lnTo>
                  <a:pt x="0" y="13"/>
                </a:lnTo>
                <a:lnTo>
                  <a:pt x="0" y="9"/>
                </a:lnTo>
                <a:cubicBezTo>
                  <a:pt x="0" y="6"/>
                  <a:pt x="1" y="6"/>
                  <a:pt x="2" y="3"/>
                </a:cubicBez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11" name="Freeform 5517">
            <a:extLst>
              <a:ext uri="{FF2B5EF4-FFF2-40B4-BE49-F238E27FC236}">
                <a16:creationId xmlns:a16="http://schemas.microsoft.com/office/drawing/2014/main" id="{D7125431-3F48-D540-9D18-4303FE84A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4141788"/>
            <a:ext cx="3175" cy="6350"/>
          </a:xfrm>
          <a:custGeom>
            <a:avLst/>
            <a:gdLst>
              <a:gd name="T0" fmla="*/ 1058 w 9"/>
              <a:gd name="T1" fmla="*/ 5976 h 17"/>
              <a:gd name="T2" fmla="*/ 0 w 9"/>
              <a:gd name="T3" fmla="*/ 4856 h 17"/>
              <a:gd name="T4" fmla="*/ 1058 w 9"/>
              <a:gd name="T5" fmla="*/ 5976 h 17"/>
              <a:gd name="T6" fmla="*/ 2117 w 9"/>
              <a:gd name="T7" fmla="*/ 4856 h 17"/>
              <a:gd name="T8" fmla="*/ 2822 w 9"/>
              <a:gd name="T9" fmla="*/ 3735 h 17"/>
              <a:gd name="T10" fmla="*/ 2117 w 9"/>
              <a:gd name="T11" fmla="*/ 4856 h 17"/>
              <a:gd name="T12" fmla="*/ 1058 w 9"/>
              <a:gd name="T13" fmla="*/ 5976 h 17"/>
              <a:gd name="T14" fmla="*/ 2117 w 9"/>
              <a:gd name="T15" fmla="*/ 4856 h 17"/>
              <a:gd name="T16" fmla="*/ 1058 w 9"/>
              <a:gd name="T17" fmla="*/ 0 h 17"/>
              <a:gd name="T18" fmla="*/ 1411 w 9"/>
              <a:gd name="T19" fmla="*/ 1121 h 17"/>
              <a:gd name="T20" fmla="*/ 1058 w 9"/>
              <a:gd name="T21" fmla="*/ 0 h 17"/>
              <a:gd name="T22" fmla="*/ 0 w 9"/>
              <a:gd name="T23" fmla="*/ 2241 h 17"/>
              <a:gd name="T24" fmla="*/ 0 w 9"/>
              <a:gd name="T25" fmla="*/ 1121 h 17"/>
              <a:gd name="T26" fmla="*/ 706 w 9"/>
              <a:gd name="T27" fmla="*/ 747 h 17"/>
              <a:gd name="T28" fmla="*/ 0 w 9"/>
              <a:gd name="T29" fmla="*/ 2241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17">
                <a:moveTo>
                  <a:pt x="3" y="16"/>
                </a:moveTo>
                <a:cubicBezTo>
                  <a:pt x="2" y="16"/>
                  <a:pt x="1" y="16"/>
                  <a:pt x="0" y="13"/>
                </a:cubicBezTo>
                <a:cubicBezTo>
                  <a:pt x="0" y="14"/>
                  <a:pt x="1" y="16"/>
                  <a:pt x="3" y="16"/>
                </a:cubicBezTo>
                <a:close/>
                <a:moveTo>
                  <a:pt x="6" y="13"/>
                </a:moveTo>
                <a:cubicBezTo>
                  <a:pt x="6" y="13"/>
                  <a:pt x="6" y="10"/>
                  <a:pt x="8" y="10"/>
                </a:cubicBezTo>
                <a:lnTo>
                  <a:pt x="6" y="13"/>
                </a:lnTo>
                <a:cubicBezTo>
                  <a:pt x="5" y="16"/>
                  <a:pt x="3" y="16"/>
                  <a:pt x="3" y="16"/>
                </a:cubicBezTo>
                <a:cubicBezTo>
                  <a:pt x="3" y="16"/>
                  <a:pt x="4" y="16"/>
                  <a:pt x="6" y="13"/>
                </a:cubicBezTo>
                <a:close/>
                <a:moveTo>
                  <a:pt x="3" y="0"/>
                </a:moveTo>
                <a:cubicBezTo>
                  <a:pt x="3" y="3"/>
                  <a:pt x="4" y="3"/>
                  <a:pt x="4" y="3"/>
                </a:cubicBezTo>
                <a:cubicBezTo>
                  <a:pt x="3" y="3"/>
                  <a:pt x="3" y="3"/>
                  <a:pt x="3" y="0"/>
                </a:cubicBezTo>
                <a:close/>
                <a:moveTo>
                  <a:pt x="0" y="6"/>
                </a:moveTo>
                <a:lnTo>
                  <a:pt x="0" y="3"/>
                </a:lnTo>
                <a:cubicBezTo>
                  <a:pt x="0" y="3"/>
                  <a:pt x="1" y="3"/>
                  <a:pt x="2" y="2"/>
                </a:cubicBezTo>
                <a:cubicBezTo>
                  <a:pt x="1" y="4"/>
                  <a:pt x="0" y="4"/>
                  <a:pt x="0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12" name="Freeform 5518">
            <a:extLst>
              <a:ext uri="{FF2B5EF4-FFF2-40B4-BE49-F238E27FC236}">
                <a16:creationId xmlns:a16="http://schemas.microsoft.com/office/drawing/2014/main" id="{8D66079A-1754-6048-B19D-2B3CA1F17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143375"/>
            <a:ext cx="3175" cy="7938"/>
          </a:xfrm>
          <a:custGeom>
            <a:avLst/>
            <a:gdLst>
              <a:gd name="T0" fmla="*/ 1361 w 7"/>
              <a:gd name="T1" fmla="*/ 0 h 20"/>
              <a:gd name="T2" fmla="*/ 1814 w 7"/>
              <a:gd name="T3" fmla="*/ 1191 h 20"/>
              <a:gd name="T4" fmla="*/ 1814 w 7"/>
              <a:gd name="T5" fmla="*/ 1191 h 20"/>
              <a:gd name="T6" fmla="*/ 2721 w 7"/>
              <a:gd name="T7" fmla="*/ 1191 h 20"/>
              <a:gd name="T8" fmla="*/ 2721 w 7"/>
              <a:gd name="T9" fmla="*/ 1191 h 20"/>
              <a:gd name="T10" fmla="*/ 2721 w 7"/>
              <a:gd name="T11" fmla="*/ 5160 h 20"/>
              <a:gd name="T12" fmla="*/ 1814 w 7"/>
              <a:gd name="T13" fmla="*/ 7541 h 20"/>
              <a:gd name="T14" fmla="*/ 1814 w 7"/>
              <a:gd name="T15" fmla="*/ 7541 h 20"/>
              <a:gd name="T16" fmla="*/ 907 w 7"/>
              <a:gd name="T17" fmla="*/ 5160 h 20"/>
              <a:gd name="T18" fmla="*/ 454 w 7"/>
              <a:gd name="T19" fmla="*/ 3969 h 20"/>
              <a:gd name="T20" fmla="*/ 0 w 7"/>
              <a:gd name="T21" fmla="*/ 3969 h 20"/>
              <a:gd name="T22" fmla="*/ 907 w 7"/>
              <a:gd name="T23" fmla="*/ 2778 h 20"/>
              <a:gd name="T24" fmla="*/ 907 w 7"/>
              <a:gd name="T25" fmla="*/ 1191 h 20"/>
              <a:gd name="T26" fmla="*/ 1361 w 7"/>
              <a:gd name="T27" fmla="*/ 0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20">
                <a:moveTo>
                  <a:pt x="3" y="0"/>
                </a:moveTo>
                <a:cubicBezTo>
                  <a:pt x="3" y="0"/>
                  <a:pt x="4" y="0"/>
                  <a:pt x="4" y="3"/>
                </a:cubicBezTo>
                <a:lnTo>
                  <a:pt x="6" y="3"/>
                </a:lnTo>
                <a:lnTo>
                  <a:pt x="6" y="13"/>
                </a:lnTo>
                <a:cubicBezTo>
                  <a:pt x="6" y="16"/>
                  <a:pt x="5" y="16"/>
                  <a:pt x="4" y="19"/>
                </a:cubicBezTo>
                <a:cubicBezTo>
                  <a:pt x="3" y="19"/>
                  <a:pt x="2" y="16"/>
                  <a:pt x="2" y="13"/>
                </a:cubicBezTo>
                <a:lnTo>
                  <a:pt x="1" y="10"/>
                </a:lnTo>
                <a:lnTo>
                  <a:pt x="0" y="10"/>
                </a:lnTo>
                <a:cubicBezTo>
                  <a:pt x="2" y="10"/>
                  <a:pt x="2" y="7"/>
                  <a:pt x="2" y="7"/>
                </a:cubicBezTo>
                <a:lnTo>
                  <a:pt x="2" y="3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13" name="Freeform 5519">
            <a:extLst>
              <a:ext uri="{FF2B5EF4-FFF2-40B4-BE49-F238E27FC236}">
                <a16:creationId xmlns:a16="http://schemas.microsoft.com/office/drawing/2014/main" id="{885E6F4A-EB0A-4F4F-AA44-DAE9C8ADF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8" y="4143375"/>
            <a:ext cx="1587" cy="3175"/>
          </a:xfrm>
          <a:custGeom>
            <a:avLst/>
            <a:gdLst>
              <a:gd name="T0" fmla="*/ 0 w 3"/>
              <a:gd name="T1" fmla="*/ 0 h 8"/>
              <a:gd name="T2" fmla="*/ 529 w 3"/>
              <a:gd name="T3" fmla="*/ 794 h 8"/>
              <a:gd name="T4" fmla="*/ 0 w 3"/>
              <a:gd name="T5" fmla="*/ 2778 h 8"/>
              <a:gd name="T6" fmla="*/ 0 w 3"/>
              <a:gd name="T7" fmla="*/ 0 h 8"/>
              <a:gd name="T8" fmla="*/ 1058 w 3"/>
              <a:gd name="T9" fmla="*/ 1191 h 8"/>
              <a:gd name="T10" fmla="*/ 529 w 3"/>
              <a:gd name="T11" fmla="*/ 794 h 8"/>
              <a:gd name="T12" fmla="*/ 529 w 3"/>
              <a:gd name="T13" fmla="*/ 0 h 8"/>
              <a:gd name="T14" fmla="*/ 1058 w 3"/>
              <a:gd name="T15" fmla="*/ 1191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8">
                <a:moveTo>
                  <a:pt x="0" y="0"/>
                </a:moveTo>
                <a:lnTo>
                  <a:pt x="1" y="2"/>
                </a:lnTo>
                <a:lnTo>
                  <a:pt x="0" y="7"/>
                </a:lnTo>
                <a:lnTo>
                  <a:pt x="0" y="0"/>
                </a:lnTo>
                <a:close/>
                <a:moveTo>
                  <a:pt x="2" y="3"/>
                </a:moveTo>
                <a:lnTo>
                  <a:pt x="1" y="2"/>
                </a:lnTo>
                <a:lnTo>
                  <a:pt x="1" y="0"/>
                </a:lnTo>
                <a:lnTo>
                  <a:pt x="2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14" name="Freeform 5520">
            <a:extLst>
              <a:ext uri="{FF2B5EF4-FFF2-40B4-BE49-F238E27FC236}">
                <a16:creationId xmlns:a16="http://schemas.microsoft.com/office/drawing/2014/main" id="{80E3242E-FEE6-584A-B1AA-BB2DC552B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" y="4138613"/>
            <a:ext cx="4763" cy="14287"/>
          </a:xfrm>
          <a:custGeom>
            <a:avLst/>
            <a:gdLst>
              <a:gd name="T0" fmla="*/ 397 w 12"/>
              <a:gd name="T1" fmla="*/ 13911 h 38"/>
              <a:gd name="T2" fmla="*/ 0 w 12"/>
              <a:gd name="T3" fmla="*/ 11655 h 38"/>
              <a:gd name="T4" fmla="*/ 0 w 12"/>
              <a:gd name="T5" fmla="*/ 10527 h 38"/>
              <a:gd name="T6" fmla="*/ 0 w 12"/>
              <a:gd name="T7" fmla="*/ 7144 h 38"/>
              <a:gd name="T8" fmla="*/ 397 w 12"/>
              <a:gd name="T9" fmla="*/ 5640 h 38"/>
              <a:gd name="T10" fmla="*/ 1191 w 12"/>
              <a:gd name="T11" fmla="*/ 2256 h 38"/>
              <a:gd name="T12" fmla="*/ 1191 w 12"/>
              <a:gd name="T13" fmla="*/ 0 h 38"/>
              <a:gd name="T14" fmla="*/ 1985 w 12"/>
              <a:gd name="T15" fmla="*/ 3384 h 38"/>
              <a:gd name="T16" fmla="*/ 2382 w 12"/>
              <a:gd name="T17" fmla="*/ 4512 h 38"/>
              <a:gd name="T18" fmla="*/ 4366 w 12"/>
              <a:gd name="T19" fmla="*/ 3384 h 38"/>
              <a:gd name="T20" fmla="*/ 3175 w 12"/>
              <a:gd name="T21" fmla="*/ 8271 h 38"/>
              <a:gd name="T22" fmla="*/ 2778 w 12"/>
              <a:gd name="T23" fmla="*/ 9399 h 38"/>
              <a:gd name="T24" fmla="*/ 2382 w 12"/>
              <a:gd name="T25" fmla="*/ 11655 h 38"/>
              <a:gd name="T26" fmla="*/ 1191 w 12"/>
              <a:gd name="T27" fmla="*/ 13911 h 38"/>
              <a:gd name="T28" fmla="*/ 1191 w 12"/>
              <a:gd name="T29" fmla="*/ 13911 h 38"/>
              <a:gd name="T30" fmla="*/ 397 w 12"/>
              <a:gd name="T31" fmla="*/ 13911 h 38"/>
              <a:gd name="T32" fmla="*/ 2382 w 12"/>
              <a:gd name="T33" fmla="*/ 8271 h 38"/>
              <a:gd name="T34" fmla="*/ 2778 w 12"/>
              <a:gd name="T35" fmla="*/ 8271 h 38"/>
              <a:gd name="T36" fmla="*/ 2382 w 12"/>
              <a:gd name="T37" fmla="*/ 8271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38">
                <a:moveTo>
                  <a:pt x="1" y="37"/>
                </a:moveTo>
                <a:cubicBezTo>
                  <a:pt x="0" y="34"/>
                  <a:pt x="0" y="34"/>
                  <a:pt x="0" y="31"/>
                </a:cubicBezTo>
                <a:cubicBezTo>
                  <a:pt x="0" y="31"/>
                  <a:pt x="0" y="31"/>
                  <a:pt x="0" y="28"/>
                </a:cubicBezTo>
                <a:cubicBezTo>
                  <a:pt x="0" y="25"/>
                  <a:pt x="0" y="22"/>
                  <a:pt x="0" y="19"/>
                </a:cubicBezTo>
                <a:lnTo>
                  <a:pt x="1" y="15"/>
                </a:lnTo>
                <a:cubicBezTo>
                  <a:pt x="2" y="12"/>
                  <a:pt x="3" y="9"/>
                  <a:pt x="3" y="6"/>
                </a:cubicBezTo>
                <a:cubicBezTo>
                  <a:pt x="3" y="3"/>
                  <a:pt x="3" y="3"/>
                  <a:pt x="3" y="0"/>
                </a:cubicBezTo>
                <a:cubicBezTo>
                  <a:pt x="3" y="3"/>
                  <a:pt x="3" y="6"/>
                  <a:pt x="5" y="9"/>
                </a:cubicBezTo>
                <a:lnTo>
                  <a:pt x="6" y="12"/>
                </a:lnTo>
                <a:cubicBezTo>
                  <a:pt x="8" y="12"/>
                  <a:pt x="9" y="9"/>
                  <a:pt x="11" y="9"/>
                </a:cubicBezTo>
                <a:cubicBezTo>
                  <a:pt x="9" y="12"/>
                  <a:pt x="8" y="19"/>
                  <a:pt x="8" y="22"/>
                </a:cubicBezTo>
                <a:cubicBezTo>
                  <a:pt x="8" y="22"/>
                  <a:pt x="8" y="25"/>
                  <a:pt x="7" y="25"/>
                </a:cubicBezTo>
                <a:cubicBezTo>
                  <a:pt x="7" y="28"/>
                  <a:pt x="6" y="31"/>
                  <a:pt x="6" y="31"/>
                </a:cubicBezTo>
                <a:cubicBezTo>
                  <a:pt x="6" y="34"/>
                  <a:pt x="5" y="37"/>
                  <a:pt x="3" y="37"/>
                </a:cubicBezTo>
                <a:lnTo>
                  <a:pt x="1" y="37"/>
                </a:lnTo>
                <a:close/>
                <a:moveTo>
                  <a:pt x="6" y="22"/>
                </a:moveTo>
                <a:lnTo>
                  <a:pt x="7" y="22"/>
                </a:lnTo>
                <a:cubicBezTo>
                  <a:pt x="6" y="19"/>
                  <a:pt x="6" y="19"/>
                  <a:pt x="6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15" name="Freeform 5521">
            <a:extLst>
              <a:ext uri="{FF2B5EF4-FFF2-40B4-BE49-F238E27FC236}">
                <a16:creationId xmlns:a16="http://schemas.microsoft.com/office/drawing/2014/main" id="{2974A57D-EBC3-6D40-A34A-6B1C484D3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" y="4141788"/>
            <a:ext cx="4763" cy="11112"/>
          </a:xfrm>
          <a:custGeom>
            <a:avLst/>
            <a:gdLst>
              <a:gd name="T0" fmla="*/ 1191 w 12"/>
              <a:gd name="T1" fmla="*/ 10765 h 32"/>
              <a:gd name="T2" fmla="*/ 397 w 12"/>
              <a:gd name="T3" fmla="*/ 9723 h 32"/>
              <a:gd name="T4" fmla="*/ 0 w 12"/>
              <a:gd name="T5" fmla="*/ 7640 h 32"/>
              <a:gd name="T6" fmla="*/ 397 w 12"/>
              <a:gd name="T7" fmla="*/ 9723 h 32"/>
              <a:gd name="T8" fmla="*/ 1191 w 12"/>
              <a:gd name="T9" fmla="*/ 9723 h 32"/>
              <a:gd name="T10" fmla="*/ 2382 w 12"/>
              <a:gd name="T11" fmla="*/ 7640 h 32"/>
              <a:gd name="T12" fmla="*/ 2778 w 12"/>
              <a:gd name="T13" fmla="*/ 5556 h 32"/>
              <a:gd name="T14" fmla="*/ 2778 w 12"/>
              <a:gd name="T15" fmla="*/ 4514 h 32"/>
              <a:gd name="T16" fmla="*/ 3175 w 12"/>
              <a:gd name="T17" fmla="*/ 5556 h 32"/>
              <a:gd name="T18" fmla="*/ 2778 w 12"/>
              <a:gd name="T19" fmla="*/ 7640 h 32"/>
              <a:gd name="T20" fmla="*/ 1191 w 12"/>
              <a:gd name="T21" fmla="*/ 9723 h 32"/>
              <a:gd name="T22" fmla="*/ 1191 w 12"/>
              <a:gd name="T23" fmla="*/ 10765 h 32"/>
              <a:gd name="T24" fmla="*/ 2382 w 12"/>
              <a:gd name="T25" fmla="*/ 1042 h 32"/>
              <a:gd name="T26" fmla="*/ 1985 w 12"/>
              <a:gd name="T27" fmla="*/ 0 h 32"/>
              <a:gd name="T28" fmla="*/ 2778 w 12"/>
              <a:gd name="T29" fmla="*/ 1042 h 32"/>
              <a:gd name="T30" fmla="*/ 2382 w 12"/>
              <a:gd name="T31" fmla="*/ 1042 h 32"/>
              <a:gd name="T32" fmla="*/ 4366 w 12"/>
              <a:gd name="T33" fmla="*/ 0 h 32"/>
              <a:gd name="T34" fmla="*/ 2778 w 12"/>
              <a:gd name="T35" fmla="*/ 1042 h 32"/>
              <a:gd name="T36" fmla="*/ 4366 w 12"/>
              <a:gd name="T37" fmla="*/ 0 h 32"/>
              <a:gd name="T38" fmla="*/ 3175 w 12"/>
              <a:gd name="T39" fmla="*/ 4514 h 32"/>
              <a:gd name="T40" fmla="*/ 4366 w 12"/>
              <a:gd name="T41" fmla="*/ 0 h 32"/>
              <a:gd name="T42" fmla="*/ 3175 w 12"/>
              <a:gd name="T43" fmla="*/ 4514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32">
                <a:moveTo>
                  <a:pt x="3" y="31"/>
                </a:moveTo>
                <a:cubicBezTo>
                  <a:pt x="3" y="28"/>
                  <a:pt x="2" y="28"/>
                  <a:pt x="1" y="28"/>
                </a:cubicBezTo>
                <a:cubicBezTo>
                  <a:pt x="0" y="25"/>
                  <a:pt x="0" y="25"/>
                  <a:pt x="0" y="22"/>
                </a:cubicBezTo>
                <a:cubicBezTo>
                  <a:pt x="1" y="25"/>
                  <a:pt x="1" y="25"/>
                  <a:pt x="1" y="28"/>
                </a:cubicBezTo>
                <a:lnTo>
                  <a:pt x="3" y="28"/>
                </a:lnTo>
                <a:cubicBezTo>
                  <a:pt x="3" y="28"/>
                  <a:pt x="5" y="25"/>
                  <a:pt x="6" y="22"/>
                </a:cubicBezTo>
                <a:cubicBezTo>
                  <a:pt x="6" y="22"/>
                  <a:pt x="7" y="19"/>
                  <a:pt x="7" y="16"/>
                </a:cubicBezTo>
                <a:cubicBezTo>
                  <a:pt x="8" y="16"/>
                  <a:pt x="8" y="13"/>
                  <a:pt x="7" y="13"/>
                </a:cubicBezTo>
                <a:cubicBezTo>
                  <a:pt x="8" y="13"/>
                  <a:pt x="8" y="16"/>
                  <a:pt x="8" y="16"/>
                </a:cubicBezTo>
                <a:cubicBezTo>
                  <a:pt x="7" y="19"/>
                  <a:pt x="7" y="22"/>
                  <a:pt x="7" y="22"/>
                </a:cubicBezTo>
                <a:cubicBezTo>
                  <a:pt x="6" y="28"/>
                  <a:pt x="5" y="28"/>
                  <a:pt x="3" y="28"/>
                </a:cubicBezTo>
                <a:lnTo>
                  <a:pt x="3" y="31"/>
                </a:lnTo>
                <a:close/>
                <a:moveTo>
                  <a:pt x="6" y="3"/>
                </a:moveTo>
                <a:cubicBezTo>
                  <a:pt x="6" y="3"/>
                  <a:pt x="5" y="1"/>
                  <a:pt x="5" y="0"/>
                </a:cubicBezTo>
                <a:cubicBezTo>
                  <a:pt x="5" y="1"/>
                  <a:pt x="6" y="3"/>
                  <a:pt x="7" y="3"/>
                </a:cubicBezTo>
                <a:cubicBezTo>
                  <a:pt x="7" y="3"/>
                  <a:pt x="7" y="3"/>
                  <a:pt x="6" y="3"/>
                </a:cubicBezTo>
                <a:close/>
                <a:moveTo>
                  <a:pt x="11" y="0"/>
                </a:moveTo>
                <a:cubicBezTo>
                  <a:pt x="10" y="0"/>
                  <a:pt x="8" y="3"/>
                  <a:pt x="7" y="3"/>
                </a:cubicBezTo>
                <a:cubicBezTo>
                  <a:pt x="8" y="3"/>
                  <a:pt x="9" y="0"/>
                  <a:pt x="11" y="0"/>
                </a:cubicBezTo>
                <a:close/>
                <a:moveTo>
                  <a:pt x="8" y="13"/>
                </a:moveTo>
                <a:cubicBezTo>
                  <a:pt x="8" y="10"/>
                  <a:pt x="8" y="3"/>
                  <a:pt x="11" y="0"/>
                </a:cubicBezTo>
                <a:cubicBezTo>
                  <a:pt x="9" y="3"/>
                  <a:pt x="8" y="10"/>
                  <a:pt x="8" y="1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16" name="Freeform 5522">
            <a:extLst>
              <a:ext uri="{FF2B5EF4-FFF2-40B4-BE49-F238E27FC236}">
                <a16:creationId xmlns:a16="http://schemas.microsoft.com/office/drawing/2014/main" id="{BBABE322-75B4-5E44-8CB6-2147DD976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141788"/>
            <a:ext cx="4762" cy="12700"/>
          </a:xfrm>
          <a:custGeom>
            <a:avLst/>
            <a:gdLst>
              <a:gd name="T0" fmla="*/ 1587 w 12"/>
              <a:gd name="T1" fmla="*/ 1089 h 35"/>
              <a:gd name="T2" fmla="*/ 2381 w 12"/>
              <a:gd name="T3" fmla="*/ 0 h 35"/>
              <a:gd name="T4" fmla="*/ 2381 w 12"/>
              <a:gd name="T5" fmla="*/ 2177 h 35"/>
              <a:gd name="T6" fmla="*/ 2778 w 12"/>
              <a:gd name="T7" fmla="*/ 3266 h 35"/>
              <a:gd name="T8" fmla="*/ 3175 w 12"/>
              <a:gd name="T9" fmla="*/ 3266 h 35"/>
              <a:gd name="T10" fmla="*/ 3968 w 12"/>
              <a:gd name="T11" fmla="*/ 2177 h 35"/>
              <a:gd name="T12" fmla="*/ 4365 w 12"/>
              <a:gd name="T13" fmla="*/ 2177 h 35"/>
              <a:gd name="T14" fmla="*/ 3968 w 12"/>
              <a:gd name="T15" fmla="*/ 4717 h 35"/>
              <a:gd name="T16" fmla="*/ 3968 w 12"/>
              <a:gd name="T17" fmla="*/ 6894 h 35"/>
              <a:gd name="T18" fmla="*/ 3572 w 12"/>
              <a:gd name="T19" fmla="*/ 6894 h 35"/>
              <a:gd name="T20" fmla="*/ 3572 w 12"/>
              <a:gd name="T21" fmla="*/ 5806 h 35"/>
              <a:gd name="T22" fmla="*/ 3175 w 12"/>
              <a:gd name="T23" fmla="*/ 5806 h 35"/>
              <a:gd name="T24" fmla="*/ 3572 w 12"/>
              <a:gd name="T25" fmla="*/ 6894 h 35"/>
              <a:gd name="T26" fmla="*/ 3572 w 12"/>
              <a:gd name="T27" fmla="*/ 7983 h 35"/>
              <a:gd name="T28" fmla="*/ 2778 w 12"/>
              <a:gd name="T29" fmla="*/ 10160 h 35"/>
              <a:gd name="T30" fmla="*/ 1587 w 12"/>
              <a:gd name="T31" fmla="*/ 12337 h 35"/>
              <a:gd name="T32" fmla="*/ 0 w 12"/>
              <a:gd name="T33" fmla="*/ 10160 h 35"/>
              <a:gd name="T34" fmla="*/ 0 w 12"/>
              <a:gd name="T35" fmla="*/ 9071 h 35"/>
              <a:gd name="T36" fmla="*/ 397 w 12"/>
              <a:gd name="T37" fmla="*/ 6894 h 35"/>
              <a:gd name="T38" fmla="*/ 397 w 12"/>
              <a:gd name="T39" fmla="*/ 5806 h 35"/>
              <a:gd name="T40" fmla="*/ 794 w 12"/>
              <a:gd name="T41" fmla="*/ 5806 h 35"/>
              <a:gd name="T42" fmla="*/ 1587 w 12"/>
              <a:gd name="T43" fmla="*/ 1089 h 3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35">
                <a:moveTo>
                  <a:pt x="4" y="3"/>
                </a:moveTo>
                <a:cubicBezTo>
                  <a:pt x="4" y="0"/>
                  <a:pt x="4" y="0"/>
                  <a:pt x="6" y="0"/>
                </a:cubicBezTo>
                <a:lnTo>
                  <a:pt x="6" y="6"/>
                </a:lnTo>
                <a:cubicBezTo>
                  <a:pt x="6" y="9"/>
                  <a:pt x="6" y="9"/>
                  <a:pt x="7" y="9"/>
                </a:cubicBezTo>
                <a:lnTo>
                  <a:pt x="8" y="9"/>
                </a:lnTo>
                <a:cubicBezTo>
                  <a:pt x="9" y="9"/>
                  <a:pt x="10" y="9"/>
                  <a:pt x="10" y="6"/>
                </a:cubicBezTo>
                <a:lnTo>
                  <a:pt x="11" y="6"/>
                </a:lnTo>
                <a:cubicBezTo>
                  <a:pt x="10" y="6"/>
                  <a:pt x="10" y="9"/>
                  <a:pt x="10" y="13"/>
                </a:cubicBezTo>
                <a:lnTo>
                  <a:pt x="10" y="19"/>
                </a:lnTo>
                <a:lnTo>
                  <a:pt x="9" y="19"/>
                </a:lnTo>
                <a:lnTo>
                  <a:pt x="9" y="16"/>
                </a:lnTo>
                <a:lnTo>
                  <a:pt x="8" y="16"/>
                </a:lnTo>
                <a:lnTo>
                  <a:pt x="9" y="19"/>
                </a:lnTo>
                <a:lnTo>
                  <a:pt x="9" y="22"/>
                </a:lnTo>
                <a:cubicBezTo>
                  <a:pt x="9" y="25"/>
                  <a:pt x="8" y="25"/>
                  <a:pt x="7" y="28"/>
                </a:cubicBezTo>
                <a:cubicBezTo>
                  <a:pt x="6" y="31"/>
                  <a:pt x="6" y="34"/>
                  <a:pt x="4" y="34"/>
                </a:cubicBezTo>
                <a:cubicBezTo>
                  <a:pt x="2" y="34"/>
                  <a:pt x="1" y="31"/>
                  <a:pt x="0" y="28"/>
                </a:cubicBezTo>
                <a:lnTo>
                  <a:pt x="0" y="25"/>
                </a:lnTo>
                <a:lnTo>
                  <a:pt x="1" y="19"/>
                </a:lnTo>
                <a:lnTo>
                  <a:pt x="1" y="16"/>
                </a:lnTo>
                <a:lnTo>
                  <a:pt x="2" y="16"/>
                </a:lnTo>
                <a:cubicBezTo>
                  <a:pt x="2" y="13"/>
                  <a:pt x="2" y="6"/>
                  <a:pt x="4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17" name="Freeform 5523">
            <a:extLst>
              <a:ext uri="{FF2B5EF4-FFF2-40B4-BE49-F238E27FC236}">
                <a16:creationId xmlns:a16="http://schemas.microsoft.com/office/drawing/2014/main" id="{20264887-3382-014F-A09B-DB493F6A7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141788"/>
            <a:ext cx="3175" cy="7937"/>
          </a:xfrm>
          <a:custGeom>
            <a:avLst/>
            <a:gdLst>
              <a:gd name="T0" fmla="*/ 953 w 10"/>
              <a:gd name="T1" fmla="*/ 1191 h 20"/>
              <a:gd name="T2" fmla="*/ 318 w 10"/>
              <a:gd name="T3" fmla="*/ 6350 h 20"/>
              <a:gd name="T4" fmla="*/ 0 w 10"/>
              <a:gd name="T5" fmla="*/ 6350 h 20"/>
              <a:gd name="T6" fmla="*/ 953 w 10"/>
              <a:gd name="T7" fmla="*/ 1191 h 20"/>
              <a:gd name="T8" fmla="*/ 2858 w 10"/>
              <a:gd name="T9" fmla="*/ 5159 h 20"/>
              <a:gd name="T10" fmla="*/ 2858 w 10"/>
              <a:gd name="T11" fmla="*/ 7540 h 20"/>
              <a:gd name="T12" fmla="*/ 2540 w 10"/>
              <a:gd name="T13" fmla="*/ 7540 h 20"/>
              <a:gd name="T14" fmla="*/ 2858 w 10"/>
              <a:gd name="T15" fmla="*/ 5159 h 20"/>
              <a:gd name="T16" fmla="*/ 2223 w 10"/>
              <a:gd name="T17" fmla="*/ 6350 h 20"/>
              <a:gd name="T18" fmla="*/ 2540 w 10"/>
              <a:gd name="T19" fmla="*/ 6350 h 20"/>
              <a:gd name="T20" fmla="*/ 2540 w 10"/>
              <a:gd name="T21" fmla="*/ 7540 h 20"/>
              <a:gd name="T22" fmla="*/ 2223 w 10"/>
              <a:gd name="T23" fmla="*/ 6350 h 20"/>
              <a:gd name="T24" fmla="*/ 953 w 10"/>
              <a:gd name="T25" fmla="*/ 0 h 20"/>
              <a:gd name="T26" fmla="*/ 1588 w 10"/>
              <a:gd name="T27" fmla="*/ 0 h 20"/>
              <a:gd name="T28" fmla="*/ 1588 w 10"/>
              <a:gd name="T29" fmla="*/ 2381 h 20"/>
              <a:gd name="T30" fmla="*/ 953 w 10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20">
                <a:moveTo>
                  <a:pt x="3" y="3"/>
                </a:moveTo>
                <a:cubicBezTo>
                  <a:pt x="1" y="6"/>
                  <a:pt x="1" y="9"/>
                  <a:pt x="1" y="16"/>
                </a:cubicBezTo>
                <a:lnTo>
                  <a:pt x="0" y="16"/>
                </a:lnTo>
                <a:cubicBezTo>
                  <a:pt x="1" y="9"/>
                  <a:pt x="1" y="6"/>
                  <a:pt x="3" y="3"/>
                </a:cubicBezTo>
                <a:close/>
                <a:moveTo>
                  <a:pt x="9" y="13"/>
                </a:moveTo>
                <a:lnTo>
                  <a:pt x="9" y="19"/>
                </a:lnTo>
                <a:lnTo>
                  <a:pt x="8" y="19"/>
                </a:lnTo>
                <a:cubicBezTo>
                  <a:pt x="9" y="16"/>
                  <a:pt x="9" y="13"/>
                  <a:pt x="9" y="13"/>
                </a:cubicBezTo>
                <a:close/>
                <a:moveTo>
                  <a:pt x="7" y="16"/>
                </a:moveTo>
                <a:lnTo>
                  <a:pt x="8" y="16"/>
                </a:lnTo>
                <a:cubicBezTo>
                  <a:pt x="7" y="16"/>
                  <a:pt x="8" y="19"/>
                  <a:pt x="8" y="19"/>
                </a:cubicBezTo>
                <a:lnTo>
                  <a:pt x="7" y="16"/>
                </a:lnTo>
                <a:close/>
                <a:moveTo>
                  <a:pt x="3" y="0"/>
                </a:moveTo>
                <a:lnTo>
                  <a:pt x="5" y="0"/>
                </a:lnTo>
                <a:lnTo>
                  <a:pt x="5" y="6"/>
                </a:lnTo>
                <a:cubicBezTo>
                  <a:pt x="5" y="6"/>
                  <a:pt x="5" y="3"/>
                  <a:pt x="3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18" name="Freeform 5524">
            <a:extLst>
              <a:ext uri="{FF2B5EF4-FFF2-40B4-BE49-F238E27FC236}">
                <a16:creationId xmlns:a16="http://schemas.microsoft.com/office/drawing/2014/main" id="{F81DB758-8E36-8044-BA40-1A59C7072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8" y="4143375"/>
            <a:ext cx="3175" cy="11113"/>
          </a:xfrm>
          <a:custGeom>
            <a:avLst/>
            <a:gdLst>
              <a:gd name="T0" fmla="*/ 1155 w 11"/>
              <a:gd name="T1" fmla="*/ 0 h 29"/>
              <a:gd name="T2" fmla="*/ 2020 w 11"/>
              <a:gd name="T3" fmla="*/ 2682 h 29"/>
              <a:gd name="T4" fmla="*/ 2886 w 11"/>
              <a:gd name="T5" fmla="*/ 1150 h 29"/>
              <a:gd name="T6" fmla="*/ 2598 w 11"/>
              <a:gd name="T7" fmla="*/ 4982 h 29"/>
              <a:gd name="T8" fmla="*/ 2598 w 11"/>
              <a:gd name="T9" fmla="*/ 6131 h 29"/>
              <a:gd name="T10" fmla="*/ 2020 w 11"/>
              <a:gd name="T11" fmla="*/ 4982 h 29"/>
              <a:gd name="T12" fmla="*/ 2020 w 11"/>
              <a:gd name="T13" fmla="*/ 4982 h 29"/>
              <a:gd name="T14" fmla="*/ 2020 w 11"/>
              <a:gd name="T15" fmla="*/ 6131 h 29"/>
              <a:gd name="T16" fmla="*/ 2309 w 11"/>
              <a:gd name="T17" fmla="*/ 6131 h 29"/>
              <a:gd name="T18" fmla="*/ 2309 w 11"/>
              <a:gd name="T19" fmla="*/ 7281 h 29"/>
              <a:gd name="T20" fmla="*/ 2020 w 11"/>
              <a:gd name="T21" fmla="*/ 8431 h 29"/>
              <a:gd name="T22" fmla="*/ 866 w 11"/>
              <a:gd name="T23" fmla="*/ 10730 h 29"/>
              <a:gd name="T24" fmla="*/ 577 w 11"/>
              <a:gd name="T25" fmla="*/ 10730 h 29"/>
              <a:gd name="T26" fmla="*/ 289 w 11"/>
              <a:gd name="T27" fmla="*/ 9580 h 29"/>
              <a:gd name="T28" fmla="*/ 0 w 11"/>
              <a:gd name="T29" fmla="*/ 8431 h 29"/>
              <a:gd name="T30" fmla="*/ 0 w 11"/>
              <a:gd name="T31" fmla="*/ 7281 h 29"/>
              <a:gd name="T32" fmla="*/ 577 w 11"/>
              <a:gd name="T33" fmla="*/ 6131 h 29"/>
              <a:gd name="T34" fmla="*/ 577 w 11"/>
              <a:gd name="T35" fmla="*/ 4982 h 29"/>
              <a:gd name="T36" fmla="*/ 577 w 11"/>
              <a:gd name="T37" fmla="*/ 2682 h 29"/>
              <a:gd name="T38" fmla="*/ 1155 w 11"/>
              <a:gd name="T39" fmla="*/ 0 h 2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" h="29">
                <a:moveTo>
                  <a:pt x="4" y="0"/>
                </a:moveTo>
                <a:cubicBezTo>
                  <a:pt x="4" y="0"/>
                  <a:pt x="5" y="7"/>
                  <a:pt x="7" y="7"/>
                </a:cubicBezTo>
                <a:cubicBezTo>
                  <a:pt x="7" y="7"/>
                  <a:pt x="8" y="7"/>
                  <a:pt x="10" y="3"/>
                </a:cubicBezTo>
                <a:cubicBezTo>
                  <a:pt x="10" y="7"/>
                  <a:pt x="9" y="10"/>
                  <a:pt x="9" y="13"/>
                </a:cubicBezTo>
                <a:lnTo>
                  <a:pt x="9" y="16"/>
                </a:lnTo>
                <a:cubicBezTo>
                  <a:pt x="8" y="13"/>
                  <a:pt x="7" y="13"/>
                  <a:pt x="7" y="13"/>
                </a:cubicBezTo>
                <a:lnTo>
                  <a:pt x="7" y="16"/>
                </a:lnTo>
                <a:lnTo>
                  <a:pt x="8" y="16"/>
                </a:lnTo>
                <a:cubicBezTo>
                  <a:pt x="9" y="16"/>
                  <a:pt x="9" y="16"/>
                  <a:pt x="8" y="19"/>
                </a:cubicBezTo>
                <a:cubicBezTo>
                  <a:pt x="8" y="19"/>
                  <a:pt x="7" y="19"/>
                  <a:pt x="7" y="22"/>
                </a:cubicBezTo>
                <a:cubicBezTo>
                  <a:pt x="6" y="25"/>
                  <a:pt x="4" y="28"/>
                  <a:pt x="3" y="28"/>
                </a:cubicBezTo>
                <a:lnTo>
                  <a:pt x="2" y="28"/>
                </a:lnTo>
                <a:cubicBezTo>
                  <a:pt x="2" y="28"/>
                  <a:pt x="1" y="28"/>
                  <a:pt x="1" y="25"/>
                </a:cubicBezTo>
                <a:cubicBezTo>
                  <a:pt x="1" y="22"/>
                  <a:pt x="0" y="22"/>
                  <a:pt x="0" y="22"/>
                </a:cubicBezTo>
                <a:lnTo>
                  <a:pt x="0" y="19"/>
                </a:lnTo>
                <a:cubicBezTo>
                  <a:pt x="1" y="19"/>
                  <a:pt x="2" y="16"/>
                  <a:pt x="2" y="16"/>
                </a:cubicBezTo>
                <a:lnTo>
                  <a:pt x="2" y="13"/>
                </a:lnTo>
                <a:lnTo>
                  <a:pt x="2" y="7"/>
                </a:lnTo>
                <a:cubicBezTo>
                  <a:pt x="2" y="3"/>
                  <a:pt x="4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19" name="Freeform 5525">
            <a:extLst>
              <a:ext uri="{FF2B5EF4-FFF2-40B4-BE49-F238E27FC236}">
                <a16:creationId xmlns:a16="http://schemas.microsoft.com/office/drawing/2014/main" id="{D92794C9-A0D3-7844-81ED-8B4C03020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8" y="4143375"/>
            <a:ext cx="3175" cy="11113"/>
          </a:xfrm>
          <a:custGeom>
            <a:avLst/>
            <a:gdLst>
              <a:gd name="T0" fmla="*/ 289 w 11"/>
              <a:gd name="T1" fmla="*/ 9580 h 29"/>
              <a:gd name="T2" fmla="*/ 577 w 11"/>
              <a:gd name="T3" fmla="*/ 10730 h 29"/>
              <a:gd name="T4" fmla="*/ 289 w 11"/>
              <a:gd name="T5" fmla="*/ 9580 h 29"/>
              <a:gd name="T6" fmla="*/ 289 w 11"/>
              <a:gd name="T7" fmla="*/ 6131 h 29"/>
              <a:gd name="T8" fmla="*/ 289 w 11"/>
              <a:gd name="T9" fmla="*/ 4982 h 29"/>
              <a:gd name="T10" fmla="*/ 577 w 11"/>
              <a:gd name="T11" fmla="*/ 6131 h 29"/>
              <a:gd name="T12" fmla="*/ 0 w 11"/>
              <a:gd name="T13" fmla="*/ 7281 h 29"/>
              <a:gd name="T14" fmla="*/ 289 w 11"/>
              <a:gd name="T15" fmla="*/ 6131 h 29"/>
              <a:gd name="T16" fmla="*/ 2020 w 11"/>
              <a:gd name="T17" fmla="*/ 8431 h 29"/>
              <a:gd name="T18" fmla="*/ 1155 w 11"/>
              <a:gd name="T19" fmla="*/ 10730 h 29"/>
              <a:gd name="T20" fmla="*/ 2020 w 11"/>
              <a:gd name="T21" fmla="*/ 8431 h 29"/>
              <a:gd name="T22" fmla="*/ 2309 w 11"/>
              <a:gd name="T23" fmla="*/ 6131 h 29"/>
              <a:gd name="T24" fmla="*/ 2020 w 11"/>
              <a:gd name="T25" fmla="*/ 4982 h 29"/>
              <a:gd name="T26" fmla="*/ 2309 w 11"/>
              <a:gd name="T27" fmla="*/ 5748 h 29"/>
              <a:gd name="T28" fmla="*/ 2309 w 11"/>
              <a:gd name="T29" fmla="*/ 5365 h 29"/>
              <a:gd name="T30" fmla="*/ 2598 w 11"/>
              <a:gd name="T31" fmla="*/ 6131 h 29"/>
              <a:gd name="T32" fmla="*/ 2309 w 11"/>
              <a:gd name="T33" fmla="*/ 5748 h 29"/>
              <a:gd name="T34" fmla="*/ 2309 w 11"/>
              <a:gd name="T35" fmla="*/ 6131 h 29"/>
              <a:gd name="T36" fmla="*/ 2309 w 11"/>
              <a:gd name="T37" fmla="*/ 7281 h 29"/>
              <a:gd name="T38" fmla="*/ 2309 w 11"/>
              <a:gd name="T39" fmla="*/ 6131 h 29"/>
              <a:gd name="T40" fmla="*/ 2886 w 11"/>
              <a:gd name="T41" fmla="*/ 2682 h 29"/>
              <a:gd name="T42" fmla="*/ 2598 w 11"/>
              <a:gd name="T43" fmla="*/ 4982 h 29"/>
              <a:gd name="T44" fmla="*/ 2886 w 11"/>
              <a:gd name="T45" fmla="*/ 2682 h 29"/>
              <a:gd name="T46" fmla="*/ 866 w 11"/>
              <a:gd name="T47" fmla="*/ 0 h 29"/>
              <a:gd name="T48" fmla="*/ 866 w 11"/>
              <a:gd name="T49" fmla="*/ 383 h 29"/>
              <a:gd name="T50" fmla="*/ 577 w 11"/>
              <a:gd name="T51" fmla="*/ 2682 h 29"/>
              <a:gd name="T52" fmla="*/ 866 w 11"/>
              <a:gd name="T53" fmla="*/ 0 h 29"/>
              <a:gd name="T54" fmla="*/ 1155 w 11"/>
              <a:gd name="T55" fmla="*/ 383 h 29"/>
              <a:gd name="T56" fmla="*/ 866 w 11"/>
              <a:gd name="T57" fmla="*/ 383 h 29"/>
              <a:gd name="T58" fmla="*/ 1155 w 11"/>
              <a:gd name="T59" fmla="*/ 0 h 29"/>
              <a:gd name="T60" fmla="*/ 1155 w 11"/>
              <a:gd name="T61" fmla="*/ 383 h 29"/>
              <a:gd name="T62" fmla="*/ 2020 w 11"/>
              <a:gd name="T63" fmla="*/ 2682 h 29"/>
              <a:gd name="T64" fmla="*/ 2598 w 11"/>
              <a:gd name="T65" fmla="*/ 1150 h 29"/>
              <a:gd name="T66" fmla="*/ 2886 w 11"/>
              <a:gd name="T67" fmla="*/ 1150 h 29"/>
              <a:gd name="T68" fmla="*/ 2020 w 11"/>
              <a:gd name="T69" fmla="*/ 2682 h 29"/>
              <a:gd name="T70" fmla="*/ 1155 w 11"/>
              <a:gd name="T71" fmla="*/ 383 h 29"/>
              <a:gd name="T72" fmla="*/ 2020 w 11"/>
              <a:gd name="T73" fmla="*/ 2682 h 2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" h="29">
                <a:moveTo>
                  <a:pt x="1" y="25"/>
                </a:moveTo>
                <a:lnTo>
                  <a:pt x="2" y="28"/>
                </a:lnTo>
                <a:cubicBezTo>
                  <a:pt x="2" y="28"/>
                  <a:pt x="1" y="28"/>
                  <a:pt x="1" y="25"/>
                </a:cubicBezTo>
                <a:close/>
                <a:moveTo>
                  <a:pt x="1" y="16"/>
                </a:moveTo>
                <a:lnTo>
                  <a:pt x="1" y="13"/>
                </a:lnTo>
                <a:lnTo>
                  <a:pt x="2" y="16"/>
                </a:lnTo>
                <a:cubicBezTo>
                  <a:pt x="2" y="16"/>
                  <a:pt x="1" y="19"/>
                  <a:pt x="0" y="19"/>
                </a:cubicBezTo>
                <a:cubicBezTo>
                  <a:pt x="1" y="19"/>
                  <a:pt x="1" y="16"/>
                  <a:pt x="1" y="16"/>
                </a:cubicBezTo>
                <a:close/>
                <a:moveTo>
                  <a:pt x="7" y="22"/>
                </a:moveTo>
                <a:cubicBezTo>
                  <a:pt x="6" y="25"/>
                  <a:pt x="4" y="28"/>
                  <a:pt x="4" y="28"/>
                </a:cubicBezTo>
                <a:cubicBezTo>
                  <a:pt x="4" y="28"/>
                  <a:pt x="5" y="25"/>
                  <a:pt x="7" y="22"/>
                </a:cubicBezTo>
                <a:close/>
                <a:moveTo>
                  <a:pt x="8" y="16"/>
                </a:moveTo>
                <a:lnTo>
                  <a:pt x="7" y="13"/>
                </a:lnTo>
                <a:lnTo>
                  <a:pt x="8" y="15"/>
                </a:lnTo>
                <a:lnTo>
                  <a:pt x="8" y="14"/>
                </a:lnTo>
                <a:lnTo>
                  <a:pt x="9" y="16"/>
                </a:lnTo>
                <a:lnTo>
                  <a:pt x="8" y="15"/>
                </a:lnTo>
                <a:lnTo>
                  <a:pt x="8" y="16"/>
                </a:lnTo>
                <a:cubicBezTo>
                  <a:pt x="9" y="16"/>
                  <a:pt x="9" y="16"/>
                  <a:pt x="8" y="19"/>
                </a:cubicBezTo>
                <a:cubicBezTo>
                  <a:pt x="9" y="16"/>
                  <a:pt x="8" y="16"/>
                  <a:pt x="8" y="16"/>
                </a:cubicBezTo>
                <a:close/>
                <a:moveTo>
                  <a:pt x="10" y="7"/>
                </a:moveTo>
                <a:cubicBezTo>
                  <a:pt x="10" y="10"/>
                  <a:pt x="10" y="10"/>
                  <a:pt x="9" y="13"/>
                </a:cubicBezTo>
                <a:cubicBezTo>
                  <a:pt x="9" y="10"/>
                  <a:pt x="9" y="10"/>
                  <a:pt x="10" y="7"/>
                </a:cubicBezTo>
                <a:close/>
                <a:moveTo>
                  <a:pt x="3" y="0"/>
                </a:moveTo>
                <a:lnTo>
                  <a:pt x="3" y="1"/>
                </a:lnTo>
                <a:cubicBezTo>
                  <a:pt x="3" y="2"/>
                  <a:pt x="2" y="4"/>
                  <a:pt x="2" y="7"/>
                </a:cubicBezTo>
                <a:cubicBezTo>
                  <a:pt x="2" y="3"/>
                  <a:pt x="3" y="0"/>
                  <a:pt x="3" y="0"/>
                </a:cubicBezTo>
                <a:close/>
                <a:moveTo>
                  <a:pt x="4" y="1"/>
                </a:moveTo>
                <a:lnTo>
                  <a:pt x="3" y="1"/>
                </a:lnTo>
                <a:cubicBezTo>
                  <a:pt x="4" y="1"/>
                  <a:pt x="4" y="0"/>
                  <a:pt x="4" y="0"/>
                </a:cubicBezTo>
                <a:lnTo>
                  <a:pt x="4" y="1"/>
                </a:lnTo>
                <a:close/>
                <a:moveTo>
                  <a:pt x="7" y="7"/>
                </a:moveTo>
                <a:lnTo>
                  <a:pt x="9" y="3"/>
                </a:lnTo>
                <a:lnTo>
                  <a:pt x="10" y="3"/>
                </a:lnTo>
                <a:cubicBezTo>
                  <a:pt x="8" y="7"/>
                  <a:pt x="7" y="7"/>
                  <a:pt x="7" y="7"/>
                </a:cubicBezTo>
                <a:cubicBezTo>
                  <a:pt x="5" y="7"/>
                  <a:pt x="4" y="4"/>
                  <a:pt x="4" y="1"/>
                </a:cubicBezTo>
                <a:cubicBezTo>
                  <a:pt x="5" y="2"/>
                  <a:pt x="5" y="7"/>
                  <a:pt x="7" y="7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0" name="Freeform 5526">
            <a:extLst>
              <a:ext uri="{FF2B5EF4-FFF2-40B4-BE49-F238E27FC236}">
                <a16:creationId xmlns:a16="http://schemas.microsoft.com/office/drawing/2014/main" id="{385EEEFE-06AE-5346-9298-141191AB8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3" y="4143375"/>
            <a:ext cx="3175" cy="11113"/>
          </a:xfrm>
          <a:custGeom>
            <a:avLst/>
            <a:gdLst>
              <a:gd name="T0" fmla="*/ 1155 w 11"/>
              <a:gd name="T1" fmla="*/ 0 h 29"/>
              <a:gd name="T2" fmla="*/ 1732 w 11"/>
              <a:gd name="T3" fmla="*/ 3832 h 29"/>
              <a:gd name="T4" fmla="*/ 2020 w 11"/>
              <a:gd name="T5" fmla="*/ 3832 h 29"/>
              <a:gd name="T6" fmla="*/ 2020 w 11"/>
              <a:gd name="T7" fmla="*/ 3832 h 29"/>
              <a:gd name="T8" fmla="*/ 2886 w 11"/>
              <a:gd name="T9" fmla="*/ 2682 h 29"/>
              <a:gd name="T10" fmla="*/ 2886 w 11"/>
              <a:gd name="T11" fmla="*/ 3832 h 29"/>
              <a:gd name="T12" fmla="*/ 2598 w 11"/>
              <a:gd name="T13" fmla="*/ 6131 h 29"/>
              <a:gd name="T14" fmla="*/ 2309 w 11"/>
              <a:gd name="T15" fmla="*/ 6131 h 29"/>
              <a:gd name="T16" fmla="*/ 2598 w 11"/>
              <a:gd name="T17" fmla="*/ 7281 h 29"/>
              <a:gd name="T18" fmla="*/ 2020 w 11"/>
              <a:gd name="T19" fmla="*/ 9580 h 29"/>
              <a:gd name="T20" fmla="*/ 1155 w 11"/>
              <a:gd name="T21" fmla="*/ 10730 h 29"/>
              <a:gd name="T22" fmla="*/ 866 w 11"/>
              <a:gd name="T23" fmla="*/ 10730 h 29"/>
              <a:gd name="T24" fmla="*/ 289 w 11"/>
              <a:gd name="T25" fmla="*/ 9580 h 29"/>
              <a:gd name="T26" fmla="*/ 0 w 11"/>
              <a:gd name="T27" fmla="*/ 8431 h 29"/>
              <a:gd name="T28" fmla="*/ 577 w 11"/>
              <a:gd name="T29" fmla="*/ 6131 h 29"/>
              <a:gd name="T30" fmla="*/ 289 w 11"/>
              <a:gd name="T31" fmla="*/ 6131 h 29"/>
              <a:gd name="T32" fmla="*/ 289 w 11"/>
              <a:gd name="T33" fmla="*/ 4982 h 29"/>
              <a:gd name="T34" fmla="*/ 577 w 11"/>
              <a:gd name="T35" fmla="*/ 6131 h 29"/>
              <a:gd name="T36" fmla="*/ 866 w 11"/>
              <a:gd name="T37" fmla="*/ 6131 h 29"/>
              <a:gd name="T38" fmla="*/ 866 w 11"/>
              <a:gd name="T39" fmla="*/ 4982 h 29"/>
              <a:gd name="T40" fmla="*/ 866 w 11"/>
              <a:gd name="T41" fmla="*/ 1150 h 29"/>
              <a:gd name="T42" fmla="*/ 866 w 11"/>
              <a:gd name="T43" fmla="*/ 0 h 29"/>
              <a:gd name="T44" fmla="*/ 1155 w 11"/>
              <a:gd name="T45" fmla="*/ 0 h 2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29">
                <a:moveTo>
                  <a:pt x="4" y="0"/>
                </a:moveTo>
                <a:cubicBezTo>
                  <a:pt x="4" y="3"/>
                  <a:pt x="5" y="7"/>
                  <a:pt x="6" y="10"/>
                </a:cubicBezTo>
                <a:lnTo>
                  <a:pt x="7" y="10"/>
                </a:lnTo>
                <a:cubicBezTo>
                  <a:pt x="8" y="10"/>
                  <a:pt x="9" y="7"/>
                  <a:pt x="10" y="7"/>
                </a:cubicBezTo>
                <a:cubicBezTo>
                  <a:pt x="10" y="8"/>
                  <a:pt x="10" y="10"/>
                  <a:pt x="10" y="10"/>
                </a:cubicBezTo>
                <a:cubicBezTo>
                  <a:pt x="10" y="13"/>
                  <a:pt x="10" y="13"/>
                  <a:pt x="9" y="16"/>
                </a:cubicBezTo>
                <a:lnTo>
                  <a:pt x="8" y="16"/>
                </a:lnTo>
                <a:cubicBezTo>
                  <a:pt x="8" y="16"/>
                  <a:pt x="9" y="16"/>
                  <a:pt x="9" y="19"/>
                </a:cubicBezTo>
                <a:cubicBezTo>
                  <a:pt x="9" y="19"/>
                  <a:pt x="9" y="22"/>
                  <a:pt x="7" y="25"/>
                </a:cubicBezTo>
                <a:cubicBezTo>
                  <a:pt x="7" y="25"/>
                  <a:pt x="5" y="28"/>
                  <a:pt x="4" y="28"/>
                </a:cubicBezTo>
                <a:lnTo>
                  <a:pt x="3" y="28"/>
                </a:lnTo>
                <a:cubicBezTo>
                  <a:pt x="3" y="28"/>
                  <a:pt x="1" y="28"/>
                  <a:pt x="1" y="25"/>
                </a:cubicBezTo>
                <a:lnTo>
                  <a:pt x="0" y="22"/>
                </a:lnTo>
                <a:cubicBezTo>
                  <a:pt x="1" y="19"/>
                  <a:pt x="2" y="19"/>
                  <a:pt x="2" y="16"/>
                </a:cubicBezTo>
                <a:lnTo>
                  <a:pt x="1" y="16"/>
                </a:lnTo>
                <a:lnTo>
                  <a:pt x="1" y="13"/>
                </a:lnTo>
                <a:cubicBezTo>
                  <a:pt x="1" y="16"/>
                  <a:pt x="1" y="16"/>
                  <a:pt x="2" y="16"/>
                </a:cubicBezTo>
                <a:lnTo>
                  <a:pt x="3" y="16"/>
                </a:lnTo>
                <a:lnTo>
                  <a:pt x="3" y="13"/>
                </a:lnTo>
                <a:cubicBezTo>
                  <a:pt x="3" y="10"/>
                  <a:pt x="3" y="7"/>
                  <a:pt x="3" y="3"/>
                </a:cubicBezTo>
                <a:lnTo>
                  <a:pt x="3" y="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1" name="Freeform 5527">
            <a:extLst>
              <a:ext uri="{FF2B5EF4-FFF2-40B4-BE49-F238E27FC236}">
                <a16:creationId xmlns:a16="http://schemas.microsoft.com/office/drawing/2014/main" id="{BA1317DF-C4E2-2347-B32E-9C4B82149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3" y="4143375"/>
            <a:ext cx="3175" cy="11113"/>
          </a:xfrm>
          <a:custGeom>
            <a:avLst/>
            <a:gdLst>
              <a:gd name="T0" fmla="*/ 577 w 11"/>
              <a:gd name="T1" fmla="*/ 6898 h 29"/>
              <a:gd name="T2" fmla="*/ 0 w 11"/>
              <a:gd name="T3" fmla="*/ 8431 h 29"/>
              <a:gd name="T4" fmla="*/ 577 w 11"/>
              <a:gd name="T5" fmla="*/ 6898 h 29"/>
              <a:gd name="T6" fmla="*/ 289 w 11"/>
              <a:gd name="T7" fmla="*/ 6131 h 29"/>
              <a:gd name="T8" fmla="*/ 866 w 11"/>
              <a:gd name="T9" fmla="*/ 4982 h 29"/>
              <a:gd name="T10" fmla="*/ 577 w 11"/>
              <a:gd name="T11" fmla="*/ 6131 h 29"/>
              <a:gd name="T12" fmla="*/ 289 w 11"/>
              <a:gd name="T13" fmla="*/ 6131 h 29"/>
              <a:gd name="T14" fmla="*/ 2020 w 11"/>
              <a:gd name="T15" fmla="*/ 9580 h 29"/>
              <a:gd name="T16" fmla="*/ 1155 w 11"/>
              <a:gd name="T17" fmla="*/ 10730 h 29"/>
              <a:gd name="T18" fmla="*/ 2020 w 11"/>
              <a:gd name="T19" fmla="*/ 9580 h 29"/>
              <a:gd name="T20" fmla="*/ 2598 w 11"/>
              <a:gd name="T21" fmla="*/ 7281 h 29"/>
              <a:gd name="T22" fmla="*/ 2309 w 11"/>
              <a:gd name="T23" fmla="*/ 6131 h 29"/>
              <a:gd name="T24" fmla="*/ 2598 w 11"/>
              <a:gd name="T25" fmla="*/ 6131 h 29"/>
              <a:gd name="T26" fmla="*/ 2598 w 11"/>
              <a:gd name="T27" fmla="*/ 7281 h 29"/>
              <a:gd name="T28" fmla="*/ 2020 w 11"/>
              <a:gd name="T29" fmla="*/ 9580 h 29"/>
              <a:gd name="T30" fmla="*/ 2598 w 11"/>
              <a:gd name="T31" fmla="*/ 7281 h 29"/>
              <a:gd name="T32" fmla="*/ 2598 w 11"/>
              <a:gd name="T33" fmla="*/ 6131 h 29"/>
              <a:gd name="T34" fmla="*/ 2886 w 11"/>
              <a:gd name="T35" fmla="*/ 3832 h 29"/>
              <a:gd name="T36" fmla="*/ 2886 w 11"/>
              <a:gd name="T37" fmla="*/ 6131 h 29"/>
              <a:gd name="T38" fmla="*/ 2598 w 11"/>
              <a:gd name="T39" fmla="*/ 6131 h 29"/>
              <a:gd name="T40" fmla="*/ 1443 w 11"/>
              <a:gd name="T41" fmla="*/ 3832 h 29"/>
              <a:gd name="T42" fmla="*/ 1155 w 11"/>
              <a:gd name="T43" fmla="*/ 0 h 29"/>
              <a:gd name="T44" fmla="*/ 1732 w 11"/>
              <a:gd name="T45" fmla="*/ 3832 h 29"/>
              <a:gd name="T46" fmla="*/ 1443 w 11"/>
              <a:gd name="T47" fmla="*/ 3832 h 2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" h="29">
                <a:moveTo>
                  <a:pt x="2" y="18"/>
                </a:moveTo>
                <a:cubicBezTo>
                  <a:pt x="2" y="19"/>
                  <a:pt x="1" y="20"/>
                  <a:pt x="0" y="22"/>
                </a:cubicBezTo>
                <a:cubicBezTo>
                  <a:pt x="1" y="20"/>
                  <a:pt x="1" y="19"/>
                  <a:pt x="2" y="18"/>
                </a:cubicBezTo>
                <a:close/>
                <a:moveTo>
                  <a:pt x="1" y="16"/>
                </a:moveTo>
                <a:lnTo>
                  <a:pt x="3" y="13"/>
                </a:lnTo>
                <a:lnTo>
                  <a:pt x="2" y="16"/>
                </a:lnTo>
                <a:lnTo>
                  <a:pt x="1" y="16"/>
                </a:lnTo>
                <a:close/>
                <a:moveTo>
                  <a:pt x="7" y="25"/>
                </a:moveTo>
                <a:cubicBezTo>
                  <a:pt x="6" y="28"/>
                  <a:pt x="5" y="28"/>
                  <a:pt x="4" y="28"/>
                </a:cubicBezTo>
                <a:cubicBezTo>
                  <a:pt x="5" y="28"/>
                  <a:pt x="7" y="25"/>
                  <a:pt x="7" y="25"/>
                </a:cubicBezTo>
                <a:close/>
                <a:moveTo>
                  <a:pt x="9" y="19"/>
                </a:moveTo>
                <a:cubicBezTo>
                  <a:pt x="9" y="16"/>
                  <a:pt x="8" y="16"/>
                  <a:pt x="8" y="16"/>
                </a:cubicBezTo>
                <a:lnTo>
                  <a:pt x="9" y="16"/>
                </a:lnTo>
                <a:lnTo>
                  <a:pt x="9" y="19"/>
                </a:lnTo>
                <a:cubicBezTo>
                  <a:pt x="9" y="19"/>
                  <a:pt x="9" y="22"/>
                  <a:pt x="7" y="25"/>
                </a:cubicBezTo>
                <a:lnTo>
                  <a:pt x="9" y="19"/>
                </a:lnTo>
                <a:close/>
                <a:moveTo>
                  <a:pt x="9" y="16"/>
                </a:moveTo>
                <a:cubicBezTo>
                  <a:pt x="9" y="13"/>
                  <a:pt x="10" y="13"/>
                  <a:pt x="10" y="10"/>
                </a:cubicBezTo>
                <a:lnTo>
                  <a:pt x="10" y="16"/>
                </a:lnTo>
                <a:lnTo>
                  <a:pt x="9" y="16"/>
                </a:lnTo>
                <a:close/>
                <a:moveTo>
                  <a:pt x="5" y="10"/>
                </a:moveTo>
                <a:cubicBezTo>
                  <a:pt x="4" y="7"/>
                  <a:pt x="4" y="3"/>
                  <a:pt x="4" y="0"/>
                </a:cubicBezTo>
                <a:cubicBezTo>
                  <a:pt x="4" y="3"/>
                  <a:pt x="5" y="7"/>
                  <a:pt x="6" y="10"/>
                </a:cubicBezTo>
                <a:lnTo>
                  <a:pt x="5" y="1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2" name="Freeform 5528">
            <a:extLst>
              <a:ext uri="{FF2B5EF4-FFF2-40B4-BE49-F238E27FC236}">
                <a16:creationId xmlns:a16="http://schemas.microsoft.com/office/drawing/2014/main" id="{EAF129AC-B719-374B-AE91-1A08C38A6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44963"/>
            <a:ext cx="3175" cy="11112"/>
          </a:xfrm>
          <a:custGeom>
            <a:avLst/>
            <a:gdLst>
              <a:gd name="T0" fmla="*/ 0 w 10"/>
              <a:gd name="T1" fmla="*/ 4981 h 29"/>
              <a:gd name="T2" fmla="*/ 318 w 10"/>
              <a:gd name="T3" fmla="*/ 4981 h 29"/>
              <a:gd name="T4" fmla="*/ 318 w 10"/>
              <a:gd name="T5" fmla="*/ 2682 h 29"/>
              <a:gd name="T6" fmla="*/ 635 w 10"/>
              <a:gd name="T7" fmla="*/ 0 h 29"/>
              <a:gd name="T8" fmla="*/ 953 w 10"/>
              <a:gd name="T9" fmla="*/ 2682 h 29"/>
              <a:gd name="T10" fmla="*/ 1270 w 10"/>
              <a:gd name="T11" fmla="*/ 2682 h 29"/>
              <a:gd name="T12" fmla="*/ 1588 w 10"/>
              <a:gd name="T13" fmla="*/ 2682 h 29"/>
              <a:gd name="T14" fmla="*/ 2858 w 10"/>
              <a:gd name="T15" fmla="*/ 1533 h 29"/>
              <a:gd name="T16" fmla="*/ 2858 w 10"/>
              <a:gd name="T17" fmla="*/ 3832 h 29"/>
              <a:gd name="T18" fmla="*/ 2540 w 10"/>
              <a:gd name="T19" fmla="*/ 4981 h 29"/>
              <a:gd name="T20" fmla="*/ 2540 w 10"/>
              <a:gd name="T21" fmla="*/ 6131 h 29"/>
              <a:gd name="T22" fmla="*/ 2223 w 10"/>
              <a:gd name="T23" fmla="*/ 6131 h 29"/>
              <a:gd name="T24" fmla="*/ 2223 w 10"/>
              <a:gd name="T25" fmla="*/ 4981 h 29"/>
              <a:gd name="T26" fmla="*/ 1905 w 10"/>
              <a:gd name="T27" fmla="*/ 4981 h 29"/>
              <a:gd name="T28" fmla="*/ 2223 w 10"/>
              <a:gd name="T29" fmla="*/ 6131 h 29"/>
              <a:gd name="T30" fmla="*/ 1905 w 10"/>
              <a:gd name="T31" fmla="*/ 8430 h 29"/>
              <a:gd name="T32" fmla="*/ 953 w 10"/>
              <a:gd name="T33" fmla="*/ 10729 h 29"/>
              <a:gd name="T34" fmla="*/ 318 w 10"/>
              <a:gd name="T35" fmla="*/ 10729 h 29"/>
              <a:gd name="T36" fmla="*/ 0 w 10"/>
              <a:gd name="T37" fmla="*/ 8430 h 29"/>
              <a:gd name="T38" fmla="*/ 0 w 10"/>
              <a:gd name="T39" fmla="*/ 7280 h 29"/>
              <a:gd name="T40" fmla="*/ 0 w 10"/>
              <a:gd name="T41" fmla="*/ 6131 h 29"/>
              <a:gd name="T42" fmla="*/ 0 w 10"/>
              <a:gd name="T43" fmla="*/ 4981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" h="29">
                <a:moveTo>
                  <a:pt x="0" y="13"/>
                </a:moveTo>
                <a:lnTo>
                  <a:pt x="1" y="13"/>
                </a:lnTo>
                <a:cubicBezTo>
                  <a:pt x="1" y="10"/>
                  <a:pt x="1" y="10"/>
                  <a:pt x="1" y="7"/>
                </a:cubicBezTo>
                <a:cubicBezTo>
                  <a:pt x="1" y="7"/>
                  <a:pt x="1" y="4"/>
                  <a:pt x="2" y="0"/>
                </a:cubicBezTo>
                <a:cubicBezTo>
                  <a:pt x="3" y="4"/>
                  <a:pt x="3" y="7"/>
                  <a:pt x="3" y="7"/>
                </a:cubicBezTo>
                <a:lnTo>
                  <a:pt x="4" y="7"/>
                </a:lnTo>
                <a:lnTo>
                  <a:pt x="5" y="7"/>
                </a:lnTo>
                <a:cubicBezTo>
                  <a:pt x="5" y="7"/>
                  <a:pt x="8" y="7"/>
                  <a:pt x="9" y="4"/>
                </a:cubicBezTo>
                <a:lnTo>
                  <a:pt x="9" y="10"/>
                </a:lnTo>
                <a:lnTo>
                  <a:pt x="8" y="13"/>
                </a:lnTo>
                <a:lnTo>
                  <a:pt x="8" y="16"/>
                </a:lnTo>
                <a:lnTo>
                  <a:pt x="7" y="16"/>
                </a:lnTo>
                <a:cubicBezTo>
                  <a:pt x="7" y="13"/>
                  <a:pt x="7" y="13"/>
                  <a:pt x="7" y="13"/>
                </a:cubicBezTo>
                <a:lnTo>
                  <a:pt x="6" y="13"/>
                </a:lnTo>
                <a:lnTo>
                  <a:pt x="7" y="16"/>
                </a:lnTo>
                <a:cubicBezTo>
                  <a:pt x="7" y="16"/>
                  <a:pt x="7" y="19"/>
                  <a:pt x="6" y="22"/>
                </a:cubicBezTo>
                <a:cubicBezTo>
                  <a:pt x="4" y="25"/>
                  <a:pt x="3" y="25"/>
                  <a:pt x="3" y="28"/>
                </a:cubicBezTo>
                <a:lnTo>
                  <a:pt x="1" y="28"/>
                </a:lnTo>
                <a:cubicBezTo>
                  <a:pt x="1" y="28"/>
                  <a:pt x="0" y="25"/>
                  <a:pt x="0" y="22"/>
                </a:cubicBezTo>
                <a:lnTo>
                  <a:pt x="0" y="19"/>
                </a:lnTo>
                <a:lnTo>
                  <a:pt x="0" y="16"/>
                </a:lnTo>
                <a:lnTo>
                  <a:pt x="0" y="1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3" name="Freeform 5529">
            <a:extLst>
              <a:ext uri="{FF2B5EF4-FFF2-40B4-BE49-F238E27FC236}">
                <a16:creationId xmlns:a16="http://schemas.microsoft.com/office/drawing/2014/main" id="{13E68F4D-2F7B-E843-AE26-97686B63A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" y="4148138"/>
            <a:ext cx="3175" cy="6350"/>
          </a:xfrm>
          <a:custGeom>
            <a:avLst/>
            <a:gdLst>
              <a:gd name="T0" fmla="*/ 0 w 10"/>
              <a:gd name="T1" fmla="*/ 3008 h 19"/>
              <a:gd name="T2" fmla="*/ 318 w 10"/>
              <a:gd name="T3" fmla="*/ 2005 h 19"/>
              <a:gd name="T4" fmla="*/ 318 w 10"/>
              <a:gd name="T5" fmla="*/ 3008 h 19"/>
              <a:gd name="T6" fmla="*/ 318 w 10"/>
              <a:gd name="T7" fmla="*/ 4011 h 19"/>
              <a:gd name="T8" fmla="*/ 0 w 10"/>
              <a:gd name="T9" fmla="*/ 3008 h 19"/>
              <a:gd name="T10" fmla="*/ 2223 w 10"/>
              <a:gd name="T11" fmla="*/ 4011 h 19"/>
              <a:gd name="T12" fmla="*/ 1270 w 10"/>
              <a:gd name="T13" fmla="*/ 6016 h 19"/>
              <a:gd name="T14" fmla="*/ 2223 w 10"/>
              <a:gd name="T15" fmla="*/ 4011 h 19"/>
              <a:gd name="T16" fmla="*/ 2223 w 10"/>
              <a:gd name="T17" fmla="*/ 1003 h 19"/>
              <a:gd name="T18" fmla="*/ 2540 w 10"/>
              <a:gd name="T19" fmla="*/ 1003 h 19"/>
              <a:gd name="T20" fmla="*/ 2540 w 10"/>
              <a:gd name="T21" fmla="*/ 2005 h 19"/>
              <a:gd name="T22" fmla="*/ 2223 w 10"/>
              <a:gd name="T23" fmla="*/ 1003 h 19"/>
              <a:gd name="T24" fmla="*/ 2858 w 10"/>
              <a:gd name="T25" fmla="*/ 1003 h 19"/>
              <a:gd name="T26" fmla="*/ 2540 w 10"/>
              <a:gd name="T27" fmla="*/ 1003 h 19"/>
              <a:gd name="T28" fmla="*/ 2858 w 10"/>
              <a:gd name="T29" fmla="*/ 0 h 19"/>
              <a:gd name="T30" fmla="*/ 2858 w 10"/>
              <a:gd name="T31" fmla="*/ 1003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19">
                <a:moveTo>
                  <a:pt x="0" y="9"/>
                </a:moveTo>
                <a:lnTo>
                  <a:pt x="1" y="6"/>
                </a:lnTo>
                <a:lnTo>
                  <a:pt x="1" y="9"/>
                </a:lnTo>
                <a:lnTo>
                  <a:pt x="1" y="12"/>
                </a:lnTo>
                <a:lnTo>
                  <a:pt x="0" y="9"/>
                </a:lnTo>
                <a:close/>
                <a:moveTo>
                  <a:pt x="7" y="12"/>
                </a:moveTo>
                <a:cubicBezTo>
                  <a:pt x="6" y="15"/>
                  <a:pt x="4" y="15"/>
                  <a:pt x="4" y="18"/>
                </a:cubicBezTo>
                <a:cubicBezTo>
                  <a:pt x="4" y="15"/>
                  <a:pt x="5" y="15"/>
                  <a:pt x="7" y="12"/>
                </a:cubicBezTo>
                <a:close/>
                <a:moveTo>
                  <a:pt x="7" y="3"/>
                </a:moveTo>
                <a:lnTo>
                  <a:pt x="8" y="3"/>
                </a:lnTo>
                <a:cubicBezTo>
                  <a:pt x="7" y="3"/>
                  <a:pt x="8" y="6"/>
                  <a:pt x="8" y="6"/>
                </a:cubicBezTo>
                <a:lnTo>
                  <a:pt x="7" y="3"/>
                </a:lnTo>
                <a:close/>
                <a:moveTo>
                  <a:pt x="9" y="3"/>
                </a:moveTo>
                <a:lnTo>
                  <a:pt x="8" y="3"/>
                </a:lnTo>
                <a:lnTo>
                  <a:pt x="9" y="0"/>
                </a:lnTo>
                <a:lnTo>
                  <a:pt x="9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4" name="Freeform 5530">
            <a:extLst>
              <a:ext uri="{FF2B5EF4-FFF2-40B4-BE49-F238E27FC236}">
                <a16:creationId xmlns:a16="http://schemas.microsoft.com/office/drawing/2014/main" id="{D09262EB-6335-5246-8D47-DEEB47FE3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144963"/>
            <a:ext cx="3175" cy="11112"/>
          </a:xfrm>
          <a:custGeom>
            <a:avLst/>
            <a:gdLst>
              <a:gd name="T0" fmla="*/ 953 w 10"/>
              <a:gd name="T1" fmla="*/ 0 h 29"/>
              <a:gd name="T2" fmla="*/ 1270 w 10"/>
              <a:gd name="T3" fmla="*/ 3832 h 29"/>
              <a:gd name="T4" fmla="*/ 1588 w 10"/>
              <a:gd name="T5" fmla="*/ 3832 h 29"/>
              <a:gd name="T6" fmla="*/ 1905 w 10"/>
              <a:gd name="T7" fmla="*/ 3832 h 29"/>
              <a:gd name="T8" fmla="*/ 2858 w 10"/>
              <a:gd name="T9" fmla="*/ 2682 h 29"/>
              <a:gd name="T10" fmla="*/ 2858 w 10"/>
              <a:gd name="T11" fmla="*/ 2682 h 29"/>
              <a:gd name="T12" fmla="*/ 2540 w 10"/>
              <a:gd name="T13" fmla="*/ 6131 h 29"/>
              <a:gd name="T14" fmla="*/ 1905 w 10"/>
              <a:gd name="T15" fmla="*/ 9579 h 29"/>
              <a:gd name="T16" fmla="*/ 953 w 10"/>
              <a:gd name="T17" fmla="*/ 10729 h 29"/>
              <a:gd name="T18" fmla="*/ 635 w 10"/>
              <a:gd name="T19" fmla="*/ 10729 h 29"/>
              <a:gd name="T20" fmla="*/ 0 w 10"/>
              <a:gd name="T21" fmla="*/ 9579 h 29"/>
              <a:gd name="T22" fmla="*/ 0 w 10"/>
              <a:gd name="T23" fmla="*/ 8430 h 29"/>
              <a:gd name="T24" fmla="*/ 0 w 10"/>
              <a:gd name="T25" fmla="*/ 7280 h 29"/>
              <a:gd name="T26" fmla="*/ 318 w 10"/>
              <a:gd name="T27" fmla="*/ 6131 h 29"/>
              <a:gd name="T28" fmla="*/ 318 w 10"/>
              <a:gd name="T29" fmla="*/ 4981 h 29"/>
              <a:gd name="T30" fmla="*/ 635 w 10"/>
              <a:gd name="T31" fmla="*/ 2682 h 29"/>
              <a:gd name="T32" fmla="*/ 635 w 10"/>
              <a:gd name="T33" fmla="*/ 1533 h 29"/>
              <a:gd name="T34" fmla="*/ 953 w 10"/>
              <a:gd name="T35" fmla="*/ 0 h 29"/>
              <a:gd name="T36" fmla="*/ 1905 w 10"/>
              <a:gd name="T37" fmla="*/ 4981 h 29"/>
              <a:gd name="T38" fmla="*/ 2223 w 10"/>
              <a:gd name="T39" fmla="*/ 6131 h 29"/>
              <a:gd name="T40" fmla="*/ 1905 w 10"/>
              <a:gd name="T41" fmla="*/ 4981 h 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" h="29">
                <a:moveTo>
                  <a:pt x="3" y="0"/>
                </a:moveTo>
                <a:cubicBezTo>
                  <a:pt x="3" y="7"/>
                  <a:pt x="3" y="10"/>
                  <a:pt x="4" y="10"/>
                </a:cubicBezTo>
                <a:lnTo>
                  <a:pt x="5" y="10"/>
                </a:lnTo>
                <a:lnTo>
                  <a:pt x="6" y="10"/>
                </a:lnTo>
                <a:cubicBezTo>
                  <a:pt x="6" y="13"/>
                  <a:pt x="7" y="10"/>
                  <a:pt x="9" y="7"/>
                </a:cubicBezTo>
                <a:cubicBezTo>
                  <a:pt x="9" y="10"/>
                  <a:pt x="8" y="13"/>
                  <a:pt x="8" y="16"/>
                </a:cubicBezTo>
                <a:cubicBezTo>
                  <a:pt x="7" y="19"/>
                  <a:pt x="6" y="22"/>
                  <a:pt x="6" y="25"/>
                </a:cubicBezTo>
                <a:cubicBezTo>
                  <a:pt x="5" y="28"/>
                  <a:pt x="4" y="28"/>
                  <a:pt x="3" y="28"/>
                </a:cubicBezTo>
                <a:lnTo>
                  <a:pt x="2" y="28"/>
                </a:lnTo>
                <a:cubicBezTo>
                  <a:pt x="2" y="28"/>
                  <a:pt x="0" y="28"/>
                  <a:pt x="0" y="25"/>
                </a:cubicBezTo>
                <a:lnTo>
                  <a:pt x="0" y="22"/>
                </a:lnTo>
                <a:lnTo>
                  <a:pt x="0" y="19"/>
                </a:lnTo>
                <a:cubicBezTo>
                  <a:pt x="0" y="19"/>
                  <a:pt x="0" y="16"/>
                  <a:pt x="1" y="16"/>
                </a:cubicBezTo>
                <a:cubicBezTo>
                  <a:pt x="1" y="16"/>
                  <a:pt x="2" y="16"/>
                  <a:pt x="1" y="13"/>
                </a:cubicBezTo>
                <a:cubicBezTo>
                  <a:pt x="1" y="13"/>
                  <a:pt x="2" y="10"/>
                  <a:pt x="2" y="7"/>
                </a:cubicBezTo>
                <a:lnTo>
                  <a:pt x="2" y="4"/>
                </a:lnTo>
                <a:cubicBezTo>
                  <a:pt x="2" y="4"/>
                  <a:pt x="3" y="4"/>
                  <a:pt x="3" y="0"/>
                </a:cubicBezTo>
                <a:close/>
                <a:moveTo>
                  <a:pt x="6" y="13"/>
                </a:moveTo>
                <a:lnTo>
                  <a:pt x="7" y="16"/>
                </a:lnTo>
                <a:cubicBezTo>
                  <a:pt x="7" y="13"/>
                  <a:pt x="6" y="13"/>
                  <a:pt x="6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5" name="Freeform 5531">
            <a:extLst>
              <a:ext uri="{FF2B5EF4-FFF2-40B4-BE49-F238E27FC236}">
                <a16:creationId xmlns:a16="http://schemas.microsoft.com/office/drawing/2014/main" id="{B90C13FF-51D6-E94C-A4EE-97D189582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144963"/>
            <a:ext cx="3175" cy="11112"/>
          </a:xfrm>
          <a:custGeom>
            <a:avLst/>
            <a:gdLst>
              <a:gd name="T0" fmla="*/ 1270 w 10"/>
              <a:gd name="T1" fmla="*/ 10729 h 29"/>
              <a:gd name="T2" fmla="*/ 2223 w 10"/>
              <a:gd name="T3" fmla="*/ 9579 h 29"/>
              <a:gd name="T4" fmla="*/ 1270 w 10"/>
              <a:gd name="T5" fmla="*/ 10729 h 29"/>
              <a:gd name="T6" fmla="*/ 318 w 10"/>
              <a:gd name="T7" fmla="*/ 9962 h 29"/>
              <a:gd name="T8" fmla="*/ 953 w 10"/>
              <a:gd name="T9" fmla="*/ 10729 h 29"/>
              <a:gd name="T10" fmla="*/ 318 w 10"/>
              <a:gd name="T11" fmla="*/ 9962 h 29"/>
              <a:gd name="T12" fmla="*/ 0 w 10"/>
              <a:gd name="T13" fmla="*/ 7280 h 29"/>
              <a:gd name="T14" fmla="*/ 635 w 10"/>
              <a:gd name="T15" fmla="*/ 6131 h 29"/>
              <a:gd name="T16" fmla="*/ 953 w 10"/>
              <a:gd name="T17" fmla="*/ 2682 h 29"/>
              <a:gd name="T18" fmla="*/ 953 w 10"/>
              <a:gd name="T19" fmla="*/ 4981 h 29"/>
              <a:gd name="T20" fmla="*/ 635 w 10"/>
              <a:gd name="T21" fmla="*/ 6131 h 29"/>
              <a:gd name="T22" fmla="*/ 318 w 10"/>
              <a:gd name="T23" fmla="*/ 7280 h 29"/>
              <a:gd name="T24" fmla="*/ 318 w 10"/>
              <a:gd name="T25" fmla="*/ 8430 h 29"/>
              <a:gd name="T26" fmla="*/ 318 w 10"/>
              <a:gd name="T27" fmla="*/ 9579 h 29"/>
              <a:gd name="T28" fmla="*/ 0 w 10"/>
              <a:gd name="T29" fmla="*/ 7280 h 29"/>
              <a:gd name="T30" fmla="*/ 2223 w 10"/>
              <a:gd name="T31" fmla="*/ 9579 h 29"/>
              <a:gd name="T32" fmla="*/ 2540 w 10"/>
              <a:gd name="T33" fmla="*/ 6131 h 29"/>
              <a:gd name="T34" fmla="*/ 2223 w 10"/>
              <a:gd name="T35" fmla="*/ 4981 h 29"/>
              <a:gd name="T36" fmla="*/ 2858 w 10"/>
              <a:gd name="T37" fmla="*/ 6131 h 29"/>
              <a:gd name="T38" fmla="*/ 2223 w 10"/>
              <a:gd name="T39" fmla="*/ 9579 h 29"/>
              <a:gd name="T40" fmla="*/ 1270 w 10"/>
              <a:gd name="T41" fmla="*/ 1533 h 29"/>
              <a:gd name="T42" fmla="*/ 1270 w 10"/>
              <a:gd name="T43" fmla="*/ 0 h 29"/>
              <a:gd name="T44" fmla="*/ 1588 w 10"/>
              <a:gd name="T45" fmla="*/ 3832 h 29"/>
              <a:gd name="T46" fmla="*/ 1270 w 10"/>
              <a:gd name="T47" fmla="*/ 1533 h 2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" h="29">
                <a:moveTo>
                  <a:pt x="4" y="28"/>
                </a:moveTo>
                <a:cubicBezTo>
                  <a:pt x="5" y="28"/>
                  <a:pt x="6" y="25"/>
                  <a:pt x="7" y="25"/>
                </a:cubicBezTo>
                <a:cubicBezTo>
                  <a:pt x="6" y="28"/>
                  <a:pt x="5" y="28"/>
                  <a:pt x="4" y="28"/>
                </a:cubicBezTo>
                <a:close/>
                <a:moveTo>
                  <a:pt x="1" y="26"/>
                </a:moveTo>
                <a:lnTo>
                  <a:pt x="3" y="28"/>
                </a:lnTo>
                <a:cubicBezTo>
                  <a:pt x="3" y="28"/>
                  <a:pt x="2" y="28"/>
                  <a:pt x="1" y="26"/>
                </a:cubicBezTo>
                <a:close/>
                <a:moveTo>
                  <a:pt x="0" y="19"/>
                </a:moveTo>
                <a:cubicBezTo>
                  <a:pt x="1" y="19"/>
                  <a:pt x="1" y="16"/>
                  <a:pt x="2" y="16"/>
                </a:cubicBezTo>
                <a:cubicBezTo>
                  <a:pt x="2" y="13"/>
                  <a:pt x="3" y="10"/>
                  <a:pt x="3" y="7"/>
                </a:cubicBezTo>
                <a:lnTo>
                  <a:pt x="3" y="13"/>
                </a:lnTo>
                <a:lnTo>
                  <a:pt x="2" y="16"/>
                </a:lnTo>
                <a:lnTo>
                  <a:pt x="1" y="19"/>
                </a:lnTo>
                <a:lnTo>
                  <a:pt x="1" y="22"/>
                </a:lnTo>
                <a:lnTo>
                  <a:pt x="1" y="25"/>
                </a:lnTo>
                <a:lnTo>
                  <a:pt x="0" y="19"/>
                </a:lnTo>
                <a:close/>
                <a:moveTo>
                  <a:pt x="7" y="25"/>
                </a:moveTo>
                <a:cubicBezTo>
                  <a:pt x="7" y="22"/>
                  <a:pt x="8" y="19"/>
                  <a:pt x="8" y="16"/>
                </a:cubicBezTo>
                <a:cubicBezTo>
                  <a:pt x="8" y="16"/>
                  <a:pt x="7" y="16"/>
                  <a:pt x="7" y="13"/>
                </a:cubicBezTo>
                <a:cubicBezTo>
                  <a:pt x="7" y="14"/>
                  <a:pt x="7" y="16"/>
                  <a:pt x="9" y="16"/>
                </a:cubicBezTo>
                <a:cubicBezTo>
                  <a:pt x="8" y="19"/>
                  <a:pt x="7" y="22"/>
                  <a:pt x="7" y="25"/>
                </a:cubicBezTo>
                <a:close/>
                <a:moveTo>
                  <a:pt x="4" y="4"/>
                </a:moveTo>
                <a:lnTo>
                  <a:pt x="4" y="0"/>
                </a:lnTo>
                <a:cubicBezTo>
                  <a:pt x="4" y="7"/>
                  <a:pt x="4" y="7"/>
                  <a:pt x="5" y="10"/>
                </a:cubicBezTo>
                <a:cubicBezTo>
                  <a:pt x="4" y="10"/>
                  <a:pt x="4" y="7"/>
                  <a:pt x="4" y="4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" name="Freeform 5532">
            <a:extLst>
              <a:ext uri="{FF2B5EF4-FFF2-40B4-BE49-F238E27FC236}">
                <a16:creationId xmlns:a16="http://schemas.microsoft.com/office/drawing/2014/main" id="{B8BDEC5C-95A6-524E-963D-12DCE9C6E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146550"/>
            <a:ext cx="3175" cy="9525"/>
          </a:xfrm>
          <a:custGeom>
            <a:avLst/>
            <a:gdLst>
              <a:gd name="T0" fmla="*/ 2223 w 10"/>
              <a:gd name="T1" fmla="*/ 3429 h 25"/>
              <a:gd name="T2" fmla="*/ 2858 w 10"/>
              <a:gd name="T3" fmla="*/ 2286 h 25"/>
              <a:gd name="T4" fmla="*/ 2858 w 10"/>
              <a:gd name="T5" fmla="*/ 2286 h 25"/>
              <a:gd name="T6" fmla="*/ 2858 w 10"/>
              <a:gd name="T7" fmla="*/ 4572 h 25"/>
              <a:gd name="T8" fmla="*/ 2858 w 10"/>
              <a:gd name="T9" fmla="*/ 6858 h 25"/>
              <a:gd name="T10" fmla="*/ 2223 w 10"/>
              <a:gd name="T11" fmla="*/ 8001 h 25"/>
              <a:gd name="T12" fmla="*/ 1588 w 10"/>
              <a:gd name="T13" fmla="*/ 9144 h 25"/>
              <a:gd name="T14" fmla="*/ 953 w 10"/>
              <a:gd name="T15" fmla="*/ 9144 h 25"/>
              <a:gd name="T16" fmla="*/ 0 w 10"/>
              <a:gd name="T17" fmla="*/ 8001 h 25"/>
              <a:gd name="T18" fmla="*/ 0 w 10"/>
              <a:gd name="T19" fmla="*/ 6858 h 25"/>
              <a:gd name="T20" fmla="*/ 0 w 10"/>
              <a:gd name="T21" fmla="*/ 5715 h 25"/>
              <a:gd name="T22" fmla="*/ 635 w 10"/>
              <a:gd name="T23" fmla="*/ 3429 h 25"/>
              <a:gd name="T24" fmla="*/ 953 w 10"/>
              <a:gd name="T25" fmla="*/ 3429 h 25"/>
              <a:gd name="T26" fmla="*/ 953 w 10"/>
              <a:gd name="T27" fmla="*/ 0 h 25"/>
              <a:gd name="T28" fmla="*/ 1588 w 10"/>
              <a:gd name="T29" fmla="*/ 1143 h 25"/>
              <a:gd name="T30" fmla="*/ 1588 w 10"/>
              <a:gd name="T31" fmla="*/ 2286 h 25"/>
              <a:gd name="T32" fmla="*/ 2223 w 10"/>
              <a:gd name="T33" fmla="*/ 3429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" h="25">
                <a:moveTo>
                  <a:pt x="7" y="9"/>
                </a:moveTo>
                <a:lnTo>
                  <a:pt x="9" y="6"/>
                </a:lnTo>
                <a:lnTo>
                  <a:pt x="9" y="12"/>
                </a:lnTo>
                <a:cubicBezTo>
                  <a:pt x="9" y="15"/>
                  <a:pt x="9" y="15"/>
                  <a:pt x="9" y="18"/>
                </a:cubicBezTo>
                <a:cubicBezTo>
                  <a:pt x="9" y="18"/>
                  <a:pt x="8" y="18"/>
                  <a:pt x="7" y="21"/>
                </a:cubicBezTo>
                <a:lnTo>
                  <a:pt x="5" y="24"/>
                </a:lnTo>
                <a:lnTo>
                  <a:pt x="3" y="24"/>
                </a:lnTo>
                <a:cubicBezTo>
                  <a:pt x="3" y="24"/>
                  <a:pt x="2" y="21"/>
                  <a:pt x="0" y="21"/>
                </a:cubicBezTo>
                <a:lnTo>
                  <a:pt x="0" y="18"/>
                </a:lnTo>
                <a:lnTo>
                  <a:pt x="0" y="15"/>
                </a:lnTo>
                <a:cubicBezTo>
                  <a:pt x="1" y="12"/>
                  <a:pt x="2" y="12"/>
                  <a:pt x="2" y="9"/>
                </a:cubicBezTo>
                <a:lnTo>
                  <a:pt x="3" y="9"/>
                </a:lnTo>
                <a:cubicBezTo>
                  <a:pt x="3" y="6"/>
                  <a:pt x="3" y="3"/>
                  <a:pt x="3" y="0"/>
                </a:cubicBezTo>
                <a:cubicBezTo>
                  <a:pt x="3" y="0"/>
                  <a:pt x="3" y="3"/>
                  <a:pt x="5" y="3"/>
                </a:cubicBezTo>
                <a:lnTo>
                  <a:pt x="5" y="6"/>
                </a:lnTo>
                <a:cubicBezTo>
                  <a:pt x="6" y="9"/>
                  <a:pt x="6" y="9"/>
                  <a:pt x="7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" name="Freeform 5533">
            <a:extLst>
              <a:ext uri="{FF2B5EF4-FFF2-40B4-BE49-F238E27FC236}">
                <a16:creationId xmlns:a16="http://schemas.microsoft.com/office/drawing/2014/main" id="{AFC22565-9214-9B4B-B28F-AAF880807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146550"/>
            <a:ext cx="3175" cy="9525"/>
          </a:xfrm>
          <a:custGeom>
            <a:avLst/>
            <a:gdLst>
              <a:gd name="T0" fmla="*/ 0 w 10"/>
              <a:gd name="T1" fmla="*/ 8001 h 25"/>
              <a:gd name="T2" fmla="*/ 0 w 10"/>
              <a:gd name="T3" fmla="*/ 5715 h 25"/>
              <a:gd name="T4" fmla="*/ 318 w 10"/>
              <a:gd name="T5" fmla="*/ 8001 h 25"/>
              <a:gd name="T6" fmla="*/ 953 w 10"/>
              <a:gd name="T7" fmla="*/ 9144 h 25"/>
              <a:gd name="T8" fmla="*/ 0 w 10"/>
              <a:gd name="T9" fmla="*/ 8001 h 25"/>
              <a:gd name="T10" fmla="*/ 635 w 10"/>
              <a:gd name="T11" fmla="*/ 3429 h 25"/>
              <a:gd name="T12" fmla="*/ 953 w 10"/>
              <a:gd name="T13" fmla="*/ 0 h 25"/>
              <a:gd name="T14" fmla="*/ 1588 w 10"/>
              <a:gd name="T15" fmla="*/ 1143 h 25"/>
              <a:gd name="T16" fmla="*/ 953 w 10"/>
              <a:gd name="T17" fmla="*/ 0 h 25"/>
              <a:gd name="T18" fmla="*/ 953 w 10"/>
              <a:gd name="T19" fmla="*/ 3429 h 25"/>
              <a:gd name="T20" fmla="*/ 318 w 10"/>
              <a:gd name="T21" fmla="*/ 5334 h 25"/>
              <a:gd name="T22" fmla="*/ 635 w 10"/>
              <a:gd name="T23" fmla="*/ 3429 h 25"/>
              <a:gd name="T24" fmla="*/ 2858 w 10"/>
              <a:gd name="T25" fmla="*/ 2286 h 25"/>
              <a:gd name="T26" fmla="*/ 2223 w 10"/>
              <a:gd name="T27" fmla="*/ 3429 h 25"/>
              <a:gd name="T28" fmla="*/ 2858 w 10"/>
              <a:gd name="T29" fmla="*/ 2286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25">
                <a:moveTo>
                  <a:pt x="0" y="21"/>
                </a:moveTo>
                <a:lnTo>
                  <a:pt x="0" y="15"/>
                </a:lnTo>
                <a:lnTo>
                  <a:pt x="1" y="21"/>
                </a:lnTo>
                <a:lnTo>
                  <a:pt x="3" y="24"/>
                </a:lnTo>
                <a:cubicBezTo>
                  <a:pt x="3" y="24"/>
                  <a:pt x="1" y="21"/>
                  <a:pt x="0" y="21"/>
                </a:cubicBezTo>
                <a:close/>
                <a:moveTo>
                  <a:pt x="2" y="9"/>
                </a:moveTo>
                <a:cubicBezTo>
                  <a:pt x="2" y="6"/>
                  <a:pt x="3" y="3"/>
                  <a:pt x="3" y="0"/>
                </a:cubicBezTo>
                <a:lnTo>
                  <a:pt x="5" y="3"/>
                </a:lnTo>
                <a:cubicBezTo>
                  <a:pt x="3" y="3"/>
                  <a:pt x="3" y="0"/>
                  <a:pt x="3" y="0"/>
                </a:cubicBezTo>
                <a:cubicBezTo>
                  <a:pt x="3" y="3"/>
                  <a:pt x="3" y="6"/>
                  <a:pt x="3" y="9"/>
                </a:cubicBezTo>
                <a:cubicBezTo>
                  <a:pt x="2" y="11"/>
                  <a:pt x="1" y="12"/>
                  <a:pt x="1" y="14"/>
                </a:cubicBezTo>
                <a:cubicBezTo>
                  <a:pt x="1" y="12"/>
                  <a:pt x="2" y="11"/>
                  <a:pt x="2" y="9"/>
                </a:cubicBezTo>
                <a:close/>
                <a:moveTo>
                  <a:pt x="9" y="6"/>
                </a:moveTo>
                <a:cubicBezTo>
                  <a:pt x="9" y="6"/>
                  <a:pt x="8" y="9"/>
                  <a:pt x="7" y="9"/>
                </a:cubicBezTo>
                <a:lnTo>
                  <a:pt x="9" y="6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8" name="Freeform 5534">
            <a:extLst>
              <a:ext uri="{FF2B5EF4-FFF2-40B4-BE49-F238E27FC236}">
                <a16:creationId xmlns:a16="http://schemas.microsoft.com/office/drawing/2014/main" id="{35DED574-A1E5-9D46-B562-42D3CFD60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4152900"/>
            <a:ext cx="4762" cy="12700"/>
          </a:xfrm>
          <a:custGeom>
            <a:avLst/>
            <a:gdLst>
              <a:gd name="T0" fmla="*/ 0 w 12"/>
              <a:gd name="T1" fmla="*/ 8965 h 34"/>
              <a:gd name="T2" fmla="*/ 397 w 12"/>
              <a:gd name="T3" fmla="*/ 7844 h 34"/>
              <a:gd name="T4" fmla="*/ 794 w 12"/>
              <a:gd name="T5" fmla="*/ 6724 h 34"/>
              <a:gd name="T6" fmla="*/ 794 w 12"/>
              <a:gd name="T7" fmla="*/ 6724 h 34"/>
              <a:gd name="T8" fmla="*/ 794 w 12"/>
              <a:gd name="T9" fmla="*/ 5603 h 34"/>
              <a:gd name="T10" fmla="*/ 1587 w 12"/>
              <a:gd name="T11" fmla="*/ 2241 h 34"/>
              <a:gd name="T12" fmla="*/ 1984 w 12"/>
              <a:gd name="T13" fmla="*/ 2241 h 34"/>
              <a:gd name="T14" fmla="*/ 3572 w 12"/>
              <a:gd name="T15" fmla="*/ 1121 h 34"/>
              <a:gd name="T16" fmla="*/ 3572 w 12"/>
              <a:gd name="T17" fmla="*/ 1121 h 34"/>
              <a:gd name="T18" fmla="*/ 3968 w 12"/>
              <a:gd name="T19" fmla="*/ 1121 h 34"/>
              <a:gd name="T20" fmla="*/ 4365 w 12"/>
              <a:gd name="T21" fmla="*/ 0 h 34"/>
              <a:gd name="T22" fmla="*/ 4365 w 12"/>
              <a:gd name="T23" fmla="*/ 4482 h 34"/>
              <a:gd name="T24" fmla="*/ 4365 w 12"/>
              <a:gd name="T25" fmla="*/ 5603 h 34"/>
              <a:gd name="T26" fmla="*/ 4365 w 12"/>
              <a:gd name="T27" fmla="*/ 5603 h 34"/>
              <a:gd name="T28" fmla="*/ 3968 w 12"/>
              <a:gd name="T29" fmla="*/ 5603 h 34"/>
              <a:gd name="T30" fmla="*/ 3572 w 12"/>
              <a:gd name="T31" fmla="*/ 5603 h 34"/>
              <a:gd name="T32" fmla="*/ 4365 w 12"/>
              <a:gd name="T33" fmla="*/ 6724 h 34"/>
              <a:gd name="T34" fmla="*/ 3572 w 12"/>
              <a:gd name="T35" fmla="*/ 8965 h 34"/>
              <a:gd name="T36" fmla="*/ 3175 w 12"/>
              <a:gd name="T37" fmla="*/ 8965 h 34"/>
              <a:gd name="T38" fmla="*/ 3175 w 12"/>
              <a:gd name="T39" fmla="*/ 10085 h 34"/>
              <a:gd name="T40" fmla="*/ 2778 w 12"/>
              <a:gd name="T41" fmla="*/ 10085 h 34"/>
              <a:gd name="T42" fmla="*/ 1587 w 12"/>
              <a:gd name="T43" fmla="*/ 12326 h 34"/>
              <a:gd name="T44" fmla="*/ 1191 w 12"/>
              <a:gd name="T45" fmla="*/ 12326 h 34"/>
              <a:gd name="T46" fmla="*/ 397 w 12"/>
              <a:gd name="T47" fmla="*/ 10085 h 34"/>
              <a:gd name="T48" fmla="*/ 0 w 12"/>
              <a:gd name="T49" fmla="*/ 8965 h 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" h="34">
                <a:moveTo>
                  <a:pt x="0" y="24"/>
                </a:moveTo>
                <a:lnTo>
                  <a:pt x="1" y="21"/>
                </a:lnTo>
                <a:cubicBezTo>
                  <a:pt x="2" y="21"/>
                  <a:pt x="2" y="18"/>
                  <a:pt x="2" y="18"/>
                </a:cubicBezTo>
                <a:lnTo>
                  <a:pt x="2" y="15"/>
                </a:lnTo>
                <a:cubicBezTo>
                  <a:pt x="2" y="12"/>
                  <a:pt x="3" y="9"/>
                  <a:pt x="4" y="6"/>
                </a:cubicBezTo>
                <a:lnTo>
                  <a:pt x="5" y="6"/>
                </a:lnTo>
                <a:cubicBezTo>
                  <a:pt x="7" y="6"/>
                  <a:pt x="8" y="6"/>
                  <a:pt x="9" y="3"/>
                </a:cubicBezTo>
                <a:lnTo>
                  <a:pt x="10" y="3"/>
                </a:lnTo>
                <a:cubicBezTo>
                  <a:pt x="11" y="0"/>
                  <a:pt x="11" y="0"/>
                  <a:pt x="11" y="0"/>
                </a:cubicBezTo>
                <a:lnTo>
                  <a:pt x="11" y="12"/>
                </a:lnTo>
                <a:lnTo>
                  <a:pt x="11" y="15"/>
                </a:lnTo>
                <a:lnTo>
                  <a:pt x="10" y="15"/>
                </a:lnTo>
                <a:lnTo>
                  <a:pt x="9" y="15"/>
                </a:lnTo>
                <a:cubicBezTo>
                  <a:pt x="10" y="15"/>
                  <a:pt x="11" y="18"/>
                  <a:pt x="11" y="18"/>
                </a:cubicBezTo>
                <a:cubicBezTo>
                  <a:pt x="11" y="18"/>
                  <a:pt x="9" y="21"/>
                  <a:pt x="9" y="24"/>
                </a:cubicBezTo>
                <a:lnTo>
                  <a:pt x="8" y="24"/>
                </a:lnTo>
                <a:lnTo>
                  <a:pt x="8" y="27"/>
                </a:lnTo>
                <a:lnTo>
                  <a:pt x="7" y="27"/>
                </a:lnTo>
                <a:cubicBezTo>
                  <a:pt x="7" y="27"/>
                  <a:pt x="5" y="33"/>
                  <a:pt x="4" y="33"/>
                </a:cubicBezTo>
                <a:lnTo>
                  <a:pt x="3" y="33"/>
                </a:lnTo>
                <a:cubicBezTo>
                  <a:pt x="2" y="33"/>
                  <a:pt x="2" y="33"/>
                  <a:pt x="1" y="27"/>
                </a:cubicBez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9" name="Freeform 5535">
            <a:extLst>
              <a:ext uri="{FF2B5EF4-FFF2-40B4-BE49-F238E27FC236}">
                <a16:creationId xmlns:a16="http://schemas.microsoft.com/office/drawing/2014/main" id="{A68355C6-8E6E-DB48-B668-2D4887B80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4154488"/>
            <a:ext cx="4762" cy="11112"/>
          </a:xfrm>
          <a:custGeom>
            <a:avLst/>
            <a:gdLst>
              <a:gd name="T0" fmla="*/ 0 w 12"/>
              <a:gd name="T1" fmla="*/ 7527 h 31"/>
              <a:gd name="T2" fmla="*/ 397 w 12"/>
              <a:gd name="T3" fmla="*/ 6452 h 31"/>
              <a:gd name="T4" fmla="*/ 794 w 12"/>
              <a:gd name="T5" fmla="*/ 5377 h 31"/>
              <a:gd name="T6" fmla="*/ 794 w 12"/>
              <a:gd name="T7" fmla="*/ 6452 h 31"/>
              <a:gd name="T8" fmla="*/ 397 w 12"/>
              <a:gd name="T9" fmla="*/ 7527 h 31"/>
              <a:gd name="T10" fmla="*/ 397 w 12"/>
              <a:gd name="T11" fmla="*/ 8603 h 31"/>
              <a:gd name="T12" fmla="*/ 0 w 12"/>
              <a:gd name="T13" fmla="*/ 7527 h 31"/>
              <a:gd name="T14" fmla="*/ 3572 w 12"/>
              <a:gd name="T15" fmla="*/ 0 h 31"/>
              <a:gd name="T16" fmla="*/ 2778 w 12"/>
              <a:gd name="T17" fmla="*/ 1075 h 31"/>
              <a:gd name="T18" fmla="*/ 1984 w 12"/>
              <a:gd name="T19" fmla="*/ 1075 h 31"/>
              <a:gd name="T20" fmla="*/ 3572 w 12"/>
              <a:gd name="T21" fmla="*/ 0 h 31"/>
              <a:gd name="T22" fmla="*/ 2778 w 12"/>
              <a:gd name="T23" fmla="*/ 8603 h 31"/>
              <a:gd name="T24" fmla="*/ 3572 w 12"/>
              <a:gd name="T25" fmla="*/ 7527 h 31"/>
              <a:gd name="T26" fmla="*/ 4365 w 12"/>
              <a:gd name="T27" fmla="*/ 5377 h 31"/>
              <a:gd name="T28" fmla="*/ 3572 w 12"/>
              <a:gd name="T29" fmla="*/ 4301 h 31"/>
              <a:gd name="T30" fmla="*/ 3968 w 12"/>
              <a:gd name="T31" fmla="*/ 4301 h 31"/>
              <a:gd name="T32" fmla="*/ 4365 w 12"/>
              <a:gd name="T33" fmla="*/ 5377 h 31"/>
              <a:gd name="T34" fmla="*/ 3572 w 12"/>
              <a:gd name="T35" fmla="*/ 7527 h 31"/>
              <a:gd name="T36" fmla="*/ 3175 w 12"/>
              <a:gd name="T37" fmla="*/ 8603 h 31"/>
              <a:gd name="T38" fmla="*/ 1984 w 12"/>
              <a:gd name="T39" fmla="*/ 10754 h 31"/>
              <a:gd name="T40" fmla="*/ 1587 w 12"/>
              <a:gd name="T41" fmla="*/ 10754 h 31"/>
              <a:gd name="T42" fmla="*/ 2778 w 12"/>
              <a:gd name="T43" fmla="*/ 8603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31">
                <a:moveTo>
                  <a:pt x="0" y="21"/>
                </a:moveTo>
                <a:lnTo>
                  <a:pt x="1" y="18"/>
                </a:lnTo>
                <a:lnTo>
                  <a:pt x="2" y="15"/>
                </a:lnTo>
                <a:lnTo>
                  <a:pt x="2" y="18"/>
                </a:lnTo>
                <a:cubicBezTo>
                  <a:pt x="1" y="18"/>
                  <a:pt x="1" y="21"/>
                  <a:pt x="1" y="21"/>
                </a:cubicBezTo>
                <a:lnTo>
                  <a:pt x="1" y="24"/>
                </a:lnTo>
                <a:lnTo>
                  <a:pt x="0" y="21"/>
                </a:lnTo>
                <a:close/>
                <a:moveTo>
                  <a:pt x="9" y="0"/>
                </a:moveTo>
                <a:cubicBezTo>
                  <a:pt x="8" y="3"/>
                  <a:pt x="7" y="3"/>
                  <a:pt x="7" y="3"/>
                </a:cubicBezTo>
                <a:lnTo>
                  <a:pt x="5" y="3"/>
                </a:lnTo>
                <a:cubicBezTo>
                  <a:pt x="7" y="3"/>
                  <a:pt x="8" y="3"/>
                  <a:pt x="9" y="0"/>
                </a:cubicBezTo>
                <a:close/>
                <a:moveTo>
                  <a:pt x="7" y="24"/>
                </a:moveTo>
                <a:lnTo>
                  <a:pt x="9" y="21"/>
                </a:lnTo>
                <a:cubicBezTo>
                  <a:pt x="9" y="18"/>
                  <a:pt x="11" y="15"/>
                  <a:pt x="11" y="15"/>
                </a:cubicBezTo>
                <a:cubicBezTo>
                  <a:pt x="11" y="15"/>
                  <a:pt x="10" y="12"/>
                  <a:pt x="9" y="12"/>
                </a:cubicBezTo>
                <a:lnTo>
                  <a:pt x="10" y="12"/>
                </a:lnTo>
                <a:lnTo>
                  <a:pt x="11" y="15"/>
                </a:lnTo>
                <a:lnTo>
                  <a:pt x="9" y="21"/>
                </a:lnTo>
                <a:lnTo>
                  <a:pt x="8" y="24"/>
                </a:lnTo>
                <a:cubicBezTo>
                  <a:pt x="7" y="27"/>
                  <a:pt x="5" y="30"/>
                  <a:pt x="5" y="30"/>
                </a:cubicBezTo>
                <a:lnTo>
                  <a:pt x="4" y="30"/>
                </a:lnTo>
                <a:cubicBezTo>
                  <a:pt x="5" y="30"/>
                  <a:pt x="7" y="24"/>
                  <a:pt x="7" y="24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0" name="Freeform 5536">
            <a:extLst>
              <a:ext uri="{FF2B5EF4-FFF2-40B4-BE49-F238E27FC236}">
                <a16:creationId xmlns:a16="http://schemas.microsoft.com/office/drawing/2014/main" id="{C2959934-386F-2C4E-8153-828CAA055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52900"/>
            <a:ext cx="4762" cy="14288"/>
          </a:xfrm>
          <a:custGeom>
            <a:avLst/>
            <a:gdLst>
              <a:gd name="T0" fmla="*/ 0 w 14"/>
              <a:gd name="T1" fmla="*/ 9644 h 40"/>
              <a:gd name="T2" fmla="*/ 0 w 14"/>
              <a:gd name="T3" fmla="*/ 8573 h 40"/>
              <a:gd name="T4" fmla="*/ 0 w 14"/>
              <a:gd name="T5" fmla="*/ 7501 h 40"/>
              <a:gd name="T6" fmla="*/ 680 w 14"/>
              <a:gd name="T7" fmla="*/ 6430 h 40"/>
              <a:gd name="T8" fmla="*/ 1701 w 14"/>
              <a:gd name="T9" fmla="*/ 2143 h 40"/>
              <a:gd name="T10" fmla="*/ 2041 w 14"/>
              <a:gd name="T11" fmla="*/ 1072 h 40"/>
              <a:gd name="T12" fmla="*/ 2041 w 14"/>
              <a:gd name="T13" fmla="*/ 0 h 40"/>
              <a:gd name="T14" fmla="*/ 2721 w 14"/>
              <a:gd name="T15" fmla="*/ 1072 h 40"/>
              <a:gd name="T16" fmla="*/ 4082 w 14"/>
              <a:gd name="T17" fmla="*/ 0 h 40"/>
              <a:gd name="T18" fmla="*/ 4082 w 14"/>
              <a:gd name="T19" fmla="*/ 0 h 40"/>
              <a:gd name="T20" fmla="*/ 4422 w 14"/>
              <a:gd name="T21" fmla="*/ 1072 h 40"/>
              <a:gd name="T22" fmla="*/ 4082 w 14"/>
              <a:gd name="T23" fmla="*/ 5358 h 40"/>
              <a:gd name="T24" fmla="*/ 4082 w 14"/>
              <a:gd name="T25" fmla="*/ 6430 h 40"/>
              <a:gd name="T26" fmla="*/ 3742 w 14"/>
              <a:gd name="T27" fmla="*/ 6430 h 40"/>
              <a:gd name="T28" fmla="*/ 2381 w 14"/>
              <a:gd name="T29" fmla="*/ 11788 h 40"/>
              <a:gd name="T30" fmla="*/ 2041 w 14"/>
              <a:gd name="T31" fmla="*/ 12859 h 40"/>
              <a:gd name="T32" fmla="*/ 1701 w 14"/>
              <a:gd name="T33" fmla="*/ 12859 h 40"/>
              <a:gd name="T34" fmla="*/ 680 w 14"/>
              <a:gd name="T35" fmla="*/ 13931 h 40"/>
              <a:gd name="T36" fmla="*/ 0 w 14"/>
              <a:gd name="T37" fmla="*/ 9644 h 4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" h="40">
                <a:moveTo>
                  <a:pt x="0" y="27"/>
                </a:moveTo>
                <a:lnTo>
                  <a:pt x="0" y="24"/>
                </a:lnTo>
                <a:cubicBezTo>
                  <a:pt x="1" y="21"/>
                  <a:pt x="0" y="21"/>
                  <a:pt x="0" y="21"/>
                </a:cubicBezTo>
                <a:cubicBezTo>
                  <a:pt x="1" y="21"/>
                  <a:pt x="2" y="21"/>
                  <a:pt x="2" y="18"/>
                </a:cubicBezTo>
                <a:cubicBezTo>
                  <a:pt x="2" y="18"/>
                  <a:pt x="3" y="12"/>
                  <a:pt x="5" y="6"/>
                </a:cubicBezTo>
                <a:cubicBezTo>
                  <a:pt x="5" y="6"/>
                  <a:pt x="5" y="3"/>
                  <a:pt x="6" y="3"/>
                </a:cubicBezTo>
                <a:lnTo>
                  <a:pt x="6" y="0"/>
                </a:lnTo>
                <a:cubicBezTo>
                  <a:pt x="6" y="3"/>
                  <a:pt x="8" y="3"/>
                  <a:pt x="8" y="3"/>
                </a:cubicBezTo>
                <a:cubicBezTo>
                  <a:pt x="9" y="3"/>
                  <a:pt x="11" y="3"/>
                  <a:pt x="12" y="0"/>
                </a:cubicBezTo>
                <a:cubicBezTo>
                  <a:pt x="12" y="0"/>
                  <a:pt x="12" y="3"/>
                  <a:pt x="13" y="3"/>
                </a:cubicBezTo>
                <a:cubicBezTo>
                  <a:pt x="13" y="9"/>
                  <a:pt x="12" y="12"/>
                  <a:pt x="12" y="15"/>
                </a:cubicBezTo>
                <a:cubicBezTo>
                  <a:pt x="12" y="18"/>
                  <a:pt x="12" y="18"/>
                  <a:pt x="12" y="18"/>
                </a:cubicBezTo>
                <a:lnTo>
                  <a:pt x="11" y="18"/>
                </a:lnTo>
                <a:cubicBezTo>
                  <a:pt x="10" y="24"/>
                  <a:pt x="9" y="27"/>
                  <a:pt x="7" y="33"/>
                </a:cubicBezTo>
                <a:cubicBezTo>
                  <a:pt x="6" y="33"/>
                  <a:pt x="6" y="33"/>
                  <a:pt x="6" y="36"/>
                </a:cubicBezTo>
                <a:lnTo>
                  <a:pt x="5" y="36"/>
                </a:lnTo>
                <a:cubicBezTo>
                  <a:pt x="4" y="39"/>
                  <a:pt x="2" y="39"/>
                  <a:pt x="2" y="39"/>
                </a:cubicBezTo>
                <a:cubicBezTo>
                  <a:pt x="0" y="39"/>
                  <a:pt x="0" y="30"/>
                  <a:pt x="0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1" name="Freeform 5537">
            <a:extLst>
              <a:ext uri="{FF2B5EF4-FFF2-40B4-BE49-F238E27FC236}">
                <a16:creationId xmlns:a16="http://schemas.microsoft.com/office/drawing/2014/main" id="{4728831F-D625-CD45-B920-4F6DE057F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52900"/>
            <a:ext cx="4762" cy="14288"/>
          </a:xfrm>
          <a:custGeom>
            <a:avLst/>
            <a:gdLst>
              <a:gd name="T0" fmla="*/ 0 w 15"/>
              <a:gd name="T1" fmla="*/ 9644 h 40"/>
              <a:gd name="T2" fmla="*/ 635 w 15"/>
              <a:gd name="T3" fmla="*/ 13931 h 40"/>
              <a:gd name="T4" fmla="*/ 0 w 15"/>
              <a:gd name="T5" fmla="*/ 9644 h 40"/>
              <a:gd name="T6" fmla="*/ 3492 w 15"/>
              <a:gd name="T7" fmla="*/ 6430 h 40"/>
              <a:gd name="T8" fmla="*/ 2222 w 15"/>
              <a:gd name="T9" fmla="*/ 11788 h 40"/>
              <a:gd name="T10" fmla="*/ 3492 w 15"/>
              <a:gd name="T11" fmla="*/ 6430 h 40"/>
              <a:gd name="T12" fmla="*/ 0 w 15"/>
              <a:gd name="T13" fmla="*/ 7501 h 40"/>
              <a:gd name="T14" fmla="*/ 0 w 15"/>
              <a:gd name="T15" fmla="*/ 8573 h 40"/>
              <a:gd name="T16" fmla="*/ 0 w 15"/>
              <a:gd name="T17" fmla="*/ 7501 h 40"/>
              <a:gd name="T18" fmla="*/ 3810 w 15"/>
              <a:gd name="T19" fmla="*/ 6430 h 40"/>
              <a:gd name="T20" fmla="*/ 3810 w 15"/>
              <a:gd name="T21" fmla="*/ 5358 h 40"/>
              <a:gd name="T22" fmla="*/ 3810 w 15"/>
              <a:gd name="T23" fmla="*/ 5358 h 40"/>
              <a:gd name="T24" fmla="*/ 3810 w 15"/>
              <a:gd name="T25" fmla="*/ 6430 h 40"/>
              <a:gd name="T26" fmla="*/ 4127 w 15"/>
              <a:gd name="T27" fmla="*/ 1072 h 40"/>
              <a:gd name="T28" fmla="*/ 3810 w 15"/>
              <a:gd name="T29" fmla="*/ 1072 h 40"/>
              <a:gd name="T30" fmla="*/ 3810 w 15"/>
              <a:gd name="T31" fmla="*/ 0 h 40"/>
              <a:gd name="T32" fmla="*/ 4127 w 15"/>
              <a:gd name="T33" fmla="*/ 1072 h 40"/>
              <a:gd name="T34" fmla="*/ 4445 w 15"/>
              <a:gd name="T35" fmla="*/ 1072 h 40"/>
              <a:gd name="T36" fmla="*/ 3810 w 15"/>
              <a:gd name="T37" fmla="*/ 5358 h 40"/>
              <a:gd name="T38" fmla="*/ 4127 w 15"/>
              <a:gd name="T39" fmla="*/ 1072 h 4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" h="40">
                <a:moveTo>
                  <a:pt x="0" y="27"/>
                </a:moveTo>
                <a:cubicBezTo>
                  <a:pt x="0" y="30"/>
                  <a:pt x="1" y="39"/>
                  <a:pt x="2" y="39"/>
                </a:cubicBezTo>
                <a:cubicBezTo>
                  <a:pt x="0" y="39"/>
                  <a:pt x="0" y="30"/>
                  <a:pt x="0" y="27"/>
                </a:cubicBezTo>
                <a:close/>
                <a:moveTo>
                  <a:pt x="11" y="18"/>
                </a:moveTo>
                <a:cubicBezTo>
                  <a:pt x="10" y="24"/>
                  <a:pt x="9" y="27"/>
                  <a:pt x="7" y="33"/>
                </a:cubicBezTo>
                <a:cubicBezTo>
                  <a:pt x="9" y="27"/>
                  <a:pt x="10" y="21"/>
                  <a:pt x="11" y="18"/>
                </a:cubicBezTo>
                <a:close/>
                <a:moveTo>
                  <a:pt x="0" y="21"/>
                </a:moveTo>
                <a:cubicBezTo>
                  <a:pt x="1" y="21"/>
                  <a:pt x="1" y="21"/>
                  <a:pt x="0" y="24"/>
                </a:cubicBezTo>
                <a:cubicBezTo>
                  <a:pt x="1" y="21"/>
                  <a:pt x="0" y="21"/>
                  <a:pt x="0" y="21"/>
                </a:cubicBezTo>
                <a:close/>
                <a:moveTo>
                  <a:pt x="12" y="18"/>
                </a:moveTo>
                <a:lnTo>
                  <a:pt x="12" y="15"/>
                </a:lnTo>
                <a:cubicBezTo>
                  <a:pt x="12" y="15"/>
                  <a:pt x="12" y="15"/>
                  <a:pt x="12" y="15"/>
                </a:cubicBezTo>
                <a:cubicBezTo>
                  <a:pt x="12" y="16"/>
                  <a:pt x="12" y="17"/>
                  <a:pt x="12" y="18"/>
                </a:cubicBezTo>
                <a:close/>
                <a:moveTo>
                  <a:pt x="13" y="3"/>
                </a:moveTo>
                <a:lnTo>
                  <a:pt x="12" y="3"/>
                </a:lnTo>
                <a:lnTo>
                  <a:pt x="12" y="0"/>
                </a:lnTo>
                <a:cubicBezTo>
                  <a:pt x="12" y="0"/>
                  <a:pt x="12" y="3"/>
                  <a:pt x="13" y="3"/>
                </a:cubicBezTo>
                <a:lnTo>
                  <a:pt x="14" y="3"/>
                </a:lnTo>
                <a:cubicBezTo>
                  <a:pt x="13" y="9"/>
                  <a:pt x="12" y="12"/>
                  <a:pt x="12" y="15"/>
                </a:cubicBezTo>
                <a:cubicBezTo>
                  <a:pt x="12" y="11"/>
                  <a:pt x="12" y="8"/>
                  <a:pt x="13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2" name="Freeform 5538">
            <a:extLst>
              <a:ext uri="{FF2B5EF4-FFF2-40B4-BE49-F238E27FC236}">
                <a16:creationId xmlns:a16="http://schemas.microsoft.com/office/drawing/2014/main" id="{FDAFEBDA-3A64-9747-9F77-BD4CBB810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3" y="4152900"/>
            <a:ext cx="6350" cy="19050"/>
          </a:xfrm>
          <a:custGeom>
            <a:avLst/>
            <a:gdLst>
              <a:gd name="T0" fmla="*/ 5976 w 17"/>
              <a:gd name="T1" fmla="*/ 1099 h 52"/>
              <a:gd name="T2" fmla="*/ 5976 w 17"/>
              <a:gd name="T3" fmla="*/ 2198 h 52"/>
              <a:gd name="T4" fmla="*/ 5603 w 17"/>
              <a:gd name="T5" fmla="*/ 3297 h 52"/>
              <a:gd name="T6" fmla="*/ 5229 w 17"/>
              <a:gd name="T7" fmla="*/ 4396 h 52"/>
              <a:gd name="T8" fmla="*/ 4482 w 17"/>
              <a:gd name="T9" fmla="*/ 7693 h 52"/>
              <a:gd name="T10" fmla="*/ 3735 w 17"/>
              <a:gd name="T11" fmla="*/ 8792 h 52"/>
              <a:gd name="T12" fmla="*/ 3735 w 17"/>
              <a:gd name="T13" fmla="*/ 9891 h 52"/>
              <a:gd name="T14" fmla="*/ 1868 w 17"/>
              <a:gd name="T15" fmla="*/ 15387 h 52"/>
              <a:gd name="T16" fmla="*/ 1121 w 17"/>
              <a:gd name="T17" fmla="*/ 16486 h 52"/>
              <a:gd name="T18" fmla="*/ 1121 w 17"/>
              <a:gd name="T19" fmla="*/ 17585 h 52"/>
              <a:gd name="T20" fmla="*/ 747 w 17"/>
              <a:gd name="T21" fmla="*/ 18684 h 52"/>
              <a:gd name="T22" fmla="*/ 374 w 17"/>
              <a:gd name="T23" fmla="*/ 18684 h 52"/>
              <a:gd name="T24" fmla="*/ 0 w 17"/>
              <a:gd name="T25" fmla="*/ 18684 h 52"/>
              <a:gd name="T26" fmla="*/ 0 w 17"/>
              <a:gd name="T27" fmla="*/ 17585 h 52"/>
              <a:gd name="T28" fmla="*/ 0 w 17"/>
              <a:gd name="T29" fmla="*/ 16486 h 52"/>
              <a:gd name="T30" fmla="*/ 374 w 17"/>
              <a:gd name="T31" fmla="*/ 15387 h 52"/>
              <a:gd name="T32" fmla="*/ 1494 w 17"/>
              <a:gd name="T33" fmla="*/ 9891 h 52"/>
              <a:gd name="T34" fmla="*/ 1494 w 17"/>
              <a:gd name="T35" fmla="*/ 8792 h 52"/>
              <a:gd name="T36" fmla="*/ 1868 w 17"/>
              <a:gd name="T37" fmla="*/ 8792 h 52"/>
              <a:gd name="T38" fmla="*/ 2988 w 17"/>
              <a:gd name="T39" fmla="*/ 3297 h 52"/>
              <a:gd name="T40" fmla="*/ 3362 w 17"/>
              <a:gd name="T41" fmla="*/ 1099 h 52"/>
              <a:gd name="T42" fmla="*/ 4482 w 17"/>
              <a:gd name="T43" fmla="*/ 2198 h 52"/>
              <a:gd name="T44" fmla="*/ 4482 w 17"/>
              <a:gd name="T45" fmla="*/ 1099 h 52"/>
              <a:gd name="T46" fmla="*/ 4856 w 17"/>
              <a:gd name="T47" fmla="*/ 1099 h 52"/>
              <a:gd name="T48" fmla="*/ 5603 w 17"/>
              <a:gd name="T49" fmla="*/ 0 h 52"/>
              <a:gd name="T50" fmla="*/ 5976 w 17"/>
              <a:gd name="T51" fmla="*/ 1099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" h="52">
                <a:moveTo>
                  <a:pt x="16" y="3"/>
                </a:moveTo>
                <a:lnTo>
                  <a:pt x="16" y="6"/>
                </a:lnTo>
                <a:cubicBezTo>
                  <a:pt x="15" y="6"/>
                  <a:pt x="15" y="6"/>
                  <a:pt x="15" y="9"/>
                </a:cubicBezTo>
                <a:cubicBezTo>
                  <a:pt x="15" y="9"/>
                  <a:pt x="14" y="9"/>
                  <a:pt x="14" y="12"/>
                </a:cubicBezTo>
                <a:cubicBezTo>
                  <a:pt x="13" y="18"/>
                  <a:pt x="12" y="21"/>
                  <a:pt x="12" y="21"/>
                </a:cubicBezTo>
                <a:cubicBezTo>
                  <a:pt x="11" y="24"/>
                  <a:pt x="11" y="24"/>
                  <a:pt x="10" y="24"/>
                </a:cubicBezTo>
                <a:lnTo>
                  <a:pt x="10" y="27"/>
                </a:lnTo>
                <a:cubicBezTo>
                  <a:pt x="9" y="30"/>
                  <a:pt x="7" y="39"/>
                  <a:pt x="5" y="42"/>
                </a:cubicBezTo>
                <a:cubicBezTo>
                  <a:pt x="4" y="42"/>
                  <a:pt x="3" y="45"/>
                  <a:pt x="3" y="45"/>
                </a:cubicBezTo>
                <a:lnTo>
                  <a:pt x="3" y="48"/>
                </a:lnTo>
                <a:lnTo>
                  <a:pt x="2" y="51"/>
                </a:lnTo>
                <a:lnTo>
                  <a:pt x="1" y="51"/>
                </a:lnTo>
                <a:lnTo>
                  <a:pt x="0" y="51"/>
                </a:lnTo>
                <a:lnTo>
                  <a:pt x="0" y="48"/>
                </a:lnTo>
                <a:lnTo>
                  <a:pt x="0" y="45"/>
                </a:lnTo>
                <a:cubicBezTo>
                  <a:pt x="0" y="42"/>
                  <a:pt x="1" y="42"/>
                  <a:pt x="1" y="42"/>
                </a:cubicBezTo>
                <a:cubicBezTo>
                  <a:pt x="3" y="39"/>
                  <a:pt x="3" y="33"/>
                  <a:pt x="4" y="27"/>
                </a:cubicBezTo>
                <a:lnTo>
                  <a:pt x="4" y="24"/>
                </a:lnTo>
                <a:lnTo>
                  <a:pt x="5" y="24"/>
                </a:lnTo>
                <a:cubicBezTo>
                  <a:pt x="6" y="18"/>
                  <a:pt x="7" y="15"/>
                  <a:pt x="8" y="9"/>
                </a:cubicBezTo>
                <a:cubicBezTo>
                  <a:pt x="8" y="9"/>
                  <a:pt x="9" y="6"/>
                  <a:pt x="9" y="3"/>
                </a:cubicBezTo>
                <a:cubicBezTo>
                  <a:pt x="9" y="3"/>
                  <a:pt x="10" y="6"/>
                  <a:pt x="12" y="6"/>
                </a:cubicBezTo>
                <a:lnTo>
                  <a:pt x="12" y="3"/>
                </a:lnTo>
                <a:lnTo>
                  <a:pt x="13" y="3"/>
                </a:lnTo>
                <a:cubicBezTo>
                  <a:pt x="14" y="3"/>
                  <a:pt x="15" y="0"/>
                  <a:pt x="15" y="0"/>
                </a:cubicBezTo>
                <a:cubicBezTo>
                  <a:pt x="16" y="0"/>
                  <a:pt x="16" y="3"/>
                  <a:pt x="16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3" name="Freeform 5539">
            <a:extLst>
              <a:ext uri="{FF2B5EF4-FFF2-40B4-BE49-F238E27FC236}">
                <a16:creationId xmlns:a16="http://schemas.microsoft.com/office/drawing/2014/main" id="{134C0E02-9A2A-744D-8D4F-60DD76C5E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3" y="4152900"/>
            <a:ext cx="6350" cy="19050"/>
          </a:xfrm>
          <a:custGeom>
            <a:avLst/>
            <a:gdLst>
              <a:gd name="T0" fmla="*/ 374 w 17"/>
              <a:gd name="T1" fmla="*/ 18684 h 52"/>
              <a:gd name="T2" fmla="*/ 1121 w 17"/>
              <a:gd name="T3" fmla="*/ 17951 h 52"/>
              <a:gd name="T4" fmla="*/ 1121 w 17"/>
              <a:gd name="T5" fmla="*/ 18684 h 52"/>
              <a:gd name="T6" fmla="*/ 374 w 17"/>
              <a:gd name="T7" fmla="*/ 18684 h 52"/>
              <a:gd name="T8" fmla="*/ 0 w 17"/>
              <a:gd name="T9" fmla="*/ 17585 h 52"/>
              <a:gd name="T10" fmla="*/ 374 w 17"/>
              <a:gd name="T11" fmla="*/ 18684 h 52"/>
              <a:gd name="T12" fmla="*/ 0 w 17"/>
              <a:gd name="T13" fmla="*/ 18684 h 52"/>
              <a:gd name="T14" fmla="*/ 0 w 17"/>
              <a:gd name="T15" fmla="*/ 17585 h 52"/>
              <a:gd name="T16" fmla="*/ 1494 w 17"/>
              <a:gd name="T17" fmla="*/ 8792 h 52"/>
              <a:gd name="T18" fmla="*/ 2615 w 17"/>
              <a:gd name="T19" fmla="*/ 4763 h 52"/>
              <a:gd name="T20" fmla="*/ 1868 w 17"/>
              <a:gd name="T21" fmla="*/ 8792 h 52"/>
              <a:gd name="T22" fmla="*/ 1494 w 17"/>
              <a:gd name="T23" fmla="*/ 9891 h 52"/>
              <a:gd name="T24" fmla="*/ 1494 w 17"/>
              <a:gd name="T25" fmla="*/ 8792 h 52"/>
              <a:gd name="T26" fmla="*/ 3735 w 17"/>
              <a:gd name="T27" fmla="*/ 2198 h 52"/>
              <a:gd name="T28" fmla="*/ 3362 w 17"/>
              <a:gd name="T29" fmla="*/ 1832 h 52"/>
              <a:gd name="T30" fmla="*/ 4109 w 17"/>
              <a:gd name="T31" fmla="*/ 2198 h 52"/>
              <a:gd name="T32" fmla="*/ 3735 w 17"/>
              <a:gd name="T33" fmla="*/ 2198 h 52"/>
              <a:gd name="T34" fmla="*/ 4482 w 17"/>
              <a:gd name="T35" fmla="*/ 1465 h 52"/>
              <a:gd name="T36" fmla="*/ 4482 w 17"/>
              <a:gd name="T37" fmla="*/ 1465 h 52"/>
              <a:gd name="T38" fmla="*/ 4482 w 17"/>
              <a:gd name="T39" fmla="*/ 2198 h 52"/>
              <a:gd name="T40" fmla="*/ 4109 w 17"/>
              <a:gd name="T41" fmla="*/ 2198 h 52"/>
              <a:gd name="T42" fmla="*/ 4482 w 17"/>
              <a:gd name="T43" fmla="*/ 1465 h 52"/>
              <a:gd name="T44" fmla="*/ 5229 w 17"/>
              <a:gd name="T45" fmla="*/ 0 h 52"/>
              <a:gd name="T46" fmla="*/ 5603 w 17"/>
              <a:gd name="T47" fmla="*/ 0 h 52"/>
              <a:gd name="T48" fmla="*/ 4856 w 17"/>
              <a:gd name="T49" fmla="*/ 1099 h 52"/>
              <a:gd name="T50" fmla="*/ 5229 w 17"/>
              <a:gd name="T51" fmla="*/ 0 h 52"/>
              <a:gd name="T52" fmla="*/ 1121 w 17"/>
              <a:gd name="T53" fmla="*/ 16486 h 52"/>
              <a:gd name="T54" fmla="*/ 1868 w 17"/>
              <a:gd name="T55" fmla="*/ 15387 h 52"/>
              <a:gd name="T56" fmla="*/ 1494 w 17"/>
              <a:gd name="T57" fmla="*/ 16486 h 52"/>
              <a:gd name="T58" fmla="*/ 1121 w 17"/>
              <a:gd name="T59" fmla="*/ 17585 h 52"/>
              <a:gd name="T60" fmla="*/ 1121 w 17"/>
              <a:gd name="T61" fmla="*/ 16486 h 52"/>
              <a:gd name="T62" fmla="*/ 3735 w 17"/>
              <a:gd name="T63" fmla="*/ 8792 h 52"/>
              <a:gd name="T64" fmla="*/ 4482 w 17"/>
              <a:gd name="T65" fmla="*/ 7693 h 52"/>
              <a:gd name="T66" fmla="*/ 3735 w 17"/>
              <a:gd name="T67" fmla="*/ 8792 h 52"/>
              <a:gd name="T68" fmla="*/ 5976 w 17"/>
              <a:gd name="T69" fmla="*/ 1099 h 52"/>
              <a:gd name="T70" fmla="*/ 5976 w 17"/>
              <a:gd name="T71" fmla="*/ 2198 h 52"/>
              <a:gd name="T72" fmla="*/ 5229 w 17"/>
              <a:gd name="T73" fmla="*/ 4396 h 52"/>
              <a:gd name="T74" fmla="*/ 5976 w 17"/>
              <a:gd name="T75" fmla="*/ 1099 h 5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" h="52">
                <a:moveTo>
                  <a:pt x="1" y="51"/>
                </a:moveTo>
                <a:cubicBezTo>
                  <a:pt x="2" y="51"/>
                  <a:pt x="3" y="49"/>
                  <a:pt x="3" y="49"/>
                </a:cubicBezTo>
                <a:lnTo>
                  <a:pt x="3" y="51"/>
                </a:lnTo>
                <a:lnTo>
                  <a:pt x="1" y="51"/>
                </a:lnTo>
                <a:close/>
                <a:moveTo>
                  <a:pt x="0" y="48"/>
                </a:moveTo>
                <a:lnTo>
                  <a:pt x="1" y="51"/>
                </a:lnTo>
                <a:lnTo>
                  <a:pt x="0" y="51"/>
                </a:lnTo>
                <a:lnTo>
                  <a:pt x="0" y="48"/>
                </a:lnTo>
                <a:close/>
                <a:moveTo>
                  <a:pt x="4" y="24"/>
                </a:moveTo>
                <a:cubicBezTo>
                  <a:pt x="6" y="20"/>
                  <a:pt x="7" y="17"/>
                  <a:pt x="7" y="13"/>
                </a:cubicBezTo>
                <a:cubicBezTo>
                  <a:pt x="7" y="17"/>
                  <a:pt x="6" y="20"/>
                  <a:pt x="5" y="24"/>
                </a:cubicBezTo>
                <a:lnTo>
                  <a:pt x="4" y="27"/>
                </a:lnTo>
                <a:lnTo>
                  <a:pt x="4" y="24"/>
                </a:lnTo>
                <a:close/>
                <a:moveTo>
                  <a:pt x="10" y="6"/>
                </a:moveTo>
                <a:cubicBezTo>
                  <a:pt x="10" y="6"/>
                  <a:pt x="10" y="5"/>
                  <a:pt x="9" y="5"/>
                </a:cubicBezTo>
                <a:cubicBezTo>
                  <a:pt x="10" y="5"/>
                  <a:pt x="10" y="6"/>
                  <a:pt x="11" y="6"/>
                </a:cubicBezTo>
                <a:lnTo>
                  <a:pt x="10" y="6"/>
                </a:lnTo>
                <a:close/>
                <a:moveTo>
                  <a:pt x="12" y="4"/>
                </a:moveTo>
                <a:cubicBezTo>
                  <a:pt x="12" y="5"/>
                  <a:pt x="12" y="5"/>
                  <a:pt x="12" y="4"/>
                </a:cubicBezTo>
                <a:lnTo>
                  <a:pt x="12" y="6"/>
                </a:lnTo>
                <a:lnTo>
                  <a:pt x="11" y="6"/>
                </a:lnTo>
                <a:cubicBezTo>
                  <a:pt x="12" y="6"/>
                  <a:pt x="12" y="5"/>
                  <a:pt x="12" y="4"/>
                </a:cubicBezTo>
                <a:close/>
                <a:moveTo>
                  <a:pt x="14" y="0"/>
                </a:moveTo>
                <a:lnTo>
                  <a:pt x="15" y="0"/>
                </a:lnTo>
                <a:cubicBezTo>
                  <a:pt x="15" y="0"/>
                  <a:pt x="14" y="3"/>
                  <a:pt x="13" y="3"/>
                </a:cubicBezTo>
                <a:cubicBezTo>
                  <a:pt x="14" y="3"/>
                  <a:pt x="14" y="0"/>
                  <a:pt x="14" y="0"/>
                </a:cubicBezTo>
                <a:close/>
                <a:moveTo>
                  <a:pt x="3" y="45"/>
                </a:moveTo>
                <a:cubicBezTo>
                  <a:pt x="3" y="45"/>
                  <a:pt x="4" y="42"/>
                  <a:pt x="5" y="42"/>
                </a:cubicBezTo>
                <a:cubicBezTo>
                  <a:pt x="4" y="42"/>
                  <a:pt x="4" y="45"/>
                  <a:pt x="4" y="45"/>
                </a:cubicBezTo>
                <a:lnTo>
                  <a:pt x="3" y="48"/>
                </a:lnTo>
                <a:lnTo>
                  <a:pt x="3" y="45"/>
                </a:lnTo>
                <a:close/>
                <a:moveTo>
                  <a:pt x="10" y="24"/>
                </a:moveTo>
                <a:cubicBezTo>
                  <a:pt x="11" y="24"/>
                  <a:pt x="11" y="24"/>
                  <a:pt x="12" y="21"/>
                </a:cubicBezTo>
                <a:cubicBezTo>
                  <a:pt x="12" y="24"/>
                  <a:pt x="11" y="24"/>
                  <a:pt x="10" y="24"/>
                </a:cubicBezTo>
                <a:close/>
                <a:moveTo>
                  <a:pt x="16" y="3"/>
                </a:moveTo>
                <a:lnTo>
                  <a:pt x="16" y="6"/>
                </a:lnTo>
                <a:lnTo>
                  <a:pt x="14" y="12"/>
                </a:lnTo>
                <a:lnTo>
                  <a:pt x="16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4" name="Freeform 5540">
            <a:extLst>
              <a:ext uri="{FF2B5EF4-FFF2-40B4-BE49-F238E27FC236}">
                <a16:creationId xmlns:a16="http://schemas.microsoft.com/office/drawing/2014/main" id="{5F026D65-DB22-AE45-B799-D003F7DB7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151313"/>
            <a:ext cx="9525" cy="31750"/>
          </a:xfrm>
          <a:custGeom>
            <a:avLst/>
            <a:gdLst>
              <a:gd name="T0" fmla="*/ 4572 w 25"/>
              <a:gd name="T1" fmla="*/ 11772 h 89"/>
              <a:gd name="T2" fmla="*/ 4572 w 25"/>
              <a:gd name="T3" fmla="*/ 10702 h 89"/>
              <a:gd name="T4" fmla="*/ 5334 w 25"/>
              <a:gd name="T5" fmla="*/ 9632 h 89"/>
              <a:gd name="T6" fmla="*/ 5715 w 25"/>
              <a:gd name="T7" fmla="*/ 8562 h 89"/>
              <a:gd name="T8" fmla="*/ 5715 w 25"/>
              <a:gd name="T9" fmla="*/ 6421 h 89"/>
              <a:gd name="T10" fmla="*/ 5715 w 25"/>
              <a:gd name="T11" fmla="*/ 4281 h 89"/>
              <a:gd name="T12" fmla="*/ 6096 w 25"/>
              <a:gd name="T13" fmla="*/ 2140 h 89"/>
              <a:gd name="T14" fmla="*/ 6858 w 25"/>
              <a:gd name="T15" fmla="*/ 3211 h 89"/>
              <a:gd name="T16" fmla="*/ 6858 w 25"/>
              <a:gd name="T17" fmla="*/ 3211 h 89"/>
              <a:gd name="T18" fmla="*/ 7239 w 25"/>
              <a:gd name="T19" fmla="*/ 2140 h 89"/>
              <a:gd name="T20" fmla="*/ 8763 w 25"/>
              <a:gd name="T21" fmla="*/ 0 h 89"/>
              <a:gd name="T22" fmla="*/ 8763 w 25"/>
              <a:gd name="T23" fmla="*/ 1070 h 89"/>
              <a:gd name="T24" fmla="*/ 9144 w 25"/>
              <a:gd name="T25" fmla="*/ 2140 h 89"/>
              <a:gd name="T26" fmla="*/ 8763 w 25"/>
              <a:gd name="T27" fmla="*/ 4281 h 89"/>
              <a:gd name="T28" fmla="*/ 7239 w 25"/>
              <a:gd name="T29" fmla="*/ 9632 h 89"/>
              <a:gd name="T30" fmla="*/ 7239 w 25"/>
              <a:gd name="T31" fmla="*/ 10702 h 89"/>
              <a:gd name="T32" fmla="*/ 6858 w 25"/>
              <a:gd name="T33" fmla="*/ 11772 h 89"/>
              <a:gd name="T34" fmla="*/ 6858 w 25"/>
              <a:gd name="T35" fmla="*/ 12843 h 89"/>
              <a:gd name="T36" fmla="*/ 5334 w 25"/>
              <a:gd name="T37" fmla="*/ 18194 h 89"/>
              <a:gd name="T38" fmla="*/ 4953 w 25"/>
              <a:gd name="T39" fmla="*/ 18194 h 89"/>
              <a:gd name="T40" fmla="*/ 4953 w 25"/>
              <a:gd name="T41" fmla="*/ 19264 h 89"/>
              <a:gd name="T42" fmla="*/ 4572 w 25"/>
              <a:gd name="T43" fmla="*/ 19264 h 89"/>
              <a:gd name="T44" fmla="*/ 4572 w 25"/>
              <a:gd name="T45" fmla="*/ 19264 h 89"/>
              <a:gd name="T46" fmla="*/ 4572 w 25"/>
              <a:gd name="T47" fmla="*/ 20334 h 89"/>
              <a:gd name="T48" fmla="*/ 3810 w 25"/>
              <a:gd name="T49" fmla="*/ 22475 h 89"/>
              <a:gd name="T50" fmla="*/ 3048 w 25"/>
              <a:gd name="T51" fmla="*/ 24615 h 89"/>
              <a:gd name="T52" fmla="*/ 2667 w 25"/>
              <a:gd name="T53" fmla="*/ 25685 h 89"/>
              <a:gd name="T54" fmla="*/ 2286 w 25"/>
              <a:gd name="T55" fmla="*/ 27112 h 89"/>
              <a:gd name="T56" fmla="*/ 1524 w 25"/>
              <a:gd name="T57" fmla="*/ 30323 h 89"/>
              <a:gd name="T58" fmla="*/ 762 w 25"/>
              <a:gd name="T59" fmla="*/ 30323 h 89"/>
              <a:gd name="T60" fmla="*/ 762 w 25"/>
              <a:gd name="T61" fmla="*/ 31393 h 89"/>
              <a:gd name="T62" fmla="*/ 381 w 25"/>
              <a:gd name="T63" fmla="*/ 31393 h 89"/>
              <a:gd name="T64" fmla="*/ 0 w 25"/>
              <a:gd name="T65" fmla="*/ 30323 h 89"/>
              <a:gd name="T66" fmla="*/ 1524 w 25"/>
              <a:gd name="T67" fmla="*/ 25685 h 89"/>
              <a:gd name="T68" fmla="*/ 1524 w 25"/>
              <a:gd name="T69" fmla="*/ 24615 h 89"/>
              <a:gd name="T70" fmla="*/ 2286 w 25"/>
              <a:gd name="T71" fmla="*/ 24615 h 89"/>
              <a:gd name="T72" fmla="*/ 2667 w 25"/>
              <a:gd name="T73" fmla="*/ 21404 h 89"/>
              <a:gd name="T74" fmla="*/ 3048 w 25"/>
              <a:gd name="T75" fmla="*/ 19264 h 89"/>
              <a:gd name="T76" fmla="*/ 3429 w 25"/>
              <a:gd name="T77" fmla="*/ 20334 h 89"/>
              <a:gd name="T78" fmla="*/ 3429 w 25"/>
              <a:gd name="T79" fmla="*/ 19264 h 89"/>
              <a:gd name="T80" fmla="*/ 4191 w 25"/>
              <a:gd name="T81" fmla="*/ 14983 h 89"/>
              <a:gd name="T82" fmla="*/ 4572 w 25"/>
              <a:gd name="T83" fmla="*/ 11772 h 8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" h="89">
                <a:moveTo>
                  <a:pt x="12" y="33"/>
                </a:moveTo>
                <a:lnTo>
                  <a:pt x="12" y="30"/>
                </a:lnTo>
                <a:cubicBezTo>
                  <a:pt x="12" y="30"/>
                  <a:pt x="14" y="30"/>
                  <a:pt x="14" y="27"/>
                </a:cubicBezTo>
                <a:lnTo>
                  <a:pt x="15" y="24"/>
                </a:lnTo>
                <a:lnTo>
                  <a:pt x="15" y="18"/>
                </a:lnTo>
                <a:cubicBezTo>
                  <a:pt x="15" y="15"/>
                  <a:pt x="15" y="15"/>
                  <a:pt x="15" y="12"/>
                </a:cubicBezTo>
                <a:cubicBezTo>
                  <a:pt x="15" y="9"/>
                  <a:pt x="15" y="9"/>
                  <a:pt x="16" y="6"/>
                </a:cubicBezTo>
                <a:cubicBezTo>
                  <a:pt x="17" y="6"/>
                  <a:pt x="18" y="6"/>
                  <a:pt x="18" y="9"/>
                </a:cubicBezTo>
                <a:lnTo>
                  <a:pt x="19" y="6"/>
                </a:lnTo>
                <a:cubicBezTo>
                  <a:pt x="21" y="6"/>
                  <a:pt x="22" y="3"/>
                  <a:pt x="23" y="0"/>
                </a:cubicBezTo>
                <a:lnTo>
                  <a:pt x="23" y="3"/>
                </a:lnTo>
                <a:cubicBezTo>
                  <a:pt x="23" y="3"/>
                  <a:pt x="24" y="3"/>
                  <a:pt x="24" y="6"/>
                </a:cubicBezTo>
                <a:cubicBezTo>
                  <a:pt x="23" y="9"/>
                  <a:pt x="23" y="12"/>
                  <a:pt x="23" y="12"/>
                </a:cubicBezTo>
                <a:cubicBezTo>
                  <a:pt x="22" y="18"/>
                  <a:pt x="22" y="21"/>
                  <a:pt x="19" y="27"/>
                </a:cubicBezTo>
                <a:lnTo>
                  <a:pt x="19" y="30"/>
                </a:lnTo>
                <a:lnTo>
                  <a:pt x="18" y="33"/>
                </a:lnTo>
                <a:lnTo>
                  <a:pt x="18" y="36"/>
                </a:lnTo>
                <a:cubicBezTo>
                  <a:pt x="16" y="42"/>
                  <a:pt x="15" y="48"/>
                  <a:pt x="14" y="51"/>
                </a:cubicBezTo>
                <a:lnTo>
                  <a:pt x="13" y="51"/>
                </a:lnTo>
                <a:lnTo>
                  <a:pt x="13" y="54"/>
                </a:lnTo>
                <a:lnTo>
                  <a:pt x="12" y="54"/>
                </a:lnTo>
                <a:lnTo>
                  <a:pt x="12" y="57"/>
                </a:lnTo>
                <a:cubicBezTo>
                  <a:pt x="12" y="60"/>
                  <a:pt x="11" y="60"/>
                  <a:pt x="10" y="63"/>
                </a:cubicBezTo>
                <a:cubicBezTo>
                  <a:pt x="10" y="67"/>
                  <a:pt x="9" y="69"/>
                  <a:pt x="8" y="69"/>
                </a:cubicBezTo>
                <a:lnTo>
                  <a:pt x="7" y="72"/>
                </a:lnTo>
                <a:cubicBezTo>
                  <a:pt x="7" y="72"/>
                  <a:pt x="6" y="72"/>
                  <a:pt x="6" y="76"/>
                </a:cubicBezTo>
                <a:cubicBezTo>
                  <a:pt x="6" y="78"/>
                  <a:pt x="4" y="82"/>
                  <a:pt x="4" y="85"/>
                </a:cubicBezTo>
                <a:lnTo>
                  <a:pt x="2" y="85"/>
                </a:lnTo>
                <a:cubicBezTo>
                  <a:pt x="2" y="88"/>
                  <a:pt x="2" y="88"/>
                  <a:pt x="2" y="88"/>
                </a:cubicBezTo>
                <a:lnTo>
                  <a:pt x="1" y="88"/>
                </a:lnTo>
                <a:lnTo>
                  <a:pt x="0" y="85"/>
                </a:lnTo>
                <a:cubicBezTo>
                  <a:pt x="1" y="78"/>
                  <a:pt x="4" y="72"/>
                  <a:pt x="4" y="72"/>
                </a:cubicBezTo>
                <a:lnTo>
                  <a:pt x="4" y="69"/>
                </a:lnTo>
                <a:lnTo>
                  <a:pt x="6" y="69"/>
                </a:lnTo>
                <a:cubicBezTo>
                  <a:pt x="6" y="63"/>
                  <a:pt x="6" y="60"/>
                  <a:pt x="7" y="60"/>
                </a:cubicBezTo>
                <a:cubicBezTo>
                  <a:pt x="8" y="57"/>
                  <a:pt x="8" y="57"/>
                  <a:pt x="8" y="54"/>
                </a:cubicBezTo>
                <a:cubicBezTo>
                  <a:pt x="8" y="57"/>
                  <a:pt x="9" y="57"/>
                  <a:pt x="9" y="57"/>
                </a:cubicBezTo>
                <a:lnTo>
                  <a:pt x="9" y="54"/>
                </a:lnTo>
                <a:cubicBezTo>
                  <a:pt x="10" y="51"/>
                  <a:pt x="10" y="45"/>
                  <a:pt x="11" y="42"/>
                </a:cubicBezTo>
                <a:cubicBezTo>
                  <a:pt x="11" y="42"/>
                  <a:pt x="12" y="39"/>
                  <a:pt x="12" y="3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5" name="Freeform 5541">
            <a:extLst>
              <a:ext uri="{FF2B5EF4-FFF2-40B4-BE49-F238E27FC236}">
                <a16:creationId xmlns:a16="http://schemas.microsoft.com/office/drawing/2014/main" id="{9C7DE170-D42A-4543-B043-B0731FA10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4151313"/>
            <a:ext cx="9525" cy="31750"/>
          </a:xfrm>
          <a:custGeom>
            <a:avLst/>
            <a:gdLst>
              <a:gd name="T0" fmla="*/ 762 w 25"/>
              <a:gd name="T1" fmla="*/ 30323 h 89"/>
              <a:gd name="T2" fmla="*/ 762 w 25"/>
              <a:gd name="T3" fmla="*/ 31393 h 89"/>
              <a:gd name="T4" fmla="*/ 0 w 25"/>
              <a:gd name="T5" fmla="*/ 30323 h 89"/>
              <a:gd name="T6" fmla="*/ 0 w 25"/>
              <a:gd name="T7" fmla="*/ 30323 h 89"/>
              <a:gd name="T8" fmla="*/ 1524 w 25"/>
              <a:gd name="T9" fmla="*/ 25685 h 89"/>
              <a:gd name="T10" fmla="*/ 1524 w 25"/>
              <a:gd name="T11" fmla="*/ 24615 h 89"/>
              <a:gd name="T12" fmla="*/ 1524 w 25"/>
              <a:gd name="T13" fmla="*/ 25685 h 89"/>
              <a:gd name="T14" fmla="*/ 3429 w 25"/>
              <a:gd name="T15" fmla="*/ 19264 h 89"/>
              <a:gd name="T16" fmla="*/ 2667 w 25"/>
              <a:gd name="T17" fmla="*/ 21404 h 89"/>
              <a:gd name="T18" fmla="*/ 4191 w 25"/>
              <a:gd name="T19" fmla="*/ 14983 h 89"/>
              <a:gd name="T20" fmla="*/ 4191 w 25"/>
              <a:gd name="T21" fmla="*/ 14983 h 89"/>
              <a:gd name="T22" fmla="*/ 4572 w 25"/>
              <a:gd name="T23" fmla="*/ 10702 h 89"/>
              <a:gd name="T24" fmla="*/ 4953 w 25"/>
              <a:gd name="T25" fmla="*/ 10702 h 89"/>
              <a:gd name="T26" fmla="*/ 4572 w 25"/>
              <a:gd name="T27" fmla="*/ 14983 h 89"/>
              <a:gd name="T28" fmla="*/ 4572 w 25"/>
              <a:gd name="T29" fmla="*/ 11772 h 89"/>
              <a:gd name="T30" fmla="*/ 6096 w 25"/>
              <a:gd name="T31" fmla="*/ 2140 h 89"/>
              <a:gd name="T32" fmla="*/ 7239 w 25"/>
              <a:gd name="T33" fmla="*/ 2140 h 89"/>
              <a:gd name="T34" fmla="*/ 6858 w 25"/>
              <a:gd name="T35" fmla="*/ 2854 h 89"/>
              <a:gd name="T36" fmla="*/ 8763 w 25"/>
              <a:gd name="T37" fmla="*/ 0 h 89"/>
              <a:gd name="T38" fmla="*/ 7239 w 25"/>
              <a:gd name="T39" fmla="*/ 2140 h 89"/>
              <a:gd name="T40" fmla="*/ 8763 w 25"/>
              <a:gd name="T41" fmla="*/ 4281 h 89"/>
              <a:gd name="T42" fmla="*/ 8382 w 25"/>
              <a:gd name="T43" fmla="*/ 4281 h 89"/>
              <a:gd name="T44" fmla="*/ 8763 w 25"/>
              <a:gd name="T45" fmla="*/ 4281 h 89"/>
              <a:gd name="T46" fmla="*/ 2667 w 25"/>
              <a:gd name="T47" fmla="*/ 26399 h 89"/>
              <a:gd name="T48" fmla="*/ 2286 w 25"/>
              <a:gd name="T49" fmla="*/ 27112 h 89"/>
              <a:gd name="T50" fmla="*/ 2667 w 25"/>
              <a:gd name="T51" fmla="*/ 26399 h 89"/>
              <a:gd name="T52" fmla="*/ 2667 w 25"/>
              <a:gd name="T53" fmla="*/ 25685 h 89"/>
              <a:gd name="T54" fmla="*/ 3810 w 25"/>
              <a:gd name="T55" fmla="*/ 22475 h 89"/>
              <a:gd name="T56" fmla="*/ 2667 w 25"/>
              <a:gd name="T57" fmla="*/ 25685 h 89"/>
              <a:gd name="T58" fmla="*/ 1524 w 25"/>
              <a:gd name="T59" fmla="*/ 29610 h 89"/>
              <a:gd name="T60" fmla="*/ 1524 w 25"/>
              <a:gd name="T61" fmla="*/ 29610 h 89"/>
              <a:gd name="T62" fmla="*/ 1524 w 25"/>
              <a:gd name="T63" fmla="*/ 30323 h 89"/>
              <a:gd name="T64" fmla="*/ 4953 w 25"/>
              <a:gd name="T65" fmla="*/ 19264 h 89"/>
              <a:gd name="T66" fmla="*/ 5334 w 25"/>
              <a:gd name="T67" fmla="*/ 18194 h 8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" h="89">
                <a:moveTo>
                  <a:pt x="2" y="88"/>
                </a:moveTo>
                <a:lnTo>
                  <a:pt x="2" y="85"/>
                </a:lnTo>
                <a:lnTo>
                  <a:pt x="4" y="85"/>
                </a:lnTo>
                <a:lnTo>
                  <a:pt x="2" y="88"/>
                </a:lnTo>
                <a:close/>
                <a:moveTo>
                  <a:pt x="1" y="88"/>
                </a:moveTo>
                <a:lnTo>
                  <a:pt x="0" y="85"/>
                </a:lnTo>
                <a:cubicBezTo>
                  <a:pt x="0" y="81"/>
                  <a:pt x="2" y="77"/>
                  <a:pt x="3" y="74"/>
                </a:cubicBezTo>
                <a:cubicBezTo>
                  <a:pt x="2" y="77"/>
                  <a:pt x="1" y="81"/>
                  <a:pt x="0" y="85"/>
                </a:cubicBezTo>
                <a:cubicBezTo>
                  <a:pt x="0" y="85"/>
                  <a:pt x="1" y="85"/>
                  <a:pt x="1" y="88"/>
                </a:cubicBezTo>
                <a:close/>
                <a:moveTo>
                  <a:pt x="4" y="72"/>
                </a:moveTo>
                <a:cubicBezTo>
                  <a:pt x="4" y="72"/>
                  <a:pt x="4" y="73"/>
                  <a:pt x="3" y="74"/>
                </a:cubicBezTo>
                <a:cubicBezTo>
                  <a:pt x="4" y="72"/>
                  <a:pt x="4" y="71"/>
                  <a:pt x="4" y="69"/>
                </a:cubicBezTo>
                <a:lnTo>
                  <a:pt x="7" y="61"/>
                </a:lnTo>
                <a:lnTo>
                  <a:pt x="4" y="72"/>
                </a:lnTo>
                <a:close/>
                <a:moveTo>
                  <a:pt x="8" y="54"/>
                </a:moveTo>
                <a:lnTo>
                  <a:pt x="9" y="54"/>
                </a:lnTo>
                <a:lnTo>
                  <a:pt x="9" y="57"/>
                </a:lnTo>
                <a:cubicBezTo>
                  <a:pt x="8" y="57"/>
                  <a:pt x="8" y="57"/>
                  <a:pt x="7" y="60"/>
                </a:cubicBezTo>
                <a:cubicBezTo>
                  <a:pt x="8" y="57"/>
                  <a:pt x="8" y="57"/>
                  <a:pt x="8" y="54"/>
                </a:cubicBezTo>
                <a:close/>
                <a:moveTo>
                  <a:pt x="11" y="42"/>
                </a:moveTo>
                <a:cubicBezTo>
                  <a:pt x="10" y="48"/>
                  <a:pt x="10" y="51"/>
                  <a:pt x="9" y="54"/>
                </a:cubicBezTo>
                <a:cubicBezTo>
                  <a:pt x="10" y="51"/>
                  <a:pt x="10" y="45"/>
                  <a:pt x="11" y="42"/>
                </a:cubicBezTo>
                <a:close/>
                <a:moveTo>
                  <a:pt x="12" y="33"/>
                </a:moveTo>
                <a:cubicBezTo>
                  <a:pt x="13" y="30"/>
                  <a:pt x="12" y="30"/>
                  <a:pt x="12" y="30"/>
                </a:cubicBezTo>
                <a:cubicBezTo>
                  <a:pt x="12" y="30"/>
                  <a:pt x="13" y="27"/>
                  <a:pt x="14" y="27"/>
                </a:cubicBezTo>
                <a:lnTo>
                  <a:pt x="13" y="30"/>
                </a:lnTo>
                <a:lnTo>
                  <a:pt x="12" y="33"/>
                </a:lnTo>
                <a:lnTo>
                  <a:pt x="12" y="42"/>
                </a:lnTo>
                <a:lnTo>
                  <a:pt x="11" y="42"/>
                </a:lnTo>
                <a:cubicBezTo>
                  <a:pt x="12" y="39"/>
                  <a:pt x="12" y="39"/>
                  <a:pt x="12" y="33"/>
                </a:cubicBezTo>
                <a:close/>
                <a:moveTo>
                  <a:pt x="18" y="8"/>
                </a:moveTo>
                <a:cubicBezTo>
                  <a:pt x="17" y="7"/>
                  <a:pt x="17" y="6"/>
                  <a:pt x="16" y="6"/>
                </a:cubicBezTo>
                <a:cubicBezTo>
                  <a:pt x="17" y="6"/>
                  <a:pt x="18" y="6"/>
                  <a:pt x="18" y="8"/>
                </a:cubicBezTo>
                <a:close/>
                <a:moveTo>
                  <a:pt x="19" y="6"/>
                </a:moveTo>
                <a:lnTo>
                  <a:pt x="18" y="9"/>
                </a:lnTo>
                <a:lnTo>
                  <a:pt x="18" y="8"/>
                </a:lnTo>
                <a:lnTo>
                  <a:pt x="19" y="6"/>
                </a:lnTo>
                <a:close/>
                <a:moveTo>
                  <a:pt x="23" y="0"/>
                </a:moveTo>
                <a:cubicBezTo>
                  <a:pt x="23" y="1"/>
                  <a:pt x="24" y="2"/>
                  <a:pt x="24" y="3"/>
                </a:cubicBezTo>
                <a:cubicBezTo>
                  <a:pt x="22" y="3"/>
                  <a:pt x="21" y="5"/>
                  <a:pt x="19" y="6"/>
                </a:cubicBezTo>
                <a:cubicBezTo>
                  <a:pt x="21" y="5"/>
                  <a:pt x="22" y="2"/>
                  <a:pt x="23" y="0"/>
                </a:cubicBezTo>
                <a:close/>
                <a:moveTo>
                  <a:pt x="23" y="12"/>
                </a:moveTo>
                <a:cubicBezTo>
                  <a:pt x="22" y="18"/>
                  <a:pt x="22" y="21"/>
                  <a:pt x="19" y="27"/>
                </a:cubicBezTo>
                <a:cubicBezTo>
                  <a:pt x="22" y="21"/>
                  <a:pt x="22" y="18"/>
                  <a:pt x="22" y="12"/>
                </a:cubicBezTo>
                <a:cubicBezTo>
                  <a:pt x="23" y="12"/>
                  <a:pt x="23" y="9"/>
                  <a:pt x="24" y="6"/>
                </a:cubicBezTo>
                <a:cubicBezTo>
                  <a:pt x="24" y="9"/>
                  <a:pt x="23" y="12"/>
                  <a:pt x="23" y="12"/>
                </a:cubicBezTo>
                <a:close/>
                <a:moveTo>
                  <a:pt x="6" y="76"/>
                </a:moveTo>
                <a:lnTo>
                  <a:pt x="7" y="74"/>
                </a:lnTo>
                <a:cubicBezTo>
                  <a:pt x="6" y="75"/>
                  <a:pt x="6" y="76"/>
                  <a:pt x="6" y="77"/>
                </a:cubicBezTo>
                <a:cubicBezTo>
                  <a:pt x="6" y="77"/>
                  <a:pt x="6" y="77"/>
                  <a:pt x="6" y="76"/>
                </a:cubicBezTo>
                <a:close/>
                <a:moveTo>
                  <a:pt x="7" y="72"/>
                </a:moveTo>
                <a:lnTo>
                  <a:pt x="7" y="74"/>
                </a:lnTo>
                <a:cubicBezTo>
                  <a:pt x="7" y="73"/>
                  <a:pt x="7" y="73"/>
                  <a:pt x="7" y="72"/>
                </a:cubicBezTo>
                <a:close/>
                <a:moveTo>
                  <a:pt x="8" y="69"/>
                </a:moveTo>
                <a:cubicBezTo>
                  <a:pt x="9" y="69"/>
                  <a:pt x="10" y="67"/>
                  <a:pt x="10" y="63"/>
                </a:cubicBezTo>
                <a:cubicBezTo>
                  <a:pt x="10" y="67"/>
                  <a:pt x="9" y="69"/>
                  <a:pt x="9" y="69"/>
                </a:cubicBezTo>
                <a:lnTo>
                  <a:pt x="7" y="72"/>
                </a:lnTo>
                <a:lnTo>
                  <a:pt x="8" y="69"/>
                </a:lnTo>
                <a:close/>
                <a:moveTo>
                  <a:pt x="4" y="83"/>
                </a:moveTo>
                <a:cubicBezTo>
                  <a:pt x="5" y="81"/>
                  <a:pt x="5" y="79"/>
                  <a:pt x="6" y="77"/>
                </a:cubicBezTo>
                <a:cubicBezTo>
                  <a:pt x="6" y="79"/>
                  <a:pt x="5" y="81"/>
                  <a:pt x="4" y="83"/>
                </a:cubicBezTo>
                <a:close/>
                <a:moveTo>
                  <a:pt x="4" y="83"/>
                </a:moveTo>
                <a:cubicBezTo>
                  <a:pt x="4" y="84"/>
                  <a:pt x="4" y="84"/>
                  <a:pt x="4" y="85"/>
                </a:cubicBezTo>
                <a:cubicBezTo>
                  <a:pt x="4" y="84"/>
                  <a:pt x="4" y="83"/>
                  <a:pt x="4" y="83"/>
                </a:cubicBezTo>
                <a:close/>
                <a:moveTo>
                  <a:pt x="13" y="54"/>
                </a:moveTo>
                <a:lnTo>
                  <a:pt x="12" y="54"/>
                </a:lnTo>
                <a:lnTo>
                  <a:pt x="14" y="51"/>
                </a:lnTo>
                <a:lnTo>
                  <a:pt x="13" y="54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6" name="Freeform 5542">
            <a:extLst>
              <a:ext uri="{FF2B5EF4-FFF2-40B4-BE49-F238E27FC236}">
                <a16:creationId xmlns:a16="http://schemas.microsoft.com/office/drawing/2014/main" id="{24D9A098-347A-F04E-92B7-EF0A37B8F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" y="4151313"/>
            <a:ext cx="7938" cy="31750"/>
          </a:xfrm>
          <a:custGeom>
            <a:avLst/>
            <a:gdLst>
              <a:gd name="T0" fmla="*/ 3175 w 20"/>
              <a:gd name="T1" fmla="*/ 24615 h 89"/>
              <a:gd name="T2" fmla="*/ 1191 w 20"/>
              <a:gd name="T3" fmla="*/ 30323 h 89"/>
              <a:gd name="T4" fmla="*/ 1191 w 20"/>
              <a:gd name="T5" fmla="*/ 31393 h 89"/>
              <a:gd name="T6" fmla="*/ 794 w 20"/>
              <a:gd name="T7" fmla="*/ 31393 h 89"/>
              <a:gd name="T8" fmla="*/ 0 w 20"/>
              <a:gd name="T9" fmla="*/ 31393 h 89"/>
              <a:gd name="T10" fmla="*/ 0 w 20"/>
              <a:gd name="T11" fmla="*/ 31393 h 89"/>
              <a:gd name="T12" fmla="*/ 0 w 20"/>
              <a:gd name="T13" fmla="*/ 30323 h 89"/>
              <a:gd name="T14" fmla="*/ 397 w 20"/>
              <a:gd name="T15" fmla="*/ 29253 h 89"/>
              <a:gd name="T16" fmla="*/ 1191 w 20"/>
              <a:gd name="T17" fmla="*/ 24615 h 89"/>
              <a:gd name="T18" fmla="*/ 1985 w 20"/>
              <a:gd name="T19" fmla="*/ 21404 h 89"/>
              <a:gd name="T20" fmla="*/ 2381 w 20"/>
              <a:gd name="T21" fmla="*/ 20334 h 89"/>
              <a:gd name="T22" fmla="*/ 2381 w 20"/>
              <a:gd name="T23" fmla="*/ 20334 h 89"/>
              <a:gd name="T24" fmla="*/ 3175 w 20"/>
              <a:gd name="T25" fmla="*/ 20334 h 89"/>
              <a:gd name="T26" fmla="*/ 3175 w 20"/>
              <a:gd name="T27" fmla="*/ 19264 h 89"/>
              <a:gd name="T28" fmla="*/ 3969 w 20"/>
              <a:gd name="T29" fmla="*/ 14983 h 89"/>
              <a:gd name="T30" fmla="*/ 3969 w 20"/>
              <a:gd name="T31" fmla="*/ 11772 h 89"/>
              <a:gd name="T32" fmla="*/ 3969 w 20"/>
              <a:gd name="T33" fmla="*/ 10702 h 89"/>
              <a:gd name="T34" fmla="*/ 3969 w 20"/>
              <a:gd name="T35" fmla="*/ 9632 h 89"/>
              <a:gd name="T36" fmla="*/ 3969 w 20"/>
              <a:gd name="T37" fmla="*/ 8562 h 89"/>
              <a:gd name="T38" fmla="*/ 3969 w 20"/>
              <a:gd name="T39" fmla="*/ 6421 h 89"/>
              <a:gd name="T40" fmla="*/ 3969 w 20"/>
              <a:gd name="T41" fmla="*/ 1070 h 89"/>
              <a:gd name="T42" fmla="*/ 4763 w 20"/>
              <a:gd name="T43" fmla="*/ 0 h 89"/>
              <a:gd name="T44" fmla="*/ 5160 w 20"/>
              <a:gd name="T45" fmla="*/ 2140 h 89"/>
              <a:gd name="T46" fmla="*/ 5557 w 20"/>
              <a:gd name="T47" fmla="*/ 2140 h 89"/>
              <a:gd name="T48" fmla="*/ 7541 w 20"/>
              <a:gd name="T49" fmla="*/ 0 h 89"/>
              <a:gd name="T50" fmla="*/ 7541 w 20"/>
              <a:gd name="T51" fmla="*/ 1070 h 89"/>
              <a:gd name="T52" fmla="*/ 7541 w 20"/>
              <a:gd name="T53" fmla="*/ 2140 h 89"/>
              <a:gd name="T54" fmla="*/ 7541 w 20"/>
              <a:gd name="T55" fmla="*/ 4281 h 89"/>
              <a:gd name="T56" fmla="*/ 7541 w 20"/>
              <a:gd name="T57" fmla="*/ 6421 h 89"/>
              <a:gd name="T58" fmla="*/ 7541 w 20"/>
              <a:gd name="T59" fmla="*/ 7492 h 89"/>
              <a:gd name="T60" fmla="*/ 7144 w 20"/>
              <a:gd name="T61" fmla="*/ 8562 h 89"/>
              <a:gd name="T62" fmla="*/ 6747 w 20"/>
              <a:gd name="T63" fmla="*/ 9632 h 89"/>
              <a:gd name="T64" fmla="*/ 6747 w 20"/>
              <a:gd name="T65" fmla="*/ 10702 h 89"/>
              <a:gd name="T66" fmla="*/ 6350 w 20"/>
              <a:gd name="T67" fmla="*/ 9632 h 89"/>
              <a:gd name="T68" fmla="*/ 6350 w 20"/>
              <a:gd name="T69" fmla="*/ 11772 h 89"/>
              <a:gd name="T70" fmla="*/ 5954 w 20"/>
              <a:gd name="T71" fmla="*/ 14983 h 89"/>
              <a:gd name="T72" fmla="*/ 5160 w 20"/>
              <a:gd name="T73" fmla="*/ 19264 h 89"/>
              <a:gd name="T74" fmla="*/ 5160 w 20"/>
              <a:gd name="T75" fmla="*/ 19264 h 89"/>
              <a:gd name="T76" fmla="*/ 4763 w 20"/>
              <a:gd name="T77" fmla="*/ 19264 h 89"/>
              <a:gd name="T78" fmla="*/ 4763 w 20"/>
              <a:gd name="T79" fmla="*/ 19264 h 89"/>
              <a:gd name="T80" fmla="*/ 3969 w 20"/>
              <a:gd name="T81" fmla="*/ 21404 h 89"/>
              <a:gd name="T82" fmla="*/ 3175 w 20"/>
              <a:gd name="T83" fmla="*/ 24615 h 8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0" h="89">
                <a:moveTo>
                  <a:pt x="8" y="69"/>
                </a:moveTo>
                <a:cubicBezTo>
                  <a:pt x="6" y="72"/>
                  <a:pt x="4" y="78"/>
                  <a:pt x="3" y="85"/>
                </a:cubicBezTo>
                <a:cubicBezTo>
                  <a:pt x="3" y="88"/>
                  <a:pt x="3" y="88"/>
                  <a:pt x="3" y="88"/>
                </a:cubicBezTo>
                <a:lnTo>
                  <a:pt x="2" y="88"/>
                </a:lnTo>
                <a:lnTo>
                  <a:pt x="0" y="88"/>
                </a:lnTo>
                <a:cubicBezTo>
                  <a:pt x="0" y="85"/>
                  <a:pt x="0" y="85"/>
                  <a:pt x="0" y="85"/>
                </a:cubicBezTo>
                <a:lnTo>
                  <a:pt x="1" y="82"/>
                </a:lnTo>
                <a:cubicBezTo>
                  <a:pt x="1" y="82"/>
                  <a:pt x="2" y="76"/>
                  <a:pt x="3" y="69"/>
                </a:cubicBezTo>
                <a:cubicBezTo>
                  <a:pt x="4" y="67"/>
                  <a:pt x="5" y="63"/>
                  <a:pt x="5" y="60"/>
                </a:cubicBezTo>
                <a:lnTo>
                  <a:pt x="6" y="57"/>
                </a:lnTo>
                <a:lnTo>
                  <a:pt x="8" y="57"/>
                </a:lnTo>
                <a:lnTo>
                  <a:pt x="8" y="54"/>
                </a:lnTo>
                <a:cubicBezTo>
                  <a:pt x="8" y="51"/>
                  <a:pt x="10" y="45"/>
                  <a:pt x="10" y="42"/>
                </a:cubicBezTo>
                <a:lnTo>
                  <a:pt x="10" y="33"/>
                </a:lnTo>
                <a:lnTo>
                  <a:pt x="10" y="30"/>
                </a:lnTo>
                <a:lnTo>
                  <a:pt x="10" y="27"/>
                </a:lnTo>
                <a:lnTo>
                  <a:pt x="10" y="24"/>
                </a:lnTo>
                <a:lnTo>
                  <a:pt x="10" y="18"/>
                </a:lnTo>
                <a:cubicBezTo>
                  <a:pt x="11" y="12"/>
                  <a:pt x="11" y="12"/>
                  <a:pt x="10" y="3"/>
                </a:cubicBezTo>
                <a:cubicBezTo>
                  <a:pt x="11" y="0"/>
                  <a:pt x="12" y="0"/>
                  <a:pt x="12" y="0"/>
                </a:cubicBezTo>
                <a:cubicBezTo>
                  <a:pt x="12" y="3"/>
                  <a:pt x="13" y="6"/>
                  <a:pt x="13" y="6"/>
                </a:cubicBezTo>
                <a:lnTo>
                  <a:pt x="14" y="6"/>
                </a:lnTo>
                <a:cubicBezTo>
                  <a:pt x="16" y="6"/>
                  <a:pt x="18" y="3"/>
                  <a:pt x="19" y="0"/>
                </a:cubicBezTo>
                <a:cubicBezTo>
                  <a:pt x="19" y="0"/>
                  <a:pt x="19" y="0"/>
                  <a:pt x="19" y="3"/>
                </a:cubicBezTo>
                <a:lnTo>
                  <a:pt x="19" y="6"/>
                </a:lnTo>
                <a:cubicBezTo>
                  <a:pt x="19" y="9"/>
                  <a:pt x="19" y="9"/>
                  <a:pt x="19" y="12"/>
                </a:cubicBezTo>
                <a:lnTo>
                  <a:pt x="19" y="18"/>
                </a:lnTo>
                <a:lnTo>
                  <a:pt x="19" y="21"/>
                </a:lnTo>
                <a:cubicBezTo>
                  <a:pt x="19" y="24"/>
                  <a:pt x="18" y="24"/>
                  <a:pt x="18" y="24"/>
                </a:cubicBezTo>
                <a:cubicBezTo>
                  <a:pt x="18" y="24"/>
                  <a:pt x="18" y="27"/>
                  <a:pt x="17" y="27"/>
                </a:cubicBezTo>
                <a:lnTo>
                  <a:pt x="17" y="30"/>
                </a:lnTo>
                <a:lnTo>
                  <a:pt x="16" y="27"/>
                </a:lnTo>
                <a:cubicBezTo>
                  <a:pt x="16" y="30"/>
                  <a:pt x="17" y="30"/>
                  <a:pt x="16" y="33"/>
                </a:cubicBezTo>
                <a:cubicBezTo>
                  <a:pt x="16" y="39"/>
                  <a:pt x="15" y="42"/>
                  <a:pt x="15" y="42"/>
                </a:cubicBezTo>
                <a:cubicBezTo>
                  <a:pt x="14" y="45"/>
                  <a:pt x="14" y="51"/>
                  <a:pt x="13" y="54"/>
                </a:cubicBezTo>
                <a:lnTo>
                  <a:pt x="12" y="54"/>
                </a:lnTo>
                <a:cubicBezTo>
                  <a:pt x="12" y="54"/>
                  <a:pt x="12" y="57"/>
                  <a:pt x="10" y="60"/>
                </a:cubicBezTo>
                <a:cubicBezTo>
                  <a:pt x="10" y="60"/>
                  <a:pt x="10" y="63"/>
                  <a:pt x="8" y="6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7" name="Freeform 5543">
            <a:extLst>
              <a:ext uri="{FF2B5EF4-FFF2-40B4-BE49-F238E27FC236}">
                <a16:creationId xmlns:a16="http://schemas.microsoft.com/office/drawing/2014/main" id="{E976FA00-C9B2-8940-8582-4EA3D038A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" y="4151313"/>
            <a:ext cx="7938" cy="31750"/>
          </a:xfrm>
          <a:custGeom>
            <a:avLst/>
            <a:gdLst>
              <a:gd name="T0" fmla="*/ 0 w 20"/>
              <a:gd name="T1" fmla="*/ 29253 h 89"/>
              <a:gd name="T2" fmla="*/ 1191 w 20"/>
              <a:gd name="T3" fmla="*/ 24615 h 89"/>
              <a:gd name="T4" fmla="*/ 397 w 20"/>
              <a:gd name="T5" fmla="*/ 29253 h 89"/>
              <a:gd name="T6" fmla="*/ 0 w 20"/>
              <a:gd name="T7" fmla="*/ 30323 h 89"/>
              <a:gd name="T8" fmla="*/ 0 w 20"/>
              <a:gd name="T9" fmla="*/ 29253 h 89"/>
              <a:gd name="T10" fmla="*/ 4366 w 20"/>
              <a:gd name="T11" fmla="*/ 4281 h 89"/>
              <a:gd name="T12" fmla="*/ 3969 w 20"/>
              <a:gd name="T13" fmla="*/ 7492 h 89"/>
              <a:gd name="T14" fmla="*/ 3969 w 20"/>
              <a:gd name="T15" fmla="*/ 6421 h 89"/>
              <a:gd name="T16" fmla="*/ 4366 w 20"/>
              <a:gd name="T17" fmla="*/ 4281 h 89"/>
              <a:gd name="T18" fmla="*/ 3969 w 20"/>
              <a:gd name="T19" fmla="*/ 1070 h 89"/>
              <a:gd name="T20" fmla="*/ 4366 w 20"/>
              <a:gd name="T21" fmla="*/ 4281 h 89"/>
              <a:gd name="T22" fmla="*/ 3969 w 20"/>
              <a:gd name="T23" fmla="*/ 1070 h 89"/>
              <a:gd name="T24" fmla="*/ 4366 w 20"/>
              <a:gd name="T25" fmla="*/ 0 h 89"/>
              <a:gd name="T26" fmla="*/ 3969 w 20"/>
              <a:gd name="T27" fmla="*/ 1070 h 89"/>
              <a:gd name="T28" fmla="*/ 5160 w 20"/>
              <a:gd name="T29" fmla="*/ 2140 h 89"/>
              <a:gd name="T30" fmla="*/ 4366 w 20"/>
              <a:gd name="T31" fmla="*/ 0 h 89"/>
              <a:gd name="T32" fmla="*/ 4763 w 20"/>
              <a:gd name="T33" fmla="*/ 0 h 89"/>
              <a:gd name="T34" fmla="*/ 5160 w 20"/>
              <a:gd name="T35" fmla="*/ 2140 h 89"/>
              <a:gd name="T36" fmla="*/ 1191 w 20"/>
              <a:gd name="T37" fmla="*/ 30323 h 89"/>
              <a:gd name="T38" fmla="*/ 3175 w 20"/>
              <a:gd name="T39" fmla="*/ 24615 h 89"/>
              <a:gd name="T40" fmla="*/ 3969 w 20"/>
              <a:gd name="T41" fmla="*/ 21404 h 89"/>
              <a:gd name="T42" fmla="*/ 4366 w 20"/>
              <a:gd name="T43" fmla="*/ 19264 h 89"/>
              <a:gd name="T44" fmla="*/ 4366 w 20"/>
              <a:gd name="T45" fmla="*/ 21404 h 89"/>
              <a:gd name="T46" fmla="*/ 3175 w 20"/>
              <a:gd name="T47" fmla="*/ 24615 h 89"/>
              <a:gd name="T48" fmla="*/ 1588 w 20"/>
              <a:gd name="T49" fmla="*/ 30323 h 89"/>
              <a:gd name="T50" fmla="*/ 1191 w 20"/>
              <a:gd name="T51" fmla="*/ 31393 h 89"/>
              <a:gd name="T52" fmla="*/ 1191 w 20"/>
              <a:gd name="T53" fmla="*/ 30323 h 89"/>
              <a:gd name="T54" fmla="*/ 5160 w 20"/>
              <a:gd name="T55" fmla="*/ 19264 h 89"/>
              <a:gd name="T56" fmla="*/ 5557 w 20"/>
              <a:gd name="T57" fmla="*/ 14983 h 89"/>
              <a:gd name="T58" fmla="*/ 6350 w 20"/>
              <a:gd name="T59" fmla="*/ 11772 h 89"/>
              <a:gd name="T60" fmla="*/ 5954 w 20"/>
              <a:gd name="T61" fmla="*/ 14983 h 89"/>
              <a:gd name="T62" fmla="*/ 5160 w 20"/>
              <a:gd name="T63" fmla="*/ 19264 h 89"/>
              <a:gd name="T64" fmla="*/ 6747 w 20"/>
              <a:gd name="T65" fmla="*/ 10702 h 89"/>
              <a:gd name="T66" fmla="*/ 6747 w 20"/>
              <a:gd name="T67" fmla="*/ 9632 h 89"/>
              <a:gd name="T68" fmla="*/ 7144 w 20"/>
              <a:gd name="T69" fmla="*/ 8562 h 89"/>
              <a:gd name="T70" fmla="*/ 7541 w 20"/>
              <a:gd name="T71" fmla="*/ 7492 h 89"/>
              <a:gd name="T72" fmla="*/ 7541 w 20"/>
              <a:gd name="T73" fmla="*/ 8562 h 89"/>
              <a:gd name="T74" fmla="*/ 7144 w 20"/>
              <a:gd name="T75" fmla="*/ 9632 h 89"/>
              <a:gd name="T76" fmla="*/ 6747 w 20"/>
              <a:gd name="T77" fmla="*/ 10702 h 89"/>
              <a:gd name="T78" fmla="*/ 5557 w 20"/>
              <a:gd name="T79" fmla="*/ 2140 h 89"/>
              <a:gd name="T80" fmla="*/ 7541 w 20"/>
              <a:gd name="T81" fmla="*/ 0 h 89"/>
              <a:gd name="T82" fmla="*/ 5557 w 20"/>
              <a:gd name="T83" fmla="*/ 2140 h 8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0" h="89">
                <a:moveTo>
                  <a:pt x="0" y="82"/>
                </a:moveTo>
                <a:cubicBezTo>
                  <a:pt x="0" y="82"/>
                  <a:pt x="2" y="76"/>
                  <a:pt x="3" y="69"/>
                </a:cubicBezTo>
                <a:cubicBezTo>
                  <a:pt x="3" y="76"/>
                  <a:pt x="1" y="82"/>
                  <a:pt x="1" y="82"/>
                </a:cubicBezTo>
                <a:lnTo>
                  <a:pt x="0" y="85"/>
                </a:lnTo>
                <a:lnTo>
                  <a:pt x="0" y="82"/>
                </a:lnTo>
                <a:close/>
                <a:moveTo>
                  <a:pt x="11" y="12"/>
                </a:moveTo>
                <a:cubicBezTo>
                  <a:pt x="11" y="14"/>
                  <a:pt x="10" y="16"/>
                  <a:pt x="10" y="21"/>
                </a:cubicBezTo>
                <a:lnTo>
                  <a:pt x="10" y="18"/>
                </a:lnTo>
                <a:cubicBezTo>
                  <a:pt x="10" y="15"/>
                  <a:pt x="11" y="13"/>
                  <a:pt x="11" y="12"/>
                </a:cubicBezTo>
                <a:close/>
                <a:moveTo>
                  <a:pt x="10" y="3"/>
                </a:moveTo>
                <a:cubicBezTo>
                  <a:pt x="10" y="7"/>
                  <a:pt x="11" y="9"/>
                  <a:pt x="11" y="12"/>
                </a:cubicBezTo>
                <a:cubicBezTo>
                  <a:pt x="11" y="10"/>
                  <a:pt x="10" y="7"/>
                  <a:pt x="10" y="3"/>
                </a:cubicBezTo>
                <a:cubicBezTo>
                  <a:pt x="10" y="1"/>
                  <a:pt x="11" y="0"/>
                  <a:pt x="11" y="0"/>
                </a:cubicBezTo>
                <a:lnTo>
                  <a:pt x="10" y="3"/>
                </a:lnTo>
                <a:close/>
                <a:moveTo>
                  <a:pt x="13" y="6"/>
                </a:moveTo>
                <a:cubicBezTo>
                  <a:pt x="13" y="5"/>
                  <a:pt x="12" y="3"/>
                  <a:pt x="11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2"/>
                  <a:pt x="13" y="5"/>
                  <a:pt x="13" y="6"/>
                </a:cubicBezTo>
                <a:close/>
                <a:moveTo>
                  <a:pt x="3" y="85"/>
                </a:moveTo>
                <a:cubicBezTo>
                  <a:pt x="4" y="78"/>
                  <a:pt x="6" y="72"/>
                  <a:pt x="8" y="69"/>
                </a:cubicBezTo>
                <a:lnTo>
                  <a:pt x="10" y="60"/>
                </a:lnTo>
                <a:cubicBezTo>
                  <a:pt x="12" y="57"/>
                  <a:pt x="11" y="54"/>
                  <a:pt x="11" y="54"/>
                </a:cubicBezTo>
                <a:cubicBezTo>
                  <a:pt x="12" y="57"/>
                  <a:pt x="12" y="57"/>
                  <a:pt x="11" y="60"/>
                </a:cubicBezTo>
                <a:lnTo>
                  <a:pt x="8" y="69"/>
                </a:lnTo>
                <a:cubicBezTo>
                  <a:pt x="6" y="72"/>
                  <a:pt x="4" y="78"/>
                  <a:pt x="4" y="85"/>
                </a:cubicBezTo>
                <a:lnTo>
                  <a:pt x="3" y="88"/>
                </a:lnTo>
                <a:lnTo>
                  <a:pt x="3" y="85"/>
                </a:lnTo>
                <a:close/>
                <a:moveTo>
                  <a:pt x="13" y="54"/>
                </a:moveTo>
                <a:cubicBezTo>
                  <a:pt x="14" y="51"/>
                  <a:pt x="14" y="45"/>
                  <a:pt x="14" y="42"/>
                </a:cubicBezTo>
                <a:cubicBezTo>
                  <a:pt x="15" y="42"/>
                  <a:pt x="16" y="39"/>
                  <a:pt x="16" y="33"/>
                </a:cubicBezTo>
                <a:cubicBezTo>
                  <a:pt x="16" y="39"/>
                  <a:pt x="15" y="42"/>
                  <a:pt x="15" y="42"/>
                </a:cubicBezTo>
                <a:cubicBezTo>
                  <a:pt x="14" y="45"/>
                  <a:pt x="14" y="51"/>
                  <a:pt x="13" y="54"/>
                </a:cubicBezTo>
                <a:close/>
                <a:moveTo>
                  <a:pt x="17" y="30"/>
                </a:moveTo>
                <a:lnTo>
                  <a:pt x="17" y="27"/>
                </a:lnTo>
                <a:cubicBezTo>
                  <a:pt x="18" y="27"/>
                  <a:pt x="18" y="24"/>
                  <a:pt x="18" y="24"/>
                </a:cubicBezTo>
                <a:lnTo>
                  <a:pt x="19" y="21"/>
                </a:lnTo>
                <a:lnTo>
                  <a:pt x="19" y="24"/>
                </a:lnTo>
                <a:lnTo>
                  <a:pt x="18" y="27"/>
                </a:lnTo>
                <a:cubicBezTo>
                  <a:pt x="17" y="27"/>
                  <a:pt x="17" y="30"/>
                  <a:pt x="17" y="30"/>
                </a:cubicBezTo>
                <a:close/>
                <a:moveTo>
                  <a:pt x="14" y="6"/>
                </a:moveTo>
                <a:cubicBezTo>
                  <a:pt x="16" y="6"/>
                  <a:pt x="18" y="3"/>
                  <a:pt x="19" y="0"/>
                </a:cubicBezTo>
                <a:cubicBezTo>
                  <a:pt x="18" y="6"/>
                  <a:pt x="16" y="6"/>
                  <a:pt x="14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8" name="Freeform 5544">
            <a:extLst>
              <a:ext uri="{FF2B5EF4-FFF2-40B4-BE49-F238E27FC236}">
                <a16:creationId xmlns:a16="http://schemas.microsoft.com/office/drawing/2014/main" id="{F74D0372-5B98-6647-B161-65D6E5972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8" y="4149725"/>
            <a:ext cx="4762" cy="34925"/>
          </a:xfrm>
          <a:custGeom>
            <a:avLst/>
            <a:gdLst>
              <a:gd name="T0" fmla="*/ 635 w 15"/>
              <a:gd name="T1" fmla="*/ 33499 h 98"/>
              <a:gd name="T2" fmla="*/ 317 w 15"/>
              <a:gd name="T3" fmla="*/ 33499 h 98"/>
              <a:gd name="T4" fmla="*/ 0 w 15"/>
              <a:gd name="T5" fmla="*/ 32430 h 98"/>
              <a:gd name="T6" fmla="*/ 317 w 15"/>
              <a:gd name="T7" fmla="*/ 31361 h 98"/>
              <a:gd name="T8" fmla="*/ 1270 w 15"/>
              <a:gd name="T9" fmla="*/ 26728 h 98"/>
              <a:gd name="T10" fmla="*/ 1270 w 15"/>
              <a:gd name="T11" fmla="*/ 23521 h 98"/>
              <a:gd name="T12" fmla="*/ 1270 w 15"/>
              <a:gd name="T13" fmla="*/ 21383 h 98"/>
              <a:gd name="T14" fmla="*/ 1270 w 15"/>
              <a:gd name="T15" fmla="*/ 21383 h 98"/>
              <a:gd name="T16" fmla="*/ 1270 w 15"/>
              <a:gd name="T17" fmla="*/ 20314 h 98"/>
              <a:gd name="T18" fmla="*/ 1270 w 15"/>
              <a:gd name="T19" fmla="*/ 13899 h 98"/>
              <a:gd name="T20" fmla="*/ 1587 w 15"/>
              <a:gd name="T21" fmla="*/ 12830 h 98"/>
              <a:gd name="T22" fmla="*/ 1270 w 15"/>
              <a:gd name="T23" fmla="*/ 11760 h 98"/>
              <a:gd name="T24" fmla="*/ 1587 w 15"/>
              <a:gd name="T25" fmla="*/ 11760 h 98"/>
              <a:gd name="T26" fmla="*/ 1587 w 15"/>
              <a:gd name="T27" fmla="*/ 9622 h 98"/>
              <a:gd name="T28" fmla="*/ 635 w 15"/>
              <a:gd name="T29" fmla="*/ 3207 h 98"/>
              <a:gd name="T30" fmla="*/ 317 w 15"/>
              <a:gd name="T31" fmla="*/ 1069 h 98"/>
              <a:gd name="T32" fmla="*/ 1270 w 15"/>
              <a:gd name="T33" fmla="*/ 2138 h 98"/>
              <a:gd name="T34" fmla="*/ 1270 w 15"/>
              <a:gd name="T35" fmla="*/ 3207 h 98"/>
              <a:gd name="T36" fmla="*/ 1270 w 15"/>
              <a:gd name="T37" fmla="*/ 3207 h 98"/>
              <a:gd name="T38" fmla="*/ 1270 w 15"/>
              <a:gd name="T39" fmla="*/ 3207 h 98"/>
              <a:gd name="T40" fmla="*/ 1270 w 15"/>
              <a:gd name="T41" fmla="*/ 3207 h 98"/>
              <a:gd name="T42" fmla="*/ 2222 w 15"/>
              <a:gd name="T43" fmla="*/ 0 h 98"/>
              <a:gd name="T44" fmla="*/ 3175 w 15"/>
              <a:gd name="T45" fmla="*/ 3207 h 98"/>
              <a:gd name="T46" fmla="*/ 3810 w 15"/>
              <a:gd name="T47" fmla="*/ 3207 h 98"/>
              <a:gd name="T48" fmla="*/ 4445 w 15"/>
              <a:gd name="T49" fmla="*/ 2138 h 98"/>
              <a:gd name="T50" fmla="*/ 4445 w 15"/>
              <a:gd name="T51" fmla="*/ 2138 h 98"/>
              <a:gd name="T52" fmla="*/ 4445 w 15"/>
              <a:gd name="T53" fmla="*/ 9622 h 98"/>
              <a:gd name="T54" fmla="*/ 4445 w 15"/>
              <a:gd name="T55" fmla="*/ 10691 h 98"/>
              <a:gd name="T56" fmla="*/ 3810 w 15"/>
              <a:gd name="T57" fmla="*/ 10691 h 98"/>
              <a:gd name="T58" fmla="*/ 3810 w 15"/>
              <a:gd name="T59" fmla="*/ 10691 h 98"/>
              <a:gd name="T60" fmla="*/ 3810 w 15"/>
              <a:gd name="T61" fmla="*/ 10691 h 98"/>
              <a:gd name="T62" fmla="*/ 4445 w 15"/>
              <a:gd name="T63" fmla="*/ 12830 h 98"/>
              <a:gd name="T64" fmla="*/ 3810 w 15"/>
              <a:gd name="T65" fmla="*/ 19244 h 98"/>
              <a:gd name="T66" fmla="*/ 3175 w 15"/>
              <a:gd name="T67" fmla="*/ 20314 h 98"/>
              <a:gd name="T68" fmla="*/ 2857 w 15"/>
              <a:gd name="T69" fmla="*/ 21383 h 98"/>
              <a:gd name="T70" fmla="*/ 2857 w 15"/>
              <a:gd name="T71" fmla="*/ 20314 h 98"/>
              <a:gd name="T72" fmla="*/ 2857 w 15"/>
              <a:gd name="T73" fmla="*/ 20314 h 98"/>
              <a:gd name="T74" fmla="*/ 2857 w 15"/>
              <a:gd name="T75" fmla="*/ 20314 h 98"/>
              <a:gd name="T76" fmla="*/ 2540 w 15"/>
              <a:gd name="T77" fmla="*/ 20314 h 98"/>
              <a:gd name="T78" fmla="*/ 2857 w 15"/>
              <a:gd name="T79" fmla="*/ 22452 h 98"/>
              <a:gd name="T80" fmla="*/ 1270 w 15"/>
              <a:gd name="T81" fmla="*/ 30292 h 98"/>
              <a:gd name="T82" fmla="*/ 1270 w 15"/>
              <a:gd name="T83" fmla="*/ 30292 h 98"/>
              <a:gd name="T84" fmla="*/ 1270 w 15"/>
              <a:gd name="T85" fmla="*/ 32430 h 9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" h="98">
                <a:moveTo>
                  <a:pt x="4" y="91"/>
                </a:moveTo>
                <a:cubicBezTo>
                  <a:pt x="4" y="94"/>
                  <a:pt x="3" y="94"/>
                  <a:pt x="2" y="94"/>
                </a:cubicBezTo>
                <a:cubicBezTo>
                  <a:pt x="2" y="97"/>
                  <a:pt x="1" y="97"/>
                  <a:pt x="1" y="97"/>
                </a:cubicBezTo>
                <a:cubicBezTo>
                  <a:pt x="1" y="97"/>
                  <a:pt x="1" y="97"/>
                  <a:pt x="1" y="94"/>
                </a:cubicBezTo>
                <a:cubicBezTo>
                  <a:pt x="1" y="94"/>
                  <a:pt x="0" y="94"/>
                  <a:pt x="0" y="91"/>
                </a:cubicBezTo>
                <a:lnTo>
                  <a:pt x="1" y="88"/>
                </a:lnTo>
                <a:cubicBezTo>
                  <a:pt x="1" y="85"/>
                  <a:pt x="2" y="81"/>
                  <a:pt x="3" y="79"/>
                </a:cubicBezTo>
                <a:cubicBezTo>
                  <a:pt x="3" y="79"/>
                  <a:pt x="4" y="79"/>
                  <a:pt x="4" y="75"/>
                </a:cubicBezTo>
                <a:lnTo>
                  <a:pt x="4" y="72"/>
                </a:lnTo>
                <a:cubicBezTo>
                  <a:pt x="4" y="70"/>
                  <a:pt x="4" y="70"/>
                  <a:pt x="4" y="66"/>
                </a:cubicBezTo>
                <a:lnTo>
                  <a:pt x="4" y="63"/>
                </a:lnTo>
                <a:lnTo>
                  <a:pt x="4" y="60"/>
                </a:lnTo>
                <a:lnTo>
                  <a:pt x="4" y="57"/>
                </a:lnTo>
                <a:cubicBezTo>
                  <a:pt x="4" y="54"/>
                  <a:pt x="4" y="45"/>
                  <a:pt x="4" y="39"/>
                </a:cubicBezTo>
                <a:lnTo>
                  <a:pt x="4" y="36"/>
                </a:lnTo>
                <a:lnTo>
                  <a:pt x="5" y="36"/>
                </a:lnTo>
                <a:cubicBezTo>
                  <a:pt x="5" y="33"/>
                  <a:pt x="4" y="33"/>
                  <a:pt x="4" y="33"/>
                </a:cubicBezTo>
                <a:lnTo>
                  <a:pt x="5" y="33"/>
                </a:lnTo>
                <a:cubicBezTo>
                  <a:pt x="6" y="30"/>
                  <a:pt x="6" y="30"/>
                  <a:pt x="5" y="27"/>
                </a:cubicBezTo>
                <a:cubicBezTo>
                  <a:pt x="4" y="24"/>
                  <a:pt x="4" y="15"/>
                  <a:pt x="2" y="9"/>
                </a:cubicBezTo>
                <a:lnTo>
                  <a:pt x="2" y="6"/>
                </a:lnTo>
                <a:cubicBezTo>
                  <a:pt x="1" y="3"/>
                  <a:pt x="1" y="3"/>
                  <a:pt x="1" y="3"/>
                </a:cubicBezTo>
                <a:lnTo>
                  <a:pt x="2" y="3"/>
                </a:lnTo>
                <a:cubicBezTo>
                  <a:pt x="2" y="6"/>
                  <a:pt x="2" y="6"/>
                  <a:pt x="4" y="6"/>
                </a:cubicBezTo>
                <a:cubicBezTo>
                  <a:pt x="4" y="6"/>
                  <a:pt x="4" y="6"/>
                  <a:pt x="4" y="9"/>
                </a:cubicBezTo>
                <a:cubicBezTo>
                  <a:pt x="5" y="9"/>
                  <a:pt x="7" y="6"/>
                  <a:pt x="7" y="3"/>
                </a:cubicBezTo>
                <a:lnTo>
                  <a:pt x="7" y="0"/>
                </a:lnTo>
                <a:cubicBezTo>
                  <a:pt x="8" y="3"/>
                  <a:pt x="8" y="6"/>
                  <a:pt x="10" y="9"/>
                </a:cubicBezTo>
                <a:lnTo>
                  <a:pt x="12" y="9"/>
                </a:lnTo>
                <a:cubicBezTo>
                  <a:pt x="12" y="9"/>
                  <a:pt x="14" y="9"/>
                  <a:pt x="14" y="6"/>
                </a:cubicBezTo>
                <a:cubicBezTo>
                  <a:pt x="14" y="15"/>
                  <a:pt x="14" y="15"/>
                  <a:pt x="14" y="21"/>
                </a:cubicBezTo>
                <a:cubicBezTo>
                  <a:pt x="14" y="24"/>
                  <a:pt x="14" y="27"/>
                  <a:pt x="14" y="27"/>
                </a:cubicBezTo>
                <a:lnTo>
                  <a:pt x="14" y="30"/>
                </a:ln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0"/>
                  <a:pt x="12" y="30"/>
                </a:cubicBezTo>
                <a:cubicBezTo>
                  <a:pt x="12" y="33"/>
                  <a:pt x="14" y="33"/>
                  <a:pt x="14" y="33"/>
                </a:cubicBezTo>
                <a:cubicBezTo>
                  <a:pt x="14" y="33"/>
                  <a:pt x="14" y="33"/>
                  <a:pt x="14" y="36"/>
                </a:cubicBezTo>
                <a:cubicBezTo>
                  <a:pt x="14" y="36"/>
                  <a:pt x="14" y="42"/>
                  <a:pt x="14" y="45"/>
                </a:cubicBezTo>
                <a:cubicBezTo>
                  <a:pt x="12" y="48"/>
                  <a:pt x="12" y="54"/>
                  <a:pt x="12" y="54"/>
                </a:cubicBezTo>
                <a:cubicBezTo>
                  <a:pt x="12" y="57"/>
                  <a:pt x="12" y="57"/>
                  <a:pt x="10" y="57"/>
                </a:cubicBezTo>
                <a:cubicBezTo>
                  <a:pt x="10" y="60"/>
                  <a:pt x="10" y="60"/>
                  <a:pt x="10" y="60"/>
                </a:cubicBezTo>
                <a:lnTo>
                  <a:pt x="9" y="60"/>
                </a:lnTo>
                <a:cubicBezTo>
                  <a:pt x="9" y="57"/>
                  <a:pt x="9" y="57"/>
                  <a:pt x="9" y="57"/>
                </a:cubicBezTo>
                <a:lnTo>
                  <a:pt x="8" y="57"/>
                </a:lnTo>
                <a:cubicBezTo>
                  <a:pt x="8" y="57"/>
                  <a:pt x="8" y="57"/>
                  <a:pt x="9" y="60"/>
                </a:cubicBezTo>
                <a:cubicBezTo>
                  <a:pt x="9" y="60"/>
                  <a:pt x="10" y="60"/>
                  <a:pt x="9" y="63"/>
                </a:cubicBezTo>
                <a:cubicBezTo>
                  <a:pt x="8" y="66"/>
                  <a:pt x="8" y="70"/>
                  <a:pt x="7" y="72"/>
                </a:cubicBezTo>
                <a:cubicBezTo>
                  <a:pt x="6" y="79"/>
                  <a:pt x="4" y="85"/>
                  <a:pt x="4" y="85"/>
                </a:cubicBezTo>
                <a:cubicBezTo>
                  <a:pt x="4" y="88"/>
                  <a:pt x="4" y="88"/>
                  <a:pt x="4" y="9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9" name="Freeform 5545">
            <a:extLst>
              <a:ext uri="{FF2B5EF4-FFF2-40B4-BE49-F238E27FC236}">
                <a16:creationId xmlns:a16="http://schemas.microsoft.com/office/drawing/2014/main" id="{0127204A-4CEC-E241-B4C0-B2030A854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" y="4151313"/>
            <a:ext cx="4763" cy="33337"/>
          </a:xfrm>
          <a:custGeom>
            <a:avLst/>
            <a:gdLst>
              <a:gd name="T0" fmla="*/ 1021 w 14"/>
              <a:gd name="T1" fmla="*/ 31888 h 92"/>
              <a:gd name="T2" fmla="*/ 1021 w 14"/>
              <a:gd name="T3" fmla="*/ 29713 h 92"/>
              <a:gd name="T4" fmla="*/ 2041 w 14"/>
              <a:gd name="T5" fmla="*/ 25003 h 92"/>
              <a:gd name="T6" fmla="*/ 2382 w 14"/>
              <a:gd name="T7" fmla="*/ 21742 h 92"/>
              <a:gd name="T8" fmla="*/ 2722 w 14"/>
              <a:gd name="T9" fmla="*/ 20654 h 92"/>
              <a:gd name="T10" fmla="*/ 2722 w 14"/>
              <a:gd name="T11" fmla="*/ 21742 h 92"/>
              <a:gd name="T12" fmla="*/ 2041 w 14"/>
              <a:gd name="T13" fmla="*/ 25003 h 92"/>
              <a:gd name="T14" fmla="*/ 1361 w 14"/>
              <a:gd name="T15" fmla="*/ 29713 h 92"/>
              <a:gd name="T16" fmla="*/ 1021 w 14"/>
              <a:gd name="T17" fmla="*/ 31888 h 92"/>
              <a:gd name="T18" fmla="*/ 340 w 14"/>
              <a:gd name="T19" fmla="*/ 32975 h 92"/>
              <a:gd name="T20" fmla="*/ 1021 w 14"/>
              <a:gd name="T21" fmla="*/ 31888 h 92"/>
              <a:gd name="T22" fmla="*/ 680 w 14"/>
              <a:gd name="T23" fmla="*/ 27539 h 92"/>
              <a:gd name="T24" fmla="*/ 0 w 14"/>
              <a:gd name="T25" fmla="*/ 30800 h 92"/>
              <a:gd name="T26" fmla="*/ 680 w 14"/>
              <a:gd name="T27" fmla="*/ 27539 h 92"/>
              <a:gd name="T28" fmla="*/ 1021 w 14"/>
              <a:gd name="T29" fmla="*/ 11958 h 92"/>
              <a:gd name="T30" fmla="*/ 1021 w 14"/>
              <a:gd name="T31" fmla="*/ 10871 h 92"/>
              <a:gd name="T32" fmla="*/ 1361 w 14"/>
              <a:gd name="T33" fmla="*/ 8697 h 92"/>
              <a:gd name="T34" fmla="*/ 340 w 14"/>
              <a:gd name="T35" fmla="*/ 3261 h 92"/>
              <a:gd name="T36" fmla="*/ 340 w 14"/>
              <a:gd name="T37" fmla="*/ 2174 h 92"/>
              <a:gd name="T38" fmla="*/ 0 w 14"/>
              <a:gd name="T39" fmla="*/ 0 h 92"/>
              <a:gd name="T40" fmla="*/ 1021 w 14"/>
              <a:gd name="T41" fmla="*/ 1087 h 92"/>
              <a:gd name="T42" fmla="*/ 0 w 14"/>
              <a:gd name="T43" fmla="*/ 0 h 92"/>
              <a:gd name="T44" fmla="*/ 680 w 14"/>
              <a:gd name="T45" fmla="*/ 3261 h 92"/>
              <a:gd name="T46" fmla="*/ 1361 w 14"/>
              <a:gd name="T47" fmla="*/ 8697 h 92"/>
              <a:gd name="T48" fmla="*/ 1361 w 14"/>
              <a:gd name="T49" fmla="*/ 10871 h 92"/>
              <a:gd name="T50" fmla="*/ 1361 w 14"/>
              <a:gd name="T51" fmla="*/ 11958 h 92"/>
              <a:gd name="T52" fmla="*/ 1021 w 14"/>
              <a:gd name="T53" fmla="*/ 13045 h 92"/>
              <a:gd name="T54" fmla="*/ 1021 w 14"/>
              <a:gd name="T55" fmla="*/ 11958 h 92"/>
              <a:gd name="T56" fmla="*/ 3742 w 14"/>
              <a:gd name="T57" fmla="*/ 19567 h 92"/>
              <a:gd name="T58" fmla="*/ 3062 w 14"/>
              <a:gd name="T59" fmla="*/ 19567 h 92"/>
              <a:gd name="T60" fmla="*/ 3742 w 14"/>
              <a:gd name="T61" fmla="*/ 18480 h 92"/>
              <a:gd name="T62" fmla="*/ 3742 w 14"/>
              <a:gd name="T63" fmla="*/ 19567 h 92"/>
              <a:gd name="T64" fmla="*/ 4423 w 14"/>
              <a:gd name="T65" fmla="*/ 10871 h 92"/>
              <a:gd name="T66" fmla="*/ 4423 w 14"/>
              <a:gd name="T67" fmla="*/ 11958 h 92"/>
              <a:gd name="T68" fmla="*/ 3742 w 14"/>
              <a:gd name="T69" fmla="*/ 9784 h 92"/>
              <a:gd name="T70" fmla="*/ 4423 w 14"/>
              <a:gd name="T71" fmla="*/ 10871 h 92"/>
              <a:gd name="T72" fmla="*/ 1021 w 14"/>
              <a:gd name="T73" fmla="*/ 2174 h 92"/>
              <a:gd name="T74" fmla="*/ 1021 w 14"/>
              <a:gd name="T75" fmla="*/ 1087 h 92"/>
              <a:gd name="T76" fmla="*/ 2041 w 14"/>
              <a:gd name="T77" fmla="*/ 0 h 92"/>
              <a:gd name="T78" fmla="*/ 1021 w 14"/>
              <a:gd name="T79" fmla="*/ 2174 h 9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" h="92">
                <a:moveTo>
                  <a:pt x="3" y="88"/>
                </a:moveTo>
                <a:lnTo>
                  <a:pt x="3" y="82"/>
                </a:lnTo>
                <a:cubicBezTo>
                  <a:pt x="3" y="82"/>
                  <a:pt x="5" y="76"/>
                  <a:pt x="6" y="69"/>
                </a:cubicBezTo>
                <a:lnTo>
                  <a:pt x="7" y="60"/>
                </a:lnTo>
                <a:cubicBezTo>
                  <a:pt x="9" y="57"/>
                  <a:pt x="8" y="57"/>
                  <a:pt x="8" y="57"/>
                </a:cubicBezTo>
                <a:cubicBezTo>
                  <a:pt x="8" y="57"/>
                  <a:pt x="9" y="57"/>
                  <a:pt x="8" y="60"/>
                </a:cubicBezTo>
                <a:lnTo>
                  <a:pt x="6" y="69"/>
                </a:lnTo>
                <a:cubicBezTo>
                  <a:pt x="5" y="76"/>
                  <a:pt x="4" y="82"/>
                  <a:pt x="4" y="82"/>
                </a:cubicBezTo>
                <a:cubicBezTo>
                  <a:pt x="3" y="85"/>
                  <a:pt x="3" y="85"/>
                  <a:pt x="3" y="88"/>
                </a:cubicBezTo>
                <a:cubicBezTo>
                  <a:pt x="3" y="91"/>
                  <a:pt x="2" y="91"/>
                  <a:pt x="1" y="91"/>
                </a:cubicBezTo>
                <a:cubicBezTo>
                  <a:pt x="1" y="91"/>
                  <a:pt x="2" y="91"/>
                  <a:pt x="3" y="88"/>
                </a:cubicBezTo>
                <a:close/>
                <a:moveTo>
                  <a:pt x="2" y="76"/>
                </a:moveTo>
                <a:cubicBezTo>
                  <a:pt x="1" y="78"/>
                  <a:pt x="1" y="82"/>
                  <a:pt x="0" y="85"/>
                </a:cubicBezTo>
                <a:cubicBezTo>
                  <a:pt x="0" y="82"/>
                  <a:pt x="1" y="78"/>
                  <a:pt x="2" y="76"/>
                </a:cubicBezTo>
                <a:close/>
                <a:moveTo>
                  <a:pt x="3" y="33"/>
                </a:moveTo>
                <a:lnTo>
                  <a:pt x="3" y="30"/>
                </a:lnTo>
                <a:cubicBezTo>
                  <a:pt x="4" y="27"/>
                  <a:pt x="4" y="27"/>
                  <a:pt x="4" y="24"/>
                </a:cubicBezTo>
                <a:cubicBezTo>
                  <a:pt x="3" y="21"/>
                  <a:pt x="3" y="15"/>
                  <a:pt x="1" y="9"/>
                </a:cubicBezTo>
                <a:lnTo>
                  <a:pt x="1" y="6"/>
                </a:lnTo>
                <a:lnTo>
                  <a:pt x="0" y="0"/>
                </a:lnTo>
                <a:cubicBezTo>
                  <a:pt x="0" y="0"/>
                  <a:pt x="1" y="3"/>
                  <a:pt x="3" y="3"/>
                </a:cubicBezTo>
                <a:cubicBezTo>
                  <a:pt x="1" y="3"/>
                  <a:pt x="1" y="3"/>
                  <a:pt x="0" y="0"/>
                </a:cubicBezTo>
                <a:lnTo>
                  <a:pt x="2" y="9"/>
                </a:lnTo>
                <a:cubicBezTo>
                  <a:pt x="3" y="15"/>
                  <a:pt x="3" y="21"/>
                  <a:pt x="4" y="24"/>
                </a:cubicBezTo>
                <a:cubicBezTo>
                  <a:pt x="5" y="27"/>
                  <a:pt x="5" y="27"/>
                  <a:pt x="4" y="30"/>
                </a:cubicBezTo>
                <a:lnTo>
                  <a:pt x="4" y="33"/>
                </a:lnTo>
                <a:lnTo>
                  <a:pt x="3" y="36"/>
                </a:lnTo>
                <a:lnTo>
                  <a:pt x="3" y="33"/>
                </a:lnTo>
                <a:close/>
                <a:moveTo>
                  <a:pt x="11" y="54"/>
                </a:moveTo>
                <a:lnTo>
                  <a:pt x="9" y="54"/>
                </a:lnTo>
                <a:cubicBezTo>
                  <a:pt x="11" y="54"/>
                  <a:pt x="11" y="54"/>
                  <a:pt x="11" y="51"/>
                </a:cubicBezTo>
                <a:lnTo>
                  <a:pt x="11" y="54"/>
                </a:lnTo>
                <a:close/>
                <a:moveTo>
                  <a:pt x="13" y="30"/>
                </a:moveTo>
                <a:lnTo>
                  <a:pt x="13" y="33"/>
                </a:lnTo>
                <a:cubicBezTo>
                  <a:pt x="13" y="30"/>
                  <a:pt x="13" y="30"/>
                  <a:pt x="11" y="27"/>
                </a:cubicBezTo>
                <a:lnTo>
                  <a:pt x="13" y="30"/>
                </a:lnTo>
                <a:close/>
                <a:moveTo>
                  <a:pt x="3" y="6"/>
                </a:moveTo>
                <a:lnTo>
                  <a:pt x="3" y="3"/>
                </a:lnTo>
                <a:cubicBezTo>
                  <a:pt x="4" y="6"/>
                  <a:pt x="5" y="3"/>
                  <a:pt x="6" y="0"/>
                </a:cubicBezTo>
                <a:cubicBezTo>
                  <a:pt x="6" y="3"/>
                  <a:pt x="4" y="6"/>
                  <a:pt x="3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40" name="Freeform 5546">
            <a:extLst>
              <a:ext uri="{FF2B5EF4-FFF2-40B4-BE49-F238E27FC236}">
                <a16:creationId xmlns:a16="http://schemas.microsoft.com/office/drawing/2014/main" id="{C7C2A1A2-ACF6-CE44-B3A9-112A48F01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4143375"/>
            <a:ext cx="7938" cy="42863"/>
          </a:xfrm>
          <a:custGeom>
            <a:avLst/>
            <a:gdLst>
              <a:gd name="T0" fmla="*/ 2381 w 20"/>
              <a:gd name="T1" fmla="*/ 31790 h 120"/>
              <a:gd name="T2" fmla="*/ 1985 w 20"/>
              <a:gd name="T3" fmla="*/ 26075 h 120"/>
              <a:gd name="T4" fmla="*/ 1985 w 20"/>
              <a:gd name="T5" fmla="*/ 23932 h 120"/>
              <a:gd name="T6" fmla="*/ 1191 w 20"/>
              <a:gd name="T7" fmla="*/ 23932 h 120"/>
              <a:gd name="T8" fmla="*/ 794 w 20"/>
              <a:gd name="T9" fmla="*/ 22860 h 120"/>
              <a:gd name="T10" fmla="*/ 0 w 20"/>
              <a:gd name="T11" fmla="*/ 16431 h 120"/>
              <a:gd name="T12" fmla="*/ 397 w 20"/>
              <a:gd name="T13" fmla="*/ 14288 h 120"/>
              <a:gd name="T14" fmla="*/ 0 w 20"/>
              <a:gd name="T15" fmla="*/ 13216 h 120"/>
              <a:gd name="T16" fmla="*/ 0 w 20"/>
              <a:gd name="T17" fmla="*/ 8930 h 120"/>
              <a:gd name="T18" fmla="*/ 0 w 20"/>
              <a:gd name="T19" fmla="*/ 6787 h 120"/>
              <a:gd name="T20" fmla="*/ 2778 w 20"/>
              <a:gd name="T21" fmla="*/ 1072 h 120"/>
              <a:gd name="T22" fmla="*/ 3572 w 20"/>
              <a:gd name="T23" fmla="*/ 0 h 120"/>
              <a:gd name="T24" fmla="*/ 3572 w 20"/>
              <a:gd name="T25" fmla="*/ 4643 h 120"/>
              <a:gd name="T26" fmla="*/ 4763 w 20"/>
              <a:gd name="T27" fmla="*/ 4643 h 120"/>
              <a:gd name="T28" fmla="*/ 5954 w 20"/>
              <a:gd name="T29" fmla="*/ 2500 h 120"/>
              <a:gd name="T30" fmla="*/ 6350 w 20"/>
              <a:gd name="T31" fmla="*/ 10001 h 120"/>
              <a:gd name="T32" fmla="*/ 7541 w 20"/>
              <a:gd name="T33" fmla="*/ 18574 h 120"/>
              <a:gd name="T34" fmla="*/ 7144 w 20"/>
              <a:gd name="T35" fmla="*/ 19646 h 120"/>
              <a:gd name="T36" fmla="*/ 7144 w 20"/>
              <a:gd name="T37" fmla="*/ 26075 h 120"/>
              <a:gd name="T38" fmla="*/ 7144 w 20"/>
              <a:gd name="T39" fmla="*/ 28218 h 120"/>
              <a:gd name="T40" fmla="*/ 7144 w 20"/>
              <a:gd name="T41" fmla="*/ 30361 h 120"/>
              <a:gd name="T42" fmla="*/ 6747 w 20"/>
              <a:gd name="T43" fmla="*/ 33576 h 120"/>
              <a:gd name="T44" fmla="*/ 5954 w 20"/>
              <a:gd name="T45" fmla="*/ 38220 h 120"/>
              <a:gd name="T46" fmla="*/ 5160 w 20"/>
              <a:gd name="T47" fmla="*/ 40363 h 120"/>
              <a:gd name="T48" fmla="*/ 4366 w 20"/>
              <a:gd name="T49" fmla="*/ 42506 h 120"/>
              <a:gd name="T50" fmla="*/ 3175 w 20"/>
              <a:gd name="T51" fmla="*/ 39291 h 120"/>
              <a:gd name="T52" fmla="*/ 3175 w 20"/>
              <a:gd name="T53" fmla="*/ 35719 h 120"/>
              <a:gd name="T54" fmla="*/ 3572 w 20"/>
              <a:gd name="T55" fmla="*/ 32504 h 120"/>
              <a:gd name="T56" fmla="*/ 2778 w 20"/>
              <a:gd name="T57" fmla="*/ 33576 h 120"/>
              <a:gd name="T58" fmla="*/ 3175 w 20"/>
              <a:gd name="T59" fmla="*/ 4643 h 120"/>
              <a:gd name="T60" fmla="*/ 2381 w 20"/>
              <a:gd name="T61" fmla="*/ 11073 h 120"/>
              <a:gd name="T62" fmla="*/ 4763 w 20"/>
              <a:gd name="T63" fmla="*/ 26075 h 120"/>
              <a:gd name="T64" fmla="*/ 4366 w 20"/>
              <a:gd name="T65" fmla="*/ 35719 h 120"/>
              <a:gd name="T66" fmla="*/ 3175 w 20"/>
              <a:gd name="T67" fmla="*/ 16431 h 120"/>
              <a:gd name="T68" fmla="*/ 2778 w 20"/>
              <a:gd name="T69" fmla="*/ 6787 h 12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0" h="120">
                <a:moveTo>
                  <a:pt x="6" y="91"/>
                </a:moveTo>
                <a:lnTo>
                  <a:pt x="6" y="89"/>
                </a:lnTo>
                <a:cubicBezTo>
                  <a:pt x="6" y="85"/>
                  <a:pt x="6" y="79"/>
                  <a:pt x="5" y="76"/>
                </a:cubicBezTo>
                <a:lnTo>
                  <a:pt x="5" y="73"/>
                </a:lnTo>
                <a:lnTo>
                  <a:pt x="4" y="73"/>
                </a:lnTo>
                <a:cubicBezTo>
                  <a:pt x="4" y="70"/>
                  <a:pt x="4" y="70"/>
                  <a:pt x="5" y="67"/>
                </a:cubicBezTo>
                <a:cubicBezTo>
                  <a:pt x="4" y="67"/>
                  <a:pt x="4" y="70"/>
                  <a:pt x="4" y="70"/>
                </a:cubicBezTo>
                <a:lnTo>
                  <a:pt x="3" y="67"/>
                </a:lnTo>
                <a:lnTo>
                  <a:pt x="3" y="64"/>
                </a:lnTo>
                <a:lnTo>
                  <a:pt x="2" y="64"/>
                </a:lnTo>
                <a:cubicBezTo>
                  <a:pt x="1" y="55"/>
                  <a:pt x="1" y="52"/>
                  <a:pt x="0" y="49"/>
                </a:cubicBezTo>
                <a:lnTo>
                  <a:pt x="0" y="46"/>
                </a:lnTo>
                <a:cubicBezTo>
                  <a:pt x="0" y="43"/>
                  <a:pt x="1" y="40"/>
                  <a:pt x="2" y="40"/>
                </a:cubicBezTo>
                <a:lnTo>
                  <a:pt x="1" y="40"/>
                </a:lnTo>
                <a:lnTo>
                  <a:pt x="0" y="40"/>
                </a:lnTo>
                <a:lnTo>
                  <a:pt x="0" y="37"/>
                </a:lnTo>
                <a:lnTo>
                  <a:pt x="0" y="28"/>
                </a:lnTo>
                <a:lnTo>
                  <a:pt x="0" y="25"/>
                </a:lnTo>
                <a:lnTo>
                  <a:pt x="0" y="22"/>
                </a:lnTo>
                <a:lnTo>
                  <a:pt x="0" y="19"/>
                </a:lnTo>
                <a:lnTo>
                  <a:pt x="1" y="19"/>
                </a:lnTo>
                <a:cubicBezTo>
                  <a:pt x="3" y="19"/>
                  <a:pt x="6" y="10"/>
                  <a:pt x="7" y="3"/>
                </a:cubicBezTo>
                <a:cubicBezTo>
                  <a:pt x="7" y="3"/>
                  <a:pt x="8" y="3"/>
                  <a:pt x="8" y="0"/>
                </a:cubicBezTo>
                <a:lnTo>
                  <a:pt x="9" y="0"/>
                </a:lnTo>
                <a:lnTo>
                  <a:pt x="9" y="10"/>
                </a:lnTo>
                <a:lnTo>
                  <a:pt x="9" y="13"/>
                </a:lnTo>
                <a:lnTo>
                  <a:pt x="10" y="13"/>
                </a:lnTo>
                <a:lnTo>
                  <a:pt x="12" y="13"/>
                </a:lnTo>
                <a:lnTo>
                  <a:pt x="13" y="10"/>
                </a:lnTo>
                <a:cubicBezTo>
                  <a:pt x="14" y="10"/>
                  <a:pt x="14" y="10"/>
                  <a:pt x="15" y="7"/>
                </a:cubicBezTo>
                <a:lnTo>
                  <a:pt x="15" y="16"/>
                </a:lnTo>
                <a:cubicBezTo>
                  <a:pt x="15" y="19"/>
                  <a:pt x="15" y="22"/>
                  <a:pt x="16" y="28"/>
                </a:cubicBezTo>
                <a:cubicBezTo>
                  <a:pt x="18" y="34"/>
                  <a:pt x="18" y="43"/>
                  <a:pt x="19" y="46"/>
                </a:cubicBezTo>
                <a:lnTo>
                  <a:pt x="19" y="52"/>
                </a:lnTo>
                <a:lnTo>
                  <a:pt x="18" y="52"/>
                </a:lnTo>
                <a:lnTo>
                  <a:pt x="18" y="55"/>
                </a:lnTo>
                <a:lnTo>
                  <a:pt x="18" y="70"/>
                </a:lnTo>
                <a:lnTo>
                  <a:pt x="18" y="73"/>
                </a:lnTo>
                <a:lnTo>
                  <a:pt x="18" y="76"/>
                </a:lnTo>
                <a:lnTo>
                  <a:pt x="18" y="79"/>
                </a:lnTo>
                <a:lnTo>
                  <a:pt x="18" y="82"/>
                </a:lnTo>
                <a:lnTo>
                  <a:pt x="18" y="85"/>
                </a:lnTo>
                <a:lnTo>
                  <a:pt x="18" y="91"/>
                </a:lnTo>
                <a:lnTo>
                  <a:pt x="17" y="94"/>
                </a:lnTo>
                <a:cubicBezTo>
                  <a:pt x="17" y="98"/>
                  <a:pt x="17" y="98"/>
                  <a:pt x="16" y="98"/>
                </a:cubicBezTo>
                <a:cubicBezTo>
                  <a:pt x="16" y="100"/>
                  <a:pt x="15" y="104"/>
                  <a:pt x="15" y="107"/>
                </a:cubicBezTo>
                <a:lnTo>
                  <a:pt x="14" y="110"/>
                </a:lnTo>
                <a:cubicBezTo>
                  <a:pt x="13" y="110"/>
                  <a:pt x="13" y="113"/>
                  <a:pt x="13" y="113"/>
                </a:cubicBezTo>
                <a:lnTo>
                  <a:pt x="12" y="116"/>
                </a:lnTo>
                <a:cubicBezTo>
                  <a:pt x="12" y="116"/>
                  <a:pt x="12" y="119"/>
                  <a:pt x="11" y="119"/>
                </a:cubicBezTo>
                <a:cubicBezTo>
                  <a:pt x="11" y="119"/>
                  <a:pt x="10" y="119"/>
                  <a:pt x="10" y="116"/>
                </a:cubicBezTo>
                <a:cubicBezTo>
                  <a:pt x="9" y="116"/>
                  <a:pt x="8" y="113"/>
                  <a:pt x="8" y="110"/>
                </a:cubicBezTo>
                <a:lnTo>
                  <a:pt x="8" y="107"/>
                </a:lnTo>
                <a:lnTo>
                  <a:pt x="8" y="100"/>
                </a:lnTo>
                <a:cubicBezTo>
                  <a:pt x="7" y="94"/>
                  <a:pt x="9" y="94"/>
                  <a:pt x="9" y="94"/>
                </a:cubicBezTo>
                <a:lnTo>
                  <a:pt x="9" y="91"/>
                </a:lnTo>
                <a:lnTo>
                  <a:pt x="8" y="94"/>
                </a:lnTo>
                <a:lnTo>
                  <a:pt x="7" y="94"/>
                </a:lnTo>
                <a:cubicBezTo>
                  <a:pt x="7" y="91"/>
                  <a:pt x="6" y="91"/>
                  <a:pt x="6" y="91"/>
                </a:cubicBezTo>
                <a:close/>
                <a:moveTo>
                  <a:pt x="8" y="13"/>
                </a:moveTo>
                <a:lnTo>
                  <a:pt x="6" y="19"/>
                </a:lnTo>
                <a:lnTo>
                  <a:pt x="6" y="31"/>
                </a:lnTo>
                <a:cubicBezTo>
                  <a:pt x="6" y="37"/>
                  <a:pt x="6" y="40"/>
                  <a:pt x="8" y="46"/>
                </a:cubicBezTo>
                <a:cubicBezTo>
                  <a:pt x="9" y="55"/>
                  <a:pt x="10" y="64"/>
                  <a:pt x="12" y="73"/>
                </a:cubicBezTo>
                <a:cubicBezTo>
                  <a:pt x="12" y="82"/>
                  <a:pt x="12" y="91"/>
                  <a:pt x="10" y="100"/>
                </a:cubicBezTo>
                <a:lnTo>
                  <a:pt x="11" y="100"/>
                </a:lnTo>
                <a:cubicBezTo>
                  <a:pt x="12" y="91"/>
                  <a:pt x="12" y="82"/>
                  <a:pt x="12" y="73"/>
                </a:cubicBezTo>
                <a:cubicBezTo>
                  <a:pt x="11" y="64"/>
                  <a:pt x="9" y="55"/>
                  <a:pt x="8" y="46"/>
                </a:cubicBezTo>
                <a:cubicBezTo>
                  <a:pt x="7" y="40"/>
                  <a:pt x="6" y="37"/>
                  <a:pt x="6" y="31"/>
                </a:cubicBezTo>
                <a:cubicBezTo>
                  <a:pt x="6" y="28"/>
                  <a:pt x="6" y="22"/>
                  <a:pt x="7" y="19"/>
                </a:cubicBezTo>
                <a:cubicBezTo>
                  <a:pt x="7" y="19"/>
                  <a:pt x="8" y="16"/>
                  <a:pt x="8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41" name="Freeform 5547">
            <a:extLst>
              <a:ext uri="{FF2B5EF4-FFF2-40B4-BE49-F238E27FC236}">
                <a16:creationId xmlns:a16="http://schemas.microsoft.com/office/drawing/2014/main" id="{23397FCE-0B30-EA47-90D3-A12AF008A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4144963"/>
            <a:ext cx="7938" cy="42862"/>
          </a:xfrm>
          <a:custGeom>
            <a:avLst/>
            <a:gdLst>
              <a:gd name="T0" fmla="*/ 3024 w 21"/>
              <a:gd name="T1" fmla="*/ 35535 h 117"/>
              <a:gd name="T2" fmla="*/ 3402 w 21"/>
              <a:gd name="T3" fmla="*/ 39199 h 117"/>
              <a:gd name="T4" fmla="*/ 4158 w 21"/>
              <a:gd name="T5" fmla="*/ 41397 h 117"/>
              <a:gd name="T6" fmla="*/ 5292 w 21"/>
              <a:gd name="T7" fmla="*/ 41397 h 117"/>
              <a:gd name="T8" fmla="*/ 6048 w 21"/>
              <a:gd name="T9" fmla="*/ 38100 h 117"/>
              <a:gd name="T10" fmla="*/ 6048 w 21"/>
              <a:gd name="T11" fmla="*/ 38100 h 117"/>
              <a:gd name="T12" fmla="*/ 4914 w 21"/>
              <a:gd name="T13" fmla="*/ 33703 h 117"/>
              <a:gd name="T14" fmla="*/ 4914 w 21"/>
              <a:gd name="T15" fmla="*/ 30773 h 117"/>
              <a:gd name="T16" fmla="*/ 4914 w 21"/>
              <a:gd name="T17" fmla="*/ 25644 h 117"/>
              <a:gd name="T18" fmla="*/ 4914 w 21"/>
              <a:gd name="T19" fmla="*/ 25278 h 117"/>
              <a:gd name="T20" fmla="*/ 4914 w 21"/>
              <a:gd name="T21" fmla="*/ 33337 h 117"/>
              <a:gd name="T22" fmla="*/ 4536 w 21"/>
              <a:gd name="T23" fmla="*/ 24911 h 117"/>
              <a:gd name="T24" fmla="*/ 3402 w 21"/>
              <a:gd name="T25" fmla="*/ 15753 h 117"/>
              <a:gd name="T26" fmla="*/ 2646 w 21"/>
              <a:gd name="T27" fmla="*/ 10624 h 117"/>
              <a:gd name="T28" fmla="*/ 2646 w 21"/>
              <a:gd name="T29" fmla="*/ 10990 h 117"/>
              <a:gd name="T30" fmla="*/ 2646 w 21"/>
              <a:gd name="T31" fmla="*/ 11357 h 117"/>
              <a:gd name="T32" fmla="*/ 2646 w 21"/>
              <a:gd name="T33" fmla="*/ 11723 h 117"/>
              <a:gd name="T34" fmla="*/ 2646 w 21"/>
              <a:gd name="T35" fmla="*/ 12089 h 117"/>
              <a:gd name="T36" fmla="*/ 2646 w 21"/>
              <a:gd name="T37" fmla="*/ 12456 h 117"/>
              <a:gd name="T38" fmla="*/ 2646 w 21"/>
              <a:gd name="T39" fmla="*/ 12456 h 117"/>
              <a:gd name="T40" fmla="*/ 2646 w 21"/>
              <a:gd name="T41" fmla="*/ 12822 h 117"/>
              <a:gd name="T42" fmla="*/ 3024 w 21"/>
              <a:gd name="T43" fmla="*/ 13188 h 117"/>
              <a:gd name="T44" fmla="*/ 3024 w 21"/>
              <a:gd name="T45" fmla="*/ 13555 h 117"/>
              <a:gd name="T46" fmla="*/ 3024 w 21"/>
              <a:gd name="T47" fmla="*/ 13921 h 117"/>
              <a:gd name="T48" fmla="*/ 3024 w 21"/>
              <a:gd name="T49" fmla="*/ 13921 h 117"/>
              <a:gd name="T50" fmla="*/ 3024 w 21"/>
              <a:gd name="T51" fmla="*/ 14287 h 117"/>
              <a:gd name="T52" fmla="*/ 3024 w 21"/>
              <a:gd name="T53" fmla="*/ 14654 h 117"/>
              <a:gd name="T54" fmla="*/ 3402 w 21"/>
              <a:gd name="T55" fmla="*/ 15020 h 117"/>
              <a:gd name="T56" fmla="*/ 3402 w 21"/>
              <a:gd name="T57" fmla="*/ 15386 h 117"/>
              <a:gd name="T58" fmla="*/ 3402 w 21"/>
              <a:gd name="T59" fmla="*/ 15753 h 117"/>
              <a:gd name="T60" fmla="*/ 3402 w 21"/>
              <a:gd name="T61" fmla="*/ 16485 h 117"/>
              <a:gd name="T62" fmla="*/ 3780 w 21"/>
              <a:gd name="T63" fmla="*/ 33337 h 117"/>
              <a:gd name="T64" fmla="*/ 1890 w 21"/>
              <a:gd name="T65" fmla="*/ 25644 h 117"/>
              <a:gd name="T66" fmla="*/ 1890 w 21"/>
              <a:gd name="T67" fmla="*/ 24545 h 117"/>
              <a:gd name="T68" fmla="*/ 2646 w 21"/>
              <a:gd name="T69" fmla="*/ 23446 h 117"/>
              <a:gd name="T70" fmla="*/ 1890 w 21"/>
              <a:gd name="T71" fmla="*/ 25644 h 117"/>
              <a:gd name="T72" fmla="*/ 1890 w 21"/>
              <a:gd name="T73" fmla="*/ 25644 h 117"/>
              <a:gd name="T74" fmla="*/ 1890 w 21"/>
              <a:gd name="T75" fmla="*/ 24545 h 117"/>
              <a:gd name="T76" fmla="*/ 2268 w 21"/>
              <a:gd name="T77" fmla="*/ 23446 h 117"/>
              <a:gd name="T78" fmla="*/ 1134 w 21"/>
              <a:gd name="T79" fmla="*/ 22347 h 117"/>
              <a:gd name="T80" fmla="*/ 756 w 21"/>
              <a:gd name="T81" fmla="*/ 19782 h 117"/>
              <a:gd name="T82" fmla="*/ 378 w 21"/>
              <a:gd name="T83" fmla="*/ 16852 h 117"/>
              <a:gd name="T84" fmla="*/ 0 w 21"/>
              <a:gd name="T85" fmla="*/ 14654 h 117"/>
              <a:gd name="T86" fmla="*/ 0 w 21"/>
              <a:gd name="T87" fmla="*/ 14654 h 117"/>
              <a:gd name="T88" fmla="*/ 7182 w 21"/>
              <a:gd name="T89" fmla="*/ 15753 h 117"/>
              <a:gd name="T90" fmla="*/ 7560 w 21"/>
              <a:gd name="T91" fmla="*/ 17951 h 117"/>
              <a:gd name="T92" fmla="*/ 4914 w 21"/>
              <a:gd name="T93" fmla="*/ 3663 h 117"/>
              <a:gd name="T94" fmla="*/ 6048 w 21"/>
              <a:gd name="T95" fmla="*/ 0 h 117"/>
              <a:gd name="T96" fmla="*/ 0 w 21"/>
              <a:gd name="T97" fmla="*/ 5861 h 117"/>
              <a:gd name="T98" fmla="*/ 0 w 21"/>
              <a:gd name="T99" fmla="*/ 6960 h 11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1" h="117">
                <a:moveTo>
                  <a:pt x="11" y="113"/>
                </a:moveTo>
                <a:cubicBezTo>
                  <a:pt x="10" y="113"/>
                  <a:pt x="9" y="110"/>
                  <a:pt x="9" y="107"/>
                </a:cubicBezTo>
                <a:lnTo>
                  <a:pt x="8" y="97"/>
                </a:lnTo>
                <a:cubicBezTo>
                  <a:pt x="8" y="95"/>
                  <a:pt x="9" y="91"/>
                  <a:pt x="9" y="91"/>
                </a:cubicBezTo>
                <a:cubicBezTo>
                  <a:pt x="9" y="91"/>
                  <a:pt x="8" y="95"/>
                  <a:pt x="9" y="97"/>
                </a:cubicBezTo>
                <a:lnTo>
                  <a:pt x="9" y="107"/>
                </a:lnTo>
                <a:cubicBezTo>
                  <a:pt x="10" y="110"/>
                  <a:pt x="10" y="113"/>
                  <a:pt x="11" y="113"/>
                </a:cubicBezTo>
                <a:lnTo>
                  <a:pt x="12" y="116"/>
                </a:lnTo>
                <a:cubicBezTo>
                  <a:pt x="12" y="116"/>
                  <a:pt x="11" y="116"/>
                  <a:pt x="11" y="113"/>
                </a:cubicBezTo>
                <a:close/>
                <a:moveTo>
                  <a:pt x="13" y="113"/>
                </a:moveTo>
                <a:lnTo>
                  <a:pt x="14" y="108"/>
                </a:lnTo>
                <a:lnTo>
                  <a:pt x="14" y="113"/>
                </a:lnTo>
                <a:cubicBezTo>
                  <a:pt x="14" y="113"/>
                  <a:pt x="13" y="115"/>
                  <a:pt x="13" y="116"/>
                </a:cubicBezTo>
                <a:lnTo>
                  <a:pt x="13" y="113"/>
                </a:lnTo>
                <a:close/>
                <a:moveTo>
                  <a:pt x="16" y="104"/>
                </a:moveTo>
                <a:lnTo>
                  <a:pt x="14" y="108"/>
                </a:lnTo>
                <a:lnTo>
                  <a:pt x="15" y="104"/>
                </a:lnTo>
                <a:lnTo>
                  <a:pt x="16" y="104"/>
                </a:lnTo>
                <a:close/>
                <a:moveTo>
                  <a:pt x="13" y="92"/>
                </a:moveTo>
                <a:cubicBezTo>
                  <a:pt x="13" y="93"/>
                  <a:pt x="12" y="94"/>
                  <a:pt x="12" y="94"/>
                </a:cubicBezTo>
                <a:cubicBezTo>
                  <a:pt x="12" y="93"/>
                  <a:pt x="13" y="93"/>
                  <a:pt x="13" y="92"/>
                </a:cubicBezTo>
                <a:close/>
                <a:moveTo>
                  <a:pt x="13" y="91"/>
                </a:moveTo>
                <a:lnTo>
                  <a:pt x="13" y="88"/>
                </a:lnTo>
                <a:lnTo>
                  <a:pt x="13" y="84"/>
                </a:lnTo>
                <a:lnTo>
                  <a:pt x="13" y="88"/>
                </a:lnTo>
                <a:lnTo>
                  <a:pt x="13" y="84"/>
                </a:lnTo>
                <a:lnTo>
                  <a:pt x="13" y="70"/>
                </a:lnTo>
                <a:lnTo>
                  <a:pt x="13" y="84"/>
                </a:lnTo>
                <a:lnTo>
                  <a:pt x="13" y="70"/>
                </a:lnTo>
                <a:cubicBezTo>
                  <a:pt x="13" y="70"/>
                  <a:pt x="13" y="70"/>
                  <a:pt x="13" y="69"/>
                </a:cubicBezTo>
                <a:cubicBezTo>
                  <a:pt x="13" y="70"/>
                  <a:pt x="13" y="70"/>
                  <a:pt x="13" y="70"/>
                </a:cubicBezTo>
                <a:cubicBezTo>
                  <a:pt x="14" y="78"/>
                  <a:pt x="14" y="85"/>
                  <a:pt x="13" y="92"/>
                </a:cubicBezTo>
                <a:lnTo>
                  <a:pt x="13" y="91"/>
                </a:lnTo>
                <a:close/>
                <a:moveTo>
                  <a:pt x="12" y="66"/>
                </a:moveTo>
                <a:cubicBezTo>
                  <a:pt x="12" y="67"/>
                  <a:pt x="12" y="68"/>
                  <a:pt x="13" y="69"/>
                </a:cubicBezTo>
                <a:cubicBezTo>
                  <a:pt x="13" y="69"/>
                  <a:pt x="12" y="69"/>
                  <a:pt x="12" y="68"/>
                </a:cubicBezTo>
                <a:cubicBezTo>
                  <a:pt x="12" y="67"/>
                  <a:pt x="12" y="67"/>
                  <a:pt x="12" y="66"/>
                </a:cubicBezTo>
                <a:close/>
                <a:moveTo>
                  <a:pt x="9" y="45"/>
                </a:moveTo>
                <a:lnTo>
                  <a:pt x="9" y="43"/>
                </a:lnTo>
                <a:cubicBezTo>
                  <a:pt x="7" y="37"/>
                  <a:pt x="7" y="34"/>
                  <a:pt x="7" y="28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2"/>
                  <a:pt x="7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2"/>
                  <a:pt x="7" y="32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8" y="35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6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8"/>
                  <a:pt x="8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39"/>
                  <a:pt x="8" y="40"/>
                  <a:pt x="8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8" y="40"/>
                  <a:pt x="8" y="41"/>
                </a:cubicBezTo>
                <a:cubicBezTo>
                  <a:pt x="8" y="41"/>
                  <a:pt x="8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0" y="50"/>
                  <a:pt x="12" y="58"/>
                  <a:pt x="12" y="66"/>
                </a:cubicBezTo>
                <a:cubicBezTo>
                  <a:pt x="11" y="59"/>
                  <a:pt x="10" y="52"/>
                  <a:pt x="9" y="45"/>
                </a:cubicBezTo>
                <a:close/>
                <a:moveTo>
                  <a:pt x="8" y="91"/>
                </a:moveTo>
                <a:lnTo>
                  <a:pt x="10" y="88"/>
                </a:lnTo>
                <a:lnTo>
                  <a:pt x="10" y="91"/>
                </a:lnTo>
                <a:lnTo>
                  <a:pt x="9" y="91"/>
                </a:lnTo>
                <a:lnTo>
                  <a:pt x="8" y="91"/>
                </a:lnTo>
                <a:close/>
                <a:moveTo>
                  <a:pt x="5" y="70"/>
                </a:moveTo>
                <a:lnTo>
                  <a:pt x="5" y="67"/>
                </a:lnTo>
                <a:cubicBezTo>
                  <a:pt x="5" y="67"/>
                  <a:pt x="4" y="67"/>
                  <a:pt x="4" y="64"/>
                </a:cubicBezTo>
                <a:lnTo>
                  <a:pt x="5" y="67"/>
                </a:lnTo>
                <a:cubicBezTo>
                  <a:pt x="5" y="67"/>
                  <a:pt x="5" y="67"/>
                  <a:pt x="5" y="67"/>
                </a:cubicBezTo>
                <a:cubicBezTo>
                  <a:pt x="5" y="66"/>
                  <a:pt x="5" y="64"/>
                  <a:pt x="6" y="64"/>
                </a:cubicBezTo>
                <a:lnTo>
                  <a:pt x="7" y="64"/>
                </a:lnTo>
                <a:cubicBezTo>
                  <a:pt x="7" y="65"/>
                  <a:pt x="6" y="66"/>
                  <a:pt x="6" y="66"/>
                </a:cubicBezTo>
                <a:cubicBezTo>
                  <a:pt x="5" y="67"/>
                  <a:pt x="5" y="68"/>
                  <a:pt x="5" y="70"/>
                </a:cubicBezTo>
                <a:lnTo>
                  <a:pt x="6" y="70"/>
                </a:lnTo>
                <a:lnTo>
                  <a:pt x="6" y="73"/>
                </a:lnTo>
                <a:lnTo>
                  <a:pt x="5" y="70"/>
                </a:lnTo>
                <a:close/>
                <a:moveTo>
                  <a:pt x="6" y="64"/>
                </a:moveTo>
                <a:cubicBezTo>
                  <a:pt x="5" y="66"/>
                  <a:pt x="5" y="66"/>
                  <a:pt x="5" y="67"/>
                </a:cubicBezTo>
                <a:cubicBezTo>
                  <a:pt x="5" y="67"/>
                  <a:pt x="5" y="67"/>
                  <a:pt x="5" y="67"/>
                </a:cubicBezTo>
                <a:cubicBezTo>
                  <a:pt x="5" y="67"/>
                  <a:pt x="5" y="67"/>
                  <a:pt x="6" y="66"/>
                </a:cubicBezTo>
                <a:cubicBezTo>
                  <a:pt x="5" y="67"/>
                  <a:pt x="6" y="67"/>
                  <a:pt x="6" y="66"/>
                </a:cubicBezTo>
                <a:lnTo>
                  <a:pt x="6" y="64"/>
                </a:lnTo>
                <a:close/>
                <a:moveTo>
                  <a:pt x="3" y="61"/>
                </a:moveTo>
                <a:lnTo>
                  <a:pt x="4" y="63"/>
                </a:lnTo>
                <a:cubicBezTo>
                  <a:pt x="3" y="62"/>
                  <a:pt x="3" y="61"/>
                  <a:pt x="3" y="61"/>
                </a:cubicBezTo>
                <a:close/>
                <a:moveTo>
                  <a:pt x="2" y="54"/>
                </a:moveTo>
                <a:cubicBezTo>
                  <a:pt x="3" y="56"/>
                  <a:pt x="3" y="58"/>
                  <a:pt x="3" y="61"/>
                </a:cubicBezTo>
                <a:cubicBezTo>
                  <a:pt x="2" y="58"/>
                  <a:pt x="2" y="56"/>
                  <a:pt x="2" y="54"/>
                </a:cubicBezTo>
                <a:close/>
                <a:moveTo>
                  <a:pt x="0" y="46"/>
                </a:moveTo>
                <a:lnTo>
                  <a:pt x="0" y="43"/>
                </a:lnTo>
                <a:lnTo>
                  <a:pt x="1" y="46"/>
                </a:lnTo>
                <a:cubicBezTo>
                  <a:pt x="2" y="48"/>
                  <a:pt x="2" y="50"/>
                  <a:pt x="2" y="54"/>
                </a:cubicBezTo>
                <a:cubicBezTo>
                  <a:pt x="1" y="50"/>
                  <a:pt x="1" y="48"/>
                  <a:pt x="0" y="46"/>
                </a:cubicBezTo>
                <a:close/>
                <a:moveTo>
                  <a:pt x="0" y="40"/>
                </a:moveTo>
                <a:lnTo>
                  <a:pt x="0" y="37"/>
                </a:lnTo>
                <a:lnTo>
                  <a:pt x="2" y="37"/>
                </a:lnTo>
                <a:cubicBezTo>
                  <a:pt x="2" y="38"/>
                  <a:pt x="1" y="40"/>
                  <a:pt x="0" y="40"/>
                </a:cubicBezTo>
                <a:close/>
                <a:moveTo>
                  <a:pt x="20" y="49"/>
                </a:moveTo>
                <a:lnTo>
                  <a:pt x="19" y="46"/>
                </a:lnTo>
                <a:cubicBezTo>
                  <a:pt x="19" y="46"/>
                  <a:pt x="20" y="46"/>
                  <a:pt x="19" y="43"/>
                </a:cubicBezTo>
                <a:cubicBezTo>
                  <a:pt x="19" y="40"/>
                  <a:pt x="19" y="31"/>
                  <a:pt x="17" y="25"/>
                </a:cubicBezTo>
                <a:cubicBezTo>
                  <a:pt x="19" y="31"/>
                  <a:pt x="19" y="40"/>
                  <a:pt x="20" y="43"/>
                </a:cubicBezTo>
                <a:lnTo>
                  <a:pt x="20" y="49"/>
                </a:lnTo>
                <a:close/>
                <a:moveTo>
                  <a:pt x="14" y="7"/>
                </a:moveTo>
                <a:lnTo>
                  <a:pt x="14" y="10"/>
                </a:lnTo>
                <a:lnTo>
                  <a:pt x="13" y="10"/>
                </a:lnTo>
                <a:lnTo>
                  <a:pt x="14" y="7"/>
                </a:lnTo>
                <a:cubicBezTo>
                  <a:pt x="15" y="7"/>
                  <a:pt x="15" y="4"/>
                  <a:pt x="15" y="4"/>
                </a:cubicBezTo>
                <a:cubicBezTo>
                  <a:pt x="15" y="4"/>
                  <a:pt x="16" y="4"/>
                  <a:pt x="16" y="0"/>
                </a:cubicBezTo>
                <a:lnTo>
                  <a:pt x="16" y="4"/>
                </a:lnTo>
                <a:cubicBezTo>
                  <a:pt x="16" y="7"/>
                  <a:pt x="15" y="7"/>
                  <a:pt x="14" y="7"/>
                </a:cubicBezTo>
                <a:close/>
                <a:moveTo>
                  <a:pt x="0" y="16"/>
                </a:moveTo>
                <a:cubicBezTo>
                  <a:pt x="4" y="16"/>
                  <a:pt x="6" y="7"/>
                  <a:pt x="8" y="0"/>
                </a:cubicBezTo>
                <a:cubicBezTo>
                  <a:pt x="7" y="7"/>
                  <a:pt x="4" y="16"/>
                  <a:pt x="2" y="16"/>
                </a:cubicBezTo>
                <a:cubicBezTo>
                  <a:pt x="0" y="16"/>
                  <a:pt x="0" y="19"/>
                  <a:pt x="0" y="19"/>
                </a:cubicBezTo>
                <a:lnTo>
                  <a:pt x="0" y="16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42" name="Freeform 5548">
            <a:extLst>
              <a:ext uri="{FF2B5EF4-FFF2-40B4-BE49-F238E27FC236}">
                <a16:creationId xmlns:a16="http://schemas.microsoft.com/office/drawing/2014/main" id="{B655D6D5-0FFA-024C-AD0C-831D0D81C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3" y="4192588"/>
            <a:ext cx="14287" cy="15875"/>
          </a:xfrm>
          <a:custGeom>
            <a:avLst/>
            <a:gdLst>
              <a:gd name="T0" fmla="*/ 5264 w 38"/>
              <a:gd name="T1" fmla="*/ 10353 h 46"/>
              <a:gd name="T2" fmla="*/ 5640 w 38"/>
              <a:gd name="T3" fmla="*/ 10353 h 46"/>
              <a:gd name="T4" fmla="*/ 5640 w 38"/>
              <a:gd name="T5" fmla="*/ 9318 h 46"/>
              <a:gd name="T6" fmla="*/ 5264 w 38"/>
              <a:gd name="T7" fmla="*/ 9318 h 46"/>
              <a:gd name="T8" fmla="*/ 4136 w 38"/>
              <a:gd name="T9" fmla="*/ 8283 h 46"/>
              <a:gd name="T10" fmla="*/ 3760 w 38"/>
              <a:gd name="T11" fmla="*/ 8283 h 46"/>
              <a:gd name="T12" fmla="*/ 3760 w 38"/>
              <a:gd name="T13" fmla="*/ 8283 h 46"/>
              <a:gd name="T14" fmla="*/ 2632 w 38"/>
              <a:gd name="T15" fmla="*/ 8283 h 46"/>
              <a:gd name="T16" fmla="*/ 1880 w 38"/>
              <a:gd name="T17" fmla="*/ 8283 h 46"/>
              <a:gd name="T18" fmla="*/ 1504 w 38"/>
              <a:gd name="T19" fmla="*/ 10353 h 46"/>
              <a:gd name="T20" fmla="*/ 0 w 38"/>
              <a:gd name="T21" fmla="*/ 7247 h 46"/>
              <a:gd name="T22" fmla="*/ 0 w 38"/>
              <a:gd name="T23" fmla="*/ 6212 h 46"/>
              <a:gd name="T24" fmla="*/ 1504 w 38"/>
              <a:gd name="T25" fmla="*/ 4141 h 46"/>
              <a:gd name="T26" fmla="*/ 1880 w 38"/>
              <a:gd name="T27" fmla="*/ 4141 h 46"/>
              <a:gd name="T28" fmla="*/ 2632 w 38"/>
              <a:gd name="T29" fmla="*/ 4141 h 46"/>
              <a:gd name="T30" fmla="*/ 4512 w 38"/>
              <a:gd name="T31" fmla="*/ 5177 h 46"/>
              <a:gd name="T32" fmla="*/ 5640 w 38"/>
              <a:gd name="T33" fmla="*/ 1035 h 46"/>
              <a:gd name="T34" fmla="*/ 6768 w 38"/>
              <a:gd name="T35" fmla="*/ 0 h 46"/>
              <a:gd name="T36" fmla="*/ 7895 w 38"/>
              <a:gd name="T37" fmla="*/ 1035 h 46"/>
              <a:gd name="T38" fmla="*/ 8647 w 38"/>
              <a:gd name="T39" fmla="*/ 5177 h 46"/>
              <a:gd name="T40" fmla="*/ 10903 w 38"/>
              <a:gd name="T41" fmla="*/ 4141 h 46"/>
              <a:gd name="T42" fmla="*/ 11655 w 38"/>
              <a:gd name="T43" fmla="*/ 4141 h 46"/>
              <a:gd name="T44" fmla="*/ 13911 w 38"/>
              <a:gd name="T45" fmla="*/ 6212 h 46"/>
              <a:gd name="T46" fmla="*/ 13911 w 38"/>
              <a:gd name="T47" fmla="*/ 7247 h 46"/>
              <a:gd name="T48" fmla="*/ 11655 w 38"/>
              <a:gd name="T49" fmla="*/ 10353 h 46"/>
              <a:gd name="T50" fmla="*/ 11655 w 38"/>
              <a:gd name="T51" fmla="*/ 8283 h 46"/>
              <a:gd name="T52" fmla="*/ 10903 w 38"/>
              <a:gd name="T53" fmla="*/ 8283 h 46"/>
              <a:gd name="T54" fmla="*/ 10151 w 38"/>
              <a:gd name="T55" fmla="*/ 8283 h 46"/>
              <a:gd name="T56" fmla="*/ 9399 w 38"/>
              <a:gd name="T57" fmla="*/ 8283 h 46"/>
              <a:gd name="T58" fmla="*/ 9399 w 38"/>
              <a:gd name="T59" fmla="*/ 8283 h 46"/>
              <a:gd name="T60" fmla="*/ 8271 w 38"/>
              <a:gd name="T61" fmla="*/ 8283 h 46"/>
              <a:gd name="T62" fmla="*/ 8271 w 38"/>
              <a:gd name="T63" fmla="*/ 9318 h 46"/>
              <a:gd name="T64" fmla="*/ 7895 w 38"/>
              <a:gd name="T65" fmla="*/ 10353 h 46"/>
              <a:gd name="T66" fmla="*/ 8271 w 38"/>
              <a:gd name="T67" fmla="*/ 10353 h 46"/>
              <a:gd name="T68" fmla="*/ 8271 w 38"/>
              <a:gd name="T69" fmla="*/ 11389 h 46"/>
              <a:gd name="T70" fmla="*/ 8271 w 38"/>
              <a:gd name="T71" fmla="*/ 11389 h 46"/>
              <a:gd name="T72" fmla="*/ 8271 w 38"/>
              <a:gd name="T73" fmla="*/ 12424 h 46"/>
              <a:gd name="T74" fmla="*/ 8271 w 38"/>
              <a:gd name="T75" fmla="*/ 12424 h 46"/>
              <a:gd name="T76" fmla="*/ 9023 w 38"/>
              <a:gd name="T77" fmla="*/ 12424 h 46"/>
              <a:gd name="T78" fmla="*/ 10151 w 38"/>
              <a:gd name="T79" fmla="*/ 12424 h 46"/>
              <a:gd name="T80" fmla="*/ 10151 w 38"/>
              <a:gd name="T81" fmla="*/ 13459 h 46"/>
              <a:gd name="T82" fmla="*/ 8647 w 38"/>
              <a:gd name="T83" fmla="*/ 14840 h 46"/>
              <a:gd name="T84" fmla="*/ 7895 w 38"/>
              <a:gd name="T85" fmla="*/ 13459 h 46"/>
              <a:gd name="T86" fmla="*/ 7895 w 38"/>
              <a:gd name="T87" fmla="*/ 14840 h 46"/>
              <a:gd name="T88" fmla="*/ 7144 w 38"/>
              <a:gd name="T89" fmla="*/ 14840 h 46"/>
              <a:gd name="T90" fmla="*/ 6768 w 38"/>
              <a:gd name="T91" fmla="*/ 15530 h 46"/>
              <a:gd name="T92" fmla="*/ 6392 w 38"/>
              <a:gd name="T93" fmla="*/ 14840 h 46"/>
              <a:gd name="T94" fmla="*/ 5640 w 38"/>
              <a:gd name="T95" fmla="*/ 13459 h 46"/>
              <a:gd name="T96" fmla="*/ 4512 w 38"/>
              <a:gd name="T97" fmla="*/ 14840 h 46"/>
              <a:gd name="T98" fmla="*/ 3760 w 38"/>
              <a:gd name="T99" fmla="*/ 14840 h 46"/>
              <a:gd name="T100" fmla="*/ 3384 w 38"/>
              <a:gd name="T101" fmla="*/ 13459 h 46"/>
              <a:gd name="T102" fmla="*/ 3384 w 38"/>
              <a:gd name="T103" fmla="*/ 12424 h 46"/>
              <a:gd name="T104" fmla="*/ 4512 w 38"/>
              <a:gd name="T105" fmla="*/ 12424 h 46"/>
              <a:gd name="T106" fmla="*/ 4888 w 38"/>
              <a:gd name="T107" fmla="*/ 12424 h 46"/>
              <a:gd name="T108" fmla="*/ 5264 w 38"/>
              <a:gd name="T109" fmla="*/ 12424 h 46"/>
              <a:gd name="T110" fmla="*/ 5640 w 38"/>
              <a:gd name="T111" fmla="*/ 11389 h 46"/>
              <a:gd name="T112" fmla="*/ 5264 w 38"/>
              <a:gd name="T113" fmla="*/ 11389 h 46"/>
              <a:gd name="T114" fmla="*/ 4888 w 38"/>
              <a:gd name="T115" fmla="*/ 11389 h 46"/>
              <a:gd name="T116" fmla="*/ 4888 w 38"/>
              <a:gd name="T117" fmla="*/ 11389 h 46"/>
              <a:gd name="T118" fmla="*/ 5264 w 38"/>
              <a:gd name="T119" fmla="*/ 10353 h 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8" h="46">
                <a:moveTo>
                  <a:pt x="14" y="30"/>
                </a:moveTo>
                <a:lnTo>
                  <a:pt x="15" y="30"/>
                </a:lnTo>
                <a:lnTo>
                  <a:pt x="15" y="27"/>
                </a:lnTo>
                <a:lnTo>
                  <a:pt x="14" y="27"/>
                </a:lnTo>
                <a:cubicBezTo>
                  <a:pt x="13" y="24"/>
                  <a:pt x="13" y="24"/>
                  <a:pt x="11" y="24"/>
                </a:cubicBezTo>
                <a:lnTo>
                  <a:pt x="10" y="24"/>
                </a:lnTo>
                <a:lnTo>
                  <a:pt x="7" y="24"/>
                </a:lnTo>
                <a:lnTo>
                  <a:pt x="5" y="24"/>
                </a:lnTo>
                <a:cubicBezTo>
                  <a:pt x="4" y="27"/>
                  <a:pt x="4" y="30"/>
                  <a:pt x="4" y="30"/>
                </a:cubicBezTo>
                <a:cubicBezTo>
                  <a:pt x="4" y="30"/>
                  <a:pt x="0" y="27"/>
                  <a:pt x="0" y="21"/>
                </a:cubicBezTo>
                <a:lnTo>
                  <a:pt x="0" y="18"/>
                </a:lnTo>
                <a:cubicBezTo>
                  <a:pt x="1" y="15"/>
                  <a:pt x="3" y="15"/>
                  <a:pt x="4" y="12"/>
                </a:cubicBezTo>
                <a:lnTo>
                  <a:pt x="5" y="12"/>
                </a:lnTo>
                <a:lnTo>
                  <a:pt x="7" y="12"/>
                </a:lnTo>
                <a:cubicBezTo>
                  <a:pt x="9" y="9"/>
                  <a:pt x="10" y="12"/>
                  <a:pt x="12" y="15"/>
                </a:cubicBezTo>
                <a:cubicBezTo>
                  <a:pt x="12" y="9"/>
                  <a:pt x="13" y="6"/>
                  <a:pt x="15" y="3"/>
                </a:cubicBezTo>
                <a:cubicBezTo>
                  <a:pt x="16" y="0"/>
                  <a:pt x="18" y="0"/>
                  <a:pt x="18" y="0"/>
                </a:cubicBezTo>
                <a:cubicBezTo>
                  <a:pt x="18" y="0"/>
                  <a:pt x="19" y="0"/>
                  <a:pt x="21" y="3"/>
                </a:cubicBezTo>
                <a:cubicBezTo>
                  <a:pt x="22" y="6"/>
                  <a:pt x="23" y="9"/>
                  <a:pt x="23" y="15"/>
                </a:cubicBezTo>
                <a:cubicBezTo>
                  <a:pt x="25" y="12"/>
                  <a:pt x="27" y="9"/>
                  <a:pt x="29" y="12"/>
                </a:cubicBezTo>
                <a:lnTo>
                  <a:pt x="31" y="12"/>
                </a:lnTo>
                <a:cubicBezTo>
                  <a:pt x="33" y="15"/>
                  <a:pt x="36" y="15"/>
                  <a:pt x="37" y="18"/>
                </a:cubicBezTo>
                <a:lnTo>
                  <a:pt x="37" y="21"/>
                </a:lnTo>
                <a:cubicBezTo>
                  <a:pt x="37" y="27"/>
                  <a:pt x="31" y="30"/>
                  <a:pt x="31" y="30"/>
                </a:cubicBezTo>
                <a:cubicBezTo>
                  <a:pt x="31" y="30"/>
                  <a:pt x="31" y="27"/>
                  <a:pt x="31" y="24"/>
                </a:cubicBezTo>
                <a:lnTo>
                  <a:pt x="29" y="24"/>
                </a:lnTo>
                <a:lnTo>
                  <a:pt x="27" y="24"/>
                </a:lnTo>
                <a:lnTo>
                  <a:pt x="25" y="24"/>
                </a:lnTo>
                <a:lnTo>
                  <a:pt x="22" y="24"/>
                </a:lnTo>
                <a:lnTo>
                  <a:pt x="22" y="27"/>
                </a:lnTo>
                <a:lnTo>
                  <a:pt x="21" y="30"/>
                </a:lnTo>
                <a:lnTo>
                  <a:pt x="22" y="30"/>
                </a:lnTo>
                <a:lnTo>
                  <a:pt x="22" y="33"/>
                </a:lnTo>
                <a:lnTo>
                  <a:pt x="22" y="36"/>
                </a:lnTo>
                <a:lnTo>
                  <a:pt x="24" y="36"/>
                </a:lnTo>
                <a:lnTo>
                  <a:pt x="27" y="36"/>
                </a:lnTo>
                <a:lnTo>
                  <a:pt x="27" y="39"/>
                </a:lnTo>
                <a:cubicBezTo>
                  <a:pt x="25" y="43"/>
                  <a:pt x="25" y="43"/>
                  <a:pt x="23" y="43"/>
                </a:cubicBezTo>
                <a:cubicBezTo>
                  <a:pt x="22" y="43"/>
                  <a:pt x="22" y="43"/>
                  <a:pt x="21" y="39"/>
                </a:cubicBezTo>
                <a:lnTo>
                  <a:pt x="21" y="43"/>
                </a:lnTo>
                <a:lnTo>
                  <a:pt x="19" y="43"/>
                </a:lnTo>
                <a:cubicBezTo>
                  <a:pt x="19" y="45"/>
                  <a:pt x="18" y="45"/>
                  <a:pt x="18" y="45"/>
                </a:cubicBezTo>
                <a:lnTo>
                  <a:pt x="17" y="43"/>
                </a:lnTo>
                <a:cubicBezTo>
                  <a:pt x="16" y="43"/>
                  <a:pt x="15" y="43"/>
                  <a:pt x="15" y="39"/>
                </a:cubicBezTo>
                <a:cubicBezTo>
                  <a:pt x="14" y="43"/>
                  <a:pt x="13" y="43"/>
                  <a:pt x="12" y="43"/>
                </a:cubicBezTo>
                <a:lnTo>
                  <a:pt x="10" y="43"/>
                </a:lnTo>
                <a:cubicBezTo>
                  <a:pt x="10" y="39"/>
                  <a:pt x="10" y="39"/>
                  <a:pt x="9" y="39"/>
                </a:cubicBezTo>
                <a:lnTo>
                  <a:pt x="9" y="36"/>
                </a:lnTo>
                <a:lnTo>
                  <a:pt x="12" y="36"/>
                </a:lnTo>
                <a:lnTo>
                  <a:pt x="13" y="36"/>
                </a:lnTo>
                <a:lnTo>
                  <a:pt x="14" y="36"/>
                </a:lnTo>
                <a:cubicBezTo>
                  <a:pt x="14" y="36"/>
                  <a:pt x="15" y="36"/>
                  <a:pt x="15" y="33"/>
                </a:cubicBezTo>
                <a:lnTo>
                  <a:pt x="14" y="33"/>
                </a:lnTo>
                <a:lnTo>
                  <a:pt x="13" y="33"/>
                </a:lnTo>
                <a:cubicBezTo>
                  <a:pt x="13" y="33"/>
                  <a:pt x="13" y="30"/>
                  <a:pt x="14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43" name="Freeform 5549">
            <a:extLst>
              <a:ext uri="{FF2B5EF4-FFF2-40B4-BE49-F238E27FC236}">
                <a16:creationId xmlns:a16="http://schemas.microsoft.com/office/drawing/2014/main" id="{62BB82AF-BEE9-5740-AA09-98062A49F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4205288"/>
            <a:ext cx="3175" cy="3175"/>
          </a:xfrm>
          <a:custGeom>
            <a:avLst/>
            <a:gdLst>
              <a:gd name="T0" fmla="*/ 0 w 7"/>
              <a:gd name="T1" fmla="*/ 1191 h 8"/>
              <a:gd name="T2" fmla="*/ 0 w 7"/>
              <a:gd name="T3" fmla="*/ 0 h 8"/>
              <a:gd name="T4" fmla="*/ 454 w 7"/>
              <a:gd name="T5" fmla="*/ 0 h 8"/>
              <a:gd name="T6" fmla="*/ 1361 w 7"/>
              <a:gd name="T7" fmla="*/ 0 h 8"/>
              <a:gd name="T8" fmla="*/ 2721 w 7"/>
              <a:gd name="T9" fmla="*/ 0 h 8"/>
              <a:gd name="T10" fmla="*/ 2721 w 7"/>
              <a:gd name="T11" fmla="*/ 1191 h 8"/>
              <a:gd name="T12" fmla="*/ 1814 w 7"/>
              <a:gd name="T13" fmla="*/ 1191 h 8"/>
              <a:gd name="T14" fmla="*/ 907 w 7"/>
              <a:gd name="T15" fmla="*/ 2778 h 8"/>
              <a:gd name="T16" fmla="*/ 0 w 7"/>
              <a:gd name="T17" fmla="*/ 1191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8">
                <a:moveTo>
                  <a:pt x="0" y="3"/>
                </a:moveTo>
                <a:cubicBezTo>
                  <a:pt x="1" y="3"/>
                  <a:pt x="0" y="0"/>
                  <a:pt x="0" y="0"/>
                </a:cubicBezTo>
                <a:lnTo>
                  <a:pt x="1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4" y="3"/>
                </a:lnTo>
                <a:cubicBezTo>
                  <a:pt x="4" y="7"/>
                  <a:pt x="2" y="7"/>
                  <a:pt x="2" y="7"/>
                </a:cubicBezTo>
                <a:cubicBezTo>
                  <a:pt x="1" y="7"/>
                  <a:pt x="1" y="3"/>
                  <a:pt x="0" y="3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44" name="Freeform 5550">
            <a:extLst>
              <a:ext uri="{FF2B5EF4-FFF2-40B4-BE49-F238E27FC236}">
                <a16:creationId xmlns:a16="http://schemas.microsoft.com/office/drawing/2014/main" id="{0FCA0AE0-2F8C-DA4E-9047-48C67AACC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192588"/>
            <a:ext cx="3175" cy="11112"/>
          </a:xfrm>
          <a:custGeom>
            <a:avLst/>
            <a:gdLst>
              <a:gd name="T0" fmla="*/ 953 w 10"/>
              <a:gd name="T1" fmla="*/ 10754 h 31"/>
              <a:gd name="T2" fmla="*/ 635 w 10"/>
              <a:gd name="T3" fmla="*/ 10754 h 31"/>
              <a:gd name="T4" fmla="*/ 635 w 10"/>
              <a:gd name="T5" fmla="*/ 9678 h 31"/>
              <a:gd name="T6" fmla="*/ 0 w 10"/>
              <a:gd name="T7" fmla="*/ 5377 h 31"/>
              <a:gd name="T8" fmla="*/ 635 w 10"/>
              <a:gd name="T9" fmla="*/ 1075 h 31"/>
              <a:gd name="T10" fmla="*/ 1588 w 10"/>
              <a:gd name="T11" fmla="*/ 0 h 31"/>
              <a:gd name="T12" fmla="*/ 2540 w 10"/>
              <a:gd name="T13" fmla="*/ 1075 h 31"/>
              <a:gd name="T14" fmla="*/ 2858 w 10"/>
              <a:gd name="T15" fmla="*/ 5377 h 31"/>
              <a:gd name="T16" fmla="*/ 2858 w 10"/>
              <a:gd name="T17" fmla="*/ 9678 h 31"/>
              <a:gd name="T18" fmla="*/ 2540 w 10"/>
              <a:gd name="T19" fmla="*/ 10754 h 31"/>
              <a:gd name="T20" fmla="*/ 1588 w 10"/>
              <a:gd name="T21" fmla="*/ 10754 h 31"/>
              <a:gd name="T22" fmla="*/ 953 w 10"/>
              <a:gd name="T23" fmla="*/ 10754 h 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31">
                <a:moveTo>
                  <a:pt x="3" y="30"/>
                </a:moveTo>
                <a:lnTo>
                  <a:pt x="2" y="30"/>
                </a:lnTo>
                <a:lnTo>
                  <a:pt x="2" y="27"/>
                </a:lnTo>
                <a:cubicBezTo>
                  <a:pt x="0" y="24"/>
                  <a:pt x="0" y="21"/>
                  <a:pt x="0" y="15"/>
                </a:cubicBezTo>
                <a:cubicBezTo>
                  <a:pt x="0" y="9"/>
                  <a:pt x="1" y="6"/>
                  <a:pt x="2" y="3"/>
                </a:cubicBezTo>
                <a:cubicBezTo>
                  <a:pt x="3" y="0"/>
                  <a:pt x="5" y="0"/>
                  <a:pt x="5" y="0"/>
                </a:cubicBezTo>
                <a:cubicBezTo>
                  <a:pt x="5" y="0"/>
                  <a:pt x="6" y="0"/>
                  <a:pt x="8" y="3"/>
                </a:cubicBezTo>
                <a:cubicBezTo>
                  <a:pt x="9" y="6"/>
                  <a:pt x="9" y="9"/>
                  <a:pt x="9" y="15"/>
                </a:cubicBezTo>
                <a:cubicBezTo>
                  <a:pt x="9" y="21"/>
                  <a:pt x="9" y="24"/>
                  <a:pt x="9" y="27"/>
                </a:cubicBezTo>
                <a:cubicBezTo>
                  <a:pt x="8" y="27"/>
                  <a:pt x="8" y="30"/>
                  <a:pt x="8" y="30"/>
                </a:cubicBezTo>
                <a:lnTo>
                  <a:pt x="5" y="30"/>
                </a:lnTo>
                <a:lnTo>
                  <a:pt x="3" y="30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45" name="Freeform 5551">
            <a:extLst>
              <a:ext uri="{FF2B5EF4-FFF2-40B4-BE49-F238E27FC236}">
                <a16:creationId xmlns:a16="http://schemas.microsoft.com/office/drawing/2014/main" id="{52CC6324-083E-E14C-9D38-B4862E3A9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3" y="4195763"/>
            <a:ext cx="4762" cy="6350"/>
          </a:xfrm>
          <a:custGeom>
            <a:avLst/>
            <a:gdLst>
              <a:gd name="T0" fmla="*/ 0 w 15"/>
              <a:gd name="T1" fmla="*/ 3008 h 19"/>
              <a:gd name="T2" fmla="*/ 0 w 15"/>
              <a:gd name="T3" fmla="*/ 2005 h 19"/>
              <a:gd name="T4" fmla="*/ 1270 w 15"/>
              <a:gd name="T5" fmla="*/ 0 h 19"/>
              <a:gd name="T6" fmla="*/ 1587 w 15"/>
              <a:gd name="T7" fmla="*/ 0 h 19"/>
              <a:gd name="T8" fmla="*/ 2222 w 15"/>
              <a:gd name="T9" fmla="*/ 0 h 19"/>
              <a:gd name="T10" fmla="*/ 3810 w 15"/>
              <a:gd name="T11" fmla="*/ 1003 h 19"/>
              <a:gd name="T12" fmla="*/ 4445 w 15"/>
              <a:gd name="T13" fmla="*/ 4011 h 19"/>
              <a:gd name="T14" fmla="*/ 3492 w 15"/>
              <a:gd name="T15" fmla="*/ 4011 h 19"/>
              <a:gd name="T16" fmla="*/ 3175 w 15"/>
              <a:gd name="T17" fmla="*/ 4011 h 19"/>
              <a:gd name="T18" fmla="*/ 2222 w 15"/>
              <a:gd name="T19" fmla="*/ 4011 h 19"/>
              <a:gd name="T20" fmla="*/ 1587 w 15"/>
              <a:gd name="T21" fmla="*/ 4011 h 19"/>
              <a:gd name="T22" fmla="*/ 1270 w 15"/>
              <a:gd name="T23" fmla="*/ 4011 h 19"/>
              <a:gd name="T24" fmla="*/ 952 w 15"/>
              <a:gd name="T25" fmla="*/ 6016 h 19"/>
              <a:gd name="T26" fmla="*/ 0 w 15"/>
              <a:gd name="T27" fmla="*/ 3008 h 19"/>
              <a:gd name="T28" fmla="*/ 952 w 15"/>
              <a:gd name="T29" fmla="*/ 4011 h 19"/>
              <a:gd name="T30" fmla="*/ 952 w 15"/>
              <a:gd name="T31" fmla="*/ 3008 h 19"/>
              <a:gd name="T32" fmla="*/ 635 w 15"/>
              <a:gd name="T33" fmla="*/ 3008 h 19"/>
              <a:gd name="T34" fmla="*/ 952 w 15"/>
              <a:gd name="T35" fmla="*/ 4011 h 19"/>
              <a:gd name="T36" fmla="*/ 3810 w 15"/>
              <a:gd name="T37" fmla="*/ 2005 h 19"/>
              <a:gd name="T38" fmla="*/ 3175 w 15"/>
              <a:gd name="T39" fmla="*/ 1003 h 19"/>
              <a:gd name="T40" fmla="*/ 3810 w 15"/>
              <a:gd name="T41" fmla="*/ 2005 h 1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" h="19">
                <a:moveTo>
                  <a:pt x="0" y="9"/>
                </a:moveTo>
                <a:lnTo>
                  <a:pt x="0" y="6"/>
                </a:lnTo>
                <a:cubicBezTo>
                  <a:pt x="1" y="3"/>
                  <a:pt x="3" y="3"/>
                  <a:pt x="4" y="0"/>
                </a:cubicBezTo>
                <a:lnTo>
                  <a:pt x="5" y="0"/>
                </a:lnTo>
                <a:lnTo>
                  <a:pt x="7" y="0"/>
                </a:lnTo>
                <a:cubicBezTo>
                  <a:pt x="9" y="0"/>
                  <a:pt x="10" y="0"/>
                  <a:pt x="12" y="3"/>
                </a:cubicBezTo>
                <a:cubicBezTo>
                  <a:pt x="12" y="6"/>
                  <a:pt x="13" y="12"/>
                  <a:pt x="14" y="12"/>
                </a:cubicBezTo>
                <a:lnTo>
                  <a:pt x="11" y="12"/>
                </a:lnTo>
                <a:lnTo>
                  <a:pt x="10" y="12"/>
                </a:lnTo>
                <a:lnTo>
                  <a:pt x="7" y="12"/>
                </a:lnTo>
                <a:lnTo>
                  <a:pt x="5" y="12"/>
                </a:lnTo>
                <a:lnTo>
                  <a:pt x="4" y="12"/>
                </a:lnTo>
                <a:cubicBezTo>
                  <a:pt x="4" y="12"/>
                  <a:pt x="4" y="15"/>
                  <a:pt x="3" y="18"/>
                </a:cubicBezTo>
                <a:cubicBezTo>
                  <a:pt x="3" y="18"/>
                  <a:pt x="0" y="15"/>
                  <a:pt x="0" y="9"/>
                </a:cubicBezTo>
                <a:close/>
                <a:moveTo>
                  <a:pt x="3" y="12"/>
                </a:moveTo>
                <a:lnTo>
                  <a:pt x="3" y="9"/>
                </a:lnTo>
                <a:lnTo>
                  <a:pt x="2" y="9"/>
                </a:lnTo>
                <a:cubicBezTo>
                  <a:pt x="2" y="12"/>
                  <a:pt x="3" y="12"/>
                  <a:pt x="3" y="12"/>
                </a:cubicBezTo>
                <a:close/>
                <a:moveTo>
                  <a:pt x="12" y="6"/>
                </a:moveTo>
                <a:cubicBezTo>
                  <a:pt x="12" y="3"/>
                  <a:pt x="10" y="3"/>
                  <a:pt x="10" y="3"/>
                </a:cubicBezTo>
                <a:cubicBezTo>
                  <a:pt x="10" y="3"/>
                  <a:pt x="11" y="3"/>
                  <a:pt x="12" y="6"/>
                </a:cubicBez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46" name="Freeform 5552">
            <a:extLst>
              <a:ext uri="{FF2B5EF4-FFF2-40B4-BE49-F238E27FC236}">
                <a16:creationId xmlns:a16="http://schemas.microsoft.com/office/drawing/2014/main" id="{941432BC-7448-884C-B3FC-00968713F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195763"/>
            <a:ext cx="6350" cy="6350"/>
          </a:xfrm>
          <a:custGeom>
            <a:avLst/>
            <a:gdLst>
              <a:gd name="T0" fmla="*/ 3572 w 16"/>
              <a:gd name="T1" fmla="*/ 6016 h 19"/>
              <a:gd name="T2" fmla="*/ 3572 w 16"/>
              <a:gd name="T3" fmla="*/ 4011 h 19"/>
              <a:gd name="T4" fmla="*/ 3572 w 16"/>
              <a:gd name="T5" fmla="*/ 4011 h 19"/>
              <a:gd name="T6" fmla="*/ 2778 w 16"/>
              <a:gd name="T7" fmla="*/ 4011 h 19"/>
              <a:gd name="T8" fmla="*/ 1191 w 16"/>
              <a:gd name="T9" fmla="*/ 4011 h 19"/>
              <a:gd name="T10" fmla="*/ 1191 w 16"/>
              <a:gd name="T11" fmla="*/ 4011 h 19"/>
              <a:gd name="T12" fmla="*/ 0 w 16"/>
              <a:gd name="T13" fmla="*/ 4011 h 19"/>
              <a:gd name="T14" fmla="*/ 397 w 16"/>
              <a:gd name="T15" fmla="*/ 1003 h 19"/>
              <a:gd name="T16" fmla="*/ 2778 w 16"/>
              <a:gd name="T17" fmla="*/ 0 h 19"/>
              <a:gd name="T18" fmla="*/ 3572 w 16"/>
              <a:gd name="T19" fmla="*/ 0 h 19"/>
              <a:gd name="T20" fmla="*/ 3572 w 16"/>
              <a:gd name="T21" fmla="*/ 0 h 19"/>
              <a:gd name="T22" fmla="*/ 5953 w 16"/>
              <a:gd name="T23" fmla="*/ 2005 h 19"/>
              <a:gd name="T24" fmla="*/ 5953 w 16"/>
              <a:gd name="T25" fmla="*/ 3008 h 19"/>
              <a:gd name="T26" fmla="*/ 3572 w 16"/>
              <a:gd name="T27" fmla="*/ 6016 h 19"/>
              <a:gd name="T28" fmla="*/ 4366 w 16"/>
              <a:gd name="T29" fmla="*/ 3008 h 19"/>
              <a:gd name="T30" fmla="*/ 3969 w 16"/>
              <a:gd name="T31" fmla="*/ 2005 h 19"/>
              <a:gd name="T32" fmla="*/ 4366 w 16"/>
              <a:gd name="T33" fmla="*/ 3008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19">
                <a:moveTo>
                  <a:pt x="9" y="18"/>
                </a:moveTo>
                <a:cubicBezTo>
                  <a:pt x="9" y="15"/>
                  <a:pt x="9" y="12"/>
                  <a:pt x="9" y="12"/>
                </a:cubicBezTo>
                <a:lnTo>
                  <a:pt x="7" y="12"/>
                </a:lnTo>
                <a:lnTo>
                  <a:pt x="3" y="12"/>
                </a:lnTo>
                <a:lnTo>
                  <a:pt x="0" y="12"/>
                </a:lnTo>
                <a:cubicBezTo>
                  <a:pt x="0" y="12"/>
                  <a:pt x="1" y="6"/>
                  <a:pt x="1" y="3"/>
                </a:cubicBezTo>
                <a:cubicBezTo>
                  <a:pt x="3" y="0"/>
                  <a:pt x="5" y="0"/>
                  <a:pt x="7" y="0"/>
                </a:cubicBezTo>
                <a:lnTo>
                  <a:pt x="9" y="0"/>
                </a:lnTo>
                <a:cubicBezTo>
                  <a:pt x="11" y="3"/>
                  <a:pt x="13" y="3"/>
                  <a:pt x="15" y="6"/>
                </a:cubicBezTo>
                <a:lnTo>
                  <a:pt x="15" y="9"/>
                </a:lnTo>
                <a:cubicBezTo>
                  <a:pt x="15" y="15"/>
                  <a:pt x="9" y="18"/>
                  <a:pt x="9" y="18"/>
                </a:cubicBezTo>
                <a:close/>
                <a:moveTo>
                  <a:pt x="11" y="9"/>
                </a:moveTo>
                <a:cubicBezTo>
                  <a:pt x="11" y="9"/>
                  <a:pt x="13" y="9"/>
                  <a:pt x="10" y="6"/>
                </a:cubicBezTo>
                <a:lnTo>
                  <a:pt x="11" y="9"/>
                </a:ln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47" name="Freeform 5553">
            <a:extLst>
              <a:ext uri="{FF2B5EF4-FFF2-40B4-BE49-F238E27FC236}">
                <a16:creationId xmlns:a16="http://schemas.microsoft.com/office/drawing/2014/main" id="{F799971B-C703-494F-B60B-4CD3ECE0D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203700"/>
            <a:ext cx="3175" cy="3175"/>
          </a:xfrm>
          <a:custGeom>
            <a:avLst/>
            <a:gdLst>
              <a:gd name="T0" fmla="*/ 2381 w 8"/>
              <a:gd name="T1" fmla="*/ 866 h 11"/>
              <a:gd name="T2" fmla="*/ 2381 w 8"/>
              <a:gd name="T3" fmla="*/ 1732 h 11"/>
              <a:gd name="T4" fmla="*/ 2381 w 8"/>
              <a:gd name="T5" fmla="*/ 1732 h 11"/>
              <a:gd name="T6" fmla="*/ 1984 w 8"/>
              <a:gd name="T7" fmla="*/ 1732 h 11"/>
              <a:gd name="T8" fmla="*/ 1191 w 8"/>
              <a:gd name="T9" fmla="*/ 2886 h 11"/>
              <a:gd name="T10" fmla="*/ 397 w 8"/>
              <a:gd name="T11" fmla="*/ 1732 h 11"/>
              <a:gd name="T12" fmla="*/ 397 w 8"/>
              <a:gd name="T13" fmla="*/ 1732 h 11"/>
              <a:gd name="T14" fmla="*/ 0 w 8"/>
              <a:gd name="T15" fmla="*/ 866 h 11"/>
              <a:gd name="T16" fmla="*/ 0 w 8"/>
              <a:gd name="T17" fmla="*/ 866 h 11"/>
              <a:gd name="T18" fmla="*/ 1191 w 8"/>
              <a:gd name="T19" fmla="*/ 866 h 11"/>
              <a:gd name="T20" fmla="*/ 1984 w 8"/>
              <a:gd name="T21" fmla="*/ 866 h 11"/>
              <a:gd name="T22" fmla="*/ 1984 w 8"/>
              <a:gd name="T23" fmla="*/ 866 h 11"/>
              <a:gd name="T24" fmla="*/ 2381 w 8"/>
              <a:gd name="T25" fmla="*/ 866 h 11"/>
              <a:gd name="T26" fmla="*/ 2381 w 8"/>
              <a:gd name="T27" fmla="*/ 0 h 11"/>
              <a:gd name="T28" fmla="*/ 2778 w 8"/>
              <a:gd name="T29" fmla="*/ 0 h 11"/>
              <a:gd name="T30" fmla="*/ 2381 w 8"/>
              <a:gd name="T31" fmla="*/ 866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" h="11">
                <a:moveTo>
                  <a:pt x="6" y="3"/>
                </a:moveTo>
                <a:lnTo>
                  <a:pt x="6" y="6"/>
                </a:lnTo>
                <a:lnTo>
                  <a:pt x="5" y="6"/>
                </a:lnTo>
                <a:cubicBezTo>
                  <a:pt x="5" y="6"/>
                  <a:pt x="4" y="10"/>
                  <a:pt x="3" y="10"/>
                </a:cubicBezTo>
                <a:cubicBezTo>
                  <a:pt x="3" y="10"/>
                  <a:pt x="2" y="10"/>
                  <a:pt x="1" y="6"/>
                </a:cubicBezTo>
                <a:cubicBezTo>
                  <a:pt x="0" y="6"/>
                  <a:pt x="0" y="3"/>
                  <a:pt x="0" y="3"/>
                </a:cubicBezTo>
                <a:cubicBezTo>
                  <a:pt x="1" y="3"/>
                  <a:pt x="1" y="3"/>
                  <a:pt x="3" y="3"/>
                </a:cubicBezTo>
                <a:cubicBezTo>
                  <a:pt x="3" y="3"/>
                  <a:pt x="4" y="3"/>
                  <a:pt x="5" y="3"/>
                </a:cubicBezTo>
                <a:lnTo>
                  <a:pt x="6" y="3"/>
                </a:lnTo>
                <a:cubicBezTo>
                  <a:pt x="6" y="3"/>
                  <a:pt x="6" y="3"/>
                  <a:pt x="6" y="0"/>
                </a:cubicBezTo>
                <a:lnTo>
                  <a:pt x="7" y="0"/>
                </a:lnTo>
                <a:cubicBezTo>
                  <a:pt x="7" y="3"/>
                  <a:pt x="6" y="3"/>
                  <a:pt x="6" y="3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48" name="Freeform 5554">
            <a:extLst>
              <a:ext uri="{FF2B5EF4-FFF2-40B4-BE49-F238E27FC236}">
                <a16:creationId xmlns:a16="http://schemas.microsoft.com/office/drawing/2014/main" id="{AAFE230D-2B78-2944-8836-2360B2904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4203700"/>
            <a:ext cx="3175" cy="4763"/>
          </a:xfrm>
          <a:custGeom>
            <a:avLst/>
            <a:gdLst>
              <a:gd name="T0" fmla="*/ 907 w 7"/>
              <a:gd name="T1" fmla="*/ 3664 h 13"/>
              <a:gd name="T2" fmla="*/ 0 w 7"/>
              <a:gd name="T3" fmla="*/ 2198 h 13"/>
              <a:gd name="T4" fmla="*/ 454 w 7"/>
              <a:gd name="T5" fmla="*/ 1099 h 13"/>
              <a:gd name="T6" fmla="*/ 454 w 7"/>
              <a:gd name="T7" fmla="*/ 0 h 13"/>
              <a:gd name="T8" fmla="*/ 2268 w 7"/>
              <a:gd name="T9" fmla="*/ 0 h 13"/>
              <a:gd name="T10" fmla="*/ 2268 w 7"/>
              <a:gd name="T11" fmla="*/ 1099 h 13"/>
              <a:gd name="T12" fmla="*/ 2721 w 7"/>
              <a:gd name="T13" fmla="*/ 2198 h 13"/>
              <a:gd name="T14" fmla="*/ 2268 w 7"/>
              <a:gd name="T15" fmla="*/ 3664 h 13"/>
              <a:gd name="T16" fmla="*/ 1814 w 7"/>
              <a:gd name="T17" fmla="*/ 3664 h 13"/>
              <a:gd name="T18" fmla="*/ 1361 w 7"/>
              <a:gd name="T19" fmla="*/ 3664 h 13"/>
              <a:gd name="T20" fmla="*/ 907 w 7"/>
              <a:gd name="T21" fmla="*/ 3664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3">
                <a:moveTo>
                  <a:pt x="2" y="10"/>
                </a:moveTo>
                <a:cubicBezTo>
                  <a:pt x="1" y="10"/>
                  <a:pt x="0" y="10"/>
                  <a:pt x="0" y="6"/>
                </a:cubicBezTo>
                <a:cubicBezTo>
                  <a:pt x="0" y="6"/>
                  <a:pt x="0" y="3"/>
                  <a:pt x="1" y="3"/>
                </a:cubicBezTo>
                <a:cubicBezTo>
                  <a:pt x="1" y="3"/>
                  <a:pt x="1" y="3"/>
                  <a:pt x="1" y="0"/>
                </a:cubicBezTo>
                <a:lnTo>
                  <a:pt x="5" y="0"/>
                </a:ln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6"/>
                </a:cubicBezTo>
                <a:lnTo>
                  <a:pt x="5" y="10"/>
                </a:lnTo>
                <a:lnTo>
                  <a:pt x="4" y="10"/>
                </a:lnTo>
                <a:cubicBezTo>
                  <a:pt x="3" y="12"/>
                  <a:pt x="3" y="10"/>
                  <a:pt x="3" y="10"/>
                </a:cubicBezTo>
                <a:lnTo>
                  <a:pt x="2" y="10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49" name="Freeform 5555">
            <a:extLst>
              <a:ext uri="{FF2B5EF4-FFF2-40B4-BE49-F238E27FC236}">
                <a16:creationId xmlns:a16="http://schemas.microsoft.com/office/drawing/2014/main" id="{971DF204-4628-3B49-B6E3-EF05B3B07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68775"/>
            <a:ext cx="9525" cy="6350"/>
          </a:xfrm>
          <a:custGeom>
            <a:avLst/>
            <a:gdLst>
              <a:gd name="T0" fmla="*/ 0 w 25"/>
              <a:gd name="T1" fmla="*/ 0 h 16"/>
              <a:gd name="T2" fmla="*/ 381 w 25"/>
              <a:gd name="T3" fmla="*/ 0 h 16"/>
              <a:gd name="T4" fmla="*/ 1143 w 25"/>
              <a:gd name="T5" fmla="*/ 0 h 16"/>
              <a:gd name="T6" fmla="*/ 4572 w 25"/>
              <a:gd name="T7" fmla="*/ 1191 h 16"/>
              <a:gd name="T8" fmla="*/ 6858 w 25"/>
              <a:gd name="T9" fmla="*/ 2381 h 16"/>
              <a:gd name="T10" fmla="*/ 8763 w 25"/>
              <a:gd name="T11" fmla="*/ 3572 h 16"/>
              <a:gd name="T12" fmla="*/ 9144 w 25"/>
              <a:gd name="T13" fmla="*/ 4763 h 16"/>
              <a:gd name="T14" fmla="*/ 8763 w 25"/>
              <a:gd name="T15" fmla="*/ 4763 h 16"/>
              <a:gd name="T16" fmla="*/ 6477 w 25"/>
              <a:gd name="T17" fmla="*/ 5953 h 16"/>
              <a:gd name="T18" fmla="*/ 5334 w 25"/>
              <a:gd name="T19" fmla="*/ 3572 h 16"/>
              <a:gd name="T20" fmla="*/ 3810 w 25"/>
              <a:gd name="T21" fmla="*/ 2381 h 16"/>
              <a:gd name="T22" fmla="*/ 3429 w 25"/>
              <a:gd name="T23" fmla="*/ 2381 h 16"/>
              <a:gd name="T24" fmla="*/ 2667 w 25"/>
              <a:gd name="T25" fmla="*/ 2381 h 16"/>
              <a:gd name="T26" fmla="*/ 0 w 25"/>
              <a:gd name="T27" fmla="*/ 2381 h 16"/>
              <a:gd name="T28" fmla="*/ 0 w 25"/>
              <a:gd name="T29" fmla="*/ 1191 h 16"/>
              <a:gd name="T30" fmla="*/ 0 w 25"/>
              <a:gd name="T31" fmla="*/ 0 h 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" h="16">
                <a:moveTo>
                  <a:pt x="0" y="0"/>
                </a:moveTo>
                <a:lnTo>
                  <a:pt x="1" y="0"/>
                </a:lnTo>
                <a:lnTo>
                  <a:pt x="3" y="0"/>
                </a:lnTo>
                <a:cubicBezTo>
                  <a:pt x="6" y="0"/>
                  <a:pt x="10" y="3"/>
                  <a:pt x="12" y="3"/>
                </a:cubicBezTo>
                <a:cubicBezTo>
                  <a:pt x="14" y="3"/>
                  <a:pt x="15" y="3"/>
                  <a:pt x="18" y="6"/>
                </a:cubicBezTo>
                <a:cubicBezTo>
                  <a:pt x="20" y="9"/>
                  <a:pt x="22" y="9"/>
                  <a:pt x="23" y="9"/>
                </a:cubicBezTo>
                <a:lnTo>
                  <a:pt x="24" y="12"/>
                </a:lnTo>
                <a:lnTo>
                  <a:pt x="23" y="12"/>
                </a:lnTo>
                <a:cubicBezTo>
                  <a:pt x="21" y="15"/>
                  <a:pt x="19" y="15"/>
                  <a:pt x="17" y="15"/>
                </a:cubicBezTo>
                <a:cubicBezTo>
                  <a:pt x="16" y="12"/>
                  <a:pt x="15" y="12"/>
                  <a:pt x="14" y="9"/>
                </a:cubicBezTo>
                <a:cubicBezTo>
                  <a:pt x="13" y="9"/>
                  <a:pt x="11" y="9"/>
                  <a:pt x="10" y="6"/>
                </a:cubicBezTo>
                <a:lnTo>
                  <a:pt x="9" y="6"/>
                </a:lnTo>
                <a:lnTo>
                  <a:pt x="7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0" name="Freeform 5556">
            <a:extLst>
              <a:ext uri="{FF2B5EF4-FFF2-40B4-BE49-F238E27FC236}">
                <a16:creationId xmlns:a16="http://schemas.microsoft.com/office/drawing/2014/main" id="{BFDDC01A-6C8E-AE48-A55A-5E4505952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68775"/>
            <a:ext cx="9525" cy="6350"/>
          </a:xfrm>
          <a:custGeom>
            <a:avLst/>
            <a:gdLst>
              <a:gd name="T0" fmla="*/ 7056 w 27"/>
              <a:gd name="T1" fmla="*/ 5953 h 16"/>
              <a:gd name="T2" fmla="*/ 5997 w 27"/>
              <a:gd name="T3" fmla="*/ 5953 h 16"/>
              <a:gd name="T4" fmla="*/ 8114 w 27"/>
              <a:gd name="T5" fmla="*/ 4763 h 16"/>
              <a:gd name="T6" fmla="*/ 7056 w 27"/>
              <a:gd name="T7" fmla="*/ 5953 h 16"/>
              <a:gd name="T8" fmla="*/ 0 w 27"/>
              <a:gd name="T9" fmla="*/ 0 h 16"/>
              <a:gd name="T10" fmla="*/ 353 w 27"/>
              <a:gd name="T11" fmla="*/ 0 h 16"/>
              <a:gd name="T12" fmla="*/ 0 w 27"/>
              <a:gd name="T13" fmla="*/ 1191 h 16"/>
              <a:gd name="T14" fmla="*/ 0 w 27"/>
              <a:gd name="T15" fmla="*/ 0 h 16"/>
              <a:gd name="T16" fmla="*/ 8467 w 27"/>
              <a:gd name="T17" fmla="*/ 3572 h 16"/>
              <a:gd name="T18" fmla="*/ 9172 w 27"/>
              <a:gd name="T19" fmla="*/ 4763 h 16"/>
              <a:gd name="T20" fmla="*/ 8819 w 27"/>
              <a:gd name="T21" fmla="*/ 4763 h 16"/>
              <a:gd name="T22" fmla="*/ 8467 w 27"/>
              <a:gd name="T23" fmla="*/ 4763 h 16"/>
              <a:gd name="T24" fmla="*/ 5997 w 27"/>
              <a:gd name="T25" fmla="*/ 2381 h 16"/>
              <a:gd name="T26" fmla="*/ 8467 w 27"/>
              <a:gd name="T27" fmla="*/ 3572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16">
                <a:moveTo>
                  <a:pt x="20" y="15"/>
                </a:moveTo>
                <a:lnTo>
                  <a:pt x="17" y="15"/>
                </a:lnTo>
                <a:cubicBezTo>
                  <a:pt x="19" y="15"/>
                  <a:pt x="22" y="15"/>
                  <a:pt x="23" y="12"/>
                </a:cubicBezTo>
                <a:cubicBezTo>
                  <a:pt x="22" y="15"/>
                  <a:pt x="20" y="15"/>
                  <a:pt x="20" y="15"/>
                </a:cubicBezTo>
                <a:close/>
                <a:moveTo>
                  <a:pt x="0" y="0"/>
                </a:moveTo>
                <a:lnTo>
                  <a:pt x="1" y="0"/>
                </a:lnTo>
                <a:lnTo>
                  <a:pt x="0" y="3"/>
                </a:lnTo>
                <a:lnTo>
                  <a:pt x="0" y="0"/>
                </a:lnTo>
                <a:close/>
                <a:moveTo>
                  <a:pt x="24" y="9"/>
                </a:moveTo>
                <a:cubicBezTo>
                  <a:pt x="24" y="12"/>
                  <a:pt x="25" y="12"/>
                  <a:pt x="26" y="12"/>
                </a:cubicBezTo>
                <a:lnTo>
                  <a:pt x="25" y="12"/>
                </a:lnTo>
                <a:lnTo>
                  <a:pt x="24" y="12"/>
                </a:lnTo>
                <a:cubicBezTo>
                  <a:pt x="22" y="9"/>
                  <a:pt x="20" y="9"/>
                  <a:pt x="17" y="6"/>
                </a:cubicBezTo>
                <a:cubicBezTo>
                  <a:pt x="20" y="9"/>
                  <a:pt x="22" y="9"/>
                  <a:pt x="24" y="9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1" name="Freeform 5557">
            <a:extLst>
              <a:ext uri="{FF2B5EF4-FFF2-40B4-BE49-F238E27FC236}">
                <a16:creationId xmlns:a16="http://schemas.microsoft.com/office/drawing/2014/main" id="{234F9560-DE5F-BC43-B359-117EFD037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70363"/>
            <a:ext cx="7938" cy="6350"/>
          </a:xfrm>
          <a:custGeom>
            <a:avLst/>
            <a:gdLst>
              <a:gd name="T0" fmla="*/ 0 w 23"/>
              <a:gd name="T1" fmla="*/ 0 h 19"/>
              <a:gd name="T2" fmla="*/ 345 w 23"/>
              <a:gd name="T3" fmla="*/ 0 h 19"/>
              <a:gd name="T4" fmla="*/ 3106 w 23"/>
              <a:gd name="T5" fmla="*/ 0 h 19"/>
              <a:gd name="T6" fmla="*/ 5867 w 23"/>
              <a:gd name="T7" fmla="*/ 3008 h 19"/>
              <a:gd name="T8" fmla="*/ 7248 w 23"/>
              <a:gd name="T9" fmla="*/ 5013 h 19"/>
              <a:gd name="T10" fmla="*/ 7593 w 23"/>
              <a:gd name="T11" fmla="*/ 5013 h 19"/>
              <a:gd name="T12" fmla="*/ 6903 w 23"/>
              <a:gd name="T13" fmla="*/ 6016 h 19"/>
              <a:gd name="T14" fmla="*/ 6212 w 23"/>
              <a:gd name="T15" fmla="*/ 5013 h 19"/>
              <a:gd name="T16" fmla="*/ 5522 w 23"/>
              <a:gd name="T17" fmla="*/ 5013 h 19"/>
              <a:gd name="T18" fmla="*/ 5177 w 23"/>
              <a:gd name="T19" fmla="*/ 5013 h 19"/>
              <a:gd name="T20" fmla="*/ 4832 w 23"/>
              <a:gd name="T21" fmla="*/ 5013 h 19"/>
              <a:gd name="T22" fmla="*/ 4832 w 23"/>
              <a:gd name="T23" fmla="*/ 5013 h 19"/>
              <a:gd name="T24" fmla="*/ 4832 w 23"/>
              <a:gd name="T25" fmla="*/ 4345 h 19"/>
              <a:gd name="T26" fmla="*/ 4487 w 23"/>
              <a:gd name="T27" fmla="*/ 4345 h 19"/>
              <a:gd name="T28" fmla="*/ 4487 w 23"/>
              <a:gd name="T29" fmla="*/ 3008 h 19"/>
              <a:gd name="T30" fmla="*/ 3796 w 23"/>
              <a:gd name="T31" fmla="*/ 3008 h 19"/>
              <a:gd name="T32" fmla="*/ 2416 w 23"/>
              <a:gd name="T33" fmla="*/ 2005 h 19"/>
              <a:gd name="T34" fmla="*/ 1035 w 23"/>
              <a:gd name="T35" fmla="*/ 1003 h 19"/>
              <a:gd name="T36" fmla="*/ 0 w 23"/>
              <a:gd name="T37" fmla="*/ 1003 h 19"/>
              <a:gd name="T38" fmla="*/ 0 w 23"/>
              <a:gd name="T39" fmla="*/ 0 h 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3" h="19">
                <a:moveTo>
                  <a:pt x="0" y="0"/>
                </a:moveTo>
                <a:lnTo>
                  <a:pt x="1" y="0"/>
                </a:lnTo>
                <a:lnTo>
                  <a:pt x="9" y="0"/>
                </a:lnTo>
                <a:cubicBezTo>
                  <a:pt x="14" y="3"/>
                  <a:pt x="15" y="6"/>
                  <a:pt x="17" y="9"/>
                </a:cubicBezTo>
                <a:cubicBezTo>
                  <a:pt x="18" y="9"/>
                  <a:pt x="20" y="13"/>
                  <a:pt x="21" y="15"/>
                </a:cubicBezTo>
                <a:lnTo>
                  <a:pt x="22" y="15"/>
                </a:lnTo>
                <a:lnTo>
                  <a:pt x="20" y="18"/>
                </a:lnTo>
                <a:lnTo>
                  <a:pt x="18" y="15"/>
                </a:lnTo>
                <a:lnTo>
                  <a:pt x="16" y="15"/>
                </a:lnTo>
                <a:lnTo>
                  <a:pt x="15" y="15"/>
                </a:lnTo>
                <a:lnTo>
                  <a:pt x="14" y="15"/>
                </a:lnTo>
                <a:lnTo>
                  <a:pt x="14" y="13"/>
                </a:lnTo>
                <a:lnTo>
                  <a:pt x="13" y="13"/>
                </a:lnTo>
                <a:lnTo>
                  <a:pt x="13" y="9"/>
                </a:lnTo>
                <a:lnTo>
                  <a:pt x="11" y="9"/>
                </a:lnTo>
                <a:cubicBezTo>
                  <a:pt x="10" y="6"/>
                  <a:pt x="9" y="6"/>
                  <a:pt x="7" y="6"/>
                </a:cubicBezTo>
                <a:cubicBezTo>
                  <a:pt x="7" y="3"/>
                  <a:pt x="6" y="3"/>
                  <a:pt x="3" y="3"/>
                </a:cubicBez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2" name="Freeform 5558">
            <a:extLst>
              <a:ext uri="{FF2B5EF4-FFF2-40B4-BE49-F238E27FC236}">
                <a16:creationId xmlns:a16="http://schemas.microsoft.com/office/drawing/2014/main" id="{41528680-2379-C94F-ADA2-09D33A250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70363"/>
            <a:ext cx="7938" cy="6350"/>
          </a:xfrm>
          <a:custGeom>
            <a:avLst/>
            <a:gdLst>
              <a:gd name="T0" fmla="*/ 6903 w 23"/>
              <a:gd name="T1" fmla="*/ 6016 h 19"/>
              <a:gd name="T2" fmla="*/ 6212 w 23"/>
              <a:gd name="T3" fmla="*/ 5013 h 19"/>
              <a:gd name="T4" fmla="*/ 7248 w 23"/>
              <a:gd name="T5" fmla="*/ 5013 h 19"/>
              <a:gd name="T6" fmla="*/ 7593 w 23"/>
              <a:gd name="T7" fmla="*/ 5013 h 19"/>
              <a:gd name="T8" fmla="*/ 6903 w 23"/>
              <a:gd name="T9" fmla="*/ 6016 h 19"/>
              <a:gd name="T10" fmla="*/ 3796 w 23"/>
              <a:gd name="T11" fmla="*/ 3008 h 19"/>
              <a:gd name="T12" fmla="*/ 2416 w 23"/>
              <a:gd name="T13" fmla="*/ 2005 h 19"/>
              <a:gd name="T14" fmla="*/ 1035 w 23"/>
              <a:gd name="T15" fmla="*/ 1003 h 19"/>
              <a:gd name="T16" fmla="*/ 0 w 23"/>
              <a:gd name="T17" fmla="*/ 1003 h 19"/>
              <a:gd name="T18" fmla="*/ 0 w 23"/>
              <a:gd name="T19" fmla="*/ 0 h 19"/>
              <a:gd name="T20" fmla="*/ 1035 w 23"/>
              <a:gd name="T21" fmla="*/ 1003 h 19"/>
              <a:gd name="T22" fmla="*/ 2761 w 23"/>
              <a:gd name="T23" fmla="*/ 1003 h 19"/>
              <a:gd name="T24" fmla="*/ 3796 w 23"/>
              <a:gd name="T25" fmla="*/ 3008 h 19"/>
              <a:gd name="T26" fmla="*/ 4487 w 23"/>
              <a:gd name="T27" fmla="*/ 4345 h 19"/>
              <a:gd name="T28" fmla="*/ 4832 w 23"/>
              <a:gd name="T29" fmla="*/ 4345 h 19"/>
              <a:gd name="T30" fmla="*/ 4832 w 23"/>
              <a:gd name="T31" fmla="*/ 5013 h 19"/>
              <a:gd name="T32" fmla="*/ 3796 w 23"/>
              <a:gd name="T33" fmla="*/ 3008 h 19"/>
              <a:gd name="T34" fmla="*/ 3451 w 23"/>
              <a:gd name="T35" fmla="*/ 0 h 19"/>
              <a:gd name="T36" fmla="*/ 5177 w 23"/>
              <a:gd name="T37" fmla="*/ 2005 h 19"/>
              <a:gd name="T38" fmla="*/ 3106 w 23"/>
              <a:gd name="T39" fmla="*/ 0 h 19"/>
              <a:gd name="T40" fmla="*/ 3451 w 23"/>
              <a:gd name="T41" fmla="*/ 0 h 1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3" h="19">
                <a:moveTo>
                  <a:pt x="20" y="18"/>
                </a:moveTo>
                <a:cubicBezTo>
                  <a:pt x="20" y="18"/>
                  <a:pt x="19" y="18"/>
                  <a:pt x="18" y="15"/>
                </a:cubicBezTo>
                <a:cubicBezTo>
                  <a:pt x="20" y="18"/>
                  <a:pt x="21" y="16"/>
                  <a:pt x="21" y="15"/>
                </a:cubicBezTo>
                <a:lnTo>
                  <a:pt x="22" y="15"/>
                </a:lnTo>
                <a:lnTo>
                  <a:pt x="20" y="18"/>
                </a:lnTo>
                <a:close/>
                <a:moveTo>
                  <a:pt x="11" y="9"/>
                </a:moveTo>
                <a:cubicBezTo>
                  <a:pt x="10" y="6"/>
                  <a:pt x="9" y="6"/>
                  <a:pt x="7" y="6"/>
                </a:cubicBezTo>
                <a:cubicBezTo>
                  <a:pt x="7" y="3"/>
                  <a:pt x="6" y="3"/>
                  <a:pt x="3" y="3"/>
                </a:cubicBezTo>
                <a:lnTo>
                  <a:pt x="0" y="3"/>
                </a:lnTo>
                <a:lnTo>
                  <a:pt x="0" y="0"/>
                </a:lnTo>
                <a:cubicBezTo>
                  <a:pt x="1" y="3"/>
                  <a:pt x="1" y="3"/>
                  <a:pt x="3" y="3"/>
                </a:cubicBezTo>
                <a:lnTo>
                  <a:pt x="8" y="3"/>
                </a:lnTo>
                <a:cubicBezTo>
                  <a:pt x="9" y="6"/>
                  <a:pt x="11" y="6"/>
                  <a:pt x="11" y="9"/>
                </a:cubicBezTo>
                <a:lnTo>
                  <a:pt x="13" y="13"/>
                </a:lnTo>
                <a:lnTo>
                  <a:pt x="14" y="13"/>
                </a:lnTo>
                <a:lnTo>
                  <a:pt x="14" y="15"/>
                </a:lnTo>
                <a:lnTo>
                  <a:pt x="11" y="9"/>
                </a:lnTo>
                <a:close/>
                <a:moveTo>
                  <a:pt x="10" y="0"/>
                </a:moveTo>
                <a:cubicBezTo>
                  <a:pt x="12" y="2"/>
                  <a:pt x="14" y="4"/>
                  <a:pt x="15" y="6"/>
                </a:cubicBezTo>
                <a:cubicBezTo>
                  <a:pt x="13" y="4"/>
                  <a:pt x="12" y="2"/>
                  <a:pt x="9" y="0"/>
                </a:cubicBezTo>
                <a:lnTo>
                  <a:pt x="10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3" name="Freeform 5559">
            <a:extLst>
              <a:ext uri="{FF2B5EF4-FFF2-40B4-BE49-F238E27FC236}">
                <a16:creationId xmlns:a16="http://schemas.microsoft.com/office/drawing/2014/main" id="{F38FD13E-8339-F348-A590-1948B544C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175125"/>
            <a:ext cx="6350" cy="6350"/>
          </a:xfrm>
          <a:custGeom>
            <a:avLst/>
            <a:gdLst>
              <a:gd name="T0" fmla="*/ 3969 w 16"/>
              <a:gd name="T1" fmla="*/ 794 h 16"/>
              <a:gd name="T2" fmla="*/ 3969 w 16"/>
              <a:gd name="T3" fmla="*/ 794 h 16"/>
              <a:gd name="T4" fmla="*/ 4366 w 16"/>
              <a:gd name="T5" fmla="*/ 794 h 16"/>
              <a:gd name="T6" fmla="*/ 4763 w 16"/>
              <a:gd name="T7" fmla="*/ 1984 h 16"/>
              <a:gd name="T8" fmla="*/ 5953 w 16"/>
              <a:gd name="T9" fmla="*/ 4366 h 16"/>
              <a:gd name="T10" fmla="*/ 3175 w 16"/>
              <a:gd name="T11" fmla="*/ 4366 h 16"/>
              <a:gd name="T12" fmla="*/ 2778 w 16"/>
              <a:gd name="T13" fmla="*/ 4366 h 16"/>
              <a:gd name="T14" fmla="*/ 2778 w 16"/>
              <a:gd name="T15" fmla="*/ 4366 h 16"/>
              <a:gd name="T16" fmla="*/ 2778 w 16"/>
              <a:gd name="T17" fmla="*/ 3572 h 16"/>
              <a:gd name="T18" fmla="*/ 1191 w 16"/>
              <a:gd name="T19" fmla="*/ 794 h 16"/>
              <a:gd name="T20" fmla="*/ 3175 w 16"/>
              <a:gd name="T21" fmla="*/ 794 h 16"/>
              <a:gd name="T22" fmla="*/ 3969 w 16"/>
              <a:gd name="T23" fmla="*/ 794 h 16"/>
              <a:gd name="T24" fmla="*/ 397 w 16"/>
              <a:gd name="T25" fmla="*/ 794 h 16"/>
              <a:gd name="T26" fmla="*/ 0 w 16"/>
              <a:gd name="T27" fmla="*/ 0 h 16"/>
              <a:gd name="T28" fmla="*/ 794 w 16"/>
              <a:gd name="T29" fmla="*/ 794 h 16"/>
              <a:gd name="T30" fmla="*/ 397 w 16"/>
              <a:gd name="T31" fmla="*/ 794 h 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16">
                <a:moveTo>
                  <a:pt x="10" y="2"/>
                </a:moveTo>
                <a:lnTo>
                  <a:pt x="10" y="2"/>
                </a:lnTo>
                <a:lnTo>
                  <a:pt x="11" y="2"/>
                </a:lnTo>
                <a:lnTo>
                  <a:pt x="12" y="5"/>
                </a:lnTo>
                <a:cubicBezTo>
                  <a:pt x="13" y="9"/>
                  <a:pt x="15" y="11"/>
                  <a:pt x="15" y="11"/>
                </a:cubicBezTo>
                <a:cubicBezTo>
                  <a:pt x="15" y="11"/>
                  <a:pt x="12" y="15"/>
                  <a:pt x="8" y="11"/>
                </a:cubicBezTo>
                <a:lnTo>
                  <a:pt x="7" y="11"/>
                </a:lnTo>
                <a:lnTo>
                  <a:pt x="7" y="9"/>
                </a:lnTo>
                <a:cubicBezTo>
                  <a:pt x="5" y="5"/>
                  <a:pt x="5" y="5"/>
                  <a:pt x="3" y="2"/>
                </a:cubicBezTo>
                <a:lnTo>
                  <a:pt x="8" y="2"/>
                </a:lnTo>
                <a:lnTo>
                  <a:pt x="10" y="2"/>
                </a:lnTo>
                <a:close/>
                <a:moveTo>
                  <a:pt x="1" y="2"/>
                </a:moveTo>
                <a:lnTo>
                  <a:pt x="0" y="0"/>
                </a:lnTo>
                <a:cubicBezTo>
                  <a:pt x="1" y="2"/>
                  <a:pt x="2" y="2"/>
                  <a:pt x="2" y="2"/>
                </a:cubicBezTo>
                <a:lnTo>
                  <a:pt x="1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4" name="Freeform 5560">
            <a:extLst>
              <a:ext uri="{FF2B5EF4-FFF2-40B4-BE49-F238E27FC236}">
                <a16:creationId xmlns:a16="http://schemas.microsoft.com/office/drawing/2014/main" id="{191216B1-ACDB-0140-BD59-112D8AFFF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75125"/>
            <a:ext cx="6350" cy="4763"/>
          </a:xfrm>
          <a:custGeom>
            <a:avLst/>
            <a:gdLst>
              <a:gd name="T0" fmla="*/ 4856 w 17"/>
              <a:gd name="T1" fmla="*/ 1985 h 12"/>
              <a:gd name="T2" fmla="*/ 5976 w 17"/>
              <a:gd name="T3" fmla="*/ 4366 h 12"/>
              <a:gd name="T4" fmla="*/ 5603 w 17"/>
              <a:gd name="T5" fmla="*/ 4366 h 12"/>
              <a:gd name="T6" fmla="*/ 4856 w 17"/>
              <a:gd name="T7" fmla="*/ 1985 h 12"/>
              <a:gd name="T8" fmla="*/ 1868 w 17"/>
              <a:gd name="T9" fmla="*/ 794 h 12"/>
              <a:gd name="T10" fmla="*/ 1868 w 17"/>
              <a:gd name="T11" fmla="*/ 1985 h 12"/>
              <a:gd name="T12" fmla="*/ 1121 w 17"/>
              <a:gd name="T13" fmla="*/ 794 h 12"/>
              <a:gd name="T14" fmla="*/ 747 w 17"/>
              <a:gd name="T15" fmla="*/ 794 h 12"/>
              <a:gd name="T16" fmla="*/ 1121 w 17"/>
              <a:gd name="T17" fmla="*/ 794 h 12"/>
              <a:gd name="T18" fmla="*/ 747 w 17"/>
              <a:gd name="T19" fmla="*/ 794 h 12"/>
              <a:gd name="T20" fmla="*/ 0 w 17"/>
              <a:gd name="T21" fmla="*/ 0 h 12"/>
              <a:gd name="T22" fmla="*/ 1494 w 17"/>
              <a:gd name="T23" fmla="*/ 794 h 12"/>
              <a:gd name="T24" fmla="*/ 1868 w 17"/>
              <a:gd name="T25" fmla="*/ 794 h 12"/>
              <a:gd name="T26" fmla="*/ 2988 w 17"/>
              <a:gd name="T27" fmla="*/ 3572 h 12"/>
              <a:gd name="T28" fmla="*/ 2988 w 17"/>
              <a:gd name="T29" fmla="*/ 4366 h 12"/>
              <a:gd name="T30" fmla="*/ 2615 w 17"/>
              <a:gd name="T31" fmla="*/ 3572 h 12"/>
              <a:gd name="T32" fmla="*/ 1868 w 17"/>
              <a:gd name="T33" fmla="*/ 1985 h 12"/>
              <a:gd name="T34" fmla="*/ 2988 w 17"/>
              <a:gd name="T35" fmla="*/ 3572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" h="12">
                <a:moveTo>
                  <a:pt x="13" y="5"/>
                </a:moveTo>
                <a:cubicBezTo>
                  <a:pt x="14" y="9"/>
                  <a:pt x="16" y="11"/>
                  <a:pt x="16" y="11"/>
                </a:cubicBezTo>
                <a:lnTo>
                  <a:pt x="15" y="11"/>
                </a:lnTo>
                <a:cubicBezTo>
                  <a:pt x="15" y="11"/>
                  <a:pt x="14" y="9"/>
                  <a:pt x="13" y="5"/>
                </a:cubicBezTo>
                <a:close/>
                <a:moveTo>
                  <a:pt x="5" y="2"/>
                </a:moveTo>
                <a:lnTo>
                  <a:pt x="5" y="5"/>
                </a:lnTo>
                <a:cubicBezTo>
                  <a:pt x="5" y="4"/>
                  <a:pt x="4" y="4"/>
                  <a:pt x="3" y="2"/>
                </a:cubicBezTo>
                <a:lnTo>
                  <a:pt x="2" y="2"/>
                </a:lnTo>
                <a:lnTo>
                  <a:pt x="3" y="2"/>
                </a:lnTo>
                <a:lnTo>
                  <a:pt x="2" y="2"/>
                </a:lnTo>
                <a:lnTo>
                  <a:pt x="0" y="0"/>
                </a:lnTo>
                <a:lnTo>
                  <a:pt x="4" y="2"/>
                </a:lnTo>
                <a:lnTo>
                  <a:pt x="5" y="2"/>
                </a:lnTo>
                <a:close/>
                <a:moveTo>
                  <a:pt x="8" y="9"/>
                </a:moveTo>
                <a:lnTo>
                  <a:pt x="8" y="11"/>
                </a:lnTo>
                <a:cubicBezTo>
                  <a:pt x="8" y="9"/>
                  <a:pt x="8" y="9"/>
                  <a:pt x="7" y="9"/>
                </a:cubicBezTo>
                <a:cubicBezTo>
                  <a:pt x="6" y="7"/>
                  <a:pt x="6" y="6"/>
                  <a:pt x="5" y="5"/>
                </a:cubicBezTo>
                <a:cubicBezTo>
                  <a:pt x="6" y="6"/>
                  <a:pt x="7" y="7"/>
                  <a:pt x="8" y="9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5" name="Freeform 5561">
            <a:extLst>
              <a:ext uri="{FF2B5EF4-FFF2-40B4-BE49-F238E27FC236}">
                <a16:creationId xmlns:a16="http://schemas.microsoft.com/office/drawing/2014/main" id="{FC051437-9B4E-D74B-A0F9-FECCBAF7C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113" y="4171950"/>
            <a:ext cx="6350" cy="4763"/>
          </a:xfrm>
          <a:custGeom>
            <a:avLst/>
            <a:gdLst>
              <a:gd name="T0" fmla="*/ 1337 w 19"/>
              <a:gd name="T1" fmla="*/ 0 h 13"/>
              <a:gd name="T2" fmla="*/ 2339 w 19"/>
              <a:gd name="T3" fmla="*/ 0 h 13"/>
              <a:gd name="T4" fmla="*/ 3676 w 19"/>
              <a:gd name="T5" fmla="*/ 1099 h 13"/>
              <a:gd name="T6" fmla="*/ 3676 w 19"/>
              <a:gd name="T7" fmla="*/ 1099 h 13"/>
              <a:gd name="T8" fmla="*/ 4345 w 19"/>
              <a:gd name="T9" fmla="*/ 1099 h 13"/>
              <a:gd name="T10" fmla="*/ 4345 w 19"/>
              <a:gd name="T11" fmla="*/ 1099 h 13"/>
              <a:gd name="T12" fmla="*/ 5682 w 19"/>
              <a:gd name="T13" fmla="*/ 3664 h 13"/>
              <a:gd name="T14" fmla="*/ 5682 w 19"/>
              <a:gd name="T15" fmla="*/ 4397 h 13"/>
              <a:gd name="T16" fmla="*/ 4011 w 19"/>
              <a:gd name="T17" fmla="*/ 4397 h 13"/>
              <a:gd name="T18" fmla="*/ 4011 w 19"/>
              <a:gd name="T19" fmla="*/ 4397 h 13"/>
              <a:gd name="T20" fmla="*/ 1671 w 19"/>
              <a:gd name="T21" fmla="*/ 3664 h 13"/>
              <a:gd name="T22" fmla="*/ 1337 w 19"/>
              <a:gd name="T23" fmla="*/ 2198 h 13"/>
              <a:gd name="T24" fmla="*/ 668 w 19"/>
              <a:gd name="T25" fmla="*/ 2198 h 13"/>
              <a:gd name="T26" fmla="*/ 0 w 19"/>
              <a:gd name="T27" fmla="*/ 1099 h 13"/>
              <a:gd name="T28" fmla="*/ 668 w 19"/>
              <a:gd name="T29" fmla="*/ 1099 h 13"/>
              <a:gd name="T30" fmla="*/ 1337 w 19"/>
              <a:gd name="T31" fmla="*/ 0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13">
                <a:moveTo>
                  <a:pt x="4" y="0"/>
                </a:moveTo>
                <a:cubicBezTo>
                  <a:pt x="5" y="0"/>
                  <a:pt x="5" y="0"/>
                  <a:pt x="7" y="0"/>
                </a:cubicBezTo>
                <a:cubicBezTo>
                  <a:pt x="9" y="0"/>
                  <a:pt x="11" y="0"/>
                  <a:pt x="11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5" y="3"/>
                  <a:pt x="15" y="6"/>
                  <a:pt x="17" y="10"/>
                </a:cubicBezTo>
                <a:cubicBezTo>
                  <a:pt x="17" y="10"/>
                  <a:pt x="18" y="12"/>
                  <a:pt x="17" y="12"/>
                </a:cubicBezTo>
                <a:cubicBezTo>
                  <a:pt x="17" y="12"/>
                  <a:pt x="15" y="12"/>
                  <a:pt x="12" y="12"/>
                </a:cubicBezTo>
                <a:cubicBezTo>
                  <a:pt x="8" y="10"/>
                  <a:pt x="7" y="10"/>
                  <a:pt x="5" y="10"/>
                </a:cubicBezTo>
                <a:cubicBezTo>
                  <a:pt x="5" y="10"/>
                  <a:pt x="4" y="10"/>
                  <a:pt x="4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0" y="6"/>
                  <a:pt x="0" y="3"/>
                </a:cubicBezTo>
                <a:lnTo>
                  <a:pt x="2" y="3"/>
                </a:lnTo>
                <a:cubicBezTo>
                  <a:pt x="2" y="3"/>
                  <a:pt x="2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" name="Freeform 5562">
            <a:extLst>
              <a:ext uri="{FF2B5EF4-FFF2-40B4-BE49-F238E27FC236}">
                <a16:creationId xmlns:a16="http://schemas.microsoft.com/office/drawing/2014/main" id="{C6F32633-99EF-5448-BDDE-0456EC175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113" y="4173538"/>
            <a:ext cx="6350" cy="3175"/>
          </a:xfrm>
          <a:custGeom>
            <a:avLst/>
            <a:gdLst>
              <a:gd name="T0" fmla="*/ 0 w 17"/>
              <a:gd name="T1" fmla="*/ 953 h 10"/>
              <a:gd name="T2" fmla="*/ 747 w 17"/>
              <a:gd name="T3" fmla="*/ 953 h 10"/>
              <a:gd name="T4" fmla="*/ 1121 w 17"/>
              <a:gd name="T5" fmla="*/ 2223 h 10"/>
              <a:gd name="T6" fmla="*/ 0 w 17"/>
              <a:gd name="T7" fmla="*/ 953 h 10"/>
              <a:gd name="T8" fmla="*/ 4109 w 17"/>
              <a:gd name="T9" fmla="*/ 0 h 10"/>
              <a:gd name="T10" fmla="*/ 5603 w 17"/>
              <a:gd name="T11" fmla="*/ 2223 h 10"/>
              <a:gd name="T12" fmla="*/ 5603 w 17"/>
              <a:gd name="T13" fmla="*/ 2858 h 10"/>
              <a:gd name="T14" fmla="*/ 5603 w 17"/>
              <a:gd name="T15" fmla="*/ 2858 h 10"/>
              <a:gd name="T16" fmla="*/ 5603 w 17"/>
              <a:gd name="T17" fmla="*/ 2223 h 10"/>
              <a:gd name="T18" fmla="*/ 4109 w 17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10">
                <a:moveTo>
                  <a:pt x="0" y="3"/>
                </a:moveTo>
                <a:lnTo>
                  <a:pt x="2" y="3"/>
                </a:lnTo>
                <a:cubicBezTo>
                  <a:pt x="2" y="7"/>
                  <a:pt x="3" y="7"/>
                  <a:pt x="3" y="7"/>
                </a:cubicBezTo>
                <a:cubicBezTo>
                  <a:pt x="3" y="7"/>
                  <a:pt x="2" y="7"/>
                  <a:pt x="0" y="3"/>
                </a:cubicBezTo>
                <a:close/>
                <a:moveTo>
                  <a:pt x="11" y="0"/>
                </a:moveTo>
                <a:cubicBezTo>
                  <a:pt x="13" y="0"/>
                  <a:pt x="14" y="3"/>
                  <a:pt x="15" y="7"/>
                </a:cubicBezTo>
                <a:cubicBezTo>
                  <a:pt x="15" y="7"/>
                  <a:pt x="16" y="9"/>
                  <a:pt x="15" y="9"/>
                </a:cubicBezTo>
                <a:lnTo>
                  <a:pt x="15" y="7"/>
                </a:lnTo>
                <a:cubicBezTo>
                  <a:pt x="13" y="3"/>
                  <a:pt x="13" y="0"/>
                  <a:pt x="11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7" name="Freeform 5563">
            <a:extLst>
              <a:ext uri="{FF2B5EF4-FFF2-40B4-BE49-F238E27FC236}">
                <a16:creationId xmlns:a16="http://schemas.microsoft.com/office/drawing/2014/main" id="{B2926B55-CB26-0243-8D67-717FEBD80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75125"/>
            <a:ext cx="4763" cy="7938"/>
          </a:xfrm>
          <a:custGeom>
            <a:avLst/>
            <a:gdLst>
              <a:gd name="T0" fmla="*/ 1191 w 12"/>
              <a:gd name="T1" fmla="*/ 0 h 22"/>
              <a:gd name="T2" fmla="*/ 1985 w 12"/>
              <a:gd name="T3" fmla="*/ 722 h 22"/>
              <a:gd name="T4" fmla="*/ 2382 w 12"/>
              <a:gd name="T5" fmla="*/ 722 h 22"/>
              <a:gd name="T6" fmla="*/ 2778 w 12"/>
              <a:gd name="T7" fmla="*/ 722 h 22"/>
              <a:gd name="T8" fmla="*/ 3969 w 12"/>
              <a:gd name="T9" fmla="*/ 3247 h 22"/>
              <a:gd name="T10" fmla="*/ 3969 w 12"/>
              <a:gd name="T11" fmla="*/ 3969 h 22"/>
              <a:gd name="T12" fmla="*/ 3175 w 12"/>
              <a:gd name="T13" fmla="*/ 6495 h 22"/>
              <a:gd name="T14" fmla="*/ 1985 w 12"/>
              <a:gd name="T15" fmla="*/ 7577 h 22"/>
              <a:gd name="T16" fmla="*/ 397 w 12"/>
              <a:gd name="T17" fmla="*/ 6495 h 22"/>
              <a:gd name="T18" fmla="*/ 0 w 12"/>
              <a:gd name="T19" fmla="*/ 5412 h 22"/>
              <a:gd name="T20" fmla="*/ 0 w 12"/>
              <a:gd name="T21" fmla="*/ 3969 h 22"/>
              <a:gd name="T22" fmla="*/ 397 w 12"/>
              <a:gd name="T23" fmla="*/ 3969 h 22"/>
              <a:gd name="T24" fmla="*/ 397 w 12"/>
              <a:gd name="T25" fmla="*/ 3247 h 22"/>
              <a:gd name="T26" fmla="*/ 0 w 12"/>
              <a:gd name="T27" fmla="*/ 0 h 22"/>
              <a:gd name="T28" fmla="*/ 397 w 12"/>
              <a:gd name="T29" fmla="*/ 0 h 22"/>
              <a:gd name="T30" fmla="*/ 397 w 12"/>
              <a:gd name="T31" fmla="*/ 0 h 22"/>
              <a:gd name="T32" fmla="*/ 397 w 12"/>
              <a:gd name="T33" fmla="*/ 0 h 22"/>
              <a:gd name="T34" fmla="*/ 1191 w 12"/>
              <a:gd name="T35" fmla="*/ 0 h 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" h="22">
                <a:moveTo>
                  <a:pt x="3" y="0"/>
                </a:moveTo>
                <a:cubicBezTo>
                  <a:pt x="3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lnTo>
                  <a:pt x="7" y="2"/>
                </a:lnTo>
                <a:cubicBezTo>
                  <a:pt x="8" y="5"/>
                  <a:pt x="9" y="5"/>
                  <a:pt x="10" y="9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5"/>
                  <a:pt x="9" y="15"/>
                  <a:pt x="8" y="18"/>
                </a:cubicBezTo>
                <a:cubicBezTo>
                  <a:pt x="6" y="21"/>
                  <a:pt x="6" y="21"/>
                  <a:pt x="5" y="21"/>
                </a:cubicBezTo>
                <a:cubicBezTo>
                  <a:pt x="3" y="21"/>
                  <a:pt x="1" y="21"/>
                  <a:pt x="1" y="18"/>
                </a:cubicBezTo>
                <a:cubicBezTo>
                  <a:pt x="1" y="15"/>
                  <a:pt x="0" y="15"/>
                  <a:pt x="0" y="15"/>
                </a:cubicBezTo>
                <a:cubicBezTo>
                  <a:pt x="0" y="15"/>
                  <a:pt x="0" y="15"/>
                  <a:pt x="0" y="11"/>
                </a:cubicBezTo>
                <a:lnTo>
                  <a:pt x="1" y="11"/>
                </a:lnTo>
                <a:cubicBezTo>
                  <a:pt x="1" y="11"/>
                  <a:pt x="1" y="11"/>
                  <a:pt x="1" y="9"/>
                </a:cubicBezTo>
                <a:cubicBezTo>
                  <a:pt x="3" y="5"/>
                  <a:pt x="1" y="2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8" name="Freeform 5564">
            <a:extLst>
              <a:ext uri="{FF2B5EF4-FFF2-40B4-BE49-F238E27FC236}">
                <a16:creationId xmlns:a16="http://schemas.microsoft.com/office/drawing/2014/main" id="{9F97D71B-E01E-C14D-9FE7-D032EF602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75125"/>
            <a:ext cx="4763" cy="7938"/>
          </a:xfrm>
          <a:custGeom>
            <a:avLst/>
            <a:gdLst>
              <a:gd name="T0" fmla="*/ 1985 w 12"/>
              <a:gd name="T1" fmla="*/ 7577 h 22"/>
              <a:gd name="T2" fmla="*/ 1985 w 12"/>
              <a:gd name="T3" fmla="*/ 7577 h 22"/>
              <a:gd name="T4" fmla="*/ 3175 w 12"/>
              <a:gd name="T5" fmla="*/ 6495 h 22"/>
              <a:gd name="T6" fmla="*/ 3969 w 12"/>
              <a:gd name="T7" fmla="*/ 3969 h 22"/>
              <a:gd name="T8" fmla="*/ 3969 w 12"/>
              <a:gd name="T9" fmla="*/ 3247 h 22"/>
              <a:gd name="T10" fmla="*/ 4366 w 12"/>
              <a:gd name="T11" fmla="*/ 3969 h 22"/>
              <a:gd name="T12" fmla="*/ 3175 w 12"/>
              <a:gd name="T13" fmla="*/ 6495 h 22"/>
              <a:gd name="T14" fmla="*/ 1985 w 12"/>
              <a:gd name="T15" fmla="*/ 7577 h 22"/>
              <a:gd name="T16" fmla="*/ 397 w 12"/>
              <a:gd name="T17" fmla="*/ 6495 h 22"/>
              <a:gd name="T18" fmla="*/ 0 w 12"/>
              <a:gd name="T19" fmla="*/ 5412 h 22"/>
              <a:gd name="T20" fmla="*/ 397 w 12"/>
              <a:gd name="T21" fmla="*/ 5412 h 22"/>
              <a:gd name="T22" fmla="*/ 1588 w 12"/>
              <a:gd name="T23" fmla="*/ 7216 h 22"/>
              <a:gd name="T24" fmla="*/ 397 w 12"/>
              <a:gd name="T25" fmla="*/ 6495 h 22"/>
              <a:gd name="T26" fmla="*/ 2778 w 12"/>
              <a:gd name="T27" fmla="*/ 722 h 22"/>
              <a:gd name="T28" fmla="*/ 3969 w 12"/>
              <a:gd name="T29" fmla="*/ 3247 h 22"/>
              <a:gd name="T30" fmla="*/ 2382 w 12"/>
              <a:gd name="T31" fmla="*/ 722 h 22"/>
              <a:gd name="T32" fmla="*/ 2778 w 12"/>
              <a:gd name="T33" fmla="*/ 722 h 22"/>
              <a:gd name="T34" fmla="*/ 1191 w 12"/>
              <a:gd name="T35" fmla="*/ 0 h 22"/>
              <a:gd name="T36" fmla="*/ 1985 w 12"/>
              <a:gd name="T37" fmla="*/ 722 h 22"/>
              <a:gd name="T38" fmla="*/ 397 w 12"/>
              <a:gd name="T39" fmla="*/ 0 h 22"/>
              <a:gd name="T40" fmla="*/ 1191 w 12"/>
              <a:gd name="T41" fmla="*/ 0 h 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" h="22">
                <a:moveTo>
                  <a:pt x="5" y="21"/>
                </a:moveTo>
                <a:lnTo>
                  <a:pt x="5" y="21"/>
                </a:lnTo>
                <a:cubicBezTo>
                  <a:pt x="6" y="20"/>
                  <a:pt x="7" y="19"/>
                  <a:pt x="8" y="18"/>
                </a:cubicBezTo>
                <a:cubicBezTo>
                  <a:pt x="9" y="15"/>
                  <a:pt x="10" y="15"/>
                  <a:pt x="10" y="11"/>
                </a:cubicBezTo>
                <a:cubicBezTo>
                  <a:pt x="11" y="11"/>
                  <a:pt x="11" y="11"/>
                  <a:pt x="10" y="9"/>
                </a:cubicBezTo>
                <a:lnTo>
                  <a:pt x="11" y="11"/>
                </a:lnTo>
                <a:cubicBezTo>
                  <a:pt x="10" y="15"/>
                  <a:pt x="9" y="15"/>
                  <a:pt x="8" y="18"/>
                </a:cubicBezTo>
                <a:cubicBezTo>
                  <a:pt x="7" y="21"/>
                  <a:pt x="6" y="21"/>
                  <a:pt x="5" y="21"/>
                </a:cubicBezTo>
                <a:close/>
                <a:moveTo>
                  <a:pt x="1" y="18"/>
                </a:moveTo>
                <a:lnTo>
                  <a:pt x="0" y="15"/>
                </a:lnTo>
                <a:lnTo>
                  <a:pt x="1" y="15"/>
                </a:lnTo>
                <a:cubicBezTo>
                  <a:pt x="2" y="18"/>
                  <a:pt x="3" y="20"/>
                  <a:pt x="4" y="20"/>
                </a:cubicBezTo>
                <a:cubicBezTo>
                  <a:pt x="2" y="20"/>
                  <a:pt x="1" y="20"/>
                  <a:pt x="1" y="18"/>
                </a:cubicBezTo>
                <a:close/>
                <a:moveTo>
                  <a:pt x="7" y="2"/>
                </a:moveTo>
                <a:cubicBezTo>
                  <a:pt x="8" y="5"/>
                  <a:pt x="9" y="5"/>
                  <a:pt x="10" y="9"/>
                </a:cubicBezTo>
                <a:cubicBezTo>
                  <a:pt x="9" y="5"/>
                  <a:pt x="8" y="5"/>
                  <a:pt x="6" y="2"/>
                </a:cubicBezTo>
                <a:lnTo>
                  <a:pt x="7" y="2"/>
                </a:lnTo>
                <a:close/>
                <a:moveTo>
                  <a:pt x="3" y="0"/>
                </a:moveTo>
                <a:cubicBezTo>
                  <a:pt x="3" y="2"/>
                  <a:pt x="5" y="2"/>
                  <a:pt x="5" y="2"/>
                </a:cubicBezTo>
                <a:cubicBezTo>
                  <a:pt x="5" y="2"/>
                  <a:pt x="3" y="2"/>
                  <a:pt x="1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9" name="Freeform 5565">
            <a:extLst>
              <a:ext uri="{FF2B5EF4-FFF2-40B4-BE49-F238E27FC236}">
                <a16:creationId xmlns:a16="http://schemas.microsoft.com/office/drawing/2014/main" id="{8D8B4AB0-D6C6-6043-A49C-7FCC0846B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938" y="4173538"/>
            <a:ext cx="4762" cy="9525"/>
          </a:xfrm>
          <a:custGeom>
            <a:avLst/>
            <a:gdLst>
              <a:gd name="T0" fmla="*/ 366 w 13"/>
              <a:gd name="T1" fmla="*/ 5495 h 26"/>
              <a:gd name="T2" fmla="*/ 0 w 13"/>
              <a:gd name="T3" fmla="*/ 4763 h 26"/>
              <a:gd name="T4" fmla="*/ 2198 w 13"/>
              <a:gd name="T5" fmla="*/ 1465 h 26"/>
              <a:gd name="T6" fmla="*/ 2564 w 13"/>
              <a:gd name="T7" fmla="*/ 0 h 26"/>
              <a:gd name="T8" fmla="*/ 2564 w 13"/>
              <a:gd name="T9" fmla="*/ 0 h 26"/>
              <a:gd name="T10" fmla="*/ 2564 w 13"/>
              <a:gd name="T11" fmla="*/ 0 h 26"/>
              <a:gd name="T12" fmla="*/ 3297 w 13"/>
              <a:gd name="T13" fmla="*/ 0 h 26"/>
              <a:gd name="T14" fmla="*/ 4029 w 13"/>
              <a:gd name="T15" fmla="*/ 1465 h 26"/>
              <a:gd name="T16" fmla="*/ 4396 w 13"/>
              <a:gd name="T17" fmla="*/ 3297 h 26"/>
              <a:gd name="T18" fmla="*/ 2564 w 13"/>
              <a:gd name="T19" fmla="*/ 8060 h 26"/>
              <a:gd name="T20" fmla="*/ 2198 w 13"/>
              <a:gd name="T21" fmla="*/ 8060 h 26"/>
              <a:gd name="T22" fmla="*/ 1099 w 13"/>
              <a:gd name="T23" fmla="*/ 8060 h 26"/>
              <a:gd name="T24" fmla="*/ 366 w 13"/>
              <a:gd name="T25" fmla="*/ 6961 h 26"/>
              <a:gd name="T26" fmla="*/ 366 w 13"/>
              <a:gd name="T27" fmla="*/ 5495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26">
                <a:moveTo>
                  <a:pt x="1" y="15"/>
                </a:moveTo>
                <a:lnTo>
                  <a:pt x="0" y="13"/>
                </a:lnTo>
                <a:cubicBezTo>
                  <a:pt x="3" y="9"/>
                  <a:pt x="4" y="6"/>
                  <a:pt x="6" y="4"/>
                </a:cubicBezTo>
                <a:cubicBezTo>
                  <a:pt x="7" y="4"/>
                  <a:pt x="7" y="4"/>
                  <a:pt x="7" y="0"/>
                </a:cubicBezTo>
                <a:lnTo>
                  <a:pt x="9" y="0"/>
                </a:lnTo>
                <a:cubicBezTo>
                  <a:pt x="9" y="0"/>
                  <a:pt x="9" y="0"/>
                  <a:pt x="11" y="4"/>
                </a:cubicBezTo>
                <a:cubicBezTo>
                  <a:pt x="12" y="6"/>
                  <a:pt x="12" y="6"/>
                  <a:pt x="12" y="9"/>
                </a:cubicBezTo>
                <a:cubicBezTo>
                  <a:pt x="12" y="13"/>
                  <a:pt x="11" y="15"/>
                  <a:pt x="7" y="22"/>
                </a:cubicBezTo>
                <a:cubicBezTo>
                  <a:pt x="7" y="22"/>
                  <a:pt x="7" y="22"/>
                  <a:pt x="6" y="22"/>
                </a:cubicBezTo>
                <a:cubicBezTo>
                  <a:pt x="4" y="22"/>
                  <a:pt x="3" y="25"/>
                  <a:pt x="3" y="22"/>
                </a:cubicBezTo>
                <a:cubicBezTo>
                  <a:pt x="2" y="22"/>
                  <a:pt x="2" y="22"/>
                  <a:pt x="1" y="19"/>
                </a:cubicBezTo>
                <a:lnTo>
                  <a:pt x="1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60" name="Freeform 5566">
            <a:extLst>
              <a:ext uri="{FF2B5EF4-FFF2-40B4-BE49-F238E27FC236}">
                <a16:creationId xmlns:a16="http://schemas.microsoft.com/office/drawing/2014/main" id="{0A31CD9F-38F2-1B4A-A656-3B4B126F82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938" y="4173538"/>
            <a:ext cx="4762" cy="9525"/>
          </a:xfrm>
          <a:custGeom>
            <a:avLst/>
            <a:gdLst>
              <a:gd name="T0" fmla="*/ 1191 w 12"/>
              <a:gd name="T1" fmla="*/ 9159 h 26"/>
              <a:gd name="T2" fmla="*/ 397 w 12"/>
              <a:gd name="T3" fmla="*/ 6961 h 26"/>
              <a:gd name="T4" fmla="*/ 1191 w 12"/>
              <a:gd name="T5" fmla="*/ 8060 h 26"/>
              <a:gd name="T6" fmla="*/ 2381 w 12"/>
              <a:gd name="T7" fmla="*/ 8060 h 26"/>
              <a:gd name="T8" fmla="*/ 1191 w 12"/>
              <a:gd name="T9" fmla="*/ 9159 h 26"/>
              <a:gd name="T10" fmla="*/ 2381 w 12"/>
              <a:gd name="T11" fmla="*/ 1465 h 26"/>
              <a:gd name="T12" fmla="*/ 2778 w 12"/>
              <a:gd name="T13" fmla="*/ 0 h 26"/>
              <a:gd name="T14" fmla="*/ 2778 w 12"/>
              <a:gd name="T15" fmla="*/ 1465 h 26"/>
              <a:gd name="T16" fmla="*/ 0 w 12"/>
              <a:gd name="T17" fmla="*/ 4763 h 26"/>
              <a:gd name="T18" fmla="*/ 2381 w 12"/>
              <a:gd name="T19" fmla="*/ 1465 h 26"/>
              <a:gd name="T20" fmla="*/ 3572 w 12"/>
              <a:gd name="T21" fmla="*/ 0 h 26"/>
              <a:gd name="T22" fmla="*/ 4365 w 12"/>
              <a:gd name="T23" fmla="*/ 1465 h 26"/>
              <a:gd name="T24" fmla="*/ 3572 w 12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26">
                <a:moveTo>
                  <a:pt x="3" y="25"/>
                </a:moveTo>
                <a:cubicBezTo>
                  <a:pt x="2" y="22"/>
                  <a:pt x="1" y="22"/>
                  <a:pt x="1" y="19"/>
                </a:cubicBezTo>
                <a:cubicBezTo>
                  <a:pt x="2" y="22"/>
                  <a:pt x="2" y="22"/>
                  <a:pt x="3" y="22"/>
                </a:cubicBezTo>
                <a:lnTo>
                  <a:pt x="6" y="22"/>
                </a:lnTo>
                <a:lnTo>
                  <a:pt x="3" y="25"/>
                </a:lnTo>
                <a:close/>
                <a:moveTo>
                  <a:pt x="6" y="4"/>
                </a:moveTo>
                <a:lnTo>
                  <a:pt x="7" y="0"/>
                </a:lnTo>
                <a:lnTo>
                  <a:pt x="7" y="4"/>
                </a:lnTo>
                <a:cubicBezTo>
                  <a:pt x="6" y="6"/>
                  <a:pt x="3" y="9"/>
                  <a:pt x="0" y="13"/>
                </a:cubicBezTo>
                <a:cubicBezTo>
                  <a:pt x="3" y="9"/>
                  <a:pt x="4" y="6"/>
                  <a:pt x="6" y="4"/>
                </a:cubicBezTo>
                <a:close/>
                <a:moveTo>
                  <a:pt x="9" y="0"/>
                </a:moveTo>
                <a:lnTo>
                  <a:pt x="11" y="4"/>
                </a:lnTo>
                <a:cubicBezTo>
                  <a:pt x="9" y="4"/>
                  <a:pt x="9" y="0"/>
                  <a:pt x="9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61" name="Freeform 5567">
            <a:extLst>
              <a:ext uri="{FF2B5EF4-FFF2-40B4-BE49-F238E27FC236}">
                <a16:creationId xmlns:a16="http://schemas.microsoft.com/office/drawing/2014/main" id="{33932A81-5E58-2541-81B6-31EB7DC20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350" y="4178300"/>
            <a:ext cx="3175" cy="3175"/>
          </a:xfrm>
          <a:custGeom>
            <a:avLst/>
            <a:gdLst>
              <a:gd name="T0" fmla="*/ 1411 w 9"/>
              <a:gd name="T1" fmla="*/ 2858 h 10"/>
              <a:gd name="T2" fmla="*/ 0 w 9"/>
              <a:gd name="T3" fmla="*/ 1905 h 10"/>
              <a:gd name="T4" fmla="*/ 2469 w 9"/>
              <a:gd name="T5" fmla="*/ 0 h 10"/>
              <a:gd name="T6" fmla="*/ 2469 w 9"/>
              <a:gd name="T7" fmla="*/ 635 h 10"/>
              <a:gd name="T8" fmla="*/ 2822 w 9"/>
              <a:gd name="T9" fmla="*/ 1905 h 10"/>
              <a:gd name="T10" fmla="*/ 1411 w 9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4" y="9"/>
                </a:moveTo>
                <a:cubicBezTo>
                  <a:pt x="2" y="9"/>
                  <a:pt x="1" y="9"/>
                  <a:pt x="0" y="6"/>
                </a:cubicBezTo>
                <a:cubicBezTo>
                  <a:pt x="4" y="2"/>
                  <a:pt x="5" y="2"/>
                  <a:pt x="7" y="0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6"/>
                </a:cubicBezTo>
                <a:cubicBezTo>
                  <a:pt x="6" y="9"/>
                  <a:pt x="5" y="9"/>
                  <a:pt x="4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62" name="Freeform 5568">
            <a:extLst>
              <a:ext uri="{FF2B5EF4-FFF2-40B4-BE49-F238E27FC236}">
                <a16:creationId xmlns:a16="http://schemas.microsoft.com/office/drawing/2014/main" id="{3D8C9969-551B-BC4A-8FA3-D7A37CBC8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350" y="4179888"/>
            <a:ext cx="3175" cy="3175"/>
          </a:xfrm>
          <a:custGeom>
            <a:avLst/>
            <a:gdLst>
              <a:gd name="T0" fmla="*/ 2381 w 8"/>
              <a:gd name="T1" fmla="*/ 0 h 8"/>
              <a:gd name="T2" fmla="*/ 2778 w 8"/>
              <a:gd name="T3" fmla="*/ 1588 h 8"/>
              <a:gd name="T4" fmla="*/ 2381 w 8"/>
              <a:gd name="T5" fmla="*/ 0 h 8"/>
              <a:gd name="T6" fmla="*/ 0 w 8"/>
              <a:gd name="T7" fmla="*/ 1588 h 8"/>
              <a:gd name="T8" fmla="*/ 794 w 8"/>
              <a:gd name="T9" fmla="*/ 2778 h 8"/>
              <a:gd name="T10" fmla="*/ 397 w 8"/>
              <a:gd name="T11" fmla="*/ 2778 h 8"/>
              <a:gd name="T12" fmla="*/ 0 w 8"/>
              <a:gd name="T13" fmla="*/ 1588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8">
                <a:moveTo>
                  <a:pt x="6" y="0"/>
                </a:moveTo>
                <a:cubicBezTo>
                  <a:pt x="7" y="0"/>
                  <a:pt x="7" y="1"/>
                  <a:pt x="7" y="4"/>
                </a:cubicBezTo>
                <a:cubicBezTo>
                  <a:pt x="7" y="1"/>
                  <a:pt x="6" y="1"/>
                  <a:pt x="6" y="0"/>
                </a:cubicBezTo>
                <a:close/>
                <a:moveTo>
                  <a:pt x="0" y="4"/>
                </a:moveTo>
                <a:cubicBezTo>
                  <a:pt x="0" y="6"/>
                  <a:pt x="1" y="7"/>
                  <a:pt x="2" y="7"/>
                </a:cubicBezTo>
                <a:lnTo>
                  <a:pt x="1" y="7"/>
                </a:lnTo>
                <a:cubicBezTo>
                  <a:pt x="1" y="7"/>
                  <a:pt x="0" y="7"/>
                  <a:pt x="0" y="4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63" name="Freeform 5569">
            <a:extLst>
              <a:ext uri="{FF2B5EF4-FFF2-40B4-BE49-F238E27FC236}">
                <a16:creationId xmlns:a16="http://schemas.microsoft.com/office/drawing/2014/main" id="{D1E904B8-7FE3-6348-96C6-37953FBD8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181475"/>
            <a:ext cx="17463" cy="15875"/>
          </a:xfrm>
          <a:custGeom>
            <a:avLst/>
            <a:gdLst>
              <a:gd name="T0" fmla="*/ 4540 w 50"/>
              <a:gd name="T1" fmla="*/ 6212 h 46"/>
              <a:gd name="T2" fmla="*/ 5239 w 50"/>
              <a:gd name="T3" fmla="*/ 7247 h 46"/>
              <a:gd name="T4" fmla="*/ 6287 w 50"/>
              <a:gd name="T5" fmla="*/ 7247 h 46"/>
              <a:gd name="T6" fmla="*/ 7334 w 50"/>
              <a:gd name="T7" fmla="*/ 8283 h 46"/>
              <a:gd name="T8" fmla="*/ 7334 w 50"/>
              <a:gd name="T9" fmla="*/ 7247 h 46"/>
              <a:gd name="T10" fmla="*/ 5937 w 50"/>
              <a:gd name="T11" fmla="*/ 6212 h 46"/>
              <a:gd name="T12" fmla="*/ 349 w 50"/>
              <a:gd name="T13" fmla="*/ 0 h 46"/>
              <a:gd name="T14" fmla="*/ 1746 w 50"/>
              <a:gd name="T15" fmla="*/ 1035 h 46"/>
              <a:gd name="T16" fmla="*/ 2096 w 50"/>
              <a:gd name="T17" fmla="*/ 2071 h 46"/>
              <a:gd name="T18" fmla="*/ 3143 w 50"/>
              <a:gd name="T19" fmla="*/ 2071 h 46"/>
              <a:gd name="T20" fmla="*/ 4540 w 50"/>
              <a:gd name="T21" fmla="*/ 4141 h 46"/>
              <a:gd name="T22" fmla="*/ 5239 w 50"/>
              <a:gd name="T23" fmla="*/ 5177 h 46"/>
              <a:gd name="T24" fmla="*/ 5937 w 50"/>
              <a:gd name="T25" fmla="*/ 6212 h 46"/>
              <a:gd name="T26" fmla="*/ 6985 w 50"/>
              <a:gd name="T27" fmla="*/ 6212 h 46"/>
              <a:gd name="T28" fmla="*/ 8382 w 50"/>
              <a:gd name="T29" fmla="*/ 7247 h 46"/>
              <a:gd name="T30" fmla="*/ 9081 w 50"/>
              <a:gd name="T31" fmla="*/ 7247 h 46"/>
              <a:gd name="T32" fmla="*/ 9779 w 50"/>
              <a:gd name="T33" fmla="*/ 7247 h 46"/>
              <a:gd name="T34" fmla="*/ 10478 w 50"/>
              <a:gd name="T35" fmla="*/ 8283 h 46"/>
              <a:gd name="T36" fmla="*/ 12224 w 50"/>
              <a:gd name="T37" fmla="*/ 7247 h 46"/>
              <a:gd name="T38" fmla="*/ 13621 w 50"/>
              <a:gd name="T39" fmla="*/ 7247 h 46"/>
              <a:gd name="T40" fmla="*/ 15717 w 50"/>
              <a:gd name="T41" fmla="*/ 6212 h 46"/>
              <a:gd name="T42" fmla="*/ 16066 w 50"/>
              <a:gd name="T43" fmla="*/ 8283 h 46"/>
              <a:gd name="T44" fmla="*/ 16415 w 50"/>
              <a:gd name="T45" fmla="*/ 9318 h 46"/>
              <a:gd name="T46" fmla="*/ 15018 w 50"/>
              <a:gd name="T47" fmla="*/ 9318 h 46"/>
              <a:gd name="T48" fmla="*/ 14320 w 50"/>
              <a:gd name="T49" fmla="*/ 9318 h 46"/>
              <a:gd name="T50" fmla="*/ 15717 w 50"/>
              <a:gd name="T51" fmla="*/ 10353 h 46"/>
              <a:gd name="T52" fmla="*/ 16764 w 50"/>
              <a:gd name="T53" fmla="*/ 10353 h 46"/>
              <a:gd name="T54" fmla="*/ 16764 w 50"/>
              <a:gd name="T55" fmla="*/ 11389 h 46"/>
              <a:gd name="T56" fmla="*/ 16066 w 50"/>
              <a:gd name="T57" fmla="*/ 12424 h 46"/>
              <a:gd name="T58" fmla="*/ 15367 w 50"/>
              <a:gd name="T59" fmla="*/ 12424 h 46"/>
              <a:gd name="T60" fmla="*/ 14320 w 50"/>
              <a:gd name="T61" fmla="*/ 12424 h 46"/>
              <a:gd name="T62" fmla="*/ 13970 w 50"/>
              <a:gd name="T63" fmla="*/ 12424 h 46"/>
              <a:gd name="T64" fmla="*/ 15018 w 50"/>
              <a:gd name="T65" fmla="*/ 13459 h 46"/>
              <a:gd name="T66" fmla="*/ 15018 w 50"/>
              <a:gd name="T67" fmla="*/ 15530 h 46"/>
              <a:gd name="T68" fmla="*/ 13970 w 50"/>
              <a:gd name="T69" fmla="*/ 15530 h 46"/>
              <a:gd name="T70" fmla="*/ 12923 w 50"/>
              <a:gd name="T71" fmla="*/ 15530 h 46"/>
              <a:gd name="T72" fmla="*/ 11875 w 50"/>
              <a:gd name="T73" fmla="*/ 15530 h 46"/>
              <a:gd name="T74" fmla="*/ 10827 w 50"/>
              <a:gd name="T75" fmla="*/ 14495 h 46"/>
              <a:gd name="T76" fmla="*/ 10129 w 50"/>
              <a:gd name="T77" fmla="*/ 11389 h 46"/>
              <a:gd name="T78" fmla="*/ 9779 w 50"/>
              <a:gd name="T79" fmla="*/ 10353 h 46"/>
              <a:gd name="T80" fmla="*/ 8382 w 50"/>
              <a:gd name="T81" fmla="*/ 9318 h 46"/>
              <a:gd name="T82" fmla="*/ 5937 w 50"/>
              <a:gd name="T83" fmla="*/ 9318 h 46"/>
              <a:gd name="T84" fmla="*/ 4890 w 50"/>
              <a:gd name="T85" fmla="*/ 8283 h 46"/>
              <a:gd name="T86" fmla="*/ 3493 w 50"/>
              <a:gd name="T87" fmla="*/ 8283 h 46"/>
              <a:gd name="T88" fmla="*/ 3493 w 50"/>
              <a:gd name="T89" fmla="*/ 7247 h 46"/>
              <a:gd name="T90" fmla="*/ 3842 w 50"/>
              <a:gd name="T91" fmla="*/ 6212 h 46"/>
              <a:gd name="T92" fmla="*/ 11875 w 50"/>
              <a:gd name="T93" fmla="*/ 10353 h 46"/>
              <a:gd name="T94" fmla="*/ 13272 w 50"/>
              <a:gd name="T95" fmla="*/ 11389 h 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0" h="46">
                <a:moveTo>
                  <a:pt x="11" y="18"/>
                </a:moveTo>
                <a:lnTo>
                  <a:pt x="13" y="18"/>
                </a:lnTo>
                <a:lnTo>
                  <a:pt x="14" y="18"/>
                </a:lnTo>
                <a:cubicBezTo>
                  <a:pt x="14" y="18"/>
                  <a:pt x="15" y="18"/>
                  <a:pt x="15" y="21"/>
                </a:cubicBezTo>
                <a:lnTo>
                  <a:pt x="17" y="21"/>
                </a:lnTo>
                <a:lnTo>
                  <a:pt x="18" y="21"/>
                </a:lnTo>
                <a:cubicBezTo>
                  <a:pt x="18" y="21"/>
                  <a:pt x="20" y="21"/>
                  <a:pt x="20" y="24"/>
                </a:cubicBezTo>
                <a:lnTo>
                  <a:pt x="21" y="24"/>
                </a:lnTo>
                <a:lnTo>
                  <a:pt x="22" y="24"/>
                </a:lnTo>
                <a:cubicBezTo>
                  <a:pt x="21" y="24"/>
                  <a:pt x="21" y="24"/>
                  <a:pt x="21" y="21"/>
                </a:cubicBezTo>
                <a:lnTo>
                  <a:pt x="20" y="21"/>
                </a:lnTo>
                <a:cubicBezTo>
                  <a:pt x="17" y="21"/>
                  <a:pt x="17" y="18"/>
                  <a:pt x="17" y="18"/>
                </a:cubicBezTo>
                <a:lnTo>
                  <a:pt x="0" y="3"/>
                </a:lnTo>
                <a:cubicBezTo>
                  <a:pt x="0" y="0"/>
                  <a:pt x="1" y="0"/>
                  <a:pt x="1" y="0"/>
                </a:cubicBezTo>
                <a:lnTo>
                  <a:pt x="2" y="0"/>
                </a:lnTo>
                <a:cubicBezTo>
                  <a:pt x="2" y="0"/>
                  <a:pt x="3" y="0"/>
                  <a:pt x="5" y="3"/>
                </a:cubicBezTo>
                <a:lnTo>
                  <a:pt x="6" y="3"/>
                </a:lnTo>
                <a:lnTo>
                  <a:pt x="6" y="6"/>
                </a:lnTo>
                <a:lnTo>
                  <a:pt x="8" y="6"/>
                </a:lnTo>
                <a:lnTo>
                  <a:pt x="9" y="6"/>
                </a:lnTo>
                <a:lnTo>
                  <a:pt x="11" y="9"/>
                </a:lnTo>
                <a:cubicBezTo>
                  <a:pt x="11" y="9"/>
                  <a:pt x="12" y="9"/>
                  <a:pt x="13" y="12"/>
                </a:cubicBezTo>
                <a:lnTo>
                  <a:pt x="15" y="12"/>
                </a:lnTo>
                <a:lnTo>
                  <a:pt x="15" y="15"/>
                </a:lnTo>
                <a:lnTo>
                  <a:pt x="16" y="15"/>
                </a:lnTo>
                <a:cubicBezTo>
                  <a:pt x="16" y="15"/>
                  <a:pt x="17" y="15"/>
                  <a:pt x="17" y="18"/>
                </a:cubicBezTo>
                <a:lnTo>
                  <a:pt x="18" y="18"/>
                </a:lnTo>
                <a:lnTo>
                  <a:pt x="20" y="18"/>
                </a:lnTo>
                <a:cubicBezTo>
                  <a:pt x="20" y="18"/>
                  <a:pt x="21" y="18"/>
                  <a:pt x="21" y="21"/>
                </a:cubicBezTo>
                <a:lnTo>
                  <a:pt x="24" y="21"/>
                </a:lnTo>
                <a:lnTo>
                  <a:pt x="25" y="21"/>
                </a:lnTo>
                <a:lnTo>
                  <a:pt x="26" y="21"/>
                </a:lnTo>
                <a:lnTo>
                  <a:pt x="27" y="21"/>
                </a:lnTo>
                <a:lnTo>
                  <a:pt x="28" y="21"/>
                </a:lnTo>
                <a:lnTo>
                  <a:pt x="31" y="21"/>
                </a:lnTo>
                <a:lnTo>
                  <a:pt x="30" y="24"/>
                </a:lnTo>
                <a:cubicBezTo>
                  <a:pt x="31" y="21"/>
                  <a:pt x="33" y="21"/>
                  <a:pt x="34" y="21"/>
                </a:cubicBezTo>
                <a:lnTo>
                  <a:pt x="35" y="21"/>
                </a:lnTo>
                <a:lnTo>
                  <a:pt x="37" y="21"/>
                </a:lnTo>
                <a:lnTo>
                  <a:pt x="39" y="21"/>
                </a:lnTo>
                <a:cubicBezTo>
                  <a:pt x="39" y="18"/>
                  <a:pt x="40" y="18"/>
                  <a:pt x="42" y="18"/>
                </a:cubicBezTo>
                <a:lnTo>
                  <a:pt x="45" y="18"/>
                </a:lnTo>
                <a:cubicBezTo>
                  <a:pt x="45" y="21"/>
                  <a:pt x="46" y="21"/>
                  <a:pt x="46" y="21"/>
                </a:cubicBezTo>
                <a:lnTo>
                  <a:pt x="46" y="24"/>
                </a:lnTo>
                <a:lnTo>
                  <a:pt x="48" y="24"/>
                </a:lnTo>
                <a:lnTo>
                  <a:pt x="47" y="27"/>
                </a:lnTo>
                <a:lnTo>
                  <a:pt x="45" y="27"/>
                </a:lnTo>
                <a:lnTo>
                  <a:pt x="43" y="27"/>
                </a:lnTo>
                <a:lnTo>
                  <a:pt x="42" y="27"/>
                </a:lnTo>
                <a:lnTo>
                  <a:pt x="41" y="27"/>
                </a:lnTo>
                <a:lnTo>
                  <a:pt x="43" y="30"/>
                </a:lnTo>
                <a:lnTo>
                  <a:pt x="45" y="30"/>
                </a:lnTo>
                <a:lnTo>
                  <a:pt x="46" y="30"/>
                </a:lnTo>
                <a:lnTo>
                  <a:pt x="48" y="30"/>
                </a:lnTo>
                <a:lnTo>
                  <a:pt x="49" y="33"/>
                </a:lnTo>
                <a:lnTo>
                  <a:pt x="48" y="33"/>
                </a:lnTo>
                <a:lnTo>
                  <a:pt x="46" y="33"/>
                </a:lnTo>
                <a:lnTo>
                  <a:pt x="46" y="36"/>
                </a:lnTo>
                <a:lnTo>
                  <a:pt x="45" y="36"/>
                </a:lnTo>
                <a:lnTo>
                  <a:pt x="44" y="36"/>
                </a:lnTo>
                <a:lnTo>
                  <a:pt x="43" y="36"/>
                </a:lnTo>
                <a:lnTo>
                  <a:pt x="41" y="36"/>
                </a:lnTo>
                <a:cubicBezTo>
                  <a:pt x="41" y="33"/>
                  <a:pt x="40" y="33"/>
                  <a:pt x="39" y="33"/>
                </a:cubicBezTo>
                <a:cubicBezTo>
                  <a:pt x="39" y="36"/>
                  <a:pt x="39" y="36"/>
                  <a:pt x="40" y="36"/>
                </a:cubicBezTo>
                <a:cubicBezTo>
                  <a:pt x="39" y="36"/>
                  <a:pt x="40" y="39"/>
                  <a:pt x="40" y="39"/>
                </a:cubicBezTo>
                <a:lnTo>
                  <a:pt x="43" y="39"/>
                </a:lnTo>
                <a:lnTo>
                  <a:pt x="42" y="42"/>
                </a:lnTo>
                <a:lnTo>
                  <a:pt x="43" y="45"/>
                </a:lnTo>
                <a:lnTo>
                  <a:pt x="41" y="45"/>
                </a:lnTo>
                <a:lnTo>
                  <a:pt x="40" y="45"/>
                </a:lnTo>
                <a:lnTo>
                  <a:pt x="39" y="45"/>
                </a:lnTo>
                <a:lnTo>
                  <a:pt x="37" y="45"/>
                </a:lnTo>
                <a:lnTo>
                  <a:pt x="36" y="45"/>
                </a:lnTo>
                <a:lnTo>
                  <a:pt x="34" y="45"/>
                </a:lnTo>
                <a:lnTo>
                  <a:pt x="33" y="45"/>
                </a:lnTo>
                <a:cubicBezTo>
                  <a:pt x="31" y="45"/>
                  <a:pt x="31" y="45"/>
                  <a:pt x="31" y="42"/>
                </a:cubicBezTo>
                <a:cubicBezTo>
                  <a:pt x="31" y="39"/>
                  <a:pt x="31" y="39"/>
                  <a:pt x="30" y="36"/>
                </a:cubicBezTo>
                <a:lnTo>
                  <a:pt x="29" y="33"/>
                </a:lnTo>
                <a:lnTo>
                  <a:pt x="29" y="30"/>
                </a:lnTo>
                <a:lnTo>
                  <a:pt x="28" y="30"/>
                </a:lnTo>
                <a:cubicBezTo>
                  <a:pt x="27" y="30"/>
                  <a:pt x="27" y="30"/>
                  <a:pt x="27" y="27"/>
                </a:cubicBezTo>
                <a:lnTo>
                  <a:pt x="24" y="27"/>
                </a:lnTo>
                <a:cubicBezTo>
                  <a:pt x="22" y="30"/>
                  <a:pt x="21" y="30"/>
                  <a:pt x="20" y="27"/>
                </a:cubicBezTo>
                <a:lnTo>
                  <a:pt x="17" y="27"/>
                </a:lnTo>
                <a:lnTo>
                  <a:pt x="15" y="27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9" y="24"/>
                </a:lnTo>
                <a:cubicBezTo>
                  <a:pt x="9" y="21"/>
                  <a:pt x="10" y="21"/>
                  <a:pt x="10" y="21"/>
                </a:cubicBezTo>
                <a:lnTo>
                  <a:pt x="9" y="18"/>
                </a:lnTo>
                <a:lnTo>
                  <a:pt x="11" y="18"/>
                </a:lnTo>
                <a:close/>
                <a:moveTo>
                  <a:pt x="36" y="30"/>
                </a:moveTo>
                <a:lnTo>
                  <a:pt x="34" y="30"/>
                </a:lnTo>
                <a:cubicBezTo>
                  <a:pt x="34" y="33"/>
                  <a:pt x="36" y="33"/>
                  <a:pt x="37" y="33"/>
                </a:cubicBezTo>
                <a:lnTo>
                  <a:pt x="38" y="33"/>
                </a:lnTo>
                <a:cubicBezTo>
                  <a:pt x="38" y="33"/>
                  <a:pt x="36" y="33"/>
                  <a:pt x="36" y="30"/>
                </a:cubicBez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64" name="Freeform 5570">
            <a:extLst>
              <a:ext uri="{FF2B5EF4-FFF2-40B4-BE49-F238E27FC236}">
                <a16:creationId xmlns:a16="http://schemas.microsoft.com/office/drawing/2014/main" id="{DFC7AF20-9C89-9D4B-B40F-6631D9B7C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181475"/>
            <a:ext cx="3175" cy="1588"/>
          </a:xfrm>
          <a:custGeom>
            <a:avLst/>
            <a:gdLst>
              <a:gd name="T0" fmla="*/ 2858 w 10"/>
              <a:gd name="T1" fmla="*/ 1191 h 4"/>
              <a:gd name="T2" fmla="*/ 1905 w 10"/>
              <a:gd name="T3" fmla="*/ 1191 h 4"/>
              <a:gd name="T4" fmla="*/ 1588 w 10"/>
              <a:gd name="T5" fmla="*/ 1191 h 4"/>
              <a:gd name="T6" fmla="*/ 953 w 10"/>
              <a:gd name="T7" fmla="*/ 1191 h 4"/>
              <a:gd name="T8" fmla="*/ 953 w 10"/>
              <a:gd name="T9" fmla="*/ 1191 h 4"/>
              <a:gd name="T10" fmla="*/ 953 w 10"/>
              <a:gd name="T11" fmla="*/ 0 h 4"/>
              <a:gd name="T12" fmla="*/ 1905 w 10"/>
              <a:gd name="T13" fmla="*/ 0 h 4"/>
              <a:gd name="T14" fmla="*/ 2223 w 10"/>
              <a:gd name="T15" fmla="*/ 0 h 4"/>
              <a:gd name="T16" fmla="*/ 2858 w 10"/>
              <a:gd name="T17" fmla="*/ 1191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4">
                <a:moveTo>
                  <a:pt x="9" y="3"/>
                </a:moveTo>
                <a:lnTo>
                  <a:pt x="6" y="3"/>
                </a:lnTo>
                <a:lnTo>
                  <a:pt x="5" y="3"/>
                </a:lnTo>
                <a:lnTo>
                  <a:pt x="3" y="3"/>
                </a:lnTo>
                <a:cubicBezTo>
                  <a:pt x="0" y="0"/>
                  <a:pt x="0" y="0"/>
                  <a:pt x="3" y="0"/>
                </a:cubicBezTo>
                <a:lnTo>
                  <a:pt x="6" y="0"/>
                </a:lnTo>
                <a:lnTo>
                  <a:pt x="7" y="0"/>
                </a:lnTo>
                <a:cubicBezTo>
                  <a:pt x="9" y="0"/>
                  <a:pt x="9" y="0"/>
                  <a:pt x="9" y="3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65" name="Freeform 5571">
            <a:extLst>
              <a:ext uri="{FF2B5EF4-FFF2-40B4-BE49-F238E27FC236}">
                <a16:creationId xmlns:a16="http://schemas.microsoft.com/office/drawing/2014/main" id="{5D445BF9-9C77-A745-BD9D-522BD6805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4181475"/>
            <a:ext cx="3175" cy="1588"/>
          </a:xfrm>
          <a:custGeom>
            <a:avLst/>
            <a:gdLst>
              <a:gd name="T0" fmla="*/ 2858 w 10"/>
              <a:gd name="T1" fmla="*/ 1191 h 4"/>
              <a:gd name="T2" fmla="*/ 2858 w 10"/>
              <a:gd name="T3" fmla="*/ 1191 h 4"/>
              <a:gd name="T4" fmla="*/ 2540 w 10"/>
              <a:gd name="T5" fmla="*/ 1191 h 4"/>
              <a:gd name="T6" fmla="*/ 1588 w 10"/>
              <a:gd name="T7" fmla="*/ 1191 h 4"/>
              <a:gd name="T8" fmla="*/ 953 w 10"/>
              <a:gd name="T9" fmla="*/ 1191 h 4"/>
              <a:gd name="T10" fmla="*/ 635 w 10"/>
              <a:gd name="T11" fmla="*/ 1191 h 4"/>
              <a:gd name="T12" fmla="*/ 318 w 10"/>
              <a:gd name="T13" fmla="*/ 1191 h 4"/>
              <a:gd name="T14" fmla="*/ 0 w 10"/>
              <a:gd name="T15" fmla="*/ 0 h 4"/>
              <a:gd name="T16" fmla="*/ 635 w 10"/>
              <a:gd name="T17" fmla="*/ 0 h 4"/>
              <a:gd name="T18" fmla="*/ 1588 w 10"/>
              <a:gd name="T19" fmla="*/ 0 h 4"/>
              <a:gd name="T20" fmla="*/ 1588 w 10"/>
              <a:gd name="T21" fmla="*/ 0 h 4"/>
              <a:gd name="T22" fmla="*/ 2858 w 10"/>
              <a:gd name="T23" fmla="*/ 1191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4">
                <a:moveTo>
                  <a:pt x="9" y="3"/>
                </a:moveTo>
                <a:lnTo>
                  <a:pt x="9" y="3"/>
                </a:lnTo>
                <a:cubicBezTo>
                  <a:pt x="9" y="3"/>
                  <a:pt x="9" y="3"/>
                  <a:pt x="8" y="3"/>
                </a:cubicBezTo>
                <a:lnTo>
                  <a:pt x="5" y="3"/>
                </a:lnTo>
                <a:cubicBezTo>
                  <a:pt x="4" y="3"/>
                  <a:pt x="3" y="3"/>
                  <a:pt x="3" y="3"/>
                </a:cubicBezTo>
                <a:lnTo>
                  <a:pt x="2" y="3"/>
                </a:lnTo>
                <a:lnTo>
                  <a:pt x="1" y="3"/>
                </a:ln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2" y="0"/>
                </a:cubicBezTo>
                <a:lnTo>
                  <a:pt x="5" y="0"/>
                </a:lnTo>
                <a:cubicBezTo>
                  <a:pt x="8" y="0"/>
                  <a:pt x="8" y="0"/>
                  <a:pt x="9" y="3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66" name="Freeform 5572">
            <a:extLst>
              <a:ext uri="{FF2B5EF4-FFF2-40B4-BE49-F238E27FC236}">
                <a16:creationId xmlns:a16="http://schemas.microsoft.com/office/drawing/2014/main" id="{810E6FD2-E029-1247-BA61-5DB7E488A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4184650"/>
            <a:ext cx="3175" cy="1588"/>
          </a:xfrm>
          <a:custGeom>
            <a:avLst/>
            <a:gdLst>
              <a:gd name="T0" fmla="*/ 2268 w 7"/>
              <a:gd name="T1" fmla="*/ 0 h 4"/>
              <a:gd name="T2" fmla="*/ 2721 w 7"/>
              <a:gd name="T3" fmla="*/ 1191 h 4"/>
              <a:gd name="T4" fmla="*/ 2268 w 7"/>
              <a:gd name="T5" fmla="*/ 1191 h 4"/>
              <a:gd name="T6" fmla="*/ 907 w 7"/>
              <a:gd name="T7" fmla="*/ 1191 h 4"/>
              <a:gd name="T8" fmla="*/ 454 w 7"/>
              <a:gd name="T9" fmla="*/ 1191 h 4"/>
              <a:gd name="T10" fmla="*/ 0 w 7"/>
              <a:gd name="T11" fmla="*/ 0 h 4"/>
              <a:gd name="T12" fmla="*/ 907 w 7"/>
              <a:gd name="T13" fmla="*/ 0 h 4"/>
              <a:gd name="T14" fmla="*/ 907 w 7"/>
              <a:gd name="T15" fmla="*/ 0 h 4"/>
              <a:gd name="T16" fmla="*/ 1814 w 7"/>
              <a:gd name="T17" fmla="*/ 0 h 4"/>
              <a:gd name="T18" fmla="*/ 2268 w 7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4">
                <a:moveTo>
                  <a:pt x="5" y="0"/>
                </a:moveTo>
                <a:cubicBezTo>
                  <a:pt x="6" y="0"/>
                  <a:pt x="6" y="0"/>
                  <a:pt x="6" y="3"/>
                </a:cubicBezTo>
                <a:lnTo>
                  <a:pt x="5" y="3"/>
                </a:lnTo>
                <a:lnTo>
                  <a:pt x="2" y="3"/>
                </a:lnTo>
                <a:lnTo>
                  <a:pt x="1" y="3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67" name="Freeform 5573">
            <a:extLst>
              <a:ext uri="{FF2B5EF4-FFF2-40B4-BE49-F238E27FC236}">
                <a16:creationId xmlns:a16="http://schemas.microsoft.com/office/drawing/2014/main" id="{64E549FC-D872-AE4B-AB1B-73CC07EAB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" y="4186238"/>
            <a:ext cx="3175" cy="1587"/>
          </a:xfrm>
          <a:custGeom>
            <a:avLst/>
            <a:gdLst>
              <a:gd name="T0" fmla="*/ 2778 w 8"/>
              <a:gd name="T1" fmla="*/ 1190 h 4"/>
              <a:gd name="T2" fmla="*/ 1588 w 8"/>
              <a:gd name="T3" fmla="*/ 1190 h 4"/>
              <a:gd name="T4" fmla="*/ 1191 w 8"/>
              <a:gd name="T5" fmla="*/ 1190 h 4"/>
              <a:gd name="T6" fmla="*/ 0 w 8"/>
              <a:gd name="T7" fmla="*/ 1190 h 4"/>
              <a:gd name="T8" fmla="*/ 0 w 8"/>
              <a:gd name="T9" fmla="*/ 0 h 4"/>
              <a:gd name="T10" fmla="*/ 397 w 8"/>
              <a:gd name="T11" fmla="*/ 0 h 4"/>
              <a:gd name="T12" fmla="*/ 1191 w 8"/>
              <a:gd name="T13" fmla="*/ 0 h 4"/>
              <a:gd name="T14" fmla="*/ 2778 w 8"/>
              <a:gd name="T15" fmla="*/ 119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4">
                <a:moveTo>
                  <a:pt x="7" y="3"/>
                </a:moveTo>
                <a:lnTo>
                  <a:pt x="4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cubicBezTo>
                  <a:pt x="5" y="0"/>
                  <a:pt x="5" y="0"/>
                  <a:pt x="7" y="3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68" name="Freeform 5574">
            <a:extLst>
              <a:ext uri="{FF2B5EF4-FFF2-40B4-BE49-F238E27FC236}">
                <a16:creationId xmlns:a16="http://schemas.microsoft.com/office/drawing/2014/main" id="{3519B5C4-63A4-1542-B6A1-004FF2368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" y="4187825"/>
            <a:ext cx="3175" cy="1588"/>
          </a:xfrm>
          <a:custGeom>
            <a:avLst/>
            <a:gdLst>
              <a:gd name="T0" fmla="*/ 2268 w 7"/>
              <a:gd name="T1" fmla="*/ 0 h 4"/>
              <a:gd name="T2" fmla="*/ 2721 w 7"/>
              <a:gd name="T3" fmla="*/ 1191 h 4"/>
              <a:gd name="T4" fmla="*/ 2268 w 7"/>
              <a:gd name="T5" fmla="*/ 1191 h 4"/>
              <a:gd name="T6" fmla="*/ 1814 w 7"/>
              <a:gd name="T7" fmla="*/ 1191 h 4"/>
              <a:gd name="T8" fmla="*/ 1361 w 7"/>
              <a:gd name="T9" fmla="*/ 1191 h 4"/>
              <a:gd name="T10" fmla="*/ 907 w 7"/>
              <a:gd name="T11" fmla="*/ 1191 h 4"/>
              <a:gd name="T12" fmla="*/ 454 w 7"/>
              <a:gd name="T13" fmla="*/ 1191 h 4"/>
              <a:gd name="T14" fmla="*/ 0 w 7"/>
              <a:gd name="T15" fmla="*/ 1191 h 4"/>
              <a:gd name="T16" fmla="*/ 0 w 7"/>
              <a:gd name="T17" fmla="*/ 0 h 4"/>
              <a:gd name="T18" fmla="*/ 907 w 7"/>
              <a:gd name="T19" fmla="*/ 0 h 4"/>
              <a:gd name="T20" fmla="*/ 1361 w 7"/>
              <a:gd name="T21" fmla="*/ 0 h 4"/>
              <a:gd name="T22" fmla="*/ 1361 w 7"/>
              <a:gd name="T23" fmla="*/ 0 h 4"/>
              <a:gd name="T24" fmla="*/ 1814 w 7"/>
              <a:gd name="T25" fmla="*/ 0 h 4"/>
              <a:gd name="T26" fmla="*/ 2268 w 7"/>
              <a:gd name="T27" fmla="*/ 0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4">
                <a:moveTo>
                  <a:pt x="5" y="0"/>
                </a:moveTo>
                <a:cubicBezTo>
                  <a:pt x="6" y="3"/>
                  <a:pt x="6" y="3"/>
                  <a:pt x="6" y="3"/>
                </a:cubicBezTo>
                <a:lnTo>
                  <a:pt x="5" y="3"/>
                </a:lnTo>
                <a:lnTo>
                  <a:pt x="4" y="3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69" name="Freeform 5575">
            <a:extLst>
              <a:ext uri="{FF2B5EF4-FFF2-40B4-BE49-F238E27FC236}">
                <a16:creationId xmlns:a16="http://schemas.microsoft.com/office/drawing/2014/main" id="{5EDF6683-1B9C-A64B-900E-612FF8C4C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179888"/>
            <a:ext cx="3175" cy="1587"/>
          </a:xfrm>
          <a:custGeom>
            <a:avLst/>
            <a:gdLst>
              <a:gd name="T0" fmla="*/ 2223 w 10"/>
              <a:gd name="T1" fmla="*/ 0 h 5"/>
              <a:gd name="T2" fmla="*/ 2540 w 10"/>
              <a:gd name="T3" fmla="*/ 1270 h 5"/>
              <a:gd name="T4" fmla="*/ 1905 w 10"/>
              <a:gd name="T5" fmla="*/ 1270 h 5"/>
              <a:gd name="T6" fmla="*/ 635 w 10"/>
              <a:gd name="T7" fmla="*/ 1270 h 5"/>
              <a:gd name="T8" fmla="*/ 0 w 10"/>
              <a:gd name="T9" fmla="*/ 1270 h 5"/>
              <a:gd name="T10" fmla="*/ 0 w 10"/>
              <a:gd name="T11" fmla="*/ 1270 h 5"/>
              <a:gd name="T12" fmla="*/ 0 w 10"/>
              <a:gd name="T13" fmla="*/ 1270 h 5"/>
              <a:gd name="T14" fmla="*/ 0 w 10"/>
              <a:gd name="T15" fmla="*/ 1270 h 5"/>
              <a:gd name="T16" fmla="*/ 0 w 10"/>
              <a:gd name="T17" fmla="*/ 1270 h 5"/>
              <a:gd name="T18" fmla="*/ 0 w 10"/>
              <a:gd name="T19" fmla="*/ 1270 h 5"/>
              <a:gd name="T20" fmla="*/ 0 w 10"/>
              <a:gd name="T21" fmla="*/ 1270 h 5"/>
              <a:gd name="T22" fmla="*/ 0 w 10"/>
              <a:gd name="T23" fmla="*/ 1270 h 5"/>
              <a:gd name="T24" fmla="*/ 0 w 10"/>
              <a:gd name="T25" fmla="*/ 1270 h 5"/>
              <a:gd name="T26" fmla="*/ 0 w 10"/>
              <a:gd name="T27" fmla="*/ 1270 h 5"/>
              <a:gd name="T28" fmla="*/ 0 w 10"/>
              <a:gd name="T29" fmla="*/ 1270 h 5"/>
              <a:gd name="T30" fmla="*/ 0 w 10"/>
              <a:gd name="T31" fmla="*/ 0 h 5"/>
              <a:gd name="T32" fmla="*/ 0 w 10"/>
              <a:gd name="T33" fmla="*/ 0 h 5"/>
              <a:gd name="T34" fmla="*/ 0 w 10"/>
              <a:gd name="T35" fmla="*/ 0 h 5"/>
              <a:gd name="T36" fmla="*/ 0 w 10"/>
              <a:gd name="T37" fmla="*/ 0 h 5"/>
              <a:gd name="T38" fmla="*/ 318 w 10"/>
              <a:gd name="T39" fmla="*/ 0 h 5"/>
              <a:gd name="T40" fmla="*/ 1588 w 10"/>
              <a:gd name="T41" fmla="*/ 1270 h 5"/>
              <a:gd name="T42" fmla="*/ 2223 w 10"/>
              <a:gd name="T43" fmla="*/ 0 h 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" h="5">
                <a:moveTo>
                  <a:pt x="7" y="0"/>
                </a:moveTo>
                <a:cubicBezTo>
                  <a:pt x="8" y="4"/>
                  <a:pt x="9" y="4"/>
                  <a:pt x="8" y="4"/>
                </a:cubicBezTo>
                <a:cubicBezTo>
                  <a:pt x="8" y="4"/>
                  <a:pt x="8" y="4"/>
                  <a:pt x="6" y="4"/>
                </a:cubicBezTo>
                <a:lnTo>
                  <a:pt x="2" y="4"/>
                </a:ln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0"/>
                </a:cubicBezTo>
                <a:lnTo>
                  <a:pt x="1" y="0"/>
                </a:lnTo>
                <a:cubicBezTo>
                  <a:pt x="3" y="0"/>
                  <a:pt x="4" y="0"/>
                  <a:pt x="5" y="4"/>
                </a:cubicBezTo>
                <a:cubicBezTo>
                  <a:pt x="6" y="4"/>
                  <a:pt x="6" y="0"/>
                  <a:pt x="7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70" name="Freeform 5576">
            <a:extLst>
              <a:ext uri="{FF2B5EF4-FFF2-40B4-BE49-F238E27FC236}">
                <a16:creationId xmlns:a16="http://schemas.microsoft.com/office/drawing/2014/main" id="{1B04667C-5BA7-C440-9F0E-CD5520C2E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4183063"/>
            <a:ext cx="3175" cy="1587"/>
          </a:xfrm>
          <a:custGeom>
            <a:avLst/>
            <a:gdLst>
              <a:gd name="T0" fmla="*/ 2822 w 9"/>
              <a:gd name="T1" fmla="*/ 1190 h 4"/>
              <a:gd name="T2" fmla="*/ 1764 w 9"/>
              <a:gd name="T3" fmla="*/ 1190 h 4"/>
              <a:gd name="T4" fmla="*/ 706 w 9"/>
              <a:gd name="T5" fmla="*/ 1190 h 4"/>
              <a:gd name="T6" fmla="*/ 706 w 9"/>
              <a:gd name="T7" fmla="*/ 1190 h 4"/>
              <a:gd name="T8" fmla="*/ 0 w 9"/>
              <a:gd name="T9" fmla="*/ 0 h 4"/>
              <a:gd name="T10" fmla="*/ 706 w 9"/>
              <a:gd name="T11" fmla="*/ 0 h 4"/>
              <a:gd name="T12" fmla="*/ 1764 w 9"/>
              <a:gd name="T13" fmla="*/ 0 h 4"/>
              <a:gd name="T14" fmla="*/ 2822 w 9"/>
              <a:gd name="T15" fmla="*/ 119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4">
                <a:moveTo>
                  <a:pt x="8" y="3"/>
                </a:moveTo>
                <a:lnTo>
                  <a:pt x="5" y="3"/>
                </a:lnTo>
                <a:lnTo>
                  <a:pt x="2" y="3"/>
                </a:lnTo>
                <a:cubicBezTo>
                  <a:pt x="1" y="0"/>
                  <a:pt x="0" y="0"/>
                  <a:pt x="0" y="0"/>
                </a:cubicBezTo>
                <a:lnTo>
                  <a:pt x="2" y="0"/>
                </a:lnTo>
                <a:lnTo>
                  <a:pt x="5" y="0"/>
                </a:lnTo>
                <a:cubicBezTo>
                  <a:pt x="8" y="0"/>
                  <a:pt x="8" y="0"/>
                  <a:pt x="8" y="3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71" name="Freeform 5577">
            <a:extLst>
              <a:ext uri="{FF2B5EF4-FFF2-40B4-BE49-F238E27FC236}">
                <a16:creationId xmlns:a16="http://schemas.microsoft.com/office/drawing/2014/main" id="{73D374C7-7355-A84D-897B-141BCF178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4192588"/>
            <a:ext cx="3175" cy="3175"/>
          </a:xfrm>
          <a:custGeom>
            <a:avLst/>
            <a:gdLst>
              <a:gd name="T0" fmla="*/ 706 w 9"/>
              <a:gd name="T1" fmla="*/ 953 h 10"/>
              <a:gd name="T2" fmla="*/ 1058 w 9"/>
              <a:gd name="T3" fmla="*/ 953 h 10"/>
              <a:gd name="T4" fmla="*/ 1764 w 9"/>
              <a:gd name="T5" fmla="*/ 1905 h 10"/>
              <a:gd name="T6" fmla="*/ 2822 w 9"/>
              <a:gd name="T7" fmla="*/ 1905 h 10"/>
              <a:gd name="T8" fmla="*/ 2822 w 9"/>
              <a:gd name="T9" fmla="*/ 2858 h 10"/>
              <a:gd name="T10" fmla="*/ 2117 w 9"/>
              <a:gd name="T11" fmla="*/ 2858 h 10"/>
              <a:gd name="T12" fmla="*/ 2117 w 9"/>
              <a:gd name="T13" fmla="*/ 2858 h 10"/>
              <a:gd name="T14" fmla="*/ 1764 w 9"/>
              <a:gd name="T15" fmla="*/ 1905 h 10"/>
              <a:gd name="T16" fmla="*/ 1058 w 9"/>
              <a:gd name="T17" fmla="*/ 953 h 10"/>
              <a:gd name="T18" fmla="*/ 706 w 9"/>
              <a:gd name="T19" fmla="*/ 953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0">
                <a:moveTo>
                  <a:pt x="2" y="3"/>
                </a:moveTo>
                <a:cubicBezTo>
                  <a:pt x="0" y="0"/>
                  <a:pt x="2" y="3"/>
                  <a:pt x="3" y="3"/>
                </a:cubicBezTo>
                <a:cubicBezTo>
                  <a:pt x="3" y="3"/>
                  <a:pt x="4" y="6"/>
                  <a:pt x="5" y="6"/>
                </a:cubicBezTo>
                <a:cubicBezTo>
                  <a:pt x="7" y="6"/>
                  <a:pt x="8" y="6"/>
                  <a:pt x="8" y="6"/>
                </a:cubicBezTo>
                <a:cubicBezTo>
                  <a:pt x="7" y="6"/>
                  <a:pt x="8" y="9"/>
                  <a:pt x="8" y="9"/>
                </a:cubicBezTo>
                <a:cubicBezTo>
                  <a:pt x="8" y="9"/>
                  <a:pt x="8" y="9"/>
                  <a:pt x="6" y="9"/>
                </a:cubicBezTo>
                <a:cubicBezTo>
                  <a:pt x="6" y="6"/>
                  <a:pt x="6" y="6"/>
                  <a:pt x="5" y="6"/>
                </a:cubicBezTo>
                <a:cubicBezTo>
                  <a:pt x="3" y="6"/>
                  <a:pt x="3" y="6"/>
                  <a:pt x="3" y="3"/>
                </a:cubicBezTo>
                <a:lnTo>
                  <a:pt x="2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72" name="Freeform 5578">
            <a:extLst>
              <a:ext uri="{FF2B5EF4-FFF2-40B4-BE49-F238E27FC236}">
                <a16:creationId xmlns:a16="http://schemas.microsoft.com/office/drawing/2014/main" id="{7FAF52F1-4C18-884A-9D0F-CD027078D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4192588"/>
            <a:ext cx="1587" cy="3175"/>
          </a:xfrm>
          <a:custGeom>
            <a:avLst/>
            <a:gdLst>
              <a:gd name="T0" fmla="*/ 635 w 5"/>
              <a:gd name="T1" fmla="*/ 0 h 7"/>
              <a:gd name="T2" fmla="*/ 1270 w 5"/>
              <a:gd name="T3" fmla="*/ 1361 h 7"/>
              <a:gd name="T4" fmla="*/ 952 w 5"/>
              <a:gd name="T5" fmla="*/ 1361 h 7"/>
              <a:gd name="T6" fmla="*/ 635 w 5"/>
              <a:gd name="T7" fmla="*/ 1361 h 7"/>
              <a:gd name="T8" fmla="*/ 0 w 5"/>
              <a:gd name="T9" fmla="*/ 0 h 7"/>
              <a:gd name="T10" fmla="*/ 635 w 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7">
                <a:moveTo>
                  <a:pt x="2" y="0"/>
                </a:moveTo>
                <a:cubicBezTo>
                  <a:pt x="2" y="0"/>
                  <a:pt x="3" y="0"/>
                  <a:pt x="4" y="3"/>
                </a:cubicBezTo>
                <a:lnTo>
                  <a:pt x="3" y="3"/>
                </a:lnTo>
                <a:cubicBezTo>
                  <a:pt x="2" y="6"/>
                  <a:pt x="2" y="3"/>
                  <a:pt x="2" y="3"/>
                </a:cubicBezTo>
                <a:cubicBezTo>
                  <a:pt x="2" y="3"/>
                  <a:pt x="1" y="0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73" name="Freeform 5579">
            <a:extLst>
              <a:ext uri="{FF2B5EF4-FFF2-40B4-BE49-F238E27FC236}">
                <a16:creationId xmlns:a16="http://schemas.microsoft.com/office/drawing/2014/main" id="{F3F65B8C-57FD-FA4F-9672-9BFE0BC95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4187825"/>
            <a:ext cx="1587" cy="3175"/>
          </a:xfrm>
          <a:custGeom>
            <a:avLst/>
            <a:gdLst>
              <a:gd name="T0" fmla="*/ 397 w 4"/>
              <a:gd name="T1" fmla="*/ 0 h 7"/>
              <a:gd name="T2" fmla="*/ 794 w 4"/>
              <a:gd name="T3" fmla="*/ 1361 h 7"/>
              <a:gd name="T4" fmla="*/ 1190 w 4"/>
              <a:gd name="T5" fmla="*/ 2721 h 7"/>
              <a:gd name="T6" fmla="*/ 794 w 4"/>
              <a:gd name="T7" fmla="*/ 2721 h 7"/>
              <a:gd name="T8" fmla="*/ 794 w 4"/>
              <a:gd name="T9" fmla="*/ 2721 h 7"/>
              <a:gd name="T10" fmla="*/ 0 w 4"/>
              <a:gd name="T11" fmla="*/ 1361 h 7"/>
              <a:gd name="T12" fmla="*/ 397 w 4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7">
                <a:moveTo>
                  <a:pt x="1" y="0"/>
                </a:moveTo>
                <a:cubicBezTo>
                  <a:pt x="1" y="0"/>
                  <a:pt x="2" y="0"/>
                  <a:pt x="2" y="3"/>
                </a:cubicBezTo>
                <a:lnTo>
                  <a:pt x="3" y="6"/>
                </a:lnTo>
                <a:lnTo>
                  <a:pt x="2" y="6"/>
                </a:lnTo>
                <a:cubicBezTo>
                  <a:pt x="2" y="3"/>
                  <a:pt x="2" y="3"/>
                  <a:pt x="0" y="3"/>
                </a:cubicBezTo>
                <a:cubicBezTo>
                  <a:pt x="0" y="3"/>
                  <a:pt x="0" y="3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74" name="Freeform 5580">
            <a:extLst>
              <a:ext uri="{FF2B5EF4-FFF2-40B4-BE49-F238E27FC236}">
                <a16:creationId xmlns:a16="http://schemas.microsoft.com/office/drawing/2014/main" id="{0E014954-8B7B-9A42-B12D-534AF4DE5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187825"/>
            <a:ext cx="3175" cy="3175"/>
          </a:xfrm>
          <a:custGeom>
            <a:avLst/>
            <a:gdLst>
              <a:gd name="T0" fmla="*/ 1984 w 8"/>
              <a:gd name="T1" fmla="*/ 0 h 7"/>
              <a:gd name="T2" fmla="*/ 2381 w 8"/>
              <a:gd name="T3" fmla="*/ 0 h 7"/>
              <a:gd name="T4" fmla="*/ 2778 w 8"/>
              <a:gd name="T5" fmla="*/ 0 h 7"/>
              <a:gd name="T6" fmla="*/ 2778 w 8"/>
              <a:gd name="T7" fmla="*/ 0 h 7"/>
              <a:gd name="T8" fmla="*/ 2778 w 8"/>
              <a:gd name="T9" fmla="*/ 1361 h 7"/>
              <a:gd name="T10" fmla="*/ 2778 w 8"/>
              <a:gd name="T11" fmla="*/ 1361 h 7"/>
              <a:gd name="T12" fmla="*/ 2778 w 8"/>
              <a:gd name="T13" fmla="*/ 1361 h 7"/>
              <a:gd name="T14" fmla="*/ 2778 w 8"/>
              <a:gd name="T15" fmla="*/ 1361 h 7"/>
              <a:gd name="T16" fmla="*/ 2381 w 8"/>
              <a:gd name="T17" fmla="*/ 1361 h 7"/>
              <a:gd name="T18" fmla="*/ 794 w 8"/>
              <a:gd name="T19" fmla="*/ 1361 h 7"/>
              <a:gd name="T20" fmla="*/ 0 w 8"/>
              <a:gd name="T21" fmla="*/ 2721 h 7"/>
              <a:gd name="T22" fmla="*/ 0 w 8"/>
              <a:gd name="T23" fmla="*/ 2721 h 7"/>
              <a:gd name="T24" fmla="*/ 794 w 8"/>
              <a:gd name="T25" fmla="*/ 0 h 7"/>
              <a:gd name="T26" fmla="*/ 1588 w 8"/>
              <a:gd name="T27" fmla="*/ 0 h 7"/>
              <a:gd name="T28" fmla="*/ 1984 w 8"/>
              <a:gd name="T29" fmla="*/ 0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7">
                <a:moveTo>
                  <a:pt x="5" y="0"/>
                </a:moveTo>
                <a:lnTo>
                  <a:pt x="6" y="0"/>
                </a:lnTo>
                <a:lnTo>
                  <a:pt x="7" y="0"/>
                </a:lnTo>
                <a:cubicBezTo>
                  <a:pt x="7" y="3"/>
                  <a:pt x="7" y="3"/>
                  <a:pt x="7" y="3"/>
                </a:cubicBezTo>
                <a:lnTo>
                  <a:pt x="6" y="3"/>
                </a:lnTo>
                <a:cubicBezTo>
                  <a:pt x="5" y="3"/>
                  <a:pt x="3" y="3"/>
                  <a:pt x="2" y="3"/>
                </a:cubicBezTo>
                <a:lnTo>
                  <a:pt x="0" y="6"/>
                </a:lnTo>
                <a:cubicBezTo>
                  <a:pt x="0" y="3"/>
                  <a:pt x="1" y="0"/>
                  <a:pt x="2" y="0"/>
                </a:cubicBezTo>
                <a:lnTo>
                  <a:pt x="4" y="0"/>
                </a:ln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75" name="Freeform 5581">
            <a:extLst>
              <a:ext uri="{FF2B5EF4-FFF2-40B4-BE49-F238E27FC236}">
                <a16:creationId xmlns:a16="http://schemas.microsoft.com/office/drawing/2014/main" id="{77EBAEC8-FE10-6A4E-A532-ECE88391E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" y="4187825"/>
            <a:ext cx="3175" cy="1588"/>
          </a:xfrm>
          <a:custGeom>
            <a:avLst/>
            <a:gdLst>
              <a:gd name="T0" fmla="*/ 0 w 8"/>
              <a:gd name="T1" fmla="*/ 0 h 4"/>
              <a:gd name="T2" fmla="*/ 794 w 8"/>
              <a:gd name="T3" fmla="*/ 0 h 4"/>
              <a:gd name="T4" fmla="*/ 1984 w 8"/>
              <a:gd name="T5" fmla="*/ 0 h 4"/>
              <a:gd name="T6" fmla="*/ 2381 w 8"/>
              <a:gd name="T7" fmla="*/ 0 h 4"/>
              <a:gd name="T8" fmla="*/ 2381 w 8"/>
              <a:gd name="T9" fmla="*/ 1191 h 4"/>
              <a:gd name="T10" fmla="*/ 1588 w 8"/>
              <a:gd name="T11" fmla="*/ 1191 h 4"/>
              <a:gd name="T12" fmla="*/ 794 w 8"/>
              <a:gd name="T13" fmla="*/ 1191 h 4"/>
              <a:gd name="T14" fmla="*/ 794 w 8"/>
              <a:gd name="T15" fmla="*/ 1191 h 4"/>
              <a:gd name="T16" fmla="*/ 794 w 8"/>
              <a:gd name="T17" fmla="*/ 1191 h 4"/>
              <a:gd name="T18" fmla="*/ 794 w 8"/>
              <a:gd name="T19" fmla="*/ 1191 h 4"/>
              <a:gd name="T20" fmla="*/ 794 w 8"/>
              <a:gd name="T21" fmla="*/ 1191 h 4"/>
              <a:gd name="T22" fmla="*/ 0 w 8"/>
              <a:gd name="T23" fmla="*/ 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4">
                <a:moveTo>
                  <a:pt x="0" y="0"/>
                </a:moveTo>
                <a:cubicBezTo>
                  <a:pt x="1" y="0"/>
                  <a:pt x="2" y="0"/>
                  <a:pt x="2" y="0"/>
                </a:cubicBezTo>
                <a:lnTo>
                  <a:pt x="5" y="0"/>
                </a:lnTo>
                <a:lnTo>
                  <a:pt x="6" y="0"/>
                </a:lnTo>
                <a:cubicBezTo>
                  <a:pt x="7" y="3"/>
                  <a:pt x="6" y="3"/>
                  <a:pt x="6" y="3"/>
                </a:cubicBezTo>
                <a:lnTo>
                  <a:pt x="4" y="3"/>
                </a:lnTo>
                <a:cubicBezTo>
                  <a:pt x="3" y="3"/>
                  <a:pt x="2" y="3"/>
                  <a:pt x="2" y="3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76" name="Freeform 5582">
            <a:extLst>
              <a:ext uri="{FF2B5EF4-FFF2-40B4-BE49-F238E27FC236}">
                <a16:creationId xmlns:a16="http://schemas.microsoft.com/office/drawing/2014/main" id="{88F99EA7-A711-774C-944C-CEA670323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" y="4192588"/>
            <a:ext cx="3175" cy="3175"/>
          </a:xfrm>
          <a:custGeom>
            <a:avLst/>
            <a:gdLst>
              <a:gd name="T0" fmla="*/ 907 w 7"/>
              <a:gd name="T1" fmla="*/ 0 h 10"/>
              <a:gd name="T2" fmla="*/ 1814 w 7"/>
              <a:gd name="T3" fmla="*/ 953 h 10"/>
              <a:gd name="T4" fmla="*/ 2721 w 7"/>
              <a:gd name="T5" fmla="*/ 1905 h 10"/>
              <a:gd name="T6" fmla="*/ 1361 w 7"/>
              <a:gd name="T7" fmla="*/ 2858 h 10"/>
              <a:gd name="T8" fmla="*/ 1814 w 7"/>
              <a:gd name="T9" fmla="*/ 1905 h 10"/>
              <a:gd name="T10" fmla="*/ 0 w 7"/>
              <a:gd name="T11" fmla="*/ 953 h 10"/>
              <a:gd name="T12" fmla="*/ 0 w 7"/>
              <a:gd name="T13" fmla="*/ 953 h 10"/>
              <a:gd name="T14" fmla="*/ 454 w 7"/>
              <a:gd name="T15" fmla="*/ 0 h 10"/>
              <a:gd name="T16" fmla="*/ 907 w 7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2" y="0"/>
                </a:moveTo>
                <a:lnTo>
                  <a:pt x="4" y="3"/>
                </a:lnTo>
                <a:cubicBezTo>
                  <a:pt x="6" y="3"/>
                  <a:pt x="6" y="3"/>
                  <a:pt x="6" y="6"/>
                </a:cubicBezTo>
                <a:cubicBezTo>
                  <a:pt x="6" y="6"/>
                  <a:pt x="4" y="6"/>
                  <a:pt x="3" y="9"/>
                </a:cubicBezTo>
                <a:lnTo>
                  <a:pt x="4" y="6"/>
                </a:lnTo>
                <a:cubicBezTo>
                  <a:pt x="4" y="6"/>
                  <a:pt x="3" y="3"/>
                  <a:pt x="0" y="3"/>
                </a:cubicBezTo>
                <a:lnTo>
                  <a:pt x="1" y="0"/>
                </a:lnTo>
                <a:lnTo>
                  <a:pt x="2" y="0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77" name="Freeform 5583">
            <a:extLst>
              <a:ext uri="{FF2B5EF4-FFF2-40B4-BE49-F238E27FC236}">
                <a16:creationId xmlns:a16="http://schemas.microsoft.com/office/drawing/2014/main" id="{C1306FE4-C926-5A45-B1E3-E23A1CF07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5" y="4197350"/>
            <a:ext cx="1588" cy="3175"/>
          </a:xfrm>
          <a:custGeom>
            <a:avLst/>
            <a:gdLst>
              <a:gd name="T0" fmla="*/ 1059 w 6"/>
              <a:gd name="T1" fmla="*/ 0 h 10"/>
              <a:gd name="T2" fmla="*/ 1323 w 6"/>
              <a:gd name="T3" fmla="*/ 953 h 10"/>
              <a:gd name="T4" fmla="*/ 1323 w 6"/>
              <a:gd name="T5" fmla="*/ 1905 h 10"/>
              <a:gd name="T6" fmla="*/ 794 w 6"/>
              <a:gd name="T7" fmla="*/ 2858 h 10"/>
              <a:gd name="T8" fmla="*/ 0 w 6"/>
              <a:gd name="T9" fmla="*/ 2858 h 10"/>
              <a:gd name="T10" fmla="*/ 529 w 6"/>
              <a:gd name="T11" fmla="*/ 1905 h 10"/>
              <a:gd name="T12" fmla="*/ 529 w 6"/>
              <a:gd name="T13" fmla="*/ 953 h 10"/>
              <a:gd name="T14" fmla="*/ 265 w 6"/>
              <a:gd name="T15" fmla="*/ 0 h 10"/>
              <a:gd name="T16" fmla="*/ 794 w 6"/>
              <a:gd name="T17" fmla="*/ 0 h 10"/>
              <a:gd name="T18" fmla="*/ 1059 w 6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10">
                <a:moveTo>
                  <a:pt x="4" y="0"/>
                </a:moveTo>
                <a:cubicBezTo>
                  <a:pt x="4" y="0"/>
                  <a:pt x="5" y="0"/>
                  <a:pt x="5" y="3"/>
                </a:cubicBezTo>
                <a:lnTo>
                  <a:pt x="5" y="6"/>
                </a:lnTo>
                <a:cubicBezTo>
                  <a:pt x="4" y="9"/>
                  <a:pt x="3" y="9"/>
                  <a:pt x="3" y="9"/>
                </a:cubicBezTo>
                <a:lnTo>
                  <a:pt x="0" y="9"/>
                </a:lnTo>
                <a:cubicBezTo>
                  <a:pt x="0" y="9"/>
                  <a:pt x="1" y="9"/>
                  <a:pt x="2" y="6"/>
                </a:cubicBezTo>
                <a:lnTo>
                  <a:pt x="2" y="3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78" name="Freeform 5584">
            <a:extLst>
              <a:ext uri="{FF2B5EF4-FFF2-40B4-BE49-F238E27FC236}">
                <a16:creationId xmlns:a16="http://schemas.microsoft.com/office/drawing/2014/main" id="{E76353C0-6F7F-C140-8589-3C1378A82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4125913"/>
            <a:ext cx="11112" cy="25400"/>
          </a:xfrm>
          <a:custGeom>
            <a:avLst/>
            <a:gdLst>
              <a:gd name="T0" fmla="*/ 2778 w 32"/>
              <a:gd name="T1" fmla="*/ 5366 h 71"/>
              <a:gd name="T2" fmla="*/ 3473 w 32"/>
              <a:gd name="T3" fmla="*/ 5366 h 71"/>
              <a:gd name="T4" fmla="*/ 3820 w 32"/>
              <a:gd name="T5" fmla="*/ 5366 h 71"/>
              <a:gd name="T6" fmla="*/ 3820 w 32"/>
              <a:gd name="T7" fmla="*/ 4293 h 71"/>
              <a:gd name="T8" fmla="*/ 3473 w 32"/>
              <a:gd name="T9" fmla="*/ 1073 h 71"/>
              <a:gd name="T10" fmla="*/ 3473 w 32"/>
              <a:gd name="T11" fmla="*/ 0 h 71"/>
              <a:gd name="T12" fmla="*/ 3820 w 32"/>
              <a:gd name="T13" fmla="*/ 2146 h 71"/>
              <a:gd name="T14" fmla="*/ 4167 w 32"/>
              <a:gd name="T15" fmla="*/ 2146 h 71"/>
              <a:gd name="T16" fmla="*/ 5903 w 32"/>
              <a:gd name="T17" fmla="*/ 5366 h 71"/>
              <a:gd name="T18" fmla="*/ 6251 w 32"/>
              <a:gd name="T19" fmla="*/ 5366 h 71"/>
              <a:gd name="T20" fmla="*/ 6598 w 32"/>
              <a:gd name="T21" fmla="*/ 6439 h 71"/>
              <a:gd name="T22" fmla="*/ 7987 w 32"/>
              <a:gd name="T23" fmla="*/ 7513 h 71"/>
              <a:gd name="T24" fmla="*/ 8334 w 32"/>
              <a:gd name="T25" fmla="*/ 7513 h 71"/>
              <a:gd name="T26" fmla="*/ 9723 w 32"/>
              <a:gd name="T27" fmla="*/ 15025 h 71"/>
              <a:gd name="T28" fmla="*/ 10418 w 32"/>
              <a:gd name="T29" fmla="*/ 22896 h 71"/>
              <a:gd name="T30" fmla="*/ 10765 w 32"/>
              <a:gd name="T31" fmla="*/ 23969 h 71"/>
              <a:gd name="T32" fmla="*/ 10765 w 32"/>
              <a:gd name="T33" fmla="*/ 25042 h 71"/>
              <a:gd name="T34" fmla="*/ 10418 w 32"/>
              <a:gd name="T35" fmla="*/ 25042 h 71"/>
              <a:gd name="T36" fmla="*/ 10070 w 32"/>
              <a:gd name="T37" fmla="*/ 25042 h 71"/>
              <a:gd name="T38" fmla="*/ 7987 w 32"/>
              <a:gd name="T39" fmla="*/ 19318 h 71"/>
              <a:gd name="T40" fmla="*/ 7640 w 32"/>
              <a:gd name="T41" fmla="*/ 18245 h 71"/>
              <a:gd name="T42" fmla="*/ 7292 w 32"/>
              <a:gd name="T43" fmla="*/ 18245 h 71"/>
              <a:gd name="T44" fmla="*/ 7292 w 32"/>
              <a:gd name="T45" fmla="*/ 17172 h 71"/>
              <a:gd name="T46" fmla="*/ 5903 w 32"/>
              <a:gd name="T47" fmla="*/ 9659 h 71"/>
              <a:gd name="T48" fmla="*/ 5556 w 32"/>
              <a:gd name="T49" fmla="*/ 7513 h 71"/>
              <a:gd name="T50" fmla="*/ 5209 w 32"/>
              <a:gd name="T51" fmla="*/ 5366 h 71"/>
              <a:gd name="T52" fmla="*/ 5209 w 32"/>
              <a:gd name="T53" fmla="*/ 6439 h 71"/>
              <a:gd name="T54" fmla="*/ 5556 w 32"/>
              <a:gd name="T55" fmla="*/ 8586 h 71"/>
              <a:gd name="T56" fmla="*/ 5903 w 32"/>
              <a:gd name="T57" fmla="*/ 9659 h 71"/>
              <a:gd name="T58" fmla="*/ 7292 w 32"/>
              <a:gd name="T59" fmla="*/ 17172 h 71"/>
              <a:gd name="T60" fmla="*/ 6945 w 32"/>
              <a:gd name="T61" fmla="*/ 21823 h 71"/>
              <a:gd name="T62" fmla="*/ 6945 w 32"/>
              <a:gd name="T63" fmla="*/ 22896 h 71"/>
              <a:gd name="T64" fmla="*/ 6598 w 32"/>
              <a:gd name="T65" fmla="*/ 22896 h 71"/>
              <a:gd name="T66" fmla="*/ 5903 w 32"/>
              <a:gd name="T67" fmla="*/ 22896 h 71"/>
              <a:gd name="T68" fmla="*/ 5903 w 32"/>
              <a:gd name="T69" fmla="*/ 21823 h 71"/>
              <a:gd name="T70" fmla="*/ 4167 w 32"/>
              <a:gd name="T71" fmla="*/ 16099 h 71"/>
              <a:gd name="T72" fmla="*/ 3820 w 32"/>
              <a:gd name="T73" fmla="*/ 13952 h 71"/>
              <a:gd name="T74" fmla="*/ 3820 w 32"/>
              <a:gd name="T75" fmla="*/ 12879 h 71"/>
              <a:gd name="T76" fmla="*/ 3473 w 32"/>
              <a:gd name="T77" fmla="*/ 11806 h 71"/>
              <a:gd name="T78" fmla="*/ 3125 w 32"/>
              <a:gd name="T79" fmla="*/ 10732 h 71"/>
              <a:gd name="T80" fmla="*/ 2431 w 32"/>
              <a:gd name="T81" fmla="*/ 6439 h 71"/>
              <a:gd name="T82" fmla="*/ 2084 w 32"/>
              <a:gd name="T83" fmla="*/ 6439 h 71"/>
              <a:gd name="T84" fmla="*/ 2084 w 32"/>
              <a:gd name="T85" fmla="*/ 5366 h 71"/>
              <a:gd name="T86" fmla="*/ 1042 w 32"/>
              <a:gd name="T87" fmla="*/ 3220 h 71"/>
              <a:gd name="T88" fmla="*/ 1042 w 32"/>
              <a:gd name="T89" fmla="*/ 2862 h 71"/>
              <a:gd name="T90" fmla="*/ 2778 w 32"/>
              <a:gd name="T91" fmla="*/ 5366 h 71"/>
              <a:gd name="T92" fmla="*/ 0 w 32"/>
              <a:gd name="T93" fmla="*/ 1073 h 71"/>
              <a:gd name="T94" fmla="*/ 695 w 32"/>
              <a:gd name="T95" fmla="*/ 2146 h 71"/>
              <a:gd name="T96" fmla="*/ 0 w 32"/>
              <a:gd name="T97" fmla="*/ 1073 h 71"/>
              <a:gd name="T98" fmla="*/ 4167 w 32"/>
              <a:gd name="T99" fmla="*/ 10732 h 71"/>
              <a:gd name="T100" fmla="*/ 3820 w 32"/>
              <a:gd name="T101" fmla="*/ 11806 h 71"/>
              <a:gd name="T102" fmla="*/ 4167 w 32"/>
              <a:gd name="T103" fmla="*/ 11806 h 71"/>
              <a:gd name="T104" fmla="*/ 4167 w 32"/>
              <a:gd name="T105" fmla="*/ 10732 h 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2" h="71">
                <a:moveTo>
                  <a:pt x="8" y="15"/>
                </a:moveTo>
                <a:lnTo>
                  <a:pt x="10" y="15"/>
                </a:lnTo>
                <a:lnTo>
                  <a:pt x="11" y="15"/>
                </a:lnTo>
                <a:lnTo>
                  <a:pt x="11" y="12"/>
                </a:lnTo>
                <a:cubicBezTo>
                  <a:pt x="11" y="9"/>
                  <a:pt x="11" y="6"/>
                  <a:pt x="10" y="3"/>
                </a:cubicBezTo>
                <a:lnTo>
                  <a:pt x="10" y="0"/>
                </a:lnTo>
                <a:cubicBezTo>
                  <a:pt x="10" y="3"/>
                  <a:pt x="11" y="3"/>
                  <a:pt x="11" y="6"/>
                </a:cubicBezTo>
                <a:lnTo>
                  <a:pt x="12" y="6"/>
                </a:lnTo>
                <a:cubicBezTo>
                  <a:pt x="14" y="9"/>
                  <a:pt x="15" y="12"/>
                  <a:pt x="17" y="15"/>
                </a:cubicBezTo>
                <a:lnTo>
                  <a:pt x="18" y="15"/>
                </a:lnTo>
                <a:cubicBezTo>
                  <a:pt x="18" y="18"/>
                  <a:pt x="19" y="18"/>
                  <a:pt x="19" y="18"/>
                </a:cubicBezTo>
                <a:cubicBezTo>
                  <a:pt x="21" y="18"/>
                  <a:pt x="23" y="21"/>
                  <a:pt x="23" y="21"/>
                </a:cubicBezTo>
                <a:lnTo>
                  <a:pt x="24" y="21"/>
                </a:lnTo>
                <a:cubicBezTo>
                  <a:pt x="26" y="30"/>
                  <a:pt x="27" y="36"/>
                  <a:pt x="28" y="42"/>
                </a:cubicBezTo>
                <a:cubicBezTo>
                  <a:pt x="30" y="48"/>
                  <a:pt x="30" y="54"/>
                  <a:pt x="30" y="64"/>
                </a:cubicBezTo>
                <a:cubicBezTo>
                  <a:pt x="31" y="64"/>
                  <a:pt x="31" y="67"/>
                  <a:pt x="31" y="67"/>
                </a:cubicBezTo>
                <a:lnTo>
                  <a:pt x="31" y="70"/>
                </a:lnTo>
                <a:lnTo>
                  <a:pt x="30" y="70"/>
                </a:lnTo>
                <a:lnTo>
                  <a:pt x="29" y="70"/>
                </a:lnTo>
                <a:cubicBezTo>
                  <a:pt x="26" y="70"/>
                  <a:pt x="24" y="61"/>
                  <a:pt x="23" y="54"/>
                </a:cubicBezTo>
                <a:cubicBezTo>
                  <a:pt x="23" y="54"/>
                  <a:pt x="22" y="54"/>
                  <a:pt x="22" y="51"/>
                </a:cubicBezTo>
                <a:lnTo>
                  <a:pt x="21" y="51"/>
                </a:lnTo>
                <a:lnTo>
                  <a:pt x="21" y="48"/>
                </a:lnTo>
                <a:cubicBezTo>
                  <a:pt x="21" y="45"/>
                  <a:pt x="18" y="33"/>
                  <a:pt x="17" y="27"/>
                </a:cubicBezTo>
                <a:cubicBezTo>
                  <a:pt x="17" y="24"/>
                  <a:pt x="17" y="24"/>
                  <a:pt x="16" y="21"/>
                </a:cubicBezTo>
                <a:cubicBezTo>
                  <a:pt x="15" y="18"/>
                  <a:pt x="15" y="18"/>
                  <a:pt x="15" y="15"/>
                </a:cubicBezTo>
                <a:lnTo>
                  <a:pt x="15" y="18"/>
                </a:lnTo>
                <a:lnTo>
                  <a:pt x="16" y="24"/>
                </a:lnTo>
                <a:cubicBezTo>
                  <a:pt x="16" y="24"/>
                  <a:pt x="17" y="24"/>
                  <a:pt x="17" y="27"/>
                </a:cubicBezTo>
                <a:cubicBezTo>
                  <a:pt x="18" y="33"/>
                  <a:pt x="20" y="45"/>
                  <a:pt x="21" y="48"/>
                </a:cubicBezTo>
                <a:cubicBezTo>
                  <a:pt x="21" y="51"/>
                  <a:pt x="21" y="58"/>
                  <a:pt x="20" y="61"/>
                </a:cubicBez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7" y="61"/>
                </a:lnTo>
                <a:cubicBezTo>
                  <a:pt x="13" y="54"/>
                  <a:pt x="12" y="51"/>
                  <a:pt x="12" y="45"/>
                </a:cubicBezTo>
                <a:cubicBezTo>
                  <a:pt x="12" y="42"/>
                  <a:pt x="12" y="42"/>
                  <a:pt x="11" y="39"/>
                </a:cubicBezTo>
                <a:lnTo>
                  <a:pt x="11" y="36"/>
                </a:lnTo>
                <a:cubicBezTo>
                  <a:pt x="10" y="36"/>
                  <a:pt x="10" y="33"/>
                  <a:pt x="10" y="33"/>
                </a:cubicBezTo>
                <a:lnTo>
                  <a:pt x="9" y="30"/>
                </a:lnTo>
                <a:cubicBezTo>
                  <a:pt x="8" y="27"/>
                  <a:pt x="8" y="24"/>
                  <a:pt x="7" y="18"/>
                </a:cubicBezTo>
                <a:lnTo>
                  <a:pt x="6" y="18"/>
                </a:lnTo>
                <a:lnTo>
                  <a:pt x="6" y="15"/>
                </a:lnTo>
                <a:cubicBezTo>
                  <a:pt x="5" y="15"/>
                  <a:pt x="5" y="12"/>
                  <a:pt x="3" y="9"/>
                </a:cubicBezTo>
                <a:lnTo>
                  <a:pt x="3" y="8"/>
                </a:lnTo>
                <a:cubicBezTo>
                  <a:pt x="5" y="12"/>
                  <a:pt x="7" y="15"/>
                  <a:pt x="8" y="15"/>
                </a:cubicBezTo>
                <a:close/>
                <a:moveTo>
                  <a:pt x="0" y="3"/>
                </a:moveTo>
                <a:cubicBezTo>
                  <a:pt x="1" y="4"/>
                  <a:pt x="1" y="5"/>
                  <a:pt x="2" y="6"/>
                </a:cubicBezTo>
                <a:cubicBezTo>
                  <a:pt x="1" y="5"/>
                  <a:pt x="0" y="5"/>
                  <a:pt x="0" y="3"/>
                </a:cubicBezTo>
                <a:close/>
                <a:moveTo>
                  <a:pt x="12" y="30"/>
                </a:moveTo>
                <a:lnTo>
                  <a:pt x="11" y="33"/>
                </a:lnTo>
                <a:lnTo>
                  <a:pt x="12" y="33"/>
                </a:lnTo>
                <a:lnTo>
                  <a:pt x="12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79" name="Freeform 5585">
            <a:extLst>
              <a:ext uri="{FF2B5EF4-FFF2-40B4-BE49-F238E27FC236}">
                <a16:creationId xmlns:a16="http://schemas.microsoft.com/office/drawing/2014/main" id="{611B4800-C0CC-8846-9546-B958EC7FD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4127500"/>
            <a:ext cx="11112" cy="23813"/>
          </a:xfrm>
          <a:custGeom>
            <a:avLst/>
            <a:gdLst>
              <a:gd name="T0" fmla="*/ 10346 w 29"/>
              <a:gd name="T1" fmla="*/ 22348 h 65"/>
              <a:gd name="T2" fmla="*/ 10729 w 29"/>
              <a:gd name="T3" fmla="*/ 22348 h 65"/>
              <a:gd name="T4" fmla="*/ 10346 w 29"/>
              <a:gd name="T5" fmla="*/ 23447 h 65"/>
              <a:gd name="T6" fmla="*/ 9962 w 29"/>
              <a:gd name="T7" fmla="*/ 23447 h 65"/>
              <a:gd name="T8" fmla="*/ 8813 w 29"/>
              <a:gd name="T9" fmla="*/ 8792 h 65"/>
              <a:gd name="T10" fmla="*/ 8813 w 29"/>
              <a:gd name="T11" fmla="*/ 8792 h 65"/>
              <a:gd name="T12" fmla="*/ 5748 w 29"/>
              <a:gd name="T13" fmla="*/ 21249 h 65"/>
              <a:gd name="T14" fmla="*/ 5364 w 29"/>
              <a:gd name="T15" fmla="*/ 20516 h 65"/>
              <a:gd name="T16" fmla="*/ 3449 w 29"/>
              <a:gd name="T17" fmla="*/ 16120 h 65"/>
              <a:gd name="T18" fmla="*/ 5364 w 29"/>
              <a:gd name="T19" fmla="*/ 20516 h 65"/>
              <a:gd name="T20" fmla="*/ 3065 w 29"/>
              <a:gd name="T21" fmla="*/ 12090 h 65"/>
              <a:gd name="T22" fmla="*/ 3065 w 29"/>
              <a:gd name="T23" fmla="*/ 12090 h 65"/>
              <a:gd name="T24" fmla="*/ 3065 w 29"/>
              <a:gd name="T25" fmla="*/ 9892 h 65"/>
              <a:gd name="T26" fmla="*/ 3065 w 29"/>
              <a:gd name="T27" fmla="*/ 8792 h 65"/>
              <a:gd name="T28" fmla="*/ 6514 w 29"/>
              <a:gd name="T29" fmla="*/ 20149 h 65"/>
              <a:gd name="T30" fmla="*/ 6897 w 29"/>
              <a:gd name="T31" fmla="*/ 20149 h 65"/>
              <a:gd name="T32" fmla="*/ 6131 w 29"/>
              <a:gd name="T33" fmla="*/ 21249 h 65"/>
              <a:gd name="T34" fmla="*/ 6897 w 29"/>
              <a:gd name="T35" fmla="*/ 15387 h 65"/>
              <a:gd name="T36" fmla="*/ 5364 w 29"/>
              <a:gd name="T37" fmla="*/ 7693 h 65"/>
              <a:gd name="T38" fmla="*/ 5364 w 29"/>
              <a:gd name="T39" fmla="*/ 6594 h 65"/>
              <a:gd name="T40" fmla="*/ 6131 w 29"/>
              <a:gd name="T41" fmla="*/ 11357 h 65"/>
              <a:gd name="T42" fmla="*/ 5364 w 29"/>
              <a:gd name="T43" fmla="*/ 7693 h 65"/>
              <a:gd name="T44" fmla="*/ 6897 w 29"/>
              <a:gd name="T45" fmla="*/ 14654 h 65"/>
              <a:gd name="T46" fmla="*/ 1533 w 29"/>
              <a:gd name="T47" fmla="*/ 4396 h 65"/>
              <a:gd name="T48" fmla="*/ 0 w 29"/>
              <a:gd name="T49" fmla="*/ 1099 h 65"/>
              <a:gd name="T50" fmla="*/ 1916 w 29"/>
              <a:gd name="T51" fmla="*/ 4396 h 65"/>
              <a:gd name="T52" fmla="*/ 1533 w 29"/>
              <a:gd name="T53" fmla="*/ 4396 h 65"/>
              <a:gd name="T54" fmla="*/ 6514 w 29"/>
              <a:gd name="T55" fmla="*/ 4396 h 65"/>
              <a:gd name="T56" fmla="*/ 6131 w 29"/>
              <a:gd name="T57" fmla="*/ 4396 h 65"/>
              <a:gd name="T58" fmla="*/ 6514 w 29"/>
              <a:gd name="T59" fmla="*/ 4396 h 65"/>
              <a:gd name="T60" fmla="*/ 5364 w 29"/>
              <a:gd name="T61" fmla="*/ 3297 h 65"/>
              <a:gd name="T62" fmla="*/ 5748 w 29"/>
              <a:gd name="T63" fmla="*/ 3297 h 65"/>
              <a:gd name="T64" fmla="*/ 3065 w 29"/>
              <a:gd name="T65" fmla="*/ 3297 h 65"/>
              <a:gd name="T66" fmla="*/ 3449 w 29"/>
              <a:gd name="T67" fmla="*/ 3297 h 6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9" h="65">
                <a:moveTo>
                  <a:pt x="27" y="64"/>
                </a:moveTo>
                <a:lnTo>
                  <a:pt x="27" y="61"/>
                </a:lnTo>
                <a:lnTo>
                  <a:pt x="27" y="58"/>
                </a:lnTo>
                <a:cubicBezTo>
                  <a:pt x="28" y="58"/>
                  <a:pt x="28" y="61"/>
                  <a:pt x="28" y="61"/>
                </a:cubicBezTo>
                <a:lnTo>
                  <a:pt x="28" y="64"/>
                </a:lnTo>
                <a:lnTo>
                  <a:pt x="27" y="64"/>
                </a:lnTo>
                <a:close/>
                <a:moveTo>
                  <a:pt x="20" y="48"/>
                </a:moveTo>
                <a:cubicBezTo>
                  <a:pt x="22" y="55"/>
                  <a:pt x="24" y="64"/>
                  <a:pt x="26" y="64"/>
                </a:cubicBezTo>
                <a:cubicBezTo>
                  <a:pt x="23" y="64"/>
                  <a:pt x="22" y="55"/>
                  <a:pt x="20" y="48"/>
                </a:cubicBezTo>
                <a:close/>
                <a:moveTo>
                  <a:pt x="23" y="24"/>
                </a:moveTo>
                <a:cubicBezTo>
                  <a:pt x="24" y="27"/>
                  <a:pt x="24" y="33"/>
                  <a:pt x="25" y="36"/>
                </a:cubicBezTo>
                <a:cubicBezTo>
                  <a:pt x="24" y="33"/>
                  <a:pt x="23" y="27"/>
                  <a:pt x="23" y="24"/>
                </a:cubicBezTo>
                <a:close/>
                <a:moveTo>
                  <a:pt x="14" y="56"/>
                </a:moveTo>
                <a:lnTo>
                  <a:pt x="15" y="58"/>
                </a:lnTo>
                <a:lnTo>
                  <a:pt x="14" y="58"/>
                </a:lnTo>
                <a:lnTo>
                  <a:pt x="14" y="56"/>
                </a:lnTo>
                <a:close/>
                <a:moveTo>
                  <a:pt x="13" y="55"/>
                </a:moveTo>
                <a:cubicBezTo>
                  <a:pt x="11" y="50"/>
                  <a:pt x="10" y="47"/>
                  <a:pt x="9" y="44"/>
                </a:cubicBezTo>
                <a:cubicBezTo>
                  <a:pt x="10" y="47"/>
                  <a:pt x="11" y="50"/>
                  <a:pt x="14" y="55"/>
                </a:cubicBezTo>
                <a:lnTo>
                  <a:pt x="14" y="56"/>
                </a:lnTo>
                <a:lnTo>
                  <a:pt x="13" y="55"/>
                </a:lnTo>
                <a:close/>
                <a:moveTo>
                  <a:pt x="8" y="33"/>
                </a:moveTo>
                <a:cubicBezTo>
                  <a:pt x="8" y="36"/>
                  <a:pt x="9" y="36"/>
                  <a:pt x="9" y="39"/>
                </a:cubicBezTo>
                <a:cubicBezTo>
                  <a:pt x="8" y="36"/>
                  <a:pt x="8" y="36"/>
                  <a:pt x="8" y="33"/>
                </a:cubicBezTo>
                <a:close/>
                <a:moveTo>
                  <a:pt x="8" y="24"/>
                </a:moveTo>
                <a:lnTo>
                  <a:pt x="8" y="27"/>
                </a:lnTo>
                <a:lnTo>
                  <a:pt x="7" y="27"/>
                </a:lnTo>
                <a:lnTo>
                  <a:pt x="8" y="24"/>
                </a:lnTo>
                <a:close/>
                <a:moveTo>
                  <a:pt x="16" y="58"/>
                </a:moveTo>
                <a:cubicBezTo>
                  <a:pt x="17" y="58"/>
                  <a:pt x="17" y="58"/>
                  <a:pt x="17" y="55"/>
                </a:cubicBezTo>
                <a:cubicBezTo>
                  <a:pt x="18" y="52"/>
                  <a:pt x="18" y="45"/>
                  <a:pt x="18" y="42"/>
                </a:cubicBezTo>
                <a:lnTo>
                  <a:pt x="18" y="55"/>
                </a:lnTo>
                <a:lnTo>
                  <a:pt x="17" y="58"/>
                </a:lnTo>
                <a:lnTo>
                  <a:pt x="16" y="58"/>
                </a:lnTo>
                <a:close/>
                <a:moveTo>
                  <a:pt x="16" y="35"/>
                </a:moveTo>
                <a:cubicBezTo>
                  <a:pt x="17" y="38"/>
                  <a:pt x="17" y="41"/>
                  <a:pt x="18" y="42"/>
                </a:cubicBezTo>
                <a:cubicBezTo>
                  <a:pt x="17" y="42"/>
                  <a:pt x="16" y="39"/>
                  <a:pt x="16" y="35"/>
                </a:cubicBezTo>
                <a:close/>
                <a:moveTo>
                  <a:pt x="14" y="21"/>
                </a:moveTo>
                <a:lnTo>
                  <a:pt x="13" y="15"/>
                </a:lnTo>
                <a:lnTo>
                  <a:pt x="14" y="18"/>
                </a:lnTo>
                <a:cubicBezTo>
                  <a:pt x="15" y="26"/>
                  <a:pt x="17" y="35"/>
                  <a:pt x="18" y="40"/>
                </a:cubicBezTo>
                <a:cubicBezTo>
                  <a:pt x="17" y="38"/>
                  <a:pt x="17" y="35"/>
                  <a:pt x="16" y="31"/>
                </a:cubicBezTo>
                <a:cubicBezTo>
                  <a:pt x="16" y="33"/>
                  <a:pt x="16" y="34"/>
                  <a:pt x="16" y="35"/>
                </a:cubicBezTo>
                <a:cubicBezTo>
                  <a:pt x="15" y="31"/>
                  <a:pt x="14" y="26"/>
                  <a:pt x="14" y="21"/>
                </a:cubicBezTo>
                <a:close/>
                <a:moveTo>
                  <a:pt x="18" y="42"/>
                </a:moveTo>
                <a:cubicBezTo>
                  <a:pt x="18" y="42"/>
                  <a:pt x="18" y="41"/>
                  <a:pt x="18" y="40"/>
                </a:cubicBezTo>
                <a:cubicBezTo>
                  <a:pt x="18" y="41"/>
                  <a:pt x="18" y="42"/>
                  <a:pt x="18" y="42"/>
                </a:cubicBezTo>
                <a:close/>
                <a:moveTo>
                  <a:pt x="4" y="12"/>
                </a:moveTo>
                <a:lnTo>
                  <a:pt x="3" y="9"/>
                </a:lnTo>
                <a:cubicBezTo>
                  <a:pt x="2" y="9"/>
                  <a:pt x="1" y="6"/>
                  <a:pt x="0" y="3"/>
                </a:cubicBezTo>
                <a:cubicBezTo>
                  <a:pt x="2" y="6"/>
                  <a:pt x="2" y="9"/>
                  <a:pt x="3" y="9"/>
                </a:cubicBezTo>
                <a:lnTo>
                  <a:pt x="5" y="12"/>
                </a:lnTo>
                <a:cubicBezTo>
                  <a:pt x="5" y="18"/>
                  <a:pt x="5" y="21"/>
                  <a:pt x="6" y="24"/>
                </a:cubicBezTo>
                <a:cubicBezTo>
                  <a:pt x="5" y="21"/>
                  <a:pt x="5" y="18"/>
                  <a:pt x="4" y="12"/>
                </a:cubicBezTo>
                <a:close/>
                <a:moveTo>
                  <a:pt x="20" y="15"/>
                </a:moveTo>
                <a:lnTo>
                  <a:pt x="17" y="12"/>
                </a:lnTo>
                <a:cubicBezTo>
                  <a:pt x="18" y="12"/>
                  <a:pt x="19" y="12"/>
                  <a:pt x="20" y="15"/>
                </a:cubicBezTo>
                <a:close/>
                <a:moveTo>
                  <a:pt x="16" y="12"/>
                </a:moveTo>
                <a:cubicBezTo>
                  <a:pt x="16" y="12"/>
                  <a:pt x="15" y="12"/>
                  <a:pt x="15" y="9"/>
                </a:cubicBezTo>
                <a:cubicBezTo>
                  <a:pt x="15" y="9"/>
                  <a:pt x="16" y="12"/>
                  <a:pt x="17" y="12"/>
                </a:cubicBezTo>
                <a:lnTo>
                  <a:pt x="16" y="12"/>
                </a:lnTo>
                <a:close/>
                <a:moveTo>
                  <a:pt x="14" y="9"/>
                </a:moveTo>
                <a:cubicBezTo>
                  <a:pt x="12" y="6"/>
                  <a:pt x="11" y="3"/>
                  <a:pt x="9" y="0"/>
                </a:cubicBezTo>
                <a:lnTo>
                  <a:pt x="15" y="9"/>
                </a:lnTo>
                <a:lnTo>
                  <a:pt x="14" y="9"/>
                </a:lnTo>
                <a:close/>
                <a:moveTo>
                  <a:pt x="8" y="9"/>
                </a:moveTo>
                <a:cubicBezTo>
                  <a:pt x="8" y="9"/>
                  <a:pt x="9" y="9"/>
                  <a:pt x="9" y="6"/>
                </a:cubicBezTo>
                <a:lnTo>
                  <a:pt x="9" y="9"/>
                </a:lnTo>
                <a:lnTo>
                  <a:pt x="8" y="9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80" name="Freeform 5586">
            <a:extLst>
              <a:ext uri="{FF2B5EF4-FFF2-40B4-BE49-F238E27FC236}">
                <a16:creationId xmlns:a16="http://schemas.microsoft.com/office/drawing/2014/main" id="{380A5593-438B-624F-8437-4111A20E2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4130675"/>
            <a:ext cx="4762" cy="12700"/>
          </a:xfrm>
          <a:custGeom>
            <a:avLst/>
            <a:gdLst>
              <a:gd name="T0" fmla="*/ 1191 w 12"/>
              <a:gd name="T1" fmla="*/ 8238 h 37"/>
              <a:gd name="T2" fmla="*/ 794 w 12"/>
              <a:gd name="T3" fmla="*/ 8238 h 37"/>
              <a:gd name="T4" fmla="*/ 794 w 12"/>
              <a:gd name="T5" fmla="*/ 7208 h 37"/>
              <a:gd name="T6" fmla="*/ 0 w 12"/>
              <a:gd name="T7" fmla="*/ 5149 h 37"/>
              <a:gd name="T8" fmla="*/ 794 w 12"/>
              <a:gd name="T9" fmla="*/ 5149 h 37"/>
              <a:gd name="T10" fmla="*/ 794 w 12"/>
              <a:gd name="T11" fmla="*/ 4119 h 37"/>
              <a:gd name="T12" fmla="*/ 1191 w 12"/>
              <a:gd name="T13" fmla="*/ 4119 h 37"/>
              <a:gd name="T14" fmla="*/ 1587 w 12"/>
              <a:gd name="T15" fmla="*/ 4119 h 37"/>
              <a:gd name="T16" fmla="*/ 2381 w 12"/>
              <a:gd name="T17" fmla="*/ 3089 h 37"/>
              <a:gd name="T18" fmla="*/ 2381 w 12"/>
              <a:gd name="T19" fmla="*/ 1030 h 37"/>
              <a:gd name="T20" fmla="*/ 3175 w 12"/>
              <a:gd name="T21" fmla="*/ 3089 h 37"/>
              <a:gd name="T22" fmla="*/ 3572 w 12"/>
              <a:gd name="T23" fmla="*/ 5149 h 37"/>
              <a:gd name="T24" fmla="*/ 3968 w 12"/>
              <a:gd name="T25" fmla="*/ 6178 h 37"/>
              <a:gd name="T26" fmla="*/ 3968 w 12"/>
              <a:gd name="T27" fmla="*/ 7208 h 37"/>
              <a:gd name="T28" fmla="*/ 3968 w 12"/>
              <a:gd name="T29" fmla="*/ 9268 h 37"/>
              <a:gd name="T30" fmla="*/ 3175 w 12"/>
              <a:gd name="T31" fmla="*/ 12357 h 37"/>
              <a:gd name="T32" fmla="*/ 2778 w 12"/>
              <a:gd name="T33" fmla="*/ 12357 h 37"/>
              <a:gd name="T34" fmla="*/ 1587 w 12"/>
              <a:gd name="T35" fmla="*/ 10297 h 37"/>
              <a:gd name="T36" fmla="*/ 794 w 12"/>
              <a:gd name="T37" fmla="*/ 9268 h 37"/>
              <a:gd name="T38" fmla="*/ 1191 w 12"/>
              <a:gd name="T39" fmla="*/ 8238 h 37"/>
              <a:gd name="T40" fmla="*/ 1984 w 12"/>
              <a:gd name="T41" fmla="*/ 0 h 37"/>
              <a:gd name="T42" fmla="*/ 2381 w 12"/>
              <a:gd name="T43" fmla="*/ 686 h 37"/>
              <a:gd name="T44" fmla="*/ 1984 w 12"/>
              <a:gd name="T45" fmla="*/ 0 h 3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" h="37">
                <a:moveTo>
                  <a:pt x="3" y="24"/>
                </a:moveTo>
                <a:lnTo>
                  <a:pt x="2" y="24"/>
                </a:lnTo>
                <a:lnTo>
                  <a:pt x="2" y="21"/>
                </a:lnTo>
                <a:cubicBezTo>
                  <a:pt x="0" y="21"/>
                  <a:pt x="0" y="18"/>
                  <a:pt x="0" y="15"/>
                </a:cubicBezTo>
                <a:lnTo>
                  <a:pt x="2" y="15"/>
                </a:lnTo>
                <a:lnTo>
                  <a:pt x="2" y="12"/>
                </a:lnTo>
                <a:lnTo>
                  <a:pt x="3" y="12"/>
                </a:lnTo>
                <a:lnTo>
                  <a:pt x="4" y="12"/>
                </a:lnTo>
                <a:cubicBezTo>
                  <a:pt x="6" y="12"/>
                  <a:pt x="6" y="9"/>
                  <a:pt x="6" y="9"/>
                </a:cubicBezTo>
                <a:lnTo>
                  <a:pt x="6" y="3"/>
                </a:lnTo>
                <a:lnTo>
                  <a:pt x="8" y="9"/>
                </a:lnTo>
                <a:cubicBezTo>
                  <a:pt x="8" y="9"/>
                  <a:pt x="8" y="12"/>
                  <a:pt x="9" y="15"/>
                </a:cubicBezTo>
                <a:cubicBezTo>
                  <a:pt x="9" y="18"/>
                  <a:pt x="10" y="18"/>
                  <a:pt x="10" y="18"/>
                </a:cubicBezTo>
                <a:lnTo>
                  <a:pt x="10" y="21"/>
                </a:lnTo>
                <a:cubicBezTo>
                  <a:pt x="11" y="24"/>
                  <a:pt x="10" y="24"/>
                  <a:pt x="10" y="27"/>
                </a:cubicBezTo>
                <a:cubicBezTo>
                  <a:pt x="10" y="33"/>
                  <a:pt x="8" y="36"/>
                  <a:pt x="8" y="36"/>
                </a:cubicBezTo>
                <a:lnTo>
                  <a:pt x="7" y="36"/>
                </a:lnTo>
                <a:cubicBezTo>
                  <a:pt x="7" y="36"/>
                  <a:pt x="5" y="33"/>
                  <a:pt x="4" y="30"/>
                </a:cubicBezTo>
                <a:cubicBezTo>
                  <a:pt x="4" y="30"/>
                  <a:pt x="3" y="27"/>
                  <a:pt x="2" y="27"/>
                </a:cubicBezTo>
                <a:lnTo>
                  <a:pt x="3" y="24"/>
                </a:lnTo>
                <a:close/>
                <a:moveTo>
                  <a:pt x="5" y="0"/>
                </a:moveTo>
                <a:cubicBezTo>
                  <a:pt x="6" y="1"/>
                  <a:pt x="6" y="1"/>
                  <a:pt x="6" y="2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81" name="Freeform 5587">
            <a:extLst>
              <a:ext uri="{FF2B5EF4-FFF2-40B4-BE49-F238E27FC236}">
                <a16:creationId xmlns:a16="http://schemas.microsoft.com/office/drawing/2014/main" id="{7667956E-C2DF-C645-BD85-D10AA8854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4129088"/>
            <a:ext cx="4762" cy="14287"/>
          </a:xfrm>
          <a:custGeom>
            <a:avLst/>
            <a:gdLst>
              <a:gd name="T0" fmla="*/ 3968 w 12"/>
              <a:gd name="T1" fmla="*/ 8572 h 40"/>
              <a:gd name="T2" fmla="*/ 4365 w 12"/>
              <a:gd name="T3" fmla="*/ 8572 h 40"/>
              <a:gd name="T4" fmla="*/ 4365 w 12"/>
              <a:gd name="T5" fmla="*/ 10715 h 40"/>
              <a:gd name="T6" fmla="*/ 3968 w 12"/>
              <a:gd name="T7" fmla="*/ 10715 h 40"/>
              <a:gd name="T8" fmla="*/ 3968 w 12"/>
              <a:gd name="T9" fmla="*/ 8572 h 40"/>
              <a:gd name="T10" fmla="*/ 1587 w 12"/>
              <a:gd name="T11" fmla="*/ 11787 h 40"/>
              <a:gd name="T12" fmla="*/ 2778 w 12"/>
              <a:gd name="T13" fmla="*/ 13930 h 40"/>
              <a:gd name="T14" fmla="*/ 2381 w 12"/>
              <a:gd name="T15" fmla="*/ 13930 h 40"/>
              <a:gd name="T16" fmla="*/ 1191 w 12"/>
              <a:gd name="T17" fmla="*/ 11787 h 40"/>
              <a:gd name="T18" fmla="*/ 794 w 12"/>
              <a:gd name="T19" fmla="*/ 10715 h 40"/>
              <a:gd name="T20" fmla="*/ 1587 w 12"/>
              <a:gd name="T21" fmla="*/ 11787 h 40"/>
              <a:gd name="T22" fmla="*/ 794 w 12"/>
              <a:gd name="T23" fmla="*/ 9644 h 40"/>
              <a:gd name="T24" fmla="*/ 1191 w 12"/>
              <a:gd name="T25" fmla="*/ 9644 h 40"/>
              <a:gd name="T26" fmla="*/ 794 w 12"/>
              <a:gd name="T27" fmla="*/ 10715 h 40"/>
              <a:gd name="T28" fmla="*/ 794 w 12"/>
              <a:gd name="T29" fmla="*/ 9644 h 40"/>
              <a:gd name="T30" fmla="*/ 794 w 12"/>
              <a:gd name="T31" fmla="*/ 9644 h 40"/>
              <a:gd name="T32" fmla="*/ 0 w 12"/>
              <a:gd name="T33" fmla="*/ 6429 h 40"/>
              <a:gd name="T34" fmla="*/ 794 w 12"/>
              <a:gd name="T35" fmla="*/ 5358 h 40"/>
              <a:gd name="T36" fmla="*/ 794 w 12"/>
              <a:gd name="T37" fmla="*/ 6429 h 40"/>
              <a:gd name="T38" fmla="*/ 0 w 12"/>
              <a:gd name="T39" fmla="*/ 6429 h 40"/>
              <a:gd name="T40" fmla="*/ 794 w 12"/>
              <a:gd name="T41" fmla="*/ 8572 h 40"/>
              <a:gd name="T42" fmla="*/ 794 w 12"/>
              <a:gd name="T43" fmla="*/ 9644 h 40"/>
              <a:gd name="T44" fmla="*/ 3968 w 12"/>
              <a:gd name="T45" fmla="*/ 7501 h 40"/>
              <a:gd name="T46" fmla="*/ 3572 w 12"/>
              <a:gd name="T47" fmla="*/ 7501 h 40"/>
              <a:gd name="T48" fmla="*/ 3175 w 12"/>
              <a:gd name="T49" fmla="*/ 4286 h 40"/>
              <a:gd name="T50" fmla="*/ 3572 w 12"/>
              <a:gd name="T51" fmla="*/ 6429 h 40"/>
              <a:gd name="T52" fmla="*/ 3968 w 12"/>
              <a:gd name="T53" fmla="*/ 7501 h 40"/>
              <a:gd name="T54" fmla="*/ 1984 w 12"/>
              <a:gd name="T55" fmla="*/ 1072 h 40"/>
              <a:gd name="T56" fmla="*/ 2381 w 12"/>
              <a:gd name="T57" fmla="*/ 2143 h 40"/>
              <a:gd name="T58" fmla="*/ 1984 w 12"/>
              <a:gd name="T59" fmla="*/ 1072 h 40"/>
              <a:gd name="T60" fmla="*/ 1587 w 12"/>
              <a:gd name="T61" fmla="*/ 0 h 40"/>
              <a:gd name="T62" fmla="*/ 1984 w 12"/>
              <a:gd name="T63" fmla="*/ 1072 h 40"/>
              <a:gd name="T64" fmla="*/ 1587 w 12"/>
              <a:gd name="T65" fmla="*/ 0 h 40"/>
              <a:gd name="T66" fmla="*/ 1587 w 12"/>
              <a:gd name="T67" fmla="*/ 5358 h 40"/>
              <a:gd name="T68" fmla="*/ 1191 w 12"/>
              <a:gd name="T69" fmla="*/ 5358 h 40"/>
              <a:gd name="T70" fmla="*/ 2381 w 12"/>
              <a:gd name="T71" fmla="*/ 4286 h 40"/>
              <a:gd name="T72" fmla="*/ 1587 w 12"/>
              <a:gd name="T73" fmla="*/ 5358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" h="40">
                <a:moveTo>
                  <a:pt x="10" y="24"/>
                </a:moveTo>
                <a:lnTo>
                  <a:pt x="11" y="24"/>
                </a:lnTo>
                <a:lnTo>
                  <a:pt x="11" y="30"/>
                </a:lnTo>
                <a:lnTo>
                  <a:pt x="10" y="30"/>
                </a:lnTo>
                <a:lnTo>
                  <a:pt x="10" y="24"/>
                </a:lnTo>
                <a:close/>
                <a:moveTo>
                  <a:pt x="4" y="33"/>
                </a:moveTo>
                <a:cubicBezTo>
                  <a:pt x="5" y="36"/>
                  <a:pt x="7" y="39"/>
                  <a:pt x="7" y="39"/>
                </a:cubicBezTo>
                <a:lnTo>
                  <a:pt x="6" y="39"/>
                </a:lnTo>
                <a:cubicBezTo>
                  <a:pt x="6" y="39"/>
                  <a:pt x="5" y="36"/>
                  <a:pt x="3" y="33"/>
                </a:cubicBezTo>
                <a:cubicBezTo>
                  <a:pt x="3" y="33"/>
                  <a:pt x="3" y="30"/>
                  <a:pt x="2" y="30"/>
                </a:cubicBezTo>
                <a:cubicBezTo>
                  <a:pt x="3" y="30"/>
                  <a:pt x="4" y="33"/>
                  <a:pt x="4" y="33"/>
                </a:cubicBezTo>
                <a:close/>
                <a:moveTo>
                  <a:pt x="2" y="27"/>
                </a:moveTo>
                <a:lnTo>
                  <a:pt x="3" y="27"/>
                </a:lnTo>
                <a:lnTo>
                  <a:pt x="2" y="30"/>
                </a:lnTo>
                <a:lnTo>
                  <a:pt x="2" y="27"/>
                </a:lnTo>
                <a:close/>
                <a:moveTo>
                  <a:pt x="2" y="27"/>
                </a:moveTo>
                <a:cubicBezTo>
                  <a:pt x="0" y="24"/>
                  <a:pt x="0" y="21"/>
                  <a:pt x="0" y="18"/>
                </a:cubicBezTo>
                <a:lnTo>
                  <a:pt x="2" y="15"/>
                </a:lnTo>
                <a:lnTo>
                  <a:pt x="2" y="18"/>
                </a:lnTo>
                <a:lnTo>
                  <a:pt x="0" y="18"/>
                </a:lnTo>
                <a:cubicBezTo>
                  <a:pt x="0" y="21"/>
                  <a:pt x="0" y="24"/>
                  <a:pt x="2" y="24"/>
                </a:cubicBezTo>
                <a:lnTo>
                  <a:pt x="2" y="27"/>
                </a:lnTo>
                <a:close/>
                <a:moveTo>
                  <a:pt x="10" y="21"/>
                </a:moveTo>
                <a:lnTo>
                  <a:pt x="9" y="21"/>
                </a:lnTo>
                <a:cubicBezTo>
                  <a:pt x="8" y="15"/>
                  <a:pt x="8" y="12"/>
                  <a:pt x="8" y="12"/>
                </a:cubicBezTo>
                <a:cubicBezTo>
                  <a:pt x="8" y="12"/>
                  <a:pt x="8" y="15"/>
                  <a:pt x="9" y="18"/>
                </a:cubicBezTo>
                <a:lnTo>
                  <a:pt x="10" y="21"/>
                </a:lnTo>
                <a:close/>
                <a:moveTo>
                  <a:pt x="5" y="3"/>
                </a:moveTo>
                <a:cubicBezTo>
                  <a:pt x="5" y="3"/>
                  <a:pt x="6" y="4"/>
                  <a:pt x="6" y="6"/>
                </a:cubicBezTo>
                <a:lnTo>
                  <a:pt x="5" y="3"/>
                </a:lnTo>
                <a:close/>
                <a:moveTo>
                  <a:pt x="4" y="0"/>
                </a:moveTo>
                <a:lnTo>
                  <a:pt x="5" y="3"/>
                </a:lnTo>
                <a:cubicBezTo>
                  <a:pt x="5" y="3"/>
                  <a:pt x="4" y="3"/>
                  <a:pt x="4" y="0"/>
                </a:cubicBezTo>
                <a:close/>
                <a:moveTo>
                  <a:pt x="4" y="15"/>
                </a:moveTo>
                <a:lnTo>
                  <a:pt x="3" y="15"/>
                </a:lnTo>
                <a:cubicBezTo>
                  <a:pt x="5" y="15"/>
                  <a:pt x="5" y="12"/>
                  <a:pt x="6" y="12"/>
                </a:cubicBezTo>
                <a:cubicBezTo>
                  <a:pt x="6" y="12"/>
                  <a:pt x="6" y="15"/>
                  <a:pt x="4" y="15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82" name="Freeform 5588">
            <a:extLst>
              <a:ext uri="{FF2B5EF4-FFF2-40B4-BE49-F238E27FC236}">
                <a16:creationId xmlns:a16="http://schemas.microsoft.com/office/drawing/2014/main" id="{DADCECF3-BC34-F84E-A3E9-5B9713991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140200"/>
            <a:ext cx="3175" cy="7938"/>
          </a:xfrm>
          <a:custGeom>
            <a:avLst/>
            <a:gdLst>
              <a:gd name="T0" fmla="*/ 953 w 10"/>
              <a:gd name="T1" fmla="*/ 4763 h 20"/>
              <a:gd name="T2" fmla="*/ 635 w 10"/>
              <a:gd name="T3" fmla="*/ 3572 h 20"/>
              <a:gd name="T4" fmla="*/ 635 w 10"/>
              <a:gd name="T5" fmla="*/ 3572 h 20"/>
              <a:gd name="T6" fmla="*/ 0 w 10"/>
              <a:gd name="T7" fmla="*/ 1191 h 20"/>
              <a:gd name="T8" fmla="*/ 635 w 10"/>
              <a:gd name="T9" fmla="*/ 1191 h 20"/>
              <a:gd name="T10" fmla="*/ 1588 w 10"/>
              <a:gd name="T11" fmla="*/ 1191 h 20"/>
              <a:gd name="T12" fmla="*/ 1905 w 10"/>
              <a:gd name="T13" fmla="*/ 1191 h 20"/>
              <a:gd name="T14" fmla="*/ 2540 w 10"/>
              <a:gd name="T15" fmla="*/ 0 h 20"/>
              <a:gd name="T16" fmla="*/ 2858 w 10"/>
              <a:gd name="T17" fmla="*/ 1191 h 20"/>
              <a:gd name="T18" fmla="*/ 2858 w 10"/>
              <a:gd name="T19" fmla="*/ 1191 h 20"/>
              <a:gd name="T20" fmla="*/ 2858 w 10"/>
              <a:gd name="T21" fmla="*/ 1191 h 20"/>
              <a:gd name="T22" fmla="*/ 2858 w 10"/>
              <a:gd name="T23" fmla="*/ 1191 h 20"/>
              <a:gd name="T24" fmla="*/ 2858 w 10"/>
              <a:gd name="T25" fmla="*/ 3572 h 20"/>
              <a:gd name="T26" fmla="*/ 2858 w 10"/>
              <a:gd name="T27" fmla="*/ 3572 h 20"/>
              <a:gd name="T28" fmla="*/ 2858 w 10"/>
              <a:gd name="T29" fmla="*/ 3572 h 20"/>
              <a:gd name="T30" fmla="*/ 2858 w 10"/>
              <a:gd name="T31" fmla="*/ 3572 h 20"/>
              <a:gd name="T32" fmla="*/ 2858 w 10"/>
              <a:gd name="T33" fmla="*/ 3572 h 20"/>
              <a:gd name="T34" fmla="*/ 2858 w 10"/>
              <a:gd name="T35" fmla="*/ 3572 h 20"/>
              <a:gd name="T36" fmla="*/ 2858 w 10"/>
              <a:gd name="T37" fmla="*/ 3572 h 20"/>
              <a:gd name="T38" fmla="*/ 2858 w 10"/>
              <a:gd name="T39" fmla="*/ 3572 h 20"/>
              <a:gd name="T40" fmla="*/ 2858 w 10"/>
              <a:gd name="T41" fmla="*/ 3572 h 20"/>
              <a:gd name="T42" fmla="*/ 2858 w 10"/>
              <a:gd name="T43" fmla="*/ 4763 h 20"/>
              <a:gd name="T44" fmla="*/ 2858 w 10"/>
              <a:gd name="T45" fmla="*/ 4763 h 20"/>
              <a:gd name="T46" fmla="*/ 2858 w 10"/>
              <a:gd name="T47" fmla="*/ 6350 h 20"/>
              <a:gd name="T48" fmla="*/ 2223 w 10"/>
              <a:gd name="T49" fmla="*/ 7541 h 20"/>
              <a:gd name="T50" fmla="*/ 1905 w 10"/>
              <a:gd name="T51" fmla="*/ 7541 h 20"/>
              <a:gd name="T52" fmla="*/ 1270 w 10"/>
              <a:gd name="T53" fmla="*/ 6350 h 20"/>
              <a:gd name="T54" fmla="*/ 953 w 10"/>
              <a:gd name="T55" fmla="*/ 4763 h 20"/>
              <a:gd name="T56" fmla="*/ 953 w 10"/>
              <a:gd name="T57" fmla="*/ 4763 h 20"/>
              <a:gd name="T58" fmla="*/ 1270 w 10"/>
              <a:gd name="T59" fmla="*/ 3572 h 20"/>
              <a:gd name="T60" fmla="*/ 1270 w 10"/>
              <a:gd name="T61" fmla="*/ 3572 h 20"/>
              <a:gd name="T62" fmla="*/ 953 w 10"/>
              <a:gd name="T63" fmla="*/ 3572 h 20"/>
              <a:gd name="T64" fmla="*/ 953 w 10"/>
              <a:gd name="T65" fmla="*/ 3572 h 20"/>
              <a:gd name="T66" fmla="*/ 953 w 10"/>
              <a:gd name="T67" fmla="*/ 4763 h 20"/>
              <a:gd name="T68" fmla="*/ 953 w 10"/>
              <a:gd name="T69" fmla="*/ 4763 h 20"/>
              <a:gd name="T70" fmla="*/ 953 w 10"/>
              <a:gd name="T71" fmla="*/ 4763 h 20"/>
              <a:gd name="T72" fmla="*/ 953 w 10"/>
              <a:gd name="T73" fmla="*/ 4763 h 2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0" h="20">
                <a:moveTo>
                  <a:pt x="3" y="12"/>
                </a:moveTo>
                <a:lnTo>
                  <a:pt x="2" y="9"/>
                </a:lnTo>
                <a:cubicBezTo>
                  <a:pt x="2" y="9"/>
                  <a:pt x="1" y="6"/>
                  <a:pt x="0" y="3"/>
                </a:cubicBezTo>
                <a:cubicBezTo>
                  <a:pt x="1" y="3"/>
                  <a:pt x="2" y="3"/>
                  <a:pt x="2" y="3"/>
                </a:cubicBezTo>
                <a:cubicBezTo>
                  <a:pt x="3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0"/>
                  <a:pt x="8" y="0"/>
                </a:cubicBezTo>
                <a:cubicBezTo>
                  <a:pt x="8" y="3"/>
                  <a:pt x="9" y="3"/>
                  <a:pt x="9" y="3"/>
                </a:cubicBezTo>
                <a:cubicBezTo>
                  <a:pt x="9" y="6"/>
                  <a:pt x="9" y="6"/>
                  <a:pt x="9" y="9"/>
                </a:cubicBezTo>
                <a:lnTo>
                  <a:pt x="9" y="12"/>
                </a:lnTo>
                <a:lnTo>
                  <a:pt x="9" y="16"/>
                </a:lnTo>
                <a:cubicBezTo>
                  <a:pt x="9" y="19"/>
                  <a:pt x="9" y="19"/>
                  <a:pt x="7" y="19"/>
                </a:cubicBezTo>
                <a:cubicBezTo>
                  <a:pt x="7" y="19"/>
                  <a:pt x="7" y="19"/>
                  <a:pt x="6" y="19"/>
                </a:cubicBezTo>
                <a:cubicBezTo>
                  <a:pt x="6" y="19"/>
                  <a:pt x="5" y="19"/>
                  <a:pt x="4" y="16"/>
                </a:cubicBezTo>
                <a:cubicBezTo>
                  <a:pt x="3" y="16"/>
                  <a:pt x="3" y="12"/>
                  <a:pt x="3" y="12"/>
                </a:cubicBezTo>
                <a:lnTo>
                  <a:pt x="4" y="9"/>
                </a:lnTo>
                <a:cubicBezTo>
                  <a:pt x="4" y="9"/>
                  <a:pt x="4" y="9"/>
                  <a:pt x="3" y="9"/>
                </a:cubicBezTo>
                <a:lnTo>
                  <a:pt x="3" y="1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83" name="Freeform 5589">
            <a:extLst>
              <a:ext uri="{FF2B5EF4-FFF2-40B4-BE49-F238E27FC236}">
                <a16:creationId xmlns:a16="http://schemas.microsoft.com/office/drawing/2014/main" id="{611BCB86-8873-D94E-A68E-23856DB2F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4144963"/>
            <a:ext cx="3175" cy="3175"/>
          </a:xfrm>
          <a:custGeom>
            <a:avLst/>
            <a:gdLst>
              <a:gd name="T0" fmla="*/ 1814 w 7"/>
              <a:gd name="T1" fmla="*/ 2778 h 8"/>
              <a:gd name="T2" fmla="*/ 2721 w 7"/>
              <a:gd name="T3" fmla="*/ 1588 h 8"/>
              <a:gd name="T4" fmla="*/ 1814 w 7"/>
              <a:gd name="T5" fmla="*/ 2778 h 8"/>
              <a:gd name="T6" fmla="*/ 454 w 7"/>
              <a:gd name="T7" fmla="*/ 2778 h 8"/>
              <a:gd name="T8" fmla="*/ 0 w 7"/>
              <a:gd name="T9" fmla="*/ 0 h 8"/>
              <a:gd name="T10" fmla="*/ 454 w 7"/>
              <a:gd name="T11" fmla="*/ 1588 h 8"/>
              <a:gd name="T12" fmla="*/ 1361 w 7"/>
              <a:gd name="T13" fmla="*/ 2778 h 8"/>
              <a:gd name="T14" fmla="*/ 454 w 7"/>
              <a:gd name="T15" fmla="*/ 2778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8">
                <a:moveTo>
                  <a:pt x="4" y="7"/>
                </a:moveTo>
                <a:cubicBezTo>
                  <a:pt x="4" y="7"/>
                  <a:pt x="6" y="7"/>
                  <a:pt x="6" y="4"/>
                </a:cubicBezTo>
                <a:cubicBezTo>
                  <a:pt x="6" y="7"/>
                  <a:pt x="6" y="7"/>
                  <a:pt x="4" y="7"/>
                </a:cubicBezTo>
                <a:close/>
                <a:moveTo>
                  <a:pt x="1" y="7"/>
                </a:moveTo>
                <a:cubicBezTo>
                  <a:pt x="0" y="4"/>
                  <a:pt x="0" y="0"/>
                  <a:pt x="0" y="0"/>
                </a:cubicBezTo>
                <a:cubicBezTo>
                  <a:pt x="0" y="0"/>
                  <a:pt x="0" y="4"/>
                  <a:pt x="1" y="4"/>
                </a:cubicBezTo>
                <a:cubicBezTo>
                  <a:pt x="2" y="7"/>
                  <a:pt x="3" y="7"/>
                  <a:pt x="3" y="7"/>
                </a:cubicBezTo>
                <a:lnTo>
                  <a:pt x="1" y="7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84" name="Freeform 5590">
            <a:extLst>
              <a:ext uri="{FF2B5EF4-FFF2-40B4-BE49-F238E27FC236}">
                <a16:creationId xmlns:a16="http://schemas.microsoft.com/office/drawing/2014/main" id="{4FB9E405-D20F-AE4B-B6DC-8FE06FA4A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" y="4137025"/>
            <a:ext cx="3175" cy="9525"/>
          </a:xfrm>
          <a:custGeom>
            <a:avLst/>
            <a:gdLst>
              <a:gd name="T0" fmla="*/ 2020 w 11"/>
              <a:gd name="T1" fmla="*/ 1099 h 26"/>
              <a:gd name="T2" fmla="*/ 2020 w 11"/>
              <a:gd name="T3" fmla="*/ 1099 h 26"/>
              <a:gd name="T4" fmla="*/ 2020 w 11"/>
              <a:gd name="T5" fmla="*/ 1099 h 26"/>
              <a:gd name="T6" fmla="*/ 2020 w 11"/>
              <a:gd name="T7" fmla="*/ 2198 h 26"/>
              <a:gd name="T8" fmla="*/ 2020 w 11"/>
              <a:gd name="T9" fmla="*/ 2198 h 26"/>
              <a:gd name="T10" fmla="*/ 2020 w 11"/>
              <a:gd name="T11" fmla="*/ 2198 h 26"/>
              <a:gd name="T12" fmla="*/ 2020 w 11"/>
              <a:gd name="T13" fmla="*/ 2198 h 26"/>
              <a:gd name="T14" fmla="*/ 2309 w 11"/>
              <a:gd name="T15" fmla="*/ 3297 h 26"/>
              <a:gd name="T16" fmla="*/ 2309 w 11"/>
              <a:gd name="T17" fmla="*/ 3297 h 26"/>
              <a:gd name="T18" fmla="*/ 2309 w 11"/>
              <a:gd name="T19" fmla="*/ 3297 h 26"/>
              <a:gd name="T20" fmla="*/ 2309 w 11"/>
              <a:gd name="T21" fmla="*/ 3297 h 26"/>
              <a:gd name="T22" fmla="*/ 2309 w 11"/>
              <a:gd name="T23" fmla="*/ 4396 h 26"/>
              <a:gd name="T24" fmla="*/ 2309 w 11"/>
              <a:gd name="T25" fmla="*/ 4396 h 26"/>
              <a:gd name="T26" fmla="*/ 2309 w 11"/>
              <a:gd name="T27" fmla="*/ 4396 h 26"/>
              <a:gd name="T28" fmla="*/ 2309 w 11"/>
              <a:gd name="T29" fmla="*/ 4396 h 26"/>
              <a:gd name="T30" fmla="*/ 2309 w 11"/>
              <a:gd name="T31" fmla="*/ 4396 h 26"/>
              <a:gd name="T32" fmla="*/ 2886 w 11"/>
              <a:gd name="T33" fmla="*/ 5495 h 26"/>
              <a:gd name="T34" fmla="*/ 2598 w 11"/>
              <a:gd name="T35" fmla="*/ 6594 h 26"/>
              <a:gd name="T36" fmla="*/ 2598 w 11"/>
              <a:gd name="T37" fmla="*/ 6594 h 26"/>
              <a:gd name="T38" fmla="*/ 2020 w 11"/>
              <a:gd name="T39" fmla="*/ 9159 h 26"/>
              <a:gd name="T40" fmla="*/ 2020 w 11"/>
              <a:gd name="T41" fmla="*/ 9159 h 26"/>
              <a:gd name="T42" fmla="*/ 1155 w 11"/>
              <a:gd name="T43" fmla="*/ 7693 h 26"/>
              <a:gd name="T44" fmla="*/ 866 w 11"/>
              <a:gd name="T45" fmla="*/ 6594 h 26"/>
              <a:gd name="T46" fmla="*/ 577 w 11"/>
              <a:gd name="T47" fmla="*/ 5495 h 26"/>
              <a:gd name="T48" fmla="*/ 577 w 11"/>
              <a:gd name="T49" fmla="*/ 5495 h 26"/>
              <a:gd name="T50" fmla="*/ 866 w 11"/>
              <a:gd name="T51" fmla="*/ 5495 h 26"/>
              <a:gd name="T52" fmla="*/ 866 w 11"/>
              <a:gd name="T53" fmla="*/ 4396 h 26"/>
              <a:gd name="T54" fmla="*/ 866 w 11"/>
              <a:gd name="T55" fmla="*/ 4396 h 26"/>
              <a:gd name="T56" fmla="*/ 866 w 11"/>
              <a:gd name="T57" fmla="*/ 4396 h 26"/>
              <a:gd name="T58" fmla="*/ 866 w 11"/>
              <a:gd name="T59" fmla="*/ 4396 h 26"/>
              <a:gd name="T60" fmla="*/ 577 w 11"/>
              <a:gd name="T61" fmla="*/ 5495 h 26"/>
              <a:gd name="T62" fmla="*/ 577 w 11"/>
              <a:gd name="T63" fmla="*/ 5495 h 26"/>
              <a:gd name="T64" fmla="*/ 289 w 11"/>
              <a:gd name="T65" fmla="*/ 4396 h 26"/>
              <a:gd name="T66" fmla="*/ 289 w 11"/>
              <a:gd name="T67" fmla="*/ 4396 h 26"/>
              <a:gd name="T68" fmla="*/ 289 w 11"/>
              <a:gd name="T69" fmla="*/ 4396 h 26"/>
              <a:gd name="T70" fmla="*/ 289 w 11"/>
              <a:gd name="T71" fmla="*/ 4396 h 26"/>
              <a:gd name="T72" fmla="*/ 289 w 11"/>
              <a:gd name="T73" fmla="*/ 4396 h 26"/>
              <a:gd name="T74" fmla="*/ 0 w 11"/>
              <a:gd name="T75" fmla="*/ 2198 h 26"/>
              <a:gd name="T76" fmla="*/ 289 w 11"/>
              <a:gd name="T77" fmla="*/ 1099 h 26"/>
              <a:gd name="T78" fmla="*/ 289 w 11"/>
              <a:gd name="T79" fmla="*/ 1099 h 26"/>
              <a:gd name="T80" fmla="*/ 289 w 11"/>
              <a:gd name="T81" fmla="*/ 1099 h 26"/>
              <a:gd name="T82" fmla="*/ 577 w 11"/>
              <a:gd name="T83" fmla="*/ 1099 h 26"/>
              <a:gd name="T84" fmla="*/ 577 w 11"/>
              <a:gd name="T85" fmla="*/ 1099 h 26"/>
              <a:gd name="T86" fmla="*/ 577 w 11"/>
              <a:gd name="T87" fmla="*/ 2198 h 26"/>
              <a:gd name="T88" fmla="*/ 577 w 11"/>
              <a:gd name="T89" fmla="*/ 2198 h 26"/>
              <a:gd name="T90" fmla="*/ 866 w 11"/>
              <a:gd name="T91" fmla="*/ 2198 h 26"/>
              <a:gd name="T92" fmla="*/ 866 w 11"/>
              <a:gd name="T93" fmla="*/ 2198 h 26"/>
              <a:gd name="T94" fmla="*/ 866 w 11"/>
              <a:gd name="T95" fmla="*/ 2198 h 26"/>
              <a:gd name="T96" fmla="*/ 866 w 11"/>
              <a:gd name="T97" fmla="*/ 2198 h 26"/>
              <a:gd name="T98" fmla="*/ 1155 w 11"/>
              <a:gd name="T99" fmla="*/ 2198 h 26"/>
              <a:gd name="T100" fmla="*/ 1443 w 11"/>
              <a:gd name="T101" fmla="*/ 0 h 26"/>
              <a:gd name="T102" fmla="*/ 2020 w 11"/>
              <a:gd name="T103" fmla="*/ 1099 h 2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" h="26">
                <a:moveTo>
                  <a:pt x="7" y="3"/>
                </a:moveTo>
                <a:lnTo>
                  <a:pt x="7" y="3"/>
                </a:lnTo>
                <a:cubicBezTo>
                  <a:pt x="7" y="3"/>
                  <a:pt x="7" y="3"/>
                  <a:pt x="7" y="6"/>
                </a:cubicBezTo>
                <a:cubicBezTo>
                  <a:pt x="7" y="9"/>
                  <a:pt x="7" y="9"/>
                  <a:pt x="8" y="9"/>
                </a:cubicBezTo>
                <a:lnTo>
                  <a:pt x="8" y="12"/>
                </a:lnTo>
                <a:cubicBezTo>
                  <a:pt x="8" y="12"/>
                  <a:pt x="8" y="15"/>
                  <a:pt x="10" y="15"/>
                </a:cubicBezTo>
                <a:cubicBezTo>
                  <a:pt x="9" y="18"/>
                  <a:pt x="9" y="18"/>
                  <a:pt x="9" y="18"/>
                </a:cubicBezTo>
                <a:cubicBezTo>
                  <a:pt x="8" y="21"/>
                  <a:pt x="7" y="25"/>
                  <a:pt x="7" y="25"/>
                </a:cubicBezTo>
                <a:cubicBezTo>
                  <a:pt x="5" y="25"/>
                  <a:pt x="4" y="21"/>
                  <a:pt x="4" y="21"/>
                </a:cubicBezTo>
                <a:cubicBezTo>
                  <a:pt x="3" y="18"/>
                  <a:pt x="3" y="18"/>
                  <a:pt x="3" y="18"/>
                </a:cubicBezTo>
                <a:cubicBezTo>
                  <a:pt x="2" y="15"/>
                  <a:pt x="2" y="15"/>
                  <a:pt x="2" y="15"/>
                </a:cubicBezTo>
                <a:lnTo>
                  <a:pt x="3" y="15"/>
                </a:lnTo>
                <a:cubicBezTo>
                  <a:pt x="3" y="15"/>
                  <a:pt x="3" y="15"/>
                  <a:pt x="3" y="12"/>
                </a:cubicBezTo>
                <a:cubicBezTo>
                  <a:pt x="3" y="15"/>
                  <a:pt x="2" y="15"/>
                  <a:pt x="2" y="15"/>
                </a:cubicBezTo>
                <a:lnTo>
                  <a:pt x="1" y="12"/>
                </a:lnTo>
                <a:cubicBezTo>
                  <a:pt x="1" y="9"/>
                  <a:pt x="0" y="9"/>
                  <a:pt x="0" y="6"/>
                </a:cubicBezTo>
                <a:cubicBezTo>
                  <a:pt x="0" y="6"/>
                  <a:pt x="0" y="6"/>
                  <a:pt x="1" y="3"/>
                </a:cubicBezTo>
                <a:lnTo>
                  <a:pt x="2" y="3"/>
                </a:lnTo>
                <a:cubicBezTo>
                  <a:pt x="2" y="6"/>
                  <a:pt x="2" y="6"/>
                  <a:pt x="2" y="6"/>
                </a:cubicBezTo>
                <a:lnTo>
                  <a:pt x="3" y="6"/>
                </a:lnTo>
                <a:lnTo>
                  <a:pt x="4" y="6"/>
                </a:lnTo>
                <a:cubicBezTo>
                  <a:pt x="4" y="6"/>
                  <a:pt x="4" y="3"/>
                  <a:pt x="5" y="0"/>
                </a:cubicBezTo>
                <a:cubicBezTo>
                  <a:pt x="5" y="3"/>
                  <a:pt x="6" y="3"/>
                  <a:pt x="7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85" name="Freeform 5591">
            <a:extLst>
              <a:ext uri="{FF2B5EF4-FFF2-40B4-BE49-F238E27FC236}">
                <a16:creationId xmlns:a16="http://schemas.microsoft.com/office/drawing/2014/main" id="{8A2F776B-1D7E-564F-8AF2-C2090C844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" y="4137025"/>
            <a:ext cx="3175" cy="9525"/>
          </a:xfrm>
          <a:custGeom>
            <a:avLst/>
            <a:gdLst>
              <a:gd name="T0" fmla="*/ 1764 w 9"/>
              <a:gd name="T1" fmla="*/ 9159 h 26"/>
              <a:gd name="T2" fmla="*/ 2117 w 9"/>
              <a:gd name="T3" fmla="*/ 6594 h 26"/>
              <a:gd name="T4" fmla="*/ 2469 w 9"/>
              <a:gd name="T5" fmla="*/ 5495 h 26"/>
              <a:gd name="T6" fmla="*/ 2469 w 9"/>
              <a:gd name="T7" fmla="*/ 5495 h 26"/>
              <a:gd name="T8" fmla="*/ 2822 w 9"/>
              <a:gd name="T9" fmla="*/ 5495 h 26"/>
              <a:gd name="T10" fmla="*/ 2469 w 9"/>
              <a:gd name="T11" fmla="*/ 6594 h 26"/>
              <a:gd name="T12" fmla="*/ 1764 w 9"/>
              <a:gd name="T13" fmla="*/ 9159 h 26"/>
              <a:gd name="T14" fmla="*/ 1058 w 9"/>
              <a:gd name="T15" fmla="*/ 8426 h 26"/>
              <a:gd name="T16" fmla="*/ 1764 w 9"/>
              <a:gd name="T17" fmla="*/ 9159 h 26"/>
              <a:gd name="T18" fmla="*/ 1058 w 9"/>
              <a:gd name="T19" fmla="*/ 8426 h 26"/>
              <a:gd name="T20" fmla="*/ 706 w 9"/>
              <a:gd name="T21" fmla="*/ 7693 h 26"/>
              <a:gd name="T22" fmla="*/ 1058 w 9"/>
              <a:gd name="T23" fmla="*/ 8426 h 26"/>
              <a:gd name="T24" fmla="*/ 353 w 9"/>
              <a:gd name="T25" fmla="*/ 7693 h 26"/>
              <a:gd name="T26" fmla="*/ 353 w 9"/>
              <a:gd name="T27" fmla="*/ 6594 h 26"/>
              <a:gd name="T28" fmla="*/ 706 w 9"/>
              <a:gd name="T29" fmla="*/ 7693 h 26"/>
              <a:gd name="T30" fmla="*/ 2117 w 9"/>
              <a:gd name="T31" fmla="*/ 4396 h 26"/>
              <a:gd name="T32" fmla="*/ 2469 w 9"/>
              <a:gd name="T33" fmla="*/ 5495 h 26"/>
              <a:gd name="T34" fmla="*/ 2117 w 9"/>
              <a:gd name="T35" fmla="*/ 4396 h 26"/>
              <a:gd name="T36" fmla="*/ 0 w 9"/>
              <a:gd name="T37" fmla="*/ 5495 h 26"/>
              <a:gd name="T38" fmla="*/ 353 w 9"/>
              <a:gd name="T39" fmla="*/ 4396 h 26"/>
              <a:gd name="T40" fmla="*/ 353 w 9"/>
              <a:gd name="T41" fmla="*/ 5495 h 26"/>
              <a:gd name="T42" fmla="*/ 0 w 9"/>
              <a:gd name="T43" fmla="*/ 5495 h 26"/>
              <a:gd name="T44" fmla="*/ 706 w 9"/>
              <a:gd name="T45" fmla="*/ 2198 h 26"/>
              <a:gd name="T46" fmla="*/ 353 w 9"/>
              <a:gd name="T47" fmla="*/ 2198 h 26"/>
              <a:gd name="T48" fmla="*/ 706 w 9"/>
              <a:gd name="T49" fmla="*/ 0 h 26"/>
              <a:gd name="T50" fmla="*/ 706 w 9"/>
              <a:gd name="T51" fmla="*/ 2198 h 2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" h="26">
                <a:moveTo>
                  <a:pt x="5" y="25"/>
                </a:moveTo>
                <a:cubicBezTo>
                  <a:pt x="5" y="25"/>
                  <a:pt x="6" y="21"/>
                  <a:pt x="6" y="18"/>
                </a:cubicBezTo>
                <a:lnTo>
                  <a:pt x="7" y="15"/>
                </a:lnTo>
                <a:cubicBezTo>
                  <a:pt x="7" y="15"/>
                  <a:pt x="7" y="15"/>
                  <a:pt x="8" y="15"/>
                </a:cubicBezTo>
                <a:lnTo>
                  <a:pt x="7" y="18"/>
                </a:lnTo>
                <a:cubicBezTo>
                  <a:pt x="6" y="21"/>
                  <a:pt x="5" y="25"/>
                  <a:pt x="5" y="25"/>
                </a:cubicBezTo>
                <a:close/>
                <a:moveTo>
                  <a:pt x="3" y="23"/>
                </a:moveTo>
                <a:cubicBezTo>
                  <a:pt x="4" y="24"/>
                  <a:pt x="4" y="24"/>
                  <a:pt x="5" y="25"/>
                </a:cubicBezTo>
                <a:cubicBezTo>
                  <a:pt x="4" y="25"/>
                  <a:pt x="3" y="24"/>
                  <a:pt x="3" y="23"/>
                </a:cubicBezTo>
                <a:close/>
                <a:moveTo>
                  <a:pt x="2" y="21"/>
                </a:moveTo>
                <a:cubicBezTo>
                  <a:pt x="2" y="21"/>
                  <a:pt x="3" y="22"/>
                  <a:pt x="3" y="23"/>
                </a:cubicBezTo>
                <a:cubicBezTo>
                  <a:pt x="2" y="22"/>
                  <a:pt x="1" y="21"/>
                  <a:pt x="1" y="21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2" y="21"/>
                </a:cubicBezTo>
                <a:close/>
                <a:moveTo>
                  <a:pt x="6" y="12"/>
                </a:moveTo>
                <a:lnTo>
                  <a:pt x="7" y="15"/>
                </a:lnTo>
                <a:cubicBezTo>
                  <a:pt x="6" y="14"/>
                  <a:pt x="6" y="12"/>
                  <a:pt x="6" y="12"/>
                </a:cubicBezTo>
                <a:close/>
                <a:moveTo>
                  <a:pt x="0" y="15"/>
                </a:moveTo>
                <a:lnTo>
                  <a:pt x="1" y="12"/>
                </a:lnTo>
                <a:lnTo>
                  <a:pt x="1" y="15"/>
                </a:lnTo>
                <a:lnTo>
                  <a:pt x="0" y="15"/>
                </a:lnTo>
                <a:close/>
                <a:moveTo>
                  <a:pt x="2" y="6"/>
                </a:moveTo>
                <a:lnTo>
                  <a:pt x="1" y="6"/>
                </a:lnTo>
                <a:cubicBezTo>
                  <a:pt x="2" y="3"/>
                  <a:pt x="2" y="3"/>
                  <a:pt x="2" y="0"/>
                </a:cubicBezTo>
                <a:cubicBezTo>
                  <a:pt x="3" y="3"/>
                  <a:pt x="2" y="6"/>
                  <a:pt x="2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86" name="Freeform 5592">
            <a:extLst>
              <a:ext uri="{FF2B5EF4-FFF2-40B4-BE49-F238E27FC236}">
                <a16:creationId xmlns:a16="http://schemas.microsoft.com/office/drawing/2014/main" id="{6C4B6A8E-A114-5F46-B0FA-702645424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3" y="4135438"/>
            <a:ext cx="3175" cy="9525"/>
          </a:xfrm>
          <a:custGeom>
            <a:avLst/>
            <a:gdLst>
              <a:gd name="T0" fmla="*/ 2886 w 11"/>
              <a:gd name="T1" fmla="*/ 7144 h 28"/>
              <a:gd name="T2" fmla="*/ 2020 w 11"/>
              <a:gd name="T3" fmla="*/ 9185 h 28"/>
              <a:gd name="T4" fmla="*/ 1732 w 11"/>
              <a:gd name="T5" fmla="*/ 9185 h 28"/>
              <a:gd name="T6" fmla="*/ 866 w 11"/>
              <a:gd name="T7" fmla="*/ 8164 h 28"/>
              <a:gd name="T8" fmla="*/ 289 w 11"/>
              <a:gd name="T9" fmla="*/ 6123 h 28"/>
              <a:gd name="T10" fmla="*/ 577 w 11"/>
              <a:gd name="T11" fmla="*/ 5103 h 28"/>
              <a:gd name="T12" fmla="*/ 289 w 11"/>
              <a:gd name="T13" fmla="*/ 5103 h 28"/>
              <a:gd name="T14" fmla="*/ 0 w 11"/>
              <a:gd name="T15" fmla="*/ 4082 h 28"/>
              <a:gd name="T16" fmla="*/ 0 w 11"/>
              <a:gd name="T17" fmla="*/ 3062 h 28"/>
              <a:gd name="T18" fmla="*/ 0 w 11"/>
              <a:gd name="T19" fmla="*/ 1021 h 28"/>
              <a:gd name="T20" fmla="*/ 289 w 11"/>
              <a:gd name="T21" fmla="*/ 2041 h 28"/>
              <a:gd name="T22" fmla="*/ 866 w 11"/>
              <a:gd name="T23" fmla="*/ 2041 h 28"/>
              <a:gd name="T24" fmla="*/ 866 w 11"/>
              <a:gd name="T25" fmla="*/ 2041 h 28"/>
              <a:gd name="T26" fmla="*/ 1155 w 11"/>
              <a:gd name="T27" fmla="*/ 2041 h 28"/>
              <a:gd name="T28" fmla="*/ 1443 w 11"/>
              <a:gd name="T29" fmla="*/ 0 h 28"/>
              <a:gd name="T30" fmla="*/ 1443 w 11"/>
              <a:gd name="T31" fmla="*/ 1021 h 28"/>
              <a:gd name="T32" fmla="*/ 2020 w 11"/>
              <a:gd name="T33" fmla="*/ 1021 h 28"/>
              <a:gd name="T34" fmla="*/ 2020 w 11"/>
              <a:gd name="T35" fmla="*/ 3062 h 28"/>
              <a:gd name="T36" fmla="*/ 2020 w 11"/>
              <a:gd name="T37" fmla="*/ 4082 h 28"/>
              <a:gd name="T38" fmla="*/ 2598 w 11"/>
              <a:gd name="T39" fmla="*/ 4082 h 28"/>
              <a:gd name="T40" fmla="*/ 2598 w 11"/>
              <a:gd name="T41" fmla="*/ 4082 h 28"/>
              <a:gd name="T42" fmla="*/ 2598 w 11"/>
              <a:gd name="T43" fmla="*/ 5103 h 28"/>
              <a:gd name="T44" fmla="*/ 2886 w 11"/>
              <a:gd name="T45" fmla="*/ 6123 h 28"/>
              <a:gd name="T46" fmla="*/ 2886 w 11"/>
              <a:gd name="T47" fmla="*/ 7144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" h="28">
                <a:moveTo>
                  <a:pt x="10" y="21"/>
                </a:moveTo>
                <a:cubicBezTo>
                  <a:pt x="9" y="24"/>
                  <a:pt x="9" y="27"/>
                  <a:pt x="7" y="27"/>
                </a:cubicBezTo>
                <a:lnTo>
                  <a:pt x="6" y="27"/>
                </a:lnTo>
                <a:cubicBezTo>
                  <a:pt x="5" y="27"/>
                  <a:pt x="4" y="24"/>
                  <a:pt x="3" y="24"/>
                </a:cubicBezTo>
                <a:cubicBezTo>
                  <a:pt x="2" y="21"/>
                  <a:pt x="1" y="21"/>
                  <a:pt x="1" y="18"/>
                </a:cubicBezTo>
                <a:lnTo>
                  <a:pt x="2" y="15"/>
                </a:lnTo>
                <a:lnTo>
                  <a:pt x="1" y="15"/>
                </a:lnTo>
                <a:cubicBezTo>
                  <a:pt x="1" y="15"/>
                  <a:pt x="0" y="15"/>
                  <a:pt x="0" y="12"/>
                </a:cubicBezTo>
                <a:lnTo>
                  <a:pt x="0" y="9"/>
                </a:lnTo>
                <a:lnTo>
                  <a:pt x="0" y="3"/>
                </a:lnTo>
                <a:lnTo>
                  <a:pt x="1" y="6"/>
                </a:lnTo>
                <a:lnTo>
                  <a:pt x="3" y="6"/>
                </a:lnTo>
                <a:lnTo>
                  <a:pt x="4" y="6"/>
                </a:lnTo>
                <a:cubicBezTo>
                  <a:pt x="4" y="6"/>
                  <a:pt x="5" y="3"/>
                  <a:pt x="5" y="0"/>
                </a:cubicBezTo>
                <a:lnTo>
                  <a:pt x="5" y="3"/>
                </a:lnTo>
                <a:lnTo>
                  <a:pt x="7" y="3"/>
                </a:lnTo>
                <a:lnTo>
                  <a:pt x="7" y="9"/>
                </a:lnTo>
                <a:lnTo>
                  <a:pt x="7" y="12"/>
                </a:lnTo>
                <a:lnTo>
                  <a:pt x="9" y="12"/>
                </a:lnTo>
                <a:lnTo>
                  <a:pt x="9" y="15"/>
                </a:lnTo>
                <a:cubicBezTo>
                  <a:pt x="9" y="15"/>
                  <a:pt x="10" y="15"/>
                  <a:pt x="10" y="18"/>
                </a:cubicBezTo>
                <a:cubicBezTo>
                  <a:pt x="10" y="18"/>
                  <a:pt x="10" y="18"/>
                  <a:pt x="10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87" name="Freeform 5593">
            <a:extLst>
              <a:ext uri="{FF2B5EF4-FFF2-40B4-BE49-F238E27FC236}">
                <a16:creationId xmlns:a16="http://schemas.microsoft.com/office/drawing/2014/main" id="{EED2E701-BED1-C941-A505-BA8B9882D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3" y="4135438"/>
            <a:ext cx="3175" cy="9525"/>
          </a:xfrm>
          <a:custGeom>
            <a:avLst/>
            <a:gdLst>
              <a:gd name="T0" fmla="*/ 2020 w 11"/>
              <a:gd name="T1" fmla="*/ 9144 h 25"/>
              <a:gd name="T2" fmla="*/ 2886 w 11"/>
              <a:gd name="T3" fmla="*/ 6858 h 25"/>
              <a:gd name="T4" fmla="*/ 2020 w 11"/>
              <a:gd name="T5" fmla="*/ 9144 h 25"/>
              <a:gd name="T6" fmla="*/ 289 w 11"/>
              <a:gd name="T7" fmla="*/ 5715 h 25"/>
              <a:gd name="T8" fmla="*/ 866 w 11"/>
              <a:gd name="T9" fmla="*/ 8001 h 25"/>
              <a:gd name="T10" fmla="*/ 289 w 11"/>
              <a:gd name="T11" fmla="*/ 5715 h 25"/>
              <a:gd name="T12" fmla="*/ 2598 w 11"/>
              <a:gd name="T13" fmla="*/ 4572 h 25"/>
              <a:gd name="T14" fmla="*/ 2886 w 11"/>
              <a:gd name="T15" fmla="*/ 5715 h 25"/>
              <a:gd name="T16" fmla="*/ 2598 w 11"/>
              <a:gd name="T17" fmla="*/ 4572 h 25"/>
              <a:gd name="T18" fmla="*/ 289 w 11"/>
              <a:gd name="T19" fmla="*/ 4572 h 25"/>
              <a:gd name="T20" fmla="*/ 0 w 11"/>
              <a:gd name="T21" fmla="*/ 3429 h 25"/>
              <a:gd name="T22" fmla="*/ 289 w 11"/>
              <a:gd name="T23" fmla="*/ 4572 h 25"/>
              <a:gd name="T24" fmla="*/ 0 w 11"/>
              <a:gd name="T25" fmla="*/ 0 h 25"/>
              <a:gd name="T26" fmla="*/ 866 w 11"/>
              <a:gd name="T27" fmla="*/ 1143 h 25"/>
              <a:gd name="T28" fmla="*/ 577 w 11"/>
              <a:gd name="T29" fmla="*/ 1143 h 25"/>
              <a:gd name="T30" fmla="*/ 289 w 11"/>
              <a:gd name="T31" fmla="*/ 1143 h 25"/>
              <a:gd name="T32" fmla="*/ 0 w 11"/>
              <a:gd name="T33" fmla="*/ 1905 h 25"/>
              <a:gd name="T34" fmla="*/ 0 w 11"/>
              <a:gd name="T35" fmla="*/ 0 h 25"/>
              <a:gd name="T36" fmla="*/ 2598 w 11"/>
              <a:gd name="T37" fmla="*/ 3429 h 25"/>
              <a:gd name="T38" fmla="*/ 2020 w 11"/>
              <a:gd name="T39" fmla="*/ 3429 h 25"/>
              <a:gd name="T40" fmla="*/ 2020 w 11"/>
              <a:gd name="T41" fmla="*/ 2286 h 25"/>
              <a:gd name="T42" fmla="*/ 2598 w 11"/>
              <a:gd name="T43" fmla="*/ 3429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5">
                <a:moveTo>
                  <a:pt x="7" y="24"/>
                </a:moveTo>
                <a:cubicBezTo>
                  <a:pt x="7" y="24"/>
                  <a:pt x="9" y="21"/>
                  <a:pt x="10" y="18"/>
                </a:cubicBezTo>
                <a:cubicBezTo>
                  <a:pt x="9" y="21"/>
                  <a:pt x="9" y="24"/>
                  <a:pt x="7" y="24"/>
                </a:cubicBezTo>
                <a:close/>
                <a:moveTo>
                  <a:pt x="1" y="15"/>
                </a:moveTo>
                <a:cubicBezTo>
                  <a:pt x="1" y="18"/>
                  <a:pt x="3" y="18"/>
                  <a:pt x="3" y="21"/>
                </a:cubicBezTo>
                <a:cubicBezTo>
                  <a:pt x="2" y="18"/>
                  <a:pt x="1" y="18"/>
                  <a:pt x="1" y="15"/>
                </a:cubicBezTo>
                <a:close/>
                <a:moveTo>
                  <a:pt x="9" y="12"/>
                </a:moveTo>
                <a:cubicBezTo>
                  <a:pt x="9" y="12"/>
                  <a:pt x="10" y="12"/>
                  <a:pt x="10" y="15"/>
                </a:cubicBezTo>
                <a:lnTo>
                  <a:pt x="9" y="12"/>
                </a:lnTo>
                <a:close/>
                <a:moveTo>
                  <a:pt x="1" y="12"/>
                </a:moveTo>
                <a:cubicBezTo>
                  <a:pt x="0" y="12"/>
                  <a:pt x="0" y="12"/>
                  <a:pt x="0" y="9"/>
                </a:cubicBezTo>
                <a:cubicBezTo>
                  <a:pt x="0" y="9"/>
                  <a:pt x="0" y="12"/>
                  <a:pt x="1" y="12"/>
                </a:cubicBezTo>
                <a:close/>
                <a:moveTo>
                  <a:pt x="0" y="0"/>
                </a:move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cubicBezTo>
                  <a:pt x="1" y="3"/>
                  <a:pt x="0" y="3"/>
                  <a:pt x="0" y="5"/>
                </a:cubicBezTo>
                <a:lnTo>
                  <a:pt x="0" y="0"/>
                </a:lnTo>
                <a:close/>
                <a:moveTo>
                  <a:pt x="9" y="9"/>
                </a:moveTo>
                <a:lnTo>
                  <a:pt x="7" y="9"/>
                </a:lnTo>
                <a:lnTo>
                  <a:pt x="7" y="6"/>
                </a:lnTo>
                <a:lnTo>
                  <a:pt x="9" y="9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88" name="Freeform 5594">
            <a:extLst>
              <a:ext uri="{FF2B5EF4-FFF2-40B4-BE49-F238E27FC236}">
                <a16:creationId xmlns:a16="http://schemas.microsoft.com/office/drawing/2014/main" id="{C61A29CF-0680-D645-9530-0C001D3C1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4138613"/>
            <a:ext cx="3175" cy="7937"/>
          </a:xfrm>
          <a:custGeom>
            <a:avLst/>
            <a:gdLst>
              <a:gd name="T0" fmla="*/ 2223 w 10"/>
              <a:gd name="T1" fmla="*/ 0 h 23"/>
              <a:gd name="T2" fmla="*/ 2223 w 10"/>
              <a:gd name="T3" fmla="*/ 1035 h 23"/>
              <a:gd name="T4" fmla="*/ 2540 w 10"/>
              <a:gd name="T5" fmla="*/ 2071 h 23"/>
              <a:gd name="T6" fmla="*/ 2540 w 10"/>
              <a:gd name="T7" fmla="*/ 3106 h 23"/>
              <a:gd name="T8" fmla="*/ 2858 w 10"/>
              <a:gd name="T9" fmla="*/ 3106 h 23"/>
              <a:gd name="T10" fmla="*/ 2858 w 10"/>
              <a:gd name="T11" fmla="*/ 4141 h 23"/>
              <a:gd name="T12" fmla="*/ 2858 w 10"/>
              <a:gd name="T13" fmla="*/ 5176 h 23"/>
              <a:gd name="T14" fmla="*/ 2223 w 10"/>
              <a:gd name="T15" fmla="*/ 7592 h 23"/>
              <a:gd name="T16" fmla="*/ 1588 w 10"/>
              <a:gd name="T17" fmla="*/ 7592 h 23"/>
              <a:gd name="T18" fmla="*/ 953 w 10"/>
              <a:gd name="T19" fmla="*/ 5176 h 23"/>
              <a:gd name="T20" fmla="*/ 318 w 10"/>
              <a:gd name="T21" fmla="*/ 4141 h 23"/>
              <a:gd name="T22" fmla="*/ 318 w 10"/>
              <a:gd name="T23" fmla="*/ 4141 h 23"/>
              <a:gd name="T24" fmla="*/ 318 w 10"/>
              <a:gd name="T25" fmla="*/ 2071 h 23"/>
              <a:gd name="T26" fmla="*/ 0 w 10"/>
              <a:gd name="T27" fmla="*/ 1035 h 23"/>
              <a:gd name="T28" fmla="*/ 1270 w 10"/>
              <a:gd name="T29" fmla="*/ 1035 h 23"/>
              <a:gd name="T30" fmla="*/ 2223 w 10"/>
              <a:gd name="T31" fmla="*/ 0 h 2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23">
                <a:moveTo>
                  <a:pt x="7" y="0"/>
                </a:moveTo>
                <a:lnTo>
                  <a:pt x="7" y="3"/>
                </a:lnTo>
                <a:lnTo>
                  <a:pt x="8" y="6"/>
                </a:lnTo>
                <a:lnTo>
                  <a:pt x="8" y="9"/>
                </a:lnTo>
                <a:lnTo>
                  <a:pt x="9" y="9"/>
                </a:lnTo>
                <a:lnTo>
                  <a:pt x="9" y="12"/>
                </a:lnTo>
                <a:lnTo>
                  <a:pt x="9" y="15"/>
                </a:lnTo>
                <a:cubicBezTo>
                  <a:pt x="8" y="19"/>
                  <a:pt x="7" y="22"/>
                  <a:pt x="7" y="22"/>
                </a:cubicBezTo>
                <a:lnTo>
                  <a:pt x="5" y="22"/>
                </a:lnTo>
                <a:cubicBezTo>
                  <a:pt x="5" y="19"/>
                  <a:pt x="5" y="19"/>
                  <a:pt x="3" y="15"/>
                </a:cubicBezTo>
                <a:cubicBezTo>
                  <a:pt x="3" y="15"/>
                  <a:pt x="1" y="15"/>
                  <a:pt x="1" y="12"/>
                </a:cubicBezTo>
                <a:cubicBezTo>
                  <a:pt x="1" y="9"/>
                  <a:pt x="1" y="9"/>
                  <a:pt x="1" y="6"/>
                </a:cubicBezTo>
                <a:lnTo>
                  <a:pt x="0" y="3"/>
                </a:lnTo>
                <a:lnTo>
                  <a:pt x="4" y="3"/>
                </a:lnTo>
                <a:cubicBezTo>
                  <a:pt x="5" y="3"/>
                  <a:pt x="6" y="3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89" name="Freeform 5595">
            <a:extLst>
              <a:ext uri="{FF2B5EF4-FFF2-40B4-BE49-F238E27FC236}">
                <a16:creationId xmlns:a16="http://schemas.microsoft.com/office/drawing/2014/main" id="{CDE57354-3C87-9946-AC08-5438F0D1E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4138613"/>
            <a:ext cx="3175" cy="7937"/>
          </a:xfrm>
          <a:custGeom>
            <a:avLst/>
            <a:gdLst>
              <a:gd name="T0" fmla="*/ 635 w 10"/>
              <a:gd name="T1" fmla="*/ 5176 h 23"/>
              <a:gd name="T2" fmla="*/ 0 w 10"/>
              <a:gd name="T3" fmla="*/ 4141 h 23"/>
              <a:gd name="T4" fmla="*/ 635 w 10"/>
              <a:gd name="T5" fmla="*/ 5176 h 23"/>
              <a:gd name="T6" fmla="*/ 1270 w 10"/>
              <a:gd name="T7" fmla="*/ 7592 h 23"/>
              <a:gd name="T8" fmla="*/ 635 w 10"/>
              <a:gd name="T9" fmla="*/ 5176 h 23"/>
              <a:gd name="T10" fmla="*/ 2540 w 10"/>
              <a:gd name="T11" fmla="*/ 4141 h 23"/>
              <a:gd name="T12" fmla="*/ 2858 w 10"/>
              <a:gd name="T13" fmla="*/ 4141 h 23"/>
              <a:gd name="T14" fmla="*/ 2540 w 10"/>
              <a:gd name="T15" fmla="*/ 5176 h 23"/>
              <a:gd name="T16" fmla="*/ 2540 w 10"/>
              <a:gd name="T17" fmla="*/ 4141 h 23"/>
              <a:gd name="T18" fmla="*/ 1905 w 10"/>
              <a:gd name="T19" fmla="*/ 0 h 23"/>
              <a:gd name="T20" fmla="*/ 1905 w 10"/>
              <a:gd name="T21" fmla="*/ 1035 h 23"/>
              <a:gd name="T22" fmla="*/ 1270 w 10"/>
              <a:gd name="T23" fmla="*/ 1035 h 23"/>
              <a:gd name="T24" fmla="*/ 953 w 10"/>
              <a:gd name="T25" fmla="*/ 1035 h 23"/>
              <a:gd name="T26" fmla="*/ 1905 w 10"/>
              <a:gd name="T27" fmla="*/ 0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23">
                <a:moveTo>
                  <a:pt x="2" y="15"/>
                </a:moveTo>
                <a:cubicBezTo>
                  <a:pt x="2" y="15"/>
                  <a:pt x="0" y="15"/>
                  <a:pt x="0" y="12"/>
                </a:cubicBezTo>
                <a:cubicBezTo>
                  <a:pt x="1" y="15"/>
                  <a:pt x="2" y="15"/>
                  <a:pt x="2" y="15"/>
                </a:cubicBezTo>
                <a:cubicBezTo>
                  <a:pt x="3" y="19"/>
                  <a:pt x="4" y="19"/>
                  <a:pt x="4" y="22"/>
                </a:cubicBezTo>
                <a:cubicBezTo>
                  <a:pt x="4" y="22"/>
                  <a:pt x="3" y="19"/>
                  <a:pt x="2" y="15"/>
                </a:cubicBezTo>
                <a:close/>
                <a:moveTo>
                  <a:pt x="8" y="12"/>
                </a:moveTo>
                <a:lnTo>
                  <a:pt x="9" y="12"/>
                </a:lnTo>
                <a:lnTo>
                  <a:pt x="8" y="15"/>
                </a:lnTo>
                <a:lnTo>
                  <a:pt x="8" y="12"/>
                </a:lnTo>
                <a:close/>
                <a:moveTo>
                  <a:pt x="6" y="0"/>
                </a:moveTo>
                <a:lnTo>
                  <a:pt x="6" y="3"/>
                </a:lnTo>
                <a:lnTo>
                  <a:pt x="4" y="3"/>
                </a:lnTo>
                <a:lnTo>
                  <a:pt x="3" y="3"/>
                </a:lnTo>
                <a:cubicBezTo>
                  <a:pt x="4" y="3"/>
                  <a:pt x="5" y="3"/>
                  <a:pt x="6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90" name="Freeform 5596">
            <a:extLst>
              <a:ext uri="{FF2B5EF4-FFF2-40B4-BE49-F238E27FC236}">
                <a16:creationId xmlns:a16="http://schemas.microsoft.com/office/drawing/2014/main" id="{0F6D0E20-DA43-1541-9C47-1623F67DA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13213"/>
            <a:ext cx="23813" cy="31750"/>
          </a:xfrm>
          <a:custGeom>
            <a:avLst/>
            <a:gdLst>
              <a:gd name="T0" fmla="*/ 2526 w 66"/>
              <a:gd name="T1" fmla="*/ 30323 h 89"/>
              <a:gd name="T2" fmla="*/ 1082 w 66"/>
              <a:gd name="T3" fmla="*/ 30323 h 89"/>
              <a:gd name="T4" fmla="*/ 361 w 66"/>
              <a:gd name="T5" fmla="*/ 31393 h 89"/>
              <a:gd name="T6" fmla="*/ 0 w 66"/>
              <a:gd name="T7" fmla="*/ 29253 h 89"/>
              <a:gd name="T8" fmla="*/ 3969 w 66"/>
              <a:gd name="T9" fmla="*/ 24972 h 89"/>
              <a:gd name="T10" fmla="*/ 7577 w 66"/>
              <a:gd name="T11" fmla="*/ 22831 h 89"/>
              <a:gd name="T12" fmla="*/ 10463 w 66"/>
              <a:gd name="T13" fmla="*/ 15340 h 89"/>
              <a:gd name="T14" fmla="*/ 11907 w 66"/>
              <a:gd name="T15" fmla="*/ 11059 h 89"/>
              <a:gd name="T16" fmla="*/ 9742 w 66"/>
              <a:gd name="T17" fmla="*/ 3567 h 89"/>
              <a:gd name="T18" fmla="*/ 11546 w 66"/>
              <a:gd name="T19" fmla="*/ 0 h 89"/>
              <a:gd name="T20" fmla="*/ 14432 w 66"/>
              <a:gd name="T21" fmla="*/ 1427 h 89"/>
              <a:gd name="T22" fmla="*/ 19844 w 66"/>
              <a:gd name="T23" fmla="*/ 6778 h 89"/>
              <a:gd name="T24" fmla="*/ 21287 w 66"/>
              <a:gd name="T25" fmla="*/ 12129 h 89"/>
              <a:gd name="T26" fmla="*/ 23091 w 66"/>
              <a:gd name="T27" fmla="*/ 17480 h 89"/>
              <a:gd name="T28" fmla="*/ 23452 w 66"/>
              <a:gd name="T29" fmla="*/ 19621 h 89"/>
              <a:gd name="T30" fmla="*/ 22009 w 66"/>
              <a:gd name="T31" fmla="*/ 18551 h 89"/>
              <a:gd name="T32" fmla="*/ 19844 w 66"/>
              <a:gd name="T33" fmla="*/ 15340 h 89"/>
              <a:gd name="T34" fmla="*/ 19123 w 66"/>
              <a:gd name="T35" fmla="*/ 14270 h 89"/>
              <a:gd name="T36" fmla="*/ 19123 w 66"/>
              <a:gd name="T37" fmla="*/ 14270 h 89"/>
              <a:gd name="T38" fmla="*/ 18040 w 66"/>
              <a:gd name="T39" fmla="*/ 13199 h 89"/>
              <a:gd name="T40" fmla="*/ 18401 w 66"/>
              <a:gd name="T41" fmla="*/ 16410 h 89"/>
              <a:gd name="T42" fmla="*/ 18040 w 66"/>
              <a:gd name="T43" fmla="*/ 17480 h 89"/>
              <a:gd name="T44" fmla="*/ 14432 w 66"/>
              <a:gd name="T45" fmla="*/ 13199 h 89"/>
              <a:gd name="T46" fmla="*/ 15515 w 66"/>
              <a:gd name="T47" fmla="*/ 21761 h 89"/>
              <a:gd name="T48" fmla="*/ 14432 w 66"/>
              <a:gd name="T49" fmla="*/ 21761 h 89"/>
              <a:gd name="T50" fmla="*/ 14071 w 66"/>
              <a:gd name="T51" fmla="*/ 22831 h 89"/>
              <a:gd name="T52" fmla="*/ 13711 w 66"/>
              <a:gd name="T53" fmla="*/ 21761 h 89"/>
              <a:gd name="T54" fmla="*/ 12989 w 66"/>
              <a:gd name="T55" fmla="*/ 20691 h 89"/>
              <a:gd name="T56" fmla="*/ 12989 w 66"/>
              <a:gd name="T57" fmla="*/ 23902 h 89"/>
              <a:gd name="T58" fmla="*/ 12628 w 66"/>
              <a:gd name="T59" fmla="*/ 23902 h 89"/>
              <a:gd name="T60" fmla="*/ 12267 w 66"/>
              <a:gd name="T61" fmla="*/ 22831 h 89"/>
              <a:gd name="T62" fmla="*/ 11907 w 66"/>
              <a:gd name="T63" fmla="*/ 23902 h 89"/>
              <a:gd name="T64" fmla="*/ 11907 w 66"/>
              <a:gd name="T65" fmla="*/ 24972 h 89"/>
              <a:gd name="T66" fmla="*/ 11185 w 66"/>
              <a:gd name="T67" fmla="*/ 23902 h 89"/>
              <a:gd name="T68" fmla="*/ 10463 w 66"/>
              <a:gd name="T69" fmla="*/ 26042 h 89"/>
              <a:gd name="T70" fmla="*/ 10102 w 66"/>
              <a:gd name="T71" fmla="*/ 24972 h 89"/>
              <a:gd name="T72" fmla="*/ 10102 w 66"/>
              <a:gd name="T73" fmla="*/ 23902 h 89"/>
              <a:gd name="T74" fmla="*/ 9381 w 66"/>
              <a:gd name="T75" fmla="*/ 26042 h 89"/>
              <a:gd name="T76" fmla="*/ 5773 w 66"/>
              <a:gd name="T77" fmla="*/ 27112 h 89"/>
              <a:gd name="T78" fmla="*/ 3969 w 66"/>
              <a:gd name="T79" fmla="*/ 29253 h 89"/>
              <a:gd name="T80" fmla="*/ 3247 w 66"/>
              <a:gd name="T81" fmla="*/ 30323 h 89"/>
              <a:gd name="T82" fmla="*/ 2526 w 66"/>
              <a:gd name="T83" fmla="*/ 30323 h 89"/>
              <a:gd name="T84" fmla="*/ 16597 w 66"/>
              <a:gd name="T85" fmla="*/ 6778 h 89"/>
              <a:gd name="T86" fmla="*/ 16958 w 66"/>
              <a:gd name="T87" fmla="*/ 9989 h 89"/>
              <a:gd name="T88" fmla="*/ 17319 w 66"/>
              <a:gd name="T89" fmla="*/ 11059 h 8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6" h="89">
                <a:moveTo>
                  <a:pt x="7" y="85"/>
                </a:moveTo>
                <a:lnTo>
                  <a:pt x="7" y="85"/>
                </a:lnTo>
                <a:lnTo>
                  <a:pt x="6" y="85"/>
                </a:lnTo>
                <a:lnTo>
                  <a:pt x="3" y="85"/>
                </a:lnTo>
                <a:lnTo>
                  <a:pt x="3" y="88"/>
                </a:lnTo>
                <a:lnTo>
                  <a:pt x="1" y="88"/>
                </a:lnTo>
                <a:lnTo>
                  <a:pt x="0" y="88"/>
                </a:lnTo>
                <a:lnTo>
                  <a:pt x="0" y="82"/>
                </a:lnTo>
                <a:cubicBezTo>
                  <a:pt x="1" y="82"/>
                  <a:pt x="1" y="79"/>
                  <a:pt x="1" y="79"/>
                </a:cubicBezTo>
                <a:cubicBezTo>
                  <a:pt x="1" y="79"/>
                  <a:pt x="3" y="73"/>
                  <a:pt x="11" y="70"/>
                </a:cubicBezTo>
                <a:cubicBezTo>
                  <a:pt x="14" y="70"/>
                  <a:pt x="16" y="67"/>
                  <a:pt x="20" y="64"/>
                </a:cubicBezTo>
                <a:lnTo>
                  <a:pt x="21" y="64"/>
                </a:lnTo>
                <a:cubicBezTo>
                  <a:pt x="25" y="58"/>
                  <a:pt x="26" y="55"/>
                  <a:pt x="26" y="49"/>
                </a:cubicBezTo>
                <a:cubicBezTo>
                  <a:pt x="27" y="49"/>
                  <a:pt x="28" y="46"/>
                  <a:pt x="29" y="43"/>
                </a:cubicBezTo>
                <a:cubicBezTo>
                  <a:pt x="29" y="40"/>
                  <a:pt x="29" y="40"/>
                  <a:pt x="29" y="40"/>
                </a:cubicBezTo>
                <a:cubicBezTo>
                  <a:pt x="31" y="37"/>
                  <a:pt x="32" y="34"/>
                  <a:pt x="33" y="31"/>
                </a:cubicBezTo>
                <a:lnTo>
                  <a:pt x="33" y="25"/>
                </a:lnTo>
                <a:cubicBezTo>
                  <a:pt x="30" y="19"/>
                  <a:pt x="28" y="13"/>
                  <a:pt x="27" y="10"/>
                </a:cubicBezTo>
                <a:lnTo>
                  <a:pt x="27" y="6"/>
                </a:lnTo>
                <a:cubicBezTo>
                  <a:pt x="27" y="4"/>
                  <a:pt x="29" y="0"/>
                  <a:pt x="32" y="0"/>
                </a:cubicBezTo>
                <a:lnTo>
                  <a:pt x="34" y="0"/>
                </a:lnTo>
                <a:cubicBezTo>
                  <a:pt x="36" y="4"/>
                  <a:pt x="38" y="4"/>
                  <a:pt x="40" y="4"/>
                </a:cubicBezTo>
                <a:cubicBezTo>
                  <a:pt x="45" y="6"/>
                  <a:pt x="48" y="10"/>
                  <a:pt x="51" y="10"/>
                </a:cubicBezTo>
                <a:cubicBezTo>
                  <a:pt x="53" y="13"/>
                  <a:pt x="55" y="16"/>
                  <a:pt x="55" y="19"/>
                </a:cubicBezTo>
                <a:lnTo>
                  <a:pt x="56" y="19"/>
                </a:lnTo>
                <a:cubicBezTo>
                  <a:pt x="57" y="25"/>
                  <a:pt x="57" y="28"/>
                  <a:pt x="59" y="34"/>
                </a:cubicBezTo>
                <a:cubicBezTo>
                  <a:pt x="59" y="37"/>
                  <a:pt x="60" y="37"/>
                  <a:pt x="61" y="40"/>
                </a:cubicBezTo>
                <a:cubicBezTo>
                  <a:pt x="61" y="40"/>
                  <a:pt x="63" y="46"/>
                  <a:pt x="64" y="49"/>
                </a:cubicBezTo>
                <a:lnTo>
                  <a:pt x="65" y="52"/>
                </a:lnTo>
                <a:lnTo>
                  <a:pt x="65" y="55"/>
                </a:lnTo>
                <a:cubicBezTo>
                  <a:pt x="64" y="55"/>
                  <a:pt x="63" y="55"/>
                  <a:pt x="61" y="52"/>
                </a:cubicBezTo>
                <a:lnTo>
                  <a:pt x="60" y="52"/>
                </a:lnTo>
                <a:cubicBezTo>
                  <a:pt x="57" y="49"/>
                  <a:pt x="57" y="46"/>
                  <a:pt x="55" y="43"/>
                </a:cubicBezTo>
                <a:cubicBezTo>
                  <a:pt x="55" y="43"/>
                  <a:pt x="54" y="43"/>
                  <a:pt x="54" y="40"/>
                </a:cubicBezTo>
                <a:lnTo>
                  <a:pt x="53" y="40"/>
                </a:lnTo>
                <a:lnTo>
                  <a:pt x="54" y="40"/>
                </a:lnTo>
                <a:lnTo>
                  <a:pt x="53" y="40"/>
                </a:lnTo>
                <a:lnTo>
                  <a:pt x="52" y="40"/>
                </a:lnTo>
                <a:cubicBezTo>
                  <a:pt x="52" y="40"/>
                  <a:pt x="51" y="39"/>
                  <a:pt x="50" y="37"/>
                </a:cubicBezTo>
                <a:cubicBezTo>
                  <a:pt x="51" y="39"/>
                  <a:pt x="51" y="41"/>
                  <a:pt x="51" y="43"/>
                </a:cubicBezTo>
                <a:lnTo>
                  <a:pt x="51" y="46"/>
                </a:lnTo>
                <a:lnTo>
                  <a:pt x="51" y="49"/>
                </a:lnTo>
                <a:lnTo>
                  <a:pt x="50" y="49"/>
                </a:lnTo>
                <a:lnTo>
                  <a:pt x="48" y="49"/>
                </a:lnTo>
                <a:cubicBezTo>
                  <a:pt x="46" y="49"/>
                  <a:pt x="43" y="40"/>
                  <a:pt x="40" y="37"/>
                </a:cubicBezTo>
                <a:cubicBezTo>
                  <a:pt x="42" y="40"/>
                  <a:pt x="45" y="49"/>
                  <a:pt x="45" y="58"/>
                </a:cubicBezTo>
                <a:cubicBezTo>
                  <a:pt x="45" y="58"/>
                  <a:pt x="45" y="61"/>
                  <a:pt x="43" y="61"/>
                </a:cubicBezTo>
                <a:cubicBezTo>
                  <a:pt x="43" y="59"/>
                  <a:pt x="42" y="59"/>
                  <a:pt x="42" y="58"/>
                </a:cubicBezTo>
                <a:cubicBezTo>
                  <a:pt x="42" y="61"/>
                  <a:pt x="42" y="61"/>
                  <a:pt x="40" y="61"/>
                </a:cubicBezTo>
                <a:lnTo>
                  <a:pt x="40" y="64"/>
                </a:lnTo>
                <a:lnTo>
                  <a:pt x="39" y="64"/>
                </a:lnTo>
                <a:lnTo>
                  <a:pt x="38" y="64"/>
                </a:lnTo>
                <a:lnTo>
                  <a:pt x="38" y="61"/>
                </a:lnTo>
                <a:cubicBezTo>
                  <a:pt x="38" y="61"/>
                  <a:pt x="37" y="61"/>
                  <a:pt x="37" y="58"/>
                </a:cubicBezTo>
                <a:lnTo>
                  <a:pt x="36" y="58"/>
                </a:lnTo>
                <a:lnTo>
                  <a:pt x="37" y="61"/>
                </a:lnTo>
                <a:cubicBezTo>
                  <a:pt x="37" y="64"/>
                  <a:pt x="37" y="67"/>
                  <a:pt x="36" y="67"/>
                </a:cubicBezTo>
                <a:lnTo>
                  <a:pt x="35" y="67"/>
                </a:lnTo>
                <a:lnTo>
                  <a:pt x="34" y="67"/>
                </a:lnTo>
                <a:lnTo>
                  <a:pt x="34" y="64"/>
                </a:lnTo>
                <a:lnTo>
                  <a:pt x="33" y="64"/>
                </a:lnTo>
                <a:lnTo>
                  <a:pt x="33" y="67"/>
                </a:lnTo>
                <a:lnTo>
                  <a:pt x="33" y="70"/>
                </a:lnTo>
                <a:lnTo>
                  <a:pt x="32" y="70"/>
                </a:lnTo>
                <a:lnTo>
                  <a:pt x="31" y="67"/>
                </a:lnTo>
                <a:lnTo>
                  <a:pt x="30" y="67"/>
                </a:lnTo>
                <a:cubicBezTo>
                  <a:pt x="30" y="70"/>
                  <a:pt x="30" y="70"/>
                  <a:pt x="29" y="73"/>
                </a:cubicBezTo>
                <a:lnTo>
                  <a:pt x="28" y="70"/>
                </a:lnTo>
                <a:lnTo>
                  <a:pt x="29" y="67"/>
                </a:lnTo>
                <a:lnTo>
                  <a:pt x="28" y="67"/>
                </a:lnTo>
                <a:cubicBezTo>
                  <a:pt x="28" y="70"/>
                  <a:pt x="27" y="70"/>
                  <a:pt x="26" y="70"/>
                </a:cubicBezTo>
                <a:lnTo>
                  <a:pt x="26" y="73"/>
                </a:lnTo>
                <a:cubicBezTo>
                  <a:pt x="25" y="76"/>
                  <a:pt x="24" y="76"/>
                  <a:pt x="23" y="76"/>
                </a:cubicBezTo>
                <a:lnTo>
                  <a:pt x="16" y="76"/>
                </a:lnTo>
                <a:lnTo>
                  <a:pt x="11" y="79"/>
                </a:lnTo>
                <a:lnTo>
                  <a:pt x="11" y="82"/>
                </a:lnTo>
                <a:lnTo>
                  <a:pt x="10" y="82"/>
                </a:lnTo>
                <a:lnTo>
                  <a:pt x="9" y="85"/>
                </a:lnTo>
                <a:lnTo>
                  <a:pt x="8" y="85"/>
                </a:lnTo>
                <a:lnTo>
                  <a:pt x="7" y="85"/>
                </a:lnTo>
                <a:close/>
                <a:moveTo>
                  <a:pt x="48" y="28"/>
                </a:moveTo>
                <a:cubicBezTo>
                  <a:pt x="47" y="25"/>
                  <a:pt x="47" y="25"/>
                  <a:pt x="46" y="19"/>
                </a:cubicBezTo>
                <a:lnTo>
                  <a:pt x="46" y="22"/>
                </a:lnTo>
                <a:cubicBezTo>
                  <a:pt x="46" y="25"/>
                  <a:pt x="47" y="25"/>
                  <a:pt x="47" y="28"/>
                </a:cubicBezTo>
                <a:cubicBezTo>
                  <a:pt x="48" y="28"/>
                  <a:pt x="48" y="28"/>
                  <a:pt x="48" y="31"/>
                </a:cubicBezTo>
                <a:lnTo>
                  <a:pt x="48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91" name="Freeform 5597">
            <a:extLst>
              <a:ext uri="{FF2B5EF4-FFF2-40B4-BE49-F238E27FC236}">
                <a16:creationId xmlns:a16="http://schemas.microsoft.com/office/drawing/2014/main" id="{B1590B56-5C56-A245-8425-746B4F3CE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13213"/>
            <a:ext cx="23813" cy="31750"/>
          </a:xfrm>
          <a:custGeom>
            <a:avLst/>
            <a:gdLst>
              <a:gd name="T0" fmla="*/ 361 w 66"/>
              <a:gd name="T1" fmla="*/ 28539 h 89"/>
              <a:gd name="T2" fmla="*/ 722 w 66"/>
              <a:gd name="T3" fmla="*/ 27469 h 89"/>
              <a:gd name="T4" fmla="*/ 722 w 66"/>
              <a:gd name="T5" fmla="*/ 27469 h 89"/>
              <a:gd name="T6" fmla="*/ 3969 w 66"/>
              <a:gd name="T7" fmla="*/ 26042 h 89"/>
              <a:gd name="T8" fmla="*/ 9381 w 66"/>
              <a:gd name="T9" fmla="*/ 17480 h 89"/>
              <a:gd name="T10" fmla="*/ 7938 w 66"/>
              <a:gd name="T11" fmla="*/ 22831 h 89"/>
              <a:gd name="T12" fmla="*/ 11546 w 66"/>
              <a:gd name="T13" fmla="*/ 11059 h 89"/>
              <a:gd name="T14" fmla="*/ 11907 w 66"/>
              <a:gd name="T15" fmla="*/ 8919 h 89"/>
              <a:gd name="T16" fmla="*/ 11546 w 66"/>
              <a:gd name="T17" fmla="*/ 11059 h 89"/>
              <a:gd name="T18" fmla="*/ 11546 w 66"/>
              <a:gd name="T19" fmla="*/ 0 h 89"/>
              <a:gd name="T20" fmla="*/ 18762 w 66"/>
              <a:gd name="T21" fmla="*/ 3567 h 89"/>
              <a:gd name="T22" fmla="*/ 20205 w 66"/>
              <a:gd name="T23" fmla="*/ 6778 h 89"/>
              <a:gd name="T24" fmla="*/ 20205 w 66"/>
              <a:gd name="T25" fmla="*/ 6778 h 89"/>
              <a:gd name="T26" fmla="*/ 23452 w 66"/>
              <a:gd name="T27" fmla="*/ 18907 h 89"/>
              <a:gd name="T28" fmla="*/ 18040 w 66"/>
              <a:gd name="T29" fmla="*/ 13199 h 89"/>
              <a:gd name="T30" fmla="*/ 17679 w 66"/>
              <a:gd name="T31" fmla="*/ 11059 h 89"/>
              <a:gd name="T32" fmla="*/ 17319 w 66"/>
              <a:gd name="T33" fmla="*/ 9632 h 89"/>
              <a:gd name="T34" fmla="*/ 18762 w 66"/>
              <a:gd name="T35" fmla="*/ 14270 h 89"/>
              <a:gd name="T36" fmla="*/ 19123 w 66"/>
              <a:gd name="T37" fmla="*/ 14270 h 89"/>
              <a:gd name="T38" fmla="*/ 19483 w 66"/>
              <a:gd name="T39" fmla="*/ 14270 h 89"/>
              <a:gd name="T40" fmla="*/ 361 w 66"/>
              <a:gd name="T41" fmla="*/ 31393 h 89"/>
              <a:gd name="T42" fmla="*/ 2165 w 66"/>
              <a:gd name="T43" fmla="*/ 30323 h 89"/>
              <a:gd name="T44" fmla="*/ 2165 w 66"/>
              <a:gd name="T45" fmla="*/ 30323 h 89"/>
              <a:gd name="T46" fmla="*/ 3247 w 66"/>
              <a:gd name="T47" fmla="*/ 30323 h 89"/>
              <a:gd name="T48" fmla="*/ 3969 w 66"/>
              <a:gd name="T49" fmla="*/ 29253 h 89"/>
              <a:gd name="T50" fmla="*/ 3969 w 66"/>
              <a:gd name="T51" fmla="*/ 29253 h 89"/>
              <a:gd name="T52" fmla="*/ 9381 w 66"/>
              <a:gd name="T53" fmla="*/ 26042 h 89"/>
              <a:gd name="T54" fmla="*/ 3969 w 66"/>
              <a:gd name="T55" fmla="*/ 28183 h 89"/>
              <a:gd name="T56" fmla="*/ 10102 w 66"/>
              <a:gd name="T57" fmla="*/ 24615 h 89"/>
              <a:gd name="T58" fmla="*/ 10102 w 66"/>
              <a:gd name="T59" fmla="*/ 24972 h 89"/>
              <a:gd name="T60" fmla="*/ 9381 w 66"/>
              <a:gd name="T61" fmla="*/ 26042 h 89"/>
              <a:gd name="T62" fmla="*/ 10102 w 66"/>
              <a:gd name="T63" fmla="*/ 24615 h 89"/>
              <a:gd name="T64" fmla="*/ 9742 w 66"/>
              <a:gd name="T65" fmla="*/ 24972 h 89"/>
              <a:gd name="T66" fmla="*/ 11546 w 66"/>
              <a:gd name="T67" fmla="*/ 24972 h 89"/>
              <a:gd name="T68" fmla="*/ 10824 w 66"/>
              <a:gd name="T69" fmla="*/ 23902 h 89"/>
              <a:gd name="T70" fmla="*/ 12989 w 66"/>
              <a:gd name="T71" fmla="*/ 23902 h 89"/>
              <a:gd name="T72" fmla="*/ 13350 w 66"/>
              <a:gd name="T73" fmla="*/ 20691 h 89"/>
              <a:gd name="T74" fmla="*/ 14432 w 66"/>
              <a:gd name="T75" fmla="*/ 21761 h 89"/>
              <a:gd name="T76" fmla="*/ 15154 w 66"/>
              <a:gd name="T77" fmla="*/ 21761 h 89"/>
              <a:gd name="T78" fmla="*/ 13711 w 66"/>
              <a:gd name="T79" fmla="*/ 22831 h 89"/>
              <a:gd name="T80" fmla="*/ 15515 w 66"/>
              <a:gd name="T81" fmla="*/ 21761 h 89"/>
              <a:gd name="T82" fmla="*/ 16597 w 66"/>
              <a:gd name="T83" fmla="*/ 20691 h 89"/>
              <a:gd name="T84" fmla="*/ 17319 w 66"/>
              <a:gd name="T85" fmla="*/ 17480 h 89"/>
              <a:gd name="T86" fmla="*/ 18762 w 66"/>
              <a:gd name="T87" fmla="*/ 17480 h 89"/>
              <a:gd name="T88" fmla="*/ 18762 w 66"/>
              <a:gd name="T89" fmla="*/ 15340 h 89"/>
              <a:gd name="T90" fmla="*/ 18762 w 66"/>
              <a:gd name="T91" fmla="*/ 15340 h 89"/>
              <a:gd name="T92" fmla="*/ 18401 w 66"/>
              <a:gd name="T93" fmla="*/ 14983 h 8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6" h="89">
                <a:moveTo>
                  <a:pt x="0" y="88"/>
                </a:moveTo>
                <a:lnTo>
                  <a:pt x="0" y="82"/>
                </a:lnTo>
                <a:cubicBezTo>
                  <a:pt x="0" y="82"/>
                  <a:pt x="1" y="81"/>
                  <a:pt x="1" y="80"/>
                </a:cubicBezTo>
                <a:lnTo>
                  <a:pt x="1" y="88"/>
                </a:lnTo>
                <a:lnTo>
                  <a:pt x="0" y="88"/>
                </a:lnTo>
                <a:close/>
                <a:moveTo>
                  <a:pt x="2" y="77"/>
                </a:moveTo>
                <a:cubicBezTo>
                  <a:pt x="2" y="78"/>
                  <a:pt x="1" y="79"/>
                  <a:pt x="1" y="80"/>
                </a:cubicBezTo>
                <a:lnTo>
                  <a:pt x="1" y="79"/>
                </a:lnTo>
                <a:cubicBezTo>
                  <a:pt x="1" y="79"/>
                  <a:pt x="1" y="79"/>
                  <a:pt x="2" y="77"/>
                </a:cubicBezTo>
                <a:close/>
                <a:moveTo>
                  <a:pt x="10" y="70"/>
                </a:moveTo>
                <a:cubicBezTo>
                  <a:pt x="14" y="70"/>
                  <a:pt x="16" y="67"/>
                  <a:pt x="20" y="64"/>
                </a:cubicBezTo>
                <a:cubicBezTo>
                  <a:pt x="16" y="67"/>
                  <a:pt x="14" y="70"/>
                  <a:pt x="11" y="73"/>
                </a:cubicBezTo>
                <a:cubicBezTo>
                  <a:pt x="6" y="73"/>
                  <a:pt x="3" y="76"/>
                  <a:pt x="2" y="77"/>
                </a:cubicBezTo>
                <a:cubicBezTo>
                  <a:pt x="4" y="75"/>
                  <a:pt x="6" y="72"/>
                  <a:pt x="10" y="70"/>
                </a:cubicBezTo>
                <a:close/>
                <a:moveTo>
                  <a:pt x="26" y="49"/>
                </a:moveTo>
                <a:cubicBezTo>
                  <a:pt x="27" y="49"/>
                  <a:pt x="28" y="46"/>
                  <a:pt x="29" y="43"/>
                </a:cubicBezTo>
                <a:lnTo>
                  <a:pt x="27" y="49"/>
                </a:lnTo>
                <a:cubicBezTo>
                  <a:pt x="26" y="58"/>
                  <a:pt x="25" y="58"/>
                  <a:pt x="22" y="64"/>
                </a:cubicBezTo>
                <a:lnTo>
                  <a:pt x="20" y="64"/>
                </a:lnTo>
                <a:cubicBezTo>
                  <a:pt x="25" y="58"/>
                  <a:pt x="26" y="55"/>
                  <a:pt x="26" y="49"/>
                </a:cubicBezTo>
                <a:close/>
                <a:moveTo>
                  <a:pt x="32" y="31"/>
                </a:moveTo>
                <a:cubicBezTo>
                  <a:pt x="33" y="28"/>
                  <a:pt x="33" y="28"/>
                  <a:pt x="32" y="25"/>
                </a:cubicBezTo>
                <a:lnTo>
                  <a:pt x="27" y="10"/>
                </a:lnTo>
                <a:cubicBezTo>
                  <a:pt x="28" y="13"/>
                  <a:pt x="30" y="19"/>
                  <a:pt x="33" y="25"/>
                </a:cubicBezTo>
                <a:lnTo>
                  <a:pt x="33" y="31"/>
                </a:lnTo>
                <a:cubicBezTo>
                  <a:pt x="33" y="34"/>
                  <a:pt x="31" y="37"/>
                  <a:pt x="29" y="40"/>
                </a:cubicBezTo>
                <a:cubicBezTo>
                  <a:pt x="31" y="37"/>
                  <a:pt x="32" y="34"/>
                  <a:pt x="32" y="31"/>
                </a:cubicBezTo>
                <a:close/>
                <a:moveTo>
                  <a:pt x="32" y="0"/>
                </a:moveTo>
                <a:cubicBezTo>
                  <a:pt x="29" y="0"/>
                  <a:pt x="28" y="4"/>
                  <a:pt x="27" y="6"/>
                </a:cubicBezTo>
                <a:cubicBezTo>
                  <a:pt x="27" y="4"/>
                  <a:pt x="29" y="0"/>
                  <a:pt x="32" y="0"/>
                </a:cubicBezTo>
                <a:close/>
                <a:moveTo>
                  <a:pt x="51" y="10"/>
                </a:moveTo>
                <a:cubicBezTo>
                  <a:pt x="48" y="10"/>
                  <a:pt x="45" y="6"/>
                  <a:pt x="40" y="4"/>
                </a:cubicBezTo>
                <a:cubicBezTo>
                  <a:pt x="45" y="6"/>
                  <a:pt x="48" y="10"/>
                  <a:pt x="52" y="10"/>
                </a:cubicBezTo>
                <a:lnTo>
                  <a:pt x="52" y="11"/>
                </a:lnTo>
                <a:cubicBezTo>
                  <a:pt x="52" y="10"/>
                  <a:pt x="52" y="10"/>
                  <a:pt x="51" y="10"/>
                </a:cubicBezTo>
                <a:close/>
                <a:moveTo>
                  <a:pt x="56" y="19"/>
                </a:moveTo>
                <a:lnTo>
                  <a:pt x="55" y="19"/>
                </a:lnTo>
                <a:cubicBezTo>
                  <a:pt x="55" y="16"/>
                  <a:pt x="53" y="13"/>
                  <a:pt x="52" y="11"/>
                </a:cubicBezTo>
                <a:cubicBezTo>
                  <a:pt x="54" y="13"/>
                  <a:pt x="55" y="16"/>
                  <a:pt x="56" y="19"/>
                </a:cubicBezTo>
                <a:close/>
                <a:moveTo>
                  <a:pt x="65" y="55"/>
                </a:moveTo>
                <a:lnTo>
                  <a:pt x="64" y="55"/>
                </a:lnTo>
                <a:cubicBezTo>
                  <a:pt x="65" y="55"/>
                  <a:pt x="65" y="55"/>
                  <a:pt x="65" y="53"/>
                </a:cubicBezTo>
                <a:lnTo>
                  <a:pt x="65" y="55"/>
                </a:lnTo>
                <a:close/>
                <a:moveTo>
                  <a:pt x="52" y="40"/>
                </a:moveTo>
                <a:cubicBezTo>
                  <a:pt x="52" y="40"/>
                  <a:pt x="51" y="39"/>
                  <a:pt x="50" y="37"/>
                </a:cubicBezTo>
                <a:cubicBezTo>
                  <a:pt x="51" y="39"/>
                  <a:pt x="51" y="40"/>
                  <a:pt x="51" y="40"/>
                </a:cubicBezTo>
                <a:lnTo>
                  <a:pt x="51" y="42"/>
                </a:lnTo>
                <a:cubicBezTo>
                  <a:pt x="50" y="39"/>
                  <a:pt x="49" y="34"/>
                  <a:pt x="49" y="31"/>
                </a:cubicBezTo>
                <a:lnTo>
                  <a:pt x="48" y="31"/>
                </a:lnTo>
                <a:lnTo>
                  <a:pt x="46" y="22"/>
                </a:lnTo>
                <a:lnTo>
                  <a:pt x="48" y="27"/>
                </a:lnTo>
                <a:lnTo>
                  <a:pt x="47" y="25"/>
                </a:lnTo>
                <a:lnTo>
                  <a:pt x="49" y="31"/>
                </a:lnTo>
                <a:cubicBezTo>
                  <a:pt x="51" y="34"/>
                  <a:pt x="52" y="40"/>
                  <a:pt x="52" y="40"/>
                </a:cubicBezTo>
                <a:lnTo>
                  <a:pt x="53" y="40"/>
                </a:lnTo>
                <a:lnTo>
                  <a:pt x="52" y="40"/>
                </a:lnTo>
                <a:lnTo>
                  <a:pt x="53" y="40"/>
                </a:lnTo>
                <a:lnTo>
                  <a:pt x="52" y="40"/>
                </a:lnTo>
                <a:lnTo>
                  <a:pt x="53" y="40"/>
                </a:lnTo>
                <a:lnTo>
                  <a:pt x="54" y="40"/>
                </a:lnTo>
                <a:lnTo>
                  <a:pt x="55" y="43"/>
                </a:lnTo>
                <a:lnTo>
                  <a:pt x="52" y="40"/>
                </a:lnTo>
                <a:close/>
                <a:moveTo>
                  <a:pt x="1" y="88"/>
                </a:moveTo>
                <a:cubicBezTo>
                  <a:pt x="1" y="88"/>
                  <a:pt x="2" y="88"/>
                  <a:pt x="2" y="88"/>
                </a:cubicBezTo>
                <a:cubicBezTo>
                  <a:pt x="2" y="88"/>
                  <a:pt x="1" y="88"/>
                  <a:pt x="1" y="88"/>
                </a:cubicBezTo>
                <a:close/>
                <a:moveTo>
                  <a:pt x="6" y="85"/>
                </a:moveTo>
                <a:cubicBezTo>
                  <a:pt x="5" y="85"/>
                  <a:pt x="5" y="85"/>
                  <a:pt x="2" y="88"/>
                </a:cubicBezTo>
                <a:cubicBezTo>
                  <a:pt x="2" y="87"/>
                  <a:pt x="2" y="86"/>
                  <a:pt x="3" y="85"/>
                </a:cubicBezTo>
                <a:lnTo>
                  <a:pt x="6" y="85"/>
                </a:lnTo>
                <a:close/>
                <a:moveTo>
                  <a:pt x="9" y="82"/>
                </a:moveTo>
                <a:lnTo>
                  <a:pt x="10" y="82"/>
                </a:lnTo>
                <a:lnTo>
                  <a:pt x="9" y="85"/>
                </a:lnTo>
                <a:lnTo>
                  <a:pt x="7" y="85"/>
                </a:lnTo>
                <a:cubicBezTo>
                  <a:pt x="9" y="85"/>
                  <a:pt x="9" y="85"/>
                  <a:pt x="9" y="82"/>
                </a:cubicBezTo>
                <a:close/>
                <a:moveTo>
                  <a:pt x="11" y="82"/>
                </a:moveTo>
                <a:lnTo>
                  <a:pt x="10" y="82"/>
                </a:lnTo>
                <a:lnTo>
                  <a:pt x="11" y="79"/>
                </a:lnTo>
                <a:lnTo>
                  <a:pt x="11" y="82"/>
                </a:lnTo>
                <a:close/>
                <a:moveTo>
                  <a:pt x="16" y="76"/>
                </a:moveTo>
                <a:lnTo>
                  <a:pt x="23" y="76"/>
                </a:lnTo>
                <a:cubicBezTo>
                  <a:pt x="24" y="76"/>
                  <a:pt x="24" y="76"/>
                  <a:pt x="26" y="73"/>
                </a:cubicBezTo>
                <a:cubicBezTo>
                  <a:pt x="25" y="76"/>
                  <a:pt x="24" y="76"/>
                  <a:pt x="23" y="76"/>
                </a:cubicBezTo>
                <a:cubicBezTo>
                  <a:pt x="21" y="76"/>
                  <a:pt x="20" y="76"/>
                  <a:pt x="16" y="79"/>
                </a:cubicBezTo>
                <a:lnTo>
                  <a:pt x="11" y="79"/>
                </a:lnTo>
                <a:cubicBezTo>
                  <a:pt x="12" y="79"/>
                  <a:pt x="13" y="78"/>
                  <a:pt x="16" y="76"/>
                </a:cubicBezTo>
                <a:close/>
                <a:moveTo>
                  <a:pt x="26" y="70"/>
                </a:moveTo>
                <a:cubicBezTo>
                  <a:pt x="27" y="70"/>
                  <a:pt x="28" y="69"/>
                  <a:pt x="28" y="69"/>
                </a:cubicBezTo>
                <a:cubicBezTo>
                  <a:pt x="28" y="69"/>
                  <a:pt x="28" y="69"/>
                  <a:pt x="28" y="69"/>
                </a:cubicBezTo>
                <a:lnTo>
                  <a:pt x="28" y="68"/>
                </a:lnTo>
                <a:lnTo>
                  <a:pt x="28" y="70"/>
                </a:lnTo>
                <a:lnTo>
                  <a:pt x="29" y="73"/>
                </a:lnTo>
                <a:lnTo>
                  <a:pt x="27" y="70"/>
                </a:lnTo>
                <a:lnTo>
                  <a:pt x="26" y="73"/>
                </a:lnTo>
                <a:lnTo>
                  <a:pt x="26" y="70"/>
                </a:lnTo>
                <a:close/>
                <a:moveTo>
                  <a:pt x="28" y="68"/>
                </a:moveTo>
                <a:cubicBezTo>
                  <a:pt x="28" y="68"/>
                  <a:pt x="28" y="68"/>
                  <a:pt x="28" y="69"/>
                </a:cubicBezTo>
                <a:cubicBezTo>
                  <a:pt x="28" y="68"/>
                  <a:pt x="28" y="68"/>
                  <a:pt x="28" y="67"/>
                </a:cubicBezTo>
                <a:lnTo>
                  <a:pt x="28" y="68"/>
                </a:lnTo>
                <a:close/>
                <a:moveTo>
                  <a:pt x="27" y="70"/>
                </a:moveTo>
                <a:cubicBezTo>
                  <a:pt x="27" y="70"/>
                  <a:pt x="28" y="70"/>
                  <a:pt x="28" y="69"/>
                </a:cubicBezTo>
                <a:lnTo>
                  <a:pt x="27" y="70"/>
                </a:lnTo>
                <a:close/>
                <a:moveTo>
                  <a:pt x="32" y="70"/>
                </a:moveTo>
                <a:lnTo>
                  <a:pt x="30" y="68"/>
                </a:lnTo>
                <a:lnTo>
                  <a:pt x="29" y="67"/>
                </a:lnTo>
                <a:lnTo>
                  <a:pt x="30" y="67"/>
                </a:lnTo>
                <a:lnTo>
                  <a:pt x="32" y="70"/>
                </a:lnTo>
                <a:close/>
                <a:moveTo>
                  <a:pt x="37" y="67"/>
                </a:moveTo>
                <a:lnTo>
                  <a:pt x="36" y="67"/>
                </a:lnTo>
                <a:cubicBezTo>
                  <a:pt x="37" y="67"/>
                  <a:pt x="37" y="64"/>
                  <a:pt x="37" y="61"/>
                </a:cubicBezTo>
                <a:lnTo>
                  <a:pt x="36" y="58"/>
                </a:lnTo>
                <a:lnTo>
                  <a:pt x="37" y="58"/>
                </a:lnTo>
                <a:cubicBezTo>
                  <a:pt x="37" y="61"/>
                  <a:pt x="38" y="61"/>
                  <a:pt x="38" y="61"/>
                </a:cubicBezTo>
                <a:lnTo>
                  <a:pt x="39" y="64"/>
                </a:lnTo>
                <a:cubicBezTo>
                  <a:pt x="40" y="64"/>
                  <a:pt x="40" y="64"/>
                  <a:pt x="40" y="61"/>
                </a:cubicBezTo>
                <a:cubicBezTo>
                  <a:pt x="42" y="61"/>
                  <a:pt x="42" y="61"/>
                  <a:pt x="40" y="58"/>
                </a:cubicBezTo>
                <a:lnTo>
                  <a:pt x="42" y="58"/>
                </a:lnTo>
                <a:lnTo>
                  <a:pt x="42" y="61"/>
                </a:lnTo>
                <a:lnTo>
                  <a:pt x="40" y="64"/>
                </a:lnTo>
                <a:lnTo>
                  <a:pt x="39" y="64"/>
                </a:lnTo>
                <a:lnTo>
                  <a:pt x="38" y="64"/>
                </a:lnTo>
                <a:lnTo>
                  <a:pt x="38" y="63"/>
                </a:lnTo>
                <a:cubicBezTo>
                  <a:pt x="38" y="65"/>
                  <a:pt x="37" y="67"/>
                  <a:pt x="37" y="67"/>
                </a:cubicBezTo>
                <a:close/>
                <a:moveTo>
                  <a:pt x="43" y="61"/>
                </a:moveTo>
                <a:cubicBezTo>
                  <a:pt x="45" y="61"/>
                  <a:pt x="45" y="58"/>
                  <a:pt x="45" y="58"/>
                </a:cubicBezTo>
                <a:cubicBezTo>
                  <a:pt x="45" y="49"/>
                  <a:pt x="42" y="40"/>
                  <a:pt x="40" y="37"/>
                </a:cubicBezTo>
                <a:cubicBezTo>
                  <a:pt x="42" y="40"/>
                  <a:pt x="45" y="49"/>
                  <a:pt x="46" y="58"/>
                </a:cubicBezTo>
                <a:cubicBezTo>
                  <a:pt x="45" y="58"/>
                  <a:pt x="45" y="61"/>
                  <a:pt x="43" y="61"/>
                </a:cubicBezTo>
                <a:close/>
                <a:moveTo>
                  <a:pt x="40" y="37"/>
                </a:moveTo>
                <a:cubicBezTo>
                  <a:pt x="43" y="40"/>
                  <a:pt x="46" y="49"/>
                  <a:pt x="48" y="49"/>
                </a:cubicBezTo>
                <a:cubicBezTo>
                  <a:pt x="46" y="49"/>
                  <a:pt x="42" y="40"/>
                  <a:pt x="40" y="37"/>
                </a:cubicBezTo>
                <a:close/>
                <a:moveTo>
                  <a:pt x="52" y="46"/>
                </a:moveTo>
                <a:lnTo>
                  <a:pt x="52" y="49"/>
                </a:lnTo>
                <a:lnTo>
                  <a:pt x="51" y="49"/>
                </a:lnTo>
                <a:cubicBezTo>
                  <a:pt x="51" y="49"/>
                  <a:pt x="52" y="49"/>
                  <a:pt x="52" y="46"/>
                </a:cubicBezTo>
                <a:close/>
                <a:moveTo>
                  <a:pt x="52" y="43"/>
                </a:moveTo>
                <a:lnTo>
                  <a:pt x="52" y="46"/>
                </a:lnTo>
                <a:lnTo>
                  <a:pt x="51" y="43"/>
                </a:lnTo>
                <a:cubicBezTo>
                  <a:pt x="51" y="43"/>
                  <a:pt x="51" y="43"/>
                  <a:pt x="52" y="43"/>
                </a:cubicBezTo>
                <a:close/>
                <a:moveTo>
                  <a:pt x="51" y="42"/>
                </a:moveTo>
                <a:lnTo>
                  <a:pt x="51" y="43"/>
                </a:lnTo>
                <a:cubicBezTo>
                  <a:pt x="51" y="43"/>
                  <a:pt x="51" y="42"/>
                  <a:pt x="51" y="42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92" name="Freeform 5598">
            <a:extLst>
              <a:ext uri="{FF2B5EF4-FFF2-40B4-BE49-F238E27FC236}">
                <a16:creationId xmlns:a16="http://schemas.microsoft.com/office/drawing/2014/main" id="{E61A8B5F-50F5-A342-B59D-317F8CBA6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141788"/>
            <a:ext cx="3175" cy="7937"/>
          </a:xfrm>
          <a:custGeom>
            <a:avLst/>
            <a:gdLst>
              <a:gd name="T0" fmla="*/ 1905 w 10"/>
              <a:gd name="T1" fmla="*/ 0 h 20"/>
              <a:gd name="T2" fmla="*/ 1905 w 10"/>
              <a:gd name="T3" fmla="*/ 0 h 20"/>
              <a:gd name="T4" fmla="*/ 2223 w 10"/>
              <a:gd name="T5" fmla="*/ 1191 h 20"/>
              <a:gd name="T6" fmla="*/ 2540 w 10"/>
              <a:gd name="T7" fmla="*/ 3572 h 20"/>
              <a:gd name="T8" fmla="*/ 2540 w 10"/>
              <a:gd name="T9" fmla="*/ 3572 h 20"/>
              <a:gd name="T10" fmla="*/ 2858 w 10"/>
              <a:gd name="T11" fmla="*/ 3572 h 20"/>
              <a:gd name="T12" fmla="*/ 2858 w 10"/>
              <a:gd name="T13" fmla="*/ 3572 h 20"/>
              <a:gd name="T14" fmla="*/ 2858 w 10"/>
              <a:gd name="T15" fmla="*/ 3572 h 20"/>
              <a:gd name="T16" fmla="*/ 2858 w 10"/>
              <a:gd name="T17" fmla="*/ 3572 h 20"/>
              <a:gd name="T18" fmla="*/ 2858 w 10"/>
              <a:gd name="T19" fmla="*/ 3572 h 20"/>
              <a:gd name="T20" fmla="*/ 2858 w 10"/>
              <a:gd name="T21" fmla="*/ 3572 h 20"/>
              <a:gd name="T22" fmla="*/ 2858 w 10"/>
              <a:gd name="T23" fmla="*/ 3572 h 20"/>
              <a:gd name="T24" fmla="*/ 2858 w 10"/>
              <a:gd name="T25" fmla="*/ 3572 h 20"/>
              <a:gd name="T26" fmla="*/ 2858 w 10"/>
              <a:gd name="T27" fmla="*/ 3572 h 20"/>
              <a:gd name="T28" fmla="*/ 2858 w 10"/>
              <a:gd name="T29" fmla="*/ 3572 h 20"/>
              <a:gd name="T30" fmla="*/ 2858 w 10"/>
              <a:gd name="T31" fmla="*/ 3572 h 20"/>
              <a:gd name="T32" fmla="*/ 2858 w 10"/>
              <a:gd name="T33" fmla="*/ 3572 h 20"/>
              <a:gd name="T34" fmla="*/ 2858 w 10"/>
              <a:gd name="T35" fmla="*/ 3572 h 20"/>
              <a:gd name="T36" fmla="*/ 2858 w 10"/>
              <a:gd name="T37" fmla="*/ 5159 h 20"/>
              <a:gd name="T38" fmla="*/ 2540 w 10"/>
              <a:gd name="T39" fmla="*/ 6350 h 20"/>
              <a:gd name="T40" fmla="*/ 1905 w 10"/>
              <a:gd name="T41" fmla="*/ 7540 h 20"/>
              <a:gd name="T42" fmla="*/ 1905 w 10"/>
              <a:gd name="T43" fmla="*/ 7540 h 20"/>
              <a:gd name="T44" fmla="*/ 635 w 10"/>
              <a:gd name="T45" fmla="*/ 6350 h 20"/>
              <a:gd name="T46" fmla="*/ 318 w 10"/>
              <a:gd name="T47" fmla="*/ 5159 h 20"/>
              <a:gd name="T48" fmla="*/ 318 w 10"/>
              <a:gd name="T49" fmla="*/ 5159 h 20"/>
              <a:gd name="T50" fmla="*/ 318 w 10"/>
              <a:gd name="T51" fmla="*/ 5159 h 20"/>
              <a:gd name="T52" fmla="*/ 635 w 10"/>
              <a:gd name="T53" fmla="*/ 5159 h 20"/>
              <a:gd name="T54" fmla="*/ 635 w 10"/>
              <a:gd name="T55" fmla="*/ 3572 h 20"/>
              <a:gd name="T56" fmla="*/ 635 w 10"/>
              <a:gd name="T57" fmla="*/ 3572 h 20"/>
              <a:gd name="T58" fmla="*/ 635 w 10"/>
              <a:gd name="T59" fmla="*/ 3572 h 20"/>
              <a:gd name="T60" fmla="*/ 635 w 10"/>
              <a:gd name="T61" fmla="*/ 3572 h 20"/>
              <a:gd name="T62" fmla="*/ 635 w 10"/>
              <a:gd name="T63" fmla="*/ 3572 h 20"/>
              <a:gd name="T64" fmla="*/ 318 w 10"/>
              <a:gd name="T65" fmla="*/ 5159 h 20"/>
              <a:gd name="T66" fmla="*/ 318 w 10"/>
              <a:gd name="T67" fmla="*/ 5159 h 20"/>
              <a:gd name="T68" fmla="*/ 318 w 10"/>
              <a:gd name="T69" fmla="*/ 5159 h 20"/>
              <a:gd name="T70" fmla="*/ 318 w 10"/>
              <a:gd name="T71" fmla="*/ 5159 h 20"/>
              <a:gd name="T72" fmla="*/ 318 w 10"/>
              <a:gd name="T73" fmla="*/ 3572 h 20"/>
              <a:gd name="T74" fmla="*/ 318 w 10"/>
              <a:gd name="T75" fmla="*/ 3572 h 20"/>
              <a:gd name="T76" fmla="*/ 0 w 10"/>
              <a:gd name="T77" fmla="*/ 2381 h 20"/>
              <a:gd name="T78" fmla="*/ 318 w 10"/>
              <a:gd name="T79" fmla="*/ 2381 h 20"/>
              <a:gd name="T80" fmla="*/ 635 w 10"/>
              <a:gd name="T81" fmla="*/ 2381 h 20"/>
              <a:gd name="T82" fmla="*/ 635 w 10"/>
              <a:gd name="T83" fmla="*/ 2381 h 20"/>
              <a:gd name="T84" fmla="*/ 953 w 10"/>
              <a:gd name="T85" fmla="*/ 2381 h 20"/>
              <a:gd name="T86" fmla="*/ 953 w 10"/>
              <a:gd name="T87" fmla="*/ 2381 h 20"/>
              <a:gd name="T88" fmla="*/ 953 w 10"/>
              <a:gd name="T89" fmla="*/ 2381 h 20"/>
              <a:gd name="T90" fmla="*/ 1270 w 10"/>
              <a:gd name="T91" fmla="*/ 2381 h 20"/>
              <a:gd name="T92" fmla="*/ 1270 w 10"/>
              <a:gd name="T93" fmla="*/ 2381 h 20"/>
              <a:gd name="T94" fmla="*/ 1588 w 10"/>
              <a:gd name="T95" fmla="*/ 1191 h 20"/>
              <a:gd name="T96" fmla="*/ 1588 w 10"/>
              <a:gd name="T97" fmla="*/ 1191 h 20"/>
              <a:gd name="T98" fmla="*/ 1588 w 10"/>
              <a:gd name="T99" fmla="*/ 1191 h 20"/>
              <a:gd name="T100" fmla="*/ 1905 w 10"/>
              <a:gd name="T101" fmla="*/ 1191 h 20"/>
              <a:gd name="T102" fmla="*/ 1905 w 10"/>
              <a:gd name="T103" fmla="*/ 0 h 2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0" h="20">
                <a:moveTo>
                  <a:pt x="6" y="0"/>
                </a:moveTo>
                <a:lnTo>
                  <a:pt x="6" y="0"/>
                </a:lnTo>
                <a:cubicBezTo>
                  <a:pt x="6" y="3"/>
                  <a:pt x="6" y="3"/>
                  <a:pt x="7" y="3"/>
                </a:cubicBezTo>
                <a:cubicBezTo>
                  <a:pt x="8" y="6"/>
                  <a:pt x="8" y="6"/>
                  <a:pt x="8" y="9"/>
                </a:cubicBezTo>
                <a:cubicBezTo>
                  <a:pt x="9" y="9"/>
                  <a:pt x="9" y="9"/>
                  <a:pt x="9" y="9"/>
                </a:cubicBezTo>
                <a:lnTo>
                  <a:pt x="9" y="13"/>
                </a:lnTo>
                <a:cubicBezTo>
                  <a:pt x="9" y="13"/>
                  <a:pt x="9" y="16"/>
                  <a:pt x="8" y="16"/>
                </a:cubicBezTo>
                <a:cubicBezTo>
                  <a:pt x="8" y="19"/>
                  <a:pt x="6" y="19"/>
                  <a:pt x="6" y="19"/>
                </a:cubicBezTo>
                <a:cubicBezTo>
                  <a:pt x="4" y="19"/>
                  <a:pt x="4" y="19"/>
                  <a:pt x="2" y="16"/>
                </a:cubicBezTo>
                <a:lnTo>
                  <a:pt x="1" y="13"/>
                </a:lnTo>
                <a:lnTo>
                  <a:pt x="2" y="13"/>
                </a:ln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13"/>
                </a:cubicBezTo>
                <a:lnTo>
                  <a:pt x="1" y="9"/>
                </a:lnTo>
                <a:cubicBezTo>
                  <a:pt x="1" y="9"/>
                  <a:pt x="1" y="9"/>
                  <a:pt x="0" y="6"/>
                </a:cubicBezTo>
                <a:cubicBezTo>
                  <a:pt x="1" y="6"/>
                  <a:pt x="1" y="6"/>
                  <a:pt x="1" y="6"/>
                </a:cubicBezTo>
                <a:lnTo>
                  <a:pt x="2" y="6"/>
                </a:lnTo>
                <a:lnTo>
                  <a:pt x="3" y="6"/>
                </a:lnTo>
                <a:cubicBezTo>
                  <a:pt x="4" y="6"/>
                  <a:pt x="4" y="6"/>
                  <a:pt x="4" y="6"/>
                </a:cubicBezTo>
                <a:cubicBezTo>
                  <a:pt x="4" y="6"/>
                  <a:pt x="5" y="6"/>
                  <a:pt x="5" y="3"/>
                </a:cubicBezTo>
                <a:lnTo>
                  <a:pt x="6" y="3"/>
                </a:lnTo>
                <a:cubicBezTo>
                  <a:pt x="6" y="3"/>
                  <a:pt x="6" y="3"/>
                  <a:pt x="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93" name="Freeform 5599">
            <a:extLst>
              <a:ext uri="{FF2B5EF4-FFF2-40B4-BE49-F238E27FC236}">
                <a16:creationId xmlns:a16="http://schemas.microsoft.com/office/drawing/2014/main" id="{B8A958FC-AF72-FA4F-9E9F-011BE9007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141788"/>
            <a:ext cx="3175" cy="6350"/>
          </a:xfrm>
          <a:custGeom>
            <a:avLst/>
            <a:gdLst>
              <a:gd name="T0" fmla="*/ 1905 w 10"/>
              <a:gd name="T1" fmla="*/ 5976 h 17"/>
              <a:gd name="T2" fmla="*/ 2540 w 10"/>
              <a:gd name="T3" fmla="*/ 4856 h 17"/>
              <a:gd name="T4" fmla="*/ 2858 w 10"/>
              <a:gd name="T5" fmla="*/ 3735 h 17"/>
              <a:gd name="T6" fmla="*/ 2858 w 10"/>
              <a:gd name="T7" fmla="*/ 4856 h 17"/>
              <a:gd name="T8" fmla="*/ 1905 w 10"/>
              <a:gd name="T9" fmla="*/ 5976 h 17"/>
              <a:gd name="T10" fmla="*/ 635 w 10"/>
              <a:gd name="T11" fmla="*/ 4856 h 17"/>
              <a:gd name="T12" fmla="*/ 318 w 10"/>
              <a:gd name="T13" fmla="*/ 3735 h 17"/>
              <a:gd name="T14" fmla="*/ 0 w 10"/>
              <a:gd name="T15" fmla="*/ 1121 h 17"/>
              <a:gd name="T16" fmla="*/ 318 w 10"/>
              <a:gd name="T17" fmla="*/ 1121 h 17"/>
              <a:gd name="T18" fmla="*/ 318 w 10"/>
              <a:gd name="T19" fmla="*/ 2241 h 17"/>
              <a:gd name="T20" fmla="*/ 635 w 10"/>
              <a:gd name="T21" fmla="*/ 2241 h 17"/>
              <a:gd name="T22" fmla="*/ 635 w 10"/>
              <a:gd name="T23" fmla="*/ 3735 h 17"/>
              <a:gd name="T24" fmla="*/ 635 w 10"/>
              <a:gd name="T25" fmla="*/ 4856 h 17"/>
              <a:gd name="T26" fmla="*/ 1588 w 10"/>
              <a:gd name="T27" fmla="*/ 5976 h 17"/>
              <a:gd name="T28" fmla="*/ 635 w 10"/>
              <a:gd name="T29" fmla="*/ 4856 h 17"/>
              <a:gd name="T30" fmla="*/ 2540 w 10"/>
              <a:gd name="T31" fmla="*/ 2241 h 17"/>
              <a:gd name="T32" fmla="*/ 1905 w 10"/>
              <a:gd name="T33" fmla="*/ 0 h 17"/>
              <a:gd name="T34" fmla="*/ 2540 w 10"/>
              <a:gd name="T35" fmla="*/ 1121 h 17"/>
              <a:gd name="T36" fmla="*/ 2858 w 10"/>
              <a:gd name="T37" fmla="*/ 2241 h 17"/>
              <a:gd name="T38" fmla="*/ 2540 w 10"/>
              <a:gd name="T39" fmla="*/ 2241 h 17"/>
              <a:gd name="T40" fmla="*/ 1270 w 10"/>
              <a:gd name="T41" fmla="*/ 1121 h 17"/>
              <a:gd name="T42" fmla="*/ 953 w 10"/>
              <a:gd name="T43" fmla="*/ 1121 h 17"/>
              <a:gd name="T44" fmla="*/ 1588 w 10"/>
              <a:gd name="T45" fmla="*/ 0 h 17"/>
              <a:gd name="T46" fmla="*/ 1270 w 10"/>
              <a:gd name="T47" fmla="*/ 1121 h 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" h="17">
                <a:moveTo>
                  <a:pt x="6" y="16"/>
                </a:moveTo>
                <a:cubicBezTo>
                  <a:pt x="6" y="16"/>
                  <a:pt x="8" y="16"/>
                  <a:pt x="8" y="13"/>
                </a:cubicBezTo>
                <a:lnTo>
                  <a:pt x="9" y="10"/>
                </a:lnTo>
                <a:lnTo>
                  <a:pt x="9" y="13"/>
                </a:lnTo>
                <a:cubicBezTo>
                  <a:pt x="8" y="16"/>
                  <a:pt x="6" y="16"/>
                  <a:pt x="6" y="16"/>
                </a:cubicBezTo>
                <a:close/>
                <a:moveTo>
                  <a:pt x="2" y="13"/>
                </a:moveTo>
                <a:lnTo>
                  <a:pt x="1" y="10"/>
                </a:lnTo>
                <a:lnTo>
                  <a:pt x="0" y="3"/>
                </a:lnTo>
                <a:lnTo>
                  <a:pt x="1" y="3"/>
                </a:lnTo>
                <a:lnTo>
                  <a:pt x="1" y="6"/>
                </a:lnTo>
                <a:lnTo>
                  <a:pt x="2" y="6"/>
                </a:lnTo>
                <a:lnTo>
                  <a:pt x="2" y="10"/>
                </a:lnTo>
                <a:lnTo>
                  <a:pt x="2" y="13"/>
                </a:lnTo>
                <a:cubicBezTo>
                  <a:pt x="4" y="16"/>
                  <a:pt x="4" y="16"/>
                  <a:pt x="5" y="16"/>
                </a:cubicBezTo>
                <a:cubicBezTo>
                  <a:pt x="4" y="16"/>
                  <a:pt x="3" y="16"/>
                  <a:pt x="2" y="13"/>
                </a:cubicBezTo>
                <a:close/>
                <a:moveTo>
                  <a:pt x="8" y="6"/>
                </a:moveTo>
                <a:cubicBezTo>
                  <a:pt x="8" y="3"/>
                  <a:pt x="7" y="3"/>
                  <a:pt x="6" y="0"/>
                </a:cubicBezTo>
                <a:lnTo>
                  <a:pt x="8" y="3"/>
                </a:lnTo>
                <a:lnTo>
                  <a:pt x="9" y="6"/>
                </a:lnTo>
                <a:lnTo>
                  <a:pt x="8" y="6"/>
                </a:lnTo>
                <a:close/>
                <a:moveTo>
                  <a:pt x="4" y="3"/>
                </a:moveTo>
                <a:lnTo>
                  <a:pt x="3" y="3"/>
                </a:lnTo>
                <a:cubicBezTo>
                  <a:pt x="4" y="3"/>
                  <a:pt x="5" y="3"/>
                  <a:pt x="5" y="0"/>
                </a:cubicBezTo>
                <a:cubicBezTo>
                  <a:pt x="5" y="3"/>
                  <a:pt x="4" y="3"/>
                  <a:pt x="4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94" name="Freeform 5600">
            <a:extLst>
              <a:ext uri="{FF2B5EF4-FFF2-40B4-BE49-F238E27FC236}">
                <a16:creationId xmlns:a16="http://schemas.microsoft.com/office/drawing/2014/main" id="{14AEFEA1-E6C4-4945-8411-082C37704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43375"/>
            <a:ext cx="3175" cy="7938"/>
          </a:xfrm>
          <a:custGeom>
            <a:avLst/>
            <a:gdLst>
              <a:gd name="T0" fmla="*/ 1984 w 8"/>
              <a:gd name="T1" fmla="*/ 0 h 20"/>
              <a:gd name="T2" fmla="*/ 2381 w 8"/>
              <a:gd name="T3" fmla="*/ 1191 h 20"/>
              <a:gd name="T4" fmla="*/ 2381 w 8"/>
              <a:gd name="T5" fmla="*/ 2778 h 20"/>
              <a:gd name="T6" fmla="*/ 2381 w 8"/>
              <a:gd name="T7" fmla="*/ 2778 h 20"/>
              <a:gd name="T8" fmla="*/ 2381 w 8"/>
              <a:gd name="T9" fmla="*/ 2778 h 20"/>
              <a:gd name="T10" fmla="*/ 2381 w 8"/>
              <a:gd name="T11" fmla="*/ 2778 h 20"/>
              <a:gd name="T12" fmla="*/ 2381 w 8"/>
              <a:gd name="T13" fmla="*/ 2778 h 20"/>
              <a:gd name="T14" fmla="*/ 2381 w 8"/>
              <a:gd name="T15" fmla="*/ 2778 h 20"/>
              <a:gd name="T16" fmla="*/ 2381 w 8"/>
              <a:gd name="T17" fmla="*/ 2778 h 20"/>
              <a:gd name="T18" fmla="*/ 2778 w 8"/>
              <a:gd name="T19" fmla="*/ 3969 h 20"/>
              <a:gd name="T20" fmla="*/ 2381 w 8"/>
              <a:gd name="T21" fmla="*/ 3969 h 20"/>
              <a:gd name="T22" fmla="*/ 2381 w 8"/>
              <a:gd name="T23" fmla="*/ 5160 h 20"/>
              <a:gd name="T24" fmla="*/ 1191 w 8"/>
              <a:gd name="T25" fmla="*/ 7541 h 20"/>
              <a:gd name="T26" fmla="*/ 1191 w 8"/>
              <a:gd name="T27" fmla="*/ 7541 h 20"/>
              <a:gd name="T28" fmla="*/ 1191 w 8"/>
              <a:gd name="T29" fmla="*/ 7541 h 20"/>
              <a:gd name="T30" fmla="*/ 1191 w 8"/>
              <a:gd name="T31" fmla="*/ 7541 h 20"/>
              <a:gd name="T32" fmla="*/ 1191 w 8"/>
              <a:gd name="T33" fmla="*/ 7541 h 20"/>
              <a:gd name="T34" fmla="*/ 0 w 8"/>
              <a:gd name="T35" fmla="*/ 5160 h 20"/>
              <a:gd name="T36" fmla="*/ 0 w 8"/>
              <a:gd name="T37" fmla="*/ 1191 h 20"/>
              <a:gd name="T38" fmla="*/ 397 w 8"/>
              <a:gd name="T39" fmla="*/ 1191 h 20"/>
              <a:gd name="T40" fmla="*/ 1191 w 8"/>
              <a:gd name="T41" fmla="*/ 1191 h 20"/>
              <a:gd name="T42" fmla="*/ 1191 w 8"/>
              <a:gd name="T43" fmla="*/ 1191 h 20"/>
              <a:gd name="T44" fmla="*/ 1191 w 8"/>
              <a:gd name="T45" fmla="*/ 1191 h 20"/>
              <a:gd name="T46" fmla="*/ 1588 w 8"/>
              <a:gd name="T47" fmla="*/ 0 h 20"/>
              <a:gd name="T48" fmla="*/ 1984 w 8"/>
              <a:gd name="T49" fmla="*/ 0 h 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" h="20">
                <a:moveTo>
                  <a:pt x="5" y="0"/>
                </a:moveTo>
                <a:cubicBezTo>
                  <a:pt x="5" y="3"/>
                  <a:pt x="6" y="3"/>
                  <a:pt x="6" y="3"/>
                </a:cubicBezTo>
                <a:lnTo>
                  <a:pt x="6" y="7"/>
                </a:lnTo>
                <a:lnTo>
                  <a:pt x="7" y="10"/>
                </a:lnTo>
                <a:lnTo>
                  <a:pt x="6" y="10"/>
                </a:lnTo>
                <a:lnTo>
                  <a:pt x="6" y="13"/>
                </a:lnTo>
                <a:cubicBezTo>
                  <a:pt x="6" y="16"/>
                  <a:pt x="5" y="19"/>
                  <a:pt x="3" y="19"/>
                </a:cubicBezTo>
                <a:cubicBezTo>
                  <a:pt x="1" y="16"/>
                  <a:pt x="1" y="16"/>
                  <a:pt x="0" y="13"/>
                </a:cubicBezTo>
                <a:lnTo>
                  <a:pt x="0" y="3"/>
                </a:ln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3" y="3"/>
                </a:cubicBezTo>
                <a:cubicBezTo>
                  <a:pt x="4" y="0"/>
                  <a:pt x="4" y="0"/>
                  <a:pt x="4" y="0"/>
                </a:cubicBez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95" name="Freeform 5601">
            <a:extLst>
              <a:ext uri="{FF2B5EF4-FFF2-40B4-BE49-F238E27FC236}">
                <a16:creationId xmlns:a16="http://schemas.microsoft.com/office/drawing/2014/main" id="{EAB98098-F907-5A43-8D44-E2F3A77FE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44963"/>
            <a:ext cx="3175" cy="6350"/>
          </a:xfrm>
          <a:custGeom>
            <a:avLst/>
            <a:gdLst>
              <a:gd name="T0" fmla="*/ 2381 w 8"/>
              <a:gd name="T1" fmla="*/ 2778 h 16"/>
              <a:gd name="T2" fmla="*/ 2381 w 8"/>
              <a:gd name="T3" fmla="*/ 1588 h 16"/>
              <a:gd name="T4" fmla="*/ 2778 w 8"/>
              <a:gd name="T5" fmla="*/ 2778 h 16"/>
              <a:gd name="T6" fmla="*/ 2381 w 8"/>
              <a:gd name="T7" fmla="*/ 3969 h 16"/>
              <a:gd name="T8" fmla="*/ 2381 w 8"/>
              <a:gd name="T9" fmla="*/ 2778 h 16"/>
              <a:gd name="T10" fmla="*/ 0 w 8"/>
              <a:gd name="T11" fmla="*/ 3969 h 16"/>
              <a:gd name="T12" fmla="*/ 0 w 8"/>
              <a:gd name="T13" fmla="*/ 0 h 16"/>
              <a:gd name="T14" fmla="*/ 397 w 8"/>
              <a:gd name="T15" fmla="*/ 0 h 16"/>
              <a:gd name="T16" fmla="*/ 397 w 8"/>
              <a:gd name="T17" fmla="*/ 3969 h 16"/>
              <a:gd name="T18" fmla="*/ 794 w 8"/>
              <a:gd name="T19" fmla="*/ 5953 h 16"/>
              <a:gd name="T20" fmla="*/ 0 w 8"/>
              <a:gd name="T21" fmla="*/ 3969 h 16"/>
              <a:gd name="T22" fmla="*/ 2381 w 8"/>
              <a:gd name="T23" fmla="*/ 0 h 16"/>
              <a:gd name="T24" fmla="*/ 2381 w 8"/>
              <a:gd name="T25" fmla="*/ 1588 h 16"/>
              <a:gd name="T26" fmla="*/ 1984 w 8"/>
              <a:gd name="T27" fmla="*/ 0 h 16"/>
              <a:gd name="T28" fmla="*/ 2381 w 8"/>
              <a:gd name="T29" fmla="*/ 0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6">
                <a:moveTo>
                  <a:pt x="6" y="7"/>
                </a:moveTo>
                <a:lnTo>
                  <a:pt x="6" y="4"/>
                </a:lnTo>
                <a:lnTo>
                  <a:pt x="7" y="7"/>
                </a:lnTo>
                <a:lnTo>
                  <a:pt x="6" y="10"/>
                </a:lnTo>
                <a:lnTo>
                  <a:pt x="6" y="7"/>
                </a:lnTo>
                <a:close/>
                <a:moveTo>
                  <a:pt x="0" y="10"/>
                </a:moveTo>
                <a:lnTo>
                  <a:pt x="0" y="0"/>
                </a:lnTo>
                <a:lnTo>
                  <a:pt x="1" y="0"/>
                </a:lnTo>
                <a:lnTo>
                  <a:pt x="1" y="10"/>
                </a:lnTo>
                <a:cubicBezTo>
                  <a:pt x="1" y="12"/>
                  <a:pt x="1" y="12"/>
                  <a:pt x="2" y="15"/>
                </a:cubicBezTo>
                <a:cubicBezTo>
                  <a:pt x="1" y="12"/>
                  <a:pt x="1" y="12"/>
                  <a:pt x="0" y="10"/>
                </a:cubicBezTo>
                <a:close/>
                <a:moveTo>
                  <a:pt x="6" y="0"/>
                </a:moveTo>
                <a:lnTo>
                  <a:pt x="6" y="4"/>
                </a:lnTo>
                <a:lnTo>
                  <a:pt x="5" y="0"/>
                </a:lnTo>
                <a:lnTo>
                  <a:pt x="6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96" name="Freeform 5602">
            <a:extLst>
              <a:ext uri="{FF2B5EF4-FFF2-40B4-BE49-F238E27FC236}">
                <a16:creationId xmlns:a16="http://schemas.microsoft.com/office/drawing/2014/main" id="{3D89D78E-9767-0E43-9915-EED95F7ED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5" y="4138613"/>
            <a:ext cx="3175" cy="14287"/>
          </a:xfrm>
          <a:custGeom>
            <a:avLst/>
            <a:gdLst>
              <a:gd name="T0" fmla="*/ 2309 w 11"/>
              <a:gd name="T1" fmla="*/ 13911 h 38"/>
              <a:gd name="T2" fmla="*/ 2020 w 11"/>
              <a:gd name="T3" fmla="*/ 13911 h 38"/>
              <a:gd name="T4" fmla="*/ 1732 w 11"/>
              <a:gd name="T5" fmla="*/ 13911 h 38"/>
              <a:gd name="T6" fmla="*/ 866 w 11"/>
              <a:gd name="T7" fmla="*/ 11655 h 38"/>
              <a:gd name="T8" fmla="*/ 577 w 11"/>
              <a:gd name="T9" fmla="*/ 9399 h 38"/>
              <a:gd name="T10" fmla="*/ 577 w 11"/>
              <a:gd name="T11" fmla="*/ 8271 h 38"/>
              <a:gd name="T12" fmla="*/ 289 w 11"/>
              <a:gd name="T13" fmla="*/ 8271 h 38"/>
              <a:gd name="T14" fmla="*/ 0 w 11"/>
              <a:gd name="T15" fmla="*/ 3384 h 38"/>
              <a:gd name="T16" fmla="*/ 866 w 11"/>
              <a:gd name="T17" fmla="*/ 4512 h 38"/>
              <a:gd name="T18" fmla="*/ 1443 w 11"/>
              <a:gd name="T19" fmla="*/ 3384 h 38"/>
              <a:gd name="T20" fmla="*/ 1732 w 11"/>
              <a:gd name="T21" fmla="*/ 0 h 38"/>
              <a:gd name="T22" fmla="*/ 2020 w 11"/>
              <a:gd name="T23" fmla="*/ 2256 h 38"/>
              <a:gd name="T24" fmla="*/ 2309 w 11"/>
              <a:gd name="T25" fmla="*/ 5640 h 38"/>
              <a:gd name="T26" fmla="*/ 2598 w 11"/>
              <a:gd name="T27" fmla="*/ 7144 h 38"/>
              <a:gd name="T28" fmla="*/ 2886 w 11"/>
              <a:gd name="T29" fmla="*/ 10527 h 38"/>
              <a:gd name="T30" fmla="*/ 2598 w 11"/>
              <a:gd name="T31" fmla="*/ 11655 h 38"/>
              <a:gd name="T32" fmla="*/ 2309 w 11"/>
              <a:gd name="T33" fmla="*/ 13911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38">
                <a:moveTo>
                  <a:pt x="8" y="37"/>
                </a:moveTo>
                <a:lnTo>
                  <a:pt x="7" y="37"/>
                </a:lnTo>
                <a:lnTo>
                  <a:pt x="6" y="37"/>
                </a:lnTo>
                <a:cubicBezTo>
                  <a:pt x="5" y="37"/>
                  <a:pt x="3" y="34"/>
                  <a:pt x="3" y="31"/>
                </a:cubicBezTo>
                <a:cubicBezTo>
                  <a:pt x="3" y="31"/>
                  <a:pt x="2" y="28"/>
                  <a:pt x="2" y="25"/>
                </a:cubicBezTo>
                <a:lnTo>
                  <a:pt x="2" y="22"/>
                </a:lnTo>
                <a:lnTo>
                  <a:pt x="1" y="22"/>
                </a:lnTo>
                <a:cubicBezTo>
                  <a:pt x="1" y="19"/>
                  <a:pt x="1" y="12"/>
                  <a:pt x="0" y="9"/>
                </a:cubicBezTo>
                <a:cubicBezTo>
                  <a:pt x="0" y="9"/>
                  <a:pt x="1" y="12"/>
                  <a:pt x="3" y="12"/>
                </a:cubicBezTo>
                <a:lnTo>
                  <a:pt x="5" y="9"/>
                </a:lnTo>
                <a:cubicBezTo>
                  <a:pt x="5" y="6"/>
                  <a:pt x="6" y="3"/>
                  <a:pt x="6" y="0"/>
                </a:cubicBezTo>
                <a:cubicBezTo>
                  <a:pt x="7" y="3"/>
                  <a:pt x="7" y="3"/>
                  <a:pt x="7" y="6"/>
                </a:cubicBezTo>
                <a:cubicBezTo>
                  <a:pt x="7" y="9"/>
                  <a:pt x="7" y="12"/>
                  <a:pt x="8" y="15"/>
                </a:cubicBezTo>
                <a:cubicBezTo>
                  <a:pt x="9" y="15"/>
                  <a:pt x="9" y="19"/>
                  <a:pt x="9" y="19"/>
                </a:cubicBezTo>
                <a:cubicBezTo>
                  <a:pt x="10" y="22"/>
                  <a:pt x="10" y="25"/>
                  <a:pt x="10" y="28"/>
                </a:cubicBezTo>
                <a:cubicBezTo>
                  <a:pt x="10" y="31"/>
                  <a:pt x="9" y="31"/>
                  <a:pt x="9" y="31"/>
                </a:cubicBezTo>
                <a:cubicBezTo>
                  <a:pt x="9" y="34"/>
                  <a:pt x="9" y="34"/>
                  <a:pt x="8" y="3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97" name="Freeform 5603">
            <a:extLst>
              <a:ext uri="{FF2B5EF4-FFF2-40B4-BE49-F238E27FC236}">
                <a16:creationId xmlns:a16="http://schemas.microsoft.com/office/drawing/2014/main" id="{1EA19DC6-0145-7B44-8F1F-9423ABC1F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5" y="4138613"/>
            <a:ext cx="3175" cy="14287"/>
          </a:xfrm>
          <a:custGeom>
            <a:avLst/>
            <a:gdLst>
              <a:gd name="T0" fmla="*/ 2020 w 11"/>
              <a:gd name="T1" fmla="*/ 13939 h 41"/>
              <a:gd name="T2" fmla="*/ 1732 w 11"/>
              <a:gd name="T3" fmla="*/ 12893 h 41"/>
              <a:gd name="T4" fmla="*/ 866 w 11"/>
              <a:gd name="T5" fmla="*/ 10802 h 41"/>
              <a:gd name="T6" fmla="*/ 289 w 11"/>
              <a:gd name="T7" fmla="*/ 8712 h 41"/>
              <a:gd name="T8" fmla="*/ 289 w 11"/>
              <a:gd name="T9" fmla="*/ 7666 h 41"/>
              <a:gd name="T10" fmla="*/ 866 w 11"/>
              <a:gd name="T11" fmla="*/ 6621 h 41"/>
              <a:gd name="T12" fmla="*/ 577 w 11"/>
              <a:gd name="T13" fmla="*/ 7666 h 41"/>
              <a:gd name="T14" fmla="*/ 577 w 11"/>
              <a:gd name="T15" fmla="*/ 8712 h 41"/>
              <a:gd name="T16" fmla="*/ 866 w 11"/>
              <a:gd name="T17" fmla="*/ 10802 h 41"/>
              <a:gd name="T18" fmla="*/ 1732 w 11"/>
              <a:gd name="T19" fmla="*/ 12893 h 41"/>
              <a:gd name="T20" fmla="*/ 2020 w 11"/>
              <a:gd name="T21" fmla="*/ 12893 h 41"/>
              <a:gd name="T22" fmla="*/ 2598 w 11"/>
              <a:gd name="T23" fmla="*/ 11848 h 41"/>
              <a:gd name="T24" fmla="*/ 2309 w 11"/>
              <a:gd name="T25" fmla="*/ 12893 h 41"/>
              <a:gd name="T26" fmla="*/ 2020 w 11"/>
              <a:gd name="T27" fmla="*/ 13939 h 41"/>
              <a:gd name="T28" fmla="*/ 0 w 11"/>
              <a:gd name="T29" fmla="*/ 3833 h 41"/>
              <a:gd name="T30" fmla="*/ 289 w 11"/>
              <a:gd name="T31" fmla="*/ 7666 h 41"/>
              <a:gd name="T32" fmla="*/ 289 w 11"/>
              <a:gd name="T33" fmla="*/ 7666 h 41"/>
              <a:gd name="T34" fmla="*/ 289 w 11"/>
              <a:gd name="T35" fmla="*/ 7666 h 41"/>
              <a:gd name="T36" fmla="*/ 289 w 11"/>
              <a:gd name="T37" fmla="*/ 7666 h 41"/>
              <a:gd name="T38" fmla="*/ 289 w 11"/>
              <a:gd name="T39" fmla="*/ 7666 h 41"/>
              <a:gd name="T40" fmla="*/ 289 w 11"/>
              <a:gd name="T41" fmla="*/ 7666 h 41"/>
              <a:gd name="T42" fmla="*/ 289 w 11"/>
              <a:gd name="T43" fmla="*/ 7666 h 41"/>
              <a:gd name="T44" fmla="*/ 289 w 11"/>
              <a:gd name="T45" fmla="*/ 7666 h 41"/>
              <a:gd name="T46" fmla="*/ 289 w 11"/>
              <a:gd name="T47" fmla="*/ 7666 h 41"/>
              <a:gd name="T48" fmla="*/ 289 w 11"/>
              <a:gd name="T49" fmla="*/ 7666 h 41"/>
              <a:gd name="T50" fmla="*/ 289 w 11"/>
              <a:gd name="T51" fmla="*/ 7666 h 41"/>
              <a:gd name="T52" fmla="*/ 0 w 11"/>
              <a:gd name="T53" fmla="*/ 3485 h 41"/>
              <a:gd name="T54" fmla="*/ 0 w 11"/>
              <a:gd name="T55" fmla="*/ 3833 h 41"/>
              <a:gd name="T56" fmla="*/ 0 w 11"/>
              <a:gd name="T57" fmla="*/ 3136 h 41"/>
              <a:gd name="T58" fmla="*/ 866 w 11"/>
              <a:gd name="T59" fmla="*/ 4182 h 41"/>
              <a:gd name="T60" fmla="*/ 0 w 11"/>
              <a:gd name="T61" fmla="*/ 3833 h 41"/>
              <a:gd name="T62" fmla="*/ 1155 w 11"/>
              <a:gd name="T63" fmla="*/ 3136 h 41"/>
              <a:gd name="T64" fmla="*/ 1732 w 11"/>
              <a:gd name="T65" fmla="*/ 0 h 41"/>
              <a:gd name="T66" fmla="*/ 1443 w 11"/>
              <a:gd name="T67" fmla="*/ 3136 h 41"/>
              <a:gd name="T68" fmla="*/ 866 w 11"/>
              <a:gd name="T69" fmla="*/ 4182 h 41"/>
              <a:gd name="T70" fmla="*/ 1155 w 11"/>
              <a:gd name="T71" fmla="*/ 3136 h 41"/>
              <a:gd name="T72" fmla="*/ 2598 w 11"/>
              <a:gd name="T73" fmla="*/ 5227 h 41"/>
              <a:gd name="T74" fmla="*/ 2598 w 11"/>
              <a:gd name="T75" fmla="*/ 6621 h 41"/>
              <a:gd name="T76" fmla="*/ 2309 w 11"/>
              <a:gd name="T77" fmla="*/ 5227 h 41"/>
              <a:gd name="T78" fmla="*/ 2020 w 11"/>
              <a:gd name="T79" fmla="*/ 2091 h 41"/>
              <a:gd name="T80" fmla="*/ 2598 w 11"/>
              <a:gd name="T81" fmla="*/ 5227 h 41"/>
              <a:gd name="T82" fmla="*/ 2886 w 11"/>
              <a:gd name="T83" fmla="*/ 9757 h 41"/>
              <a:gd name="T84" fmla="*/ 2598 w 11"/>
              <a:gd name="T85" fmla="*/ 10802 h 41"/>
              <a:gd name="T86" fmla="*/ 2598 w 11"/>
              <a:gd name="T87" fmla="*/ 9757 h 41"/>
              <a:gd name="T88" fmla="*/ 2598 w 11"/>
              <a:gd name="T89" fmla="*/ 6621 h 41"/>
              <a:gd name="T90" fmla="*/ 2886 w 11"/>
              <a:gd name="T91" fmla="*/ 9757 h 4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" h="41">
                <a:moveTo>
                  <a:pt x="7" y="40"/>
                </a:moveTo>
                <a:lnTo>
                  <a:pt x="6" y="37"/>
                </a:lnTo>
                <a:cubicBezTo>
                  <a:pt x="5" y="37"/>
                  <a:pt x="3" y="37"/>
                  <a:pt x="3" y="31"/>
                </a:cubicBezTo>
                <a:lnTo>
                  <a:pt x="1" y="25"/>
                </a:lnTo>
                <a:lnTo>
                  <a:pt x="1" y="22"/>
                </a:lnTo>
                <a:lnTo>
                  <a:pt x="3" y="19"/>
                </a:lnTo>
                <a:cubicBezTo>
                  <a:pt x="3" y="22"/>
                  <a:pt x="3" y="22"/>
                  <a:pt x="2" y="22"/>
                </a:cubicBezTo>
                <a:lnTo>
                  <a:pt x="2" y="25"/>
                </a:lnTo>
                <a:cubicBezTo>
                  <a:pt x="2" y="28"/>
                  <a:pt x="3" y="31"/>
                  <a:pt x="3" y="31"/>
                </a:cubicBezTo>
                <a:cubicBezTo>
                  <a:pt x="3" y="34"/>
                  <a:pt x="5" y="37"/>
                  <a:pt x="6" y="37"/>
                </a:cubicBezTo>
                <a:lnTo>
                  <a:pt x="7" y="37"/>
                </a:lnTo>
                <a:cubicBezTo>
                  <a:pt x="8" y="34"/>
                  <a:pt x="8" y="34"/>
                  <a:pt x="9" y="34"/>
                </a:cubicBezTo>
                <a:cubicBezTo>
                  <a:pt x="9" y="34"/>
                  <a:pt x="8" y="35"/>
                  <a:pt x="8" y="37"/>
                </a:cubicBezTo>
                <a:cubicBezTo>
                  <a:pt x="8" y="37"/>
                  <a:pt x="7" y="37"/>
                  <a:pt x="7" y="40"/>
                </a:cubicBezTo>
                <a:close/>
                <a:moveTo>
                  <a:pt x="0" y="11"/>
                </a:moveTo>
                <a:cubicBezTo>
                  <a:pt x="1" y="14"/>
                  <a:pt x="1" y="19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19"/>
                  <a:pt x="1" y="13"/>
                  <a:pt x="0" y="10"/>
                </a:cubicBezTo>
                <a:cubicBezTo>
                  <a:pt x="0" y="10"/>
                  <a:pt x="0" y="11"/>
                  <a:pt x="0" y="11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1" y="12"/>
                  <a:pt x="3" y="12"/>
                </a:cubicBezTo>
                <a:cubicBezTo>
                  <a:pt x="2" y="12"/>
                  <a:pt x="1" y="12"/>
                  <a:pt x="0" y="11"/>
                </a:cubicBezTo>
                <a:close/>
                <a:moveTo>
                  <a:pt x="4" y="9"/>
                </a:moveTo>
                <a:cubicBezTo>
                  <a:pt x="5" y="6"/>
                  <a:pt x="6" y="3"/>
                  <a:pt x="6" y="0"/>
                </a:cubicBezTo>
                <a:cubicBezTo>
                  <a:pt x="6" y="3"/>
                  <a:pt x="6" y="6"/>
                  <a:pt x="5" y="9"/>
                </a:cubicBezTo>
                <a:lnTo>
                  <a:pt x="3" y="12"/>
                </a:lnTo>
                <a:lnTo>
                  <a:pt x="4" y="9"/>
                </a:lnTo>
                <a:close/>
                <a:moveTo>
                  <a:pt x="9" y="15"/>
                </a:moveTo>
                <a:lnTo>
                  <a:pt x="9" y="19"/>
                </a:lnTo>
                <a:lnTo>
                  <a:pt x="8" y="15"/>
                </a:lnTo>
                <a:cubicBezTo>
                  <a:pt x="7" y="12"/>
                  <a:pt x="7" y="9"/>
                  <a:pt x="7" y="6"/>
                </a:cubicBezTo>
                <a:cubicBezTo>
                  <a:pt x="7" y="9"/>
                  <a:pt x="7" y="12"/>
                  <a:pt x="9" y="15"/>
                </a:cubicBezTo>
                <a:close/>
                <a:moveTo>
                  <a:pt x="10" y="28"/>
                </a:moveTo>
                <a:cubicBezTo>
                  <a:pt x="10" y="31"/>
                  <a:pt x="9" y="31"/>
                  <a:pt x="9" y="31"/>
                </a:cubicBezTo>
                <a:lnTo>
                  <a:pt x="9" y="28"/>
                </a:lnTo>
                <a:cubicBezTo>
                  <a:pt x="10" y="25"/>
                  <a:pt x="9" y="22"/>
                  <a:pt x="9" y="19"/>
                </a:cubicBezTo>
                <a:cubicBezTo>
                  <a:pt x="10" y="22"/>
                  <a:pt x="10" y="25"/>
                  <a:pt x="10" y="28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98" name="Freeform 5604">
            <a:extLst>
              <a:ext uri="{FF2B5EF4-FFF2-40B4-BE49-F238E27FC236}">
                <a16:creationId xmlns:a16="http://schemas.microsoft.com/office/drawing/2014/main" id="{C77251D4-B352-294A-8BDF-68CC1F047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4141788"/>
            <a:ext cx="4763" cy="12700"/>
          </a:xfrm>
          <a:custGeom>
            <a:avLst/>
            <a:gdLst>
              <a:gd name="T0" fmla="*/ 2931 w 13"/>
              <a:gd name="T1" fmla="*/ 1089 h 35"/>
              <a:gd name="T2" fmla="*/ 3664 w 13"/>
              <a:gd name="T3" fmla="*/ 5806 h 35"/>
              <a:gd name="T4" fmla="*/ 3664 w 13"/>
              <a:gd name="T5" fmla="*/ 5806 h 35"/>
              <a:gd name="T6" fmla="*/ 3664 w 13"/>
              <a:gd name="T7" fmla="*/ 6894 h 35"/>
              <a:gd name="T8" fmla="*/ 4397 w 13"/>
              <a:gd name="T9" fmla="*/ 9071 h 35"/>
              <a:gd name="T10" fmla="*/ 4397 w 13"/>
              <a:gd name="T11" fmla="*/ 10160 h 35"/>
              <a:gd name="T12" fmla="*/ 4030 w 13"/>
              <a:gd name="T13" fmla="*/ 10160 h 35"/>
              <a:gd name="T14" fmla="*/ 3297 w 13"/>
              <a:gd name="T15" fmla="*/ 12337 h 35"/>
              <a:gd name="T16" fmla="*/ 2931 w 13"/>
              <a:gd name="T17" fmla="*/ 12337 h 35"/>
              <a:gd name="T18" fmla="*/ 1466 w 13"/>
              <a:gd name="T19" fmla="*/ 10160 h 35"/>
              <a:gd name="T20" fmla="*/ 1099 w 13"/>
              <a:gd name="T21" fmla="*/ 7983 h 35"/>
              <a:gd name="T22" fmla="*/ 733 w 13"/>
              <a:gd name="T23" fmla="*/ 6894 h 35"/>
              <a:gd name="T24" fmla="*/ 1466 w 13"/>
              <a:gd name="T25" fmla="*/ 5806 h 35"/>
              <a:gd name="T26" fmla="*/ 1099 w 13"/>
              <a:gd name="T27" fmla="*/ 5806 h 35"/>
              <a:gd name="T28" fmla="*/ 733 w 13"/>
              <a:gd name="T29" fmla="*/ 6894 h 35"/>
              <a:gd name="T30" fmla="*/ 733 w 13"/>
              <a:gd name="T31" fmla="*/ 4717 h 35"/>
              <a:gd name="T32" fmla="*/ 0 w 13"/>
              <a:gd name="T33" fmla="*/ 2177 h 35"/>
              <a:gd name="T34" fmla="*/ 366 w 13"/>
              <a:gd name="T35" fmla="*/ 2177 h 35"/>
              <a:gd name="T36" fmla="*/ 1466 w 13"/>
              <a:gd name="T37" fmla="*/ 3266 h 35"/>
              <a:gd name="T38" fmla="*/ 2198 w 13"/>
              <a:gd name="T39" fmla="*/ 2177 h 35"/>
              <a:gd name="T40" fmla="*/ 2565 w 13"/>
              <a:gd name="T41" fmla="*/ 0 h 35"/>
              <a:gd name="T42" fmla="*/ 2931 w 13"/>
              <a:gd name="T43" fmla="*/ 1089 h 3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" h="35">
                <a:moveTo>
                  <a:pt x="8" y="3"/>
                </a:moveTo>
                <a:cubicBezTo>
                  <a:pt x="9" y="6"/>
                  <a:pt x="10" y="13"/>
                  <a:pt x="10" y="16"/>
                </a:cubicBezTo>
                <a:lnTo>
                  <a:pt x="10" y="19"/>
                </a:lnTo>
                <a:cubicBezTo>
                  <a:pt x="10" y="19"/>
                  <a:pt x="11" y="25"/>
                  <a:pt x="12" y="25"/>
                </a:cubicBezTo>
                <a:lnTo>
                  <a:pt x="12" y="28"/>
                </a:lnTo>
                <a:lnTo>
                  <a:pt x="11" y="28"/>
                </a:lnTo>
                <a:cubicBezTo>
                  <a:pt x="10" y="31"/>
                  <a:pt x="9" y="34"/>
                  <a:pt x="9" y="34"/>
                </a:cubicBezTo>
                <a:lnTo>
                  <a:pt x="8" y="34"/>
                </a:lnTo>
                <a:cubicBezTo>
                  <a:pt x="8" y="34"/>
                  <a:pt x="6" y="31"/>
                  <a:pt x="4" y="28"/>
                </a:cubicBezTo>
                <a:cubicBezTo>
                  <a:pt x="4" y="25"/>
                  <a:pt x="3" y="25"/>
                  <a:pt x="3" y="22"/>
                </a:cubicBezTo>
                <a:cubicBezTo>
                  <a:pt x="2" y="22"/>
                  <a:pt x="2" y="19"/>
                  <a:pt x="2" y="19"/>
                </a:cubicBezTo>
                <a:cubicBezTo>
                  <a:pt x="3" y="19"/>
                  <a:pt x="4" y="16"/>
                  <a:pt x="4" y="16"/>
                </a:cubicBezTo>
                <a:lnTo>
                  <a:pt x="3" y="16"/>
                </a:lnTo>
                <a:cubicBezTo>
                  <a:pt x="3" y="16"/>
                  <a:pt x="3" y="19"/>
                  <a:pt x="2" y="19"/>
                </a:cubicBezTo>
                <a:lnTo>
                  <a:pt x="2" y="13"/>
                </a:lnTo>
                <a:cubicBezTo>
                  <a:pt x="1" y="9"/>
                  <a:pt x="1" y="6"/>
                  <a:pt x="0" y="6"/>
                </a:cubicBezTo>
                <a:lnTo>
                  <a:pt x="1" y="6"/>
                </a:lnTo>
                <a:cubicBezTo>
                  <a:pt x="2" y="9"/>
                  <a:pt x="3" y="9"/>
                  <a:pt x="4" y="9"/>
                </a:cubicBezTo>
                <a:cubicBezTo>
                  <a:pt x="4" y="9"/>
                  <a:pt x="6" y="9"/>
                  <a:pt x="6" y="6"/>
                </a:cubicBezTo>
                <a:cubicBezTo>
                  <a:pt x="7" y="6"/>
                  <a:pt x="7" y="3"/>
                  <a:pt x="7" y="0"/>
                </a:cubicBezTo>
                <a:cubicBezTo>
                  <a:pt x="7" y="0"/>
                  <a:pt x="8" y="0"/>
                  <a:pt x="8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99" name="Freeform 5605">
            <a:extLst>
              <a:ext uri="{FF2B5EF4-FFF2-40B4-BE49-F238E27FC236}">
                <a16:creationId xmlns:a16="http://schemas.microsoft.com/office/drawing/2014/main" id="{E714A9ED-31D5-7841-B6AF-6BCBE462B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4141788"/>
            <a:ext cx="4763" cy="11112"/>
          </a:xfrm>
          <a:custGeom>
            <a:avLst/>
            <a:gdLst>
              <a:gd name="T0" fmla="*/ 3297 w 13"/>
              <a:gd name="T1" fmla="*/ 10765 h 32"/>
              <a:gd name="T2" fmla="*/ 2565 w 13"/>
              <a:gd name="T3" fmla="*/ 10765 h 32"/>
              <a:gd name="T4" fmla="*/ 733 w 13"/>
              <a:gd name="T5" fmla="*/ 6598 h 32"/>
              <a:gd name="T6" fmla="*/ 1099 w 13"/>
              <a:gd name="T7" fmla="*/ 5556 h 32"/>
              <a:gd name="T8" fmla="*/ 2198 w 13"/>
              <a:gd name="T9" fmla="*/ 9723 h 32"/>
              <a:gd name="T10" fmla="*/ 4397 w 13"/>
              <a:gd name="T11" fmla="*/ 7640 h 32"/>
              <a:gd name="T12" fmla="*/ 366 w 13"/>
              <a:gd name="T13" fmla="*/ 1736 h 32"/>
              <a:gd name="T14" fmla="*/ 366 w 13"/>
              <a:gd name="T15" fmla="*/ 3473 h 32"/>
              <a:gd name="T16" fmla="*/ 0 w 13"/>
              <a:gd name="T17" fmla="*/ 1042 h 32"/>
              <a:gd name="T18" fmla="*/ 0 w 13"/>
              <a:gd name="T19" fmla="*/ 1042 h 32"/>
              <a:gd name="T20" fmla="*/ 0 w 13"/>
              <a:gd name="T21" fmla="*/ 1042 h 32"/>
              <a:gd name="T22" fmla="*/ 366 w 13"/>
              <a:gd name="T23" fmla="*/ 1389 h 32"/>
              <a:gd name="T24" fmla="*/ 366 w 13"/>
              <a:gd name="T25" fmla="*/ 1389 h 32"/>
              <a:gd name="T26" fmla="*/ 366 w 13"/>
              <a:gd name="T27" fmla="*/ 1389 h 32"/>
              <a:gd name="T28" fmla="*/ 366 w 13"/>
              <a:gd name="T29" fmla="*/ 1389 h 32"/>
              <a:gd name="T30" fmla="*/ 366 w 13"/>
              <a:gd name="T31" fmla="*/ 1389 h 32"/>
              <a:gd name="T32" fmla="*/ 366 w 13"/>
              <a:gd name="T33" fmla="*/ 1389 h 32"/>
              <a:gd name="T34" fmla="*/ 366 w 13"/>
              <a:gd name="T35" fmla="*/ 1389 h 32"/>
              <a:gd name="T36" fmla="*/ 366 w 13"/>
              <a:gd name="T37" fmla="*/ 1389 h 32"/>
              <a:gd name="T38" fmla="*/ 366 w 13"/>
              <a:gd name="T39" fmla="*/ 1389 h 32"/>
              <a:gd name="T40" fmla="*/ 366 w 13"/>
              <a:gd name="T41" fmla="*/ 1389 h 32"/>
              <a:gd name="T42" fmla="*/ 366 w 13"/>
              <a:gd name="T43" fmla="*/ 1389 h 32"/>
              <a:gd name="T44" fmla="*/ 366 w 13"/>
              <a:gd name="T45" fmla="*/ 1389 h 32"/>
              <a:gd name="T46" fmla="*/ 366 w 13"/>
              <a:gd name="T47" fmla="*/ 1736 h 32"/>
              <a:gd name="T48" fmla="*/ 366 w 13"/>
              <a:gd name="T49" fmla="*/ 1736 h 32"/>
              <a:gd name="T50" fmla="*/ 366 w 13"/>
              <a:gd name="T51" fmla="*/ 1736 h 32"/>
              <a:gd name="T52" fmla="*/ 366 w 13"/>
              <a:gd name="T53" fmla="*/ 1736 h 32"/>
              <a:gd name="T54" fmla="*/ 366 w 13"/>
              <a:gd name="T55" fmla="*/ 1736 h 32"/>
              <a:gd name="T56" fmla="*/ 366 w 13"/>
              <a:gd name="T57" fmla="*/ 1736 h 32"/>
              <a:gd name="T58" fmla="*/ 366 w 13"/>
              <a:gd name="T59" fmla="*/ 1736 h 32"/>
              <a:gd name="T60" fmla="*/ 366 w 13"/>
              <a:gd name="T61" fmla="*/ 1736 h 32"/>
              <a:gd name="T62" fmla="*/ 366 w 13"/>
              <a:gd name="T63" fmla="*/ 1736 h 32"/>
              <a:gd name="T64" fmla="*/ 366 w 13"/>
              <a:gd name="T65" fmla="*/ 1736 h 32"/>
              <a:gd name="T66" fmla="*/ 366 w 13"/>
              <a:gd name="T67" fmla="*/ 1736 h 32"/>
              <a:gd name="T68" fmla="*/ 366 w 13"/>
              <a:gd name="T69" fmla="*/ 1736 h 32"/>
              <a:gd name="T70" fmla="*/ 366 w 13"/>
              <a:gd name="T71" fmla="*/ 1736 h 32"/>
              <a:gd name="T72" fmla="*/ 366 w 13"/>
              <a:gd name="T73" fmla="*/ 1736 h 32"/>
              <a:gd name="T74" fmla="*/ 366 w 13"/>
              <a:gd name="T75" fmla="*/ 1736 h 32"/>
              <a:gd name="T76" fmla="*/ 366 w 13"/>
              <a:gd name="T77" fmla="*/ 1736 h 32"/>
              <a:gd name="T78" fmla="*/ 366 w 13"/>
              <a:gd name="T79" fmla="*/ 1736 h 32"/>
              <a:gd name="T80" fmla="*/ 366 w 13"/>
              <a:gd name="T81" fmla="*/ 1736 h 32"/>
              <a:gd name="T82" fmla="*/ 366 w 13"/>
              <a:gd name="T83" fmla="*/ 1736 h 32"/>
              <a:gd name="T84" fmla="*/ 366 w 13"/>
              <a:gd name="T85" fmla="*/ 1736 h 32"/>
              <a:gd name="T86" fmla="*/ 366 w 13"/>
              <a:gd name="T87" fmla="*/ 1736 h 32"/>
              <a:gd name="T88" fmla="*/ 366 w 13"/>
              <a:gd name="T89" fmla="*/ 1389 h 32"/>
              <a:gd name="T90" fmla="*/ 366 w 13"/>
              <a:gd name="T91" fmla="*/ 1389 h 32"/>
              <a:gd name="T92" fmla="*/ 366 w 13"/>
              <a:gd name="T93" fmla="*/ 1389 h 32"/>
              <a:gd name="T94" fmla="*/ 366 w 13"/>
              <a:gd name="T95" fmla="*/ 1389 h 32"/>
              <a:gd name="T96" fmla="*/ 366 w 13"/>
              <a:gd name="T97" fmla="*/ 1389 h 32"/>
              <a:gd name="T98" fmla="*/ 366 w 13"/>
              <a:gd name="T99" fmla="*/ 1389 h 32"/>
              <a:gd name="T100" fmla="*/ 366 w 13"/>
              <a:gd name="T101" fmla="*/ 1389 h 32"/>
              <a:gd name="T102" fmla="*/ 366 w 13"/>
              <a:gd name="T103" fmla="*/ 1389 h 32"/>
              <a:gd name="T104" fmla="*/ 366 w 13"/>
              <a:gd name="T105" fmla="*/ 1389 h 32"/>
              <a:gd name="T106" fmla="*/ 366 w 13"/>
              <a:gd name="T107" fmla="*/ 1389 h 32"/>
              <a:gd name="T108" fmla="*/ 366 w 13"/>
              <a:gd name="T109" fmla="*/ 1389 h 32"/>
              <a:gd name="T110" fmla="*/ 0 w 13"/>
              <a:gd name="T111" fmla="*/ 1042 h 32"/>
              <a:gd name="T112" fmla="*/ 1466 w 13"/>
              <a:gd name="T113" fmla="*/ 2084 h 32"/>
              <a:gd name="T114" fmla="*/ 2931 w 13"/>
              <a:gd name="T115" fmla="*/ 0 h 3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3" h="32">
                <a:moveTo>
                  <a:pt x="9" y="31"/>
                </a:moveTo>
                <a:lnTo>
                  <a:pt x="11" y="25"/>
                </a:lnTo>
                <a:cubicBezTo>
                  <a:pt x="10" y="28"/>
                  <a:pt x="10" y="31"/>
                  <a:pt x="9" y="31"/>
                </a:cubicBezTo>
                <a:close/>
                <a:moveTo>
                  <a:pt x="6" y="28"/>
                </a:moveTo>
                <a:cubicBezTo>
                  <a:pt x="7" y="30"/>
                  <a:pt x="8" y="31"/>
                  <a:pt x="8" y="31"/>
                </a:cubicBezTo>
                <a:lnTo>
                  <a:pt x="7" y="31"/>
                </a:lnTo>
                <a:cubicBezTo>
                  <a:pt x="7" y="31"/>
                  <a:pt x="7" y="30"/>
                  <a:pt x="6" y="28"/>
                </a:cubicBezTo>
                <a:close/>
                <a:moveTo>
                  <a:pt x="4" y="25"/>
                </a:moveTo>
                <a:cubicBezTo>
                  <a:pt x="4" y="22"/>
                  <a:pt x="3" y="22"/>
                  <a:pt x="2" y="19"/>
                </a:cubicBezTo>
                <a:lnTo>
                  <a:pt x="2" y="16"/>
                </a:lnTo>
                <a:cubicBezTo>
                  <a:pt x="3" y="16"/>
                  <a:pt x="3" y="16"/>
                  <a:pt x="4" y="13"/>
                </a:cubicBezTo>
                <a:cubicBezTo>
                  <a:pt x="4" y="16"/>
                  <a:pt x="3" y="16"/>
                  <a:pt x="3" y="16"/>
                </a:cubicBezTo>
                <a:cubicBezTo>
                  <a:pt x="2" y="16"/>
                  <a:pt x="2" y="16"/>
                  <a:pt x="3" y="19"/>
                </a:cubicBezTo>
                <a:cubicBezTo>
                  <a:pt x="3" y="22"/>
                  <a:pt x="4" y="22"/>
                  <a:pt x="4" y="25"/>
                </a:cubicBezTo>
                <a:cubicBezTo>
                  <a:pt x="5" y="26"/>
                  <a:pt x="6" y="27"/>
                  <a:pt x="6" y="28"/>
                </a:cubicBezTo>
                <a:cubicBezTo>
                  <a:pt x="5" y="27"/>
                  <a:pt x="5" y="26"/>
                  <a:pt x="4" y="25"/>
                </a:cubicBezTo>
                <a:close/>
                <a:moveTo>
                  <a:pt x="10" y="16"/>
                </a:moveTo>
                <a:lnTo>
                  <a:pt x="12" y="22"/>
                </a:lnTo>
                <a:cubicBezTo>
                  <a:pt x="11" y="22"/>
                  <a:pt x="10" y="16"/>
                  <a:pt x="10" y="16"/>
                </a:cubicBezTo>
                <a:close/>
                <a:moveTo>
                  <a:pt x="1" y="10"/>
                </a:moveTo>
                <a:lnTo>
                  <a:pt x="1" y="5"/>
                </a:lnTo>
                <a:cubicBezTo>
                  <a:pt x="1" y="6"/>
                  <a:pt x="1" y="8"/>
                  <a:pt x="2" y="10"/>
                </a:cubicBezTo>
                <a:lnTo>
                  <a:pt x="2" y="13"/>
                </a:lnTo>
                <a:lnTo>
                  <a:pt x="1" y="10"/>
                </a:lnTo>
                <a:close/>
                <a:moveTo>
                  <a:pt x="1" y="5"/>
                </a:moveTo>
                <a:cubicBezTo>
                  <a:pt x="1" y="4"/>
                  <a:pt x="1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3" y="6"/>
                  <a:pt x="4" y="6"/>
                </a:cubicBezTo>
                <a:cubicBezTo>
                  <a:pt x="3" y="6"/>
                  <a:pt x="2" y="6"/>
                  <a:pt x="1" y="5"/>
                </a:cubicBezTo>
                <a:close/>
                <a:moveTo>
                  <a:pt x="10" y="13"/>
                </a:moveTo>
                <a:cubicBezTo>
                  <a:pt x="10" y="10"/>
                  <a:pt x="9" y="3"/>
                  <a:pt x="8" y="0"/>
                </a:cubicBezTo>
                <a:cubicBezTo>
                  <a:pt x="10" y="3"/>
                  <a:pt x="10" y="10"/>
                  <a:pt x="10" y="1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00" name="Freeform 5606">
            <a:extLst>
              <a:ext uri="{FF2B5EF4-FFF2-40B4-BE49-F238E27FC236}">
                <a16:creationId xmlns:a16="http://schemas.microsoft.com/office/drawing/2014/main" id="{D667D4B1-BFF0-5541-8E97-A2CA5EA16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" y="4143375"/>
            <a:ext cx="4763" cy="11113"/>
          </a:xfrm>
          <a:custGeom>
            <a:avLst/>
            <a:gdLst>
              <a:gd name="T0" fmla="*/ 2778 w 12"/>
              <a:gd name="T1" fmla="*/ 0 h 29"/>
              <a:gd name="T2" fmla="*/ 3175 w 12"/>
              <a:gd name="T3" fmla="*/ 2682 h 29"/>
              <a:gd name="T4" fmla="*/ 3572 w 12"/>
              <a:gd name="T5" fmla="*/ 4982 h 29"/>
              <a:gd name="T6" fmla="*/ 3572 w 12"/>
              <a:gd name="T7" fmla="*/ 6131 h 29"/>
              <a:gd name="T8" fmla="*/ 4366 w 12"/>
              <a:gd name="T9" fmla="*/ 7281 h 29"/>
              <a:gd name="T10" fmla="*/ 4366 w 12"/>
              <a:gd name="T11" fmla="*/ 8431 h 29"/>
              <a:gd name="T12" fmla="*/ 3969 w 12"/>
              <a:gd name="T13" fmla="*/ 9580 h 29"/>
              <a:gd name="T14" fmla="*/ 3572 w 12"/>
              <a:gd name="T15" fmla="*/ 10730 h 29"/>
              <a:gd name="T16" fmla="*/ 2778 w 12"/>
              <a:gd name="T17" fmla="*/ 10730 h 29"/>
              <a:gd name="T18" fmla="*/ 1588 w 12"/>
              <a:gd name="T19" fmla="*/ 8431 h 29"/>
              <a:gd name="T20" fmla="*/ 794 w 12"/>
              <a:gd name="T21" fmla="*/ 7281 h 29"/>
              <a:gd name="T22" fmla="*/ 794 w 12"/>
              <a:gd name="T23" fmla="*/ 6131 h 29"/>
              <a:gd name="T24" fmla="*/ 1191 w 12"/>
              <a:gd name="T25" fmla="*/ 6131 h 29"/>
              <a:gd name="T26" fmla="*/ 1588 w 12"/>
              <a:gd name="T27" fmla="*/ 4982 h 29"/>
              <a:gd name="T28" fmla="*/ 1191 w 12"/>
              <a:gd name="T29" fmla="*/ 4982 h 29"/>
              <a:gd name="T30" fmla="*/ 397 w 12"/>
              <a:gd name="T31" fmla="*/ 6131 h 29"/>
              <a:gd name="T32" fmla="*/ 397 w 12"/>
              <a:gd name="T33" fmla="*/ 4982 h 29"/>
              <a:gd name="T34" fmla="*/ 0 w 12"/>
              <a:gd name="T35" fmla="*/ 1150 h 29"/>
              <a:gd name="T36" fmla="*/ 397 w 12"/>
              <a:gd name="T37" fmla="*/ 1150 h 29"/>
              <a:gd name="T38" fmla="*/ 1588 w 12"/>
              <a:gd name="T39" fmla="*/ 2682 h 29"/>
              <a:gd name="T40" fmla="*/ 2778 w 12"/>
              <a:gd name="T41" fmla="*/ 0 h 29"/>
              <a:gd name="T42" fmla="*/ 3969 w 12"/>
              <a:gd name="T43" fmla="*/ 3832 h 29"/>
              <a:gd name="T44" fmla="*/ 3572 w 12"/>
              <a:gd name="T45" fmla="*/ 4982 h 29"/>
              <a:gd name="T46" fmla="*/ 3969 w 12"/>
              <a:gd name="T47" fmla="*/ 3832 h 2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9">
                <a:moveTo>
                  <a:pt x="7" y="0"/>
                </a:moveTo>
                <a:cubicBezTo>
                  <a:pt x="7" y="0"/>
                  <a:pt x="8" y="3"/>
                  <a:pt x="8" y="7"/>
                </a:cubicBezTo>
                <a:cubicBezTo>
                  <a:pt x="8" y="7"/>
                  <a:pt x="9" y="10"/>
                  <a:pt x="9" y="13"/>
                </a:cubicBezTo>
                <a:lnTo>
                  <a:pt x="9" y="16"/>
                </a:lnTo>
                <a:cubicBezTo>
                  <a:pt x="9" y="16"/>
                  <a:pt x="10" y="19"/>
                  <a:pt x="11" y="19"/>
                </a:cubicBezTo>
                <a:lnTo>
                  <a:pt x="11" y="22"/>
                </a:lnTo>
                <a:lnTo>
                  <a:pt x="10" y="25"/>
                </a:lnTo>
                <a:cubicBezTo>
                  <a:pt x="10" y="28"/>
                  <a:pt x="9" y="28"/>
                  <a:pt x="9" y="28"/>
                </a:cubicBezTo>
                <a:lnTo>
                  <a:pt x="7" y="28"/>
                </a:lnTo>
                <a:cubicBezTo>
                  <a:pt x="5" y="28"/>
                  <a:pt x="4" y="25"/>
                  <a:pt x="4" y="22"/>
                </a:cubicBezTo>
                <a:cubicBezTo>
                  <a:pt x="3" y="19"/>
                  <a:pt x="2" y="19"/>
                  <a:pt x="2" y="19"/>
                </a:cubicBezTo>
                <a:cubicBezTo>
                  <a:pt x="2" y="16"/>
                  <a:pt x="1" y="16"/>
                  <a:pt x="2" y="16"/>
                </a:cubicBezTo>
                <a:lnTo>
                  <a:pt x="3" y="16"/>
                </a:lnTo>
                <a:cubicBezTo>
                  <a:pt x="3" y="13"/>
                  <a:pt x="4" y="13"/>
                  <a:pt x="4" y="13"/>
                </a:cubicBezTo>
                <a:lnTo>
                  <a:pt x="3" y="13"/>
                </a:lnTo>
                <a:cubicBezTo>
                  <a:pt x="3" y="13"/>
                  <a:pt x="2" y="13"/>
                  <a:pt x="1" y="16"/>
                </a:cubicBezTo>
                <a:lnTo>
                  <a:pt x="1" y="13"/>
                </a:lnTo>
                <a:cubicBezTo>
                  <a:pt x="1" y="10"/>
                  <a:pt x="1" y="7"/>
                  <a:pt x="0" y="3"/>
                </a:cubicBezTo>
                <a:lnTo>
                  <a:pt x="1" y="3"/>
                </a:lnTo>
                <a:cubicBezTo>
                  <a:pt x="2" y="7"/>
                  <a:pt x="3" y="7"/>
                  <a:pt x="4" y="7"/>
                </a:cubicBezTo>
                <a:cubicBezTo>
                  <a:pt x="5" y="7"/>
                  <a:pt x="6" y="0"/>
                  <a:pt x="7" y="0"/>
                </a:cubicBezTo>
                <a:close/>
                <a:moveTo>
                  <a:pt x="10" y="10"/>
                </a:moveTo>
                <a:cubicBezTo>
                  <a:pt x="10" y="13"/>
                  <a:pt x="10" y="13"/>
                  <a:pt x="9" y="13"/>
                </a:cubicBezTo>
                <a:cubicBezTo>
                  <a:pt x="9" y="13"/>
                  <a:pt x="10" y="13"/>
                  <a:pt x="10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01" name="Freeform 5607">
            <a:extLst>
              <a:ext uri="{FF2B5EF4-FFF2-40B4-BE49-F238E27FC236}">
                <a16:creationId xmlns:a16="http://schemas.microsoft.com/office/drawing/2014/main" id="{1F91F6F8-85FD-1744-8FB6-B01FB6216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" y="4143375"/>
            <a:ext cx="4763" cy="11113"/>
          </a:xfrm>
          <a:custGeom>
            <a:avLst/>
            <a:gdLst>
              <a:gd name="T0" fmla="*/ 3175 w 12"/>
              <a:gd name="T1" fmla="*/ 10730 h 29"/>
              <a:gd name="T2" fmla="*/ 3572 w 12"/>
              <a:gd name="T3" fmla="*/ 10347 h 29"/>
              <a:gd name="T4" fmla="*/ 3572 w 12"/>
              <a:gd name="T5" fmla="*/ 10730 h 29"/>
              <a:gd name="T6" fmla="*/ 3175 w 12"/>
              <a:gd name="T7" fmla="*/ 10730 h 29"/>
              <a:gd name="T8" fmla="*/ 1588 w 12"/>
              <a:gd name="T9" fmla="*/ 8431 h 29"/>
              <a:gd name="T10" fmla="*/ 794 w 12"/>
              <a:gd name="T11" fmla="*/ 7281 h 29"/>
              <a:gd name="T12" fmla="*/ 397 w 12"/>
              <a:gd name="T13" fmla="*/ 6131 h 29"/>
              <a:gd name="T14" fmla="*/ 794 w 12"/>
              <a:gd name="T15" fmla="*/ 6131 h 29"/>
              <a:gd name="T16" fmla="*/ 794 w 12"/>
              <a:gd name="T17" fmla="*/ 7281 h 29"/>
              <a:gd name="T18" fmla="*/ 1588 w 12"/>
              <a:gd name="T19" fmla="*/ 8431 h 29"/>
              <a:gd name="T20" fmla="*/ 2778 w 12"/>
              <a:gd name="T21" fmla="*/ 10730 h 29"/>
              <a:gd name="T22" fmla="*/ 1588 w 12"/>
              <a:gd name="T23" fmla="*/ 8431 h 29"/>
              <a:gd name="T24" fmla="*/ 3969 w 12"/>
              <a:gd name="T25" fmla="*/ 9580 h 29"/>
              <a:gd name="T26" fmla="*/ 4366 w 12"/>
              <a:gd name="T27" fmla="*/ 7281 h 29"/>
              <a:gd name="T28" fmla="*/ 4366 w 12"/>
              <a:gd name="T29" fmla="*/ 9580 h 29"/>
              <a:gd name="T30" fmla="*/ 3969 w 12"/>
              <a:gd name="T31" fmla="*/ 9963 h 29"/>
              <a:gd name="T32" fmla="*/ 3969 w 12"/>
              <a:gd name="T33" fmla="*/ 9580 h 29"/>
              <a:gd name="T34" fmla="*/ 3572 w 12"/>
              <a:gd name="T35" fmla="*/ 9963 h 29"/>
              <a:gd name="T36" fmla="*/ 3969 w 12"/>
              <a:gd name="T37" fmla="*/ 9963 h 29"/>
              <a:gd name="T38" fmla="*/ 3572 w 12"/>
              <a:gd name="T39" fmla="*/ 9963 h 29"/>
              <a:gd name="T40" fmla="*/ 397 w 12"/>
              <a:gd name="T41" fmla="*/ 4982 h 29"/>
              <a:gd name="T42" fmla="*/ 397 w 12"/>
              <a:gd name="T43" fmla="*/ 4982 h 29"/>
              <a:gd name="T44" fmla="*/ 397 w 12"/>
              <a:gd name="T45" fmla="*/ 4982 h 29"/>
              <a:gd name="T46" fmla="*/ 397 w 12"/>
              <a:gd name="T47" fmla="*/ 4982 h 29"/>
              <a:gd name="T48" fmla="*/ 397 w 12"/>
              <a:gd name="T49" fmla="*/ 4982 h 29"/>
              <a:gd name="T50" fmla="*/ 397 w 12"/>
              <a:gd name="T51" fmla="*/ 4982 h 29"/>
              <a:gd name="T52" fmla="*/ 397 w 12"/>
              <a:gd name="T53" fmla="*/ 4982 h 29"/>
              <a:gd name="T54" fmla="*/ 397 w 12"/>
              <a:gd name="T55" fmla="*/ 4598 h 29"/>
              <a:gd name="T56" fmla="*/ 397 w 12"/>
              <a:gd name="T57" fmla="*/ 4598 h 29"/>
              <a:gd name="T58" fmla="*/ 397 w 12"/>
              <a:gd name="T59" fmla="*/ 4598 h 29"/>
              <a:gd name="T60" fmla="*/ 397 w 12"/>
              <a:gd name="T61" fmla="*/ 4598 h 29"/>
              <a:gd name="T62" fmla="*/ 0 w 12"/>
              <a:gd name="T63" fmla="*/ 1533 h 29"/>
              <a:gd name="T64" fmla="*/ 0 w 12"/>
              <a:gd name="T65" fmla="*/ 1533 h 29"/>
              <a:gd name="T66" fmla="*/ 0 w 12"/>
              <a:gd name="T67" fmla="*/ 1150 h 29"/>
              <a:gd name="T68" fmla="*/ 1588 w 12"/>
              <a:gd name="T69" fmla="*/ 2682 h 29"/>
              <a:gd name="T70" fmla="*/ 0 w 12"/>
              <a:gd name="T71" fmla="*/ 1533 h 29"/>
              <a:gd name="T72" fmla="*/ 397 w 12"/>
              <a:gd name="T73" fmla="*/ 4598 h 29"/>
              <a:gd name="T74" fmla="*/ 397 w 12"/>
              <a:gd name="T75" fmla="*/ 4598 h 29"/>
              <a:gd name="T76" fmla="*/ 397 w 12"/>
              <a:gd name="T77" fmla="*/ 4598 h 29"/>
              <a:gd name="T78" fmla="*/ 397 w 12"/>
              <a:gd name="T79" fmla="*/ 4598 h 29"/>
              <a:gd name="T80" fmla="*/ 397 w 12"/>
              <a:gd name="T81" fmla="*/ 4982 h 29"/>
              <a:gd name="T82" fmla="*/ 397 w 12"/>
              <a:gd name="T83" fmla="*/ 4982 h 29"/>
              <a:gd name="T84" fmla="*/ 397 w 12"/>
              <a:gd name="T85" fmla="*/ 4982 h 29"/>
              <a:gd name="T86" fmla="*/ 397 w 12"/>
              <a:gd name="T87" fmla="*/ 4982 h 29"/>
              <a:gd name="T88" fmla="*/ 397 w 12"/>
              <a:gd name="T89" fmla="*/ 4982 h 29"/>
              <a:gd name="T90" fmla="*/ 397 w 12"/>
              <a:gd name="T91" fmla="*/ 4982 h 29"/>
              <a:gd name="T92" fmla="*/ 397 w 12"/>
              <a:gd name="T93" fmla="*/ 4982 h 29"/>
              <a:gd name="T94" fmla="*/ 397 w 12"/>
              <a:gd name="T95" fmla="*/ 4982 h 29"/>
              <a:gd name="T96" fmla="*/ 397 w 12"/>
              <a:gd name="T97" fmla="*/ 4982 h 29"/>
              <a:gd name="T98" fmla="*/ 2778 w 12"/>
              <a:gd name="T99" fmla="*/ 0 h 29"/>
              <a:gd name="T100" fmla="*/ 1588 w 12"/>
              <a:gd name="T101" fmla="*/ 2682 h 29"/>
              <a:gd name="T102" fmla="*/ 2778 w 12"/>
              <a:gd name="T103" fmla="*/ 0 h 2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" h="29">
                <a:moveTo>
                  <a:pt x="8" y="28"/>
                </a:moveTo>
                <a:cubicBezTo>
                  <a:pt x="8" y="28"/>
                  <a:pt x="9" y="28"/>
                  <a:pt x="9" y="27"/>
                </a:cubicBezTo>
                <a:lnTo>
                  <a:pt x="9" y="28"/>
                </a:lnTo>
                <a:lnTo>
                  <a:pt x="8" y="28"/>
                </a:lnTo>
                <a:close/>
                <a:moveTo>
                  <a:pt x="4" y="22"/>
                </a:moveTo>
                <a:cubicBezTo>
                  <a:pt x="3" y="19"/>
                  <a:pt x="2" y="19"/>
                  <a:pt x="2" y="19"/>
                </a:cubicBezTo>
                <a:lnTo>
                  <a:pt x="1" y="16"/>
                </a:lnTo>
                <a:lnTo>
                  <a:pt x="2" y="16"/>
                </a:lnTo>
                <a:lnTo>
                  <a:pt x="2" y="19"/>
                </a:lnTo>
                <a:cubicBezTo>
                  <a:pt x="2" y="19"/>
                  <a:pt x="4" y="19"/>
                  <a:pt x="4" y="22"/>
                </a:cubicBezTo>
                <a:cubicBezTo>
                  <a:pt x="4" y="25"/>
                  <a:pt x="6" y="28"/>
                  <a:pt x="7" y="28"/>
                </a:cubicBezTo>
                <a:cubicBezTo>
                  <a:pt x="5" y="28"/>
                  <a:pt x="4" y="25"/>
                  <a:pt x="4" y="22"/>
                </a:cubicBezTo>
                <a:close/>
                <a:moveTo>
                  <a:pt x="10" y="25"/>
                </a:moveTo>
                <a:lnTo>
                  <a:pt x="11" y="19"/>
                </a:lnTo>
                <a:lnTo>
                  <a:pt x="11" y="25"/>
                </a:lnTo>
                <a:cubicBezTo>
                  <a:pt x="10" y="25"/>
                  <a:pt x="10" y="25"/>
                  <a:pt x="10" y="26"/>
                </a:cubicBezTo>
                <a:cubicBezTo>
                  <a:pt x="10" y="25"/>
                  <a:pt x="10" y="25"/>
                  <a:pt x="10" y="25"/>
                </a:cubicBezTo>
                <a:close/>
                <a:moveTo>
                  <a:pt x="9" y="26"/>
                </a:moveTo>
                <a:cubicBezTo>
                  <a:pt x="9" y="26"/>
                  <a:pt x="10" y="26"/>
                  <a:pt x="10" y="26"/>
                </a:cubicBezTo>
                <a:cubicBezTo>
                  <a:pt x="10" y="26"/>
                  <a:pt x="10" y="26"/>
                  <a:pt x="9" y="26"/>
                </a:cubicBezTo>
                <a:close/>
                <a:moveTo>
                  <a:pt x="1" y="13"/>
                </a:move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7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lnTo>
                  <a:pt x="4" y="7"/>
                </a:lnTo>
                <a:cubicBezTo>
                  <a:pt x="3" y="7"/>
                  <a:pt x="2" y="5"/>
                  <a:pt x="0" y="4"/>
                </a:cubicBezTo>
                <a:cubicBezTo>
                  <a:pt x="1" y="7"/>
                  <a:pt x="1" y="10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lose/>
                <a:moveTo>
                  <a:pt x="7" y="0"/>
                </a:moveTo>
                <a:cubicBezTo>
                  <a:pt x="6" y="3"/>
                  <a:pt x="5" y="7"/>
                  <a:pt x="4" y="7"/>
                </a:cubicBezTo>
                <a:cubicBezTo>
                  <a:pt x="5" y="7"/>
                  <a:pt x="6" y="0"/>
                  <a:pt x="7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02" name="Freeform 5608">
            <a:extLst>
              <a:ext uri="{FF2B5EF4-FFF2-40B4-BE49-F238E27FC236}">
                <a16:creationId xmlns:a16="http://schemas.microsoft.com/office/drawing/2014/main" id="{048F6F59-A9E9-424F-BA64-884C3A46B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4143375"/>
            <a:ext cx="3175" cy="11113"/>
          </a:xfrm>
          <a:custGeom>
            <a:avLst/>
            <a:gdLst>
              <a:gd name="T0" fmla="*/ 2020 w 11"/>
              <a:gd name="T1" fmla="*/ 0 h 29"/>
              <a:gd name="T2" fmla="*/ 2020 w 11"/>
              <a:gd name="T3" fmla="*/ 1150 h 29"/>
              <a:gd name="T4" fmla="*/ 2309 w 11"/>
              <a:gd name="T5" fmla="*/ 4982 h 29"/>
              <a:gd name="T6" fmla="*/ 2309 w 11"/>
              <a:gd name="T7" fmla="*/ 6131 h 29"/>
              <a:gd name="T8" fmla="*/ 2598 w 11"/>
              <a:gd name="T9" fmla="*/ 5365 h 29"/>
              <a:gd name="T10" fmla="*/ 2598 w 11"/>
              <a:gd name="T11" fmla="*/ 5365 h 29"/>
              <a:gd name="T12" fmla="*/ 2598 w 11"/>
              <a:gd name="T13" fmla="*/ 6131 h 29"/>
              <a:gd name="T14" fmla="*/ 2309 w 11"/>
              <a:gd name="T15" fmla="*/ 6131 h 29"/>
              <a:gd name="T16" fmla="*/ 2886 w 11"/>
              <a:gd name="T17" fmla="*/ 8431 h 29"/>
              <a:gd name="T18" fmla="*/ 2886 w 11"/>
              <a:gd name="T19" fmla="*/ 9580 h 29"/>
              <a:gd name="T20" fmla="*/ 2020 w 11"/>
              <a:gd name="T21" fmla="*/ 10730 h 29"/>
              <a:gd name="T22" fmla="*/ 866 w 11"/>
              <a:gd name="T23" fmla="*/ 9580 h 29"/>
              <a:gd name="T24" fmla="*/ 289 w 11"/>
              <a:gd name="T25" fmla="*/ 7281 h 29"/>
              <a:gd name="T26" fmla="*/ 577 w 11"/>
              <a:gd name="T27" fmla="*/ 6131 h 29"/>
              <a:gd name="T28" fmla="*/ 289 w 11"/>
              <a:gd name="T29" fmla="*/ 6131 h 29"/>
              <a:gd name="T30" fmla="*/ 289 w 11"/>
              <a:gd name="T31" fmla="*/ 3832 h 29"/>
              <a:gd name="T32" fmla="*/ 0 w 11"/>
              <a:gd name="T33" fmla="*/ 2682 h 29"/>
              <a:gd name="T34" fmla="*/ 1155 w 11"/>
              <a:gd name="T35" fmla="*/ 3832 h 29"/>
              <a:gd name="T36" fmla="*/ 2020 w 11"/>
              <a:gd name="T37" fmla="*/ 0 h 29"/>
              <a:gd name="T38" fmla="*/ 2886 w 11"/>
              <a:gd name="T39" fmla="*/ 4982 h 29"/>
              <a:gd name="T40" fmla="*/ 2598 w 11"/>
              <a:gd name="T41" fmla="*/ 5365 h 29"/>
              <a:gd name="T42" fmla="*/ 2598 w 11"/>
              <a:gd name="T43" fmla="*/ 5365 h 29"/>
              <a:gd name="T44" fmla="*/ 2886 w 11"/>
              <a:gd name="T45" fmla="*/ 4982 h 2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29">
                <a:moveTo>
                  <a:pt x="7" y="0"/>
                </a:moveTo>
                <a:lnTo>
                  <a:pt x="7" y="3"/>
                </a:lnTo>
                <a:cubicBezTo>
                  <a:pt x="7" y="7"/>
                  <a:pt x="8" y="10"/>
                  <a:pt x="8" y="13"/>
                </a:cubicBezTo>
                <a:lnTo>
                  <a:pt x="8" y="16"/>
                </a:lnTo>
                <a:cubicBezTo>
                  <a:pt x="9" y="16"/>
                  <a:pt x="9" y="16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9" y="15"/>
                  <a:pt x="9" y="16"/>
                </a:cubicBezTo>
                <a:lnTo>
                  <a:pt x="8" y="16"/>
                </a:lnTo>
                <a:cubicBezTo>
                  <a:pt x="8" y="19"/>
                  <a:pt x="9" y="19"/>
                  <a:pt x="10" y="22"/>
                </a:cubicBezTo>
                <a:lnTo>
                  <a:pt x="10" y="25"/>
                </a:lnTo>
                <a:cubicBezTo>
                  <a:pt x="9" y="28"/>
                  <a:pt x="8" y="28"/>
                  <a:pt x="7" y="28"/>
                </a:cubicBezTo>
                <a:cubicBezTo>
                  <a:pt x="7" y="28"/>
                  <a:pt x="4" y="25"/>
                  <a:pt x="3" y="25"/>
                </a:cubicBezTo>
                <a:lnTo>
                  <a:pt x="1" y="19"/>
                </a:lnTo>
                <a:lnTo>
                  <a:pt x="2" y="16"/>
                </a:lnTo>
                <a:lnTo>
                  <a:pt x="1" y="16"/>
                </a:lnTo>
                <a:lnTo>
                  <a:pt x="1" y="10"/>
                </a:lnTo>
                <a:cubicBezTo>
                  <a:pt x="0" y="10"/>
                  <a:pt x="0" y="8"/>
                  <a:pt x="0" y="7"/>
                </a:cubicBezTo>
                <a:cubicBezTo>
                  <a:pt x="1" y="7"/>
                  <a:pt x="2" y="10"/>
                  <a:pt x="4" y="10"/>
                </a:cubicBezTo>
                <a:cubicBezTo>
                  <a:pt x="6" y="7"/>
                  <a:pt x="7" y="3"/>
                  <a:pt x="7" y="0"/>
                </a:cubicBezTo>
                <a:close/>
                <a:moveTo>
                  <a:pt x="10" y="13"/>
                </a:moveTo>
                <a:cubicBezTo>
                  <a:pt x="10" y="13"/>
                  <a:pt x="10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lnTo>
                  <a:pt x="10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03" name="Freeform 5609">
            <a:extLst>
              <a:ext uri="{FF2B5EF4-FFF2-40B4-BE49-F238E27FC236}">
                <a16:creationId xmlns:a16="http://schemas.microsoft.com/office/drawing/2014/main" id="{95CA4951-16BB-4E4D-BB62-7CDA1EE77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4143375"/>
            <a:ext cx="4762" cy="11113"/>
          </a:xfrm>
          <a:custGeom>
            <a:avLst/>
            <a:gdLst>
              <a:gd name="T0" fmla="*/ 1191 w 12"/>
              <a:gd name="T1" fmla="*/ 9580 h 29"/>
              <a:gd name="T2" fmla="*/ 2778 w 12"/>
              <a:gd name="T3" fmla="*/ 10730 h 29"/>
              <a:gd name="T4" fmla="*/ 2381 w 12"/>
              <a:gd name="T5" fmla="*/ 10730 h 29"/>
              <a:gd name="T6" fmla="*/ 1191 w 12"/>
              <a:gd name="T7" fmla="*/ 9580 h 29"/>
              <a:gd name="T8" fmla="*/ 794 w 12"/>
              <a:gd name="T9" fmla="*/ 6131 h 29"/>
              <a:gd name="T10" fmla="*/ 397 w 12"/>
              <a:gd name="T11" fmla="*/ 7281 h 29"/>
              <a:gd name="T12" fmla="*/ 794 w 12"/>
              <a:gd name="T13" fmla="*/ 6131 h 29"/>
              <a:gd name="T14" fmla="*/ 3968 w 12"/>
              <a:gd name="T15" fmla="*/ 8431 h 29"/>
              <a:gd name="T16" fmla="*/ 3175 w 12"/>
              <a:gd name="T17" fmla="*/ 6131 h 29"/>
              <a:gd name="T18" fmla="*/ 4365 w 12"/>
              <a:gd name="T19" fmla="*/ 8431 h 29"/>
              <a:gd name="T20" fmla="*/ 3968 w 12"/>
              <a:gd name="T21" fmla="*/ 9580 h 29"/>
              <a:gd name="T22" fmla="*/ 3968 w 12"/>
              <a:gd name="T23" fmla="*/ 8431 h 29"/>
              <a:gd name="T24" fmla="*/ 0 w 12"/>
              <a:gd name="T25" fmla="*/ 2682 h 29"/>
              <a:gd name="T26" fmla="*/ 397 w 12"/>
              <a:gd name="T27" fmla="*/ 3832 h 29"/>
              <a:gd name="T28" fmla="*/ 0 w 12"/>
              <a:gd name="T29" fmla="*/ 2682 h 29"/>
              <a:gd name="T30" fmla="*/ 0 w 12"/>
              <a:gd name="T31" fmla="*/ 1150 h 29"/>
              <a:gd name="T32" fmla="*/ 397 w 12"/>
              <a:gd name="T33" fmla="*/ 3066 h 29"/>
              <a:gd name="T34" fmla="*/ 0 w 12"/>
              <a:gd name="T35" fmla="*/ 2682 h 29"/>
              <a:gd name="T36" fmla="*/ 0 w 12"/>
              <a:gd name="T37" fmla="*/ 1150 h 29"/>
              <a:gd name="T38" fmla="*/ 794 w 12"/>
              <a:gd name="T39" fmla="*/ 3832 h 29"/>
              <a:gd name="T40" fmla="*/ 397 w 12"/>
              <a:gd name="T41" fmla="*/ 3066 h 29"/>
              <a:gd name="T42" fmla="*/ 1587 w 12"/>
              <a:gd name="T43" fmla="*/ 3832 h 29"/>
              <a:gd name="T44" fmla="*/ 794 w 12"/>
              <a:gd name="T45" fmla="*/ 3832 h 29"/>
              <a:gd name="T46" fmla="*/ 2778 w 12"/>
              <a:gd name="T47" fmla="*/ 0 h 29"/>
              <a:gd name="T48" fmla="*/ 1984 w 12"/>
              <a:gd name="T49" fmla="*/ 3832 h 29"/>
              <a:gd name="T50" fmla="*/ 1587 w 12"/>
              <a:gd name="T51" fmla="*/ 3832 h 29"/>
              <a:gd name="T52" fmla="*/ 2778 w 12"/>
              <a:gd name="T53" fmla="*/ 0 h 29"/>
              <a:gd name="T54" fmla="*/ 3175 w 12"/>
              <a:gd name="T55" fmla="*/ 4982 h 29"/>
              <a:gd name="T56" fmla="*/ 2778 w 12"/>
              <a:gd name="T57" fmla="*/ 1150 h 29"/>
              <a:gd name="T58" fmla="*/ 2778 w 12"/>
              <a:gd name="T59" fmla="*/ 0 h 29"/>
              <a:gd name="T60" fmla="*/ 3175 w 12"/>
              <a:gd name="T61" fmla="*/ 4982 h 2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2" h="29">
                <a:moveTo>
                  <a:pt x="3" y="25"/>
                </a:moveTo>
                <a:cubicBezTo>
                  <a:pt x="4" y="25"/>
                  <a:pt x="7" y="28"/>
                  <a:pt x="7" y="28"/>
                </a:cubicBezTo>
                <a:lnTo>
                  <a:pt x="6" y="28"/>
                </a:lnTo>
                <a:cubicBezTo>
                  <a:pt x="6" y="28"/>
                  <a:pt x="4" y="28"/>
                  <a:pt x="3" y="25"/>
                </a:cubicBezTo>
                <a:close/>
                <a:moveTo>
                  <a:pt x="2" y="16"/>
                </a:moveTo>
                <a:lnTo>
                  <a:pt x="1" y="19"/>
                </a:lnTo>
                <a:cubicBezTo>
                  <a:pt x="1" y="16"/>
                  <a:pt x="2" y="16"/>
                  <a:pt x="2" y="16"/>
                </a:cubicBezTo>
                <a:close/>
                <a:moveTo>
                  <a:pt x="10" y="22"/>
                </a:moveTo>
                <a:cubicBezTo>
                  <a:pt x="9" y="19"/>
                  <a:pt x="8" y="19"/>
                  <a:pt x="8" y="16"/>
                </a:cubicBezTo>
                <a:cubicBezTo>
                  <a:pt x="8" y="19"/>
                  <a:pt x="9" y="19"/>
                  <a:pt x="11" y="22"/>
                </a:cubicBezTo>
                <a:lnTo>
                  <a:pt x="10" y="25"/>
                </a:lnTo>
                <a:lnTo>
                  <a:pt x="10" y="22"/>
                </a:lnTo>
                <a:close/>
                <a:moveTo>
                  <a:pt x="0" y="7"/>
                </a:moveTo>
                <a:lnTo>
                  <a:pt x="1" y="10"/>
                </a:lnTo>
                <a:cubicBezTo>
                  <a:pt x="0" y="10"/>
                  <a:pt x="0" y="8"/>
                  <a:pt x="0" y="7"/>
                </a:cubicBezTo>
                <a:close/>
                <a:moveTo>
                  <a:pt x="0" y="3"/>
                </a:moveTo>
                <a:cubicBezTo>
                  <a:pt x="0" y="5"/>
                  <a:pt x="1" y="7"/>
                  <a:pt x="1" y="8"/>
                </a:cubicBezTo>
                <a:cubicBezTo>
                  <a:pt x="1" y="7"/>
                  <a:pt x="0" y="7"/>
                  <a:pt x="0" y="7"/>
                </a:cubicBezTo>
                <a:lnTo>
                  <a:pt x="0" y="3"/>
                </a:lnTo>
                <a:close/>
                <a:moveTo>
                  <a:pt x="2" y="10"/>
                </a:moveTo>
                <a:lnTo>
                  <a:pt x="1" y="8"/>
                </a:lnTo>
                <a:cubicBezTo>
                  <a:pt x="2" y="9"/>
                  <a:pt x="3" y="10"/>
                  <a:pt x="4" y="10"/>
                </a:cubicBezTo>
                <a:lnTo>
                  <a:pt x="2" y="10"/>
                </a:lnTo>
                <a:close/>
                <a:moveTo>
                  <a:pt x="7" y="0"/>
                </a:moveTo>
                <a:cubicBezTo>
                  <a:pt x="7" y="3"/>
                  <a:pt x="6" y="7"/>
                  <a:pt x="5" y="10"/>
                </a:cubicBezTo>
                <a:lnTo>
                  <a:pt x="4" y="10"/>
                </a:lnTo>
                <a:cubicBezTo>
                  <a:pt x="5" y="7"/>
                  <a:pt x="6" y="3"/>
                  <a:pt x="7" y="0"/>
                </a:cubicBezTo>
                <a:close/>
                <a:moveTo>
                  <a:pt x="8" y="13"/>
                </a:moveTo>
                <a:cubicBezTo>
                  <a:pt x="8" y="10"/>
                  <a:pt x="7" y="7"/>
                  <a:pt x="7" y="3"/>
                </a:cubicBezTo>
                <a:lnTo>
                  <a:pt x="7" y="0"/>
                </a:lnTo>
                <a:cubicBezTo>
                  <a:pt x="7" y="7"/>
                  <a:pt x="8" y="10"/>
                  <a:pt x="8" y="1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04" name="Freeform 5610">
            <a:extLst>
              <a:ext uri="{FF2B5EF4-FFF2-40B4-BE49-F238E27FC236}">
                <a16:creationId xmlns:a16="http://schemas.microsoft.com/office/drawing/2014/main" id="{ECF1B5A6-D2EE-8642-93D8-086F50252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4144963"/>
            <a:ext cx="3175" cy="11112"/>
          </a:xfrm>
          <a:custGeom>
            <a:avLst/>
            <a:gdLst>
              <a:gd name="T0" fmla="*/ 2886 w 11"/>
              <a:gd name="T1" fmla="*/ 4981 h 29"/>
              <a:gd name="T2" fmla="*/ 2598 w 11"/>
              <a:gd name="T3" fmla="*/ 6131 h 29"/>
              <a:gd name="T4" fmla="*/ 2886 w 11"/>
              <a:gd name="T5" fmla="*/ 7280 h 29"/>
              <a:gd name="T6" fmla="*/ 2886 w 11"/>
              <a:gd name="T7" fmla="*/ 8430 h 29"/>
              <a:gd name="T8" fmla="*/ 2020 w 11"/>
              <a:gd name="T9" fmla="*/ 10729 h 29"/>
              <a:gd name="T10" fmla="*/ 1732 w 11"/>
              <a:gd name="T11" fmla="*/ 10729 h 29"/>
              <a:gd name="T12" fmla="*/ 1155 w 11"/>
              <a:gd name="T13" fmla="*/ 8430 h 29"/>
              <a:gd name="T14" fmla="*/ 289 w 11"/>
              <a:gd name="T15" fmla="*/ 6131 h 29"/>
              <a:gd name="T16" fmla="*/ 289 w 11"/>
              <a:gd name="T17" fmla="*/ 4981 h 29"/>
              <a:gd name="T18" fmla="*/ 289 w 11"/>
              <a:gd name="T19" fmla="*/ 3832 h 29"/>
              <a:gd name="T20" fmla="*/ 0 w 11"/>
              <a:gd name="T21" fmla="*/ 1533 h 29"/>
              <a:gd name="T22" fmla="*/ 1155 w 11"/>
              <a:gd name="T23" fmla="*/ 2682 h 29"/>
              <a:gd name="T24" fmla="*/ 1443 w 11"/>
              <a:gd name="T25" fmla="*/ 2682 h 29"/>
              <a:gd name="T26" fmla="*/ 1732 w 11"/>
              <a:gd name="T27" fmla="*/ 2682 h 29"/>
              <a:gd name="T28" fmla="*/ 2020 w 11"/>
              <a:gd name="T29" fmla="*/ 0 h 29"/>
              <a:gd name="T30" fmla="*/ 2309 w 11"/>
              <a:gd name="T31" fmla="*/ 2682 h 29"/>
              <a:gd name="T32" fmla="*/ 2598 w 11"/>
              <a:gd name="T33" fmla="*/ 4981 h 29"/>
              <a:gd name="T34" fmla="*/ 2598 w 11"/>
              <a:gd name="T35" fmla="*/ 4981 h 29"/>
              <a:gd name="T36" fmla="*/ 2886 w 11"/>
              <a:gd name="T37" fmla="*/ 4981 h 29"/>
              <a:gd name="T38" fmla="*/ 866 w 11"/>
              <a:gd name="T39" fmla="*/ 4981 h 29"/>
              <a:gd name="T40" fmla="*/ 577 w 11"/>
              <a:gd name="T41" fmla="*/ 6131 h 29"/>
              <a:gd name="T42" fmla="*/ 866 w 11"/>
              <a:gd name="T43" fmla="*/ 4981 h 29"/>
              <a:gd name="T44" fmla="*/ 866 w 11"/>
              <a:gd name="T45" fmla="*/ 4981 h 2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29">
                <a:moveTo>
                  <a:pt x="10" y="13"/>
                </a:moveTo>
                <a:cubicBezTo>
                  <a:pt x="10" y="13"/>
                  <a:pt x="9" y="13"/>
                  <a:pt x="9" y="16"/>
                </a:cubicBezTo>
                <a:lnTo>
                  <a:pt x="10" y="19"/>
                </a:lnTo>
                <a:lnTo>
                  <a:pt x="10" y="22"/>
                </a:lnTo>
                <a:cubicBezTo>
                  <a:pt x="9" y="25"/>
                  <a:pt x="9" y="28"/>
                  <a:pt x="7" y="28"/>
                </a:cubicBezTo>
                <a:lnTo>
                  <a:pt x="6" y="28"/>
                </a:lnTo>
                <a:cubicBezTo>
                  <a:pt x="6" y="25"/>
                  <a:pt x="5" y="25"/>
                  <a:pt x="4" y="22"/>
                </a:cubicBezTo>
                <a:cubicBezTo>
                  <a:pt x="3" y="19"/>
                  <a:pt x="1" y="16"/>
                  <a:pt x="1" y="16"/>
                </a:cubicBezTo>
                <a:lnTo>
                  <a:pt x="1" y="13"/>
                </a:lnTo>
                <a:lnTo>
                  <a:pt x="1" y="10"/>
                </a:lnTo>
                <a:cubicBezTo>
                  <a:pt x="1" y="10"/>
                  <a:pt x="1" y="7"/>
                  <a:pt x="0" y="4"/>
                </a:cubicBezTo>
                <a:cubicBezTo>
                  <a:pt x="1" y="7"/>
                  <a:pt x="3" y="7"/>
                  <a:pt x="4" y="7"/>
                </a:cubicBezTo>
                <a:lnTo>
                  <a:pt x="5" y="7"/>
                </a:lnTo>
                <a:lnTo>
                  <a:pt x="6" y="7"/>
                </a:lnTo>
                <a:cubicBezTo>
                  <a:pt x="6" y="7"/>
                  <a:pt x="6" y="4"/>
                  <a:pt x="7" y="0"/>
                </a:cubicBezTo>
                <a:cubicBezTo>
                  <a:pt x="8" y="4"/>
                  <a:pt x="8" y="7"/>
                  <a:pt x="8" y="7"/>
                </a:cubicBezTo>
                <a:cubicBezTo>
                  <a:pt x="9" y="10"/>
                  <a:pt x="9" y="10"/>
                  <a:pt x="9" y="13"/>
                </a:cubicBezTo>
                <a:lnTo>
                  <a:pt x="10" y="13"/>
                </a:lnTo>
                <a:close/>
                <a:moveTo>
                  <a:pt x="3" y="13"/>
                </a:moveTo>
                <a:cubicBezTo>
                  <a:pt x="3" y="13"/>
                  <a:pt x="2" y="13"/>
                  <a:pt x="2" y="16"/>
                </a:cubicBezTo>
                <a:cubicBezTo>
                  <a:pt x="3" y="16"/>
                  <a:pt x="3" y="13"/>
                  <a:pt x="3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05" name="Freeform 5611">
            <a:extLst>
              <a:ext uri="{FF2B5EF4-FFF2-40B4-BE49-F238E27FC236}">
                <a16:creationId xmlns:a16="http://schemas.microsoft.com/office/drawing/2014/main" id="{85285DAB-16E6-C941-A0F6-EB864D053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4146550"/>
            <a:ext cx="3175" cy="4763"/>
          </a:xfrm>
          <a:custGeom>
            <a:avLst/>
            <a:gdLst>
              <a:gd name="T0" fmla="*/ 353 w 9"/>
              <a:gd name="T1" fmla="*/ 2198 h 13"/>
              <a:gd name="T2" fmla="*/ 0 w 9"/>
              <a:gd name="T3" fmla="*/ 3297 h 13"/>
              <a:gd name="T4" fmla="*/ 353 w 9"/>
              <a:gd name="T5" fmla="*/ 2198 h 13"/>
              <a:gd name="T6" fmla="*/ 2469 w 9"/>
              <a:gd name="T7" fmla="*/ 3297 h 13"/>
              <a:gd name="T8" fmla="*/ 2822 w 9"/>
              <a:gd name="T9" fmla="*/ 4397 h 13"/>
              <a:gd name="T10" fmla="*/ 2469 w 9"/>
              <a:gd name="T11" fmla="*/ 3297 h 13"/>
              <a:gd name="T12" fmla="*/ 2469 w 9"/>
              <a:gd name="T13" fmla="*/ 2198 h 13"/>
              <a:gd name="T14" fmla="*/ 2117 w 9"/>
              <a:gd name="T15" fmla="*/ 0 h 13"/>
              <a:gd name="T16" fmla="*/ 2469 w 9"/>
              <a:gd name="T17" fmla="*/ 219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3">
                <a:moveTo>
                  <a:pt x="1" y="6"/>
                </a:moveTo>
                <a:cubicBezTo>
                  <a:pt x="1" y="6"/>
                  <a:pt x="1" y="9"/>
                  <a:pt x="0" y="9"/>
                </a:cubicBezTo>
                <a:lnTo>
                  <a:pt x="1" y="6"/>
                </a:lnTo>
                <a:close/>
                <a:moveTo>
                  <a:pt x="7" y="9"/>
                </a:moveTo>
                <a:cubicBezTo>
                  <a:pt x="7" y="9"/>
                  <a:pt x="8" y="9"/>
                  <a:pt x="8" y="12"/>
                </a:cubicBezTo>
                <a:lnTo>
                  <a:pt x="7" y="9"/>
                </a:lnTo>
                <a:close/>
                <a:moveTo>
                  <a:pt x="7" y="6"/>
                </a:moveTo>
                <a:cubicBezTo>
                  <a:pt x="7" y="3"/>
                  <a:pt x="6" y="3"/>
                  <a:pt x="6" y="0"/>
                </a:cubicBezTo>
                <a:cubicBezTo>
                  <a:pt x="7" y="3"/>
                  <a:pt x="7" y="3"/>
                  <a:pt x="7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06" name="Freeform 5612">
            <a:extLst>
              <a:ext uri="{FF2B5EF4-FFF2-40B4-BE49-F238E27FC236}">
                <a16:creationId xmlns:a16="http://schemas.microsoft.com/office/drawing/2014/main" id="{8072E9C1-14C7-8847-A00B-2C5C5E920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144963"/>
            <a:ext cx="3175" cy="11112"/>
          </a:xfrm>
          <a:custGeom>
            <a:avLst/>
            <a:gdLst>
              <a:gd name="T0" fmla="*/ 2020 w 11"/>
              <a:gd name="T1" fmla="*/ 0 h 29"/>
              <a:gd name="T2" fmla="*/ 2020 w 11"/>
              <a:gd name="T3" fmla="*/ 1533 h 29"/>
              <a:gd name="T4" fmla="*/ 2020 w 11"/>
              <a:gd name="T5" fmla="*/ 2682 h 29"/>
              <a:gd name="T6" fmla="*/ 2309 w 11"/>
              <a:gd name="T7" fmla="*/ 4981 h 29"/>
              <a:gd name="T8" fmla="*/ 2309 w 11"/>
              <a:gd name="T9" fmla="*/ 6131 h 29"/>
              <a:gd name="T10" fmla="*/ 2886 w 11"/>
              <a:gd name="T11" fmla="*/ 7280 h 29"/>
              <a:gd name="T12" fmla="*/ 2886 w 11"/>
              <a:gd name="T13" fmla="*/ 8430 h 29"/>
              <a:gd name="T14" fmla="*/ 2886 w 11"/>
              <a:gd name="T15" fmla="*/ 9579 h 29"/>
              <a:gd name="T16" fmla="*/ 2020 w 11"/>
              <a:gd name="T17" fmla="*/ 10729 h 29"/>
              <a:gd name="T18" fmla="*/ 2020 w 11"/>
              <a:gd name="T19" fmla="*/ 10729 h 29"/>
              <a:gd name="T20" fmla="*/ 866 w 11"/>
              <a:gd name="T21" fmla="*/ 9579 h 29"/>
              <a:gd name="T22" fmla="*/ 577 w 11"/>
              <a:gd name="T23" fmla="*/ 6131 h 29"/>
              <a:gd name="T24" fmla="*/ 289 w 11"/>
              <a:gd name="T25" fmla="*/ 6131 h 29"/>
              <a:gd name="T26" fmla="*/ 0 w 11"/>
              <a:gd name="T27" fmla="*/ 2682 h 29"/>
              <a:gd name="T28" fmla="*/ 866 w 11"/>
              <a:gd name="T29" fmla="*/ 3832 h 29"/>
              <a:gd name="T30" fmla="*/ 1155 w 11"/>
              <a:gd name="T31" fmla="*/ 3832 h 29"/>
              <a:gd name="T32" fmla="*/ 1443 w 11"/>
              <a:gd name="T33" fmla="*/ 3832 h 29"/>
              <a:gd name="T34" fmla="*/ 2020 w 11"/>
              <a:gd name="T35" fmla="*/ 0 h 2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" h="29">
                <a:moveTo>
                  <a:pt x="7" y="0"/>
                </a:moveTo>
                <a:lnTo>
                  <a:pt x="7" y="4"/>
                </a:lnTo>
                <a:lnTo>
                  <a:pt x="7" y="7"/>
                </a:lnTo>
                <a:cubicBezTo>
                  <a:pt x="8" y="10"/>
                  <a:pt x="8" y="13"/>
                  <a:pt x="8" y="13"/>
                </a:cubicBezTo>
                <a:lnTo>
                  <a:pt x="8" y="16"/>
                </a:lnTo>
                <a:cubicBezTo>
                  <a:pt x="8" y="16"/>
                  <a:pt x="9" y="19"/>
                  <a:pt x="10" y="19"/>
                </a:cubicBezTo>
                <a:lnTo>
                  <a:pt x="10" y="22"/>
                </a:lnTo>
                <a:lnTo>
                  <a:pt x="10" y="25"/>
                </a:lnTo>
                <a:cubicBezTo>
                  <a:pt x="9" y="28"/>
                  <a:pt x="8" y="28"/>
                  <a:pt x="7" y="28"/>
                </a:cubicBezTo>
                <a:cubicBezTo>
                  <a:pt x="6" y="28"/>
                  <a:pt x="4" y="28"/>
                  <a:pt x="3" y="25"/>
                </a:cubicBezTo>
                <a:cubicBezTo>
                  <a:pt x="3" y="22"/>
                  <a:pt x="2" y="19"/>
                  <a:pt x="2" y="16"/>
                </a:cubicBezTo>
                <a:lnTo>
                  <a:pt x="1" y="16"/>
                </a:lnTo>
                <a:cubicBezTo>
                  <a:pt x="1" y="13"/>
                  <a:pt x="0" y="10"/>
                  <a:pt x="0" y="7"/>
                </a:cubicBezTo>
                <a:cubicBezTo>
                  <a:pt x="2" y="10"/>
                  <a:pt x="3" y="13"/>
                  <a:pt x="3" y="10"/>
                </a:cubicBezTo>
                <a:lnTo>
                  <a:pt x="4" y="10"/>
                </a:lnTo>
                <a:lnTo>
                  <a:pt x="5" y="10"/>
                </a:lnTo>
                <a:cubicBezTo>
                  <a:pt x="5" y="10"/>
                  <a:pt x="7" y="7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07" name="Freeform 5613">
            <a:extLst>
              <a:ext uri="{FF2B5EF4-FFF2-40B4-BE49-F238E27FC236}">
                <a16:creationId xmlns:a16="http://schemas.microsoft.com/office/drawing/2014/main" id="{3D12BD5B-7D9F-EA48-9439-BCE878F48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144963"/>
            <a:ext cx="3175" cy="11112"/>
          </a:xfrm>
          <a:custGeom>
            <a:avLst/>
            <a:gdLst>
              <a:gd name="T0" fmla="*/ 2020 w 11"/>
              <a:gd name="T1" fmla="*/ 10729 h 29"/>
              <a:gd name="T2" fmla="*/ 2598 w 11"/>
              <a:gd name="T3" fmla="*/ 9579 h 29"/>
              <a:gd name="T4" fmla="*/ 2886 w 11"/>
              <a:gd name="T5" fmla="*/ 8430 h 29"/>
              <a:gd name="T6" fmla="*/ 2886 w 11"/>
              <a:gd name="T7" fmla="*/ 9579 h 29"/>
              <a:gd name="T8" fmla="*/ 2020 w 11"/>
              <a:gd name="T9" fmla="*/ 10729 h 29"/>
              <a:gd name="T10" fmla="*/ 866 w 11"/>
              <a:gd name="T11" fmla="*/ 9579 h 29"/>
              <a:gd name="T12" fmla="*/ 2020 w 11"/>
              <a:gd name="T13" fmla="*/ 10729 h 29"/>
              <a:gd name="T14" fmla="*/ 866 w 11"/>
              <a:gd name="T15" fmla="*/ 9579 h 29"/>
              <a:gd name="T16" fmla="*/ 577 w 11"/>
              <a:gd name="T17" fmla="*/ 6131 h 29"/>
              <a:gd name="T18" fmla="*/ 866 w 11"/>
              <a:gd name="T19" fmla="*/ 9579 h 29"/>
              <a:gd name="T20" fmla="*/ 577 w 11"/>
              <a:gd name="T21" fmla="*/ 6131 h 29"/>
              <a:gd name="T22" fmla="*/ 289 w 11"/>
              <a:gd name="T23" fmla="*/ 6131 h 29"/>
              <a:gd name="T24" fmla="*/ 577 w 11"/>
              <a:gd name="T25" fmla="*/ 4981 h 29"/>
              <a:gd name="T26" fmla="*/ 577 w 11"/>
              <a:gd name="T27" fmla="*/ 6131 h 29"/>
              <a:gd name="T28" fmla="*/ 289 w 11"/>
              <a:gd name="T29" fmla="*/ 6131 h 29"/>
              <a:gd name="T30" fmla="*/ 289 w 11"/>
              <a:gd name="T31" fmla="*/ 4981 h 29"/>
              <a:gd name="T32" fmla="*/ 0 w 11"/>
              <a:gd name="T33" fmla="*/ 2682 h 29"/>
              <a:gd name="T34" fmla="*/ 0 w 11"/>
              <a:gd name="T35" fmla="*/ 2682 h 29"/>
              <a:gd name="T36" fmla="*/ 289 w 11"/>
              <a:gd name="T37" fmla="*/ 4981 h 29"/>
              <a:gd name="T38" fmla="*/ 866 w 11"/>
              <a:gd name="T39" fmla="*/ 3832 h 29"/>
              <a:gd name="T40" fmla="*/ 1155 w 11"/>
              <a:gd name="T41" fmla="*/ 3832 h 29"/>
              <a:gd name="T42" fmla="*/ 289 w 11"/>
              <a:gd name="T43" fmla="*/ 2682 h 29"/>
              <a:gd name="T44" fmla="*/ 866 w 11"/>
              <a:gd name="T45" fmla="*/ 3832 h 29"/>
              <a:gd name="T46" fmla="*/ 2020 w 11"/>
              <a:gd name="T47" fmla="*/ 0 h 29"/>
              <a:gd name="T48" fmla="*/ 2020 w 11"/>
              <a:gd name="T49" fmla="*/ 1533 h 29"/>
              <a:gd name="T50" fmla="*/ 1732 w 11"/>
              <a:gd name="T51" fmla="*/ 3832 h 29"/>
              <a:gd name="T52" fmla="*/ 1443 w 11"/>
              <a:gd name="T53" fmla="*/ 3832 h 29"/>
              <a:gd name="T54" fmla="*/ 2020 w 11"/>
              <a:gd name="T55" fmla="*/ 0 h 2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" h="29">
                <a:moveTo>
                  <a:pt x="7" y="28"/>
                </a:moveTo>
                <a:cubicBezTo>
                  <a:pt x="8" y="28"/>
                  <a:pt x="8" y="28"/>
                  <a:pt x="9" y="25"/>
                </a:cubicBezTo>
                <a:lnTo>
                  <a:pt x="10" y="22"/>
                </a:lnTo>
                <a:lnTo>
                  <a:pt x="10" y="25"/>
                </a:lnTo>
                <a:cubicBezTo>
                  <a:pt x="9" y="28"/>
                  <a:pt x="8" y="28"/>
                  <a:pt x="7" y="28"/>
                </a:cubicBezTo>
                <a:close/>
                <a:moveTo>
                  <a:pt x="3" y="25"/>
                </a:moveTo>
                <a:cubicBezTo>
                  <a:pt x="3" y="25"/>
                  <a:pt x="5" y="28"/>
                  <a:pt x="7" y="28"/>
                </a:cubicBezTo>
                <a:cubicBezTo>
                  <a:pt x="6" y="28"/>
                  <a:pt x="4" y="28"/>
                  <a:pt x="3" y="25"/>
                </a:cubicBezTo>
                <a:close/>
                <a:moveTo>
                  <a:pt x="2" y="16"/>
                </a:moveTo>
                <a:cubicBezTo>
                  <a:pt x="2" y="19"/>
                  <a:pt x="3" y="22"/>
                  <a:pt x="3" y="25"/>
                </a:cubicBezTo>
                <a:cubicBezTo>
                  <a:pt x="2" y="22"/>
                  <a:pt x="2" y="19"/>
                  <a:pt x="2" y="16"/>
                </a:cubicBezTo>
                <a:close/>
                <a:moveTo>
                  <a:pt x="1" y="16"/>
                </a:moveTo>
                <a:cubicBezTo>
                  <a:pt x="2" y="16"/>
                  <a:pt x="2" y="13"/>
                  <a:pt x="2" y="13"/>
                </a:cubicBezTo>
                <a:lnTo>
                  <a:pt x="2" y="16"/>
                </a:lnTo>
                <a:lnTo>
                  <a:pt x="1" y="16"/>
                </a:lnTo>
                <a:close/>
                <a:moveTo>
                  <a:pt x="1" y="13"/>
                </a:moveTo>
                <a:cubicBezTo>
                  <a:pt x="0" y="10"/>
                  <a:pt x="0" y="10"/>
                  <a:pt x="0" y="7"/>
                </a:cubicBezTo>
                <a:cubicBezTo>
                  <a:pt x="1" y="10"/>
                  <a:pt x="1" y="10"/>
                  <a:pt x="1" y="13"/>
                </a:cubicBezTo>
                <a:close/>
                <a:moveTo>
                  <a:pt x="3" y="10"/>
                </a:moveTo>
                <a:lnTo>
                  <a:pt x="4" y="10"/>
                </a:lnTo>
                <a:cubicBezTo>
                  <a:pt x="2" y="13"/>
                  <a:pt x="1" y="10"/>
                  <a:pt x="1" y="7"/>
                </a:cubicBezTo>
                <a:cubicBezTo>
                  <a:pt x="2" y="10"/>
                  <a:pt x="3" y="10"/>
                  <a:pt x="3" y="10"/>
                </a:cubicBezTo>
                <a:close/>
                <a:moveTo>
                  <a:pt x="7" y="0"/>
                </a:moveTo>
                <a:lnTo>
                  <a:pt x="7" y="4"/>
                </a:lnTo>
                <a:cubicBezTo>
                  <a:pt x="7" y="7"/>
                  <a:pt x="6" y="10"/>
                  <a:pt x="6" y="10"/>
                </a:cubicBezTo>
                <a:lnTo>
                  <a:pt x="5" y="10"/>
                </a:lnTo>
                <a:cubicBezTo>
                  <a:pt x="5" y="10"/>
                  <a:pt x="7" y="7"/>
                  <a:pt x="7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08" name="Freeform 5614">
            <a:extLst>
              <a:ext uri="{FF2B5EF4-FFF2-40B4-BE49-F238E27FC236}">
                <a16:creationId xmlns:a16="http://schemas.microsoft.com/office/drawing/2014/main" id="{24BE0319-FFB7-4244-860E-1F1FE1BA2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46550"/>
            <a:ext cx="3175" cy="9525"/>
          </a:xfrm>
          <a:custGeom>
            <a:avLst/>
            <a:gdLst>
              <a:gd name="T0" fmla="*/ 289 w 11"/>
              <a:gd name="T1" fmla="*/ 2286 h 25"/>
              <a:gd name="T2" fmla="*/ 1155 w 11"/>
              <a:gd name="T3" fmla="*/ 3429 h 25"/>
              <a:gd name="T4" fmla="*/ 1443 w 11"/>
              <a:gd name="T5" fmla="*/ 3429 h 25"/>
              <a:gd name="T6" fmla="*/ 1443 w 11"/>
              <a:gd name="T7" fmla="*/ 2286 h 25"/>
              <a:gd name="T8" fmla="*/ 1732 w 11"/>
              <a:gd name="T9" fmla="*/ 2286 h 25"/>
              <a:gd name="T10" fmla="*/ 1732 w 11"/>
              <a:gd name="T11" fmla="*/ 1143 h 25"/>
              <a:gd name="T12" fmla="*/ 2020 w 11"/>
              <a:gd name="T13" fmla="*/ 0 h 25"/>
              <a:gd name="T14" fmla="*/ 2020 w 11"/>
              <a:gd name="T15" fmla="*/ 3429 h 25"/>
              <a:gd name="T16" fmla="*/ 2309 w 11"/>
              <a:gd name="T17" fmla="*/ 3429 h 25"/>
              <a:gd name="T18" fmla="*/ 2886 w 11"/>
              <a:gd name="T19" fmla="*/ 5715 h 25"/>
              <a:gd name="T20" fmla="*/ 2598 w 11"/>
              <a:gd name="T21" fmla="*/ 6858 h 25"/>
              <a:gd name="T22" fmla="*/ 2598 w 11"/>
              <a:gd name="T23" fmla="*/ 8001 h 25"/>
              <a:gd name="T24" fmla="*/ 2020 w 11"/>
              <a:gd name="T25" fmla="*/ 9144 h 25"/>
              <a:gd name="T26" fmla="*/ 1732 w 11"/>
              <a:gd name="T27" fmla="*/ 9144 h 25"/>
              <a:gd name="T28" fmla="*/ 866 w 11"/>
              <a:gd name="T29" fmla="*/ 8001 h 25"/>
              <a:gd name="T30" fmla="*/ 289 w 11"/>
              <a:gd name="T31" fmla="*/ 6858 h 25"/>
              <a:gd name="T32" fmla="*/ 0 w 11"/>
              <a:gd name="T33" fmla="*/ 4572 h 25"/>
              <a:gd name="T34" fmla="*/ 0 w 11"/>
              <a:gd name="T35" fmla="*/ 2286 h 25"/>
              <a:gd name="T36" fmla="*/ 289 w 11"/>
              <a:gd name="T37" fmla="*/ 2286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" h="25">
                <a:moveTo>
                  <a:pt x="1" y="6"/>
                </a:moveTo>
                <a:cubicBezTo>
                  <a:pt x="1" y="6"/>
                  <a:pt x="3" y="9"/>
                  <a:pt x="4" y="9"/>
                </a:cubicBezTo>
                <a:lnTo>
                  <a:pt x="5" y="9"/>
                </a:lnTo>
                <a:lnTo>
                  <a:pt x="5" y="6"/>
                </a:lnTo>
                <a:lnTo>
                  <a:pt x="6" y="6"/>
                </a:lnTo>
                <a:lnTo>
                  <a:pt x="6" y="3"/>
                </a:lnTo>
                <a:lnTo>
                  <a:pt x="7" y="0"/>
                </a:lnTo>
                <a:cubicBezTo>
                  <a:pt x="7" y="3"/>
                  <a:pt x="7" y="6"/>
                  <a:pt x="7" y="9"/>
                </a:cubicBezTo>
                <a:lnTo>
                  <a:pt x="8" y="9"/>
                </a:lnTo>
                <a:cubicBezTo>
                  <a:pt x="8" y="12"/>
                  <a:pt x="9" y="12"/>
                  <a:pt x="10" y="15"/>
                </a:cubicBezTo>
                <a:cubicBezTo>
                  <a:pt x="10" y="18"/>
                  <a:pt x="9" y="18"/>
                  <a:pt x="9" y="18"/>
                </a:cubicBezTo>
                <a:lnTo>
                  <a:pt x="9" y="21"/>
                </a:lnTo>
                <a:lnTo>
                  <a:pt x="7" y="24"/>
                </a:lnTo>
                <a:lnTo>
                  <a:pt x="6" y="24"/>
                </a:lnTo>
                <a:cubicBezTo>
                  <a:pt x="5" y="24"/>
                  <a:pt x="3" y="21"/>
                  <a:pt x="3" y="21"/>
                </a:cubicBezTo>
                <a:lnTo>
                  <a:pt x="1" y="18"/>
                </a:lnTo>
                <a:cubicBezTo>
                  <a:pt x="1" y="15"/>
                  <a:pt x="1" y="15"/>
                  <a:pt x="0" y="12"/>
                </a:cubicBezTo>
                <a:lnTo>
                  <a:pt x="0" y="6"/>
                </a:lnTo>
                <a:lnTo>
                  <a:pt x="1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09" name="Freeform 5615">
            <a:extLst>
              <a:ext uri="{FF2B5EF4-FFF2-40B4-BE49-F238E27FC236}">
                <a16:creationId xmlns:a16="http://schemas.microsoft.com/office/drawing/2014/main" id="{4409E49D-62E6-9A4A-9ED2-B11414250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46550"/>
            <a:ext cx="3175" cy="9525"/>
          </a:xfrm>
          <a:custGeom>
            <a:avLst/>
            <a:gdLst>
              <a:gd name="T0" fmla="*/ 1905 w 10"/>
              <a:gd name="T1" fmla="*/ 9144 h 25"/>
              <a:gd name="T2" fmla="*/ 2858 w 10"/>
              <a:gd name="T3" fmla="*/ 8001 h 25"/>
              <a:gd name="T4" fmla="*/ 2223 w 10"/>
              <a:gd name="T5" fmla="*/ 9144 h 25"/>
              <a:gd name="T6" fmla="*/ 1905 w 10"/>
              <a:gd name="T7" fmla="*/ 9144 h 25"/>
              <a:gd name="T8" fmla="*/ 0 w 10"/>
              <a:gd name="T9" fmla="*/ 4572 h 25"/>
              <a:gd name="T10" fmla="*/ 0 w 10"/>
              <a:gd name="T11" fmla="*/ 1143 h 25"/>
              <a:gd name="T12" fmla="*/ 318 w 10"/>
              <a:gd name="T13" fmla="*/ 2286 h 25"/>
              <a:gd name="T14" fmla="*/ 0 w 10"/>
              <a:gd name="T15" fmla="*/ 2286 h 25"/>
              <a:gd name="T16" fmla="*/ 318 w 10"/>
              <a:gd name="T17" fmla="*/ 4572 h 25"/>
              <a:gd name="T18" fmla="*/ 318 w 10"/>
              <a:gd name="T19" fmla="*/ 6858 h 25"/>
              <a:gd name="T20" fmla="*/ 0 w 10"/>
              <a:gd name="T21" fmla="*/ 4572 h 25"/>
              <a:gd name="T22" fmla="*/ 953 w 10"/>
              <a:gd name="T23" fmla="*/ 3429 h 25"/>
              <a:gd name="T24" fmla="*/ 318 w 10"/>
              <a:gd name="T25" fmla="*/ 2286 h 25"/>
              <a:gd name="T26" fmla="*/ 953 w 10"/>
              <a:gd name="T27" fmla="*/ 3048 h 25"/>
              <a:gd name="T28" fmla="*/ 953 w 10"/>
              <a:gd name="T29" fmla="*/ 3429 h 25"/>
              <a:gd name="T30" fmla="*/ 1588 w 10"/>
              <a:gd name="T31" fmla="*/ 2286 h 25"/>
              <a:gd name="T32" fmla="*/ 1905 w 10"/>
              <a:gd name="T33" fmla="*/ 2286 h 25"/>
              <a:gd name="T34" fmla="*/ 1905 w 10"/>
              <a:gd name="T35" fmla="*/ 1143 h 25"/>
              <a:gd name="T36" fmla="*/ 2223 w 10"/>
              <a:gd name="T37" fmla="*/ 0 h 25"/>
              <a:gd name="T38" fmla="*/ 2223 w 10"/>
              <a:gd name="T39" fmla="*/ 1143 h 25"/>
              <a:gd name="T40" fmla="*/ 1905 w 10"/>
              <a:gd name="T41" fmla="*/ 2286 h 25"/>
              <a:gd name="T42" fmla="*/ 1270 w 10"/>
              <a:gd name="T43" fmla="*/ 3429 h 25"/>
              <a:gd name="T44" fmla="*/ 953 w 10"/>
              <a:gd name="T45" fmla="*/ 3048 h 25"/>
              <a:gd name="T46" fmla="*/ 1588 w 10"/>
              <a:gd name="T47" fmla="*/ 2286 h 2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" h="25">
                <a:moveTo>
                  <a:pt x="6" y="24"/>
                </a:moveTo>
                <a:cubicBezTo>
                  <a:pt x="7" y="24"/>
                  <a:pt x="9" y="21"/>
                  <a:pt x="9" y="21"/>
                </a:cubicBezTo>
                <a:lnTo>
                  <a:pt x="7" y="24"/>
                </a:lnTo>
                <a:lnTo>
                  <a:pt x="6" y="24"/>
                </a:lnTo>
                <a:close/>
                <a:moveTo>
                  <a:pt x="0" y="12"/>
                </a:moveTo>
                <a:lnTo>
                  <a:pt x="0" y="3"/>
                </a:lnTo>
                <a:lnTo>
                  <a:pt x="1" y="6"/>
                </a:lnTo>
                <a:lnTo>
                  <a:pt x="0" y="6"/>
                </a:lnTo>
                <a:lnTo>
                  <a:pt x="1" y="12"/>
                </a:lnTo>
                <a:lnTo>
                  <a:pt x="1" y="18"/>
                </a:lnTo>
                <a:cubicBezTo>
                  <a:pt x="1" y="15"/>
                  <a:pt x="1" y="15"/>
                  <a:pt x="0" y="12"/>
                </a:cubicBezTo>
                <a:close/>
                <a:moveTo>
                  <a:pt x="3" y="9"/>
                </a:moveTo>
                <a:lnTo>
                  <a:pt x="1" y="6"/>
                </a:lnTo>
                <a:cubicBezTo>
                  <a:pt x="1" y="6"/>
                  <a:pt x="2" y="7"/>
                  <a:pt x="3" y="8"/>
                </a:cubicBezTo>
                <a:lnTo>
                  <a:pt x="3" y="9"/>
                </a:lnTo>
                <a:close/>
                <a:moveTo>
                  <a:pt x="5" y="6"/>
                </a:moveTo>
                <a:lnTo>
                  <a:pt x="6" y="6"/>
                </a:lnTo>
                <a:lnTo>
                  <a:pt x="6" y="3"/>
                </a:lnTo>
                <a:lnTo>
                  <a:pt x="7" y="0"/>
                </a:lnTo>
                <a:lnTo>
                  <a:pt x="7" y="3"/>
                </a:lnTo>
                <a:lnTo>
                  <a:pt x="6" y="6"/>
                </a:lnTo>
                <a:lnTo>
                  <a:pt x="4" y="9"/>
                </a:lnTo>
                <a:cubicBezTo>
                  <a:pt x="4" y="9"/>
                  <a:pt x="4" y="9"/>
                  <a:pt x="3" y="8"/>
                </a:cubicBezTo>
                <a:lnTo>
                  <a:pt x="5" y="6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10" name="Freeform 5616">
            <a:extLst>
              <a:ext uri="{FF2B5EF4-FFF2-40B4-BE49-F238E27FC236}">
                <a16:creationId xmlns:a16="http://schemas.microsoft.com/office/drawing/2014/main" id="{37B7E7A5-F9B7-AF4E-ACB8-FCAF24298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52900"/>
            <a:ext cx="4763" cy="12700"/>
          </a:xfrm>
          <a:custGeom>
            <a:avLst/>
            <a:gdLst>
              <a:gd name="T0" fmla="*/ 4423 w 14"/>
              <a:gd name="T1" fmla="*/ 9268 h 37"/>
              <a:gd name="T2" fmla="*/ 4083 w 14"/>
              <a:gd name="T3" fmla="*/ 10297 h 37"/>
              <a:gd name="T4" fmla="*/ 3742 w 14"/>
              <a:gd name="T5" fmla="*/ 10297 h 37"/>
              <a:gd name="T6" fmla="*/ 3402 w 14"/>
              <a:gd name="T7" fmla="*/ 12357 h 37"/>
              <a:gd name="T8" fmla="*/ 3062 w 14"/>
              <a:gd name="T9" fmla="*/ 12357 h 37"/>
              <a:gd name="T10" fmla="*/ 3062 w 14"/>
              <a:gd name="T11" fmla="*/ 12357 h 37"/>
              <a:gd name="T12" fmla="*/ 2722 w 14"/>
              <a:gd name="T13" fmla="*/ 12357 h 37"/>
              <a:gd name="T14" fmla="*/ 1701 w 14"/>
              <a:gd name="T15" fmla="*/ 10297 h 37"/>
              <a:gd name="T16" fmla="*/ 1701 w 14"/>
              <a:gd name="T17" fmla="*/ 10297 h 37"/>
              <a:gd name="T18" fmla="*/ 1361 w 14"/>
              <a:gd name="T19" fmla="*/ 9268 h 37"/>
              <a:gd name="T20" fmla="*/ 1021 w 14"/>
              <a:gd name="T21" fmla="*/ 9268 h 37"/>
              <a:gd name="T22" fmla="*/ 340 w 14"/>
              <a:gd name="T23" fmla="*/ 7208 h 37"/>
              <a:gd name="T24" fmla="*/ 340 w 14"/>
              <a:gd name="T25" fmla="*/ 7208 h 37"/>
              <a:gd name="T26" fmla="*/ 1021 w 14"/>
              <a:gd name="T27" fmla="*/ 6178 h 37"/>
              <a:gd name="T28" fmla="*/ 1021 w 14"/>
              <a:gd name="T29" fmla="*/ 6178 h 37"/>
              <a:gd name="T30" fmla="*/ 1021 w 14"/>
              <a:gd name="T31" fmla="*/ 6178 h 37"/>
              <a:gd name="T32" fmla="*/ 340 w 14"/>
              <a:gd name="T33" fmla="*/ 6178 h 37"/>
              <a:gd name="T34" fmla="*/ 340 w 14"/>
              <a:gd name="T35" fmla="*/ 6178 h 37"/>
              <a:gd name="T36" fmla="*/ 340 w 14"/>
              <a:gd name="T37" fmla="*/ 6178 h 37"/>
              <a:gd name="T38" fmla="*/ 340 w 14"/>
              <a:gd name="T39" fmla="*/ 6178 h 37"/>
              <a:gd name="T40" fmla="*/ 340 w 14"/>
              <a:gd name="T41" fmla="*/ 6178 h 37"/>
              <a:gd name="T42" fmla="*/ 340 w 14"/>
              <a:gd name="T43" fmla="*/ 6178 h 37"/>
              <a:gd name="T44" fmla="*/ 0 w 14"/>
              <a:gd name="T45" fmla="*/ 5149 h 37"/>
              <a:gd name="T46" fmla="*/ 0 w 14"/>
              <a:gd name="T47" fmla="*/ 0 h 37"/>
              <a:gd name="T48" fmla="*/ 340 w 14"/>
              <a:gd name="T49" fmla="*/ 1030 h 37"/>
              <a:gd name="T50" fmla="*/ 340 w 14"/>
              <a:gd name="T51" fmla="*/ 2059 h 37"/>
              <a:gd name="T52" fmla="*/ 340 w 14"/>
              <a:gd name="T53" fmla="*/ 2059 h 37"/>
              <a:gd name="T54" fmla="*/ 1021 w 14"/>
              <a:gd name="T55" fmla="*/ 2059 h 37"/>
              <a:gd name="T56" fmla="*/ 1021 w 14"/>
              <a:gd name="T57" fmla="*/ 2059 h 37"/>
              <a:gd name="T58" fmla="*/ 2041 w 14"/>
              <a:gd name="T59" fmla="*/ 3089 h 37"/>
              <a:gd name="T60" fmla="*/ 2382 w 14"/>
              <a:gd name="T61" fmla="*/ 3089 h 37"/>
              <a:gd name="T62" fmla="*/ 2382 w 14"/>
              <a:gd name="T63" fmla="*/ 3089 h 37"/>
              <a:gd name="T64" fmla="*/ 2382 w 14"/>
              <a:gd name="T65" fmla="*/ 3089 h 37"/>
              <a:gd name="T66" fmla="*/ 3062 w 14"/>
              <a:gd name="T67" fmla="*/ 3089 h 37"/>
              <a:gd name="T68" fmla="*/ 3402 w 14"/>
              <a:gd name="T69" fmla="*/ 6178 h 37"/>
              <a:gd name="T70" fmla="*/ 3402 w 14"/>
              <a:gd name="T71" fmla="*/ 7208 h 37"/>
              <a:gd name="T72" fmla="*/ 3402 w 14"/>
              <a:gd name="T73" fmla="*/ 7208 h 37"/>
              <a:gd name="T74" fmla="*/ 3402 w 14"/>
              <a:gd name="T75" fmla="*/ 7208 h 37"/>
              <a:gd name="T76" fmla="*/ 3402 w 14"/>
              <a:gd name="T77" fmla="*/ 7208 h 37"/>
              <a:gd name="T78" fmla="*/ 3402 w 14"/>
              <a:gd name="T79" fmla="*/ 7208 h 37"/>
              <a:gd name="T80" fmla="*/ 3402 w 14"/>
              <a:gd name="T81" fmla="*/ 7208 h 37"/>
              <a:gd name="T82" fmla="*/ 3402 w 14"/>
              <a:gd name="T83" fmla="*/ 8238 h 37"/>
              <a:gd name="T84" fmla="*/ 3742 w 14"/>
              <a:gd name="T85" fmla="*/ 8238 h 37"/>
              <a:gd name="T86" fmla="*/ 4423 w 14"/>
              <a:gd name="T87" fmla="*/ 9268 h 3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" h="37">
                <a:moveTo>
                  <a:pt x="13" y="27"/>
                </a:moveTo>
                <a:lnTo>
                  <a:pt x="12" y="30"/>
                </a:lnTo>
                <a:cubicBezTo>
                  <a:pt x="11" y="30"/>
                  <a:pt x="11" y="30"/>
                  <a:pt x="11" y="30"/>
                </a:cubicBezTo>
                <a:cubicBezTo>
                  <a:pt x="10" y="36"/>
                  <a:pt x="10" y="36"/>
                  <a:pt x="10" y="36"/>
                </a:cubicBezTo>
                <a:lnTo>
                  <a:pt x="9" y="36"/>
                </a:lnTo>
                <a:cubicBezTo>
                  <a:pt x="8" y="36"/>
                  <a:pt x="8" y="36"/>
                  <a:pt x="8" y="36"/>
                </a:cubicBezTo>
                <a:cubicBezTo>
                  <a:pt x="7" y="36"/>
                  <a:pt x="6" y="30"/>
                  <a:pt x="5" y="30"/>
                </a:cubicBezTo>
                <a:lnTo>
                  <a:pt x="4" y="27"/>
                </a:lnTo>
                <a:cubicBezTo>
                  <a:pt x="3" y="27"/>
                  <a:pt x="3" y="27"/>
                  <a:pt x="3" y="27"/>
                </a:cubicBezTo>
                <a:cubicBezTo>
                  <a:pt x="3" y="24"/>
                  <a:pt x="1" y="21"/>
                  <a:pt x="1" y="21"/>
                </a:cubicBezTo>
                <a:cubicBezTo>
                  <a:pt x="1" y="21"/>
                  <a:pt x="1" y="18"/>
                  <a:pt x="3" y="18"/>
                </a:cubicBezTo>
                <a:cubicBezTo>
                  <a:pt x="3" y="18"/>
                  <a:pt x="3" y="18"/>
                  <a:pt x="1" y="18"/>
                </a:cubicBezTo>
                <a:cubicBezTo>
                  <a:pt x="1" y="15"/>
                  <a:pt x="1" y="15"/>
                  <a:pt x="0" y="15"/>
                </a:cubicBezTo>
                <a:lnTo>
                  <a:pt x="0" y="0"/>
                </a:lnTo>
                <a:cubicBezTo>
                  <a:pt x="1" y="0"/>
                  <a:pt x="1" y="0"/>
                  <a:pt x="1" y="3"/>
                </a:cubicBezTo>
                <a:cubicBezTo>
                  <a:pt x="1" y="3"/>
                  <a:pt x="1" y="3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5" y="9"/>
                  <a:pt x="6" y="9"/>
                  <a:pt x="6" y="9"/>
                </a:cubicBezTo>
                <a:lnTo>
                  <a:pt x="7" y="9"/>
                </a:lnTo>
                <a:cubicBezTo>
                  <a:pt x="7" y="9"/>
                  <a:pt x="8" y="9"/>
                  <a:pt x="9" y="9"/>
                </a:cubicBezTo>
                <a:cubicBezTo>
                  <a:pt x="9" y="12"/>
                  <a:pt x="9" y="15"/>
                  <a:pt x="10" y="18"/>
                </a:cubicBezTo>
                <a:cubicBezTo>
                  <a:pt x="10" y="21"/>
                  <a:pt x="10" y="21"/>
                  <a:pt x="10" y="21"/>
                </a:cubicBezTo>
                <a:lnTo>
                  <a:pt x="10" y="24"/>
                </a:lnTo>
                <a:lnTo>
                  <a:pt x="11" y="24"/>
                </a:lnTo>
                <a:lnTo>
                  <a:pt x="13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11" name="Freeform 5617">
            <a:extLst>
              <a:ext uri="{FF2B5EF4-FFF2-40B4-BE49-F238E27FC236}">
                <a16:creationId xmlns:a16="http://schemas.microsoft.com/office/drawing/2014/main" id="{A1CA8804-DCCD-2747-8F7E-F90AAEC43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4152900"/>
            <a:ext cx="4763" cy="12700"/>
          </a:xfrm>
          <a:custGeom>
            <a:avLst/>
            <a:gdLst>
              <a:gd name="T0" fmla="*/ 3572 w 12"/>
              <a:gd name="T1" fmla="*/ 12357 h 37"/>
              <a:gd name="T2" fmla="*/ 4366 w 12"/>
              <a:gd name="T3" fmla="*/ 10297 h 37"/>
              <a:gd name="T4" fmla="*/ 3969 w 12"/>
              <a:gd name="T5" fmla="*/ 12357 h 37"/>
              <a:gd name="T6" fmla="*/ 3572 w 12"/>
              <a:gd name="T7" fmla="*/ 12357 h 37"/>
              <a:gd name="T8" fmla="*/ 1985 w 12"/>
              <a:gd name="T9" fmla="*/ 10297 h 37"/>
              <a:gd name="T10" fmla="*/ 1191 w 12"/>
              <a:gd name="T11" fmla="*/ 9268 h 37"/>
              <a:gd name="T12" fmla="*/ 397 w 12"/>
              <a:gd name="T13" fmla="*/ 7208 h 37"/>
              <a:gd name="T14" fmla="*/ 1191 w 12"/>
              <a:gd name="T15" fmla="*/ 9268 h 37"/>
              <a:gd name="T16" fmla="*/ 1588 w 12"/>
              <a:gd name="T17" fmla="*/ 9268 h 37"/>
              <a:gd name="T18" fmla="*/ 3175 w 12"/>
              <a:gd name="T19" fmla="*/ 12357 h 37"/>
              <a:gd name="T20" fmla="*/ 1985 w 12"/>
              <a:gd name="T21" fmla="*/ 10297 h 37"/>
              <a:gd name="T22" fmla="*/ 397 w 12"/>
              <a:gd name="T23" fmla="*/ 6178 h 37"/>
              <a:gd name="T24" fmla="*/ 0 w 12"/>
              <a:gd name="T25" fmla="*/ 5149 h 37"/>
              <a:gd name="T26" fmla="*/ 0 w 12"/>
              <a:gd name="T27" fmla="*/ 0 h 37"/>
              <a:gd name="T28" fmla="*/ 397 w 12"/>
              <a:gd name="T29" fmla="*/ 6178 h 37"/>
              <a:gd name="T30" fmla="*/ 2382 w 12"/>
              <a:gd name="T31" fmla="*/ 3089 h 37"/>
              <a:gd name="T32" fmla="*/ 1191 w 12"/>
              <a:gd name="T33" fmla="*/ 2059 h 37"/>
              <a:gd name="T34" fmla="*/ 2382 w 12"/>
              <a:gd name="T35" fmla="*/ 3089 h 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" h="37">
                <a:moveTo>
                  <a:pt x="9" y="36"/>
                </a:moveTo>
                <a:cubicBezTo>
                  <a:pt x="9" y="36"/>
                  <a:pt x="10" y="36"/>
                  <a:pt x="11" y="30"/>
                </a:cubicBezTo>
                <a:cubicBezTo>
                  <a:pt x="10" y="36"/>
                  <a:pt x="10" y="36"/>
                  <a:pt x="10" y="36"/>
                </a:cubicBezTo>
                <a:lnTo>
                  <a:pt x="9" y="36"/>
                </a:lnTo>
                <a:close/>
                <a:moveTo>
                  <a:pt x="5" y="30"/>
                </a:moveTo>
                <a:lnTo>
                  <a:pt x="3" y="27"/>
                </a:lnTo>
                <a:cubicBezTo>
                  <a:pt x="1" y="24"/>
                  <a:pt x="1" y="21"/>
                  <a:pt x="1" y="21"/>
                </a:cubicBezTo>
                <a:cubicBezTo>
                  <a:pt x="1" y="21"/>
                  <a:pt x="3" y="24"/>
                  <a:pt x="3" y="27"/>
                </a:cubicBezTo>
                <a:lnTo>
                  <a:pt x="4" y="27"/>
                </a:lnTo>
                <a:cubicBezTo>
                  <a:pt x="6" y="29"/>
                  <a:pt x="6" y="34"/>
                  <a:pt x="8" y="36"/>
                </a:cubicBezTo>
                <a:cubicBezTo>
                  <a:pt x="6" y="35"/>
                  <a:pt x="6" y="32"/>
                  <a:pt x="5" y="30"/>
                </a:cubicBezTo>
                <a:close/>
                <a:moveTo>
                  <a:pt x="1" y="18"/>
                </a:moveTo>
                <a:lnTo>
                  <a:pt x="0" y="15"/>
                </a:lnTo>
                <a:lnTo>
                  <a:pt x="0" y="0"/>
                </a:lnTo>
                <a:lnTo>
                  <a:pt x="1" y="18"/>
                </a:lnTo>
                <a:close/>
                <a:moveTo>
                  <a:pt x="6" y="9"/>
                </a:moveTo>
                <a:cubicBezTo>
                  <a:pt x="5" y="9"/>
                  <a:pt x="4" y="9"/>
                  <a:pt x="3" y="6"/>
                </a:cubicBezTo>
                <a:cubicBezTo>
                  <a:pt x="5" y="9"/>
                  <a:pt x="5" y="9"/>
                  <a:pt x="6" y="9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12" name="Freeform 5618">
            <a:extLst>
              <a:ext uri="{FF2B5EF4-FFF2-40B4-BE49-F238E27FC236}">
                <a16:creationId xmlns:a16="http://schemas.microsoft.com/office/drawing/2014/main" id="{DB048518-0505-E74A-A35D-311129E98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152900"/>
            <a:ext cx="4763" cy="14288"/>
          </a:xfrm>
          <a:custGeom>
            <a:avLst/>
            <a:gdLst>
              <a:gd name="T0" fmla="*/ 4445 w 15"/>
              <a:gd name="T1" fmla="*/ 9644 h 40"/>
              <a:gd name="T2" fmla="*/ 3493 w 15"/>
              <a:gd name="T3" fmla="*/ 13931 h 40"/>
              <a:gd name="T4" fmla="*/ 2540 w 15"/>
              <a:gd name="T5" fmla="*/ 12859 h 40"/>
              <a:gd name="T6" fmla="*/ 2223 w 15"/>
              <a:gd name="T7" fmla="*/ 12859 h 40"/>
              <a:gd name="T8" fmla="*/ 1905 w 15"/>
              <a:gd name="T9" fmla="*/ 11788 h 40"/>
              <a:gd name="T10" fmla="*/ 635 w 15"/>
              <a:gd name="T11" fmla="*/ 6430 h 40"/>
              <a:gd name="T12" fmla="*/ 635 w 15"/>
              <a:gd name="T13" fmla="*/ 6430 h 40"/>
              <a:gd name="T14" fmla="*/ 635 w 15"/>
              <a:gd name="T15" fmla="*/ 5358 h 40"/>
              <a:gd name="T16" fmla="*/ 0 w 15"/>
              <a:gd name="T17" fmla="*/ 1072 h 40"/>
              <a:gd name="T18" fmla="*/ 635 w 15"/>
              <a:gd name="T19" fmla="*/ 0 h 40"/>
              <a:gd name="T20" fmla="*/ 1588 w 15"/>
              <a:gd name="T21" fmla="*/ 1072 h 40"/>
              <a:gd name="T22" fmla="*/ 1905 w 15"/>
              <a:gd name="T23" fmla="*/ 1072 h 40"/>
              <a:gd name="T24" fmla="*/ 2223 w 15"/>
              <a:gd name="T25" fmla="*/ 0 h 40"/>
              <a:gd name="T26" fmla="*/ 2540 w 15"/>
              <a:gd name="T27" fmla="*/ 1072 h 40"/>
              <a:gd name="T28" fmla="*/ 2540 w 15"/>
              <a:gd name="T29" fmla="*/ 2143 h 40"/>
              <a:gd name="T30" fmla="*/ 3493 w 15"/>
              <a:gd name="T31" fmla="*/ 6430 h 40"/>
              <a:gd name="T32" fmla="*/ 3810 w 15"/>
              <a:gd name="T33" fmla="*/ 7501 h 40"/>
              <a:gd name="T34" fmla="*/ 4128 w 15"/>
              <a:gd name="T35" fmla="*/ 7501 h 40"/>
              <a:gd name="T36" fmla="*/ 4128 w 15"/>
              <a:gd name="T37" fmla="*/ 8573 h 40"/>
              <a:gd name="T38" fmla="*/ 4445 w 15"/>
              <a:gd name="T39" fmla="*/ 9644 h 4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" h="40">
                <a:moveTo>
                  <a:pt x="14" y="27"/>
                </a:moveTo>
                <a:cubicBezTo>
                  <a:pt x="13" y="30"/>
                  <a:pt x="13" y="39"/>
                  <a:pt x="11" y="39"/>
                </a:cubicBezTo>
                <a:cubicBezTo>
                  <a:pt x="11" y="39"/>
                  <a:pt x="9" y="39"/>
                  <a:pt x="8" y="36"/>
                </a:cubicBezTo>
                <a:lnTo>
                  <a:pt x="7" y="36"/>
                </a:lnTo>
                <a:cubicBezTo>
                  <a:pt x="7" y="33"/>
                  <a:pt x="6" y="33"/>
                  <a:pt x="6" y="33"/>
                </a:cubicBezTo>
                <a:cubicBezTo>
                  <a:pt x="5" y="27"/>
                  <a:pt x="3" y="24"/>
                  <a:pt x="2" y="18"/>
                </a:cubicBezTo>
                <a:lnTo>
                  <a:pt x="2" y="15"/>
                </a:lnTo>
                <a:cubicBezTo>
                  <a:pt x="1" y="12"/>
                  <a:pt x="0" y="9"/>
                  <a:pt x="0" y="3"/>
                </a:cubicBezTo>
                <a:cubicBezTo>
                  <a:pt x="0" y="3"/>
                  <a:pt x="1" y="0"/>
                  <a:pt x="2" y="0"/>
                </a:cubicBezTo>
                <a:cubicBezTo>
                  <a:pt x="3" y="3"/>
                  <a:pt x="4" y="3"/>
                  <a:pt x="5" y="3"/>
                </a:cubicBezTo>
                <a:lnTo>
                  <a:pt x="6" y="3"/>
                </a:lnTo>
                <a:cubicBezTo>
                  <a:pt x="6" y="3"/>
                  <a:pt x="7" y="3"/>
                  <a:pt x="7" y="0"/>
                </a:cubicBezTo>
                <a:lnTo>
                  <a:pt x="8" y="3"/>
                </a:lnTo>
                <a:lnTo>
                  <a:pt x="8" y="6"/>
                </a:lnTo>
                <a:cubicBezTo>
                  <a:pt x="10" y="12"/>
                  <a:pt x="11" y="18"/>
                  <a:pt x="11" y="18"/>
                </a:cubicBezTo>
                <a:cubicBezTo>
                  <a:pt x="11" y="21"/>
                  <a:pt x="12" y="21"/>
                  <a:pt x="12" y="21"/>
                </a:cubicBezTo>
                <a:lnTo>
                  <a:pt x="13" y="21"/>
                </a:lnTo>
                <a:cubicBezTo>
                  <a:pt x="13" y="21"/>
                  <a:pt x="12" y="21"/>
                  <a:pt x="13" y="24"/>
                </a:cubicBezTo>
                <a:cubicBezTo>
                  <a:pt x="13" y="24"/>
                  <a:pt x="13" y="27"/>
                  <a:pt x="14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13" name="Freeform 5619">
            <a:extLst>
              <a:ext uri="{FF2B5EF4-FFF2-40B4-BE49-F238E27FC236}">
                <a16:creationId xmlns:a16="http://schemas.microsoft.com/office/drawing/2014/main" id="{B3DCEDFE-D9AB-5D4D-8A2B-8F77B03A8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152900"/>
            <a:ext cx="4763" cy="14288"/>
          </a:xfrm>
          <a:custGeom>
            <a:avLst/>
            <a:gdLst>
              <a:gd name="T0" fmla="*/ 3493 w 15"/>
              <a:gd name="T1" fmla="*/ 13931 h 40"/>
              <a:gd name="T2" fmla="*/ 2540 w 15"/>
              <a:gd name="T3" fmla="*/ 12859 h 40"/>
              <a:gd name="T4" fmla="*/ 3493 w 15"/>
              <a:gd name="T5" fmla="*/ 13931 h 40"/>
              <a:gd name="T6" fmla="*/ 4128 w 15"/>
              <a:gd name="T7" fmla="*/ 9644 h 40"/>
              <a:gd name="T8" fmla="*/ 4445 w 15"/>
              <a:gd name="T9" fmla="*/ 9644 h 40"/>
              <a:gd name="T10" fmla="*/ 3493 w 15"/>
              <a:gd name="T11" fmla="*/ 13931 h 40"/>
              <a:gd name="T12" fmla="*/ 635 w 15"/>
              <a:gd name="T13" fmla="*/ 6430 h 40"/>
              <a:gd name="T14" fmla="*/ 1905 w 15"/>
              <a:gd name="T15" fmla="*/ 11788 h 40"/>
              <a:gd name="T16" fmla="*/ 635 w 15"/>
              <a:gd name="T17" fmla="*/ 6430 h 40"/>
              <a:gd name="T18" fmla="*/ 2540 w 15"/>
              <a:gd name="T19" fmla="*/ 2143 h 40"/>
              <a:gd name="T20" fmla="*/ 2223 w 15"/>
              <a:gd name="T21" fmla="*/ 0 h 40"/>
              <a:gd name="T22" fmla="*/ 1905 w 15"/>
              <a:gd name="T23" fmla="*/ 1072 h 40"/>
              <a:gd name="T24" fmla="*/ 1588 w 15"/>
              <a:gd name="T25" fmla="*/ 1072 h 40"/>
              <a:gd name="T26" fmla="*/ 2223 w 15"/>
              <a:gd name="T27" fmla="*/ 0 h 40"/>
              <a:gd name="T28" fmla="*/ 2858 w 15"/>
              <a:gd name="T29" fmla="*/ 2143 h 40"/>
              <a:gd name="T30" fmla="*/ 3493 w 15"/>
              <a:gd name="T31" fmla="*/ 6072 h 40"/>
              <a:gd name="T32" fmla="*/ 2540 w 15"/>
              <a:gd name="T33" fmla="*/ 2143 h 40"/>
              <a:gd name="T34" fmla="*/ 635 w 15"/>
              <a:gd name="T35" fmla="*/ 6430 h 40"/>
              <a:gd name="T36" fmla="*/ 318 w 15"/>
              <a:gd name="T37" fmla="*/ 6430 h 40"/>
              <a:gd name="T38" fmla="*/ 318 w 15"/>
              <a:gd name="T39" fmla="*/ 5358 h 40"/>
              <a:gd name="T40" fmla="*/ 0 w 15"/>
              <a:gd name="T41" fmla="*/ 1072 h 40"/>
              <a:gd name="T42" fmla="*/ 635 w 15"/>
              <a:gd name="T43" fmla="*/ 5358 h 40"/>
              <a:gd name="T44" fmla="*/ 635 w 15"/>
              <a:gd name="T45" fmla="*/ 6430 h 40"/>
              <a:gd name="T46" fmla="*/ 318 w 15"/>
              <a:gd name="T47" fmla="*/ 0 h 40"/>
              <a:gd name="T48" fmla="*/ 635 w 15"/>
              <a:gd name="T49" fmla="*/ 0 h 40"/>
              <a:gd name="T50" fmla="*/ 318 w 15"/>
              <a:gd name="T51" fmla="*/ 1072 h 40"/>
              <a:gd name="T52" fmla="*/ 0 w 15"/>
              <a:gd name="T53" fmla="*/ 1072 h 40"/>
              <a:gd name="T54" fmla="*/ 318 w 15"/>
              <a:gd name="T55" fmla="*/ 0 h 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5" h="40">
                <a:moveTo>
                  <a:pt x="11" y="39"/>
                </a:moveTo>
                <a:cubicBezTo>
                  <a:pt x="10" y="39"/>
                  <a:pt x="9" y="39"/>
                  <a:pt x="8" y="36"/>
                </a:cubicBezTo>
                <a:cubicBezTo>
                  <a:pt x="9" y="39"/>
                  <a:pt x="11" y="39"/>
                  <a:pt x="11" y="39"/>
                </a:cubicBezTo>
                <a:cubicBezTo>
                  <a:pt x="12" y="39"/>
                  <a:pt x="13" y="30"/>
                  <a:pt x="13" y="27"/>
                </a:cubicBezTo>
                <a:lnTo>
                  <a:pt x="14" y="27"/>
                </a:lnTo>
                <a:cubicBezTo>
                  <a:pt x="13" y="30"/>
                  <a:pt x="13" y="39"/>
                  <a:pt x="11" y="39"/>
                </a:cubicBezTo>
                <a:close/>
                <a:moveTo>
                  <a:pt x="2" y="18"/>
                </a:moveTo>
                <a:cubicBezTo>
                  <a:pt x="3" y="21"/>
                  <a:pt x="5" y="27"/>
                  <a:pt x="6" y="33"/>
                </a:cubicBezTo>
                <a:cubicBezTo>
                  <a:pt x="5" y="27"/>
                  <a:pt x="3" y="24"/>
                  <a:pt x="2" y="18"/>
                </a:cubicBezTo>
                <a:close/>
                <a:moveTo>
                  <a:pt x="8" y="6"/>
                </a:moveTo>
                <a:lnTo>
                  <a:pt x="7" y="0"/>
                </a:lnTo>
                <a:cubicBezTo>
                  <a:pt x="7" y="3"/>
                  <a:pt x="6" y="3"/>
                  <a:pt x="6" y="3"/>
                </a:cubicBezTo>
                <a:lnTo>
                  <a:pt x="5" y="3"/>
                </a:lnTo>
                <a:cubicBezTo>
                  <a:pt x="6" y="3"/>
                  <a:pt x="7" y="3"/>
                  <a:pt x="7" y="0"/>
                </a:cubicBezTo>
                <a:lnTo>
                  <a:pt x="9" y="6"/>
                </a:lnTo>
                <a:cubicBezTo>
                  <a:pt x="10" y="10"/>
                  <a:pt x="11" y="15"/>
                  <a:pt x="11" y="17"/>
                </a:cubicBezTo>
                <a:cubicBezTo>
                  <a:pt x="11" y="15"/>
                  <a:pt x="9" y="10"/>
                  <a:pt x="8" y="6"/>
                </a:cubicBezTo>
                <a:close/>
                <a:moveTo>
                  <a:pt x="2" y="18"/>
                </a:moveTo>
                <a:lnTo>
                  <a:pt x="1" y="18"/>
                </a:lnTo>
                <a:lnTo>
                  <a:pt x="1" y="15"/>
                </a:lnTo>
                <a:cubicBezTo>
                  <a:pt x="1" y="12"/>
                  <a:pt x="0" y="9"/>
                  <a:pt x="0" y="3"/>
                </a:cubicBezTo>
                <a:cubicBezTo>
                  <a:pt x="0" y="9"/>
                  <a:pt x="1" y="12"/>
                  <a:pt x="2" y="15"/>
                </a:cubicBezTo>
                <a:lnTo>
                  <a:pt x="2" y="18"/>
                </a:lnTo>
                <a:close/>
                <a:moveTo>
                  <a:pt x="1" y="0"/>
                </a:moveTo>
                <a:lnTo>
                  <a:pt x="2" y="0"/>
                </a:lnTo>
                <a:cubicBezTo>
                  <a:pt x="1" y="0"/>
                  <a:pt x="1" y="3"/>
                  <a:pt x="1" y="3"/>
                </a:cubicBezTo>
                <a:lnTo>
                  <a:pt x="0" y="3"/>
                </a:lnTo>
                <a:lnTo>
                  <a:pt x="1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14" name="Freeform 5620">
            <a:extLst>
              <a:ext uri="{FF2B5EF4-FFF2-40B4-BE49-F238E27FC236}">
                <a16:creationId xmlns:a16="http://schemas.microsoft.com/office/drawing/2014/main" id="{164BC113-B2F4-7749-8DAE-19DC8AB22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4152900"/>
            <a:ext cx="6350" cy="19050"/>
          </a:xfrm>
          <a:custGeom>
            <a:avLst/>
            <a:gdLst>
              <a:gd name="T0" fmla="*/ 0 w 17"/>
              <a:gd name="T1" fmla="*/ 1099 h 52"/>
              <a:gd name="T2" fmla="*/ 0 w 17"/>
              <a:gd name="T3" fmla="*/ 0 h 52"/>
              <a:gd name="T4" fmla="*/ 0 w 17"/>
              <a:gd name="T5" fmla="*/ 0 h 52"/>
              <a:gd name="T6" fmla="*/ 374 w 17"/>
              <a:gd name="T7" fmla="*/ 0 h 52"/>
              <a:gd name="T8" fmla="*/ 747 w 17"/>
              <a:gd name="T9" fmla="*/ 1099 h 52"/>
              <a:gd name="T10" fmla="*/ 1121 w 17"/>
              <a:gd name="T11" fmla="*/ 1099 h 52"/>
              <a:gd name="T12" fmla="*/ 1494 w 17"/>
              <a:gd name="T13" fmla="*/ 2198 h 52"/>
              <a:gd name="T14" fmla="*/ 2615 w 17"/>
              <a:gd name="T15" fmla="*/ 1099 h 52"/>
              <a:gd name="T16" fmla="*/ 2615 w 17"/>
              <a:gd name="T17" fmla="*/ 1099 h 52"/>
              <a:gd name="T18" fmla="*/ 2615 w 17"/>
              <a:gd name="T19" fmla="*/ 1099 h 52"/>
              <a:gd name="T20" fmla="*/ 2615 w 17"/>
              <a:gd name="T21" fmla="*/ 1099 h 52"/>
              <a:gd name="T22" fmla="*/ 2615 w 17"/>
              <a:gd name="T23" fmla="*/ 1099 h 52"/>
              <a:gd name="T24" fmla="*/ 2615 w 17"/>
              <a:gd name="T25" fmla="*/ 3297 h 52"/>
              <a:gd name="T26" fmla="*/ 3735 w 17"/>
              <a:gd name="T27" fmla="*/ 8792 h 52"/>
              <a:gd name="T28" fmla="*/ 4109 w 17"/>
              <a:gd name="T29" fmla="*/ 8792 h 52"/>
              <a:gd name="T30" fmla="*/ 4482 w 17"/>
              <a:gd name="T31" fmla="*/ 8792 h 52"/>
              <a:gd name="T32" fmla="*/ 4109 w 17"/>
              <a:gd name="T33" fmla="*/ 9891 h 52"/>
              <a:gd name="T34" fmla="*/ 5229 w 17"/>
              <a:gd name="T35" fmla="*/ 15387 h 52"/>
              <a:gd name="T36" fmla="*/ 5603 w 17"/>
              <a:gd name="T37" fmla="*/ 16486 h 52"/>
              <a:gd name="T38" fmla="*/ 5976 w 17"/>
              <a:gd name="T39" fmla="*/ 17585 h 52"/>
              <a:gd name="T40" fmla="*/ 5603 w 17"/>
              <a:gd name="T41" fmla="*/ 18684 h 52"/>
              <a:gd name="T42" fmla="*/ 5229 w 17"/>
              <a:gd name="T43" fmla="*/ 18684 h 52"/>
              <a:gd name="T44" fmla="*/ 5229 w 17"/>
              <a:gd name="T45" fmla="*/ 18684 h 52"/>
              <a:gd name="T46" fmla="*/ 4856 w 17"/>
              <a:gd name="T47" fmla="*/ 18684 h 52"/>
              <a:gd name="T48" fmla="*/ 4482 w 17"/>
              <a:gd name="T49" fmla="*/ 17585 h 52"/>
              <a:gd name="T50" fmla="*/ 4482 w 17"/>
              <a:gd name="T51" fmla="*/ 16486 h 52"/>
              <a:gd name="T52" fmla="*/ 4482 w 17"/>
              <a:gd name="T53" fmla="*/ 16486 h 52"/>
              <a:gd name="T54" fmla="*/ 3735 w 17"/>
              <a:gd name="T55" fmla="*/ 15387 h 52"/>
              <a:gd name="T56" fmla="*/ 1868 w 17"/>
              <a:gd name="T57" fmla="*/ 9891 h 52"/>
              <a:gd name="T58" fmla="*/ 1868 w 17"/>
              <a:gd name="T59" fmla="*/ 9891 h 52"/>
              <a:gd name="T60" fmla="*/ 1868 w 17"/>
              <a:gd name="T61" fmla="*/ 9891 h 52"/>
              <a:gd name="T62" fmla="*/ 1868 w 17"/>
              <a:gd name="T63" fmla="*/ 8792 h 52"/>
              <a:gd name="T64" fmla="*/ 2241 w 17"/>
              <a:gd name="T65" fmla="*/ 7693 h 52"/>
              <a:gd name="T66" fmla="*/ 2241 w 17"/>
              <a:gd name="T67" fmla="*/ 7693 h 52"/>
              <a:gd name="T68" fmla="*/ 2241 w 17"/>
              <a:gd name="T69" fmla="*/ 7693 h 52"/>
              <a:gd name="T70" fmla="*/ 2241 w 17"/>
              <a:gd name="T71" fmla="*/ 7693 h 52"/>
              <a:gd name="T72" fmla="*/ 2241 w 17"/>
              <a:gd name="T73" fmla="*/ 7693 h 52"/>
              <a:gd name="T74" fmla="*/ 1868 w 17"/>
              <a:gd name="T75" fmla="*/ 8792 h 52"/>
              <a:gd name="T76" fmla="*/ 1868 w 17"/>
              <a:gd name="T77" fmla="*/ 8792 h 52"/>
              <a:gd name="T78" fmla="*/ 1121 w 17"/>
              <a:gd name="T79" fmla="*/ 7693 h 52"/>
              <a:gd name="T80" fmla="*/ 374 w 17"/>
              <a:gd name="T81" fmla="*/ 4396 h 52"/>
              <a:gd name="T82" fmla="*/ 0 w 17"/>
              <a:gd name="T83" fmla="*/ 3297 h 52"/>
              <a:gd name="T84" fmla="*/ 0 w 17"/>
              <a:gd name="T85" fmla="*/ 2198 h 52"/>
              <a:gd name="T86" fmla="*/ 0 w 17"/>
              <a:gd name="T87" fmla="*/ 2198 h 52"/>
              <a:gd name="T88" fmla="*/ 0 w 17"/>
              <a:gd name="T89" fmla="*/ 2198 h 52"/>
              <a:gd name="T90" fmla="*/ 0 w 17"/>
              <a:gd name="T91" fmla="*/ 1099 h 5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" h="52">
                <a:moveTo>
                  <a:pt x="0" y="3"/>
                </a:moveTo>
                <a:lnTo>
                  <a:pt x="0" y="0"/>
                </a:lnTo>
                <a:cubicBezTo>
                  <a:pt x="0" y="0"/>
                  <a:pt x="0" y="0"/>
                  <a:pt x="1" y="0"/>
                </a:cubicBezTo>
                <a:lnTo>
                  <a:pt x="2" y="3"/>
                </a:lnTo>
                <a:lnTo>
                  <a:pt x="3" y="3"/>
                </a:lnTo>
                <a:cubicBezTo>
                  <a:pt x="3" y="6"/>
                  <a:pt x="3" y="6"/>
                  <a:pt x="4" y="6"/>
                </a:cubicBezTo>
                <a:cubicBezTo>
                  <a:pt x="6" y="6"/>
                  <a:pt x="7" y="3"/>
                  <a:pt x="7" y="3"/>
                </a:cubicBezTo>
                <a:cubicBezTo>
                  <a:pt x="7" y="6"/>
                  <a:pt x="7" y="9"/>
                  <a:pt x="7" y="9"/>
                </a:cubicBezTo>
                <a:cubicBezTo>
                  <a:pt x="8" y="15"/>
                  <a:pt x="9" y="18"/>
                  <a:pt x="10" y="24"/>
                </a:cubicBezTo>
                <a:lnTo>
                  <a:pt x="11" y="24"/>
                </a:lnTo>
                <a:lnTo>
                  <a:pt x="12" y="24"/>
                </a:lnTo>
                <a:cubicBezTo>
                  <a:pt x="11" y="27"/>
                  <a:pt x="11" y="27"/>
                  <a:pt x="11" y="27"/>
                </a:cubicBezTo>
                <a:cubicBezTo>
                  <a:pt x="12" y="33"/>
                  <a:pt x="13" y="39"/>
                  <a:pt x="14" y="42"/>
                </a:cubicBezTo>
                <a:cubicBezTo>
                  <a:pt x="14" y="42"/>
                  <a:pt x="15" y="42"/>
                  <a:pt x="15" y="45"/>
                </a:cubicBezTo>
                <a:cubicBezTo>
                  <a:pt x="16" y="45"/>
                  <a:pt x="16" y="45"/>
                  <a:pt x="16" y="48"/>
                </a:cubicBezTo>
                <a:cubicBezTo>
                  <a:pt x="16" y="48"/>
                  <a:pt x="16" y="48"/>
                  <a:pt x="15" y="51"/>
                </a:cubicBezTo>
                <a:lnTo>
                  <a:pt x="14" y="51"/>
                </a:lnTo>
                <a:cubicBezTo>
                  <a:pt x="13" y="51"/>
                  <a:pt x="13" y="51"/>
                  <a:pt x="13" y="51"/>
                </a:cubicBezTo>
                <a:lnTo>
                  <a:pt x="12" y="48"/>
                </a:lnTo>
                <a:cubicBezTo>
                  <a:pt x="12" y="48"/>
                  <a:pt x="12" y="48"/>
                  <a:pt x="12" y="45"/>
                </a:cubicBezTo>
                <a:lnTo>
                  <a:pt x="10" y="42"/>
                </a:lnTo>
                <a:cubicBezTo>
                  <a:pt x="9" y="39"/>
                  <a:pt x="6" y="30"/>
                  <a:pt x="5" y="27"/>
                </a:cubicBezTo>
                <a:cubicBezTo>
                  <a:pt x="5" y="24"/>
                  <a:pt x="5" y="24"/>
                  <a:pt x="5" y="24"/>
                </a:cubicBezTo>
                <a:cubicBezTo>
                  <a:pt x="6" y="24"/>
                  <a:pt x="6" y="24"/>
                  <a:pt x="6" y="21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4" y="24"/>
                  <a:pt x="3" y="21"/>
                </a:cubicBezTo>
                <a:cubicBezTo>
                  <a:pt x="3" y="21"/>
                  <a:pt x="3" y="18"/>
                  <a:pt x="1" y="12"/>
                </a:cubicBezTo>
                <a:cubicBezTo>
                  <a:pt x="1" y="9"/>
                  <a:pt x="1" y="9"/>
                  <a:pt x="0" y="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15" name="Freeform 5621">
            <a:extLst>
              <a:ext uri="{FF2B5EF4-FFF2-40B4-BE49-F238E27FC236}">
                <a16:creationId xmlns:a16="http://schemas.microsoft.com/office/drawing/2014/main" id="{FFE0E6CD-5493-464B-89F4-E4EAA5B12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4152900"/>
            <a:ext cx="4763" cy="17463"/>
          </a:xfrm>
          <a:custGeom>
            <a:avLst/>
            <a:gdLst>
              <a:gd name="T0" fmla="*/ 3664 w 13"/>
              <a:gd name="T1" fmla="*/ 17107 h 49"/>
              <a:gd name="T2" fmla="*/ 4397 w 13"/>
              <a:gd name="T3" fmla="*/ 16037 h 49"/>
              <a:gd name="T4" fmla="*/ 4030 w 13"/>
              <a:gd name="T5" fmla="*/ 17107 h 49"/>
              <a:gd name="T6" fmla="*/ 3664 w 13"/>
              <a:gd name="T7" fmla="*/ 17107 h 49"/>
              <a:gd name="T8" fmla="*/ 3297 w 13"/>
              <a:gd name="T9" fmla="*/ 16750 h 49"/>
              <a:gd name="T10" fmla="*/ 3664 w 13"/>
              <a:gd name="T11" fmla="*/ 17107 h 49"/>
              <a:gd name="T12" fmla="*/ 3297 w 13"/>
              <a:gd name="T13" fmla="*/ 17107 h 49"/>
              <a:gd name="T14" fmla="*/ 3297 w 13"/>
              <a:gd name="T15" fmla="*/ 16750 h 49"/>
              <a:gd name="T16" fmla="*/ 2931 w 13"/>
              <a:gd name="T17" fmla="*/ 16037 h 49"/>
              <a:gd name="T18" fmla="*/ 3297 w 13"/>
              <a:gd name="T19" fmla="*/ 16750 h 49"/>
              <a:gd name="T20" fmla="*/ 2931 w 13"/>
              <a:gd name="T21" fmla="*/ 16037 h 49"/>
              <a:gd name="T22" fmla="*/ 2198 w 13"/>
              <a:gd name="T23" fmla="*/ 13899 h 49"/>
              <a:gd name="T24" fmla="*/ 366 w 13"/>
              <a:gd name="T25" fmla="*/ 8553 h 49"/>
              <a:gd name="T26" fmla="*/ 2565 w 13"/>
              <a:gd name="T27" fmla="*/ 13899 h 49"/>
              <a:gd name="T28" fmla="*/ 2198 w 13"/>
              <a:gd name="T29" fmla="*/ 13899 h 49"/>
              <a:gd name="T30" fmla="*/ 2931 w 13"/>
              <a:gd name="T31" fmla="*/ 8553 h 49"/>
              <a:gd name="T32" fmla="*/ 3664 w 13"/>
              <a:gd name="T33" fmla="*/ 13899 h 49"/>
              <a:gd name="T34" fmla="*/ 2931 w 13"/>
              <a:gd name="T35" fmla="*/ 8553 h 49"/>
              <a:gd name="T36" fmla="*/ 366 w 13"/>
              <a:gd name="T37" fmla="*/ 7484 h 49"/>
              <a:gd name="T38" fmla="*/ 0 w 13"/>
              <a:gd name="T39" fmla="*/ 7484 h 49"/>
              <a:gd name="T40" fmla="*/ 733 w 13"/>
              <a:gd name="T41" fmla="*/ 6415 h 49"/>
              <a:gd name="T42" fmla="*/ 366 w 13"/>
              <a:gd name="T43" fmla="*/ 7484 h 49"/>
              <a:gd name="T44" fmla="*/ 1832 w 13"/>
              <a:gd name="T45" fmla="*/ 5346 h 49"/>
              <a:gd name="T46" fmla="*/ 1099 w 13"/>
              <a:gd name="T47" fmla="*/ 2138 h 49"/>
              <a:gd name="T48" fmla="*/ 1832 w 13"/>
              <a:gd name="T49" fmla="*/ 5346 h 49"/>
              <a:gd name="T50" fmla="*/ 0 w 13"/>
              <a:gd name="T51" fmla="*/ 1069 h 49"/>
              <a:gd name="T52" fmla="*/ 733 w 13"/>
              <a:gd name="T53" fmla="*/ 0 h 49"/>
              <a:gd name="T54" fmla="*/ 366 w 13"/>
              <a:gd name="T55" fmla="*/ 1069 h 49"/>
              <a:gd name="T56" fmla="*/ 0 w 13"/>
              <a:gd name="T57" fmla="*/ 1069 h 4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" h="49">
                <a:moveTo>
                  <a:pt x="10" y="48"/>
                </a:moveTo>
                <a:cubicBezTo>
                  <a:pt x="11" y="45"/>
                  <a:pt x="12" y="45"/>
                  <a:pt x="12" y="45"/>
                </a:cubicBezTo>
                <a:lnTo>
                  <a:pt x="11" y="48"/>
                </a:lnTo>
                <a:lnTo>
                  <a:pt x="10" y="48"/>
                </a:lnTo>
                <a:close/>
                <a:moveTo>
                  <a:pt x="9" y="47"/>
                </a:moveTo>
                <a:lnTo>
                  <a:pt x="10" y="48"/>
                </a:lnTo>
                <a:lnTo>
                  <a:pt x="9" y="48"/>
                </a:lnTo>
                <a:lnTo>
                  <a:pt x="9" y="47"/>
                </a:lnTo>
                <a:close/>
                <a:moveTo>
                  <a:pt x="8" y="45"/>
                </a:moveTo>
                <a:lnTo>
                  <a:pt x="9" y="47"/>
                </a:lnTo>
                <a:cubicBezTo>
                  <a:pt x="8" y="46"/>
                  <a:pt x="8" y="45"/>
                  <a:pt x="8" y="45"/>
                </a:cubicBezTo>
                <a:close/>
                <a:moveTo>
                  <a:pt x="6" y="39"/>
                </a:moveTo>
                <a:lnTo>
                  <a:pt x="1" y="24"/>
                </a:lnTo>
                <a:cubicBezTo>
                  <a:pt x="2" y="27"/>
                  <a:pt x="5" y="36"/>
                  <a:pt x="7" y="39"/>
                </a:cubicBezTo>
                <a:lnTo>
                  <a:pt x="6" y="39"/>
                </a:lnTo>
                <a:close/>
                <a:moveTo>
                  <a:pt x="8" y="24"/>
                </a:moveTo>
                <a:cubicBezTo>
                  <a:pt x="8" y="30"/>
                  <a:pt x="9" y="36"/>
                  <a:pt x="10" y="39"/>
                </a:cubicBezTo>
                <a:cubicBezTo>
                  <a:pt x="8" y="36"/>
                  <a:pt x="8" y="30"/>
                  <a:pt x="8" y="24"/>
                </a:cubicBezTo>
                <a:close/>
                <a:moveTo>
                  <a:pt x="1" y="21"/>
                </a:moveTo>
                <a:lnTo>
                  <a:pt x="0" y="21"/>
                </a:lnTo>
                <a:lnTo>
                  <a:pt x="2" y="18"/>
                </a:lnTo>
                <a:cubicBezTo>
                  <a:pt x="2" y="21"/>
                  <a:pt x="1" y="21"/>
                  <a:pt x="1" y="21"/>
                </a:cubicBezTo>
                <a:close/>
                <a:moveTo>
                  <a:pt x="5" y="15"/>
                </a:moveTo>
                <a:cubicBezTo>
                  <a:pt x="4" y="12"/>
                  <a:pt x="4" y="9"/>
                  <a:pt x="3" y="6"/>
                </a:cubicBezTo>
                <a:cubicBezTo>
                  <a:pt x="4" y="9"/>
                  <a:pt x="5" y="12"/>
                  <a:pt x="5" y="15"/>
                </a:cubicBezTo>
                <a:close/>
                <a:moveTo>
                  <a:pt x="0" y="3"/>
                </a:moveTo>
                <a:lnTo>
                  <a:pt x="2" y="0"/>
                </a:lnTo>
                <a:cubicBezTo>
                  <a:pt x="2" y="3"/>
                  <a:pt x="1" y="3"/>
                  <a:pt x="1" y="3"/>
                </a:cubicBezTo>
                <a:lnTo>
                  <a:pt x="0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16" name="Freeform 5622">
            <a:extLst>
              <a:ext uri="{FF2B5EF4-FFF2-40B4-BE49-F238E27FC236}">
                <a16:creationId xmlns:a16="http://schemas.microsoft.com/office/drawing/2014/main" id="{BC37695F-C111-C84F-BD99-622EFC9D8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4151313"/>
            <a:ext cx="9525" cy="31750"/>
          </a:xfrm>
          <a:custGeom>
            <a:avLst/>
            <a:gdLst>
              <a:gd name="T0" fmla="*/ 4191 w 25"/>
              <a:gd name="T1" fmla="*/ 11772 h 89"/>
              <a:gd name="T2" fmla="*/ 4572 w 25"/>
              <a:gd name="T3" fmla="*/ 14983 h 89"/>
              <a:gd name="T4" fmla="*/ 5715 w 25"/>
              <a:gd name="T5" fmla="*/ 19264 h 89"/>
              <a:gd name="T6" fmla="*/ 5715 w 25"/>
              <a:gd name="T7" fmla="*/ 20334 h 89"/>
              <a:gd name="T8" fmla="*/ 6096 w 25"/>
              <a:gd name="T9" fmla="*/ 19264 h 89"/>
              <a:gd name="T10" fmla="*/ 6096 w 25"/>
              <a:gd name="T11" fmla="*/ 21404 h 89"/>
              <a:gd name="T12" fmla="*/ 7239 w 25"/>
              <a:gd name="T13" fmla="*/ 24615 h 89"/>
              <a:gd name="T14" fmla="*/ 7620 w 25"/>
              <a:gd name="T15" fmla="*/ 24615 h 89"/>
              <a:gd name="T16" fmla="*/ 7620 w 25"/>
              <a:gd name="T17" fmla="*/ 25685 h 89"/>
              <a:gd name="T18" fmla="*/ 9144 w 25"/>
              <a:gd name="T19" fmla="*/ 30323 h 89"/>
              <a:gd name="T20" fmla="*/ 8382 w 25"/>
              <a:gd name="T21" fmla="*/ 31393 h 89"/>
              <a:gd name="T22" fmla="*/ 8001 w 25"/>
              <a:gd name="T23" fmla="*/ 30323 h 89"/>
              <a:gd name="T24" fmla="*/ 7620 w 25"/>
              <a:gd name="T25" fmla="*/ 30323 h 89"/>
              <a:gd name="T26" fmla="*/ 6858 w 25"/>
              <a:gd name="T27" fmla="*/ 27112 h 89"/>
              <a:gd name="T28" fmla="*/ 6096 w 25"/>
              <a:gd name="T29" fmla="*/ 25685 h 89"/>
              <a:gd name="T30" fmla="*/ 6096 w 25"/>
              <a:gd name="T31" fmla="*/ 24615 h 89"/>
              <a:gd name="T32" fmla="*/ 4953 w 25"/>
              <a:gd name="T33" fmla="*/ 22475 h 89"/>
              <a:gd name="T34" fmla="*/ 4191 w 25"/>
              <a:gd name="T35" fmla="*/ 20334 h 89"/>
              <a:gd name="T36" fmla="*/ 4191 w 25"/>
              <a:gd name="T37" fmla="*/ 19264 h 89"/>
              <a:gd name="T38" fmla="*/ 4572 w 25"/>
              <a:gd name="T39" fmla="*/ 19264 h 89"/>
              <a:gd name="T40" fmla="*/ 4572 w 25"/>
              <a:gd name="T41" fmla="*/ 18194 h 89"/>
              <a:gd name="T42" fmla="*/ 4572 w 25"/>
              <a:gd name="T43" fmla="*/ 18194 h 89"/>
              <a:gd name="T44" fmla="*/ 4191 w 25"/>
              <a:gd name="T45" fmla="*/ 19264 h 89"/>
              <a:gd name="T46" fmla="*/ 3810 w 25"/>
              <a:gd name="T47" fmla="*/ 19264 h 89"/>
              <a:gd name="T48" fmla="*/ 3429 w 25"/>
              <a:gd name="T49" fmla="*/ 18194 h 89"/>
              <a:gd name="T50" fmla="*/ 1905 w 25"/>
              <a:gd name="T51" fmla="*/ 12843 h 89"/>
              <a:gd name="T52" fmla="*/ 1905 w 25"/>
              <a:gd name="T53" fmla="*/ 11772 h 89"/>
              <a:gd name="T54" fmla="*/ 1905 w 25"/>
              <a:gd name="T55" fmla="*/ 10702 h 89"/>
              <a:gd name="T56" fmla="*/ 1905 w 25"/>
              <a:gd name="T57" fmla="*/ 9632 h 89"/>
              <a:gd name="T58" fmla="*/ 1524 w 25"/>
              <a:gd name="T59" fmla="*/ 9632 h 89"/>
              <a:gd name="T60" fmla="*/ 0 w 25"/>
              <a:gd name="T61" fmla="*/ 4281 h 89"/>
              <a:gd name="T62" fmla="*/ 0 w 25"/>
              <a:gd name="T63" fmla="*/ 2140 h 89"/>
              <a:gd name="T64" fmla="*/ 0 w 25"/>
              <a:gd name="T65" fmla="*/ 1070 h 89"/>
              <a:gd name="T66" fmla="*/ 0 w 25"/>
              <a:gd name="T67" fmla="*/ 0 h 89"/>
              <a:gd name="T68" fmla="*/ 1524 w 25"/>
              <a:gd name="T69" fmla="*/ 2140 h 89"/>
              <a:gd name="T70" fmla="*/ 1905 w 25"/>
              <a:gd name="T71" fmla="*/ 3211 h 89"/>
              <a:gd name="T72" fmla="*/ 2667 w 25"/>
              <a:gd name="T73" fmla="*/ 2140 h 89"/>
              <a:gd name="T74" fmla="*/ 3048 w 25"/>
              <a:gd name="T75" fmla="*/ 2140 h 89"/>
              <a:gd name="T76" fmla="*/ 3048 w 25"/>
              <a:gd name="T77" fmla="*/ 4281 h 89"/>
              <a:gd name="T78" fmla="*/ 3429 w 25"/>
              <a:gd name="T79" fmla="*/ 6421 h 89"/>
              <a:gd name="T80" fmla="*/ 3429 w 25"/>
              <a:gd name="T81" fmla="*/ 6421 h 89"/>
              <a:gd name="T82" fmla="*/ 3429 w 25"/>
              <a:gd name="T83" fmla="*/ 8562 h 89"/>
              <a:gd name="T84" fmla="*/ 3429 w 25"/>
              <a:gd name="T85" fmla="*/ 9632 h 89"/>
              <a:gd name="T86" fmla="*/ 3810 w 25"/>
              <a:gd name="T87" fmla="*/ 10702 h 89"/>
              <a:gd name="T88" fmla="*/ 4191 w 25"/>
              <a:gd name="T89" fmla="*/ 11772 h 8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" h="89">
                <a:moveTo>
                  <a:pt x="11" y="33"/>
                </a:moveTo>
                <a:cubicBezTo>
                  <a:pt x="12" y="39"/>
                  <a:pt x="12" y="42"/>
                  <a:pt x="12" y="42"/>
                </a:cubicBezTo>
                <a:cubicBezTo>
                  <a:pt x="13" y="45"/>
                  <a:pt x="14" y="51"/>
                  <a:pt x="15" y="54"/>
                </a:cubicBezTo>
                <a:lnTo>
                  <a:pt x="15" y="57"/>
                </a:lnTo>
                <a:cubicBezTo>
                  <a:pt x="16" y="57"/>
                  <a:pt x="16" y="57"/>
                  <a:pt x="16" y="54"/>
                </a:cubicBezTo>
                <a:lnTo>
                  <a:pt x="16" y="60"/>
                </a:lnTo>
                <a:cubicBezTo>
                  <a:pt x="18" y="60"/>
                  <a:pt x="18" y="63"/>
                  <a:pt x="19" y="69"/>
                </a:cubicBezTo>
                <a:lnTo>
                  <a:pt x="20" y="69"/>
                </a:lnTo>
                <a:lnTo>
                  <a:pt x="20" y="72"/>
                </a:lnTo>
                <a:cubicBezTo>
                  <a:pt x="21" y="72"/>
                  <a:pt x="22" y="78"/>
                  <a:pt x="24" y="85"/>
                </a:cubicBezTo>
                <a:cubicBezTo>
                  <a:pt x="23" y="85"/>
                  <a:pt x="23" y="85"/>
                  <a:pt x="22" y="88"/>
                </a:cubicBezTo>
                <a:cubicBezTo>
                  <a:pt x="21" y="88"/>
                  <a:pt x="21" y="88"/>
                  <a:pt x="21" y="85"/>
                </a:cubicBezTo>
                <a:lnTo>
                  <a:pt x="20" y="85"/>
                </a:lnTo>
                <a:cubicBezTo>
                  <a:pt x="19" y="82"/>
                  <a:pt x="19" y="78"/>
                  <a:pt x="18" y="76"/>
                </a:cubicBezTo>
                <a:cubicBezTo>
                  <a:pt x="18" y="72"/>
                  <a:pt x="16" y="72"/>
                  <a:pt x="16" y="72"/>
                </a:cubicBezTo>
                <a:lnTo>
                  <a:pt x="16" y="69"/>
                </a:lnTo>
                <a:cubicBezTo>
                  <a:pt x="14" y="69"/>
                  <a:pt x="14" y="67"/>
                  <a:pt x="13" y="63"/>
                </a:cubicBezTo>
                <a:cubicBezTo>
                  <a:pt x="12" y="60"/>
                  <a:pt x="12" y="60"/>
                  <a:pt x="11" y="57"/>
                </a:cubicBezTo>
                <a:lnTo>
                  <a:pt x="11" y="54"/>
                </a:lnTo>
                <a:lnTo>
                  <a:pt x="12" y="54"/>
                </a:lnTo>
                <a:cubicBezTo>
                  <a:pt x="12" y="51"/>
                  <a:pt x="12" y="51"/>
                  <a:pt x="12" y="51"/>
                </a:cubicBezTo>
                <a:cubicBezTo>
                  <a:pt x="12" y="51"/>
                  <a:pt x="12" y="54"/>
                  <a:pt x="11" y="54"/>
                </a:cubicBezTo>
                <a:lnTo>
                  <a:pt x="10" y="54"/>
                </a:lnTo>
                <a:lnTo>
                  <a:pt x="9" y="51"/>
                </a:lnTo>
                <a:cubicBezTo>
                  <a:pt x="9" y="48"/>
                  <a:pt x="7" y="42"/>
                  <a:pt x="5" y="36"/>
                </a:cubicBezTo>
                <a:lnTo>
                  <a:pt x="5" y="33"/>
                </a:lnTo>
                <a:lnTo>
                  <a:pt x="5" y="30"/>
                </a:lnTo>
                <a:lnTo>
                  <a:pt x="5" y="27"/>
                </a:lnTo>
                <a:lnTo>
                  <a:pt x="4" y="27"/>
                </a:lnTo>
                <a:cubicBezTo>
                  <a:pt x="2" y="21"/>
                  <a:pt x="2" y="18"/>
                  <a:pt x="0" y="12"/>
                </a:cubicBez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cubicBezTo>
                  <a:pt x="2" y="3"/>
                  <a:pt x="2" y="6"/>
                  <a:pt x="4" y="6"/>
                </a:cubicBezTo>
                <a:cubicBezTo>
                  <a:pt x="4" y="6"/>
                  <a:pt x="5" y="6"/>
                  <a:pt x="5" y="9"/>
                </a:cubicBezTo>
                <a:cubicBezTo>
                  <a:pt x="6" y="6"/>
                  <a:pt x="6" y="6"/>
                  <a:pt x="7" y="6"/>
                </a:cubicBezTo>
                <a:lnTo>
                  <a:pt x="8" y="6"/>
                </a:lnTo>
                <a:lnTo>
                  <a:pt x="8" y="12"/>
                </a:lnTo>
                <a:cubicBezTo>
                  <a:pt x="9" y="15"/>
                  <a:pt x="9" y="15"/>
                  <a:pt x="9" y="18"/>
                </a:cubicBezTo>
                <a:lnTo>
                  <a:pt x="9" y="24"/>
                </a:lnTo>
                <a:lnTo>
                  <a:pt x="9" y="27"/>
                </a:lnTo>
                <a:cubicBezTo>
                  <a:pt x="9" y="30"/>
                  <a:pt x="10" y="30"/>
                  <a:pt x="10" y="30"/>
                </a:cubicBezTo>
                <a:lnTo>
                  <a:pt x="11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17" name="Freeform 5623">
            <a:extLst>
              <a:ext uri="{FF2B5EF4-FFF2-40B4-BE49-F238E27FC236}">
                <a16:creationId xmlns:a16="http://schemas.microsoft.com/office/drawing/2014/main" id="{D23F902C-0F96-7F4B-B2CE-A4F9E20A2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4152900"/>
            <a:ext cx="9525" cy="31750"/>
          </a:xfrm>
          <a:custGeom>
            <a:avLst/>
            <a:gdLst>
              <a:gd name="T0" fmla="*/ 8382 w 25"/>
              <a:gd name="T1" fmla="*/ 31381 h 86"/>
              <a:gd name="T2" fmla="*/ 7620 w 25"/>
              <a:gd name="T3" fmla="*/ 30273 h 86"/>
              <a:gd name="T4" fmla="*/ 6858 w 25"/>
              <a:gd name="T5" fmla="*/ 26951 h 86"/>
              <a:gd name="T6" fmla="*/ 6096 w 25"/>
              <a:gd name="T7" fmla="*/ 24366 h 86"/>
              <a:gd name="T8" fmla="*/ 4953 w 25"/>
              <a:gd name="T9" fmla="*/ 22151 h 86"/>
              <a:gd name="T10" fmla="*/ 6096 w 25"/>
              <a:gd name="T11" fmla="*/ 24366 h 86"/>
              <a:gd name="T12" fmla="*/ 6858 w 25"/>
              <a:gd name="T13" fmla="*/ 25474 h 86"/>
              <a:gd name="T14" fmla="*/ 7620 w 25"/>
              <a:gd name="T15" fmla="*/ 30273 h 86"/>
              <a:gd name="T16" fmla="*/ 8001 w 25"/>
              <a:gd name="T17" fmla="*/ 30273 h 86"/>
              <a:gd name="T18" fmla="*/ 8382 w 25"/>
              <a:gd name="T19" fmla="*/ 31381 h 86"/>
              <a:gd name="T20" fmla="*/ 9144 w 25"/>
              <a:gd name="T21" fmla="*/ 30273 h 86"/>
              <a:gd name="T22" fmla="*/ 8382 w 25"/>
              <a:gd name="T23" fmla="*/ 31381 h 86"/>
              <a:gd name="T24" fmla="*/ 3810 w 25"/>
              <a:gd name="T25" fmla="*/ 18828 h 86"/>
              <a:gd name="T26" fmla="*/ 4191 w 25"/>
              <a:gd name="T27" fmla="*/ 18828 h 86"/>
              <a:gd name="T28" fmla="*/ 4191 w 25"/>
              <a:gd name="T29" fmla="*/ 19936 h 86"/>
              <a:gd name="T30" fmla="*/ 3810 w 25"/>
              <a:gd name="T31" fmla="*/ 18828 h 86"/>
              <a:gd name="T32" fmla="*/ 7620 w 25"/>
              <a:gd name="T33" fmla="*/ 25474 h 86"/>
              <a:gd name="T34" fmla="*/ 6096 w 25"/>
              <a:gd name="T35" fmla="*/ 21044 h 86"/>
              <a:gd name="T36" fmla="*/ 7620 w 25"/>
              <a:gd name="T37" fmla="*/ 24366 h 86"/>
              <a:gd name="T38" fmla="*/ 9144 w 25"/>
              <a:gd name="T39" fmla="*/ 30273 h 86"/>
              <a:gd name="T40" fmla="*/ 7620 w 25"/>
              <a:gd name="T41" fmla="*/ 25474 h 86"/>
              <a:gd name="T42" fmla="*/ 5715 w 25"/>
              <a:gd name="T43" fmla="*/ 18828 h 86"/>
              <a:gd name="T44" fmla="*/ 4953 w 25"/>
              <a:gd name="T45" fmla="*/ 16613 h 86"/>
              <a:gd name="T46" fmla="*/ 5715 w 25"/>
              <a:gd name="T47" fmla="*/ 18828 h 86"/>
              <a:gd name="T48" fmla="*/ 4572 w 25"/>
              <a:gd name="T49" fmla="*/ 15506 h 86"/>
              <a:gd name="T50" fmla="*/ 4572 w 25"/>
              <a:gd name="T51" fmla="*/ 15137 h 86"/>
              <a:gd name="T52" fmla="*/ 4572 w 25"/>
              <a:gd name="T53" fmla="*/ 15875 h 86"/>
              <a:gd name="T54" fmla="*/ 4572 w 25"/>
              <a:gd name="T55" fmla="*/ 15506 h 86"/>
              <a:gd name="T56" fmla="*/ 4953 w 25"/>
              <a:gd name="T57" fmla="*/ 16613 h 86"/>
              <a:gd name="T58" fmla="*/ 4572 w 25"/>
              <a:gd name="T59" fmla="*/ 15875 h 86"/>
              <a:gd name="T60" fmla="*/ 4953 w 25"/>
              <a:gd name="T61" fmla="*/ 16613 h 86"/>
              <a:gd name="T62" fmla="*/ 4191 w 25"/>
              <a:gd name="T63" fmla="*/ 11076 h 86"/>
              <a:gd name="T64" fmla="*/ 4572 w 25"/>
              <a:gd name="T65" fmla="*/ 14029 h 86"/>
              <a:gd name="T66" fmla="*/ 4191 w 25"/>
              <a:gd name="T67" fmla="*/ 11076 h 86"/>
              <a:gd name="T68" fmla="*/ 4572 w 25"/>
              <a:gd name="T69" fmla="*/ 14398 h 86"/>
              <a:gd name="T70" fmla="*/ 4572 w 25"/>
              <a:gd name="T71" fmla="*/ 15137 h 86"/>
              <a:gd name="T72" fmla="*/ 4572 w 25"/>
              <a:gd name="T73" fmla="*/ 14029 h 86"/>
              <a:gd name="T74" fmla="*/ 4572 w 25"/>
              <a:gd name="T75" fmla="*/ 14398 h 86"/>
              <a:gd name="T76" fmla="*/ 1905 w 25"/>
              <a:gd name="T77" fmla="*/ 13291 h 86"/>
              <a:gd name="T78" fmla="*/ 1905 w 25"/>
              <a:gd name="T79" fmla="*/ 12183 h 86"/>
              <a:gd name="T80" fmla="*/ 3429 w 25"/>
              <a:gd name="T81" fmla="*/ 17721 h 86"/>
              <a:gd name="T82" fmla="*/ 1905 w 25"/>
              <a:gd name="T83" fmla="*/ 13291 h 86"/>
              <a:gd name="T84" fmla="*/ 3810 w 25"/>
              <a:gd name="T85" fmla="*/ 9968 h 86"/>
              <a:gd name="T86" fmla="*/ 3429 w 25"/>
              <a:gd name="T87" fmla="*/ 8860 h 86"/>
              <a:gd name="T88" fmla="*/ 3810 w 25"/>
              <a:gd name="T89" fmla="*/ 9968 h 86"/>
              <a:gd name="T90" fmla="*/ 3048 w 25"/>
              <a:gd name="T91" fmla="*/ 3323 h 86"/>
              <a:gd name="T92" fmla="*/ 3429 w 25"/>
              <a:gd name="T93" fmla="*/ 4430 h 86"/>
              <a:gd name="T94" fmla="*/ 3429 w 25"/>
              <a:gd name="T95" fmla="*/ 5538 h 86"/>
              <a:gd name="T96" fmla="*/ 3048 w 25"/>
              <a:gd name="T97" fmla="*/ 3323 h 86"/>
              <a:gd name="T98" fmla="*/ 381 w 25"/>
              <a:gd name="T99" fmla="*/ 3323 h 86"/>
              <a:gd name="T100" fmla="*/ 762 w 25"/>
              <a:gd name="T101" fmla="*/ 5169 h 86"/>
              <a:gd name="T102" fmla="*/ 0 w 25"/>
              <a:gd name="T103" fmla="*/ 3323 h 86"/>
              <a:gd name="T104" fmla="*/ 0 w 25"/>
              <a:gd name="T105" fmla="*/ 1108 h 86"/>
              <a:gd name="T106" fmla="*/ 381 w 25"/>
              <a:gd name="T107" fmla="*/ 3323 h 86"/>
              <a:gd name="T108" fmla="*/ 1905 w 25"/>
              <a:gd name="T109" fmla="*/ 2215 h 86"/>
              <a:gd name="T110" fmla="*/ 2667 w 25"/>
              <a:gd name="T111" fmla="*/ 1108 h 86"/>
              <a:gd name="T112" fmla="*/ 1905 w 25"/>
              <a:gd name="T113" fmla="*/ 2215 h 86"/>
              <a:gd name="T114" fmla="*/ 1524 w 25"/>
              <a:gd name="T115" fmla="*/ 1108 h 86"/>
              <a:gd name="T116" fmla="*/ 1905 w 25"/>
              <a:gd name="T117" fmla="*/ 2215 h 86"/>
              <a:gd name="T118" fmla="*/ 1143 w 25"/>
              <a:gd name="T119" fmla="*/ 1108 h 86"/>
              <a:gd name="T120" fmla="*/ 381 w 25"/>
              <a:gd name="T121" fmla="*/ 0 h 86"/>
              <a:gd name="T122" fmla="*/ 1524 w 25"/>
              <a:gd name="T123" fmla="*/ 1108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5" h="86">
                <a:moveTo>
                  <a:pt x="22" y="85"/>
                </a:moveTo>
                <a:cubicBezTo>
                  <a:pt x="21" y="82"/>
                  <a:pt x="20" y="82"/>
                  <a:pt x="20" y="82"/>
                </a:cubicBezTo>
                <a:cubicBezTo>
                  <a:pt x="19" y="79"/>
                  <a:pt x="19" y="75"/>
                  <a:pt x="18" y="73"/>
                </a:cubicBezTo>
                <a:lnTo>
                  <a:pt x="16" y="66"/>
                </a:lnTo>
                <a:cubicBezTo>
                  <a:pt x="14" y="66"/>
                  <a:pt x="14" y="64"/>
                  <a:pt x="13" y="60"/>
                </a:cubicBezTo>
                <a:cubicBezTo>
                  <a:pt x="14" y="64"/>
                  <a:pt x="15" y="66"/>
                  <a:pt x="16" y="66"/>
                </a:cubicBezTo>
                <a:lnTo>
                  <a:pt x="18" y="69"/>
                </a:lnTo>
                <a:cubicBezTo>
                  <a:pt x="19" y="75"/>
                  <a:pt x="19" y="79"/>
                  <a:pt x="20" y="82"/>
                </a:cubicBezTo>
                <a:lnTo>
                  <a:pt x="21" y="82"/>
                </a:lnTo>
                <a:lnTo>
                  <a:pt x="22" y="85"/>
                </a:lnTo>
                <a:cubicBezTo>
                  <a:pt x="22" y="82"/>
                  <a:pt x="23" y="82"/>
                  <a:pt x="24" y="82"/>
                </a:cubicBezTo>
                <a:cubicBezTo>
                  <a:pt x="23" y="82"/>
                  <a:pt x="23" y="82"/>
                  <a:pt x="22" y="85"/>
                </a:cubicBezTo>
                <a:close/>
                <a:moveTo>
                  <a:pt x="10" y="51"/>
                </a:moveTo>
                <a:lnTo>
                  <a:pt x="11" y="51"/>
                </a:lnTo>
                <a:lnTo>
                  <a:pt x="11" y="54"/>
                </a:lnTo>
                <a:lnTo>
                  <a:pt x="10" y="51"/>
                </a:lnTo>
                <a:close/>
                <a:moveTo>
                  <a:pt x="20" y="69"/>
                </a:moveTo>
                <a:lnTo>
                  <a:pt x="16" y="57"/>
                </a:lnTo>
                <a:lnTo>
                  <a:pt x="20" y="66"/>
                </a:lnTo>
                <a:cubicBezTo>
                  <a:pt x="21" y="69"/>
                  <a:pt x="23" y="75"/>
                  <a:pt x="24" y="82"/>
                </a:cubicBezTo>
                <a:cubicBezTo>
                  <a:pt x="22" y="75"/>
                  <a:pt x="21" y="69"/>
                  <a:pt x="20" y="69"/>
                </a:cubicBezTo>
                <a:close/>
                <a:moveTo>
                  <a:pt x="15" y="51"/>
                </a:moveTo>
                <a:cubicBezTo>
                  <a:pt x="14" y="49"/>
                  <a:pt x="14" y="48"/>
                  <a:pt x="13" y="45"/>
                </a:cubicBezTo>
                <a:cubicBezTo>
                  <a:pt x="14" y="47"/>
                  <a:pt x="14" y="49"/>
                  <a:pt x="15" y="51"/>
                </a:cubicBezTo>
                <a:close/>
                <a:moveTo>
                  <a:pt x="12" y="42"/>
                </a:moveTo>
                <a:lnTo>
                  <a:pt x="12" y="41"/>
                </a:lnTo>
                <a:cubicBezTo>
                  <a:pt x="12" y="42"/>
                  <a:pt x="12" y="42"/>
                  <a:pt x="12" y="43"/>
                </a:cubicBezTo>
                <a:cubicBezTo>
                  <a:pt x="12" y="43"/>
                  <a:pt x="12" y="42"/>
                  <a:pt x="12" y="42"/>
                </a:cubicBezTo>
                <a:close/>
                <a:moveTo>
                  <a:pt x="13" y="45"/>
                </a:moveTo>
                <a:cubicBezTo>
                  <a:pt x="13" y="45"/>
                  <a:pt x="12" y="44"/>
                  <a:pt x="12" y="43"/>
                </a:cubicBezTo>
                <a:cubicBezTo>
                  <a:pt x="13" y="44"/>
                  <a:pt x="13" y="44"/>
                  <a:pt x="13" y="45"/>
                </a:cubicBezTo>
                <a:close/>
                <a:moveTo>
                  <a:pt x="11" y="30"/>
                </a:moveTo>
                <a:cubicBezTo>
                  <a:pt x="12" y="33"/>
                  <a:pt x="12" y="36"/>
                  <a:pt x="12" y="38"/>
                </a:cubicBezTo>
                <a:cubicBezTo>
                  <a:pt x="12" y="36"/>
                  <a:pt x="12" y="34"/>
                  <a:pt x="11" y="30"/>
                </a:cubicBezTo>
                <a:close/>
                <a:moveTo>
                  <a:pt x="12" y="39"/>
                </a:moveTo>
                <a:lnTo>
                  <a:pt x="12" y="41"/>
                </a:lnTo>
                <a:cubicBezTo>
                  <a:pt x="12" y="41"/>
                  <a:pt x="12" y="39"/>
                  <a:pt x="12" y="38"/>
                </a:cubicBezTo>
                <a:cubicBezTo>
                  <a:pt x="12" y="39"/>
                  <a:pt x="12" y="39"/>
                  <a:pt x="12" y="39"/>
                </a:cubicBezTo>
                <a:close/>
                <a:moveTo>
                  <a:pt x="5" y="36"/>
                </a:moveTo>
                <a:lnTo>
                  <a:pt x="5" y="33"/>
                </a:lnTo>
                <a:cubicBezTo>
                  <a:pt x="7" y="39"/>
                  <a:pt x="8" y="45"/>
                  <a:pt x="9" y="48"/>
                </a:cubicBezTo>
                <a:cubicBezTo>
                  <a:pt x="8" y="45"/>
                  <a:pt x="7" y="39"/>
                  <a:pt x="5" y="36"/>
                </a:cubicBezTo>
                <a:close/>
                <a:moveTo>
                  <a:pt x="10" y="27"/>
                </a:moveTo>
                <a:cubicBezTo>
                  <a:pt x="9" y="27"/>
                  <a:pt x="9" y="24"/>
                  <a:pt x="9" y="24"/>
                </a:cubicBezTo>
                <a:lnTo>
                  <a:pt x="10" y="27"/>
                </a:lnTo>
                <a:close/>
                <a:moveTo>
                  <a:pt x="8" y="9"/>
                </a:moveTo>
                <a:lnTo>
                  <a:pt x="9" y="12"/>
                </a:lnTo>
                <a:lnTo>
                  <a:pt x="9" y="15"/>
                </a:lnTo>
                <a:cubicBezTo>
                  <a:pt x="9" y="12"/>
                  <a:pt x="9" y="12"/>
                  <a:pt x="8" y="9"/>
                </a:cubicBezTo>
                <a:close/>
                <a:moveTo>
                  <a:pt x="1" y="9"/>
                </a:moveTo>
                <a:cubicBezTo>
                  <a:pt x="1" y="11"/>
                  <a:pt x="1" y="13"/>
                  <a:pt x="2" y="14"/>
                </a:cubicBezTo>
                <a:cubicBezTo>
                  <a:pt x="1" y="13"/>
                  <a:pt x="1" y="11"/>
                  <a:pt x="0" y="9"/>
                </a:cubicBezTo>
                <a:lnTo>
                  <a:pt x="0" y="3"/>
                </a:lnTo>
                <a:cubicBezTo>
                  <a:pt x="0" y="6"/>
                  <a:pt x="1" y="9"/>
                  <a:pt x="1" y="9"/>
                </a:cubicBezTo>
                <a:close/>
                <a:moveTo>
                  <a:pt x="5" y="6"/>
                </a:moveTo>
                <a:cubicBezTo>
                  <a:pt x="5" y="3"/>
                  <a:pt x="6" y="3"/>
                  <a:pt x="7" y="3"/>
                </a:cubicBezTo>
                <a:cubicBezTo>
                  <a:pt x="6" y="3"/>
                  <a:pt x="5" y="6"/>
                  <a:pt x="5" y="6"/>
                </a:cubicBezTo>
                <a:close/>
                <a:moveTo>
                  <a:pt x="4" y="3"/>
                </a:moveTo>
                <a:lnTo>
                  <a:pt x="5" y="6"/>
                </a:lnTo>
                <a:lnTo>
                  <a:pt x="3" y="3"/>
                </a:lnTo>
                <a:cubicBezTo>
                  <a:pt x="3" y="3"/>
                  <a:pt x="2" y="3"/>
                  <a:pt x="1" y="0"/>
                </a:cubicBezTo>
                <a:cubicBezTo>
                  <a:pt x="2" y="3"/>
                  <a:pt x="4" y="3"/>
                  <a:pt x="4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18" name="Freeform 5624">
            <a:extLst>
              <a:ext uri="{FF2B5EF4-FFF2-40B4-BE49-F238E27FC236}">
                <a16:creationId xmlns:a16="http://schemas.microsoft.com/office/drawing/2014/main" id="{00E756F8-C1AA-3D49-A436-F7B6E5A47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3" y="4151313"/>
            <a:ext cx="7937" cy="31750"/>
          </a:xfrm>
          <a:custGeom>
            <a:avLst/>
            <a:gdLst>
              <a:gd name="T0" fmla="*/ 4913 w 21"/>
              <a:gd name="T1" fmla="*/ 24615 h 89"/>
              <a:gd name="T2" fmla="*/ 4535 w 21"/>
              <a:gd name="T3" fmla="*/ 24615 h 89"/>
              <a:gd name="T4" fmla="*/ 3024 w 21"/>
              <a:gd name="T5" fmla="*/ 21404 h 89"/>
              <a:gd name="T6" fmla="*/ 3024 w 21"/>
              <a:gd name="T7" fmla="*/ 19264 h 89"/>
              <a:gd name="T8" fmla="*/ 2646 w 21"/>
              <a:gd name="T9" fmla="*/ 19264 h 89"/>
              <a:gd name="T10" fmla="*/ 1512 w 21"/>
              <a:gd name="T11" fmla="*/ 14983 h 89"/>
              <a:gd name="T12" fmla="*/ 1134 w 21"/>
              <a:gd name="T13" fmla="*/ 11772 h 89"/>
              <a:gd name="T14" fmla="*/ 1134 w 21"/>
              <a:gd name="T15" fmla="*/ 10702 h 89"/>
              <a:gd name="T16" fmla="*/ 378 w 21"/>
              <a:gd name="T17" fmla="*/ 9632 h 89"/>
              <a:gd name="T18" fmla="*/ 378 w 21"/>
              <a:gd name="T19" fmla="*/ 8562 h 89"/>
              <a:gd name="T20" fmla="*/ 378 w 21"/>
              <a:gd name="T21" fmla="*/ 7492 h 89"/>
              <a:gd name="T22" fmla="*/ 378 w 21"/>
              <a:gd name="T23" fmla="*/ 6421 h 89"/>
              <a:gd name="T24" fmla="*/ 378 w 21"/>
              <a:gd name="T25" fmla="*/ 4281 h 89"/>
              <a:gd name="T26" fmla="*/ 0 w 21"/>
              <a:gd name="T27" fmla="*/ 2140 h 89"/>
              <a:gd name="T28" fmla="*/ 0 w 21"/>
              <a:gd name="T29" fmla="*/ 1070 h 89"/>
              <a:gd name="T30" fmla="*/ 378 w 21"/>
              <a:gd name="T31" fmla="*/ 0 h 89"/>
              <a:gd name="T32" fmla="*/ 1890 w 21"/>
              <a:gd name="T33" fmla="*/ 2140 h 89"/>
              <a:gd name="T34" fmla="*/ 2268 w 21"/>
              <a:gd name="T35" fmla="*/ 2140 h 89"/>
              <a:gd name="T36" fmla="*/ 3024 w 21"/>
              <a:gd name="T37" fmla="*/ 0 h 89"/>
              <a:gd name="T38" fmla="*/ 3780 w 21"/>
              <a:gd name="T39" fmla="*/ 1070 h 89"/>
              <a:gd name="T40" fmla="*/ 3780 w 21"/>
              <a:gd name="T41" fmla="*/ 6421 h 89"/>
              <a:gd name="T42" fmla="*/ 3780 w 21"/>
              <a:gd name="T43" fmla="*/ 8562 h 89"/>
              <a:gd name="T44" fmla="*/ 3780 w 21"/>
              <a:gd name="T45" fmla="*/ 9632 h 89"/>
              <a:gd name="T46" fmla="*/ 4157 w 21"/>
              <a:gd name="T47" fmla="*/ 10702 h 89"/>
              <a:gd name="T48" fmla="*/ 4157 w 21"/>
              <a:gd name="T49" fmla="*/ 11772 h 89"/>
              <a:gd name="T50" fmla="*/ 4157 w 21"/>
              <a:gd name="T51" fmla="*/ 14983 h 89"/>
              <a:gd name="T52" fmla="*/ 4913 w 21"/>
              <a:gd name="T53" fmla="*/ 19264 h 89"/>
              <a:gd name="T54" fmla="*/ 4913 w 21"/>
              <a:gd name="T55" fmla="*/ 20334 h 89"/>
              <a:gd name="T56" fmla="*/ 5291 w 21"/>
              <a:gd name="T57" fmla="*/ 20334 h 89"/>
              <a:gd name="T58" fmla="*/ 5291 w 21"/>
              <a:gd name="T59" fmla="*/ 21404 h 89"/>
              <a:gd name="T60" fmla="*/ 6047 w 21"/>
              <a:gd name="T61" fmla="*/ 24615 h 89"/>
              <a:gd name="T62" fmla="*/ 6803 w 21"/>
              <a:gd name="T63" fmla="*/ 29253 h 89"/>
              <a:gd name="T64" fmla="*/ 7181 w 21"/>
              <a:gd name="T65" fmla="*/ 30323 h 89"/>
              <a:gd name="T66" fmla="*/ 7559 w 21"/>
              <a:gd name="T67" fmla="*/ 31393 h 89"/>
              <a:gd name="T68" fmla="*/ 6803 w 21"/>
              <a:gd name="T69" fmla="*/ 31393 h 89"/>
              <a:gd name="T70" fmla="*/ 6425 w 21"/>
              <a:gd name="T71" fmla="*/ 31393 h 89"/>
              <a:gd name="T72" fmla="*/ 6047 w 21"/>
              <a:gd name="T73" fmla="*/ 31393 h 89"/>
              <a:gd name="T74" fmla="*/ 6047 w 21"/>
              <a:gd name="T75" fmla="*/ 30323 h 89"/>
              <a:gd name="T76" fmla="*/ 4913 w 21"/>
              <a:gd name="T77" fmla="*/ 24615 h 89"/>
              <a:gd name="T78" fmla="*/ 1512 w 21"/>
              <a:gd name="T79" fmla="*/ 9632 h 89"/>
              <a:gd name="T80" fmla="*/ 1134 w 21"/>
              <a:gd name="T81" fmla="*/ 10346 h 89"/>
              <a:gd name="T82" fmla="*/ 1512 w 21"/>
              <a:gd name="T83" fmla="*/ 9632 h 8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1" h="89">
                <a:moveTo>
                  <a:pt x="13" y="69"/>
                </a:moveTo>
                <a:lnTo>
                  <a:pt x="12" y="69"/>
                </a:lnTo>
                <a:cubicBezTo>
                  <a:pt x="11" y="63"/>
                  <a:pt x="10" y="60"/>
                  <a:pt x="8" y="60"/>
                </a:cubicBezTo>
                <a:lnTo>
                  <a:pt x="8" y="54"/>
                </a:lnTo>
                <a:lnTo>
                  <a:pt x="7" y="54"/>
                </a:lnTo>
                <a:cubicBezTo>
                  <a:pt x="6" y="51"/>
                  <a:pt x="5" y="45"/>
                  <a:pt x="4" y="42"/>
                </a:cubicBezTo>
                <a:cubicBezTo>
                  <a:pt x="4" y="42"/>
                  <a:pt x="4" y="39"/>
                  <a:pt x="3" y="33"/>
                </a:cubicBezTo>
                <a:cubicBezTo>
                  <a:pt x="2" y="31"/>
                  <a:pt x="2" y="31"/>
                  <a:pt x="3" y="30"/>
                </a:cubicBezTo>
                <a:cubicBezTo>
                  <a:pt x="3" y="29"/>
                  <a:pt x="2" y="27"/>
                  <a:pt x="1" y="27"/>
                </a:cubicBezTo>
                <a:lnTo>
                  <a:pt x="1" y="24"/>
                </a:lnTo>
                <a:lnTo>
                  <a:pt x="1" y="21"/>
                </a:lnTo>
                <a:lnTo>
                  <a:pt x="1" y="18"/>
                </a:lnTo>
                <a:cubicBezTo>
                  <a:pt x="1" y="15"/>
                  <a:pt x="1" y="15"/>
                  <a:pt x="1" y="12"/>
                </a:cubicBezTo>
                <a:cubicBezTo>
                  <a:pt x="0" y="9"/>
                  <a:pt x="0" y="9"/>
                  <a:pt x="0" y="6"/>
                </a:cubicBezTo>
                <a:lnTo>
                  <a:pt x="0" y="3"/>
                </a:lnTo>
                <a:cubicBezTo>
                  <a:pt x="0" y="0"/>
                  <a:pt x="1" y="0"/>
                  <a:pt x="1" y="0"/>
                </a:cubicBezTo>
                <a:cubicBezTo>
                  <a:pt x="1" y="3"/>
                  <a:pt x="3" y="6"/>
                  <a:pt x="5" y="6"/>
                </a:cubicBezTo>
                <a:lnTo>
                  <a:pt x="6" y="6"/>
                </a:lnTo>
                <a:cubicBezTo>
                  <a:pt x="7" y="6"/>
                  <a:pt x="8" y="3"/>
                  <a:pt x="8" y="0"/>
                </a:cubicBezTo>
                <a:lnTo>
                  <a:pt x="10" y="3"/>
                </a:lnTo>
                <a:cubicBezTo>
                  <a:pt x="8" y="12"/>
                  <a:pt x="8" y="12"/>
                  <a:pt x="10" y="18"/>
                </a:cubicBezTo>
                <a:cubicBezTo>
                  <a:pt x="10" y="21"/>
                  <a:pt x="10" y="24"/>
                  <a:pt x="10" y="24"/>
                </a:cubicBezTo>
                <a:lnTo>
                  <a:pt x="10" y="27"/>
                </a:lnTo>
                <a:cubicBezTo>
                  <a:pt x="10" y="30"/>
                  <a:pt x="10" y="30"/>
                  <a:pt x="11" y="30"/>
                </a:cubicBezTo>
                <a:cubicBezTo>
                  <a:pt x="11" y="30"/>
                  <a:pt x="10" y="30"/>
                  <a:pt x="11" y="33"/>
                </a:cubicBezTo>
                <a:lnTo>
                  <a:pt x="11" y="42"/>
                </a:lnTo>
                <a:cubicBezTo>
                  <a:pt x="11" y="45"/>
                  <a:pt x="11" y="51"/>
                  <a:pt x="13" y="54"/>
                </a:cubicBezTo>
                <a:lnTo>
                  <a:pt x="13" y="57"/>
                </a:lnTo>
                <a:lnTo>
                  <a:pt x="14" y="57"/>
                </a:lnTo>
                <a:cubicBezTo>
                  <a:pt x="13" y="57"/>
                  <a:pt x="13" y="60"/>
                  <a:pt x="14" y="60"/>
                </a:cubicBezTo>
                <a:cubicBezTo>
                  <a:pt x="14" y="63"/>
                  <a:pt x="16" y="67"/>
                  <a:pt x="16" y="69"/>
                </a:cubicBezTo>
                <a:cubicBezTo>
                  <a:pt x="16" y="76"/>
                  <a:pt x="18" y="82"/>
                  <a:pt x="18" y="82"/>
                </a:cubicBezTo>
                <a:lnTo>
                  <a:pt x="19" y="85"/>
                </a:lnTo>
                <a:cubicBezTo>
                  <a:pt x="19" y="85"/>
                  <a:pt x="20" y="85"/>
                  <a:pt x="20" y="88"/>
                </a:cubicBezTo>
                <a:lnTo>
                  <a:pt x="18" y="88"/>
                </a:lnTo>
                <a:lnTo>
                  <a:pt x="17" y="88"/>
                </a:lnTo>
                <a:lnTo>
                  <a:pt x="16" y="88"/>
                </a:lnTo>
                <a:cubicBezTo>
                  <a:pt x="16" y="88"/>
                  <a:pt x="16" y="88"/>
                  <a:pt x="16" y="85"/>
                </a:cubicBezTo>
                <a:cubicBezTo>
                  <a:pt x="15" y="78"/>
                  <a:pt x="13" y="72"/>
                  <a:pt x="13" y="69"/>
                </a:cubicBezTo>
                <a:close/>
                <a:moveTo>
                  <a:pt x="4" y="27"/>
                </a:moveTo>
                <a:cubicBezTo>
                  <a:pt x="3" y="27"/>
                  <a:pt x="3" y="28"/>
                  <a:pt x="3" y="29"/>
                </a:cubicBezTo>
                <a:cubicBezTo>
                  <a:pt x="3" y="29"/>
                  <a:pt x="3" y="28"/>
                  <a:pt x="4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19" name="Freeform 5625">
            <a:extLst>
              <a:ext uri="{FF2B5EF4-FFF2-40B4-BE49-F238E27FC236}">
                <a16:creationId xmlns:a16="http://schemas.microsoft.com/office/drawing/2014/main" id="{0C4AF771-A1F0-2041-8C46-1060C7D72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3" y="4151313"/>
            <a:ext cx="7937" cy="31750"/>
          </a:xfrm>
          <a:custGeom>
            <a:avLst/>
            <a:gdLst>
              <a:gd name="T0" fmla="*/ 3024 w 21"/>
              <a:gd name="T1" fmla="*/ 21404 h 89"/>
              <a:gd name="T2" fmla="*/ 3024 w 21"/>
              <a:gd name="T3" fmla="*/ 19621 h 89"/>
              <a:gd name="T4" fmla="*/ 3780 w 21"/>
              <a:gd name="T5" fmla="*/ 21404 h 89"/>
              <a:gd name="T6" fmla="*/ 4913 w 21"/>
              <a:gd name="T7" fmla="*/ 24615 h 89"/>
              <a:gd name="T8" fmla="*/ 3024 w 21"/>
              <a:gd name="T9" fmla="*/ 21404 h 89"/>
              <a:gd name="T10" fmla="*/ 1512 w 21"/>
              <a:gd name="T11" fmla="*/ 14983 h 89"/>
              <a:gd name="T12" fmla="*/ 1134 w 21"/>
              <a:gd name="T13" fmla="*/ 11772 h 89"/>
              <a:gd name="T14" fmla="*/ 1512 w 21"/>
              <a:gd name="T15" fmla="*/ 11772 h 89"/>
              <a:gd name="T16" fmla="*/ 1890 w 21"/>
              <a:gd name="T17" fmla="*/ 14983 h 89"/>
              <a:gd name="T18" fmla="*/ 2268 w 21"/>
              <a:gd name="T19" fmla="*/ 18194 h 89"/>
              <a:gd name="T20" fmla="*/ 1512 w 21"/>
              <a:gd name="T21" fmla="*/ 14983 h 89"/>
              <a:gd name="T22" fmla="*/ 756 w 21"/>
              <a:gd name="T23" fmla="*/ 10702 h 89"/>
              <a:gd name="T24" fmla="*/ 1134 w 21"/>
              <a:gd name="T25" fmla="*/ 11772 h 89"/>
              <a:gd name="T26" fmla="*/ 756 w 21"/>
              <a:gd name="T27" fmla="*/ 10702 h 89"/>
              <a:gd name="T28" fmla="*/ 7559 w 21"/>
              <a:gd name="T29" fmla="*/ 31393 h 89"/>
              <a:gd name="T30" fmla="*/ 7181 w 21"/>
              <a:gd name="T31" fmla="*/ 31393 h 89"/>
              <a:gd name="T32" fmla="*/ 7181 w 21"/>
              <a:gd name="T33" fmla="*/ 30323 h 89"/>
              <a:gd name="T34" fmla="*/ 6803 w 21"/>
              <a:gd name="T35" fmla="*/ 29253 h 89"/>
              <a:gd name="T36" fmla="*/ 7559 w 21"/>
              <a:gd name="T37" fmla="*/ 30323 h 89"/>
              <a:gd name="T38" fmla="*/ 7559 w 21"/>
              <a:gd name="T39" fmla="*/ 31393 h 89"/>
              <a:gd name="T40" fmla="*/ 6047 w 21"/>
              <a:gd name="T41" fmla="*/ 24972 h 89"/>
              <a:gd name="T42" fmla="*/ 6803 w 21"/>
              <a:gd name="T43" fmla="*/ 29253 h 89"/>
              <a:gd name="T44" fmla="*/ 6047 w 21"/>
              <a:gd name="T45" fmla="*/ 24972 h 89"/>
              <a:gd name="T46" fmla="*/ 5669 w 21"/>
              <a:gd name="T47" fmla="*/ 23902 h 89"/>
              <a:gd name="T48" fmla="*/ 5291 w 21"/>
              <a:gd name="T49" fmla="*/ 21404 h 89"/>
              <a:gd name="T50" fmla="*/ 5291 w 21"/>
              <a:gd name="T51" fmla="*/ 20334 h 89"/>
              <a:gd name="T52" fmla="*/ 5291 w 21"/>
              <a:gd name="T53" fmla="*/ 21404 h 89"/>
              <a:gd name="T54" fmla="*/ 6047 w 21"/>
              <a:gd name="T55" fmla="*/ 23902 h 89"/>
              <a:gd name="T56" fmla="*/ 6047 w 21"/>
              <a:gd name="T57" fmla="*/ 24615 h 89"/>
              <a:gd name="T58" fmla="*/ 5669 w 21"/>
              <a:gd name="T59" fmla="*/ 23902 h 89"/>
              <a:gd name="T60" fmla="*/ 4157 w 21"/>
              <a:gd name="T61" fmla="*/ 14983 h 89"/>
              <a:gd name="T62" fmla="*/ 4913 w 21"/>
              <a:gd name="T63" fmla="*/ 19264 h 89"/>
              <a:gd name="T64" fmla="*/ 4157 w 21"/>
              <a:gd name="T65" fmla="*/ 14983 h 89"/>
              <a:gd name="T66" fmla="*/ 4157 w 21"/>
              <a:gd name="T67" fmla="*/ 10702 h 89"/>
              <a:gd name="T68" fmla="*/ 4157 w 21"/>
              <a:gd name="T69" fmla="*/ 11772 h 89"/>
              <a:gd name="T70" fmla="*/ 4157 w 21"/>
              <a:gd name="T71" fmla="*/ 10702 h 89"/>
              <a:gd name="T72" fmla="*/ 756 w 21"/>
              <a:gd name="T73" fmla="*/ 10702 h 89"/>
              <a:gd name="T74" fmla="*/ 756 w 21"/>
              <a:gd name="T75" fmla="*/ 9989 h 89"/>
              <a:gd name="T76" fmla="*/ 1134 w 21"/>
              <a:gd name="T77" fmla="*/ 9632 h 89"/>
              <a:gd name="T78" fmla="*/ 756 w 21"/>
              <a:gd name="T79" fmla="*/ 10702 h 89"/>
              <a:gd name="T80" fmla="*/ 378 w 21"/>
              <a:gd name="T81" fmla="*/ 9632 h 89"/>
              <a:gd name="T82" fmla="*/ 756 w 21"/>
              <a:gd name="T83" fmla="*/ 9989 h 89"/>
              <a:gd name="T84" fmla="*/ 378 w 21"/>
              <a:gd name="T85" fmla="*/ 9632 h 89"/>
              <a:gd name="T86" fmla="*/ 0 w 21"/>
              <a:gd name="T87" fmla="*/ 1070 h 89"/>
              <a:gd name="T88" fmla="*/ 378 w 21"/>
              <a:gd name="T89" fmla="*/ 4281 h 89"/>
              <a:gd name="T90" fmla="*/ 0 w 21"/>
              <a:gd name="T91" fmla="*/ 2140 h 89"/>
              <a:gd name="T92" fmla="*/ 0 w 21"/>
              <a:gd name="T93" fmla="*/ 1070 h 89"/>
              <a:gd name="T94" fmla="*/ 1890 w 21"/>
              <a:gd name="T95" fmla="*/ 2140 h 89"/>
              <a:gd name="T96" fmla="*/ 378 w 21"/>
              <a:gd name="T97" fmla="*/ 357 h 89"/>
              <a:gd name="T98" fmla="*/ 1890 w 21"/>
              <a:gd name="T99" fmla="*/ 2140 h 89"/>
              <a:gd name="T100" fmla="*/ 3780 w 21"/>
              <a:gd name="T101" fmla="*/ 1070 h 89"/>
              <a:gd name="T102" fmla="*/ 3780 w 21"/>
              <a:gd name="T103" fmla="*/ 6421 h 89"/>
              <a:gd name="T104" fmla="*/ 3024 w 21"/>
              <a:gd name="T105" fmla="*/ 1070 h 89"/>
              <a:gd name="T106" fmla="*/ 3024 w 21"/>
              <a:gd name="T107" fmla="*/ 0 h 89"/>
              <a:gd name="T108" fmla="*/ 3780 w 21"/>
              <a:gd name="T109" fmla="*/ 1070 h 8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1" h="89">
                <a:moveTo>
                  <a:pt x="8" y="60"/>
                </a:moveTo>
                <a:lnTo>
                  <a:pt x="8" y="55"/>
                </a:lnTo>
                <a:cubicBezTo>
                  <a:pt x="8" y="56"/>
                  <a:pt x="8" y="58"/>
                  <a:pt x="10" y="60"/>
                </a:cubicBezTo>
                <a:lnTo>
                  <a:pt x="13" y="69"/>
                </a:lnTo>
                <a:lnTo>
                  <a:pt x="8" y="60"/>
                </a:lnTo>
                <a:close/>
                <a:moveTo>
                  <a:pt x="4" y="42"/>
                </a:moveTo>
                <a:cubicBezTo>
                  <a:pt x="4" y="42"/>
                  <a:pt x="4" y="39"/>
                  <a:pt x="3" y="33"/>
                </a:cubicBezTo>
                <a:lnTo>
                  <a:pt x="4" y="33"/>
                </a:lnTo>
                <a:cubicBezTo>
                  <a:pt x="4" y="39"/>
                  <a:pt x="4" y="42"/>
                  <a:pt x="5" y="42"/>
                </a:cubicBezTo>
                <a:cubicBezTo>
                  <a:pt x="5" y="45"/>
                  <a:pt x="6" y="48"/>
                  <a:pt x="6" y="51"/>
                </a:cubicBezTo>
                <a:cubicBezTo>
                  <a:pt x="5" y="48"/>
                  <a:pt x="5" y="45"/>
                  <a:pt x="4" y="42"/>
                </a:cubicBezTo>
                <a:close/>
                <a:moveTo>
                  <a:pt x="2" y="30"/>
                </a:moveTo>
                <a:lnTo>
                  <a:pt x="3" y="33"/>
                </a:lnTo>
                <a:cubicBezTo>
                  <a:pt x="2" y="32"/>
                  <a:pt x="2" y="30"/>
                  <a:pt x="2" y="30"/>
                </a:cubicBezTo>
                <a:close/>
                <a:moveTo>
                  <a:pt x="20" y="88"/>
                </a:moveTo>
                <a:lnTo>
                  <a:pt x="19" y="88"/>
                </a:lnTo>
                <a:lnTo>
                  <a:pt x="19" y="85"/>
                </a:lnTo>
                <a:lnTo>
                  <a:pt x="18" y="82"/>
                </a:lnTo>
                <a:lnTo>
                  <a:pt x="20" y="85"/>
                </a:lnTo>
                <a:lnTo>
                  <a:pt x="20" y="88"/>
                </a:lnTo>
                <a:close/>
                <a:moveTo>
                  <a:pt x="16" y="70"/>
                </a:moveTo>
                <a:cubicBezTo>
                  <a:pt x="17" y="75"/>
                  <a:pt x="18" y="81"/>
                  <a:pt x="18" y="82"/>
                </a:cubicBezTo>
                <a:cubicBezTo>
                  <a:pt x="18" y="81"/>
                  <a:pt x="16" y="75"/>
                  <a:pt x="16" y="70"/>
                </a:cubicBezTo>
                <a:close/>
                <a:moveTo>
                  <a:pt x="15" y="67"/>
                </a:moveTo>
                <a:cubicBezTo>
                  <a:pt x="15" y="63"/>
                  <a:pt x="14" y="63"/>
                  <a:pt x="14" y="60"/>
                </a:cubicBezTo>
                <a:cubicBezTo>
                  <a:pt x="13" y="60"/>
                  <a:pt x="13" y="57"/>
                  <a:pt x="14" y="57"/>
                </a:cubicBezTo>
                <a:cubicBezTo>
                  <a:pt x="13" y="57"/>
                  <a:pt x="14" y="60"/>
                  <a:pt x="14" y="60"/>
                </a:cubicBezTo>
                <a:cubicBezTo>
                  <a:pt x="14" y="63"/>
                  <a:pt x="15" y="63"/>
                  <a:pt x="16" y="67"/>
                </a:cubicBezTo>
                <a:lnTo>
                  <a:pt x="16" y="69"/>
                </a:lnTo>
                <a:lnTo>
                  <a:pt x="15" y="67"/>
                </a:lnTo>
                <a:close/>
                <a:moveTo>
                  <a:pt x="11" y="42"/>
                </a:moveTo>
                <a:cubicBezTo>
                  <a:pt x="11" y="45"/>
                  <a:pt x="12" y="51"/>
                  <a:pt x="13" y="54"/>
                </a:cubicBezTo>
                <a:cubicBezTo>
                  <a:pt x="11" y="51"/>
                  <a:pt x="11" y="45"/>
                  <a:pt x="11" y="42"/>
                </a:cubicBezTo>
                <a:close/>
                <a:moveTo>
                  <a:pt x="11" y="30"/>
                </a:moveTo>
                <a:lnTo>
                  <a:pt x="11" y="33"/>
                </a:lnTo>
                <a:cubicBezTo>
                  <a:pt x="10" y="33"/>
                  <a:pt x="10" y="30"/>
                  <a:pt x="11" y="30"/>
                </a:cubicBezTo>
                <a:close/>
                <a:moveTo>
                  <a:pt x="2" y="30"/>
                </a:moveTo>
                <a:lnTo>
                  <a:pt x="2" y="28"/>
                </a:lnTo>
                <a:cubicBezTo>
                  <a:pt x="2" y="29"/>
                  <a:pt x="3" y="27"/>
                  <a:pt x="3" y="27"/>
                </a:cubicBezTo>
                <a:lnTo>
                  <a:pt x="2" y="30"/>
                </a:lnTo>
                <a:close/>
                <a:moveTo>
                  <a:pt x="1" y="27"/>
                </a:moveTo>
                <a:cubicBezTo>
                  <a:pt x="2" y="27"/>
                  <a:pt x="2" y="28"/>
                  <a:pt x="2" y="28"/>
                </a:cubicBezTo>
                <a:cubicBezTo>
                  <a:pt x="2" y="28"/>
                  <a:pt x="1" y="28"/>
                  <a:pt x="1" y="27"/>
                </a:cubicBezTo>
                <a:close/>
                <a:moveTo>
                  <a:pt x="0" y="3"/>
                </a:moveTo>
                <a:lnTo>
                  <a:pt x="1" y="12"/>
                </a:lnTo>
                <a:lnTo>
                  <a:pt x="0" y="6"/>
                </a:lnTo>
                <a:lnTo>
                  <a:pt x="0" y="3"/>
                </a:lnTo>
                <a:close/>
                <a:moveTo>
                  <a:pt x="5" y="6"/>
                </a:moveTo>
                <a:cubicBezTo>
                  <a:pt x="4" y="6"/>
                  <a:pt x="1" y="6"/>
                  <a:pt x="1" y="1"/>
                </a:cubicBezTo>
                <a:cubicBezTo>
                  <a:pt x="1" y="4"/>
                  <a:pt x="2" y="6"/>
                  <a:pt x="5" y="6"/>
                </a:cubicBezTo>
                <a:close/>
                <a:moveTo>
                  <a:pt x="10" y="3"/>
                </a:moveTo>
                <a:cubicBezTo>
                  <a:pt x="8" y="9"/>
                  <a:pt x="8" y="12"/>
                  <a:pt x="10" y="18"/>
                </a:cubicBezTo>
                <a:cubicBezTo>
                  <a:pt x="8" y="12"/>
                  <a:pt x="8" y="9"/>
                  <a:pt x="8" y="3"/>
                </a:cubicBezTo>
                <a:lnTo>
                  <a:pt x="8" y="0"/>
                </a:lnTo>
                <a:lnTo>
                  <a:pt x="10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0" name="Freeform 5626">
            <a:extLst>
              <a:ext uri="{FF2B5EF4-FFF2-40B4-BE49-F238E27FC236}">
                <a16:creationId xmlns:a16="http://schemas.microsoft.com/office/drawing/2014/main" id="{7BC8AD39-AB24-7E4C-97D4-667997F6A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4149725"/>
            <a:ext cx="6350" cy="34925"/>
          </a:xfrm>
          <a:custGeom>
            <a:avLst/>
            <a:gdLst>
              <a:gd name="T0" fmla="*/ 4763 w 16"/>
              <a:gd name="T1" fmla="*/ 32430 h 98"/>
              <a:gd name="T2" fmla="*/ 4366 w 16"/>
              <a:gd name="T3" fmla="*/ 30292 h 98"/>
              <a:gd name="T4" fmla="*/ 3175 w 16"/>
              <a:gd name="T5" fmla="*/ 25659 h 98"/>
              <a:gd name="T6" fmla="*/ 2778 w 16"/>
              <a:gd name="T7" fmla="*/ 22452 h 98"/>
              <a:gd name="T8" fmla="*/ 2381 w 16"/>
              <a:gd name="T9" fmla="*/ 21383 h 98"/>
              <a:gd name="T10" fmla="*/ 2778 w 16"/>
              <a:gd name="T11" fmla="*/ 20314 h 98"/>
              <a:gd name="T12" fmla="*/ 2381 w 16"/>
              <a:gd name="T13" fmla="*/ 20314 h 98"/>
              <a:gd name="T14" fmla="*/ 2381 w 16"/>
              <a:gd name="T15" fmla="*/ 21383 h 98"/>
              <a:gd name="T16" fmla="*/ 1984 w 16"/>
              <a:gd name="T17" fmla="*/ 21383 h 98"/>
              <a:gd name="T18" fmla="*/ 1984 w 16"/>
              <a:gd name="T19" fmla="*/ 20314 h 98"/>
              <a:gd name="T20" fmla="*/ 1984 w 16"/>
              <a:gd name="T21" fmla="*/ 19244 h 98"/>
              <a:gd name="T22" fmla="*/ 1191 w 16"/>
              <a:gd name="T23" fmla="*/ 16037 h 98"/>
              <a:gd name="T24" fmla="*/ 1191 w 16"/>
              <a:gd name="T25" fmla="*/ 12830 h 98"/>
              <a:gd name="T26" fmla="*/ 1191 w 16"/>
              <a:gd name="T27" fmla="*/ 11760 h 98"/>
              <a:gd name="T28" fmla="*/ 794 w 16"/>
              <a:gd name="T29" fmla="*/ 10691 h 98"/>
              <a:gd name="T30" fmla="*/ 794 w 16"/>
              <a:gd name="T31" fmla="*/ 9622 h 98"/>
              <a:gd name="T32" fmla="*/ 794 w 16"/>
              <a:gd name="T33" fmla="*/ 7484 h 98"/>
              <a:gd name="T34" fmla="*/ 794 w 16"/>
              <a:gd name="T35" fmla="*/ 2138 h 98"/>
              <a:gd name="T36" fmla="*/ 1984 w 16"/>
              <a:gd name="T37" fmla="*/ 3207 h 98"/>
              <a:gd name="T38" fmla="*/ 1984 w 16"/>
              <a:gd name="T39" fmla="*/ 3207 h 98"/>
              <a:gd name="T40" fmla="*/ 2381 w 16"/>
              <a:gd name="T41" fmla="*/ 3207 h 98"/>
              <a:gd name="T42" fmla="*/ 3175 w 16"/>
              <a:gd name="T43" fmla="*/ 0 h 98"/>
              <a:gd name="T44" fmla="*/ 3175 w 16"/>
              <a:gd name="T45" fmla="*/ 1069 h 98"/>
              <a:gd name="T46" fmla="*/ 4366 w 16"/>
              <a:gd name="T47" fmla="*/ 3207 h 98"/>
              <a:gd name="T48" fmla="*/ 4763 w 16"/>
              <a:gd name="T49" fmla="*/ 3207 h 98"/>
              <a:gd name="T50" fmla="*/ 4763 w 16"/>
              <a:gd name="T51" fmla="*/ 2138 h 98"/>
              <a:gd name="T52" fmla="*/ 5556 w 16"/>
              <a:gd name="T53" fmla="*/ 1069 h 98"/>
              <a:gd name="T54" fmla="*/ 5556 w 16"/>
              <a:gd name="T55" fmla="*/ 2138 h 98"/>
              <a:gd name="T56" fmla="*/ 5159 w 16"/>
              <a:gd name="T57" fmla="*/ 3207 h 98"/>
              <a:gd name="T58" fmla="*/ 4763 w 16"/>
              <a:gd name="T59" fmla="*/ 3207 h 98"/>
              <a:gd name="T60" fmla="*/ 3969 w 16"/>
              <a:gd name="T61" fmla="*/ 9622 h 98"/>
              <a:gd name="T62" fmla="*/ 3969 w 16"/>
              <a:gd name="T63" fmla="*/ 11760 h 98"/>
              <a:gd name="T64" fmla="*/ 4366 w 16"/>
              <a:gd name="T65" fmla="*/ 11760 h 98"/>
              <a:gd name="T66" fmla="*/ 3969 w 16"/>
              <a:gd name="T67" fmla="*/ 12830 h 98"/>
              <a:gd name="T68" fmla="*/ 4366 w 16"/>
              <a:gd name="T69" fmla="*/ 13899 h 98"/>
              <a:gd name="T70" fmla="*/ 4366 w 16"/>
              <a:gd name="T71" fmla="*/ 20314 h 98"/>
              <a:gd name="T72" fmla="*/ 4763 w 16"/>
              <a:gd name="T73" fmla="*/ 21383 h 98"/>
              <a:gd name="T74" fmla="*/ 4763 w 16"/>
              <a:gd name="T75" fmla="*/ 22452 h 98"/>
              <a:gd name="T76" fmla="*/ 4763 w 16"/>
              <a:gd name="T77" fmla="*/ 23521 h 98"/>
              <a:gd name="T78" fmla="*/ 4763 w 16"/>
              <a:gd name="T79" fmla="*/ 25659 h 98"/>
              <a:gd name="T80" fmla="*/ 4763 w 16"/>
              <a:gd name="T81" fmla="*/ 26728 h 98"/>
              <a:gd name="T82" fmla="*/ 4763 w 16"/>
              <a:gd name="T83" fmla="*/ 28154 h 98"/>
              <a:gd name="T84" fmla="*/ 5953 w 16"/>
              <a:gd name="T85" fmla="*/ 31361 h 98"/>
              <a:gd name="T86" fmla="*/ 5953 w 16"/>
              <a:gd name="T87" fmla="*/ 32430 h 98"/>
              <a:gd name="T88" fmla="*/ 5953 w 16"/>
              <a:gd name="T89" fmla="*/ 33499 h 98"/>
              <a:gd name="T90" fmla="*/ 5556 w 16"/>
              <a:gd name="T91" fmla="*/ 34569 h 98"/>
              <a:gd name="T92" fmla="*/ 5159 w 16"/>
              <a:gd name="T93" fmla="*/ 33499 h 98"/>
              <a:gd name="T94" fmla="*/ 4763 w 16"/>
              <a:gd name="T95" fmla="*/ 32430 h 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" h="98">
                <a:moveTo>
                  <a:pt x="12" y="91"/>
                </a:moveTo>
                <a:cubicBezTo>
                  <a:pt x="12" y="88"/>
                  <a:pt x="12" y="88"/>
                  <a:pt x="11" y="85"/>
                </a:cubicBezTo>
                <a:cubicBezTo>
                  <a:pt x="10" y="85"/>
                  <a:pt x="9" y="79"/>
                  <a:pt x="8" y="72"/>
                </a:cubicBezTo>
                <a:cubicBezTo>
                  <a:pt x="8" y="70"/>
                  <a:pt x="7" y="66"/>
                  <a:pt x="7" y="63"/>
                </a:cubicBezTo>
                <a:cubicBezTo>
                  <a:pt x="5" y="60"/>
                  <a:pt x="6" y="60"/>
                  <a:pt x="6" y="60"/>
                </a:cubicBezTo>
                <a:lnTo>
                  <a:pt x="7" y="57"/>
                </a:lnTo>
                <a:lnTo>
                  <a:pt x="6" y="57"/>
                </a:lnTo>
                <a:lnTo>
                  <a:pt x="6" y="60"/>
                </a:lnTo>
                <a:lnTo>
                  <a:pt x="5" y="60"/>
                </a:lnTo>
                <a:cubicBezTo>
                  <a:pt x="5" y="60"/>
                  <a:pt x="5" y="60"/>
                  <a:pt x="5" y="57"/>
                </a:cubicBezTo>
                <a:lnTo>
                  <a:pt x="5" y="54"/>
                </a:lnTo>
                <a:cubicBezTo>
                  <a:pt x="4" y="54"/>
                  <a:pt x="3" y="48"/>
                  <a:pt x="3" y="45"/>
                </a:cubicBezTo>
                <a:lnTo>
                  <a:pt x="3" y="36"/>
                </a:lnTo>
                <a:lnTo>
                  <a:pt x="3" y="33"/>
                </a:lnTo>
                <a:lnTo>
                  <a:pt x="2" y="30"/>
                </a:lnTo>
                <a:lnTo>
                  <a:pt x="2" y="27"/>
                </a:lnTo>
                <a:lnTo>
                  <a:pt x="2" y="21"/>
                </a:lnTo>
                <a:cubicBezTo>
                  <a:pt x="2" y="15"/>
                  <a:pt x="0" y="15"/>
                  <a:pt x="2" y="6"/>
                </a:cubicBezTo>
                <a:cubicBezTo>
                  <a:pt x="3" y="9"/>
                  <a:pt x="4" y="9"/>
                  <a:pt x="5" y="9"/>
                </a:cubicBezTo>
                <a:lnTo>
                  <a:pt x="6" y="9"/>
                </a:lnTo>
                <a:cubicBezTo>
                  <a:pt x="7" y="6"/>
                  <a:pt x="8" y="3"/>
                  <a:pt x="8" y="0"/>
                </a:cubicBezTo>
                <a:lnTo>
                  <a:pt x="8" y="3"/>
                </a:lnTo>
                <a:cubicBezTo>
                  <a:pt x="8" y="6"/>
                  <a:pt x="10" y="9"/>
                  <a:pt x="11" y="9"/>
                </a:cubicBezTo>
                <a:lnTo>
                  <a:pt x="12" y="9"/>
                </a:lnTo>
                <a:lnTo>
                  <a:pt x="12" y="6"/>
                </a:lnTo>
                <a:cubicBezTo>
                  <a:pt x="12" y="6"/>
                  <a:pt x="13" y="6"/>
                  <a:pt x="14" y="3"/>
                </a:cubicBezTo>
                <a:lnTo>
                  <a:pt x="14" y="6"/>
                </a:lnTo>
                <a:cubicBezTo>
                  <a:pt x="13" y="6"/>
                  <a:pt x="13" y="9"/>
                  <a:pt x="13" y="9"/>
                </a:cubicBezTo>
                <a:lnTo>
                  <a:pt x="12" y="9"/>
                </a:lnTo>
                <a:cubicBezTo>
                  <a:pt x="12" y="15"/>
                  <a:pt x="11" y="24"/>
                  <a:pt x="10" y="27"/>
                </a:cubicBezTo>
                <a:lnTo>
                  <a:pt x="10" y="33"/>
                </a:lnTo>
                <a:lnTo>
                  <a:pt x="11" y="33"/>
                </a:lnTo>
                <a:cubicBezTo>
                  <a:pt x="11" y="33"/>
                  <a:pt x="10" y="33"/>
                  <a:pt x="10" y="36"/>
                </a:cubicBezTo>
                <a:cubicBezTo>
                  <a:pt x="10" y="36"/>
                  <a:pt x="10" y="39"/>
                  <a:pt x="11" y="39"/>
                </a:cubicBezTo>
                <a:lnTo>
                  <a:pt x="11" y="57"/>
                </a:lnTo>
                <a:lnTo>
                  <a:pt x="12" y="60"/>
                </a:lnTo>
                <a:lnTo>
                  <a:pt x="12" y="63"/>
                </a:lnTo>
                <a:lnTo>
                  <a:pt x="12" y="66"/>
                </a:lnTo>
                <a:cubicBezTo>
                  <a:pt x="12" y="70"/>
                  <a:pt x="12" y="70"/>
                  <a:pt x="12" y="72"/>
                </a:cubicBezTo>
                <a:lnTo>
                  <a:pt x="12" y="75"/>
                </a:lnTo>
                <a:lnTo>
                  <a:pt x="12" y="79"/>
                </a:lnTo>
                <a:cubicBezTo>
                  <a:pt x="13" y="81"/>
                  <a:pt x="14" y="85"/>
                  <a:pt x="15" y="88"/>
                </a:cubicBezTo>
                <a:lnTo>
                  <a:pt x="15" y="91"/>
                </a:lnTo>
                <a:cubicBezTo>
                  <a:pt x="15" y="94"/>
                  <a:pt x="15" y="94"/>
                  <a:pt x="15" y="94"/>
                </a:cubicBezTo>
                <a:lnTo>
                  <a:pt x="14" y="97"/>
                </a:lnTo>
                <a:cubicBezTo>
                  <a:pt x="14" y="97"/>
                  <a:pt x="13" y="97"/>
                  <a:pt x="13" y="94"/>
                </a:cubicBezTo>
                <a:cubicBezTo>
                  <a:pt x="13" y="94"/>
                  <a:pt x="12" y="94"/>
                  <a:pt x="12" y="9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1" name="Freeform 5627">
            <a:extLst>
              <a:ext uri="{FF2B5EF4-FFF2-40B4-BE49-F238E27FC236}">
                <a16:creationId xmlns:a16="http://schemas.microsoft.com/office/drawing/2014/main" id="{4558AD01-E4A9-C548-8AC1-25C55A528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4149725"/>
            <a:ext cx="6350" cy="34925"/>
          </a:xfrm>
          <a:custGeom>
            <a:avLst/>
            <a:gdLst>
              <a:gd name="T0" fmla="*/ 5159 w 16"/>
              <a:gd name="T1" fmla="*/ 33499 h 98"/>
              <a:gd name="T2" fmla="*/ 5556 w 16"/>
              <a:gd name="T3" fmla="*/ 34569 h 98"/>
              <a:gd name="T4" fmla="*/ 4763 w 16"/>
              <a:gd name="T5" fmla="*/ 33499 h 98"/>
              <a:gd name="T6" fmla="*/ 4763 w 16"/>
              <a:gd name="T7" fmla="*/ 32430 h 98"/>
              <a:gd name="T8" fmla="*/ 5159 w 16"/>
              <a:gd name="T9" fmla="*/ 33499 h 98"/>
              <a:gd name="T10" fmla="*/ 3175 w 16"/>
              <a:gd name="T11" fmla="*/ 25659 h 98"/>
              <a:gd name="T12" fmla="*/ 2381 w 16"/>
              <a:gd name="T13" fmla="*/ 22452 h 98"/>
              <a:gd name="T14" fmla="*/ 2381 w 16"/>
              <a:gd name="T15" fmla="*/ 21383 h 98"/>
              <a:gd name="T16" fmla="*/ 2778 w 16"/>
              <a:gd name="T17" fmla="*/ 22452 h 98"/>
              <a:gd name="T18" fmla="*/ 3175 w 16"/>
              <a:gd name="T19" fmla="*/ 25659 h 98"/>
              <a:gd name="T20" fmla="*/ 4366 w 16"/>
              <a:gd name="T21" fmla="*/ 30292 h 98"/>
              <a:gd name="T22" fmla="*/ 3175 w 16"/>
              <a:gd name="T23" fmla="*/ 25659 h 98"/>
              <a:gd name="T24" fmla="*/ 4763 w 16"/>
              <a:gd name="T25" fmla="*/ 28154 h 98"/>
              <a:gd name="T26" fmla="*/ 5953 w 16"/>
              <a:gd name="T27" fmla="*/ 31361 h 98"/>
              <a:gd name="T28" fmla="*/ 4763 w 16"/>
              <a:gd name="T29" fmla="*/ 28154 h 98"/>
              <a:gd name="T30" fmla="*/ 3969 w 16"/>
              <a:gd name="T31" fmla="*/ 13899 h 98"/>
              <a:gd name="T32" fmla="*/ 3969 w 16"/>
              <a:gd name="T33" fmla="*/ 12830 h 98"/>
              <a:gd name="T34" fmla="*/ 4366 w 16"/>
              <a:gd name="T35" fmla="*/ 13899 h 98"/>
              <a:gd name="T36" fmla="*/ 4366 w 16"/>
              <a:gd name="T37" fmla="*/ 20314 h 98"/>
              <a:gd name="T38" fmla="*/ 3969 w 16"/>
              <a:gd name="T39" fmla="*/ 13899 h 98"/>
              <a:gd name="T40" fmla="*/ 2381 w 16"/>
              <a:gd name="T41" fmla="*/ 21383 h 98"/>
              <a:gd name="T42" fmla="*/ 1984 w 16"/>
              <a:gd name="T43" fmla="*/ 20314 h 98"/>
              <a:gd name="T44" fmla="*/ 2381 w 16"/>
              <a:gd name="T45" fmla="*/ 20314 h 98"/>
              <a:gd name="T46" fmla="*/ 2381 w 16"/>
              <a:gd name="T47" fmla="*/ 21383 h 98"/>
              <a:gd name="T48" fmla="*/ 1191 w 16"/>
              <a:gd name="T49" fmla="*/ 11760 h 98"/>
              <a:gd name="T50" fmla="*/ 1191 w 16"/>
              <a:gd name="T51" fmla="*/ 12830 h 98"/>
              <a:gd name="T52" fmla="*/ 1191 w 16"/>
              <a:gd name="T53" fmla="*/ 11760 h 98"/>
              <a:gd name="T54" fmla="*/ 794 w 16"/>
              <a:gd name="T55" fmla="*/ 2138 h 98"/>
              <a:gd name="T56" fmla="*/ 794 w 16"/>
              <a:gd name="T57" fmla="*/ 7484 h 98"/>
              <a:gd name="T58" fmla="*/ 794 w 16"/>
              <a:gd name="T59" fmla="*/ 8553 h 98"/>
              <a:gd name="T60" fmla="*/ 794 w 16"/>
              <a:gd name="T61" fmla="*/ 2138 h 98"/>
              <a:gd name="T62" fmla="*/ 1191 w 16"/>
              <a:gd name="T63" fmla="*/ 2851 h 98"/>
              <a:gd name="T64" fmla="*/ 794 w 16"/>
              <a:gd name="T65" fmla="*/ 2138 h 98"/>
              <a:gd name="T66" fmla="*/ 1191 w 16"/>
              <a:gd name="T67" fmla="*/ 2851 h 98"/>
              <a:gd name="T68" fmla="*/ 1984 w 16"/>
              <a:gd name="T69" fmla="*/ 3207 h 98"/>
              <a:gd name="T70" fmla="*/ 1191 w 16"/>
              <a:gd name="T71" fmla="*/ 2851 h 98"/>
              <a:gd name="T72" fmla="*/ 1984 w 16"/>
              <a:gd name="T73" fmla="*/ 3207 h 98"/>
              <a:gd name="T74" fmla="*/ 3175 w 16"/>
              <a:gd name="T75" fmla="*/ 0 h 98"/>
              <a:gd name="T76" fmla="*/ 3572 w 16"/>
              <a:gd name="T77" fmla="*/ 2138 h 98"/>
              <a:gd name="T78" fmla="*/ 3175 w 16"/>
              <a:gd name="T79" fmla="*/ 1069 h 98"/>
              <a:gd name="T80" fmla="*/ 2778 w 16"/>
              <a:gd name="T81" fmla="*/ 2495 h 98"/>
              <a:gd name="T82" fmla="*/ 3175 w 16"/>
              <a:gd name="T83" fmla="*/ 0 h 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" h="98">
                <a:moveTo>
                  <a:pt x="13" y="94"/>
                </a:moveTo>
                <a:lnTo>
                  <a:pt x="14" y="97"/>
                </a:lnTo>
                <a:lnTo>
                  <a:pt x="12" y="94"/>
                </a:lnTo>
                <a:lnTo>
                  <a:pt x="12" y="91"/>
                </a:lnTo>
                <a:cubicBezTo>
                  <a:pt x="12" y="94"/>
                  <a:pt x="13" y="94"/>
                  <a:pt x="13" y="94"/>
                </a:cubicBezTo>
                <a:close/>
                <a:moveTo>
                  <a:pt x="8" y="72"/>
                </a:moveTo>
                <a:lnTo>
                  <a:pt x="6" y="63"/>
                </a:lnTo>
                <a:cubicBezTo>
                  <a:pt x="5" y="60"/>
                  <a:pt x="6" y="60"/>
                  <a:pt x="6" y="60"/>
                </a:cubicBezTo>
                <a:lnTo>
                  <a:pt x="7" y="63"/>
                </a:lnTo>
                <a:lnTo>
                  <a:pt x="8" y="72"/>
                </a:lnTo>
                <a:cubicBezTo>
                  <a:pt x="9" y="79"/>
                  <a:pt x="11" y="85"/>
                  <a:pt x="11" y="85"/>
                </a:cubicBezTo>
                <a:cubicBezTo>
                  <a:pt x="10" y="85"/>
                  <a:pt x="9" y="79"/>
                  <a:pt x="8" y="72"/>
                </a:cubicBezTo>
                <a:close/>
                <a:moveTo>
                  <a:pt x="12" y="79"/>
                </a:moveTo>
                <a:cubicBezTo>
                  <a:pt x="13" y="81"/>
                  <a:pt x="14" y="85"/>
                  <a:pt x="15" y="88"/>
                </a:cubicBezTo>
                <a:cubicBezTo>
                  <a:pt x="14" y="85"/>
                  <a:pt x="12" y="81"/>
                  <a:pt x="12" y="79"/>
                </a:cubicBezTo>
                <a:close/>
                <a:moveTo>
                  <a:pt x="10" y="39"/>
                </a:moveTo>
                <a:lnTo>
                  <a:pt x="10" y="36"/>
                </a:lnTo>
                <a:lnTo>
                  <a:pt x="11" y="39"/>
                </a:lnTo>
                <a:lnTo>
                  <a:pt x="11" y="57"/>
                </a:lnTo>
                <a:cubicBezTo>
                  <a:pt x="11" y="54"/>
                  <a:pt x="11" y="45"/>
                  <a:pt x="10" y="39"/>
                </a:cubicBezTo>
                <a:close/>
                <a:moveTo>
                  <a:pt x="6" y="60"/>
                </a:moveTo>
                <a:lnTo>
                  <a:pt x="5" y="57"/>
                </a:lnTo>
                <a:lnTo>
                  <a:pt x="6" y="57"/>
                </a:lnTo>
                <a:lnTo>
                  <a:pt x="6" y="60"/>
                </a:lnTo>
                <a:close/>
                <a:moveTo>
                  <a:pt x="3" y="33"/>
                </a:moveTo>
                <a:lnTo>
                  <a:pt x="3" y="36"/>
                </a:lnTo>
                <a:cubicBezTo>
                  <a:pt x="2" y="33"/>
                  <a:pt x="3" y="33"/>
                  <a:pt x="3" y="33"/>
                </a:cubicBezTo>
                <a:close/>
                <a:moveTo>
                  <a:pt x="2" y="6"/>
                </a:moveTo>
                <a:cubicBezTo>
                  <a:pt x="0" y="15"/>
                  <a:pt x="2" y="15"/>
                  <a:pt x="2" y="21"/>
                </a:cubicBezTo>
                <a:lnTo>
                  <a:pt x="2" y="24"/>
                </a:lnTo>
                <a:cubicBezTo>
                  <a:pt x="0" y="15"/>
                  <a:pt x="0" y="15"/>
                  <a:pt x="2" y="6"/>
                </a:cubicBezTo>
                <a:close/>
                <a:moveTo>
                  <a:pt x="3" y="8"/>
                </a:moveTo>
                <a:cubicBezTo>
                  <a:pt x="3" y="7"/>
                  <a:pt x="2" y="7"/>
                  <a:pt x="2" y="6"/>
                </a:cubicBezTo>
                <a:cubicBezTo>
                  <a:pt x="3" y="7"/>
                  <a:pt x="3" y="7"/>
                  <a:pt x="3" y="8"/>
                </a:cubicBezTo>
                <a:close/>
                <a:moveTo>
                  <a:pt x="5" y="9"/>
                </a:moveTo>
                <a:cubicBezTo>
                  <a:pt x="4" y="9"/>
                  <a:pt x="3" y="9"/>
                  <a:pt x="3" y="8"/>
                </a:cubicBezTo>
                <a:cubicBezTo>
                  <a:pt x="4" y="9"/>
                  <a:pt x="4" y="9"/>
                  <a:pt x="5" y="9"/>
                </a:cubicBezTo>
                <a:close/>
                <a:moveTo>
                  <a:pt x="8" y="0"/>
                </a:moveTo>
                <a:cubicBezTo>
                  <a:pt x="8" y="3"/>
                  <a:pt x="8" y="6"/>
                  <a:pt x="9" y="6"/>
                </a:cubicBezTo>
                <a:cubicBezTo>
                  <a:pt x="8" y="6"/>
                  <a:pt x="8" y="3"/>
                  <a:pt x="8" y="3"/>
                </a:cubicBezTo>
                <a:cubicBezTo>
                  <a:pt x="8" y="3"/>
                  <a:pt x="7" y="5"/>
                  <a:pt x="7" y="7"/>
                </a:cubicBezTo>
                <a:cubicBezTo>
                  <a:pt x="7" y="4"/>
                  <a:pt x="8" y="2"/>
                  <a:pt x="8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2" name="Freeform 5628">
            <a:extLst>
              <a:ext uri="{FF2B5EF4-FFF2-40B4-BE49-F238E27FC236}">
                <a16:creationId xmlns:a16="http://schemas.microsoft.com/office/drawing/2014/main" id="{E39185F9-6069-B94A-BC43-CD5941D59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4143375"/>
            <a:ext cx="7937" cy="42863"/>
          </a:xfrm>
          <a:custGeom>
            <a:avLst/>
            <a:gdLst>
              <a:gd name="T0" fmla="*/ 4690 w 22"/>
              <a:gd name="T1" fmla="*/ 33576 h 120"/>
              <a:gd name="T2" fmla="*/ 4329 w 22"/>
              <a:gd name="T3" fmla="*/ 35719 h 120"/>
              <a:gd name="T4" fmla="*/ 3969 w 22"/>
              <a:gd name="T5" fmla="*/ 39291 h 120"/>
              <a:gd name="T6" fmla="*/ 2886 w 22"/>
              <a:gd name="T7" fmla="*/ 42506 h 120"/>
              <a:gd name="T8" fmla="*/ 2525 w 22"/>
              <a:gd name="T9" fmla="*/ 40363 h 120"/>
              <a:gd name="T10" fmla="*/ 1804 w 22"/>
              <a:gd name="T11" fmla="*/ 38220 h 120"/>
              <a:gd name="T12" fmla="*/ 722 w 22"/>
              <a:gd name="T13" fmla="*/ 33576 h 120"/>
              <a:gd name="T14" fmla="*/ 722 w 22"/>
              <a:gd name="T15" fmla="*/ 30361 h 120"/>
              <a:gd name="T16" fmla="*/ 722 w 22"/>
              <a:gd name="T17" fmla="*/ 28218 h 120"/>
              <a:gd name="T18" fmla="*/ 722 w 22"/>
              <a:gd name="T19" fmla="*/ 26075 h 120"/>
              <a:gd name="T20" fmla="*/ 361 w 22"/>
              <a:gd name="T21" fmla="*/ 19646 h 120"/>
              <a:gd name="T22" fmla="*/ 361 w 22"/>
              <a:gd name="T23" fmla="*/ 18574 h 120"/>
              <a:gd name="T24" fmla="*/ 0 w 22"/>
              <a:gd name="T25" fmla="*/ 16431 h 120"/>
              <a:gd name="T26" fmla="*/ 1804 w 22"/>
              <a:gd name="T27" fmla="*/ 5715 h 120"/>
              <a:gd name="T28" fmla="*/ 1804 w 22"/>
              <a:gd name="T29" fmla="*/ 2500 h 120"/>
              <a:gd name="T30" fmla="*/ 2165 w 22"/>
              <a:gd name="T31" fmla="*/ 3572 h 120"/>
              <a:gd name="T32" fmla="*/ 2525 w 22"/>
              <a:gd name="T33" fmla="*/ 4643 h 120"/>
              <a:gd name="T34" fmla="*/ 3608 w 22"/>
              <a:gd name="T35" fmla="*/ 4643 h 120"/>
              <a:gd name="T36" fmla="*/ 3969 w 22"/>
              <a:gd name="T37" fmla="*/ 0 h 120"/>
              <a:gd name="T38" fmla="*/ 6855 w 22"/>
              <a:gd name="T39" fmla="*/ 6787 h 120"/>
              <a:gd name="T40" fmla="*/ 7215 w 22"/>
              <a:gd name="T41" fmla="*/ 7858 h 120"/>
              <a:gd name="T42" fmla="*/ 7576 w 22"/>
              <a:gd name="T43" fmla="*/ 10001 h 120"/>
              <a:gd name="T44" fmla="*/ 6855 w 22"/>
              <a:gd name="T45" fmla="*/ 14288 h 120"/>
              <a:gd name="T46" fmla="*/ 7215 w 22"/>
              <a:gd name="T47" fmla="*/ 16431 h 120"/>
              <a:gd name="T48" fmla="*/ 6133 w 22"/>
              <a:gd name="T49" fmla="*/ 22860 h 120"/>
              <a:gd name="T50" fmla="*/ 5772 w 22"/>
              <a:gd name="T51" fmla="*/ 25003 h 120"/>
              <a:gd name="T52" fmla="*/ 5412 w 22"/>
              <a:gd name="T53" fmla="*/ 26075 h 120"/>
              <a:gd name="T54" fmla="*/ 4690 w 22"/>
              <a:gd name="T55" fmla="*/ 31790 h 120"/>
              <a:gd name="T56" fmla="*/ 1443 w 22"/>
              <a:gd name="T57" fmla="*/ 2143 h 120"/>
              <a:gd name="T58" fmla="*/ 1443 w 22"/>
              <a:gd name="T59" fmla="*/ 2143 h 120"/>
              <a:gd name="T60" fmla="*/ 4690 w 22"/>
              <a:gd name="T61" fmla="*/ 6787 h 120"/>
              <a:gd name="T62" fmla="*/ 3969 w 22"/>
              <a:gd name="T63" fmla="*/ 4643 h 120"/>
              <a:gd name="T64" fmla="*/ 3969 w 22"/>
              <a:gd name="T65" fmla="*/ 16431 h 120"/>
              <a:gd name="T66" fmla="*/ 3969 w 22"/>
              <a:gd name="T67" fmla="*/ 16431 h 120"/>
              <a:gd name="T68" fmla="*/ 4690 w 22"/>
              <a:gd name="T69" fmla="*/ 6787 h 12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2" h="120">
                <a:moveTo>
                  <a:pt x="13" y="91"/>
                </a:moveTo>
                <a:lnTo>
                  <a:pt x="13" y="94"/>
                </a:lnTo>
                <a:lnTo>
                  <a:pt x="11" y="94"/>
                </a:lnTo>
                <a:cubicBezTo>
                  <a:pt x="11" y="94"/>
                  <a:pt x="12" y="94"/>
                  <a:pt x="12" y="100"/>
                </a:cubicBezTo>
                <a:cubicBezTo>
                  <a:pt x="12" y="104"/>
                  <a:pt x="12" y="107"/>
                  <a:pt x="11" y="107"/>
                </a:cubicBezTo>
                <a:lnTo>
                  <a:pt x="11" y="110"/>
                </a:lnTo>
                <a:cubicBezTo>
                  <a:pt x="11" y="113"/>
                  <a:pt x="11" y="116"/>
                  <a:pt x="9" y="116"/>
                </a:cubicBezTo>
                <a:lnTo>
                  <a:pt x="8" y="119"/>
                </a:lnTo>
                <a:lnTo>
                  <a:pt x="7" y="116"/>
                </a:lnTo>
                <a:lnTo>
                  <a:pt x="7" y="113"/>
                </a:lnTo>
                <a:cubicBezTo>
                  <a:pt x="6" y="113"/>
                  <a:pt x="6" y="110"/>
                  <a:pt x="6" y="110"/>
                </a:cubicBezTo>
                <a:lnTo>
                  <a:pt x="5" y="107"/>
                </a:lnTo>
                <a:cubicBezTo>
                  <a:pt x="4" y="104"/>
                  <a:pt x="3" y="100"/>
                  <a:pt x="2" y="98"/>
                </a:cubicBezTo>
                <a:lnTo>
                  <a:pt x="2" y="94"/>
                </a:lnTo>
                <a:lnTo>
                  <a:pt x="2" y="91"/>
                </a:lnTo>
                <a:lnTo>
                  <a:pt x="2" y="85"/>
                </a:lnTo>
                <a:lnTo>
                  <a:pt x="2" y="82"/>
                </a:lnTo>
                <a:lnTo>
                  <a:pt x="2" y="79"/>
                </a:lnTo>
                <a:lnTo>
                  <a:pt x="2" y="76"/>
                </a:lnTo>
                <a:lnTo>
                  <a:pt x="2" y="73"/>
                </a:lnTo>
                <a:lnTo>
                  <a:pt x="2" y="70"/>
                </a:lnTo>
                <a:cubicBezTo>
                  <a:pt x="2" y="64"/>
                  <a:pt x="1" y="55"/>
                  <a:pt x="1" y="55"/>
                </a:cubicBezTo>
                <a:cubicBezTo>
                  <a:pt x="1" y="52"/>
                  <a:pt x="2" y="52"/>
                  <a:pt x="2" y="52"/>
                </a:cubicBezTo>
                <a:lnTo>
                  <a:pt x="1" y="52"/>
                </a:lnTo>
                <a:lnTo>
                  <a:pt x="0" y="52"/>
                </a:lnTo>
                <a:lnTo>
                  <a:pt x="0" y="46"/>
                </a:lnTo>
                <a:cubicBezTo>
                  <a:pt x="2" y="43"/>
                  <a:pt x="2" y="34"/>
                  <a:pt x="3" y="28"/>
                </a:cubicBezTo>
                <a:cubicBezTo>
                  <a:pt x="4" y="22"/>
                  <a:pt x="5" y="19"/>
                  <a:pt x="5" y="16"/>
                </a:cubicBezTo>
                <a:cubicBezTo>
                  <a:pt x="5" y="14"/>
                  <a:pt x="5" y="11"/>
                  <a:pt x="4" y="7"/>
                </a:cubicBezTo>
                <a:cubicBezTo>
                  <a:pt x="4" y="7"/>
                  <a:pt x="5" y="7"/>
                  <a:pt x="5" y="7"/>
                </a:cubicBezTo>
                <a:lnTo>
                  <a:pt x="5" y="10"/>
                </a:lnTo>
                <a:lnTo>
                  <a:pt x="6" y="10"/>
                </a:lnTo>
                <a:lnTo>
                  <a:pt x="7" y="10"/>
                </a:lnTo>
                <a:lnTo>
                  <a:pt x="7" y="13"/>
                </a:lnTo>
                <a:lnTo>
                  <a:pt x="9" y="13"/>
                </a:lnTo>
                <a:lnTo>
                  <a:pt x="10" y="13"/>
                </a:lnTo>
                <a:cubicBezTo>
                  <a:pt x="10" y="13"/>
                  <a:pt x="11" y="13"/>
                  <a:pt x="11" y="10"/>
                </a:cubicBezTo>
                <a:lnTo>
                  <a:pt x="11" y="0"/>
                </a:lnTo>
                <a:lnTo>
                  <a:pt x="12" y="3"/>
                </a:lnTo>
                <a:cubicBezTo>
                  <a:pt x="14" y="10"/>
                  <a:pt x="16" y="19"/>
                  <a:pt x="19" y="19"/>
                </a:cubicBezTo>
                <a:lnTo>
                  <a:pt x="20" y="19"/>
                </a:lnTo>
                <a:lnTo>
                  <a:pt x="20" y="22"/>
                </a:lnTo>
                <a:lnTo>
                  <a:pt x="21" y="25"/>
                </a:lnTo>
                <a:lnTo>
                  <a:pt x="21" y="28"/>
                </a:lnTo>
                <a:cubicBezTo>
                  <a:pt x="20" y="31"/>
                  <a:pt x="20" y="37"/>
                  <a:pt x="20" y="37"/>
                </a:cubicBezTo>
                <a:cubicBezTo>
                  <a:pt x="20" y="40"/>
                  <a:pt x="20" y="40"/>
                  <a:pt x="19" y="40"/>
                </a:cubicBezTo>
                <a:lnTo>
                  <a:pt x="18" y="40"/>
                </a:lnTo>
                <a:cubicBezTo>
                  <a:pt x="18" y="40"/>
                  <a:pt x="20" y="43"/>
                  <a:pt x="20" y="46"/>
                </a:cubicBezTo>
                <a:cubicBezTo>
                  <a:pt x="20" y="46"/>
                  <a:pt x="19" y="46"/>
                  <a:pt x="19" y="49"/>
                </a:cubicBezTo>
                <a:cubicBezTo>
                  <a:pt x="19" y="52"/>
                  <a:pt x="19" y="55"/>
                  <a:pt x="17" y="64"/>
                </a:cubicBezTo>
                <a:lnTo>
                  <a:pt x="16" y="67"/>
                </a:lnTo>
                <a:lnTo>
                  <a:pt x="16" y="70"/>
                </a:lnTo>
                <a:cubicBezTo>
                  <a:pt x="16" y="70"/>
                  <a:pt x="15" y="67"/>
                  <a:pt x="14" y="67"/>
                </a:cubicBezTo>
                <a:cubicBezTo>
                  <a:pt x="15" y="70"/>
                  <a:pt x="15" y="70"/>
                  <a:pt x="15" y="73"/>
                </a:cubicBezTo>
                <a:cubicBezTo>
                  <a:pt x="15" y="76"/>
                  <a:pt x="15" y="76"/>
                  <a:pt x="14" y="76"/>
                </a:cubicBezTo>
                <a:cubicBezTo>
                  <a:pt x="14" y="79"/>
                  <a:pt x="14" y="85"/>
                  <a:pt x="13" y="89"/>
                </a:cubicBezTo>
                <a:lnTo>
                  <a:pt x="13" y="91"/>
                </a:lnTo>
                <a:close/>
                <a:moveTo>
                  <a:pt x="4" y="6"/>
                </a:move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6"/>
                </a:cubicBezTo>
                <a:close/>
                <a:moveTo>
                  <a:pt x="11" y="13"/>
                </a:moveTo>
                <a:cubicBezTo>
                  <a:pt x="12" y="15"/>
                  <a:pt x="13" y="18"/>
                  <a:pt x="13" y="19"/>
                </a:cubicBezTo>
                <a:cubicBezTo>
                  <a:pt x="13" y="18"/>
                  <a:pt x="12" y="15"/>
                  <a:pt x="12" y="13"/>
                </a:cubicBezTo>
                <a:lnTo>
                  <a:pt x="11" y="13"/>
                </a:lnTo>
                <a:close/>
                <a:moveTo>
                  <a:pt x="14" y="31"/>
                </a:moveTo>
                <a:cubicBezTo>
                  <a:pt x="13" y="37"/>
                  <a:pt x="12" y="40"/>
                  <a:pt x="11" y="46"/>
                </a:cubicBezTo>
                <a:cubicBezTo>
                  <a:pt x="10" y="55"/>
                  <a:pt x="8" y="64"/>
                  <a:pt x="8" y="73"/>
                </a:cubicBezTo>
                <a:cubicBezTo>
                  <a:pt x="8" y="64"/>
                  <a:pt x="11" y="55"/>
                  <a:pt x="11" y="46"/>
                </a:cubicBezTo>
                <a:cubicBezTo>
                  <a:pt x="13" y="40"/>
                  <a:pt x="14" y="37"/>
                  <a:pt x="14" y="31"/>
                </a:cubicBezTo>
                <a:cubicBezTo>
                  <a:pt x="14" y="28"/>
                  <a:pt x="14" y="22"/>
                  <a:pt x="13" y="19"/>
                </a:cubicBezTo>
                <a:cubicBezTo>
                  <a:pt x="13" y="22"/>
                  <a:pt x="14" y="28"/>
                  <a:pt x="1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3" name="Freeform 5629">
            <a:extLst>
              <a:ext uri="{FF2B5EF4-FFF2-40B4-BE49-F238E27FC236}">
                <a16:creationId xmlns:a16="http://schemas.microsoft.com/office/drawing/2014/main" id="{0B0BC25D-5419-2C45-8D81-B029C53D7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4143375"/>
            <a:ext cx="7937" cy="36513"/>
          </a:xfrm>
          <a:custGeom>
            <a:avLst/>
            <a:gdLst>
              <a:gd name="T0" fmla="*/ 4535 w 21"/>
              <a:gd name="T1" fmla="*/ 36151 h 101"/>
              <a:gd name="T2" fmla="*/ 3024 w 21"/>
              <a:gd name="T3" fmla="*/ 33982 h 101"/>
              <a:gd name="T4" fmla="*/ 3024 w 21"/>
              <a:gd name="T5" fmla="*/ 33621 h 101"/>
              <a:gd name="T6" fmla="*/ 2646 w 21"/>
              <a:gd name="T7" fmla="*/ 30729 h 101"/>
              <a:gd name="T8" fmla="*/ 3024 w 21"/>
              <a:gd name="T9" fmla="*/ 33621 h 101"/>
              <a:gd name="T10" fmla="*/ 5291 w 21"/>
              <a:gd name="T11" fmla="*/ 8315 h 101"/>
              <a:gd name="T12" fmla="*/ 4157 w 21"/>
              <a:gd name="T13" fmla="*/ 16630 h 101"/>
              <a:gd name="T14" fmla="*/ 4535 w 21"/>
              <a:gd name="T15" fmla="*/ 6869 h 101"/>
              <a:gd name="T16" fmla="*/ 4535 w 21"/>
              <a:gd name="T17" fmla="*/ 4700 h 101"/>
              <a:gd name="T18" fmla="*/ 4535 w 21"/>
              <a:gd name="T19" fmla="*/ 4700 h 101"/>
              <a:gd name="T20" fmla="*/ 5291 w 21"/>
              <a:gd name="T21" fmla="*/ 8315 h 101"/>
              <a:gd name="T22" fmla="*/ 5669 w 21"/>
              <a:gd name="T23" fmla="*/ 26391 h 101"/>
              <a:gd name="T24" fmla="*/ 5669 w 21"/>
              <a:gd name="T25" fmla="*/ 26391 h 101"/>
              <a:gd name="T26" fmla="*/ 4913 w 21"/>
              <a:gd name="T27" fmla="*/ 32175 h 101"/>
              <a:gd name="T28" fmla="*/ 378 w 21"/>
              <a:gd name="T29" fmla="*/ 25306 h 101"/>
              <a:gd name="T30" fmla="*/ 756 w 21"/>
              <a:gd name="T31" fmla="*/ 25306 h 101"/>
              <a:gd name="T32" fmla="*/ 378 w 21"/>
              <a:gd name="T33" fmla="*/ 25306 h 101"/>
              <a:gd name="T34" fmla="*/ 378 w 21"/>
              <a:gd name="T35" fmla="*/ 19883 h 101"/>
              <a:gd name="T36" fmla="*/ 756 w 21"/>
              <a:gd name="T37" fmla="*/ 18799 h 101"/>
              <a:gd name="T38" fmla="*/ 756 w 21"/>
              <a:gd name="T39" fmla="*/ 17714 h 101"/>
              <a:gd name="T40" fmla="*/ 378 w 21"/>
              <a:gd name="T41" fmla="*/ 17714 h 101"/>
              <a:gd name="T42" fmla="*/ 6047 w 21"/>
              <a:gd name="T43" fmla="*/ 25306 h 101"/>
              <a:gd name="T44" fmla="*/ 7181 w 21"/>
              <a:gd name="T45" fmla="*/ 18076 h 101"/>
              <a:gd name="T46" fmla="*/ 7181 w 21"/>
              <a:gd name="T47" fmla="*/ 18076 h 101"/>
              <a:gd name="T48" fmla="*/ 7181 w 21"/>
              <a:gd name="T49" fmla="*/ 15184 h 101"/>
              <a:gd name="T50" fmla="*/ 7181 w 21"/>
              <a:gd name="T51" fmla="*/ 17714 h 101"/>
              <a:gd name="T52" fmla="*/ 6425 w 21"/>
              <a:gd name="T53" fmla="*/ 14461 h 101"/>
              <a:gd name="T54" fmla="*/ 6803 w 21"/>
              <a:gd name="T55" fmla="*/ 14822 h 101"/>
              <a:gd name="T56" fmla="*/ 7181 w 21"/>
              <a:gd name="T57" fmla="*/ 14822 h 101"/>
              <a:gd name="T58" fmla="*/ 7181 w 21"/>
              <a:gd name="T59" fmla="*/ 14822 h 101"/>
              <a:gd name="T60" fmla="*/ 1134 w 21"/>
              <a:gd name="T61" fmla="*/ 10122 h 101"/>
              <a:gd name="T62" fmla="*/ 1134 w 21"/>
              <a:gd name="T63" fmla="*/ 10122 h 101"/>
              <a:gd name="T64" fmla="*/ 0 w 21"/>
              <a:gd name="T65" fmla="*/ 16630 h 101"/>
              <a:gd name="T66" fmla="*/ 1890 w 21"/>
              <a:gd name="T67" fmla="*/ 3615 h 101"/>
              <a:gd name="T68" fmla="*/ 2268 w 21"/>
              <a:gd name="T69" fmla="*/ 3615 h 101"/>
              <a:gd name="T70" fmla="*/ 1890 w 21"/>
              <a:gd name="T71" fmla="*/ 3615 h 101"/>
              <a:gd name="T72" fmla="*/ 7181 w 21"/>
              <a:gd name="T73" fmla="*/ 14461 h 101"/>
              <a:gd name="T74" fmla="*/ 7559 w 21"/>
              <a:gd name="T75" fmla="*/ 14461 h 101"/>
              <a:gd name="T76" fmla="*/ 4913 w 21"/>
              <a:gd name="T77" fmla="*/ 1085 h 101"/>
              <a:gd name="T78" fmla="*/ 4535 w 21"/>
              <a:gd name="T79" fmla="*/ 0 h 101"/>
              <a:gd name="T80" fmla="*/ 6425 w 21"/>
              <a:gd name="T81" fmla="*/ 6869 h 101"/>
              <a:gd name="T82" fmla="*/ 4157 w 21"/>
              <a:gd name="T83" fmla="*/ 3615 h 101"/>
              <a:gd name="T84" fmla="*/ 3402 w 21"/>
              <a:gd name="T85" fmla="*/ 4700 h 10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1" h="101">
                <a:moveTo>
                  <a:pt x="11" y="94"/>
                </a:moveTo>
                <a:cubicBezTo>
                  <a:pt x="12" y="94"/>
                  <a:pt x="12" y="98"/>
                  <a:pt x="12" y="100"/>
                </a:cubicBezTo>
                <a:cubicBezTo>
                  <a:pt x="12" y="95"/>
                  <a:pt x="11" y="94"/>
                  <a:pt x="11" y="94"/>
                </a:cubicBezTo>
                <a:close/>
                <a:moveTo>
                  <a:pt x="8" y="94"/>
                </a:moveTo>
                <a:lnTo>
                  <a:pt x="8" y="96"/>
                </a:lnTo>
                <a:cubicBezTo>
                  <a:pt x="8" y="95"/>
                  <a:pt x="8" y="94"/>
                  <a:pt x="8" y="93"/>
                </a:cubicBezTo>
                <a:cubicBezTo>
                  <a:pt x="8" y="93"/>
                  <a:pt x="8" y="94"/>
                  <a:pt x="8" y="94"/>
                </a:cubicBezTo>
                <a:close/>
                <a:moveTo>
                  <a:pt x="7" y="85"/>
                </a:moveTo>
                <a:cubicBezTo>
                  <a:pt x="7" y="81"/>
                  <a:pt x="7" y="78"/>
                  <a:pt x="8" y="73"/>
                </a:cubicBezTo>
                <a:cubicBezTo>
                  <a:pt x="7" y="80"/>
                  <a:pt x="7" y="87"/>
                  <a:pt x="8" y="93"/>
                </a:cubicBezTo>
                <a:cubicBezTo>
                  <a:pt x="7" y="90"/>
                  <a:pt x="7" y="88"/>
                  <a:pt x="7" y="85"/>
                </a:cubicBezTo>
                <a:close/>
                <a:moveTo>
                  <a:pt x="14" y="23"/>
                </a:moveTo>
                <a:cubicBezTo>
                  <a:pt x="14" y="26"/>
                  <a:pt x="14" y="29"/>
                  <a:pt x="14" y="31"/>
                </a:cubicBezTo>
                <a:cubicBezTo>
                  <a:pt x="13" y="37"/>
                  <a:pt x="13" y="40"/>
                  <a:pt x="11" y="46"/>
                </a:cubicBezTo>
                <a:cubicBezTo>
                  <a:pt x="12" y="40"/>
                  <a:pt x="13" y="37"/>
                  <a:pt x="13" y="31"/>
                </a:cubicBezTo>
                <a:cubicBezTo>
                  <a:pt x="14" y="28"/>
                  <a:pt x="13" y="22"/>
                  <a:pt x="12" y="19"/>
                </a:cubicBezTo>
                <a:lnTo>
                  <a:pt x="11" y="13"/>
                </a:lnTo>
                <a:lnTo>
                  <a:pt x="12" y="13"/>
                </a:lnTo>
                <a:lnTo>
                  <a:pt x="11" y="13"/>
                </a:lnTo>
                <a:lnTo>
                  <a:pt x="12" y="13"/>
                </a:lnTo>
                <a:lnTo>
                  <a:pt x="13" y="19"/>
                </a:lnTo>
                <a:cubicBezTo>
                  <a:pt x="13" y="20"/>
                  <a:pt x="14" y="22"/>
                  <a:pt x="14" y="23"/>
                </a:cubicBezTo>
                <a:close/>
                <a:moveTo>
                  <a:pt x="14" y="76"/>
                </a:moveTo>
                <a:lnTo>
                  <a:pt x="15" y="73"/>
                </a:lnTo>
                <a:cubicBezTo>
                  <a:pt x="15" y="70"/>
                  <a:pt x="15" y="70"/>
                  <a:pt x="14" y="67"/>
                </a:cubicBezTo>
                <a:cubicBezTo>
                  <a:pt x="15" y="70"/>
                  <a:pt x="16" y="70"/>
                  <a:pt x="15" y="73"/>
                </a:cubicBezTo>
                <a:lnTo>
                  <a:pt x="15" y="76"/>
                </a:lnTo>
                <a:cubicBezTo>
                  <a:pt x="14" y="79"/>
                  <a:pt x="14" y="85"/>
                  <a:pt x="13" y="89"/>
                </a:cubicBezTo>
                <a:cubicBezTo>
                  <a:pt x="14" y="85"/>
                  <a:pt x="14" y="79"/>
                  <a:pt x="14" y="76"/>
                </a:cubicBezTo>
                <a:close/>
                <a:moveTo>
                  <a:pt x="1" y="70"/>
                </a:moveTo>
                <a:lnTo>
                  <a:pt x="1" y="55"/>
                </a:lnTo>
                <a:cubicBezTo>
                  <a:pt x="1" y="55"/>
                  <a:pt x="2" y="64"/>
                  <a:pt x="2" y="70"/>
                </a:cubicBezTo>
                <a:lnTo>
                  <a:pt x="2" y="76"/>
                </a:lnTo>
                <a:lnTo>
                  <a:pt x="1" y="70"/>
                </a:lnTo>
                <a:close/>
                <a:moveTo>
                  <a:pt x="2" y="52"/>
                </a:moveTo>
                <a:cubicBezTo>
                  <a:pt x="2" y="52"/>
                  <a:pt x="1" y="52"/>
                  <a:pt x="1" y="55"/>
                </a:cubicBezTo>
                <a:lnTo>
                  <a:pt x="1" y="51"/>
                </a:lnTo>
                <a:lnTo>
                  <a:pt x="2" y="52"/>
                </a:lnTo>
                <a:close/>
                <a:moveTo>
                  <a:pt x="1" y="49"/>
                </a:moveTo>
                <a:lnTo>
                  <a:pt x="2" y="49"/>
                </a:lnTo>
                <a:cubicBezTo>
                  <a:pt x="2" y="50"/>
                  <a:pt x="1" y="51"/>
                  <a:pt x="1" y="51"/>
                </a:cubicBezTo>
                <a:lnTo>
                  <a:pt x="1" y="49"/>
                </a:lnTo>
                <a:close/>
                <a:moveTo>
                  <a:pt x="15" y="67"/>
                </a:moveTo>
                <a:lnTo>
                  <a:pt x="16" y="70"/>
                </a:lnTo>
                <a:cubicBezTo>
                  <a:pt x="16" y="70"/>
                  <a:pt x="15" y="70"/>
                  <a:pt x="15" y="67"/>
                </a:cubicBezTo>
                <a:close/>
                <a:moveTo>
                  <a:pt x="19" y="50"/>
                </a:moveTo>
                <a:cubicBezTo>
                  <a:pt x="19" y="53"/>
                  <a:pt x="19" y="56"/>
                  <a:pt x="17" y="64"/>
                </a:cubicBezTo>
                <a:cubicBezTo>
                  <a:pt x="18" y="56"/>
                  <a:pt x="19" y="53"/>
                  <a:pt x="19" y="50"/>
                </a:cubicBezTo>
                <a:close/>
                <a:moveTo>
                  <a:pt x="19" y="46"/>
                </a:moveTo>
                <a:lnTo>
                  <a:pt x="19" y="42"/>
                </a:lnTo>
                <a:cubicBezTo>
                  <a:pt x="19" y="43"/>
                  <a:pt x="20" y="44"/>
                  <a:pt x="20" y="46"/>
                </a:cubicBezTo>
                <a:lnTo>
                  <a:pt x="19" y="49"/>
                </a:lnTo>
                <a:lnTo>
                  <a:pt x="19" y="46"/>
                </a:lnTo>
                <a:close/>
                <a:moveTo>
                  <a:pt x="17" y="40"/>
                </a:moveTo>
                <a:lnTo>
                  <a:pt x="18" y="40"/>
                </a:lnTo>
                <a:cubicBezTo>
                  <a:pt x="18" y="40"/>
                  <a:pt x="18" y="40"/>
                  <a:pt x="18" y="41"/>
                </a:cubicBezTo>
                <a:cubicBezTo>
                  <a:pt x="18" y="40"/>
                  <a:pt x="17" y="40"/>
                  <a:pt x="17" y="40"/>
                </a:cubicBezTo>
                <a:close/>
                <a:moveTo>
                  <a:pt x="19" y="41"/>
                </a:moveTo>
                <a:cubicBezTo>
                  <a:pt x="18" y="41"/>
                  <a:pt x="18" y="41"/>
                  <a:pt x="18" y="41"/>
                </a:cubicBezTo>
                <a:cubicBezTo>
                  <a:pt x="18" y="41"/>
                  <a:pt x="18" y="41"/>
                  <a:pt x="19" y="41"/>
                </a:cubicBezTo>
                <a:close/>
                <a:moveTo>
                  <a:pt x="2" y="31"/>
                </a:moveTo>
                <a:lnTo>
                  <a:pt x="3" y="28"/>
                </a:lnTo>
                <a:cubicBezTo>
                  <a:pt x="4" y="22"/>
                  <a:pt x="5" y="19"/>
                  <a:pt x="5" y="16"/>
                </a:cubicBezTo>
                <a:cubicBezTo>
                  <a:pt x="5" y="19"/>
                  <a:pt x="5" y="22"/>
                  <a:pt x="3" y="28"/>
                </a:cubicBezTo>
                <a:lnTo>
                  <a:pt x="3" y="31"/>
                </a:lnTo>
                <a:cubicBezTo>
                  <a:pt x="2" y="37"/>
                  <a:pt x="2" y="43"/>
                  <a:pt x="0" y="46"/>
                </a:cubicBezTo>
                <a:cubicBezTo>
                  <a:pt x="1" y="43"/>
                  <a:pt x="2" y="37"/>
                  <a:pt x="2" y="31"/>
                </a:cubicBezTo>
                <a:close/>
                <a:moveTo>
                  <a:pt x="5" y="10"/>
                </a:moveTo>
                <a:lnTo>
                  <a:pt x="5" y="9"/>
                </a:lnTo>
                <a:lnTo>
                  <a:pt x="6" y="10"/>
                </a:lnTo>
                <a:lnTo>
                  <a:pt x="7" y="13"/>
                </a:lnTo>
                <a:lnTo>
                  <a:pt x="5" y="10"/>
                </a:lnTo>
                <a:close/>
                <a:moveTo>
                  <a:pt x="20" y="40"/>
                </a:moveTo>
                <a:lnTo>
                  <a:pt x="19" y="40"/>
                </a:lnTo>
                <a:cubicBezTo>
                  <a:pt x="20" y="40"/>
                  <a:pt x="20" y="40"/>
                  <a:pt x="20" y="37"/>
                </a:cubicBezTo>
                <a:lnTo>
                  <a:pt x="20" y="40"/>
                </a:lnTo>
                <a:close/>
                <a:moveTo>
                  <a:pt x="17" y="19"/>
                </a:moveTo>
                <a:cubicBezTo>
                  <a:pt x="15" y="13"/>
                  <a:pt x="14" y="10"/>
                  <a:pt x="13" y="3"/>
                </a:cubicBezTo>
                <a:lnTo>
                  <a:pt x="12" y="3"/>
                </a:lnTo>
                <a:lnTo>
                  <a:pt x="12" y="0"/>
                </a:lnTo>
                <a:lnTo>
                  <a:pt x="13" y="3"/>
                </a:lnTo>
                <a:cubicBezTo>
                  <a:pt x="14" y="10"/>
                  <a:pt x="16" y="13"/>
                  <a:pt x="17" y="19"/>
                </a:cubicBezTo>
                <a:close/>
                <a:moveTo>
                  <a:pt x="9" y="13"/>
                </a:moveTo>
                <a:cubicBezTo>
                  <a:pt x="11" y="13"/>
                  <a:pt x="11" y="13"/>
                  <a:pt x="11" y="10"/>
                </a:cubicBezTo>
                <a:lnTo>
                  <a:pt x="11" y="13"/>
                </a:lnTo>
                <a:lnTo>
                  <a:pt x="9" y="1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4" name="Freeform 5630">
            <a:extLst>
              <a:ext uri="{FF2B5EF4-FFF2-40B4-BE49-F238E27FC236}">
                <a16:creationId xmlns:a16="http://schemas.microsoft.com/office/drawing/2014/main" id="{14077452-7591-2744-935B-5EF47D6DE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113" y="4192588"/>
            <a:ext cx="14287" cy="15875"/>
          </a:xfrm>
          <a:custGeom>
            <a:avLst/>
            <a:gdLst>
              <a:gd name="T0" fmla="*/ 8426 w 39"/>
              <a:gd name="T1" fmla="*/ 10353 h 46"/>
              <a:gd name="T2" fmla="*/ 8792 w 39"/>
              <a:gd name="T3" fmla="*/ 10353 h 46"/>
              <a:gd name="T4" fmla="*/ 9158 w 39"/>
              <a:gd name="T5" fmla="*/ 11389 h 46"/>
              <a:gd name="T6" fmla="*/ 8426 w 39"/>
              <a:gd name="T7" fmla="*/ 11389 h 46"/>
              <a:gd name="T8" fmla="*/ 8426 w 39"/>
              <a:gd name="T9" fmla="*/ 12424 h 46"/>
              <a:gd name="T10" fmla="*/ 8792 w 39"/>
              <a:gd name="T11" fmla="*/ 12424 h 46"/>
              <a:gd name="T12" fmla="*/ 9158 w 39"/>
              <a:gd name="T13" fmla="*/ 12424 h 46"/>
              <a:gd name="T14" fmla="*/ 10257 w 39"/>
              <a:gd name="T15" fmla="*/ 12424 h 46"/>
              <a:gd name="T16" fmla="*/ 10624 w 39"/>
              <a:gd name="T17" fmla="*/ 12424 h 46"/>
              <a:gd name="T18" fmla="*/ 10257 w 39"/>
              <a:gd name="T19" fmla="*/ 13459 h 46"/>
              <a:gd name="T20" fmla="*/ 9891 w 39"/>
              <a:gd name="T21" fmla="*/ 14840 h 46"/>
              <a:gd name="T22" fmla="*/ 9158 w 39"/>
              <a:gd name="T23" fmla="*/ 14840 h 46"/>
              <a:gd name="T24" fmla="*/ 8059 w 39"/>
              <a:gd name="T25" fmla="*/ 13459 h 46"/>
              <a:gd name="T26" fmla="*/ 7327 w 39"/>
              <a:gd name="T27" fmla="*/ 14840 h 46"/>
              <a:gd name="T28" fmla="*/ 6960 w 39"/>
              <a:gd name="T29" fmla="*/ 15530 h 46"/>
              <a:gd name="T30" fmla="*/ 6960 w 39"/>
              <a:gd name="T31" fmla="*/ 14840 h 46"/>
              <a:gd name="T32" fmla="*/ 5861 w 39"/>
              <a:gd name="T33" fmla="*/ 14840 h 46"/>
              <a:gd name="T34" fmla="*/ 5861 w 39"/>
              <a:gd name="T35" fmla="*/ 13459 h 46"/>
              <a:gd name="T36" fmla="*/ 5129 w 39"/>
              <a:gd name="T37" fmla="*/ 14840 h 46"/>
              <a:gd name="T38" fmla="*/ 4030 w 39"/>
              <a:gd name="T39" fmla="*/ 13459 h 46"/>
              <a:gd name="T40" fmla="*/ 3663 w 39"/>
              <a:gd name="T41" fmla="*/ 12424 h 46"/>
              <a:gd name="T42" fmla="*/ 4030 w 39"/>
              <a:gd name="T43" fmla="*/ 12424 h 46"/>
              <a:gd name="T44" fmla="*/ 4762 w 39"/>
              <a:gd name="T45" fmla="*/ 12424 h 46"/>
              <a:gd name="T46" fmla="*/ 5861 w 39"/>
              <a:gd name="T47" fmla="*/ 12424 h 46"/>
              <a:gd name="T48" fmla="*/ 5861 w 39"/>
              <a:gd name="T49" fmla="*/ 11389 h 46"/>
              <a:gd name="T50" fmla="*/ 5495 w 39"/>
              <a:gd name="T51" fmla="*/ 11389 h 46"/>
              <a:gd name="T52" fmla="*/ 5861 w 39"/>
              <a:gd name="T53" fmla="*/ 10353 h 46"/>
              <a:gd name="T54" fmla="*/ 5861 w 39"/>
              <a:gd name="T55" fmla="*/ 10353 h 46"/>
              <a:gd name="T56" fmla="*/ 5861 w 39"/>
              <a:gd name="T57" fmla="*/ 9318 h 46"/>
              <a:gd name="T58" fmla="*/ 5129 w 39"/>
              <a:gd name="T59" fmla="*/ 8283 h 46"/>
              <a:gd name="T60" fmla="*/ 4396 w 39"/>
              <a:gd name="T61" fmla="*/ 8283 h 46"/>
              <a:gd name="T62" fmla="*/ 4030 w 39"/>
              <a:gd name="T63" fmla="*/ 8283 h 46"/>
              <a:gd name="T64" fmla="*/ 2931 w 39"/>
              <a:gd name="T65" fmla="*/ 8283 h 46"/>
              <a:gd name="T66" fmla="*/ 2198 w 39"/>
              <a:gd name="T67" fmla="*/ 8283 h 46"/>
              <a:gd name="T68" fmla="*/ 2198 w 39"/>
              <a:gd name="T69" fmla="*/ 10353 h 46"/>
              <a:gd name="T70" fmla="*/ 0 w 39"/>
              <a:gd name="T71" fmla="*/ 7247 h 46"/>
              <a:gd name="T72" fmla="*/ 0 w 39"/>
              <a:gd name="T73" fmla="*/ 6212 h 46"/>
              <a:gd name="T74" fmla="*/ 366 w 39"/>
              <a:gd name="T75" fmla="*/ 6212 h 46"/>
              <a:gd name="T76" fmla="*/ 1832 w 39"/>
              <a:gd name="T77" fmla="*/ 4141 h 46"/>
              <a:gd name="T78" fmla="*/ 2931 w 39"/>
              <a:gd name="T79" fmla="*/ 4141 h 46"/>
              <a:gd name="T80" fmla="*/ 5129 w 39"/>
              <a:gd name="T81" fmla="*/ 5177 h 46"/>
              <a:gd name="T82" fmla="*/ 5861 w 39"/>
              <a:gd name="T83" fmla="*/ 1035 h 46"/>
              <a:gd name="T84" fmla="*/ 6960 w 39"/>
              <a:gd name="T85" fmla="*/ 0 h 46"/>
              <a:gd name="T86" fmla="*/ 8059 w 39"/>
              <a:gd name="T87" fmla="*/ 1035 h 46"/>
              <a:gd name="T88" fmla="*/ 9158 w 39"/>
              <a:gd name="T89" fmla="*/ 5177 h 46"/>
              <a:gd name="T90" fmla="*/ 11356 w 39"/>
              <a:gd name="T91" fmla="*/ 4141 h 46"/>
              <a:gd name="T92" fmla="*/ 11723 w 39"/>
              <a:gd name="T93" fmla="*/ 4141 h 46"/>
              <a:gd name="T94" fmla="*/ 12455 w 39"/>
              <a:gd name="T95" fmla="*/ 4141 h 46"/>
              <a:gd name="T96" fmla="*/ 13921 w 39"/>
              <a:gd name="T97" fmla="*/ 6212 h 46"/>
              <a:gd name="T98" fmla="*/ 13921 w 39"/>
              <a:gd name="T99" fmla="*/ 6212 h 46"/>
              <a:gd name="T100" fmla="*/ 13921 w 39"/>
              <a:gd name="T101" fmla="*/ 7247 h 46"/>
              <a:gd name="T102" fmla="*/ 12089 w 39"/>
              <a:gd name="T103" fmla="*/ 10353 h 46"/>
              <a:gd name="T104" fmla="*/ 11723 w 39"/>
              <a:gd name="T105" fmla="*/ 8283 h 46"/>
              <a:gd name="T106" fmla="*/ 11356 w 39"/>
              <a:gd name="T107" fmla="*/ 8283 h 46"/>
              <a:gd name="T108" fmla="*/ 10257 w 39"/>
              <a:gd name="T109" fmla="*/ 8283 h 46"/>
              <a:gd name="T110" fmla="*/ 9891 w 39"/>
              <a:gd name="T111" fmla="*/ 8283 h 46"/>
              <a:gd name="T112" fmla="*/ 9525 w 39"/>
              <a:gd name="T113" fmla="*/ 8283 h 46"/>
              <a:gd name="T114" fmla="*/ 8426 w 39"/>
              <a:gd name="T115" fmla="*/ 9318 h 46"/>
              <a:gd name="T116" fmla="*/ 8059 w 39"/>
              <a:gd name="T117" fmla="*/ 10353 h 46"/>
              <a:gd name="T118" fmla="*/ 8426 w 39"/>
              <a:gd name="T119" fmla="*/ 10353 h 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9" h="46">
                <a:moveTo>
                  <a:pt x="23" y="30"/>
                </a:moveTo>
                <a:lnTo>
                  <a:pt x="24" y="30"/>
                </a:lnTo>
                <a:cubicBezTo>
                  <a:pt x="24" y="30"/>
                  <a:pt x="24" y="33"/>
                  <a:pt x="25" y="33"/>
                </a:cubicBezTo>
                <a:lnTo>
                  <a:pt x="23" y="33"/>
                </a:lnTo>
                <a:lnTo>
                  <a:pt x="23" y="36"/>
                </a:lnTo>
                <a:lnTo>
                  <a:pt x="24" y="36"/>
                </a:lnTo>
                <a:lnTo>
                  <a:pt x="25" y="36"/>
                </a:lnTo>
                <a:lnTo>
                  <a:pt x="28" y="36"/>
                </a:lnTo>
                <a:lnTo>
                  <a:pt x="29" y="36"/>
                </a:lnTo>
                <a:lnTo>
                  <a:pt x="28" y="39"/>
                </a:lnTo>
                <a:cubicBezTo>
                  <a:pt x="28" y="39"/>
                  <a:pt x="27" y="39"/>
                  <a:pt x="27" y="43"/>
                </a:cubicBezTo>
                <a:lnTo>
                  <a:pt x="25" y="43"/>
                </a:lnTo>
                <a:cubicBezTo>
                  <a:pt x="25" y="43"/>
                  <a:pt x="24" y="43"/>
                  <a:pt x="22" y="39"/>
                </a:cubicBezTo>
                <a:cubicBezTo>
                  <a:pt x="22" y="43"/>
                  <a:pt x="20" y="43"/>
                  <a:pt x="20" y="43"/>
                </a:cubicBezTo>
                <a:cubicBezTo>
                  <a:pt x="20" y="43"/>
                  <a:pt x="20" y="45"/>
                  <a:pt x="19" y="45"/>
                </a:cubicBezTo>
                <a:lnTo>
                  <a:pt x="19" y="43"/>
                </a:lnTo>
                <a:lnTo>
                  <a:pt x="16" y="43"/>
                </a:lnTo>
                <a:lnTo>
                  <a:pt x="16" y="39"/>
                </a:lnTo>
                <a:cubicBezTo>
                  <a:pt x="15" y="43"/>
                  <a:pt x="14" y="43"/>
                  <a:pt x="14" y="43"/>
                </a:cubicBezTo>
                <a:cubicBezTo>
                  <a:pt x="12" y="43"/>
                  <a:pt x="12" y="43"/>
                  <a:pt x="11" y="39"/>
                </a:cubicBezTo>
                <a:lnTo>
                  <a:pt x="10" y="36"/>
                </a:lnTo>
                <a:lnTo>
                  <a:pt x="11" y="36"/>
                </a:lnTo>
                <a:lnTo>
                  <a:pt x="13" y="36"/>
                </a:lnTo>
                <a:lnTo>
                  <a:pt x="16" y="36"/>
                </a:lnTo>
                <a:lnTo>
                  <a:pt x="16" y="33"/>
                </a:lnTo>
                <a:lnTo>
                  <a:pt x="15" y="33"/>
                </a:lnTo>
                <a:lnTo>
                  <a:pt x="16" y="30"/>
                </a:lnTo>
                <a:lnTo>
                  <a:pt x="16" y="27"/>
                </a:lnTo>
                <a:cubicBezTo>
                  <a:pt x="16" y="27"/>
                  <a:pt x="16" y="24"/>
                  <a:pt x="14" y="24"/>
                </a:cubicBezTo>
                <a:lnTo>
                  <a:pt x="12" y="24"/>
                </a:lnTo>
                <a:lnTo>
                  <a:pt x="11" y="24"/>
                </a:lnTo>
                <a:lnTo>
                  <a:pt x="8" y="24"/>
                </a:lnTo>
                <a:lnTo>
                  <a:pt x="6" y="24"/>
                </a:lnTo>
                <a:cubicBezTo>
                  <a:pt x="5" y="27"/>
                  <a:pt x="6" y="30"/>
                  <a:pt x="6" y="30"/>
                </a:cubicBezTo>
                <a:cubicBezTo>
                  <a:pt x="6" y="30"/>
                  <a:pt x="0" y="27"/>
                  <a:pt x="0" y="21"/>
                </a:cubicBezTo>
                <a:lnTo>
                  <a:pt x="0" y="18"/>
                </a:lnTo>
                <a:lnTo>
                  <a:pt x="1" y="18"/>
                </a:lnTo>
                <a:cubicBezTo>
                  <a:pt x="1" y="15"/>
                  <a:pt x="3" y="15"/>
                  <a:pt x="5" y="12"/>
                </a:cubicBezTo>
                <a:lnTo>
                  <a:pt x="8" y="12"/>
                </a:lnTo>
                <a:cubicBezTo>
                  <a:pt x="11" y="9"/>
                  <a:pt x="12" y="12"/>
                  <a:pt x="14" y="15"/>
                </a:cubicBezTo>
                <a:cubicBezTo>
                  <a:pt x="14" y="9"/>
                  <a:pt x="16" y="6"/>
                  <a:pt x="16" y="3"/>
                </a:cubicBezTo>
                <a:cubicBezTo>
                  <a:pt x="18" y="0"/>
                  <a:pt x="19" y="0"/>
                  <a:pt x="19" y="0"/>
                </a:cubicBezTo>
                <a:cubicBezTo>
                  <a:pt x="19" y="0"/>
                  <a:pt x="21" y="0"/>
                  <a:pt x="22" y="3"/>
                </a:cubicBezTo>
                <a:cubicBezTo>
                  <a:pt x="24" y="6"/>
                  <a:pt x="25" y="9"/>
                  <a:pt x="25" y="15"/>
                </a:cubicBezTo>
                <a:cubicBezTo>
                  <a:pt x="26" y="12"/>
                  <a:pt x="29" y="9"/>
                  <a:pt x="31" y="12"/>
                </a:cubicBezTo>
                <a:lnTo>
                  <a:pt x="32" y="12"/>
                </a:lnTo>
                <a:lnTo>
                  <a:pt x="34" y="12"/>
                </a:lnTo>
                <a:cubicBezTo>
                  <a:pt x="34" y="15"/>
                  <a:pt x="37" y="15"/>
                  <a:pt x="38" y="18"/>
                </a:cubicBezTo>
                <a:lnTo>
                  <a:pt x="38" y="21"/>
                </a:lnTo>
                <a:cubicBezTo>
                  <a:pt x="38" y="27"/>
                  <a:pt x="33" y="30"/>
                  <a:pt x="33" y="30"/>
                </a:cubicBezTo>
                <a:cubicBezTo>
                  <a:pt x="33" y="30"/>
                  <a:pt x="34" y="27"/>
                  <a:pt x="32" y="24"/>
                </a:cubicBezTo>
                <a:lnTo>
                  <a:pt x="31" y="24"/>
                </a:lnTo>
                <a:lnTo>
                  <a:pt x="28" y="24"/>
                </a:lnTo>
                <a:lnTo>
                  <a:pt x="27" y="24"/>
                </a:lnTo>
                <a:lnTo>
                  <a:pt x="26" y="24"/>
                </a:lnTo>
                <a:cubicBezTo>
                  <a:pt x="25" y="24"/>
                  <a:pt x="24" y="24"/>
                  <a:pt x="23" y="27"/>
                </a:cubicBezTo>
                <a:lnTo>
                  <a:pt x="22" y="30"/>
                </a:lnTo>
                <a:lnTo>
                  <a:pt x="23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5" name="Freeform 5631">
            <a:extLst>
              <a:ext uri="{FF2B5EF4-FFF2-40B4-BE49-F238E27FC236}">
                <a16:creationId xmlns:a16="http://schemas.microsoft.com/office/drawing/2014/main" id="{17E3675A-6707-514D-9768-728024444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203700"/>
            <a:ext cx="3175" cy="3175"/>
          </a:xfrm>
          <a:custGeom>
            <a:avLst/>
            <a:gdLst>
              <a:gd name="T0" fmla="*/ 2268 w 7"/>
              <a:gd name="T1" fmla="*/ 1732 h 11"/>
              <a:gd name="T2" fmla="*/ 1361 w 7"/>
              <a:gd name="T3" fmla="*/ 2886 h 11"/>
              <a:gd name="T4" fmla="*/ 454 w 7"/>
              <a:gd name="T5" fmla="*/ 1732 h 11"/>
              <a:gd name="T6" fmla="*/ 454 w 7"/>
              <a:gd name="T7" fmla="*/ 1732 h 11"/>
              <a:gd name="T8" fmla="*/ 0 w 7"/>
              <a:gd name="T9" fmla="*/ 866 h 11"/>
              <a:gd name="T10" fmla="*/ 0 w 7"/>
              <a:gd name="T11" fmla="*/ 866 h 11"/>
              <a:gd name="T12" fmla="*/ 907 w 7"/>
              <a:gd name="T13" fmla="*/ 866 h 11"/>
              <a:gd name="T14" fmla="*/ 1814 w 7"/>
              <a:gd name="T15" fmla="*/ 866 h 11"/>
              <a:gd name="T16" fmla="*/ 1814 w 7"/>
              <a:gd name="T17" fmla="*/ 866 h 11"/>
              <a:gd name="T18" fmla="*/ 1814 w 7"/>
              <a:gd name="T19" fmla="*/ 866 h 11"/>
              <a:gd name="T20" fmla="*/ 2268 w 7"/>
              <a:gd name="T21" fmla="*/ 866 h 11"/>
              <a:gd name="T22" fmla="*/ 2268 w 7"/>
              <a:gd name="T23" fmla="*/ 0 h 11"/>
              <a:gd name="T24" fmla="*/ 2721 w 7"/>
              <a:gd name="T25" fmla="*/ 0 h 11"/>
              <a:gd name="T26" fmla="*/ 2268 w 7"/>
              <a:gd name="T27" fmla="*/ 866 h 11"/>
              <a:gd name="T28" fmla="*/ 2268 w 7"/>
              <a:gd name="T29" fmla="*/ 1732 h 1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11">
                <a:moveTo>
                  <a:pt x="5" y="6"/>
                </a:moveTo>
                <a:lnTo>
                  <a:pt x="3" y="10"/>
                </a:lnTo>
                <a:cubicBezTo>
                  <a:pt x="2" y="10"/>
                  <a:pt x="1" y="10"/>
                  <a:pt x="1" y="6"/>
                </a:cubicBezTo>
                <a:lnTo>
                  <a:pt x="0" y="3"/>
                </a:lnTo>
                <a:lnTo>
                  <a:pt x="2" y="3"/>
                </a:lnTo>
                <a:cubicBezTo>
                  <a:pt x="3" y="3"/>
                  <a:pt x="4" y="3"/>
                  <a:pt x="4" y="3"/>
                </a:cubicBezTo>
                <a:lnTo>
                  <a:pt x="5" y="3"/>
                </a:lnTo>
                <a:cubicBezTo>
                  <a:pt x="5" y="3"/>
                  <a:pt x="5" y="3"/>
                  <a:pt x="5" y="0"/>
                </a:cubicBezTo>
                <a:lnTo>
                  <a:pt x="6" y="0"/>
                </a:lnTo>
                <a:cubicBezTo>
                  <a:pt x="6" y="3"/>
                  <a:pt x="5" y="3"/>
                  <a:pt x="5" y="3"/>
                </a:cubicBezTo>
                <a:lnTo>
                  <a:pt x="5" y="6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6" name="Freeform 5632">
            <a:extLst>
              <a:ext uri="{FF2B5EF4-FFF2-40B4-BE49-F238E27FC236}">
                <a16:creationId xmlns:a16="http://schemas.microsoft.com/office/drawing/2014/main" id="{14BF53C4-2556-534D-8FF8-36E1FDEE2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192588"/>
            <a:ext cx="4763" cy="11112"/>
          </a:xfrm>
          <a:custGeom>
            <a:avLst/>
            <a:gdLst>
              <a:gd name="T0" fmla="*/ 3175 w 12"/>
              <a:gd name="T1" fmla="*/ 10754 h 31"/>
              <a:gd name="T2" fmla="*/ 1985 w 12"/>
              <a:gd name="T3" fmla="*/ 10754 h 31"/>
              <a:gd name="T4" fmla="*/ 1191 w 12"/>
              <a:gd name="T5" fmla="*/ 10754 h 31"/>
              <a:gd name="T6" fmla="*/ 794 w 12"/>
              <a:gd name="T7" fmla="*/ 10754 h 31"/>
              <a:gd name="T8" fmla="*/ 794 w 12"/>
              <a:gd name="T9" fmla="*/ 9678 h 31"/>
              <a:gd name="T10" fmla="*/ 0 w 12"/>
              <a:gd name="T11" fmla="*/ 5377 h 31"/>
              <a:gd name="T12" fmla="*/ 794 w 12"/>
              <a:gd name="T13" fmla="*/ 1075 h 31"/>
              <a:gd name="T14" fmla="*/ 1985 w 12"/>
              <a:gd name="T15" fmla="*/ 0 h 31"/>
              <a:gd name="T16" fmla="*/ 3175 w 12"/>
              <a:gd name="T17" fmla="*/ 1075 h 31"/>
              <a:gd name="T18" fmla="*/ 4366 w 12"/>
              <a:gd name="T19" fmla="*/ 5377 h 31"/>
              <a:gd name="T20" fmla="*/ 3572 w 12"/>
              <a:gd name="T21" fmla="*/ 9678 h 31"/>
              <a:gd name="T22" fmla="*/ 3175 w 12"/>
              <a:gd name="T23" fmla="*/ 10754 h 31"/>
              <a:gd name="T24" fmla="*/ 1985 w 12"/>
              <a:gd name="T25" fmla="*/ 1075 h 31"/>
              <a:gd name="T26" fmla="*/ 1588 w 12"/>
              <a:gd name="T27" fmla="*/ 6452 h 31"/>
              <a:gd name="T28" fmla="*/ 1985 w 12"/>
              <a:gd name="T29" fmla="*/ 1075 h 3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31">
                <a:moveTo>
                  <a:pt x="8" y="30"/>
                </a:moveTo>
                <a:lnTo>
                  <a:pt x="5" y="30"/>
                </a:lnTo>
                <a:lnTo>
                  <a:pt x="3" y="30"/>
                </a:lnTo>
                <a:lnTo>
                  <a:pt x="2" y="30"/>
                </a:lnTo>
                <a:lnTo>
                  <a:pt x="2" y="27"/>
                </a:lnTo>
                <a:cubicBezTo>
                  <a:pt x="2" y="24"/>
                  <a:pt x="0" y="21"/>
                  <a:pt x="0" y="15"/>
                </a:cubicBezTo>
                <a:cubicBezTo>
                  <a:pt x="0" y="9"/>
                  <a:pt x="2" y="6"/>
                  <a:pt x="2" y="3"/>
                </a:cubicBezTo>
                <a:cubicBezTo>
                  <a:pt x="4" y="0"/>
                  <a:pt x="5" y="0"/>
                  <a:pt x="5" y="0"/>
                </a:cubicBezTo>
                <a:cubicBezTo>
                  <a:pt x="5" y="0"/>
                  <a:pt x="6" y="0"/>
                  <a:pt x="8" y="3"/>
                </a:cubicBezTo>
                <a:cubicBezTo>
                  <a:pt x="9" y="6"/>
                  <a:pt x="11" y="9"/>
                  <a:pt x="11" y="15"/>
                </a:cubicBezTo>
                <a:cubicBezTo>
                  <a:pt x="11" y="21"/>
                  <a:pt x="10" y="24"/>
                  <a:pt x="9" y="27"/>
                </a:cubicBezTo>
                <a:cubicBezTo>
                  <a:pt x="8" y="27"/>
                  <a:pt x="8" y="30"/>
                  <a:pt x="8" y="30"/>
                </a:cubicBezTo>
                <a:close/>
                <a:moveTo>
                  <a:pt x="5" y="3"/>
                </a:moveTo>
                <a:cubicBezTo>
                  <a:pt x="5" y="3"/>
                  <a:pt x="3" y="9"/>
                  <a:pt x="4" y="18"/>
                </a:cubicBezTo>
                <a:cubicBezTo>
                  <a:pt x="4" y="9"/>
                  <a:pt x="5" y="3"/>
                  <a:pt x="5" y="3"/>
                </a:cubicBez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7" name="Freeform 5633">
            <a:extLst>
              <a:ext uri="{FF2B5EF4-FFF2-40B4-BE49-F238E27FC236}">
                <a16:creationId xmlns:a16="http://schemas.microsoft.com/office/drawing/2014/main" id="{28F5FAB0-947A-3143-9A73-7831765F9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4195763"/>
            <a:ext cx="4763" cy="6350"/>
          </a:xfrm>
          <a:custGeom>
            <a:avLst/>
            <a:gdLst>
              <a:gd name="T0" fmla="*/ 4445 w 15"/>
              <a:gd name="T1" fmla="*/ 3008 h 19"/>
              <a:gd name="T2" fmla="*/ 3175 w 15"/>
              <a:gd name="T3" fmla="*/ 6016 h 19"/>
              <a:gd name="T4" fmla="*/ 3175 w 15"/>
              <a:gd name="T5" fmla="*/ 4011 h 19"/>
              <a:gd name="T6" fmla="*/ 2540 w 15"/>
              <a:gd name="T7" fmla="*/ 4011 h 19"/>
              <a:gd name="T8" fmla="*/ 2223 w 15"/>
              <a:gd name="T9" fmla="*/ 4011 h 19"/>
              <a:gd name="T10" fmla="*/ 2223 w 15"/>
              <a:gd name="T11" fmla="*/ 4011 h 19"/>
              <a:gd name="T12" fmla="*/ 953 w 15"/>
              <a:gd name="T13" fmla="*/ 4011 h 19"/>
              <a:gd name="T14" fmla="*/ 635 w 15"/>
              <a:gd name="T15" fmla="*/ 4011 h 19"/>
              <a:gd name="T16" fmla="*/ 0 w 15"/>
              <a:gd name="T17" fmla="*/ 4011 h 19"/>
              <a:gd name="T18" fmla="*/ 318 w 15"/>
              <a:gd name="T19" fmla="*/ 1003 h 19"/>
              <a:gd name="T20" fmla="*/ 2223 w 15"/>
              <a:gd name="T21" fmla="*/ 0 h 19"/>
              <a:gd name="T22" fmla="*/ 2540 w 15"/>
              <a:gd name="T23" fmla="*/ 0 h 19"/>
              <a:gd name="T24" fmla="*/ 3175 w 15"/>
              <a:gd name="T25" fmla="*/ 0 h 19"/>
              <a:gd name="T26" fmla="*/ 4445 w 15"/>
              <a:gd name="T27" fmla="*/ 2005 h 19"/>
              <a:gd name="T28" fmla="*/ 4445 w 15"/>
              <a:gd name="T29" fmla="*/ 2005 h 19"/>
              <a:gd name="T30" fmla="*/ 4445 w 15"/>
              <a:gd name="T31" fmla="*/ 3008 h 19"/>
              <a:gd name="T32" fmla="*/ 3175 w 15"/>
              <a:gd name="T33" fmla="*/ 2005 h 19"/>
              <a:gd name="T34" fmla="*/ 3175 w 15"/>
              <a:gd name="T35" fmla="*/ 3008 h 19"/>
              <a:gd name="T36" fmla="*/ 3493 w 15"/>
              <a:gd name="T37" fmla="*/ 3008 h 19"/>
              <a:gd name="T38" fmla="*/ 3175 w 15"/>
              <a:gd name="T39" fmla="*/ 2005 h 19"/>
              <a:gd name="T40" fmla="*/ 953 w 15"/>
              <a:gd name="T41" fmla="*/ 1003 h 19"/>
              <a:gd name="T42" fmla="*/ 318 w 15"/>
              <a:gd name="T43" fmla="*/ 2005 h 19"/>
              <a:gd name="T44" fmla="*/ 1270 w 15"/>
              <a:gd name="T45" fmla="*/ 1003 h 19"/>
              <a:gd name="T46" fmla="*/ 953 w 15"/>
              <a:gd name="T47" fmla="*/ 1003 h 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5" h="19">
                <a:moveTo>
                  <a:pt x="14" y="9"/>
                </a:moveTo>
                <a:cubicBezTo>
                  <a:pt x="14" y="15"/>
                  <a:pt x="10" y="18"/>
                  <a:pt x="10" y="18"/>
                </a:cubicBezTo>
                <a:lnTo>
                  <a:pt x="10" y="12"/>
                </a:lnTo>
                <a:lnTo>
                  <a:pt x="8" y="12"/>
                </a:lnTo>
                <a:lnTo>
                  <a:pt x="7" y="12"/>
                </a:lnTo>
                <a:lnTo>
                  <a:pt x="3" y="12"/>
                </a:lnTo>
                <a:lnTo>
                  <a:pt x="2" y="12"/>
                </a:lnTo>
                <a:lnTo>
                  <a:pt x="0" y="12"/>
                </a:lnTo>
                <a:cubicBezTo>
                  <a:pt x="1" y="12"/>
                  <a:pt x="1" y="6"/>
                  <a:pt x="1" y="3"/>
                </a:cubicBezTo>
                <a:cubicBezTo>
                  <a:pt x="2" y="0"/>
                  <a:pt x="4" y="0"/>
                  <a:pt x="7" y="0"/>
                </a:cubicBezTo>
                <a:lnTo>
                  <a:pt x="8" y="0"/>
                </a:lnTo>
                <a:lnTo>
                  <a:pt x="10" y="0"/>
                </a:lnTo>
                <a:cubicBezTo>
                  <a:pt x="10" y="3"/>
                  <a:pt x="12" y="3"/>
                  <a:pt x="14" y="6"/>
                </a:cubicBezTo>
                <a:lnTo>
                  <a:pt x="14" y="9"/>
                </a:lnTo>
                <a:close/>
                <a:moveTo>
                  <a:pt x="10" y="6"/>
                </a:moveTo>
                <a:lnTo>
                  <a:pt x="10" y="9"/>
                </a:lnTo>
                <a:lnTo>
                  <a:pt x="11" y="9"/>
                </a:lnTo>
                <a:cubicBezTo>
                  <a:pt x="11" y="9"/>
                  <a:pt x="11" y="9"/>
                  <a:pt x="10" y="6"/>
                </a:cubicBezTo>
                <a:close/>
                <a:moveTo>
                  <a:pt x="3" y="3"/>
                </a:moveTo>
                <a:cubicBezTo>
                  <a:pt x="3" y="3"/>
                  <a:pt x="2" y="3"/>
                  <a:pt x="1" y="6"/>
                </a:cubicBezTo>
                <a:cubicBezTo>
                  <a:pt x="2" y="3"/>
                  <a:pt x="3" y="3"/>
                  <a:pt x="4" y="3"/>
                </a:cubicBezTo>
                <a:lnTo>
                  <a:pt x="3" y="3"/>
                </a:ln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" name="Freeform 5634">
            <a:extLst>
              <a:ext uri="{FF2B5EF4-FFF2-40B4-BE49-F238E27FC236}">
                <a16:creationId xmlns:a16="http://schemas.microsoft.com/office/drawing/2014/main" id="{5BFD911F-FB1F-4F4B-89D9-C76E9E81E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113" y="4195763"/>
            <a:ext cx="6350" cy="6350"/>
          </a:xfrm>
          <a:custGeom>
            <a:avLst/>
            <a:gdLst>
              <a:gd name="T0" fmla="*/ 2381 w 16"/>
              <a:gd name="T1" fmla="*/ 6016 h 19"/>
              <a:gd name="T2" fmla="*/ 0 w 16"/>
              <a:gd name="T3" fmla="*/ 3008 h 19"/>
              <a:gd name="T4" fmla="*/ 0 w 16"/>
              <a:gd name="T5" fmla="*/ 2005 h 19"/>
              <a:gd name="T6" fmla="*/ 397 w 16"/>
              <a:gd name="T7" fmla="*/ 2005 h 19"/>
              <a:gd name="T8" fmla="*/ 1984 w 16"/>
              <a:gd name="T9" fmla="*/ 0 h 19"/>
              <a:gd name="T10" fmla="*/ 2381 w 16"/>
              <a:gd name="T11" fmla="*/ 0 h 19"/>
              <a:gd name="T12" fmla="*/ 3175 w 16"/>
              <a:gd name="T13" fmla="*/ 0 h 19"/>
              <a:gd name="T14" fmla="*/ 5556 w 16"/>
              <a:gd name="T15" fmla="*/ 1003 h 19"/>
              <a:gd name="T16" fmla="*/ 5953 w 16"/>
              <a:gd name="T17" fmla="*/ 4011 h 19"/>
              <a:gd name="T18" fmla="*/ 4763 w 16"/>
              <a:gd name="T19" fmla="*/ 4011 h 19"/>
              <a:gd name="T20" fmla="*/ 3175 w 16"/>
              <a:gd name="T21" fmla="*/ 4011 h 19"/>
              <a:gd name="T22" fmla="*/ 2381 w 16"/>
              <a:gd name="T23" fmla="*/ 4011 h 19"/>
              <a:gd name="T24" fmla="*/ 2381 w 16"/>
              <a:gd name="T25" fmla="*/ 6016 h 19"/>
              <a:gd name="T26" fmla="*/ 2381 w 16"/>
              <a:gd name="T27" fmla="*/ 1003 h 19"/>
              <a:gd name="T28" fmla="*/ 1984 w 16"/>
              <a:gd name="T29" fmla="*/ 2005 h 19"/>
              <a:gd name="T30" fmla="*/ 2381 w 16"/>
              <a:gd name="T31" fmla="*/ 1003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19">
                <a:moveTo>
                  <a:pt x="6" y="18"/>
                </a:moveTo>
                <a:cubicBezTo>
                  <a:pt x="5" y="18"/>
                  <a:pt x="0" y="15"/>
                  <a:pt x="0" y="9"/>
                </a:cubicBezTo>
                <a:lnTo>
                  <a:pt x="0" y="6"/>
                </a:lnTo>
                <a:lnTo>
                  <a:pt x="1" y="6"/>
                </a:lnTo>
                <a:cubicBezTo>
                  <a:pt x="1" y="3"/>
                  <a:pt x="3" y="3"/>
                  <a:pt x="5" y="0"/>
                </a:cubicBezTo>
                <a:lnTo>
                  <a:pt x="6" y="0"/>
                </a:lnTo>
                <a:lnTo>
                  <a:pt x="8" y="0"/>
                </a:lnTo>
                <a:cubicBezTo>
                  <a:pt x="11" y="0"/>
                  <a:pt x="12" y="0"/>
                  <a:pt x="14" y="3"/>
                </a:cubicBezTo>
                <a:cubicBezTo>
                  <a:pt x="14" y="6"/>
                  <a:pt x="15" y="12"/>
                  <a:pt x="15" y="12"/>
                </a:cubicBezTo>
                <a:lnTo>
                  <a:pt x="12" y="12"/>
                </a:lnTo>
                <a:lnTo>
                  <a:pt x="8" y="12"/>
                </a:lnTo>
                <a:cubicBezTo>
                  <a:pt x="6" y="12"/>
                  <a:pt x="6" y="12"/>
                  <a:pt x="6" y="12"/>
                </a:cubicBezTo>
                <a:cubicBezTo>
                  <a:pt x="5" y="12"/>
                  <a:pt x="5" y="15"/>
                  <a:pt x="6" y="18"/>
                </a:cubicBezTo>
                <a:close/>
                <a:moveTo>
                  <a:pt x="6" y="3"/>
                </a:moveTo>
                <a:cubicBezTo>
                  <a:pt x="6" y="3"/>
                  <a:pt x="5" y="3"/>
                  <a:pt x="5" y="6"/>
                </a:cubicBezTo>
                <a:lnTo>
                  <a:pt x="6" y="3"/>
                </a:lnTo>
                <a:close/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" name="Freeform 5635">
            <a:extLst>
              <a:ext uri="{FF2B5EF4-FFF2-40B4-BE49-F238E27FC236}">
                <a16:creationId xmlns:a16="http://schemas.microsoft.com/office/drawing/2014/main" id="{23107B83-E2A7-0842-A3BF-9A7D10C42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4203700"/>
            <a:ext cx="3175" cy="3175"/>
          </a:xfrm>
          <a:custGeom>
            <a:avLst/>
            <a:gdLst>
              <a:gd name="T0" fmla="*/ 0 w 8"/>
              <a:gd name="T1" fmla="*/ 866 h 11"/>
              <a:gd name="T2" fmla="*/ 0 w 8"/>
              <a:gd name="T3" fmla="*/ 0 h 11"/>
              <a:gd name="T4" fmla="*/ 0 w 8"/>
              <a:gd name="T5" fmla="*/ 0 h 11"/>
              <a:gd name="T6" fmla="*/ 397 w 8"/>
              <a:gd name="T7" fmla="*/ 866 h 11"/>
              <a:gd name="T8" fmla="*/ 397 w 8"/>
              <a:gd name="T9" fmla="*/ 866 h 11"/>
              <a:gd name="T10" fmla="*/ 397 w 8"/>
              <a:gd name="T11" fmla="*/ 866 h 11"/>
              <a:gd name="T12" fmla="*/ 1191 w 8"/>
              <a:gd name="T13" fmla="*/ 866 h 11"/>
              <a:gd name="T14" fmla="*/ 2778 w 8"/>
              <a:gd name="T15" fmla="*/ 866 h 11"/>
              <a:gd name="T16" fmla="*/ 2778 w 8"/>
              <a:gd name="T17" fmla="*/ 866 h 11"/>
              <a:gd name="T18" fmla="*/ 2381 w 8"/>
              <a:gd name="T19" fmla="*/ 1732 h 11"/>
              <a:gd name="T20" fmla="*/ 1984 w 8"/>
              <a:gd name="T21" fmla="*/ 1732 h 11"/>
              <a:gd name="T22" fmla="*/ 1191 w 8"/>
              <a:gd name="T23" fmla="*/ 2886 h 11"/>
              <a:gd name="T24" fmla="*/ 0 w 8"/>
              <a:gd name="T25" fmla="*/ 1732 h 11"/>
              <a:gd name="T26" fmla="*/ 0 w 8"/>
              <a:gd name="T27" fmla="*/ 1732 h 11"/>
              <a:gd name="T28" fmla="*/ 0 w 8"/>
              <a:gd name="T29" fmla="*/ 1732 h 11"/>
              <a:gd name="T30" fmla="*/ 0 w 8"/>
              <a:gd name="T31" fmla="*/ 866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" h="11">
                <a:moveTo>
                  <a:pt x="0" y="3"/>
                </a:moveTo>
                <a:cubicBezTo>
                  <a:pt x="0" y="3"/>
                  <a:pt x="0" y="3"/>
                  <a:pt x="0" y="0"/>
                </a:cubicBezTo>
                <a:cubicBezTo>
                  <a:pt x="0" y="3"/>
                  <a:pt x="0" y="3"/>
                  <a:pt x="1" y="3"/>
                </a:cubicBezTo>
                <a:lnTo>
                  <a:pt x="3" y="3"/>
                </a:lnTo>
                <a:cubicBezTo>
                  <a:pt x="5" y="3"/>
                  <a:pt x="7" y="3"/>
                  <a:pt x="7" y="3"/>
                </a:cubicBezTo>
                <a:lnTo>
                  <a:pt x="6" y="6"/>
                </a:lnTo>
                <a:cubicBezTo>
                  <a:pt x="5" y="6"/>
                  <a:pt x="5" y="6"/>
                  <a:pt x="5" y="6"/>
                </a:cubicBezTo>
                <a:cubicBezTo>
                  <a:pt x="4" y="10"/>
                  <a:pt x="3" y="10"/>
                  <a:pt x="3" y="10"/>
                </a:cubicBezTo>
                <a:cubicBezTo>
                  <a:pt x="3" y="10"/>
                  <a:pt x="2" y="6"/>
                  <a:pt x="0" y="6"/>
                </a:cubicBezTo>
                <a:cubicBezTo>
                  <a:pt x="1" y="6"/>
                  <a:pt x="0" y="3"/>
                  <a:pt x="0" y="3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" name="Freeform 5636">
            <a:extLst>
              <a:ext uri="{FF2B5EF4-FFF2-40B4-BE49-F238E27FC236}">
                <a16:creationId xmlns:a16="http://schemas.microsoft.com/office/drawing/2014/main" id="{EA88FAA0-9F38-4746-80B1-146AE6065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203700"/>
            <a:ext cx="3175" cy="4763"/>
          </a:xfrm>
          <a:custGeom>
            <a:avLst/>
            <a:gdLst>
              <a:gd name="T0" fmla="*/ 1814 w 7"/>
              <a:gd name="T1" fmla="*/ 3664 h 13"/>
              <a:gd name="T2" fmla="*/ 1361 w 7"/>
              <a:gd name="T3" fmla="*/ 3664 h 13"/>
              <a:gd name="T4" fmla="*/ 454 w 7"/>
              <a:gd name="T5" fmla="*/ 3664 h 13"/>
              <a:gd name="T6" fmla="*/ 0 w 7"/>
              <a:gd name="T7" fmla="*/ 2198 h 13"/>
              <a:gd name="T8" fmla="*/ 454 w 7"/>
              <a:gd name="T9" fmla="*/ 1099 h 13"/>
              <a:gd name="T10" fmla="*/ 454 w 7"/>
              <a:gd name="T11" fmla="*/ 0 h 13"/>
              <a:gd name="T12" fmla="*/ 2721 w 7"/>
              <a:gd name="T13" fmla="*/ 0 h 13"/>
              <a:gd name="T14" fmla="*/ 2721 w 7"/>
              <a:gd name="T15" fmla="*/ 1099 h 13"/>
              <a:gd name="T16" fmla="*/ 2721 w 7"/>
              <a:gd name="T17" fmla="*/ 2198 h 13"/>
              <a:gd name="T18" fmla="*/ 1814 w 7"/>
              <a:gd name="T19" fmla="*/ 3664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3">
                <a:moveTo>
                  <a:pt x="4" y="10"/>
                </a:moveTo>
                <a:cubicBezTo>
                  <a:pt x="4" y="10"/>
                  <a:pt x="3" y="12"/>
                  <a:pt x="3" y="10"/>
                </a:cubicBezTo>
                <a:cubicBezTo>
                  <a:pt x="2" y="10"/>
                  <a:pt x="1" y="10"/>
                  <a:pt x="1" y="10"/>
                </a:cubicBezTo>
                <a:cubicBezTo>
                  <a:pt x="0" y="10"/>
                  <a:pt x="0" y="6"/>
                  <a:pt x="0" y="6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0"/>
                </a:cubicBezTo>
                <a:lnTo>
                  <a:pt x="6" y="0"/>
                </a:lnTo>
                <a:cubicBezTo>
                  <a:pt x="6" y="3"/>
                  <a:pt x="6" y="3"/>
                  <a:pt x="6" y="3"/>
                </a:cubicBezTo>
                <a:lnTo>
                  <a:pt x="6" y="6"/>
                </a:lnTo>
                <a:cubicBezTo>
                  <a:pt x="6" y="10"/>
                  <a:pt x="4" y="10"/>
                  <a:pt x="4" y="1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" name="Freeform 5637">
            <a:extLst>
              <a:ext uri="{FF2B5EF4-FFF2-40B4-BE49-F238E27FC236}">
                <a16:creationId xmlns:a16="http://schemas.microsoft.com/office/drawing/2014/main" id="{DA476C57-9E9B-DB45-8B50-3ECB3E191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4141788"/>
            <a:ext cx="34925" cy="42862"/>
          </a:xfrm>
          <a:custGeom>
            <a:avLst/>
            <a:gdLst>
              <a:gd name="T0" fmla="*/ 0 w 98"/>
              <a:gd name="T1" fmla="*/ 0 h 120"/>
              <a:gd name="T2" fmla="*/ 34569 w 98"/>
              <a:gd name="T3" fmla="*/ 0 h 120"/>
              <a:gd name="T4" fmla="*/ 34569 w 98"/>
              <a:gd name="T5" fmla="*/ 26074 h 120"/>
              <a:gd name="T6" fmla="*/ 34569 w 98"/>
              <a:gd name="T7" fmla="*/ 26074 h 120"/>
              <a:gd name="T8" fmla="*/ 29579 w 98"/>
              <a:gd name="T9" fmla="*/ 36790 h 120"/>
              <a:gd name="T10" fmla="*/ 17463 w 98"/>
              <a:gd name="T11" fmla="*/ 42505 h 120"/>
              <a:gd name="T12" fmla="*/ 17463 w 98"/>
              <a:gd name="T13" fmla="*/ 42505 h 120"/>
              <a:gd name="T14" fmla="*/ 5702 w 98"/>
              <a:gd name="T15" fmla="*/ 36790 h 120"/>
              <a:gd name="T16" fmla="*/ 0 w 98"/>
              <a:gd name="T17" fmla="*/ 26074 h 120"/>
              <a:gd name="T18" fmla="*/ 0 w 98"/>
              <a:gd name="T19" fmla="*/ 26074 h 120"/>
              <a:gd name="T20" fmla="*/ 0 w 98"/>
              <a:gd name="T21" fmla="*/ 0 h 1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0">
                <a:moveTo>
                  <a:pt x="0" y="0"/>
                </a:moveTo>
                <a:lnTo>
                  <a:pt x="97" y="0"/>
                </a:lnTo>
                <a:lnTo>
                  <a:pt x="97" y="73"/>
                </a:lnTo>
                <a:cubicBezTo>
                  <a:pt x="97" y="85"/>
                  <a:pt x="92" y="94"/>
                  <a:pt x="83" y="103"/>
                </a:cubicBezTo>
                <a:cubicBezTo>
                  <a:pt x="74" y="113"/>
                  <a:pt x="63" y="119"/>
                  <a:pt x="49" y="119"/>
                </a:cubicBezTo>
                <a:cubicBezTo>
                  <a:pt x="36" y="119"/>
                  <a:pt x="25" y="113"/>
                  <a:pt x="16" y="103"/>
                </a:cubicBezTo>
                <a:cubicBezTo>
                  <a:pt x="7" y="94"/>
                  <a:pt x="0" y="85"/>
                  <a:pt x="0" y="73"/>
                </a:cubicBezTo>
                <a:lnTo>
                  <a:pt x="0" y="0"/>
                </a:lnTo>
              </a:path>
            </a:pathLst>
          </a:custGeom>
          <a:solidFill>
            <a:srgbClr val="C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" name="Freeform 5638">
            <a:extLst>
              <a:ext uri="{FF2B5EF4-FFF2-40B4-BE49-F238E27FC236}">
                <a16:creationId xmlns:a16="http://schemas.microsoft.com/office/drawing/2014/main" id="{0E037CE0-7178-454D-A50F-DF6FEB008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46550"/>
            <a:ext cx="7937" cy="9525"/>
          </a:xfrm>
          <a:custGeom>
            <a:avLst/>
            <a:gdLst>
              <a:gd name="T0" fmla="*/ 2778 w 20"/>
              <a:gd name="T1" fmla="*/ 8164 h 28"/>
              <a:gd name="T2" fmla="*/ 2778 w 20"/>
              <a:gd name="T3" fmla="*/ 8164 h 28"/>
              <a:gd name="T4" fmla="*/ 2778 w 20"/>
              <a:gd name="T5" fmla="*/ 6123 h 28"/>
              <a:gd name="T6" fmla="*/ 2778 w 20"/>
              <a:gd name="T7" fmla="*/ 6123 h 28"/>
              <a:gd name="T8" fmla="*/ 2778 w 20"/>
              <a:gd name="T9" fmla="*/ 6123 h 28"/>
              <a:gd name="T10" fmla="*/ 2381 w 20"/>
              <a:gd name="T11" fmla="*/ 5103 h 28"/>
              <a:gd name="T12" fmla="*/ 2381 w 20"/>
              <a:gd name="T13" fmla="*/ 5103 h 28"/>
              <a:gd name="T14" fmla="*/ 2381 w 20"/>
              <a:gd name="T15" fmla="*/ 5103 h 28"/>
              <a:gd name="T16" fmla="*/ 1984 w 20"/>
              <a:gd name="T17" fmla="*/ 4082 h 28"/>
              <a:gd name="T18" fmla="*/ 2381 w 20"/>
              <a:gd name="T19" fmla="*/ 4082 h 28"/>
              <a:gd name="T20" fmla="*/ 2778 w 20"/>
              <a:gd name="T21" fmla="*/ 3062 h 28"/>
              <a:gd name="T22" fmla="*/ 2778 w 20"/>
              <a:gd name="T23" fmla="*/ 3062 h 28"/>
              <a:gd name="T24" fmla="*/ 2778 w 20"/>
              <a:gd name="T25" fmla="*/ 3062 h 28"/>
              <a:gd name="T26" fmla="*/ 2778 w 20"/>
              <a:gd name="T27" fmla="*/ 2041 h 28"/>
              <a:gd name="T28" fmla="*/ 2381 w 20"/>
              <a:gd name="T29" fmla="*/ 1021 h 28"/>
              <a:gd name="T30" fmla="*/ 1984 w 20"/>
              <a:gd name="T31" fmla="*/ 2041 h 28"/>
              <a:gd name="T32" fmla="*/ 1984 w 20"/>
              <a:gd name="T33" fmla="*/ 2041 h 28"/>
              <a:gd name="T34" fmla="*/ 1984 w 20"/>
              <a:gd name="T35" fmla="*/ 2041 h 28"/>
              <a:gd name="T36" fmla="*/ 1587 w 20"/>
              <a:gd name="T37" fmla="*/ 2041 h 28"/>
              <a:gd name="T38" fmla="*/ 0 w 20"/>
              <a:gd name="T39" fmla="*/ 2041 h 28"/>
              <a:gd name="T40" fmla="*/ 0 w 20"/>
              <a:gd name="T41" fmla="*/ 1021 h 28"/>
              <a:gd name="T42" fmla="*/ 794 w 20"/>
              <a:gd name="T43" fmla="*/ 1021 h 28"/>
              <a:gd name="T44" fmla="*/ 794 w 20"/>
              <a:gd name="T45" fmla="*/ 1021 h 28"/>
              <a:gd name="T46" fmla="*/ 1191 w 20"/>
              <a:gd name="T47" fmla="*/ 1021 h 28"/>
              <a:gd name="T48" fmla="*/ 2381 w 20"/>
              <a:gd name="T49" fmla="*/ 0 h 28"/>
              <a:gd name="T50" fmla="*/ 2381 w 20"/>
              <a:gd name="T51" fmla="*/ 0 h 28"/>
              <a:gd name="T52" fmla="*/ 3969 w 20"/>
              <a:gd name="T53" fmla="*/ 1021 h 28"/>
              <a:gd name="T54" fmla="*/ 5556 w 20"/>
              <a:gd name="T55" fmla="*/ 1021 h 28"/>
              <a:gd name="T56" fmla="*/ 6746 w 20"/>
              <a:gd name="T57" fmla="*/ 1021 h 28"/>
              <a:gd name="T58" fmla="*/ 7540 w 20"/>
              <a:gd name="T59" fmla="*/ 3062 h 28"/>
              <a:gd name="T60" fmla="*/ 7540 w 20"/>
              <a:gd name="T61" fmla="*/ 7144 h 28"/>
              <a:gd name="T62" fmla="*/ 5556 w 20"/>
              <a:gd name="T63" fmla="*/ 8164 h 28"/>
              <a:gd name="T64" fmla="*/ 3572 w 20"/>
              <a:gd name="T65" fmla="*/ 9185 h 28"/>
              <a:gd name="T66" fmla="*/ 2381 w 20"/>
              <a:gd name="T67" fmla="*/ 9185 h 28"/>
              <a:gd name="T68" fmla="*/ 2381 w 20"/>
              <a:gd name="T69" fmla="*/ 9185 h 28"/>
              <a:gd name="T70" fmla="*/ 2381 w 20"/>
              <a:gd name="T71" fmla="*/ 9185 h 28"/>
              <a:gd name="T72" fmla="*/ 2381 w 20"/>
              <a:gd name="T73" fmla="*/ 9185 h 28"/>
              <a:gd name="T74" fmla="*/ 794 w 20"/>
              <a:gd name="T75" fmla="*/ 9185 h 28"/>
              <a:gd name="T76" fmla="*/ 0 w 20"/>
              <a:gd name="T77" fmla="*/ 8164 h 28"/>
              <a:gd name="T78" fmla="*/ 0 w 20"/>
              <a:gd name="T79" fmla="*/ 7144 h 28"/>
              <a:gd name="T80" fmla="*/ 1191 w 20"/>
              <a:gd name="T81" fmla="*/ 7144 h 28"/>
              <a:gd name="T82" fmla="*/ 1984 w 20"/>
              <a:gd name="T83" fmla="*/ 8164 h 28"/>
              <a:gd name="T84" fmla="*/ 2381 w 20"/>
              <a:gd name="T85" fmla="*/ 8164 h 28"/>
              <a:gd name="T86" fmla="*/ 2778 w 20"/>
              <a:gd name="T87" fmla="*/ 8164 h 2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" h="28">
                <a:moveTo>
                  <a:pt x="7" y="24"/>
                </a:moveTo>
                <a:lnTo>
                  <a:pt x="7" y="24"/>
                </a:lnTo>
                <a:cubicBezTo>
                  <a:pt x="7" y="21"/>
                  <a:pt x="7" y="21"/>
                  <a:pt x="7" y="18"/>
                </a:cubicBezTo>
                <a:cubicBezTo>
                  <a:pt x="7" y="15"/>
                  <a:pt x="7" y="15"/>
                  <a:pt x="6" y="15"/>
                </a:cubicBezTo>
                <a:cubicBezTo>
                  <a:pt x="6" y="15"/>
                  <a:pt x="5" y="15"/>
                  <a:pt x="5" y="12"/>
                </a:cubicBezTo>
                <a:lnTo>
                  <a:pt x="6" y="12"/>
                </a:lnTo>
                <a:cubicBezTo>
                  <a:pt x="7" y="12"/>
                  <a:pt x="7" y="12"/>
                  <a:pt x="7" y="9"/>
                </a:cubicBezTo>
                <a:cubicBezTo>
                  <a:pt x="7" y="6"/>
                  <a:pt x="7" y="6"/>
                  <a:pt x="7" y="6"/>
                </a:cubicBezTo>
                <a:lnTo>
                  <a:pt x="6" y="3"/>
                </a:lnTo>
                <a:lnTo>
                  <a:pt x="5" y="6"/>
                </a:lnTo>
                <a:lnTo>
                  <a:pt x="4" y="6"/>
                </a:lnTo>
                <a:cubicBezTo>
                  <a:pt x="3" y="6"/>
                  <a:pt x="2" y="6"/>
                  <a:pt x="0" y="6"/>
                </a:cubicBezTo>
                <a:lnTo>
                  <a:pt x="0" y="3"/>
                </a:lnTo>
                <a:lnTo>
                  <a:pt x="2" y="3"/>
                </a:lnTo>
                <a:lnTo>
                  <a:pt x="3" y="3"/>
                </a:lnTo>
                <a:cubicBezTo>
                  <a:pt x="4" y="0"/>
                  <a:pt x="6" y="0"/>
                  <a:pt x="6" y="0"/>
                </a:cubicBezTo>
                <a:cubicBezTo>
                  <a:pt x="7" y="3"/>
                  <a:pt x="9" y="3"/>
                  <a:pt x="10" y="3"/>
                </a:cubicBezTo>
                <a:lnTo>
                  <a:pt x="14" y="3"/>
                </a:lnTo>
                <a:cubicBezTo>
                  <a:pt x="16" y="3"/>
                  <a:pt x="17" y="3"/>
                  <a:pt x="17" y="3"/>
                </a:cubicBezTo>
                <a:cubicBezTo>
                  <a:pt x="19" y="6"/>
                  <a:pt x="19" y="6"/>
                  <a:pt x="19" y="9"/>
                </a:cubicBezTo>
                <a:lnTo>
                  <a:pt x="19" y="21"/>
                </a:lnTo>
                <a:cubicBezTo>
                  <a:pt x="19" y="24"/>
                  <a:pt x="19" y="24"/>
                  <a:pt x="14" y="24"/>
                </a:cubicBezTo>
                <a:cubicBezTo>
                  <a:pt x="12" y="27"/>
                  <a:pt x="10" y="27"/>
                  <a:pt x="9" y="27"/>
                </a:cubicBezTo>
                <a:cubicBezTo>
                  <a:pt x="8" y="27"/>
                  <a:pt x="7" y="27"/>
                  <a:pt x="6" y="27"/>
                </a:cubicBezTo>
                <a:cubicBezTo>
                  <a:pt x="3" y="27"/>
                  <a:pt x="3" y="27"/>
                  <a:pt x="2" y="27"/>
                </a:cubicBezTo>
                <a:lnTo>
                  <a:pt x="0" y="24"/>
                </a:lnTo>
                <a:cubicBezTo>
                  <a:pt x="0" y="24"/>
                  <a:pt x="0" y="24"/>
                  <a:pt x="0" y="21"/>
                </a:cubicBezTo>
                <a:cubicBezTo>
                  <a:pt x="1" y="21"/>
                  <a:pt x="3" y="21"/>
                  <a:pt x="3" y="21"/>
                </a:cubicBezTo>
                <a:cubicBezTo>
                  <a:pt x="3" y="21"/>
                  <a:pt x="4" y="21"/>
                  <a:pt x="5" y="24"/>
                </a:cubicBezTo>
                <a:lnTo>
                  <a:pt x="6" y="24"/>
                </a:lnTo>
                <a:cubicBezTo>
                  <a:pt x="6" y="24"/>
                  <a:pt x="6" y="24"/>
                  <a:pt x="7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" name="Freeform 5639">
            <a:extLst>
              <a:ext uri="{FF2B5EF4-FFF2-40B4-BE49-F238E27FC236}">
                <a16:creationId xmlns:a16="http://schemas.microsoft.com/office/drawing/2014/main" id="{3453FFC0-ECDD-2440-8972-31F06B2FD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46550"/>
            <a:ext cx="6350" cy="9525"/>
          </a:xfrm>
          <a:custGeom>
            <a:avLst/>
            <a:gdLst>
              <a:gd name="T0" fmla="*/ 2339 w 19"/>
              <a:gd name="T1" fmla="*/ 2286 h 25"/>
              <a:gd name="T2" fmla="*/ 2005 w 19"/>
              <a:gd name="T3" fmla="*/ 0 h 25"/>
              <a:gd name="T4" fmla="*/ 1337 w 19"/>
              <a:gd name="T5" fmla="*/ 1143 h 25"/>
              <a:gd name="T6" fmla="*/ 1337 w 19"/>
              <a:gd name="T7" fmla="*/ 1143 h 25"/>
              <a:gd name="T8" fmla="*/ 1003 w 19"/>
              <a:gd name="T9" fmla="*/ 1143 h 25"/>
              <a:gd name="T10" fmla="*/ 0 w 19"/>
              <a:gd name="T11" fmla="*/ 0 h 25"/>
              <a:gd name="T12" fmla="*/ 1003 w 19"/>
              <a:gd name="T13" fmla="*/ 0 h 25"/>
              <a:gd name="T14" fmla="*/ 2005 w 19"/>
              <a:gd name="T15" fmla="*/ 0 h 25"/>
              <a:gd name="T16" fmla="*/ 3342 w 19"/>
              <a:gd name="T17" fmla="*/ 0 h 25"/>
              <a:gd name="T18" fmla="*/ 4679 w 19"/>
              <a:gd name="T19" fmla="*/ 0 h 25"/>
              <a:gd name="T20" fmla="*/ 6016 w 19"/>
              <a:gd name="T21" fmla="*/ 1143 h 25"/>
              <a:gd name="T22" fmla="*/ 6016 w 19"/>
              <a:gd name="T23" fmla="*/ 2286 h 25"/>
              <a:gd name="T24" fmla="*/ 6016 w 19"/>
              <a:gd name="T25" fmla="*/ 6858 h 25"/>
              <a:gd name="T26" fmla="*/ 4679 w 19"/>
              <a:gd name="T27" fmla="*/ 8001 h 25"/>
              <a:gd name="T28" fmla="*/ 3342 w 19"/>
              <a:gd name="T29" fmla="*/ 9144 h 25"/>
              <a:gd name="T30" fmla="*/ 3342 w 19"/>
              <a:gd name="T31" fmla="*/ 9144 h 25"/>
              <a:gd name="T32" fmla="*/ 3342 w 19"/>
              <a:gd name="T33" fmla="*/ 9144 h 25"/>
              <a:gd name="T34" fmla="*/ 3342 w 19"/>
              <a:gd name="T35" fmla="*/ 9144 h 25"/>
              <a:gd name="T36" fmla="*/ 3342 w 19"/>
              <a:gd name="T37" fmla="*/ 9144 h 25"/>
              <a:gd name="T38" fmla="*/ 3008 w 19"/>
              <a:gd name="T39" fmla="*/ 9144 h 25"/>
              <a:gd name="T40" fmla="*/ 2005 w 19"/>
              <a:gd name="T41" fmla="*/ 9144 h 25"/>
              <a:gd name="T42" fmla="*/ 668 w 19"/>
              <a:gd name="T43" fmla="*/ 9144 h 25"/>
              <a:gd name="T44" fmla="*/ 0 w 19"/>
              <a:gd name="T45" fmla="*/ 8001 h 25"/>
              <a:gd name="T46" fmla="*/ 1003 w 19"/>
              <a:gd name="T47" fmla="*/ 6858 h 25"/>
              <a:gd name="T48" fmla="*/ 1337 w 19"/>
              <a:gd name="T49" fmla="*/ 8001 h 25"/>
              <a:gd name="T50" fmla="*/ 2005 w 19"/>
              <a:gd name="T51" fmla="*/ 8001 h 25"/>
              <a:gd name="T52" fmla="*/ 2005 w 19"/>
              <a:gd name="T53" fmla="*/ 8001 h 25"/>
              <a:gd name="T54" fmla="*/ 2005 w 19"/>
              <a:gd name="T55" fmla="*/ 8001 h 25"/>
              <a:gd name="T56" fmla="*/ 2339 w 19"/>
              <a:gd name="T57" fmla="*/ 8001 h 25"/>
              <a:gd name="T58" fmla="*/ 2339 w 19"/>
              <a:gd name="T59" fmla="*/ 5715 h 25"/>
              <a:gd name="T60" fmla="*/ 2339 w 19"/>
              <a:gd name="T61" fmla="*/ 5715 h 25"/>
              <a:gd name="T62" fmla="*/ 2339 w 19"/>
              <a:gd name="T63" fmla="*/ 4572 h 25"/>
              <a:gd name="T64" fmla="*/ 2005 w 19"/>
              <a:gd name="T65" fmla="*/ 4572 h 25"/>
              <a:gd name="T66" fmla="*/ 2005 w 19"/>
              <a:gd name="T67" fmla="*/ 3429 h 25"/>
              <a:gd name="T68" fmla="*/ 2005 w 19"/>
              <a:gd name="T69" fmla="*/ 3429 h 25"/>
              <a:gd name="T70" fmla="*/ 2339 w 19"/>
              <a:gd name="T71" fmla="*/ 2286 h 2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9" h="25">
                <a:moveTo>
                  <a:pt x="7" y="6"/>
                </a:moveTo>
                <a:cubicBezTo>
                  <a:pt x="7" y="3"/>
                  <a:pt x="7" y="0"/>
                  <a:pt x="6" y="0"/>
                </a:cubicBezTo>
                <a:cubicBezTo>
                  <a:pt x="6" y="0"/>
                  <a:pt x="5" y="0"/>
                  <a:pt x="4" y="3"/>
                </a:cubicBezTo>
                <a:lnTo>
                  <a:pt x="3" y="3"/>
                </a:lnTo>
                <a:cubicBezTo>
                  <a:pt x="0" y="3"/>
                  <a:pt x="0" y="3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4" y="0"/>
                  <a:pt x="6" y="0"/>
                  <a:pt x="6" y="0"/>
                </a:cubicBezTo>
                <a:cubicBezTo>
                  <a:pt x="7" y="0"/>
                  <a:pt x="9" y="0"/>
                  <a:pt x="10" y="0"/>
                </a:cubicBezTo>
                <a:lnTo>
                  <a:pt x="14" y="0"/>
                </a:lnTo>
                <a:cubicBezTo>
                  <a:pt x="16" y="0"/>
                  <a:pt x="16" y="0"/>
                  <a:pt x="18" y="3"/>
                </a:cubicBezTo>
                <a:cubicBezTo>
                  <a:pt x="18" y="3"/>
                  <a:pt x="18" y="3"/>
                  <a:pt x="18" y="6"/>
                </a:cubicBezTo>
                <a:lnTo>
                  <a:pt x="18" y="18"/>
                </a:lnTo>
                <a:cubicBezTo>
                  <a:pt x="18" y="18"/>
                  <a:pt x="18" y="21"/>
                  <a:pt x="14" y="21"/>
                </a:cubicBezTo>
                <a:lnTo>
                  <a:pt x="10" y="24"/>
                </a:lnTo>
                <a:lnTo>
                  <a:pt x="9" y="24"/>
                </a:lnTo>
                <a:cubicBezTo>
                  <a:pt x="7" y="24"/>
                  <a:pt x="6" y="24"/>
                  <a:pt x="6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1" y="21"/>
                  <a:pt x="0" y="21"/>
                  <a:pt x="0" y="21"/>
                </a:cubicBezTo>
                <a:cubicBezTo>
                  <a:pt x="0" y="21"/>
                  <a:pt x="1" y="18"/>
                  <a:pt x="3" y="18"/>
                </a:cubicBezTo>
                <a:cubicBezTo>
                  <a:pt x="3" y="18"/>
                  <a:pt x="4" y="18"/>
                  <a:pt x="4" y="21"/>
                </a:cubicBezTo>
                <a:lnTo>
                  <a:pt x="6" y="21"/>
                </a:lnTo>
                <a:cubicBezTo>
                  <a:pt x="7" y="21"/>
                  <a:pt x="7" y="21"/>
                  <a:pt x="7" y="21"/>
                </a:cubicBezTo>
                <a:cubicBezTo>
                  <a:pt x="7" y="18"/>
                  <a:pt x="7" y="18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9"/>
                </a:cubicBezTo>
                <a:cubicBezTo>
                  <a:pt x="7" y="9"/>
                  <a:pt x="7" y="9"/>
                  <a:pt x="7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4" name="Freeform 5640">
            <a:extLst>
              <a:ext uri="{FF2B5EF4-FFF2-40B4-BE49-F238E27FC236}">
                <a16:creationId xmlns:a16="http://schemas.microsoft.com/office/drawing/2014/main" id="{442E5164-46DC-DB42-82D2-987FAE0D2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46550"/>
            <a:ext cx="6350" cy="9525"/>
          </a:xfrm>
          <a:custGeom>
            <a:avLst/>
            <a:gdLst>
              <a:gd name="T0" fmla="*/ 0 w 19"/>
              <a:gd name="T1" fmla="*/ 8001 h 25"/>
              <a:gd name="T2" fmla="*/ 668 w 19"/>
              <a:gd name="T3" fmla="*/ 9144 h 25"/>
              <a:gd name="T4" fmla="*/ 0 w 19"/>
              <a:gd name="T5" fmla="*/ 8001 h 25"/>
              <a:gd name="T6" fmla="*/ 2339 w 19"/>
              <a:gd name="T7" fmla="*/ 5715 h 25"/>
              <a:gd name="T8" fmla="*/ 2005 w 19"/>
              <a:gd name="T9" fmla="*/ 4572 h 25"/>
              <a:gd name="T10" fmla="*/ 2339 w 19"/>
              <a:gd name="T11" fmla="*/ 4572 h 25"/>
              <a:gd name="T12" fmla="*/ 2339 w 19"/>
              <a:gd name="T13" fmla="*/ 5715 h 25"/>
              <a:gd name="T14" fmla="*/ 2674 w 19"/>
              <a:gd name="T15" fmla="*/ 5715 h 25"/>
              <a:gd name="T16" fmla="*/ 2339 w 19"/>
              <a:gd name="T17" fmla="*/ 8001 h 25"/>
              <a:gd name="T18" fmla="*/ 2005 w 19"/>
              <a:gd name="T19" fmla="*/ 8001 h 25"/>
              <a:gd name="T20" fmla="*/ 2339 w 19"/>
              <a:gd name="T21" fmla="*/ 5715 h 25"/>
              <a:gd name="T22" fmla="*/ 4679 w 19"/>
              <a:gd name="T23" fmla="*/ 8001 h 25"/>
              <a:gd name="T24" fmla="*/ 6016 w 19"/>
              <a:gd name="T25" fmla="*/ 6858 h 25"/>
              <a:gd name="T26" fmla="*/ 4679 w 19"/>
              <a:gd name="T27" fmla="*/ 8001 h 25"/>
              <a:gd name="T28" fmla="*/ 3008 w 19"/>
              <a:gd name="T29" fmla="*/ 9144 h 25"/>
              <a:gd name="T30" fmla="*/ 2674 w 19"/>
              <a:gd name="T31" fmla="*/ 9144 h 25"/>
              <a:gd name="T32" fmla="*/ 4679 w 19"/>
              <a:gd name="T33" fmla="*/ 8001 h 25"/>
              <a:gd name="T34" fmla="*/ 2005 w 19"/>
              <a:gd name="T35" fmla="*/ 0 h 25"/>
              <a:gd name="T36" fmla="*/ 1337 w 19"/>
              <a:gd name="T37" fmla="*/ 1143 h 25"/>
              <a:gd name="T38" fmla="*/ 2005 w 19"/>
              <a:gd name="T39" fmla="*/ 0 h 25"/>
              <a:gd name="T40" fmla="*/ 2339 w 19"/>
              <a:gd name="T41" fmla="*/ 2286 h 25"/>
              <a:gd name="T42" fmla="*/ 2005 w 19"/>
              <a:gd name="T43" fmla="*/ 0 h 25"/>
              <a:gd name="T44" fmla="*/ 2339 w 19"/>
              <a:gd name="T45" fmla="*/ 2286 h 25"/>
              <a:gd name="T46" fmla="*/ 2339 w 19"/>
              <a:gd name="T47" fmla="*/ 3429 h 25"/>
              <a:gd name="T48" fmla="*/ 2005 w 19"/>
              <a:gd name="T49" fmla="*/ 3429 h 25"/>
              <a:gd name="T50" fmla="*/ 2339 w 19"/>
              <a:gd name="T51" fmla="*/ 2286 h 25"/>
              <a:gd name="T52" fmla="*/ 2339 w 19"/>
              <a:gd name="T53" fmla="*/ 3429 h 2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" h="25">
                <a:moveTo>
                  <a:pt x="0" y="21"/>
                </a:moveTo>
                <a:cubicBezTo>
                  <a:pt x="1" y="21"/>
                  <a:pt x="1" y="21"/>
                  <a:pt x="2" y="24"/>
                </a:cubicBezTo>
                <a:lnTo>
                  <a:pt x="0" y="21"/>
                </a:lnTo>
                <a:close/>
                <a:moveTo>
                  <a:pt x="7" y="15"/>
                </a:moveTo>
                <a:lnTo>
                  <a:pt x="6" y="12"/>
                </a:lnTo>
                <a:lnTo>
                  <a:pt x="7" y="12"/>
                </a:lnTo>
                <a:lnTo>
                  <a:pt x="7" y="15"/>
                </a:lnTo>
                <a:lnTo>
                  <a:pt x="8" y="15"/>
                </a:lnTo>
                <a:cubicBezTo>
                  <a:pt x="8" y="18"/>
                  <a:pt x="7" y="18"/>
                  <a:pt x="7" y="21"/>
                </a:cubicBezTo>
                <a:lnTo>
                  <a:pt x="6" y="21"/>
                </a:lnTo>
                <a:cubicBezTo>
                  <a:pt x="7" y="18"/>
                  <a:pt x="7" y="18"/>
                  <a:pt x="7" y="15"/>
                </a:cubicBezTo>
                <a:close/>
                <a:moveTo>
                  <a:pt x="14" y="21"/>
                </a:moveTo>
                <a:cubicBezTo>
                  <a:pt x="18" y="21"/>
                  <a:pt x="18" y="18"/>
                  <a:pt x="18" y="18"/>
                </a:cubicBezTo>
                <a:cubicBezTo>
                  <a:pt x="18" y="21"/>
                  <a:pt x="18" y="21"/>
                  <a:pt x="14" y="21"/>
                </a:cubicBezTo>
                <a:lnTo>
                  <a:pt x="9" y="24"/>
                </a:lnTo>
                <a:lnTo>
                  <a:pt x="8" y="24"/>
                </a:lnTo>
                <a:lnTo>
                  <a:pt x="14" y="21"/>
                </a:lnTo>
                <a:close/>
                <a:moveTo>
                  <a:pt x="6" y="0"/>
                </a:moveTo>
                <a:lnTo>
                  <a:pt x="4" y="3"/>
                </a:lnTo>
                <a:cubicBezTo>
                  <a:pt x="4" y="0"/>
                  <a:pt x="6" y="0"/>
                  <a:pt x="6" y="0"/>
                </a:cubicBezTo>
                <a:close/>
                <a:moveTo>
                  <a:pt x="7" y="6"/>
                </a:moveTo>
                <a:cubicBezTo>
                  <a:pt x="7" y="3"/>
                  <a:pt x="7" y="1"/>
                  <a:pt x="6" y="0"/>
                </a:cubicBezTo>
                <a:cubicBezTo>
                  <a:pt x="7" y="0"/>
                  <a:pt x="7" y="3"/>
                  <a:pt x="7" y="6"/>
                </a:cubicBezTo>
                <a:close/>
                <a:moveTo>
                  <a:pt x="7" y="9"/>
                </a:moveTo>
                <a:lnTo>
                  <a:pt x="6" y="9"/>
                </a:lnTo>
                <a:cubicBezTo>
                  <a:pt x="7" y="9"/>
                  <a:pt x="7" y="9"/>
                  <a:pt x="7" y="6"/>
                </a:cubicBezTo>
                <a:cubicBezTo>
                  <a:pt x="8" y="9"/>
                  <a:pt x="7" y="9"/>
                  <a:pt x="7" y="9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5" name="Freeform 5641">
            <a:extLst>
              <a:ext uri="{FF2B5EF4-FFF2-40B4-BE49-F238E27FC236}">
                <a16:creationId xmlns:a16="http://schemas.microsoft.com/office/drawing/2014/main" id="{9C7C40B8-0F4A-CD4C-8410-0C189FFD8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148138"/>
            <a:ext cx="3175" cy="6350"/>
          </a:xfrm>
          <a:custGeom>
            <a:avLst/>
            <a:gdLst>
              <a:gd name="T0" fmla="*/ 0 w 8"/>
              <a:gd name="T1" fmla="*/ 2005 h 19"/>
              <a:gd name="T2" fmla="*/ 0 w 8"/>
              <a:gd name="T3" fmla="*/ 2005 h 19"/>
              <a:gd name="T4" fmla="*/ 794 w 8"/>
              <a:gd name="T5" fmla="*/ 1003 h 19"/>
              <a:gd name="T6" fmla="*/ 794 w 8"/>
              <a:gd name="T7" fmla="*/ 1003 h 19"/>
              <a:gd name="T8" fmla="*/ 397 w 8"/>
              <a:gd name="T9" fmla="*/ 0 h 19"/>
              <a:gd name="T10" fmla="*/ 397 w 8"/>
              <a:gd name="T11" fmla="*/ 0 h 19"/>
              <a:gd name="T12" fmla="*/ 1191 w 8"/>
              <a:gd name="T13" fmla="*/ 0 h 19"/>
              <a:gd name="T14" fmla="*/ 1588 w 8"/>
              <a:gd name="T15" fmla="*/ 0 h 19"/>
              <a:gd name="T16" fmla="*/ 2381 w 8"/>
              <a:gd name="T17" fmla="*/ 0 h 19"/>
              <a:gd name="T18" fmla="*/ 2778 w 8"/>
              <a:gd name="T19" fmla="*/ 1003 h 19"/>
              <a:gd name="T20" fmla="*/ 2778 w 8"/>
              <a:gd name="T21" fmla="*/ 4011 h 19"/>
              <a:gd name="T22" fmla="*/ 2778 w 8"/>
              <a:gd name="T23" fmla="*/ 5013 h 19"/>
              <a:gd name="T24" fmla="*/ 1588 w 8"/>
              <a:gd name="T25" fmla="*/ 5013 h 19"/>
              <a:gd name="T26" fmla="*/ 1191 w 8"/>
              <a:gd name="T27" fmla="*/ 6016 h 19"/>
              <a:gd name="T28" fmla="*/ 794 w 8"/>
              <a:gd name="T29" fmla="*/ 6016 h 19"/>
              <a:gd name="T30" fmla="*/ 397 w 8"/>
              <a:gd name="T31" fmla="*/ 5013 h 19"/>
              <a:gd name="T32" fmla="*/ 397 w 8"/>
              <a:gd name="T33" fmla="*/ 5013 h 19"/>
              <a:gd name="T34" fmla="*/ 794 w 8"/>
              <a:gd name="T35" fmla="*/ 4011 h 19"/>
              <a:gd name="T36" fmla="*/ 397 w 8"/>
              <a:gd name="T37" fmla="*/ 2005 h 19"/>
              <a:gd name="T38" fmla="*/ 0 w 8"/>
              <a:gd name="T39" fmla="*/ 2005 h 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" h="19">
                <a:moveTo>
                  <a:pt x="0" y="6"/>
                </a:moveTo>
                <a:lnTo>
                  <a:pt x="0" y="6"/>
                </a:lnTo>
                <a:cubicBezTo>
                  <a:pt x="0" y="6"/>
                  <a:pt x="1" y="6"/>
                  <a:pt x="2" y="3"/>
                </a:cubicBezTo>
                <a:lnTo>
                  <a:pt x="1" y="0"/>
                </a:lnTo>
                <a:cubicBezTo>
                  <a:pt x="1" y="0"/>
                  <a:pt x="2" y="0"/>
                  <a:pt x="3" y="0"/>
                </a:cubicBezTo>
                <a:lnTo>
                  <a:pt x="4" y="0"/>
                </a:lnTo>
                <a:cubicBezTo>
                  <a:pt x="6" y="0"/>
                  <a:pt x="6" y="0"/>
                  <a:pt x="6" y="0"/>
                </a:cubicBezTo>
                <a:cubicBezTo>
                  <a:pt x="7" y="3"/>
                  <a:pt x="7" y="3"/>
                  <a:pt x="7" y="3"/>
                </a:cubicBezTo>
                <a:lnTo>
                  <a:pt x="7" y="12"/>
                </a:lnTo>
                <a:lnTo>
                  <a:pt x="7" y="15"/>
                </a:lnTo>
                <a:cubicBezTo>
                  <a:pt x="7" y="15"/>
                  <a:pt x="6" y="15"/>
                  <a:pt x="4" y="15"/>
                </a:cubicBezTo>
                <a:lnTo>
                  <a:pt x="3" y="18"/>
                </a:lnTo>
                <a:cubicBezTo>
                  <a:pt x="3" y="18"/>
                  <a:pt x="3" y="18"/>
                  <a:pt x="2" y="18"/>
                </a:cubicBezTo>
                <a:lnTo>
                  <a:pt x="1" y="15"/>
                </a:ln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6"/>
                </a:cubicBez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6" name="Freeform 5642">
            <a:extLst>
              <a:ext uri="{FF2B5EF4-FFF2-40B4-BE49-F238E27FC236}">
                <a16:creationId xmlns:a16="http://schemas.microsoft.com/office/drawing/2014/main" id="{F351C4AB-3A0D-404C-96D8-E4CF9D3CC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148138"/>
            <a:ext cx="3175" cy="6350"/>
          </a:xfrm>
          <a:custGeom>
            <a:avLst/>
            <a:gdLst>
              <a:gd name="T0" fmla="*/ 0 w 7"/>
              <a:gd name="T1" fmla="*/ 2005 h 19"/>
              <a:gd name="T2" fmla="*/ 454 w 7"/>
              <a:gd name="T3" fmla="*/ 2005 h 19"/>
              <a:gd name="T4" fmla="*/ 454 w 7"/>
              <a:gd name="T5" fmla="*/ 0 h 19"/>
              <a:gd name="T6" fmla="*/ 907 w 7"/>
              <a:gd name="T7" fmla="*/ 0 h 19"/>
              <a:gd name="T8" fmla="*/ 1361 w 7"/>
              <a:gd name="T9" fmla="*/ 0 h 19"/>
              <a:gd name="T10" fmla="*/ 2268 w 7"/>
              <a:gd name="T11" fmla="*/ 0 h 19"/>
              <a:gd name="T12" fmla="*/ 2721 w 7"/>
              <a:gd name="T13" fmla="*/ 1003 h 19"/>
              <a:gd name="T14" fmla="*/ 2721 w 7"/>
              <a:gd name="T15" fmla="*/ 4011 h 19"/>
              <a:gd name="T16" fmla="*/ 2268 w 7"/>
              <a:gd name="T17" fmla="*/ 5013 h 19"/>
              <a:gd name="T18" fmla="*/ 1361 w 7"/>
              <a:gd name="T19" fmla="*/ 5013 h 19"/>
              <a:gd name="T20" fmla="*/ 907 w 7"/>
              <a:gd name="T21" fmla="*/ 5013 h 19"/>
              <a:gd name="T22" fmla="*/ 0 w 7"/>
              <a:gd name="T23" fmla="*/ 5013 h 19"/>
              <a:gd name="T24" fmla="*/ 454 w 7"/>
              <a:gd name="T25" fmla="*/ 5013 h 19"/>
              <a:gd name="T26" fmla="*/ 454 w 7"/>
              <a:gd name="T27" fmla="*/ 4011 h 19"/>
              <a:gd name="T28" fmla="*/ 0 w 7"/>
              <a:gd name="T29" fmla="*/ 2005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19">
                <a:moveTo>
                  <a:pt x="0" y="6"/>
                </a:moveTo>
                <a:lnTo>
                  <a:pt x="1" y="6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6" y="3"/>
                </a:lnTo>
                <a:lnTo>
                  <a:pt x="6" y="12"/>
                </a:lnTo>
                <a:lnTo>
                  <a:pt x="5" y="15"/>
                </a:lnTo>
                <a:lnTo>
                  <a:pt x="3" y="15"/>
                </a:lnTo>
                <a:lnTo>
                  <a:pt x="2" y="15"/>
                </a:lnTo>
                <a:cubicBezTo>
                  <a:pt x="1" y="18"/>
                  <a:pt x="0" y="18"/>
                  <a:pt x="0" y="15"/>
                </a:cubicBezTo>
                <a:lnTo>
                  <a:pt x="1" y="15"/>
                </a:lnTo>
                <a:lnTo>
                  <a:pt x="1" y="12"/>
                </a:lnTo>
                <a:cubicBezTo>
                  <a:pt x="1" y="9"/>
                  <a:pt x="0" y="6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7" name="Freeform 5643">
            <a:extLst>
              <a:ext uri="{FF2B5EF4-FFF2-40B4-BE49-F238E27FC236}">
                <a16:creationId xmlns:a16="http://schemas.microsoft.com/office/drawing/2014/main" id="{5BDC401C-7F9F-314A-8E5A-70CF6A246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148138"/>
            <a:ext cx="3175" cy="6350"/>
          </a:xfrm>
          <a:custGeom>
            <a:avLst/>
            <a:gdLst>
              <a:gd name="T0" fmla="*/ 454 w 7"/>
              <a:gd name="T1" fmla="*/ 6016 h 19"/>
              <a:gd name="T2" fmla="*/ 0 w 7"/>
              <a:gd name="T3" fmla="*/ 5013 h 19"/>
              <a:gd name="T4" fmla="*/ 454 w 7"/>
              <a:gd name="T5" fmla="*/ 4011 h 19"/>
              <a:gd name="T6" fmla="*/ 454 w 7"/>
              <a:gd name="T7" fmla="*/ 5013 h 19"/>
              <a:gd name="T8" fmla="*/ 1361 w 7"/>
              <a:gd name="T9" fmla="*/ 5013 h 19"/>
              <a:gd name="T10" fmla="*/ 454 w 7"/>
              <a:gd name="T11" fmla="*/ 6016 h 19"/>
              <a:gd name="T12" fmla="*/ 0 w 7"/>
              <a:gd name="T13" fmla="*/ 0 h 19"/>
              <a:gd name="T14" fmla="*/ 454 w 7"/>
              <a:gd name="T15" fmla="*/ 0 h 19"/>
              <a:gd name="T16" fmla="*/ 454 w 7"/>
              <a:gd name="T17" fmla="*/ 2005 h 19"/>
              <a:gd name="T18" fmla="*/ 0 w 7"/>
              <a:gd name="T19" fmla="*/ 0 h 19"/>
              <a:gd name="T20" fmla="*/ 2721 w 7"/>
              <a:gd name="T21" fmla="*/ 4011 h 19"/>
              <a:gd name="T22" fmla="*/ 2721 w 7"/>
              <a:gd name="T23" fmla="*/ 5013 h 19"/>
              <a:gd name="T24" fmla="*/ 2268 w 7"/>
              <a:gd name="T25" fmla="*/ 5013 h 19"/>
              <a:gd name="T26" fmla="*/ 2721 w 7"/>
              <a:gd name="T27" fmla="*/ 4011 h 19"/>
              <a:gd name="T28" fmla="*/ 2268 w 7"/>
              <a:gd name="T29" fmla="*/ 0 h 19"/>
              <a:gd name="T30" fmla="*/ 2721 w 7"/>
              <a:gd name="T31" fmla="*/ 0 h 19"/>
              <a:gd name="T32" fmla="*/ 2721 w 7"/>
              <a:gd name="T33" fmla="*/ 668 h 19"/>
              <a:gd name="T34" fmla="*/ 2721 w 7"/>
              <a:gd name="T35" fmla="*/ 668 h 19"/>
              <a:gd name="T36" fmla="*/ 2268 w 7"/>
              <a:gd name="T37" fmla="*/ 0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" h="19">
                <a:moveTo>
                  <a:pt x="1" y="18"/>
                </a:moveTo>
                <a:lnTo>
                  <a:pt x="0" y="15"/>
                </a:lnTo>
                <a:lnTo>
                  <a:pt x="1" y="12"/>
                </a:lnTo>
                <a:lnTo>
                  <a:pt x="1" y="15"/>
                </a:lnTo>
                <a:lnTo>
                  <a:pt x="3" y="15"/>
                </a:lnTo>
                <a:lnTo>
                  <a:pt x="1" y="18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6"/>
                </a:lnTo>
                <a:cubicBezTo>
                  <a:pt x="1" y="3"/>
                  <a:pt x="1" y="3"/>
                  <a:pt x="0" y="0"/>
                </a:cubicBezTo>
                <a:close/>
                <a:moveTo>
                  <a:pt x="6" y="12"/>
                </a:moveTo>
                <a:lnTo>
                  <a:pt x="6" y="15"/>
                </a:lnTo>
                <a:lnTo>
                  <a:pt x="5" y="15"/>
                </a:lnTo>
                <a:lnTo>
                  <a:pt x="6" y="12"/>
                </a:lnTo>
                <a:close/>
                <a:moveTo>
                  <a:pt x="5" y="0"/>
                </a:moveTo>
                <a:lnTo>
                  <a:pt x="6" y="0"/>
                </a:lnTo>
                <a:lnTo>
                  <a:pt x="6" y="2"/>
                </a:lnTo>
                <a:cubicBezTo>
                  <a:pt x="6" y="3"/>
                  <a:pt x="6" y="3"/>
                  <a:pt x="6" y="2"/>
                </a:cubicBezTo>
                <a:cubicBezTo>
                  <a:pt x="6" y="3"/>
                  <a:pt x="6" y="2"/>
                  <a:pt x="5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8" name="Freeform 5644">
            <a:extLst>
              <a:ext uri="{FF2B5EF4-FFF2-40B4-BE49-F238E27FC236}">
                <a16:creationId xmlns:a16="http://schemas.microsoft.com/office/drawing/2014/main" id="{0F1FD282-7E32-C240-8B7A-899F4ADC3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4141788"/>
            <a:ext cx="34925" cy="42862"/>
          </a:xfrm>
          <a:custGeom>
            <a:avLst/>
            <a:gdLst>
              <a:gd name="T0" fmla="*/ 0 w 98"/>
              <a:gd name="T1" fmla="*/ 17502 h 120"/>
              <a:gd name="T2" fmla="*/ 14968 w 98"/>
              <a:gd name="T3" fmla="*/ 17502 h 120"/>
              <a:gd name="T4" fmla="*/ 14968 w 98"/>
              <a:gd name="T5" fmla="*/ 0 h 120"/>
              <a:gd name="T6" fmla="*/ 20314 w 98"/>
              <a:gd name="T7" fmla="*/ 0 h 120"/>
              <a:gd name="T8" fmla="*/ 20314 w 98"/>
              <a:gd name="T9" fmla="*/ 17502 h 120"/>
              <a:gd name="T10" fmla="*/ 34569 w 98"/>
              <a:gd name="T11" fmla="*/ 17502 h 120"/>
              <a:gd name="T12" fmla="*/ 34569 w 98"/>
              <a:gd name="T13" fmla="*/ 21788 h 120"/>
              <a:gd name="T14" fmla="*/ 20314 w 98"/>
              <a:gd name="T15" fmla="*/ 21788 h 120"/>
              <a:gd name="T16" fmla="*/ 20314 w 98"/>
              <a:gd name="T17" fmla="*/ 42505 h 120"/>
              <a:gd name="T18" fmla="*/ 17463 w 98"/>
              <a:gd name="T19" fmla="*/ 42505 h 120"/>
              <a:gd name="T20" fmla="*/ 17463 w 98"/>
              <a:gd name="T21" fmla="*/ 42505 h 120"/>
              <a:gd name="T22" fmla="*/ 14968 w 98"/>
              <a:gd name="T23" fmla="*/ 42505 h 120"/>
              <a:gd name="T24" fmla="*/ 14968 w 98"/>
              <a:gd name="T25" fmla="*/ 21788 h 120"/>
              <a:gd name="T26" fmla="*/ 0 w 98"/>
              <a:gd name="T27" fmla="*/ 21788 h 120"/>
              <a:gd name="T28" fmla="*/ 0 w 98"/>
              <a:gd name="T29" fmla="*/ 17502 h 1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120">
                <a:moveTo>
                  <a:pt x="0" y="49"/>
                </a:moveTo>
                <a:lnTo>
                  <a:pt x="42" y="49"/>
                </a:lnTo>
                <a:lnTo>
                  <a:pt x="42" y="0"/>
                </a:lnTo>
                <a:lnTo>
                  <a:pt x="57" y="0"/>
                </a:lnTo>
                <a:lnTo>
                  <a:pt x="57" y="49"/>
                </a:lnTo>
                <a:lnTo>
                  <a:pt x="97" y="49"/>
                </a:lnTo>
                <a:lnTo>
                  <a:pt x="97" y="61"/>
                </a:lnTo>
                <a:lnTo>
                  <a:pt x="57" y="61"/>
                </a:lnTo>
                <a:lnTo>
                  <a:pt x="57" y="119"/>
                </a:lnTo>
                <a:cubicBezTo>
                  <a:pt x="54" y="119"/>
                  <a:pt x="52" y="119"/>
                  <a:pt x="49" y="119"/>
                </a:cubicBezTo>
                <a:cubicBezTo>
                  <a:pt x="48" y="119"/>
                  <a:pt x="44" y="119"/>
                  <a:pt x="42" y="119"/>
                </a:cubicBezTo>
                <a:lnTo>
                  <a:pt x="42" y="61"/>
                </a:lnTo>
                <a:lnTo>
                  <a:pt x="0" y="61"/>
                </a:lnTo>
                <a:lnTo>
                  <a:pt x="0" y="4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9" name="Freeform 5645">
            <a:extLst>
              <a:ext uri="{FF2B5EF4-FFF2-40B4-BE49-F238E27FC236}">
                <a16:creationId xmlns:a16="http://schemas.microsoft.com/office/drawing/2014/main" id="{F010FBC8-6813-7947-A54B-2E7A42F98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141788"/>
            <a:ext cx="1587" cy="42862"/>
          </a:xfrm>
          <a:custGeom>
            <a:avLst/>
            <a:gdLst>
              <a:gd name="T0" fmla="*/ 0 w 2"/>
              <a:gd name="T1" fmla="*/ 21788 h 120"/>
              <a:gd name="T2" fmla="*/ 794 w 2"/>
              <a:gd name="T3" fmla="*/ 21788 h 120"/>
              <a:gd name="T4" fmla="*/ 794 w 2"/>
              <a:gd name="T5" fmla="*/ 42505 h 120"/>
              <a:gd name="T6" fmla="*/ 0 w 2"/>
              <a:gd name="T7" fmla="*/ 21788 h 120"/>
              <a:gd name="T8" fmla="*/ 0 w 2"/>
              <a:gd name="T9" fmla="*/ 0 h 120"/>
              <a:gd name="T10" fmla="*/ 794 w 2"/>
              <a:gd name="T11" fmla="*/ 0 h 120"/>
              <a:gd name="T12" fmla="*/ 794 w 2"/>
              <a:gd name="T13" fmla="*/ 17502 h 120"/>
              <a:gd name="T14" fmla="*/ 0 w 2"/>
              <a:gd name="T15" fmla="*/ 0 h 1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120">
                <a:moveTo>
                  <a:pt x="0" y="61"/>
                </a:moveTo>
                <a:lnTo>
                  <a:pt x="1" y="61"/>
                </a:lnTo>
                <a:lnTo>
                  <a:pt x="1" y="119"/>
                </a:lnTo>
                <a:lnTo>
                  <a:pt x="0" y="61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49"/>
                </a:lnTo>
                <a:lnTo>
                  <a:pt x="0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40" name="Freeform 5646">
            <a:extLst>
              <a:ext uri="{FF2B5EF4-FFF2-40B4-BE49-F238E27FC236}">
                <a16:creationId xmlns:a16="http://schemas.microsoft.com/office/drawing/2014/main" id="{9AB511E5-02FA-8942-B8FF-E79187676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68775"/>
            <a:ext cx="7937" cy="11113"/>
          </a:xfrm>
          <a:custGeom>
            <a:avLst/>
            <a:gdLst>
              <a:gd name="T0" fmla="*/ 2381 w 20"/>
              <a:gd name="T1" fmla="*/ 8047 h 29"/>
              <a:gd name="T2" fmla="*/ 2778 w 20"/>
              <a:gd name="T3" fmla="*/ 8047 h 29"/>
              <a:gd name="T4" fmla="*/ 2778 w 20"/>
              <a:gd name="T5" fmla="*/ 7281 h 29"/>
              <a:gd name="T6" fmla="*/ 2778 w 20"/>
              <a:gd name="T7" fmla="*/ 7281 h 29"/>
              <a:gd name="T8" fmla="*/ 2778 w 20"/>
              <a:gd name="T9" fmla="*/ 7281 h 29"/>
              <a:gd name="T10" fmla="*/ 2381 w 20"/>
              <a:gd name="T11" fmla="*/ 5748 h 29"/>
              <a:gd name="T12" fmla="*/ 2381 w 20"/>
              <a:gd name="T13" fmla="*/ 5748 h 29"/>
              <a:gd name="T14" fmla="*/ 1984 w 20"/>
              <a:gd name="T15" fmla="*/ 4598 h 29"/>
              <a:gd name="T16" fmla="*/ 2381 w 20"/>
              <a:gd name="T17" fmla="*/ 4598 h 29"/>
              <a:gd name="T18" fmla="*/ 2778 w 20"/>
              <a:gd name="T19" fmla="*/ 3449 h 29"/>
              <a:gd name="T20" fmla="*/ 2778 w 20"/>
              <a:gd name="T21" fmla="*/ 3449 h 29"/>
              <a:gd name="T22" fmla="*/ 2778 w 20"/>
              <a:gd name="T23" fmla="*/ 3449 h 29"/>
              <a:gd name="T24" fmla="*/ 2778 w 20"/>
              <a:gd name="T25" fmla="*/ 1150 h 29"/>
              <a:gd name="T26" fmla="*/ 2381 w 20"/>
              <a:gd name="T27" fmla="*/ 1150 h 29"/>
              <a:gd name="T28" fmla="*/ 1984 w 20"/>
              <a:gd name="T29" fmla="*/ 1150 h 29"/>
              <a:gd name="T30" fmla="*/ 1984 w 20"/>
              <a:gd name="T31" fmla="*/ 1150 h 29"/>
              <a:gd name="T32" fmla="*/ 1984 w 20"/>
              <a:gd name="T33" fmla="*/ 1150 h 29"/>
              <a:gd name="T34" fmla="*/ 1587 w 20"/>
              <a:gd name="T35" fmla="*/ 2299 h 29"/>
              <a:gd name="T36" fmla="*/ 0 w 20"/>
              <a:gd name="T37" fmla="*/ 2299 h 29"/>
              <a:gd name="T38" fmla="*/ 0 w 20"/>
              <a:gd name="T39" fmla="*/ 1150 h 29"/>
              <a:gd name="T40" fmla="*/ 794 w 20"/>
              <a:gd name="T41" fmla="*/ 1150 h 29"/>
              <a:gd name="T42" fmla="*/ 794 w 20"/>
              <a:gd name="T43" fmla="*/ 1150 h 29"/>
              <a:gd name="T44" fmla="*/ 794 w 20"/>
              <a:gd name="T45" fmla="*/ 1150 h 29"/>
              <a:gd name="T46" fmla="*/ 1191 w 20"/>
              <a:gd name="T47" fmla="*/ 0 h 29"/>
              <a:gd name="T48" fmla="*/ 2381 w 20"/>
              <a:gd name="T49" fmla="*/ 0 h 29"/>
              <a:gd name="T50" fmla="*/ 2381 w 20"/>
              <a:gd name="T51" fmla="*/ 0 h 29"/>
              <a:gd name="T52" fmla="*/ 3969 w 20"/>
              <a:gd name="T53" fmla="*/ 1150 h 29"/>
              <a:gd name="T54" fmla="*/ 5556 w 20"/>
              <a:gd name="T55" fmla="*/ 1150 h 29"/>
              <a:gd name="T56" fmla="*/ 6746 w 20"/>
              <a:gd name="T57" fmla="*/ 1150 h 29"/>
              <a:gd name="T58" fmla="*/ 7540 w 20"/>
              <a:gd name="T59" fmla="*/ 2299 h 29"/>
              <a:gd name="T60" fmla="*/ 7540 w 20"/>
              <a:gd name="T61" fmla="*/ 8047 h 29"/>
              <a:gd name="T62" fmla="*/ 5556 w 20"/>
              <a:gd name="T63" fmla="*/ 9197 h 29"/>
              <a:gd name="T64" fmla="*/ 3572 w 20"/>
              <a:gd name="T65" fmla="*/ 10730 h 29"/>
              <a:gd name="T66" fmla="*/ 2381 w 20"/>
              <a:gd name="T67" fmla="*/ 10730 h 29"/>
              <a:gd name="T68" fmla="*/ 2381 w 20"/>
              <a:gd name="T69" fmla="*/ 10730 h 29"/>
              <a:gd name="T70" fmla="*/ 2381 w 20"/>
              <a:gd name="T71" fmla="*/ 10730 h 29"/>
              <a:gd name="T72" fmla="*/ 2381 w 20"/>
              <a:gd name="T73" fmla="*/ 10730 h 29"/>
              <a:gd name="T74" fmla="*/ 2381 w 20"/>
              <a:gd name="T75" fmla="*/ 10730 h 29"/>
              <a:gd name="T76" fmla="*/ 794 w 20"/>
              <a:gd name="T77" fmla="*/ 9197 h 29"/>
              <a:gd name="T78" fmla="*/ 0 w 20"/>
              <a:gd name="T79" fmla="*/ 9197 h 29"/>
              <a:gd name="T80" fmla="*/ 0 w 20"/>
              <a:gd name="T81" fmla="*/ 8047 h 29"/>
              <a:gd name="T82" fmla="*/ 1191 w 20"/>
              <a:gd name="T83" fmla="*/ 8047 h 29"/>
              <a:gd name="T84" fmla="*/ 1984 w 20"/>
              <a:gd name="T85" fmla="*/ 8047 h 29"/>
              <a:gd name="T86" fmla="*/ 2381 w 20"/>
              <a:gd name="T87" fmla="*/ 8047 h 2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" h="29">
                <a:moveTo>
                  <a:pt x="6" y="21"/>
                </a:move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19"/>
                </a:cubicBezTo>
                <a:cubicBezTo>
                  <a:pt x="7" y="15"/>
                  <a:pt x="7" y="15"/>
                  <a:pt x="6" y="15"/>
                </a:cubicBezTo>
                <a:cubicBezTo>
                  <a:pt x="6" y="15"/>
                  <a:pt x="5" y="15"/>
                  <a:pt x="5" y="12"/>
                </a:cubicBezTo>
                <a:lnTo>
                  <a:pt x="6" y="12"/>
                </a:lnTo>
                <a:cubicBezTo>
                  <a:pt x="7" y="12"/>
                  <a:pt x="7" y="9"/>
                  <a:pt x="7" y="9"/>
                </a:cubicBezTo>
                <a:cubicBezTo>
                  <a:pt x="7" y="6"/>
                  <a:pt x="7" y="6"/>
                  <a:pt x="7" y="3"/>
                </a:cubicBezTo>
                <a:lnTo>
                  <a:pt x="6" y="3"/>
                </a:lnTo>
                <a:lnTo>
                  <a:pt x="5" y="3"/>
                </a:lnTo>
                <a:cubicBezTo>
                  <a:pt x="5" y="6"/>
                  <a:pt x="4" y="6"/>
                  <a:pt x="4" y="6"/>
                </a:cubicBezTo>
                <a:cubicBezTo>
                  <a:pt x="3" y="6"/>
                  <a:pt x="2" y="6"/>
                  <a:pt x="0" y="6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ubicBezTo>
                  <a:pt x="2" y="3"/>
                  <a:pt x="3" y="3"/>
                  <a:pt x="3" y="0"/>
                </a:cubicBezTo>
                <a:lnTo>
                  <a:pt x="6" y="0"/>
                </a:lnTo>
                <a:cubicBezTo>
                  <a:pt x="7" y="0"/>
                  <a:pt x="9" y="3"/>
                  <a:pt x="10" y="3"/>
                </a:cubicBezTo>
                <a:lnTo>
                  <a:pt x="14" y="3"/>
                </a:lnTo>
                <a:cubicBezTo>
                  <a:pt x="16" y="3"/>
                  <a:pt x="17" y="3"/>
                  <a:pt x="17" y="3"/>
                </a:cubicBezTo>
                <a:cubicBezTo>
                  <a:pt x="19" y="6"/>
                  <a:pt x="19" y="6"/>
                  <a:pt x="19" y="6"/>
                </a:cubicBezTo>
                <a:lnTo>
                  <a:pt x="19" y="21"/>
                </a:lnTo>
                <a:cubicBezTo>
                  <a:pt x="19" y="21"/>
                  <a:pt x="19" y="24"/>
                  <a:pt x="14" y="24"/>
                </a:cubicBezTo>
                <a:cubicBezTo>
                  <a:pt x="12" y="24"/>
                  <a:pt x="10" y="24"/>
                  <a:pt x="9" y="28"/>
                </a:cubicBezTo>
                <a:cubicBezTo>
                  <a:pt x="7" y="28"/>
                  <a:pt x="7" y="28"/>
                  <a:pt x="6" y="28"/>
                </a:cubicBezTo>
                <a:cubicBezTo>
                  <a:pt x="3" y="28"/>
                  <a:pt x="3" y="28"/>
                  <a:pt x="2" y="24"/>
                </a:cubicBezTo>
                <a:lnTo>
                  <a:pt x="0" y="24"/>
                </a:lnTo>
                <a:cubicBezTo>
                  <a:pt x="0" y="21"/>
                  <a:pt x="0" y="21"/>
                  <a:pt x="0" y="21"/>
                </a:cubicBezTo>
                <a:cubicBezTo>
                  <a:pt x="1" y="21"/>
                  <a:pt x="3" y="21"/>
                  <a:pt x="3" y="21"/>
                </a:cubicBezTo>
                <a:lnTo>
                  <a:pt x="5" y="21"/>
                </a:lnTo>
                <a:lnTo>
                  <a:pt x="6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41" name="Freeform 5647">
            <a:extLst>
              <a:ext uri="{FF2B5EF4-FFF2-40B4-BE49-F238E27FC236}">
                <a16:creationId xmlns:a16="http://schemas.microsoft.com/office/drawing/2014/main" id="{D5B7ECC5-88AF-AD4E-86D3-F1BDAF698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" y="4168775"/>
            <a:ext cx="7938" cy="11113"/>
          </a:xfrm>
          <a:custGeom>
            <a:avLst/>
            <a:gdLst>
              <a:gd name="T0" fmla="*/ 2778 w 20"/>
              <a:gd name="T1" fmla="*/ 1150 h 29"/>
              <a:gd name="T2" fmla="*/ 1985 w 20"/>
              <a:gd name="T3" fmla="*/ 1150 h 29"/>
              <a:gd name="T4" fmla="*/ 1588 w 20"/>
              <a:gd name="T5" fmla="*/ 2299 h 29"/>
              <a:gd name="T6" fmla="*/ 397 w 20"/>
              <a:gd name="T7" fmla="*/ 1150 h 29"/>
              <a:gd name="T8" fmla="*/ 1588 w 20"/>
              <a:gd name="T9" fmla="*/ 1150 h 29"/>
              <a:gd name="T10" fmla="*/ 2778 w 20"/>
              <a:gd name="T11" fmla="*/ 1150 h 29"/>
              <a:gd name="T12" fmla="*/ 4366 w 20"/>
              <a:gd name="T13" fmla="*/ 1150 h 29"/>
              <a:gd name="T14" fmla="*/ 5954 w 20"/>
              <a:gd name="T15" fmla="*/ 1150 h 29"/>
              <a:gd name="T16" fmla="*/ 7541 w 20"/>
              <a:gd name="T17" fmla="*/ 1150 h 29"/>
              <a:gd name="T18" fmla="*/ 7541 w 20"/>
              <a:gd name="T19" fmla="*/ 2299 h 29"/>
              <a:gd name="T20" fmla="*/ 7541 w 20"/>
              <a:gd name="T21" fmla="*/ 8047 h 29"/>
              <a:gd name="T22" fmla="*/ 5954 w 20"/>
              <a:gd name="T23" fmla="*/ 9197 h 29"/>
              <a:gd name="T24" fmla="*/ 4366 w 20"/>
              <a:gd name="T25" fmla="*/ 9197 h 29"/>
              <a:gd name="T26" fmla="*/ 3572 w 20"/>
              <a:gd name="T27" fmla="*/ 9197 h 29"/>
              <a:gd name="T28" fmla="*/ 2778 w 20"/>
              <a:gd name="T29" fmla="*/ 10730 h 29"/>
              <a:gd name="T30" fmla="*/ 1191 w 20"/>
              <a:gd name="T31" fmla="*/ 9197 h 29"/>
              <a:gd name="T32" fmla="*/ 397 w 20"/>
              <a:gd name="T33" fmla="*/ 9197 h 29"/>
              <a:gd name="T34" fmla="*/ 1588 w 20"/>
              <a:gd name="T35" fmla="*/ 8047 h 29"/>
              <a:gd name="T36" fmla="*/ 1985 w 20"/>
              <a:gd name="T37" fmla="*/ 8047 h 29"/>
              <a:gd name="T38" fmla="*/ 2778 w 20"/>
              <a:gd name="T39" fmla="*/ 8047 h 29"/>
              <a:gd name="T40" fmla="*/ 3175 w 20"/>
              <a:gd name="T41" fmla="*/ 8047 h 29"/>
              <a:gd name="T42" fmla="*/ 3175 w 20"/>
              <a:gd name="T43" fmla="*/ 7281 h 29"/>
              <a:gd name="T44" fmla="*/ 2778 w 20"/>
              <a:gd name="T45" fmla="*/ 5748 h 29"/>
              <a:gd name="T46" fmla="*/ 2778 w 20"/>
              <a:gd name="T47" fmla="*/ 4598 h 29"/>
              <a:gd name="T48" fmla="*/ 2778 w 20"/>
              <a:gd name="T49" fmla="*/ 4598 h 29"/>
              <a:gd name="T50" fmla="*/ 3175 w 20"/>
              <a:gd name="T51" fmla="*/ 3449 h 29"/>
              <a:gd name="T52" fmla="*/ 3175 w 20"/>
              <a:gd name="T53" fmla="*/ 2299 h 29"/>
              <a:gd name="T54" fmla="*/ 2778 w 20"/>
              <a:gd name="T55" fmla="*/ 1150 h 2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0" h="29">
                <a:moveTo>
                  <a:pt x="7" y="3"/>
                </a:moveTo>
                <a:lnTo>
                  <a:pt x="5" y="3"/>
                </a:lnTo>
                <a:cubicBezTo>
                  <a:pt x="5" y="6"/>
                  <a:pt x="4" y="6"/>
                  <a:pt x="4" y="6"/>
                </a:cubicBezTo>
                <a:cubicBezTo>
                  <a:pt x="1" y="6"/>
                  <a:pt x="1" y="3"/>
                  <a:pt x="1" y="3"/>
                </a:cubicBezTo>
                <a:lnTo>
                  <a:pt x="4" y="3"/>
                </a:lnTo>
                <a:cubicBezTo>
                  <a:pt x="5" y="0"/>
                  <a:pt x="7" y="0"/>
                  <a:pt x="7" y="3"/>
                </a:cubicBezTo>
                <a:lnTo>
                  <a:pt x="11" y="3"/>
                </a:lnTo>
                <a:lnTo>
                  <a:pt x="15" y="3"/>
                </a:lnTo>
                <a:lnTo>
                  <a:pt x="19" y="3"/>
                </a:lnTo>
                <a:lnTo>
                  <a:pt x="19" y="6"/>
                </a:lnTo>
                <a:lnTo>
                  <a:pt x="19" y="21"/>
                </a:lnTo>
                <a:cubicBezTo>
                  <a:pt x="19" y="21"/>
                  <a:pt x="19" y="24"/>
                  <a:pt x="15" y="24"/>
                </a:cubicBezTo>
                <a:lnTo>
                  <a:pt x="11" y="24"/>
                </a:lnTo>
                <a:lnTo>
                  <a:pt x="9" y="24"/>
                </a:lnTo>
                <a:lnTo>
                  <a:pt x="7" y="28"/>
                </a:lnTo>
                <a:cubicBezTo>
                  <a:pt x="4" y="28"/>
                  <a:pt x="4" y="28"/>
                  <a:pt x="3" y="24"/>
                </a:cubicBezTo>
                <a:lnTo>
                  <a:pt x="1" y="24"/>
                </a:lnTo>
                <a:cubicBezTo>
                  <a:pt x="0" y="21"/>
                  <a:pt x="2" y="21"/>
                  <a:pt x="4" y="21"/>
                </a:cubicBezTo>
                <a:lnTo>
                  <a:pt x="5" y="21"/>
                </a:lnTo>
                <a:lnTo>
                  <a:pt x="7" y="21"/>
                </a:lnTo>
                <a:lnTo>
                  <a:pt x="8" y="21"/>
                </a:lnTo>
                <a:lnTo>
                  <a:pt x="8" y="19"/>
                </a:lnTo>
                <a:cubicBezTo>
                  <a:pt x="8" y="15"/>
                  <a:pt x="8" y="15"/>
                  <a:pt x="7" y="15"/>
                </a:cubicBezTo>
                <a:cubicBezTo>
                  <a:pt x="7" y="15"/>
                  <a:pt x="7" y="15"/>
                  <a:pt x="7" y="12"/>
                </a:cubicBezTo>
                <a:cubicBezTo>
                  <a:pt x="8" y="12"/>
                  <a:pt x="8" y="9"/>
                  <a:pt x="8" y="9"/>
                </a:cubicBezTo>
                <a:lnTo>
                  <a:pt x="8" y="6"/>
                </a:lnTo>
                <a:cubicBezTo>
                  <a:pt x="8" y="6"/>
                  <a:pt x="8" y="3"/>
                  <a:pt x="7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42" name="Freeform 5648">
            <a:extLst>
              <a:ext uri="{FF2B5EF4-FFF2-40B4-BE49-F238E27FC236}">
                <a16:creationId xmlns:a16="http://schemas.microsoft.com/office/drawing/2014/main" id="{14DB95C3-47EA-D04D-AB50-B2A1405B3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68775"/>
            <a:ext cx="6350" cy="11113"/>
          </a:xfrm>
          <a:custGeom>
            <a:avLst/>
            <a:gdLst>
              <a:gd name="T0" fmla="*/ 2005 w 19"/>
              <a:gd name="T1" fmla="*/ 10730 h 29"/>
              <a:gd name="T2" fmla="*/ 668 w 19"/>
              <a:gd name="T3" fmla="*/ 9197 h 29"/>
              <a:gd name="T4" fmla="*/ 2674 w 19"/>
              <a:gd name="T5" fmla="*/ 9197 h 29"/>
              <a:gd name="T6" fmla="*/ 2005 w 19"/>
              <a:gd name="T7" fmla="*/ 10730 h 29"/>
              <a:gd name="T8" fmla="*/ 5682 w 19"/>
              <a:gd name="T9" fmla="*/ 1150 h 29"/>
              <a:gd name="T10" fmla="*/ 6016 w 19"/>
              <a:gd name="T11" fmla="*/ 1150 h 29"/>
              <a:gd name="T12" fmla="*/ 6016 w 19"/>
              <a:gd name="T13" fmla="*/ 2299 h 29"/>
              <a:gd name="T14" fmla="*/ 5682 w 19"/>
              <a:gd name="T15" fmla="*/ 1150 h 29"/>
              <a:gd name="T16" fmla="*/ 2005 w 19"/>
              <a:gd name="T17" fmla="*/ 1150 h 29"/>
              <a:gd name="T18" fmla="*/ 1337 w 19"/>
              <a:gd name="T19" fmla="*/ 1150 h 29"/>
              <a:gd name="T20" fmla="*/ 1003 w 19"/>
              <a:gd name="T21" fmla="*/ 1150 h 29"/>
              <a:gd name="T22" fmla="*/ 2005 w 19"/>
              <a:gd name="T23" fmla="*/ 0 h 29"/>
              <a:gd name="T24" fmla="*/ 4679 w 19"/>
              <a:gd name="T25" fmla="*/ 1150 h 29"/>
              <a:gd name="T26" fmla="*/ 2005 w 19"/>
              <a:gd name="T27" fmla="*/ 1150 h 29"/>
              <a:gd name="T28" fmla="*/ 1003 w 19"/>
              <a:gd name="T29" fmla="*/ 2299 h 29"/>
              <a:gd name="T30" fmla="*/ 0 w 19"/>
              <a:gd name="T31" fmla="*/ 2299 h 29"/>
              <a:gd name="T32" fmla="*/ 0 w 19"/>
              <a:gd name="T33" fmla="*/ 1150 h 29"/>
              <a:gd name="T34" fmla="*/ 1003 w 19"/>
              <a:gd name="T35" fmla="*/ 2299 h 29"/>
              <a:gd name="T36" fmla="*/ 1337 w 19"/>
              <a:gd name="T37" fmla="*/ 1150 h 29"/>
              <a:gd name="T38" fmla="*/ 1003 w 19"/>
              <a:gd name="T39" fmla="*/ 2299 h 29"/>
              <a:gd name="T40" fmla="*/ 1337 w 19"/>
              <a:gd name="T41" fmla="*/ 1150 h 29"/>
              <a:gd name="T42" fmla="*/ 2005 w 19"/>
              <a:gd name="T43" fmla="*/ 4598 h 29"/>
              <a:gd name="T44" fmla="*/ 2339 w 19"/>
              <a:gd name="T45" fmla="*/ 3449 h 29"/>
              <a:gd name="T46" fmla="*/ 2339 w 19"/>
              <a:gd name="T47" fmla="*/ 2299 h 29"/>
              <a:gd name="T48" fmla="*/ 2005 w 19"/>
              <a:gd name="T49" fmla="*/ 4598 h 29"/>
              <a:gd name="T50" fmla="*/ 2339 w 19"/>
              <a:gd name="T51" fmla="*/ 7281 h 29"/>
              <a:gd name="T52" fmla="*/ 2674 w 19"/>
              <a:gd name="T53" fmla="*/ 7281 h 29"/>
              <a:gd name="T54" fmla="*/ 2339 w 19"/>
              <a:gd name="T55" fmla="*/ 8047 h 29"/>
              <a:gd name="T56" fmla="*/ 2005 w 19"/>
              <a:gd name="T57" fmla="*/ 8047 h 29"/>
              <a:gd name="T58" fmla="*/ 2339 w 19"/>
              <a:gd name="T59" fmla="*/ 7281 h 29"/>
              <a:gd name="T60" fmla="*/ 2005 w 19"/>
              <a:gd name="T61" fmla="*/ 5748 h 29"/>
              <a:gd name="T62" fmla="*/ 2339 w 19"/>
              <a:gd name="T63" fmla="*/ 7281 h 2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9" h="29">
                <a:moveTo>
                  <a:pt x="6" y="28"/>
                </a:moveTo>
                <a:cubicBezTo>
                  <a:pt x="3" y="28"/>
                  <a:pt x="3" y="28"/>
                  <a:pt x="2" y="24"/>
                </a:cubicBezTo>
                <a:cubicBezTo>
                  <a:pt x="3" y="28"/>
                  <a:pt x="6" y="28"/>
                  <a:pt x="8" y="24"/>
                </a:cubicBezTo>
                <a:cubicBezTo>
                  <a:pt x="7" y="28"/>
                  <a:pt x="6" y="28"/>
                  <a:pt x="6" y="28"/>
                </a:cubicBezTo>
                <a:close/>
                <a:moveTo>
                  <a:pt x="17" y="3"/>
                </a:moveTo>
                <a:lnTo>
                  <a:pt x="18" y="3"/>
                </a:lnTo>
                <a:lnTo>
                  <a:pt x="18" y="6"/>
                </a:lnTo>
                <a:lnTo>
                  <a:pt x="17" y="3"/>
                </a:lnTo>
                <a:close/>
                <a:moveTo>
                  <a:pt x="6" y="3"/>
                </a:moveTo>
                <a:lnTo>
                  <a:pt x="4" y="3"/>
                </a:lnTo>
                <a:lnTo>
                  <a:pt x="3" y="3"/>
                </a:lnTo>
                <a:cubicBezTo>
                  <a:pt x="3" y="0"/>
                  <a:pt x="4" y="0"/>
                  <a:pt x="6" y="0"/>
                </a:cubicBezTo>
                <a:lnTo>
                  <a:pt x="14" y="3"/>
                </a:lnTo>
                <a:lnTo>
                  <a:pt x="6" y="3"/>
                </a:lnTo>
                <a:close/>
                <a:moveTo>
                  <a:pt x="3" y="6"/>
                </a:moveTo>
                <a:lnTo>
                  <a:pt x="0" y="6"/>
                </a:lnTo>
                <a:lnTo>
                  <a:pt x="0" y="3"/>
                </a:lnTo>
                <a:cubicBezTo>
                  <a:pt x="1" y="6"/>
                  <a:pt x="2" y="6"/>
                  <a:pt x="3" y="6"/>
                </a:cubicBezTo>
                <a:close/>
                <a:moveTo>
                  <a:pt x="4" y="3"/>
                </a:moveTo>
                <a:cubicBezTo>
                  <a:pt x="4" y="6"/>
                  <a:pt x="3" y="6"/>
                  <a:pt x="3" y="6"/>
                </a:cubicBezTo>
                <a:lnTo>
                  <a:pt x="4" y="3"/>
                </a:lnTo>
                <a:close/>
                <a:moveTo>
                  <a:pt x="6" y="12"/>
                </a:moveTo>
                <a:cubicBezTo>
                  <a:pt x="7" y="12"/>
                  <a:pt x="7" y="9"/>
                  <a:pt x="7" y="9"/>
                </a:cubicBezTo>
                <a:lnTo>
                  <a:pt x="7" y="6"/>
                </a:lnTo>
                <a:cubicBezTo>
                  <a:pt x="8" y="9"/>
                  <a:pt x="7" y="12"/>
                  <a:pt x="6" y="12"/>
                </a:cubicBezTo>
                <a:close/>
                <a:moveTo>
                  <a:pt x="7" y="19"/>
                </a:moveTo>
                <a:lnTo>
                  <a:pt x="8" y="19"/>
                </a:lnTo>
                <a:cubicBezTo>
                  <a:pt x="8" y="21"/>
                  <a:pt x="7" y="21"/>
                  <a:pt x="7" y="21"/>
                </a:cubicBezTo>
                <a:lnTo>
                  <a:pt x="6" y="21"/>
                </a:lnTo>
                <a:cubicBezTo>
                  <a:pt x="7" y="21"/>
                  <a:pt x="7" y="21"/>
                  <a:pt x="7" y="19"/>
                </a:cubicBezTo>
                <a:lnTo>
                  <a:pt x="6" y="15"/>
                </a:lnTo>
                <a:cubicBezTo>
                  <a:pt x="7" y="15"/>
                  <a:pt x="7" y="16"/>
                  <a:pt x="7" y="19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43" name="Freeform 5649">
            <a:extLst>
              <a:ext uri="{FF2B5EF4-FFF2-40B4-BE49-F238E27FC236}">
                <a16:creationId xmlns:a16="http://schemas.microsoft.com/office/drawing/2014/main" id="{172B77A0-BFD9-F042-84BE-1623911B2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170363"/>
            <a:ext cx="3175" cy="6350"/>
          </a:xfrm>
          <a:custGeom>
            <a:avLst/>
            <a:gdLst>
              <a:gd name="T0" fmla="*/ 0 w 8"/>
              <a:gd name="T1" fmla="*/ 3008 h 19"/>
              <a:gd name="T2" fmla="*/ 0 w 8"/>
              <a:gd name="T3" fmla="*/ 3008 h 19"/>
              <a:gd name="T4" fmla="*/ 397 w 8"/>
              <a:gd name="T5" fmla="*/ 2005 h 19"/>
              <a:gd name="T6" fmla="*/ 397 w 8"/>
              <a:gd name="T7" fmla="*/ 2005 h 19"/>
              <a:gd name="T8" fmla="*/ 397 w 8"/>
              <a:gd name="T9" fmla="*/ 1003 h 19"/>
              <a:gd name="T10" fmla="*/ 397 w 8"/>
              <a:gd name="T11" fmla="*/ 1003 h 19"/>
              <a:gd name="T12" fmla="*/ 1191 w 8"/>
              <a:gd name="T13" fmla="*/ 0 h 19"/>
              <a:gd name="T14" fmla="*/ 1588 w 8"/>
              <a:gd name="T15" fmla="*/ 1003 h 19"/>
              <a:gd name="T16" fmla="*/ 2778 w 8"/>
              <a:gd name="T17" fmla="*/ 1003 h 19"/>
              <a:gd name="T18" fmla="*/ 2778 w 8"/>
              <a:gd name="T19" fmla="*/ 2005 h 19"/>
              <a:gd name="T20" fmla="*/ 2778 w 8"/>
              <a:gd name="T21" fmla="*/ 5347 h 19"/>
              <a:gd name="T22" fmla="*/ 2778 w 8"/>
              <a:gd name="T23" fmla="*/ 6016 h 19"/>
              <a:gd name="T24" fmla="*/ 1588 w 8"/>
              <a:gd name="T25" fmla="*/ 6016 h 19"/>
              <a:gd name="T26" fmla="*/ 1191 w 8"/>
              <a:gd name="T27" fmla="*/ 6016 h 19"/>
              <a:gd name="T28" fmla="*/ 794 w 8"/>
              <a:gd name="T29" fmla="*/ 6016 h 19"/>
              <a:gd name="T30" fmla="*/ 397 w 8"/>
              <a:gd name="T31" fmla="*/ 6016 h 19"/>
              <a:gd name="T32" fmla="*/ 397 w 8"/>
              <a:gd name="T33" fmla="*/ 6016 h 19"/>
              <a:gd name="T34" fmla="*/ 794 w 8"/>
              <a:gd name="T35" fmla="*/ 5347 h 19"/>
              <a:gd name="T36" fmla="*/ 0 w 8"/>
              <a:gd name="T37" fmla="*/ 3008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" h="19">
                <a:moveTo>
                  <a:pt x="0" y="9"/>
                </a:moveTo>
                <a:lnTo>
                  <a:pt x="0" y="9"/>
                </a:lnTo>
                <a:cubicBezTo>
                  <a:pt x="0" y="9"/>
                  <a:pt x="1" y="9"/>
                  <a:pt x="1" y="6"/>
                </a:cubicBezTo>
                <a:cubicBezTo>
                  <a:pt x="1" y="3"/>
                  <a:pt x="1" y="3"/>
                  <a:pt x="1" y="3"/>
                </a:cubicBezTo>
                <a:cubicBezTo>
                  <a:pt x="1" y="0"/>
                  <a:pt x="2" y="0"/>
                  <a:pt x="3" y="0"/>
                </a:cubicBezTo>
                <a:lnTo>
                  <a:pt x="4" y="3"/>
                </a:lnTo>
                <a:lnTo>
                  <a:pt x="7" y="3"/>
                </a:lnTo>
                <a:lnTo>
                  <a:pt x="7" y="6"/>
                </a:lnTo>
                <a:lnTo>
                  <a:pt x="7" y="16"/>
                </a:lnTo>
                <a:lnTo>
                  <a:pt x="7" y="18"/>
                </a:lnTo>
                <a:lnTo>
                  <a:pt x="4" y="18"/>
                </a:lnTo>
                <a:lnTo>
                  <a:pt x="3" y="18"/>
                </a:lnTo>
                <a:cubicBezTo>
                  <a:pt x="3" y="18"/>
                  <a:pt x="3" y="18"/>
                  <a:pt x="2" y="18"/>
                </a:cubicBezTo>
                <a:lnTo>
                  <a:pt x="1" y="18"/>
                </a:lnTo>
                <a:cubicBezTo>
                  <a:pt x="1" y="16"/>
                  <a:pt x="2" y="16"/>
                  <a:pt x="2" y="16"/>
                </a:cubicBezTo>
                <a:cubicBezTo>
                  <a:pt x="1" y="12"/>
                  <a:pt x="1" y="12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44" name="Freeform 5650">
            <a:extLst>
              <a:ext uri="{FF2B5EF4-FFF2-40B4-BE49-F238E27FC236}">
                <a16:creationId xmlns:a16="http://schemas.microsoft.com/office/drawing/2014/main" id="{A8D64B94-50B2-744F-98AA-4EB309924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170363"/>
            <a:ext cx="3175" cy="6350"/>
          </a:xfrm>
          <a:custGeom>
            <a:avLst/>
            <a:gdLst>
              <a:gd name="T0" fmla="*/ 454 w 7"/>
              <a:gd name="T1" fmla="*/ 5347 h 19"/>
              <a:gd name="T2" fmla="*/ 0 w 7"/>
              <a:gd name="T3" fmla="*/ 3008 h 19"/>
              <a:gd name="T4" fmla="*/ 454 w 7"/>
              <a:gd name="T5" fmla="*/ 3008 h 19"/>
              <a:gd name="T6" fmla="*/ 0 w 7"/>
              <a:gd name="T7" fmla="*/ 1003 h 19"/>
              <a:gd name="T8" fmla="*/ 907 w 7"/>
              <a:gd name="T9" fmla="*/ 1003 h 19"/>
              <a:gd name="T10" fmla="*/ 1361 w 7"/>
              <a:gd name="T11" fmla="*/ 1003 h 19"/>
              <a:gd name="T12" fmla="*/ 2268 w 7"/>
              <a:gd name="T13" fmla="*/ 1003 h 19"/>
              <a:gd name="T14" fmla="*/ 2721 w 7"/>
              <a:gd name="T15" fmla="*/ 2005 h 19"/>
              <a:gd name="T16" fmla="*/ 2721 w 7"/>
              <a:gd name="T17" fmla="*/ 5347 h 19"/>
              <a:gd name="T18" fmla="*/ 2268 w 7"/>
              <a:gd name="T19" fmla="*/ 6016 h 19"/>
              <a:gd name="T20" fmla="*/ 1361 w 7"/>
              <a:gd name="T21" fmla="*/ 6016 h 19"/>
              <a:gd name="T22" fmla="*/ 907 w 7"/>
              <a:gd name="T23" fmla="*/ 6016 h 19"/>
              <a:gd name="T24" fmla="*/ 0 w 7"/>
              <a:gd name="T25" fmla="*/ 6016 h 19"/>
              <a:gd name="T26" fmla="*/ 454 w 7"/>
              <a:gd name="T27" fmla="*/ 5347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19">
                <a:moveTo>
                  <a:pt x="1" y="16"/>
                </a:moveTo>
                <a:cubicBezTo>
                  <a:pt x="1" y="12"/>
                  <a:pt x="0" y="9"/>
                  <a:pt x="0" y="9"/>
                </a:cubicBezTo>
                <a:lnTo>
                  <a:pt x="1" y="9"/>
                </a:lnTo>
                <a:cubicBezTo>
                  <a:pt x="1" y="6"/>
                  <a:pt x="1" y="6"/>
                  <a:pt x="0" y="3"/>
                </a:cubicBezTo>
                <a:cubicBezTo>
                  <a:pt x="0" y="0"/>
                  <a:pt x="1" y="0"/>
                  <a:pt x="2" y="3"/>
                </a:cubicBezTo>
                <a:lnTo>
                  <a:pt x="3" y="3"/>
                </a:lnTo>
                <a:lnTo>
                  <a:pt x="5" y="3"/>
                </a:lnTo>
                <a:lnTo>
                  <a:pt x="6" y="6"/>
                </a:lnTo>
                <a:lnTo>
                  <a:pt x="6" y="16"/>
                </a:lnTo>
                <a:lnTo>
                  <a:pt x="5" y="18"/>
                </a:lnTo>
                <a:lnTo>
                  <a:pt x="3" y="18"/>
                </a:lnTo>
                <a:lnTo>
                  <a:pt x="2" y="18"/>
                </a:lnTo>
                <a:lnTo>
                  <a:pt x="0" y="18"/>
                </a:lnTo>
                <a:lnTo>
                  <a:pt x="1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45" name="Freeform 5651">
            <a:extLst>
              <a:ext uri="{FF2B5EF4-FFF2-40B4-BE49-F238E27FC236}">
                <a16:creationId xmlns:a16="http://schemas.microsoft.com/office/drawing/2014/main" id="{BBF07872-6B9F-F640-A7A7-80F324797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170363"/>
            <a:ext cx="1587" cy="6350"/>
          </a:xfrm>
          <a:custGeom>
            <a:avLst/>
            <a:gdLst>
              <a:gd name="T0" fmla="*/ 0 w 2"/>
              <a:gd name="T1" fmla="*/ 5953 h 16"/>
              <a:gd name="T2" fmla="*/ 794 w 2"/>
              <a:gd name="T3" fmla="*/ 5159 h 16"/>
              <a:gd name="T4" fmla="*/ 794 w 2"/>
              <a:gd name="T5" fmla="*/ 5953 h 16"/>
              <a:gd name="T6" fmla="*/ 0 w 2"/>
              <a:gd name="T7" fmla="*/ 5953 h 16"/>
              <a:gd name="T8" fmla="*/ 0 w 2"/>
              <a:gd name="T9" fmla="*/ 0 h 16"/>
              <a:gd name="T10" fmla="*/ 794 w 2"/>
              <a:gd name="T11" fmla="*/ 0 h 16"/>
              <a:gd name="T12" fmla="*/ 794 w 2"/>
              <a:gd name="T13" fmla="*/ 2381 h 16"/>
              <a:gd name="T14" fmla="*/ 0 w 2"/>
              <a:gd name="T15" fmla="*/ 0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16">
                <a:moveTo>
                  <a:pt x="0" y="15"/>
                </a:moveTo>
                <a:lnTo>
                  <a:pt x="1" y="13"/>
                </a:lnTo>
                <a:lnTo>
                  <a:pt x="1" y="15"/>
                </a:lnTo>
                <a:lnTo>
                  <a:pt x="0" y="15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6"/>
                </a:lnTo>
                <a:cubicBezTo>
                  <a:pt x="1" y="3"/>
                  <a:pt x="1" y="3"/>
                  <a:pt x="0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46" name="Freeform 5652">
            <a:extLst>
              <a:ext uri="{FF2B5EF4-FFF2-40B4-BE49-F238E27FC236}">
                <a16:creationId xmlns:a16="http://schemas.microsoft.com/office/drawing/2014/main" id="{03099035-B18E-0E49-9848-642074D1A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68775"/>
            <a:ext cx="6350" cy="11113"/>
          </a:xfrm>
          <a:custGeom>
            <a:avLst/>
            <a:gdLst>
              <a:gd name="T0" fmla="*/ 4011 w 19"/>
              <a:gd name="T1" fmla="*/ 8047 h 29"/>
              <a:gd name="T2" fmla="*/ 4345 w 19"/>
              <a:gd name="T3" fmla="*/ 8047 h 29"/>
              <a:gd name="T4" fmla="*/ 5347 w 19"/>
              <a:gd name="T5" fmla="*/ 8047 h 29"/>
              <a:gd name="T6" fmla="*/ 6016 w 19"/>
              <a:gd name="T7" fmla="*/ 8047 h 29"/>
              <a:gd name="T8" fmla="*/ 6016 w 19"/>
              <a:gd name="T9" fmla="*/ 9197 h 29"/>
              <a:gd name="T10" fmla="*/ 5682 w 19"/>
              <a:gd name="T11" fmla="*/ 9197 h 29"/>
              <a:gd name="T12" fmla="*/ 4345 w 19"/>
              <a:gd name="T13" fmla="*/ 10730 h 29"/>
              <a:gd name="T14" fmla="*/ 4011 w 19"/>
              <a:gd name="T15" fmla="*/ 10730 h 29"/>
              <a:gd name="T16" fmla="*/ 4011 w 19"/>
              <a:gd name="T17" fmla="*/ 10730 h 29"/>
              <a:gd name="T18" fmla="*/ 4011 w 19"/>
              <a:gd name="T19" fmla="*/ 10730 h 29"/>
              <a:gd name="T20" fmla="*/ 4011 w 19"/>
              <a:gd name="T21" fmla="*/ 10730 h 29"/>
              <a:gd name="T22" fmla="*/ 3342 w 19"/>
              <a:gd name="T23" fmla="*/ 10730 h 29"/>
              <a:gd name="T24" fmla="*/ 1337 w 19"/>
              <a:gd name="T25" fmla="*/ 9197 h 29"/>
              <a:gd name="T26" fmla="*/ 0 w 19"/>
              <a:gd name="T27" fmla="*/ 8047 h 29"/>
              <a:gd name="T28" fmla="*/ 0 w 19"/>
              <a:gd name="T29" fmla="*/ 2299 h 29"/>
              <a:gd name="T30" fmla="*/ 334 w 19"/>
              <a:gd name="T31" fmla="*/ 1150 h 29"/>
              <a:gd name="T32" fmla="*/ 1337 w 19"/>
              <a:gd name="T33" fmla="*/ 1150 h 29"/>
              <a:gd name="T34" fmla="*/ 2674 w 19"/>
              <a:gd name="T35" fmla="*/ 1150 h 29"/>
              <a:gd name="T36" fmla="*/ 4011 w 19"/>
              <a:gd name="T37" fmla="*/ 0 h 29"/>
              <a:gd name="T38" fmla="*/ 4011 w 19"/>
              <a:gd name="T39" fmla="*/ 0 h 29"/>
              <a:gd name="T40" fmla="*/ 5347 w 19"/>
              <a:gd name="T41" fmla="*/ 0 h 29"/>
              <a:gd name="T42" fmla="*/ 5682 w 19"/>
              <a:gd name="T43" fmla="*/ 1150 h 29"/>
              <a:gd name="T44" fmla="*/ 5682 w 19"/>
              <a:gd name="T45" fmla="*/ 1150 h 29"/>
              <a:gd name="T46" fmla="*/ 6016 w 19"/>
              <a:gd name="T47" fmla="*/ 1150 h 29"/>
              <a:gd name="T48" fmla="*/ 6016 w 19"/>
              <a:gd name="T49" fmla="*/ 1150 h 29"/>
              <a:gd name="T50" fmla="*/ 5682 w 19"/>
              <a:gd name="T51" fmla="*/ 2299 h 29"/>
              <a:gd name="T52" fmla="*/ 4679 w 19"/>
              <a:gd name="T53" fmla="*/ 2299 h 29"/>
              <a:gd name="T54" fmla="*/ 4345 w 19"/>
              <a:gd name="T55" fmla="*/ 1150 h 29"/>
              <a:gd name="T56" fmla="*/ 4345 w 19"/>
              <a:gd name="T57" fmla="*/ 1150 h 29"/>
              <a:gd name="T58" fmla="*/ 4345 w 19"/>
              <a:gd name="T59" fmla="*/ 1150 h 29"/>
              <a:gd name="T60" fmla="*/ 4011 w 19"/>
              <a:gd name="T61" fmla="*/ 1150 h 29"/>
              <a:gd name="T62" fmla="*/ 4011 w 19"/>
              <a:gd name="T63" fmla="*/ 1150 h 29"/>
              <a:gd name="T64" fmla="*/ 4011 w 19"/>
              <a:gd name="T65" fmla="*/ 3449 h 29"/>
              <a:gd name="T66" fmla="*/ 4011 w 19"/>
              <a:gd name="T67" fmla="*/ 3449 h 29"/>
              <a:gd name="T68" fmla="*/ 4011 w 19"/>
              <a:gd name="T69" fmla="*/ 3449 h 29"/>
              <a:gd name="T70" fmla="*/ 4011 w 19"/>
              <a:gd name="T71" fmla="*/ 4598 h 29"/>
              <a:gd name="T72" fmla="*/ 4345 w 19"/>
              <a:gd name="T73" fmla="*/ 4598 h 29"/>
              <a:gd name="T74" fmla="*/ 4011 w 19"/>
              <a:gd name="T75" fmla="*/ 5748 h 29"/>
              <a:gd name="T76" fmla="*/ 4011 w 19"/>
              <a:gd name="T77" fmla="*/ 5748 h 29"/>
              <a:gd name="T78" fmla="*/ 4011 w 19"/>
              <a:gd name="T79" fmla="*/ 7281 h 29"/>
              <a:gd name="T80" fmla="*/ 4011 w 19"/>
              <a:gd name="T81" fmla="*/ 7281 h 29"/>
              <a:gd name="T82" fmla="*/ 4011 w 19"/>
              <a:gd name="T83" fmla="*/ 7281 h 29"/>
              <a:gd name="T84" fmla="*/ 4011 w 19"/>
              <a:gd name="T85" fmla="*/ 8047 h 29"/>
              <a:gd name="T86" fmla="*/ 4011 w 19"/>
              <a:gd name="T87" fmla="*/ 8047 h 2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9" h="29">
                <a:moveTo>
                  <a:pt x="12" y="21"/>
                </a:moveTo>
                <a:lnTo>
                  <a:pt x="13" y="21"/>
                </a:lnTo>
                <a:cubicBezTo>
                  <a:pt x="14" y="21"/>
                  <a:pt x="15" y="21"/>
                  <a:pt x="16" y="21"/>
                </a:cubicBezTo>
                <a:cubicBezTo>
                  <a:pt x="17" y="21"/>
                  <a:pt x="18" y="21"/>
                  <a:pt x="18" y="21"/>
                </a:cubicBezTo>
                <a:cubicBezTo>
                  <a:pt x="18" y="21"/>
                  <a:pt x="18" y="21"/>
                  <a:pt x="18" y="24"/>
                </a:cubicBezTo>
                <a:lnTo>
                  <a:pt x="17" y="24"/>
                </a:lnTo>
                <a:cubicBezTo>
                  <a:pt x="16" y="28"/>
                  <a:pt x="14" y="28"/>
                  <a:pt x="13" y="28"/>
                </a:cubicBezTo>
                <a:lnTo>
                  <a:pt x="12" y="28"/>
                </a:lnTo>
                <a:cubicBezTo>
                  <a:pt x="12" y="28"/>
                  <a:pt x="11" y="28"/>
                  <a:pt x="10" y="28"/>
                </a:cubicBezTo>
                <a:cubicBezTo>
                  <a:pt x="8" y="24"/>
                  <a:pt x="6" y="24"/>
                  <a:pt x="4" y="24"/>
                </a:cubicBezTo>
                <a:cubicBezTo>
                  <a:pt x="0" y="24"/>
                  <a:pt x="0" y="21"/>
                  <a:pt x="0" y="21"/>
                </a:cubicBezTo>
                <a:lnTo>
                  <a:pt x="0" y="6"/>
                </a:lnTo>
                <a:cubicBezTo>
                  <a:pt x="0" y="6"/>
                  <a:pt x="0" y="6"/>
                  <a:pt x="1" y="3"/>
                </a:cubicBezTo>
                <a:cubicBezTo>
                  <a:pt x="1" y="3"/>
                  <a:pt x="3" y="3"/>
                  <a:pt x="4" y="3"/>
                </a:cubicBezTo>
                <a:lnTo>
                  <a:pt x="8" y="3"/>
                </a:lnTo>
                <a:cubicBezTo>
                  <a:pt x="9" y="3"/>
                  <a:pt x="11" y="0"/>
                  <a:pt x="12" y="0"/>
                </a:cubicBezTo>
                <a:cubicBezTo>
                  <a:pt x="12" y="0"/>
                  <a:pt x="14" y="0"/>
                  <a:pt x="16" y="0"/>
                </a:cubicBezTo>
                <a:cubicBezTo>
                  <a:pt x="16" y="3"/>
                  <a:pt x="17" y="3"/>
                  <a:pt x="17" y="3"/>
                </a:cubicBezTo>
                <a:lnTo>
                  <a:pt x="18" y="3"/>
                </a:lnTo>
                <a:cubicBezTo>
                  <a:pt x="18" y="3"/>
                  <a:pt x="18" y="3"/>
                  <a:pt x="17" y="6"/>
                </a:cubicBezTo>
                <a:cubicBezTo>
                  <a:pt x="17" y="6"/>
                  <a:pt x="16" y="6"/>
                  <a:pt x="14" y="6"/>
                </a:cubicBezTo>
                <a:cubicBezTo>
                  <a:pt x="14" y="6"/>
                  <a:pt x="14" y="6"/>
                  <a:pt x="13" y="3"/>
                </a:cubicBezTo>
                <a:lnTo>
                  <a:pt x="12" y="3"/>
                </a:lnTo>
                <a:cubicBezTo>
                  <a:pt x="12" y="6"/>
                  <a:pt x="12" y="6"/>
                  <a:pt x="12" y="9"/>
                </a:cubicBezTo>
                <a:lnTo>
                  <a:pt x="12" y="12"/>
                </a:lnTo>
                <a:lnTo>
                  <a:pt x="13" y="12"/>
                </a:ln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5"/>
                  <a:pt x="12" y="19"/>
                </a:cubicBezTo>
                <a:cubicBezTo>
                  <a:pt x="12" y="21"/>
                  <a:pt x="12" y="21"/>
                  <a:pt x="12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47" name="Freeform 5653">
            <a:extLst>
              <a:ext uri="{FF2B5EF4-FFF2-40B4-BE49-F238E27FC236}">
                <a16:creationId xmlns:a16="http://schemas.microsoft.com/office/drawing/2014/main" id="{A0620785-8E52-E348-BA31-B4399BE8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68775"/>
            <a:ext cx="6350" cy="11113"/>
          </a:xfrm>
          <a:custGeom>
            <a:avLst/>
            <a:gdLst>
              <a:gd name="T0" fmla="*/ 3676 w 19"/>
              <a:gd name="T1" fmla="*/ 2299 h 29"/>
              <a:gd name="T2" fmla="*/ 3676 w 19"/>
              <a:gd name="T3" fmla="*/ 3449 h 29"/>
              <a:gd name="T4" fmla="*/ 4011 w 19"/>
              <a:gd name="T5" fmla="*/ 4598 h 29"/>
              <a:gd name="T6" fmla="*/ 4345 w 19"/>
              <a:gd name="T7" fmla="*/ 4598 h 29"/>
              <a:gd name="T8" fmla="*/ 4011 w 19"/>
              <a:gd name="T9" fmla="*/ 5748 h 29"/>
              <a:gd name="T10" fmla="*/ 4011 w 19"/>
              <a:gd name="T11" fmla="*/ 5748 h 29"/>
              <a:gd name="T12" fmla="*/ 4011 w 19"/>
              <a:gd name="T13" fmla="*/ 7281 h 29"/>
              <a:gd name="T14" fmla="*/ 4011 w 19"/>
              <a:gd name="T15" fmla="*/ 7281 h 29"/>
              <a:gd name="T16" fmla="*/ 3676 w 19"/>
              <a:gd name="T17" fmla="*/ 7281 h 29"/>
              <a:gd name="T18" fmla="*/ 4011 w 19"/>
              <a:gd name="T19" fmla="*/ 8047 h 29"/>
              <a:gd name="T20" fmla="*/ 4011 w 19"/>
              <a:gd name="T21" fmla="*/ 8047 h 29"/>
              <a:gd name="T22" fmla="*/ 4011 w 19"/>
              <a:gd name="T23" fmla="*/ 8047 h 29"/>
              <a:gd name="T24" fmla="*/ 4011 w 19"/>
              <a:gd name="T25" fmla="*/ 8047 h 29"/>
              <a:gd name="T26" fmla="*/ 4679 w 19"/>
              <a:gd name="T27" fmla="*/ 8047 h 29"/>
              <a:gd name="T28" fmla="*/ 5347 w 19"/>
              <a:gd name="T29" fmla="*/ 8047 h 29"/>
              <a:gd name="T30" fmla="*/ 6016 w 19"/>
              <a:gd name="T31" fmla="*/ 9197 h 29"/>
              <a:gd name="T32" fmla="*/ 5682 w 19"/>
              <a:gd name="T33" fmla="*/ 9197 h 29"/>
              <a:gd name="T34" fmla="*/ 4011 w 19"/>
              <a:gd name="T35" fmla="*/ 10730 h 29"/>
              <a:gd name="T36" fmla="*/ 3342 w 19"/>
              <a:gd name="T37" fmla="*/ 9197 h 29"/>
              <a:gd name="T38" fmla="*/ 3008 w 19"/>
              <a:gd name="T39" fmla="*/ 9197 h 29"/>
              <a:gd name="T40" fmla="*/ 3008 w 19"/>
              <a:gd name="T41" fmla="*/ 9197 h 29"/>
              <a:gd name="T42" fmla="*/ 3008 w 19"/>
              <a:gd name="T43" fmla="*/ 9197 h 29"/>
              <a:gd name="T44" fmla="*/ 3008 w 19"/>
              <a:gd name="T45" fmla="*/ 9197 h 29"/>
              <a:gd name="T46" fmla="*/ 1671 w 19"/>
              <a:gd name="T47" fmla="*/ 9197 h 29"/>
              <a:gd name="T48" fmla="*/ 0 w 19"/>
              <a:gd name="T49" fmla="*/ 8047 h 29"/>
              <a:gd name="T50" fmla="*/ 0 w 19"/>
              <a:gd name="T51" fmla="*/ 2299 h 29"/>
              <a:gd name="T52" fmla="*/ 334 w 19"/>
              <a:gd name="T53" fmla="*/ 1150 h 29"/>
              <a:gd name="T54" fmla="*/ 1671 w 19"/>
              <a:gd name="T55" fmla="*/ 1150 h 29"/>
              <a:gd name="T56" fmla="*/ 3008 w 19"/>
              <a:gd name="T57" fmla="*/ 1150 h 29"/>
              <a:gd name="T58" fmla="*/ 4011 w 19"/>
              <a:gd name="T59" fmla="*/ 1150 h 29"/>
              <a:gd name="T60" fmla="*/ 5347 w 19"/>
              <a:gd name="T61" fmla="*/ 1150 h 29"/>
              <a:gd name="T62" fmla="*/ 6016 w 19"/>
              <a:gd name="T63" fmla="*/ 1150 h 29"/>
              <a:gd name="T64" fmla="*/ 5682 w 19"/>
              <a:gd name="T65" fmla="*/ 2299 h 29"/>
              <a:gd name="T66" fmla="*/ 4679 w 19"/>
              <a:gd name="T67" fmla="*/ 1150 h 29"/>
              <a:gd name="T68" fmla="*/ 4679 w 19"/>
              <a:gd name="T69" fmla="*/ 1150 h 29"/>
              <a:gd name="T70" fmla="*/ 4011 w 19"/>
              <a:gd name="T71" fmla="*/ 1150 h 29"/>
              <a:gd name="T72" fmla="*/ 3676 w 19"/>
              <a:gd name="T73" fmla="*/ 2299 h 2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" h="29">
                <a:moveTo>
                  <a:pt x="11" y="6"/>
                </a:moveTo>
                <a:lnTo>
                  <a:pt x="11" y="9"/>
                </a:lnTo>
                <a:lnTo>
                  <a:pt x="12" y="12"/>
                </a:lnTo>
                <a:lnTo>
                  <a:pt x="13" y="12"/>
                </a:ln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5"/>
                  <a:pt x="12" y="19"/>
                </a:cubicBezTo>
                <a:lnTo>
                  <a:pt x="11" y="19"/>
                </a:lnTo>
                <a:cubicBezTo>
                  <a:pt x="11" y="21"/>
                  <a:pt x="12" y="21"/>
                  <a:pt x="12" y="21"/>
                </a:cubicBezTo>
                <a:lnTo>
                  <a:pt x="14" y="21"/>
                </a:lnTo>
                <a:cubicBezTo>
                  <a:pt x="14" y="21"/>
                  <a:pt x="15" y="21"/>
                  <a:pt x="16" y="21"/>
                </a:cubicBezTo>
                <a:cubicBezTo>
                  <a:pt x="17" y="21"/>
                  <a:pt x="18" y="21"/>
                  <a:pt x="18" y="24"/>
                </a:cubicBezTo>
                <a:lnTo>
                  <a:pt x="17" y="24"/>
                </a:lnTo>
                <a:cubicBezTo>
                  <a:pt x="16" y="28"/>
                  <a:pt x="14" y="28"/>
                  <a:pt x="12" y="28"/>
                </a:cubicBezTo>
                <a:cubicBezTo>
                  <a:pt x="12" y="28"/>
                  <a:pt x="12" y="24"/>
                  <a:pt x="10" y="24"/>
                </a:cubicBezTo>
                <a:lnTo>
                  <a:pt x="9" y="24"/>
                </a:lnTo>
                <a:lnTo>
                  <a:pt x="5" y="24"/>
                </a:lnTo>
                <a:cubicBezTo>
                  <a:pt x="0" y="24"/>
                  <a:pt x="0" y="21"/>
                  <a:pt x="0" y="21"/>
                </a:cubicBezTo>
                <a:lnTo>
                  <a:pt x="0" y="6"/>
                </a:lnTo>
                <a:cubicBezTo>
                  <a:pt x="0" y="6"/>
                  <a:pt x="0" y="6"/>
                  <a:pt x="1" y="3"/>
                </a:cubicBezTo>
                <a:cubicBezTo>
                  <a:pt x="1" y="3"/>
                  <a:pt x="3" y="3"/>
                  <a:pt x="5" y="3"/>
                </a:cubicBezTo>
                <a:lnTo>
                  <a:pt x="9" y="3"/>
                </a:lnTo>
                <a:lnTo>
                  <a:pt x="12" y="3"/>
                </a:lnTo>
                <a:cubicBezTo>
                  <a:pt x="12" y="0"/>
                  <a:pt x="14" y="0"/>
                  <a:pt x="16" y="3"/>
                </a:cubicBezTo>
                <a:cubicBezTo>
                  <a:pt x="17" y="3"/>
                  <a:pt x="18" y="3"/>
                  <a:pt x="18" y="3"/>
                </a:cubicBezTo>
                <a:lnTo>
                  <a:pt x="17" y="6"/>
                </a:lnTo>
                <a:cubicBezTo>
                  <a:pt x="16" y="6"/>
                  <a:pt x="14" y="6"/>
                  <a:pt x="14" y="3"/>
                </a:cubicBezTo>
                <a:lnTo>
                  <a:pt x="12" y="3"/>
                </a:lnTo>
                <a:lnTo>
                  <a:pt x="11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48" name="Freeform 5654">
            <a:extLst>
              <a:ext uri="{FF2B5EF4-FFF2-40B4-BE49-F238E27FC236}">
                <a16:creationId xmlns:a16="http://schemas.microsoft.com/office/drawing/2014/main" id="{8EBEF350-F4B1-4F48-8B20-7F8F43C9F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68775"/>
            <a:ext cx="4763" cy="11113"/>
          </a:xfrm>
          <a:custGeom>
            <a:avLst/>
            <a:gdLst>
              <a:gd name="T0" fmla="*/ 2931 w 13"/>
              <a:gd name="T1" fmla="*/ 10730 h 29"/>
              <a:gd name="T2" fmla="*/ 2198 w 13"/>
              <a:gd name="T3" fmla="*/ 9963 h 29"/>
              <a:gd name="T4" fmla="*/ 4397 w 13"/>
              <a:gd name="T5" fmla="*/ 9197 h 29"/>
              <a:gd name="T6" fmla="*/ 2931 w 13"/>
              <a:gd name="T7" fmla="*/ 10730 h 29"/>
              <a:gd name="T8" fmla="*/ 2198 w 13"/>
              <a:gd name="T9" fmla="*/ 9197 h 29"/>
              <a:gd name="T10" fmla="*/ 2198 w 13"/>
              <a:gd name="T11" fmla="*/ 9963 h 29"/>
              <a:gd name="T12" fmla="*/ 1832 w 13"/>
              <a:gd name="T13" fmla="*/ 9197 h 29"/>
              <a:gd name="T14" fmla="*/ 2198 w 13"/>
              <a:gd name="T15" fmla="*/ 9197 h 29"/>
              <a:gd name="T16" fmla="*/ 2565 w 13"/>
              <a:gd name="T17" fmla="*/ 0 h 29"/>
              <a:gd name="T18" fmla="*/ 4030 w 13"/>
              <a:gd name="T19" fmla="*/ 1150 h 29"/>
              <a:gd name="T20" fmla="*/ 3297 w 13"/>
              <a:gd name="T21" fmla="*/ 1150 h 29"/>
              <a:gd name="T22" fmla="*/ 2565 w 13"/>
              <a:gd name="T23" fmla="*/ 1150 h 29"/>
              <a:gd name="T24" fmla="*/ 2565 w 13"/>
              <a:gd name="T25" fmla="*/ 2299 h 29"/>
              <a:gd name="T26" fmla="*/ 2565 w 13"/>
              <a:gd name="T27" fmla="*/ 4598 h 29"/>
              <a:gd name="T28" fmla="*/ 2931 w 13"/>
              <a:gd name="T29" fmla="*/ 4598 h 29"/>
              <a:gd name="T30" fmla="*/ 2565 w 13"/>
              <a:gd name="T31" fmla="*/ 5748 h 29"/>
              <a:gd name="T32" fmla="*/ 2565 w 13"/>
              <a:gd name="T33" fmla="*/ 4598 h 29"/>
              <a:gd name="T34" fmla="*/ 2198 w 13"/>
              <a:gd name="T35" fmla="*/ 3449 h 29"/>
              <a:gd name="T36" fmla="*/ 2565 w 13"/>
              <a:gd name="T37" fmla="*/ 1150 h 29"/>
              <a:gd name="T38" fmla="*/ 0 w 13"/>
              <a:gd name="T39" fmla="*/ 1150 h 29"/>
              <a:gd name="T40" fmla="*/ 2565 w 13"/>
              <a:gd name="T41" fmla="*/ 0 h 29"/>
              <a:gd name="T42" fmla="*/ 3297 w 13"/>
              <a:gd name="T43" fmla="*/ 1150 h 29"/>
              <a:gd name="T44" fmla="*/ 4397 w 13"/>
              <a:gd name="T45" fmla="*/ 2299 h 29"/>
              <a:gd name="T46" fmla="*/ 4030 w 13"/>
              <a:gd name="T47" fmla="*/ 2299 h 29"/>
              <a:gd name="T48" fmla="*/ 3297 w 13"/>
              <a:gd name="T49" fmla="*/ 1150 h 2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" h="29">
                <a:moveTo>
                  <a:pt x="8" y="28"/>
                </a:moveTo>
                <a:cubicBezTo>
                  <a:pt x="8" y="28"/>
                  <a:pt x="7" y="28"/>
                  <a:pt x="6" y="26"/>
                </a:cubicBezTo>
                <a:cubicBezTo>
                  <a:pt x="8" y="28"/>
                  <a:pt x="11" y="27"/>
                  <a:pt x="12" y="24"/>
                </a:cubicBezTo>
                <a:cubicBezTo>
                  <a:pt x="11" y="28"/>
                  <a:pt x="9" y="28"/>
                  <a:pt x="8" y="28"/>
                </a:cubicBezTo>
                <a:close/>
                <a:moveTo>
                  <a:pt x="6" y="24"/>
                </a:moveTo>
                <a:lnTo>
                  <a:pt x="6" y="26"/>
                </a:lnTo>
                <a:cubicBezTo>
                  <a:pt x="6" y="25"/>
                  <a:pt x="6" y="25"/>
                  <a:pt x="5" y="24"/>
                </a:cubicBezTo>
                <a:lnTo>
                  <a:pt x="6" y="24"/>
                </a:lnTo>
                <a:close/>
                <a:moveTo>
                  <a:pt x="7" y="0"/>
                </a:moveTo>
                <a:cubicBezTo>
                  <a:pt x="9" y="0"/>
                  <a:pt x="10" y="0"/>
                  <a:pt x="11" y="3"/>
                </a:cubicBezTo>
                <a:lnTo>
                  <a:pt x="9" y="3"/>
                </a:lnTo>
                <a:lnTo>
                  <a:pt x="7" y="3"/>
                </a:lnTo>
                <a:lnTo>
                  <a:pt x="7" y="6"/>
                </a:lnTo>
                <a:cubicBezTo>
                  <a:pt x="6" y="9"/>
                  <a:pt x="7" y="12"/>
                  <a:pt x="7" y="12"/>
                </a:cubicBezTo>
                <a:lnTo>
                  <a:pt x="8" y="12"/>
                </a:lnTo>
                <a:cubicBezTo>
                  <a:pt x="8" y="15"/>
                  <a:pt x="7" y="15"/>
                  <a:pt x="7" y="15"/>
                </a:cubicBezTo>
                <a:lnTo>
                  <a:pt x="7" y="12"/>
                </a:lnTo>
                <a:lnTo>
                  <a:pt x="6" y="9"/>
                </a:lnTo>
                <a:cubicBezTo>
                  <a:pt x="7" y="6"/>
                  <a:pt x="7" y="3"/>
                  <a:pt x="7" y="3"/>
                </a:cubicBezTo>
                <a:lnTo>
                  <a:pt x="0" y="3"/>
                </a:lnTo>
                <a:lnTo>
                  <a:pt x="7" y="0"/>
                </a:lnTo>
                <a:close/>
                <a:moveTo>
                  <a:pt x="9" y="3"/>
                </a:moveTo>
                <a:cubicBezTo>
                  <a:pt x="9" y="6"/>
                  <a:pt x="10" y="6"/>
                  <a:pt x="12" y="6"/>
                </a:cubicBezTo>
                <a:lnTo>
                  <a:pt x="11" y="6"/>
                </a:lnTo>
                <a:cubicBezTo>
                  <a:pt x="10" y="6"/>
                  <a:pt x="9" y="6"/>
                  <a:pt x="9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49" name="Freeform 5655">
            <a:extLst>
              <a:ext uri="{FF2B5EF4-FFF2-40B4-BE49-F238E27FC236}">
                <a16:creationId xmlns:a16="http://schemas.microsoft.com/office/drawing/2014/main" id="{EFB894BE-6D2C-5E49-A3FB-E7A28FA08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70363"/>
            <a:ext cx="3175" cy="6350"/>
          </a:xfrm>
          <a:custGeom>
            <a:avLst/>
            <a:gdLst>
              <a:gd name="T0" fmla="*/ 2721 w 7"/>
              <a:gd name="T1" fmla="*/ 3008 h 19"/>
              <a:gd name="T2" fmla="*/ 2268 w 7"/>
              <a:gd name="T3" fmla="*/ 5347 h 19"/>
              <a:gd name="T4" fmla="*/ 2268 w 7"/>
              <a:gd name="T5" fmla="*/ 6016 h 19"/>
              <a:gd name="T6" fmla="*/ 2268 w 7"/>
              <a:gd name="T7" fmla="*/ 6016 h 19"/>
              <a:gd name="T8" fmla="*/ 2268 w 7"/>
              <a:gd name="T9" fmla="*/ 6016 h 19"/>
              <a:gd name="T10" fmla="*/ 1361 w 7"/>
              <a:gd name="T11" fmla="*/ 6016 h 19"/>
              <a:gd name="T12" fmla="*/ 907 w 7"/>
              <a:gd name="T13" fmla="*/ 6016 h 19"/>
              <a:gd name="T14" fmla="*/ 0 w 7"/>
              <a:gd name="T15" fmla="*/ 6016 h 19"/>
              <a:gd name="T16" fmla="*/ 0 w 7"/>
              <a:gd name="T17" fmla="*/ 5347 h 19"/>
              <a:gd name="T18" fmla="*/ 0 w 7"/>
              <a:gd name="T19" fmla="*/ 2005 h 19"/>
              <a:gd name="T20" fmla="*/ 0 w 7"/>
              <a:gd name="T21" fmla="*/ 1003 h 19"/>
              <a:gd name="T22" fmla="*/ 907 w 7"/>
              <a:gd name="T23" fmla="*/ 1003 h 19"/>
              <a:gd name="T24" fmla="*/ 1361 w 7"/>
              <a:gd name="T25" fmla="*/ 0 h 19"/>
              <a:gd name="T26" fmla="*/ 2268 w 7"/>
              <a:gd name="T27" fmla="*/ 1003 h 19"/>
              <a:gd name="T28" fmla="*/ 2268 w 7"/>
              <a:gd name="T29" fmla="*/ 1003 h 19"/>
              <a:gd name="T30" fmla="*/ 2268 w 7"/>
              <a:gd name="T31" fmla="*/ 2005 h 19"/>
              <a:gd name="T32" fmla="*/ 2268 w 7"/>
              <a:gd name="T33" fmla="*/ 2005 h 19"/>
              <a:gd name="T34" fmla="*/ 2721 w 7"/>
              <a:gd name="T35" fmla="*/ 3008 h 19"/>
              <a:gd name="T36" fmla="*/ 2721 w 7"/>
              <a:gd name="T37" fmla="*/ 3008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" h="19">
                <a:moveTo>
                  <a:pt x="6" y="9"/>
                </a:moveTo>
                <a:cubicBezTo>
                  <a:pt x="6" y="12"/>
                  <a:pt x="5" y="12"/>
                  <a:pt x="5" y="16"/>
                </a:cubicBezTo>
                <a:cubicBezTo>
                  <a:pt x="5" y="16"/>
                  <a:pt x="5" y="16"/>
                  <a:pt x="5" y="18"/>
                </a:cubicBezTo>
                <a:cubicBezTo>
                  <a:pt x="4" y="18"/>
                  <a:pt x="3" y="18"/>
                  <a:pt x="3" y="18"/>
                </a:cubicBezTo>
                <a:lnTo>
                  <a:pt x="2" y="18"/>
                </a:lnTo>
                <a:cubicBezTo>
                  <a:pt x="1" y="18"/>
                  <a:pt x="0" y="18"/>
                  <a:pt x="0" y="18"/>
                </a:cubicBezTo>
                <a:lnTo>
                  <a:pt x="0" y="16"/>
                </a:lnTo>
                <a:lnTo>
                  <a:pt x="0" y="6"/>
                </a:lnTo>
                <a:lnTo>
                  <a:pt x="0" y="3"/>
                </a:lnTo>
                <a:cubicBezTo>
                  <a:pt x="0" y="3"/>
                  <a:pt x="1" y="3"/>
                  <a:pt x="2" y="3"/>
                </a:cubicBezTo>
                <a:lnTo>
                  <a:pt x="3" y="0"/>
                </a:lnTo>
                <a:cubicBezTo>
                  <a:pt x="5" y="0"/>
                  <a:pt x="5" y="0"/>
                  <a:pt x="5" y="3"/>
                </a:cubicBezTo>
                <a:cubicBezTo>
                  <a:pt x="5" y="3"/>
                  <a:pt x="5" y="3"/>
                  <a:pt x="5" y="6"/>
                </a:cubicBezTo>
                <a:cubicBezTo>
                  <a:pt x="5" y="9"/>
                  <a:pt x="6" y="9"/>
                  <a:pt x="6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0" name="Freeform 5656">
            <a:extLst>
              <a:ext uri="{FF2B5EF4-FFF2-40B4-BE49-F238E27FC236}">
                <a16:creationId xmlns:a16="http://schemas.microsoft.com/office/drawing/2014/main" id="{3F374B14-52F2-AD43-A5DC-511588D93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70363"/>
            <a:ext cx="3175" cy="6350"/>
          </a:xfrm>
          <a:custGeom>
            <a:avLst/>
            <a:gdLst>
              <a:gd name="T0" fmla="*/ 2268 w 7"/>
              <a:gd name="T1" fmla="*/ 5347 h 19"/>
              <a:gd name="T2" fmla="*/ 2268 w 7"/>
              <a:gd name="T3" fmla="*/ 6016 h 19"/>
              <a:gd name="T4" fmla="*/ 1361 w 7"/>
              <a:gd name="T5" fmla="*/ 6016 h 19"/>
              <a:gd name="T6" fmla="*/ 907 w 7"/>
              <a:gd name="T7" fmla="*/ 6016 h 19"/>
              <a:gd name="T8" fmla="*/ 0 w 7"/>
              <a:gd name="T9" fmla="*/ 6016 h 19"/>
              <a:gd name="T10" fmla="*/ 0 w 7"/>
              <a:gd name="T11" fmla="*/ 5347 h 19"/>
              <a:gd name="T12" fmla="*/ 0 w 7"/>
              <a:gd name="T13" fmla="*/ 2005 h 19"/>
              <a:gd name="T14" fmla="*/ 0 w 7"/>
              <a:gd name="T15" fmla="*/ 1003 h 19"/>
              <a:gd name="T16" fmla="*/ 907 w 7"/>
              <a:gd name="T17" fmla="*/ 1003 h 19"/>
              <a:gd name="T18" fmla="*/ 1361 w 7"/>
              <a:gd name="T19" fmla="*/ 1003 h 19"/>
              <a:gd name="T20" fmla="*/ 2268 w 7"/>
              <a:gd name="T21" fmla="*/ 1003 h 19"/>
              <a:gd name="T22" fmla="*/ 2268 w 7"/>
              <a:gd name="T23" fmla="*/ 3008 h 19"/>
              <a:gd name="T24" fmla="*/ 2721 w 7"/>
              <a:gd name="T25" fmla="*/ 3008 h 19"/>
              <a:gd name="T26" fmla="*/ 2268 w 7"/>
              <a:gd name="T27" fmla="*/ 5347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19">
                <a:moveTo>
                  <a:pt x="5" y="16"/>
                </a:moveTo>
                <a:lnTo>
                  <a:pt x="5" y="18"/>
                </a:lnTo>
                <a:lnTo>
                  <a:pt x="3" y="18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3" y="3"/>
                </a:lnTo>
                <a:cubicBezTo>
                  <a:pt x="5" y="0"/>
                  <a:pt x="5" y="0"/>
                  <a:pt x="5" y="3"/>
                </a:cubicBezTo>
                <a:lnTo>
                  <a:pt x="5" y="9"/>
                </a:lnTo>
                <a:lnTo>
                  <a:pt x="6" y="9"/>
                </a:lnTo>
                <a:cubicBezTo>
                  <a:pt x="6" y="9"/>
                  <a:pt x="5" y="12"/>
                  <a:pt x="5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1" name="Freeform 5657">
            <a:extLst>
              <a:ext uri="{FF2B5EF4-FFF2-40B4-BE49-F238E27FC236}">
                <a16:creationId xmlns:a16="http://schemas.microsoft.com/office/drawing/2014/main" id="{B472254D-3D7B-104E-9F38-0042BDE2E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70363"/>
            <a:ext cx="1588" cy="1587"/>
          </a:xfrm>
          <a:custGeom>
            <a:avLst/>
            <a:gdLst>
              <a:gd name="T0" fmla="*/ 0 w 2"/>
              <a:gd name="T1" fmla="*/ 0 h 4"/>
              <a:gd name="T2" fmla="*/ 794 w 2"/>
              <a:gd name="T3" fmla="*/ 0 h 4"/>
              <a:gd name="T4" fmla="*/ 0 w 2"/>
              <a:gd name="T5" fmla="*/ 1190 h 4"/>
              <a:gd name="T6" fmla="*/ 0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2" name="Freeform 5658">
            <a:extLst>
              <a:ext uri="{FF2B5EF4-FFF2-40B4-BE49-F238E27FC236}">
                <a16:creationId xmlns:a16="http://schemas.microsoft.com/office/drawing/2014/main" id="{D7394F84-50F3-4A48-A7EE-9840386DE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46550"/>
            <a:ext cx="6350" cy="9525"/>
          </a:xfrm>
          <a:custGeom>
            <a:avLst/>
            <a:gdLst>
              <a:gd name="T0" fmla="*/ 4011 w 19"/>
              <a:gd name="T1" fmla="*/ 6123 h 28"/>
              <a:gd name="T2" fmla="*/ 4011 w 19"/>
              <a:gd name="T3" fmla="*/ 8164 h 28"/>
              <a:gd name="T4" fmla="*/ 4345 w 19"/>
              <a:gd name="T5" fmla="*/ 8164 h 28"/>
              <a:gd name="T6" fmla="*/ 5347 w 19"/>
              <a:gd name="T7" fmla="*/ 7144 h 28"/>
              <a:gd name="T8" fmla="*/ 6016 w 19"/>
              <a:gd name="T9" fmla="*/ 7144 h 28"/>
              <a:gd name="T10" fmla="*/ 6016 w 19"/>
              <a:gd name="T11" fmla="*/ 8164 h 28"/>
              <a:gd name="T12" fmla="*/ 5682 w 19"/>
              <a:gd name="T13" fmla="*/ 9185 h 28"/>
              <a:gd name="T14" fmla="*/ 4345 w 19"/>
              <a:gd name="T15" fmla="*/ 9185 h 28"/>
              <a:gd name="T16" fmla="*/ 4011 w 19"/>
              <a:gd name="T17" fmla="*/ 9185 h 28"/>
              <a:gd name="T18" fmla="*/ 3342 w 19"/>
              <a:gd name="T19" fmla="*/ 9185 h 28"/>
              <a:gd name="T20" fmla="*/ 1337 w 19"/>
              <a:gd name="T21" fmla="*/ 8164 h 28"/>
              <a:gd name="T22" fmla="*/ 0 w 19"/>
              <a:gd name="T23" fmla="*/ 7144 h 28"/>
              <a:gd name="T24" fmla="*/ 0 w 19"/>
              <a:gd name="T25" fmla="*/ 3062 h 28"/>
              <a:gd name="T26" fmla="*/ 334 w 19"/>
              <a:gd name="T27" fmla="*/ 1021 h 28"/>
              <a:gd name="T28" fmla="*/ 1337 w 19"/>
              <a:gd name="T29" fmla="*/ 1021 h 28"/>
              <a:gd name="T30" fmla="*/ 2674 w 19"/>
              <a:gd name="T31" fmla="*/ 1021 h 28"/>
              <a:gd name="T32" fmla="*/ 4011 w 19"/>
              <a:gd name="T33" fmla="*/ 0 h 28"/>
              <a:gd name="T34" fmla="*/ 5347 w 19"/>
              <a:gd name="T35" fmla="*/ 1021 h 28"/>
              <a:gd name="T36" fmla="*/ 5682 w 19"/>
              <a:gd name="T37" fmla="*/ 1021 h 28"/>
              <a:gd name="T38" fmla="*/ 6016 w 19"/>
              <a:gd name="T39" fmla="*/ 1021 h 28"/>
              <a:gd name="T40" fmla="*/ 6016 w 19"/>
              <a:gd name="T41" fmla="*/ 1021 h 28"/>
              <a:gd name="T42" fmla="*/ 5682 w 19"/>
              <a:gd name="T43" fmla="*/ 2041 h 28"/>
              <a:gd name="T44" fmla="*/ 4679 w 19"/>
              <a:gd name="T45" fmla="*/ 2041 h 28"/>
              <a:gd name="T46" fmla="*/ 4345 w 19"/>
              <a:gd name="T47" fmla="*/ 2041 h 28"/>
              <a:gd name="T48" fmla="*/ 4011 w 19"/>
              <a:gd name="T49" fmla="*/ 1021 h 28"/>
              <a:gd name="T50" fmla="*/ 4011 w 19"/>
              <a:gd name="T51" fmla="*/ 2041 h 28"/>
              <a:gd name="T52" fmla="*/ 4011 w 19"/>
              <a:gd name="T53" fmla="*/ 3062 h 28"/>
              <a:gd name="T54" fmla="*/ 4011 w 19"/>
              <a:gd name="T55" fmla="*/ 4082 h 28"/>
              <a:gd name="T56" fmla="*/ 4345 w 19"/>
              <a:gd name="T57" fmla="*/ 4082 h 28"/>
              <a:gd name="T58" fmla="*/ 4011 w 19"/>
              <a:gd name="T59" fmla="*/ 5103 h 28"/>
              <a:gd name="T60" fmla="*/ 4011 w 19"/>
              <a:gd name="T61" fmla="*/ 6123 h 2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" h="28">
                <a:moveTo>
                  <a:pt x="12" y="18"/>
                </a:moveTo>
                <a:cubicBezTo>
                  <a:pt x="12" y="21"/>
                  <a:pt x="12" y="21"/>
                  <a:pt x="12" y="24"/>
                </a:cubicBezTo>
                <a:lnTo>
                  <a:pt x="13" y="24"/>
                </a:lnTo>
                <a:cubicBezTo>
                  <a:pt x="14" y="21"/>
                  <a:pt x="15" y="21"/>
                  <a:pt x="16" y="21"/>
                </a:cubicBezTo>
                <a:lnTo>
                  <a:pt x="18" y="21"/>
                </a:lnTo>
                <a:lnTo>
                  <a:pt x="18" y="24"/>
                </a:lnTo>
                <a:lnTo>
                  <a:pt x="17" y="27"/>
                </a:lnTo>
                <a:lnTo>
                  <a:pt x="13" y="27"/>
                </a:lnTo>
                <a:lnTo>
                  <a:pt x="12" y="27"/>
                </a:lnTo>
                <a:lnTo>
                  <a:pt x="10" y="27"/>
                </a:lnTo>
                <a:cubicBezTo>
                  <a:pt x="8" y="27"/>
                  <a:pt x="6" y="27"/>
                  <a:pt x="4" y="24"/>
                </a:cubicBezTo>
                <a:cubicBezTo>
                  <a:pt x="0" y="24"/>
                  <a:pt x="0" y="24"/>
                  <a:pt x="0" y="21"/>
                </a:cubicBezTo>
                <a:lnTo>
                  <a:pt x="0" y="9"/>
                </a:lnTo>
                <a:cubicBezTo>
                  <a:pt x="0" y="6"/>
                  <a:pt x="0" y="6"/>
                  <a:pt x="1" y="3"/>
                </a:cubicBezTo>
                <a:lnTo>
                  <a:pt x="4" y="3"/>
                </a:lnTo>
                <a:lnTo>
                  <a:pt x="8" y="3"/>
                </a:lnTo>
                <a:cubicBezTo>
                  <a:pt x="9" y="3"/>
                  <a:pt x="11" y="3"/>
                  <a:pt x="12" y="0"/>
                </a:cubicBezTo>
                <a:cubicBezTo>
                  <a:pt x="12" y="0"/>
                  <a:pt x="14" y="0"/>
                  <a:pt x="16" y="3"/>
                </a:cubicBezTo>
                <a:lnTo>
                  <a:pt x="17" y="3"/>
                </a:lnTo>
                <a:lnTo>
                  <a:pt x="18" y="3"/>
                </a:lnTo>
                <a:cubicBezTo>
                  <a:pt x="18" y="3"/>
                  <a:pt x="18" y="6"/>
                  <a:pt x="17" y="6"/>
                </a:cubicBezTo>
                <a:lnTo>
                  <a:pt x="14" y="6"/>
                </a:lnTo>
                <a:lnTo>
                  <a:pt x="13" y="6"/>
                </a:lnTo>
                <a:lnTo>
                  <a:pt x="12" y="3"/>
                </a:lnTo>
                <a:lnTo>
                  <a:pt x="12" y="6"/>
                </a:lnTo>
                <a:cubicBezTo>
                  <a:pt x="12" y="6"/>
                  <a:pt x="12" y="6"/>
                  <a:pt x="12" y="9"/>
                </a:cubicBezTo>
                <a:cubicBezTo>
                  <a:pt x="12" y="12"/>
                  <a:pt x="12" y="12"/>
                  <a:pt x="12" y="12"/>
                </a:cubicBezTo>
                <a:lnTo>
                  <a:pt x="13" y="12"/>
                </a:lnTo>
                <a:cubicBezTo>
                  <a:pt x="13" y="15"/>
                  <a:pt x="12" y="15"/>
                  <a:pt x="12" y="15"/>
                </a:cubicBezTo>
                <a:lnTo>
                  <a:pt x="12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3" name="Freeform 5659">
            <a:extLst>
              <a:ext uri="{FF2B5EF4-FFF2-40B4-BE49-F238E27FC236}">
                <a16:creationId xmlns:a16="http://schemas.microsoft.com/office/drawing/2014/main" id="{84ECF11A-5D42-EA47-BA48-ACDA4C564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46550"/>
            <a:ext cx="6350" cy="9525"/>
          </a:xfrm>
          <a:custGeom>
            <a:avLst/>
            <a:gdLst>
              <a:gd name="T0" fmla="*/ 3676 w 19"/>
              <a:gd name="T1" fmla="*/ 2286 h 25"/>
              <a:gd name="T2" fmla="*/ 4011 w 19"/>
              <a:gd name="T3" fmla="*/ 3429 h 25"/>
              <a:gd name="T4" fmla="*/ 4345 w 19"/>
              <a:gd name="T5" fmla="*/ 3429 h 25"/>
              <a:gd name="T6" fmla="*/ 4011 w 19"/>
              <a:gd name="T7" fmla="*/ 4572 h 25"/>
              <a:gd name="T8" fmla="*/ 4011 w 19"/>
              <a:gd name="T9" fmla="*/ 5715 h 25"/>
              <a:gd name="T10" fmla="*/ 3676 w 19"/>
              <a:gd name="T11" fmla="*/ 5715 h 25"/>
              <a:gd name="T12" fmla="*/ 4011 w 19"/>
              <a:gd name="T13" fmla="*/ 8001 h 25"/>
              <a:gd name="T14" fmla="*/ 4011 w 19"/>
              <a:gd name="T15" fmla="*/ 8001 h 25"/>
              <a:gd name="T16" fmla="*/ 4679 w 19"/>
              <a:gd name="T17" fmla="*/ 8001 h 25"/>
              <a:gd name="T18" fmla="*/ 5347 w 19"/>
              <a:gd name="T19" fmla="*/ 6858 h 25"/>
              <a:gd name="T20" fmla="*/ 6016 w 19"/>
              <a:gd name="T21" fmla="*/ 8001 h 25"/>
              <a:gd name="T22" fmla="*/ 5682 w 19"/>
              <a:gd name="T23" fmla="*/ 9144 h 25"/>
              <a:gd name="T24" fmla="*/ 4011 w 19"/>
              <a:gd name="T25" fmla="*/ 9144 h 25"/>
              <a:gd name="T26" fmla="*/ 3342 w 19"/>
              <a:gd name="T27" fmla="*/ 9144 h 25"/>
              <a:gd name="T28" fmla="*/ 3008 w 19"/>
              <a:gd name="T29" fmla="*/ 9144 h 25"/>
              <a:gd name="T30" fmla="*/ 1671 w 19"/>
              <a:gd name="T31" fmla="*/ 8001 h 25"/>
              <a:gd name="T32" fmla="*/ 0 w 19"/>
              <a:gd name="T33" fmla="*/ 6858 h 25"/>
              <a:gd name="T34" fmla="*/ 0 w 19"/>
              <a:gd name="T35" fmla="*/ 2286 h 25"/>
              <a:gd name="T36" fmla="*/ 334 w 19"/>
              <a:gd name="T37" fmla="*/ 1143 h 25"/>
              <a:gd name="T38" fmla="*/ 1671 w 19"/>
              <a:gd name="T39" fmla="*/ 0 h 25"/>
              <a:gd name="T40" fmla="*/ 3008 w 19"/>
              <a:gd name="T41" fmla="*/ 0 h 25"/>
              <a:gd name="T42" fmla="*/ 4011 w 19"/>
              <a:gd name="T43" fmla="*/ 0 h 25"/>
              <a:gd name="T44" fmla="*/ 3676 w 19"/>
              <a:gd name="T45" fmla="*/ 2286 h 25"/>
              <a:gd name="T46" fmla="*/ 4679 w 19"/>
              <a:gd name="T47" fmla="*/ 1143 h 25"/>
              <a:gd name="T48" fmla="*/ 4011 w 19"/>
              <a:gd name="T49" fmla="*/ 0 h 25"/>
              <a:gd name="T50" fmla="*/ 5347 w 19"/>
              <a:gd name="T51" fmla="*/ 0 h 25"/>
              <a:gd name="T52" fmla="*/ 6016 w 19"/>
              <a:gd name="T53" fmla="*/ 0 h 25"/>
              <a:gd name="T54" fmla="*/ 5682 w 19"/>
              <a:gd name="T55" fmla="*/ 1143 h 25"/>
              <a:gd name="T56" fmla="*/ 4679 w 19"/>
              <a:gd name="T57" fmla="*/ 1143 h 2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9" h="25">
                <a:moveTo>
                  <a:pt x="11" y="6"/>
                </a:moveTo>
                <a:cubicBezTo>
                  <a:pt x="11" y="9"/>
                  <a:pt x="12" y="9"/>
                  <a:pt x="12" y="9"/>
                </a:cubicBezTo>
                <a:lnTo>
                  <a:pt x="13" y="9"/>
                </a:lnTo>
                <a:cubicBezTo>
                  <a:pt x="13" y="12"/>
                  <a:pt x="12" y="12"/>
                  <a:pt x="12" y="12"/>
                </a:cubicBezTo>
                <a:cubicBezTo>
                  <a:pt x="12" y="12"/>
                  <a:pt x="12" y="12"/>
                  <a:pt x="12" y="15"/>
                </a:cubicBezTo>
                <a:lnTo>
                  <a:pt x="11" y="15"/>
                </a:lnTo>
                <a:cubicBezTo>
                  <a:pt x="11" y="18"/>
                  <a:pt x="12" y="18"/>
                  <a:pt x="12" y="21"/>
                </a:cubicBezTo>
                <a:lnTo>
                  <a:pt x="14" y="21"/>
                </a:lnTo>
                <a:cubicBezTo>
                  <a:pt x="14" y="18"/>
                  <a:pt x="15" y="18"/>
                  <a:pt x="16" y="18"/>
                </a:cubicBezTo>
                <a:cubicBezTo>
                  <a:pt x="17" y="18"/>
                  <a:pt x="18" y="21"/>
                  <a:pt x="18" y="21"/>
                </a:cubicBezTo>
                <a:cubicBezTo>
                  <a:pt x="18" y="21"/>
                  <a:pt x="17" y="21"/>
                  <a:pt x="17" y="24"/>
                </a:cubicBezTo>
                <a:lnTo>
                  <a:pt x="12" y="24"/>
                </a:lnTo>
                <a:lnTo>
                  <a:pt x="10" y="24"/>
                </a:lnTo>
                <a:lnTo>
                  <a:pt x="9" y="24"/>
                </a:lnTo>
                <a:lnTo>
                  <a:pt x="5" y="21"/>
                </a:lnTo>
                <a:cubicBezTo>
                  <a:pt x="0" y="21"/>
                  <a:pt x="0" y="18"/>
                  <a:pt x="0" y="18"/>
                </a:cubicBezTo>
                <a:lnTo>
                  <a:pt x="0" y="6"/>
                </a:lnTo>
                <a:cubicBezTo>
                  <a:pt x="0" y="3"/>
                  <a:pt x="1" y="3"/>
                  <a:pt x="1" y="3"/>
                </a:cubicBezTo>
                <a:cubicBezTo>
                  <a:pt x="1" y="0"/>
                  <a:pt x="3" y="0"/>
                  <a:pt x="5" y="0"/>
                </a:cubicBezTo>
                <a:lnTo>
                  <a:pt x="9" y="0"/>
                </a:lnTo>
                <a:lnTo>
                  <a:pt x="12" y="0"/>
                </a:lnTo>
                <a:cubicBezTo>
                  <a:pt x="12" y="0"/>
                  <a:pt x="12" y="3"/>
                  <a:pt x="11" y="6"/>
                </a:cubicBezTo>
                <a:close/>
                <a:moveTo>
                  <a:pt x="14" y="3"/>
                </a:moveTo>
                <a:cubicBezTo>
                  <a:pt x="14" y="0"/>
                  <a:pt x="12" y="0"/>
                  <a:pt x="12" y="0"/>
                </a:cubicBezTo>
                <a:lnTo>
                  <a:pt x="16" y="0"/>
                </a:lnTo>
                <a:lnTo>
                  <a:pt x="18" y="0"/>
                </a:lnTo>
                <a:cubicBezTo>
                  <a:pt x="18" y="3"/>
                  <a:pt x="17" y="3"/>
                  <a:pt x="17" y="3"/>
                </a:cubicBezTo>
                <a:lnTo>
                  <a:pt x="14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4" name="Freeform 5660">
            <a:extLst>
              <a:ext uri="{FF2B5EF4-FFF2-40B4-BE49-F238E27FC236}">
                <a16:creationId xmlns:a16="http://schemas.microsoft.com/office/drawing/2014/main" id="{7E1F9813-BCCA-E042-AA38-3C2F02584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46550"/>
            <a:ext cx="6350" cy="9525"/>
          </a:xfrm>
          <a:custGeom>
            <a:avLst/>
            <a:gdLst>
              <a:gd name="T0" fmla="*/ 3008 w 19"/>
              <a:gd name="T1" fmla="*/ 9144 h 25"/>
              <a:gd name="T2" fmla="*/ 1671 w 19"/>
              <a:gd name="T3" fmla="*/ 8001 h 25"/>
              <a:gd name="T4" fmla="*/ 0 w 19"/>
              <a:gd name="T5" fmla="*/ 6858 h 25"/>
              <a:gd name="T6" fmla="*/ 1671 w 19"/>
              <a:gd name="T7" fmla="*/ 8001 h 25"/>
              <a:gd name="T8" fmla="*/ 3342 w 19"/>
              <a:gd name="T9" fmla="*/ 9144 h 25"/>
              <a:gd name="T10" fmla="*/ 3008 w 19"/>
              <a:gd name="T11" fmla="*/ 9144 h 25"/>
              <a:gd name="T12" fmla="*/ 0 w 19"/>
              <a:gd name="T13" fmla="*/ 1143 h 25"/>
              <a:gd name="T14" fmla="*/ 1671 w 19"/>
              <a:gd name="T15" fmla="*/ 0 h 25"/>
              <a:gd name="T16" fmla="*/ 334 w 19"/>
              <a:gd name="T17" fmla="*/ 1143 h 25"/>
              <a:gd name="T18" fmla="*/ 0 w 19"/>
              <a:gd name="T19" fmla="*/ 2286 h 25"/>
              <a:gd name="T20" fmla="*/ 0 w 19"/>
              <a:gd name="T21" fmla="*/ 1143 h 25"/>
              <a:gd name="T22" fmla="*/ 4679 w 19"/>
              <a:gd name="T23" fmla="*/ 1143 h 25"/>
              <a:gd name="T24" fmla="*/ 4011 w 19"/>
              <a:gd name="T25" fmla="*/ 0 h 25"/>
              <a:gd name="T26" fmla="*/ 4011 w 19"/>
              <a:gd name="T27" fmla="*/ 2286 h 25"/>
              <a:gd name="T28" fmla="*/ 4011 w 19"/>
              <a:gd name="T29" fmla="*/ 3429 h 25"/>
              <a:gd name="T30" fmla="*/ 4345 w 19"/>
              <a:gd name="T31" fmla="*/ 3429 h 25"/>
              <a:gd name="T32" fmla="*/ 4011 w 19"/>
              <a:gd name="T33" fmla="*/ 4572 h 25"/>
              <a:gd name="T34" fmla="*/ 4011 w 19"/>
              <a:gd name="T35" fmla="*/ 3429 h 25"/>
              <a:gd name="T36" fmla="*/ 3676 w 19"/>
              <a:gd name="T37" fmla="*/ 2286 h 25"/>
              <a:gd name="T38" fmla="*/ 4011 w 19"/>
              <a:gd name="T39" fmla="*/ 0 h 25"/>
              <a:gd name="T40" fmla="*/ 4679 w 19"/>
              <a:gd name="T41" fmla="*/ 1143 h 25"/>
              <a:gd name="T42" fmla="*/ 5682 w 19"/>
              <a:gd name="T43" fmla="*/ 9144 h 25"/>
              <a:gd name="T44" fmla="*/ 6016 w 19"/>
              <a:gd name="T45" fmla="*/ 8001 h 25"/>
              <a:gd name="T46" fmla="*/ 5682 w 19"/>
              <a:gd name="T47" fmla="*/ 9144 h 2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" h="25">
                <a:moveTo>
                  <a:pt x="9" y="24"/>
                </a:moveTo>
                <a:lnTo>
                  <a:pt x="5" y="21"/>
                </a:lnTo>
                <a:cubicBezTo>
                  <a:pt x="0" y="21"/>
                  <a:pt x="0" y="21"/>
                  <a:pt x="0" y="18"/>
                </a:cubicBezTo>
                <a:cubicBezTo>
                  <a:pt x="0" y="18"/>
                  <a:pt x="0" y="21"/>
                  <a:pt x="5" y="21"/>
                </a:cubicBezTo>
                <a:lnTo>
                  <a:pt x="10" y="24"/>
                </a:lnTo>
                <a:lnTo>
                  <a:pt x="9" y="24"/>
                </a:lnTo>
                <a:close/>
                <a:moveTo>
                  <a:pt x="0" y="3"/>
                </a:moveTo>
                <a:cubicBezTo>
                  <a:pt x="1" y="0"/>
                  <a:pt x="3" y="0"/>
                  <a:pt x="5" y="0"/>
                </a:cubicBezTo>
                <a:cubicBezTo>
                  <a:pt x="3" y="0"/>
                  <a:pt x="1" y="0"/>
                  <a:pt x="1" y="3"/>
                </a:cubicBezTo>
                <a:cubicBezTo>
                  <a:pt x="1" y="3"/>
                  <a:pt x="0" y="3"/>
                  <a:pt x="0" y="6"/>
                </a:cubicBezTo>
                <a:lnTo>
                  <a:pt x="0" y="3"/>
                </a:lnTo>
                <a:close/>
                <a:moveTo>
                  <a:pt x="14" y="3"/>
                </a:moveTo>
                <a:lnTo>
                  <a:pt x="12" y="0"/>
                </a:lnTo>
                <a:lnTo>
                  <a:pt x="12" y="6"/>
                </a:lnTo>
                <a:cubicBezTo>
                  <a:pt x="11" y="9"/>
                  <a:pt x="12" y="9"/>
                  <a:pt x="12" y="9"/>
                </a:cubicBezTo>
                <a:lnTo>
                  <a:pt x="13" y="9"/>
                </a:lnTo>
                <a:cubicBezTo>
                  <a:pt x="13" y="12"/>
                  <a:pt x="12" y="12"/>
                  <a:pt x="12" y="12"/>
                </a:cubicBezTo>
                <a:lnTo>
                  <a:pt x="12" y="9"/>
                </a:lnTo>
                <a:cubicBezTo>
                  <a:pt x="12" y="9"/>
                  <a:pt x="11" y="9"/>
                  <a:pt x="11" y="6"/>
                </a:cubicBezTo>
                <a:cubicBezTo>
                  <a:pt x="12" y="3"/>
                  <a:pt x="12" y="0"/>
                  <a:pt x="12" y="0"/>
                </a:cubicBezTo>
                <a:cubicBezTo>
                  <a:pt x="12" y="0"/>
                  <a:pt x="14" y="0"/>
                  <a:pt x="14" y="3"/>
                </a:cubicBezTo>
                <a:close/>
                <a:moveTo>
                  <a:pt x="17" y="24"/>
                </a:moveTo>
                <a:cubicBezTo>
                  <a:pt x="17" y="21"/>
                  <a:pt x="18" y="21"/>
                  <a:pt x="18" y="21"/>
                </a:cubicBezTo>
                <a:lnTo>
                  <a:pt x="17" y="24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5" name="Freeform 5661">
            <a:extLst>
              <a:ext uri="{FF2B5EF4-FFF2-40B4-BE49-F238E27FC236}">
                <a16:creationId xmlns:a16="http://schemas.microsoft.com/office/drawing/2014/main" id="{F1DE2FA7-8206-8E48-9322-8768D6711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48138"/>
            <a:ext cx="3175" cy="6350"/>
          </a:xfrm>
          <a:custGeom>
            <a:avLst/>
            <a:gdLst>
              <a:gd name="T0" fmla="*/ 2721 w 7"/>
              <a:gd name="T1" fmla="*/ 2005 h 19"/>
              <a:gd name="T2" fmla="*/ 2268 w 7"/>
              <a:gd name="T3" fmla="*/ 4011 h 19"/>
              <a:gd name="T4" fmla="*/ 2268 w 7"/>
              <a:gd name="T5" fmla="*/ 5013 h 19"/>
              <a:gd name="T6" fmla="*/ 2268 w 7"/>
              <a:gd name="T7" fmla="*/ 5013 h 19"/>
              <a:gd name="T8" fmla="*/ 2268 w 7"/>
              <a:gd name="T9" fmla="*/ 6016 h 19"/>
              <a:gd name="T10" fmla="*/ 1361 w 7"/>
              <a:gd name="T11" fmla="*/ 6016 h 19"/>
              <a:gd name="T12" fmla="*/ 907 w 7"/>
              <a:gd name="T13" fmla="*/ 5013 h 19"/>
              <a:gd name="T14" fmla="*/ 0 w 7"/>
              <a:gd name="T15" fmla="*/ 5013 h 19"/>
              <a:gd name="T16" fmla="*/ 0 w 7"/>
              <a:gd name="T17" fmla="*/ 4011 h 19"/>
              <a:gd name="T18" fmla="*/ 0 w 7"/>
              <a:gd name="T19" fmla="*/ 1003 h 19"/>
              <a:gd name="T20" fmla="*/ 0 w 7"/>
              <a:gd name="T21" fmla="*/ 0 h 19"/>
              <a:gd name="T22" fmla="*/ 907 w 7"/>
              <a:gd name="T23" fmla="*/ 0 h 19"/>
              <a:gd name="T24" fmla="*/ 1361 w 7"/>
              <a:gd name="T25" fmla="*/ 0 h 19"/>
              <a:gd name="T26" fmla="*/ 2268 w 7"/>
              <a:gd name="T27" fmla="*/ 0 h 19"/>
              <a:gd name="T28" fmla="*/ 2268 w 7"/>
              <a:gd name="T29" fmla="*/ 0 h 19"/>
              <a:gd name="T30" fmla="*/ 2268 w 7"/>
              <a:gd name="T31" fmla="*/ 1003 h 19"/>
              <a:gd name="T32" fmla="*/ 2268 w 7"/>
              <a:gd name="T33" fmla="*/ 1003 h 19"/>
              <a:gd name="T34" fmla="*/ 2721 w 7"/>
              <a:gd name="T35" fmla="*/ 2005 h 19"/>
              <a:gd name="T36" fmla="*/ 2721 w 7"/>
              <a:gd name="T37" fmla="*/ 2005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" h="19">
                <a:moveTo>
                  <a:pt x="6" y="6"/>
                </a:moveTo>
                <a:cubicBezTo>
                  <a:pt x="6" y="9"/>
                  <a:pt x="5" y="9"/>
                  <a:pt x="5" y="12"/>
                </a:cubicBezTo>
                <a:cubicBezTo>
                  <a:pt x="5" y="12"/>
                  <a:pt x="5" y="12"/>
                  <a:pt x="5" y="15"/>
                </a:cubicBezTo>
                <a:lnTo>
                  <a:pt x="5" y="18"/>
                </a:lnTo>
                <a:cubicBezTo>
                  <a:pt x="4" y="18"/>
                  <a:pt x="3" y="18"/>
                  <a:pt x="3" y="18"/>
                </a:cubicBezTo>
                <a:lnTo>
                  <a:pt x="2" y="15"/>
                </a:lnTo>
                <a:cubicBezTo>
                  <a:pt x="1" y="15"/>
                  <a:pt x="0" y="15"/>
                  <a:pt x="0" y="15"/>
                </a:cubicBezTo>
                <a:lnTo>
                  <a:pt x="0" y="12"/>
                </a:lnTo>
                <a:lnTo>
                  <a:pt x="0" y="3"/>
                </a:lnTo>
                <a:cubicBezTo>
                  <a:pt x="0" y="3"/>
                  <a:pt x="0" y="3"/>
                  <a:pt x="0" y="0"/>
                </a:cubicBezTo>
                <a:cubicBezTo>
                  <a:pt x="0" y="0"/>
                  <a:pt x="1" y="0"/>
                  <a:pt x="2" y="0"/>
                </a:cubicBezTo>
                <a:lnTo>
                  <a:pt x="3" y="0"/>
                </a:lnTo>
                <a:cubicBezTo>
                  <a:pt x="5" y="0"/>
                  <a:pt x="5" y="0"/>
                  <a:pt x="5" y="0"/>
                </a:cubicBezTo>
                <a:lnTo>
                  <a:pt x="5" y="3"/>
                </a:lnTo>
                <a:cubicBezTo>
                  <a:pt x="5" y="6"/>
                  <a:pt x="6" y="6"/>
                  <a:pt x="6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6" name="Freeform 5662">
            <a:extLst>
              <a:ext uri="{FF2B5EF4-FFF2-40B4-BE49-F238E27FC236}">
                <a16:creationId xmlns:a16="http://schemas.microsoft.com/office/drawing/2014/main" id="{2D13E932-158E-214B-BD86-07A5865BB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48138"/>
            <a:ext cx="3175" cy="6350"/>
          </a:xfrm>
          <a:custGeom>
            <a:avLst/>
            <a:gdLst>
              <a:gd name="T0" fmla="*/ 2721 w 7"/>
              <a:gd name="T1" fmla="*/ 2005 h 19"/>
              <a:gd name="T2" fmla="*/ 2268 w 7"/>
              <a:gd name="T3" fmla="*/ 4011 h 19"/>
              <a:gd name="T4" fmla="*/ 2268 w 7"/>
              <a:gd name="T5" fmla="*/ 5013 h 19"/>
              <a:gd name="T6" fmla="*/ 2268 w 7"/>
              <a:gd name="T7" fmla="*/ 5013 h 19"/>
              <a:gd name="T8" fmla="*/ 1361 w 7"/>
              <a:gd name="T9" fmla="*/ 5013 h 19"/>
              <a:gd name="T10" fmla="*/ 907 w 7"/>
              <a:gd name="T11" fmla="*/ 5013 h 19"/>
              <a:gd name="T12" fmla="*/ 0 w 7"/>
              <a:gd name="T13" fmla="*/ 5013 h 19"/>
              <a:gd name="T14" fmla="*/ 0 w 7"/>
              <a:gd name="T15" fmla="*/ 4011 h 19"/>
              <a:gd name="T16" fmla="*/ 0 w 7"/>
              <a:gd name="T17" fmla="*/ 1003 h 19"/>
              <a:gd name="T18" fmla="*/ 0 w 7"/>
              <a:gd name="T19" fmla="*/ 0 h 19"/>
              <a:gd name="T20" fmla="*/ 907 w 7"/>
              <a:gd name="T21" fmla="*/ 0 h 19"/>
              <a:gd name="T22" fmla="*/ 1361 w 7"/>
              <a:gd name="T23" fmla="*/ 0 h 19"/>
              <a:gd name="T24" fmla="*/ 2268 w 7"/>
              <a:gd name="T25" fmla="*/ 0 h 19"/>
              <a:gd name="T26" fmla="*/ 2268 w 7"/>
              <a:gd name="T27" fmla="*/ 0 h 19"/>
              <a:gd name="T28" fmla="*/ 2268 w 7"/>
              <a:gd name="T29" fmla="*/ 2005 h 19"/>
              <a:gd name="T30" fmla="*/ 2721 w 7"/>
              <a:gd name="T31" fmla="*/ 2005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19">
                <a:moveTo>
                  <a:pt x="6" y="6"/>
                </a:moveTo>
                <a:cubicBezTo>
                  <a:pt x="6" y="6"/>
                  <a:pt x="5" y="9"/>
                  <a:pt x="5" y="12"/>
                </a:cubicBezTo>
                <a:lnTo>
                  <a:pt x="5" y="15"/>
                </a:lnTo>
                <a:cubicBezTo>
                  <a:pt x="5" y="18"/>
                  <a:pt x="5" y="18"/>
                  <a:pt x="3" y="15"/>
                </a:cubicBezTo>
                <a:lnTo>
                  <a:pt x="2" y="15"/>
                </a:lnTo>
                <a:cubicBezTo>
                  <a:pt x="1" y="15"/>
                  <a:pt x="0" y="15"/>
                  <a:pt x="0" y="15"/>
                </a:cubicBezTo>
                <a:lnTo>
                  <a:pt x="0" y="12"/>
                </a:lnTo>
                <a:lnTo>
                  <a:pt x="0" y="3"/>
                </a:lnTo>
                <a:cubicBezTo>
                  <a:pt x="0" y="3"/>
                  <a:pt x="0" y="3"/>
                  <a:pt x="0" y="0"/>
                </a:cubicBezTo>
                <a:cubicBezTo>
                  <a:pt x="0" y="0"/>
                  <a:pt x="1" y="0"/>
                  <a:pt x="2" y="0"/>
                </a:cubicBezTo>
                <a:lnTo>
                  <a:pt x="3" y="0"/>
                </a:lnTo>
                <a:cubicBezTo>
                  <a:pt x="5" y="0"/>
                  <a:pt x="5" y="0"/>
                  <a:pt x="5" y="0"/>
                </a:cubicBezTo>
                <a:cubicBezTo>
                  <a:pt x="5" y="3"/>
                  <a:pt x="5" y="3"/>
                  <a:pt x="5" y="6"/>
                </a:cubicBezTo>
                <a:lnTo>
                  <a:pt x="6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7" name="Freeform 5663">
            <a:extLst>
              <a:ext uri="{FF2B5EF4-FFF2-40B4-BE49-F238E27FC236}">
                <a16:creationId xmlns:a16="http://schemas.microsoft.com/office/drawing/2014/main" id="{CF67F494-F54F-EC4A-BE5D-DAECBAB8C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48138"/>
            <a:ext cx="1588" cy="6350"/>
          </a:xfrm>
          <a:custGeom>
            <a:avLst/>
            <a:gdLst>
              <a:gd name="T0" fmla="*/ 529 w 6"/>
              <a:gd name="T1" fmla="*/ 5013 h 19"/>
              <a:gd name="T2" fmla="*/ 1323 w 6"/>
              <a:gd name="T3" fmla="*/ 5013 h 19"/>
              <a:gd name="T4" fmla="*/ 1323 w 6"/>
              <a:gd name="T5" fmla="*/ 6016 h 19"/>
              <a:gd name="T6" fmla="*/ 529 w 6"/>
              <a:gd name="T7" fmla="*/ 5013 h 19"/>
              <a:gd name="T8" fmla="*/ 0 w 6"/>
              <a:gd name="T9" fmla="*/ 0 h 19"/>
              <a:gd name="T10" fmla="*/ 265 w 6"/>
              <a:gd name="T11" fmla="*/ 0 h 19"/>
              <a:gd name="T12" fmla="*/ 0 w 6"/>
              <a:gd name="T13" fmla="*/ 668 h 19"/>
              <a:gd name="T14" fmla="*/ 0 w 6"/>
              <a:gd name="T15" fmla="*/ 0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9">
                <a:moveTo>
                  <a:pt x="2" y="15"/>
                </a:moveTo>
                <a:lnTo>
                  <a:pt x="5" y="15"/>
                </a:lnTo>
                <a:lnTo>
                  <a:pt x="5" y="18"/>
                </a:lnTo>
                <a:lnTo>
                  <a:pt x="2" y="15"/>
                </a:lnTo>
                <a:close/>
                <a:moveTo>
                  <a:pt x="0" y="0"/>
                </a:moveTo>
                <a:lnTo>
                  <a:pt x="1" y="0"/>
                </a:lnTo>
                <a:cubicBezTo>
                  <a:pt x="0" y="2"/>
                  <a:pt x="0" y="3"/>
                  <a:pt x="0" y="2"/>
                </a:cubicBezTo>
                <a:lnTo>
                  <a:pt x="0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8" name="Freeform 5664">
            <a:extLst>
              <a:ext uri="{FF2B5EF4-FFF2-40B4-BE49-F238E27FC236}">
                <a16:creationId xmlns:a16="http://schemas.microsoft.com/office/drawing/2014/main" id="{68E49595-AB05-9548-AD1E-35D2BBCD2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119563"/>
            <a:ext cx="6350" cy="3175"/>
          </a:xfrm>
          <a:custGeom>
            <a:avLst/>
            <a:gdLst>
              <a:gd name="T0" fmla="*/ 5013 w 19"/>
              <a:gd name="T1" fmla="*/ 0 h 7"/>
              <a:gd name="T2" fmla="*/ 5347 w 19"/>
              <a:gd name="T3" fmla="*/ 1361 h 7"/>
              <a:gd name="T4" fmla="*/ 6016 w 19"/>
              <a:gd name="T5" fmla="*/ 1361 h 7"/>
              <a:gd name="T6" fmla="*/ 3676 w 19"/>
              <a:gd name="T7" fmla="*/ 2721 h 7"/>
              <a:gd name="T8" fmla="*/ 1003 w 19"/>
              <a:gd name="T9" fmla="*/ 2721 h 7"/>
              <a:gd name="T10" fmla="*/ 0 w 19"/>
              <a:gd name="T11" fmla="*/ 1361 h 7"/>
              <a:gd name="T12" fmla="*/ 0 w 19"/>
              <a:gd name="T13" fmla="*/ 1361 h 7"/>
              <a:gd name="T14" fmla="*/ 2005 w 19"/>
              <a:gd name="T15" fmla="*/ 1361 h 7"/>
              <a:gd name="T16" fmla="*/ 3008 w 19"/>
              <a:gd name="T17" fmla="*/ 0 h 7"/>
              <a:gd name="T18" fmla="*/ 5013 w 19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7">
                <a:moveTo>
                  <a:pt x="15" y="0"/>
                </a:moveTo>
                <a:lnTo>
                  <a:pt x="16" y="3"/>
                </a:lnTo>
                <a:cubicBezTo>
                  <a:pt x="18" y="3"/>
                  <a:pt x="18" y="3"/>
                  <a:pt x="18" y="3"/>
                </a:cubicBezTo>
                <a:cubicBezTo>
                  <a:pt x="15" y="3"/>
                  <a:pt x="13" y="3"/>
                  <a:pt x="11" y="6"/>
                </a:cubicBezTo>
                <a:cubicBezTo>
                  <a:pt x="9" y="6"/>
                  <a:pt x="7" y="6"/>
                  <a:pt x="3" y="6"/>
                </a:cubicBezTo>
                <a:cubicBezTo>
                  <a:pt x="2" y="6"/>
                  <a:pt x="0" y="3"/>
                  <a:pt x="0" y="3"/>
                </a:cubicBezTo>
                <a:cubicBezTo>
                  <a:pt x="1" y="3"/>
                  <a:pt x="3" y="3"/>
                  <a:pt x="6" y="3"/>
                </a:cubicBezTo>
                <a:cubicBezTo>
                  <a:pt x="6" y="3"/>
                  <a:pt x="7" y="3"/>
                  <a:pt x="9" y="0"/>
                </a:cubicBezTo>
                <a:cubicBezTo>
                  <a:pt x="10" y="0"/>
                  <a:pt x="13" y="0"/>
                  <a:pt x="15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9" name="Freeform 5665">
            <a:extLst>
              <a:ext uri="{FF2B5EF4-FFF2-40B4-BE49-F238E27FC236}">
                <a16:creationId xmlns:a16="http://schemas.microsoft.com/office/drawing/2014/main" id="{89F9EFDD-49DE-2E4E-B81E-56A0B929B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111625"/>
            <a:ext cx="19050" cy="17463"/>
          </a:xfrm>
          <a:custGeom>
            <a:avLst/>
            <a:gdLst>
              <a:gd name="T0" fmla="*/ 5603 w 51"/>
              <a:gd name="T1" fmla="*/ 5588 h 50"/>
              <a:gd name="T2" fmla="*/ 7471 w 51"/>
              <a:gd name="T3" fmla="*/ 4540 h 50"/>
              <a:gd name="T4" fmla="*/ 7097 w 51"/>
              <a:gd name="T5" fmla="*/ 3143 h 50"/>
              <a:gd name="T6" fmla="*/ 4482 w 51"/>
              <a:gd name="T7" fmla="*/ 3143 h 50"/>
              <a:gd name="T8" fmla="*/ 2241 w 51"/>
              <a:gd name="T9" fmla="*/ 3143 h 50"/>
              <a:gd name="T10" fmla="*/ 1494 w 51"/>
              <a:gd name="T11" fmla="*/ 2445 h 50"/>
              <a:gd name="T12" fmla="*/ 747 w 51"/>
              <a:gd name="T13" fmla="*/ 2445 h 50"/>
              <a:gd name="T14" fmla="*/ 747 w 51"/>
              <a:gd name="T15" fmla="*/ 1048 h 50"/>
              <a:gd name="T16" fmla="*/ 4856 w 51"/>
              <a:gd name="T17" fmla="*/ 0 h 50"/>
              <a:gd name="T18" fmla="*/ 14194 w 51"/>
              <a:gd name="T19" fmla="*/ 2445 h 50"/>
              <a:gd name="T20" fmla="*/ 15315 w 51"/>
              <a:gd name="T21" fmla="*/ 3143 h 50"/>
              <a:gd name="T22" fmla="*/ 13821 w 51"/>
              <a:gd name="T23" fmla="*/ 3143 h 50"/>
              <a:gd name="T24" fmla="*/ 13821 w 51"/>
              <a:gd name="T25" fmla="*/ 4540 h 50"/>
              <a:gd name="T26" fmla="*/ 15315 w 51"/>
              <a:gd name="T27" fmla="*/ 5588 h 50"/>
              <a:gd name="T28" fmla="*/ 15688 w 51"/>
              <a:gd name="T29" fmla="*/ 7684 h 50"/>
              <a:gd name="T30" fmla="*/ 18676 w 51"/>
              <a:gd name="T31" fmla="*/ 12923 h 50"/>
              <a:gd name="T32" fmla="*/ 17929 w 51"/>
              <a:gd name="T33" fmla="*/ 12923 h 50"/>
              <a:gd name="T34" fmla="*/ 17556 w 51"/>
              <a:gd name="T35" fmla="*/ 13970 h 50"/>
              <a:gd name="T36" fmla="*/ 16435 w 51"/>
              <a:gd name="T37" fmla="*/ 12923 h 50"/>
              <a:gd name="T38" fmla="*/ 16062 w 51"/>
              <a:gd name="T39" fmla="*/ 13970 h 50"/>
              <a:gd name="T40" fmla="*/ 16435 w 51"/>
              <a:gd name="T41" fmla="*/ 15018 h 50"/>
              <a:gd name="T42" fmla="*/ 14941 w 51"/>
              <a:gd name="T43" fmla="*/ 13970 h 50"/>
              <a:gd name="T44" fmla="*/ 13447 w 51"/>
              <a:gd name="T45" fmla="*/ 12923 h 50"/>
              <a:gd name="T46" fmla="*/ 13447 w 51"/>
              <a:gd name="T47" fmla="*/ 15018 h 50"/>
              <a:gd name="T48" fmla="*/ 11953 w 51"/>
              <a:gd name="T49" fmla="*/ 17114 h 50"/>
              <a:gd name="T50" fmla="*/ 11579 w 51"/>
              <a:gd name="T51" fmla="*/ 16066 h 50"/>
              <a:gd name="T52" fmla="*/ 10832 w 51"/>
              <a:gd name="T53" fmla="*/ 11875 h 50"/>
              <a:gd name="T54" fmla="*/ 11579 w 51"/>
              <a:gd name="T55" fmla="*/ 15018 h 50"/>
              <a:gd name="T56" fmla="*/ 10832 w 51"/>
              <a:gd name="T57" fmla="*/ 16066 h 50"/>
              <a:gd name="T58" fmla="*/ 10085 w 51"/>
              <a:gd name="T59" fmla="*/ 16066 h 50"/>
              <a:gd name="T60" fmla="*/ 9712 w 51"/>
              <a:gd name="T61" fmla="*/ 11875 h 50"/>
              <a:gd name="T62" fmla="*/ 9712 w 51"/>
              <a:gd name="T63" fmla="*/ 10827 h 50"/>
              <a:gd name="T64" fmla="*/ 8591 w 51"/>
              <a:gd name="T65" fmla="*/ 9779 h 50"/>
              <a:gd name="T66" fmla="*/ 5976 w 51"/>
              <a:gd name="T67" fmla="*/ 7684 h 50"/>
              <a:gd name="T68" fmla="*/ 14941 w 51"/>
              <a:gd name="T69" fmla="*/ 7684 h 50"/>
              <a:gd name="T70" fmla="*/ 14568 w 51"/>
              <a:gd name="T71" fmla="*/ 6636 h 50"/>
              <a:gd name="T72" fmla="*/ 16809 w 51"/>
              <a:gd name="T73" fmla="*/ 12923 h 50"/>
              <a:gd name="T74" fmla="*/ 16435 w 51"/>
              <a:gd name="T75" fmla="*/ 11875 h 50"/>
              <a:gd name="T76" fmla="*/ 13074 w 51"/>
              <a:gd name="T77" fmla="*/ 8732 h 50"/>
              <a:gd name="T78" fmla="*/ 13821 w 51"/>
              <a:gd name="T79" fmla="*/ 9779 h 50"/>
              <a:gd name="T80" fmla="*/ 16062 w 51"/>
              <a:gd name="T81" fmla="*/ 11875 h 50"/>
              <a:gd name="T82" fmla="*/ 14941 w 51"/>
              <a:gd name="T83" fmla="*/ 12923 h 50"/>
              <a:gd name="T84" fmla="*/ 14941 w 51"/>
              <a:gd name="T85" fmla="*/ 13970 h 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1" h="50">
                <a:moveTo>
                  <a:pt x="16" y="22"/>
                </a:moveTo>
                <a:cubicBezTo>
                  <a:pt x="16" y="19"/>
                  <a:pt x="16" y="19"/>
                  <a:pt x="15" y="16"/>
                </a:cubicBezTo>
                <a:cubicBezTo>
                  <a:pt x="16" y="16"/>
                  <a:pt x="16" y="13"/>
                  <a:pt x="16" y="13"/>
                </a:cubicBezTo>
                <a:lnTo>
                  <a:pt x="20" y="13"/>
                </a:lnTo>
                <a:lnTo>
                  <a:pt x="22" y="13"/>
                </a:lnTo>
                <a:cubicBezTo>
                  <a:pt x="21" y="13"/>
                  <a:pt x="19" y="13"/>
                  <a:pt x="19" y="9"/>
                </a:cubicBezTo>
                <a:lnTo>
                  <a:pt x="16" y="9"/>
                </a:lnTo>
                <a:lnTo>
                  <a:pt x="12" y="9"/>
                </a:lnTo>
                <a:lnTo>
                  <a:pt x="8" y="9"/>
                </a:lnTo>
                <a:lnTo>
                  <a:pt x="6" y="9"/>
                </a:lnTo>
                <a:lnTo>
                  <a:pt x="5" y="7"/>
                </a:lnTo>
                <a:lnTo>
                  <a:pt x="4" y="7"/>
                </a:lnTo>
                <a:lnTo>
                  <a:pt x="3" y="7"/>
                </a:lnTo>
                <a:lnTo>
                  <a:pt x="2" y="7"/>
                </a:lnTo>
                <a:lnTo>
                  <a:pt x="0" y="7"/>
                </a:lnTo>
                <a:cubicBezTo>
                  <a:pt x="2" y="7"/>
                  <a:pt x="2" y="3"/>
                  <a:pt x="2" y="3"/>
                </a:cubicBezTo>
                <a:lnTo>
                  <a:pt x="4" y="3"/>
                </a:lnTo>
                <a:cubicBezTo>
                  <a:pt x="6" y="3"/>
                  <a:pt x="7" y="0"/>
                  <a:pt x="13" y="0"/>
                </a:cubicBezTo>
                <a:cubicBezTo>
                  <a:pt x="19" y="0"/>
                  <a:pt x="24" y="3"/>
                  <a:pt x="29" y="3"/>
                </a:cubicBezTo>
                <a:cubicBezTo>
                  <a:pt x="31" y="7"/>
                  <a:pt x="35" y="7"/>
                  <a:pt x="38" y="7"/>
                </a:cubicBezTo>
                <a:lnTo>
                  <a:pt x="40" y="7"/>
                </a:lnTo>
                <a:lnTo>
                  <a:pt x="41" y="9"/>
                </a:lnTo>
                <a:lnTo>
                  <a:pt x="40" y="9"/>
                </a:lnTo>
                <a:lnTo>
                  <a:pt x="37" y="9"/>
                </a:lnTo>
                <a:lnTo>
                  <a:pt x="35" y="9"/>
                </a:lnTo>
                <a:cubicBezTo>
                  <a:pt x="35" y="9"/>
                  <a:pt x="36" y="9"/>
                  <a:pt x="37" y="13"/>
                </a:cubicBezTo>
                <a:lnTo>
                  <a:pt x="39" y="13"/>
                </a:lnTo>
                <a:cubicBezTo>
                  <a:pt x="39" y="13"/>
                  <a:pt x="40" y="16"/>
                  <a:pt x="41" y="16"/>
                </a:cubicBezTo>
                <a:cubicBezTo>
                  <a:pt x="41" y="16"/>
                  <a:pt x="43" y="19"/>
                  <a:pt x="44" y="22"/>
                </a:cubicBezTo>
                <a:lnTo>
                  <a:pt x="42" y="22"/>
                </a:lnTo>
                <a:cubicBezTo>
                  <a:pt x="44" y="25"/>
                  <a:pt x="44" y="28"/>
                  <a:pt x="46" y="31"/>
                </a:cubicBezTo>
                <a:cubicBezTo>
                  <a:pt x="47" y="34"/>
                  <a:pt x="48" y="34"/>
                  <a:pt x="50" y="37"/>
                </a:cubicBezTo>
                <a:lnTo>
                  <a:pt x="49" y="37"/>
                </a:lnTo>
                <a:lnTo>
                  <a:pt x="48" y="37"/>
                </a:lnTo>
                <a:lnTo>
                  <a:pt x="48" y="40"/>
                </a:lnTo>
                <a:lnTo>
                  <a:pt x="47" y="40"/>
                </a:lnTo>
                <a:lnTo>
                  <a:pt x="44" y="40"/>
                </a:lnTo>
                <a:lnTo>
                  <a:pt x="44" y="37"/>
                </a:lnTo>
                <a:cubicBezTo>
                  <a:pt x="42" y="37"/>
                  <a:pt x="41" y="37"/>
                  <a:pt x="41" y="34"/>
                </a:cubicBezTo>
                <a:cubicBezTo>
                  <a:pt x="41" y="37"/>
                  <a:pt x="42" y="37"/>
                  <a:pt x="43" y="40"/>
                </a:cubicBezTo>
                <a:lnTo>
                  <a:pt x="44" y="40"/>
                </a:lnTo>
                <a:lnTo>
                  <a:pt x="44" y="43"/>
                </a:lnTo>
                <a:cubicBezTo>
                  <a:pt x="43" y="43"/>
                  <a:pt x="42" y="43"/>
                  <a:pt x="41" y="40"/>
                </a:cubicBezTo>
                <a:lnTo>
                  <a:pt x="40" y="40"/>
                </a:lnTo>
                <a:cubicBezTo>
                  <a:pt x="40" y="40"/>
                  <a:pt x="41" y="43"/>
                  <a:pt x="40" y="43"/>
                </a:cubicBezTo>
                <a:lnTo>
                  <a:pt x="36" y="37"/>
                </a:lnTo>
                <a:cubicBezTo>
                  <a:pt x="36" y="37"/>
                  <a:pt x="38" y="43"/>
                  <a:pt x="37" y="43"/>
                </a:cubicBezTo>
                <a:lnTo>
                  <a:pt x="36" y="43"/>
                </a:lnTo>
                <a:lnTo>
                  <a:pt x="35" y="43"/>
                </a:lnTo>
                <a:cubicBezTo>
                  <a:pt x="35" y="43"/>
                  <a:pt x="34" y="46"/>
                  <a:pt x="32" y="49"/>
                </a:cubicBezTo>
                <a:lnTo>
                  <a:pt x="32" y="46"/>
                </a:lnTo>
                <a:lnTo>
                  <a:pt x="31" y="46"/>
                </a:lnTo>
                <a:lnTo>
                  <a:pt x="31" y="43"/>
                </a:lnTo>
                <a:cubicBezTo>
                  <a:pt x="31" y="43"/>
                  <a:pt x="31" y="37"/>
                  <a:pt x="29" y="34"/>
                </a:cubicBezTo>
                <a:lnTo>
                  <a:pt x="29" y="37"/>
                </a:lnTo>
                <a:cubicBezTo>
                  <a:pt x="29" y="37"/>
                  <a:pt x="31" y="40"/>
                  <a:pt x="31" y="43"/>
                </a:cubicBezTo>
                <a:lnTo>
                  <a:pt x="30" y="43"/>
                </a:lnTo>
                <a:lnTo>
                  <a:pt x="29" y="46"/>
                </a:lnTo>
                <a:lnTo>
                  <a:pt x="26" y="49"/>
                </a:lnTo>
                <a:lnTo>
                  <a:pt x="27" y="46"/>
                </a:lnTo>
                <a:cubicBezTo>
                  <a:pt x="28" y="43"/>
                  <a:pt x="29" y="43"/>
                  <a:pt x="29" y="40"/>
                </a:cubicBezTo>
                <a:cubicBezTo>
                  <a:pt x="29" y="37"/>
                  <a:pt x="28" y="34"/>
                  <a:pt x="26" y="34"/>
                </a:cubicBezTo>
                <a:cubicBezTo>
                  <a:pt x="26" y="31"/>
                  <a:pt x="24" y="31"/>
                  <a:pt x="22" y="31"/>
                </a:cubicBezTo>
                <a:lnTo>
                  <a:pt x="26" y="31"/>
                </a:lnTo>
                <a:lnTo>
                  <a:pt x="26" y="28"/>
                </a:lnTo>
                <a:lnTo>
                  <a:pt x="23" y="28"/>
                </a:lnTo>
                <a:cubicBezTo>
                  <a:pt x="22" y="25"/>
                  <a:pt x="20" y="25"/>
                  <a:pt x="18" y="22"/>
                </a:cubicBezTo>
                <a:lnTo>
                  <a:pt x="16" y="22"/>
                </a:lnTo>
                <a:close/>
                <a:moveTo>
                  <a:pt x="39" y="19"/>
                </a:moveTo>
                <a:cubicBezTo>
                  <a:pt x="39" y="19"/>
                  <a:pt x="40" y="19"/>
                  <a:pt x="40" y="22"/>
                </a:cubicBezTo>
                <a:lnTo>
                  <a:pt x="41" y="22"/>
                </a:lnTo>
                <a:cubicBezTo>
                  <a:pt x="40" y="19"/>
                  <a:pt x="39" y="19"/>
                  <a:pt x="39" y="19"/>
                </a:cubicBezTo>
                <a:close/>
                <a:moveTo>
                  <a:pt x="44" y="34"/>
                </a:moveTo>
                <a:lnTo>
                  <a:pt x="45" y="37"/>
                </a:lnTo>
                <a:lnTo>
                  <a:pt x="47" y="37"/>
                </a:lnTo>
                <a:cubicBezTo>
                  <a:pt x="47" y="37"/>
                  <a:pt x="45" y="34"/>
                  <a:pt x="44" y="34"/>
                </a:cubicBezTo>
                <a:close/>
                <a:moveTo>
                  <a:pt x="37" y="28"/>
                </a:moveTo>
                <a:cubicBezTo>
                  <a:pt x="35" y="28"/>
                  <a:pt x="35" y="25"/>
                  <a:pt x="35" y="25"/>
                </a:cubicBezTo>
                <a:lnTo>
                  <a:pt x="34" y="25"/>
                </a:lnTo>
                <a:cubicBezTo>
                  <a:pt x="35" y="28"/>
                  <a:pt x="35" y="28"/>
                  <a:pt x="37" y="28"/>
                </a:cubicBezTo>
                <a:cubicBezTo>
                  <a:pt x="38" y="31"/>
                  <a:pt x="41" y="31"/>
                  <a:pt x="42" y="34"/>
                </a:cubicBezTo>
                <a:lnTo>
                  <a:pt x="43" y="34"/>
                </a:lnTo>
                <a:cubicBezTo>
                  <a:pt x="41" y="31"/>
                  <a:pt x="40" y="31"/>
                  <a:pt x="37" y="28"/>
                </a:cubicBezTo>
                <a:close/>
                <a:moveTo>
                  <a:pt x="40" y="37"/>
                </a:moveTo>
                <a:lnTo>
                  <a:pt x="39" y="37"/>
                </a:lnTo>
                <a:lnTo>
                  <a:pt x="40" y="40"/>
                </a:lnTo>
                <a:lnTo>
                  <a:pt x="4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60" name="Freeform 5666">
            <a:extLst>
              <a:ext uri="{FF2B5EF4-FFF2-40B4-BE49-F238E27FC236}">
                <a16:creationId xmlns:a16="http://schemas.microsoft.com/office/drawing/2014/main" id="{EE81B117-D1C3-3D46-AF74-4A7A272B9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8" y="4111625"/>
            <a:ext cx="17462" cy="17463"/>
          </a:xfrm>
          <a:custGeom>
            <a:avLst/>
            <a:gdLst>
              <a:gd name="T0" fmla="*/ 10031 w 47"/>
              <a:gd name="T1" fmla="*/ 16066 h 50"/>
              <a:gd name="T2" fmla="*/ 10403 w 47"/>
              <a:gd name="T3" fmla="*/ 16066 h 50"/>
              <a:gd name="T4" fmla="*/ 11146 w 47"/>
              <a:gd name="T5" fmla="*/ 15018 h 50"/>
              <a:gd name="T6" fmla="*/ 10403 w 47"/>
              <a:gd name="T7" fmla="*/ 17114 h 50"/>
              <a:gd name="T8" fmla="*/ 10031 w 47"/>
              <a:gd name="T9" fmla="*/ 14669 h 50"/>
              <a:gd name="T10" fmla="*/ 10031 w 47"/>
              <a:gd name="T11" fmla="*/ 14669 h 50"/>
              <a:gd name="T12" fmla="*/ 10031 w 47"/>
              <a:gd name="T13" fmla="*/ 13970 h 50"/>
              <a:gd name="T14" fmla="*/ 10031 w 47"/>
              <a:gd name="T15" fmla="*/ 14669 h 50"/>
              <a:gd name="T16" fmla="*/ 9660 w 47"/>
              <a:gd name="T17" fmla="*/ 12923 h 50"/>
              <a:gd name="T18" fmla="*/ 9288 w 47"/>
              <a:gd name="T19" fmla="*/ 12923 h 50"/>
              <a:gd name="T20" fmla="*/ 9660 w 47"/>
              <a:gd name="T21" fmla="*/ 12923 h 50"/>
              <a:gd name="T22" fmla="*/ 8174 w 47"/>
              <a:gd name="T23" fmla="*/ 16066 h 50"/>
              <a:gd name="T24" fmla="*/ 8545 w 47"/>
              <a:gd name="T25" fmla="*/ 16066 h 50"/>
              <a:gd name="T26" fmla="*/ 8174 w 47"/>
              <a:gd name="T27" fmla="*/ 17114 h 50"/>
              <a:gd name="T28" fmla="*/ 8174 w 47"/>
              <a:gd name="T29" fmla="*/ 11875 h 50"/>
              <a:gd name="T30" fmla="*/ 7059 w 47"/>
              <a:gd name="T31" fmla="*/ 9779 h 50"/>
              <a:gd name="T32" fmla="*/ 5573 w 47"/>
              <a:gd name="T33" fmla="*/ 7684 h 50"/>
              <a:gd name="T34" fmla="*/ 8174 w 47"/>
              <a:gd name="T35" fmla="*/ 9779 h 50"/>
              <a:gd name="T36" fmla="*/ 7059 w 47"/>
              <a:gd name="T37" fmla="*/ 9779 h 50"/>
              <a:gd name="T38" fmla="*/ 11889 w 47"/>
              <a:gd name="T39" fmla="*/ 12923 h 50"/>
              <a:gd name="T40" fmla="*/ 11517 w 47"/>
              <a:gd name="T41" fmla="*/ 12923 h 50"/>
              <a:gd name="T42" fmla="*/ 13375 w 47"/>
              <a:gd name="T43" fmla="*/ 13970 h 50"/>
              <a:gd name="T44" fmla="*/ 14118 w 47"/>
              <a:gd name="T45" fmla="*/ 14669 h 50"/>
              <a:gd name="T46" fmla="*/ 14118 w 47"/>
              <a:gd name="T47" fmla="*/ 14669 h 50"/>
              <a:gd name="T48" fmla="*/ 14118 w 47"/>
              <a:gd name="T49" fmla="*/ 14669 h 50"/>
              <a:gd name="T50" fmla="*/ 14490 w 47"/>
              <a:gd name="T51" fmla="*/ 13970 h 50"/>
              <a:gd name="T52" fmla="*/ 13747 w 47"/>
              <a:gd name="T53" fmla="*/ 11875 h 50"/>
              <a:gd name="T54" fmla="*/ 14861 w 47"/>
              <a:gd name="T55" fmla="*/ 15018 h 50"/>
              <a:gd name="T56" fmla="*/ 14490 w 47"/>
              <a:gd name="T57" fmla="*/ 13970 h 50"/>
              <a:gd name="T58" fmla="*/ 14861 w 47"/>
              <a:gd name="T59" fmla="*/ 12923 h 50"/>
              <a:gd name="T60" fmla="*/ 12261 w 47"/>
              <a:gd name="T61" fmla="*/ 9779 h 50"/>
              <a:gd name="T62" fmla="*/ 13375 w 47"/>
              <a:gd name="T63" fmla="*/ 10827 h 50"/>
              <a:gd name="T64" fmla="*/ 14118 w 47"/>
              <a:gd name="T65" fmla="*/ 11875 h 50"/>
              <a:gd name="T66" fmla="*/ 12261 w 47"/>
              <a:gd name="T67" fmla="*/ 9779 h 50"/>
              <a:gd name="T68" fmla="*/ 13375 w 47"/>
              <a:gd name="T69" fmla="*/ 10827 h 50"/>
              <a:gd name="T70" fmla="*/ 11889 w 47"/>
              <a:gd name="T71" fmla="*/ 9779 h 50"/>
              <a:gd name="T72" fmla="*/ 11889 w 47"/>
              <a:gd name="T73" fmla="*/ 9779 h 50"/>
              <a:gd name="T74" fmla="*/ 11517 w 47"/>
              <a:gd name="T75" fmla="*/ 9081 h 50"/>
              <a:gd name="T76" fmla="*/ 11517 w 47"/>
              <a:gd name="T77" fmla="*/ 9779 h 50"/>
              <a:gd name="T78" fmla="*/ 11517 w 47"/>
              <a:gd name="T79" fmla="*/ 9081 h 50"/>
              <a:gd name="T80" fmla="*/ 11889 w 47"/>
              <a:gd name="T81" fmla="*/ 9779 h 50"/>
              <a:gd name="T82" fmla="*/ 11889 w 47"/>
              <a:gd name="T83" fmla="*/ 9779 h 50"/>
              <a:gd name="T84" fmla="*/ 16719 w 47"/>
              <a:gd name="T85" fmla="*/ 12923 h 50"/>
              <a:gd name="T86" fmla="*/ 17090 w 47"/>
              <a:gd name="T87" fmla="*/ 12923 h 50"/>
              <a:gd name="T88" fmla="*/ 15604 w 47"/>
              <a:gd name="T89" fmla="*/ 10827 h 50"/>
              <a:gd name="T90" fmla="*/ 13375 w 47"/>
              <a:gd name="T91" fmla="*/ 6985 h 50"/>
              <a:gd name="T92" fmla="*/ 15604 w 47"/>
              <a:gd name="T93" fmla="*/ 10827 h 50"/>
              <a:gd name="T94" fmla="*/ 13004 w 47"/>
              <a:gd name="T95" fmla="*/ 6636 h 50"/>
              <a:gd name="T96" fmla="*/ 12632 w 47"/>
              <a:gd name="T97" fmla="*/ 6636 h 50"/>
              <a:gd name="T98" fmla="*/ 13747 w 47"/>
              <a:gd name="T99" fmla="*/ 5588 h 50"/>
              <a:gd name="T100" fmla="*/ 15604 w 47"/>
              <a:gd name="T101" fmla="*/ 7684 h 50"/>
              <a:gd name="T102" fmla="*/ 14861 w 47"/>
              <a:gd name="T103" fmla="*/ 7684 h 50"/>
              <a:gd name="T104" fmla="*/ 13747 w 47"/>
              <a:gd name="T105" fmla="*/ 5588 h 50"/>
              <a:gd name="T106" fmla="*/ 13375 w 47"/>
              <a:gd name="T107" fmla="*/ 4540 h 50"/>
              <a:gd name="T108" fmla="*/ 11889 w 47"/>
              <a:gd name="T109" fmla="*/ 3143 h 50"/>
              <a:gd name="T110" fmla="*/ 11517 w 47"/>
              <a:gd name="T111" fmla="*/ 3143 h 50"/>
              <a:gd name="T112" fmla="*/ 743 w 47"/>
              <a:gd name="T113" fmla="*/ 3143 h 50"/>
              <a:gd name="T114" fmla="*/ 372 w 47"/>
              <a:gd name="T115" fmla="*/ 2445 h 50"/>
              <a:gd name="T116" fmla="*/ 12632 w 47"/>
              <a:gd name="T117" fmla="*/ 2445 h 50"/>
              <a:gd name="T118" fmla="*/ 3344 w 47"/>
              <a:gd name="T119" fmla="*/ 0 h 50"/>
              <a:gd name="T120" fmla="*/ 372 w 47"/>
              <a:gd name="T121" fmla="*/ 1048 h 50"/>
              <a:gd name="T122" fmla="*/ 3344 w 47"/>
              <a:gd name="T123" fmla="*/ 0 h 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7" h="50">
                <a:moveTo>
                  <a:pt x="28" y="49"/>
                </a:moveTo>
                <a:lnTo>
                  <a:pt x="27" y="46"/>
                </a:lnTo>
                <a:lnTo>
                  <a:pt x="27" y="43"/>
                </a:lnTo>
                <a:lnTo>
                  <a:pt x="28" y="46"/>
                </a:lnTo>
                <a:lnTo>
                  <a:pt x="28" y="49"/>
                </a:lnTo>
                <a:cubicBezTo>
                  <a:pt x="30" y="46"/>
                  <a:pt x="30" y="43"/>
                  <a:pt x="30" y="43"/>
                </a:cubicBezTo>
                <a:lnTo>
                  <a:pt x="31" y="43"/>
                </a:lnTo>
                <a:cubicBezTo>
                  <a:pt x="31" y="43"/>
                  <a:pt x="30" y="46"/>
                  <a:pt x="28" y="49"/>
                </a:cubicBezTo>
                <a:close/>
                <a:moveTo>
                  <a:pt x="27" y="43"/>
                </a:moveTo>
                <a:lnTo>
                  <a:pt x="27" y="42"/>
                </a:lnTo>
                <a:lnTo>
                  <a:pt x="27" y="41"/>
                </a:lnTo>
                <a:lnTo>
                  <a:pt x="27" y="42"/>
                </a:lnTo>
                <a:lnTo>
                  <a:pt x="27" y="43"/>
                </a:lnTo>
                <a:cubicBezTo>
                  <a:pt x="27" y="42"/>
                  <a:pt x="27" y="41"/>
                  <a:pt x="27" y="40"/>
                </a:cubicBezTo>
                <a:cubicBezTo>
                  <a:pt x="27" y="41"/>
                  <a:pt x="27" y="41"/>
                  <a:pt x="27" y="41"/>
                </a:cubicBezTo>
                <a:lnTo>
                  <a:pt x="27" y="42"/>
                </a:lnTo>
                <a:lnTo>
                  <a:pt x="27" y="43"/>
                </a:lnTo>
                <a:close/>
                <a:moveTo>
                  <a:pt x="26" y="37"/>
                </a:moveTo>
                <a:cubicBezTo>
                  <a:pt x="26" y="37"/>
                  <a:pt x="26" y="39"/>
                  <a:pt x="27" y="40"/>
                </a:cubicBezTo>
                <a:cubicBezTo>
                  <a:pt x="26" y="40"/>
                  <a:pt x="26" y="39"/>
                  <a:pt x="25" y="37"/>
                </a:cubicBezTo>
                <a:lnTo>
                  <a:pt x="25" y="35"/>
                </a:lnTo>
                <a:lnTo>
                  <a:pt x="26" y="37"/>
                </a:lnTo>
                <a:close/>
                <a:moveTo>
                  <a:pt x="22" y="49"/>
                </a:moveTo>
                <a:lnTo>
                  <a:pt x="22" y="46"/>
                </a:lnTo>
                <a:cubicBezTo>
                  <a:pt x="24" y="43"/>
                  <a:pt x="25" y="40"/>
                  <a:pt x="25" y="40"/>
                </a:cubicBezTo>
                <a:cubicBezTo>
                  <a:pt x="25" y="40"/>
                  <a:pt x="25" y="43"/>
                  <a:pt x="23" y="46"/>
                </a:cubicBezTo>
                <a:lnTo>
                  <a:pt x="25" y="46"/>
                </a:lnTo>
                <a:lnTo>
                  <a:pt x="22" y="49"/>
                </a:lnTo>
                <a:close/>
                <a:moveTo>
                  <a:pt x="18" y="31"/>
                </a:moveTo>
                <a:cubicBezTo>
                  <a:pt x="20" y="31"/>
                  <a:pt x="22" y="31"/>
                  <a:pt x="22" y="34"/>
                </a:cubicBezTo>
                <a:cubicBezTo>
                  <a:pt x="21" y="31"/>
                  <a:pt x="20" y="31"/>
                  <a:pt x="18" y="31"/>
                </a:cubicBezTo>
                <a:close/>
                <a:moveTo>
                  <a:pt x="19" y="28"/>
                </a:moveTo>
                <a:cubicBezTo>
                  <a:pt x="18" y="25"/>
                  <a:pt x="15" y="25"/>
                  <a:pt x="14" y="22"/>
                </a:cubicBezTo>
                <a:lnTo>
                  <a:pt x="15" y="22"/>
                </a:lnTo>
                <a:cubicBezTo>
                  <a:pt x="15" y="25"/>
                  <a:pt x="18" y="25"/>
                  <a:pt x="19" y="28"/>
                </a:cubicBezTo>
                <a:lnTo>
                  <a:pt x="22" y="28"/>
                </a:lnTo>
                <a:lnTo>
                  <a:pt x="22" y="31"/>
                </a:lnTo>
                <a:cubicBezTo>
                  <a:pt x="22" y="28"/>
                  <a:pt x="21" y="28"/>
                  <a:pt x="19" y="28"/>
                </a:cubicBezTo>
                <a:close/>
                <a:moveTo>
                  <a:pt x="31" y="37"/>
                </a:moveTo>
                <a:lnTo>
                  <a:pt x="32" y="37"/>
                </a:lnTo>
                <a:cubicBezTo>
                  <a:pt x="33" y="40"/>
                  <a:pt x="34" y="43"/>
                  <a:pt x="33" y="43"/>
                </a:cubicBezTo>
                <a:cubicBezTo>
                  <a:pt x="34" y="43"/>
                  <a:pt x="32" y="37"/>
                  <a:pt x="31" y="37"/>
                </a:cubicBezTo>
                <a:close/>
                <a:moveTo>
                  <a:pt x="36" y="43"/>
                </a:moveTo>
                <a:lnTo>
                  <a:pt x="36" y="40"/>
                </a:lnTo>
                <a:cubicBezTo>
                  <a:pt x="37" y="40"/>
                  <a:pt x="37" y="43"/>
                  <a:pt x="36" y="43"/>
                </a:cubicBezTo>
                <a:close/>
                <a:moveTo>
                  <a:pt x="38" y="42"/>
                </a:moveTo>
                <a:cubicBezTo>
                  <a:pt x="38" y="42"/>
                  <a:pt x="38" y="42"/>
                  <a:pt x="38" y="42"/>
                </a:cubicBezTo>
                <a:cubicBezTo>
                  <a:pt x="38" y="42"/>
                  <a:pt x="39" y="42"/>
                  <a:pt x="38" y="42"/>
                </a:cubicBezTo>
                <a:close/>
                <a:moveTo>
                  <a:pt x="37" y="40"/>
                </a:moveTo>
                <a:cubicBezTo>
                  <a:pt x="38" y="41"/>
                  <a:pt x="38" y="41"/>
                  <a:pt x="38" y="42"/>
                </a:cubicBezTo>
                <a:cubicBezTo>
                  <a:pt x="38" y="42"/>
                  <a:pt x="37" y="41"/>
                  <a:pt x="37" y="40"/>
                </a:cubicBezTo>
                <a:close/>
                <a:moveTo>
                  <a:pt x="39" y="40"/>
                </a:moveTo>
                <a:cubicBezTo>
                  <a:pt x="38" y="37"/>
                  <a:pt x="37" y="37"/>
                  <a:pt x="36" y="34"/>
                </a:cubicBezTo>
                <a:lnTo>
                  <a:pt x="37" y="34"/>
                </a:lnTo>
                <a:cubicBezTo>
                  <a:pt x="37" y="37"/>
                  <a:pt x="38" y="37"/>
                  <a:pt x="39" y="40"/>
                </a:cubicBezTo>
                <a:lnTo>
                  <a:pt x="40" y="43"/>
                </a:lnTo>
                <a:lnTo>
                  <a:pt x="39" y="43"/>
                </a:lnTo>
                <a:lnTo>
                  <a:pt x="39" y="40"/>
                </a:lnTo>
                <a:close/>
                <a:moveTo>
                  <a:pt x="37" y="34"/>
                </a:moveTo>
                <a:lnTo>
                  <a:pt x="40" y="37"/>
                </a:lnTo>
                <a:cubicBezTo>
                  <a:pt x="39" y="37"/>
                  <a:pt x="37" y="37"/>
                  <a:pt x="37" y="34"/>
                </a:cubicBezTo>
                <a:close/>
                <a:moveTo>
                  <a:pt x="33" y="28"/>
                </a:moveTo>
                <a:lnTo>
                  <a:pt x="38" y="33"/>
                </a:lnTo>
                <a:cubicBezTo>
                  <a:pt x="37" y="33"/>
                  <a:pt x="37" y="32"/>
                  <a:pt x="36" y="31"/>
                </a:cubicBezTo>
                <a:cubicBezTo>
                  <a:pt x="37" y="32"/>
                  <a:pt x="38" y="33"/>
                  <a:pt x="39" y="34"/>
                </a:cubicBezTo>
                <a:lnTo>
                  <a:pt x="38" y="34"/>
                </a:lnTo>
                <a:lnTo>
                  <a:pt x="38" y="33"/>
                </a:lnTo>
                <a:cubicBezTo>
                  <a:pt x="36" y="31"/>
                  <a:pt x="34" y="31"/>
                  <a:pt x="33" y="28"/>
                </a:cubicBezTo>
                <a:close/>
                <a:moveTo>
                  <a:pt x="33" y="28"/>
                </a:moveTo>
                <a:cubicBezTo>
                  <a:pt x="35" y="30"/>
                  <a:pt x="35" y="30"/>
                  <a:pt x="36" y="31"/>
                </a:cubicBezTo>
                <a:cubicBezTo>
                  <a:pt x="35" y="31"/>
                  <a:pt x="34" y="30"/>
                  <a:pt x="33" y="28"/>
                </a:cubicBezTo>
                <a:close/>
                <a:moveTo>
                  <a:pt x="32" y="28"/>
                </a:moveTo>
                <a:lnTo>
                  <a:pt x="33" y="28"/>
                </a:lnTo>
                <a:lnTo>
                  <a:pt x="32" y="28"/>
                </a:lnTo>
                <a:cubicBezTo>
                  <a:pt x="31" y="27"/>
                  <a:pt x="31" y="27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7"/>
                  <a:pt x="31" y="28"/>
                </a:cubicBezTo>
                <a:cubicBezTo>
                  <a:pt x="30" y="27"/>
                  <a:pt x="30" y="27"/>
                  <a:pt x="30" y="25"/>
                </a:cubicBezTo>
                <a:lnTo>
                  <a:pt x="31" y="26"/>
                </a:lnTo>
                <a:cubicBezTo>
                  <a:pt x="32" y="28"/>
                  <a:pt x="32" y="28"/>
                  <a:pt x="33" y="28"/>
                </a:cubicBezTo>
                <a:lnTo>
                  <a:pt x="32" y="28"/>
                </a:lnTo>
                <a:close/>
                <a:moveTo>
                  <a:pt x="31" y="28"/>
                </a:moveTo>
                <a:cubicBezTo>
                  <a:pt x="31" y="28"/>
                  <a:pt x="32" y="28"/>
                  <a:pt x="32" y="28"/>
                </a:cubicBezTo>
                <a:cubicBezTo>
                  <a:pt x="31" y="28"/>
                  <a:pt x="31" y="28"/>
                  <a:pt x="31" y="28"/>
                </a:cubicBezTo>
                <a:close/>
                <a:moveTo>
                  <a:pt x="45" y="37"/>
                </a:moveTo>
                <a:cubicBezTo>
                  <a:pt x="43" y="34"/>
                  <a:pt x="43" y="34"/>
                  <a:pt x="42" y="31"/>
                </a:cubicBezTo>
                <a:cubicBezTo>
                  <a:pt x="43" y="34"/>
                  <a:pt x="44" y="34"/>
                  <a:pt x="46" y="37"/>
                </a:cubicBezTo>
                <a:lnTo>
                  <a:pt x="45" y="37"/>
                </a:lnTo>
                <a:close/>
                <a:moveTo>
                  <a:pt x="42" y="31"/>
                </a:moveTo>
                <a:cubicBezTo>
                  <a:pt x="40" y="28"/>
                  <a:pt x="40" y="25"/>
                  <a:pt x="37" y="22"/>
                </a:cubicBezTo>
                <a:lnTo>
                  <a:pt x="36" y="20"/>
                </a:lnTo>
                <a:lnTo>
                  <a:pt x="38" y="22"/>
                </a:lnTo>
                <a:cubicBezTo>
                  <a:pt x="40" y="25"/>
                  <a:pt x="40" y="28"/>
                  <a:pt x="42" y="31"/>
                </a:cubicBezTo>
                <a:close/>
                <a:moveTo>
                  <a:pt x="34" y="19"/>
                </a:moveTo>
                <a:lnTo>
                  <a:pt x="35" y="19"/>
                </a:lnTo>
                <a:lnTo>
                  <a:pt x="36" y="20"/>
                </a:lnTo>
                <a:lnTo>
                  <a:pt x="34" y="19"/>
                </a:lnTo>
                <a:close/>
                <a:moveTo>
                  <a:pt x="40" y="22"/>
                </a:moveTo>
                <a:cubicBezTo>
                  <a:pt x="39" y="19"/>
                  <a:pt x="37" y="19"/>
                  <a:pt x="37" y="16"/>
                </a:cubicBezTo>
                <a:cubicBezTo>
                  <a:pt x="37" y="16"/>
                  <a:pt x="39" y="19"/>
                  <a:pt x="40" y="19"/>
                </a:cubicBezTo>
                <a:cubicBezTo>
                  <a:pt x="40" y="22"/>
                  <a:pt x="42" y="22"/>
                  <a:pt x="42" y="22"/>
                </a:cubicBezTo>
                <a:lnTo>
                  <a:pt x="41" y="22"/>
                </a:lnTo>
                <a:lnTo>
                  <a:pt x="40" y="22"/>
                </a:lnTo>
                <a:close/>
                <a:moveTo>
                  <a:pt x="36" y="13"/>
                </a:moveTo>
                <a:cubicBezTo>
                  <a:pt x="36" y="13"/>
                  <a:pt x="36" y="16"/>
                  <a:pt x="37" y="16"/>
                </a:cubicBezTo>
                <a:cubicBezTo>
                  <a:pt x="36" y="16"/>
                  <a:pt x="35" y="13"/>
                  <a:pt x="35" y="13"/>
                </a:cubicBezTo>
                <a:lnTo>
                  <a:pt x="36" y="13"/>
                </a:lnTo>
                <a:close/>
                <a:moveTo>
                  <a:pt x="31" y="9"/>
                </a:moveTo>
                <a:lnTo>
                  <a:pt x="32" y="9"/>
                </a:lnTo>
                <a:cubicBezTo>
                  <a:pt x="32" y="9"/>
                  <a:pt x="32" y="10"/>
                  <a:pt x="33" y="13"/>
                </a:cubicBezTo>
                <a:cubicBezTo>
                  <a:pt x="32" y="10"/>
                  <a:pt x="32" y="9"/>
                  <a:pt x="31" y="9"/>
                </a:cubicBezTo>
                <a:close/>
                <a:moveTo>
                  <a:pt x="1" y="7"/>
                </a:moveTo>
                <a:cubicBezTo>
                  <a:pt x="1" y="8"/>
                  <a:pt x="1" y="8"/>
                  <a:pt x="2" y="9"/>
                </a:cubicBezTo>
                <a:lnTo>
                  <a:pt x="0" y="7"/>
                </a:lnTo>
                <a:lnTo>
                  <a:pt x="1" y="7"/>
                </a:lnTo>
                <a:close/>
                <a:moveTo>
                  <a:pt x="25" y="3"/>
                </a:moveTo>
                <a:cubicBezTo>
                  <a:pt x="28" y="7"/>
                  <a:pt x="31" y="7"/>
                  <a:pt x="34" y="7"/>
                </a:cubicBezTo>
                <a:cubicBezTo>
                  <a:pt x="31" y="7"/>
                  <a:pt x="27" y="7"/>
                  <a:pt x="25" y="3"/>
                </a:cubicBezTo>
                <a:cubicBezTo>
                  <a:pt x="20" y="3"/>
                  <a:pt x="15" y="1"/>
                  <a:pt x="9" y="0"/>
                </a:cubicBezTo>
                <a:cubicBezTo>
                  <a:pt x="15" y="0"/>
                  <a:pt x="20" y="3"/>
                  <a:pt x="25" y="3"/>
                </a:cubicBezTo>
                <a:close/>
                <a:moveTo>
                  <a:pt x="1" y="3"/>
                </a:moveTo>
                <a:cubicBezTo>
                  <a:pt x="2" y="3"/>
                  <a:pt x="4" y="0"/>
                  <a:pt x="8" y="0"/>
                </a:cubicBezTo>
                <a:lnTo>
                  <a:pt x="9" y="0"/>
                </a:lnTo>
                <a:cubicBezTo>
                  <a:pt x="4" y="1"/>
                  <a:pt x="2" y="3"/>
                  <a:pt x="1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61" name="Freeform 5667">
            <a:extLst>
              <a:ext uri="{FF2B5EF4-FFF2-40B4-BE49-F238E27FC236}">
                <a16:creationId xmlns:a16="http://schemas.microsoft.com/office/drawing/2014/main" id="{70861F3A-39B4-AA4B-9B17-84FD70998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8" y="4114800"/>
            <a:ext cx="14287" cy="9525"/>
          </a:xfrm>
          <a:custGeom>
            <a:avLst/>
            <a:gdLst>
              <a:gd name="T0" fmla="*/ 6786 w 40"/>
              <a:gd name="T1" fmla="*/ 4082 h 28"/>
              <a:gd name="T2" fmla="*/ 5715 w 40"/>
              <a:gd name="T3" fmla="*/ 4082 h 28"/>
              <a:gd name="T4" fmla="*/ 3929 w 40"/>
              <a:gd name="T5" fmla="*/ 3062 h 28"/>
              <a:gd name="T6" fmla="*/ 2857 w 40"/>
              <a:gd name="T7" fmla="*/ 3062 h 28"/>
              <a:gd name="T8" fmla="*/ 1786 w 40"/>
              <a:gd name="T9" fmla="*/ 3062 h 28"/>
              <a:gd name="T10" fmla="*/ 1072 w 40"/>
              <a:gd name="T11" fmla="*/ 4082 h 28"/>
              <a:gd name="T12" fmla="*/ 1072 w 40"/>
              <a:gd name="T13" fmla="*/ 5103 h 28"/>
              <a:gd name="T14" fmla="*/ 357 w 40"/>
              <a:gd name="T15" fmla="*/ 4082 h 28"/>
              <a:gd name="T16" fmla="*/ 357 w 40"/>
              <a:gd name="T17" fmla="*/ 2041 h 28"/>
              <a:gd name="T18" fmla="*/ 2143 w 40"/>
              <a:gd name="T19" fmla="*/ 0 h 28"/>
              <a:gd name="T20" fmla="*/ 3572 w 40"/>
              <a:gd name="T21" fmla="*/ 0 h 28"/>
              <a:gd name="T22" fmla="*/ 5715 w 40"/>
              <a:gd name="T23" fmla="*/ 0 h 28"/>
              <a:gd name="T24" fmla="*/ 6072 w 40"/>
              <a:gd name="T25" fmla="*/ 0 h 28"/>
              <a:gd name="T26" fmla="*/ 6786 w 40"/>
              <a:gd name="T27" fmla="*/ 680 h 28"/>
              <a:gd name="T28" fmla="*/ 7144 w 40"/>
              <a:gd name="T29" fmla="*/ 680 h 28"/>
              <a:gd name="T30" fmla="*/ 8215 w 40"/>
              <a:gd name="T31" fmla="*/ 680 h 28"/>
              <a:gd name="T32" fmla="*/ 7501 w 40"/>
              <a:gd name="T33" fmla="*/ 2041 h 28"/>
              <a:gd name="T34" fmla="*/ 7501 w 40"/>
              <a:gd name="T35" fmla="*/ 2041 h 28"/>
              <a:gd name="T36" fmla="*/ 8215 w 40"/>
              <a:gd name="T37" fmla="*/ 2041 h 28"/>
              <a:gd name="T38" fmla="*/ 8572 w 40"/>
              <a:gd name="T39" fmla="*/ 3062 h 28"/>
              <a:gd name="T40" fmla="*/ 9287 w 40"/>
              <a:gd name="T41" fmla="*/ 3062 h 28"/>
              <a:gd name="T42" fmla="*/ 10001 w 40"/>
              <a:gd name="T43" fmla="*/ 4082 h 28"/>
              <a:gd name="T44" fmla="*/ 10358 w 40"/>
              <a:gd name="T45" fmla="*/ 5103 h 28"/>
              <a:gd name="T46" fmla="*/ 11072 w 40"/>
              <a:gd name="T47" fmla="*/ 5103 h 28"/>
              <a:gd name="T48" fmla="*/ 12858 w 40"/>
              <a:gd name="T49" fmla="*/ 7144 h 28"/>
              <a:gd name="T50" fmla="*/ 13930 w 40"/>
              <a:gd name="T51" fmla="*/ 7144 h 28"/>
              <a:gd name="T52" fmla="*/ 12501 w 40"/>
              <a:gd name="T53" fmla="*/ 8164 h 28"/>
              <a:gd name="T54" fmla="*/ 11430 w 40"/>
              <a:gd name="T55" fmla="*/ 8164 h 28"/>
              <a:gd name="T56" fmla="*/ 11072 w 40"/>
              <a:gd name="T57" fmla="*/ 8164 h 28"/>
              <a:gd name="T58" fmla="*/ 8929 w 40"/>
              <a:gd name="T59" fmla="*/ 9185 h 28"/>
              <a:gd name="T60" fmla="*/ 8215 w 40"/>
              <a:gd name="T61" fmla="*/ 9185 h 28"/>
              <a:gd name="T62" fmla="*/ 6072 w 40"/>
              <a:gd name="T63" fmla="*/ 8164 h 28"/>
              <a:gd name="T64" fmla="*/ 8215 w 40"/>
              <a:gd name="T65" fmla="*/ 8164 h 28"/>
              <a:gd name="T66" fmla="*/ 8929 w 40"/>
              <a:gd name="T67" fmla="*/ 8164 h 28"/>
              <a:gd name="T68" fmla="*/ 9287 w 40"/>
              <a:gd name="T69" fmla="*/ 7144 h 28"/>
              <a:gd name="T70" fmla="*/ 10358 w 40"/>
              <a:gd name="T71" fmla="*/ 7144 h 28"/>
              <a:gd name="T72" fmla="*/ 9287 w 40"/>
              <a:gd name="T73" fmla="*/ 5103 h 28"/>
              <a:gd name="T74" fmla="*/ 6786 w 40"/>
              <a:gd name="T75" fmla="*/ 4082 h 2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0" h="28">
                <a:moveTo>
                  <a:pt x="19" y="12"/>
                </a:moveTo>
                <a:lnTo>
                  <a:pt x="16" y="12"/>
                </a:lnTo>
                <a:cubicBezTo>
                  <a:pt x="14" y="12"/>
                  <a:pt x="12" y="12"/>
                  <a:pt x="11" y="9"/>
                </a:cubicBezTo>
                <a:lnTo>
                  <a:pt x="8" y="9"/>
                </a:lnTo>
                <a:lnTo>
                  <a:pt x="5" y="9"/>
                </a:lnTo>
                <a:cubicBezTo>
                  <a:pt x="4" y="9"/>
                  <a:pt x="4" y="12"/>
                  <a:pt x="3" y="12"/>
                </a:cubicBezTo>
                <a:lnTo>
                  <a:pt x="3" y="15"/>
                </a:lnTo>
                <a:cubicBezTo>
                  <a:pt x="2" y="12"/>
                  <a:pt x="1" y="12"/>
                  <a:pt x="1" y="12"/>
                </a:cubicBezTo>
                <a:cubicBezTo>
                  <a:pt x="0" y="9"/>
                  <a:pt x="1" y="6"/>
                  <a:pt x="1" y="6"/>
                </a:cubicBezTo>
                <a:cubicBezTo>
                  <a:pt x="2" y="2"/>
                  <a:pt x="4" y="2"/>
                  <a:pt x="6" y="0"/>
                </a:cubicBezTo>
                <a:lnTo>
                  <a:pt x="10" y="0"/>
                </a:lnTo>
                <a:lnTo>
                  <a:pt x="16" y="0"/>
                </a:lnTo>
                <a:lnTo>
                  <a:pt x="17" y="0"/>
                </a:lnTo>
                <a:lnTo>
                  <a:pt x="19" y="2"/>
                </a:lnTo>
                <a:lnTo>
                  <a:pt x="20" y="2"/>
                </a:lnTo>
                <a:cubicBezTo>
                  <a:pt x="21" y="2"/>
                  <a:pt x="23" y="6"/>
                  <a:pt x="23" y="2"/>
                </a:cubicBezTo>
                <a:cubicBezTo>
                  <a:pt x="23" y="6"/>
                  <a:pt x="23" y="6"/>
                  <a:pt x="21" y="6"/>
                </a:cubicBezTo>
                <a:lnTo>
                  <a:pt x="23" y="6"/>
                </a:lnTo>
                <a:cubicBezTo>
                  <a:pt x="23" y="9"/>
                  <a:pt x="23" y="9"/>
                  <a:pt x="24" y="9"/>
                </a:cubicBezTo>
                <a:lnTo>
                  <a:pt x="26" y="9"/>
                </a:lnTo>
                <a:cubicBezTo>
                  <a:pt x="28" y="9"/>
                  <a:pt x="28" y="9"/>
                  <a:pt x="28" y="12"/>
                </a:cubicBezTo>
                <a:cubicBezTo>
                  <a:pt x="29" y="12"/>
                  <a:pt x="29" y="12"/>
                  <a:pt x="29" y="15"/>
                </a:cubicBezTo>
                <a:lnTo>
                  <a:pt x="31" y="15"/>
                </a:lnTo>
                <a:cubicBezTo>
                  <a:pt x="32" y="18"/>
                  <a:pt x="35" y="21"/>
                  <a:pt x="36" y="21"/>
                </a:cubicBezTo>
                <a:lnTo>
                  <a:pt x="39" y="21"/>
                </a:lnTo>
                <a:cubicBezTo>
                  <a:pt x="38" y="24"/>
                  <a:pt x="37" y="24"/>
                  <a:pt x="35" y="24"/>
                </a:cubicBezTo>
                <a:lnTo>
                  <a:pt x="32" y="24"/>
                </a:lnTo>
                <a:lnTo>
                  <a:pt x="31" y="24"/>
                </a:lnTo>
                <a:cubicBezTo>
                  <a:pt x="28" y="24"/>
                  <a:pt x="26" y="24"/>
                  <a:pt x="25" y="27"/>
                </a:cubicBezTo>
                <a:lnTo>
                  <a:pt x="23" y="27"/>
                </a:lnTo>
                <a:cubicBezTo>
                  <a:pt x="20" y="27"/>
                  <a:pt x="19" y="27"/>
                  <a:pt x="17" y="24"/>
                </a:cubicBezTo>
                <a:lnTo>
                  <a:pt x="23" y="24"/>
                </a:lnTo>
                <a:lnTo>
                  <a:pt x="25" y="24"/>
                </a:lnTo>
                <a:cubicBezTo>
                  <a:pt x="25" y="21"/>
                  <a:pt x="26" y="21"/>
                  <a:pt x="26" y="21"/>
                </a:cubicBezTo>
                <a:lnTo>
                  <a:pt x="29" y="21"/>
                </a:lnTo>
                <a:cubicBezTo>
                  <a:pt x="29" y="21"/>
                  <a:pt x="29" y="18"/>
                  <a:pt x="26" y="15"/>
                </a:cubicBezTo>
                <a:cubicBezTo>
                  <a:pt x="23" y="12"/>
                  <a:pt x="21" y="12"/>
                  <a:pt x="19" y="12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62" name="Freeform 5668">
            <a:extLst>
              <a:ext uri="{FF2B5EF4-FFF2-40B4-BE49-F238E27FC236}">
                <a16:creationId xmlns:a16="http://schemas.microsoft.com/office/drawing/2014/main" id="{FCD4F11F-D39F-644F-96EF-FD892E703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4116388"/>
            <a:ext cx="1588" cy="1587"/>
          </a:xfrm>
          <a:custGeom>
            <a:avLst/>
            <a:gdLst>
              <a:gd name="T0" fmla="*/ 1323 w 6"/>
              <a:gd name="T1" fmla="*/ 1190 h 4"/>
              <a:gd name="T2" fmla="*/ 1059 w 6"/>
              <a:gd name="T3" fmla="*/ 1190 h 4"/>
              <a:gd name="T4" fmla="*/ 529 w 6"/>
              <a:gd name="T5" fmla="*/ 1190 h 4"/>
              <a:gd name="T6" fmla="*/ 0 w 6"/>
              <a:gd name="T7" fmla="*/ 1190 h 4"/>
              <a:gd name="T8" fmla="*/ 0 w 6"/>
              <a:gd name="T9" fmla="*/ 0 h 4"/>
              <a:gd name="T10" fmla="*/ 265 w 6"/>
              <a:gd name="T11" fmla="*/ 0 h 4"/>
              <a:gd name="T12" fmla="*/ 529 w 6"/>
              <a:gd name="T13" fmla="*/ 0 h 4"/>
              <a:gd name="T14" fmla="*/ 1323 w 6"/>
              <a:gd name="T15" fmla="*/ 0 h 4"/>
              <a:gd name="T16" fmla="*/ 1323 w 6"/>
              <a:gd name="T17" fmla="*/ 119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4">
                <a:moveTo>
                  <a:pt x="5" y="3"/>
                </a:moveTo>
                <a:lnTo>
                  <a:pt x="4" y="3"/>
                </a:lnTo>
                <a:lnTo>
                  <a:pt x="2" y="3"/>
                </a:lnTo>
                <a:cubicBezTo>
                  <a:pt x="1" y="3"/>
                  <a:pt x="0" y="3"/>
                  <a:pt x="0" y="3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ubicBezTo>
                  <a:pt x="2" y="0"/>
                  <a:pt x="2" y="0"/>
                  <a:pt x="2" y="0"/>
                </a:cubicBezTo>
                <a:cubicBezTo>
                  <a:pt x="3" y="0"/>
                  <a:pt x="5" y="0"/>
                  <a:pt x="5" y="0"/>
                </a:cubicBezTo>
                <a:lnTo>
                  <a:pt x="5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63" name="Freeform 5669">
            <a:extLst>
              <a:ext uri="{FF2B5EF4-FFF2-40B4-BE49-F238E27FC236}">
                <a16:creationId xmlns:a16="http://schemas.microsoft.com/office/drawing/2014/main" id="{69736D4F-E13B-534D-BDAA-545E91CF0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4116388"/>
            <a:ext cx="3175" cy="1587"/>
          </a:xfrm>
          <a:custGeom>
            <a:avLst/>
            <a:gdLst>
              <a:gd name="T0" fmla="*/ 2721 w 7"/>
              <a:gd name="T1" fmla="*/ 0 h 4"/>
              <a:gd name="T2" fmla="*/ 2268 w 7"/>
              <a:gd name="T3" fmla="*/ 1190 h 4"/>
              <a:gd name="T4" fmla="*/ 0 w 7"/>
              <a:gd name="T5" fmla="*/ 1190 h 4"/>
              <a:gd name="T6" fmla="*/ 1361 w 7"/>
              <a:gd name="T7" fmla="*/ 0 h 4"/>
              <a:gd name="T8" fmla="*/ 2721 w 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6" y="0"/>
                </a:moveTo>
                <a:cubicBezTo>
                  <a:pt x="6" y="0"/>
                  <a:pt x="6" y="3"/>
                  <a:pt x="5" y="3"/>
                </a:cubicBezTo>
                <a:cubicBezTo>
                  <a:pt x="2" y="3"/>
                  <a:pt x="0" y="3"/>
                  <a:pt x="0" y="3"/>
                </a:cubicBezTo>
                <a:cubicBezTo>
                  <a:pt x="2" y="3"/>
                  <a:pt x="3" y="0"/>
                  <a:pt x="3" y="0"/>
                </a:cubicBezTo>
                <a:cubicBezTo>
                  <a:pt x="3" y="0"/>
                  <a:pt x="5" y="0"/>
                  <a:pt x="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64" name="Freeform 5670">
            <a:extLst>
              <a:ext uri="{FF2B5EF4-FFF2-40B4-BE49-F238E27FC236}">
                <a16:creationId xmlns:a16="http://schemas.microsoft.com/office/drawing/2014/main" id="{928B38C7-CE00-EC49-8CF7-459373565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" y="4116388"/>
            <a:ext cx="1588" cy="1587"/>
          </a:xfrm>
          <a:custGeom>
            <a:avLst/>
            <a:gdLst>
              <a:gd name="T0" fmla="*/ 794 w 2"/>
              <a:gd name="T1" fmla="*/ 0 h 4"/>
              <a:gd name="T2" fmla="*/ 0 w 2"/>
              <a:gd name="T3" fmla="*/ 1190 h 4"/>
              <a:gd name="T4" fmla="*/ 794 w 2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4">
                <a:moveTo>
                  <a:pt x="1" y="0"/>
                </a:moveTo>
                <a:cubicBezTo>
                  <a:pt x="1" y="3"/>
                  <a:pt x="0" y="3"/>
                  <a:pt x="0" y="3"/>
                </a:cubicBezTo>
                <a:cubicBezTo>
                  <a:pt x="0" y="3"/>
                  <a:pt x="0" y="0"/>
                  <a:pt x="1" y="0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65" name="Freeform 5671">
            <a:extLst>
              <a:ext uri="{FF2B5EF4-FFF2-40B4-BE49-F238E27FC236}">
                <a16:creationId xmlns:a16="http://schemas.microsoft.com/office/drawing/2014/main" id="{B5045A93-E514-8F4D-825A-76975A8C2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4127500"/>
            <a:ext cx="1588" cy="3175"/>
          </a:xfrm>
          <a:custGeom>
            <a:avLst/>
            <a:gdLst>
              <a:gd name="T0" fmla="*/ 1270 w 5"/>
              <a:gd name="T1" fmla="*/ 0 h 10"/>
              <a:gd name="T2" fmla="*/ 1270 w 5"/>
              <a:gd name="T3" fmla="*/ 953 h 10"/>
              <a:gd name="T4" fmla="*/ 1270 w 5"/>
              <a:gd name="T5" fmla="*/ 1905 h 10"/>
              <a:gd name="T6" fmla="*/ 1270 w 5"/>
              <a:gd name="T7" fmla="*/ 2858 h 10"/>
              <a:gd name="T8" fmla="*/ 953 w 5"/>
              <a:gd name="T9" fmla="*/ 2858 h 10"/>
              <a:gd name="T10" fmla="*/ 318 w 5"/>
              <a:gd name="T11" fmla="*/ 2858 h 10"/>
              <a:gd name="T12" fmla="*/ 0 w 5"/>
              <a:gd name="T13" fmla="*/ 2858 h 10"/>
              <a:gd name="T14" fmla="*/ 635 w 5"/>
              <a:gd name="T15" fmla="*/ 953 h 10"/>
              <a:gd name="T16" fmla="*/ 953 w 5"/>
              <a:gd name="T17" fmla="*/ 0 h 10"/>
              <a:gd name="T18" fmla="*/ 1270 w 5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10">
                <a:moveTo>
                  <a:pt x="4" y="0"/>
                </a:moveTo>
                <a:lnTo>
                  <a:pt x="4" y="3"/>
                </a:lnTo>
                <a:lnTo>
                  <a:pt x="4" y="6"/>
                </a:lnTo>
                <a:lnTo>
                  <a:pt x="4" y="9"/>
                </a:lnTo>
                <a:lnTo>
                  <a:pt x="3" y="9"/>
                </a:lnTo>
                <a:lnTo>
                  <a:pt x="1" y="9"/>
                </a:lnTo>
                <a:lnTo>
                  <a:pt x="0" y="9"/>
                </a:lnTo>
                <a:cubicBezTo>
                  <a:pt x="1" y="6"/>
                  <a:pt x="2" y="6"/>
                  <a:pt x="2" y="3"/>
                </a:cubicBezTo>
                <a:cubicBezTo>
                  <a:pt x="2" y="3"/>
                  <a:pt x="3" y="3"/>
                  <a:pt x="3" y="0"/>
                </a:cubicBez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66" name="Freeform 5672">
            <a:extLst>
              <a:ext uri="{FF2B5EF4-FFF2-40B4-BE49-F238E27FC236}">
                <a16:creationId xmlns:a16="http://schemas.microsoft.com/office/drawing/2014/main" id="{73F84692-95AF-BA4F-A752-962811631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4127500"/>
            <a:ext cx="1588" cy="3175"/>
          </a:xfrm>
          <a:custGeom>
            <a:avLst/>
            <a:gdLst>
              <a:gd name="T0" fmla="*/ 265 w 6"/>
              <a:gd name="T1" fmla="*/ 2858 h 10"/>
              <a:gd name="T2" fmla="*/ 0 w 6"/>
              <a:gd name="T3" fmla="*/ 2858 h 10"/>
              <a:gd name="T4" fmla="*/ 794 w 6"/>
              <a:gd name="T5" fmla="*/ 953 h 10"/>
              <a:gd name="T6" fmla="*/ 1059 w 6"/>
              <a:gd name="T7" fmla="*/ 0 h 10"/>
              <a:gd name="T8" fmla="*/ 1323 w 6"/>
              <a:gd name="T9" fmla="*/ 0 h 10"/>
              <a:gd name="T10" fmla="*/ 1323 w 6"/>
              <a:gd name="T11" fmla="*/ 0 h 10"/>
              <a:gd name="T12" fmla="*/ 1323 w 6"/>
              <a:gd name="T13" fmla="*/ 0 h 10"/>
              <a:gd name="T14" fmla="*/ 794 w 6"/>
              <a:gd name="T15" fmla="*/ 953 h 10"/>
              <a:gd name="T16" fmla="*/ 265 w 6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0">
                <a:moveTo>
                  <a:pt x="1" y="9"/>
                </a:moveTo>
                <a:lnTo>
                  <a:pt x="0" y="9"/>
                </a:lnTo>
                <a:cubicBezTo>
                  <a:pt x="2" y="6"/>
                  <a:pt x="3" y="6"/>
                  <a:pt x="3" y="3"/>
                </a:cubicBezTo>
                <a:cubicBezTo>
                  <a:pt x="3" y="3"/>
                  <a:pt x="4" y="3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3"/>
                  <a:pt x="3" y="3"/>
                  <a:pt x="3" y="3"/>
                </a:cubicBezTo>
                <a:cubicBezTo>
                  <a:pt x="3" y="6"/>
                  <a:pt x="2" y="6"/>
                  <a:pt x="1" y="9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67" name="Freeform 5673">
            <a:extLst>
              <a:ext uri="{FF2B5EF4-FFF2-40B4-BE49-F238E27FC236}">
                <a16:creationId xmlns:a16="http://schemas.microsoft.com/office/drawing/2014/main" id="{3C926FFC-E19A-174A-88E3-AE76C36C0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129088"/>
            <a:ext cx="1587" cy="3175"/>
          </a:xfrm>
          <a:custGeom>
            <a:avLst/>
            <a:gdLst>
              <a:gd name="T0" fmla="*/ 317 w 5"/>
              <a:gd name="T1" fmla="*/ 953 h 10"/>
              <a:gd name="T2" fmla="*/ 317 w 5"/>
              <a:gd name="T3" fmla="*/ 0 h 10"/>
              <a:gd name="T4" fmla="*/ 635 w 5"/>
              <a:gd name="T5" fmla="*/ 953 h 10"/>
              <a:gd name="T6" fmla="*/ 952 w 5"/>
              <a:gd name="T7" fmla="*/ 0 h 10"/>
              <a:gd name="T8" fmla="*/ 1270 w 5"/>
              <a:gd name="T9" fmla="*/ 0 h 10"/>
              <a:gd name="T10" fmla="*/ 1270 w 5"/>
              <a:gd name="T11" fmla="*/ 953 h 10"/>
              <a:gd name="T12" fmla="*/ 1270 w 5"/>
              <a:gd name="T13" fmla="*/ 1905 h 10"/>
              <a:gd name="T14" fmla="*/ 317 w 5"/>
              <a:gd name="T15" fmla="*/ 2858 h 10"/>
              <a:gd name="T16" fmla="*/ 0 w 5"/>
              <a:gd name="T17" fmla="*/ 2858 h 10"/>
              <a:gd name="T18" fmla="*/ 317 w 5"/>
              <a:gd name="T19" fmla="*/ 1905 h 10"/>
              <a:gd name="T20" fmla="*/ 317 w 5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0">
                <a:moveTo>
                  <a:pt x="1" y="3"/>
                </a:moveTo>
                <a:cubicBezTo>
                  <a:pt x="1" y="0"/>
                  <a:pt x="1" y="0"/>
                  <a:pt x="1" y="0"/>
                </a:cubicBezTo>
                <a:lnTo>
                  <a:pt x="2" y="3"/>
                </a:lnTo>
                <a:lnTo>
                  <a:pt x="3" y="0"/>
                </a:lnTo>
                <a:lnTo>
                  <a:pt x="4" y="0"/>
                </a:lnTo>
                <a:lnTo>
                  <a:pt x="4" y="3"/>
                </a:lnTo>
                <a:lnTo>
                  <a:pt x="4" y="6"/>
                </a:lnTo>
                <a:cubicBezTo>
                  <a:pt x="2" y="6"/>
                  <a:pt x="2" y="6"/>
                  <a:pt x="1" y="9"/>
                </a:cubicBezTo>
                <a:lnTo>
                  <a:pt x="0" y="9"/>
                </a:lnTo>
                <a:cubicBezTo>
                  <a:pt x="0" y="6"/>
                  <a:pt x="0" y="6"/>
                  <a:pt x="1" y="6"/>
                </a:cubicBezTo>
                <a:lnTo>
                  <a:pt x="1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68" name="Freeform 5674">
            <a:extLst>
              <a:ext uri="{FF2B5EF4-FFF2-40B4-BE49-F238E27FC236}">
                <a16:creationId xmlns:a16="http://schemas.microsoft.com/office/drawing/2014/main" id="{45A330A5-5414-ED4B-A010-04B49ED6C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130675"/>
            <a:ext cx="1587" cy="1588"/>
          </a:xfrm>
          <a:custGeom>
            <a:avLst/>
            <a:gdLst>
              <a:gd name="T0" fmla="*/ 794 w 2"/>
              <a:gd name="T1" fmla="*/ 1191 h 4"/>
              <a:gd name="T2" fmla="*/ 0 w 2"/>
              <a:gd name="T3" fmla="*/ 1191 h 4"/>
              <a:gd name="T4" fmla="*/ 794 w 2"/>
              <a:gd name="T5" fmla="*/ 0 h 4"/>
              <a:gd name="T6" fmla="*/ 794 w 2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1" y="3"/>
                </a:moveTo>
                <a:lnTo>
                  <a:pt x="0" y="3"/>
                </a:ln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1" y="3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69" name="Freeform 5675">
            <a:extLst>
              <a:ext uri="{FF2B5EF4-FFF2-40B4-BE49-F238E27FC236}">
                <a16:creationId xmlns:a16="http://schemas.microsoft.com/office/drawing/2014/main" id="{ECDDE563-8B9B-FB48-9BD3-E9910371A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27500"/>
            <a:ext cx="1588" cy="4763"/>
          </a:xfrm>
          <a:custGeom>
            <a:avLst/>
            <a:gdLst>
              <a:gd name="T0" fmla="*/ 0 w 5"/>
              <a:gd name="T1" fmla="*/ 0 h 13"/>
              <a:gd name="T2" fmla="*/ 318 w 5"/>
              <a:gd name="T3" fmla="*/ 0 h 13"/>
              <a:gd name="T4" fmla="*/ 318 w 5"/>
              <a:gd name="T5" fmla="*/ 0 h 13"/>
              <a:gd name="T6" fmla="*/ 318 w 5"/>
              <a:gd name="T7" fmla="*/ 0 h 13"/>
              <a:gd name="T8" fmla="*/ 635 w 5"/>
              <a:gd name="T9" fmla="*/ 0 h 13"/>
              <a:gd name="T10" fmla="*/ 953 w 5"/>
              <a:gd name="T11" fmla="*/ 0 h 13"/>
              <a:gd name="T12" fmla="*/ 953 w 5"/>
              <a:gd name="T13" fmla="*/ 1099 h 13"/>
              <a:gd name="T14" fmla="*/ 953 w 5"/>
              <a:gd name="T15" fmla="*/ 1099 h 13"/>
              <a:gd name="T16" fmla="*/ 953 w 5"/>
              <a:gd name="T17" fmla="*/ 2198 h 13"/>
              <a:gd name="T18" fmla="*/ 953 w 5"/>
              <a:gd name="T19" fmla="*/ 2198 h 13"/>
              <a:gd name="T20" fmla="*/ 1270 w 5"/>
              <a:gd name="T21" fmla="*/ 3297 h 13"/>
              <a:gd name="T22" fmla="*/ 1270 w 5"/>
              <a:gd name="T23" fmla="*/ 3297 h 13"/>
              <a:gd name="T24" fmla="*/ 1270 w 5"/>
              <a:gd name="T25" fmla="*/ 3297 h 13"/>
              <a:gd name="T26" fmla="*/ 1270 w 5"/>
              <a:gd name="T27" fmla="*/ 3297 h 13"/>
              <a:gd name="T28" fmla="*/ 1270 w 5"/>
              <a:gd name="T29" fmla="*/ 3297 h 13"/>
              <a:gd name="T30" fmla="*/ 1270 w 5"/>
              <a:gd name="T31" fmla="*/ 3297 h 13"/>
              <a:gd name="T32" fmla="*/ 1270 w 5"/>
              <a:gd name="T33" fmla="*/ 3297 h 13"/>
              <a:gd name="T34" fmla="*/ 318 w 5"/>
              <a:gd name="T35" fmla="*/ 4397 h 13"/>
              <a:gd name="T36" fmla="*/ 318 w 5"/>
              <a:gd name="T37" fmla="*/ 3297 h 13"/>
              <a:gd name="T38" fmla="*/ 0 w 5"/>
              <a:gd name="T39" fmla="*/ 1099 h 13"/>
              <a:gd name="T40" fmla="*/ 0 w 5"/>
              <a:gd name="T41" fmla="*/ 1099 h 13"/>
              <a:gd name="T42" fmla="*/ 0 w 5"/>
              <a:gd name="T43" fmla="*/ 1099 h 13"/>
              <a:gd name="T44" fmla="*/ 0 w 5"/>
              <a:gd name="T45" fmla="*/ 1099 h 13"/>
              <a:gd name="T46" fmla="*/ 0 w 5"/>
              <a:gd name="T47" fmla="*/ 1099 h 13"/>
              <a:gd name="T48" fmla="*/ 0 w 5"/>
              <a:gd name="T49" fmla="*/ 0 h 1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" h="1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3"/>
                </a:lnTo>
                <a:lnTo>
                  <a:pt x="3" y="6"/>
                </a:lnTo>
                <a:lnTo>
                  <a:pt x="4" y="9"/>
                </a:lnTo>
                <a:cubicBezTo>
                  <a:pt x="2" y="9"/>
                  <a:pt x="1" y="12"/>
                  <a:pt x="1" y="12"/>
                </a:cubicBezTo>
                <a:lnTo>
                  <a:pt x="1" y="9"/>
                </a:lnTo>
                <a:cubicBezTo>
                  <a:pt x="1" y="6"/>
                  <a:pt x="0" y="6"/>
                  <a:pt x="0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0" name="Freeform 5676">
            <a:extLst>
              <a:ext uri="{FF2B5EF4-FFF2-40B4-BE49-F238E27FC236}">
                <a16:creationId xmlns:a16="http://schemas.microsoft.com/office/drawing/2014/main" id="{2370A763-0A35-0942-B230-55421AEA3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29088"/>
            <a:ext cx="1588" cy="3175"/>
          </a:xfrm>
          <a:custGeom>
            <a:avLst/>
            <a:gdLst>
              <a:gd name="T0" fmla="*/ 529 w 3"/>
              <a:gd name="T1" fmla="*/ 2858 h 10"/>
              <a:gd name="T2" fmla="*/ 1059 w 3"/>
              <a:gd name="T3" fmla="*/ 1905 h 10"/>
              <a:gd name="T4" fmla="*/ 529 w 3"/>
              <a:gd name="T5" fmla="*/ 2858 h 10"/>
              <a:gd name="T6" fmla="*/ 0 w 3"/>
              <a:gd name="T7" fmla="*/ 0 h 10"/>
              <a:gd name="T8" fmla="*/ 529 w 3"/>
              <a:gd name="T9" fmla="*/ 1905 h 10"/>
              <a:gd name="T10" fmla="*/ 0 w 3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0">
                <a:moveTo>
                  <a:pt x="1" y="9"/>
                </a:moveTo>
                <a:cubicBezTo>
                  <a:pt x="1" y="9"/>
                  <a:pt x="1" y="6"/>
                  <a:pt x="2" y="6"/>
                </a:cubicBezTo>
                <a:lnTo>
                  <a:pt x="1" y="9"/>
                </a:lnTo>
                <a:close/>
                <a:moveTo>
                  <a:pt x="0" y="0"/>
                </a:moveTo>
                <a:cubicBezTo>
                  <a:pt x="0" y="3"/>
                  <a:pt x="1" y="3"/>
                  <a:pt x="1" y="6"/>
                </a:cubicBezTo>
                <a:cubicBezTo>
                  <a:pt x="0" y="3"/>
                  <a:pt x="0" y="3"/>
                  <a:pt x="0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1" name="Freeform 5677">
            <a:extLst>
              <a:ext uri="{FF2B5EF4-FFF2-40B4-BE49-F238E27FC236}">
                <a16:creationId xmlns:a16="http://schemas.microsoft.com/office/drawing/2014/main" id="{D179C6BC-E292-E14E-A376-699F40080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25913"/>
            <a:ext cx="1587" cy="6350"/>
          </a:xfrm>
          <a:custGeom>
            <a:avLst/>
            <a:gdLst>
              <a:gd name="T0" fmla="*/ 0 w 5"/>
              <a:gd name="T1" fmla="*/ 0 h 16"/>
              <a:gd name="T2" fmla="*/ 635 w 5"/>
              <a:gd name="T3" fmla="*/ 1191 h 16"/>
              <a:gd name="T4" fmla="*/ 952 w 5"/>
              <a:gd name="T5" fmla="*/ 1191 h 16"/>
              <a:gd name="T6" fmla="*/ 952 w 5"/>
              <a:gd name="T7" fmla="*/ 1191 h 16"/>
              <a:gd name="T8" fmla="*/ 952 w 5"/>
              <a:gd name="T9" fmla="*/ 2381 h 16"/>
              <a:gd name="T10" fmla="*/ 1270 w 5"/>
              <a:gd name="T11" fmla="*/ 3572 h 16"/>
              <a:gd name="T12" fmla="*/ 1270 w 5"/>
              <a:gd name="T13" fmla="*/ 3572 h 16"/>
              <a:gd name="T14" fmla="*/ 1270 w 5"/>
              <a:gd name="T15" fmla="*/ 4763 h 16"/>
              <a:gd name="T16" fmla="*/ 952 w 5"/>
              <a:gd name="T17" fmla="*/ 5953 h 16"/>
              <a:gd name="T18" fmla="*/ 317 w 5"/>
              <a:gd name="T19" fmla="*/ 4763 h 16"/>
              <a:gd name="T20" fmla="*/ 0 w 5"/>
              <a:gd name="T21" fmla="*/ 2381 h 16"/>
              <a:gd name="T22" fmla="*/ 0 w 5"/>
              <a:gd name="T23" fmla="*/ 2381 h 16"/>
              <a:gd name="T24" fmla="*/ 0 w 5"/>
              <a:gd name="T25" fmla="*/ 2381 h 16"/>
              <a:gd name="T26" fmla="*/ 0 w 5"/>
              <a:gd name="T27" fmla="*/ 2381 h 16"/>
              <a:gd name="T28" fmla="*/ 0 w 5"/>
              <a:gd name="T29" fmla="*/ 2381 h 16"/>
              <a:gd name="T30" fmla="*/ 0 w 5"/>
              <a:gd name="T31" fmla="*/ 1191 h 16"/>
              <a:gd name="T32" fmla="*/ 0 w 5"/>
              <a:gd name="T33" fmla="*/ 0 h 16"/>
              <a:gd name="T34" fmla="*/ 0 w 5"/>
              <a:gd name="T35" fmla="*/ 0 h 16"/>
              <a:gd name="T36" fmla="*/ 0 w 5"/>
              <a:gd name="T37" fmla="*/ 0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" h="16">
                <a:moveTo>
                  <a:pt x="0" y="0"/>
                </a:moveTo>
                <a:cubicBezTo>
                  <a:pt x="1" y="0"/>
                  <a:pt x="1" y="3"/>
                  <a:pt x="2" y="3"/>
                </a:cubicBezTo>
                <a:lnTo>
                  <a:pt x="3" y="3"/>
                </a:lnTo>
                <a:lnTo>
                  <a:pt x="3" y="6"/>
                </a:lnTo>
                <a:cubicBezTo>
                  <a:pt x="3" y="6"/>
                  <a:pt x="3" y="9"/>
                  <a:pt x="4" y="9"/>
                </a:cubicBezTo>
                <a:cubicBezTo>
                  <a:pt x="4" y="9"/>
                  <a:pt x="4" y="9"/>
                  <a:pt x="4" y="12"/>
                </a:cubicBezTo>
                <a:lnTo>
                  <a:pt x="3" y="15"/>
                </a:lnTo>
                <a:lnTo>
                  <a:pt x="1" y="12"/>
                </a:lnTo>
                <a:cubicBezTo>
                  <a:pt x="1" y="9"/>
                  <a:pt x="0" y="9"/>
                  <a:pt x="0" y="6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2" name="Freeform 5678">
            <a:extLst>
              <a:ext uri="{FF2B5EF4-FFF2-40B4-BE49-F238E27FC236}">
                <a16:creationId xmlns:a16="http://schemas.microsoft.com/office/drawing/2014/main" id="{B9441DE2-B175-1546-9434-EA9D175D2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25913"/>
            <a:ext cx="1587" cy="6350"/>
          </a:xfrm>
          <a:custGeom>
            <a:avLst/>
            <a:gdLst>
              <a:gd name="T0" fmla="*/ 794 w 4"/>
              <a:gd name="T1" fmla="*/ 5953 h 16"/>
              <a:gd name="T2" fmla="*/ 0 w 4"/>
              <a:gd name="T3" fmla="*/ 4763 h 16"/>
              <a:gd name="T4" fmla="*/ 794 w 4"/>
              <a:gd name="T5" fmla="*/ 4763 h 16"/>
              <a:gd name="T6" fmla="*/ 1190 w 4"/>
              <a:gd name="T7" fmla="*/ 4763 h 16"/>
              <a:gd name="T8" fmla="*/ 794 w 4"/>
              <a:gd name="T9" fmla="*/ 5953 h 16"/>
              <a:gd name="T10" fmla="*/ 1190 w 4"/>
              <a:gd name="T11" fmla="*/ 3572 h 16"/>
              <a:gd name="T12" fmla="*/ 794 w 4"/>
              <a:gd name="T13" fmla="*/ 2381 h 16"/>
              <a:gd name="T14" fmla="*/ 1190 w 4"/>
              <a:gd name="T15" fmla="*/ 3572 h 16"/>
              <a:gd name="T16" fmla="*/ 0 w 4"/>
              <a:gd name="T17" fmla="*/ 0 h 16"/>
              <a:gd name="T18" fmla="*/ 794 w 4"/>
              <a:gd name="T19" fmla="*/ 1191 h 16"/>
              <a:gd name="T20" fmla="*/ 397 w 4"/>
              <a:gd name="T21" fmla="*/ 1191 h 16"/>
              <a:gd name="T22" fmla="*/ 0 w 4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16">
                <a:moveTo>
                  <a:pt x="2" y="15"/>
                </a:moveTo>
                <a:lnTo>
                  <a:pt x="0" y="12"/>
                </a:lnTo>
                <a:lnTo>
                  <a:pt x="2" y="12"/>
                </a:lnTo>
                <a:lnTo>
                  <a:pt x="3" y="12"/>
                </a:lnTo>
                <a:cubicBezTo>
                  <a:pt x="2" y="12"/>
                  <a:pt x="2" y="15"/>
                  <a:pt x="2" y="15"/>
                </a:cubicBezTo>
                <a:close/>
                <a:moveTo>
                  <a:pt x="3" y="9"/>
                </a:moveTo>
                <a:cubicBezTo>
                  <a:pt x="2" y="9"/>
                  <a:pt x="2" y="6"/>
                  <a:pt x="2" y="6"/>
                </a:cubicBezTo>
                <a:lnTo>
                  <a:pt x="3" y="9"/>
                </a:lnTo>
                <a:close/>
                <a:moveTo>
                  <a:pt x="0" y="0"/>
                </a:moveTo>
                <a:cubicBezTo>
                  <a:pt x="0" y="3"/>
                  <a:pt x="2" y="3"/>
                  <a:pt x="2" y="3"/>
                </a:cubicBezTo>
                <a:lnTo>
                  <a:pt x="1" y="3"/>
                </a:lnTo>
                <a:cubicBezTo>
                  <a:pt x="1" y="3"/>
                  <a:pt x="0" y="3"/>
                  <a:pt x="0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3" name="Freeform 5679">
            <a:extLst>
              <a:ext uri="{FF2B5EF4-FFF2-40B4-BE49-F238E27FC236}">
                <a16:creationId xmlns:a16="http://schemas.microsoft.com/office/drawing/2014/main" id="{F3750E0B-7595-F441-9D3F-01E3AD293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25913"/>
            <a:ext cx="1587" cy="4762"/>
          </a:xfrm>
          <a:custGeom>
            <a:avLst/>
            <a:gdLst>
              <a:gd name="T0" fmla="*/ 1270 w 5"/>
              <a:gd name="T1" fmla="*/ 4396 h 13"/>
              <a:gd name="T2" fmla="*/ 317 w 5"/>
              <a:gd name="T3" fmla="*/ 4396 h 13"/>
              <a:gd name="T4" fmla="*/ 317 w 5"/>
              <a:gd name="T5" fmla="*/ 4396 h 13"/>
              <a:gd name="T6" fmla="*/ 317 w 5"/>
              <a:gd name="T7" fmla="*/ 4396 h 13"/>
              <a:gd name="T8" fmla="*/ 317 w 5"/>
              <a:gd name="T9" fmla="*/ 3297 h 13"/>
              <a:gd name="T10" fmla="*/ 317 w 5"/>
              <a:gd name="T11" fmla="*/ 3297 h 13"/>
              <a:gd name="T12" fmla="*/ 0 w 5"/>
              <a:gd name="T13" fmla="*/ 2198 h 13"/>
              <a:gd name="T14" fmla="*/ 0 w 5"/>
              <a:gd name="T15" fmla="*/ 1099 h 13"/>
              <a:gd name="T16" fmla="*/ 0 w 5"/>
              <a:gd name="T17" fmla="*/ 1099 h 13"/>
              <a:gd name="T18" fmla="*/ 0 w 5"/>
              <a:gd name="T19" fmla="*/ 1099 h 13"/>
              <a:gd name="T20" fmla="*/ 0 w 5"/>
              <a:gd name="T21" fmla="*/ 1099 h 13"/>
              <a:gd name="T22" fmla="*/ 0 w 5"/>
              <a:gd name="T23" fmla="*/ 1099 h 13"/>
              <a:gd name="T24" fmla="*/ 0 w 5"/>
              <a:gd name="T25" fmla="*/ 1099 h 13"/>
              <a:gd name="T26" fmla="*/ 0 w 5"/>
              <a:gd name="T27" fmla="*/ 1099 h 13"/>
              <a:gd name="T28" fmla="*/ 317 w 5"/>
              <a:gd name="T29" fmla="*/ 1099 h 13"/>
              <a:gd name="T30" fmla="*/ 0 w 5"/>
              <a:gd name="T31" fmla="*/ 0 h 13"/>
              <a:gd name="T32" fmla="*/ 317 w 5"/>
              <a:gd name="T33" fmla="*/ 0 h 13"/>
              <a:gd name="T34" fmla="*/ 952 w 5"/>
              <a:gd name="T35" fmla="*/ 1099 h 13"/>
              <a:gd name="T36" fmla="*/ 952 w 5"/>
              <a:gd name="T37" fmla="*/ 1099 h 13"/>
              <a:gd name="T38" fmla="*/ 952 w 5"/>
              <a:gd name="T39" fmla="*/ 1099 h 13"/>
              <a:gd name="T40" fmla="*/ 1270 w 5"/>
              <a:gd name="T41" fmla="*/ 2198 h 13"/>
              <a:gd name="T42" fmla="*/ 1270 w 5"/>
              <a:gd name="T43" fmla="*/ 2198 h 13"/>
              <a:gd name="T44" fmla="*/ 1270 w 5"/>
              <a:gd name="T45" fmla="*/ 2198 h 13"/>
              <a:gd name="T46" fmla="*/ 1270 w 5"/>
              <a:gd name="T47" fmla="*/ 2198 h 13"/>
              <a:gd name="T48" fmla="*/ 1270 w 5"/>
              <a:gd name="T49" fmla="*/ 3297 h 13"/>
              <a:gd name="T50" fmla="*/ 1270 w 5"/>
              <a:gd name="T51" fmla="*/ 4396 h 1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" h="13">
                <a:moveTo>
                  <a:pt x="4" y="12"/>
                </a:moveTo>
                <a:cubicBezTo>
                  <a:pt x="4" y="12"/>
                  <a:pt x="2" y="12"/>
                  <a:pt x="1" y="12"/>
                </a:cubicBezTo>
                <a:lnTo>
                  <a:pt x="1" y="9"/>
                </a:lnTo>
                <a:cubicBezTo>
                  <a:pt x="1" y="9"/>
                  <a:pt x="1" y="6"/>
                  <a:pt x="0" y="6"/>
                </a:cubicBezTo>
                <a:lnTo>
                  <a:pt x="0" y="3"/>
                </a:lnTo>
                <a:cubicBezTo>
                  <a:pt x="1" y="3"/>
                  <a:pt x="1" y="3"/>
                  <a:pt x="1" y="3"/>
                </a:cubicBez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3"/>
                  <a:pt x="3" y="3"/>
                  <a:pt x="3" y="3"/>
                </a:cubicBezTo>
                <a:cubicBezTo>
                  <a:pt x="4" y="3"/>
                  <a:pt x="4" y="3"/>
                  <a:pt x="4" y="6"/>
                </a:cubicBezTo>
                <a:cubicBezTo>
                  <a:pt x="4" y="9"/>
                  <a:pt x="4" y="9"/>
                  <a:pt x="4" y="9"/>
                </a:cubicBezTo>
                <a:cubicBezTo>
                  <a:pt x="4" y="12"/>
                  <a:pt x="4" y="12"/>
                  <a:pt x="4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4" name="Freeform 5680">
            <a:extLst>
              <a:ext uri="{FF2B5EF4-FFF2-40B4-BE49-F238E27FC236}">
                <a16:creationId xmlns:a16="http://schemas.microsoft.com/office/drawing/2014/main" id="{F442A1CA-F599-FE48-AB72-055AFC905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29088"/>
            <a:ext cx="1587" cy="3175"/>
          </a:xfrm>
          <a:custGeom>
            <a:avLst/>
            <a:gdLst>
              <a:gd name="T0" fmla="*/ 317 w 5"/>
              <a:gd name="T1" fmla="*/ 2721 h 7"/>
              <a:gd name="T2" fmla="*/ 0 w 5"/>
              <a:gd name="T3" fmla="*/ 0 h 7"/>
              <a:gd name="T4" fmla="*/ 317 w 5"/>
              <a:gd name="T5" fmla="*/ 0 h 7"/>
              <a:gd name="T6" fmla="*/ 317 w 5"/>
              <a:gd name="T7" fmla="*/ 1361 h 7"/>
              <a:gd name="T8" fmla="*/ 1270 w 5"/>
              <a:gd name="T9" fmla="*/ 2721 h 7"/>
              <a:gd name="T10" fmla="*/ 317 w 5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7">
                <a:moveTo>
                  <a:pt x="1" y="6"/>
                </a:moveTo>
                <a:cubicBezTo>
                  <a:pt x="1" y="3"/>
                  <a:pt x="0" y="0"/>
                  <a:pt x="0" y="0"/>
                </a:cubicBezTo>
                <a:lnTo>
                  <a:pt x="1" y="0"/>
                </a:lnTo>
                <a:lnTo>
                  <a:pt x="1" y="3"/>
                </a:lnTo>
                <a:cubicBezTo>
                  <a:pt x="3" y="6"/>
                  <a:pt x="4" y="6"/>
                  <a:pt x="4" y="6"/>
                </a:cubicBezTo>
                <a:lnTo>
                  <a:pt x="1" y="6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" name="Freeform 5681">
            <a:extLst>
              <a:ext uri="{FF2B5EF4-FFF2-40B4-BE49-F238E27FC236}">
                <a16:creationId xmlns:a16="http://schemas.microsoft.com/office/drawing/2014/main" id="{BA2C308A-40AE-AB4A-9BBC-BE625E5C0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25913"/>
            <a:ext cx="1588" cy="6350"/>
          </a:xfrm>
          <a:custGeom>
            <a:avLst/>
            <a:gdLst>
              <a:gd name="T0" fmla="*/ 265 w 6"/>
              <a:gd name="T1" fmla="*/ 2381 h 16"/>
              <a:gd name="T2" fmla="*/ 0 w 6"/>
              <a:gd name="T3" fmla="*/ 0 h 16"/>
              <a:gd name="T4" fmla="*/ 265 w 6"/>
              <a:gd name="T5" fmla="*/ 1191 h 16"/>
              <a:gd name="T6" fmla="*/ 794 w 6"/>
              <a:gd name="T7" fmla="*/ 2381 h 16"/>
              <a:gd name="T8" fmla="*/ 1059 w 6"/>
              <a:gd name="T9" fmla="*/ 2381 h 16"/>
              <a:gd name="T10" fmla="*/ 1059 w 6"/>
              <a:gd name="T11" fmla="*/ 4763 h 16"/>
              <a:gd name="T12" fmla="*/ 1323 w 6"/>
              <a:gd name="T13" fmla="*/ 4763 h 16"/>
              <a:gd name="T14" fmla="*/ 1059 w 6"/>
              <a:gd name="T15" fmla="*/ 5953 h 16"/>
              <a:gd name="T16" fmla="*/ 265 w 6"/>
              <a:gd name="T17" fmla="*/ 4763 h 16"/>
              <a:gd name="T18" fmla="*/ 265 w 6"/>
              <a:gd name="T19" fmla="*/ 3572 h 16"/>
              <a:gd name="T20" fmla="*/ 265 w 6"/>
              <a:gd name="T21" fmla="*/ 3572 h 16"/>
              <a:gd name="T22" fmla="*/ 265 w 6"/>
              <a:gd name="T23" fmla="*/ 2381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16">
                <a:moveTo>
                  <a:pt x="1" y="6"/>
                </a:moveTo>
                <a:cubicBezTo>
                  <a:pt x="1" y="3"/>
                  <a:pt x="1" y="3"/>
                  <a:pt x="0" y="0"/>
                </a:cubicBezTo>
                <a:cubicBezTo>
                  <a:pt x="1" y="0"/>
                  <a:pt x="1" y="3"/>
                  <a:pt x="1" y="3"/>
                </a:cubicBezTo>
                <a:lnTo>
                  <a:pt x="3" y="6"/>
                </a:lnTo>
                <a:lnTo>
                  <a:pt x="4" y="6"/>
                </a:lnTo>
                <a:cubicBezTo>
                  <a:pt x="4" y="9"/>
                  <a:pt x="4" y="9"/>
                  <a:pt x="4" y="12"/>
                </a:cubicBezTo>
                <a:lnTo>
                  <a:pt x="5" y="12"/>
                </a:ln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3" y="15"/>
                  <a:pt x="1" y="12"/>
                </a:cubicBezTo>
                <a:lnTo>
                  <a:pt x="1" y="9"/>
                </a:lnTo>
                <a:lnTo>
                  <a:pt x="1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6" name="Freeform 5682">
            <a:extLst>
              <a:ext uri="{FF2B5EF4-FFF2-40B4-BE49-F238E27FC236}">
                <a16:creationId xmlns:a16="http://schemas.microsoft.com/office/drawing/2014/main" id="{DE75BCCE-0F6C-294A-9589-66E978CDE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25913"/>
            <a:ext cx="1588" cy="1587"/>
          </a:xfrm>
          <a:custGeom>
            <a:avLst/>
            <a:gdLst>
              <a:gd name="T0" fmla="*/ 0 w 2"/>
              <a:gd name="T1" fmla="*/ 0 h 4"/>
              <a:gd name="T2" fmla="*/ 794 w 2"/>
              <a:gd name="T3" fmla="*/ 0 h 4"/>
              <a:gd name="T4" fmla="*/ 794 w 2"/>
              <a:gd name="T5" fmla="*/ 1190 h 4"/>
              <a:gd name="T6" fmla="*/ 0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1" y="0"/>
                  <a:pt x="1" y="3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7" name="Freeform 5683">
            <a:extLst>
              <a:ext uri="{FF2B5EF4-FFF2-40B4-BE49-F238E27FC236}">
                <a16:creationId xmlns:a16="http://schemas.microsoft.com/office/drawing/2014/main" id="{8354773F-0449-5F4F-BD47-54D0A9381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130675"/>
            <a:ext cx="3175" cy="3175"/>
          </a:xfrm>
          <a:custGeom>
            <a:avLst/>
            <a:gdLst>
              <a:gd name="T0" fmla="*/ 0 w 7"/>
              <a:gd name="T1" fmla="*/ 953 h 10"/>
              <a:gd name="T2" fmla="*/ 0 w 7"/>
              <a:gd name="T3" fmla="*/ 0 h 10"/>
              <a:gd name="T4" fmla="*/ 454 w 7"/>
              <a:gd name="T5" fmla="*/ 0 h 10"/>
              <a:gd name="T6" fmla="*/ 907 w 7"/>
              <a:gd name="T7" fmla="*/ 0 h 10"/>
              <a:gd name="T8" fmla="*/ 1361 w 7"/>
              <a:gd name="T9" fmla="*/ 0 h 10"/>
              <a:gd name="T10" fmla="*/ 1814 w 7"/>
              <a:gd name="T11" fmla="*/ 953 h 10"/>
              <a:gd name="T12" fmla="*/ 2721 w 7"/>
              <a:gd name="T13" fmla="*/ 2858 h 10"/>
              <a:gd name="T14" fmla="*/ 1361 w 7"/>
              <a:gd name="T15" fmla="*/ 2858 h 10"/>
              <a:gd name="T16" fmla="*/ 454 w 7"/>
              <a:gd name="T17" fmla="*/ 953 h 10"/>
              <a:gd name="T18" fmla="*/ 0 w 7"/>
              <a:gd name="T19" fmla="*/ 953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0">
                <a:moveTo>
                  <a:pt x="0" y="3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3"/>
                </a:lnTo>
                <a:lnTo>
                  <a:pt x="6" y="9"/>
                </a:lnTo>
                <a:lnTo>
                  <a:pt x="3" y="9"/>
                </a:lnTo>
                <a:cubicBezTo>
                  <a:pt x="3" y="9"/>
                  <a:pt x="1" y="9"/>
                  <a:pt x="1" y="3"/>
                </a:cubicBez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8" name="Freeform 5684">
            <a:extLst>
              <a:ext uri="{FF2B5EF4-FFF2-40B4-BE49-F238E27FC236}">
                <a16:creationId xmlns:a16="http://schemas.microsoft.com/office/drawing/2014/main" id="{674268BD-C745-1A4D-8CB0-5C4C4738F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130675"/>
            <a:ext cx="1587" cy="3175"/>
          </a:xfrm>
          <a:custGeom>
            <a:avLst/>
            <a:gdLst>
              <a:gd name="T0" fmla="*/ 0 w 4"/>
              <a:gd name="T1" fmla="*/ 953 h 10"/>
              <a:gd name="T2" fmla="*/ 794 w 4"/>
              <a:gd name="T3" fmla="*/ 2858 h 10"/>
              <a:gd name="T4" fmla="*/ 0 w 4"/>
              <a:gd name="T5" fmla="*/ 953 h 10"/>
              <a:gd name="T6" fmla="*/ 397 w 4"/>
              <a:gd name="T7" fmla="*/ 0 h 10"/>
              <a:gd name="T8" fmla="*/ 794 w 4"/>
              <a:gd name="T9" fmla="*/ 0 h 10"/>
              <a:gd name="T10" fmla="*/ 1190 w 4"/>
              <a:gd name="T11" fmla="*/ 953 h 10"/>
              <a:gd name="T12" fmla="*/ 397 w 4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10">
                <a:moveTo>
                  <a:pt x="0" y="3"/>
                </a:moveTo>
                <a:cubicBezTo>
                  <a:pt x="1" y="9"/>
                  <a:pt x="2" y="9"/>
                  <a:pt x="2" y="9"/>
                </a:cubicBezTo>
                <a:cubicBezTo>
                  <a:pt x="1" y="9"/>
                  <a:pt x="0" y="9"/>
                  <a:pt x="0" y="3"/>
                </a:cubicBezTo>
                <a:close/>
                <a:moveTo>
                  <a:pt x="1" y="0"/>
                </a:moveTo>
                <a:lnTo>
                  <a:pt x="2" y="0"/>
                </a:lnTo>
                <a:lnTo>
                  <a:pt x="3" y="3"/>
                </a:lnTo>
                <a:lnTo>
                  <a:pt x="1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9" name="Freeform 5685">
            <a:extLst>
              <a:ext uri="{FF2B5EF4-FFF2-40B4-BE49-F238E27FC236}">
                <a16:creationId xmlns:a16="http://schemas.microsoft.com/office/drawing/2014/main" id="{240FB017-88D8-BB45-B127-4C46724E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25913"/>
            <a:ext cx="3175" cy="4762"/>
          </a:xfrm>
          <a:custGeom>
            <a:avLst/>
            <a:gdLst>
              <a:gd name="T0" fmla="*/ 0 w 8"/>
              <a:gd name="T1" fmla="*/ 0 h 13"/>
              <a:gd name="T2" fmla="*/ 1191 w 8"/>
              <a:gd name="T3" fmla="*/ 0 h 13"/>
              <a:gd name="T4" fmla="*/ 1191 w 8"/>
              <a:gd name="T5" fmla="*/ 0 h 13"/>
              <a:gd name="T6" fmla="*/ 1588 w 8"/>
              <a:gd name="T7" fmla="*/ 0 h 13"/>
              <a:gd name="T8" fmla="*/ 2778 w 8"/>
              <a:gd name="T9" fmla="*/ 3297 h 13"/>
              <a:gd name="T10" fmla="*/ 2778 w 8"/>
              <a:gd name="T11" fmla="*/ 3297 h 13"/>
              <a:gd name="T12" fmla="*/ 2778 w 8"/>
              <a:gd name="T13" fmla="*/ 3297 h 13"/>
              <a:gd name="T14" fmla="*/ 2778 w 8"/>
              <a:gd name="T15" fmla="*/ 4396 h 13"/>
              <a:gd name="T16" fmla="*/ 1984 w 8"/>
              <a:gd name="T17" fmla="*/ 4396 h 13"/>
              <a:gd name="T18" fmla="*/ 1191 w 8"/>
              <a:gd name="T19" fmla="*/ 2198 h 13"/>
              <a:gd name="T20" fmla="*/ 1191 w 8"/>
              <a:gd name="T21" fmla="*/ 2198 h 13"/>
              <a:gd name="T22" fmla="*/ 397 w 8"/>
              <a:gd name="T23" fmla="*/ 1099 h 13"/>
              <a:gd name="T24" fmla="*/ 0 w 8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13">
                <a:moveTo>
                  <a:pt x="0" y="0"/>
                </a:moveTo>
                <a:cubicBezTo>
                  <a:pt x="2" y="0"/>
                  <a:pt x="3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5" y="3"/>
                  <a:pt x="6" y="6"/>
                  <a:pt x="7" y="9"/>
                </a:cubicBezTo>
                <a:lnTo>
                  <a:pt x="7" y="12"/>
                </a:lnTo>
                <a:cubicBezTo>
                  <a:pt x="7" y="12"/>
                  <a:pt x="7" y="12"/>
                  <a:pt x="5" y="12"/>
                </a:cubicBezTo>
                <a:cubicBezTo>
                  <a:pt x="5" y="12"/>
                  <a:pt x="4" y="9"/>
                  <a:pt x="3" y="6"/>
                </a:cubicBezTo>
                <a:cubicBezTo>
                  <a:pt x="3" y="3"/>
                  <a:pt x="1" y="3"/>
                  <a:pt x="1" y="3"/>
                </a:cubicBezTo>
                <a:cubicBezTo>
                  <a:pt x="1" y="3"/>
                  <a:pt x="1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80" name="Freeform 5686">
            <a:extLst>
              <a:ext uri="{FF2B5EF4-FFF2-40B4-BE49-F238E27FC236}">
                <a16:creationId xmlns:a16="http://schemas.microsoft.com/office/drawing/2014/main" id="{1AC8101B-1C56-9C42-8A94-05D464EE0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127500"/>
            <a:ext cx="1587" cy="3175"/>
          </a:xfrm>
          <a:custGeom>
            <a:avLst/>
            <a:gdLst>
              <a:gd name="T0" fmla="*/ 794 w 4"/>
              <a:gd name="T1" fmla="*/ 2858 h 10"/>
              <a:gd name="T2" fmla="*/ 794 w 4"/>
              <a:gd name="T3" fmla="*/ 1905 h 10"/>
              <a:gd name="T4" fmla="*/ 0 w 4"/>
              <a:gd name="T5" fmla="*/ 0 h 10"/>
              <a:gd name="T6" fmla="*/ 794 w 4"/>
              <a:gd name="T7" fmla="*/ 1905 h 10"/>
              <a:gd name="T8" fmla="*/ 1190 w 4"/>
              <a:gd name="T9" fmla="*/ 2858 h 10"/>
              <a:gd name="T10" fmla="*/ 794 w 4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0">
                <a:moveTo>
                  <a:pt x="2" y="9"/>
                </a:moveTo>
                <a:lnTo>
                  <a:pt x="2" y="6"/>
                </a:lnTo>
                <a:cubicBezTo>
                  <a:pt x="1" y="3"/>
                  <a:pt x="0" y="0"/>
                  <a:pt x="0" y="0"/>
                </a:cubicBezTo>
                <a:cubicBezTo>
                  <a:pt x="1" y="0"/>
                  <a:pt x="1" y="3"/>
                  <a:pt x="2" y="6"/>
                </a:cubicBezTo>
                <a:cubicBezTo>
                  <a:pt x="2" y="9"/>
                  <a:pt x="3" y="9"/>
                  <a:pt x="3" y="9"/>
                </a:cubicBezTo>
                <a:lnTo>
                  <a:pt x="2" y="9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81" name="Freeform 5687">
            <a:extLst>
              <a:ext uri="{FF2B5EF4-FFF2-40B4-BE49-F238E27FC236}">
                <a16:creationId xmlns:a16="http://schemas.microsoft.com/office/drawing/2014/main" id="{3F28CA12-9725-1D4B-BE0F-1A0F0FFAE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30675"/>
            <a:ext cx="1588" cy="3175"/>
          </a:xfrm>
          <a:custGeom>
            <a:avLst/>
            <a:gdLst>
              <a:gd name="T0" fmla="*/ 794 w 6"/>
              <a:gd name="T1" fmla="*/ 0 h 10"/>
              <a:gd name="T2" fmla="*/ 794 w 6"/>
              <a:gd name="T3" fmla="*/ 953 h 10"/>
              <a:gd name="T4" fmla="*/ 1323 w 6"/>
              <a:gd name="T5" fmla="*/ 1905 h 10"/>
              <a:gd name="T6" fmla="*/ 1323 w 6"/>
              <a:gd name="T7" fmla="*/ 1905 h 10"/>
              <a:gd name="T8" fmla="*/ 1323 w 6"/>
              <a:gd name="T9" fmla="*/ 2858 h 10"/>
              <a:gd name="T10" fmla="*/ 1323 w 6"/>
              <a:gd name="T11" fmla="*/ 2858 h 10"/>
              <a:gd name="T12" fmla="*/ 1323 w 6"/>
              <a:gd name="T13" fmla="*/ 2858 h 10"/>
              <a:gd name="T14" fmla="*/ 1323 w 6"/>
              <a:gd name="T15" fmla="*/ 2858 h 10"/>
              <a:gd name="T16" fmla="*/ 1059 w 6"/>
              <a:gd name="T17" fmla="*/ 2858 h 10"/>
              <a:gd name="T18" fmla="*/ 529 w 6"/>
              <a:gd name="T19" fmla="*/ 2858 h 10"/>
              <a:gd name="T20" fmla="*/ 0 w 6"/>
              <a:gd name="T21" fmla="*/ 953 h 10"/>
              <a:gd name="T22" fmla="*/ 0 w 6"/>
              <a:gd name="T23" fmla="*/ 953 h 10"/>
              <a:gd name="T24" fmla="*/ 0 w 6"/>
              <a:gd name="T25" fmla="*/ 953 h 10"/>
              <a:gd name="T26" fmla="*/ 0 w 6"/>
              <a:gd name="T27" fmla="*/ 953 h 10"/>
              <a:gd name="T28" fmla="*/ 0 w 6"/>
              <a:gd name="T29" fmla="*/ 953 h 10"/>
              <a:gd name="T30" fmla="*/ 0 w 6"/>
              <a:gd name="T31" fmla="*/ 953 h 10"/>
              <a:gd name="T32" fmla="*/ 0 w 6"/>
              <a:gd name="T33" fmla="*/ 0 h 10"/>
              <a:gd name="T34" fmla="*/ 0 w 6"/>
              <a:gd name="T35" fmla="*/ 0 h 10"/>
              <a:gd name="T36" fmla="*/ 0 w 6"/>
              <a:gd name="T37" fmla="*/ 0 h 10"/>
              <a:gd name="T38" fmla="*/ 794 w 6"/>
              <a:gd name="T39" fmla="*/ 0 h 10"/>
              <a:gd name="T40" fmla="*/ 794 w 6"/>
              <a:gd name="T41" fmla="*/ 0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" h="10">
                <a:moveTo>
                  <a:pt x="3" y="0"/>
                </a:moveTo>
                <a:cubicBezTo>
                  <a:pt x="3" y="0"/>
                  <a:pt x="3" y="0"/>
                  <a:pt x="3" y="3"/>
                </a:cubicBezTo>
                <a:cubicBezTo>
                  <a:pt x="4" y="3"/>
                  <a:pt x="5" y="3"/>
                  <a:pt x="5" y="6"/>
                </a:cubicBezTo>
                <a:cubicBezTo>
                  <a:pt x="5" y="9"/>
                  <a:pt x="5" y="9"/>
                  <a:pt x="5" y="9"/>
                </a:cubicBezTo>
                <a:lnTo>
                  <a:pt x="4" y="9"/>
                </a:lnTo>
                <a:cubicBezTo>
                  <a:pt x="3" y="9"/>
                  <a:pt x="3" y="9"/>
                  <a:pt x="2" y="9"/>
                </a:cubicBezTo>
                <a:cubicBezTo>
                  <a:pt x="1" y="6"/>
                  <a:pt x="0" y="6"/>
                  <a:pt x="0" y="3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82" name="Freeform 5688">
            <a:extLst>
              <a:ext uri="{FF2B5EF4-FFF2-40B4-BE49-F238E27FC236}">
                <a16:creationId xmlns:a16="http://schemas.microsoft.com/office/drawing/2014/main" id="{05F98B6A-EB73-364B-BB45-57F5B0DE3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30675"/>
            <a:ext cx="1588" cy="4763"/>
          </a:xfrm>
          <a:custGeom>
            <a:avLst/>
            <a:gdLst>
              <a:gd name="T0" fmla="*/ 1059 w 6"/>
              <a:gd name="T1" fmla="*/ 4397 h 13"/>
              <a:gd name="T2" fmla="*/ 529 w 6"/>
              <a:gd name="T3" fmla="*/ 3297 h 13"/>
              <a:gd name="T4" fmla="*/ 0 w 6"/>
              <a:gd name="T5" fmla="*/ 1099 h 13"/>
              <a:gd name="T6" fmla="*/ 529 w 6"/>
              <a:gd name="T7" fmla="*/ 3297 h 13"/>
              <a:gd name="T8" fmla="*/ 1059 w 6"/>
              <a:gd name="T9" fmla="*/ 3297 h 13"/>
              <a:gd name="T10" fmla="*/ 1323 w 6"/>
              <a:gd name="T11" fmla="*/ 3297 h 13"/>
              <a:gd name="T12" fmla="*/ 1059 w 6"/>
              <a:gd name="T13" fmla="*/ 4397 h 13"/>
              <a:gd name="T14" fmla="*/ 1323 w 6"/>
              <a:gd name="T15" fmla="*/ 2198 h 13"/>
              <a:gd name="T16" fmla="*/ 794 w 6"/>
              <a:gd name="T17" fmla="*/ 1099 h 13"/>
              <a:gd name="T18" fmla="*/ 794 w 6"/>
              <a:gd name="T19" fmla="*/ 0 h 13"/>
              <a:gd name="T20" fmla="*/ 794 w 6"/>
              <a:gd name="T21" fmla="*/ 0 h 13"/>
              <a:gd name="T22" fmla="*/ 1323 w 6"/>
              <a:gd name="T23" fmla="*/ 2198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13">
                <a:moveTo>
                  <a:pt x="4" y="12"/>
                </a:moveTo>
                <a:cubicBezTo>
                  <a:pt x="3" y="9"/>
                  <a:pt x="3" y="9"/>
                  <a:pt x="2" y="9"/>
                </a:cubicBezTo>
                <a:cubicBezTo>
                  <a:pt x="1" y="6"/>
                  <a:pt x="0" y="6"/>
                  <a:pt x="0" y="3"/>
                </a:cubicBezTo>
                <a:cubicBezTo>
                  <a:pt x="1" y="6"/>
                  <a:pt x="1" y="6"/>
                  <a:pt x="2" y="9"/>
                </a:cubicBezTo>
                <a:lnTo>
                  <a:pt x="4" y="9"/>
                </a:lnTo>
                <a:lnTo>
                  <a:pt x="5" y="9"/>
                </a:lnTo>
                <a:lnTo>
                  <a:pt x="4" y="12"/>
                </a:lnTo>
                <a:close/>
                <a:moveTo>
                  <a:pt x="5" y="6"/>
                </a:moveTo>
                <a:cubicBezTo>
                  <a:pt x="4" y="3"/>
                  <a:pt x="4" y="3"/>
                  <a:pt x="3" y="3"/>
                </a:cubicBezTo>
                <a:lnTo>
                  <a:pt x="3" y="0"/>
                </a:lnTo>
                <a:cubicBezTo>
                  <a:pt x="4" y="3"/>
                  <a:pt x="5" y="3"/>
                  <a:pt x="5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83" name="Freeform 5689">
            <a:extLst>
              <a:ext uri="{FF2B5EF4-FFF2-40B4-BE49-F238E27FC236}">
                <a16:creationId xmlns:a16="http://schemas.microsoft.com/office/drawing/2014/main" id="{8C66F82A-95ED-8A4C-BE65-C93CE2B58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30675"/>
            <a:ext cx="1588" cy="4763"/>
          </a:xfrm>
          <a:custGeom>
            <a:avLst/>
            <a:gdLst>
              <a:gd name="T0" fmla="*/ 0 w 5"/>
              <a:gd name="T1" fmla="*/ 1099 h 13"/>
              <a:gd name="T2" fmla="*/ 0 w 5"/>
              <a:gd name="T3" fmla="*/ 0 h 13"/>
              <a:gd name="T4" fmla="*/ 635 w 5"/>
              <a:gd name="T5" fmla="*/ 0 h 13"/>
              <a:gd name="T6" fmla="*/ 953 w 5"/>
              <a:gd name="T7" fmla="*/ 0 h 13"/>
              <a:gd name="T8" fmla="*/ 953 w 5"/>
              <a:gd name="T9" fmla="*/ 1099 h 13"/>
              <a:gd name="T10" fmla="*/ 953 w 5"/>
              <a:gd name="T11" fmla="*/ 2198 h 13"/>
              <a:gd name="T12" fmla="*/ 1270 w 5"/>
              <a:gd name="T13" fmla="*/ 3297 h 13"/>
              <a:gd name="T14" fmla="*/ 953 w 5"/>
              <a:gd name="T15" fmla="*/ 4397 h 13"/>
              <a:gd name="T16" fmla="*/ 0 w 5"/>
              <a:gd name="T17" fmla="*/ 3297 h 13"/>
              <a:gd name="T18" fmla="*/ 0 w 5"/>
              <a:gd name="T19" fmla="*/ 109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13">
                <a:moveTo>
                  <a:pt x="0" y="3"/>
                </a:moveTo>
                <a:lnTo>
                  <a:pt x="0" y="0"/>
                </a:lnTo>
                <a:lnTo>
                  <a:pt x="2" y="0"/>
                </a:lnTo>
                <a:cubicBezTo>
                  <a:pt x="3" y="3"/>
                  <a:pt x="3" y="3"/>
                  <a:pt x="3" y="0"/>
                </a:cubicBezTo>
                <a:lnTo>
                  <a:pt x="3" y="3"/>
                </a:lnTo>
                <a:lnTo>
                  <a:pt x="3" y="6"/>
                </a:lnTo>
                <a:cubicBezTo>
                  <a:pt x="4" y="6"/>
                  <a:pt x="4" y="9"/>
                  <a:pt x="4" y="9"/>
                </a:cubicBezTo>
                <a:lnTo>
                  <a:pt x="3" y="12"/>
                </a:lnTo>
                <a:cubicBezTo>
                  <a:pt x="3" y="12"/>
                  <a:pt x="2" y="9"/>
                  <a:pt x="0" y="9"/>
                </a:cubicBez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84" name="Freeform 5690">
            <a:extLst>
              <a:ext uri="{FF2B5EF4-FFF2-40B4-BE49-F238E27FC236}">
                <a16:creationId xmlns:a16="http://schemas.microsoft.com/office/drawing/2014/main" id="{C0CA3AD5-2A0A-274B-BE0E-9BE39C549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30675"/>
            <a:ext cx="1587" cy="1588"/>
          </a:xfrm>
          <a:custGeom>
            <a:avLst/>
            <a:gdLst>
              <a:gd name="T0" fmla="*/ 0 w 2"/>
              <a:gd name="T1" fmla="*/ 1191 h 4"/>
              <a:gd name="T2" fmla="*/ 794 w 2"/>
              <a:gd name="T3" fmla="*/ 0 h 4"/>
              <a:gd name="T4" fmla="*/ 794 w 2"/>
              <a:gd name="T5" fmla="*/ 1191 h 4"/>
              <a:gd name="T6" fmla="*/ 0 w 2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3"/>
                </a:moveTo>
                <a:lnTo>
                  <a:pt x="1" y="0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85" name="Freeform 5691">
            <a:extLst>
              <a:ext uri="{FF2B5EF4-FFF2-40B4-BE49-F238E27FC236}">
                <a16:creationId xmlns:a16="http://schemas.microsoft.com/office/drawing/2014/main" id="{A3518AE9-F459-4F49-9E16-4529DECE1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30675"/>
            <a:ext cx="1587" cy="4763"/>
          </a:xfrm>
          <a:custGeom>
            <a:avLst/>
            <a:gdLst>
              <a:gd name="T0" fmla="*/ 0 w 5"/>
              <a:gd name="T1" fmla="*/ 0 h 13"/>
              <a:gd name="T2" fmla="*/ 317 w 5"/>
              <a:gd name="T3" fmla="*/ 0 h 13"/>
              <a:gd name="T4" fmla="*/ 635 w 5"/>
              <a:gd name="T5" fmla="*/ 0 h 13"/>
              <a:gd name="T6" fmla="*/ 952 w 5"/>
              <a:gd name="T7" fmla="*/ 1099 h 13"/>
              <a:gd name="T8" fmla="*/ 952 w 5"/>
              <a:gd name="T9" fmla="*/ 1099 h 13"/>
              <a:gd name="T10" fmla="*/ 952 w 5"/>
              <a:gd name="T11" fmla="*/ 1099 h 13"/>
              <a:gd name="T12" fmla="*/ 1270 w 5"/>
              <a:gd name="T13" fmla="*/ 2198 h 13"/>
              <a:gd name="T14" fmla="*/ 1270 w 5"/>
              <a:gd name="T15" fmla="*/ 3297 h 13"/>
              <a:gd name="T16" fmla="*/ 952 w 5"/>
              <a:gd name="T17" fmla="*/ 4397 h 13"/>
              <a:gd name="T18" fmla="*/ 317 w 5"/>
              <a:gd name="T19" fmla="*/ 3297 h 13"/>
              <a:gd name="T20" fmla="*/ 0 w 5"/>
              <a:gd name="T21" fmla="*/ 1099 h 13"/>
              <a:gd name="T22" fmla="*/ 0 w 5"/>
              <a:gd name="T23" fmla="*/ 1099 h 13"/>
              <a:gd name="T24" fmla="*/ 0 w 5"/>
              <a:gd name="T25" fmla="*/ 1099 h 13"/>
              <a:gd name="T26" fmla="*/ 0 w 5"/>
              <a:gd name="T27" fmla="*/ 1099 h 13"/>
              <a:gd name="T28" fmla="*/ 0 w 5"/>
              <a:gd name="T29" fmla="*/ 1099 h 13"/>
              <a:gd name="T30" fmla="*/ 0 w 5"/>
              <a:gd name="T31" fmla="*/ 0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" h="13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1" y="0"/>
                  <a:pt x="2" y="0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6"/>
                </a:cubicBezTo>
                <a:lnTo>
                  <a:pt x="4" y="9"/>
                </a:lnTo>
                <a:lnTo>
                  <a:pt x="3" y="12"/>
                </a:lnTo>
                <a:cubicBezTo>
                  <a:pt x="3" y="12"/>
                  <a:pt x="2" y="9"/>
                  <a:pt x="1" y="9"/>
                </a:cubicBezTo>
                <a:cubicBezTo>
                  <a:pt x="0" y="9"/>
                  <a:pt x="0" y="6"/>
                  <a:pt x="0" y="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86" name="Freeform 5692">
            <a:extLst>
              <a:ext uri="{FF2B5EF4-FFF2-40B4-BE49-F238E27FC236}">
                <a16:creationId xmlns:a16="http://schemas.microsoft.com/office/drawing/2014/main" id="{D4ADEAA6-70DC-AC4A-B107-4DC98CA70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32263"/>
            <a:ext cx="1587" cy="3175"/>
          </a:xfrm>
          <a:custGeom>
            <a:avLst/>
            <a:gdLst>
              <a:gd name="T0" fmla="*/ 317 w 5"/>
              <a:gd name="T1" fmla="*/ 1905 h 10"/>
              <a:gd name="T2" fmla="*/ 0 w 5"/>
              <a:gd name="T3" fmla="*/ 0 h 10"/>
              <a:gd name="T4" fmla="*/ 317 w 5"/>
              <a:gd name="T5" fmla="*/ 1905 h 10"/>
              <a:gd name="T6" fmla="*/ 952 w 5"/>
              <a:gd name="T7" fmla="*/ 2858 h 10"/>
              <a:gd name="T8" fmla="*/ 317 w 5"/>
              <a:gd name="T9" fmla="*/ 1905 h 10"/>
              <a:gd name="T10" fmla="*/ 952 w 5"/>
              <a:gd name="T11" fmla="*/ 0 h 10"/>
              <a:gd name="T12" fmla="*/ 1270 w 5"/>
              <a:gd name="T13" fmla="*/ 953 h 10"/>
              <a:gd name="T14" fmla="*/ 952 w 5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0">
                <a:moveTo>
                  <a:pt x="1" y="6"/>
                </a:moveTo>
                <a:cubicBezTo>
                  <a:pt x="0" y="6"/>
                  <a:pt x="0" y="3"/>
                  <a:pt x="0" y="0"/>
                </a:cubicBezTo>
                <a:cubicBezTo>
                  <a:pt x="0" y="3"/>
                  <a:pt x="1" y="6"/>
                  <a:pt x="1" y="6"/>
                </a:cubicBezTo>
                <a:lnTo>
                  <a:pt x="3" y="9"/>
                </a:lnTo>
                <a:cubicBezTo>
                  <a:pt x="3" y="9"/>
                  <a:pt x="2" y="9"/>
                  <a:pt x="1" y="6"/>
                </a:cubicBezTo>
                <a:close/>
                <a:moveTo>
                  <a:pt x="3" y="0"/>
                </a:moveTo>
                <a:cubicBezTo>
                  <a:pt x="4" y="0"/>
                  <a:pt x="4" y="0"/>
                  <a:pt x="4" y="3"/>
                </a:cubicBezTo>
                <a:cubicBezTo>
                  <a:pt x="4" y="0"/>
                  <a:pt x="3" y="0"/>
                  <a:pt x="3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87" name="Freeform 5693">
            <a:extLst>
              <a:ext uri="{FF2B5EF4-FFF2-40B4-BE49-F238E27FC236}">
                <a16:creationId xmlns:a16="http://schemas.microsoft.com/office/drawing/2014/main" id="{8EBF3EB5-6533-8E4D-93AB-2AB22E180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30675"/>
            <a:ext cx="1588" cy="4763"/>
          </a:xfrm>
          <a:custGeom>
            <a:avLst/>
            <a:gdLst>
              <a:gd name="T0" fmla="*/ 0 w 5"/>
              <a:gd name="T1" fmla="*/ 0 h 13"/>
              <a:gd name="T2" fmla="*/ 318 w 5"/>
              <a:gd name="T3" fmla="*/ 0 h 13"/>
              <a:gd name="T4" fmla="*/ 635 w 5"/>
              <a:gd name="T5" fmla="*/ 1099 h 13"/>
              <a:gd name="T6" fmla="*/ 953 w 5"/>
              <a:gd name="T7" fmla="*/ 0 h 13"/>
              <a:gd name="T8" fmla="*/ 953 w 5"/>
              <a:gd name="T9" fmla="*/ 1099 h 13"/>
              <a:gd name="T10" fmla="*/ 1270 w 5"/>
              <a:gd name="T11" fmla="*/ 1099 h 13"/>
              <a:gd name="T12" fmla="*/ 1270 w 5"/>
              <a:gd name="T13" fmla="*/ 3297 h 13"/>
              <a:gd name="T14" fmla="*/ 635 w 5"/>
              <a:gd name="T15" fmla="*/ 4397 h 13"/>
              <a:gd name="T16" fmla="*/ 318 w 5"/>
              <a:gd name="T17" fmla="*/ 3297 h 13"/>
              <a:gd name="T18" fmla="*/ 0 w 5"/>
              <a:gd name="T19" fmla="*/ 1099 h 13"/>
              <a:gd name="T20" fmla="*/ 0 w 5"/>
              <a:gd name="T21" fmla="*/ 0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3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lnTo>
                  <a:pt x="2" y="3"/>
                </a:lnTo>
                <a:lnTo>
                  <a:pt x="3" y="0"/>
                </a:lnTo>
                <a:lnTo>
                  <a:pt x="3" y="3"/>
                </a:lnTo>
                <a:lnTo>
                  <a:pt x="4" y="3"/>
                </a:lnTo>
                <a:lnTo>
                  <a:pt x="4" y="9"/>
                </a:lnTo>
                <a:cubicBezTo>
                  <a:pt x="3" y="12"/>
                  <a:pt x="2" y="12"/>
                  <a:pt x="2" y="12"/>
                </a:cubicBezTo>
                <a:lnTo>
                  <a:pt x="1" y="9"/>
                </a:lnTo>
                <a:cubicBezTo>
                  <a:pt x="1" y="9"/>
                  <a:pt x="0" y="6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88" name="Freeform 5694">
            <a:extLst>
              <a:ext uri="{FF2B5EF4-FFF2-40B4-BE49-F238E27FC236}">
                <a16:creationId xmlns:a16="http://schemas.microsoft.com/office/drawing/2014/main" id="{6357D62C-E10B-074B-80EB-7A0A6C217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32263"/>
            <a:ext cx="1588" cy="3175"/>
          </a:xfrm>
          <a:custGeom>
            <a:avLst/>
            <a:gdLst>
              <a:gd name="T0" fmla="*/ 0 w 2"/>
              <a:gd name="T1" fmla="*/ 0 h 7"/>
              <a:gd name="T2" fmla="*/ 794 w 2"/>
              <a:gd name="T3" fmla="*/ 2721 h 7"/>
              <a:gd name="T4" fmla="*/ 0 w 2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7">
                <a:moveTo>
                  <a:pt x="0" y="0"/>
                </a:moveTo>
                <a:cubicBezTo>
                  <a:pt x="0" y="3"/>
                  <a:pt x="1" y="6"/>
                  <a:pt x="1" y="6"/>
                </a:cubicBezTo>
                <a:cubicBezTo>
                  <a:pt x="0" y="6"/>
                  <a:pt x="0" y="3"/>
                  <a:pt x="0" y="0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89" name="Freeform 5695">
            <a:extLst>
              <a:ext uri="{FF2B5EF4-FFF2-40B4-BE49-F238E27FC236}">
                <a16:creationId xmlns:a16="http://schemas.microsoft.com/office/drawing/2014/main" id="{36268B94-C539-1A4F-8C10-52ADCE8C9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130675"/>
            <a:ext cx="1587" cy="4763"/>
          </a:xfrm>
          <a:custGeom>
            <a:avLst/>
            <a:gdLst>
              <a:gd name="T0" fmla="*/ 635 w 5"/>
              <a:gd name="T1" fmla="*/ 1099 h 13"/>
              <a:gd name="T2" fmla="*/ 952 w 5"/>
              <a:gd name="T3" fmla="*/ 0 h 13"/>
              <a:gd name="T4" fmla="*/ 952 w 5"/>
              <a:gd name="T5" fmla="*/ 0 h 13"/>
              <a:gd name="T6" fmla="*/ 1270 w 5"/>
              <a:gd name="T7" fmla="*/ 0 h 13"/>
              <a:gd name="T8" fmla="*/ 1270 w 5"/>
              <a:gd name="T9" fmla="*/ 1099 h 13"/>
              <a:gd name="T10" fmla="*/ 1270 w 5"/>
              <a:gd name="T11" fmla="*/ 1099 h 13"/>
              <a:gd name="T12" fmla="*/ 1270 w 5"/>
              <a:gd name="T13" fmla="*/ 1099 h 13"/>
              <a:gd name="T14" fmla="*/ 1270 w 5"/>
              <a:gd name="T15" fmla="*/ 1099 h 13"/>
              <a:gd name="T16" fmla="*/ 1270 w 5"/>
              <a:gd name="T17" fmla="*/ 3297 h 13"/>
              <a:gd name="T18" fmla="*/ 1270 w 5"/>
              <a:gd name="T19" fmla="*/ 3297 h 13"/>
              <a:gd name="T20" fmla="*/ 1270 w 5"/>
              <a:gd name="T21" fmla="*/ 3297 h 13"/>
              <a:gd name="T22" fmla="*/ 1270 w 5"/>
              <a:gd name="T23" fmla="*/ 3297 h 13"/>
              <a:gd name="T24" fmla="*/ 0 w 5"/>
              <a:gd name="T25" fmla="*/ 4397 h 13"/>
              <a:gd name="T26" fmla="*/ 0 w 5"/>
              <a:gd name="T27" fmla="*/ 4397 h 13"/>
              <a:gd name="T28" fmla="*/ 0 w 5"/>
              <a:gd name="T29" fmla="*/ 4397 h 13"/>
              <a:gd name="T30" fmla="*/ 0 w 5"/>
              <a:gd name="T31" fmla="*/ 3297 h 13"/>
              <a:gd name="T32" fmla="*/ 317 w 5"/>
              <a:gd name="T33" fmla="*/ 2198 h 13"/>
              <a:gd name="T34" fmla="*/ 635 w 5"/>
              <a:gd name="T35" fmla="*/ 1099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" h="13">
                <a:moveTo>
                  <a:pt x="2" y="3"/>
                </a:moveTo>
                <a:cubicBezTo>
                  <a:pt x="2" y="3"/>
                  <a:pt x="2" y="3"/>
                  <a:pt x="3" y="0"/>
                </a:cubicBezTo>
                <a:lnTo>
                  <a:pt x="4" y="0"/>
                </a:lnTo>
                <a:cubicBezTo>
                  <a:pt x="4" y="0"/>
                  <a:pt x="4" y="0"/>
                  <a:pt x="4" y="3"/>
                </a:cubicBezTo>
                <a:cubicBezTo>
                  <a:pt x="4" y="3"/>
                  <a:pt x="4" y="6"/>
                  <a:pt x="4" y="9"/>
                </a:cubicBezTo>
                <a:cubicBezTo>
                  <a:pt x="3" y="9"/>
                  <a:pt x="2" y="12"/>
                  <a:pt x="0" y="12"/>
                </a:cubicBezTo>
                <a:lnTo>
                  <a:pt x="0" y="9"/>
                </a:lnTo>
                <a:lnTo>
                  <a:pt x="1" y="6"/>
                </a:lnTo>
                <a:cubicBezTo>
                  <a:pt x="1" y="3"/>
                  <a:pt x="1" y="3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0" name="Freeform 5696">
            <a:extLst>
              <a:ext uri="{FF2B5EF4-FFF2-40B4-BE49-F238E27FC236}">
                <a16:creationId xmlns:a16="http://schemas.microsoft.com/office/drawing/2014/main" id="{C8046488-E105-8D41-9F5C-7AE4EDB6B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132263"/>
            <a:ext cx="1587" cy="1587"/>
          </a:xfrm>
          <a:custGeom>
            <a:avLst/>
            <a:gdLst>
              <a:gd name="T0" fmla="*/ 794 w 2"/>
              <a:gd name="T1" fmla="*/ 0 h 4"/>
              <a:gd name="T2" fmla="*/ 0 w 2"/>
              <a:gd name="T3" fmla="*/ 1190 h 4"/>
              <a:gd name="T4" fmla="*/ 794 w 2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4">
                <a:moveTo>
                  <a:pt x="1" y="0"/>
                </a:moveTo>
                <a:cubicBezTo>
                  <a:pt x="1" y="0"/>
                  <a:pt x="0" y="0"/>
                  <a:pt x="0" y="3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1" name="Freeform 5697">
            <a:extLst>
              <a:ext uri="{FF2B5EF4-FFF2-40B4-BE49-F238E27FC236}">
                <a16:creationId xmlns:a16="http://schemas.microsoft.com/office/drawing/2014/main" id="{91BD129E-9781-8944-B316-F50EBA9F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4130675"/>
            <a:ext cx="1588" cy="3175"/>
          </a:xfrm>
          <a:custGeom>
            <a:avLst/>
            <a:gdLst>
              <a:gd name="T0" fmla="*/ 1059 w 6"/>
              <a:gd name="T1" fmla="*/ 0 h 10"/>
              <a:gd name="T2" fmla="*/ 1323 w 6"/>
              <a:gd name="T3" fmla="*/ 0 h 10"/>
              <a:gd name="T4" fmla="*/ 1323 w 6"/>
              <a:gd name="T5" fmla="*/ 953 h 10"/>
              <a:gd name="T6" fmla="*/ 1059 w 6"/>
              <a:gd name="T7" fmla="*/ 1905 h 10"/>
              <a:gd name="T8" fmla="*/ 1059 w 6"/>
              <a:gd name="T9" fmla="*/ 2858 h 10"/>
              <a:gd name="T10" fmla="*/ 265 w 6"/>
              <a:gd name="T11" fmla="*/ 2858 h 10"/>
              <a:gd name="T12" fmla="*/ 0 w 6"/>
              <a:gd name="T13" fmla="*/ 2858 h 10"/>
              <a:gd name="T14" fmla="*/ 529 w 6"/>
              <a:gd name="T15" fmla="*/ 953 h 10"/>
              <a:gd name="T16" fmla="*/ 1059 w 6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0">
                <a:moveTo>
                  <a:pt x="4" y="0"/>
                </a:moveTo>
                <a:lnTo>
                  <a:pt x="5" y="0"/>
                </a:lnTo>
                <a:cubicBezTo>
                  <a:pt x="5" y="0"/>
                  <a:pt x="4" y="0"/>
                  <a:pt x="5" y="3"/>
                </a:cubicBezTo>
                <a:lnTo>
                  <a:pt x="4" y="6"/>
                </a:lnTo>
                <a:lnTo>
                  <a:pt x="4" y="9"/>
                </a:lnTo>
                <a:lnTo>
                  <a:pt x="1" y="9"/>
                </a:lnTo>
                <a:lnTo>
                  <a:pt x="0" y="9"/>
                </a:lnTo>
                <a:cubicBezTo>
                  <a:pt x="1" y="9"/>
                  <a:pt x="1" y="6"/>
                  <a:pt x="2" y="3"/>
                </a:cubicBezTo>
                <a:cubicBezTo>
                  <a:pt x="2" y="3"/>
                  <a:pt x="3" y="3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2" name="Freeform 5698">
            <a:extLst>
              <a:ext uri="{FF2B5EF4-FFF2-40B4-BE49-F238E27FC236}">
                <a16:creationId xmlns:a16="http://schemas.microsoft.com/office/drawing/2014/main" id="{C40873BB-396F-BC48-8F13-806150BFF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4130675"/>
            <a:ext cx="1588" cy="3175"/>
          </a:xfrm>
          <a:custGeom>
            <a:avLst/>
            <a:gdLst>
              <a:gd name="T0" fmla="*/ 0 w 5"/>
              <a:gd name="T1" fmla="*/ 953 h 10"/>
              <a:gd name="T2" fmla="*/ 635 w 5"/>
              <a:gd name="T3" fmla="*/ 0 h 10"/>
              <a:gd name="T4" fmla="*/ 953 w 5"/>
              <a:gd name="T5" fmla="*/ 0 h 10"/>
              <a:gd name="T6" fmla="*/ 318 w 5"/>
              <a:gd name="T7" fmla="*/ 953 h 10"/>
              <a:gd name="T8" fmla="*/ 0 w 5"/>
              <a:gd name="T9" fmla="*/ 2858 h 10"/>
              <a:gd name="T10" fmla="*/ 0 w 5"/>
              <a:gd name="T11" fmla="*/ 953 h 10"/>
              <a:gd name="T12" fmla="*/ 953 w 5"/>
              <a:gd name="T13" fmla="*/ 1905 h 10"/>
              <a:gd name="T14" fmla="*/ 1270 w 5"/>
              <a:gd name="T15" fmla="*/ 953 h 10"/>
              <a:gd name="T16" fmla="*/ 1270 w 5"/>
              <a:gd name="T17" fmla="*/ 1905 h 10"/>
              <a:gd name="T18" fmla="*/ 953 w 5"/>
              <a:gd name="T19" fmla="*/ 2858 h 10"/>
              <a:gd name="T20" fmla="*/ 953 w 5"/>
              <a:gd name="T21" fmla="*/ 190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0">
                <a:moveTo>
                  <a:pt x="0" y="3"/>
                </a:moveTo>
                <a:lnTo>
                  <a:pt x="2" y="0"/>
                </a:lnTo>
                <a:lnTo>
                  <a:pt x="3" y="0"/>
                </a:lnTo>
                <a:lnTo>
                  <a:pt x="1" y="3"/>
                </a:lnTo>
                <a:cubicBezTo>
                  <a:pt x="0" y="5"/>
                  <a:pt x="0" y="8"/>
                  <a:pt x="0" y="9"/>
                </a:cubicBezTo>
                <a:cubicBezTo>
                  <a:pt x="0" y="8"/>
                  <a:pt x="0" y="5"/>
                  <a:pt x="0" y="3"/>
                </a:cubicBezTo>
                <a:close/>
                <a:moveTo>
                  <a:pt x="3" y="6"/>
                </a:moveTo>
                <a:lnTo>
                  <a:pt x="4" y="3"/>
                </a:lnTo>
                <a:lnTo>
                  <a:pt x="4" y="6"/>
                </a:lnTo>
                <a:lnTo>
                  <a:pt x="3" y="9"/>
                </a:lnTo>
                <a:lnTo>
                  <a:pt x="3" y="6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3" name="Freeform 5699">
            <a:extLst>
              <a:ext uri="{FF2B5EF4-FFF2-40B4-BE49-F238E27FC236}">
                <a16:creationId xmlns:a16="http://schemas.microsoft.com/office/drawing/2014/main" id="{7399ABC9-CAE4-E140-8BE5-95051D585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33850"/>
            <a:ext cx="3175" cy="4763"/>
          </a:xfrm>
          <a:custGeom>
            <a:avLst/>
            <a:gdLst>
              <a:gd name="T0" fmla="*/ 2822 w 9"/>
              <a:gd name="T1" fmla="*/ 0 h 13"/>
              <a:gd name="T2" fmla="*/ 2469 w 9"/>
              <a:gd name="T3" fmla="*/ 1099 h 13"/>
              <a:gd name="T4" fmla="*/ 2822 w 9"/>
              <a:gd name="T5" fmla="*/ 1099 h 13"/>
              <a:gd name="T6" fmla="*/ 2117 w 9"/>
              <a:gd name="T7" fmla="*/ 3297 h 13"/>
              <a:gd name="T8" fmla="*/ 1764 w 9"/>
              <a:gd name="T9" fmla="*/ 3297 h 13"/>
              <a:gd name="T10" fmla="*/ 1764 w 9"/>
              <a:gd name="T11" fmla="*/ 3297 h 13"/>
              <a:gd name="T12" fmla="*/ 353 w 9"/>
              <a:gd name="T13" fmla="*/ 4397 h 13"/>
              <a:gd name="T14" fmla="*/ 0 w 9"/>
              <a:gd name="T15" fmla="*/ 3297 h 13"/>
              <a:gd name="T16" fmla="*/ 353 w 9"/>
              <a:gd name="T17" fmla="*/ 3297 h 13"/>
              <a:gd name="T18" fmla="*/ 1411 w 9"/>
              <a:gd name="T19" fmla="*/ 2198 h 13"/>
              <a:gd name="T20" fmla="*/ 1764 w 9"/>
              <a:gd name="T21" fmla="*/ 1099 h 13"/>
              <a:gd name="T22" fmla="*/ 1764 w 9"/>
              <a:gd name="T23" fmla="*/ 0 h 13"/>
              <a:gd name="T24" fmla="*/ 2822 w 9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13">
                <a:moveTo>
                  <a:pt x="8" y="0"/>
                </a:moveTo>
                <a:lnTo>
                  <a:pt x="7" y="3"/>
                </a:lnTo>
                <a:lnTo>
                  <a:pt x="8" y="3"/>
                </a:lnTo>
                <a:cubicBezTo>
                  <a:pt x="7" y="6"/>
                  <a:pt x="6" y="6"/>
                  <a:pt x="6" y="9"/>
                </a:cubicBezTo>
                <a:lnTo>
                  <a:pt x="5" y="9"/>
                </a:lnTo>
                <a:cubicBezTo>
                  <a:pt x="4" y="9"/>
                  <a:pt x="1" y="9"/>
                  <a:pt x="1" y="12"/>
                </a:cubicBezTo>
                <a:cubicBezTo>
                  <a:pt x="1" y="12"/>
                  <a:pt x="0" y="12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6"/>
                  <a:pt x="2" y="6"/>
                  <a:pt x="4" y="6"/>
                </a:cubicBezTo>
                <a:cubicBezTo>
                  <a:pt x="4" y="3"/>
                  <a:pt x="4" y="3"/>
                  <a:pt x="5" y="3"/>
                </a:cubicBezTo>
                <a:lnTo>
                  <a:pt x="5" y="0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4" name="Freeform 5700">
            <a:extLst>
              <a:ext uri="{FF2B5EF4-FFF2-40B4-BE49-F238E27FC236}">
                <a16:creationId xmlns:a16="http://schemas.microsoft.com/office/drawing/2014/main" id="{14DC12F3-3236-4141-825B-2C54B9066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35438"/>
            <a:ext cx="1587" cy="3175"/>
          </a:xfrm>
          <a:custGeom>
            <a:avLst/>
            <a:gdLst>
              <a:gd name="T0" fmla="*/ 317 w 5"/>
              <a:gd name="T1" fmla="*/ 2721 h 7"/>
              <a:gd name="T2" fmla="*/ 0 w 5"/>
              <a:gd name="T3" fmla="*/ 1361 h 7"/>
              <a:gd name="T4" fmla="*/ 317 w 5"/>
              <a:gd name="T5" fmla="*/ 1361 h 7"/>
              <a:gd name="T6" fmla="*/ 1270 w 5"/>
              <a:gd name="T7" fmla="*/ 0 h 7"/>
              <a:gd name="T8" fmla="*/ 317 w 5"/>
              <a:gd name="T9" fmla="*/ 1361 h 7"/>
              <a:gd name="T10" fmla="*/ 1270 w 5"/>
              <a:gd name="T11" fmla="*/ 1361 h 7"/>
              <a:gd name="T12" fmla="*/ 317 w 5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7">
                <a:moveTo>
                  <a:pt x="1" y="6"/>
                </a:moveTo>
                <a:lnTo>
                  <a:pt x="0" y="3"/>
                </a:lnTo>
                <a:lnTo>
                  <a:pt x="1" y="3"/>
                </a:lnTo>
                <a:cubicBezTo>
                  <a:pt x="1" y="0"/>
                  <a:pt x="2" y="0"/>
                  <a:pt x="4" y="0"/>
                </a:cubicBezTo>
                <a:cubicBezTo>
                  <a:pt x="2" y="0"/>
                  <a:pt x="1" y="3"/>
                  <a:pt x="1" y="3"/>
                </a:cubicBezTo>
                <a:lnTo>
                  <a:pt x="4" y="3"/>
                </a:lnTo>
                <a:cubicBezTo>
                  <a:pt x="1" y="3"/>
                  <a:pt x="1" y="6"/>
                  <a:pt x="1" y="6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5" name="Freeform 5701">
            <a:extLst>
              <a:ext uri="{FF2B5EF4-FFF2-40B4-BE49-F238E27FC236}">
                <a16:creationId xmlns:a16="http://schemas.microsoft.com/office/drawing/2014/main" id="{4BE09139-EACE-2043-8854-91C8CA69A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4133850"/>
            <a:ext cx="3175" cy="4763"/>
          </a:xfrm>
          <a:custGeom>
            <a:avLst/>
            <a:gdLst>
              <a:gd name="T0" fmla="*/ 2778 w 8"/>
              <a:gd name="T1" fmla="*/ 0 h 13"/>
              <a:gd name="T2" fmla="*/ 2778 w 8"/>
              <a:gd name="T3" fmla="*/ 1099 h 13"/>
              <a:gd name="T4" fmla="*/ 2778 w 8"/>
              <a:gd name="T5" fmla="*/ 2198 h 13"/>
              <a:gd name="T6" fmla="*/ 2778 w 8"/>
              <a:gd name="T7" fmla="*/ 2198 h 13"/>
              <a:gd name="T8" fmla="*/ 2381 w 8"/>
              <a:gd name="T9" fmla="*/ 2198 h 13"/>
              <a:gd name="T10" fmla="*/ 2778 w 8"/>
              <a:gd name="T11" fmla="*/ 3297 h 13"/>
              <a:gd name="T12" fmla="*/ 2778 w 8"/>
              <a:gd name="T13" fmla="*/ 3297 h 13"/>
              <a:gd name="T14" fmla="*/ 2778 w 8"/>
              <a:gd name="T15" fmla="*/ 3297 h 13"/>
              <a:gd name="T16" fmla="*/ 397 w 8"/>
              <a:gd name="T17" fmla="*/ 4397 h 13"/>
              <a:gd name="T18" fmla="*/ 397 w 8"/>
              <a:gd name="T19" fmla="*/ 4397 h 13"/>
              <a:gd name="T20" fmla="*/ 0 w 8"/>
              <a:gd name="T21" fmla="*/ 4397 h 13"/>
              <a:gd name="T22" fmla="*/ 397 w 8"/>
              <a:gd name="T23" fmla="*/ 3297 h 13"/>
              <a:gd name="T24" fmla="*/ 1191 w 8"/>
              <a:gd name="T25" fmla="*/ 2198 h 13"/>
              <a:gd name="T26" fmla="*/ 1588 w 8"/>
              <a:gd name="T27" fmla="*/ 1099 h 13"/>
              <a:gd name="T28" fmla="*/ 1588 w 8"/>
              <a:gd name="T29" fmla="*/ 1099 h 13"/>
              <a:gd name="T30" fmla="*/ 1984 w 8"/>
              <a:gd name="T31" fmla="*/ 1099 h 13"/>
              <a:gd name="T32" fmla="*/ 2381 w 8"/>
              <a:gd name="T33" fmla="*/ 0 h 13"/>
              <a:gd name="T34" fmla="*/ 2381 w 8"/>
              <a:gd name="T35" fmla="*/ 0 h 13"/>
              <a:gd name="T36" fmla="*/ 2778 w 8"/>
              <a:gd name="T37" fmla="*/ 0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7" y="3"/>
                  <a:pt x="7" y="3"/>
                  <a:pt x="7" y="3"/>
                </a:cubicBezTo>
                <a:lnTo>
                  <a:pt x="7" y="6"/>
                </a:lnTo>
                <a:lnTo>
                  <a:pt x="6" y="6"/>
                </a:lnTo>
                <a:cubicBezTo>
                  <a:pt x="6" y="6"/>
                  <a:pt x="7" y="6"/>
                  <a:pt x="7" y="9"/>
                </a:cubicBezTo>
                <a:cubicBezTo>
                  <a:pt x="5" y="12"/>
                  <a:pt x="3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lnTo>
                  <a:pt x="1" y="9"/>
                </a:lnTo>
                <a:lnTo>
                  <a:pt x="3" y="6"/>
                </a:lnTo>
                <a:cubicBezTo>
                  <a:pt x="3" y="6"/>
                  <a:pt x="4" y="6"/>
                  <a:pt x="4" y="3"/>
                </a:cubicBezTo>
                <a:lnTo>
                  <a:pt x="5" y="3"/>
                </a:lnTo>
                <a:cubicBezTo>
                  <a:pt x="5" y="3"/>
                  <a:pt x="6" y="3"/>
                  <a:pt x="6" y="0"/>
                </a:cubicBez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6" name="Freeform 5702">
            <a:extLst>
              <a:ext uri="{FF2B5EF4-FFF2-40B4-BE49-F238E27FC236}">
                <a16:creationId xmlns:a16="http://schemas.microsoft.com/office/drawing/2014/main" id="{E7CDB404-514D-2942-ADA3-13BF3317F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4133850"/>
            <a:ext cx="1588" cy="4763"/>
          </a:xfrm>
          <a:custGeom>
            <a:avLst/>
            <a:gdLst>
              <a:gd name="T0" fmla="*/ 0 w 6"/>
              <a:gd name="T1" fmla="*/ 4397 h 13"/>
              <a:gd name="T2" fmla="*/ 0 w 6"/>
              <a:gd name="T3" fmla="*/ 3297 h 13"/>
              <a:gd name="T4" fmla="*/ 529 w 6"/>
              <a:gd name="T5" fmla="*/ 2198 h 13"/>
              <a:gd name="T6" fmla="*/ 794 w 6"/>
              <a:gd name="T7" fmla="*/ 1099 h 13"/>
              <a:gd name="T8" fmla="*/ 265 w 6"/>
              <a:gd name="T9" fmla="*/ 3297 h 13"/>
              <a:gd name="T10" fmla="*/ 0 w 6"/>
              <a:gd name="T11" fmla="*/ 4397 h 13"/>
              <a:gd name="T12" fmla="*/ 1323 w 6"/>
              <a:gd name="T13" fmla="*/ 0 h 13"/>
              <a:gd name="T14" fmla="*/ 1059 w 6"/>
              <a:gd name="T15" fmla="*/ 1099 h 13"/>
              <a:gd name="T16" fmla="*/ 794 w 6"/>
              <a:gd name="T17" fmla="*/ 1099 h 13"/>
              <a:gd name="T18" fmla="*/ 1323 w 6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13">
                <a:moveTo>
                  <a:pt x="0" y="12"/>
                </a:moveTo>
                <a:lnTo>
                  <a:pt x="0" y="9"/>
                </a:lnTo>
                <a:lnTo>
                  <a:pt x="2" y="6"/>
                </a:lnTo>
                <a:lnTo>
                  <a:pt x="3" y="3"/>
                </a:lnTo>
                <a:lnTo>
                  <a:pt x="1" y="9"/>
                </a:lnTo>
                <a:lnTo>
                  <a:pt x="0" y="12"/>
                </a:lnTo>
                <a:close/>
                <a:moveTo>
                  <a:pt x="5" y="0"/>
                </a:moveTo>
                <a:cubicBezTo>
                  <a:pt x="5" y="3"/>
                  <a:pt x="4" y="3"/>
                  <a:pt x="4" y="3"/>
                </a:cubicBezTo>
                <a:lnTo>
                  <a:pt x="3" y="3"/>
                </a:lnTo>
                <a:cubicBezTo>
                  <a:pt x="4" y="3"/>
                  <a:pt x="5" y="3"/>
                  <a:pt x="5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7" name="Freeform 5703">
            <a:extLst>
              <a:ext uri="{FF2B5EF4-FFF2-40B4-BE49-F238E27FC236}">
                <a16:creationId xmlns:a16="http://schemas.microsoft.com/office/drawing/2014/main" id="{FDE89403-C526-3545-807A-10D9C3F90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33850"/>
            <a:ext cx="1588" cy="6350"/>
          </a:xfrm>
          <a:custGeom>
            <a:avLst/>
            <a:gdLst>
              <a:gd name="T0" fmla="*/ 794 w 6"/>
              <a:gd name="T1" fmla="*/ 1191 h 16"/>
              <a:gd name="T2" fmla="*/ 794 w 6"/>
              <a:gd name="T3" fmla="*/ 2381 h 16"/>
              <a:gd name="T4" fmla="*/ 1059 w 6"/>
              <a:gd name="T5" fmla="*/ 3572 h 16"/>
              <a:gd name="T6" fmla="*/ 1323 w 6"/>
              <a:gd name="T7" fmla="*/ 3572 h 16"/>
              <a:gd name="T8" fmla="*/ 1323 w 6"/>
              <a:gd name="T9" fmla="*/ 3572 h 16"/>
              <a:gd name="T10" fmla="*/ 1323 w 6"/>
              <a:gd name="T11" fmla="*/ 3572 h 16"/>
              <a:gd name="T12" fmla="*/ 1323 w 6"/>
              <a:gd name="T13" fmla="*/ 3572 h 16"/>
              <a:gd name="T14" fmla="*/ 1323 w 6"/>
              <a:gd name="T15" fmla="*/ 3572 h 16"/>
              <a:gd name="T16" fmla="*/ 1323 w 6"/>
              <a:gd name="T17" fmla="*/ 3572 h 16"/>
              <a:gd name="T18" fmla="*/ 1323 w 6"/>
              <a:gd name="T19" fmla="*/ 3572 h 16"/>
              <a:gd name="T20" fmla="*/ 1323 w 6"/>
              <a:gd name="T21" fmla="*/ 3572 h 16"/>
              <a:gd name="T22" fmla="*/ 1323 w 6"/>
              <a:gd name="T23" fmla="*/ 3572 h 16"/>
              <a:gd name="T24" fmla="*/ 1323 w 6"/>
              <a:gd name="T25" fmla="*/ 3572 h 16"/>
              <a:gd name="T26" fmla="*/ 794 w 6"/>
              <a:gd name="T27" fmla="*/ 4763 h 16"/>
              <a:gd name="T28" fmla="*/ 0 w 6"/>
              <a:gd name="T29" fmla="*/ 3572 h 16"/>
              <a:gd name="T30" fmla="*/ 0 w 6"/>
              <a:gd name="T31" fmla="*/ 2381 h 16"/>
              <a:gd name="T32" fmla="*/ 0 w 6"/>
              <a:gd name="T33" fmla="*/ 2381 h 16"/>
              <a:gd name="T34" fmla="*/ 0 w 6"/>
              <a:gd name="T35" fmla="*/ 2381 h 16"/>
              <a:gd name="T36" fmla="*/ 0 w 6"/>
              <a:gd name="T37" fmla="*/ 2381 h 16"/>
              <a:gd name="T38" fmla="*/ 0 w 6"/>
              <a:gd name="T39" fmla="*/ 1191 h 16"/>
              <a:gd name="T40" fmla="*/ 0 w 6"/>
              <a:gd name="T41" fmla="*/ 0 h 16"/>
              <a:gd name="T42" fmla="*/ 0 w 6"/>
              <a:gd name="T43" fmla="*/ 0 h 16"/>
              <a:gd name="T44" fmla="*/ 265 w 6"/>
              <a:gd name="T45" fmla="*/ 0 h 16"/>
              <a:gd name="T46" fmla="*/ 265 w 6"/>
              <a:gd name="T47" fmla="*/ 0 h 16"/>
              <a:gd name="T48" fmla="*/ 265 w 6"/>
              <a:gd name="T49" fmla="*/ 0 h 16"/>
              <a:gd name="T50" fmla="*/ 794 w 6"/>
              <a:gd name="T51" fmla="*/ 1191 h 16"/>
              <a:gd name="T52" fmla="*/ 794 w 6"/>
              <a:gd name="T53" fmla="*/ 1191 h 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" h="16">
                <a:moveTo>
                  <a:pt x="3" y="3"/>
                </a:moveTo>
                <a:cubicBezTo>
                  <a:pt x="3" y="6"/>
                  <a:pt x="3" y="6"/>
                  <a:pt x="3" y="6"/>
                </a:cubicBezTo>
                <a:lnTo>
                  <a:pt x="4" y="9"/>
                </a:lnTo>
                <a:lnTo>
                  <a:pt x="5" y="9"/>
                </a:lnTo>
                <a:cubicBezTo>
                  <a:pt x="3" y="12"/>
                  <a:pt x="3" y="12"/>
                  <a:pt x="3" y="12"/>
                </a:cubicBezTo>
                <a:cubicBezTo>
                  <a:pt x="1" y="15"/>
                  <a:pt x="0" y="12"/>
                  <a:pt x="0" y="9"/>
                </a:cubicBezTo>
                <a:cubicBezTo>
                  <a:pt x="0" y="9"/>
                  <a:pt x="0" y="9"/>
                  <a:pt x="0" y="6"/>
                </a:cubicBezTo>
                <a:cubicBezTo>
                  <a:pt x="0" y="3"/>
                  <a:pt x="0" y="3"/>
                  <a:pt x="0" y="3"/>
                </a:cubicBezTo>
                <a:lnTo>
                  <a:pt x="0" y="0"/>
                </a:lnTo>
                <a:lnTo>
                  <a:pt x="1" y="0"/>
                </a:lnTo>
                <a:cubicBezTo>
                  <a:pt x="2" y="0"/>
                  <a:pt x="3" y="3"/>
                  <a:pt x="3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8" name="Freeform 5704">
            <a:extLst>
              <a:ext uri="{FF2B5EF4-FFF2-40B4-BE49-F238E27FC236}">
                <a16:creationId xmlns:a16="http://schemas.microsoft.com/office/drawing/2014/main" id="{0ABBFE76-F4CD-A440-91DC-BC4B1F042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33850"/>
            <a:ext cx="1588" cy="6350"/>
          </a:xfrm>
          <a:custGeom>
            <a:avLst/>
            <a:gdLst>
              <a:gd name="T0" fmla="*/ 635 w 5"/>
              <a:gd name="T1" fmla="*/ 5953 h 16"/>
              <a:gd name="T2" fmla="*/ 0 w 5"/>
              <a:gd name="T3" fmla="*/ 3572 h 16"/>
              <a:gd name="T4" fmla="*/ 635 w 5"/>
              <a:gd name="T5" fmla="*/ 4763 h 16"/>
              <a:gd name="T6" fmla="*/ 953 w 5"/>
              <a:gd name="T7" fmla="*/ 4763 h 16"/>
              <a:gd name="T8" fmla="*/ 953 w 5"/>
              <a:gd name="T9" fmla="*/ 5953 h 16"/>
              <a:gd name="T10" fmla="*/ 635 w 5"/>
              <a:gd name="T11" fmla="*/ 5953 h 16"/>
              <a:gd name="T12" fmla="*/ 1270 w 5"/>
              <a:gd name="T13" fmla="*/ 3572 h 16"/>
              <a:gd name="T14" fmla="*/ 953 w 5"/>
              <a:gd name="T15" fmla="*/ 2381 h 16"/>
              <a:gd name="T16" fmla="*/ 1270 w 5"/>
              <a:gd name="T17" fmla="*/ 3572 h 16"/>
              <a:gd name="T18" fmla="*/ 635 w 5"/>
              <a:gd name="T19" fmla="*/ 0 h 16"/>
              <a:gd name="T20" fmla="*/ 953 w 5"/>
              <a:gd name="T21" fmla="*/ 1191 h 16"/>
              <a:gd name="T22" fmla="*/ 635 w 5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16">
                <a:moveTo>
                  <a:pt x="2" y="15"/>
                </a:moveTo>
                <a:cubicBezTo>
                  <a:pt x="1" y="15"/>
                  <a:pt x="0" y="12"/>
                  <a:pt x="0" y="9"/>
                </a:cubicBezTo>
                <a:cubicBezTo>
                  <a:pt x="0" y="12"/>
                  <a:pt x="1" y="12"/>
                  <a:pt x="2" y="12"/>
                </a:cubicBezTo>
                <a:lnTo>
                  <a:pt x="3" y="12"/>
                </a:lnTo>
                <a:lnTo>
                  <a:pt x="3" y="15"/>
                </a:lnTo>
                <a:lnTo>
                  <a:pt x="2" y="15"/>
                </a:lnTo>
                <a:close/>
                <a:moveTo>
                  <a:pt x="4" y="9"/>
                </a:moveTo>
                <a:lnTo>
                  <a:pt x="3" y="6"/>
                </a:lnTo>
                <a:cubicBezTo>
                  <a:pt x="4" y="6"/>
                  <a:pt x="4" y="9"/>
                  <a:pt x="4" y="9"/>
                </a:cubicBezTo>
                <a:close/>
                <a:moveTo>
                  <a:pt x="2" y="0"/>
                </a:moveTo>
                <a:lnTo>
                  <a:pt x="3" y="3"/>
                </a:lnTo>
                <a:cubicBezTo>
                  <a:pt x="3" y="3"/>
                  <a:pt x="2" y="3"/>
                  <a:pt x="2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9" name="Freeform 5705">
            <a:extLst>
              <a:ext uri="{FF2B5EF4-FFF2-40B4-BE49-F238E27FC236}">
                <a16:creationId xmlns:a16="http://schemas.microsoft.com/office/drawing/2014/main" id="{5B414164-9110-7F4D-B6BF-6E5B5CD78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33850"/>
            <a:ext cx="3175" cy="4763"/>
          </a:xfrm>
          <a:custGeom>
            <a:avLst/>
            <a:gdLst>
              <a:gd name="T0" fmla="*/ 2268 w 7"/>
              <a:gd name="T1" fmla="*/ 1099 h 13"/>
              <a:gd name="T2" fmla="*/ 2268 w 7"/>
              <a:gd name="T3" fmla="*/ 2198 h 13"/>
              <a:gd name="T4" fmla="*/ 2268 w 7"/>
              <a:gd name="T5" fmla="*/ 2198 h 13"/>
              <a:gd name="T6" fmla="*/ 2268 w 7"/>
              <a:gd name="T7" fmla="*/ 2198 h 13"/>
              <a:gd name="T8" fmla="*/ 2268 w 7"/>
              <a:gd name="T9" fmla="*/ 2198 h 13"/>
              <a:gd name="T10" fmla="*/ 2268 w 7"/>
              <a:gd name="T11" fmla="*/ 3297 h 13"/>
              <a:gd name="T12" fmla="*/ 2268 w 7"/>
              <a:gd name="T13" fmla="*/ 3297 h 13"/>
              <a:gd name="T14" fmla="*/ 2721 w 7"/>
              <a:gd name="T15" fmla="*/ 3297 h 13"/>
              <a:gd name="T16" fmla="*/ 1814 w 7"/>
              <a:gd name="T17" fmla="*/ 4397 h 13"/>
              <a:gd name="T18" fmla="*/ 454 w 7"/>
              <a:gd name="T19" fmla="*/ 3297 h 13"/>
              <a:gd name="T20" fmla="*/ 0 w 7"/>
              <a:gd name="T21" fmla="*/ 2198 h 13"/>
              <a:gd name="T22" fmla="*/ 0 w 7"/>
              <a:gd name="T23" fmla="*/ 2198 h 13"/>
              <a:gd name="T24" fmla="*/ 0 w 7"/>
              <a:gd name="T25" fmla="*/ 2198 h 13"/>
              <a:gd name="T26" fmla="*/ 0 w 7"/>
              <a:gd name="T27" fmla="*/ 2198 h 13"/>
              <a:gd name="T28" fmla="*/ 0 w 7"/>
              <a:gd name="T29" fmla="*/ 1099 h 13"/>
              <a:gd name="T30" fmla="*/ 0 w 7"/>
              <a:gd name="T31" fmla="*/ 1099 h 13"/>
              <a:gd name="T32" fmla="*/ 454 w 7"/>
              <a:gd name="T33" fmla="*/ 0 h 13"/>
              <a:gd name="T34" fmla="*/ 907 w 7"/>
              <a:gd name="T35" fmla="*/ 0 h 13"/>
              <a:gd name="T36" fmla="*/ 1814 w 7"/>
              <a:gd name="T37" fmla="*/ 1099 h 13"/>
              <a:gd name="T38" fmla="*/ 2268 w 7"/>
              <a:gd name="T39" fmla="*/ 1099 h 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" h="13">
                <a:moveTo>
                  <a:pt x="5" y="3"/>
                </a:moveTo>
                <a:cubicBezTo>
                  <a:pt x="5" y="3"/>
                  <a:pt x="5" y="3"/>
                  <a:pt x="5" y="6"/>
                </a:cubicBezTo>
                <a:lnTo>
                  <a:pt x="5" y="9"/>
                </a:lnTo>
                <a:cubicBezTo>
                  <a:pt x="5" y="9"/>
                  <a:pt x="5" y="9"/>
                  <a:pt x="6" y="9"/>
                </a:cubicBezTo>
                <a:cubicBezTo>
                  <a:pt x="5" y="12"/>
                  <a:pt x="5" y="12"/>
                  <a:pt x="4" y="12"/>
                </a:cubicBezTo>
                <a:cubicBezTo>
                  <a:pt x="4" y="12"/>
                  <a:pt x="2" y="12"/>
                  <a:pt x="1" y="9"/>
                </a:cubicBezTo>
                <a:cubicBezTo>
                  <a:pt x="1" y="9"/>
                  <a:pt x="1" y="9"/>
                  <a:pt x="0" y="6"/>
                </a:cubicBezTo>
                <a:cubicBezTo>
                  <a:pt x="0" y="6"/>
                  <a:pt x="0" y="6"/>
                  <a:pt x="0" y="3"/>
                </a:cubicBezTo>
                <a:lnTo>
                  <a:pt x="1" y="0"/>
                </a:lnTo>
                <a:cubicBezTo>
                  <a:pt x="1" y="0"/>
                  <a:pt x="1" y="0"/>
                  <a:pt x="2" y="0"/>
                </a:cubicBezTo>
                <a:lnTo>
                  <a:pt x="4" y="3"/>
                </a:lnTo>
                <a:cubicBezTo>
                  <a:pt x="4" y="3"/>
                  <a:pt x="4" y="3"/>
                  <a:pt x="5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00" name="Freeform 5706">
            <a:extLst>
              <a:ext uri="{FF2B5EF4-FFF2-40B4-BE49-F238E27FC236}">
                <a16:creationId xmlns:a16="http://schemas.microsoft.com/office/drawing/2014/main" id="{393F4348-BD90-704B-A037-673AA4D82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33850"/>
            <a:ext cx="1588" cy="6350"/>
          </a:xfrm>
          <a:custGeom>
            <a:avLst/>
            <a:gdLst>
              <a:gd name="T0" fmla="*/ 1059 w 6"/>
              <a:gd name="T1" fmla="*/ 4763 h 16"/>
              <a:gd name="T2" fmla="*/ 1323 w 6"/>
              <a:gd name="T3" fmla="*/ 4763 h 16"/>
              <a:gd name="T4" fmla="*/ 529 w 6"/>
              <a:gd name="T5" fmla="*/ 4366 h 16"/>
              <a:gd name="T6" fmla="*/ 1059 w 6"/>
              <a:gd name="T7" fmla="*/ 4763 h 16"/>
              <a:gd name="T8" fmla="*/ 0 w 6"/>
              <a:gd name="T9" fmla="*/ 2381 h 16"/>
              <a:gd name="T10" fmla="*/ 265 w 6"/>
              <a:gd name="T11" fmla="*/ 3572 h 16"/>
              <a:gd name="T12" fmla="*/ 0 w 6"/>
              <a:gd name="T13" fmla="*/ 2381 h 16"/>
              <a:gd name="T14" fmla="*/ 794 w 6"/>
              <a:gd name="T15" fmla="*/ 1191 h 16"/>
              <a:gd name="T16" fmla="*/ 529 w 6"/>
              <a:gd name="T17" fmla="*/ 0 h 16"/>
              <a:gd name="T18" fmla="*/ 1059 w 6"/>
              <a:gd name="T19" fmla="*/ 1191 h 16"/>
              <a:gd name="T20" fmla="*/ 794 w 6"/>
              <a:gd name="T21" fmla="*/ 1191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16">
                <a:moveTo>
                  <a:pt x="4" y="12"/>
                </a:moveTo>
                <a:lnTo>
                  <a:pt x="5" y="12"/>
                </a:lnTo>
                <a:cubicBezTo>
                  <a:pt x="4" y="15"/>
                  <a:pt x="3" y="13"/>
                  <a:pt x="2" y="11"/>
                </a:cubicBezTo>
                <a:cubicBezTo>
                  <a:pt x="3" y="12"/>
                  <a:pt x="4" y="12"/>
                  <a:pt x="4" y="12"/>
                </a:cubicBezTo>
                <a:close/>
                <a:moveTo>
                  <a:pt x="0" y="6"/>
                </a:moveTo>
                <a:lnTo>
                  <a:pt x="1" y="9"/>
                </a:lnTo>
                <a:cubicBezTo>
                  <a:pt x="1" y="9"/>
                  <a:pt x="0" y="9"/>
                  <a:pt x="0" y="6"/>
                </a:cubicBezTo>
                <a:close/>
                <a:moveTo>
                  <a:pt x="3" y="3"/>
                </a:moveTo>
                <a:lnTo>
                  <a:pt x="2" y="0"/>
                </a:lnTo>
                <a:lnTo>
                  <a:pt x="4" y="3"/>
                </a:lnTo>
                <a:lnTo>
                  <a:pt x="3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01" name="Freeform 5707">
            <a:extLst>
              <a:ext uri="{FF2B5EF4-FFF2-40B4-BE49-F238E27FC236}">
                <a16:creationId xmlns:a16="http://schemas.microsoft.com/office/drawing/2014/main" id="{8DC69C9F-C956-9445-BA50-23BF593E4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33850"/>
            <a:ext cx="3175" cy="4763"/>
          </a:xfrm>
          <a:custGeom>
            <a:avLst/>
            <a:gdLst>
              <a:gd name="T0" fmla="*/ 0 w 7"/>
              <a:gd name="T1" fmla="*/ 2198 h 13"/>
              <a:gd name="T2" fmla="*/ 0 w 7"/>
              <a:gd name="T3" fmla="*/ 1099 h 13"/>
              <a:gd name="T4" fmla="*/ 0 w 7"/>
              <a:gd name="T5" fmla="*/ 1099 h 13"/>
              <a:gd name="T6" fmla="*/ 0 w 7"/>
              <a:gd name="T7" fmla="*/ 0 h 13"/>
              <a:gd name="T8" fmla="*/ 0 w 7"/>
              <a:gd name="T9" fmla="*/ 0 h 13"/>
              <a:gd name="T10" fmla="*/ 0 w 7"/>
              <a:gd name="T11" fmla="*/ 0 h 13"/>
              <a:gd name="T12" fmla="*/ 0 w 7"/>
              <a:gd name="T13" fmla="*/ 0 h 13"/>
              <a:gd name="T14" fmla="*/ 0 w 7"/>
              <a:gd name="T15" fmla="*/ 0 h 13"/>
              <a:gd name="T16" fmla="*/ 0 w 7"/>
              <a:gd name="T17" fmla="*/ 0 h 13"/>
              <a:gd name="T18" fmla="*/ 0 w 7"/>
              <a:gd name="T19" fmla="*/ 0 h 13"/>
              <a:gd name="T20" fmla="*/ 0 w 7"/>
              <a:gd name="T21" fmla="*/ 0 h 13"/>
              <a:gd name="T22" fmla="*/ 0 w 7"/>
              <a:gd name="T23" fmla="*/ 0 h 13"/>
              <a:gd name="T24" fmla="*/ 1361 w 7"/>
              <a:gd name="T25" fmla="*/ 1099 h 13"/>
              <a:gd name="T26" fmla="*/ 1361 w 7"/>
              <a:gd name="T27" fmla="*/ 1099 h 13"/>
              <a:gd name="T28" fmla="*/ 1814 w 7"/>
              <a:gd name="T29" fmla="*/ 1099 h 13"/>
              <a:gd name="T30" fmla="*/ 1814 w 7"/>
              <a:gd name="T31" fmla="*/ 2198 h 13"/>
              <a:gd name="T32" fmla="*/ 2268 w 7"/>
              <a:gd name="T33" fmla="*/ 2198 h 13"/>
              <a:gd name="T34" fmla="*/ 2268 w 7"/>
              <a:gd name="T35" fmla="*/ 2198 h 13"/>
              <a:gd name="T36" fmla="*/ 2268 w 7"/>
              <a:gd name="T37" fmla="*/ 2198 h 13"/>
              <a:gd name="T38" fmla="*/ 2721 w 7"/>
              <a:gd name="T39" fmla="*/ 3297 h 13"/>
              <a:gd name="T40" fmla="*/ 2721 w 7"/>
              <a:gd name="T41" fmla="*/ 3297 h 13"/>
              <a:gd name="T42" fmla="*/ 2721 w 7"/>
              <a:gd name="T43" fmla="*/ 3297 h 13"/>
              <a:gd name="T44" fmla="*/ 1814 w 7"/>
              <a:gd name="T45" fmla="*/ 4397 h 13"/>
              <a:gd name="T46" fmla="*/ 454 w 7"/>
              <a:gd name="T47" fmla="*/ 3297 h 13"/>
              <a:gd name="T48" fmla="*/ 0 w 7"/>
              <a:gd name="T49" fmla="*/ 2198 h 13"/>
              <a:gd name="T50" fmla="*/ 0 w 7"/>
              <a:gd name="T51" fmla="*/ 2198 h 1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" h="13">
                <a:moveTo>
                  <a:pt x="0" y="6"/>
                </a:moveTo>
                <a:cubicBezTo>
                  <a:pt x="0" y="6"/>
                  <a:pt x="0" y="6"/>
                  <a:pt x="0" y="3"/>
                </a:cubicBezTo>
                <a:lnTo>
                  <a:pt x="0" y="0"/>
                </a:lnTo>
                <a:cubicBezTo>
                  <a:pt x="2" y="0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6"/>
                  <a:pt x="4" y="6"/>
                  <a:pt x="4" y="6"/>
                </a:cubicBezTo>
                <a:lnTo>
                  <a:pt x="5" y="6"/>
                </a:lnTo>
                <a:cubicBezTo>
                  <a:pt x="5" y="6"/>
                  <a:pt x="5" y="6"/>
                  <a:pt x="6" y="9"/>
                </a:cubicBezTo>
                <a:cubicBezTo>
                  <a:pt x="6" y="12"/>
                  <a:pt x="4" y="12"/>
                  <a:pt x="4" y="12"/>
                </a:cubicBezTo>
                <a:cubicBezTo>
                  <a:pt x="3" y="12"/>
                  <a:pt x="3" y="12"/>
                  <a:pt x="1" y="9"/>
                </a:cubicBezTo>
                <a:cubicBezTo>
                  <a:pt x="1" y="9"/>
                  <a:pt x="0" y="9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02" name="Freeform 5708">
            <a:extLst>
              <a:ext uri="{FF2B5EF4-FFF2-40B4-BE49-F238E27FC236}">
                <a16:creationId xmlns:a16="http://schemas.microsoft.com/office/drawing/2014/main" id="{88B7785A-07E6-894D-8F09-E0DADDDBA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35438"/>
            <a:ext cx="3175" cy="3175"/>
          </a:xfrm>
          <a:custGeom>
            <a:avLst/>
            <a:gdLst>
              <a:gd name="T0" fmla="*/ 1814 w 7"/>
              <a:gd name="T1" fmla="*/ 1905 h 10"/>
              <a:gd name="T2" fmla="*/ 2268 w 7"/>
              <a:gd name="T3" fmla="*/ 1905 h 10"/>
              <a:gd name="T4" fmla="*/ 2721 w 7"/>
              <a:gd name="T5" fmla="*/ 1905 h 10"/>
              <a:gd name="T6" fmla="*/ 454 w 7"/>
              <a:gd name="T7" fmla="*/ 953 h 10"/>
              <a:gd name="T8" fmla="*/ 1814 w 7"/>
              <a:gd name="T9" fmla="*/ 1905 h 10"/>
              <a:gd name="T10" fmla="*/ 0 w 7"/>
              <a:gd name="T11" fmla="*/ 0 h 10"/>
              <a:gd name="T12" fmla="*/ 454 w 7"/>
              <a:gd name="T13" fmla="*/ 953 h 10"/>
              <a:gd name="T14" fmla="*/ 0 w 7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0">
                <a:moveTo>
                  <a:pt x="4" y="6"/>
                </a:moveTo>
                <a:lnTo>
                  <a:pt x="5" y="6"/>
                </a:lnTo>
                <a:lnTo>
                  <a:pt x="6" y="6"/>
                </a:lnTo>
                <a:cubicBezTo>
                  <a:pt x="4" y="9"/>
                  <a:pt x="3" y="6"/>
                  <a:pt x="1" y="3"/>
                </a:cubicBezTo>
                <a:cubicBezTo>
                  <a:pt x="3" y="6"/>
                  <a:pt x="3" y="6"/>
                  <a:pt x="4" y="6"/>
                </a:cubicBezTo>
                <a:close/>
                <a:moveTo>
                  <a:pt x="0" y="0"/>
                </a:moveTo>
                <a:cubicBezTo>
                  <a:pt x="0" y="3"/>
                  <a:pt x="1" y="3"/>
                  <a:pt x="1" y="3"/>
                </a:cubicBezTo>
                <a:cubicBezTo>
                  <a:pt x="0" y="3"/>
                  <a:pt x="0" y="3"/>
                  <a:pt x="0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03" name="Freeform 5709">
            <a:extLst>
              <a:ext uri="{FF2B5EF4-FFF2-40B4-BE49-F238E27FC236}">
                <a16:creationId xmlns:a16="http://schemas.microsoft.com/office/drawing/2014/main" id="{6CD2EACE-B38B-8048-BC77-D830DA19C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33850"/>
            <a:ext cx="3175" cy="4763"/>
          </a:xfrm>
          <a:custGeom>
            <a:avLst/>
            <a:gdLst>
              <a:gd name="T0" fmla="*/ 1814 w 7"/>
              <a:gd name="T1" fmla="*/ 1099 h 13"/>
              <a:gd name="T2" fmla="*/ 2721 w 7"/>
              <a:gd name="T3" fmla="*/ 3297 h 13"/>
              <a:gd name="T4" fmla="*/ 2721 w 7"/>
              <a:gd name="T5" fmla="*/ 3297 h 13"/>
              <a:gd name="T6" fmla="*/ 2721 w 7"/>
              <a:gd name="T7" fmla="*/ 3297 h 13"/>
              <a:gd name="T8" fmla="*/ 2721 w 7"/>
              <a:gd name="T9" fmla="*/ 3297 h 13"/>
              <a:gd name="T10" fmla="*/ 2721 w 7"/>
              <a:gd name="T11" fmla="*/ 3297 h 13"/>
              <a:gd name="T12" fmla="*/ 2721 w 7"/>
              <a:gd name="T13" fmla="*/ 4397 h 13"/>
              <a:gd name="T14" fmla="*/ 2268 w 7"/>
              <a:gd name="T15" fmla="*/ 4397 h 13"/>
              <a:gd name="T16" fmla="*/ 1814 w 7"/>
              <a:gd name="T17" fmla="*/ 4397 h 13"/>
              <a:gd name="T18" fmla="*/ 454 w 7"/>
              <a:gd name="T19" fmla="*/ 2198 h 13"/>
              <a:gd name="T20" fmla="*/ 0 w 7"/>
              <a:gd name="T21" fmla="*/ 1099 h 13"/>
              <a:gd name="T22" fmla="*/ 0 w 7"/>
              <a:gd name="T23" fmla="*/ 0 h 13"/>
              <a:gd name="T24" fmla="*/ 0 w 7"/>
              <a:gd name="T25" fmla="*/ 0 h 13"/>
              <a:gd name="T26" fmla="*/ 454 w 7"/>
              <a:gd name="T27" fmla="*/ 0 h 13"/>
              <a:gd name="T28" fmla="*/ 454 w 7"/>
              <a:gd name="T29" fmla="*/ 0 h 13"/>
              <a:gd name="T30" fmla="*/ 907 w 7"/>
              <a:gd name="T31" fmla="*/ 0 h 13"/>
              <a:gd name="T32" fmla="*/ 1814 w 7"/>
              <a:gd name="T33" fmla="*/ 1099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3">
                <a:moveTo>
                  <a:pt x="4" y="3"/>
                </a:moveTo>
                <a:cubicBezTo>
                  <a:pt x="4" y="6"/>
                  <a:pt x="5" y="6"/>
                  <a:pt x="6" y="9"/>
                </a:cubicBezTo>
                <a:lnTo>
                  <a:pt x="6" y="12"/>
                </a:lnTo>
                <a:lnTo>
                  <a:pt x="5" y="12"/>
                </a:lnTo>
                <a:cubicBezTo>
                  <a:pt x="4" y="12"/>
                  <a:pt x="4" y="12"/>
                  <a:pt x="4" y="12"/>
                </a:cubicBezTo>
                <a:cubicBezTo>
                  <a:pt x="2" y="9"/>
                  <a:pt x="2" y="6"/>
                  <a:pt x="1" y="6"/>
                </a:cubicBezTo>
                <a:lnTo>
                  <a:pt x="0" y="3"/>
                </a:lnTo>
                <a:cubicBezTo>
                  <a:pt x="0" y="3"/>
                  <a:pt x="0" y="3"/>
                  <a:pt x="0" y="0"/>
                </a:cubicBezTo>
                <a:lnTo>
                  <a:pt x="1" y="0"/>
                </a:lnTo>
                <a:cubicBezTo>
                  <a:pt x="2" y="0"/>
                  <a:pt x="2" y="0"/>
                  <a:pt x="2" y="0"/>
                </a:cubicBezTo>
                <a:cubicBezTo>
                  <a:pt x="3" y="3"/>
                  <a:pt x="4" y="3"/>
                  <a:pt x="4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04" name="Freeform 5710">
            <a:extLst>
              <a:ext uri="{FF2B5EF4-FFF2-40B4-BE49-F238E27FC236}">
                <a16:creationId xmlns:a16="http://schemas.microsoft.com/office/drawing/2014/main" id="{DC358103-F630-1342-95CE-F10CA76CE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4133850"/>
            <a:ext cx="3175" cy="4763"/>
          </a:xfrm>
          <a:custGeom>
            <a:avLst/>
            <a:gdLst>
              <a:gd name="T0" fmla="*/ 706 w 9"/>
              <a:gd name="T1" fmla="*/ 2198 h 13"/>
              <a:gd name="T2" fmla="*/ 353 w 9"/>
              <a:gd name="T3" fmla="*/ 1099 h 13"/>
              <a:gd name="T4" fmla="*/ 706 w 9"/>
              <a:gd name="T5" fmla="*/ 1099 h 13"/>
              <a:gd name="T6" fmla="*/ 1764 w 9"/>
              <a:gd name="T7" fmla="*/ 4397 h 13"/>
              <a:gd name="T8" fmla="*/ 706 w 9"/>
              <a:gd name="T9" fmla="*/ 2198 h 13"/>
              <a:gd name="T10" fmla="*/ 0 w 9"/>
              <a:gd name="T11" fmla="*/ 0 h 13"/>
              <a:gd name="T12" fmla="*/ 706 w 9"/>
              <a:gd name="T13" fmla="*/ 0 h 13"/>
              <a:gd name="T14" fmla="*/ 353 w 9"/>
              <a:gd name="T15" fmla="*/ 1099 h 13"/>
              <a:gd name="T16" fmla="*/ 0 w 9"/>
              <a:gd name="T17" fmla="*/ 0 h 13"/>
              <a:gd name="T18" fmla="*/ 2469 w 9"/>
              <a:gd name="T19" fmla="*/ 3297 h 13"/>
              <a:gd name="T20" fmla="*/ 2822 w 9"/>
              <a:gd name="T21" fmla="*/ 3297 h 13"/>
              <a:gd name="T22" fmla="*/ 2469 w 9"/>
              <a:gd name="T23" fmla="*/ 4397 h 13"/>
              <a:gd name="T24" fmla="*/ 2469 w 9"/>
              <a:gd name="T25" fmla="*/ 3297 h 13"/>
              <a:gd name="T26" fmla="*/ 1764 w 9"/>
              <a:gd name="T27" fmla="*/ 1099 h 13"/>
              <a:gd name="T28" fmla="*/ 2469 w 9"/>
              <a:gd name="T29" fmla="*/ 3297 h 13"/>
              <a:gd name="T30" fmla="*/ 1764 w 9"/>
              <a:gd name="T31" fmla="*/ 1099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" h="13">
                <a:moveTo>
                  <a:pt x="2" y="6"/>
                </a:moveTo>
                <a:lnTo>
                  <a:pt x="1" y="3"/>
                </a:lnTo>
                <a:lnTo>
                  <a:pt x="2" y="3"/>
                </a:lnTo>
                <a:cubicBezTo>
                  <a:pt x="3" y="6"/>
                  <a:pt x="3" y="9"/>
                  <a:pt x="5" y="12"/>
                </a:cubicBezTo>
                <a:cubicBezTo>
                  <a:pt x="3" y="9"/>
                  <a:pt x="2" y="6"/>
                  <a:pt x="2" y="6"/>
                </a:cubicBezTo>
                <a:close/>
                <a:moveTo>
                  <a:pt x="0" y="0"/>
                </a:moveTo>
                <a:lnTo>
                  <a:pt x="2" y="0"/>
                </a:lnTo>
                <a:lnTo>
                  <a:pt x="1" y="3"/>
                </a:lnTo>
                <a:lnTo>
                  <a:pt x="0" y="0"/>
                </a:lnTo>
                <a:close/>
                <a:moveTo>
                  <a:pt x="7" y="9"/>
                </a:moveTo>
                <a:lnTo>
                  <a:pt x="8" y="9"/>
                </a:lnTo>
                <a:lnTo>
                  <a:pt x="7" y="12"/>
                </a:lnTo>
                <a:lnTo>
                  <a:pt x="7" y="9"/>
                </a:lnTo>
                <a:close/>
                <a:moveTo>
                  <a:pt x="5" y="3"/>
                </a:moveTo>
                <a:cubicBezTo>
                  <a:pt x="6" y="6"/>
                  <a:pt x="6" y="6"/>
                  <a:pt x="7" y="9"/>
                </a:cubicBezTo>
                <a:cubicBezTo>
                  <a:pt x="6" y="6"/>
                  <a:pt x="5" y="6"/>
                  <a:pt x="5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05" name="Freeform 5711">
            <a:extLst>
              <a:ext uri="{FF2B5EF4-FFF2-40B4-BE49-F238E27FC236}">
                <a16:creationId xmlns:a16="http://schemas.microsoft.com/office/drawing/2014/main" id="{FCBE60ED-263C-3345-9769-58D08BD90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133850"/>
            <a:ext cx="3175" cy="4763"/>
          </a:xfrm>
          <a:custGeom>
            <a:avLst/>
            <a:gdLst>
              <a:gd name="T0" fmla="*/ 0 w 7"/>
              <a:gd name="T1" fmla="*/ 0 h 13"/>
              <a:gd name="T2" fmla="*/ 454 w 7"/>
              <a:gd name="T3" fmla="*/ 0 h 13"/>
              <a:gd name="T4" fmla="*/ 907 w 7"/>
              <a:gd name="T5" fmla="*/ 0 h 13"/>
              <a:gd name="T6" fmla="*/ 907 w 7"/>
              <a:gd name="T7" fmla="*/ 0 h 13"/>
              <a:gd name="T8" fmla="*/ 907 w 7"/>
              <a:gd name="T9" fmla="*/ 0 h 13"/>
              <a:gd name="T10" fmla="*/ 907 w 7"/>
              <a:gd name="T11" fmla="*/ 0 h 13"/>
              <a:gd name="T12" fmla="*/ 2268 w 7"/>
              <a:gd name="T13" fmla="*/ 0 h 13"/>
              <a:gd name="T14" fmla="*/ 2268 w 7"/>
              <a:gd name="T15" fmla="*/ 0 h 13"/>
              <a:gd name="T16" fmla="*/ 2268 w 7"/>
              <a:gd name="T17" fmla="*/ 1099 h 13"/>
              <a:gd name="T18" fmla="*/ 2268 w 7"/>
              <a:gd name="T19" fmla="*/ 1099 h 13"/>
              <a:gd name="T20" fmla="*/ 2268 w 7"/>
              <a:gd name="T21" fmla="*/ 1099 h 13"/>
              <a:gd name="T22" fmla="*/ 2268 w 7"/>
              <a:gd name="T23" fmla="*/ 1099 h 13"/>
              <a:gd name="T24" fmla="*/ 2268 w 7"/>
              <a:gd name="T25" fmla="*/ 1099 h 13"/>
              <a:gd name="T26" fmla="*/ 2268 w 7"/>
              <a:gd name="T27" fmla="*/ 1099 h 13"/>
              <a:gd name="T28" fmla="*/ 2268 w 7"/>
              <a:gd name="T29" fmla="*/ 1099 h 13"/>
              <a:gd name="T30" fmla="*/ 2721 w 7"/>
              <a:gd name="T31" fmla="*/ 2198 h 13"/>
              <a:gd name="T32" fmla="*/ 2721 w 7"/>
              <a:gd name="T33" fmla="*/ 3297 h 13"/>
              <a:gd name="T34" fmla="*/ 2268 w 7"/>
              <a:gd name="T35" fmla="*/ 3297 h 13"/>
              <a:gd name="T36" fmla="*/ 2268 w 7"/>
              <a:gd name="T37" fmla="*/ 3297 h 13"/>
              <a:gd name="T38" fmla="*/ 0 w 7"/>
              <a:gd name="T39" fmla="*/ 1099 h 13"/>
              <a:gd name="T40" fmla="*/ 0 w 7"/>
              <a:gd name="T41" fmla="*/ 1099 h 13"/>
              <a:gd name="T42" fmla="*/ 0 w 7"/>
              <a:gd name="T43" fmla="*/ 0 h 1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" h="13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2" y="0"/>
                </a:lnTo>
                <a:lnTo>
                  <a:pt x="5" y="0"/>
                </a:lnTo>
                <a:lnTo>
                  <a:pt x="5" y="3"/>
                </a:lnTo>
                <a:cubicBezTo>
                  <a:pt x="6" y="6"/>
                  <a:pt x="6" y="6"/>
                  <a:pt x="6" y="6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12"/>
                  <a:pt x="5" y="9"/>
                </a:cubicBezTo>
                <a:cubicBezTo>
                  <a:pt x="3" y="9"/>
                  <a:pt x="2" y="6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06" name="Freeform 5712">
            <a:extLst>
              <a:ext uri="{FF2B5EF4-FFF2-40B4-BE49-F238E27FC236}">
                <a16:creationId xmlns:a16="http://schemas.microsoft.com/office/drawing/2014/main" id="{2A48CF07-6678-D34E-839E-DD85C6285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133850"/>
            <a:ext cx="1588" cy="4763"/>
          </a:xfrm>
          <a:custGeom>
            <a:avLst/>
            <a:gdLst>
              <a:gd name="T0" fmla="*/ 953 w 5"/>
              <a:gd name="T1" fmla="*/ 4397 h 13"/>
              <a:gd name="T2" fmla="*/ 953 w 5"/>
              <a:gd name="T3" fmla="*/ 3297 h 13"/>
              <a:gd name="T4" fmla="*/ 953 w 5"/>
              <a:gd name="T5" fmla="*/ 4397 h 13"/>
              <a:gd name="T6" fmla="*/ 953 w 5"/>
              <a:gd name="T7" fmla="*/ 3297 h 13"/>
              <a:gd name="T8" fmla="*/ 1270 w 5"/>
              <a:gd name="T9" fmla="*/ 2198 h 13"/>
              <a:gd name="T10" fmla="*/ 1270 w 5"/>
              <a:gd name="T11" fmla="*/ 3297 h 13"/>
              <a:gd name="T12" fmla="*/ 953 w 5"/>
              <a:gd name="T13" fmla="*/ 4397 h 13"/>
              <a:gd name="T14" fmla="*/ 953 w 5"/>
              <a:gd name="T15" fmla="*/ 0 h 13"/>
              <a:gd name="T16" fmla="*/ 953 w 5"/>
              <a:gd name="T17" fmla="*/ 1099 h 13"/>
              <a:gd name="T18" fmla="*/ 0 w 5"/>
              <a:gd name="T19" fmla="*/ 0 h 13"/>
              <a:gd name="T20" fmla="*/ 953 w 5"/>
              <a:gd name="T21" fmla="*/ 0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3">
                <a:moveTo>
                  <a:pt x="3" y="12"/>
                </a:moveTo>
                <a:lnTo>
                  <a:pt x="3" y="9"/>
                </a:lnTo>
                <a:lnTo>
                  <a:pt x="3" y="12"/>
                </a:lnTo>
                <a:lnTo>
                  <a:pt x="3" y="9"/>
                </a:lnTo>
                <a:cubicBezTo>
                  <a:pt x="4" y="9"/>
                  <a:pt x="4" y="9"/>
                  <a:pt x="4" y="6"/>
                </a:cubicBezTo>
                <a:lnTo>
                  <a:pt x="4" y="9"/>
                </a:lnTo>
                <a:lnTo>
                  <a:pt x="3" y="12"/>
                </a:lnTo>
                <a:close/>
                <a:moveTo>
                  <a:pt x="3" y="0"/>
                </a:moveTo>
                <a:lnTo>
                  <a:pt x="3" y="3"/>
                </a:lnTo>
                <a:cubicBezTo>
                  <a:pt x="1" y="0"/>
                  <a:pt x="0" y="0"/>
                  <a:pt x="0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07" name="Freeform 5713">
            <a:extLst>
              <a:ext uri="{FF2B5EF4-FFF2-40B4-BE49-F238E27FC236}">
                <a16:creationId xmlns:a16="http://schemas.microsoft.com/office/drawing/2014/main" id="{7B53F01B-000F-074E-A851-9C6A40EFB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4137025"/>
            <a:ext cx="4762" cy="4763"/>
          </a:xfrm>
          <a:custGeom>
            <a:avLst/>
            <a:gdLst>
              <a:gd name="T0" fmla="*/ 3663 w 13"/>
              <a:gd name="T1" fmla="*/ 1099 h 13"/>
              <a:gd name="T2" fmla="*/ 4029 w 13"/>
              <a:gd name="T3" fmla="*/ 0 h 13"/>
              <a:gd name="T4" fmla="*/ 4396 w 13"/>
              <a:gd name="T5" fmla="*/ 0 h 13"/>
              <a:gd name="T6" fmla="*/ 4396 w 13"/>
              <a:gd name="T7" fmla="*/ 1099 h 13"/>
              <a:gd name="T8" fmla="*/ 3663 w 13"/>
              <a:gd name="T9" fmla="*/ 2198 h 13"/>
              <a:gd name="T10" fmla="*/ 3663 w 13"/>
              <a:gd name="T11" fmla="*/ 3297 h 13"/>
              <a:gd name="T12" fmla="*/ 3297 w 13"/>
              <a:gd name="T13" fmla="*/ 4397 h 13"/>
              <a:gd name="T14" fmla="*/ 2930 w 13"/>
              <a:gd name="T15" fmla="*/ 4397 h 13"/>
              <a:gd name="T16" fmla="*/ 0 w 13"/>
              <a:gd name="T17" fmla="*/ 4397 h 13"/>
              <a:gd name="T18" fmla="*/ 2198 w 13"/>
              <a:gd name="T19" fmla="*/ 3297 h 13"/>
              <a:gd name="T20" fmla="*/ 2564 w 13"/>
              <a:gd name="T21" fmla="*/ 2198 h 13"/>
              <a:gd name="T22" fmla="*/ 3297 w 13"/>
              <a:gd name="T23" fmla="*/ 2198 h 13"/>
              <a:gd name="T24" fmla="*/ 3663 w 13"/>
              <a:gd name="T25" fmla="*/ 1099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13">
                <a:moveTo>
                  <a:pt x="10" y="3"/>
                </a:moveTo>
                <a:cubicBezTo>
                  <a:pt x="10" y="3"/>
                  <a:pt x="10" y="0"/>
                  <a:pt x="11" y="0"/>
                </a:cubicBezTo>
                <a:lnTo>
                  <a:pt x="12" y="0"/>
                </a:lnTo>
                <a:lnTo>
                  <a:pt x="12" y="3"/>
                </a:lnTo>
                <a:lnTo>
                  <a:pt x="10" y="6"/>
                </a:lnTo>
                <a:lnTo>
                  <a:pt x="10" y="9"/>
                </a:lnTo>
                <a:cubicBezTo>
                  <a:pt x="9" y="9"/>
                  <a:pt x="9" y="9"/>
                  <a:pt x="9" y="12"/>
                </a:cubicBezTo>
                <a:lnTo>
                  <a:pt x="8" y="12"/>
                </a:lnTo>
                <a:lnTo>
                  <a:pt x="0" y="12"/>
                </a:lnTo>
                <a:cubicBezTo>
                  <a:pt x="1" y="9"/>
                  <a:pt x="4" y="9"/>
                  <a:pt x="6" y="9"/>
                </a:cubicBezTo>
                <a:cubicBezTo>
                  <a:pt x="6" y="6"/>
                  <a:pt x="7" y="6"/>
                  <a:pt x="7" y="6"/>
                </a:cubicBezTo>
                <a:lnTo>
                  <a:pt x="9" y="6"/>
                </a:lnTo>
                <a:cubicBezTo>
                  <a:pt x="9" y="3"/>
                  <a:pt x="9" y="3"/>
                  <a:pt x="1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08" name="Freeform 5714">
            <a:extLst>
              <a:ext uri="{FF2B5EF4-FFF2-40B4-BE49-F238E27FC236}">
                <a16:creationId xmlns:a16="http://schemas.microsoft.com/office/drawing/2014/main" id="{0C71CCF4-4B6F-ED49-B740-2791F1861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37025"/>
            <a:ext cx="1587" cy="4763"/>
          </a:xfrm>
          <a:custGeom>
            <a:avLst/>
            <a:gdLst>
              <a:gd name="T0" fmla="*/ 1270 w 5"/>
              <a:gd name="T1" fmla="*/ 0 h 13"/>
              <a:gd name="T2" fmla="*/ 1270 w 5"/>
              <a:gd name="T3" fmla="*/ 1099 h 13"/>
              <a:gd name="T4" fmla="*/ 952 w 5"/>
              <a:gd name="T5" fmla="*/ 1099 h 13"/>
              <a:gd name="T6" fmla="*/ 635 w 5"/>
              <a:gd name="T7" fmla="*/ 1099 h 13"/>
              <a:gd name="T8" fmla="*/ 1270 w 5"/>
              <a:gd name="T9" fmla="*/ 0 h 13"/>
              <a:gd name="T10" fmla="*/ 635 w 5"/>
              <a:gd name="T11" fmla="*/ 2198 h 13"/>
              <a:gd name="T12" fmla="*/ 635 w 5"/>
              <a:gd name="T13" fmla="*/ 3297 h 13"/>
              <a:gd name="T14" fmla="*/ 0 w 5"/>
              <a:gd name="T15" fmla="*/ 4397 h 13"/>
              <a:gd name="T16" fmla="*/ 0 w 5"/>
              <a:gd name="T17" fmla="*/ 4397 h 13"/>
              <a:gd name="T18" fmla="*/ 635 w 5"/>
              <a:gd name="T19" fmla="*/ 2198 h 13"/>
              <a:gd name="T20" fmla="*/ 1270 w 5"/>
              <a:gd name="T21" fmla="*/ 1466 h 13"/>
              <a:gd name="T22" fmla="*/ 635 w 5"/>
              <a:gd name="T23" fmla="*/ 2198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13">
                <a:moveTo>
                  <a:pt x="4" y="0"/>
                </a:moveTo>
                <a:cubicBezTo>
                  <a:pt x="4" y="1"/>
                  <a:pt x="4" y="2"/>
                  <a:pt x="4" y="3"/>
                </a:cubicBezTo>
                <a:lnTo>
                  <a:pt x="3" y="3"/>
                </a:lnTo>
                <a:lnTo>
                  <a:pt x="2" y="3"/>
                </a:lnTo>
                <a:lnTo>
                  <a:pt x="4" y="0"/>
                </a:lnTo>
                <a:close/>
                <a:moveTo>
                  <a:pt x="2" y="6"/>
                </a:moveTo>
                <a:lnTo>
                  <a:pt x="2" y="9"/>
                </a:lnTo>
                <a:lnTo>
                  <a:pt x="0" y="12"/>
                </a:lnTo>
                <a:cubicBezTo>
                  <a:pt x="2" y="9"/>
                  <a:pt x="2" y="9"/>
                  <a:pt x="2" y="6"/>
                </a:cubicBezTo>
                <a:lnTo>
                  <a:pt x="4" y="4"/>
                </a:lnTo>
                <a:cubicBezTo>
                  <a:pt x="3" y="5"/>
                  <a:pt x="3" y="6"/>
                  <a:pt x="2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09" name="Freeform 5715">
            <a:extLst>
              <a:ext uri="{FF2B5EF4-FFF2-40B4-BE49-F238E27FC236}">
                <a16:creationId xmlns:a16="http://schemas.microsoft.com/office/drawing/2014/main" id="{9E8F2DAC-0C73-AA4E-B096-685F373B3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37025"/>
            <a:ext cx="3175" cy="4763"/>
          </a:xfrm>
          <a:custGeom>
            <a:avLst/>
            <a:gdLst>
              <a:gd name="T0" fmla="*/ 1191 w 8"/>
              <a:gd name="T1" fmla="*/ 1099 h 13"/>
              <a:gd name="T2" fmla="*/ 1984 w 8"/>
              <a:gd name="T3" fmla="*/ 1099 h 13"/>
              <a:gd name="T4" fmla="*/ 2778 w 8"/>
              <a:gd name="T5" fmla="*/ 2198 h 13"/>
              <a:gd name="T6" fmla="*/ 2778 w 8"/>
              <a:gd name="T7" fmla="*/ 3297 h 13"/>
              <a:gd name="T8" fmla="*/ 1588 w 8"/>
              <a:gd name="T9" fmla="*/ 3297 h 13"/>
              <a:gd name="T10" fmla="*/ 1588 w 8"/>
              <a:gd name="T11" fmla="*/ 4397 h 13"/>
              <a:gd name="T12" fmla="*/ 397 w 8"/>
              <a:gd name="T13" fmla="*/ 4397 h 13"/>
              <a:gd name="T14" fmla="*/ 0 w 8"/>
              <a:gd name="T15" fmla="*/ 4397 h 13"/>
              <a:gd name="T16" fmla="*/ 0 w 8"/>
              <a:gd name="T17" fmla="*/ 2198 h 13"/>
              <a:gd name="T18" fmla="*/ 1191 w 8"/>
              <a:gd name="T19" fmla="*/ 1099 h 13"/>
              <a:gd name="T20" fmla="*/ 1191 w 8"/>
              <a:gd name="T21" fmla="*/ 0 h 13"/>
              <a:gd name="T22" fmla="*/ 1191 w 8"/>
              <a:gd name="T23" fmla="*/ 0 h 13"/>
              <a:gd name="T24" fmla="*/ 1191 w 8"/>
              <a:gd name="T25" fmla="*/ 0 h 13"/>
              <a:gd name="T26" fmla="*/ 1191 w 8"/>
              <a:gd name="T27" fmla="*/ 0 h 13"/>
              <a:gd name="T28" fmla="*/ 1191 w 8"/>
              <a:gd name="T29" fmla="*/ 0 h 13"/>
              <a:gd name="T30" fmla="*/ 1191 w 8"/>
              <a:gd name="T31" fmla="*/ 0 h 13"/>
              <a:gd name="T32" fmla="*/ 1191 w 8"/>
              <a:gd name="T33" fmla="*/ 0 h 13"/>
              <a:gd name="T34" fmla="*/ 1191 w 8"/>
              <a:gd name="T35" fmla="*/ 0 h 13"/>
              <a:gd name="T36" fmla="*/ 1588 w 8"/>
              <a:gd name="T37" fmla="*/ 0 h 13"/>
              <a:gd name="T38" fmla="*/ 1588 w 8"/>
              <a:gd name="T39" fmla="*/ 0 h 13"/>
              <a:gd name="T40" fmla="*/ 1588 w 8"/>
              <a:gd name="T41" fmla="*/ 0 h 13"/>
              <a:gd name="T42" fmla="*/ 1588 w 8"/>
              <a:gd name="T43" fmla="*/ 0 h 13"/>
              <a:gd name="T44" fmla="*/ 1588 w 8"/>
              <a:gd name="T45" fmla="*/ 0 h 13"/>
              <a:gd name="T46" fmla="*/ 1588 w 8"/>
              <a:gd name="T47" fmla="*/ 0 h 13"/>
              <a:gd name="T48" fmla="*/ 1588 w 8"/>
              <a:gd name="T49" fmla="*/ 0 h 13"/>
              <a:gd name="T50" fmla="*/ 1588 w 8"/>
              <a:gd name="T51" fmla="*/ 0 h 13"/>
              <a:gd name="T52" fmla="*/ 1588 w 8"/>
              <a:gd name="T53" fmla="*/ 0 h 13"/>
              <a:gd name="T54" fmla="*/ 1588 w 8"/>
              <a:gd name="T55" fmla="*/ 0 h 13"/>
              <a:gd name="T56" fmla="*/ 1588 w 8"/>
              <a:gd name="T57" fmla="*/ 0 h 13"/>
              <a:gd name="T58" fmla="*/ 1588 w 8"/>
              <a:gd name="T59" fmla="*/ 0 h 13"/>
              <a:gd name="T60" fmla="*/ 1588 w 8"/>
              <a:gd name="T61" fmla="*/ 0 h 13"/>
              <a:gd name="T62" fmla="*/ 1588 w 8"/>
              <a:gd name="T63" fmla="*/ 0 h 13"/>
              <a:gd name="T64" fmla="*/ 1588 w 8"/>
              <a:gd name="T65" fmla="*/ 0 h 13"/>
              <a:gd name="T66" fmla="*/ 1588 w 8"/>
              <a:gd name="T67" fmla="*/ 0 h 1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8" h="13">
                <a:moveTo>
                  <a:pt x="4" y="0"/>
                </a:moveTo>
                <a:cubicBezTo>
                  <a:pt x="3" y="0"/>
                  <a:pt x="3" y="3"/>
                  <a:pt x="3" y="3"/>
                </a:cubicBezTo>
                <a:cubicBezTo>
                  <a:pt x="4" y="3"/>
                  <a:pt x="5" y="3"/>
                  <a:pt x="5" y="3"/>
                </a:cubicBezTo>
                <a:cubicBezTo>
                  <a:pt x="5" y="3"/>
                  <a:pt x="6" y="3"/>
                  <a:pt x="7" y="3"/>
                </a:cubicBezTo>
                <a:lnTo>
                  <a:pt x="7" y="6"/>
                </a:lnTo>
                <a:cubicBezTo>
                  <a:pt x="7" y="6"/>
                  <a:pt x="7" y="6"/>
                  <a:pt x="7" y="9"/>
                </a:cubicBezTo>
                <a:cubicBezTo>
                  <a:pt x="7" y="9"/>
                  <a:pt x="6" y="9"/>
                  <a:pt x="4" y="9"/>
                </a:cubicBezTo>
                <a:lnTo>
                  <a:pt x="4" y="12"/>
                </a:lnTo>
                <a:cubicBezTo>
                  <a:pt x="3" y="12"/>
                  <a:pt x="3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9"/>
                </a:cubicBezTo>
                <a:cubicBezTo>
                  <a:pt x="0" y="9"/>
                  <a:pt x="0" y="9"/>
                  <a:pt x="0" y="6"/>
                </a:cubicBezTo>
                <a:cubicBezTo>
                  <a:pt x="1" y="6"/>
                  <a:pt x="2" y="3"/>
                  <a:pt x="3" y="3"/>
                </a:cubicBezTo>
                <a:lnTo>
                  <a:pt x="3" y="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0" name="Freeform 5716">
            <a:extLst>
              <a:ext uri="{FF2B5EF4-FFF2-40B4-BE49-F238E27FC236}">
                <a16:creationId xmlns:a16="http://schemas.microsoft.com/office/drawing/2014/main" id="{EB882254-9706-F04C-A18B-4A981B9BB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4137025"/>
            <a:ext cx="3175" cy="4763"/>
          </a:xfrm>
          <a:custGeom>
            <a:avLst/>
            <a:gdLst>
              <a:gd name="T0" fmla="*/ 1588 w 8"/>
              <a:gd name="T1" fmla="*/ 4397 h 13"/>
              <a:gd name="T2" fmla="*/ 397 w 8"/>
              <a:gd name="T3" fmla="*/ 4397 h 13"/>
              <a:gd name="T4" fmla="*/ 1984 w 8"/>
              <a:gd name="T5" fmla="*/ 3297 h 13"/>
              <a:gd name="T6" fmla="*/ 2778 w 8"/>
              <a:gd name="T7" fmla="*/ 3297 h 13"/>
              <a:gd name="T8" fmla="*/ 1588 w 8"/>
              <a:gd name="T9" fmla="*/ 4397 h 13"/>
              <a:gd name="T10" fmla="*/ 1588 w 8"/>
              <a:gd name="T11" fmla="*/ 0 h 13"/>
              <a:gd name="T12" fmla="*/ 1191 w 8"/>
              <a:gd name="T13" fmla="*/ 1099 h 13"/>
              <a:gd name="T14" fmla="*/ 1191 w 8"/>
              <a:gd name="T15" fmla="*/ 1099 h 13"/>
              <a:gd name="T16" fmla="*/ 0 w 8"/>
              <a:gd name="T17" fmla="*/ 2198 h 13"/>
              <a:gd name="T18" fmla="*/ 1191 w 8"/>
              <a:gd name="T19" fmla="*/ 0 h 13"/>
              <a:gd name="T20" fmla="*/ 1588 w 8"/>
              <a:gd name="T21" fmla="*/ 0 h 13"/>
              <a:gd name="T22" fmla="*/ 1588 w 8"/>
              <a:gd name="T23" fmla="*/ 0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3">
                <a:moveTo>
                  <a:pt x="4" y="12"/>
                </a:moveTo>
                <a:lnTo>
                  <a:pt x="1" y="12"/>
                </a:lnTo>
                <a:cubicBezTo>
                  <a:pt x="3" y="12"/>
                  <a:pt x="3" y="12"/>
                  <a:pt x="5" y="9"/>
                </a:cubicBezTo>
                <a:lnTo>
                  <a:pt x="7" y="9"/>
                </a:lnTo>
                <a:cubicBezTo>
                  <a:pt x="7" y="9"/>
                  <a:pt x="5" y="9"/>
                  <a:pt x="4" y="12"/>
                </a:cubicBezTo>
                <a:close/>
                <a:moveTo>
                  <a:pt x="4" y="0"/>
                </a:moveTo>
                <a:lnTo>
                  <a:pt x="3" y="3"/>
                </a:lnTo>
                <a:cubicBezTo>
                  <a:pt x="2" y="3"/>
                  <a:pt x="1" y="6"/>
                  <a:pt x="0" y="6"/>
                </a:cubicBezTo>
                <a:cubicBezTo>
                  <a:pt x="1" y="6"/>
                  <a:pt x="2" y="3"/>
                  <a:pt x="3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1" name="Freeform 5717">
            <a:extLst>
              <a:ext uri="{FF2B5EF4-FFF2-40B4-BE49-F238E27FC236}">
                <a16:creationId xmlns:a16="http://schemas.microsoft.com/office/drawing/2014/main" id="{07D83A3B-CC1D-D14C-84C6-86A93A07C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137025"/>
            <a:ext cx="3175" cy="6350"/>
          </a:xfrm>
          <a:custGeom>
            <a:avLst/>
            <a:gdLst>
              <a:gd name="T0" fmla="*/ 2721 w 7"/>
              <a:gd name="T1" fmla="*/ 3572 h 16"/>
              <a:gd name="T2" fmla="*/ 1814 w 7"/>
              <a:gd name="T3" fmla="*/ 4763 h 16"/>
              <a:gd name="T4" fmla="*/ 907 w 7"/>
              <a:gd name="T5" fmla="*/ 4763 h 16"/>
              <a:gd name="T6" fmla="*/ 0 w 7"/>
              <a:gd name="T7" fmla="*/ 3572 h 16"/>
              <a:gd name="T8" fmla="*/ 0 w 7"/>
              <a:gd name="T9" fmla="*/ 1191 h 16"/>
              <a:gd name="T10" fmla="*/ 0 w 7"/>
              <a:gd name="T11" fmla="*/ 1191 h 16"/>
              <a:gd name="T12" fmla="*/ 907 w 7"/>
              <a:gd name="T13" fmla="*/ 0 h 16"/>
              <a:gd name="T14" fmla="*/ 1361 w 7"/>
              <a:gd name="T15" fmla="*/ 0 h 16"/>
              <a:gd name="T16" fmla="*/ 1361 w 7"/>
              <a:gd name="T17" fmla="*/ 0 h 16"/>
              <a:gd name="T18" fmla="*/ 1814 w 7"/>
              <a:gd name="T19" fmla="*/ 1191 h 16"/>
              <a:gd name="T20" fmla="*/ 2721 w 7"/>
              <a:gd name="T21" fmla="*/ 1191 h 16"/>
              <a:gd name="T22" fmla="*/ 2721 w 7"/>
              <a:gd name="T23" fmla="*/ 2381 h 16"/>
              <a:gd name="T24" fmla="*/ 2721 w 7"/>
              <a:gd name="T25" fmla="*/ 3572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16">
                <a:moveTo>
                  <a:pt x="6" y="9"/>
                </a:moveTo>
                <a:cubicBezTo>
                  <a:pt x="6" y="12"/>
                  <a:pt x="5" y="12"/>
                  <a:pt x="4" y="12"/>
                </a:cubicBezTo>
                <a:cubicBezTo>
                  <a:pt x="3" y="15"/>
                  <a:pt x="3" y="15"/>
                  <a:pt x="2" y="12"/>
                </a:cubicBezTo>
                <a:lnTo>
                  <a:pt x="0" y="9"/>
                </a:lnTo>
                <a:cubicBezTo>
                  <a:pt x="0" y="9"/>
                  <a:pt x="0" y="6"/>
                  <a:pt x="0" y="3"/>
                </a:cubicBezTo>
                <a:lnTo>
                  <a:pt x="2" y="0"/>
                </a:lnTo>
                <a:lnTo>
                  <a:pt x="3" y="0"/>
                </a:lnTo>
                <a:cubicBezTo>
                  <a:pt x="3" y="3"/>
                  <a:pt x="4" y="3"/>
                  <a:pt x="4" y="3"/>
                </a:cubicBezTo>
                <a:cubicBezTo>
                  <a:pt x="5" y="6"/>
                  <a:pt x="6" y="6"/>
                  <a:pt x="6" y="3"/>
                </a:cubicBezTo>
                <a:cubicBezTo>
                  <a:pt x="6" y="6"/>
                  <a:pt x="6" y="6"/>
                  <a:pt x="6" y="6"/>
                </a:cubicBezTo>
                <a:cubicBezTo>
                  <a:pt x="6" y="9"/>
                  <a:pt x="6" y="9"/>
                  <a:pt x="6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2" name="Freeform 5718">
            <a:extLst>
              <a:ext uri="{FF2B5EF4-FFF2-40B4-BE49-F238E27FC236}">
                <a16:creationId xmlns:a16="http://schemas.microsoft.com/office/drawing/2014/main" id="{0986B209-CF4C-1E45-A213-F94C2C1FA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40200"/>
            <a:ext cx="1588" cy="1588"/>
          </a:xfrm>
          <a:custGeom>
            <a:avLst/>
            <a:gdLst>
              <a:gd name="T0" fmla="*/ 1059 w 3"/>
              <a:gd name="T1" fmla="*/ 0 h 4"/>
              <a:gd name="T2" fmla="*/ 0 w 3"/>
              <a:gd name="T3" fmla="*/ 1191 h 4"/>
              <a:gd name="T4" fmla="*/ 1059 w 3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2" y="3"/>
                  <a:pt x="1" y="3"/>
                  <a:pt x="0" y="3"/>
                </a:cubicBezTo>
                <a:cubicBezTo>
                  <a:pt x="0" y="3"/>
                  <a:pt x="1" y="3"/>
                  <a:pt x="2" y="0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3" name="Freeform 5719">
            <a:extLst>
              <a:ext uri="{FF2B5EF4-FFF2-40B4-BE49-F238E27FC236}">
                <a16:creationId xmlns:a16="http://schemas.microsoft.com/office/drawing/2014/main" id="{EA5203C8-D2A3-7A45-A106-1BFF9511A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37025"/>
            <a:ext cx="3175" cy="4763"/>
          </a:xfrm>
          <a:custGeom>
            <a:avLst/>
            <a:gdLst>
              <a:gd name="T0" fmla="*/ 2268 w 7"/>
              <a:gd name="T1" fmla="*/ 1099 h 13"/>
              <a:gd name="T2" fmla="*/ 2721 w 7"/>
              <a:gd name="T3" fmla="*/ 3297 h 13"/>
              <a:gd name="T4" fmla="*/ 2721 w 7"/>
              <a:gd name="T5" fmla="*/ 3297 h 13"/>
              <a:gd name="T6" fmla="*/ 2268 w 7"/>
              <a:gd name="T7" fmla="*/ 4397 h 13"/>
              <a:gd name="T8" fmla="*/ 1361 w 7"/>
              <a:gd name="T9" fmla="*/ 4397 h 13"/>
              <a:gd name="T10" fmla="*/ 907 w 7"/>
              <a:gd name="T11" fmla="*/ 4397 h 13"/>
              <a:gd name="T12" fmla="*/ 0 w 7"/>
              <a:gd name="T13" fmla="*/ 2198 h 13"/>
              <a:gd name="T14" fmla="*/ 0 w 7"/>
              <a:gd name="T15" fmla="*/ 1099 h 13"/>
              <a:gd name="T16" fmla="*/ 0 w 7"/>
              <a:gd name="T17" fmla="*/ 1099 h 13"/>
              <a:gd name="T18" fmla="*/ 907 w 7"/>
              <a:gd name="T19" fmla="*/ 0 h 13"/>
              <a:gd name="T20" fmla="*/ 1814 w 7"/>
              <a:gd name="T21" fmla="*/ 1099 h 13"/>
              <a:gd name="T22" fmla="*/ 2268 w 7"/>
              <a:gd name="T23" fmla="*/ 1099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3">
                <a:moveTo>
                  <a:pt x="5" y="3"/>
                </a:moveTo>
                <a:cubicBezTo>
                  <a:pt x="5" y="6"/>
                  <a:pt x="6" y="6"/>
                  <a:pt x="6" y="9"/>
                </a:cubicBezTo>
                <a:cubicBezTo>
                  <a:pt x="6" y="9"/>
                  <a:pt x="6" y="9"/>
                  <a:pt x="5" y="12"/>
                </a:cubicBezTo>
                <a:cubicBezTo>
                  <a:pt x="5" y="12"/>
                  <a:pt x="4" y="12"/>
                  <a:pt x="3" y="12"/>
                </a:cubicBezTo>
                <a:cubicBezTo>
                  <a:pt x="3" y="12"/>
                  <a:pt x="3" y="12"/>
                  <a:pt x="2" y="12"/>
                </a:cubicBezTo>
                <a:cubicBezTo>
                  <a:pt x="1" y="9"/>
                  <a:pt x="0" y="9"/>
                  <a:pt x="0" y="6"/>
                </a:cubicBezTo>
                <a:cubicBezTo>
                  <a:pt x="0" y="6"/>
                  <a:pt x="0" y="6"/>
                  <a:pt x="0" y="3"/>
                </a:cubicBezTo>
                <a:cubicBezTo>
                  <a:pt x="1" y="3"/>
                  <a:pt x="2" y="0"/>
                  <a:pt x="2" y="0"/>
                </a:cubicBezTo>
                <a:cubicBezTo>
                  <a:pt x="3" y="3"/>
                  <a:pt x="3" y="3"/>
                  <a:pt x="4" y="3"/>
                </a:cubicBezTo>
                <a:lnTo>
                  <a:pt x="5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4" name="Freeform 5720">
            <a:extLst>
              <a:ext uri="{FF2B5EF4-FFF2-40B4-BE49-F238E27FC236}">
                <a16:creationId xmlns:a16="http://schemas.microsoft.com/office/drawing/2014/main" id="{167C0A97-55B8-DD4D-A8CF-7F656484C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38613"/>
            <a:ext cx="1588" cy="3175"/>
          </a:xfrm>
          <a:custGeom>
            <a:avLst/>
            <a:gdLst>
              <a:gd name="T0" fmla="*/ 794 w 6"/>
              <a:gd name="T1" fmla="*/ 2858 h 10"/>
              <a:gd name="T2" fmla="*/ 529 w 6"/>
              <a:gd name="T3" fmla="*/ 1905 h 10"/>
              <a:gd name="T4" fmla="*/ 0 w 6"/>
              <a:gd name="T5" fmla="*/ 0 h 10"/>
              <a:gd name="T6" fmla="*/ 529 w 6"/>
              <a:gd name="T7" fmla="*/ 1905 h 10"/>
              <a:gd name="T8" fmla="*/ 794 w 6"/>
              <a:gd name="T9" fmla="*/ 1905 h 10"/>
              <a:gd name="T10" fmla="*/ 1323 w 6"/>
              <a:gd name="T11" fmla="*/ 1905 h 10"/>
              <a:gd name="T12" fmla="*/ 1059 w 6"/>
              <a:gd name="T13" fmla="*/ 2858 h 10"/>
              <a:gd name="T14" fmla="*/ 794 w 6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0">
                <a:moveTo>
                  <a:pt x="3" y="9"/>
                </a:moveTo>
                <a:cubicBezTo>
                  <a:pt x="3" y="9"/>
                  <a:pt x="3" y="6"/>
                  <a:pt x="2" y="6"/>
                </a:cubicBezTo>
                <a:cubicBezTo>
                  <a:pt x="1" y="3"/>
                  <a:pt x="0" y="3"/>
                  <a:pt x="0" y="0"/>
                </a:cubicBezTo>
                <a:cubicBezTo>
                  <a:pt x="0" y="3"/>
                  <a:pt x="2" y="3"/>
                  <a:pt x="2" y="6"/>
                </a:cubicBezTo>
                <a:lnTo>
                  <a:pt x="3" y="6"/>
                </a:lnTo>
                <a:lnTo>
                  <a:pt x="5" y="6"/>
                </a:lnTo>
                <a:lnTo>
                  <a:pt x="4" y="9"/>
                </a:lnTo>
                <a:lnTo>
                  <a:pt x="3" y="9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5" name="Freeform 5721">
            <a:extLst>
              <a:ext uri="{FF2B5EF4-FFF2-40B4-BE49-F238E27FC236}">
                <a16:creationId xmlns:a16="http://schemas.microsoft.com/office/drawing/2014/main" id="{BC69F225-712D-1046-893D-4E3589A79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37025"/>
            <a:ext cx="3175" cy="4763"/>
          </a:xfrm>
          <a:custGeom>
            <a:avLst/>
            <a:gdLst>
              <a:gd name="T0" fmla="*/ 1984 w 8"/>
              <a:gd name="T1" fmla="*/ 1099 h 13"/>
              <a:gd name="T2" fmla="*/ 2778 w 8"/>
              <a:gd name="T3" fmla="*/ 3297 h 13"/>
              <a:gd name="T4" fmla="*/ 2778 w 8"/>
              <a:gd name="T5" fmla="*/ 3297 h 13"/>
              <a:gd name="T6" fmla="*/ 2381 w 8"/>
              <a:gd name="T7" fmla="*/ 4397 h 13"/>
              <a:gd name="T8" fmla="*/ 1588 w 8"/>
              <a:gd name="T9" fmla="*/ 4397 h 13"/>
              <a:gd name="T10" fmla="*/ 794 w 8"/>
              <a:gd name="T11" fmla="*/ 3297 h 13"/>
              <a:gd name="T12" fmla="*/ 397 w 8"/>
              <a:gd name="T13" fmla="*/ 2198 h 13"/>
              <a:gd name="T14" fmla="*/ 0 w 8"/>
              <a:gd name="T15" fmla="*/ 1099 h 13"/>
              <a:gd name="T16" fmla="*/ 397 w 8"/>
              <a:gd name="T17" fmla="*/ 1099 h 13"/>
              <a:gd name="T18" fmla="*/ 794 w 8"/>
              <a:gd name="T19" fmla="*/ 0 h 13"/>
              <a:gd name="T20" fmla="*/ 1588 w 8"/>
              <a:gd name="T21" fmla="*/ 1099 h 13"/>
              <a:gd name="T22" fmla="*/ 1984 w 8"/>
              <a:gd name="T23" fmla="*/ 1099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3">
                <a:moveTo>
                  <a:pt x="5" y="3"/>
                </a:moveTo>
                <a:cubicBezTo>
                  <a:pt x="6" y="6"/>
                  <a:pt x="6" y="6"/>
                  <a:pt x="7" y="9"/>
                </a:cubicBezTo>
                <a:cubicBezTo>
                  <a:pt x="7" y="9"/>
                  <a:pt x="6" y="9"/>
                  <a:pt x="6" y="12"/>
                </a:cubicBezTo>
                <a:lnTo>
                  <a:pt x="4" y="12"/>
                </a:lnTo>
                <a:cubicBezTo>
                  <a:pt x="4" y="12"/>
                  <a:pt x="3" y="12"/>
                  <a:pt x="2" y="9"/>
                </a:cubicBezTo>
                <a:cubicBezTo>
                  <a:pt x="1" y="9"/>
                  <a:pt x="1" y="9"/>
                  <a:pt x="1" y="6"/>
                </a:cubicBezTo>
                <a:cubicBezTo>
                  <a:pt x="1" y="6"/>
                  <a:pt x="1" y="6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0"/>
                  <a:pt x="2" y="0"/>
                </a:cubicBezTo>
                <a:cubicBezTo>
                  <a:pt x="3" y="3"/>
                  <a:pt x="4" y="3"/>
                  <a:pt x="4" y="3"/>
                </a:cubicBezTo>
                <a:cubicBezTo>
                  <a:pt x="4" y="3"/>
                  <a:pt x="4" y="3"/>
                  <a:pt x="5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" name="Freeform 5722">
            <a:extLst>
              <a:ext uri="{FF2B5EF4-FFF2-40B4-BE49-F238E27FC236}">
                <a16:creationId xmlns:a16="http://schemas.microsoft.com/office/drawing/2014/main" id="{F92B151B-6642-7D42-90A0-50010B2AD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37025"/>
            <a:ext cx="3175" cy="4763"/>
          </a:xfrm>
          <a:custGeom>
            <a:avLst/>
            <a:gdLst>
              <a:gd name="T0" fmla="*/ 2778 w 8"/>
              <a:gd name="T1" fmla="*/ 3297 h 13"/>
              <a:gd name="T2" fmla="*/ 2381 w 8"/>
              <a:gd name="T3" fmla="*/ 4397 h 13"/>
              <a:gd name="T4" fmla="*/ 2778 w 8"/>
              <a:gd name="T5" fmla="*/ 3297 h 13"/>
              <a:gd name="T6" fmla="*/ 0 w 8"/>
              <a:gd name="T7" fmla="*/ 1099 h 13"/>
              <a:gd name="T8" fmla="*/ 397 w 8"/>
              <a:gd name="T9" fmla="*/ 1099 h 13"/>
              <a:gd name="T10" fmla="*/ 397 w 8"/>
              <a:gd name="T11" fmla="*/ 2198 h 13"/>
              <a:gd name="T12" fmla="*/ 0 w 8"/>
              <a:gd name="T13" fmla="*/ 1099 h 13"/>
              <a:gd name="T14" fmla="*/ 794 w 8"/>
              <a:gd name="T15" fmla="*/ 0 h 13"/>
              <a:gd name="T16" fmla="*/ 1588 w 8"/>
              <a:gd name="T17" fmla="*/ 1099 h 13"/>
              <a:gd name="T18" fmla="*/ 794 w 8"/>
              <a:gd name="T19" fmla="*/ 0 h 13"/>
              <a:gd name="T20" fmla="*/ 2778 w 8"/>
              <a:gd name="T21" fmla="*/ 3297 h 13"/>
              <a:gd name="T22" fmla="*/ 1984 w 8"/>
              <a:gd name="T23" fmla="*/ 1099 h 13"/>
              <a:gd name="T24" fmla="*/ 2778 w 8"/>
              <a:gd name="T25" fmla="*/ 3297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13">
                <a:moveTo>
                  <a:pt x="7" y="9"/>
                </a:moveTo>
                <a:lnTo>
                  <a:pt x="6" y="12"/>
                </a:lnTo>
                <a:cubicBezTo>
                  <a:pt x="6" y="9"/>
                  <a:pt x="7" y="9"/>
                  <a:pt x="7" y="9"/>
                </a:cubicBezTo>
                <a:close/>
                <a:moveTo>
                  <a:pt x="0" y="3"/>
                </a:moveTo>
                <a:lnTo>
                  <a:pt x="1" y="3"/>
                </a:lnTo>
                <a:lnTo>
                  <a:pt x="1" y="6"/>
                </a:lnTo>
                <a:cubicBezTo>
                  <a:pt x="0" y="6"/>
                  <a:pt x="0" y="6"/>
                  <a:pt x="0" y="3"/>
                </a:cubicBezTo>
                <a:close/>
                <a:moveTo>
                  <a:pt x="2" y="0"/>
                </a:moveTo>
                <a:lnTo>
                  <a:pt x="4" y="3"/>
                </a:lnTo>
                <a:cubicBezTo>
                  <a:pt x="4" y="3"/>
                  <a:pt x="3" y="3"/>
                  <a:pt x="2" y="0"/>
                </a:cubicBezTo>
                <a:close/>
                <a:moveTo>
                  <a:pt x="7" y="9"/>
                </a:moveTo>
                <a:cubicBezTo>
                  <a:pt x="6" y="6"/>
                  <a:pt x="5" y="6"/>
                  <a:pt x="5" y="3"/>
                </a:cubicBezTo>
                <a:lnTo>
                  <a:pt x="7" y="9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7" name="Freeform 5723">
            <a:extLst>
              <a:ext uri="{FF2B5EF4-FFF2-40B4-BE49-F238E27FC236}">
                <a16:creationId xmlns:a16="http://schemas.microsoft.com/office/drawing/2014/main" id="{8279400C-1BD2-D84B-99FA-95C07E0FA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137025"/>
            <a:ext cx="3175" cy="4763"/>
          </a:xfrm>
          <a:custGeom>
            <a:avLst/>
            <a:gdLst>
              <a:gd name="T0" fmla="*/ 2268 w 7"/>
              <a:gd name="T1" fmla="*/ 1099 h 13"/>
              <a:gd name="T2" fmla="*/ 2721 w 7"/>
              <a:gd name="T3" fmla="*/ 3297 h 13"/>
              <a:gd name="T4" fmla="*/ 1814 w 7"/>
              <a:gd name="T5" fmla="*/ 4397 h 13"/>
              <a:gd name="T6" fmla="*/ 454 w 7"/>
              <a:gd name="T7" fmla="*/ 3297 h 13"/>
              <a:gd name="T8" fmla="*/ 0 w 7"/>
              <a:gd name="T9" fmla="*/ 2198 h 13"/>
              <a:gd name="T10" fmla="*/ 0 w 7"/>
              <a:gd name="T11" fmla="*/ 1099 h 13"/>
              <a:gd name="T12" fmla="*/ 454 w 7"/>
              <a:gd name="T13" fmla="*/ 1099 h 13"/>
              <a:gd name="T14" fmla="*/ 454 w 7"/>
              <a:gd name="T15" fmla="*/ 0 h 13"/>
              <a:gd name="T16" fmla="*/ 1361 w 7"/>
              <a:gd name="T17" fmla="*/ 1099 h 13"/>
              <a:gd name="T18" fmla="*/ 2268 w 7"/>
              <a:gd name="T19" fmla="*/ 1099 h 13"/>
              <a:gd name="T20" fmla="*/ 2268 w 7"/>
              <a:gd name="T21" fmla="*/ 1099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3">
                <a:moveTo>
                  <a:pt x="5" y="3"/>
                </a:moveTo>
                <a:cubicBezTo>
                  <a:pt x="5" y="3"/>
                  <a:pt x="5" y="6"/>
                  <a:pt x="6" y="9"/>
                </a:cubicBezTo>
                <a:cubicBezTo>
                  <a:pt x="5" y="12"/>
                  <a:pt x="4" y="12"/>
                  <a:pt x="4" y="12"/>
                </a:cubicBezTo>
                <a:cubicBezTo>
                  <a:pt x="3" y="12"/>
                  <a:pt x="3" y="12"/>
                  <a:pt x="1" y="9"/>
                </a:cubicBezTo>
                <a:lnTo>
                  <a:pt x="0" y="6"/>
                </a:lnTo>
                <a:lnTo>
                  <a:pt x="0" y="3"/>
                </a:lnTo>
                <a:lnTo>
                  <a:pt x="1" y="3"/>
                </a:lnTo>
                <a:lnTo>
                  <a:pt x="1" y="0"/>
                </a:lnTo>
                <a:lnTo>
                  <a:pt x="3" y="3"/>
                </a:lnTo>
                <a:lnTo>
                  <a:pt x="5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8" name="Freeform 5724">
            <a:extLst>
              <a:ext uri="{FF2B5EF4-FFF2-40B4-BE49-F238E27FC236}">
                <a16:creationId xmlns:a16="http://schemas.microsoft.com/office/drawing/2014/main" id="{58E9D8B7-0882-4645-B006-08BD98307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137025"/>
            <a:ext cx="3175" cy="4763"/>
          </a:xfrm>
          <a:custGeom>
            <a:avLst/>
            <a:gdLst>
              <a:gd name="T0" fmla="*/ 1411 w 9"/>
              <a:gd name="T1" fmla="*/ 4397 h 13"/>
              <a:gd name="T2" fmla="*/ 353 w 9"/>
              <a:gd name="T3" fmla="*/ 3297 h 13"/>
              <a:gd name="T4" fmla="*/ 1411 w 9"/>
              <a:gd name="T5" fmla="*/ 4397 h 13"/>
              <a:gd name="T6" fmla="*/ 2117 w 9"/>
              <a:gd name="T7" fmla="*/ 3297 h 13"/>
              <a:gd name="T8" fmla="*/ 1764 w 9"/>
              <a:gd name="T9" fmla="*/ 1099 h 13"/>
              <a:gd name="T10" fmla="*/ 2117 w 9"/>
              <a:gd name="T11" fmla="*/ 3297 h 13"/>
              <a:gd name="T12" fmla="*/ 2822 w 9"/>
              <a:gd name="T13" fmla="*/ 3297 h 13"/>
              <a:gd name="T14" fmla="*/ 1764 w 9"/>
              <a:gd name="T15" fmla="*/ 4397 h 13"/>
              <a:gd name="T16" fmla="*/ 1411 w 9"/>
              <a:gd name="T17" fmla="*/ 4397 h 13"/>
              <a:gd name="T18" fmla="*/ 0 w 9"/>
              <a:gd name="T19" fmla="*/ 2198 h 13"/>
              <a:gd name="T20" fmla="*/ 353 w 9"/>
              <a:gd name="T21" fmla="*/ 3297 h 13"/>
              <a:gd name="T22" fmla="*/ 0 w 9"/>
              <a:gd name="T23" fmla="*/ 2198 h 13"/>
              <a:gd name="T24" fmla="*/ 353 w 9"/>
              <a:gd name="T25" fmla="*/ 0 h 13"/>
              <a:gd name="T26" fmla="*/ 353 w 9"/>
              <a:gd name="T27" fmla="*/ 1099 h 13"/>
              <a:gd name="T28" fmla="*/ 0 w 9"/>
              <a:gd name="T29" fmla="*/ 1099 h 13"/>
              <a:gd name="T30" fmla="*/ 353 w 9"/>
              <a:gd name="T31" fmla="*/ 0 h 13"/>
              <a:gd name="T32" fmla="*/ 353 w 9"/>
              <a:gd name="T33" fmla="*/ 0 h 13"/>
              <a:gd name="T34" fmla="*/ 706 w 9"/>
              <a:gd name="T35" fmla="*/ 733 h 13"/>
              <a:gd name="T36" fmla="*/ 353 w 9"/>
              <a:gd name="T37" fmla="*/ 0 h 13"/>
              <a:gd name="T38" fmla="*/ 706 w 9"/>
              <a:gd name="T39" fmla="*/ 1099 h 13"/>
              <a:gd name="T40" fmla="*/ 706 w 9"/>
              <a:gd name="T41" fmla="*/ 733 h 13"/>
              <a:gd name="T42" fmla="*/ 1058 w 9"/>
              <a:gd name="T43" fmla="*/ 1099 h 13"/>
              <a:gd name="T44" fmla="*/ 706 w 9"/>
              <a:gd name="T45" fmla="*/ 1099 h 1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3">
                <a:moveTo>
                  <a:pt x="4" y="12"/>
                </a:moveTo>
                <a:cubicBezTo>
                  <a:pt x="3" y="12"/>
                  <a:pt x="2" y="12"/>
                  <a:pt x="1" y="9"/>
                </a:cubicBezTo>
                <a:cubicBezTo>
                  <a:pt x="3" y="12"/>
                  <a:pt x="3" y="12"/>
                  <a:pt x="4" y="12"/>
                </a:cubicBezTo>
                <a:cubicBezTo>
                  <a:pt x="4" y="12"/>
                  <a:pt x="5" y="12"/>
                  <a:pt x="6" y="9"/>
                </a:cubicBezTo>
                <a:cubicBezTo>
                  <a:pt x="6" y="6"/>
                  <a:pt x="5" y="6"/>
                  <a:pt x="5" y="3"/>
                </a:cubicBezTo>
                <a:cubicBezTo>
                  <a:pt x="6" y="6"/>
                  <a:pt x="6" y="6"/>
                  <a:pt x="6" y="9"/>
                </a:cubicBezTo>
                <a:lnTo>
                  <a:pt x="8" y="9"/>
                </a:lnTo>
                <a:lnTo>
                  <a:pt x="5" y="12"/>
                </a:lnTo>
                <a:lnTo>
                  <a:pt x="4" y="12"/>
                </a:lnTo>
                <a:close/>
                <a:moveTo>
                  <a:pt x="0" y="6"/>
                </a:moveTo>
                <a:lnTo>
                  <a:pt x="1" y="9"/>
                </a:lnTo>
                <a:cubicBezTo>
                  <a:pt x="0" y="9"/>
                  <a:pt x="0" y="8"/>
                  <a:pt x="0" y="6"/>
                </a:cubicBezTo>
                <a:close/>
                <a:moveTo>
                  <a:pt x="1" y="0"/>
                </a:moveTo>
                <a:lnTo>
                  <a:pt x="1" y="3"/>
                </a:lnTo>
                <a:lnTo>
                  <a:pt x="0" y="3"/>
                </a:lnTo>
                <a:cubicBezTo>
                  <a:pt x="1" y="3"/>
                  <a:pt x="1" y="0"/>
                  <a:pt x="1" y="0"/>
                </a:cubicBezTo>
                <a:close/>
                <a:moveTo>
                  <a:pt x="1" y="0"/>
                </a:moveTo>
                <a:cubicBezTo>
                  <a:pt x="2" y="0"/>
                  <a:pt x="2" y="1"/>
                  <a:pt x="2" y="2"/>
                </a:cubicBezTo>
                <a:lnTo>
                  <a:pt x="1" y="0"/>
                </a:lnTo>
                <a:close/>
                <a:moveTo>
                  <a:pt x="2" y="3"/>
                </a:moveTo>
                <a:lnTo>
                  <a:pt x="2" y="2"/>
                </a:lnTo>
                <a:lnTo>
                  <a:pt x="3" y="3"/>
                </a:lnTo>
                <a:lnTo>
                  <a:pt x="2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9" name="Freeform 5725">
            <a:extLst>
              <a:ext uri="{FF2B5EF4-FFF2-40B4-BE49-F238E27FC236}">
                <a16:creationId xmlns:a16="http://schemas.microsoft.com/office/drawing/2014/main" id="{9CC2C25A-DA5C-7041-B6C9-A93E3836C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4140200"/>
            <a:ext cx="6350" cy="3175"/>
          </a:xfrm>
          <a:custGeom>
            <a:avLst/>
            <a:gdLst>
              <a:gd name="T0" fmla="*/ 4345 w 19"/>
              <a:gd name="T1" fmla="*/ 1361 h 7"/>
              <a:gd name="T2" fmla="*/ 4679 w 19"/>
              <a:gd name="T3" fmla="*/ 0 h 7"/>
              <a:gd name="T4" fmla="*/ 5347 w 19"/>
              <a:gd name="T5" fmla="*/ 0 h 7"/>
              <a:gd name="T6" fmla="*/ 5347 w 19"/>
              <a:gd name="T7" fmla="*/ 0 h 7"/>
              <a:gd name="T8" fmla="*/ 6016 w 19"/>
              <a:gd name="T9" fmla="*/ 1361 h 7"/>
              <a:gd name="T10" fmla="*/ 6016 w 19"/>
              <a:gd name="T11" fmla="*/ 2721 h 7"/>
              <a:gd name="T12" fmla="*/ 0 w 19"/>
              <a:gd name="T13" fmla="*/ 2721 h 7"/>
              <a:gd name="T14" fmla="*/ 1671 w 19"/>
              <a:gd name="T15" fmla="*/ 1361 h 7"/>
              <a:gd name="T16" fmla="*/ 2674 w 19"/>
              <a:gd name="T17" fmla="*/ 1361 h 7"/>
              <a:gd name="T18" fmla="*/ 3008 w 19"/>
              <a:gd name="T19" fmla="*/ 0 h 7"/>
              <a:gd name="T20" fmla="*/ 3008 w 19"/>
              <a:gd name="T21" fmla="*/ 1361 h 7"/>
              <a:gd name="T22" fmla="*/ 3342 w 19"/>
              <a:gd name="T23" fmla="*/ 1361 h 7"/>
              <a:gd name="T24" fmla="*/ 4345 w 19"/>
              <a:gd name="T25" fmla="*/ 136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7">
                <a:moveTo>
                  <a:pt x="13" y="3"/>
                </a:moveTo>
                <a:lnTo>
                  <a:pt x="14" y="0"/>
                </a:lnTo>
                <a:lnTo>
                  <a:pt x="16" y="0"/>
                </a:lnTo>
                <a:cubicBezTo>
                  <a:pt x="16" y="0"/>
                  <a:pt x="17" y="3"/>
                  <a:pt x="18" y="3"/>
                </a:cubicBezTo>
                <a:lnTo>
                  <a:pt x="18" y="6"/>
                </a:lnTo>
                <a:lnTo>
                  <a:pt x="0" y="6"/>
                </a:lnTo>
                <a:cubicBezTo>
                  <a:pt x="2" y="3"/>
                  <a:pt x="3" y="3"/>
                  <a:pt x="5" y="3"/>
                </a:cubicBezTo>
                <a:lnTo>
                  <a:pt x="8" y="3"/>
                </a:lnTo>
                <a:lnTo>
                  <a:pt x="9" y="0"/>
                </a:lnTo>
                <a:lnTo>
                  <a:pt x="9" y="3"/>
                </a:lnTo>
                <a:cubicBezTo>
                  <a:pt x="9" y="6"/>
                  <a:pt x="9" y="6"/>
                  <a:pt x="10" y="3"/>
                </a:cubicBezTo>
                <a:lnTo>
                  <a:pt x="13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20" name="Freeform 5726">
            <a:extLst>
              <a:ext uri="{FF2B5EF4-FFF2-40B4-BE49-F238E27FC236}">
                <a16:creationId xmlns:a16="http://schemas.microsoft.com/office/drawing/2014/main" id="{61DE1822-8915-9541-A058-7B54E9B0D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40200"/>
            <a:ext cx="3175" cy="3175"/>
          </a:xfrm>
          <a:custGeom>
            <a:avLst/>
            <a:gdLst>
              <a:gd name="T0" fmla="*/ 2721 w 7"/>
              <a:gd name="T1" fmla="*/ 2721 h 7"/>
              <a:gd name="T2" fmla="*/ 0 w 7"/>
              <a:gd name="T3" fmla="*/ 2721 h 7"/>
              <a:gd name="T4" fmla="*/ 454 w 7"/>
              <a:gd name="T5" fmla="*/ 1361 h 7"/>
              <a:gd name="T6" fmla="*/ 1361 w 7"/>
              <a:gd name="T7" fmla="*/ 1361 h 7"/>
              <a:gd name="T8" fmla="*/ 1361 w 7"/>
              <a:gd name="T9" fmla="*/ 0 h 7"/>
              <a:gd name="T10" fmla="*/ 1361 w 7"/>
              <a:gd name="T11" fmla="*/ 0 h 7"/>
              <a:gd name="T12" fmla="*/ 1361 w 7"/>
              <a:gd name="T13" fmla="*/ 0 h 7"/>
              <a:gd name="T14" fmla="*/ 1361 w 7"/>
              <a:gd name="T15" fmla="*/ 0 h 7"/>
              <a:gd name="T16" fmla="*/ 1361 w 7"/>
              <a:gd name="T17" fmla="*/ 0 h 7"/>
              <a:gd name="T18" fmla="*/ 1361 w 7"/>
              <a:gd name="T19" fmla="*/ 0 h 7"/>
              <a:gd name="T20" fmla="*/ 2268 w 7"/>
              <a:gd name="T21" fmla="*/ 1361 h 7"/>
              <a:gd name="T22" fmla="*/ 2721 w 7"/>
              <a:gd name="T23" fmla="*/ 272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7">
                <a:moveTo>
                  <a:pt x="6" y="6"/>
                </a:moveTo>
                <a:lnTo>
                  <a:pt x="0" y="6"/>
                </a:lnTo>
                <a:cubicBezTo>
                  <a:pt x="1" y="3"/>
                  <a:pt x="1" y="3"/>
                  <a:pt x="1" y="3"/>
                </a:cubicBezTo>
                <a:cubicBezTo>
                  <a:pt x="2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lnTo>
                  <a:pt x="5" y="3"/>
                </a:lnTo>
                <a:cubicBezTo>
                  <a:pt x="5" y="3"/>
                  <a:pt x="6" y="3"/>
                  <a:pt x="6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21" name="Freeform 5727">
            <a:extLst>
              <a:ext uri="{FF2B5EF4-FFF2-40B4-BE49-F238E27FC236}">
                <a16:creationId xmlns:a16="http://schemas.microsoft.com/office/drawing/2014/main" id="{AB2DA35C-1F90-7B4F-8301-79844D719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4140200"/>
            <a:ext cx="3175" cy="3175"/>
          </a:xfrm>
          <a:custGeom>
            <a:avLst/>
            <a:gdLst>
              <a:gd name="T0" fmla="*/ 2721 w 7"/>
              <a:gd name="T1" fmla="*/ 2721 h 7"/>
              <a:gd name="T2" fmla="*/ 0 w 7"/>
              <a:gd name="T3" fmla="*/ 2721 h 7"/>
              <a:gd name="T4" fmla="*/ 907 w 7"/>
              <a:gd name="T5" fmla="*/ 1361 h 7"/>
              <a:gd name="T6" fmla="*/ 2268 w 7"/>
              <a:gd name="T7" fmla="*/ 1361 h 7"/>
              <a:gd name="T8" fmla="*/ 1361 w 7"/>
              <a:gd name="T9" fmla="*/ 0 h 7"/>
              <a:gd name="T10" fmla="*/ 2268 w 7"/>
              <a:gd name="T11" fmla="*/ 1361 h 7"/>
              <a:gd name="T12" fmla="*/ 2721 w 7"/>
              <a:gd name="T13" fmla="*/ 2721 h 7"/>
              <a:gd name="T14" fmla="*/ 907 w 7"/>
              <a:gd name="T15" fmla="*/ 1361 h 7"/>
              <a:gd name="T16" fmla="*/ 1361 w 7"/>
              <a:gd name="T17" fmla="*/ 907 h 7"/>
              <a:gd name="T18" fmla="*/ 907 w 7"/>
              <a:gd name="T19" fmla="*/ 136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7">
                <a:moveTo>
                  <a:pt x="6" y="6"/>
                </a:moveTo>
                <a:lnTo>
                  <a:pt x="0" y="6"/>
                </a:lnTo>
                <a:lnTo>
                  <a:pt x="2" y="3"/>
                </a:lnTo>
                <a:lnTo>
                  <a:pt x="5" y="3"/>
                </a:lnTo>
                <a:lnTo>
                  <a:pt x="3" y="0"/>
                </a:lnTo>
                <a:cubicBezTo>
                  <a:pt x="4" y="0"/>
                  <a:pt x="5" y="3"/>
                  <a:pt x="5" y="3"/>
                </a:cubicBezTo>
                <a:cubicBezTo>
                  <a:pt x="6" y="3"/>
                  <a:pt x="6" y="3"/>
                  <a:pt x="6" y="6"/>
                </a:cubicBezTo>
                <a:close/>
                <a:moveTo>
                  <a:pt x="2" y="3"/>
                </a:moveTo>
                <a:cubicBezTo>
                  <a:pt x="3" y="2"/>
                  <a:pt x="3" y="1"/>
                  <a:pt x="3" y="2"/>
                </a:cubicBezTo>
                <a:lnTo>
                  <a:pt x="2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22" name="Freeform 5728">
            <a:extLst>
              <a:ext uri="{FF2B5EF4-FFF2-40B4-BE49-F238E27FC236}">
                <a16:creationId xmlns:a16="http://schemas.microsoft.com/office/drawing/2014/main" id="{9B843575-5DB9-4A4C-8E0C-21C48E000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40200"/>
            <a:ext cx="12700" cy="3175"/>
          </a:xfrm>
          <a:custGeom>
            <a:avLst/>
            <a:gdLst>
              <a:gd name="T0" fmla="*/ 5976 w 34"/>
              <a:gd name="T1" fmla="*/ 1361 h 7"/>
              <a:gd name="T2" fmla="*/ 6724 w 34"/>
              <a:gd name="T3" fmla="*/ 1361 h 7"/>
              <a:gd name="T4" fmla="*/ 7097 w 34"/>
              <a:gd name="T5" fmla="*/ 0 h 7"/>
              <a:gd name="T6" fmla="*/ 7844 w 34"/>
              <a:gd name="T7" fmla="*/ 1361 h 7"/>
              <a:gd name="T8" fmla="*/ 7844 w 34"/>
              <a:gd name="T9" fmla="*/ 2721 h 7"/>
              <a:gd name="T10" fmla="*/ 8591 w 34"/>
              <a:gd name="T11" fmla="*/ 1361 h 7"/>
              <a:gd name="T12" fmla="*/ 8965 w 34"/>
              <a:gd name="T13" fmla="*/ 0 h 7"/>
              <a:gd name="T14" fmla="*/ 9338 w 34"/>
              <a:gd name="T15" fmla="*/ 1361 h 7"/>
              <a:gd name="T16" fmla="*/ 10085 w 34"/>
              <a:gd name="T17" fmla="*/ 1361 h 7"/>
              <a:gd name="T18" fmla="*/ 10459 w 34"/>
              <a:gd name="T19" fmla="*/ 2721 h 7"/>
              <a:gd name="T20" fmla="*/ 10459 w 34"/>
              <a:gd name="T21" fmla="*/ 1361 h 7"/>
              <a:gd name="T22" fmla="*/ 11206 w 34"/>
              <a:gd name="T23" fmla="*/ 1361 h 7"/>
              <a:gd name="T24" fmla="*/ 11206 w 34"/>
              <a:gd name="T25" fmla="*/ 0 h 7"/>
              <a:gd name="T26" fmla="*/ 11579 w 34"/>
              <a:gd name="T27" fmla="*/ 0 h 7"/>
              <a:gd name="T28" fmla="*/ 11579 w 34"/>
              <a:gd name="T29" fmla="*/ 1361 h 7"/>
              <a:gd name="T30" fmla="*/ 11953 w 34"/>
              <a:gd name="T31" fmla="*/ 1361 h 7"/>
              <a:gd name="T32" fmla="*/ 12326 w 34"/>
              <a:gd name="T33" fmla="*/ 2721 h 7"/>
              <a:gd name="T34" fmla="*/ 10459 w 34"/>
              <a:gd name="T35" fmla="*/ 2721 h 7"/>
              <a:gd name="T36" fmla="*/ 7844 w 34"/>
              <a:gd name="T37" fmla="*/ 2721 h 7"/>
              <a:gd name="T38" fmla="*/ 5976 w 34"/>
              <a:gd name="T39" fmla="*/ 2721 h 7"/>
              <a:gd name="T40" fmla="*/ 4109 w 34"/>
              <a:gd name="T41" fmla="*/ 2721 h 7"/>
              <a:gd name="T42" fmla="*/ 1868 w 34"/>
              <a:gd name="T43" fmla="*/ 2721 h 7"/>
              <a:gd name="T44" fmla="*/ 0 w 34"/>
              <a:gd name="T45" fmla="*/ 2721 h 7"/>
              <a:gd name="T46" fmla="*/ 374 w 34"/>
              <a:gd name="T47" fmla="*/ 1361 h 7"/>
              <a:gd name="T48" fmla="*/ 747 w 34"/>
              <a:gd name="T49" fmla="*/ 1361 h 7"/>
              <a:gd name="T50" fmla="*/ 1494 w 34"/>
              <a:gd name="T51" fmla="*/ 1361 h 7"/>
              <a:gd name="T52" fmla="*/ 1868 w 34"/>
              <a:gd name="T53" fmla="*/ 2721 h 7"/>
              <a:gd name="T54" fmla="*/ 2241 w 34"/>
              <a:gd name="T55" fmla="*/ 1361 h 7"/>
              <a:gd name="T56" fmla="*/ 2615 w 34"/>
              <a:gd name="T57" fmla="*/ 1361 h 7"/>
              <a:gd name="T58" fmla="*/ 2988 w 34"/>
              <a:gd name="T59" fmla="*/ 0 h 7"/>
              <a:gd name="T60" fmla="*/ 3735 w 34"/>
              <a:gd name="T61" fmla="*/ 1361 h 7"/>
              <a:gd name="T62" fmla="*/ 4109 w 34"/>
              <a:gd name="T63" fmla="*/ 2721 h 7"/>
              <a:gd name="T64" fmla="*/ 4482 w 34"/>
              <a:gd name="T65" fmla="*/ 1361 h 7"/>
              <a:gd name="T66" fmla="*/ 5603 w 34"/>
              <a:gd name="T67" fmla="*/ 0 h 7"/>
              <a:gd name="T68" fmla="*/ 5603 w 34"/>
              <a:gd name="T69" fmla="*/ 1361 h 7"/>
              <a:gd name="T70" fmla="*/ 5976 w 34"/>
              <a:gd name="T71" fmla="*/ 1361 h 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4" h="7">
                <a:moveTo>
                  <a:pt x="16" y="3"/>
                </a:moveTo>
                <a:lnTo>
                  <a:pt x="18" y="3"/>
                </a:lnTo>
                <a:lnTo>
                  <a:pt x="19" y="0"/>
                </a:lnTo>
                <a:lnTo>
                  <a:pt x="21" y="3"/>
                </a:lnTo>
                <a:lnTo>
                  <a:pt x="21" y="6"/>
                </a:lnTo>
                <a:cubicBezTo>
                  <a:pt x="21" y="6"/>
                  <a:pt x="22" y="3"/>
                  <a:pt x="23" y="3"/>
                </a:cubicBezTo>
                <a:lnTo>
                  <a:pt x="24" y="0"/>
                </a:lnTo>
                <a:lnTo>
                  <a:pt x="25" y="3"/>
                </a:lnTo>
                <a:lnTo>
                  <a:pt x="27" y="3"/>
                </a:lnTo>
                <a:cubicBezTo>
                  <a:pt x="28" y="3"/>
                  <a:pt x="28" y="6"/>
                  <a:pt x="28" y="6"/>
                </a:cubicBezTo>
                <a:lnTo>
                  <a:pt x="28" y="3"/>
                </a:lnTo>
                <a:lnTo>
                  <a:pt x="30" y="3"/>
                </a:lnTo>
                <a:lnTo>
                  <a:pt x="30" y="0"/>
                </a:lnTo>
                <a:lnTo>
                  <a:pt x="31" y="0"/>
                </a:lnTo>
                <a:lnTo>
                  <a:pt x="31" y="3"/>
                </a:lnTo>
                <a:lnTo>
                  <a:pt x="32" y="3"/>
                </a:lnTo>
                <a:cubicBezTo>
                  <a:pt x="33" y="3"/>
                  <a:pt x="33" y="6"/>
                  <a:pt x="33" y="6"/>
                </a:cubicBezTo>
                <a:lnTo>
                  <a:pt x="28" y="6"/>
                </a:lnTo>
                <a:lnTo>
                  <a:pt x="21" y="6"/>
                </a:lnTo>
                <a:lnTo>
                  <a:pt x="16" y="6"/>
                </a:lnTo>
                <a:lnTo>
                  <a:pt x="11" y="6"/>
                </a:lnTo>
                <a:lnTo>
                  <a:pt x="5" y="6"/>
                </a:lnTo>
                <a:lnTo>
                  <a:pt x="0" y="6"/>
                </a:lnTo>
                <a:lnTo>
                  <a:pt x="1" y="3"/>
                </a:lnTo>
                <a:lnTo>
                  <a:pt x="2" y="3"/>
                </a:lnTo>
                <a:lnTo>
                  <a:pt x="4" y="3"/>
                </a:lnTo>
                <a:cubicBezTo>
                  <a:pt x="5" y="3"/>
                  <a:pt x="5" y="6"/>
                  <a:pt x="5" y="6"/>
                </a:cubicBezTo>
                <a:cubicBezTo>
                  <a:pt x="5" y="6"/>
                  <a:pt x="5" y="3"/>
                  <a:pt x="6" y="3"/>
                </a:cubicBezTo>
                <a:lnTo>
                  <a:pt x="7" y="3"/>
                </a:lnTo>
                <a:cubicBezTo>
                  <a:pt x="8" y="3"/>
                  <a:pt x="8" y="0"/>
                  <a:pt x="8" y="0"/>
                </a:cubicBezTo>
                <a:lnTo>
                  <a:pt x="10" y="3"/>
                </a:lnTo>
                <a:lnTo>
                  <a:pt x="11" y="6"/>
                </a:lnTo>
                <a:lnTo>
                  <a:pt x="12" y="3"/>
                </a:lnTo>
                <a:cubicBezTo>
                  <a:pt x="12" y="3"/>
                  <a:pt x="13" y="0"/>
                  <a:pt x="15" y="0"/>
                </a:cubicBezTo>
                <a:lnTo>
                  <a:pt x="15" y="3"/>
                </a:lnTo>
                <a:lnTo>
                  <a:pt x="16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23" name="Freeform 5729">
            <a:extLst>
              <a:ext uri="{FF2B5EF4-FFF2-40B4-BE49-F238E27FC236}">
                <a16:creationId xmlns:a16="http://schemas.microsoft.com/office/drawing/2014/main" id="{6E05634D-9B25-7C4C-B568-4894858C6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140200"/>
            <a:ext cx="11112" cy="3175"/>
          </a:xfrm>
          <a:custGeom>
            <a:avLst/>
            <a:gdLst>
              <a:gd name="T0" fmla="*/ 10037 w 31"/>
              <a:gd name="T1" fmla="*/ 2721 h 7"/>
              <a:gd name="T2" fmla="*/ 8961 w 31"/>
              <a:gd name="T3" fmla="*/ 1361 h 7"/>
              <a:gd name="T4" fmla="*/ 9678 w 31"/>
              <a:gd name="T5" fmla="*/ 1361 h 7"/>
              <a:gd name="T6" fmla="*/ 10037 w 31"/>
              <a:gd name="T7" fmla="*/ 1361 h 7"/>
              <a:gd name="T8" fmla="*/ 10037 w 31"/>
              <a:gd name="T9" fmla="*/ 2721 h 7"/>
              <a:gd name="T10" fmla="*/ 0 w 31"/>
              <a:gd name="T11" fmla="*/ 2721 h 7"/>
              <a:gd name="T12" fmla="*/ 717 w 31"/>
              <a:gd name="T13" fmla="*/ 1361 h 7"/>
              <a:gd name="T14" fmla="*/ 717 w 31"/>
              <a:gd name="T15" fmla="*/ 0 h 7"/>
              <a:gd name="T16" fmla="*/ 1075 w 31"/>
              <a:gd name="T17" fmla="*/ 1361 h 7"/>
              <a:gd name="T18" fmla="*/ 1434 w 31"/>
              <a:gd name="T19" fmla="*/ 1361 h 7"/>
              <a:gd name="T20" fmla="*/ 1792 w 31"/>
              <a:gd name="T21" fmla="*/ 1361 h 7"/>
              <a:gd name="T22" fmla="*/ 2151 w 31"/>
              <a:gd name="T23" fmla="*/ 1361 h 7"/>
              <a:gd name="T24" fmla="*/ 2509 w 31"/>
              <a:gd name="T25" fmla="*/ 1361 h 7"/>
              <a:gd name="T26" fmla="*/ 2151 w 31"/>
              <a:gd name="T27" fmla="*/ 1361 h 7"/>
              <a:gd name="T28" fmla="*/ 1792 w 31"/>
              <a:gd name="T29" fmla="*/ 1361 h 7"/>
              <a:gd name="T30" fmla="*/ 1434 w 31"/>
              <a:gd name="T31" fmla="*/ 1361 h 7"/>
              <a:gd name="T32" fmla="*/ 1792 w 31"/>
              <a:gd name="T33" fmla="*/ 1361 h 7"/>
              <a:gd name="T34" fmla="*/ 2151 w 31"/>
              <a:gd name="T35" fmla="*/ 1361 h 7"/>
              <a:gd name="T36" fmla="*/ 2509 w 31"/>
              <a:gd name="T37" fmla="*/ 1361 h 7"/>
              <a:gd name="T38" fmla="*/ 3585 w 31"/>
              <a:gd name="T39" fmla="*/ 1361 h 7"/>
              <a:gd name="T40" fmla="*/ 3943 w 31"/>
              <a:gd name="T41" fmla="*/ 1361 h 7"/>
              <a:gd name="T42" fmla="*/ 4301 w 31"/>
              <a:gd name="T43" fmla="*/ 1361 h 7"/>
              <a:gd name="T44" fmla="*/ 7527 w 31"/>
              <a:gd name="T45" fmla="*/ 2721 h 7"/>
              <a:gd name="T46" fmla="*/ 7169 w 31"/>
              <a:gd name="T47" fmla="*/ 1361 h 7"/>
              <a:gd name="T48" fmla="*/ 6811 w 31"/>
              <a:gd name="T49" fmla="*/ 0 h 7"/>
              <a:gd name="T50" fmla="*/ 7169 w 31"/>
              <a:gd name="T51" fmla="*/ 1361 h 7"/>
              <a:gd name="T52" fmla="*/ 7527 w 31"/>
              <a:gd name="T53" fmla="*/ 1361 h 7"/>
              <a:gd name="T54" fmla="*/ 8244 w 31"/>
              <a:gd name="T55" fmla="*/ 1361 h 7"/>
              <a:gd name="T56" fmla="*/ 8603 w 31"/>
              <a:gd name="T57" fmla="*/ 0 h 7"/>
              <a:gd name="T58" fmla="*/ 8603 w 31"/>
              <a:gd name="T59" fmla="*/ 1361 h 7"/>
              <a:gd name="T60" fmla="*/ 7527 w 31"/>
              <a:gd name="T61" fmla="*/ 2721 h 7"/>
              <a:gd name="T62" fmla="*/ 0 w 31"/>
              <a:gd name="T63" fmla="*/ 2721 h 7"/>
              <a:gd name="T64" fmla="*/ 5377 w 31"/>
              <a:gd name="T65" fmla="*/ 0 h 7"/>
              <a:gd name="T66" fmla="*/ 4660 w 31"/>
              <a:gd name="T67" fmla="*/ 1361 h 7"/>
              <a:gd name="T68" fmla="*/ 4301 w 31"/>
              <a:gd name="T69" fmla="*/ 1361 h 7"/>
              <a:gd name="T70" fmla="*/ 5377 w 31"/>
              <a:gd name="T71" fmla="*/ 0 h 7"/>
              <a:gd name="T72" fmla="*/ 10754 w 31"/>
              <a:gd name="T73" fmla="*/ 0 h 7"/>
              <a:gd name="T74" fmla="*/ 10754 w 31"/>
              <a:gd name="T75" fmla="*/ 1361 h 7"/>
              <a:gd name="T76" fmla="*/ 10395 w 31"/>
              <a:gd name="T77" fmla="*/ 1361 h 7"/>
              <a:gd name="T78" fmla="*/ 10754 w 31"/>
              <a:gd name="T79" fmla="*/ 0 h 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1" h="7">
                <a:moveTo>
                  <a:pt x="28" y="6"/>
                </a:moveTo>
                <a:cubicBezTo>
                  <a:pt x="26" y="3"/>
                  <a:pt x="25" y="3"/>
                  <a:pt x="25" y="3"/>
                </a:cubicBezTo>
                <a:lnTo>
                  <a:pt x="27" y="3"/>
                </a:lnTo>
                <a:lnTo>
                  <a:pt x="28" y="3"/>
                </a:lnTo>
                <a:lnTo>
                  <a:pt x="28" y="6"/>
                </a:lnTo>
                <a:close/>
                <a:moveTo>
                  <a:pt x="0" y="6"/>
                </a:moveTo>
                <a:cubicBezTo>
                  <a:pt x="1" y="3"/>
                  <a:pt x="1" y="3"/>
                  <a:pt x="2" y="3"/>
                </a:cubicBezTo>
                <a:lnTo>
                  <a:pt x="2" y="0"/>
                </a:lnTo>
                <a:lnTo>
                  <a:pt x="3" y="3"/>
                </a:lnTo>
                <a:lnTo>
                  <a:pt x="4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6" y="3"/>
                </a:lnTo>
                <a:lnTo>
                  <a:pt x="5" y="3"/>
                </a:lnTo>
                <a:lnTo>
                  <a:pt x="4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10" y="3"/>
                </a:lnTo>
                <a:lnTo>
                  <a:pt x="11" y="3"/>
                </a:lnTo>
                <a:lnTo>
                  <a:pt x="12" y="3"/>
                </a:lnTo>
                <a:lnTo>
                  <a:pt x="21" y="6"/>
                </a:lnTo>
                <a:cubicBezTo>
                  <a:pt x="21" y="3"/>
                  <a:pt x="20" y="3"/>
                  <a:pt x="20" y="3"/>
                </a:cubicBezTo>
                <a:cubicBezTo>
                  <a:pt x="20" y="3"/>
                  <a:pt x="19" y="3"/>
                  <a:pt x="19" y="0"/>
                </a:cubicBez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0"/>
                </a:lnTo>
                <a:lnTo>
                  <a:pt x="24" y="3"/>
                </a:lnTo>
                <a:cubicBezTo>
                  <a:pt x="24" y="3"/>
                  <a:pt x="22" y="3"/>
                  <a:pt x="21" y="6"/>
                </a:cubicBezTo>
                <a:lnTo>
                  <a:pt x="0" y="6"/>
                </a:lnTo>
                <a:close/>
                <a:moveTo>
                  <a:pt x="15" y="0"/>
                </a:moveTo>
                <a:cubicBezTo>
                  <a:pt x="13" y="0"/>
                  <a:pt x="13" y="3"/>
                  <a:pt x="13" y="3"/>
                </a:cubicBezTo>
                <a:lnTo>
                  <a:pt x="12" y="3"/>
                </a:lnTo>
                <a:cubicBezTo>
                  <a:pt x="12" y="3"/>
                  <a:pt x="13" y="0"/>
                  <a:pt x="15" y="0"/>
                </a:cubicBezTo>
                <a:close/>
                <a:moveTo>
                  <a:pt x="30" y="0"/>
                </a:moveTo>
                <a:lnTo>
                  <a:pt x="30" y="3"/>
                </a:lnTo>
                <a:lnTo>
                  <a:pt x="29" y="3"/>
                </a:lnTo>
                <a:lnTo>
                  <a:pt x="30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24" name="Freeform 5730">
            <a:extLst>
              <a:ext uri="{FF2B5EF4-FFF2-40B4-BE49-F238E27FC236}">
                <a16:creationId xmlns:a16="http://schemas.microsoft.com/office/drawing/2014/main" id="{B3FCD962-D792-2C44-90C0-4920E8277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" y="4119563"/>
            <a:ext cx="7938" cy="3175"/>
          </a:xfrm>
          <a:custGeom>
            <a:avLst/>
            <a:gdLst>
              <a:gd name="T0" fmla="*/ 1191 w 20"/>
              <a:gd name="T1" fmla="*/ 0 h 7"/>
              <a:gd name="T2" fmla="*/ 3572 w 20"/>
              <a:gd name="T3" fmla="*/ 0 h 7"/>
              <a:gd name="T4" fmla="*/ 5557 w 20"/>
              <a:gd name="T5" fmla="*/ 1361 h 7"/>
              <a:gd name="T6" fmla="*/ 7541 w 20"/>
              <a:gd name="T7" fmla="*/ 1361 h 7"/>
              <a:gd name="T8" fmla="*/ 7541 w 20"/>
              <a:gd name="T9" fmla="*/ 1361 h 7"/>
              <a:gd name="T10" fmla="*/ 5954 w 20"/>
              <a:gd name="T11" fmla="*/ 2721 h 7"/>
              <a:gd name="T12" fmla="*/ 2381 w 20"/>
              <a:gd name="T13" fmla="*/ 2721 h 7"/>
              <a:gd name="T14" fmla="*/ 0 w 20"/>
              <a:gd name="T15" fmla="*/ 1361 h 7"/>
              <a:gd name="T16" fmla="*/ 397 w 20"/>
              <a:gd name="T17" fmla="*/ 1361 h 7"/>
              <a:gd name="T18" fmla="*/ 1191 w 20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7">
                <a:moveTo>
                  <a:pt x="3" y="0"/>
                </a:moveTo>
                <a:cubicBezTo>
                  <a:pt x="4" y="0"/>
                  <a:pt x="8" y="0"/>
                  <a:pt x="9" y="0"/>
                </a:cubicBezTo>
                <a:cubicBezTo>
                  <a:pt x="11" y="3"/>
                  <a:pt x="13" y="3"/>
                  <a:pt x="14" y="3"/>
                </a:cubicBezTo>
                <a:cubicBezTo>
                  <a:pt x="15" y="3"/>
                  <a:pt x="17" y="3"/>
                  <a:pt x="19" y="3"/>
                </a:cubicBezTo>
                <a:cubicBezTo>
                  <a:pt x="18" y="3"/>
                  <a:pt x="17" y="6"/>
                  <a:pt x="15" y="6"/>
                </a:cubicBezTo>
                <a:cubicBezTo>
                  <a:pt x="11" y="6"/>
                  <a:pt x="9" y="6"/>
                  <a:pt x="6" y="6"/>
                </a:cubicBezTo>
                <a:cubicBezTo>
                  <a:pt x="4" y="3"/>
                  <a:pt x="3" y="3"/>
                  <a:pt x="0" y="3"/>
                </a:cubicBezTo>
                <a:cubicBezTo>
                  <a:pt x="0" y="3"/>
                  <a:pt x="0" y="3"/>
                  <a:pt x="1" y="3"/>
                </a:cubicBezTo>
                <a:cubicBezTo>
                  <a:pt x="3" y="3"/>
                  <a:pt x="3" y="0"/>
                  <a:pt x="3" y="0"/>
                </a:cubicBez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25" name="Freeform 5731">
            <a:extLst>
              <a:ext uri="{FF2B5EF4-FFF2-40B4-BE49-F238E27FC236}">
                <a16:creationId xmlns:a16="http://schemas.microsoft.com/office/drawing/2014/main" id="{97591AB5-7CA1-934F-A607-BEAE1FDE7F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4111625"/>
            <a:ext cx="19050" cy="17463"/>
          </a:xfrm>
          <a:custGeom>
            <a:avLst/>
            <a:gdLst>
              <a:gd name="T0" fmla="*/ 11953 w 51"/>
              <a:gd name="T1" fmla="*/ 7684 h 50"/>
              <a:gd name="T2" fmla="*/ 10085 w 51"/>
              <a:gd name="T3" fmla="*/ 9779 h 50"/>
              <a:gd name="T4" fmla="*/ 9338 w 51"/>
              <a:gd name="T5" fmla="*/ 10827 h 50"/>
              <a:gd name="T6" fmla="*/ 10832 w 51"/>
              <a:gd name="T7" fmla="*/ 10827 h 50"/>
              <a:gd name="T8" fmla="*/ 8218 w 51"/>
              <a:gd name="T9" fmla="*/ 13970 h 50"/>
              <a:gd name="T10" fmla="*/ 8965 w 51"/>
              <a:gd name="T11" fmla="*/ 17114 h 50"/>
              <a:gd name="T12" fmla="*/ 7844 w 51"/>
              <a:gd name="T13" fmla="*/ 15018 h 50"/>
              <a:gd name="T14" fmla="*/ 7844 w 51"/>
              <a:gd name="T15" fmla="*/ 12923 h 50"/>
              <a:gd name="T16" fmla="*/ 7844 w 51"/>
              <a:gd name="T17" fmla="*/ 11875 h 50"/>
              <a:gd name="T18" fmla="*/ 7097 w 51"/>
              <a:gd name="T19" fmla="*/ 16066 h 50"/>
              <a:gd name="T20" fmla="*/ 5976 w 51"/>
              <a:gd name="T21" fmla="*/ 15018 h 50"/>
              <a:gd name="T22" fmla="*/ 4856 w 51"/>
              <a:gd name="T23" fmla="*/ 15018 h 50"/>
              <a:gd name="T24" fmla="*/ 4482 w 51"/>
              <a:gd name="T25" fmla="*/ 15018 h 50"/>
              <a:gd name="T26" fmla="*/ 4109 w 51"/>
              <a:gd name="T27" fmla="*/ 13970 h 50"/>
              <a:gd name="T28" fmla="*/ 4109 w 51"/>
              <a:gd name="T29" fmla="*/ 12923 h 50"/>
              <a:gd name="T30" fmla="*/ 3362 w 51"/>
              <a:gd name="T31" fmla="*/ 13970 h 50"/>
              <a:gd name="T32" fmla="*/ 2615 w 51"/>
              <a:gd name="T33" fmla="*/ 13970 h 50"/>
              <a:gd name="T34" fmla="*/ 2615 w 51"/>
              <a:gd name="T35" fmla="*/ 12923 h 50"/>
              <a:gd name="T36" fmla="*/ 1121 w 51"/>
              <a:gd name="T37" fmla="*/ 13970 h 50"/>
              <a:gd name="T38" fmla="*/ 2241 w 51"/>
              <a:gd name="T39" fmla="*/ 12923 h 50"/>
              <a:gd name="T40" fmla="*/ 2241 w 51"/>
              <a:gd name="T41" fmla="*/ 11875 h 50"/>
              <a:gd name="T42" fmla="*/ 0 w 51"/>
              <a:gd name="T43" fmla="*/ 12923 h 50"/>
              <a:gd name="T44" fmla="*/ 2988 w 51"/>
              <a:gd name="T45" fmla="*/ 7684 h 50"/>
              <a:gd name="T46" fmla="*/ 3735 w 51"/>
              <a:gd name="T47" fmla="*/ 5588 h 50"/>
              <a:gd name="T48" fmla="*/ 5603 w 51"/>
              <a:gd name="T49" fmla="*/ 3143 h 50"/>
              <a:gd name="T50" fmla="*/ 4109 w 51"/>
              <a:gd name="T51" fmla="*/ 3143 h 50"/>
              <a:gd name="T52" fmla="*/ 4109 w 51"/>
              <a:gd name="T53" fmla="*/ 2445 h 50"/>
              <a:gd name="T54" fmla="*/ 8218 w 51"/>
              <a:gd name="T55" fmla="*/ 1048 h 50"/>
              <a:gd name="T56" fmla="*/ 17182 w 51"/>
              <a:gd name="T57" fmla="*/ 1048 h 50"/>
              <a:gd name="T58" fmla="*/ 18676 w 51"/>
              <a:gd name="T59" fmla="*/ 2445 h 50"/>
              <a:gd name="T60" fmla="*/ 17182 w 51"/>
              <a:gd name="T61" fmla="*/ 2445 h 50"/>
              <a:gd name="T62" fmla="*/ 16435 w 51"/>
              <a:gd name="T63" fmla="*/ 3143 h 50"/>
              <a:gd name="T64" fmla="*/ 15315 w 51"/>
              <a:gd name="T65" fmla="*/ 3143 h 50"/>
              <a:gd name="T66" fmla="*/ 13074 w 51"/>
              <a:gd name="T67" fmla="*/ 3143 h 50"/>
              <a:gd name="T68" fmla="*/ 10832 w 51"/>
              <a:gd name="T69" fmla="*/ 4540 h 50"/>
              <a:gd name="T70" fmla="*/ 12326 w 51"/>
              <a:gd name="T71" fmla="*/ 4540 h 50"/>
              <a:gd name="T72" fmla="*/ 12326 w 51"/>
              <a:gd name="T73" fmla="*/ 7684 h 50"/>
              <a:gd name="T74" fmla="*/ 3735 w 51"/>
              <a:gd name="T75" fmla="*/ 7684 h 50"/>
              <a:gd name="T76" fmla="*/ 4482 w 51"/>
              <a:gd name="T77" fmla="*/ 6636 h 50"/>
              <a:gd name="T78" fmla="*/ 2988 w 51"/>
              <a:gd name="T79" fmla="*/ 11875 h 50"/>
              <a:gd name="T80" fmla="*/ 5976 w 51"/>
              <a:gd name="T81" fmla="*/ 8732 h 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1" h="50">
                <a:moveTo>
                  <a:pt x="33" y="22"/>
                </a:moveTo>
                <a:lnTo>
                  <a:pt x="32" y="22"/>
                </a:lnTo>
                <a:lnTo>
                  <a:pt x="31" y="22"/>
                </a:lnTo>
                <a:cubicBezTo>
                  <a:pt x="31" y="25"/>
                  <a:pt x="29" y="25"/>
                  <a:pt x="27" y="28"/>
                </a:cubicBezTo>
                <a:lnTo>
                  <a:pt x="25" y="28"/>
                </a:lnTo>
                <a:lnTo>
                  <a:pt x="25" y="31"/>
                </a:lnTo>
                <a:lnTo>
                  <a:pt x="28" y="31"/>
                </a:lnTo>
                <a:lnTo>
                  <a:pt x="29" y="31"/>
                </a:lnTo>
                <a:cubicBezTo>
                  <a:pt x="26" y="31"/>
                  <a:pt x="25" y="31"/>
                  <a:pt x="24" y="34"/>
                </a:cubicBezTo>
                <a:cubicBezTo>
                  <a:pt x="22" y="34"/>
                  <a:pt x="22" y="37"/>
                  <a:pt x="22" y="40"/>
                </a:cubicBezTo>
                <a:cubicBezTo>
                  <a:pt x="22" y="43"/>
                  <a:pt x="22" y="43"/>
                  <a:pt x="24" y="46"/>
                </a:cubicBezTo>
                <a:lnTo>
                  <a:pt x="24" y="49"/>
                </a:lnTo>
                <a:cubicBezTo>
                  <a:pt x="24" y="49"/>
                  <a:pt x="23" y="46"/>
                  <a:pt x="22" y="46"/>
                </a:cubicBezTo>
                <a:cubicBezTo>
                  <a:pt x="22" y="46"/>
                  <a:pt x="21" y="46"/>
                  <a:pt x="21" y="43"/>
                </a:cubicBezTo>
                <a:lnTo>
                  <a:pt x="19" y="43"/>
                </a:lnTo>
                <a:lnTo>
                  <a:pt x="21" y="37"/>
                </a:lnTo>
                <a:cubicBezTo>
                  <a:pt x="21" y="37"/>
                  <a:pt x="22" y="37"/>
                  <a:pt x="22" y="34"/>
                </a:cubicBezTo>
                <a:lnTo>
                  <a:pt x="21" y="34"/>
                </a:lnTo>
                <a:cubicBezTo>
                  <a:pt x="20" y="37"/>
                  <a:pt x="19" y="43"/>
                  <a:pt x="19" y="43"/>
                </a:cubicBezTo>
                <a:lnTo>
                  <a:pt x="19" y="46"/>
                </a:lnTo>
                <a:lnTo>
                  <a:pt x="19" y="49"/>
                </a:lnTo>
                <a:cubicBezTo>
                  <a:pt x="16" y="46"/>
                  <a:pt x="16" y="43"/>
                  <a:pt x="16" y="43"/>
                </a:cubicBezTo>
                <a:lnTo>
                  <a:pt x="14" y="43"/>
                </a:lnTo>
                <a:lnTo>
                  <a:pt x="13" y="43"/>
                </a:lnTo>
                <a:lnTo>
                  <a:pt x="14" y="37"/>
                </a:lnTo>
                <a:lnTo>
                  <a:pt x="12" y="43"/>
                </a:lnTo>
                <a:lnTo>
                  <a:pt x="11" y="43"/>
                </a:lnTo>
                <a:lnTo>
                  <a:pt x="11" y="40"/>
                </a:lnTo>
                <a:cubicBezTo>
                  <a:pt x="12" y="40"/>
                  <a:pt x="12" y="37"/>
                  <a:pt x="12" y="37"/>
                </a:cubicBezTo>
                <a:lnTo>
                  <a:pt x="11" y="37"/>
                </a:lnTo>
                <a:lnTo>
                  <a:pt x="11" y="40"/>
                </a:lnTo>
                <a:lnTo>
                  <a:pt x="9" y="40"/>
                </a:lnTo>
                <a:cubicBezTo>
                  <a:pt x="8" y="43"/>
                  <a:pt x="7" y="43"/>
                  <a:pt x="7" y="43"/>
                </a:cubicBezTo>
                <a:lnTo>
                  <a:pt x="7" y="40"/>
                </a:lnTo>
                <a:cubicBezTo>
                  <a:pt x="8" y="37"/>
                  <a:pt x="9" y="37"/>
                  <a:pt x="10" y="34"/>
                </a:cubicBezTo>
                <a:cubicBezTo>
                  <a:pt x="9" y="37"/>
                  <a:pt x="7" y="37"/>
                  <a:pt x="7" y="37"/>
                </a:cubicBezTo>
                <a:cubicBezTo>
                  <a:pt x="7" y="37"/>
                  <a:pt x="6" y="37"/>
                  <a:pt x="6" y="40"/>
                </a:cubicBezTo>
                <a:lnTo>
                  <a:pt x="3" y="40"/>
                </a:lnTo>
                <a:lnTo>
                  <a:pt x="3" y="37"/>
                </a:lnTo>
                <a:lnTo>
                  <a:pt x="6" y="37"/>
                </a:lnTo>
                <a:cubicBezTo>
                  <a:pt x="6" y="34"/>
                  <a:pt x="7" y="34"/>
                  <a:pt x="7" y="34"/>
                </a:cubicBezTo>
                <a:lnTo>
                  <a:pt x="6" y="34"/>
                </a:lnTo>
                <a:cubicBezTo>
                  <a:pt x="5" y="34"/>
                  <a:pt x="4" y="37"/>
                  <a:pt x="2" y="37"/>
                </a:cubicBezTo>
                <a:lnTo>
                  <a:pt x="0" y="37"/>
                </a:lnTo>
                <a:cubicBezTo>
                  <a:pt x="3" y="34"/>
                  <a:pt x="3" y="34"/>
                  <a:pt x="4" y="31"/>
                </a:cubicBezTo>
                <a:cubicBezTo>
                  <a:pt x="6" y="28"/>
                  <a:pt x="7" y="25"/>
                  <a:pt x="8" y="22"/>
                </a:cubicBezTo>
                <a:lnTo>
                  <a:pt x="7" y="22"/>
                </a:lnTo>
                <a:cubicBezTo>
                  <a:pt x="7" y="19"/>
                  <a:pt x="10" y="16"/>
                  <a:pt x="10" y="16"/>
                </a:cubicBezTo>
                <a:cubicBezTo>
                  <a:pt x="10" y="16"/>
                  <a:pt x="11" y="13"/>
                  <a:pt x="13" y="13"/>
                </a:cubicBezTo>
                <a:cubicBezTo>
                  <a:pt x="14" y="9"/>
                  <a:pt x="14" y="9"/>
                  <a:pt x="15" y="9"/>
                </a:cubicBezTo>
                <a:lnTo>
                  <a:pt x="13" y="9"/>
                </a:lnTo>
                <a:lnTo>
                  <a:pt x="11" y="9"/>
                </a:lnTo>
                <a:lnTo>
                  <a:pt x="9" y="9"/>
                </a:lnTo>
                <a:cubicBezTo>
                  <a:pt x="9" y="9"/>
                  <a:pt x="10" y="9"/>
                  <a:pt x="11" y="7"/>
                </a:cubicBezTo>
                <a:lnTo>
                  <a:pt x="13" y="7"/>
                </a:lnTo>
                <a:cubicBezTo>
                  <a:pt x="16" y="7"/>
                  <a:pt x="19" y="7"/>
                  <a:pt x="22" y="3"/>
                </a:cubicBezTo>
                <a:cubicBezTo>
                  <a:pt x="26" y="3"/>
                  <a:pt x="31" y="0"/>
                  <a:pt x="38" y="0"/>
                </a:cubicBezTo>
                <a:cubicBezTo>
                  <a:pt x="43" y="0"/>
                  <a:pt x="44" y="3"/>
                  <a:pt x="46" y="3"/>
                </a:cubicBezTo>
                <a:lnTo>
                  <a:pt x="49" y="3"/>
                </a:lnTo>
                <a:lnTo>
                  <a:pt x="50" y="7"/>
                </a:lnTo>
                <a:lnTo>
                  <a:pt x="49" y="7"/>
                </a:lnTo>
                <a:lnTo>
                  <a:pt x="46" y="7"/>
                </a:lnTo>
                <a:lnTo>
                  <a:pt x="44" y="7"/>
                </a:lnTo>
                <a:lnTo>
                  <a:pt x="44" y="9"/>
                </a:lnTo>
                <a:lnTo>
                  <a:pt x="43" y="9"/>
                </a:lnTo>
                <a:lnTo>
                  <a:pt x="41" y="9"/>
                </a:lnTo>
                <a:lnTo>
                  <a:pt x="38" y="9"/>
                </a:lnTo>
                <a:lnTo>
                  <a:pt x="35" y="9"/>
                </a:lnTo>
                <a:lnTo>
                  <a:pt x="31" y="9"/>
                </a:lnTo>
                <a:cubicBezTo>
                  <a:pt x="31" y="13"/>
                  <a:pt x="30" y="13"/>
                  <a:pt x="29" y="13"/>
                </a:cubicBezTo>
                <a:lnTo>
                  <a:pt x="30" y="13"/>
                </a:lnTo>
                <a:lnTo>
                  <a:pt x="33" y="13"/>
                </a:lnTo>
                <a:lnTo>
                  <a:pt x="35" y="16"/>
                </a:lnTo>
                <a:cubicBezTo>
                  <a:pt x="35" y="19"/>
                  <a:pt x="34" y="19"/>
                  <a:pt x="33" y="22"/>
                </a:cubicBezTo>
                <a:close/>
                <a:moveTo>
                  <a:pt x="12" y="19"/>
                </a:moveTo>
                <a:cubicBezTo>
                  <a:pt x="12" y="19"/>
                  <a:pt x="11" y="19"/>
                  <a:pt x="10" y="22"/>
                </a:cubicBezTo>
                <a:lnTo>
                  <a:pt x="11" y="22"/>
                </a:lnTo>
                <a:lnTo>
                  <a:pt x="12" y="19"/>
                </a:lnTo>
                <a:close/>
                <a:moveTo>
                  <a:pt x="13" y="28"/>
                </a:moveTo>
                <a:cubicBezTo>
                  <a:pt x="11" y="31"/>
                  <a:pt x="10" y="31"/>
                  <a:pt x="8" y="34"/>
                </a:cubicBezTo>
                <a:cubicBezTo>
                  <a:pt x="10" y="31"/>
                  <a:pt x="12" y="31"/>
                  <a:pt x="14" y="28"/>
                </a:cubicBezTo>
                <a:cubicBezTo>
                  <a:pt x="14" y="28"/>
                  <a:pt x="16" y="28"/>
                  <a:pt x="16" y="25"/>
                </a:cubicBezTo>
                <a:cubicBezTo>
                  <a:pt x="16" y="25"/>
                  <a:pt x="15" y="28"/>
                  <a:pt x="13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26" name="Freeform 5732">
            <a:extLst>
              <a:ext uri="{FF2B5EF4-FFF2-40B4-BE49-F238E27FC236}">
                <a16:creationId xmlns:a16="http://schemas.microsoft.com/office/drawing/2014/main" id="{7C8CC8C2-303F-D343-AB36-07EE09467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11625"/>
            <a:ext cx="17462" cy="17463"/>
          </a:xfrm>
          <a:custGeom>
            <a:avLst/>
            <a:gdLst>
              <a:gd name="T0" fmla="*/ 6688 w 47"/>
              <a:gd name="T1" fmla="*/ 12923 h 50"/>
              <a:gd name="T2" fmla="*/ 6688 w 47"/>
              <a:gd name="T3" fmla="*/ 11875 h 50"/>
              <a:gd name="T4" fmla="*/ 7059 w 47"/>
              <a:gd name="T5" fmla="*/ 16066 h 50"/>
              <a:gd name="T6" fmla="*/ 7059 w 47"/>
              <a:gd name="T7" fmla="*/ 13970 h 50"/>
              <a:gd name="T8" fmla="*/ 8174 w 47"/>
              <a:gd name="T9" fmla="*/ 17114 h 50"/>
              <a:gd name="T10" fmla="*/ 2601 w 47"/>
              <a:gd name="T11" fmla="*/ 15018 h 50"/>
              <a:gd name="T12" fmla="*/ 2972 w 47"/>
              <a:gd name="T13" fmla="*/ 13970 h 50"/>
              <a:gd name="T14" fmla="*/ 2601 w 47"/>
              <a:gd name="T15" fmla="*/ 11875 h 50"/>
              <a:gd name="T16" fmla="*/ 2601 w 47"/>
              <a:gd name="T17" fmla="*/ 11875 h 50"/>
              <a:gd name="T18" fmla="*/ 2229 w 47"/>
              <a:gd name="T19" fmla="*/ 11526 h 50"/>
              <a:gd name="T20" fmla="*/ 3715 w 47"/>
              <a:gd name="T21" fmla="*/ 10129 h 50"/>
              <a:gd name="T22" fmla="*/ 3715 w 47"/>
              <a:gd name="T23" fmla="*/ 10129 h 50"/>
              <a:gd name="T24" fmla="*/ 3715 w 47"/>
              <a:gd name="T25" fmla="*/ 9779 h 50"/>
              <a:gd name="T26" fmla="*/ 3715 w 47"/>
              <a:gd name="T27" fmla="*/ 9779 h 50"/>
              <a:gd name="T28" fmla="*/ 4830 w 47"/>
              <a:gd name="T29" fmla="*/ 8732 h 50"/>
              <a:gd name="T30" fmla="*/ 1858 w 47"/>
              <a:gd name="T31" fmla="*/ 11875 h 50"/>
              <a:gd name="T32" fmla="*/ 743 w 47"/>
              <a:gd name="T33" fmla="*/ 12923 h 50"/>
              <a:gd name="T34" fmla="*/ 2972 w 47"/>
              <a:gd name="T35" fmla="*/ 10827 h 50"/>
              <a:gd name="T36" fmla="*/ 2972 w 47"/>
              <a:gd name="T37" fmla="*/ 10827 h 50"/>
              <a:gd name="T38" fmla="*/ 1486 w 47"/>
              <a:gd name="T39" fmla="*/ 11875 h 50"/>
              <a:gd name="T40" fmla="*/ 743 w 47"/>
              <a:gd name="T41" fmla="*/ 11875 h 50"/>
              <a:gd name="T42" fmla="*/ 2972 w 47"/>
              <a:gd name="T43" fmla="*/ 6636 h 50"/>
              <a:gd name="T44" fmla="*/ 2601 w 47"/>
              <a:gd name="T45" fmla="*/ 7684 h 50"/>
              <a:gd name="T46" fmla="*/ 743 w 47"/>
              <a:gd name="T47" fmla="*/ 10129 h 50"/>
              <a:gd name="T48" fmla="*/ 9288 w 47"/>
              <a:gd name="T49" fmla="*/ 10827 h 50"/>
              <a:gd name="T50" fmla="*/ 8174 w 47"/>
              <a:gd name="T51" fmla="*/ 10827 h 50"/>
              <a:gd name="T52" fmla="*/ 9288 w 47"/>
              <a:gd name="T53" fmla="*/ 10827 h 50"/>
              <a:gd name="T54" fmla="*/ 11146 w 47"/>
              <a:gd name="T55" fmla="*/ 7684 h 50"/>
              <a:gd name="T56" fmla="*/ 2229 w 47"/>
              <a:gd name="T57" fmla="*/ 5588 h 50"/>
              <a:gd name="T58" fmla="*/ 3715 w 47"/>
              <a:gd name="T59" fmla="*/ 4540 h 50"/>
              <a:gd name="T60" fmla="*/ 1486 w 47"/>
              <a:gd name="T61" fmla="*/ 7684 h 50"/>
              <a:gd name="T62" fmla="*/ 10031 w 47"/>
              <a:gd name="T63" fmla="*/ 4540 h 50"/>
              <a:gd name="T64" fmla="*/ 10774 w 47"/>
              <a:gd name="T65" fmla="*/ 3143 h 50"/>
              <a:gd name="T66" fmla="*/ 15233 w 47"/>
              <a:gd name="T67" fmla="*/ 2445 h 50"/>
              <a:gd name="T68" fmla="*/ 15233 w 47"/>
              <a:gd name="T69" fmla="*/ 3143 h 50"/>
              <a:gd name="T70" fmla="*/ 15233 w 47"/>
              <a:gd name="T71" fmla="*/ 2445 h 50"/>
              <a:gd name="T72" fmla="*/ 2972 w 47"/>
              <a:gd name="T73" fmla="*/ 2445 h 50"/>
              <a:gd name="T74" fmla="*/ 2601 w 47"/>
              <a:gd name="T75" fmla="*/ 2445 h 50"/>
              <a:gd name="T76" fmla="*/ 13004 w 47"/>
              <a:gd name="T77" fmla="*/ 0 h 50"/>
              <a:gd name="T78" fmla="*/ 3715 w 47"/>
              <a:gd name="T79" fmla="*/ 2445 h 50"/>
              <a:gd name="T80" fmla="*/ 17090 w 47"/>
              <a:gd name="T81" fmla="*/ 1048 h 50"/>
              <a:gd name="T82" fmla="*/ 15976 w 47"/>
              <a:gd name="T83" fmla="*/ 1048 h 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" h="50">
                <a:moveTo>
                  <a:pt x="18" y="34"/>
                </a:moveTo>
                <a:lnTo>
                  <a:pt x="18" y="37"/>
                </a:lnTo>
                <a:lnTo>
                  <a:pt x="16" y="43"/>
                </a:lnTo>
                <a:cubicBezTo>
                  <a:pt x="16" y="43"/>
                  <a:pt x="17" y="37"/>
                  <a:pt x="18" y="34"/>
                </a:cubicBezTo>
                <a:close/>
                <a:moveTo>
                  <a:pt x="22" y="49"/>
                </a:moveTo>
                <a:cubicBezTo>
                  <a:pt x="22" y="49"/>
                  <a:pt x="20" y="46"/>
                  <a:pt x="19" y="46"/>
                </a:cubicBezTo>
                <a:lnTo>
                  <a:pt x="20" y="46"/>
                </a:lnTo>
                <a:cubicBezTo>
                  <a:pt x="19" y="43"/>
                  <a:pt x="19" y="40"/>
                  <a:pt x="19" y="40"/>
                </a:cubicBezTo>
                <a:cubicBezTo>
                  <a:pt x="19" y="40"/>
                  <a:pt x="19" y="43"/>
                  <a:pt x="21" y="46"/>
                </a:cubicBezTo>
                <a:cubicBezTo>
                  <a:pt x="21" y="46"/>
                  <a:pt x="22" y="46"/>
                  <a:pt x="22" y="49"/>
                </a:cubicBezTo>
                <a:close/>
                <a:moveTo>
                  <a:pt x="8" y="40"/>
                </a:moveTo>
                <a:cubicBezTo>
                  <a:pt x="8" y="40"/>
                  <a:pt x="7" y="40"/>
                  <a:pt x="7" y="43"/>
                </a:cubicBezTo>
                <a:lnTo>
                  <a:pt x="7" y="40"/>
                </a:lnTo>
                <a:lnTo>
                  <a:pt x="8" y="40"/>
                </a:lnTo>
                <a:close/>
                <a:moveTo>
                  <a:pt x="7" y="34"/>
                </a:moveTo>
                <a:cubicBezTo>
                  <a:pt x="7" y="34"/>
                  <a:pt x="8" y="34"/>
                  <a:pt x="7" y="34"/>
                </a:cubicBezTo>
                <a:cubicBezTo>
                  <a:pt x="6" y="36"/>
                  <a:pt x="5" y="37"/>
                  <a:pt x="5" y="37"/>
                </a:cubicBezTo>
                <a:lnTo>
                  <a:pt x="7" y="34"/>
                </a:lnTo>
                <a:close/>
                <a:moveTo>
                  <a:pt x="4" y="34"/>
                </a:moveTo>
                <a:cubicBezTo>
                  <a:pt x="5" y="34"/>
                  <a:pt x="5" y="33"/>
                  <a:pt x="6" y="33"/>
                </a:cubicBezTo>
                <a:cubicBezTo>
                  <a:pt x="6" y="33"/>
                  <a:pt x="5" y="34"/>
                  <a:pt x="5" y="34"/>
                </a:cubicBezTo>
                <a:cubicBezTo>
                  <a:pt x="7" y="31"/>
                  <a:pt x="8" y="31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30"/>
                  <a:pt x="8" y="31"/>
                  <a:pt x="8" y="31"/>
                </a:cubicBezTo>
                <a:cubicBezTo>
                  <a:pt x="8" y="31"/>
                  <a:pt x="9" y="30"/>
                  <a:pt x="10" y="28"/>
                </a:cubicBezTo>
                <a:lnTo>
                  <a:pt x="11" y="28"/>
                </a:lnTo>
                <a:lnTo>
                  <a:pt x="10" y="28"/>
                </a:lnTo>
                <a:lnTo>
                  <a:pt x="11" y="28"/>
                </a:lnTo>
                <a:cubicBezTo>
                  <a:pt x="13" y="27"/>
                  <a:pt x="13" y="26"/>
                  <a:pt x="13" y="25"/>
                </a:cubicBezTo>
                <a:cubicBezTo>
                  <a:pt x="13" y="27"/>
                  <a:pt x="12" y="28"/>
                  <a:pt x="11" y="28"/>
                </a:cubicBezTo>
                <a:cubicBezTo>
                  <a:pt x="9" y="31"/>
                  <a:pt x="7" y="31"/>
                  <a:pt x="5" y="34"/>
                </a:cubicBezTo>
                <a:lnTo>
                  <a:pt x="3" y="37"/>
                </a:lnTo>
                <a:lnTo>
                  <a:pt x="2" y="37"/>
                </a:lnTo>
                <a:lnTo>
                  <a:pt x="4" y="34"/>
                </a:lnTo>
                <a:close/>
                <a:moveTo>
                  <a:pt x="8" y="31"/>
                </a:moveTo>
                <a:cubicBezTo>
                  <a:pt x="7" y="32"/>
                  <a:pt x="7" y="32"/>
                  <a:pt x="6" y="33"/>
                </a:cubicBezTo>
                <a:cubicBezTo>
                  <a:pt x="6" y="32"/>
                  <a:pt x="7" y="32"/>
                  <a:pt x="8" y="31"/>
                </a:cubicBezTo>
                <a:close/>
                <a:moveTo>
                  <a:pt x="2" y="34"/>
                </a:moveTo>
                <a:lnTo>
                  <a:pt x="4" y="34"/>
                </a:lnTo>
                <a:cubicBezTo>
                  <a:pt x="2" y="34"/>
                  <a:pt x="2" y="36"/>
                  <a:pt x="0" y="37"/>
                </a:cubicBezTo>
                <a:cubicBezTo>
                  <a:pt x="1" y="36"/>
                  <a:pt x="2" y="34"/>
                  <a:pt x="2" y="34"/>
                </a:cubicBezTo>
                <a:close/>
                <a:moveTo>
                  <a:pt x="5" y="22"/>
                </a:moveTo>
                <a:lnTo>
                  <a:pt x="8" y="19"/>
                </a:lnTo>
                <a:lnTo>
                  <a:pt x="8" y="22"/>
                </a:lnTo>
                <a:lnTo>
                  <a:pt x="7" y="22"/>
                </a:lnTo>
                <a:lnTo>
                  <a:pt x="6" y="22"/>
                </a:lnTo>
                <a:cubicBezTo>
                  <a:pt x="4" y="24"/>
                  <a:pt x="3" y="27"/>
                  <a:pt x="2" y="29"/>
                </a:cubicBezTo>
                <a:cubicBezTo>
                  <a:pt x="3" y="27"/>
                  <a:pt x="4" y="24"/>
                  <a:pt x="5" y="22"/>
                </a:cubicBezTo>
                <a:close/>
                <a:moveTo>
                  <a:pt x="25" y="31"/>
                </a:moveTo>
                <a:lnTo>
                  <a:pt x="24" y="31"/>
                </a:lnTo>
                <a:lnTo>
                  <a:pt x="22" y="31"/>
                </a:lnTo>
                <a:lnTo>
                  <a:pt x="22" y="28"/>
                </a:lnTo>
                <a:cubicBezTo>
                  <a:pt x="22" y="31"/>
                  <a:pt x="23" y="31"/>
                  <a:pt x="25" y="31"/>
                </a:cubicBezTo>
                <a:close/>
                <a:moveTo>
                  <a:pt x="32" y="16"/>
                </a:moveTo>
                <a:cubicBezTo>
                  <a:pt x="32" y="19"/>
                  <a:pt x="32" y="19"/>
                  <a:pt x="30" y="22"/>
                </a:cubicBezTo>
                <a:cubicBezTo>
                  <a:pt x="31" y="19"/>
                  <a:pt x="32" y="19"/>
                  <a:pt x="32" y="16"/>
                </a:cubicBezTo>
                <a:close/>
                <a:moveTo>
                  <a:pt x="6" y="16"/>
                </a:moveTo>
                <a:cubicBezTo>
                  <a:pt x="7" y="16"/>
                  <a:pt x="8" y="13"/>
                  <a:pt x="9" y="13"/>
                </a:cubicBezTo>
                <a:lnTo>
                  <a:pt x="10" y="13"/>
                </a:lnTo>
                <a:cubicBezTo>
                  <a:pt x="8" y="13"/>
                  <a:pt x="7" y="16"/>
                  <a:pt x="7" y="16"/>
                </a:cubicBezTo>
                <a:cubicBezTo>
                  <a:pt x="6" y="19"/>
                  <a:pt x="5" y="19"/>
                  <a:pt x="4" y="22"/>
                </a:cubicBezTo>
                <a:cubicBezTo>
                  <a:pt x="4" y="19"/>
                  <a:pt x="6" y="16"/>
                  <a:pt x="6" y="16"/>
                </a:cubicBezTo>
                <a:close/>
                <a:moveTo>
                  <a:pt x="27" y="13"/>
                </a:moveTo>
                <a:cubicBezTo>
                  <a:pt x="27" y="13"/>
                  <a:pt x="28" y="13"/>
                  <a:pt x="28" y="9"/>
                </a:cubicBezTo>
                <a:lnTo>
                  <a:pt x="29" y="9"/>
                </a:lnTo>
                <a:cubicBezTo>
                  <a:pt x="28" y="13"/>
                  <a:pt x="27" y="13"/>
                  <a:pt x="27" y="13"/>
                </a:cubicBezTo>
                <a:close/>
                <a:moveTo>
                  <a:pt x="41" y="7"/>
                </a:moveTo>
                <a:lnTo>
                  <a:pt x="43" y="7"/>
                </a:lnTo>
                <a:lnTo>
                  <a:pt x="41" y="9"/>
                </a:lnTo>
                <a:lnTo>
                  <a:pt x="40" y="9"/>
                </a:lnTo>
                <a:cubicBezTo>
                  <a:pt x="41" y="9"/>
                  <a:pt x="41" y="9"/>
                  <a:pt x="41" y="7"/>
                </a:cubicBezTo>
                <a:close/>
                <a:moveTo>
                  <a:pt x="7" y="7"/>
                </a:moveTo>
                <a:lnTo>
                  <a:pt x="8" y="7"/>
                </a:lnTo>
                <a:cubicBezTo>
                  <a:pt x="7" y="9"/>
                  <a:pt x="6" y="9"/>
                  <a:pt x="6" y="9"/>
                </a:cubicBezTo>
                <a:cubicBezTo>
                  <a:pt x="6" y="9"/>
                  <a:pt x="7" y="9"/>
                  <a:pt x="7" y="7"/>
                </a:cubicBezTo>
                <a:close/>
                <a:moveTo>
                  <a:pt x="18" y="3"/>
                </a:moveTo>
                <a:cubicBezTo>
                  <a:pt x="23" y="3"/>
                  <a:pt x="28" y="0"/>
                  <a:pt x="35" y="0"/>
                </a:cubicBezTo>
                <a:cubicBezTo>
                  <a:pt x="28" y="0"/>
                  <a:pt x="23" y="3"/>
                  <a:pt x="19" y="3"/>
                </a:cubicBezTo>
                <a:cubicBezTo>
                  <a:pt x="16" y="7"/>
                  <a:pt x="13" y="7"/>
                  <a:pt x="10" y="7"/>
                </a:cubicBezTo>
                <a:cubicBezTo>
                  <a:pt x="13" y="7"/>
                  <a:pt x="16" y="7"/>
                  <a:pt x="18" y="3"/>
                </a:cubicBezTo>
                <a:close/>
                <a:moveTo>
                  <a:pt x="46" y="3"/>
                </a:moveTo>
                <a:lnTo>
                  <a:pt x="46" y="7"/>
                </a:lnTo>
                <a:lnTo>
                  <a:pt x="43" y="3"/>
                </a:lnTo>
                <a:lnTo>
                  <a:pt x="46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27" name="Freeform 5733">
            <a:extLst>
              <a:ext uri="{FF2B5EF4-FFF2-40B4-BE49-F238E27FC236}">
                <a16:creationId xmlns:a16="http://schemas.microsoft.com/office/drawing/2014/main" id="{FB3873B7-975E-F04E-912D-FD3701ADD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350" y="4114800"/>
            <a:ext cx="14288" cy="9525"/>
          </a:xfrm>
          <a:custGeom>
            <a:avLst/>
            <a:gdLst>
              <a:gd name="T0" fmla="*/ 6594 w 39"/>
              <a:gd name="T1" fmla="*/ 4082 h 28"/>
              <a:gd name="T2" fmla="*/ 4763 w 39"/>
              <a:gd name="T3" fmla="*/ 5103 h 28"/>
              <a:gd name="T4" fmla="*/ 2931 w 39"/>
              <a:gd name="T5" fmla="*/ 7144 h 28"/>
              <a:gd name="T6" fmla="*/ 3297 w 39"/>
              <a:gd name="T7" fmla="*/ 7144 h 28"/>
              <a:gd name="T8" fmla="*/ 4030 w 39"/>
              <a:gd name="T9" fmla="*/ 7144 h 28"/>
              <a:gd name="T10" fmla="*/ 5129 w 39"/>
              <a:gd name="T11" fmla="*/ 8164 h 28"/>
              <a:gd name="T12" fmla="*/ 5862 w 39"/>
              <a:gd name="T13" fmla="*/ 8164 h 28"/>
              <a:gd name="T14" fmla="*/ 7694 w 39"/>
              <a:gd name="T15" fmla="*/ 8164 h 28"/>
              <a:gd name="T16" fmla="*/ 5862 w 39"/>
              <a:gd name="T17" fmla="*/ 9185 h 28"/>
              <a:gd name="T18" fmla="*/ 5129 w 39"/>
              <a:gd name="T19" fmla="*/ 9185 h 28"/>
              <a:gd name="T20" fmla="*/ 4763 w 39"/>
              <a:gd name="T21" fmla="*/ 9185 h 28"/>
              <a:gd name="T22" fmla="*/ 2565 w 39"/>
              <a:gd name="T23" fmla="*/ 8164 h 28"/>
              <a:gd name="T24" fmla="*/ 2198 w 39"/>
              <a:gd name="T25" fmla="*/ 8164 h 28"/>
              <a:gd name="T26" fmla="*/ 1099 w 39"/>
              <a:gd name="T27" fmla="*/ 8164 h 28"/>
              <a:gd name="T28" fmla="*/ 0 w 39"/>
              <a:gd name="T29" fmla="*/ 7144 h 28"/>
              <a:gd name="T30" fmla="*/ 733 w 39"/>
              <a:gd name="T31" fmla="*/ 7144 h 28"/>
              <a:gd name="T32" fmla="*/ 2565 w 39"/>
              <a:gd name="T33" fmla="*/ 5103 h 28"/>
              <a:gd name="T34" fmla="*/ 2931 w 39"/>
              <a:gd name="T35" fmla="*/ 5103 h 28"/>
              <a:gd name="T36" fmla="*/ 3664 w 39"/>
              <a:gd name="T37" fmla="*/ 4082 h 28"/>
              <a:gd name="T38" fmla="*/ 4030 w 39"/>
              <a:gd name="T39" fmla="*/ 3062 h 28"/>
              <a:gd name="T40" fmla="*/ 5129 w 39"/>
              <a:gd name="T41" fmla="*/ 3062 h 28"/>
              <a:gd name="T42" fmla="*/ 5129 w 39"/>
              <a:gd name="T43" fmla="*/ 2041 h 28"/>
              <a:gd name="T44" fmla="*/ 5862 w 39"/>
              <a:gd name="T45" fmla="*/ 2041 h 28"/>
              <a:gd name="T46" fmla="*/ 5862 w 39"/>
              <a:gd name="T47" fmla="*/ 2041 h 28"/>
              <a:gd name="T48" fmla="*/ 5129 w 39"/>
              <a:gd name="T49" fmla="*/ 680 h 28"/>
              <a:gd name="T50" fmla="*/ 6594 w 39"/>
              <a:gd name="T51" fmla="*/ 680 h 28"/>
              <a:gd name="T52" fmla="*/ 6961 w 39"/>
              <a:gd name="T53" fmla="*/ 680 h 28"/>
              <a:gd name="T54" fmla="*/ 7694 w 39"/>
              <a:gd name="T55" fmla="*/ 0 h 28"/>
              <a:gd name="T56" fmla="*/ 8793 w 39"/>
              <a:gd name="T57" fmla="*/ 0 h 28"/>
              <a:gd name="T58" fmla="*/ 10258 w 39"/>
              <a:gd name="T59" fmla="*/ 0 h 28"/>
              <a:gd name="T60" fmla="*/ 11723 w 39"/>
              <a:gd name="T61" fmla="*/ 0 h 28"/>
              <a:gd name="T62" fmla="*/ 13555 w 39"/>
              <a:gd name="T63" fmla="*/ 2041 h 28"/>
              <a:gd name="T64" fmla="*/ 13555 w 39"/>
              <a:gd name="T65" fmla="*/ 4082 h 28"/>
              <a:gd name="T66" fmla="*/ 13189 w 39"/>
              <a:gd name="T67" fmla="*/ 5103 h 28"/>
              <a:gd name="T68" fmla="*/ 12823 w 39"/>
              <a:gd name="T69" fmla="*/ 4082 h 28"/>
              <a:gd name="T70" fmla="*/ 12090 w 39"/>
              <a:gd name="T71" fmla="*/ 3062 h 28"/>
              <a:gd name="T72" fmla="*/ 10991 w 39"/>
              <a:gd name="T73" fmla="*/ 3062 h 28"/>
              <a:gd name="T74" fmla="*/ 9892 w 39"/>
              <a:gd name="T75" fmla="*/ 3062 h 28"/>
              <a:gd name="T76" fmla="*/ 8426 w 39"/>
              <a:gd name="T77" fmla="*/ 4082 h 28"/>
              <a:gd name="T78" fmla="*/ 6594 w 39"/>
              <a:gd name="T79" fmla="*/ 4082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9" h="28">
                <a:moveTo>
                  <a:pt x="18" y="12"/>
                </a:moveTo>
                <a:cubicBezTo>
                  <a:pt x="16" y="12"/>
                  <a:pt x="14" y="12"/>
                  <a:pt x="13" y="15"/>
                </a:cubicBezTo>
                <a:cubicBezTo>
                  <a:pt x="8" y="18"/>
                  <a:pt x="8" y="21"/>
                  <a:pt x="8" y="21"/>
                </a:cubicBezTo>
                <a:lnTo>
                  <a:pt x="9" y="21"/>
                </a:lnTo>
                <a:lnTo>
                  <a:pt x="11" y="21"/>
                </a:lnTo>
                <a:cubicBezTo>
                  <a:pt x="13" y="21"/>
                  <a:pt x="13" y="21"/>
                  <a:pt x="14" y="24"/>
                </a:cubicBezTo>
                <a:lnTo>
                  <a:pt x="16" y="24"/>
                </a:lnTo>
                <a:lnTo>
                  <a:pt x="21" y="24"/>
                </a:lnTo>
                <a:cubicBezTo>
                  <a:pt x="19" y="27"/>
                  <a:pt x="18" y="27"/>
                  <a:pt x="16" y="27"/>
                </a:cubicBezTo>
                <a:lnTo>
                  <a:pt x="14" y="27"/>
                </a:lnTo>
                <a:lnTo>
                  <a:pt x="13" y="27"/>
                </a:lnTo>
                <a:cubicBezTo>
                  <a:pt x="11" y="24"/>
                  <a:pt x="10" y="24"/>
                  <a:pt x="7" y="24"/>
                </a:cubicBezTo>
                <a:lnTo>
                  <a:pt x="6" y="24"/>
                </a:lnTo>
                <a:lnTo>
                  <a:pt x="3" y="24"/>
                </a:lnTo>
                <a:cubicBezTo>
                  <a:pt x="1" y="24"/>
                  <a:pt x="0" y="24"/>
                  <a:pt x="0" y="21"/>
                </a:cubicBezTo>
                <a:lnTo>
                  <a:pt x="2" y="21"/>
                </a:lnTo>
                <a:cubicBezTo>
                  <a:pt x="4" y="21"/>
                  <a:pt x="6" y="18"/>
                  <a:pt x="7" y="15"/>
                </a:cubicBezTo>
                <a:lnTo>
                  <a:pt x="8" y="15"/>
                </a:lnTo>
                <a:lnTo>
                  <a:pt x="10" y="12"/>
                </a:lnTo>
                <a:cubicBezTo>
                  <a:pt x="10" y="9"/>
                  <a:pt x="11" y="9"/>
                  <a:pt x="11" y="9"/>
                </a:cubicBezTo>
                <a:lnTo>
                  <a:pt x="14" y="9"/>
                </a:lnTo>
                <a:lnTo>
                  <a:pt x="14" y="6"/>
                </a:lnTo>
                <a:lnTo>
                  <a:pt x="16" y="6"/>
                </a:lnTo>
                <a:cubicBezTo>
                  <a:pt x="16" y="6"/>
                  <a:pt x="14" y="6"/>
                  <a:pt x="14" y="2"/>
                </a:cubicBezTo>
                <a:cubicBezTo>
                  <a:pt x="16" y="6"/>
                  <a:pt x="16" y="2"/>
                  <a:pt x="18" y="2"/>
                </a:cubicBezTo>
                <a:lnTo>
                  <a:pt x="19" y="2"/>
                </a:lnTo>
                <a:lnTo>
                  <a:pt x="21" y="0"/>
                </a:lnTo>
                <a:lnTo>
                  <a:pt x="24" y="0"/>
                </a:lnTo>
                <a:lnTo>
                  <a:pt x="28" y="0"/>
                </a:lnTo>
                <a:lnTo>
                  <a:pt x="32" y="0"/>
                </a:lnTo>
                <a:cubicBezTo>
                  <a:pt x="35" y="2"/>
                  <a:pt x="36" y="2"/>
                  <a:pt x="37" y="6"/>
                </a:cubicBezTo>
                <a:cubicBezTo>
                  <a:pt x="38" y="6"/>
                  <a:pt x="38" y="9"/>
                  <a:pt x="37" y="12"/>
                </a:cubicBezTo>
                <a:lnTo>
                  <a:pt x="36" y="15"/>
                </a:lnTo>
                <a:cubicBezTo>
                  <a:pt x="35" y="15"/>
                  <a:pt x="35" y="12"/>
                  <a:pt x="35" y="12"/>
                </a:cubicBezTo>
                <a:lnTo>
                  <a:pt x="33" y="9"/>
                </a:lnTo>
                <a:lnTo>
                  <a:pt x="30" y="9"/>
                </a:lnTo>
                <a:lnTo>
                  <a:pt x="27" y="9"/>
                </a:lnTo>
                <a:cubicBezTo>
                  <a:pt x="26" y="12"/>
                  <a:pt x="25" y="12"/>
                  <a:pt x="23" y="12"/>
                </a:cubicBezTo>
                <a:lnTo>
                  <a:pt x="18" y="12"/>
                </a:lnTo>
              </a:path>
            </a:pathLst>
          </a:custGeom>
          <a:solidFill>
            <a:srgbClr val="F8E7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28" name="Freeform 5734">
            <a:extLst>
              <a:ext uri="{FF2B5EF4-FFF2-40B4-BE49-F238E27FC236}">
                <a16:creationId xmlns:a16="http://schemas.microsoft.com/office/drawing/2014/main" id="{002D363A-8F71-B44F-ACF9-00DBCFC3F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116388"/>
            <a:ext cx="1587" cy="1587"/>
          </a:xfrm>
          <a:custGeom>
            <a:avLst/>
            <a:gdLst>
              <a:gd name="T0" fmla="*/ 0 w 5"/>
              <a:gd name="T1" fmla="*/ 1190 h 4"/>
              <a:gd name="T2" fmla="*/ 0 w 5"/>
              <a:gd name="T3" fmla="*/ 0 h 4"/>
              <a:gd name="T4" fmla="*/ 317 w 5"/>
              <a:gd name="T5" fmla="*/ 0 h 4"/>
              <a:gd name="T6" fmla="*/ 635 w 5"/>
              <a:gd name="T7" fmla="*/ 0 h 4"/>
              <a:gd name="T8" fmla="*/ 1270 w 5"/>
              <a:gd name="T9" fmla="*/ 0 h 4"/>
              <a:gd name="T10" fmla="*/ 1270 w 5"/>
              <a:gd name="T11" fmla="*/ 1190 h 4"/>
              <a:gd name="T12" fmla="*/ 635 w 5"/>
              <a:gd name="T13" fmla="*/ 1190 h 4"/>
              <a:gd name="T14" fmla="*/ 317 w 5"/>
              <a:gd name="T15" fmla="*/ 1190 h 4"/>
              <a:gd name="T16" fmla="*/ 0 w 5"/>
              <a:gd name="T17" fmla="*/ 119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4">
                <a:moveTo>
                  <a:pt x="0" y="3"/>
                </a:moveTo>
                <a:lnTo>
                  <a:pt x="0" y="0"/>
                </a:ln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3"/>
                </a:cubicBez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29" name="Freeform 5735">
            <a:extLst>
              <a:ext uri="{FF2B5EF4-FFF2-40B4-BE49-F238E27FC236}">
                <a16:creationId xmlns:a16="http://schemas.microsoft.com/office/drawing/2014/main" id="{DA531014-5CD8-014F-9499-0FF5D8E7A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" y="4116388"/>
            <a:ext cx="1588" cy="1587"/>
          </a:xfrm>
          <a:custGeom>
            <a:avLst/>
            <a:gdLst>
              <a:gd name="T0" fmla="*/ 0 w 5"/>
              <a:gd name="T1" fmla="*/ 0 h 4"/>
              <a:gd name="T2" fmla="*/ 953 w 5"/>
              <a:gd name="T3" fmla="*/ 0 h 4"/>
              <a:gd name="T4" fmla="*/ 1270 w 5"/>
              <a:gd name="T5" fmla="*/ 1190 h 4"/>
              <a:gd name="T6" fmla="*/ 0 w 5"/>
              <a:gd name="T7" fmla="*/ 1190 h 4"/>
              <a:gd name="T8" fmla="*/ 0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0" y="0"/>
                  <a:pt x="1" y="0"/>
                  <a:pt x="3" y="0"/>
                </a:cubicBezTo>
                <a:lnTo>
                  <a:pt x="4" y="3"/>
                </a:lnTo>
                <a:cubicBezTo>
                  <a:pt x="4" y="3"/>
                  <a:pt x="4" y="3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0" name="Freeform 5736">
            <a:extLst>
              <a:ext uri="{FF2B5EF4-FFF2-40B4-BE49-F238E27FC236}">
                <a16:creationId xmlns:a16="http://schemas.microsoft.com/office/drawing/2014/main" id="{A50CA259-D8BE-B344-934E-D64181FB7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113" y="4116388"/>
            <a:ext cx="1587" cy="1587"/>
          </a:xfrm>
          <a:custGeom>
            <a:avLst/>
            <a:gdLst>
              <a:gd name="T0" fmla="*/ 794 w 2"/>
              <a:gd name="T1" fmla="*/ 1190 h 4"/>
              <a:gd name="T2" fmla="*/ 0 w 2"/>
              <a:gd name="T3" fmla="*/ 0 h 4"/>
              <a:gd name="T4" fmla="*/ 794 w 2"/>
              <a:gd name="T5" fmla="*/ 119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4">
                <a:moveTo>
                  <a:pt x="1" y="3"/>
                </a:moveTo>
                <a:cubicBezTo>
                  <a:pt x="0" y="3"/>
                  <a:pt x="0" y="0"/>
                  <a:pt x="0" y="0"/>
                </a:cubicBezTo>
                <a:lnTo>
                  <a:pt x="1" y="3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" name="Freeform 5737">
            <a:extLst>
              <a:ext uri="{FF2B5EF4-FFF2-40B4-BE49-F238E27FC236}">
                <a16:creationId xmlns:a16="http://schemas.microsoft.com/office/drawing/2014/main" id="{C2A0B12E-7744-B14F-9027-9CE918AEF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27500"/>
            <a:ext cx="1588" cy="3175"/>
          </a:xfrm>
          <a:custGeom>
            <a:avLst/>
            <a:gdLst>
              <a:gd name="T0" fmla="*/ 0 w 5"/>
              <a:gd name="T1" fmla="*/ 0 h 10"/>
              <a:gd name="T2" fmla="*/ 635 w 5"/>
              <a:gd name="T3" fmla="*/ 0 h 10"/>
              <a:gd name="T4" fmla="*/ 635 w 5"/>
              <a:gd name="T5" fmla="*/ 953 h 10"/>
              <a:gd name="T6" fmla="*/ 1270 w 5"/>
              <a:gd name="T7" fmla="*/ 2858 h 10"/>
              <a:gd name="T8" fmla="*/ 635 w 5"/>
              <a:gd name="T9" fmla="*/ 2858 h 10"/>
              <a:gd name="T10" fmla="*/ 318 w 5"/>
              <a:gd name="T11" fmla="*/ 2858 h 10"/>
              <a:gd name="T12" fmla="*/ 318 w 5"/>
              <a:gd name="T13" fmla="*/ 1905 h 10"/>
              <a:gd name="T14" fmla="*/ 0 w 5"/>
              <a:gd name="T15" fmla="*/ 953 h 10"/>
              <a:gd name="T16" fmla="*/ 0 w 5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0">
                <a:moveTo>
                  <a:pt x="0" y="0"/>
                </a:moveTo>
                <a:lnTo>
                  <a:pt x="2" y="0"/>
                </a:lnTo>
                <a:lnTo>
                  <a:pt x="2" y="3"/>
                </a:lnTo>
                <a:cubicBezTo>
                  <a:pt x="3" y="6"/>
                  <a:pt x="3" y="6"/>
                  <a:pt x="4" y="9"/>
                </a:cubicBezTo>
                <a:lnTo>
                  <a:pt x="2" y="9"/>
                </a:lnTo>
                <a:lnTo>
                  <a:pt x="1" y="9"/>
                </a:lnTo>
                <a:lnTo>
                  <a:pt x="1" y="6"/>
                </a:lnTo>
                <a:cubicBezTo>
                  <a:pt x="1" y="3"/>
                  <a:pt x="0" y="3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2" name="Freeform 5738">
            <a:extLst>
              <a:ext uri="{FF2B5EF4-FFF2-40B4-BE49-F238E27FC236}">
                <a16:creationId xmlns:a16="http://schemas.microsoft.com/office/drawing/2014/main" id="{4C685636-3373-7D4E-AC6D-D3FD7F560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27500"/>
            <a:ext cx="1588" cy="3175"/>
          </a:xfrm>
          <a:custGeom>
            <a:avLst/>
            <a:gdLst>
              <a:gd name="T0" fmla="*/ 0 w 5"/>
              <a:gd name="T1" fmla="*/ 1905 h 10"/>
              <a:gd name="T2" fmla="*/ 318 w 5"/>
              <a:gd name="T3" fmla="*/ 2858 h 10"/>
              <a:gd name="T4" fmla="*/ 0 w 5"/>
              <a:gd name="T5" fmla="*/ 2858 h 10"/>
              <a:gd name="T6" fmla="*/ 0 w 5"/>
              <a:gd name="T7" fmla="*/ 1905 h 10"/>
              <a:gd name="T8" fmla="*/ 1270 w 5"/>
              <a:gd name="T9" fmla="*/ 2858 h 10"/>
              <a:gd name="T10" fmla="*/ 953 w 5"/>
              <a:gd name="T11" fmla="*/ 2858 h 10"/>
              <a:gd name="T12" fmla="*/ 953 w 5"/>
              <a:gd name="T13" fmla="*/ 2223 h 10"/>
              <a:gd name="T14" fmla="*/ 1270 w 5"/>
              <a:gd name="T15" fmla="*/ 2858 h 10"/>
              <a:gd name="T16" fmla="*/ 635 w 5"/>
              <a:gd name="T17" fmla="*/ 1588 h 10"/>
              <a:gd name="T18" fmla="*/ 953 w 5"/>
              <a:gd name="T19" fmla="*/ 2223 h 10"/>
              <a:gd name="T20" fmla="*/ 635 w 5"/>
              <a:gd name="T21" fmla="*/ 1588 h 10"/>
              <a:gd name="T22" fmla="*/ 635 w 5"/>
              <a:gd name="T23" fmla="*/ 953 h 10"/>
              <a:gd name="T24" fmla="*/ 635 w 5"/>
              <a:gd name="T25" fmla="*/ 1588 h 10"/>
              <a:gd name="T26" fmla="*/ 318 w 5"/>
              <a:gd name="T27" fmla="*/ 953 h 10"/>
              <a:gd name="T28" fmla="*/ 0 w 5"/>
              <a:gd name="T29" fmla="*/ 0 h 10"/>
              <a:gd name="T30" fmla="*/ 635 w 5"/>
              <a:gd name="T31" fmla="*/ 953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" h="10">
                <a:moveTo>
                  <a:pt x="0" y="6"/>
                </a:moveTo>
                <a:lnTo>
                  <a:pt x="1" y="9"/>
                </a:lnTo>
                <a:lnTo>
                  <a:pt x="0" y="9"/>
                </a:lnTo>
                <a:lnTo>
                  <a:pt x="0" y="6"/>
                </a:lnTo>
                <a:close/>
                <a:moveTo>
                  <a:pt x="4" y="9"/>
                </a:moveTo>
                <a:lnTo>
                  <a:pt x="3" y="9"/>
                </a:lnTo>
                <a:cubicBezTo>
                  <a:pt x="3" y="8"/>
                  <a:pt x="3" y="8"/>
                  <a:pt x="3" y="7"/>
                </a:cubicBezTo>
                <a:cubicBezTo>
                  <a:pt x="3" y="8"/>
                  <a:pt x="4" y="8"/>
                  <a:pt x="4" y="9"/>
                </a:cubicBezTo>
                <a:close/>
                <a:moveTo>
                  <a:pt x="2" y="5"/>
                </a:moveTo>
                <a:cubicBezTo>
                  <a:pt x="2" y="6"/>
                  <a:pt x="3" y="6"/>
                  <a:pt x="3" y="7"/>
                </a:cubicBezTo>
                <a:cubicBezTo>
                  <a:pt x="2" y="6"/>
                  <a:pt x="2" y="6"/>
                  <a:pt x="2" y="5"/>
                </a:cubicBezTo>
                <a:close/>
                <a:moveTo>
                  <a:pt x="2" y="3"/>
                </a:moveTo>
                <a:cubicBezTo>
                  <a:pt x="2" y="4"/>
                  <a:pt x="2" y="5"/>
                  <a:pt x="2" y="5"/>
                </a:cubicBezTo>
                <a:cubicBezTo>
                  <a:pt x="2" y="5"/>
                  <a:pt x="1" y="4"/>
                  <a:pt x="1" y="3"/>
                </a:cubicBezTo>
                <a:lnTo>
                  <a:pt x="0" y="0"/>
                </a:lnTo>
                <a:cubicBezTo>
                  <a:pt x="1" y="3"/>
                  <a:pt x="2" y="3"/>
                  <a:pt x="2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" name="Freeform 5739">
            <a:extLst>
              <a:ext uri="{FF2B5EF4-FFF2-40B4-BE49-F238E27FC236}">
                <a16:creationId xmlns:a16="http://schemas.microsoft.com/office/drawing/2014/main" id="{434C759D-A4CA-684B-A141-2FDDB61AD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29088"/>
            <a:ext cx="1588" cy="3175"/>
          </a:xfrm>
          <a:custGeom>
            <a:avLst/>
            <a:gdLst>
              <a:gd name="T0" fmla="*/ 1059 w 6"/>
              <a:gd name="T1" fmla="*/ 1905 h 10"/>
              <a:gd name="T2" fmla="*/ 1323 w 6"/>
              <a:gd name="T3" fmla="*/ 2858 h 10"/>
              <a:gd name="T4" fmla="*/ 1059 w 6"/>
              <a:gd name="T5" fmla="*/ 2858 h 10"/>
              <a:gd name="T6" fmla="*/ 794 w 6"/>
              <a:gd name="T7" fmla="*/ 2858 h 10"/>
              <a:gd name="T8" fmla="*/ 0 w 6"/>
              <a:gd name="T9" fmla="*/ 1905 h 10"/>
              <a:gd name="T10" fmla="*/ 0 w 6"/>
              <a:gd name="T11" fmla="*/ 953 h 10"/>
              <a:gd name="T12" fmla="*/ 265 w 6"/>
              <a:gd name="T13" fmla="*/ 0 h 10"/>
              <a:gd name="T14" fmla="*/ 529 w 6"/>
              <a:gd name="T15" fmla="*/ 953 h 10"/>
              <a:gd name="T16" fmla="*/ 794 w 6"/>
              <a:gd name="T17" fmla="*/ 953 h 10"/>
              <a:gd name="T18" fmla="*/ 794 w 6"/>
              <a:gd name="T19" fmla="*/ 953 h 10"/>
              <a:gd name="T20" fmla="*/ 1059 w 6"/>
              <a:gd name="T21" fmla="*/ 190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10">
                <a:moveTo>
                  <a:pt x="4" y="6"/>
                </a:moveTo>
                <a:cubicBezTo>
                  <a:pt x="5" y="6"/>
                  <a:pt x="5" y="6"/>
                  <a:pt x="5" y="9"/>
                </a:cubicBezTo>
                <a:lnTo>
                  <a:pt x="4" y="9"/>
                </a:lnTo>
                <a:lnTo>
                  <a:pt x="3" y="9"/>
                </a:lnTo>
                <a:cubicBezTo>
                  <a:pt x="3" y="6"/>
                  <a:pt x="2" y="6"/>
                  <a:pt x="0" y="6"/>
                </a:cubicBezTo>
                <a:lnTo>
                  <a:pt x="0" y="3"/>
                </a:lnTo>
                <a:lnTo>
                  <a:pt x="1" y="0"/>
                </a:lnTo>
                <a:cubicBezTo>
                  <a:pt x="2" y="0"/>
                  <a:pt x="2" y="3"/>
                  <a:pt x="2" y="3"/>
                </a:cubicBezTo>
                <a:lnTo>
                  <a:pt x="3" y="3"/>
                </a:lnTo>
                <a:cubicBezTo>
                  <a:pt x="3" y="3"/>
                  <a:pt x="4" y="3"/>
                  <a:pt x="4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" name="Freeform 5740">
            <a:extLst>
              <a:ext uri="{FF2B5EF4-FFF2-40B4-BE49-F238E27FC236}">
                <a16:creationId xmlns:a16="http://schemas.microsoft.com/office/drawing/2014/main" id="{AE7C7D98-AF0A-4F45-8D94-27CCFFF76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29088"/>
            <a:ext cx="1588" cy="3175"/>
          </a:xfrm>
          <a:custGeom>
            <a:avLst/>
            <a:gdLst>
              <a:gd name="T0" fmla="*/ 0 w 6"/>
              <a:gd name="T1" fmla="*/ 1905 h 10"/>
              <a:gd name="T2" fmla="*/ 0 w 6"/>
              <a:gd name="T3" fmla="*/ 0 h 10"/>
              <a:gd name="T4" fmla="*/ 265 w 6"/>
              <a:gd name="T5" fmla="*/ 0 h 10"/>
              <a:gd name="T6" fmla="*/ 265 w 6"/>
              <a:gd name="T7" fmla="*/ 953 h 10"/>
              <a:gd name="T8" fmla="*/ 794 w 6"/>
              <a:gd name="T9" fmla="*/ 2858 h 10"/>
              <a:gd name="T10" fmla="*/ 0 w 6"/>
              <a:gd name="T11" fmla="*/ 1905 h 10"/>
              <a:gd name="T12" fmla="*/ 1059 w 6"/>
              <a:gd name="T13" fmla="*/ 1905 h 10"/>
              <a:gd name="T14" fmla="*/ 794 w 6"/>
              <a:gd name="T15" fmla="*/ 953 h 10"/>
              <a:gd name="T16" fmla="*/ 1059 w 6"/>
              <a:gd name="T17" fmla="*/ 1905 h 10"/>
              <a:gd name="T18" fmla="*/ 1323 w 6"/>
              <a:gd name="T19" fmla="*/ 2858 h 10"/>
              <a:gd name="T20" fmla="*/ 1059 w 6"/>
              <a:gd name="T21" fmla="*/ 2858 h 10"/>
              <a:gd name="T22" fmla="*/ 1059 w 6"/>
              <a:gd name="T23" fmla="*/ 190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10">
                <a:moveTo>
                  <a:pt x="0" y="6"/>
                </a:move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cubicBezTo>
                  <a:pt x="2" y="6"/>
                  <a:pt x="3" y="6"/>
                  <a:pt x="3" y="9"/>
                </a:cubicBezTo>
                <a:cubicBezTo>
                  <a:pt x="3" y="6"/>
                  <a:pt x="2" y="6"/>
                  <a:pt x="0" y="6"/>
                </a:cubicBezTo>
                <a:close/>
                <a:moveTo>
                  <a:pt x="4" y="6"/>
                </a:moveTo>
                <a:lnTo>
                  <a:pt x="3" y="3"/>
                </a:lnTo>
                <a:cubicBezTo>
                  <a:pt x="3" y="3"/>
                  <a:pt x="4" y="3"/>
                  <a:pt x="4" y="6"/>
                </a:cubicBezTo>
                <a:cubicBezTo>
                  <a:pt x="5" y="6"/>
                  <a:pt x="5" y="6"/>
                  <a:pt x="5" y="9"/>
                </a:cubicBezTo>
                <a:lnTo>
                  <a:pt x="4" y="9"/>
                </a:lnTo>
                <a:cubicBezTo>
                  <a:pt x="5" y="6"/>
                  <a:pt x="5" y="6"/>
                  <a:pt x="4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" name="Freeform 5741">
            <a:extLst>
              <a:ext uri="{FF2B5EF4-FFF2-40B4-BE49-F238E27FC236}">
                <a16:creationId xmlns:a16="http://schemas.microsoft.com/office/drawing/2014/main" id="{16D5E32D-2964-D046-ACD4-C6DA520E3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27500"/>
            <a:ext cx="1587" cy="4763"/>
          </a:xfrm>
          <a:custGeom>
            <a:avLst/>
            <a:gdLst>
              <a:gd name="T0" fmla="*/ 1190 w 4"/>
              <a:gd name="T1" fmla="*/ 0 h 13"/>
              <a:gd name="T2" fmla="*/ 1190 w 4"/>
              <a:gd name="T3" fmla="*/ 1099 h 13"/>
              <a:gd name="T4" fmla="*/ 1190 w 4"/>
              <a:gd name="T5" fmla="*/ 1099 h 13"/>
              <a:gd name="T6" fmla="*/ 1190 w 4"/>
              <a:gd name="T7" fmla="*/ 1099 h 13"/>
              <a:gd name="T8" fmla="*/ 1190 w 4"/>
              <a:gd name="T9" fmla="*/ 1099 h 13"/>
              <a:gd name="T10" fmla="*/ 1190 w 4"/>
              <a:gd name="T11" fmla="*/ 1099 h 13"/>
              <a:gd name="T12" fmla="*/ 1190 w 4"/>
              <a:gd name="T13" fmla="*/ 3297 h 13"/>
              <a:gd name="T14" fmla="*/ 794 w 4"/>
              <a:gd name="T15" fmla="*/ 4397 h 13"/>
              <a:gd name="T16" fmla="*/ 0 w 4"/>
              <a:gd name="T17" fmla="*/ 3297 h 13"/>
              <a:gd name="T18" fmla="*/ 0 w 4"/>
              <a:gd name="T19" fmla="*/ 3297 h 13"/>
              <a:gd name="T20" fmla="*/ 0 w 4"/>
              <a:gd name="T21" fmla="*/ 3297 h 13"/>
              <a:gd name="T22" fmla="*/ 0 w 4"/>
              <a:gd name="T23" fmla="*/ 3297 h 13"/>
              <a:gd name="T24" fmla="*/ 0 w 4"/>
              <a:gd name="T25" fmla="*/ 3297 h 13"/>
              <a:gd name="T26" fmla="*/ 0 w 4"/>
              <a:gd name="T27" fmla="*/ 3297 h 13"/>
              <a:gd name="T28" fmla="*/ 0 w 4"/>
              <a:gd name="T29" fmla="*/ 3297 h 13"/>
              <a:gd name="T30" fmla="*/ 0 w 4"/>
              <a:gd name="T31" fmla="*/ 2198 h 13"/>
              <a:gd name="T32" fmla="*/ 0 w 4"/>
              <a:gd name="T33" fmla="*/ 2198 h 13"/>
              <a:gd name="T34" fmla="*/ 397 w 4"/>
              <a:gd name="T35" fmla="*/ 1099 h 13"/>
              <a:gd name="T36" fmla="*/ 397 w 4"/>
              <a:gd name="T37" fmla="*/ 1099 h 13"/>
              <a:gd name="T38" fmla="*/ 397 w 4"/>
              <a:gd name="T39" fmla="*/ 0 h 13"/>
              <a:gd name="T40" fmla="*/ 397 w 4"/>
              <a:gd name="T41" fmla="*/ 0 h 13"/>
              <a:gd name="T42" fmla="*/ 397 w 4"/>
              <a:gd name="T43" fmla="*/ 0 h 13"/>
              <a:gd name="T44" fmla="*/ 1190 w 4"/>
              <a:gd name="T45" fmla="*/ 0 h 1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" h="13">
                <a:moveTo>
                  <a:pt x="3" y="0"/>
                </a:moveTo>
                <a:cubicBezTo>
                  <a:pt x="3" y="3"/>
                  <a:pt x="3" y="3"/>
                  <a:pt x="3" y="3"/>
                </a:cubicBezTo>
                <a:cubicBezTo>
                  <a:pt x="3" y="6"/>
                  <a:pt x="3" y="6"/>
                  <a:pt x="3" y="9"/>
                </a:cubicBezTo>
                <a:lnTo>
                  <a:pt x="2" y="12"/>
                </a:lnTo>
                <a:cubicBezTo>
                  <a:pt x="1" y="12"/>
                  <a:pt x="1" y="9"/>
                  <a:pt x="0" y="9"/>
                </a:cubicBezTo>
                <a:lnTo>
                  <a:pt x="0" y="6"/>
                </a:lnTo>
                <a:lnTo>
                  <a:pt x="1" y="3"/>
                </a:lnTo>
                <a:lnTo>
                  <a:pt x="1" y="0"/>
                </a:lnTo>
                <a:cubicBezTo>
                  <a:pt x="2" y="0"/>
                  <a:pt x="3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6" name="Freeform 5742">
            <a:extLst>
              <a:ext uri="{FF2B5EF4-FFF2-40B4-BE49-F238E27FC236}">
                <a16:creationId xmlns:a16="http://schemas.microsoft.com/office/drawing/2014/main" id="{FDD2A098-D86A-0147-AC52-06DFBE1BD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27500"/>
            <a:ext cx="1587" cy="3175"/>
          </a:xfrm>
          <a:custGeom>
            <a:avLst/>
            <a:gdLst>
              <a:gd name="T0" fmla="*/ 0 w 3"/>
              <a:gd name="T1" fmla="*/ 2598 h 11"/>
              <a:gd name="T2" fmla="*/ 0 w 3"/>
              <a:gd name="T3" fmla="*/ 866 h 11"/>
              <a:gd name="T4" fmla="*/ 529 w 3"/>
              <a:gd name="T5" fmla="*/ 0 h 11"/>
              <a:gd name="T6" fmla="*/ 1058 w 3"/>
              <a:gd name="T7" fmla="*/ 0 h 11"/>
              <a:gd name="T8" fmla="*/ 529 w 3"/>
              <a:gd name="T9" fmla="*/ 866 h 11"/>
              <a:gd name="T10" fmla="*/ 0 w 3"/>
              <a:gd name="T11" fmla="*/ 1732 h 11"/>
              <a:gd name="T12" fmla="*/ 529 w 3"/>
              <a:gd name="T13" fmla="*/ 2886 h 11"/>
              <a:gd name="T14" fmla="*/ 0 w 3"/>
              <a:gd name="T15" fmla="*/ 2598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11">
                <a:moveTo>
                  <a:pt x="0" y="9"/>
                </a:moveTo>
                <a:cubicBezTo>
                  <a:pt x="0" y="6"/>
                  <a:pt x="0" y="3"/>
                  <a:pt x="0" y="3"/>
                </a:cubicBezTo>
                <a:lnTo>
                  <a:pt x="1" y="0"/>
                </a:lnTo>
                <a:lnTo>
                  <a:pt x="2" y="0"/>
                </a:lnTo>
                <a:lnTo>
                  <a:pt x="1" y="3"/>
                </a:lnTo>
                <a:lnTo>
                  <a:pt x="0" y="6"/>
                </a:lnTo>
                <a:cubicBezTo>
                  <a:pt x="0" y="8"/>
                  <a:pt x="1" y="9"/>
                  <a:pt x="1" y="10"/>
                </a:cubicBezTo>
                <a:lnTo>
                  <a:pt x="0" y="9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7" name="Freeform 5743">
            <a:extLst>
              <a:ext uri="{FF2B5EF4-FFF2-40B4-BE49-F238E27FC236}">
                <a16:creationId xmlns:a16="http://schemas.microsoft.com/office/drawing/2014/main" id="{CE382817-10BF-F242-A199-762419A09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125913"/>
            <a:ext cx="1588" cy="4762"/>
          </a:xfrm>
          <a:custGeom>
            <a:avLst/>
            <a:gdLst>
              <a:gd name="T0" fmla="*/ 1191 w 4"/>
              <a:gd name="T1" fmla="*/ 635 h 15"/>
              <a:gd name="T2" fmla="*/ 1191 w 4"/>
              <a:gd name="T3" fmla="*/ 1587 h 15"/>
              <a:gd name="T4" fmla="*/ 1191 w 4"/>
              <a:gd name="T5" fmla="*/ 3492 h 15"/>
              <a:gd name="T6" fmla="*/ 397 w 4"/>
              <a:gd name="T7" fmla="*/ 4445 h 15"/>
              <a:gd name="T8" fmla="*/ 0 w 4"/>
              <a:gd name="T9" fmla="*/ 3492 h 15"/>
              <a:gd name="T10" fmla="*/ 0 w 4"/>
              <a:gd name="T11" fmla="*/ 2540 h 15"/>
              <a:gd name="T12" fmla="*/ 0 w 4"/>
              <a:gd name="T13" fmla="*/ 2540 h 15"/>
              <a:gd name="T14" fmla="*/ 0 w 4"/>
              <a:gd name="T15" fmla="*/ 1587 h 15"/>
              <a:gd name="T16" fmla="*/ 397 w 4"/>
              <a:gd name="T17" fmla="*/ 635 h 15"/>
              <a:gd name="T18" fmla="*/ 794 w 4"/>
              <a:gd name="T19" fmla="*/ 635 h 15"/>
              <a:gd name="T20" fmla="*/ 1191 w 4"/>
              <a:gd name="T21" fmla="*/ 0 h 15"/>
              <a:gd name="T22" fmla="*/ 1191 w 4"/>
              <a:gd name="T23" fmla="*/ 635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15">
                <a:moveTo>
                  <a:pt x="3" y="2"/>
                </a:moveTo>
                <a:lnTo>
                  <a:pt x="3" y="5"/>
                </a:lnTo>
                <a:cubicBezTo>
                  <a:pt x="3" y="8"/>
                  <a:pt x="3" y="8"/>
                  <a:pt x="3" y="11"/>
                </a:cubicBezTo>
                <a:cubicBezTo>
                  <a:pt x="3" y="11"/>
                  <a:pt x="2" y="14"/>
                  <a:pt x="1" y="14"/>
                </a:cubicBez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1" y="2"/>
                </a:lnTo>
                <a:lnTo>
                  <a:pt x="2" y="2"/>
                </a:lnTo>
                <a:cubicBezTo>
                  <a:pt x="2" y="2"/>
                  <a:pt x="2" y="1"/>
                  <a:pt x="3" y="0"/>
                </a:cubicBezTo>
                <a:cubicBezTo>
                  <a:pt x="3" y="2"/>
                  <a:pt x="3" y="2"/>
                  <a:pt x="3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8" name="Freeform 5744">
            <a:extLst>
              <a:ext uri="{FF2B5EF4-FFF2-40B4-BE49-F238E27FC236}">
                <a16:creationId xmlns:a16="http://schemas.microsoft.com/office/drawing/2014/main" id="{781907CE-C3EB-9948-94BA-518D97088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125913"/>
            <a:ext cx="1588" cy="6350"/>
          </a:xfrm>
          <a:custGeom>
            <a:avLst/>
            <a:gdLst>
              <a:gd name="T0" fmla="*/ 397 w 4"/>
              <a:gd name="T1" fmla="*/ 5953 h 16"/>
              <a:gd name="T2" fmla="*/ 397 w 4"/>
              <a:gd name="T3" fmla="*/ 4763 h 16"/>
              <a:gd name="T4" fmla="*/ 1191 w 4"/>
              <a:gd name="T5" fmla="*/ 4763 h 16"/>
              <a:gd name="T6" fmla="*/ 397 w 4"/>
              <a:gd name="T7" fmla="*/ 5953 h 16"/>
              <a:gd name="T8" fmla="*/ 397 w 4"/>
              <a:gd name="T9" fmla="*/ 1191 h 16"/>
              <a:gd name="T10" fmla="*/ 794 w 4"/>
              <a:gd name="T11" fmla="*/ 1191 h 16"/>
              <a:gd name="T12" fmla="*/ 0 w 4"/>
              <a:gd name="T13" fmla="*/ 2381 h 16"/>
              <a:gd name="T14" fmla="*/ 397 w 4"/>
              <a:gd name="T15" fmla="*/ 1191 h 16"/>
              <a:gd name="T16" fmla="*/ 794 w 4"/>
              <a:gd name="T17" fmla="*/ 1191 h 16"/>
              <a:gd name="T18" fmla="*/ 794 w 4"/>
              <a:gd name="T19" fmla="*/ 794 h 16"/>
              <a:gd name="T20" fmla="*/ 794 w 4"/>
              <a:gd name="T21" fmla="*/ 1191 h 16"/>
              <a:gd name="T22" fmla="*/ 1191 w 4"/>
              <a:gd name="T23" fmla="*/ 397 h 16"/>
              <a:gd name="T24" fmla="*/ 794 w 4"/>
              <a:gd name="T25" fmla="*/ 794 h 16"/>
              <a:gd name="T26" fmla="*/ 1191 w 4"/>
              <a:gd name="T27" fmla="*/ 0 h 16"/>
              <a:gd name="T28" fmla="*/ 1191 w 4"/>
              <a:gd name="T29" fmla="*/ 397 h 16"/>
              <a:gd name="T30" fmla="*/ 1191 w 4"/>
              <a:gd name="T31" fmla="*/ 0 h 16"/>
              <a:gd name="T32" fmla="*/ 1191 w 4"/>
              <a:gd name="T33" fmla="*/ 397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" h="16">
                <a:moveTo>
                  <a:pt x="1" y="15"/>
                </a:moveTo>
                <a:lnTo>
                  <a:pt x="1" y="12"/>
                </a:lnTo>
                <a:lnTo>
                  <a:pt x="3" y="12"/>
                </a:lnTo>
                <a:cubicBezTo>
                  <a:pt x="3" y="12"/>
                  <a:pt x="2" y="15"/>
                  <a:pt x="1" y="15"/>
                </a:cubicBezTo>
                <a:close/>
                <a:moveTo>
                  <a:pt x="1" y="3"/>
                </a:moveTo>
                <a:lnTo>
                  <a:pt x="2" y="3"/>
                </a:lnTo>
                <a:lnTo>
                  <a:pt x="0" y="6"/>
                </a:lnTo>
                <a:lnTo>
                  <a:pt x="1" y="3"/>
                </a:lnTo>
                <a:close/>
                <a:moveTo>
                  <a:pt x="2" y="3"/>
                </a:moveTo>
                <a:cubicBezTo>
                  <a:pt x="2" y="3"/>
                  <a:pt x="2" y="3"/>
                  <a:pt x="2" y="2"/>
                </a:cubicBezTo>
                <a:lnTo>
                  <a:pt x="2" y="3"/>
                </a:lnTo>
                <a:close/>
                <a:moveTo>
                  <a:pt x="3" y="1"/>
                </a:moveTo>
                <a:cubicBezTo>
                  <a:pt x="3" y="2"/>
                  <a:pt x="3" y="2"/>
                  <a:pt x="2" y="2"/>
                </a:cubicBezTo>
                <a:lnTo>
                  <a:pt x="3" y="0"/>
                </a:lnTo>
                <a:lnTo>
                  <a:pt x="3" y="1"/>
                </a:lnTo>
                <a:lnTo>
                  <a:pt x="3" y="0"/>
                </a:lnTo>
                <a:lnTo>
                  <a:pt x="3" y="1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9" name="Freeform 5745">
            <a:extLst>
              <a:ext uri="{FF2B5EF4-FFF2-40B4-BE49-F238E27FC236}">
                <a16:creationId xmlns:a16="http://schemas.microsoft.com/office/drawing/2014/main" id="{C206FB91-E31C-4643-8B67-B5E7FBF60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25913"/>
            <a:ext cx="1587" cy="4762"/>
          </a:xfrm>
          <a:custGeom>
            <a:avLst/>
            <a:gdLst>
              <a:gd name="T0" fmla="*/ 0 w 4"/>
              <a:gd name="T1" fmla="*/ 4396 h 13"/>
              <a:gd name="T2" fmla="*/ 0 w 4"/>
              <a:gd name="T3" fmla="*/ 3297 h 13"/>
              <a:gd name="T4" fmla="*/ 0 w 4"/>
              <a:gd name="T5" fmla="*/ 2198 h 13"/>
              <a:gd name="T6" fmla="*/ 0 w 4"/>
              <a:gd name="T7" fmla="*/ 1099 h 13"/>
              <a:gd name="T8" fmla="*/ 794 w 4"/>
              <a:gd name="T9" fmla="*/ 0 h 13"/>
              <a:gd name="T10" fmla="*/ 1190 w 4"/>
              <a:gd name="T11" fmla="*/ 0 h 13"/>
              <a:gd name="T12" fmla="*/ 1190 w 4"/>
              <a:gd name="T13" fmla="*/ 1099 h 13"/>
              <a:gd name="T14" fmla="*/ 1190 w 4"/>
              <a:gd name="T15" fmla="*/ 2198 h 13"/>
              <a:gd name="T16" fmla="*/ 1190 w 4"/>
              <a:gd name="T17" fmla="*/ 3297 h 13"/>
              <a:gd name="T18" fmla="*/ 794 w 4"/>
              <a:gd name="T19" fmla="*/ 3297 h 13"/>
              <a:gd name="T20" fmla="*/ 794 w 4"/>
              <a:gd name="T21" fmla="*/ 4396 h 13"/>
              <a:gd name="T22" fmla="*/ 0 w 4"/>
              <a:gd name="T23" fmla="*/ 4396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13">
                <a:moveTo>
                  <a:pt x="0" y="12"/>
                </a:moveTo>
                <a:cubicBezTo>
                  <a:pt x="0" y="12"/>
                  <a:pt x="0" y="12"/>
                  <a:pt x="0" y="9"/>
                </a:cubicBezTo>
                <a:cubicBezTo>
                  <a:pt x="0" y="9"/>
                  <a:pt x="0" y="9"/>
                  <a:pt x="0" y="6"/>
                </a:cubicBezTo>
                <a:lnTo>
                  <a:pt x="0" y="3"/>
                </a:lnTo>
                <a:cubicBezTo>
                  <a:pt x="0" y="3"/>
                  <a:pt x="2" y="3"/>
                  <a:pt x="2" y="0"/>
                </a:cubicBezTo>
                <a:lnTo>
                  <a:pt x="3" y="0"/>
                </a:lnTo>
                <a:lnTo>
                  <a:pt x="3" y="3"/>
                </a:lnTo>
                <a:lnTo>
                  <a:pt x="3" y="6"/>
                </a:lnTo>
                <a:lnTo>
                  <a:pt x="3" y="9"/>
                </a:lnTo>
                <a:lnTo>
                  <a:pt x="2" y="9"/>
                </a:lnTo>
                <a:lnTo>
                  <a:pt x="2" y="12"/>
                </a:lnTo>
                <a:lnTo>
                  <a:pt x="0" y="1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40" name="Freeform 5746">
            <a:extLst>
              <a:ext uri="{FF2B5EF4-FFF2-40B4-BE49-F238E27FC236}">
                <a16:creationId xmlns:a16="http://schemas.microsoft.com/office/drawing/2014/main" id="{72331329-B734-C44D-B8BD-866611204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29088"/>
            <a:ext cx="1587" cy="1587"/>
          </a:xfrm>
          <a:custGeom>
            <a:avLst/>
            <a:gdLst>
              <a:gd name="T0" fmla="*/ 0 w 4"/>
              <a:gd name="T1" fmla="*/ 1190 h 4"/>
              <a:gd name="T2" fmla="*/ 794 w 4"/>
              <a:gd name="T3" fmla="*/ 397 h 4"/>
              <a:gd name="T4" fmla="*/ 794 w 4"/>
              <a:gd name="T5" fmla="*/ 1190 h 4"/>
              <a:gd name="T6" fmla="*/ 0 w 4"/>
              <a:gd name="T7" fmla="*/ 1190 h 4"/>
              <a:gd name="T8" fmla="*/ 1190 w 4"/>
              <a:gd name="T9" fmla="*/ 0 h 4"/>
              <a:gd name="T10" fmla="*/ 794 w 4"/>
              <a:gd name="T11" fmla="*/ 397 h 4"/>
              <a:gd name="T12" fmla="*/ 1190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3"/>
                  <a:pt x="1" y="3"/>
                  <a:pt x="2" y="1"/>
                </a:cubicBezTo>
                <a:cubicBezTo>
                  <a:pt x="2" y="2"/>
                  <a:pt x="2" y="3"/>
                  <a:pt x="2" y="3"/>
                </a:cubicBezTo>
                <a:lnTo>
                  <a:pt x="0" y="3"/>
                </a:lnTo>
                <a:close/>
                <a:moveTo>
                  <a:pt x="3" y="0"/>
                </a:moveTo>
                <a:cubicBezTo>
                  <a:pt x="3" y="1"/>
                  <a:pt x="2" y="1"/>
                  <a:pt x="2" y="1"/>
                </a:cubicBezTo>
                <a:cubicBezTo>
                  <a:pt x="2" y="1"/>
                  <a:pt x="3" y="1"/>
                  <a:pt x="3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41" name="Freeform 5747">
            <a:extLst>
              <a:ext uri="{FF2B5EF4-FFF2-40B4-BE49-F238E27FC236}">
                <a16:creationId xmlns:a16="http://schemas.microsoft.com/office/drawing/2014/main" id="{265DCD21-D0D8-C74D-8D9A-C2A937DA8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25913"/>
            <a:ext cx="1587" cy="6350"/>
          </a:xfrm>
          <a:custGeom>
            <a:avLst/>
            <a:gdLst>
              <a:gd name="T0" fmla="*/ 1270 w 5"/>
              <a:gd name="T1" fmla="*/ 2381 h 16"/>
              <a:gd name="T2" fmla="*/ 1270 w 5"/>
              <a:gd name="T3" fmla="*/ 3572 h 16"/>
              <a:gd name="T4" fmla="*/ 952 w 5"/>
              <a:gd name="T5" fmla="*/ 4763 h 16"/>
              <a:gd name="T6" fmla="*/ 0 w 5"/>
              <a:gd name="T7" fmla="*/ 5953 h 16"/>
              <a:gd name="T8" fmla="*/ 0 w 5"/>
              <a:gd name="T9" fmla="*/ 4763 h 16"/>
              <a:gd name="T10" fmla="*/ 317 w 5"/>
              <a:gd name="T11" fmla="*/ 2381 h 16"/>
              <a:gd name="T12" fmla="*/ 635 w 5"/>
              <a:gd name="T13" fmla="*/ 2381 h 16"/>
              <a:gd name="T14" fmla="*/ 952 w 5"/>
              <a:gd name="T15" fmla="*/ 1191 h 16"/>
              <a:gd name="T16" fmla="*/ 1270 w 5"/>
              <a:gd name="T17" fmla="*/ 0 h 16"/>
              <a:gd name="T18" fmla="*/ 1270 w 5"/>
              <a:gd name="T19" fmla="*/ 2381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16">
                <a:moveTo>
                  <a:pt x="4" y="6"/>
                </a:moveTo>
                <a:lnTo>
                  <a:pt x="4" y="9"/>
                </a:lnTo>
                <a:cubicBezTo>
                  <a:pt x="4" y="12"/>
                  <a:pt x="4" y="12"/>
                  <a:pt x="3" y="12"/>
                </a:cubicBezTo>
                <a:cubicBezTo>
                  <a:pt x="1" y="15"/>
                  <a:pt x="0" y="15"/>
                  <a:pt x="0" y="15"/>
                </a:cubicBezTo>
                <a:lnTo>
                  <a:pt x="0" y="12"/>
                </a:lnTo>
                <a:cubicBezTo>
                  <a:pt x="0" y="9"/>
                  <a:pt x="0" y="9"/>
                  <a:pt x="1" y="6"/>
                </a:cubicBezTo>
                <a:lnTo>
                  <a:pt x="2" y="6"/>
                </a:lnTo>
                <a:lnTo>
                  <a:pt x="3" y="3"/>
                </a:lnTo>
                <a:lnTo>
                  <a:pt x="4" y="0"/>
                </a:lnTo>
                <a:lnTo>
                  <a:pt x="4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42" name="Freeform 5748">
            <a:extLst>
              <a:ext uri="{FF2B5EF4-FFF2-40B4-BE49-F238E27FC236}">
                <a16:creationId xmlns:a16="http://schemas.microsoft.com/office/drawing/2014/main" id="{9866EADD-DC6D-6E4C-B47D-BA2C2C088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4125913"/>
            <a:ext cx="1588" cy="4762"/>
          </a:xfrm>
          <a:custGeom>
            <a:avLst/>
            <a:gdLst>
              <a:gd name="T0" fmla="*/ 0 w 6"/>
              <a:gd name="T1" fmla="*/ 3401 h 14"/>
              <a:gd name="T2" fmla="*/ 529 w 6"/>
              <a:gd name="T3" fmla="*/ 1361 h 14"/>
              <a:gd name="T4" fmla="*/ 1059 w 6"/>
              <a:gd name="T5" fmla="*/ 340 h 14"/>
              <a:gd name="T6" fmla="*/ 1323 w 6"/>
              <a:gd name="T7" fmla="*/ 0 h 14"/>
              <a:gd name="T8" fmla="*/ 1323 w 6"/>
              <a:gd name="T9" fmla="*/ 340 h 14"/>
              <a:gd name="T10" fmla="*/ 529 w 6"/>
              <a:gd name="T11" fmla="*/ 1361 h 14"/>
              <a:gd name="T12" fmla="*/ 265 w 6"/>
              <a:gd name="T13" fmla="*/ 3401 h 14"/>
              <a:gd name="T14" fmla="*/ 265 w 6"/>
              <a:gd name="T15" fmla="*/ 4422 h 14"/>
              <a:gd name="T16" fmla="*/ 0 w 6"/>
              <a:gd name="T17" fmla="*/ 3401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4">
                <a:moveTo>
                  <a:pt x="0" y="10"/>
                </a:moveTo>
                <a:lnTo>
                  <a:pt x="2" y="4"/>
                </a:lnTo>
                <a:lnTo>
                  <a:pt x="4" y="1"/>
                </a:lnTo>
                <a:lnTo>
                  <a:pt x="5" y="0"/>
                </a:lnTo>
                <a:lnTo>
                  <a:pt x="5" y="1"/>
                </a:lnTo>
                <a:lnTo>
                  <a:pt x="2" y="4"/>
                </a:lnTo>
                <a:cubicBezTo>
                  <a:pt x="1" y="7"/>
                  <a:pt x="1" y="7"/>
                  <a:pt x="1" y="10"/>
                </a:cubicBezTo>
                <a:lnTo>
                  <a:pt x="1" y="13"/>
                </a:lnTo>
                <a:lnTo>
                  <a:pt x="0" y="1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43" name="Freeform 5749">
            <a:extLst>
              <a:ext uri="{FF2B5EF4-FFF2-40B4-BE49-F238E27FC236}">
                <a16:creationId xmlns:a16="http://schemas.microsoft.com/office/drawing/2014/main" id="{B2F5E303-A6A7-504A-87E6-A3E84F21C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30675"/>
            <a:ext cx="3175" cy="3175"/>
          </a:xfrm>
          <a:custGeom>
            <a:avLst/>
            <a:gdLst>
              <a:gd name="T0" fmla="*/ 2721 w 7"/>
              <a:gd name="T1" fmla="*/ 0 h 10"/>
              <a:gd name="T2" fmla="*/ 2721 w 7"/>
              <a:gd name="T3" fmla="*/ 0 h 10"/>
              <a:gd name="T4" fmla="*/ 2721 w 7"/>
              <a:gd name="T5" fmla="*/ 953 h 10"/>
              <a:gd name="T6" fmla="*/ 2721 w 7"/>
              <a:gd name="T7" fmla="*/ 953 h 10"/>
              <a:gd name="T8" fmla="*/ 2268 w 7"/>
              <a:gd name="T9" fmla="*/ 953 h 10"/>
              <a:gd name="T10" fmla="*/ 2268 w 7"/>
              <a:gd name="T11" fmla="*/ 953 h 10"/>
              <a:gd name="T12" fmla="*/ 907 w 7"/>
              <a:gd name="T13" fmla="*/ 2858 h 10"/>
              <a:gd name="T14" fmla="*/ 0 w 7"/>
              <a:gd name="T15" fmla="*/ 2858 h 10"/>
              <a:gd name="T16" fmla="*/ 454 w 7"/>
              <a:gd name="T17" fmla="*/ 953 h 10"/>
              <a:gd name="T18" fmla="*/ 1361 w 7"/>
              <a:gd name="T19" fmla="*/ 0 h 10"/>
              <a:gd name="T20" fmla="*/ 1361 w 7"/>
              <a:gd name="T21" fmla="*/ 0 h 10"/>
              <a:gd name="T22" fmla="*/ 1361 w 7"/>
              <a:gd name="T23" fmla="*/ 0 h 10"/>
              <a:gd name="T24" fmla="*/ 1361 w 7"/>
              <a:gd name="T25" fmla="*/ 0 h 10"/>
              <a:gd name="T26" fmla="*/ 1361 w 7"/>
              <a:gd name="T27" fmla="*/ 0 h 10"/>
              <a:gd name="T28" fmla="*/ 1361 w 7"/>
              <a:gd name="T29" fmla="*/ 0 h 10"/>
              <a:gd name="T30" fmla="*/ 1361 w 7"/>
              <a:gd name="T31" fmla="*/ 0 h 10"/>
              <a:gd name="T32" fmla="*/ 1361 w 7"/>
              <a:gd name="T33" fmla="*/ 0 h 10"/>
              <a:gd name="T34" fmla="*/ 1814 w 7"/>
              <a:gd name="T35" fmla="*/ 0 h 10"/>
              <a:gd name="T36" fmla="*/ 1814 w 7"/>
              <a:gd name="T37" fmla="*/ 0 h 10"/>
              <a:gd name="T38" fmla="*/ 1814 w 7"/>
              <a:gd name="T39" fmla="*/ 0 h 10"/>
              <a:gd name="T40" fmla="*/ 2268 w 7"/>
              <a:gd name="T41" fmla="*/ 0 h 10"/>
              <a:gd name="T42" fmla="*/ 2268 w 7"/>
              <a:gd name="T43" fmla="*/ 0 h 10"/>
              <a:gd name="T44" fmla="*/ 2721 w 7"/>
              <a:gd name="T45" fmla="*/ 0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7" h="10">
                <a:moveTo>
                  <a:pt x="6" y="0"/>
                </a:moveTo>
                <a:lnTo>
                  <a:pt x="6" y="0"/>
                </a:lnTo>
                <a:cubicBezTo>
                  <a:pt x="6" y="0"/>
                  <a:pt x="6" y="0"/>
                  <a:pt x="6" y="3"/>
                </a:cubicBezTo>
                <a:lnTo>
                  <a:pt x="5" y="3"/>
                </a:lnTo>
                <a:cubicBezTo>
                  <a:pt x="3" y="9"/>
                  <a:pt x="3" y="9"/>
                  <a:pt x="2" y="9"/>
                </a:cubicBezTo>
                <a:cubicBezTo>
                  <a:pt x="1" y="9"/>
                  <a:pt x="0" y="9"/>
                  <a:pt x="0" y="9"/>
                </a:cubicBezTo>
                <a:cubicBezTo>
                  <a:pt x="0" y="9"/>
                  <a:pt x="1" y="9"/>
                  <a:pt x="1" y="3"/>
                </a:cubicBezTo>
                <a:cubicBezTo>
                  <a:pt x="2" y="3"/>
                  <a:pt x="3" y="0"/>
                  <a:pt x="3" y="0"/>
                </a:cubicBezTo>
                <a:lnTo>
                  <a:pt x="4" y="0"/>
                </a:lnTo>
                <a:cubicBezTo>
                  <a:pt x="4" y="0"/>
                  <a:pt x="4" y="0"/>
                  <a:pt x="5" y="0"/>
                </a:cubicBez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44" name="Freeform 5750">
            <a:extLst>
              <a:ext uri="{FF2B5EF4-FFF2-40B4-BE49-F238E27FC236}">
                <a16:creationId xmlns:a16="http://schemas.microsoft.com/office/drawing/2014/main" id="{896B843F-050E-E443-9976-C3BE2C6CE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30675"/>
            <a:ext cx="1587" cy="3175"/>
          </a:xfrm>
          <a:custGeom>
            <a:avLst/>
            <a:gdLst>
              <a:gd name="T0" fmla="*/ 265 w 6"/>
              <a:gd name="T1" fmla="*/ 953 h 10"/>
              <a:gd name="T2" fmla="*/ 794 w 6"/>
              <a:gd name="T3" fmla="*/ 0 h 10"/>
              <a:gd name="T4" fmla="*/ 794 w 6"/>
              <a:gd name="T5" fmla="*/ 0 h 10"/>
              <a:gd name="T6" fmla="*/ 529 w 6"/>
              <a:gd name="T7" fmla="*/ 953 h 10"/>
              <a:gd name="T8" fmla="*/ 0 w 6"/>
              <a:gd name="T9" fmla="*/ 2858 h 10"/>
              <a:gd name="T10" fmla="*/ 265 w 6"/>
              <a:gd name="T11" fmla="*/ 953 h 10"/>
              <a:gd name="T12" fmla="*/ 1323 w 6"/>
              <a:gd name="T13" fmla="*/ 953 h 10"/>
              <a:gd name="T14" fmla="*/ 529 w 6"/>
              <a:gd name="T15" fmla="*/ 2858 h 10"/>
              <a:gd name="T16" fmla="*/ 1323 w 6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0">
                <a:moveTo>
                  <a:pt x="1" y="3"/>
                </a:moveTo>
                <a:cubicBezTo>
                  <a:pt x="2" y="3"/>
                  <a:pt x="3" y="0"/>
                  <a:pt x="3" y="0"/>
                </a:cubicBezTo>
                <a:lnTo>
                  <a:pt x="2" y="3"/>
                </a:lnTo>
                <a:cubicBezTo>
                  <a:pt x="1" y="9"/>
                  <a:pt x="0" y="9"/>
                  <a:pt x="0" y="9"/>
                </a:cubicBezTo>
                <a:cubicBezTo>
                  <a:pt x="0" y="9"/>
                  <a:pt x="0" y="9"/>
                  <a:pt x="1" y="3"/>
                </a:cubicBezTo>
                <a:close/>
                <a:moveTo>
                  <a:pt x="5" y="3"/>
                </a:moveTo>
                <a:cubicBezTo>
                  <a:pt x="4" y="9"/>
                  <a:pt x="3" y="9"/>
                  <a:pt x="2" y="9"/>
                </a:cubicBezTo>
                <a:cubicBezTo>
                  <a:pt x="2" y="9"/>
                  <a:pt x="3" y="9"/>
                  <a:pt x="5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45" name="Freeform 5751">
            <a:extLst>
              <a:ext uri="{FF2B5EF4-FFF2-40B4-BE49-F238E27FC236}">
                <a16:creationId xmlns:a16="http://schemas.microsoft.com/office/drawing/2014/main" id="{AFE61FEF-6D3C-2C40-BD68-E75637930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25913"/>
            <a:ext cx="3175" cy="4762"/>
          </a:xfrm>
          <a:custGeom>
            <a:avLst/>
            <a:gdLst>
              <a:gd name="T0" fmla="*/ 2822 w 9"/>
              <a:gd name="T1" fmla="*/ 0 h 13"/>
              <a:gd name="T2" fmla="*/ 2469 w 9"/>
              <a:gd name="T3" fmla="*/ 1099 h 13"/>
              <a:gd name="T4" fmla="*/ 1764 w 9"/>
              <a:gd name="T5" fmla="*/ 2198 h 13"/>
              <a:gd name="T6" fmla="*/ 1764 w 9"/>
              <a:gd name="T7" fmla="*/ 2198 h 13"/>
              <a:gd name="T8" fmla="*/ 706 w 9"/>
              <a:gd name="T9" fmla="*/ 4396 h 13"/>
              <a:gd name="T10" fmla="*/ 353 w 9"/>
              <a:gd name="T11" fmla="*/ 4396 h 13"/>
              <a:gd name="T12" fmla="*/ 353 w 9"/>
              <a:gd name="T13" fmla="*/ 3297 h 13"/>
              <a:gd name="T14" fmla="*/ 706 w 9"/>
              <a:gd name="T15" fmla="*/ 3297 h 13"/>
              <a:gd name="T16" fmla="*/ 706 w 9"/>
              <a:gd name="T17" fmla="*/ 3297 h 13"/>
              <a:gd name="T18" fmla="*/ 1764 w 9"/>
              <a:gd name="T19" fmla="*/ 0 h 13"/>
              <a:gd name="T20" fmla="*/ 1764 w 9"/>
              <a:gd name="T21" fmla="*/ 0 h 13"/>
              <a:gd name="T22" fmla="*/ 1764 w 9"/>
              <a:gd name="T23" fmla="*/ 0 h 13"/>
              <a:gd name="T24" fmla="*/ 2822 w 9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13">
                <a:moveTo>
                  <a:pt x="8" y="0"/>
                </a:moveTo>
                <a:lnTo>
                  <a:pt x="7" y="3"/>
                </a:lnTo>
                <a:cubicBezTo>
                  <a:pt x="6" y="3"/>
                  <a:pt x="5" y="3"/>
                  <a:pt x="5" y="6"/>
                </a:cubicBezTo>
                <a:cubicBezTo>
                  <a:pt x="5" y="9"/>
                  <a:pt x="4" y="12"/>
                  <a:pt x="2" y="12"/>
                </a:cubicBezTo>
                <a:lnTo>
                  <a:pt x="1" y="12"/>
                </a:lnTo>
                <a:cubicBezTo>
                  <a:pt x="0" y="12"/>
                  <a:pt x="1" y="9"/>
                  <a:pt x="1" y="9"/>
                </a:cubicBezTo>
                <a:lnTo>
                  <a:pt x="2" y="9"/>
                </a:lnTo>
                <a:cubicBezTo>
                  <a:pt x="2" y="6"/>
                  <a:pt x="4" y="3"/>
                  <a:pt x="5" y="0"/>
                </a:cubicBez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46" name="Freeform 5752">
            <a:extLst>
              <a:ext uri="{FF2B5EF4-FFF2-40B4-BE49-F238E27FC236}">
                <a16:creationId xmlns:a16="http://schemas.microsoft.com/office/drawing/2014/main" id="{60E7B454-D7F2-ED4B-8BAA-C2B7B38CB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25913"/>
            <a:ext cx="3175" cy="4762"/>
          </a:xfrm>
          <a:custGeom>
            <a:avLst/>
            <a:gdLst>
              <a:gd name="T0" fmla="*/ 706 w 9"/>
              <a:gd name="T1" fmla="*/ 3297 h 13"/>
              <a:gd name="T2" fmla="*/ 353 w 9"/>
              <a:gd name="T3" fmla="*/ 4396 h 13"/>
              <a:gd name="T4" fmla="*/ 706 w 9"/>
              <a:gd name="T5" fmla="*/ 3297 h 13"/>
              <a:gd name="T6" fmla="*/ 1764 w 9"/>
              <a:gd name="T7" fmla="*/ 2198 h 13"/>
              <a:gd name="T8" fmla="*/ 2822 w 9"/>
              <a:gd name="T9" fmla="*/ 0 h 13"/>
              <a:gd name="T10" fmla="*/ 2469 w 9"/>
              <a:gd name="T11" fmla="*/ 1099 h 13"/>
              <a:gd name="T12" fmla="*/ 1764 w 9"/>
              <a:gd name="T13" fmla="*/ 2198 h 13"/>
              <a:gd name="T14" fmla="*/ 1058 w 9"/>
              <a:gd name="T15" fmla="*/ 4396 h 13"/>
              <a:gd name="T16" fmla="*/ 706 w 9"/>
              <a:gd name="T17" fmla="*/ 4396 h 13"/>
              <a:gd name="T18" fmla="*/ 1764 w 9"/>
              <a:gd name="T19" fmla="*/ 2198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3">
                <a:moveTo>
                  <a:pt x="2" y="9"/>
                </a:moveTo>
                <a:lnTo>
                  <a:pt x="1" y="12"/>
                </a:lnTo>
                <a:cubicBezTo>
                  <a:pt x="0" y="12"/>
                  <a:pt x="1" y="12"/>
                  <a:pt x="2" y="9"/>
                </a:cubicBezTo>
                <a:close/>
                <a:moveTo>
                  <a:pt x="5" y="6"/>
                </a:moveTo>
                <a:lnTo>
                  <a:pt x="8" y="0"/>
                </a:lnTo>
                <a:lnTo>
                  <a:pt x="7" y="3"/>
                </a:lnTo>
                <a:lnTo>
                  <a:pt x="5" y="6"/>
                </a:lnTo>
                <a:cubicBezTo>
                  <a:pt x="5" y="9"/>
                  <a:pt x="4" y="12"/>
                  <a:pt x="3" y="12"/>
                </a:cubicBezTo>
                <a:lnTo>
                  <a:pt x="2" y="12"/>
                </a:lnTo>
                <a:cubicBezTo>
                  <a:pt x="4" y="12"/>
                  <a:pt x="4" y="9"/>
                  <a:pt x="5" y="6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47" name="Freeform 5753">
            <a:extLst>
              <a:ext uri="{FF2B5EF4-FFF2-40B4-BE49-F238E27FC236}">
                <a16:creationId xmlns:a16="http://schemas.microsoft.com/office/drawing/2014/main" id="{E84A6B88-371A-5849-8E61-5DACE9FB0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4130675"/>
            <a:ext cx="3175" cy="3175"/>
          </a:xfrm>
          <a:custGeom>
            <a:avLst/>
            <a:gdLst>
              <a:gd name="T0" fmla="*/ 907 w 7"/>
              <a:gd name="T1" fmla="*/ 0 h 10"/>
              <a:gd name="T2" fmla="*/ 1361 w 7"/>
              <a:gd name="T3" fmla="*/ 0 h 10"/>
              <a:gd name="T4" fmla="*/ 2268 w 7"/>
              <a:gd name="T5" fmla="*/ 0 h 10"/>
              <a:gd name="T6" fmla="*/ 2721 w 7"/>
              <a:gd name="T7" fmla="*/ 0 h 10"/>
              <a:gd name="T8" fmla="*/ 2721 w 7"/>
              <a:gd name="T9" fmla="*/ 0 h 10"/>
              <a:gd name="T10" fmla="*/ 2721 w 7"/>
              <a:gd name="T11" fmla="*/ 953 h 10"/>
              <a:gd name="T12" fmla="*/ 2721 w 7"/>
              <a:gd name="T13" fmla="*/ 953 h 10"/>
              <a:gd name="T14" fmla="*/ 2721 w 7"/>
              <a:gd name="T15" fmla="*/ 953 h 10"/>
              <a:gd name="T16" fmla="*/ 2721 w 7"/>
              <a:gd name="T17" fmla="*/ 953 h 10"/>
              <a:gd name="T18" fmla="*/ 2721 w 7"/>
              <a:gd name="T19" fmla="*/ 953 h 10"/>
              <a:gd name="T20" fmla="*/ 2721 w 7"/>
              <a:gd name="T21" fmla="*/ 953 h 10"/>
              <a:gd name="T22" fmla="*/ 1361 w 7"/>
              <a:gd name="T23" fmla="*/ 2858 h 10"/>
              <a:gd name="T24" fmla="*/ 907 w 7"/>
              <a:gd name="T25" fmla="*/ 2858 h 10"/>
              <a:gd name="T26" fmla="*/ 0 w 7"/>
              <a:gd name="T27" fmla="*/ 2858 h 10"/>
              <a:gd name="T28" fmla="*/ 0 w 7"/>
              <a:gd name="T29" fmla="*/ 2858 h 10"/>
              <a:gd name="T30" fmla="*/ 0 w 7"/>
              <a:gd name="T31" fmla="*/ 2858 h 10"/>
              <a:gd name="T32" fmla="*/ 0 w 7"/>
              <a:gd name="T33" fmla="*/ 2858 h 10"/>
              <a:gd name="T34" fmla="*/ 0 w 7"/>
              <a:gd name="T35" fmla="*/ 1905 h 10"/>
              <a:gd name="T36" fmla="*/ 454 w 7"/>
              <a:gd name="T37" fmla="*/ 1905 h 10"/>
              <a:gd name="T38" fmla="*/ 907 w 7"/>
              <a:gd name="T39" fmla="*/ 953 h 10"/>
              <a:gd name="T40" fmla="*/ 907 w 7"/>
              <a:gd name="T41" fmla="*/ 0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" h="10">
                <a:moveTo>
                  <a:pt x="2" y="0"/>
                </a:moveTo>
                <a:lnTo>
                  <a:pt x="3" y="0"/>
                </a:lnTo>
                <a:lnTo>
                  <a:pt x="5" y="0"/>
                </a:ln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3"/>
                </a:cubicBezTo>
                <a:cubicBezTo>
                  <a:pt x="5" y="6"/>
                  <a:pt x="4" y="6"/>
                  <a:pt x="3" y="9"/>
                </a:cubicBezTo>
                <a:cubicBezTo>
                  <a:pt x="2" y="9"/>
                  <a:pt x="2" y="9"/>
                  <a:pt x="2" y="9"/>
                </a:cubicBezTo>
                <a:lnTo>
                  <a:pt x="0" y="9"/>
                </a:lnTo>
                <a:cubicBezTo>
                  <a:pt x="0" y="9"/>
                  <a:pt x="0" y="9"/>
                  <a:pt x="0" y="6"/>
                </a:cubicBezTo>
                <a:cubicBezTo>
                  <a:pt x="0" y="6"/>
                  <a:pt x="0" y="6"/>
                  <a:pt x="1" y="6"/>
                </a:cubicBezTo>
                <a:cubicBezTo>
                  <a:pt x="1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48" name="Freeform 5754">
            <a:extLst>
              <a:ext uri="{FF2B5EF4-FFF2-40B4-BE49-F238E27FC236}">
                <a16:creationId xmlns:a16="http://schemas.microsoft.com/office/drawing/2014/main" id="{A6E613BF-33B7-4C47-B9B1-93F1693EF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4129088"/>
            <a:ext cx="3175" cy="6350"/>
          </a:xfrm>
          <a:custGeom>
            <a:avLst/>
            <a:gdLst>
              <a:gd name="T0" fmla="*/ 794 w 8"/>
              <a:gd name="T1" fmla="*/ 5953 h 16"/>
              <a:gd name="T2" fmla="*/ 0 w 8"/>
              <a:gd name="T3" fmla="*/ 4763 h 16"/>
              <a:gd name="T4" fmla="*/ 794 w 8"/>
              <a:gd name="T5" fmla="*/ 2381 h 16"/>
              <a:gd name="T6" fmla="*/ 1191 w 8"/>
              <a:gd name="T7" fmla="*/ 1191 h 16"/>
              <a:gd name="T8" fmla="*/ 794 w 8"/>
              <a:gd name="T9" fmla="*/ 3572 h 16"/>
              <a:gd name="T10" fmla="*/ 794 w 8"/>
              <a:gd name="T11" fmla="*/ 4763 h 16"/>
              <a:gd name="T12" fmla="*/ 1588 w 8"/>
              <a:gd name="T13" fmla="*/ 4763 h 16"/>
              <a:gd name="T14" fmla="*/ 2381 w 8"/>
              <a:gd name="T15" fmla="*/ 2381 h 16"/>
              <a:gd name="T16" fmla="*/ 2778 w 8"/>
              <a:gd name="T17" fmla="*/ 2381 h 16"/>
              <a:gd name="T18" fmla="*/ 1984 w 8"/>
              <a:gd name="T19" fmla="*/ 4763 h 16"/>
              <a:gd name="T20" fmla="*/ 794 w 8"/>
              <a:gd name="T21" fmla="*/ 5953 h 16"/>
              <a:gd name="T22" fmla="*/ 2381 w 8"/>
              <a:gd name="T23" fmla="*/ 1191 h 16"/>
              <a:gd name="T24" fmla="*/ 1588 w 8"/>
              <a:gd name="T25" fmla="*/ 1191 h 16"/>
              <a:gd name="T26" fmla="*/ 2381 w 8"/>
              <a:gd name="T27" fmla="*/ 0 h 16"/>
              <a:gd name="T28" fmla="*/ 2778 w 8"/>
              <a:gd name="T29" fmla="*/ 1191 h 16"/>
              <a:gd name="T30" fmla="*/ 2381 w 8"/>
              <a:gd name="T31" fmla="*/ 1191 h 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" h="16">
                <a:moveTo>
                  <a:pt x="2" y="15"/>
                </a:moveTo>
                <a:lnTo>
                  <a:pt x="0" y="12"/>
                </a:lnTo>
                <a:lnTo>
                  <a:pt x="2" y="6"/>
                </a:lnTo>
                <a:lnTo>
                  <a:pt x="3" y="3"/>
                </a:lnTo>
                <a:cubicBezTo>
                  <a:pt x="3" y="6"/>
                  <a:pt x="2" y="6"/>
                  <a:pt x="2" y="9"/>
                </a:cubicBezTo>
                <a:cubicBezTo>
                  <a:pt x="1" y="12"/>
                  <a:pt x="2" y="12"/>
                  <a:pt x="2" y="12"/>
                </a:cubicBezTo>
                <a:lnTo>
                  <a:pt x="4" y="12"/>
                </a:lnTo>
                <a:cubicBezTo>
                  <a:pt x="5" y="9"/>
                  <a:pt x="6" y="9"/>
                  <a:pt x="6" y="6"/>
                </a:cubicBezTo>
                <a:lnTo>
                  <a:pt x="7" y="6"/>
                </a:lnTo>
                <a:lnTo>
                  <a:pt x="5" y="12"/>
                </a:lnTo>
                <a:cubicBezTo>
                  <a:pt x="3" y="12"/>
                  <a:pt x="3" y="12"/>
                  <a:pt x="2" y="15"/>
                </a:cubicBezTo>
                <a:close/>
                <a:moveTo>
                  <a:pt x="6" y="3"/>
                </a:moveTo>
                <a:lnTo>
                  <a:pt x="4" y="3"/>
                </a:lnTo>
                <a:cubicBezTo>
                  <a:pt x="4" y="3"/>
                  <a:pt x="5" y="3"/>
                  <a:pt x="6" y="0"/>
                </a:cubicBezTo>
                <a:lnTo>
                  <a:pt x="7" y="3"/>
                </a:lnTo>
                <a:lnTo>
                  <a:pt x="6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49" name="Freeform 5755">
            <a:extLst>
              <a:ext uri="{FF2B5EF4-FFF2-40B4-BE49-F238E27FC236}">
                <a16:creationId xmlns:a16="http://schemas.microsoft.com/office/drawing/2014/main" id="{2906C493-37F2-6842-A7E9-F03636635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30675"/>
            <a:ext cx="1587" cy="4763"/>
          </a:xfrm>
          <a:custGeom>
            <a:avLst/>
            <a:gdLst>
              <a:gd name="T0" fmla="*/ 1323 w 6"/>
              <a:gd name="T1" fmla="*/ 1099 h 13"/>
              <a:gd name="T2" fmla="*/ 1058 w 6"/>
              <a:gd name="T3" fmla="*/ 3297 h 13"/>
              <a:gd name="T4" fmla="*/ 529 w 6"/>
              <a:gd name="T5" fmla="*/ 4397 h 13"/>
              <a:gd name="T6" fmla="*/ 0 w 6"/>
              <a:gd name="T7" fmla="*/ 3297 h 13"/>
              <a:gd name="T8" fmla="*/ 265 w 6"/>
              <a:gd name="T9" fmla="*/ 3297 h 13"/>
              <a:gd name="T10" fmla="*/ 265 w 6"/>
              <a:gd name="T11" fmla="*/ 2198 h 13"/>
              <a:gd name="T12" fmla="*/ 529 w 6"/>
              <a:gd name="T13" fmla="*/ 1099 h 13"/>
              <a:gd name="T14" fmla="*/ 529 w 6"/>
              <a:gd name="T15" fmla="*/ 1099 h 13"/>
              <a:gd name="T16" fmla="*/ 529 w 6"/>
              <a:gd name="T17" fmla="*/ 0 h 13"/>
              <a:gd name="T18" fmla="*/ 1058 w 6"/>
              <a:gd name="T19" fmla="*/ 0 h 13"/>
              <a:gd name="T20" fmla="*/ 1323 w 6"/>
              <a:gd name="T21" fmla="*/ 0 h 13"/>
              <a:gd name="T22" fmla="*/ 1323 w 6"/>
              <a:gd name="T23" fmla="*/ 0 h 13"/>
              <a:gd name="T24" fmla="*/ 1323 w 6"/>
              <a:gd name="T25" fmla="*/ 1099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13">
                <a:moveTo>
                  <a:pt x="5" y="3"/>
                </a:moveTo>
                <a:cubicBezTo>
                  <a:pt x="5" y="6"/>
                  <a:pt x="4" y="9"/>
                  <a:pt x="4" y="9"/>
                </a:cubicBezTo>
                <a:cubicBezTo>
                  <a:pt x="2" y="9"/>
                  <a:pt x="2" y="12"/>
                  <a:pt x="2" y="12"/>
                </a:cubicBezTo>
                <a:lnTo>
                  <a:pt x="0" y="9"/>
                </a:lnTo>
                <a:lnTo>
                  <a:pt x="1" y="9"/>
                </a:lnTo>
                <a:lnTo>
                  <a:pt x="1" y="6"/>
                </a:lnTo>
                <a:lnTo>
                  <a:pt x="2" y="3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5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50" name="Freeform 5756">
            <a:extLst>
              <a:ext uri="{FF2B5EF4-FFF2-40B4-BE49-F238E27FC236}">
                <a16:creationId xmlns:a16="http://schemas.microsoft.com/office/drawing/2014/main" id="{659B46DB-71B9-1E42-A08E-EB58F6C94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32263"/>
            <a:ext cx="1587" cy="3175"/>
          </a:xfrm>
          <a:custGeom>
            <a:avLst/>
            <a:gdLst>
              <a:gd name="T0" fmla="*/ 0 w 5"/>
              <a:gd name="T1" fmla="*/ 1905 h 10"/>
              <a:gd name="T2" fmla="*/ 0 w 5"/>
              <a:gd name="T3" fmla="*/ 1588 h 10"/>
              <a:gd name="T4" fmla="*/ 0 w 5"/>
              <a:gd name="T5" fmla="*/ 1588 h 10"/>
              <a:gd name="T6" fmla="*/ 317 w 5"/>
              <a:gd name="T7" fmla="*/ 2858 h 10"/>
              <a:gd name="T8" fmla="*/ 0 w 5"/>
              <a:gd name="T9" fmla="*/ 1905 h 10"/>
              <a:gd name="T10" fmla="*/ 317 w 5"/>
              <a:gd name="T11" fmla="*/ 0 h 10"/>
              <a:gd name="T12" fmla="*/ 0 w 5"/>
              <a:gd name="T13" fmla="*/ 953 h 10"/>
              <a:gd name="T14" fmla="*/ 317 w 5"/>
              <a:gd name="T15" fmla="*/ 0 h 10"/>
              <a:gd name="T16" fmla="*/ 1270 w 5"/>
              <a:gd name="T17" fmla="*/ 0 h 10"/>
              <a:gd name="T18" fmla="*/ 952 w 5"/>
              <a:gd name="T19" fmla="*/ 1905 h 10"/>
              <a:gd name="T20" fmla="*/ 1270 w 5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0">
                <a:moveTo>
                  <a:pt x="0" y="6"/>
                </a:moveTo>
                <a:lnTo>
                  <a:pt x="0" y="5"/>
                </a:ln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9"/>
                  <a:pt x="1" y="9"/>
                </a:cubicBezTo>
                <a:cubicBezTo>
                  <a:pt x="0" y="9"/>
                  <a:pt x="0" y="6"/>
                  <a:pt x="0" y="6"/>
                </a:cubicBezTo>
                <a:close/>
                <a:moveTo>
                  <a:pt x="1" y="0"/>
                </a:moveTo>
                <a:cubicBezTo>
                  <a:pt x="1" y="0"/>
                  <a:pt x="1" y="2"/>
                  <a:pt x="0" y="3"/>
                </a:cubicBezTo>
                <a:lnTo>
                  <a:pt x="1" y="0"/>
                </a:lnTo>
                <a:close/>
                <a:moveTo>
                  <a:pt x="4" y="0"/>
                </a:moveTo>
                <a:cubicBezTo>
                  <a:pt x="4" y="3"/>
                  <a:pt x="3" y="6"/>
                  <a:pt x="3" y="6"/>
                </a:cubicBezTo>
                <a:cubicBezTo>
                  <a:pt x="3" y="6"/>
                  <a:pt x="3" y="3"/>
                  <a:pt x="4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51" name="Freeform 5757">
            <a:extLst>
              <a:ext uri="{FF2B5EF4-FFF2-40B4-BE49-F238E27FC236}">
                <a16:creationId xmlns:a16="http://schemas.microsoft.com/office/drawing/2014/main" id="{8499EBF5-1B74-E149-8992-436359B3C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130675"/>
            <a:ext cx="1588" cy="4763"/>
          </a:xfrm>
          <a:custGeom>
            <a:avLst/>
            <a:gdLst>
              <a:gd name="T0" fmla="*/ 1323 w 6"/>
              <a:gd name="T1" fmla="*/ 0 h 13"/>
              <a:gd name="T2" fmla="*/ 1059 w 6"/>
              <a:gd name="T3" fmla="*/ 1099 h 13"/>
              <a:gd name="T4" fmla="*/ 1059 w 6"/>
              <a:gd name="T5" fmla="*/ 1099 h 13"/>
              <a:gd name="T6" fmla="*/ 1059 w 6"/>
              <a:gd name="T7" fmla="*/ 1099 h 13"/>
              <a:gd name="T8" fmla="*/ 1059 w 6"/>
              <a:gd name="T9" fmla="*/ 1099 h 13"/>
              <a:gd name="T10" fmla="*/ 1059 w 6"/>
              <a:gd name="T11" fmla="*/ 1099 h 13"/>
              <a:gd name="T12" fmla="*/ 1059 w 6"/>
              <a:gd name="T13" fmla="*/ 3297 h 13"/>
              <a:gd name="T14" fmla="*/ 529 w 6"/>
              <a:gd name="T15" fmla="*/ 4397 h 13"/>
              <a:gd name="T16" fmla="*/ 0 w 6"/>
              <a:gd name="T17" fmla="*/ 3297 h 13"/>
              <a:gd name="T18" fmla="*/ 265 w 6"/>
              <a:gd name="T19" fmla="*/ 2198 h 13"/>
              <a:gd name="T20" fmla="*/ 265 w 6"/>
              <a:gd name="T21" fmla="*/ 1099 h 13"/>
              <a:gd name="T22" fmla="*/ 265 w 6"/>
              <a:gd name="T23" fmla="*/ 1099 h 13"/>
              <a:gd name="T24" fmla="*/ 265 w 6"/>
              <a:gd name="T25" fmla="*/ 1099 h 13"/>
              <a:gd name="T26" fmla="*/ 794 w 6"/>
              <a:gd name="T27" fmla="*/ 0 h 13"/>
              <a:gd name="T28" fmla="*/ 1059 w 6"/>
              <a:gd name="T29" fmla="*/ 0 h 13"/>
              <a:gd name="T30" fmla="*/ 1059 w 6"/>
              <a:gd name="T31" fmla="*/ 0 h 13"/>
              <a:gd name="T32" fmla="*/ 1323 w 6"/>
              <a:gd name="T33" fmla="*/ 0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" h="13">
                <a:moveTo>
                  <a:pt x="5" y="0"/>
                </a:moveTo>
                <a:cubicBezTo>
                  <a:pt x="5" y="0"/>
                  <a:pt x="4" y="0"/>
                  <a:pt x="4" y="3"/>
                </a:cubicBezTo>
                <a:cubicBezTo>
                  <a:pt x="4" y="6"/>
                  <a:pt x="4" y="9"/>
                  <a:pt x="4" y="9"/>
                </a:cubicBezTo>
                <a:cubicBezTo>
                  <a:pt x="4" y="9"/>
                  <a:pt x="3" y="12"/>
                  <a:pt x="2" y="12"/>
                </a:cubicBezTo>
                <a:lnTo>
                  <a:pt x="0" y="9"/>
                </a:lnTo>
                <a:lnTo>
                  <a:pt x="1" y="6"/>
                </a:lnTo>
                <a:cubicBezTo>
                  <a:pt x="1" y="3"/>
                  <a:pt x="1" y="3"/>
                  <a:pt x="1" y="3"/>
                </a:cubicBezTo>
                <a:cubicBezTo>
                  <a:pt x="1" y="3"/>
                  <a:pt x="3" y="3"/>
                  <a:pt x="3" y="0"/>
                </a:cubicBezTo>
                <a:lnTo>
                  <a:pt x="4" y="0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52" name="Freeform 5758">
            <a:extLst>
              <a:ext uri="{FF2B5EF4-FFF2-40B4-BE49-F238E27FC236}">
                <a16:creationId xmlns:a16="http://schemas.microsoft.com/office/drawing/2014/main" id="{C29C6640-FF10-B34F-9585-477903A10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130675"/>
            <a:ext cx="1588" cy="4763"/>
          </a:xfrm>
          <a:custGeom>
            <a:avLst/>
            <a:gdLst>
              <a:gd name="T0" fmla="*/ 318 w 5"/>
              <a:gd name="T1" fmla="*/ 4397 h 13"/>
              <a:gd name="T2" fmla="*/ 635 w 5"/>
              <a:gd name="T3" fmla="*/ 3297 h 13"/>
              <a:gd name="T4" fmla="*/ 953 w 5"/>
              <a:gd name="T5" fmla="*/ 1099 h 13"/>
              <a:gd name="T6" fmla="*/ 953 w 5"/>
              <a:gd name="T7" fmla="*/ 0 h 13"/>
              <a:gd name="T8" fmla="*/ 1270 w 5"/>
              <a:gd name="T9" fmla="*/ 0 h 13"/>
              <a:gd name="T10" fmla="*/ 953 w 5"/>
              <a:gd name="T11" fmla="*/ 1099 h 13"/>
              <a:gd name="T12" fmla="*/ 953 w 5"/>
              <a:gd name="T13" fmla="*/ 3297 h 13"/>
              <a:gd name="T14" fmla="*/ 318 w 5"/>
              <a:gd name="T15" fmla="*/ 4397 h 13"/>
              <a:gd name="T16" fmla="*/ 953 w 5"/>
              <a:gd name="T17" fmla="*/ 0 h 13"/>
              <a:gd name="T18" fmla="*/ 0 w 5"/>
              <a:gd name="T19" fmla="*/ 1099 h 13"/>
              <a:gd name="T20" fmla="*/ 635 w 5"/>
              <a:gd name="T21" fmla="*/ 0 h 13"/>
              <a:gd name="T22" fmla="*/ 953 w 5"/>
              <a:gd name="T23" fmla="*/ 0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13">
                <a:moveTo>
                  <a:pt x="1" y="12"/>
                </a:moveTo>
                <a:cubicBezTo>
                  <a:pt x="2" y="12"/>
                  <a:pt x="2" y="9"/>
                  <a:pt x="2" y="9"/>
                </a:cubicBezTo>
                <a:cubicBezTo>
                  <a:pt x="2" y="9"/>
                  <a:pt x="3" y="6"/>
                  <a:pt x="3" y="3"/>
                </a:cubicBezTo>
                <a:lnTo>
                  <a:pt x="3" y="0"/>
                </a:lnTo>
                <a:lnTo>
                  <a:pt x="4" y="0"/>
                </a:lnTo>
                <a:lnTo>
                  <a:pt x="3" y="3"/>
                </a:lnTo>
                <a:lnTo>
                  <a:pt x="3" y="9"/>
                </a:lnTo>
                <a:cubicBezTo>
                  <a:pt x="2" y="12"/>
                  <a:pt x="2" y="12"/>
                  <a:pt x="1" y="12"/>
                </a:cubicBezTo>
                <a:close/>
                <a:moveTo>
                  <a:pt x="3" y="0"/>
                </a:moveTo>
                <a:cubicBezTo>
                  <a:pt x="3" y="0"/>
                  <a:pt x="2" y="0"/>
                  <a:pt x="0" y="3"/>
                </a:cubicBezTo>
                <a:lnTo>
                  <a:pt x="2" y="0"/>
                </a:lnTo>
                <a:lnTo>
                  <a:pt x="3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53" name="Freeform 5759">
            <a:extLst>
              <a:ext uri="{FF2B5EF4-FFF2-40B4-BE49-F238E27FC236}">
                <a16:creationId xmlns:a16="http://schemas.microsoft.com/office/drawing/2014/main" id="{83D9AF92-354C-B948-AE22-66B9730AE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30675"/>
            <a:ext cx="1587" cy="4763"/>
          </a:xfrm>
          <a:custGeom>
            <a:avLst/>
            <a:gdLst>
              <a:gd name="T0" fmla="*/ 1270 w 5"/>
              <a:gd name="T1" fmla="*/ 0 h 13"/>
              <a:gd name="T2" fmla="*/ 1270 w 5"/>
              <a:gd name="T3" fmla="*/ 0 h 13"/>
              <a:gd name="T4" fmla="*/ 1270 w 5"/>
              <a:gd name="T5" fmla="*/ 0 h 13"/>
              <a:gd name="T6" fmla="*/ 1270 w 5"/>
              <a:gd name="T7" fmla="*/ 0 h 13"/>
              <a:gd name="T8" fmla="*/ 1270 w 5"/>
              <a:gd name="T9" fmla="*/ 1099 h 13"/>
              <a:gd name="T10" fmla="*/ 1270 w 5"/>
              <a:gd name="T11" fmla="*/ 1099 h 13"/>
              <a:gd name="T12" fmla="*/ 1270 w 5"/>
              <a:gd name="T13" fmla="*/ 1099 h 13"/>
              <a:gd name="T14" fmla="*/ 1270 w 5"/>
              <a:gd name="T15" fmla="*/ 1099 h 13"/>
              <a:gd name="T16" fmla="*/ 1270 w 5"/>
              <a:gd name="T17" fmla="*/ 3297 h 13"/>
              <a:gd name="T18" fmla="*/ 952 w 5"/>
              <a:gd name="T19" fmla="*/ 4397 h 13"/>
              <a:gd name="T20" fmla="*/ 0 w 5"/>
              <a:gd name="T21" fmla="*/ 3297 h 13"/>
              <a:gd name="T22" fmla="*/ 0 w 5"/>
              <a:gd name="T23" fmla="*/ 3297 h 13"/>
              <a:gd name="T24" fmla="*/ 0 w 5"/>
              <a:gd name="T25" fmla="*/ 3297 h 13"/>
              <a:gd name="T26" fmla="*/ 0 w 5"/>
              <a:gd name="T27" fmla="*/ 3297 h 13"/>
              <a:gd name="T28" fmla="*/ 0 w 5"/>
              <a:gd name="T29" fmla="*/ 3297 h 13"/>
              <a:gd name="T30" fmla="*/ 0 w 5"/>
              <a:gd name="T31" fmla="*/ 3297 h 13"/>
              <a:gd name="T32" fmla="*/ 0 w 5"/>
              <a:gd name="T33" fmla="*/ 3297 h 13"/>
              <a:gd name="T34" fmla="*/ 0 w 5"/>
              <a:gd name="T35" fmla="*/ 3297 h 13"/>
              <a:gd name="T36" fmla="*/ 317 w 5"/>
              <a:gd name="T37" fmla="*/ 1099 h 13"/>
              <a:gd name="T38" fmla="*/ 317 w 5"/>
              <a:gd name="T39" fmla="*/ 1099 h 13"/>
              <a:gd name="T40" fmla="*/ 317 w 5"/>
              <a:gd name="T41" fmla="*/ 0 h 13"/>
              <a:gd name="T42" fmla="*/ 635 w 5"/>
              <a:gd name="T43" fmla="*/ 1099 h 13"/>
              <a:gd name="T44" fmla="*/ 952 w 5"/>
              <a:gd name="T45" fmla="*/ 0 h 13"/>
              <a:gd name="T46" fmla="*/ 952 w 5"/>
              <a:gd name="T47" fmla="*/ 0 h 13"/>
              <a:gd name="T48" fmla="*/ 952 w 5"/>
              <a:gd name="T49" fmla="*/ 0 h 13"/>
              <a:gd name="T50" fmla="*/ 952 w 5"/>
              <a:gd name="T51" fmla="*/ 0 h 13"/>
              <a:gd name="T52" fmla="*/ 952 w 5"/>
              <a:gd name="T53" fmla="*/ 0 h 13"/>
              <a:gd name="T54" fmla="*/ 952 w 5"/>
              <a:gd name="T55" fmla="*/ 0 h 13"/>
              <a:gd name="T56" fmla="*/ 1270 w 5"/>
              <a:gd name="T57" fmla="*/ 0 h 1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" h="13">
                <a:moveTo>
                  <a:pt x="4" y="0"/>
                </a:moveTo>
                <a:lnTo>
                  <a:pt x="4" y="0"/>
                </a:lnTo>
                <a:lnTo>
                  <a:pt x="4" y="3"/>
                </a:lnTo>
                <a:cubicBezTo>
                  <a:pt x="4" y="6"/>
                  <a:pt x="4" y="9"/>
                  <a:pt x="4" y="9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1" y="12"/>
                  <a:pt x="0" y="9"/>
                </a:cubicBezTo>
                <a:cubicBezTo>
                  <a:pt x="0" y="6"/>
                  <a:pt x="1" y="3"/>
                  <a:pt x="1" y="3"/>
                </a:cubicBezTo>
                <a:lnTo>
                  <a:pt x="1" y="0"/>
                </a:lnTo>
                <a:cubicBezTo>
                  <a:pt x="1" y="3"/>
                  <a:pt x="2" y="3"/>
                  <a:pt x="2" y="3"/>
                </a:cubicBezTo>
                <a:cubicBezTo>
                  <a:pt x="3" y="3"/>
                  <a:pt x="3" y="0"/>
                  <a:pt x="3" y="0"/>
                </a:cubicBez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54" name="Freeform 5760">
            <a:extLst>
              <a:ext uri="{FF2B5EF4-FFF2-40B4-BE49-F238E27FC236}">
                <a16:creationId xmlns:a16="http://schemas.microsoft.com/office/drawing/2014/main" id="{ECE68487-AE65-174D-91F5-97E1D66DA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32263"/>
            <a:ext cx="1587" cy="3175"/>
          </a:xfrm>
          <a:custGeom>
            <a:avLst/>
            <a:gdLst>
              <a:gd name="T0" fmla="*/ 952 w 5"/>
              <a:gd name="T1" fmla="*/ 2858 h 10"/>
              <a:gd name="T2" fmla="*/ 0 w 5"/>
              <a:gd name="T3" fmla="*/ 1905 h 10"/>
              <a:gd name="T4" fmla="*/ 317 w 5"/>
              <a:gd name="T5" fmla="*/ 0 h 10"/>
              <a:gd name="T6" fmla="*/ 0 w 5"/>
              <a:gd name="T7" fmla="*/ 1905 h 10"/>
              <a:gd name="T8" fmla="*/ 952 w 5"/>
              <a:gd name="T9" fmla="*/ 2858 h 10"/>
              <a:gd name="T10" fmla="*/ 952 w 5"/>
              <a:gd name="T11" fmla="*/ 1905 h 10"/>
              <a:gd name="T12" fmla="*/ 1270 w 5"/>
              <a:gd name="T13" fmla="*/ 0 h 10"/>
              <a:gd name="T14" fmla="*/ 1270 w 5"/>
              <a:gd name="T15" fmla="*/ 1905 h 10"/>
              <a:gd name="T16" fmla="*/ 952 w 5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0">
                <a:moveTo>
                  <a:pt x="3" y="9"/>
                </a:moveTo>
                <a:cubicBezTo>
                  <a:pt x="3" y="9"/>
                  <a:pt x="1" y="9"/>
                  <a:pt x="0" y="6"/>
                </a:cubicBezTo>
                <a:cubicBezTo>
                  <a:pt x="0" y="3"/>
                  <a:pt x="1" y="0"/>
                  <a:pt x="1" y="0"/>
                </a:cubicBezTo>
                <a:cubicBezTo>
                  <a:pt x="1" y="0"/>
                  <a:pt x="1" y="3"/>
                  <a:pt x="0" y="6"/>
                </a:cubicBezTo>
                <a:lnTo>
                  <a:pt x="3" y="9"/>
                </a:lnTo>
                <a:lnTo>
                  <a:pt x="3" y="6"/>
                </a:lnTo>
                <a:cubicBezTo>
                  <a:pt x="3" y="6"/>
                  <a:pt x="4" y="3"/>
                  <a:pt x="4" y="0"/>
                </a:cubicBezTo>
                <a:lnTo>
                  <a:pt x="4" y="6"/>
                </a:lnTo>
                <a:cubicBezTo>
                  <a:pt x="3" y="9"/>
                  <a:pt x="3" y="9"/>
                  <a:pt x="3" y="9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55" name="Freeform 5761">
            <a:extLst>
              <a:ext uri="{FF2B5EF4-FFF2-40B4-BE49-F238E27FC236}">
                <a16:creationId xmlns:a16="http://schemas.microsoft.com/office/drawing/2014/main" id="{5A26EA72-6F44-1046-8330-3306D2F8B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30675"/>
            <a:ext cx="1588" cy="4763"/>
          </a:xfrm>
          <a:custGeom>
            <a:avLst/>
            <a:gdLst>
              <a:gd name="T0" fmla="*/ 794 w 6"/>
              <a:gd name="T1" fmla="*/ 1099 h 13"/>
              <a:gd name="T2" fmla="*/ 1059 w 6"/>
              <a:gd name="T3" fmla="*/ 2198 h 13"/>
              <a:gd name="T4" fmla="*/ 1059 w 6"/>
              <a:gd name="T5" fmla="*/ 3297 h 13"/>
              <a:gd name="T6" fmla="*/ 1323 w 6"/>
              <a:gd name="T7" fmla="*/ 4397 h 13"/>
              <a:gd name="T8" fmla="*/ 1323 w 6"/>
              <a:gd name="T9" fmla="*/ 4397 h 13"/>
              <a:gd name="T10" fmla="*/ 1059 w 6"/>
              <a:gd name="T11" fmla="*/ 4397 h 13"/>
              <a:gd name="T12" fmla="*/ 0 w 6"/>
              <a:gd name="T13" fmla="*/ 3297 h 13"/>
              <a:gd name="T14" fmla="*/ 0 w 6"/>
              <a:gd name="T15" fmla="*/ 3297 h 13"/>
              <a:gd name="T16" fmla="*/ 0 w 6"/>
              <a:gd name="T17" fmla="*/ 3297 h 13"/>
              <a:gd name="T18" fmla="*/ 0 w 6"/>
              <a:gd name="T19" fmla="*/ 3297 h 13"/>
              <a:gd name="T20" fmla="*/ 0 w 6"/>
              <a:gd name="T21" fmla="*/ 3297 h 13"/>
              <a:gd name="T22" fmla="*/ 265 w 6"/>
              <a:gd name="T23" fmla="*/ 1099 h 13"/>
              <a:gd name="T24" fmla="*/ 265 w 6"/>
              <a:gd name="T25" fmla="*/ 1099 h 13"/>
              <a:gd name="T26" fmla="*/ 265 w 6"/>
              <a:gd name="T27" fmla="*/ 1099 h 13"/>
              <a:gd name="T28" fmla="*/ 265 w 6"/>
              <a:gd name="T29" fmla="*/ 1099 h 13"/>
              <a:gd name="T30" fmla="*/ 0 w 6"/>
              <a:gd name="T31" fmla="*/ 0 h 13"/>
              <a:gd name="T32" fmla="*/ 265 w 6"/>
              <a:gd name="T33" fmla="*/ 0 h 13"/>
              <a:gd name="T34" fmla="*/ 529 w 6"/>
              <a:gd name="T35" fmla="*/ 0 h 13"/>
              <a:gd name="T36" fmla="*/ 529 w 6"/>
              <a:gd name="T37" fmla="*/ 1099 h 13"/>
              <a:gd name="T38" fmla="*/ 794 w 6"/>
              <a:gd name="T39" fmla="*/ 1099 h 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" h="13">
                <a:moveTo>
                  <a:pt x="3" y="3"/>
                </a:moveTo>
                <a:cubicBezTo>
                  <a:pt x="3" y="3"/>
                  <a:pt x="4" y="3"/>
                  <a:pt x="4" y="6"/>
                </a:cubicBezTo>
                <a:lnTo>
                  <a:pt x="4" y="9"/>
                </a:lnTo>
                <a:lnTo>
                  <a:pt x="5" y="12"/>
                </a:lnTo>
                <a:lnTo>
                  <a:pt x="4" y="12"/>
                </a:lnTo>
                <a:cubicBezTo>
                  <a:pt x="3" y="12"/>
                  <a:pt x="2" y="9"/>
                  <a:pt x="0" y="9"/>
                </a:cubicBezTo>
                <a:cubicBezTo>
                  <a:pt x="1" y="6"/>
                  <a:pt x="1" y="3"/>
                  <a:pt x="1" y="3"/>
                </a:cubicBezTo>
                <a:cubicBezTo>
                  <a:pt x="1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lnTo>
                  <a:pt x="2" y="0"/>
                </a:lnTo>
                <a:cubicBezTo>
                  <a:pt x="2" y="3"/>
                  <a:pt x="2" y="3"/>
                  <a:pt x="2" y="3"/>
                </a:cubicBezTo>
                <a:lnTo>
                  <a:pt x="3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56" name="Freeform 5762">
            <a:extLst>
              <a:ext uri="{FF2B5EF4-FFF2-40B4-BE49-F238E27FC236}">
                <a16:creationId xmlns:a16="http://schemas.microsoft.com/office/drawing/2014/main" id="{28D42359-A977-3C49-AB60-FE5311427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30675"/>
            <a:ext cx="1588" cy="3175"/>
          </a:xfrm>
          <a:custGeom>
            <a:avLst/>
            <a:gdLst>
              <a:gd name="T0" fmla="*/ 0 w 5"/>
              <a:gd name="T1" fmla="*/ 2598 h 11"/>
              <a:gd name="T2" fmla="*/ 0 w 5"/>
              <a:gd name="T3" fmla="*/ 866 h 11"/>
              <a:gd name="T4" fmla="*/ 0 w 5"/>
              <a:gd name="T5" fmla="*/ 0 h 11"/>
              <a:gd name="T6" fmla="*/ 318 w 5"/>
              <a:gd name="T7" fmla="*/ 0 h 11"/>
              <a:gd name="T8" fmla="*/ 318 w 5"/>
              <a:gd name="T9" fmla="*/ 866 h 11"/>
              <a:gd name="T10" fmla="*/ 318 w 5"/>
              <a:gd name="T11" fmla="*/ 2598 h 11"/>
              <a:gd name="T12" fmla="*/ 318 w 5"/>
              <a:gd name="T13" fmla="*/ 2886 h 11"/>
              <a:gd name="T14" fmla="*/ 0 w 5"/>
              <a:gd name="T15" fmla="*/ 2598 h 11"/>
              <a:gd name="T16" fmla="*/ 953 w 5"/>
              <a:gd name="T17" fmla="*/ 866 h 11"/>
              <a:gd name="T18" fmla="*/ 1270 w 5"/>
              <a:gd name="T19" fmla="*/ 1732 h 11"/>
              <a:gd name="T20" fmla="*/ 953 w 5"/>
              <a:gd name="T21" fmla="*/ 866 h 11"/>
              <a:gd name="T22" fmla="*/ 318 w 5"/>
              <a:gd name="T23" fmla="*/ 0 h 11"/>
              <a:gd name="T24" fmla="*/ 635 w 5"/>
              <a:gd name="T25" fmla="*/ 0 h 11"/>
              <a:gd name="T26" fmla="*/ 635 w 5"/>
              <a:gd name="T27" fmla="*/ 289 h 11"/>
              <a:gd name="T28" fmla="*/ 318 w 5"/>
              <a:gd name="T29" fmla="*/ 0 h 1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11">
                <a:moveTo>
                  <a:pt x="0" y="9"/>
                </a:move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lnTo>
                  <a:pt x="1" y="9"/>
                </a:lnTo>
                <a:cubicBezTo>
                  <a:pt x="1" y="9"/>
                  <a:pt x="1" y="9"/>
                  <a:pt x="1" y="10"/>
                </a:cubicBezTo>
                <a:cubicBezTo>
                  <a:pt x="1" y="9"/>
                  <a:pt x="1" y="9"/>
                  <a:pt x="0" y="9"/>
                </a:cubicBezTo>
                <a:close/>
                <a:moveTo>
                  <a:pt x="3" y="3"/>
                </a:moveTo>
                <a:cubicBezTo>
                  <a:pt x="4" y="3"/>
                  <a:pt x="4" y="3"/>
                  <a:pt x="4" y="6"/>
                </a:cubicBezTo>
                <a:cubicBezTo>
                  <a:pt x="4" y="3"/>
                  <a:pt x="3" y="3"/>
                  <a:pt x="3" y="3"/>
                </a:cubicBezTo>
                <a:close/>
                <a:moveTo>
                  <a:pt x="1" y="0"/>
                </a:moveTo>
                <a:lnTo>
                  <a:pt x="2" y="0"/>
                </a:lnTo>
                <a:cubicBezTo>
                  <a:pt x="2" y="1"/>
                  <a:pt x="2" y="1"/>
                  <a:pt x="2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57" name="Freeform 5763">
            <a:extLst>
              <a:ext uri="{FF2B5EF4-FFF2-40B4-BE49-F238E27FC236}">
                <a16:creationId xmlns:a16="http://schemas.microsoft.com/office/drawing/2014/main" id="{54B0F7FB-E329-3E43-9BF5-FD2AE01B9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4130675"/>
            <a:ext cx="1587" cy="3175"/>
          </a:xfrm>
          <a:custGeom>
            <a:avLst/>
            <a:gdLst>
              <a:gd name="T0" fmla="*/ 317 w 5"/>
              <a:gd name="T1" fmla="*/ 0 h 10"/>
              <a:gd name="T2" fmla="*/ 952 w 5"/>
              <a:gd name="T3" fmla="*/ 953 h 10"/>
              <a:gd name="T4" fmla="*/ 1270 w 5"/>
              <a:gd name="T5" fmla="*/ 2858 h 10"/>
              <a:gd name="T6" fmla="*/ 1270 w 5"/>
              <a:gd name="T7" fmla="*/ 2858 h 10"/>
              <a:gd name="T8" fmla="*/ 1270 w 5"/>
              <a:gd name="T9" fmla="*/ 2858 h 10"/>
              <a:gd name="T10" fmla="*/ 1270 w 5"/>
              <a:gd name="T11" fmla="*/ 2858 h 10"/>
              <a:gd name="T12" fmla="*/ 317 w 5"/>
              <a:gd name="T13" fmla="*/ 2858 h 10"/>
              <a:gd name="T14" fmla="*/ 317 w 5"/>
              <a:gd name="T15" fmla="*/ 2858 h 10"/>
              <a:gd name="T16" fmla="*/ 317 w 5"/>
              <a:gd name="T17" fmla="*/ 2858 h 10"/>
              <a:gd name="T18" fmla="*/ 0 w 5"/>
              <a:gd name="T19" fmla="*/ 1905 h 10"/>
              <a:gd name="T20" fmla="*/ 0 w 5"/>
              <a:gd name="T21" fmla="*/ 953 h 10"/>
              <a:gd name="T22" fmla="*/ 0 w 5"/>
              <a:gd name="T23" fmla="*/ 953 h 10"/>
              <a:gd name="T24" fmla="*/ 0 w 5"/>
              <a:gd name="T25" fmla="*/ 953 h 10"/>
              <a:gd name="T26" fmla="*/ 0 w 5"/>
              <a:gd name="T27" fmla="*/ 0 h 10"/>
              <a:gd name="T28" fmla="*/ 0 w 5"/>
              <a:gd name="T29" fmla="*/ 0 h 10"/>
              <a:gd name="T30" fmla="*/ 317 w 5"/>
              <a:gd name="T31" fmla="*/ 0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" h="10">
                <a:moveTo>
                  <a:pt x="1" y="0"/>
                </a:moveTo>
                <a:cubicBezTo>
                  <a:pt x="1" y="3"/>
                  <a:pt x="2" y="3"/>
                  <a:pt x="3" y="3"/>
                </a:cubicBezTo>
                <a:cubicBezTo>
                  <a:pt x="4" y="6"/>
                  <a:pt x="4" y="9"/>
                  <a:pt x="4" y="9"/>
                </a:cubicBezTo>
                <a:cubicBezTo>
                  <a:pt x="4" y="9"/>
                  <a:pt x="2" y="9"/>
                  <a:pt x="1" y="9"/>
                </a:cubicBezTo>
                <a:lnTo>
                  <a:pt x="0" y="6"/>
                </a:ln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58" name="Freeform 5764">
            <a:extLst>
              <a:ext uri="{FF2B5EF4-FFF2-40B4-BE49-F238E27FC236}">
                <a16:creationId xmlns:a16="http://schemas.microsoft.com/office/drawing/2014/main" id="{9D45E228-7D77-6042-89EF-2413176B5B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4130675"/>
            <a:ext cx="1587" cy="1588"/>
          </a:xfrm>
          <a:custGeom>
            <a:avLst/>
            <a:gdLst>
              <a:gd name="T0" fmla="*/ 397 w 4"/>
              <a:gd name="T1" fmla="*/ 0 h 4"/>
              <a:gd name="T2" fmla="*/ 1190 w 4"/>
              <a:gd name="T3" fmla="*/ 1191 h 4"/>
              <a:gd name="T4" fmla="*/ 397 w 4"/>
              <a:gd name="T5" fmla="*/ 1191 h 4"/>
              <a:gd name="T6" fmla="*/ 0 w 4"/>
              <a:gd name="T7" fmla="*/ 0 h 4"/>
              <a:gd name="T8" fmla="*/ 397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1" y="0"/>
                </a:moveTo>
                <a:lnTo>
                  <a:pt x="3" y="3"/>
                </a:lnTo>
                <a:lnTo>
                  <a:pt x="1" y="3"/>
                </a:lnTo>
                <a:cubicBezTo>
                  <a:pt x="1" y="0"/>
                  <a:pt x="0" y="0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59" name="Freeform 5765">
            <a:extLst>
              <a:ext uri="{FF2B5EF4-FFF2-40B4-BE49-F238E27FC236}">
                <a16:creationId xmlns:a16="http://schemas.microsoft.com/office/drawing/2014/main" id="{98292BA4-2141-064A-AB60-7FAA19976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4133850"/>
            <a:ext cx="3175" cy="4763"/>
          </a:xfrm>
          <a:custGeom>
            <a:avLst/>
            <a:gdLst>
              <a:gd name="T0" fmla="*/ 0 w 9"/>
              <a:gd name="T1" fmla="*/ 0 h 13"/>
              <a:gd name="T2" fmla="*/ 706 w 9"/>
              <a:gd name="T3" fmla="*/ 0 h 13"/>
              <a:gd name="T4" fmla="*/ 1058 w 9"/>
              <a:gd name="T5" fmla="*/ 1099 h 13"/>
              <a:gd name="T6" fmla="*/ 1411 w 9"/>
              <a:gd name="T7" fmla="*/ 2198 h 13"/>
              <a:gd name="T8" fmla="*/ 2469 w 9"/>
              <a:gd name="T9" fmla="*/ 3297 h 13"/>
              <a:gd name="T10" fmla="*/ 2822 w 9"/>
              <a:gd name="T11" fmla="*/ 3297 h 13"/>
              <a:gd name="T12" fmla="*/ 2469 w 9"/>
              <a:gd name="T13" fmla="*/ 4397 h 13"/>
              <a:gd name="T14" fmla="*/ 1058 w 9"/>
              <a:gd name="T15" fmla="*/ 3297 h 13"/>
              <a:gd name="T16" fmla="*/ 1058 w 9"/>
              <a:gd name="T17" fmla="*/ 3297 h 13"/>
              <a:gd name="T18" fmla="*/ 706 w 9"/>
              <a:gd name="T19" fmla="*/ 3297 h 13"/>
              <a:gd name="T20" fmla="*/ 0 w 9"/>
              <a:gd name="T21" fmla="*/ 1099 h 13"/>
              <a:gd name="T22" fmla="*/ 0 w 9"/>
              <a:gd name="T23" fmla="*/ 1099 h 13"/>
              <a:gd name="T24" fmla="*/ 0 w 9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13">
                <a:moveTo>
                  <a:pt x="0" y="0"/>
                </a:moveTo>
                <a:lnTo>
                  <a:pt x="2" y="0"/>
                </a:lnTo>
                <a:cubicBezTo>
                  <a:pt x="3" y="0"/>
                  <a:pt x="3" y="3"/>
                  <a:pt x="3" y="3"/>
                </a:cubicBezTo>
                <a:cubicBezTo>
                  <a:pt x="3" y="3"/>
                  <a:pt x="3" y="3"/>
                  <a:pt x="4" y="6"/>
                </a:cubicBezTo>
                <a:cubicBezTo>
                  <a:pt x="5" y="6"/>
                  <a:pt x="5" y="6"/>
                  <a:pt x="7" y="9"/>
                </a:cubicBezTo>
                <a:cubicBezTo>
                  <a:pt x="7" y="9"/>
                  <a:pt x="7" y="9"/>
                  <a:pt x="8" y="9"/>
                </a:cubicBezTo>
                <a:cubicBezTo>
                  <a:pt x="8" y="12"/>
                  <a:pt x="7" y="12"/>
                  <a:pt x="7" y="12"/>
                </a:cubicBezTo>
                <a:cubicBezTo>
                  <a:pt x="6" y="9"/>
                  <a:pt x="4" y="9"/>
                  <a:pt x="3" y="9"/>
                </a:cubicBezTo>
                <a:lnTo>
                  <a:pt x="2" y="9"/>
                </a:lnTo>
                <a:cubicBezTo>
                  <a:pt x="1" y="6"/>
                  <a:pt x="0" y="6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60" name="Freeform 5766">
            <a:extLst>
              <a:ext uri="{FF2B5EF4-FFF2-40B4-BE49-F238E27FC236}">
                <a16:creationId xmlns:a16="http://schemas.microsoft.com/office/drawing/2014/main" id="{C8E6E213-F519-B945-8382-A8BEEE52C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4133850"/>
            <a:ext cx="3175" cy="4763"/>
          </a:xfrm>
          <a:custGeom>
            <a:avLst/>
            <a:gdLst>
              <a:gd name="T0" fmla="*/ 2778 w 8"/>
              <a:gd name="T1" fmla="*/ 4397 h 13"/>
              <a:gd name="T2" fmla="*/ 794 w 8"/>
              <a:gd name="T3" fmla="*/ 3297 h 13"/>
              <a:gd name="T4" fmla="*/ 2381 w 8"/>
              <a:gd name="T5" fmla="*/ 3297 h 13"/>
              <a:gd name="T6" fmla="*/ 1588 w 8"/>
              <a:gd name="T7" fmla="*/ 2198 h 13"/>
              <a:gd name="T8" fmla="*/ 2778 w 8"/>
              <a:gd name="T9" fmla="*/ 3297 h 13"/>
              <a:gd name="T10" fmla="*/ 2778 w 8"/>
              <a:gd name="T11" fmla="*/ 4397 h 13"/>
              <a:gd name="T12" fmla="*/ 1191 w 8"/>
              <a:gd name="T13" fmla="*/ 0 h 13"/>
              <a:gd name="T14" fmla="*/ 1588 w 8"/>
              <a:gd name="T15" fmla="*/ 2198 h 13"/>
              <a:gd name="T16" fmla="*/ 1191 w 8"/>
              <a:gd name="T17" fmla="*/ 1099 h 13"/>
              <a:gd name="T18" fmla="*/ 0 w 8"/>
              <a:gd name="T19" fmla="*/ 0 h 13"/>
              <a:gd name="T20" fmla="*/ 1191 w 8"/>
              <a:gd name="T21" fmla="*/ 0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3">
                <a:moveTo>
                  <a:pt x="7" y="12"/>
                </a:moveTo>
                <a:cubicBezTo>
                  <a:pt x="6" y="12"/>
                  <a:pt x="4" y="9"/>
                  <a:pt x="2" y="9"/>
                </a:cubicBezTo>
                <a:lnTo>
                  <a:pt x="6" y="9"/>
                </a:lnTo>
                <a:cubicBezTo>
                  <a:pt x="6" y="9"/>
                  <a:pt x="5" y="6"/>
                  <a:pt x="4" y="6"/>
                </a:cubicBezTo>
                <a:cubicBezTo>
                  <a:pt x="5" y="6"/>
                  <a:pt x="5" y="6"/>
                  <a:pt x="7" y="9"/>
                </a:cubicBezTo>
                <a:lnTo>
                  <a:pt x="7" y="12"/>
                </a:lnTo>
                <a:close/>
                <a:moveTo>
                  <a:pt x="3" y="0"/>
                </a:moveTo>
                <a:cubicBezTo>
                  <a:pt x="3" y="3"/>
                  <a:pt x="3" y="3"/>
                  <a:pt x="4" y="6"/>
                </a:cubicBezTo>
                <a:lnTo>
                  <a:pt x="3" y="3"/>
                </a:lnTo>
                <a:cubicBezTo>
                  <a:pt x="2" y="0"/>
                  <a:pt x="0" y="0"/>
                  <a:pt x="0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61" name="Freeform 5767">
            <a:extLst>
              <a:ext uri="{FF2B5EF4-FFF2-40B4-BE49-F238E27FC236}">
                <a16:creationId xmlns:a16="http://schemas.microsoft.com/office/drawing/2014/main" id="{978243E6-915F-5E42-9BA7-0F0442B0F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33850"/>
            <a:ext cx="3175" cy="4763"/>
          </a:xfrm>
          <a:custGeom>
            <a:avLst/>
            <a:gdLst>
              <a:gd name="T0" fmla="*/ 0 w 7"/>
              <a:gd name="T1" fmla="*/ 0 h 13"/>
              <a:gd name="T2" fmla="*/ 0 w 7"/>
              <a:gd name="T3" fmla="*/ 0 h 13"/>
              <a:gd name="T4" fmla="*/ 907 w 7"/>
              <a:gd name="T5" fmla="*/ 1099 h 13"/>
              <a:gd name="T6" fmla="*/ 1361 w 7"/>
              <a:gd name="T7" fmla="*/ 1099 h 13"/>
              <a:gd name="T8" fmla="*/ 1361 w 7"/>
              <a:gd name="T9" fmla="*/ 1099 h 13"/>
              <a:gd name="T10" fmla="*/ 1361 w 7"/>
              <a:gd name="T11" fmla="*/ 2198 h 13"/>
              <a:gd name="T12" fmla="*/ 2268 w 7"/>
              <a:gd name="T13" fmla="*/ 3297 h 13"/>
              <a:gd name="T14" fmla="*/ 2721 w 7"/>
              <a:gd name="T15" fmla="*/ 4397 h 13"/>
              <a:gd name="T16" fmla="*/ 2721 w 7"/>
              <a:gd name="T17" fmla="*/ 4397 h 13"/>
              <a:gd name="T18" fmla="*/ 2268 w 7"/>
              <a:gd name="T19" fmla="*/ 4397 h 13"/>
              <a:gd name="T20" fmla="*/ 0 w 7"/>
              <a:gd name="T21" fmla="*/ 3297 h 13"/>
              <a:gd name="T22" fmla="*/ 0 w 7"/>
              <a:gd name="T23" fmla="*/ 3297 h 13"/>
              <a:gd name="T24" fmla="*/ 0 w 7"/>
              <a:gd name="T25" fmla="*/ 3297 h 13"/>
              <a:gd name="T26" fmla="*/ 0 w 7"/>
              <a:gd name="T27" fmla="*/ 2198 h 13"/>
              <a:gd name="T28" fmla="*/ 0 w 7"/>
              <a:gd name="T29" fmla="*/ 2198 h 13"/>
              <a:gd name="T30" fmla="*/ 0 w 7"/>
              <a:gd name="T31" fmla="*/ 2198 h 13"/>
              <a:gd name="T32" fmla="*/ 0 w 7"/>
              <a:gd name="T33" fmla="*/ 1099 h 13"/>
              <a:gd name="T34" fmla="*/ 0 w 7"/>
              <a:gd name="T35" fmla="*/ 0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" h="13">
                <a:moveTo>
                  <a:pt x="0" y="0"/>
                </a:moveTo>
                <a:lnTo>
                  <a:pt x="0" y="0"/>
                </a:lnTo>
                <a:cubicBezTo>
                  <a:pt x="0" y="3"/>
                  <a:pt x="1" y="3"/>
                  <a:pt x="2" y="3"/>
                </a:cubicBezTo>
                <a:lnTo>
                  <a:pt x="3" y="3"/>
                </a:lnTo>
                <a:cubicBezTo>
                  <a:pt x="3" y="6"/>
                  <a:pt x="3" y="6"/>
                  <a:pt x="3" y="6"/>
                </a:cubicBezTo>
                <a:lnTo>
                  <a:pt x="5" y="9"/>
                </a:lnTo>
                <a:cubicBezTo>
                  <a:pt x="6" y="9"/>
                  <a:pt x="6" y="12"/>
                  <a:pt x="6" y="12"/>
                </a:cubicBezTo>
                <a:lnTo>
                  <a:pt x="5" y="12"/>
                </a:lnTo>
                <a:cubicBezTo>
                  <a:pt x="3" y="12"/>
                  <a:pt x="2" y="12"/>
                  <a:pt x="0" y="9"/>
                </a:cubicBezTo>
                <a:cubicBezTo>
                  <a:pt x="0" y="6"/>
                  <a:pt x="0" y="6"/>
                  <a:pt x="0" y="6"/>
                </a:cubicBezTo>
                <a:lnTo>
                  <a:pt x="0" y="3"/>
                </a:ln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62" name="Freeform 5768">
            <a:extLst>
              <a:ext uri="{FF2B5EF4-FFF2-40B4-BE49-F238E27FC236}">
                <a16:creationId xmlns:a16="http://schemas.microsoft.com/office/drawing/2014/main" id="{26668B86-3FC1-3746-9FBD-FAE14FC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33850"/>
            <a:ext cx="1588" cy="3175"/>
          </a:xfrm>
          <a:custGeom>
            <a:avLst/>
            <a:gdLst>
              <a:gd name="T0" fmla="*/ 529 w 6"/>
              <a:gd name="T1" fmla="*/ 397 h 8"/>
              <a:gd name="T2" fmla="*/ 0 w 6"/>
              <a:gd name="T3" fmla="*/ 0 h 8"/>
              <a:gd name="T4" fmla="*/ 529 w 6"/>
              <a:gd name="T5" fmla="*/ 397 h 8"/>
              <a:gd name="T6" fmla="*/ 794 w 6"/>
              <a:gd name="T7" fmla="*/ 1588 h 8"/>
              <a:gd name="T8" fmla="*/ 794 w 6"/>
              <a:gd name="T9" fmla="*/ 397 h 8"/>
              <a:gd name="T10" fmla="*/ 1323 w 6"/>
              <a:gd name="T11" fmla="*/ 2778 h 8"/>
              <a:gd name="T12" fmla="*/ 794 w 6"/>
              <a:gd name="T13" fmla="*/ 1588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2" y="1"/>
                </a:moveTo>
                <a:cubicBezTo>
                  <a:pt x="1" y="1"/>
                  <a:pt x="1" y="1"/>
                  <a:pt x="0" y="0"/>
                </a:cubicBezTo>
                <a:cubicBezTo>
                  <a:pt x="1" y="1"/>
                  <a:pt x="2" y="1"/>
                  <a:pt x="2" y="1"/>
                </a:cubicBezTo>
                <a:close/>
                <a:moveTo>
                  <a:pt x="3" y="4"/>
                </a:moveTo>
                <a:lnTo>
                  <a:pt x="3" y="1"/>
                </a:lnTo>
                <a:lnTo>
                  <a:pt x="5" y="7"/>
                </a:lnTo>
                <a:cubicBezTo>
                  <a:pt x="5" y="7"/>
                  <a:pt x="4" y="4"/>
                  <a:pt x="3" y="4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63" name="Freeform 5769">
            <a:extLst>
              <a:ext uri="{FF2B5EF4-FFF2-40B4-BE49-F238E27FC236}">
                <a16:creationId xmlns:a16="http://schemas.microsoft.com/office/drawing/2014/main" id="{F8DF0D8D-F924-0146-B333-DA1484B20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33850"/>
            <a:ext cx="3175" cy="6350"/>
          </a:xfrm>
          <a:custGeom>
            <a:avLst/>
            <a:gdLst>
              <a:gd name="T0" fmla="*/ 454 w 7"/>
              <a:gd name="T1" fmla="*/ 1191 h 16"/>
              <a:gd name="T2" fmla="*/ 1361 w 7"/>
              <a:gd name="T3" fmla="*/ 1191 h 16"/>
              <a:gd name="T4" fmla="*/ 1814 w 7"/>
              <a:gd name="T5" fmla="*/ 0 h 16"/>
              <a:gd name="T6" fmla="*/ 1814 w 7"/>
              <a:gd name="T7" fmla="*/ 0 h 16"/>
              <a:gd name="T8" fmla="*/ 1814 w 7"/>
              <a:gd name="T9" fmla="*/ 0 h 16"/>
              <a:gd name="T10" fmla="*/ 2268 w 7"/>
              <a:gd name="T11" fmla="*/ 0 h 16"/>
              <a:gd name="T12" fmla="*/ 2721 w 7"/>
              <a:gd name="T13" fmla="*/ 0 h 16"/>
              <a:gd name="T14" fmla="*/ 2721 w 7"/>
              <a:gd name="T15" fmla="*/ 1191 h 16"/>
              <a:gd name="T16" fmla="*/ 2721 w 7"/>
              <a:gd name="T17" fmla="*/ 2381 h 16"/>
              <a:gd name="T18" fmla="*/ 2721 w 7"/>
              <a:gd name="T19" fmla="*/ 2381 h 16"/>
              <a:gd name="T20" fmla="*/ 2721 w 7"/>
              <a:gd name="T21" fmla="*/ 2381 h 16"/>
              <a:gd name="T22" fmla="*/ 2721 w 7"/>
              <a:gd name="T23" fmla="*/ 2381 h 16"/>
              <a:gd name="T24" fmla="*/ 2721 w 7"/>
              <a:gd name="T25" fmla="*/ 3572 h 16"/>
              <a:gd name="T26" fmla="*/ 1361 w 7"/>
              <a:gd name="T27" fmla="*/ 4763 h 16"/>
              <a:gd name="T28" fmla="*/ 0 w 7"/>
              <a:gd name="T29" fmla="*/ 3572 h 16"/>
              <a:gd name="T30" fmla="*/ 0 w 7"/>
              <a:gd name="T31" fmla="*/ 3572 h 16"/>
              <a:gd name="T32" fmla="*/ 0 w 7"/>
              <a:gd name="T33" fmla="*/ 3572 h 16"/>
              <a:gd name="T34" fmla="*/ 0 w 7"/>
              <a:gd name="T35" fmla="*/ 3572 h 16"/>
              <a:gd name="T36" fmla="*/ 0 w 7"/>
              <a:gd name="T37" fmla="*/ 3572 h 16"/>
              <a:gd name="T38" fmla="*/ 0 w 7"/>
              <a:gd name="T39" fmla="*/ 3572 h 16"/>
              <a:gd name="T40" fmla="*/ 0 w 7"/>
              <a:gd name="T41" fmla="*/ 3572 h 16"/>
              <a:gd name="T42" fmla="*/ 0 w 7"/>
              <a:gd name="T43" fmla="*/ 3572 h 16"/>
              <a:gd name="T44" fmla="*/ 0 w 7"/>
              <a:gd name="T45" fmla="*/ 3572 h 16"/>
              <a:gd name="T46" fmla="*/ 454 w 7"/>
              <a:gd name="T47" fmla="*/ 3572 h 16"/>
              <a:gd name="T48" fmla="*/ 454 w 7"/>
              <a:gd name="T49" fmla="*/ 3572 h 16"/>
              <a:gd name="T50" fmla="*/ 454 w 7"/>
              <a:gd name="T51" fmla="*/ 2381 h 16"/>
              <a:gd name="T52" fmla="*/ 454 w 7"/>
              <a:gd name="T53" fmla="*/ 1191 h 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7" h="16">
                <a:moveTo>
                  <a:pt x="1" y="3"/>
                </a:moveTo>
                <a:cubicBezTo>
                  <a:pt x="2" y="3"/>
                  <a:pt x="3" y="3"/>
                  <a:pt x="3" y="3"/>
                </a:cubicBezTo>
                <a:lnTo>
                  <a:pt x="4" y="0"/>
                </a:lnTo>
                <a:cubicBezTo>
                  <a:pt x="5" y="0"/>
                  <a:pt x="5" y="0"/>
                  <a:pt x="5" y="0"/>
                </a:cubicBezTo>
                <a:lnTo>
                  <a:pt x="6" y="0"/>
                </a:lnTo>
                <a:lnTo>
                  <a:pt x="6" y="3"/>
                </a:lnTo>
                <a:cubicBezTo>
                  <a:pt x="6" y="3"/>
                  <a:pt x="6" y="3"/>
                  <a:pt x="6" y="6"/>
                </a:cubicBezTo>
                <a:cubicBezTo>
                  <a:pt x="6" y="9"/>
                  <a:pt x="6" y="9"/>
                  <a:pt x="6" y="9"/>
                </a:cubicBezTo>
                <a:cubicBezTo>
                  <a:pt x="5" y="12"/>
                  <a:pt x="4" y="15"/>
                  <a:pt x="3" y="12"/>
                </a:cubicBezTo>
                <a:cubicBezTo>
                  <a:pt x="3" y="12"/>
                  <a:pt x="2" y="12"/>
                  <a:pt x="0" y="9"/>
                </a:cubicBezTo>
                <a:lnTo>
                  <a:pt x="1" y="9"/>
                </a:lnTo>
                <a:lnTo>
                  <a:pt x="1" y="6"/>
                </a:lnTo>
                <a:cubicBezTo>
                  <a:pt x="1" y="6"/>
                  <a:pt x="1" y="6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64" name="Freeform 5770">
            <a:extLst>
              <a:ext uri="{FF2B5EF4-FFF2-40B4-BE49-F238E27FC236}">
                <a16:creationId xmlns:a16="http://schemas.microsoft.com/office/drawing/2014/main" id="{9F93AC20-CC32-494D-BAC5-F871707B9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33850"/>
            <a:ext cx="3175" cy="6350"/>
          </a:xfrm>
          <a:custGeom>
            <a:avLst/>
            <a:gdLst>
              <a:gd name="T0" fmla="*/ 1361 w 7"/>
              <a:gd name="T1" fmla="*/ 5953 h 16"/>
              <a:gd name="T2" fmla="*/ 0 w 7"/>
              <a:gd name="T3" fmla="*/ 3572 h 16"/>
              <a:gd name="T4" fmla="*/ 454 w 7"/>
              <a:gd name="T5" fmla="*/ 2381 h 16"/>
              <a:gd name="T6" fmla="*/ 454 w 7"/>
              <a:gd name="T7" fmla="*/ 3572 h 16"/>
              <a:gd name="T8" fmla="*/ 1361 w 7"/>
              <a:gd name="T9" fmla="*/ 4763 h 16"/>
              <a:gd name="T10" fmla="*/ 2721 w 7"/>
              <a:gd name="T11" fmla="*/ 3572 h 16"/>
              <a:gd name="T12" fmla="*/ 1814 w 7"/>
              <a:gd name="T13" fmla="*/ 5953 h 16"/>
              <a:gd name="T14" fmla="*/ 1361 w 7"/>
              <a:gd name="T15" fmla="*/ 5953 h 16"/>
              <a:gd name="T16" fmla="*/ 1814 w 7"/>
              <a:gd name="T17" fmla="*/ 0 h 16"/>
              <a:gd name="T18" fmla="*/ 2721 w 7"/>
              <a:gd name="T19" fmla="*/ 0 h 16"/>
              <a:gd name="T20" fmla="*/ 2721 w 7"/>
              <a:gd name="T21" fmla="*/ 1191 h 16"/>
              <a:gd name="T22" fmla="*/ 1814 w 7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6">
                <a:moveTo>
                  <a:pt x="3" y="15"/>
                </a:moveTo>
                <a:cubicBezTo>
                  <a:pt x="3" y="12"/>
                  <a:pt x="2" y="12"/>
                  <a:pt x="0" y="9"/>
                </a:cubicBezTo>
                <a:lnTo>
                  <a:pt x="1" y="6"/>
                </a:lnTo>
                <a:lnTo>
                  <a:pt x="1" y="9"/>
                </a:lnTo>
                <a:cubicBezTo>
                  <a:pt x="2" y="12"/>
                  <a:pt x="3" y="12"/>
                  <a:pt x="3" y="12"/>
                </a:cubicBezTo>
                <a:cubicBezTo>
                  <a:pt x="3" y="12"/>
                  <a:pt x="5" y="12"/>
                  <a:pt x="6" y="9"/>
                </a:cubicBezTo>
                <a:cubicBezTo>
                  <a:pt x="5" y="12"/>
                  <a:pt x="4" y="15"/>
                  <a:pt x="4" y="15"/>
                </a:cubicBezTo>
                <a:lnTo>
                  <a:pt x="3" y="15"/>
                </a:lnTo>
                <a:close/>
                <a:moveTo>
                  <a:pt x="4" y="0"/>
                </a:moveTo>
                <a:lnTo>
                  <a:pt x="6" y="0"/>
                </a:lnTo>
                <a:lnTo>
                  <a:pt x="6" y="3"/>
                </a:lnTo>
                <a:lnTo>
                  <a:pt x="4" y="0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65" name="Freeform 5771">
            <a:extLst>
              <a:ext uri="{FF2B5EF4-FFF2-40B4-BE49-F238E27FC236}">
                <a16:creationId xmlns:a16="http://schemas.microsoft.com/office/drawing/2014/main" id="{D698D60E-01BD-8546-BCB0-E28331FEC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133850"/>
            <a:ext cx="1588" cy="4763"/>
          </a:xfrm>
          <a:custGeom>
            <a:avLst/>
            <a:gdLst>
              <a:gd name="T0" fmla="*/ 265 w 6"/>
              <a:gd name="T1" fmla="*/ 1099 h 13"/>
              <a:gd name="T2" fmla="*/ 794 w 6"/>
              <a:gd name="T3" fmla="*/ 1099 h 13"/>
              <a:gd name="T4" fmla="*/ 1059 w 6"/>
              <a:gd name="T5" fmla="*/ 0 h 13"/>
              <a:gd name="T6" fmla="*/ 1059 w 6"/>
              <a:gd name="T7" fmla="*/ 0 h 13"/>
              <a:gd name="T8" fmla="*/ 1323 w 6"/>
              <a:gd name="T9" fmla="*/ 1099 h 13"/>
              <a:gd name="T10" fmla="*/ 1323 w 6"/>
              <a:gd name="T11" fmla="*/ 1099 h 13"/>
              <a:gd name="T12" fmla="*/ 1323 w 6"/>
              <a:gd name="T13" fmla="*/ 2198 h 13"/>
              <a:gd name="T14" fmla="*/ 1323 w 6"/>
              <a:gd name="T15" fmla="*/ 2198 h 13"/>
              <a:gd name="T16" fmla="*/ 1323 w 6"/>
              <a:gd name="T17" fmla="*/ 2198 h 13"/>
              <a:gd name="T18" fmla="*/ 1323 w 6"/>
              <a:gd name="T19" fmla="*/ 2198 h 13"/>
              <a:gd name="T20" fmla="*/ 1059 w 6"/>
              <a:gd name="T21" fmla="*/ 3297 h 13"/>
              <a:gd name="T22" fmla="*/ 529 w 6"/>
              <a:gd name="T23" fmla="*/ 4397 h 13"/>
              <a:gd name="T24" fmla="*/ 0 w 6"/>
              <a:gd name="T25" fmla="*/ 3297 h 13"/>
              <a:gd name="T26" fmla="*/ 0 w 6"/>
              <a:gd name="T27" fmla="*/ 3297 h 13"/>
              <a:gd name="T28" fmla="*/ 0 w 6"/>
              <a:gd name="T29" fmla="*/ 3297 h 13"/>
              <a:gd name="T30" fmla="*/ 265 w 6"/>
              <a:gd name="T31" fmla="*/ 2198 h 13"/>
              <a:gd name="T32" fmla="*/ 265 w 6"/>
              <a:gd name="T33" fmla="*/ 2198 h 13"/>
              <a:gd name="T34" fmla="*/ 265 w 6"/>
              <a:gd name="T35" fmla="*/ 2198 h 13"/>
              <a:gd name="T36" fmla="*/ 265 w 6"/>
              <a:gd name="T37" fmla="*/ 2198 h 13"/>
              <a:gd name="T38" fmla="*/ 265 w 6"/>
              <a:gd name="T39" fmla="*/ 1099 h 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" h="13">
                <a:moveTo>
                  <a:pt x="1" y="3"/>
                </a:moveTo>
                <a:cubicBezTo>
                  <a:pt x="1" y="3"/>
                  <a:pt x="2" y="3"/>
                  <a:pt x="3" y="3"/>
                </a:cubicBezTo>
                <a:lnTo>
                  <a:pt x="4" y="0"/>
                </a:lnTo>
                <a:lnTo>
                  <a:pt x="5" y="3"/>
                </a:lnTo>
                <a:cubicBezTo>
                  <a:pt x="5" y="6"/>
                  <a:pt x="5" y="6"/>
                  <a:pt x="5" y="6"/>
                </a:cubicBezTo>
                <a:cubicBezTo>
                  <a:pt x="5" y="9"/>
                  <a:pt x="4" y="9"/>
                  <a:pt x="4" y="9"/>
                </a:cubicBezTo>
                <a:cubicBezTo>
                  <a:pt x="3" y="12"/>
                  <a:pt x="3" y="12"/>
                  <a:pt x="2" y="12"/>
                </a:cubicBezTo>
                <a:cubicBezTo>
                  <a:pt x="2" y="12"/>
                  <a:pt x="0" y="12"/>
                  <a:pt x="0" y="9"/>
                </a:cubicBezTo>
                <a:lnTo>
                  <a:pt x="1" y="6"/>
                </a:lnTo>
                <a:cubicBezTo>
                  <a:pt x="1" y="3"/>
                  <a:pt x="1" y="3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66" name="Freeform 5772">
            <a:extLst>
              <a:ext uri="{FF2B5EF4-FFF2-40B4-BE49-F238E27FC236}">
                <a16:creationId xmlns:a16="http://schemas.microsoft.com/office/drawing/2014/main" id="{377AB274-2FDF-6E4F-8BF1-C072BA489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135438"/>
            <a:ext cx="1588" cy="3175"/>
          </a:xfrm>
          <a:custGeom>
            <a:avLst/>
            <a:gdLst>
              <a:gd name="T0" fmla="*/ 397 w 4"/>
              <a:gd name="T1" fmla="*/ 2268 h 7"/>
              <a:gd name="T2" fmla="*/ 1191 w 4"/>
              <a:gd name="T3" fmla="*/ 2721 h 7"/>
              <a:gd name="T4" fmla="*/ 794 w 4"/>
              <a:gd name="T5" fmla="*/ 2721 h 7"/>
              <a:gd name="T6" fmla="*/ 397 w 4"/>
              <a:gd name="T7" fmla="*/ 2268 h 7"/>
              <a:gd name="T8" fmla="*/ 0 w 4"/>
              <a:gd name="T9" fmla="*/ 1361 h 7"/>
              <a:gd name="T10" fmla="*/ 794 w 4"/>
              <a:gd name="T11" fmla="*/ 0 h 7"/>
              <a:gd name="T12" fmla="*/ 397 w 4"/>
              <a:gd name="T13" fmla="*/ 1361 h 7"/>
              <a:gd name="T14" fmla="*/ 397 w 4"/>
              <a:gd name="T15" fmla="*/ 2268 h 7"/>
              <a:gd name="T16" fmla="*/ 0 w 4"/>
              <a:gd name="T17" fmla="*/ 136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7">
                <a:moveTo>
                  <a:pt x="1" y="5"/>
                </a:moveTo>
                <a:cubicBezTo>
                  <a:pt x="2" y="6"/>
                  <a:pt x="3" y="6"/>
                  <a:pt x="3" y="6"/>
                </a:cubicBezTo>
                <a:lnTo>
                  <a:pt x="2" y="6"/>
                </a:lnTo>
                <a:lnTo>
                  <a:pt x="1" y="5"/>
                </a:lnTo>
                <a:close/>
                <a:moveTo>
                  <a:pt x="0" y="3"/>
                </a:moveTo>
                <a:cubicBezTo>
                  <a:pt x="1" y="3"/>
                  <a:pt x="2" y="0"/>
                  <a:pt x="2" y="0"/>
                </a:cubicBezTo>
                <a:lnTo>
                  <a:pt x="1" y="3"/>
                </a:lnTo>
                <a:lnTo>
                  <a:pt x="1" y="5"/>
                </a:ln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67" name="Freeform 5773">
            <a:extLst>
              <a:ext uri="{FF2B5EF4-FFF2-40B4-BE49-F238E27FC236}">
                <a16:creationId xmlns:a16="http://schemas.microsoft.com/office/drawing/2014/main" id="{26E6E2BD-635D-F045-BDE6-F721458D7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33850"/>
            <a:ext cx="3175" cy="4763"/>
          </a:xfrm>
          <a:custGeom>
            <a:avLst/>
            <a:gdLst>
              <a:gd name="T0" fmla="*/ 2381 w 8"/>
              <a:gd name="T1" fmla="*/ 2198 h 13"/>
              <a:gd name="T2" fmla="*/ 2381 w 8"/>
              <a:gd name="T3" fmla="*/ 2198 h 13"/>
              <a:gd name="T4" fmla="*/ 1984 w 8"/>
              <a:gd name="T5" fmla="*/ 3297 h 13"/>
              <a:gd name="T6" fmla="*/ 794 w 8"/>
              <a:gd name="T7" fmla="*/ 4397 h 13"/>
              <a:gd name="T8" fmla="*/ 0 w 8"/>
              <a:gd name="T9" fmla="*/ 3297 h 13"/>
              <a:gd name="T10" fmla="*/ 0 w 8"/>
              <a:gd name="T11" fmla="*/ 3297 h 13"/>
              <a:gd name="T12" fmla="*/ 0 w 8"/>
              <a:gd name="T13" fmla="*/ 3297 h 13"/>
              <a:gd name="T14" fmla="*/ 794 w 8"/>
              <a:gd name="T15" fmla="*/ 2198 h 13"/>
              <a:gd name="T16" fmla="*/ 794 w 8"/>
              <a:gd name="T17" fmla="*/ 2198 h 13"/>
              <a:gd name="T18" fmla="*/ 794 w 8"/>
              <a:gd name="T19" fmla="*/ 2198 h 13"/>
              <a:gd name="T20" fmla="*/ 794 w 8"/>
              <a:gd name="T21" fmla="*/ 2198 h 13"/>
              <a:gd name="T22" fmla="*/ 794 w 8"/>
              <a:gd name="T23" fmla="*/ 1099 h 13"/>
              <a:gd name="T24" fmla="*/ 1191 w 8"/>
              <a:gd name="T25" fmla="*/ 1099 h 13"/>
              <a:gd name="T26" fmla="*/ 1588 w 8"/>
              <a:gd name="T27" fmla="*/ 1099 h 13"/>
              <a:gd name="T28" fmla="*/ 2381 w 8"/>
              <a:gd name="T29" fmla="*/ 0 h 13"/>
              <a:gd name="T30" fmla="*/ 2381 w 8"/>
              <a:gd name="T31" fmla="*/ 0 h 13"/>
              <a:gd name="T32" fmla="*/ 2381 w 8"/>
              <a:gd name="T33" fmla="*/ 0 h 13"/>
              <a:gd name="T34" fmla="*/ 2381 w 8"/>
              <a:gd name="T35" fmla="*/ 0 h 13"/>
              <a:gd name="T36" fmla="*/ 2381 w 8"/>
              <a:gd name="T37" fmla="*/ 0 h 13"/>
              <a:gd name="T38" fmla="*/ 2381 w 8"/>
              <a:gd name="T39" fmla="*/ 0 h 13"/>
              <a:gd name="T40" fmla="*/ 2381 w 8"/>
              <a:gd name="T41" fmla="*/ 0 h 13"/>
              <a:gd name="T42" fmla="*/ 2381 w 8"/>
              <a:gd name="T43" fmla="*/ 0 h 13"/>
              <a:gd name="T44" fmla="*/ 2381 w 8"/>
              <a:gd name="T45" fmla="*/ 0 h 13"/>
              <a:gd name="T46" fmla="*/ 2778 w 8"/>
              <a:gd name="T47" fmla="*/ 1099 h 13"/>
              <a:gd name="T48" fmla="*/ 2778 w 8"/>
              <a:gd name="T49" fmla="*/ 1099 h 13"/>
              <a:gd name="T50" fmla="*/ 2778 w 8"/>
              <a:gd name="T51" fmla="*/ 2198 h 13"/>
              <a:gd name="T52" fmla="*/ 2381 w 8"/>
              <a:gd name="T53" fmla="*/ 2198 h 1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" h="13">
                <a:moveTo>
                  <a:pt x="6" y="6"/>
                </a:moveTo>
                <a:lnTo>
                  <a:pt x="6" y="6"/>
                </a:lnTo>
                <a:cubicBezTo>
                  <a:pt x="6" y="9"/>
                  <a:pt x="6" y="9"/>
                  <a:pt x="5" y="9"/>
                </a:cubicBezTo>
                <a:cubicBezTo>
                  <a:pt x="4" y="12"/>
                  <a:pt x="3" y="12"/>
                  <a:pt x="2" y="12"/>
                </a:cubicBezTo>
                <a:cubicBezTo>
                  <a:pt x="1" y="12"/>
                  <a:pt x="0" y="12"/>
                  <a:pt x="0" y="9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3"/>
                </a:cubicBezTo>
                <a:lnTo>
                  <a:pt x="3" y="3"/>
                </a:ln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0"/>
                  <a:pt x="6" y="0"/>
                </a:cubicBezTo>
                <a:lnTo>
                  <a:pt x="7" y="3"/>
                </a:lnTo>
                <a:cubicBezTo>
                  <a:pt x="7" y="6"/>
                  <a:pt x="7" y="6"/>
                  <a:pt x="7" y="6"/>
                </a:cubicBezTo>
                <a:lnTo>
                  <a:pt x="6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68" name="Freeform 5774">
            <a:extLst>
              <a:ext uri="{FF2B5EF4-FFF2-40B4-BE49-F238E27FC236}">
                <a16:creationId xmlns:a16="http://schemas.microsoft.com/office/drawing/2014/main" id="{8074AB59-E2C3-5E42-B5AF-9FAADE848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35438"/>
            <a:ext cx="3175" cy="3175"/>
          </a:xfrm>
          <a:custGeom>
            <a:avLst/>
            <a:gdLst>
              <a:gd name="T0" fmla="*/ 907 w 7"/>
              <a:gd name="T1" fmla="*/ 2858 h 10"/>
              <a:gd name="T2" fmla="*/ 1814 w 7"/>
              <a:gd name="T3" fmla="*/ 1905 h 10"/>
              <a:gd name="T4" fmla="*/ 2721 w 7"/>
              <a:gd name="T5" fmla="*/ 953 h 10"/>
              <a:gd name="T6" fmla="*/ 2268 w 7"/>
              <a:gd name="T7" fmla="*/ 1905 h 10"/>
              <a:gd name="T8" fmla="*/ 907 w 7"/>
              <a:gd name="T9" fmla="*/ 2858 h 10"/>
              <a:gd name="T10" fmla="*/ 907 w 7"/>
              <a:gd name="T11" fmla="*/ 953 h 10"/>
              <a:gd name="T12" fmla="*/ 0 w 7"/>
              <a:gd name="T13" fmla="*/ 1905 h 10"/>
              <a:gd name="T14" fmla="*/ 907 w 7"/>
              <a:gd name="T15" fmla="*/ 953 h 10"/>
              <a:gd name="T16" fmla="*/ 907 w 7"/>
              <a:gd name="T17" fmla="*/ 953 h 10"/>
              <a:gd name="T18" fmla="*/ 1361 w 7"/>
              <a:gd name="T19" fmla="*/ 0 h 10"/>
              <a:gd name="T20" fmla="*/ 907 w 7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0">
                <a:moveTo>
                  <a:pt x="2" y="9"/>
                </a:moveTo>
                <a:cubicBezTo>
                  <a:pt x="2" y="9"/>
                  <a:pt x="4" y="9"/>
                  <a:pt x="4" y="6"/>
                </a:cubicBezTo>
                <a:cubicBezTo>
                  <a:pt x="4" y="6"/>
                  <a:pt x="6" y="6"/>
                  <a:pt x="6" y="3"/>
                </a:cubicBezTo>
                <a:cubicBezTo>
                  <a:pt x="6" y="6"/>
                  <a:pt x="6" y="6"/>
                  <a:pt x="5" y="6"/>
                </a:cubicBezTo>
                <a:cubicBezTo>
                  <a:pt x="4" y="9"/>
                  <a:pt x="4" y="9"/>
                  <a:pt x="2" y="9"/>
                </a:cubicBezTo>
                <a:close/>
                <a:moveTo>
                  <a:pt x="2" y="3"/>
                </a:moveTo>
                <a:cubicBezTo>
                  <a:pt x="1" y="4"/>
                  <a:pt x="1" y="5"/>
                  <a:pt x="0" y="6"/>
                </a:cubicBezTo>
                <a:cubicBezTo>
                  <a:pt x="1" y="4"/>
                  <a:pt x="1" y="3"/>
                  <a:pt x="2" y="3"/>
                </a:cubicBezTo>
                <a:close/>
                <a:moveTo>
                  <a:pt x="2" y="3"/>
                </a:moveTo>
                <a:cubicBezTo>
                  <a:pt x="2" y="2"/>
                  <a:pt x="2" y="2"/>
                  <a:pt x="3" y="0"/>
                </a:cubicBezTo>
                <a:lnTo>
                  <a:pt x="2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69" name="Freeform 5775">
            <a:extLst>
              <a:ext uri="{FF2B5EF4-FFF2-40B4-BE49-F238E27FC236}">
                <a16:creationId xmlns:a16="http://schemas.microsoft.com/office/drawing/2014/main" id="{E7E9704F-1DDD-B34B-B8B7-06AC9D5AE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4133850"/>
            <a:ext cx="3175" cy="4763"/>
          </a:xfrm>
          <a:custGeom>
            <a:avLst/>
            <a:gdLst>
              <a:gd name="T0" fmla="*/ 1191 w 8"/>
              <a:gd name="T1" fmla="*/ 1099 h 13"/>
              <a:gd name="T2" fmla="*/ 1588 w 8"/>
              <a:gd name="T3" fmla="*/ 0 h 13"/>
              <a:gd name="T4" fmla="*/ 2381 w 8"/>
              <a:gd name="T5" fmla="*/ 0 h 13"/>
              <a:gd name="T6" fmla="*/ 2778 w 8"/>
              <a:gd name="T7" fmla="*/ 0 h 13"/>
              <a:gd name="T8" fmla="*/ 2381 w 8"/>
              <a:gd name="T9" fmla="*/ 1099 h 13"/>
              <a:gd name="T10" fmla="*/ 1984 w 8"/>
              <a:gd name="T11" fmla="*/ 2198 h 13"/>
              <a:gd name="T12" fmla="*/ 1191 w 8"/>
              <a:gd name="T13" fmla="*/ 4397 h 13"/>
              <a:gd name="T14" fmla="*/ 397 w 8"/>
              <a:gd name="T15" fmla="*/ 4397 h 13"/>
              <a:gd name="T16" fmla="*/ 397 w 8"/>
              <a:gd name="T17" fmla="*/ 4397 h 13"/>
              <a:gd name="T18" fmla="*/ 0 w 8"/>
              <a:gd name="T19" fmla="*/ 3297 h 13"/>
              <a:gd name="T20" fmla="*/ 397 w 8"/>
              <a:gd name="T21" fmla="*/ 3297 h 13"/>
              <a:gd name="T22" fmla="*/ 1191 w 8"/>
              <a:gd name="T23" fmla="*/ 1099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3">
                <a:moveTo>
                  <a:pt x="3" y="3"/>
                </a:moveTo>
                <a:cubicBezTo>
                  <a:pt x="3" y="3"/>
                  <a:pt x="4" y="3"/>
                  <a:pt x="4" y="0"/>
                </a:cubicBezTo>
                <a:lnTo>
                  <a:pt x="6" y="0"/>
                </a:lnTo>
                <a:lnTo>
                  <a:pt x="7" y="0"/>
                </a:lnTo>
                <a:cubicBezTo>
                  <a:pt x="7" y="3"/>
                  <a:pt x="6" y="3"/>
                  <a:pt x="6" y="3"/>
                </a:cubicBezTo>
                <a:cubicBezTo>
                  <a:pt x="6" y="3"/>
                  <a:pt x="6" y="6"/>
                  <a:pt x="5" y="6"/>
                </a:cubicBezTo>
                <a:cubicBezTo>
                  <a:pt x="5" y="6"/>
                  <a:pt x="4" y="9"/>
                  <a:pt x="3" y="12"/>
                </a:cubicBezTo>
                <a:lnTo>
                  <a:pt x="1" y="12"/>
                </a:lnTo>
                <a:lnTo>
                  <a:pt x="0" y="9"/>
                </a:lnTo>
                <a:lnTo>
                  <a:pt x="1" y="9"/>
                </a:lnTo>
                <a:cubicBezTo>
                  <a:pt x="1" y="6"/>
                  <a:pt x="1" y="6"/>
                  <a:pt x="3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70" name="Freeform 5776">
            <a:extLst>
              <a:ext uri="{FF2B5EF4-FFF2-40B4-BE49-F238E27FC236}">
                <a16:creationId xmlns:a16="http://schemas.microsoft.com/office/drawing/2014/main" id="{795BA589-7363-434D-A10E-9912B243B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35438"/>
            <a:ext cx="1587" cy="3175"/>
          </a:xfrm>
          <a:custGeom>
            <a:avLst/>
            <a:gdLst>
              <a:gd name="T0" fmla="*/ 0 w 5"/>
              <a:gd name="T1" fmla="*/ 1905 h 10"/>
              <a:gd name="T2" fmla="*/ 317 w 5"/>
              <a:gd name="T3" fmla="*/ 1905 h 10"/>
              <a:gd name="T4" fmla="*/ 635 w 5"/>
              <a:gd name="T5" fmla="*/ 2858 h 10"/>
              <a:gd name="T6" fmla="*/ 0 w 5"/>
              <a:gd name="T7" fmla="*/ 1905 h 10"/>
              <a:gd name="T8" fmla="*/ 317 w 5"/>
              <a:gd name="T9" fmla="*/ 1905 h 10"/>
              <a:gd name="T10" fmla="*/ 1270 w 5"/>
              <a:gd name="T11" fmla="*/ 0 h 10"/>
              <a:gd name="T12" fmla="*/ 635 w 5"/>
              <a:gd name="T13" fmla="*/ 1905 h 10"/>
              <a:gd name="T14" fmla="*/ 317 w 5"/>
              <a:gd name="T15" fmla="*/ 190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0">
                <a:moveTo>
                  <a:pt x="0" y="6"/>
                </a:moveTo>
                <a:lnTo>
                  <a:pt x="1" y="6"/>
                </a:lnTo>
                <a:lnTo>
                  <a:pt x="2" y="9"/>
                </a:lnTo>
                <a:cubicBezTo>
                  <a:pt x="2" y="9"/>
                  <a:pt x="1" y="6"/>
                  <a:pt x="0" y="6"/>
                </a:cubicBezTo>
                <a:close/>
                <a:moveTo>
                  <a:pt x="1" y="6"/>
                </a:moveTo>
                <a:cubicBezTo>
                  <a:pt x="2" y="3"/>
                  <a:pt x="2" y="3"/>
                  <a:pt x="4" y="0"/>
                </a:cubicBezTo>
                <a:cubicBezTo>
                  <a:pt x="2" y="3"/>
                  <a:pt x="2" y="3"/>
                  <a:pt x="2" y="6"/>
                </a:cubicBezTo>
                <a:lnTo>
                  <a:pt x="1" y="6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71" name="Freeform 5777">
            <a:extLst>
              <a:ext uri="{FF2B5EF4-FFF2-40B4-BE49-F238E27FC236}">
                <a16:creationId xmlns:a16="http://schemas.microsoft.com/office/drawing/2014/main" id="{E3F95D3B-F0B0-D649-913C-4DC48031A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33850"/>
            <a:ext cx="3175" cy="3175"/>
          </a:xfrm>
          <a:custGeom>
            <a:avLst/>
            <a:gdLst>
              <a:gd name="T0" fmla="*/ 2778 w 8"/>
              <a:gd name="T1" fmla="*/ 0 h 10"/>
              <a:gd name="T2" fmla="*/ 2381 w 8"/>
              <a:gd name="T3" fmla="*/ 953 h 10"/>
              <a:gd name="T4" fmla="*/ 1191 w 8"/>
              <a:gd name="T5" fmla="*/ 2858 h 10"/>
              <a:gd name="T6" fmla="*/ 794 w 8"/>
              <a:gd name="T7" fmla="*/ 2858 h 10"/>
              <a:gd name="T8" fmla="*/ 397 w 8"/>
              <a:gd name="T9" fmla="*/ 1905 h 10"/>
              <a:gd name="T10" fmla="*/ 794 w 8"/>
              <a:gd name="T11" fmla="*/ 953 h 10"/>
              <a:gd name="T12" fmla="*/ 794 w 8"/>
              <a:gd name="T13" fmla="*/ 0 h 10"/>
              <a:gd name="T14" fmla="*/ 1191 w 8"/>
              <a:gd name="T15" fmla="*/ 0 h 10"/>
              <a:gd name="T16" fmla="*/ 1588 w 8"/>
              <a:gd name="T17" fmla="*/ 0 h 10"/>
              <a:gd name="T18" fmla="*/ 1984 w 8"/>
              <a:gd name="T19" fmla="*/ 0 h 10"/>
              <a:gd name="T20" fmla="*/ 1984 w 8"/>
              <a:gd name="T21" fmla="*/ 0 h 10"/>
              <a:gd name="T22" fmla="*/ 2381 w 8"/>
              <a:gd name="T23" fmla="*/ 0 h 10"/>
              <a:gd name="T24" fmla="*/ 2381 w 8"/>
              <a:gd name="T25" fmla="*/ 0 h 10"/>
              <a:gd name="T26" fmla="*/ 2778 w 8"/>
              <a:gd name="T27" fmla="*/ 0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10">
                <a:moveTo>
                  <a:pt x="7" y="0"/>
                </a:moveTo>
                <a:cubicBezTo>
                  <a:pt x="7" y="0"/>
                  <a:pt x="7" y="3"/>
                  <a:pt x="6" y="3"/>
                </a:cubicBezTo>
                <a:cubicBezTo>
                  <a:pt x="5" y="6"/>
                  <a:pt x="3" y="9"/>
                  <a:pt x="3" y="9"/>
                </a:cubicBezTo>
                <a:lnTo>
                  <a:pt x="2" y="9"/>
                </a:lnTo>
                <a:cubicBezTo>
                  <a:pt x="0" y="9"/>
                  <a:pt x="0" y="9"/>
                  <a:pt x="1" y="6"/>
                </a:cubicBezTo>
                <a:lnTo>
                  <a:pt x="2" y="3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72" name="Freeform 5778">
            <a:extLst>
              <a:ext uri="{FF2B5EF4-FFF2-40B4-BE49-F238E27FC236}">
                <a16:creationId xmlns:a16="http://schemas.microsoft.com/office/drawing/2014/main" id="{4695ABD6-27F4-E54A-AE6E-DCA1CCA89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33850"/>
            <a:ext cx="3175" cy="4763"/>
          </a:xfrm>
          <a:custGeom>
            <a:avLst/>
            <a:gdLst>
              <a:gd name="T0" fmla="*/ 794 w 8"/>
              <a:gd name="T1" fmla="*/ 4397 h 13"/>
              <a:gd name="T2" fmla="*/ 397 w 8"/>
              <a:gd name="T3" fmla="*/ 3297 h 13"/>
              <a:gd name="T4" fmla="*/ 0 w 8"/>
              <a:gd name="T5" fmla="*/ 2198 h 13"/>
              <a:gd name="T6" fmla="*/ 397 w 8"/>
              <a:gd name="T7" fmla="*/ 1099 h 13"/>
              <a:gd name="T8" fmla="*/ 794 w 8"/>
              <a:gd name="T9" fmla="*/ 0 h 13"/>
              <a:gd name="T10" fmla="*/ 1191 w 8"/>
              <a:gd name="T11" fmla="*/ 0 h 13"/>
              <a:gd name="T12" fmla="*/ 794 w 8"/>
              <a:gd name="T13" fmla="*/ 1099 h 13"/>
              <a:gd name="T14" fmla="*/ 397 w 8"/>
              <a:gd name="T15" fmla="*/ 2198 h 13"/>
              <a:gd name="T16" fmla="*/ 794 w 8"/>
              <a:gd name="T17" fmla="*/ 3297 h 13"/>
              <a:gd name="T18" fmla="*/ 2381 w 8"/>
              <a:gd name="T19" fmla="*/ 1099 h 13"/>
              <a:gd name="T20" fmla="*/ 2381 w 8"/>
              <a:gd name="T21" fmla="*/ 0 h 13"/>
              <a:gd name="T22" fmla="*/ 2778 w 8"/>
              <a:gd name="T23" fmla="*/ 1099 h 13"/>
              <a:gd name="T24" fmla="*/ 1191 w 8"/>
              <a:gd name="T25" fmla="*/ 3297 h 13"/>
              <a:gd name="T26" fmla="*/ 794 w 8"/>
              <a:gd name="T27" fmla="*/ 4397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13">
                <a:moveTo>
                  <a:pt x="2" y="12"/>
                </a:moveTo>
                <a:lnTo>
                  <a:pt x="1" y="9"/>
                </a:lnTo>
                <a:cubicBezTo>
                  <a:pt x="0" y="9"/>
                  <a:pt x="0" y="9"/>
                  <a:pt x="0" y="6"/>
                </a:cubicBezTo>
                <a:cubicBezTo>
                  <a:pt x="1" y="6"/>
                  <a:pt x="1" y="6"/>
                  <a:pt x="1" y="3"/>
                </a:cubicBezTo>
                <a:lnTo>
                  <a:pt x="2" y="0"/>
                </a:lnTo>
                <a:lnTo>
                  <a:pt x="3" y="0"/>
                </a:lnTo>
                <a:lnTo>
                  <a:pt x="2" y="3"/>
                </a:lnTo>
                <a:lnTo>
                  <a:pt x="1" y="6"/>
                </a:lnTo>
                <a:cubicBezTo>
                  <a:pt x="1" y="9"/>
                  <a:pt x="0" y="9"/>
                  <a:pt x="2" y="9"/>
                </a:cubicBezTo>
                <a:cubicBezTo>
                  <a:pt x="3" y="9"/>
                  <a:pt x="5" y="6"/>
                  <a:pt x="6" y="3"/>
                </a:cubicBezTo>
                <a:lnTo>
                  <a:pt x="6" y="0"/>
                </a:lnTo>
                <a:lnTo>
                  <a:pt x="7" y="3"/>
                </a:lnTo>
                <a:lnTo>
                  <a:pt x="3" y="9"/>
                </a:lnTo>
                <a:lnTo>
                  <a:pt x="2" y="12"/>
                </a:ln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73" name="Freeform 5779">
            <a:extLst>
              <a:ext uri="{FF2B5EF4-FFF2-40B4-BE49-F238E27FC236}">
                <a16:creationId xmlns:a16="http://schemas.microsoft.com/office/drawing/2014/main" id="{DF6AE92E-BAF3-0E46-8FED-8B71E6724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350" y="4137025"/>
            <a:ext cx="4763" cy="4763"/>
          </a:xfrm>
          <a:custGeom>
            <a:avLst/>
            <a:gdLst>
              <a:gd name="T0" fmla="*/ 1099 w 13"/>
              <a:gd name="T1" fmla="*/ 1099 h 13"/>
              <a:gd name="T2" fmla="*/ 1099 w 13"/>
              <a:gd name="T3" fmla="*/ 1099 h 13"/>
              <a:gd name="T4" fmla="*/ 1466 w 13"/>
              <a:gd name="T5" fmla="*/ 2198 h 13"/>
              <a:gd name="T6" fmla="*/ 1832 w 13"/>
              <a:gd name="T7" fmla="*/ 2198 h 13"/>
              <a:gd name="T8" fmla="*/ 2198 w 13"/>
              <a:gd name="T9" fmla="*/ 3297 h 13"/>
              <a:gd name="T10" fmla="*/ 4397 w 13"/>
              <a:gd name="T11" fmla="*/ 4397 h 13"/>
              <a:gd name="T12" fmla="*/ 1466 w 13"/>
              <a:gd name="T13" fmla="*/ 4397 h 13"/>
              <a:gd name="T14" fmla="*/ 1099 w 13"/>
              <a:gd name="T15" fmla="*/ 3297 h 13"/>
              <a:gd name="T16" fmla="*/ 733 w 13"/>
              <a:gd name="T17" fmla="*/ 2198 h 13"/>
              <a:gd name="T18" fmla="*/ 0 w 13"/>
              <a:gd name="T19" fmla="*/ 1099 h 13"/>
              <a:gd name="T20" fmla="*/ 0 w 13"/>
              <a:gd name="T21" fmla="*/ 0 h 13"/>
              <a:gd name="T22" fmla="*/ 366 w 13"/>
              <a:gd name="T23" fmla="*/ 0 h 13"/>
              <a:gd name="T24" fmla="*/ 1099 w 13"/>
              <a:gd name="T25" fmla="*/ 1099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13">
                <a:moveTo>
                  <a:pt x="3" y="3"/>
                </a:moveTo>
                <a:lnTo>
                  <a:pt x="3" y="3"/>
                </a:lnTo>
                <a:cubicBezTo>
                  <a:pt x="4" y="3"/>
                  <a:pt x="4" y="3"/>
                  <a:pt x="4" y="6"/>
                </a:cubicBezTo>
                <a:lnTo>
                  <a:pt x="5" y="6"/>
                </a:lnTo>
                <a:cubicBezTo>
                  <a:pt x="5" y="6"/>
                  <a:pt x="5" y="6"/>
                  <a:pt x="6" y="9"/>
                </a:cubicBezTo>
                <a:cubicBezTo>
                  <a:pt x="9" y="9"/>
                  <a:pt x="12" y="9"/>
                  <a:pt x="12" y="12"/>
                </a:cubicBezTo>
                <a:lnTo>
                  <a:pt x="4" y="12"/>
                </a:lnTo>
                <a:cubicBezTo>
                  <a:pt x="4" y="9"/>
                  <a:pt x="4" y="9"/>
                  <a:pt x="3" y="9"/>
                </a:cubicBezTo>
                <a:cubicBezTo>
                  <a:pt x="3" y="9"/>
                  <a:pt x="3" y="9"/>
                  <a:pt x="2" y="6"/>
                </a:cubicBezTo>
                <a:cubicBezTo>
                  <a:pt x="2" y="6"/>
                  <a:pt x="1" y="3"/>
                  <a:pt x="0" y="3"/>
                </a:cubicBezTo>
                <a:lnTo>
                  <a:pt x="0" y="0"/>
                </a:lnTo>
                <a:lnTo>
                  <a:pt x="1" y="0"/>
                </a:lnTo>
                <a:cubicBezTo>
                  <a:pt x="1" y="0"/>
                  <a:pt x="2" y="3"/>
                  <a:pt x="3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74" name="Freeform 5780">
            <a:extLst>
              <a:ext uri="{FF2B5EF4-FFF2-40B4-BE49-F238E27FC236}">
                <a16:creationId xmlns:a16="http://schemas.microsoft.com/office/drawing/2014/main" id="{28BF9DED-6FE2-A54C-AE05-63464860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350" y="4138613"/>
            <a:ext cx="4763" cy="3175"/>
          </a:xfrm>
          <a:custGeom>
            <a:avLst/>
            <a:gdLst>
              <a:gd name="T0" fmla="*/ 1466 w 13"/>
              <a:gd name="T1" fmla="*/ 2858 h 10"/>
              <a:gd name="T2" fmla="*/ 1099 w 13"/>
              <a:gd name="T3" fmla="*/ 1905 h 10"/>
              <a:gd name="T4" fmla="*/ 4397 w 13"/>
              <a:gd name="T5" fmla="*/ 2858 h 10"/>
              <a:gd name="T6" fmla="*/ 1466 w 13"/>
              <a:gd name="T7" fmla="*/ 2858 h 10"/>
              <a:gd name="T8" fmla="*/ 0 w 13"/>
              <a:gd name="T9" fmla="*/ 0 h 10"/>
              <a:gd name="T10" fmla="*/ 366 w 13"/>
              <a:gd name="T11" fmla="*/ 0 h 10"/>
              <a:gd name="T12" fmla="*/ 733 w 13"/>
              <a:gd name="T13" fmla="*/ 953 h 10"/>
              <a:gd name="T14" fmla="*/ 0 w 13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10">
                <a:moveTo>
                  <a:pt x="4" y="9"/>
                </a:moveTo>
                <a:lnTo>
                  <a:pt x="3" y="6"/>
                </a:lnTo>
                <a:cubicBezTo>
                  <a:pt x="7" y="9"/>
                  <a:pt x="10" y="9"/>
                  <a:pt x="12" y="9"/>
                </a:cubicBezTo>
                <a:lnTo>
                  <a:pt x="4" y="9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2" y="3"/>
                </a:lnTo>
                <a:cubicBezTo>
                  <a:pt x="2" y="3"/>
                  <a:pt x="1" y="0"/>
                  <a:pt x="0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75" name="Freeform 5781">
            <a:extLst>
              <a:ext uri="{FF2B5EF4-FFF2-40B4-BE49-F238E27FC236}">
                <a16:creationId xmlns:a16="http://schemas.microsoft.com/office/drawing/2014/main" id="{CD8647A1-26A3-EC44-872C-3178C58BA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4137025"/>
            <a:ext cx="3175" cy="4763"/>
          </a:xfrm>
          <a:custGeom>
            <a:avLst/>
            <a:gdLst>
              <a:gd name="T0" fmla="*/ 1411 w 9"/>
              <a:gd name="T1" fmla="*/ 0 h 13"/>
              <a:gd name="T2" fmla="*/ 1411 w 9"/>
              <a:gd name="T3" fmla="*/ 0 h 13"/>
              <a:gd name="T4" fmla="*/ 1411 w 9"/>
              <a:gd name="T5" fmla="*/ 0 h 13"/>
              <a:gd name="T6" fmla="*/ 1411 w 9"/>
              <a:gd name="T7" fmla="*/ 0 h 13"/>
              <a:gd name="T8" fmla="*/ 1411 w 9"/>
              <a:gd name="T9" fmla="*/ 0 h 13"/>
              <a:gd name="T10" fmla="*/ 1411 w 9"/>
              <a:gd name="T11" fmla="*/ 0 h 13"/>
              <a:gd name="T12" fmla="*/ 1411 w 9"/>
              <a:gd name="T13" fmla="*/ 0 h 13"/>
              <a:gd name="T14" fmla="*/ 1411 w 9"/>
              <a:gd name="T15" fmla="*/ 0 h 13"/>
              <a:gd name="T16" fmla="*/ 1411 w 9"/>
              <a:gd name="T17" fmla="*/ 0 h 13"/>
              <a:gd name="T18" fmla="*/ 1411 w 9"/>
              <a:gd name="T19" fmla="*/ 0 h 13"/>
              <a:gd name="T20" fmla="*/ 1411 w 9"/>
              <a:gd name="T21" fmla="*/ 0 h 13"/>
              <a:gd name="T22" fmla="*/ 1411 w 9"/>
              <a:gd name="T23" fmla="*/ 0 h 13"/>
              <a:gd name="T24" fmla="*/ 1411 w 9"/>
              <a:gd name="T25" fmla="*/ 0 h 13"/>
              <a:gd name="T26" fmla="*/ 1411 w 9"/>
              <a:gd name="T27" fmla="*/ 0 h 13"/>
              <a:gd name="T28" fmla="*/ 1411 w 9"/>
              <a:gd name="T29" fmla="*/ 0 h 13"/>
              <a:gd name="T30" fmla="*/ 1411 w 9"/>
              <a:gd name="T31" fmla="*/ 0 h 13"/>
              <a:gd name="T32" fmla="*/ 1411 w 9"/>
              <a:gd name="T33" fmla="*/ 0 h 13"/>
              <a:gd name="T34" fmla="*/ 1411 w 9"/>
              <a:gd name="T35" fmla="*/ 0 h 13"/>
              <a:gd name="T36" fmla="*/ 1411 w 9"/>
              <a:gd name="T37" fmla="*/ 0 h 13"/>
              <a:gd name="T38" fmla="*/ 1411 w 9"/>
              <a:gd name="T39" fmla="*/ 0 h 13"/>
              <a:gd name="T40" fmla="*/ 1411 w 9"/>
              <a:gd name="T41" fmla="*/ 0 h 13"/>
              <a:gd name="T42" fmla="*/ 1411 w 9"/>
              <a:gd name="T43" fmla="*/ 0 h 13"/>
              <a:gd name="T44" fmla="*/ 1764 w 9"/>
              <a:gd name="T45" fmla="*/ 1099 h 13"/>
              <a:gd name="T46" fmla="*/ 1764 w 9"/>
              <a:gd name="T47" fmla="*/ 1099 h 13"/>
              <a:gd name="T48" fmla="*/ 2822 w 9"/>
              <a:gd name="T49" fmla="*/ 3297 h 13"/>
              <a:gd name="T50" fmla="*/ 2469 w 9"/>
              <a:gd name="T51" fmla="*/ 4397 h 13"/>
              <a:gd name="T52" fmla="*/ 1411 w 9"/>
              <a:gd name="T53" fmla="*/ 4397 h 13"/>
              <a:gd name="T54" fmla="*/ 1411 w 9"/>
              <a:gd name="T55" fmla="*/ 4397 h 13"/>
              <a:gd name="T56" fmla="*/ 1058 w 9"/>
              <a:gd name="T57" fmla="*/ 3297 h 13"/>
              <a:gd name="T58" fmla="*/ 353 w 9"/>
              <a:gd name="T59" fmla="*/ 3297 h 13"/>
              <a:gd name="T60" fmla="*/ 0 w 9"/>
              <a:gd name="T61" fmla="*/ 1099 h 13"/>
              <a:gd name="T62" fmla="*/ 1411 w 9"/>
              <a:gd name="T63" fmla="*/ 1099 h 13"/>
              <a:gd name="T64" fmla="*/ 1411 w 9"/>
              <a:gd name="T65" fmla="*/ 0 h 1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" h="13">
                <a:moveTo>
                  <a:pt x="4" y="0"/>
                </a:moveTo>
                <a:lnTo>
                  <a:pt x="4" y="0"/>
                </a:lnTo>
                <a:lnTo>
                  <a:pt x="5" y="0"/>
                </a:lnTo>
                <a:lnTo>
                  <a:pt x="5" y="3"/>
                </a:lnTo>
                <a:lnTo>
                  <a:pt x="6" y="6"/>
                </a:lnTo>
                <a:cubicBezTo>
                  <a:pt x="8" y="9"/>
                  <a:pt x="8" y="9"/>
                  <a:pt x="8" y="9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7" y="12"/>
                </a:cubicBezTo>
                <a:lnTo>
                  <a:pt x="6" y="12"/>
                </a:lnTo>
                <a:cubicBezTo>
                  <a:pt x="5" y="12"/>
                  <a:pt x="4" y="12"/>
                  <a:pt x="4" y="12"/>
                </a:cubicBezTo>
                <a:lnTo>
                  <a:pt x="4" y="9"/>
                </a:lnTo>
                <a:lnTo>
                  <a:pt x="3" y="9"/>
                </a:lnTo>
                <a:cubicBezTo>
                  <a:pt x="2" y="9"/>
                  <a:pt x="1" y="9"/>
                  <a:pt x="1" y="9"/>
                </a:cubicBezTo>
                <a:cubicBezTo>
                  <a:pt x="1" y="6"/>
                  <a:pt x="1" y="6"/>
                  <a:pt x="1" y="6"/>
                </a:cubicBezTo>
                <a:lnTo>
                  <a:pt x="0" y="3"/>
                </a:lnTo>
                <a:cubicBezTo>
                  <a:pt x="1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76" name="Freeform 5782">
            <a:extLst>
              <a:ext uri="{FF2B5EF4-FFF2-40B4-BE49-F238E27FC236}">
                <a16:creationId xmlns:a16="http://schemas.microsoft.com/office/drawing/2014/main" id="{41845AD1-2DBB-B940-B616-C05E2A92F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4138613"/>
            <a:ext cx="3175" cy="3175"/>
          </a:xfrm>
          <a:custGeom>
            <a:avLst/>
            <a:gdLst>
              <a:gd name="T0" fmla="*/ 1191 w 8"/>
              <a:gd name="T1" fmla="*/ 2858 h 10"/>
              <a:gd name="T2" fmla="*/ 0 w 8"/>
              <a:gd name="T3" fmla="*/ 1905 h 10"/>
              <a:gd name="T4" fmla="*/ 794 w 8"/>
              <a:gd name="T5" fmla="*/ 1905 h 10"/>
              <a:gd name="T6" fmla="*/ 1984 w 8"/>
              <a:gd name="T7" fmla="*/ 2858 h 10"/>
              <a:gd name="T8" fmla="*/ 1191 w 8"/>
              <a:gd name="T9" fmla="*/ 2858 h 10"/>
              <a:gd name="T10" fmla="*/ 2381 w 8"/>
              <a:gd name="T11" fmla="*/ 953 h 10"/>
              <a:gd name="T12" fmla="*/ 2778 w 8"/>
              <a:gd name="T13" fmla="*/ 1905 h 10"/>
              <a:gd name="T14" fmla="*/ 2778 w 8"/>
              <a:gd name="T15" fmla="*/ 2858 h 10"/>
              <a:gd name="T16" fmla="*/ 2381 w 8"/>
              <a:gd name="T17" fmla="*/ 2858 h 10"/>
              <a:gd name="T18" fmla="*/ 2778 w 8"/>
              <a:gd name="T19" fmla="*/ 1905 h 10"/>
              <a:gd name="T20" fmla="*/ 1984 w 8"/>
              <a:gd name="T21" fmla="*/ 953 h 10"/>
              <a:gd name="T22" fmla="*/ 1588 w 8"/>
              <a:gd name="T23" fmla="*/ 0 h 10"/>
              <a:gd name="T24" fmla="*/ 2381 w 8"/>
              <a:gd name="T25" fmla="*/ 953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10">
                <a:moveTo>
                  <a:pt x="3" y="9"/>
                </a:moveTo>
                <a:cubicBezTo>
                  <a:pt x="1" y="6"/>
                  <a:pt x="0" y="6"/>
                  <a:pt x="0" y="6"/>
                </a:cubicBezTo>
                <a:lnTo>
                  <a:pt x="2" y="6"/>
                </a:lnTo>
                <a:cubicBezTo>
                  <a:pt x="3" y="9"/>
                  <a:pt x="4" y="9"/>
                  <a:pt x="5" y="9"/>
                </a:cubicBezTo>
                <a:lnTo>
                  <a:pt x="3" y="9"/>
                </a:lnTo>
                <a:close/>
                <a:moveTo>
                  <a:pt x="6" y="3"/>
                </a:moveTo>
                <a:lnTo>
                  <a:pt x="7" y="6"/>
                </a:lnTo>
                <a:lnTo>
                  <a:pt x="7" y="9"/>
                </a:lnTo>
                <a:lnTo>
                  <a:pt x="6" y="9"/>
                </a:lnTo>
                <a:cubicBezTo>
                  <a:pt x="7" y="9"/>
                  <a:pt x="7" y="9"/>
                  <a:pt x="7" y="6"/>
                </a:cubicBezTo>
                <a:lnTo>
                  <a:pt x="5" y="3"/>
                </a:lnTo>
                <a:lnTo>
                  <a:pt x="4" y="0"/>
                </a:lnTo>
                <a:lnTo>
                  <a:pt x="6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77" name="Freeform 5783">
            <a:extLst>
              <a:ext uri="{FF2B5EF4-FFF2-40B4-BE49-F238E27FC236}">
                <a16:creationId xmlns:a16="http://schemas.microsoft.com/office/drawing/2014/main" id="{4E9ECEC0-D7FE-1C41-A91F-BFE781363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37025"/>
            <a:ext cx="3175" cy="6350"/>
          </a:xfrm>
          <a:custGeom>
            <a:avLst/>
            <a:gdLst>
              <a:gd name="T0" fmla="*/ 0 w 7"/>
              <a:gd name="T1" fmla="*/ 3572 h 16"/>
              <a:gd name="T2" fmla="*/ 454 w 7"/>
              <a:gd name="T3" fmla="*/ 2381 h 16"/>
              <a:gd name="T4" fmla="*/ 454 w 7"/>
              <a:gd name="T5" fmla="*/ 1191 h 16"/>
              <a:gd name="T6" fmla="*/ 907 w 7"/>
              <a:gd name="T7" fmla="*/ 1191 h 16"/>
              <a:gd name="T8" fmla="*/ 1814 w 7"/>
              <a:gd name="T9" fmla="*/ 0 h 16"/>
              <a:gd name="T10" fmla="*/ 1814 w 7"/>
              <a:gd name="T11" fmla="*/ 0 h 16"/>
              <a:gd name="T12" fmla="*/ 1814 w 7"/>
              <a:gd name="T13" fmla="*/ 0 h 16"/>
              <a:gd name="T14" fmla="*/ 2721 w 7"/>
              <a:gd name="T15" fmla="*/ 1191 h 16"/>
              <a:gd name="T16" fmla="*/ 2721 w 7"/>
              <a:gd name="T17" fmla="*/ 1191 h 16"/>
              <a:gd name="T18" fmla="*/ 2721 w 7"/>
              <a:gd name="T19" fmla="*/ 3572 h 16"/>
              <a:gd name="T20" fmla="*/ 1814 w 7"/>
              <a:gd name="T21" fmla="*/ 4763 h 16"/>
              <a:gd name="T22" fmla="*/ 1361 w 7"/>
              <a:gd name="T23" fmla="*/ 4763 h 16"/>
              <a:gd name="T24" fmla="*/ 454 w 7"/>
              <a:gd name="T25" fmla="*/ 3572 h 16"/>
              <a:gd name="T26" fmla="*/ 454 w 7"/>
              <a:gd name="T27" fmla="*/ 3572 h 16"/>
              <a:gd name="T28" fmla="*/ 0 w 7"/>
              <a:gd name="T29" fmla="*/ 3572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16">
                <a:moveTo>
                  <a:pt x="0" y="9"/>
                </a:moveTo>
                <a:cubicBezTo>
                  <a:pt x="0" y="9"/>
                  <a:pt x="1" y="9"/>
                  <a:pt x="1" y="6"/>
                </a:cubicBezTo>
                <a:cubicBezTo>
                  <a:pt x="1" y="6"/>
                  <a:pt x="1" y="6"/>
                  <a:pt x="1" y="3"/>
                </a:cubicBezTo>
                <a:cubicBezTo>
                  <a:pt x="1" y="6"/>
                  <a:pt x="1" y="6"/>
                  <a:pt x="2" y="3"/>
                </a:cubicBezTo>
                <a:cubicBezTo>
                  <a:pt x="3" y="3"/>
                  <a:pt x="4" y="3"/>
                  <a:pt x="4" y="0"/>
                </a:cubicBezTo>
                <a:lnTo>
                  <a:pt x="6" y="3"/>
                </a:lnTo>
                <a:cubicBezTo>
                  <a:pt x="6" y="6"/>
                  <a:pt x="6" y="9"/>
                  <a:pt x="6" y="9"/>
                </a:cubicBezTo>
                <a:lnTo>
                  <a:pt x="4" y="12"/>
                </a:lnTo>
                <a:cubicBezTo>
                  <a:pt x="4" y="15"/>
                  <a:pt x="4" y="15"/>
                  <a:pt x="3" y="12"/>
                </a:cubicBezTo>
                <a:cubicBezTo>
                  <a:pt x="2" y="12"/>
                  <a:pt x="1" y="12"/>
                  <a:pt x="1" y="9"/>
                </a:cubicBezTo>
                <a:lnTo>
                  <a:pt x="0" y="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78" name="Freeform 5784">
            <a:extLst>
              <a:ext uri="{FF2B5EF4-FFF2-40B4-BE49-F238E27FC236}">
                <a16:creationId xmlns:a16="http://schemas.microsoft.com/office/drawing/2014/main" id="{D7DDC938-5928-3744-9654-24E35B9E4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37025"/>
            <a:ext cx="1587" cy="3175"/>
          </a:xfrm>
          <a:custGeom>
            <a:avLst/>
            <a:gdLst>
              <a:gd name="T0" fmla="*/ 635 w 5"/>
              <a:gd name="T1" fmla="*/ 953 h 10"/>
              <a:gd name="T2" fmla="*/ 1270 w 5"/>
              <a:gd name="T3" fmla="*/ 0 h 10"/>
              <a:gd name="T4" fmla="*/ 635 w 5"/>
              <a:gd name="T5" fmla="*/ 953 h 10"/>
              <a:gd name="T6" fmla="*/ 0 w 5"/>
              <a:gd name="T7" fmla="*/ 2858 h 10"/>
              <a:gd name="T8" fmla="*/ 317 w 5"/>
              <a:gd name="T9" fmla="*/ 953 h 10"/>
              <a:gd name="T10" fmla="*/ 317 w 5"/>
              <a:gd name="T11" fmla="*/ 1905 h 10"/>
              <a:gd name="T12" fmla="*/ 317 w 5"/>
              <a:gd name="T13" fmla="*/ 2858 h 10"/>
              <a:gd name="T14" fmla="*/ 0 w 5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0">
                <a:moveTo>
                  <a:pt x="2" y="3"/>
                </a:moveTo>
                <a:cubicBezTo>
                  <a:pt x="3" y="3"/>
                  <a:pt x="3" y="3"/>
                  <a:pt x="4" y="0"/>
                </a:cubicBezTo>
                <a:cubicBezTo>
                  <a:pt x="4" y="3"/>
                  <a:pt x="3" y="3"/>
                  <a:pt x="2" y="3"/>
                </a:cubicBezTo>
                <a:close/>
                <a:moveTo>
                  <a:pt x="0" y="9"/>
                </a:moveTo>
                <a:cubicBezTo>
                  <a:pt x="1" y="6"/>
                  <a:pt x="1" y="6"/>
                  <a:pt x="1" y="3"/>
                </a:cubicBezTo>
                <a:lnTo>
                  <a:pt x="1" y="6"/>
                </a:lnTo>
                <a:lnTo>
                  <a:pt x="1" y="9"/>
                </a:lnTo>
                <a:lnTo>
                  <a:pt x="0" y="9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79" name="Freeform 5785">
            <a:extLst>
              <a:ext uri="{FF2B5EF4-FFF2-40B4-BE49-F238E27FC236}">
                <a16:creationId xmlns:a16="http://schemas.microsoft.com/office/drawing/2014/main" id="{F6821A2C-C4A1-F743-B496-DC7B23C82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137025"/>
            <a:ext cx="3175" cy="4763"/>
          </a:xfrm>
          <a:custGeom>
            <a:avLst/>
            <a:gdLst>
              <a:gd name="T0" fmla="*/ 397 w 8"/>
              <a:gd name="T1" fmla="*/ 1099 h 13"/>
              <a:gd name="T2" fmla="*/ 1191 w 8"/>
              <a:gd name="T3" fmla="*/ 1099 h 13"/>
              <a:gd name="T4" fmla="*/ 1588 w 8"/>
              <a:gd name="T5" fmla="*/ 0 h 13"/>
              <a:gd name="T6" fmla="*/ 1984 w 8"/>
              <a:gd name="T7" fmla="*/ 1099 h 13"/>
              <a:gd name="T8" fmla="*/ 2778 w 8"/>
              <a:gd name="T9" fmla="*/ 1099 h 13"/>
              <a:gd name="T10" fmla="*/ 2381 w 8"/>
              <a:gd name="T11" fmla="*/ 2198 h 13"/>
              <a:gd name="T12" fmla="*/ 1588 w 8"/>
              <a:gd name="T13" fmla="*/ 4397 h 13"/>
              <a:gd name="T14" fmla="*/ 1191 w 8"/>
              <a:gd name="T15" fmla="*/ 4397 h 13"/>
              <a:gd name="T16" fmla="*/ 397 w 8"/>
              <a:gd name="T17" fmla="*/ 4397 h 13"/>
              <a:gd name="T18" fmla="*/ 0 w 8"/>
              <a:gd name="T19" fmla="*/ 3297 h 13"/>
              <a:gd name="T20" fmla="*/ 397 w 8"/>
              <a:gd name="T21" fmla="*/ 3297 h 13"/>
              <a:gd name="T22" fmla="*/ 397 w 8"/>
              <a:gd name="T23" fmla="*/ 1099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3">
                <a:moveTo>
                  <a:pt x="1" y="3"/>
                </a:moveTo>
                <a:lnTo>
                  <a:pt x="3" y="3"/>
                </a:lnTo>
                <a:cubicBezTo>
                  <a:pt x="3" y="3"/>
                  <a:pt x="4" y="3"/>
                  <a:pt x="4" y="0"/>
                </a:cubicBezTo>
                <a:lnTo>
                  <a:pt x="5" y="3"/>
                </a:lnTo>
                <a:cubicBezTo>
                  <a:pt x="6" y="3"/>
                  <a:pt x="7" y="3"/>
                  <a:pt x="7" y="3"/>
                </a:cubicBezTo>
                <a:cubicBezTo>
                  <a:pt x="7" y="6"/>
                  <a:pt x="6" y="6"/>
                  <a:pt x="6" y="6"/>
                </a:cubicBezTo>
                <a:cubicBezTo>
                  <a:pt x="6" y="9"/>
                  <a:pt x="5" y="9"/>
                  <a:pt x="4" y="12"/>
                </a:cubicBezTo>
                <a:lnTo>
                  <a:pt x="3" y="12"/>
                </a:lnTo>
                <a:lnTo>
                  <a:pt x="1" y="12"/>
                </a:lnTo>
                <a:cubicBezTo>
                  <a:pt x="1" y="9"/>
                  <a:pt x="0" y="9"/>
                  <a:pt x="0" y="9"/>
                </a:cubicBezTo>
                <a:lnTo>
                  <a:pt x="1" y="9"/>
                </a:lnTo>
                <a:cubicBezTo>
                  <a:pt x="1" y="6"/>
                  <a:pt x="1" y="6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80" name="Freeform 5786">
            <a:extLst>
              <a:ext uri="{FF2B5EF4-FFF2-40B4-BE49-F238E27FC236}">
                <a16:creationId xmlns:a16="http://schemas.microsoft.com/office/drawing/2014/main" id="{5B4D3388-09E5-1D47-AD97-87CA69D05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137025"/>
            <a:ext cx="3175" cy="6350"/>
          </a:xfrm>
          <a:custGeom>
            <a:avLst/>
            <a:gdLst>
              <a:gd name="T0" fmla="*/ 907 w 7"/>
              <a:gd name="T1" fmla="*/ 5953 h 16"/>
              <a:gd name="T2" fmla="*/ 454 w 7"/>
              <a:gd name="T3" fmla="*/ 4763 h 16"/>
              <a:gd name="T4" fmla="*/ 907 w 7"/>
              <a:gd name="T5" fmla="*/ 4763 h 16"/>
              <a:gd name="T6" fmla="*/ 1361 w 7"/>
              <a:gd name="T7" fmla="*/ 4763 h 16"/>
              <a:gd name="T8" fmla="*/ 2268 w 7"/>
              <a:gd name="T9" fmla="*/ 2381 h 16"/>
              <a:gd name="T10" fmla="*/ 2721 w 7"/>
              <a:gd name="T11" fmla="*/ 1191 h 16"/>
              <a:gd name="T12" fmla="*/ 2721 w 7"/>
              <a:gd name="T13" fmla="*/ 2381 h 16"/>
              <a:gd name="T14" fmla="*/ 1361 w 7"/>
              <a:gd name="T15" fmla="*/ 4763 h 16"/>
              <a:gd name="T16" fmla="*/ 1361 w 7"/>
              <a:gd name="T17" fmla="*/ 5953 h 16"/>
              <a:gd name="T18" fmla="*/ 907 w 7"/>
              <a:gd name="T19" fmla="*/ 5953 h 16"/>
              <a:gd name="T20" fmla="*/ 0 w 7"/>
              <a:gd name="T21" fmla="*/ 3969 h 16"/>
              <a:gd name="T22" fmla="*/ 454 w 7"/>
              <a:gd name="T23" fmla="*/ 4763 h 16"/>
              <a:gd name="T24" fmla="*/ 0 w 7"/>
              <a:gd name="T25" fmla="*/ 4763 h 16"/>
              <a:gd name="T26" fmla="*/ 0 w 7"/>
              <a:gd name="T27" fmla="*/ 3969 h 16"/>
              <a:gd name="T28" fmla="*/ 0 w 7"/>
              <a:gd name="T29" fmla="*/ 1191 h 16"/>
              <a:gd name="T30" fmla="*/ 454 w 7"/>
              <a:gd name="T31" fmla="*/ 1191 h 16"/>
              <a:gd name="T32" fmla="*/ 0 w 7"/>
              <a:gd name="T33" fmla="*/ 2778 h 16"/>
              <a:gd name="T34" fmla="*/ 0 w 7"/>
              <a:gd name="T35" fmla="*/ 1191 h 16"/>
              <a:gd name="T36" fmla="*/ 1361 w 7"/>
              <a:gd name="T37" fmla="*/ 0 h 16"/>
              <a:gd name="T38" fmla="*/ 1361 w 7"/>
              <a:gd name="T39" fmla="*/ 1191 h 16"/>
              <a:gd name="T40" fmla="*/ 907 w 7"/>
              <a:gd name="T41" fmla="*/ 1191 h 16"/>
              <a:gd name="T42" fmla="*/ 1361 w 7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" h="16">
                <a:moveTo>
                  <a:pt x="2" y="15"/>
                </a:moveTo>
                <a:cubicBezTo>
                  <a:pt x="2" y="12"/>
                  <a:pt x="1" y="12"/>
                  <a:pt x="1" y="12"/>
                </a:cubicBezTo>
                <a:lnTo>
                  <a:pt x="2" y="12"/>
                </a:lnTo>
                <a:lnTo>
                  <a:pt x="3" y="12"/>
                </a:lnTo>
                <a:lnTo>
                  <a:pt x="5" y="6"/>
                </a:lnTo>
                <a:cubicBezTo>
                  <a:pt x="5" y="6"/>
                  <a:pt x="6" y="6"/>
                  <a:pt x="6" y="3"/>
                </a:cubicBezTo>
                <a:lnTo>
                  <a:pt x="6" y="6"/>
                </a:lnTo>
                <a:cubicBezTo>
                  <a:pt x="5" y="9"/>
                  <a:pt x="4" y="9"/>
                  <a:pt x="3" y="12"/>
                </a:cubicBezTo>
                <a:lnTo>
                  <a:pt x="3" y="15"/>
                </a:lnTo>
                <a:lnTo>
                  <a:pt x="2" y="15"/>
                </a:lnTo>
                <a:close/>
                <a:moveTo>
                  <a:pt x="0" y="10"/>
                </a:moveTo>
                <a:lnTo>
                  <a:pt x="1" y="12"/>
                </a:lnTo>
                <a:lnTo>
                  <a:pt x="0" y="12"/>
                </a:lnTo>
                <a:lnTo>
                  <a:pt x="0" y="10"/>
                </a:lnTo>
                <a:close/>
                <a:moveTo>
                  <a:pt x="0" y="3"/>
                </a:moveTo>
                <a:lnTo>
                  <a:pt x="1" y="3"/>
                </a:lnTo>
                <a:cubicBezTo>
                  <a:pt x="0" y="5"/>
                  <a:pt x="0" y="6"/>
                  <a:pt x="0" y="7"/>
                </a:cubicBezTo>
                <a:lnTo>
                  <a:pt x="0" y="3"/>
                </a:lnTo>
                <a:close/>
                <a:moveTo>
                  <a:pt x="3" y="0"/>
                </a:moveTo>
                <a:lnTo>
                  <a:pt x="3" y="3"/>
                </a:lnTo>
                <a:lnTo>
                  <a:pt x="2" y="3"/>
                </a:lnTo>
                <a:cubicBezTo>
                  <a:pt x="2" y="3"/>
                  <a:pt x="3" y="3"/>
                  <a:pt x="3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81" name="Freeform 5787">
            <a:extLst>
              <a:ext uri="{FF2B5EF4-FFF2-40B4-BE49-F238E27FC236}">
                <a16:creationId xmlns:a16="http://schemas.microsoft.com/office/drawing/2014/main" id="{55C6FACE-A630-9E41-9631-62C4DAB07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37025"/>
            <a:ext cx="3175" cy="4763"/>
          </a:xfrm>
          <a:custGeom>
            <a:avLst/>
            <a:gdLst>
              <a:gd name="T0" fmla="*/ 794 w 8"/>
              <a:gd name="T1" fmla="*/ 1099 h 13"/>
              <a:gd name="T2" fmla="*/ 1588 w 8"/>
              <a:gd name="T3" fmla="*/ 1099 h 13"/>
              <a:gd name="T4" fmla="*/ 1984 w 8"/>
              <a:gd name="T5" fmla="*/ 0 h 13"/>
              <a:gd name="T6" fmla="*/ 2778 w 8"/>
              <a:gd name="T7" fmla="*/ 1099 h 13"/>
              <a:gd name="T8" fmla="*/ 2778 w 8"/>
              <a:gd name="T9" fmla="*/ 1099 h 13"/>
              <a:gd name="T10" fmla="*/ 2778 w 8"/>
              <a:gd name="T11" fmla="*/ 2198 h 13"/>
              <a:gd name="T12" fmla="*/ 1984 w 8"/>
              <a:gd name="T13" fmla="*/ 3297 h 13"/>
              <a:gd name="T14" fmla="*/ 1588 w 8"/>
              <a:gd name="T15" fmla="*/ 4397 h 13"/>
              <a:gd name="T16" fmla="*/ 397 w 8"/>
              <a:gd name="T17" fmla="*/ 4397 h 13"/>
              <a:gd name="T18" fmla="*/ 0 w 8"/>
              <a:gd name="T19" fmla="*/ 3297 h 13"/>
              <a:gd name="T20" fmla="*/ 397 w 8"/>
              <a:gd name="T21" fmla="*/ 3297 h 13"/>
              <a:gd name="T22" fmla="*/ 794 w 8"/>
              <a:gd name="T23" fmla="*/ 1099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3">
                <a:moveTo>
                  <a:pt x="2" y="3"/>
                </a:moveTo>
                <a:lnTo>
                  <a:pt x="4" y="3"/>
                </a:lnTo>
                <a:cubicBezTo>
                  <a:pt x="4" y="3"/>
                  <a:pt x="4" y="3"/>
                  <a:pt x="5" y="0"/>
                </a:cubicBezTo>
                <a:cubicBezTo>
                  <a:pt x="6" y="0"/>
                  <a:pt x="7" y="3"/>
                  <a:pt x="7" y="3"/>
                </a:cubicBezTo>
                <a:cubicBezTo>
                  <a:pt x="7" y="6"/>
                  <a:pt x="7" y="6"/>
                  <a:pt x="7" y="6"/>
                </a:cubicBezTo>
                <a:cubicBezTo>
                  <a:pt x="7" y="9"/>
                  <a:pt x="6" y="9"/>
                  <a:pt x="5" y="9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3" y="12"/>
                  <a:pt x="1" y="12"/>
                </a:cubicBezTo>
                <a:cubicBezTo>
                  <a:pt x="1" y="9"/>
                  <a:pt x="0" y="9"/>
                  <a:pt x="0" y="9"/>
                </a:cubicBezTo>
                <a:lnTo>
                  <a:pt x="1" y="9"/>
                </a:lnTo>
                <a:cubicBezTo>
                  <a:pt x="1" y="6"/>
                  <a:pt x="2" y="6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82" name="Freeform 5788">
            <a:extLst>
              <a:ext uri="{FF2B5EF4-FFF2-40B4-BE49-F238E27FC236}">
                <a16:creationId xmlns:a16="http://schemas.microsoft.com/office/drawing/2014/main" id="{BA3034CF-809F-B34E-9ED5-65405635C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413" y="4137025"/>
            <a:ext cx="3175" cy="4763"/>
          </a:xfrm>
          <a:custGeom>
            <a:avLst/>
            <a:gdLst>
              <a:gd name="T0" fmla="*/ 1588 w 8"/>
              <a:gd name="T1" fmla="*/ 4397 h 13"/>
              <a:gd name="T2" fmla="*/ 1191 w 8"/>
              <a:gd name="T3" fmla="*/ 4397 h 13"/>
              <a:gd name="T4" fmla="*/ 1984 w 8"/>
              <a:gd name="T5" fmla="*/ 3297 h 13"/>
              <a:gd name="T6" fmla="*/ 1588 w 8"/>
              <a:gd name="T7" fmla="*/ 4397 h 13"/>
              <a:gd name="T8" fmla="*/ 397 w 8"/>
              <a:gd name="T9" fmla="*/ 4397 h 13"/>
              <a:gd name="T10" fmla="*/ 0 w 8"/>
              <a:gd name="T11" fmla="*/ 3297 h 13"/>
              <a:gd name="T12" fmla="*/ 0 w 8"/>
              <a:gd name="T13" fmla="*/ 3297 h 13"/>
              <a:gd name="T14" fmla="*/ 0 w 8"/>
              <a:gd name="T15" fmla="*/ 3297 h 13"/>
              <a:gd name="T16" fmla="*/ 794 w 8"/>
              <a:gd name="T17" fmla="*/ 4397 h 13"/>
              <a:gd name="T18" fmla="*/ 397 w 8"/>
              <a:gd name="T19" fmla="*/ 4397 h 13"/>
              <a:gd name="T20" fmla="*/ 794 w 8"/>
              <a:gd name="T21" fmla="*/ 1099 h 13"/>
              <a:gd name="T22" fmla="*/ 397 w 8"/>
              <a:gd name="T23" fmla="*/ 3297 h 13"/>
              <a:gd name="T24" fmla="*/ 794 w 8"/>
              <a:gd name="T25" fmla="*/ 1099 h 13"/>
              <a:gd name="T26" fmla="*/ 2381 w 8"/>
              <a:gd name="T27" fmla="*/ 1099 h 13"/>
              <a:gd name="T28" fmla="*/ 1984 w 8"/>
              <a:gd name="T29" fmla="*/ 0 h 13"/>
              <a:gd name="T30" fmla="*/ 2778 w 8"/>
              <a:gd name="T31" fmla="*/ 1099 h 13"/>
              <a:gd name="T32" fmla="*/ 2381 w 8"/>
              <a:gd name="T33" fmla="*/ 1099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3">
                <a:moveTo>
                  <a:pt x="4" y="12"/>
                </a:moveTo>
                <a:lnTo>
                  <a:pt x="3" y="12"/>
                </a:lnTo>
                <a:cubicBezTo>
                  <a:pt x="3" y="12"/>
                  <a:pt x="4" y="12"/>
                  <a:pt x="5" y="9"/>
                </a:cubicBezTo>
                <a:lnTo>
                  <a:pt x="4" y="12"/>
                </a:lnTo>
                <a:close/>
                <a:moveTo>
                  <a:pt x="1" y="12"/>
                </a:moveTo>
                <a:cubicBezTo>
                  <a:pt x="1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10"/>
                  <a:pt x="2" y="12"/>
                </a:cubicBezTo>
                <a:lnTo>
                  <a:pt x="1" y="12"/>
                </a:lnTo>
                <a:close/>
                <a:moveTo>
                  <a:pt x="2" y="3"/>
                </a:moveTo>
                <a:cubicBezTo>
                  <a:pt x="2" y="6"/>
                  <a:pt x="2" y="6"/>
                  <a:pt x="1" y="9"/>
                </a:cubicBezTo>
                <a:cubicBezTo>
                  <a:pt x="1" y="6"/>
                  <a:pt x="2" y="6"/>
                  <a:pt x="2" y="3"/>
                </a:cubicBezTo>
                <a:close/>
                <a:moveTo>
                  <a:pt x="6" y="3"/>
                </a:moveTo>
                <a:cubicBezTo>
                  <a:pt x="6" y="3"/>
                  <a:pt x="6" y="0"/>
                  <a:pt x="5" y="0"/>
                </a:cubicBezTo>
                <a:cubicBezTo>
                  <a:pt x="6" y="0"/>
                  <a:pt x="7" y="3"/>
                  <a:pt x="7" y="3"/>
                </a:cubicBezTo>
                <a:lnTo>
                  <a:pt x="6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83" name="Freeform 5789">
            <a:extLst>
              <a:ext uri="{FF2B5EF4-FFF2-40B4-BE49-F238E27FC236}">
                <a16:creationId xmlns:a16="http://schemas.microsoft.com/office/drawing/2014/main" id="{BDE96817-7655-2E4A-876B-268E431FB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137025"/>
            <a:ext cx="3175" cy="4763"/>
          </a:xfrm>
          <a:custGeom>
            <a:avLst/>
            <a:gdLst>
              <a:gd name="T0" fmla="*/ 397 w 8"/>
              <a:gd name="T1" fmla="*/ 1099 h 13"/>
              <a:gd name="T2" fmla="*/ 794 w 8"/>
              <a:gd name="T3" fmla="*/ 1099 h 13"/>
              <a:gd name="T4" fmla="*/ 1588 w 8"/>
              <a:gd name="T5" fmla="*/ 1099 h 13"/>
              <a:gd name="T6" fmla="*/ 1984 w 8"/>
              <a:gd name="T7" fmla="*/ 0 h 13"/>
              <a:gd name="T8" fmla="*/ 1984 w 8"/>
              <a:gd name="T9" fmla="*/ 1099 h 13"/>
              <a:gd name="T10" fmla="*/ 2778 w 8"/>
              <a:gd name="T11" fmla="*/ 1099 h 13"/>
              <a:gd name="T12" fmla="*/ 2381 w 8"/>
              <a:gd name="T13" fmla="*/ 2198 h 13"/>
              <a:gd name="T14" fmla="*/ 1984 w 8"/>
              <a:gd name="T15" fmla="*/ 3297 h 13"/>
              <a:gd name="T16" fmla="*/ 1191 w 8"/>
              <a:gd name="T17" fmla="*/ 4397 h 13"/>
              <a:gd name="T18" fmla="*/ 0 w 8"/>
              <a:gd name="T19" fmla="*/ 3297 h 13"/>
              <a:gd name="T20" fmla="*/ 0 w 8"/>
              <a:gd name="T21" fmla="*/ 3297 h 13"/>
              <a:gd name="T22" fmla="*/ 0 w 8"/>
              <a:gd name="T23" fmla="*/ 3297 h 13"/>
              <a:gd name="T24" fmla="*/ 0 w 8"/>
              <a:gd name="T25" fmla="*/ 3297 h 13"/>
              <a:gd name="T26" fmla="*/ 0 w 8"/>
              <a:gd name="T27" fmla="*/ 3297 h 13"/>
              <a:gd name="T28" fmla="*/ 397 w 8"/>
              <a:gd name="T29" fmla="*/ 1099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3">
                <a:moveTo>
                  <a:pt x="1" y="3"/>
                </a:moveTo>
                <a:lnTo>
                  <a:pt x="2" y="3"/>
                </a:lnTo>
                <a:cubicBezTo>
                  <a:pt x="2" y="3"/>
                  <a:pt x="3" y="3"/>
                  <a:pt x="4" y="3"/>
                </a:cubicBezTo>
                <a:lnTo>
                  <a:pt x="5" y="0"/>
                </a:lnTo>
                <a:lnTo>
                  <a:pt x="5" y="3"/>
                </a:lnTo>
                <a:cubicBezTo>
                  <a:pt x="5" y="3"/>
                  <a:pt x="6" y="3"/>
                  <a:pt x="7" y="3"/>
                </a:cubicBezTo>
                <a:cubicBezTo>
                  <a:pt x="7" y="6"/>
                  <a:pt x="6" y="6"/>
                  <a:pt x="6" y="6"/>
                </a:cubicBezTo>
                <a:cubicBezTo>
                  <a:pt x="6" y="9"/>
                  <a:pt x="5" y="9"/>
                  <a:pt x="5" y="9"/>
                </a:cubicBezTo>
                <a:cubicBezTo>
                  <a:pt x="4" y="12"/>
                  <a:pt x="3" y="12"/>
                  <a:pt x="3" y="12"/>
                </a:cubicBezTo>
                <a:cubicBezTo>
                  <a:pt x="2" y="12"/>
                  <a:pt x="1" y="12"/>
                  <a:pt x="0" y="9"/>
                </a:cubicBezTo>
                <a:cubicBezTo>
                  <a:pt x="1" y="6"/>
                  <a:pt x="1" y="3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84" name="Freeform 5790">
            <a:extLst>
              <a:ext uri="{FF2B5EF4-FFF2-40B4-BE49-F238E27FC236}">
                <a16:creationId xmlns:a16="http://schemas.microsoft.com/office/drawing/2014/main" id="{06559974-52DA-AD4B-93AD-33389ADB9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4137025"/>
            <a:ext cx="1588" cy="4763"/>
          </a:xfrm>
          <a:custGeom>
            <a:avLst/>
            <a:gdLst>
              <a:gd name="T0" fmla="*/ 0 w 4"/>
              <a:gd name="T1" fmla="*/ 4397 h 13"/>
              <a:gd name="T2" fmla="*/ 1191 w 4"/>
              <a:gd name="T3" fmla="*/ 3297 h 13"/>
              <a:gd name="T4" fmla="*/ 397 w 4"/>
              <a:gd name="T5" fmla="*/ 4397 h 13"/>
              <a:gd name="T6" fmla="*/ 0 w 4"/>
              <a:gd name="T7" fmla="*/ 4397 h 13"/>
              <a:gd name="T8" fmla="*/ 794 w 4"/>
              <a:gd name="T9" fmla="*/ 1099 h 13"/>
              <a:gd name="T10" fmla="*/ 0 w 4"/>
              <a:gd name="T11" fmla="*/ 1099 h 13"/>
              <a:gd name="T12" fmla="*/ 1191 w 4"/>
              <a:gd name="T13" fmla="*/ 0 h 13"/>
              <a:gd name="T14" fmla="*/ 794 w 4"/>
              <a:gd name="T15" fmla="*/ 109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13">
                <a:moveTo>
                  <a:pt x="0" y="12"/>
                </a:moveTo>
                <a:cubicBezTo>
                  <a:pt x="0" y="12"/>
                  <a:pt x="2" y="12"/>
                  <a:pt x="3" y="9"/>
                </a:cubicBezTo>
                <a:cubicBezTo>
                  <a:pt x="2" y="12"/>
                  <a:pt x="1" y="12"/>
                  <a:pt x="1" y="12"/>
                </a:cubicBezTo>
                <a:lnTo>
                  <a:pt x="0" y="12"/>
                </a:lnTo>
                <a:close/>
                <a:moveTo>
                  <a:pt x="2" y="3"/>
                </a:moveTo>
                <a:lnTo>
                  <a:pt x="0" y="3"/>
                </a:lnTo>
                <a:cubicBezTo>
                  <a:pt x="2" y="3"/>
                  <a:pt x="3" y="0"/>
                  <a:pt x="3" y="0"/>
                </a:cubicBezTo>
                <a:lnTo>
                  <a:pt x="2" y="3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85" name="Freeform 5791">
            <a:extLst>
              <a:ext uri="{FF2B5EF4-FFF2-40B4-BE49-F238E27FC236}">
                <a16:creationId xmlns:a16="http://schemas.microsoft.com/office/drawing/2014/main" id="{F9B399E0-F949-4D4D-B896-7C14C6C25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" y="4140200"/>
            <a:ext cx="7938" cy="3175"/>
          </a:xfrm>
          <a:custGeom>
            <a:avLst/>
            <a:gdLst>
              <a:gd name="T0" fmla="*/ 2381 w 20"/>
              <a:gd name="T1" fmla="*/ 1361 h 7"/>
              <a:gd name="T2" fmla="*/ 3175 w 20"/>
              <a:gd name="T3" fmla="*/ 1361 h 7"/>
              <a:gd name="T4" fmla="*/ 3175 w 20"/>
              <a:gd name="T5" fmla="*/ 1361 h 7"/>
              <a:gd name="T6" fmla="*/ 3175 w 20"/>
              <a:gd name="T7" fmla="*/ 1361 h 7"/>
              <a:gd name="T8" fmla="*/ 3175 w 20"/>
              <a:gd name="T9" fmla="*/ 1361 h 7"/>
              <a:gd name="T10" fmla="*/ 3175 w 20"/>
              <a:gd name="T11" fmla="*/ 1361 h 7"/>
              <a:gd name="T12" fmla="*/ 3572 w 20"/>
              <a:gd name="T13" fmla="*/ 1361 h 7"/>
              <a:gd name="T14" fmla="*/ 3572 w 20"/>
              <a:gd name="T15" fmla="*/ 1361 h 7"/>
              <a:gd name="T16" fmla="*/ 3572 w 20"/>
              <a:gd name="T17" fmla="*/ 1361 h 7"/>
              <a:gd name="T18" fmla="*/ 3969 w 20"/>
              <a:gd name="T19" fmla="*/ 1361 h 7"/>
              <a:gd name="T20" fmla="*/ 3969 w 20"/>
              <a:gd name="T21" fmla="*/ 1361 h 7"/>
              <a:gd name="T22" fmla="*/ 3969 w 20"/>
              <a:gd name="T23" fmla="*/ 1361 h 7"/>
              <a:gd name="T24" fmla="*/ 3969 w 20"/>
              <a:gd name="T25" fmla="*/ 1361 h 7"/>
              <a:gd name="T26" fmla="*/ 3969 w 20"/>
              <a:gd name="T27" fmla="*/ 0 h 7"/>
              <a:gd name="T28" fmla="*/ 3969 w 20"/>
              <a:gd name="T29" fmla="*/ 0 h 7"/>
              <a:gd name="T30" fmla="*/ 3969 w 20"/>
              <a:gd name="T31" fmla="*/ 0 h 7"/>
              <a:gd name="T32" fmla="*/ 4366 w 20"/>
              <a:gd name="T33" fmla="*/ 1361 h 7"/>
              <a:gd name="T34" fmla="*/ 4366 w 20"/>
              <a:gd name="T35" fmla="*/ 1361 h 7"/>
              <a:gd name="T36" fmla="*/ 4366 w 20"/>
              <a:gd name="T37" fmla="*/ 1361 h 7"/>
              <a:gd name="T38" fmla="*/ 4366 w 20"/>
              <a:gd name="T39" fmla="*/ 1361 h 7"/>
              <a:gd name="T40" fmla="*/ 5160 w 20"/>
              <a:gd name="T41" fmla="*/ 1361 h 7"/>
              <a:gd name="T42" fmla="*/ 7541 w 20"/>
              <a:gd name="T43" fmla="*/ 2721 h 7"/>
              <a:gd name="T44" fmla="*/ 7541 w 20"/>
              <a:gd name="T45" fmla="*/ 2721 h 7"/>
              <a:gd name="T46" fmla="*/ 0 w 20"/>
              <a:gd name="T47" fmla="*/ 2721 h 7"/>
              <a:gd name="T48" fmla="*/ 0 w 20"/>
              <a:gd name="T49" fmla="*/ 1361 h 7"/>
              <a:gd name="T50" fmla="*/ 0 w 20"/>
              <a:gd name="T51" fmla="*/ 1361 h 7"/>
              <a:gd name="T52" fmla="*/ 0 w 20"/>
              <a:gd name="T53" fmla="*/ 1361 h 7"/>
              <a:gd name="T54" fmla="*/ 0 w 20"/>
              <a:gd name="T55" fmla="*/ 1361 h 7"/>
              <a:gd name="T56" fmla="*/ 0 w 20"/>
              <a:gd name="T57" fmla="*/ 1361 h 7"/>
              <a:gd name="T58" fmla="*/ 0 w 20"/>
              <a:gd name="T59" fmla="*/ 1361 h 7"/>
              <a:gd name="T60" fmla="*/ 0 w 20"/>
              <a:gd name="T61" fmla="*/ 1361 h 7"/>
              <a:gd name="T62" fmla="*/ 0 w 20"/>
              <a:gd name="T63" fmla="*/ 1361 h 7"/>
              <a:gd name="T64" fmla="*/ 397 w 20"/>
              <a:gd name="T65" fmla="*/ 1361 h 7"/>
              <a:gd name="T66" fmla="*/ 397 w 20"/>
              <a:gd name="T67" fmla="*/ 1361 h 7"/>
              <a:gd name="T68" fmla="*/ 794 w 20"/>
              <a:gd name="T69" fmla="*/ 0 h 7"/>
              <a:gd name="T70" fmla="*/ 1191 w 20"/>
              <a:gd name="T71" fmla="*/ 0 h 7"/>
              <a:gd name="T72" fmla="*/ 1191 w 20"/>
              <a:gd name="T73" fmla="*/ 0 h 7"/>
              <a:gd name="T74" fmla="*/ 1191 w 20"/>
              <a:gd name="T75" fmla="*/ 0 h 7"/>
              <a:gd name="T76" fmla="*/ 1985 w 20"/>
              <a:gd name="T77" fmla="*/ 0 h 7"/>
              <a:gd name="T78" fmla="*/ 2381 w 20"/>
              <a:gd name="T79" fmla="*/ 1361 h 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" h="7">
                <a:moveTo>
                  <a:pt x="6" y="3"/>
                </a:moveTo>
                <a:cubicBezTo>
                  <a:pt x="6" y="3"/>
                  <a:pt x="6" y="3"/>
                  <a:pt x="8" y="3"/>
                </a:cubicBezTo>
                <a:cubicBezTo>
                  <a:pt x="8" y="6"/>
                  <a:pt x="9" y="6"/>
                  <a:pt x="9" y="3"/>
                </a:cubicBezTo>
                <a:lnTo>
                  <a:pt x="10" y="3"/>
                </a:lnTo>
                <a:cubicBezTo>
                  <a:pt x="10" y="3"/>
                  <a:pt x="10" y="3"/>
                  <a:pt x="10" y="0"/>
                </a:cubicBezTo>
                <a:cubicBezTo>
                  <a:pt x="11" y="3"/>
                  <a:pt x="11" y="3"/>
                  <a:pt x="11" y="3"/>
                </a:cubicBezTo>
                <a:lnTo>
                  <a:pt x="13" y="3"/>
                </a:lnTo>
                <a:cubicBezTo>
                  <a:pt x="16" y="3"/>
                  <a:pt x="16" y="3"/>
                  <a:pt x="19" y="6"/>
                </a:cubicBezTo>
                <a:lnTo>
                  <a:pt x="0" y="6"/>
                </a:lnTo>
                <a:lnTo>
                  <a:pt x="0" y="3"/>
                </a:lnTo>
                <a:lnTo>
                  <a:pt x="1" y="3"/>
                </a:lnTo>
                <a:cubicBezTo>
                  <a:pt x="2" y="3"/>
                  <a:pt x="2" y="0"/>
                  <a:pt x="2" y="0"/>
                </a:cubicBezTo>
                <a:lnTo>
                  <a:pt x="3" y="0"/>
                </a:lnTo>
                <a:cubicBezTo>
                  <a:pt x="3" y="0"/>
                  <a:pt x="4" y="0"/>
                  <a:pt x="5" y="0"/>
                </a:cubicBezTo>
                <a:lnTo>
                  <a:pt x="6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86" name="Freeform 5792">
            <a:extLst>
              <a:ext uri="{FF2B5EF4-FFF2-40B4-BE49-F238E27FC236}">
                <a16:creationId xmlns:a16="http://schemas.microsoft.com/office/drawing/2014/main" id="{199874B2-9591-AC41-AD91-B50ED91EA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4140200"/>
            <a:ext cx="4762" cy="3175"/>
          </a:xfrm>
          <a:custGeom>
            <a:avLst/>
            <a:gdLst>
              <a:gd name="T0" fmla="*/ 4445 w 15"/>
              <a:gd name="T1" fmla="*/ 2721 h 7"/>
              <a:gd name="T2" fmla="*/ 2540 w 15"/>
              <a:gd name="T3" fmla="*/ 1361 h 7"/>
              <a:gd name="T4" fmla="*/ 4445 w 15"/>
              <a:gd name="T5" fmla="*/ 1361 h 7"/>
              <a:gd name="T6" fmla="*/ 4445 w 15"/>
              <a:gd name="T7" fmla="*/ 2721 h 7"/>
              <a:gd name="T8" fmla="*/ 1905 w 15"/>
              <a:gd name="T9" fmla="*/ 1361 h 7"/>
              <a:gd name="T10" fmla="*/ 1587 w 15"/>
              <a:gd name="T11" fmla="*/ 1361 h 7"/>
              <a:gd name="T12" fmla="*/ 1587 w 15"/>
              <a:gd name="T13" fmla="*/ 0 h 7"/>
              <a:gd name="T14" fmla="*/ 2222 w 15"/>
              <a:gd name="T15" fmla="*/ 1361 h 7"/>
              <a:gd name="T16" fmla="*/ 1905 w 15"/>
              <a:gd name="T17" fmla="*/ 1361 h 7"/>
              <a:gd name="T18" fmla="*/ 0 w 15"/>
              <a:gd name="T19" fmla="*/ 0 h 7"/>
              <a:gd name="T20" fmla="*/ 317 w 15"/>
              <a:gd name="T21" fmla="*/ 1361 h 7"/>
              <a:gd name="T22" fmla="*/ 0 w 15"/>
              <a:gd name="T23" fmla="*/ 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7">
                <a:moveTo>
                  <a:pt x="14" y="6"/>
                </a:moveTo>
                <a:cubicBezTo>
                  <a:pt x="11" y="3"/>
                  <a:pt x="10" y="3"/>
                  <a:pt x="8" y="3"/>
                </a:cubicBezTo>
                <a:lnTo>
                  <a:pt x="14" y="3"/>
                </a:lnTo>
                <a:lnTo>
                  <a:pt x="14" y="6"/>
                </a:lnTo>
                <a:close/>
                <a:moveTo>
                  <a:pt x="6" y="3"/>
                </a:moveTo>
                <a:lnTo>
                  <a:pt x="5" y="3"/>
                </a:lnTo>
                <a:lnTo>
                  <a:pt x="5" y="0"/>
                </a:lnTo>
                <a:lnTo>
                  <a:pt x="7" y="3"/>
                </a:lnTo>
                <a:lnTo>
                  <a:pt x="6" y="3"/>
                </a:lnTo>
                <a:close/>
                <a:moveTo>
                  <a:pt x="0" y="0"/>
                </a:moveTo>
                <a:lnTo>
                  <a:pt x="1" y="3"/>
                </a:lnTo>
                <a:cubicBezTo>
                  <a:pt x="1" y="3"/>
                  <a:pt x="0" y="3"/>
                  <a:pt x="0" y="0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87" name="Freeform 5793">
            <a:extLst>
              <a:ext uri="{FF2B5EF4-FFF2-40B4-BE49-F238E27FC236}">
                <a16:creationId xmlns:a16="http://schemas.microsoft.com/office/drawing/2014/main" id="{BB861678-8DE4-DD43-B4E4-523E55519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40200"/>
            <a:ext cx="1587" cy="3175"/>
          </a:xfrm>
          <a:custGeom>
            <a:avLst/>
            <a:gdLst>
              <a:gd name="T0" fmla="*/ 0 w 6"/>
              <a:gd name="T1" fmla="*/ 2721 h 7"/>
              <a:gd name="T2" fmla="*/ 0 w 6"/>
              <a:gd name="T3" fmla="*/ 1361 h 7"/>
              <a:gd name="T4" fmla="*/ 529 w 6"/>
              <a:gd name="T5" fmla="*/ 0 h 7"/>
              <a:gd name="T6" fmla="*/ 529 w 6"/>
              <a:gd name="T7" fmla="*/ 0 h 7"/>
              <a:gd name="T8" fmla="*/ 794 w 6"/>
              <a:gd name="T9" fmla="*/ 0 h 7"/>
              <a:gd name="T10" fmla="*/ 794 w 6"/>
              <a:gd name="T11" fmla="*/ 0 h 7"/>
              <a:gd name="T12" fmla="*/ 794 w 6"/>
              <a:gd name="T13" fmla="*/ 0 h 7"/>
              <a:gd name="T14" fmla="*/ 794 w 6"/>
              <a:gd name="T15" fmla="*/ 1361 h 7"/>
              <a:gd name="T16" fmla="*/ 1058 w 6"/>
              <a:gd name="T17" fmla="*/ 1361 h 7"/>
              <a:gd name="T18" fmla="*/ 1323 w 6"/>
              <a:gd name="T19" fmla="*/ 2721 h 7"/>
              <a:gd name="T20" fmla="*/ 0 w 6"/>
              <a:gd name="T21" fmla="*/ 272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7">
                <a:moveTo>
                  <a:pt x="0" y="6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1" y="0"/>
                  <a:pt x="2" y="0"/>
                </a:cubicBezTo>
                <a:lnTo>
                  <a:pt x="3" y="0"/>
                </a:lnTo>
                <a:cubicBezTo>
                  <a:pt x="3" y="0"/>
                  <a:pt x="3" y="0"/>
                  <a:pt x="3" y="3"/>
                </a:cubicBezTo>
                <a:lnTo>
                  <a:pt x="4" y="3"/>
                </a:lnTo>
                <a:cubicBezTo>
                  <a:pt x="4" y="3"/>
                  <a:pt x="5" y="3"/>
                  <a:pt x="5" y="6"/>
                </a:cubicBez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88" name="Freeform 5794">
            <a:extLst>
              <a:ext uri="{FF2B5EF4-FFF2-40B4-BE49-F238E27FC236}">
                <a16:creationId xmlns:a16="http://schemas.microsoft.com/office/drawing/2014/main" id="{C77A0508-E010-9349-9B34-431E37C46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4140200"/>
            <a:ext cx="1587" cy="3175"/>
          </a:xfrm>
          <a:custGeom>
            <a:avLst/>
            <a:gdLst>
              <a:gd name="T0" fmla="*/ 1323 w 6"/>
              <a:gd name="T1" fmla="*/ 2721 h 7"/>
              <a:gd name="T2" fmla="*/ 794 w 6"/>
              <a:gd name="T3" fmla="*/ 1361 h 7"/>
              <a:gd name="T4" fmla="*/ 1058 w 6"/>
              <a:gd name="T5" fmla="*/ 1361 h 7"/>
              <a:gd name="T6" fmla="*/ 1323 w 6"/>
              <a:gd name="T7" fmla="*/ 2721 h 7"/>
              <a:gd name="T8" fmla="*/ 0 w 6"/>
              <a:gd name="T9" fmla="*/ 2721 h 7"/>
              <a:gd name="T10" fmla="*/ 0 w 6"/>
              <a:gd name="T11" fmla="*/ 1361 h 7"/>
              <a:gd name="T12" fmla="*/ 529 w 6"/>
              <a:gd name="T13" fmla="*/ 0 h 7"/>
              <a:gd name="T14" fmla="*/ 265 w 6"/>
              <a:gd name="T15" fmla="*/ 1361 h 7"/>
              <a:gd name="T16" fmla="*/ 0 w 6"/>
              <a:gd name="T17" fmla="*/ 272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3" y="3"/>
                </a:lnTo>
                <a:lnTo>
                  <a:pt x="4" y="3"/>
                </a:lnTo>
                <a:lnTo>
                  <a:pt x="5" y="6"/>
                </a:lnTo>
                <a:close/>
                <a:moveTo>
                  <a:pt x="0" y="6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1" y="0"/>
                  <a:pt x="2" y="0"/>
                </a:cubicBezTo>
                <a:cubicBezTo>
                  <a:pt x="1" y="0"/>
                  <a:pt x="1" y="3"/>
                  <a:pt x="1" y="3"/>
                </a:cubicBezTo>
                <a:lnTo>
                  <a:pt x="0" y="6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89" name="Freeform 5795">
            <a:extLst>
              <a:ext uri="{FF2B5EF4-FFF2-40B4-BE49-F238E27FC236}">
                <a16:creationId xmlns:a16="http://schemas.microsoft.com/office/drawing/2014/main" id="{C9EC61AE-8042-0540-A3EE-B3D556ADF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137025"/>
            <a:ext cx="3175" cy="4763"/>
          </a:xfrm>
          <a:custGeom>
            <a:avLst/>
            <a:gdLst>
              <a:gd name="T0" fmla="*/ 1411 w 9"/>
              <a:gd name="T1" fmla="*/ 4397 h 13"/>
              <a:gd name="T2" fmla="*/ 1058 w 9"/>
              <a:gd name="T3" fmla="*/ 3297 h 13"/>
              <a:gd name="T4" fmla="*/ 353 w 9"/>
              <a:gd name="T5" fmla="*/ 2198 h 13"/>
              <a:gd name="T6" fmla="*/ 0 w 9"/>
              <a:gd name="T7" fmla="*/ 0 h 13"/>
              <a:gd name="T8" fmla="*/ 0 w 9"/>
              <a:gd name="T9" fmla="*/ 0 h 13"/>
              <a:gd name="T10" fmla="*/ 0 w 9"/>
              <a:gd name="T11" fmla="*/ 0 h 13"/>
              <a:gd name="T12" fmla="*/ 353 w 9"/>
              <a:gd name="T13" fmla="*/ 0 h 13"/>
              <a:gd name="T14" fmla="*/ 1058 w 9"/>
              <a:gd name="T15" fmla="*/ 1099 h 13"/>
              <a:gd name="T16" fmla="*/ 1411 w 9"/>
              <a:gd name="T17" fmla="*/ 0 h 13"/>
              <a:gd name="T18" fmla="*/ 1764 w 9"/>
              <a:gd name="T19" fmla="*/ 1099 h 13"/>
              <a:gd name="T20" fmla="*/ 2469 w 9"/>
              <a:gd name="T21" fmla="*/ 0 h 13"/>
              <a:gd name="T22" fmla="*/ 2822 w 9"/>
              <a:gd name="T23" fmla="*/ 0 h 13"/>
              <a:gd name="T24" fmla="*/ 2822 w 9"/>
              <a:gd name="T25" fmla="*/ 0 h 13"/>
              <a:gd name="T26" fmla="*/ 2822 w 9"/>
              <a:gd name="T27" fmla="*/ 0 h 13"/>
              <a:gd name="T28" fmla="*/ 2469 w 9"/>
              <a:gd name="T29" fmla="*/ 2198 h 13"/>
              <a:gd name="T30" fmla="*/ 2117 w 9"/>
              <a:gd name="T31" fmla="*/ 3297 h 13"/>
              <a:gd name="T32" fmla="*/ 1411 w 9"/>
              <a:gd name="T33" fmla="*/ 439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" h="13">
                <a:moveTo>
                  <a:pt x="4" y="12"/>
                </a:moveTo>
                <a:cubicBezTo>
                  <a:pt x="4" y="12"/>
                  <a:pt x="3" y="12"/>
                  <a:pt x="3" y="9"/>
                </a:cubicBezTo>
                <a:lnTo>
                  <a:pt x="1" y="6"/>
                </a:lnTo>
                <a:cubicBezTo>
                  <a:pt x="1" y="3"/>
                  <a:pt x="0" y="3"/>
                  <a:pt x="0" y="0"/>
                </a:cubicBezTo>
                <a:lnTo>
                  <a:pt x="1" y="0"/>
                </a:lnTo>
                <a:cubicBezTo>
                  <a:pt x="3" y="0"/>
                  <a:pt x="3" y="3"/>
                  <a:pt x="3" y="3"/>
                </a:cubicBezTo>
                <a:cubicBezTo>
                  <a:pt x="4" y="3"/>
                  <a:pt x="4" y="0"/>
                  <a:pt x="4" y="0"/>
                </a:cubicBezTo>
                <a:cubicBezTo>
                  <a:pt x="5" y="0"/>
                  <a:pt x="5" y="3"/>
                  <a:pt x="5" y="3"/>
                </a:cubicBezTo>
                <a:cubicBezTo>
                  <a:pt x="6" y="3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3"/>
                  <a:pt x="7" y="3"/>
                  <a:pt x="7" y="6"/>
                </a:cubicBezTo>
                <a:lnTo>
                  <a:pt x="6" y="9"/>
                </a:lnTo>
                <a:cubicBezTo>
                  <a:pt x="6" y="12"/>
                  <a:pt x="5" y="12"/>
                  <a:pt x="4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90" name="Freeform 5796">
            <a:extLst>
              <a:ext uri="{FF2B5EF4-FFF2-40B4-BE49-F238E27FC236}">
                <a16:creationId xmlns:a16="http://schemas.microsoft.com/office/drawing/2014/main" id="{1DF88FAB-7F44-1849-A2EC-5CD7E743B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650" y="4137025"/>
            <a:ext cx="3175" cy="4763"/>
          </a:xfrm>
          <a:custGeom>
            <a:avLst/>
            <a:gdLst>
              <a:gd name="T0" fmla="*/ 1411 w 9"/>
              <a:gd name="T1" fmla="*/ 4397 h 13"/>
              <a:gd name="T2" fmla="*/ 2117 w 9"/>
              <a:gd name="T3" fmla="*/ 3297 h 13"/>
              <a:gd name="T4" fmla="*/ 2469 w 9"/>
              <a:gd name="T5" fmla="*/ 2198 h 13"/>
              <a:gd name="T6" fmla="*/ 2469 w 9"/>
              <a:gd name="T7" fmla="*/ 0 h 13"/>
              <a:gd name="T8" fmla="*/ 2117 w 9"/>
              <a:gd name="T9" fmla="*/ 1099 h 13"/>
              <a:gd name="T10" fmla="*/ 2469 w 9"/>
              <a:gd name="T11" fmla="*/ 0 h 13"/>
              <a:gd name="T12" fmla="*/ 2822 w 9"/>
              <a:gd name="T13" fmla="*/ 0 h 13"/>
              <a:gd name="T14" fmla="*/ 2469 w 9"/>
              <a:gd name="T15" fmla="*/ 2198 h 13"/>
              <a:gd name="T16" fmla="*/ 2469 w 9"/>
              <a:gd name="T17" fmla="*/ 3297 h 13"/>
              <a:gd name="T18" fmla="*/ 1411 w 9"/>
              <a:gd name="T19" fmla="*/ 4397 h 13"/>
              <a:gd name="T20" fmla="*/ 0 w 9"/>
              <a:gd name="T21" fmla="*/ 0 h 13"/>
              <a:gd name="T22" fmla="*/ 353 w 9"/>
              <a:gd name="T23" fmla="*/ 0 h 13"/>
              <a:gd name="T24" fmla="*/ 353 w 9"/>
              <a:gd name="T25" fmla="*/ 2198 h 13"/>
              <a:gd name="T26" fmla="*/ 0 w 9"/>
              <a:gd name="T27" fmla="*/ 0 h 13"/>
              <a:gd name="T28" fmla="*/ 1764 w 9"/>
              <a:gd name="T29" fmla="*/ 366 h 13"/>
              <a:gd name="T30" fmla="*/ 2117 w 9"/>
              <a:gd name="T31" fmla="*/ 1099 h 13"/>
              <a:gd name="T32" fmla="*/ 1764 w 9"/>
              <a:gd name="T33" fmla="*/ 1099 h 13"/>
              <a:gd name="T34" fmla="*/ 1764 w 9"/>
              <a:gd name="T35" fmla="*/ 366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" h="13">
                <a:moveTo>
                  <a:pt x="4" y="12"/>
                </a:moveTo>
                <a:cubicBezTo>
                  <a:pt x="5" y="12"/>
                  <a:pt x="6" y="12"/>
                  <a:pt x="6" y="9"/>
                </a:cubicBezTo>
                <a:cubicBezTo>
                  <a:pt x="6" y="9"/>
                  <a:pt x="7" y="9"/>
                  <a:pt x="7" y="6"/>
                </a:cubicBezTo>
                <a:lnTo>
                  <a:pt x="7" y="0"/>
                </a:lnTo>
                <a:cubicBezTo>
                  <a:pt x="7" y="0"/>
                  <a:pt x="7" y="3"/>
                  <a:pt x="6" y="3"/>
                </a:cubicBezTo>
                <a:lnTo>
                  <a:pt x="7" y="0"/>
                </a:lnTo>
                <a:lnTo>
                  <a:pt x="8" y="0"/>
                </a:lnTo>
                <a:cubicBezTo>
                  <a:pt x="8" y="3"/>
                  <a:pt x="8" y="3"/>
                  <a:pt x="7" y="6"/>
                </a:cubicBezTo>
                <a:lnTo>
                  <a:pt x="7" y="9"/>
                </a:lnTo>
                <a:cubicBezTo>
                  <a:pt x="6" y="12"/>
                  <a:pt x="6" y="12"/>
                  <a:pt x="4" y="12"/>
                </a:cubicBezTo>
                <a:close/>
                <a:moveTo>
                  <a:pt x="0" y="0"/>
                </a:moveTo>
                <a:lnTo>
                  <a:pt x="1" y="0"/>
                </a:lnTo>
                <a:lnTo>
                  <a:pt x="1" y="6"/>
                </a:lnTo>
                <a:cubicBezTo>
                  <a:pt x="0" y="3"/>
                  <a:pt x="0" y="3"/>
                  <a:pt x="0" y="0"/>
                </a:cubicBezTo>
                <a:close/>
                <a:moveTo>
                  <a:pt x="5" y="1"/>
                </a:moveTo>
                <a:lnTo>
                  <a:pt x="6" y="3"/>
                </a:lnTo>
                <a:lnTo>
                  <a:pt x="5" y="3"/>
                </a:lnTo>
                <a:cubicBezTo>
                  <a:pt x="5" y="3"/>
                  <a:pt x="5" y="2"/>
                  <a:pt x="5" y="1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91" name="Freeform 5797">
            <a:extLst>
              <a:ext uri="{FF2B5EF4-FFF2-40B4-BE49-F238E27FC236}">
                <a16:creationId xmlns:a16="http://schemas.microsoft.com/office/drawing/2014/main" id="{07751057-EDE6-A143-88FB-5C55D251D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024313"/>
            <a:ext cx="155575" cy="252412"/>
          </a:xfrm>
          <a:custGeom>
            <a:avLst/>
            <a:gdLst>
              <a:gd name="T0" fmla="*/ 0 w 432"/>
              <a:gd name="T1" fmla="*/ 252052 h 702"/>
              <a:gd name="T2" fmla="*/ 0 w 432"/>
              <a:gd name="T3" fmla="*/ 0 h 702"/>
              <a:gd name="T4" fmla="*/ 155215 w 432"/>
              <a:gd name="T5" fmla="*/ 0 h 702"/>
              <a:gd name="T6" fmla="*/ 0 w 432"/>
              <a:gd name="T7" fmla="*/ 252052 h 702"/>
              <a:gd name="T8" fmla="*/ 0 w 432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2" h="702">
                <a:moveTo>
                  <a:pt x="0" y="701"/>
                </a:moveTo>
                <a:lnTo>
                  <a:pt x="0" y="0"/>
                </a:lnTo>
                <a:lnTo>
                  <a:pt x="431" y="0"/>
                </a:lnTo>
                <a:lnTo>
                  <a:pt x="0" y="701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92" name="Freeform 5798">
            <a:extLst>
              <a:ext uri="{FF2B5EF4-FFF2-40B4-BE49-F238E27FC236}">
                <a16:creationId xmlns:a16="http://schemas.microsoft.com/office/drawing/2014/main" id="{AD836D20-2D06-3341-86C2-2799E3FE1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024313"/>
            <a:ext cx="311150" cy="252412"/>
          </a:xfrm>
          <a:custGeom>
            <a:avLst/>
            <a:gdLst>
              <a:gd name="T0" fmla="*/ 0 w 864"/>
              <a:gd name="T1" fmla="*/ 252052 h 702"/>
              <a:gd name="T2" fmla="*/ 155215 w 864"/>
              <a:gd name="T3" fmla="*/ 0 h 702"/>
              <a:gd name="T4" fmla="*/ 310790 w 864"/>
              <a:gd name="T5" fmla="*/ 0 h 702"/>
              <a:gd name="T6" fmla="*/ 360 w 864"/>
              <a:gd name="T7" fmla="*/ 252052 h 702"/>
              <a:gd name="T8" fmla="*/ 0 w 864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64" h="702">
                <a:moveTo>
                  <a:pt x="0" y="701"/>
                </a:moveTo>
                <a:lnTo>
                  <a:pt x="431" y="0"/>
                </a:lnTo>
                <a:lnTo>
                  <a:pt x="863" y="0"/>
                </a:lnTo>
                <a:lnTo>
                  <a:pt x="1" y="701"/>
                </a:lnTo>
                <a:lnTo>
                  <a:pt x="0" y="701"/>
                </a:lnTo>
              </a:path>
            </a:pathLst>
          </a:custGeom>
          <a:solidFill>
            <a:srgbClr val="F4D7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93" name="Freeform 5799">
            <a:extLst>
              <a:ext uri="{FF2B5EF4-FFF2-40B4-BE49-F238E27FC236}">
                <a16:creationId xmlns:a16="http://schemas.microsoft.com/office/drawing/2014/main" id="{36CD47A7-30E4-0440-BE48-074C1A9DC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024313"/>
            <a:ext cx="433388" cy="252412"/>
          </a:xfrm>
          <a:custGeom>
            <a:avLst/>
            <a:gdLst>
              <a:gd name="T0" fmla="*/ 0 w 1202"/>
              <a:gd name="T1" fmla="*/ 252052 h 702"/>
              <a:gd name="T2" fmla="*/ 310799 w 1202"/>
              <a:gd name="T3" fmla="*/ 0 h 702"/>
              <a:gd name="T4" fmla="*/ 433027 w 1202"/>
              <a:gd name="T5" fmla="*/ 0 h 702"/>
              <a:gd name="T6" fmla="*/ 433027 w 1202"/>
              <a:gd name="T7" fmla="*/ 96362 h 702"/>
              <a:gd name="T8" fmla="*/ 0 w 1202"/>
              <a:gd name="T9" fmla="*/ 252052 h 702"/>
              <a:gd name="T10" fmla="*/ 0 w 1202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702">
                <a:moveTo>
                  <a:pt x="0" y="701"/>
                </a:moveTo>
                <a:lnTo>
                  <a:pt x="862" y="0"/>
                </a:lnTo>
                <a:lnTo>
                  <a:pt x="1201" y="0"/>
                </a:lnTo>
                <a:lnTo>
                  <a:pt x="1201" y="268"/>
                </a:lnTo>
                <a:lnTo>
                  <a:pt x="0" y="701"/>
                </a:lnTo>
              </a:path>
            </a:pathLst>
          </a:custGeom>
          <a:solidFill>
            <a:srgbClr val="C41D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94" name="Freeform 5800">
            <a:extLst>
              <a:ext uri="{FF2B5EF4-FFF2-40B4-BE49-F238E27FC236}">
                <a16:creationId xmlns:a16="http://schemas.microsoft.com/office/drawing/2014/main" id="{EB13B3A3-EBC2-0B42-965D-EC1B7C924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119563"/>
            <a:ext cx="433388" cy="155575"/>
          </a:xfrm>
          <a:custGeom>
            <a:avLst/>
            <a:gdLst>
              <a:gd name="T0" fmla="*/ 0 w 1202"/>
              <a:gd name="T1" fmla="*/ 155217 h 434"/>
              <a:gd name="T2" fmla="*/ 433027 w 1202"/>
              <a:gd name="T3" fmla="*/ 0 h 434"/>
              <a:gd name="T4" fmla="*/ 433027 w 1202"/>
              <a:gd name="T5" fmla="*/ 77788 h 434"/>
              <a:gd name="T6" fmla="*/ 361 w 1202"/>
              <a:gd name="T7" fmla="*/ 155217 h 434"/>
              <a:gd name="T8" fmla="*/ 0 w 1202"/>
              <a:gd name="T9" fmla="*/ 155217 h 4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2" h="434">
                <a:moveTo>
                  <a:pt x="0" y="433"/>
                </a:moveTo>
                <a:lnTo>
                  <a:pt x="1201" y="0"/>
                </a:lnTo>
                <a:lnTo>
                  <a:pt x="1201" y="217"/>
                </a:lnTo>
                <a:lnTo>
                  <a:pt x="1" y="433"/>
                </a:lnTo>
                <a:lnTo>
                  <a:pt x="0" y="4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95" name="Freeform 5801">
            <a:extLst>
              <a:ext uri="{FF2B5EF4-FFF2-40B4-BE49-F238E27FC236}">
                <a16:creationId xmlns:a16="http://schemas.microsoft.com/office/drawing/2014/main" id="{9A4347E9-370D-1D46-8F7E-D4CCE47D8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198938"/>
            <a:ext cx="431800" cy="77787"/>
          </a:xfrm>
          <a:custGeom>
            <a:avLst/>
            <a:gdLst>
              <a:gd name="T0" fmla="*/ 215361 w 1201"/>
              <a:gd name="T1" fmla="*/ 77429 h 217"/>
              <a:gd name="T2" fmla="*/ 0 w 1201"/>
              <a:gd name="T3" fmla="*/ 77429 h 217"/>
              <a:gd name="T4" fmla="*/ 431440 w 1201"/>
              <a:gd name="T5" fmla="*/ 0 h 217"/>
              <a:gd name="T6" fmla="*/ 431440 w 1201"/>
              <a:gd name="T7" fmla="*/ 77429 h 217"/>
              <a:gd name="T8" fmla="*/ 215361 w 1201"/>
              <a:gd name="T9" fmla="*/ 77429 h 2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1" h="217">
                <a:moveTo>
                  <a:pt x="599" y="216"/>
                </a:moveTo>
                <a:lnTo>
                  <a:pt x="0" y="216"/>
                </a:lnTo>
                <a:lnTo>
                  <a:pt x="1200" y="0"/>
                </a:lnTo>
                <a:lnTo>
                  <a:pt x="1200" y="216"/>
                </a:lnTo>
                <a:lnTo>
                  <a:pt x="599" y="216"/>
                </a:lnTo>
              </a:path>
            </a:pathLst>
          </a:custGeom>
          <a:solidFill>
            <a:srgbClr val="337B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96" name="Freeform 5802">
            <a:extLst>
              <a:ext uri="{FF2B5EF4-FFF2-40B4-BE49-F238E27FC236}">
                <a16:creationId xmlns:a16="http://schemas.microsoft.com/office/drawing/2014/main" id="{A2B09F82-B506-9C40-8FF6-2A10D528F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5" y="4024313"/>
            <a:ext cx="357188" cy="84137"/>
          </a:xfrm>
          <a:custGeom>
            <a:avLst/>
            <a:gdLst>
              <a:gd name="T0" fmla="*/ 356828 w 991"/>
              <a:gd name="T1" fmla="*/ 83777 h 234"/>
              <a:gd name="T2" fmla="*/ 126872 w 991"/>
              <a:gd name="T3" fmla="*/ 83777 h 234"/>
              <a:gd name="T4" fmla="*/ 0 w 991"/>
              <a:gd name="T5" fmla="*/ 0 h 234"/>
              <a:gd name="T6" fmla="*/ 356828 w 991"/>
              <a:gd name="T7" fmla="*/ 0 h 234"/>
              <a:gd name="T8" fmla="*/ 356828 w 991"/>
              <a:gd name="T9" fmla="*/ 83777 h 2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91" h="234">
                <a:moveTo>
                  <a:pt x="990" y="233"/>
                </a:moveTo>
                <a:lnTo>
                  <a:pt x="352" y="233"/>
                </a:lnTo>
                <a:lnTo>
                  <a:pt x="0" y="0"/>
                </a:lnTo>
                <a:lnTo>
                  <a:pt x="990" y="0"/>
                </a:lnTo>
                <a:lnTo>
                  <a:pt x="990" y="233"/>
                </a:lnTo>
              </a:path>
            </a:pathLst>
          </a:custGeom>
          <a:solidFill>
            <a:srgbClr val="D030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97" name="Freeform 5803">
            <a:extLst>
              <a:ext uri="{FF2B5EF4-FFF2-40B4-BE49-F238E27FC236}">
                <a16:creationId xmlns:a16="http://schemas.microsoft.com/office/drawing/2014/main" id="{77F7C802-2B98-B142-B8B3-612E34578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4106863"/>
            <a:ext cx="230188" cy="17462"/>
          </a:xfrm>
          <a:custGeom>
            <a:avLst/>
            <a:gdLst>
              <a:gd name="T0" fmla="*/ 229828 w 639"/>
              <a:gd name="T1" fmla="*/ 17090 h 47"/>
              <a:gd name="T2" fmla="*/ 24496 w 639"/>
              <a:gd name="T3" fmla="*/ 17090 h 47"/>
              <a:gd name="T4" fmla="*/ 0 w 639"/>
              <a:gd name="T5" fmla="*/ 0 h 47"/>
              <a:gd name="T6" fmla="*/ 229828 w 639"/>
              <a:gd name="T7" fmla="*/ 0 h 47"/>
              <a:gd name="T8" fmla="*/ 229828 w 639"/>
              <a:gd name="T9" fmla="*/ 170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9" h="47">
                <a:moveTo>
                  <a:pt x="638" y="46"/>
                </a:moveTo>
                <a:lnTo>
                  <a:pt x="68" y="46"/>
                </a:lnTo>
                <a:lnTo>
                  <a:pt x="0" y="0"/>
                </a:lnTo>
                <a:lnTo>
                  <a:pt x="638" y="0"/>
                </a:lnTo>
                <a:lnTo>
                  <a:pt x="638" y="4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98" name="Freeform 5804">
            <a:extLst>
              <a:ext uri="{FF2B5EF4-FFF2-40B4-BE49-F238E27FC236}">
                <a16:creationId xmlns:a16="http://schemas.microsoft.com/office/drawing/2014/main" id="{747A0F99-08E3-3540-AED3-8EC0F3E54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4173538"/>
            <a:ext cx="230188" cy="17462"/>
          </a:xfrm>
          <a:custGeom>
            <a:avLst/>
            <a:gdLst>
              <a:gd name="T0" fmla="*/ 229828 w 639"/>
              <a:gd name="T1" fmla="*/ 17113 h 50"/>
              <a:gd name="T2" fmla="*/ 0 w 639"/>
              <a:gd name="T3" fmla="*/ 17113 h 50"/>
              <a:gd name="T4" fmla="*/ 24496 w 639"/>
              <a:gd name="T5" fmla="*/ 0 h 50"/>
              <a:gd name="T6" fmla="*/ 229828 w 639"/>
              <a:gd name="T7" fmla="*/ 0 h 50"/>
              <a:gd name="T8" fmla="*/ 229828 w 639"/>
              <a:gd name="T9" fmla="*/ 17113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9" h="50">
                <a:moveTo>
                  <a:pt x="638" y="49"/>
                </a:moveTo>
                <a:lnTo>
                  <a:pt x="0" y="49"/>
                </a:lnTo>
                <a:lnTo>
                  <a:pt x="68" y="0"/>
                </a:lnTo>
                <a:lnTo>
                  <a:pt x="638" y="0"/>
                </a:lnTo>
                <a:lnTo>
                  <a:pt x="638" y="4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99" name="Freeform 5805">
            <a:extLst>
              <a:ext uri="{FF2B5EF4-FFF2-40B4-BE49-F238E27FC236}">
                <a16:creationId xmlns:a16="http://schemas.microsoft.com/office/drawing/2014/main" id="{F1FFF623-6E26-2443-9B8A-A8AAAD439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5" y="4192588"/>
            <a:ext cx="357188" cy="84137"/>
          </a:xfrm>
          <a:custGeom>
            <a:avLst/>
            <a:gdLst>
              <a:gd name="T0" fmla="*/ 140350 w 990"/>
              <a:gd name="T1" fmla="*/ 83779 h 235"/>
              <a:gd name="T2" fmla="*/ 0 w 990"/>
              <a:gd name="T3" fmla="*/ 83779 h 235"/>
              <a:gd name="T4" fmla="*/ 126639 w 990"/>
              <a:gd name="T5" fmla="*/ 0 h 235"/>
              <a:gd name="T6" fmla="*/ 356827 w 990"/>
              <a:gd name="T7" fmla="*/ 0 h 235"/>
              <a:gd name="T8" fmla="*/ 356827 w 990"/>
              <a:gd name="T9" fmla="*/ 83779 h 235"/>
              <a:gd name="T10" fmla="*/ 140350 w 990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0" h="235">
                <a:moveTo>
                  <a:pt x="389" y="234"/>
                </a:moveTo>
                <a:lnTo>
                  <a:pt x="0" y="234"/>
                </a:lnTo>
                <a:lnTo>
                  <a:pt x="351" y="0"/>
                </a:lnTo>
                <a:lnTo>
                  <a:pt x="989" y="0"/>
                </a:lnTo>
                <a:lnTo>
                  <a:pt x="989" y="234"/>
                </a:lnTo>
                <a:lnTo>
                  <a:pt x="389" y="234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00" name="Freeform 5806">
            <a:extLst>
              <a:ext uri="{FF2B5EF4-FFF2-40B4-BE49-F238E27FC236}">
                <a16:creationId xmlns:a16="http://schemas.microsoft.com/office/drawing/2014/main" id="{BC0F8631-BE86-FB4E-8F7F-C657563D3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4073525"/>
            <a:ext cx="50800" cy="33338"/>
          </a:xfrm>
          <a:custGeom>
            <a:avLst/>
            <a:gdLst>
              <a:gd name="T0" fmla="*/ 0 w 142"/>
              <a:gd name="T1" fmla="*/ 0 h 94"/>
              <a:gd name="T2" fmla="*/ 50442 w 142"/>
              <a:gd name="T3" fmla="*/ 32983 h 94"/>
              <a:gd name="T4" fmla="*/ 0 w 142"/>
              <a:gd name="T5" fmla="*/ 32983 h 94"/>
              <a:gd name="T6" fmla="*/ 0 w 142"/>
              <a:gd name="T7" fmla="*/ 0 h 9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2" h="94">
                <a:moveTo>
                  <a:pt x="0" y="0"/>
                </a:moveTo>
                <a:lnTo>
                  <a:pt x="141" y="93"/>
                </a:lnTo>
                <a:lnTo>
                  <a:pt x="0" y="9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01" name="Freeform 5807">
            <a:extLst>
              <a:ext uri="{FF2B5EF4-FFF2-40B4-BE49-F238E27FC236}">
                <a16:creationId xmlns:a16="http://schemas.microsoft.com/office/drawing/2014/main" id="{074D7386-B038-0E46-BB39-EF8E17E9A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4106863"/>
            <a:ext cx="114300" cy="84137"/>
          </a:xfrm>
          <a:custGeom>
            <a:avLst/>
            <a:gdLst>
              <a:gd name="T0" fmla="*/ 0 w 317"/>
              <a:gd name="T1" fmla="*/ 0 h 235"/>
              <a:gd name="T2" fmla="*/ 50840 w 317"/>
              <a:gd name="T3" fmla="*/ 0 h 235"/>
              <a:gd name="T4" fmla="*/ 113939 w 317"/>
              <a:gd name="T5" fmla="*/ 42606 h 235"/>
              <a:gd name="T6" fmla="*/ 50840 w 317"/>
              <a:gd name="T7" fmla="*/ 83779 h 235"/>
              <a:gd name="T8" fmla="*/ 0 w 317"/>
              <a:gd name="T9" fmla="*/ 83779 h 235"/>
              <a:gd name="T10" fmla="*/ 0 w 317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17" h="235">
                <a:moveTo>
                  <a:pt x="0" y="0"/>
                </a:moveTo>
                <a:lnTo>
                  <a:pt x="141" y="0"/>
                </a:lnTo>
                <a:lnTo>
                  <a:pt x="316" y="119"/>
                </a:lnTo>
                <a:lnTo>
                  <a:pt x="141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02" name="Freeform 5808">
            <a:extLst>
              <a:ext uri="{FF2B5EF4-FFF2-40B4-BE49-F238E27FC236}">
                <a16:creationId xmlns:a16="http://schemas.microsoft.com/office/drawing/2014/main" id="{6A401F83-148F-4C4B-A3C7-A6BF38BD1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4192588"/>
            <a:ext cx="50800" cy="33337"/>
          </a:xfrm>
          <a:custGeom>
            <a:avLst/>
            <a:gdLst>
              <a:gd name="T0" fmla="*/ 0 w 142"/>
              <a:gd name="T1" fmla="*/ 0 h 92"/>
              <a:gd name="T2" fmla="*/ 50442 w 142"/>
              <a:gd name="T3" fmla="*/ 0 h 92"/>
              <a:gd name="T4" fmla="*/ 0 w 142"/>
              <a:gd name="T5" fmla="*/ 32975 h 92"/>
              <a:gd name="T6" fmla="*/ 0 w 142"/>
              <a:gd name="T7" fmla="*/ 0 h 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2" h="92">
                <a:moveTo>
                  <a:pt x="0" y="0"/>
                </a:moveTo>
                <a:lnTo>
                  <a:pt x="141" y="0"/>
                </a:lnTo>
                <a:lnTo>
                  <a:pt x="0" y="9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03" name="Freeform 5809">
            <a:extLst>
              <a:ext uri="{FF2B5EF4-FFF2-40B4-BE49-F238E27FC236}">
                <a16:creationId xmlns:a16="http://schemas.microsoft.com/office/drawing/2014/main" id="{D8EF4973-011F-AB4D-A8B5-283EC5C81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4052888"/>
            <a:ext cx="144463" cy="192087"/>
          </a:xfrm>
          <a:custGeom>
            <a:avLst/>
            <a:gdLst>
              <a:gd name="T0" fmla="*/ 0 w 401"/>
              <a:gd name="T1" fmla="*/ 170864 h 534"/>
              <a:gd name="T2" fmla="*/ 113841 w 401"/>
              <a:gd name="T3" fmla="*/ 96763 h 534"/>
              <a:gd name="T4" fmla="*/ 0 w 401"/>
              <a:gd name="T5" fmla="*/ 20504 h 534"/>
              <a:gd name="T6" fmla="*/ 0 w 401"/>
              <a:gd name="T7" fmla="*/ 0 h 534"/>
              <a:gd name="T8" fmla="*/ 144103 w 401"/>
              <a:gd name="T9" fmla="*/ 96763 h 534"/>
              <a:gd name="T10" fmla="*/ 0 w 401"/>
              <a:gd name="T11" fmla="*/ 191727 h 534"/>
              <a:gd name="T12" fmla="*/ 0 w 401"/>
              <a:gd name="T13" fmla="*/ 170864 h 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01" h="534">
                <a:moveTo>
                  <a:pt x="0" y="475"/>
                </a:moveTo>
                <a:lnTo>
                  <a:pt x="316" y="269"/>
                </a:lnTo>
                <a:lnTo>
                  <a:pt x="0" y="57"/>
                </a:lnTo>
                <a:lnTo>
                  <a:pt x="0" y="0"/>
                </a:lnTo>
                <a:lnTo>
                  <a:pt x="400" y="269"/>
                </a:lnTo>
                <a:lnTo>
                  <a:pt x="0" y="533"/>
                </a:lnTo>
                <a:lnTo>
                  <a:pt x="0" y="475"/>
                </a:lnTo>
              </a:path>
            </a:pathLst>
          </a:custGeom>
          <a:solidFill>
            <a:srgbClr val="F2B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04" name="Freeform 5810">
            <a:extLst>
              <a:ext uri="{FF2B5EF4-FFF2-40B4-BE49-F238E27FC236}">
                <a16:creationId xmlns:a16="http://schemas.microsoft.com/office/drawing/2014/main" id="{E78B9D2F-B9AA-1A45-8EFC-5E92FC750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4024313"/>
            <a:ext cx="431800" cy="252412"/>
          </a:xfrm>
          <a:custGeom>
            <a:avLst/>
            <a:gdLst>
              <a:gd name="T0" fmla="*/ 0 w 1201"/>
              <a:gd name="T1" fmla="*/ 252052 h 702"/>
              <a:gd name="T2" fmla="*/ 0 w 1201"/>
              <a:gd name="T3" fmla="*/ 221490 h 702"/>
              <a:gd name="T4" fmla="*/ 143813 w 1201"/>
              <a:gd name="T5" fmla="*/ 126566 h 702"/>
              <a:gd name="T6" fmla="*/ 0 w 1201"/>
              <a:gd name="T7" fmla="*/ 29844 h 702"/>
              <a:gd name="T8" fmla="*/ 0 w 1201"/>
              <a:gd name="T9" fmla="*/ 0 h 702"/>
              <a:gd name="T10" fmla="*/ 46020 w 1201"/>
              <a:gd name="T11" fmla="*/ 0 h 702"/>
              <a:gd name="T12" fmla="*/ 196665 w 1201"/>
              <a:gd name="T13" fmla="*/ 100318 h 702"/>
              <a:gd name="T14" fmla="*/ 431440 w 1201"/>
              <a:gd name="T15" fmla="*/ 100318 h 702"/>
              <a:gd name="T16" fmla="*/ 431440 w 1201"/>
              <a:gd name="T17" fmla="*/ 150297 h 702"/>
              <a:gd name="T18" fmla="*/ 196665 w 1201"/>
              <a:gd name="T19" fmla="*/ 150297 h 702"/>
              <a:gd name="T20" fmla="*/ 46380 w 1201"/>
              <a:gd name="T21" fmla="*/ 252052 h 702"/>
              <a:gd name="T22" fmla="*/ 0 w 1201"/>
              <a:gd name="T23" fmla="*/ 252052 h 7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01" h="702">
                <a:moveTo>
                  <a:pt x="0" y="701"/>
                </a:moveTo>
                <a:lnTo>
                  <a:pt x="0" y="616"/>
                </a:lnTo>
                <a:lnTo>
                  <a:pt x="400" y="352"/>
                </a:lnTo>
                <a:lnTo>
                  <a:pt x="0" y="83"/>
                </a:lnTo>
                <a:lnTo>
                  <a:pt x="0" y="0"/>
                </a:lnTo>
                <a:lnTo>
                  <a:pt x="128" y="0"/>
                </a:lnTo>
                <a:lnTo>
                  <a:pt x="547" y="279"/>
                </a:lnTo>
                <a:lnTo>
                  <a:pt x="1200" y="279"/>
                </a:lnTo>
                <a:lnTo>
                  <a:pt x="1200" y="418"/>
                </a:lnTo>
                <a:lnTo>
                  <a:pt x="547" y="418"/>
                </a:lnTo>
                <a:lnTo>
                  <a:pt x="129" y="701"/>
                </a:lnTo>
                <a:lnTo>
                  <a:pt x="0" y="701"/>
                </a:lnTo>
              </a:path>
            </a:pathLst>
          </a:custGeom>
          <a:solidFill>
            <a:srgbClr val="3278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05" name="Freeform 5811">
            <a:extLst>
              <a:ext uri="{FF2B5EF4-FFF2-40B4-BE49-F238E27FC236}">
                <a16:creationId xmlns:a16="http://schemas.microsoft.com/office/drawing/2014/main" id="{8E986BA9-BB56-964D-B2CD-A369E62D8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4037013"/>
            <a:ext cx="411163" cy="239712"/>
          </a:xfrm>
          <a:custGeom>
            <a:avLst/>
            <a:gdLst>
              <a:gd name="T0" fmla="*/ 194401 w 1140"/>
              <a:gd name="T1" fmla="*/ 239352 h 666"/>
              <a:gd name="T2" fmla="*/ 0 w 1140"/>
              <a:gd name="T3" fmla="*/ 239352 h 666"/>
              <a:gd name="T4" fmla="*/ 410802 w 1140"/>
              <a:gd name="T5" fmla="*/ 0 h 666"/>
              <a:gd name="T6" fmla="*/ 410802 w 1140"/>
              <a:gd name="T7" fmla="*/ 239352 h 666"/>
              <a:gd name="T8" fmla="*/ 194401 w 1140"/>
              <a:gd name="T9" fmla="*/ 239352 h 6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40" h="666">
                <a:moveTo>
                  <a:pt x="539" y="665"/>
                </a:moveTo>
                <a:lnTo>
                  <a:pt x="0" y="665"/>
                </a:lnTo>
                <a:lnTo>
                  <a:pt x="1139" y="0"/>
                </a:lnTo>
                <a:lnTo>
                  <a:pt x="1139" y="665"/>
                </a:lnTo>
                <a:lnTo>
                  <a:pt x="539" y="665"/>
                </a:lnTo>
              </a:path>
            </a:pathLst>
          </a:custGeom>
          <a:solidFill>
            <a:srgbClr val="325D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06" name="Freeform 5812">
            <a:extLst>
              <a:ext uri="{FF2B5EF4-FFF2-40B4-BE49-F238E27FC236}">
                <a16:creationId xmlns:a16="http://schemas.microsoft.com/office/drawing/2014/main" id="{4D441244-BE49-7448-BEBF-42ECEF40A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024313"/>
            <a:ext cx="411163" cy="239712"/>
          </a:xfrm>
          <a:custGeom>
            <a:avLst/>
            <a:gdLst>
              <a:gd name="T0" fmla="*/ 0 w 1140"/>
              <a:gd name="T1" fmla="*/ 0 h 668"/>
              <a:gd name="T2" fmla="*/ 410802 w 1140"/>
              <a:gd name="T3" fmla="*/ 0 h 668"/>
              <a:gd name="T4" fmla="*/ 0 w 1140"/>
              <a:gd name="T5" fmla="*/ 239353 h 668"/>
              <a:gd name="T6" fmla="*/ 0 w 1140"/>
              <a:gd name="T7" fmla="*/ 0 h 6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40" h="668">
                <a:moveTo>
                  <a:pt x="0" y="0"/>
                </a:moveTo>
                <a:lnTo>
                  <a:pt x="1139" y="0"/>
                </a:lnTo>
                <a:lnTo>
                  <a:pt x="0" y="667"/>
                </a:lnTo>
                <a:lnTo>
                  <a:pt x="0" y="0"/>
                </a:ln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07" name="Freeform 5813">
            <a:extLst>
              <a:ext uri="{FF2B5EF4-FFF2-40B4-BE49-F238E27FC236}">
                <a16:creationId xmlns:a16="http://schemas.microsoft.com/office/drawing/2014/main" id="{3E94428F-9CD8-3540-8B45-A956BB67E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024313"/>
            <a:ext cx="431800" cy="252412"/>
          </a:xfrm>
          <a:custGeom>
            <a:avLst/>
            <a:gdLst>
              <a:gd name="T0" fmla="*/ 0 w 1200"/>
              <a:gd name="T1" fmla="*/ 252052 h 702"/>
              <a:gd name="T2" fmla="*/ 431440 w 1200"/>
              <a:gd name="T3" fmla="*/ 0 h 702"/>
              <a:gd name="T4" fmla="*/ 431440 w 1200"/>
              <a:gd name="T5" fmla="*/ 12944 h 702"/>
              <a:gd name="T6" fmla="*/ 21590 w 1200"/>
              <a:gd name="T7" fmla="*/ 252052 h 702"/>
              <a:gd name="T8" fmla="*/ 0 w 1200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" h="702">
                <a:moveTo>
                  <a:pt x="0" y="701"/>
                </a:moveTo>
                <a:lnTo>
                  <a:pt x="1199" y="0"/>
                </a:lnTo>
                <a:lnTo>
                  <a:pt x="1199" y="36"/>
                </a:lnTo>
                <a:lnTo>
                  <a:pt x="60" y="701"/>
                </a:lnTo>
                <a:lnTo>
                  <a:pt x="0" y="701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08" name="Freeform 5814">
            <a:extLst>
              <a:ext uri="{FF2B5EF4-FFF2-40B4-BE49-F238E27FC236}">
                <a16:creationId xmlns:a16="http://schemas.microsoft.com/office/drawing/2014/main" id="{025807CB-2BA5-AB46-A027-DC232E6F7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024313"/>
            <a:ext cx="431800" cy="252412"/>
          </a:xfrm>
          <a:custGeom>
            <a:avLst/>
            <a:gdLst>
              <a:gd name="T0" fmla="*/ 0 w 1201"/>
              <a:gd name="T1" fmla="*/ 252052 h 702"/>
              <a:gd name="T2" fmla="*/ 0 w 1201"/>
              <a:gd name="T3" fmla="*/ 239827 h 702"/>
              <a:gd name="T4" fmla="*/ 409509 w 1201"/>
              <a:gd name="T5" fmla="*/ 0 h 702"/>
              <a:gd name="T6" fmla="*/ 431440 w 1201"/>
              <a:gd name="T7" fmla="*/ 0 h 702"/>
              <a:gd name="T8" fmla="*/ 360 w 1201"/>
              <a:gd name="T9" fmla="*/ 252052 h 702"/>
              <a:gd name="T10" fmla="*/ 0 w 1201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2">
                <a:moveTo>
                  <a:pt x="0" y="701"/>
                </a:moveTo>
                <a:lnTo>
                  <a:pt x="0" y="667"/>
                </a:lnTo>
                <a:lnTo>
                  <a:pt x="1139" y="0"/>
                </a:lnTo>
                <a:lnTo>
                  <a:pt x="1200" y="0"/>
                </a:lnTo>
                <a:lnTo>
                  <a:pt x="1" y="701"/>
                </a:lnTo>
                <a:lnTo>
                  <a:pt x="0" y="701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09" name="Freeform 5815">
            <a:extLst>
              <a:ext uri="{FF2B5EF4-FFF2-40B4-BE49-F238E27FC236}">
                <a16:creationId xmlns:a16="http://schemas.microsoft.com/office/drawing/2014/main" id="{3DCAF32A-5C36-F64F-9C51-262FD5349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1350" y="4079875"/>
            <a:ext cx="9525" cy="23813"/>
          </a:xfrm>
          <a:custGeom>
            <a:avLst/>
            <a:gdLst>
              <a:gd name="T0" fmla="*/ 6123 w 28"/>
              <a:gd name="T1" fmla="*/ 0 h 65"/>
              <a:gd name="T2" fmla="*/ 9185 w 28"/>
              <a:gd name="T3" fmla="*/ 23447 h 65"/>
              <a:gd name="T4" fmla="*/ 0 w 28"/>
              <a:gd name="T5" fmla="*/ 20149 h 65"/>
              <a:gd name="T6" fmla="*/ 6123 w 28"/>
              <a:gd name="T7" fmla="*/ 0 h 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65">
                <a:moveTo>
                  <a:pt x="18" y="0"/>
                </a:moveTo>
                <a:lnTo>
                  <a:pt x="27" y="64"/>
                </a:lnTo>
                <a:lnTo>
                  <a:pt x="0" y="55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10" name="Freeform 5816">
            <a:extLst>
              <a:ext uri="{FF2B5EF4-FFF2-40B4-BE49-F238E27FC236}">
                <a16:creationId xmlns:a16="http://schemas.microsoft.com/office/drawing/2014/main" id="{AF16C053-37DF-9A4A-BCA3-E9707F336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2938" y="4079875"/>
            <a:ext cx="11112" cy="23813"/>
          </a:xfrm>
          <a:custGeom>
            <a:avLst/>
            <a:gdLst>
              <a:gd name="T0" fmla="*/ 4074 w 30"/>
              <a:gd name="T1" fmla="*/ 0 h 65"/>
              <a:gd name="T2" fmla="*/ 10742 w 30"/>
              <a:gd name="T3" fmla="*/ 20149 h 65"/>
              <a:gd name="T4" fmla="*/ 0 w 30"/>
              <a:gd name="T5" fmla="*/ 23447 h 65"/>
              <a:gd name="T6" fmla="*/ 4074 w 30"/>
              <a:gd name="T7" fmla="*/ 0 h 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65">
                <a:moveTo>
                  <a:pt x="11" y="0"/>
                </a:moveTo>
                <a:lnTo>
                  <a:pt x="29" y="55"/>
                </a:lnTo>
                <a:lnTo>
                  <a:pt x="0" y="64"/>
                </a:lnTo>
                <a:lnTo>
                  <a:pt x="1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11" name="Freeform 5817">
            <a:extLst>
              <a:ext uri="{FF2B5EF4-FFF2-40B4-BE49-F238E27FC236}">
                <a16:creationId xmlns:a16="http://schemas.microsoft.com/office/drawing/2014/main" id="{3B6996D0-6F8B-514E-830C-D37992408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4094163"/>
            <a:ext cx="22225" cy="11112"/>
          </a:xfrm>
          <a:custGeom>
            <a:avLst/>
            <a:gdLst>
              <a:gd name="T0" fmla="*/ 21861 w 61"/>
              <a:gd name="T1" fmla="*/ 0 h 31"/>
              <a:gd name="T2" fmla="*/ 0 w 61"/>
              <a:gd name="T3" fmla="*/ 10754 h 31"/>
              <a:gd name="T4" fmla="*/ 0 w 61"/>
              <a:gd name="T5" fmla="*/ 0 h 31"/>
              <a:gd name="T6" fmla="*/ 21861 w 61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1" h="31">
                <a:moveTo>
                  <a:pt x="60" y="0"/>
                </a:moveTo>
                <a:lnTo>
                  <a:pt x="0" y="30"/>
                </a:lnTo>
                <a:lnTo>
                  <a:pt x="0" y="0"/>
                </a:lnTo>
                <a:lnTo>
                  <a:pt x="6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12" name="Freeform 5818">
            <a:extLst>
              <a:ext uri="{FF2B5EF4-FFF2-40B4-BE49-F238E27FC236}">
                <a16:creationId xmlns:a16="http://schemas.microsoft.com/office/drawing/2014/main" id="{8BACFDB9-192F-4B40-AFF3-7FECC184B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525" y="4094163"/>
            <a:ext cx="23813" cy="12700"/>
          </a:xfrm>
          <a:custGeom>
            <a:avLst/>
            <a:gdLst>
              <a:gd name="T0" fmla="*/ 23452 w 66"/>
              <a:gd name="T1" fmla="*/ 0 h 37"/>
              <a:gd name="T2" fmla="*/ 6134 w 66"/>
              <a:gd name="T3" fmla="*/ 12357 h 37"/>
              <a:gd name="T4" fmla="*/ 0 w 66"/>
              <a:gd name="T5" fmla="*/ 4119 h 37"/>
              <a:gd name="T6" fmla="*/ 23452 w 66"/>
              <a:gd name="T7" fmla="*/ 0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6" h="37">
                <a:moveTo>
                  <a:pt x="65" y="0"/>
                </a:moveTo>
                <a:lnTo>
                  <a:pt x="17" y="36"/>
                </a:lnTo>
                <a:lnTo>
                  <a:pt x="0" y="12"/>
                </a:lnTo>
                <a:lnTo>
                  <a:pt x="6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13" name="Freeform 5819">
            <a:extLst>
              <a:ext uri="{FF2B5EF4-FFF2-40B4-BE49-F238E27FC236}">
                <a16:creationId xmlns:a16="http://schemas.microsoft.com/office/drawing/2014/main" id="{93E5BB87-8444-3648-B489-17EE5AD47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5475" y="4094163"/>
            <a:ext cx="23813" cy="12700"/>
          </a:xfrm>
          <a:custGeom>
            <a:avLst/>
            <a:gdLst>
              <a:gd name="T0" fmla="*/ 0 w 68"/>
              <a:gd name="T1" fmla="*/ 0 h 37"/>
              <a:gd name="T2" fmla="*/ 23463 w 68"/>
              <a:gd name="T3" fmla="*/ 4119 h 37"/>
              <a:gd name="T4" fmla="*/ 17510 w 68"/>
              <a:gd name="T5" fmla="*/ 12357 h 37"/>
              <a:gd name="T6" fmla="*/ 0 w 68"/>
              <a:gd name="T7" fmla="*/ 0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37">
                <a:moveTo>
                  <a:pt x="0" y="0"/>
                </a:moveTo>
                <a:lnTo>
                  <a:pt x="67" y="12"/>
                </a:lnTo>
                <a:lnTo>
                  <a:pt x="50" y="3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14" name="Freeform 5820">
            <a:extLst>
              <a:ext uri="{FF2B5EF4-FFF2-40B4-BE49-F238E27FC236}">
                <a16:creationId xmlns:a16="http://schemas.microsoft.com/office/drawing/2014/main" id="{D743F5F7-8ED4-C14D-8BC9-E7421DC6F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5475" y="4094163"/>
            <a:ext cx="22225" cy="11112"/>
          </a:xfrm>
          <a:custGeom>
            <a:avLst/>
            <a:gdLst>
              <a:gd name="T0" fmla="*/ 0 w 62"/>
              <a:gd name="T1" fmla="*/ 0 h 31"/>
              <a:gd name="T2" fmla="*/ 21867 w 62"/>
              <a:gd name="T3" fmla="*/ 0 h 31"/>
              <a:gd name="T4" fmla="*/ 21867 w 62"/>
              <a:gd name="T5" fmla="*/ 10754 h 31"/>
              <a:gd name="T6" fmla="*/ 0 w 62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2" h="31">
                <a:moveTo>
                  <a:pt x="0" y="0"/>
                </a:moveTo>
                <a:lnTo>
                  <a:pt x="61" y="0"/>
                </a:lnTo>
                <a:lnTo>
                  <a:pt x="61" y="3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15" name="Freeform 5821">
            <a:extLst>
              <a:ext uri="{FF2B5EF4-FFF2-40B4-BE49-F238E27FC236}">
                <a16:creationId xmlns:a16="http://schemas.microsoft.com/office/drawing/2014/main" id="{76F16A54-B5ED-C64E-B138-055060930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2938" y="4097338"/>
            <a:ext cx="15875" cy="20637"/>
          </a:xfrm>
          <a:custGeom>
            <a:avLst/>
            <a:gdLst>
              <a:gd name="T0" fmla="*/ 15530 w 46"/>
              <a:gd name="T1" fmla="*/ 20287 h 59"/>
              <a:gd name="T2" fmla="*/ 0 w 46"/>
              <a:gd name="T3" fmla="*/ 4197 h 59"/>
              <a:gd name="T4" fmla="*/ 10008 w 46"/>
              <a:gd name="T5" fmla="*/ 0 h 59"/>
              <a:gd name="T6" fmla="*/ 15530 w 46"/>
              <a:gd name="T7" fmla="*/ 20287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" h="59">
                <a:moveTo>
                  <a:pt x="45" y="58"/>
                </a:moveTo>
                <a:lnTo>
                  <a:pt x="0" y="12"/>
                </a:lnTo>
                <a:lnTo>
                  <a:pt x="29" y="0"/>
                </a:lnTo>
                <a:lnTo>
                  <a:pt x="45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16" name="Freeform 5822">
            <a:extLst>
              <a:ext uri="{FF2B5EF4-FFF2-40B4-BE49-F238E27FC236}">
                <a16:creationId xmlns:a16="http://schemas.microsoft.com/office/drawing/2014/main" id="{D210F875-594B-2F42-8ABB-3CF89F7D3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2938" y="4097338"/>
            <a:ext cx="17462" cy="22225"/>
          </a:xfrm>
          <a:custGeom>
            <a:avLst/>
            <a:gdLst>
              <a:gd name="T0" fmla="*/ 17098 w 48"/>
              <a:gd name="T1" fmla="*/ 21867 h 62"/>
              <a:gd name="T2" fmla="*/ 0 w 48"/>
              <a:gd name="T3" fmla="*/ 9679 h 62"/>
              <a:gd name="T4" fmla="*/ 5821 w 48"/>
              <a:gd name="T5" fmla="*/ 0 h 62"/>
              <a:gd name="T6" fmla="*/ 17098 w 48"/>
              <a:gd name="T7" fmla="*/ 21867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8" h="62">
                <a:moveTo>
                  <a:pt x="47" y="61"/>
                </a:moveTo>
                <a:lnTo>
                  <a:pt x="0" y="27"/>
                </a:lnTo>
                <a:lnTo>
                  <a:pt x="16" y="0"/>
                </a:lnTo>
                <a:lnTo>
                  <a:pt x="47" y="6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17" name="Freeform 5823">
            <a:extLst>
              <a:ext uri="{FF2B5EF4-FFF2-40B4-BE49-F238E27FC236}">
                <a16:creationId xmlns:a16="http://schemas.microsoft.com/office/drawing/2014/main" id="{87DD2150-B1E6-DC45-B964-1AC800FAA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3413" y="4097338"/>
            <a:ext cx="19050" cy="22225"/>
          </a:xfrm>
          <a:custGeom>
            <a:avLst/>
            <a:gdLst>
              <a:gd name="T0" fmla="*/ 0 w 51"/>
              <a:gd name="T1" fmla="*/ 21867 h 62"/>
              <a:gd name="T2" fmla="*/ 11953 w 51"/>
              <a:gd name="T3" fmla="*/ 0 h 62"/>
              <a:gd name="T4" fmla="*/ 18676 w 51"/>
              <a:gd name="T5" fmla="*/ 9679 h 62"/>
              <a:gd name="T6" fmla="*/ 0 w 51"/>
              <a:gd name="T7" fmla="*/ 21867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" h="62">
                <a:moveTo>
                  <a:pt x="0" y="61"/>
                </a:moveTo>
                <a:lnTo>
                  <a:pt x="32" y="0"/>
                </a:lnTo>
                <a:lnTo>
                  <a:pt x="50" y="27"/>
                </a:lnTo>
                <a:lnTo>
                  <a:pt x="0" y="6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18" name="Freeform 5824">
            <a:extLst>
              <a:ext uri="{FF2B5EF4-FFF2-40B4-BE49-F238E27FC236}">
                <a16:creationId xmlns:a16="http://schemas.microsoft.com/office/drawing/2014/main" id="{2240C98F-8CC9-DF47-B36E-87B7CC8E5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3413" y="4097338"/>
            <a:ext cx="17462" cy="20637"/>
          </a:xfrm>
          <a:custGeom>
            <a:avLst/>
            <a:gdLst>
              <a:gd name="T0" fmla="*/ 0 w 49"/>
              <a:gd name="T1" fmla="*/ 20287 h 59"/>
              <a:gd name="T2" fmla="*/ 7840 w 49"/>
              <a:gd name="T3" fmla="*/ 0 h 59"/>
              <a:gd name="T4" fmla="*/ 17106 w 49"/>
              <a:gd name="T5" fmla="*/ 4197 h 59"/>
              <a:gd name="T6" fmla="*/ 0 w 49"/>
              <a:gd name="T7" fmla="*/ 20287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59">
                <a:moveTo>
                  <a:pt x="0" y="58"/>
                </a:moveTo>
                <a:lnTo>
                  <a:pt x="22" y="0"/>
                </a:lnTo>
                <a:lnTo>
                  <a:pt x="48" y="12"/>
                </a:lnTo>
                <a:lnTo>
                  <a:pt x="0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19" name="Freeform 5825">
            <a:extLst>
              <a:ext uri="{FF2B5EF4-FFF2-40B4-BE49-F238E27FC236}">
                <a16:creationId xmlns:a16="http://schemas.microsoft.com/office/drawing/2014/main" id="{2FA09773-AEC9-EB4B-9E7F-4664B02B1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4119563"/>
            <a:ext cx="11113" cy="23812"/>
          </a:xfrm>
          <a:custGeom>
            <a:avLst/>
            <a:gdLst>
              <a:gd name="T0" fmla="*/ 6898 w 29"/>
              <a:gd name="T1" fmla="*/ 0 h 67"/>
              <a:gd name="T2" fmla="*/ 10730 w 29"/>
              <a:gd name="T3" fmla="*/ 23457 h 67"/>
              <a:gd name="T4" fmla="*/ 0 w 29"/>
              <a:gd name="T5" fmla="*/ 20258 h 67"/>
              <a:gd name="T6" fmla="*/ 6898 w 29"/>
              <a:gd name="T7" fmla="*/ 0 h 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67">
                <a:moveTo>
                  <a:pt x="18" y="0"/>
                </a:moveTo>
                <a:lnTo>
                  <a:pt x="28" y="66"/>
                </a:lnTo>
                <a:lnTo>
                  <a:pt x="0" y="57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20" name="Freeform 5826">
            <a:extLst>
              <a:ext uri="{FF2B5EF4-FFF2-40B4-BE49-F238E27FC236}">
                <a16:creationId xmlns:a16="http://schemas.microsoft.com/office/drawing/2014/main" id="{FFF07985-A32B-FF45-9C7C-BC78B1090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5" y="4119563"/>
            <a:ext cx="9525" cy="23812"/>
          </a:xfrm>
          <a:custGeom>
            <a:avLst/>
            <a:gdLst>
              <a:gd name="T0" fmla="*/ 3062 w 28"/>
              <a:gd name="T1" fmla="*/ 0 h 67"/>
              <a:gd name="T2" fmla="*/ 9185 w 28"/>
              <a:gd name="T3" fmla="*/ 20258 h 67"/>
              <a:gd name="T4" fmla="*/ 0 w 28"/>
              <a:gd name="T5" fmla="*/ 23457 h 67"/>
              <a:gd name="T6" fmla="*/ 3062 w 28"/>
              <a:gd name="T7" fmla="*/ 0 h 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67">
                <a:moveTo>
                  <a:pt x="9" y="0"/>
                </a:moveTo>
                <a:lnTo>
                  <a:pt x="27" y="57"/>
                </a:lnTo>
                <a:lnTo>
                  <a:pt x="0" y="66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21" name="Freeform 5827">
            <a:extLst>
              <a:ext uri="{FF2B5EF4-FFF2-40B4-BE49-F238E27FC236}">
                <a16:creationId xmlns:a16="http://schemas.microsoft.com/office/drawing/2014/main" id="{2324D8E0-3E07-584F-9073-649EF7887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5800" y="4135438"/>
            <a:ext cx="22225" cy="9525"/>
          </a:xfrm>
          <a:custGeom>
            <a:avLst/>
            <a:gdLst>
              <a:gd name="T0" fmla="*/ 21872 w 63"/>
              <a:gd name="T1" fmla="*/ 0 h 28"/>
              <a:gd name="T2" fmla="*/ 0 w 63"/>
              <a:gd name="T3" fmla="*/ 9185 h 28"/>
              <a:gd name="T4" fmla="*/ 0 w 63"/>
              <a:gd name="T5" fmla="*/ 0 h 28"/>
              <a:gd name="T6" fmla="*/ 21872 w 63"/>
              <a:gd name="T7" fmla="*/ 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" h="28">
                <a:moveTo>
                  <a:pt x="62" y="0"/>
                </a:moveTo>
                <a:lnTo>
                  <a:pt x="0" y="27"/>
                </a:lnTo>
                <a:lnTo>
                  <a:pt x="0" y="0"/>
                </a:lnTo>
                <a:lnTo>
                  <a:pt x="6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22" name="Freeform 5828">
            <a:extLst>
              <a:ext uri="{FF2B5EF4-FFF2-40B4-BE49-F238E27FC236}">
                <a16:creationId xmlns:a16="http://schemas.microsoft.com/office/drawing/2014/main" id="{3035E623-6B7F-3446-B53E-0E97B3A2D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5" y="4135438"/>
            <a:ext cx="23813" cy="12700"/>
          </a:xfrm>
          <a:custGeom>
            <a:avLst/>
            <a:gdLst>
              <a:gd name="T0" fmla="*/ 23463 w 68"/>
              <a:gd name="T1" fmla="*/ 0 h 35"/>
              <a:gd name="T2" fmla="*/ 5953 w 68"/>
              <a:gd name="T3" fmla="*/ 12337 h 35"/>
              <a:gd name="T4" fmla="*/ 0 w 68"/>
              <a:gd name="T5" fmla="*/ 3266 h 35"/>
              <a:gd name="T6" fmla="*/ 23463 w 68"/>
              <a:gd name="T7" fmla="*/ 0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35">
                <a:moveTo>
                  <a:pt x="67" y="0"/>
                </a:moveTo>
                <a:lnTo>
                  <a:pt x="17" y="34"/>
                </a:lnTo>
                <a:lnTo>
                  <a:pt x="0" y="9"/>
                </a:lnTo>
                <a:lnTo>
                  <a:pt x="6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23" name="Freeform 5829">
            <a:extLst>
              <a:ext uri="{FF2B5EF4-FFF2-40B4-BE49-F238E27FC236}">
                <a16:creationId xmlns:a16="http://schemas.microsoft.com/office/drawing/2014/main" id="{B4AC8BF0-295F-954D-A2A3-91E051F28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5163" y="4135438"/>
            <a:ext cx="23812" cy="12700"/>
          </a:xfrm>
          <a:custGeom>
            <a:avLst/>
            <a:gdLst>
              <a:gd name="T0" fmla="*/ 0 w 68"/>
              <a:gd name="T1" fmla="*/ 0 h 35"/>
              <a:gd name="T2" fmla="*/ 23462 w 68"/>
              <a:gd name="T3" fmla="*/ 3266 h 35"/>
              <a:gd name="T4" fmla="*/ 17509 w 68"/>
              <a:gd name="T5" fmla="*/ 12337 h 35"/>
              <a:gd name="T6" fmla="*/ 0 w 68"/>
              <a:gd name="T7" fmla="*/ 0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35">
                <a:moveTo>
                  <a:pt x="0" y="0"/>
                </a:moveTo>
                <a:lnTo>
                  <a:pt x="67" y="9"/>
                </a:lnTo>
                <a:lnTo>
                  <a:pt x="50" y="3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24" name="Freeform 5830">
            <a:extLst>
              <a:ext uri="{FF2B5EF4-FFF2-40B4-BE49-F238E27FC236}">
                <a16:creationId xmlns:a16="http://schemas.microsoft.com/office/drawing/2014/main" id="{93221C70-C382-874E-80CD-89107FC7C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5163" y="4135438"/>
            <a:ext cx="22225" cy="9525"/>
          </a:xfrm>
          <a:custGeom>
            <a:avLst/>
            <a:gdLst>
              <a:gd name="T0" fmla="*/ 0 w 62"/>
              <a:gd name="T1" fmla="*/ 0 h 28"/>
              <a:gd name="T2" fmla="*/ 21867 w 62"/>
              <a:gd name="T3" fmla="*/ 0 h 28"/>
              <a:gd name="T4" fmla="*/ 21867 w 62"/>
              <a:gd name="T5" fmla="*/ 9185 h 28"/>
              <a:gd name="T6" fmla="*/ 0 w 62"/>
              <a:gd name="T7" fmla="*/ 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2" h="28">
                <a:moveTo>
                  <a:pt x="0" y="0"/>
                </a:moveTo>
                <a:lnTo>
                  <a:pt x="61" y="0"/>
                </a:lnTo>
                <a:lnTo>
                  <a:pt x="61" y="2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25" name="Freeform 5831">
            <a:extLst>
              <a:ext uri="{FF2B5EF4-FFF2-40B4-BE49-F238E27FC236}">
                <a16:creationId xmlns:a16="http://schemas.microsoft.com/office/drawing/2014/main" id="{D00366DF-E61B-C344-9883-6D2FE6AB8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5" y="4138613"/>
            <a:ext cx="17463" cy="20637"/>
          </a:xfrm>
          <a:custGeom>
            <a:avLst/>
            <a:gdLst>
              <a:gd name="T0" fmla="*/ 17091 w 47"/>
              <a:gd name="T1" fmla="*/ 20287 h 59"/>
              <a:gd name="T2" fmla="*/ 0 w 47"/>
              <a:gd name="T3" fmla="*/ 3148 h 59"/>
              <a:gd name="T4" fmla="*/ 10032 w 47"/>
              <a:gd name="T5" fmla="*/ 0 h 59"/>
              <a:gd name="T6" fmla="*/ 17091 w 47"/>
              <a:gd name="T7" fmla="*/ 20287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59">
                <a:moveTo>
                  <a:pt x="46" y="58"/>
                </a:moveTo>
                <a:lnTo>
                  <a:pt x="0" y="9"/>
                </a:lnTo>
                <a:lnTo>
                  <a:pt x="27" y="0"/>
                </a:lnTo>
                <a:lnTo>
                  <a:pt x="46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26" name="Freeform 5832">
            <a:extLst>
              <a:ext uri="{FF2B5EF4-FFF2-40B4-BE49-F238E27FC236}">
                <a16:creationId xmlns:a16="http://schemas.microsoft.com/office/drawing/2014/main" id="{3D074BC1-C4FE-684B-9103-DB46A520B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5" y="4137025"/>
            <a:ext cx="17463" cy="22225"/>
          </a:xfrm>
          <a:custGeom>
            <a:avLst/>
            <a:gdLst>
              <a:gd name="T0" fmla="*/ 17099 w 48"/>
              <a:gd name="T1" fmla="*/ 21867 h 62"/>
              <a:gd name="T2" fmla="*/ 0 w 48"/>
              <a:gd name="T3" fmla="*/ 8962 h 62"/>
              <a:gd name="T4" fmla="*/ 5821 w 48"/>
              <a:gd name="T5" fmla="*/ 0 h 62"/>
              <a:gd name="T6" fmla="*/ 17099 w 48"/>
              <a:gd name="T7" fmla="*/ 21867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8" h="62">
                <a:moveTo>
                  <a:pt x="47" y="61"/>
                </a:moveTo>
                <a:lnTo>
                  <a:pt x="0" y="25"/>
                </a:lnTo>
                <a:lnTo>
                  <a:pt x="16" y="0"/>
                </a:lnTo>
                <a:lnTo>
                  <a:pt x="47" y="6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27" name="Freeform 5833">
            <a:extLst>
              <a:ext uri="{FF2B5EF4-FFF2-40B4-BE49-F238E27FC236}">
                <a16:creationId xmlns:a16="http://schemas.microsoft.com/office/drawing/2014/main" id="{91B2456E-8D06-7642-A161-6E322E2E6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4137025"/>
            <a:ext cx="17462" cy="22225"/>
          </a:xfrm>
          <a:custGeom>
            <a:avLst/>
            <a:gdLst>
              <a:gd name="T0" fmla="*/ 0 w 47"/>
              <a:gd name="T1" fmla="*/ 21867 h 62"/>
              <a:gd name="T2" fmla="*/ 10774 w 47"/>
              <a:gd name="T3" fmla="*/ 0 h 62"/>
              <a:gd name="T4" fmla="*/ 17090 w 47"/>
              <a:gd name="T5" fmla="*/ 8962 h 62"/>
              <a:gd name="T6" fmla="*/ 0 w 47"/>
              <a:gd name="T7" fmla="*/ 21867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62">
                <a:moveTo>
                  <a:pt x="0" y="61"/>
                </a:moveTo>
                <a:lnTo>
                  <a:pt x="29" y="0"/>
                </a:lnTo>
                <a:lnTo>
                  <a:pt x="46" y="25"/>
                </a:lnTo>
                <a:lnTo>
                  <a:pt x="0" y="6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28" name="Freeform 5834">
            <a:extLst>
              <a:ext uri="{FF2B5EF4-FFF2-40B4-BE49-F238E27FC236}">
                <a16:creationId xmlns:a16="http://schemas.microsoft.com/office/drawing/2014/main" id="{99D7D1ED-41B3-C14E-BEB4-EEAF0E491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4138613"/>
            <a:ext cx="17462" cy="20637"/>
          </a:xfrm>
          <a:custGeom>
            <a:avLst/>
            <a:gdLst>
              <a:gd name="T0" fmla="*/ 0 w 47"/>
              <a:gd name="T1" fmla="*/ 20287 h 59"/>
              <a:gd name="T2" fmla="*/ 6316 w 47"/>
              <a:gd name="T3" fmla="*/ 0 h 59"/>
              <a:gd name="T4" fmla="*/ 17090 w 47"/>
              <a:gd name="T5" fmla="*/ 3148 h 59"/>
              <a:gd name="T6" fmla="*/ 0 w 47"/>
              <a:gd name="T7" fmla="*/ 20287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59">
                <a:moveTo>
                  <a:pt x="0" y="58"/>
                </a:moveTo>
                <a:lnTo>
                  <a:pt x="17" y="0"/>
                </a:lnTo>
                <a:lnTo>
                  <a:pt x="46" y="9"/>
                </a:lnTo>
                <a:lnTo>
                  <a:pt x="0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29" name="Freeform 5835">
            <a:extLst>
              <a:ext uri="{FF2B5EF4-FFF2-40B4-BE49-F238E27FC236}">
                <a16:creationId xmlns:a16="http://schemas.microsoft.com/office/drawing/2014/main" id="{8B7B32C9-40E8-9E48-B22C-C488AF12E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0075" y="4119563"/>
            <a:ext cx="11113" cy="23812"/>
          </a:xfrm>
          <a:custGeom>
            <a:avLst/>
            <a:gdLst>
              <a:gd name="T0" fmla="*/ 6811 w 31"/>
              <a:gd name="T1" fmla="*/ 0 h 67"/>
              <a:gd name="T2" fmla="*/ 10755 w 31"/>
              <a:gd name="T3" fmla="*/ 23457 h 67"/>
              <a:gd name="T4" fmla="*/ 0 w 31"/>
              <a:gd name="T5" fmla="*/ 20258 h 67"/>
              <a:gd name="T6" fmla="*/ 6811 w 31"/>
              <a:gd name="T7" fmla="*/ 0 h 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67">
                <a:moveTo>
                  <a:pt x="19" y="0"/>
                </a:moveTo>
                <a:lnTo>
                  <a:pt x="30" y="66"/>
                </a:lnTo>
                <a:lnTo>
                  <a:pt x="0" y="57"/>
                </a:lnTo>
                <a:lnTo>
                  <a:pt x="1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0" name="Freeform 5836">
            <a:extLst>
              <a:ext uri="{FF2B5EF4-FFF2-40B4-BE49-F238E27FC236}">
                <a16:creationId xmlns:a16="http://schemas.microsoft.com/office/drawing/2014/main" id="{E89B30EF-2F58-A242-9AC1-E56BBDC11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0" y="4119563"/>
            <a:ext cx="11113" cy="23812"/>
          </a:xfrm>
          <a:custGeom>
            <a:avLst/>
            <a:gdLst>
              <a:gd name="T0" fmla="*/ 4302 w 31"/>
              <a:gd name="T1" fmla="*/ 0 h 67"/>
              <a:gd name="T2" fmla="*/ 10755 w 31"/>
              <a:gd name="T3" fmla="*/ 20258 h 67"/>
              <a:gd name="T4" fmla="*/ 0 w 31"/>
              <a:gd name="T5" fmla="*/ 23457 h 67"/>
              <a:gd name="T6" fmla="*/ 4302 w 31"/>
              <a:gd name="T7" fmla="*/ 0 h 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67">
                <a:moveTo>
                  <a:pt x="12" y="0"/>
                </a:moveTo>
                <a:lnTo>
                  <a:pt x="30" y="57"/>
                </a:lnTo>
                <a:lnTo>
                  <a:pt x="0" y="66"/>
                </a:lnTo>
                <a:lnTo>
                  <a:pt x="1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1" name="Freeform 5837">
            <a:extLst>
              <a:ext uri="{FF2B5EF4-FFF2-40B4-BE49-F238E27FC236}">
                <a16:creationId xmlns:a16="http://schemas.microsoft.com/office/drawing/2014/main" id="{6C9C0706-8379-BB47-8F68-A8357ABF4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6425" y="4135438"/>
            <a:ext cx="22225" cy="9525"/>
          </a:xfrm>
          <a:custGeom>
            <a:avLst/>
            <a:gdLst>
              <a:gd name="T0" fmla="*/ 21855 w 60"/>
              <a:gd name="T1" fmla="*/ 0 h 28"/>
              <a:gd name="T2" fmla="*/ 0 w 60"/>
              <a:gd name="T3" fmla="*/ 9185 h 28"/>
              <a:gd name="T4" fmla="*/ 0 w 60"/>
              <a:gd name="T5" fmla="*/ 0 h 28"/>
              <a:gd name="T6" fmla="*/ 21855 w 60"/>
              <a:gd name="T7" fmla="*/ 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0" h="28">
                <a:moveTo>
                  <a:pt x="59" y="0"/>
                </a:moveTo>
                <a:lnTo>
                  <a:pt x="0" y="27"/>
                </a:lnTo>
                <a:lnTo>
                  <a:pt x="0" y="0"/>
                </a:lnTo>
                <a:lnTo>
                  <a:pt x="5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2" name="Freeform 5838">
            <a:extLst>
              <a:ext uri="{FF2B5EF4-FFF2-40B4-BE49-F238E27FC236}">
                <a16:creationId xmlns:a16="http://schemas.microsoft.com/office/drawing/2014/main" id="{E890F363-C9C7-864C-8B6C-4492D439D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0" y="4135438"/>
            <a:ext cx="23813" cy="12700"/>
          </a:xfrm>
          <a:custGeom>
            <a:avLst/>
            <a:gdLst>
              <a:gd name="T0" fmla="*/ 23458 w 67"/>
              <a:gd name="T1" fmla="*/ 0 h 35"/>
              <a:gd name="T2" fmla="*/ 6753 w 67"/>
              <a:gd name="T3" fmla="*/ 12337 h 35"/>
              <a:gd name="T4" fmla="*/ 0 w 67"/>
              <a:gd name="T5" fmla="*/ 3266 h 35"/>
              <a:gd name="T6" fmla="*/ 23458 w 67"/>
              <a:gd name="T7" fmla="*/ 0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" h="35">
                <a:moveTo>
                  <a:pt x="66" y="0"/>
                </a:moveTo>
                <a:lnTo>
                  <a:pt x="19" y="34"/>
                </a:lnTo>
                <a:lnTo>
                  <a:pt x="0" y="9"/>
                </a:lnTo>
                <a:lnTo>
                  <a:pt x="6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" name="Freeform 5839">
            <a:extLst>
              <a:ext uri="{FF2B5EF4-FFF2-40B4-BE49-F238E27FC236}">
                <a16:creationId xmlns:a16="http://schemas.microsoft.com/office/drawing/2014/main" id="{55B600D5-3A3D-9346-87FE-4D393E505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7375" y="4135438"/>
            <a:ext cx="23813" cy="12700"/>
          </a:xfrm>
          <a:custGeom>
            <a:avLst/>
            <a:gdLst>
              <a:gd name="T0" fmla="*/ 0 w 67"/>
              <a:gd name="T1" fmla="*/ 0 h 35"/>
              <a:gd name="T2" fmla="*/ 23458 w 67"/>
              <a:gd name="T3" fmla="*/ 3266 h 35"/>
              <a:gd name="T4" fmla="*/ 17060 w 67"/>
              <a:gd name="T5" fmla="*/ 12337 h 35"/>
              <a:gd name="T6" fmla="*/ 0 w 67"/>
              <a:gd name="T7" fmla="*/ 0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" h="35">
                <a:moveTo>
                  <a:pt x="0" y="0"/>
                </a:moveTo>
                <a:lnTo>
                  <a:pt x="66" y="9"/>
                </a:lnTo>
                <a:lnTo>
                  <a:pt x="48" y="3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" name="Freeform 5840">
            <a:extLst>
              <a:ext uri="{FF2B5EF4-FFF2-40B4-BE49-F238E27FC236}">
                <a16:creationId xmlns:a16="http://schemas.microsoft.com/office/drawing/2014/main" id="{C26E13A6-CB57-8A43-BFFA-82DB28F42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7375" y="4135438"/>
            <a:ext cx="22225" cy="9525"/>
          </a:xfrm>
          <a:custGeom>
            <a:avLst/>
            <a:gdLst>
              <a:gd name="T0" fmla="*/ 0 w 60"/>
              <a:gd name="T1" fmla="*/ 0 h 28"/>
              <a:gd name="T2" fmla="*/ 21855 w 60"/>
              <a:gd name="T3" fmla="*/ 0 h 28"/>
              <a:gd name="T4" fmla="*/ 21855 w 60"/>
              <a:gd name="T5" fmla="*/ 9185 h 28"/>
              <a:gd name="T6" fmla="*/ 0 w 60"/>
              <a:gd name="T7" fmla="*/ 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0" h="28">
                <a:moveTo>
                  <a:pt x="0" y="0"/>
                </a:moveTo>
                <a:lnTo>
                  <a:pt x="59" y="0"/>
                </a:lnTo>
                <a:lnTo>
                  <a:pt x="59" y="2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" name="Freeform 5841">
            <a:extLst>
              <a:ext uri="{FF2B5EF4-FFF2-40B4-BE49-F238E27FC236}">
                <a16:creationId xmlns:a16="http://schemas.microsoft.com/office/drawing/2014/main" id="{8508DBB0-689B-0243-8BC5-D724978A0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0" y="4138613"/>
            <a:ext cx="17463" cy="20637"/>
          </a:xfrm>
          <a:custGeom>
            <a:avLst/>
            <a:gdLst>
              <a:gd name="T0" fmla="*/ 17107 w 49"/>
              <a:gd name="T1" fmla="*/ 20287 h 59"/>
              <a:gd name="T2" fmla="*/ 0 w 49"/>
              <a:gd name="T3" fmla="*/ 3148 h 59"/>
              <a:gd name="T4" fmla="*/ 10335 w 49"/>
              <a:gd name="T5" fmla="*/ 0 h 59"/>
              <a:gd name="T6" fmla="*/ 17107 w 49"/>
              <a:gd name="T7" fmla="*/ 20287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59">
                <a:moveTo>
                  <a:pt x="48" y="58"/>
                </a:moveTo>
                <a:lnTo>
                  <a:pt x="0" y="9"/>
                </a:lnTo>
                <a:lnTo>
                  <a:pt x="29" y="0"/>
                </a:lnTo>
                <a:lnTo>
                  <a:pt x="48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" name="Freeform 5842">
            <a:extLst>
              <a:ext uri="{FF2B5EF4-FFF2-40B4-BE49-F238E27FC236}">
                <a16:creationId xmlns:a16="http://schemas.microsoft.com/office/drawing/2014/main" id="{51458AA0-37BC-7D40-ADEA-13CFB090E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663" y="4137025"/>
            <a:ext cx="19050" cy="22225"/>
          </a:xfrm>
          <a:custGeom>
            <a:avLst/>
            <a:gdLst>
              <a:gd name="T0" fmla="*/ 18676 w 51"/>
              <a:gd name="T1" fmla="*/ 21867 h 62"/>
              <a:gd name="T2" fmla="*/ 0 w 51"/>
              <a:gd name="T3" fmla="*/ 8962 h 62"/>
              <a:gd name="T4" fmla="*/ 7471 w 51"/>
              <a:gd name="T5" fmla="*/ 0 h 62"/>
              <a:gd name="T6" fmla="*/ 18676 w 51"/>
              <a:gd name="T7" fmla="*/ 21867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" h="62">
                <a:moveTo>
                  <a:pt x="50" y="61"/>
                </a:moveTo>
                <a:lnTo>
                  <a:pt x="0" y="25"/>
                </a:lnTo>
                <a:lnTo>
                  <a:pt x="20" y="0"/>
                </a:lnTo>
                <a:lnTo>
                  <a:pt x="50" y="6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" name="Freeform 5843">
            <a:extLst>
              <a:ext uri="{FF2B5EF4-FFF2-40B4-BE49-F238E27FC236}">
                <a16:creationId xmlns:a16="http://schemas.microsoft.com/office/drawing/2014/main" id="{CCCB7851-CA37-F543-8122-500793CF4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4137025"/>
            <a:ext cx="17463" cy="22225"/>
          </a:xfrm>
          <a:custGeom>
            <a:avLst/>
            <a:gdLst>
              <a:gd name="T0" fmla="*/ 0 w 50"/>
              <a:gd name="T1" fmla="*/ 21867 h 62"/>
              <a:gd name="T2" fmla="*/ 11176 w 50"/>
              <a:gd name="T3" fmla="*/ 0 h 62"/>
              <a:gd name="T4" fmla="*/ 17114 w 50"/>
              <a:gd name="T5" fmla="*/ 8962 h 62"/>
              <a:gd name="T6" fmla="*/ 0 w 50"/>
              <a:gd name="T7" fmla="*/ 21867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" h="62">
                <a:moveTo>
                  <a:pt x="0" y="61"/>
                </a:moveTo>
                <a:lnTo>
                  <a:pt x="32" y="0"/>
                </a:lnTo>
                <a:lnTo>
                  <a:pt x="49" y="25"/>
                </a:lnTo>
                <a:lnTo>
                  <a:pt x="0" y="6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" name="Freeform 5844">
            <a:extLst>
              <a:ext uri="{FF2B5EF4-FFF2-40B4-BE49-F238E27FC236}">
                <a16:creationId xmlns:a16="http://schemas.microsoft.com/office/drawing/2014/main" id="{164F863C-4C3D-7449-9C0A-58BC3E010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4138613"/>
            <a:ext cx="17463" cy="20637"/>
          </a:xfrm>
          <a:custGeom>
            <a:avLst/>
            <a:gdLst>
              <a:gd name="T0" fmla="*/ 0 w 48"/>
              <a:gd name="T1" fmla="*/ 20287 h 59"/>
              <a:gd name="T2" fmla="*/ 6549 w 48"/>
              <a:gd name="T3" fmla="*/ 0 h 59"/>
              <a:gd name="T4" fmla="*/ 17099 w 48"/>
              <a:gd name="T5" fmla="*/ 3148 h 59"/>
              <a:gd name="T6" fmla="*/ 0 w 48"/>
              <a:gd name="T7" fmla="*/ 20287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8" h="59">
                <a:moveTo>
                  <a:pt x="0" y="58"/>
                </a:moveTo>
                <a:lnTo>
                  <a:pt x="18" y="0"/>
                </a:lnTo>
                <a:lnTo>
                  <a:pt x="47" y="9"/>
                </a:lnTo>
                <a:lnTo>
                  <a:pt x="0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9" name="Freeform 5845">
            <a:extLst>
              <a:ext uri="{FF2B5EF4-FFF2-40B4-BE49-F238E27FC236}">
                <a16:creationId xmlns:a16="http://schemas.microsoft.com/office/drawing/2014/main" id="{861D2F0E-2A08-E643-8789-0B37C9387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0075" y="4040188"/>
            <a:ext cx="11113" cy="23812"/>
          </a:xfrm>
          <a:custGeom>
            <a:avLst/>
            <a:gdLst>
              <a:gd name="T0" fmla="*/ 6811 w 31"/>
              <a:gd name="T1" fmla="*/ 0 h 68"/>
              <a:gd name="T2" fmla="*/ 10755 w 31"/>
              <a:gd name="T3" fmla="*/ 23462 h 68"/>
              <a:gd name="T4" fmla="*/ 0 w 31"/>
              <a:gd name="T5" fmla="*/ 20310 h 68"/>
              <a:gd name="T6" fmla="*/ 6811 w 31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68">
                <a:moveTo>
                  <a:pt x="19" y="0"/>
                </a:moveTo>
                <a:lnTo>
                  <a:pt x="30" y="67"/>
                </a:lnTo>
                <a:lnTo>
                  <a:pt x="0" y="58"/>
                </a:lnTo>
                <a:lnTo>
                  <a:pt x="1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40" name="Freeform 5846">
            <a:extLst>
              <a:ext uri="{FF2B5EF4-FFF2-40B4-BE49-F238E27FC236}">
                <a16:creationId xmlns:a16="http://schemas.microsoft.com/office/drawing/2014/main" id="{A8D3BA94-D76C-1841-A882-3A54C51C6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0" y="4040188"/>
            <a:ext cx="11113" cy="23812"/>
          </a:xfrm>
          <a:custGeom>
            <a:avLst/>
            <a:gdLst>
              <a:gd name="T0" fmla="*/ 4302 w 31"/>
              <a:gd name="T1" fmla="*/ 0 h 68"/>
              <a:gd name="T2" fmla="*/ 10755 w 31"/>
              <a:gd name="T3" fmla="*/ 20310 h 68"/>
              <a:gd name="T4" fmla="*/ 0 w 31"/>
              <a:gd name="T5" fmla="*/ 23462 h 68"/>
              <a:gd name="T6" fmla="*/ 4302 w 31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68">
                <a:moveTo>
                  <a:pt x="12" y="0"/>
                </a:moveTo>
                <a:lnTo>
                  <a:pt x="30" y="58"/>
                </a:lnTo>
                <a:lnTo>
                  <a:pt x="0" y="67"/>
                </a:lnTo>
                <a:lnTo>
                  <a:pt x="1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41" name="Freeform 5847">
            <a:extLst>
              <a:ext uri="{FF2B5EF4-FFF2-40B4-BE49-F238E27FC236}">
                <a16:creationId xmlns:a16="http://schemas.microsoft.com/office/drawing/2014/main" id="{315C3613-BACD-8D44-B943-9AC17EBF1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6425" y="4054475"/>
            <a:ext cx="22225" cy="11113"/>
          </a:xfrm>
          <a:custGeom>
            <a:avLst/>
            <a:gdLst>
              <a:gd name="T0" fmla="*/ 21855 w 60"/>
              <a:gd name="T1" fmla="*/ 0 h 32"/>
              <a:gd name="T2" fmla="*/ 0 w 60"/>
              <a:gd name="T3" fmla="*/ 10766 h 32"/>
              <a:gd name="T4" fmla="*/ 0 w 60"/>
              <a:gd name="T5" fmla="*/ 0 h 32"/>
              <a:gd name="T6" fmla="*/ 21855 w 60"/>
              <a:gd name="T7" fmla="*/ 0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0" h="32">
                <a:moveTo>
                  <a:pt x="59" y="0"/>
                </a:moveTo>
                <a:lnTo>
                  <a:pt x="0" y="31"/>
                </a:lnTo>
                <a:lnTo>
                  <a:pt x="0" y="0"/>
                </a:lnTo>
                <a:lnTo>
                  <a:pt x="5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42" name="Freeform 5848">
            <a:extLst>
              <a:ext uri="{FF2B5EF4-FFF2-40B4-BE49-F238E27FC236}">
                <a16:creationId xmlns:a16="http://schemas.microsoft.com/office/drawing/2014/main" id="{490972F0-6AF4-E444-8ECE-93CDC9BA3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0" y="4054475"/>
            <a:ext cx="23813" cy="12700"/>
          </a:xfrm>
          <a:custGeom>
            <a:avLst/>
            <a:gdLst>
              <a:gd name="T0" fmla="*/ 23458 w 67"/>
              <a:gd name="T1" fmla="*/ 0 h 35"/>
              <a:gd name="T2" fmla="*/ 6753 w 67"/>
              <a:gd name="T3" fmla="*/ 12337 h 35"/>
              <a:gd name="T4" fmla="*/ 0 w 67"/>
              <a:gd name="T5" fmla="*/ 4717 h 35"/>
              <a:gd name="T6" fmla="*/ 23458 w 67"/>
              <a:gd name="T7" fmla="*/ 0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" h="35">
                <a:moveTo>
                  <a:pt x="66" y="0"/>
                </a:moveTo>
                <a:lnTo>
                  <a:pt x="19" y="34"/>
                </a:lnTo>
                <a:lnTo>
                  <a:pt x="0" y="13"/>
                </a:lnTo>
                <a:lnTo>
                  <a:pt x="6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43" name="Freeform 5849">
            <a:extLst>
              <a:ext uri="{FF2B5EF4-FFF2-40B4-BE49-F238E27FC236}">
                <a16:creationId xmlns:a16="http://schemas.microsoft.com/office/drawing/2014/main" id="{8F28D626-B136-7F4C-8354-E1034370B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7375" y="4054475"/>
            <a:ext cx="23813" cy="12700"/>
          </a:xfrm>
          <a:custGeom>
            <a:avLst/>
            <a:gdLst>
              <a:gd name="T0" fmla="*/ 0 w 67"/>
              <a:gd name="T1" fmla="*/ 0 h 35"/>
              <a:gd name="T2" fmla="*/ 23458 w 67"/>
              <a:gd name="T3" fmla="*/ 4717 h 35"/>
              <a:gd name="T4" fmla="*/ 17060 w 67"/>
              <a:gd name="T5" fmla="*/ 12337 h 35"/>
              <a:gd name="T6" fmla="*/ 0 w 67"/>
              <a:gd name="T7" fmla="*/ 0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" h="35">
                <a:moveTo>
                  <a:pt x="0" y="0"/>
                </a:moveTo>
                <a:lnTo>
                  <a:pt x="66" y="13"/>
                </a:lnTo>
                <a:lnTo>
                  <a:pt x="48" y="3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44" name="Freeform 5850">
            <a:extLst>
              <a:ext uri="{FF2B5EF4-FFF2-40B4-BE49-F238E27FC236}">
                <a16:creationId xmlns:a16="http://schemas.microsoft.com/office/drawing/2014/main" id="{39A4C81D-F766-764E-B84D-121EA02B2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7375" y="4054475"/>
            <a:ext cx="22225" cy="11113"/>
          </a:xfrm>
          <a:custGeom>
            <a:avLst/>
            <a:gdLst>
              <a:gd name="T0" fmla="*/ 0 w 60"/>
              <a:gd name="T1" fmla="*/ 0 h 32"/>
              <a:gd name="T2" fmla="*/ 21855 w 60"/>
              <a:gd name="T3" fmla="*/ 0 h 32"/>
              <a:gd name="T4" fmla="*/ 21855 w 60"/>
              <a:gd name="T5" fmla="*/ 10766 h 32"/>
              <a:gd name="T6" fmla="*/ 0 w 60"/>
              <a:gd name="T7" fmla="*/ 0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0" h="32">
                <a:moveTo>
                  <a:pt x="0" y="0"/>
                </a:moveTo>
                <a:lnTo>
                  <a:pt x="59" y="0"/>
                </a:lnTo>
                <a:lnTo>
                  <a:pt x="59" y="3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45" name="Freeform 5851">
            <a:extLst>
              <a:ext uri="{FF2B5EF4-FFF2-40B4-BE49-F238E27FC236}">
                <a16:creationId xmlns:a16="http://schemas.microsoft.com/office/drawing/2014/main" id="{4EF38337-1DB3-004D-B6D1-77D97E2C5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0" y="4059238"/>
            <a:ext cx="17463" cy="20637"/>
          </a:xfrm>
          <a:custGeom>
            <a:avLst/>
            <a:gdLst>
              <a:gd name="T0" fmla="*/ 17107 w 49"/>
              <a:gd name="T1" fmla="*/ 20281 h 58"/>
              <a:gd name="T2" fmla="*/ 0 w 49"/>
              <a:gd name="T3" fmla="*/ 3202 h 58"/>
              <a:gd name="T4" fmla="*/ 10335 w 49"/>
              <a:gd name="T5" fmla="*/ 0 h 58"/>
              <a:gd name="T6" fmla="*/ 17107 w 49"/>
              <a:gd name="T7" fmla="*/ 20281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58">
                <a:moveTo>
                  <a:pt x="48" y="57"/>
                </a:moveTo>
                <a:lnTo>
                  <a:pt x="0" y="9"/>
                </a:lnTo>
                <a:lnTo>
                  <a:pt x="29" y="0"/>
                </a:lnTo>
                <a:lnTo>
                  <a:pt x="48" y="5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46" name="Freeform 5852">
            <a:extLst>
              <a:ext uri="{FF2B5EF4-FFF2-40B4-BE49-F238E27FC236}">
                <a16:creationId xmlns:a16="http://schemas.microsoft.com/office/drawing/2014/main" id="{1210B7EB-08A7-8B46-8765-D26529F78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663" y="4057650"/>
            <a:ext cx="19050" cy="22225"/>
          </a:xfrm>
          <a:custGeom>
            <a:avLst/>
            <a:gdLst>
              <a:gd name="T0" fmla="*/ 18676 w 51"/>
              <a:gd name="T1" fmla="*/ 21861 h 61"/>
              <a:gd name="T2" fmla="*/ 0 w 51"/>
              <a:gd name="T3" fmla="*/ 8744 h 61"/>
              <a:gd name="T4" fmla="*/ 7471 w 51"/>
              <a:gd name="T5" fmla="*/ 0 h 61"/>
              <a:gd name="T6" fmla="*/ 18676 w 51"/>
              <a:gd name="T7" fmla="*/ 21861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" h="61">
                <a:moveTo>
                  <a:pt x="50" y="60"/>
                </a:moveTo>
                <a:lnTo>
                  <a:pt x="0" y="24"/>
                </a:lnTo>
                <a:lnTo>
                  <a:pt x="20" y="0"/>
                </a:lnTo>
                <a:lnTo>
                  <a:pt x="50" y="6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47" name="Freeform 5853">
            <a:extLst>
              <a:ext uri="{FF2B5EF4-FFF2-40B4-BE49-F238E27FC236}">
                <a16:creationId xmlns:a16="http://schemas.microsoft.com/office/drawing/2014/main" id="{2B0793F2-3861-C54E-925B-C9E6A1B1D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4057650"/>
            <a:ext cx="17463" cy="22225"/>
          </a:xfrm>
          <a:custGeom>
            <a:avLst/>
            <a:gdLst>
              <a:gd name="T0" fmla="*/ 0 w 50"/>
              <a:gd name="T1" fmla="*/ 21861 h 61"/>
              <a:gd name="T2" fmla="*/ 11176 w 50"/>
              <a:gd name="T3" fmla="*/ 0 h 61"/>
              <a:gd name="T4" fmla="*/ 17114 w 50"/>
              <a:gd name="T5" fmla="*/ 8744 h 61"/>
              <a:gd name="T6" fmla="*/ 0 w 50"/>
              <a:gd name="T7" fmla="*/ 21861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" h="61">
                <a:moveTo>
                  <a:pt x="0" y="60"/>
                </a:moveTo>
                <a:lnTo>
                  <a:pt x="32" y="0"/>
                </a:lnTo>
                <a:lnTo>
                  <a:pt x="49" y="24"/>
                </a:lnTo>
                <a:lnTo>
                  <a:pt x="0" y="6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48" name="Freeform 5854">
            <a:extLst>
              <a:ext uri="{FF2B5EF4-FFF2-40B4-BE49-F238E27FC236}">
                <a16:creationId xmlns:a16="http://schemas.microsoft.com/office/drawing/2014/main" id="{989F9631-AA91-7C47-9EDF-B15FBF49F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4059238"/>
            <a:ext cx="17463" cy="20637"/>
          </a:xfrm>
          <a:custGeom>
            <a:avLst/>
            <a:gdLst>
              <a:gd name="T0" fmla="*/ 0 w 48"/>
              <a:gd name="T1" fmla="*/ 20281 h 58"/>
              <a:gd name="T2" fmla="*/ 6549 w 48"/>
              <a:gd name="T3" fmla="*/ 0 h 58"/>
              <a:gd name="T4" fmla="*/ 17099 w 48"/>
              <a:gd name="T5" fmla="*/ 3202 h 58"/>
              <a:gd name="T6" fmla="*/ 0 w 48"/>
              <a:gd name="T7" fmla="*/ 20281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8" h="58">
                <a:moveTo>
                  <a:pt x="0" y="57"/>
                </a:moveTo>
                <a:lnTo>
                  <a:pt x="18" y="0"/>
                </a:lnTo>
                <a:lnTo>
                  <a:pt x="47" y="9"/>
                </a:lnTo>
                <a:lnTo>
                  <a:pt x="0" y="5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49" name="Freeform 5855">
            <a:extLst>
              <a:ext uri="{FF2B5EF4-FFF2-40B4-BE49-F238E27FC236}">
                <a16:creationId xmlns:a16="http://schemas.microsoft.com/office/drawing/2014/main" id="{A0EC238C-A435-5143-8013-4FFA8891E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4040188"/>
            <a:ext cx="11113" cy="23812"/>
          </a:xfrm>
          <a:custGeom>
            <a:avLst/>
            <a:gdLst>
              <a:gd name="T0" fmla="*/ 6898 w 29"/>
              <a:gd name="T1" fmla="*/ 0 h 68"/>
              <a:gd name="T2" fmla="*/ 10730 w 29"/>
              <a:gd name="T3" fmla="*/ 23462 h 68"/>
              <a:gd name="T4" fmla="*/ 0 w 29"/>
              <a:gd name="T5" fmla="*/ 20310 h 68"/>
              <a:gd name="T6" fmla="*/ 6898 w 29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68">
                <a:moveTo>
                  <a:pt x="18" y="0"/>
                </a:moveTo>
                <a:lnTo>
                  <a:pt x="28" y="67"/>
                </a:lnTo>
                <a:lnTo>
                  <a:pt x="0" y="58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0" name="Freeform 5856">
            <a:extLst>
              <a:ext uri="{FF2B5EF4-FFF2-40B4-BE49-F238E27FC236}">
                <a16:creationId xmlns:a16="http://schemas.microsoft.com/office/drawing/2014/main" id="{0B019C06-8A4D-4245-98B2-86E5AC217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5" y="4040188"/>
            <a:ext cx="9525" cy="23812"/>
          </a:xfrm>
          <a:custGeom>
            <a:avLst/>
            <a:gdLst>
              <a:gd name="T0" fmla="*/ 3062 w 28"/>
              <a:gd name="T1" fmla="*/ 0 h 68"/>
              <a:gd name="T2" fmla="*/ 9185 w 28"/>
              <a:gd name="T3" fmla="*/ 20310 h 68"/>
              <a:gd name="T4" fmla="*/ 0 w 28"/>
              <a:gd name="T5" fmla="*/ 23462 h 68"/>
              <a:gd name="T6" fmla="*/ 3062 w 28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68">
                <a:moveTo>
                  <a:pt x="9" y="0"/>
                </a:moveTo>
                <a:lnTo>
                  <a:pt x="27" y="58"/>
                </a:lnTo>
                <a:lnTo>
                  <a:pt x="0" y="67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1" name="Freeform 5857">
            <a:extLst>
              <a:ext uri="{FF2B5EF4-FFF2-40B4-BE49-F238E27FC236}">
                <a16:creationId xmlns:a16="http://schemas.microsoft.com/office/drawing/2014/main" id="{39984E30-F069-E748-AF3A-A3BC830BB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5800" y="4054475"/>
            <a:ext cx="22225" cy="11113"/>
          </a:xfrm>
          <a:custGeom>
            <a:avLst/>
            <a:gdLst>
              <a:gd name="T0" fmla="*/ 21872 w 63"/>
              <a:gd name="T1" fmla="*/ 0 h 32"/>
              <a:gd name="T2" fmla="*/ 0 w 63"/>
              <a:gd name="T3" fmla="*/ 10766 h 32"/>
              <a:gd name="T4" fmla="*/ 0 w 63"/>
              <a:gd name="T5" fmla="*/ 0 h 32"/>
              <a:gd name="T6" fmla="*/ 21872 w 63"/>
              <a:gd name="T7" fmla="*/ 0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" h="32">
                <a:moveTo>
                  <a:pt x="62" y="0"/>
                </a:moveTo>
                <a:lnTo>
                  <a:pt x="0" y="31"/>
                </a:lnTo>
                <a:lnTo>
                  <a:pt x="0" y="0"/>
                </a:lnTo>
                <a:lnTo>
                  <a:pt x="6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2" name="Freeform 5858">
            <a:extLst>
              <a:ext uri="{FF2B5EF4-FFF2-40B4-BE49-F238E27FC236}">
                <a16:creationId xmlns:a16="http://schemas.microsoft.com/office/drawing/2014/main" id="{F0F7A187-1A1B-7647-8154-A823BE19F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5" y="4054475"/>
            <a:ext cx="23813" cy="12700"/>
          </a:xfrm>
          <a:custGeom>
            <a:avLst/>
            <a:gdLst>
              <a:gd name="T0" fmla="*/ 23463 w 68"/>
              <a:gd name="T1" fmla="*/ 0 h 35"/>
              <a:gd name="T2" fmla="*/ 5953 w 68"/>
              <a:gd name="T3" fmla="*/ 12337 h 35"/>
              <a:gd name="T4" fmla="*/ 0 w 68"/>
              <a:gd name="T5" fmla="*/ 4717 h 35"/>
              <a:gd name="T6" fmla="*/ 23463 w 68"/>
              <a:gd name="T7" fmla="*/ 0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35">
                <a:moveTo>
                  <a:pt x="67" y="0"/>
                </a:moveTo>
                <a:lnTo>
                  <a:pt x="17" y="34"/>
                </a:lnTo>
                <a:lnTo>
                  <a:pt x="0" y="13"/>
                </a:lnTo>
                <a:lnTo>
                  <a:pt x="6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3" name="Freeform 5859">
            <a:extLst>
              <a:ext uri="{FF2B5EF4-FFF2-40B4-BE49-F238E27FC236}">
                <a16:creationId xmlns:a16="http://schemas.microsoft.com/office/drawing/2014/main" id="{E094C637-958B-2B46-90AC-496812574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5163" y="4054475"/>
            <a:ext cx="23812" cy="12700"/>
          </a:xfrm>
          <a:custGeom>
            <a:avLst/>
            <a:gdLst>
              <a:gd name="T0" fmla="*/ 0 w 68"/>
              <a:gd name="T1" fmla="*/ 0 h 35"/>
              <a:gd name="T2" fmla="*/ 23462 w 68"/>
              <a:gd name="T3" fmla="*/ 4717 h 35"/>
              <a:gd name="T4" fmla="*/ 17509 w 68"/>
              <a:gd name="T5" fmla="*/ 12337 h 35"/>
              <a:gd name="T6" fmla="*/ 0 w 68"/>
              <a:gd name="T7" fmla="*/ 0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35">
                <a:moveTo>
                  <a:pt x="0" y="0"/>
                </a:moveTo>
                <a:lnTo>
                  <a:pt x="67" y="13"/>
                </a:lnTo>
                <a:lnTo>
                  <a:pt x="50" y="3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4" name="Freeform 5860">
            <a:extLst>
              <a:ext uri="{FF2B5EF4-FFF2-40B4-BE49-F238E27FC236}">
                <a16:creationId xmlns:a16="http://schemas.microsoft.com/office/drawing/2014/main" id="{5B54E09F-3B4C-3441-BF54-56A2BFABB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5163" y="4054475"/>
            <a:ext cx="22225" cy="11113"/>
          </a:xfrm>
          <a:custGeom>
            <a:avLst/>
            <a:gdLst>
              <a:gd name="T0" fmla="*/ 0 w 62"/>
              <a:gd name="T1" fmla="*/ 0 h 32"/>
              <a:gd name="T2" fmla="*/ 21867 w 62"/>
              <a:gd name="T3" fmla="*/ 0 h 32"/>
              <a:gd name="T4" fmla="*/ 21867 w 62"/>
              <a:gd name="T5" fmla="*/ 10766 h 32"/>
              <a:gd name="T6" fmla="*/ 0 w 62"/>
              <a:gd name="T7" fmla="*/ 0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2" h="32">
                <a:moveTo>
                  <a:pt x="0" y="0"/>
                </a:moveTo>
                <a:lnTo>
                  <a:pt x="61" y="0"/>
                </a:lnTo>
                <a:lnTo>
                  <a:pt x="61" y="3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5" name="Freeform 5861">
            <a:extLst>
              <a:ext uri="{FF2B5EF4-FFF2-40B4-BE49-F238E27FC236}">
                <a16:creationId xmlns:a16="http://schemas.microsoft.com/office/drawing/2014/main" id="{45A5B3DE-080A-814A-971C-BED4A0114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5" y="4059238"/>
            <a:ext cx="17463" cy="20637"/>
          </a:xfrm>
          <a:custGeom>
            <a:avLst/>
            <a:gdLst>
              <a:gd name="T0" fmla="*/ 17091 w 47"/>
              <a:gd name="T1" fmla="*/ 20281 h 58"/>
              <a:gd name="T2" fmla="*/ 0 w 47"/>
              <a:gd name="T3" fmla="*/ 3202 h 58"/>
              <a:gd name="T4" fmla="*/ 10032 w 47"/>
              <a:gd name="T5" fmla="*/ 0 h 58"/>
              <a:gd name="T6" fmla="*/ 17091 w 47"/>
              <a:gd name="T7" fmla="*/ 20281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58">
                <a:moveTo>
                  <a:pt x="46" y="57"/>
                </a:moveTo>
                <a:lnTo>
                  <a:pt x="0" y="9"/>
                </a:lnTo>
                <a:lnTo>
                  <a:pt x="27" y="0"/>
                </a:lnTo>
                <a:lnTo>
                  <a:pt x="46" y="5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6" name="Freeform 5862">
            <a:extLst>
              <a:ext uri="{FF2B5EF4-FFF2-40B4-BE49-F238E27FC236}">
                <a16:creationId xmlns:a16="http://schemas.microsoft.com/office/drawing/2014/main" id="{4790F529-BAB4-194C-93D6-E3F1257B5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5" y="4057650"/>
            <a:ext cx="17463" cy="22225"/>
          </a:xfrm>
          <a:custGeom>
            <a:avLst/>
            <a:gdLst>
              <a:gd name="T0" fmla="*/ 17099 w 48"/>
              <a:gd name="T1" fmla="*/ 21861 h 61"/>
              <a:gd name="T2" fmla="*/ 0 w 48"/>
              <a:gd name="T3" fmla="*/ 8744 h 61"/>
              <a:gd name="T4" fmla="*/ 5821 w 48"/>
              <a:gd name="T5" fmla="*/ 0 h 61"/>
              <a:gd name="T6" fmla="*/ 17099 w 48"/>
              <a:gd name="T7" fmla="*/ 21861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8" h="61">
                <a:moveTo>
                  <a:pt x="47" y="60"/>
                </a:moveTo>
                <a:lnTo>
                  <a:pt x="0" y="24"/>
                </a:lnTo>
                <a:lnTo>
                  <a:pt x="16" y="0"/>
                </a:lnTo>
                <a:lnTo>
                  <a:pt x="47" y="6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7" name="Freeform 5863">
            <a:extLst>
              <a:ext uri="{FF2B5EF4-FFF2-40B4-BE49-F238E27FC236}">
                <a16:creationId xmlns:a16="http://schemas.microsoft.com/office/drawing/2014/main" id="{DD9DBB0A-381E-CF46-9B25-CA1F6BB56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4057650"/>
            <a:ext cx="17462" cy="22225"/>
          </a:xfrm>
          <a:custGeom>
            <a:avLst/>
            <a:gdLst>
              <a:gd name="T0" fmla="*/ 0 w 47"/>
              <a:gd name="T1" fmla="*/ 21861 h 61"/>
              <a:gd name="T2" fmla="*/ 10774 w 47"/>
              <a:gd name="T3" fmla="*/ 0 h 61"/>
              <a:gd name="T4" fmla="*/ 17090 w 47"/>
              <a:gd name="T5" fmla="*/ 8744 h 61"/>
              <a:gd name="T6" fmla="*/ 0 w 47"/>
              <a:gd name="T7" fmla="*/ 21861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61">
                <a:moveTo>
                  <a:pt x="0" y="60"/>
                </a:moveTo>
                <a:lnTo>
                  <a:pt x="29" y="0"/>
                </a:lnTo>
                <a:lnTo>
                  <a:pt x="46" y="24"/>
                </a:lnTo>
                <a:lnTo>
                  <a:pt x="0" y="6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8" name="Freeform 5864">
            <a:extLst>
              <a:ext uri="{FF2B5EF4-FFF2-40B4-BE49-F238E27FC236}">
                <a16:creationId xmlns:a16="http://schemas.microsoft.com/office/drawing/2014/main" id="{EC9FFBFA-8A2C-1A4A-A6B7-0A6F0ABF1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4059238"/>
            <a:ext cx="17462" cy="20637"/>
          </a:xfrm>
          <a:custGeom>
            <a:avLst/>
            <a:gdLst>
              <a:gd name="T0" fmla="*/ 0 w 47"/>
              <a:gd name="T1" fmla="*/ 20281 h 58"/>
              <a:gd name="T2" fmla="*/ 6316 w 47"/>
              <a:gd name="T3" fmla="*/ 0 h 58"/>
              <a:gd name="T4" fmla="*/ 17090 w 47"/>
              <a:gd name="T5" fmla="*/ 3202 h 58"/>
              <a:gd name="T6" fmla="*/ 0 w 47"/>
              <a:gd name="T7" fmla="*/ 20281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58">
                <a:moveTo>
                  <a:pt x="0" y="57"/>
                </a:moveTo>
                <a:lnTo>
                  <a:pt x="17" y="0"/>
                </a:lnTo>
                <a:lnTo>
                  <a:pt x="46" y="9"/>
                </a:lnTo>
                <a:lnTo>
                  <a:pt x="0" y="5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9" name="Freeform 5865">
            <a:extLst>
              <a:ext uri="{FF2B5EF4-FFF2-40B4-BE49-F238E27FC236}">
                <a16:creationId xmlns:a16="http://schemas.microsoft.com/office/drawing/2014/main" id="{5BC6AE37-322D-BD45-93BC-026C7C86C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024313"/>
            <a:ext cx="431800" cy="252412"/>
          </a:xfrm>
          <a:custGeom>
            <a:avLst/>
            <a:gdLst>
              <a:gd name="T0" fmla="*/ 215900 w 1200"/>
              <a:gd name="T1" fmla="*/ 252052 h 702"/>
              <a:gd name="T2" fmla="*/ 0 w 1200"/>
              <a:gd name="T3" fmla="*/ 252052 h 702"/>
              <a:gd name="T4" fmla="*/ 0 w 1200"/>
              <a:gd name="T5" fmla="*/ 0 h 702"/>
              <a:gd name="T6" fmla="*/ 431440 w 1200"/>
              <a:gd name="T7" fmla="*/ 0 h 702"/>
              <a:gd name="T8" fmla="*/ 431440 w 1200"/>
              <a:gd name="T9" fmla="*/ 252052 h 702"/>
              <a:gd name="T10" fmla="*/ 215900 w 1200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2">
                <a:moveTo>
                  <a:pt x="600" y="701"/>
                </a:moveTo>
                <a:lnTo>
                  <a:pt x="0" y="701"/>
                </a:lnTo>
                <a:lnTo>
                  <a:pt x="0" y="0"/>
                </a:lnTo>
                <a:lnTo>
                  <a:pt x="1199" y="0"/>
                </a:lnTo>
                <a:lnTo>
                  <a:pt x="1199" y="701"/>
                </a:lnTo>
                <a:lnTo>
                  <a:pt x="600" y="7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60" name="Freeform 5866">
            <a:extLst>
              <a:ext uri="{FF2B5EF4-FFF2-40B4-BE49-F238E27FC236}">
                <a16:creationId xmlns:a16="http://schemas.microsoft.com/office/drawing/2014/main" id="{B106325A-A5B7-8B46-94A7-C03B58DFB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106863"/>
            <a:ext cx="431800" cy="168275"/>
          </a:xfrm>
          <a:custGeom>
            <a:avLst/>
            <a:gdLst>
              <a:gd name="T0" fmla="*/ 215900 w 1200"/>
              <a:gd name="T1" fmla="*/ 167916 h 469"/>
              <a:gd name="T2" fmla="*/ 0 w 1200"/>
              <a:gd name="T3" fmla="*/ 167916 h 469"/>
              <a:gd name="T4" fmla="*/ 0 w 1200"/>
              <a:gd name="T5" fmla="*/ 0 h 469"/>
              <a:gd name="T6" fmla="*/ 431440 w 1200"/>
              <a:gd name="T7" fmla="*/ 0 h 469"/>
              <a:gd name="T8" fmla="*/ 431440 w 1200"/>
              <a:gd name="T9" fmla="*/ 167916 h 469"/>
              <a:gd name="T10" fmla="*/ 215900 w 1200"/>
              <a:gd name="T11" fmla="*/ 167916 h 4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469">
                <a:moveTo>
                  <a:pt x="600" y="468"/>
                </a:moveTo>
                <a:lnTo>
                  <a:pt x="0" y="468"/>
                </a:lnTo>
                <a:lnTo>
                  <a:pt x="0" y="0"/>
                </a:lnTo>
                <a:lnTo>
                  <a:pt x="1199" y="0"/>
                </a:lnTo>
                <a:lnTo>
                  <a:pt x="1199" y="468"/>
                </a:lnTo>
                <a:lnTo>
                  <a:pt x="600" y="468"/>
                </a:lnTo>
              </a:path>
            </a:pathLst>
          </a:custGeom>
          <a:solidFill>
            <a:srgbClr val="2534A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61" name="Freeform 5867">
            <a:extLst>
              <a:ext uri="{FF2B5EF4-FFF2-40B4-BE49-F238E27FC236}">
                <a16:creationId xmlns:a16="http://schemas.microsoft.com/office/drawing/2014/main" id="{42AFFC05-7FF7-124C-AA09-A2FD832F6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192588"/>
            <a:ext cx="431800" cy="84137"/>
          </a:xfrm>
          <a:custGeom>
            <a:avLst/>
            <a:gdLst>
              <a:gd name="T0" fmla="*/ 215900 w 1200"/>
              <a:gd name="T1" fmla="*/ 83779 h 235"/>
              <a:gd name="T2" fmla="*/ 0 w 1200"/>
              <a:gd name="T3" fmla="*/ 83779 h 235"/>
              <a:gd name="T4" fmla="*/ 0 w 1200"/>
              <a:gd name="T5" fmla="*/ 0 h 235"/>
              <a:gd name="T6" fmla="*/ 431440 w 1200"/>
              <a:gd name="T7" fmla="*/ 0 h 235"/>
              <a:gd name="T8" fmla="*/ 431440 w 1200"/>
              <a:gd name="T9" fmla="*/ 83779 h 235"/>
              <a:gd name="T10" fmla="*/ 215900 w 1200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600" y="234"/>
                </a:moveTo>
                <a:lnTo>
                  <a:pt x="0" y="234"/>
                </a:lnTo>
                <a:lnTo>
                  <a:pt x="0" y="0"/>
                </a:ln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62" name="Freeform 5868">
            <a:extLst>
              <a:ext uri="{FF2B5EF4-FFF2-40B4-BE49-F238E27FC236}">
                <a16:creationId xmlns:a16="http://schemas.microsoft.com/office/drawing/2014/main" id="{AC0B1ABC-1BF0-5E48-9145-30C91EB3F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4788" y="4083050"/>
            <a:ext cx="112712" cy="134938"/>
          </a:xfrm>
          <a:custGeom>
            <a:avLst/>
            <a:gdLst>
              <a:gd name="T0" fmla="*/ 8588 w 315"/>
              <a:gd name="T1" fmla="*/ 722 h 374"/>
              <a:gd name="T2" fmla="*/ 103409 w 315"/>
              <a:gd name="T3" fmla="*/ 722 h 374"/>
              <a:gd name="T4" fmla="*/ 108060 w 315"/>
              <a:gd name="T5" fmla="*/ 8659 h 374"/>
              <a:gd name="T6" fmla="*/ 104840 w 315"/>
              <a:gd name="T7" fmla="*/ 82983 h 374"/>
              <a:gd name="T8" fmla="*/ 69416 w 315"/>
              <a:gd name="T9" fmla="*/ 127000 h 374"/>
              <a:gd name="T10" fmla="*/ 56177 w 315"/>
              <a:gd name="T11" fmla="*/ 134577 h 374"/>
              <a:gd name="T12" fmla="*/ 43654 w 315"/>
              <a:gd name="T13" fmla="*/ 128083 h 374"/>
              <a:gd name="T14" fmla="*/ 7156 w 315"/>
              <a:gd name="T15" fmla="*/ 82983 h 374"/>
              <a:gd name="T16" fmla="*/ 3936 w 315"/>
              <a:gd name="T17" fmla="*/ 10824 h 374"/>
              <a:gd name="T18" fmla="*/ 8588 w 315"/>
              <a:gd name="T19" fmla="*/ 722 h 3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15" h="374">
                <a:moveTo>
                  <a:pt x="24" y="2"/>
                </a:moveTo>
                <a:lnTo>
                  <a:pt x="289" y="2"/>
                </a:lnTo>
                <a:cubicBezTo>
                  <a:pt x="302" y="0"/>
                  <a:pt x="302" y="15"/>
                  <a:pt x="302" y="24"/>
                </a:cubicBezTo>
                <a:cubicBezTo>
                  <a:pt x="307" y="94"/>
                  <a:pt x="314" y="163"/>
                  <a:pt x="293" y="230"/>
                </a:cubicBezTo>
                <a:cubicBezTo>
                  <a:pt x="277" y="279"/>
                  <a:pt x="240" y="327"/>
                  <a:pt x="194" y="352"/>
                </a:cubicBezTo>
                <a:cubicBezTo>
                  <a:pt x="181" y="358"/>
                  <a:pt x="170" y="367"/>
                  <a:pt x="157" y="373"/>
                </a:cubicBezTo>
                <a:cubicBezTo>
                  <a:pt x="144" y="367"/>
                  <a:pt x="133" y="361"/>
                  <a:pt x="122" y="355"/>
                </a:cubicBezTo>
                <a:cubicBezTo>
                  <a:pt x="75" y="327"/>
                  <a:pt x="37" y="282"/>
                  <a:pt x="20" y="230"/>
                </a:cubicBezTo>
                <a:cubicBezTo>
                  <a:pt x="0" y="163"/>
                  <a:pt x="6" y="94"/>
                  <a:pt x="11" y="30"/>
                </a:cubicBezTo>
                <a:cubicBezTo>
                  <a:pt x="12" y="18"/>
                  <a:pt x="9" y="2"/>
                  <a:pt x="24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63" name="Freeform 5869">
            <a:extLst>
              <a:ext uri="{FF2B5EF4-FFF2-40B4-BE49-F238E27FC236}">
                <a16:creationId xmlns:a16="http://schemas.microsoft.com/office/drawing/2014/main" id="{BFA4B7ED-87C3-FE44-B497-95D5540EE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087813"/>
            <a:ext cx="115888" cy="125412"/>
          </a:xfrm>
          <a:custGeom>
            <a:avLst/>
            <a:gdLst>
              <a:gd name="T0" fmla="*/ 57944 w 324"/>
              <a:gd name="T1" fmla="*/ 0 h 350"/>
              <a:gd name="T2" fmla="*/ 105515 w 324"/>
              <a:gd name="T3" fmla="*/ 0 h 350"/>
              <a:gd name="T4" fmla="*/ 57944 w 324"/>
              <a:gd name="T5" fmla="*/ 125054 h 350"/>
              <a:gd name="T6" fmla="*/ 10373 w 324"/>
              <a:gd name="T7" fmla="*/ 0 h 350"/>
              <a:gd name="T8" fmla="*/ 57944 w 324"/>
              <a:gd name="T9" fmla="*/ 0 h 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4" h="350">
                <a:moveTo>
                  <a:pt x="162" y="0"/>
                </a:moveTo>
                <a:lnTo>
                  <a:pt x="295" y="0"/>
                </a:lnTo>
                <a:cubicBezTo>
                  <a:pt x="307" y="142"/>
                  <a:pt x="323" y="270"/>
                  <a:pt x="162" y="349"/>
                </a:cubicBezTo>
                <a:cubicBezTo>
                  <a:pt x="0" y="270"/>
                  <a:pt x="17" y="142"/>
                  <a:pt x="29" y="0"/>
                </a:cubicBezTo>
                <a:lnTo>
                  <a:pt x="162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64" name="Freeform 5870">
            <a:extLst>
              <a:ext uri="{FF2B5EF4-FFF2-40B4-BE49-F238E27FC236}">
                <a16:creationId xmlns:a16="http://schemas.microsoft.com/office/drawing/2014/main" id="{DF80D868-37BA-3542-BE34-168241969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4108450"/>
            <a:ext cx="50800" cy="15875"/>
          </a:xfrm>
          <a:custGeom>
            <a:avLst/>
            <a:gdLst>
              <a:gd name="T0" fmla="*/ 32065 w 141"/>
              <a:gd name="T1" fmla="*/ 12267 h 44"/>
              <a:gd name="T2" fmla="*/ 18374 w 141"/>
              <a:gd name="T3" fmla="*/ 12267 h 44"/>
              <a:gd name="T4" fmla="*/ 0 w 141"/>
              <a:gd name="T5" fmla="*/ 15514 h 44"/>
              <a:gd name="T6" fmla="*/ 0 w 141"/>
              <a:gd name="T7" fmla="*/ 0 h 44"/>
              <a:gd name="T8" fmla="*/ 18374 w 141"/>
              <a:gd name="T9" fmla="*/ 1082 h 44"/>
              <a:gd name="T10" fmla="*/ 32065 w 141"/>
              <a:gd name="T11" fmla="*/ 1082 h 44"/>
              <a:gd name="T12" fmla="*/ 50440 w 141"/>
              <a:gd name="T13" fmla="*/ 0 h 44"/>
              <a:gd name="T14" fmla="*/ 50440 w 141"/>
              <a:gd name="T15" fmla="*/ 15514 h 44"/>
              <a:gd name="T16" fmla="*/ 32065 w 141"/>
              <a:gd name="T17" fmla="*/ 12267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1" h="44">
                <a:moveTo>
                  <a:pt x="89" y="34"/>
                </a:moveTo>
                <a:lnTo>
                  <a:pt x="51" y="34"/>
                </a:lnTo>
                <a:cubicBezTo>
                  <a:pt x="35" y="34"/>
                  <a:pt x="16" y="40"/>
                  <a:pt x="0" y="43"/>
                </a:cubicBezTo>
                <a:cubicBezTo>
                  <a:pt x="4" y="25"/>
                  <a:pt x="4" y="12"/>
                  <a:pt x="0" y="0"/>
                </a:cubicBezTo>
                <a:cubicBezTo>
                  <a:pt x="16" y="0"/>
                  <a:pt x="35" y="3"/>
                  <a:pt x="51" y="3"/>
                </a:cubicBezTo>
                <a:lnTo>
                  <a:pt x="89" y="3"/>
                </a:lnTo>
                <a:cubicBezTo>
                  <a:pt x="105" y="3"/>
                  <a:pt x="123" y="0"/>
                  <a:pt x="140" y="0"/>
                </a:cubicBezTo>
                <a:cubicBezTo>
                  <a:pt x="135" y="12"/>
                  <a:pt x="135" y="25"/>
                  <a:pt x="140" y="43"/>
                </a:cubicBezTo>
                <a:cubicBezTo>
                  <a:pt x="123" y="40"/>
                  <a:pt x="105" y="34"/>
                  <a:pt x="89" y="3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65" name="Freeform 5871">
            <a:extLst>
              <a:ext uri="{FF2B5EF4-FFF2-40B4-BE49-F238E27FC236}">
                <a16:creationId xmlns:a16="http://schemas.microsoft.com/office/drawing/2014/main" id="{E84BD013-71EF-764E-85CB-56223FBC5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0188" y="4130675"/>
            <a:ext cx="61912" cy="17463"/>
          </a:xfrm>
          <a:custGeom>
            <a:avLst/>
            <a:gdLst>
              <a:gd name="T0" fmla="*/ 42723 w 171"/>
              <a:gd name="T1" fmla="*/ 13376 h 47"/>
              <a:gd name="T2" fmla="*/ 18465 w 171"/>
              <a:gd name="T3" fmla="*/ 13376 h 47"/>
              <a:gd name="T4" fmla="*/ 0 w 171"/>
              <a:gd name="T5" fmla="*/ 17091 h 47"/>
              <a:gd name="T6" fmla="*/ 0 w 171"/>
              <a:gd name="T7" fmla="*/ 0 h 47"/>
              <a:gd name="T8" fmla="*/ 18465 w 171"/>
              <a:gd name="T9" fmla="*/ 3344 h 47"/>
              <a:gd name="T10" fmla="*/ 42723 w 171"/>
              <a:gd name="T11" fmla="*/ 3344 h 47"/>
              <a:gd name="T12" fmla="*/ 61550 w 171"/>
              <a:gd name="T13" fmla="*/ 0 h 47"/>
              <a:gd name="T14" fmla="*/ 61550 w 171"/>
              <a:gd name="T15" fmla="*/ 17091 h 47"/>
              <a:gd name="T16" fmla="*/ 42723 w 171"/>
              <a:gd name="T17" fmla="*/ 13376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1" h="47">
                <a:moveTo>
                  <a:pt x="118" y="36"/>
                </a:moveTo>
                <a:lnTo>
                  <a:pt x="51" y="36"/>
                </a:lnTo>
                <a:cubicBezTo>
                  <a:pt x="34" y="36"/>
                  <a:pt x="16" y="39"/>
                  <a:pt x="0" y="46"/>
                </a:cubicBezTo>
                <a:cubicBezTo>
                  <a:pt x="5" y="27"/>
                  <a:pt x="5" y="18"/>
                  <a:pt x="0" y="0"/>
                </a:cubicBezTo>
                <a:cubicBezTo>
                  <a:pt x="16" y="6"/>
                  <a:pt x="34" y="9"/>
                  <a:pt x="51" y="9"/>
                </a:cubicBezTo>
                <a:lnTo>
                  <a:pt x="118" y="9"/>
                </a:lnTo>
                <a:cubicBezTo>
                  <a:pt x="136" y="9"/>
                  <a:pt x="153" y="6"/>
                  <a:pt x="170" y="0"/>
                </a:cubicBezTo>
                <a:cubicBezTo>
                  <a:pt x="165" y="18"/>
                  <a:pt x="165" y="27"/>
                  <a:pt x="170" y="46"/>
                </a:cubicBezTo>
                <a:cubicBezTo>
                  <a:pt x="153" y="39"/>
                  <a:pt x="136" y="36"/>
                  <a:pt x="118" y="3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66" name="Freeform 5872">
            <a:extLst>
              <a:ext uri="{FF2B5EF4-FFF2-40B4-BE49-F238E27FC236}">
                <a16:creationId xmlns:a16="http://schemas.microsoft.com/office/drawing/2014/main" id="{F2C30358-845D-D347-8E71-45CB07DDB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4000" y="4090988"/>
            <a:ext cx="15875" cy="96837"/>
          </a:xfrm>
          <a:custGeom>
            <a:avLst/>
            <a:gdLst>
              <a:gd name="T0" fmla="*/ 2165 w 44"/>
              <a:gd name="T1" fmla="*/ 18428 h 268"/>
              <a:gd name="T2" fmla="*/ 0 w 44"/>
              <a:gd name="T3" fmla="*/ 0 h 268"/>
              <a:gd name="T4" fmla="*/ 15514 w 44"/>
              <a:gd name="T5" fmla="*/ 0 h 268"/>
              <a:gd name="T6" fmla="*/ 13349 w 44"/>
              <a:gd name="T7" fmla="*/ 18428 h 268"/>
              <a:gd name="T8" fmla="*/ 13349 w 44"/>
              <a:gd name="T9" fmla="*/ 96476 h 268"/>
              <a:gd name="T10" fmla="*/ 2165 w 44"/>
              <a:gd name="T11" fmla="*/ 96476 h 268"/>
              <a:gd name="T12" fmla="*/ 2165 w 44"/>
              <a:gd name="T13" fmla="*/ 18428 h 2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68">
                <a:moveTo>
                  <a:pt x="6" y="51"/>
                </a:moveTo>
                <a:cubicBezTo>
                  <a:pt x="6" y="33"/>
                  <a:pt x="4" y="15"/>
                  <a:pt x="0" y="0"/>
                </a:cubicBezTo>
                <a:cubicBezTo>
                  <a:pt x="17" y="6"/>
                  <a:pt x="27" y="6"/>
                  <a:pt x="43" y="0"/>
                </a:cubicBezTo>
                <a:cubicBezTo>
                  <a:pt x="39" y="15"/>
                  <a:pt x="37" y="33"/>
                  <a:pt x="37" y="51"/>
                </a:cubicBezTo>
                <a:lnTo>
                  <a:pt x="37" y="267"/>
                </a:lnTo>
                <a:lnTo>
                  <a:pt x="6" y="267"/>
                </a:lnTo>
                <a:lnTo>
                  <a:pt x="6" y="5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67" name="Freeform 5873">
            <a:extLst>
              <a:ext uri="{FF2B5EF4-FFF2-40B4-BE49-F238E27FC236}">
                <a16:creationId xmlns:a16="http://schemas.microsoft.com/office/drawing/2014/main" id="{18DBAA66-8AF5-794A-95CC-61F9E6138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4168775"/>
            <a:ext cx="25400" cy="25400"/>
          </a:xfrm>
          <a:custGeom>
            <a:avLst/>
            <a:gdLst>
              <a:gd name="T0" fmla="*/ 0 w 71"/>
              <a:gd name="T1" fmla="*/ 12163 h 71"/>
              <a:gd name="T2" fmla="*/ 12163 w 71"/>
              <a:gd name="T3" fmla="*/ 0 h 71"/>
              <a:gd name="T4" fmla="*/ 25042 w 71"/>
              <a:gd name="T5" fmla="*/ 12163 h 71"/>
              <a:gd name="T6" fmla="*/ 12163 w 71"/>
              <a:gd name="T7" fmla="*/ 25042 h 71"/>
              <a:gd name="T8" fmla="*/ 8586 w 71"/>
              <a:gd name="T9" fmla="*/ 23969 h 71"/>
              <a:gd name="T10" fmla="*/ 358 w 71"/>
              <a:gd name="T11" fmla="*/ 13237 h 71"/>
              <a:gd name="T12" fmla="*/ 0 w 71"/>
              <a:gd name="T13" fmla="*/ 12163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1" h="71">
                <a:moveTo>
                  <a:pt x="0" y="34"/>
                </a:move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70" y="15"/>
                  <a:pt x="70" y="34"/>
                </a:cubicBezTo>
                <a:cubicBezTo>
                  <a:pt x="70" y="55"/>
                  <a:pt x="53" y="70"/>
                  <a:pt x="34" y="70"/>
                </a:cubicBezTo>
                <a:cubicBezTo>
                  <a:pt x="30" y="70"/>
                  <a:pt x="27" y="70"/>
                  <a:pt x="24" y="67"/>
                </a:cubicBezTo>
                <a:cubicBezTo>
                  <a:pt x="15" y="58"/>
                  <a:pt x="7" y="49"/>
                  <a:pt x="1" y="37"/>
                </a:cubicBezTo>
                <a:cubicBezTo>
                  <a:pt x="0" y="37"/>
                  <a:pt x="0" y="37"/>
                  <a:pt x="0" y="34"/>
                </a:cubicBezTo>
              </a:path>
            </a:pathLst>
          </a:custGeom>
          <a:solidFill>
            <a:srgbClr val="2534A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68" name="Freeform 5874">
            <a:extLst>
              <a:ext uri="{FF2B5EF4-FFF2-40B4-BE49-F238E27FC236}">
                <a16:creationId xmlns:a16="http://schemas.microsoft.com/office/drawing/2014/main" id="{AFECA781-37C2-4B42-9E6E-000E368E9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6063" y="4160838"/>
            <a:ext cx="31750" cy="31750"/>
          </a:xfrm>
          <a:custGeom>
            <a:avLst/>
            <a:gdLst>
              <a:gd name="T0" fmla="*/ 0 w 89"/>
              <a:gd name="T1" fmla="*/ 14983 h 89"/>
              <a:gd name="T2" fmla="*/ 15697 w 89"/>
              <a:gd name="T3" fmla="*/ 0 h 89"/>
              <a:gd name="T4" fmla="*/ 31393 w 89"/>
              <a:gd name="T5" fmla="*/ 14983 h 89"/>
              <a:gd name="T6" fmla="*/ 15697 w 89"/>
              <a:gd name="T7" fmla="*/ 31393 h 89"/>
              <a:gd name="T8" fmla="*/ 0 w 89"/>
              <a:gd name="T9" fmla="*/ 14983 h 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9" h="89">
                <a:moveTo>
                  <a:pt x="0" y="42"/>
                </a:moveTo>
                <a:cubicBezTo>
                  <a:pt x="0" y="21"/>
                  <a:pt x="19" y="0"/>
                  <a:pt x="44" y="0"/>
                </a:cubicBezTo>
                <a:cubicBezTo>
                  <a:pt x="68" y="0"/>
                  <a:pt x="88" y="21"/>
                  <a:pt x="88" y="42"/>
                </a:cubicBezTo>
                <a:cubicBezTo>
                  <a:pt x="88" y="70"/>
                  <a:pt x="68" y="88"/>
                  <a:pt x="44" y="88"/>
                </a:cubicBezTo>
                <a:cubicBezTo>
                  <a:pt x="19" y="88"/>
                  <a:pt x="0" y="70"/>
                  <a:pt x="0" y="42"/>
                </a:cubicBezTo>
              </a:path>
            </a:pathLst>
          </a:custGeom>
          <a:solidFill>
            <a:srgbClr val="2534A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69" name="Freeform 5875">
            <a:extLst>
              <a:ext uri="{FF2B5EF4-FFF2-40B4-BE49-F238E27FC236}">
                <a16:creationId xmlns:a16="http://schemas.microsoft.com/office/drawing/2014/main" id="{32A2999A-6B61-6F45-80CB-5171EE58A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4168775"/>
            <a:ext cx="25400" cy="25400"/>
          </a:xfrm>
          <a:custGeom>
            <a:avLst/>
            <a:gdLst>
              <a:gd name="T0" fmla="*/ 0 w 72"/>
              <a:gd name="T1" fmla="*/ 12163 h 71"/>
              <a:gd name="T2" fmla="*/ 12700 w 72"/>
              <a:gd name="T3" fmla="*/ 0 h 71"/>
              <a:gd name="T4" fmla="*/ 25047 w 72"/>
              <a:gd name="T5" fmla="*/ 12163 h 71"/>
              <a:gd name="T6" fmla="*/ 24694 w 72"/>
              <a:gd name="T7" fmla="*/ 13237 h 71"/>
              <a:gd name="T8" fmla="*/ 16228 w 72"/>
              <a:gd name="T9" fmla="*/ 23969 h 71"/>
              <a:gd name="T10" fmla="*/ 12700 w 72"/>
              <a:gd name="T11" fmla="*/ 25042 h 71"/>
              <a:gd name="T12" fmla="*/ 0 w 72"/>
              <a:gd name="T13" fmla="*/ 12163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2" h="71">
                <a:moveTo>
                  <a:pt x="0" y="34"/>
                </a:moveTo>
                <a:cubicBezTo>
                  <a:pt x="0" y="15"/>
                  <a:pt x="17" y="0"/>
                  <a:pt x="36" y="0"/>
                </a:cubicBezTo>
                <a:cubicBezTo>
                  <a:pt x="55" y="0"/>
                  <a:pt x="71" y="15"/>
                  <a:pt x="71" y="34"/>
                </a:cubicBezTo>
                <a:cubicBezTo>
                  <a:pt x="71" y="37"/>
                  <a:pt x="70" y="37"/>
                  <a:pt x="70" y="37"/>
                </a:cubicBezTo>
                <a:cubicBezTo>
                  <a:pt x="63" y="49"/>
                  <a:pt x="56" y="58"/>
                  <a:pt x="46" y="67"/>
                </a:cubicBezTo>
                <a:cubicBezTo>
                  <a:pt x="43" y="70"/>
                  <a:pt x="39" y="70"/>
                  <a:pt x="36" y="70"/>
                </a:cubicBezTo>
                <a:cubicBezTo>
                  <a:pt x="17" y="70"/>
                  <a:pt x="0" y="55"/>
                  <a:pt x="0" y="34"/>
                </a:cubicBezTo>
              </a:path>
            </a:pathLst>
          </a:custGeom>
          <a:solidFill>
            <a:srgbClr val="2534A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70" name="Freeform 5876">
            <a:extLst>
              <a:ext uri="{FF2B5EF4-FFF2-40B4-BE49-F238E27FC236}">
                <a16:creationId xmlns:a16="http://schemas.microsoft.com/office/drawing/2014/main" id="{CE73BD6A-C4F3-1A41-99B3-4E75F468B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4184650"/>
            <a:ext cx="69850" cy="26988"/>
          </a:xfrm>
          <a:custGeom>
            <a:avLst/>
            <a:gdLst>
              <a:gd name="T0" fmla="*/ 0 w 193"/>
              <a:gd name="T1" fmla="*/ 0 h 77"/>
              <a:gd name="T2" fmla="*/ 69488 w 193"/>
              <a:gd name="T3" fmla="*/ 0 h 77"/>
              <a:gd name="T4" fmla="*/ 34744 w 193"/>
              <a:gd name="T5" fmla="*/ 26638 h 77"/>
              <a:gd name="T6" fmla="*/ 0 w 193"/>
              <a:gd name="T7" fmla="*/ 0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3" h="77">
                <a:moveTo>
                  <a:pt x="0" y="0"/>
                </a:moveTo>
                <a:lnTo>
                  <a:pt x="192" y="0"/>
                </a:lnTo>
                <a:cubicBezTo>
                  <a:pt x="171" y="27"/>
                  <a:pt x="140" y="54"/>
                  <a:pt x="96" y="76"/>
                </a:cubicBezTo>
                <a:cubicBezTo>
                  <a:pt x="52" y="54"/>
                  <a:pt x="20" y="27"/>
                  <a:pt x="0" y="0"/>
                </a:cubicBezTo>
              </a:path>
            </a:pathLst>
          </a:custGeom>
          <a:solidFill>
            <a:srgbClr val="2534A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71" name="Freeform 5877">
            <a:extLst>
              <a:ext uri="{FF2B5EF4-FFF2-40B4-BE49-F238E27FC236}">
                <a16:creationId xmlns:a16="http://schemas.microsoft.com/office/drawing/2014/main" id="{B90A6C42-B92B-4143-A758-B1530E22A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024313"/>
            <a:ext cx="431800" cy="84137"/>
          </a:xfrm>
          <a:custGeom>
            <a:avLst/>
            <a:gdLst>
              <a:gd name="T0" fmla="*/ 431440 w 1199"/>
              <a:gd name="T1" fmla="*/ 83777 h 234"/>
              <a:gd name="T2" fmla="*/ 215720 w 1199"/>
              <a:gd name="T3" fmla="*/ 83777 h 234"/>
              <a:gd name="T4" fmla="*/ 0 w 1199"/>
              <a:gd name="T5" fmla="*/ 83777 h 234"/>
              <a:gd name="T6" fmla="*/ 0 w 1199"/>
              <a:gd name="T7" fmla="*/ 0 h 234"/>
              <a:gd name="T8" fmla="*/ 431440 w 1199"/>
              <a:gd name="T9" fmla="*/ 0 h 234"/>
              <a:gd name="T10" fmla="*/ 431440 w 1199"/>
              <a:gd name="T11" fmla="*/ 83777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1198" y="233"/>
                </a:move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  <a:lnTo>
                  <a:pt x="1198" y="0"/>
                </a:lnTo>
                <a:lnTo>
                  <a:pt x="1198" y="233"/>
                </a:lnTo>
              </a:path>
            </a:pathLst>
          </a:custGeom>
          <a:solidFill>
            <a:srgbClr val="50B6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72" name="Freeform 5878">
            <a:extLst>
              <a:ext uri="{FF2B5EF4-FFF2-40B4-BE49-F238E27FC236}">
                <a16:creationId xmlns:a16="http://schemas.microsoft.com/office/drawing/2014/main" id="{7B607479-5D9D-8241-BEA0-B39FAF9B4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106863"/>
            <a:ext cx="431800" cy="84137"/>
          </a:xfrm>
          <a:custGeom>
            <a:avLst/>
            <a:gdLst>
              <a:gd name="T0" fmla="*/ 431440 w 1199"/>
              <a:gd name="T1" fmla="*/ 83779 h 235"/>
              <a:gd name="T2" fmla="*/ 215720 w 1199"/>
              <a:gd name="T3" fmla="*/ 83779 h 235"/>
              <a:gd name="T4" fmla="*/ 0 w 1199"/>
              <a:gd name="T5" fmla="*/ 83779 h 235"/>
              <a:gd name="T6" fmla="*/ 0 w 1199"/>
              <a:gd name="T7" fmla="*/ 0 h 235"/>
              <a:gd name="T8" fmla="*/ 431440 w 1199"/>
              <a:gd name="T9" fmla="*/ 0 h 235"/>
              <a:gd name="T10" fmla="*/ 431440 w 1199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1198" y="234"/>
                </a:move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  <a:lnTo>
                  <a:pt x="1198" y="0"/>
                </a:lnTo>
                <a:lnTo>
                  <a:pt x="1198" y="2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73" name="Freeform 5879">
            <a:extLst>
              <a:ext uri="{FF2B5EF4-FFF2-40B4-BE49-F238E27FC236}">
                <a16:creationId xmlns:a16="http://schemas.microsoft.com/office/drawing/2014/main" id="{2705F5ED-421F-BD42-8ABB-98C487FF4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192588"/>
            <a:ext cx="431800" cy="84137"/>
          </a:xfrm>
          <a:custGeom>
            <a:avLst/>
            <a:gdLst>
              <a:gd name="T0" fmla="*/ 215720 w 1199"/>
              <a:gd name="T1" fmla="*/ 83779 h 235"/>
              <a:gd name="T2" fmla="*/ 0 w 1199"/>
              <a:gd name="T3" fmla="*/ 83779 h 235"/>
              <a:gd name="T4" fmla="*/ 0 w 1199"/>
              <a:gd name="T5" fmla="*/ 0 h 235"/>
              <a:gd name="T6" fmla="*/ 431440 w 1199"/>
              <a:gd name="T7" fmla="*/ 0 h 235"/>
              <a:gd name="T8" fmla="*/ 431440 w 1199"/>
              <a:gd name="T9" fmla="*/ 83779 h 235"/>
              <a:gd name="T10" fmla="*/ 215720 w 1199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599" y="234"/>
                </a:moveTo>
                <a:lnTo>
                  <a:pt x="0" y="234"/>
                </a:lnTo>
                <a:lnTo>
                  <a:pt x="0" y="0"/>
                </a:lnTo>
                <a:lnTo>
                  <a:pt x="1198" y="0"/>
                </a:lnTo>
                <a:lnTo>
                  <a:pt x="1198" y="234"/>
                </a:lnTo>
                <a:lnTo>
                  <a:pt x="599" y="234"/>
                </a:lnTo>
              </a:path>
            </a:pathLst>
          </a:custGeom>
          <a:solidFill>
            <a:srgbClr val="386F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74" name="Freeform 5880">
            <a:extLst>
              <a:ext uri="{FF2B5EF4-FFF2-40B4-BE49-F238E27FC236}">
                <a16:creationId xmlns:a16="http://schemas.microsoft.com/office/drawing/2014/main" id="{372DB835-A07F-FB40-BF70-459564DA4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4775" y="4024313"/>
            <a:ext cx="431800" cy="252412"/>
          </a:xfrm>
          <a:custGeom>
            <a:avLst/>
            <a:gdLst>
              <a:gd name="T0" fmla="*/ 215900 w 1200"/>
              <a:gd name="T1" fmla="*/ 252052 h 702"/>
              <a:gd name="T2" fmla="*/ 0 w 1200"/>
              <a:gd name="T3" fmla="*/ 252052 h 702"/>
              <a:gd name="T4" fmla="*/ 0 w 1200"/>
              <a:gd name="T5" fmla="*/ 0 h 702"/>
              <a:gd name="T6" fmla="*/ 431440 w 1200"/>
              <a:gd name="T7" fmla="*/ 0 h 702"/>
              <a:gd name="T8" fmla="*/ 431440 w 1200"/>
              <a:gd name="T9" fmla="*/ 252052 h 702"/>
              <a:gd name="T10" fmla="*/ 215900 w 1200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2">
                <a:moveTo>
                  <a:pt x="600" y="701"/>
                </a:moveTo>
                <a:lnTo>
                  <a:pt x="0" y="701"/>
                </a:lnTo>
                <a:lnTo>
                  <a:pt x="0" y="0"/>
                </a:lnTo>
                <a:lnTo>
                  <a:pt x="1199" y="0"/>
                </a:lnTo>
                <a:lnTo>
                  <a:pt x="1199" y="701"/>
                </a:lnTo>
                <a:lnTo>
                  <a:pt x="600" y="701"/>
                </a:lnTo>
              </a:path>
            </a:pathLst>
          </a:custGeom>
          <a:solidFill>
            <a:srgbClr val="C900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75" name="Freeform 5881">
            <a:extLst>
              <a:ext uri="{FF2B5EF4-FFF2-40B4-BE49-F238E27FC236}">
                <a16:creationId xmlns:a16="http://schemas.microsoft.com/office/drawing/2014/main" id="{027A6F62-EF5F-3345-9AAA-B5130995F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8" y="4024313"/>
            <a:ext cx="42862" cy="252412"/>
          </a:xfrm>
          <a:custGeom>
            <a:avLst/>
            <a:gdLst>
              <a:gd name="T0" fmla="*/ 21248 w 117"/>
              <a:gd name="T1" fmla="*/ 252052 h 702"/>
              <a:gd name="T2" fmla="*/ 0 w 117"/>
              <a:gd name="T3" fmla="*/ 252052 h 702"/>
              <a:gd name="T4" fmla="*/ 0 w 117"/>
              <a:gd name="T5" fmla="*/ 0 h 702"/>
              <a:gd name="T6" fmla="*/ 42496 w 117"/>
              <a:gd name="T7" fmla="*/ 0 h 702"/>
              <a:gd name="T8" fmla="*/ 42496 w 117"/>
              <a:gd name="T9" fmla="*/ 252052 h 702"/>
              <a:gd name="T10" fmla="*/ 21248 w 117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7" h="702">
                <a:moveTo>
                  <a:pt x="58" y="701"/>
                </a:moveTo>
                <a:lnTo>
                  <a:pt x="0" y="701"/>
                </a:lnTo>
                <a:lnTo>
                  <a:pt x="0" y="0"/>
                </a:lnTo>
                <a:lnTo>
                  <a:pt x="116" y="0"/>
                </a:lnTo>
                <a:lnTo>
                  <a:pt x="116" y="701"/>
                </a:lnTo>
                <a:lnTo>
                  <a:pt x="58" y="7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76" name="Freeform 5882">
            <a:extLst>
              <a:ext uri="{FF2B5EF4-FFF2-40B4-BE49-F238E27FC236}">
                <a16:creationId xmlns:a16="http://schemas.microsoft.com/office/drawing/2014/main" id="{754469F0-2E3F-6647-BB11-7871A86BC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4775" y="4129088"/>
            <a:ext cx="431800" cy="41275"/>
          </a:xfrm>
          <a:custGeom>
            <a:avLst/>
            <a:gdLst>
              <a:gd name="T0" fmla="*/ 0 w 1200"/>
              <a:gd name="T1" fmla="*/ 0 h 116"/>
              <a:gd name="T2" fmla="*/ 431440 w 1200"/>
              <a:gd name="T3" fmla="*/ 0 h 116"/>
              <a:gd name="T4" fmla="*/ 431440 w 1200"/>
              <a:gd name="T5" fmla="*/ 40919 h 116"/>
              <a:gd name="T6" fmla="*/ 215900 w 1200"/>
              <a:gd name="T7" fmla="*/ 40919 h 116"/>
              <a:gd name="T8" fmla="*/ 0 w 1200"/>
              <a:gd name="T9" fmla="*/ 40919 h 116"/>
              <a:gd name="T10" fmla="*/ 0 w 1200"/>
              <a:gd name="T11" fmla="*/ 0 h 1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16">
                <a:moveTo>
                  <a:pt x="0" y="0"/>
                </a:moveTo>
                <a:lnTo>
                  <a:pt x="1199" y="0"/>
                </a:lnTo>
                <a:lnTo>
                  <a:pt x="1199" y="115"/>
                </a:lnTo>
                <a:lnTo>
                  <a:pt x="600" y="115"/>
                </a:lnTo>
                <a:lnTo>
                  <a:pt x="0" y="11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77" name="Freeform 5883">
            <a:extLst>
              <a:ext uri="{FF2B5EF4-FFF2-40B4-BE49-F238E27FC236}">
                <a16:creationId xmlns:a16="http://schemas.microsoft.com/office/drawing/2014/main" id="{C0611F35-2E2A-A445-8A51-2351B0755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024313"/>
            <a:ext cx="431800" cy="127000"/>
          </a:xfrm>
          <a:custGeom>
            <a:avLst/>
            <a:gdLst>
              <a:gd name="T0" fmla="*/ 215900 w 1200"/>
              <a:gd name="T1" fmla="*/ 126640 h 353"/>
              <a:gd name="T2" fmla="*/ 0 w 1200"/>
              <a:gd name="T3" fmla="*/ 126640 h 353"/>
              <a:gd name="T4" fmla="*/ 0 w 1200"/>
              <a:gd name="T5" fmla="*/ 0 h 353"/>
              <a:gd name="T6" fmla="*/ 431440 w 1200"/>
              <a:gd name="T7" fmla="*/ 0 h 353"/>
              <a:gd name="T8" fmla="*/ 431440 w 1200"/>
              <a:gd name="T9" fmla="*/ 126640 h 353"/>
              <a:gd name="T10" fmla="*/ 215900 w 1200"/>
              <a:gd name="T11" fmla="*/ 126640 h 3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3">
                <a:moveTo>
                  <a:pt x="600" y="352"/>
                </a:moveTo>
                <a:lnTo>
                  <a:pt x="0" y="352"/>
                </a:lnTo>
                <a:lnTo>
                  <a:pt x="0" y="0"/>
                </a:lnTo>
                <a:lnTo>
                  <a:pt x="1199" y="0"/>
                </a:lnTo>
                <a:lnTo>
                  <a:pt x="1199" y="352"/>
                </a:lnTo>
                <a:lnTo>
                  <a:pt x="600" y="352"/>
                </a:lnTo>
              </a:path>
            </a:pathLst>
          </a:custGeom>
          <a:solidFill>
            <a:srgbClr val="DA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78" name="Freeform 5884">
            <a:extLst>
              <a:ext uri="{FF2B5EF4-FFF2-40B4-BE49-F238E27FC236}">
                <a16:creationId xmlns:a16="http://schemas.microsoft.com/office/drawing/2014/main" id="{EAE8B0B2-C94F-D944-99FF-EF87A7ED1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149725"/>
            <a:ext cx="431800" cy="125413"/>
          </a:xfrm>
          <a:custGeom>
            <a:avLst/>
            <a:gdLst>
              <a:gd name="T0" fmla="*/ 215540 w 1200"/>
              <a:gd name="T1" fmla="*/ 125055 h 350"/>
              <a:gd name="T2" fmla="*/ 0 w 1200"/>
              <a:gd name="T3" fmla="*/ 125055 h 350"/>
              <a:gd name="T4" fmla="*/ 0 w 1200"/>
              <a:gd name="T5" fmla="*/ 0 h 350"/>
              <a:gd name="T6" fmla="*/ 431440 w 1200"/>
              <a:gd name="T7" fmla="*/ 0 h 350"/>
              <a:gd name="T8" fmla="*/ 431440 w 1200"/>
              <a:gd name="T9" fmla="*/ 125055 h 350"/>
              <a:gd name="T10" fmla="*/ 215540 w 1200"/>
              <a:gd name="T11" fmla="*/ 125055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0">
                <a:moveTo>
                  <a:pt x="599" y="349"/>
                </a:moveTo>
                <a:lnTo>
                  <a:pt x="0" y="349"/>
                </a:lnTo>
                <a:lnTo>
                  <a:pt x="0" y="0"/>
                </a:lnTo>
                <a:lnTo>
                  <a:pt x="1199" y="0"/>
                </a:lnTo>
                <a:lnTo>
                  <a:pt x="1199" y="349"/>
                </a:lnTo>
                <a:lnTo>
                  <a:pt x="599" y="34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79" name="Freeform 5885">
            <a:extLst>
              <a:ext uri="{FF2B5EF4-FFF2-40B4-BE49-F238E27FC236}">
                <a16:creationId xmlns:a16="http://schemas.microsoft.com/office/drawing/2014/main" id="{6789EC87-78A6-DA43-92BF-3CEC1E9BF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75" y="4040188"/>
            <a:ext cx="95250" cy="93662"/>
          </a:xfrm>
          <a:custGeom>
            <a:avLst/>
            <a:gdLst>
              <a:gd name="T0" fmla="*/ 47445 w 265"/>
              <a:gd name="T1" fmla="*/ 93305 h 262"/>
              <a:gd name="T2" fmla="*/ 0 w 265"/>
              <a:gd name="T3" fmla="*/ 46831 h 262"/>
              <a:gd name="T4" fmla="*/ 47445 w 265"/>
              <a:gd name="T5" fmla="*/ 0 h 262"/>
              <a:gd name="T6" fmla="*/ 94891 w 265"/>
              <a:gd name="T7" fmla="*/ 46831 h 262"/>
              <a:gd name="T8" fmla="*/ 47445 w 265"/>
              <a:gd name="T9" fmla="*/ 93305 h 2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5" h="262">
                <a:moveTo>
                  <a:pt x="132" y="261"/>
                </a:moveTo>
                <a:cubicBezTo>
                  <a:pt x="59" y="261"/>
                  <a:pt x="0" y="203"/>
                  <a:pt x="0" y="131"/>
                </a:cubicBezTo>
                <a:cubicBezTo>
                  <a:pt x="0" y="58"/>
                  <a:pt x="59" y="0"/>
                  <a:pt x="132" y="0"/>
                </a:cubicBezTo>
                <a:cubicBezTo>
                  <a:pt x="204" y="0"/>
                  <a:pt x="264" y="58"/>
                  <a:pt x="264" y="131"/>
                </a:cubicBezTo>
                <a:cubicBezTo>
                  <a:pt x="264" y="203"/>
                  <a:pt x="204" y="261"/>
                  <a:pt x="132" y="26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80" name="Freeform 5886">
            <a:extLst>
              <a:ext uri="{FF2B5EF4-FFF2-40B4-BE49-F238E27FC236}">
                <a16:creationId xmlns:a16="http://schemas.microsoft.com/office/drawing/2014/main" id="{6CA00FD3-CD43-B54E-88FE-C334E46A5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425" y="4041775"/>
            <a:ext cx="90488" cy="90488"/>
          </a:xfrm>
          <a:custGeom>
            <a:avLst/>
            <a:gdLst>
              <a:gd name="T0" fmla="*/ 44882 w 250"/>
              <a:gd name="T1" fmla="*/ 90126 h 250"/>
              <a:gd name="T2" fmla="*/ 0 w 250"/>
              <a:gd name="T3" fmla="*/ 45244 h 250"/>
              <a:gd name="T4" fmla="*/ 44882 w 250"/>
              <a:gd name="T5" fmla="*/ 0 h 250"/>
              <a:gd name="T6" fmla="*/ 90126 w 250"/>
              <a:gd name="T7" fmla="*/ 45244 h 250"/>
              <a:gd name="T8" fmla="*/ 44882 w 250"/>
              <a:gd name="T9" fmla="*/ 90126 h 2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0" h="250">
                <a:moveTo>
                  <a:pt x="124" y="249"/>
                </a:moveTo>
                <a:cubicBezTo>
                  <a:pt x="56" y="249"/>
                  <a:pt x="0" y="191"/>
                  <a:pt x="0" y="125"/>
                </a:cubicBezTo>
                <a:cubicBezTo>
                  <a:pt x="0" y="55"/>
                  <a:pt x="56" y="0"/>
                  <a:pt x="124" y="0"/>
                </a:cubicBezTo>
                <a:cubicBezTo>
                  <a:pt x="193" y="0"/>
                  <a:pt x="249" y="55"/>
                  <a:pt x="249" y="125"/>
                </a:cubicBezTo>
                <a:cubicBezTo>
                  <a:pt x="249" y="191"/>
                  <a:pt x="193" y="249"/>
                  <a:pt x="124" y="249"/>
                </a:cubicBezTo>
              </a:path>
            </a:pathLst>
          </a:custGeom>
          <a:solidFill>
            <a:srgbClr val="DA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81" name="Freeform 5887">
            <a:extLst>
              <a:ext uri="{FF2B5EF4-FFF2-40B4-BE49-F238E27FC236}">
                <a16:creationId xmlns:a16="http://schemas.microsoft.com/office/drawing/2014/main" id="{745CB567-6BDE-0240-952B-D8B6EBEE3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6300" y="4067175"/>
            <a:ext cx="20638" cy="20638"/>
          </a:xfrm>
          <a:custGeom>
            <a:avLst/>
            <a:gdLst>
              <a:gd name="T0" fmla="*/ 16724 w 58"/>
              <a:gd name="T1" fmla="*/ 20288 h 59"/>
              <a:gd name="T2" fmla="*/ 10319 w 58"/>
              <a:gd name="T3" fmla="*/ 15741 h 59"/>
              <a:gd name="T4" fmla="*/ 3914 w 58"/>
              <a:gd name="T5" fmla="*/ 20288 h 59"/>
              <a:gd name="T6" fmla="*/ 6405 w 58"/>
              <a:gd name="T7" fmla="*/ 12593 h 59"/>
              <a:gd name="T8" fmla="*/ 0 w 58"/>
              <a:gd name="T9" fmla="*/ 7346 h 59"/>
              <a:gd name="T10" fmla="*/ 8184 w 58"/>
              <a:gd name="T11" fmla="*/ 7346 h 59"/>
              <a:gd name="T12" fmla="*/ 10319 w 58"/>
              <a:gd name="T13" fmla="*/ 0 h 59"/>
              <a:gd name="T14" fmla="*/ 12810 w 58"/>
              <a:gd name="T15" fmla="*/ 7346 h 59"/>
              <a:gd name="T16" fmla="*/ 20282 w 58"/>
              <a:gd name="T17" fmla="*/ 7346 h 59"/>
              <a:gd name="T18" fmla="*/ 14233 w 58"/>
              <a:gd name="T19" fmla="*/ 12593 h 59"/>
              <a:gd name="T20" fmla="*/ 16724 w 58"/>
              <a:gd name="T21" fmla="*/ 20288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59">
                <a:moveTo>
                  <a:pt x="47" y="58"/>
                </a:moveTo>
                <a:lnTo>
                  <a:pt x="29" y="45"/>
                </a:lnTo>
                <a:lnTo>
                  <a:pt x="11" y="58"/>
                </a:lnTo>
                <a:lnTo>
                  <a:pt x="18" y="36"/>
                </a:lnTo>
                <a:lnTo>
                  <a:pt x="0" y="21"/>
                </a:lnTo>
                <a:lnTo>
                  <a:pt x="23" y="21"/>
                </a:lnTo>
                <a:lnTo>
                  <a:pt x="29" y="0"/>
                </a:lnTo>
                <a:lnTo>
                  <a:pt x="36" y="21"/>
                </a:lnTo>
                <a:lnTo>
                  <a:pt x="57" y="21"/>
                </a:lnTo>
                <a:lnTo>
                  <a:pt x="40" y="36"/>
                </a:lnTo>
                <a:lnTo>
                  <a:pt x="47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82" name="Freeform 5888">
            <a:extLst>
              <a:ext uri="{FF2B5EF4-FFF2-40B4-BE49-F238E27FC236}">
                <a16:creationId xmlns:a16="http://schemas.microsoft.com/office/drawing/2014/main" id="{4EF69E13-3DE8-B044-814E-D5080F04F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7100" y="4067175"/>
            <a:ext cx="20638" cy="20638"/>
          </a:xfrm>
          <a:custGeom>
            <a:avLst/>
            <a:gdLst>
              <a:gd name="T0" fmla="*/ 16440 w 59"/>
              <a:gd name="T1" fmla="*/ 20288 h 59"/>
              <a:gd name="T2" fmla="*/ 10144 w 59"/>
              <a:gd name="T3" fmla="*/ 15741 h 59"/>
              <a:gd name="T4" fmla="*/ 3848 w 59"/>
              <a:gd name="T5" fmla="*/ 20288 h 59"/>
              <a:gd name="T6" fmla="*/ 6646 w 59"/>
              <a:gd name="T7" fmla="*/ 12593 h 59"/>
              <a:gd name="T8" fmla="*/ 0 w 59"/>
              <a:gd name="T9" fmla="*/ 7346 h 59"/>
              <a:gd name="T10" fmla="*/ 8045 w 59"/>
              <a:gd name="T11" fmla="*/ 7346 h 59"/>
              <a:gd name="T12" fmla="*/ 10144 w 59"/>
              <a:gd name="T13" fmla="*/ 0 h 59"/>
              <a:gd name="T14" fmla="*/ 12593 w 59"/>
              <a:gd name="T15" fmla="*/ 7346 h 59"/>
              <a:gd name="T16" fmla="*/ 20288 w 59"/>
              <a:gd name="T17" fmla="*/ 7346 h 59"/>
              <a:gd name="T18" fmla="*/ 13992 w 59"/>
              <a:gd name="T19" fmla="*/ 12593 h 59"/>
              <a:gd name="T20" fmla="*/ 16440 w 59"/>
              <a:gd name="T21" fmla="*/ 20288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9" h="59">
                <a:moveTo>
                  <a:pt x="47" y="58"/>
                </a:moveTo>
                <a:lnTo>
                  <a:pt x="29" y="45"/>
                </a:lnTo>
                <a:lnTo>
                  <a:pt x="11" y="58"/>
                </a:lnTo>
                <a:lnTo>
                  <a:pt x="19" y="36"/>
                </a:lnTo>
                <a:lnTo>
                  <a:pt x="0" y="21"/>
                </a:lnTo>
                <a:lnTo>
                  <a:pt x="23" y="21"/>
                </a:lnTo>
                <a:lnTo>
                  <a:pt x="29" y="0"/>
                </a:lnTo>
                <a:lnTo>
                  <a:pt x="36" y="21"/>
                </a:lnTo>
                <a:lnTo>
                  <a:pt x="58" y="21"/>
                </a:lnTo>
                <a:lnTo>
                  <a:pt x="40" y="36"/>
                </a:lnTo>
                <a:lnTo>
                  <a:pt x="47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83" name="Freeform 5889">
            <a:extLst>
              <a:ext uri="{FF2B5EF4-FFF2-40B4-BE49-F238E27FC236}">
                <a16:creationId xmlns:a16="http://schemas.microsoft.com/office/drawing/2014/main" id="{FE30AAA8-5AFC-2241-93B9-063995854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3288" y="4048125"/>
            <a:ext cx="20637" cy="20638"/>
          </a:xfrm>
          <a:custGeom>
            <a:avLst/>
            <a:gdLst>
              <a:gd name="T0" fmla="*/ 16367 w 58"/>
              <a:gd name="T1" fmla="*/ 20288 h 59"/>
              <a:gd name="T2" fmla="*/ 9963 w 58"/>
              <a:gd name="T3" fmla="*/ 15041 h 59"/>
              <a:gd name="T4" fmla="*/ 3558 w 58"/>
              <a:gd name="T5" fmla="*/ 20288 h 59"/>
              <a:gd name="T6" fmla="*/ 6049 w 58"/>
              <a:gd name="T7" fmla="*/ 11893 h 59"/>
              <a:gd name="T8" fmla="*/ 0 w 58"/>
              <a:gd name="T9" fmla="*/ 7696 h 59"/>
              <a:gd name="T10" fmla="*/ 7472 w 58"/>
              <a:gd name="T11" fmla="*/ 7696 h 59"/>
              <a:gd name="T12" fmla="*/ 9963 w 58"/>
              <a:gd name="T13" fmla="*/ 0 h 59"/>
              <a:gd name="T14" fmla="*/ 12453 w 58"/>
              <a:gd name="T15" fmla="*/ 7696 h 59"/>
              <a:gd name="T16" fmla="*/ 20281 w 58"/>
              <a:gd name="T17" fmla="*/ 7696 h 59"/>
              <a:gd name="T18" fmla="*/ 13521 w 58"/>
              <a:gd name="T19" fmla="*/ 11893 h 59"/>
              <a:gd name="T20" fmla="*/ 16367 w 58"/>
              <a:gd name="T21" fmla="*/ 20288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59">
                <a:moveTo>
                  <a:pt x="46" y="58"/>
                </a:moveTo>
                <a:lnTo>
                  <a:pt x="28" y="43"/>
                </a:lnTo>
                <a:lnTo>
                  <a:pt x="10" y="58"/>
                </a:lnTo>
                <a:lnTo>
                  <a:pt x="17" y="34"/>
                </a:lnTo>
                <a:lnTo>
                  <a:pt x="0" y="22"/>
                </a:lnTo>
                <a:lnTo>
                  <a:pt x="21" y="22"/>
                </a:lnTo>
                <a:lnTo>
                  <a:pt x="28" y="0"/>
                </a:lnTo>
                <a:lnTo>
                  <a:pt x="35" y="22"/>
                </a:lnTo>
                <a:lnTo>
                  <a:pt x="57" y="22"/>
                </a:lnTo>
                <a:lnTo>
                  <a:pt x="38" y="34"/>
                </a:lnTo>
                <a:lnTo>
                  <a:pt x="46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84" name="Freeform 5890">
            <a:extLst>
              <a:ext uri="{FF2B5EF4-FFF2-40B4-BE49-F238E27FC236}">
                <a16:creationId xmlns:a16="http://schemas.microsoft.com/office/drawing/2014/main" id="{FC18FC2B-700D-C04A-AC89-212CAF31D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7413" y="4097338"/>
            <a:ext cx="20637" cy="20637"/>
          </a:xfrm>
          <a:custGeom>
            <a:avLst/>
            <a:gdLst>
              <a:gd name="T0" fmla="*/ 16440 w 59"/>
              <a:gd name="T1" fmla="*/ 20287 h 59"/>
              <a:gd name="T2" fmla="*/ 9794 w 59"/>
              <a:gd name="T3" fmla="*/ 15740 h 59"/>
              <a:gd name="T4" fmla="*/ 3498 w 59"/>
              <a:gd name="T5" fmla="*/ 20287 h 59"/>
              <a:gd name="T6" fmla="*/ 5596 w 59"/>
              <a:gd name="T7" fmla="*/ 12592 h 59"/>
              <a:gd name="T8" fmla="*/ 0 w 59"/>
              <a:gd name="T9" fmla="*/ 7345 h 59"/>
              <a:gd name="T10" fmla="*/ 7345 w 59"/>
              <a:gd name="T11" fmla="*/ 7345 h 59"/>
              <a:gd name="T12" fmla="*/ 9794 w 59"/>
              <a:gd name="T13" fmla="*/ 0 h 59"/>
              <a:gd name="T14" fmla="*/ 12242 w 59"/>
              <a:gd name="T15" fmla="*/ 7345 h 59"/>
              <a:gd name="T16" fmla="*/ 20287 w 59"/>
              <a:gd name="T17" fmla="*/ 7345 h 59"/>
              <a:gd name="T18" fmla="*/ 13991 w 59"/>
              <a:gd name="T19" fmla="*/ 12592 h 59"/>
              <a:gd name="T20" fmla="*/ 16440 w 59"/>
              <a:gd name="T21" fmla="*/ 20287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9" h="59">
                <a:moveTo>
                  <a:pt x="47" y="58"/>
                </a:moveTo>
                <a:lnTo>
                  <a:pt x="28" y="45"/>
                </a:lnTo>
                <a:lnTo>
                  <a:pt x="10" y="58"/>
                </a:lnTo>
                <a:lnTo>
                  <a:pt x="16" y="36"/>
                </a:lnTo>
                <a:lnTo>
                  <a:pt x="0" y="21"/>
                </a:lnTo>
                <a:lnTo>
                  <a:pt x="21" y="21"/>
                </a:lnTo>
                <a:lnTo>
                  <a:pt x="28" y="0"/>
                </a:lnTo>
                <a:lnTo>
                  <a:pt x="35" y="21"/>
                </a:lnTo>
                <a:lnTo>
                  <a:pt x="58" y="21"/>
                </a:lnTo>
                <a:lnTo>
                  <a:pt x="40" y="36"/>
                </a:lnTo>
                <a:lnTo>
                  <a:pt x="47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85" name="Freeform 5891">
            <a:extLst>
              <a:ext uri="{FF2B5EF4-FFF2-40B4-BE49-F238E27FC236}">
                <a16:creationId xmlns:a16="http://schemas.microsoft.com/office/drawing/2014/main" id="{35842B3C-2BCE-FD4A-A14C-AE9B4BECF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7575" y="4097338"/>
            <a:ext cx="20638" cy="20637"/>
          </a:xfrm>
          <a:custGeom>
            <a:avLst/>
            <a:gdLst>
              <a:gd name="T0" fmla="*/ 16440 w 59"/>
              <a:gd name="T1" fmla="*/ 20287 h 59"/>
              <a:gd name="T2" fmla="*/ 10144 w 59"/>
              <a:gd name="T3" fmla="*/ 15740 h 59"/>
              <a:gd name="T4" fmla="*/ 3848 w 59"/>
              <a:gd name="T5" fmla="*/ 20287 h 59"/>
              <a:gd name="T6" fmla="*/ 6296 w 59"/>
              <a:gd name="T7" fmla="*/ 12592 h 59"/>
              <a:gd name="T8" fmla="*/ 0 w 59"/>
              <a:gd name="T9" fmla="*/ 7345 h 59"/>
              <a:gd name="T10" fmla="*/ 7346 w 59"/>
              <a:gd name="T11" fmla="*/ 7345 h 59"/>
              <a:gd name="T12" fmla="*/ 10144 w 59"/>
              <a:gd name="T13" fmla="*/ 0 h 59"/>
              <a:gd name="T14" fmla="*/ 12243 w 59"/>
              <a:gd name="T15" fmla="*/ 7345 h 59"/>
              <a:gd name="T16" fmla="*/ 20288 w 59"/>
              <a:gd name="T17" fmla="*/ 7345 h 59"/>
              <a:gd name="T18" fmla="*/ 13992 w 59"/>
              <a:gd name="T19" fmla="*/ 12592 h 59"/>
              <a:gd name="T20" fmla="*/ 16440 w 59"/>
              <a:gd name="T21" fmla="*/ 20287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9" h="59">
                <a:moveTo>
                  <a:pt x="47" y="58"/>
                </a:moveTo>
                <a:lnTo>
                  <a:pt x="29" y="45"/>
                </a:lnTo>
                <a:lnTo>
                  <a:pt x="11" y="58"/>
                </a:lnTo>
                <a:lnTo>
                  <a:pt x="18" y="36"/>
                </a:lnTo>
                <a:lnTo>
                  <a:pt x="0" y="21"/>
                </a:lnTo>
                <a:lnTo>
                  <a:pt x="21" y="21"/>
                </a:lnTo>
                <a:lnTo>
                  <a:pt x="29" y="0"/>
                </a:lnTo>
                <a:lnTo>
                  <a:pt x="35" y="21"/>
                </a:lnTo>
                <a:lnTo>
                  <a:pt x="58" y="21"/>
                </a:lnTo>
                <a:lnTo>
                  <a:pt x="40" y="36"/>
                </a:lnTo>
                <a:lnTo>
                  <a:pt x="47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86" name="Freeform 5892">
            <a:extLst>
              <a:ext uri="{FF2B5EF4-FFF2-40B4-BE49-F238E27FC236}">
                <a16:creationId xmlns:a16="http://schemas.microsoft.com/office/drawing/2014/main" id="{B11CF28B-1C4C-484B-B736-051A07053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4024313"/>
            <a:ext cx="431800" cy="252412"/>
          </a:xfrm>
          <a:custGeom>
            <a:avLst/>
            <a:gdLst>
              <a:gd name="T0" fmla="*/ 215720 w 1201"/>
              <a:gd name="T1" fmla="*/ 252052 h 702"/>
              <a:gd name="T2" fmla="*/ 0 w 1201"/>
              <a:gd name="T3" fmla="*/ 252052 h 702"/>
              <a:gd name="T4" fmla="*/ 0 w 1201"/>
              <a:gd name="T5" fmla="*/ 0 h 702"/>
              <a:gd name="T6" fmla="*/ 431440 w 1201"/>
              <a:gd name="T7" fmla="*/ 0 h 702"/>
              <a:gd name="T8" fmla="*/ 431440 w 1201"/>
              <a:gd name="T9" fmla="*/ 252052 h 702"/>
              <a:gd name="T10" fmla="*/ 215720 w 1201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2">
                <a:moveTo>
                  <a:pt x="600" y="701"/>
                </a:moveTo>
                <a:lnTo>
                  <a:pt x="0" y="701"/>
                </a:lnTo>
                <a:lnTo>
                  <a:pt x="0" y="0"/>
                </a:lnTo>
                <a:lnTo>
                  <a:pt x="1200" y="0"/>
                </a:lnTo>
                <a:lnTo>
                  <a:pt x="1200" y="701"/>
                </a:lnTo>
                <a:lnTo>
                  <a:pt x="600" y="701"/>
                </a:lnTo>
              </a:path>
            </a:pathLst>
          </a:custGeom>
          <a:solidFill>
            <a:srgbClr val="5784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87" name="Freeform 5893">
            <a:extLst>
              <a:ext uri="{FF2B5EF4-FFF2-40B4-BE49-F238E27FC236}">
                <a16:creationId xmlns:a16="http://schemas.microsoft.com/office/drawing/2014/main" id="{5FC25CF8-43D6-6B47-BD46-4DD1A915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4102100"/>
            <a:ext cx="100012" cy="95250"/>
          </a:xfrm>
          <a:custGeom>
            <a:avLst/>
            <a:gdLst>
              <a:gd name="T0" fmla="*/ 49649 w 280"/>
              <a:gd name="T1" fmla="*/ 0 h 265"/>
              <a:gd name="T2" fmla="*/ 61436 w 280"/>
              <a:gd name="T3" fmla="*/ 35943 h 265"/>
              <a:gd name="T4" fmla="*/ 99655 w 280"/>
              <a:gd name="T5" fmla="*/ 35943 h 265"/>
              <a:gd name="T6" fmla="*/ 68937 w 280"/>
              <a:gd name="T7" fmla="*/ 58588 h 265"/>
              <a:gd name="T8" fmla="*/ 80724 w 280"/>
              <a:gd name="T9" fmla="*/ 94891 h 265"/>
              <a:gd name="T10" fmla="*/ 49649 w 280"/>
              <a:gd name="T11" fmla="*/ 72246 h 265"/>
              <a:gd name="T12" fmla="*/ 18574 w 280"/>
              <a:gd name="T13" fmla="*/ 94891 h 265"/>
              <a:gd name="T14" fmla="*/ 30718 w 280"/>
              <a:gd name="T15" fmla="*/ 58228 h 265"/>
              <a:gd name="T16" fmla="*/ 0 w 280"/>
              <a:gd name="T17" fmla="*/ 35943 h 265"/>
              <a:gd name="T18" fmla="*/ 37862 w 280"/>
              <a:gd name="T19" fmla="*/ 35943 h 265"/>
              <a:gd name="T20" fmla="*/ 49649 w 280"/>
              <a:gd name="T21" fmla="*/ 0 h 2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0" h="265">
                <a:moveTo>
                  <a:pt x="139" y="0"/>
                </a:moveTo>
                <a:lnTo>
                  <a:pt x="172" y="100"/>
                </a:lnTo>
                <a:lnTo>
                  <a:pt x="279" y="100"/>
                </a:lnTo>
                <a:lnTo>
                  <a:pt x="193" y="163"/>
                </a:lnTo>
                <a:lnTo>
                  <a:pt x="226" y="264"/>
                </a:lnTo>
                <a:lnTo>
                  <a:pt x="139" y="201"/>
                </a:lnTo>
                <a:lnTo>
                  <a:pt x="52" y="264"/>
                </a:lnTo>
                <a:lnTo>
                  <a:pt x="86" y="162"/>
                </a:lnTo>
                <a:lnTo>
                  <a:pt x="0" y="100"/>
                </a:lnTo>
                <a:lnTo>
                  <a:pt x="106" y="100"/>
                </a:lnTo>
                <a:lnTo>
                  <a:pt x="13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88" name="Freeform 5894">
            <a:extLst>
              <a:ext uri="{FF2B5EF4-FFF2-40B4-BE49-F238E27FC236}">
                <a16:creationId xmlns:a16="http://schemas.microsoft.com/office/drawing/2014/main" id="{AFF3649A-B380-2646-918A-BED3679EA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024313"/>
            <a:ext cx="431800" cy="252412"/>
          </a:xfrm>
          <a:custGeom>
            <a:avLst/>
            <a:gdLst>
              <a:gd name="T0" fmla="*/ 215540 w 1200"/>
              <a:gd name="T1" fmla="*/ 252052 h 702"/>
              <a:gd name="T2" fmla="*/ 0 w 1200"/>
              <a:gd name="T3" fmla="*/ 252052 h 702"/>
              <a:gd name="T4" fmla="*/ 0 w 1200"/>
              <a:gd name="T5" fmla="*/ 0 h 702"/>
              <a:gd name="T6" fmla="*/ 431440 w 1200"/>
              <a:gd name="T7" fmla="*/ 0 h 702"/>
              <a:gd name="T8" fmla="*/ 431440 w 1200"/>
              <a:gd name="T9" fmla="*/ 252052 h 702"/>
              <a:gd name="T10" fmla="*/ 215540 w 1200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2">
                <a:moveTo>
                  <a:pt x="599" y="701"/>
                </a:moveTo>
                <a:lnTo>
                  <a:pt x="0" y="701"/>
                </a:lnTo>
                <a:lnTo>
                  <a:pt x="0" y="0"/>
                </a:lnTo>
                <a:lnTo>
                  <a:pt x="1199" y="0"/>
                </a:lnTo>
                <a:lnTo>
                  <a:pt x="1199" y="701"/>
                </a:lnTo>
                <a:lnTo>
                  <a:pt x="599" y="7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89" name="Freeform 5895">
            <a:extLst>
              <a:ext uri="{FF2B5EF4-FFF2-40B4-BE49-F238E27FC236}">
                <a16:creationId xmlns:a16="http://schemas.microsoft.com/office/drawing/2014/main" id="{276FD34B-EF26-8641-BB0B-43A256328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024313"/>
            <a:ext cx="417512" cy="234950"/>
          </a:xfrm>
          <a:custGeom>
            <a:avLst/>
            <a:gdLst>
              <a:gd name="T0" fmla="*/ 0 w 1160"/>
              <a:gd name="T1" fmla="*/ 0 h 653"/>
              <a:gd name="T2" fmla="*/ 417152 w 1160"/>
              <a:gd name="T3" fmla="*/ 0 h 653"/>
              <a:gd name="T4" fmla="*/ 0 w 1160"/>
              <a:gd name="T5" fmla="*/ 234590 h 653"/>
              <a:gd name="T6" fmla="*/ 0 w 1160"/>
              <a:gd name="T7" fmla="*/ 0 h 6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60" h="653">
                <a:moveTo>
                  <a:pt x="0" y="0"/>
                </a:moveTo>
                <a:lnTo>
                  <a:pt x="1159" y="0"/>
                </a:lnTo>
                <a:lnTo>
                  <a:pt x="0" y="652"/>
                </a:lnTo>
                <a:lnTo>
                  <a:pt x="0" y="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90" name="Freeform 5896">
            <a:extLst>
              <a:ext uri="{FF2B5EF4-FFF2-40B4-BE49-F238E27FC236}">
                <a16:creationId xmlns:a16="http://schemas.microsoft.com/office/drawing/2014/main" id="{793FD19C-B21B-E148-91BC-8AAEA7B5A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5" y="4116388"/>
            <a:ext cx="293688" cy="158750"/>
          </a:xfrm>
          <a:custGeom>
            <a:avLst/>
            <a:gdLst>
              <a:gd name="T0" fmla="*/ 77116 w 815"/>
              <a:gd name="T1" fmla="*/ 158392 h 443"/>
              <a:gd name="T2" fmla="*/ 0 w 815"/>
              <a:gd name="T3" fmla="*/ 158392 h 443"/>
              <a:gd name="T4" fmla="*/ 293328 w 815"/>
              <a:gd name="T5" fmla="*/ 0 h 443"/>
              <a:gd name="T6" fmla="*/ 293328 w 815"/>
              <a:gd name="T7" fmla="*/ 158392 h 443"/>
              <a:gd name="T8" fmla="*/ 77116 w 815"/>
              <a:gd name="T9" fmla="*/ 158392 h 4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5" h="443">
                <a:moveTo>
                  <a:pt x="214" y="442"/>
                </a:moveTo>
                <a:lnTo>
                  <a:pt x="0" y="442"/>
                </a:lnTo>
                <a:lnTo>
                  <a:pt x="814" y="0"/>
                </a:lnTo>
                <a:lnTo>
                  <a:pt x="814" y="442"/>
                </a:lnTo>
                <a:lnTo>
                  <a:pt x="214" y="44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91" name="Freeform 5897">
            <a:extLst>
              <a:ext uri="{FF2B5EF4-FFF2-40B4-BE49-F238E27FC236}">
                <a16:creationId xmlns:a16="http://schemas.microsoft.com/office/drawing/2014/main" id="{25733AE7-560B-6541-A6FD-A27E33B08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024313"/>
            <a:ext cx="431800" cy="252412"/>
          </a:xfrm>
          <a:custGeom>
            <a:avLst/>
            <a:gdLst>
              <a:gd name="T0" fmla="*/ 215720 w 1199"/>
              <a:gd name="T1" fmla="*/ 252052 h 702"/>
              <a:gd name="T2" fmla="*/ 0 w 1199"/>
              <a:gd name="T3" fmla="*/ 252052 h 702"/>
              <a:gd name="T4" fmla="*/ 0 w 1199"/>
              <a:gd name="T5" fmla="*/ 0 h 702"/>
              <a:gd name="T6" fmla="*/ 431440 w 1199"/>
              <a:gd name="T7" fmla="*/ 0 h 702"/>
              <a:gd name="T8" fmla="*/ 431440 w 1199"/>
              <a:gd name="T9" fmla="*/ 252052 h 702"/>
              <a:gd name="T10" fmla="*/ 215720 w 1199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2">
                <a:moveTo>
                  <a:pt x="599" y="701"/>
                </a:moveTo>
                <a:lnTo>
                  <a:pt x="0" y="701"/>
                </a:lnTo>
                <a:lnTo>
                  <a:pt x="0" y="0"/>
                </a:lnTo>
                <a:lnTo>
                  <a:pt x="1198" y="0"/>
                </a:lnTo>
                <a:lnTo>
                  <a:pt x="1198" y="701"/>
                </a:lnTo>
                <a:lnTo>
                  <a:pt x="599" y="7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92" name="Freeform 5898">
            <a:extLst>
              <a:ext uri="{FF2B5EF4-FFF2-40B4-BE49-F238E27FC236}">
                <a16:creationId xmlns:a16="http://schemas.microsoft.com/office/drawing/2014/main" id="{D42D543C-44F5-FC42-B7BA-283666A5B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192588"/>
            <a:ext cx="431800" cy="84137"/>
          </a:xfrm>
          <a:custGeom>
            <a:avLst/>
            <a:gdLst>
              <a:gd name="T0" fmla="*/ 215720 w 1199"/>
              <a:gd name="T1" fmla="*/ 83779 h 235"/>
              <a:gd name="T2" fmla="*/ 0 w 1199"/>
              <a:gd name="T3" fmla="*/ 83779 h 235"/>
              <a:gd name="T4" fmla="*/ 0 w 1199"/>
              <a:gd name="T5" fmla="*/ 0 h 235"/>
              <a:gd name="T6" fmla="*/ 431440 w 1199"/>
              <a:gd name="T7" fmla="*/ 0 h 235"/>
              <a:gd name="T8" fmla="*/ 431440 w 1199"/>
              <a:gd name="T9" fmla="*/ 83779 h 235"/>
              <a:gd name="T10" fmla="*/ 215720 w 1199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599" y="234"/>
                </a:moveTo>
                <a:lnTo>
                  <a:pt x="0" y="234"/>
                </a:lnTo>
                <a:lnTo>
                  <a:pt x="0" y="0"/>
                </a:lnTo>
                <a:lnTo>
                  <a:pt x="1198" y="0"/>
                </a:lnTo>
                <a:lnTo>
                  <a:pt x="1198" y="234"/>
                </a:lnTo>
                <a:lnTo>
                  <a:pt x="599" y="234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93" name="Freeform 5899">
            <a:extLst>
              <a:ext uri="{FF2B5EF4-FFF2-40B4-BE49-F238E27FC236}">
                <a16:creationId xmlns:a16="http://schemas.microsoft.com/office/drawing/2014/main" id="{85E359EF-88C0-D74E-9157-0CB9C7B45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106863"/>
            <a:ext cx="431800" cy="84137"/>
          </a:xfrm>
          <a:custGeom>
            <a:avLst/>
            <a:gdLst>
              <a:gd name="T0" fmla="*/ 0 w 1199"/>
              <a:gd name="T1" fmla="*/ 0 h 235"/>
              <a:gd name="T2" fmla="*/ 431440 w 1199"/>
              <a:gd name="T3" fmla="*/ 0 h 235"/>
              <a:gd name="T4" fmla="*/ 431440 w 1199"/>
              <a:gd name="T5" fmla="*/ 83779 h 235"/>
              <a:gd name="T6" fmla="*/ 215720 w 1199"/>
              <a:gd name="T7" fmla="*/ 83779 h 235"/>
              <a:gd name="T8" fmla="*/ 0 w 1199"/>
              <a:gd name="T9" fmla="*/ 83779 h 235"/>
              <a:gd name="T10" fmla="*/ 0 w 1199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0" y="0"/>
                </a:moveTo>
                <a:lnTo>
                  <a:pt x="1198" y="0"/>
                </a:lnTo>
                <a:lnTo>
                  <a:pt x="1198" y="234"/>
                </a:ln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3555E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94" name="Freeform 5900">
            <a:extLst>
              <a:ext uri="{FF2B5EF4-FFF2-40B4-BE49-F238E27FC236}">
                <a16:creationId xmlns:a16="http://schemas.microsoft.com/office/drawing/2014/main" id="{0BA879F1-3088-0243-AA59-692F9FFC7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0013" y="4071938"/>
            <a:ext cx="65087" cy="77787"/>
          </a:xfrm>
          <a:custGeom>
            <a:avLst/>
            <a:gdLst>
              <a:gd name="T0" fmla="*/ 0 w 183"/>
              <a:gd name="T1" fmla="*/ 1075 h 217"/>
              <a:gd name="T2" fmla="*/ 2134 w 183"/>
              <a:gd name="T3" fmla="*/ 0 h 217"/>
              <a:gd name="T4" fmla="*/ 4268 w 183"/>
              <a:gd name="T5" fmla="*/ 37997 h 217"/>
              <a:gd name="T6" fmla="*/ 16716 w 183"/>
              <a:gd name="T7" fmla="*/ 64165 h 217"/>
              <a:gd name="T8" fmla="*/ 32010 w 183"/>
              <a:gd name="T9" fmla="*/ 74202 h 217"/>
              <a:gd name="T10" fmla="*/ 48015 w 183"/>
              <a:gd name="T11" fmla="*/ 64165 h 217"/>
              <a:gd name="T12" fmla="*/ 59396 w 183"/>
              <a:gd name="T13" fmla="*/ 37997 h 217"/>
              <a:gd name="T14" fmla="*/ 62242 w 183"/>
              <a:gd name="T15" fmla="*/ 0 h 217"/>
              <a:gd name="T16" fmla="*/ 64731 w 183"/>
              <a:gd name="T17" fmla="*/ 1075 h 217"/>
              <a:gd name="T18" fmla="*/ 62242 w 183"/>
              <a:gd name="T19" fmla="*/ 37997 h 217"/>
              <a:gd name="T20" fmla="*/ 49438 w 183"/>
              <a:gd name="T21" fmla="*/ 66316 h 217"/>
              <a:gd name="T22" fmla="*/ 32010 w 183"/>
              <a:gd name="T23" fmla="*/ 77429 h 217"/>
              <a:gd name="T24" fmla="*/ 14582 w 183"/>
              <a:gd name="T25" fmla="*/ 66316 h 217"/>
              <a:gd name="T26" fmla="*/ 2134 w 183"/>
              <a:gd name="T27" fmla="*/ 37997 h 217"/>
              <a:gd name="T28" fmla="*/ 0 w 183"/>
              <a:gd name="T29" fmla="*/ 1075 h 2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3" h="217">
                <a:moveTo>
                  <a:pt x="0" y="3"/>
                </a:moveTo>
                <a:cubicBezTo>
                  <a:pt x="1" y="3"/>
                  <a:pt x="3" y="0"/>
                  <a:pt x="6" y="0"/>
                </a:cubicBezTo>
                <a:lnTo>
                  <a:pt x="12" y="106"/>
                </a:lnTo>
                <a:cubicBezTo>
                  <a:pt x="14" y="134"/>
                  <a:pt x="27" y="161"/>
                  <a:pt x="47" y="179"/>
                </a:cubicBezTo>
                <a:cubicBezTo>
                  <a:pt x="58" y="191"/>
                  <a:pt x="74" y="200"/>
                  <a:pt x="90" y="207"/>
                </a:cubicBezTo>
                <a:cubicBezTo>
                  <a:pt x="106" y="200"/>
                  <a:pt x="123" y="191"/>
                  <a:pt x="135" y="179"/>
                </a:cubicBezTo>
                <a:cubicBezTo>
                  <a:pt x="155" y="161"/>
                  <a:pt x="167" y="134"/>
                  <a:pt x="167" y="106"/>
                </a:cubicBezTo>
                <a:lnTo>
                  <a:pt x="175" y="0"/>
                </a:lnTo>
                <a:cubicBezTo>
                  <a:pt x="177" y="0"/>
                  <a:pt x="179" y="3"/>
                  <a:pt x="182" y="3"/>
                </a:cubicBezTo>
                <a:lnTo>
                  <a:pt x="175" y="106"/>
                </a:lnTo>
                <a:cubicBezTo>
                  <a:pt x="175" y="137"/>
                  <a:pt x="161" y="164"/>
                  <a:pt x="139" y="185"/>
                </a:cubicBezTo>
                <a:cubicBezTo>
                  <a:pt x="126" y="197"/>
                  <a:pt x="109" y="210"/>
                  <a:pt x="90" y="216"/>
                </a:cubicBezTo>
                <a:cubicBezTo>
                  <a:pt x="73" y="210"/>
                  <a:pt x="55" y="197"/>
                  <a:pt x="41" y="185"/>
                </a:cubicBezTo>
                <a:cubicBezTo>
                  <a:pt x="20" y="164"/>
                  <a:pt x="7" y="137"/>
                  <a:pt x="6" y="106"/>
                </a:cubicBezTo>
                <a:lnTo>
                  <a:pt x="0" y="3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95" name="Freeform 5901">
            <a:extLst>
              <a:ext uri="{FF2B5EF4-FFF2-40B4-BE49-F238E27FC236}">
                <a16:creationId xmlns:a16="http://schemas.microsoft.com/office/drawing/2014/main" id="{9CDC7690-023A-B54D-8123-B7D9006A8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1600" y="4065588"/>
            <a:ext cx="61913" cy="80962"/>
          </a:xfrm>
          <a:custGeom>
            <a:avLst/>
            <a:gdLst>
              <a:gd name="T0" fmla="*/ 61549 w 170"/>
              <a:gd name="T1" fmla="*/ 6448 h 226"/>
              <a:gd name="T2" fmla="*/ 58635 w 170"/>
              <a:gd name="T3" fmla="*/ 44422 h 226"/>
              <a:gd name="T4" fmla="*/ 46981 w 170"/>
              <a:gd name="T5" fmla="*/ 70573 h 226"/>
              <a:gd name="T6" fmla="*/ 30592 w 170"/>
              <a:gd name="T7" fmla="*/ 80604 h 226"/>
              <a:gd name="T8" fmla="*/ 30592 w 170"/>
              <a:gd name="T9" fmla="*/ 80604 h 226"/>
              <a:gd name="T10" fmla="*/ 14932 w 170"/>
              <a:gd name="T11" fmla="*/ 70573 h 226"/>
              <a:gd name="T12" fmla="*/ 2185 w 170"/>
              <a:gd name="T13" fmla="*/ 44422 h 226"/>
              <a:gd name="T14" fmla="*/ 0 w 170"/>
              <a:gd name="T15" fmla="*/ 6448 h 226"/>
              <a:gd name="T16" fmla="*/ 30592 w 170"/>
              <a:gd name="T17" fmla="*/ 0 h 226"/>
              <a:gd name="T18" fmla="*/ 61549 w 170"/>
              <a:gd name="T19" fmla="*/ 6448 h 2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0" h="226">
                <a:moveTo>
                  <a:pt x="169" y="18"/>
                </a:moveTo>
                <a:lnTo>
                  <a:pt x="161" y="124"/>
                </a:lnTo>
                <a:cubicBezTo>
                  <a:pt x="161" y="152"/>
                  <a:pt x="149" y="179"/>
                  <a:pt x="129" y="197"/>
                </a:cubicBezTo>
                <a:cubicBezTo>
                  <a:pt x="117" y="209"/>
                  <a:pt x="100" y="218"/>
                  <a:pt x="84" y="225"/>
                </a:cubicBezTo>
                <a:cubicBezTo>
                  <a:pt x="68" y="218"/>
                  <a:pt x="52" y="209"/>
                  <a:pt x="41" y="197"/>
                </a:cubicBezTo>
                <a:cubicBezTo>
                  <a:pt x="21" y="179"/>
                  <a:pt x="8" y="152"/>
                  <a:pt x="6" y="124"/>
                </a:cubicBezTo>
                <a:lnTo>
                  <a:pt x="0" y="18"/>
                </a:lnTo>
                <a:cubicBezTo>
                  <a:pt x="27" y="6"/>
                  <a:pt x="55" y="0"/>
                  <a:pt x="84" y="0"/>
                </a:cubicBezTo>
                <a:cubicBezTo>
                  <a:pt x="114" y="0"/>
                  <a:pt x="143" y="6"/>
                  <a:pt x="169" y="18"/>
                </a:cubicBezTo>
              </a:path>
            </a:pathLst>
          </a:custGeom>
          <a:solidFill>
            <a:srgbClr val="3555E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96" name="Freeform 5902">
            <a:extLst>
              <a:ext uri="{FF2B5EF4-FFF2-40B4-BE49-F238E27FC236}">
                <a16:creationId xmlns:a16="http://schemas.microsoft.com/office/drawing/2014/main" id="{5977E664-5397-FE41-A007-5FC44187F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0175" y="4079875"/>
            <a:ext cx="6350" cy="7938"/>
          </a:xfrm>
          <a:custGeom>
            <a:avLst/>
            <a:gdLst>
              <a:gd name="T0" fmla="*/ 4939 w 18"/>
              <a:gd name="T1" fmla="*/ 3572 h 20"/>
              <a:gd name="T2" fmla="*/ 5997 w 18"/>
              <a:gd name="T3" fmla="*/ 6350 h 20"/>
              <a:gd name="T4" fmla="*/ 3528 w 18"/>
              <a:gd name="T5" fmla="*/ 6350 h 20"/>
              <a:gd name="T6" fmla="*/ 2822 w 18"/>
              <a:gd name="T7" fmla="*/ 7541 h 20"/>
              <a:gd name="T8" fmla="*/ 2117 w 18"/>
              <a:gd name="T9" fmla="*/ 6350 h 20"/>
              <a:gd name="T10" fmla="*/ 0 w 18"/>
              <a:gd name="T11" fmla="*/ 6350 h 20"/>
              <a:gd name="T12" fmla="*/ 1058 w 18"/>
              <a:gd name="T13" fmla="*/ 3572 h 20"/>
              <a:gd name="T14" fmla="*/ 0 w 18"/>
              <a:gd name="T15" fmla="*/ 2381 h 20"/>
              <a:gd name="T16" fmla="*/ 2117 w 18"/>
              <a:gd name="T17" fmla="*/ 2381 h 20"/>
              <a:gd name="T18" fmla="*/ 2822 w 18"/>
              <a:gd name="T19" fmla="*/ 0 h 20"/>
              <a:gd name="T20" fmla="*/ 3528 w 18"/>
              <a:gd name="T21" fmla="*/ 2381 h 20"/>
              <a:gd name="T22" fmla="*/ 5997 w 18"/>
              <a:gd name="T23" fmla="*/ 2381 h 20"/>
              <a:gd name="T24" fmla="*/ 4939 w 18"/>
              <a:gd name="T25" fmla="*/ 3572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20">
                <a:moveTo>
                  <a:pt x="14" y="9"/>
                </a:moveTo>
                <a:lnTo>
                  <a:pt x="17" y="16"/>
                </a:lnTo>
                <a:lnTo>
                  <a:pt x="10" y="16"/>
                </a:lnTo>
                <a:lnTo>
                  <a:pt x="8" y="19"/>
                </a:lnTo>
                <a:lnTo>
                  <a:pt x="6" y="16"/>
                </a:lnTo>
                <a:lnTo>
                  <a:pt x="0" y="16"/>
                </a:lnTo>
                <a:lnTo>
                  <a:pt x="3" y="9"/>
                </a:lnTo>
                <a:lnTo>
                  <a:pt x="0" y="6"/>
                </a:lnTo>
                <a:lnTo>
                  <a:pt x="6" y="6"/>
                </a:lnTo>
                <a:lnTo>
                  <a:pt x="8" y="0"/>
                </a:lnTo>
                <a:lnTo>
                  <a:pt x="10" y="6"/>
                </a:lnTo>
                <a:lnTo>
                  <a:pt x="17" y="6"/>
                </a:lnTo>
                <a:lnTo>
                  <a:pt x="14" y="9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97" name="Freeform 5903">
            <a:extLst>
              <a:ext uri="{FF2B5EF4-FFF2-40B4-BE49-F238E27FC236}">
                <a16:creationId xmlns:a16="http://schemas.microsoft.com/office/drawing/2014/main" id="{CFCF2724-6183-3041-B8A8-2FFB7472D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0650" y="4068763"/>
            <a:ext cx="6350" cy="7937"/>
          </a:xfrm>
          <a:custGeom>
            <a:avLst/>
            <a:gdLst>
              <a:gd name="T0" fmla="*/ 5013 w 19"/>
              <a:gd name="T1" fmla="*/ 3247 h 22"/>
              <a:gd name="T2" fmla="*/ 6016 w 19"/>
              <a:gd name="T3" fmla="*/ 4329 h 22"/>
              <a:gd name="T4" fmla="*/ 4011 w 19"/>
              <a:gd name="T5" fmla="*/ 4329 h 22"/>
              <a:gd name="T6" fmla="*/ 3008 w 19"/>
              <a:gd name="T7" fmla="*/ 7576 h 22"/>
              <a:gd name="T8" fmla="*/ 2339 w 19"/>
              <a:gd name="T9" fmla="*/ 4329 h 22"/>
              <a:gd name="T10" fmla="*/ 0 w 19"/>
              <a:gd name="T11" fmla="*/ 4329 h 22"/>
              <a:gd name="T12" fmla="*/ 1337 w 19"/>
              <a:gd name="T13" fmla="*/ 3247 h 22"/>
              <a:gd name="T14" fmla="*/ 0 w 19"/>
              <a:gd name="T15" fmla="*/ 1082 h 22"/>
              <a:gd name="T16" fmla="*/ 2339 w 19"/>
              <a:gd name="T17" fmla="*/ 2165 h 22"/>
              <a:gd name="T18" fmla="*/ 3008 w 19"/>
              <a:gd name="T19" fmla="*/ 0 h 22"/>
              <a:gd name="T20" fmla="*/ 4011 w 19"/>
              <a:gd name="T21" fmla="*/ 2165 h 22"/>
              <a:gd name="T22" fmla="*/ 6016 w 19"/>
              <a:gd name="T23" fmla="*/ 1082 h 22"/>
              <a:gd name="T24" fmla="*/ 5013 w 19"/>
              <a:gd name="T25" fmla="*/ 3247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22">
                <a:moveTo>
                  <a:pt x="15" y="9"/>
                </a:moveTo>
                <a:lnTo>
                  <a:pt x="18" y="12"/>
                </a:lnTo>
                <a:lnTo>
                  <a:pt x="12" y="12"/>
                </a:lnTo>
                <a:lnTo>
                  <a:pt x="9" y="21"/>
                </a:lnTo>
                <a:lnTo>
                  <a:pt x="7" y="12"/>
                </a:lnTo>
                <a:lnTo>
                  <a:pt x="0" y="12"/>
                </a:lnTo>
                <a:lnTo>
                  <a:pt x="4" y="9"/>
                </a:lnTo>
                <a:lnTo>
                  <a:pt x="0" y="3"/>
                </a:lnTo>
                <a:lnTo>
                  <a:pt x="7" y="6"/>
                </a:lnTo>
                <a:lnTo>
                  <a:pt x="9" y="0"/>
                </a:lnTo>
                <a:lnTo>
                  <a:pt x="12" y="6"/>
                </a:lnTo>
                <a:lnTo>
                  <a:pt x="18" y="3"/>
                </a:lnTo>
                <a:lnTo>
                  <a:pt x="15" y="9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98" name="Freeform 5904">
            <a:extLst>
              <a:ext uri="{FF2B5EF4-FFF2-40B4-BE49-F238E27FC236}">
                <a16:creationId xmlns:a16="http://schemas.microsoft.com/office/drawing/2014/main" id="{8C30260F-B79E-F543-AADF-854B4BC08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8113" y="4068763"/>
            <a:ext cx="6350" cy="7937"/>
          </a:xfrm>
          <a:custGeom>
            <a:avLst/>
            <a:gdLst>
              <a:gd name="T0" fmla="*/ 5013 w 19"/>
              <a:gd name="T1" fmla="*/ 3247 h 22"/>
              <a:gd name="T2" fmla="*/ 6016 w 19"/>
              <a:gd name="T3" fmla="*/ 4329 h 22"/>
              <a:gd name="T4" fmla="*/ 3342 w 19"/>
              <a:gd name="T5" fmla="*/ 4329 h 22"/>
              <a:gd name="T6" fmla="*/ 3008 w 19"/>
              <a:gd name="T7" fmla="*/ 7576 h 22"/>
              <a:gd name="T8" fmla="*/ 2005 w 19"/>
              <a:gd name="T9" fmla="*/ 4329 h 22"/>
              <a:gd name="T10" fmla="*/ 0 w 19"/>
              <a:gd name="T11" fmla="*/ 4329 h 22"/>
              <a:gd name="T12" fmla="*/ 1337 w 19"/>
              <a:gd name="T13" fmla="*/ 3247 h 22"/>
              <a:gd name="T14" fmla="*/ 0 w 19"/>
              <a:gd name="T15" fmla="*/ 1082 h 22"/>
              <a:gd name="T16" fmla="*/ 2005 w 19"/>
              <a:gd name="T17" fmla="*/ 2165 h 22"/>
              <a:gd name="T18" fmla="*/ 3008 w 19"/>
              <a:gd name="T19" fmla="*/ 0 h 22"/>
              <a:gd name="T20" fmla="*/ 3342 w 19"/>
              <a:gd name="T21" fmla="*/ 2165 h 22"/>
              <a:gd name="T22" fmla="*/ 6016 w 19"/>
              <a:gd name="T23" fmla="*/ 1082 h 22"/>
              <a:gd name="T24" fmla="*/ 5013 w 19"/>
              <a:gd name="T25" fmla="*/ 3247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22">
                <a:moveTo>
                  <a:pt x="15" y="9"/>
                </a:moveTo>
                <a:lnTo>
                  <a:pt x="18" y="12"/>
                </a:lnTo>
                <a:lnTo>
                  <a:pt x="10" y="12"/>
                </a:lnTo>
                <a:lnTo>
                  <a:pt x="9" y="21"/>
                </a:lnTo>
                <a:lnTo>
                  <a:pt x="6" y="12"/>
                </a:lnTo>
                <a:lnTo>
                  <a:pt x="0" y="12"/>
                </a:lnTo>
                <a:lnTo>
                  <a:pt x="4" y="9"/>
                </a:lnTo>
                <a:lnTo>
                  <a:pt x="0" y="3"/>
                </a:lnTo>
                <a:lnTo>
                  <a:pt x="6" y="6"/>
                </a:lnTo>
                <a:lnTo>
                  <a:pt x="9" y="0"/>
                </a:lnTo>
                <a:lnTo>
                  <a:pt x="10" y="6"/>
                </a:lnTo>
                <a:lnTo>
                  <a:pt x="18" y="3"/>
                </a:lnTo>
                <a:lnTo>
                  <a:pt x="15" y="9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99" name="Freeform 5905">
            <a:extLst>
              <a:ext uri="{FF2B5EF4-FFF2-40B4-BE49-F238E27FC236}">
                <a16:creationId xmlns:a16="http://schemas.microsoft.com/office/drawing/2014/main" id="{03FAA88C-2F87-5949-B383-85E8E7A20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4092575"/>
            <a:ext cx="49213" cy="33338"/>
          </a:xfrm>
          <a:custGeom>
            <a:avLst/>
            <a:gdLst>
              <a:gd name="T0" fmla="*/ 36731 w 138"/>
              <a:gd name="T1" fmla="*/ 7610 h 92"/>
              <a:gd name="T2" fmla="*/ 48856 w 138"/>
              <a:gd name="T3" fmla="*/ 24279 h 92"/>
              <a:gd name="T4" fmla="*/ 46717 w 138"/>
              <a:gd name="T5" fmla="*/ 30801 h 92"/>
              <a:gd name="T6" fmla="*/ 41367 w 138"/>
              <a:gd name="T7" fmla="*/ 32976 h 92"/>
              <a:gd name="T8" fmla="*/ 36731 w 138"/>
              <a:gd name="T9" fmla="*/ 31889 h 92"/>
              <a:gd name="T10" fmla="*/ 35305 w 138"/>
              <a:gd name="T11" fmla="*/ 30801 h 92"/>
              <a:gd name="T12" fmla="*/ 28886 w 138"/>
              <a:gd name="T13" fmla="*/ 31889 h 92"/>
              <a:gd name="T14" fmla="*/ 24607 w 138"/>
              <a:gd name="T15" fmla="*/ 32976 h 92"/>
              <a:gd name="T16" fmla="*/ 20684 w 138"/>
              <a:gd name="T17" fmla="*/ 31889 h 92"/>
              <a:gd name="T18" fmla="*/ 14621 w 138"/>
              <a:gd name="T19" fmla="*/ 30801 h 92"/>
              <a:gd name="T20" fmla="*/ 13195 w 138"/>
              <a:gd name="T21" fmla="*/ 31889 h 92"/>
              <a:gd name="T22" fmla="*/ 8915 w 138"/>
              <a:gd name="T23" fmla="*/ 32976 h 92"/>
              <a:gd name="T24" fmla="*/ 2853 w 138"/>
              <a:gd name="T25" fmla="*/ 30801 h 92"/>
              <a:gd name="T26" fmla="*/ 0 w 138"/>
              <a:gd name="T27" fmla="*/ 24279 h 92"/>
              <a:gd name="T28" fmla="*/ 13195 w 138"/>
              <a:gd name="T29" fmla="*/ 7610 h 92"/>
              <a:gd name="T30" fmla="*/ 17831 w 138"/>
              <a:gd name="T31" fmla="*/ 14132 h 92"/>
              <a:gd name="T32" fmla="*/ 24607 w 138"/>
              <a:gd name="T33" fmla="*/ 0 h 92"/>
              <a:gd name="T34" fmla="*/ 32095 w 138"/>
              <a:gd name="T35" fmla="*/ 14132 h 92"/>
              <a:gd name="T36" fmla="*/ 36731 w 138"/>
              <a:gd name="T37" fmla="*/ 7610 h 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8" h="92">
                <a:moveTo>
                  <a:pt x="103" y="21"/>
                </a:moveTo>
                <a:lnTo>
                  <a:pt x="137" y="67"/>
                </a:lnTo>
                <a:cubicBezTo>
                  <a:pt x="137" y="73"/>
                  <a:pt x="135" y="79"/>
                  <a:pt x="131" y="85"/>
                </a:cubicBezTo>
                <a:cubicBezTo>
                  <a:pt x="128" y="88"/>
                  <a:pt x="120" y="91"/>
                  <a:pt x="116" y="91"/>
                </a:cubicBezTo>
                <a:cubicBezTo>
                  <a:pt x="109" y="91"/>
                  <a:pt x="108" y="88"/>
                  <a:pt x="103" y="88"/>
                </a:cubicBezTo>
                <a:cubicBezTo>
                  <a:pt x="102" y="88"/>
                  <a:pt x="99" y="85"/>
                  <a:pt x="99" y="85"/>
                </a:cubicBezTo>
                <a:cubicBezTo>
                  <a:pt x="91" y="85"/>
                  <a:pt x="85" y="85"/>
                  <a:pt x="81" y="88"/>
                </a:cubicBezTo>
                <a:cubicBezTo>
                  <a:pt x="76" y="88"/>
                  <a:pt x="71" y="91"/>
                  <a:pt x="69" y="91"/>
                </a:cubicBezTo>
                <a:cubicBezTo>
                  <a:pt x="65" y="91"/>
                  <a:pt x="62" y="88"/>
                  <a:pt x="58" y="88"/>
                </a:cubicBezTo>
                <a:cubicBezTo>
                  <a:pt x="53" y="85"/>
                  <a:pt x="47" y="85"/>
                  <a:pt x="41" y="85"/>
                </a:cubicBezTo>
                <a:cubicBezTo>
                  <a:pt x="38" y="85"/>
                  <a:pt x="37" y="88"/>
                  <a:pt x="37" y="88"/>
                </a:cubicBezTo>
                <a:cubicBezTo>
                  <a:pt x="32" y="88"/>
                  <a:pt x="27" y="91"/>
                  <a:pt x="25" y="91"/>
                </a:cubicBezTo>
                <a:cubicBezTo>
                  <a:pt x="18" y="91"/>
                  <a:pt x="14" y="88"/>
                  <a:pt x="8" y="85"/>
                </a:cubicBezTo>
                <a:cubicBezTo>
                  <a:pt x="3" y="79"/>
                  <a:pt x="0" y="73"/>
                  <a:pt x="0" y="67"/>
                </a:cubicBezTo>
                <a:lnTo>
                  <a:pt x="37" y="21"/>
                </a:lnTo>
                <a:lnTo>
                  <a:pt x="50" y="39"/>
                </a:lnTo>
                <a:lnTo>
                  <a:pt x="69" y="0"/>
                </a:lnTo>
                <a:lnTo>
                  <a:pt x="90" y="39"/>
                </a:lnTo>
                <a:lnTo>
                  <a:pt x="103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00" name="Freeform 5906">
            <a:extLst>
              <a:ext uri="{FF2B5EF4-FFF2-40B4-BE49-F238E27FC236}">
                <a16:creationId xmlns:a16="http://schemas.microsoft.com/office/drawing/2014/main" id="{61F0FCA7-F421-8F4A-8D59-2BCDC90E8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1125" y="4125913"/>
            <a:ext cx="44450" cy="6350"/>
          </a:xfrm>
          <a:custGeom>
            <a:avLst/>
            <a:gdLst>
              <a:gd name="T0" fmla="*/ 2550 w 122"/>
              <a:gd name="T1" fmla="*/ 4763 h 16"/>
              <a:gd name="T2" fmla="*/ 0 w 122"/>
              <a:gd name="T3" fmla="*/ 1191 h 16"/>
              <a:gd name="T4" fmla="*/ 2186 w 122"/>
              <a:gd name="T5" fmla="*/ 1191 h 16"/>
              <a:gd name="T6" fmla="*/ 8016 w 122"/>
              <a:gd name="T7" fmla="*/ 2381 h 16"/>
              <a:gd name="T8" fmla="*/ 10566 w 122"/>
              <a:gd name="T9" fmla="*/ 1191 h 16"/>
              <a:gd name="T10" fmla="*/ 14209 w 122"/>
              <a:gd name="T11" fmla="*/ 0 h 16"/>
              <a:gd name="T12" fmla="*/ 18217 w 122"/>
              <a:gd name="T13" fmla="*/ 1191 h 16"/>
              <a:gd name="T14" fmla="*/ 24411 w 122"/>
              <a:gd name="T15" fmla="*/ 2381 h 16"/>
              <a:gd name="T16" fmla="*/ 26597 w 122"/>
              <a:gd name="T17" fmla="*/ 1191 h 16"/>
              <a:gd name="T18" fmla="*/ 30241 w 122"/>
              <a:gd name="T19" fmla="*/ 0 h 16"/>
              <a:gd name="T20" fmla="*/ 34613 w 122"/>
              <a:gd name="T21" fmla="*/ 1191 h 16"/>
              <a:gd name="T22" fmla="*/ 40807 w 122"/>
              <a:gd name="T23" fmla="*/ 2381 h 16"/>
              <a:gd name="T24" fmla="*/ 43721 w 122"/>
              <a:gd name="T25" fmla="*/ 1191 h 16"/>
              <a:gd name="T26" fmla="*/ 44086 w 122"/>
              <a:gd name="T27" fmla="*/ 1191 h 16"/>
              <a:gd name="T28" fmla="*/ 42628 w 122"/>
              <a:gd name="T29" fmla="*/ 4763 h 16"/>
              <a:gd name="T30" fmla="*/ 40807 w 122"/>
              <a:gd name="T31" fmla="*/ 4763 h 16"/>
              <a:gd name="T32" fmla="*/ 34613 w 122"/>
              <a:gd name="T33" fmla="*/ 3572 h 16"/>
              <a:gd name="T34" fmla="*/ 30241 w 122"/>
              <a:gd name="T35" fmla="*/ 2381 h 16"/>
              <a:gd name="T36" fmla="*/ 26597 w 122"/>
              <a:gd name="T37" fmla="*/ 3572 h 16"/>
              <a:gd name="T38" fmla="*/ 24411 w 122"/>
              <a:gd name="T39" fmla="*/ 4763 h 16"/>
              <a:gd name="T40" fmla="*/ 18217 w 122"/>
              <a:gd name="T41" fmla="*/ 3572 h 16"/>
              <a:gd name="T42" fmla="*/ 14209 w 122"/>
              <a:gd name="T43" fmla="*/ 2381 h 16"/>
              <a:gd name="T44" fmla="*/ 10566 w 122"/>
              <a:gd name="T45" fmla="*/ 3572 h 16"/>
              <a:gd name="T46" fmla="*/ 8016 w 122"/>
              <a:gd name="T47" fmla="*/ 4763 h 16"/>
              <a:gd name="T48" fmla="*/ 2550 w 122"/>
              <a:gd name="T49" fmla="*/ 4763 h 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2" h="16">
                <a:moveTo>
                  <a:pt x="7" y="12"/>
                </a:moveTo>
                <a:cubicBezTo>
                  <a:pt x="6" y="6"/>
                  <a:pt x="4" y="6"/>
                  <a:pt x="0" y="3"/>
                </a:cubicBezTo>
                <a:lnTo>
                  <a:pt x="6" y="3"/>
                </a:lnTo>
                <a:cubicBezTo>
                  <a:pt x="10" y="6"/>
                  <a:pt x="16" y="6"/>
                  <a:pt x="22" y="6"/>
                </a:cubicBezTo>
                <a:cubicBezTo>
                  <a:pt x="24" y="6"/>
                  <a:pt x="26" y="6"/>
                  <a:pt x="29" y="3"/>
                </a:cubicBezTo>
                <a:cubicBezTo>
                  <a:pt x="30" y="3"/>
                  <a:pt x="36" y="0"/>
                  <a:pt x="39" y="0"/>
                </a:cubicBezTo>
                <a:cubicBezTo>
                  <a:pt x="42" y="0"/>
                  <a:pt x="47" y="0"/>
                  <a:pt x="50" y="3"/>
                </a:cubicBezTo>
                <a:cubicBezTo>
                  <a:pt x="54" y="6"/>
                  <a:pt x="61" y="6"/>
                  <a:pt x="67" y="6"/>
                </a:cubicBezTo>
                <a:cubicBezTo>
                  <a:pt x="68" y="6"/>
                  <a:pt x="71" y="6"/>
                  <a:pt x="73" y="3"/>
                </a:cubicBezTo>
                <a:cubicBezTo>
                  <a:pt x="76" y="3"/>
                  <a:pt x="80" y="0"/>
                  <a:pt x="83" y="0"/>
                </a:cubicBezTo>
                <a:cubicBezTo>
                  <a:pt x="88" y="0"/>
                  <a:pt x="91" y="0"/>
                  <a:pt x="95" y="3"/>
                </a:cubicBezTo>
                <a:cubicBezTo>
                  <a:pt x="101" y="6"/>
                  <a:pt x="107" y="6"/>
                  <a:pt x="112" y="6"/>
                </a:cubicBezTo>
                <a:cubicBezTo>
                  <a:pt x="114" y="6"/>
                  <a:pt x="117" y="6"/>
                  <a:pt x="120" y="3"/>
                </a:cubicBezTo>
                <a:lnTo>
                  <a:pt x="121" y="3"/>
                </a:lnTo>
                <a:cubicBezTo>
                  <a:pt x="120" y="6"/>
                  <a:pt x="120" y="6"/>
                  <a:pt x="117" y="12"/>
                </a:cubicBezTo>
                <a:lnTo>
                  <a:pt x="112" y="12"/>
                </a:lnTo>
                <a:cubicBezTo>
                  <a:pt x="108" y="15"/>
                  <a:pt x="101" y="12"/>
                  <a:pt x="95" y="9"/>
                </a:cubicBezTo>
                <a:cubicBezTo>
                  <a:pt x="91" y="6"/>
                  <a:pt x="88" y="6"/>
                  <a:pt x="83" y="6"/>
                </a:cubicBezTo>
                <a:cubicBezTo>
                  <a:pt x="80" y="6"/>
                  <a:pt x="76" y="6"/>
                  <a:pt x="73" y="9"/>
                </a:cubicBezTo>
                <a:cubicBezTo>
                  <a:pt x="71" y="12"/>
                  <a:pt x="68" y="12"/>
                  <a:pt x="67" y="12"/>
                </a:cubicBezTo>
                <a:cubicBezTo>
                  <a:pt x="61" y="15"/>
                  <a:pt x="54" y="12"/>
                  <a:pt x="50" y="9"/>
                </a:cubicBezTo>
                <a:cubicBezTo>
                  <a:pt x="47" y="6"/>
                  <a:pt x="42" y="6"/>
                  <a:pt x="39" y="6"/>
                </a:cubicBezTo>
                <a:cubicBezTo>
                  <a:pt x="36" y="6"/>
                  <a:pt x="30" y="6"/>
                  <a:pt x="29" y="9"/>
                </a:cubicBezTo>
                <a:cubicBezTo>
                  <a:pt x="26" y="12"/>
                  <a:pt x="24" y="12"/>
                  <a:pt x="22" y="12"/>
                </a:cubicBezTo>
                <a:cubicBezTo>
                  <a:pt x="18" y="15"/>
                  <a:pt x="12" y="15"/>
                  <a:pt x="7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01" name="Freeform 5907">
            <a:extLst>
              <a:ext uri="{FF2B5EF4-FFF2-40B4-BE49-F238E27FC236}">
                <a16:creationId xmlns:a16="http://schemas.microsoft.com/office/drawing/2014/main" id="{8CCF1C4E-ADCB-EE4C-8212-B2A622430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5888" y="4130675"/>
            <a:ext cx="34925" cy="14288"/>
          </a:xfrm>
          <a:custGeom>
            <a:avLst/>
            <a:gdLst>
              <a:gd name="T0" fmla="*/ 31324 w 97"/>
              <a:gd name="T1" fmla="*/ 5358 h 40"/>
              <a:gd name="T2" fmla="*/ 16922 w 97"/>
              <a:gd name="T3" fmla="*/ 13931 h 40"/>
              <a:gd name="T4" fmla="*/ 2520 w 97"/>
              <a:gd name="T5" fmla="*/ 5358 h 40"/>
              <a:gd name="T6" fmla="*/ 0 w 97"/>
              <a:gd name="T7" fmla="*/ 1072 h 40"/>
              <a:gd name="T8" fmla="*/ 2880 w 97"/>
              <a:gd name="T9" fmla="*/ 1072 h 40"/>
              <a:gd name="T10" fmla="*/ 5401 w 97"/>
              <a:gd name="T11" fmla="*/ 0 h 40"/>
              <a:gd name="T12" fmla="*/ 9001 w 97"/>
              <a:gd name="T13" fmla="*/ 0 h 40"/>
              <a:gd name="T14" fmla="*/ 12962 w 97"/>
              <a:gd name="T15" fmla="*/ 0 h 40"/>
              <a:gd name="T16" fmla="*/ 19083 w 97"/>
              <a:gd name="T17" fmla="*/ 1072 h 40"/>
              <a:gd name="T18" fmla="*/ 21243 w 97"/>
              <a:gd name="T19" fmla="*/ 0 h 40"/>
              <a:gd name="T20" fmla="*/ 24844 w 97"/>
              <a:gd name="T21" fmla="*/ 0 h 40"/>
              <a:gd name="T22" fmla="*/ 29164 w 97"/>
              <a:gd name="T23" fmla="*/ 0 h 40"/>
              <a:gd name="T24" fmla="*/ 34565 w 97"/>
              <a:gd name="T25" fmla="*/ 1072 h 40"/>
              <a:gd name="T26" fmla="*/ 31324 w 97"/>
              <a:gd name="T27" fmla="*/ 5358 h 4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7" h="40">
                <a:moveTo>
                  <a:pt x="87" y="15"/>
                </a:moveTo>
                <a:cubicBezTo>
                  <a:pt x="77" y="27"/>
                  <a:pt x="62" y="33"/>
                  <a:pt x="47" y="39"/>
                </a:cubicBezTo>
                <a:cubicBezTo>
                  <a:pt x="31" y="33"/>
                  <a:pt x="19" y="27"/>
                  <a:pt x="7" y="15"/>
                </a:cubicBezTo>
                <a:cubicBezTo>
                  <a:pt x="4" y="12"/>
                  <a:pt x="3" y="9"/>
                  <a:pt x="0" y="3"/>
                </a:cubicBezTo>
                <a:lnTo>
                  <a:pt x="8" y="3"/>
                </a:lnTo>
                <a:cubicBezTo>
                  <a:pt x="10" y="3"/>
                  <a:pt x="12" y="3"/>
                  <a:pt x="15" y="0"/>
                </a:cubicBezTo>
                <a:lnTo>
                  <a:pt x="25" y="0"/>
                </a:lnTo>
                <a:lnTo>
                  <a:pt x="36" y="0"/>
                </a:lnTo>
                <a:cubicBezTo>
                  <a:pt x="40" y="3"/>
                  <a:pt x="47" y="6"/>
                  <a:pt x="53" y="3"/>
                </a:cubicBezTo>
                <a:cubicBezTo>
                  <a:pt x="54" y="3"/>
                  <a:pt x="57" y="3"/>
                  <a:pt x="59" y="0"/>
                </a:cubicBezTo>
                <a:lnTo>
                  <a:pt x="69" y="0"/>
                </a:lnTo>
                <a:lnTo>
                  <a:pt x="81" y="0"/>
                </a:lnTo>
                <a:cubicBezTo>
                  <a:pt x="86" y="3"/>
                  <a:pt x="91" y="3"/>
                  <a:pt x="96" y="3"/>
                </a:cubicBezTo>
                <a:cubicBezTo>
                  <a:pt x="94" y="9"/>
                  <a:pt x="91" y="12"/>
                  <a:pt x="87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02" name="Freeform 5908">
            <a:extLst>
              <a:ext uri="{FF2B5EF4-FFF2-40B4-BE49-F238E27FC236}">
                <a16:creationId xmlns:a16="http://schemas.microsoft.com/office/drawing/2014/main" id="{1300E3DB-080B-E545-A5A0-5789861F3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024313"/>
            <a:ext cx="431800" cy="252412"/>
          </a:xfrm>
          <a:custGeom>
            <a:avLst/>
            <a:gdLst>
              <a:gd name="T0" fmla="*/ 215900 w 1200"/>
              <a:gd name="T1" fmla="*/ 252051 h 699"/>
              <a:gd name="T2" fmla="*/ 0 w 1200"/>
              <a:gd name="T3" fmla="*/ 252051 h 699"/>
              <a:gd name="T4" fmla="*/ 0 w 1200"/>
              <a:gd name="T5" fmla="*/ 0 h 699"/>
              <a:gd name="T6" fmla="*/ 431440 w 1200"/>
              <a:gd name="T7" fmla="*/ 0 h 699"/>
              <a:gd name="T8" fmla="*/ 431440 w 1200"/>
              <a:gd name="T9" fmla="*/ 252051 h 699"/>
              <a:gd name="T10" fmla="*/ 215900 w 1200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600" y="698"/>
                </a:move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  <a:lnTo>
                  <a:pt x="600" y="698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03" name="Freeform 5909">
            <a:extLst>
              <a:ext uri="{FF2B5EF4-FFF2-40B4-BE49-F238E27FC236}">
                <a16:creationId xmlns:a16="http://schemas.microsoft.com/office/drawing/2014/main" id="{FE842E80-3AF0-3D44-A330-760A8AD2E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024313"/>
            <a:ext cx="215900" cy="107950"/>
          </a:xfrm>
          <a:custGeom>
            <a:avLst/>
            <a:gdLst>
              <a:gd name="T0" fmla="*/ 108130 w 601"/>
              <a:gd name="T1" fmla="*/ 65272 h 301"/>
              <a:gd name="T2" fmla="*/ 131839 w 601"/>
              <a:gd name="T3" fmla="*/ 53078 h 301"/>
              <a:gd name="T4" fmla="*/ 215541 w 601"/>
              <a:gd name="T5" fmla="*/ 94680 h 301"/>
              <a:gd name="T6" fmla="*/ 215541 w 601"/>
              <a:gd name="T7" fmla="*/ 107591 h 301"/>
              <a:gd name="T8" fmla="*/ 191113 w 601"/>
              <a:gd name="T9" fmla="*/ 107591 h 301"/>
              <a:gd name="T10" fmla="*/ 108130 w 601"/>
              <a:gd name="T11" fmla="*/ 65272 h 301"/>
              <a:gd name="T12" fmla="*/ 0 w 601"/>
              <a:gd name="T13" fmla="*/ 94680 h 301"/>
              <a:gd name="T14" fmla="*/ 83702 w 601"/>
              <a:gd name="T15" fmla="*/ 53078 h 301"/>
              <a:gd name="T16" fmla="*/ 108130 w 601"/>
              <a:gd name="T17" fmla="*/ 65272 h 301"/>
              <a:gd name="T18" fmla="*/ 24069 w 601"/>
              <a:gd name="T19" fmla="*/ 107591 h 301"/>
              <a:gd name="T20" fmla="*/ 0 w 601"/>
              <a:gd name="T21" fmla="*/ 107591 h 301"/>
              <a:gd name="T22" fmla="*/ 0 w 601"/>
              <a:gd name="T23" fmla="*/ 94680 h 301"/>
              <a:gd name="T24" fmla="*/ 0 w 601"/>
              <a:gd name="T25" fmla="*/ 0 h 301"/>
              <a:gd name="T26" fmla="*/ 24069 w 601"/>
              <a:gd name="T27" fmla="*/ 0 h 301"/>
              <a:gd name="T28" fmla="*/ 108130 w 601"/>
              <a:gd name="T29" fmla="*/ 41243 h 301"/>
              <a:gd name="T30" fmla="*/ 83702 w 601"/>
              <a:gd name="T31" fmla="*/ 53078 h 301"/>
              <a:gd name="T32" fmla="*/ 0 w 601"/>
              <a:gd name="T33" fmla="*/ 11835 h 301"/>
              <a:gd name="T34" fmla="*/ 0 w 601"/>
              <a:gd name="T35" fmla="*/ 0 h 301"/>
              <a:gd name="T36" fmla="*/ 191113 w 601"/>
              <a:gd name="T37" fmla="*/ 0 h 301"/>
              <a:gd name="T38" fmla="*/ 215541 w 601"/>
              <a:gd name="T39" fmla="*/ 0 h 301"/>
              <a:gd name="T40" fmla="*/ 215541 w 601"/>
              <a:gd name="T41" fmla="*/ 11835 h 301"/>
              <a:gd name="T42" fmla="*/ 131839 w 601"/>
              <a:gd name="T43" fmla="*/ 53078 h 301"/>
              <a:gd name="T44" fmla="*/ 108130 w 601"/>
              <a:gd name="T45" fmla="*/ 41243 h 301"/>
              <a:gd name="T46" fmla="*/ 191113 w 601"/>
              <a:gd name="T47" fmla="*/ 0 h 30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1" h="301">
                <a:moveTo>
                  <a:pt x="301" y="182"/>
                </a:moveTo>
                <a:lnTo>
                  <a:pt x="367" y="148"/>
                </a:lnTo>
                <a:lnTo>
                  <a:pt x="600" y="264"/>
                </a:lnTo>
                <a:lnTo>
                  <a:pt x="600" y="300"/>
                </a:lnTo>
                <a:lnTo>
                  <a:pt x="532" y="300"/>
                </a:lnTo>
                <a:lnTo>
                  <a:pt x="301" y="182"/>
                </a:lnTo>
                <a:close/>
                <a:moveTo>
                  <a:pt x="0" y="264"/>
                </a:moveTo>
                <a:lnTo>
                  <a:pt x="233" y="148"/>
                </a:lnTo>
                <a:lnTo>
                  <a:pt x="301" y="182"/>
                </a:lnTo>
                <a:lnTo>
                  <a:pt x="67" y="300"/>
                </a:lnTo>
                <a:lnTo>
                  <a:pt x="0" y="300"/>
                </a:lnTo>
                <a:lnTo>
                  <a:pt x="0" y="264"/>
                </a:lnTo>
                <a:close/>
                <a:moveTo>
                  <a:pt x="0" y="0"/>
                </a:moveTo>
                <a:lnTo>
                  <a:pt x="67" y="0"/>
                </a:lnTo>
                <a:lnTo>
                  <a:pt x="301" y="115"/>
                </a:lnTo>
                <a:lnTo>
                  <a:pt x="233" y="148"/>
                </a:lnTo>
                <a:lnTo>
                  <a:pt x="0" y="33"/>
                </a:lnTo>
                <a:lnTo>
                  <a:pt x="0" y="0"/>
                </a:lnTo>
                <a:close/>
                <a:moveTo>
                  <a:pt x="532" y="0"/>
                </a:moveTo>
                <a:lnTo>
                  <a:pt x="600" y="0"/>
                </a:lnTo>
                <a:lnTo>
                  <a:pt x="600" y="33"/>
                </a:lnTo>
                <a:lnTo>
                  <a:pt x="367" y="148"/>
                </a:lnTo>
                <a:lnTo>
                  <a:pt x="301" y="115"/>
                </a:lnTo>
                <a:lnTo>
                  <a:pt x="5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04" name="Freeform 5910">
            <a:extLst>
              <a:ext uri="{FF2B5EF4-FFF2-40B4-BE49-F238E27FC236}">
                <a16:creationId xmlns:a16="http://schemas.microsoft.com/office/drawing/2014/main" id="{866FDC4B-EA2C-7F4C-BE69-C229E8FBC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024313"/>
            <a:ext cx="215900" cy="107950"/>
          </a:xfrm>
          <a:custGeom>
            <a:avLst/>
            <a:gdLst>
              <a:gd name="T0" fmla="*/ 89809 w 601"/>
              <a:gd name="T1" fmla="*/ 0 h 301"/>
              <a:gd name="T2" fmla="*/ 125732 w 601"/>
              <a:gd name="T3" fmla="*/ 0 h 301"/>
              <a:gd name="T4" fmla="*/ 125732 w 601"/>
              <a:gd name="T5" fmla="*/ 34788 h 301"/>
              <a:gd name="T6" fmla="*/ 215541 w 601"/>
              <a:gd name="T7" fmla="*/ 34788 h 301"/>
              <a:gd name="T8" fmla="*/ 215541 w 601"/>
              <a:gd name="T9" fmla="*/ 71728 h 301"/>
              <a:gd name="T10" fmla="*/ 125732 w 601"/>
              <a:gd name="T11" fmla="*/ 71728 h 301"/>
              <a:gd name="T12" fmla="*/ 125732 w 601"/>
              <a:gd name="T13" fmla="*/ 107591 h 301"/>
              <a:gd name="T14" fmla="*/ 89809 w 601"/>
              <a:gd name="T15" fmla="*/ 107591 h 301"/>
              <a:gd name="T16" fmla="*/ 89809 w 601"/>
              <a:gd name="T17" fmla="*/ 71728 h 301"/>
              <a:gd name="T18" fmla="*/ 0 w 601"/>
              <a:gd name="T19" fmla="*/ 71728 h 301"/>
              <a:gd name="T20" fmla="*/ 0 w 601"/>
              <a:gd name="T21" fmla="*/ 34788 h 301"/>
              <a:gd name="T22" fmla="*/ 89809 w 601"/>
              <a:gd name="T23" fmla="*/ 34788 h 301"/>
              <a:gd name="T24" fmla="*/ 89809 w 601"/>
              <a:gd name="T25" fmla="*/ 0 h 30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1" h="301">
                <a:moveTo>
                  <a:pt x="250" y="0"/>
                </a:moveTo>
                <a:lnTo>
                  <a:pt x="350" y="0"/>
                </a:lnTo>
                <a:lnTo>
                  <a:pt x="350" y="97"/>
                </a:lnTo>
                <a:lnTo>
                  <a:pt x="600" y="97"/>
                </a:lnTo>
                <a:lnTo>
                  <a:pt x="600" y="200"/>
                </a:lnTo>
                <a:lnTo>
                  <a:pt x="350" y="200"/>
                </a:lnTo>
                <a:lnTo>
                  <a:pt x="350" y="300"/>
                </a:lnTo>
                <a:lnTo>
                  <a:pt x="250" y="300"/>
                </a:lnTo>
                <a:lnTo>
                  <a:pt x="250" y="200"/>
                </a:lnTo>
                <a:lnTo>
                  <a:pt x="0" y="200"/>
                </a:lnTo>
                <a:lnTo>
                  <a:pt x="0" y="97"/>
                </a:lnTo>
                <a:lnTo>
                  <a:pt x="250" y="97"/>
                </a:lnTo>
                <a:lnTo>
                  <a:pt x="25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05" name="Freeform 5911">
            <a:extLst>
              <a:ext uri="{FF2B5EF4-FFF2-40B4-BE49-F238E27FC236}">
                <a16:creationId xmlns:a16="http://schemas.microsoft.com/office/drawing/2014/main" id="{F3F079C0-B528-114D-AEF1-E45C6E42C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024313"/>
            <a:ext cx="215900" cy="107950"/>
          </a:xfrm>
          <a:custGeom>
            <a:avLst/>
            <a:gdLst>
              <a:gd name="T0" fmla="*/ 96993 w 601"/>
              <a:gd name="T1" fmla="*/ 0 h 301"/>
              <a:gd name="T2" fmla="*/ 118188 w 601"/>
              <a:gd name="T3" fmla="*/ 0 h 301"/>
              <a:gd name="T4" fmla="*/ 118188 w 601"/>
              <a:gd name="T5" fmla="*/ 42319 h 301"/>
              <a:gd name="T6" fmla="*/ 215541 w 601"/>
              <a:gd name="T7" fmla="*/ 42319 h 301"/>
              <a:gd name="T8" fmla="*/ 215541 w 601"/>
              <a:gd name="T9" fmla="*/ 64196 h 301"/>
              <a:gd name="T10" fmla="*/ 118188 w 601"/>
              <a:gd name="T11" fmla="*/ 64196 h 301"/>
              <a:gd name="T12" fmla="*/ 118188 w 601"/>
              <a:gd name="T13" fmla="*/ 107591 h 301"/>
              <a:gd name="T14" fmla="*/ 96993 w 601"/>
              <a:gd name="T15" fmla="*/ 107591 h 301"/>
              <a:gd name="T16" fmla="*/ 96993 w 601"/>
              <a:gd name="T17" fmla="*/ 64196 h 301"/>
              <a:gd name="T18" fmla="*/ 0 w 601"/>
              <a:gd name="T19" fmla="*/ 64196 h 301"/>
              <a:gd name="T20" fmla="*/ 0 w 601"/>
              <a:gd name="T21" fmla="*/ 42319 h 301"/>
              <a:gd name="T22" fmla="*/ 96993 w 601"/>
              <a:gd name="T23" fmla="*/ 42319 h 301"/>
              <a:gd name="T24" fmla="*/ 96993 w 601"/>
              <a:gd name="T25" fmla="*/ 0 h 30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1" h="301">
                <a:moveTo>
                  <a:pt x="270" y="0"/>
                </a:moveTo>
                <a:lnTo>
                  <a:pt x="329" y="0"/>
                </a:lnTo>
                <a:lnTo>
                  <a:pt x="329" y="118"/>
                </a:lnTo>
                <a:lnTo>
                  <a:pt x="600" y="118"/>
                </a:lnTo>
                <a:lnTo>
                  <a:pt x="600" y="179"/>
                </a:lnTo>
                <a:lnTo>
                  <a:pt x="329" y="179"/>
                </a:lnTo>
                <a:lnTo>
                  <a:pt x="329" y="300"/>
                </a:lnTo>
                <a:lnTo>
                  <a:pt x="270" y="300"/>
                </a:lnTo>
                <a:lnTo>
                  <a:pt x="270" y="179"/>
                </a:lnTo>
                <a:lnTo>
                  <a:pt x="0" y="179"/>
                </a:lnTo>
                <a:lnTo>
                  <a:pt x="0" y="118"/>
                </a:lnTo>
                <a:lnTo>
                  <a:pt x="270" y="118"/>
                </a:lnTo>
                <a:lnTo>
                  <a:pt x="270" y="0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06" name="Freeform 5912">
            <a:extLst>
              <a:ext uri="{FF2B5EF4-FFF2-40B4-BE49-F238E27FC236}">
                <a16:creationId xmlns:a16="http://schemas.microsoft.com/office/drawing/2014/main" id="{FC7C1359-2FB1-4F4E-816C-C698FC48E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024313"/>
            <a:ext cx="215900" cy="107950"/>
          </a:xfrm>
          <a:custGeom>
            <a:avLst/>
            <a:gdLst>
              <a:gd name="T0" fmla="*/ 0 w 601"/>
              <a:gd name="T1" fmla="*/ 107591 h 301"/>
              <a:gd name="T2" fmla="*/ 71847 w 601"/>
              <a:gd name="T3" fmla="*/ 71728 h 301"/>
              <a:gd name="T4" fmla="*/ 88012 w 601"/>
              <a:gd name="T5" fmla="*/ 71728 h 301"/>
              <a:gd name="T6" fmla="*/ 16166 w 601"/>
              <a:gd name="T7" fmla="*/ 107591 h 301"/>
              <a:gd name="T8" fmla="*/ 0 w 601"/>
              <a:gd name="T9" fmla="*/ 107591 h 301"/>
              <a:gd name="T10" fmla="*/ 215541 w 601"/>
              <a:gd name="T11" fmla="*/ 107591 h 301"/>
              <a:gd name="T12" fmla="*/ 143694 w 601"/>
              <a:gd name="T13" fmla="*/ 71728 h 301"/>
              <a:gd name="T14" fmla="*/ 159500 w 601"/>
              <a:gd name="T15" fmla="*/ 71728 h 301"/>
              <a:gd name="T16" fmla="*/ 215541 w 601"/>
              <a:gd name="T17" fmla="*/ 98984 h 301"/>
              <a:gd name="T18" fmla="*/ 215541 w 601"/>
              <a:gd name="T19" fmla="*/ 107591 h 301"/>
              <a:gd name="T20" fmla="*/ 0 w 601"/>
              <a:gd name="T21" fmla="*/ 7531 h 301"/>
              <a:gd name="T22" fmla="*/ 0 w 601"/>
              <a:gd name="T23" fmla="*/ 0 h 301"/>
              <a:gd name="T24" fmla="*/ 71847 w 601"/>
              <a:gd name="T25" fmla="*/ 34788 h 301"/>
              <a:gd name="T26" fmla="*/ 56041 w 601"/>
              <a:gd name="T27" fmla="*/ 34788 h 301"/>
              <a:gd name="T28" fmla="*/ 0 w 601"/>
              <a:gd name="T29" fmla="*/ 7531 h 301"/>
              <a:gd name="T30" fmla="*/ 199734 w 601"/>
              <a:gd name="T31" fmla="*/ 0 h 301"/>
              <a:gd name="T32" fmla="*/ 215541 w 601"/>
              <a:gd name="T33" fmla="*/ 0 h 301"/>
              <a:gd name="T34" fmla="*/ 143694 w 601"/>
              <a:gd name="T35" fmla="*/ 34788 h 301"/>
              <a:gd name="T36" fmla="*/ 127888 w 601"/>
              <a:gd name="T37" fmla="*/ 34788 h 301"/>
              <a:gd name="T38" fmla="*/ 199734 w 601"/>
              <a:gd name="T39" fmla="*/ 0 h 30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1" h="301">
                <a:moveTo>
                  <a:pt x="0" y="300"/>
                </a:moveTo>
                <a:lnTo>
                  <a:pt x="200" y="200"/>
                </a:lnTo>
                <a:lnTo>
                  <a:pt x="245" y="200"/>
                </a:lnTo>
                <a:lnTo>
                  <a:pt x="45" y="300"/>
                </a:lnTo>
                <a:lnTo>
                  <a:pt x="0" y="300"/>
                </a:lnTo>
                <a:close/>
                <a:moveTo>
                  <a:pt x="600" y="300"/>
                </a:moveTo>
                <a:lnTo>
                  <a:pt x="400" y="200"/>
                </a:lnTo>
                <a:lnTo>
                  <a:pt x="444" y="200"/>
                </a:lnTo>
                <a:lnTo>
                  <a:pt x="600" y="276"/>
                </a:lnTo>
                <a:lnTo>
                  <a:pt x="600" y="300"/>
                </a:lnTo>
                <a:close/>
                <a:moveTo>
                  <a:pt x="0" y="21"/>
                </a:moveTo>
                <a:lnTo>
                  <a:pt x="0" y="0"/>
                </a:lnTo>
                <a:lnTo>
                  <a:pt x="200" y="97"/>
                </a:lnTo>
                <a:lnTo>
                  <a:pt x="156" y="97"/>
                </a:lnTo>
                <a:lnTo>
                  <a:pt x="0" y="21"/>
                </a:lnTo>
                <a:close/>
                <a:moveTo>
                  <a:pt x="556" y="0"/>
                </a:moveTo>
                <a:lnTo>
                  <a:pt x="600" y="0"/>
                </a:lnTo>
                <a:lnTo>
                  <a:pt x="400" y="97"/>
                </a:lnTo>
                <a:lnTo>
                  <a:pt x="356" y="97"/>
                </a:lnTo>
                <a:lnTo>
                  <a:pt x="556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07" name="Freeform 5913">
            <a:extLst>
              <a:ext uri="{FF2B5EF4-FFF2-40B4-BE49-F238E27FC236}">
                <a16:creationId xmlns:a16="http://schemas.microsoft.com/office/drawing/2014/main" id="{81359CA9-6993-CC40-A2AE-E33C40325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4157663"/>
            <a:ext cx="49213" cy="41275"/>
          </a:xfrm>
          <a:custGeom>
            <a:avLst/>
            <a:gdLst>
              <a:gd name="T0" fmla="*/ 46717 w 138"/>
              <a:gd name="T1" fmla="*/ 34514 h 116"/>
              <a:gd name="T2" fmla="*/ 44577 w 138"/>
              <a:gd name="T3" fmla="*/ 38784 h 116"/>
              <a:gd name="T4" fmla="*/ 41724 w 138"/>
              <a:gd name="T5" fmla="*/ 37717 h 116"/>
              <a:gd name="T6" fmla="*/ 38871 w 138"/>
              <a:gd name="T7" fmla="*/ 39852 h 116"/>
              <a:gd name="T8" fmla="*/ 35305 w 138"/>
              <a:gd name="T9" fmla="*/ 39852 h 116"/>
              <a:gd name="T10" fmla="*/ 33165 w 138"/>
              <a:gd name="T11" fmla="*/ 38784 h 116"/>
              <a:gd name="T12" fmla="*/ 33165 w 138"/>
              <a:gd name="T13" fmla="*/ 38784 h 116"/>
              <a:gd name="T14" fmla="*/ 28886 w 138"/>
              <a:gd name="T15" fmla="*/ 40919 h 116"/>
              <a:gd name="T16" fmla="*/ 26033 w 138"/>
              <a:gd name="T17" fmla="*/ 37717 h 116"/>
              <a:gd name="T18" fmla="*/ 25676 w 138"/>
              <a:gd name="T19" fmla="*/ 38784 h 116"/>
              <a:gd name="T20" fmla="*/ 20684 w 138"/>
              <a:gd name="T21" fmla="*/ 38784 h 116"/>
              <a:gd name="T22" fmla="*/ 16048 w 138"/>
              <a:gd name="T23" fmla="*/ 36649 h 116"/>
              <a:gd name="T24" fmla="*/ 13908 w 138"/>
              <a:gd name="T25" fmla="*/ 39852 h 116"/>
              <a:gd name="T26" fmla="*/ 9629 w 138"/>
              <a:gd name="T27" fmla="*/ 40919 h 116"/>
              <a:gd name="T28" fmla="*/ 9629 w 138"/>
              <a:gd name="T29" fmla="*/ 39852 h 116"/>
              <a:gd name="T30" fmla="*/ 6776 w 138"/>
              <a:gd name="T31" fmla="*/ 38784 h 116"/>
              <a:gd name="T32" fmla="*/ 8915 w 138"/>
              <a:gd name="T33" fmla="*/ 35582 h 116"/>
              <a:gd name="T34" fmla="*/ 7846 w 138"/>
              <a:gd name="T35" fmla="*/ 34514 h 116"/>
              <a:gd name="T36" fmla="*/ 6062 w 138"/>
              <a:gd name="T37" fmla="*/ 36649 h 116"/>
              <a:gd name="T38" fmla="*/ 3566 w 138"/>
              <a:gd name="T39" fmla="*/ 38784 h 116"/>
              <a:gd name="T40" fmla="*/ 0 w 138"/>
              <a:gd name="T41" fmla="*/ 37717 h 116"/>
              <a:gd name="T42" fmla="*/ 1426 w 138"/>
              <a:gd name="T43" fmla="*/ 34514 h 116"/>
              <a:gd name="T44" fmla="*/ 1426 w 138"/>
              <a:gd name="T45" fmla="*/ 32380 h 116"/>
              <a:gd name="T46" fmla="*/ 4279 w 138"/>
              <a:gd name="T47" fmla="*/ 28110 h 116"/>
              <a:gd name="T48" fmla="*/ 33879 w 138"/>
              <a:gd name="T49" fmla="*/ 0 h 116"/>
              <a:gd name="T50" fmla="*/ 48856 w 138"/>
              <a:gd name="T51" fmla="*/ 27042 h 116"/>
              <a:gd name="T52" fmla="*/ 46717 w 138"/>
              <a:gd name="T53" fmla="*/ 34514 h 1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38" h="116">
                <a:moveTo>
                  <a:pt x="131" y="97"/>
                </a:moveTo>
                <a:cubicBezTo>
                  <a:pt x="131" y="97"/>
                  <a:pt x="128" y="109"/>
                  <a:pt x="125" y="109"/>
                </a:cubicBezTo>
                <a:cubicBezTo>
                  <a:pt x="124" y="109"/>
                  <a:pt x="117" y="106"/>
                  <a:pt x="117" y="106"/>
                </a:cubicBezTo>
                <a:cubicBezTo>
                  <a:pt x="117" y="106"/>
                  <a:pt x="112" y="112"/>
                  <a:pt x="109" y="112"/>
                </a:cubicBezTo>
                <a:cubicBezTo>
                  <a:pt x="107" y="112"/>
                  <a:pt x="99" y="112"/>
                  <a:pt x="99" y="112"/>
                </a:cubicBezTo>
                <a:cubicBezTo>
                  <a:pt x="99" y="112"/>
                  <a:pt x="93" y="112"/>
                  <a:pt x="93" y="109"/>
                </a:cubicBezTo>
                <a:cubicBezTo>
                  <a:pt x="93" y="109"/>
                  <a:pt x="83" y="115"/>
                  <a:pt x="81" y="115"/>
                </a:cubicBezTo>
                <a:cubicBezTo>
                  <a:pt x="79" y="115"/>
                  <a:pt x="73" y="106"/>
                  <a:pt x="73" y="106"/>
                </a:cubicBezTo>
                <a:lnTo>
                  <a:pt x="72" y="109"/>
                </a:lnTo>
                <a:lnTo>
                  <a:pt x="58" y="109"/>
                </a:lnTo>
                <a:lnTo>
                  <a:pt x="45" y="103"/>
                </a:lnTo>
                <a:lnTo>
                  <a:pt x="39" y="112"/>
                </a:lnTo>
                <a:lnTo>
                  <a:pt x="27" y="115"/>
                </a:lnTo>
                <a:lnTo>
                  <a:pt x="27" y="112"/>
                </a:lnTo>
                <a:lnTo>
                  <a:pt x="19" y="109"/>
                </a:lnTo>
                <a:lnTo>
                  <a:pt x="25" y="100"/>
                </a:lnTo>
                <a:lnTo>
                  <a:pt x="22" y="97"/>
                </a:lnTo>
                <a:lnTo>
                  <a:pt x="17" y="103"/>
                </a:lnTo>
                <a:lnTo>
                  <a:pt x="10" y="109"/>
                </a:lnTo>
                <a:lnTo>
                  <a:pt x="0" y="106"/>
                </a:lnTo>
                <a:lnTo>
                  <a:pt x="4" y="97"/>
                </a:lnTo>
                <a:lnTo>
                  <a:pt x="4" y="91"/>
                </a:lnTo>
                <a:lnTo>
                  <a:pt x="12" y="79"/>
                </a:lnTo>
                <a:lnTo>
                  <a:pt x="95" y="0"/>
                </a:lnTo>
                <a:lnTo>
                  <a:pt x="137" y="76"/>
                </a:lnTo>
                <a:lnTo>
                  <a:pt x="131" y="97"/>
                </a:lnTo>
              </a:path>
            </a:pathLst>
          </a:custGeom>
          <a:solidFill>
            <a:srgbClr val="654D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08" name="Freeform 5914">
            <a:extLst>
              <a:ext uri="{FF2B5EF4-FFF2-40B4-BE49-F238E27FC236}">
                <a16:creationId xmlns:a16="http://schemas.microsoft.com/office/drawing/2014/main" id="{1AABDE61-E1C3-3D47-9906-CD1CE972E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4157663"/>
            <a:ext cx="49213" cy="41275"/>
          </a:xfrm>
          <a:custGeom>
            <a:avLst/>
            <a:gdLst>
              <a:gd name="T0" fmla="*/ 9629 w 138"/>
              <a:gd name="T1" fmla="*/ 40919 h 116"/>
              <a:gd name="T2" fmla="*/ 9272 w 138"/>
              <a:gd name="T3" fmla="*/ 39852 h 116"/>
              <a:gd name="T4" fmla="*/ 6776 w 138"/>
              <a:gd name="T5" fmla="*/ 38784 h 116"/>
              <a:gd name="T6" fmla="*/ 8202 w 138"/>
              <a:gd name="T7" fmla="*/ 35582 h 116"/>
              <a:gd name="T8" fmla="*/ 7846 w 138"/>
              <a:gd name="T9" fmla="*/ 34514 h 116"/>
              <a:gd name="T10" fmla="*/ 8915 w 138"/>
              <a:gd name="T11" fmla="*/ 35582 h 116"/>
              <a:gd name="T12" fmla="*/ 7132 w 138"/>
              <a:gd name="T13" fmla="*/ 38784 h 116"/>
              <a:gd name="T14" fmla="*/ 9629 w 138"/>
              <a:gd name="T15" fmla="*/ 39852 h 116"/>
              <a:gd name="T16" fmla="*/ 9985 w 138"/>
              <a:gd name="T17" fmla="*/ 40919 h 116"/>
              <a:gd name="T18" fmla="*/ 9629 w 138"/>
              <a:gd name="T19" fmla="*/ 40919 h 116"/>
              <a:gd name="T20" fmla="*/ 6419 w 138"/>
              <a:gd name="T21" fmla="*/ 36649 h 116"/>
              <a:gd name="T22" fmla="*/ 3566 w 138"/>
              <a:gd name="T23" fmla="*/ 38784 h 116"/>
              <a:gd name="T24" fmla="*/ 0 w 138"/>
              <a:gd name="T25" fmla="*/ 37717 h 116"/>
              <a:gd name="T26" fmla="*/ 1070 w 138"/>
              <a:gd name="T27" fmla="*/ 34514 h 116"/>
              <a:gd name="T28" fmla="*/ 1070 w 138"/>
              <a:gd name="T29" fmla="*/ 32380 h 116"/>
              <a:gd name="T30" fmla="*/ 4279 w 138"/>
              <a:gd name="T31" fmla="*/ 28110 h 116"/>
              <a:gd name="T32" fmla="*/ 1783 w 138"/>
              <a:gd name="T33" fmla="*/ 32380 h 116"/>
              <a:gd name="T34" fmla="*/ 1783 w 138"/>
              <a:gd name="T35" fmla="*/ 34514 h 116"/>
              <a:gd name="T36" fmla="*/ 357 w 138"/>
              <a:gd name="T37" fmla="*/ 37717 h 116"/>
              <a:gd name="T38" fmla="*/ 3566 w 138"/>
              <a:gd name="T39" fmla="*/ 38784 h 116"/>
              <a:gd name="T40" fmla="*/ 7489 w 138"/>
              <a:gd name="T41" fmla="*/ 34514 h 116"/>
              <a:gd name="T42" fmla="*/ 7846 w 138"/>
              <a:gd name="T43" fmla="*/ 34514 h 116"/>
              <a:gd name="T44" fmla="*/ 6419 w 138"/>
              <a:gd name="T45" fmla="*/ 36649 h 116"/>
              <a:gd name="T46" fmla="*/ 33879 w 138"/>
              <a:gd name="T47" fmla="*/ 0 h 116"/>
              <a:gd name="T48" fmla="*/ 48856 w 138"/>
              <a:gd name="T49" fmla="*/ 27042 h 116"/>
              <a:gd name="T50" fmla="*/ 46717 w 138"/>
              <a:gd name="T51" fmla="*/ 34514 h 116"/>
              <a:gd name="T52" fmla="*/ 44577 w 138"/>
              <a:gd name="T53" fmla="*/ 38784 h 116"/>
              <a:gd name="T54" fmla="*/ 42081 w 138"/>
              <a:gd name="T55" fmla="*/ 37717 h 116"/>
              <a:gd name="T56" fmla="*/ 38871 w 138"/>
              <a:gd name="T57" fmla="*/ 39852 h 116"/>
              <a:gd name="T58" fmla="*/ 35305 w 138"/>
              <a:gd name="T59" fmla="*/ 39852 h 116"/>
              <a:gd name="T60" fmla="*/ 32809 w 138"/>
              <a:gd name="T61" fmla="*/ 39140 h 116"/>
              <a:gd name="T62" fmla="*/ 29243 w 138"/>
              <a:gd name="T63" fmla="*/ 40919 h 116"/>
              <a:gd name="T64" fmla="*/ 33165 w 138"/>
              <a:gd name="T65" fmla="*/ 37717 h 116"/>
              <a:gd name="T66" fmla="*/ 33165 w 138"/>
              <a:gd name="T67" fmla="*/ 38784 h 116"/>
              <a:gd name="T68" fmla="*/ 35305 w 138"/>
              <a:gd name="T69" fmla="*/ 39852 h 116"/>
              <a:gd name="T70" fmla="*/ 38871 w 138"/>
              <a:gd name="T71" fmla="*/ 39852 h 116"/>
              <a:gd name="T72" fmla="*/ 41367 w 138"/>
              <a:gd name="T73" fmla="*/ 36649 h 116"/>
              <a:gd name="T74" fmla="*/ 44577 w 138"/>
              <a:gd name="T75" fmla="*/ 38784 h 116"/>
              <a:gd name="T76" fmla="*/ 46717 w 138"/>
              <a:gd name="T77" fmla="*/ 34514 h 116"/>
              <a:gd name="T78" fmla="*/ 48500 w 138"/>
              <a:gd name="T79" fmla="*/ 27042 h 116"/>
              <a:gd name="T80" fmla="*/ 33879 w 138"/>
              <a:gd name="T81" fmla="*/ 0 h 116"/>
              <a:gd name="T82" fmla="*/ 28529 w 138"/>
              <a:gd name="T83" fmla="*/ 40563 h 116"/>
              <a:gd name="T84" fmla="*/ 29243 w 138"/>
              <a:gd name="T85" fmla="*/ 40919 h 116"/>
              <a:gd name="T86" fmla="*/ 28886 w 138"/>
              <a:gd name="T87" fmla="*/ 40919 h 116"/>
              <a:gd name="T88" fmla="*/ 28529 w 138"/>
              <a:gd name="T89" fmla="*/ 40563 h 116"/>
              <a:gd name="T90" fmla="*/ 26746 w 138"/>
              <a:gd name="T91" fmla="*/ 38784 h 116"/>
              <a:gd name="T92" fmla="*/ 28529 w 138"/>
              <a:gd name="T93" fmla="*/ 40563 h 116"/>
              <a:gd name="T94" fmla="*/ 26746 w 138"/>
              <a:gd name="T95" fmla="*/ 38784 h 116"/>
              <a:gd name="T96" fmla="*/ 25676 w 138"/>
              <a:gd name="T97" fmla="*/ 37717 h 116"/>
              <a:gd name="T98" fmla="*/ 26746 w 138"/>
              <a:gd name="T99" fmla="*/ 38784 h 116"/>
              <a:gd name="T100" fmla="*/ 25676 w 138"/>
              <a:gd name="T101" fmla="*/ 37717 h 116"/>
              <a:gd name="T102" fmla="*/ 16048 w 138"/>
              <a:gd name="T103" fmla="*/ 36649 h 116"/>
              <a:gd name="T104" fmla="*/ 13908 w 138"/>
              <a:gd name="T105" fmla="*/ 39852 h 116"/>
              <a:gd name="T106" fmla="*/ 10342 w 138"/>
              <a:gd name="T107" fmla="*/ 40919 h 116"/>
              <a:gd name="T108" fmla="*/ 13908 w 138"/>
              <a:gd name="T109" fmla="*/ 39852 h 116"/>
              <a:gd name="T110" fmla="*/ 16048 w 138"/>
              <a:gd name="T111" fmla="*/ 35582 h 116"/>
              <a:gd name="T112" fmla="*/ 20684 w 138"/>
              <a:gd name="T113" fmla="*/ 38784 h 116"/>
              <a:gd name="T114" fmla="*/ 16048 w 138"/>
              <a:gd name="T115" fmla="*/ 36649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38" h="116">
                <a:moveTo>
                  <a:pt x="27" y="115"/>
                </a:moveTo>
                <a:lnTo>
                  <a:pt x="26" y="112"/>
                </a:lnTo>
                <a:lnTo>
                  <a:pt x="19" y="109"/>
                </a:lnTo>
                <a:cubicBezTo>
                  <a:pt x="18" y="109"/>
                  <a:pt x="23" y="100"/>
                  <a:pt x="23" y="100"/>
                </a:cubicBezTo>
                <a:lnTo>
                  <a:pt x="22" y="97"/>
                </a:lnTo>
                <a:cubicBezTo>
                  <a:pt x="25" y="97"/>
                  <a:pt x="25" y="98"/>
                  <a:pt x="25" y="100"/>
                </a:cubicBezTo>
                <a:lnTo>
                  <a:pt x="20" y="109"/>
                </a:lnTo>
                <a:lnTo>
                  <a:pt x="27" y="112"/>
                </a:lnTo>
                <a:lnTo>
                  <a:pt x="28" y="115"/>
                </a:lnTo>
                <a:cubicBezTo>
                  <a:pt x="28" y="115"/>
                  <a:pt x="28" y="115"/>
                  <a:pt x="27" y="115"/>
                </a:cubicBezTo>
                <a:close/>
                <a:moveTo>
                  <a:pt x="18" y="103"/>
                </a:moveTo>
                <a:lnTo>
                  <a:pt x="10" y="109"/>
                </a:lnTo>
                <a:lnTo>
                  <a:pt x="0" y="106"/>
                </a:lnTo>
                <a:lnTo>
                  <a:pt x="3" y="97"/>
                </a:lnTo>
                <a:lnTo>
                  <a:pt x="3" y="91"/>
                </a:lnTo>
                <a:lnTo>
                  <a:pt x="12" y="79"/>
                </a:lnTo>
                <a:lnTo>
                  <a:pt x="5" y="91"/>
                </a:lnTo>
                <a:lnTo>
                  <a:pt x="5" y="97"/>
                </a:lnTo>
                <a:lnTo>
                  <a:pt x="1" y="106"/>
                </a:lnTo>
                <a:lnTo>
                  <a:pt x="10" y="109"/>
                </a:lnTo>
                <a:lnTo>
                  <a:pt x="21" y="97"/>
                </a:lnTo>
                <a:cubicBezTo>
                  <a:pt x="21" y="97"/>
                  <a:pt x="22" y="97"/>
                  <a:pt x="22" y="97"/>
                </a:cubicBezTo>
                <a:lnTo>
                  <a:pt x="18" y="103"/>
                </a:lnTo>
                <a:close/>
                <a:moveTo>
                  <a:pt x="95" y="0"/>
                </a:moveTo>
                <a:lnTo>
                  <a:pt x="137" y="76"/>
                </a:lnTo>
                <a:lnTo>
                  <a:pt x="131" y="97"/>
                </a:lnTo>
                <a:cubicBezTo>
                  <a:pt x="131" y="103"/>
                  <a:pt x="128" y="109"/>
                  <a:pt x="125" y="109"/>
                </a:cubicBezTo>
                <a:cubicBezTo>
                  <a:pt x="124" y="109"/>
                  <a:pt x="118" y="106"/>
                  <a:pt x="118" y="106"/>
                </a:cubicBezTo>
                <a:cubicBezTo>
                  <a:pt x="118" y="106"/>
                  <a:pt x="113" y="112"/>
                  <a:pt x="109" y="112"/>
                </a:cubicBezTo>
                <a:cubicBezTo>
                  <a:pt x="106" y="115"/>
                  <a:pt x="99" y="112"/>
                  <a:pt x="99" y="112"/>
                </a:cubicBezTo>
                <a:cubicBezTo>
                  <a:pt x="93" y="112"/>
                  <a:pt x="93" y="112"/>
                  <a:pt x="92" y="110"/>
                </a:cubicBezTo>
                <a:cubicBezTo>
                  <a:pt x="90" y="111"/>
                  <a:pt x="84" y="115"/>
                  <a:pt x="82" y="115"/>
                </a:cubicBezTo>
                <a:cubicBezTo>
                  <a:pt x="84" y="115"/>
                  <a:pt x="90" y="109"/>
                  <a:pt x="93" y="106"/>
                </a:cubicBezTo>
                <a:lnTo>
                  <a:pt x="93" y="109"/>
                </a:lnTo>
                <a:cubicBezTo>
                  <a:pt x="93" y="109"/>
                  <a:pt x="98" y="112"/>
                  <a:pt x="99" y="112"/>
                </a:cubicBezTo>
                <a:lnTo>
                  <a:pt x="109" y="112"/>
                </a:lnTo>
                <a:cubicBezTo>
                  <a:pt x="111" y="112"/>
                  <a:pt x="114" y="106"/>
                  <a:pt x="116" y="103"/>
                </a:cubicBezTo>
                <a:cubicBezTo>
                  <a:pt x="119" y="106"/>
                  <a:pt x="124" y="109"/>
                  <a:pt x="125" y="109"/>
                </a:cubicBezTo>
                <a:cubicBezTo>
                  <a:pt x="126" y="109"/>
                  <a:pt x="128" y="103"/>
                  <a:pt x="131" y="97"/>
                </a:cubicBezTo>
                <a:lnTo>
                  <a:pt x="136" y="76"/>
                </a:lnTo>
                <a:lnTo>
                  <a:pt x="95" y="0"/>
                </a:lnTo>
                <a:close/>
                <a:moveTo>
                  <a:pt x="80" y="114"/>
                </a:moveTo>
                <a:cubicBezTo>
                  <a:pt x="81" y="115"/>
                  <a:pt x="81" y="115"/>
                  <a:pt x="82" y="115"/>
                </a:cubicBezTo>
                <a:lnTo>
                  <a:pt x="81" y="115"/>
                </a:lnTo>
                <a:lnTo>
                  <a:pt x="80" y="114"/>
                </a:lnTo>
                <a:close/>
                <a:moveTo>
                  <a:pt x="75" y="109"/>
                </a:moveTo>
                <a:lnTo>
                  <a:pt x="80" y="114"/>
                </a:lnTo>
                <a:cubicBezTo>
                  <a:pt x="78" y="113"/>
                  <a:pt x="76" y="110"/>
                  <a:pt x="75" y="109"/>
                </a:cubicBezTo>
                <a:close/>
                <a:moveTo>
                  <a:pt x="72" y="106"/>
                </a:moveTo>
                <a:cubicBezTo>
                  <a:pt x="73" y="106"/>
                  <a:pt x="74" y="107"/>
                  <a:pt x="75" y="109"/>
                </a:cubicBezTo>
                <a:lnTo>
                  <a:pt x="72" y="106"/>
                </a:lnTo>
                <a:close/>
                <a:moveTo>
                  <a:pt x="45" y="103"/>
                </a:moveTo>
                <a:cubicBezTo>
                  <a:pt x="39" y="115"/>
                  <a:pt x="39" y="112"/>
                  <a:pt x="39" y="112"/>
                </a:cubicBezTo>
                <a:cubicBezTo>
                  <a:pt x="39" y="112"/>
                  <a:pt x="32" y="115"/>
                  <a:pt x="29" y="115"/>
                </a:cubicBezTo>
                <a:cubicBezTo>
                  <a:pt x="31" y="115"/>
                  <a:pt x="37" y="112"/>
                  <a:pt x="39" y="112"/>
                </a:cubicBezTo>
                <a:lnTo>
                  <a:pt x="45" y="100"/>
                </a:lnTo>
                <a:lnTo>
                  <a:pt x="58" y="109"/>
                </a:lnTo>
                <a:lnTo>
                  <a:pt x="45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09" name="Freeform 5915">
            <a:extLst>
              <a:ext uri="{FF2B5EF4-FFF2-40B4-BE49-F238E27FC236}">
                <a16:creationId xmlns:a16="http://schemas.microsoft.com/office/drawing/2014/main" id="{184717B1-F156-F84F-92F8-6C7B41026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9313" y="4178300"/>
            <a:ext cx="44450" cy="15875"/>
          </a:xfrm>
          <a:custGeom>
            <a:avLst/>
            <a:gdLst>
              <a:gd name="T0" fmla="*/ 9396 w 123"/>
              <a:gd name="T1" fmla="*/ 15530 h 46"/>
              <a:gd name="T2" fmla="*/ 4337 w 123"/>
              <a:gd name="T3" fmla="*/ 14495 h 46"/>
              <a:gd name="T4" fmla="*/ 0 w 123"/>
              <a:gd name="T5" fmla="*/ 4141 h 46"/>
              <a:gd name="T6" fmla="*/ 6143 w 123"/>
              <a:gd name="T7" fmla="*/ 0 h 46"/>
              <a:gd name="T8" fmla="*/ 15901 w 123"/>
              <a:gd name="T9" fmla="*/ 690 h 46"/>
              <a:gd name="T10" fmla="*/ 16985 w 123"/>
              <a:gd name="T11" fmla="*/ 4141 h 46"/>
              <a:gd name="T12" fmla="*/ 20237 w 123"/>
              <a:gd name="T13" fmla="*/ 4141 h 46"/>
              <a:gd name="T14" fmla="*/ 36138 w 123"/>
              <a:gd name="T15" fmla="*/ 5177 h 46"/>
              <a:gd name="T16" fmla="*/ 39752 w 123"/>
              <a:gd name="T17" fmla="*/ 10353 h 46"/>
              <a:gd name="T18" fmla="*/ 44089 w 123"/>
              <a:gd name="T19" fmla="*/ 11389 h 46"/>
              <a:gd name="T20" fmla="*/ 13733 w 123"/>
              <a:gd name="T21" fmla="*/ 12424 h 46"/>
              <a:gd name="T22" fmla="*/ 16985 w 123"/>
              <a:gd name="T23" fmla="*/ 14495 h 46"/>
              <a:gd name="T24" fmla="*/ 9396 w 123"/>
              <a:gd name="T25" fmla="*/ 15530 h 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3" h="46">
                <a:moveTo>
                  <a:pt x="26" y="45"/>
                </a:moveTo>
                <a:lnTo>
                  <a:pt x="12" y="42"/>
                </a:lnTo>
                <a:lnTo>
                  <a:pt x="0" y="12"/>
                </a:lnTo>
                <a:lnTo>
                  <a:pt x="17" y="0"/>
                </a:lnTo>
                <a:lnTo>
                  <a:pt x="44" y="2"/>
                </a:lnTo>
                <a:cubicBezTo>
                  <a:pt x="44" y="2"/>
                  <a:pt x="47" y="9"/>
                  <a:pt x="47" y="12"/>
                </a:cubicBezTo>
                <a:cubicBezTo>
                  <a:pt x="53" y="9"/>
                  <a:pt x="56" y="12"/>
                  <a:pt x="56" y="12"/>
                </a:cubicBezTo>
                <a:lnTo>
                  <a:pt x="100" y="15"/>
                </a:lnTo>
                <a:lnTo>
                  <a:pt x="110" y="30"/>
                </a:lnTo>
                <a:lnTo>
                  <a:pt x="122" y="33"/>
                </a:lnTo>
                <a:lnTo>
                  <a:pt x="38" y="36"/>
                </a:lnTo>
                <a:lnTo>
                  <a:pt x="47" y="42"/>
                </a:lnTo>
                <a:lnTo>
                  <a:pt x="26" y="4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10" name="Freeform 5916">
            <a:extLst>
              <a:ext uri="{FF2B5EF4-FFF2-40B4-BE49-F238E27FC236}">
                <a16:creationId xmlns:a16="http://schemas.microsoft.com/office/drawing/2014/main" id="{A0304E11-D05A-2F44-8657-79903399B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9313" y="4178300"/>
            <a:ext cx="44450" cy="15875"/>
          </a:xfrm>
          <a:custGeom>
            <a:avLst/>
            <a:gdLst>
              <a:gd name="T0" fmla="*/ 9601 w 125"/>
              <a:gd name="T1" fmla="*/ 15530 h 46"/>
              <a:gd name="T2" fmla="*/ 4267 w 125"/>
              <a:gd name="T3" fmla="*/ 14495 h 46"/>
              <a:gd name="T4" fmla="*/ 0 w 125"/>
              <a:gd name="T5" fmla="*/ 4141 h 46"/>
              <a:gd name="T6" fmla="*/ 6045 w 125"/>
              <a:gd name="T7" fmla="*/ 0 h 46"/>
              <a:gd name="T8" fmla="*/ 16002 w 125"/>
              <a:gd name="T9" fmla="*/ 690 h 46"/>
              <a:gd name="T10" fmla="*/ 17424 w 125"/>
              <a:gd name="T11" fmla="*/ 4141 h 46"/>
              <a:gd name="T12" fmla="*/ 17424 w 125"/>
              <a:gd name="T13" fmla="*/ 4141 h 46"/>
              <a:gd name="T14" fmla="*/ 15646 w 125"/>
              <a:gd name="T15" fmla="*/ 2071 h 46"/>
              <a:gd name="T16" fmla="*/ 6401 w 125"/>
              <a:gd name="T17" fmla="*/ 690 h 46"/>
              <a:gd name="T18" fmla="*/ 356 w 125"/>
              <a:gd name="T19" fmla="*/ 4141 h 46"/>
              <a:gd name="T20" fmla="*/ 4623 w 125"/>
              <a:gd name="T21" fmla="*/ 14495 h 46"/>
              <a:gd name="T22" fmla="*/ 9601 w 125"/>
              <a:gd name="T23" fmla="*/ 14495 h 46"/>
              <a:gd name="T24" fmla="*/ 17069 w 125"/>
              <a:gd name="T25" fmla="*/ 14495 h 46"/>
              <a:gd name="T26" fmla="*/ 13513 w 125"/>
              <a:gd name="T27" fmla="*/ 12424 h 46"/>
              <a:gd name="T28" fmla="*/ 43739 w 125"/>
              <a:gd name="T29" fmla="*/ 11389 h 46"/>
              <a:gd name="T30" fmla="*/ 39472 w 125"/>
              <a:gd name="T31" fmla="*/ 10353 h 46"/>
              <a:gd name="T32" fmla="*/ 35560 w 125"/>
              <a:gd name="T33" fmla="*/ 5177 h 46"/>
              <a:gd name="T34" fmla="*/ 20269 w 125"/>
              <a:gd name="T35" fmla="*/ 4141 h 46"/>
              <a:gd name="T36" fmla="*/ 17424 w 125"/>
              <a:gd name="T37" fmla="*/ 4141 h 46"/>
              <a:gd name="T38" fmla="*/ 18136 w 125"/>
              <a:gd name="T39" fmla="*/ 3106 h 46"/>
              <a:gd name="T40" fmla="*/ 20269 w 125"/>
              <a:gd name="T41" fmla="*/ 4141 h 46"/>
              <a:gd name="T42" fmla="*/ 35916 w 125"/>
              <a:gd name="T43" fmla="*/ 5177 h 46"/>
              <a:gd name="T44" fmla="*/ 39472 w 125"/>
              <a:gd name="T45" fmla="*/ 9318 h 46"/>
              <a:gd name="T46" fmla="*/ 44094 w 125"/>
              <a:gd name="T47" fmla="*/ 11389 h 46"/>
              <a:gd name="T48" fmla="*/ 13868 w 125"/>
              <a:gd name="T49" fmla="*/ 12424 h 46"/>
              <a:gd name="T50" fmla="*/ 17424 w 125"/>
              <a:gd name="T51" fmla="*/ 14495 h 46"/>
              <a:gd name="T52" fmla="*/ 9601 w 125"/>
              <a:gd name="T53" fmla="*/ 15530 h 4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5" h="46">
                <a:moveTo>
                  <a:pt x="27" y="45"/>
                </a:moveTo>
                <a:lnTo>
                  <a:pt x="12" y="42"/>
                </a:lnTo>
                <a:lnTo>
                  <a:pt x="0" y="12"/>
                </a:lnTo>
                <a:lnTo>
                  <a:pt x="17" y="0"/>
                </a:lnTo>
                <a:lnTo>
                  <a:pt x="45" y="2"/>
                </a:lnTo>
                <a:cubicBezTo>
                  <a:pt x="45" y="2"/>
                  <a:pt x="49" y="9"/>
                  <a:pt x="49" y="12"/>
                </a:cubicBezTo>
                <a:cubicBezTo>
                  <a:pt x="48" y="9"/>
                  <a:pt x="44" y="6"/>
                  <a:pt x="44" y="6"/>
                </a:cubicBezTo>
                <a:lnTo>
                  <a:pt x="18" y="2"/>
                </a:lnTo>
                <a:lnTo>
                  <a:pt x="1" y="12"/>
                </a:lnTo>
                <a:lnTo>
                  <a:pt x="13" y="42"/>
                </a:lnTo>
                <a:lnTo>
                  <a:pt x="27" y="42"/>
                </a:lnTo>
                <a:lnTo>
                  <a:pt x="48" y="42"/>
                </a:lnTo>
                <a:lnTo>
                  <a:pt x="38" y="36"/>
                </a:lnTo>
                <a:lnTo>
                  <a:pt x="123" y="33"/>
                </a:lnTo>
                <a:lnTo>
                  <a:pt x="111" y="30"/>
                </a:lnTo>
                <a:lnTo>
                  <a:pt x="100" y="15"/>
                </a:lnTo>
                <a:lnTo>
                  <a:pt x="57" y="12"/>
                </a:lnTo>
                <a:cubicBezTo>
                  <a:pt x="56" y="12"/>
                  <a:pt x="53" y="9"/>
                  <a:pt x="49" y="12"/>
                </a:cubicBezTo>
                <a:cubicBezTo>
                  <a:pt x="50" y="9"/>
                  <a:pt x="51" y="9"/>
                  <a:pt x="51" y="9"/>
                </a:cubicBezTo>
                <a:cubicBezTo>
                  <a:pt x="55" y="9"/>
                  <a:pt x="57" y="12"/>
                  <a:pt x="57" y="12"/>
                </a:cubicBezTo>
                <a:lnTo>
                  <a:pt x="101" y="15"/>
                </a:lnTo>
                <a:lnTo>
                  <a:pt x="111" y="27"/>
                </a:lnTo>
                <a:lnTo>
                  <a:pt x="124" y="33"/>
                </a:lnTo>
                <a:lnTo>
                  <a:pt x="39" y="36"/>
                </a:lnTo>
                <a:lnTo>
                  <a:pt x="49" y="42"/>
                </a:lnTo>
                <a:lnTo>
                  <a:pt x="27" y="4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11" name="Freeform 5917">
            <a:extLst>
              <a:ext uri="{FF2B5EF4-FFF2-40B4-BE49-F238E27FC236}">
                <a16:creationId xmlns:a16="http://schemas.microsoft.com/office/drawing/2014/main" id="{70D5D34D-A38B-A04D-A1FA-C5A3F1124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675" y="4103688"/>
            <a:ext cx="28575" cy="4762"/>
          </a:xfrm>
          <a:custGeom>
            <a:avLst/>
            <a:gdLst>
              <a:gd name="T0" fmla="*/ 28218 w 80"/>
              <a:gd name="T1" fmla="*/ 4365 h 12"/>
              <a:gd name="T2" fmla="*/ 0 w 80"/>
              <a:gd name="T3" fmla="*/ 3175 h 12"/>
              <a:gd name="T4" fmla="*/ 0 w 80"/>
              <a:gd name="T5" fmla="*/ 3175 h 12"/>
              <a:gd name="T6" fmla="*/ 714 w 80"/>
              <a:gd name="T7" fmla="*/ 794 h 12"/>
              <a:gd name="T8" fmla="*/ 714 w 80"/>
              <a:gd name="T9" fmla="*/ 0 h 12"/>
              <a:gd name="T10" fmla="*/ 26789 w 80"/>
              <a:gd name="T11" fmla="*/ 0 h 12"/>
              <a:gd name="T12" fmla="*/ 28218 w 80"/>
              <a:gd name="T13" fmla="*/ 4365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0" h="12">
                <a:moveTo>
                  <a:pt x="79" y="11"/>
                </a:moveTo>
                <a:lnTo>
                  <a:pt x="0" y="8"/>
                </a:lnTo>
                <a:lnTo>
                  <a:pt x="2" y="2"/>
                </a:lnTo>
                <a:cubicBezTo>
                  <a:pt x="2" y="2"/>
                  <a:pt x="2" y="1"/>
                  <a:pt x="2" y="0"/>
                </a:cubicBezTo>
                <a:lnTo>
                  <a:pt x="75" y="0"/>
                </a:lnTo>
                <a:cubicBezTo>
                  <a:pt x="77" y="4"/>
                  <a:pt x="79" y="11"/>
                  <a:pt x="79" y="11"/>
                </a:cubicBezTo>
              </a:path>
            </a:pathLst>
          </a:custGeom>
          <a:solidFill>
            <a:srgbClr val="584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12" name="Freeform 5918">
            <a:extLst>
              <a:ext uri="{FF2B5EF4-FFF2-40B4-BE49-F238E27FC236}">
                <a16:creationId xmlns:a16="http://schemas.microsoft.com/office/drawing/2014/main" id="{A935EB1D-8D13-BA41-83A9-C3A1D4803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675" y="4097338"/>
            <a:ext cx="28575" cy="11112"/>
          </a:xfrm>
          <a:custGeom>
            <a:avLst/>
            <a:gdLst>
              <a:gd name="T0" fmla="*/ 20717 w 80"/>
              <a:gd name="T1" fmla="*/ 1150 h 29"/>
              <a:gd name="T2" fmla="*/ 21431 w 80"/>
              <a:gd name="T3" fmla="*/ 1150 h 29"/>
              <a:gd name="T4" fmla="*/ 24646 w 80"/>
              <a:gd name="T5" fmla="*/ 1150 h 29"/>
              <a:gd name="T6" fmla="*/ 26075 w 80"/>
              <a:gd name="T7" fmla="*/ 5748 h 29"/>
              <a:gd name="T8" fmla="*/ 28218 w 80"/>
              <a:gd name="T9" fmla="*/ 10729 h 29"/>
              <a:gd name="T10" fmla="*/ 0 w 80"/>
              <a:gd name="T11" fmla="*/ 9579 h 29"/>
              <a:gd name="T12" fmla="*/ 0 w 80"/>
              <a:gd name="T13" fmla="*/ 9579 h 29"/>
              <a:gd name="T14" fmla="*/ 714 w 80"/>
              <a:gd name="T15" fmla="*/ 7280 h 29"/>
              <a:gd name="T16" fmla="*/ 1786 w 80"/>
              <a:gd name="T17" fmla="*/ 3449 h 29"/>
              <a:gd name="T18" fmla="*/ 2858 w 80"/>
              <a:gd name="T19" fmla="*/ 1150 h 29"/>
              <a:gd name="T20" fmla="*/ 6429 w 80"/>
              <a:gd name="T21" fmla="*/ 2299 h 29"/>
              <a:gd name="T22" fmla="*/ 8930 w 80"/>
              <a:gd name="T23" fmla="*/ 0 h 29"/>
              <a:gd name="T24" fmla="*/ 11787 w 80"/>
              <a:gd name="T25" fmla="*/ 0 h 29"/>
              <a:gd name="T26" fmla="*/ 14288 w 80"/>
              <a:gd name="T27" fmla="*/ 2299 h 29"/>
              <a:gd name="T28" fmla="*/ 15716 w 80"/>
              <a:gd name="T29" fmla="*/ 0 h 29"/>
              <a:gd name="T30" fmla="*/ 20003 w 80"/>
              <a:gd name="T31" fmla="*/ 0 h 29"/>
              <a:gd name="T32" fmla="*/ 20717 w 80"/>
              <a:gd name="T33" fmla="*/ 1150 h 2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0" h="29">
                <a:moveTo>
                  <a:pt x="58" y="3"/>
                </a:moveTo>
                <a:cubicBezTo>
                  <a:pt x="58" y="6"/>
                  <a:pt x="60" y="3"/>
                  <a:pt x="60" y="3"/>
                </a:cubicBezTo>
                <a:lnTo>
                  <a:pt x="69" y="3"/>
                </a:lnTo>
                <a:cubicBezTo>
                  <a:pt x="69" y="3"/>
                  <a:pt x="74" y="6"/>
                  <a:pt x="73" y="15"/>
                </a:cubicBezTo>
                <a:cubicBezTo>
                  <a:pt x="76" y="15"/>
                  <a:pt x="79" y="28"/>
                  <a:pt x="79" y="28"/>
                </a:cubicBezTo>
                <a:lnTo>
                  <a:pt x="0" y="25"/>
                </a:lnTo>
                <a:lnTo>
                  <a:pt x="2" y="19"/>
                </a:lnTo>
                <a:cubicBezTo>
                  <a:pt x="2" y="19"/>
                  <a:pt x="5" y="13"/>
                  <a:pt x="5" y="9"/>
                </a:cubicBezTo>
                <a:cubicBezTo>
                  <a:pt x="5" y="6"/>
                  <a:pt x="8" y="3"/>
                  <a:pt x="8" y="3"/>
                </a:cubicBezTo>
                <a:cubicBezTo>
                  <a:pt x="8" y="3"/>
                  <a:pt x="17" y="0"/>
                  <a:pt x="18" y="6"/>
                </a:cubicBezTo>
                <a:cubicBezTo>
                  <a:pt x="20" y="3"/>
                  <a:pt x="23" y="1"/>
                  <a:pt x="25" y="0"/>
                </a:cubicBezTo>
                <a:lnTo>
                  <a:pt x="33" y="0"/>
                </a:lnTo>
                <a:cubicBezTo>
                  <a:pt x="37" y="2"/>
                  <a:pt x="40" y="6"/>
                  <a:pt x="40" y="6"/>
                </a:cubicBezTo>
                <a:lnTo>
                  <a:pt x="44" y="0"/>
                </a:lnTo>
                <a:lnTo>
                  <a:pt x="56" y="0"/>
                </a:lnTo>
                <a:cubicBezTo>
                  <a:pt x="57" y="2"/>
                  <a:pt x="58" y="3"/>
                  <a:pt x="58" y="3"/>
                </a:cubicBezTo>
              </a:path>
            </a:pathLst>
          </a:custGeom>
          <a:solidFill>
            <a:srgbClr val="584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13" name="Freeform 5919">
            <a:extLst>
              <a:ext uri="{FF2B5EF4-FFF2-40B4-BE49-F238E27FC236}">
                <a16:creationId xmlns:a16="http://schemas.microsoft.com/office/drawing/2014/main" id="{15F54AC0-A6CF-F343-980B-CE59C1204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675" y="4094163"/>
            <a:ext cx="26988" cy="11112"/>
          </a:xfrm>
          <a:custGeom>
            <a:avLst/>
            <a:gdLst>
              <a:gd name="T0" fmla="*/ 15071 w 77"/>
              <a:gd name="T1" fmla="*/ 3334 h 30"/>
              <a:gd name="T2" fmla="*/ 16824 w 77"/>
              <a:gd name="T3" fmla="*/ 1111 h 30"/>
              <a:gd name="T4" fmla="*/ 19978 w 77"/>
              <a:gd name="T5" fmla="*/ 4445 h 30"/>
              <a:gd name="T6" fmla="*/ 20679 w 77"/>
              <a:gd name="T7" fmla="*/ 4445 h 30"/>
              <a:gd name="T8" fmla="*/ 23834 w 77"/>
              <a:gd name="T9" fmla="*/ 4445 h 30"/>
              <a:gd name="T10" fmla="*/ 25236 w 77"/>
              <a:gd name="T11" fmla="*/ 8890 h 30"/>
              <a:gd name="T12" fmla="*/ 26638 w 77"/>
              <a:gd name="T13" fmla="*/ 10742 h 30"/>
              <a:gd name="T14" fmla="*/ 0 w 77"/>
              <a:gd name="T15" fmla="*/ 10742 h 30"/>
              <a:gd name="T16" fmla="*/ 350 w 77"/>
              <a:gd name="T17" fmla="*/ 10371 h 30"/>
              <a:gd name="T18" fmla="*/ 1402 w 77"/>
              <a:gd name="T19" fmla="*/ 6667 h 30"/>
              <a:gd name="T20" fmla="*/ 2453 w 77"/>
              <a:gd name="T21" fmla="*/ 4445 h 30"/>
              <a:gd name="T22" fmla="*/ 5958 w 77"/>
              <a:gd name="T23" fmla="*/ 5556 h 30"/>
              <a:gd name="T24" fmla="*/ 13669 w 77"/>
              <a:gd name="T25" fmla="*/ 5556 h 30"/>
              <a:gd name="T26" fmla="*/ 15071 w 77"/>
              <a:gd name="T27" fmla="*/ 3334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30">
                <a:moveTo>
                  <a:pt x="43" y="9"/>
                </a:moveTo>
                <a:lnTo>
                  <a:pt x="48" y="3"/>
                </a:lnTo>
                <a:cubicBezTo>
                  <a:pt x="48" y="3"/>
                  <a:pt x="57" y="9"/>
                  <a:pt x="57" y="12"/>
                </a:cubicBezTo>
                <a:cubicBezTo>
                  <a:pt x="57" y="15"/>
                  <a:pt x="59" y="12"/>
                  <a:pt x="59" y="12"/>
                </a:cubicBezTo>
                <a:lnTo>
                  <a:pt x="68" y="12"/>
                </a:lnTo>
                <a:cubicBezTo>
                  <a:pt x="68" y="12"/>
                  <a:pt x="73" y="15"/>
                  <a:pt x="72" y="24"/>
                </a:cubicBezTo>
                <a:cubicBezTo>
                  <a:pt x="73" y="24"/>
                  <a:pt x="75" y="27"/>
                  <a:pt x="76" y="29"/>
                </a:cubicBezTo>
                <a:lnTo>
                  <a:pt x="0" y="29"/>
                </a:lnTo>
                <a:lnTo>
                  <a:pt x="1" y="28"/>
                </a:lnTo>
                <a:cubicBezTo>
                  <a:pt x="1" y="28"/>
                  <a:pt x="4" y="22"/>
                  <a:pt x="4" y="18"/>
                </a:cubicBezTo>
                <a:cubicBezTo>
                  <a:pt x="4" y="15"/>
                  <a:pt x="7" y="12"/>
                  <a:pt x="7" y="12"/>
                </a:cubicBezTo>
                <a:cubicBezTo>
                  <a:pt x="7" y="12"/>
                  <a:pt x="16" y="9"/>
                  <a:pt x="17" y="15"/>
                </a:cubicBezTo>
                <a:cubicBezTo>
                  <a:pt x="27" y="0"/>
                  <a:pt x="39" y="15"/>
                  <a:pt x="39" y="15"/>
                </a:cubicBezTo>
                <a:lnTo>
                  <a:pt x="43" y="9"/>
                </a:lnTo>
              </a:path>
            </a:pathLst>
          </a:custGeom>
          <a:solidFill>
            <a:srgbClr val="5A43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14" name="Freeform 5920">
            <a:extLst>
              <a:ext uri="{FF2B5EF4-FFF2-40B4-BE49-F238E27FC236}">
                <a16:creationId xmlns:a16="http://schemas.microsoft.com/office/drawing/2014/main" id="{DCBF52AC-4D9D-4544-8543-2AA2DB7CF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1850" y="4094163"/>
            <a:ext cx="22225" cy="3175"/>
          </a:xfrm>
          <a:custGeom>
            <a:avLst/>
            <a:gdLst>
              <a:gd name="T0" fmla="*/ 12905 w 62"/>
              <a:gd name="T1" fmla="*/ 1905 h 10"/>
              <a:gd name="T2" fmla="*/ 14697 w 62"/>
              <a:gd name="T3" fmla="*/ 0 h 10"/>
              <a:gd name="T4" fmla="*/ 17923 w 62"/>
              <a:gd name="T5" fmla="*/ 2858 h 10"/>
              <a:gd name="T6" fmla="*/ 17923 w 62"/>
              <a:gd name="T7" fmla="*/ 2858 h 10"/>
              <a:gd name="T8" fmla="*/ 12188 w 62"/>
              <a:gd name="T9" fmla="*/ 2858 h 10"/>
              <a:gd name="T10" fmla="*/ 12905 w 62"/>
              <a:gd name="T11" fmla="*/ 1905 h 10"/>
              <a:gd name="T12" fmla="*/ 18640 w 62"/>
              <a:gd name="T13" fmla="*/ 2858 h 10"/>
              <a:gd name="T14" fmla="*/ 21867 w 62"/>
              <a:gd name="T15" fmla="*/ 2858 h 10"/>
              <a:gd name="T16" fmla="*/ 21867 w 62"/>
              <a:gd name="T17" fmla="*/ 2858 h 10"/>
              <a:gd name="T18" fmla="*/ 18640 w 62"/>
              <a:gd name="T19" fmla="*/ 2858 h 10"/>
              <a:gd name="T20" fmla="*/ 18640 w 62"/>
              <a:gd name="T21" fmla="*/ 2858 h 10"/>
              <a:gd name="T22" fmla="*/ 0 w 62"/>
              <a:gd name="T23" fmla="*/ 2858 h 10"/>
              <a:gd name="T24" fmla="*/ 2868 w 62"/>
              <a:gd name="T25" fmla="*/ 2858 h 10"/>
              <a:gd name="T26" fmla="*/ 0 w 62"/>
              <a:gd name="T27" fmla="*/ 2858 h 10"/>
              <a:gd name="T28" fmla="*/ 0 w 62"/>
              <a:gd name="T29" fmla="*/ 2858 h 10"/>
              <a:gd name="T30" fmla="*/ 10754 w 62"/>
              <a:gd name="T31" fmla="*/ 2858 h 10"/>
              <a:gd name="T32" fmla="*/ 4660 w 62"/>
              <a:gd name="T33" fmla="*/ 2858 h 10"/>
              <a:gd name="T34" fmla="*/ 10754 w 62"/>
              <a:gd name="T35" fmla="*/ 2858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2" h="10">
                <a:moveTo>
                  <a:pt x="36" y="6"/>
                </a:moveTo>
                <a:lnTo>
                  <a:pt x="41" y="0"/>
                </a:lnTo>
                <a:cubicBezTo>
                  <a:pt x="41" y="0"/>
                  <a:pt x="50" y="6"/>
                  <a:pt x="50" y="9"/>
                </a:cubicBezTo>
                <a:cubicBezTo>
                  <a:pt x="50" y="9"/>
                  <a:pt x="50" y="9"/>
                  <a:pt x="50" y="9"/>
                </a:cubicBezTo>
                <a:lnTo>
                  <a:pt x="34" y="9"/>
                </a:lnTo>
                <a:lnTo>
                  <a:pt x="36" y="6"/>
                </a:lnTo>
                <a:close/>
                <a:moveTo>
                  <a:pt x="52" y="9"/>
                </a:moveTo>
                <a:lnTo>
                  <a:pt x="61" y="9"/>
                </a:lnTo>
                <a:cubicBezTo>
                  <a:pt x="61" y="9"/>
                  <a:pt x="61" y="9"/>
                  <a:pt x="61" y="9"/>
                </a:cubicBezTo>
                <a:lnTo>
                  <a:pt x="52" y="9"/>
                </a:lnTo>
                <a:cubicBezTo>
                  <a:pt x="52" y="9"/>
                  <a:pt x="52" y="9"/>
                  <a:pt x="52" y="9"/>
                </a:cubicBezTo>
                <a:close/>
                <a:moveTo>
                  <a:pt x="0" y="9"/>
                </a:moveTo>
                <a:cubicBezTo>
                  <a:pt x="0" y="9"/>
                  <a:pt x="5" y="8"/>
                  <a:pt x="8" y="9"/>
                </a:cubicBezTo>
                <a:lnTo>
                  <a:pt x="0" y="9"/>
                </a:lnTo>
                <a:cubicBezTo>
                  <a:pt x="0" y="9"/>
                  <a:pt x="0" y="9"/>
                  <a:pt x="0" y="9"/>
                </a:cubicBezTo>
                <a:close/>
                <a:moveTo>
                  <a:pt x="30" y="9"/>
                </a:moveTo>
                <a:lnTo>
                  <a:pt x="13" y="9"/>
                </a:lnTo>
                <a:cubicBezTo>
                  <a:pt x="19" y="3"/>
                  <a:pt x="26" y="6"/>
                  <a:pt x="30" y="9"/>
                </a:cubicBezTo>
                <a:close/>
              </a:path>
            </a:pathLst>
          </a:custGeom>
          <a:solidFill>
            <a:srgbClr val="5B3A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15" name="Freeform 5921">
            <a:extLst>
              <a:ext uri="{FF2B5EF4-FFF2-40B4-BE49-F238E27FC236}">
                <a16:creationId xmlns:a16="http://schemas.microsoft.com/office/drawing/2014/main" id="{B96D2B73-7EFA-9F43-B4E8-63D3578B3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675" y="4094163"/>
            <a:ext cx="28575" cy="12700"/>
          </a:xfrm>
          <a:custGeom>
            <a:avLst/>
            <a:gdLst>
              <a:gd name="T0" fmla="*/ 28222 w 81"/>
              <a:gd name="T1" fmla="*/ 12326 h 34"/>
              <a:gd name="T2" fmla="*/ 27517 w 81"/>
              <a:gd name="T3" fmla="*/ 12326 h 34"/>
              <a:gd name="T4" fmla="*/ 25400 w 81"/>
              <a:gd name="T5" fmla="*/ 7844 h 34"/>
              <a:gd name="T6" fmla="*/ 24342 w 81"/>
              <a:gd name="T7" fmla="*/ 3362 h 34"/>
              <a:gd name="T8" fmla="*/ 25753 w 81"/>
              <a:gd name="T9" fmla="*/ 7844 h 34"/>
              <a:gd name="T10" fmla="*/ 28222 w 81"/>
              <a:gd name="T11" fmla="*/ 12326 h 34"/>
              <a:gd name="T12" fmla="*/ 20461 w 81"/>
              <a:gd name="T13" fmla="*/ 3362 h 34"/>
              <a:gd name="T14" fmla="*/ 17286 w 81"/>
              <a:gd name="T15" fmla="*/ 0 h 34"/>
              <a:gd name="T16" fmla="*/ 14111 w 81"/>
              <a:gd name="T17" fmla="*/ 4482 h 34"/>
              <a:gd name="T18" fmla="*/ 10231 w 81"/>
              <a:gd name="T19" fmla="*/ 2241 h 34"/>
              <a:gd name="T20" fmla="*/ 6703 w 81"/>
              <a:gd name="T21" fmla="*/ 4482 h 34"/>
              <a:gd name="T22" fmla="*/ 10231 w 81"/>
              <a:gd name="T23" fmla="*/ 1121 h 34"/>
              <a:gd name="T24" fmla="*/ 14111 w 81"/>
              <a:gd name="T25" fmla="*/ 3362 h 34"/>
              <a:gd name="T26" fmla="*/ 15522 w 81"/>
              <a:gd name="T27" fmla="*/ 2241 h 34"/>
              <a:gd name="T28" fmla="*/ 17286 w 81"/>
              <a:gd name="T29" fmla="*/ 0 h 34"/>
              <a:gd name="T30" fmla="*/ 20814 w 81"/>
              <a:gd name="T31" fmla="*/ 3362 h 34"/>
              <a:gd name="T32" fmla="*/ 21167 w 81"/>
              <a:gd name="T33" fmla="*/ 3362 h 34"/>
              <a:gd name="T34" fmla="*/ 20461 w 81"/>
              <a:gd name="T35" fmla="*/ 3362 h 34"/>
              <a:gd name="T36" fmla="*/ 0 w 81"/>
              <a:gd name="T37" fmla="*/ 12326 h 34"/>
              <a:gd name="T38" fmla="*/ 353 w 81"/>
              <a:gd name="T39" fmla="*/ 11206 h 34"/>
              <a:gd name="T40" fmla="*/ 27517 w 81"/>
              <a:gd name="T41" fmla="*/ 12326 h 34"/>
              <a:gd name="T42" fmla="*/ 0 w 81"/>
              <a:gd name="T43" fmla="*/ 12326 h 34"/>
              <a:gd name="T44" fmla="*/ 353 w 81"/>
              <a:gd name="T45" fmla="*/ 10459 h 34"/>
              <a:gd name="T46" fmla="*/ 353 w 81"/>
              <a:gd name="T47" fmla="*/ 11206 h 34"/>
              <a:gd name="T48" fmla="*/ 0 w 81"/>
              <a:gd name="T49" fmla="*/ 11206 h 34"/>
              <a:gd name="T50" fmla="*/ 353 w 81"/>
              <a:gd name="T51" fmla="*/ 10459 h 34"/>
              <a:gd name="T52" fmla="*/ 706 w 81"/>
              <a:gd name="T53" fmla="*/ 8965 h 34"/>
              <a:gd name="T54" fmla="*/ 1764 w 81"/>
              <a:gd name="T55" fmla="*/ 5603 h 34"/>
              <a:gd name="T56" fmla="*/ 2822 w 81"/>
              <a:gd name="T57" fmla="*/ 3362 h 34"/>
              <a:gd name="T58" fmla="*/ 4233 w 81"/>
              <a:gd name="T59" fmla="*/ 2241 h 34"/>
              <a:gd name="T60" fmla="*/ 6703 w 81"/>
              <a:gd name="T61" fmla="*/ 4482 h 34"/>
              <a:gd name="T62" fmla="*/ 4233 w 81"/>
              <a:gd name="T63" fmla="*/ 3362 h 34"/>
              <a:gd name="T64" fmla="*/ 2822 w 81"/>
              <a:gd name="T65" fmla="*/ 3362 h 34"/>
              <a:gd name="T66" fmla="*/ 2469 w 81"/>
              <a:gd name="T67" fmla="*/ 5603 h 34"/>
              <a:gd name="T68" fmla="*/ 1058 w 81"/>
              <a:gd name="T69" fmla="*/ 8965 h 34"/>
              <a:gd name="T70" fmla="*/ 353 w 81"/>
              <a:gd name="T71" fmla="*/ 10459 h 34"/>
              <a:gd name="T72" fmla="*/ 706 w 81"/>
              <a:gd name="T73" fmla="*/ 8965 h 3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81" h="34">
                <a:moveTo>
                  <a:pt x="80" y="33"/>
                </a:moveTo>
                <a:lnTo>
                  <a:pt x="78" y="33"/>
                </a:lnTo>
                <a:cubicBezTo>
                  <a:pt x="77" y="30"/>
                  <a:pt x="75" y="21"/>
                  <a:pt x="72" y="21"/>
                </a:cubicBezTo>
                <a:cubicBezTo>
                  <a:pt x="73" y="12"/>
                  <a:pt x="69" y="9"/>
                  <a:pt x="69" y="9"/>
                </a:cubicBezTo>
                <a:cubicBezTo>
                  <a:pt x="70" y="9"/>
                  <a:pt x="75" y="12"/>
                  <a:pt x="73" y="21"/>
                </a:cubicBezTo>
                <a:cubicBezTo>
                  <a:pt x="76" y="21"/>
                  <a:pt x="80" y="30"/>
                  <a:pt x="80" y="33"/>
                </a:cubicBezTo>
                <a:close/>
                <a:moveTo>
                  <a:pt x="58" y="9"/>
                </a:moveTo>
                <a:cubicBezTo>
                  <a:pt x="57" y="9"/>
                  <a:pt x="53" y="3"/>
                  <a:pt x="49" y="0"/>
                </a:cubicBezTo>
                <a:lnTo>
                  <a:pt x="40" y="12"/>
                </a:lnTo>
                <a:cubicBezTo>
                  <a:pt x="40" y="12"/>
                  <a:pt x="34" y="6"/>
                  <a:pt x="29" y="6"/>
                </a:cubicBezTo>
                <a:cubicBezTo>
                  <a:pt x="25" y="6"/>
                  <a:pt x="22" y="6"/>
                  <a:pt x="19" y="12"/>
                </a:cubicBezTo>
                <a:cubicBezTo>
                  <a:pt x="22" y="6"/>
                  <a:pt x="25" y="3"/>
                  <a:pt x="29" y="3"/>
                </a:cubicBezTo>
                <a:cubicBezTo>
                  <a:pt x="34" y="3"/>
                  <a:pt x="40" y="9"/>
                  <a:pt x="40" y="9"/>
                </a:cubicBezTo>
                <a:lnTo>
                  <a:pt x="44" y="6"/>
                </a:lnTo>
                <a:lnTo>
                  <a:pt x="49" y="0"/>
                </a:lnTo>
                <a:cubicBezTo>
                  <a:pt x="53" y="0"/>
                  <a:pt x="59" y="6"/>
                  <a:pt x="59" y="9"/>
                </a:cubicBezTo>
                <a:lnTo>
                  <a:pt x="60" y="9"/>
                </a:lnTo>
                <a:cubicBezTo>
                  <a:pt x="58" y="12"/>
                  <a:pt x="58" y="9"/>
                  <a:pt x="58" y="9"/>
                </a:cubicBezTo>
                <a:close/>
                <a:moveTo>
                  <a:pt x="0" y="33"/>
                </a:moveTo>
                <a:lnTo>
                  <a:pt x="1" y="30"/>
                </a:lnTo>
                <a:lnTo>
                  <a:pt x="78" y="33"/>
                </a:lnTo>
                <a:lnTo>
                  <a:pt x="0" y="33"/>
                </a:lnTo>
                <a:close/>
                <a:moveTo>
                  <a:pt x="1" y="28"/>
                </a:moveTo>
                <a:lnTo>
                  <a:pt x="1" y="30"/>
                </a:lnTo>
                <a:lnTo>
                  <a:pt x="0" y="30"/>
                </a:lnTo>
                <a:lnTo>
                  <a:pt x="1" y="28"/>
                </a:lnTo>
                <a:close/>
                <a:moveTo>
                  <a:pt x="2" y="24"/>
                </a:moveTo>
                <a:lnTo>
                  <a:pt x="5" y="15"/>
                </a:lnTo>
                <a:cubicBezTo>
                  <a:pt x="5" y="12"/>
                  <a:pt x="8" y="9"/>
                  <a:pt x="8" y="9"/>
                </a:cubicBezTo>
                <a:cubicBezTo>
                  <a:pt x="8" y="6"/>
                  <a:pt x="11" y="6"/>
                  <a:pt x="12" y="6"/>
                </a:cubicBezTo>
                <a:cubicBezTo>
                  <a:pt x="16" y="6"/>
                  <a:pt x="18" y="9"/>
                  <a:pt x="19" y="12"/>
                </a:cubicBezTo>
                <a:cubicBezTo>
                  <a:pt x="18" y="9"/>
                  <a:pt x="16" y="9"/>
                  <a:pt x="12" y="9"/>
                </a:cubicBezTo>
                <a:lnTo>
                  <a:pt x="8" y="9"/>
                </a:lnTo>
                <a:cubicBezTo>
                  <a:pt x="8" y="9"/>
                  <a:pt x="7" y="12"/>
                  <a:pt x="7" y="15"/>
                </a:cubicBezTo>
                <a:cubicBezTo>
                  <a:pt x="7" y="18"/>
                  <a:pt x="3" y="24"/>
                  <a:pt x="3" y="24"/>
                </a:cubicBezTo>
                <a:lnTo>
                  <a:pt x="1" y="28"/>
                </a:lnTo>
                <a:lnTo>
                  <a:pt x="2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16" name="Freeform 5922">
            <a:extLst>
              <a:ext uri="{FF2B5EF4-FFF2-40B4-BE49-F238E27FC236}">
                <a16:creationId xmlns:a16="http://schemas.microsoft.com/office/drawing/2014/main" id="{E5634678-CEDE-804A-AF45-3F9AC3931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0" y="4108450"/>
            <a:ext cx="34925" cy="34925"/>
          </a:xfrm>
          <a:custGeom>
            <a:avLst/>
            <a:gdLst>
              <a:gd name="T0" fmla="*/ 32456 w 99"/>
              <a:gd name="T1" fmla="*/ 30146 h 95"/>
              <a:gd name="T2" fmla="*/ 16933 w 99"/>
              <a:gd name="T3" fmla="*/ 34557 h 95"/>
              <a:gd name="T4" fmla="*/ 2117 w 99"/>
              <a:gd name="T5" fmla="*/ 31249 h 95"/>
              <a:gd name="T6" fmla="*/ 0 w 99"/>
              <a:gd name="T7" fmla="*/ 27940 h 95"/>
              <a:gd name="T8" fmla="*/ 2822 w 99"/>
              <a:gd name="T9" fmla="*/ 23528 h 95"/>
              <a:gd name="T10" fmla="*/ 4586 w 99"/>
              <a:gd name="T11" fmla="*/ 24631 h 95"/>
              <a:gd name="T12" fmla="*/ 8467 w 99"/>
              <a:gd name="T13" fmla="*/ 22426 h 95"/>
              <a:gd name="T14" fmla="*/ 4233 w 99"/>
              <a:gd name="T15" fmla="*/ 8088 h 95"/>
              <a:gd name="T16" fmla="*/ 1764 w 99"/>
              <a:gd name="T17" fmla="*/ 4412 h 95"/>
              <a:gd name="T18" fmla="*/ 2469 w 99"/>
              <a:gd name="T19" fmla="*/ 2206 h 95"/>
              <a:gd name="T20" fmla="*/ 16228 w 99"/>
              <a:gd name="T21" fmla="*/ 0 h 95"/>
              <a:gd name="T22" fmla="*/ 29986 w 99"/>
              <a:gd name="T23" fmla="*/ 2206 h 95"/>
              <a:gd name="T24" fmla="*/ 31044 w 99"/>
              <a:gd name="T25" fmla="*/ 3309 h 95"/>
              <a:gd name="T26" fmla="*/ 28222 w 99"/>
              <a:gd name="T27" fmla="*/ 6617 h 95"/>
              <a:gd name="T28" fmla="*/ 23989 w 99"/>
              <a:gd name="T29" fmla="*/ 21323 h 95"/>
              <a:gd name="T30" fmla="*/ 27869 w 99"/>
              <a:gd name="T31" fmla="*/ 24631 h 95"/>
              <a:gd name="T32" fmla="*/ 30692 w 99"/>
              <a:gd name="T33" fmla="*/ 23528 h 95"/>
              <a:gd name="T34" fmla="*/ 34572 w 99"/>
              <a:gd name="T35" fmla="*/ 26837 h 95"/>
              <a:gd name="T36" fmla="*/ 32456 w 99"/>
              <a:gd name="T37" fmla="*/ 30146 h 9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9" h="95">
                <a:moveTo>
                  <a:pt x="92" y="82"/>
                </a:moveTo>
                <a:cubicBezTo>
                  <a:pt x="88" y="85"/>
                  <a:pt x="53" y="82"/>
                  <a:pt x="48" y="94"/>
                </a:cubicBezTo>
                <a:cubicBezTo>
                  <a:pt x="41" y="82"/>
                  <a:pt x="6" y="85"/>
                  <a:pt x="6" y="85"/>
                </a:cubicBezTo>
                <a:cubicBezTo>
                  <a:pt x="6" y="85"/>
                  <a:pt x="0" y="82"/>
                  <a:pt x="0" y="76"/>
                </a:cubicBezTo>
                <a:cubicBezTo>
                  <a:pt x="0" y="67"/>
                  <a:pt x="6" y="64"/>
                  <a:pt x="8" y="64"/>
                </a:cubicBezTo>
                <a:cubicBezTo>
                  <a:pt x="10" y="64"/>
                  <a:pt x="12" y="64"/>
                  <a:pt x="13" y="67"/>
                </a:cubicBezTo>
                <a:lnTo>
                  <a:pt x="24" y="61"/>
                </a:lnTo>
                <a:cubicBezTo>
                  <a:pt x="24" y="61"/>
                  <a:pt x="19" y="28"/>
                  <a:pt x="12" y="22"/>
                </a:cubicBezTo>
                <a:cubicBezTo>
                  <a:pt x="5" y="16"/>
                  <a:pt x="5" y="16"/>
                  <a:pt x="5" y="12"/>
                </a:cubicBezTo>
                <a:cubicBezTo>
                  <a:pt x="4" y="9"/>
                  <a:pt x="7" y="6"/>
                  <a:pt x="7" y="6"/>
                </a:cubicBezTo>
                <a:lnTo>
                  <a:pt x="46" y="0"/>
                </a:lnTo>
                <a:lnTo>
                  <a:pt x="85" y="6"/>
                </a:lnTo>
                <a:lnTo>
                  <a:pt x="88" y="9"/>
                </a:lnTo>
                <a:cubicBezTo>
                  <a:pt x="88" y="9"/>
                  <a:pt x="86" y="12"/>
                  <a:pt x="80" y="18"/>
                </a:cubicBezTo>
                <a:cubicBezTo>
                  <a:pt x="74" y="18"/>
                  <a:pt x="68" y="58"/>
                  <a:pt x="68" y="58"/>
                </a:cubicBezTo>
                <a:lnTo>
                  <a:pt x="79" y="67"/>
                </a:lnTo>
                <a:cubicBezTo>
                  <a:pt x="79" y="67"/>
                  <a:pt x="83" y="64"/>
                  <a:pt x="87" y="64"/>
                </a:cubicBezTo>
                <a:cubicBezTo>
                  <a:pt x="91" y="64"/>
                  <a:pt x="98" y="64"/>
                  <a:pt x="98" y="73"/>
                </a:cubicBezTo>
                <a:cubicBezTo>
                  <a:pt x="98" y="79"/>
                  <a:pt x="94" y="82"/>
                  <a:pt x="92" y="82"/>
                </a:cubicBezTo>
              </a:path>
            </a:pathLst>
          </a:custGeom>
          <a:solidFill>
            <a:srgbClr val="64626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17" name="Freeform 5923">
            <a:extLst>
              <a:ext uri="{FF2B5EF4-FFF2-40B4-BE49-F238E27FC236}">
                <a16:creationId xmlns:a16="http://schemas.microsoft.com/office/drawing/2014/main" id="{0118713A-911A-8F47-8CA0-D142A55DB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0" y="4108450"/>
            <a:ext cx="36513" cy="33338"/>
          </a:xfrm>
          <a:custGeom>
            <a:avLst/>
            <a:gdLst>
              <a:gd name="T0" fmla="*/ 17161 w 100"/>
              <a:gd name="T1" fmla="*/ 32983 h 94"/>
              <a:gd name="T2" fmla="*/ 9128 w 100"/>
              <a:gd name="T3" fmla="*/ 29791 h 94"/>
              <a:gd name="T4" fmla="*/ 9128 w 100"/>
              <a:gd name="T5" fmla="*/ 29791 h 94"/>
              <a:gd name="T6" fmla="*/ 9128 w 100"/>
              <a:gd name="T7" fmla="*/ 29791 h 94"/>
              <a:gd name="T8" fmla="*/ 9128 w 100"/>
              <a:gd name="T9" fmla="*/ 29791 h 94"/>
              <a:gd name="T10" fmla="*/ 8763 w 100"/>
              <a:gd name="T11" fmla="*/ 29791 h 94"/>
              <a:gd name="T12" fmla="*/ 8763 w 100"/>
              <a:gd name="T13" fmla="*/ 29791 h 94"/>
              <a:gd name="T14" fmla="*/ 8763 w 100"/>
              <a:gd name="T15" fmla="*/ 29791 h 94"/>
              <a:gd name="T16" fmla="*/ 9128 w 100"/>
              <a:gd name="T17" fmla="*/ 29791 h 94"/>
              <a:gd name="T18" fmla="*/ 9128 w 100"/>
              <a:gd name="T19" fmla="*/ 29791 h 94"/>
              <a:gd name="T20" fmla="*/ 9128 w 100"/>
              <a:gd name="T21" fmla="*/ 29791 h 94"/>
              <a:gd name="T22" fmla="*/ 9128 w 100"/>
              <a:gd name="T23" fmla="*/ 29791 h 94"/>
              <a:gd name="T24" fmla="*/ 17526 w 100"/>
              <a:gd name="T25" fmla="*/ 31919 h 94"/>
              <a:gd name="T26" fmla="*/ 29941 w 100"/>
              <a:gd name="T27" fmla="*/ 28727 h 94"/>
              <a:gd name="T28" fmla="*/ 33592 w 100"/>
              <a:gd name="T29" fmla="*/ 28727 h 94"/>
              <a:gd name="T30" fmla="*/ 35783 w 100"/>
              <a:gd name="T31" fmla="*/ 25535 h 94"/>
              <a:gd name="T32" fmla="*/ 33957 w 100"/>
              <a:gd name="T33" fmla="*/ 22698 h 94"/>
              <a:gd name="T34" fmla="*/ 35783 w 100"/>
              <a:gd name="T35" fmla="*/ 25535 h 94"/>
              <a:gd name="T36" fmla="*/ 33957 w 100"/>
              <a:gd name="T37" fmla="*/ 28727 h 94"/>
              <a:gd name="T38" fmla="*/ 29941 w 100"/>
              <a:gd name="T39" fmla="*/ 29791 h 94"/>
              <a:gd name="T40" fmla="*/ 17891 w 100"/>
              <a:gd name="T41" fmla="*/ 32983 h 94"/>
              <a:gd name="T42" fmla="*/ 17526 w 100"/>
              <a:gd name="T43" fmla="*/ 32983 h 94"/>
              <a:gd name="T44" fmla="*/ 17161 w 100"/>
              <a:gd name="T45" fmla="*/ 32983 h 94"/>
              <a:gd name="T46" fmla="*/ 2191 w 100"/>
              <a:gd name="T47" fmla="*/ 30855 h 94"/>
              <a:gd name="T48" fmla="*/ 0 w 100"/>
              <a:gd name="T49" fmla="*/ 27309 h 94"/>
              <a:gd name="T50" fmla="*/ 2191 w 100"/>
              <a:gd name="T51" fmla="*/ 29791 h 94"/>
              <a:gd name="T52" fmla="*/ 8398 w 100"/>
              <a:gd name="T53" fmla="*/ 29791 h 94"/>
              <a:gd name="T54" fmla="*/ 2191 w 100"/>
              <a:gd name="T55" fmla="*/ 30855 h 94"/>
              <a:gd name="T56" fmla="*/ 2921 w 100"/>
              <a:gd name="T57" fmla="*/ 22344 h 94"/>
              <a:gd name="T58" fmla="*/ 3286 w 100"/>
              <a:gd name="T59" fmla="*/ 22344 h 94"/>
              <a:gd name="T60" fmla="*/ 0 w 100"/>
              <a:gd name="T61" fmla="*/ 25890 h 94"/>
              <a:gd name="T62" fmla="*/ 2921 w 100"/>
              <a:gd name="T63" fmla="*/ 22344 h 94"/>
              <a:gd name="T64" fmla="*/ 3286 w 100"/>
              <a:gd name="T65" fmla="*/ 22344 h 94"/>
              <a:gd name="T66" fmla="*/ 4747 w 100"/>
              <a:gd name="T67" fmla="*/ 22344 h 94"/>
              <a:gd name="T68" fmla="*/ 8763 w 100"/>
              <a:gd name="T69" fmla="*/ 21280 h 94"/>
              <a:gd name="T70" fmla="*/ 4016 w 100"/>
              <a:gd name="T71" fmla="*/ 7448 h 94"/>
              <a:gd name="T72" fmla="*/ 1461 w 100"/>
              <a:gd name="T73" fmla="*/ 3901 h 94"/>
              <a:gd name="T74" fmla="*/ 2556 w 100"/>
              <a:gd name="T75" fmla="*/ 1773 h 94"/>
              <a:gd name="T76" fmla="*/ 2191 w 100"/>
              <a:gd name="T77" fmla="*/ 2837 h 94"/>
              <a:gd name="T78" fmla="*/ 4382 w 100"/>
              <a:gd name="T79" fmla="*/ 7448 h 94"/>
              <a:gd name="T80" fmla="*/ 9128 w 100"/>
              <a:gd name="T81" fmla="*/ 21280 h 94"/>
              <a:gd name="T82" fmla="*/ 5112 w 100"/>
              <a:gd name="T83" fmla="*/ 23408 h 94"/>
              <a:gd name="T84" fmla="*/ 3286 w 100"/>
              <a:gd name="T85" fmla="*/ 22344 h 94"/>
              <a:gd name="T86" fmla="*/ 31036 w 100"/>
              <a:gd name="T87" fmla="*/ 1773 h 94"/>
              <a:gd name="T88" fmla="*/ 32131 w 100"/>
              <a:gd name="T89" fmla="*/ 2837 h 94"/>
              <a:gd name="T90" fmla="*/ 29210 w 100"/>
              <a:gd name="T91" fmla="*/ 6029 h 94"/>
              <a:gd name="T92" fmla="*/ 25194 w 100"/>
              <a:gd name="T93" fmla="*/ 20216 h 94"/>
              <a:gd name="T94" fmla="*/ 29210 w 100"/>
              <a:gd name="T95" fmla="*/ 23408 h 94"/>
              <a:gd name="T96" fmla="*/ 24829 w 100"/>
              <a:gd name="T97" fmla="*/ 20216 h 94"/>
              <a:gd name="T98" fmla="*/ 29210 w 100"/>
              <a:gd name="T99" fmla="*/ 5320 h 94"/>
              <a:gd name="T100" fmla="*/ 31766 w 100"/>
              <a:gd name="T101" fmla="*/ 2837 h 94"/>
              <a:gd name="T102" fmla="*/ 30671 w 100"/>
              <a:gd name="T103" fmla="*/ 1773 h 94"/>
              <a:gd name="T104" fmla="*/ 17526 w 100"/>
              <a:gd name="T105" fmla="*/ 0 h 94"/>
              <a:gd name="T106" fmla="*/ 31036 w 100"/>
              <a:gd name="T107" fmla="*/ 1773 h 94"/>
              <a:gd name="T108" fmla="*/ 31766 w 100"/>
              <a:gd name="T109" fmla="*/ 22344 h 94"/>
              <a:gd name="T110" fmla="*/ 32131 w 100"/>
              <a:gd name="T111" fmla="*/ 22344 h 94"/>
              <a:gd name="T112" fmla="*/ 29576 w 100"/>
              <a:gd name="T113" fmla="*/ 23053 h 94"/>
              <a:gd name="T114" fmla="*/ 31766 w 100"/>
              <a:gd name="T115" fmla="*/ 22344 h 94"/>
              <a:gd name="T116" fmla="*/ 33957 w 100"/>
              <a:gd name="T117" fmla="*/ 22698 h 94"/>
              <a:gd name="T118" fmla="*/ 32131 w 100"/>
              <a:gd name="T119" fmla="*/ 22344 h 94"/>
              <a:gd name="T120" fmla="*/ 33957 w 100"/>
              <a:gd name="T121" fmla="*/ 22698 h 9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0" h="94">
                <a:moveTo>
                  <a:pt x="47" y="93"/>
                </a:moveTo>
                <a:cubicBezTo>
                  <a:pt x="46" y="88"/>
                  <a:pt x="37" y="85"/>
                  <a:pt x="25" y="84"/>
                </a:cubicBezTo>
                <a:cubicBezTo>
                  <a:pt x="25" y="84"/>
                  <a:pt x="25" y="84"/>
                  <a:pt x="25" y="84"/>
                </a:cubicBezTo>
                <a:cubicBezTo>
                  <a:pt x="25" y="84"/>
                  <a:pt x="25" y="84"/>
                  <a:pt x="25" y="84"/>
                </a:cubicBezTo>
                <a:cubicBezTo>
                  <a:pt x="25" y="84"/>
                  <a:pt x="25" y="84"/>
                  <a:pt x="25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84"/>
                  <a:pt x="24" y="84"/>
                  <a:pt x="25" y="84"/>
                </a:cubicBezTo>
                <a:cubicBezTo>
                  <a:pt x="25" y="84"/>
                  <a:pt x="25" y="84"/>
                  <a:pt x="25" y="84"/>
                </a:cubicBezTo>
                <a:cubicBezTo>
                  <a:pt x="25" y="84"/>
                  <a:pt x="25" y="84"/>
                  <a:pt x="25" y="84"/>
                </a:cubicBezTo>
                <a:cubicBezTo>
                  <a:pt x="25" y="84"/>
                  <a:pt x="25" y="84"/>
                  <a:pt x="25" y="84"/>
                </a:cubicBezTo>
                <a:cubicBezTo>
                  <a:pt x="37" y="85"/>
                  <a:pt x="44" y="88"/>
                  <a:pt x="48" y="90"/>
                </a:cubicBezTo>
                <a:cubicBezTo>
                  <a:pt x="53" y="84"/>
                  <a:pt x="70" y="84"/>
                  <a:pt x="82" y="81"/>
                </a:cubicBezTo>
                <a:lnTo>
                  <a:pt x="92" y="81"/>
                </a:lnTo>
                <a:cubicBezTo>
                  <a:pt x="94" y="81"/>
                  <a:pt x="98" y="78"/>
                  <a:pt x="98" y="72"/>
                </a:cubicBezTo>
                <a:cubicBezTo>
                  <a:pt x="97" y="67"/>
                  <a:pt x="95" y="64"/>
                  <a:pt x="93" y="64"/>
                </a:cubicBezTo>
                <a:cubicBezTo>
                  <a:pt x="96" y="64"/>
                  <a:pt x="98" y="67"/>
                  <a:pt x="98" y="72"/>
                </a:cubicBezTo>
                <a:cubicBezTo>
                  <a:pt x="99" y="78"/>
                  <a:pt x="95" y="81"/>
                  <a:pt x="93" y="81"/>
                </a:cubicBezTo>
                <a:cubicBezTo>
                  <a:pt x="91" y="84"/>
                  <a:pt x="87" y="84"/>
                  <a:pt x="82" y="84"/>
                </a:cubicBezTo>
                <a:cubicBezTo>
                  <a:pt x="70" y="84"/>
                  <a:pt x="52" y="84"/>
                  <a:pt x="49" y="93"/>
                </a:cubicBezTo>
                <a:lnTo>
                  <a:pt x="48" y="93"/>
                </a:lnTo>
                <a:lnTo>
                  <a:pt x="47" y="93"/>
                </a:lnTo>
                <a:close/>
                <a:moveTo>
                  <a:pt x="6" y="87"/>
                </a:moveTo>
                <a:cubicBezTo>
                  <a:pt x="6" y="87"/>
                  <a:pt x="1" y="82"/>
                  <a:pt x="0" y="77"/>
                </a:cubicBezTo>
                <a:cubicBezTo>
                  <a:pt x="1" y="82"/>
                  <a:pt x="6" y="84"/>
                  <a:pt x="6" y="84"/>
                </a:cubicBezTo>
                <a:lnTo>
                  <a:pt x="23" y="84"/>
                </a:lnTo>
                <a:cubicBezTo>
                  <a:pt x="14" y="84"/>
                  <a:pt x="6" y="87"/>
                  <a:pt x="6" y="87"/>
                </a:cubicBezTo>
                <a:close/>
                <a:moveTo>
                  <a:pt x="8" y="63"/>
                </a:moveTo>
                <a:lnTo>
                  <a:pt x="9" y="63"/>
                </a:lnTo>
                <a:cubicBezTo>
                  <a:pt x="7" y="63"/>
                  <a:pt x="1" y="66"/>
                  <a:pt x="0" y="73"/>
                </a:cubicBezTo>
                <a:cubicBezTo>
                  <a:pt x="1" y="66"/>
                  <a:pt x="6" y="63"/>
                  <a:pt x="8" y="63"/>
                </a:cubicBezTo>
                <a:close/>
                <a:moveTo>
                  <a:pt x="9" y="63"/>
                </a:moveTo>
                <a:lnTo>
                  <a:pt x="13" y="63"/>
                </a:lnTo>
                <a:cubicBezTo>
                  <a:pt x="13" y="63"/>
                  <a:pt x="20" y="60"/>
                  <a:pt x="24" y="60"/>
                </a:cubicBezTo>
                <a:cubicBezTo>
                  <a:pt x="23" y="60"/>
                  <a:pt x="19" y="27"/>
                  <a:pt x="11" y="21"/>
                </a:cubicBezTo>
                <a:cubicBezTo>
                  <a:pt x="5" y="15"/>
                  <a:pt x="5" y="15"/>
                  <a:pt x="4" y="11"/>
                </a:cubicBezTo>
                <a:cubicBezTo>
                  <a:pt x="3" y="8"/>
                  <a:pt x="6" y="5"/>
                  <a:pt x="7" y="5"/>
                </a:cubicBezTo>
                <a:cubicBezTo>
                  <a:pt x="7" y="8"/>
                  <a:pt x="5" y="8"/>
                  <a:pt x="6" y="8"/>
                </a:cubicBezTo>
                <a:cubicBezTo>
                  <a:pt x="6" y="15"/>
                  <a:pt x="6" y="15"/>
                  <a:pt x="12" y="21"/>
                </a:cubicBezTo>
                <a:cubicBezTo>
                  <a:pt x="19" y="27"/>
                  <a:pt x="25" y="57"/>
                  <a:pt x="25" y="60"/>
                </a:cubicBezTo>
                <a:cubicBezTo>
                  <a:pt x="23" y="60"/>
                  <a:pt x="15" y="66"/>
                  <a:pt x="14" y="66"/>
                </a:cubicBezTo>
                <a:cubicBezTo>
                  <a:pt x="13" y="66"/>
                  <a:pt x="10" y="63"/>
                  <a:pt x="9" y="63"/>
                </a:cubicBezTo>
                <a:close/>
                <a:moveTo>
                  <a:pt x="85" y="5"/>
                </a:moveTo>
                <a:cubicBezTo>
                  <a:pt x="86" y="5"/>
                  <a:pt x="88" y="8"/>
                  <a:pt x="88" y="8"/>
                </a:cubicBezTo>
                <a:cubicBezTo>
                  <a:pt x="88" y="8"/>
                  <a:pt x="87" y="11"/>
                  <a:pt x="80" y="17"/>
                </a:cubicBezTo>
                <a:cubicBezTo>
                  <a:pt x="75" y="17"/>
                  <a:pt x="70" y="45"/>
                  <a:pt x="69" y="57"/>
                </a:cubicBezTo>
                <a:lnTo>
                  <a:pt x="80" y="66"/>
                </a:lnTo>
                <a:lnTo>
                  <a:pt x="68" y="57"/>
                </a:lnTo>
                <a:cubicBezTo>
                  <a:pt x="68" y="54"/>
                  <a:pt x="73" y="17"/>
                  <a:pt x="80" y="15"/>
                </a:cubicBezTo>
                <a:cubicBezTo>
                  <a:pt x="85" y="11"/>
                  <a:pt x="87" y="8"/>
                  <a:pt x="87" y="8"/>
                </a:cubicBezTo>
                <a:cubicBezTo>
                  <a:pt x="87" y="8"/>
                  <a:pt x="85" y="8"/>
                  <a:pt x="84" y="5"/>
                </a:cubicBezTo>
                <a:lnTo>
                  <a:pt x="48" y="0"/>
                </a:lnTo>
                <a:lnTo>
                  <a:pt x="85" y="5"/>
                </a:lnTo>
                <a:close/>
                <a:moveTo>
                  <a:pt x="87" y="63"/>
                </a:moveTo>
                <a:lnTo>
                  <a:pt x="88" y="63"/>
                </a:lnTo>
                <a:cubicBezTo>
                  <a:pt x="84" y="63"/>
                  <a:pt x="82" y="65"/>
                  <a:pt x="81" y="65"/>
                </a:cubicBezTo>
                <a:cubicBezTo>
                  <a:pt x="82" y="64"/>
                  <a:pt x="84" y="63"/>
                  <a:pt x="87" y="63"/>
                </a:cubicBezTo>
                <a:close/>
                <a:moveTo>
                  <a:pt x="93" y="64"/>
                </a:moveTo>
                <a:cubicBezTo>
                  <a:pt x="91" y="63"/>
                  <a:pt x="89" y="63"/>
                  <a:pt x="88" y="63"/>
                </a:cubicBezTo>
                <a:cubicBezTo>
                  <a:pt x="90" y="63"/>
                  <a:pt x="91" y="63"/>
                  <a:pt x="93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18" name="Freeform 5924">
            <a:extLst>
              <a:ext uri="{FF2B5EF4-FFF2-40B4-BE49-F238E27FC236}">
                <a16:creationId xmlns:a16="http://schemas.microsoft.com/office/drawing/2014/main" id="{2A1049F2-9E46-C145-BFD3-D6D9525E2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1538" y="4119563"/>
            <a:ext cx="26987" cy="69850"/>
          </a:xfrm>
          <a:custGeom>
            <a:avLst/>
            <a:gdLst>
              <a:gd name="T0" fmla="*/ 1439 w 75"/>
              <a:gd name="T1" fmla="*/ 3224 h 195"/>
              <a:gd name="T2" fmla="*/ 2879 w 75"/>
              <a:gd name="T3" fmla="*/ 1075 h 195"/>
              <a:gd name="T4" fmla="*/ 12954 w 75"/>
              <a:gd name="T5" fmla="*/ 1075 h 195"/>
              <a:gd name="T6" fmla="*/ 15113 w 75"/>
              <a:gd name="T7" fmla="*/ 7522 h 195"/>
              <a:gd name="T8" fmla="*/ 16192 w 75"/>
              <a:gd name="T9" fmla="*/ 11821 h 195"/>
              <a:gd name="T10" fmla="*/ 16552 w 75"/>
              <a:gd name="T11" fmla="*/ 13970 h 195"/>
              <a:gd name="T12" fmla="*/ 22669 w 75"/>
              <a:gd name="T13" fmla="*/ 28298 h 195"/>
              <a:gd name="T14" fmla="*/ 20870 w 75"/>
              <a:gd name="T15" fmla="*/ 49791 h 195"/>
              <a:gd name="T16" fmla="*/ 18351 w 75"/>
              <a:gd name="T17" fmla="*/ 58746 h 195"/>
              <a:gd name="T18" fmla="*/ 19071 w 75"/>
              <a:gd name="T19" fmla="*/ 60895 h 195"/>
              <a:gd name="T20" fmla="*/ 18351 w 75"/>
              <a:gd name="T21" fmla="*/ 63044 h 195"/>
              <a:gd name="T22" fmla="*/ 26627 w 75"/>
              <a:gd name="T23" fmla="*/ 67343 h 195"/>
              <a:gd name="T24" fmla="*/ 23749 w 75"/>
              <a:gd name="T25" fmla="*/ 66268 h 195"/>
              <a:gd name="T26" fmla="*/ 26627 w 75"/>
              <a:gd name="T27" fmla="*/ 68417 h 195"/>
              <a:gd name="T28" fmla="*/ 23389 w 75"/>
              <a:gd name="T29" fmla="*/ 67343 h 195"/>
              <a:gd name="T30" fmla="*/ 24468 w 75"/>
              <a:gd name="T31" fmla="*/ 68417 h 195"/>
              <a:gd name="T32" fmla="*/ 20510 w 75"/>
              <a:gd name="T33" fmla="*/ 67343 h 195"/>
              <a:gd name="T34" fmla="*/ 22669 w 75"/>
              <a:gd name="T35" fmla="*/ 68417 h 195"/>
              <a:gd name="T36" fmla="*/ 18711 w 75"/>
              <a:gd name="T37" fmla="*/ 67343 h 195"/>
              <a:gd name="T38" fmla="*/ 20870 w 75"/>
              <a:gd name="T39" fmla="*/ 69492 h 195"/>
              <a:gd name="T40" fmla="*/ 17632 w 75"/>
              <a:gd name="T41" fmla="*/ 68417 h 195"/>
              <a:gd name="T42" fmla="*/ 17632 w 75"/>
              <a:gd name="T43" fmla="*/ 69492 h 195"/>
              <a:gd name="T44" fmla="*/ 15113 w 75"/>
              <a:gd name="T45" fmla="*/ 67343 h 195"/>
              <a:gd name="T46" fmla="*/ 12954 w 75"/>
              <a:gd name="T47" fmla="*/ 65193 h 195"/>
              <a:gd name="T48" fmla="*/ 7197 w 75"/>
              <a:gd name="T49" fmla="*/ 65193 h 195"/>
              <a:gd name="T50" fmla="*/ 0 w 75"/>
              <a:gd name="T51" fmla="*/ 44417 h 195"/>
              <a:gd name="T52" fmla="*/ 1439 w 75"/>
              <a:gd name="T53" fmla="*/ 9672 h 195"/>
              <a:gd name="T54" fmla="*/ 2159 w 75"/>
              <a:gd name="T55" fmla="*/ 7522 h 195"/>
              <a:gd name="T56" fmla="*/ 1439 w 75"/>
              <a:gd name="T57" fmla="*/ 3224 h 19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75" h="195">
                <a:moveTo>
                  <a:pt x="4" y="9"/>
                </a:moveTo>
                <a:cubicBezTo>
                  <a:pt x="4" y="9"/>
                  <a:pt x="4" y="6"/>
                  <a:pt x="8" y="3"/>
                </a:cubicBezTo>
                <a:cubicBezTo>
                  <a:pt x="12" y="3"/>
                  <a:pt x="31" y="0"/>
                  <a:pt x="36" y="3"/>
                </a:cubicBezTo>
                <a:cubicBezTo>
                  <a:pt x="40" y="6"/>
                  <a:pt x="42" y="21"/>
                  <a:pt x="42" y="21"/>
                </a:cubicBezTo>
                <a:cubicBezTo>
                  <a:pt x="42" y="21"/>
                  <a:pt x="45" y="27"/>
                  <a:pt x="45" y="33"/>
                </a:cubicBezTo>
                <a:cubicBezTo>
                  <a:pt x="45" y="36"/>
                  <a:pt x="46" y="39"/>
                  <a:pt x="46" y="39"/>
                </a:cubicBezTo>
                <a:cubicBezTo>
                  <a:pt x="46" y="39"/>
                  <a:pt x="63" y="60"/>
                  <a:pt x="63" y="79"/>
                </a:cubicBezTo>
                <a:cubicBezTo>
                  <a:pt x="64" y="91"/>
                  <a:pt x="64" y="124"/>
                  <a:pt x="58" y="139"/>
                </a:cubicBezTo>
                <a:cubicBezTo>
                  <a:pt x="58" y="155"/>
                  <a:pt x="51" y="164"/>
                  <a:pt x="51" y="164"/>
                </a:cubicBezTo>
                <a:cubicBezTo>
                  <a:pt x="51" y="164"/>
                  <a:pt x="53" y="166"/>
                  <a:pt x="53" y="170"/>
                </a:cubicBezTo>
                <a:cubicBezTo>
                  <a:pt x="53" y="173"/>
                  <a:pt x="51" y="176"/>
                  <a:pt x="51" y="176"/>
                </a:cubicBezTo>
                <a:lnTo>
                  <a:pt x="74" y="188"/>
                </a:lnTo>
                <a:lnTo>
                  <a:pt x="66" y="185"/>
                </a:lnTo>
                <a:lnTo>
                  <a:pt x="74" y="191"/>
                </a:lnTo>
                <a:lnTo>
                  <a:pt x="65" y="188"/>
                </a:lnTo>
                <a:cubicBezTo>
                  <a:pt x="65" y="188"/>
                  <a:pt x="66" y="190"/>
                  <a:pt x="68" y="191"/>
                </a:cubicBezTo>
                <a:lnTo>
                  <a:pt x="57" y="188"/>
                </a:lnTo>
                <a:lnTo>
                  <a:pt x="63" y="191"/>
                </a:lnTo>
                <a:lnTo>
                  <a:pt x="52" y="188"/>
                </a:lnTo>
                <a:lnTo>
                  <a:pt x="58" y="194"/>
                </a:lnTo>
                <a:lnTo>
                  <a:pt x="49" y="191"/>
                </a:lnTo>
                <a:lnTo>
                  <a:pt x="49" y="194"/>
                </a:lnTo>
                <a:cubicBezTo>
                  <a:pt x="49" y="194"/>
                  <a:pt x="42" y="191"/>
                  <a:pt x="42" y="188"/>
                </a:cubicBezTo>
                <a:lnTo>
                  <a:pt x="36" y="182"/>
                </a:lnTo>
                <a:lnTo>
                  <a:pt x="20" y="182"/>
                </a:lnTo>
                <a:lnTo>
                  <a:pt x="0" y="124"/>
                </a:lnTo>
                <a:lnTo>
                  <a:pt x="4" y="27"/>
                </a:lnTo>
                <a:lnTo>
                  <a:pt x="6" y="21"/>
                </a:lnTo>
                <a:lnTo>
                  <a:pt x="4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19" name="Freeform 5925">
            <a:extLst>
              <a:ext uri="{FF2B5EF4-FFF2-40B4-BE49-F238E27FC236}">
                <a16:creationId xmlns:a16="http://schemas.microsoft.com/office/drawing/2014/main" id="{24B24DC0-13EB-524E-B409-5A4CB7B9A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1538" y="4121150"/>
            <a:ext cx="26987" cy="69850"/>
          </a:xfrm>
          <a:custGeom>
            <a:avLst/>
            <a:gdLst>
              <a:gd name="T0" fmla="*/ 17524 w 77"/>
              <a:gd name="T1" fmla="*/ 68395 h 192"/>
              <a:gd name="T2" fmla="*/ 14720 w 77"/>
              <a:gd name="T3" fmla="*/ 67303 h 192"/>
              <a:gd name="T4" fmla="*/ 15421 w 77"/>
              <a:gd name="T5" fmla="*/ 67303 h 192"/>
              <a:gd name="T6" fmla="*/ 19627 w 77"/>
              <a:gd name="T7" fmla="*/ 68395 h 192"/>
              <a:gd name="T8" fmla="*/ 19627 w 77"/>
              <a:gd name="T9" fmla="*/ 67667 h 192"/>
              <a:gd name="T10" fmla="*/ 7360 w 77"/>
              <a:gd name="T11" fmla="*/ 65121 h 192"/>
              <a:gd name="T12" fmla="*/ 1752 w 77"/>
              <a:gd name="T13" fmla="*/ 8731 h 192"/>
              <a:gd name="T14" fmla="*/ 1051 w 77"/>
              <a:gd name="T15" fmla="*/ 2183 h 192"/>
              <a:gd name="T16" fmla="*/ 8412 w 77"/>
              <a:gd name="T17" fmla="*/ 0 h 192"/>
              <a:gd name="T18" fmla="*/ 15421 w 77"/>
              <a:gd name="T19" fmla="*/ 6548 h 192"/>
              <a:gd name="T20" fmla="*/ 16473 w 77"/>
              <a:gd name="T21" fmla="*/ 13097 h 192"/>
              <a:gd name="T22" fmla="*/ 21029 w 77"/>
              <a:gd name="T23" fmla="*/ 49477 h 192"/>
              <a:gd name="T24" fmla="*/ 19276 w 77"/>
              <a:gd name="T25" fmla="*/ 60755 h 192"/>
              <a:gd name="T26" fmla="*/ 26637 w 77"/>
              <a:gd name="T27" fmla="*/ 67303 h 192"/>
              <a:gd name="T28" fmla="*/ 18926 w 77"/>
              <a:gd name="T29" fmla="*/ 60755 h 192"/>
              <a:gd name="T30" fmla="*/ 20678 w 77"/>
              <a:gd name="T31" fmla="*/ 49477 h 192"/>
              <a:gd name="T32" fmla="*/ 16122 w 77"/>
              <a:gd name="T33" fmla="*/ 13097 h 192"/>
              <a:gd name="T34" fmla="*/ 14720 w 77"/>
              <a:gd name="T35" fmla="*/ 6548 h 192"/>
              <a:gd name="T36" fmla="*/ 8412 w 77"/>
              <a:gd name="T37" fmla="*/ 0 h 192"/>
              <a:gd name="T38" fmla="*/ 1752 w 77"/>
              <a:gd name="T39" fmla="*/ 2183 h 192"/>
              <a:gd name="T40" fmla="*/ 2453 w 77"/>
              <a:gd name="T41" fmla="*/ 8731 h 192"/>
              <a:gd name="T42" fmla="*/ 7360 w 77"/>
              <a:gd name="T43" fmla="*/ 64029 h 192"/>
              <a:gd name="T44" fmla="*/ 7360 w 77"/>
              <a:gd name="T45" fmla="*/ 65121 h 192"/>
              <a:gd name="T46" fmla="*/ 25235 w 77"/>
              <a:gd name="T47" fmla="*/ 68031 h 192"/>
              <a:gd name="T48" fmla="*/ 24183 w 77"/>
              <a:gd name="T49" fmla="*/ 66212 h 192"/>
              <a:gd name="T50" fmla="*/ 26286 w 77"/>
              <a:gd name="T51" fmla="*/ 68395 h 192"/>
              <a:gd name="T52" fmla="*/ 26286 w 77"/>
              <a:gd name="T53" fmla="*/ 68395 h 192"/>
              <a:gd name="T54" fmla="*/ 25585 w 77"/>
              <a:gd name="T55" fmla="*/ 68395 h 192"/>
              <a:gd name="T56" fmla="*/ 23132 w 77"/>
              <a:gd name="T57" fmla="*/ 67303 h 192"/>
              <a:gd name="T58" fmla="*/ 23132 w 77"/>
              <a:gd name="T59" fmla="*/ 67303 h 192"/>
              <a:gd name="T60" fmla="*/ 24183 w 77"/>
              <a:gd name="T61" fmla="*/ 68031 h 192"/>
              <a:gd name="T62" fmla="*/ 24534 w 77"/>
              <a:gd name="T63" fmla="*/ 68395 h 192"/>
              <a:gd name="T64" fmla="*/ 19977 w 77"/>
              <a:gd name="T65" fmla="*/ 67303 h 192"/>
              <a:gd name="T66" fmla="*/ 19977 w 77"/>
              <a:gd name="T67" fmla="*/ 67303 h 192"/>
              <a:gd name="T68" fmla="*/ 21029 w 77"/>
              <a:gd name="T69" fmla="*/ 68395 h 192"/>
              <a:gd name="T70" fmla="*/ 21029 w 77"/>
              <a:gd name="T71" fmla="*/ 68031 h 192"/>
              <a:gd name="T72" fmla="*/ 19627 w 77"/>
              <a:gd name="T73" fmla="*/ 67667 h 192"/>
              <a:gd name="T74" fmla="*/ 21029 w 77"/>
              <a:gd name="T75" fmla="*/ 68031 h 192"/>
              <a:gd name="T76" fmla="*/ 22431 w 77"/>
              <a:gd name="T77" fmla="*/ 68395 h 192"/>
              <a:gd name="T78" fmla="*/ 19977 w 77"/>
              <a:gd name="T79" fmla="*/ 67303 h 19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7" h="192">
                <a:moveTo>
                  <a:pt x="59" y="191"/>
                </a:moveTo>
                <a:cubicBezTo>
                  <a:pt x="57" y="191"/>
                  <a:pt x="50" y="188"/>
                  <a:pt x="50" y="188"/>
                </a:cubicBezTo>
                <a:lnTo>
                  <a:pt x="50" y="191"/>
                </a:lnTo>
                <a:cubicBezTo>
                  <a:pt x="47" y="191"/>
                  <a:pt x="42" y="188"/>
                  <a:pt x="42" y="185"/>
                </a:cubicBezTo>
                <a:cubicBezTo>
                  <a:pt x="39" y="182"/>
                  <a:pt x="37" y="179"/>
                  <a:pt x="37" y="179"/>
                </a:cubicBezTo>
                <a:cubicBezTo>
                  <a:pt x="37" y="179"/>
                  <a:pt x="40" y="182"/>
                  <a:pt x="44" y="185"/>
                </a:cubicBezTo>
                <a:cubicBezTo>
                  <a:pt x="44" y="188"/>
                  <a:pt x="50" y="188"/>
                  <a:pt x="50" y="188"/>
                </a:cubicBezTo>
                <a:lnTo>
                  <a:pt x="56" y="188"/>
                </a:lnTo>
                <a:cubicBezTo>
                  <a:pt x="55" y="188"/>
                  <a:pt x="52" y="185"/>
                  <a:pt x="52" y="185"/>
                </a:cubicBezTo>
                <a:cubicBezTo>
                  <a:pt x="53" y="185"/>
                  <a:pt x="54" y="186"/>
                  <a:pt x="56" y="186"/>
                </a:cubicBezTo>
                <a:cubicBezTo>
                  <a:pt x="58" y="188"/>
                  <a:pt x="59" y="188"/>
                  <a:pt x="59" y="191"/>
                </a:cubicBezTo>
                <a:close/>
                <a:moveTo>
                  <a:pt x="21" y="179"/>
                </a:moveTo>
                <a:lnTo>
                  <a:pt x="0" y="121"/>
                </a:lnTo>
                <a:lnTo>
                  <a:pt x="5" y="24"/>
                </a:lnTo>
                <a:lnTo>
                  <a:pt x="7" y="18"/>
                </a:lnTo>
                <a:lnTo>
                  <a:pt x="3" y="6"/>
                </a:lnTo>
                <a:cubicBezTo>
                  <a:pt x="3" y="6"/>
                  <a:pt x="5" y="3"/>
                  <a:pt x="9" y="0"/>
                </a:cubicBezTo>
                <a:lnTo>
                  <a:pt x="24" y="0"/>
                </a:lnTo>
                <a:lnTo>
                  <a:pt x="37" y="0"/>
                </a:lnTo>
                <a:cubicBezTo>
                  <a:pt x="41" y="3"/>
                  <a:pt x="44" y="18"/>
                  <a:pt x="44" y="18"/>
                </a:cubicBezTo>
                <a:cubicBezTo>
                  <a:pt x="44" y="18"/>
                  <a:pt x="46" y="24"/>
                  <a:pt x="47" y="30"/>
                </a:cubicBezTo>
                <a:lnTo>
                  <a:pt x="47" y="36"/>
                </a:lnTo>
                <a:cubicBezTo>
                  <a:pt x="47" y="36"/>
                  <a:pt x="64" y="57"/>
                  <a:pt x="64" y="76"/>
                </a:cubicBezTo>
                <a:cubicBezTo>
                  <a:pt x="66" y="88"/>
                  <a:pt x="66" y="121"/>
                  <a:pt x="60" y="136"/>
                </a:cubicBezTo>
                <a:cubicBezTo>
                  <a:pt x="59" y="152"/>
                  <a:pt x="54" y="161"/>
                  <a:pt x="54" y="161"/>
                </a:cubicBezTo>
                <a:cubicBezTo>
                  <a:pt x="54" y="161"/>
                  <a:pt x="56" y="163"/>
                  <a:pt x="55" y="167"/>
                </a:cubicBezTo>
                <a:cubicBezTo>
                  <a:pt x="55" y="170"/>
                  <a:pt x="54" y="173"/>
                  <a:pt x="54" y="173"/>
                </a:cubicBezTo>
                <a:lnTo>
                  <a:pt x="76" y="185"/>
                </a:lnTo>
                <a:lnTo>
                  <a:pt x="52" y="173"/>
                </a:lnTo>
                <a:cubicBezTo>
                  <a:pt x="52" y="173"/>
                  <a:pt x="54" y="170"/>
                  <a:pt x="54" y="167"/>
                </a:cubicBezTo>
                <a:lnTo>
                  <a:pt x="52" y="161"/>
                </a:lnTo>
                <a:cubicBezTo>
                  <a:pt x="52" y="161"/>
                  <a:pt x="59" y="152"/>
                  <a:pt x="59" y="136"/>
                </a:cubicBezTo>
                <a:cubicBezTo>
                  <a:pt x="64" y="121"/>
                  <a:pt x="64" y="88"/>
                  <a:pt x="63" y="76"/>
                </a:cubicBezTo>
                <a:cubicBezTo>
                  <a:pt x="63" y="57"/>
                  <a:pt x="46" y="36"/>
                  <a:pt x="46" y="36"/>
                </a:cubicBezTo>
                <a:lnTo>
                  <a:pt x="46" y="30"/>
                </a:lnTo>
                <a:cubicBezTo>
                  <a:pt x="46" y="24"/>
                  <a:pt x="43" y="18"/>
                  <a:pt x="42" y="18"/>
                </a:cubicBezTo>
                <a:cubicBezTo>
                  <a:pt x="42" y="18"/>
                  <a:pt x="41" y="3"/>
                  <a:pt x="36" y="3"/>
                </a:cubicBezTo>
                <a:cubicBezTo>
                  <a:pt x="35" y="0"/>
                  <a:pt x="30" y="0"/>
                  <a:pt x="24" y="0"/>
                </a:cubicBezTo>
                <a:cubicBezTo>
                  <a:pt x="18" y="0"/>
                  <a:pt x="11" y="0"/>
                  <a:pt x="9" y="3"/>
                </a:cubicBezTo>
                <a:cubicBezTo>
                  <a:pt x="7" y="3"/>
                  <a:pt x="5" y="6"/>
                  <a:pt x="5" y="6"/>
                </a:cubicBezTo>
                <a:lnTo>
                  <a:pt x="8" y="18"/>
                </a:lnTo>
                <a:lnTo>
                  <a:pt x="7" y="24"/>
                </a:lnTo>
                <a:lnTo>
                  <a:pt x="2" y="121"/>
                </a:lnTo>
                <a:lnTo>
                  <a:pt x="21" y="176"/>
                </a:lnTo>
                <a:lnTo>
                  <a:pt x="37" y="179"/>
                </a:lnTo>
                <a:lnTo>
                  <a:pt x="21" y="179"/>
                </a:lnTo>
                <a:close/>
                <a:moveTo>
                  <a:pt x="75" y="188"/>
                </a:moveTo>
                <a:cubicBezTo>
                  <a:pt x="74" y="188"/>
                  <a:pt x="73" y="187"/>
                  <a:pt x="72" y="187"/>
                </a:cubicBezTo>
                <a:lnTo>
                  <a:pt x="67" y="182"/>
                </a:lnTo>
                <a:lnTo>
                  <a:pt x="69" y="182"/>
                </a:lnTo>
                <a:cubicBezTo>
                  <a:pt x="71" y="185"/>
                  <a:pt x="74" y="187"/>
                  <a:pt x="75" y="188"/>
                </a:cubicBezTo>
                <a:close/>
                <a:moveTo>
                  <a:pt x="75" y="188"/>
                </a:moveTo>
                <a:cubicBezTo>
                  <a:pt x="75" y="188"/>
                  <a:pt x="75" y="188"/>
                  <a:pt x="75" y="188"/>
                </a:cubicBezTo>
                <a:cubicBezTo>
                  <a:pt x="75" y="188"/>
                  <a:pt x="75" y="188"/>
                  <a:pt x="75" y="188"/>
                </a:cubicBezTo>
                <a:close/>
                <a:moveTo>
                  <a:pt x="72" y="187"/>
                </a:moveTo>
                <a:cubicBezTo>
                  <a:pt x="73" y="187"/>
                  <a:pt x="73" y="188"/>
                  <a:pt x="73" y="188"/>
                </a:cubicBezTo>
                <a:lnTo>
                  <a:pt x="72" y="187"/>
                </a:lnTo>
                <a:close/>
                <a:moveTo>
                  <a:pt x="66" y="185"/>
                </a:moveTo>
                <a:cubicBezTo>
                  <a:pt x="66" y="185"/>
                  <a:pt x="69" y="185"/>
                  <a:pt x="72" y="187"/>
                </a:cubicBezTo>
                <a:lnTo>
                  <a:pt x="66" y="185"/>
                </a:lnTo>
                <a:close/>
                <a:moveTo>
                  <a:pt x="63" y="186"/>
                </a:moveTo>
                <a:lnTo>
                  <a:pt x="69" y="187"/>
                </a:lnTo>
                <a:lnTo>
                  <a:pt x="72" y="188"/>
                </a:lnTo>
                <a:lnTo>
                  <a:pt x="70" y="188"/>
                </a:lnTo>
                <a:cubicBezTo>
                  <a:pt x="69" y="188"/>
                  <a:pt x="67" y="187"/>
                  <a:pt x="63" y="186"/>
                </a:cubicBezTo>
                <a:close/>
                <a:moveTo>
                  <a:pt x="57" y="185"/>
                </a:moveTo>
                <a:cubicBezTo>
                  <a:pt x="59" y="186"/>
                  <a:pt x="62" y="186"/>
                  <a:pt x="63" y="186"/>
                </a:cubicBezTo>
                <a:lnTo>
                  <a:pt x="57" y="185"/>
                </a:lnTo>
                <a:close/>
                <a:moveTo>
                  <a:pt x="62" y="188"/>
                </a:moveTo>
                <a:cubicBezTo>
                  <a:pt x="61" y="188"/>
                  <a:pt x="61" y="188"/>
                  <a:pt x="60" y="188"/>
                </a:cubicBezTo>
                <a:cubicBezTo>
                  <a:pt x="61" y="188"/>
                  <a:pt x="62" y="188"/>
                  <a:pt x="62" y="188"/>
                </a:cubicBezTo>
                <a:close/>
                <a:moveTo>
                  <a:pt x="60" y="187"/>
                </a:moveTo>
                <a:cubicBezTo>
                  <a:pt x="60" y="188"/>
                  <a:pt x="60" y="188"/>
                  <a:pt x="60" y="188"/>
                </a:cubicBezTo>
                <a:cubicBezTo>
                  <a:pt x="59" y="188"/>
                  <a:pt x="57" y="187"/>
                  <a:pt x="56" y="186"/>
                </a:cubicBezTo>
                <a:lnTo>
                  <a:pt x="56" y="185"/>
                </a:lnTo>
                <a:cubicBezTo>
                  <a:pt x="57" y="186"/>
                  <a:pt x="58" y="187"/>
                  <a:pt x="60" y="187"/>
                </a:cubicBezTo>
                <a:close/>
                <a:moveTo>
                  <a:pt x="57" y="185"/>
                </a:moveTo>
                <a:cubicBezTo>
                  <a:pt x="61" y="188"/>
                  <a:pt x="64" y="188"/>
                  <a:pt x="64" y="188"/>
                </a:cubicBezTo>
                <a:cubicBezTo>
                  <a:pt x="64" y="188"/>
                  <a:pt x="62" y="188"/>
                  <a:pt x="60" y="187"/>
                </a:cubicBezTo>
                <a:cubicBezTo>
                  <a:pt x="58" y="186"/>
                  <a:pt x="57" y="185"/>
                  <a:pt x="57" y="1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20" name="Freeform 5926">
            <a:extLst>
              <a:ext uri="{FF2B5EF4-FFF2-40B4-BE49-F238E27FC236}">
                <a16:creationId xmlns:a16="http://schemas.microsoft.com/office/drawing/2014/main" id="{BC551A6E-BE7C-854E-A925-D0DD9FB77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2013" y="4197350"/>
            <a:ext cx="28575" cy="38100"/>
          </a:xfrm>
          <a:custGeom>
            <a:avLst/>
            <a:gdLst>
              <a:gd name="T0" fmla="*/ 6511 w 79"/>
              <a:gd name="T1" fmla="*/ 37734 h 104"/>
              <a:gd name="T2" fmla="*/ 1447 w 79"/>
              <a:gd name="T3" fmla="*/ 28941 h 104"/>
              <a:gd name="T4" fmla="*/ 20617 w 79"/>
              <a:gd name="T5" fmla="*/ 0 h 104"/>
              <a:gd name="T6" fmla="*/ 16277 w 79"/>
              <a:gd name="T7" fmla="*/ 6594 h 104"/>
              <a:gd name="T8" fmla="*/ 19532 w 79"/>
              <a:gd name="T9" fmla="*/ 12456 h 104"/>
              <a:gd name="T10" fmla="*/ 6511 w 79"/>
              <a:gd name="T11" fmla="*/ 37734 h 1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9" h="104">
                <a:moveTo>
                  <a:pt x="18" y="103"/>
                </a:moveTo>
                <a:cubicBezTo>
                  <a:pt x="18" y="103"/>
                  <a:pt x="9" y="79"/>
                  <a:pt x="4" y="79"/>
                </a:cubicBezTo>
                <a:cubicBezTo>
                  <a:pt x="0" y="70"/>
                  <a:pt x="19" y="3"/>
                  <a:pt x="57" y="0"/>
                </a:cubicBezTo>
                <a:cubicBezTo>
                  <a:pt x="78" y="3"/>
                  <a:pt x="59" y="24"/>
                  <a:pt x="45" y="18"/>
                </a:cubicBezTo>
                <a:cubicBezTo>
                  <a:pt x="47" y="24"/>
                  <a:pt x="54" y="34"/>
                  <a:pt x="54" y="34"/>
                </a:cubicBezTo>
                <a:cubicBezTo>
                  <a:pt x="54" y="34"/>
                  <a:pt x="26" y="43"/>
                  <a:pt x="18" y="103"/>
                </a:cubicBezTo>
              </a:path>
            </a:pathLst>
          </a:custGeom>
          <a:solidFill>
            <a:srgbClr val="F3B9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21" name="Freeform 5927">
            <a:extLst>
              <a:ext uri="{FF2B5EF4-FFF2-40B4-BE49-F238E27FC236}">
                <a16:creationId xmlns:a16="http://schemas.microsoft.com/office/drawing/2014/main" id="{90A7F833-8D93-5248-AD68-6F7AEE81D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2013" y="4197350"/>
            <a:ext cx="23812" cy="38100"/>
          </a:xfrm>
          <a:custGeom>
            <a:avLst/>
            <a:gdLst>
              <a:gd name="T0" fmla="*/ 6397 w 67"/>
              <a:gd name="T1" fmla="*/ 37734 h 104"/>
              <a:gd name="T2" fmla="*/ 5686 w 67"/>
              <a:gd name="T3" fmla="*/ 37734 h 104"/>
              <a:gd name="T4" fmla="*/ 711 w 67"/>
              <a:gd name="T5" fmla="*/ 28941 h 104"/>
              <a:gd name="T6" fmla="*/ 5331 w 67"/>
              <a:gd name="T7" fmla="*/ 12456 h 104"/>
              <a:gd name="T8" fmla="*/ 19903 w 67"/>
              <a:gd name="T9" fmla="*/ 0 h 104"/>
              <a:gd name="T10" fmla="*/ 5686 w 67"/>
              <a:gd name="T11" fmla="*/ 13555 h 104"/>
              <a:gd name="T12" fmla="*/ 1066 w 67"/>
              <a:gd name="T13" fmla="*/ 28941 h 104"/>
              <a:gd name="T14" fmla="*/ 5686 w 67"/>
              <a:gd name="T15" fmla="*/ 36635 h 104"/>
              <a:gd name="T16" fmla="*/ 18836 w 67"/>
              <a:gd name="T17" fmla="*/ 12456 h 104"/>
              <a:gd name="T18" fmla="*/ 6397 w 67"/>
              <a:gd name="T19" fmla="*/ 37734 h 104"/>
              <a:gd name="T20" fmla="*/ 23457 w 67"/>
              <a:gd name="T21" fmla="*/ 2198 h 104"/>
              <a:gd name="T22" fmla="*/ 20613 w 67"/>
              <a:gd name="T23" fmla="*/ 6228 h 104"/>
              <a:gd name="T24" fmla="*/ 23101 w 67"/>
              <a:gd name="T25" fmla="*/ 2198 h 104"/>
              <a:gd name="T26" fmla="*/ 22390 w 67"/>
              <a:gd name="T27" fmla="*/ 1099 h 104"/>
              <a:gd name="T28" fmla="*/ 23457 w 67"/>
              <a:gd name="T29" fmla="*/ 2198 h 104"/>
              <a:gd name="T30" fmla="*/ 20258 w 67"/>
              <a:gd name="T31" fmla="*/ 0 h 104"/>
              <a:gd name="T32" fmla="*/ 22390 w 67"/>
              <a:gd name="T33" fmla="*/ 1099 h 104"/>
              <a:gd name="T34" fmla="*/ 20258 w 67"/>
              <a:gd name="T35" fmla="*/ 0 h 104"/>
              <a:gd name="T36" fmla="*/ 16704 w 67"/>
              <a:gd name="T37" fmla="*/ 7327 h 104"/>
              <a:gd name="T38" fmla="*/ 20613 w 67"/>
              <a:gd name="T39" fmla="*/ 6228 h 104"/>
              <a:gd name="T40" fmla="*/ 17770 w 67"/>
              <a:gd name="T41" fmla="*/ 7693 h 104"/>
              <a:gd name="T42" fmla="*/ 16704 w 67"/>
              <a:gd name="T43" fmla="*/ 7327 h 104"/>
              <a:gd name="T44" fmla="*/ 15638 w 67"/>
              <a:gd name="T45" fmla="*/ 6594 h 104"/>
              <a:gd name="T46" fmla="*/ 16704 w 67"/>
              <a:gd name="T47" fmla="*/ 7327 h 104"/>
              <a:gd name="T48" fmla="*/ 15638 w 67"/>
              <a:gd name="T49" fmla="*/ 6594 h 104"/>
              <a:gd name="T50" fmla="*/ 18481 w 67"/>
              <a:gd name="T51" fmla="*/ 12089 h 104"/>
              <a:gd name="T52" fmla="*/ 15638 w 67"/>
              <a:gd name="T53" fmla="*/ 6961 h 104"/>
              <a:gd name="T54" fmla="*/ 18481 w 67"/>
              <a:gd name="T55" fmla="*/ 12089 h 10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7" h="104">
                <a:moveTo>
                  <a:pt x="18" y="103"/>
                </a:moveTo>
                <a:lnTo>
                  <a:pt x="16" y="103"/>
                </a:lnTo>
                <a:cubicBezTo>
                  <a:pt x="13" y="94"/>
                  <a:pt x="6" y="82"/>
                  <a:pt x="2" y="79"/>
                </a:cubicBezTo>
                <a:cubicBezTo>
                  <a:pt x="0" y="76"/>
                  <a:pt x="4" y="55"/>
                  <a:pt x="15" y="34"/>
                </a:cubicBezTo>
                <a:cubicBezTo>
                  <a:pt x="22" y="21"/>
                  <a:pt x="38" y="3"/>
                  <a:pt x="56" y="0"/>
                </a:cubicBezTo>
                <a:cubicBezTo>
                  <a:pt x="38" y="3"/>
                  <a:pt x="24" y="21"/>
                  <a:pt x="16" y="37"/>
                </a:cubicBezTo>
                <a:cubicBezTo>
                  <a:pt x="6" y="55"/>
                  <a:pt x="1" y="76"/>
                  <a:pt x="3" y="79"/>
                </a:cubicBezTo>
                <a:cubicBezTo>
                  <a:pt x="7" y="79"/>
                  <a:pt x="15" y="94"/>
                  <a:pt x="16" y="100"/>
                </a:cubicBezTo>
                <a:cubicBezTo>
                  <a:pt x="24" y="46"/>
                  <a:pt x="51" y="34"/>
                  <a:pt x="53" y="34"/>
                </a:cubicBezTo>
                <a:cubicBezTo>
                  <a:pt x="52" y="34"/>
                  <a:pt x="25" y="46"/>
                  <a:pt x="18" y="103"/>
                </a:cubicBezTo>
                <a:close/>
                <a:moveTo>
                  <a:pt x="66" y="6"/>
                </a:moveTo>
                <a:cubicBezTo>
                  <a:pt x="65" y="10"/>
                  <a:pt x="62" y="15"/>
                  <a:pt x="58" y="17"/>
                </a:cubicBezTo>
                <a:cubicBezTo>
                  <a:pt x="62" y="14"/>
                  <a:pt x="64" y="10"/>
                  <a:pt x="65" y="6"/>
                </a:cubicBezTo>
                <a:cubicBezTo>
                  <a:pt x="65" y="5"/>
                  <a:pt x="64" y="4"/>
                  <a:pt x="63" y="3"/>
                </a:cubicBezTo>
                <a:cubicBezTo>
                  <a:pt x="66" y="5"/>
                  <a:pt x="66" y="6"/>
                  <a:pt x="66" y="6"/>
                </a:cubicBezTo>
                <a:close/>
                <a:moveTo>
                  <a:pt x="57" y="0"/>
                </a:moveTo>
                <a:cubicBezTo>
                  <a:pt x="60" y="0"/>
                  <a:pt x="62" y="1"/>
                  <a:pt x="63" y="3"/>
                </a:cubicBezTo>
                <a:cubicBezTo>
                  <a:pt x="62" y="2"/>
                  <a:pt x="60" y="1"/>
                  <a:pt x="57" y="0"/>
                </a:cubicBezTo>
                <a:close/>
                <a:moveTo>
                  <a:pt x="47" y="20"/>
                </a:moveTo>
                <a:cubicBezTo>
                  <a:pt x="51" y="21"/>
                  <a:pt x="55" y="20"/>
                  <a:pt x="58" y="17"/>
                </a:cubicBezTo>
                <a:cubicBezTo>
                  <a:pt x="56" y="20"/>
                  <a:pt x="53" y="21"/>
                  <a:pt x="50" y="21"/>
                </a:cubicBezTo>
                <a:cubicBezTo>
                  <a:pt x="49" y="21"/>
                  <a:pt x="48" y="21"/>
                  <a:pt x="47" y="20"/>
                </a:cubicBezTo>
                <a:close/>
                <a:moveTo>
                  <a:pt x="44" y="18"/>
                </a:moveTo>
                <a:cubicBezTo>
                  <a:pt x="45" y="18"/>
                  <a:pt x="46" y="19"/>
                  <a:pt x="47" y="20"/>
                </a:cubicBezTo>
                <a:cubicBezTo>
                  <a:pt x="46" y="20"/>
                  <a:pt x="45" y="19"/>
                  <a:pt x="44" y="18"/>
                </a:cubicBezTo>
                <a:close/>
                <a:moveTo>
                  <a:pt x="52" y="33"/>
                </a:moveTo>
                <a:cubicBezTo>
                  <a:pt x="51" y="32"/>
                  <a:pt x="45" y="24"/>
                  <a:pt x="44" y="19"/>
                </a:cubicBezTo>
                <a:cubicBezTo>
                  <a:pt x="46" y="24"/>
                  <a:pt x="51" y="32"/>
                  <a:pt x="52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22" name="Freeform 5928">
            <a:extLst>
              <a:ext uri="{FF2B5EF4-FFF2-40B4-BE49-F238E27FC236}">
                <a16:creationId xmlns:a16="http://schemas.microsoft.com/office/drawing/2014/main" id="{490E223B-C511-0846-AB30-5131DEB0C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0100" y="4198938"/>
            <a:ext cx="28575" cy="38100"/>
          </a:xfrm>
          <a:custGeom>
            <a:avLst/>
            <a:gdLst>
              <a:gd name="T0" fmla="*/ 21341 w 79"/>
              <a:gd name="T1" fmla="*/ 37734 h 104"/>
              <a:gd name="T2" fmla="*/ 9043 w 79"/>
              <a:gd name="T3" fmla="*/ 11357 h 104"/>
              <a:gd name="T4" fmla="*/ 12298 w 79"/>
              <a:gd name="T5" fmla="*/ 6594 h 104"/>
              <a:gd name="T6" fmla="*/ 7596 w 79"/>
              <a:gd name="T7" fmla="*/ 0 h 104"/>
              <a:gd name="T8" fmla="*/ 26043 w 79"/>
              <a:gd name="T9" fmla="*/ 27842 h 104"/>
              <a:gd name="T10" fmla="*/ 21341 w 79"/>
              <a:gd name="T11" fmla="*/ 37734 h 1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9" h="104">
                <a:moveTo>
                  <a:pt x="59" y="103"/>
                </a:moveTo>
                <a:cubicBezTo>
                  <a:pt x="52" y="43"/>
                  <a:pt x="25" y="31"/>
                  <a:pt x="25" y="31"/>
                </a:cubicBezTo>
                <a:cubicBezTo>
                  <a:pt x="25" y="31"/>
                  <a:pt x="32" y="25"/>
                  <a:pt x="34" y="18"/>
                </a:cubicBezTo>
                <a:cubicBezTo>
                  <a:pt x="19" y="25"/>
                  <a:pt x="0" y="3"/>
                  <a:pt x="21" y="0"/>
                </a:cubicBezTo>
                <a:cubicBezTo>
                  <a:pt x="59" y="0"/>
                  <a:pt x="78" y="76"/>
                  <a:pt x="72" y="76"/>
                </a:cubicBezTo>
                <a:cubicBezTo>
                  <a:pt x="68" y="76"/>
                  <a:pt x="59" y="103"/>
                  <a:pt x="59" y="103"/>
                </a:cubicBezTo>
              </a:path>
            </a:pathLst>
          </a:custGeom>
          <a:solidFill>
            <a:srgbClr val="F3B9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23" name="Freeform 5929">
            <a:extLst>
              <a:ext uri="{FF2B5EF4-FFF2-40B4-BE49-F238E27FC236}">
                <a16:creationId xmlns:a16="http://schemas.microsoft.com/office/drawing/2014/main" id="{B1B7895F-C90F-5947-A6F7-126C615A9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4863" y="4198938"/>
            <a:ext cx="23812" cy="38100"/>
          </a:xfrm>
          <a:custGeom>
            <a:avLst/>
            <a:gdLst>
              <a:gd name="T0" fmla="*/ 17584 w 65"/>
              <a:gd name="T1" fmla="*/ 37734 h 104"/>
              <a:gd name="T2" fmla="*/ 4762 w 65"/>
              <a:gd name="T3" fmla="*/ 12456 h 104"/>
              <a:gd name="T4" fmla="*/ 8059 w 65"/>
              <a:gd name="T5" fmla="*/ 7327 h 104"/>
              <a:gd name="T6" fmla="*/ 6228 w 65"/>
              <a:gd name="T7" fmla="*/ 7693 h 104"/>
              <a:gd name="T8" fmla="*/ 0 w 65"/>
              <a:gd name="T9" fmla="*/ 2198 h 104"/>
              <a:gd name="T10" fmla="*/ 3663 w 65"/>
              <a:gd name="T11" fmla="*/ 0 h 104"/>
              <a:gd name="T12" fmla="*/ 366 w 65"/>
              <a:gd name="T13" fmla="*/ 2198 h 104"/>
              <a:gd name="T14" fmla="*/ 8426 w 65"/>
              <a:gd name="T15" fmla="*/ 6961 h 104"/>
              <a:gd name="T16" fmla="*/ 5129 w 65"/>
              <a:gd name="T17" fmla="*/ 12456 h 104"/>
              <a:gd name="T18" fmla="*/ 17951 w 65"/>
              <a:gd name="T19" fmla="*/ 36635 h 104"/>
              <a:gd name="T20" fmla="*/ 22347 w 65"/>
              <a:gd name="T21" fmla="*/ 27842 h 104"/>
              <a:gd name="T22" fmla="*/ 20149 w 65"/>
              <a:gd name="T23" fmla="*/ 16852 h 104"/>
              <a:gd name="T24" fmla="*/ 4762 w 65"/>
              <a:gd name="T25" fmla="*/ 0 h 104"/>
              <a:gd name="T26" fmla="*/ 23446 w 65"/>
              <a:gd name="T27" fmla="*/ 27842 h 104"/>
              <a:gd name="T28" fmla="*/ 22347 w 65"/>
              <a:gd name="T29" fmla="*/ 28941 h 104"/>
              <a:gd name="T30" fmla="*/ 18317 w 65"/>
              <a:gd name="T31" fmla="*/ 37734 h 104"/>
              <a:gd name="T32" fmla="*/ 17584 w 65"/>
              <a:gd name="T33" fmla="*/ 37734 h 104"/>
              <a:gd name="T34" fmla="*/ 8426 w 65"/>
              <a:gd name="T35" fmla="*/ 6961 h 104"/>
              <a:gd name="T36" fmla="*/ 8426 w 65"/>
              <a:gd name="T37" fmla="*/ 6961 h 104"/>
              <a:gd name="T38" fmla="*/ 8426 w 65"/>
              <a:gd name="T39" fmla="*/ 6594 h 104"/>
              <a:gd name="T40" fmla="*/ 8426 w 65"/>
              <a:gd name="T41" fmla="*/ 6961 h 104"/>
              <a:gd name="T42" fmla="*/ 8426 w 65"/>
              <a:gd name="T43" fmla="*/ 6594 h 104"/>
              <a:gd name="T44" fmla="*/ 8426 w 65"/>
              <a:gd name="T45" fmla="*/ 6961 h 10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5" h="104">
                <a:moveTo>
                  <a:pt x="48" y="103"/>
                </a:moveTo>
                <a:cubicBezTo>
                  <a:pt x="41" y="46"/>
                  <a:pt x="14" y="34"/>
                  <a:pt x="13" y="34"/>
                </a:cubicBezTo>
                <a:cubicBezTo>
                  <a:pt x="13" y="31"/>
                  <a:pt x="19" y="26"/>
                  <a:pt x="22" y="20"/>
                </a:cubicBezTo>
                <a:cubicBezTo>
                  <a:pt x="21" y="21"/>
                  <a:pt x="19" y="21"/>
                  <a:pt x="17" y="21"/>
                </a:cubicBezTo>
                <a:cubicBezTo>
                  <a:pt x="8" y="21"/>
                  <a:pt x="1" y="12"/>
                  <a:pt x="0" y="6"/>
                </a:cubicBezTo>
                <a:cubicBezTo>
                  <a:pt x="0" y="3"/>
                  <a:pt x="1" y="0"/>
                  <a:pt x="10" y="0"/>
                </a:cubicBezTo>
                <a:cubicBezTo>
                  <a:pt x="4" y="0"/>
                  <a:pt x="1" y="3"/>
                  <a:pt x="1" y="6"/>
                </a:cubicBezTo>
                <a:cubicBezTo>
                  <a:pt x="1" y="12"/>
                  <a:pt x="14" y="21"/>
                  <a:pt x="23" y="19"/>
                </a:cubicBezTo>
                <a:cubicBezTo>
                  <a:pt x="21" y="26"/>
                  <a:pt x="14" y="32"/>
                  <a:pt x="14" y="34"/>
                </a:cubicBezTo>
                <a:cubicBezTo>
                  <a:pt x="16" y="34"/>
                  <a:pt x="41" y="46"/>
                  <a:pt x="49" y="100"/>
                </a:cubicBezTo>
                <a:cubicBezTo>
                  <a:pt x="52" y="91"/>
                  <a:pt x="57" y="76"/>
                  <a:pt x="61" y="76"/>
                </a:cubicBezTo>
                <a:cubicBezTo>
                  <a:pt x="63" y="76"/>
                  <a:pt x="61" y="64"/>
                  <a:pt x="55" y="46"/>
                </a:cubicBezTo>
                <a:cubicBezTo>
                  <a:pt x="49" y="31"/>
                  <a:pt x="35" y="3"/>
                  <a:pt x="13" y="0"/>
                </a:cubicBezTo>
                <a:cubicBezTo>
                  <a:pt x="47" y="4"/>
                  <a:pt x="64" y="61"/>
                  <a:pt x="64" y="76"/>
                </a:cubicBezTo>
                <a:cubicBezTo>
                  <a:pt x="64" y="76"/>
                  <a:pt x="64" y="79"/>
                  <a:pt x="61" y="79"/>
                </a:cubicBezTo>
                <a:cubicBezTo>
                  <a:pt x="58" y="79"/>
                  <a:pt x="52" y="91"/>
                  <a:pt x="50" y="103"/>
                </a:cubicBezTo>
                <a:lnTo>
                  <a:pt x="48" y="103"/>
                </a:lnTo>
                <a:close/>
                <a:moveTo>
                  <a:pt x="23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3" y="19"/>
                  <a:pt x="23" y="19"/>
                  <a:pt x="23" y="18"/>
                </a:cubicBezTo>
                <a:lnTo>
                  <a:pt x="23" y="19"/>
                </a:lnTo>
                <a:lnTo>
                  <a:pt x="23" y="18"/>
                </a:lnTo>
                <a:lnTo>
                  <a:pt x="23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24" name="Freeform 5930">
            <a:extLst>
              <a:ext uri="{FF2B5EF4-FFF2-40B4-BE49-F238E27FC236}">
                <a16:creationId xmlns:a16="http://schemas.microsoft.com/office/drawing/2014/main" id="{03B0DA9B-25F1-9B42-A826-BF0FA6B25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1850" y="4181475"/>
            <a:ext cx="30163" cy="19050"/>
          </a:xfrm>
          <a:custGeom>
            <a:avLst/>
            <a:gdLst>
              <a:gd name="T0" fmla="*/ 3311 w 82"/>
              <a:gd name="T1" fmla="*/ 0 h 52"/>
              <a:gd name="T2" fmla="*/ 20231 w 82"/>
              <a:gd name="T3" fmla="*/ 2198 h 52"/>
              <a:gd name="T4" fmla="*/ 23542 w 82"/>
              <a:gd name="T5" fmla="*/ 3297 h 52"/>
              <a:gd name="T6" fmla="*/ 21335 w 82"/>
              <a:gd name="T7" fmla="*/ 4396 h 52"/>
              <a:gd name="T8" fmla="*/ 25381 w 82"/>
              <a:gd name="T9" fmla="*/ 7693 h 52"/>
              <a:gd name="T10" fmla="*/ 22806 w 82"/>
              <a:gd name="T11" fmla="*/ 7693 h 52"/>
              <a:gd name="T12" fmla="*/ 26852 w 82"/>
              <a:gd name="T13" fmla="*/ 9891 h 52"/>
              <a:gd name="T14" fmla="*/ 24645 w 82"/>
              <a:gd name="T15" fmla="*/ 9891 h 52"/>
              <a:gd name="T16" fmla="*/ 28692 w 82"/>
              <a:gd name="T17" fmla="*/ 13188 h 52"/>
              <a:gd name="T18" fmla="*/ 26117 w 82"/>
              <a:gd name="T19" fmla="*/ 13188 h 52"/>
              <a:gd name="T20" fmla="*/ 29059 w 82"/>
              <a:gd name="T21" fmla="*/ 16486 h 52"/>
              <a:gd name="T22" fmla="*/ 24645 w 82"/>
              <a:gd name="T23" fmla="*/ 14288 h 52"/>
              <a:gd name="T24" fmla="*/ 24645 w 82"/>
              <a:gd name="T25" fmla="*/ 16486 h 52"/>
              <a:gd name="T26" fmla="*/ 21335 w 82"/>
              <a:gd name="T27" fmla="*/ 15387 h 52"/>
              <a:gd name="T28" fmla="*/ 20967 w 82"/>
              <a:gd name="T29" fmla="*/ 17585 h 52"/>
              <a:gd name="T30" fmla="*/ 17656 w 82"/>
              <a:gd name="T31" fmla="*/ 14288 h 52"/>
              <a:gd name="T32" fmla="*/ 17656 w 82"/>
              <a:gd name="T33" fmla="*/ 17585 h 52"/>
              <a:gd name="T34" fmla="*/ 14346 w 82"/>
              <a:gd name="T35" fmla="*/ 14288 h 52"/>
              <a:gd name="T36" fmla="*/ 13978 w 82"/>
              <a:gd name="T37" fmla="*/ 17585 h 52"/>
              <a:gd name="T38" fmla="*/ 11771 w 82"/>
              <a:gd name="T39" fmla="*/ 13188 h 52"/>
              <a:gd name="T40" fmla="*/ 9932 w 82"/>
              <a:gd name="T41" fmla="*/ 16486 h 52"/>
              <a:gd name="T42" fmla="*/ 8460 w 82"/>
              <a:gd name="T43" fmla="*/ 12089 h 52"/>
              <a:gd name="T44" fmla="*/ 7357 w 82"/>
              <a:gd name="T45" fmla="*/ 14288 h 52"/>
              <a:gd name="T46" fmla="*/ 7357 w 82"/>
              <a:gd name="T47" fmla="*/ 7693 h 52"/>
              <a:gd name="T48" fmla="*/ 5885 w 82"/>
              <a:gd name="T49" fmla="*/ 10990 h 52"/>
              <a:gd name="T50" fmla="*/ 5885 w 82"/>
              <a:gd name="T51" fmla="*/ 5495 h 52"/>
              <a:gd name="T52" fmla="*/ 4046 w 82"/>
              <a:gd name="T53" fmla="*/ 7693 h 52"/>
              <a:gd name="T54" fmla="*/ 4046 w 82"/>
              <a:gd name="T55" fmla="*/ 3297 h 52"/>
              <a:gd name="T56" fmla="*/ 2207 w 82"/>
              <a:gd name="T57" fmla="*/ 5495 h 52"/>
              <a:gd name="T58" fmla="*/ 3311 w 82"/>
              <a:gd name="T59" fmla="*/ 0 h 5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2" h="52">
                <a:moveTo>
                  <a:pt x="9" y="0"/>
                </a:moveTo>
                <a:cubicBezTo>
                  <a:pt x="9" y="0"/>
                  <a:pt x="51" y="6"/>
                  <a:pt x="55" y="6"/>
                </a:cubicBezTo>
                <a:cubicBezTo>
                  <a:pt x="60" y="3"/>
                  <a:pt x="64" y="9"/>
                  <a:pt x="64" y="9"/>
                </a:cubicBezTo>
                <a:cubicBezTo>
                  <a:pt x="64" y="9"/>
                  <a:pt x="60" y="9"/>
                  <a:pt x="58" y="12"/>
                </a:cubicBezTo>
                <a:cubicBezTo>
                  <a:pt x="68" y="15"/>
                  <a:pt x="69" y="21"/>
                  <a:pt x="69" y="21"/>
                </a:cubicBezTo>
                <a:cubicBezTo>
                  <a:pt x="69" y="21"/>
                  <a:pt x="65" y="18"/>
                  <a:pt x="62" y="21"/>
                </a:cubicBezTo>
                <a:cubicBezTo>
                  <a:pt x="71" y="21"/>
                  <a:pt x="73" y="27"/>
                  <a:pt x="73" y="27"/>
                </a:cubicBezTo>
                <a:cubicBezTo>
                  <a:pt x="73" y="27"/>
                  <a:pt x="69" y="27"/>
                  <a:pt x="67" y="27"/>
                </a:cubicBezTo>
                <a:cubicBezTo>
                  <a:pt x="76" y="30"/>
                  <a:pt x="78" y="36"/>
                  <a:pt x="78" y="36"/>
                </a:cubicBezTo>
                <a:lnTo>
                  <a:pt x="71" y="36"/>
                </a:lnTo>
                <a:cubicBezTo>
                  <a:pt x="71" y="36"/>
                  <a:pt x="81" y="39"/>
                  <a:pt x="79" y="45"/>
                </a:cubicBezTo>
                <a:cubicBezTo>
                  <a:pt x="76" y="48"/>
                  <a:pt x="67" y="39"/>
                  <a:pt x="67" y="39"/>
                </a:cubicBezTo>
                <a:cubicBezTo>
                  <a:pt x="67" y="39"/>
                  <a:pt x="68" y="45"/>
                  <a:pt x="67" y="45"/>
                </a:cubicBezTo>
                <a:cubicBezTo>
                  <a:pt x="61" y="48"/>
                  <a:pt x="58" y="42"/>
                  <a:pt x="58" y="42"/>
                </a:cubicBezTo>
                <a:cubicBezTo>
                  <a:pt x="58" y="42"/>
                  <a:pt x="56" y="45"/>
                  <a:pt x="57" y="48"/>
                </a:cubicBezTo>
                <a:cubicBezTo>
                  <a:pt x="51" y="48"/>
                  <a:pt x="48" y="39"/>
                  <a:pt x="48" y="39"/>
                </a:cubicBezTo>
                <a:cubicBezTo>
                  <a:pt x="48" y="39"/>
                  <a:pt x="48" y="45"/>
                  <a:pt x="48" y="48"/>
                </a:cubicBezTo>
                <a:cubicBezTo>
                  <a:pt x="42" y="51"/>
                  <a:pt x="39" y="39"/>
                  <a:pt x="39" y="39"/>
                </a:cubicBezTo>
                <a:cubicBezTo>
                  <a:pt x="39" y="39"/>
                  <a:pt x="38" y="45"/>
                  <a:pt x="38" y="48"/>
                </a:cubicBezTo>
                <a:cubicBezTo>
                  <a:pt x="29" y="48"/>
                  <a:pt x="32" y="36"/>
                  <a:pt x="32" y="36"/>
                </a:cubicBezTo>
                <a:cubicBezTo>
                  <a:pt x="32" y="36"/>
                  <a:pt x="27" y="42"/>
                  <a:pt x="27" y="45"/>
                </a:cubicBezTo>
                <a:cubicBezTo>
                  <a:pt x="21" y="45"/>
                  <a:pt x="23" y="33"/>
                  <a:pt x="23" y="33"/>
                </a:cubicBezTo>
                <a:cubicBezTo>
                  <a:pt x="23" y="33"/>
                  <a:pt x="20" y="36"/>
                  <a:pt x="20" y="39"/>
                </a:cubicBezTo>
                <a:cubicBezTo>
                  <a:pt x="16" y="36"/>
                  <a:pt x="20" y="21"/>
                  <a:pt x="20" y="21"/>
                </a:cubicBezTo>
                <a:cubicBezTo>
                  <a:pt x="20" y="21"/>
                  <a:pt x="17" y="24"/>
                  <a:pt x="16" y="30"/>
                </a:cubicBezTo>
                <a:cubicBezTo>
                  <a:pt x="11" y="27"/>
                  <a:pt x="16" y="15"/>
                  <a:pt x="16" y="15"/>
                </a:cubicBezTo>
                <a:cubicBezTo>
                  <a:pt x="16" y="15"/>
                  <a:pt x="12" y="15"/>
                  <a:pt x="11" y="21"/>
                </a:cubicBezTo>
                <a:cubicBezTo>
                  <a:pt x="5" y="15"/>
                  <a:pt x="11" y="9"/>
                  <a:pt x="11" y="9"/>
                </a:cubicBezTo>
                <a:cubicBezTo>
                  <a:pt x="11" y="9"/>
                  <a:pt x="6" y="9"/>
                  <a:pt x="6" y="15"/>
                </a:cubicBezTo>
                <a:cubicBezTo>
                  <a:pt x="0" y="3"/>
                  <a:pt x="9" y="0"/>
                  <a:pt x="9" y="0"/>
                </a:cubicBezTo>
              </a:path>
            </a:pathLst>
          </a:custGeom>
          <a:solidFill>
            <a:srgbClr val="2F72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25" name="Freeform 5931">
            <a:extLst>
              <a:ext uri="{FF2B5EF4-FFF2-40B4-BE49-F238E27FC236}">
                <a16:creationId xmlns:a16="http://schemas.microsoft.com/office/drawing/2014/main" id="{A1D32E2E-B776-D441-BB42-CA28CDE7A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1850" y="4181475"/>
            <a:ext cx="26988" cy="17463"/>
          </a:xfrm>
          <a:custGeom>
            <a:avLst/>
            <a:gdLst>
              <a:gd name="T0" fmla="*/ 12267 w 77"/>
              <a:gd name="T1" fmla="*/ 16750 h 49"/>
              <a:gd name="T2" fmla="*/ 15071 w 77"/>
              <a:gd name="T3" fmla="*/ 17107 h 49"/>
              <a:gd name="T4" fmla="*/ 15422 w 77"/>
              <a:gd name="T5" fmla="*/ 14968 h 49"/>
              <a:gd name="T6" fmla="*/ 16123 w 77"/>
              <a:gd name="T7" fmla="*/ 14968 h 49"/>
              <a:gd name="T8" fmla="*/ 18927 w 77"/>
              <a:gd name="T9" fmla="*/ 14968 h 49"/>
              <a:gd name="T10" fmla="*/ 19277 w 77"/>
              <a:gd name="T11" fmla="*/ 17107 h 49"/>
              <a:gd name="T12" fmla="*/ 16123 w 77"/>
              <a:gd name="T13" fmla="*/ 14968 h 49"/>
              <a:gd name="T14" fmla="*/ 15772 w 77"/>
              <a:gd name="T15" fmla="*/ 17107 h 49"/>
              <a:gd name="T16" fmla="*/ 12267 w 77"/>
              <a:gd name="T17" fmla="*/ 17107 h 49"/>
              <a:gd name="T18" fmla="*/ 9113 w 77"/>
              <a:gd name="T19" fmla="*/ 13899 h 49"/>
              <a:gd name="T20" fmla="*/ 9463 w 77"/>
              <a:gd name="T21" fmla="*/ 12830 h 49"/>
              <a:gd name="T22" fmla="*/ 12267 w 77"/>
              <a:gd name="T23" fmla="*/ 17107 h 49"/>
              <a:gd name="T24" fmla="*/ 7010 w 77"/>
              <a:gd name="T25" fmla="*/ 11761 h 49"/>
              <a:gd name="T26" fmla="*/ 7010 w 77"/>
              <a:gd name="T27" fmla="*/ 10692 h 49"/>
              <a:gd name="T28" fmla="*/ 5958 w 77"/>
              <a:gd name="T29" fmla="*/ 13899 h 49"/>
              <a:gd name="T30" fmla="*/ 4907 w 77"/>
              <a:gd name="T31" fmla="*/ 10692 h 49"/>
              <a:gd name="T32" fmla="*/ 5958 w 77"/>
              <a:gd name="T33" fmla="*/ 7484 h 49"/>
              <a:gd name="T34" fmla="*/ 4206 w 77"/>
              <a:gd name="T35" fmla="*/ 9979 h 49"/>
              <a:gd name="T36" fmla="*/ 4556 w 77"/>
              <a:gd name="T37" fmla="*/ 10692 h 49"/>
              <a:gd name="T38" fmla="*/ 4206 w 77"/>
              <a:gd name="T39" fmla="*/ 5346 h 49"/>
              <a:gd name="T40" fmla="*/ 4206 w 77"/>
              <a:gd name="T41" fmla="*/ 5346 h 49"/>
              <a:gd name="T42" fmla="*/ 4206 w 77"/>
              <a:gd name="T43" fmla="*/ 4277 h 49"/>
              <a:gd name="T44" fmla="*/ 2804 w 77"/>
              <a:gd name="T45" fmla="*/ 7484 h 49"/>
              <a:gd name="T46" fmla="*/ 2103 w 77"/>
              <a:gd name="T47" fmla="*/ 3207 h 49"/>
              <a:gd name="T48" fmla="*/ 2804 w 77"/>
              <a:gd name="T49" fmla="*/ 7484 h 49"/>
              <a:gd name="T50" fmla="*/ 1752 w 77"/>
              <a:gd name="T51" fmla="*/ 3207 h 49"/>
              <a:gd name="T52" fmla="*/ 1051 w 77"/>
              <a:gd name="T53" fmla="*/ 5346 h 49"/>
              <a:gd name="T54" fmla="*/ 2103 w 77"/>
              <a:gd name="T55" fmla="*/ 0 h 49"/>
              <a:gd name="T56" fmla="*/ 1051 w 77"/>
              <a:gd name="T57" fmla="*/ 5346 h 49"/>
              <a:gd name="T58" fmla="*/ 18226 w 77"/>
              <a:gd name="T59" fmla="*/ 1069 h 49"/>
              <a:gd name="T60" fmla="*/ 20679 w 77"/>
              <a:gd name="T61" fmla="*/ 3207 h 49"/>
              <a:gd name="T62" fmla="*/ 18226 w 77"/>
              <a:gd name="T63" fmla="*/ 2138 h 49"/>
              <a:gd name="T64" fmla="*/ 2103 w 77"/>
              <a:gd name="T65" fmla="*/ 0 h 49"/>
              <a:gd name="T66" fmla="*/ 19628 w 77"/>
              <a:gd name="T67" fmla="*/ 4277 h 49"/>
              <a:gd name="T68" fmla="*/ 22081 w 77"/>
              <a:gd name="T69" fmla="*/ 7484 h 49"/>
              <a:gd name="T70" fmla="*/ 23133 w 77"/>
              <a:gd name="T71" fmla="*/ 6415 h 49"/>
              <a:gd name="T72" fmla="*/ 20329 w 77"/>
              <a:gd name="T73" fmla="*/ 3207 h 49"/>
              <a:gd name="T74" fmla="*/ 24885 w 77"/>
              <a:gd name="T75" fmla="*/ 9622 h 49"/>
              <a:gd name="T76" fmla="*/ 20679 w 77"/>
              <a:gd name="T77" fmla="*/ 7484 h 49"/>
              <a:gd name="T78" fmla="*/ 23483 w 77"/>
              <a:gd name="T79" fmla="*/ 9622 h 49"/>
              <a:gd name="T80" fmla="*/ 22432 w 77"/>
              <a:gd name="T81" fmla="*/ 10692 h 49"/>
              <a:gd name="T82" fmla="*/ 26638 w 77"/>
              <a:gd name="T83" fmla="*/ 12830 h 49"/>
              <a:gd name="T84" fmla="*/ 22432 w 77"/>
              <a:gd name="T85" fmla="*/ 10692 h 49"/>
              <a:gd name="T86" fmla="*/ 26638 w 77"/>
              <a:gd name="T87" fmla="*/ 13899 h 49"/>
              <a:gd name="T88" fmla="*/ 22432 w 77"/>
              <a:gd name="T89" fmla="*/ 14968 h 49"/>
              <a:gd name="T90" fmla="*/ 22081 w 77"/>
              <a:gd name="T91" fmla="*/ 13899 h 49"/>
              <a:gd name="T92" fmla="*/ 26287 w 77"/>
              <a:gd name="T93" fmla="*/ 14968 h 49"/>
              <a:gd name="T94" fmla="*/ 23834 w 77"/>
              <a:gd name="T95" fmla="*/ 12830 h 49"/>
              <a:gd name="T96" fmla="*/ 24885 w 77"/>
              <a:gd name="T97" fmla="*/ 12830 h 49"/>
              <a:gd name="T98" fmla="*/ 22432 w 77"/>
              <a:gd name="T99" fmla="*/ 16037 h 49"/>
              <a:gd name="T100" fmla="*/ 22432 w 77"/>
              <a:gd name="T101" fmla="*/ 16037 h 49"/>
              <a:gd name="T102" fmla="*/ 19277 w 77"/>
              <a:gd name="T103" fmla="*/ 14968 h 49"/>
              <a:gd name="T104" fmla="*/ 21731 w 77"/>
              <a:gd name="T105" fmla="*/ 17107 h 4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77" h="49">
                <a:moveTo>
                  <a:pt x="36" y="42"/>
                </a:moveTo>
                <a:cubicBezTo>
                  <a:pt x="36" y="42"/>
                  <a:pt x="35" y="45"/>
                  <a:pt x="35" y="47"/>
                </a:cubicBezTo>
                <a:lnTo>
                  <a:pt x="35" y="39"/>
                </a:lnTo>
                <a:cubicBezTo>
                  <a:pt x="37" y="42"/>
                  <a:pt x="40" y="48"/>
                  <a:pt x="43" y="48"/>
                </a:cubicBezTo>
                <a:cubicBezTo>
                  <a:pt x="39" y="48"/>
                  <a:pt x="37" y="45"/>
                  <a:pt x="36" y="42"/>
                </a:cubicBezTo>
                <a:close/>
                <a:moveTo>
                  <a:pt x="44" y="42"/>
                </a:moveTo>
                <a:lnTo>
                  <a:pt x="44" y="39"/>
                </a:lnTo>
                <a:cubicBezTo>
                  <a:pt x="44" y="39"/>
                  <a:pt x="46" y="39"/>
                  <a:pt x="46" y="42"/>
                </a:cubicBezTo>
                <a:cubicBezTo>
                  <a:pt x="47" y="42"/>
                  <a:pt x="49" y="48"/>
                  <a:pt x="52" y="48"/>
                </a:cubicBezTo>
                <a:cubicBezTo>
                  <a:pt x="52" y="45"/>
                  <a:pt x="54" y="42"/>
                  <a:pt x="54" y="42"/>
                </a:cubicBezTo>
                <a:cubicBezTo>
                  <a:pt x="54" y="42"/>
                  <a:pt x="54" y="42"/>
                  <a:pt x="55" y="42"/>
                </a:cubicBezTo>
                <a:cubicBezTo>
                  <a:pt x="55" y="45"/>
                  <a:pt x="54" y="45"/>
                  <a:pt x="55" y="48"/>
                </a:cubicBezTo>
                <a:lnTo>
                  <a:pt x="52" y="48"/>
                </a:lnTo>
                <a:cubicBezTo>
                  <a:pt x="48" y="48"/>
                  <a:pt x="47" y="45"/>
                  <a:pt x="46" y="42"/>
                </a:cubicBezTo>
                <a:lnTo>
                  <a:pt x="46" y="48"/>
                </a:lnTo>
                <a:lnTo>
                  <a:pt x="45" y="48"/>
                </a:lnTo>
                <a:cubicBezTo>
                  <a:pt x="45" y="48"/>
                  <a:pt x="44" y="45"/>
                  <a:pt x="44" y="42"/>
                </a:cubicBezTo>
                <a:close/>
                <a:moveTo>
                  <a:pt x="35" y="48"/>
                </a:moveTo>
                <a:lnTo>
                  <a:pt x="30" y="48"/>
                </a:lnTo>
                <a:cubicBezTo>
                  <a:pt x="27" y="45"/>
                  <a:pt x="26" y="39"/>
                  <a:pt x="26" y="39"/>
                </a:cubicBezTo>
                <a:cubicBezTo>
                  <a:pt x="26" y="39"/>
                  <a:pt x="24" y="42"/>
                  <a:pt x="24" y="45"/>
                </a:cubicBezTo>
                <a:cubicBezTo>
                  <a:pt x="23" y="42"/>
                  <a:pt x="27" y="36"/>
                  <a:pt x="27" y="36"/>
                </a:cubicBezTo>
                <a:cubicBezTo>
                  <a:pt x="29" y="36"/>
                  <a:pt x="27" y="42"/>
                  <a:pt x="30" y="45"/>
                </a:cubicBezTo>
                <a:cubicBezTo>
                  <a:pt x="31" y="48"/>
                  <a:pt x="34" y="48"/>
                  <a:pt x="35" y="48"/>
                </a:cubicBezTo>
                <a:close/>
                <a:moveTo>
                  <a:pt x="24" y="45"/>
                </a:moveTo>
                <a:cubicBezTo>
                  <a:pt x="19" y="45"/>
                  <a:pt x="20" y="36"/>
                  <a:pt x="20" y="33"/>
                </a:cubicBezTo>
                <a:cubicBezTo>
                  <a:pt x="19" y="36"/>
                  <a:pt x="17" y="36"/>
                  <a:pt x="17" y="39"/>
                </a:cubicBezTo>
                <a:cubicBezTo>
                  <a:pt x="16" y="33"/>
                  <a:pt x="20" y="30"/>
                  <a:pt x="20" y="30"/>
                </a:cubicBezTo>
                <a:cubicBezTo>
                  <a:pt x="20" y="36"/>
                  <a:pt x="20" y="45"/>
                  <a:pt x="24" y="45"/>
                </a:cubicBezTo>
                <a:close/>
                <a:moveTo>
                  <a:pt x="17" y="39"/>
                </a:moveTo>
                <a:cubicBezTo>
                  <a:pt x="13" y="36"/>
                  <a:pt x="15" y="27"/>
                  <a:pt x="15" y="24"/>
                </a:cubicBezTo>
                <a:cubicBezTo>
                  <a:pt x="15" y="24"/>
                  <a:pt x="14" y="27"/>
                  <a:pt x="14" y="30"/>
                </a:cubicBezTo>
                <a:cubicBezTo>
                  <a:pt x="13" y="30"/>
                  <a:pt x="13" y="30"/>
                  <a:pt x="13" y="29"/>
                </a:cubicBezTo>
                <a:cubicBezTo>
                  <a:pt x="13" y="24"/>
                  <a:pt x="16" y="21"/>
                  <a:pt x="17" y="21"/>
                </a:cubicBezTo>
                <a:cubicBezTo>
                  <a:pt x="16" y="27"/>
                  <a:pt x="15" y="36"/>
                  <a:pt x="17" y="39"/>
                </a:cubicBezTo>
                <a:close/>
                <a:moveTo>
                  <a:pt x="12" y="28"/>
                </a:moveTo>
                <a:cubicBezTo>
                  <a:pt x="12" y="28"/>
                  <a:pt x="12" y="29"/>
                  <a:pt x="13" y="29"/>
                </a:cubicBezTo>
                <a:lnTo>
                  <a:pt x="13" y="30"/>
                </a:lnTo>
                <a:cubicBezTo>
                  <a:pt x="12" y="29"/>
                  <a:pt x="12" y="29"/>
                  <a:pt x="12" y="28"/>
                </a:cubicBezTo>
                <a:close/>
                <a:moveTo>
                  <a:pt x="12" y="15"/>
                </a:moveTo>
                <a:cubicBezTo>
                  <a:pt x="11" y="20"/>
                  <a:pt x="10" y="25"/>
                  <a:pt x="12" y="28"/>
                </a:cubicBezTo>
                <a:cubicBezTo>
                  <a:pt x="9" y="24"/>
                  <a:pt x="11" y="18"/>
                  <a:pt x="12" y="15"/>
                </a:cubicBezTo>
                <a:close/>
                <a:moveTo>
                  <a:pt x="8" y="21"/>
                </a:moveTo>
                <a:cubicBezTo>
                  <a:pt x="8" y="15"/>
                  <a:pt x="12" y="12"/>
                  <a:pt x="12" y="12"/>
                </a:cubicBezTo>
                <a:lnTo>
                  <a:pt x="12" y="15"/>
                </a:lnTo>
                <a:cubicBezTo>
                  <a:pt x="11" y="15"/>
                  <a:pt x="9" y="18"/>
                  <a:pt x="8" y="21"/>
                </a:cubicBezTo>
                <a:close/>
                <a:moveTo>
                  <a:pt x="8" y="21"/>
                </a:moveTo>
                <a:cubicBezTo>
                  <a:pt x="3" y="18"/>
                  <a:pt x="4" y="12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2" y="15"/>
                  <a:pt x="8" y="21"/>
                </a:cubicBezTo>
                <a:close/>
                <a:moveTo>
                  <a:pt x="3" y="15"/>
                </a:moveTo>
                <a:cubicBezTo>
                  <a:pt x="3" y="11"/>
                  <a:pt x="4" y="10"/>
                  <a:pt x="5" y="9"/>
                </a:cubicBezTo>
                <a:cubicBezTo>
                  <a:pt x="4" y="10"/>
                  <a:pt x="4" y="12"/>
                  <a:pt x="3" y="15"/>
                </a:cubicBezTo>
                <a:close/>
                <a:moveTo>
                  <a:pt x="3" y="15"/>
                </a:moveTo>
                <a:cubicBezTo>
                  <a:pt x="0" y="9"/>
                  <a:pt x="0" y="6"/>
                  <a:pt x="1" y="3"/>
                </a:cubicBezTo>
                <a:cubicBezTo>
                  <a:pt x="3" y="0"/>
                  <a:pt x="6" y="0"/>
                  <a:pt x="6" y="0"/>
                </a:cubicBezTo>
                <a:cubicBezTo>
                  <a:pt x="6" y="0"/>
                  <a:pt x="3" y="3"/>
                  <a:pt x="2" y="6"/>
                </a:cubicBezTo>
                <a:cubicBezTo>
                  <a:pt x="2" y="9"/>
                  <a:pt x="2" y="9"/>
                  <a:pt x="3" y="15"/>
                </a:cubicBezTo>
                <a:close/>
                <a:moveTo>
                  <a:pt x="12" y="0"/>
                </a:moveTo>
                <a:cubicBezTo>
                  <a:pt x="23" y="3"/>
                  <a:pt x="47" y="3"/>
                  <a:pt x="52" y="3"/>
                </a:cubicBezTo>
                <a:cubicBezTo>
                  <a:pt x="58" y="3"/>
                  <a:pt x="61" y="9"/>
                  <a:pt x="61" y="9"/>
                </a:cubicBezTo>
                <a:cubicBezTo>
                  <a:pt x="61" y="11"/>
                  <a:pt x="60" y="9"/>
                  <a:pt x="59" y="9"/>
                </a:cubicBezTo>
                <a:lnTo>
                  <a:pt x="61" y="9"/>
                </a:lnTo>
                <a:cubicBezTo>
                  <a:pt x="59" y="9"/>
                  <a:pt x="56" y="6"/>
                  <a:pt x="52" y="6"/>
                </a:cubicBezTo>
                <a:cubicBezTo>
                  <a:pt x="46" y="6"/>
                  <a:pt x="23" y="3"/>
                  <a:pt x="12" y="3"/>
                </a:cubicBezTo>
                <a:cubicBezTo>
                  <a:pt x="8" y="0"/>
                  <a:pt x="6" y="0"/>
                  <a:pt x="6" y="0"/>
                </a:cubicBezTo>
                <a:lnTo>
                  <a:pt x="12" y="0"/>
                </a:lnTo>
                <a:close/>
                <a:moveTo>
                  <a:pt x="56" y="12"/>
                </a:moveTo>
                <a:cubicBezTo>
                  <a:pt x="66" y="12"/>
                  <a:pt x="67" y="18"/>
                  <a:pt x="67" y="21"/>
                </a:cubicBezTo>
                <a:lnTo>
                  <a:pt x="63" y="21"/>
                </a:lnTo>
                <a:lnTo>
                  <a:pt x="59" y="21"/>
                </a:lnTo>
                <a:cubicBezTo>
                  <a:pt x="62" y="18"/>
                  <a:pt x="65" y="18"/>
                  <a:pt x="66" y="18"/>
                </a:cubicBezTo>
                <a:cubicBezTo>
                  <a:pt x="65" y="18"/>
                  <a:pt x="63" y="15"/>
                  <a:pt x="55" y="12"/>
                </a:cubicBezTo>
                <a:cubicBezTo>
                  <a:pt x="56" y="10"/>
                  <a:pt x="57" y="9"/>
                  <a:pt x="58" y="9"/>
                </a:cubicBezTo>
                <a:cubicBezTo>
                  <a:pt x="57" y="10"/>
                  <a:pt x="56" y="12"/>
                  <a:pt x="56" y="12"/>
                </a:cubicBezTo>
                <a:close/>
                <a:moveTo>
                  <a:pt x="71" y="27"/>
                </a:moveTo>
                <a:lnTo>
                  <a:pt x="70" y="27"/>
                </a:lnTo>
                <a:cubicBezTo>
                  <a:pt x="68" y="27"/>
                  <a:pt x="66" y="21"/>
                  <a:pt x="59" y="21"/>
                </a:cubicBezTo>
                <a:cubicBezTo>
                  <a:pt x="68" y="21"/>
                  <a:pt x="71" y="27"/>
                  <a:pt x="71" y="27"/>
                </a:cubicBezTo>
                <a:close/>
                <a:moveTo>
                  <a:pt x="67" y="27"/>
                </a:moveTo>
                <a:lnTo>
                  <a:pt x="70" y="27"/>
                </a:lnTo>
                <a:cubicBezTo>
                  <a:pt x="68" y="27"/>
                  <a:pt x="65" y="27"/>
                  <a:pt x="64" y="30"/>
                </a:cubicBezTo>
                <a:cubicBezTo>
                  <a:pt x="65" y="27"/>
                  <a:pt x="67" y="27"/>
                  <a:pt x="67" y="27"/>
                </a:cubicBezTo>
                <a:close/>
                <a:moveTo>
                  <a:pt x="76" y="36"/>
                </a:moveTo>
                <a:lnTo>
                  <a:pt x="75" y="36"/>
                </a:lnTo>
                <a:cubicBezTo>
                  <a:pt x="74" y="36"/>
                  <a:pt x="71" y="30"/>
                  <a:pt x="64" y="30"/>
                </a:cubicBezTo>
                <a:cubicBezTo>
                  <a:pt x="73" y="30"/>
                  <a:pt x="76" y="36"/>
                  <a:pt x="76" y="36"/>
                </a:cubicBezTo>
                <a:close/>
                <a:moveTo>
                  <a:pt x="76" y="39"/>
                </a:moveTo>
                <a:lnTo>
                  <a:pt x="76" y="45"/>
                </a:lnTo>
                <a:cubicBezTo>
                  <a:pt x="74" y="48"/>
                  <a:pt x="67" y="45"/>
                  <a:pt x="64" y="42"/>
                </a:cubicBezTo>
                <a:lnTo>
                  <a:pt x="64" y="44"/>
                </a:lnTo>
                <a:cubicBezTo>
                  <a:pt x="64" y="43"/>
                  <a:pt x="63" y="41"/>
                  <a:pt x="63" y="39"/>
                </a:cubicBezTo>
                <a:cubicBezTo>
                  <a:pt x="65" y="39"/>
                  <a:pt x="69" y="45"/>
                  <a:pt x="73" y="45"/>
                </a:cubicBezTo>
                <a:cubicBezTo>
                  <a:pt x="74" y="45"/>
                  <a:pt x="74" y="45"/>
                  <a:pt x="75" y="42"/>
                </a:cubicBezTo>
                <a:cubicBezTo>
                  <a:pt x="75" y="42"/>
                  <a:pt x="76" y="42"/>
                  <a:pt x="75" y="39"/>
                </a:cubicBezTo>
                <a:cubicBezTo>
                  <a:pt x="74" y="39"/>
                  <a:pt x="68" y="36"/>
                  <a:pt x="68" y="36"/>
                </a:cubicBezTo>
                <a:lnTo>
                  <a:pt x="70" y="36"/>
                </a:lnTo>
                <a:lnTo>
                  <a:pt x="71" y="36"/>
                </a:lnTo>
                <a:cubicBezTo>
                  <a:pt x="73" y="36"/>
                  <a:pt x="76" y="39"/>
                  <a:pt x="76" y="39"/>
                </a:cubicBezTo>
                <a:close/>
                <a:moveTo>
                  <a:pt x="64" y="45"/>
                </a:moveTo>
                <a:lnTo>
                  <a:pt x="64" y="44"/>
                </a:lnTo>
                <a:cubicBezTo>
                  <a:pt x="64" y="45"/>
                  <a:pt x="64" y="45"/>
                  <a:pt x="64" y="45"/>
                </a:cubicBezTo>
                <a:close/>
                <a:moveTo>
                  <a:pt x="62" y="48"/>
                </a:moveTo>
                <a:cubicBezTo>
                  <a:pt x="58" y="48"/>
                  <a:pt x="55" y="45"/>
                  <a:pt x="55" y="42"/>
                </a:cubicBezTo>
                <a:cubicBezTo>
                  <a:pt x="56" y="44"/>
                  <a:pt x="60" y="48"/>
                  <a:pt x="64" y="45"/>
                </a:cubicBezTo>
                <a:cubicBezTo>
                  <a:pt x="63" y="48"/>
                  <a:pt x="62" y="48"/>
                  <a:pt x="62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26" name="Freeform 5932">
            <a:extLst>
              <a:ext uri="{FF2B5EF4-FFF2-40B4-BE49-F238E27FC236}">
                <a16:creationId xmlns:a16="http://schemas.microsoft.com/office/drawing/2014/main" id="{4B31FAAD-1FC4-4847-971A-AB1A5407A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8200" y="4186238"/>
            <a:ext cx="17463" cy="9525"/>
          </a:xfrm>
          <a:custGeom>
            <a:avLst/>
            <a:gdLst>
              <a:gd name="T0" fmla="*/ 11518 w 47"/>
              <a:gd name="T1" fmla="*/ 8164 h 28"/>
              <a:gd name="T2" fmla="*/ 13376 w 47"/>
              <a:gd name="T3" fmla="*/ 9185 h 28"/>
              <a:gd name="T4" fmla="*/ 12261 w 47"/>
              <a:gd name="T5" fmla="*/ 7144 h 28"/>
              <a:gd name="T6" fmla="*/ 12633 w 47"/>
              <a:gd name="T7" fmla="*/ 6123 h 28"/>
              <a:gd name="T8" fmla="*/ 7431 w 47"/>
              <a:gd name="T9" fmla="*/ 9185 h 28"/>
              <a:gd name="T10" fmla="*/ 7060 w 47"/>
              <a:gd name="T11" fmla="*/ 6123 h 28"/>
              <a:gd name="T12" fmla="*/ 15977 w 47"/>
              <a:gd name="T13" fmla="*/ 7144 h 28"/>
              <a:gd name="T14" fmla="*/ 16348 w 47"/>
              <a:gd name="T15" fmla="*/ 6123 h 28"/>
              <a:gd name="T16" fmla="*/ 17091 w 47"/>
              <a:gd name="T17" fmla="*/ 8164 h 28"/>
              <a:gd name="T18" fmla="*/ 6688 w 47"/>
              <a:gd name="T19" fmla="*/ 8164 h 28"/>
              <a:gd name="T20" fmla="*/ 4830 w 47"/>
              <a:gd name="T21" fmla="*/ 6123 h 28"/>
              <a:gd name="T22" fmla="*/ 6688 w 47"/>
              <a:gd name="T23" fmla="*/ 8164 h 28"/>
              <a:gd name="T24" fmla="*/ 13747 w 47"/>
              <a:gd name="T25" fmla="*/ 6123 h 28"/>
              <a:gd name="T26" fmla="*/ 15605 w 47"/>
              <a:gd name="T27" fmla="*/ 8164 h 28"/>
              <a:gd name="T28" fmla="*/ 2972 w 47"/>
              <a:gd name="T29" fmla="*/ 7144 h 28"/>
              <a:gd name="T30" fmla="*/ 3716 w 47"/>
              <a:gd name="T31" fmla="*/ 6123 h 28"/>
              <a:gd name="T32" fmla="*/ 7060 w 47"/>
              <a:gd name="T33" fmla="*/ 6123 h 28"/>
              <a:gd name="T34" fmla="*/ 4830 w 47"/>
              <a:gd name="T35" fmla="*/ 4082 h 28"/>
              <a:gd name="T36" fmla="*/ 10032 w 47"/>
              <a:gd name="T37" fmla="*/ 5103 h 28"/>
              <a:gd name="T38" fmla="*/ 10032 w 47"/>
              <a:gd name="T39" fmla="*/ 3062 h 28"/>
              <a:gd name="T40" fmla="*/ 8546 w 47"/>
              <a:gd name="T41" fmla="*/ 5103 h 28"/>
              <a:gd name="T42" fmla="*/ 7803 w 47"/>
              <a:gd name="T43" fmla="*/ 3062 h 28"/>
              <a:gd name="T44" fmla="*/ 8546 w 47"/>
              <a:gd name="T45" fmla="*/ 5103 h 28"/>
              <a:gd name="T46" fmla="*/ 5573 w 47"/>
              <a:gd name="T47" fmla="*/ 4082 h 28"/>
              <a:gd name="T48" fmla="*/ 5573 w 47"/>
              <a:gd name="T49" fmla="*/ 3062 h 28"/>
              <a:gd name="T50" fmla="*/ 2972 w 47"/>
              <a:gd name="T51" fmla="*/ 3062 h 28"/>
              <a:gd name="T52" fmla="*/ 1858 w 47"/>
              <a:gd name="T53" fmla="*/ 0 h 28"/>
              <a:gd name="T54" fmla="*/ 2972 w 47"/>
              <a:gd name="T55" fmla="*/ 3062 h 28"/>
              <a:gd name="T56" fmla="*/ 4087 w 47"/>
              <a:gd name="T57" fmla="*/ 1021 h 28"/>
              <a:gd name="T58" fmla="*/ 4830 w 47"/>
              <a:gd name="T59" fmla="*/ 3062 h 28"/>
              <a:gd name="T60" fmla="*/ 372 w 47"/>
              <a:gd name="T61" fmla="*/ 2041 h 28"/>
              <a:gd name="T62" fmla="*/ 372 w 47"/>
              <a:gd name="T63" fmla="*/ 0 h 28"/>
              <a:gd name="T64" fmla="*/ 1858 w 47"/>
              <a:gd name="T65" fmla="*/ 2041 h 28"/>
              <a:gd name="T66" fmla="*/ 1486 w 47"/>
              <a:gd name="T67" fmla="*/ 3062 h 28"/>
              <a:gd name="T68" fmla="*/ 8917 w 47"/>
              <a:gd name="T69" fmla="*/ 2041 h 28"/>
              <a:gd name="T70" fmla="*/ 9289 w 47"/>
              <a:gd name="T71" fmla="*/ 1021 h 28"/>
              <a:gd name="T72" fmla="*/ 12261 w 47"/>
              <a:gd name="T73" fmla="*/ 2041 h 28"/>
              <a:gd name="T74" fmla="*/ 11518 w 47"/>
              <a:gd name="T75" fmla="*/ 0 h 28"/>
              <a:gd name="T76" fmla="*/ 11518 w 47"/>
              <a:gd name="T77" fmla="*/ 2041 h 28"/>
              <a:gd name="T78" fmla="*/ 10032 w 47"/>
              <a:gd name="T79" fmla="*/ 0 h 28"/>
              <a:gd name="T80" fmla="*/ 11518 w 47"/>
              <a:gd name="T81" fmla="*/ 2041 h 28"/>
              <a:gd name="T82" fmla="*/ 13376 w 47"/>
              <a:gd name="T83" fmla="*/ 0 h 28"/>
              <a:gd name="T84" fmla="*/ 13376 w 47"/>
              <a:gd name="T85" fmla="*/ 2041 h 2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7" h="28">
                <a:moveTo>
                  <a:pt x="36" y="27"/>
                </a:moveTo>
                <a:cubicBezTo>
                  <a:pt x="35" y="27"/>
                  <a:pt x="32" y="24"/>
                  <a:pt x="31" y="24"/>
                </a:cubicBezTo>
                <a:lnTo>
                  <a:pt x="32" y="24"/>
                </a:lnTo>
                <a:cubicBezTo>
                  <a:pt x="32" y="24"/>
                  <a:pt x="36" y="24"/>
                  <a:pt x="36" y="27"/>
                </a:cubicBezTo>
                <a:close/>
                <a:moveTo>
                  <a:pt x="39" y="27"/>
                </a:moveTo>
                <a:cubicBezTo>
                  <a:pt x="37" y="24"/>
                  <a:pt x="35" y="21"/>
                  <a:pt x="33" y="21"/>
                </a:cubicBezTo>
                <a:cubicBezTo>
                  <a:pt x="33" y="21"/>
                  <a:pt x="33" y="21"/>
                  <a:pt x="33" y="18"/>
                </a:cubicBezTo>
                <a:lnTo>
                  <a:pt x="34" y="18"/>
                </a:lnTo>
                <a:cubicBezTo>
                  <a:pt x="35" y="21"/>
                  <a:pt x="39" y="24"/>
                  <a:pt x="39" y="27"/>
                </a:cubicBezTo>
                <a:close/>
                <a:moveTo>
                  <a:pt x="20" y="27"/>
                </a:moveTo>
                <a:cubicBezTo>
                  <a:pt x="20" y="24"/>
                  <a:pt x="19" y="21"/>
                  <a:pt x="18" y="21"/>
                </a:cubicBezTo>
                <a:cubicBezTo>
                  <a:pt x="18" y="18"/>
                  <a:pt x="18" y="18"/>
                  <a:pt x="19" y="18"/>
                </a:cubicBezTo>
                <a:cubicBezTo>
                  <a:pt x="19" y="18"/>
                  <a:pt x="21" y="24"/>
                  <a:pt x="20" y="27"/>
                </a:cubicBezTo>
                <a:close/>
                <a:moveTo>
                  <a:pt x="43" y="21"/>
                </a:moveTo>
                <a:lnTo>
                  <a:pt x="43" y="18"/>
                </a:lnTo>
                <a:lnTo>
                  <a:pt x="44" y="18"/>
                </a:lnTo>
                <a:cubicBezTo>
                  <a:pt x="46" y="21"/>
                  <a:pt x="46" y="24"/>
                  <a:pt x="46" y="24"/>
                </a:cubicBezTo>
                <a:cubicBezTo>
                  <a:pt x="45" y="24"/>
                  <a:pt x="44" y="21"/>
                  <a:pt x="43" y="21"/>
                </a:cubicBezTo>
                <a:close/>
                <a:moveTo>
                  <a:pt x="18" y="24"/>
                </a:moveTo>
                <a:cubicBezTo>
                  <a:pt x="16" y="24"/>
                  <a:pt x="14" y="21"/>
                  <a:pt x="14" y="21"/>
                </a:cubicBezTo>
                <a:lnTo>
                  <a:pt x="13" y="18"/>
                </a:lnTo>
                <a:lnTo>
                  <a:pt x="14" y="18"/>
                </a:lnTo>
                <a:cubicBezTo>
                  <a:pt x="14" y="18"/>
                  <a:pt x="18" y="21"/>
                  <a:pt x="18" y="24"/>
                </a:cubicBezTo>
                <a:close/>
                <a:moveTo>
                  <a:pt x="42" y="24"/>
                </a:moveTo>
                <a:cubicBezTo>
                  <a:pt x="41" y="21"/>
                  <a:pt x="37" y="18"/>
                  <a:pt x="37" y="18"/>
                </a:cubicBezTo>
                <a:cubicBezTo>
                  <a:pt x="37" y="15"/>
                  <a:pt x="38" y="15"/>
                  <a:pt x="38" y="15"/>
                </a:cubicBezTo>
                <a:cubicBezTo>
                  <a:pt x="38" y="18"/>
                  <a:pt x="42" y="21"/>
                  <a:pt x="42" y="24"/>
                </a:cubicBezTo>
                <a:close/>
                <a:moveTo>
                  <a:pt x="13" y="24"/>
                </a:moveTo>
                <a:cubicBezTo>
                  <a:pt x="11" y="24"/>
                  <a:pt x="10" y="21"/>
                  <a:pt x="8" y="21"/>
                </a:cubicBezTo>
                <a:lnTo>
                  <a:pt x="8" y="18"/>
                </a:lnTo>
                <a:lnTo>
                  <a:pt x="10" y="18"/>
                </a:lnTo>
                <a:cubicBezTo>
                  <a:pt x="10" y="21"/>
                  <a:pt x="13" y="21"/>
                  <a:pt x="13" y="24"/>
                </a:cubicBezTo>
                <a:close/>
                <a:moveTo>
                  <a:pt x="19" y="18"/>
                </a:moveTo>
                <a:cubicBezTo>
                  <a:pt x="17" y="15"/>
                  <a:pt x="13" y="15"/>
                  <a:pt x="13" y="15"/>
                </a:cubicBezTo>
                <a:lnTo>
                  <a:pt x="13" y="12"/>
                </a:lnTo>
                <a:cubicBezTo>
                  <a:pt x="13" y="12"/>
                  <a:pt x="18" y="15"/>
                  <a:pt x="19" y="18"/>
                </a:cubicBezTo>
                <a:close/>
                <a:moveTo>
                  <a:pt x="27" y="15"/>
                </a:moveTo>
                <a:cubicBezTo>
                  <a:pt x="27" y="15"/>
                  <a:pt x="26" y="12"/>
                  <a:pt x="26" y="9"/>
                </a:cubicBezTo>
                <a:lnTo>
                  <a:pt x="27" y="9"/>
                </a:lnTo>
                <a:cubicBezTo>
                  <a:pt x="27" y="9"/>
                  <a:pt x="28" y="15"/>
                  <a:pt x="27" y="15"/>
                </a:cubicBezTo>
                <a:close/>
                <a:moveTo>
                  <a:pt x="23" y="15"/>
                </a:moveTo>
                <a:cubicBezTo>
                  <a:pt x="23" y="15"/>
                  <a:pt x="21" y="12"/>
                  <a:pt x="20" y="9"/>
                </a:cubicBezTo>
                <a:lnTo>
                  <a:pt x="21" y="9"/>
                </a:lnTo>
                <a:cubicBezTo>
                  <a:pt x="22" y="9"/>
                  <a:pt x="24" y="15"/>
                  <a:pt x="24" y="15"/>
                </a:cubicBezTo>
                <a:lnTo>
                  <a:pt x="23" y="15"/>
                </a:lnTo>
                <a:close/>
                <a:moveTo>
                  <a:pt x="20" y="15"/>
                </a:moveTo>
                <a:cubicBezTo>
                  <a:pt x="19" y="12"/>
                  <a:pt x="15" y="12"/>
                  <a:pt x="15" y="12"/>
                </a:cubicBezTo>
                <a:lnTo>
                  <a:pt x="14" y="9"/>
                </a:lnTo>
                <a:lnTo>
                  <a:pt x="15" y="9"/>
                </a:lnTo>
                <a:cubicBezTo>
                  <a:pt x="15" y="9"/>
                  <a:pt x="20" y="9"/>
                  <a:pt x="20" y="15"/>
                </a:cubicBezTo>
                <a:close/>
                <a:moveTo>
                  <a:pt x="8" y="9"/>
                </a:moveTo>
                <a:cubicBezTo>
                  <a:pt x="8" y="6"/>
                  <a:pt x="5" y="3"/>
                  <a:pt x="5" y="3"/>
                </a:cubicBezTo>
                <a:lnTo>
                  <a:pt x="5" y="0"/>
                </a:lnTo>
                <a:lnTo>
                  <a:pt x="7" y="0"/>
                </a:lnTo>
                <a:cubicBezTo>
                  <a:pt x="7" y="0"/>
                  <a:pt x="10" y="6"/>
                  <a:pt x="8" y="9"/>
                </a:cubicBezTo>
                <a:close/>
                <a:moveTo>
                  <a:pt x="13" y="9"/>
                </a:moveTo>
                <a:cubicBezTo>
                  <a:pt x="13" y="6"/>
                  <a:pt x="11" y="6"/>
                  <a:pt x="11" y="3"/>
                </a:cubicBezTo>
                <a:lnTo>
                  <a:pt x="13" y="3"/>
                </a:lnTo>
                <a:cubicBezTo>
                  <a:pt x="13" y="3"/>
                  <a:pt x="14" y="6"/>
                  <a:pt x="13" y="9"/>
                </a:cubicBezTo>
                <a:close/>
                <a:moveTo>
                  <a:pt x="4" y="9"/>
                </a:moveTo>
                <a:cubicBezTo>
                  <a:pt x="2" y="6"/>
                  <a:pt x="1" y="6"/>
                  <a:pt x="1" y="6"/>
                </a:cubicBezTo>
                <a:cubicBezTo>
                  <a:pt x="0" y="6"/>
                  <a:pt x="0" y="6"/>
                  <a:pt x="1" y="3"/>
                </a:cubicBezTo>
                <a:lnTo>
                  <a:pt x="1" y="0"/>
                </a:lnTo>
                <a:cubicBezTo>
                  <a:pt x="1" y="0"/>
                  <a:pt x="7" y="3"/>
                  <a:pt x="5" y="6"/>
                </a:cubicBezTo>
                <a:cubicBezTo>
                  <a:pt x="5" y="6"/>
                  <a:pt x="3" y="4"/>
                  <a:pt x="1" y="3"/>
                </a:cubicBezTo>
                <a:cubicBezTo>
                  <a:pt x="2" y="6"/>
                  <a:pt x="4" y="6"/>
                  <a:pt x="4" y="9"/>
                </a:cubicBezTo>
                <a:close/>
                <a:moveTo>
                  <a:pt x="27" y="6"/>
                </a:moveTo>
                <a:lnTo>
                  <a:pt x="24" y="6"/>
                </a:lnTo>
                <a:lnTo>
                  <a:pt x="23" y="3"/>
                </a:lnTo>
                <a:lnTo>
                  <a:pt x="25" y="3"/>
                </a:lnTo>
                <a:lnTo>
                  <a:pt x="27" y="6"/>
                </a:lnTo>
                <a:close/>
                <a:moveTo>
                  <a:pt x="33" y="6"/>
                </a:moveTo>
                <a:cubicBezTo>
                  <a:pt x="33" y="3"/>
                  <a:pt x="30" y="0"/>
                  <a:pt x="30" y="0"/>
                </a:cubicBezTo>
                <a:lnTo>
                  <a:pt x="31" y="0"/>
                </a:lnTo>
                <a:cubicBezTo>
                  <a:pt x="31" y="0"/>
                  <a:pt x="35" y="3"/>
                  <a:pt x="33" y="6"/>
                </a:cubicBezTo>
                <a:close/>
                <a:moveTo>
                  <a:pt x="31" y="6"/>
                </a:moveTo>
                <a:cubicBezTo>
                  <a:pt x="30" y="3"/>
                  <a:pt x="27" y="3"/>
                  <a:pt x="27" y="3"/>
                </a:cubicBezTo>
                <a:lnTo>
                  <a:pt x="27" y="0"/>
                </a:lnTo>
                <a:cubicBezTo>
                  <a:pt x="27" y="0"/>
                  <a:pt x="31" y="3"/>
                  <a:pt x="31" y="6"/>
                </a:cubicBezTo>
                <a:close/>
                <a:moveTo>
                  <a:pt x="36" y="6"/>
                </a:moveTo>
                <a:cubicBezTo>
                  <a:pt x="35" y="6"/>
                  <a:pt x="36" y="0"/>
                  <a:pt x="36" y="0"/>
                </a:cubicBezTo>
                <a:lnTo>
                  <a:pt x="36" y="6"/>
                </a:lnTo>
                <a:close/>
              </a:path>
            </a:pathLst>
          </a:custGeom>
          <a:solidFill>
            <a:srgbClr val="61C3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27" name="Freeform 5933">
            <a:extLst>
              <a:ext uri="{FF2B5EF4-FFF2-40B4-BE49-F238E27FC236}">
                <a16:creationId xmlns:a16="http://schemas.microsoft.com/office/drawing/2014/main" id="{0C20287B-F5EB-A74F-9018-27F6CBF1A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3913" y="4138613"/>
            <a:ext cx="39687" cy="49212"/>
          </a:xfrm>
          <a:custGeom>
            <a:avLst/>
            <a:gdLst>
              <a:gd name="T0" fmla="*/ 0 w 109"/>
              <a:gd name="T1" fmla="*/ 0 h 135"/>
              <a:gd name="T2" fmla="*/ 11287 w 109"/>
              <a:gd name="T3" fmla="*/ 0 h 135"/>
              <a:gd name="T4" fmla="*/ 19661 w 109"/>
              <a:gd name="T5" fmla="*/ 3281 h 135"/>
              <a:gd name="T6" fmla="*/ 27308 w 109"/>
              <a:gd name="T7" fmla="*/ 0 h 135"/>
              <a:gd name="T8" fmla="*/ 38959 w 109"/>
              <a:gd name="T9" fmla="*/ 0 h 135"/>
              <a:gd name="T10" fmla="*/ 39323 w 109"/>
              <a:gd name="T11" fmla="*/ 26611 h 135"/>
              <a:gd name="T12" fmla="*/ 20754 w 109"/>
              <a:gd name="T13" fmla="*/ 48847 h 135"/>
              <a:gd name="T14" fmla="*/ 1092 w 109"/>
              <a:gd name="T15" fmla="*/ 26611 h 135"/>
              <a:gd name="T16" fmla="*/ 0 w 109"/>
              <a:gd name="T17" fmla="*/ 0 h 1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9" h="135">
                <a:moveTo>
                  <a:pt x="0" y="0"/>
                </a:moveTo>
                <a:cubicBezTo>
                  <a:pt x="11" y="0"/>
                  <a:pt x="20" y="0"/>
                  <a:pt x="31" y="0"/>
                </a:cubicBezTo>
                <a:cubicBezTo>
                  <a:pt x="31" y="0"/>
                  <a:pt x="52" y="0"/>
                  <a:pt x="54" y="9"/>
                </a:cubicBezTo>
                <a:cubicBezTo>
                  <a:pt x="58" y="0"/>
                  <a:pt x="75" y="0"/>
                  <a:pt x="75" y="0"/>
                </a:cubicBezTo>
                <a:cubicBezTo>
                  <a:pt x="85" y="0"/>
                  <a:pt x="97" y="0"/>
                  <a:pt x="107" y="0"/>
                </a:cubicBezTo>
                <a:cubicBezTo>
                  <a:pt x="107" y="25"/>
                  <a:pt x="108" y="49"/>
                  <a:pt x="108" y="73"/>
                </a:cubicBezTo>
                <a:cubicBezTo>
                  <a:pt x="101" y="103"/>
                  <a:pt x="80" y="125"/>
                  <a:pt x="57" y="134"/>
                </a:cubicBezTo>
                <a:cubicBezTo>
                  <a:pt x="27" y="125"/>
                  <a:pt x="9" y="101"/>
                  <a:pt x="3" y="73"/>
                </a:cubicBezTo>
                <a:cubicBezTo>
                  <a:pt x="2" y="49"/>
                  <a:pt x="1" y="28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28" name="Freeform 5934">
            <a:extLst>
              <a:ext uri="{FF2B5EF4-FFF2-40B4-BE49-F238E27FC236}">
                <a16:creationId xmlns:a16="http://schemas.microsoft.com/office/drawing/2014/main" id="{962F74A8-2999-3543-912C-D68590207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3913" y="4138613"/>
            <a:ext cx="39687" cy="49212"/>
          </a:xfrm>
          <a:custGeom>
            <a:avLst/>
            <a:gdLst>
              <a:gd name="T0" fmla="*/ 20754 w 109"/>
              <a:gd name="T1" fmla="*/ 48855 h 138"/>
              <a:gd name="T2" fmla="*/ 1092 w 109"/>
              <a:gd name="T3" fmla="*/ 27102 h 138"/>
              <a:gd name="T4" fmla="*/ 0 w 109"/>
              <a:gd name="T5" fmla="*/ 2140 h 138"/>
              <a:gd name="T6" fmla="*/ 5826 w 109"/>
              <a:gd name="T7" fmla="*/ 1070 h 138"/>
              <a:gd name="T8" fmla="*/ 10923 w 109"/>
              <a:gd name="T9" fmla="*/ 1070 h 138"/>
              <a:gd name="T10" fmla="*/ 0 w 109"/>
              <a:gd name="T11" fmla="*/ 2140 h 138"/>
              <a:gd name="T12" fmla="*/ 1821 w 109"/>
              <a:gd name="T13" fmla="*/ 27102 h 138"/>
              <a:gd name="T14" fmla="*/ 20754 w 109"/>
              <a:gd name="T15" fmla="*/ 48855 h 138"/>
              <a:gd name="T16" fmla="*/ 38959 w 109"/>
              <a:gd name="T17" fmla="*/ 27102 h 138"/>
              <a:gd name="T18" fmla="*/ 38959 w 109"/>
              <a:gd name="T19" fmla="*/ 1070 h 138"/>
              <a:gd name="T20" fmla="*/ 37502 w 109"/>
              <a:gd name="T21" fmla="*/ 1070 h 138"/>
              <a:gd name="T22" fmla="*/ 27672 w 109"/>
              <a:gd name="T23" fmla="*/ 1070 h 138"/>
              <a:gd name="T24" fmla="*/ 38959 w 109"/>
              <a:gd name="T25" fmla="*/ 0 h 138"/>
              <a:gd name="T26" fmla="*/ 39323 w 109"/>
              <a:gd name="T27" fmla="*/ 27102 h 138"/>
              <a:gd name="T28" fmla="*/ 20754 w 109"/>
              <a:gd name="T29" fmla="*/ 48855 h 138"/>
              <a:gd name="T30" fmla="*/ 20026 w 109"/>
              <a:gd name="T31" fmla="*/ 4279 h 138"/>
              <a:gd name="T32" fmla="*/ 20026 w 109"/>
              <a:gd name="T33" fmla="*/ 4279 h 138"/>
              <a:gd name="T34" fmla="*/ 11651 w 109"/>
              <a:gd name="T35" fmla="*/ 1070 h 138"/>
              <a:gd name="T36" fmla="*/ 20026 w 109"/>
              <a:gd name="T37" fmla="*/ 4279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9" h="138">
                <a:moveTo>
                  <a:pt x="57" y="137"/>
                </a:moveTo>
                <a:cubicBezTo>
                  <a:pt x="29" y="131"/>
                  <a:pt x="9" y="106"/>
                  <a:pt x="3" y="76"/>
                </a:cubicBezTo>
                <a:lnTo>
                  <a:pt x="0" y="6"/>
                </a:lnTo>
                <a:lnTo>
                  <a:pt x="16" y="3"/>
                </a:lnTo>
                <a:lnTo>
                  <a:pt x="30" y="3"/>
                </a:lnTo>
                <a:lnTo>
                  <a:pt x="0" y="6"/>
                </a:lnTo>
                <a:lnTo>
                  <a:pt x="5" y="76"/>
                </a:lnTo>
                <a:cubicBezTo>
                  <a:pt x="11" y="106"/>
                  <a:pt x="29" y="128"/>
                  <a:pt x="57" y="137"/>
                </a:cubicBezTo>
                <a:cubicBezTo>
                  <a:pt x="82" y="128"/>
                  <a:pt x="101" y="104"/>
                  <a:pt x="107" y="76"/>
                </a:cubicBezTo>
                <a:lnTo>
                  <a:pt x="107" y="3"/>
                </a:lnTo>
                <a:lnTo>
                  <a:pt x="103" y="3"/>
                </a:lnTo>
                <a:lnTo>
                  <a:pt x="76" y="3"/>
                </a:lnTo>
                <a:lnTo>
                  <a:pt x="107" y="0"/>
                </a:lnTo>
                <a:lnTo>
                  <a:pt x="108" y="76"/>
                </a:lnTo>
                <a:cubicBezTo>
                  <a:pt x="103" y="106"/>
                  <a:pt x="83" y="128"/>
                  <a:pt x="57" y="137"/>
                </a:cubicBezTo>
                <a:close/>
                <a:moveTo>
                  <a:pt x="55" y="12"/>
                </a:moveTo>
                <a:lnTo>
                  <a:pt x="55" y="12"/>
                </a:lnTo>
                <a:cubicBezTo>
                  <a:pt x="52" y="7"/>
                  <a:pt x="38" y="4"/>
                  <a:pt x="32" y="3"/>
                </a:cubicBezTo>
                <a:cubicBezTo>
                  <a:pt x="36" y="3"/>
                  <a:pt x="53" y="4"/>
                  <a:pt x="55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29" name="Freeform 5935">
            <a:extLst>
              <a:ext uri="{FF2B5EF4-FFF2-40B4-BE49-F238E27FC236}">
                <a16:creationId xmlns:a16="http://schemas.microsoft.com/office/drawing/2014/main" id="{2B1FBDA3-839E-F847-BDA7-422D02852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675" y="4138613"/>
            <a:ext cx="31750" cy="44450"/>
          </a:xfrm>
          <a:custGeom>
            <a:avLst/>
            <a:gdLst>
              <a:gd name="T0" fmla="*/ 0 w 86"/>
              <a:gd name="T1" fmla="*/ 1084 h 123"/>
              <a:gd name="T2" fmla="*/ 15506 w 86"/>
              <a:gd name="T3" fmla="*/ 4337 h 123"/>
              <a:gd name="T4" fmla="*/ 31381 w 86"/>
              <a:gd name="T5" fmla="*/ 1084 h 123"/>
              <a:gd name="T6" fmla="*/ 16613 w 86"/>
              <a:gd name="T7" fmla="*/ 44089 h 123"/>
              <a:gd name="T8" fmla="*/ 0 w 86"/>
              <a:gd name="T9" fmla="*/ 1084 h 1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6" h="123">
                <a:moveTo>
                  <a:pt x="0" y="3"/>
                </a:moveTo>
                <a:cubicBezTo>
                  <a:pt x="8" y="6"/>
                  <a:pt x="35" y="3"/>
                  <a:pt x="42" y="12"/>
                </a:cubicBezTo>
                <a:cubicBezTo>
                  <a:pt x="46" y="0"/>
                  <a:pt x="72" y="3"/>
                  <a:pt x="85" y="3"/>
                </a:cubicBezTo>
                <a:lnTo>
                  <a:pt x="45" y="122"/>
                </a:lnTo>
                <a:lnTo>
                  <a:pt x="0" y="3"/>
                </a:lnTo>
              </a:path>
            </a:pathLst>
          </a:custGeom>
          <a:solidFill>
            <a:srgbClr val="2C6D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0" name="Freeform 5936">
            <a:extLst>
              <a:ext uri="{FF2B5EF4-FFF2-40B4-BE49-F238E27FC236}">
                <a16:creationId xmlns:a16="http://schemas.microsoft.com/office/drawing/2014/main" id="{3A60A0FE-0EE0-624D-89D4-9EF193113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7088" y="4138613"/>
            <a:ext cx="31750" cy="44450"/>
          </a:xfrm>
          <a:custGeom>
            <a:avLst/>
            <a:gdLst>
              <a:gd name="T0" fmla="*/ 16787 w 87"/>
              <a:gd name="T1" fmla="*/ 44089 h 123"/>
              <a:gd name="T2" fmla="*/ 5839 w 87"/>
              <a:gd name="T3" fmla="*/ 15178 h 123"/>
              <a:gd name="T4" fmla="*/ 16787 w 87"/>
              <a:gd name="T5" fmla="*/ 43004 h 123"/>
              <a:gd name="T6" fmla="*/ 31020 w 87"/>
              <a:gd name="T7" fmla="*/ 0 h 123"/>
              <a:gd name="T8" fmla="*/ 31385 w 87"/>
              <a:gd name="T9" fmla="*/ 0 h 123"/>
              <a:gd name="T10" fmla="*/ 16787 w 87"/>
              <a:gd name="T11" fmla="*/ 44089 h 123"/>
              <a:gd name="T12" fmla="*/ 16057 w 87"/>
              <a:gd name="T13" fmla="*/ 3252 h 123"/>
              <a:gd name="T14" fmla="*/ 28101 w 87"/>
              <a:gd name="T15" fmla="*/ 0 h 123"/>
              <a:gd name="T16" fmla="*/ 16057 w 87"/>
              <a:gd name="T17" fmla="*/ 3252 h 123"/>
              <a:gd name="T18" fmla="*/ 0 w 87"/>
              <a:gd name="T19" fmla="*/ 0 h 123"/>
              <a:gd name="T20" fmla="*/ 1460 w 87"/>
              <a:gd name="T21" fmla="*/ 0 h 123"/>
              <a:gd name="T22" fmla="*/ 3284 w 87"/>
              <a:gd name="T23" fmla="*/ 0 h 123"/>
              <a:gd name="T24" fmla="*/ 6204 w 87"/>
              <a:gd name="T25" fmla="*/ 0 h 123"/>
              <a:gd name="T26" fmla="*/ 3284 w 87"/>
              <a:gd name="T27" fmla="*/ 1084 h 123"/>
              <a:gd name="T28" fmla="*/ 365 w 87"/>
              <a:gd name="T29" fmla="*/ 1084 h 123"/>
              <a:gd name="T30" fmla="*/ 0 w 87"/>
              <a:gd name="T31" fmla="*/ 0 h 123"/>
              <a:gd name="T32" fmla="*/ 10583 w 87"/>
              <a:gd name="T33" fmla="*/ 723 h 123"/>
              <a:gd name="T34" fmla="*/ 6204 w 87"/>
              <a:gd name="T35" fmla="*/ 0 h 123"/>
              <a:gd name="T36" fmla="*/ 6569 w 87"/>
              <a:gd name="T37" fmla="*/ 0 h 123"/>
              <a:gd name="T38" fmla="*/ 10583 w 87"/>
              <a:gd name="T39" fmla="*/ 723 h 12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7" h="123">
                <a:moveTo>
                  <a:pt x="46" y="122"/>
                </a:moveTo>
                <a:lnTo>
                  <a:pt x="16" y="42"/>
                </a:lnTo>
                <a:lnTo>
                  <a:pt x="46" y="119"/>
                </a:lnTo>
                <a:lnTo>
                  <a:pt x="85" y="0"/>
                </a:lnTo>
                <a:lnTo>
                  <a:pt x="86" y="0"/>
                </a:lnTo>
                <a:lnTo>
                  <a:pt x="46" y="122"/>
                </a:lnTo>
                <a:close/>
                <a:moveTo>
                  <a:pt x="44" y="9"/>
                </a:moveTo>
                <a:cubicBezTo>
                  <a:pt x="46" y="0"/>
                  <a:pt x="63" y="0"/>
                  <a:pt x="77" y="0"/>
                </a:cubicBezTo>
                <a:cubicBezTo>
                  <a:pt x="64" y="0"/>
                  <a:pt x="47" y="0"/>
                  <a:pt x="44" y="9"/>
                </a:cubicBezTo>
                <a:close/>
                <a:moveTo>
                  <a:pt x="0" y="0"/>
                </a:moveTo>
                <a:lnTo>
                  <a:pt x="4" y="0"/>
                </a:lnTo>
                <a:lnTo>
                  <a:pt x="9" y="0"/>
                </a:lnTo>
                <a:lnTo>
                  <a:pt x="17" y="0"/>
                </a:lnTo>
                <a:cubicBezTo>
                  <a:pt x="14" y="1"/>
                  <a:pt x="12" y="3"/>
                  <a:pt x="9" y="3"/>
                </a:cubicBezTo>
                <a:lnTo>
                  <a:pt x="1" y="3"/>
                </a:lnTo>
                <a:lnTo>
                  <a:pt x="0" y="0"/>
                </a:lnTo>
                <a:close/>
                <a:moveTo>
                  <a:pt x="29" y="2"/>
                </a:moveTo>
                <a:cubicBezTo>
                  <a:pt x="25" y="1"/>
                  <a:pt x="21" y="1"/>
                  <a:pt x="17" y="0"/>
                </a:cubicBezTo>
                <a:lnTo>
                  <a:pt x="18" y="0"/>
                </a:lnTo>
                <a:cubicBezTo>
                  <a:pt x="21" y="0"/>
                  <a:pt x="25" y="1"/>
                  <a:pt x="2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1" name="Freeform 5937">
            <a:extLst>
              <a:ext uri="{FF2B5EF4-FFF2-40B4-BE49-F238E27FC236}">
                <a16:creationId xmlns:a16="http://schemas.microsoft.com/office/drawing/2014/main" id="{05D46EE7-86C0-8C4D-81B1-0271AF2AD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146550"/>
            <a:ext cx="4763" cy="15875"/>
          </a:xfrm>
          <a:custGeom>
            <a:avLst/>
            <a:gdLst>
              <a:gd name="T0" fmla="*/ 2540 w 15"/>
              <a:gd name="T1" fmla="*/ 15506 h 43"/>
              <a:gd name="T2" fmla="*/ 635 w 15"/>
              <a:gd name="T3" fmla="*/ 3323 h 43"/>
              <a:gd name="T4" fmla="*/ 0 w 15"/>
              <a:gd name="T5" fmla="*/ 1108 h 43"/>
              <a:gd name="T6" fmla="*/ 4445 w 15"/>
              <a:gd name="T7" fmla="*/ 2215 h 43"/>
              <a:gd name="T8" fmla="*/ 4128 w 15"/>
              <a:gd name="T9" fmla="*/ 3323 h 43"/>
              <a:gd name="T10" fmla="*/ 2540 w 15"/>
              <a:gd name="T11" fmla="*/ 15506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43">
                <a:moveTo>
                  <a:pt x="8" y="42"/>
                </a:moveTo>
                <a:cubicBezTo>
                  <a:pt x="5" y="42"/>
                  <a:pt x="7" y="15"/>
                  <a:pt x="2" y="9"/>
                </a:cubicBezTo>
                <a:cubicBezTo>
                  <a:pt x="2" y="9"/>
                  <a:pt x="2" y="9"/>
                  <a:pt x="0" y="3"/>
                </a:cubicBezTo>
                <a:cubicBezTo>
                  <a:pt x="4" y="0"/>
                  <a:pt x="11" y="0"/>
                  <a:pt x="14" y="6"/>
                </a:cubicBezTo>
                <a:cubicBezTo>
                  <a:pt x="13" y="6"/>
                  <a:pt x="13" y="6"/>
                  <a:pt x="13" y="9"/>
                </a:cubicBezTo>
                <a:cubicBezTo>
                  <a:pt x="10" y="12"/>
                  <a:pt x="10" y="42"/>
                  <a:pt x="8" y="42"/>
                </a:cubicBezTo>
              </a:path>
            </a:pathLst>
          </a:custGeom>
          <a:solidFill>
            <a:srgbClr val="F4C8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2" name="Freeform 5938">
            <a:extLst>
              <a:ext uri="{FF2B5EF4-FFF2-40B4-BE49-F238E27FC236}">
                <a16:creationId xmlns:a16="http://schemas.microsoft.com/office/drawing/2014/main" id="{8EC17A22-2C4A-EA46-9B10-9259990B0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146550"/>
            <a:ext cx="4763" cy="15875"/>
          </a:xfrm>
          <a:custGeom>
            <a:avLst/>
            <a:gdLst>
              <a:gd name="T0" fmla="*/ 2540 w 15"/>
              <a:gd name="T1" fmla="*/ 15506 h 43"/>
              <a:gd name="T2" fmla="*/ 2540 w 15"/>
              <a:gd name="T3" fmla="*/ 15506 h 43"/>
              <a:gd name="T4" fmla="*/ 3175 w 15"/>
              <a:gd name="T5" fmla="*/ 11076 h 43"/>
              <a:gd name="T6" fmla="*/ 4128 w 15"/>
              <a:gd name="T7" fmla="*/ 3323 h 43"/>
              <a:gd name="T8" fmla="*/ 4445 w 15"/>
              <a:gd name="T9" fmla="*/ 2215 h 43"/>
              <a:gd name="T10" fmla="*/ 4128 w 15"/>
              <a:gd name="T11" fmla="*/ 3323 h 43"/>
              <a:gd name="T12" fmla="*/ 3175 w 15"/>
              <a:gd name="T13" fmla="*/ 11076 h 43"/>
              <a:gd name="T14" fmla="*/ 2540 w 15"/>
              <a:gd name="T15" fmla="*/ 15506 h 43"/>
              <a:gd name="T16" fmla="*/ 1588 w 15"/>
              <a:gd name="T17" fmla="*/ 11076 h 43"/>
              <a:gd name="T18" fmla="*/ 635 w 15"/>
              <a:gd name="T19" fmla="*/ 3323 h 43"/>
              <a:gd name="T20" fmla="*/ 1905 w 15"/>
              <a:gd name="T21" fmla="*/ 11076 h 43"/>
              <a:gd name="T22" fmla="*/ 2540 w 15"/>
              <a:gd name="T23" fmla="*/ 15506 h 43"/>
              <a:gd name="T24" fmla="*/ 1588 w 15"/>
              <a:gd name="T25" fmla="*/ 11076 h 43"/>
              <a:gd name="T26" fmla="*/ 0 w 15"/>
              <a:gd name="T27" fmla="*/ 2215 h 43"/>
              <a:gd name="T28" fmla="*/ 4445 w 15"/>
              <a:gd name="T29" fmla="*/ 2215 h 43"/>
              <a:gd name="T30" fmla="*/ 4445 w 15"/>
              <a:gd name="T31" fmla="*/ 2215 h 43"/>
              <a:gd name="T32" fmla="*/ 2223 w 15"/>
              <a:gd name="T33" fmla="*/ 1108 h 43"/>
              <a:gd name="T34" fmla="*/ 318 w 15"/>
              <a:gd name="T35" fmla="*/ 2215 h 43"/>
              <a:gd name="T36" fmla="*/ 635 w 15"/>
              <a:gd name="T37" fmla="*/ 3323 h 43"/>
              <a:gd name="T38" fmla="*/ 0 w 15"/>
              <a:gd name="T39" fmla="*/ 2215 h 4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" h="43">
                <a:moveTo>
                  <a:pt x="8" y="42"/>
                </a:moveTo>
                <a:lnTo>
                  <a:pt x="8" y="42"/>
                </a:lnTo>
                <a:cubicBezTo>
                  <a:pt x="8" y="42"/>
                  <a:pt x="10" y="33"/>
                  <a:pt x="10" y="30"/>
                </a:cubicBezTo>
                <a:cubicBezTo>
                  <a:pt x="10" y="18"/>
                  <a:pt x="11" y="12"/>
                  <a:pt x="13" y="9"/>
                </a:cubicBezTo>
                <a:cubicBezTo>
                  <a:pt x="13" y="6"/>
                  <a:pt x="13" y="6"/>
                  <a:pt x="14" y="6"/>
                </a:cubicBezTo>
                <a:cubicBezTo>
                  <a:pt x="14" y="6"/>
                  <a:pt x="13" y="6"/>
                  <a:pt x="13" y="9"/>
                </a:cubicBezTo>
                <a:cubicBezTo>
                  <a:pt x="11" y="12"/>
                  <a:pt x="11" y="21"/>
                  <a:pt x="10" y="30"/>
                </a:cubicBezTo>
                <a:cubicBezTo>
                  <a:pt x="10" y="42"/>
                  <a:pt x="10" y="42"/>
                  <a:pt x="8" y="42"/>
                </a:cubicBezTo>
                <a:close/>
                <a:moveTo>
                  <a:pt x="5" y="30"/>
                </a:moveTo>
                <a:cubicBezTo>
                  <a:pt x="5" y="24"/>
                  <a:pt x="5" y="15"/>
                  <a:pt x="2" y="9"/>
                </a:cubicBezTo>
                <a:cubicBezTo>
                  <a:pt x="5" y="15"/>
                  <a:pt x="5" y="24"/>
                  <a:pt x="6" y="30"/>
                </a:cubicBezTo>
                <a:cubicBezTo>
                  <a:pt x="7" y="36"/>
                  <a:pt x="7" y="42"/>
                  <a:pt x="8" y="42"/>
                </a:cubicBezTo>
                <a:cubicBezTo>
                  <a:pt x="7" y="42"/>
                  <a:pt x="6" y="42"/>
                  <a:pt x="5" y="30"/>
                </a:cubicBezTo>
                <a:close/>
                <a:moveTo>
                  <a:pt x="0" y="6"/>
                </a:moveTo>
                <a:cubicBezTo>
                  <a:pt x="4" y="0"/>
                  <a:pt x="13" y="0"/>
                  <a:pt x="14" y="6"/>
                </a:cubicBezTo>
                <a:cubicBezTo>
                  <a:pt x="13" y="3"/>
                  <a:pt x="10" y="3"/>
                  <a:pt x="7" y="3"/>
                </a:cubicBezTo>
                <a:cubicBezTo>
                  <a:pt x="5" y="3"/>
                  <a:pt x="1" y="3"/>
                  <a:pt x="1" y="6"/>
                </a:cubicBezTo>
                <a:cubicBezTo>
                  <a:pt x="2" y="6"/>
                  <a:pt x="2" y="9"/>
                  <a:pt x="2" y="9"/>
                </a:cubicBezTo>
                <a:cubicBezTo>
                  <a:pt x="2" y="9"/>
                  <a:pt x="1" y="9"/>
                  <a:pt x="0" y="6"/>
                </a:cubicBezTo>
                <a:close/>
              </a:path>
            </a:pathLst>
          </a:custGeom>
          <a:solidFill>
            <a:srgbClr val="2C6D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3" name="Freeform 5939">
            <a:extLst>
              <a:ext uri="{FF2B5EF4-FFF2-40B4-BE49-F238E27FC236}">
                <a16:creationId xmlns:a16="http://schemas.microsoft.com/office/drawing/2014/main" id="{67D7544E-C5D8-5C4A-8CFE-C1B18404F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0263" y="4051300"/>
            <a:ext cx="15875" cy="17463"/>
          </a:xfrm>
          <a:custGeom>
            <a:avLst/>
            <a:gdLst>
              <a:gd name="T0" fmla="*/ 3608 w 44"/>
              <a:gd name="T1" fmla="*/ 17114 h 50"/>
              <a:gd name="T2" fmla="*/ 2165 w 44"/>
              <a:gd name="T3" fmla="*/ 17114 h 50"/>
              <a:gd name="T4" fmla="*/ 3247 w 44"/>
              <a:gd name="T5" fmla="*/ 13970 h 50"/>
              <a:gd name="T6" fmla="*/ 361 w 44"/>
              <a:gd name="T7" fmla="*/ 15018 h 50"/>
              <a:gd name="T8" fmla="*/ 2165 w 44"/>
              <a:gd name="T9" fmla="*/ 13970 h 50"/>
              <a:gd name="T10" fmla="*/ 361 w 44"/>
              <a:gd name="T11" fmla="*/ 10827 h 50"/>
              <a:gd name="T12" fmla="*/ 1443 w 44"/>
              <a:gd name="T13" fmla="*/ 10827 h 50"/>
              <a:gd name="T14" fmla="*/ 361 w 44"/>
              <a:gd name="T15" fmla="*/ 7684 h 50"/>
              <a:gd name="T16" fmla="*/ 1804 w 44"/>
              <a:gd name="T17" fmla="*/ 8732 h 50"/>
              <a:gd name="T18" fmla="*/ 2165 w 44"/>
              <a:gd name="T19" fmla="*/ 7684 h 50"/>
              <a:gd name="T20" fmla="*/ 3247 w 44"/>
              <a:gd name="T21" fmla="*/ 8732 h 50"/>
              <a:gd name="T22" fmla="*/ 4690 w 44"/>
              <a:gd name="T23" fmla="*/ 11875 h 50"/>
              <a:gd name="T24" fmla="*/ 4690 w 44"/>
              <a:gd name="T25" fmla="*/ 13970 h 50"/>
              <a:gd name="T26" fmla="*/ 6855 w 44"/>
              <a:gd name="T27" fmla="*/ 11875 h 50"/>
              <a:gd name="T28" fmla="*/ 4330 w 44"/>
              <a:gd name="T29" fmla="*/ 8732 h 50"/>
              <a:gd name="T30" fmla="*/ 4330 w 44"/>
              <a:gd name="T31" fmla="*/ 5588 h 50"/>
              <a:gd name="T32" fmla="*/ 4690 w 44"/>
              <a:gd name="T33" fmla="*/ 5588 h 50"/>
              <a:gd name="T34" fmla="*/ 6855 w 44"/>
              <a:gd name="T35" fmla="*/ 4540 h 50"/>
              <a:gd name="T36" fmla="*/ 6855 w 44"/>
              <a:gd name="T37" fmla="*/ 7684 h 50"/>
              <a:gd name="T38" fmla="*/ 8659 w 44"/>
              <a:gd name="T39" fmla="*/ 6636 h 50"/>
              <a:gd name="T40" fmla="*/ 7577 w 44"/>
              <a:gd name="T41" fmla="*/ 9779 h 50"/>
              <a:gd name="T42" fmla="*/ 8298 w 44"/>
              <a:gd name="T43" fmla="*/ 9779 h 50"/>
              <a:gd name="T44" fmla="*/ 8659 w 44"/>
              <a:gd name="T45" fmla="*/ 12923 h 50"/>
              <a:gd name="T46" fmla="*/ 11185 w 44"/>
              <a:gd name="T47" fmla="*/ 8732 h 50"/>
              <a:gd name="T48" fmla="*/ 8659 w 44"/>
              <a:gd name="T49" fmla="*/ 3143 h 50"/>
              <a:gd name="T50" fmla="*/ 10102 w 44"/>
              <a:gd name="T51" fmla="*/ 1397 h 50"/>
              <a:gd name="T52" fmla="*/ 10824 w 44"/>
              <a:gd name="T53" fmla="*/ 3143 h 50"/>
              <a:gd name="T54" fmla="*/ 12267 w 44"/>
              <a:gd name="T55" fmla="*/ 2445 h 50"/>
              <a:gd name="T56" fmla="*/ 12267 w 44"/>
              <a:gd name="T57" fmla="*/ 3143 h 50"/>
              <a:gd name="T58" fmla="*/ 12989 w 44"/>
              <a:gd name="T59" fmla="*/ 5588 h 50"/>
              <a:gd name="T60" fmla="*/ 14793 w 44"/>
              <a:gd name="T61" fmla="*/ 3143 h 50"/>
              <a:gd name="T62" fmla="*/ 13710 w 44"/>
              <a:gd name="T63" fmla="*/ 6636 h 50"/>
              <a:gd name="T64" fmla="*/ 13710 w 44"/>
              <a:gd name="T65" fmla="*/ 8732 h 50"/>
              <a:gd name="T66" fmla="*/ 13710 w 44"/>
              <a:gd name="T67" fmla="*/ 9779 h 50"/>
              <a:gd name="T68" fmla="*/ 4690 w 44"/>
              <a:gd name="T69" fmla="*/ 16066 h 50"/>
              <a:gd name="T70" fmla="*/ 3608 w 44"/>
              <a:gd name="T71" fmla="*/ 17114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4" h="50">
                <a:moveTo>
                  <a:pt x="10" y="49"/>
                </a:moveTo>
                <a:cubicBezTo>
                  <a:pt x="10" y="49"/>
                  <a:pt x="9" y="49"/>
                  <a:pt x="6" y="49"/>
                </a:cubicBezTo>
                <a:cubicBezTo>
                  <a:pt x="6" y="49"/>
                  <a:pt x="9" y="43"/>
                  <a:pt x="9" y="40"/>
                </a:cubicBezTo>
                <a:cubicBezTo>
                  <a:pt x="2" y="46"/>
                  <a:pt x="1" y="43"/>
                  <a:pt x="1" y="43"/>
                </a:cubicBezTo>
                <a:cubicBezTo>
                  <a:pt x="1" y="43"/>
                  <a:pt x="6" y="43"/>
                  <a:pt x="6" y="40"/>
                </a:cubicBezTo>
                <a:cubicBezTo>
                  <a:pt x="5" y="37"/>
                  <a:pt x="1" y="37"/>
                  <a:pt x="1" y="31"/>
                </a:cubicBezTo>
                <a:cubicBezTo>
                  <a:pt x="1" y="31"/>
                  <a:pt x="1" y="31"/>
                  <a:pt x="4" y="31"/>
                </a:cubicBezTo>
                <a:cubicBezTo>
                  <a:pt x="0" y="28"/>
                  <a:pt x="1" y="22"/>
                  <a:pt x="1" y="22"/>
                </a:cubicBezTo>
                <a:cubicBezTo>
                  <a:pt x="1" y="22"/>
                  <a:pt x="3" y="31"/>
                  <a:pt x="5" y="25"/>
                </a:cubicBezTo>
                <a:cubicBezTo>
                  <a:pt x="6" y="19"/>
                  <a:pt x="6" y="19"/>
                  <a:pt x="6" y="22"/>
                </a:cubicBezTo>
                <a:lnTo>
                  <a:pt x="9" y="25"/>
                </a:lnTo>
                <a:cubicBezTo>
                  <a:pt x="9" y="25"/>
                  <a:pt x="13" y="31"/>
                  <a:pt x="13" y="34"/>
                </a:cubicBezTo>
                <a:cubicBezTo>
                  <a:pt x="13" y="37"/>
                  <a:pt x="11" y="40"/>
                  <a:pt x="13" y="40"/>
                </a:cubicBezTo>
                <a:cubicBezTo>
                  <a:pt x="16" y="40"/>
                  <a:pt x="19" y="37"/>
                  <a:pt x="19" y="34"/>
                </a:cubicBezTo>
                <a:cubicBezTo>
                  <a:pt x="19" y="31"/>
                  <a:pt x="16" y="28"/>
                  <a:pt x="12" y="25"/>
                </a:cubicBezTo>
                <a:cubicBezTo>
                  <a:pt x="10" y="22"/>
                  <a:pt x="10" y="19"/>
                  <a:pt x="12" y="16"/>
                </a:cubicBezTo>
                <a:cubicBezTo>
                  <a:pt x="12" y="16"/>
                  <a:pt x="13" y="22"/>
                  <a:pt x="13" y="16"/>
                </a:cubicBezTo>
                <a:cubicBezTo>
                  <a:pt x="19" y="9"/>
                  <a:pt x="20" y="9"/>
                  <a:pt x="19" y="13"/>
                </a:cubicBezTo>
                <a:cubicBezTo>
                  <a:pt x="19" y="13"/>
                  <a:pt x="17" y="19"/>
                  <a:pt x="19" y="22"/>
                </a:cubicBezTo>
                <a:cubicBezTo>
                  <a:pt x="21" y="22"/>
                  <a:pt x="22" y="9"/>
                  <a:pt x="24" y="19"/>
                </a:cubicBezTo>
                <a:cubicBezTo>
                  <a:pt x="24" y="28"/>
                  <a:pt x="20" y="28"/>
                  <a:pt x="21" y="28"/>
                </a:cubicBezTo>
                <a:lnTo>
                  <a:pt x="23" y="28"/>
                </a:lnTo>
                <a:cubicBezTo>
                  <a:pt x="23" y="28"/>
                  <a:pt x="22" y="37"/>
                  <a:pt x="24" y="37"/>
                </a:cubicBezTo>
                <a:cubicBezTo>
                  <a:pt x="24" y="37"/>
                  <a:pt x="31" y="31"/>
                  <a:pt x="31" y="25"/>
                </a:cubicBezTo>
                <a:cubicBezTo>
                  <a:pt x="31" y="19"/>
                  <a:pt x="24" y="19"/>
                  <a:pt x="24" y="9"/>
                </a:cubicBezTo>
                <a:cubicBezTo>
                  <a:pt x="24" y="0"/>
                  <a:pt x="28" y="4"/>
                  <a:pt x="28" y="4"/>
                </a:cubicBezTo>
                <a:cubicBezTo>
                  <a:pt x="28" y="4"/>
                  <a:pt x="28" y="9"/>
                  <a:pt x="30" y="9"/>
                </a:cubicBezTo>
                <a:cubicBezTo>
                  <a:pt x="31" y="9"/>
                  <a:pt x="31" y="7"/>
                  <a:pt x="34" y="7"/>
                </a:cubicBezTo>
                <a:lnTo>
                  <a:pt x="34" y="9"/>
                </a:lnTo>
                <a:cubicBezTo>
                  <a:pt x="34" y="9"/>
                  <a:pt x="33" y="16"/>
                  <a:pt x="36" y="16"/>
                </a:cubicBezTo>
                <a:cubicBezTo>
                  <a:pt x="39" y="16"/>
                  <a:pt x="39" y="9"/>
                  <a:pt x="41" y="9"/>
                </a:cubicBezTo>
                <a:cubicBezTo>
                  <a:pt x="43" y="16"/>
                  <a:pt x="38" y="19"/>
                  <a:pt x="38" y="19"/>
                </a:cubicBezTo>
                <a:lnTo>
                  <a:pt x="38" y="25"/>
                </a:lnTo>
                <a:cubicBezTo>
                  <a:pt x="38" y="25"/>
                  <a:pt x="43" y="19"/>
                  <a:pt x="38" y="28"/>
                </a:cubicBezTo>
                <a:cubicBezTo>
                  <a:pt x="28" y="43"/>
                  <a:pt x="14" y="46"/>
                  <a:pt x="13" y="46"/>
                </a:cubicBezTo>
                <a:lnTo>
                  <a:pt x="10" y="49"/>
                </a:lnTo>
              </a:path>
            </a:pathLst>
          </a:custGeom>
          <a:solidFill>
            <a:srgbClr val="C5AB5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4" name="Freeform 5940">
            <a:extLst>
              <a:ext uri="{FF2B5EF4-FFF2-40B4-BE49-F238E27FC236}">
                <a16:creationId xmlns:a16="http://schemas.microsoft.com/office/drawing/2014/main" id="{2BD81516-C70F-F84F-B4D0-C44CFBA38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0263" y="4052888"/>
            <a:ext cx="15875" cy="17462"/>
          </a:xfrm>
          <a:custGeom>
            <a:avLst/>
            <a:gdLst>
              <a:gd name="T0" fmla="*/ 3881 w 45"/>
              <a:gd name="T1" fmla="*/ 16037 h 49"/>
              <a:gd name="T2" fmla="*/ 5644 w 45"/>
              <a:gd name="T3" fmla="*/ 13898 h 49"/>
              <a:gd name="T4" fmla="*/ 14111 w 45"/>
              <a:gd name="T5" fmla="*/ 7484 h 49"/>
              <a:gd name="T6" fmla="*/ 13406 w 45"/>
              <a:gd name="T7" fmla="*/ 5346 h 49"/>
              <a:gd name="T8" fmla="*/ 13053 w 45"/>
              <a:gd name="T9" fmla="*/ 4276 h 49"/>
              <a:gd name="T10" fmla="*/ 12347 w 45"/>
              <a:gd name="T11" fmla="*/ 1782 h 49"/>
              <a:gd name="T12" fmla="*/ 10936 w 45"/>
              <a:gd name="T13" fmla="*/ 1782 h 49"/>
              <a:gd name="T14" fmla="*/ 10231 w 45"/>
              <a:gd name="T15" fmla="*/ 0 h 49"/>
              <a:gd name="T16" fmla="*/ 11994 w 45"/>
              <a:gd name="T17" fmla="*/ 1069 h 49"/>
              <a:gd name="T18" fmla="*/ 12347 w 45"/>
              <a:gd name="T19" fmla="*/ 3207 h 49"/>
              <a:gd name="T20" fmla="*/ 14111 w 45"/>
              <a:gd name="T21" fmla="*/ 1782 h 49"/>
              <a:gd name="T22" fmla="*/ 13758 w 45"/>
              <a:gd name="T23" fmla="*/ 5346 h 49"/>
              <a:gd name="T24" fmla="*/ 14111 w 45"/>
              <a:gd name="T25" fmla="*/ 6415 h 49"/>
              <a:gd name="T26" fmla="*/ 5997 w 45"/>
              <a:gd name="T27" fmla="*/ 14967 h 49"/>
              <a:gd name="T28" fmla="*/ 3881 w 45"/>
              <a:gd name="T29" fmla="*/ 17106 h 49"/>
              <a:gd name="T30" fmla="*/ 3175 w 45"/>
              <a:gd name="T31" fmla="*/ 13542 h 49"/>
              <a:gd name="T32" fmla="*/ 2117 w 45"/>
              <a:gd name="T33" fmla="*/ 12829 h 49"/>
              <a:gd name="T34" fmla="*/ 353 w 45"/>
              <a:gd name="T35" fmla="*/ 9622 h 49"/>
              <a:gd name="T36" fmla="*/ 706 w 45"/>
              <a:gd name="T37" fmla="*/ 6415 h 49"/>
              <a:gd name="T38" fmla="*/ 2469 w 45"/>
              <a:gd name="T39" fmla="*/ 5346 h 49"/>
              <a:gd name="T40" fmla="*/ 5292 w 45"/>
              <a:gd name="T41" fmla="*/ 10691 h 49"/>
              <a:gd name="T42" fmla="*/ 4939 w 45"/>
              <a:gd name="T43" fmla="*/ 12829 h 49"/>
              <a:gd name="T44" fmla="*/ 5292 w 45"/>
              <a:gd name="T45" fmla="*/ 8196 h 49"/>
              <a:gd name="T46" fmla="*/ 4939 w 45"/>
              <a:gd name="T47" fmla="*/ 12829 h 49"/>
              <a:gd name="T48" fmla="*/ 4586 w 45"/>
              <a:gd name="T49" fmla="*/ 11760 h 49"/>
              <a:gd name="T50" fmla="*/ 3528 w 45"/>
              <a:gd name="T51" fmla="*/ 8553 h 49"/>
              <a:gd name="T52" fmla="*/ 2469 w 45"/>
              <a:gd name="T53" fmla="*/ 7484 h 49"/>
              <a:gd name="T54" fmla="*/ 706 w 45"/>
              <a:gd name="T55" fmla="*/ 7484 h 49"/>
              <a:gd name="T56" fmla="*/ 1764 w 45"/>
              <a:gd name="T57" fmla="*/ 9622 h 49"/>
              <a:gd name="T58" fmla="*/ 706 w 45"/>
              <a:gd name="T59" fmla="*/ 10691 h 49"/>
              <a:gd name="T60" fmla="*/ 2469 w 45"/>
              <a:gd name="T61" fmla="*/ 12829 h 49"/>
              <a:gd name="T62" fmla="*/ 3175 w 45"/>
              <a:gd name="T63" fmla="*/ 13186 h 49"/>
              <a:gd name="T64" fmla="*/ 3528 w 45"/>
              <a:gd name="T65" fmla="*/ 12829 h 49"/>
              <a:gd name="T66" fmla="*/ 2469 w 45"/>
              <a:gd name="T67" fmla="*/ 16037 h 49"/>
              <a:gd name="T68" fmla="*/ 3175 w 45"/>
              <a:gd name="T69" fmla="*/ 13542 h 49"/>
              <a:gd name="T70" fmla="*/ 3175 w 45"/>
              <a:gd name="T71" fmla="*/ 13186 h 49"/>
              <a:gd name="T72" fmla="*/ 5292 w 45"/>
              <a:gd name="T73" fmla="*/ 8196 h 49"/>
              <a:gd name="T74" fmla="*/ 4233 w 45"/>
              <a:gd name="T75" fmla="*/ 4276 h 49"/>
              <a:gd name="T76" fmla="*/ 4586 w 45"/>
              <a:gd name="T77" fmla="*/ 7484 h 49"/>
              <a:gd name="T78" fmla="*/ 4939 w 45"/>
              <a:gd name="T79" fmla="*/ 5346 h 49"/>
              <a:gd name="T80" fmla="*/ 7056 w 45"/>
              <a:gd name="T81" fmla="*/ 2851 h 49"/>
              <a:gd name="T82" fmla="*/ 4939 w 45"/>
              <a:gd name="T83" fmla="*/ 5346 h 49"/>
              <a:gd name="T84" fmla="*/ 4586 w 45"/>
              <a:gd name="T85" fmla="*/ 4276 h 49"/>
              <a:gd name="T86" fmla="*/ 7056 w 45"/>
              <a:gd name="T87" fmla="*/ 5346 h 49"/>
              <a:gd name="T88" fmla="*/ 8114 w 45"/>
              <a:gd name="T89" fmla="*/ 4276 h 49"/>
              <a:gd name="T90" fmla="*/ 7408 w 45"/>
              <a:gd name="T91" fmla="*/ 6415 h 49"/>
              <a:gd name="T92" fmla="*/ 7056 w 45"/>
              <a:gd name="T93" fmla="*/ 3207 h 49"/>
              <a:gd name="T94" fmla="*/ 8819 w 45"/>
              <a:gd name="T95" fmla="*/ 5346 h 49"/>
              <a:gd name="T96" fmla="*/ 8467 w 45"/>
              <a:gd name="T97" fmla="*/ 8553 h 49"/>
              <a:gd name="T98" fmla="*/ 7761 w 45"/>
              <a:gd name="T99" fmla="*/ 8553 h 49"/>
              <a:gd name="T100" fmla="*/ 8114 w 45"/>
              <a:gd name="T101" fmla="*/ 4276 h 49"/>
              <a:gd name="T102" fmla="*/ 10936 w 45"/>
              <a:gd name="T103" fmla="*/ 7484 h 49"/>
              <a:gd name="T104" fmla="*/ 8467 w 45"/>
              <a:gd name="T105" fmla="*/ 1782 h 49"/>
              <a:gd name="T106" fmla="*/ 8819 w 45"/>
              <a:gd name="T107" fmla="*/ 1782 h 49"/>
              <a:gd name="T108" fmla="*/ 11289 w 45"/>
              <a:gd name="T109" fmla="*/ 7484 h 49"/>
              <a:gd name="T110" fmla="*/ 10936 w 45"/>
              <a:gd name="T111" fmla="*/ 7484 h 4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5" h="49">
                <a:moveTo>
                  <a:pt x="11" y="48"/>
                </a:moveTo>
                <a:lnTo>
                  <a:pt x="11" y="45"/>
                </a:lnTo>
                <a:cubicBezTo>
                  <a:pt x="13" y="45"/>
                  <a:pt x="14" y="42"/>
                  <a:pt x="14" y="42"/>
                </a:cubicBezTo>
                <a:lnTo>
                  <a:pt x="16" y="39"/>
                </a:lnTo>
                <a:cubicBezTo>
                  <a:pt x="20" y="39"/>
                  <a:pt x="31" y="36"/>
                  <a:pt x="39" y="24"/>
                </a:cubicBezTo>
                <a:lnTo>
                  <a:pt x="40" y="21"/>
                </a:lnTo>
                <a:lnTo>
                  <a:pt x="39" y="21"/>
                </a:lnTo>
                <a:lnTo>
                  <a:pt x="38" y="15"/>
                </a:lnTo>
                <a:cubicBezTo>
                  <a:pt x="40" y="15"/>
                  <a:pt x="43" y="9"/>
                  <a:pt x="41" y="9"/>
                </a:cubicBezTo>
                <a:cubicBezTo>
                  <a:pt x="40" y="9"/>
                  <a:pt x="40" y="12"/>
                  <a:pt x="37" y="12"/>
                </a:cubicBezTo>
                <a:lnTo>
                  <a:pt x="35" y="12"/>
                </a:lnTo>
                <a:cubicBezTo>
                  <a:pt x="34" y="9"/>
                  <a:pt x="35" y="5"/>
                  <a:pt x="35" y="5"/>
                </a:cubicBezTo>
                <a:lnTo>
                  <a:pt x="34" y="5"/>
                </a:lnTo>
                <a:lnTo>
                  <a:pt x="31" y="5"/>
                </a:lnTo>
                <a:cubicBezTo>
                  <a:pt x="29" y="5"/>
                  <a:pt x="28" y="3"/>
                  <a:pt x="28" y="0"/>
                </a:cubicBezTo>
                <a:lnTo>
                  <a:pt x="29" y="0"/>
                </a:lnTo>
                <a:cubicBezTo>
                  <a:pt x="29" y="3"/>
                  <a:pt x="31" y="5"/>
                  <a:pt x="31" y="5"/>
                </a:cubicBezTo>
                <a:cubicBezTo>
                  <a:pt x="32" y="3"/>
                  <a:pt x="32" y="3"/>
                  <a:pt x="34" y="3"/>
                </a:cubicBezTo>
                <a:lnTo>
                  <a:pt x="36" y="3"/>
                </a:lnTo>
                <a:cubicBezTo>
                  <a:pt x="35" y="5"/>
                  <a:pt x="35" y="9"/>
                  <a:pt x="35" y="9"/>
                </a:cubicBezTo>
                <a:cubicBezTo>
                  <a:pt x="39" y="12"/>
                  <a:pt x="39" y="9"/>
                  <a:pt x="40" y="9"/>
                </a:cubicBezTo>
                <a:lnTo>
                  <a:pt x="40" y="5"/>
                </a:lnTo>
                <a:lnTo>
                  <a:pt x="42" y="5"/>
                </a:lnTo>
                <a:cubicBezTo>
                  <a:pt x="44" y="9"/>
                  <a:pt x="40" y="15"/>
                  <a:pt x="39" y="15"/>
                </a:cubicBezTo>
                <a:lnTo>
                  <a:pt x="40" y="21"/>
                </a:lnTo>
                <a:lnTo>
                  <a:pt x="40" y="18"/>
                </a:lnTo>
                <a:cubicBezTo>
                  <a:pt x="40" y="18"/>
                  <a:pt x="41" y="21"/>
                  <a:pt x="40" y="24"/>
                </a:cubicBezTo>
                <a:cubicBezTo>
                  <a:pt x="31" y="39"/>
                  <a:pt x="20" y="39"/>
                  <a:pt x="17" y="42"/>
                </a:cubicBezTo>
                <a:cubicBezTo>
                  <a:pt x="15" y="42"/>
                  <a:pt x="13" y="45"/>
                  <a:pt x="12" y="48"/>
                </a:cubicBezTo>
                <a:lnTo>
                  <a:pt x="11" y="48"/>
                </a:lnTo>
                <a:close/>
                <a:moveTo>
                  <a:pt x="7" y="45"/>
                </a:moveTo>
                <a:cubicBezTo>
                  <a:pt x="7" y="43"/>
                  <a:pt x="9" y="40"/>
                  <a:pt x="9" y="38"/>
                </a:cubicBezTo>
                <a:cubicBezTo>
                  <a:pt x="6" y="42"/>
                  <a:pt x="2" y="42"/>
                  <a:pt x="2" y="39"/>
                </a:cubicBezTo>
                <a:lnTo>
                  <a:pt x="6" y="36"/>
                </a:lnTo>
                <a:cubicBezTo>
                  <a:pt x="6" y="33"/>
                  <a:pt x="4" y="33"/>
                  <a:pt x="3" y="33"/>
                </a:cubicBezTo>
                <a:cubicBezTo>
                  <a:pt x="2" y="33"/>
                  <a:pt x="1" y="30"/>
                  <a:pt x="1" y="27"/>
                </a:cubicBezTo>
                <a:lnTo>
                  <a:pt x="3" y="27"/>
                </a:lnTo>
                <a:cubicBezTo>
                  <a:pt x="0" y="24"/>
                  <a:pt x="2" y="18"/>
                  <a:pt x="2" y="18"/>
                </a:cubicBezTo>
                <a:cubicBezTo>
                  <a:pt x="3" y="21"/>
                  <a:pt x="4" y="21"/>
                  <a:pt x="4" y="21"/>
                </a:cubicBezTo>
                <a:lnTo>
                  <a:pt x="7" y="15"/>
                </a:lnTo>
                <a:cubicBezTo>
                  <a:pt x="8" y="18"/>
                  <a:pt x="10" y="21"/>
                  <a:pt x="11" y="21"/>
                </a:cubicBezTo>
                <a:cubicBezTo>
                  <a:pt x="11" y="24"/>
                  <a:pt x="15" y="27"/>
                  <a:pt x="15" y="30"/>
                </a:cubicBezTo>
                <a:cubicBezTo>
                  <a:pt x="15" y="30"/>
                  <a:pt x="15" y="33"/>
                  <a:pt x="14" y="33"/>
                </a:cubicBezTo>
                <a:lnTo>
                  <a:pt x="14" y="36"/>
                </a:lnTo>
                <a:cubicBezTo>
                  <a:pt x="16" y="36"/>
                  <a:pt x="19" y="33"/>
                  <a:pt x="19" y="30"/>
                </a:cubicBezTo>
                <a:cubicBezTo>
                  <a:pt x="19" y="30"/>
                  <a:pt x="18" y="27"/>
                  <a:pt x="15" y="23"/>
                </a:cubicBezTo>
                <a:cubicBezTo>
                  <a:pt x="18" y="26"/>
                  <a:pt x="20" y="28"/>
                  <a:pt x="20" y="30"/>
                </a:cubicBezTo>
                <a:cubicBezTo>
                  <a:pt x="20" y="33"/>
                  <a:pt x="18" y="36"/>
                  <a:pt x="14" y="36"/>
                </a:cubicBezTo>
                <a:lnTo>
                  <a:pt x="13" y="36"/>
                </a:lnTo>
                <a:lnTo>
                  <a:pt x="13" y="33"/>
                </a:lnTo>
                <a:lnTo>
                  <a:pt x="14" y="30"/>
                </a:lnTo>
                <a:cubicBezTo>
                  <a:pt x="13" y="27"/>
                  <a:pt x="11" y="24"/>
                  <a:pt x="10" y="24"/>
                </a:cubicBezTo>
                <a:cubicBezTo>
                  <a:pt x="8" y="21"/>
                  <a:pt x="7" y="18"/>
                  <a:pt x="7" y="18"/>
                </a:cubicBezTo>
                <a:lnTo>
                  <a:pt x="7" y="21"/>
                </a:lnTo>
                <a:cubicBezTo>
                  <a:pt x="7" y="21"/>
                  <a:pt x="6" y="24"/>
                  <a:pt x="5" y="24"/>
                </a:cubicBezTo>
                <a:cubicBezTo>
                  <a:pt x="3" y="24"/>
                  <a:pt x="3" y="21"/>
                  <a:pt x="2" y="21"/>
                </a:cubicBezTo>
                <a:cubicBezTo>
                  <a:pt x="3" y="21"/>
                  <a:pt x="3" y="24"/>
                  <a:pt x="6" y="27"/>
                </a:cubicBezTo>
                <a:lnTo>
                  <a:pt x="5" y="27"/>
                </a:lnTo>
                <a:lnTo>
                  <a:pt x="3" y="27"/>
                </a:lnTo>
                <a:cubicBezTo>
                  <a:pt x="2" y="27"/>
                  <a:pt x="2" y="27"/>
                  <a:pt x="2" y="30"/>
                </a:cubicBezTo>
                <a:lnTo>
                  <a:pt x="3" y="30"/>
                </a:lnTo>
                <a:cubicBezTo>
                  <a:pt x="5" y="33"/>
                  <a:pt x="7" y="33"/>
                  <a:pt x="7" y="36"/>
                </a:cubicBezTo>
                <a:cubicBezTo>
                  <a:pt x="7" y="36"/>
                  <a:pt x="5" y="39"/>
                  <a:pt x="3" y="39"/>
                </a:cubicBezTo>
                <a:cubicBezTo>
                  <a:pt x="4" y="39"/>
                  <a:pt x="6" y="39"/>
                  <a:pt x="9" y="37"/>
                </a:cubicBezTo>
                <a:cubicBezTo>
                  <a:pt x="9" y="37"/>
                  <a:pt x="9" y="37"/>
                  <a:pt x="9" y="36"/>
                </a:cubicBezTo>
                <a:lnTo>
                  <a:pt x="10" y="36"/>
                </a:lnTo>
                <a:cubicBezTo>
                  <a:pt x="11" y="39"/>
                  <a:pt x="8" y="45"/>
                  <a:pt x="8" y="45"/>
                </a:cubicBezTo>
                <a:lnTo>
                  <a:pt x="7" y="45"/>
                </a:lnTo>
                <a:close/>
                <a:moveTo>
                  <a:pt x="9" y="37"/>
                </a:moveTo>
                <a:cubicBezTo>
                  <a:pt x="9" y="38"/>
                  <a:pt x="9" y="38"/>
                  <a:pt x="9" y="38"/>
                </a:cubicBezTo>
                <a:cubicBezTo>
                  <a:pt x="9" y="38"/>
                  <a:pt x="9" y="37"/>
                  <a:pt x="9" y="37"/>
                </a:cubicBezTo>
                <a:cubicBezTo>
                  <a:pt x="9" y="37"/>
                  <a:pt x="9" y="37"/>
                  <a:pt x="9" y="37"/>
                </a:cubicBezTo>
                <a:close/>
                <a:moveTo>
                  <a:pt x="13" y="21"/>
                </a:moveTo>
                <a:cubicBezTo>
                  <a:pt x="14" y="22"/>
                  <a:pt x="14" y="23"/>
                  <a:pt x="15" y="23"/>
                </a:cubicBezTo>
                <a:cubicBezTo>
                  <a:pt x="14" y="23"/>
                  <a:pt x="14" y="22"/>
                  <a:pt x="13" y="21"/>
                </a:cubicBezTo>
                <a:close/>
                <a:moveTo>
                  <a:pt x="12" y="12"/>
                </a:moveTo>
                <a:lnTo>
                  <a:pt x="13" y="12"/>
                </a:lnTo>
                <a:cubicBezTo>
                  <a:pt x="11" y="15"/>
                  <a:pt x="11" y="18"/>
                  <a:pt x="13" y="21"/>
                </a:cubicBezTo>
                <a:cubicBezTo>
                  <a:pt x="11" y="18"/>
                  <a:pt x="11" y="15"/>
                  <a:pt x="12" y="12"/>
                </a:cubicBezTo>
                <a:close/>
                <a:moveTo>
                  <a:pt x="14" y="15"/>
                </a:moveTo>
                <a:cubicBezTo>
                  <a:pt x="16" y="9"/>
                  <a:pt x="18" y="5"/>
                  <a:pt x="20" y="5"/>
                </a:cubicBezTo>
                <a:lnTo>
                  <a:pt x="20" y="8"/>
                </a:lnTo>
                <a:cubicBezTo>
                  <a:pt x="20" y="5"/>
                  <a:pt x="18" y="6"/>
                  <a:pt x="15" y="15"/>
                </a:cubicBezTo>
                <a:lnTo>
                  <a:pt x="14" y="15"/>
                </a:lnTo>
                <a:lnTo>
                  <a:pt x="13" y="15"/>
                </a:lnTo>
                <a:lnTo>
                  <a:pt x="13" y="12"/>
                </a:lnTo>
                <a:lnTo>
                  <a:pt x="14" y="15"/>
                </a:lnTo>
                <a:close/>
                <a:moveTo>
                  <a:pt x="20" y="15"/>
                </a:moveTo>
                <a:lnTo>
                  <a:pt x="22" y="15"/>
                </a:lnTo>
                <a:cubicBezTo>
                  <a:pt x="22" y="14"/>
                  <a:pt x="23" y="13"/>
                  <a:pt x="23" y="12"/>
                </a:cubicBezTo>
                <a:lnTo>
                  <a:pt x="23" y="15"/>
                </a:lnTo>
                <a:cubicBezTo>
                  <a:pt x="22" y="15"/>
                  <a:pt x="21" y="18"/>
                  <a:pt x="21" y="18"/>
                </a:cubicBezTo>
                <a:cubicBezTo>
                  <a:pt x="20" y="18"/>
                  <a:pt x="19" y="18"/>
                  <a:pt x="19" y="15"/>
                </a:cubicBezTo>
                <a:cubicBezTo>
                  <a:pt x="18" y="15"/>
                  <a:pt x="20" y="9"/>
                  <a:pt x="20" y="9"/>
                </a:cubicBezTo>
                <a:lnTo>
                  <a:pt x="20" y="15"/>
                </a:lnTo>
                <a:close/>
                <a:moveTo>
                  <a:pt x="25" y="15"/>
                </a:moveTo>
                <a:cubicBezTo>
                  <a:pt x="25" y="18"/>
                  <a:pt x="25" y="21"/>
                  <a:pt x="23" y="24"/>
                </a:cubicBezTo>
                <a:lnTo>
                  <a:pt x="24" y="24"/>
                </a:lnTo>
                <a:cubicBezTo>
                  <a:pt x="24" y="27"/>
                  <a:pt x="24" y="33"/>
                  <a:pt x="25" y="33"/>
                </a:cubicBezTo>
                <a:cubicBezTo>
                  <a:pt x="22" y="33"/>
                  <a:pt x="22" y="27"/>
                  <a:pt x="22" y="24"/>
                </a:cubicBezTo>
                <a:cubicBezTo>
                  <a:pt x="24" y="21"/>
                  <a:pt x="25" y="18"/>
                  <a:pt x="24" y="15"/>
                </a:cubicBezTo>
                <a:lnTo>
                  <a:pt x="23" y="12"/>
                </a:lnTo>
                <a:cubicBezTo>
                  <a:pt x="24" y="11"/>
                  <a:pt x="25" y="11"/>
                  <a:pt x="25" y="15"/>
                </a:cubicBezTo>
                <a:close/>
                <a:moveTo>
                  <a:pt x="31" y="21"/>
                </a:moveTo>
                <a:cubicBezTo>
                  <a:pt x="31" y="18"/>
                  <a:pt x="29" y="15"/>
                  <a:pt x="28" y="15"/>
                </a:cubicBezTo>
                <a:cubicBezTo>
                  <a:pt x="26" y="15"/>
                  <a:pt x="25" y="12"/>
                  <a:pt x="24" y="5"/>
                </a:cubicBezTo>
                <a:cubicBezTo>
                  <a:pt x="25" y="0"/>
                  <a:pt x="26" y="0"/>
                  <a:pt x="28" y="0"/>
                </a:cubicBezTo>
                <a:cubicBezTo>
                  <a:pt x="28" y="0"/>
                  <a:pt x="26" y="0"/>
                  <a:pt x="25" y="5"/>
                </a:cubicBezTo>
                <a:cubicBezTo>
                  <a:pt x="25" y="12"/>
                  <a:pt x="28" y="12"/>
                  <a:pt x="29" y="15"/>
                </a:cubicBezTo>
                <a:cubicBezTo>
                  <a:pt x="31" y="15"/>
                  <a:pt x="32" y="15"/>
                  <a:pt x="32" y="21"/>
                </a:cubicBezTo>
                <a:cubicBezTo>
                  <a:pt x="32" y="27"/>
                  <a:pt x="26" y="33"/>
                  <a:pt x="25" y="33"/>
                </a:cubicBezTo>
                <a:cubicBezTo>
                  <a:pt x="25" y="33"/>
                  <a:pt x="31" y="24"/>
                  <a:pt x="3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5" name="Freeform 5941">
            <a:extLst>
              <a:ext uri="{FF2B5EF4-FFF2-40B4-BE49-F238E27FC236}">
                <a16:creationId xmlns:a16="http://schemas.microsoft.com/office/drawing/2014/main" id="{070868CF-0D4F-8A48-A010-9784A4DD0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7563" y="4052888"/>
            <a:ext cx="12700" cy="15875"/>
          </a:xfrm>
          <a:custGeom>
            <a:avLst/>
            <a:gdLst>
              <a:gd name="T0" fmla="*/ 8924 w 37"/>
              <a:gd name="T1" fmla="*/ 15530 h 46"/>
              <a:gd name="T2" fmla="*/ 7551 w 37"/>
              <a:gd name="T3" fmla="*/ 14495 h 46"/>
              <a:gd name="T4" fmla="*/ 1030 w 37"/>
              <a:gd name="T5" fmla="*/ 8283 h 46"/>
              <a:gd name="T6" fmla="*/ 1030 w 37"/>
              <a:gd name="T7" fmla="*/ 8283 h 46"/>
              <a:gd name="T8" fmla="*/ 1373 w 37"/>
              <a:gd name="T9" fmla="*/ 6212 h 46"/>
              <a:gd name="T10" fmla="*/ 343 w 37"/>
              <a:gd name="T11" fmla="*/ 4141 h 46"/>
              <a:gd name="T12" fmla="*/ 1716 w 37"/>
              <a:gd name="T13" fmla="*/ 5177 h 46"/>
              <a:gd name="T14" fmla="*/ 2059 w 37"/>
              <a:gd name="T15" fmla="*/ 1726 h 46"/>
              <a:gd name="T16" fmla="*/ 2403 w 37"/>
              <a:gd name="T17" fmla="*/ 1726 h 46"/>
              <a:gd name="T18" fmla="*/ 3089 w 37"/>
              <a:gd name="T19" fmla="*/ 4141 h 46"/>
              <a:gd name="T20" fmla="*/ 4462 w 37"/>
              <a:gd name="T21" fmla="*/ 1726 h 46"/>
              <a:gd name="T22" fmla="*/ 5492 w 37"/>
              <a:gd name="T23" fmla="*/ 3106 h 46"/>
              <a:gd name="T24" fmla="*/ 3089 w 37"/>
              <a:gd name="T25" fmla="*/ 7247 h 46"/>
              <a:gd name="T26" fmla="*/ 5149 w 37"/>
              <a:gd name="T27" fmla="*/ 11389 h 46"/>
              <a:gd name="T28" fmla="*/ 5492 w 37"/>
              <a:gd name="T29" fmla="*/ 9318 h 46"/>
              <a:gd name="T30" fmla="*/ 5492 w 37"/>
              <a:gd name="T31" fmla="*/ 8283 h 46"/>
              <a:gd name="T32" fmla="*/ 4462 w 37"/>
              <a:gd name="T33" fmla="*/ 7247 h 46"/>
              <a:gd name="T34" fmla="*/ 6178 w 37"/>
              <a:gd name="T35" fmla="*/ 7247 h 46"/>
              <a:gd name="T36" fmla="*/ 6178 w 37"/>
              <a:gd name="T37" fmla="*/ 4141 h 46"/>
              <a:gd name="T38" fmla="*/ 7551 w 37"/>
              <a:gd name="T39" fmla="*/ 5177 h 46"/>
              <a:gd name="T40" fmla="*/ 8924 w 37"/>
              <a:gd name="T41" fmla="*/ 4141 h 46"/>
              <a:gd name="T42" fmla="*/ 8238 w 37"/>
              <a:gd name="T43" fmla="*/ 8283 h 46"/>
              <a:gd name="T44" fmla="*/ 6522 w 37"/>
              <a:gd name="T45" fmla="*/ 11389 h 46"/>
              <a:gd name="T46" fmla="*/ 7551 w 37"/>
              <a:gd name="T47" fmla="*/ 12424 h 46"/>
              <a:gd name="T48" fmla="*/ 7551 w 37"/>
              <a:gd name="T49" fmla="*/ 11389 h 46"/>
              <a:gd name="T50" fmla="*/ 9611 w 37"/>
              <a:gd name="T51" fmla="*/ 8283 h 46"/>
              <a:gd name="T52" fmla="*/ 9611 w 37"/>
              <a:gd name="T53" fmla="*/ 7247 h 46"/>
              <a:gd name="T54" fmla="*/ 10641 w 37"/>
              <a:gd name="T55" fmla="*/ 8283 h 46"/>
              <a:gd name="T56" fmla="*/ 11670 w 37"/>
              <a:gd name="T57" fmla="*/ 7247 h 46"/>
              <a:gd name="T58" fmla="*/ 10984 w 37"/>
              <a:gd name="T59" fmla="*/ 10353 h 46"/>
              <a:gd name="T60" fmla="*/ 11670 w 37"/>
              <a:gd name="T61" fmla="*/ 10353 h 46"/>
              <a:gd name="T62" fmla="*/ 11327 w 37"/>
              <a:gd name="T63" fmla="*/ 12424 h 46"/>
              <a:gd name="T64" fmla="*/ 11670 w 37"/>
              <a:gd name="T65" fmla="*/ 13459 h 46"/>
              <a:gd name="T66" fmla="*/ 9611 w 37"/>
              <a:gd name="T67" fmla="*/ 13459 h 46"/>
              <a:gd name="T68" fmla="*/ 9954 w 37"/>
              <a:gd name="T69" fmla="*/ 15530 h 46"/>
              <a:gd name="T70" fmla="*/ 9268 w 37"/>
              <a:gd name="T71" fmla="*/ 15530 h 46"/>
              <a:gd name="T72" fmla="*/ 8924 w 37"/>
              <a:gd name="T73" fmla="*/ 15530 h 4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7" h="46">
                <a:moveTo>
                  <a:pt x="26" y="45"/>
                </a:moveTo>
                <a:lnTo>
                  <a:pt x="22" y="42"/>
                </a:lnTo>
                <a:cubicBezTo>
                  <a:pt x="22" y="39"/>
                  <a:pt x="9" y="42"/>
                  <a:pt x="3" y="24"/>
                </a:cubicBezTo>
                <a:cubicBezTo>
                  <a:pt x="0" y="18"/>
                  <a:pt x="3" y="24"/>
                  <a:pt x="3" y="24"/>
                </a:cubicBezTo>
                <a:lnTo>
                  <a:pt x="4" y="18"/>
                </a:lnTo>
                <a:cubicBezTo>
                  <a:pt x="4" y="18"/>
                  <a:pt x="0" y="15"/>
                  <a:pt x="1" y="12"/>
                </a:cubicBezTo>
                <a:cubicBezTo>
                  <a:pt x="3" y="9"/>
                  <a:pt x="2" y="15"/>
                  <a:pt x="5" y="15"/>
                </a:cubicBezTo>
                <a:cubicBezTo>
                  <a:pt x="8" y="15"/>
                  <a:pt x="6" y="5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9" y="5"/>
                  <a:pt x="9" y="9"/>
                  <a:pt x="9" y="12"/>
                </a:cubicBezTo>
                <a:cubicBezTo>
                  <a:pt x="11" y="12"/>
                  <a:pt x="13" y="5"/>
                  <a:pt x="13" y="5"/>
                </a:cubicBezTo>
                <a:cubicBezTo>
                  <a:pt x="15" y="5"/>
                  <a:pt x="15" y="0"/>
                  <a:pt x="16" y="9"/>
                </a:cubicBezTo>
                <a:cubicBezTo>
                  <a:pt x="16" y="18"/>
                  <a:pt x="9" y="15"/>
                  <a:pt x="9" y="21"/>
                </a:cubicBezTo>
                <a:cubicBezTo>
                  <a:pt x="9" y="27"/>
                  <a:pt x="13" y="33"/>
                  <a:pt x="15" y="33"/>
                </a:cubicBezTo>
                <a:cubicBezTo>
                  <a:pt x="16" y="33"/>
                  <a:pt x="16" y="27"/>
                  <a:pt x="16" y="27"/>
                </a:cubicBezTo>
                <a:lnTo>
                  <a:pt x="16" y="24"/>
                </a:lnTo>
                <a:cubicBezTo>
                  <a:pt x="16" y="24"/>
                  <a:pt x="13" y="27"/>
                  <a:pt x="13" y="21"/>
                </a:cubicBezTo>
                <a:cubicBezTo>
                  <a:pt x="13" y="15"/>
                  <a:pt x="16" y="21"/>
                  <a:pt x="18" y="21"/>
                </a:cubicBezTo>
                <a:cubicBezTo>
                  <a:pt x="21" y="18"/>
                  <a:pt x="18" y="12"/>
                  <a:pt x="18" y="12"/>
                </a:cubicBezTo>
                <a:cubicBezTo>
                  <a:pt x="18" y="12"/>
                  <a:pt x="22" y="5"/>
                  <a:pt x="22" y="15"/>
                </a:cubicBezTo>
                <a:cubicBezTo>
                  <a:pt x="22" y="21"/>
                  <a:pt x="26" y="12"/>
                  <a:pt x="26" y="12"/>
                </a:cubicBezTo>
                <a:cubicBezTo>
                  <a:pt x="28" y="15"/>
                  <a:pt x="26" y="21"/>
                  <a:pt x="24" y="24"/>
                </a:cubicBezTo>
                <a:cubicBezTo>
                  <a:pt x="21" y="27"/>
                  <a:pt x="19" y="30"/>
                  <a:pt x="19" y="33"/>
                </a:cubicBezTo>
                <a:cubicBezTo>
                  <a:pt x="19" y="33"/>
                  <a:pt x="21" y="36"/>
                  <a:pt x="22" y="36"/>
                </a:cubicBezTo>
                <a:cubicBezTo>
                  <a:pt x="25" y="36"/>
                  <a:pt x="22" y="33"/>
                  <a:pt x="22" y="33"/>
                </a:cubicBezTo>
                <a:cubicBezTo>
                  <a:pt x="22" y="30"/>
                  <a:pt x="28" y="24"/>
                  <a:pt x="28" y="24"/>
                </a:cubicBezTo>
                <a:lnTo>
                  <a:pt x="28" y="21"/>
                </a:lnTo>
                <a:cubicBezTo>
                  <a:pt x="29" y="21"/>
                  <a:pt x="30" y="18"/>
                  <a:pt x="31" y="24"/>
                </a:cubicBezTo>
                <a:cubicBezTo>
                  <a:pt x="32" y="27"/>
                  <a:pt x="34" y="21"/>
                  <a:pt x="34" y="21"/>
                </a:cubicBezTo>
                <a:cubicBezTo>
                  <a:pt x="34" y="21"/>
                  <a:pt x="36" y="24"/>
                  <a:pt x="32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3"/>
                  <a:pt x="33" y="33"/>
                  <a:pt x="33" y="36"/>
                </a:cubicBezTo>
                <a:cubicBezTo>
                  <a:pt x="32" y="39"/>
                  <a:pt x="34" y="39"/>
                  <a:pt x="34" y="39"/>
                </a:cubicBezTo>
                <a:cubicBezTo>
                  <a:pt x="34" y="39"/>
                  <a:pt x="32" y="42"/>
                  <a:pt x="28" y="39"/>
                </a:cubicBezTo>
                <a:cubicBezTo>
                  <a:pt x="28" y="42"/>
                  <a:pt x="29" y="45"/>
                  <a:pt x="29" y="45"/>
                </a:cubicBezTo>
                <a:cubicBezTo>
                  <a:pt x="28" y="45"/>
                  <a:pt x="27" y="45"/>
                  <a:pt x="27" y="45"/>
                </a:cubicBezTo>
                <a:lnTo>
                  <a:pt x="26" y="45"/>
                </a:lnTo>
              </a:path>
            </a:pathLst>
          </a:custGeom>
          <a:solidFill>
            <a:srgbClr val="C5AB5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6" name="Freeform 5942">
            <a:extLst>
              <a:ext uri="{FF2B5EF4-FFF2-40B4-BE49-F238E27FC236}">
                <a16:creationId xmlns:a16="http://schemas.microsoft.com/office/drawing/2014/main" id="{AEDBA42E-0ACF-A649-8237-F4CB765AA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7563" y="4054475"/>
            <a:ext cx="14287" cy="15875"/>
          </a:xfrm>
          <a:custGeom>
            <a:avLst/>
            <a:gdLst>
              <a:gd name="T0" fmla="*/ 8647 w 38"/>
              <a:gd name="T1" fmla="*/ 13459 h 46"/>
              <a:gd name="T2" fmla="*/ 1504 w 38"/>
              <a:gd name="T3" fmla="*/ 6902 h 46"/>
              <a:gd name="T4" fmla="*/ 1880 w 38"/>
              <a:gd name="T5" fmla="*/ 6212 h 46"/>
              <a:gd name="T6" fmla="*/ 1504 w 38"/>
              <a:gd name="T7" fmla="*/ 7247 h 46"/>
              <a:gd name="T8" fmla="*/ 9399 w 38"/>
              <a:gd name="T9" fmla="*/ 13459 h 46"/>
              <a:gd name="T10" fmla="*/ 10151 w 38"/>
              <a:gd name="T11" fmla="*/ 15530 h 46"/>
              <a:gd name="T12" fmla="*/ 1504 w 38"/>
              <a:gd name="T13" fmla="*/ 7247 h 46"/>
              <a:gd name="T14" fmla="*/ 1504 w 38"/>
              <a:gd name="T15" fmla="*/ 6902 h 46"/>
              <a:gd name="T16" fmla="*/ 1504 w 38"/>
              <a:gd name="T17" fmla="*/ 6902 h 46"/>
              <a:gd name="T18" fmla="*/ 752 w 38"/>
              <a:gd name="T19" fmla="*/ 2071 h 46"/>
              <a:gd name="T20" fmla="*/ 1880 w 38"/>
              <a:gd name="T21" fmla="*/ 3796 h 46"/>
              <a:gd name="T22" fmla="*/ 1880 w 38"/>
              <a:gd name="T23" fmla="*/ 5867 h 46"/>
              <a:gd name="T24" fmla="*/ 3008 w 38"/>
              <a:gd name="T25" fmla="*/ 690 h 46"/>
              <a:gd name="T26" fmla="*/ 3760 w 38"/>
              <a:gd name="T27" fmla="*/ 3106 h 46"/>
              <a:gd name="T28" fmla="*/ 2632 w 38"/>
              <a:gd name="T29" fmla="*/ 4141 h 46"/>
              <a:gd name="T30" fmla="*/ 2256 w 38"/>
              <a:gd name="T31" fmla="*/ 690 h 46"/>
              <a:gd name="T32" fmla="*/ 5264 w 38"/>
              <a:gd name="T33" fmla="*/ 5177 h 46"/>
              <a:gd name="T34" fmla="*/ 3384 w 38"/>
              <a:gd name="T35" fmla="*/ 6212 h 46"/>
              <a:gd name="T36" fmla="*/ 6016 w 38"/>
              <a:gd name="T37" fmla="*/ 690 h 46"/>
              <a:gd name="T38" fmla="*/ 6016 w 38"/>
              <a:gd name="T39" fmla="*/ 8283 h 46"/>
              <a:gd name="T40" fmla="*/ 6016 w 38"/>
              <a:gd name="T41" fmla="*/ 10353 h 46"/>
              <a:gd name="T42" fmla="*/ 5264 w 38"/>
              <a:gd name="T43" fmla="*/ 6212 h 46"/>
              <a:gd name="T44" fmla="*/ 5640 w 38"/>
              <a:gd name="T45" fmla="*/ 5522 h 46"/>
              <a:gd name="T46" fmla="*/ 6392 w 38"/>
              <a:gd name="T47" fmla="*/ 5177 h 46"/>
              <a:gd name="T48" fmla="*/ 7144 w 38"/>
              <a:gd name="T49" fmla="*/ 3106 h 46"/>
              <a:gd name="T50" fmla="*/ 9775 w 38"/>
              <a:gd name="T51" fmla="*/ 4141 h 46"/>
              <a:gd name="T52" fmla="*/ 7519 w 38"/>
              <a:gd name="T53" fmla="*/ 10353 h 46"/>
              <a:gd name="T54" fmla="*/ 10151 w 38"/>
              <a:gd name="T55" fmla="*/ 7247 h 46"/>
              <a:gd name="T56" fmla="*/ 11279 w 38"/>
              <a:gd name="T57" fmla="*/ 6212 h 46"/>
              <a:gd name="T58" fmla="*/ 12407 w 38"/>
              <a:gd name="T59" fmla="*/ 8973 h 46"/>
              <a:gd name="T60" fmla="*/ 11279 w 38"/>
              <a:gd name="T61" fmla="*/ 6212 h 46"/>
              <a:gd name="T62" fmla="*/ 9399 w 38"/>
              <a:gd name="T63" fmla="*/ 11389 h 46"/>
              <a:gd name="T64" fmla="*/ 8647 w 38"/>
              <a:gd name="T65" fmla="*/ 7247 h 46"/>
              <a:gd name="T66" fmla="*/ 8647 w 38"/>
              <a:gd name="T67" fmla="*/ 5177 h 46"/>
              <a:gd name="T68" fmla="*/ 7519 w 38"/>
              <a:gd name="T69" fmla="*/ 3106 h 46"/>
              <a:gd name="T70" fmla="*/ 6016 w 38"/>
              <a:gd name="T71" fmla="*/ 5177 h 46"/>
              <a:gd name="T72" fmla="*/ 6392 w 38"/>
              <a:gd name="T73" fmla="*/ 5177 h 46"/>
              <a:gd name="T74" fmla="*/ 12407 w 38"/>
              <a:gd name="T75" fmla="*/ 8973 h 46"/>
              <a:gd name="T76" fmla="*/ 13159 w 38"/>
              <a:gd name="T77" fmla="*/ 10353 h 46"/>
              <a:gd name="T78" fmla="*/ 10527 w 38"/>
              <a:gd name="T79" fmla="*/ 12424 h 46"/>
              <a:gd name="T80" fmla="*/ 10903 w 38"/>
              <a:gd name="T81" fmla="*/ 14495 h 46"/>
              <a:gd name="T82" fmla="*/ 12407 w 38"/>
              <a:gd name="T83" fmla="*/ 11389 h 46"/>
              <a:gd name="T84" fmla="*/ 12407 w 38"/>
              <a:gd name="T85" fmla="*/ 8973 h 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8" h="46">
                <a:moveTo>
                  <a:pt x="27" y="45"/>
                </a:moveTo>
                <a:lnTo>
                  <a:pt x="26" y="42"/>
                </a:lnTo>
                <a:lnTo>
                  <a:pt x="23" y="39"/>
                </a:lnTo>
                <a:cubicBezTo>
                  <a:pt x="19" y="39"/>
                  <a:pt x="10" y="36"/>
                  <a:pt x="4" y="21"/>
                </a:cubicBezTo>
                <a:cubicBezTo>
                  <a:pt x="3" y="20"/>
                  <a:pt x="3" y="19"/>
                  <a:pt x="4" y="20"/>
                </a:cubicBezTo>
                <a:cubicBezTo>
                  <a:pt x="4" y="20"/>
                  <a:pt x="4" y="20"/>
                  <a:pt x="4" y="20"/>
                </a:cubicBezTo>
                <a:lnTo>
                  <a:pt x="2" y="18"/>
                </a:lnTo>
                <a:lnTo>
                  <a:pt x="3" y="18"/>
                </a:lnTo>
                <a:lnTo>
                  <a:pt x="5" y="18"/>
                </a:lnTo>
                <a:lnTo>
                  <a:pt x="5" y="21"/>
                </a:lnTo>
                <a:cubicBezTo>
                  <a:pt x="5" y="21"/>
                  <a:pt x="4" y="21"/>
                  <a:pt x="4" y="21"/>
                </a:cubicBezTo>
                <a:lnTo>
                  <a:pt x="5" y="21"/>
                </a:lnTo>
                <a:cubicBezTo>
                  <a:pt x="10" y="36"/>
                  <a:pt x="19" y="36"/>
                  <a:pt x="23" y="36"/>
                </a:cubicBezTo>
                <a:lnTo>
                  <a:pt x="25" y="39"/>
                </a:lnTo>
                <a:cubicBezTo>
                  <a:pt x="25" y="39"/>
                  <a:pt x="25" y="42"/>
                  <a:pt x="27" y="42"/>
                </a:cubicBezTo>
                <a:lnTo>
                  <a:pt x="28" y="42"/>
                </a:lnTo>
                <a:lnTo>
                  <a:pt x="27" y="45"/>
                </a:lnTo>
                <a:close/>
                <a:moveTo>
                  <a:pt x="4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1"/>
                </a:cubicBezTo>
                <a:lnTo>
                  <a:pt x="4" y="20"/>
                </a:ln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lose/>
                <a:moveTo>
                  <a:pt x="3" y="18"/>
                </a:moveTo>
                <a:cubicBezTo>
                  <a:pt x="3" y="18"/>
                  <a:pt x="3" y="19"/>
                  <a:pt x="4" y="20"/>
                </a:cubicBezTo>
                <a:cubicBezTo>
                  <a:pt x="3" y="19"/>
                  <a:pt x="3" y="18"/>
                  <a:pt x="3" y="18"/>
                </a:cubicBezTo>
                <a:close/>
                <a:moveTo>
                  <a:pt x="4" y="15"/>
                </a:moveTo>
                <a:cubicBezTo>
                  <a:pt x="4" y="15"/>
                  <a:pt x="0" y="12"/>
                  <a:pt x="2" y="6"/>
                </a:cubicBezTo>
                <a:lnTo>
                  <a:pt x="3" y="6"/>
                </a:lnTo>
                <a:cubicBezTo>
                  <a:pt x="3" y="6"/>
                  <a:pt x="4" y="6"/>
                  <a:pt x="4" y="9"/>
                </a:cubicBezTo>
                <a:cubicBezTo>
                  <a:pt x="5" y="9"/>
                  <a:pt x="5" y="11"/>
                  <a:pt x="5" y="11"/>
                </a:cubicBezTo>
                <a:cubicBezTo>
                  <a:pt x="4" y="11"/>
                  <a:pt x="3" y="9"/>
                  <a:pt x="3" y="9"/>
                </a:cubicBezTo>
                <a:cubicBezTo>
                  <a:pt x="1" y="9"/>
                  <a:pt x="4" y="15"/>
                  <a:pt x="5" y="15"/>
                </a:cubicBezTo>
                <a:lnTo>
                  <a:pt x="5" y="17"/>
                </a:lnTo>
                <a:lnTo>
                  <a:pt x="4" y="15"/>
                </a:lnTo>
                <a:close/>
                <a:moveTo>
                  <a:pt x="6" y="2"/>
                </a:moveTo>
                <a:lnTo>
                  <a:pt x="8" y="2"/>
                </a:lnTo>
                <a:cubicBezTo>
                  <a:pt x="10" y="2"/>
                  <a:pt x="10" y="2"/>
                  <a:pt x="10" y="6"/>
                </a:cubicBezTo>
                <a:cubicBezTo>
                  <a:pt x="12" y="6"/>
                  <a:pt x="13" y="3"/>
                  <a:pt x="14" y="2"/>
                </a:cubicBezTo>
                <a:cubicBezTo>
                  <a:pt x="13" y="6"/>
                  <a:pt x="12" y="9"/>
                  <a:pt x="10" y="9"/>
                </a:cubicBezTo>
                <a:lnTo>
                  <a:pt x="10" y="6"/>
                </a:lnTo>
                <a:cubicBezTo>
                  <a:pt x="9" y="6"/>
                  <a:pt x="8" y="2"/>
                  <a:pt x="8" y="2"/>
                </a:cubicBezTo>
                <a:cubicBezTo>
                  <a:pt x="7" y="6"/>
                  <a:pt x="9" y="9"/>
                  <a:pt x="7" y="12"/>
                </a:cubicBezTo>
                <a:lnTo>
                  <a:pt x="6" y="12"/>
                </a:lnTo>
                <a:lnTo>
                  <a:pt x="5" y="12"/>
                </a:lnTo>
                <a:cubicBezTo>
                  <a:pt x="7" y="8"/>
                  <a:pt x="7" y="6"/>
                  <a:pt x="6" y="2"/>
                </a:cubicBezTo>
                <a:close/>
                <a:moveTo>
                  <a:pt x="16" y="0"/>
                </a:moveTo>
                <a:cubicBezTo>
                  <a:pt x="17" y="0"/>
                  <a:pt x="17" y="2"/>
                  <a:pt x="18" y="6"/>
                </a:cubicBezTo>
                <a:cubicBezTo>
                  <a:pt x="17" y="12"/>
                  <a:pt x="15" y="12"/>
                  <a:pt x="14" y="15"/>
                </a:cubicBezTo>
                <a:cubicBezTo>
                  <a:pt x="11" y="15"/>
                  <a:pt x="10" y="18"/>
                  <a:pt x="10" y="18"/>
                </a:cubicBezTo>
                <a:cubicBezTo>
                  <a:pt x="10" y="24"/>
                  <a:pt x="14" y="30"/>
                  <a:pt x="16" y="30"/>
                </a:cubicBezTo>
                <a:cubicBezTo>
                  <a:pt x="14" y="30"/>
                  <a:pt x="9" y="24"/>
                  <a:pt x="9" y="18"/>
                </a:cubicBezTo>
                <a:cubicBezTo>
                  <a:pt x="9" y="15"/>
                  <a:pt x="10" y="15"/>
                  <a:pt x="13" y="12"/>
                </a:cubicBezTo>
                <a:cubicBezTo>
                  <a:pt x="14" y="12"/>
                  <a:pt x="16" y="12"/>
                  <a:pt x="17" y="6"/>
                </a:cubicBezTo>
                <a:lnTo>
                  <a:pt x="16" y="2"/>
                </a:lnTo>
                <a:lnTo>
                  <a:pt x="14" y="2"/>
                </a:lnTo>
                <a:lnTo>
                  <a:pt x="16" y="0"/>
                </a:lnTo>
                <a:close/>
                <a:moveTo>
                  <a:pt x="16" y="24"/>
                </a:moveTo>
                <a:lnTo>
                  <a:pt x="17" y="21"/>
                </a:lnTo>
                <a:lnTo>
                  <a:pt x="17" y="24"/>
                </a:lnTo>
                <a:cubicBezTo>
                  <a:pt x="17" y="24"/>
                  <a:pt x="17" y="30"/>
                  <a:pt x="16" y="30"/>
                </a:cubicBezTo>
                <a:lnTo>
                  <a:pt x="16" y="24"/>
                </a:lnTo>
                <a:close/>
                <a:moveTo>
                  <a:pt x="14" y="21"/>
                </a:moveTo>
                <a:lnTo>
                  <a:pt x="14" y="18"/>
                </a:lnTo>
                <a:lnTo>
                  <a:pt x="15" y="21"/>
                </a:lnTo>
                <a:lnTo>
                  <a:pt x="14" y="21"/>
                </a:lnTo>
                <a:close/>
                <a:moveTo>
                  <a:pt x="15" y="16"/>
                </a:moveTo>
                <a:cubicBezTo>
                  <a:pt x="14" y="17"/>
                  <a:pt x="14" y="18"/>
                  <a:pt x="14" y="18"/>
                </a:cubicBezTo>
                <a:cubicBezTo>
                  <a:pt x="14" y="17"/>
                  <a:pt x="14" y="16"/>
                  <a:pt x="15" y="16"/>
                </a:cubicBezTo>
                <a:close/>
                <a:moveTo>
                  <a:pt x="17" y="15"/>
                </a:moveTo>
                <a:lnTo>
                  <a:pt x="19" y="15"/>
                </a:lnTo>
                <a:lnTo>
                  <a:pt x="19" y="12"/>
                </a:lnTo>
                <a:lnTo>
                  <a:pt x="19" y="9"/>
                </a:lnTo>
                <a:cubicBezTo>
                  <a:pt x="19" y="9"/>
                  <a:pt x="20" y="6"/>
                  <a:pt x="22" y="6"/>
                </a:cubicBezTo>
                <a:cubicBezTo>
                  <a:pt x="23" y="6"/>
                  <a:pt x="23" y="9"/>
                  <a:pt x="23" y="12"/>
                </a:cubicBezTo>
                <a:lnTo>
                  <a:pt x="26" y="12"/>
                </a:lnTo>
                <a:cubicBezTo>
                  <a:pt x="26" y="9"/>
                  <a:pt x="27" y="9"/>
                  <a:pt x="27" y="9"/>
                </a:cubicBezTo>
                <a:cubicBezTo>
                  <a:pt x="30" y="12"/>
                  <a:pt x="27" y="18"/>
                  <a:pt x="25" y="21"/>
                </a:cubicBezTo>
                <a:cubicBezTo>
                  <a:pt x="22" y="24"/>
                  <a:pt x="20" y="27"/>
                  <a:pt x="20" y="30"/>
                </a:cubicBezTo>
                <a:cubicBezTo>
                  <a:pt x="20" y="30"/>
                  <a:pt x="22" y="33"/>
                  <a:pt x="23" y="33"/>
                </a:cubicBezTo>
                <a:lnTo>
                  <a:pt x="23" y="30"/>
                </a:lnTo>
                <a:cubicBezTo>
                  <a:pt x="23" y="27"/>
                  <a:pt x="27" y="21"/>
                  <a:pt x="27" y="21"/>
                </a:cubicBezTo>
                <a:lnTo>
                  <a:pt x="28" y="21"/>
                </a:lnTo>
                <a:cubicBezTo>
                  <a:pt x="28" y="18"/>
                  <a:pt x="29" y="18"/>
                  <a:pt x="29" y="18"/>
                </a:cubicBezTo>
                <a:lnTo>
                  <a:pt x="30" y="18"/>
                </a:lnTo>
                <a:cubicBezTo>
                  <a:pt x="32" y="18"/>
                  <a:pt x="32" y="18"/>
                  <a:pt x="32" y="21"/>
                </a:cubicBezTo>
                <a:lnTo>
                  <a:pt x="34" y="18"/>
                </a:lnTo>
                <a:cubicBezTo>
                  <a:pt x="35" y="18"/>
                  <a:pt x="37" y="23"/>
                  <a:pt x="33" y="26"/>
                </a:cubicBezTo>
                <a:cubicBezTo>
                  <a:pt x="35" y="21"/>
                  <a:pt x="34" y="18"/>
                  <a:pt x="34" y="18"/>
                </a:cubicBezTo>
                <a:cubicBezTo>
                  <a:pt x="35" y="24"/>
                  <a:pt x="32" y="21"/>
                  <a:pt x="32" y="21"/>
                </a:cubicBezTo>
                <a:cubicBezTo>
                  <a:pt x="31" y="18"/>
                  <a:pt x="30" y="18"/>
                  <a:pt x="30" y="18"/>
                </a:cubicBezTo>
                <a:cubicBezTo>
                  <a:pt x="29" y="18"/>
                  <a:pt x="29" y="18"/>
                  <a:pt x="29" y="21"/>
                </a:cubicBezTo>
                <a:cubicBezTo>
                  <a:pt x="28" y="24"/>
                  <a:pt x="25" y="27"/>
                  <a:pt x="25" y="30"/>
                </a:cubicBezTo>
                <a:cubicBezTo>
                  <a:pt x="25" y="33"/>
                  <a:pt x="26" y="33"/>
                  <a:pt x="25" y="33"/>
                </a:cubicBezTo>
                <a:lnTo>
                  <a:pt x="23" y="33"/>
                </a:lnTo>
                <a:cubicBezTo>
                  <a:pt x="22" y="33"/>
                  <a:pt x="20" y="33"/>
                  <a:pt x="19" y="30"/>
                </a:cubicBezTo>
                <a:cubicBezTo>
                  <a:pt x="19" y="27"/>
                  <a:pt x="22" y="24"/>
                  <a:pt x="23" y="21"/>
                </a:cubicBezTo>
                <a:cubicBezTo>
                  <a:pt x="26" y="18"/>
                  <a:pt x="29" y="12"/>
                  <a:pt x="27" y="12"/>
                </a:cubicBezTo>
                <a:lnTo>
                  <a:pt x="26" y="12"/>
                </a:lnTo>
                <a:cubicBezTo>
                  <a:pt x="26" y="15"/>
                  <a:pt x="25" y="15"/>
                  <a:pt x="23" y="15"/>
                </a:cubicBezTo>
                <a:lnTo>
                  <a:pt x="23" y="12"/>
                </a:lnTo>
                <a:cubicBezTo>
                  <a:pt x="23" y="9"/>
                  <a:pt x="22" y="9"/>
                  <a:pt x="22" y="9"/>
                </a:cubicBezTo>
                <a:lnTo>
                  <a:pt x="20" y="9"/>
                </a:lnTo>
                <a:lnTo>
                  <a:pt x="20" y="12"/>
                </a:lnTo>
                <a:cubicBezTo>
                  <a:pt x="20" y="15"/>
                  <a:pt x="22" y="18"/>
                  <a:pt x="19" y="18"/>
                </a:cubicBezTo>
                <a:cubicBezTo>
                  <a:pt x="18" y="18"/>
                  <a:pt x="17" y="18"/>
                  <a:pt x="16" y="15"/>
                </a:cubicBezTo>
                <a:lnTo>
                  <a:pt x="15" y="15"/>
                </a:lnTo>
                <a:cubicBezTo>
                  <a:pt x="15" y="15"/>
                  <a:pt x="15" y="15"/>
                  <a:pt x="15" y="16"/>
                </a:cubicBezTo>
                <a:cubicBezTo>
                  <a:pt x="15" y="14"/>
                  <a:pt x="16" y="13"/>
                  <a:pt x="17" y="15"/>
                </a:cubicBezTo>
                <a:close/>
                <a:moveTo>
                  <a:pt x="33" y="26"/>
                </a:moveTo>
                <a:cubicBezTo>
                  <a:pt x="33" y="26"/>
                  <a:pt x="33" y="26"/>
                  <a:pt x="33" y="26"/>
                </a:cubicBezTo>
                <a:cubicBezTo>
                  <a:pt x="33" y="26"/>
                  <a:pt x="33" y="26"/>
                  <a:pt x="33" y="26"/>
                </a:cubicBezTo>
                <a:cubicBezTo>
                  <a:pt x="33" y="26"/>
                  <a:pt x="33" y="26"/>
                  <a:pt x="33" y="26"/>
                </a:cubicBezTo>
                <a:close/>
                <a:moveTo>
                  <a:pt x="36" y="27"/>
                </a:moveTo>
                <a:cubicBezTo>
                  <a:pt x="36" y="30"/>
                  <a:pt x="36" y="30"/>
                  <a:pt x="35" y="30"/>
                </a:cubicBezTo>
                <a:cubicBezTo>
                  <a:pt x="35" y="30"/>
                  <a:pt x="35" y="33"/>
                  <a:pt x="34" y="33"/>
                </a:cubicBezTo>
                <a:cubicBezTo>
                  <a:pt x="34" y="36"/>
                  <a:pt x="35" y="36"/>
                  <a:pt x="35" y="36"/>
                </a:cubicBezTo>
                <a:cubicBezTo>
                  <a:pt x="35" y="39"/>
                  <a:pt x="32" y="39"/>
                  <a:pt x="28" y="36"/>
                </a:cubicBezTo>
                <a:cubicBezTo>
                  <a:pt x="29" y="39"/>
                  <a:pt x="31" y="39"/>
                  <a:pt x="31" y="39"/>
                </a:cubicBezTo>
                <a:cubicBezTo>
                  <a:pt x="31" y="42"/>
                  <a:pt x="30" y="42"/>
                  <a:pt x="30" y="42"/>
                </a:cubicBezTo>
                <a:lnTo>
                  <a:pt x="29" y="42"/>
                </a:lnTo>
                <a:cubicBezTo>
                  <a:pt x="30" y="42"/>
                  <a:pt x="28" y="39"/>
                  <a:pt x="28" y="36"/>
                </a:cubicBezTo>
                <a:lnTo>
                  <a:pt x="34" y="36"/>
                </a:lnTo>
                <a:cubicBezTo>
                  <a:pt x="35" y="36"/>
                  <a:pt x="32" y="36"/>
                  <a:pt x="33" y="33"/>
                </a:cubicBezTo>
                <a:cubicBezTo>
                  <a:pt x="33" y="33"/>
                  <a:pt x="34" y="30"/>
                  <a:pt x="35" y="30"/>
                </a:cubicBezTo>
                <a:cubicBezTo>
                  <a:pt x="35" y="30"/>
                  <a:pt x="35" y="27"/>
                  <a:pt x="33" y="27"/>
                </a:cubicBezTo>
                <a:cubicBezTo>
                  <a:pt x="33" y="27"/>
                  <a:pt x="33" y="27"/>
                  <a:pt x="33" y="26"/>
                </a:cubicBezTo>
                <a:cubicBezTo>
                  <a:pt x="36" y="25"/>
                  <a:pt x="36" y="27"/>
                  <a:pt x="36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7" name="Freeform 5943">
            <a:extLst>
              <a:ext uri="{FF2B5EF4-FFF2-40B4-BE49-F238E27FC236}">
                <a16:creationId xmlns:a16="http://schemas.microsoft.com/office/drawing/2014/main" id="{4F4E500D-2909-5F42-8F2F-B70E48C53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9313" y="4138613"/>
            <a:ext cx="7937" cy="9525"/>
          </a:xfrm>
          <a:custGeom>
            <a:avLst/>
            <a:gdLst>
              <a:gd name="T0" fmla="*/ 7559 w 21"/>
              <a:gd name="T1" fmla="*/ 6961 h 26"/>
              <a:gd name="T2" fmla="*/ 6047 w 21"/>
              <a:gd name="T3" fmla="*/ 6961 h 26"/>
              <a:gd name="T4" fmla="*/ 5291 w 21"/>
              <a:gd name="T5" fmla="*/ 6961 h 26"/>
              <a:gd name="T6" fmla="*/ 4913 w 21"/>
              <a:gd name="T7" fmla="*/ 5495 h 26"/>
              <a:gd name="T8" fmla="*/ 4535 w 21"/>
              <a:gd name="T9" fmla="*/ 6961 h 26"/>
              <a:gd name="T10" fmla="*/ 4535 w 21"/>
              <a:gd name="T11" fmla="*/ 8060 h 26"/>
              <a:gd name="T12" fmla="*/ 3402 w 21"/>
              <a:gd name="T13" fmla="*/ 9159 h 26"/>
              <a:gd name="T14" fmla="*/ 3780 w 21"/>
              <a:gd name="T15" fmla="*/ 8060 h 26"/>
              <a:gd name="T16" fmla="*/ 3402 w 21"/>
              <a:gd name="T17" fmla="*/ 6961 h 26"/>
              <a:gd name="T18" fmla="*/ 3402 w 21"/>
              <a:gd name="T19" fmla="*/ 5495 h 26"/>
              <a:gd name="T20" fmla="*/ 2268 w 21"/>
              <a:gd name="T21" fmla="*/ 5495 h 26"/>
              <a:gd name="T22" fmla="*/ 1890 w 21"/>
              <a:gd name="T23" fmla="*/ 6961 h 26"/>
              <a:gd name="T24" fmla="*/ 756 w 21"/>
              <a:gd name="T25" fmla="*/ 6961 h 26"/>
              <a:gd name="T26" fmla="*/ 756 w 21"/>
              <a:gd name="T27" fmla="*/ 6961 h 26"/>
              <a:gd name="T28" fmla="*/ 1512 w 21"/>
              <a:gd name="T29" fmla="*/ 5495 h 26"/>
              <a:gd name="T30" fmla="*/ 2268 w 21"/>
              <a:gd name="T31" fmla="*/ 4396 h 26"/>
              <a:gd name="T32" fmla="*/ 2268 w 21"/>
              <a:gd name="T33" fmla="*/ 3297 h 26"/>
              <a:gd name="T34" fmla="*/ 3402 w 21"/>
              <a:gd name="T35" fmla="*/ 3297 h 26"/>
              <a:gd name="T36" fmla="*/ 3402 w 21"/>
              <a:gd name="T37" fmla="*/ 1099 h 26"/>
              <a:gd name="T38" fmla="*/ 4157 w 21"/>
              <a:gd name="T39" fmla="*/ 0 h 26"/>
              <a:gd name="T40" fmla="*/ 4157 w 21"/>
              <a:gd name="T41" fmla="*/ 1099 h 26"/>
              <a:gd name="T42" fmla="*/ 4913 w 21"/>
              <a:gd name="T43" fmla="*/ 2198 h 26"/>
              <a:gd name="T44" fmla="*/ 4535 w 21"/>
              <a:gd name="T45" fmla="*/ 3297 h 26"/>
              <a:gd name="T46" fmla="*/ 5669 w 21"/>
              <a:gd name="T47" fmla="*/ 3297 h 26"/>
              <a:gd name="T48" fmla="*/ 6047 w 21"/>
              <a:gd name="T49" fmla="*/ 3297 h 26"/>
              <a:gd name="T50" fmla="*/ 7559 w 21"/>
              <a:gd name="T51" fmla="*/ 3297 h 26"/>
              <a:gd name="T52" fmla="*/ 7181 w 21"/>
              <a:gd name="T53" fmla="*/ 3297 h 26"/>
              <a:gd name="T54" fmla="*/ 6047 w 21"/>
              <a:gd name="T55" fmla="*/ 4396 h 26"/>
              <a:gd name="T56" fmla="*/ 7181 w 21"/>
              <a:gd name="T57" fmla="*/ 5495 h 26"/>
              <a:gd name="T58" fmla="*/ 7559 w 21"/>
              <a:gd name="T59" fmla="*/ 6961 h 26"/>
              <a:gd name="T60" fmla="*/ 0 w 21"/>
              <a:gd name="T61" fmla="*/ 2198 h 26"/>
              <a:gd name="T62" fmla="*/ 756 w 21"/>
              <a:gd name="T63" fmla="*/ 3297 h 26"/>
              <a:gd name="T64" fmla="*/ 0 w 21"/>
              <a:gd name="T65" fmla="*/ 2198 h 2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1" h="26">
                <a:moveTo>
                  <a:pt x="20" y="19"/>
                </a:moveTo>
                <a:lnTo>
                  <a:pt x="16" y="19"/>
                </a:lnTo>
                <a:lnTo>
                  <a:pt x="14" y="19"/>
                </a:lnTo>
                <a:lnTo>
                  <a:pt x="13" y="15"/>
                </a:lnTo>
                <a:cubicBezTo>
                  <a:pt x="12" y="15"/>
                  <a:pt x="12" y="19"/>
                  <a:pt x="12" y="19"/>
                </a:cubicBezTo>
                <a:lnTo>
                  <a:pt x="12" y="22"/>
                </a:lnTo>
                <a:cubicBezTo>
                  <a:pt x="12" y="25"/>
                  <a:pt x="12" y="25"/>
                  <a:pt x="9" y="25"/>
                </a:cubicBezTo>
                <a:cubicBezTo>
                  <a:pt x="9" y="25"/>
                  <a:pt x="10" y="25"/>
                  <a:pt x="10" y="22"/>
                </a:cubicBezTo>
                <a:lnTo>
                  <a:pt x="9" y="19"/>
                </a:lnTo>
                <a:lnTo>
                  <a:pt x="9" y="15"/>
                </a:lnTo>
                <a:lnTo>
                  <a:pt x="6" y="15"/>
                </a:lnTo>
                <a:cubicBezTo>
                  <a:pt x="6" y="19"/>
                  <a:pt x="6" y="19"/>
                  <a:pt x="5" y="19"/>
                </a:cubicBezTo>
                <a:lnTo>
                  <a:pt x="2" y="19"/>
                </a:lnTo>
                <a:cubicBezTo>
                  <a:pt x="2" y="19"/>
                  <a:pt x="2" y="19"/>
                  <a:pt x="2" y="19"/>
                </a:cubicBezTo>
                <a:cubicBezTo>
                  <a:pt x="3" y="15"/>
                  <a:pt x="3" y="15"/>
                  <a:pt x="4" y="15"/>
                </a:cubicBezTo>
                <a:cubicBezTo>
                  <a:pt x="5" y="12"/>
                  <a:pt x="6" y="12"/>
                  <a:pt x="6" y="12"/>
                </a:cubicBezTo>
                <a:lnTo>
                  <a:pt x="6" y="9"/>
                </a:lnTo>
                <a:lnTo>
                  <a:pt x="9" y="9"/>
                </a:lnTo>
                <a:cubicBezTo>
                  <a:pt x="10" y="6"/>
                  <a:pt x="9" y="6"/>
                  <a:pt x="9" y="3"/>
                </a:cubicBezTo>
                <a:cubicBezTo>
                  <a:pt x="9" y="3"/>
                  <a:pt x="10" y="3"/>
                  <a:pt x="11" y="0"/>
                </a:cubicBezTo>
                <a:lnTo>
                  <a:pt x="11" y="3"/>
                </a:lnTo>
                <a:cubicBezTo>
                  <a:pt x="12" y="6"/>
                  <a:pt x="13" y="6"/>
                  <a:pt x="13" y="6"/>
                </a:cubicBezTo>
                <a:cubicBezTo>
                  <a:pt x="13" y="9"/>
                  <a:pt x="12" y="9"/>
                  <a:pt x="12" y="9"/>
                </a:cubicBezTo>
                <a:lnTo>
                  <a:pt x="15" y="9"/>
                </a:lnTo>
                <a:lnTo>
                  <a:pt x="16" y="9"/>
                </a:lnTo>
                <a:cubicBezTo>
                  <a:pt x="19" y="6"/>
                  <a:pt x="19" y="9"/>
                  <a:pt x="20" y="9"/>
                </a:cubicBezTo>
                <a:lnTo>
                  <a:pt x="19" y="9"/>
                </a:lnTo>
                <a:cubicBezTo>
                  <a:pt x="18" y="9"/>
                  <a:pt x="19" y="9"/>
                  <a:pt x="16" y="12"/>
                </a:cubicBezTo>
                <a:cubicBezTo>
                  <a:pt x="16" y="15"/>
                  <a:pt x="19" y="15"/>
                  <a:pt x="19" y="15"/>
                </a:cubicBezTo>
                <a:cubicBezTo>
                  <a:pt x="20" y="15"/>
                  <a:pt x="20" y="19"/>
                  <a:pt x="20" y="19"/>
                </a:cubicBezTo>
                <a:close/>
                <a:moveTo>
                  <a:pt x="0" y="6"/>
                </a:moveTo>
                <a:cubicBezTo>
                  <a:pt x="3" y="9"/>
                  <a:pt x="2" y="9"/>
                  <a:pt x="2" y="9"/>
                </a:cubicBezTo>
                <a:cubicBezTo>
                  <a:pt x="1" y="9"/>
                  <a:pt x="1" y="9"/>
                  <a:pt x="0" y="6"/>
                </a:cubicBezTo>
                <a:close/>
              </a:path>
            </a:pathLst>
          </a:custGeom>
          <a:solidFill>
            <a:srgbClr val="F4C8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" name="Freeform 5944">
            <a:extLst>
              <a:ext uri="{FF2B5EF4-FFF2-40B4-BE49-F238E27FC236}">
                <a16:creationId xmlns:a16="http://schemas.microsoft.com/office/drawing/2014/main" id="{FF3C9045-00E1-A447-B6AF-5C813F341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1850" y="4140200"/>
            <a:ext cx="7938" cy="9525"/>
          </a:xfrm>
          <a:custGeom>
            <a:avLst/>
            <a:gdLst>
              <a:gd name="T0" fmla="*/ 0 w 21"/>
              <a:gd name="T1" fmla="*/ 6961 h 26"/>
              <a:gd name="T2" fmla="*/ 378 w 21"/>
              <a:gd name="T3" fmla="*/ 4396 h 26"/>
              <a:gd name="T4" fmla="*/ 1890 w 21"/>
              <a:gd name="T5" fmla="*/ 4396 h 26"/>
              <a:gd name="T6" fmla="*/ 1890 w 21"/>
              <a:gd name="T7" fmla="*/ 3297 h 26"/>
              <a:gd name="T8" fmla="*/ 1134 w 21"/>
              <a:gd name="T9" fmla="*/ 3297 h 26"/>
              <a:gd name="T10" fmla="*/ 378 w 21"/>
              <a:gd name="T11" fmla="*/ 2198 h 26"/>
              <a:gd name="T12" fmla="*/ 1134 w 21"/>
              <a:gd name="T13" fmla="*/ 2198 h 26"/>
              <a:gd name="T14" fmla="*/ 1890 w 21"/>
              <a:gd name="T15" fmla="*/ 2198 h 26"/>
              <a:gd name="T16" fmla="*/ 2646 w 21"/>
              <a:gd name="T17" fmla="*/ 2198 h 26"/>
              <a:gd name="T18" fmla="*/ 3402 w 21"/>
              <a:gd name="T19" fmla="*/ 1099 h 26"/>
              <a:gd name="T20" fmla="*/ 3402 w 21"/>
              <a:gd name="T21" fmla="*/ 0 h 26"/>
              <a:gd name="T22" fmla="*/ 4158 w 21"/>
              <a:gd name="T23" fmla="*/ 1099 h 26"/>
              <a:gd name="T24" fmla="*/ 4158 w 21"/>
              <a:gd name="T25" fmla="*/ 2198 h 26"/>
              <a:gd name="T26" fmla="*/ 5292 w 21"/>
              <a:gd name="T27" fmla="*/ 2198 h 26"/>
              <a:gd name="T28" fmla="*/ 6804 w 21"/>
              <a:gd name="T29" fmla="*/ 2198 h 26"/>
              <a:gd name="T30" fmla="*/ 5670 w 21"/>
              <a:gd name="T31" fmla="*/ 3297 h 26"/>
              <a:gd name="T32" fmla="*/ 5292 w 21"/>
              <a:gd name="T33" fmla="*/ 3297 h 26"/>
              <a:gd name="T34" fmla="*/ 6048 w 21"/>
              <a:gd name="T35" fmla="*/ 4396 h 26"/>
              <a:gd name="T36" fmla="*/ 6804 w 21"/>
              <a:gd name="T37" fmla="*/ 5862 h 26"/>
              <a:gd name="T38" fmla="*/ 7560 w 21"/>
              <a:gd name="T39" fmla="*/ 5862 h 26"/>
              <a:gd name="T40" fmla="*/ 5670 w 21"/>
              <a:gd name="T41" fmla="*/ 5862 h 26"/>
              <a:gd name="T42" fmla="*/ 4914 w 21"/>
              <a:gd name="T43" fmla="*/ 5862 h 26"/>
              <a:gd name="T44" fmla="*/ 4158 w 21"/>
              <a:gd name="T45" fmla="*/ 5862 h 26"/>
              <a:gd name="T46" fmla="*/ 4158 w 21"/>
              <a:gd name="T47" fmla="*/ 6961 h 26"/>
              <a:gd name="T48" fmla="*/ 3402 w 21"/>
              <a:gd name="T49" fmla="*/ 8060 h 26"/>
              <a:gd name="T50" fmla="*/ 4158 w 21"/>
              <a:gd name="T51" fmla="*/ 9159 h 26"/>
              <a:gd name="T52" fmla="*/ 3024 w 21"/>
              <a:gd name="T53" fmla="*/ 6961 h 26"/>
              <a:gd name="T54" fmla="*/ 3402 w 21"/>
              <a:gd name="T55" fmla="*/ 5862 h 26"/>
              <a:gd name="T56" fmla="*/ 3024 w 21"/>
              <a:gd name="T57" fmla="*/ 5862 h 26"/>
              <a:gd name="T58" fmla="*/ 1890 w 21"/>
              <a:gd name="T59" fmla="*/ 5862 h 26"/>
              <a:gd name="T60" fmla="*/ 0 w 21"/>
              <a:gd name="T61" fmla="*/ 6961 h 2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1" h="26">
                <a:moveTo>
                  <a:pt x="0" y="19"/>
                </a:moveTo>
                <a:cubicBezTo>
                  <a:pt x="0" y="16"/>
                  <a:pt x="0" y="16"/>
                  <a:pt x="1" y="12"/>
                </a:cubicBezTo>
                <a:lnTo>
                  <a:pt x="5" y="12"/>
                </a:lnTo>
                <a:lnTo>
                  <a:pt x="5" y="9"/>
                </a:lnTo>
                <a:lnTo>
                  <a:pt x="3" y="9"/>
                </a:lnTo>
                <a:cubicBezTo>
                  <a:pt x="1" y="9"/>
                  <a:pt x="2" y="6"/>
                  <a:pt x="1" y="6"/>
                </a:cubicBezTo>
                <a:lnTo>
                  <a:pt x="3" y="6"/>
                </a:lnTo>
                <a:lnTo>
                  <a:pt x="5" y="6"/>
                </a:lnTo>
                <a:lnTo>
                  <a:pt x="7" y="6"/>
                </a:lnTo>
                <a:cubicBezTo>
                  <a:pt x="7" y="3"/>
                  <a:pt x="9" y="3"/>
                  <a:pt x="9" y="3"/>
                </a:cubicBezTo>
                <a:lnTo>
                  <a:pt x="9" y="0"/>
                </a:lnTo>
                <a:cubicBezTo>
                  <a:pt x="9" y="0"/>
                  <a:pt x="11" y="0"/>
                  <a:pt x="11" y="3"/>
                </a:cubicBezTo>
                <a:lnTo>
                  <a:pt x="11" y="6"/>
                </a:lnTo>
                <a:lnTo>
                  <a:pt x="14" y="6"/>
                </a:lnTo>
                <a:lnTo>
                  <a:pt x="18" y="6"/>
                </a:lnTo>
                <a:cubicBezTo>
                  <a:pt x="18" y="9"/>
                  <a:pt x="15" y="9"/>
                  <a:pt x="15" y="9"/>
                </a:cubicBezTo>
                <a:lnTo>
                  <a:pt x="14" y="9"/>
                </a:lnTo>
                <a:cubicBezTo>
                  <a:pt x="15" y="12"/>
                  <a:pt x="16" y="12"/>
                  <a:pt x="16" y="12"/>
                </a:cubicBezTo>
                <a:cubicBezTo>
                  <a:pt x="17" y="12"/>
                  <a:pt x="18" y="16"/>
                  <a:pt x="18" y="16"/>
                </a:cubicBezTo>
                <a:lnTo>
                  <a:pt x="20" y="16"/>
                </a:lnTo>
                <a:cubicBezTo>
                  <a:pt x="18" y="19"/>
                  <a:pt x="17" y="19"/>
                  <a:pt x="15" y="16"/>
                </a:cubicBezTo>
                <a:lnTo>
                  <a:pt x="13" y="16"/>
                </a:lnTo>
                <a:lnTo>
                  <a:pt x="11" y="16"/>
                </a:lnTo>
                <a:lnTo>
                  <a:pt x="11" y="19"/>
                </a:lnTo>
                <a:cubicBezTo>
                  <a:pt x="11" y="19"/>
                  <a:pt x="10" y="19"/>
                  <a:pt x="9" y="22"/>
                </a:cubicBezTo>
                <a:cubicBezTo>
                  <a:pt x="9" y="22"/>
                  <a:pt x="10" y="22"/>
                  <a:pt x="11" y="25"/>
                </a:cubicBezTo>
                <a:cubicBezTo>
                  <a:pt x="9" y="22"/>
                  <a:pt x="8" y="22"/>
                  <a:pt x="8" y="19"/>
                </a:cubicBezTo>
                <a:lnTo>
                  <a:pt x="9" y="16"/>
                </a:lnTo>
                <a:lnTo>
                  <a:pt x="8" y="16"/>
                </a:lnTo>
                <a:lnTo>
                  <a:pt x="5" y="16"/>
                </a:lnTo>
                <a:cubicBezTo>
                  <a:pt x="3" y="16"/>
                  <a:pt x="2" y="16"/>
                  <a:pt x="0" y="19"/>
                </a:cubicBezTo>
              </a:path>
            </a:pathLst>
          </a:custGeom>
          <a:solidFill>
            <a:srgbClr val="F4C8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" name="Freeform 5945">
            <a:extLst>
              <a:ext uri="{FF2B5EF4-FFF2-40B4-BE49-F238E27FC236}">
                <a16:creationId xmlns:a16="http://schemas.microsoft.com/office/drawing/2014/main" id="{192D3F9C-27F7-604E-9EA6-0C884C727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6613" y="4144963"/>
            <a:ext cx="19050" cy="31750"/>
          </a:xfrm>
          <a:custGeom>
            <a:avLst/>
            <a:gdLst>
              <a:gd name="T0" fmla="*/ 16972 w 55"/>
              <a:gd name="T1" fmla="*/ 6934 h 87"/>
              <a:gd name="T2" fmla="*/ 14201 w 55"/>
              <a:gd name="T3" fmla="*/ 9124 h 87"/>
              <a:gd name="T4" fmla="*/ 13162 w 55"/>
              <a:gd name="T5" fmla="*/ 13503 h 87"/>
              <a:gd name="T6" fmla="*/ 14201 w 55"/>
              <a:gd name="T7" fmla="*/ 14598 h 87"/>
              <a:gd name="T8" fmla="*/ 12469 w 55"/>
              <a:gd name="T9" fmla="*/ 17882 h 87"/>
              <a:gd name="T10" fmla="*/ 10737 w 55"/>
              <a:gd name="T11" fmla="*/ 21167 h 87"/>
              <a:gd name="T12" fmla="*/ 11430 w 55"/>
              <a:gd name="T13" fmla="*/ 25546 h 87"/>
              <a:gd name="T14" fmla="*/ 9698 w 55"/>
              <a:gd name="T15" fmla="*/ 26641 h 87"/>
              <a:gd name="T16" fmla="*/ 8659 w 55"/>
              <a:gd name="T17" fmla="*/ 27736 h 87"/>
              <a:gd name="T18" fmla="*/ 7620 w 55"/>
              <a:gd name="T19" fmla="*/ 28101 h 87"/>
              <a:gd name="T20" fmla="*/ 5542 w 55"/>
              <a:gd name="T21" fmla="*/ 27736 h 87"/>
              <a:gd name="T22" fmla="*/ 7620 w 55"/>
              <a:gd name="T23" fmla="*/ 22261 h 87"/>
              <a:gd name="T24" fmla="*/ 5195 w 55"/>
              <a:gd name="T25" fmla="*/ 21167 h 87"/>
              <a:gd name="T26" fmla="*/ 2425 w 55"/>
              <a:gd name="T27" fmla="*/ 22261 h 87"/>
              <a:gd name="T28" fmla="*/ 3117 w 55"/>
              <a:gd name="T29" fmla="*/ 20072 h 87"/>
              <a:gd name="T30" fmla="*/ 6581 w 55"/>
              <a:gd name="T31" fmla="*/ 20072 h 87"/>
              <a:gd name="T32" fmla="*/ 8659 w 55"/>
              <a:gd name="T33" fmla="*/ 16787 h 87"/>
              <a:gd name="T34" fmla="*/ 7274 w 55"/>
              <a:gd name="T35" fmla="*/ 14598 h 87"/>
              <a:gd name="T36" fmla="*/ 3464 w 55"/>
              <a:gd name="T37" fmla="*/ 15693 h 87"/>
              <a:gd name="T38" fmla="*/ 1385 w 55"/>
              <a:gd name="T39" fmla="*/ 14598 h 87"/>
              <a:gd name="T40" fmla="*/ 346 w 55"/>
              <a:gd name="T41" fmla="*/ 14598 h 87"/>
              <a:gd name="T42" fmla="*/ 2771 w 55"/>
              <a:gd name="T43" fmla="*/ 13503 h 87"/>
              <a:gd name="T44" fmla="*/ 3464 w 55"/>
              <a:gd name="T45" fmla="*/ 9124 h 87"/>
              <a:gd name="T46" fmla="*/ 6581 w 55"/>
              <a:gd name="T47" fmla="*/ 8029 h 87"/>
              <a:gd name="T48" fmla="*/ 8659 w 55"/>
              <a:gd name="T49" fmla="*/ 4744 h 87"/>
              <a:gd name="T50" fmla="*/ 9005 w 55"/>
              <a:gd name="T51" fmla="*/ 1460 h 87"/>
              <a:gd name="T52" fmla="*/ 13162 w 55"/>
              <a:gd name="T53" fmla="*/ 2555 h 87"/>
              <a:gd name="T54" fmla="*/ 14201 w 55"/>
              <a:gd name="T55" fmla="*/ 4744 h 87"/>
              <a:gd name="T56" fmla="*/ 12123 w 55"/>
              <a:gd name="T57" fmla="*/ 4744 h 87"/>
              <a:gd name="T58" fmla="*/ 9698 w 55"/>
              <a:gd name="T59" fmla="*/ 9124 h 87"/>
              <a:gd name="T60" fmla="*/ 13162 w 55"/>
              <a:gd name="T61" fmla="*/ 8029 h 87"/>
              <a:gd name="T62" fmla="*/ 18357 w 55"/>
              <a:gd name="T63" fmla="*/ 4744 h 87"/>
              <a:gd name="T64" fmla="*/ 13508 w 55"/>
              <a:gd name="T65" fmla="*/ 8029 h 87"/>
              <a:gd name="T66" fmla="*/ 13508 w 55"/>
              <a:gd name="T67" fmla="*/ 16787 h 87"/>
              <a:gd name="T68" fmla="*/ 11084 w 55"/>
              <a:gd name="T69" fmla="*/ 22261 h 87"/>
              <a:gd name="T70" fmla="*/ 11084 w 55"/>
              <a:gd name="T71" fmla="*/ 22261 h 87"/>
              <a:gd name="T72" fmla="*/ 11084 w 55"/>
              <a:gd name="T73" fmla="*/ 22261 h 87"/>
              <a:gd name="T74" fmla="*/ 7966 w 55"/>
              <a:gd name="T75" fmla="*/ 27736 h 87"/>
              <a:gd name="T76" fmla="*/ 7620 w 55"/>
              <a:gd name="T77" fmla="*/ 27736 h 87"/>
              <a:gd name="T78" fmla="*/ 8313 w 55"/>
              <a:gd name="T79" fmla="*/ 22261 h 87"/>
              <a:gd name="T80" fmla="*/ 4156 w 55"/>
              <a:gd name="T81" fmla="*/ 20072 h 87"/>
              <a:gd name="T82" fmla="*/ 8313 w 55"/>
              <a:gd name="T83" fmla="*/ 13503 h 87"/>
              <a:gd name="T84" fmla="*/ 6581 w 55"/>
              <a:gd name="T85" fmla="*/ 12408 h 87"/>
              <a:gd name="T86" fmla="*/ 5195 w 55"/>
              <a:gd name="T87" fmla="*/ 14963 h 87"/>
              <a:gd name="T88" fmla="*/ 5542 w 55"/>
              <a:gd name="T89" fmla="*/ 14598 h 87"/>
              <a:gd name="T90" fmla="*/ 5542 w 55"/>
              <a:gd name="T91" fmla="*/ 14598 h 87"/>
              <a:gd name="T92" fmla="*/ 2771 w 55"/>
              <a:gd name="T93" fmla="*/ 14598 h 87"/>
              <a:gd name="T94" fmla="*/ 3464 w 55"/>
              <a:gd name="T95" fmla="*/ 13503 h 87"/>
              <a:gd name="T96" fmla="*/ 13162 w 55"/>
              <a:gd name="T97" fmla="*/ 4014 h 87"/>
              <a:gd name="T98" fmla="*/ 13162 w 55"/>
              <a:gd name="T99" fmla="*/ 3649 h 87"/>
              <a:gd name="T100" fmla="*/ 13162 w 55"/>
              <a:gd name="T101" fmla="*/ 3649 h 8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87">
                <a:moveTo>
                  <a:pt x="53" y="13"/>
                </a:moveTo>
                <a:cubicBezTo>
                  <a:pt x="54" y="19"/>
                  <a:pt x="42" y="19"/>
                  <a:pt x="43" y="19"/>
                </a:cubicBezTo>
                <a:lnTo>
                  <a:pt x="49" y="19"/>
                </a:lnTo>
                <a:cubicBezTo>
                  <a:pt x="49" y="21"/>
                  <a:pt x="47" y="22"/>
                  <a:pt x="44" y="22"/>
                </a:cubicBezTo>
                <a:cubicBezTo>
                  <a:pt x="46" y="23"/>
                  <a:pt x="47" y="25"/>
                  <a:pt x="47" y="25"/>
                </a:cubicBezTo>
                <a:cubicBezTo>
                  <a:pt x="47" y="25"/>
                  <a:pt x="43" y="22"/>
                  <a:pt x="41" y="25"/>
                </a:cubicBezTo>
                <a:cubicBezTo>
                  <a:pt x="48" y="28"/>
                  <a:pt x="41" y="31"/>
                  <a:pt x="41" y="31"/>
                </a:cubicBezTo>
                <a:cubicBezTo>
                  <a:pt x="41" y="31"/>
                  <a:pt x="44" y="25"/>
                  <a:pt x="40" y="25"/>
                </a:cubicBezTo>
                <a:cubicBezTo>
                  <a:pt x="35" y="25"/>
                  <a:pt x="38" y="37"/>
                  <a:pt x="38" y="37"/>
                </a:cubicBezTo>
                <a:cubicBezTo>
                  <a:pt x="39" y="37"/>
                  <a:pt x="39" y="37"/>
                  <a:pt x="41" y="34"/>
                </a:cubicBezTo>
                <a:cubicBezTo>
                  <a:pt x="41" y="37"/>
                  <a:pt x="38" y="40"/>
                  <a:pt x="38" y="40"/>
                </a:cubicBezTo>
                <a:lnTo>
                  <a:pt x="41" y="40"/>
                </a:lnTo>
                <a:cubicBezTo>
                  <a:pt x="41" y="42"/>
                  <a:pt x="41" y="43"/>
                  <a:pt x="41" y="44"/>
                </a:cubicBezTo>
                <a:lnTo>
                  <a:pt x="41" y="43"/>
                </a:lnTo>
                <a:cubicBezTo>
                  <a:pt x="41" y="46"/>
                  <a:pt x="36" y="49"/>
                  <a:pt x="36" y="49"/>
                </a:cubicBezTo>
                <a:cubicBezTo>
                  <a:pt x="36" y="49"/>
                  <a:pt x="38" y="49"/>
                  <a:pt x="36" y="52"/>
                </a:cubicBezTo>
                <a:cubicBezTo>
                  <a:pt x="34" y="52"/>
                  <a:pt x="31" y="49"/>
                  <a:pt x="31" y="49"/>
                </a:cubicBezTo>
                <a:cubicBezTo>
                  <a:pt x="31" y="49"/>
                  <a:pt x="27" y="55"/>
                  <a:pt x="31" y="58"/>
                </a:cubicBezTo>
                <a:cubicBezTo>
                  <a:pt x="36" y="58"/>
                  <a:pt x="34" y="61"/>
                  <a:pt x="34" y="61"/>
                </a:cubicBezTo>
                <a:cubicBezTo>
                  <a:pt x="34" y="62"/>
                  <a:pt x="34" y="62"/>
                  <a:pt x="33" y="62"/>
                </a:cubicBezTo>
                <a:cubicBezTo>
                  <a:pt x="35" y="65"/>
                  <a:pt x="33" y="70"/>
                  <a:pt x="33" y="70"/>
                </a:cubicBezTo>
                <a:cubicBezTo>
                  <a:pt x="33" y="70"/>
                  <a:pt x="29" y="67"/>
                  <a:pt x="31" y="70"/>
                </a:cubicBezTo>
                <a:cubicBezTo>
                  <a:pt x="32" y="70"/>
                  <a:pt x="30" y="76"/>
                  <a:pt x="30" y="76"/>
                </a:cubicBezTo>
                <a:lnTo>
                  <a:pt x="28" y="73"/>
                </a:lnTo>
                <a:cubicBezTo>
                  <a:pt x="26" y="73"/>
                  <a:pt x="28" y="76"/>
                  <a:pt x="28" y="76"/>
                </a:cubicBezTo>
                <a:lnTo>
                  <a:pt x="26" y="76"/>
                </a:lnTo>
                <a:lnTo>
                  <a:pt x="25" y="76"/>
                </a:lnTo>
                <a:cubicBezTo>
                  <a:pt x="25" y="76"/>
                  <a:pt x="24" y="86"/>
                  <a:pt x="23" y="82"/>
                </a:cubicBezTo>
                <a:lnTo>
                  <a:pt x="19" y="79"/>
                </a:lnTo>
                <a:lnTo>
                  <a:pt x="22" y="77"/>
                </a:lnTo>
                <a:cubicBezTo>
                  <a:pt x="21" y="77"/>
                  <a:pt x="19" y="77"/>
                  <a:pt x="19" y="79"/>
                </a:cubicBezTo>
                <a:cubicBezTo>
                  <a:pt x="19" y="79"/>
                  <a:pt x="16" y="82"/>
                  <a:pt x="16" y="79"/>
                </a:cubicBezTo>
                <a:cubicBezTo>
                  <a:pt x="18" y="79"/>
                  <a:pt x="16" y="76"/>
                  <a:pt x="16" y="76"/>
                </a:cubicBezTo>
                <a:cubicBezTo>
                  <a:pt x="16" y="76"/>
                  <a:pt x="19" y="70"/>
                  <a:pt x="23" y="73"/>
                </a:cubicBezTo>
                <a:cubicBezTo>
                  <a:pt x="24" y="71"/>
                  <a:pt x="24" y="63"/>
                  <a:pt x="24" y="61"/>
                </a:cubicBezTo>
                <a:lnTo>
                  <a:pt x="22" y="61"/>
                </a:lnTo>
                <a:cubicBezTo>
                  <a:pt x="22" y="61"/>
                  <a:pt x="21" y="55"/>
                  <a:pt x="21" y="58"/>
                </a:cubicBezTo>
                <a:cubicBezTo>
                  <a:pt x="21" y="64"/>
                  <a:pt x="16" y="61"/>
                  <a:pt x="16" y="61"/>
                </a:cubicBezTo>
                <a:cubicBezTo>
                  <a:pt x="16" y="61"/>
                  <a:pt x="15" y="55"/>
                  <a:pt x="15" y="58"/>
                </a:cubicBezTo>
                <a:cubicBezTo>
                  <a:pt x="15" y="64"/>
                  <a:pt x="12" y="64"/>
                  <a:pt x="12" y="64"/>
                </a:cubicBezTo>
                <a:lnTo>
                  <a:pt x="10" y="61"/>
                </a:lnTo>
                <a:lnTo>
                  <a:pt x="7" y="61"/>
                </a:lnTo>
                <a:cubicBezTo>
                  <a:pt x="6" y="61"/>
                  <a:pt x="6" y="58"/>
                  <a:pt x="7" y="58"/>
                </a:cubicBezTo>
                <a:lnTo>
                  <a:pt x="6" y="58"/>
                </a:lnTo>
                <a:cubicBezTo>
                  <a:pt x="6" y="58"/>
                  <a:pt x="7" y="58"/>
                  <a:pt x="9" y="55"/>
                </a:cubicBezTo>
                <a:lnTo>
                  <a:pt x="10" y="55"/>
                </a:lnTo>
                <a:cubicBezTo>
                  <a:pt x="12" y="52"/>
                  <a:pt x="13" y="55"/>
                  <a:pt x="13" y="55"/>
                </a:cubicBezTo>
                <a:lnTo>
                  <a:pt x="19" y="55"/>
                </a:lnTo>
                <a:cubicBezTo>
                  <a:pt x="19" y="55"/>
                  <a:pt x="13" y="46"/>
                  <a:pt x="15" y="46"/>
                </a:cubicBezTo>
                <a:cubicBezTo>
                  <a:pt x="19" y="46"/>
                  <a:pt x="23" y="43"/>
                  <a:pt x="25" y="43"/>
                </a:cubicBezTo>
                <a:lnTo>
                  <a:pt x="25" y="46"/>
                </a:lnTo>
                <a:cubicBezTo>
                  <a:pt x="27" y="43"/>
                  <a:pt x="24" y="40"/>
                  <a:pt x="24" y="40"/>
                </a:cubicBezTo>
                <a:cubicBezTo>
                  <a:pt x="24" y="40"/>
                  <a:pt x="24" y="40"/>
                  <a:pt x="24" y="39"/>
                </a:cubicBezTo>
                <a:cubicBezTo>
                  <a:pt x="23" y="40"/>
                  <a:pt x="21" y="40"/>
                  <a:pt x="21" y="40"/>
                </a:cubicBezTo>
                <a:cubicBezTo>
                  <a:pt x="21" y="40"/>
                  <a:pt x="21" y="39"/>
                  <a:pt x="20" y="37"/>
                </a:cubicBezTo>
                <a:cubicBezTo>
                  <a:pt x="20" y="40"/>
                  <a:pt x="16" y="42"/>
                  <a:pt x="15" y="41"/>
                </a:cubicBezTo>
                <a:cubicBezTo>
                  <a:pt x="14" y="42"/>
                  <a:pt x="12" y="43"/>
                  <a:pt x="10" y="43"/>
                </a:cubicBezTo>
                <a:cubicBezTo>
                  <a:pt x="9" y="40"/>
                  <a:pt x="4" y="43"/>
                  <a:pt x="4" y="43"/>
                </a:cubicBezTo>
                <a:lnTo>
                  <a:pt x="4" y="40"/>
                </a:lnTo>
                <a:cubicBezTo>
                  <a:pt x="3" y="40"/>
                  <a:pt x="4" y="40"/>
                  <a:pt x="4" y="40"/>
                </a:cubicBezTo>
                <a:cubicBezTo>
                  <a:pt x="4" y="40"/>
                  <a:pt x="4" y="40"/>
                  <a:pt x="6" y="40"/>
                </a:cubicBezTo>
                <a:lnTo>
                  <a:pt x="4" y="40"/>
                </a:lnTo>
                <a:cubicBezTo>
                  <a:pt x="2" y="43"/>
                  <a:pt x="2" y="43"/>
                  <a:pt x="1" y="40"/>
                </a:cubicBezTo>
                <a:cubicBezTo>
                  <a:pt x="0" y="37"/>
                  <a:pt x="4" y="37"/>
                  <a:pt x="4" y="37"/>
                </a:cubicBezTo>
                <a:cubicBezTo>
                  <a:pt x="3" y="37"/>
                  <a:pt x="2" y="34"/>
                  <a:pt x="4" y="34"/>
                </a:cubicBezTo>
                <a:cubicBezTo>
                  <a:pt x="4" y="31"/>
                  <a:pt x="6" y="34"/>
                  <a:pt x="8" y="37"/>
                </a:cubicBezTo>
                <a:cubicBezTo>
                  <a:pt x="10" y="34"/>
                  <a:pt x="18" y="28"/>
                  <a:pt x="23" y="25"/>
                </a:cubicBezTo>
                <a:cubicBezTo>
                  <a:pt x="21" y="22"/>
                  <a:pt x="18" y="25"/>
                  <a:pt x="15" y="28"/>
                </a:cubicBezTo>
                <a:cubicBezTo>
                  <a:pt x="13" y="28"/>
                  <a:pt x="10" y="25"/>
                  <a:pt x="10" y="25"/>
                </a:cubicBezTo>
                <a:lnTo>
                  <a:pt x="12" y="19"/>
                </a:lnTo>
                <a:lnTo>
                  <a:pt x="18" y="19"/>
                </a:lnTo>
                <a:lnTo>
                  <a:pt x="19" y="22"/>
                </a:lnTo>
                <a:cubicBezTo>
                  <a:pt x="19" y="19"/>
                  <a:pt x="24" y="19"/>
                  <a:pt x="24" y="19"/>
                </a:cubicBezTo>
                <a:cubicBezTo>
                  <a:pt x="24" y="19"/>
                  <a:pt x="23" y="16"/>
                  <a:pt x="20" y="16"/>
                </a:cubicBezTo>
                <a:cubicBezTo>
                  <a:pt x="21" y="13"/>
                  <a:pt x="25" y="13"/>
                  <a:pt x="25" y="13"/>
                </a:cubicBezTo>
                <a:lnTo>
                  <a:pt x="29" y="13"/>
                </a:lnTo>
                <a:cubicBezTo>
                  <a:pt x="29" y="7"/>
                  <a:pt x="25" y="10"/>
                  <a:pt x="25" y="10"/>
                </a:cubicBezTo>
                <a:cubicBezTo>
                  <a:pt x="25" y="10"/>
                  <a:pt x="24" y="7"/>
                  <a:pt x="26" y="4"/>
                </a:cubicBezTo>
                <a:cubicBezTo>
                  <a:pt x="25" y="4"/>
                  <a:pt x="25" y="4"/>
                  <a:pt x="25" y="0"/>
                </a:cubicBezTo>
                <a:cubicBezTo>
                  <a:pt x="30" y="4"/>
                  <a:pt x="28" y="0"/>
                  <a:pt x="32" y="0"/>
                </a:cubicBezTo>
                <a:cubicBezTo>
                  <a:pt x="36" y="0"/>
                  <a:pt x="38" y="7"/>
                  <a:pt x="38" y="7"/>
                </a:cubicBezTo>
                <a:cubicBezTo>
                  <a:pt x="38" y="7"/>
                  <a:pt x="41" y="7"/>
                  <a:pt x="42" y="10"/>
                </a:cubicBezTo>
                <a:cubicBezTo>
                  <a:pt x="42" y="12"/>
                  <a:pt x="41" y="12"/>
                  <a:pt x="40" y="12"/>
                </a:cubicBezTo>
                <a:cubicBezTo>
                  <a:pt x="41" y="13"/>
                  <a:pt x="41" y="13"/>
                  <a:pt x="41" y="13"/>
                </a:cubicBezTo>
                <a:cubicBezTo>
                  <a:pt x="41" y="13"/>
                  <a:pt x="37" y="10"/>
                  <a:pt x="37" y="13"/>
                </a:cubicBezTo>
                <a:cubicBezTo>
                  <a:pt x="38" y="13"/>
                  <a:pt x="41" y="16"/>
                  <a:pt x="41" y="16"/>
                </a:cubicBezTo>
                <a:cubicBezTo>
                  <a:pt x="41" y="16"/>
                  <a:pt x="37" y="16"/>
                  <a:pt x="35" y="13"/>
                </a:cubicBezTo>
                <a:cubicBezTo>
                  <a:pt x="36" y="16"/>
                  <a:pt x="32" y="28"/>
                  <a:pt x="32" y="25"/>
                </a:cubicBezTo>
                <a:cubicBezTo>
                  <a:pt x="32" y="22"/>
                  <a:pt x="28" y="22"/>
                  <a:pt x="28" y="22"/>
                </a:cubicBezTo>
                <a:lnTo>
                  <a:pt x="28" y="25"/>
                </a:lnTo>
                <a:cubicBezTo>
                  <a:pt x="28" y="34"/>
                  <a:pt x="28" y="49"/>
                  <a:pt x="35" y="49"/>
                </a:cubicBezTo>
                <a:cubicBezTo>
                  <a:pt x="37" y="49"/>
                  <a:pt x="35" y="43"/>
                  <a:pt x="35" y="31"/>
                </a:cubicBezTo>
                <a:cubicBezTo>
                  <a:pt x="35" y="28"/>
                  <a:pt x="36" y="25"/>
                  <a:pt x="38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9" y="22"/>
                </a:cubicBezTo>
                <a:cubicBezTo>
                  <a:pt x="43" y="16"/>
                  <a:pt x="52" y="13"/>
                  <a:pt x="53" y="13"/>
                </a:cubicBezTo>
                <a:close/>
                <a:moveTo>
                  <a:pt x="41" y="22"/>
                </a:moveTo>
                <a:lnTo>
                  <a:pt x="38" y="22"/>
                </a:lnTo>
                <a:cubicBezTo>
                  <a:pt x="38" y="22"/>
                  <a:pt x="39" y="22"/>
                  <a:pt x="39" y="22"/>
                </a:cubicBezTo>
                <a:cubicBezTo>
                  <a:pt x="41" y="21"/>
                  <a:pt x="43" y="22"/>
                  <a:pt x="44" y="22"/>
                </a:cubicBezTo>
                <a:cubicBezTo>
                  <a:pt x="43" y="22"/>
                  <a:pt x="42" y="22"/>
                  <a:pt x="41" y="22"/>
                </a:cubicBezTo>
                <a:close/>
                <a:moveTo>
                  <a:pt x="39" y="46"/>
                </a:moveTo>
                <a:lnTo>
                  <a:pt x="41" y="44"/>
                </a:lnTo>
                <a:cubicBezTo>
                  <a:pt x="40" y="45"/>
                  <a:pt x="39" y="46"/>
                  <a:pt x="39" y="46"/>
                </a:cubicBezTo>
                <a:close/>
                <a:moveTo>
                  <a:pt x="32" y="61"/>
                </a:moveTo>
                <a:cubicBezTo>
                  <a:pt x="32" y="61"/>
                  <a:pt x="32" y="61"/>
                  <a:pt x="33" y="61"/>
                </a:cubicBezTo>
                <a:cubicBezTo>
                  <a:pt x="33" y="62"/>
                  <a:pt x="33" y="62"/>
                  <a:pt x="33" y="62"/>
                </a:cubicBezTo>
                <a:cubicBezTo>
                  <a:pt x="33" y="62"/>
                  <a:pt x="32" y="62"/>
                  <a:pt x="32" y="61"/>
                </a:cubicBezTo>
                <a:close/>
                <a:moveTo>
                  <a:pt x="30" y="58"/>
                </a:moveTo>
                <a:lnTo>
                  <a:pt x="30" y="61"/>
                </a:lnTo>
                <a:lnTo>
                  <a:pt x="32" y="61"/>
                </a:lnTo>
                <a:cubicBezTo>
                  <a:pt x="31" y="60"/>
                  <a:pt x="30" y="58"/>
                  <a:pt x="30" y="58"/>
                </a:cubicBezTo>
                <a:close/>
                <a:moveTo>
                  <a:pt x="22" y="76"/>
                </a:moveTo>
                <a:lnTo>
                  <a:pt x="23" y="76"/>
                </a:lnTo>
                <a:cubicBezTo>
                  <a:pt x="23" y="76"/>
                  <a:pt x="23" y="76"/>
                  <a:pt x="23" y="76"/>
                </a:cubicBezTo>
                <a:cubicBezTo>
                  <a:pt x="23" y="76"/>
                  <a:pt x="23" y="76"/>
                  <a:pt x="22" y="77"/>
                </a:cubicBezTo>
                <a:lnTo>
                  <a:pt x="22" y="76"/>
                </a:lnTo>
                <a:close/>
                <a:moveTo>
                  <a:pt x="24" y="61"/>
                </a:moveTo>
                <a:lnTo>
                  <a:pt x="24" y="61"/>
                </a:lnTo>
                <a:cubicBezTo>
                  <a:pt x="24" y="61"/>
                  <a:pt x="24" y="61"/>
                  <a:pt x="24" y="61"/>
                </a:cubicBezTo>
                <a:close/>
                <a:moveTo>
                  <a:pt x="12" y="55"/>
                </a:moveTo>
                <a:cubicBezTo>
                  <a:pt x="12" y="55"/>
                  <a:pt x="10" y="58"/>
                  <a:pt x="10" y="55"/>
                </a:cubicBezTo>
                <a:lnTo>
                  <a:pt x="12" y="55"/>
                </a:lnTo>
                <a:close/>
                <a:moveTo>
                  <a:pt x="24" y="37"/>
                </a:moveTo>
                <a:cubicBezTo>
                  <a:pt x="24" y="38"/>
                  <a:pt x="24" y="39"/>
                  <a:pt x="24" y="39"/>
                </a:cubicBezTo>
                <a:cubicBezTo>
                  <a:pt x="24" y="38"/>
                  <a:pt x="24" y="37"/>
                  <a:pt x="24" y="37"/>
                </a:cubicBezTo>
                <a:close/>
                <a:moveTo>
                  <a:pt x="19" y="34"/>
                </a:moveTo>
                <a:cubicBezTo>
                  <a:pt x="20" y="35"/>
                  <a:pt x="21" y="36"/>
                  <a:pt x="20" y="37"/>
                </a:cubicBezTo>
                <a:cubicBezTo>
                  <a:pt x="20" y="36"/>
                  <a:pt x="20" y="35"/>
                  <a:pt x="19" y="34"/>
                </a:cubicBezTo>
                <a:close/>
                <a:moveTo>
                  <a:pt x="15" y="40"/>
                </a:moveTo>
                <a:cubicBezTo>
                  <a:pt x="15" y="40"/>
                  <a:pt x="16" y="40"/>
                  <a:pt x="16" y="40"/>
                </a:cubicBezTo>
                <a:cubicBezTo>
                  <a:pt x="16" y="41"/>
                  <a:pt x="15" y="41"/>
                  <a:pt x="15" y="41"/>
                </a:cubicBezTo>
                <a:cubicBezTo>
                  <a:pt x="15" y="41"/>
                  <a:pt x="15" y="41"/>
                  <a:pt x="15" y="40"/>
                </a:cubicBezTo>
                <a:close/>
                <a:moveTo>
                  <a:pt x="16" y="40"/>
                </a:moveTo>
                <a:cubicBezTo>
                  <a:pt x="16" y="40"/>
                  <a:pt x="16" y="40"/>
                  <a:pt x="16" y="40"/>
                </a:cubicBezTo>
                <a:cubicBezTo>
                  <a:pt x="17" y="40"/>
                  <a:pt x="16" y="40"/>
                  <a:pt x="16" y="40"/>
                </a:cubicBezTo>
                <a:close/>
                <a:moveTo>
                  <a:pt x="15" y="37"/>
                </a:moveTo>
                <a:cubicBezTo>
                  <a:pt x="16" y="38"/>
                  <a:pt x="16" y="39"/>
                  <a:pt x="16" y="40"/>
                </a:cubicBezTo>
                <a:cubicBezTo>
                  <a:pt x="16" y="39"/>
                  <a:pt x="15" y="39"/>
                  <a:pt x="15" y="37"/>
                </a:cubicBezTo>
                <a:close/>
                <a:moveTo>
                  <a:pt x="7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7" y="40"/>
                  <a:pt x="6" y="40"/>
                </a:cubicBezTo>
                <a:lnTo>
                  <a:pt x="7" y="40"/>
                </a:lnTo>
                <a:close/>
                <a:moveTo>
                  <a:pt x="10" y="37"/>
                </a:moveTo>
                <a:cubicBezTo>
                  <a:pt x="10" y="37"/>
                  <a:pt x="10" y="39"/>
                  <a:pt x="8" y="40"/>
                </a:cubicBezTo>
                <a:cubicBezTo>
                  <a:pt x="9" y="39"/>
                  <a:pt x="10" y="37"/>
                  <a:pt x="10" y="37"/>
                </a:cubicBezTo>
                <a:close/>
                <a:moveTo>
                  <a:pt x="38" y="11"/>
                </a:moveTo>
                <a:cubicBezTo>
                  <a:pt x="39" y="11"/>
                  <a:pt x="40" y="11"/>
                  <a:pt x="40" y="12"/>
                </a:cubicBezTo>
                <a:cubicBezTo>
                  <a:pt x="39" y="12"/>
                  <a:pt x="38" y="11"/>
                  <a:pt x="38" y="11"/>
                </a:cubicBezTo>
                <a:close/>
                <a:moveTo>
                  <a:pt x="38" y="10"/>
                </a:moveTo>
                <a:lnTo>
                  <a:pt x="37" y="10"/>
                </a:lnTo>
                <a:cubicBezTo>
                  <a:pt x="37" y="10"/>
                  <a:pt x="38" y="10"/>
                  <a:pt x="38" y="11"/>
                </a:cubicBezTo>
                <a:cubicBezTo>
                  <a:pt x="38" y="10"/>
                  <a:pt x="38" y="10"/>
                  <a:pt x="38" y="10"/>
                </a:cubicBezTo>
                <a:close/>
              </a:path>
            </a:pathLst>
          </a:custGeom>
          <a:solidFill>
            <a:srgbClr val="F4C8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" name="Freeform 5946">
            <a:extLst>
              <a:ext uri="{FF2B5EF4-FFF2-40B4-BE49-F238E27FC236}">
                <a16:creationId xmlns:a16="http://schemas.microsoft.com/office/drawing/2014/main" id="{B370AF36-20B6-064B-95EE-93371E8A1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6613" y="4144963"/>
            <a:ext cx="19050" cy="30162"/>
          </a:xfrm>
          <a:custGeom>
            <a:avLst/>
            <a:gdLst>
              <a:gd name="T0" fmla="*/ 6703 w 54"/>
              <a:gd name="T1" fmla="*/ 28708 h 83"/>
              <a:gd name="T2" fmla="*/ 5292 w 54"/>
              <a:gd name="T3" fmla="*/ 27618 h 83"/>
              <a:gd name="T4" fmla="*/ 5292 w 54"/>
              <a:gd name="T5" fmla="*/ 28708 h 83"/>
              <a:gd name="T6" fmla="*/ 9525 w 54"/>
              <a:gd name="T7" fmla="*/ 25438 h 83"/>
              <a:gd name="T8" fmla="*/ 10583 w 54"/>
              <a:gd name="T9" fmla="*/ 25801 h 83"/>
              <a:gd name="T10" fmla="*/ 9878 w 54"/>
              <a:gd name="T11" fmla="*/ 27618 h 83"/>
              <a:gd name="T12" fmla="*/ 10583 w 54"/>
              <a:gd name="T13" fmla="*/ 25438 h 83"/>
              <a:gd name="T14" fmla="*/ 10583 w 54"/>
              <a:gd name="T15" fmla="*/ 25438 h 83"/>
              <a:gd name="T16" fmla="*/ 11289 w 54"/>
              <a:gd name="T17" fmla="*/ 22167 h 83"/>
              <a:gd name="T18" fmla="*/ 11289 w 54"/>
              <a:gd name="T19" fmla="*/ 25438 h 83"/>
              <a:gd name="T20" fmla="*/ 11289 w 54"/>
              <a:gd name="T21" fmla="*/ 18897 h 83"/>
              <a:gd name="T22" fmla="*/ 12347 w 54"/>
              <a:gd name="T23" fmla="*/ 17806 h 83"/>
              <a:gd name="T24" fmla="*/ 3175 w 54"/>
              <a:gd name="T25" fmla="*/ 22167 h 83"/>
              <a:gd name="T26" fmla="*/ 3881 w 54"/>
              <a:gd name="T27" fmla="*/ 23257 h 83"/>
              <a:gd name="T28" fmla="*/ 2469 w 54"/>
              <a:gd name="T29" fmla="*/ 19987 h 83"/>
              <a:gd name="T30" fmla="*/ 6350 w 54"/>
              <a:gd name="T31" fmla="*/ 22167 h 83"/>
              <a:gd name="T32" fmla="*/ 3881 w 54"/>
              <a:gd name="T33" fmla="*/ 18897 h 83"/>
              <a:gd name="T34" fmla="*/ 4939 w 54"/>
              <a:gd name="T35" fmla="*/ 16716 h 83"/>
              <a:gd name="T36" fmla="*/ 5644 w 54"/>
              <a:gd name="T37" fmla="*/ 16716 h 83"/>
              <a:gd name="T38" fmla="*/ 8114 w 54"/>
              <a:gd name="T39" fmla="*/ 14536 h 83"/>
              <a:gd name="T40" fmla="*/ 7408 w 54"/>
              <a:gd name="T41" fmla="*/ 14536 h 83"/>
              <a:gd name="T42" fmla="*/ 8114 w 54"/>
              <a:gd name="T43" fmla="*/ 15626 h 83"/>
              <a:gd name="T44" fmla="*/ 4939 w 54"/>
              <a:gd name="T45" fmla="*/ 13446 h 83"/>
              <a:gd name="T46" fmla="*/ 1411 w 54"/>
              <a:gd name="T47" fmla="*/ 15626 h 83"/>
              <a:gd name="T48" fmla="*/ 11994 w 54"/>
              <a:gd name="T49" fmla="*/ 11265 h 83"/>
              <a:gd name="T50" fmla="*/ 12347 w 54"/>
              <a:gd name="T51" fmla="*/ 17806 h 83"/>
              <a:gd name="T52" fmla="*/ 9525 w 54"/>
              <a:gd name="T53" fmla="*/ 7995 h 83"/>
              <a:gd name="T54" fmla="*/ 11642 w 54"/>
              <a:gd name="T55" fmla="*/ 4724 h 83"/>
              <a:gd name="T56" fmla="*/ 15522 w 54"/>
              <a:gd name="T57" fmla="*/ 6905 h 83"/>
              <a:gd name="T58" fmla="*/ 15169 w 54"/>
              <a:gd name="T59" fmla="*/ 7995 h 83"/>
              <a:gd name="T60" fmla="*/ 14464 w 54"/>
              <a:gd name="T61" fmla="*/ 9085 h 83"/>
              <a:gd name="T62" fmla="*/ 14817 w 54"/>
              <a:gd name="T63" fmla="*/ 8358 h 83"/>
              <a:gd name="T64" fmla="*/ 14111 w 54"/>
              <a:gd name="T65" fmla="*/ 9085 h 83"/>
              <a:gd name="T66" fmla="*/ 12347 w 54"/>
              <a:gd name="T67" fmla="*/ 11265 h 83"/>
              <a:gd name="T68" fmla="*/ 13053 w 54"/>
              <a:gd name="T69" fmla="*/ 13446 h 83"/>
              <a:gd name="T70" fmla="*/ 14111 w 54"/>
              <a:gd name="T71" fmla="*/ 12719 h 83"/>
              <a:gd name="T72" fmla="*/ 13053 w 54"/>
              <a:gd name="T73" fmla="*/ 13446 h 83"/>
              <a:gd name="T74" fmla="*/ 14111 w 54"/>
              <a:gd name="T75" fmla="*/ 12356 h 83"/>
              <a:gd name="T76" fmla="*/ 13758 w 54"/>
              <a:gd name="T77" fmla="*/ 15626 h 83"/>
              <a:gd name="T78" fmla="*/ 13406 w 54"/>
              <a:gd name="T79" fmla="*/ 16716 h 83"/>
              <a:gd name="T80" fmla="*/ 1058 w 54"/>
              <a:gd name="T81" fmla="*/ 15626 h 83"/>
              <a:gd name="T82" fmla="*/ 706 w 54"/>
              <a:gd name="T83" fmla="*/ 13446 h 83"/>
              <a:gd name="T84" fmla="*/ 4939 w 54"/>
              <a:gd name="T85" fmla="*/ 11265 h 83"/>
              <a:gd name="T86" fmla="*/ 5997 w 54"/>
              <a:gd name="T87" fmla="*/ 9085 h 83"/>
              <a:gd name="T88" fmla="*/ 1058 w 54"/>
              <a:gd name="T89" fmla="*/ 12356 h 83"/>
              <a:gd name="T90" fmla="*/ 0 w 54"/>
              <a:gd name="T91" fmla="*/ 14536 h 83"/>
              <a:gd name="T92" fmla="*/ 2117 w 54"/>
              <a:gd name="T93" fmla="*/ 14536 h 83"/>
              <a:gd name="T94" fmla="*/ 5997 w 54"/>
              <a:gd name="T95" fmla="*/ 7995 h 83"/>
              <a:gd name="T96" fmla="*/ 11994 w 54"/>
              <a:gd name="T97" fmla="*/ 5088 h 83"/>
              <a:gd name="T98" fmla="*/ 13758 w 54"/>
              <a:gd name="T99" fmla="*/ 5814 h 83"/>
              <a:gd name="T100" fmla="*/ 6350 w 54"/>
              <a:gd name="T101" fmla="*/ 7995 h 83"/>
              <a:gd name="T102" fmla="*/ 8114 w 54"/>
              <a:gd name="T103" fmla="*/ 5814 h 83"/>
              <a:gd name="T104" fmla="*/ 8819 w 54"/>
              <a:gd name="T105" fmla="*/ 4724 h 83"/>
              <a:gd name="T106" fmla="*/ 9525 w 54"/>
              <a:gd name="T107" fmla="*/ 3634 h 83"/>
              <a:gd name="T108" fmla="*/ 8467 w 54"/>
              <a:gd name="T109" fmla="*/ 1454 h 83"/>
              <a:gd name="T110" fmla="*/ 8467 w 54"/>
              <a:gd name="T111" fmla="*/ 1454 h 83"/>
              <a:gd name="T112" fmla="*/ 14111 w 54"/>
              <a:gd name="T113" fmla="*/ 4724 h 83"/>
              <a:gd name="T114" fmla="*/ 12700 w 54"/>
              <a:gd name="T115" fmla="*/ 2544 h 8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4" h="83">
                <a:moveTo>
                  <a:pt x="20" y="82"/>
                </a:moveTo>
                <a:cubicBezTo>
                  <a:pt x="20" y="79"/>
                  <a:pt x="18" y="79"/>
                  <a:pt x="18" y="79"/>
                </a:cubicBezTo>
                <a:cubicBezTo>
                  <a:pt x="18" y="76"/>
                  <a:pt x="18" y="76"/>
                  <a:pt x="20" y="76"/>
                </a:cubicBezTo>
                <a:lnTo>
                  <a:pt x="22" y="76"/>
                </a:lnTo>
                <a:cubicBezTo>
                  <a:pt x="20" y="76"/>
                  <a:pt x="19" y="76"/>
                  <a:pt x="19" y="79"/>
                </a:cubicBezTo>
                <a:lnTo>
                  <a:pt x="21" y="79"/>
                </a:lnTo>
                <a:lnTo>
                  <a:pt x="22" y="82"/>
                </a:lnTo>
                <a:lnTo>
                  <a:pt x="20" y="82"/>
                </a:lnTo>
                <a:close/>
                <a:moveTo>
                  <a:pt x="15" y="79"/>
                </a:moveTo>
                <a:lnTo>
                  <a:pt x="15" y="76"/>
                </a:lnTo>
                <a:cubicBezTo>
                  <a:pt x="15" y="73"/>
                  <a:pt x="18" y="70"/>
                  <a:pt x="22" y="73"/>
                </a:cubicBezTo>
                <a:lnTo>
                  <a:pt x="19" y="73"/>
                </a:lnTo>
                <a:cubicBezTo>
                  <a:pt x="18" y="73"/>
                  <a:pt x="17" y="76"/>
                  <a:pt x="17" y="76"/>
                </a:cubicBezTo>
                <a:lnTo>
                  <a:pt x="17" y="79"/>
                </a:lnTo>
                <a:lnTo>
                  <a:pt x="15" y="79"/>
                </a:lnTo>
                <a:close/>
                <a:moveTo>
                  <a:pt x="21" y="61"/>
                </a:moveTo>
                <a:lnTo>
                  <a:pt x="20" y="58"/>
                </a:lnTo>
                <a:cubicBezTo>
                  <a:pt x="20" y="58"/>
                  <a:pt x="21" y="58"/>
                  <a:pt x="22" y="61"/>
                </a:cubicBezTo>
                <a:lnTo>
                  <a:pt x="21" y="61"/>
                </a:lnTo>
                <a:close/>
                <a:moveTo>
                  <a:pt x="27" y="70"/>
                </a:moveTo>
                <a:lnTo>
                  <a:pt x="29" y="70"/>
                </a:lnTo>
                <a:lnTo>
                  <a:pt x="27" y="73"/>
                </a:lnTo>
                <a:cubicBezTo>
                  <a:pt x="28" y="76"/>
                  <a:pt x="29" y="76"/>
                  <a:pt x="29" y="76"/>
                </a:cubicBezTo>
                <a:cubicBezTo>
                  <a:pt x="29" y="76"/>
                  <a:pt x="30" y="76"/>
                  <a:pt x="30" y="73"/>
                </a:cubicBezTo>
                <a:cubicBezTo>
                  <a:pt x="31" y="72"/>
                  <a:pt x="31" y="71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1" y="72"/>
                  <a:pt x="31" y="76"/>
                  <a:pt x="30" y="76"/>
                </a:cubicBezTo>
                <a:lnTo>
                  <a:pt x="29" y="76"/>
                </a:lnTo>
                <a:lnTo>
                  <a:pt x="28" y="76"/>
                </a:lnTo>
                <a:lnTo>
                  <a:pt x="27" y="76"/>
                </a:lnTo>
                <a:cubicBezTo>
                  <a:pt x="27" y="76"/>
                  <a:pt x="25" y="73"/>
                  <a:pt x="27" y="70"/>
                </a:cubicBezTo>
                <a:close/>
                <a:moveTo>
                  <a:pt x="30" y="70"/>
                </a:move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1"/>
                </a:cubicBezTo>
                <a:cubicBezTo>
                  <a:pt x="30" y="70"/>
                  <a:pt x="30" y="70"/>
                  <a:pt x="30" y="70"/>
                </a:cubicBezTo>
                <a:close/>
                <a:moveTo>
                  <a:pt x="30" y="70"/>
                </a:moveTo>
                <a:cubicBezTo>
                  <a:pt x="30" y="67"/>
                  <a:pt x="30" y="67"/>
                  <a:pt x="32" y="70"/>
                </a:cubicBezTo>
                <a:lnTo>
                  <a:pt x="30" y="70"/>
                </a:lnTo>
                <a:close/>
                <a:moveTo>
                  <a:pt x="33" y="67"/>
                </a:moveTo>
                <a:cubicBezTo>
                  <a:pt x="33" y="67"/>
                  <a:pt x="33" y="64"/>
                  <a:pt x="31" y="61"/>
                </a:cubicBezTo>
                <a:lnTo>
                  <a:pt x="28" y="61"/>
                </a:lnTo>
                <a:cubicBezTo>
                  <a:pt x="29" y="61"/>
                  <a:pt x="29" y="61"/>
                  <a:pt x="29" y="58"/>
                </a:cubicBezTo>
                <a:cubicBezTo>
                  <a:pt x="31" y="61"/>
                  <a:pt x="32" y="61"/>
                  <a:pt x="32" y="61"/>
                </a:cubicBezTo>
                <a:cubicBezTo>
                  <a:pt x="32" y="61"/>
                  <a:pt x="34" y="61"/>
                  <a:pt x="34" y="58"/>
                </a:cubicBezTo>
                <a:lnTo>
                  <a:pt x="34" y="61"/>
                </a:lnTo>
                <a:lnTo>
                  <a:pt x="32" y="61"/>
                </a:lnTo>
                <a:cubicBezTo>
                  <a:pt x="32" y="61"/>
                  <a:pt x="34" y="64"/>
                  <a:pt x="34" y="67"/>
                </a:cubicBezTo>
                <a:cubicBezTo>
                  <a:pt x="33" y="70"/>
                  <a:pt x="32" y="70"/>
                  <a:pt x="32" y="70"/>
                </a:cubicBezTo>
                <a:lnTo>
                  <a:pt x="33" y="67"/>
                </a:lnTo>
                <a:close/>
                <a:moveTo>
                  <a:pt x="30" y="58"/>
                </a:moveTo>
                <a:lnTo>
                  <a:pt x="27" y="55"/>
                </a:lnTo>
                <a:cubicBezTo>
                  <a:pt x="27" y="52"/>
                  <a:pt x="30" y="49"/>
                  <a:pt x="30" y="49"/>
                </a:cubicBezTo>
                <a:cubicBezTo>
                  <a:pt x="30" y="49"/>
                  <a:pt x="31" y="51"/>
                  <a:pt x="32" y="52"/>
                </a:cubicBezTo>
                <a:cubicBezTo>
                  <a:pt x="31" y="51"/>
                  <a:pt x="30" y="51"/>
                  <a:pt x="30" y="49"/>
                </a:cubicBezTo>
                <a:cubicBezTo>
                  <a:pt x="30" y="49"/>
                  <a:pt x="27" y="52"/>
                  <a:pt x="28" y="55"/>
                </a:cubicBezTo>
                <a:cubicBezTo>
                  <a:pt x="29" y="55"/>
                  <a:pt x="29" y="55"/>
                  <a:pt x="31" y="58"/>
                </a:cubicBezTo>
                <a:lnTo>
                  <a:pt x="30" y="58"/>
                </a:lnTo>
                <a:close/>
                <a:moveTo>
                  <a:pt x="35" y="49"/>
                </a:moveTo>
                <a:cubicBezTo>
                  <a:pt x="36" y="52"/>
                  <a:pt x="36" y="52"/>
                  <a:pt x="35" y="52"/>
                </a:cubicBezTo>
                <a:lnTo>
                  <a:pt x="34" y="52"/>
                </a:lnTo>
                <a:lnTo>
                  <a:pt x="35" y="49"/>
                </a:lnTo>
                <a:close/>
                <a:moveTo>
                  <a:pt x="11" y="64"/>
                </a:moveTo>
                <a:lnTo>
                  <a:pt x="9" y="61"/>
                </a:lnTo>
                <a:cubicBezTo>
                  <a:pt x="11" y="61"/>
                  <a:pt x="11" y="61"/>
                  <a:pt x="11" y="64"/>
                </a:cubicBezTo>
                <a:cubicBezTo>
                  <a:pt x="11" y="61"/>
                  <a:pt x="14" y="61"/>
                  <a:pt x="14" y="58"/>
                </a:cubicBezTo>
                <a:cubicBezTo>
                  <a:pt x="15" y="58"/>
                  <a:pt x="15" y="58"/>
                  <a:pt x="15" y="61"/>
                </a:cubicBezTo>
                <a:cubicBezTo>
                  <a:pt x="14" y="61"/>
                  <a:pt x="14" y="60"/>
                  <a:pt x="14" y="58"/>
                </a:cubicBezTo>
                <a:cubicBezTo>
                  <a:pt x="14" y="61"/>
                  <a:pt x="12" y="64"/>
                  <a:pt x="11" y="64"/>
                </a:cubicBezTo>
                <a:close/>
                <a:moveTo>
                  <a:pt x="6" y="58"/>
                </a:moveTo>
                <a:lnTo>
                  <a:pt x="7" y="58"/>
                </a:lnTo>
                <a:cubicBezTo>
                  <a:pt x="7" y="58"/>
                  <a:pt x="6" y="60"/>
                  <a:pt x="7" y="61"/>
                </a:cubicBezTo>
                <a:cubicBezTo>
                  <a:pt x="5" y="60"/>
                  <a:pt x="6" y="58"/>
                  <a:pt x="6" y="58"/>
                </a:cubicBezTo>
                <a:close/>
                <a:moveTo>
                  <a:pt x="7" y="55"/>
                </a:moveTo>
                <a:lnTo>
                  <a:pt x="8" y="55"/>
                </a:lnTo>
                <a:cubicBezTo>
                  <a:pt x="7" y="58"/>
                  <a:pt x="5" y="58"/>
                  <a:pt x="5" y="58"/>
                </a:cubicBezTo>
                <a:lnTo>
                  <a:pt x="7" y="55"/>
                </a:lnTo>
                <a:close/>
                <a:moveTo>
                  <a:pt x="20" y="58"/>
                </a:moveTo>
                <a:cubicBezTo>
                  <a:pt x="20" y="61"/>
                  <a:pt x="18" y="61"/>
                  <a:pt x="18" y="61"/>
                </a:cubicBezTo>
                <a:lnTo>
                  <a:pt x="16" y="61"/>
                </a:lnTo>
                <a:cubicBezTo>
                  <a:pt x="18" y="61"/>
                  <a:pt x="20" y="61"/>
                  <a:pt x="20" y="58"/>
                </a:cubicBezTo>
                <a:close/>
                <a:moveTo>
                  <a:pt x="11" y="52"/>
                </a:moveTo>
                <a:cubicBezTo>
                  <a:pt x="12" y="52"/>
                  <a:pt x="12" y="53"/>
                  <a:pt x="12" y="55"/>
                </a:cubicBezTo>
                <a:cubicBezTo>
                  <a:pt x="11" y="55"/>
                  <a:pt x="11" y="53"/>
                  <a:pt x="11" y="52"/>
                </a:cubicBezTo>
                <a:close/>
                <a:moveTo>
                  <a:pt x="9" y="55"/>
                </a:moveTo>
                <a:lnTo>
                  <a:pt x="9" y="52"/>
                </a:lnTo>
                <a:lnTo>
                  <a:pt x="11" y="52"/>
                </a:lnTo>
                <a:lnTo>
                  <a:pt x="9" y="55"/>
                </a:lnTo>
                <a:close/>
                <a:moveTo>
                  <a:pt x="14" y="46"/>
                </a:moveTo>
                <a:cubicBezTo>
                  <a:pt x="14" y="49"/>
                  <a:pt x="17" y="52"/>
                  <a:pt x="18" y="55"/>
                </a:cubicBezTo>
                <a:cubicBezTo>
                  <a:pt x="18" y="55"/>
                  <a:pt x="12" y="49"/>
                  <a:pt x="14" y="46"/>
                </a:cubicBezTo>
                <a:close/>
                <a:moveTo>
                  <a:pt x="21" y="43"/>
                </a:moveTo>
                <a:lnTo>
                  <a:pt x="22" y="43"/>
                </a:lnTo>
                <a:cubicBezTo>
                  <a:pt x="20" y="45"/>
                  <a:pt x="18" y="46"/>
                  <a:pt x="16" y="46"/>
                </a:cubicBezTo>
                <a:cubicBezTo>
                  <a:pt x="18" y="46"/>
                  <a:pt x="19" y="45"/>
                  <a:pt x="21" y="43"/>
                </a:cubicBezTo>
                <a:close/>
                <a:moveTo>
                  <a:pt x="23" y="43"/>
                </a:moveTo>
                <a:lnTo>
                  <a:pt x="24" y="43"/>
                </a:lnTo>
                <a:lnTo>
                  <a:pt x="24" y="46"/>
                </a:lnTo>
                <a:cubicBezTo>
                  <a:pt x="25" y="43"/>
                  <a:pt x="23" y="40"/>
                  <a:pt x="23" y="40"/>
                </a:cubicBezTo>
                <a:lnTo>
                  <a:pt x="21" y="40"/>
                </a:lnTo>
                <a:cubicBezTo>
                  <a:pt x="21" y="40"/>
                  <a:pt x="20" y="40"/>
                  <a:pt x="20" y="37"/>
                </a:cubicBezTo>
                <a:cubicBezTo>
                  <a:pt x="19" y="37"/>
                  <a:pt x="19" y="37"/>
                  <a:pt x="18" y="34"/>
                </a:cubicBezTo>
                <a:cubicBezTo>
                  <a:pt x="21" y="34"/>
                  <a:pt x="21" y="37"/>
                  <a:pt x="21" y="37"/>
                </a:cubicBezTo>
                <a:lnTo>
                  <a:pt x="21" y="40"/>
                </a:lnTo>
                <a:cubicBezTo>
                  <a:pt x="22" y="40"/>
                  <a:pt x="23" y="37"/>
                  <a:pt x="23" y="37"/>
                </a:cubicBezTo>
                <a:lnTo>
                  <a:pt x="23" y="40"/>
                </a:lnTo>
                <a:cubicBezTo>
                  <a:pt x="23" y="40"/>
                  <a:pt x="27" y="43"/>
                  <a:pt x="25" y="46"/>
                </a:cubicBezTo>
                <a:lnTo>
                  <a:pt x="24" y="46"/>
                </a:lnTo>
                <a:lnTo>
                  <a:pt x="23" y="43"/>
                </a:lnTo>
                <a:close/>
                <a:moveTo>
                  <a:pt x="15" y="40"/>
                </a:moveTo>
                <a:cubicBezTo>
                  <a:pt x="17" y="40"/>
                  <a:pt x="19" y="39"/>
                  <a:pt x="20" y="37"/>
                </a:cubicBezTo>
                <a:cubicBezTo>
                  <a:pt x="19" y="40"/>
                  <a:pt x="17" y="40"/>
                  <a:pt x="15" y="40"/>
                </a:cubicBezTo>
                <a:close/>
                <a:moveTo>
                  <a:pt x="14" y="40"/>
                </a:moveTo>
                <a:lnTo>
                  <a:pt x="14" y="37"/>
                </a:lnTo>
                <a:cubicBezTo>
                  <a:pt x="14" y="37"/>
                  <a:pt x="15" y="37"/>
                  <a:pt x="15" y="40"/>
                </a:cubicBezTo>
                <a:lnTo>
                  <a:pt x="14" y="40"/>
                </a:lnTo>
                <a:close/>
                <a:moveTo>
                  <a:pt x="4" y="43"/>
                </a:moveTo>
                <a:cubicBezTo>
                  <a:pt x="6" y="40"/>
                  <a:pt x="9" y="40"/>
                  <a:pt x="9" y="43"/>
                </a:cubicBezTo>
                <a:cubicBezTo>
                  <a:pt x="8" y="40"/>
                  <a:pt x="5" y="43"/>
                  <a:pt x="4" y="43"/>
                </a:cubicBezTo>
                <a:close/>
                <a:moveTo>
                  <a:pt x="33" y="49"/>
                </a:moveTo>
                <a:cubicBezTo>
                  <a:pt x="33" y="49"/>
                  <a:pt x="31" y="49"/>
                  <a:pt x="31" y="46"/>
                </a:cubicBezTo>
                <a:cubicBezTo>
                  <a:pt x="32" y="46"/>
                  <a:pt x="33" y="49"/>
                  <a:pt x="33" y="49"/>
                </a:cubicBezTo>
                <a:cubicBezTo>
                  <a:pt x="35" y="46"/>
                  <a:pt x="34" y="46"/>
                  <a:pt x="34" y="43"/>
                </a:cubicBezTo>
                <a:lnTo>
                  <a:pt x="34" y="31"/>
                </a:lnTo>
                <a:cubicBezTo>
                  <a:pt x="34" y="19"/>
                  <a:pt x="44" y="16"/>
                  <a:pt x="49" y="13"/>
                </a:cubicBezTo>
                <a:lnTo>
                  <a:pt x="50" y="13"/>
                </a:lnTo>
                <a:cubicBezTo>
                  <a:pt x="44" y="16"/>
                  <a:pt x="34" y="22"/>
                  <a:pt x="34" y="31"/>
                </a:cubicBezTo>
                <a:cubicBezTo>
                  <a:pt x="34" y="37"/>
                  <a:pt x="34" y="40"/>
                  <a:pt x="35" y="43"/>
                </a:cubicBezTo>
                <a:lnTo>
                  <a:pt x="35" y="49"/>
                </a:lnTo>
                <a:lnTo>
                  <a:pt x="33" y="49"/>
                </a:lnTo>
                <a:close/>
                <a:moveTo>
                  <a:pt x="27" y="25"/>
                </a:moveTo>
                <a:cubicBezTo>
                  <a:pt x="27" y="28"/>
                  <a:pt x="27" y="43"/>
                  <a:pt x="31" y="46"/>
                </a:cubicBezTo>
                <a:cubicBezTo>
                  <a:pt x="27" y="43"/>
                  <a:pt x="27" y="31"/>
                  <a:pt x="27" y="25"/>
                </a:cubicBezTo>
                <a:close/>
                <a:moveTo>
                  <a:pt x="27" y="22"/>
                </a:moveTo>
                <a:lnTo>
                  <a:pt x="28" y="22"/>
                </a:lnTo>
                <a:cubicBezTo>
                  <a:pt x="28" y="22"/>
                  <a:pt x="27" y="22"/>
                  <a:pt x="27" y="25"/>
                </a:cubicBezTo>
                <a:lnTo>
                  <a:pt x="27" y="22"/>
                </a:lnTo>
                <a:close/>
                <a:moveTo>
                  <a:pt x="31" y="25"/>
                </a:moveTo>
                <a:cubicBezTo>
                  <a:pt x="32" y="24"/>
                  <a:pt x="34" y="16"/>
                  <a:pt x="33" y="13"/>
                </a:cubicBezTo>
                <a:cubicBezTo>
                  <a:pt x="33" y="13"/>
                  <a:pt x="34" y="13"/>
                  <a:pt x="34" y="14"/>
                </a:cubicBezTo>
                <a:cubicBezTo>
                  <a:pt x="35" y="17"/>
                  <a:pt x="32" y="25"/>
                  <a:pt x="31" y="25"/>
                </a:cubicBezTo>
                <a:cubicBezTo>
                  <a:pt x="31" y="23"/>
                  <a:pt x="30" y="23"/>
                  <a:pt x="30" y="22"/>
                </a:cubicBezTo>
                <a:cubicBezTo>
                  <a:pt x="31" y="23"/>
                  <a:pt x="31" y="23"/>
                  <a:pt x="31" y="25"/>
                </a:cubicBezTo>
                <a:close/>
                <a:moveTo>
                  <a:pt x="44" y="19"/>
                </a:moveTo>
                <a:lnTo>
                  <a:pt x="43" y="19"/>
                </a:lnTo>
                <a:cubicBezTo>
                  <a:pt x="46" y="16"/>
                  <a:pt x="52" y="16"/>
                  <a:pt x="51" y="13"/>
                </a:cubicBezTo>
                <a:cubicBezTo>
                  <a:pt x="53" y="16"/>
                  <a:pt x="47" y="19"/>
                  <a:pt x="44" y="19"/>
                </a:cubicBezTo>
                <a:close/>
                <a:moveTo>
                  <a:pt x="48" y="19"/>
                </a:moveTo>
                <a:cubicBezTo>
                  <a:pt x="48" y="22"/>
                  <a:pt x="44" y="22"/>
                  <a:pt x="43" y="22"/>
                </a:cubicBezTo>
                <a:cubicBezTo>
                  <a:pt x="45" y="22"/>
                  <a:pt x="47" y="19"/>
                  <a:pt x="47" y="19"/>
                </a:cubicBezTo>
                <a:lnTo>
                  <a:pt x="48" y="19"/>
                </a:lnTo>
                <a:close/>
                <a:moveTo>
                  <a:pt x="46" y="25"/>
                </a:moveTo>
                <a:lnTo>
                  <a:pt x="45" y="25"/>
                </a:lnTo>
                <a:lnTo>
                  <a:pt x="41" y="25"/>
                </a:lnTo>
                <a:cubicBezTo>
                  <a:pt x="43" y="25"/>
                  <a:pt x="44" y="25"/>
                  <a:pt x="44" y="28"/>
                </a:cubicBezTo>
                <a:cubicBezTo>
                  <a:pt x="44" y="30"/>
                  <a:pt x="42" y="31"/>
                  <a:pt x="41" y="31"/>
                </a:cubicBezTo>
                <a:cubicBezTo>
                  <a:pt x="41" y="30"/>
                  <a:pt x="43" y="28"/>
                  <a:pt x="43" y="28"/>
                </a:cubicBezTo>
                <a:cubicBezTo>
                  <a:pt x="43" y="25"/>
                  <a:pt x="43" y="25"/>
                  <a:pt x="40" y="25"/>
                </a:cubicBezTo>
                <a:cubicBezTo>
                  <a:pt x="41" y="24"/>
                  <a:pt x="41" y="23"/>
                  <a:pt x="42" y="23"/>
                </a:cubicBezTo>
                <a:cubicBezTo>
                  <a:pt x="41" y="23"/>
                  <a:pt x="39" y="23"/>
                  <a:pt x="37" y="25"/>
                </a:cubicBezTo>
                <a:cubicBezTo>
                  <a:pt x="39" y="22"/>
                  <a:pt x="40" y="22"/>
                  <a:pt x="40" y="22"/>
                </a:cubicBezTo>
                <a:cubicBezTo>
                  <a:pt x="45" y="22"/>
                  <a:pt x="46" y="25"/>
                  <a:pt x="46" y="25"/>
                </a:cubicBezTo>
                <a:close/>
                <a:moveTo>
                  <a:pt x="40" y="31"/>
                </a:moveTo>
                <a:cubicBezTo>
                  <a:pt x="40" y="31"/>
                  <a:pt x="41" y="28"/>
                  <a:pt x="40" y="25"/>
                </a:cubicBezTo>
                <a:cubicBezTo>
                  <a:pt x="42" y="27"/>
                  <a:pt x="41" y="30"/>
                  <a:pt x="41" y="31"/>
                </a:cubicBezTo>
                <a:lnTo>
                  <a:pt x="40" y="31"/>
                </a:lnTo>
                <a:close/>
                <a:moveTo>
                  <a:pt x="36" y="28"/>
                </a:moveTo>
                <a:lnTo>
                  <a:pt x="36" y="34"/>
                </a:lnTo>
                <a:cubicBezTo>
                  <a:pt x="35" y="33"/>
                  <a:pt x="35" y="32"/>
                  <a:pt x="35" y="31"/>
                </a:cubicBezTo>
                <a:cubicBezTo>
                  <a:pt x="35" y="28"/>
                  <a:pt x="36" y="25"/>
                  <a:pt x="39" y="25"/>
                </a:cubicBezTo>
                <a:cubicBezTo>
                  <a:pt x="37" y="25"/>
                  <a:pt x="36" y="28"/>
                  <a:pt x="36" y="28"/>
                </a:cubicBezTo>
                <a:close/>
                <a:moveTo>
                  <a:pt x="36" y="37"/>
                </a:moveTo>
                <a:lnTo>
                  <a:pt x="36" y="34"/>
                </a:lnTo>
                <a:cubicBezTo>
                  <a:pt x="36" y="36"/>
                  <a:pt x="37" y="37"/>
                  <a:pt x="37" y="37"/>
                </a:cubicBezTo>
                <a:lnTo>
                  <a:pt x="36" y="37"/>
                </a:lnTo>
                <a:close/>
                <a:moveTo>
                  <a:pt x="40" y="34"/>
                </a:moveTo>
                <a:cubicBezTo>
                  <a:pt x="40" y="34"/>
                  <a:pt x="40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8"/>
                  <a:pt x="39" y="40"/>
                  <a:pt x="38" y="40"/>
                </a:cubicBezTo>
                <a:lnTo>
                  <a:pt x="37" y="40"/>
                </a:lnTo>
                <a:cubicBezTo>
                  <a:pt x="37" y="40"/>
                  <a:pt x="38" y="39"/>
                  <a:pt x="39" y="37"/>
                </a:cubicBezTo>
                <a:cubicBezTo>
                  <a:pt x="39" y="37"/>
                  <a:pt x="39" y="37"/>
                  <a:pt x="39" y="37"/>
                </a:cubicBezTo>
                <a:lnTo>
                  <a:pt x="37" y="37"/>
                </a:lnTo>
                <a:cubicBezTo>
                  <a:pt x="39" y="37"/>
                  <a:pt x="39" y="37"/>
                  <a:pt x="40" y="34"/>
                </a:cubicBezTo>
                <a:close/>
                <a:moveTo>
                  <a:pt x="40" y="35"/>
                </a:moveTo>
                <a:cubicBezTo>
                  <a:pt x="40" y="35"/>
                  <a:pt x="40" y="35"/>
                  <a:pt x="40" y="35"/>
                </a:cubicBezTo>
                <a:cubicBezTo>
                  <a:pt x="40" y="37"/>
                  <a:pt x="40" y="37"/>
                  <a:pt x="39" y="37"/>
                </a:cubicBezTo>
                <a:cubicBezTo>
                  <a:pt x="40" y="36"/>
                  <a:pt x="40" y="35"/>
                  <a:pt x="40" y="34"/>
                </a:cubicBezTo>
                <a:cubicBezTo>
                  <a:pt x="40" y="34"/>
                  <a:pt x="40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lose/>
                <a:moveTo>
                  <a:pt x="39" y="43"/>
                </a:moveTo>
                <a:cubicBezTo>
                  <a:pt x="40" y="43"/>
                  <a:pt x="40" y="43"/>
                  <a:pt x="40" y="42"/>
                </a:cubicBezTo>
                <a:cubicBezTo>
                  <a:pt x="40" y="43"/>
                  <a:pt x="40" y="43"/>
                  <a:pt x="39" y="43"/>
                </a:cubicBezTo>
                <a:close/>
                <a:moveTo>
                  <a:pt x="40" y="40"/>
                </a:moveTo>
                <a:cubicBezTo>
                  <a:pt x="40" y="41"/>
                  <a:pt x="40" y="42"/>
                  <a:pt x="40" y="42"/>
                </a:cubicBezTo>
                <a:cubicBezTo>
                  <a:pt x="40" y="42"/>
                  <a:pt x="40" y="41"/>
                  <a:pt x="40" y="40"/>
                </a:cubicBezTo>
                <a:close/>
                <a:moveTo>
                  <a:pt x="40" y="43"/>
                </a:moveTo>
                <a:cubicBezTo>
                  <a:pt x="39" y="46"/>
                  <a:pt x="38" y="46"/>
                  <a:pt x="38" y="46"/>
                </a:cubicBezTo>
                <a:cubicBezTo>
                  <a:pt x="38" y="44"/>
                  <a:pt x="38" y="44"/>
                  <a:pt x="39" y="43"/>
                </a:cubicBezTo>
                <a:lnTo>
                  <a:pt x="40" y="43"/>
                </a:lnTo>
                <a:close/>
                <a:moveTo>
                  <a:pt x="3" y="43"/>
                </a:moveTo>
                <a:lnTo>
                  <a:pt x="3" y="40"/>
                </a:lnTo>
                <a:lnTo>
                  <a:pt x="3" y="43"/>
                </a:lnTo>
                <a:lnTo>
                  <a:pt x="1" y="43"/>
                </a:lnTo>
                <a:cubicBezTo>
                  <a:pt x="1" y="40"/>
                  <a:pt x="3" y="40"/>
                  <a:pt x="3" y="40"/>
                </a:cubicBezTo>
                <a:lnTo>
                  <a:pt x="3" y="43"/>
                </a:lnTo>
                <a:close/>
                <a:moveTo>
                  <a:pt x="0" y="40"/>
                </a:moveTo>
                <a:cubicBezTo>
                  <a:pt x="0" y="37"/>
                  <a:pt x="2" y="37"/>
                  <a:pt x="2" y="37"/>
                </a:cubicBezTo>
                <a:lnTo>
                  <a:pt x="1" y="37"/>
                </a:lnTo>
                <a:cubicBezTo>
                  <a:pt x="1" y="34"/>
                  <a:pt x="1" y="34"/>
                  <a:pt x="2" y="34"/>
                </a:cubicBezTo>
                <a:lnTo>
                  <a:pt x="3" y="34"/>
                </a:lnTo>
                <a:lnTo>
                  <a:pt x="6" y="34"/>
                </a:lnTo>
                <a:cubicBezTo>
                  <a:pt x="8" y="34"/>
                  <a:pt x="11" y="31"/>
                  <a:pt x="14" y="31"/>
                </a:cubicBezTo>
                <a:lnTo>
                  <a:pt x="17" y="28"/>
                </a:lnTo>
                <a:lnTo>
                  <a:pt x="14" y="28"/>
                </a:lnTo>
                <a:cubicBezTo>
                  <a:pt x="11" y="28"/>
                  <a:pt x="9" y="25"/>
                  <a:pt x="9" y="25"/>
                </a:cubicBezTo>
                <a:cubicBezTo>
                  <a:pt x="9" y="25"/>
                  <a:pt x="12" y="28"/>
                  <a:pt x="14" y="28"/>
                </a:cubicBezTo>
                <a:cubicBezTo>
                  <a:pt x="14" y="28"/>
                  <a:pt x="15" y="25"/>
                  <a:pt x="17" y="25"/>
                </a:cubicBezTo>
                <a:lnTo>
                  <a:pt x="20" y="25"/>
                </a:lnTo>
                <a:lnTo>
                  <a:pt x="21" y="25"/>
                </a:lnTo>
                <a:cubicBezTo>
                  <a:pt x="19" y="28"/>
                  <a:pt x="18" y="28"/>
                  <a:pt x="15" y="31"/>
                </a:cubicBezTo>
                <a:cubicBezTo>
                  <a:pt x="12" y="34"/>
                  <a:pt x="9" y="34"/>
                  <a:pt x="7" y="37"/>
                </a:cubicBezTo>
                <a:cubicBezTo>
                  <a:pt x="5" y="34"/>
                  <a:pt x="3" y="34"/>
                  <a:pt x="3" y="34"/>
                </a:cubicBezTo>
                <a:cubicBezTo>
                  <a:pt x="2" y="34"/>
                  <a:pt x="2" y="34"/>
                  <a:pt x="2" y="37"/>
                </a:cubicBezTo>
                <a:lnTo>
                  <a:pt x="3" y="37"/>
                </a:lnTo>
                <a:cubicBezTo>
                  <a:pt x="3" y="37"/>
                  <a:pt x="0" y="37"/>
                  <a:pt x="0" y="40"/>
                </a:cubicBezTo>
                <a:cubicBezTo>
                  <a:pt x="0" y="40"/>
                  <a:pt x="1" y="40"/>
                  <a:pt x="1" y="43"/>
                </a:cubicBezTo>
                <a:cubicBezTo>
                  <a:pt x="0" y="43"/>
                  <a:pt x="0" y="42"/>
                  <a:pt x="0" y="40"/>
                </a:cubicBezTo>
                <a:close/>
                <a:moveTo>
                  <a:pt x="20" y="25"/>
                </a:moveTo>
                <a:cubicBezTo>
                  <a:pt x="19" y="25"/>
                  <a:pt x="18" y="25"/>
                  <a:pt x="18" y="27"/>
                </a:cubicBezTo>
                <a:cubicBezTo>
                  <a:pt x="18" y="26"/>
                  <a:pt x="19" y="25"/>
                  <a:pt x="20" y="25"/>
                </a:cubicBezTo>
                <a:close/>
                <a:moveTo>
                  <a:pt x="8" y="37"/>
                </a:moveTo>
                <a:cubicBezTo>
                  <a:pt x="8" y="40"/>
                  <a:pt x="8" y="40"/>
                  <a:pt x="6" y="40"/>
                </a:cubicBezTo>
                <a:lnTo>
                  <a:pt x="5" y="40"/>
                </a:lnTo>
                <a:cubicBezTo>
                  <a:pt x="7" y="40"/>
                  <a:pt x="8" y="37"/>
                  <a:pt x="8" y="37"/>
                </a:cubicBezTo>
                <a:close/>
                <a:moveTo>
                  <a:pt x="17" y="19"/>
                </a:moveTo>
                <a:lnTo>
                  <a:pt x="18" y="22"/>
                </a:lnTo>
                <a:lnTo>
                  <a:pt x="17" y="22"/>
                </a:lnTo>
                <a:cubicBezTo>
                  <a:pt x="17" y="22"/>
                  <a:pt x="15" y="22"/>
                  <a:pt x="11" y="19"/>
                </a:cubicBezTo>
                <a:lnTo>
                  <a:pt x="17" y="19"/>
                </a:lnTo>
                <a:close/>
                <a:moveTo>
                  <a:pt x="38" y="16"/>
                </a:moveTo>
                <a:lnTo>
                  <a:pt x="37" y="16"/>
                </a:lnTo>
                <a:cubicBezTo>
                  <a:pt x="36" y="16"/>
                  <a:pt x="35" y="16"/>
                  <a:pt x="34" y="14"/>
                </a:cubicBezTo>
                <a:cubicBezTo>
                  <a:pt x="36" y="15"/>
                  <a:pt x="37" y="16"/>
                  <a:pt x="38" y="16"/>
                </a:cubicBezTo>
                <a:close/>
                <a:moveTo>
                  <a:pt x="39" y="16"/>
                </a:moveTo>
                <a:lnTo>
                  <a:pt x="38" y="16"/>
                </a:lnTo>
                <a:cubicBezTo>
                  <a:pt x="38" y="16"/>
                  <a:pt x="39" y="16"/>
                  <a:pt x="39" y="15"/>
                </a:cubicBezTo>
                <a:lnTo>
                  <a:pt x="39" y="16"/>
                </a:lnTo>
                <a:close/>
                <a:moveTo>
                  <a:pt x="37" y="13"/>
                </a:moveTo>
                <a:lnTo>
                  <a:pt x="39" y="13"/>
                </a:lnTo>
                <a:cubicBezTo>
                  <a:pt x="40" y="14"/>
                  <a:pt x="39" y="15"/>
                  <a:pt x="39" y="15"/>
                </a:cubicBezTo>
                <a:cubicBezTo>
                  <a:pt x="38" y="13"/>
                  <a:pt x="37" y="13"/>
                  <a:pt x="37" y="13"/>
                </a:cubicBezTo>
                <a:close/>
                <a:moveTo>
                  <a:pt x="18" y="22"/>
                </a:moveTo>
                <a:cubicBezTo>
                  <a:pt x="18" y="19"/>
                  <a:pt x="19" y="19"/>
                  <a:pt x="21" y="19"/>
                </a:cubicBezTo>
                <a:lnTo>
                  <a:pt x="18" y="22"/>
                </a:lnTo>
                <a:close/>
                <a:moveTo>
                  <a:pt x="20" y="19"/>
                </a:moveTo>
                <a:lnTo>
                  <a:pt x="20" y="16"/>
                </a:lnTo>
                <a:lnTo>
                  <a:pt x="23" y="16"/>
                </a:lnTo>
                <a:cubicBezTo>
                  <a:pt x="23" y="17"/>
                  <a:pt x="22" y="18"/>
                  <a:pt x="21" y="19"/>
                </a:cubicBezTo>
                <a:lnTo>
                  <a:pt x="20" y="19"/>
                </a:lnTo>
                <a:close/>
                <a:moveTo>
                  <a:pt x="20" y="16"/>
                </a:moveTo>
                <a:cubicBezTo>
                  <a:pt x="22" y="13"/>
                  <a:pt x="24" y="13"/>
                  <a:pt x="24" y="13"/>
                </a:cubicBezTo>
                <a:lnTo>
                  <a:pt x="25" y="13"/>
                </a:lnTo>
                <a:cubicBezTo>
                  <a:pt x="24" y="13"/>
                  <a:pt x="22" y="16"/>
                  <a:pt x="20" y="16"/>
                </a:cubicBezTo>
                <a:close/>
                <a:moveTo>
                  <a:pt x="27" y="10"/>
                </a:moveTo>
                <a:cubicBezTo>
                  <a:pt x="27" y="10"/>
                  <a:pt x="29" y="10"/>
                  <a:pt x="29" y="13"/>
                </a:cubicBezTo>
                <a:lnTo>
                  <a:pt x="27" y="13"/>
                </a:lnTo>
                <a:lnTo>
                  <a:pt x="27" y="10"/>
                </a:lnTo>
                <a:close/>
                <a:moveTo>
                  <a:pt x="24" y="10"/>
                </a:moveTo>
                <a:cubicBezTo>
                  <a:pt x="24" y="10"/>
                  <a:pt x="23" y="7"/>
                  <a:pt x="25" y="4"/>
                </a:cubicBezTo>
                <a:lnTo>
                  <a:pt x="26" y="4"/>
                </a:lnTo>
                <a:cubicBezTo>
                  <a:pt x="23" y="7"/>
                  <a:pt x="24" y="10"/>
                  <a:pt x="24" y="10"/>
                </a:cubicBezTo>
                <a:close/>
                <a:moveTo>
                  <a:pt x="24" y="4"/>
                </a:moveTo>
                <a:lnTo>
                  <a:pt x="24" y="0"/>
                </a:lnTo>
                <a:lnTo>
                  <a:pt x="27" y="0"/>
                </a:lnTo>
                <a:lnTo>
                  <a:pt x="28" y="0"/>
                </a:lnTo>
                <a:cubicBezTo>
                  <a:pt x="28" y="0"/>
                  <a:pt x="27" y="4"/>
                  <a:pt x="25" y="4"/>
                </a:cubicBezTo>
                <a:lnTo>
                  <a:pt x="24" y="4"/>
                </a:lnTo>
                <a:close/>
                <a:moveTo>
                  <a:pt x="31" y="0"/>
                </a:moveTo>
                <a:cubicBezTo>
                  <a:pt x="35" y="0"/>
                  <a:pt x="37" y="4"/>
                  <a:pt x="37" y="7"/>
                </a:cubicBezTo>
                <a:cubicBezTo>
                  <a:pt x="37" y="4"/>
                  <a:pt x="40" y="7"/>
                  <a:pt x="41" y="10"/>
                </a:cubicBezTo>
                <a:cubicBezTo>
                  <a:pt x="41" y="11"/>
                  <a:pt x="40" y="11"/>
                  <a:pt x="39" y="11"/>
                </a:cubicBezTo>
                <a:cubicBezTo>
                  <a:pt x="39" y="11"/>
                  <a:pt x="40" y="12"/>
                  <a:pt x="40" y="13"/>
                </a:cubicBezTo>
                <a:lnTo>
                  <a:pt x="39" y="13"/>
                </a:lnTo>
                <a:cubicBezTo>
                  <a:pt x="39" y="13"/>
                  <a:pt x="37" y="10"/>
                  <a:pt x="36" y="10"/>
                </a:cubicBezTo>
                <a:lnTo>
                  <a:pt x="37" y="10"/>
                </a:lnTo>
                <a:lnTo>
                  <a:pt x="40" y="10"/>
                </a:lnTo>
                <a:cubicBezTo>
                  <a:pt x="40" y="7"/>
                  <a:pt x="36" y="7"/>
                  <a:pt x="36" y="7"/>
                </a:cubicBezTo>
                <a:cubicBezTo>
                  <a:pt x="36" y="7"/>
                  <a:pt x="34" y="0"/>
                  <a:pt x="31" y="0"/>
                </a:cubicBezTo>
                <a:close/>
              </a:path>
            </a:pathLst>
          </a:custGeom>
          <a:solidFill>
            <a:srgbClr val="2C6D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1" name="Freeform 5947">
            <a:extLst>
              <a:ext uri="{FF2B5EF4-FFF2-40B4-BE49-F238E27FC236}">
                <a16:creationId xmlns:a16="http://schemas.microsoft.com/office/drawing/2014/main" id="{8F7CE858-8F82-9B47-9302-59E385B85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6613" y="4149725"/>
            <a:ext cx="11112" cy="7938"/>
          </a:xfrm>
          <a:custGeom>
            <a:avLst/>
            <a:gdLst>
              <a:gd name="T0" fmla="*/ 9196 w 29"/>
              <a:gd name="T1" fmla="*/ 6615 h 24"/>
              <a:gd name="T2" fmla="*/ 9579 w 29"/>
              <a:gd name="T3" fmla="*/ 5954 h 24"/>
              <a:gd name="T4" fmla="*/ 9579 w 29"/>
              <a:gd name="T5" fmla="*/ 5623 h 24"/>
              <a:gd name="T6" fmla="*/ 7280 w 29"/>
              <a:gd name="T7" fmla="*/ 5623 h 24"/>
              <a:gd name="T8" fmla="*/ 9579 w 29"/>
              <a:gd name="T9" fmla="*/ 4631 h 24"/>
              <a:gd name="T10" fmla="*/ 9962 w 29"/>
              <a:gd name="T11" fmla="*/ 5623 h 24"/>
              <a:gd name="T12" fmla="*/ 9962 w 29"/>
              <a:gd name="T13" fmla="*/ 5954 h 24"/>
              <a:gd name="T14" fmla="*/ 9579 w 29"/>
              <a:gd name="T15" fmla="*/ 6615 h 24"/>
              <a:gd name="T16" fmla="*/ 9579 w 29"/>
              <a:gd name="T17" fmla="*/ 7607 h 24"/>
              <a:gd name="T18" fmla="*/ 9196 w 29"/>
              <a:gd name="T19" fmla="*/ 6615 h 24"/>
              <a:gd name="T20" fmla="*/ 9579 w 29"/>
              <a:gd name="T21" fmla="*/ 5954 h 24"/>
              <a:gd name="T22" fmla="*/ 9962 w 29"/>
              <a:gd name="T23" fmla="*/ 5954 h 24"/>
              <a:gd name="T24" fmla="*/ 9962 w 29"/>
              <a:gd name="T25" fmla="*/ 5623 h 24"/>
              <a:gd name="T26" fmla="*/ 9579 w 29"/>
              <a:gd name="T27" fmla="*/ 5954 h 24"/>
              <a:gd name="T28" fmla="*/ 10729 w 29"/>
              <a:gd name="T29" fmla="*/ 3638 h 24"/>
              <a:gd name="T30" fmla="*/ 9579 w 29"/>
              <a:gd name="T31" fmla="*/ 4631 h 24"/>
              <a:gd name="T32" fmla="*/ 10729 w 29"/>
              <a:gd name="T33" fmla="*/ 3638 h 24"/>
              <a:gd name="T34" fmla="*/ 3832 w 29"/>
              <a:gd name="T35" fmla="*/ 662 h 24"/>
              <a:gd name="T36" fmla="*/ 2682 w 29"/>
              <a:gd name="T37" fmla="*/ 0 h 24"/>
              <a:gd name="T38" fmla="*/ 3832 w 29"/>
              <a:gd name="T39" fmla="*/ 662 h 24"/>
              <a:gd name="T40" fmla="*/ 383 w 29"/>
              <a:gd name="T41" fmla="*/ 662 h 24"/>
              <a:gd name="T42" fmla="*/ 0 w 29"/>
              <a:gd name="T43" fmla="*/ 662 h 24"/>
              <a:gd name="T44" fmla="*/ 1916 w 29"/>
              <a:gd name="T45" fmla="*/ 331 h 24"/>
              <a:gd name="T46" fmla="*/ 383 w 29"/>
              <a:gd name="T47" fmla="*/ 66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9" h="24">
                <a:moveTo>
                  <a:pt x="24" y="20"/>
                </a:moveTo>
                <a:lnTo>
                  <a:pt x="25" y="18"/>
                </a:lnTo>
                <a:lnTo>
                  <a:pt x="25" y="17"/>
                </a:lnTo>
                <a:lnTo>
                  <a:pt x="19" y="17"/>
                </a:lnTo>
                <a:cubicBezTo>
                  <a:pt x="19" y="17"/>
                  <a:pt x="22" y="17"/>
                  <a:pt x="25" y="14"/>
                </a:cubicBezTo>
                <a:cubicBezTo>
                  <a:pt x="25" y="17"/>
                  <a:pt x="26" y="17"/>
                  <a:pt x="26" y="17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20"/>
                  <a:pt x="25" y="20"/>
                  <a:pt x="25" y="20"/>
                </a:cubicBezTo>
                <a:lnTo>
                  <a:pt x="25" y="23"/>
                </a:lnTo>
                <a:cubicBezTo>
                  <a:pt x="25" y="20"/>
                  <a:pt x="24" y="20"/>
                  <a:pt x="24" y="20"/>
                </a:cubicBezTo>
                <a:close/>
                <a:moveTo>
                  <a:pt x="25" y="18"/>
                </a:move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7"/>
                </a:cubicBezTo>
                <a:lnTo>
                  <a:pt x="25" y="18"/>
                </a:lnTo>
                <a:close/>
                <a:moveTo>
                  <a:pt x="28" y="11"/>
                </a:moveTo>
                <a:cubicBezTo>
                  <a:pt x="28" y="13"/>
                  <a:pt x="27" y="14"/>
                  <a:pt x="25" y="14"/>
                </a:cubicBezTo>
                <a:lnTo>
                  <a:pt x="28" y="11"/>
                </a:lnTo>
                <a:close/>
                <a:moveTo>
                  <a:pt x="10" y="2"/>
                </a:moveTo>
                <a:cubicBezTo>
                  <a:pt x="9" y="1"/>
                  <a:pt x="8" y="0"/>
                  <a:pt x="7" y="0"/>
                </a:cubicBezTo>
                <a:cubicBezTo>
                  <a:pt x="8" y="0"/>
                  <a:pt x="10" y="1"/>
                  <a:pt x="10" y="2"/>
                </a:cubicBezTo>
                <a:close/>
                <a:moveTo>
                  <a:pt x="1" y="2"/>
                </a:moveTo>
                <a:lnTo>
                  <a:pt x="0" y="2"/>
                </a:lnTo>
                <a:cubicBezTo>
                  <a:pt x="1" y="2"/>
                  <a:pt x="2" y="1"/>
                  <a:pt x="5" y="1"/>
                </a:cubicBezTo>
                <a:cubicBezTo>
                  <a:pt x="3" y="1"/>
                  <a:pt x="1" y="2"/>
                  <a:pt x="1" y="2"/>
                </a:cubicBezTo>
                <a:close/>
              </a:path>
            </a:pathLst>
          </a:custGeom>
          <a:solidFill>
            <a:srgbClr val="2C6D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2" name="Freeform 5948">
            <a:extLst>
              <a:ext uri="{FF2B5EF4-FFF2-40B4-BE49-F238E27FC236}">
                <a16:creationId xmlns:a16="http://schemas.microsoft.com/office/drawing/2014/main" id="{C4AF8DBF-B7D0-AF45-93AC-24773A08E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2963" y="4170363"/>
            <a:ext cx="1587" cy="1587"/>
          </a:xfrm>
          <a:custGeom>
            <a:avLst/>
            <a:gdLst>
              <a:gd name="T0" fmla="*/ 1323 w 6"/>
              <a:gd name="T1" fmla="*/ 0 h 4"/>
              <a:gd name="T2" fmla="*/ 0 w 6"/>
              <a:gd name="T3" fmla="*/ 1190 h 4"/>
              <a:gd name="T4" fmla="*/ 1323 w 6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0"/>
                  <a:pt x="1" y="3"/>
                  <a:pt x="0" y="3"/>
                </a:cubicBezTo>
                <a:lnTo>
                  <a:pt x="5" y="0"/>
                </a:lnTo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3" name="Freeform 5949">
            <a:extLst>
              <a:ext uri="{FF2B5EF4-FFF2-40B4-BE49-F238E27FC236}">
                <a16:creationId xmlns:a16="http://schemas.microsoft.com/office/drawing/2014/main" id="{60CEF1D2-1388-CF48-947B-5FFFE4FD8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75" y="4152900"/>
            <a:ext cx="6350" cy="19050"/>
          </a:xfrm>
          <a:custGeom>
            <a:avLst/>
            <a:gdLst>
              <a:gd name="T0" fmla="*/ 1984 w 16"/>
              <a:gd name="T1" fmla="*/ 18704 h 55"/>
              <a:gd name="T2" fmla="*/ 3969 w 16"/>
              <a:gd name="T3" fmla="*/ 17665 h 55"/>
              <a:gd name="T4" fmla="*/ 1984 w 16"/>
              <a:gd name="T5" fmla="*/ 18704 h 55"/>
              <a:gd name="T6" fmla="*/ 4366 w 16"/>
              <a:gd name="T7" fmla="*/ 12469 h 55"/>
              <a:gd name="T8" fmla="*/ 0 w 16"/>
              <a:gd name="T9" fmla="*/ 12469 h 55"/>
              <a:gd name="T10" fmla="*/ 4366 w 16"/>
              <a:gd name="T11" fmla="*/ 11430 h 55"/>
              <a:gd name="T12" fmla="*/ 4763 w 16"/>
              <a:gd name="T13" fmla="*/ 13508 h 55"/>
              <a:gd name="T14" fmla="*/ 4366 w 16"/>
              <a:gd name="T15" fmla="*/ 13508 h 55"/>
              <a:gd name="T16" fmla="*/ 4366 w 16"/>
              <a:gd name="T17" fmla="*/ 12469 h 55"/>
              <a:gd name="T18" fmla="*/ 4763 w 16"/>
              <a:gd name="T19" fmla="*/ 9352 h 55"/>
              <a:gd name="T20" fmla="*/ 5953 w 16"/>
              <a:gd name="T21" fmla="*/ 8313 h 55"/>
              <a:gd name="T22" fmla="*/ 5159 w 16"/>
              <a:gd name="T23" fmla="*/ 9352 h 55"/>
              <a:gd name="T24" fmla="*/ 4366 w 16"/>
              <a:gd name="T25" fmla="*/ 10391 h 55"/>
              <a:gd name="T26" fmla="*/ 4763 w 16"/>
              <a:gd name="T27" fmla="*/ 9352 h 55"/>
              <a:gd name="T28" fmla="*/ 4763 w 16"/>
              <a:gd name="T29" fmla="*/ 8313 h 55"/>
              <a:gd name="T30" fmla="*/ 4763 w 16"/>
              <a:gd name="T31" fmla="*/ 8313 h 55"/>
              <a:gd name="T32" fmla="*/ 5159 w 16"/>
              <a:gd name="T33" fmla="*/ 8313 h 55"/>
              <a:gd name="T34" fmla="*/ 4763 w 16"/>
              <a:gd name="T35" fmla="*/ 9352 h 55"/>
              <a:gd name="T36" fmla="*/ 4366 w 16"/>
              <a:gd name="T37" fmla="*/ 9352 h 55"/>
              <a:gd name="T38" fmla="*/ 4763 w 16"/>
              <a:gd name="T39" fmla="*/ 8313 h 55"/>
              <a:gd name="T40" fmla="*/ 794 w 16"/>
              <a:gd name="T41" fmla="*/ 2078 h 55"/>
              <a:gd name="T42" fmla="*/ 1984 w 16"/>
              <a:gd name="T43" fmla="*/ 0 h 55"/>
              <a:gd name="T44" fmla="*/ 794 w 16"/>
              <a:gd name="T45" fmla="*/ 2078 h 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" h="55">
                <a:moveTo>
                  <a:pt x="5" y="54"/>
                </a:moveTo>
                <a:cubicBezTo>
                  <a:pt x="6" y="54"/>
                  <a:pt x="9" y="51"/>
                  <a:pt x="10" y="51"/>
                </a:cubicBezTo>
                <a:cubicBezTo>
                  <a:pt x="9" y="51"/>
                  <a:pt x="7" y="54"/>
                  <a:pt x="5" y="54"/>
                </a:cubicBezTo>
                <a:close/>
                <a:moveTo>
                  <a:pt x="11" y="36"/>
                </a:moveTo>
                <a:lnTo>
                  <a:pt x="0" y="36"/>
                </a:lnTo>
                <a:cubicBezTo>
                  <a:pt x="8" y="36"/>
                  <a:pt x="11" y="36"/>
                  <a:pt x="11" y="33"/>
                </a:cubicBezTo>
                <a:cubicBezTo>
                  <a:pt x="11" y="36"/>
                  <a:pt x="11" y="36"/>
                  <a:pt x="12" y="39"/>
                </a:cubicBezTo>
                <a:lnTo>
                  <a:pt x="11" y="39"/>
                </a:lnTo>
                <a:lnTo>
                  <a:pt x="11" y="36"/>
                </a:lnTo>
                <a:close/>
                <a:moveTo>
                  <a:pt x="12" y="27"/>
                </a:moveTo>
                <a:cubicBezTo>
                  <a:pt x="12" y="27"/>
                  <a:pt x="14" y="27"/>
                  <a:pt x="15" y="24"/>
                </a:cubicBezTo>
                <a:cubicBezTo>
                  <a:pt x="15" y="27"/>
                  <a:pt x="14" y="27"/>
                  <a:pt x="13" y="27"/>
                </a:cubicBezTo>
                <a:cubicBezTo>
                  <a:pt x="12" y="27"/>
                  <a:pt x="11" y="30"/>
                  <a:pt x="11" y="30"/>
                </a:cubicBezTo>
                <a:cubicBezTo>
                  <a:pt x="11" y="27"/>
                  <a:pt x="12" y="27"/>
                  <a:pt x="12" y="27"/>
                </a:cubicBezTo>
                <a:close/>
                <a:moveTo>
                  <a:pt x="12" y="24"/>
                </a:moveTo>
                <a:lnTo>
                  <a:pt x="12" y="24"/>
                </a:lnTo>
                <a:lnTo>
                  <a:pt x="13" y="24"/>
                </a:lnTo>
                <a:cubicBezTo>
                  <a:pt x="13" y="24"/>
                  <a:pt x="13" y="27"/>
                  <a:pt x="12" y="27"/>
                </a:cubicBezTo>
                <a:cubicBezTo>
                  <a:pt x="12" y="27"/>
                  <a:pt x="12" y="27"/>
                  <a:pt x="11" y="27"/>
                </a:cubicBezTo>
                <a:cubicBezTo>
                  <a:pt x="12" y="27"/>
                  <a:pt x="12" y="24"/>
                  <a:pt x="12" y="24"/>
                </a:cubicBezTo>
                <a:close/>
                <a:moveTo>
                  <a:pt x="2" y="6"/>
                </a:moveTo>
                <a:cubicBezTo>
                  <a:pt x="0" y="3"/>
                  <a:pt x="5" y="0"/>
                  <a:pt x="5" y="0"/>
                </a:cubicBezTo>
                <a:cubicBezTo>
                  <a:pt x="5" y="0"/>
                  <a:pt x="2" y="3"/>
                  <a:pt x="2" y="6"/>
                </a:cubicBezTo>
                <a:close/>
              </a:path>
            </a:pathLst>
          </a:custGeom>
          <a:solidFill>
            <a:srgbClr val="2C6D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4" name="Freeform 5950">
            <a:extLst>
              <a:ext uri="{FF2B5EF4-FFF2-40B4-BE49-F238E27FC236}">
                <a16:creationId xmlns:a16="http://schemas.microsoft.com/office/drawing/2014/main" id="{97C1D857-6184-E247-957E-4F87C64D4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6138" y="4144963"/>
            <a:ext cx="3175" cy="4762"/>
          </a:xfrm>
          <a:custGeom>
            <a:avLst/>
            <a:gdLst>
              <a:gd name="T0" fmla="*/ 577 w 11"/>
              <a:gd name="T1" fmla="*/ 2381 h 14"/>
              <a:gd name="T2" fmla="*/ 0 w 11"/>
              <a:gd name="T3" fmla="*/ 1361 h 14"/>
              <a:gd name="T4" fmla="*/ 289 w 11"/>
              <a:gd name="T5" fmla="*/ 1361 h 14"/>
              <a:gd name="T6" fmla="*/ 1155 w 11"/>
              <a:gd name="T7" fmla="*/ 0 h 14"/>
              <a:gd name="T8" fmla="*/ 2309 w 11"/>
              <a:gd name="T9" fmla="*/ 2381 h 14"/>
              <a:gd name="T10" fmla="*/ 1155 w 11"/>
              <a:gd name="T11" fmla="*/ 2381 h 14"/>
              <a:gd name="T12" fmla="*/ 1443 w 11"/>
              <a:gd name="T13" fmla="*/ 4422 h 14"/>
              <a:gd name="T14" fmla="*/ 1155 w 11"/>
              <a:gd name="T15" fmla="*/ 4422 h 14"/>
              <a:gd name="T16" fmla="*/ 577 w 11"/>
              <a:gd name="T17" fmla="*/ 2381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4">
                <a:moveTo>
                  <a:pt x="2" y="7"/>
                </a:moveTo>
                <a:lnTo>
                  <a:pt x="0" y="4"/>
                </a:lnTo>
                <a:lnTo>
                  <a:pt x="1" y="4"/>
                </a:lnTo>
                <a:cubicBezTo>
                  <a:pt x="1" y="4"/>
                  <a:pt x="3" y="0"/>
                  <a:pt x="4" y="0"/>
                </a:cubicBezTo>
                <a:cubicBezTo>
                  <a:pt x="7" y="4"/>
                  <a:pt x="10" y="7"/>
                  <a:pt x="8" y="7"/>
                </a:cubicBezTo>
                <a:cubicBezTo>
                  <a:pt x="7" y="4"/>
                  <a:pt x="5" y="4"/>
                  <a:pt x="4" y="7"/>
                </a:cubicBezTo>
                <a:cubicBezTo>
                  <a:pt x="3" y="10"/>
                  <a:pt x="6" y="10"/>
                  <a:pt x="5" y="13"/>
                </a:cubicBezTo>
                <a:lnTo>
                  <a:pt x="4" y="13"/>
                </a:lnTo>
                <a:cubicBezTo>
                  <a:pt x="4" y="10"/>
                  <a:pt x="2" y="7"/>
                  <a:pt x="2" y="7"/>
                </a:cubicBezTo>
              </a:path>
            </a:pathLst>
          </a:custGeom>
          <a:solidFill>
            <a:srgbClr val="2C6D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5" name="Freeform 5951">
            <a:extLst>
              <a:ext uri="{FF2B5EF4-FFF2-40B4-BE49-F238E27FC236}">
                <a16:creationId xmlns:a16="http://schemas.microsoft.com/office/drawing/2014/main" id="{A26001D6-8AE1-AA43-97AD-65F122AD2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6138" y="4146550"/>
            <a:ext cx="1587" cy="1588"/>
          </a:xfrm>
          <a:custGeom>
            <a:avLst/>
            <a:gdLst>
              <a:gd name="T0" fmla="*/ 0 w 3"/>
              <a:gd name="T1" fmla="*/ 0 h 4"/>
              <a:gd name="T2" fmla="*/ 529 w 3"/>
              <a:gd name="T3" fmla="*/ 1191 h 4"/>
              <a:gd name="T4" fmla="*/ 0 w 3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2" y="0"/>
                  <a:pt x="2" y="0"/>
                  <a:pt x="1" y="3"/>
                </a:cubicBezTo>
                <a:lnTo>
                  <a:pt x="0" y="0"/>
                </a:lnTo>
              </a:path>
            </a:pathLst>
          </a:custGeom>
          <a:solidFill>
            <a:srgbClr val="F4C8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6" name="Freeform 5952">
            <a:extLst>
              <a:ext uri="{FF2B5EF4-FFF2-40B4-BE49-F238E27FC236}">
                <a16:creationId xmlns:a16="http://schemas.microsoft.com/office/drawing/2014/main" id="{9B4EF642-09A4-5440-826E-01D4893AF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2963" y="4173538"/>
            <a:ext cx="1587" cy="3175"/>
          </a:xfrm>
          <a:custGeom>
            <a:avLst/>
            <a:gdLst>
              <a:gd name="T0" fmla="*/ 0 w 3"/>
              <a:gd name="T1" fmla="*/ 0 h 8"/>
              <a:gd name="T2" fmla="*/ 1058 w 3"/>
              <a:gd name="T3" fmla="*/ 1191 h 8"/>
              <a:gd name="T4" fmla="*/ 529 w 3"/>
              <a:gd name="T5" fmla="*/ 2778 h 8"/>
              <a:gd name="T6" fmla="*/ 0 w 3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8">
                <a:moveTo>
                  <a:pt x="0" y="0"/>
                </a:moveTo>
                <a:lnTo>
                  <a:pt x="2" y="3"/>
                </a:lnTo>
                <a:cubicBezTo>
                  <a:pt x="2" y="3"/>
                  <a:pt x="1" y="3"/>
                  <a:pt x="1" y="7"/>
                </a:cubicBezTo>
                <a:lnTo>
                  <a:pt x="0" y="0"/>
                </a:lnTo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7" name="Freeform 5953">
            <a:extLst>
              <a:ext uri="{FF2B5EF4-FFF2-40B4-BE49-F238E27FC236}">
                <a16:creationId xmlns:a16="http://schemas.microsoft.com/office/drawing/2014/main" id="{BE29D294-1C24-2840-A238-DA6A5B2E1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75" y="4170363"/>
            <a:ext cx="1588" cy="1587"/>
          </a:xfrm>
          <a:custGeom>
            <a:avLst/>
            <a:gdLst>
              <a:gd name="T0" fmla="*/ 1191 w 4"/>
              <a:gd name="T1" fmla="*/ 0 h 4"/>
              <a:gd name="T2" fmla="*/ 794 w 4"/>
              <a:gd name="T3" fmla="*/ 1190 h 4"/>
              <a:gd name="T4" fmla="*/ 0 w 4"/>
              <a:gd name="T5" fmla="*/ 1190 h 4"/>
              <a:gd name="T6" fmla="*/ 1191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3" y="0"/>
                  <a:pt x="3" y="3"/>
                  <a:pt x="2" y="3"/>
                </a:cubicBezTo>
                <a:cubicBezTo>
                  <a:pt x="2" y="3"/>
                  <a:pt x="2" y="3"/>
                  <a:pt x="0" y="3"/>
                </a:cubicBezTo>
                <a:cubicBezTo>
                  <a:pt x="0" y="0"/>
                  <a:pt x="3" y="0"/>
                  <a:pt x="3" y="0"/>
                </a:cubicBezTo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8" name="Freeform 5954">
            <a:extLst>
              <a:ext uri="{FF2B5EF4-FFF2-40B4-BE49-F238E27FC236}">
                <a16:creationId xmlns:a16="http://schemas.microsoft.com/office/drawing/2014/main" id="{C0F8E3EF-8752-D54E-B654-95F94DDDD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8200" y="4164013"/>
            <a:ext cx="1588" cy="1587"/>
          </a:xfrm>
          <a:custGeom>
            <a:avLst/>
            <a:gdLst>
              <a:gd name="T0" fmla="*/ 794 w 4"/>
              <a:gd name="T1" fmla="*/ 1190 h 4"/>
              <a:gd name="T2" fmla="*/ 0 w 4"/>
              <a:gd name="T3" fmla="*/ 0 h 4"/>
              <a:gd name="T4" fmla="*/ 794 w 4"/>
              <a:gd name="T5" fmla="*/ 119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4">
                <a:moveTo>
                  <a:pt x="2" y="3"/>
                </a:moveTo>
                <a:cubicBezTo>
                  <a:pt x="2" y="1"/>
                  <a:pt x="0" y="0"/>
                  <a:pt x="0" y="0"/>
                </a:cubicBezTo>
                <a:cubicBezTo>
                  <a:pt x="3" y="0"/>
                  <a:pt x="2" y="3"/>
                  <a:pt x="2" y="3"/>
                </a:cubicBezTo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9" name="Freeform 5955">
            <a:extLst>
              <a:ext uri="{FF2B5EF4-FFF2-40B4-BE49-F238E27FC236}">
                <a16:creationId xmlns:a16="http://schemas.microsoft.com/office/drawing/2014/main" id="{B224CE6D-2938-BE49-9092-9C2C1BDC6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8200" y="4164013"/>
            <a:ext cx="1588" cy="1587"/>
          </a:xfrm>
          <a:custGeom>
            <a:avLst/>
            <a:gdLst>
              <a:gd name="T0" fmla="*/ 0 w 4"/>
              <a:gd name="T1" fmla="*/ 0 h 4"/>
              <a:gd name="T2" fmla="*/ 1191 w 4"/>
              <a:gd name="T3" fmla="*/ 0 h 4"/>
              <a:gd name="T4" fmla="*/ 794 w 4"/>
              <a:gd name="T5" fmla="*/ 1190 h 4"/>
              <a:gd name="T6" fmla="*/ 0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3" y="0"/>
                </a:lnTo>
                <a:cubicBezTo>
                  <a:pt x="2" y="0"/>
                  <a:pt x="2" y="3"/>
                  <a:pt x="2" y="3"/>
                </a:cubicBezTo>
                <a:lnTo>
                  <a:pt x="0" y="0"/>
                </a:lnTo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50" name="Freeform 5956">
            <a:extLst>
              <a:ext uri="{FF2B5EF4-FFF2-40B4-BE49-F238E27FC236}">
                <a16:creationId xmlns:a16="http://schemas.microsoft.com/office/drawing/2014/main" id="{0B100BAD-911D-CB4E-96E7-7AEBE9E06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8200" y="4165600"/>
            <a:ext cx="1588" cy="1588"/>
          </a:xfrm>
          <a:custGeom>
            <a:avLst/>
            <a:gdLst>
              <a:gd name="T0" fmla="*/ 0 w 4"/>
              <a:gd name="T1" fmla="*/ 1191 h 4"/>
              <a:gd name="T2" fmla="*/ 794 w 4"/>
              <a:gd name="T3" fmla="*/ 0 h 4"/>
              <a:gd name="T4" fmla="*/ 794 w 4"/>
              <a:gd name="T5" fmla="*/ 1191 h 4"/>
              <a:gd name="T6" fmla="*/ 0 w 4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3"/>
                </a:moveTo>
                <a:lnTo>
                  <a:pt x="2" y="0"/>
                </a:lnTo>
                <a:cubicBezTo>
                  <a:pt x="3" y="3"/>
                  <a:pt x="2" y="3"/>
                  <a:pt x="2" y="3"/>
                </a:cubicBezTo>
                <a:lnTo>
                  <a:pt x="0" y="3"/>
                </a:lnTo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51" name="Freeform 5957">
            <a:extLst>
              <a:ext uri="{FF2B5EF4-FFF2-40B4-BE49-F238E27FC236}">
                <a16:creationId xmlns:a16="http://schemas.microsoft.com/office/drawing/2014/main" id="{9D17631E-0027-9C49-A69B-685202679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159250"/>
            <a:ext cx="1588" cy="1588"/>
          </a:xfrm>
          <a:custGeom>
            <a:avLst/>
            <a:gdLst>
              <a:gd name="T0" fmla="*/ 0 w 4"/>
              <a:gd name="T1" fmla="*/ 1191 h 4"/>
              <a:gd name="T2" fmla="*/ 794 w 4"/>
              <a:gd name="T3" fmla="*/ 0 h 4"/>
              <a:gd name="T4" fmla="*/ 1191 w 4"/>
              <a:gd name="T5" fmla="*/ 1191 h 4"/>
              <a:gd name="T6" fmla="*/ 0 w 4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3"/>
                </a:moveTo>
                <a:lnTo>
                  <a:pt x="2" y="0"/>
                </a:lnTo>
                <a:cubicBezTo>
                  <a:pt x="3" y="0"/>
                  <a:pt x="3" y="0"/>
                  <a:pt x="3" y="3"/>
                </a:cubicBezTo>
                <a:cubicBezTo>
                  <a:pt x="2" y="3"/>
                  <a:pt x="1" y="3"/>
                  <a:pt x="0" y="3"/>
                </a:cubicBezTo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52" name="Freeform 5958">
            <a:extLst>
              <a:ext uri="{FF2B5EF4-FFF2-40B4-BE49-F238E27FC236}">
                <a16:creationId xmlns:a16="http://schemas.microsoft.com/office/drawing/2014/main" id="{A65BBC46-AE9F-0849-853C-072834621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6613" y="4151313"/>
            <a:ext cx="1587" cy="1587"/>
          </a:xfrm>
          <a:custGeom>
            <a:avLst/>
            <a:gdLst>
              <a:gd name="T0" fmla="*/ 317 w 5"/>
              <a:gd name="T1" fmla="*/ 1190 h 4"/>
              <a:gd name="T2" fmla="*/ 1270 w 5"/>
              <a:gd name="T3" fmla="*/ 1190 h 4"/>
              <a:gd name="T4" fmla="*/ 317 w 5"/>
              <a:gd name="T5" fmla="*/ 119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4">
                <a:moveTo>
                  <a:pt x="1" y="3"/>
                </a:moveTo>
                <a:cubicBezTo>
                  <a:pt x="1" y="0"/>
                  <a:pt x="4" y="3"/>
                  <a:pt x="4" y="3"/>
                </a:cubicBezTo>
                <a:cubicBezTo>
                  <a:pt x="1" y="3"/>
                  <a:pt x="0" y="3"/>
                  <a:pt x="1" y="3"/>
                </a:cubicBezTo>
              </a:path>
            </a:pathLst>
          </a:custGeom>
          <a:solidFill>
            <a:srgbClr val="F4C8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53" name="Freeform 5959">
            <a:extLst>
              <a:ext uri="{FF2B5EF4-FFF2-40B4-BE49-F238E27FC236}">
                <a16:creationId xmlns:a16="http://schemas.microsoft.com/office/drawing/2014/main" id="{708F3697-B84D-6849-9954-5A1E51E56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6613" y="4151313"/>
            <a:ext cx="1587" cy="1587"/>
          </a:xfrm>
          <a:custGeom>
            <a:avLst/>
            <a:gdLst>
              <a:gd name="T0" fmla="*/ 0 w 2"/>
              <a:gd name="T1" fmla="*/ 0 h 4"/>
              <a:gd name="T2" fmla="*/ 794 w 2"/>
              <a:gd name="T3" fmla="*/ 0 h 4"/>
              <a:gd name="T4" fmla="*/ 794 w 2"/>
              <a:gd name="T5" fmla="*/ 0 h 4"/>
              <a:gd name="T6" fmla="*/ 0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cubicBezTo>
                  <a:pt x="0" y="3"/>
                  <a:pt x="0" y="0"/>
                  <a:pt x="0" y="0"/>
                </a:cubicBezTo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54" name="Freeform 5960">
            <a:extLst>
              <a:ext uri="{FF2B5EF4-FFF2-40B4-BE49-F238E27FC236}">
                <a16:creationId xmlns:a16="http://schemas.microsoft.com/office/drawing/2014/main" id="{4320037C-EACA-F141-BDFE-DE861AE56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8200" y="4152900"/>
            <a:ext cx="1588" cy="1588"/>
          </a:xfrm>
          <a:custGeom>
            <a:avLst/>
            <a:gdLst>
              <a:gd name="T0" fmla="*/ 0 w 3"/>
              <a:gd name="T1" fmla="*/ 0 h 4"/>
              <a:gd name="T2" fmla="*/ 1059 w 3"/>
              <a:gd name="T3" fmla="*/ 0 h 4"/>
              <a:gd name="T4" fmla="*/ 0 w 3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0" y="0"/>
                  <a:pt x="1" y="0"/>
                  <a:pt x="2" y="0"/>
                </a:cubicBezTo>
                <a:cubicBezTo>
                  <a:pt x="0" y="3"/>
                  <a:pt x="0" y="0"/>
                  <a:pt x="0" y="0"/>
                </a:cubicBezTo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55" name="Freeform 5961">
            <a:extLst>
              <a:ext uri="{FF2B5EF4-FFF2-40B4-BE49-F238E27FC236}">
                <a16:creationId xmlns:a16="http://schemas.microsoft.com/office/drawing/2014/main" id="{0A1D5E2B-0DA2-144B-A8E3-A5FC8411B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6613" y="4149725"/>
            <a:ext cx="1587" cy="1588"/>
          </a:xfrm>
          <a:custGeom>
            <a:avLst/>
            <a:gdLst>
              <a:gd name="T0" fmla="*/ 317 w 5"/>
              <a:gd name="T1" fmla="*/ 0 h 4"/>
              <a:gd name="T2" fmla="*/ 952 w 5"/>
              <a:gd name="T3" fmla="*/ 1191 h 4"/>
              <a:gd name="T4" fmla="*/ 317 w 5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4">
                <a:moveTo>
                  <a:pt x="1" y="0"/>
                </a:moveTo>
                <a:cubicBezTo>
                  <a:pt x="1" y="0"/>
                  <a:pt x="4" y="0"/>
                  <a:pt x="3" y="3"/>
                </a:cubicBezTo>
                <a:cubicBezTo>
                  <a:pt x="1" y="3"/>
                  <a:pt x="0" y="0"/>
                  <a:pt x="1" y="0"/>
                </a:cubicBezTo>
              </a:path>
            </a:pathLst>
          </a:custGeom>
          <a:solidFill>
            <a:srgbClr val="F4C8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56" name="Freeform 5962">
            <a:extLst>
              <a:ext uri="{FF2B5EF4-FFF2-40B4-BE49-F238E27FC236}">
                <a16:creationId xmlns:a16="http://schemas.microsoft.com/office/drawing/2014/main" id="{046112ED-97E0-224B-A058-581362442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6613" y="4143375"/>
            <a:ext cx="9525" cy="6350"/>
          </a:xfrm>
          <a:custGeom>
            <a:avLst/>
            <a:gdLst>
              <a:gd name="T0" fmla="*/ 353 w 27"/>
              <a:gd name="T1" fmla="*/ 5013 h 19"/>
              <a:gd name="T2" fmla="*/ 2469 w 27"/>
              <a:gd name="T3" fmla="*/ 2005 h 19"/>
              <a:gd name="T4" fmla="*/ 3175 w 27"/>
              <a:gd name="T5" fmla="*/ 0 h 19"/>
              <a:gd name="T6" fmla="*/ 4586 w 27"/>
              <a:gd name="T7" fmla="*/ 2005 h 19"/>
              <a:gd name="T8" fmla="*/ 6350 w 27"/>
              <a:gd name="T9" fmla="*/ 1003 h 19"/>
              <a:gd name="T10" fmla="*/ 6350 w 27"/>
              <a:gd name="T11" fmla="*/ 3008 h 19"/>
              <a:gd name="T12" fmla="*/ 7056 w 27"/>
              <a:gd name="T13" fmla="*/ 4011 h 19"/>
              <a:gd name="T14" fmla="*/ 8467 w 27"/>
              <a:gd name="T15" fmla="*/ 5013 h 19"/>
              <a:gd name="T16" fmla="*/ 8467 w 27"/>
              <a:gd name="T17" fmla="*/ 6016 h 19"/>
              <a:gd name="T18" fmla="*/ 8467 w 27"/>
              <a:gd name="T19" fmla="*/ 6016 h 19"/>
              <a:gd name="T20" fmla="*/ 8467 w 27"/>
              <a:gd name="T21" fmla="*/ 6016 h 19"/>
              <a:gd name="T22" fmla="*/ 5292 w 27"/>
              <a:gd name="T23" fmla="*/ 5013 h 19"/>
              <a:gd name="T24" fmla="*/ 4233 w 27"/>
              <a:gd name="T25" fmla="*/ 5013 h 19"/>
              <a:gd name="T26" fmla="*/ 353 w 27"/>
              <a:gd name="T27" fmla="*/ 5013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19">
                <a:moveTo>
                  <a:pt x="1" y="15"/>
                </a:moveTo>
                <a:cubicBezTo>
                  <a:pt x="0" y="12"/>
                  <a:pt x="6" y="9"/>
                  <a:pt x="7" y="6"/>
                </a:cubicBezTo>
                <a:cubicBezTo>
                  <a:pt x="7" y="6"/>
                  <a:pt x="9" y="6"/>
                  <a:pt x="9" y="0"/>
                </a:cubicBezTo>
                <a:cubicBezTo>
                  <a:pt x="13" y="3"/>
                  <a:pt x="10" y="6"/>
                  <a:pt x="13" y="6"/>
                </a:cubicBezTo>
                <a:cubicBezTo>
                  <a:pt x="15" y="3"/>
                  <a:pt x="15" y="6"/>
                  <a:pt x="18" y="3"/>
                </a:cubicBezTo>
                <a:cubicBezTo>
                  <a:pt x="19" y="6"/>
                  <a:pt x="15" y="9"/>
                  <a:pt x="18" y="9"/>
                </a:cubicBezTo>
                <a:cubicBezTo>
                  <a:pt x="20" y="9"/>
                  <a:pt x="19" y="12"/>
                  <a:pt x="20" y="12"/>
                </a:cubicBezTo>
                <a:cubicBezTo>
                  <a:pt x="20" y="15"/>
                  <a:pt x="26" y="15"/>
                  <a:pt x="24" y="15"/>
                </a:cubicBezTo>
                <a:cubicBezTo>
                  <a:pt x="23" y="18"/>
                  <a:pt x="24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8"/>
                  <a:pt x="15" y="15"/>
                  <a:pt x="15" y="15"/>
                </a:cubicBezTo>
                <a:cubicBezTo>
                  <a:pt x="15" y="15"/>
                  <a:pt x="15" y="18"/>
                  <a:pt x="12" y="15"/>
                </a:cubicBezTo>
                <a:cubicBezTo>
                  <a:pt x="9" y="12"/>
                  <a:pt x="1" y="15"/>
                  <a:pt x="1" y="15"/>
                </a:cubicBezTo>
              </a:path>
            </a:pathLst>
          </a:custGeom>
          <a:solidFill>
            <a:srgbClr val="EDAD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57" name="Freeform 5963">
            <a:extLst>
              <a:ext uri="{FF2B5EF4-FFF2-40B4-BE49-F238E27FC236}">
                <a16:creationId xmlns:a16="http://schemas.microsoft.com/office/drawing/2014/main" id="{CD35A1C5-3D3E-BC46-A59C-198BBC4BF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6613" y="4143375"/>
            <a:ext cx="9525" cy="6350"/>
          </a:xfrm>
          <a:custGeom>
            <a:avLst/>
            <a:gdLst>
              <a:gd name="T0" fmla="*/ 353 w 27"/>
              <a:gd name="T1" fmla="*/ 5013 h 19"/>
              <a:gd name="T2" fmla="*/ 2469 w 27"/>
              <a:gd name="T3" fmla="*/ 2005 h 19"/>
              <a:gd name="T4" fmla="*/ 3175 w 27"/>
              <a:gd name="T5" fmla="*/ 0 h 19"/>
              <a:gd name="T6" fmla="*/ 4586 w 27"/>
              <a:gd name="T7" fmla="*/ 2005 h 19"/>
              <a:gd name="T8" fmla="*/ 6350 w 27"/>
              <a:gd name="T9" fmla="*/ 1003 h 19"/>
              <a:gd name="T10" fmla="*/ 6350 w 27"/>
              <a:gd name="T11" fmla="*/ 3008 h 19"/>
              <a:gd name="T12" fmla="*/ 7056 w 27"/>
              <a:gd name="T13" fmla="*/ 4011 h 19"/>
              <a:gd name="T14" fmla="*/ 8467 w 27"/>
              <a:gd name="T15" fmla="*/ 5013 h 19"/>
              <a:gd name="T16" fmla="*/ 8467 w 27"/>
              <a:gd name="T17" fmla="*/ 6016 h 19"/>
              <a:gd name="T18" fmla="*/ 8467 w 27"/>
              <a:gd name="T19" fmla="*/ 6016 h 19"/>
              <a:gd name="T20" fmla="*/ 8467 w 27"/>
              <a:gd name="T21" fmla="*/ 6016 h 19"/>
              <a:gd name="T22" fmla="*/ 5292 w 27"/>
              <a:gd name="T23" fmla="*/ 5013 h 19"/>
              <a:gd name="T24" fmla="*/ 4233 w 27"/>
              <a:gd name="T25" fmla="*/ 5013 h 19"/>
              <a:gd name="T26" fmla="*/ 353 w 27"/>
              <a:gd name="T27" fmla="*/ 5013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19">
                <a:moveTo>
                  <a:pt x="1" y="15"/>
                </a:moveTo>
                <a:cubicBezTo>
                  <a:pt x="0" y="12"/>
                  <a:pt x="6" y="9"/>
                  <a:pt x="7" y="6"/>
                </a:cubicBezTo>
                <a:cubicBezTo>
                  <a:pt x="7" y="6"/>
                  <a:pt x="9" y="6"/>
                  <a:pt x="9" y="0"/>
                </a:cubicBezTo>
                <a:cubicBezTo>
                  <a:pt x="13" y="3"/>
                  <a:pt x="10" y="6"/>
                  <a:pt x="13" y="6"/>
                </a:cubicBezTo>
                <a:cubicBezTo>
                  <a:pt x="15" y="3"/>
                  <a:pt x="15" y="6"/>
                  <a:pt x="18" y="3"/>
                </a:cubicBezTo>
                <a:cubicBezTo>
                  <a:pt x="19" y="6"/>
                  <a:pt x="15" y="9"/>
                  <a:pt x="18" y="9"/>
                </a:cubicBezTo>
                <a:cubicBezTo>
                  <a:pt x="20" y="9"/>
                  <a:pt x="19" y="12"/>
                  <a:pt x="20" y="12"/>
                </a:cubicBezTo>
                <a:cubicBezTo>
                  <a:pt x="20" y="15"/>
                  <a:pt x="26" y="15"/>
                  <a:pt x="24" y="15"/>
                </a:cubicBezTo>
                <a:cubicBezTo>
                  <a:pt x="23" y="18"/>
                  <a:pt x="24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8"/>
                  <a:pt x="15" y="15"/>
                  <a:pt x="15" y="15"/>
                </a:cubicBezTo>
                <a:cubicBezTo>
                  <a:pt x="15" y="15"/>
                  <a:pt x="15" y="18"/>
                  <a:pt x="12" y="15"/>
                </a:cubicBezTo>
                <a:cubicBezTo>
                  <a:pt x="9" y="12"/>
                  <a:pt x="1" y="15"/>
                  <a:pt x="1" y="15"/>
                </a:cubicBezTo>
              </a:path>
            </a:pathLst>
          </a:custGeom>
          <a:solidFill>
            <a:srgbClr val="EDAD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58" name="Freeform 5964">
            <a:extLst>
              <a:ext uri="{FF2B5EF4-FFF2-40B4-BE49-F238E27FC236}">
                <a16:creationId xmlns:a16="http://schemas.microsoft.com/office/drawing/2014/main" id="{FA313DE4-0DDE-4D44-896D-BDAF572D7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6613" y="4143375"/>
            <a:ext cx="9525" cy="6350"/>
          </a:xfrm>
          <a:custGeom>
            <a:avLst/>
            <a:gdLst>
              <a:gd name="T0" fmla="*/ 353 w 27"/>
              <a:gd name="T1" fmla="*/ 5013 h 19"/>
              <a:gd name="T2" fmla="*/ 2469 w 27"/>
              <a:gd name="T3" fmla="*/ 2005 h 19"/>
              <a:gd name="T4" fmla="*/ 3175 w 27"/>
              <a:gd name="T5" fmla="*/ 0 h 19"/>
              <a:gd name="T6" fmla="*/ 4586 w 27"/>
              <a:gd name="T7" fmla="*/ 2005 h 19"/>
              <a:gd name="T8" fmla="*/ 6350 w 27"/>
              <a:gd name="T9" fmla="*/ 1003 h 19"/>
              <a:gd name="T10" fmla="*/ 6350 w 27"/>
              <a:gd name="T11" fmla="*/ 3008 h 19"/>
              <a:gd name="T12" fmla="*/ 7056 w 27"/>
              <a:gd name="T13" fmla="*/ 4011 h 19"/>
              <a:gd name="T14" fmla="*/ 8467 w 27"/>
              <a:gd name="T15" fmla="*/ 5013 h 19"/>
              <a:gd name="T16" fmla="*/ 8467 w 27"/>
              <a:gd name="T17" fmla="*/ 6016 h 19"/>
              <a:gd name="T18" fmla="*/ 8467 w 27"/>
              <a:gd name="T19" fmla="*/ 6016 h 19"/>
              <a:gd name="T20" fmla="*/ 8467 w 27"/>
              <a:gd name="T21" fmla="*/ 6016 h 19"/>
              <a:gd name="T22" fmla="*/ 5292 w 27"/>
              <a:gd name="T23" fmla="*/ 5013 h 19"/>
              <a:gd name="T24" fmla="*/ 4233 w 27"/>
              <a:gd name="T25" fmla="*/ 5013 h 19"/>
              <a:gd name="T26" fmla="*/ 353 w 27"/>
              <a:gd name="T27" fmla="*/ 5013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19">
                <a:moveTo>
                  <a:pt x="1" y="15"/>
                </a:moveTo>
                <a:cubicBezTo>
                  <a:pt x="0" y="12"/>
                  <a:pt x="6" y="9"/>
                  <a:pt x="7" y="6"/>
                </a:cubicBezTo>
                <a:cubicBezTo>
                  <a:pt x="7" y="6"/>
                  <a:pt x="9" y="6"/>
                  <a:pt x="9" y="0"/>
                </a:cubicBezTo>
                <a:cubicBezTo>
                  <a:pt x="13" y="3"/>
                  <a:pt x="10" y="6"/>
                  <a:pt x="13" y="6"/>
                </a:cubicBezTo>
                <a:cubicBezTo>
                  <a:pt x="15" y="3"/>
                  <a:pt x="15" y="6"/>
                  <a:pt x="18" y="3"/>
                </a:cubicBezTo>
                <a:cubicBezTo>
                  <a:pt x="19" y="6"/>
                  <a:pt x="15" y="9"/>
                  <a:pt x="18" y="9"/>
                </a:cubicBezTo>
                <a:cubicBezTo>
                  <a:pt x="20" y="9"/>
                  <a:pt x="19" y="12"/>
                  <a:pt x="20" y="12"/>
                </a:cubicBezTo>
                <a:cubicBezTo>
                  <a:pt x="20" y="15"/>
                  <a:pt x="26" y="15"/>
                  <a:pt x="24" y="15"/>
                </a:cubicBezTo>
                <a:cubicBezTo>
                  <a:pt x="23" y="18"/>
                  <a:pt x="24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8"/>
                  <a:pt x="15" y="15"/>
                  <a:pt x="15" y="15"/>
                </a:cubicBezTo>
                <a:cubicBezTo>
                  <a:pt x="15" y="15"/>
                  <a:pt x="15" y="18"/>
                  <a:pt x="12" y="15"/>
                </a:cubicBezTo>
                <a:cubicBezTo>
                  <a:pt x="9" y="12"/>
                  <a:pt x="1" y="15"/>
                  <a:pt x="1" y="15"/>
                </a:cubicBezTo>
              </a:path>
            </a:pathLst>
          </a:custGeom>
          <a:solidFill>
            <a:srgbClr val="DF6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59" name="Freeform 5965">
            <a:extLst>
              <a:ext uri="{FF2B5EF4-FFF2-40B4-BE49-F238E27FC236}">
                <a16:creationId xmlns:a16="http://schemas.microsoft.com/office/drawing/2014/main" id="{69A44884-5F32-834B-8ABC-5F00AE6E0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6613" y="4143375"/>
            <a:ext cx="9525" cy="6350"/>
          </a:xfrm>
          <a:custGeom>
            <a:avLst/>
            <a:gdLst>
              <a:gd name="T0" fmla="*/ 353 w 27"/>
              <a:gd name="T1" fmla="*/ 5013 h 19"/>
              <a:gd name="T2" fmla="*/ 2469 w 27"/>
              <a:gd name="T3" fmla="*/ 2005 h 19"/>
              <a:gd name="T4" fmla="*/ 3175 w 27"/>
              <a:gd name="T5" fmla="*/ 0 h 19"/>
              <a:gd name="T6" fmla="*/ 4586 w 27"/>
              <a:gd name="T7" fmla="*/ 2005 h 19"/>
              <a:gd name="T8" fmla="*/ 6350 w 27"/>
              <a:gd name="T9" fmla="*/ 1003 h 19"/>
              <a:gd name="T10" fmla="*/ 6350 w 27"/>
              <a:gd name="T11" fmla="*/ 3008 h 19"/>
              <a:gd name="T12" fmla="*/ 7056 w 27"/>
              <a:gd name="T13" fmla="*/ 4011 h 19"/>
              <a:gd name="T14" fmla="*/ 8467 w 27"/>
              <a:gd name="T15" fmla="*/ 5013 h 19"/>
              <a:gd name="T16" fmla="*/ 8467 w 27"/>
              <a:gd name="T17" fmla="*/ 6016 h 19"/>
              <a:gd name="T18" fmla="*/ 8467 w 27"/>
              <a:gd name="T19" fmla="*/ 6016 h 19"/>
              <a:gd name="T20" fmla="*/ 8467 w 27"/>
              <a:gd name="T21" fmla="*/ 6016 h 19"/>
              <a:gd name="T22" fmla="*/ 5292 w 27"/>
              <a:gd name="T23" fmla="*/ 5013 h 19"/>
              <a:gd name="T24" fmla="*/ 4233 w 27"/>
              <a:gd name="T25" fmla="*/ 5013 h 19"/>
              <a:gd name="T26" fmla="*/ 353 w 27"/>
              <a:gd name="T27" fmla="*/ 5013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19">
                <a:moveTo>
                  <a:pt x="1" y="15"/>
                </a:moveTo>
                <a:cubicBezTo>
                  <a:pt x="0" y="12"/>
                  <a:pt x="6" y="9"/>
                  <a:pt x="7" y="6"/>
                </a:cubicBezTo>
                <a:cubicBezTo>
                  <a:pt x="7" y="6"/>
                  <a:pt x="9" y="6"/>
                  <a:pt x="9" y="0"/>
                </a:cubicBezTo>
                <a:cubicBezTo>
                  <a:pt x="13" y="3"/>
                  <a:pt x="10" y="6"/>
                  <a:pt x="13" y="6"/>
                </a:cubicBezTo>
                <a:cubicBezTo>
                  <a:pt x="15" y="3"/>
                  <a:pt x="15" y="6"/>
                  <a:pt x="18" y="3"/>
                </a:cubicBezTo>
                <a:cubicBezTo>
                  <a:pt x="19" y="6"/>
                  <a:pt x="15" y="9"/>
                  <a:pt x="18" y="9"/>
                </a:cubicBezTo>
                <a:cubicBezTo>
                  <a:pt x="20" y="9"/>
                  <a:pt x="19" y="12"/>
                  <a:pt x="20" y="12"/>
                </a:cubicBezTo>
                <a:cubicBezTo>
                  <a:pt x="20" y="15"/>
                  <a:pt x="26" y="15"/>
                  <a:pt x="24" y="15"/>
                </a:cubicBezTo>
                <a:cubicBezTo>
                  <a:pt x="23" y="18"/>
                  <a:pt x="24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8"/>
                  <a:pt x="15" y="15"/>
                  <a:pt x="15" y="15"/>
                </a:cubicBezTo>
                <a:cubicBezTo>
                  <a:pt x="15" y="15"/>
                  <a:pt x="15" y="18"/>
                  <a:pt x="12" y="15"/>
                </a:cubicBezTo>
                <a:cubicBezTo>
                  <a:pt x="9" y="12"/>
                  <a:pt x="1" y="15"/>
                  <a:pt x="1" y="15"/>
                </a:cubicBez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60" name="Freeform 5966">
            <a:extLst>
              <a:ext uri="{FF2B5EF4-FFF2-40B4-BE49-F238E27FC236}">
                <a16:creationId xmlns:a16="http://schemas.microsoft.com/office/drawing/2014/main" id="{F076C277-1CAF-3C4C-AFFB-A2B9F988D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8038" y="4222750"/>
            <a:ext cx="14287" cy="12700"/>
          </a:xfrm>
          <a:custGeom>
            <a:avLst/>
            <a:gdLst>
              <a:gd name="T0" fmla="*/ 0 w 39"/>
              <a:gd name="T1" fmla="*/ 6178 h 37"/>
              <a:gd name="T2" fmla="*/ 5495 w 39"/>
              <a:gd name="T3" fmla="*/ 0 h 37"/>
              <a:gd name="T4" fmla="*/ 11356 w 39"/>
              <a:gd name="T5" fmla="*/ 1030 h 37"/>
              <a:gd name="T6" fmla="*/ 13921 w 39"/>
              <a:gd name="T7" fmla="*/ 12357 h 37"/>
              <a:gd name="T8" fmla="*/ 0 w 39"/>
              <a:gd name="T9" fmla="*/ 6178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37">
                <a:moveTo>
                  <a:pt x="0" y="18"/>
                </a:moveTo>
                <a:cubicBezTo>
                  <a:pt x="3" y="12"/>
                  <a:pt x="13" y="3"/>
                  <a:pt x="15" y="0"/>
                </a:cubicBezTo>
                <a:cubicBezTo>
                  <a:pt x="17" y="0"/>
                  <a:pt x="31" y="3"/>
                  <a:pt x="31" y="3"/>
                </a:cubicBezTo>
                <a:cubicBezTo>
                  <a:pt x="31" y="3"/>
                  <a:pt x="37" y="15"/>
                  <a:pt x="38" y="36"/>
                </a:cubicBezTo>
                <a:cubicBezTo>
                  <a:pt x="29" y="24"/>
                  <a:pt x="4" y="18"/>
                  <a:pt x="0" y="18"/>
                </a:cubicBezTo>
              </a:path>
            </a:pathLst>
          </a:custGeom>
          <a:solidFill>
            <a:srgbClr val="AF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61" name="Freeform 5967">
            <a:extLst>
              <a:ext uri="{FF2B5EF4-FFF2-40B4-BE49-F238E27FC236}">
                <a16:creationId xmlns:a16="http://schemas.microsoft.com/office/drawing/2014/main" id="{8E598E60-5060-5B4A-98DE-B20315B39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8038" y="4222750"/>
            <a:ext cx="14287" cy="12700"/>
          </a:xfrm>
          <a:custGeom>
            <a:avLst/>
            <a:gdLst>
              <a:gd name="T0" fmla="*/ 13930 w 40"/>
              <a:gd name="T1" fmla="*/ 12357 h 37"/>
              <a:gd name="T2" fmla="*/ 13573 w 40"/>
              <a:gd name="T3" fmla="*/ 12357 h 37"/>
              <a:gd name="T4" fmla="*/ 357 w 40"/>
              <a:gd name="T5" fmla="*/ 6178 h 37"/>
              <a:gd name="T6" fmla="*/ 1072 w 40"/>
              <a:gd name="T7" fmla="*/ 6178 h 37"/>
              <a:gd name="T8" fmla="*/ 13573 w 40"/>
              <a:gd name="T9" fmla="*/ 11327 h 37"/>
              <a:gd name="T10" fmla="*/ 11072 w 40"/>
              <a:gd name="T11" fmla="*/ 1030 h 37"/>
              <a:gd name="T12" fmla="*/ 6429 w 40"/>
              <a:gd name="T13" fmla="*/ 0 h 37"/>
              <a:gd name="T14" fmla="*/ 11072 w 40"/>
              <a:gd name="T15" fmla="*/ 0 h 37"/>
              <a:gd name="T16" fmla="*/ 13930 w 40"/>
              <a:gd name="T17" fmla="*/ 12357 h 37"/>
              <a:gd name="T18" fmla="*/ 0 w 40"/>
              <a:gd name="T19" fmla="*/ 6178 h 37"/>
              <a:gd name="T20" fmla="*/ 5358 w 40"/>
              <a:gd name="T21" fmla="*/ 0 h 37"/>
              <a:gd name="T22" fmla="*/ 5715 w 40"/>
              <a:gd name="T23" fmla="*/ 0 h 37"/>
              <a:gd name="T24" fmla="*/ 0 w 40"/>
              <a:gd name="T25" fmla="*/ 6178 h 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0" h="37">
                <a:moveTo>
                  <a:pt x="39" y="36"/>
                </a:moveTo>
                <a:lnTo>
                  <a:pt x="38" y="36"/>
                </a:lnTo>
                <a:cubicBezTo>
                  <a:pt x="29" y="24"/>
                  <a:pt x="9" y="18"/>
                  <a:pt x="1" y="18"/>
                </a:cubicBezTo>
                <a:lnTo>
                  <a:pt x="3" y="18"/>
                </a:lnTo>
                <a:cubicBezTo>
                  <a:pt x="12" y="18"/>
                  <a:pt x="29" y="24"/>
                  <a:pt x="38" y="33"/>
                </a:cubicBezTo>
                <a:cubicBezTo>
                  <a:pt x="36" y="15"/>
                  <a:pt x="31" y="3"/>
                  <a:pt x="31" y="3"/>
                </a:cubicBezTo>
                <a:cubicBezTo>
                  <a:pt x="31" y="3"/>
                  <a:pt x="22" y="0"/>
                  <a:pt x="18" y="0"/>
                </a:cubicBezTo>
                <a:lnTo>
                  <a:pt x="31" y="0"/>
                </a:lnTo>
                <a:cubicBezTo>
                  <a:pt x="32" y="3"/>
                  <a:pt x="38" y="15"/>
                  <a:pt x="39" y="36"/>
                </a:cubicBezTo>
                <a:close/>
                <a:moveTo>
                  <a:pt x="0" y="18"/>
                </a:moveTo>
                <a:cubicBezTo>
                  <a:pt x="3" y="12"/>
                  <a:pt x="12" y="3"/>
                  <a:pt x="15" y="0"/>
                </a:cubicBezTo>
                <a:lnTo>
                  <a:pt x="16" y="0"/>
                </a:lnTo>
                <a:cubicBezTo>
                  <a:pt x="13" y="3"/>
                  <a:pt x="4" y="12"/>
                  <a:pt x="0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62" name="Freeform 5968">
            <a:extLst>
              <a:ext uri="{FF2B5EF4-FFF2-40B4-BE49-F238E27FC236}">
                <a16:creationId xmlns:a16="http://schemas.microsoft.com/office/drawing/2014/main" id="{ABA705BB-2B3E-7042-9CCC-1887B0CF1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8513" y="4198938"/>
            <a:ext cx="14287" cy="14287"/>
          </a:xfrm>
          <a:custGeom>
            <a:avLst/>
            <a:gdLst>
              <a:gd name="T0" fmla="*/ 6228 w 39"/>
              <a:gd name="T1" fmla="*/ 0 h 41"/>
              <a:gd name="T2" fmla="*/ 13921 w 39"/>
              <a:gd name="T3" fmla="*/ 5227 h 41"/>
              <a:gd name="T4" fmla="*/ 10624 w 39"/>
              <a:gd name="T5" fmla="*/ 9757 h 41"/>
              <a:gd name="T6" fmla="*/ 3297 w 39"/>
              <a:gd name="T7" fmla="*/ 13939 h 41"/>
              <a:gd name="T8" fmla="*/ 0 w 39"/>
              <a:gd name="T9" fmla="*/ 10802 h 41"/>
              <a:gd name="T10" fmla="*/ 2564 w 39"/>
              <a:gd name="T11" fmla="*/ 8363 h 41"/>
              <a:gd name="T12" fmla="*/ 4396 w 39"/>
              <a:gd name="T13" fmla="*/ 2091 h 41"/>
              <a:gd name="T14" fmla="*/ 6228 w 39"/>
              <a:gd name="T15" fmla="*/ 0 h 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9" h="41">
                <a:moveTo>
                  <a:pt x="17" y="0"/>
                </a:moveTo>
                <a:cubicBezTo>
                  <a:pt x="12" y="6"/>
                  <a:pt x="22" y="18"/>
                  <a:pt x="38" y="15"/>
                </a:cubicBezTo>
                <a:cubicBezTo>
                  <a:pt x="35" y="22"/>
                  <a:pt x="29" y="28"/>
                  <a:pt x="29" y="28"/>
                </a:cubicBezTo>
                <a:cubicBezTo>
                  <a:pt x="29" y="28"/>
                  <a:pt x="16" y="40"/>
                  <a:pt x="9" y="40"/>
                </a:cubicBezTo>
                <a:cubicBezTo>
                  <a:pt x="1" y="37"/>
                  <a:pt x="0" y="34"/>
                  <a:pt x="0" y="31"/>
                </a:cubicBezTo>
                <a:cubicBezTo>
                  <a:pt x="0" y="28"/>
                  <a:pt x="3" y="28"/>
                  <a:pt x="7" y="24"/>
                </a:cubicBezTo>
                <a:cubicBezTo>
                  <a:pt x="9" y="22"/>
                  <a:pt x="10" y="9"/>
                  <a:pt x="12" y="6"/>
                </a:cubicBezTo>
                <a:cubicBezTo>
                  <a:pt x="13" y="0"/>
                  <a:pt x="16" y="0"/>
                  <a:pt x="17" y="0"/>
                </a:cubicBezTo>
              </a:path>
            </a:pathLst>
          </a:custGeom>
          <a:solidFill>
            <a:srgbClr val="AF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63" name="Freeform 5969">
            <a:extLst>
              <a:ext uri="{FF2B5EF4-FFF2-40B4-BE49-F238E27FC236}">
                <a16:creationId xmlns:a16="http://schemas.microsoft.com/office/drawing/2014/main" id="{1F6E574B-5875-F04E-A746-048E30657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8513" y="4198938"/>
            <a:ext cx="14287" cy="15875"/>
          </a:xfrm>
          <a:custGeom>
            <a:avLst/>
            <a:gdLst>
              <a:gd name="T0" fmla="*/ 3297 w 39"/>
              <a:gd name="T1" fmla="*/ 15514 h 44"/>
              <a:gd name="T2" fmla="*/ 0 w 39"/>
              <a:gd name="T3" fmla="*/ 11185 h 44"/>
              <a:gd name="T4" fmla="*/ 733 w 39"/>
              <a:gd name="T5" fmla="*/ 10102 h 44"/>
              <a:gd name="T6" fmla="*/ 2198 w 39"/>
              <a:gd name="T7" fmla="*/ 8659 h 44"/>
              <a:gd name="T8" fmla="*/ 3297 w 39"/>
              <a:gd name="T9" fmla="*/ 4330 h 44"/>
              <a:gd name="T10" fmla="*/ 4030 w 39"/>
              <a:gd name="T11" fmla="*/ 1082 h 44"/>
              <a:gd name="T12" fmla="*/ 5861 w 39"/>
              <a:gd name="T13" fmla="*/ 0 h 44"/>
              <a:gd name="T14" fmla="*/ 4762 w 39"/>
              <a:gd name="T15" fmla="*/ 2165 h 44"/>
              <a:gd name="T16" fmla="*/ 4030 w 39"/>
              <a:gd name="T17" fmla="*/ 4330 h 44"/>
              <a:gd name="T18" fmla="*/ 2564 w 39"/>
              <a:gd name="T19" fmla="*/ 8659 h 44"/>
              <a:gd name="T20" fmla="*/ 1465 w 39"/>
              <a:gd name="T21" fmla="*/ 10102 h 44"/>
              <a:gd name="T22" fmla="*/ 733 w 39"/>
              <a:gd name="T23" fmla="*/ 11185 h 44"/>
              <a:gd name="T24" fmla="*/ 3297 w 39"/>
              <a:gd name="T25" fmla="*/ 14432 h 44"/>
              <a:gd name="T26" fmla="*/ 10257 w 39"/>
              <a:gd name="T27" fmla="*/ 10102 h 44"/>
              <a:gd name="T28" fmla="*/ 13554 w 39"/>
              <a:gd name="T29" fmla="*/ 6855 h 44"/>
              <a:gd name="T30" fmla="*/ 10624 w 39"/>
              <a:gd name="T31" fmla="*/ 10102 h 44"/>
              <a:gd name="T32" fmla="*/ 3297 w 39"/>
              <a:gd name="T33" fmla="*/ 15514 h 44"/>
              <a:gd name="T34" fmla="*/ 13921 w 39"/>
              <a:gd name="T35" fmla="*/ 5773 h 44"/>
              <a:gd name="T36" fmla="*/ 13554 w 39"/>
              <a:gd name="T37" fmla="*/ 6855 h 44"/>
              <a:gd name="T38" fmla="*/ 13921 w 39"/>
              <a:gd name="T39" fmla="*/ 5773 h 44"/>
              <a:gd name="T40" fmla="*/ 13921 w 39"/>
              <a:gd name="T41" fmla="*/ 5773 h 44"/>
              <a:gd name="T42" fmla="*/ 13554 w 39"/>
              <a:gd name="T43" fmla="*/ 5773 h 44"/>
              <a:gd name="T44" fmla="*/ 13921 w 39"/>
              <a:gd name="T45" fmla="*/ 5412 h 44"/>
              <a:gd name="T46" fmla="*/ 13921 w 39"/>
              <a:gd name="T47" fmla="*/ 5773 h 44"/>
              <a:gd name="T48" fmla="*/ 13921 w 39"/>
              <a:gd name="T49" fmla="*/ 5412 h 44"/>
              <a:gd name="T50" fmla="*/ 13921 w 39"/>
              <a:gd name="T51" fmla="*/ 5773 h 44"/>
              <a:gd name="T52" fmla="*/ 13921 w 39"/>
              <a:gd name="T53" fmla="*/ 5773 h 44"/>
              <a:gd name="T54" fmla="*/ 13921 w 39"/>
              <a:gd name="T55" fmla="*/ 5412 h 44"/>
              <a:gd name="T56" fmla="*/ 6228 w 39"/>
              <a:gd name="T57" fmla="*/ 0 h 44"/>
              <a:gd name="T58" fmla="*/ 6228 w 39"/>
              <a:gd name="T59" fmla="*/ 2165 h 44"/>
              <a:gd name="T60" fmla="*/ 13554 w 39"/>
              <a:gd name="T61" fmla="*/ 5773 h 44"/>
              <a:gd name="T62" fmla="*/ 11723 w 39"/>
              <a:gd name="T63" fmla="*/ 6494 h 44"/>
              <a:gd name="T64" fmla="*/ 5861 w 39"/>
              <a:gd name="T65" fmla="*/ 3247 h 44"/>
              <a:gd name="T66" fmla="*/ 5861 w 39"/>
              <a:gd name="T67" fmla="*/ 0 h 44"/>
              <a:gd name="T68" fmla="*/ 6228 w 39"/>
              <a:gd name="T69" fmla="*/ 0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9" h="44">
                <a:moveTo>
                  <a:pt x="9" y="43"/>
                </a:moveTo>
                <a:cubicBezTo>
                  <a:pt x="0" y="40"/>
                  <a:pt x="0" y="34"/>
                  <a:pt x="0" y="31"/>
                </a:cubicBezTo>
                <a:cubicBezTo>
                  <a:pt x="0" y="28"/>
                  <a:pt x="2" y="28"/>
                  <a:pt x="2" y="28"/>
                </a:cubicBezTo>
                <a:cubicBezTo>
                  <a:pt x="4" y="28"/>
                  <a:pt x="5" y="28"/>
                  <a:pt x="6" y="24"/>
                </a:cubicBezTo>
                <a:cubicBezTo>
                  <a:pt x="7" y="22"/>
                  <a:pt x="8" y="18"/>
                  <a:pt x="9" y="12"/>
                </a:cubicBezTo>
                <a:cubicBezTo>
                  <a:pt x="10" y="9"/>
                  <a:pt x="11" y="6"/>
                  <a:pt x="11" y="3"/>
                </a:cubicBezTo>
                <a:cubicBezTo>
                  <a:pt x="13" y="1"/>
                  <a:pt x="14" y="0"/>
                  <a:pt x="16" y="0"/>
                </a:cubicBezTo>
                <a:cubicBezTo>
                  <a:pt x="15" y="0"/>
                  <a:pt x="14" y="1"/>
                  <a:pt x="13" y="6"/>
                </a:cubicBezTo>
                <a:cubicBezTo>
                  <a:pt x="13" y="6"/>
                  <a:pt x="11" y="9"/>
                  <a:pt x="11" y="12"/>
                </a:cubicBezTo>
                <a:cubicBezTo>
                  <a:pt x="9" y="18"/>
                  <a:pt x="8" y="24"/>
                  <a:pt x="7" y="24"/>
                </a:cubicBezTo>
                <a:cubicBezTo>
                  <a:pt x="6" y="28"/>
                  <a:pt x="4" y="28"/>
                  <a:pt x="4" y="28"/>
                </a:cubicBezTo>
                <a:cubicBezTo>
                  <a:pt x="2" y="28"/>
                  <a:pt x="2" y="28"/>
                  <a:pt x="2" y="31"/>
                </a:cubicBezTo>
                <a:cubicBezTo>
                  <a:pt x="2" y="31"/>
                  <a:pt x="2" y="37"/>
                  <a:pt x="9" y="40"/>
                </a:cubicBezTo>
                <a:cubicBezTo>
                  <a:pt x="16" y="40"/>
                  <a:pt x="28" y="28"/>
                  <a:pt x="28" y="28"/>
                </a:cubicBezTo>
                <a:cubicBezTo>
                  <a:pt x="28" y="28"/>
                  <a:pt x="33" y="24"/>
                  <a:pt x="37" y="19"/>
                </a:cubicBezTo>
                <a:cubicBezTo>
                  <a:pt x="34" y="24"/>
                  <a:pt x="29" y="28"/>
                  <a:pt x="29" y="28"/>
                </a:cubicBezTo>
                <a:cubicBezTo>
                  <a:pt x="29" y="31"/>
                  <a:pt x="16" y="43"/>
                  <a:pt x="9" y="43"/>
                </a:cubicBezTo>
                <a:close/>
                <a:moveTo>
                  <a:pt x="38" y="16"/>
                </a:moveTo>
                <a:cubicBezTo>
                  <a:pt x="38" y="17"/>
                  <a:pt x="37" y="18"/>
                  <a:pt x="37" y="19"/>
                </a:cubicBezTo>
                <a:cubicBezTo>
                  <a:pt x="37" y="18"/>
                  <a:pt x="37" y="17"/>
                  <a:pt x="38" y="16"/>
                </a:cubicBezTo>
                <a:cubicBezTo>
                  <a:pt x="38" y="16"/>
                  <a:pt x="38" y="16"/>
                  <a:pt x="38" y="16"/>
                </a:cubicBezTo>
                <a:lnTo>
                  <a:pt x="37" y="16"/>
                </a:lnTo>
                <a:cubicBezTo>
                  <a:pt x="37" y="16"/>
                  <a:pt x="37" y="15"/>
                  <a:pt x="38" y="15"/>
                </a:cubicBezTo>
                <a:lnTo>
                  <a:pt x="38" y="16"/>
                </a:lnTo>
                <a:close/>
                <a:moveTo>
                  <a:pt x="38" y="15"/>
                </a:moveTo>
                <a:lnTo>
                  <a:pt x="38" y="16"/>
                </a:lnTo>
                <a:cubicBezTo>
                  <a:pt x="38" y="16"/>
                  <a:pt x="38" y="16"/>
                  <a:pt x="38" y="15"/>
                </a:cubicBezTo>
                <a:close/>
                <a:moveTo>
                  <a:pt x="17" y="0"/>
                </a:moveTo>
                <a:cubicBezTo>
                  <a:pt x="16" y="0"/>
                  <a:pt x="16" y="3"/>
                  <a:pt x="17" y="6"/>
                </a:cubicBezTo>
                <a:cubicBezTo>
                  <a:pt x="19" y="12"/>
                  <a:pt x="27" y="18"/>
                  <a:pt x="37" y="16"/>
                </a:cubicBezTo>
                <a:cubicBezTo>
                  <a:pt x="35" y="17"/>
                  <a:pt x="34" y="18"/>
                  <a:pt x="32" y="18"/>
                </a:cubicBezTo>
                <a:cubicBezTo>
                  <a:pt x="23" y="18"/>
                  <a:pt x="18" y="12"/>
                  <a:pt x="16" y="9"/>
                </a:cubicBezTo>
                <a:cubicBezTo>
                  <a:pt x="15" y="6"/>
                  <a:pt x="15" y="0"/>
                  <a:pt x="16" y="0"/>
                </a:cubicBez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64" name="Freeform 5970">
            <a:extLst>
              <a:ext uri="{FF2B5EF4-FFF2-40B4-BE49-F238E27FC236}">
                <a16:creationId xmlns:a16="http://schemas.microsoft.com/office/drawing/2014/main" id="{E16E1B18-F9D0-C641-BD27-4D0C02718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8363" y="4221163"/>
            <a:ext cx="14287" cy="12700"/>
          </a:xfrm>
          <a:custGeom>
            <a:avLst/>
            <a:gdLst>
              <a:gd name="T0" fmla="*/ 13930 w 40"/>
              <a:gd name="T1" fmla="*/ 6178 h 37"/>
              <a:gd name="T2" fmla="*/ 0 w 40"/>
              <a:gd name="T3" fmla="*/ 12357 h 37"/>
              <a:gd name="T4" fmla="*/ 2143 w 40"/>
              <a:gd name="T5" fmla="*/ 1030 h 37"/>
              <a:gd name="T6" fmla="*/ 8215 w 40"/>
              <a:gd name="T7" fmla="*/ 0 h 37"/>
              <a:gd name="T8" fmla="*/ 13930 w 40"/>
              <a:gd name="T9" fmla="*/ 6178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37">
                <a:moveTo>
                  <a:pt x="39" y="18"/>
                </a:moveTo>
                <a:cubicBezTo>
                  <a:pt x="35" y="18"/>
                  <a:pt x="9" y="24"/>
                  <a:pt x="0" y="36"/>
                </a:cubicBezTo>
                <a:cubicBezTo>
                  <a:pt x="1" y="15"/>
                  <a:pt x="6" y="3"/>
                  <a:pt x="6" y="3"/>
                </a:cubicBezTo>
                <a:cubicBezTo>
                  <a:pt x="8" y="3"/>
                  <a:pt x="22" y="0"/>
                  <a:pt x="23" y="0"/>
                </a:cubicBezTo>
                <a:cubicBezTo>
                  <a:pt x="26" y="3"/>
                  <a:pt x="35" y="12"/>
                  <a:pt x="39" y="18"/>
                </a:cubicBezTo>
              </a:path>
            </a:pathLst>
          </a:custGeom>
          <a:solidFill>
            <a:srgbClr val="AF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65" name="Freeform 5971">
            <a:extLst>
              <a:ext uri="{FF2B5EF4-FFF2-40B4-BE49-F238E27FC236}">
                <a16:creationId xmlns:a16="http://schemas.microsoft.com/office/drawing/2014/main" id="{A7E38418-D80B-914F-BB8F-8B1E4FF42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8363" y="4221163"/>
            <a:ext cx="14287" cy="12700"/>
          </a:xfrm>
          <a:custGeom>
            <a:avLst/>
            <a:gdLst>
              <a:gd name="T0" fmla="*/ 2439 w 41"/>
              <a:gd name="T1" fmla="*/ 1030 h 37"/>
              <a:gd name="T2" fmla="*/ 2788 w 41"/>
              <a:gd name="T3" fmla="*/ 1030 h 37"/>
              <a:gd name="T4" fmla="*/ 348 w 41"/>
              <a:gd name="T5" fmla="*/ 11327 h 37"/>
              <a:gd name="T6" fmla="*/ 5227 w 41"/>
              <a:gd name="T7" fmla="*/ 8924 h 37"/>
              <a:gd name="T8" fmla="*/ 348 w 41"/>
              <a:gd name="T9" fmla="*/ 12357 h 37"/>
              <a:gd name="T10" fmla="*/ 0 w 41"/>
              <a:gd name="T11" fmla="*/ 12357 h 37"/>
              <a:gd name="T12" fmla="*/ 2439 w 41"/>
              <a:gd name="T13" fmla="*/ 1030 h 37"/>
              <a:gd name="T14" fmla="*/ 6621 w 41"/>
              <a:gd name="T15" fmla="*/ 7895 h 37"/>
              <a:gd name="T16" fmla="*/ 5227 w 41"/>
              <a:gd name="T17" fmla="*/ 8924 h 37"/>
              <a:gd name="T18" fmla="*/ 6621 w 41"/>
              <a:gd name="T19" fmla="*/ 7895 h 37"/>
              <a:gd name="T20" fmla="*/ 8015 w 41"/>
              <a:gd name="T21" fmla="*/ 0 h 37"/>
              <a:gd name="T22" fmla="*/ 3485 w 41"/>
              <a:gd name="T23" fmla="*/ 1030 h 37"/>
              <a:gd name="T24" fmla="*/ 7666 w 41"/>
              <a:gd name="T25" fmla="*/ 0 h 37"/>
              <a:gd name="T26" fmla="*/ 8015 w 41"/>
              <a:gd name="T27" fmla="*/ 0 h 37"/>
              <a:gd name="T28" fmla="*/ 8712 w 41"/>
              <a:gd name="T29" fmla="*/ 0 h 37"/>
              <a:gd name="T30" fmla="*/ 9409 w 41"/>
              <a:gd name="T31" fmla="*/ 1030 h 37"/>
              <a:gd name="T32" fmla="*/ 13939 w 41"/>
              <a:gd name="T33" fmla="*/ 6178 h 37"/>
              <a:gd name="T34" fmla="*/ 9060 w 41"/>
              <a:gd name="T35" fmla="*/ 1030 h 37"/>
              <a:gd name="T36" fmla="*/ 8363 w 41"/>
              <a:gd name="T37" fmla="*/ 1030 h 37"/>
              <a:gd name="T38" fmla="*/ 8015 w 41"/>
              <a:gd name="T39" fmla="*/ 0 h 37"/>
              <a:gd name="T40" fmla="*/ 8712 w 41"/>
              <a:gd name="T41" fmla="*/ 0 h 37"/>
              <a:gd name="T42" fmla="*/ 6621 w 41"/>
              <a:gd name="T43" fmla="*/ 7895 h 37"/>
              <a:gd name="T44" fmla="*/ 11848 w 41"/>
              <a:gd name="T45" fmla="*/ 6522 h 37"/>
              <a:gd name="T46" fmla="*/ 6621 w 41"/>
              <a:gd name="T47" fmla="*/ 7895 h 37"/>
              <a:gd name="T48" fmla="*/ 12893 w 41"/>
              <a:gd name="T49" fmla="*/ 6178 h 37"/>
              <a:gd name="T50" fmla="*/ 11848 w 41"/>
              <a:gd name="T51" fmla="*/ 6522 h 37"/>
              <a:gd name="T52" fmla="*/ 12893 w 41"/>
              <a:gd name="T53" fmla="*/ 6178 h 3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1" h="37">
                <a:moveTo>
                  <a:pt x="7" y="3"/>
                </a:moveTo>
                <a:lnTo>
                  <a:pt x="8" y="3"/>
                </a:lnTo>
                <a:cubicBezTo>
                  <a:pt x="8" y="3"/>
                  <a:pt x="3" y="15"/>
                  <a:pt x="1" y="33"/>
                </a:cubicBezTo>
                <a:cubicBezTo>
                  <a:pt x="5" y="30"/>
                  <a:pt x="10" y="28"/>
                  <a:pt x="15" y="26"/>
                </a:cubicBezTo>
                <a:cubicBezTo>
                  <a:pt x="9" y="29"/>
                  <a:pt x="4" y="32"/>
                  <a:pt x="1" y="36"/>
                </a:cubicBezTo>
                <a:lnTo>
                  <a:pt x="0" y="36"/>
                </a:lnTo>
                <a:cubicBezTo>
                  <a:pt x="2" y="15"/>
                  <a:pt x="7" y="3"/>
                  <a:pt x="7" y="3"/>
                </a:cubicBezTo>
                <a:close/>
                <a:moveTo>
                  <a:pt x="19" y="23"/>
                </a:moveTo>
                <a:cubicBezTo>
                  <a:pt x="18" y="24"/>
                  <a:pt x="16" y="25"/>
                  <a:pt x="15" y="26"/>
                </a:cubicBezTo>
                <a:cubicBezTo>
                  <a:pt x="16" y="25"/>
                  <a:pt x="18" y="24"/>
                  <a:pt x="19" y="23"/>
                </a:cubicBezTo>
                <a:close/>
                <a:moveTo>
                  <a:pt x="23" y="0"/>
                </a:moveTo>
                <a:cubicBezTo>
                  <a:pt x="20" y="1"/>
                  <a:pt x="14" y="2"/>
                  <a:pt x="10" y="3"/>
                </a:cubicBezTo>
                <a:cubicBezTo>
                  <a:pt x="14" y="2"/>
                  <a:pt x="19" y="0"/>
                  <a:pt x="22" y="0"/>
                </a:cubicBezTo>
                <a:lnTo>
                  <a:pt x="23" y="0"/>
                </a:lnTo>
                <a:close/>
                <a:moveTo>
                  <a:pt x="25" y="0"/>
                </a:moveTo>
                <a:lnTo>
                  <a:pt x="27" y="3"/>
                </a:lnTo>
                <a:cubicBezTo>
                  <a:pt x="30" y="6"/>
                  <a:pt x="37" y="12"/>
                  <a:pt x="40" y="18"/>
                </a:cubicBezTo>
                <a:cubicBezTo>
                  <a:pt x="36" y="12"/>
                  <a:pt x="30" y="6"/>
                  <a:pt x="26" y="3"/>
                </a:cubicBezTo>
                <a:lnTo>
                  <a:pt x="24" y="3"/>
                </a:lnTo>
                <a:cubicBezTo>
                  <a:pt x="24" y="3"/>
                  <a:pt x="24" y="1"/>
                  <a:pt x="23" y="0"/>
                </a:cubicBezTo>
                <a:lnTo>
                  <a:pt x="25" y="0"/>
                </a:lnTo>
                <a:close/>
                <a:moveTo>
                  <a:pt x="19" y="23"/>
                </a:moveTo>
                <a:cubicBezTo>
                  <a:pt x="25" y="21"/>
                  <a:pt x="30" y="20"/>
                  <a:pt x="34" y="19"/>
                </a:cubicBezTo>
                <a:cubicBezTo>
                  <a:pt x="30" y="20"/>
                  <a:pt x="25" y="22"/>
                  <a:pt x="19" y="23"/>
                </a:cubicBezTo>
                <a:close/>
                <a:moveTo>
                  <a:pt x="37" y="18"/>
                </a:moveTo>
                <a:cubicBezTo>
                  <a:pt x="36" y="19"/>
                  <a:pt x="35" y="19"/>
                  <a:pt x="34" y="19"/>
                </a:cubicBezTo>
                <a:cubicBezTo>
                  <a:pt x="35" y="19"/>
                  <a:pt x="36" y="19"/>
                  <a:pt x="37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66" name="Freeform 5972">
            <a:extLst>
              <a:ext uri="{FF2B5EF4-FFF2-40B4-BE49-F238E27FC236}">
                <a16:creationId xmlns:a16="http://schemas.microsoft.com/office/drawing/2014/main" id="{CDCEA08A-E17A-E349-8226-6BF6098FC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7888" y="4198938"/>
            <a:ext cx="12700" cy="14287"/>
          </a:xfrm>
          <a:custGeom>
            <a:avLst/>
            <a:gdLst>
              <a:gd name="T0" fmla="*/ 6522 w 37"/>
              <a:gd name="T1" fmla="*/ 0 h 41"/>
              <a:gd name="T2" fmla="*/ 7551 w 37"/>
              <a:gd name="T3" fmla="*/ 2091 h 41"/>
              <a:gd name="T4" fmla="*/ 10297 w 37"/>
              <a:gd name="T5" fmla="*/ 7318 h 41"/>
              <a:gd name="T6" fmla="*/ 12357 w 37"/>
              <a:gd name="T7" fmla="*/ 10802 h 41"/>
              <a:gd name="T8" fmla="*/ 9268 w 37"/>
              <a:gd name="T9" fmla="*/ 13939 h 41"/>
              <a:gd name="T10" fmla="*/ 3089 w 37"/>
              <a:gd name="T11" fmla="*/ 10802 h 41"/>
              <a:gd name="T12" fmla="*/ 0 w 37"/>
              <a:gd name="T13" fmla="*/ 5227 h 41"/>
              <a:gd name="T14" fmla="*/ 6522 w 37"/>
              <a:gd name="T15" fmla="*/ 0 h 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41">
                <a:moveTo>
                  <a:pt x="19" y="0"/>
                </a:moveTo>
                <a:cubicBezTo>
                  <a:pt x="21" y="0"/>
                  <a:pt x="22" y="3"/>
                  <a:pt x="22" y="6"/>
                </a:cubicBezTo>
                <a:cubicBezTo>
                  <a:pt x="25" y="12"/>
                  <a:pt x="27" y="18"/>
                  <a:pt x="30" y="21"/>
                </a:cubicBezTo>
                <a:cubicBezTo>
                  <a:pt x="33" y="25"/>
                  <a:pt x="36" y="27"/>
                  <a:pt x="36" y="31"/>
                </a:cubicBezTo>
                <a:cubicBezTo>
                  <a:pt x="36" y="34"/>
                  <a:pt x="35" y="37"/>
                  <a:pt x="27" y="40"/>
                </a:cubicBezTo>
                <a:cubicBezTo>
                  <a:pt x="19" y="40"/>
                  <a:pt x="9" y="31"/>
                  <a:pt x="9" y="31"/>
                </a:cubicBezTo>
                <a:cubicBezTo>
                  <a:pt x="9" y="31"/>
                  <a:pt x="3" y="21"/>
                  <a:pt x="0" y="15"/>
                </a:cubicBezTo>
                <a:cubicBezTo>
                  <a:pt x="14" y="21"/>
                  <a:pt x="24" y="6"/>
                  <a:pt x="19" y="0"/>
                </a:cubicBezTo>
              </a:path>
            </a:pathLst>
          </a:custGeom>
          <a:solidFill>
            <a:srgbClr val="AF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67" name="Freeform 5973">
            <a:extLst>
              <a:ext uri="{FF2B5EF4-FFF2-40B4-BE49-F238E27FC236}">
                <a16:creationId xmlns:a16="http://schemas.microsoft.com/office/drawing/2014/main" id="{0304A42C-BF5B-864D-A785-8ED072C1A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7888" y="4198938"/>
            <a:ext cx="14287" cy="14287"/>
          </a:xfrm>
          <a:custGeom>
            <a:avLst/>
            <a:gdLst>
              <a:gd name="T0" fmla="*/ 10151 w 38"/>
              <a:gd name="T1" fmla="*/ 13939 h 41"/>
              <a:gd name="T2" fmla="*/ 13159 w 38"/>
              <a:gd name="T3" fmla="*/ 10802 h 41"/>
              <a:gd name="T4" fmla="*/ 10903 w 38"/>
              <a:gd name="T5" fmla="*/ 7318 h 41"/>
              <a:gd name="T6" fmla="*/ 9023 w 38"/>
              <a:gd name="T7" fmla="*/ 4182 h 41"/>
              <a:gd name="T8" fmla="*/ 8271 w 38"/>
              <a:gd name="T9" fmla="*/ 1045 h 41"/>
              <a:gd name="T10" fmla="*/ 7895 w 38"/>
              <a:gd name="T11" fmla="*/ 1045 h 41"/>
              <a:gd name="T12" fmla="*/ 7519 w 38"/>
              <a:gd name="T13" fmla="*/ 3136 h 41"/>
              <a:gd name="T14" fmla="*/ 2632 w 38"/>
              <a:gd name="T15" fmla="*/ 6272 h 41"/>
              <a:gd name="T16" fmla="*/ 0 w 38"/>
              <a:gd name="T17" fmla="*/ 5227 h 41"/>
              <a:gd name="T18" fmla="*/ 3384 w 38"/>
              <a:gd name="T19" fmla="*/ 10802 h 41"/>
              <a:gd name="T20" fmla="*/ 0 w 38"/>
              <a:gd name="T21" fmla="*/ 5227 h 41"/>
              <a:gd name="T22" fmla="*/ 2632 w 38"/>
              <a:gd name="T23" fmla="*/ 5227 h 41"/>
              <a:gd name="T24" fmla="*/ 7144 w 38"/>
              <a:gd name="T25" fmla="*/ 3136 h 41"/>
              <a:gd name="T26" fmla="*/ 7144 w 38"/>
              <a:gd name="T27" fmla="*/ 0 h 41"/>
              <a:gd name="T28" fmla="*/ 7519 w 38"/>
              <a:gd name="T29" fmla="*/ 697 h 41"/>
              <a:gd name="T30" fmla="*/ 7519 w 38"/>
              <a:gd name="T31" fmla="*/ 348 h 41"/>
              <a:gd name="T32" fmla="*/ 8271 w 38"/>
              <a:gd name="T33" fmla="*/ 1045 h 41"/>
              <a:gd name="T34" fmla="*/ 9399 w 38"/>
              <a:gd name="T35" fmla="*/ 3136 h 41"/>
              <a:gd name="T36" fmla="*/ 11655 w 38"/>
              <a:gd name="T37" fmla="*/ 7318 h 41"/>
              <a:gd name="T38" fmla="*/ 13911 w 38"/>
              <a:gd name="T39" fmla="*/ 10802 h 41"/>
              <a:gd name="T40" fmla="*/ 10151 w 38"/>
              <a:gd name="T41" fmla="*/ 13939 h 41"/>
              <a:gd name="T42" fmla="*/ 7519 w 38"/>
              <a:gd name="T43" fmla="*/ 697 h 41"/>
              <a:gd name="T44" fmla="*/ 7895 w 38"/>
              <a:gd name="T45" fmla="*/ 1045 h 41"/>
              <a:gd name="T46" fmla="*/ 7519 w 38"/>
              <a:gd name="T47" fmla="*/ 697 h 41"/>
              <a:gd name="T48" fmla="*/ 7519 w 38"/>
              <a:gd name="T49" fmla="*/ 348 h 41"/>
              <a:gd name="T50" fmla="*/ 7144 w 38"/>
              <a:gd name="T51" fmla="*/ 0 h 41"/>
              <a:gd name="T52" fmla="*/ 7519 w 38"/>
              <a:gd name="T53" fmla="*/ 348 h 4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8" h="41">
                <a:moveTo>
                  <a:pt x="27" y="40"/>
                </a:moveTo>
                <a:cubicBezTo>
                  <a:pt x="35" y="37"/>
                  <a:pt x="35" y="31"/>
                  <a:pt x="35" y="31"/>
                </a:cubicBezTo>
                <a:cubicBezTo>
                  <a:pt x="35" y="31"/>
                  <a:pt x="33" y="25"/>
                  <a:pt x="29" y="21"/>
                </a:cubicBezTo>
                <a:cubicBezTo>
                  <a:pt x="27" y="18"/>
                  <a:pt x="26" y="15"/>
                  <a:pt x="24" y="12"/>
                </a:cubicBezTo>
                <a:lnTo>
                  <a:pt x="22" y="3"/>
                </a:lnTo>
                <a:cubicBezTo>
                  <a:pt x="22" y="3"/>
                  <a:pt x="21" y="3"/>
                  <a:pt x="21" y="3"/>
                </a:cubicBezTo>
                <a:cubicBezTo>
                  <a:pt x="22" y="4"/>
                  <a:pt x="21" y="6"/>
                  <a:pt x="20" y="9"/>
                </a:cubicBezTo>
                <a:cubicBezTo>
                  <a:pt x="18" y="12"/>
                  <a:pt x="13" y="18"/>
                  <a:pt x="7" y="18"/>
                </a:cubicBezTo>
                <a:cubicBezTo>
                  <a:pt x="4" y="18"/>
                  <a:pt x="2" y="18"/>
                  <a:pt x="0" y="15"/>
                </a:cubicBezTo>
                <a:cubicBezTo>
                  <a:pt x="3" y="21"/>
                  <a:pt x="9" y="31"/>
                  <a:pt x="9" y="31"/>
                </a:cubicBezTo>
                <a:cubicBezTo>
                  <a:pt x="9" y="31"/>
                  <a:pt x="2" y="21"/>
                  <a:pt x="0" y="15"/>
                </a:cubicBezTo>
                <a:lnTo>
                  <a:pt x="7" y="15"/>
                </a:lnTo>
                <a:cubicBezTo>
                  <a:pt x="13" y="15"/>
                  <a:pt x="18" y="12"/>
                  <a:pt x="19" y="9"/>
                </a:cubicBezTo>
                <a:cubicBezTo>
                  <a:pt x="21" y="3"/>
                  <a:pt x="21" y="3"/>
                  <a:pt x="19" y="0"/>
                </a:cubicBezTo>
                <a:cubicBezTo>
                  <a:pt x="20" y="1"/>
                  <a:pt x="20" y="1"/>
                  <a:pt x="20" y="2"/>
                </a:cubicBezTo>
                <a:cubicBezTo>
                  <a:pt x="20" y="2"/>
                  <a:pt x="20" y="2"/>
                  <a:pt x="20" y="1"/>
                </a:cubicBezTo>
                <a:lnTo>
                  <a:pt x="22" y="3"/>
                </a:lnTo>
                <a:lnTo>
                  <a:pt x="25" y="9"/>
                </a:lnTo>
                <a:cubicBezTo>
                  <a:pt x="27" y="15"/>
                  <a:pt x="28" y="18"/>
                  <a:pt x="31" y="21"/>
                </a:cubicBezTo>
                <a:cubicBezTo>
                  <a:pt x="33" y="21"/>
                  <a:pt x="37" y="27"/>
                  <a:pt x="37" y="31"/>
                </a:cubicBezTo>
                <a:cubicBezTo>
                  <a:pt x="37" y="34"/>
                  <a:pt x="35" y="37"/>
                  <a:pt x="27" y="40"/>
                </a:cubicBezTo>
                <a:close/>
                <a:moveTo>
                  <a:pt x="20" y="2"/>
                </a:moveTo>
                <a:cubicBezTo>
                  <a:pt x="21" y="2"/>
                  <a:pt x="21" y="3"/>
                  <a:pt x="21" y="3"/>
                </a:cubicBezTo>
                <a:cubicBezTo>
                  <a:pt x="21" y="3"/>
                  <a:pt x="21" y="2"/>
                  <a:pt x="20" y="2"/>
                </a:cubicBezTo>
                <a:close/>
                <a:moveTo>
                  <a:pt x="20" y="1"/>
                </a:moveTo>
                <a:cubicBezTo>
                  <a:pt x="20" y="1"/>
                  <a:pt x="20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68" name="Freeform 5974">
            <a:extLst>
              <a:ext uri="{FF2B5EF4-FFF2-40B4-BE49-F238E27FC236}">
                <a16:creationId xmlns:a16="http://schemas.microsoft.com/office/drawing/2014/main" id="{F2CA3058-3E59-6049-9C28-321A31206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1688" y="4192588"/>
            <a:ext cx="87312" cy="38100"/>
          </a:xfrm>
          <a:custGeom>
            <a:avLst/>
            <a:gdLst>
              <a:gd name="T0" fmla="*/ 0 w 241"/>
              <a:gd name="T1" fmla="*/ 32238 h 104"/>
              <a:gd name="T2" fmla="*/ 86950 w 241"/>
              <a:gd name="T3" fmla="*/ 31139 h 104"/>
              <a:gd name="T4" fmla="*/ 81515 w 241"/>
              <a:gd name="T5" fmla="*/ 35536 h 104"/>
              <a:gd name="T6" fmla="*/ 5797 w 241"/>
              <a:gd name="T7" fmla="*/ 37734 h 104"/>
              <a:gd name="T8" fmla="*/ 0 w 241"/>
              <a:gd name="T9" fmla="*/ 3223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1" h="104">
                <a:moveTo>
                  <a:pt x="0" y="88"/>
                </a:moveTo>
                <a:cubicBezTo>
                  <a:pt x="50" y="12"/>
                  <a:pt x="177" y="0"/>
                  <a:pt x="240" y="85"/>
                </a:cubicBezTo>
                <a:cubicBezTo>
                  <a:pt x="240" y="85"/>
                  <a:pt x="232" y="88"/>
                  <a:pt x="225" y="97"/>
                </a:cubicBezTo>
                <a:cubicBezTo>
                  <a:pt x="164" y="21"/>
                  <a:pt x="57" y="43"/>
                  <a:pt x="16" y="103"/>
                </a:cubicBezTo>
                <a:cubicBezTo>
                  <a:pt x="16" y="97"/>
                  <a:pt x="0" y="88"/>
                  <a:pt x="0" y="88"/>
                </a:cubicBezTo>
              </a:path>
            </a:pathLst>
          </a:custGeom>
          <a:solidFill>
            <a:srgbClr val="F3B9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69" name="Freeform 5975">
            <a:extLst>
              <a:ext uri="{FF2B5EF4-FFF2-40B4-BE49-F238E27FC236}">
                <a16:creationId xmlns:a16="http://schemas.microsoft.com/office/drawing/2014/main" id="{5D425CB7-0A08-BC4C-A5C5-3087EB076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1688" y="4202113"/>
            <a:ext cx="87312" cy="26987"/>
          </a:xfrm>
          <a:custGeom>
            <a:avLst/>
            <a:gdLst>
              <a:gd name="T0" fmla="*/ 5434 w 241"/>
              <a:gd name="T1" fmla="*/ 26637 h 77"/>
              <a:gd name="T2" fmla="*/ 5434 w 241"/>
              <a:gd name="T3" fmla="*/ 26637 h 77"/>
              <a:gd name="T4" fmla="*/ 0 w 241"/>
              <a:gd name="T5" fmla="*/ 21379 h 77"/>
              <a:gd name="T6" fmla="*/ 43837 w 241"/>
              <a:gd name="T7" fmla="*/ 0 h 77"/>
              <a:gd name="T8" fmla="*/ 86950 w 241"/>
              <a:gd name="T9" fmla="*/ 20328 h 77"/>
              <a:gd name="T10" fmla="*/ 81515 w 241"/>
              <a:gd name="T11" fmla="*/ 25585 h 77"/>
              <a:gd name="T12" fmla="*/ 44562 w 241"/>
              <a:gd name="T13" fmla="*/ 8762 h 77"/>
              <a:gd name="T14" fmla="*/ 5797 w 241"/>
              <a:gd name="T15" fmla="*/ 26637 h 77"/>
              <a:gd name="T16" fmla="*/ 5434 w 241"/>
              <a:gd name="T17" fmla="*/ 26637 h 77"/>
              <a:gd name="T18" fmla="*/ 43837 w 241"/>
              <a:gd name="T19" fmla="*/ 1051 h 77"/>
              <a:gd name="T20" fmla="*/ 0 w 241"/>
              <a:gd name="T21" fmla="*/ 21379 h 77"/>
              <a:gd name="T22" fmla="*/ 5797 w 241"/>
              <a:gd name="T23" fmla="*/ 25585 h 77"/>
              <a:gd name="T24" fmla="*/ 44562 w 241"/>
              <a:gd name="T25" fmla="*/ 7711 h 77"/>
              <a:gd name="T26" fmla="*/ 81515 w 241"/>
              <a:gd name="T27" fmla="*/ 24534 h 77"/>
              <a:gd name="T28" fmla="*/ 86950 w 241"/>
              <a:gd name="T29" fmla="*/ 20328 h 77"/>
              <a:gd name="T30" fmla="*/ 43837 w 241"/>
              <a:gd name="T31" fmla="*/ 1051 h 7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1" h="77">
                <a:moveTo>
                  <a:pt x="15" y="76"/>
                </a:moveTo>
                <a:lnTo>
                  <a:pt x="15" y="76"/>
                </a:lnTo>
                <a:cubicBezTo>
                  <a:pt x="15" y="73"/>
                  <a:pt x="4" y="64"/>
                  <a:pt x="0" y="61"/>
                </a:cubicBezTo>
                <a:cubicBezTo>
                  <a:pt x="26" y="25"/>
                  <a:pt x="72" y="0"/>
                  <a:pt x="121" y="0"/>
                </a:cubicBezTo>
                <a:cubicBezTo>
                  <a:pt x="169" y="0"/>
                  <a:pt x="213" y="22"/>
                  <a:pt x="240" y="58"/>
                </a:cubicBezTo>
                <a:cubicBezTo>
                  <a:pt x="240" y="58"/>
                  <a:pt x="233" y="61"/>
                  <a:pt x="225" y="73"/>
                </a:cubicBezTo>
                <a:cubicBezTo>
                  <a:pt x="198" y="40"/>
                  <a:pt x="163" y="25"/>
                  <a:pt x="123" y="25"/>
                </a:cubicBezTo>
                <a:cubicBezTo>
                  <a:pt x="80" y="25"/>
                  <a:pt x="40" y="43"/>
                  <a:pt x="16" y="76"/>
                </a:cubicBezTo>
                <a:lnTo>
                  <a:pt x="15" y="76"/>
                </a:lnTo>
                <a:close/>
                <a:moveTo>
                  <a:pt x="121" y="3"/>
                </a:moveTo>
                <a:cubicBezTo>
                  <a:pt x="72" y="3"/>
                  <a:pt x="26" y="25"/>
                  <a:pt x="0" y="61"/>
                </a:cubicBezTo>
                <a:cubicBezTo>
                  <a:pt x="2" y="61"/>
                  <a:pt x="13" y="70"/>
                  <a:pt x="16" y="73"/>
                </a:cubicBezTo>
                <a:cubicBezTo>
                  <a:pt x="40" y="43"/>
                  <a:pt x="80" y="22"/>
                  <a:pt x="123" y="22"/>
                </a:cubicBezTo>
                <a:cubicBezTo>
                  <a:pt x="163" y="22"/>
                  <a:pt x="200" y="40"/>
                  <a:pt x="225" y="70"/>
                </a:cubicBezTo>
                <a:cubicBezTo>
                  <a:pt x="231" y="61"/>
                  <a:pt x="240" y="58"/>
                  <a:pt x="240" y="58"/>
                </a:cubicBezTo>
                <a:cubicBezTo>
                  <a:pt x="212" y="22"/>
                  <a:pt x="169" y="3"/>
                  <a:pt x="12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70" name="Freeform 5976">
            <a:extLst>
              <a:ext uri="{FF2B5EF4-FFF2-40B4-BE49-F238E27FC236}">
                <a16:creationId xmlns:a16="http://schemas.microsoft.com/office/drawing/2014/main" id="{EF009BCD-23C2-284E-A74F-E0E8EAECE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2488" y="4138613"/>
            <a:ext cx="9525" cy="38100"/>
          </a:xfrm>
          <a:custGeom>
            <a:avLst/>
            <a:gdLst>
              <a:gd name="T0" fmla="*/ 6228 w 26"/>
              <a:gd name="T1" fmla="*/ 0 h 107"/>
              <a:gd name="T2" fmla="*/ 8792 w 26"/>
              <a:gd name="T3" fmla="*/ 0 h 107"/>
              <a:gd name="T4" fmla="*/ 5129 w 26"/>
              <a:gd name="T5" fmla="*/ 3561 h 107"/>
              <a:gd name="T6" fmla="*/ 6228 w 26"/>
              <a:gd name="T7" fmla="*/ 0 h 107"/>
              <a:gd name="T8" fmla="*/ 9159 w 26"/>
              <a:gd name="T9" fmla="*/ 9970 h 107"/>
              <a:gd name="T10" fmla="*/ 4396 w 26"/>
              <a:gd name="T11" fmla="*/ 15667 h 107"/>
              <a:gd name="T12" fmla="*/ 1832 w 26"/>
              <a:gd name="T13" fmla="*/ 13175 h 107"/>
              <a:gd name="T14" fmla="*/ 4763 w 26"/>
              <a:gd name="T15" fmla="*/ 4985 h 107"/>
              <a:gd name="T16" fmla="*/ 9159 w 26"/>
              <a:gd name="T17" fmla="*/ 9970 h 107"/>
              <a:gd name="T18" fmla="*/ 8792 w 26"/>
              <a:gd name="T19" fmla="*/ 31335 h 107"/>
              <a:gd name="T20" fmla="*/ 5129 w 26"/>
              <a:gd name="T21" fmla="*/ 37744 h 107"/>
              <a:gd name="T22" fmla="*/ 0 w 26"/>
              <a:gd name="T23" fmla="*/ 32403 h 107"/>
              <a:gd name="T24" fmla="*/ 4763 w 26"/>
              <a:gd name="T25" fmla="*/ 26350 h 107"/>
              <a:gd name="T26" fmla="*/ 8792 w 26"/>
              <a:gd name="T27" fmla="*/ 31335 h 10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107">
                <a:moveTo>
                  <a:pt x="17" y="0"/>
                </a:moveTo>
                <a:lnTo>
                  <a:pt x="24" y="0"/>
                </a:lnTo>
                <a:lnTo>
                  <a:pt x="14" y="10"/>
                </a:lnTo>
                <a:lnTo>
                  <a:pt x="17" y="0"/>
                </a:lnTo>
                <a:close/>
                <a:moveTo>
                  <a:pt x="25" y="28"/>
                </a:moveTo>
                <a:lnTo>
                  <a:pt x="12" y="44"/>
                </a:lnTo>
                <a:lnTo>
                  <a:pt x="5" y="37"/>
                </a:lnTo>
                <a:lnTo>
                  <a:pt x="13" y="14"/>
                </a:lnTo>
                <a:lnTo>
                  <a:pt x="25" y="28"/>
                </a:lnTo>
                <a:close/>
                <a:moveTo>
                  <a:pt x="24" y="88"/>
                </a:moveTo>
                <a:cubicBezTo>
                  <a:pt x="21" y="94"/>
                  <a:pt x="18" y="101"/>
                  <a:pt x="14" y="106"/>
                </a:cubicBezTo>
                <a:lnTo>
                  <a:pt x="0" y="91"/>
                </a:lnTo>
                <a:lnTo>
                  <a:pt x="13" y="74"/>
                </a:lnTo>
                <a:lnTo>
                  <a:pt x="24" y="88"/>
                </a:lnTo>
                <a:close/>
              </a:path>
            </a:pathLst>
          </a:custGeom>
          <a:solidFill>
            <a:srgbClr val="3658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71" name="Freeform 5977">
            <a:extLst>
              <a:ext uri="{FF2B5EF4-FFF2-40B4-BE49-F238E27FC236}">
                <a16:creationId xmlns:a16="http://schemas.microsoft.com/office/drawing/2014/main" id="{A895FF3C-883B-F649-B287-AD2B9E993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2488" y="4138613"/>
            <a:ext cx="9525" cy="38100"/>
          </a:xfrm>
          <a:custGeom>
            <a:avLst/>
            <a:gdLst>
              <a:gd name="T0" fmla="*/ 5103 w 28"/>
              <a:gd name="T1" fmla="*/ 37744 h 107"/>
              <a:gd name="T2" fmla="*/ 340 w 28"/>
              <a:gd name="T3" fmla="*/ 32403 h 107"/>
              <a:gd name="T4" fmla="*/ 4082 w 28"/>
              <a:gd name="T5" fmla="*/ 25993 h 107"/>
              <a:gd name="T6" fmla="*/ 680 w 28"/>
              <a:gd name="T7" fmla="*/ 32403 h 107"/>
              <a:gd name="T8" fmla="*/ 5103 w 28"/>
              <a:gd name="T9" fmla="*/ 36676 h 107"/>
              <a:gd name="T10" fmla="*/ 8504 w 28"/>
              <a:gd name="T11" fmla="*/ 31335 h 107"/>
              <a:gd name="T12" fmla="*/ 5103 w 28"/>
              <a:gd name="T13" fmla="*/ 37744 h 107"/>
              <a:gd name="T14" fmla="*/ 4422 w 28"/>
              <a:gd name="T15" fmla="*/ 25993 h 107"/>
              <a:gd name="T16" fmla="*/ 4082 w 28"/>
              <a:gd name="T17" fmla="*/ 25993 h 107"/>
              <a:gd name="T18" fmla="*/ 0 w 28"/>
              <a:gd name="T19" fmla="*/ 20652 h 107"/>
              <a:gd name="T20" fmla="*/ 3742 w 28"/>
              <a:gd name="T21" fmla="*/ 15311 h 107"/>
              <a:gd name="T22" fmla="*/ 1701 w 28"/>
              <a:gd name="T23" fmla="*/ 13175 h 107"/>
              <a:gd name="T24" fmla="*/ 3402 w 28"/>
              <a:gd name="T25" fmla="*/ 7478 h 107"/>
              <a:gd name="T26" fmla="*/ 2041 w 28"/>
              <a:gd name="T27" fmla="*/ 13175 h 107"/>
              <a:gd name="T28" fmla="*/ 4082 w 28"/>
              <a:gd name="T29" fmla="*/ 15311 h 107"/>
              <a:gd name="T30" fmla="*/ 8504 w 28"/>
              <a:gd name="T31" fmla="*/ 9970 h 107"/>
              <a:gd name="T32" fmla="*/ 4422 w 28"/>
              <a:gd name="T33" fmla="*/ 4273 h 107"/>
              <a:gd name="T34" fmla="*/ 4082 w 28"/>
              <a:gd name="T35" fmla="*/ 4273 h 107"/>
              <a:gd name="T36" fmla="*/ 6123 w 28"/>
              <a:gd name="T37" fmla="*/ 0 h 107"/>
              <a:gd name="T38" fmla="*/ 5103 w 28"/>
              <a:gd name="T39" fmla="*/ 3205 h 107"/>
              <a:gd name="T40" fmla="*/ 8164 w 28"/>
              <a:gd name="T41" fmla="*/ 0 h 107"/>
              <a:gd name="T42" fmla="*/ 8504 w 28"/>
              <a:gd name="T43" fmla="*/ 0 h 107"/>
              <a:gd name="T44" fmla="*/ 4763 w 28"/>
              <a:gd name="T45" fmla="*/ 4273 h 107"/>
              <a:gd name="T46" fmla="*/ 9185 w 28"/>
              <a:gd name="T47" fmla="*/ 9970 h 107"/>
              <a:gd name="T48" fmla="*/ 4082 w 28"/>
              <a:gd name="T49" fmla="*/ 16379 h 107"/>
              <a:gd name="T50" fmla="*/ 9185 w 28"/>
              <a:gd name="T51" fmla="*/ 20652 h 107"/>
              <a:gd name="T52" fmla="*/ 4763 w 28"/>
              <a:gd name="T53" fmla="*/ 25993 h 107"/>
              <a:gd name="T54" fmla="*/ 4422 w 28"/>
              <a:gd name="T55" fmla="*/ 25993 h 107"/>
              <a:gd name="T56" fmla="*/ 4082 w 28"/>
              <a:gd name="T57" fmla="*/ 5341 h 107"/>
              <a:gd name="T58" fmla="*/ 3402 w 28"/>
              <a:gd name="T59" fmla="*/ 7478 h 107"/>
              <a:gd name="T60" fmla="*/ 3742 w 28"/>
              <a:gd name="T61" fmla="*/ 5341 h 107"/>
              <a:gd name="T62" fmla="*/ 4082 w 28"/>
              <a:gd name="T63" fmla="*/ 5341 h 107"/>
              <a:gd name="T64" fmla="*/ 4082 w 28"/>
              <a:gd name="T65" fmla="*/ 16379 h 107"/>
              <a:gd name="T66" fmla="*/ 340 w 28"/>
              <a:gd name="T67" fmla="*/ 20652 h 107"/>
              <a:gd name="T68" fmla="*/ 4422 w 28"/>
              <a:gd name="T69" fmla="*/ 25993 h 107"/>
              <a:gd name="T70" fmla="*/ 8504 w 28"/>
              <a:gd name="T71" fmla="*/ 20652 h 107"/>
              <a:gd name="T72" fmla="*/ 4082 w 28"/>
              <a:gd name="T73" fmla="*/ 16379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8" h="107">
                <a:moveTo>
                  <a:pt x="15" y="106"/>
                </a:moveTo>
                <a:lnTo>
                  <a:pt x="1" y="91"/>
                </a:lnTo>
                <a:lnTo>
                  <a:pt x="12" y="73"/>
                </a:lnTo>
                <a:lnTo>
                  <a:pt x="2" y="91"/>
                </a:lnTo>
                <a:lnTo>
                  <a:pt x="15" y="103"/>
                </a:lnTo>
                <a:cubicBezTo>
                  <a:pt x="18" y="101"/>
                  <a:pt x="21" y="94"/>
                  <a:pt x="25" y="88"/>
                </a:cubicBezTo>
                <a:cubicBezTo>
                  <a:pt x="22" y="94"/>
                  <a:pt x="20" y="101"/>
                  <a:pt x="15" y="106"/>
                </a:cubicBezTo>
                <a:close/>
                <a:moveTo>
                  <a:pt x="13" y="73"/>
                </a:moveTo>
                <a:lnTo>
                  <a:pt x="12" y="73"/>
                </a:lnTo>
                <a:lnTo>
                  <a:pt x="0" y="58"/>
                </a:lnTo>
                <a:lnTo>
                  <a:pt x="11" y="43"/>
                </a:lnTo>
                <a:lnTo>
                  <a:pt x="5" y="37"/>
                </a:lnTo>
                <a:lnTo>
                  <a:pt x="10" y="21"/>
                </a:lnTo>
                <a:lnTo>
                  <a:pt x="6" y="37"/>
                </a:lnTo>
                <a:lnTo>
                  <a:pt x="12" y="43"/>
                </a:lnTo>
                <a:lnTo>
                  <a:pt x="25" y="28"/>
                </a:lnTo>
                <a:lnTo>
                  <a:pt x="13" y="12"/>
                </a:lnTo>
                <a:lnTo>
                  <a:pt x="12" y="12"/>
                </a:lnTo>
                <a:lnTo>
                  <a:pt x="18" y="0"/>
                </a:lnTo>
                <a:lnTo>
                  <a:pt x="15" y="9"/>
                </a:lnTo>
                <a:lnTo>
                  <a:pt x="24" y="0"/>
                </a:lnTo>
                <a:lnTo>
                  <a:pt x="25" y="0"/>
                </a:lnTo>
                <a:lnTo>
                  <a:pt x="14" y="12"/>
                </a:lnTo>
                <a:lnTo>
                  <a:pt x="27" y="28"/>
                </a:lnTo>
                <a:lnTo>
                  <a:pt x="12" y="46"/>
                </a:lnTo>
                <a:lnTo>
                  <a:pt x="27" y="58"/>
                </a:lnTo>
                <a:lnTo>
                  <a:pt x="14" y="73"/>
                </a:lnTo>
                <a:lnTo>
                  <a:pt x="13" y="73"/>
                </a:lnTo>
                <a:close/>
                <a:moveTo>
                  <a:pt x="12" y="15"/>
                </a:moveTo>
                <a:lnTo>
                  <a:pt x="10" y="21"/>
                </a:lnTo>
                <a:lnTo>
                  <a:pt x="11" y="15"/>
                </a:lnTo>
                <a:lnTo>
                  <a:pt x="12" y="15"/>
                </a:lnTo>
                <a:close/>
                <a:moveTo>
                  <a:pt x="12" y="46"/>
                </a:moveTo>
                <a:lnTo>
                  <a:pt x="1" y="58"/>
                </a:lnTo>
                <a:lnTo>
                  <a:pt x="13" y="73"/>
                </a:lnTo>
                <a:lnTo>
                  <a:pt x="25" y="58"/>
                </a:lnTo>
                <a:lnTo>
                  <a:pt x="12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72" name="Freeform 5978">
            <a:extLst>
              <a:ext uri="{FF2B5EF4-FFF2-40B4-BE49-F238E27FC236}">
                <a16:creationId xmlns:a16="http://schemas.microsoft.com/office/drawing/2014/main" id="{4F9B9486-AE44-7844-9D82-518DB8736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0" y="4138613"/>
            <a:ext cx="11113" cy="39687"/>
          </a:xfrm>
          <a:custGeom>
            <a:avLst/>
            <a:gdLst>
              <a:gd name="T0" fmla="*/ 3066 w 29"/>
              <a:gd name="T1" fmla="*/ 0 h 111"/>
              <a:gd name="T2" fmla="*/ 8047 w 29"/>
              <a:gd name="T3" fmla="*/ 13229 h 111"/>
              <a:gd name="T4" fmla="*/ 5365 w 29"/>
              <a:gd name="T5" fmla="*/ 16447 h 111"/>
              <a:gd name="T6" fmla="*/ 0 w 29"/>
              <a:gd name="T7" fmla="*/ 11084 h 111"/>
              <a:gd name="T8" fmla="*/ 4982 w 29"/>
              <a:gd name="T9" fmla="*/ 5363 h 111"/>
              <a:gd name="T10" fmla="*/ 0 w 29"/>
              <a:gd name="T11" fmla="*/ 0 h 111"/>
              <a:gd name="T12" fmla="*/ 3066 w 29"/>
              <a:gd name="T13" fmla="*/ 0 h 111"/>
              <a:gd name="T14" fmla="*/ 10730 w 29"/>
              <a:gd name="T15" fmla="*/ 32536 h 111"/>
              <a:gd name="T16" fmla="*/ 5748 w 29"/>
              <a:gd name="T17" fmla="*/ 39329 h 111"/>
              <a:gd name="T18" fmla="*/ 1916 w 29"/>
              <a:gd name="T19" fmla="*/ 31464 h 111"/>
              <a:gd name="T20" fmla="*/ 5365 w 29"/>
              <a:gd name="T21" fmla="*/ 26816 h 111"/>
              <a:gd name="T22" fmla="*/ 10730 w 29"/>
              <a:gd name="T23" fmla="*/ 32536 h 1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9" h="111">
                <a:moveTo>
                  <a:pt x="8" y="0"/>
                </a:moveTo>
                <a:lnTo>
                  <a:pt x="21" y="37"/>
                </a:lnTo>
                <a:lnTo>
                  <a:pt x="14" y="46"/>
                </a:lnTo>
                <a:lnTo>
                  <a:pt x="0" y="31"/>
                </a:lnTo>
                <a:lnTo>
                  <a:pt x="13" y="15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28" y="91"/>
                </a:moveTo>
                <a:lnTo>
                  <a:pt x="15" y="110"/>
                </a:lnTo>
                <a:cubicBezTo>
                  <a:pt x="12" y="103"/>
                  <a:pt x="8" y="94"/>
                  <a:pt x="5" y="88"/>
                </a:cubicBezTo>
                <a:lnTo>
                  <a:pt x="14" y="75"/>
                </a:lnTo>
                <a:lnTo>
                  <a:pt x="28" y="91"/>
                </a:lnTo>
                <a:close/>
              </a:path>
            </a:pathLst>
          </a:custGeom>
          <a:solidFill>
            <a:srgbClr val="3658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73" name="Freeform 5979">
            <a:extLst>
              <a:ext uri="{FF2B5EF4-FFF2-40B4-BE49-F238E27FC236}">
                <a16:creationId xmlns:a16="http://schemas.microsoft.com/office/drawing/2014/main" id="{BF035F4E-56D7-5447-9E68-2ED01F090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3913" y="4138613"/>
            <a:ext cx="11112" cy="39687"/>
          </a:xfrm>
          <a:custGeom>
            <a:avLst/>
            <a:gdLst>
              <a:gd name="T0" fmla="*/ 5926 w 30"/>
              <a:gd name="T1" fmla="*/ 39329 h 111"/>
              <a:gd name="T2" fmla="*/ 1482 w 30"/>
              <a:gd name="T3" fmla="*/ 32536 h 111"/>
              <a:gd name="T4" fmla="*/ 5556 w 30"/>
              <a:gd name="T5" fmla="*/ 26100 h 111"/>
              <a:gd name="T6" fmla="*/ 370 w 30"/>
              <a:gd name="T7" fmla="*/ 21810 h 111"/>
              <a:gd name="T8" fmla="*/ 5186 w 30"/>
              <a:gd name="T9" fmla="*/ 16447 h 111"/>
              <a:gd name="T10" fmla="*/ 0 w 30"/>
              <a:gd name="T11" fmla="*/ 11084 h 111"/>
              <a:gd name="T12" fmla="*/ 4815 w 30"/>
              <a:gd name="T13" fmla="*/ 5363 h 111"/>
              <a:gd name="T14" fmla="*/ 370 w 30"/>
              <a:gd name="T15" fmla="*/ 11084 h 111"/>
              <a:gd name="T16" fmla="*/ 5556 w 30"/>
              <a:gd name="T17" fmla="*/ 16447 h 111"/>
              <a:gd name="T18" fmla="*/ 8149 w 30"/>
              <a:gd name="T19" fmla="*/ 13229 h 111"/>
              <a:gd name="T20" fmla="*/ 5926 w 30"/>
              <a:gd name="T21" fmla="*/ 7151 h 111"/>
              <a:gd name="T22" fmla="*/ 8519 w 30"/>
              <a:gd name="T23" fmla="*/ 13229 h 111"/>
              <a:gd name="T24" fmla="*/ 5926 w 30"/>
              <a:gd name="T25" fmla="*/ 16447 h 111"/>
              <a:gd name="T26" fmla="*/ 10371 w 30"/>
              <a:gd name="T27" fmla="*/ 20737 h 111"/>
              <a:gd name="T28" fmla="*/ 5926 w 30"/>
              <a:gd name="T29" fmla="*/ 27173 h 111"/>
              <a:gd name="T30" fmla="*/ 5556 w 30"/>
              <a:gd name="T31" fmla="*/ 27173 h 111"/>
              <a:gd name="T32" fmla="*/ 2593 w 30"/>
              <a:gd name="T33" fmla="*/ 32536 h 111"/>
              <a:gd name="T34" fmla="*/ 5926 w 30"/>
              <a:gd name="T35" fmla="*/ 37899 h 111"/>
              <a:gd name="T36" fmla="*/ 10742 w 30"/>
              <a:gd name="T37" fmla="*/ 32536 h 111"/>
              <a:gd name="T38" fmla="*/ 5926 w 30"/>
              <a:gd name="T39" fmla="*/ 39329 h 111"/>
              <a:gd name="T40" fmla="*/ 5186 w 30"/>
              <a:gd name="T41" fmla="*/ 5363 h 111"/>
              <a:gd name="T42" fmla="*/ 5926 w 30"/>
              <a:gd name="T43" fmla="*/ 7151 h 111"/>
              <a:gd name="T44" fmla="*/ 5556 w 30"/>
              <a:gd name="T45" fmla="*/ 6436 h 111"/>
              <a:gd name="T46" fmla="*/ 5186 w 30"/>
              <a:gd name="T47" fmla="*/ 5363 h 111"/>
              <a:gd name="T48" fmla="*/ 4815 w 30"/>
              <a:gd name="T49" fmla="*/ 5363 h 111"/>
              <a:gd name="T50" fmla="*/ 370 w 30"/>
              <a:gd name="T51" fmla="*/ 1073 h 111"/>
              <a:gd name="T52" fmla="*/ 4445 w 30"/>
              <a:gd name="T53" fmla="*/ 4290 h 111"/>
              <a:gd name="T54" fmla="*/ 2963 w 30"/>
              <a:gd name="T55" fmla="*/ 358 h 111"/>
              <a:gd name="T56" fmla="*/ 3334 w 30"/>
              <a:gd name="T57" fmla="*/ 0 h 111"/>
              <a:gd name="T58" fmla="*/ 5186 w 30"/>
              <a:gd name="T59" fmla="*/ 5363 h 111"/>
              <a:gd name="T60" fmla="*/ 4815 w 30"/>
              <a:gd name="T61" fmla="*/ 5363 h 111"/>
              <a:gd name="T62" fmla="*/ 370 w 30"/>
              <a:gd name="T63" fmla="*/ 1073 h 111"/>
              <a:gd name="T64" fmla="*/ 2963 w 30"/>
              <a:gd name="T65" fmla="*/ 0 h 111"/>
              <a:gd name="T66" fmla="*/ 2963 w 30"/>
              <a:gd name="T67" fmla="*/ 358 h 111"/>
              <a:gd name="T68" fmla="*/ 370 w 30"/>
              <a:gd name="T69" fmla="*/ 1073 h 111"/>
              <a:gd name="T70" fmla="*/ 5186 w 30"/>
              <a:gd name="T71" fmla="*/ 16447 h 111"/>
              <a:gd name="T72" fmla="*/ 1111 w 30"/>
              <a:gd name="T73" fmla="*/ 21810 h 111"/>
              <a:gd name="T74" fmla="*/ 5926 w 30"/>
              <a:gd name="T75" fmla="*/ 26100 h 111"/>
              <a:gd name="T76" fmla="*/ 10001 w 30"/>
              <a:gd name="T77" fmla="*/ 20737 h 111"/>
              <a:gd name="T78" fmla="*/ 5556 w 30"/>
              <a:gd name="T79" fmla="*/ 16447 h 111"/>
              <a:gd name="T80" fmla="*/ 5186 w 30"/>
              <a:gd name="T81" fmla="*/ 16447 h 11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0" h="111">
                <a:moveTo>
                  <a:pt x="16" y="110"/>
                </a:moveTo>
                <a:cubicBezTo>
                  <a:pt x="13" y="103"/>
                  <a:pt x="9" y="97"/>
                  <a:pt x="4" y="91"/>
                </a:cubicBezTo>
                <a:lnTo>
                  <a:pt x="15" y="73"/>
                </a:lnTo>
                <a:lnTo>
                  <a:pt x="1" y="61"/>
                </a:lnTo>
                <a:lnTo>
                  <a:pt x="14" y="46"/>
                </a:lnTo>
                <a:lnTo>
                  <a:pt x="0" y="31"/>
                </a:lnTo>
                <a:lnTo>
                  <a:pt x="13" y="15"/>
                </a:lnTo>
                <a:lnTo>
                  <a:pt x="1" y="31"/>
                </a:lnTo>
                <a:lnTo>
                  <a:pt x="15" y="46"/>
                </a:lnTo>
                <a:lnTo>
                  <a:pt x="22" y="37"/>
                </a:lnTo>
                <a:lnTo>
                  <a:pt x="16" y="20"/>
                </a:lnTo>
                <a:lnTo>
                  <a:pt x="23" y="37"/>
                </a:lnTo>
                <a:lnTo>
                  <a:pt x="16" y="46"/>
                </a:lnTo>
                <a:lnTo>
                  <a:pt x="28" y="58"/>
                </a:lnTo>
                <a:lnTo>
                  <a:pt x="16" y="76"/>
                </a:lnTo>
                <a:lnTo>
                  <a:pt x="15" y="76"/>
                </a:lnTo>
                <a:lnTo>
                  <a:pt x="7" y="91"/>
                </a:lnTo>
                <a:cubicBezTo>
                  <a:pt x="10" y="94"/>
                  <a:pt x="13" y="101"/>
                  <a:pt x="16" y="106"/>
                </a:cubicBezTo>
                <a:lnTo>
                  <a:pt x="29" y="91"/>
                </a:lnTo>
                <a:lnTo>
                  <a:pt x="16" y="110"/>
                </a:lnTo>
                <a:close/>
                <a:moveTo>
                  <a:pt x="14" y="15"/>
                </a:moveTo>
                <a:lnTo>
                  <a:pt x="16" y="20"/>
                </a:lnTo>
                <a:lnTo>
                  <a:pt x="15" y="18"/>
                </a:lnTo>
                <a:lnTo>
                  <a:pt x="14" y="15"/>
                </a:lnTo>
                <a:close/>
                <a:moveTo>
                  <a:pt x="13" y="15"/>
                </a:moveTo>
                <a:lnTo>
                  <a:pt x="1" y="3"/>
                </a:lnTo>
                <a:lnTo>
                  <a:pt x="12" y="12"/>
                </a:lnTo>
                <a:lnTo>
                  <a:pt x="8" y="1"/>
                </a:lnTo>
                <a:lnTo>
                  <a:pt x="9" y="0"/>
                </a:lnTo>
                <a:lnTo>
                  <a:pt x="14" y="15"/>
                </a:lnTo>
                <a:lnTo>
                  <a:pt x="13" y="15"/>
                </a:lnTo>
                <a:close/>
                <a:moveTo>
                  <a:pt x="1" y="3"/>
                </a:moveTo>
                <a:lnTo>
                  <a:pt x="8" y="0"/>
                </a:lnTo>
                <a:lnTo>
                  <a:pt x="8" y="1"/>
                </a:lnTo>
                <a:lnTo>
                  <a:pt x="1" y="3"/>
                </a:lnTo>
                <a:close/>
                <a:moveTo>
                  <a:pt x="14" y="46"/>
                </a:moveTo>
                <a:lnTo>
                  <a:pt x="3" y="61"/>
                </a:lnTo>
                <a:lnTo>
                  <a:pt x="16" y="73"/>
                </a:lnTo>
                <a:lnTo>
                  <a:pt x="27" y="58"/>
                </a:lnTo>
                <a:lnTo>
                  <a:pt x="15" y="46"/>
                </a:lnTo>
                <a:lnTo>
                  <a:pt x="14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74" name="Freeform 5980">
            <a:extLst>
              <a:ext uri="{FF2B5EF4-FFF2-40B4-BE49-F238E27FC236}">
                <a16:creationId xmlns:a16="http://schemas.microsoft.com/office/drawing/2014/main" id="{B6615E14-DFDB-9643-B370-5F0614A76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167188"/>
            <a:ext cx="19050" cy="20637"/>
          </a:xfrm>
          <a:custGeom>
            <a:avLst/>
            <a:gdLst>
              <a:gd name="T0" fmla="*/ 9338 w 51"/>
              <a:gd name="T1" fmla="*/ 16215 h 56"/>
              <a:gd name="T2" fmla="*/ 5976 w 51"/>
              <a:gd name="T3" fmla="*/ 20268 h 56"/>
              <a:gd name="T4" fmla="*/ 0 w 51"/>
              <a:gd name="T5" fmla="*/ 16952 h 56"/>
              <a:gd name="T6" fmla="*/ 4856 w 51"/>
              <a:gd name="T7" fmla="*/ 11056 h 56"/>
              <a:gd name="T8" fmla="*/ 9338 w 51"/>
              <a:gd name="T9" fmla="*/ 16215 h 56"/>
              <a:gd name="T10" fmla="*/ 11953 w 51"/>
              <a:gd name="T11" fmla="*/ 9213 h 56"/>
              <a:gd name="T12" fmla="*/ 14568 w 51"/>
              <a:gd name="T13" fmla="*/ 0 h 56"/>
              <a:gd name="T14" fmla="*/ 18676 w 51"/>
              <a:gd name="T15" fmla="*/ 5528 h 56"/>
              <a:gd name="T16" fmla="*/ 13821 w 51"/>
              <a:gd name="T17" fmla="*/ 11424 h 56"/>
              <a:gd name="T18" fmla="*/ 11953 w 51"/>
              <a:gd name="T19" fmla="*/ 9213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56">
                <a:moveTo>
                  <a:pt x="25" y="44"/>
                </a:moveTo>
                <a:lnTo>
                  <a:pt x="16" y="55"/>
                </a:lnTo>
                <a:cubicBezTo>
                  <a:pt x="12" y="52"/>
                  <a:pt x="6" y="49"/>
                  <a:pt x="0" y="46"/>
                </a:cubicBezTo>
                <a:lnTo>
                  <a:pt x="13" y="30"/>
                </a:lnTo>
                <a:lnTo>
                  <a:pt x="25" y="44"/>
                </a:lnTo>
                <a:close/>
                <a:moveTo>
                  <a:pt x="32" y="25"/>
                </a:moveTo>
                <a:lnTo>
                  <a:pt x="39" y="0"/>
                </a:lnTo>
                <a:lnTo>
                  <a:pt x="50" y="15"/>
                </a:lnTo>
                <a:lnTo>
                  <a:pt x="37" y="31"/>
                </a:lnTo>
                <a:lnTo>
                  <a:pt x="32" y="25"/>
                </a:lnTo>
                <a:close/>
              </a:path>
            </a:pathLst>
          </a:custGeom>
          <a:solidFill>
            <a:srgbClr val="3658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75" name="Freeform 5981">
            <a:extLst>
              <a:ext uri="{FF2B5EF4-FFF2-40B4-BE49-F238E27FC236}">
                <a16:creationId xmlns:a16="http://schemas.microsoft.com/office/drawing/2014/main" id="{8BC2BFA6-F86B-6946-BF0D-D514BADB1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167188"/>
            <a:ext cx="19050" cy="20637"/>
          </a:xfrm>
          <a:custGeom>
            <a:avLst/>
            <a:gdLst>
              <a:gd name="T0" fmla="*/ 6228 w 52"/>
              <a:gd name="T1" fmla="*/ 20268 h 56"/>
              <a:gd name="T2" fmla="*/ 366 w 52"/>
              <a:gd name="T3" fmla="*/ 16952 h 56"/>
              <a:gd name="T4" fmla="*/ 6228 w 52"/>
              <a:gd name="T5" fmla="*/ 20268 h 56"/>
              <a:gd name="T6" fmla="*/ 9891 w 52"/>
              <a:gd name="T7" fmla="*/ 15846 h 56"/>
              <a:gd name="T8" fmla="*/ 4763 w 52"/>
              <a:gd name="T9" fmla="*/ 11056 h 56"/>
              <a:gd name="T10" fmla="*/ 0 w 52"/>
              <a:gd name="T11" fmla="*/ 5528 h 56"/>
              <a:gd name="T12" fmla="*/ 3297 w 52"/>
              <a:gd name="T13" fmla="*/ 369 h 56"/>
              <a:gd name="T14" fmla="*/ 366 w 52"/>
              <a:gd name="T15" fmla="*/ 5528 h 56"/>
              <a:gd name="T16" fmla="*/ 4763 w 52"/>
              <a:gd name="T17" fmla="*/ 9950 h 56"/>
              <a:gd name="T18" fmla="*/ 6228 w 52"/>
              <a:gd name="T19" fmla="*/ 9213 h 56"/>
              <a:gd name="T20" fmla="*/ 3297 w 52"/>
              <a:gd name="T21" fmla="*/ 0 h 56"/>
              <a:gd name="T22" fmla="*/ 6961 w 52"/>
              <a:gd name="T23" fmla="*/ 9213 h 56"/>
              <a:gd name="T24" fmla="*/ 4763 w 52"/>
              <a:gd name="T25" fmla="*/ 11056 h 56"/>
              <a:gd name="T26" fmla="*/ 10258 w 52"/>
              <a:gd name="T27" fmla="*/ 15846 h 56"/>
              <a:gd name="T28" fmla="*/ 13921 w 52"/>
              <a:gd name="T29" fmla="*/ 11056 h 56"/>
              <a:gd name="T30" fmla="*/ 11723 w 52"/>
              <a:gd name="T31" fmla="*/ 9213 h 56"/>
              <a:gd name="T32" fmla="*/ 14654 w 52"/>
              <a:gd name="T33" fmla="*/ 369 h 56"/>
              <a:gd name="T34" fmla="*/ 12456 w 52"/>
              <a:gd name="T35" fmla="*/ 9213 h 56"/>
              <a:gd name="T36" fmla="*/ 14288 w 52"/>
              <a:gd name="T37" fmla="*/ 9950 h 56"/>
              <a:gd name="T38" fmla="*/ 18317 w 52"/>
              <a:gd name="T39" fmla="*/ 5528 h 56"/>
              <a:gd name="T40" fmla="*/ 14654 w 52"/>
              <a:gd name="T41" fmla="*/ 0 h 56"/>
              <a:gd name="T42" fmla="*/ 18684 w 52"/>
              <a:gd name="T43" fmla="*/ 5528 h 56"/>
              <a:gd name="T44" fmla="*/ 14288 w 52"/>
              <a:gd name="T45" fmla="*/ 11056 h 56"/>
              <a:gd name="T46" fmla="*/ 18684 w 52"/>
              <a:gd name="T47" fmla="*/ 15846 h 56"/>
              <a:gd name="T48" fmla="*/ 13188 w 52"/>
              <a:gd name="T49" fmla="*/ 20268 h 56"/>
              <a:gd name="T50" fmla="*/ 12822 w 52"/>
              <a:gd name="T51" fmla="*/ 20268 h 56"/>
              <a:gd name="T52" fmla="*/ 9891 w 52"/>
              <a:gd name="T53" fmla="*/ 16952 h 56"/>
              <a:gd name="T54" fmla="*/ 6228 w 52"/>
              <a:gd name="T55" fmla="*/ 20268 h 56"/>
              <a:gd name="T56" fmla="*/ 14288 w 52"/>
              <a:gd name="T57" fmla="*/ 11056 h 56"/>
              <a:gd name="T58" fmla="*/ 10258 w 52"/>
              <a:gd name="T59" fmla="*/ 16952 h 56"/>
              <a:gd name="T60" fmla="*/ 13188 w 52"/>
              <a:gd name="T61" fmla="*/ 19163 h 56"/>
              <a:gd name="T62" fmla="*/ 18317 w 52"/>
              <a:gd name="T63" fmla="*/ 15846 h 56"/>
              <a:gd name="T64" fmla="*/ 14288 w 52"/>
              <a:gd name="T65" fmla="*/ 11056 h 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2" h="56">
                <a:moveTo>
                  <a:pt x="17" y="55"/>
                </a:moveTo>
                <a:cubicBezTo>
                  <a:pt x="12" y="52"/>
                  <a:pt x="6" y="49"/>
                  <a:pt x="1" y="46"/>
                </a:cubicBezTo>
                <a:cubicBezTo>
                  <a:pt x="7" y="49"/>
                  <a:pt x="12" y="52"/>
                  <a:pt x="17" y="55"/>
                </a:cubicBezTo>
                <a:lnTo>
                  <a:pt x="27" y="43"/>
                </a:lnTo>
                <a:lnTo>
                  <a:pt x="13" y="30"/>
                </a:lnTo>
                <a:lnTo>
                  <a:pt x="0" y="15"/>
                </a:lnTo>
                <a:lnTo>
                  <a:pt x="9" y="1"/>
                </a:lnTo>
                <a:lnTo>
                  <a:pt x="1" y="15"/>
                </a:lnTo>
                <a:lnTo>
                  <a:pt x="13" y="27"/>
                </a:lnTo>
                <a:lnTo>
                  <a:pt x="17" y="25"/>
                </a:lnTo>
                <a:lnTo>
                  <a:pt x="9" y="0"/>
                </a:lnTo>
                <a:lnTo>
                  <a:pt x="19" y="25"/>
                </a:lnTo>
                <a:lnTo>
                  <a:pt x="13" y="30"/>
                </a:lnTo>
                <a:lnTo>
                  <a:pt x="28" y="43"/>
                </a:lnTo>
                <a:lnTo>
                  <a:pt x="38" y="30"/>
                </a:lnTo>
                <a:lnTo>
                  <a:pt x="32" y="25"/>
                </a:lnTo>
                <a:lnTo>
                  <a:pt x="40" y="1"/>
                </a:lnTo>
                <a:lnTo>
                  <a:pt x="34" y="25"/>
                </a:lnTo>
                <a:lnTo>
                  <a:pt x="39" y="27"/>
                </a:lnTo>
                <a:lnTo>
                  <a:pt x="50" y="15"/>
                </a:lnTo>
                <a:lnTo>
                  <a:pt x="40" y="0"/>
                </a:lnTo>
                <a:lnTo>
                  <a:pt x="51" y="15"/>
                </a:lnTo>
                <a:lnTo>
                  <a:pt x="39" y="30"/>
                </a:lnTo>
                <a:lnTo>
                  <a:pt x="51" y="43"/>
                </a:lnTo>
                <a:cubicBezTo>
                  <a:pt x="45" y="49"/>
                  <a:pt x="41" y="52"/>
                  <a:pt x="36" y="55"/>
                </a:cubicBezTo>
                <a:lnTo>
                  <a:pt x="35" y="55"/>
                </a:lnTo>
                <a:lnTo>
                  <a:pt x="27" y="46"/>
                </a:lnTo>
                <a:lnTo>
                  <a:pt x="17" y="55"/>
                </a:lnTo>
                <a:close/>
                <a:moveTo>
                  <a:pt x="39" y="30"/>
                </a:moveTo>
                <a:lnTo>
                  <a:pt x="28" y="46"/>
                </a:lnTo>
                <a:lnTo>
                  <a:pt x="36" y="52"/>
                </a:lnTo>
                <a:cubicBezTo>
                  <a:pt x="41" y="52"/>
                  <a:pt x="45" y="49"/>
                  <a:pt x="50" y="43"/>
                </a:cubicBezTo>
                <a:lnTo>
                  <a:pt x="39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76" name="Freeform 5982">
            <a:extLst>
              <a:ext uri="{FF2B5EF4-FFF2-40B4-BE49-F238E27FC236}">
                <a16:creationId xmlns:a16="http://schemas.microsoft.com/office/drawing/2014/main" id="{0071D54F-3F25-9849-AB02-074AC686B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159250"/>
            <a:ext cx="3175" cy="4763"/>
          </a:xfrm>
          <a:custGeom>
            <a:avLst/>
            <a:gdLst>
              <a:gd name="T0" fmla="*/ 0 w 8"/>
              <a:gd name="T1" fmla="*/ 1099 h 13"/>
              <a:gd name="T2" fmla="*/ 794 w 8"/>
              <a:gd name="T3" fmla="*/ 0 h 13"/>
              <a:gd name="T4" fmla="*/ 2778 w 8"/>
              <a:gd name="T5" fmla="*/ 4397 h 13"/>
              <a:gd name="T6" fmla="*/ 0 w 8"/>
              <a:gd name="T7" fmla="*/ 1099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3">
                <a:moveTo>
                  <a:pt x="0" y="3"/>
                </a:moveTo>
                <a:lnTo>
                  <a:pt x="2" y="0"/>
                </a:lnTo>
                <a:lnTo>
                  <a:pt x="7" y="12"/>
                </a:lnTo>
                <a:lnTo>
                  <a:pt x="0" y="3"/>
                </a:lnTo>
              </a:path>
            </a:pathLst>
          </a:custGeom>
          <a:solidFill>
            <a:srgbClr val="3658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77" name="Freeform 5983">
            <a:extLst>
              <a:ext uri="{FF2B5EF4-FFF2-40B4-BE49-F238E27FC236}">
                <a16:creationId xmlns:a16="http://schemas.microsoft.com/office/drawing/2014/main" id="{A20C2004-7FE1-014F-AF11-854DF8740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159250"/>
            <a:ext cx="3175" cy="6350"/>
          </a:xfrm>
          <a:custGeom>
            <a:avLst/>
            <a:gdLst>
              <a:gd name="T0" fmla="*/ 2858 w 10"/>
              <a:gd name="T1" fmla="*/ 5953 h 16"/>
              <a:gd name="T2" fmla="*/ 0 w 10"/>
              <a:gd name="T3" fmla="*/ 1191 h 16"/>
              <a:gd name="T4" fmla="*/ 635 w 10"/>
              <a:gd name="T5" fmla="*/ 0 h 16"/>
              <a:gd name="T6" fmla="*/ 2858 w 10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6">
                <a:moveTo>
                  <a:pt x="9" y="15"/>
                </a:moveTo>
                <a:lnTo>
                  <a:pt x="0" y="3"/>
                </a:lnTo>
                <a:lnTo>
                  <a:pt x="2" y="0"/>
                </a:lnTo>
                <a:lnTo>
                  <a:pt x="9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78" name="Freeform 5984">
            <a:extLst>
              <a:ext uri="{FF2B5EF4-FFF2-40B4-BE49-F238E27FC236}">
                <a16:creationId xmlns:a16="http://schemas.microsoft.com/office/drawing/2014/main" id="{0356FD09-A311-794D-B6E1-6769D817D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0900" y="4159250"/>
            <a:ext cx="1588" cy="3175"/>
          </a:xfrm>
          <a:custGeom>
            <a:avLst/>
            <a:gdLst>
              <a:gd name="T0" fmla="*/ 0 w 5"/>
              <a:gd name="T1" fmla="*/ 2858 h 10"/>
              <a:gd name="T2" fmla="*/ 953 w 5"/>
              <a:gd name="T3" fmla="*/ 0 h 10"/>
              <a:gd name="T4" fmla="*/ 1270 w 5"/>
              <a:gd name="T5" fmla="*/ 953 h 10"/>
              <a:gd name="T6" fmla="*/ 0 w 5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0" y="9"/>
                </a:moveTo>
                <a:lnTo>
                  <a:pt x="3" y="0"/>
                </a:lnTo>
                <a:lnTo>
                  <a:pt x="4" y="3"/>
                </a:lnTo>
                <a:lnTo>
                  <a:pt x="0" y="9"/>
                </a:lnTo>
              </a:path>
            </a:pathLst>
          </a:custGeom>
          <a:solidFill>
            <a:srgbClr val="3658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79" name="Freeform 5985">
            <a:extLst>
              <a:ext uri="{FF2B5EF4-FFF2-40B4-BE49-F238E27FC236}">
                <a16:creationId xmlns:a16="http://schemas.microsoft.com/office/drawing/2014/main" id="{A00F423C-B80C-BE46-949F-CBF039AA8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0900" y="4159250"/>
            <a:ext cx="3175" cy="4763"/>
          </a:xfrm>
          <a:custGeom>
            <a:avLst/>
            <a:gdLst>
              <a:gd name="T0" fmla="*/ 0 w 8"/>
              <a:gd name="T1" fmla="*/ 4397 h 13"/>
              <a:gd name="T2" fmla="*/ 1588 w 8"/>
              <a:gd name="T3" fmla="*/ 0 h 13"/>
              <a:gd name="T4" fmla="*/ 2778 w 8"/>
              <a:gd name="T5" fmla="*/ 1099 h 13"/>
              <a:gd name="T6" fmla="*/ 794 w 8"/>
              <a:gd name="T7" fmla="*/ 3297 h 13"/>
              <a:gd name="T8" fmla="*/ 0 w 8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0" y="12"/>
                </a:moveTo>
                <a:lnTo>
                  <a:pt x="4" y="0"/>
                </a:lnTo>
                <a:lnTo>
                  <a:pt x="7" y="3"/>
                </a:lnTo>
                <a:lnTo>
                  <a:pt x="2" y="9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80" name="Freeform 5986">
            <a:extLst>
              <a:ext uri="{FF2B5EF4-FFF2-40B4-BE49-F238E27FC236}">
                <a16:creationId xmlns:a16="http://schemas.microsoft.com/office/drawing/2014/main" id="{16A1831E-CBD5-524C-85BC-D4A972A79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4863" y="4222750"/>
            <a:ext cx="4762" cy="3175"/>
          </a:xfrm>
          <a:custGeom>
            <a:avLst/>
            <a:gdLst>
              <a:gd name="T0" fmla="*/ 2930 w 13"/>
              <a:gd name="T1" fmla="*/ 2858 h 10"/>
              <a:gd name="T2" fmla="*/ 0 w 13"/>
              <a:gd name="T3" fmla="*/ 0 h 10"/>
              <a:gd name="T4" fmla="*/ 366 w 13"/>
              <a:gd name="T5" fmla="*/ 0 h 10"/>
              <a:gd name="T6" fmla="*/ 2930 w 13"/>
              <a:gd name="T7" fmla="*/ 1905 h 10"/>
              <a:gd name="T8" fmla="*/ 4029 w 13"/>
              <a:gd name="T9" fmla="*/ 0 h 10"/>
              <a:gd name="T10" fmla="*/ 4396 w 13"/>
              <a:gd name="T11" fmla="*/ 953 h 10"/>
              <a:gd name="T12" fmla="*/ 2930 w 13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0">
                <a:moveTo>
                  <a:pt x="8" y="9"/>
                </a:moveTo>
                <a:lnTo>
                  <a:pt x="0" y="0"/>
                </a:lnTo>
                <a:lnTo>
                  <a:pt x="1" y="0"/>
                </a:lnTo>
                <a:lnTo>
                  <a:pt x="8" y="6"/>
                </a:lnTo>
                <a:lnTo>
                  <a:pt x="11" y="0"/>
                </a:lnTo>
                <a:lnTo>
                  <a:pt x="12" y="3"/>
                </a:lnTo>
                <a:lnTo>
                  <a:pt x="8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81" name="Freeform 5987">
            <a:extLst>
              <a:ext uri="{FF2B5EF4-FFF2-40B4-BE49-F238E27FC236}">
                <a16:creationId xmlns:a16="http://schemas.microsoft.com/office/drawing/2014/main" id="{4FFB55BB-B309-BA4D-99BC-7935AD974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4217988"/>
            <a:ext cx="4763" cy="4762"/>
          </a:xfrm>
          <a:custGeom>
            <a:avLst/>
            <a:gdLst>
              <a:gd name="T0" fmla="*/ 2041 w 14"/>
              <a:gd name="T1" fmla="*/ 4396 h 13"/>
              <a:gd name="T2" fmla="*/ 0 w 14"/>
              <a:gd name="T3" fmla="*/ 2198 h 13"/>
              <a:gd name="T4" fmla="*/ 1701 w 14"/>
              <a:gd name="T5" fmla="*/ 0 h 13"/>
              <a:gd name="T6" fmla="*/ 2041 w 14"/>
              <a:gd name="T7" fmla="*/ 1099 h 13"/>
              <a:gd name="T8" fmla="*/ 680 w 14"/>
              <a:gd name="T9" fmla="*/ 2198 h 13"/>
              <a:gd name="T10" fmla="*/ 1701 w 14"/>
              <a:gd name="T11" fmla="*/ 3297 h 13"/>
              <a:gd name="T12" fmla="*/ 3062 w 14"/>
              <a:gd name="T13" fmla="*/ 1099 h 13"/>
              <a:gd name="T14" fmla="*/ 3402 w 14"/>
              <a:gd name="T15" fmla="*/ 1099 h 13"/>
              <a:gd name="T16" fmla="*/ 1701 w 14"/>
              <a:gd name="T17" fmla="*/ 3297 h 13"/>
              <a:gd name="T18" fmla="*/ 2041 w 14"/>
              <a:gd name="T19" fmla="*/ 4396 h 13"/>
              <a:gd name="T20" fmla="*/ 4083 w 14"/>
              <a:gd name="T21" fmla="*/ 2198 h 13"/>
              <a:gd name="T22" fmla="*/ 4423 w 14"/>
              <a:gd name="T23" fmla="*/ 3297 h 13"/>
              <a:gd name="T24" fmla="*/ 2041 w 14"/>
              <a:gd name="T25" fmla="*/ 4396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3">
                <a:moveTo>
                  <a:pt x="6" y="12"/>
                </a:moveTo>
                <a:lnTo>
                  <a:pt x="0" y="6"/>
                </a:lnTo>
                <a:lnTo>
                  <a:pt x="5" y="0"/>
                </a:lnTo>
                <a:lnTo>
                  <a:pt x="6" y="3"/>
                </a:lnTo>
                <a:lnTo>
                  <a:pt x="2" y="6"/>
                </a:lnTo>
                <a:lnTo>
                  <a:pt x="5" y="9"/>
                </a:lnTo>
                <a:lnTo>
                  <a:pt x="9" y="3"/>
                </a:lnTo>
                <a:lnTo>
                  <a:pt x="10" y="3"/>
                </a:lnTo>
                <a:lnTo>
                  <a:pt x="5" y="9"/>
                </a:lnTo>
                <a:lnTo>
                  <a:pt x="6" y="12"/>
                </a:lnTo>
                <a:lnTo>
                  <a:pt x="12" y="6"/>
                </a:lnTo>
                <a:lnTo>
                  <a:pt x="13" y="9"/>
                </a:lnTo>
                <a:lnTo>
                  <a:pt x="6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82" name="Freeform 5988">
            <a:extLst>
              <a:ext uri="{FF2B5EF4-FFF2-40B4-BE49-F238E27FC236}">
                <a16:creationId xmlns:a16="http://schemas.microsoft.com/office/drawing/2014/main" id="{5CFB65C0-C619-A344-9D90-00C67DDA1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9625" y="4216400"/>
            <a:ext cx="3175" cy="4763"/>
          </a:xfrm>
          <a:custGeom>
            <a:avLst/>
            <a:gdLst>
              <a:gd name="T0" fmla="*/ 318 w 10"/>
              <a:gd name="T1" fmla="*/ 3297 h 13"/>
              <a:gd name="T2" fmla="*/ 0 w 10"/>
              <a:gd name="T3" fmla="*/ 2198 h 13"/>
              <a:gd name="T4" fmla="*/ 318 w 10"/>
              <a:gd name="T5" fmla="*/ 1099 h 13"/>
              <a:gd name="T6" fmla="*/ 1270 w 10"/>
              <a:gd name="T7" fmla="*/ 0 h 13"/>
              <a:gd name="T8" fmla="*/ 1905 w 10"/>
              <a:gd name="T9" fmla="*/ 1099 h 13"/>
              <a:gd name="T10" fmla="*/ 2540 w 10"/>
              <a:gd name="T11" fmla="*/ 1099 h 13"/>
              <a:gd name="T12" fmla="*/ 2858 w 10"/>
              <a:gd name="T13" fmla="*/ 2198 h 13"/>
              <a:gd name="T14" fmla="*/ 2858 w 10"/>
              <a:gd name="T15" fmla="*/ 3297 h 13"/>
              <a:gd name="T16" fmla="*/ 2540 w 10"/>
              <a:gd name="T17" fmla="*/ 3297 h 13"/>
              <a:gd name="T18" fmla="*/ 1905 w 10"/>
              <a:gd name="T19" fmla="*/ 4397 h 13"/>
              <a:gd name="T20" fmla="*/ 953 w 10"/>
              <a:gd name="T21" fmla="*/ 3297 h 13"/>
              <a:gd name="T22" fmla="*/ 1588 w 10"/>
              <a:gd name="T23" fmla="*/ 3297 h 13"/>
              <a:gd name="T24" fmla="*/ 2540 w 10"/>
              <a:gd name="T25" fmla="*/ 3297 h 13"/>
              <a:gd name="T26" fmla="*/ 2540 w 10"/>
              <a:gd name="T27" fmla="*/ 2198 h 13"/>
              <a:gd name="T28" fmla="*/ 1905 w 10"/>
              <a:gd name="T29" fmla="*/ 1099 h 13"/>
              <a:gd name="T30" fmla="*/ 1270 w 10"/>
              <a:gd name="T31" fmla="*/ 1099 h 13"/>
              <a:gd name="T32" fmla="*/ 953 w 10"/>
              <a:gd name="T33" fmla="*/ 1099 h 13"/>
              <a:gd name="T34" fmla="*/ 635 w 10"/>
              <a:gd name="T35" fmla="*/ 2198 h 13"/>
              <a:gd name="T36" fmla="*/ 953 w 10"/>
              <a:gd name="T37" fmla="*/ 3297 h 13"/>
              <a:gd name="T38" fmla="*/ 318 w 10"/>
              <a:gd name="T39" fmla="*/ 3297 h 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" h="13">
                <a:moveTo>
                  <a:pt x="1" y="9"/>
                </a:moveTo>
                <a:cubicBezTo>
                  <a:pt x="0" y="9"/>
                  <a:pt x="0" y="6"/>
                  <a:pt x="0" y="6"/>
                </a:cubicBezTo>
                <a:cubicBezTo>
                  <a:pt x="0" y="3"/>
                  <a:pt x="1" y="3"/>
                  <a:pt x="1" y="3"/>
                </a:cubicBezTo>
                <a:cubicBezTo>
                  <a:pt x="3" y="3"/>
                  <a:pt x="3" y="0"/>
                  <a:pt x="4" y="0"/>
                </a:cubicBezTo>
                <a:cubicBezTo>
                  <a:pt x="4" y="0"/>
                  <a:pt x="6" y="0"/>
                  <a:pt x="6" y="3"/>
                </a:cubicBezTo>
                <a:lnTo>
                  <a:pt x="8" y="3"/>
                </a:lnTo>
                <a:cubicBezTo>
                  <a:pt x="9" y="6"/>
                  <a:pt x="9" y="6"/>
                  <a:pt x="9" y="6"/>
                </a:cubicBezTo>
                <a:lnTo>
                  <a:pt x="9" y="9"/>
                </a:lnTo>
                <a:lnTo>
                  <a:pt x="8" y="9"/>
                </a:lnTo>
                <a:lnTo>
                  <a:pt x="6" y="12"/>
                </a:lnTo>
                <a:cubicBezTo>
                  <a:pt x="5" y="12"/>
                  <a:pt x="3" y="9"/>
                  <a:pt x="3" y="9"/>
                </a:cubicBezTo>
                <a:lnTo>
                  <a:pt x="5" y="9"/>
                </a:lnTo>
                <a:lnTo>
                  <a:pt x="8" y="9"/>
                </a:lnTo>
                <a:lnTo>
                  <a:pt x="8" y="6"/>
                </a:lnTo>
                <a:cubicBezTo>
                  <a:pt x="7" y="3"/>
                  <a:pt x="6" y="3"/>
                  <a:pt x="6" y="3"/>
                </a:cubicBezTo>
                <a:lnTo>
                  <a:pt x="4" y="3"/>
                </a:lnTo>
                <a:lnTo>
                  <a:pt x="3" y="3"/>
                </a:lnTo>
                <a:cubicBezTo>
                  <a:pt x="2" y="3"/>
                  <a:pt x="2" y="6"/>
                  <a:pt x="2" y="6"/>
                </a:cubicBezTo>
                <a:cubicBezTo>
                  <a:pt x="2" y="6"/>
                  <a:pt x="2" y="6"/>
                  <a:pt x="3" y="9"/>
                </a:cubicBezTo>
                <a:lnTo>
                  <a:pt x="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83" name="Freeform 5989">
            <a:extLst>
              <a:ext uri="{FF2B5EF4-FFF2-40B4-BE49-F238E27FC236}">
                <a16:creationId xmlns:a16="http://schemas.microsoft.com/office/drawing/2014/main" id="{3262EFAD-0475-E343-A963-088306D23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2800" y="4213225"/>
            <a:ext cx="3175" cy="3175"/>
          </a:xfrm>
          <a:custGeom>
            <a:avLst/>
            <a:gdLst>
              <a:gd name="T0" fmla="*/ 2309 w 11"/>
              <a:gd name="T1" fmla="*/ 2858 h 10"/>
              <a:gd name="T2" fmla="*/ 1155 w 11"/>
              <a:gd name="T3" fmla="*/ 953 h 10"/>
              <a:gd name="T4" fmla="*/ 0 w 11"/>
              <a:gd name="T5" fmla="*/ 1905 h 10"/>
              <a:gd name="T6" fmla="*/ 0 w 11"/>
              <a:gd name="T7" fmla="*/ 1905 h 10"/>
              <a:gd name="T8" fmla="*/ 1732 w 11"/>
              <a:gd name="T9" fmla="*/ 0 h 10"/>
              <a:gd name="T10" fmla="*/ 2309 w 11"/>
              <a:gd name="T11" fmla="*/ 0 h 10"/>
              <a:gd name="T12" fmla="*/ 1155 w 11"/>
              <a:gd name="T13" fmla="*/ 953 h 10"/>
              <a:gd name="T14" fmla="*/ 2886 w 11"/>
              <a:gd name="T15" fmla="*/ 2858 h 10"/>
              <a:gd name="T16" fmla="*/ 2309 w 11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0">
                <a:moveTo>
                  <a:pt x="8" y="9"/>
                </a:moveTo>
                <a:lnTo>
                  <a:pt x="4" y="3"/>
                </a:lnTo>
                <a:lnTo>
                  <a:pt x="0" y="6"/>
                </a:lnTo>
                <a:lnTo>
                  <a:pt x="6" y="0"/>
                </a:lnTo>
                <a:lnTo>
                  <a:pt x="8" y="0"/>
                </a:lnTo>
                <a:lnTo>
                  <a:pt x="4" y="3"/>
                </a:lnTo>
                <a:lnTo>
                  <a:pt x="10" y="9"/>
                </a:lnTo>
                <a:lnTo>
                  <a:pt x="8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84" name="Freeform 5990">
            <a:extLst>
              <a:ext uri="{FF2B5EF4-FFF2-40B4-BE49-F238E27FC236}">
                <a16:creationId xmlns:a16="http://schemas.microsoft.com/office/drawing/2014/main" id="{AA3DFB3B-BDE9-1A4A-A7D9-E0ABFF20E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5975" y="4211638"/>
            <a:ext cx="3175" cy="4762"/>
          </a:xfrm>
          <a:custGeom>
            <a:avLst/>
            <a:gdLst>
              <a:gd name="T0" fmla="*/ 1443 w 11"/>
              <a:gd name="T1" fmla="*/ 4396 h 13"/>
              <a:gd name="T2" fmla="*/ 0 w 11"/>
              <a:gd name="T3" fmla="*/ 1099 h 13"/>
              <a:gd name="T4" fmla="*/ 1732 w 11"/>
              <a:gd name="T5" fmla="*/ 0 h 13"/>
              <a:gd name="T6" fmla="*/ 2020 w 11"/>
              <a:gd name="T7" fmla="*/ 0 h 13"/>
              <a:gd name="T8" fmla="*/ 577 w 11"/>
              <a:gd name="T9" fmla="*/ 1099 h 13"/>
              <a:gd name="T10" fmla="*/ 866 w 11"/>
              <a:gd name="T11" fmla="*/ 2198 h 13"/>
              <a:gd name="T12" fmla="*/ 2020 w 11"/>
              <a:gd name="T13" fmla="*/ 1099 h 13"/>
              <a:gd name="T14" fmla="*/ 2309 w 11"/>
              <a:gd name="T15" fmla="*/ 1099 h 13"/>
              <a:gd name="T16" fmla="*/ 1155 w 11"/>
              <a:gd name="T17" fmla="*/ 2198 h 13"/>
              <a:gd name="T18" fmla="*/ 1443 w 11"/>
              <a:gd name="T19" fmla="*/ 3297 h 13"/>
              <a:gd name="T20" fmla="*/ 2886 w 11"/>
              <a:gd name="T21" fmla="*/ 2198 h 13"/>
              <a:gd name="T22" fmla="*/ 2886 w 11"/>
              <a:gd name="T23" fmla="*/ 3297 h 13"/>
              <a:gd name="T24" fmla="*/ 1443 w 11"/>
              <a:gd name="T25" fmla="*/ 4396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13">
                <a:moveTo>
                  <a:pt x="5" y="12"/>
                </a:move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2" y="3"/>
                </a:lnTo>
                <a:lnTo>
                  <a:pt x="3" y="6"/>
                </a:lnTo>
                <a:lnTo>
                  <a:pt x="7" y="3"/>
                </a:lnTo>
                <a:lnTo>
                  <a:pt x="8" y="3"/>
                </a:lnTo>
                <a:lnTo>
                  <a:pt x="4" y="6"/>
                </a:lnTo>
                <a:lnTo>
                  <a:pt x="5" y="9"/>
                </a:lnTo>
                <a:lnTo>
                  <a:pt x="10" y="6"/>
                </a:lnTo>
                <a:lnTo>
                  <a:pt x="10" y="9"/>
                </a:lnTo>
                <a:lnTo>
                  <a:pt x="5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85" name="Freeform 5991">
            <a:extLst>
              <a:ext uri="{FF2B5EF4-FFF2-40B4-BE49-F238E27FC236}">
                <a16:creationId xmlns:a16="http://schemas.microsoft.com/office/drawing/2014/main" id="{2360F06E-7EA7-2048-AE4C-B8973F766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9150" y="4210050"/>
            <a:ext cx="4763" cy="4763"/>
          </a:xfrm>
          <a:custGeom>
            <a:avLst/>
            <a:gdLst>
              <a:gd name="T0" fmla="*/ 1361 w 14"/>
              <a:gd name="T1" fmla="*/ 4397 h 13"/>
              <a:gd name="T2" fmla="*/ 0 w 14"/>
              <a:gd name="T3" fmla="*/ 1099 h 13"/>
              <a:gd name="T4" fmla="*/ 1361 w 14"/>
              <a:gd name="T5" fmla="*/ 0 h 13"/>
              <a:gd name="T6" fmla="*/ 2382 w 14"/>
              <a:gd name="T7" fmla="*/ 0 h 13"/>
              <a:gd name="T8" fmla="*/ 3062 w 14"/>
              <a:gd name="T9" fmla="*/ 1099 h 13"/>
              <a:gd name="T10" fmla="*/ 2382 w 14"/>
              <a:gd name="T11" fmla="*/ 2198 h 13"/>
              <a:gd name="T12" fmla="*/ 2722 w 14"/>
              <a:gd name="T13" fmla="*/ 2198 h 13"/>
              <a:gd name="T14" fmla="*/ 3402 w 14"/>
              <a:gd name="T15" fmla="*/ 2198 h 13"/>
              <a:gd name="T16" fmla="*/ 4423 w 14"/>
              <a:gd name="T17" fmla="*/ 3297 h 13"/>
              <a:gd name="T18" fmla="*/ 3742 w 14"/>
              <a:gd name="T19" fmla="*/ 3297 h 13"/>
              <a:gd name="T20" fmla="*/ 3062 w 14"/>
              <a:gd name="T21" fmla="*/ 3297 h 13"/>
              <a:gd name="T22" fmla="*/ 2382 w 14"/>
              <a:gd name="T23" fmla="*/ 3297 h 13"/>
              <a:gd name="T24" fmla="*/ 2382 w 14"/>
              <a:gd name="T25" fmla="*/ 2198 h 13"/>
              <a:gd name="T26" fmla="*/ 2382 w 14"/>
              <a:gd name="T27" fmla="*/ 1099 h 13"/>
              <a:gd name="T28" fmla="*/ 1701 w 14"/>
              <a:gd name="T29" fmla="*/ 1099 h 13"/>
              <a:gd name="T30" fmla="*/ 680 w 14"/>
              <a:gd name="T31" fmla="*/ 1099 h 13"/>
              <a:gd name="T32" fmla="*/ 1021 w 14"/>
              <a:gd name="T33" fmla="*/ 2198 h 13"/>
              <a:gd name="T34" fmla="*/ 2041 w 14"/>
              <a:gd name="T35" fmla="*/ 2198 h 13"/>
              <a:gd name="T36" fmla="*/ 1701 w 14"/>
              <a:gd name="T37" fmla="*/ 3297 h 13"/>
              <a:gd name="T38" fmla="*/ 1361 w 14"/>
              <a:gd name="T39" fmla="*/ 3297 h 13"/>
              <a:gd name="T40" fmla="*/ 2041 w 14"/>
              <a:gd name="T41" fmla="*/ 4397 h 13"/>
              <a:gd name="T42" fmla="*/ 1361 w 14"/>
              <a:gd name="T43" fmla="*/ 4397 h 1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" h="13">
                <a:moveTo>
                  <a:pt x="4" y="12"/>
                </a:moveTo>
                <a:lnTo>
                  <a:pt x="0" y="3"/>
                </a:lnTo>
                <a:lnTo>
                  <a:pt x="4" y="0"/>
                </a:lnTo>
                <a:lnTo>
                  <a:pt x="7" y="0"/>
                </a:lnTo>
                <a:cubicBezTo>
                  <a:pt x="8" y="0"/>
                  <a:pt x="9" y="3"/>
                  <a:pt x="9" y="3"/>
                </a:cubicBezTo>
                <a:cubicBezTo>
                  <a:pt x="9" y="6"/>
                  <a:pt x="7" y="6"/>
                  <a:pt x="7" y="6"/>
                </a:cubicBezTo>
                <a:lnTo>
                  <a:pt x="8" y="6"/>
                </a:lnTo>
                <a:lnTo>
                  <a:pt x="10" y="6"/>
                </a:lnTo>
                <a:lnTo>
                  <a:pt x="13" y="9"/>
                </a:lnTo>
                <a:lnTo>
                  <a:pt x="11" y="9"/>
                </a:lnTo>
                <a:lnTo>
                  <a:pt x="9" y="9"/>
                </a:lnTo>
                <a:lnTo>
                  <a:pt x="7" y="9"/>
                </a:lnTo>
                <a:lnTo>
                  <a:pt x="7" y="6"/>
                </a:lnTo>
                <a:lnTo>
                  <a:pt x="7" y="3"/>
                </a:lnTo>
                <a:lnTo>
                  <a:pt x="5" y="3"/>
                </a:lnTo>
                <a:lnTo>
                  <a:pt x="2" y="3"/>
                </a:lnTo>
                <a:lnTo>
                  <a:pt x="3" y="6"/>
                </a:lnTo>
                <a:lnTo>
                  <a:pt x="6" y="6"/>
                </a:lnTo>
                <a:lnTo>
                  <a:pt x="5" y="9"/>
                </a:lnTo>
                <a:lnTo>
                  <a:pt x="4" y="9"/>
                </a:lnTo>
                <a:lnTo>
                  <a:pt x="6" y="12"/>
                </a:lnTo>
                <a:lnTo>
                  <a:pt x="4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86" name="Freeform 5992">
            <a:extLst>
              <a:ext uri="{FF2B5EF4-FFF2-40B4-BE49-F238E27FC236}">
                <a16:creationId xmlns:a16="http://schemas.microsoft.com/office/drawing/2014/main" id="{F6ABE013-47EE-F442-88C1-DAEC1426E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2325" y="4208463"/>
            <a:ext cx="4763" cy="4762"/>
          </a:xfrm>
          <a:custGeom>
            <a:avLst/>
            <a:gdLst>
              <a:gd name="T0" fmla="*/ 0 w 12"/>
              <a:gd name="T1" fmla="*/ 1361 h 14"/>
              <a:gd name="T2" fmla="*/ 1588 w 12"/>
              <a:gd name="T3" fmla="*/ 0 h 14"/>
              <a:gd name="T4" fmla="*/ 2382 w 12"/>
              <a:gd name="T5" fmla="*/ 0 h 14"/>
              <a:gd name="T6" fmla="*/ 2778 w 12"/>
              <a:gd name="T7" fmla="*/ 0 h 14"/>
              <a:gd name="T8" fmla="*/ 3175 w 12"/>
              <a:gd name="T9" fmla="*/ 1361 h 14"/>
              <a:gd name="T10" fmla="*/ 2778 w 12"/>
              <a:gd name="T11" fmla="*/ 2381 h 14"/>
              <a:gd name="T12" fmla="*/ 2382 w 12"/>
              <a:gd name="T13" fmla="*/ 2381 h 14"/>
              <a:gd name="T14" fmla="*/ 1985 w 12"/>
              <a:gd name="T15" fmla="*/ 2381 h 14"/>
              <a:gd name="T16" fmla="*/ 1985 w 12"/>
              <a:gd name="T17" fmla="*/ 2381 h 14"/>
              <a:gd name="T18" fmla="*/ 1191 w 12"/>
              <a:gd name="T19" fmla="*/ 2381 h 14"/>
              <a:gd name="T20" fmla="*/ 1985 w 12"/>
              <a:gd name="T21" fmla="*/ 4422 h 14"/>
              <a:gd name="T22" fmla="*/ 1588 w 12"/>
              <a:gd name="T23" fmla="*/ 4422 h 14"/>
              <a:gd name="T24" fmla="*/ 0 w 12"/>
              <a:gd name="T25" fmla="*/ 1361 h 14"/>
              <a:gd name="T26" fmla="*/ 3969 w 12"/>
              <a:gd name="T27" fmla="*/ 2381 h 14"/>
              <a:gd name="T28" fmla="*/ 4366 w 12"/>
              <a:gd name="T29" fmla="*/ 2381 h 14"/>
              <a:gd name="T30" fmla="*/ 3969 w 12"/>
              <a:gd name="T31" fmla="*/ 3401 h 14"/>
              <a:gd name="T32" fmla="*/ 3175 w 12"/>
              <a:gd name="T33" fmla="*/ 2381 h 14"/>
              <a:gd name="T34" fmla="*/ 3969 w 12"/>
              <a:gd name="T35" fmla="*/ 2381 h 14"/>
              <a:gd name="T36" fmla="*/ 794 w 12"/>
              <a:gd name="T37" fmla="*/ 2381 h 14"/>
              <a:gd name="T38" fmla="*/ 1985 w 12"/>
              <a:gd name="T39" fmla="*/ 1361 h 14"/>
              <a:gd name="T40" fmla="*/ 1985 w 12"/>
              <a:gd name="T41" fmla="*/ 1361 h 14"/>
              <a:gd name="T42" fmla="*/ 397 w 12"/>
              <a:gd name="T43" fmla="*/ 1361 h 14"/>
              <a:gd name="T44" fmla="*/ 794 w 12"/>
              <a:gd name="T45" fmla="*/ 2381 h 1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" h="14">
                <a:moveTo>
                  <a:pt x="0" y="4"/>
                </a:move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8" y="4"/>
                </a:lnTo>
                <a:cubicBezTo>
                  <a:pt x="8" y="4"/>
                  <a:pt x="7" y="4"/>
                  <a:pt x="7" y="7"/>
                </a:cubicBezTo>
                <a:lnTo>
                  <a:pt x="6" y="7"/>
                </a:lnTo>
                <a:lnTo>
                  <a:pt x="5" y="7"/>
                </a:lnTo>
                <a:lnTo>
                  <a:pt x="3" y="7"/>
                </a:lnTo>
                <a:lnTo>
                  <a:pt x="5" y="13"/>
                </a:lnTo>
                <a:lnTo>
                  <a:pt x="4" y="13"/>
                </a:lnTo>
                <a:lnTo>
                  <a:pt x="0" y="4"/>
                </a:lnTo>
                <a:close/>
                <a:moveTo>
                  <a:pt x="10" y="7"/>
                </a:moveTo>
                <a:lnTo>
                  <a:pt x="11" y="7"/>
                </a:lnTo>
                <a:lnTo>
                  <a:pt x="10" y="10"/>
                </a:lnTo>
                <a:lnTo>
                  <a:pt x="8" y="7"/>
                </a:lnTo>
                <a:lnTo>
                  <a:pt x="10" y="7"/>
                </a:lnTo>
                <a:close/>
                <a:moveTo>
                  <a:pt x="2" y="7"/>
                </a:moveTo>
                <a:lnTo>
                  <a:pt x="5" y="4"/>
                </a:lnTo>
                <a:lnTo>
                  <a:pt x="1" y="4"/>
                </a:lnTo>
                <a:lnTo>
                  <a:pt x="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87" name="Freeform 5993">
            <a:extLst>
              <a:ext uri="{FF2B5EF4-FFF2-40B4-BE49-F238E27FC236}">
                <a16:creationId xmlns:a16="http://schemas.microsoft.com/office/drawing/2014/main" id="{6FA6FA7B-2A1C-2443-B936-269DEF139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8200" y="4203700"/>
            <a:ext cx="3175" cy="4763"/>
          </a:xfrm>
          <a:custGeom>
            <a:avLst/>
            <a:gdLst>
              <a:gd name="T0" fmla="*/ 289 w 11"/>
              <a:gd name="T1" fmla="*/ 4397 h 13"/>
              <a:gd name="T2" fmla="*/ 0 w 11"/>
              <a:gd name="T3" fmla="*/ 1099 h 13"/>
              <a:gd name="T4" fmla="*/ 1443 w 11"/>
              <a:gd name="T5" fmla="*/ 0 h 13"/>
              <a:gd name="T6" fmla="*/ 2020 w 11"/>
              <a:gd name="T7" fmla="*/ 1099 h 13"/>
              <a:gd name="T8" fmla="*/ 2309 w 11"/>
              <a:gd name="T9" fmla="*/ 1099 h 13"/>
              <a:gd name="T10" fmla="*/ 2309 w 11"/>
              <a:gd name="T11" fmla="*/ 2198 h 13"/>
              <a:gd name="T12" fmla="*/ 2886 w 11"/>
              <a:gd name="T13" fmla="*/ 3664 h 13"/>
              <a:gd name="T14" fmla="*/ 2309 w 11"/>
              <a:gd name="T15" fmla="*/ 3664 h 13"/>
              <a:gd name="T16" fmla="*/ 2020 w 11"/>
              <a:gd name="T17" fmla="*/ 3664 h 13"/>
              <a:gd name="T18" fmla="*/ 1443 w 11"/>
              <a:gd name="T19" fmla="*/ 2198 h 13"/>
              <a:gd name="T20" fmla="*/ 2020 w 11"/>
              <a:gd name="T21" fmla="*/ 2198 h 13"/>
              <a:gd name="T22" fmla="*/ 2020 w 11"/>
              <a:gd name="T23" fmla="*/ 1099 h 13"/>
              <a:gd name="T24" fmla="*/ 1443 w 11"/>
              <a:gd name="T25" fmla="*/ 1099 h 13"/>
              <a:gd name="T26" fmla="*/ 289 w 11"/>
              <a:gd name="T27" fmla="*/ 1099 h 13"/>
              <a:gd name="T28" fmla="*/ 577 w 11"/>
              <a:gd name="T29" fmla="*/ 2198 h 13"/>
              <a:gd name="T30" fmla="*/ 866 w 11"/>
              <a:gd name="T31" fmla="*/ 4397 h 13"/>
              <a:gd name="T32" fmla="*/ 289 w 11"/>
              <a:gd name="T33" fmla="*/ 439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3">
                <a:moveTo>
                  <a:pt x="1" y="12"/>
                </a:moveTo>
                <a:lnTo>
                  <a:pt x="0" y="3"/>
                </a:lnTo>
                <a:lnTo>
                  <a:pt x="5" y="0"/>
                </a:lnTo>
                <a:cubicBezTo>
                  <a:pt x="5" y="0"/>
                  <a:pt x="7" y="0"/>
                  <a:pt x="7" y="3"/>
                </a:cubicBezTo>
                <a:lnTo>
                  <a:pt x="8" y="3"/>
                </a:lnTo>
                <a:lnTo>
                  <a:pt x="8" y="6"/>
                </a:lnTo>
                <a:lnTo>
                  <a:pt x="10" y="10"/>
                </a:lnTo>
                <a:lnTo>
                  <a:pt x="8" y="10"/>
                </a:lnTo>
                <a:lnTo>
                  <a:pt x="7" y="10"/>
                </a:lnTo>
                <a:cubicBezTo>
                  <a:pt x="7" y="6"/>
                  <a:pt x="5" y="6"/>
                  <a:pt x="5" y="6"/>
                </a:cubicBezTo>
                <a:lnTo>
                  <a:pt x="7" y="6"/>
                </a:lnTo>
                <a:lnTo>
                  <a:pt x="7" y="3"/>
                </a:lnTo>
                <a:lnTo>
                  <a:pt x="5" y="3"/>
                </a:lnTo>
                <a:lnTo>
                  <a:pt x="1" y="3"/>
                </a:lnTo>
                <a:lnTo>
                  <a:pt x="2" y="6"/>
                </a:lnTo>
                <a:lnTo>
                  <a:pt x="3" y="12"/>
                </a:lnTo>
                <a:lnTo>
                  <a:pt x="1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88" name="Freeform 5994">
            <a:extLst>
              <a:ext uri="{FF2B5EF4-FFF2-40B4-BE49-F238E27FC236}">
                <a16:creationId xmlns:a16="http://schemas.microsoft.com/office/drawing/2014/main" id="{CA4E6376-0754-224B-8EAC-2A0ACC559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7725" y="4203700"/>
            <a:ext cx="3175" cy="3175"/>
          </a:xfrm>
          <a:custGeom>
            <a:avLst/>
            <a:gdLst>
              <a:gd name="T0" fmla="*/ 0 w 10"/>
              <a:gd name="T1" fmla="*/ 0 h 11"/>
              <a:gd name="T2" fmla="*/ 1270 w 10"/>
              <a:gd name="T3" fmla="*/ 0 h 11"/>
              <a:gd name="T4" fmla="*/ 1905 w 10"/>
              <a:gd name="T5" fmla="*/ 0 h 11"/>
              <a:gd name="T6" fmla="*/ 2540 w 10"/>
              <a:gd name="T7" fmla="*/ 866 h 11"/>
              <a:gd name="T8" fmla="*/ 2223 w 10"/>
              <a:gd name="T9" fmla="*/ 1732 h 11"/>
              <a:gd name="T10" fmla="*/ 2858 w 10"/>
              <a:gd name="T11" fmla="*/ 2886 h 11"/>
              <a:gd name="T12" fmla="*/ 2223 w 10"/>
              <a:gd name="T13" fmla="*/ 2886 h 11"/>
              <a:gd name="T14" fmla="*/ 1588 w 10"/>
              <a:gd name="T15" fmla="*/ 1732 h 11"/>
              <a:gd name="T16" fmla="*/ 1905 w 10"/>
              <a:gd name="T17" fmla="*/ 866 h 11"/>
              <a:gd name="T18" fmla="*/ 1270 w 10"/>
              <a:gd name="T19" fmla="*/ 866 h 11"/>
              <a:gd name="T20" fmla="*/ 318 w 10"/>
              <a:gd name="T21" fmla="*/ 866 h 11"/>
              <a:gd name="T22" fmla="*/ 318 w 10"/>
              <a:gd name="T23" fmla="*/ 1732 h 11"/>
              <a:gd name="T24" fmla="*/ 318 w 10"/>
              <a:gd name="T25" fmla="*/ 1732 h 11"/>
              <a:gd name="T26" fmla="*/ 318 w 10"/>
              <a:gd name="T27" fmla="*/ 2886 h 11"/>
              <a:gd name="T28" fmla="*/ 0 w 10"/>
              <a:gd name="T29" fmla="*/ 2886 h 11"/>
              <a:gd name="T30" fmla="*/ 0 w 10"/>
              <a:gd name="T31" fmla="*/ 0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11">
                <a:moveTo>
                  <a:pt x="0" y="0"/>
                </a:moveTo>
                <a:lnTo>
                  <a:pt x="4" y="0"/>
                </a:lnTo>
                <a:lnTo>
                  <a:pt x="6" y="0"/>
                </a:lnTo>
                <a:cubicBezTo>
                  <a:pt x="6" y="0"/>
                  <a:pt x="7" y="0"/>
                  <a:pt x="8" y="3"/>
                </a:cubicBezTo>
                <a:cubicBezTo>
                  <a:pt x="8" y="3"/>
                  <a:pt x="8" y="6"/>
                  <a:pt x="7" y="6"/>
                </a:cubicBezTo>
                <a:lnTo>
                  <a:pt x="9" y="10"/>
                </a:lnTo>
                <a:lnTo>
                  <a:pt x="7" y="10"/>
                </a:lnTo>
                <a:lnTo>
                  <a:pt x="5" y="6"/>
                </a:lnTo>
                <a:lnTo>
                  <a:pt x="6" y="3"/>
                </a:lnTo>
                <a:lnTo>
                  <a:pt x="4" y="3"/>
                </a:lnTo>
                <a:lnTo>
                  <a:pt x="1" y="3"/>
                </a:lnTo>
                <a:lnTo>
                  <a:pt x="1" y="6"/>
                </a:lnTo>
                <a:lnTo>
                  <a:pt x="1" y="10"/>
                </a:ln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89" name="Freeform 5995">
            <a:extLst>
              <a:ext uri="{FF2B5EF4-FFF2-40B4-BE49-F238E27FC236}">
                <a16:creationId xmlns:a16="http://schemas.microsoft.com/office/drawing/2014/main" id="{490B9E2E-7087-4C4B-B7AE-3B84C2B08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5188" y="4208463"/>
            <a:ext cx="3175" cy="4762"/>
          </a:xfrm>
          <a:custGeom>
            <a:avLst/>
            <a:gdLst>
              <a:gd name="T0" fmla="*/ 0 w 11"/>
              <a:gd name="T1" fmla="*/ 3401 h 14"/>
              <a:gd name="T2" fmla="*/ 1443 w 11"/>
              <a:gd name="T3" fmla="*/ 0 h 14"/>
              <a:gd name="T4" fmla="*/ 2309 w 11"/>
              <a:gd name="T5" fmla="*/ 1361 h 14"/>
              <a:gd name="T6" fmla="*/ 2020 w 11"/>
              <a:gd name="T7" fmla="*/ 1361 h 14"/>
              <a:gd name="T8" fmla="*/ 1443 w 11"/>
              <a:gd name="T9" fmla="*/ 1361 h 14"/>
              <a:gd name="T10" fmla="*/ 866 w 11"/>
              <a:gd name="T11" fmla="*/ 1361 h 14"/>
              <a:gd name="T12" fmla="*/ 1732 w 11"/>
              <a:gd name="T13" fmla="*/ 2381 h 14"/>
              <a:gd name="T14" fmla="*/ 2020 w 11"/>
              <a:gd name="T15" fmla="*/ 3401 h 14"/>
              <a:gd name="T16" fmla="*/ 2020 w 11"/>
              <a:gd name="T17" fmla="*/ 4422 h 14"/>
              <a:gd name="T18" fmla="*/ 1732 w 11"/>
              <a:gd name="T19" fmla="*/ 4422 h 14"/>
              <a:gd name="T20" fmla="*/ 1732 w 11"/>
              <a:gd name="T21" fmla="*/ 3401 h 14"/>
              <a:gd name="T22" fmla="*/ 1443 w 11"/>
              <a:gd name="T23" fmla="*/ 2381 h 14"/>
              <a:gd name="T24" fmla="*/ 1155 w 11"/>
              <a:gd name="T25" fmla="*/ 2381 h 14"/>
              <a:gd name="T26" fmla="*/ 866 w 11"/>
              <a:gd name="T27" fmla="*/ 2381 h 14"/>
              <a:gd name="T28" fmla="*/ 0 w 11"/>
              <a:gd name="T29" fmla="*/ 3401 h 14"/>
              <a:gd name="T30" fmla="*/ 2886 w 11"/>
              <a:gd name="T31" fmla="*/ 1361 h 14"/>
              <a:gd name="T32" fmla="*/ 2886 w 11"/>
              <a:gd name="T33" fmla="*/ 2381 h 14"/>
              <a:gd name="T34" fmla="*/ 2598 w 11"/>
              <a:gd name="T35" fmla="*/ 2381 h 14"/>
              <a:gd name="T36" fmla="*/ 2598 w 11"/>
              <a:gd name="T37" fmla="*/ 1361 h 14"/>
              <a:gd name="T38" fmla="*/ 2886 w 11"/>
              <a:gd name="T39" fmla="*/ 1361 h 1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" h="14">
                <a:moveTo>
                  <a:pt x="0" y="10"/>
                </a:moveTo>
                <a:lnTo>
                  <a:pt x="5" y="0"/>
                </a:lnTo>
                <a:lnTo>
                  <a:pt x="8" y="4"/>
                </a:lnTo>
                <a:lnTo>
                  <a:pt x="7" y="4"/>
                </a:lnTo>
                <a:lnTo>
                  <a:pt x="5" y="4"/>
                </a:lnTo>
                <a:lnTo>
                  <a:pt x="3" y="4"/>
                </a:lnTo>
                <a:lnTo>
                  <a:pt x="6" y="7"/>
                </a:lnTo>
                <a:lnTo>
                  <a:pt x="7" y="10"/>
                </a:lnTo>
                <a:lnTo>
                  <a:pt x="7" y="13"/>
                </a:lnTo>
                <a:lnTo>
                  <a:pt x="6" y="13"/>
                </a:lnTo>
                <a:lnTo>
                  <a:pt x="6" y="10"/>
                </a:lnTo>
                <a:cubicBezTo>
                  <a:pt x="6" y="7"/>
                  <a:pt x="6" y="7"/>
                  <a:pt x="5" y="7"/>
                </a:cubicBezTo>
                <a:lnTo>
                  <a:pt x="4" y="7"/>
                </a:lnTo>
                <a:lnTo>
                  <a:pt x="3" y="7"/>
                </a:lnTo>
                <a:lnTo>
                  <a:pt x="0" y="10"/>
                </a:lnTo>
                <a:close/>
                <a:moveTo>
                  <a:pt x="10" y="4"/>
                </a:moveTo>
                <a:lnTo>
                  <a:pt x="10" y="7"/>
                </a:lnTo>
                <a:lnTo>
                  <a:pt x="9" y="7"/>
                </a:lnTo>
                <a:lnTo>
                  <a:pt x="9" y="4"/>
                </a:lnTo>
                <a:lnTo>
                  <a:pt x="1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90" name="Freeform 5996">
            <a:extLst>
              <a:ext uri="{FF2B5EF4-FFF2-40B4-BE49-F238E27FC236}">
                <a16:creationId xmlns:a16="http://schemas.microsoft.com/office/drawing/2014/main" id="{CF525BB0-80AF-BD44-9EF8-01D1BD650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4713" y="4213225"/>
            <a:ext cx="4762" cy="4763"/>
          </a:xfrm>
          <a:custGeom>
            <a:avLst/>
            <a:gdLst>
              <a:gd name="T0" fmla="*/ 0 w 12"/>
              <a:gd name="T1" fmla="*/ 2198 h 13"/>
              <a:gd name="T2" fmla="*/ 2381 w 12"/>
              <a:gd name="T3" fmla="*/ 0 h 13"/>
              <a:gd name="T4" fmla="*/ 4365 w 12"/>
              <a:gd name="T5" fmla="*/ 1099 h 13"/>
              <a:gd name="T6" fmla="*/ 4365 w 12"/>
              <a:gd name="T7" fmla="*/ 2198 h 13"/>
              <a:gd name="T8" fmla="*/ 2381 w 12"/>
              <a:gd name="T9" fmla="*/ 0 h 13"/>
              <a:gd name="T10" fmla="*/ 1984 w 12"/>
              <a:gd name="T11" fmla="*/ 1099 h 13"/>
              <a:gd name="T12" fmla="*/ 3572 w 12"/>
              <a:gd name="T13" fmla="*/ 2198 h 13"/>
              <a:gd name="T14" fmla="*/ 2778 w 12"/>
              <a:gd name="T15" fmla="*/ 2198 h 13"/>
              <a:gd name="T16" fmla="*/ 1587 w 12"/>
              <a:gd name="T17" fmla="*/ 2198 h 13"/>
              <a:gd name="T18" fmla="*/ 397 w 12"/>
              <a:gd name="T19" fmla="*/ 2198 h 13"/>
              <a:gd name="T20" fmla="*/ 2381 w 12"/>
              <a:gd name="T21" fmla="*/ 4397 h 13"/>
              <a:gd name="T22" fmla="*/ 2381 w 12"/>
              <a:gd name="T23" fmla="*/ 4397 h 13"/>
              <a:gd name="T24" fmla="*/ 0 w 12"/>
              <a:gd name="T25" fmla="*/ 2198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3">
                <a:moveTo>
                  <a:pt x="0" y="6"/>
                </a:moveTo>
                <a:lnTo>
                  <a:pt x="6" y="0"/>
                </a:lnTo>
                <a:lnTo>
                  <a:pt x="11" y="3"/>
                </a:lnTo>
                <a:lnTo>
                  <a:pt x="11" y="6"/>
                </a:lnTo>
                <a:lnTo>
                  <a:pt x="6" y="0"/>
                </a:lnTo>
                <a:lnTo>
                  <a:pt x="5" y="3"/>
                </a:lnTo>
                <a:lnTo>
                  <a:pt x="9" y="6"/>
                </a:lnTo>
                <a:lnTo>
                  <a:pt x="7" y="6"/>
                </a:lnTo>
                <a:lnTo>
                  <a:pt x="4" y="6"/>
                </a:lnTo>
                <a:lnTo>
                  <a:pt x="1" y="6"/>
                </a:lnTo>
                <a:lnTo>
                  <a:pt x="6" y="12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91" name="Freeform 5997">
            <a:extLst>
              <a:ext uri="{FF2B5EF4-FFF2-40B4-BE49-F238E27FC236}">
                <a16:creationId xmlns:a16="http://schemas.microsoft.com/office/drawing/2014/main" id="{CDAA3749-022B-4944-AB39-909BA1569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8363" y="4210050"/>
            <a:ext cx="3175" cy="3175"/>
          </a:xfrm>
          <a:custGeom>
            <a:avLst/>
            <a:gdLst>
              <a:gd name="T0" fmla="*/ 0 w 10"/>
              <a:gd name="T1" fmla="*/ 953 h 10"/>
              <a:gd name="T2" fmla="*/ 318 w 10"/>
              <a:gd name="T3" fmla="*/ 0 h 10"/>
              <a:gd name="T4" fmla="*/ 635 w 10"/>
              <a:gd name="T5" fmla="*/ 0 h 10"/>
              <a:gd name="T6" fmla="*/ 318 w 10"/>
              <a:gd name="T7" fmla="*/ 953 h 10"/>
              <a:gd name="T8" fmla="*/ 318 w 10"/>
              <a:gd name="T9" fmla="*/ 1905 h 10"/>
              <a:gd name="T10" fmla="*/ 0 w 10"/>
              <a:gd name="T11" fmla="*/ 1905 h 10"/>
              <a:gd name="T12" fmla="*/ 0 w 10"/>
              <a:gd name="T13" fmla="*/ 953 h 10"/>
              <a:gd name="T14" fmla="*/ 2223 w 10"/>
              <a:gd name="T15" fmla="*/ 0 h 10"/>
              <a:gd name="T16" fmla="*/ 2858 w 10"/>
              <a:gd name="T17" fmla="*/ 953 h 10"/>
              <a:gd name="T18" fmla="*/ 2858 w 10"/>
              <a:gd name="T19" fmla="*/ 1905 h 10"/>
              <a:gd name="T20" fmla="*/ 2540 w 10"/>
              <a:gd name="T21" fmla="*/ 1905 h 10"/>
              <a:gd name="T22" fmla="*/ 1905 w 10"/>
              <a:gd name="T23" fmla="*/ 2858 h 10"/>
              <a:gd name="T24" fmla="*/ 1270 w 10"/>
              <a:gd name="T25" fmla="*/ 2858 h 10"/>
              <a:gd name="T26" fmla="*/ 318 w 10"/>
              <a:gd name="T27" fmla="*/ 1905 h 10"/>
              <a:gd name="T28" fmla="*/ 1270 w 10"/>
              <a:gd name="T29" fmla="*/ 1905 h 10"/>
              <a:gd name="T30" fmla="*/ 1905 w 10"/>
              <a:gd name="T31" fmla="*/ 1905 h 10"/>
              <a:gd name="T32" fmla="*/ 2223 w 10"/>
              <a:gd name="T33" fmla="*/ 1905 h 10"/>
              <a:gd name="T34" fmla="*/ 2540 w 10"/>
              <a:gd name="T35" fmla="*/ 953 h 10"/>
              <a:gd name="T36" fmla="*/ 2223 w 10"/>
              <a:gd name="T37" fmla="*/ 0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10">
                <a:moveTo>
                  <a:pt x="0" y="3"/>
                </a:moveTo>
                <a:cubicBezTo>
                  <a:pt x="0" y="0"/>
                  <a:pt x="1" y="0"/>
                  <a:pt x="1" y="0"/>
                </a:cubicBezTo>
                <a:lnTo>
                  <a:pt x="2" y="0"/>
                </a:lnTo>
                <a:lnTo>
                  <a:pt x="1" y="3"/>
                </a:lnTo>
                <a:lnTo>
                  <a:pt x="1" y="6"/>
                </a:lnTo>
                <a:lnTo>
                  <a:pt x="0" y="6"/>
                </a:lnTo>
                <a:lnTo>
                  <a:pt x="0" y="3"/>
                </a:lnTo>
                <a:close/>
                <a:moveTo>
                  <a:pt x="7" y="0"/>
                </a:moveTo>
                <a:cubicBezTo>
                  <a:pt x="7" y="0"/>
                  <a:pt x="9" y="0"/>
                  <a:pt x="9" y="3"/>
                </a:cubicBezTo>
                <a:lnTo>
                  <a:pt x="9" y="6"/>
                </a:lnTo>
                <a:lnTo>
                  <a:pt x="8" y="6"/>
                </a:lnTo>
                <a:lnTo>
                  <a:pt x="6" y="9"/>
                </a:lnTo>
                <a:lnTo>
                  <a:pt x="4" y="9"/>
                </a:lnTo>
                <a:cubicBezTo>
                  <a:pt x="4" y="9"/>
                  <a:pt x="1" y="9"/>
                  <a:pt x="1" y="6"/>
                </a:cubicBezTo>
                <a:lnTo>
                  <a:pt x="4" y="6"/>
                </a:lnTo>
                <a:lnTo>
                  <a:pt x="6" y="6"/>
                </a:lnTo>
                <a:lnTo>
                  <a:pt x="7" y="6"/>
                </a:lnTo>
                <a:lnTo>
                  <a:pt x="8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92" name="Freeform 5998">
            <a:extLst>
              <a:ext uri="{FF2B5EF4-FFF2-40B4-BE49-F238E27FC236}">
                <a16:creationId xmlns:a16="http://schemas.microsoft.com/office/drawing/2014/main" id="{05F85CC2-B812-A749-A9FA-AE72E7E57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75" y="4203700"/>
            <a:ext cx="4763" cy="3175"/>
          </a:xfrm>
          <a:custGeom>
            <a:avLst/>
            <a:gdLst>
              <a:gd name="T0" fmla="*/ 0 w 12"/>
              <a:gd name="T1" fmla="*/ 1732 h 11"/>
              <a:gd name="T2" fmla="*/ 794 w 12"/>
              <a:gd name="T3" fmla="*/ 866 h 11"/>
              <a:gd name="T4" fmla="*/ 794 w 12"/>
              <a:gd name="T5" fmla="*/ 1732 h 11"/>
              <a:gd name="T6" fmla="*/ 1985 w 12"/>
              <a:gd name="T7" fmla="*/ 1732 h 11"/>
              <a:gd name="T8" fmla="*/ 2382 w 12"/>
              <a:gd name="T9" fmla="*/ 2886 h 11"/>
              <a:gd name="T10" fmla="*/ 3572 w 12"/>
              <a:gd name="T11" fmla="*/ 1732 h 11"/>
              <a:gd name="T12" fmla="*/ 3969 w 12"/>
              <a:gd name="T13" fmla="*/ 1732 h 11"/>
              <a:gd name="T14" fmla="*/ 3572 w 12"/>
              <a:gd name="T15" fmla="*/ 866 h 11"/>
              <a:gd name="T16" fmla="*/ 2778 w 12"/>
              <a:gd name="T17" fmla="*/ 866 h 11"/>
              <a:gd name="T18" fmla="*/ 2382 w 12"/>
              <a:gd name="T19" fmla="*/ 866 h 11"/>
              <a:gd name="T20" fmla="*/ 794 w 12"/>
              <a:gd name="T21" fmla="*/ 866 h 11"/>
              <a:gd name="T22" fmla="*/ 2382 w 12"/>
              <a:gd name="T23" fmla="*/ 0 h 11"/>
              <a:gd name="T24" fmla="*/ 3175 w 12"/>
              <a:gd name="T25" fmla="*/ 0 h 11"/>
              <a:gd name="T26" fmla="*/ 3969 w 12"/>
              <a:gd name="T27" fmla="*/ 866 h 11"/>
              <a:gd name="T28" fmla="*/ 4366 w 12"/>
              <a:gd name="T29" fmla="*/ 1732 h 11"/>
              <a:gd name="T30" fmla="*/ 3969 w 12"/>
              <a:gd name="T31" fmla="*/ 2886 h 11"/>
              <a:gd name="T32" fmla="*/ 2382 w 12"/>
              <a:gd name="T33" fmla="*/ 2886 h 11"/>
              <a:gd name="T34" fmla="*/ 1985 w 12"/>
              <a:gd name="T35" fmla="*/ 2886 h 11"/>
              <a:gd name="T36" fmla="*/ 794 w 12"/>
              <a:gd name="T37" fmla="*/ 1732 h 11"/>
              <a:gd name="T38" fmla="*/ 0 w 12"/>
              <a:gd name="T39" fmla="*/ 1732 h 1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" h="11">
                <a:moveTo>
                  <a:pt x="0" y="6"/>
                </a:moveTo>
                <a:cubicBezTo>
                  <a:pt x="0" y="3"/>
                  <a:pt x="0" y="3"/>
                  <a:pt x="2" y="3"/>
                </a:cubicBezTo>
                <a:cubicBezTo>
                  <a:pt x="2" y="3"/>
                  <a:pt x="2" y="3"/>
                  <a:pt x="2" y="6"/>
                </a:cubicBezTo>
                <a:lnTo>
                  <a:pt x="5" y="6"/>
                </a:lnTo>
                <a:cubicBezTo>
                  <a:pt x="5" y="10"/>
                  <a:pt x="6" y="10"/>
                  <a:pt x="6" y="10"/>
                </a:cubicBezTo>
                <a:lnTo>
                  <a:pt x="9" y="6"/>
                </a:lnTo>
                <a:lnTo>
                  <a:pt x="10" y="6"/>
                </a:lnTo>
                <a:cubicBezTo>
                  <a:pt x="10" y="3"/>
                  <a:pt x="10" y="3"/>
                  <a:pt x="9" y="3"/>
                </a:cubicBezTo>
                <a:lnTo>
                  <a:pt x="7" y="3"/>
                </a:lnTo>
                <a:cubicBezTo>
                  <a:pt x="7" y="3"/>
                  <a:pt x="6" y="0"/>
                  <a:pt x="6" y="3"/>
                </a:cubicBezTo>
                <a:lnTo>
                  <a:pt x="2" y="3"/>
                </a:lnTo>
                <a:cubicBezTo>
                  <a:pt x="2" y="0"/>
                  <a:pt x="3" y="0"/>
                  <a:pt x="6" y="0"/>
                </a:cubicBezTo>
                <a:lnTo>
                  <a:pt x="8" y="0"/>
                </a:lnTo>
                <a:lnTo>
                  <a:pt x="10" y="3"/>
                </a:lnTo>
                <a:cubicBezTo>
                  <a:pt x="10" y="3"/>
                  <a:pt x="11" y="3"/>
                  <a:pt x="11" y="6"/>
                </a:cubicBezTo>
                <a:cubicBezTo>
                  <a:pt x="10" y="6"/>
                  <a:pt x="10" y="10"/>
                  <a:pt x="10" y="10"/>
                </a:cubicBezTo>
                <a:lnTo>
                  <a:pt x="6" y="10"/>
                </a:lnTo>
                <a:lnTo>
                  <a:pt x="5" y="10"/>
                </a:lnTo>
                <a:cubicBezTo>
                  <a:pt x="3" y="10"/>
                  <a:pt x="2" y="10"/>
                  <a:pt x="2" y="6"/>
                </a:cubicBez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93" name="Freeform 5999">
            <a:extLst>
              <a:ext uri="{FF2B5EF4-FFF2-40B4-BE49-F238E27FC236}">
                <a16:creationId xmlns:a16="http://schemas.microsoft.com/office/drawing/2014/main" id="{675922EB-9349-7849-B28F-EC87D1271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0" y="4206875"/>
            <a:ext cx="3175" cy="3175"/>
          </a:xfrm>
          <a:custGeom>
            <a:avLst/>
            <a:gdLst>
              <a:gd name="T0" fmla="*/ 0 w 11"/>
              <a:gd name="T1" fmla="*/ 2858 h 10"/>
              <a:gd name="T2" fmla="*/ 0 w 11"/>
              <a:gd name="T3" fmla="*/ 0 h 10"/>
              <a:gd name="T4" fmla="*/ 577 w 11"/>
              <a:gd name="T5" fmla="*/ 0 h 10"/>
              <a:gd name="T6" fmla="*/ 2886 w 11"/>
              <a:gd name="T7" fmla="*/ 1905 h 10"/>
              <a:gd name="T8" fmla="*/ 2309 w 11"/>
              <a:gd name="T9" fmla="*/ 1905 h 10"/>
              <a:gd name="T10" fmla="*/ 1732 w 11"/>
              <a:gd name="T11" fmla="*/ 1905 h 10"/>
              <a:gd name="T12" fmla="*/ 1443 w 11"/>
              <a:gd name="T13" fmla="*/ 1905 h 10"/>
              <a:gd name="T14" fmla="*/ 866 w 11"/>
              <a:gd name="T15" fmla="*/ 635 h 10"/>
              <a:gd name="T16" fmla="*/ 577 w 11"/>
              <a:gd name="T17" fmla="*/ 0 h 10"/>
              <a:gd name="T18" fmla="*/ 577 w 11"/>
              <a:gd name="T19" fmla="*/ 635 h 10"/>
              <a:gd name="T20" fmla="*/ 577 w 11"/>
              <a:gd name="T21" fmla="*/ 1905 h 10"/>
              <a:gd name="T22" fmla="*/ 577 w 11"/>
              <a:gd name="T23" fmla="*/ 2858 h 10"/>
              <a:gd name="T24" fmla="*/ 0 w 11"/>
              <a:gd name="T25" fmla="*/ 2858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10">
                <a:moveTo>
                  <a:pt x="0" y="9"/>
                </a:moveTo>
                <a:lnTo>
                  <a:pt x="0" y="0"/>
                </a:lnTo>
                <a:lnTo>
                  <a:pt x="2" y="0"/>
                </a:lnTo>
                <a:lnTo>
                  <a:pt x="10" y="6"/>
                </a:lnTo>
                <a:lnTo>
                  <a:pt x="8" y="6"/>
                </a:lnTo>
                <a:lnTo>
                  <a:pt x="6" y="6"/>
                </a:lnTo>
                <a:lnTo>
                  <a:pt x="5" y="6"/>
                </a:lnTo>
                <a:lnTo>
                  <a:pt x="3" y="2"/>
                </a:lnTo>
                <a:lnTo>
                  <a:pt x="2" y="0"/>
                </a:lnTo>
                <a:lnTo>
                  <a:pt x="2" y="2"/>
                </a:lnTo>
                <a:lnTo>
                  <a:pt x="2" y="6"/>
                </a:lnTo>
                <a:lnTo>
                  <a:pt x="2" y="9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94" name="Freeform 6000">
            <a:extLst>
              <a:ext uri="{FF2B5EF4-FFF2-40B4-BE49-F238E27FC236}">
                <a16:creationId xmlns:a16="http://schemas.microsoft.com/office/drawing/2014/main" id="{D03A5092-E1FE-0E4F-9168-6ADC9368A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9475" y="4219575"/>
            <a:ext cx="4763" cy="3175"/>
          </a:xfrm>
          <a:custGeom>
            <a:avLst/>
            <a:gdLst>
              <a:gd name="T0" fmla="*/ 2382 w 12"/>
              <a:gd name="T1" fmla="*/ 318 h 10"/>
              <a:gd name="T2" fmla="*/ 2778 w 12"/>
              <a:gd name="T3" fmla="*/ 953 h 10"/>
              <a:gd name="T4" fmla="*/ 3175 w 12"/>
              <a:gd name="T5" fmla="*/ 0 h 10"/>
              <a:gd name="T6" fmla="*/ 3969 w 12"/>
              <a:gd name="T7" fmla="*/ 0 h 10"/>
              <a:gd name="T8" fmla="*/ 4366 w 12"/>
              <a:gd name="T9" fmla="*/ 0 h 10"/>
              <a:gd name="T10" fmla="*/ 2778 w 12"/>
              <a:gd name="T11" fmla="*/ 2858 h 10"/>
              <a:gd name="T12" fmla="*/ 2382 w 12"/>
              <a:gd name="T13" fmla="*/ 2858 h 10"/>
              <a:gd name="T14" fmla="*/ 2778 w 12"/>
              <a:gd name="T15" fmla="*/ 1905 h 10"/>
              <a:gd name="T16" fmla="*/ 1985 w 12"/>
              <a:gd name="T17" fmla="*/ 953 h 10"/>
              <a:gd name="T18" fmla="*/ 397 w 12"/>
              <a:gd name="T19" fmla="*/ 953 h 10"/>
              <a:gd name="T20" fmla="*/ 0 w 12"/>
              <a:gd name="T21" fmla="*/ 953 h 10"/>
              <a:gd name="T22" fmla="*/ 2382 w 12"/>
              <a:gd name="T23" fmla="*/ 318 h 10"/>
              <a:gd name="T24" fmla="*/ 3175 w 12"/>
              <a:gd name="T25" fmla="*/ 0 h 10"/>
              <a:gd name="T26" fmla="*/ 2382 w 12"/>
              <a:gd name="T27" fmla="*/ 318 h 10"/>
              <a:gd name="T28" fmla="*/ 1985 w 12"/>
              <a:gd name="T29" fmla="*/ 0 h 10"/>
              <a:gd name="T30" fmla="*/ 2778 w 12"/>
              <a:gd name="T31" fmla="*/ 0 h 10"/>
              <a:gd name="T32" fmla="*/ 3175 w 12"/>
              <a:gd name="T33" fmla="*/ 0 h 10"/>
              <a:gd name="T34" fmla="*/ 3175 w 12"/>
              <a:gd name="T35" fmla="*/ 0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" h="10">
                <a:moveTo>
                  <a:pt x="6" y="1"/>
                </a:moveTo>
                <a:lnTo>
                  <a:pt x="7" y="3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7" y="9"/>
                </a:lnTo>
                <a:lnTo>
                  <a:pt x="6" y="9"/>
                </a:lnTo>
                <a:lnTo>
                  <a:pt x="7" y="6"/>
                </a:lnTo>
                <a:lnTo>
                  <a:pt x="5" y="3"/>
                </a:lnTo>
                <a:lnTo>
                  <a:pt x="1" y="3"/>
                </a:lnTo>
                <a:lnTo>
                  <a:pt x="0" y="3"/>
                </a:lnTo>
                <a:lnTo>
                  <a:pt x="6" y="1"/>
                </a:lnTo>
                <a:close/>
                <a:moveTo>
                  <a:pt x="8" y="0"/>
                </a:moveTo>
                <a:lnTo>
                  <a:pt x="6" y="1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95" name="Freeform 6001">
            <a:extLst>
              <a:ext uri="{FF2B5EF4-FFF2-40B4-BE49-F238E27FC236}">
                <a16:creationId xmlns:a16="http://schemas.microsoft.com/office/drawing/2014/main" id="{4964EA6A-BDDA-5543-9FBE-5BC0EE858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2488" y="4205288"/>
            <a:ext cx="3175" cy="3175"/>
          </a:xfrm>
          <a:custGeom>
            <a:avLst/>
            <a:gdLst>
              <a:gd name="T0" fmla="*/ 0 w 10"/>
              <a:gd name="T1" fmla="*/ 2223 h 10"/>
              <a:gd name="T2" fmla="*/ 1588 w 10"/>
              <a:gd name="T3" fmla="*/ 0 h 10"/>
              <a:gd name="T4" fmla="*/ 1905 w 10"/>
              <a:gd name="T5" fmla="*/ 0 h 10"/>
              <a:gd name="T6" fmla="*/ 2223 w 10"/>
              <a:gd name="T7" fmla="*/ 0 h 10"/>
              <a:gd name="T8" fmla="*/ 2858 w 10"/>
              <a:gd name="T9" fmla="*/ 2858 h 10"/>
              <a:gd name="T10" fmla="*/ 2540 w 10"/>
              <a:gd name="T11" fmla="*/ 2858 h 10"/>
              <a:gd name="T12" fmla="*/ 2223 w 10"/>
              <a:gd name="T13" fmla="*/ 2223 h 10"/>
              <a:gd name="T14" fmla="*/ 953 w 10"/>
              <a:gd name="T15" fmla="*/ 953 h 10"/>
              <a:gd name="T16" fmla="*/ 318 w 10"/>
              <a:gd name="T17" fmla="*/ 2223 h 10"/>
              <a:gd name="T18" fmla="*/ 0 w 10"/>
              <a:gd name="T19" fmla="*/ 2223 h 10"/>
              <a:gd name="T20" fmla="*/ 1905 w 10"/>
              <a:gd name="T21" fmla="*/ 953 h 10"/>
              <a:gd name="T22" fmla="*/ 1905 w 10"/>
              <a:gd name="T23" fmla="*/ 0 h 10"/>
              <a:gd name="T24" fmla="*/ 1588 w 10"/>
              <a:gd name="T25" fmla="*/ 953 h 10"/>
              <a:gd name="T26" fmla="*/ 1905 w 10"/>
              <a:gd name="T27" fmla="*/ 953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10">
                <a:moveTo>
                  <a:pt x="0" y="7"/>
                </a:move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9" y="9"/>
                </a:lnTo>
                <a:lnTo>
                  <a:pt x="8" y="9"/>
                </a:lnTo>
                <a:lnTo>
                  <a:pt x="7" y="7"/>
                </a:lnTo>
                <a:lnTo>
                  <a:pt x="3" y="3"/>
                </a:lnTo>
                <a:lnTo>
                  <a:pt x="1" y="7"/>
                </a:lnTo>
                <a:lnTo>
                  <a:pt x="0" y="7"/>
                </a:lnTo>
                <a:close/>
                <a:moveTo>
                  <a:pt x="6" y="3"/>
                </a:moveTo>
                <a:lnTo>
                  <a:pt x="6" y="0"/>
                </a:lnTo>
                <a:cubicBezTo>
                  <a:pt x="6" y="0"/>
                  <a:pt x="5" y="0"/>
                  <a:pt x="5" y="3"/>
                </a:cubicBezTo>
                <a:lnTo>
                  <a:pt x="6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96" name="Freeform 6002">
            <a:extLst>
              <a:ext uri="{FF2B5EF4-FFF2-40B4-BE49-F238E27FC236}">
                <a16:creationId xmlns:a16="http://schemas.microsoft.com/office/drawing/2014/main" id="{52018879-4ABE-204A-AC1C-99CC5554F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675" y="4205288"/>
            <a:ext cx="3175" cy="3175"/>
          </a:xfrm>
          <a:custGeom>
            <a:avLst/>
            <a:gdLst>
              <a:gd name="T0" fmla="*/ 289 w 11"/>
              <a:gd name="T1" fmla="*/ 2886 h 11"/>
              <a:gd name="T2" fmla="*/ 0 w 11"/>
              <a:gd name="T3" fmla="*/ 0 h 11"/>
              <a:gd name="T4" fmla="*/ 289 w 11"/>
              <a:gd name="T5" fmla="*/ 0 h 11"/>
              <a:gd name="T6" fmla="*/ 1443 w 11"/>
              <a:gd name="T7" fmla="*/ 1732 h 11"/>
              <a:gd name="T8" fmla="*/ 1732 w 11"/>
              <a:gd name="T9" fmla="*/ 0 h 11"/>
              <a:gd name="T10" fmla="*/ 2020 w 11"/>
              <a:gd name="T11" fmla="*/ 0 h 11"/>
              <a:gd name="T12" fmla="*/ 2309 w 11"/>
              <a:gd name="T13" fmla="*/ 0 h 11"/>
              <a:gd name="T14" fmla="*/ 2886 w 11"/>
              <a:gd name="T15" fmla="*/ 2886 h 11"/>
              <a:gd name="T16" fmla="*/ 2598 w 11"/>
              <a:gd name="T17" fmla="*/ 2886 h 11"/>
              <a:gd name="T18" fmla="*/ 2020 w 11"/>
              <a:gd name="T19" fmla="*/ 0 h 11"/>
              <a:gd name="T20" fmla="*/ 1732 w 11"/>
              <a:gd name="T21" fmla="*/ 2886 h 11"/>
              <a:gd name="T22" fmla="*/ 1443 w 11"/>
              <a:gd name="T23" fmla="*/ 2886 h 11"/>
              <a:gd name="T24" fmla="*/ 289 w 11"/>
              <a:gd name="T25" fmla="*/ 0 h 11"/>
              <a:gd name="T26" fmla="*/ 577 w 11"/>
              <a:gd name="T27" fmla="*/ 2886 h 11"/>
              <a:gd name="T28" fmla="*/ 289 w 11"/>
              <a:gd name="T29" fmla="*/ 2886 h 1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11">
                <a:moveTo>
                  <a:pt x="1" y="10"/>
                </a:moveTo>
                <a:lnTo>
                  <a:pt x="0" y="0"/>
                </a:lnTo>
                <a:lnTo>
                  <a:pt x="1" y="0"/>
                </a:lnTo>
                <a:lnTo>
                  <a:pt x="5" y="6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10" y="10"/>
                </a:lnTo>
                <a:lnTo>
                  <a:pt x="9" y="10"/>
                </a:lnTo>
                <a:lnTo>
                  <a:pt x="7" y="0"/>
                </a:lnTo>
                <a:lnTo>
                  <a:pt x="6" y="10"/>
                </a:lnTo>
                <a:lnTo>
                  <a:pt x="5" y="10"/>
                </a:lnTo>
                <a:lnTo>
                  <a:pt x="1" y="0"/>
                </a:lnTo>
                <a:lnTo>
                  <a:pt x="2" y="10"/>
                </a:lnTo>
                <a:lnTo>
                  <a:pt x="1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97" name="Freeform 6003">
            <a:extLst>
              <a:ext uri="{FF2B5EF4-FFF2-40B4-BE49-F238E27FC236}">
                <a16:creationId xmlns:a16="http://schemas.microsoft.com/office/drawing/2014/main" id="{B3D7CBCC-2121-8A4A-A819-5DDEE1122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205288"/>
            <a:ext cx="1588" cy="3175"/>
          </a:xfrm>
          <a:custGeom>
            <a:avLst/>
            <a:gdLst>
              <a:gd name="T0" fmla="*/ 397 w 4"/>
              <a:gd name="T1" fmla="*/ 2858 h 10"/>
              <a:gd name="T2" fmla="*/ 0 w 4"/>
              <a:gd name="T3" fmla="*/ 0 h 10"/>
              <a:gd name="T4" fmla="*/ 397 w 4"/>
              <a:gd name="T5" fmla="*/ 0 h 10"/>
              <a:gd name="T6" fmla="*/ 794 w 4"/>
              <a:gd name="T7" fmla="*/ 953 h 10"/>
              <a:gd name="T8" fmla="*/ 1191 w 4"/>
              <a:gd name="T9" fmla="*/ 2858 h 10"/>
              <a:gd name="T10" fmla="*/ 397 w 4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0">
                <a:moveTo>
                  <a:pt x="1" y="9"/>
                </a:moveTo>
                <a:lnTo>
                  <a:pt x="0" y="0"/>
                </a:lnTo>
                <a:lnTo>
                  <a:pt x="1" y="0"/>
                </a:lnTo>
                <a:lnTo>
                  <a:pt x="2" y="3"/>
                </a:lnTo>
                <a:lnTo>
                  <a:pt x="3" y="9"/>
                </a:lnTo>
                <a:lnTo>
                  <a:pt x="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98" name="Freeform 6004">
            <a:extLst>
              <a:ext uri="{FF2B5EF4-FFF2-40B4-BE49-F238E27FC236}">
                <a16:creationId xmlns:a16="http://schemas.microsoft.com/office/drawing/2014/main" id="{7E03B5D9-2D04-0449-953C-61059466B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4550" y="4203700"/>
            <a:ext cx="3175" cy="3175"/>
          </a:xfrm>
          <a:custGeom>
            <a:avLst/>
            <a:gdLst>
              <a:gd name="T0" fmla="*/ 0 w 9"/>
              <a:gd name="T1" fmla="*/ 0 h 11"/>
              <a:gd name="T2" fmla="*/ 1411 w 9"/>
              <a:gd name="T3" fmla="*/ 0 h 11"/>
              <a:gd name="T4" fmla="*/ 1411 w 9"/>
              <a:gd name="T5" fmla="*/ 0 h 11"/>
              <a:gd name="T6" fmla="*/ 2117 w 9"/>
              <a:gd name="T7" fmla="*/ 0 h 11"/>
              <a:gd name="T8" fmla="*/ 2822 w 9"/>
              <a:gd name="T9" fmla="*/ 866 h 11"/>
              <a:gd name="T10" fmla="*/ 2469 w 9"/>
              <a:gd name="T11" fmla="*/ 1732 h 11"/>
              <a:gd name="T12" fmla="*/ 2117 w 9"/>
              <a:gd name="T13" fmla="*/ 1732 h 11"/>
              <a:gd name="T14" fmla="*/ 2117 w 9"/>
              <a:gd name="T15" fmla="*/ 866 h 11"/>
              <a:gd name="T16" fmla="*/ 1764 w 9"/>
              <a:gd name="T17" fmla="*/ 866 h 11"/>
              <a:gd name="T18" fmla="*/ 1411 w 9"/>
              <a:gd name="T19" fmla="*/ 866 h 11"/>
              <a:gd name="T20" fmla="*/ 353 w 9"/>
              <a:gd name="T21" fmla="*/ 866 h 11"/>
              <a:gd name="T22" fmla="*/ 706 w 9"/>
              <a:gd name="T23" fmla="*/ 1732 h 11"/>
              <a:gd name="T24" fmla="*/ 706 w 9"/>
              <a:gd name="T25" fmla="*/ 1732 h 11"/>
              <a:gd name="T26" fmla="*/ 706 w 9"/>
              <a:gd name="T27" fmla="*/ 2886 h 11"/>
              <a:gd name="T28" fmla="*/ 353 w 9"/>
              <a:gd name="T29" fmla="*/ 2886 h 11"/>
              <a:gd name="T30" fmla="*/ 0 w 9"/>
              <a:gd name="T31" fmla="*/ 0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" h="11">
                <a:moveTo>
                  <a:pt x="0" y="0"/>
                </a:moveTo>
                <a:lnTo>
                  <a:pt x="4" y="0"/>
                </a:lnTo>
                <a:lnTo>
                  <a:pt x="6" y="0"/>
                </a:lnTo>
                <a:lnTo>
                  <a:pt x="8" y="3"/>
                </a:lnTo>
                <a:cubicBezTo>
                  <a:pt x="8" y="3"/>
                  <a:pt x="8" y="6"/>
                  <a:pt x="7" y="6"/>
                </a:cubicBezTo>
                <a:lnTo>
                  <a:pt x="6" y="6"/>
                </a:lnTo>
                <a:lnTo>
                  <a:pt x="6" y="3"/>
                </a:lnTo>
                <a:lnTo>
                  <a:pt x="5" y="3"/>
                </a:lnTo>
                <a:lnTo>
                  <a:pt x="4" y="3"/>
                </a:lnTo>
                <a:lnTo>
                  <a:pt x="1" y="3"/>
                </a:lnTo>
                <a:lnTo>
                  <a:pt x="2" y="6"/>
                </a:lnTo>
                <a:lnTo>
                  <a:pt x="2" y="10"/>
                </a:lnTo>
                <a:lnTo>
                  <a:pt x="1" y="1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99" name="Freeform 6005">
            <a:extLst>
              <a:ext uri="{FF2B5EF4-FFF2-40B4-BE49-F238E27FC236}">
                <a16:creationId xmlns:a16="http://schemas.microsoft.com/office/drawing/2014/main" id="{29A907E9-3FAE-0544-B227-C107A9F4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2013" y="4206875"/>
            <a:ext cx="3175" cy="3175"/>
          </a:xfrm>
          <a:custGeom>
            <a:avLst/>
            <a:gdLst>
              <a:gd name="T0" fmla="*/ 0 w 11"/>
              <a:gd name="T1" fmla="*/ 1905 h 10"/>
              <a:gd name="T2" fmla="*/ 1443 w 11"/>
              <a:gd name="T3" fmla="*/ 0 h 10"/>
              <a:gd name="T4" fmla="*/ 2309 w 11"/>
              <a:gd name="T5" fmla="*/ 0 h 10"/>
              <a:gd name="T6" fmla="*/ 2598 w 11"/>
              <a:gd name="T7" fmla="*/ 635 h 10"/>
              <a:gd name="T8" fmla="*/ 2886 w 11"/>
              <a:gd name="T9" fmla="*/ 635 h 10"/>
              <a:gd name="T10" fmla="*/ 2886 w 11"/>
              <a:gd name="T11" fmla="*/ 1905 h 10"/>
              <a:gd name="T12" fmla="*/ 2598 w 11"/>
              <a:gd name="T13" fmla="*/ 1905 h 10"/>
              <a:gd name="T14" fmla="*/ 2309 w 11"/>
              <a:gd name="T15" fmla="*/ 635 h 10"/>
              <a:gd name="T16" fmla="*/ 2020 w 11"/>
              <a:gd name="T17" fmla="*/ 635 h 10"/>
              <a:gd name="T18" fmla="*/ 1443 w 11"/>
              <a:gd name="T19" fmla="*/ 0 h 10"/>
              <a:gd name="T20" fmla="*/ 1155 w 11"/>
              <a:gd name="T21" fmla="*/ 1905 h 10"/>
              <a:gd name="T22" fmla="*/ 866 w 11"/>
              <a:gd name="T23" fmla="*/ 1905 h 10"/>
              <a:gd name="T24" fmla="*/ 0 w 11"/>
              <a:gd name="T25" fmla="*/ 2858 h 10"/>
              <a:gd name="T26" fmla="*/ 0 w 11"/>
              <a:gd name="T27" fmla="*/ 1905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0">
                <a:moveTo>
                  <a:pt x="0" y="6"/>
                </a:moveTo>
                <a:lnTo>
                  <a:pt x="5" y="0"/>
                </a:lnTo>
                <a:lnTo>
                  <a:pt x="8" y="0"/>
                </a:lnTo>
                <a:lnTo>
                  <a:pt x="9" y="2"/>
                </a:lnTo>
                <a:lnTo>
                  <a:pt x="10" y="2"/>
                </a:lnTo>
                <a:lnTo>
                  <a:pt x="10" y="6"/>
                </a:lnTo>
                <a:lnTo>
                  <a:pt x="9" y="6"/>
                </a:lnTo>
                <a:cubicBezTo>
                  <a:pt x="9" y="2"/>
                  <a:pt x="8" y="2"/>
                  <a:pt x="8" y="2"/>
                </a:cubicBezTo>
                <a:lnTo>
                  <a:pt x="7" y="2"/>
                </a:lnTo>
                <a:lnTo>
                  <a:pt x="5" y="0"/>
                </a:lnTo>
                <a:lnTo>
                  <a:pt x="4" y="6"/>
                </a:lnTo>
                <a:lnTo>
                  <a:pt x="3" y="6"/>
                </a:lnTo>
                <a:lnTo>
                  <a:pt x="0" y="9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00" name="Freeform 6006">
            <a:extLst>
              <a:ext uri="{FF2B5EF4-FFF2-40B4-BE49-F238E27FC236}">
                <a16:creationId xmlns:a16="http://schemas.microsoft.com/office/drawing/2014/main" id="{B31BFDAB-02FC-FF4E-901D-BE6E91CC1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0900" y="4203700"/>
            <a:ext cx="1588" cy="3175"/>
          </a:xfrm>
          <a:custGeom>
            <a:avLst/>
            <a:gdLst>
              <a:gd name="T0" fmla="*/ 0 w 4"/>
              <a:gd name="T1" fmla="*/ 2886 h 11"/>
              <a:gd name="T2" fmla="*/ 397 w 4"/>
              <a:gd name="T3" fmla="*/ 0 h 11"/>
              <a:gd name="T4" fmla="*/ 1191 w 4"/>
              <a:gd name="T5" fmla="*/ 0 h 11"/>
              <a:gd name="T6" fmla="*/ 794 w 4"/>
              <a:gd name="T7" fmla="*/ 2886 h 11"/>
              <a:gd name="T8" fmla="*/ 0 w 4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1">
                <a:moveTo>
                  <a:pt x="0" y="10"/>
                </a:moveTo>
                <a:lnTo>
                  <a:pt x="1" y="0"/>
                </a:lnTo>
                <a:lnTo>
                  <a:pt x="3" y="0"/>
                </a:lnTo>
                <a:lnTo>
                  <a:pt x="2" y="10"/>
                </a:lnTo>
                <a:lnTo>
                  <a:pt x="0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01" name="Freeform 6007">
            <a:extLst>
              <a:ext uri="{FF2B5EF4-FFF2-40B4-BE49-F238E27FC236}">
                <a16:creationId xmlns:a16="http://schemas.microsoft.com/office/drawing/2014/main" id="{A75FA2DF-CCD1-1247-A512-F85314740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1063" y="4219575"/>
            <a:ext cx="4762" cy="3175"/>
          </a:xfrm>
          <a:custGeom>
            <a:avLst/>
            <a:gdLst>
              <a:gd name="T0" fmla="*/ 0 w 12"/>
              <a:gd name="T1" fmla="*/ 1905 h 10"/>
              <a:gd name="T2" fmla="*/ 2778 w 12"/>
              <a:gd name="T3" fmla="*/ 953 h 10"/>
              <a:gd name="T4" fmla="*/ 1587 w 12"/>
              <a:gd name="T5" fmla="*/ 0 h 10"/>
              <a:gd name="T6" fmla="*/ 1984 w 12"/>
              <a:gd name="T7" fmla="*/ 0 h 10"/>
              <a:gd name="T8" fmla="*/ 3175 w 12"/>
              <a:gd name="T9" fmla="*/ 953 h 10"/>
              <a:gd name="T10" fmla="*/ 794 w 12"/>
              <a:gd name="T11" fmla="*/ 2858 h 10"/>
              <a:gd name="T12" fmla="*/ 0 w 12"/>
              <a:gd name="T13" fmla="*/ 1905 h 10"/>
              <a:gd name="T14" fmla="*/ 4365 w 12"/>
              <a:gd name="T15" fmla="*/ 1905 h 10"/>
              <a:gd name="T16" fmla="*/ 3572 w 12"/>
              <a:gd name="T17" fmla="*/ 1905 h 10"/>
              <a:gd name="T18" fmla="*/ 3175 w 12"/>
              <a:gd name="T19" fmla="*/ 953 h 10"/>
              <a:gd name="T20" fmla="*/ 4365 w 12"/>
              <a:gd name="T21" fmla="*/ 190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0">
                <a:moveTo>
                  <a:pt x="0" y="6"/>
                </a:moveTo>
                <a:lnTo>
                  <a:pt x="7" y="3"/>
                </a:lnTo>
                <a:lnTo>
                  <a:pt x="4" y="0"/>
                </a:lnTo>
                <a:lnTo>
                  <a:pt x="5" y="0"/>
                </a:lnTo>
                <a:lnTo>
                  <a:pt x="8" y="3"/>
                </a:lnTo>
                <a:lnTo>
                  <a:pt x="2" y="9"/>
                </a:lnTo>
                <a:lnTo>
                  <a:pt x="0" y="6"/>
                </a:lnTo>
                <a:close/>
                <a:moveTo>
                  <a:pt x="11" y="6"/>
                </a:moveTo>
                <a:lnTo>
                  <a:pt x="9" y="6"/>
                </a:lnTo>
                <a:lnTo>
                  <a:pt x="8" y="3"/>
                </a:lnTo>
                <a:lnTo>
                  <a:pt x="1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02" name="Freeform 6008">
            <a:extLst>
              <a:ext uri="{FF2B5EF4-FFF2-40B4-BE49-F238E27FC236}">
                <a16:creationId xmlns:a16="http://schemas.microsoft.com/office/drawing/2014/main" id="{731A00C3-17D4-CC45-840C-3711EB729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1538" y="4211638"/>
            <a:ext cx="4762" cy="4762"/>
          </a:xfrm>
          <a:custGeom>
            <a:avLst/>
            <a:gdLst>
              <a:gd name="T0" fmla="*/ 0 w 13"/>
              <a:gd name="T1" fmla="*/ 3297 h 13"/>
              <a:gd name="T2" fmla="*/ 2198 w 13"/>
              <a:gd name="T3" fmla="*/ 1099 h 13"/>
              <a:gd name="T4" fmla="*/ 733 w 13"/>
              <a:gd name="T5" fmla="*/ 0 h 13"/>
              <a:gd name="T6" fmla="*/ 1465 w 13"/>
              <a:gd name="T7" fmla="*/ 0 h 13"/>
              <a:gd name="T8" fmla="*/ 4396 w 13"/>
              <a:gd name="T9" fmla="*/ 1099 h 13"/>
              <a:gd name="T10" fmla="*/ 3663 w 13"/>
              <a:gd name="T11" fmla="*/ 2198 h 13"/>
              <a:gd name="T12" fmla="*/ 2930 w 13"/>
              <a:gd name="T13" fmla="*/ 1099 h 13"/>
              <a:gd name="T14" fmla="*/ 733 w 13"/>
              <a:gd name="T15" fmla="*/ 4396 h 13"/>
              <a:gd name="T16" fmla="*/ 0 w 13"/>
              <a:gd name="T17" fmla="*/ 3297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3">
                <a:moveTo>
                  <a:pt x="0" y="9"/>
                </a:moveTo>
                <a:lnTo>
                  <a:pt x="6" y="3"/>
                </a:lnTo>
                <a:lnTo>
                  <a:pt x="2" y="0"/>
                </a:lnTo>
                <a:lnTo>
                  <a:pt x="4" y="0"/>
                </a:lnTo>
                <a:lnTo>
                  <a:pt x="12" y="3"/>
                </a:lnTo>
                <a:lnTo>
                  <a:pt x="10" y="6"/>
                </a:lnTo>
                <a:lnTo>
                  <a:pt x="8" y="3"/>
                </a:lnTo>
                <a:lnTo>
                  <a:pt x="2" y="12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03" name="Freeform 6009">
            <a:extLst>
              <a:ext uri="{FF2B5EF4-FFF2-40B4-BE49-F238E27FC236}">
                <a16:creationId xmlns:a16="http://schemas.microsoft.com/office/drawing/2014/main" id="{87D79AF9-23E1-3A42-9307-6D5790523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5663" y="4205288"/>
            <a:ext cx="4762" cy="4762"/>
          </a:xfrm>
          <a:custGeom>
            <a:avLst/>
            <a:gdLst>
              <a:gd name="T0" fmla="*/ 0 w 14"/>
              <a:gd name="T1" fmla="*/ 3061 h 14"/>
              <a:gd name="T2" fmla="*/ 1020 w 14"/>
              <a:gd name="T3" fmla="*/ 0 h 14"/>
              <a:gd name="T4" fmla="*/ 1361 w 14"/>
              <a:gd name="T5" fmla="*/ 0 h 14"/>
              <a:gd name="T6" fmla="*/ 2041 w 14"/>
              <a:gd name="T7" fmla="*/ 3061 h 14"/>
              <a:gd name="T8" fmla="*/ 2041 w 14"/>
              <a:gd name="T9" fmla="*/ 3061 h 14"/>
              <a:gd name="T10" fmla="*/ 2381 w 14"/>
              <a:gd name="T11" fmla="*/ 3061 h 14"/>
              <a:gd name="T12" fmla="*/ 3401 w 14"/>
              <a:gd name="T13" fmla="*/ 1020 h 14"/>
              <a:gd name="T14" fmla="*/ 4422 w 14"/>
              <a:gd name="T15" fmla="*/ 1020 h 14"/>
              <a:gd name="T16" fmla="*/ 3061 w 14"/>
              <a:gd name="T17" fmla="*/ 4422 h 14"/>
              <a:gd name="T18" fmla="*/ 3061 w 14"/>
              <a:gd name="T19" fmla="*/ 4422 h 14"/>
              <a:gd name="T20" fmla="*/ 3401 w 14"/>
              <a:gd name="T21" fmla="*/ 1020 h 14"/>
              <a:gd name="T22" fmla="*/ 2041 w 14"/>
              <a:gd name="T23" fmla="*/ 4422 h 14"/>
              <a:gd name="T24" fmla="*/ 1361 w 14"/>
              <a:gd name="T25" fmla="*/ 4422 h 14"/>
              <a:gd name="T26" fmla="*/ 1361 w 14"/>
              <a:gd name="T27" fmla="*/ 1020 h 14"/>
              <a:gd name="T28" fmla="*/ 340 w 14"/>
              <a:gd name="T29" fmla="*/ 3061 h 14"/>
              <a:gd name="T30" fmla="*/ 0 w 14"/>
              <a:gd name="T31" fmla="*/ 3061 h 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" h="14">
                <a:moveTo>
                  <a:pt x="0" y="9"/>
                </a:moveTo>
                <a:lnTo>
                  <a:pt x="3" y="0"/>
                </a:lnTo>
                <a:lnTo>
                  <a:pt x="4" y="0"/>
                </a:lnTo>
                <a:lnTo>
                  <a:pt x="6" y="9"/>
                </a:lnTo>
                <a:cubicBezTo>
                  <a:pt x="6" y="9"/>
                  <a:pt x="6" y="9"/>
                  <a:pt x="7" y="9"/>
                </a:cubicBezTo>
                <a:lnTo>
                  <a:pt x="10" y="3"/>
                </a:lnTo>
                <a:lnTo>
                  <a:pt x="13" y="3"/>
                </a:lnTo>
                <a:lnTo>
                  <a:pt x="9" y="13"/>
                </a:lnTo>
                <a:lnTo>
                  <a:pt x="10" y="3"/>
                </a:lnTo>
                <a:lnTo>
                  <a:pt x="6" y="13"/>
                </a:lnTo>
                <a:lnTo>
                  <a:pt x="4" y="13"/>
                </a:lnTo>
                <a:lnTo>
                  <a:pt x="4" y="3"/>
                </a:lnTo>
                <a:lnTo>
                  <a:pt x="1" y="9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04" name="Freeform 6010">
            <a:extLst>
              <a:ext uri="{FF2B5EF4-FFF2-40B4-BE49-F238E27FC236}">
                <a16:creationId xmlns:a16="http://schemas.microsoft.com/office/drawing/2014/main" id="{BE5D97A2-48B2-714E-A6CA-E14634605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6300" y="4216400"/>
            <a:ext cx="4763" cy="3175"/>
          </a:xfrm>
          <a:custGeom>
            <a:avLst/>
            <a:gdLst>
              <a:gd name="T0" fmla="*/ 1985 w 12"/>
              <a:gd name="T1" fmla="*/ 1905 h 10"/>
              <a:gd name="T2" fmla="*/ 2382 w 12"/>
              <a:gd name="T3" fmla="*/ 1905 h 10"/>
              <a:gd name="T4" fmla="*/ 3572 w 12"/>
              <a:gd name="T5" fmla="*/ 2858 h 10"/>
              <a:gd name="T6" fmla="*/ 2778 w 12"/>
              <a:gd name="T7" fmla="*/ 2858 h 10"/>
              <a:gd name="T8" fmla="*/ 1985 w 12"/>
              <a:gd name="T9" fmla="*/ 1905 h 10"/>
              <a:gd name="T10" fmla="*/ 397 w 12"/>
              <a:gd name="T11" fmla="*/ 1905 h 10"/>
              <a:gd name="T12" fmla="*/ 397 w 12"/>
              <a:gd name="T13" fmla="*/ 953 h 10"/>
              <a:gd name="T14" fmla="*/ 1191 w 12"/>
              <a:gd name="T15" fmla="*/ 0 h 10"/>
              <a:gd name="T16" fmla="*/ 1985 w 12"/>
              <a:gd name="T17" fmla="*/ 0 h 10"/>
              <a:gd name="T18" fmla="*/ 1588 w 12"/>
              <a:gd name="T19" fmla="*/ 953 h 10"/>
              <a:gd name="T20" fmla="*/ 1191 w 12"/>
              <a:gd name="T21" fmla="*/ 1905 h 10"/>
              <a:gd name="T22" fmla="*/ 794 w 12"/>
              <a:gd name="T23" fmla="*/ 1905 h 10"/>
              <a:gd name="T24" fmla="*/ 1191 w 12"/>
              <a:gd name="T25" fmla="*/ 2858 h 10"/>
              <a:gd name="T26" fmla="*/ 397 w 12"/>
              <a:gd name="T27" fmla="*/ 1905 h 10"/>
              <a:gd name="T28" fmla="*/ 3969 w 12"/>
              <a:gd name="T29" fmla="*/ 953 h 10"/>
              <a:gd name="T30" fmla="*/ 4366 w 12"/>
              <a:gd name="T31" fmla="*/ 953 h 10"/>
              <a:gd name="T32" fmla="*/ 4366 w 12"/>
              <a:gd name="T33" fmla="*/ 1905 h 10"/>
              <a:gd name="T34" fmla="*/ 4366 w 12"/>
              <a:gd name="T35" fmla="*/ 1905 h 10"/>
              <a:gd name="T36" fmla="*/ 3969 w 12"/>
              <a:gd name="T37" fmla="*/ 1905 h 10"/>
              <a:gd name="T38" fmla="*/ 3969 w 12"/>
              <a:gd name="T39" fmla="*/ 953 h 10"/>
              <a:gd name="T40" fmla="*/ 3572 w 12"/>
              <a:gd name="T41" fmla="*/ 953 h 10"/>
              <a:gd name="T42" fmla="*/ 3175 w 12"/>
              <a:gd name="T43" fmla="*/ 0 h 10"/>
              <a:gd name="T44" fmla="*/ 3969 w 12"/>
              <a:gd name="T45" fmla="*/ 953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" h="10">
                <a:moveTo>
                  <a:pt x="5" y="6"/>
                </a:moveTo>
                <a:lnTo>
                  <a:pt x="6" y="6"/>
                </a:lnTo>
                <a:lnTo>
                  <a:pt x="9" y="9"/>
                </a:lnTo>
                <a:lnTo>
                  <a:pt x="7" y="9"/>
                </a:lnTo>
                <a:lnTo>
                  <a:pt x="5" y="6"/>
                </a:lnTo>
                <a:close/>
                <a:moveTo>
                  <a:pt x="1" y="6"/>
                </a:moveTo>
                <a:cubicBezTo>
                  <a:pt x="0" y="6"/>
                  <a:pt x="0" y="6"/>
                  <a:pt x="1" y="3"/>
                </a:cubicBezTo>
                <a:cubicBezTo>
                  <a:pt x="1" y="3"/>
                  <a:pt x="2" y="3"/>
                  <a:pt x="3" y="0"/>
                </a:cubicBezTo>
                <a:lnTo>
                  <a:pt x="5" y="0"/>
                </a:lnTo>
                <a:cubicBezTo>
                  <a:pt x="4" y="3"/>
                  <a:pt x="4" y="3"/>
                  <a:pt x="4" y="3"/>
                </a:cubicBezTo>
                <a:cubicBezTo>
                  <a:pt x="4" y="3"/>
                  <a:pt x="3" y="3"/>
                  <a:pt x="3" y="6"/>
                </a:cubicBezTo>
                <a:lnTo>
                  <a:pt x="2" y="6"/>
                </a:lnTo>
                <a:cubicBezTo>
                  <a:pt x="3" y="6"/>
                  <a:pt x="3" y="9"/>
                  <a:pt x="3" y="9"/>
                </a:cubicBezTo>
                <a:cubicBezTo>
                  <a:pt x="2" y="9"/>
                  <a:pt x="1" y="9"/>
                  <a:pt x="1" y="6"/>
                </a:cubicBezTo>
                <a:close/>
                <a:moveTo>
                  <a:pt x="10" y="3"/>
                </a:moveTo>
                <a:lnTo>
                  <a:pt x="11" y="3"/>
                </a:lnTo>
                <a:lnTo>
                  <a:pt x="11" y="6"/>
                </a:lnTo>
                <a:lnTo>
                  <a:pt x="10" y="6"/>
                </a:lnTo>
                <a:cubicBezTo>
                  <a:pt x="11" y="6"/>
                  <a:pt x="10" y="6"/>
                  <a:pt x="10" y="3"/>
                </a:cubicBezTo>
                <a:lnTo>
                  <a:pt x="9" y="3"/>
                </a:lnTo>
                <a:cubicBezTo>
                  <a:pt x="8" y="3"/>
                  <a:pt x="8" y="3"/>
                  <a:pt x="8" y="0"/>
                </a:cubicBezTo>
                <a:cubicBezTo>
                  <a:pt x="8" y="0"/>
                  <a:pt x="9" y="1"/>
                  <a:pt x="1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05" name="Freeform 6011">
            <a:extLst>
              <a:ext uri="{FF2B5EF4-FFF2-40B4-BE49-F238E27FC236}">
                <a16:creationId xmlns:a16="http://schemas.microsoft.com/office/drawing/2014/main" id="{36DAE0CB-E472-1B43-A626-C8404F5B9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6300" y="4121150"/>
            <a:ext cx="17463" cy="9525"/>
          </a:xfrm>
          <a:custGeom>
            <a:avLst/>
            <a:gdLst>
              <a:gd name="T0" fmla="*/ 16750 w 49"/>
              <a:gd name="T1" fmla="*/ 9144 h 25"/>
              <a:gd name="T2" fmla="*/ 16394 w 49"/>
              <a:gd name="T3" fmla="*/ 9144 h 25"/>
              <a:gd name="T4" fmla="*/ 11048 w 49"/>
              <a:gd name="T5" fmla="*/ 5715 h 25"/>
              <a:gd name="T6" fmla="*/ 10692 w 49"/>
              <a:gd name="T7" fmla="*/ 5334 h 25"/>
              <a:gd name="T8" fmla="*/ 8197 w 49"/>
              <a:gd name="T9" fmla="*/ 4572 h 25"/>
              <a:gd name="T10" fmla="*/ 6771 w 49"/>
              <a:gd name="T11" fmla="*/ 4572 h 25"/>
              <a:gd name="T12" fmla="*/ 10335 w 49"/>
              <a:gd name="T13" fmla="*/ 7620 h 25"/>
              <a:gd name="T14" fmla="*/ 4989 w 49"/>
              <a:gd name="T15" fmla="*/ 4572 h 25"/>
              <a:gd name="T16" fmla="*/ 356 w 49"/>
              <a:gd name="T17" fmla="*/ 3429 h 25"/>
              <a:gd name="T18" fmla="*/ 0 w 49"/>
              <a:gd name="T19" fmla="*/ 3429 h 25"/>
              <a:gd name="T20" fmla="*/ 0 w 49"/>
              <a:gd name="T21" fmla="*/ 2286 h 25"/>
              <a:gd name="T22" fmla="*/ 356 w 49"/>
              <a:gd name="T23" fmla="*/ 2286 h 25"/>
              <a:gd name="T24" fmla="*/ 3920 w 49"/>
              <a:gd name="T25" fmla="*/ 1143 h 25"/>
              <a:gd name="T26" fmla="*/ 1426 w 49"/>
              <a:gd name="T27" fmla="*/ 2286 h 25"/>
              <a:gd name="T28" fmla="*/ 2495 w 49"/>
              <a:gd name="T29" fmla="*/ 2286 h 25"/>
              <a:gd name="T30" fmla="*/ 13543 w 49"/>
              <a:gd name="T31" fmla="*/ 0 h 25"/>
              <a:gd name="T32" fmla="*/ 11761 w 49"/>
              <a:gd name="T33" fmla="*/ 1143 h 25"/>
              <a:gd name="T34" fmla="*/ 14968 w 49"/>
              <a:gd name="T35" fmla="*/ 1143 h 25"/>
              <a:gd name="T36" fmla="*/ 6771 w 49"/>
              <a:gd name="T37" fmla="*/ 2286 h 25"/>
              <a:gd name="T38" fmla="*/ 10692 w 49"/>
              <a:gd name="T39" fmla="*/ 2286 h 25"/>
              <a:gd name="T40" fmla="*/ 10692 w 49"/>
              <a:gd name="T41" fmla="*/ 2286 h 25"/>
              <a:gd name="T42" fmla="*/ 15681 w 49"/>
              <a:gd name="T43" fmla="*/ 3429 h 25"/>
              <a:gd name="T44" fmla="*/ 14968 w 49"/>
              <a:gd name="T45" fmla="*/ 3429 h 25"/>
              <a:gd name="T46" fmla="*/ 6771 w 49"/>
              <a:gd name="T47" fmla="*/ 3429 h 25"/>
              <a:gd name="T48" fmla="*/ 14968 w 49"/>
              <a:gd name="T49" fmla="*/ 3429 h 25"/>
              <a:gd name="T50" fmla="*/ 6771 w 49"/>
              <a:gd name="T51" fmla="*/ 3429 h 25"/>
              <a:gd name="T52" fmla="*/ 14968 w 49"/>
              <a:gd name="T53" fmla="*/ 4953 h 25"/>
              <a:gd name="T54" fmla="*/ 9979 w 49"/>
              <a:gd name="T55" fmla="*/ 4572 h 25"/>
              <a:gd name="T56" fmla="*/ 17107 w 49"/>
              <a:gd name="T57" fmla="*/ 9144 h 25"/>
              <a:gd name="T58" fmla="*/ 16750 w 49"/>
              <a:gd name="T59" fmla="*/ 9144 h 25"/>
              <a:gd name="T60" fmla="*/ 11404 w 49"/>
              <a:gd name="T61" fmla="*/ 9144 h 25"/>
              <a:gd name="T62" fmla="*/ 10335 w 49"/>
              <a:gd name="T63" fmla="*/ 7620 h 25"/>
              <a:gd name="T64" fmla="*/ 11404 w 49"/>
              <a:gd name="T65" fmla="*/ 9144 h 2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9" h="25">
                <a:moveTo>
                  <a:pt x="47" y="24"/>
                </a:moveTo>
                <a:lnTo>
                  <a:pt x="46" y="24"/>
                </a:lnTo>
                <a:cubicBezTo>
                  <a:pt x="46" y="24"/>
                  <a:pt x="40" y="19"/>
                  <a:pt x="31" y="15"/>
                </a:cubicBezTo>
                <a:cubicBezTo>
                  <a:pt x="31" y="15"/>
                  <a:pt x="30" y="15"/>
                  <a:pt x="30" y="14"/>
                </a:cubicBezTo>
                <a:cubicBezTo>
                  <a:pt x="28" y="13"/>
                  <a:pt x="26" y="12"/>
                  <a:pt x="23" y="12"/>
                </a:cubicBezTo>
                <a:lnTo>
                  <a:pt x="19" y="12"/>
                </a:lnTo>
                <a:cubicBezTo>
                  <a:pt x="22" y="12"/>
                  <a:pt x="25" y="15"/>
                  <a:pt x="29" y="20"/>
                </a:cubicBezTo>
                <a:cubicBezTo>
                  <a:pt x="24" y="14"/>
                  <a:pt x="19" y="12"/>
                  <a:pt x="14" y="12"/>
                </a:cubicBezTo>
                <a:cubicBezTo>
                  <a:pt x="8" y="9"/>
                  <a:pt x="1" y="9"/>
                  <a:pt x="1" y="9"/>
                </a:cubicBezTo>
                <a:lnTo>
                  <a:pt x="0" y="9"/>
                </a:lnTo>
                <a:lnTo>
                  <a:pt x="0" y="6"/>
                </a:lnTo>
                <a:lnTo>
                  <a:pt x="1" y="6"/>
                </a:lnTo>
                <a:cubicBezTo>
                  <a:pt x="3" y="3"/>
                  <a:pt x="7" y="3"/>
                  <a:pt x="11" y="3"/>
                </a:cubicBezTo>
                <a:cubicBezTo>
                  <a:pt x="8" y="3"/>
                  <a:pt x="5" y="3"/>
                  <a:pt x="4" y="6"/>
                </a:cubicBezTo>
                <a:lnTo>
                  <a:pt x="7" y="6"/>
                </a:lnTo>
                <a:cubicBezTo>
                  <a:pt x="16" y="3"/>
                  <a:pt x="36" y="3"/>
                  <a:pt x="38" y="0"/>
                </a:cubicBezTo>
                <a:cubicBezTo>
                  <a:pt x="38" y="1"/>
                  <a:pt x="36" y="2"/>
                  <a:pt x="33" y="3"/>
                </a:cubicBezTo>
                <a:lnTo>
                  <a:pt x="42" y="3"/>
                </a:lnTo>
                <a:cubicBezTo>
                  <a:pt x="36" y="3"/>
                  <a:pt x="27" y="6"/>
                  <a:pt x="19" y="6"/>
                </a:cubicBezTo>
                <a:lnTo>
                  <a:pt x="30" y="6"/>
                </a:lnTo>
                <a:cubicBezTo>
                  <a:pt x="31" y="6"/>
                  <a:pt x="32" y="6"/>
                  <a:pt x="30" y="6"/>
                </a:cubicBezTo>
                <a:cubicBezTo>
                  <a:pt x="43" y="6"/>
                  <a:pt x="44" y="9"/>
                  <a:pt x="44" y="9"/>
                </a:cubicBezTo>
                <a:lnTo>
                  <a:pt x="42" y="9"/>
                </a:lnTo>
                <a:lnTo>
                  <a:pt x="19" y="9"/>
                </a:lnTo>
                <a:lnTo>
                  <a:pt x="42" y="9"/>
                </a:lnTo>
                <a:lnTo>
                  <a:pt x="19" y="9"/>
                </a:lnTo>
                <a:cubicBezTo>
                  <a:pt x="27" y="9"/>
                  <a:pt x="37" y="11"/>
                  <a:pt x="42" y="13"/>
                </a:cubicBezTo>
                <a:cubicBezTo>
                  <a:pt x="39" y="12"/>
                  <a:pt x="34" y="12"/>
                  <a:pt x="28" y="12"/>
                </a:cubicBezTo>
                <a:cubicBezTo>
                  <a:pt x="42" y="15"/>
                  <a:pt x="46" y="24"/>
                  <a:pt x="48" y="24"/>
                </a:cubicBezTo>
                <a:lnTo>
                  <a:pt x="47" y="24"/>
                </a:lnTo>
                <a:close/>
                <a:moveTo>
                  <a:pt x="32" y="24"/>
                </a:moveTo>
                <a:cubicBezTo>
                  <a:pt x="31" y="23"/>
                  <a:pt x="30" y="21"/>
                  <a:pt x="29" y="20"/>
                </a:cubicBezTo>
                <a:cubicBezTo>
                  <a:pt x="30" y="21"/>
                  <a:pt x="31" y="22"/>
                  <a:pt x="32" y="24"/>
                </a:cubicBezTo>
                <a:close/>
              </a:path>
            </a:pathLst>
          </a:custGeom>
          <a:solidFill>
            <a:srgbClr val="FA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06" name="Freeform 6012">
            <a:extLst>
              <a:ext uri="{FF2B5EF4-FFF2-40B4-BE49-F238E27FC236}">
                <a16:creationId xmlns:a16="http://schemas.microsoft.com/office/drawing/2014/main" id="{6AC7D532-9F72-D142-8ECE-4C801A075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9950" y="4129088"/>
            <a:ext cx="17463" cy="55562"/>
          </a:xfrm>
          <a:custGeom>
            <a:avLst/>
            <a:gdLst>
              <a:gd name="T0" fmla="*/ 2794 w 50"/>
              <a:gd name="T1" fmla="*/ 0 h 156"/>
              <a:gd name="T2" fmla="*/ 10478 w 50"/>
              <a:gd name="T3" fmla="*/ 1069 h 156"/>
              <a:gd name="T4" fmla="*/ 4890 w 50"/>
              <a:gd name="T5" fmla="*/ 6411 h 156"/>
              <a:gd name="T6" fmla="*/ 9081 w 50"/>
              <a:gd name="T7" fmla="*/ 13891 h 156"/>
              <a:gd name="T8" fmla="*/ 5588 w 50"/>
              <a:gd name="T9" fmla="*/ 19589 h 156"/>
              <a:gd name="T10" fmla="*/ 2794 w 50"/>
              <a:gd name="T11" fmla="*/ 28137 h 156"/>
              <a:gd name="T12" fmla="*/ 5937 w 50"/>
              <a:gd name="T13" fmla="*/ 44165 h 156"/>
              <a:gd name="T14" fmla="*/ 10827 w 50"/>
              <a:gd name="T15" fmla="*/ 47370 h 156"/>
              <a:gd name="T16" fmla="*/ 11875 w 50"/>
              <a:gd name="T17" fmla="*/ 42028 h 156"/>
              <a:gd name="T18" fmla="*/ 12224 w 50"/>
              <a:gd name="T19" fmla="*/ 36685 h 156"/>
              <a:gd name="T20" fmla="*/ 11526 w 50"/>
              <a:gd name="T21" fmla="*/ 34548 h 156"/>
              <a:gd name="T22" fmla="*/ 16764 w 50"/>
              <a:gd name="T23" fmla="*/ 42028 h 156"/>
              <a:gd name="T24" fmla="*/ 14320 w 50"/>
              <a:gd name="T25" fmla="*/ 45589 h 156"/>
              <a:gd name="T26" fmla="*/ 13272 w 50"/>
              <a:gd name="T27" fmla="*/ 53069 h 156"/>
              <a:gd name="T28" fmla="*/ 7684 w 50"/>
              <a:gd name="T29" fmla="*/ 53069 h 156"/>
              <a:gd name="T30" fmla="*/ 8033 w 50"/>
              <a:gd name="T31" fmla="*/ 54137 h 156"/>
              <a:gd name="T32" fmla="*/ 5937 w 50"/>
              <a:gd name="T33" fmla="*/ 53069 h 156"/>
              <a:gd name="T34" fmla="*/ 1746 w 50"/>
              <a:gd name="T35" fmla="*/ 46302 h 156"/>
              <a:gd name="T36" fmla="*/ 349 w 50"/>
              <a:gd name="T37" fmla="*/ 33480 h 156"/>
              <a:gd name="T38" fmla="*/ 699 w 50"/>
              <a:gd name="T39" fmla="*/ 19589 h 156"/>
              <a:gd name="T40" fmla="*/ 349 w 50"/>
              <a:gd name="T41" fmla="*/ 8548 h 156"/>
              <a:gd name="T42" fmla="*/ 2794 w 50"/>
              <a:gd name="T43" fmla="*/ 0 h 1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0" h="156">
                <a:moveTo>
                  <a:pt x="8" y="0"/>
                </a:moveTo>
                <a:lnTo>
                  <a:pt x="30" y="3"/>
                </a:lnTo>
                <a:cubicBezTo>
                  <a:pt x="30" y="6"/>
                  <a:pt x="15" y="9"/>
                  <a:pt x="14" y="18"/>
                </a:cubicBezTo>
                <a:cubicBezTo>
                  <a:pt x="14" y="27"/>
                  <a:pt x="26" y="27"/>
                  <a:pt x="26" y="39"/>
                </a:cubicBezTo>
                <a:cubicBezTo>
                  <a:pt x="28" y="49"/>
                  <a:pt x="17" y="52"/>
                  <a:pt x="16" y="55"/>
                </a:cubicBezTo>
                <a:cubicBezTo>
                  <a:pt x="13" y="55"/>
                  <a:pt x="8" y="70"/>
                  <a:pt x="8" y="79"/>
                </a:cubicBezTo>
                <a:cubicBezTo>
                  <a:pt x="10" y="88"/>
                  <a:pt x="12" y="118"/>
                  <a:pt x="17" y="124"/>
                </a:cubicBezTo>
                <a:cubicBezTo>
                  <a:pt x="21" y="128"/>
                  <a:pt x="26" y="137"/>
                  <a:pt x="31" y="133"/>
                </a:cubicBezTo>
                <a:cubicBezTo>
                  <a:pt x="38" y="130"/>
                  <a:pt x="34" y="118"/>
                  <a:pt x="34" y="118"/>
                </a:cubicBezTo>
                <a:cubicBezTo>
                  <a:pt x="32" y="115"/>
                  <a:pt x="35" y="109"/>
                  <a:pt x="35" y="103"/>
                </a:cubicBezTo>
                <a:cubicBezTo>
                  <a:pt x="35" y="100"/>
                  <a:pt x="33" y="97"/>
                  <a:pt x="33" y="97"/>
                </a:cubicBezTo>
                <a:cubicBezTo>
                  <a:pt x="34" y="94"/>
                  <a:pt x="49" y="100"/>
                  <a:pt x="48" y="118"/>
                </a:cubicBezTo>
                <a:cubicBezTo>
                  <a:pt x="47" y="130"/>
                  <a:pt x="41" y="128"/>
                  <a:pt x="41" y="128"/>
                </a:cubicBezTo>
                <a:cubicBezTo>
                  <a:pt x="41" y="128"/>
                  <a:pt x="43" y="146"/>
                  <a:pt x="38" y="149"/>
                </a:cubicBezTo>
                <a:cubicBezTo>
                  <a:pt x="29" y="155"/>
                  <a:pt x="22" y="149"/>
                  <a:pt x="22" y="149"/>
                </a:cubicBezTo>
                <a:lnTo>
                  <a:pt x="23" y="152"/>
                </a:lnTo>
                <a:lnTo>
                  <a:pt x="17" y="149"/>
                </a:lnTo>
                <a:cubicBezTo>
                  <a:pt x="17" y="149"/>
                  <a:pt x="6" y="137"/>
                  <a:pt x="5" y="130"/>
                </a:cubicBezTo>
                <a:cubicBezTo>
                  <a:pt x="3" y="124"/>
                  <a:pt x="0" y="100"/>
                  <a:pt x="1" y="94"/>
                </a:cubicBezTo>
                <a:cubicBezTo>
                  <a:pt x="2" y="88"/>
                  <a:pt x="2" y="58"/>
                  <a:pt x="2" y="55"/>
                </a:cubicBezTo>
                <a:cubicBezTo>
                  <a:pt x="2" y="55"/>
                  <a:pt x="0" y="27"/>
                  <a:pt x="1" y="24"/>
                </a:cubicBezTo>
                <a:cubicBezTo>
                  <a:pt x="2" y="21"/>
                  <a:pt x="8" y="0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07" name="Freeform 6013">
            <a:extLst>
              <a:ext uri="{FF2B5EF4-FFF2-40B4-BE49-F238E27FC236}">
                <a16:creationId xmlns:a16="http://schemas.microsoft.com/office/drawing/2014/main" id="{1D140761-66ED-B840-829B-3904BED77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9950" y="4129088"/>
            <a:ext cx="17463" cy="55562"/>
          </a:xfrm>
          <a:custGeom>
            <a:avLst/>
            <a:gdLst>
              <a:gd name="T0" fmla="*/ 8382 w 50"/>
              <a:gd name="T1" fmla="*/ 55206 h 156"/>
              <a:gd name="T2" fmla="*/ 5937 w 50"/>
              <a:gd name="T3" fmla="*/ 53069 h 156"/>
              <a:gd name="T4" fmla="*/ 1397 w 50"/>
              <a:gd name="T5" fmla="*/ 46302 h 156"/>
              <a:gd name="T6" fmla="*/ 0 w 50"/>
              <a:gd name="T7" fmla="*/ 33480 h 156"/>
              <a:gd name="T8" fmla="*/ 699 w 50"/>
              <a:gd name="T9" fmla="*/ 19589 h 156"/>
              <a:gd name="T10" fmla="*/ 0 w 50"/>
              <a:gd name="T11" fmla="*/ 8548 h 156"/>
              <a:gd name="T12" fmla="*/ 1746 w 50"/>
              <a:gd name="T13" fmla="*/ 3206 h 156"/>
              <a:gd name="T14" fmla="*/ 2794 w 50"/>
              <a:gd name="T15" fmla="*/ 0 h 156"/>
              <a:gd name="T16" fmla="*/ 10827 w 50"/>
              <a:gd name="T17" fmla="*/ 1069 h 156"/>
              <a:gd name="T18" fmla="*/ 9081 w 50"/>
              <a:gd name="T19" fmla="*/ 3206 h 156"/>
              <a:gd name="T20" fmla="*/ 5239 w 50"/>
              <a:gd name="T21" fmla="*/ 6411 h 156"/>
              <a:gd name="T22" fmla="*/ 6985 w 50"/>
              <a:gd name="T23" fmla="*/ 9617 h 156"/>
              <a:gd name="T24" fmla="*/ 9430 w 50"/>
              <a:gd name="T25" fmla="*/ 13891 h 156"/>
              <a:gd name="T26" fmla="*/ 6287 w 50"/>
              <a:gd name="T27" fmla="*/ 18521 h 156"/>
              <a:gd name="T28" fmla="*/ 5937 w 50"/>
              <a:gd name="T29" fmla="*/ 19589 h 156"/>
              <a:gd name="T30" fmla="*/ 3493 w 50"/>
              <a:gd name="T31" fmla="*/ 28137 h 156"/>
              <a:gd name="T32" fmla="*/ 5937 w 50"/>
              <a:gd name="T33" fmla="*/ 43096 h 156"/>
              <a:gd name="T34" fmla="*/ 7334 w 50"/>
              <a:gd name="T35" fmla="*/ 45589 h 156"/>
              <a:gd name="T36" fmla="*/ 10827 w 50"/>
              <a:gd name="T37" fmla="*/ 46302 h 156"/>
              <a:gd name="T38" fmla="*/ 11176 w 50"/>
              <a:gd name="T39" fmla="*/ 42028 h 156"/>
              <a:gd name="T40" fmla="*/ 11875 w 50"/>
              <a:gd name="T41" fmla="*/ 39891 h 156"/>
              <a:gd name="T42" fmla="*/ 12224 w 50"/>
              <a:gd name="T43" fmla="*/ 36685 h 156"/>
              <a:gd name="T44" fmla="*/ 11875 w 50"/>
              <a:gd name="T45" fmla="*/ 34548 h 156"/>
              <a:gd name="T46" fmla="*/ 11176 w 50"/>
              <a:gd name="T47" fmla="*/ 33480 h 156"/>
              <a:gd name="T48" fmla="*/ 15367 w 50"/>
              <a:gd name="T49" fmla="*/ 35617 h 156"/>
              <a:gd name="T50" fmla="*/ 17114 w 50"/>
              <a:gd name="T51" fmla="*/ 42028 h 156"/>
              <a:gd name="T52" fmla="*/ 14320 w 50"/>
              <a:gd name="T53" fmla="*/ 45589 h 156"/>
              <a:gd name="T54" fmla="*/ 13272 w 50"/>
              <a:gd name="T55" fmla="*/ 53069 h 156"/>
              <a:gd name="T56" fmla="*/ 10827 w 50"/>
              <a:gd name="T57" fmla="*/ 54137 h 156"/>
              <a:gd name="T58" fmla="*/ 7684 w 50"/>
              <a:gd name="T59" fmla="*/ 53069 h 156"/>
              <a:gd name="T60" fmla="*/ 8382 w 50"/>
              <a:gd name="T61" fmla="*/ 55206 h 156"/>
              <a:gd name="T62" fmla="*/ 3493 w 50"/>
              <a:gd name="T63" fmla="*/ 1069 h 156"/>
              <a:gd name="T64" fmla="*/ 2096 w 50"/>
              <a:gd name="T65" fmla="*/ 3206 h 156"/>
              <a:gd name="T66" fmla="*/ 699 w 50"/>
              <a:gd name="T67" fmla="*/ 8548 h 156"/>
              <a:gd name="T68" fmla="*/ 699 w 50"/>
              <a:gd name="T69" fmla="*/ 19589 h 156"/>
              <a:gd name="T70" fmla="*/ 699 w 50"/>
              <a:gd name="T71" fmla="*/ 33480 h 156"/>
              <a:gd name="T72" fmla="*/ 2096 w 50"/>
              <a:gd name="T73" fmla="*/ 46302 h 156"/>
              <a:gd name="T74" fmla="*/ 5937 w 50"/>
              <a:gd name="T75" fmla="*/ 53069 h 156"/>
              <a:gd name="T76" fmla="*/ 7684 w 50"/>
              <a:gd name="T77" fmla="*/ 54137 h 156"/>
              <a:gd name="T78" fmla="*/ 7684 w 50"/>
              <a:gd name="T79" fmla="*/ 53069 h 156"/>
              <a:gd name="T80" fmla="*/ 10827 w 50"/>
              <a:gd name="T81" fmla="*/ 53069 h 156"/>
              <a:gd name="T82" fmla="*/ 13272 w 50"/>
              <a:gd name="T83" fmla="*/ 53069 h 156"/>
              <a:gd name="T84" fmla="*/ 13970 w 50"/>
              <a:gd name="T85" fmla="*/ 45589 h 156"/>
              <a:gd name="T86" fmla="*/ 15018 w 50"/>
              <a:gd name="T87" fmla="*/ 45589 h 156"/>
              <a:gd name="T88" fmla="*/ 16764 w 50"/>
              <a:gd name="T89" fmla="*/ 42028 h 156"/>
              <a:gd name="T90" fmla="*/ 15018 w 50"/>
              <a:gd name="T91" fmla="*/ 35617 h 156"/>
              <a:gd name="T92" fmla="*/ 12224 w 50"/>
              <a:gd name="T93" fmla="*/ 34548 h 156"/>
              <a:gd name="T94" fmla="*/ 12573 w 50"/>
              <a:gd name="T95" fmla="*/ 36685 h 156"/>
              <a:gd name="T96" fmla="*/ 12224 w 50"/>
              <a:gd name="T97" fmla="*/ 39891 h 156"/>
              <a:gd name="T98" fmla="*/ 11875 w 50"/>
              <a:gd name="T99" fmla="*/ 42028 h 156"/>
              <a:gd name="T100" fmla="*/ 11176 w 50"/>
              <a:gd name="T101" fmla="*/ 47370 h 156"/>
              <a:gd name="T102" fmla="*/ 6985 w 50"/>
              <a:gd name="T103" fmla="*/ 45589 h 156"/>
              <a:gd name="T104" fmla="*/ 5937 w 50"/>
              <a:gd name="T105" fmla="*/ 44165 h 156"/>
              <a:gd name="T106" fmla="*/ 2794 w 50"/>
              <a:gd name="T107" fmla="*/ 28137 h 156"/>
              <a:gd name="T108" fmla="*/ 5588 w 50"/>
              <a:gd name="T109" fmla="*/ 19233 h 156"/>
              <a:gd name="T110" fmla="*/ 6287 w 50"/>
              <a:gd name="T111" fmla="*/ 18521 h 156"/>
              <a:gd name="T112" fmla="*/ 9081 w 50"/>
              <a:gd name="T113" fmla="*/ 13891 h 156"/>
              <a:gd name="T114" fmla="*/ 6636 w 50"/>
              <a:gd name="T115" fmla="*/ 9617 h 156"/>
              <a:gd name="T116" fmla="*/ 4540 w 50"/>
              <a:gd name="T117" fmla="*/ 6411 h 156"/>
              <a:gd name="T118" fmla="*/ 8732 w 50"/>
              <a:gd name="T119" fmla="*/ 2137 h 156"/>
              <a:gd name="T120" fmla="*/ 10129 w 50"/>
              <a:gd name="T121" fmla="*/ 1069 h 156"/>
              <a:gd name="T122" fmla="*/ 3493 w 50"/>
              <a:gd name="T123" fmla="*/ 1069 h 1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0" h="156">
                <a:moveTo>
                  <a:pt x="24" y="155"/>
                </a:moveTo>
                <a:lnTo>
                  <a:pt x="17" y="149"/>
                </a:lnTo>
                <a:cubicBezTo>
                  <a:pt x="17" y="149"/>
                  <a:pt x="6" y="137"/>
                  <a:pt x="4" y="130"/>
                </a:cubicBezTo>
                <a:cubicBezTo>
                  <a:pt x="2" y="124"/>
                  <a:pt x="0" y="100"/>
                  <a:pt x="0" y="94"/>
                </a:cubicBezTo>
                <a:cubicBezTo>
                  <a:pt x="1" y="88"/>
                  <a:pt x="2" y="58"/>
                  <a:pt x="2" y="55"/>
                </a:cubicBezTo>
                <a:cubicBezTo>
                  <a:pt x="1" y="55"/>
                  <a:pt x="0" y="27"/>
                  <a:pt x="0" y="24"/>
                </a:cubicBezTo>
                <a:cubicBezTo>
                  <a:pt x="1" y="21"/>
                  <a:pt x="3" y="15"/>
                  <a:pt x="5" y="9"/>
                </a:cubicBezTo>
                <a:cubicBezTo>
                  <a:pt x="6" y="6"/>
                  <a:pt x="8" y="0"/>
                  <a:pt x="8" y="0"/>
                </a:cubicBezTo>
                <a:cubicBezTo>
                  <a:pt x="23" y="0"/>
                  <a:pt x="31" y="3"/>
                  <a:pt x="31" y="3"/>
                </a:cubicBezTo>
                <a:cubicBezTo>
                  <a:pt x="31" y="6"/>
                  <a:pt x="29" y="6"/>
                  <a:pt x="26" y="9"/>
                </a:cubicBezTo>
                <a:cubicBezTo>
                  <a:pt x="22" y="9"/>
                  <a:pt x="16" y="12"/>
                  <a:pt x="15" y="18"/>
                </a:cubicBezTo>
                <a:cubicBezTo>
                  <a:pt x="15" y="24"/>
                  <a:pt x="17" y="24"/>
                  <a:pt x="20" y="27"/>
                </a:cubicBezTo>
                <a:cubicBezTo>
                  <a:pt x="23" y="30"/>
                  <a:pt x="26" y="33"/>
                  <a:pt x="27" y="39"/>
                </a:cubicBezTo>
                <a:cubicBezTo>
                  <a:pt x="28" y="46"/>
                  <a:pt x="22" y="52"/>
                  <a:pt x="18" y="52"/>
                </a:cubicBezTo>
                <a:lnTo>
                  <a:pt x="17" y="55"/>
                </a:lnTo>
                <a:cubicBezTo>
                  <a:pt x="14" y="55"/>
                  <a:pt x="8" y="70"/>
                  <a:pt x="10" y="79"/>
                </a:cubicBezTo>
                <a:cubicBezTo>
                  <a:pt x="11" y="91"/>
                  <a:pt x="13" y="118"/>
                  <a:pt x="17" y="121"/>
                </a:cubicBezTo>
                <a:cubicBezTo>
                  <a:pt x="18" y="124"/>
                  <a:pt x="19" y="124"/>
                  <a:pt x="21" y="128"/>
                </a:cubicBezTo>
                <a:cubicBezTo>
                  <a:pt x="24" y="130"/>
                  <a:pt x="28" y="133"/>
                  <a:pt x="31" y="130"/>
                </a:cubicBezTo>
                <a:cubicBezTo>
                  <a:pt x="36" y="130"/>
                  <a:pt x="34" y="121"/>
                  <a:pt x="32" y="118"/>
                </a:cubicBezTo>
                <a:cubicBezTo>
                  <a:pt x="32" y="115"/>
                  <a:pt x="32" y="112"/>
                  <a:pt x="34" y="112"/>
                </a:cubicBezTo>
                <a:cubicBezTo>
                  <a:pt x="34" y="109"/>
                  <a:pt x="35" y="106"/>
                  <a:pt x="35" y="103"/>
                </a:cubicBezTo>
                <a:cubicBezTo>
                  <a:pt x="35" y="100"/>
                  <a:pt x="34" y="100"/>
                  <a:pt x="34" y="97"/>
                </a:cubicBezTo>
                <a:cubicBezTo>
                  <a:pt x="34" y="97"/>
                  <a:pt x="32" y="97"/>
                  <a:pt x="32" y="94"/>
                </a:cubicBezTo>
                <a:cubicBezTo>
                  <a:pt x="35" y="94"/>
                  <a:pt x="40" y="97"/>
                  <a:pt x="44" y="100"/>
                </a:cubicBezTo>
                <a:cubicBezTo>
                  <a:pt x="48" y="103"/>
                  <a:pt x="49" y="109"/>
                  <a:pt x="49" y="118"/>
                </a:cubicBezTo>
                <a:cubicBezTo>
                  <a:pt x="48" y="133"/>
                  <a:pt x="41" y="128"/>
                  <a:pt x="41" y="128"/>
                </a:cubicBezTo>
                <a:cubicBezTo>
                  <a:pt x="41" y="128"/>
                  <a:pt x="43" y="146"/>
                  <a:pt x="38" y="149"/>
                </a:cubicBezTo>
                <a:cubicBezTo>
                  <a:pt x="36" y="152"/>
                  <a:pt x="34" y="152"/>
                  <a:pt x="31" y="152"/>
                </a:cubicBezTo>
                <a:cubicBezTo>
                  <a:pt x="26" y="152"/>
                  <a:pt x="22" y="149"/>
                  <a:pt x="22" y="149"/>
                </a:cubicBezTo>
                <a:lnTo>
                  <a:pt x="24" y="155"/>
                </a:lnTo>
                <a:close/>
                <a:moveTo>
                  <a:pt x="10" y="3"/>
                </a:moveTo>
                <a:cubicBezTo>
                  <a:pt x="10" y="3"/>
                  <a:pt x="8" y="6"/>
                  <a:pt x="6" y="9"/>
                </a:cubicBezTo>
                <a:cubicBezTo>
                  <a:pt x="5" y="15"/>
                  <a:pt x="2" y="21"/>
                  <a:pt x="2" y="24"/>
                </a:cubicBezTo>
                <a:cubicBezTo>
                  <a:pt x="1" y="27"/>
                  <a:pt x="2" y="55"/>
                  <a:pt x="2" y="55"/>
                </a:cubicBezTo>
                <a:cubicBezTo>
                  <a:pt x="3" y="58"/>
                  <a:pt x="2" y="88"/>
                  <a:pt x="2" y="94"/>
                </a:cubicBezTo>
                <a:cubicBezTo>
                  <a:pt x="1" y="100"/>
                  <a:pt x="3" y="124"/>
                  <a:pt x="6" y="130"/>
                </a:cubicBezTo>
                <a:cubicBezTo>
                  <a:pt x="8" y="137"/>
                  <a:pt x="17" y="146"/>
                  <a:pt x="17" y="149"/>
                </a:cubicBezTo>
                <a:lnTo>
                  <a:pt x="22" y="152"/>
                </a:lnTo>
                <a:lnTo>
                  <a:pt x="22" y="149"/>
                </a:lnTo>
                <a:cubicBezTo>
                  <a:pt x="23" y="146"/>
                  <a:pt x="26" y="149"/>
                  <a:pt x="31" y="149"/>
                </a:cubicBezTo>
                <a:lnTo>
                  <a:pt x="38" y="149"/>
                </a:lnTo>
                <a:cubicBezTo>
                  <a:pt x="41" y="146"/>
                  <a:pt x="41" y="133"/>
                  <a:pt x="40" y="128"/>
                </a:cubicBezTo>
                <a:lnTo>
                  <a:pt x="43" y="128"/>
                </a:lnTo>
                <a:cubicBezTo>
                  <a:pt x="45" y="128"/>
                  <a:pt x="47" y="121"/>
                  <a:pt x="48" y="118"/>
                </a:cubicBezTo>
                <a:cubicBezTo>
                  <a:pt x="48" y="109"/>
                  <a:pt x="47" y="103"/>
                  <a:pt x="43" y="100"/>
                </a:cubicBezTo>
                <a:cubicBezTo>
                  <a:pt x="40" y="98"/>
                  <a:pt x="37" y="97"/>
                  <a:pt x="35" y="97"/>
                </a:cubicBezTo>
                <a:cubicBezTo>
                  <a:pt x="35" y="100"/>
                  <a:pt x="36" y="100"/>
                  <a:pt x="36" y="103"/>
                </a:cubicBezTo>
                <a:cubicBezTo>
                  <a:pt x="36" y="106"/>
                  <a:pt x="35" y="109"/>
                  <a:pt x="35" y="112"/>
                </a:cubicBezTo>
                <a:cubicBezTo>
                  <a:pt x="34" y="115"/>
                  <a:pt x="34" y="115"/>
                  <a:pt x="34" y="118"/>
                </a:cubicBezTo>
                <a:cubicBezTo>
                  <a:pt x="35" y="121"/>
                  <a:pt x="38" y="130"/>
                  <a:pt x="32" y="133"/>
                </a:cubicBezTo>
                <a:cubicBezTo>
                  <a:pt x="28" y="137"/>
                  <a:pt x="23" y="130"/>
                  <a:pt x="20" y="128"/>
                </a:cubicBezTo>
                <a:cubicBezTo>
                  <a:pt x="18" y="128"/>
                  <a:pt x="17" y="124"/>
                  <a:pt x="17" y="124"/>
                </a:cubicBezTo>
                <a:cubicBezTo>
                  <a:pt x="11" y="118"/>
                  <a:pt x="8" y="82"/>
                  <a:pt x="8" y="79"/>
                </a:cubicBezTo>
                <a:cubicBezTo>
                  <a:pt x="6" y="70"/>
                  <a:pt x="12" y="54"/>
                  <a:pt x="16" y="54"/>
                </a:cubicBezTo>
                <a:cubicBezTo>
                  <a:pt x="16" y="54"/>
                  <a:pt x="17" y="52"/>
                  <a:pt x="18" y="52"/>
                </a:cubicBezTo>
                <a:cubicBezTo>
                  <a:pt x="22" y="49"/>
                  <a:pt x="26" y="46"/>
                  <a:pt x="26" y="39"/>
                </a:cubicBezTo>
                <a:cubicBezTo>
                  <a:pt x="25" y="33"/>
                  <a:pt x="22" y="30"/>
                  <a:pt x="19" y="27"/>
                </a:cubicBezTo>
                <a:cubicBezTo>
                  <a:pt x="17" y="27"/>
                  <a:pt x="13" y="24"/>
                  <a:pt x="13" y="18"/>
                </a:cubicBezTo>
                <a:cubicBezTo>
                  <a:pt x="14" y="12"/>
                  <a:pt x="21" y="9"/>
                  <a:pt x="25" y="6"/>
                </a:cubicBezTo>
                <a:cubicBezTo>
                  <a:pt x="27" y="6"/>
                  <a:pt x="29" y="6"/>
                  <a:pt x="29" y="3"/>
                </a:cubicBezTo>
                <a:cubicBezTo>
                  <a:pt x="29" y="3"/>
                  <a:pt x="18" y="3"/>
                  <a:pt x="1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08" name="Freeform 6014">
            <a:extLst>
              <a:ext uri="{FF2B5EF4-FFF2-40B4-BE49-F238E27FC236}">
                <a16:creationId xmlns:a16="http://schemas.microsoft.com/office/drawing/2014/main" id="{2A693B28-E45E-104D-847A-02482EAAA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5188" y="4122738"/>
            <a:ext cx="11112" cy="6350"/>
          </a:xfrm>
          <a:custGeom>
            <a:avLst/>
            <a:gdLst>
              <a:gd name="T0" fmla="*/ 0 w 33"/>
              <a:gd name="T1" fmla="*/ 4011 h 19"/>
              <a:gd name="T2" fmla="*/ 8081 w 33"/>
              <a:gd name="T3" fmla="*/ 0 h 19"/>
              <a:gd name="T4" fmla="*/ 8081 w 33"/>
              <a:gd name="T5" fmla="*/ 1003 h 19"/>
              <a:gd name="T6" fmla="*/ 10775 w 33"/>
              <a:gd name="T7" fmla="*/ 2005 h 19"/>
              <a:gd name="T8" fmla="*/ 9765 w 33"/>
              <a:gd name="T9" fmla="*/ 3008 h 19"/>
              <a:gd name="T10" fmla="*/ 10775 w 33"/>
              <a:gd name="T11" fmla="*/ 4011 h 19"/>
              <a:gd name="T12" fmla="*/ 0 w 33"/>
              <a:gd name="T13" fmla="*/ 4011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9">
                <a:moveTo>
                  <a:pt x="0" y="12"/>
                </a:moveTo>
                <a:cubicBezTo>
                  <a:pt x="0" y="12"/>
                  <a:pt x="14" y="0"/>
                  <a:pt x="24" y="0"/>
                </a:cubicBezTo>
                <a:cubicBezTo>
                  <a:pt x="28" y="0"/>
                  <a:pt x="24" y="3"/>
                  <a:pt x="24" y="3"/>
                </a:cubicBezTo>
                <a:cubicBezTo>
                  <a:pt x="24" y="3"/>
                  <a:pt x="31" y="6"/>
                  <a:pt x="32" y="6"/>
                </a:cubicBezTo>
                <a:cubicBezTo>
                  <a:pt x="32" y="9"/>
                  <a:pt x="29" y="9"/>
                  <a:pt x="29" y="9"/>
                </a:cubicBezTo>
                <a:cubicBezTo>
                  <a:pt x="29" y="9"/>
                  <a:pt x="32" y="9"/>
                  <a:pt x="32" y="12"/>
                </a:cubicBezTo>
                <a:cubicBezTo>
                  <a:pt x="32" y="18"/>
                  <a:pt x="1" y="12"/>
                  <a:pt x="0" y="12"/>
                </a:cubicBezTo>
              </a:path>
            </a:pathLst>
          </a:custGeom>
          <a:solidFill>
            <a:srgbClr val="ED6C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09" name="Freeform 6015">
            <a:extLst>
              <a:ext uri="{FF2B5EF4-FFF2-40B4-BE49-F238E27FC236}">
                <a16:creationId xmlns:a16="http://schemas.microsoft.com/office/drawing/2014/main" id="{82171FA8-198F-4E41-B390-2131426A9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5188" y="4122738"/>
            <a:ext cx="11112" cy="6350"/>
          </a:xfrm>
          <a:custGeom>
            <a:avLst/>
            <a:gdLst>
              <a:gd name="T0" fmla="*/ 5388 w 33"/>
              <a:gd name="T1" fmla="*/ 6016 h 19"/>
              <a:gd name="T2" fmla="*/ 0 w 33"/>
              <a:gd name="T3" fmla="*/ 5013 h 19"/>
              <a:gd name="T4" fmla="*/ 8081 w 33"/>
              <a:gd name="T5" fmla="*/ 1003 h 19"/>
              <a:gd name="T6" fmla="*/ 8081 w 33"/>
              <a:gd name="T7" fmla="*/ 1003 h 19"/>
              <a:gd name="T8" fmla="*/ 1010 w 33"/>
              <a:gd name="T9" fmla="*/ 5013 h 19"/>
              <a:gd name="T10" fmla="*/ 7408 w 33"/>
              <a:gd name="T11" fmla="*/ 2005 h 19"/>
              <a:gd name="T12" fmla="*/ 5724 w 33"/>
              <a:gd name="T13" fmla="*/ 3008 h 19"/>
              <a:gd name="T14" fmla="*/ 9765 w 33"/>
              <a:gd name="T15" fmla="*/ 4011 h 19"/>
              <a:gd name="T16" fmla="*/ 10439 w 33"/>
              <a:gd name="T17" fmla="*/ 3008 h 19"/>
              <a:gd name="T18" fmla="*/ 8081 w 33"/>
              <a:gd name="T19" fmla="*/ 3008 h 19"/>
              <a:gd name="T20" fmla="*/ 8081 w 33"/>
              <a:gd name="T21" fmla="*/ 2005 h 19"/>
              <a:gd name="T22" fmla="*/ 10775 w 33"/>
              <a:gd name="T23" fmla="*/ 3008 h 19"/>
              <a:gd name="T24" fmla="*/ 10439 w 33"/>
              <a:gd name="T25" fmla="*/ 4011 h 19"/>
              <a:gd name="T26" fmla="*/ 10775 w 33"/>
              <a:gd name="T27" fmla="*/ 5013 h 19"/>
              <a:gd name="T28" fmla="*/ 5388 w 33"/>
              <a:gd name="T29" fmla="*/ 6016 h 19"/>
              <a:gd name="T30" fmla="*/ 8755 w 33"/>
              <a:gd name="T31" fmla="*/ 1003 h 19"/>
              <a:gd name="T32" fmla="*/ 8081 w 33"/>
              <a:gd name="T33" fmla="*/ 2005 h 19"/>
              <a:gd name="T34" fmla="*/ 8418 w 33"/>
              <a:gd name="T35" fmla="*/ 1003 h 19"/>
              <a:gd name="T36" fmla="*/ 8755 w 33"/>
              <a:gd name="T37" fmla="*/ 1003 h 19"/>
              <a:gd name="T38" fmla="*/ 1010 w 33"/>
              <a:gd name="T39" fmla="*/ 5013 h 19"/>
              <a:gd name="T40" fmla="*/ 10439 w 33"/>
              <a:gd name="T41" fmla="*/ 5013 h 19"/>
              <a:gd name="T42" fmla="*/ 9765 w 33"/>
              <a:gd name="T43" fmla="*/ 4011 h 19"/>
              <a:gd name="T44" fmla="*/ 6735 w 33"/>
              <a:gd name="T45" fmla="*/ 4011 h 19"/>
              <a:gd name="T46" fmla="*/ 5388 w 33"/>
              <a:gd name="T47" fmla="*/ 4011 h 19"/>
              <a:gd name="T48" fmla="*/ 5388 w 33"/>
              <a:gd name="T49" fmla="*/ 3008 h 19"/>
              <a:gd name="T50" fmla="*/ 1010 w 33"/>
              <a:gd name="T51" fmla="*/ 5013 h 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3" h="19">
                <a:moveTo>
                  <a:pt x="16" y="18"/>
                </a:moveTo>
                <a:cubicBezTo>
                  <a:pt x="8" y="18"/>
                  <a:pt x="0" y="18"/>
                  <a:pt x="0" y="15"/>
                </a:cubicBezTo>
                <a:cubicBezTo>
                  <a:pt x="1" y="15"/>
                  <a:pt x="14" y="0"/>
                  <a:pt x="24" y="3"/>
                </a:cubicBezTo>
                <a:cubicBezTo>
                  <a:pt x="16" y="3"/>
                  <a:pt x="7" y="9"/>
                  <a:pt x="3" y="15"/>
                </a:cubicBezTo>
                <a:cubicBezTo>
                  <a:pt x="7" y="12"/>
                  <a:pt x="17" y="9"/>
                  <a:pt x="22" y="6"/>
                </a:cubicBezTo>
                <a:cubicBezTo>
                  <a:pt x="20" y="9"/>
                  <a:pt x="20" y="9"/>
                  <a:pt x="17" y="9"/>
                </a:cubicBezTo>
                <a:cubicBezTo>
                  <a:pt x="20" y="9"/>
                  <a:pt x="27" y="9"/>
                  <a:pt x="29" y="12"/>
                </a:cubicBezTo>
                <a:cubicBezTo>
                  <a:pt x="30" y="11"/>
                  <a:pt x="31" y="9"/>
                  <a:pt x="31" y="9"/>
                </a:cubicBezTo>
                <a:lnTo>
                  <a:pt x="24" y="9"/>
                </a:lnTo>
                <a:cubicBezTo>
                  <a:pt x="24" y="7"/>
                  <a:pt x="24" y="7"/>
                  <a:pt x="24" y="6"/>
                </a:cubicBezTo>
                <a:cubicBezTo>
                  <a:pt x="27" y="6"/>
                  <a:pt x="32" y="9"/>
                  <a:pt x="32" y="9"/>
                </a:cubicBezTo>
                <a:cubicBezTo>
                  <a:pt x="32" y="12"/>
                  <a:pt x="31" y="12"/>
                  <a:pt x="31" y="12"/>
                </a:cubicBezTo>
                <a:cubicBezTo>
                  <a:pt x="31" y="12"/>
                  <a:pt x="32" y="12"/>
                  <a:pt x="32" y="15"/>
                </a:cubicBezTo>
                <a:cubicBezTo>
                  <a:pt x="31" y="18"/>
                  <a:pt x="22" y="18"/>
                  <a:pt x="16" y="18"/>
                </a:cubicBezTo>
                <a:close/>
                <a:moveTo>
                  <a:pt x="26" y="3"/>
                </a:moveTo>
                <a:cubicBezTo>
                  <a:pt x="26" y="5"/>
                  <a:pt x="25" y="6"/>
                  <a:pt x="24" y="6"/>
                </a:cubicBezTo>
                <a:cubicBezTo>
                  <a:pt x="25" y="5"/>
                  <a:pt x="25" y="4"/>
                  <a:pt x="25" y="3"/>
                </a:cubicBezTo>
                <a:lnTo>
                  <a:pt x="26" y="3"/>
                </a:lnTo>
                <a:close/>
                <a:moveTo>
                  <a:pt x="3" y="15"/>
                </a:moveTo>
                <a:cubicBezTo>
                  <a:pt x="10" y="15"/>
                  <a:pt x="30" y="18"/>
                  <a:pt x="31" y="15"/>
                </a:cubicBezTo>
                <a:cubicBezTo>
                  <a:pt x="31" y="12"/>
                  <a:pt x="29" y="12"/>
                  <a:pt x="29" y="12"/>
                </a:cubicBezTo>
                <a:lnTo>
                  <a:pt x="20" y="12"/>
                </a:lnTo>
                <a:lnTo>
                  <a:pt x="16" y="12"/>
                </a:lnTo>
                <a:lnTo>
                  <a:pt x="16" y="9"/>
                </a:lnTo>
                <a:cubicBezTo>
                  <a:pt x="11" y="12"/>
                  <a:pt x="7" y="15"/>
                  <a:pt x="3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10" name="Freeform 6016">
            <a:extLst>
              <a:ext uri="{FF2B5EF4-FFF2-40B4-BE49-F238E27FC236}">
                <a16:creationId xmlns:a16="http://schemas.microsoft.com/office/drawing/2014/main" id="{EA07DBA0-FE84-C94F-9987-CA993A0BD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5825" y="4183063"/>
            <a:ext cx="7938" cy="6350"/>
          </a:xfrm>
          <a:custGeom>
            <a:avLst/>
            <a:gdLst>
              <a:gd name="T0" fmla="*/ 0 w 24"/>
              <a:gd name="T1" fmla="*/ 2381 h 16"/>
              <a:gd name="T2" fmla="*/ 3969 w 24"/>
              <a:gd name="T3" fmla="*/ 0 h 16"/>
              <a:gd name="T4" fmla="*/ 0 w 24"/>
              <a:gd name="T5" fmla="*/ 2381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16">
                <a:moveTo>
                  <a:pt x="0" y="6"/>
                </a:moveTo>
                <a:cubicBezTo>
                  <a:pt x="0" y="6"/>
                  <a:pt x="10" y="6"/>
                  <a:pt x="12" y="0"/>
                </a:cubicBezTo>
                <a:cubicBezTo>
                  <a:pt x="14" y="0"/>
                  <a:pt x="23" y="15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11" name="Freeform 6017">
            <a:extLst>
              <a:ext uri="{FF2B5EF4-FFF2-40B4-BE49-F238E27FC236}">
                <a16:creationId xmlns:a16="http://schemas.microsoft.com/office/drawing/2014/main" id="{18CF0314-2D47-1E45-9EEF-665EB470C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9000" y="4183063"/>
            <a:ext cx="3175" cy="3175"/>
          </a:xfrm>
          <a:custGeom>
            <a:avLst/>
            <a:gdLst>
              <a:gd name="T0" fmla="*/ 0 w 7"/>
              <a:gd name="T1" fmla="*/ 2858 h 10"/>
              <a:gd name="T2" fmla="*/ 0 w 7"/>
              <a:gd name="T3" fmla="*/ 2858 h 10"/>
              <a:gd name="T4" fmla="*/ 0 w 7"/>
              <a:gd name="T5" fmla="*/ 1905 h 10"/>
              <a:gd name="T6" fmla="*/ 1814 w 7"/>
              <a:gd name="T7" fmla="*/ 1905 h 10"/>
              <a:gd name="T8" fmla="*/ 2268 w 7"/>
              <a:gd name="T9" fmla="*/ 1905 h 10"/>
              <a:gd name="T10" fmla="*/ 907 w 7"/>
              <a:gd name="T11" fmla="*/ 0 h 10"/>
              <a:gd name="T12" fmla="*/ 2721 w 7"/>
              <a:gd name="T13" fmla="*/ 1905 h 10"/>
              <a:gd name="T14" fmla="*/ 2721 w 7"/>
              <a:gd name="T15" fmla="*/ 1905 h 10"/>
              <a:gd name="T16" fmla="*/ 2721 w 7"/>
              <a:gd name="T17" fmla="*/ 1905 h 10"/>
              <a:gd name="T18" fmla="*/ 2268 w 7"/>
              <a:gd name="T19" fmla="*/ 1905 h 10"/>
              <a:gd name="T20" fmla="*/ 0 w 7"/>
              <a:gd name="T21" fmla="*/ 2858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0">
                <a:moveTo>
                  <a:pt x="0" y="9"/>
                </a:moveTo>
                <a:lnTo>
                  <a:pt x="0" y="9"/>
                </a:lnTo>
                <a:cubicBezTo>
                  <a:pt x="0" y="6"/>
                  <a:pt x="0" y="6"/>
                  <a:pt x="0" y="6"/>
                </a:cubicBezTo>
                <a:cubicBezTo>
                  <a:pt x="2" y="6"/>
                  <a:pt x="4" y="6"/>
                  <a:pt x="4" y="6"/>
                </a:cubicBezTo>
                <a:lnTo>
                  <a:pt x="5" y="6"/>
                </a:lnTo>
                <a:cubicBezTo>
                  <a:pt x="5" y="3"/>
                  <a:pt x="4" y="0"/>
                  <a:pt x="2" y="0"/>
                </a:cubicBezTo>
                <a:cubicBezTo>
                  <a:pt x="4" y="0"/>
                  <a:pt x="6" y="3"/>
                  <a:pt x="6" y="6"/>
                </a:cubicBezTo>
                <a:lnTo>
                  <a:pt x="5" y="6"/>
                </a:lnTo>
                <a:cubicBezTo>
                  <a:pt x="4" y="9"/>
                  <a:pt x="2" y="9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12" name="Freeform 6018">
            <a:extLst>
              <a:ext uri="{FF2B5EF4-FFF2-40B4-BE49-F238E27FC236}">
                <a16:creationId xmlns:a16="http://schemas.microsoft.com/office/drawing/2014/main" id="{E6299E66-3946-5846-8AEF-80CD7C78C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6300" y="4148138"/>
            <a:ext cx="9525" cy="26987"/>
          </a:xfrm>
          <a:custGeom>
            <a:avLst/>
            <a:gdLst>
              <a:gd name="T0" fmla="*/ 5783 w 28"/>
              <a:gd name="T1" fmla="*/ 26637 h 77"/>
              <a:gd name="T2" fmla="*/ 5443 w 28"/>
              <a:gd name="T3" fmla="*/ 24183 h 77"/>
              <a:gd name="T4" fmla="*/ 4763 w 28"/>
              <a:gd name="T5" fmla="*/ 21029 h 77"/>
              <a:gd name="T6" fmla="*/ 5443 w 28"/>
              <a:gd name="T7" fmla="*/ 19977 h 77"/>
              <a:gd name="T8" fmla="*/ 5783 w 28"/>
              <a:gd name="T9" fmla="*/ 17875 h 77"/>
              <a:gd name="T10" fmla="*/ 5443 w 28"/>
              <a:gd name="T11" fmla="*/ 16823 h 77"/>
              <a:gd name="T12" fmla="*/ 5443 w 28"/>
              <a:gd name="T13" fmla="*/ 15772 h 77"/>
              <a:gd name="T14" fmla="*/ 6804 w 28"/>
              <a:gd name="T15" fmla="*/ 13669 h 77"/>
              <a:gd name="T16" fmla="*/ 7824 w 28"/>
              <a:gd name="T17" fmla="*/ 12617 h 77"/>
              <a:gd name="T18" fmla="*/ 8504 w 28"/>
              <a:gd name="T19" fmla="*/ 8412 h 77"/>
              <a:gd name="T20" fmla="*/ 8504 w 28"/>
              <a:gd name="T21" fmla="*/ 8412 h 77"/>
              <a:gd name="T22" fmla="*/ 8845 w 28"/>
              <a:gd name="T23" fmla="*/ 8412 h 77"/>
              <a:gd name="T24" fmla="*/ 8164 w 28"/>
              <a:gd name="T25" fmla="*/ 12617 h 77"/>
              <a:gd name="T26" fmla="*/ 7144 w 28"/>
              <a:gd name="T27" fmla="*/ 13669 h 77"/>
              <a:gd name="T28" fmla="*/ 5443 w 28"/>
              <a:gd name="T29" fmla="*/ 15772 h 77"/>
              <a:gd name="T30" fmla="*/ 5783 w 28"/>
              <a:gd name="T31" fmla="*/ 16823 h 77"/>
              <a:gd name="T32" fmla="*/ 6463 w 28"/>
              <a:gd name="T33" fmla="*/ 17875 h 77"/>
              <a:gd name="T34" fmla="*/ 5443 w 28"/>
              <a:gd name="T35" fmla="*/ 19977 h 77"/>
              <a:gd name="T36" fmla="*/ 5443 w 28"/>
              <a:gd name="T37" fmla="*/ 21029 h 77"/>
              <a:gd name="T38" fmla="*/ 5443 w 28"/>
              <a:gd name="T39" fmla="*/ 24183 h 77"/>
              <a:gd name="T40" fmla="*/ 5783 w 28"/>
              <a:gd name="T41" fmla="*/ 26637 h 77"/>
              <a:gd name="T42" fmla="*/ 0 w 28"/>
              <a:gd name="T43" fmla="*/ 4206 h 77"/>
              <a:gd name="T44" fmla="*/ 2381 w 28"/>
              <a:gd name="T45" fmla="*/ 0 h 77"/>
              <a:gd name="T46" fmla="*/ 3062 w 28"/>
              <a:gd name="T47" fmla="*/ 0 h 77"/>
              <a:gd name="T48" fmla="*/ 2721 w 28"/>
              <a:gd name="T49" fmla="*/ 1051 h 77"/>
              <a:gd name="T50" fmla="*/ 0 w 28"/>
              <a:gd name="T51" fmla="*/ 4206 h 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8" h="77">
                <a:moveTo>
                  <a:pt x="17" y="76"/>
                </a:moveTo>
                <a:cubicBezTo>
                  <a:pt x="17" y="76"/>
                  <a:pt x="16" y="72"/>
                  <a:pt x="16" y="69"/>
                </a:cubicBezTo>
                <a:cubicBezTo>
                  <a:pt x="15" y="66"/>
                  <a:pt x="14" y="63"/>
                  <a:pt x="14" y="60"/>
                </a:cubicBezTo>
                <a:lnTo>
                  <a:pt x="16" y="57"/>
                </a:lnTo>
                <a:cubicBezTo>
                  <a:pt x="16" y="54"/>
                  <a:pt x="17" y="51"/>
                  <a:pt x="17" y="51"/>
                </a:cubicBezTo>
                <a:lnTo>
                  <a:pt x="16" y="48"/>
                </a:lnTo>
                <a:cubicBezTo>
                  <a:pt x="16" y="45"/>
                  <a:pt x="16" y="45"/>
                  <a:pt x="16" y="45"/>
                </a:cubicBezTo>
                <a:cubicBezTo>
                  <a:pt x="16" y="42"/>
                  <a:pt x="18" y="39"/>
                  <a:pt x="20" y="39"/>
                </a:cubicBezTo>
                <a:lnTo>
                  <a:pt x="23" y="36"/>
                </a:lnTo>
                <a:cubicBezTo>
                  <a:pt x="26" y="30"/>
                  <a:pt x="25" y="24"/>
                  <a:pt x="25" y="24"/>
                </a:cubicBezTo>
                <a:lnTo>
                  <a:pt x="26" y="24"/>
                </a:lnTo>
                <a:cubicBezTo>
                  <a:pt x="26" y="24"/>
                  <a:pt x="27" y="30"/>
                  <a:pt x="24" y="36"/>
                </a:cubicBezTo>
                <a:cubicBezTo>
                  <a:pt x="23" y="39"/>
                  <a:pt x="22" y="39"/>
                  <a:pt x="21" y="39"/>
                </a:cubicBezTo>
                <a:cubicBezTo>
                  <a:pt x="21" y="39"/>
                  <a:pt x="16" y="42"/>
                  <a:pt x="16" y="45"/>
                </a:cubicBezTo>
                <a:cubicBezTo>
                  <a:pt x="16" y="45"/>
                  <a:pt x="17" y="45"/>
                  <a:pt x="17" y="48"/>
                </a:cubicBezTo>
                <a:cubicBezTo>
                  <a:pt x="18" y="48"/>
                  <a:pt x="19" y="51"/>
                  <a:pt x="19" y="51"/>
                </a:cubicBezTo>
                <a:cubicBezTo>
                  <a:pt x="18" y="54"/>
                  <a:pt x="17" y="54"/>
                  <a:pt x="16" y="57"/>
                </a:cubicBezTo>
                <a:lnTo>
                  <a:pt x="16" y="60"/>
                </a:lnTo>
                <a:cubicBezTo>
                  <a:pt x="16" y="63"/>
                  <a:pt x="16" y="66"/>
                  <a:pt x="16" y="69"/>
                </a:cubicBezTo>
                <a:cubicBezTo>
                  <a:pt x="19" y="76"/>
                  <a:pt x="19" y="76"/>
                  <a:pt x="17" y="76"/>
                </a:cubicBezTo>
                <a:close/>
                <a:moveTo>
                  <a:pt x="0" y="12"/>
                </a:moveTo>
                <a:cubicBezTo>
                  <a:pt x="0" y="3"/>
                  <a:pt x="7" y="0"/>
                  <a:pt x="7" y="0"/>
                </a:cubicBezTo>
                <a:cubicBezTo>
                  <a:pt x="7" y="0"/>
                  <a:pt x="8" y="0"/>
                  <a:pt x="9" y="0"/>
                </a:cubicBezTo>
                <a:cubicBezTo>
                  <a:pt x="9" y="3"/>
                  <a:pt x="9" y="3"/>
                  <a:pt x="8" y="3"/>
                </a:cubicBezTo>
                <a:cubicBezTo>
                  <a:pt x="8" y="3"/>
                  <a:pt x="1" y="3"/>
                  <a:pt x="0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13" name="Freeform 6019">
            <a:extLst>
              <a:ext uri="{FF2B5EF4-FFF2-40B4-BE49-F238E27FC236}">
                <a16:creationId xmlns:a16="http://schemas.microsoft.com/office/drawing/2014/main" id="{50319384-C818-C641-9B2B-443BEB6F9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7888" y="4122738"/>
            <a:ext cx="4762" cy="6350"/>
          </a:xfrm>
          <a:custGeom>
            <a:avLst/>
            <a:gdLst>
              <a:gd name="T0" fmla="*/ 0 w 12"/>
              <a:gd name="T1" fmla="*/ 2005 h 19"/>
              <a:gd name="T2" fmla="*/ 4365 w 12"/>
              <a:gd name="T3" fmla="*/ 3008 h 19"/>
              <a:gd name="T4" fmla="*/ 0 w 12"/>
              <a:gd name="T5" fmla="*/ 2005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9">
                <a:moveTo>
                  <a:pt x="0" y="6"/>
                </a:moveTo>
                <a:cubicBezTo>
                  <a:pt x="0" y="6"/>
                  <a:pt x="5" y="0"/>
                  <a:pt x="11" y="9"/>
                </a:cubicBezTo>
                <a:cubicBezTo>
                  <a:pt x="2" y="18"/>
                  <a:pt x="0" y="6"/>
                  <a:pt x="0" y="6"/>
                </a:cubicBezTo>
              </a:path>
            </a:pathLst>
          </a:custGeom>
          <a:solidFill>
            <a:srgbClr val="B859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14" name="Freeform 6020">
            <a:extLst>
              <a:ext uri="{FF2B5EF4-FFF2-40B4-BE49-F238E27FC236}">
                <a16:creationId xmlns:a16="http://schemas.microsoft.com/office/drawing/2014/main" id="{8E9B5764-8537-BC44-89BB-85E7DBCE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7888" y="4124325"/>
            <a:ext cx="4762" cy="3175"/>
          </a:xfrm>
          <a:custGeom>
            <a:avLst/>
            <a:gdLst>
              <a:gd name="T0" fmla="*/ 1832 w 13"/>
              <a:gd name="T1" fmla="*/ 2858 h 10"/>
              <a:gd name="T2" fmla="*/ 1832 w 13"/>
              <a:gd name="T3" fmla="*/ 2858 h 10"/>
              <a:gd name="T4" fmla="*/ 0 w 13"/>
              <a:gd name="T5" fmla="*/ 953 h 10"/>
              <a:gd name="T6" fmla="*/ 4396 w 13"/>
              <a:gd name="T7" fmla="*/ 953 h 10"/>
              <a:gd name="T8" fmla="*/ 1832 w 13"/>
              <a:gd name="T9" fmla="*/ 2858 h 10"/>
              <a:gd name="T10" fmla="*/ 733 w 13"/>
              <a:gd name="T11" fmla="*/ 953 h 10"/>
              <a:gd name="T12" fmla="*/ 1832 w 13"/>
              <a:gd name="T13" fmla="*/ 1905 h 10"/>
              <a:gd name="T14" fmla="*/ 1832 w 13"/>
              <a:gd name="T15" fmla="*/ 1905 h 10"/>
              <a:gd name="T16" fmla="*/ 4396 w 13"/>
              <a:gd name="T17" fmla="*/ 953 h 10"/>
              <a:gd name="T18" fmla="*/ 733 w 13"/>
              <a:gd name="T19" fmla="*/ 953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0">
                <a:moveTo>
                  <a:pt x="5" y="9"/>
                </a:moveTo>
                <a:lnTo>
                  <a:pt x="5" y="9"/>
                </a:lnTo>
                <a:cubicBezTo>
                  <a:pt x="2" y="9"/>
                  <a:pt x="0" y="6"/>
                  <a:pt x="0" y="3"/>
                </a:cubicBezTo>
                <a:cubicBezTo>
                  <a:pt x="5" y="0"/>
                  <a:pt x="10" y="0"/>
                  <a:pt x="12" y="3"/>
                </a:cubicBezTo>
                <a:cubicBezTo>
                  <a:pt x="10" y="9"/>
                  <a:pt x="7" y="9"/>
                  <a:pt x="5" y="9"/>
                </a:cubicBezTo>
                <a:close/>
                <a:moveTo>
                  <a:pt x="2" y="3"/>
                </a:moveTo>
                <a:cubicBezTo>
                  <a:pt x="2" y="6"/>
                  <a:pt x="3" y="6"/>
                  <a:pt x="5" y="6"/>
                </a:cubicBezTo>
                <a:cubicBezTo>
                  <a:pt x="7" y="6"/>
                  <a:pt x="10" y="6"/>
                  <a:pt x="12" y="3"/>
                </a:cubicBezTo>
                <a:cubicBezTo>
                  <a:pt x="9" y="3"/>
                  <a:pt x="5" y="3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15" name="Freeform 6021">
            <a:extLst>
              <a:ext uri="{FF2B5EF4-FFF2-40B4-BE49-F238E27FC236}">
                <a16:creationId xmlns:a16="http://schemas.microsoft.com/office/drawing/2014/main" id="{36D93611-4F68-8F47-B7BF-BAA3B5743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9475" y="4125913"/>
            <a:ext cx="1588" cy="1587"/>
          </a:xfrm>
          <a:custGeom>
            <a:avLst/>
            <a:gdLst>
              <a:gd name="T0" fmla="*/ 1059 w 3"/>
              <a:gd name="T1" fmla="*/ 0 h 4"/>
              <a:gd name="T2" fmla="*/ 529 w 3"/>
              <a:gd name="T3" fmla="*/ 1190 h 4"/>
              <a:gd name="T4" fmla="*/ 0 w 3"/>
              <a:gd name="T5" fmla="*/ 0 h 4"/>
              <a:gd name="T6" fmla="*/ 529 w 3"/>
              <a:gd name="T7" fmla="*/ 0 h 4"/>
              <a:gd name="T8" fmla="*/ 1059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1" y="3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16" name="Freeform 6022">
            <a:extLst>
              <a:ext uri="{FF2B5EF4-FFF2-40B4-BE49-F238E27FC236}">
                <a16:creationId xmlns:a16="http://schemas.microsoft.com/office/drawing/2014/main" id="{5C951568-E75A-0F45-981B-F33031373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0900" y="4119563"/>
            <a:ext cx="12700" cy="11112"/>
          </a:xfrm>
          <a:custGeom>
            <a:avLst/>
            <a:gdLst>
              <a:gd name="T0" fmla="*/ 1494 w 34"/>
              <a:gd name="T1" fmla="*/ 0 h 31"/>
              <a:gd name="T2" fmla="*/ 11579 w 34"/>
              <a:gd name="T3" fmla="*/ 6452 h 31"/>
              <a:gd name="T4" fmla="*/ 8965 w 34"/>
              <a:gd name="T5" fmla="*/ 10754 h 31"/>
              <a:gd name="T6" fmla="*/ 0 w 34"/>
              <a:gd name="T7" fmla="*/ 5377 h 31"/>
              <a:gd name="T8" fmla="*/ 1494 w 34"/>
              <a:gd name="T9" fmla="*/ 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31">
                <a:moveTo>
                  <a:pt x="4" y="0"/>
                </a:moveTo>
                <a:cubicBezTo>
                  <a:pt x="4" y="0"/>
                  <a:pt x="21" y="18"/>
                  <a:pt x="31" y="18"/>
                </a:cubicBezTo>
                <a:cubicBezTo>
                  <a:pt x="33" y="24"/>
                  <a:pt x="26" y="27"/>
                  <a:pt x="24" y="30"/>
                </a:cubicBezTo>
                <a:cubicBezTo>
                  <a:pt x="18" y="30"/>
                  <a:pt x="13" y="30"/>
                  <a:pt x="0" y="15"/>
                </a:cubicBezTo>
                <a:cubicBezTo>
                  <a:pt x="1" y="6"/>
                  <a:pt x="4" y="3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17" name="Freeform 6023">
            <a:extLst>
              <a:ext uri="{FF2B5EF4-FFF2-40B4-BE49-F238E27FC236}">
                <a16:creationId xmlns:a16="http://schemas.microsoft.com/office/drawing/2014/main" id="{0BCD9BEA-4266-004F-8157-F92AFBB55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0900" y="4117975"/>
            <a:ext cx="12700" cy="12700"/>
          </a:xfrm>
          <a:custGeom>
            <a:avLst/>
            <a:gdLst>
              <a:gd name="T0" fmla="*/ 7097 w 34"/>
              <a:gd name="T1" fmla="*/ 12326 h 34"/>
              <a:gd name="T2" fmla="*/ 0 w 34"/>
              <a:gd name="T3" fmla="*/ 6724 h 34"/>
              <a:gd name="T4" fmla="*/ 1121 w 34"/>
              <a:gd name="T5" fmla="*/ 2241 h 34"/>
              <a:gd name="T6" fmla="*/ 374 w 34"/>
              <a:gd name="T7" fmla="*/ 0 h 34"/>
              <a:gd name="T8" fmla="*/ 1494 w 34"/>
              <a:gd name="T9" fmla="*/ 1121 h 34"/>
              <a:gd name="T10" fmla="*/ 11579 w 34"/>
              <a:gd name="T11" fmla="*/ 6724 h 34"/>
              <a:gd name="T12" fmla="*/ 9338 w 34"/>
              <a:gd name="T13" fmla="*/ 12326 h 34"/>
              <a:gd name="T14" fmla="*/ 8965 w 34"/>
              <a:gd name="T15" fmla="*/ 12326 h 34"/>
              <a:gd name="T16" fmla="*/ 11206 w 34"/>
              <a:gd name="T17" fmla="*/ 7844 h 34"/>
              <a:gd name="T18" fmla="*/ 10832 w 34"/>
              <a:gd name="T19" fmla="*/ 7844 h 34"/>
              <a:gd name="T20" fmla="*/ 1494 w 34"/>
              <a:gd name="T21" fmla="*/ 2241 h 34"/>
              <a:gd name="T22" fmla="*/ 1121 w 34"/>
              <a:gd name="T23" fmla="*/ 2241 h 34"/>
              <a:gd name="T24" fmla="*/ 374 w 34"/>
              <a:gd name="T25" fmla="*/ 6724 h 34"/>
              <a:gd name="T26" fmla="*/ 7844 w 34"/>
              <a:gd name="T27" fmla="*/ 12326 h 34"/>
              <a:gd name="T28" fmla="*/ 7097 w 34"/>
              <a:gd name="T29" fmla="*/ 12326 h 3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4" h="34">
                <a:moveTo>
                  <a:pt x="19" y="33"/>
                </a:moveTo>
                <a:cubicBezTo>
                  <a:pt x="15" y="33"/>
                  <a:pt x="10" y="30"/>
                  <a:pt x="0" y="18"/>
                </a:cubicBezTo>
                <a:cubicBezTo>
                  <a:pt x="0" y="9"/>
                  <a:pt x="3" y="6"/>
                  <a:pt x="3" y="6"/>
                </a:cubicBezTo>
                <a:lnTo>
                  <a:pt x="1" y="0"/>
                </a:lnTo>
                <a:lnTo>
                  <a:pt x="4" y="3"/>
                </a:lnTo>
                <a:cubicBezTo>
                  <a:pt x="5" y="3"/>
                  <a:pt x="21" y="18"/>
                  <a:pt x="31" y="18"/>
                </a:cubicBezTo>
                <a:cubicBezTo>
                  <a:pt x="33" y="24"/>
                  <a:pt x="28" y="30"/>
                  <a:pt x="25" y="33"/>
                </a:cubicBezTo>
                <a:lnTo>
                  <a:pt x="24" y="33"/>
                </a:lnTo>
                <a:cubicBezTo>
                  <a:pt x="27" y="30"/>
                  <a:pt x="32" y="24"/>
                  <a:pt x="30" y="21"/>
                </a:cubicBezTo>
                <a:lnTo>
                  <a:pt x="29" y="21"/>
                </a:lnTo>
                <a:cubicBezTo>
                  <a:pt x="19" y="21"/>
                  <a:pt x="4" y="6"/>
                  <a:pt x="4" y="6"/>
                </a:cubicBezTo>
                <a:lnTo>
                  <a:pt x="3" y="6"/>
                </a:lnTo>
                <a:cubicBezTo>
                  <a:pt x="3" y="9"/>
                  <a:pt x="2" y="9"/>
                  <a:pt x="1" y="18"/>
                </a:cubicBezTo>
                <a:cubicBezTo>
                  <a:pt x="11" y="30"/>
                  <a:pt x="15" y="30"/>
                  <a:pt x="21" y="33"/>
                </a:cubicBezTo>
                <a:lnTo>
                  <a:pt x="19" y="3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18" name="Freeform 6024">
            <a:extLst>
              <a:ext uri="{FF2B5EF4-FFF2-40B4-BE49-F238E27FC236}">
                <a16:creationId xmlns:a16="http://schemas.microsoft.com/office/drawing/2014/main" id="{B834B0BF-4C05-064E-A77D-51A09E0C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0425" y="4089400"/>
            <a:ext cx="26988" cy="22225"/>
          </a:xfrm>
          <a:custGeom>
            <a:avLst/>
            <a:gdLst>
              <a:gd name="T0" fmla="*/ 0 w 76"/>
              <a:gd name="T1" fmla="*/ 16395 h 61"/>
              <a:gd name="T2" fmla="*/ 3196 w 76"/>
              <a:gd name="T3" fmla="*/ 12023 h 61"/>
              <a:gd name="T4" fmla="*/ 15270 w 76"/>
              <a:gd name="T5" fmla="*/ 0 h 61"/>
              <a:gd name="T6" fmla="*/ 11008 w 76"/>
              <a:gd name="T7" fmla="*/ 7651 h 61"/>
              <a:gd name="T8" fmla="*/ 26633 w 76"/>
              <a:gd name="T9" fmla="*/ 2186 h 61"/>
              <a:gd name="T10" fmla="*/ 9943 w 76"/>
              <a:gd name="T11" fmla="*/ 13116 h 61"/>
              <a:gd name="T12" fmla="*/ 5327 w 76"/>
              <a:gd name="T13" fmla="*/ 20768 h 61"/>
              <a:gd name="T14" fmla="*/ 0 w 76"/>
              <a:gd name="T15" fmla="*/ 16395 h 6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6" h="61">
                <a:moveTo>
                  <a:pt x="0" y="45"/>
                </a:moveTo>
                <a:cubicBezTo>
                  <a:pt x="2" y="39"/>
                  <a:pt x="6" y="36"/>
                  <a:pt x="9" y="33"/>
                </a:cubicBezTo>
                <a:cubicBezTo>
                  <a:pt x="8" y="27"/>
                  <a:pt x="17" y="9"/>
                  <a:pt x="43" y="0"/>
                </a:cubicBezTo>
                <a:cubicBezTo>
                  <a:pt x="44" y="9"/>
                  <a:pt x="31" y="21"/>
                  <a:pt x="31" y="21"/>
                </a:cubicBezTo>
                <a:cubicBezTo>
                  <a:pt x="31" y="21"/>
                  <a:pt x="68" y="15"/>
                  <a:pt x="75" y="6"/>
                </a:cubicBezTo>
                <a:cubicBezTo>
                  <a:pt x="75" y="9"/>
                  <a:pt x="67" y="36"/>
                  <a:pt x="28" y="36"/>
                </a:cubicBezTo>
                <a:cubicBezTo>
                  <a:pt x="44" y="48"/>
                  <a:pt x="23" y="60"/>
                  <a:pt x="15" y="57"/>
                </a:cubicBezTo>
                <a:cubicBezTo>
                  <a:pt x="30" y="45"/>
                  <a:pt x="11" y="36"/>
                  <a:pt x="0" y="4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19" name="Freeform 6025">
            <a:extLst>
              <a:ext uri="{FF2B5EF4-FFF2-40B4-BE49-F238E27FC236}">
                <a16:creationId xmlns:a16="http://schemas.microsoft.com/office/drawing/2014/main" id="{E0F6395A-8113-5A49-9CEF-F45D3081E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0425" y="4089400"/>
            <a:ext cx="26988" cy="20638"/>
          </a:xfrm>
          <a:custGeom>
            <a:avLst/>
            <a:gdLst>
              <a:gd name="T0" fmla="*/ 5257 w 77"/>
              <a:gd name="T1" fmla="*/ 20282 h 58"/>
              <a:gd name="T2" fmla="*/ 7010 w 77"/>
              <a:gd name="T3" fmla="*/ 17080 h 58"/>
              <a:gd name="T4" fmla="*/ 1051 w 77"/>
              <a:gd name="T5" fmla="*/ 15656 h 58"/>
              <a:gd name="T6" fmla="*/ 3505 w 77"/>
              <a:gd name="T7" fmla="*/ 14945 h 58"/>
              <a:gd name="T8" fmla="*/ 7360 w 77"/>
              <a:gd name="T9" fmla="*/ 17080 h 58"/>
              <a:gd name="T10" fmla="*/ 5257 w 77"/>
              <a:gd name="T11" fmla="*/ 20282 h 58"/>
              <a:gd name="T12" fmla="*/ 0 w 77"/>
              <a:gd name="T13" fmla="*/ 16012 h 58"/>
              <a:gd name="T14" fmla="*/ 1051 w 77"/>
              <a:gd name="T15" fmla="*/ 15656 h 58"/>
              <a:gd name="T16" fmla="*/ 0 w 77"/>
              <a:gd name="T17" fmla="*/ 16012 h 58"/>
              <a:gd name="T18" fmla="*/ 0 w 77"/>
              <a:gd name="T19" fmla="*/ 16012 h 58"/>
              <a:gd name="T20" fmla="*/ 3154 w 77"/>
              <a:gd name="T21" fmla="*/ 11742 h 58"/>
              <a:gd name="T22" fmla="*/ 14721 w 77"/>
              <a:gd name="T23" fmla="*/ 0 h 58"/>
              <a:gd name="T24" fmla="*/ 3505 w 77"/>
              <a:gd name="T25" fmla="*/ 11742 h 58"/>
              <a:gd name="T26" fmla="*/ 0 w 77"/>
              <a:gd name="T27" fmla="*/ 16012 h 58"/>
              <a:gd name="T28" fmla="*/ 10865 w 77"/>
              <a:gd name="T29" fmla="*/ 7472 h 58"/>
              <a:gd name="T30" fmla="*/ 12618 w 77"/>
              <a:gd name="T31" fmla="*/ 5693 h 58"/>
              <a:gd name="T32" fmla="*/ 10865 w 77"/>
              <a:gd name="T33" fmla="*/ 7472 h 58"/>
              <a:gd name="T34" fmla="*/ 14721 w 77"/>
              <a:gd name="T35" fmla="*/ 0 h 58"/>
              <a:gd name="T36" fmla="*/ 12618 w 77"/>
              <a:gd name="T37" fmla="*/ 5693 h 58"/>
              <a:gd name="T38" fmla="*/ 14721 w 77"/>
              <a:gd name="T39" fmla="*/ 0 h 58"/>
              <a:gd name="T40" fmla="*/ 26287 w 77"/>
              <a:gd name="T41" fmla="*/ 2135 h 58"/>
              <a:gd name="T42" fmla="*/ 22081 w 77"/>
              <a:gd name="T43" fmla="*/ 4626 h 58"/>
              <a:gd name="T44" fmla="*/ 26287 w 77"/>
              <a:gd name="T45" fmla="*/ 2135 h 58"/>
              <a:gd name="T46" fmla="*/ 10865 w 77"/>
              <a:gd name="T47" fmla="*/ 7472 h 58"/>
              <a:gd name="T48" fmla="*/ 22081 w 77"/>
              <a:gd name="T49" fmla="*/ 4626 h 58"/>
              <a:gd name="T50" fmla="*/ 10865 w 77"/>
              <a:gd name="T51" fmla="*/ 7472 h 58"/>
              <a:gd name="T52" fmla="*/ 9814 w 77"/>
              <a:gd name="T53" fmla="*/ 12810 h 58"/>
              <a:gd name="T54" fmla="*/ 11566 w 77"/>
              <a:gd name="T55" fmla="*/ 17080 h 58"/>
              <a:gd name="T56" fmla="*/ 6659 w 77"/>
              <a:gd name="T57" fmla="*/ 20282 h 58"/>
              <a:gd name="T58" fmla="*/ 11216 w 77"/>
              <a:gd name="T59" fmla="*/ 17080 h 58"/>
              <a:gd name="T60" fmla="*/ 9463 w 77"/>
              <a:gd name="T61" fmla="*/ 12810 h 58"/>
              <a:gd name="T62" fmla="*/ 26287 w 77"/>
              <a:gd name="T63" fmla="*/ 2135 h 58"/>
              <a:gd name="T64" fmla="*/ 9814 w 77"/>
              <a:gd name="T65" fmla="*/ 12810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7" h="58">
                <a:moveTo>
                  <a:pt x="15" y="57"/>
                </a:moveTo>
                <a:cubicBezTo>
                  <a:pt x="18" y="54"/>
                  <a:pt x="21" y="51"/>
                  <a:pt x="20" y="48"/>
                </a:cubicBezTo>
                <a:cubicBezTo>
                  <a:pt x="19" y="46"/>
                  <a:pt x="10" y="43"/>
                  <a:pt x="3" y="44"/>
                </a:cubicBezTo>
                <a:cubicBezTo>
                  <a:pt x="5" y="43"/>
                  <a:pt x="8" y="42"/>
                  <a:pt x="10" y="42"/>
                </a:cubicBezTo>
                <a:cubicBezTo>
                  <a:pt x="15" y="42"/>
                  <a:pt x="20" y="45"/>
                  <a:pt x="21" y="48"/>
                </a:cubicBezTo>
                <a:cubicBezTo>
                  <a:pt x="21" y="48"/>
                  <a:pt x="21" y="54"/>
                  <a:pt x="15" y="57"/>
                </a:cubicBezTo>
                <a:close/>
                <a:moveTo>
                  <a:pt x="0" y="45"/>
                </a:moveTo>
                <a:cubicBezTo>
                  <a:pt x="1" y="45"/>
                  <a:pt x="2" y="44"/>
                  <a:pt x="3" y="44"/>
                </a:cubicBezTo>
                <a:cubicBezTo>
                  <a:pt x="2" y="45"/>
                  <a:pt x="1" y="45"/>
                  <a:pt x="0" y="45"/>
                </a:cubicBezTo>
                <a:close/>
                <a:moveTo>
                  <a:pt x="0" y="45"/>
                </a:moveTo>
                <a:cubicBezTo>
                  <a:pt x="2" y="39"/>
                  <a:pt x="6" y="33"/>
                  <a:pt x="9" y="33"/>
                </a:cubicBezTo>
                <a:cubicBezTo>
                  <a:pt x="8" y="27"/>
                  <a:pt x="16" y="9"/>
                  <a:pt x="42" y="0"/>
                </a:cubicBezTo>
                <a:cubicBezTo>
                  <a:pt x="17" y="9"/>
                  <a:pt x="9" y="27"/>
                  <a:pt x="10" y="33"/>
                </a:cubicBezTo>
                <a:cubicBezTo>
                  <a:pt x="6" y="36"/>
                  <a:pt x="3" y="39"/>
                  <a:pt x="0" y="45"/>
                </a:cubicBezTo>
                <a:close/>
                <a:moveTo>
                  <a:pt x="31" y="21"/>
                </a:moveTo>
                <a:cubicBezTo>
                  <a:pt x="32" y="20"/>
                  <a:pt x="34" y="19"/>
                  <a:pt x="36" y="16"/>
                </a:cubicBezTo>
                <a:cubicBezTo>
                  <a:pt x="33" y="19"/>
                  <a:pt x="31" y="21"/>
                  <a:pt x="31" y="21"/>
                </a:cubicBezTo>
                <a:close/>
                <a:moveTo>
                  <a:pt x="42" y="0"/>
                </a:moveTo>
                <a:cubicBezTo>
                  <a:pt x="44" y="6"/>
                  <a:pt x="40" y="12"/>
                  <a:pt x="36" y="16"/>
                </a:cubicBezTo>
                <a:cubicBezTo>
                  <a:pt x="39" y="12"/>
                  <a:pt x="43" y="6"/>
                  <a:pt x="42" y="0"/>
                </a:cubicBezTo>
                <a:close/>
                <a:moveTo>
                  <a:pt x="75" y="6"/>
                </a:moveTo>
                <a:cubicBezTo>
                  <a:pt x="73" y="9"/>
                  <a:pt x="69" y="11"/>
                  <a:pt x="63" y="13"/>
                </a:cubicBezTo>
                <a:cubicBezTo>
                  <a:pt x="69" y="11"/>
                  <a:pt x="73" y="9"/>
                  <a:pt x="75" y="6"/>
                </a:cubicBezTo>
                <a:close/>
                <a:moveTo>
                  <a:pt x="31" y="21"/>
                </a:moveTo>
                <a:cubicBezTo>
                  <a:pt x="34" y="19"/>
                  <a:pt x="51" y="17"/>
                  <a:pt x="63" y="13"/>
                </a:cubicBezTo>
                <a:cubicBezTo>
                  <a:pt x="51" y="18"/>
                  <a:pt x="35" y="21"/>
                  <a:pt x="31" y="21"/>
                </a:cubicBezTo>
                <a:close/>
                <a:moveTo>
                  <a:pt x="28" y="36"/>
                </a:moveTo>
                <a:cubicBezTo>
                  <a:pt x="34" y="39"/>
                  <a:pt x="34" y="45"/>
                  <a:pt x="33" y="48"/>
                </a:cubicBezTo>
                <a:cubicBezTo>
                  <a:pt x="31" y="54"/>
                  <a:pt x="24" y="57"/>
                  <a:pt x="19" y="57"/>
                </a:cubicBezTo>
                <a:cubicBezTo>
                  <a:pt x="23" y="57"/>
                  <a:pt x="30" y="54"/>
                  <a:pt x="32" y="48"/>
                </a:cubicBezTo>
                <a:cubicBezTo>
                  <a:pt x="34" y="45"/>
                  <a:pt x="32" y="39"/>
                  <a:pt x="27" y="36"/>
                </a:cubicBezTo>
                <a:cubicBezTo>
                  <a:pt x="68" y="36"/>
                  <a:pt x="74" y="7"/>
                  <a:pt x="75" y="6"/>
                </a:cubicBezTo>
                <a:cubicBezTo>
                  <a:pt x="76" y="9"/>
                  <a:pt x="69" y="36"/>
                  <a:pt x="28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20" name="Freeform 6026">
            <a:extLst>
              <a:ext uri="{FF2B5EF4-FFF2-40B4-BE49-F238E27FC236}">
                <a16:creationId xmlns:a16="http://schemas.microsoft.com/office/drawing/2014/main" id="{4FD027C2-F0B3-D24D-88D9-149353ABC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5188" y="4100513"/>
            <a:ext cx="6350" cy="3175"/>
          </a:xfrm>
          <a:custGeom>
            <a:avLst/>
            <a:gdLst>
              <a:gd name="T0" fmla="*/ 0 w 17"/>
              <a:gd name="T1" fmla="*/ 2721 h 7"/>
              <a:gd name="T2" fmla="*/ 5976 w 17"/>
              <a:gd name="T3" fmla="*/ 1361 h 7"/>
              <a:gd name="T4" fmla="*/ 4482 w 17"/>
              <a:gd name="T5" fmla="*/ 1361 h 7"/>
              <a:gd name="T6" fmla="*/ 4856 w 17"/>
              <a:gd name="T7" fmla="*/ 2721 h 7"/>
              <a:gd name="T8" fmla="*/ 0 w 17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7">
                <a:moveTo>
                  <a:pt x="0" y="6"/>
                </a:moveTo>
                <a:cubicBezTo>
                  <a:pt x="8" y="0"/>
                  <a:pt x="10" y="0"/>
                  <a:pt x="16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6"/>
                  <a:pt x="13" y="6"/>
                </a:cubicBezTo>
                <a:cubicBezTo>
                  <a:pt x="11" y="6"/>
                  <a:pt x="9" y="6"/>
                  <a:pt x="0" y="6"/>
                </a:cubicBezTo>
              </a:path>
            </a:pathLst>
          </a:custGeom>
          <a:solidFill>
            <a:srgbClr val="CACA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21" name="Freeform 6027">
            <a:extLst>
              <a:ext uri="{FF2B5EF4-FFF2-40B4-BE49-F238E27FC236}">
                <a16:creationId xmlns:a16="http://schemas.microsoft.com/office/drawing/2014/main" id="{7F7B67AE-8FC7-B143-B072-A2D558390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5188" y="4100513"/>
            <a:ext cx="6350" cy="3175"/>
          </a:xfrm>
          <a:custGeom>
            <a:avLst/>
            <a:gdLst>
              <a:gd name="T0" fmla="*/ 0 w 17"/>
              <a:gd name="T1" fmla="*/ 2721 h 7"/>
              <a:gd name="T2" fmla="*/ 5976 w 17"/>
              <a:gd name="T3" fmla="*/ 0 h 7"/>
              <a:gd name="T4" fmla="*/ 4482 w 17"/>
              <a:gd name="T5" fmla="*/ 2721 h 7"/>
              <a:gd name="T6" fmla="*/ 0 w 17"/>
              <a:gd name="T7" fmla="*/ 2721 h 7"/>
              <a:gd name="T8" fmla="*/ 1121 w 17"/>
              <a:gd name="T9" fmla="*/ 2721 h 7"/>
              <a:gd name="T10" fmla="*/ 4482 w 17"/>
              <a:gd name="T11" fmla="*/ 2721 h 7"/>
              <a:gd name="T12" fmla="*/ 4109 w 17"/>
              <a:gd name="T13" fmla="*/ 1361 h 7"/>
              <a:gd name="T14" fmla="*/ 1121 w 17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7">
                <a:moveTo>
                  <a:pt x="0" y="6"/>
                </a:moveTo>
                <a:cubicBezTo>
                  <a:pt x="7" y="0"/>
                  <a:pt x="10" y="0"/>
                  <a:pt x="16" y="0"/>
                </a:cubicBezTo>
                <a:cubicBezTo>
                  <a:pt x="13" y="3"/>
                  <a:pt x="13" y="3"/>
                  <a:pt x="12" y="6"/>
                </a:cubicBezTo>
                <a:lnTo>
                  <a:pt x="0" y="6"/>
                </a:lnTo>
                <a:close/>
                <a:moveTo>
                  <a:pt x="3" y="6"/>
                </a:moveTo>
                <a:cubicBezTo>
                  <a:pt x="6" y="3"/>
                  <a:pt x="10" y="6"/>
                  <a:pt x="12" y="6"/>
                </a:cubicBezTo>
                <a:cubicBezTo>
                  <a:pt x="11" y="6"/>
                  <a:pt x="11" y="3"/>
                  <a:pt x="11" y="3"/>
                </a:cubicBezTo>
                <a:cubicBezTo>
                  <a:pt x="9" y="3"/>
                  <a:pt x="6" y="3"/>
                  <a:pt x="3" y="6"/>
                </a:cubicBezTo>
                <a:close/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22" name="Freeform 6028">
            <a:extLst>
              <a:ext uri="{FF2B5EF4-FFF2-40B4-BE49-F238E27FC236}">
                <a16:creationId xmlns:a16="http://schemas.microsoft.com/office/drawing/2014/main" id="{1E01888B-D29A-B640-B040-918622E61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600" y="4097338"/>
            <a:ext cx="7938" cy="6350"/>
          </a:xfrm>
          <a:custGeom>
            <a:avLst/>
            <a:gdLst>
              <a:gd name="T0" fmla="*/ 331 w 24"/>
              <a:gd name="T1" fmla="*/ 5953 h 16"/>
              <a:gd name="T2" fmla="*/ 0 w 24"/>
              <a:gd name="T3" fmla="*/ 4763 h 16"/>
              <a:gd name="T4" fmla="*/ 7607 w 24"/>
              <a:gd name="T5" fmla="*/ 0 h 16"/>
              <a:gd name="T6" fmla="*/ 331 w 2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1" y="15"/>
                </a:moveTo>
                <a:lnTo>
                  <a:pt x="0" y="12"/>
                </a:lnTo>
                <a:cubicBezTo>
                  <a:pt x="0" y="12"/>
                  <a:pt x="16" y="3"/>
                  <a:pt x="23" y="0"/>
                </a:cubicBezTo>
                <a:cubicBezTo>
                  <a:pt x="16" y="6"/>
                  <a:pt x="2" y="15"/>
                  <a:pt x="1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23" name="Freeform 6029">
            <a:extLst>
              <a:ext uri="{FF2B5EF4-FFF2-40B4-BE49-F238E27FC236}">
                <a16:creationId xmlns:a16="http://schemas.microsoft.com/office/drawing/2014/main" id="{F20397A6-FA50-AF4A-A971-BBF3C3E1D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2488" y="4103688"/>
            <a:ext cx="15875" cy="30162"/>
          </a:xfrm>
          <a:custGeom>
            <a:avLst/>
            <a:gdLst>
              <a:gd name="T0" fmla="*/ 7182 w 42"/>
              <a:gd name="T1" fmla="*/ 27618 h 83"/>
              <a:gd name="T2" fmla="*/ 10583 w 42"/>
              <a:gd name="T3" fmla="*/ 23257 h 83"/>
              <a:gd name="T4" fmla="*/ 3780 w 42"/>
              <a:gd name="T5" fmla="*/ 18897 h 83"/>
              <a:gd name="T6" fmla="*/ 9449 w 42"/>
              <a:gd name="T7" fmla="*/ 13446 h 83"/>
              <a:gd name="T8" fmla="*/ 8315 w 42"/>
              <a:gd name="T9" fmla="*/ 2180 h 83"/>
              <a:gd name="T10" fmla="*/ 15119 w 42"/>
              <a:gd name="T11" fmla="*/ 2180 h 83"/>
              <a:gd name="T12" fmla="*/ 15497 w 42"/>
              <a:gd name="T13" fmla="*/ 18897 h 83"/>
              <a:gd name="T14" fmla="*/ 7182 w 42"/>
              <a:gd name="T15" fmla="*/ 27618 h 8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83">
                <a:moveTo>
                  <a:pt x="19" y="76"/>
                </a:moveTo>
                <a:cubicBezTo>
                  <a:pt x="18" y="76"/>
                  <a:pt x="29" y="70"/>
                  <a:pt x="28" y="64"/>
                </a:cubicBezTo>
                <a:cubicBezTo>
                  <a:pt x="24" y="46"/>
                  <a:pt x="10" y="49"/>
                  <a:pt x="10" y="52"/>
                </a:cubicBezTo>
                <a:cubicBezTo>
                  <a:pt x="10" y="52"/>
                  <a:pt x="0" y="31"/>
                  <a:pt x="25" y="37"/>
                </a:cubicBezTo>
                <a:cubicBezTo>
                  <a:pt x="14" y="18"/>
                  <a:pt x="22" y="6"/>
                  <a:pt x="22" y="6"/>
                </a:cubicBezTo>
                <a:cubicBezTo>
                  <a:pt x="22" y="6"/>
                  <a:pt x="31" y="0"/>
                  <a:pt x="40" y="6"/>
                </a:cubicBezTo>
                <a:cubicBezTo>
                  <a:pt x="31" y="15"/>
                  <a:pt x="37" y="40"/>
                  <a:pt x="41" y="52"/>
                </a:cubicBezTo>
                <a:cubicBezTo>
                  <a:pt x="39" y="82"/>
                  <a:pt x="19" y="76"/>
                  <a:pt x="19" y="76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24" name="Freeform 6030">
            <a:extLst>
              <a:ext uri="{FF2B5EF4-FFF2-40B4-BE49-F238E27FC236}">
                <a16:creationId xmlns:a16="http://schemas.microsoft.com/office/drawing/2014/main" id="{813FEA4C-0ED7-644C-9B9C-C8F3F4994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4075" y="4103688"/>
            <a:ext cx="12700" cy="26987"/>
          </a:xfrm>
          <a:custGeom>
            <a:avLst/>
            <a:gdLst>
              <a:gd name="T0" fmla="*/ 5835 w 37"/>
              <a:gd name="T1" fmla="*/ 26637 h 77"/>
              <a:gd name="T2" fmla="*/ 4462 w 37"/>
              <a:gd name="T3" fmla="*/ 25585 h 77"/>
              <a:gd name="T4" fmla="*/ 4805 w 37"/>
              <a:gd name="T5" fmla="*/ 25585 h 77"/>
              <a:gd name="T6" fmla="*/ 5835 w 37"/>
              <a:gd name="T7" fmla="*/ 25585 h 77"/>
              <a:gd name="T8" fmla="*/ 11670 w 37"/>
              <a:gd name="T9" fmla="*/ 17174 h 77"/>
              <a:gd name="T10" fmla="*/ 11670 w 37"/>
              <a:gd name="T11" fmla="*/ 1051 h 77"/>
              <a:gd name="T12" fmla="*/ 8924 w 37"/>
              <a:gd name="T13" fmla="*/ 1051 h 77"/>
              <a:gd name="T14" fmla="*/ 5835 w 37"/>
              <a:gd name="T15" fmla="*/ 1051 h 77"/>
              <a:gd name="T16" fmla="*/ 6522 w 37"/>
              <a:gd name="T17" fmla="*/ 11916 h 77"/>
              <a:gd name="T18" fmla="*/ 5149 w 37"/>
              <a:gd name="T19" fmla="*/ 1051 h 77"/>
              <a:gd name="T20" fmla="*/ 8924 w 37"/>
              <a:gd name="T21" fmla="*/ 0 h 77"/>
              <a:gd name="T22" fmla="*/ 11670 w 37"/>
              <a:gd name="T23" fmla="*/ 1051 h 77"/>
              <a:gd name="T24" fmla="*/ 12357 w 37"/>
              <a:gd name="T25" fmla="*/ 17174 h 77"/>
              <a:gd name="T26" fmla="*/ 5835 w 37"/>
              <a:gd name="T27" fmla="*/ 26637 h 77"/>
              <a:gd name="T28" fmla="*/ 6865 w 37"/>
              <a:gd name="T29" fmla="*/ 23132 h 77"/>
              <a:gd name="T30" fmla="*/ 4805 w 37"/>
              <a:gd name="T31" fmla="*/ 25585 h 77"/>
              <a:gd name="T32" fmla="*/ 6865 w 37"/>
              <a:gd name="T33" fmla="*/ 23132 h 77"/>
              <a:gd name="T34" fmla="*/ 7208 w 37"/>
              <a:gd name="T35" fmla="*/ 21379 h 77"/>
              <a:gd name="T36" fmla="*/ 3089 w 37"/>
              <a:gd name="T37" fmla="*/ 17174 h 77"/>
              <a:gd name="T38" fmla="*/ 7551 w 37"/>
              <a:gd name="T39" fmla="*/ 21379 h 77"/>
              <a:gd name="T40" fmla="*/ 6865 w 37"/>
              <a:gd name="T41" fmla="*/ 23132 h 77"/>
              <a:gd name="T42" fmla="*/ 7208 w 37"/>
              <a:gd name="T43" fmla="*/ 21379 h 77"/>
              <a:gd name="T44" fmla="*/ 1030 w 37"/>
              <a:gd name="T45" fmla="*/ 12968 h 77"/>
              <a:gd name="T46" fmla="*/ 6522 w 37"/>
              <a:gd name="T47" fmla="*/ 11916 h 77"/>
              <a:gd name="T48" fmla="*/ 3776 w 37"/>
              <a:gd name="T49" fmla="*/ 11916 h 77"/>
              <a:gd name="T50" fmla="*/ 1373 w 37"/>
              <a:gd name="T51" fmla="*/ 12968 h 77"/>
              <a:gd name="T52" fmla="*/ 1373 w 37"/>
              <a:gd name="T53" fmla="*/ 17174 h 77"/>
              <a:gd name="T54" fmla="*/ 1030 w 37"/>
              <a:gd name="T55" fmla="*/ 12968 h 7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7" h="77">
                <a:moveTo>
                  <a:pt x="17" y="76"/>
                </a:moveTo>
                <a:cubicBezTo>
                  <a:pt x="15" y="76"/>
                  <a:pt x="13" y="73"/>
                  <a:pt x="13" y="73"/>
                </a:cubicBezTo>
                <a:lnTo>
                  <a:pt x="14" y="73"/>
                </a:lnTo>
                <a:lnTo>
                  <a:pt x="17" y="73"/>
                </a:lnTo>
                <a:cubicBezTo>
                  <a:pt x="23" y="73"/>
                  <a:pt x="33" y="70"/>
                  <a:pt x="34" y="49"/>
                </a:cubicBezTo>
                <a:cubicBezTo>
                  <a:pt x="30" y="37"/>
                  <a:pt x="24" y="12"/>
                  <a:pt x="34" y="3"/>
                </a:cubicBezTo>
                <a:lnTo>
                  <a:pt x="26" y="3"/>
                </a:lnTo>
                <a:lnTo>
                  <a:pt x="17" y="3"/>
                </a:lnTo>
                <a:cubicBezTo>
                  <a:pt x="11" y="15"/>
                  <a:pt x="15" y="28"/>
                  <a:pt x="19" y="34"/>
                </a:cubicBezTo>
                <a:cubicBezTo>
                  <a:pt x="14" y="28"/>
                  <a:pt x="9" y="15"/>
                  <a:pt x="15" y="3"/>
                </a:cubicBezTo>
                <a:cubicBezTo>
                  <a:pt x="15" y="3"/>
                  <a:pt x="21" y="0"/>
                  <a:pt x="26" y="0"/>
                </a:cubicBezTo>
                <a:cubicBezTo>
                  <a:pt x="29" y="0"/>
                  <a:pt x="32" y="3"/>
                  <a:pt x="34" y="3"/>
                </a:cubicBezTo>
                <a:cubicBezTo>
                  <a:pt x="26" y="12"/>
                  <a:pt x="31" y="34"/>
                  <a:pt x="36" y="49"/>
                </a:cubicBezTo>
                <a:cubicBezTo>
                  <a:pt x="34" y="70"/>
                  <a:pt x="23" y="76"/>
                  <a:pt x="17" y="76"/>
                </a:cubicBezTo>
                <a:close/>
                <a:moveTo>
                  <a:pt x="20" y="66"/>
                </a:moveTo>
                <a:cubicBezTo>
                  <a:pt x="19" y="69"/>
                  <a:pt x="17" y="71"/>
                  <a:pt x="14" y="73"/>
                </a:cubicBezTo>
                <a:cubicBezTo>
                  <a:pt x="15" y="71"/>
                  <a:pt x="18" y="69"/>
                  <a:pt x="20" y="66"/>
                </a:cubicBezTo>
                <a:close/>
                <a:moveTo>
                  <a:pt x="21" y="61"/>
                </a:moveTo>
                <a:cubicBezTo>
                  <a:pt x="19" y="49"/>
                  <a:pt x="12" y="49"/>
                  <a:pt x="9" y="49"/>
                </a:cubicBezTo>
                <a:cubicBezTo>
                  <a:pt x="12" y="49"/>
                  <a:pt x="19" y="49"/>
                  <a:pt x="22" y="61"/>
                </a:cubicBezTo>
                <a:cubicBezTo>
                  <a:pt x="23" y="62"/>
                  <a:pt x="21" y="64"/>
                  <a:pt x="20" y="66"/>
                </a:cubicBezTo>
                <a:cubicBezTo>
                  <a:pt x="21" y="64"/>
                  <a:pt x="21" y="62"/>
                  <a:pt x="21" y="61"/>
                </a:cubicBezTo>
                <a:close/>
                <a:moveTo>
                  <a:pt x="3" y="37"/>
                </a:moveTo>
                <a:cubicBezTo>
                  <a:pt x="5" y="30"/>
                  <a:pt x="11" y="30"/>
                  <a:pt x="19" y="34"/>
                </a:cubicBezTo>
                <a:lnTo>
                  <a:pt x="11" y="34"/>
                </a:lnTo>
                <a:cubicBezTo>
                  <a:pt x="7" y="34"/>
                  <a:pt x="5" y="34"/>
                  <a:pt x="4" y="37"/>
                </a:cubicBezTo>
                <a:cubicBezTo>
                  <a:pt x="0" y="40"/>
                  <a:pt x="4" y="48"/>
                  <a:pt x="4" y="49"/>
                </a:cubicBezTo>
                <a:cubicBezTo>
                  <a:pt x="3" y="48"/>
                  <a:pt x="0" y="40"/>
                  <a:pt x="3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25" name="Freeform 6031">
            <a:extLst>
              <a:ext uri="{FF2B5EF4-FFF2-40B4-BE49-F238E27FC236}">
                <a16:creationId xmlns:a16="http://schemas.microsoft.com/office/drawing/2014/main" id="{17DF1DA9-A860-BD40-BF37-71F45E264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5188" y="4108450"/>
            <a:ext cx="9525" cy="14288"/>
          </a:xfrm>
          <a:custGeom>
            <a:avLst/>
            <a:gdLst>
              <a:gd name="T0" fmla="*/ 1411 w 27"/>
              <a:gd name="T1" fmla="*/ 13912 h 38"/>
              <a:gd name="T2" fmla="*/ 0 w 27"/>
              <a:gd name="T3" fmla="*/ 9400 h 38"/>
              <a:gd name="T4" fmla="*/ 8819 w 27"/>
              <a:gd name="T5" fmla="*/ 0 h 38"/>
              <a:gd name="T6" fmla="*/ 1411 w 27"/>
              <a:gd name="T7" fmla="*/ 13912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" h="38">
                <a:moveTo>
                  <a:pt x="4" y="37"/>
                </a:moveTo>
                <a:lnTo>
                  <a:pt x="0" y="25"/>
                </a:lnTo>
                <a:cubicBezTo>
                  <a:pt x="0" y="25"/>
                  <a:pt x="7" y="0"/>
                  <a:pt x="25" y="0"/>
                </a:cubicBezTo>
                <a:cubicBezTo>
                  <a:pt x="26" y="28"/>
                  <a:pt x="4" y="37"/>
                  <a:pt x="4" y="37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26" name="Freeform 6032">
            <a:extLst>
              <a:ext uri="{FF2B5EF4-FFF2-40B4-BE49-F238E27FC236}">
                <a16:creationId xmlns:a16="http://schemas.microsoft.com/office/drawing/2014/main" id="{07591A3E-912E-454E-8CD6-8821A3AE1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5188" y="4108450"/>
            <a:ext cx="9525" cy="14288"/>
          </a:xfrm>
          <a:custGeom>
            <a:avLst/>
            <a:gdLst>
              <a:gd name="T0" fmla="*/ 1361 w 28"/>
              <a:gd name="T1" fmla="*/ 13912 h 38"/>
              <a:gd name="T2" fmla="*/ 0 w 28"/>
              <a:gd name="T3" fmla="*/ 9400 h 38"/>
              <a:gd name="T4" fmla="*/ 8504 w 28"/>
              <a:gd name="T5" fmla="*/ 0 h 38"/>
              <a:gd name="T6" fmla="*/ 340 w 28"/>
              <a:gd name="T7" fmla="*/ 9400 h 38"/>
              <a:gd name="T8" fmla="*/ 1701 w 28"/>
              <a:gd name="T9" fmla="*/ 13912 h 38"/>
              <a:gd name="T10" fmla="*/ 1361 w 28"/>
              <a:gd name="T11" fmla="*/ 13912 h 38"/>
              <a:gd name="T12" fmla="*/ 1701 w 28"/>
              <a:gd name="T13" fmla="*/ 13912 h 38"/>
              <a:gd name="T14" fmla="*/ 8504 w 28"/>
              <a:gd name="T15" fmla="*/ 0 h 38"/>
              <a:gd name="T16" fmla="*/ 1701 w 28"/>
              <a:gd name="T17" fmla="*/ 13912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" h="38">
                <a:moveTo>
                  <a:pt x="4" y="37"/>
                </a:moveTo>
                <a:lnTo>
                  <a:pt x="0" y="25"/>
                </a:lnTo>
                <a:cubicBezTo>
                  <a:pt x="0" y="25"/>
                  <a:pt x="7" y="0"/>
                  <a:pt x="25" y="0"/>
                </a:cubicBezTo>
                <a:cubicBezTo>
                  <a:pt x="7" y="0"/>
                  <a:pt x="1" y="25"/>
                  <a:pt x="1" y="25"/>
                </a:cubicBezTo>
                <a:lnTo>
                  <a:pt x="5" y="37"/>
                </a:lnTo>
                <a:lnTo>
                  <a:pt x="4" y="37"/>
                </a:lnTo>
                <a:close/>
                <a:moveTo>
                  <a:pt x="5" y="37"/>
                </a:moveTo>
                <a:cubicBezTo>
                  <a:pt x="8" y="34"/>
                  <a:pt x="25" y="25"/>
                  <a:pt x="25" y="0"/>
                </a:cubicBezTo>
                <a:cubicBezTo>
                  <a:pt x="27" y="28"/>
                  <a:pt x="5" y="37"/>
                  <a:pt x="5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27" name="Freeform 6033">
            <a:extLst>
              <a:ext uri="{FF2B5EF4-FFF2-40B4-BE49-F238E27FC236}">
                <a16:creationId xmlns:a16="http://schemas.microsoft.com/office/drawing/2014/main" id="{1D0EFA17-7FBE-1D47-A2C3-FAB5DB385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9150" y="4122738"/>
            <a:ext cx="15875" cy="15875"/>
          </a:xfrm>
          <a:custGeom>
            <a:avLst/>
            <a:gdLst>
              <a:gd name="T0" fmla="*/ 14398 w 43"/>
              <a:gd name="T1" fmla="*/ 0 h 43"/>
              <a:gd name="T2" fmla="*/ 15506 w 43"/>
              <a:gd name="T3" fmla="*/ 5538 h 43"/>
              <a:gd name="T4" fmla="*/ 0 w 43"/>
              <a:gd name="T5" fmla="*/ 2215 h 43"/>
              <a:gd name="T6" fmla="*/ 5538 w 43"/>
              <a:gd name="T7" fmla="*/ 3323 h 43"/>
              <a:gd name="T8" fmla="*/ 14398 w 43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9" y="0"/>
                </a:moveTo>
                <a:cubicBezTo>
                  <a:pt x="39" y="0"/>
                  <a:pt x="42" y="9"/>
                  <a:pt x="42" y="15"/>
                </a:cubicBezTo>
                <a:cubicBezTo>
                  <a:pt x="10" y="42"/>
                  <a:pt x="0" y="6"/>
                  <a:pt x="0" y="6"/>
                </a:cubicBezTo>
                <a:cubicBezTo>
                  <a:pt x="0" y="6"/>
                  <a:pt x="8" y="12"/>
                  <a:pt x="15" y="9"/>
                </a:cubicBezTo>
                <a:cubicBezTo>
                  <a:pt x="24" y="12"/>
                  <a:pt x="39" y="0"/>
                  <a:pt x="39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28" name="Freeform 6034">
            <a:extLst>
              <a:ext uri="{FF2B5EF4-FFF2-40B4-BE49-F238E27FC236}">
                <a16:creationId xmlns:a16="http://schemas.microsoft.com/office/drawing/2014/main" id="{64CEA6CD-FBBA-8945-8209-7C9445205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9150" y="4122738"/>
            <a:ext cx="15875" cy="9525"/>
          </a:xfrm>
          <a:custGeom>
            <a:avLst/>
            <a:gdLst>
              <a:gd name="T0" fmla="*/ 7216 w 44"/>
              <a:gd name="T1" fmla="*/ 9144 h 25"/>
              <a:gd name="T2" fmla="*/ 15153 w 44"/>
              <a:gd name="T3" fmla="*/ 5715 h 25"/>
              <a:gd name="T4" fmla="*/ 14071 w 44"/>
              <a:gd name="T5" fmla="*/ 0 h 25"/>
              <a:gd name="T6" fmla="*/ 15514 w 44"/>
              <a:gd name="T7" fmla="*/ 5715 h 25"/>
              <a:gd name="T8" fmla="*/ 7216 w 44"/>
              <a:gd name="T9" fmla="*/ 9144 h 25"/>
              <a:gd name="T10" fmla="*/ 0 w 44"/>
              <a:gd name="T11" fmla="*/ 2286 h 25"/>
              <a:gd name="T12" fmla="*/ 3608 w 44"/>
              <a:gd name="T13" fmla="*/ 3429 h 25"/>
              <a:gd name="T14" fmla="*/ 0 w 44"/>
              <a:gd name="T15" fmla="*/ 2286 h 25"/>
              <a:gd name="T16" fmla="*/ 7216 w 44"/>
              <a:gd name="T17" fmla="*/ 9144 h 25"/>
              <a:gd name="T18" fmla="*/ 0 w 44"/>
              <a:gd name="T19" fmla="*/ 2286 h 25"/>
              <a:gd name="T20" fmla="*/ 6855 w 44"/>
              <a:gd name="T21" fmla="*/ 3429 h 25"/>
              <a:gd name="T22" fmla="*/ 9020 w 44"/>
              <a:gd name="T23" fmla="*/ 3048 h 25"/>
              <a:gd name="T24" fmla="*/ 5051 w 44"/>
              <a:gd name="T25" fmla="*/ 3429 h 25"/>
              <a:gd name="T26" fmla="*/ 6855 w 44"/>
              <a:gd name="T27" fmla="*/ 3429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4" h="25">
                <a:moveTo>
                  <a:pt x="20" y="24"/>
                </a:moveTo>
                <a:cubicBezTo>
                  <a:pt x="27" y="24"/>
                  <a:pt x="34" y="21"/>
                  <a:pt x="42" y="15"/>
                </a:cubicBezTo>
                <a:cubicBezTo>
                  <a:pt x="41" y="9"/>
                  <a:pt x="39" y="0"/>
                  <a:pt x="39" y="0"/>
                </a:cubicBezTo>
                <a:cubicBezTo>
                  <a:pt x="40" y="0"/>
                  <a:pt x="43" y="9"/>
                  <a:pt x="43" y="15"/>
                </a:cubicBezTo>
                <a:cubicBezTo>
                  <a:pt x="34" y="21"/>
                  <a:pt x="28" y="24"/>
                  <a:pt x="20" y="24"/>
                </a:cubicBezTo>
                <a:close/>
                <a:moveTo>
                  <a:pt x="0" y="6"/>
                </a:moveTo>
                <a:cubicBezTo>
                  <a:pt x="0" y="6"/>
                  <a:pt x="6" y="9"/>
                  <a:pt x="10" y="9"/>
                </a:cubicBezTo>
                <a:cubicBezTo>
                  <a:pt x="7" y="9"/>
                  <a:pt x="2" y="9"/>
                  <a:pt x="0" y="6"/>
                </a:cubicBezTo>
                <a:cubicBezTo>
                  <a:pt x="2" y="9"/>
                  <a:pt x="7" y="23"/>
                  <a:pt x="20" y="24"/>
                </a:cubicBezTo>
                <a:cubicBezTo>
                  <a:pt x="5" y="23"/>
                  <a:pt x="0" y="6"/>
                  <a:pt x="0" y="6"/>
                </a:cubicBezTo>
                <a:close/>
                <a:moveTo>
                  <a:pt x="19" y="9"/>
                </a:moveTo>
                <a:cubicBezTo>
                  <a:pt x="21" y="9"/>
                  <a:pt x="23" y="8"/>
                  <a:pt x="25" y="8"/>
                </a:cubicBezTo>
                <a:cubicBezTo>
                  <a:pt x="21" y="9"/>
                  <a:pt x="17" y="10"/>
                  <a:pt x="14" y="9"/>
                </a:cubicBezTo>
                <a:lnTo>
                  <a:pt x="1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29" name="Freeform 6035">
            <a:extLst>
              <a:ext uri="{FF2B5EF4-FFF2-40B4-BE49-F238E27FC236}">
                <a16:creationId xmlns:a16="http://schemas.microsoft.com/office/drawing/2014/main" id="{7BB720C1-2D70-4743-B234-1522F8024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9625" y="4100513"/>
            <a:ext cx="23813" cy="23812"/>
          </a:xfrm>
          <a:custGeom>
            <a:avLst/>
            <a:gdLst>
              <a:gd name="T0" fmla="*/ 14511 w 64"/>
              <a:gd name="T1" fmla="*/ 23462 h 68"/>
              <a:gd name="T2" fmla="*/ 9302 w 64"/>
              <a:gd name="T3" fmla="*/ 22411 h 68"/>
              <a:gd name="T4" fmla="*/ 372 w 64"/>
              <a:gd name="T5" fmla="*/ 8404 h 68"/>
              <a:gd name="T6" fmla="*/ 10046 w 64"/>
              <a:gd name="T7" fmla="*/ 15058 h 68"/>
              <a:gd name="T8" fmla="*/ 11162 w 64"/>
              <a:gd name="T9" fmla="*/ 0 h 68"/>
              <a:gd name="T10" fmla="*/ 15627 w 64"/>
              <a:gd name="T11" fmla="*/ 15058 h 68"/>
              <a:gd name="T12" fmla="*/ 18976 w 64"/>
              <a:gd name="T13" fmla="*/ 21361 h 68"/>
              <a:gd name="T14" fmla="*/ 14511 w 64"/>
              <a:gd name="T15" fmla="*/ 23462 h 6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4" h="68">
                <a:moveTo>
                  <a:pt x="39" y="67"/>
                </a:moveTo>
                <a:cubicBezTo>
                  <a:pt x="32" y="67"/>
                  <a:pt x="25" y="64"/>
                  <a:pt x="25" y="64"/>
                </a:cubicBezTo>
                <a:cubicBezTo>
                  <a:pt x="25" y="64"/>
                  <a:pt x="0" y="52"/>
                  <a:pt x="1" y="24"/>
                </a:cubicBezTo>
                <a:cubicBezTo>
                  <a:pt x="23" y="30"/>
                  <a:pt x="29" y="49"/>
                  <a:pt x="27" y="43"/>
                </a:cubicBezTo>
                <a:cubicBezTo>
                  <a:pt x="24" y="37"/>
                  <a:pt x="30" y="0"/>
                  <a:pt x="30" y="0"/>
                </a:cubicBezTo>
                <a:cubicBezTo>
                  <a:pt x="30" y="0"/>
                  <a:pt x="48" y="12"/>
                  <a:pt x="42" y="43"/>
                </a:cubicBezTo>
                <a:cubicBezTo>
                  <a:pt x="63" y="39"/>
                  <a:pt x="57" y="64"/>
                  <a:pt x="51" y="61"/>
                </a:cubicBezTo>
                <a:cubicBezTo>
                  <a:pt x="47" y="58"/>
                  <a:pt x="41" y="58"/>
                  <a:pt x="39" y="67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0" name="Freeform 6036">
            <a:extLst>
              <a:ext uri="{FF2B5EF4-FFF2-40B4-BE49-F238E27FC236}">
                <a16:creationId xmlns:a16="http://schemas.microsoft.com/office/drawing/2014/main" id="{B4DDBE0B-A978-6847-87CA-EF148CAF4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9625" y="4100513"/>
            <a:ext cx="22225" cy="23812"/>
          </a:xfrm>
          <a:custGeom>
            <a:avLst/>
            <a:gdLst>
              <a:gd name="T0" fmla="*/ 13481 w 61"/>
              <a:gd name="T1" fmla="*/ 23462 h 68"/>
              <a:gd name="T2" fmla="*/ 10202 w 61"/>
              <a:gd name="T3" fmla="*/ 22411 h 68"/>
              <a:gd name="T4" fmla="*/ 9837 w 61"/>
              <a:gd name="T5" fmla="*/ 22411 h 68"/>
              <a:gd name="T6" fmla="*/ 9837 w 61"/>
              <a:gd name="T7" fmla="*/ 22411 h 68"/>
              <a:gd name="T8" fmla="*/ 0 w 61"/>
              <a:gd name="T9" fmla="*/ 8404 h 68"/>
              <a:gd name="T10" fmla="*/ 729 w 61"/>
              <a:gd name="T11" fmla="*/ 8754 h 68"/>
              <a:gd name="T12" fmla="*/ 9837 w 61"/>
              <a:gd name="T13" fmla="*/ 21361 h 68"/>
              <a:gd name="T14" fmla="*/ 10202 w 61"/>
              <a:gd name="T15" fmla="*/ 21361 h 68"/>
              <a:gd name="T16" fmla="*/ 11659 w 61"/>
              <a:gd name="T17" fmla="*/ 21361 h 68"/>
              <a:gd name="T18" fmla="*/ 10566 w 61"/>
              <a:gd name="T19" fmla="*/ 22411 h 68"/>
              <a:gd name="T20" fmla="*/ 14938 w 61"/>
              <a:gd name="T21" fmla="*/ 23462 h 68"/>
              <a:gd name="T22" fmla="*/ 11659 w 61"/>
              <a:gd name="T23" fmla="*/ 21361 h 68"/>
              <a:gd name="T24" fmla="*/ 12023 w 61"/>
              <a:gd name="T25" fmla="*/ 21361 h 68"/>
              <a:gd name="T26" fmla="*/ 13481 w 61"/>
              <a:gd name="T27" fmla="*/ 21361 h 68"/>
              <a:gd name="T28" fmla="*/ 15667 w 61"/>
              <a:gd name="T29" fmla="*/ 15058 h 68"/>
              <a:gd name="T30" fmla="*/ 16031 w 61"/>
              <a:gd name="T31" fmla="*/ 15058 h 68"/>
              <a:gd name="T32" fmla="*/ 12023 w 61"/>
              <a:gd name="T33" fmla="*/ 1051 h 68"/>
              <a:gd name="T34" fmla="*/ 10566 w 61"/>
              <a:gd name="T35" fmla="*/ 15058 h 68"/>
              <a:gd name="T36" fmla="*/ 11659 w 61"/>
              <a:gd name="T37" fmla="*/ 21361 h 68"/>
              <a:gd name="T38" fmla="*/ 11659 w 61"/>
              <a:gd name="T39" fmla="*/ 21361 h 68"/>
              <a:gd name="T40" fmla="*/ 11659 w 61"/>
              <a:gd name="T41" fmla="*/ 21361 h 68"/>
              <a:gd name="T42" fmla="*/ 10202 w 61"/>
              <a:gd name="T43" fmla="*/ 15058 h 68"/>
              <a:gd name="T44" fmla="*/ 1457 w 61"/>
              <a:gd name="T45" fmla="*/ 8754 h 68"/>
              <a:gd name="T46" fmla="*/ 9837 w 61"/>
              <a:gd name="T47" fmla="*/ 13657 h 68"/>
              <a:gd name="T48" fmla="*/ 11295 w 61"/>
              <a:gd name="T49" fmla="*/ 0 h 68"/>
              <a:gd name="T50" fmla="*/ 16031 w 61"/>
              <a:gd name="T51" fmla="*/ 15058 h 68"/>
              <a:gd name="T52" fmla="*/ 20768 w 61"/>
              <a:gd name="T53" fmla="*/ 17159 h 68"/>
              <a:gd name="T54" fmla="*/ 20768 w 61"/>
              <a:gd name="T55" fmla="*/ 21361 h 68"/>
              <a:gd name="T56" fmla="*/ 19310 w 61"/>
              <a:gd name="T57" fmla="*/ 21361 h 68"/>
              <a:gd name="T58" fmla="*/ 17124 w 61"/>
              <a:gd name="T59" fmla="*/ 20310 h 68"/>
              <a:gd name="T60" fmla="*/ 17124 w 61"/>
              <a:gd name="T61" fmla="*/ 20310 h 68"/>
              <a:gd name="T62" fmla="*/ 19675 w 61"/>
              <a:gd name="T63" fmla="*/ 21361 h 68"/>
              <a:gd name="T64" fmla="*/ 20768 w 61"/>
              <a:gd name="T65" fmla="*/ 20310 h 68"/>
              <a:gd name="T66" fmla="*/ 20768 w 61"/>
              <a:gd name="T67" fmla="*/ 17159 h 68"/>
              <a:gd name="T68" fmla="*/ 16031 w 61"/>
              <a:gd name="T69" fmla="*/ 16108 h 68"/>
              <a:gd name="T70" fmla="*/ 13481 w 61"/>
              <a:gd name="T71" fmla="*/ 21361 h 68"/>
              <a:gd name="T72" fmla="*/ 14938 w 61"/>
              <a:gd name="T73" fmla="*/ 22411 h 68"/>
              <a:gd name="T74" fmla="*/ 17124 w 61"/>
              <a:gd name="T75" fmla="*/ 20310 h 68"/>
              <a:gd name="T76" fmla="*/ 15667 w 61"/>
              <a:gd name="T77" fmla="*/ 23462 h 68"/>
              <a:gd name="T78" fmla="*/ 15302 w 61"/>
              <a:gd name="T79" fmla="*/ 23462 h 68"/>
              <a:gd name="T80" fmla="*/ 13481 w 61"/>
              <a:gd name="T81" fmla="*/ 23462 h 68"/>
              <a:gd name="T82" fmla="*/ 1457 w 61"/>
              <a:gd name="T83" fmla="*/ 8754 h 68"/>
              <a:gd name="T84" fmla="*/ 729 w 61"/>
              <a:gd name="T85" fmla="*/ 8754 h 68"/>
              <a:gd name="T86" fmla="*/ 729 w 61"/>
              <a:gd name="T87" fmla="*/ 8404 h 68"/>
              <a:gd name="T88" fmla="*/ 1457 w 61"/>
              <a:gd name="T89" fmla="*/ 8754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8">
                <a:moveTo>
                  <a:pt x="37" y="67"/>
                </a:moveTo>
                <a:cubicBezTo>
                  <a:pt x="34" y="67"/>
                  <a:pt x="30" y="67"/>
                  <a:pt x="28" y="64"/>
                </a:cubicBezTo>
                <a:lnTo>
                  <a:pt x="27" y="64"/>
                </a:lnTo>
                <a:cubicBezTo>
                  <a:pt x="27" y="64"/>
                  <a:pt x="0" y="52"/>
                  <a:pt x="0" y="24"/>
                </a:cubicBezTo>
                <a:cubicBezTo>
                  <a:pt x="1" y="24"/>
                  <a:pt x="1" y="24"/>
                  <a:pt x="2" y="25"/>
                </a:cubicBezTo>
                <a:cubicBezTo>
                  <a:pt x="4" y="49"/>
                  <a:pt x="27" y="61"/>
                  <a:pt x="27" y="61"/>
                </a:cubicBezTo>
                <a:lnTo>
                  <a:pt x="28" y="61"/>
                </a:lnTo>
                <a:lnTo>
                  <a:pt x="32" y="61"/>
                </a:lnTo>
                <a:cubicBezTo>
                  <a:pt x="30" y="61"/>
                  <a:pt x="29" y="64"/>
                  <a:pt x="29" y="64"/>
                </a:cubicBezTo>
                <a:cubicBezTo>
                  <a:pt x="31" y="64"/>
                  <a:pt x="37" y="67"/>
                  <a:pt x="41" y="67"/>
                </a:cubicBezTo>
                <a:cubicBezTo>
                  <a:pt x="38" y="64"/>
                  <a:pt x="35" y="61"/>
                  <a:pt x="32" y="61"/>
                </a:cubicBezTo>
                <a:lnTo>
                  <a:pt x="33" y="61"/>
                </a:lnTo>
                <a:lnTo>
                  <a:pt x="37" y="61"/>
                </a:lnTo>
                <a:cubicBezTo>
                  <a:pt x="34" y="52"/>
                  <a:pt x="43" y="43"/>
                  <a:pt x="43" y="43"/>
                </a:cubicBezTo>
                <a:lnTo>
                  <a:pt x="44" y="43"/>
                </a:lnTo>
                <a:cubicBezTo>
                  <a:pt x="49" y="15"/>
                  <a:pt x="33" y="3"/>
                  <a:pt x="33" y="3"/>
                </a:cubicBezTo>
                <a:cubicBezTo>
                  <a:pt x="33" y="3"/>
                  <a:pt x="27" y="37"/>
                  <a:pt x="29" y="43"/>
                </a:cubicBezTo>
                <a:cubicBezTo>
                  <a:pt x="29" y="46"/>
                  <a:pt x="28" y="52"/>
                  <a:pt x="32" y="61"/>
                </a:cubicBezTo>
                <a:cubicBezTo>
                  <a:pt x="26" y="49"/>
                  <a:pt x="28" y="43"/>
                  <a:pt x="28" y="43"/>
                </a:cubicBezTo>
                <a:cubicBezTo>
                  <a:pt x="24" y="37"/>
                  <a:pt x="17" y="31"/>
                  <a:pt x="4" y="25"/>
                </a:cubicBezTo>
                <a:cubicBezTo>
                  <a:pt x="17" y="29"/>
                  <a:pt x="24" y="37"/>
                  <a:pt x="27" y="39"/>
                </a:cubicBezTo>
                <a:cubicBezTo>
                  <a:pt x="26" y="30"/>
                  <a:pt x="31" y="3"/>
                  <a:pt x="31" y="0"/>
                </a:cubicBezTo>
                <a:cubicBezTo>
                  <a:pt x="34" y="3"/>
                  <a:pt x="50" y="12"/>
                  <a:pt x="44" y="43"/>
                </a:cubicBezTo>
                <a:cubicBezTo>
                  <a:pt x="53" y="43"/>
                  <a:pt x="56" y="46"/>
                  <a:pt x="57" y="49"/>
                </a:cubicBezTo>
                <a:cubicBezTo>
                  <a:pt x="60" y="52"/>
                  <a:pt x="59" y="58"/>
                  <a:pt x="57" y="61"/>
                </a:cubicBezTo>
                <a:cubicBezTo>
                  <a:pt x="57" y="61"/>
                  <a:pt x="54" y="64"/>
                  <a:pt x="53" y="61"/>
                </a:cubicBezTo>
                <a:cubicBezTo>
                  <a:pt x="51" y="61"/>
                  <a:pt x="49" y="58"/>
                  <a:pt x="47" y="58"/>
                </a:cubicBezTo>
                <a:cubicBezTo>
                  <a:pt x="47" y="58"/>
                  <a:pt x="52" y="58"/>
                  <a:pt x="54" y="61"/>
                </a:cubicBezTo>
                <a:cubicBezTo>
                  <a:pt x="54" y="61"/>
                  <a:pt x="56" y="61"/>
                  <a:pt x="57" y="58"/>
                </a:cubicBezTo>
                <a:cubicBezTo>
                  <a:pt x="58" y="58"/>
                  <a:pt x="59" y="52"/>
                  <a:pt x="57" y="49"/>
                </a:cubicBezTo>
                <a:cubicBezTo>
                  <a:pt x="54" y="46"/>
                  <a:pt x="50" y="43"/>
                  <a:pt x="44" y="46"/>
                </a:cubicBezTo>
                <a:cubicBezTo>
                  <a:pt x="44" y="46"/>
                  <a:pt x="35" y="52"/>
                  <a:pt x="37" y="61"/>
                </a:cubicBezTo>
                <a:cubicBezTo>
                  <a:pt x="38" y="61"/>
                  <a:pt x="40" y="64"/>
                  <a:pt x="41" y="64"/>
                </a:cubicBezTo>
                <a:cubicBezTo>
                  <a:pt x="42" y="61"/>
                  <a:pt x="44" y="58"/>
                  <a:pt x="47" y="58"/>
                </a:cubicBezTo>
                <a:cubicBezTo>
                  <a:pt x="46" y="58"/>
                  <a:pt x="43" y="61"/>
                  <a:pt x="43" y="67"/>
                </a:cubicBezTo>
                <a:lnTo>
                  <a:pt x="42" y="67"/>
                </a:lnTo>
                <a:lnTo>
                  <a:pt x="37" y="67"/>
                </a:lnTo>
                <a:close/>
                <a:moveTo>
                  <a:pt x="4" y="25"/>
                </a:moveTo>
                <a:cubicBezTo>
                  <a:pt x="3" y="25"/>
                  <a:pt x="3" y="25"/>
                  <a:pt x="2" y="25"/>
                </a:cubicBezTo>
                <a:lnTo>
                  <a:pt x="2" y="24"/>
                </a:lnTo>
                <a:cubicBezTo>
                  <a:pt x="3" y="25"/>
                  <a:pt x="3" y="25"/>
                  <a:pt x="4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1" name="Freeform 6037">
            <a:extLst>
              <a:ext uri="{FF2B5EF4-FFF2-40B4-BE49-F238E27FC236}">
                <a16:creationId xmlns:a16="http://schemas.microsoft.com/office/drawing/2014/main" id="{2518C270-D97C-BA48-BB8E-CC031D9E1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6925" y="4089400"/>
            <a:ext cx="23813" cy="23813"/>
          </a:xfrm>
          <a:custGeom>
            <a:avLst/>
            <a:gdLst>
              <a:gd name="T0" fmla="*/ 22412 w 68"/>
              <a:gd name="T1" fmla="*/ 17860 h 64"/>
              <a:gd name="T2" fmla="*/ 20661 w 68"/>
              <a:gd name="T3" fmla="*/ 23441 h 64"/>
              <a:gd name="T4" fmla="*/ 16459 w 68"/>
              <a:gd name="T5" fmla="*/ 15627 h 64"/>
              <a:gd name="T6" fmla="*/ 0 w 68"/>
              <a:gd name="T7" fmla="*/ 3349 h 64"/>
              <a:gd name="T8" fmla="*/ 14708 w 68"/>
              <a:gd name="T9" fmla="*/ 7814 h 64"/>
              <a:gd name="T10" fmla="*/ 11907 w 68"/>
              <a:gd name="T11" fmla="*/ 0 h 64"/>
              <a:gd name="T12" fmla="*/ 23463 w 68"/>
              <a:gd name="T13" fmla="*/ 12279 h 64"/>
              <a:gd name="T14" fmla="*/ 22762 w 68"/>
              <a:gd name="T15" fmla="*/ 17860 h 64"/>
              <a:gd name="T16" fmla="*/ 22412 w 68"/>
              <a:gd name="T17" fmla="*/ 1786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64">
                <a:moveTo>
                  <a:pt x="64" y="48"/>
                </a:moveTo>
                <a:cubicBezTo>
                  <a:pt x="64" y="48"/>
                  <a:pt x="51" y="48"/>
                  <a:pt x="59" y="63"/>
                </a:cubicBezTo>
                <a:cubicBezTo>
                  <a:pt x="52" y="63"/>
                  <a:pt x="37" y="54"/>
                  <a:pt x="47" y="42"/>
                </a:cubicBezTo>
                <a:cubicBezTo>
                  <a:pt x="13" y="39"/>
                  <a:pt x="0" y="24"/>
                  <a:pt x="0" y="9"/>
                </a:cubicBezTo>
                <a:cubicBezTo>
                  <a:pt x="10" y="21"/>
                  <a:pt x="34" y="15"/>
                  <a:pt x="42" y="21"/>
                </a:cubicBezTo>
                <a:cubicBezTo>
                  <a:pt x="31" y="12"/>
                  <a:pt x="34" y="0"/>
                  <a:pt x="34" y="0"/>
                </a:cubicBezTo>
                <a:cubicBezTo>
                  <a:pt x="34" y="0"/>
                  <a:pt x="62" y="9"/>
                  <a:pt x="67" y="33"/>
                </a:cubicBezTo>
                <a:cubicBezTo>
                  <a:pt x="65" y="39"/>
                  <a:pt x="65" y="48"/>
                  <a:pt x="65" y="48"/>
                </a:cubicBezTo>
                <a:lnTo>
                  <a:pt x="64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2" name="Freeform 6038">
            <a:extLst>
              <a:ext uri="{FF2B5EF4-FFF2-40B4-BE49-F238E27FC236}">
                <a16:creationId xmlns:a16="http://schemas.microsoft.com/office/drawing/2014/main" id="{59B8CA84-F3CE-A24D-AFF8-8E981839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6925" y="4089400"/>
            <a:ext cx="25400" cy="23813"/>
          </a:xfrm>
          <a:custGeom>
            <a:avLst/>
            <a:gdLst>
              <a:gd name="T0" fmla="*/ 20614 w 69"/>
              <a:gd name="T1" fmla="*/ 23441 h 64"/>
              <a:gd name="T2" fmla="*/ 16933 w 69"/>
              <a:gd name="T3" fmla="*/ 21208 h 64"/>
              <a:gd name="T4" fmla="*/ 17301 w 69"/>
              <a:gd name="T5" fmla="*/ 14511 h 64"/>
              <a:gd name="T6" fmla="*/ 0 w 69"/>
              <a:gd name="T7" fmla="*/ 3349 h 64"/>
              <a:gd name="T8" fmla="*/ 9203 w 69"/>
              <a:gd name="T9" fmla="*/ 6697 h 64"/>
              <a:gd name="T10" fmla="*/ 15461 w 69"/>
              <a:gd name="T11" fmla="*/ 7814 h 64"/>
              <a:gd name="T12" fmla="*/ 11780 w 69"/>
              <a:gd name="T13" fmla="*/ 0 h 64"/>
              <a:gd name="T14" fmla="*/ 12516 w 69"/>
              <a:gd name="T15" fmla="*/ 0 h 64"/>
              <a:gd name="T16" fmla="*/ 15461 w 69"/>
              <a:gd name="T17" fmla="*/ 7814 h 64"/>
              <a:gd name="T18" fmla="*/ 20246 w 69"/>
              <a:gd name="T19" fmla="*/ 10046 h 64"/>
              <a:gd name="T20" fmla="*/ 24296 w 69"/>
              <a:gd name="T21" fmla="*/ 12279 h 64"/>
              <a:gd name="T22" fmla="*/ 16565 w 69"/>
              <a:gd name="T23" fmla="*/ 1860 h 64"/>
              <a:gd name="T24" fmla="*/ 25032 w 69"/>
              <a:gd name="T25" fmla="*/ 12279 h 64"/>
              <a:gd name="T26" fmla="*/ 25032 w 69"/>
              <a:gd name="T27" fmla="*/ 13395 h 64"/>
              <a:gd name="T28" fmla="*/ 24296 w 69"/>
              <a:gd name="T29" fmla="*/ 16744 h 64"/>
              <a:gd name="T30" fmla="*/ 23928 w 69"/>
              <a:gd name="T31" fmla="*/ 17860 h 64"/>
              <a:gd name="T32" fmla="*/ 23559 w 69"/>
              <a:gd name="T33" fmla="*/ 17860 h 64"/>
              <a:gd name="T34" fmla="*/ 20983 w 69"/>
              <a:gd name="T35" fmla="*/ 18976 h 64"/>
              <a:gd name="T36" fmla="*/ 21719 w 69"/>
              <a:gd name="T37" fmla="*/ 23441 h 64"/>
              <a:gd name="T38" fmla="*/ 20614 w 69"/>
              <a:gd name="T39" fmla="*/ 18976 h 64"/>
              <a:gd name="T40" fmla="*/ 23559 w 69"/>
              <a:gd name="T41" fmla="*/ 16744 h 64"/>
              <a:gd name="T42" fmla="*/ 24296 w 69"/>
              <a:gd name="T43" fmla="*/ 12279 h 64"/>
              <a:gd name="T44" fmla="*/ 20246 w 69"/>
              <a:gd name="T45" fmla="*/ 10046 h 64"/>
              <a:gd name="T46" fmla="*/ 15093 w 69"/>
              <a:gd name="T47" fmla="*/ 7814 h 64"/>
              <a:gd name="T48" fmla="*/ 15461 w 69"/>
              <a:gd name="T49" fmla="*/ 7814 h 64"/>
              <a:gd name="T50" fmla="*/ 9203 w 69"/>
              <a:gd name="T51" fmla="*/ 6697 h 64"/>
              <a:gd name="T52" fmla="*/ 0 w 69"/>
              <a:gd name="T53" fmla="*/ 3349 h 64"/>
              <a:gd name="T54" fmla="*/ 17301 w 69"/>
              <a:gd name="T55" fmla="*/ 14511 h 64"/>
              <a:gd name="T56" fmla="*/ 16933 w 69"/>
              <a:gd name="T57" fmla="*/ 20092 h 64"/>
              <a:gd name="T58" fmla="*/ 21719 w 69"/>
              <a:gd name="T59" fmla="*/ 23441 h 64"/>
              <a:gd name="T60" fmla="*/ 20614 w 69"/>
              <a:gd name="T61" fmla="*/ 23441 h 64"/>
              <a:gd name="T62" fmla="*/ 16565 w 69"/>
              <a:gd name="T63" fmla="*/ 1860 h 64"/>
              <a:gd name="T64" fmla="*/ 14725 w 69"/>
              <a:gd name="T65" fmla="*/ 744 h 64"/>
              <a:gd name="T66" fmla="*/ 16565 w 69"/>
              <a:gd name="T67" fmla="*/ 1860 h 64"/>
              <a:gd name="T68" fmla="*/ 12516 w 69"/>
              <a:gd name="T69" fmla="*/ 0 h 64"/>
              <a:gd name="T70" fmla="*/ 14725 w 69"/>
              <a:gd name="T71" fmla="*/ 744 h 64"/>
              <a:gd name="T72" fmla="*/ 12516 w 69"/>
              <a:gd name="T73" fmla="*/ 0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9" h="64">
                <a:moveTo>
                  <a:pt x="56" y="63"/>
                </a:moveTo>
                <a:cubicBezTo>
                  <a:pt x="52" y="63"/>
                  <a:pt x="47" y="60"/>
                  <a:pt x="46" y="57"/>
                </a:cubicBezTo>
                <a:cubicBezTo>
                  <a:pt x="44" y="54"/>
                  <a:pt x="41" y="48"/>
                  <a:pt x="47" y="39"/>
                </a:cubicBezTo>
                <a:cubicBezTo>
                  <a:pt x="14" y="39"/>
                  <a:pt x="0" y="27"/>
                  <a:pt x="0" y="9"/>
                </a:cubicBezTo>
                <a:cubicBezTo>
                  <a:pt x="6" y="15"/>
                  <a:pt x="15" y="18"/>
                  <a:pt x="25" y="18"/>
                </a:cubicBezTo>
                <a:cubicBezTo>
                  <a:pt x="31" y="18"/>
                  <a:pt x="38" y="18"/>
                  <a:pt x="42" y="21"/>
                </a:cubicBezTo>
                <a:cubicBezTo>
                  <a:pt x="31" y="12"/>
                  <a:pt x="32" y="0"/>
                  <a:pt x="32" y="0"/>
                </a:cubicBezTo>
                <a:lnTo>
                  <a:pt x="34" y="0"/>
                </a:lnTo>
                <a:cubicBezTo>
                  <a:pt x="34" y="3"/>
                  <a:pt x="33" y="12"/>
                  <a:pt x="42" y="21"/>
                </a:cubicBezTo>
                <a:cubicBezTo>
                  <a:pt x="46" y="24"/>
                  <a:pt x="51" y="27"/>
                  <a:pt x="55" y="27"/>
                </a:cubicBezTo>
                <a:cubicBezTo>
                  <a:pt x="59" y="27"/>
                  <a:pt x="63" y="30"/>
                  <a:pt x="66" y="33"/>
                </a:cubicBezTo>
                <a:cubicBezTo>
                  <a:pt x="64" y="19"/>
                  <a:pt x="53" y="10"/>
                  <a:pt x="45" y="5"/>
                </a:cubicBezTo>
                <a:cubicBezTo>
                  <a:pt x="54" y="10"/>
                  <a:pt x="65" y="19"/>
                  <a:pt x="68" y="33"/>
                </a:cubicBezTo>
                <a:lnTo>
                  <a:pt x="68" y="36"/>
                </a:lnTo>
                <a:cubicBezTo>
                  <a:pt x="66" y="36"/>
                  <a:pt x="66" y="39"/>
                  <a:pt x="66" y="45"/>
                </a:cubicBezTo>
                <a:lnTo>
                  <a:pt x="65" y="48"/>
                </a:lnTo>
                <a:lnTo>
                  <a:pt x="64" y="48"/>
                </a:lnTo>
                <a:cubicBezTo>
                  <a:pt x="64" y="48"/>
                  <a:pt x="60" y="48"/>
                  <a:pt x="57" y="51"/>
                </a:cubicBezTo>
                <a:cubicBezTo>
                  <a:pt x="56" y="54"/>
                  <a:pt x="56" y="57"/>
                  <a:pt x="59" y="63"/>
                </a:cubicBezTo>
                <a:cubicBezTo>
                  <a:pt x="55" y="57"/>
                  <a:pt x="55" y="51"/>
                  <a:pt x="56" y="51"/>
                </a:cubicBezTo>
                <a:cubicBezTo>
                  <a:pt x="59" y="48"/>
                  <a:pt x="63" y="45"/>
                  <a:pt x="64" y="45"/>
                </a:cubicBezTo>
                <a:cubicBezTo>
                  <a:pt x="65" y="39"/>
                  <a:pt x="65" y="36"/>
                  <a:pt x="66" y="33"/>
                </a:cubicBezTo>
                <a:cubicBezTo>
                  <a:pt x="62" y="30"/>
                  <a:pt x="59" y="30"/>
                  <a:pt x="55" y="27"/>
                </a:cubicBezTo>
                <a:cubicBezTo>
                  <a:pt x="50" y="27"/>
                  <a:pt x="44" y="24"/>
                  <a:pt x="41" y="21"/>
                </a:cubicBezTo>
                <a:lnTo>
                  <a:pt x="42" y="21"/>
                </a:lnTo>
                <a:cubicBezTo>
                  <a:pt x="38" y="21"/>
                  <a:pt x="31" y="18"/>
                  <a:pt x="25" y="18"/>
                </a:cubicBezTo>
                <a:cubicBezTo>
                  <a:pt x="15" y="18"/>
                  <a:pt x="5" y="18"/>
                  <a:pt x="0" y="9"/>
                </a:cubicBezTo>
                <a:cubicBezTo>
                  <a:pt x="0" y="24"/>
                  <a:pt x="15" y="39"/>
                  <a:pt x="47" y="39"/>
                </a:cubicBezTo>
                <a:cubicBezTo>
                  <a:pt x="44" y="48"/>
                  <a:pt x="44" y="51"/>
                  <a:pt x="46" y="54"/>
                </a:cubicBezTo>
                <a:cubicBezTo>
                  <a:pt x="50" y="60"/>
                  <a:pt x="55" y="63"/>
                  <a:pt x="59" y="63"/>
                </a:cubicBezTo>
                <a:lnTo>
                  <a:pt x="56" y="63"/>
                </a:lnTo>
                <a:close/>
                <a:moveTo>
                  <a:pt x="45" y="5"/>
                </a:moveTo>
                <a:cubicBezTo>
                  <a:pt x="43" y="4"/>
                  <a:pt x="41" y="3"/>
                  <a:pt x="40" y="2"/>
                </a:cubicBezTo>
                <a:cubicBezTo>
                  <a:pt x="41" y="3"/>
                  <a:pt x="43" y="4"/>
                  <a:pt x="45" y="5"/>
                </a:cubicBezTo>
                <a:close/>
                <a:moveTo>
                  <a:pt x="34" y="0"/>
                </a:moveTo>
                <a:cubicBezTo>
                  <a:pt x="35" y="0"/>
                  <a:pt x="37" y="1"/>
                  <a:pt x="40" y="2"/>
                </a:cubicBezTo>
                <a:cubicBezTo>
                  <a:pt x="36" y="1"/>
                  <a:pt x="34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3" name="Freeform 6039">
            <a:extLst>
              <a:ext uri="{FF2B5EF4-FFF2-40B4-BE49-F238E27FC236}">
                <a16:creationId xmlns:a16="http://schemas.microsoft.com/office/drawing/2014/main" id="{B4EA63B5-7E12-9340-8D09-4108A7C93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4388" y="4102100"/>
            <a:ext cx="6350" cy="3175"/>
          </a:xfrm>
          <a:custGeom>
            <a:avLst/>
            <a:gdLst>
              <a:gd name="T0" fmla="*/ 0 w 16"/>
              <a:gd name="T1" fmla="*/ 0 h 7"/>
              <a:gd name="T2" fmla="*/ 5953 w 16"/>
              <a:gd name="T3" fmla="*/ 1361 h 7"/>
              <a:gd name="T4" fmla="*/ 1191 w 16"/>
              <a:gd name="T5" fmla="*/ 2721 h 7"/>
              <a:gd name="T6" fmla="*/ 1984 w 16"/>
              <a:gd name="T7" fmla="*/ 1361 h 7"/>
              <a:gd name="T8" fmla="*/ 0 w 16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7">
                <a:moveTo>
                  <a:pt x="0" y="0"/>
                </a:moveTo>
                <a:cubicBezTo>
                  <a:pt x="0" y="0"/>
                  <a:pt x="12" y="0"/>
                  <a:pt x="15" y="3"/>
                </a:cubicBezTo>
                <a:cubicBezTo>
                  <a:pt x="11" y="3"/>
                  <a:pt x="9" y="3"/>
                  <a:pt x="3" y="6"/>
                </a:cubicBezTo>
                <a:cubicBezTo>
                  <a:pt x="5" y="3"/>
                  <a:pt x="4" y="3"/>
                  <a:pt x="5" y="3"/>
                </a:cubicBezTo>
                <a:cubicBezTo>
                  <a:pt x="5" y="3"/>
                  <a:pt x="1" y="0"/>
                  <a:pt x="0" y="0"/>
                </a:cubicBezTo>
              </a:path>
            </a:pathLst>
          </a:custGeom>
          <a:solidFill>
            <a:srgbClr val="CACA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4" name="Freeform 6040">
            <a:extLst>
              <a:ext uri="{FF2B5EF4-FFF2-40B4-BE49-F238E27FC236}">
                <a16:creationId xmlns:a16="http://schemas.microsoft.com/office/drawing/2014/main" id="{05235594-23C5-0D46-8420-B0A941855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4388" y="4102100"/>
            <a:ext cx="6350" cy="3175"/>
          </a:xfrm>
          <a:custGeom>
            <a:avLst/>
            <a:gdLst>
              <a:gd name="T0" fmla="*/ 1191 w 16"/>
              <a:gd name="T1" fmla="*/ 2858 h 10"/>
              <a:gd name="T2" fmla="*/ 1191 w 16"/>
              <a:gd name="T3" fmla="*/ 1905 h 10"/>
              <a:gd name="T4" fmla="*/ 1588 w 16"/>
              <a:gd name="T5" fmla="*/ 953 h 10"/>
              <a:gd name="T6" fmla="*/ 1984 w 16"/>
              <a:gd name="T7" fmla="*/ 953 h 10"/>
              <a:gd name="T8" fmla="*/ 4763 w 16"/>
              <a:gd name="T9" fmla="*/ 953 h 10"/>
              <a:gd name="T10" fmla="*/ 5953 w 16"/>
              <a:gd name="T11" fmla="*/ 953 h 10"/>
              <a:gd name="T12" fmla="*/ 4763 w 16"/>
              <a:gd name="T13" fmla="*/ 953 h 10"/>
              <a:gd name="T14" fmla="*/ 1191 w 16"/>
              <a:gd name="T15" fmla="*/ 2858 h 10"/>
              <a:gd name="T16" fmla="*/ 0 w 16"/>
              <a:gd name="T17" fmla="*/ 953 h 10"/>
              <a:gd name="T18" fmla="*/ 5953 w 16"/>
              <a:gd name="T19" fmla="*/ 953 h 10"/>
              <a:gd name="T20" fmla="*/ 1191 w 16"/>
              <a:gd name="T21" fmla="*/ 953 h 10"/>
              <a:gd name="T22" fmla="*/ 0 w 16"/>
              <a:gd name="T23" fmla="*/ 953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10">
                <a:moveTo>
                  <a:pt x="3" y="9"/>
                </a:moveTo>
                <a:lnTo>
                  <a:pt x="3" y="6"/>
                </a:lnTo>
                <a:cubicBezTo>
                  <a:pt x="3" y="6"/>
                  <a:pt x="3" y="3"/>
                  <a:pt x="4" y="3"/>
                </a:cubicBezTo>
                <a:lnTo>
                  <a:pt x="5" y="3"/>
                </a:lnTo>
                <a:lnTo>
                  <a:pt x="12" y="3"/>
                </a:lnTo>
                <a:lnTo>
                  <a:pt x="15" y="3"/>
                </a:lnTo>
                <a:cubicBezTo>
                  <a:pt x="14" y="6"/>
                  <a:pt x="13" y="6"/>
                  <a:pt x="12" y="3"/>
                </a:cubicBezTo>
                <a:cubicBezTo>
                  <a:pt x="10" y="3"/>
                  <a:pt x="9" y="3"/>
                  <a:pt x="3" y="9"/>
                </a:cubicBezTo>
                <a:close/>
                <a:moveTo>
                  <a:pt x="0" y="3"/>
                </a:moveTo>
                <a:cubicBezTo>
                  <a:pt x="0" y="0"/>
                  <a:pt x="12" y="0"/>
                  <a:pt x="15" y="3"/>
                </a:cubicBezTo>
                <a:cubicBezTo>
                  <a:pt x="12" y="3"/>
                  <a:pt x="7" y="0"/>
                  <a:pt x="3" y="3"/>
                </a:cubicBezTo>
                <a:lnTo>
                  <a:pt x="0" y="3"/>
                </a:lnTo>
                <a:close/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5" name="Freeform 6041">
            <a:extLst>
              <a:ext uri="{FF2B5EF4-FFF2-40B4-BE49-F238E27FC236}">
                <a16:creationId xmlns:a16="http://schemas.microsoft.com/office/drawing/2014/main" id="{E8BCB0DB-0AE3-4F49-A881-F242D2CFF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2325" y="4068763"/>
            <a:ext cx="33338" cy="31750"/>
          </a:xfrm>
          <a:custGeom>
            <a:avLst/>
            <a:gdLst>
              <a:gd name="T0" fmla="*/ 12413 w 94"/>
              <a:gd name="T1" fmla="*/ 2215 h 86"/>
              <a:gd name="T2" fmla="*/ 12058 w 94"/>
              <a:gd name="T3" fmla="*/ 2215 h 86"/>
              <a:gd name="T4" fmla="*/ 11704 w 94"/>
              <a:gd name="T5" fmla="*/ 3323 h 86"/>
              <a:gd name="T6" fmla="*/ 12768 w 94"/>
              <a:gd name="T7" fmla="*/ 8860 h 86"/>
              <a:gd name="T8" fmla="*/ 20925 w 94"/>
              <a:gd name="T9" fmla="*/ 9968 h 86"/>
              <a:gd name="T10" fmla="*/ 30146 w 94"/>
              <a:gd name="T11" fmla="*/ 11076 h 86"/>
              <a:gd name="T12" fmla="*/ 29791 w 94"/>
              <a:gd name="T13" fmla="*/ 15506 h 86"/>
              <a:gd name="T14" fmla="*/ 31565 w 94"/>
              <a:gd name="T15" fmla="*/ 21413 h 86"/>
              <a:gd name="T16" fmla="*/ 30501 w 94"/>
              <a:gd name="T17" fmla="*/ 30273 h 86"/>
              <a:gd name="T18" fmla="*/ 28373 w 94"/>
              <a:gd name="T19" fmla="*/ 30273 h 86"/>
              <a:gd name="T20" fmla="*/ 28018 w 94"/>
              <a:gd name="T21" fmla="*/ 29166 h 86"/>
              <a:gd name="T22" fmla="*/ 26599 w 94"/>
              <a:gd name="T23" fmla="*/ 21413 h 86"/>
              <a:gd name="T24" fmla="*/ 24472 w 94"/>
              <a:gd name="T25" fmla="*/ 28058 h 86"/>
              <a:gd name="T26" fmla="*/ 22698 w 94"/>
              <a:gd name="T27" fmla="*/ 29166 h 86"/>
              <a:gd name="T28" fmla="*/ 21280 w 94"/>
              <a:gd name="T29" fmla="*/ 26951 h 86"/>
              <a:gd name="T30" fmla="*/ 23762 w 94"/>
              <a:gd name="T31" fmla="*/ 21413 h 86"/>
              <a:gd name="T32" fmla="*/ 22344 w 94"/>
              <a:gd name="T33" fmla="*/ 18090 h 86"/>
              <a:gd name="T34" fmla="*/ 16669 w 94"/>
              <a:gd name="T35" fmla="*/ 23628 h 86"/>
              <a:gd name="T36" fmla="*/ 15605 w 94"/>
              <a:gd name="T37" fmla="*/ 30273 h 86"/>
              <a:gd name="T38" fmla="*/ 13477 w 94"/>
              <a:gd name="T39" fmla="*/ 30273 h 86"/>
              <a:gd name="T40" fmla="*/ 13477 w 94"/>
              <a:gd name="T41" fmla="*/ 30273 h 86"/>
              <a:gd name="T42" fmla="*/ 14896 w 94"/>
              <a:gd name="T43" fmla="*/ 18090 h 86"/>
              <a:gd name="T44" fmla="*/ 11704 w 94"/>
              <a:gd name="T45" fmla="*/ 24735 h 86"/>
              <a:gd name="T46" fmla="*/ 11349 w 94"/>
              <a:gd name="T47" fmla="*/ 29166 h 86"/>
              <a:gd name="T48" fmla="*/ 8866 w 94"/>
              <a:gd name="T49" fmla="*/ 29166 h 86"/>
              <a:gd name="T50" fmla="*/ 10285 w 94"/>
              <a:gd name="T51" fmla="*/ 24735 h 86"/>
              <a:gd name="T52" fmla="*/ 10285 w 94"/>
              <a:gd name="T53" fmla="*/ 18090 h 86"/>
              <a:gd name="T54" fmla="*/ 9221 w 94"/>
              <a:gd name="T55" fmla="*/ 16983 h 86"/>
              <a:gd name="T56" fmla="*/ 8512 w 94"/>
              <a:gd name="T57" fmla="*/ 13291 h 86"/>
              <a:gd name="T58" fmla="*/ 7448 w 94"/>
              <a:gd name="T59" fmla="*/ 12183 h 86"/>
              <a:gd name="T60" fmla="*/ 7093 w 94"/>
              <a:gd name="T61" fmla="*/ 8860 h 86"/>
              <a:gd name="T62" fmla="*/ 4965 w 94"/>
              <a:gd name="T63" fmla="*/ 5538 h 86"/>
              <a:gd name="T64" fmla="*/ 0 w 94"/>
              <a:gd name="T65" fmla="*/ 2215 h 86"/>
              <a:gd name="T66" fmla="*/ 8512 w 94"/>
              <a:gd name="T67" fmla="*/ 0 h 86"/>
              <a:gd name="T68" fmla="*/ 16669 w 94"/>
              <a:gd name="T69" fmla="*/ 1108 h 86"/>
              <a:gd name="T70" fmla="*/ 23762 w 94"/>
              <a:gd name="T71" fmla="*/ 21413 h 8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94" h="86">
                <a:moveTo>
                  <a:pt x="34" y="6"/>
                </a:moveTo>
                <a:cubicBezTo>
                  <a:pt x="34" y="6"/>
                  <a:pt x="34" y="6"/>
                  <a:pt x="35" y="6"/>
                </a:cubicBezTo>
                <a:cubicBezTo>
                  <a:pt x="35" y="6"/>
                  <a:pt x="35" y="6"/>
                  <a:pt x="35" y="6"/>
                </a:cubicBezTo>
                <a:lnTo>
                  <a:pt x="34" y="6"/>
                </a:lnTo>
                <a:close/>
                <a:moveTo>
                  <a:pt x="47" y="3"/>
                </a:moveTo>
                <a:cubicBezTo>
                  <a:pt x="44" y="15"/>
                  <a:pt x="33" y="9"/>
                  <a:pt x="33" y="9"/>
                </a:cubicBezTo>
                <a:lnTo>
                  <a:pt x="33" y="18"/>
                </a:lnTo>
                <a:cubicBezTo>
                  <a:pt x="35" y="21"/>
                  <a:pt x="36" y="24"/>
                  <a:pt x="36" y="24"/>
                </a:cubicBezTo>
                <a:cubicBezTo>
                  <a:pt x="36" y="24"/>
                  <a:pt x="48" y="21"/>
                  <a:pt x="50" y="27"/>
                </a:cubicBezTo>
                <a:lnTo>
                  <a:pt x="59" y="27"/>
                </a:lnTo>
                <a:cubicBezTo>
                  <a:pt x="59" y="27"/>
                  <a:pt x="68" y="24"/>
                  <a:pt x="71" y="24"/>
                </a:cubicBezTo>
                <a:cubicBezTo>
                  <a:pt x="74" y="24"/>
                  <a:pt x="84" y="27"/>
                  <a:pt x="85" y="30"/>
                </a:cubicBezTo>
                <a:cubicBezTo>
                  <a:pt x="86" y="30"/>
                  <a:pt x="89" y="42"/>
                  <a:pt x="92" y="42"/>
                </a:cubicBezTo>
                <a:cubicBezTo>
                  <a:pt x="93" y="42"/>
                  <a:pt x="86" y="46"/>
                  <a:pt x="84" y="42"/>
                </a:cubicBezTo>
                <a:cubicBezTo>
                  <a:pt x="82" y="40"/>
                  <a:pt x="82" y="49"/>
                  <a:pt x="82" y="49"/>
                </a:cubicBezTo>
                <a:cubicBezTo>
                  <a:pt x="82" y="49"/>
                  <a:pt x="89" y="55"/>
                  <a:pt x="89" y="58"/>
                </a:cubicBezTo>
                <a:cubicBezTo>
                  <a:pt x="90" y="58"/>
                  <a:pt x="86" y="70"/>
                  <a:pt x="89" y="76"/>
                </a:cubicBezTo>
                <a:cubicBezTo>
                  <a:pt x="86" y="79"/>
                  <a:pt x="86" y="82"/>
                  <a:pt x="86" y="82"/>
                </a:cubicBezTo>
                <a:cubicBezTo>
                  <a:pt x="86" y="85"/>
                  <a:pt x="81" y="85"/>
                  <a:pt x="81" y="85"/>
                </a:cubicBezTo>
                <a:lnTo>
                  <a:pt x="80" y="82"/>
                </a:lnTo>
                <a:lnTo>
                  <a:pt x="77" y="82"/>
                </a:lnTo>
                <a:lnTo>
                  <a:pt x="79" y="79"/>
                </a:lnTo>
                <a:lnTo>
                  <a:pt x="83" y="67"/>
                </a:lnTo>
                <a:cubicBezTo>
                  <a:pt x="83" y="61"/>
                  <a:pt x="79" y="58"/>
                  <a:pt x="75" y="58"/>
                </a:cubicBezTo>
                <a:cubicBezTo>
                  <a:pt x="73" y="58"/>
                  <a:pt x="70" y="67"/>
                  <a:pt x="70" y="67"/>
                </a:cubicBezTo>
                <a:lnTo>
                  <a:pt x="69" y="76"/>
                </a:lnTo>
                <a:cubicBezTo>
                  <a:pt x="68" y="75"/>
                  <a:pt x="66" y="73"/>
                  <a:pt x="66" y="73"/>
                </a:cubicBezTo>
                <a:cubicBezTo>
                  <a:pt x="66" y="73"/>
                  <a:pt x="66" y="76"/>
                  <a:pt x="64" y="79"/>
                </a:cubicBezTo>
                <a:cubicBezTo>
                  <a:pt x="63" y="79"/>
                  <a:pt x="61" y="82"/>
                  <a:pt x="61" y="82"/>
                </a:cubicBezTo>
                <a:cubicBezTo>
                  <a:pt x="61" y="82"/>
                  <a:pt x="59" y="76"/>
                  <a:pt x="60" y="73"/>
                </a:cubicBezTo>
                <a:cubicBezTo>
                  <a:pt x="61" y="73"/>
                  <a:pt x="68" y="67"/>
                  <a:pt x="68" y="61"/>
                </a:cubicBezTo>
                <a:cubicBezTo>
                  <a:pt x="68" y="60"/>
                  <a:pt x="67" y="59"/>
                  <a:pt x="67" y="58"/>
                </a:cubicBezTo>
                <a:cubicBezTo>
                  <a:pt x="67" y="58"/>
                  <a:pt x="67" y="58"/>
                  <a:pt x="67" y="58"/>
                </a:cubicBezTo>
                <a:cubicBezTo>
                  <a:pt x="67" y="58"/>
                  <a:pt x="63" y="52"/>
                  <a:pt x="63" y="49"/>
                </a:cubicBezTo>
                <a:cubicBezTo>
                  <a:pt x="63" y="49"/>
                  <a:pt x="57" y="52"/>
                  <a:pt x="50" y="49"/>
                </a:cubicBezTo>
                <a:cubicBezTo>
                  <a:pt x="47" y="55"/>
                  <a:pt x="47" y="64"/>
                  <a:pt x="47" y="64"/>
                </a:cubicBezTo>
                <a:cubicBezTo>
                  <a:pt x="47" y="64"/>
                  <a:pt x="46" y="76"/>
                  <a:pt x="47" y="76"/>
                </a:cubicBezTo>
                <a:cubicBezTo>
                  <a:pt x="48" y="79"/>
                  <a:pt x="44" y="82"/>
                  <a:pt x="44" y="82"/>
                </a:cubicBezTo>
                <a:lnTo>
                  <a:pt x="40" y="85"/>
                </a:lnTo>
                <a:lnTo>
                  <a:pt x="38" y="82"/>
                </a:lnTo>
                <a:cubicBezTo>
                  <a:pt x="38" y="85"/>
                  <a:pt x="36" y="85"/>
                  <a:pt x="36" y="85"/>
                </a:cubicBezTo>
                <a:lnTo>
                  <a:pt x="38" y="82"/>
                </a:lnTo>
                <a:cubicBezTo>
                  <a:pt x="38" y="79"/>
                  <a:pt x="42" y="70"/>
                  <a:pt x="42" y="64"/>
                </a:cubicBezTo>
                <a:lnTo>
                  <a:pt x="42" y="49"/>
                </a:lnTo>
                <a:cubicBezTo>
                  <a:pt x="42" y="49"/>
                  <a:pt x="35" y="49"/>
                  <a:pt x="35" y="58"/>
                </a:cubicBezTo>
                <a:cubicBezTo>
                  <a:pt x="35" y="64"/>
                  <a:pt x="33" y="64"/>
                  <a:pt x="33" y="67"/>
                </a:cubicBezTo>
                <a:cubicBezTo>
                  <a:pt x="34" y="67"/>
                  <a:pt x="36" y="76"/>
                  <a:pt x="36" y="76"/>
                </a:cubicBezTo>
                <a:cubicBezTo>
                  <a:pt x="35" y="79"/>
                  <a:pt x="32" y="79"/>
                  <a:pt x="32" y="79"/>
                </a:cubicBezTo>
                <a:cubicBezTo>
                  <a:pt x="32" y="79"/>
                  <a:pt x="25" y="82"/>
                  <a:pt x="25" y="85"/>
                </a:cubicBezTo>
                <a:lnTo>
                  <a:pt x="25" y="79"/>
                </a:lnTo>
                <a:lnTo>
                  <a:pt x="25" y="76"/>
                </a:lnTo>
                <a:cubicBezTo>
                  <a:pt x="25" y="76"/>
                  <a:pt x="29" y="73"/>
                  <a:pt x="29" y="67"/>
                </a:cubicBezTo>
                <a:cubicBezTo>
                  <a:pt x="29" y="58"/>
                  <a:pt x="28" y="58"/>
                  <a:pt x="28" y="58"/>
                </a:cubicBezTo>
                <a:cubicBezTo>
                  <a:pt x="29" y="55"/>
                  <a:pt x="29" y="49"/>
                  <a:pt x="29" y="49"/>
                </a:cubicBezTo>
                <a:lnTo>
                  <a:pt x="24" y="49"/>
                </a:lnTo>
                <a:lnTo>
                  <a:pt x="26" y="46"/>
                </a:lnTo>
                <a:cubicBezTo>
                  <a:pt x="27" y="40"/>
                  <a:pt x="23" y="46"/>
                  <a:pt x="19" y="42"/>
                </a:cubicBezTo>
                <a:cubicBezTo>
                  <a:pt x="21" y="40"/>
                  <a:pt x="24" y="40"/>
                  <a:pt x="24" y="36"/>
                </a:cubicBezTo>
                <a:cubicBezTo>
                  <a:pt x="24" y="33"/>
                  <a:pt x="21" y="40"/>
                  <a:pt x="19" y="36"/>
                </a:cubicBezTo>
                <a:cubicBezTo>
                  <a:pt x="19" y="33"/>
                  <a:pt x="21" y="33"/>
                  <a:pt x="21" y="33"/>
                </a:cubicBezTo>
                <a:cubicBezTo>
                  <a:pt x="21" y="33"/>
                  <a:pt x="19" y="30"/>
                  <a:pt x="19" y="33"/>
                </a:cubicBezTo>
                <a:cubicBezTo>
                  <a:pt x="17" y="30"/>
                  <a:pt x="20" y="30"/>
                  <a:pt x="20" y="24"/>
                </a:cubicBezTo>
                <a:cubicBezTo>
                  <a:pt x="20" y="21"/>
                  <a:pt x="19" y="21"/>
                  <a:pt x="19" y="21"/>
                </a:cubicBezTo>
                <a:cubicBezTo>
                  <a:pt x="19" y="21"/>
                  <a:pt x="15" y="18"/>
                  <a:pt x="14" y="15"/>
                </a:cubicBezTo>
                <a:cubicBezTo>
                  <a:pt x="13" y="15"/>
                  <a:pt x="13" y="12"/>
                  <a:pt x="13" y="12"/>
                </a:cubicBezTo>
                <a:cubicBezTo>
                  <a:pt x="13" y="12"/>
                  <a:pt x="7" y="18"/>
                  <a:pt x="0" y="6"/>
                </a:cubicBezTo>
                <a:cubicBezTo>
                  <a:pt x="6" y="0"/>
                  <a:pt x="14" y="6"/>
                  <a:pt x="14" y="6"/>
                </a:cubicBezTo>
                <a:cubicBezTo>
                  <a:pt x="14" y="6"/>
                  <a:pt x="16" y="0"/>
                  <a:pt x="24" y="0"/>
                </a:cubicBezTo>
                <a:cubicBezTo>
                  <a:pt x="31" y="0"/>
                  <a:pt x="34" y="4"/>
                  <a:pt x="35" y="6"/>
                </a:cubicBezTo>
                <a:cubicBezTo>
                  <a:pt x="37" y="4"/>
                  <a:pt x="42" y="1"/>
                  <a:pt x="47" y="3"/>
                </a:cubicBezTo>
                <a:close/>
                <a:moveTo>
                  <a:pt x="67" y="58"/>
                </a:moveTo>
                <a:cubicBezTo>
                  <a:pt x="67" y="57"/>
                  <a:pt x="68" y="58"/>
                  <a:pt x="67" y="58"/>
                </a:cubicBezTo>
                <a:close/>
              </a:path>
            </a:pathLst>
          </a:custGeom>
          <a:solidFill>
            <a:srgbClr val="863F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6" name="Freeform 6042">
            <a:extLst>
              <a:ext uri="{FF2B5EF4-FFF2-40B4-BE49-F238E27FC236}">
                <a16:creationId xmlns:a16="http://schemas.microsoft.com/office/drawing/2014/main" id="{0D8860C7-241A-9148-8848-2E1C329F9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2325" y="4068763"/>
            <a:ext cx="34925" cy="31750"/>
          </a:xfrm>
          <a:custGeom>
            <a:avLst/>
            <a:gdLst>
              <a:gd name="T0" fmla="*/ 29043 w 95"/>
              <a:gd name="T1" fmla="*/ 29166 h 86"/>
              <a:gd name="T2" fmla="*/ 27940 w 95"/>
              <a:gd name="T3" fmla="*/ 21413 h 86"/>
              <a:gd name="T4" fmla="*/ 24631 w 95"/>
              <a:gd name="T5" fmla="*/ 26951 h 86"/>
              <a:gd name="T6" fmla="*/ 22058 w 95"/>
              <a:gd name="T7" fmla="*/ 26951 h 86"/>
              <a:gd name="T8" fmla="*/ 24631 w 95"/>
              <a:gd name="T9" fmla="*/ 21413 h 86"/>
              <a:gd name="T10" fmla="*/ 25367 w 95"/>
              <a:gd name="T11" fmla="*/ 20305 h 86"/>
              <a:gd name="T12" fmla="*/ 22793 w 95"/>
              <a:gd name="T13" fmla="*/ 28058 h 86"/>
              <a:gd name="T14" fmla="*/ 24631 w 95"/>
              <a:gd name="T15" fmla="*/ 26951 h 86"/>
              <a:gd name="T16" fmla="*/ 27940 w 95"/>
              <a:gd name="T17" fmla="*/ 20305 h 86"/>
              <a:gd name="T18" fmla="*/ 29411 w 95"/>
              <a:gd name="T19" fmla="*/ 29166 h 86"/>
              <a:gd name="T20" fmla="*/ 29411 w 95"/>
              <a:gd name="T21" fmla="*/ 30273 h 86"/>
              <a:gd name="T22" fmla="*/ 18014 w 95"/>
              <a:gd name="T23" fmla="*/ 18090 h 86"/>
              <a:gd name="T24" fmla="*/ 18014 w 95"/>
              <a:gd name="T25" fmla="*/ 19198 h 86"/>
              <a:gd name="T26" fmla="*/ 17646 w 95"/>
              <a:gd name="T27" fmla="*/ 28058 h 86"/>
              <a:gd name="T28" fmla="*/ 16176 w 95"/>
              <a:gd name="T29" fmla="*/ 29166 h 86"/>
              <a:gd name="T30" fmla="*/ 15441 w 95"/>
              <a:gd name="T31" fmla="*/ 31381 h 86"/>
              <a:gd name="T32" fmla="*/ 13602 w 95"/>
              <a:gd name="T33" fmla="*/ 31381 h 86"/>
              <a:gd name="T34" fmla="*/ 15441 w 95"/>
              <a:gd name="T35" fmla="*/ 23628 h 86"/>
              <a:gd name="T36" fmla="*/ 14705 w 95"/>
              <a:gd name="T37" fmla="*/ 28058 h 86"/>
              <a:gd name="T38" fmla="*/ 13970 w 95"/>
              <a:gd name="T39" fmla="*/ 20305 h 86"/>
              <a:gd name="T40" fmla="*/ 12867 w 95"/>
              <a:gd name="T41" fmla="*/ 24735 h 86"/>
              <a:gd name="T42" fmla="*/ 12499 w 95"/>
              <a:gd name="T43" fmla="*/ 29166 h 86"/>
              <a:gd name="T44" fmla="*/ 12867 w 95"/>
              <a:gd name="T45" fmla="*/ 28058 h 86"/>
              <a:gd name="T46" fmla="*/ 12499 w 95"/>
              <a:gd name="T47" fmla="*/ 23628 h 86"/>
              <a:gd name="T48" fmla="*/ 15808 w 95"/>
              <a:gd name="T49" fmla="*/ 18090 h 86"/>
              <a:gd name="T50" fmla="*/ 9191 w 95"/>
              <a:gd name="T51" fmla="*/ 29166 h 86"/>
              <a:gd name="T52" fmla="*/ 10661 w 95"/>
              <a:gd name="T53" fmla="*/ 21413 h 86"/>
              <a:gd name="T54" fmla="*/ 11029 w 95"/>
              <a:gd name="T55" fmla="*/ 20305 h 86"/>
              <a:gd name="T56" fmla="*/ 9558 w 95"/>
              <a:gd name="T57" fmla="*/ 28058 h 86"/>
              <a:gd name="T58" fmla="*/ 9191 w 95"/>
              <a:gd name="T59" fmla="*/ 18090 h 86"/>
              <a:gd name="T60" fmla="*/ 7720 w 95"/>
              <a:gd name="T61" fmla="*/ 14767 h 86"/>
              <a:gd name="T62" fmla="*/ 8456 w 95"/>
              <a:gd name="T63" fmla="*/ 14767 h 86"/>
              <a:gd name="T64" fmla="*/ 9558 w 95"/>
              <a:gd name="T65" fmla="*/ 15506 h 86"/>
              <a:gd name="T66" fmla="*/ 9558 w 95"/>
              <a:gd name="T67" fmla="*/ 18090 h 86"/>
              <a:gd name="T68" fmla="*/ 9191 w 95"/>
              <a:gd name="T69" fmla="*/ 19198 h 86"/>
              <a:gd name="T70" fmla="*/ 7353 w 95"/>
              <a:gd name="T71" fmla="*/ 12183 h 86"/>
              <a:gd name="T72" fmla="*/ 7353 w 95"/>
              <a:gd name="T73" fmla="*/ 8860 h 86"/>
              <a:gd name="T74" fmla="*/ 5147 w 95"/>
              <a:gd name="T75" fmla="*/ 5538 h 86"/>
              <a:gd name="T76" fmla="*/ 5514 w 95"/>
              <a:gd name="T77" fmla="*/ 1108 h 86"/>
              <a:gd name="T78" fmla="*/ 2941 w 95"/>
              <a:gd name="T79" fmla="*/ 1108 h 86"/>
              <a:gd name="T80" fmla="*/ 5147 w 95"/>
              <a:gd name="T81" fmla="*/ 4430 h 86"/>
              <a:gd name="T82" fmla="*/ 7720 w 95"/>
              <a:gd name="T83" fmla="*/ 7753 h 86"/>
              <a:gd name="T84" fmla="*/ 8456 w 95"/>
              <a:gd name="T85" fmla="*/ 11076 h 86"/>
              <a:gd name="T86" fmla="*/ 8823 w 95"/>
              <a:gd name="T87" fmla="*/ 13291 h 86"/>
              <a:gd name="T88" fmla="*/ 17646 w 95"/>
              <a:gd name="T89" fmla="*/ 1108 h 86"/>
              <a:gd name="T90" fmla="*/ 13970 w 95"/>
              <a:gd name="T91" fmla="*/ 8860 h 86"/>
              <a:gd name="T92" fmla="*/ 13602 w 95"/>
              <a:gd name="T93" fmla="*/ 9968 h 86"/>
              <a:gd name="T94" fmla="*/ 14338 w 95"/>
              <a:gd name="T95" fmla="*/ 3323 h 86"/>
              <a:gd name="T96" fmla="*/ 13235 w 95"/>
              <a:gd name="T97" fmla="*/ 2215 h 86"/>
              <a:gd name="T98" fmla="*/ 22058 w 95"/>
              <a:gd name="T99" fmla="*/ 9968 h 86"/>
              <a:gd name="T100" fmla="*/ 32352 w 95"/>
              <a:gd name="T101" fmla="*/ 12183 h 86"/>
              <a:gd name="T102" fmla="*/ 32719 w 95"/>
              <a:gd name="T103" fmla="*/ 16983 h 86"/>
              <a:gd name="T104" fmla="*/ 31249 w 95"/>
              <a:gd name="T105" fmla="*/ 18459 h 86"/>
              <a:gd name="T106" fmla="*/ 30881 w 95"/>
              <a:gd name="T107" fmla="*/ 15506 h 86"/>
              <a:gd name="T108" fmla="*/ 33454 w 95"/>
              <a:gd name="T109" fmla="*/ 15875 h 86"/>
              <a:gd name="T110" fmla="*/ 26469 w 95"/>
              <a:gd name="T111" fmla="*/ 9968 h 86"/>
              <a:gd name="T112" fmla="*/ 19117 w 95"/>
              <a:gd name="T113" fmla="*/ 9968 h 86"/>
              <a:gd name="T114" fmla="*/ 31249 w 95"/>
              <a:gd name="T115" fmla="*/ 18459 h 86"/>
              <a:gd name="T116" fmla="*/ 33454 w 95"/>
              <a:gd name="T117" fmla="*/ 22520 h 86"/>
              <a:gd name="T118" fmla="*/ 31249 w 95"/>
              <a:gd name="T119" fmla="*/ 31381 h 86"/>
              <a:gd name="T120" fmla="*/ 33087 w 95"/>
              <a:gd name="T121" fmla="*/ 22520 h 86"/>
              <a:gd name="T122" fmla="*/ 33454 w 95"/>
              <a:gd name="T123" fmla="*/ 21413 h 86"/>
              <a:gd name="T124" fmla="*/ 14705 w 95"/>
              <a:gd name="T125" fmla="*/ 30273 h 8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95" h="86">
                <a:moveTo>
                  <a:pt x="80" y="82"/>
                </a:moveTo>
                <a:lnTo>
                  <a:pt x="79" y="85"/>
                </a:lnTo>
                <a:lnTo>
                  <a:pt x="79" y="79"/>
                </a:lnTo>
                <a:lnTo>
                  <a:pt x="83" y="67"/>
                </a:lnTo>
                <a:cubicBezTo>
                  <a:pt x="83" y="64"/>
                  <a:pt x="82" y="61"/>
                  <a:pt x="80" y="58"/>
                </a:cubicBezTo>
                <a:lnTo>
                  <a:pt x="76" y="58"/>
                </a:lnTo>
                <a:cubicBezTo>
                  <a:pt x="75" y="58"/>
                  <a:pt x="72" y="64"/>
                  <a:pt x="71" y="67"/>
                </a:cubicBezTo>
                <a:cubicBezTo>
                  <a:pt x="71" y="70"/>
                  <a:pt x="70" y="73"/>
                  <a:pt x="71" y="76"/>
                </a:cubicBezTo>
                <a:cubicBezTo>
                  <a:pt x="69" y="76"/>
                  <a:pt x="69" y="76"/>
                  <a:pt x="67" y="73"/>
                </a:cubicBezTo>
                <a:cubicBezTo>
                  <a:pt x="67" y="76"/>
                  <a:pt x="67" y="79"/>
                  <a:pt x="65" y="79"/>
                </a:cubicBezTo>
                <a:cubicBezTo>
                  <a:pt x="64" y="82"/>
                  <a:pt x="62" y="82"/>
                  <a:pt x="62" y="82"/>
                </a:cubicBezTo>
                <a:cubicBezTo>
                  <a:pt x="62" y="79"/>
                  <a:pt x="59" y="76"/>
                  <a:pt x="60" y="73"/>
                </a:cubicBezTo>
                <a:cubicBezTo>
                  <a:pt x="60" y="73"/>
                  <a:pt x="62" y="73"/>
                  <a:pt x="63" y="70"/>
                </a:cubicBezTo>
                <a:cubicBezTo>
                  <a:pt x="65" y="67"/>
                  <a:pt x="69" y="64"/>
                  <a:pt x="67" y="61"/>
                </a:cubicBezTo>
                <a:lnTo>
                  <a:pt x="67" y="58"/>
                </a:lnTo>
                <a:cubicBezTo>
                  <a:pt x="65" y="55"/>
                  <a:pt x="63" y="52"/>
                  <a:pt x="63" y="49"/>
                </a:cubicBezTo>
                <a:lnTo>
                  <a:pt x="64" y="49"/>
                </a:lnTo>
                <a:cubicBezTo>
                  <a:pt x="64" y="49"/>
                  <a:pt x="65" y="52"/>
                  <a:pt x="69" y="55"/>
                </a:cubicBezTo>
                <a:lnTo>
                  <a:pt x="69" y="61"/>
                </a:lnTo>
                <a:cubicBezTo>
                  <a:pt x="70" y="64"/>
                  <a:pt x="66" y="67"/>
                  <a:pt x="63" y="73"/>
                </a:cubicBezTo>
                <a:cubicBezTo>
                  <a:pt x="63" y="73"/>
                  <a:pt x="62" y="73"/>
                  <a:pt x="62" y="76"/>
                </a:cubicBezTo>
                <a:cubicBezTo>
                  <a:pt x="61" y="76"/>
                  <a:pt x="62" y="79"/>
                  <a:pt x="63" y="79"/>
                </a:cubicBezTo>
                <a:lnTo>
                  <a:pt x="64" y="79"/>
                </a:lnTo>
                <a:cubicBezTo>
                  <a:pt x="65" y="76"/>
                  <a:pt x="67" y="73"/>
                  <a:pt x="67" y="73"/>
                </a:cubicBezTo>
                <a:lnTo>
                  <a:pt x="69" y="73"/>
                </a:lnTo>
                <a:cubicBezTo>
                  <a:pt x="69" y="73"/>
                  <a:pt x="69" y="70"/>
                  <a:pt x="71" y="67"/>
                </a:cubicBezTo>
                <a:cubicBezTo>
                  <a:pt x="71" y="64"/>
                  <a:pt x="73" y="55"/>
                  <a:pt x="76" y="55"/>
                </a:cubicBezTo>
                <a:cubicBezTo>
                  <a:pt x="79" y="55"/>
                  <a:pt x="80" y="58"/>
                  <a:pt x="80" y="58"/>
                </a:cubicBezTo>
                <a:cubicBezTo>
                  <a:pt x="83" y="61"/>
                  <a:pt x="85" y="64"/>
                  <a:pt x="84" y="67"/>
                </a:cubicBezTo>
                <a:lnTo>
                  <a:pt x="80" y="79"/>
                </a:lnTo>
                <a:lnTo>
                  <a:pt x="83" y="85"/>
                </a:lnTo>
                <a:lnTo>
                  <a:pt x="81" y="85"/>
                </a:lnTo>
                <a:lnTo>
                  <a:pt x="80" y="82"/>
                </a:lnTo>
                <a:close/>
                <a:moveTo>
                  <a:pt x="49" y="52"/>
                </a:moveTo>
                <a:cubicBezTo>
                  <a:pt x="49" y="54"/>
                  <a:pt x="48" y="61"/>
                  <a:pt x="48" y="63"/>
                </a:cubicBezTo>
                <a:cubicBezTo>
                  <a:pt x="48" y="61"/>
                  <a:pt x="48" y="54"/>
                  <a:pt x="49" y="49"/>
                </a:cubicBezTo>
                <a:lnTo>
                  <a:pt x="52" y="49"/>
                </a:lnTo>
                <a:lnTo>
                  <a:pt x="62" y="49"/>
                </a:lnTo>
                <a:cubicBezTo>
                  <a:pt x="59" y="52"/>
                  <a:pt x="54" y="52"/>
                  <a:pt x="49" y="52"/>
                </a:cubicBezTo>
                <a:close/>
                <a:moveTo>
                  <a:pt x="48" y="76"/>
                </a:moveTo>
                <a:cubicBezTo>
                  <a:pt x="47" y="76"/>
                  <a:pt x="47" y="67"/>
                  <a:pt x="48" y="64"/>
                </a:cubicBezTo>
                <a:lnTo>
                  <a:pt x="48" y="76"/>
                </a:lnTo>
                <a:close/>
                <a:moveTo>
                  <a:pt x="45" y="82"/>
                </a:moveTo>
                <a:lnTo>
                  <a:pt x="42" y="85"/>
                </a:lnTo>
                <a:lnTo>
                  <a:pt x="44" y="79"/>
                </a:lnTo>
                <a:cubicBezTo>
                  <a:pt x="46" y="79"/>
                  <a:pt x="48" y="79"/>
                  <a:pt x="48" y="76"/>
                </a:cubicBezTo>
                <a:cubicBezTo>
                  <a:pt x="48" y="79"/>
                  <a:pt x="46" y="82"/>
                  <a:pt x="45" y="82"/>
                </a:cubicBezTo>
                <a:close/>
                <a:moveTo>
                  <a:pt x="42" y="85"/>
                </a:moveTo>
                <a:lnTo>
                  <a:pt x="40" y="85"/>
                </a:lnTo>
                <a:lnTo>
                  <a:pt x="38" y="85"/>
                </a:lnTo>
                <a:lnTo>
                  <a:pt x="37" y="85"/>
                </a:lnTo>
                <a:lnTo>
                  <a:pt x="38" y="82"/>
                </a:lnTo>
                <a:cubicBezTo>
                  <a:pt x="38" y="79"/>
                  <a:pt x="39" y="79"/>
                  <a:pt x="39" y="76"/>
                </a:cubicBezTo>
                <a:cubicBezTo>
                  <a:pt x="40" y="73"/>
                  <a:pt x="42" y="67"/>
                  <a:pt x="42" y="64"/>
                </a:cubicBezTo>
                <a:cubicBezTo>
                  <a:pt x="42" y="58"/>
                  <a:pt x="43" y="49"/>
                  <a:pt x="43" y="49"/>
                </a:cubicBezTo>
                <a:lnTo>
                  <a:pt x="43" y="64"/>
                </a:lnTo>
                <a:cubicBezTo>
                  <a:pt x="43" y="67"/>
                  <a:pt x="42" y="73"/>
                  <a:pt x="40" y="76"/>
                </a:cubicBezTo>
                <a:cubicBezTo>
                  <a:pt x="40" y="79"/>
                  <a:pt x="39" y="79"/>
                  <a:pt x="40" y="82"/>
                </a:cubicBezTo>
                <a:lnTo>
                  <a:pt x="42" y="85"/>
                </a:lnTo>
                <a:close/>
                <a:moveTo>
                  <a:pt x="38" y="55"/>
                </a:moveTo>
                <a:cubicBezTo>
                  <a:pt x="37" y="55"/>
                  <a:pt x="36" y="58"/>
                  <a:pt x="36" y="58"/>
                </a:cubicBezTo>
                <a:lnTo>
                  <a:pt x="36" y="67"/>
                </a:lnTo>
                <a:lnTo>
                  <a:pt x="35" y="67"/>
                </a:lnTo>
                <a:cubicBezTo>
                  <a:pt x="35" y="67"/>
                  <a:pt x="36" y="67"/>
                  <a:pt x="36" y="70"/>
                </a:cubicBezTo>
                <a:cubicBezTo>
                  <a:pt x="36" y="73"/>
                  <a:pt x="37" y="76"/>
                  <a:pt x="37" y="76"/>
                </a:cubicBezTo>
                <a:cubicBezTo>
                  <a:pt x="36" y="79"/>
                  <a:pt x="34" y="79"/>
                  <a:pt x="34" y="79"/>
                </a:cubicBezTo>
                <a:cubicBezTo>
                  <a:pt x="30" y="82"/>
                  <a:pt x="27" y="85"/>
                  <a:pt x="26" y="85"/>
                </a:cubicBezTo>
                <a:cubicBezTo>
                  <a:pt x="27" y="82"/>
                  <a:pt x="31" y="79"/>
                  <a:pt x="33" y="79"/>
                </a:cubicBezTo>
                <a:cubicBezTo>
                  <a:pt x="34" y="79"/>
                  <a:pt x="35" y="76"/>
                  <a:pt x="35" y="76"/>
                </a:cubicBezTo>
                <a:cubicBezTo>
                  <a:pt x="35" y="76"/>
                  <a:pt x="35" y="73"/>
                  <a:pt x="34" y="70"/>
                </a:cubicBezTo>
                <a:lnTo>
                  <a:pt x="34" y="67"/>
                </a:lnTo>
                <a:lnTo>
                  <a:pt x="34" y="64"/>
                </a:lnTo>
                <a:cubicBezTo>
                  <a:pt x="35" y="64"/>
                  <a:pt x="36" y="61"/>
                  <a:pt x="36" y="58"/>
                </a:cubicBezTo>
                <a:cubicBezTo>
                  <a:pt x="35" y="55"/>
                  <a:pt x="36" y="55"/>
                  <a:pt x="37" y="52"/>
                </a:cubicBezTo>
                <a:cubicBezTo>
                  <a:pt x="39" y="49"/>
                  <a:pt x="41" y="49"/>
                  <a:pt x="43" y="49"/>
                </a:cubicBezTo>
                <a:cubicBezTo>
                  <a:pt x="42" y="52"/>
                  <a:pt x="39" y="52"/>
                  <a:pt x="38" y="55"/>
                </a:cubicBezTo>
                <a:close/>
                <a:moveTo>
                  <a:pt x="26" y="85"/>
                </a:moveTo>
                <a:lnTo>
                  <a:pt x="25" y="79"/>
                </a:lnTo>
                <a:lnTo>
                  <a:pt x="25" y="76"/>
                </a:lnTo>
                <a:cubicBezTo>
                  <a:pt x="25" y="73"/>
                  <a:pt x="30" y="73"/>
                  <a:pt x="30" y="67"/>
                </a:cubicBezTo>
                <a:cubicBezTo>
                  <a:pt x="30" y="61"/>
                  <a:pt x="29" y="61"/>
                  <a:pt x="29" y="58"/>
                </a:cubicBezTo>
                <a:lnTo>
                  <a:pt x="29" y="55"/>
                </a:lnTo>
                <a:lnTo>
                  <a:pt x="30" y="49"/>
                </a:lnTo>
                <a:cubicBezTo>
                  <a:pt x="30" y="49"/>
                  <a:pt x="30" y="49"/>
                  <a:pt x="30" y="55"/>
                </a:cubicBezTo>
                <a:lnTo>
                  <a:pt x="30" y="58"/>
                </a:lnTo>
                <a:lnTo>
                  <a:pt x="30" y="67"/>
                </a:lnTo>
                <a:cubicBezTo>
                  <a:pt x="30" y="73"/>
                  <a:pt x="26" y="76"/>
                  <a:pt x="26" y="76"/>
                </a:cubicBezTo>
                <a:lnTo>
                  <a:pt x="26" y="85"/>
                </a:lnTo>
                <a:close/>
                <a:moveTo>
                  <a:pt x="25" y="52"/>
                </a:moveTo>
                <a:cubicBezTo>
                  <a:pt x="24" y="49"/>
                  <a:pt x="25" y="49"/>
                  <a:pt x="25" y="49"/>
                </a:cubicBezTo>
                <a:cubicBezTo>
                  <a:pt x="26" y="46"/>
                  <a:pt x="26" y="46"/>
                  <a:pt x="26" y="42"/>
                </a:cubicBezTo>
                <a:cubicBezTo>
                  <a:pt x="24" y="46"/>
                  <a:pt x="22" y="46"/>
                  <a:pt x="20" y="42"/>
                </a:cubicBezTo>
                <a:cubicBezTo>
                  <a:pt x="20" y="40"/>
                  <a:pt x="21" y="40"/>
                  <a:pt x="21" y="40"/>
                </a:cubicBezTo>
                <a:cubicBezTo>
                  <a:pt x="23" y="40"/>
                  <a:pt x="24" y="40"/>
                  <a:pt x="24" y="36"/>
                </a:cubicBezTo>
                <a:lnTo>
                  <a:pt x="25" y="36"/>
                </a:lnTo>
                <a:cubicBezTo>
                  <a:pt x="25" y="40"/>
                  <a:pt x="25" y="40"/>
                  <a:pt x="23" y="40"/>
                </a:cubicBezTo>
                <a:cubicBezTo>
                  <a:pt x="23" y="40"/>
                  <a:pt x="22" y="42"/>
                  <a:pt x="21" y="42"/>
                </a:cubicBezTo>
                <a:lnTo>
                  <a:pt x="23" y="42"/>
                </a:lnTo>
                <a:lnTo>
                  <a:pt x="26" y="42"/>
                </a:lnTo>
                <a:lnTo>
                  <a:pt x="27" y="42"/>
                </a:lnTo>
                <a:lnTo>
                  <a:pt x="28" y="46"/>
                </a:lnTo>
                <a:lnTo>
                  <a:pt x="26" y="49"/>
                </a:lnTo>
                <a:lnTo>
                  <a:pt x="27" y="49"/>
                </a:lnTo>
                <a:lnTo>
                  <a:pt x="28" y="49"/>
                </a:lnTo>
                <a:cubicBezTo>
                  <a:pt x="26" y="49"/>
                  <a:pt x="25" y="52"/>
                  <a:pt x="25" y="52"/>
                </a:cubicBezTo>
                <a:close/>
                <a:moveTo>
                  <a:pt x="20" y="40"/>
                </a:moveTo>
                <a:lnTo>
                  <a:pt x="20" y="36"/>
                </a:lnTo>
                <a:lnTo>
                  <a:pt x="20" y="33"/>
                </a:lnTo>
                <a:lnTo>
                  <a:pt x="18" y="33"/>
                </a:lnTo>
                <a:cubicBezTo>
                  <a:pt x="18" y="30"/>
                  <a:pt x="19" y="30"/>
                  <a:pt x="20" y="30"/>
                </a:cubicBezTo>
                <a:lnTo>
                  <a:pt x="20" y="24"/>
                </a:lnTo>
                <a:lnTo>
                  <a:pt x="20" y="21"/>
                </a:lnTo>
                <a:lnTo>
                  <a:pt x="18" y="21"/>
                </a:lnTo>
                <a:cubicBezTo>
                  <a:pt x="17" y="18"/>
                  <a:pt x="15" y="18"/>
                  <a:pt x="14" y="15"/>
                </a:cubicBezTo>
                <a:lnTo>
                  <a:pt x="14" y="12"/>
                </a:lnTo>
                <a:cubicBezTo>
                  <a:pt x="13" y="15"/>
                  <a:pt x="7" y="18"/>
                  <a:pt x="0" y="6"/>
                </a:cubicBezTo>
                <a:cubicBezTo>
                  <a:pt x="5" y="0"/>
                  <a:pt x="14" y="3"/>
                  <a:pt x="15" y="3"/>
                </a:cubicBezTo>
                <a:cubicBezTo>
                  <a:pt x="15" y="3"/>
                  <a:pt x="17" y="0"/>
                  <a:pt x="25" y="0"/>
                </a:cubicBezTo>
                <a:cubicBezTo>
                  <a:pt x="18" y="0"/>
                  <a:pt x="16" y="6"/>
                  <a:pt x="16" y="6"/>
                </a:cubicBezTo>
                <a:cubicBezTo>
                  <a:pt x="14" y="6"/>
                  <a:pt x="11" y="3"/>
                  <a:pt x="8" y="3"/>
                </a:cubicBezTo>
                <a:cubicBezTo>
                  <a:pt x="5" y="3"/>
                  <a:pt x="3" y="6"/>
                  <a:pt x="2" y="6"/>
                </a:cubicBezTo>
                <a:cubicBezTo>
                  <a:pt x="4" y="9"/>
                  <a:pt x="7" y="12"/>
                  <a:pt x="11" y="12"/>
                </a:cubicBezTo>
                <a:lnTo>
                  <a:pt x="14" y="12"/>
                </a:lnTo>
                <a:cubicBezTo>
                  <a:pt x="16" y="12"/>
                  <a:pt x="16" y="15"/>
                  <a:pt x="16" y="15"/>
                </a:cubicBezTo>
                <a:lnTo>
                  <a:pt x="19" y="18"/>
                </a:lnTo>
                <a:lnTo>
                  <a:pt x="21" y="21"/>
                </a:lnTo>
                <a:cubicBezTo>
                  <a:pt x="21" y="21"/>
                  <a:pt x="22" y="21"/>
                  <a:pt x="22" y="24"/>
                </a:cubicBezTo>
                <a:cubicBezTo>
                  <a:pt x="22" y="27"/>
                  <a:pt x="21" y="30"/>
                  <a:pt x="21" y="30"/>
                </a:cubicBezTo>
                <a:lnTo>
                  <a:pt x="23" y="30"/>
                </a:lnTo>
                <a:cubicBezTo>
                  <a:pt x="23" y="33"/>
                  <a:pt x="21" y="33"/>
                  <a:pt x="21" y="36"/>
                </a:cubicBezTo>
                <a:lnTo>
                  <a:pt x="23" y="36"/>
                </a:lnTo>
                <a:lnTo>
                  <a:pt x="24" y="36"/>
                </a:lnTo>
                <a:cubicBezTo>
                  <a:pt x="23" y="36"/>
                  <a:pt x="22" y="40"/>
                  <a:pt x="20" y="40"/>
                </a:cubicBezTo>
                <a:close/>
                <a:moveTo>
                  <a:pt x="35" y="3"/>
                </a:moveTo>
                <a:cubicBezTo>
                  <a:pt x="35" y="3"/>
                  <a:pt x="43" y="0"/>
                  <a:pt x="48" y="3"/>
                </a:cubicBezTo>
                <a:cubicBezTo>
                  <a:pt x="46" y="15"/>
                  <a:pt x="36" y="12"/>
                  <a:pt x="34" y="12"/>
                </a:cubicBezTo>
                <a:lnTo>
                  <a:pt x="34" y="18"/>
                </a:lnTo>
                <a:cubicBezTo>
                  <a:pt x="36" y="21"/>
                  <a:pt x="37" y="24"/>
                  <a:pt x="38" y="24"/>
                </a:cubicBezTo>
                <a:lnTo>
                  <a:pt x="43" y="24"/>
                </a:lnTo>
                <a:cubicBezTo>
                  <a:pt x="48" y="24"/>
                  <a:pt x="51" y="24"/>
                  <a:pt x="52" y="27"/>
                </a:cubicBezTo>
                <a:cubicBezTo>
                  <a:pt x="48" y="22"/>
                  <a:pt x="37" y="27"/>
                  <a:pt x="37" y="27"/>
                </a:cubicBezTo>
                <a:cubicBezTo>
                  <a:pt x="36" y="24"/>
                  <a:pt x="35" y="21"/>
                  <a:pt x="33" y="18"/>
                </a:cubicBezTo>
                <a:cubicBezTo>
                  <a:pt x="34" y="15"/>
                  <a:pt x="34" y="9"/>
                  <a:pt x="34" y="9"/>
                </a:cubicBezTo>
                <a:lnTo>
                  <a:pt x="39" y="9"/>
                </a:lnTo>
                <a:cubicBezTo>
                  <a:pt x="42" y="9"/>
                  <a:pt x="46" y="9"/>
                  <a:pt x="48" y="3"/>
                </a:cubicBezTo>
                <a:lnTo>
                  <a:pt x="43" y="3"/>
                </a:lnTo>
                <a:cubicBezTo>
                  <a:pt x="39" y="3"/>
                  <a:pt x="36" y="6"/>
                  <a:pt x="36" y="6"/>
                </a:cubicBezTo>
                <a:cubicBezTo>
                  <a:pt x="34" y="6"/>
                  <a:pt x="33" y="3"/>
                  <a:pt x="25" y="0"/>
                </a:cubicBezTo>
                <a:cubicBezTo>
                  <a:pt x="32" y="0"/>
                  <a:pt x="35" y="3"/>
                  <a:pt x="35" y="3"/>
                </a:cubicBezTo>
                <a:close/>
                <a:moveTo>
                  <a:pt x="60" y="27"/>
                </a:moveTo>
                <a:cubicBezTo>
                  <a:pt x="60" y="27"/>
                  <a:pt x="69" y="24"/>
                  <a:pt x="72" y="24"/>
                </a:cubicBezTo>
                <a:cubicBezTo>
                  <a:pt x="75" y="24"/>
                  <a:pt x="86" y="27"/>
                  <a:pt x="87" y="30"/>
                </a:cubicBezTo>
                <a:lnTo>
                  <a:pt x="88" y="33"/>
                </a:lnTo>
                <a:cubicBezTo>
                  <a:pt x="89" y="36"/>
                  <a:pt x="91" y="42"/>
                  <a:pt x="93" y="42"/>
                </a:cubicBezTo>
                <a:lnTo>
                  <a:pt x="93" y="43"/>
                </a:lnTo>
                <a:cubicBezTo>
                  <a:pt x="94" y="46"/>
                  <a:pt x="89" y="46"/>
                  <a:pt x="89" y="46"/>
                </a:cubicBezTo>
                <a:cubicBezTo>
                  <a:pt x="87" y="46"/>
                  <a:pt x="85" y="46"/>
                  <a:pt x="85" y="42"/>
                </a:cubicBezTo>
                <a:cubicBezTo>
                  <a:pt x="84" y="42"/>
                  <a:pt x="84" y="46"/>
                  <a:pt x="84" y="49"/>
                </a:cubicBezTo>
                <a:cubicBezTo>
                  <a:pt x="84" y="49"/>
                  <a:pt x="85" y="50"/>
                  <a:pt x="85" y="50"/>
                </a:cubicBezTo>
                <a:cubicBezTo>
                  <a:pt x="85" y="50"/>
                  <a:pt x="84" y="49"/>
                  <a:pt x="83" y="49"/>
                </a:cubicBezTo>
                <a:lnTo>
                  <a:pt x="83" y="42"/>
                </a:lnTo>
                <a:lnTo>
                  <a:pt x="84" y="42"/>
                </a:lnTo>
                <a:lnTo>
                  <a:pt x="85" y="42"/>
                </a:lnTo>
                <a:lnTo>
                  <a:pt x="86" y="42"/>
                </a:lnTo>
                <a:cubicBezTo>
                  <a:pt x="87" y="45"/>
                  <a:pt x="89" y="44"/>
                  <a:pt x="91" y="43"/>
                </a:cubicBezTo>
                <a:cubicBezTo>
                  <a:pt x="90" y="42"/>
                  <a:pt x="89" y="38"/>
                  <a:pt x="87" y="33"/>
                </a:cubicBezTo>
                <a:lnTo>
                  <a:pt x="86" y="30"/>
                </a:lnTo>
                <a:cubicBezTo>
                  <a:pt x="86" y="30"/>
                  <a:pt x="75" y="27"/>
                  <a:pt x="72" y="27"/>
                </a:cubicBezTo>
                <a:lnTo>
                  <a:pt x="61" y="27"/>
                </a:lnTo>
                <a:lnTo>
                  <a:pt x="60" y="27"/>
                </a:lnTo>
                <a:lnTo>
                  <a:pt x="52" y="27"/>
                </a:lnTo>
                <a:cubicBezTo>
                  <a:pt x="55" y="24"/>
                  <a:pt x="60" y="27"/>
                  <a:pt x="60" y="27"/>
                </a:cubicBezTo>
                <a:close/>
                <a:moveTo>
                  <a:pt x="88" y="54"/>
                </a:moveTo>
                <a:cubicBezTo>
                  <a:pt x="87" y="53"/>
                  <a:pt x="86" y="51"/>
                  <a:pt x="85" y="50"/>
                </a:cubicBezTo>
                <a:cubicBezTo>
                  <a:pt x="87" y="51"/>
                  <a:pt x="88" y="53"/>
                  <a:pt x="88" y="54"/>
                </a:cubicBezTo>
                <a:close/>
                <a:moveTo>
                  <a:pt x="91" y="58"/>
                </a:moveTo>
                <a:lnTo>
                  <a:pt x="91" y="61"/>
                </a:lnTo>
                <a:cubicBezTo>
                  <a:pt x="90" y="64"/>
                  <a:pt x="89" y="73"/>
                  <a:pt x="91" y="76"/>
                </a:cubicBezTo>
                <a:cubicBezTo>
                  <a:pt x="88" y="79"/>
                  <a:pt x="87" y="82"/>
                  <a:pt x="87" y="82"/>
                </a:cubicBezTo>
                <a:cubicBezTo>
                  <a:pt x="87" y="83"/>
                  <a:pt x="86" y="84"/>
                  <a:pt x="85" y="85"/>
                </a:cubicBezTo>
                <a:cubicBezTo>
                  <a:pt x="86" y="84"/>
                  <a:pt x="86" y="83"/>
                  <a:pt x="86" y="82"/>
                </a:cubicBezTo>
                <a:cubicBezTo>
                  <a:pt x="86" y="79"/>
                  <a:pt x="87" y="76"/>
                  <a:pt x="90" y="76"/>
                </a:cubicBezTo>
                <a:cubicBezTo>
                  <a:pt x="87" y="73"/>
                  <a:pt x="89" y="64"/>
                  <a:pt x="90" y="61"/>
                </a:cubicBezTo>
                <a:lnTo>
                  <a:pt x="90" y="58"/>
                </a:lnTo>
                <a:cubicBezTo>
                  <a:pt x="90" y="57"/>
                  <a:pt x="89" y="56"/>
                  <a:pt x="88" y="54"/>
                </a:cubicBezTo>
                <a:cubicBezTo>
                  <a:pt x="90" y="56"/>
                  <a:pt x="91" y="57"/>
                  <a:pt x="91" y="58"/>
                </a:cubicBezTo>
                <a:close/>
                <a:moveTo>
                  <a:pt x="40" y="82"/>
                </a:moveTo>
                <a:cubicBezTo>
                  <a:pt x="39" y="82"/>
                  <a:pt x="39" y="82"/>
                  <a:pt x="38" y="85"/>
                </a:cubicBezTo>
                <a:lnTo>
                  <a:pt x="40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7" name="Freeform 6043">
            <a:extLst>
              <a:ext uri="{FF2B5EF4-FFF2-40B4-BE49-F238E27FC236}">
                <a16:creationId xmlns:a16="http://schemas.microsoft.com/office/drawing/2014/main" id="{003DBEC0-F5BE-4842-9B3A-3DF0B65DD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0900" y="4105275"/>
            <a:ext cx="6350" cy="6350"/>
          </a:xfrm>
          <a:custGeom>
            <a:avLst/>
            <a:gdLst>
              <a:gd name="T0" fmla="*/ 353 w 18"/>
              <a:gd name="T1" fmla="*/ 0 h 19"/>
              <a:gd name="T2" fmla="*/ 5997 w 18"/>
              <a:gd name="T3" fmla="*/ 3008 h 19"/>
              <a:gd name="T4" fmla="*/ 4233 w 18"/>
              <a:gd name="T5" fmla="*/ 5013 h 19"/>
              <a:gd name="T6" fmla="*/ 0 w 18"/>
              <a:gd name="T7" fmla="*/ 4011 h 19"/>
              <a:gd name="T8" fmla="*/ 353 w 18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9">
                <a:moveTo>
                  <a:pt x="1" y="0"/>
                </a:moveTo>
                <a:cubicBezTo>
                  <a:pt x="1" y="0"/>
                  <a:pt x="17" y="0"/>
                  <a:pt x="17" y="9"/>
                </a:cubicBezTo>
                <a:cubicBezTo>
                  <a:pt x="17" y="18"/>
                  <a:pt x="12" y="15"/>
                  <a:pt x="12" y="15"/>
                </a:cubicBezTo>
                <a:lnTo>
                  <a:pt x="0" y="12"/>
                </a:lnTo>
                <a:lnTo>
                  <a:pt x="1" y="0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" name="Freeform 6044">
            <a:extLst>
              <a:ext uri="{FF2B5EF4-FFF2-40B4-BE49-F238E27FC236}">
                <a16:creationId xmlns:a16="http://schemas.microsoft.com/office/drawing/2014/main" id="{B079F3F5-BDFB-E345-9D7A-0B0B92845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0900" y="4105275"/>
            <a:ext cx="6350" cy="6350"/>
          </a:xfrm>
          <a:custGeom>
            <a:avLst/>
            <a:gdLst>
              <a:gd name="T0" fmla="*/ 4586 w 18"/>
              <a:gd name="T1" fmla="*/ 5953 h 16"/>
              <a:gd name="T2" fmla="*/ 4939 w 18"/>
              <a:gd name="T3" fmla="*/ 4763 h 16"/>
              <a:gd name="T4" fmla="*/ 5644 w 18"/>
              <a:gd name="T5" fmla="*/ 3572 h 16"/>
              <a:gd name="T6" fmla="*/ 1764 w 18"/>
              <a:gd name="T7" fmla="*/ 397 h 16"/>
              <a:gd name="T8" fmla="*/ 5997 w 18"/>
              <a:gd name="T9" fmla="*/ 3572 h 16"/>
              <a:gd name="T10" fmla="*/ 5644 w 18"/>
              <a:gd name="T11" fmla="*/ 5953 h 16"/>
              <a:gd name="T12" fmla="*/ 4586 w 18"/>
              <a:gd name="T13" fmla="*/ 5953 h 16"/>
              <a:gd name="T14" fmla="*/ 0 w 18"/>
              <a:gd name="T15" fmla="*/ 5953 h 16"/>
              <a:gd name="T16" fmla="*/ 0 w 18"/>
              <a:gd name="T17" fmla="*/ 0 h 16"/>
              <a:gd name="T18" fmla="*/ 353 w 18"/>
              <a:gd name="T19" fmla="*/ 0 h 16"/>
              <a:gd name="T20" fmla="*/ 353 w 18"/>
              <a:gd name="T21" fmla="*/ 4763 h 16"/>
              <a:gd name="T22" fmla="*/ 706 w 18"/>
              <a:gd name="T23" fmla="*/ 4763 h 16"/>
              <a:gd name="T24" fmla="*/ 4233 w 18"/>
              <a:gd name="T25" fmla="*/ 5953 h 16"/>
              <a:gd name="T26" fmla="*/ 0 w 18"/>
              <a:gd name="T27" fmla="*/ 5953 h 16"/>
              <a:gd name="T28" fmla="*/ 1764 w 18"/>
              <a:gd name="T29" fmla="*/ 397 h 16"/>
              <a:gd name="T30" fmla="*/ 353 w 18"/>
              <a:gd name="T31" fmla="*/ 0 h 16"/>
              <a:gd name="T32" fmla="*/ 353 w 18"/>
              <a:gd name="T33" fmla="*/ 0 h 16"/>
              <a:gd name="T34" fmla="*/ 1764 w 18"/>
              <a:gd name="T35" fmla="*/ 397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" h="16">
                <a:moveTo>
                  <a:pt x="13" y="15"/>
                </a:moveTo>
                <a:cubicBezTo>
                  <a:pt x="14" y="15"/>
                  <a:pt x="14" y="15"/>
                  <a:pt x="14" y="12"/>
                </a:cubicBezTo>
                <a:cubicBezTo>
                  <a:pt x="16" y="12"/>
                  <a:pt x="17" y="9"/>
                  <a:pt x="16" y="9"/>
                </a:cubicBezTo>
                <a:cubicBezTo>
                  <a:pt x="16" y="3"/>
                  <a:pt x="10" y="1"/>
                  <a:pt x="5" y="1"/>
                </a:cubicBezTo>
                <a:cubicBezTo>
                  <a:pt x="10" y="1"/>
                  <a:pt x="17" y="3"/>
                  <a:pt x="17" y="9"/>
                </a:cubicBezTo>
                <a:cubicBezTo>
                  <a:pt x="17" y="12"/>
                  <a:pt x="17" y="12"/>
                  <a:pt x="16" y="15"/>
                </a:cubicBezTo>
                <a:lnTo>
                  <a:pt x="13" y="15"/>
                </a:lnTo>
                <a:close/>
                <a:moveTo>
                  <a:pt x="0" y="15"/>
                </a:moveTo>
                <a:lnTo>
                  <a:pt x="0" y="0"/>
                </a:lnTo>
                <a:cubicBezTo>
                  <a:pt x="0" y="0"/>
                  <a:pt x="0" y="0"/>
                  <a:pt x="1" y="0"/>
                </a:cubicBezTo>
                <a:lnTo>
                  <a:pt x="1" y="12"/>
                </a:lnTo>
                <a:lnTo>
                  <a:pt x="2" y="12"/>
                </a:lnTo>
                <a:cubicBezTo>
                  <a:pt x="4" y="12"/>
                  <a:pt x="12" y="15"/>
                  <a:pt x="12" y="15"/>
                </a:cubicBezTo>
                <a:lnTo>
                  <a:pt x="0" y="15"/>
                </a:lnTo>
                <a:close/>
                <a:moveTo>
                  <a:pt x="5" y="1"/>
                </a:moveTo>
                <a:cubicBezTo>
                  <a:pt x="3" y="0"/>
                  <a:pt x="1" y="0"/>
                  <a:pt x="1" y="0"/>
                </a:cubicBezTo>
                <a:cubicBezTo>
                  <a:pt x="2" y="0"/>
                  <a:pt x="3" y="0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9" name="Freeform 6045">
            <a:extLst>
              <a:ext uri="{FF2B5EF4-FFF2-40B4-BE49-F238E27FC236}">
                <a16:creationId xmlns:a16="http://schemas.microsoft.com/office/drawing/2014/main" id="{26F30D10-B649-6245-A821-4FFC3E041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6138" y="4103688"/>
            <a:ext cx="7937" cy="6350"/>
          </a:xfrm>
          <a:custGeom>
            <a:avLst/>
            <a:gdLst>
              <a:gd name="T0" fmla="*/ 0 w 21"/>
              <a:gd name="T1" fmla="*/ 0 h 19"/>
              <a:gd name="T2" fmla="*/ 7181 w 21"/>
              <a:gd name="T3" fmla="*/ 3008 h 19"/>
              <a:gd name="T4" fmla="*/ 4913 w 21"/>
              <a:gd name="T5" fmla="*/ 5013 h 19"/>
              <a:gd name="T6" fmla="*/ 1512 w 21"/>
              <a:gd name="T7" fmla="*/ 5013 h 19"/>
              <a:gd name="T8" fmla="*/ 0 w 2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19">
                <a:moveTo>
                  <a:pt x="0" y="0"/>
                </a:moveTo>
                <a:cubicBezTo>
                  <a:pt x="0" y="0"/>
                  <a:pt x="20" y="0"/>
                  <a:pt x="19" y="9"/>
                </a:cubicBezTo>
                <a:cubicBezTo>
                  <a:pt x="18" y="18"/>
                  <a:pt x="13" y="15"/>
                  <a:pt x="13" y="15"/>
                </a:cubicBezTo>
                <a:lnTo>
                  <a:pt x="4" y="15"/>
                </a:lnTo>
                <a:lnTo>
                  <a:pt x="0" y="0"/>
                </a:lnTo>
              </a:path>
            </a:pathLst>
          </a:custGeom>
          <a:solidFill>
            <a:srgbClr val="FFFD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" name="Freeform 6046">
            <a:extLst>
              <a:ext uri="{FF2B5EF4-FFF2-40B4-BE49-F238E27FC236}">
                <a16:creationId xmlns:a16="http://schemas.microsoft.com/office/drawing/2014/main" id="{DED13EBD-E9B9-0E4E-B945-318BD0C4D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6138" y="4103688"/>
            <a:ext cx="7937" cy="6350"/>
          </a:xfrm>
          <a:custGeom>
            <a:avLst/>
            <a:gdLst>
              <a:gd name="T0" fmla="*/ 5291 w 21"/>
              <a:gd name="T1" fmla="*/ 5953 h 16"/>
              <a:gd name="T2" fmla="*/ 7181 w 21"/>
              <a:gd name="T3" fmla="*/ 3572 h 16"/>
              <a:gd name="T4" fmla="*/ 6425 w 21"/>
              <a:gd name="T5" fmla="*/ 2381 h 16"/>
              <a:gd name="T6" fmla="*/ 378 w 21"/>
              <a:gd name="T7" fmla="*/ 1191 h 16"/>
              <a:gd name="T8" fmla="*/ 0 w 21"/>
              <a:gd name="T9" fmla="*/ 0 h 16"/>
              <a:gd name="T10" fmla="*/ 6803 w 21"/>
              <a:gd name="T11" fmla="*/ 1191 h 16"/>
              <a:gd name="T12" fmla="*/ 7559 w 21"/>
              <a:gd name="T13" fmla="*/ 3572 h 16"/>
              <a:gd name="T14" fmla="*/ 5291 w 21"/>
              <a:gd name="T15" fmla="*/ 5953 h 16"/>
              <a:gd name="T16" fmla="*/ 378 w 21"/>
              <a:gd name="T17" fmla="*/ 1191 h 16"/>
              <a:gd name="T18" fmla="*/ 378 w 21"/>
              <a:gd name="T19" fmla="*/ 1984 h 16"/>
              <a:gd name="T20" fmla="*/ 0 w 21"/>
              <a:gd name="T21" fmla="*/ 1191 h 16"/>
              <a:gd name="T22" fmla="*/ 378 w 21"/>
              <a:gd name="T23" fmla="*/ 1191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1" h="16">
                <a:moveTo>
                  <a:pt x="14" y="15"/>
                </a:moveTo>
                <a:cubicBezTo>
                  <a:pt x="16" y="15"/>
                  <a:pt x="18" y="12"/>
                  <a:pt x="19" y="9"/>
                </a:cubicBezTo>
                <a:cubicBezTo>
                  <a:pt x="19" y="6"/>
                  <a:pt x="18" y="6"/>
                  <a:pt x="17" y="6"/>
                </a:cubicBezTo>
                <a:cubicBezTo>
                  <a:pt x="14" y="3"/>
                  <a:pt x="6" y="3"/>
                  <a:pt x="1" y="3"/>
                </a:cubicBezTo>
                <a:lnTo>
                  <a:pt x="0" y="0"/>
                </a:lnTo>
                <a:cubicBezTo>
                  <a:pt x="2" y="0"/>
                  <a:pt x="14" y="0"/>
                  <a:pt x="18" y="3"/>
                </a:cubicBezTo>
                <a:cubicBezTo>
                  <a:pt x="19" y="6"/>
                  <a:pt x="20" y="6"/>
                  <a:pt x="20" y="9"/>
                </a:cubicBezTo>
                <a:cubicBezTo>
                  <a:pt x="19" y="15"/>
                  <a:pt x="16" y="15"/>
                  <a:pt x="14" y="15"/>
                </a:cubicBezTo>
                <a:close/>
                <a:moveTo>
                  <a:pt x="1" y="3"/>
                </a:moveTo>
                <a:lnTo>
                  <a:pt x="1" y="5"/>
                </a:lnTo>
                <a:lnTo>
                  <a:pt x="0" y="3"/>
                </a:ln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" name="Freeform 6047">
            <a:extLst>
              <a:ext uri="{FF2B5EF4-FFF2-40B4-BE49-F238E27FC236}">
                <a16:creationId xmlns:a16="http://schemas.microsoft.com/office/drawing/2014/main" id="{4AA5D4D2-BF59-6245-BA78-78EE70347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2963" y="4103688"/>
            <a:ext cx="6350" cy="6350"/>
          </a:xfrm>
          <a:custGeom>
            <a:avLst/>
            <a:gdLst>
              <a:gd name="T0" fmla="*/ 0 w 19"/>
              <a:gd name="T1" fmla="*/ 0 h 19"/>
              <a:gd name="T2" fmla="*/ 3342 w 19"/>
              <a:gd name="T3" fmla="*/ 1003 h 19"/>
              <a:gd name="T4" fmla="*/ 6016 w 19"/>
              <a:gd name="T5" fmla="*/ 4011 h 19"/>
              <a:gd name="T6" fmla="*/ 3342 w 19"/>
              <a:gd name="T7" fmla="*/ 6016 h 19"/>
              <a:gd name="T8" fmla="*/ 0 w 19"/>
              <a:gd name="T9" fmla="*/ 5013 h 19"/>
              <a:gd name="T10" fmla="*/ 0 w 19"/>
              <a:gd name="T11" fmla="*/ 0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19">
                <a:moveTo>
                  <a:pt x="0" y="0"/>
                </a:moveTo>
                <a:lnTo>
                  <a:pt x="10" y="3"/>
                </a:lnTo>
                <a:cubicBezTo>
                  <a:pt x="10" y="3"/>
                  <a:pt x="18" y="6"/>
                  <a:pt x="18" y="12"/>
                </a:cubicBezTo>
                <a:cubicBezTo>
                  <a:pt x="17" y="15"/>
                  <a:pt x="10" y="18"/>
                  <a:pt x="10" y="18"/>
                </a:cubicBezTo>
                <a:lnTo>
                  <a:pt x="0" y="15"/>
                </a:lnTo>
                <a:lnTo>
                  <a:pt x="0" y="0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" name="Freeform 6048">
            <a:extLst>
              <a:ext uri="{FF2B5EF4-FFF2-40B4-BE49-F238E27FC236}">
                <a16:creationId xmlns:a16="http://schemas.microsoft.com/office/drawing/2014/main" id="{C549B843-FD5F-9E47-A6E3-0D7631996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75" y="4103688"/>
            <a:ext cx="7938" cy="6350"/>
          </a:xfrm>
          <a:custGeom>
            <a:avLst/>
            <a:gdLst>
              <a:gd name="T0" fmla="*/ 4536 w 21"/>
              <a:gd name="T1" fmla="*/ 6016 h 19"/>
              <a:gd name="T2" fmla="*/ 756 w 21"/>
              <a:gd name="T3" fmla="*/ 6016 h 19"/>
              <a:gd name="T4" fmla="*/ 0 w 21"/>
              <a:gd name="T5" fmla="*/ 0 h 19"/>
              <a:gd name="T6" fmla="*/ 4536 w 21"/>
              <a:gd name="T7" fmla="*/ 1003 h 19"/>
              <a:gd name="T8" fmla="*/ 7560 w 21"/>
              <a:gd name="T9" fmla="*/ 4011 h 19"/>
              <a:gd name="T10" fmla="*/ 4536 w 21"/>
              <a:gd name="T11" fmla="*/ 6016 h 19"/>
              <a:gd name="T12" fmla="*/ 756 w 21"/>
              <a:gd name="T13" fmla="*/ 1003 h 19"/>
              <a:gd name="T14" fmla="*/ 1134 w 21"/>
              <a:gd name="T15" fmla="*/ 5013 h 19"/>
              <a:gd name="T16" fmla="*/ 4536 w 21"/>
              <a:gd name="T17" fmla="*/ 5013 h 19"/>
              <a:gd name="T18" fmla="*/ 7182 w 21"/>
              <a:gd name="T19" fmla="*/ 4011 h 19"/>
              <a:gd name="T20" fmla="*/ 4914 w 21"/>
              <a:gd name="T21" fmla="*/ 2005 h 19"/>
              <a:gd name="T22" fmla="*/ 756 w 21"/>
              <a:gd name="T23" fmla="*/ 1003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1" h="19">
                <a:moveTo>
                  <a:pt x="12" y="18"/>
                </a:moveTo>
                <a:lnTo>
                  <a:pt x="2" y="18"/>
                </a:lnTo>
                <a:lnTo>
                  <a:pt x="0" y="0"/>
                </a:lnTo>
                <a:lnTo>
                  <a:pt x="12" y="3"/>
                </a:lnTo>
                <a:cubicBezTo>
                  <a:pt x="12" y="3"/>
                  <a:pt x="20" y="3"/>
                  <a:pt x="20" y="12"/>
                </a:cubicBezTo>
                <a:cubicBezTo>
                  <a:pt x="20" y="18"/>
                  <a:pt x="12" y="18"/>
                  <a:pt x="12" y="18"/>
                </a:cubicBezTo>
                <a:close/>
                <a:moveTo>
                  <a:pt x="2" y="3"/>
                </a:moveTo>
                <a:lnTo>
                  <a:pt x="3" y="15"/>
                </a:lnTo>
                <a:lnTo>
                  <a:pt x="12" y="15"/>
                </a:lnTo>
                <a:cubicBezTo>
                  <a:pt x="12" y="15"/>
                  <a:pt x="19" y="15"/>
                  <a:pt x="19" y="12"/>
                </a:cubicBezTo>
                <a:cubicBezTo>
                  <a:pt x="19" y="6"/>
                  <a:pt x="13" y="6"/>
                  <a:pt x="13" y="6"/>
                </a:cubicBezTo>
                <a:lnTo>
                  <a:pt x="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3" name="Freeform 6049">
            <a:extLst>
              <a:ext uri="{FF2B5EF4-FFF2-40B4-BE49-F238E27FC236}">
                <a16:creationId xmlns:a16="http://schemas.microsoft.com/office/drawing/2014/main" id="{76BFDB16-8951-9047-9627-B1B2C08F3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7088" y="4105275"/>
            <a:ext cx="6350" cy="6350"/>
          </a:xfrm>
          <a:custGeom>
            <a:avLst/>
            <a:gdLst>
              <a:gd name="T0" fmla="*/ 5997 w 18"/>
              <a:gd name="T1" fmla="*/ 0 h 19"/>
              <a:gd name="T2" fmla="*/ 5997 w 18"/>
              <a:gd name="T3" fmla="*/ 4011 h 19"/>
              <a:gd name="T4" fmla="*/ 1764 w 18"/>
              <a:gd name="T5" fmla="*/ 5013 h 19"/>
              <a:gd name="T6" fmla="*/ 0 w 18"/>
              <a:gd name="T7" fmla="*/ 3008 h 19"/>
              <a:gd name="T8" fmla="*/ 5997 w 18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9">
                <a:moveTo>
                  <a:pt x="17" y="0"/>
                </a:moveTo>
                <a:lnTo>
                  <a:pt x="17" y="12"/>
                </a:lnTo>
                <a:lnTo>
                  <a:pt x="5" y="15"/>
                </a:lnTo>
                <a:cubicBezTo>
                  <a:pt x="5" y="15"/>
                  <a:pt x="0" y="18"/>
                  <a:pt x="0" y="9"/>
                </a:cubicBezTo>
                <a:cubicBezTo>
                  <a:pt x="1" y="0"/>
                  <a:pt x="17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4" name="Freeform 6050">
            <a:extLst>
              <a:ext uri="{FF2B5EF4-FFF2-40B4-BE49-F238E27FC236}">
                <a16:creationId xmlns:a16="http://schemas.microsoft.com/office/drawing/2014/main" id="{F96695BB-C8BB-064B-91B0-87972FDB2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0" y="4105275"/>
            <a:ext cx="7938" cy="6350"/>
          </a:xfrm>
          <a:custGeom>
            <a:avLst/>
            <a:gdLst>
              <a:gd name="T0" fmla="*/ 1191 w 20"/>
              <a:gd name="T1" fmla="*/ 5953 h 16"/>
              <a:gd name="T2" fmla="*/ 794 w 20"/>
              <a:gd name="T3" fmla="*/ 3572 h 16"/>
              <a:gd name="T4" fmla="*/ 5557 w 20"/>
              <a:gd name="T5" fmla="*/ 0 h 16"/>
              <a:gd name="T6" fmla="*/ 1191 w 20"/>
              <a:gd name="T7" fmla="*/ 3572 h 16"/>
              <a:gd name="T8" fmla="*/ 1985 w 20"/>
              <a:gd name="T9" fmla="*/ 4763 h 16"/>
              <a:gd name="T10" fmla="*/ 2381 w 20"/>
              <a:gd name="T11" fmla="*/ 5953 h 16"/>
              <a:gd name="T12" fmla="*/ 1191 w 20"/>
              <a:gd name="T13" fmla="*/ 5953 h 16"/>
              <a:gd name="T14" fmla="*/ 2778 w 20"/>
              <a:gd name="T15" fmla="*/ 5953 h 16"/>
              <a:gd name="T16" fmla="*/ 7541 w 20"/>
              <a:gd name="T17" fmla="*/ 4763 h 16"/>
              <a:gd name="T18" fmla="*/ 2778 w 20"/>
              <a:gd name="T19" fmla="*/ 5953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16">
                <a:moveTo>
                  <a:pt x="3" y="15"/>
                </a:moveTo>
                <a:cubicBezTo>
                  <a:pt x="2" y="12"/>
                  <a:pt x="0" y="12"/>
                  <a:pt x="2" y="9"/>
                </a:cubicBezTo>
                <a:cubicBezTo>
                  <a:pt x="2" y="3"/>
                  <a:pt x="9" y="1"/>
                  <a:pt x="14" y="0"/>
                </a:cubicBezTo>
                <a:cubicBezTo>
                  <a:pt x="10" y="1"/>
                  <a:pt x="3" y="3"/>
                  <a:pt x="3" y="9"/>
                </a:cubicBezTo>
                <a:cubicBezTo>
                  <a:pt x="3" y="9"/>
                  <a:pt x="3" y="12"/>
                  <a:pt x="5" y="12"/>
                </a:cubicBezTo>
                <a:cubicBezTo>
                  <a:pt x="5" y="15"/>
                  <a:pt x="6" y="15"/>
                  <a:pt x="6" y="15"/>
                </a:cubicBezTo>
                <a:lnTo>
                  <a:pt x="3" y="15"/>
                </a:lnTo>
                <a:close/>
                <a:moveTo>
                  <a:pt x="7" y="15"/>
                </a:moveTo>
                <a:lnTo>
                  <a:pt x="19" y="12"/>
                </a:lnTo>
                <a:cubicBezTo>
                  <a:pt x="19" y="15"/>
                  <a:pt x="7" y="15"/>
                  <a:pt x="7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5" name="Freeform 6051">
            <a:extLst>
              <a:ext uri="{FF2B5EF4-FFF2-40B4-BE49-F238E27FC236}">
                <a16:creationId xmlns:a16="http://schemas.microsoft.com/office/drawing/2014/main" id="{E5EE1963-A3F4-C04A-99AC-E80CAD8F0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1850" y="4103688"/>
            <a:ext cx="7938" cy="6350"/>
          </a:xfrm>
          <a:custGeom>
            <a:avLst/>
            <a:gdLst>
              <a:gd name="T0" fmla="*/ 7541 w 20"/>
              <a:gd name="T1" fmla="*/ 0 h 19"/>
              <a:gd name="T2" fmla="*/ 6747 w 20"/>
              <a:gd name="T3" fmla="*/ 5013 h 19"/>
              <a:gd name="T4" fmla="*/ 2778 w 20"/>
              <a:gd name="T5" fmla="*/ 5013 h 19"/>
              <a:gd name="T6" fmla="*/ 397 w 20"/>
              <a:gd name="T7" fmla="*/ 3008 h 19"/>
              <a:gd name="T8" fmla="*/ 7541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19" y="0"/>
                </a:moveTo>
                <a:lnTo>
                  <a:pt x="17" y="15"/>
                </a:lnTo>
                <a:lnTo>
                  <a:pt x="7" y="15"/>
                </a:lnTo>
                <a:cubicBezTo>
                  <a:pt x="7" y="15"/>
                  <a:pt x="2" y="18"/>
                  <a:pt x="1" y="9"/>
                </a:cubicBezTo>
                <a:cubicBezTo>
                  <a:pt x="0" y="0"/>
                  <a:pt x="19" y="0"/>
                  <a:pt x="19" y="0"/>
                </a:cubicBez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6" name="Freeform 6052">
            <a:extLst>
              <a:ext uri="{FF2B5EF4-FFF2-40B4-BE49-F238E27FC236}">
                <a16:creationId xmlns:a16="http://schemas.microsoft.com/office/drawing/2014/main" id="{3A657F7C-3267-A748-9DD5-88E9E7586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1850" y="4103688"/>
            <a:ext cx="6350" cy="6350"/>
          </a:xfrm>
          <a:custGeom>
            <a:avLst/>
            <a:gdLst>
              <a:gd name="T0" fmla="*/ 0 w 19"/>
              <a:gd name="T1" fmla="*/ 3572 h 16"/>
              <a:gd name="T2" fmla="*/ 334 w 19"/>
              <a:gd name="T3" fmla="*/ 1191 h 16"/>
              <a:gd name="T4" fmla="*/ 6016 w 19"/>
              <a:gd name="T5" fmla="*/ 0 h 16"/>
              <a:gd name="T6" fmla="*/ 6016 w 19"/>
              <a:gd name="T7" fmla="*/ 0 h 16"/>
              <a:gd name="T8" fmla="*/ 668 w 19"/>
              <a:gd name="T9" fmla="*/ 2381 h 16"/>
              <a:gd name="T10" fmla="*/ 334 w 19"/>
              <a:gd name="T11" fmla="*/ 3572 h 16"/>
              <a:gd name="T12" fmla="*/ 2005 w 19"/>
              <a:gd name="T13" fmla="*/ 5953 h 16"/>
              <a:gd name="T14" fmla="*/ 0 w 19"/>
              <a:gd name="T15" fmla="*/ 3572 h 16"/>
              <a:gd name="T16" fmla="*/ 6016 w 19"/>
              <a:gd name="T17" fmla="*/ 5953 h 16"/>
              <a:gd name="T18" fmla="*/ 2339 w 19"/>
              <a:gd name="T19" fmla="*/ 5953 h 16"/>
              <a:gd name="T20" fmla="*/ 5682 w 19"/>
              <a:gd name="T21" fmla="*/ 4763 h 16"/>
              <a:gd name="T22" fmla="*/ 6016 w 19"/>
              <a:gd name="T23" fmla="*/ 0 h 16"/>
              <a:gd name="T24" fmla="*/ 6016 w 19"/>
              <a:gd name="T25" fmla="*/ 5953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16">
                <a:moveTo>
                  <a:pt x="0" y="9"/>
                </a:moveTo>
                <a:cubicBezTo>
                  <a:pt x="0" y="6"/>
                  <a:pt x="0" y="6"/>
                  <a:pt x="1" y="3"/>
                </a:cubicBezTo>
                <a:cubicBezTo>
                  <a:pt x="5" y="0"/>
                  <a:pt x="18" y="0"/>
                  <a:pt x="18" y="0"/>
                </a:cubicBezTo>
                <a:cubicBezTo>
                  <a:pt x="14" y="3"/>
                  <a:pt x="5" y="3"/>
                  <a:pt x="2" y="6"/>
                </a:cubicBezTo>
                <a:cubicBezTo>
                  <a:pt x="1" y="6"/>
                  <a:pt x="1" y="6"/>
                  <a:pt x="1" y="9"/>
                </a:cubicBezTo>
                <a:cubicBezTo>
                  <a:pt x="2" y="12"/>
                  <a:pt x="5" y="15"/>
                  <a:pt x="6" y="15"/>
                </a:cubicBezTo>
                <a:cubicBezTo>
                  <a:pt x="5" y="15"/>
                  <a:pt x="1" y="15"/>
                  <a:pt x="0" y="9"/>
                </a:cubicBezTo>
                <a:close/>
                <a:moveTo>
                  <a:pt x="18" y="15"/>
                </a:moveTo>
                <a:lnTo>
                  <a:pt x="7" y="15"/>
                </a:lnTo>
                <a:lnTo>
                  <a:pt x="17" y="12"/>
                </a:lnTo>
                <a:lnTo>
                  <a:pt x="18" y="0"/>
                </a:lnTo>
                <a:lnTo>
                  <a:pt x="18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7" name="Freeform 6053">
            <a:extLst>
              <a:ext uri="{FF2B5EF4-FFF2-40B4-BE49-F238E27FC236}">
                <a16:creationId xmlns:a16="http://schemas.microsoft.com/office/drawing/2014/main" id="{0E2BF22E-2150-624F-999C-C07775942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103688"/>
            <a:ext cx="7938" cy="6350"/>
          </a:xfrm>
          <a:custGeom>
            <a:avLst/>
            <a:gdLst>
              <a:gd name="T0" fmla="*/ 7560 w 21"/>
              <a:gd name="T1" fmla="*/ 0 h 19"/>
              <a:gd name="T2" fmla="*/ 7560 w 21"/>
              <a:gd name="T3" fmla="*/ 5013 h 19"/>
              <a:gd name="T4" fmla="*/ 2646 w 21"/>
              <a:gd name="T5" fmla="*/ 6016 h 19"/>
              <a:gd name="T6" fmla="*/ 0 w 21"/>
              <a:gd name="T7" fmla="*/ 4011 h 19"/>
              <a:gd name="T8" fmla="*/ 2268 w 21"/>
              <a:gd name="T9" fmla="*/ 1003 h 19"/>
              <a:gd name="T10" fmla="*/ 7560 w 21"/>
              <a:gd name="T11" fmla="*/ 0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19">
                <a:moveTo>
                  <a:pt x="20" y="0"/>
                </a:moveTo>
                <a:lnTo>
                  <a:pt x="20" y="15"/>
                </a:lnTo>
                <a:lnTo>
                  <a:pt x="7" y="18"/>
                </a:lnTo>
                <a:cubicBezTo>
                  <a:pt x="7" y="18"/>
                  <a:pt x="1" y="15"/>
                  <a:pt x="0" y="12"/>
                </a:cubicBezTo>
                <a:cubicBezTo>
                  <a:pt x="0" y="6"/>
                  <a:pt x="6" y="3"/>
                  <a:pt x="6" y="3"/>
                </a:cubicBezTo>
                <a:lnTo>
                  <a:pt x="2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8" name="Freeform 6054">
            <a:extLst>
              <a:ext uri="{FF2B5EF4-FFF2-40B4-BE49-F238E27FC236}">
                <a16:creationId xmlns:a16="http://schemas.microsoft.com/office/drawing/2014/main" id="{03389C10-239B-1244-AB1A-84B48A344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103688"/>
            <a:ext cx="7938" cy="6350"/>
          </a:xfrm>
          <a:custGeom>
            <a:avLst/>
            <a:gdLst>
              <a:gd name="T0" fmla="*/ 2761 w 23"/>
              <a:gd name="T1" fmla="*/ 6016 h 19"/>
              <a:gd name="T2" fmla="*/ 345 w 23"/>
              <a:gd name="T3" fmla="*/ 4011 h 19"/>
              <a:gd name="T4" fmla="*/ 2416 w 23"/>
              <a:gd name="T5" fmla="*/ 1003 h 19"/>
              <a:gd name="T6" fmla="*/ 6212 w 23"/>
              <a:gd name="T7" fmla="*/ 334 h 19"/>
              <a:gd name="T8" fmla="*/ 2761 w 23"/>
              <a:gd name="T9" fmla="*/ 2005 h 19"/>
              <a:gd name="T10" fmla="*/ 690 w 23"/>
              <a:gd name="T11" fmla="*/ 4011 h 19"/>
              <a:gd name="T12" fmla="*/ 2416 w 23"/>
              <a:gd name="T13" fmla="*/ 5013 h 19"/>
              <a:gd name="T14" fmla="*/ 7248 w 23"/>
              <a:gd name="T15" fmla="*/ 5013 h 19"/>
              <a:gd name="T16" fmla="*/ 6557 w 23"/>
              <a:gd name="T17" fmla="*/ 334 h 19"/>
              <a:gd name="T18" fmla="*/ 7248 w 23"/>
              <a:gd name="T19" fmla="*/ 0 h 19"/>
              <a:gd name="T20" fmla="*/ 7593 w 23"/>
              <a:gd name="T21" fmla="*/ 5013 h 19"/>
              <a:gd name="T22" fmla="*/ 2761 w 23"/>
              <a:gd name="T23" fmla="*/ 6016 h 19"/>
              <a:gd name="T24" fmla="*/ 6557 w 23"/>
              <a:gd name="T25" fmla="*/ 334 h 19"/>
              <a:gd name="T26" fmla="*/ 6212 w 23"/>
              <a:gd name="T27" fmla="*/ 334 h 19"/>
              <a:gd name="T28" fmla="*/ 6557 w 23"/>
              <a:gd name="T29" fmla="*/ 0 h 19"/>
              <a:gd name="T30" fmla="*/ 6557 w 23"/>
              <a:gd name="T31" fmla="*/ 334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" h="19">
                <a:moveTo>
                  <a:pt x="8" y="18"/>
                </a:moveTo>
                <a:cubicBezTo>
                  <a:pt x="8" y="18"/>
                  <a:pt x="1" y="18"/>
                  <a:pt x="1" y="12"/>
                </a:cubicBezTo>
                <a:cubicBezTo>
                  <a:pt x="0" y="3"/>
                  <a:pt x="7" y="3"/>
                  <a:pt x="7" y="3"/>
                </a:cubicBezTo>
                <a:lnTo>
                  <a:pt x="18" y="1"/>
                </a:lnTo>
                <a:lnTo>
                  <a:pt x="8" y="6"/>
                </a:lnTo>
                <a:cubicBezTo>
                  <a:pt x="8" y="6"/>
                  <a:pt x="2" y="6"/>
                  <a:pt x="2" y="12"/>
                </a:cubicBezTo>
                <a:cubicBezTo>
                  <a:pt x="3" y="15"/>
                  <a:pt x="7" y="15"/>
                  <a:pt x="7" y="15"/>
                </a:cubicBezTo>
                <a:lnTo>
                  <a:pt x="21" y="15"/>
                </a:lnTo>
                <a:lnTo>
                  <a:pt x="19" y="1"/>
                </a:lnTo>
                <a:lnTo>
                  <a:pt x="21" y="0"/>
                </a:lnTo>
                <a:lnTo>
                  <a:pt x="22" y="15"/>
                </a:lnTo>
                <a:lnTo>
                  <a:pt x="8" y="18"/>
                </a:lnTo>
                <a:close/>
                <a:moveTo>
                  <a:pt x="19" y="1"/>
                </a:moveTo>
                <a:lnTo>
                  <a:pt x="18" y="1"/>
                </a:lnTo>
                <a:lnTo>
                  <a:pt x="19" y="0"/>
                </a:lnTo>
                <a:lnTo>
                  <a:pt x="1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9" name="Freeform 6055">
            <a:extLst>
              <a:ext uri="{FF2B5EF4-FFF2-40B4-BE49-F238E27FC236}">
                <a16:creationId xmlns:a16="http://schemas.microsoft.com/office/drawing/2014/main" id="{53F4DC58-5A43-E54F-8E65-AC2B015F8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4075" y="4133850"/>
            <a:ext cx="6350" cy="6350"/>
          </a:xfrm>
          <a:custGeom>
            <a:avLst/>
            <a:gdLst>
              <a:gd name="T0" fmla="*/ 0 w 16"/>
              <a:gd name="T1" fmla="*/ 5953 h 16"/>
              <a:gd name="T2" fmla="*/ 4366 w 16"/>
              <a:gd name="T3" fmla="*/ 1191 h 16"/>
              <a:gd name="T4" fmla="*/ 4366 w 16"/>
              <a:gd name="T5" fmla="*/ 5953 h 16"/>
              <a:gd name="T6" fmla="*/ 0 w 16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6">
                <a:moveTo>
                  <a:pt x="0" y="15"/>
                </a:moveTo>
                <a:cubicBezTo>
                  <a:pt x="0" y="15"/>
                  <a:pt x="7" y="0"/>
                  <a:pt x="11" y="3"/>
                </a:cubicBezTo>
                <a:cubicBezTo>
                  <a:pt x="15" y="3"/>
                  <a:pt x="12" y="15"/>
                  <a:pt x="11" y="15"/>
                </a:cubicBezTo>
                <a:lnTo>
                  <a:pt x="0" y="15"/>
                </a:lnTo>
              </a:path>
            </a:pathLst>
          </a:custGeom>
          <a:solidFill>
            <a:srgbClr val="57004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50" name="Freeform 6056">
            <a:extLst>
              <a:ext uri="{FF2B5EF4-FFF2-40B4-BE49-F238E27FC236}">
                <a16:creationId xmlns:a16="http://schemas.microsoft.com/office/drawing/2014/main" id="{90F9E465-7DF7-3043-9E55-F32E7F0BF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2488" y="4133850"/>
            <a:ext cx="6350" cy="6350"/>
          </a:xfrm>
          <a:custGeom>
            <a:avLst/>
            <a:gdLst>
              <a:gd name="T0" fmla="*/ 4763 w 16"/>
              <a:gd name="T1" fmla="*/ 5953 h 16"/>
              <a:gd name="T2" fmla="*/ 4366 w 16"/>
              <a:gd name="T3" fmla="*/ 5953 h 16"/>
              <a:gd name="T4" fmla="*/ 5159 w 16"/>
              <a:gd name="T5" fmla="*/ 2381 h 16"/>
              <a:gd name="T6" fmla="*/ 4763 w 16"/>
              <a:gd name="T7" fmla="*/ 1191 h 16"/>
              <a:gd name="T8" fmla="*/ 397 w 16"/>
              <a:gd name="T9" fmla="*/ 5953 h 16"/>
              <a:gd name="T10" fmla="*/ 0 w 16"/>
              <a:gd name="T11" fmla="*/ 5953 h 16"/>
              <a:gd name="T12" fmla="*/ 4763 w 16"/>
              <a:gd name="T13" fmla="*/ 0 h 16"/>
              <a:gd name="T14" fmla="*/ 5953 w 16"/>
              <a:gd name="T15" fmla="*/ 2381 h 16"/>
              <a:gd name="T16" fmla="*/ 4763 w 16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6">
                <a:moveTo>
                  <a:pt x="12" y="15"/>
                </a:moveTo>
                <a:lnTo>
                  <a:pt x="11" y="15"/>
                </a:lnTo>
                <a:cubicBezTo>
                  <a:pt x="12" y="12"/>
                  <a:pt x="13" y="9"/>
                  <a:pt x="13" y="6"/>
                </a:cubicBezTo>
                <a:cubicBezTo>
                  <a:pt x="13" y="6"/>
                  <a:pt x="13" y="3"/>
                  <a:pt x="12" y="3"/>
                </a:cubicBezTo>
                <a:cubicBezTo>
                  <a:pt x="9" y="3"/>
                  <a:pt x="4" y="9"/>
                  <a:pt x="1" y="15"/>
                </a:cubicBezTo>
                <a:lnTo>
                  <a:pt x="0" y="15"/>
                </a:lnTo>
                <a:cubicBezTo>
                  <a:pt x="1" y="12"/>
                  <a:pt x="8" y="0"/>
                  <a:pt x="12" y="0"/>
                </a:cubicBezTo>
                <a:cubicBezTo>
                  <a:pt x="13" y="3"/>
                  <a:pt x="15" y="3"/>
                  <a:pt x="15" y="6"/>
                </a:cubicBezTo>
                <a:cubicBezTo>
                  <a:pt x="15" y="9"/>
                  <a:pt x="13" y="15"/>
                  <a:pt x="12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51" name="Freeform 6057">
            <a:extLst>
              <a:ext uri="{FF2B5EF4-FFF2-40B4-BE49-F238E27FC236}">
                <a16:creationId xmlns:a16="http://schemas.microsoft.com/office/drawing/2014/main" id="{DD20B251-18B3-7748-9AAE-7F7CBA5E1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675" y="4135438"/>
            <a:ext cx="4763" cy="4762"/>
          </a:xfrm>
          <a:custGeom>
            <a:avLst/>
            <a:gdLst>
              <a:gd name="T0" fmla="*/ 4397 w 13"/>
              <a:gd name="T1" fmla="*/ 4396 h 13"/>
              <a:gd name="T2" fmla="*/ 733 w 13"/>
              <a:gd name="T3" fmla="*/ 4396 h 13"/>
              <a:gd name="T4" fmla="*/ 1099 w 13"/>
              <a:gd name="T5" fmla="*/ 1099 h 13"/>
              <a:gd name="T6" fmla="*/ 4397 w 13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12" y="12"/>
                </a:moveTo>
                <a:lnTo>
                  <a:pt x="2" y="12"/>
                </a:lnTo>
                <a:cubicBezTo>
                  <a:pt x="2" y="12"/>
                  <a:pt x="0" y="3"/>
                  <a:pt x="3" y="3"/>
                </a:cubicBezTo>
                <a:cubicBezTo>
                  <a:pt x="6" y="0"/>
                  <a:pt x="9" y="9"/>
                  <a:pt x="12" y="12"/>
                </a:cubicBezTo>
              </a:path>
            </a:pathLst>
          </a:custGeom>
          <a:solidFill>
            <a:srgbClr val="57004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52" name="Freeform 6058">
            <a:extLst>
              <a:ext uri="{FF2B5EF4-FFF2-40B4-BE49-F238E27FC236}">
                <a16:creationId xmlns:a16="http://schemas.microsoft.com/office/drawing/2014/main" id="{55F6F955-B317-5F4F-9D43-946FD1DCA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675" y="4129088"/>
            <a:ext cx="22225" cy="9525"/>
          </a:xfrm>
          <a:custGeom>
            <a:avLst/>
            <a:gdLst>
              <a:gd name="T0" fmla="*/ 1075 w 62"/>
              <a:gd name="T1" fmla="*/ 9185 h 28"/>
              <a:gd name="T2" fmla="*/ 717 w 62"/>
              <a:gd name="T3" fmla="*/ 8845 h 28"/>
              <a:gd name="T4" fmla="*/ 1075 w 62"/>
              <a:gd name="T5" fmla="*/ 9185 h 28"/>
              <a:gd name="T6" fmla="*/ 0 w 62"/>
              <a:gd name="T7" fmla="*/ 6123 h 28"/>
              <a:gd name="T8" fmla="*/ 1075 w 62"/>
              <a:gd name="T9" fmla="*/ 5103 h 28"/>
              <a:gd name="T10" fmla="*/ 1434 w 62"/>
              <a:gd name="T11" fmla="*/ 5103 h 28"/>
              <a:gd name="T12" fmla="*/ 3585 w 62"/>
              <a:gd name="T13" fmla="*/ 8164 h 28"/>
              <a:gd name="T14" fmla="*/ 4302 w 62"/>
              <a:gd name="T15" fmla="*/ 9185 h 28"/>
              <a:gd name="T16" fmla="*/ 3943 w 62"/>
              <a:gd name="T17" fmla="*/ 9185 h 28"/>
              <a:gd name="T18" fmla="*/ 3226 w 62"/>
              <a:gd name="T19" fmla="*/ 8164 h 28"/>
              <a:gd name="T20" fmla="*/ 1434 w 62"/>
              <a:gd name="T21" fmla="*/ 6123 h 28"/>
              <a:gd name="T22" fmla="*/ 717 w 62"/>
              <a:gd name="T23" fmla="*/ 6123 h 28"/>
              <a:gd name="T24" fmla="*/ 717 w 62"/>
              <a:gd name="T25" fmla="*/ 8845 h 28"/>
              <a:gd name="T26" fmla="*/ 0 w 62"/>
              <a:gd name="T27" fmla="*/ 6123 h 28"/>
              <a:gd name="T28" fmla="*/ 14339 w 62"/>
              <a:gd name="T29" fmla="*/ 5103 h 28"/>
              <a:gd name="T30" fmla="*/ 6452 w 62"/>
              <a:gd name="T31" fmla="*/ 1021 h 28"/>
              <a:gd name="T32" fmla="*/ 14339 w 62"/>
              <a:gd name="T33" fmla="*/ 4082 h 28"/>
              <a:gd name="T34" fmla="*/ 21867 w 62"/>
              <a:gd name="T35" fmla="*/ 0 h 28"/>
              <a:gd name="T36" fmla="*/ 14339 w 62"/>
              <a:gd name="T37" fmla="*/ 5103 h 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2" h="28">
                <a:moveTo>
                  <a:pt x="3" y="27"/>
                </a:moveTo>
                <a:cubicBezTo>
                  <a:pt x="3" y="27"/>
                  <a:pt x="2" y="27"/>
                  <a:pt x="2" y="26"/>
                </a:cubicBezTo>
                <a:cubicBezTo>
                  <a:pt x="3" y="27"/>
                  <a:pt x="3" y="27"/>
                  <a:pt x="3" y="27"/>
                </a:cubicBezTo>
                <a:close/>
                <a:moveTo>
                  <a:pt x="0" y="18"/>
                </a:moveTo>
                <a:cubicBezTo>
                  <a:pt x="0" y="18"/>
                  <a:pt x="2" y="18"/>
                  <a:pt x="3" y="15"/>
                </a:cubicBezTo>
                <a:lnTo>
                  <a:pt x="4" y="15"/>
                </a:lnTo>
                <a:cubicBezTo>
                  <a:pt x="7" y="15"/>
                  <a:pt x="8" y="21"/>
                  <a:pt x="10" y="24"/>
                </a:cubicBezTo>
                <a:cubicBezTo>
                  <a:pt x="11" y="27"/>
                  <a:pt x="12" y="27"/>
                  <a:pt x="12" y="27"/>
                </a:cubicBezTo>
                <a:lnTo>
                  <a:pt x="11" y="27"/>
                </a:lnTo>
                <a:cubicBezTo>
                  <a:pt x="11" y="27"/>
                  <a:pt x="10" y="27"/>
                  <a:pt x="9" y="24"/>
                </a:cubicBezTo>
                <a:cubicBezTo>
                  <a:pt x="7" y="21"/>
                  <a:pt x="5" y="18"/>
                  <a:pt x="4" y="18"/>
                </a:cubicBezTo>
                <a:lnTo>
                  <a:pt x="2" y="18"/>
                </a:lnTo>
                <a:cubicBezTo>
                  <a:pt x="2" y="22"/>
                  <a:pt x="2" y="24"/>
                  <a:pt x="2" y="26"/>
                </a:cubicBezTo>
                <a:cubicBezTo>
                  <a:pt x="1" y="24"/>
                  <a:pt x="0" y="20"/>
                  <a:pt x="0" y="18"/>
                </a:cubicBezTo>
                <a:close/>
                <a:moveTo>
                  <a:pt x="40" y="15"/>
                </a:moveTo>
                <a:cubicBezTo>
                  <a:pt x="33" y="15"/>
                  <a:pt x="18" y="3"/>
                  <a:pt x="18" y="3"/>
                </a:cubicBezTo>
                <a:cubicBezTo>
                  <a:pt x="18" y="3"/>
                  <a:pt x="34" y="12"/>
                  <a:pt x="40" y="12"/>
                </a:cubicBezTo>
                <a:cubicBezTo>
                  <a:pt x="44" y="12"/>
                  <a:pt x="56" y="3"/>
                  <a:pt x="61" y="0"/>
                </a:cubicBezTo>
                <a:cubicBezTo>
                  <a:pt x="61" y="0"/>
                  <a:pt x="45" y="15"/>
                  <a:pt x="4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53" name="Freeform 6059">
            <a:extLst>
              <a:ext uri="{FF2B5EF4-FFF2-40B4-BE49-F238E27FC236}">
                <a16:creationId xmlns:a16="http://schemas.microsoft.com/office/drawing/2014/main" id="{32E214B3-75D9-0C46-A393-E30BE8917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114800"/>
            <a:ext cx="14288" cy="6350"/>
          </a:xfrm>
          <a:custGeom>
            <a:avLst/>
            <a:gdLst>
              <a:gd name="T0" fmla="*/ 0 w 40"/>
              <a:gd name="T1" fmla="*/ 1494 h 17"/>
              <a:gd name="T2" fmla="*/ 1429 w 40"/>
              <a:gd name="T3" fmla="*/ 0 h 17"/>
              <a:gd name="T4" fmla="*/ 6787 w 40"/>
              <a:gd name="T5" fmla="*/ 2615 h 17"/>
              <a:gd name="T6" fmla="*/ 12502 w 40"/>
              <a:gd name="T7" fmla="*/ 0 h 17"/>
              <a:gd name="T8" fmla="*/ 13931 w 40"/>
              <a:gd name="T9" fmla="*/ 1494 h 17"/>
              <a:gd name="T10" fmla="*/ 7858 w 40"/>
              <a:gd name="T11" fmla="*/ 5976 h 17"/>
              <a:gd name="T12" fmla="*/ 0 w 40"/>
              <a:gd name="T13" fmla="*/ 1494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0" h="17">
                <a:moveTo>
                  <a:pt x="0" y="4"/>
                </a:moveTo>
                <a:lnTo>
                  <a:pt x="4" y="0"/>
                </a:lnTo>
                <a:lnTo>
                  <a:pt x="19" y="7"/>
                </a:lnTo>
                <a:lnTo>
                  <a:pt x="35" y="0"/>
                </a:lnTo>
                <a:lnTo>
                  <a:pt x="39" y="4"/>
                </a:lnTo>
                <a:lnTo>
                  <a:pt x="22" y="16"/>
                </a:lnTo>
                <a:lnTo>
                  <a:pt x="0" y="4"/>
                </a:lnTo>
              </a:path>
            </a:pathLst>
          </a:custGeom>
          <a:solidFill>
            <a:srgbClr val="57004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54" name="Freeform 6060">
            <a:extLst>
              <a:ext uri="{FF2B5EF4-FFF2-40B4-BE49-F238E27FC236}">
                <a16:creationId xmlns:a16="http://schemas.microsoft.com/office/drawing/2014/main" id="{D667DC8C-3B3B-024C-B105-FC208A398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025" y="4114800"/>
            <a:ext cx="14288" cy="7938"/>
          </a:xfrm>
          <a:custGeom>
            <a:avLst/>
            <a:gdLst>
              <a:gd name="T0" fmla="*/ 7858 w 40"/>
              <a:gd name="T1" fmla="*/ 7541 h 20"/>
              <a:gd name="T2" fmla="*/ 0 w 40"/>
              <a:gd name="T3" fmla="*/ 1588 h 20"/>
              <a:gd name="T4" fmla="*/ 1429 w 40"/>
              <a:gd name="T5" fmla="*/ 0 h 20"/>
              <a:gd name="T6" fmla="*/ 7501 w 40"/>
              <a:gd name="T7" fmla="*/ 2778 h 20"/>
              <a:gd name="T8" fmla="*/ 12502 w 40"/>
              <a:gd name="T9" fmla="*/ 0 h 20"/>
              <a:gd name="T10" fmla="*/ 12502 w 40"/>
              <a:gd name="T11" fmla="*/ 0 h 20"/>
              <a:gd name="T12" fmla="*/ 7501 w 40"/>
              <a:gd name="T13" fmla="*/ 3969 h 20"/>
              <a:gd name="T14" fmla="*/ 1429 w 40"/>
              <a:gd name="T15" fmla="*/ 0 h 20"/>
              <a:gd name="T16" fmla="*/ 357 w 40"/>
              <a:gd name="T17" fmla="*/ 1588 h 20"/>
              <a:gd name="T18" fmla="*/ 7858 w 40"/>
              <a:gd name="T19" fmla="*/ 6350 h 20"/>
              <a:gd name="T20" fmla="*/ 13574 w 40"/>
              <a:gd name="T21" fmla="*/ 1588 h 20"/>
              <a:gd name="T22" fmla="*/ 12502 w 40"/>
              <a:gd name="T23" fmla="*/ 0 h 20"/>
              <a:gd name="T24" fmla="*/ 13931 w 40"/>
              <a:gd name="T25" fmla="*/ 1588 h 20"/>
              <a:gd name="T26" fmla="*/ 7858 w 40"/>
              <a:gd name="T27" fmla="*/ 7541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20">
                <a:moveTo>
                  <a:pt x="22" y="19"/>
                </a:moveTo>
                <a:lnTo>
                  <a:pt x="0" y="4"/>
                </a:lnTo>
                <a:lnTo>
                  <a:pt x="4" y="0"/>
                </a:lnTo>
                <a:lnTo>
                  <a:pt x="21" y="7"/>
                </a:lnTo>
                <a:lnTo>
                  <a:pt x="35" y="0"/>
                </a:lnTo>
                <a:lnTo>
                  <a:pt x="21" y="10"/>
                </a:lnTo>
                <a:lnTo>
                  <a:pt x="4" y="0"/>
                </a:lnTo>
                <a:lnTo>
                  <a:pt x="1" y="4"/>
                </a:lnTo>
                <a:lnTo>
                  <a:pt x="22" y="16"/>
                </a:lnTo>
                <a:lnTo>
                  <a:pt x="38" y="4"/>
                </a:lnTo>
                <a:lnTo>
                  <a:pt x="35" y="0"/>
                </a:lnTo>
                <a:lnTo>
                  <a:pt x="39" y="4"/>
                </a:lnTo>
                <a:lnTo>
                  <a:pt x="22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55" name="Freeform 6061">
            <a:extLst>
              <a:ext uri="{FF2B5EF4-FFF2-40B4-BE49-F238E27FC236}">
                <a16:creationId xmlns:a16="http://schemas.microsoft.com/office/drawing/2014/main" id="{C9E1E4C3-929A-3C48-8FB9-ADAA849E7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675" y="4114800"/>
            <a:ext cx="14288" cy="14288"/>
          </a:xfrm>
          <a:custGeom>
            <a:avLst/>
            <a:gdLst>
              <a:gd name="T0" fmla="*/ 1880 w 38"/>
              <a:gd name="T1" fmla="*/ 1394 h 41"/>
              <a:gd name="T2" fmla="*/ 0 w 38"/>
              <a:gd name="T3" fmla="*/ 0 h 41"/>
              <a:gd name="T4" fmla="*/ 13912 w 38"/>
              <a:gd name="T5" fmla="*/ 7667 h 41"/>
              <a:gd name="T6" fmla="*/ 10904 w 38"/>
              <a:gd name="T7" fmla="*/ 7667 h 41"/>
              <a:gd name="T8" fmla="*/ 6016 w 38"/>
              <a:gd name="T9" fmla="*/ 4530 h 41"/>
              <a:gd name="T10" fmla="*/ 6392 w 38"/>
              <a:gd name="T11" fmla="*/ 9758 h 41"/>
              <a:gd name="T12" fmla="*/ 1880 w 38"/>
              <a:gd name="T13" fmla="*/ 1394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41">
                <a:moveTo>
                  <a:pt x="5" y="4"/>
                </a:moveTo>
                <a:lnTo>
                  <a:pt x="0" y="0"/>
                </a:lnTo>
                <a:lnTo>
                  <a:pt x="37" y="22"/>
                </a:lnTo>
                <a:cubicBezTo>
                  <a:pt x="35" y="22"/>
                  <a:pt x="29" y="28"/>
                  <a:pt x="29" y="22"/>
                </a:cubicBezTo>
                <a:cubicBezTo>
                  <a:pt x="29" y="19"/>
                  <a:pt x="16" y="13"/>
                  <a:pt x="16" y="13"/>
                </a:cubicBezTo>
                <a:cubicBezTo>
                  <a:pt x="16" y="13"/>
                  <a:pt x="19" y="40"/>
                  <a:pt x="17" y="28"/>
                </a:cubicBezTo>
                <a:cubicBezTo>
                  <a:pt x="16" y="19"/>
                  <a:pt x="6" y="4"/>
                  <a:pt x="5" y="4"/>
                </a:cubicBezTo>
              </a:path>
            </a:pathLst>
          </a:custGeom>
          <a:solidFill>
            <a:srgbClr val="494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56" name="Freeform 6062">
            <a:extLst>
              <a:ext uri="{FF2B5EF4-FFF2-40B4-BE49-F238E27FC236}">
                <a16:creationId xmlns:a16="http://schemas.microsoft.com/office/drawing/2014/main" id="{17BF54DF-8F62-7E45-8395-A0FB0663D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1850" y="4116388"/>
            <a:ext cx="11113" cy="9525"/>
          </a:xfrm>
          <a:custGeom>
            <a:avLst/>
            <a:gdLst>
              <a:gd name="T0" fmla="*/ 4378 w 33"/>
              <a:gd name="T1" fmla="*/ 9144 h 25"/>
              <a:gd name="T2" fmla="*/ 4041 w 33"/>
              <a:gd name="T3" fmla="*/ 9144 h 25"/>
              <a:gd name="T4" fmla="*/ 0 w 33"/>
              <a:gd name="T5" fmla="*/ 0 h 25"/>
              <a:gd name="T6" fmla="*/ 4041 w 33"/>
              <a:gd name="T7" fmla="*/ 6858 h 25"/>
              <a:gd name="T8" fmla="*/ 3704 w 33"/>
              <a:gd name="T9" fmla="*/ 3429 h 25"/>
              <a:gd name="T10" fmla="*/ 4715 w 33"/>
              <a:gd name="T11" fmla="*/ 9144 h 25"/>
              <a:gd name="T12" fmla="*/ 4378 w 33"/>
              <a:gd name="T13" fmla="*/ 9144 h 25"/>
              <a:gd name="T14" fmla="*/ 10776 w 33"/>
              <a:gd name="T15" fmla="*/ 6858 h 25"/>
              <a:gd name="T16" fmla="*/ 8756 w 33"/>
              <a:gd name="T17" fmla="*/ 8001 h 25"/>
              <a:gd name="T18" fmla="*/ 7745 w 33"/>
              <a:gd name="T19" fmla="*/ 6858 h 25"/>
              <a:gd name="T20" fmla="*/ 4041 w 33"/>
              <a:gd name="T21" fmla="*/ 3429 h 25"/>
              <a:gd name="T22" fmla="*/ 8082 w 33"/>
              <a:gd name="T23" fmla="*/ 6858 h 25"/>
              <a:gd name="T24" fmla="*/ 10103 w 33"/>
              <a:gd name="T25" fmla="*/ 6858 h 25"/>
              <a:gd name="T26" fmla="*/ 0 w 33"/>
              <a:gd name="T27" fmla="*/ 0 h 25"/>
              <a:gd name="T28" fmla="*/ 10776 w 33"/>
              <a:gd name="T29" fmla="*/ 6858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3" h="25">
                <a:moveTo>
                  <a:pt x="13" y="24"/>
                </a:moveTo>
                <a:lnTo>
                  <a:pt x="12" y="24"/>
                </a:lnTo>
                <a:cubicBezTo>
                  <a:pt x="11" y="15"/>
                  <a:pt x="3" y="6"/>
                  <a:pt x="0" y="0"/>
                </a:cubicBezTo>
                <a:cubicBezTo>
                  <a:pt x="4" y="3"/>
                  <a:pt x="9" y="12"/>
                  <a:pt x="12" y="18"/>
                </a:cubicBezTo>
                <a:cubicBezTo>
                  <a:pt x="11" y="15"/>
                  <a:pt x="11" y="12"/>
                  <a:pt x="11" y="9"/>
                </a:cubicBezTo>
                <a:lnTo>
                  <a:pt x="14" y="24"/>
                </a:lnTo>
                <a:lnTo>
                  <a:pt x="13" y="24"/>
                </a:lnTo>
                <a:close/>
                <a:moveTo>
                  <a:pt x="32" y="18"/>
                </a:moveTo>
                <a:cubicBezTo>
                  <a:pt x="32" y="18"/>
                  <a:pt x="27" y="21"/>
                  <a:pt x="26" y="21"/>
                </a:cubicBezTo>
                <a:cubicBezTo>
                  <a:pt x="24" y="21"/>
                  <a:pt x="24" y="21"/>
                  <a:pt x="23" y="18"/>
                </a:cubicBezTo>
                <a:cubicBezTo>
                  <a:pt x="23" y="15"/>
                  <a:pt x="16" y="12"/>
                  <a:pt x="12" y="9"/>
                </a:cubicBezTo>
                <a:cubicBezTo>
                  <a:pt x="15" y="10"/>
                  <a:pt x="24" y="15"/>
                  <a:pt x="24" y="18"/>
                </a:cubicBezTo>
                <a:cubicBezTo>
                  <a:pt x="27" y="21"/>
                  <a:pt x="29" y="18"/>
                  <a:pt x="30" y="18"/>
                </a:cubicBezTo>
                <a:lnTo>
                  <a:pt x="0" y="0"/>
                </a:lnTo>
                <a:lnTo>
                  <a:pt x="32" y="18"/>
                </a:lnTo>
                <a:close/>
              </a:path>
            </a:pathLst>
          </a:custGeom>
          <a:solidFill>
            <a:srgbClr val="494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57" name="Freeform 6063">
            <a:extLst>
              <a:ext uri="{FF2B5EF4-FFF2-40B4-BE49-F238E27FC236}">
                <a16:creationId xmlns:a16="http://schemas.microsoft.com/office/drawing/2014/main" id="{B61C9DCA-FB3E-074D-B7B2-60262AEC8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2963" y="4116388"/>
            <a:ext cx="11112" cy="23812"/>
          </a:xfrm>
          <a:custGeom>
            <a:avLst/>
            <a:gdLst>
              <a:gd name="T0" fmla="*/ 10742 w 30"/>
              <a:gd name="T1" fmla="*/ 0 h 64"/>
              <a:gd name="T2" fmla="*/ 6667 w 30"/>
              <a:gd name="T3" fmla="*/ 13394 h 64"/>
              <a:gd name="T4" fmla="*/ 6297 w 30"/>
              <a:gd name="T5" fmla="*/ 4465 h 64"/>
              <a:gd name="T6" fmla="*/ 5186 w 30"/>
              <a:gd name="T7" fmla="*/ 4465 h 64"/>
              <a:gd name="T8" fmla="*/ 2963 w 30"/>
              <a:gd name="T9" fmla="*/ 10046 h 64"/>
              <a:gd name="T10" fmla="*/ 2593 w 30"/>
              <a:gd name="T11" fmla="*/ 8930 h 64"/>
              <a:gd name="T12" fmla="*/ 1111 w 30"/>
              <a:gd name="T13" fmla="*/ 11162 h 64"/>
              <a:gd name="T14" fmla="*/ 1111 w 30"/>
              <a:gd name="T15" fmla="*/ 17859 h 64"/>
              <a:gd name="T16" fmla="*/ 2222 w 30"/>
              <a:gd name="T17" fmla="*/ 23440 h 64"/>
              <a:gd name="T18" fmla="*/ 370 w 30"/>
              <a:gd name="T19" fmla="*/ 23440 h 64"/>
              <a:gd name="T20" fmla="*/ 370 w 30"/>
              <a:gd name="T21" fmla="*/ 11162 h 64"/>
              <a:gd name="T22" fmla="*/ 1852 w 30"/>
              <a:gd name="T23" fmla="*/ 8930 h 64"/>
              <a:gd name="T24" fmla="*/ 3704 w 30"/>
              <a:gd name="T25" fmla="*/ 5581 h 64"/>
              <a:gd name="T26" fmla="*/ 1852 w 30"/>
              <a:gd name="T27" fmla="*/ 5581 h 64"/>
              <a:gd name="T28" fmla="*/ 741 w 30"/>
              <a:gd name="T29" fmla="*/ 8930 h 64"/>
              <a:gd name="T30" fmla="*/ 370 w 30"/>
              <a:gd name="T31" fmla="*/ 10046 h 64"/>
              <a:gd name="T32" fmla="*/ 0 w 30"/>
              <a:gd name="T33" fmla="*/ 6697 h 64"/>
              <a:gd name="T34" fmla="*/ 10742 w 30"/>
              <a:gd name="T35" fmla="*/ 0 h 6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0" h="64">
                <a:moveTo>
                  <a:pt x="29" y="0"/>
                </a:moveTo>
                <a:cubicBezTo>
                  <a:pt x="29" y="0"/>
                  <a:pt x="16" y="15"/>
                  <a:pt x="18" y="36"/>
                </a:cubicBezTo>
                <a:cubicBezTo>
                  <a:pt x="15" y="24"/>
                  <a:pt x="17" y="12"/>
                  <a:pt x="17" y="12"/>
                </a:cubicBezTo>
                <a:lnTo>
                  <a:pt x="14" y="12"/>
                </a:lnTo>
                <a:cubicBezTo>
                  <a:pt x="14" y="12"/>
                  <a:pt x="11" y="24"/>
                  <a:pt x="8" y="27"/>
                </a:cubicBezTo>
                <a:cubicBezTo>
                  <a:pt x="7" y="24"/>
                  <a:pt x="7" y="24"/>
                  <a:pt x="7" y="24"/>
                </a:cubicBezTo>
                <a:lnTo>
                  <a:pt x="3" y="30"/>
                </a:lnTo>
                <a:cubicBezTo>
                  <a:pt x="1" y="30"/>
                  <a:pt x="3" y="48"/>
                  <a:pt x="3" y="48"/>
                </a:cubicBezTo>
                <a:cubicBezTo>
                  <a:pt x="3" y="48"/>
                  <a:pt x="5" y="63"/>
                  <a:pt x="6" y="63"/>
                </a:cubicBezTo>
                <a:cubicBezTo>
                  <a:pt x="5" y="63"/>
                  <a:pt x="1" y="63"/>
                  <a:pt x="1" y="63"/>
                </a:cubicBezTo>
                <a:lnTo>
                  <a:pt x="1" y="30"/>
                </a:lnTo>
                <a:lnTo>
                  <a:pt x="5" y="24"/>
                </a:lnTo>
                <a:cubicBezTo>
                  <a:pt x="5" y="24"/>
                  <a:pt x="9" y="18"/>
                  <a:pt x="10" y="15"/>
                </a:cubicBezTo>
                <a:cubicBezTo>
                  <a:pt x="7" y="15"/>
                  <a:pt x="5" y="15"/>
                  <a:pt x="5" y="15"/>
                </a:cubicBezTo>
                <a:cubicBezTo>
                  <a:pt x="5" y="15"/>
                  <a:pt x="5" y="24"/>
                  <a:pt x="2" y="24"/>
                </a:cubicBezTo>
                <a:cubicBezTo>
                  <a:pt x="1" y="27"/>
                  <a:pt x="1" y="27"/>
                  <a:pt x="1" y="27"/>
                </a:cubicBezTo>
                <a:lnTo>
                  <a:pt x="0" y="18"/>
                </a:lnTo>
                <a:lnTo>
                  <a:pt x="29" y="0"/>
                </a:lnTo>
              </a:path>
            </a:pathLst>
          </a:custGeom>
          <a:solidFill>
            <a:srgbClr val="494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58" name="Freeform 6064">
            <a:extLst>
              <a:ext uri="{FF2B5EF4-FFF2-40B4-BE49-F238E27FC236}">
                <a16:creationId xmlns:a16="http://schemas.microsoft.com/office/drawing/2014/main" id="{FBE2EA56-DF66-144A-B9B4-A038DC473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75" y="4114800"/>
            <a:ext cx="11113" cy="23813"/>
          </a:xfrm>
          <a:custGeom>
            <a:avLst/>
            <a:gdLst>
              <a:gd name="T0" fmla="*/ 1042 w 32"/>
              <a:gd name="T1" fmla="*/ 23463 h 68"/>
              <a:gd name="T2" fmla="*/ 695 w 32"/>
              <a:gd name="T3" fmla="*/ 11907 h 68"/>
              <a:gd name="T4" fmla="*/ 1042 w 32"/>
              <a:gd name="T5" fmla="*/ 10856 h 68"/>
              <a:gd name="T6" fmla="*/ 1042 w 32"/>
              <a:gd name="T7" fmla="*/ 9805 h 68"/>
              <a:gd name="T8" fmla="*/ 1042 w 32"/>
              <a:gd name="T9" fmla="*/ 9805 h 68"/>
              <a:gd name="T10" fmla="*/ 1042 w 32"/>
              <a:gd name="T11" fmla="*/ 9805 h 68"/>
              <a:gd name="T12" fmla="*/ 1042 w 32"/>
              <a:gd name="T13" fmla="*/ 9805 h 68"/>
              <a:gd name="T14" fmla="*/ 1042 w 32"/>
              <a:gd name="T15" fmla="*/ 9805 h 68"/>
              <a:gd name="T16" fmla="*/ 1042 w 32"/>
              <a:gd name="T17" fmla="*/ 9805 h 68"/>
              <a:gd name="T18" fmla="*/ 2431 w 32"/>
              <a:gd name="T19" fmla="*/ 6654 h 68"/>
              <a:gd name="T20" fmla="*/ 695 w 32"/>
              <a:gd name="T21" fmla="*/ 7704 h 68"/>
              <a:gd name="T22" fmla="*/ 1042 w 32"/>
              <a:gd name="T23" fmla="*/ 9805 h 68"/>
              <a:gd name="T24" fmla="*/ 0 w 32"/>
              <a:gd name="T25" fmla="*/ 7704 h 68"/>
              <a:gd name="T26" fmla="*/ 10766 w 32"/>
              <a:gd name="T27" fmla="*/ 0 h 68"/>
              <a:gd name="T28" fmla="*/ 10071 w 32"/>
              <a:gd name="T29" fmla="*/ 1401 h 68"/>
              <a:gd name="T30" fmla="*/ 2431 w 32"/>
              <a:gd name="T31" fmla="*/ 6654 h 68"/>
              <a:gd name="T32" fmla="*/ 2431 w 32"/>
              <a:gd name="T33" fmla="*/ 6654 h 68"/>
              <a:gd name="T34" fmla="*/ 1389 w 32"/>
              <a:gd name="T35" fmla="*/ 9805 h 68"/>
              <a:gd name="T36" fmla="*/ 1042 w 32"/>
              <a:gd name="T37" fmla="*/ 10856 h 68"/>
              <a:gd name="T38" fmla="*/ 2084 w 32"/>
              <a:gd name="T39" fmla="*/ 9805 h 68"/>
              <a:gd name="T40" fmla="*/ 3473 w 32"/>
              <a:gd name="T41" fmla="*/ 6654 h 68"/>
              <a:gd name="T42" fmla="*/ 3820 w 32"/>
              <a:gd name="T43" fmla="*/ 6654 h 68"/>
              <a:gd name="T44" fmla="*/ 2431 w 32"/>
              <a:gd name="T45" fmla="*/ 9805 h 68"/>
              <a:gd name="T46" fmla="*/ 1042 w 32"/>
              <a:gd name="T47" fmla="*/ 11907 h 68"/>
              <a:gd name="T48" fmla="*/ 1389 w 32"/>
              <a:gd name="T49" fmla="*/ 23463 h 68"/>
              <a:gd name="T50" fmla="*/ 1042 w 32"/>
              <a:gd name="T51" fmla="*/ 23463 h 68"/>
              <a:gd name="T52" fmla="*/ 10071 w 32"/>
              <a:gd name="T53" fmla="*/ 1751 h 68"/>
              <a:gd name="T54" fmla="*/ 10071 w 32"/>
              <a:gd name="T55" fmla="*/ 1401 h 68"/>
              <a:gd name="T56" fmla="*/ 10418 w 32"/>
              <a:gd name="T57" fmla="*/ 1401 h 68"/>
              <a:gd name="T58" fmla="*/ 10071 w 32"/>
              <a:gd name="T59" fmla="*/ 1751 h 68"/>
              <a:gd name="T60" fmla="*/ 6946 w 32"/>
              <a:gd name="T61" fmla="*/ 14008 h 68"/>
              <a:gd name="T62" fmla="*/ 6946 w 32"/>
              <a:gd name="T63" fmla="*/ 14008 h 68"/>
              <a:gd name="T64" fmla="*/ 10071 w 32"/>
              <a:gd name="T65" fmla="*/ 1751 h 68"/>
              <a:gd name="T66" fmla="*/ 6946 w 32"/>
              <a:gd name="T67" fmla="*/ 14008 h 68"/>
              <a:gd name="T68" fmla="*/ 6598 w 32"/>
              <a:gd name="T69" fmla="*/ 5603 h 68"/>
              <a:gd name="T70" fmla="*/ 6946 w 32"/>
              <a:gd name="T71" fmla="*/ 14008 h 68"/>
              <a:gd name="T72" fmla="*/ 6598 w 32"/>
              <a:gd name="T73" fmla="*/ 5603 h 68"/>
              <a:gd name="T74" fmla="*/ 5557 w 32"/>
              <a:gd name="T75" fmla="*/ 6654 h 68"/>
              <a:gd name="T76" fmla="*/ 3473 w 32"/>
              <a:gd name="T77" fmla="*/ 10856 h 68"/>
              <a:gd name="T78" fmla="*/ 3126 w 32"/>
              <a:gd name="T79" fmla="*/ 9805 h 68"/>
              <a:gd name="T80" fmla="*/ 3126 w 32"/>
              <a:gd name="T81" fmla="*/ 9805 h 68"/>
              <a:gd name="T82" fmla="*/ 3126 w 32"/>
              <a:gd name="T83" fmla="*/ 9805 h 68"/>
              <a:gd name="T84" fmla="*/ 1736 w 32"/>
              <a:gd name="T85" fmla="*/ 11907 h 68"/>
              <a:gd name="T86" fmla="*/ 2084 w 32"/>
              <a:gd name="T87" fmla="*/ 18210 h 68"/>
              <a:gd name="T88" fmla="*/ 2778 w 32"/>
              <a:gd name="T89" fmla="*/ 22412 h 68"/>
              <a:gd name="T90" fmla="*/ 2084 w 32"/>
              <a:gd name="T91" fmla="*/ 23113 h 68"/>
              <a:gd name="T92" fmla="*/ 1389 w 32"/>
              <a:gd name="T93" fmla="*/ 18210 h 68"/>
              <a:gd name="T94" fmla="*/ 1389 w 32"/>
              <a:gd name="T95" fmla="*/ 11907 h 68"/>
              <a:gd name="T96" fmla="*/ 3126 w 32"/>
              <a:gd name="T97" fmla="*/ 9805 h 68"/>
              <a:gd name="T98" fmla="*/ 3126 w 32"/>
              <a:gd name="T99" fmla="*/ 9805 h 68"/>
              <a:gd name="T100" fmla="*/ 3126 w 32"/>
              <a:gd name="T101" fmla="*/ 9805 h 68"/>
              <a:gd name="T102" fmla="*/ 3473 w 32"/>
              <a:gd name="T103" fmla="*/ 9805 h 68"/>
              <a:gd name="T104" fmla="*/ 5557 w 32"/>
              <a:gd name="T105" fmla="*/ 5603 h 68"/>
              <a:gd name="T106" fmla="*/ 6598 w 32"/>
              <a:gd name="T107" fmla="*/ 5603 h 68"/>
              <a:gd name="T108" fmla="*/ 6598 w 32"/>
              <a:gd name="T109" fmla="*/ 5603 h 68"/>
              <a:gd name="T110" fmla="*/ 5557 w 32"/>
              <a:gd name="T111" fmla="*/ 6654 h 68"/>
              <a:gd name="T112" fmla="*/ 1389 w 32"/>
              <a:gd name="T113" fmla="*/ 23463 h 68"/>
              <a:gd name="T114" fmla="*/ 2084 w 32"/>
              <a:gd name="T115" fmla="*/ 23113 h 68"/>
              <a:gd name="T116" fmla="*/ 2431 w 32"/>
              <a:gd name="T117" fmla="*/ 23463 h 68"/>
              <a:gd name="T118" fmla="*/ 1389 w 32"/>
              <a:gd name="T119" fmla="*/ 23463 h 68"/>
              <a:gd name="T120" fmla="*/ 1389 w 32"/>
              <a:gd name="T121" fmla="*/ 23463 h 68"/>
              <a:gd name="T122" fmla="*/ 1389 w 32"/>
              <a:gd name="T123" fmla="*/ 23463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2" h="68">
                <a:moveTo>
                  <a:pt x="3" y="67"/>
                </a:moveTo>
                <a:lnTo>
                  <a:pt x="2" y="34"/>
                </a:lnTo>
                <a:lnTo>
                  <a:pt x="3" y="31"/>
                </a:lnTo>
                <a:cubicBezTo>
                  <a:pt x="3" y="31"/>
                  <a:pt x="2" y="31"/>
                  <a:pt x="3" y="28"/>
                </a:cubicBezTo>
                <a:cubicBezTo>
                  <a:pt x="5" y="28"/>
                  <a:pt x="6" y="22"/>
                  <a:pt x="7" y="19"/>
                </a:cubicBezTo>
                <a:lnTo>
                  <a:pt x="2" y="22"/>
                </a:lnTo>
                <a:lnTo>
                  <a:pt x="3" y="28"/>
                </a:lnTo>
                <a:lnTo>
                  <a:pt x="0" y="22"/>
                </a:lnTo>
                <a:lnTo>
                  <a:pt x="31" y="0"/>
                </a:lnTo>
                <a:cubicBezTo>
                  <a:pt x="31" y="1"/>
                  <a:pt x="30" y="2"/>
                  <a:pt x="29" y="4"/>
                </a:cubicBezTo>
                <a:lnTo>
                  <a:pt x="7" y="19"/>
                </a:lnTo>
                <a:cubicBezTo>
                  <a:pt x="8" y="22"/>
                  <a:pt x="7" y="28"/>
                  <a:pt x="4" y="28"/>
                </a:cubicBezTo>
                <a:lnTo>
                  <a:pt x="3" y="31"/>
                </a:lnTo>
                <a:lnTo>
                  <a:pt x="6" y="28"/>
                </a:lnTo>
                <a:cubicBezTo>
                  <a:pt x="6" y="28"/>
                  <a:pt x="10" y="22"/>
                  <a:pt x="10" y="19"/>
                </a:cubicBezTo>
                <a:lnTo>
                  <a:pt x="11" y="19"/>
                </a:lnTo>
                <a:cubicBezTo>
                  <a:pt x="12" y="25"/>
                  <a:pt x="7" y="28"/>
                  <a:pt x="7" y="28"/>
                </a:cubicBezTo>
                <a:lnTo>
                  <a:pt x="3" y="34"/>
                </a:lnTo>
                <a:lnTo>
                  <a:pt x="4" y="67"/>
                </a:lnTo>
                <a:lnTo>
                  <a:pt x="3" y="67"/>
                </a:lnTo>
                <a:close/>
                <a:moveTo>
                  <a:pt x="29" y="5"/>
                </a:moveTo>
                <a:lnTo>
                  <a:pt x="29" y="4"/>
                </a:lnTo>
                <a:lnTo>
                  <a:pt x="30" y="4"/>
                </a:lnTo>
                <a:cubicBezTo>
                  <a:pt x="30" y="4"/>
                  <a:pt x="29" y="4"/>
                  <a:pt x="29" y="5"/>
                </a:cubicBezTo>
                <a:close/>
                <a:moveTo>
                  <a:pt x="20" y="40"/>
                </a:moveTo>
                <a:lnTo>
                  <a:pt x="20" y="40"/>
                </a:lnTo>
                <a:cubicBezTo>
                  <a:pt x="18" y="23"/>
                  <a:pt x="25" y="10"/>
                  <a:pt x="29" y="5"/>
                </a:cubicBezTo>
                <a:cubicBezTo>
                  <a:pt x="25" y="12"/>
                  <a:pt x="19" y="24"/>
                  <a:pt x="20" y="40"/>
                </a:cubicBezTo>
                <a:close/>
                <a:moveTo>
                  <a:pt x="19" y="16"/>
                </a:moveTo>
                <a:cubicBezTo>
                  <a:pt x="20" y="16"/>
                  <a:pt x="18" y="28"/>
                  <a:pt x="20" y="40"/>
                </a:cubicBezTo>
                <a:cubicBezTo>
                  <a:pt x="16" y="28"/>
                  <a:pt x="19" y="16"/>
                  <a:pt x="19" y="16"/>
                </a:cubicBezTo>
                <a:close/>
                <a:moveTo>
                  <a:pt x="16" y="19"/>
                </a:moveTo>
                <a:cubicBezTo>
                  <a:pt x="16" y="19"/>
                  <a:pt x="14" y="28"/>
                  <a:pt x="10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31"/>
                  <a:pt x="7" y="34"/>
                  <a:pt x="5" y="34"/>
                </a:cubicBezTo>
                <a:cubicBezTo>
                  <a:pt x="5" y="34"/>
                  <a:pt x="5" y="46"/>
                  <a:pt x="6" y="52"/>
                </a:cubicBezTo>
                <a:cubicBezTo>
                  <a:pt x="7" y="58"/>
                  <a:pt x="8" y="64"/>
                  <a:pt x="8" y="64"/>
                </a:cubicBezTo>
                <a:cubicBezTo>
                  <a:pt x="8" y="65"/>
                  <a:pt x="7" y="66"/>
                  <a:pt x="6" y="66"/>
                </a:cubicBezTo>
                <a:cubicBezTo>
                  <a:pt x="6" y="63"/>
                  <a:pt x="5" y="60"/>
                  <a:pt x="4" y="52"/>
                </a:cubicBezTo>
                <a:cubicBezTo>
                  <a:pt x="3" y="34"/>
                  <a:pt x="4" y="34"/>
                  <a:pt x="4" y="34"/>
                </a:cubicBezTo>
                <a:cubicBezTo>
                  <a:pt x="5" y="34"/>
                  <a:pt x="7" y="31"/>
                  <a:pt x="9" y="28"/>
                </a:cubicBezTo>
                <a:lnTo>
                  <a:pt x="10" y="28"/>
                </a:lnTo>
                <a:cubicBezTo>
                  <a:pt x="12" y="28"/>
                  <a:pt x="15" y="19"/>
                  <a:pt x="16" y="16"/>
                </a:cubicBezTo>
                <a:lnTo>
                  <a:pt x="19" y="16"/>
                </a:lnTo>
                <a:lnTo>
                  <a:pt x="16" y="19"/>
                </a:lnTo>
                <a:close/>
                <a:moveTo>
                  <a:pt x="4" y="67"/>
                </a:moveTo>
                <a:cubicBezTo>
                  <a:pt x="4" y="67"/>
                  <a:pt x="5" y="67"/>
                  <a:pt x="6" y="66"/>
                </a:cubicBezTo>
                <a:cubicBezTo>
                  <a:pt x="7" y="67"/>
                  <a:pt x="7" y="67"/>
                  <a:pt x="7" y="67"/>
                </a:cubicBezTo>
                <a:lnTo>
                  <a:pt x="4" y="67"/>
                </a:lnTo>
                <a:close/>
              </a:path>
            </a:pathLst>
          </a:custGeom>
          <a:solidFill>
            <a:srgbClr val="494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59" name="Freeform 6065">
            <a:extLst>
              <a:ext uri="{FF2B5EF4-FFF2-40B4-BE49-F238E27FC236}">
                <a16:creationId xmlns:a16="http://schemas.microsoft.com/office/drawing/2014/main" id="{16D7D6F4-6BE9-AC44-BCF1-4A9E59271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75" y="4122738"/>
            <a:ext cx="1588" cy="19050"/>
          </a:xfrm>
          <a:custGeom>
            <a:avLst/>
            <a:gdLst>
              <a:gd name="T0" fmla="*/ 1323 w 6"/>
              <a:gd name="T1" fmla="*/ 18704 h 55"/>
              <a:gd name="T2" fmla="*/ 0 w 6"/>
              <a:gd name="T3" fmla="*/ 0 h 55"/>
              <a:gd name="T4" fmla="*/ 529 w 6"/>
              <a:gd name="T5" fmla="*/ 0 h 55"/>
              <a:gd name="T6" fmla="*/ 794 w 6"/>
              <a:gd name="T7" fmla="*/ 0 h 55"/>
              <a:gd name="T8" fmla="*/ 1323 w 6"/>
              <a:gd name="T9" fmla="*/ 18704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5">
                <a:moveTo>
                  <a:pt x="5" y="54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5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60" name="Freeform 6066">
            <a:extLst>
              <a:ext uri="{FF2B5EF4-FFF2-40B4-BE49-F238E27FC236}">
                <a16:creationId xmlns:a16="http://schemas.microsoft.com/office/drawing/2014/main" id="{1553B383-0C9C-0948-9D22-8591FCE29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1850" y="4132263"/>
            <a:ext cx="23813" cy="6350"/>
          </a:xfrm>
          <a:custGeom>
            <a:avLst/>
            <a:gdLst>
              <a:gd name="T0" fmla="*/ 11729 w 67"/>
              <a:gd name="T1" fmla="*/ 6016 h 19"/>
              <a:gd name="T2" fmla="*/ 2843 w 67"/>
              <a:gd name="T3" fmla="*/ 5013 h 19"/>
              <a:gd name="T4" fmla="*/ 0 w 67"/>
              <a:gd name="T5" fmla="*/ 0 h 19"/>
              <a:gd name="T6" fmla="*/ 0 w 67"/>
              <a:gd name="T7" fmla="*/ 0 h 19"/>
              <a:gd name="T8" fmla="*/ 2843 w 67"/>
              <a:gd name="T9" fmla="*/ 4011 h 19"/>
              <a:gd name="T10" fmla="*/ 11729 w 67"/>
              <a:gd name="T11" fmla="*/ 6016 h 19"/>
              <a:gd name="T12" fmla="*/ 19903 w 67"/>
              <a:gd name="T13" fmla="*/ 4011 h 19"/>
              <a:gd name="T14" fmla="*/ 23102 w 67"/>
              <a:gd name="T15" fmla="*/ 0 h 19"/>
              <a:gd name="T16" fmla="*/ 19903 w 67"/>
              <a:gd name="T17" fmla="*/ 4011 h 19"/>
              <a:gd name="T18" fmla="*/ 12084 w 67"/>
              <a:gd name="T19" fmla="*/ 6016 h 19"/>
              <a:gd name="T20" fmla="*/ 11729 w 67"/>
              <a:gd name="T21" fmla="*/ 6016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19">
                <a:moveTo>
                  <a:pt x="33" y="18"/>
                </a:moveTo>
                <a:cubicBezTo>
                  <a:pt x="33" y="18"/>
                  <a:pt x="26" y="12"/>
                  <a:pt x="8" y="15"/>
                </a:cubicBezTo>
                <a:cubicBezTo>
                  <a:pt x="5" y="3"/>
                  <a:pt x="0" y="0"/>
                  <a:pt x="0" y="0"/>
                </a:cubicBezTo>
                <a:cubicBezTo>
                  <a:pt x="0" y="0"/>
                  <a:pt x="5" y="3"/>
                  <a:pt x="8" y="12"/>
                </a:cubicBezTo>
                <a:cubicBezTo>
                  <a:pt x="27" y="12"/>
                  <a:pt x="33" y="18"/>
                  <a:pt x="33" y="18"/>
                </a:cubicBezTo>
                <a:cubicBezTo>
                  <a:pt x="33" y="18"/>
                  <a:pt x="49" y="12"/>
                  <a:pt x="56" y="12"/>
                </a:cubicBezTo>
                <a:cubicBezTo>
                  <a:pt x="58" y="6"/>
                  <a:pt x="65" y="0"/>
                  <a:pt x="65" y="0"/>
                </a:cubicBezTo>
                <a:cubicBezTo>
                  <a:pt x="66" y="0"/>
                  <a:pt x="59" y="9"/>
                  <a:pt x="56" y="12"/>
                </a:cubicBezTo>
                <a:cubicBezTo>
                  <a:pt x="49" y="12"/>
                  <a:pt x="34" y="18"/>
                  <a:pt x="34" y="18"/>
                </a:cubicBezTo>
                <a:lnTo>
                  <a:pt x="33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61" name="Freeform 6067">
            <a:extLst>
              <a:ext uri="{FF2B5EF4-FFF2-40B4-BE49-F238E27FC236}">
                <a16:creationId xmlns:a16="http://schemas.microsoft.com/office/drawing/2014/main" id="{02508D2D-7ACD-0E4D-A49F-1B5C70FCB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7088" y="4111625"/>
            <a:ext cx="30162" cy="12700"/>
          </a:xfrm>
          <a:custGeom>
            <a:avLst/>
            <a:gdLst>
              <a:gd name="T0" fmla="*/ 710 w 85"/>
              <a:gd name="T1" fmla="*/ 3629 h 35"/>
              <a:gd name="T2" fmla="*/ 0 w 85"/>
              <a:gd name="T3" fmla="*/ 1089 h 35"/>
              <a:gd name="T4" fmla="*/ 1065 w 85"/>
              <a:gd name="T5" fmla="*/ 1089 h 35"/>
              <a:gd name="T6" fmla="*/ 15258 w 85"/>
              <a:gd name="T7" fmla="*/ 10160 h 35"/>
              <a:gd name="T8" fmla="*/ 28388 w 85"/>
              <a:gd name="T9" fmla="*/ 1089 h 35"/>
              <a:gd name="T10" fmla="*/ 29807 w 85"/>
              <a:gd name="T11" fmla="*/ 1089 h 35"/>
              <a:gd name="T12" fmla="*/ 27323 w 85"/>
              <a:gd name="T13" fmla="*/ 3629 h 35"/>
              <a:gd name="T14" fmla="*/ 14904 w 85"/>
              <a:gd name="T15" fmla="*/ 12337 h 35"/>
              <a:gd name="T16" fmla="*/ 710 w 85"/>
              <a:gd name="T17" fmla="*/ 3629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5" h="35">
                <a:moveTo>
                  <a:pt x="2" y="10"/>
                </a:moveTo>
                <a:cubicBezTo>
                  <a:pt x="2" y="10"/>
                  <a:pt x="0" y="6"/>
                  <a:pt x="0" y="3"/>
                </a:cubicBezTo>
                <a:lnTo>
                  <a:pt x="3" y="3"/>
                </a:lnTo>
                <a:lnTo>
                  <a:pt x="43" y="28"/>
                </a:lnTo>
                <a:cubicBezTo>
                  <a:pt x="43" y="28"/>
                  <a:pt x="78" y="3"/>
                  <a:pt x="80" y="3"/>
                </a:cubicBezTo>
                <a:cubicBezTo>
                  <a:pt x="80" y="3"/>
                  <a:pt x="83" y="0"/>
                  <a:pt x="84" y="3"/>
                </a:cubicBezTo>
                <a:cubicBezTo>
                  <a:pt x="84" y="6"/>
                  <a:pt x="77" y="10"/>
                  <a:pt x="77" y="10"/>
                </a:cubicBezTo>
                <a:lnTo>
                  <a:pt x="42" y="34"/>
                </a:lnTo>
                <a:lnTo>
                  <a:pt x="2" y="10"/>
                </a:lnTo>
              </a:path>
            </a:pathLst>
          </a:custGeom>
          <a:solidFill>
            <a:srgbClr val="B2B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62" name="Freeform 6068">
            <a:extLst>
              <a:ext uri="{FF2B5EF4-FFF2-40B4-BE49-F238E27FC236}">
                <a16:creationId xmlns:a16="http://schemas.microsoft.com/office/drawing/2014/main" id="{606A2ED6-7F47-394B-B9A7-538CAB5C8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7088" y="4111625"/>
            <a:ext cx="31750" cy="11113"/>
          </a:xfrm>
          <a:custGeom>
            <a:avLst/>
            <a:gdLst>
              <a:gd name="T0" fmla="*/ 15514 w 88"/>
              <a:gd name="T1" fmla="*/ 10776 h 33"/>
              <a:gd name="T2" fmla="*/ 1082 w 88"/>
              <a:gd name="T3" fmla="*/ 2694 h 33"/>
              <a:gd name="T4" fmla="*/ 0 w 88"/>
              <a:gd name="T5" fmla="*/ 337 h 33"/>
              <a:gd name="T6" fmla="*/ 722 w 88"/>
              <a:gd name="T7" fmla="*/ 337 h 33"/>
              <a:gd name="T8" fmla="*/ 1082 w 88"/>
              <a:gd name="T9" fmla="*/ 1347 h 33"/>
              <a:gd name="T10" fmla="*/ 15514 w 88"/>
              <a:gd name="T11" fmla="*/ 10776 h 33"/>
              <a:gd name="T12" fmla="*/ 27781 w 88"/>
              <a:gd name="T13" fmla="*/ 2694 h 33"/>
              <a:gd name="T14" fmla="*/ 30307 w 88"/>
              <a:gd name="T15" fmla="*/ 337 h 33"/>
              <a:gd name="T16" fmla="*/ 29946 w 88"/>
              <a:gd name="T17" fmla="*/ 0 h 33"/>
              <a:gd name="T18" fmla="*/ 30668 w 88"/>
              <a:gd name="T19" fmla="*/ 337 h 33"/>
              <a:gd name="T20" fmla="*/ 28142 w 88"/>
              <a:gd name="T21" fmla="*/ 3368 h 33"/>
              <a:gd name="T22" fmla="*/ 15514 w 88"/>
              <a:gd name="T23" fmla="*/ 10776 h 33"/>
              <a:gd name="T24" fmla="*/ 1804 w 88"/>
              <a:gd name="T25" fmla="*/ 337 h 33"/>
              <a:gd name="T26" fmla="*/ 8659 w 88"/>
              <a:gd name="T27" fmla="*/ 4378 h 33"/>
              <a:gd name="T28" fmla="*/ 1443 w 88"/>
              <a:gd name="T29" fmla="*/ 337 h 33"/>
              <a:gd name="T30" fmla="*/ 1804 w 88"/>
              <a:gd name="T31" fmla="*/ 337 h 33"/>
              <a:gd name="T32" fmla="*/ 8659 w 88"/>
              <a:gd name="T33" fmla="*/ 4378 h 33"/>
              <a:gd name="T34" fmla="*/ 15875 w 88"/>
              <a:gd name="T35" fmla="*/ 8419 h 33"/>
              <a:gd name="T36" fmla="*/ 28864 w 88"/>
              <a:gd name="T37" fmla="*/ 337 h 33"/>
              <a:gd name="T38" fmla="*/ 29224 w 88"/>
              <a:gd name="T39" fmla="*/ 337 h 33"/>
              <a:gd name="T40" fmla="*/ 15875 w 88"/>
              <a:gd name="T41" fmla="*/ 8756 h 33"/>
              <a:gd name="T42" fmla="*/ 8659 w 88"/>
              <a:gd name="T43" fmla="*/ 4378 h 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8" h="33">
                <a:moveTo>
                  <a:pt x="43" y="32"/>
                </a:moveTo>
                <a:lnTo>
                  <a:pt x="3" y="8"/>
                </a:lnTo>
                <a:cubicBezTo>
                  <a:pt x="1" y="4"/>
                  <a:pt x="0" y="4"/>
                  <a:pt x="0" y="1"/>
                </a:cubicBezTo>
                <a:lnTo>
                  <a:pt x="2" y="1"/>
                </a:lnTo>
                <a:cubicBezTo>
                  <a:pt x="2" y="4"/>
                  <a:pt x="2" y="4"/>
                  <a:pt x="3" y="4"/>
                </a:cubicBezTo>
                <a:lnTo>
                  <a:pt x="43" y="32"/>
                </a:lnTo>
                <a:lnTo>
                  <a:pt x="77" y="8"/>
                </a:lnTo>
                <a:cubicBezTo>
                  <a:pt x="80" y="8"/>
                  <a:pt x="85" y="1"/>
                  <a:pt x="84" y="1"/>
                </a:cubicBezTo>
                <a:lnTo>
                  <a:pt x="83" y="0"/>
                </a:lnTo>
                <a:cubicBezTo>
                  <a:pt x="84" y="0"/>
                  <a:pt x="85" y="0"/>
                  <a:pt x="85" y="1"/>
                </a:cubicBezTo>
                <a:cubicBezTo>
                  <a:pt x="87" y="4"/>
                  <a:pt x="79" y="8"/>
                  <a:pt x="78" y="10"/>
                </a:cubicBezTo>
                <a:lnTo>
                  <a:pt x="43" y="32"/>
                </a:lnTo>
                <a:close/>
                <a:moveTo>
                  <a:pt x="5" y="1"/>
                </a:moveTo>
                <a:lnTo>
                  <a:pt x="24" y="13"/>
                </a:lnTo>
                <a:lnTo>
                  <a:pt x="4" y="1"/>
                </a:lnTo>
                <a:lnTo>
                  <a:pt x="5" y="1"/>
                </a:lnTo>
                <a:close/>
                <a:moveTo>
                  <a:pt x="24" y="13"/>
                </a:moveTo>
                <a:lnTo>
                  <a:pt x="44" y="25"/>
                </a:lnTo>
                <a:cubicBezTo>
                  <a:pt x="48" y="22"/>
                  <a:pt x="79" y="1"/>
                  <a:pt x="80" y="1"/>
                </a:cubicBezTo>
                <a:lnTo>
                  <a:pt x="81" y="1"/>
                </a:lnTo>
                <a:cubicBezTo>
                  <a:pt x="79" y="1"/>
                  <a:pt x="57" y="17"/>
                  <a:pt x="44" y="26"/>
                </a:cubicBezTo>
                <a:lnTo>
                  <a:pt x="24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63" name="Freeform 6069">
            <a:extLst>
              <a:ext uri="{FF2B5EF4-FFF2-40B4-BE49-F238E27FC236}">
                <a16:creationId xmlns:a16="http://schemas.microsoft.com/office/drawing/2014/main" id="{00C40FFA-4D2F-6444-8796-F8C835545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2963" y="4110038"/>
            <a:ext cx="11112" cy="7937"/>
          </a:xfrm>
          <a:custGeom>
            <a:avLst/>
            <a:gdLst>
              <a:gd name="T0" fmla="*/ 10102 w 33"/>
              <a:gd name="T1" fmla="*/ 2381 h 20"/>
              <a:gd name="T2" fmla="*/ 6735 w 33"/>
              <a:gd name="T3" fmla="*/ 2381 h 20"/>
              <a:gd name="T4" fmla="*/ 7745 w 33"/>
              <a:gd name="T5" fmla="*/ 5159 h 20"/>
              <a:gd name="T6" fmla="*/ 7071 w 33"/>
              <a:gd name="T7" fmla="*/ 5953 h 20"/>
              <a:gd name="T8" fmla="*/ 6735 w 33"/>
              <a:gd name="T9" fmla="*/ 5159 h 20"/>
              <a:gd name="T10" fmla="*/ 4714 w 33"/>
              <a:gd name="T11" fmla="*/ 2381 h 20"/>
              <a:gd name="T12" fmla="*/ 4041 w 33"/>
              <a:gd name="T13" fmla="*/ 1191 h 20"/>
              <a:gd name="T14" fmla="*/ 1684 w 33"/>
              <a:gd name="T15" fmla="*/ 2381 h 20"/>
              <a:gd name="T16" fmla="*/ 0 w 33"/>
              <a:gd name="T17" fmla="*/ 7540 h 20"/>
              <a:gd name="T18" fmla="*/ 337 w 33"/>
              <a:gd name="T19" fmla="*/ 0 h 20"/>
              <a:gd name="T20" fmla="*/ 10102 w 33"/>
              <a:gd name="T21" fmla="*/ 1191 h 20"/>
              <a:gd name="T22" fmla="*/ 10775 w 33"/>
              <a:gd name="T23" fmla="*/ 2381 h 20"/>
              <a:gd name="T24" fmla="*/ 10102 w 33"/>
              <a:gd name="T25" fmla="*/ 2381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" h="20">
                <a:moveTo>
                  <a:pt x="30" y="6"/>
                </a:moveTo>
                <a:cubicBezTo>
                  <a:pt x="30" y="6"/>
                  <a:pt x="20" y="0"/>
                  <a:pt x="20" y="6"/>
                </a:cubicBezTo>
                <a:cubicBezTo>
                  <a:pt x="20" y="6"/>
                  <a:pt x="20" y="6"/>
                  <a:pt x="23" y="13"/>
                </a:cubicBezTo>
                <a:cubicBezTo>
                  <a:pt x="24" y="13"/>
                  <a:pt x="21" y="15"/>
                  <a:pt x="21" y="15"/>
                </a:cubicBezTo>
                <a:cubicBezTo>
                  <a:pt x="21" y="15"/>
                  <a:pt x="20" y="15"/>
                  <a:pt x="20" y="13"/>
                </a:cubicBezTo>
                <a:cubicBezTo>
                  <a:pt x="19" y="9"/>
                  <a:pt x="14" y="9"/>
                  <a:pt x="14" y="6"/>
                </a:cubicBezTo>
                <a:cubicBezTo>
                  <a:pt x="14" y="6"/>
                  <a:pt x="14" y="3"/>
                  <a:pt x="12" y="3"/>
                </a:cubicBezTo>
                <a:cubicBezTo>
                  <a:pt x="8" y="3"/>
                  <a:pt x="6" y="3"/>
                  <a:pt x="5" y="6"/>
                </a:cubicBezTo>
                <a:cubicBezTo>
                  <a:pt x="5" y="13"/>
                  <a:pt x="0" y="19"/>
                  <a:pt x="0" y="19"/>
                </a:cubicBezTo>
                <a:lnTo>
                  <a:pt x="1" y="0"/>
                </a:lnTo>
                <a:cubicBezTo>
                  <a:pt x="7" y="0"/>
                  <a:pt x="20" y="3"/>
                  <a:pt x="30" y="3"/>
                </a:cubicBezTo>
                <a:cubicBezTo>
                  <a:pt x="28" y="3"/>
                  <a:pt x="32" y="3"/>
                  <a:pt x="32" y="6"/>
                </a:cubicBezTo>
                <a:lnTo>
                  <a:pt x="30" y="6"/>
                </a:lnTo>
              </a:path>
            </a:pathLst>
          </a:custGeom>
          <a:solidFill>
            <a:srgbClr val="494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64" name="Freeform 6070">
            <a:extLst>
              <a:ext uri="{FF2B5EF4-FFF2-40B4-BE49-F238E27FC236}">
                <a16:creationId xmlns:a16="http://schemas.microsoft.com/office/drawing/2014/main" id="{D5E1EA02-E8E3-0040-93D0-7E11039C7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2963" y="4110038"/>
            <a:ext cx="12700" cy="7937"/>
          </a:xfrm>
          <a:custGeom>
            <a:avLst/>
            <a:gdLst>
              <a:gd name="T0" fmla="*/ 0 w 34"/>
              <a:gd name="T1" fmla="*/ 7540 h 20"/>
              <a:gd name="T2" fmla="*/ 0 w 34"/>
              <a:gd name="T3" fmla="*/ 0 h 20"/>
              <a:gd name="T4" fmla="*/ 374 w 34"/>
              <a:gd name="T5" fmla="*/ 0 h 20"/>
              <a:gd name="T6" fmla="*/ 374 w 34"/>
              <a:gd name="T7" fmla="*/ 5953 h 20"/>
              <a:gd name="T8" fmla="*/ 1868 w 34"/>
              <a:gd name="T9" fmla="*/ 2381 h 20"/>
              <a:gd name="T10" fmla="*/ 3362 w 34"/>
              <a:gd name="T11" fmla="*/ 397 h 20"/>
              <a:gd name="T12" fmla="*/ 1121 w 34"/>
              <a:gd name="T13" fmla="*/ 0 h 20"/>
              <a:gd name="T14" fmla="*/ 3362 w 34"/>
              <a:gd name="T15" fmla="*/ 0 h 20"/>
              <a:gd name="T16" fmla="*/ 3735 w 34"/>
              <a:gd name="T17" fmla="*/ 0 h 20"/>
              <a:gd name="T18" fmla="*/ 4109 w 34"/>
              <a:gd name="T19" fmla="*/ 397 h 20"/>
              <a:gd name="T20" fmla="*/ 10085 w 34"/>
              <a:gd name="T21" fmla="*/ 1191 h 20"/>
              <a:gd name="T22" fmla="*/ 11206 w 34"/>
              <a:gd name="T23" fmla="*/ 1191 h 20"/>
              <a:gd name="T24" fmla="*/ 11579 w 34"/>
              <a:gd name="T25" fmla="*/ 1191 h 20"/>
              <a:gd name="T26" fmla="*/ 12326 w 34"/>
              <a:gd name="T27" fmla="*/ 2381 h 20"/>
              <a:gd name="T28" fmla="*/ 11206 w 34"/>
              <a:gd name="T29" fmla="*/ 2381 h 20"/>
              <a:gd name="T30" fmla="*/ 8591 w 34"/>
              <a:gd name="T31" fmla="*/ 1191 h 20"/>
              <a:gd name="T32" fmla="*/ 7844 w 34"/>
              <a:gd name="T33" fmla="*/ 2381 h 20"/>
              <a:gd name="T34" fmla="*/ 8591 w 34"/>
              <a:gd name="T35" fmla="*/ 3572 h 20"/>
              <a:gd name="T36" fmla="*/ 8591 w 34"/>
              <a:gd name="T37" fmla="*/ 5159 h 20"/>
              <a:gd name="T38" fmla="*/ 8218 w 34"/>
              <a:gd name="T39" fmla="*/ 5953 h 20"/>
              <a:gd name="T40" fmla="*/ 8218 w 34"/>
              <a:gd name="T41" fmla="*/ 5953 h 20"/>
              <a:gd name="T42" fmla="*/ 8218 w 34"/>
              <a:gd name="T43" fmla="*/ 5953 h 20"/>
              <a:gd name="T44" fmla="*/ 8218 w 34"/>
              <a:gd name="T45" fmla="*/ 5953 h 20"/>
              <a:gd name="T46" fmla="*/ 8218 w 34"/>
              <a:gd name="T47" fmla="*/ 5159 h 20"/>
              <a:gd name="T48" fmla="*/ 7471 w 34"/>
              <a:gd name="T49" fmla="*/ 2381 h 20"/>
              <a:gd name="T50" fmla="*/ 7844 w 34"/>
              <a:gd name="T51" fmla="*/ 1191 h 20"/>
              <a:gd name="T52" fmla="*/ 4109 w 34"/>
              <a:gd name="T53" fmla="*/ 397 h 20"/>
              <a:gd name="T54" fmla="*/ 5229 w 34"/>
              <a:gd name="T55" fmla="*/ 2381 h 20"/>
              <a:gd name="T56" fmla="*/ 6350 w 34"/>
              <a:gd name="T57" fmla="*/ 3572 h 20"/>
              <a:gd name="T58" fmla="*/ 7471 w 34"/>
              <a:gd name="T59" fmla="*/ 5159 h 20"/>
              <a:gd name="T60" fmla="*/ 8218 w 34"/>
              <a:gd name="T61" fmla="*/ 5953 h 20"/>
              <a:gd name="T62" fmla="*/ 8218 w 34"/>
              <a:gd name="T63" fmla="*/ 5953 h 20"/>
              <a:gd name="T64" fmla="*/ 7097 w 34"/>
              <a:gd name="T65" fmla="*/ 5159 h 20"/>
              <a:gd name="T66" fmla="*/ 6350 w 34"/>
              <a:gd name="T67" fmla="*/ 3572 h 20"/>
              <a:gd name="T68" fmla="*/ 5229 w 34"/>
              <a:gd name="T69" fmla="*/ 2381 h 20"/>
              <a:gd name="T70" fmla="*/ 4856 w 34"/>
              <a:gd name="T71" fmla="*/ 2381 h 20"/>
              <a:gd name="T72" fmla="*/ 4482 w 34"/>
              <a:gd name="T73" fmla="*/ 1191 h 20"/>
              <a:gd name="T74" fmla="*/ 2241 w 34"/>
              <a:gd name="T75" fmla="*/ 2381 h 20"/>
              <a:gd name="T76" fmla="*/ 374 w 34"/>
              <a:gd name="T77" fmla="*/ 7540 h 20"/>
              <a:gd name="T78" fmla="*/ 0 w 34"/>
              <a:gd name="T79" fmla="*/ 7540 h 2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4" h="20">
                <a:moveTo>
                  <a:pt x="0" y="19"/>
                </a:moveTo>
                <a:lnTo>
                  <a:pt x="0" y="0"/>
                </a:lnTo>
                <a:cubicBezTo>
                  <a:pt x="0" y="0"/>
                  <a:pt x="0" y="0"/>
                  <a:pt x="1" y="0"/>
                </a:cubicBezTo>
                <a:lnTo>
                  <a:pt x="1" y="15"/>
                </a:lnTo>
                <a:cubicBezTo>
                  <a:pt x="1" y="15"/>
                  <a:pt x="5" y="9"/>
                  <a:pt x="5" y="6"/>
                </a:cubicBezTo>
                <a:cubicBezTo>
                  <a:pt x="5" y="4"/>
                  <a:pt x="7" y="1"/>
                  <a:pt x="9" y="1"/>
                </a:cubicBezTo>
                <a:cubicBezTo>
                  <a:pt x="7" y="0"/>
                  <a:pt x="5" y="0"/>
                  <a:pt x="3" y="0"/>
                </a:cubicBezTo>
                <a:cubicBezTo>
                  <a:pt x="5" y="0"/>
                  <a:pt x="7" y="0"/>
                  <a:pt x="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16" y="1"/>
                  <a:pt x="22" y="2"/>
                  <a:pt x="27" y="3"/>
                </a:cubicBezTo>
                <a:lnTo>
                  <a:pt x="30" y="3"/>
                </a:lnTo>
                <a:lnTo>
                  <a:pt x="31" y="3"/>
                </a:lnTo>
                <a:cubicBezTo>
                  <a:pt x="31" y="3"/>
                  <a:pt x="33" y="3"/>
                  <a:pt x="33" y="6"/>
                </a:cubicBezTo>
                <a:lnTo>
                  <a:pt x="30" y="6"/>
                </a:lnTo>
                <a:cubicBezTo>
                  <a:pt x="30" y="6"/>
                  <a:pt x="26" y="3"/>
                  <a:pt x="23" y="3"/>
                </a:cubicBezTo>
                <a:cubicBezTo>
                  <a:pt x="21" y="3"/>
                  <a:pt x="21" y="6"/>
                  <a:pt x="21" y="6"/>
                </a:cubicBezTo>
                <a:cubicBezTo>
                  <a:pt x="21" y="6"/>
                  <a:pt x="22" y="6"/>
                  <a:pt x="23" y="9"/>
                </a:cubicBezTo>
                <a:lnTo>
                  <a:pt x="23" y="13"/>
                </a:lnTo>
                <a:cubicBezTo>
                  <a:pt x="23" y="15"/>
                  <a:pt x="22" y="15"/>
                  <a:pt x="22" y="15"/>
                </a:cubicBezTo>
                <a:lnTo>
                  <a:pt x="22" y="13"/>
                </a:lnTo>
                <a:lnTo>
                  <a:pt x="20" y="6"/>
                </a:lnTo>
                <a:cubicBezTo>
                  <a:pt x="20" y="3"/>
                  <a:pt x="20" y="3"/>
                  <a:pt x="21" y="3"/>
                </a:cubicBezTo>
                <a:cubicBezTo>
                  <a:pt x="18" y="2"/>
                  <a:pt x="14" y="1"/>
                  <a:pt x="11" y="1"/>
                </a:cubicBezTo>
                <a:cubicBezTo>
                  <a:pt x="14" y="3"/>
                  <a:pt x="14" y="3"/>
                  <a:pt x="14" y="6"/>
                </a:cubicBezTo>
                <a:cubicBezTo>
                  <a:pt x="14" y="6"/>
                  <a:pt x="16" y="6"/>
                  <a:pt x="17" y="9"/>
                </a:cubicBezTo>
                <a:cubicBezTo>
                  <a:pt x="19" y="9"/>
                  <a:pt x="20" y="13"/>
                  <a:pt x="20" y="13"/>
                </a:cubicBezTo>
                <a:lnTo>
                  <a:pt x="22" y="15"/>
                </a:lnTo>
                <a:lnTo>
                  <a:pt x="19" y="13"/>
                </a:lnTo>
                <a:cubicBezTo>
                  <a:pt x="19" y="13"/>
                  <a:pt x="18" y="13"/>
                  <a:pt x="17" y="9"/>
                </a:cubicBezTo>
                <a:cubicBezTo>
                  <a:pt x="15" y="9"/>
                  <a:pt x="14" y="6"/>
                  <a:pt x="14" y="6"/>
                </a:cubicBezTo>
                <a:lnTo>
                  <a:pt x="13" y="6"/>
                </a:lnTo>
                <a:cubicBezTo>
                  <a:pt x="14" y="3"/>
                  <a:pt x="14" y="3"/>
                  <a:pt x="12" y="3"/>
                </a:cubicBezTo>
                <a:cubicBezTo>
                  <a:pt x="8" y="3"/>
                  <a:pt x="6" y="6"/>
                  <a:pt x="6" y="6"/>
                </a:cubicBezTo>
                <a:cubicBezTo>
                  <a:pt x="5" y="13"/>
                  <a:pt x="1" y="19"/>
                  <a:pt x="1" y="19"/>
                </a:cubicBezTo>
                <a:lnTo>
                  <a:pt x="0" y="19"/>
                </a:lnTo>
              </a:path>
            </a:pathLst>
          </a:custGeom>
          <a:solidFill>
            <a:srgbClr val="494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65" name="Freeform 6071">
            <a:extLst>
              <a:ext uri="{FF2B5EF4-FFF2-40B4-BE49-F238E27FC236}">
                <a16:creationId xmlns:a16="http://schemas.microsoft.com/office/drawing/2014/main" id="{50607D3A-BDF3-F149-B359-BACF9B580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0263" y="4110038"/>
            <a:ext cx="7937" cy="4762"/>
          </a:xfrm>
          <a:custGeom>
            <a:avLst/>
            <a:gdLst>
              <a:gd name="T0" fmla="*/ 5953 w 20"/>
              <a:gd name="T1" fmla="*/ 733 h 13"/>
              <a:gd name="T2" fmla="*/ 7143 w 20"/>
              <a:gd name="T3" fmla="*/ 1832 h 13"/>
              <a:gd name="T4" fmla="*/ 5556 w 20"/>
              <a:gd name="T5" fmla="*/ 4396 h 13"/>
              <a:gd name="T6" fmla="*/ 794 w 20"/>
              <a:gd name="T7" fmla="*/ 1832 h 13"/>
              <a:gd name="T8" fmla="*/ 0 w 20"/>
              <a:gd name="T9" fmla="*/ 733 h 13"/>
              <a:gd name="T10" fmla="*/ 7540 w 20"/>
              <a:gd name="T11" fmla="*/ 0 h 13"/>
              <a:gd name="T12" fmla="*/ 5953 w 20"/>
              <a:gd name="T13" fmla="*/ 733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3">
                <a:moveTo>
                  <a:pt x="15" y="2"/>
                </a:moveTo>
                <a:cubicBezTo>
                  <a:pt x="13" y="2"/>
                  <a:pt x="19" y="5"/>
                  <a:pt x="18" y="5"/>
                </a:cubicBezTo>
                <a:cubicBezTo>
                  <a:pt x="17" y="8"/>
                  <a:pt x="17" y="12"/>
                  <a:pt x="14" y="12"/>
                </a:cubicBezTo>
                <a:cubicBezTo>
                  <a:pt x="11" y="12"/>
                  <a:pt x="2" y="5"/>
                  <a:pt x="2" y="5"/>
                </a:cubicBezTo>
                <a:cubicBezTo>
                  <a:pt x="2" y="2"/>
                  <a:pt x="0" y="2"/>
                  <a:pt x="0" y="2"/>
                </a:cubicBezTo>
                <a:cubicBezTo>
                  <a:pt x="0" y="2"/>
                  <a:pt x="11" y="1"/>
                  <a:pt x="19" y="0"/>
                </a:cubicBezTo>
                <a:cubicBezTo>
                  <a:pt x="17" y="1"/>
                  <a:pt x="16" y="1"/>
                  <a:pt x="15" y="2"/>
                </a:cubicBezTo>
              </a:path>
            </a:pathLst>
          </a:custGeom>
          <a:solidFill>
            <a:srgbClr val="494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66" name="Freeform 6072">
            <a:extLst>
              <a:ext uri="{FF2B5EF4-FFF2-40B4-BE49-F238E27FC236}">
                <a16:creationId xmlns:a16="http://schemas.microsoft.com/office/drawing/2014/main" id="{724C0CB3-89EA-7A49-A2EB-CD80F87A2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0263" y="4110038"/>
            <a:ext cx="11112" cy="4762"/>
          </a:xfrm>
          <a:custGeom>
            <a:avLst/>
            <a:gdLst>
              <a:gd name="T0" fmla="*/ 5926 w 30"/>
              <a:gd name="T1" fmla="*/ 4422 h 14"/>
              <a:gd name="T2" fmla="*/ 6297 w 30"/>
              <a:gd name="T3" fmla="*/ 2041 h 14"/>
              <a:gd name="T4" fmla="*/ 5186 w 30"/>
              <a:gd name="T5" fmla="*/ 1020 h 14"/>
              <a:gd name="T6" fmla="*/ 6297 w 30"/>
              <a:gd name="T7" fmla="*/ 680 h 14"/>
              <a:gd name="T8" fmla="*/ 10742 w 30"/>
              <a:gd name="T9" fmla="*/ 0 h 14"/>
              <a:gd name="T10" fmla="*/ 5926 w 30"/>
              <a:gd name="T11" fmla="*/ 1020 h 14"/>
              <a:gd name="T12" fmla="*/ 6667 w 30"/>
              <a:gd name="T13" fmla="*/ 2041 h 14"/>
              <a:gd name="T14" fmla="*/ 7408 w 30"/>
              <a:gd name="T15" fmla="*/ 2041 h 14"/>
              <a:gd name="T16" fmla="*/ 5926 w 30"/>
              <a:gd name="T17" fmla="*/ 4422 h 14"/>
              <a:gd name="T18" fmla="*/ 1111 w 30"/>
              <a:gd name="T19" fmla="*/ 2041 h 14"/>
              <a:gd name="T20" fmla="*/ 5556 w 30"/>
              <a:gd name="T21" fmla="*/ 4422 h 14"/>
              <a:gd name="T22" fmla="*/ 1111 w 30"/>
              <a:gd name="T23" fmla="*/ 2041 h 14"/>
              <a:gd name="T24" fmla="*/ 0 w 30"/>
              <a:gd name="T25" fmla="*/ 2041 h 14"/>
              <a:gd name="T26" fmla="*/ 370 w 30"/>
              <a:gd name="T27" fmla="*/ 1020 h 14"/>
              <a:gd name="T28" fmla="*/ 741 w 30"/>
              <a:gd name="T29" fmla="*/ 1020 h 14"/>
              <a:gd name="T30" fmla="*/ 4815 w 30"/>
              <a:gd name="T31" fmla="*/ 680 h 14"/>
              <a:gd name="T32" fmla="*/ 1111 w 30"/>
              <a:gd name="T33" fmla="*/ 1020 h 14"/>
              <a:gd name="T34" fmla="*/ 1111 w 30"/>
              <a:gd name="T35" fmla="*/ 2041 h 14"/>
              <a:gd name="T36" fmla="*/ 0 w 30"/>
              <a:gd name="T37" fmla="*/ 2041 h 14"/>
              <a:gd name="T38" fmla="*/ 6297 w 30"/>
              <a:gd name="T39" fmla="*/ 680 h 14"/>
              <a:gd name="T40" fmla="*/ 4815 w 30"/>
              <a:gd name="T41" fmla="*/ 680 h 14"/>
              <a:gd name="T42" fmla="*/ 6297 w 30"/>
              <a:gd name="T43" fmla="*/ 0 h 14"/>
              <a:gd name="T44" fmla="*/ 6297 w 30"/>
              <a:gd name="T45" fmla="*/ 680 h 1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0" h="14">
                <a:moveTo>
                  <a:pt x="16" y="13"/>
                </a:moveTo>
                <a:cubicBezTo>
                  <a:pt x="16" y="12"/>
                  <a:pt x="17" y="9"/>
                  <a:pt x="17" y="6"/>
                </a:cubicBezTo>
                <a:cubicBezTo>
                  <a:pt x="15" y="6"/>
                  <a:pt x="14" y="3"/>
                  <a:pt x="14" y="3"/>
                </a:cubicBezTo>
                <a:cubicBezTo>
                  <a:pt x="14" y="3"/>
                  <a:pt x="16" y="3"/>
                  <a:pt x="17" y="2"/>
                </a:cubicBezTo>
                <a:cubicBezTo>
                  <a:pt x="22" y="1"/>
                  <a:pt x="27" y="0"/>
                  <a:pt x="29" y="0"/>
                </a:cubicBezTo>
                <a:cubicBezTo>
                  <a:pt x="26" y="0"/>
                  <a:pt x="18" y="3"/>
                  <a:pt x="16" y="3"/>
                </a:cubicBezTo>
                <a:cubicBezTo>
                  <a:pt x="16" y="3"/>
                  <a:pt x="17" y="6"/>
                  <a:pt x="18" y="6"/>
                </a:cubicBezTo>
                <a:lnTo>
                  <a:pt x="20" y="6"/>
                </a:lnTo>
                <a:cubicBezTo>
                  <a:pt x="19" y="13"/>
                  <a:pt x="18" y="13"/>
                  <a:pt x="16" y="13"/>
                </a:cubicBezTo>
                <a:close/>
                <a:moveTo>
                  <a:pt x="3" y="6"/>
                </a:moveTo>
                <a:cubicBezTo>
                  <a:pt x="3" y="6"/>
                  <a:pt x="13" y="13"/>
                  <a:pt x="15" y="13"/>
                </a:cubicBezTo>
                <a:cubicBezTo>
                  <a:pt x="12" y="13"/>
                  <a:pt x="3" y="6"/>
                  <a:pt x="3" y="6"/>
                </a:cubicBezTo>
                <a:close/>
                <a:moveTo>
                  <a:pt x="0" y="6"/>
                </a:moveTo>
                <a:lnTo>
                  <a:pt x="1" y="3"/>
                </a:lnTo>
                <a:lnTo>
                  <a:pt x="2" y="3"/>
                </a:lnTo>
                <a:cubicBezTo>
                  <a:pt x="4" y="3"/>
                  <a:pt x="8" y="3"/>
                  <a:pt x="13" y="2"/>
                </a:cubicBezTo>
                <a:cubicBezTo>
                  <a:pt x="9" y="3"/>
                  <a:pt x="5" y="3"/>
                  <a:pt x="3" y="3"/>
                </a:cubicBezTo>
                <a:lnTo>
                  <a:pt x="3" y="6"/>
                </a:lnTo>
                <a:lnTo>
                  <a:pt x="0" y="6"/>
                </a:lnTo>
                <a:close/>
                <a:moveTo>
                  <a:pt x="17" y="2"/>
                </a:moveTo>
                <a:lnTo>
                  <a:pt x="13" y="2"/>
                </a:lnTo>
                <a:cubicBezTo>
                  <a:pt x="14" y="2"/>
                  <a:pt x="16" y="1"/>
                  <a:pt x="17" y="0"/>
                </a:cubicBezTo>
                <a:lnTo>
                  <a:pt x="17" y="2"/>
                </a:lnTo>
                <a:close/>
              </a:path>
            </a:pathLst>
          </a:custGeom>
          <a:solidFill>
            <a:srgbClr val="4949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67" name="Freeform 6073">
            <a:extLst>
              <a:ext uri="{FF2B5EF4-FFF2-40B4-BE49-F238E27FC236}">
                <a16:creationId xmlns:a16="http://schemas.microsoft.com/office/drawing/2014/main" id="{56CCACD5-A15B-CE46-8CD2-EAB422BF6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1850" y="4098925"/>
            <a:ext cx="11113" cy="19050"/>
          </a:xfrm>
          <a:custGeom>
            <a:avLst/>
            <a:gdLst>
              <a:gd name="T0" fmla="*/ 10776 w 33"/>
              <a:gd name="T1" fmla="*/ 18691 h 53"/>
              <a:gd name="T2" fmla="*/ 10103 w 33"/>
              <a:gd name="T3" fmla="*/ 9705 h 53"/>
              <a:gd name="T4" fmla="*/ 10776 w 33"/>
              <a:gd name="T5" fmla="*/ 9705 h 53"/>
              <a:gd name="T6" fmla="*/ 10776 w 33"/>
              <a:gd name="T7" fmla="*/ 18691 h 53"/>
              <a:gd name="T8" fmla="*/ 337 w 33"/>
              <a:gd name="T9" fmla="*/ 6470 h 53"/>
              <a:gd name="T10" fmla="*/ 3704 w 33"/>
              <a:gd name="T11" fmla="*/ 0 h 53"/>
              <a:gd name="T12" fmla="*/ 4041 w 33"/>
              <a:gd name="T13" fmla="*/ 0 h 53"/>
              <a:gd name="T14" fmla="*/ 337 w 33"/>
              <a:gd name="T15" fmla="*/ 6470 h 5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" h="53">
                <a:moveTo>
                  <a:pt x="32" y="52"/>
                </a:moveTo>
                <a:lnTo>
                  <a:pt x="30" y="27"/>
                </a:lnTo>
                <a:lnTo>
                  <a:pt x="32" y="27"/>
                </a:lnTo>
                <a:lnTo>
                  <a:pt x="32" y="52"/>
                </a:lnTo>
                <a:close/>
                <a:moveTo>
                  <a:pt x="1" y="18"/>
                </a:moveTo>
                <a:cubicBezTo>
                  <a:pt x="0" y="18"/>
                  <a:pt x="9" y="3"/>
                  <a:pt x="11" y="0"/>
                </a:cubicBezTo>
                <a:lnTo>
                  <a:pt x="12" y="0"/>
                </a:lnTo>
                <a:cubicBezTo>
                  <a:pt x="8" y="6"/>
                  <a:pt x="1" y="18"/>
                  <a:pt x="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68" name="Freeform 6074">
            <a:extLst>
              <a:ext uri="{FF2B5EF4-FFF2-40B4-BE49-F238E27FC236}">
                <a16:creationId xmlns:a16="http://schemas.microsoft.com/office/drawing/2014/main" id="{2D005631-77C2-1448-8159-2895FC379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2963" y="4097338"/>
            <a:ext cx="6350" cy="6350"/>
          </a:xfrm>
          <a:custGeom>
            <a:avLst/>
            <a:gdLst>
              <a:gd name="T0" fmla="*/ 2674 w 19"/>
              <a:gd name="T1" fmla="*/ 6016 h 19"/>
              <a:gd name="T2" fmla="*/ 1671 w 19"/>
              <a:gd name="T3" fmla="*/ 4011 h 19"/>
              <a:gd name="T4" fmla="*/ 2674 w 19"/>
              <a:gd name="T5" fmla="*/ 6016 h 19"/>
              <a:gd name="T6" fmla="*/ 1671 w 19"/>
              <a:gd name="T7" fmla="*/ 4011 h 19"/>
              <a:gd name="T8" fmla="*/ 1337 w 19"/>
              <a:gd name="T9" fmla="*/ 4011 h 19"/>
              <a:gd name="T10" fmla="*/ 0 w 19"/>
              <a:gd name="T11" fmla="*/ 1003 h 19"/>
              <a:gd name="T12" fmla="*/ 1671 w 19"/>
              <a:gd name="T13" fmla="*/ 4011 h 19"/>
              <a:gd name="T14" fmla="*/ 2674 w 19"/>
              <a:gd name="T15" fmla="*/ 5013 h 19"/>
              <a:gd name="T16" fmla="*/ 4345 w 19"/>
              <a:gd name="T17" fmla="*/ 2674 h 19"/>
              <a:gd name="T18" fmla="*/ 2674 w 19"/>
              <a:gd name="T19" fmla="*/ 5013 h 19"/>
              <a:gd name="T20" fmla="*/ 5682 w 19"/>
              <a:gd name="T21" fmla="*/ 0 h 19"/>
              <a:gd name="T22" fmla="*/ 6016 w 19"/>
              <a:gd name="T23" fmla="*/ 0 h 19"/>
              <a:gd name="T24" fmla="*/ 4345 w 19"/>
              <a:gd name="T25" fmla="*/ 2674 h 19"/>
              <a:gd name="T26" fmla="*/ 5682 w 19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9" h="19">
                <a:moveTo>
                  <a:pt x="8" y="18"/>
                </a:moveTo>
                <a:cubicBezTo>
                  <a:pt x="7" y="16"/>
                  <a:pt x="5" y="13"/>
                  <a:pt x="5" y="12"/>
                </a:cubicBezTo>
                <a:cubicBezTo>
                  <a:pt x="7" y="14"/>
                  <a:pt x="8" y="18"/>
                  <a:pt x="8" y="18"/>
                </a:cubicBezTo>
                <a:close/>
                <a:moveTo>
                  <a:pt x="5" y="12"/>
                </a:moveTo>
                <a:lnTo>
                  <a:pt x="4" y="12"/>
                </a:lnTo>
                <a:cubicBezTo>
                  <a:pt x="5" y="10"/>
                  <a:pt x="1" y="5"/>
                  <a:pt x="0" y="3"/>
                </a:cubicBezTo>
                <a:cubicBezTo>
                  <a:pt x="2" y="5"/>
                  <a:pt x="4" y="10"/>
                  <a:pt x="5" y="12"/>
                </a:cubicBezTo>
                <a:close/>
                <a:moveTo>
                  <a:pt x="8" y="15"/>
                </a:moveTo>
                <a:cubicBezTo>
                  <a:pt x="8" y="15"/>
                  <a:pt x="10" y="12"/>
                  <a:pt x="13" y="8"/>
                </a:cubicBezTo>
                <a:cubicBezTo>
                  <a:pt x="9" y="14"/>
                  <a:pt x="8" y="15"/>
                  <a:pt x="8" y="15"/>
                </a:cubicBezTo>
                <a:close/>
                <a:moveTo>
                  <a:pt x="17" y="0"/>
                </a:moveTo>
                <a:lnTo>
                  <a:pt x="18" y="0"/>
                </a:lnTo>
                <a:cubicBezTo>
                  <a:pt x="16" y="3"/>
                  <a:pt x="14" y="5"/>
                  <a:pt x="13" y="8"/>
                </a:cubicBezTo>
                <a:cubicBezTo>
                  <a:pt x="14" y="6"/>
                  <a:pt x="15" y="3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69" name="Freeform 6075">
            <a:extLst>
              <a:ext uri="{FF2B5EF4-FFF2-40B4-BE49-F238E27FC236}">
                <a16:creationId xmlns:a16="http://schemas.microsoft.com/office/drawing/2014/main" id="{630A155F-4FE1-534F-95D1-248949A85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675" y="4071938"/>
            <a:ext cx="1588" cy="3175"/>
          </a:xfrm>
          <a:custGeom>
            <a:avLst/>
            <a:gdLst>
              <a:gd name="T0" fmla="*/ 1323 w 6"/>
              <a:gd name="T1" fmla="*/ 1361 h 7"/>
              <a:gd name="T2" fmla="*/ 529 w 6"/>
              <a:gd name="T3" fmla="*/ 2721 h 7"/>
              <a:gd name="T4" fmla="*/ 0 w 6"/>
              <a:gd name="T5" fmla="*/ 1361 h 7"/>
              <a:gd name="T6" fmla="*/ 529 w 6"/>
              <a:gd name="T7" fmla="*/ 0 h 7"/>
              <a:gd name="T8" fmla="*/ 1323 w 6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5" y="6"/>
                  <a:pt x="3" y="6"/>
                  <a:pt x="2" y="6"/>
                </a:cubicBezTo>
                <a:cubicBezTo>
                  <a:pt x="0" y="6"/>
                  <a:pt x="0" y="3"/>
                  <a:pt x="0" y="3"/>
                </a:cubicBezTo>
                <a:cubicBezTo>
                  <a:pt x="0" y="0"/>
                  <a:pt x="2" y="0"/>
                  <a:pt x="2" y="0"/>
                </a:cubicBezTo>
                <a:cubicBezTo>
                  <a:pt x="4" y="3"/>
                  <a:pt x="5" y="3"/>
                  <a:pt x="5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70" name="Freeform 6076">
            <a:extLst>
              <a:ext uri="{FF2B5EF4-FFF2-40B4-BE49-F238E27FC236}">
                <a16:creationId xmlns:a16="http://schemas.microsoft.com/office/drawing/2014/main" id="{865C39F1-F22A-F349-A0FB-BE77940B5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1850" y="4071938"/>
            <a:ext cx="3175" cy="3175"/>
          </a:xfrm>
          <a:custGeom>
            <a:avLst/>
            <a:gdLst>
              <a:gd name="T0" fmla="*/ 0 w 7"/>
              <a:gd name="T1" fmla="*/ 1361 h 7"/>
              <a:gd name="T2" fmla="*/ 1814 w 7"/>
              <a:gd name="T3" fmla="*/ 0 h 7"/>
              <a:gd name="T4" fmla="*/ 2721 w 7"/>
              <a:gd name="T5" fmla="*/ 1361 h 7"/>
              <a:gd name="T6" fmla="*/ 1361 w 7"/>
              <a:gd name="T7" fmla="*/ 2721 h 7"/>
              <a:gd name="T8" fmla="*/ 0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3"/>
                </a:moveTo>
                <a:cubicBezTo>
                  <a:pt x="0" y="3"/>
                  <a:pt x="1" y="0"/>
                  <a:pt x="4" y="0"/>
                </a:cubicBezTo>
                <a:cubicBezTo>
                  <a:pt x="4" y="0"/>
                  <a:pt x="5" y="0"/>
                  <a:pt x="6" y="3"/>
                </a:cubicBezTo>
                <a:cubicBezTo>
                  <a:pt x="6" y="3"/>
                  <a:pt x="5" y="3"/>
                  <a:pt x="3" y="6"/>
                </a:cubicBezTo>
                <a:cubicBezTo>
                  <a:pt x="3" y="6"/>
                  <a:pt x="1" y="6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71" name="Freeform 6077">
            <a:extLst>
              <a:ext uri="{FF2B5EF4-FFF2-40B4-BE49-F238E27FC236}">
                <a16:creationId xmlns:a16="http://schemas.microsoft.com/office/drawing/2014/main" id="{2297B07C-C21C-714E-B6DE-572D45579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9950" y="4183063"/>
            <a:ext cx="9525" cy="3175"/>
          </a:xfrm>
          <a:custGeom>
            <a:avLst/>
            <a:gdLst>
              <a:gd name="T0" fmla="*/ 6096 w 25"/>
              <a:gd name="T1" fmla="*/ 0 h 7"/>
              <a:gd name="T2" fmla="*/ 9144 w 25"/>
              <a:gd name="T3" fmla="*/ 2721 h 7"/>
              <a:gd name="T4" fmla="*/ 1905 w 25"/>
              <a:gd name="T5" fmla="*/ 2721 h 7"/>
              <a:gd name="T6" fmla="*/ 1143 w 25"/>
              <a:gd name="T7" fmla="*/ 2721 h 7"/>
              <a:gd name="T8" fmla="*/ 1143 w 25"/>
              <a:gd name="T9" fmla="*/ 1361 h 7"/>
              <a:gd name="T10" fmla="*/ 0 w 25"/>
              <a:gd name="T11" fmla="*/ 0 h 7"/>
              <a:gd name="T12" fmla="*/ 4572 w 25"/>
              <a:gd name="T13" fmla="*/ 0 h 7"/>
              <a:gd name="T14" fmla="*/ 6096 w 25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7">
                <a:moveTo>
                  <a:pt x="16" y="0"/>
                </a:moveTo>
                <a:lnTo>
                  <a:pt x="24" y="6"/>
                </a:lnTo>
                <a:lnTo>
                  <a:pt x="5" y="6"/>
                </a:lnTo>
                <a:lnTo>
                  <a:pt x="3" y="6"/>
                </a:lnTo>
                <a:lnTo>
                  <a:pt x="3" y="3"/>
                </a:lnTo>
                <a:cubicBezTo>
                  <a:pt x="3" y="6"/>
                  <a:pt x="0" y="0"/>
                  <a:pt x="0" y="0"/>
                </a:cubicBezTo>
                <a:lnTo>
                  <a:pt x="12" y="0"/>
                </a:lnTo>
                <a:lnTo>
                  <a:pt x="16" y="0"/>
                </a:lnTo>
              </a:path>
            </a:pathLst>
          </a:custGeom>
          <a:solidFill>
            <a:srgbClr val="ED6C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72" name="Freeform 6078">
            <a:extLst>
              <a:ext uri="{FF2B5EF4-FFF2-40B4-BE49-F238E27FC236}">
                <a16:creationId xmlns:a16="http://schemas.microsoft.com/office/drawing/2014/main" id="{C1F91895-3F90-B547-9573-AC919D57C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9950" y="4181475"/>
            <a:ext cx="9525" cy="3175"/>
          </a:xfrm>
          <a:custGeom>
            <a:avLst/>
            <a:gdLst>
              <a:gd name="T0" fmla="*/ 680 w 28"/>
              <a:gd name="T1" fmla="*/ 1905 h 10"/>
              <a:gd name="T2" fmla="*/ 340 w 28"/>
              <a:gd name="T3" fmla="*/ 1905 h 10"/>
              <a:gd name="T4" fmla="*/ 0 w 28"/>
              <a:gd name="T5" fmla="*/ 1905 h 10"/>
              <a:gd name="T6" fmla="*/ 680 w 28"/>
              <a:gd name="T7" fmla="*/ 953 h 10"/>
              <a:gd name="T8" fmla="*/ 680 w 28"/>
              <a:gd name="T9" fmla="*/ 953 h 10"/>
              <a:gd name="T10" fmla="*/ 1701 w 28"/>
              <a:gd name="T11" fmla="*/ 1905 h 10"/>
              <a:gd name="T12" fmla="*/ 680 w 28"/>
              <a:gd name="T13" fmla="*/ 1905 h 10"/>
              <a:gd name="T14" fmla="*/ 6123 w 28"/>
              <a:gd name="T15" fmla="*/ 0 h 10"/>
              <a:gd name="T16" fmla="*/ 9185 w 28"/>
              <a:gd name="T17" fmla="*/ 1905 h 10"/>
              <a:gd name="T18" fmla="*/ 2381 w 28"/>
              <a:gd name="T19" fmla="*/ 2858 h 10"/>
              <a:gd name="T20" fmla="*/ 2041 w 28"/>
              <a:gd name="T21" fmla="*/ 2858 h 10"/>
              <a:gd name="T22" fmla="*/ 8845 w 28"/>
              <a:gd name="T23" fmla="*/ 1905 h 10"/>
              <a:gd name="T24" fmla="*/ 6123 w 28"/>
              <a:gd name="T25" fmla="*/ 953 h 10"/>
              <a:gd name="T26" fmla="*/ 4763 w 28"/>
              <a:gd name="T27" fmla="*/ 953 h 10"/>
              <a:gd name="T28" fmla="*/ 6123 w 28"/>
              <a:gd name="T29" fmla="*/ 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8" h="10">
                <a:moveTo>
                  <a:pt x="2" y="6"/>
                </a:moveTo>
                <a:lnTo>
                  <a:pt x="1" y="6"/>
                </a:lnTo>
                <a:lnTo>
                  <a:pt x="0" y="6"/>
                </a:lnTo>
                <a:cubicBezTo>
                  <a:pt x="1" y="3"/>
                  <a:pt x="2" y="3"/>
                  <a:pt x="2" y="3"/>
                </a:cubicBezTo>
                <a:cubicBezTo>
                  <a:pt x="4" y="6"/>
                  <a:pt x="5" y="6"/>
                  <a:pt x="5" y="6"/>
                </a:cubicBezTo>
                <a:cubicBezTo>
                  <a:pt x="4" y="9"/>
                  <a:pt x="2" y="6"/>
                  <a:pt x="2" y="6"/>
                </a:cubicBezTo>
                <a:close/>
                <a:moveTo>
                  <a:pt x="18" y="0"/>
                </a:moveTo>
                <a:lnTo>
                  <a:pt x="27" y="6"/>
                </a:lnTo>
                <a:lnTo>
                  <a:pt x="7" y="9"/>
                </a:lnTo>
                <a:lnTo>
                  <a:pt x="6" y="9"/>
                </a:lnTo>
                <a:lnTo>
                  <a:pt x="26" y="6"/>
                </a:lnTo>
                <a:lnTo>
                  <a:pt x="18" y="3"/>
                </a:lnTo>
                <a:lnTo>
                  <a:pt x="14" y="3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73" name="Freeform 6079">
            <a:extLst>
              <a:ext uri="{FF2B5EF4-FFF2-40B4-BE49-F238E27FC236}">
                <a16:creationId xmlns:a16="http://schemas.microsoft.com/office/drawing/2014/main" id="{0CA988DE-E2FD-5142-A76F-7751B9344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1538" y="4184650"/>
            <a:ext cx="14287" cy="3175"/>
          </a:xfrm>
          <a:custGeom>
            <a:avLst/>
            <a:gdLst>
              <a:gd name="T0" fmla="*/ 7327 w 39"/>
              <a:gd name="T1" fmla="*/ 0 h 10"/>
              <a:gd name="T2" fmla="*/ 12089 w 39"/>
              <a:gd name="T3" fmla="*/ 0 h 10"/>
              <a:gd name="T4" fmla="*/ 11356 w 39"/>
              <a:gd name="T5" fmla="*/ 1905 h 10"/>
              <a:gd name="T6" fmla="*/ 1832 w 39"/>
              <a:gd name="T7" fmla="*/ 1905 h 10"/>
              <a:gd name="T8" fmla="*/ 1099 w 39"/>
              <a:gd name="T9" fmla="*/ 2858 h 10"/>
              <a:gd name="T10" fmla="*/ 733 w 39"/>
              <a:gd name="T11" fmla="*/ 1905 h 10"/>
              <a:gd name="T12" fmla="*/ 0 w 39"/>
              <a:gd name="T13" fmla="*/ 953 h 10"/>
              <a:gd name="T14" fmla="*/ 1099 w 39"/>
              <a:gd name="T15" fmla="*/ 0 h 10"/>
              <a:gd name="T16" fmla="*/ 7327 w 39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9" h="10">
                <a:moveTo>
                  <a:pt x="20" y="0"/>
                </a:moveTo>
                <a:cubicBezTo>
                  <a:pt x="20" y="0"/>
                  <a:pt x="29" y="0"/>
                  <a:pt x="33" y="0"/>
                </a:cubicBezTo>
                <a:cubicBezTo>
                  <a:pt x="38" y="0"/>
                  <a:pt x="37" y="3"/>
                  <a:pt x="31" y="6"/>
                </a:cubicBezTo>
                <a:cubicBezTo>
                  <a:pt x="19" y="9"/>
                  <a:pt x="5" y="6"/>
                  <a:pt x="5" y="6"/>
                </a:cubicBezTo>
                <a:lnTo>
                  <a:pt x="3" y="9"/>
                </a:lnTo>
                <a:lnTo>
                  <a:pt x="2" y="6"/>
                </a:lnTo>
                <a:lnTo>
                  <a:pt x="0" y="3"/>
                </a:lnTo>
                <a:lnTo>
                  <a:pt x="3" y="0"/>
                </a:lnTo>
                <a:lnTo>
                  <a:pt x="20" y="0"/>
                </a:lnTo>
              </a:path>
            </a:pathLst>
          </a:custGeom>
          <a:solidFill>
            <a:srgbClr val="ED6C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74" name="Freeform 6080">
            <a:extLst>
              <a:ext uri="{FF2B5EF4-FFF2-40B4-BE49-F238E27FC236}">
                <a16:creationId xmlns:a16="http://schemas.microsoft.com/office/drawing/2014/main" id="{A721EDED-958B-EC48-8474-EF44B44FD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1538" y="4184650"/>
            <a:ext cx="14287" cy="3175"/>
          </a:xfrm>
          <a:custGeom>
            <a:avLst/>
            <a:gdLst>
              <a:gd name="T0" fmla="*/ 1099 w 39"/>
              <a:gd name="T1" fmla="*/ 1905 h 10"/>
              <a:gd name="T2" fmla="*/ 0 w 39"/>
              <a:gd name="T3" fmla="*/ 953 h 10"/>
              <a:gd name="T4" fmla="*/ 1465 w 39"/>
              <a:gd name="T5" fmla="*/ 0 h 10"/>
              <a:gd name="T6" fmla="*/ 366 w 39"/>
              <a:gd name="T7" fmla="*/ 953 h 10"/>
              <a:gd name="T8" fmla="*/ 1099 w 39"/>
              <a:gd name="T9" fmla="*/ 953 h 10"/>
              <a:gd name="T10" fmla="*/ 1465 w 39"/>
              <a:gd name="T11" fmla="*/ 1905 h 10"/>
              <a:gd name="T12" fmla="*/ 2198 w 39"/>
              <a:gd name="T13" fmla="*/ 1905 h 10"/>
              <a:gd name="T14" fmla="*/ 6594 w 39"/>
              <a:gd name="T15" fmla="*/ 1905 h 10"/>
              <a:gd name="T16" fmla="*/ 11723 w 39"/>
              <a:gd name="T17" fmla="*/ 1905 h 10"/>
              <a:gd name="T18" fmla="*/ 13554 w 39"/>
              <a:gd name="T19" fmla="*/ 0 h 10"/>
              <a:gd name="T20" fmla="*/ 13921 w 39"/>
              <a:gd name="T21" fmla="*/ 0 h 10"/>
              <a:gd name="T22" fmla="*/ 11723 w 39"/>
              <a:gd name="T23" fmla="*/ 1905 h 10"/>
              <a:gd name="T24" fmla="*/ 6594 w 39"/>
              <a:gd name="T25" fmla="*/ 2858 h 10"/>
              <a:gd name="T26" fmla="*/ 2198 w 39"/>
              <a:gd name="T27" fmla="*/ 2858 h 10"/>
              <a:gd name="T28" fmla="*/ 1465 w 39"/>
              <a:gd name="T29" fmla="*/ 2858 h 10"/>
              <a:gd name="T30" fmla="*/ 1099 w 39"/>
              <a:gd name="T31" fmla="*/ 1905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" h="10">
                <a:moveTo>
                  <a:pt x="3" y="6"/>
                </a:moveTo>
                <a:cubicBezTo>
                  <a:pt x="3" y="6"/>
                  <a:pt x="1" y="6"/>
                  <a:pt x="0" y="3"/>
                </a:cubicBezTo>
                <a:cubicBezTo>
                  <a:pt x="0" y="3"/>
                  <a:pt x="3" y="0"/>
                  <a:pt x="4" y="0"/>
                </a:cubicBezTo>
                <a:lnTo>
                  <a:pt x="1" y="3"/>
                </a:lnTo>
                <a:lnTo>
                  <a:pt x="3" y="3"/>
                </a:lnTo>
                <a:lnTo>
                  <a:pt x="4" y="6"/>
                </a:lnTo>
                <a:lnTo>
                  <a:pt x="6" y="6"/>
                </a:lnTo>
                <a:lnTo>
                  <a:pt x="18" y="6"/>
                </a:lnTo>
                <a:lnTo>
                  <a:pt x="32" y="6"/>
                </a:lnTo>
                <a:cubicBezTo>
                  <a:pt x="36" y="3"/>
                  <a:pt x="37" y="3"/>
                  <a:pt x="37" y="0"/>
                </a:cubicBezTo>
                <a:lnTo>
                  <a:pt x="38" y="0"/>
                </a:lnTo>
                <a:cubicBezTo>
                  <a:pt x="38" y="3"/>
                  <a:pt x="36" y="6"/>
                  <a:pt x="32" y="6"/>
                </a:cubicBezTo>
                <a:cubicBezTo>
                  <a:pt x="28" y="9"/>
                  <a:pt x="23" y="9"/>
                  <a:pt x="18" y="9"/>
                </a:cubicBezTo>
                <a:lnTo>
                  <a:pt x="6" y="9"/>
                </a:lnTo>
                <a:lnTo>
                  <a:pt x="4" y="9"/>
                </a:lnTo>
                <a:lnTo>
                  <a:pt x="3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75" name="Freeform 6081">
            <a:extLst>
              <a:ext uri="{FF2B5EF4-FFF2-40B4-BE49-F238E27FC236}">
                <a16:creationId xmlns:a16="http://schemas.microsoft.com/office/drawing/2014/main" id="{5D7C8304-AE25-4A48-B510-A16EAA84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0" y="4191000"/>
            <a:ext cx="38100" cy="6350"/>
          </a:xfrm>
          <a:custGeom>
            <a:avLst/>
            <a:gdLst>
              <a:gd name="T0" fmla="*/ 2849 w 107"/>
              <a:gd name="T1" fmla="*/ 5953 h 16"/>
              <a:gd name="T2" fmla="*/ 0 w 107"/>
              <a:gd name="T3" fmla="*/ 4763 h 16"/>
              <a:gd name="T4" fmla="*/ 2136 w 107"/>
              <a:gd name="T5" fmla="*/ 4763 h 16"/>
              <a:gd name="T6" fmla="*/ 10326 w 107"/>
              <a:gd name="T7" fmla="*/ 3572 h 16"/>
              <a:gd name="T8" fmla="*/ 6409 w 107"/>
              <a:gd name="T9" fmla="*/ 1191 h 16"/>
              <a:gd name="T10" fmla="*/ 36676 w 107"/>
              <a:gd name="T11" fmla="*/ 0 h 16"/>
              <a:gd name="T12" fmla="*/ 37744 w 107"/>
              <a:gd name="T13" fmla="*/ 2381 h 16"/>
              <a:gd name="T14" fmla="*/ 11038 w 107"/>
              <a:gd name="T15" fmla="*/ 4763 h 16"/>
              <a:gd name="T16" fmla="*/ 12463 w 107"/>
              <a:gd name="T17" fmla="*/ 5953 h 16"/>
              <a:gd name="T18" fmla="*/ 2849 w 107"/>
              <a:gd name="T19" fmla="*/ 5953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7" h="16">
                <a:moveTo>
                  <a:pt x="8" y="15"/>
                </a:moveTo>
                <a:lnTo>
                  <a:pt x="0" y="12"/>
                </a:lnTo>
                <a:lnTo>
                  <a:pt x="6" y="12"/>
                </a:lnTo>
                <a:lnTo>
                  <a:pt x="29" y="9"/>
                </a:lnTo>
                <a:lnTo>
                  <a:pt x="18" y="3"/>
                </a:lnTo>
                <a:lnTo>
                  <a:pt x="103" y="0"/>
                </a:lnTo>
                <a:lnTo>
                  <a:pt x="106" y="6"/>
                </a:lnTo>
                <a:lnTo>
                  <a:pt x="31" y="12"/>
                </a:lnTo>
                <a:lnTo>
                  <a:pt x="35" y="15"/>
                </a:lnTo>
                <a:lnTo>
                  <a:pt x="8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76" name="Freeform 6082">
            <a:extLst>
              <a:ext uri="{FF2B5EF4-FFF2-40B4-BE49-F238E27FC236}">
                <a16:creationId xmlns:a16="http://schemas.microsoft.com/office/drawing/2014/main" id="{DE3E84DA-79BA-7A4B-AE03-4F3A137C7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0" y="4191000"/>
            <a:ext cx="38100" cy="6350"/>
          </a:xfrm>
          <a:custGeom>
            <a:avLst/>
            <a:gdLst>
              <a:gd name="T0" fmla="*/ 0 w 107"/>
              <a:gd name="T1" fmla="*/ 4763 h 16"/>
              <a:gd name="T2" fmla="*/ 2849 w 107"/>
              <a:gd name="T3" fmla="*/ 5953 h 16"/>
              <a:gd name="T4" fmla="*/ 0 w 107"/>
              <a:gd name="T5" fmla="*/ 4763 h 16"/>
              <a:gd name="T6" fmla="*/ 6765 w 107"/>
              <a:gd name="T7" fmla="*/ 1191 h 16"/>
              <a:gd name="T8" fmla="*/ 10326 w 107"/>
              <a:gd name="T9" fmla="*/ 3572 h 16"/>
              <a:gd name="T10" fmla="*/ 6409 w 107"/>
              <a:gd name="T11" fmla="*/ 1191 h 16"/>
              <a:gd name="T12" fmla="*/ 36320 w 107"/>
              <a:gd name="T13" fmla="*/ 0 h 16"/>
              <a:gd name="T14" fmla="*/ 6765 w 107"/>
              <a:gd name="T15" fmla="*/ 1191 h 16"/>
              <a:gd name="T16" fmla="*/ 36676 w 107"/>
              <a:gd name="T17" fmla="*/ 0 h 16"/>
              <a:gd name="T18" fmla="*/ 37744 w 107"/>
              <a:gd name="T19" fmla="*/ 2381 h 16"/>
              <a:gd name="T20" fmla="*/ 11038 w 107"/>
              <a:gd name="T21" fmla="*/ 4763 h 16"/>
              <a:gd name="T22" fmla="*/ 12463 w 107"/>
              <a:gd name="T23" fmla="*/ 5953 h 16"/>
              <a:gd name="T24" fmla="*/ 10682 w 107"/>
              <a:gd name="T25" fmla="*/ 4763 h 16"/>
              <a:gd name="T26" fmla="*/ 37744 w 107"/>
              <a:gd name="T27" fmla="*/ 2381 h 16"/>
              <a:gd name="T28" fmla="*/ 36320 w 107"/>
              <a:gd name="T29" fmla="*/ 0 h 16"/>
              <a:gd name="T30" fmla="*/ 36676 w 107"/>
              <a:gd name="T31" fmla="*/ 0 h 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16">
                <a:moveTo>
                  <a:pt x="0" y="12"/>
                </a:moveTo>
                <a:cubicBezTo>
                  <a:pt x="3" y="12"/>
                  <a:pt x="8" y="15"/>
                  <a:pt x="8" y="15"/>
                </a:cubicBezTo>
                <a:cubicBezTo>
                  <a:pt x="8" y="15"/>
                  <a:pt x="3" y="15"/>
                  <a:pt x="0" y="12"/>
                </a:cubicBezTo>
                <a:close/>
                <a:moveTo>
                  <a:pt x="19" y="3"/>
                </a:moveTo>
                <a:lnTo>
                  <a:pt x="29" y="9"/>
                </a:lnTo>
                <a:lnTo>
                  <a:pt x="18" y="3"/>
                </a:lnTo>
                <a:lnTo>
                  <a:pt x="102" y="0"/>
                </a:lnTo>
                <a:lnTo>
                  <a:pt x="19" y="3"/>
                </a:lnTo>
                <a:close/>
                <a:moveTo>
                  <a:pt x="103" y="0"/>
                </a:moveTo>
                <a:lnTo>
                  <a:pt x="106" y="6"/>
                </a:lnTo>
                <a:lnTo>
                  <a:pt x="31" y="12"/>
                </a:lnTo>
                <a:lnTo>
                  <a:pt x="35" y="15"/>
                </a:lnTo>
                <a:lnTo>
                  <a:pt x="30" y="12"/>
                </a:lnTo>
                <a:lnTo>
                  <a:pt x="106" y="6"/>
                </a:lnTo>
                <a:lnTo>
                  <a:pt x="102" y="0"/>
                </a:lnTo>
                <a:lnTo>
                  <a:pt x="10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77" name="Freeform 6083">
            <a:extLst>
              <a:ext uri="{FF2B5EF4-FFF2-40B4-BE49-F238E27FC236}">
                <a16:creationId xmlns:a16="http://schemas.microsoft.com/office/drawing/2014/main" id="{65CFFA01-CD32-C346-A013-415FBAC6B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7563" y="4140200"/>
            <a:ext cx="53975" cy="50800"/>
          </a:xfrm>
          <a:custGeom>
            <a:avLst/>
            <a:gdLst>
              <a:gd name="T0" fmla="*/ 52888 w 149"/>
              <a:gd name="T1" fmla="*/ 1081 h 141"/>
              <a:gd name="T2" fmla="*/ 53613 w 149"/>
              <a:gd name="T3" fmla="*/ 9007 h 141"/>
              <a:gd name="T4" fmla="*/ 45281 w 149"/>
              <a:gd name="T5" fmla="*/ 12250 h 141"/>
              <a:gd name="T6" fmla="*/ 44919 w 149"/>
              <a:gd name="T7" fmla="*/ 2162 h 141"/>
              <a:gd name="T8" fmla="*/ 52888 w 149"/>
              <a:gd name="T9" fmla="*/ 1081 h 141"/>
              <a:gd name="T10" fmla="*/ 10505 w 149"/>
              <a:gd name="T11" fmla="*/ 33867 h 141"/>
              <a:gd name="T12" fmla="*/ 0 w 149"/>
              <a:gd name="T13" fmla="*/ 50440 h 141"/>
              <a:gd name="T14" fmla="*/ 10505 w 149"/>
              <a:gd name="T15" fmla="*/ 33867 h 141"/>
              <a:gd name="T16" fmla="*/ 9418 w 149"/>
              <a:gd name="T17" fmla="*/ 31705 h 141"/>
              <a:gd name="T18" fmla="*/ 362 w 149"/>
              <a:gd name="T19" fmla="*/ 43955 h 141"/>
              <a:gd name="T20" fmla="*/ 9418 w 149"/>
              <a:gd name="T21" fmla="*/ 31705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9" h="141">
                <a:moveTo>
                  <a:pt x="146" y="3"/>
                </a:moveTo>
                <a:cubicBezTo>
                  <a:pt x="148" y="9"/>
                  <a:pt x="148" y="19"/>
                  <a:pt x="148" y="25"/>
                </a:cubicBezTo>
                <a:cubicBezTo>
                  <a:pt x="140" y="25"/>
                  <a:pt x="125" y="34"/>
                  <a:pt x="125" y="34"/>
                </a:cubicBezTo>
                <a:lnTo>
                  <a:pt x="124" y="6"/>
                </a:lnTo>
                <a:cubicBezTo>
                  <a:pt x="135" y="0"/>
                  <a:pt x="144" y="3"/>
                  <a:pt x="146" y="3"/>
                </a:cubicBezTo>
                <a:close/>
                <a:moveTo>
                  <a:pt x="29" y="94"/>
                </a:moveTo>
                <a:lnTo>
                  <a:pt x="0" y="140"/>
                </a:lnTo>
                <a:cubicBezTo>
                  <a:pt x="0" y="137"/>
                  <a:pt x="29" y="94"/>
                  <a:pt x="29" y="94"/>
                </a:cubicBezTo>
                <a:close/>
                <a:moveTo>
                  <a:pt x="26" y="88"/>
                </a:moveTo>
                <a:lnTo>
                  <a:pt x="1" y="122"/>
                </a:lnTo>
                <a:cubicBezTo>
                  <a:pt x="1" y="122"/>
                  <a:pt x="25" y="88"/>
                  <a:pt x="26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78" name="Freeform 6084">
            <a:extLst>
              <a:ext uri="{FF2B5EF4-FFF2-40B4-BE49-F238E27FC236}">
                <a16:creationId xmlns:a16="http://schemas.microsoft.com/office/drawing/2014/main" id="{DCEB6BD0-6070-CC4E-A023-083228BEC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2163" y="4140200"/>
            <a:ext cx="79375" cy="58738"/>
          </a:xfrm>
          <a:custGeom>
            <a:avLst/>
            <a:gdLst>
              <a:gd name="T0" fmla="*/ 28015 w 221"/>
              <a:gd name="T1" fmla="*/ 58375 h 162"/>
              <a:gd name="T2" fmla="*/ 27296 w 221"/>
              <a:gd name="T3" fmla="*/ 52937 h 162"/>
              <a:gd name="T4" fmla="*/ 27656 w 221"/>
              <a:gd name="T5" fmla="*/ 52937 h 162"/>
              <a:gd name="T6" fmla="*/ 28015 w 221"/>
              <a:gd name="T7" fmla="*/ 58375 h 162"/>
              <a:gd name="T8" fmla="*/ 40945 w 221"/>
              <a:gd name="T9" fmla="*/ 55112 h 162"/>
              <a:gd name="T10" fmla="*/ 40585 w 221"/>
              <a:gd name="T11" fmla="*/ 55112 h 162"/>
              <a:gd name="T12" fmla="*/ 44536 w 221"/>
              <a:gd name="T13" fmla="*/ 47498 h 162"/>
              <a:gd name="T14" fmla="*/ 40945 w 221"/>
              <a:gd name="T15" fmla="*/ 55112 h 162"/>
              <a:gd name="T16" fmla="*/ 14726 w 221"/>
              <a:gd name="T17" fmla="*/ 54024 h 162"/>
              <a:gd name="T18" fmla="*/ 33761 w 221"/>
              <a:gd name="T19" fmla="*/ 28644 h 162"/>
              <a:gd name="T20" fmla="*/ 34120 w 221"/>
              <a:gd name="T21" fmla="*/ 28644 h 162"/>
              <a:gd name="T22" fmla="*/ 14726 w 221"/>
              <a:gd name="T23" fmla="*/ 54024 h 162"/>
              <a:gd name="T24" fmla="*/ 37712 w 221"/>
              <a:gd name="T25" fmla="*/ 51849 h 162"/>
              <a:gd name="T26" fmla="*/ 42022 w 221"/>
              <a:gd name="T27" fmla="*/ 45323 h 162"/>
              <a:gd name="T28" fmla="*/ 42381 w 221"/>
              <a:gd name="T29" fmla="*/ 45323 h 162"/>
              <a:gd name="T30" fmla="*/ 37712 w 221"/>
              <a:gd name="T31" fmla="*/ 51849 h 162"/>
              <a:gd name="T32" fmla="*/ 0 w 221"/>
              <a:gd name="T33" fmla="*/ 51849 h 162"/>
              <a:gd name="T34" fmla="*/ 23705 w 221"/>
              <a:gd name="T35" fmla="*/ 27556 h 162"/>
              <a:gd name="T36" fmla="*/ 23705 w 221"/>
              <a:gd name="T37" fmla="*/ 28644 h 162"/>
              <a:gd name="T38" fmla="*/ 0 w 221"/>
              <a:gd name="T39" fmla="*/ 51849 h 162"/>
              <a:gd name="T40" fmla="*/ 28374 w 221"/>
              <a:gd name="T41" fmla="*/ 50761 h 162"/>
              <a:gd name="T42" fmla="*/ 37712 w 221"/>
              <a:gd name="T43" fmla="*/ 37346 h 162"/>
              <a:gd name="T44" fmla="*/ 38071 w 221"/>
              <a:gd name="T45" fmla="*/ 37346 h 162"/>
              <a:gd name="T46" fmla="*/ 28374 w 221"/>
              <a:gd name="T47" fmla="*/ 50761 h 162"/>
              <a:gd name="T48" fmla="*/ 26219 w 221"/>
              <a:gd name="T49" fmla="*/ 50761 h 162"/>
              <a:gd name="T50" fmla="*/ 36275 w 221"/>
              <a:gd name="T51" fmla="*/ 34083 h 162"/>
              <a:gd name="T52" fmla="*/ 36635 w 221"/>
              <a:gd name="T53" fmla="*/ 34083 h 162"/>
              <a:gd name="T54" fmla="*/ 26219 w 221"/>
              <a:gd name="T55" fmla="*/ 50761 h 162"/>
              <a:gd name="T56" fmla="*/ 37712 w 221"/>
              <a:gd name="T57" fmla="*/ 45323 h 162"/>
              <a:gd name="T58" fmla="*/ 40585 w 221"/>
              <a:gd name="T59" fmla="*/ 40972 h 162"/>
              <a:gd name="T60" fmla="*/ 40945 w 221"/>
              <a:gd name="T61" fmla="*/ 40972 h 162"/>
              <a:gd name="T62" fmla="*/ 37712 w 221"/>
              <a:gd name="T63" fmla="*/ 45323 h 162"/>
              <a:gd name="T64" fmla="*/ 26219 w 221"/>
              <a:gd name="T65" fmla="*/ 44235 h 162"/>
              <a:gd name="T66" fmla="*/ 35198 w 221"/>
              <a:gd name="T67" fmla="*/ 31907 h 162"/>
              <a:gd name="T68" fmla="*/ 35198 w 221"/>
              <a:gd name="T69" fmla="*/ 31907 h 162"/>
              <a:gd name="T70" fmla="*/ 26219 w 221"/>
              <a:gd name="T71" fmla="*/ 44235 h 162"/>
              <a:gd name="T72" fmla="*/ 70396 w 221"/>
              <a:gd name="T73" fmla="*/ 2175 h 162"/>
              <a:gd name="T74" fmla="*/ 78657 w 221"/>
              <a:gd name="T75" fmla="*/ 1088 h 162"/>
              <a:gd name="T76" fmla="*/ 79016 w 221"/>
              <a:gd name="T77" fmla="*/ 6889 h 162"/>
              <a:gd name="T78" fmla="*/ 79016 w 221"/>
              <a:gd name="T79" fmla="*/ 9065 h 162"/>
              <a:gd name="T80" fmla="*/ 70755 w 221"/>
              <a:gd name="T81" fmla="*/ 12328 h 162"/>
              <a:gd name="T82" fmla="*/ 70396 w 221"/>
              <a:gd name="T83" fmla="*/ 2175 h 162"/>
              <a:gd name="T84" fmla="*/ 76502 w 221"/>
              <a:gd name="T85" fmla="*/ 1088 h 162"/>
              <a:gd name="T86" fmla="*/ 70755 w 221"/>
              <a:gd name="T87" fmla="*/ 3263 h 162"/>
              <a:gd name="T88" fmla="*/ 70755 w 221"/>
              <a:gd name="T89" fmla="*/ 12328 h 162"/>
              <a:gd name="T90" fmla="*/ 79016 w 221"/>
              <a:gd name="T91" fmla="*/ 9065 h 162"/>
              <a:gd name="T92" fmla="*/ 78657 w 221"/>
              <a:gd name="T93" fmla="*/ 6889 h 162"/>
              <a:gd name="T94" fmla="*/ 78298 w 221"/>
              <a:gd name="T95" fmla="*/ 1088 h 162"/>
              <a:gd name="T96" fmla="*/ 76502 w 221"/>
              <a:gd name="T97" fmla="*/ 1088 h 16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21" h="162">
                <a:moveTo>
                  <a:pt x="78" y="161"/>
                </a:moveTo>
                <a:lnTo>
                  <a:pt x="76" y="146"/>
                </a:lnTo>
                <a:lnTo>
                  <a:pt x="77" y="146"/>
                </a:lnTo>
                <a:lnTo>
                  <a:pt x="78" y="161"/>
                </a:lnTo>
                <a:close/>
                <a:moveTo>
                  <a:pt x="114" y="152"/>
                </a:moveTo>
                <a:lnTo>
                  <a:pt x="113" y="152"/>
                </a:lnTo>
                <a:lnTo>
                  <a:pt x="124" y="131"/>
                </a:lnTo>
                <a:lnTo>
                  <a:pt x="114" y="152"/>
                </a:lnTo>
                <a:close/>
                <a:moveTo>
                  <a:pt x="41" y="149"/>
                </a:moveTo>
                <a:lnTo>
                  <a:pt x="94" y="79"/>
                </a:lnTo>
                <a:lnTo>
                  <a:pt x="95" y="79"/>
                </a:lnTo>
                <a:lnTo>
                  <a:pt x="41" y="149"/>
                </a:lnTo>
                <a:close/>
                <a:moveTo>
                  <a:pt x="105" y="143"/>
                </a:moveTo>
                <a:lnTo>
                  <a:pt x="117" y="125"/>
                </a:lnTo>
                <a:lnTo>
                  <a:pt x="118" y="125"/>
                </a:lnTo>
                <a:lnTo>
                  <a:pt x="105" y="143"/>
                </a:lnTo>
                <a:close/>
                <a:moveTo>
                  <a:pt x="0" y="143"/>
                </a:moveTo>
                <a:lnTo>
                  <a:pt x="66" y="76"/>
                </a:lnTo>
                <a:lnTo>
                  <a:pt x="66" y="79"/>
                </a:lnTo>
                <a:lnTo>
                  <a:pt x="0" y="143"/>
                </a:lnTo>
                <a:close/>
                <a:moveTo>
                  <a:pt x="79" y="140"/>
                </a:moveTo>
                <a:lnTo>
                  <a:pt x="105" y="103"/>
                </a:lnTo>
                <a:lnTo>
                  <a:pt x="106" y="103"/>
                </a:lnTo>
                <a:lnTo>
                  <a:pt x="79" y="140"/>
                </a:lnTo>
                <a:close/>
                <a:moveTo>
                  <a:pt x="73" y="140"/>
                </a:moveTo>
                <a:cubicBezTo>
                  <a:pt x="71" y="137"/>
                  <a:pt x="95" y="100"/>
                  <a:pt x="101" y="94"/>
                </a:cubicBezTo>
                <a:lnTo>
                  <a:pt x="102" y="94"/>
                </a:lnTo>
                <a:cubicBezTo>
                  <a:pt x="90" y="113"/>
                  <a:pt x="73" y="137"/>
                  <a:pt x="73" y="140"/>
                </a:cubicBezTo>
                <a:close/>
                <a:moveTo>
                  <a:pt x="105" y="125"/>
                </a:moveTo>
                <a:lnTo>
                  <a:pt x="113" y="113"/>
                </a:lnTo>
                <a:lnTo>
                  <a:pt x="114" y="113"/>
                </a:lnTo>
                <a:lnTo>
                  <a:pt x="105" y="125"/>
                </a:lnTo>
                <a:close/>
                <a:moveTo>
                  <a:pt x="73" y="122"/>
                </a:moveTo>
                <a:cubicBezTo>
                  <a:pt x="79" y="113"/>
                  <a:pt x="97" y="88"/>
                  <a:pt x="98" y="88"/>
                </a:cubicBezTo>
                <a:cubicBezTo>
                  <a:pt x="98" y="88"/>
                  <a:pt x="82" y="109"/>
                  <a:pt x="73" y="122"/>
                </a:cubicBezTo>
                <a:close/>
                <a:moveTo>
                  <a:pt x="196" y="6"/>
                </a:moveTo>
                <a:cubicBezTo>
                  <a:pt x="208" y="0"/>
                  <a:pt x="217" y="0"/>
                  <a:pt x="219" y="3"/>
                </a:cubicBezTo>
                <a:cubicBezTo>
                  <a:pt x="220" y="6"/>
                  <a:pt x="220" y="12"/>
                  <a:pt x="220" y="19"/>
                </a:cubicBezTo>
                <a:lnTo>
                  <a:pt x="220" y="25"/>
                </a:lnTo>
                <a:cubicBezTo>
                  <a:pt x="212" y="25"/>
                  <a:pt x="197" y="34"/>
                  <a:pt x="197" y="34"/>
                </a:cubicBezTo>
                <a:lnTo>
                  <a:pt x="196" y="6"/>
                </a:lnTo>
                <a:close/>
                <a:moveTo>
                  <a:pt x="213" y="3"/>
                </a:moveTo>
                <a:cubicBezTo>
                  <a:pt x="209" y="3"/>
                  <a:pt x="203" y="6"/>
                  <a:pt x="197" y="9"/>
                </a:cubicBezTo>
                <a:lnTo>
                  <a:pt x="197" y="34"/>
                </a:lnTo>
                <a:cubicBezTo>
                  <a:pt x="197" y="31"/>
                  <a:pt x="212" y="25"/>
                  <a:pt x="220" y="25"/>
                </a:cubicBezTo>
                <a:cubicBezTo>
                  <a:pt x="219" y="25"/>
                  <a:pt x="219" y="22"/>
                  <a:pt x="219" y="19"/>
                </a:cubicBezTo>
                <a:cubicBezTo>
                  <a:pt x="219" y="12"/>
                  <a:pt x="218" y="6"/>
                  <a:pt x="218" y="3"/>
                </a:cubicBezTo>
                <a:cubicBezTo>
                  <a:pt x="218" y="3"/>
                  <a:pt x="215" y="3"/>
                  <a:pt x="21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79" name="Freeform 6085">
            <a:extLst>
              <a:ext uri="{FF2B5EF4-FFF2-40B4-BE49-F238E27FC236}">
                <a16:creationId xmlns:a16="http://schemas.microsoft.com/office/drawing/2014/main" id="{AC3F496D-38C0-E84C-BD2A-59BFF2451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7400" y="4122738"/>
            <a:ext cx="38100" cy="68262"/>
          </a:xfrm>
          <a:custGeom>
            <a:avLst/>
            <a:gdLst>
              <a:gd name="T0" fmla="*/ 27214 w 105"/>
              <a:gd name="T1" fmla="*/ 10835 h 189"/>
              <a:gd name="T2" fmla="*/ 27214 w 105"/>
              <a:gd name="T3" fmla="*/ 14086 h 189"/>
              <a:gd name="T4" fmla="*/ 32294 w 105"/>
              <a:gd name="T5" fmla="*/ 24199 h 189"/>
              <a:gd name="T6" fmla="*/ 36649 w 105"/>
              <a:gd name="T7" fmla="*/ 20587 h 189"/>
              <a:gd name="T8" fmla="*/ 37011 w 105"/>
              <a:gd name="T9" fmla="*/ 30700 h 189"/>
              <a:gd name="T10" fmla="*/ 34109 w 105"/>
              <a:gd name="T11" fmla="*/ 31783 h 189"/>
              <a:gd name="T12" fmla="*/ 36649 w 105"/>
              <a:gd name="T13" fmla="*/ 39368 h 189"/>
              <a:gd name="T14" fmla="*/ 29754 w 105"/>
              <a:gd name="T15" fmla="*/ 60316 h 189"/>
              <a:gd name="T16" fmla="*/ 30843 w 105"/>
              <a:gd name="T17" fmla="*/ 55621 h 189"/>
              <a:gd name="T18" fmla="*/ 29391 w 105"/>
              <a:gd name="T19" fmla="*/ 54537 h 189"/>
              <a:gd name="T20" fmla="*/ 29754 w 105"/>
              <a:gd name="T21" fmla="*/ 50203 h 189"/>
              <a:gd name="T22" fmla="*/ 28666 w 105"/>
              <a:gd name="T23" fmla="*/ 50203 h 189"/>
              <a:gd name="T24" fmla="*/ 29391 w 105"/>
              <a:gd name="T25" fmla="*/ 48036 h 189"/>
              <a:gd name="T26" fmla="*/ 28303 w 105"/>
              <a:gd name="T27" fmla="*/ 45869 h 189"/>
              <a:gd name="T28" fmla="*/ 28303 w 105"/>
              <a:gd name="T29" fmla="*/ 43702 h 189"/>
              <a:gd name="T30" fmla="*/ 26851 w 105"/>
              <a:gd name="T31" fmla="*/ 44786 h 189"/>
              <a:gd name="T32" fmla="*/ 24674 w 105"/>
              <a:gd name="T33" fmla="*/ 48036 h 189"/>
              <a:gd name="T34" fmla="*/ 19957 w 105"/>
              <a:gd name="T35" fmla="*/ 50203 h 189"/>
              <a:gd name="T36" fmla="*/ 19594 w 105"/>
              <a:gd name="T37" fmla="*/ 54537 h 189"/>
              <a:gd name="T38" fmla="*/ 18506 w 105"/>
              <a:gd name="T39" fmla="*/ 57066 h 189"/>
              <a:gd name="T40" fmla="*/ 18143 w 105"/>
              <a:gd name="T41" fmla="*/ 61400 h 189"/>
              <a:gd name="T42" fmla="*/ 18506 w 105"/>
              <a:gd name="T43" fmla="*/ 63567 h 189"/>
              <a:gd name="T44" fmla="*/ 15966 w 105"/>
              <a:gd name="T45" fmla="*/ 67901 h 189"/>
              <a:gd name="T46" fmla="*/ 0 w 105"/>
              <a:gd name="T47" fmla="*/ 51287 h 189"/>
              <a:gd name="T48" fmla="*/ 7620 w 105"/>
              <a:gd name="T49" fmla="*/ 37201 h 189"/>
              <a:gd name="T50" fmla="*/ 11249 w 105"/>
              <a:gd name="T51" fmla="*/ 26366 h 189"/>
              <a:gd name="T52" fmla="*/ 11249 w 105"/>
              <a:gd name="T53" fmla="*/ 22754 h 189"/>
              <a:gd name="T54" fmla="*/ 13426 w 105"/>
              <a:gd name="T55" fmla="*/ 19503 h 189"/>
              <a:gd name="T56" fmla="*/ 13063 w 105"/>
              <a:gd name="T57" fmla="*/ 14086 h 189"/>
              <a:gd name="T58" fmla="*/ 13789 w 105"/>
              <a:gd name="T59" fmla="*/ 9752 h 189"/>
              <a:gd name="T60" fmla="*/ 14514 w 105"/>
              <a:gd name="T61" fmla="*/ 2167 h 189"/>
              <a:gd name="T62" fmla="*/ 18506 w 105"/>
              <a:gd name="T63" fmla="*/ 1084 h 189"/>
              <a:gd name="T64" fmla="*/ 22497 w 105"/>
              <a:gd name="T65" fmla="*/ 0 h 189"/>
              <a:gd name="T66" fmla="*/ 25037 w 105"/>
              <a:gd name="T67" fmla="*/ 0 h 189"/>
              <a:gd name="T68" fmla="*/ 30480 w 105"/>
              <a:gd name="T69" fmla="*/ 2167 h 189"/>
              <a:gd name="T70" fmla="*/ 29391 w 105"/>
              <a:gd name="T71" fmla="*/ 4334 h 189"/>
              <a:gd name="T72" fmla="*/ 27214 w 105"/>
              <a:gd name="T73" fmla="*/ 10835 h 18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05" h="189">
                <a:moveTo>
                  <a:pt x="75" y="30"/>
                </a:moveTo>
                <a:cubicBezTo>
                  <a:pt x="75" y="30"/>
                  <a:pt x="72" y="36"/>
                  <a:pt x="75" y="39"/>
                </a:cubicBezTo>
                <a:cubicBezTo>
                  <a:pt x="76" y="42"/>
                  <a:pt x="89" y="67"/>
                  <a:pt x="89" y="67"/>
                </a:cubicBezTo>
                <a:cubicBezTo>
                  <a:pt x="89" y="67"/>
                  <a:pt x="97" y="57"/>
                  <a:pt x="101" y="57"/>
                </a:cubicBezTo>
                <a:cubicBezTo>
                  <a:pt x="104" y="57"/>
                  <a:pt x="102" y="85"/>
                  <a:pt x="102" y="85"/>
                </a:cubicBezTo>
                <a:cubicBezTo>
                  <a:pt x="102" y="85"/>
                  <a:pt x="97" y="88"/>
                  <a:pt x="94" y="88"/>
                </a:cubicBezTo>
                <a:cubicBezTo>
                  <a:pt x="91" y="88"/>
                  <a:pt x="101" y="100"/>
                  <a:pt x="101" y="109"/>
                </a:cubicBezTo>
                <a:cubicBezTo>
                  <a:pt x="101" y="118"/>
                  <a:pt x="87" y="167"/>
                  <a:pt x="82" y="167"/>
                </a:cubicBezTo>
                <a:cubicBezTo>
                  <a:pt x="77" y="167"/>
                  <a:pt x="85" y="158"/>
                  <a:pt x="85" y="154"/>
                </a:cubicBezTo>
                <a:cubicBezTo>
                  <a:pt x="84" y="151"/>
                  <a:pt x="82" y="154"/>
                  <a:pt x="81" y="151"/>
                </a:cubicBezTo>
                <a:cubicBezTo>
                  <a:pt x="80" y="149"/>
                  <a:pt x="83" y="145"/>
                  <a:pt x="82" y="139"/>
                </a:cubicBezTo>
                <a:cubicBezTo>
                  <a:pt x="82" y="139"/>
                  <a:pt x="80" y="139"/>
                  <a:pt x="79" y="139"/>
                </a:cubicBezTo>
                <a:cubicBezTo>
                  <a:pt x="79" y="136"/>
                  <a:pt x="81" y="136"/>
                  <a:pt x="81" y="133"/>
                </a:cubicBezTo>
                <a:cubicBezTo>
                  <a:pt x="80" y="130"/>
                  <a:pt x="77" y="130"/>
                  <a:pt x="78" y="127"/>
                </a:cubicBezTo>
                <a:cubicBezTo>
                  <a:pt x="78" y="124"/>
                  <a:pt x="78" y="127"/>
                  <a:pt x="78" y="121"/>
                </a:cubicBezTo>
                <a:cubicBezTo>
                  <a:pt x="78" y="121"/>
                  <a:pt x="77" y="124"/>
                  <a:pt x="74" y="124"/>
                </a:cubicBezTo>
                <a:cubicBezTo>
                  <a:pt x="71" y="124"/>
                  <a:pt x="68" y="133"/>
                  <a:pt x="68" y="133"/>
                </a:cubicBezTo>
                <a:cubicBezTo>
                  <a:pt x="68" y="133"/>
                  <a:pt x="60" y="142"/>
                  <a:pt x="55" y="139"/>
                </a:cubicBezTo>
                <a:cubicBezTo>
                  <a:pt x="59" y="149"/>
                  <a:pt x="56" y="151"/>
                  <a:pt x="54" y="151"/>
                </a:cubicBezTo>
                <a:cubicBezTo>
                  <a:pt x="53" y="151"/>
                  <a:pt x="56" y="158"/>
                  <a:pt x="51" y="158"/>
                </a:cubicBezTo>
                <a:cubicBezTo>
                  <a:pt x="48" y="158"/>
                  <a:pt x="54" y="170"/>
                  <a:pt x="50" y="170"/>
                </a:cubicBezTo>
                <a:cubicBezTo>
                  <a:pt x="55" y="173"/>
                  <a:pt x="51" y="176"/>
                  <a:pt x="51" y="176"/>
                </a:cubicBezTo>
                <a:cubicBezTo>
                  <a:pt x="51" y="176"/>
                  <a:pt x="41" y="176"/>
                  <a:pt x="44" y="188"/>
                </a:cubicBezTo>
                <a:cubicBezTo>
                  <a:pt x="14" y="179"/>
                  <a:pt x="0" y="164"/>
                  <a:pt x="0" y="142"/>
                </a:cubicBezTo>
                <a:cubicBezTo>
                  <a:pt x="0" y="124"/>
                  <a:pt x="6" y="109"/>
                  <a:pt x="21" y="103"/>
                </a:cubicBezTo>
                <a:cubicBezTo>
                  <a:pt x="25" y="88"/>
                  <a:pt x="31" y="73"/>
                  <a:pt x="31" y="73"/>
                </a:cubicBezTo>
                <a:cubicBezTo>
                  <a:pt x="31" y="73"/>
                  <a:pt x="30" y="67"/>
                  <a:pt x="31" y="63"/>
                </a:cubicBezTo>
                <a:cubicBezTo>
                  <a:pt x="32" y="57"/>
                  <a:pt x="37" y="54"/>
                  <a:pt x="37" y="54"/>
                </a:cubicBezTo>
                <a:cubicBezTo>
                  <a:pt x="37" y="54"/>
                  <a:pt x="35" y="45"/>
                  <a:pt x="36" y="39"/>
                </a:cubicBezTo>
                <a:cubicBezTo>
                  <a:pt x="37" y="33"/>
                  <a:pt x="38" y="30"/>
                  <a:pt x="38" y="27"/>
                </a:cubicBezTo>
                <a:cubicBezTo>
                  <a:pt x="38" y="24"/>
                  <a:pt x="38" y="9"/>
                  <a:pt x="40" y="6"/>
                </a:cubicBezTo>
                <a:cubicBezTo>
                  <a:pt x="43" y="3"/>
                  <a:pt x="48" y="3"/>
                  <a:pt x="51" y="3"/>
                </a:cubicBezTo>
                <a:cubicBezTo>
                  <a:pt x="54" y="0"/>
                  <a:pt x="57" y="0"/>
                  <a:pt x="62" y="0"/>
                </a:cubicBezTo>
                <a:cubicBezTo>
                  <a:pt x="66" y="0"/>
                  <a:pt x="69" y="0"/>
                  <a:pt x="69" y="0"/>
                </a:cubicBezTo>
                <a:cubicBezTo>
                  <a:pt x="69" y="0"/>
                  <a:pt x="83" y="0"/>
                  <a:pt x="84" y="6"/>
                </a:cubicBezTo>
                <a:cubicBezTo>
                  <a:pt x="85" y="12"/>
                  <a:pt x="81" y="12"/>
                  <a:pt x="81" y="12"/>
                </a:cubicBezTo>
                <a:cubicBezTo>
                  <a:pt x="81" y="12"/>
                  <a:pt x="83" y="21"/>
                  <a:pt x="75" y="30"/>
                </a:cubicBezTo>
              </a:path>
            </a:pathLst>
          </a:custGeom>
          <a:solidFill>
            <a:srgbClr val="89919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0" name="Freeform 6086">
            <a:extLst>
              <a:ext uri="{FF2B5EF4-FFF2-40B4-BE49-F238E27FC236}">
                <a16:creationId xmlns:a16="http://schemas.microsoft.com/office/drawing/2014/main" id="{847D23E6-6A4A-7644-A98D-52ED7D136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7400" y="4121150"/>
            <a:ext cx="38100" cy="69850"/>
          </a:xfrm>
          <a:custGeom>
            <a:avLst/>
            <a:gdLst>
              <a:gd name="T0" fmla="*/ 15603 w 105"/>
              <a:gd name="T1" fmla="*/ 69492 h 195"/>
              <a:gd name="T2" fmla="*/ 7257 w 105"/>
              <a:gd name="T3" fmla="*/ 37970 h 195"/>
              <a:gd name="T4" fmla="*/ 11249 w 105"/>
              <a:gd name="T5" fmla="*/ 23642 h 195"/>
              <a:gd name="T6" fmla="*/ 12700 w 105"/>
              <a:gd name="T7" fmla="*/ 15045 h 195"/>
              <a:gd name="T8" fmla="*/ 13789 w 105"/>
              <a:gd name="T9" fmla="*/ 10746 h 195"/>
              <a:gd name="T10" fmla="*/ 14514 w 105"/>
              <a:gd name="T11" fmla="*/ 3224 h 195"/>
              <a:gd name="T12" fmla="*/ 18506 w 105"/>
              <a:gd name="T13" fmla="*/ 1075 h 195"/>
              <a:gd name="T14" fmla="*/ 21771 w 105"/>
              <a:gd name="T15" fmla="*/ 0 h 195"/>
              <a:gd name="T16" fmla="*/ 30843 w 105"/>
              <a:gd name="T17" fmla="*/ 3224 h 195"/>
              <a:gd name="T18" fmla="*/ 27577 w 105"/>
              <a:gd name="T19" fmla="*/ 11821 h 195"/>
              <a:gd name="T20" fmla="*/ 32294 w 105"/>
              <a:gd name="T21" fmla="*/ 25074 h 195"/>
              <a:gd name="T22" fmla="*/ 32294 w 105"/>
              <a:gd name="T23" fmla="*/ 26149 h 195"/>
              <a:gd name="T24" fmla="*/ 26851 w 105"/>
              <a:gd name="T25" fmla="*/ 11821 h 195"/>
              <a:gd name="T26" fmla="*/ 30117 w 105"/>
              <a:gd name="T27" fmla="*/ 3224 h 195"/>
              <a:gd name="T28" fmla="*/ 22497 w 105"/>
              <a:gd name="T29" fmla="*/ 1075 h 195"/>
              <a:gd name="T30" fmla="*/ 18506 w 105"/>
              <a:gd name="T31" fmla="*/ 2149 h 195"/>
              <a:gd name="T32" fmla="*/ 14514 w 105"/>
              <a:gd name="T33" fmla="*/ 3224 h 195"/>
              <a:gd name="T34" fmla="*/ 14151 w 105"/>
              <a:gd name="T35" fmla="*/ 10746 h 195"/>
              <a:gd name="T36" fmla="*/ 13426 w 105"/>
              <a:gd name="T37" fmla="*/ 15045 h 195"/>
              <a:gd name="T38" fmla="*/ 11249 w 105"/>
              <a:gd name="T39" fmla="*/ 23642 h 195"/>
              <a:gd name="T40" fmla="*/ 7983 w 105"/>
              <a:gd name="T41" fmla="*/ 37970 h 195"/>
              <a:gd name="T42" fmla="*/ 15603 w 105"/>
              <a:gd name="T43" fmla="*/ 68417 h 195"/>
              <a:gd name="T44" fmla="*/ 18506 w 105"/>
              <a:gd name="T45" fmla="*/ 64119 h 195"/>
              <a:gd name="T46" fmla="*/ 15966 w 105"/>
              <a:gd name="T47" fmla="*/ 68417 h 195"/>
              <a:gd name="T48" fmla="*/ 36649 w 105"/>
              <a:gd name="T49" fmla="*/ 21492 h 195"/>
              <a:gd name="T50" fmla="*/ 36649 w 105"/>
              <a:gd name="T51" fmla="*/ 21492 h 195"/>
              <a:gd name="T52" fmla="*/ 34109 w 105"/>
              <a:gd name="T53" fmla="*/ 32597 h 195"/>
              <a:gd name="T54" fmla="*/ 37011 w 105"/>
              <a:gd name="T55" fmla="*/ 40119 h 195"/>
              <a:gd name="T56" fmla="*/ 29391 w 105"/>
              <a:gd name="T57" fmla="*/ 60895 h 195"/>
              <a:gd name="T58" fmla="*/ 29754 w 105"/>
              <a:gd name="T59" fmla="*/ 57671 h 195"/>
              <a:gd name="T60" fmla="*/ 30117 w 105"/>
              <a:gd name="T61" fmla="*/ 56238 h 195"/>
              <a:gd name="T62" fmla="*/ 29391 w 105"/>
              <a:gd name="T63" fmla="*/ 53014 h 195"/>
              <a:gd name="T64" fmla="*/ 30117 w 105"/>
              <a:gd name="T65" fmla="*/ 50865 h 195"/>
              <a:gd name="T66" fmla="*/ 29754 w 105"/>
              <a:gd name="T67" fmla="*/ 55164 h 195"/>
              <a:gd name="T68" fmla="*/ 30843 w 105"/>
              <a:gd name="T69" fmla="*/ 56238 h 195"/>
              <a:gd name="T70" fmla="*/ 29391 w 105"/>
              <a:gd name="T71" fmla="*/ 60895 h 195"/>
              <a:gd name="T72" fmla="*/ 34109 w 105"/>
              <a:gd name="T73" fmla="*/ 34746 h 195"/>
              <a:gd name="T74" fmla="*/ 37011 w 105"/>
              <a:gd name="T75" fmla="*/ 31522 h 195"/>
              <a:gd name="T76" fmla="*/ 37374 w 105"/>
              <a:gd name="T77" fmla="*/ 31522 h 195"/>
              <a:gd name="T78" fmla="*/ 29029 w 105"/>
              <a:gd name="T79" fmla="*/ 49791 h 195"/>
              <a:gd name="T80" fmla="*/ 28303 w 105"/>
              <a:gd name="T81" fmla="*/ 47641 h 195"/>
              <a:gd name="T82" fmla="*/ 27940 w 105"/>
              <a:gd name="T83" fmla="*/ 44417 h 195"/>
              <a:gd name="T84" fmla="*/ 25037 w 105"/>
              <a:gd name="T85" fmla="*/ 48716 h 195"/>
              <a:gd name="T86" fmla="*/ 21409 w 105"/>
              <a:gd name="T87" fmla="*/ 50865 h 195"/>
              <a:gd name="T88" fmla="*/ 26851 w 105"/>
              <a:gd name="T89" fmla="*/ 45492 h 195"/>
              <a:gd name="T90" fmla="*/ 27940 w 105"/>
              <a:gd name="T91" fmla="*/ 44417 h 195"/>
              <a:gd name="T92" fmla="*/ 28303 w 105"/>
              <a:gd name="T93" fmla="*/ 46567 h 195"/>
              <a:gd name="T94" fmla="*/ 29391 w 105"/>
              <a:gd name="T95" fmla="*/ 48716 h 195"/>
              <a:gd name="T96" fmla="*/ 29029 w 105"/>
              <a:gd name="T97" fmla="*/ 50865 h 195"/>
              <a:gd name="T98" fmla="*/ 20320 w 105"/>
              <a:gd name="T99" fmla="*/ 54447 h 195"/>
              <a:gd name="T100" fmla="*/ 20320 w 105"/>
              <a:gd name="T101" fmla="*/ 54447 h 195"/>
              <a:gd name="T102" fmla="*/ 18506 w 105"/>
              <a:gd name="T103" fmla="*/ 57671 h 195"/>
              <a:gd name="T104" fmla="*/ 18143 w 105"/>
              <a:gd name="T105" fmla="*/ 63044 h 195"/>
              <a:gd name="T106" fmla="*/ 18143 w 105"/>
              <a:gd name="T107" fmla="*/ 57671 h 195"/>
              <a:gd name="T108" fmla="*/ 19594 w 105"/>
              <a:gd name="T109" fmla="*/ 54447 h 195"/>
              <a:gd name="T110" fmla="*/ 19594 w 105"/>
              <a:gd name="T111" fmla="*/ 55164 h 195"/>
              <a:gd name="T112" fmla="*/ 18506 w 105"/>
              <a:gd name="T113" fmla="*/ 64119 h 195"/>
              <a:gd name="T114" fmla="*/ 19231 w 105"/>
              <a:gd name="T115" fmla="*/ 63044 h 19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5" h="195">
                <a:moveTo>
                  <a:pt x="44" y="194"/>
                </a:moveTo>
                <a:lnTo>
                  <a:pt x="43" y="194"/>
                </a:lnTo>
                <a:cubicBezTo>
                  <a:pt x="16" y="182"/>
                  <a:pt x="0" y="167"/>
                  <a:pt x="0" y="145"/>
                </a:cubicBezTo>
                <a:cubicBezTo>
                  <a:pt x="0" y="124"/>
                  <a:pt x="7" y="112"/>
                  <a:pt x="20" y="106"/>
                </a:cubicBezTo>
                <a:cubicBezTo>
                  <a:pt x="24" y="91"/>
                  <a:pt x="31" y="76"/>
                  <a:pt x="31" y="76"/>
                </a:cubicBezTo>
                <a:cubicBezTo>
                  <a:pt x="31" y="76"/>
                  <a:pt x="30" y="70"/>
                  <a:pt x="31" y="66"/>
                </a:cubicBezTo>
                <a:cubicBezTo>
                  <a:pt x="31" y="60"/>
                  <a:pt x="35" y="57"/>
                  <a:pt x="35" y="57"/>
                </a:cubicBezTo>
                <a:lnTo>
                  <a:pt x="35" y="42"/>
                </a:lnTo>
                <a:cubicBezTo>
                  <a:pt x="35" y="39"/>
                  <a:pt x="37" y="36"/>
                  <a:pt x="37" y="33"/>
                </a:cubicBezTo>
                <a:cubicBezTo>
                  <a:pt x="38" y="33"/>
                  <a:pt x="38" y="33"/>
                  <a:pt x="38" y="30"/>
                </a:cubicBezTo>
                <a:lnTo>
                  <a:pt x="38" y="27"/>
                </a:lnTo>
                <a:cubicBezTo>
                  <a:pt x="38" y="18"/>
                  <a:pt x="38" y="12"/>
                  <a:pt x="40" y="9"/>
                </a:cubicBezTo>
                <a:cubicBezTo>
                  <a:pt x="42" y="6"/>
                  <a:pt x="44" y="6"/>
                  <a:pt x="47" y="6"/>
                </a:cubicBezTo>
                <a:cubicBezTo>
                  <a:pt x="48" y="6"/>
                  <a:pt x="50" y="6"/>
                  <a:pt x="51" y="3"/>
                </a:cubicBezTo>
                <a:lnTo>
                  <a:pt x="53" y="3"/>
                </a:lnTo>
                <a:cubicBezTo>
                  <a:pt x="56" y="3"/>
                  <a:pt x="59" y="0"/>
                  <a:pt x="60" y="0"/>
                </a:cubicBezTo>
                <a:cubicBezTo>
                  <a:pt x="66" y="3"/>
                  <a:pt x="69" y="3"/>
                  <a:pt x="70" y="3"/>
                </a:cubicBezTo>
                <a:cubicBezTo>
                  <a:pt x="70" y="3"/>
                  <a:pt x="84" y="3"/>
                  <a:pt x="85" y="9"/>
                </a:cubicBezTo>
                <a:cubicBezTo>
                  <a:pt x="85" y="15"/>
                  <a:pt x="82" y="15"/>
                  <a:pt x="82" y="18"/>
                </a:cubicBezTo>
                <a:cubicBezTo>
                  <a:pt x="82" y="18"/>
                  <a:pt x="84" y="24"/>
                  <a:pt x="76" y="33"/>
                </a:cubicBezTo>
                <a:cubicBezTo>
                  <a:pt x="76" y="33"/>
                  <a:pt x="73" y="39"/>
                  <a:pt x="76" y="42"/>
                </a:cubicBezTo>
                <a:cubicBezTo>
                  <a:pt x="77" y="45"/>
                  <a:pt x="89" y="70"/>
                  <a:pt x="89" y="70"/>
                </a:cubicBezTo>
                <a:cubicBezTo>
                  <a:pt x="89" y="70"/>
                  <a:pt x="93" y="66"/>
                  <a:pt x="97" y="63"/>
                </a:cubicBezTo>
                <a:cubicBezTo>
                  <a:pt x="94" y="65"/>
                  <a:pt x="92" y="69"/>
                  <a:pt x="89" y="73"/>
                </a:cubicBezTo>
                <a:cubicBezTo>
                  <a:pt x="89" y="70"/>
                  <a:pt x="76" y="45"/>
                  <a:pt x="75" y="42"/>
                </a:cubicBezTo>
                <a:cubicBezTo>
                  <a:pt x="72" y="39"/>
                  <a:pt x="74" y="33"/>
                  <a:pt x="74" y="33"/>
                </a:cubicBezTo>
                <a:cubicBezTo>
                  <a:pt x="82" y="24"/>
                  <a:pt x="81" y="18"/>
                  <a:pt x="81" y="15"/>
                </a:cubicBezTo>
                <a:cubicBezTo>
                  <a:pt x="81" y="15"/>
                  <a:pt x="84" y="12"/>
                  <a:pt x="83" y="9"/>
                </a:cubicBezTo>
                <a:cubicBezTo>
                  <a:pt x="83" y="6"/>
                  <a:pt x="73" y="3"/>
                  <a:pt x="69" y="3"/>
                </a:cubicBezTo>
                <a:lnTo>
                  <a:pt x="62" y="3"/>
                </a:lnTo>
                <a:lnTo>
                  <a:pt x="53" y="3"/>
                </a:lnTo>
                <a:lnTo>
                  <a:pt x="51" y="6"/>
                </a:lnTo>
                <a:lnTo>
                  <a:pt x="47" y="6"/>
                </a:lnTo>
                <a:cubicBezTo>
                  <a:pt x="44" y="9"/>
                  <a:pt x="42" y="9"/>
                  <a:pt x="40" y="9"/>
                </a:cubicBezTo>
                <a:cubicBezTo>
                  <a:pt x="38" y="12"/>
                  <a:pt x="38" y="24"/>
                  <a:pt x="39" y="27"/>
                </a:cubicBezTo>
                <a:lnTo>
                  <a:pt x="39" y="30"/>
                </a:lnTo>
                <a:lnTo>
                  <a:pt x="38" y="33"/>
                </a:lnTo>
                <a:cubicBezTo>
                  <a:pt x="38" y="36"/>
                  <a:pt x="37" y="39"/>
                  <a:pt x="37" y="42"/>
                </a:cubicBezTo>
                <a:lnTo>
                  <a:pt x="37" y="57"/>
                </a:lnTo>
                <a:cubicBezTo>
                  <a:pt x="37" y="57"/>
                  <a:pt x="33" y="60"/>
                  <a:pt x="31" y="66"/>
                </a:cubicBezTo>
                <a:cubicBezTo>
                  <a:pt x="31" y="70"/>
                  <a:pt x="32" y="76"/>
                  <a:pt x="32" y="76"/>
                </a:cubicBezTo>
                <a:cubicBezTo>
                  <a:pt x="32" y="79"/>
                  <a:pt x="25" y="91"/>
                  <a:pt x="22" y="106"/>
                </a:cubicBezTo>
                <a:cubicBezTo>
                  <a:pt x="4" y="115"/>
                  <a:pt x="1" y="136"/>
                  <a:pt x="1" y="145"/>
                </a:cubicBezTo>
                <a:cubicBezTo>
                  <a:pt x="0" y="167"/>
                  <a:pt x="16" y="182"/>
                  <a:pt x="43" y="191"/>
                </a:cubicBezTo>
                <a:cubicBezTo>
                  <a:pt x="42" y="188"/>
                  <a:pt x="43" y="185"/>
                  <a:pt x="44" y="182"/>
                </a:cubicBezTo>
                <a:cubicBezTo>
                  <a:pt x="46" y="179"/>
                  <a:pt x="50" y="179"/>
                  <a:pt x="51" y="179"/>
                </a:cubicBezTo>
                <a:cubicBezTo>
                  <a:pt x="50" y="179"/>
                  <a:pt x="47" y="179"/>
                  <a:pt x="46" y="182"/>
                </a:cubicBezTo>
                <a:cubicBezTo>
                  <a:pt x="44" y="185"/>
                  <a:pt x="43" y="188"/>
                  <a:pt x="44" y="191"/>
                </a:cubicBezTo>
                <a:lnTo>
                  <a:pt x="44" y="194"/>
                </a:lnTo>
                <a:close/>
                <a:moveTo>
                  <a:pt x="101" y="60"/>
                </a:moveTo>
                <a:cubicBezTo>
                  <a:pt x="100" y="60"/>
                  <a:pt x="99" y="61"/>
                  <a:pt x="97" y="63"/>
                </a:cubicBezTo>
                <a:cubicBezTo>
                  <a:pt x="98" y="61"/>
                  <a:pt x="100" y="60"/>
                  <a:pt x="101" y="60"/>
                </a:cubicBezTo>
                <a:close/>
                <a:moveTo>
                  <a:pt x="103" y="88"/>
                </a:moveTo>
                <a:cubicBezTo>
                  <a:pt x="103" y="88"/>
                  <a:pt x="98" y="91"/>
                  <a:pt x="94" y="91"/>
                </a:cubicBezTo>
                <a:cubicBezTo>
                  <a:pt x="94" y="94"/>
                  <a:pt x="94" y="94"/>
                  <a:pt x="96" y="97"/>
                </a:cubicBezTo>
                <a:cubicBezTo>
                  <a:pt x="98" y="100"/>
                  <a:pt x="102" y="106"/>
                  <a:pt x="102" y="112"/>
                </a:cubicBezTo>
                <a:cubicBezTo>
                  <a:pt x="101" y="121"/>
                  <a:pt x="88" y="170"/>
                  <a:pt x="82" y="170"/>
                </a:cubicBezTo>
                <a:lnTo>
                  <a:pt x="81" y="170"/>
                </a:lnTo>
                <a:lnTo>
                  <a:pt x="80" y="170"/>
                </a:lnTo>
                <a:cubicBezTo>
                  <a:pt x="80" y="167"/>
                  <a:pt x="81" y="167"/>
                  <a:pt x="82" y="161"/>
                </a:cubicBezTo>
                <a:cubicBezTo>
                  <a:pt x="83" y="161"/>
                  <a:pt x="84" y="161"/>
                  <a:pt x="84" y="157"/>
                </a:cubicBezTo>
                <a:lnTo>
                  <a:pt x="83" y="157"/>
                </a:lnTo>
                <a:cubicBezTo>
                  <a:pt x="82" y="157"/>
                  <a:pt x="81" y="157"/>
                  <a:pt x="81" y="154"/>
                </a:cubicBezTo>
                <a:cubicBezTo>
                  <a:pt x="80" y="152"/>
                  <a:pt x="81" y="152"/>
                  <a:pt x="81" y="148"/>
                </a:cubicBezTo>
                <a:cubicBezTo>
                  <a:pt x="81" y="148"/>
                  <a:pt x="82" y="145"/>
                  <a:pt x="82" y="142"/>
                </a:cubicBezTo>
                <a:lnTo>
                  <a:pt x="83" y="142"/>
                </a:lnTo>
                <a:cubicBezTo>
                  <a:pt x="84" y="145"/>
                  <a:pt x="83" y="148"/>
                  <a:pt x="82" y="148"/>
                </a:cubicBezTo>
                <a:lnTo>
                  <a:pt x="82" y="154"/>
                </a:lnTo>
                <a:lnTo>
                  <a:pt x="84" y="154"/>
                </a:lnTo>
                <a:cubicBezTo>
                  <a:pt x="84" y="157"/>
                  <a:pt x="85" y="157"/>
                  <a:pt x="85" y="157"/>
                </a:cubicBezTo>
                <a:cubicBezTo>
                  <a:pt x="85" y="161"/>
                  <a:pt x="84" y="161"/>
                  <a:pt x="83" y="163"/>
                </a:cubicBezTo>
                <a:cubicBezTo>
                  <a:pt x="82" y="167"/>
                  <a:pt x="81" y="167"/>
                  <a:pt x="81" y="170"/>
                </a:cubicBezTo>
                <a:cubicBezTo>
                  <a:pt x="86" y="167"/>
                  <a:pt x="101" y="121"/>
                  <a:pt x="101" y="112"/>
                </a:cubicBezTo>
                <a:cubicBezTo>
                  <a:pt x="101" y="106"/>
                  <a:pt x="98" y="100"/>
                  <a:pt x="94" y="97"/>
                </a:cubicBezTo>
                <a:cubicBezTo>
                  <a:pt x="94" y="94"/>
                  <a:pt x="92" y="91"/>
                  <a:pt x="92" y="91"/>
                </a:cubicBezTo>
                <a:cubicBezTo>
                  <a:pt x="97" y="91"/>
                  <a:pt x="101" y="88"/>
                  <a:pt x="102" y="88"/>
                </a:cubicBezTo>
                <a:cubicBezTo>
                  <a:pt x="102" y="77"/>
                  <a:pt x="102" y="65"/>
                  <a:pt x="101" y="61"/>
                </a:cubicBezTo>
                <a:cubicBezTo>
                  <a:pt x="104" y="66"/>
                  <a:pt x="103" y="85"/>
                  <a:pt x="103" y="88"/>
                </a:cubicBezTo>
                <a:close/>
                <a:moveTo>
                  <a:pt x="78" y="142"/>
                </a:moveTo>
                <a:cubicBezTo>
                  <a:pt x="78" y="139"/>
                  <a:pt x="79" y="139"/>
                  <a:pt x="80" y="139"/>
                </a:cubicBezTo>
                <a:lnTo>
                  <a:pt x="80" y="136"/>
                </a:lnTo>
                <a:cubicBezTo>
                  <a:pt x="80" y="133"/>
                  <a:pt x="80" y="133"/>
                  <a:pt x="78" y="133"/>
                </a:cubicBezTo>
                <a:cubicBezTo>
                  <a:pt x="78" y="133"/>
                  <a:pt x="76" y="133"/>
                  <a:pt x="77" y="130"/>
                </a:cubicBezTo>
                <a:lnTo>
                  <a:pt x="77" y="124"/>
                </a:lnTo>
                <a:cubicBezTo>
                  <a:pt x="77" y="127"/>
                  <a:pt x="76" y="127"/>
                  <a:pt x="74" y="130"/>
                </a:cubicBezTo>
                <a:cubicBezTo>
                  <a:pt x="71" y="130"/>
                  <a:pt x="69" y="136"/>
                  <a:pt x="69" y="136"/>
                </a:cubicBezTo>
                <a:cubicBezTo>
                  <a:pt x="69" y="139"/>
                  <a:pt x="60" y="145"/>
                  <a:pt x="54" y="142"/>
                </a:cubicBezTo>
                <a:lnTo>
                  <a:pt x="59" y="142"/>
                </a:lnTo>
                <a:cubicBezTo>
                  <a:pt x="64" y="142"/>
                  <a:pt x="68" y="136"/>
                  <a:pt x="68" y="136"/>
                </a:cubicBezTo>
                <a:cubicBezTo>
                  <a:pt x="68" y="136"/>
                  <a:pt x="71" y="127"/>
                  <a:pt x="74" y="127"/>
                </a:cubicBezTo>
                <a:cubicBezTo>
                  <a:pt x="76" y="127"/>
                  <a:pt x="76" y="127"/>
                  <a:pt x="76" y="124"/>
                </a:cubicBezTo>
                <a:lnTo>
                  <a:pt x="77" y="124"/>
                </a:lnTo>
                <a:lnTo>
                  <a:pt x="78" y="124"/>
                </a:lnTo>
                <a:lnTo>
                  <a:pt x="78" y="130"/>
                </a:lnTo>
                <a:lnTo>
                  <a:pt x="78" y="133"/>
                </a:lnTo>
                <a:cubicBezTo>
                  <a:pt x="80" y="133"/>
                  <a:pt x="81" y="133"/>
                  <a:pt x="81" y="136"/>
                </a:cubicBezTo>
                <a:cubicBezTo>
                  <a:pt x="82" y="136"/>
                  <a:pt x="81" y="139"/>
                  <a:pt x="81" y="139"/>
                </a:cubicBezTo>
                <a:cubicBezTo>
                  <a:pt x="81" y="139"/>
                  <a:pt x="80" y="139"/>
                  <a:pt x="80" y="142"/>
                </a:cubicBezTo>
                <a:lnTo>
                  <a:pt x="78" y="142"/>
                </a:lnTo>
                <a:close/>
                <a:moveTo>
                  <a:pt x="56" y="152"/>
                </a:moveTo>
                <a:cubicBezTo>
                  <a:pt x="56" y="152"/>
                  <a:pt x="56" y="148"/>
                  <a:pt x="54" y="142"/>
                </a:cubicBezTo>
                <a:cubicBezTo>
                  <a:pt x="57" y="148"/>
                  <a:pt x="57" y="152"/>
                  <a:pt x="56" y="152"/>
                </a:cubicBezTo>
                <a:close/>
                <a:moveTo>
                  <a:pt x="54" y="154"/>
                </a:moveTo>
                <a:cubicBezTo>
                  <a:pt x="54" y="157"/>
                  <a:pt x="54" y="161"/>
                  <a:pt x="51" y="161"/>
                </a:cubicBezTo>
                <a:lnTo>
                  <a:pt x="51" y="167"/>
                </a:lnTo>
                <a:cubicBezTo>
                  <a:pt x="53" y="170"/>
                  <a:pt x="53" y="173"/>
                  <a:pt x="50" y="176"/>
                </a:cubicBezTo>
                <a:cubicBezTo>
                  <a:pt x="51" y="173"/>
                  <a:pt x="51" y="170"/>
                  <a:pt x="50" y="167"/>
                </a:cubicBezTo>
                <a:lnTo>
                  <a:pt x="50" y="161"/>
                </a:lnTo>
                <a:cubicBezTo>
                  <a:pt x="53" y="161"/>
                  <a:pt x="53" y="157"/>
                  <a:pt x="53" y="154"/>
                </a:cubicBezTo>
                <a:lnTo>
                  <a:pt x="54" y="152"/>
                </a:lnTo>
                <a:lnTo>
                  <a:pt x="56" y="152"/>
                </a:lnTo>
                <a:cubicBezTo>
                  <a:pt x="56" y="154"/>
                  <a:pt x="55" y="154"/>
                  <a:pt x="54" y="154"/>
                </a:cubicBezTo>
                <a:close/>
                <a:moveTo>
                  <a:pt x="53" y="176"/>
                </a:moveTo>
                <a:cubicBezTo>
                  <a:pt x="53" y="178"/>
                  <a:pt x="52" y="179"/>
                  <a:pt x="51" y="179"/>
                </a:cubicBezTo>
                <a:lnTo>
                  <a:pt x="51" y="176"/>
                </a:lnTo>
                <a:lnTo>
                  <a:pt x="53" y="176"/>
                </a:ln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" name="Freeform 6087">
            <a:extLst>
              <a:ext uri="{FF2B5EF4-FFF2-40B4-BE49-F238E27FC236}">
                <a16:creationId xmlns:a16="http://schemas.microsoft.com/office/drawing/2014/main" id="{D45649E7-3CB9-F84A-934C-410ABC389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8038" y="4125913"/>
            <a:ext cx="3175" cy="1587"/>
          </a:xfrm>
          <a:custGeom>
            <a:avLst/>
            <a:gdLst>
              <a:gd name="T0" fmla="*/ 2469 w 9"/>
              <a:gd name="T1" fmla="*/ 0 h 4"/>
              <a:gd name="T2" fmla="*/ 1411 w 9"/>
              <a:gd name="T3" fmla="*/ 1190 h 4"/>
              <a:gd name="T4" fmla="*/ 353 w 9"/>
              <a:gd name="T5" fmla="*/ 1190 h 4"/>
              <a:gd name="T6" fmla="*/ 706 w 9"/>
              <a:gd name="T7" fmla="*/ 0 h 4"/>
              <a:gd name="T8" fmla="*/ 2469 w 9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8" y="0"/>
                  <a:pt x="5" y="0"/>
                  <a:pt x="4" y="3"/>
                </a:cubicBezTo>
                <a:cubicBezTo>
                  <a:pt x="2" y="3"/>
                  <a:pt x="1" y="3"/>
                  <a:pt x="1" y="3"/>
                </a:cubicBezTo>
                <a:cubicBezTo>
                  <a:pt x="0" y="0"/>
                  <a:pt x="1" y="0"/>
                  <a:pt x="2" y="0"/>
                </a:cubicBezTo>
                <a:cubicBezTo>
                  <a:pt x="4" y="0"/>
                  <a:pt x="5" y="0"/>
                  <a:pt x="7" y="0"/>
                </a:cubicBezTo>
              </a:path>
            </a:pathLst>
          </a:custGeom>
          <a:solidFill>
            <a:srgbClr val="CCCD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" name="Freeform 6088">
            <a:extLst>
              <a:ext uri="{FF2B5EF4-FFF2-40B4-BE49-F238E27FC236}">
                <a16:creationId xmlns:a16="http://schemas.microsoft.com/office/drawing/2014/main" id="{56428ADA-A025-8E49-827C-62A3D5724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4124325"/>
            <a:ext cx="3175" cy="3175"/>
          </a:xfrm>
          <a:custGeom>
            <a:avLst/>
            <a:gdLst>
              <a:gd name="T0" fmla="*/ 635 w 10"/>
              <a:gd name="T1" fmla="*/ 2721 h 7"/>
              <a:gd name="T2" fmla="*/ 635 w 10"/>
              <a:gd name="T3" fmla="*/ 2721 h 7"/>
              <a:gd name="T4" fmla="*/ 318 w 10"/>
              <a:gd name="T5" fmla="*/ 2721 h 7"/>
              <a:gd name="T6" fmla="*/ 953 w 10"/>
              <a:gd name="T7" fmla="*/ 1361 h 7"/>
              <a:gd name="T8" fmla="*/ 2858 w 10"/>
              <a:gd name="T9" fmla="*/ 1361 h 7"/>
              <a:gd name="T10" fmla="*/ 1905 w 10"/>
              <a:gd name="T11" fmla="*/ 2721 h 7"/>
              <a:gd name="T12" fmla="*/ 635 w 10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7">
                <a:moveTo>
                  <a:pt x="2" y="6"/>
                </a:moveTo>
                <a:lnTo>
                  <a:pt x="2" y="6"/>
                </a:lnTo>
                <a:lnTo>
                  <a:pt x="1" y="6"/>
                </a:lnTo>
                <a:cubicBezTo>
                  <a:pt x="0" y="3"/>
                  <a:pt x="1" y="3"/>
                  <a:pt x="3" y="3"/>
                </a:cubicBezTo>
                <a:cubicBezTo>
                  <a:pt x="5" y="0"/>
                  <a:pt x="6" y="0"/>
                  <a:pt x="9" y="3"/>
                </a:cubicBezTo>
                <a:cubicBezTo>
                  <a:pt x="9" y="3"/>
                  <a:pt x="8" y="3"/>
                  <a:pt x="6" y="6"/>
                </a:cubicBezTo>
                <a:cubicBezTo>
                  <a:pt x="5" y="6"/>
                  <a:pt x="3" y="6"/>
                  <a:pt x="2" y="6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3" name="Freeform 6089">
            <a:extLst>
              <a:ext uri="{FF2B5EF4-FFF2-40B4-BE49-F238E27FC236}">
                <a16:creationId xmlns:a16="http://schemas.microsoft.com/office/drawing/2014/main" id="{F1CBB43B-8DFE-424C-A70A-1EF3169C0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5975" y="4125913"/>
            <a:ext cx="3175" cy="14287"/>
          </a:xfrm>
          <a:custGeom>
            <a:avLst/>
            <a:gdLst>
              <a:gd name="T0" fmla="*/ 0 w 10"/>
              <a:gd name="T1" fmla="*/ 13930 h 40"/>
              <a:gd name="T2" fmla="*/ 0 w 10"/>
              <a:gd name="T3" fmla="*/ 4286 h 40"/>
              <a:gd name="T4" fmla="*/ 318 w 10"/>
              <a:gd name="T5" fmla="*/ 4286 h 40"/>
              <a:gd name="T6" fmla="*/ 0 w 10"/>
              <a:gd name="T7" fmla="*/ 13930 h 40"/>
              <a:gd name="T8" fmla="*/ 2223 w 10"/>
              <a:gd name="T9" fmla="*/ 8572 h 40"/>
              <a:gd name="T10" fmla="*/ 635 w 10"/>
              <a:gd name="T11" fmla="*/ 1072 h 40"/>
              <a:gd name="T12" fmla="*/ 2223 w 10"/>
              <a:gd name="T13" fmla="*/ 8572 h 40"/>
              <a:gd name="T14" fmla="*/ 953 w 10"/>
              <a:gd name="T15" fmla="*/ 357 h 40"/>
              <a:gd name="T16" fmla="*/ 1588 w 10"/>
              <a:gd name="T17" fmla="*/ 1072 h 40"/>
              <a:gd name="T18" fmla="*/ 1588 w 10"/>
              <a:gd name="T19" fmla="*/ 1786 h 40"/>
              <a:gd name="T20" fmla="*/ 953 w 10"/>
              <a:gd name="T21" fmla="*/ 357 h 40"/>
              <a:gd name="T22" fmla="*/ 2223 w 10"/>
              <a:gd name="T23" fmla="*/ 2857 h 40"/>
              <a:gd name="T24" fmla="*/ 1588 w 10"/>
              <a:gd name="T25" fmla="*/ 1786 h 40"/>
              <a:gd name="T26" fmla="*/ 2223 w 10"/>
              <a:gd name="T27" fmla="*/ 2857 h 40"/>
              <a:gd name="T28" fmla="*/ 635 w 10"/>
              <a:gd name="T29" fmla="*/ 0 h 40"/>
              <a:gd name="T30" fmla="*/ 953 w 10"/>
              <a:gd name="T31" fmla="*/ 357 h 40"/>
              <a:gd name="T32" fmla="*/ 635 w 10"/>
              <a:gd name="T33" fmla="*/ 0 h 40"/>
              <a:gd name="T34" fmla="*/ 2540 w 10"/>
              <a:gd name="T35" fmla="*/ 1072 h 40"/>
              <a:gd name="T36" fmla="*/ 1270 w 10"/>
              <a:gd name="T37" fmla="*/ 0 h 40"/>
              <a:gd name="T38" fmla="*/ 2540 w 10"/>
              <a:gd name="T39" fmla="*/ 1072 h 4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" h="40">
                <a:moveTo>
                  <a:pt x="0" y="39"/>
                </a:moveTo>
                <a:cubicBezTo>
                  <a:pt x="4" y="27"/>
                  <a:pt x="0" y="12"/>
                  <a:pt x="0" y="12"/>
                </a:cubicBezTo>
                <a:lnTo>
                  <a:pt x="1" y="12"/>
                </a:lnTo>
                <a:cubicBezTo>
                  <a:pt x="1" y="12"/>
                  <a:pt x="5" y="27"/>
                  <a:pt x="0" y="39"/>
                </a:cubicBezTo>
                <a:close/>
                <a:moveTo>
                  <a:pt x="7" y="24"/>
                </a:moveTo>
                <a:cubicBezTo>
                  <a:pt x="8" y="15"/>
                  <a:pt x="2" y="3"/>
                  <a:pt x="2" y="3"/>
                </a:cubicBezTo>
                <a:cubicBezTo>
                  <a:pt x="2" y="3"/>
                  <a:pt x="9" y="12"/>
                  <a:pt x="7" y="24"/>
                </a:cubicBezTo>
                <a:close/>
                <a:moveTo>
                  <a:pt x="3" y="1"/>
                </a:moveTo>
                <a:lnTo>
                  <a:pt x="5" y="3"/>
                </a:lnTo>
                <a:cubicBezTo>
                  <a:pt x="5" y="4"/>
                  <a:pt x="5" y="4"/>
                  <a:pt x="5" y="5"/>
                </a:cubicBezTo>
                <a:cubicBezTo>
                  <a:pt x="4" y="3"/>
                  <a:pt x="4" y="2"/>
                  <a:pt x="3" y="1"/>
                </a:cubicBezTo>
                <a:close/>
                <a:moveTo>
                  <a:pt x="7" y="8"/>
                </a:moveTo>
                <a:cubicBezTo>
                  <a:pt x="6" y="7"/>
                  <a:pt x="6" y="6"/>
                  <a:pt x="5" y="5"/>
                </a:cubicBezTo>
                <a:cubicBezTo>
                  <a:pt x="6" y="6"/>
                  <a:pt x="7" y="7"/>
                  <a:pt x="7" y="8"/>
                </a:cubicBezTo>
                <a:close/>
                <a:moveTo>
                  <a:pt x="2" y="0"/>
                </a:moveTo>
                <a:cubicBezTo>
                  <a:pt x="3" y="0"/>
                  <a:pt x="3" y="0"/>
                  <a:pt x="3" y="1"/>
                </a:cubicBezTo>
                <a:cubicBezTo>
                  <a:pt x="3" y="0"/>
                  <a:pt x="2" y="0"/>
                  <a:pt x="2" y="0"/>
                </a:cubicBezTo>
                <a:close/>
                <a:moveTo>
                  <a:pt x="8" y="3"/>
                </a:moveTo>
                <a:cubicBezTo>
                  <a:pt x="7" y="3"/>
                  <a:pt x="4" y="0"/>
                  <a:pt x="4" y="0"/>
                </a:cubicBezTo>
                <a:cubicBezTo>
                  <a:pt x="4" y="0"/>
                  <a:pt x="7" y="0"/>
                  <a:pt x="8" y="3"/>
                </a:cubicBez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4" name="Freeform 6090">
            <a:extLst>
              <a:ext uri="{FF2B5EF4-FFF2-40B4-BE49-F238E27FC236}">
                <a16:creationId xmlns:a16="http://schemas.microsoft.com/office/drawing/2014/main" id="{123E23DD-3236-AF4A-90C9-B2A874EC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1213" y="4124325"/>
            <a:ext cx="4762" cy="14288"/>
          </a:xfrm>
          <a:custGeom>
            <a:avLst/>
            <a:gdLst>
              <a:gd name="T0" fmla="*/ 952 w 15"/>
              <a:gd name="T1" fmla="*/ 13931 h 40"/>
              <a:gd name="T2" fmla="*/ 4445 w 15"/>
              <a:gd name="T3" fmla="*/ 0 h 40"/>
              <a:gd name="T4" fmla="*/ 4445 w 15"/>
              <a:gd name="T5" fmla="*/ 1072 h 40"/>
              <a:gd name="T6" fmla="*/ 952 w 15"/>
              <a:gd name="T7" fmla="*/ 13931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40">
                <a:moveTo>
                  <a:pt x="3" y="39"/>
                </a:moveTo>
                <a:cubicBezTo>
                  <a:pt x="0" y="24"/>
                  <a:pt x="13" y="3"/>
                  <a:pt x="14" y="0"/>
                </a:cubicBezTo>
                <a:lnTo>
                  <a:pt x="14" y="3"/>
                </a:lnTo>
                <a:cubicBezTo>
                  <a:pt x="14" y="3"/>
                  <a:pt x="1" y="24"/>
                  <a:pt x="3" y="3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5" name="Freeform 6091">
            <a:extLst>
              <a:ext uri="{FF2B5EF4-FFF2-40B4-BE49-F238E27FC236}">
                <a16:creationId xmlns:a16="http://schemas.microsoft.com/office/drawing/2014/main" id="{171D8DA7-E9A4-2D4B-8CB6-60644DE51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9625" y="4124325"/>
            <a:ext cx="7938" cy="17463"/>
          </a:xfrm>
          <a:custGeom>
            <a:avLst/>
            <a:gdLst>
              <a:gd name="T0" fmla="*/ 0 w 22"/>
              <a:gd name="T1" fmla="*/ 17107 h 49"/>
              <a:gd name="T2" fmla="*/ 7216 w 22"/>
              <a:gd name="T3" fmla="*/ 0 h 49"/>
              <a:gd name="T4" fmla="*/ 7577 w 22"/>
              <a:gd name="T5" fmla="*/ 0 h 49"/>
              <a:gd name="T6" fmla="*/ 0 w 22"/>
              <a:gd name="T7" fmla="*/ 17107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49">
                <a:moveTo>
                  <a:pt x="0" y="48"/>
                </a:moveTo>
                <a:cubicBezTo>
                  <a:pt x="3" y="12"/>
                  <a:pt x="20" y="0"/>
                  <a:pt x="20" y="0"/>
                </a:cubicBezTo>
                <a:lnTo>
                  <a:pt x="21" y="0"/>
                </a:lnTo>
                <a:cubicBezTo>
                  <a:pt x="21" y="0"/>
                  <a:pt x="4" y="15"/>
                  <a:pt x="0" y="48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6" name="Freeform 6092">
            <a:extLst>
              <a:ext uri="{FF2B5EF4-FFF2-40B4-BE49-F238E27FC236}">
                <a16:creationId xmlns:a16="http://schemas.microsoft.com/office/drawing/2014/main" id="{23C45EDD-7F58-EE4D-AA9B-4E9CA4972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4124325"/>
            <a:ext cx="11113" cy="19050"/>
          </a:xfrm>
          <a:custGeom>
            <a:avLst/>
            <a:gdLst>
              <a:gd name="T0" fmla="*/ 383 w 29"/>
              <a:gd name="T1" fmla="*/ 18684 h 52"/>
              <a:gd name="T2" fmla="*/ 0 w 29"/>
              <a:gd name="T3" fmla="*/ 18684 h 52"/>
              <a:gd name="T4" fmla="*/ 10730 w 29"/>
              <a:gd name="T5" fmla="*/ 0 h 52"/>
              <a:gd name="T6" fmla="*/ 383 w 29"/>
              <a:gd name="T7" fmla="*/ 18684 h 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52">
                <a:moveTo>
                  <a:pt x="1" y="51"/>
                </a:moveTo>
                <a:lnTo>
                  <a:pt x="0" y="51"/>
                </a:lnTo>
                <a:cubicBezTo>
                  <a:pt x="1" y="48"/>
                  <a:pt x="12" y="6"/>
                  <a:pt x="28" y="0"/>
                </a:cubicBezTo>
                <a:cubicBezTo>
                  <a:pt x="12" y="6"/>
                  <a:pt x="1" y="48"/>
                  <a:pt x="1" y="51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7" name="Freeform 6093">
            <a:extLst>
              <a:ext uri="{FF2B5EF4-FFF2-40B4-BE49-F238E27FC236}">
                <a16:creationId xmlns:a16="http://schemas.microsoft.com/office/drawing/2014/main" id="{F8EE84D8-610E-D14E-93BC-175E73D49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5975" y="4141788"/>
            <a:ext cx="7938" cy="20637"/>
          </a:xfrm>
          <a:custGeom>
            <a:avLst/>
            <a:gdLst>
              <a:gd name="T0" fmla="*/ 2977 w 24"/>
              <a:gd name="T1" fmla="*/ 4791 h 56"/>
              <a:gd name="T2" fmla="*/ 6946 w 24"/>
              <a:gd name="T3" fmla="*/ 0 h 56"/>
              <a:gd name="T4" fmla="*/ 7277 w 24"/>
              <a:gd name="T5" fmla="*/ 10319 h 56"/>
              <a:gd name="T6" fmla="*/ 4631 w 24"/>
              <a:gd name="T7" fmla="*/ 11424 h 56"/>
              <a:gd name="T8" fmla="*/ 6946 w 24"/>
              <a:gd name="T9" fmla="*/ 18057 h 56"/>
              <a:gd name="T10" fmla="*/ 6946 w 24"/>
              <a:gd name="T11" fmla="*/ 20268 h 56"/>
              <a:gd name="T12" fmla="*/ 5954 w 24"/>
              <a:gd name="T13" fmla="*/ 16952 h 56"/>
              <a:gd name="T14" fmla="*/ 1323 w 24"/>
              <a:gd name="T15" fmla="*/ 9213 h 56"/>
              <a:gd name="T16" fmla="*/ 4300 w 24"/>
              <a:gd name="T17" fmla="*/ 10319 h 56"/>
              <a:gd name="T18" fmla="*/ 2977 w 24"/>
              <a:gd name="T19" fmla="*/ 4791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4" h="56">
                <a:moveTo>
                  <a:pt x="9" y="13"/>
                </a:moveTo>
                <a:cubicBezTo>
                  <a:pt x="9" y="13"/>
                  <a:pt x="18" y="0"/>
                  <a:pt x="21" y="0"/>
                </a:cubicBezTo>
                <a:cubicBezTo>
                  <a:pt x="23" y="0"/>
                  <a:pt x="22" y="28"/>
                  <a:pt x="22" y="28"/>
                </a:cubicBezTo>
                <a:cubicBezTo>
                  <a:pt x="22" y="28"/>
                  <a:pt x="15" y="34"/>
                  <a:pt x="14" y="31"/>
                </a:cubicBezTo>
                <a:cubicBezTo>
                  <a:pt x="12" y="31"/>
                  <a:pt x="21" y="46"/>
                  <a:pt x="21" y="49"/>
                </a:cubicBezTo>
                <a:cubicBezTo>
                  <a:pt x="21" y="55"/>
                  <a:pt x="21" y="55"/>
                  <a:pt x="21" y="55"/>
                </a:cubicBezTo>
                <a:cubicBezTo>
                  <a:pt x="21" y="55"/>
                  <a:pt x="21" y="52"/>
                  <a:pt x="18" y="46"/>
                </a:cubicBezTo>
                <a:cubicBezTo>
                  <a:pt x="17" y="43"/>
                  <a:pt x="18" y="37"/>
                  <a:pt x="4" y="25"/>
                </a:cubicBezTo>
                <a:cubicBezTo>
                  <a:pt x="0" y="19"/>
                  <a:pt x="11" y="31"/>
                  <a:pt x="13" y="28"/>
                </a:cubicBezTo>
                <a:cubicBezTo>
                  <a:pt x="14" y="28"/>
                  <a:pt x="9" y="13"/>
                  <a:pt x="9" y="13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8" name="Freeform 6094">
            <a:extLst>
              <a:ext uri="{FF2B5EF4-FFF2-40B4-BE49-F238E27FC236}">
                <a16:creationId xmlns:a16="http://schemas.microsoft.com/office/drawing/2014/main" id="{AC184E44-474A-1D45-AB91-BD0667BCA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9625" y="4122738"/>
            <a:ext cx="15875" cy="41275"/>
          </a:xfrm>
          <a:custGeom>
            <a:avLst/>
            <a:gdLst>
              <a:gd name="T0" fmla="*/ 14793 w 44"/>
              <a:gd name="T1" fmla="*/ 40910 h 113"/>
              <a:gd name="T2" fmla="*/ 13710 w 44"/>
              <a:gd name="T3" fmla="*/ 37622 h 113"/>
              <a:gd name="T4" fmla="*/ 14793 w 44"/>
              <a:gd name="T5" fmla="*/ 38718 h 113"/>
              <a:gd name="T6" fmla="*/ 13349 w 44"/>
              <a:gd name="T7" fmla="*/ 35431 h 113"/>
              <a:gd name="T8" fmla="*/ 13710 w 44"/>
              <a:gd name="T9" fmla="*/ 36527 h 113"/>
              <a:gd name="T10" fmla="*/ 13710 w 44"/>
              <a:gd name="T11" fmla="*/ 37622 h 113"/>
              <a:gd name="T12" fmla="*/ 13349 w 44"/>
              <a:gd name="T13" fmla="*/ 36527 h 113"/>
              <a:gd name="T14" fmla="*/ 8659 w 44"/>
              <a:gd name="T15" fmla="*/ 31048 h 113"/>
              <a:gd name="T16" fmla="*/ 8298 w 44"/>
              <a:gd name="T17" fmla="*/ 28856 h 113"/>
              <a:gd name="T18" fmla="*/ 9741 w 44"/>
              <a:gd name="T19" fmla="*/ 29952 h 113"/>
              <a:gd name="T20" fmla="*/ 11545 w 44"/>
              <a:gd name="T21" fmla="*/ 31048 h 113"/>
              <a:gd name="T22" fmla="*/ 10463 w 44"/>
              <a:gd name="T23" fmla="*/ 26664 h 113"/>
              <a:gd name="T24" fmla="*/ 10463 w 44"/>
              <a:gd name="T25" fmla="*/ 25569 h 113"/>
              <a:gd name="T26" fmla="*/ 14793 w 44"/>
              <a:gd name="T27" fmla="*/ 20820 h 113"/>
              <a:gd name="T28" fmla="*/ 10824 w 44"/>
              <a:gd name="T29" fmla="*/ 25569 h 113"/>
              <a:gd name="T30" fmla="*/ 10824 w 44"/>
              <a:gd name="T31" fmla="*/ 26664 h 113"/>
              <a:gd name="T32" fmla="*/ 12267 w 44"/>
              <a:gd name="T33" fmla="*/ 31048 h 113"/>
              <a:gd name="T34" fmla="*/ 9741 w 44"/>
              <a:gd name="T35" fmla="*/ 31048 h 113"/>
              <a:gd name="T36" fmla="*/ 12267 w 44"/>
              <a:gd name="T37" fmla="*/ 34335 h 113"/>
              <a:gd name="T38" fmla="*/ 12267 w 44"/>
              <a:gd name="T39" fmla="*/ 32143 h 113"/>
              <a:gd name="T40" fmla="*/ 14793 w 44"/>
              <a:gd name="T41" fmla="*/ 31048 h 113"/>
              <a:gd name="T42" fmla="*/ 14793 w 44"/>
              <a:gd name="T43" fmla="*/ 20820 h 113"/>
              <a:gd name="T44" fmla="*/ 14793 w 44"/>
              <a:gd name="T45" fmla="*/ 20820 h 113"/>
              <a:gd name="T46" fmla="*/ 14793 w 44"/>
              <a:gd name="T47" fmla="*/ 20820 h 113"/>
              <a:gd name="T48" fmla="*/ 15514 w 44"/>
              <a:gd name="T49" fmla="*/ 31048 h 113"/>
              <a:gd name="T50" fmla="*/ 12267 w 44"/>
              <a:gd name="T51" fmla="*/ 33239 h 113"/>
              <a:gd name="T52" fmla="*/ 13349 w 44"/>
              <a:gd name="T53" fmla="*/ 34335 h 113"/>
              <a:gd name="T54" fmla="*/ 15153 w 44"/>
              <a:gd name="T55" fmla="*/ 38718 h 113"/>
              <a:gd name="T56" fmla="*/ 14793 w 44"/>
              <a:gd name="T57" fmla="*/ 40910 h 113"/>
              <a:gd name="T58" fmla="*/ 1804 w 44"/>
              <a:gd name="T59" fmla="*/ 2192 h 113"/>
              <a:gd name="T60" fmla="*/ 1443 w 44"/>
              <a:gd name="T61" fmla="*/ 2192 h 113"/>
              <a:gd name="T62" fmla="*/ 0 w 44"/>
              <a:gd name="T63" fmla="*/ 1096 h 113"/>
              <a:gd name="T64" fmla="*/ 1804 w 44"/>
              <a:gd name="T65" fmla="*/ 2192 h 113"/>
              <a:gd name="T66" fmla="*/ 2886 w 44"/>
              <a:gd name="T67" fmla="*/ 1096 h 113"/>
              <a:gd name="T68" fmla="*/ 4330 w 44"/>
              <a:gd name="T69" fmla="*/ 0 h 113"/>
              <a:gd name="T70" fmla="*/ 4690 w 44"/>
              <a:gd name="T71" fmla="*/ 0 h 113"/>
              <a:gd name="T72" fmla="*/ 3247 w 44"/>
              <a:gd name="T73" fmla="*/ 1096 h 113"/>
              <a:gd name="T74" fmla="*/ 2165 w 44"/>
              <a:gd name="T75" fmla="*/ 2192 h 113"/>
              <a:gd name="T76" fmla="*/ 1804 w 44"/>
              <a:gd name="T77" fmla="*/ 2192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4" h="113">
                <a:moveTo>
                  <a:pt x="41" y="112"/>
                </a:moveTo>
                <a:cubicBezTo>
                  <a:pt x="40" y="112"/>
                  <a:pt x="40" y="109"/>
                  <a:pt x="38" y="103"/>
                </a:cubicBezTo>
                <a:cubicBezTo>
                  <a:pt x="40" y="106"/>
                  <a:pt x="41" y="106"/>
                  <a:pt x="41" y="106"/>
                </a:cubicBezTo>
                <a:cubicBezTo>
                  <a:pt x="41" y="103"/>
                  <a:pt x="38" y="100"/>
                  <a:pt x="37" y="97"/>
                </a:cubicBezTo>
                <a:cubicBezTo>
                  <a:pt x="37" y="100"/>
                  <a:pt x="38" y="100"/>
                  <a:pt x="38" y="100"/>
                </a:cubicBezTo>
                <a:lnTo>
                  <a:pt x="38" y="103"/>
                </a:lnTo>
                <a:cubicBezTo>
                  <a:pt x="38" y="103"/>
                  <a:pt x="37" y="103"/>
                  <a:pt x="37" y="100"/>
                </a:cubicBezTo>
                <a:cubicBezTo>
                  <a:pt x="36" y="97"/>
                  <a:pt x="34" y="94"/>
                  <a:pt x="24" y="85"/>
                </a:cubicBezTo>
                <a:cubicBezTo>
                  <a:pt x="22" y="82"/>
                  <a:pt x="22" y="82"/>
                  <a:pt x="23" y="79"/>
                </a:cubicBezTo>
                <a:cubicBezTo>
                  <a:pt x="23" y="79"/>
                  <a:pt x="25" y="79"/>
                  <a:pt x="27" y="82"/>
                </a:cubicBezTo>
                <a:cubicBezTo>
                  <a:pt x="28" y="85"/>
                  <a:pt x="32" y="85"/>
                  <a:pt x="32" y="85"/>
                </a:cubicBezTo>
                <a:cubicBezTo>
                  <a:pt x="34" y="85"/>
                  <a:pt x="32" y="79"/>
                  <a:pt x="29" y="73"/>
                </a:cubicBezTo>
                <a:cubicBezTo>
                  <a:pt x="28" y="70"/>
                  <a:pt x="28" y="70"/>
                  <a:pt x="29" y="70"/>
                </a:cubicBezTo>
                <a:cubicBezTo>
                  <a:pt x="31" y="67"/>
                  <a:pt x="38" y="58"/>
                  <a:pt x="41" y="57"/>
                </a:cubicBezTo>
                <a:cubicBezTo>
                  <a:pt x="39" y="58"/>
                  <a:pt x="34" y="64"/>
                  <a:pt x="30" y="70"/>
                </a:cubicBezTo>
                <a:lnTo>
                  <a:pt x="30" y="73"/>
                </a:lnTo>
                <a:cubicBezTo>
                  <a:pt x="34" y="79"/>
                  <a:pt x="34" y="85"/>
                  <a:pt x="34" y="85"/>
                </a:cubicBezTo>
                <a:cubicBezTo>
                  <a:pt x="32" y="87"/>
                  <a:pt x="30" y="85"/>
                  <a:pt x="27" y="85"/>
                </a:cubicBezTo>
                <a:cubicBezTo>
                  <a:pt x="30" y="89"/>
                  <a:pt x="33" y="91"/>
                  <a:pt x="34" y="94"/>
                </a:cubicBezTo>
                <a:cubicBezTo>
                  <a:pt x="33" y="91"/>
                  <a:pt x="33" y="91"/>
                  <a:pt x="34" y="88"/>
                </a:cubicBezTo>
                <a:cubicBezTo>
                  <a:pt x="34" y="88"/>
                  <a:pt x="38" y="85"/>
                  <a:pt x="41" y="85"/>
                </a:cubicBezTo>
                <a:cubicBezTo>
                  <a:pt x="42" y="73"/>
                  <a:pt x="41" y="57"/>
                  <a:pt x="41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3" y="57"/>
                  <a:pt x="43" y="73"/>
                  <a:pt x="43" y="85"/>
                </a:cubicBezTo>
                <a:cubicBezTo>
                  <a:pt x="41" y="85"/>
                  <a:pt x="35" y="91"/>
                  <a:pt x="34" y="91"/>
                </a:cubicBezTo>
                <a:cubicBezTo>
                  <a:pt x="34" y="91"/>
                  <a:pt x="35" y="94"/>
                  <a:pt x="37" y="94"/>
                </a:cubicBezTo>
                <a:cubicBezTo>
                  <a:pt x="38" y="97"/>
                  <a:pt x="42" y="103"/>
                  <a:pt x="42" y="106"/>
                </a:cubicBezTo>
                <a:lnTo>
                  <a:pt x="41" y="112"/>
                </a:lnTo>
                <a:close/>
                <a:moveTo>
                  <a:pt x="5" y="6"/>
                </a:moveTo>
                <a:lnTo>
                  <a:pt x="4" y="6"/>
                </a:lnTo>
                <a:cubicBezTo>
                  <a:pt x="2" y="6"/>
                  <a:pt x="0" y="3"/>
                  <a:pt x="0" y="3"/>
                </a:cubicBezTo>
                <a:cubicBezTo>
                  <a:pt x="0" y="3"/>
                  <a:pt x="3" y="6"/>
                  <a:pt x="5" y="6"/>
                </a:cubicBezTo>
                <a:cubicBezTo>
                  <a:pt x="6" y="6"/>
                  <a:pt x="8" y="3"/>
                  <a:pt x="8" y="3"/>
                </a:cubicBezTo>
                <a:cubicBezTo>
                  <a:pt x="9" y="0"/>
                  <a:pt x="12" y="0"/>
                  <a:pt x="12" y="0"/>
                </a:cubicBezTo>
                <a:lnTo>
                  <a:pt x="13" y="0"/>
                </a:lnTo>
                <a:cubicBezTo>
                  <a:pt x="11" y="0"/>
                  <a:pt x="9" y="3"/>
                  <a:pt x="9" y="3"/>
                </a:cubicBezTo>
                <a:cubicBezTo>
                  <a:pt x="9" y="3"/>
                  <a:pt x="7" y="6"/>
                  <a:pt x="6" y="6"/>
                </a:cubicBezTo>
                <a:lnTo>
                  <a:pt x="5" y="6"/>
                </a:ln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9" name="Freeform 6095">
            <a:extLst>
              <a:ext uri="{FF2B5EF4-FFF2-40B4-BE49-F238E27FC236}">
                <a16:creationId xmlns:a16="http://schemas.microsoft.com/office/drawing/2014/main" id="{433ADA03-0086-ED4A-BEE1-9C6B218B5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3275" y="4127500"/>
            <a:ext cx="12700" cy="7938"/>
          </a:xfrm>
          <a:custGeom>
            <a:avLst/>
            <a:gdLst>
              <a:gd name="T0" fmla="*/ 2059 w 37"/>
              <a:gd name="T1" fmla="*/ 0 h 22"/>
              <a:gd name="T2" fmla="*/ 1030 w 37"/>
              <a:gd name="T3" fmla="*/ 2165 h 22"/>
              <a:gd name="T4" fmla="*/ 2746 w 37"/>
              <a:gd name="T5" fmla="*/ 0 h 22"/>
              <a:gd name="T6" fmla="*/ 3776 w 37"/>
              <a:gd name="T7" fmla="*/ 3247 h 22"/>
              <a:gd name="T8" fmla="*/ 7551 w 37"/>
              <a:gd name="T9" fmla="*/ 2165 h 22"/>
              <a:gd name="T10" fmla="*/ 8581 w 37"/>
              <a:gd name="T11" fmla="*/ 2165 h 22"/>
              <a:gd name="T12" fmla="*/ 12357 w 37"/>
              <a:gd name="T13" fmla="*/ 2165 h 22"/>
              <a:gd name="T14" fmla="*/ 10641 w 37"/>
              <a:gd name="T15" fmla="*/ 5412 h 22"/>
              <a:gd name="T16" fmla="*/ 7208 w 37"/>
              <a:gd name="T17" fmla="*/ 6495 h 22"/>
              <a:gd name="T18" fmla="*/ 4462 w 37"/>
              <a:gd name="T19" fmla="*/ 5412 h 22"/>
              <a:gd name="T20" fmla="*/ 2059 w 37"/>
              <a:gd name="T21" fmla="*/ 4330 h 22"/>
              <a:gd name="T22" fmla="*/ 1373 w 37"/>
              <a:gd name="T23" fmla="*/ 3247 h 22"/>
              <a:gd name="T24" fmla="*/ 343 w 37"/>
              <a:gd name="T25" fmla="*/ 4330 h 22"/>
              <a:gd name="T26" fmla="*/ 2059 w 37"/>
              <a:gd name="T27" fmla="*/ 0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22">
                <a:moveTo>
                  <a:pt x="6" y="0"/>
                </a:moveTo>
                <a:cubicBezTo>
                  <a:pt x="6" y="0"/>
                  <a:pt x="0" y="6"/>
                  <a:pt x="3" y="6"/>
                </a:cubicBezTo>
                <a:cubicBezTo>
                  <a:pt x="5" y="9"/>
                  <a:pt x="8" y="0"/>
                  <a:pt x="8" y="0"/>
                </a:cubicBezTo>
                <a:cubicBezTo>
                  <a:pt x="8" y="0"/>
                  <a:pt x="8" y="12"/>
                  <a:pt x="11" y="9"/>
                </a:cubicBezTo>
                <a:cubicBezTo>
                  <a:pt x="13" y="9"/>
                  <a:pt x="22" y="6"/>
                  <a:pt x="22" y="6"/>
                </a:cubicBezTo>
                <a:cubicBezTo>
                  <a:pt x="22" y="6"/>
                  <a:pt x="24" y="3"/>
                  <a:pt x="25" y="6"/>
                </a:cubicBezTo>
                <a:cubicBezTo>
                  <a:pt x="25" y="6"/>
                  <a:pt x="32" y="9"/>
                  <a:pt x="36" y="6"/>
                </a:cubicBezTo>
                <a:cubicBezTo>
                  <a:pt x="33" y="15"/>
                  <a:pt x="31" y="15"/>
                  <a:pt x="31" y="15"/>
                </a:cubicBezTo>
                <a:cubicBezTo>
                  <a:pt x="31" y="15"/>
                  <a:pt x="27" y="21"/>
                  <a:pt x="21" y="18"/>
                </a:cubicBezTo>
                <a:cubicBezTo>
                  <a:pt x="15" y="18"/>
                  <a:pt x="13" y="15"/>
                  <a:pt x="13" y="15"/>
                </a:cubicBezTo>
                <a:cubicBezTo>
                  <a:pt x="13" y="15"/>
                  <a:pt x="7" y="15"/>
                  <a:pt x="6" y="12"/>
                </a:cubicBezTo>
                <a:cubicBezTo>
                  <a:pt x="5" y="12"/>
                  <a:pt x="4" y="9"/>
                  <a:pt x="4" y="9"/>
                </a:cubicBezTo>
                <a:cubicBezTo>
                  <a:pt x="4" y="9"/>
                  <a:pt x="2" y="12"/>
                  <a:pt x="1" y="12"/>
                </a:cubicBezTo>
                <a:cubicBezTo>
                  <a:pt x="0" y="9"/>
                  <a:pt x="1" y="0"/>
                  <a:pt x="6" y="0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90" name="Freeform 6096">
            <a:extLst>
              <a:ext uri="{FF2B5EF4-FFF2-40B4-BE49-F238E27FC236}">
                <a16:creationId xmlns:a16="http://schemas.microsoft.com/office/drawing/2014/main" id="{BCFCBA30-AA1A-2D46-9B38-00EF37E4F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3275" y="4125913"/>
            <a:ext cx="12700" cy="7937"/>
          </a:xfrm>
          <a:custGeom>
            <a:avLst/>
            <a:gdLst>
              <a:gd name="T0" fmla="*/ 7551 w 37"/>
              <a:gd name="T1" fmla="*/ 7576 h 22"/>
              <a:gd name="T2" fmla="*/ 7208 w 37"/>
              <a:gd name="T3" fmla="*/ 7576 h 22"/>
              <a:gd name="T4" fmla="*/ 4119 w 37"/>
              <a:gd name="T5" fmla="*/ 6494 h 22"/>
              <a:gd name="T6" fmla="*/ 7208 w 37"/>
              <a:gd name="T7" fmla="*/ 7576 h 22"/>
              <a:gd name="T8" fmla="*/ 10297 w 37"/>
              <a:gd name="T9" fmla="*/ 6494 h 22"/>
              <a:gd name="T10" fmla="*/ 11670 w 37"/>
              <a:gd name="T11" fmla="*/ 4329 h 22"/>
              <a:gd name="T12" fmla="*/ 11670 w 37"/>
              <a:gd name="T13" fmla="*/ 4329 h 22"/>
              <a:gd name="T14" fmla="*/ 8581 w 37"/>
              <a:gd name="T15" fmla="*/ 3247 h 22"/>
              <a:gd name="T16" fmla="*/ 7551 w 37"/>
              <a:gd name="T17" fmla="*/ 3247 h 22"/>
              <a:gd name="T18" fmla="*/ 4119 w 37"/>
              <a:gd name="T19" fmla="*/ 5412 h 22"/>
              <a:gd name="T20" fmla="*/ 3776 w 37"/>
              <a:gd name="T21" fmla="*/ 5412 h 22"/>
              <a:gd name="T22" fmla="*/ 2403 w 37"/>
              <a:gd name="T23" fmla="*/ 3247 h 22"/>
              <a:gd name="T24" fmla="*/ 1030 w 37"/>
              <a:gd name="T25" fmla="*/ 3247 h 22"/>
              <a:gd name="T26" fmla="*/ 686 w 37"/>
              <a:gd name="T27" fmla="*/ 3247 h 22"/>
              <a:gd name="T28" fmla="*/ 686 w 37"/>
              <a:gd name="T29" fmla="*/ 5412 h 22"/>
              <a:gd name="T30" fmla="*/ 0 w 37"/>
              <a:gd name="T31" fmla="*/ 3247 h 22"/>
              <a:gd name="T32" fmla="*/ 1716 w 37"/>
              <a:gd name="T33" fmla="*/ 0 h 22"/>
              <a:gd name="T34" fmla="*/ 686 w 37"/>
              <a:gd name="T35" fmla="*/ 3247 h 22"/>
              <a:gd name="T36" fmla="*/ 2403 w 37"/>
              <a:gd name="T37" fmla="*/ 1082 h 22"/>
              <a:gd name="T38" fmla="*/ 3089 w 37"/>
              <a:gd name="T39" fmla="*/ 4329 h 22"/>
              <a:gd name="T40" fmla="*/ 7551 w 37"/>
              <a:gd name="T41" fmla="*/ 2165 h 22"/>
              <a:gd name="T42" fmla="*/ 8238 w 37"/>
              <a:gd name="T43" fmla="*/ 2165 h 22"/>
              <a:gd name="T44" fmla="*/ 8924 w 37"/>
              <a:gd name="T45" fmla="*/ 3247 h 22"/>
              <a:gd name="T46" fmla="*/ 12357 w 37"/>
              <a:gd name="T47" fmla="*/ 3247 h 22"/>
              <a:gd name="T48" fmla="*/ 10984 w 37"/>
              <a:gd name="T49" fmla="*/ 6494 h 22"/>
              <a:gd name="T50" fmla="*/ 7551 w 37"/>
              <a:gd name="T51" fmla="*/ 7576 h 22"/>
              <a:gd name="T52" fmla="*/ 2059 w 37"/>
              <a:gd name="T53" fmla="*/ 6494 h 22"/>
              <a:gd name="T54" fmla="*/ 1373 w 37"/>
              <a:gd name="T55" fmla="*/ 4329 h 22"/>
              <a:gd name="T56" fmla="*/ 1373 w 37"/>
              <a:gd name="T57" fmla="*/ 4329 h 22"/>
              <a:gd name="T58" fmla="*/ 2403 w 37"/>
              <a:gd name="T59" fmla="*/ 5412 h 22"/>
              <a:gd name="T60" fmla="*/ 3776 w 37"/>
              <a:gd name="T61" fmla="*/ 6494 h 22"/>
              <a:gd name="T62" fmla="*/ 2059 w 37"/>
              <a:gd name="T63" fmla="*/ 6494 h 22"/>
              <a:gd name="T64" fmla="*/ 1030 w 37"/>
              <a:gd name="T65" fmla="*/ 5412 h 22"/>
              <a:gd name="T66" fmla="*/ 686 w 37"/>
              <a:gd name="T67" fmla="*/ 5412 h 22"/>
              <a:gd name="T68" fmla="*/ 1373 w 37"/>
              <a:gd name="T69" fmla="*/ 4329 h 22"/>
              <a:gd name="T70" fmla="*/ 1030 w 37"/>
              <a:gd name="T71" fmla="*/ 5412 h 2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7" h="22">
                <a:moveTo>
                  <a:pt x="22" y="21"/>
                </a:moveTo>
                <a:lnTo>
                  <a:pt x="21" y="21"/>
                </a:lnTo>
                <a:cubicBezTo>
                  <a:pt x="14" y="21"/>
                  <a:pt x="12" y="18"/>
                  <a:pt x="12" y="18"/>
                </a:cubicBezTo>
                <a:cubicBezTo>
                  <a:pt x="14" y="18"/>
                  <a:pt x="15" y="18"/>
                  <a:pt x="21" y="21"/>
                </a:cubicBezTo>
                <a:cubicBezTo>
                  <a:pt x="26" y="21"/>
                  <a:pt x="30" y="18"/>
                  <a:pt x="30" y="18"/>
                </a:cubicBezTo>
                <a:cubicBezTo>
                  <a:pt x="30" y="18"/>
                  <a:pt x="32" y="15"/>
                  <a:pt x="34" y="12"/>
                </a:cubicBezTo>
                <a:cubicBezTo>
                  <a:pt x="31" y="12"/>
                  <a:pt x="27" y="9"/>
                  <a:pt x="25" y="9"/>
                </a:cubicBezTo>
                <a:lnTo>
                  <a:pt x="22" y="9"/>
                </a:lnTo>
                <a:cubicBezTo>
                  <a:pt x="22" y="9"/>
                  <a:pt x="13" y="12"/>
                  <a:pt x="12" y="15"/>
                </a:cubicBezTo>
                <a:lnTo>
                  <a:pt x="11" y="15"/>
                </a:lnTo>
                <a:cubicBezTo>
                  <a:pt x="8" y="15"/>
                  <a:pt x="7" y="9"/>
                  <a:pt x="7" y="9"/>
                </a:cubicBezTo>
                <a:lnTo>
                  <a:pt x="3" y="9"/>
                </a:lnTo>
                <a:lnTo>
                  <a:pt x="2" y="9"/>
                </a:lnTo>
                <a:cubicBezTo>
                  <a:pt x="2" y="12"/>
                  <a:pt x="2" y="15"/>
                  <a:pt x="2" y="15"/>
                </a:cubicBezTo>
                <a:cubicBezTo>
                  <a:pt x="0" y="13"/>
                  <a:pt x="0" y="9"/>
                  <a:pt x="0" y="9"/>
                </a:cubicBezTo>
                <a:cubicBezTo>
                  <a:pt x="2" y="6"/>
                  <a:pt x="3" y="3"/>
                  <a:pt x="5" y="0"/>
                </a:cubicBezTo>
                <a:cubicBezTo>
                  <a:pt x="3" y="6"/>
                  <a:pt x="2" y="9"/>
                  <a:pt x="2" y="9"/>
                </a:cubicBezTo>
                <a:cubicBezTo>
                  <a:pt x="5" y="9"/>
                  <a:pt x="7" y="6"/>
                  <a:pt x="7" y="3"/>
                </a:cubicBezTo>
                <a:cubicBezTo>
                  <a:pt x="9" y="9"/>
                  <a:pt x="9" y="12"/>
                  <a:pt x="9" y="12"/>
                </a:cubicBezTo>
                <a:cubicBezTo>
                  <a:pt x="13" y="12"/>
                  <a:pt x="22" y="6"/>
                  <a:pt x="22" y="6"/>
                </a:cubicBezTo>
                <a:lnTo>
                  <a:pt x="24" y="6"/>
                </a:lnTo>
                <a:lnTo>
                  <a:pt x="26" y="9"/>
                </a:lnTo>
                <a:cubicBezTo>
                  <a:pt x="26" y="9"/>
                  <a:pt x="32" y="12"/>
                  <a:pt x="36" y="9"/>
                </a:cubicBezTo>
                <a:cubicBezTo>
                  <a:pt x="34" y="18"/>
                  <a:pt x="32" y="18"/>
                  <a:pt x="32" y="18"/>
                </a:cubicBezTo>
                <a:cubicBezTo>
                  <a:pt x="32" y="18"/>
                  <a:pt x="27" y="21"/>
                  <a:pt x="22" y="21"/>
                </a:cubicBezTo>
                <a:close/>
                <a:moveTo>
                  <a:pt x="6" y="18"/>
                </a:moveTo>
                <a:cubicBezTo>
                  <a:pt x="5" y="15"/>
                  <a:pt x="4" y="15"/>
                  <a:pt x="4" y="12"/>
                </a:cubicBezTo>
                <a:cubicBezTo>
                  <a:pt x="6" y="12"/>
                  <a:pt x="6" y="15"/>
                  <a:pt x="7" y="15"/>
                </a:cubicBezTo>
                <a:cubicBezTo>
                  <a:pt x="7" y="18"/>
                  <a:pt x="11" y="18"/>
                  <a:pt x="11" y="18"/>
                </a:cubicBezTo>
                <a:lnTo>
                  <a:pt x="6" y="18"/>
                </a:lnTo>
                <a:close/>
                <a:moveTo>
                  <a:pt x="3" y="15"/>
                </a:moveTo>
                <a:lnTo>
                  <a:pt x="2" y="15"/>
                </a:lnTo>
                <a:lnTo>
                  <a:pt x="4" y="12"/>
                </a:lnTo>
                <a:cubicBezTo>
                  <a:pt x="4" y="15"/>
                  <a:pt x="3" y="15"/>
                  <a:pt x="3" y="15"/>
                </a:cubicBez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91" name="Freeform 6097">
            <a:extLst>
              <a:ext uri="{FF2B5EF4-FFF2-40B4-BE49-F238E27FC236}">
                <a16:creationId xmlns:a16="http://schemas.microsoft.com/office/drawing/2014/main" id="{AE91183E-2047-B945-B665-7AA143C81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1213" y="4124325"/>
            <a:ext cx="4762" cy="4763"/>
          </a:xfrm>
          <a:custGeom>
            <a:avLst/>
            <a:gdLst>
              <a:gd name="T0" fmla="*/ 366 w 13"/>
              <a:gd name="T1" fmla="*/ 4423 h 14"/>
              <a:gd name="T2" fmla="*/ 0 w 13"/>
              <a:gd name="T3" fmla="*/ 3402 h 14"/>
              <a:gd name="T4" fmla="*/ 1099 w 13"/>
              <a:gd name="T5" fmla="*/ 1361 h 14"/>
              <a:gd name="T6" fmla="*/ 4396 w 13"/>
              <a:gd name="T7" fmla="*/ 0 h 14"/>
              <a:gd name="T8" fmla="*/ 1465 w 13"/>
              <a:gd name="T9" fmla="*/ 1361 h 14"/>
              <a:gd name="T10" fmla="*/ 366 w 13"/>
              <a:gd name="T11" fmla="*/ 3402 h 14"/>
              <a:gd name="T12" fmla="*/ 1099 w 13"/>
              <a:gd name="T13" fmla="*/ 4423 h 14"/>
              <a:gd name="T14" fmla="*/ 733 w 13"/>
              <a:gd name="T15" fmla="*/ 4423 h 14"/>
              <a:gd name="T16" fmla="*/ 366 w 13"/>
              <a:gd name="T17" fmla="*/ 4423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4">
                <a:moveTo>
                  <a:pt x="1" y="13"/>
                </a:moveTo>
                <a:cubicBezTo>
                  <a:pt x="0" y="13"/>
                  <a:pt x="0" y="13"/>
                  <a:pt x="0" y="10"/>
                </a:cubicBezTo>
                <a:cubicBezTo>
                  <a:pt x="0" y="10"/>
                  <a:pt x="0" y="4"/>
                  <a:pt x="3" y="4"/>
                </a:cubicBezTo>
                <a:cubicBezTo>
                  <a:pt x="5" y="1"/>
                  <a:pt x="8" y="0"/>
                  <a:pt x="12" y="0"/>
                </a:cubicBezTo>
                <a:cubicBezTo>
                  <a:pt x="9" y="0"/>
                  <a:pt x="6" y="1"/>
                  <a:pt x="4" y="4"/>
                </a:cubicBezTo>
                <a:cubicBezTo>
                  <a:pt x="0" y="7"/>
                  <a:pt x="1" y="10"/>
                  <a:pt x="1" y="10"/>
                </a:cubicBezTo>
                <a:cubicBezTo>
                  <a:pt x="1" y="10"/>
                  <a:pt x="2" y="13"/>
                  <a:pt x="3" y="13"/>
                </a:cubicBezTo>
                <a:lnTo>
                  <a:pt x="2" y="13"/>
                </a:lnTo>
                <a:lnTo>
                  <a:pt x="1" y="13"/>
                </a:ln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92" name="Freeform 6098">
            <a:extLst>
              <a:ext uri="{FF2B5EF4-FFF2-40B4-BE49-F238E27FC236}">
                <a16:creationId xmlns:a16="http://schemas.microsoft.com/office/drawing/2014/main" id="{A7EC2A9C-9789-3045-A33D-5D534F88D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7563" y="4122738"/>
            <a:ext cx="1587" cy="3175"/>
          </a:xfrm>
          <a:custGeom>
            <a:avLst/>
            <a:gdLst>
              <a:gd name="T0" fmla="*/ 1190 w 4"/>
              <a:gd name="T1" fmla="*/ 1361 h 7"/>
              <a:gd name="T2" fmla="*/ 794 w 4"/>
              <a:gd name="T3" fmla="*/ 2721 h 7"/>
              <a:gd name="T4" fmla="*/ 0 w 4"/>
              <a:gd name="T5" fmla="*/ 1361 h 7"/>
              <a:gd name="T6" fmla="*/ 794 w 4"/>
              <a:gd name="T7" fmla="*/ 0 h 7"/>
              <a:gd name="T8" fmla="*/ 1190 w 4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3" y="3"/>
                </a:moveTo>
                <a:cubicBezTo>
                  <a:pt x="3" y="6"/>
                  <a:pt x="3" y="6"/>
                  <a:pt x="2" y="6"/>
                </a:cubicBezTo>
                <a:cubicBezTo>
                  <a:pt x="0" y="6"/>
                  <a:pt x="0" y="6"/>
                  <a:pt x="0" y="3"/>
                </a:cubicBezTo>
                <a:cubicBezTo>
                  <a:pt x="0" y="0"/>
                  <a:pt x="0" y="0"/>
                  <a:pt x="2" y="0"/>
                </a:cubicBezTo>
                <a:cubicBezTo>
                  <a:pt x="3" y="0"/>
                  <a:pt x="3" y="0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93" name="Freeform 6099">
            <a:extLst>
              <a:ext uri="{FF2B5EF4-FFF2-40B4-BE49-F238E27FC236}">
                <a16:creationId xmlns:a16="http://schemas.microsoft.com/office/drawing/2014/main" id="{323A1CAE-DC31-634D-A8BE-B0270C442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4863" y="4133850"/>
            <a:ext cx="7937" cy="6350"/>
          </a:xfrm>
          <a:custGeom>
            <a:avLst/>
            <a:gdLst>
              <a:gd name="T0" fmla="*/ 1191 w 20"/>
              <a:gd name="T1" fmla="*/ 1191 h 16"/>
              <a:gd name="T2" fmla="*/ 5556 w 20"/>
              <a:gd name="T3" fmla="*/ 4763 h 16"/>
              <a:gd name="T4" fmla="*/ 1191 w 20"/>
              <a:gd name="T5" fmla="*/ 4763 h 16"/>
              <a:gd name="T6" fmla="*/ 0 w 20"/>
              <a:gd name="T7" fmla="*/ 1191 h 16"/>
              <a:gd name="T8" fmla="*/ 1191 w 20"/>
              <a:gd name="T9" fmla="*/ 119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6">
                <a:moveTo>
                  <a:pt x="3" y="3"/>
                </a:moveTo>
                <a:cubicBezTo>
                  <a:pt x="3" y="3"/>
                  <a:pt x="7" y="9"/>
                  <a:pt x="14" y="12"/>
                </a:cubicBezTo>
                <a:cubicBezTo>
                  <a:pt x="19" y="15"/>
                  <a:pt x="9" y="15"/>
                  <a:pt x="3" y="12"/>
                </a:cubicBezTo>
                <a:cubicBezTo>
                  <a:pt x="0" y="6"/>
                  <a:pt x="0" y="3"/>
                  <a:pt x="0" y="3"/>
                </a:cubicBezTo>
                <a:cubicBezTo>
                  <a:pt x="0" y="3"/>
                  <a:pt x="1" y="0"/>
                  <a:pt x="3" y="3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94" name="Freeform 6100">
            <a:extLst>
              <a:ext uri="{FF2B5EF4-FFF2-40B4-BE49-F238E27FC236}">
                <a16:creationId xmlns:a16="http://schemas.microsoft.com/office/drawing/2014/main" id="{4A65B522-363A-9541-9E2E-9EA80D328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4863" y="4133850"/>
            <a:ext cx="6350" cy="6350"/>
          </a:xfrm>
          <a:custGeom>
            <a:avLst/>
            <a:gdLst>
              <a:gd name="T0" fmla="*/ 3881 w 18"/>
              <a:gd name="T1" fmla="*/ 5953 h 16"/>
              <a:gd name="T2" fmla="*/ 1411 w 18"/>
              <a:gd name="T3" fmla="*/ 4763 h 16"/>
              <a:gd name="T4" fmla="*/ 353 w 18"/>
              <a:gd name="T5" fmla="*/ 1191 h 16"/>
              <a:gd name="T6" fmla="*/ 353 w 18"/>
              <a:gd name="T7" fmla="*/ 0 h 16"/>
              <a:gd name="T8" fmla="*/ 706 w 18"/>
              <a:gd name="T9" fmla="*/ 0 h 16"/>
              <a:gd name="T10" fmla="*/ 1411 w 18"/>
              <a:gd name="T11" fmla="*/ 1191 h 16"/>
              <a:gd name="T12" fmla="*/ 706 w 18"/>
              <a:gd name="T13" fmla="*/ 1191 h 16"/>
              <a:gd name="T14" fmla="*/ 1764 w 18"/>
              <a:gd name="T15" fmla="*/ 4763 h 16"/>
              <a:gd name="T16" fmla="*/ 3881 w 18"/>
              <a:gd name="T17" fmla="*/ 4763 h 16"/>
              <a:gd name="T18" fmla="*/ 5292 w 18"/>
              <a:gd name="T19" fmla="*/ 4763 h 16"/>
              <a:gd name="T20" fmla="*/ 1764 w 18"/>
              <a:gd name="T21" fmla="*/ 1588 h 16"/>
              <a:gd name="T22" fmla="*/ 5644 w 18"/>
              <a:gd name="T23" fmla="*/ 4763 h 16"/>
              <a:gd name="T24" fmla="*/ 5997 w 18"/>
              <a:gd name="T25" fmla="*/ 4763 h 16"/>
              <a:gd name="T26" fmla="*/ 3881 w 18"/>
              <a:gd name="T27" fmla="*/ 5953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" h="16">
                <a:moveTo>
                  <a:pt x="11" y="15"/>
                </a:moveTo>
                <a:cubicBezTo>
                  <a:pt x="11" y="15"/>
                  <a:pt x="7" y="15"/>
                  <a:pt x="4" y="12"/>
                </a:cubicBezTo>
                <a:cubicBezTo>
                  <a:pt x="0" y="6"/>
                  <a:pt x="1" y="3"/>
                  <a:pt x="1" y="3"/>
                </a:cubicBezTo>
                <a:lnTo>
                  <a:pt x="1" y="0"/>
                </a:lnTo>
                <a:lnTo>
                  <a:pt x="2" y="0"/>
                </a:lnTo>
                <a:cubicBezTo>
                  <a:pt x="2" y="0"/>
                  <a:pt x="4" y="0"/>
                  <a:pt x="4" y="3"/>
                </a:cubicBezTo>
                <a:lnTo>
                  <a:pt x="2" y="3"/>
                </a:lnTo>
                <a:cubicBezTo>
                  <a:pt x="2" y="3"/>
                  <a:pt x="1" y="6"/>
                  <a:pt x="5" y="12"/>
                </a:cubicBezTo>
                <a:lnTo>
                  <a:pt x="11" y="12"/>
                </a:lnTo>
                <a:lnTo>
                  <a:pt x="15" y="12"/>
                </a:lnTo>
                <a:cubicBezTo>
                  <a:pt x="10" y="10"/>
                  <a:pt x="6" y="6"/>
                  <a:pt x="5" y="4"/>
                </a:cubicBezTo>
                <a:cubicBezTo>
                  <a:pt x="7" y="6"/>
                  <a:pt x="10" y="10"/>
                  <a:pt x="16" y="12"/>
                </a:cubicBezTo>
                <a:lnTo>
                  <a:pt x="17" y="12"/>
                </a:lnTo>
                <a:cubicBezTo>
                  <a:pt x="17" y="15"/>
                  <a:pt x="14" y="15"/>
                  <a:pt x="11" y="15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95" name="Freeform 6101">
            <a:extLst>
              <a:ext uri="{FF2B5EF4-FFF2-40B4-BE49-F238E27FC236}">
                <a16:creationId xmlns:a16="http://schemas.microsoft.com/office/drawing/2014/main" id="{D220291A-59F2-6F4E-8014-C17779CF7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5975" y="4143375"/>
            <a:ext cx="4763" cy="6350"/>
          </a:xfrm>
          <a:custGeom>
            <a:avLst/>
            <a:gdLst>
              <a:gd name="T0" fmla="*/ 4423 w 14"/>
              <a:gd name="T1" fmla="*/ 6016 h 19"/>
              <a:gd name="T2" fmla="*/ 0 w 14"/>
              <a:gd name="T3" fmla="*/ 0 h 19"/>
              <a:gd name="T4" fmla="*/ 1361 w 14"/>
              <a:gd name="T5" fmla="*/ 668 h 19"/>
              <a:gd name="T6" fmla="*/ 1701 w 14"/>
              <a:gd name="T7" fmla="*/ 668 h 19"/>
              <a:gd name="T8" fmla="*/ 4423 w 14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9">
                <a:moveTo>
                  <a:pt x="13" y="18"/>
                </a:moveTo>
                <a:cubicBezTo>
                  <a:pt x="13" y="18"/>
                  <a:pt x="5" y="4"/>
                  <a:pt x="0" y="0"/>
                </a:cubicBezTo>
                <a:cubicBezTo>
                  <a:pt x="1" y="1"/>
                  <a:pt x="3" y="1"/>
                  <a:pt x="4" y="2"/>
                </a:cubicBezTo>
                <a:cubicBezTo>
                  <a:pt x="6" y="4"/>
                  <a:pt x="6" y="3"/>
                  <a:pt x="5" y="2"/>
                </a:cubicBezTo>
                <a:lnTo>
                  <a:pt x="13" y="18"/>
                </a:ln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96" name="Freeform 6102">
            <a:extLst>
              <a:ext uri="{FF2B5EF4-FFF2-40B4-BE49-F238E27FC236}">
                <a16:creationId xmlns:a16="http://schemas.microsoft.com/office/drawing/2014/main" id="{990BE33F-D7E3-B74C-BA5B-51145589C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4388" y="4141788"/>
            <a:ext cx="6350" cy="7937"/>
          </a:xfrm>
          <a:custGeom>
            <a:avLst/>
            <a:gdLst>
              <a:gd name="T0" fmla="*/ 5603 w 17"/>
              <a:gd name="T1" fmla="*/ 7592 h 23"/>
              <a:gd name="T2" fmla="*/ 4482 w 17"/>
              <a:gd name="T3" fmla="*/ 6212 h 23"/>
              <a:gd name="T4" fmla="*/ 2988 w 17"/>
              <a:gd name="T5" fmla="*/ 2071 h 23"/>
              <a:gd name="T6" fmla="*/ 2241 w 17"/>
              <a:gd name="T7" fmla="*/ 2071 h 23"/>
              <a:gd name="T8" fmla="*/ 0 w 17"/>
              <a:gd name="T9" fmla="*/ 1035 h 23"/>
              <a:gd name="T10" fmla="*/ 2241 w 17"/>
              <a:gd name="T11" fmla="*/ 1035 h 23"/>
              <a:gd name="T12" fmla="*/ 1868 w 17"/>
              <a:gd name="T13" fmla="*/ 0 h 23"/>
              <a:gd name="T14" fmla="*/ 2615 w 17"/>
              <a:gd name="T15" fmla="*/ 1035 h 23"/>
              <a:gd name="T16" fmla="*/ 2241 w 17"/>
              <a:gd name="T17" fmla="*/ 1035 h 23"/>
              <a:gd name="T18" fmla="*/ 3362 w 17"/>
              <a:gd name="T19" fmla="*/ 2071 h 23"/>
              <a:gd name="T20" fmla="*/ 5976 w 17"/>
              <a:gd name="T21" fmla="*/ 7592 h 23"/>
              <a:gd name="T22" fmla="*/ 5603 w 17"/>
              <a:gd name="T23" fmla="*/ 7592 h 23"/>
              <a:gd name="T24" fmla="*/ 0 w 17"/>
              <a:gd name="T25" fmla="*/ 1035 h 23"/>
              <a:gd name="T26" fmla="*/ 3735 w 17"/>
              <a:gd name="T27" fmla="*/ 5521 h 23"/>
              <a:gd name="T28" fmla="*/ 0 w 17"/>
              <a:gd name="T29" fmla="*/ 1035 h 2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23">
                <a:moveTo>
                  <a:pt x="15" y="22"/>
                </a:moveTo>
                <a:cubicBezTo>
                  <a:pt x="14" y="21"/>
                  <a:pt x="13" y="20"/>
                  <a:pt x="12" y="18"/>
                </a:cubicBezTo>
                <a:lnTo>
                  <a:pt x="8" y="6"/>
                </a:lnTo>
                <a:lnTo>
                  <a:pt x="6" y="6"/>
                </a:lnTo>
                <a:cubicBezTo>
                  <a:pt x="4" y="3"/>
                  <a:pt x="1" y="3"/>
                  <a:pt x="0" y="3"/>
                </a:cubicBezTo>
                <a:lnTo>
                  <a:pt x="6" y="3"/>
                </a:lnTo>
                <a:lnTo>
                  <a:pt x="5" y="0"/>
                </a:lnTo>
                <a:cubicBezTo>
                  <a:pt x="6" y="0"/>
                  <a:pt x="6" y="0"/>
                  <a:pt x="7" y="3"/>
                </a:cubicBezTo>
                <a:lnTo>
                  <a:pt x="6" y="3"/>
                </a:lnTo>
                <a:lnTo>
                  <a:pt x="9" y="6"/>
                </a:lnTo>
                <a:lnTo>
                  <a:pt x="16" y="22"/>
                </a:lnTo>
                <a:lnTo>
                  <a:pt x="15" y="22"/>
                </a:lnTo>
                <a:close/>
                <a:moveTo>
                  <a:pt x="0" y="3"/>
                </a:moveTo>
                <a:cubicBezTo>
                  <a:pt x="2" y="4"/>
                  <a:pt x="7" y="11"/>
                  <a:pt x="10" y="16"/>
                </a:cubicBezTo>
                <a:cubicBezTo>
                  <a:pt x="6" y="11"/>
                  <a:pt x="1" y="4"/>
                  <a:pt x="0" y="3"/>
                </a:cubicBez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97" name="Freeform 6103">
            <a:extLst>
              <a:ext uri="{FF2B5EF4-FFF2-40B4-BE49-F238E27FC236}">
                <a16:creationId xmlns:a16="http://schemas.microsoft.com/office/drawing/2014/main" id="{CA108065-283C-D847-BECD-66741E70C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1688" y="4184650"/>
            <a:ext cx="20637" cy="11113"/>
          </a:xfrm>
          <a:custGeom>
            <a:avLst/>
            <a:gdLst>
              <a:gd name="T0" fmla="*/ 3558 w 58"/>
              <a:gd name="T1" fmla="*/ 0 h 31"/>
              <a:gd name="T2" fmla="*/ 14944 w 58"/>
              <a:gd name="T3" fmla="*/ 5377 h 31"/>
              <a:gd name="T4" fmla="*/ 19925 w 58"/>
              <a:gd name="T5" fmla="*/ 5377 h 31"/>
              <a:gd name="T6" fmla="*/ 17435 w 58"/>
              <a:gd name="T7" fmla="*/ 6453 h 31"/>
              <a:gd name="T8" fmla="*/ 20281 w 58"/>
              <a:gd name="T9" fmla="*/ 7528 h 31"/>
              <a:gd name="T10" fmla="*/ 1067 w 58"/>
              <a:gd name="T11" fmla="*/ 4302 h 31"/>
              <a:gd name="T12" fmla="*/ 3558 w 58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8" h="31">
                <a:moveTo>
                  <a:pt x="10" y="0"/>
                </a:moveTo>
                <a:cubicBezTo>
                  <a:pt x="15" y="0"/>
                  <a:pt x="37" y="12"/>
                  <a:pt x="42" y="15"/>
                </a:cubicBezTo>
                <a:cubicBezTo>
                  <a:pt x="46" y="18"/>
                  <a:pt x="56" y="15"/>
                  <a:pt x="56" y="15"/>
                </a:cubicBezTo>
                <a:cubicBezTo>
                  <a:pt x="56" y="15"/>
                  <a:pt x="52" y="18"/>
                  <a:pt x="49" y="18"/>
                </a:cubicBezTo>
                <a:cubicBezTo>
                  <a:pt x="46" y="21"/>
                  <a:pt x="57" y="21"/>
                  <a:pt x="57" y="21"/>
                </a:cubicBezTo>
                <a:cubicBezTo>
                  <a:pt x="57" y="21"/>
                  <a:pt x="31" y="30"/>
                  <a:pt x="3" y="12"/>
                </a:cubicBezTo>
                <a:cubicBezTo>
                  <a:pt x="0" y="3"/>
                  <a:pt x="9" y="0"/>
                  <a:pt x="10" y="0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98" name="Freeform 6104">
            <a:extLst>
              <a:ext uri="{FF2B5EF4-FFF2-40B4-BE49-F238E27FC236}">
                <a16:creationId xmlns:a16="http://schemas.microsoft.com/office/drawing/2014/main" id="{F483A332-F4C9-9548-A5A3-CADB84CE2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3275" y="4184650"/>
            <a:ext cx="20638" cy="9525"/>
          </a:xfrm>
          <a:custGeom>
            <a:avLst/>
            <a:gdLst>
              <a:gd name="T0" fmla="*/ 14483 w 57"/>
              <a:gd name="T1" fmla="*/ 9144 h 25"/>
              <a:gd name="T2" fmla="*/ 14121 w 57"/>
              <a:gd name="T3" fmla="*/ 9144 h 25"/>
              <a:gd name="T4" fmla="*/ 20276 w 57"/>
              <a:gd name="T5" fmla="*/ 6858 h 25"/>
              <a:gd name="T6" fmla="*/ 18466 w 57"/>
              <a:gd name="T7" fmla="*/ 7620 h 25"/>
              <a:gd name="T8" fmla="*/ 18466 w 57"/>
              <a:gd name="T9" fmla="*/ 7620 h 25"/>
              <a:gd name="T10" fmla="*/ 18104 w 57"/>
              <a:gd name="T11" fmla="*/ 8001 h 25"/>
              <a:gd name="T12" fmla="*/ 18104 w 57"/>
              <a:gd name="T13" fmla="*/ 8001 h 25"/>
              <a:gd name="T14" fmla="*/ 18104 w 57"/>
              <a:gd name="T15" fmla="*/ 8001 h 25"/>
              <a:gd name="T16" fmla="*/ 18104 w 57"/>
              <a:gd name="T17" fmla="*/ 7620 h 25"/>
              <a:gd name="T18" fmla="*/ 17017 w 57"/>
              <a:gd name="T19" fmla="*/ 8001 h 25"/>
              <a:gd name="T20" fmla="*/ 18828 w 57"/>
              <a:gd name="T21" fmla="*/ 6858 h 25"/>
              <a:gd name="T22" fmla="*/ 17741 w 57"/>
              <a:gd name="T23" fmla="*/ 6858 h 25"/>
              <a:gd name="T24" fmla="*/ 20276 w 57"/>
              <a:gd name="T25" fmla="*/ 5715 h 25"/>
              <a:gd name="T26" fmla="*/ 19190 w 57"/>
              <a:gd name="T27" fmla="*/ 6858 h 25"/>
              <a:gd name="T28" fmla="*/ 20276 w 57"/>
              <a:gd name="T29" fmla="*/ 6858 h 25"/>
              <a:gd name="T30" fmla="*/ 14483 w 57"/>
              <a:gd name="T31" fmla="*/ 9144 h 25"/>
              <a:gd name="T32" fmla="*/ 18466 w 57"/>
              <a:gd name="T33" fmla="*/ 7620 h 25"/>
              <a:gd name="T34" fmla="*/ 18466 w 57"/>
              <a:gd name="T35" fmla="*/ 7620 h 25"/>
              <a:gd name="T36" fmla="*/ 19190 w 57"/>
              <a:gd name="T37" fmla="*/ 6858 h 25"/>
              <a:gd name="T38" fmla="*/ 18104 w 57"/>
              <a:gd name="T39" fmla="*/ 7620 h 25"/>
              <a:gd name="T40" fmla="*/ 18104 w 57"/>
              <a:gd name="T41" fmla="*/ 8001 h 25"/>
              <a:gd name="T42" fmla="*/ 18466 w 57"/>
              <a:gd name="T43" fmla="*/ 7620 h 25"/>
              <a:gd name="T44" fmla="*/ 18104 w 57"/>
              <a:gd name="T45" fmla="*/ 8001 h 25"/>
              <a:gd name="T46" fmla="*/ 18104 w 57"/>
              <a:gd name="T47" fmla="*/ 8001 h 25"/>
              <a:gd name="T48" fmla="*/ 17741 w 57"/>
              <a:gd name="T49" fmla="*/ 8001 h 25"/>
              <a:gd name="T50" fmla="*/ 18104 w 57"/>
              <a:gd name="T51" fmla="*/ 8001 h 25"/>
              <a:gd name="T52" fmla="*/ 362 w 57"/>
              <a:gd name="T53" fmla="*/ 5715 h 25"/>
              <a:gd name="T54" fmla="*/ 724 w 57"/>
              <a:gd name="T55" fmla="*/ 1143 h 25"/>
              <a:gd name="T56" fmla="*/ 2897 w 57"/>
              <a:gd name="T57" fmla="*/ 0 h 25"/>
              <a:gd name="T58" fmla="*/ 3259 w 57"/>
              <a:gd name="T59" fmla="*/ 0 h 25"/>
              <a:gd name="T60" fmla="*/ 1448 w 57"/>
              <a:gd name="T61" fmla="*/ 1143 h 25"/>
              <a:gd name="T62" fmla="*/ 724 w 57"/>
              <a:gd name="T63" fmla="*/ 4572 h 25"/>
              <a:gd name="T64" fmla="*/ 14121 w 57"/>
              <a:gd name="T65" fmla="*/ 9144 h 25"/>
              <a:gd name="T66" fmla="*/ 362 w 57"/>
              <a:gd name="T67" fmla="*/ 5715 h 25"/>
              <a:gd name="T68" fmla="*/ 14845 w 57"/>
              <a:gd name="T69" fmla="*/ 5715 h 25"/>
              <a:gd name="T70" fmla="*/ 17017 w 57"/>
              <a:gd name="T71" fmla="*/ 6858 h 25"/>
              <a:gd name="T72" fmla="*/ 14483 w 57"/>
              <a:gd name="T73" fmla="*/ 5715 h 25"/>
              <a:gd name="T74" fmla="*/ 4345 w 57"/>
              <a:gd name="T75" fmla="*/ 0 h 25"/>
              <a:gd name="T76" fmla="*/ 14845 w 57"/>
              <a:gd name="T77" fmla="*/ 5715 h 2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7" h="25">
                <a:moveTo>
                  <a:pt x="40" y="24"/>
                </a:moveTo>
                <a:lnTo>
                  <a:pt x="39" y="24"/>
                </a:lnTo>
                <a:cubicBezTo>
                  <a:pt x="49" y="24"/>
                  <a:pt x="56" y="18"/>
                  <a:pt x="56" y="18"/>
                </a:cubicBezTo>
                <a:cubicBezTo>
                  <a:pt x="54" y="19"/>
                  <a:pt x="52" y="20"/>
                  <a:pt x="51" y="20"/>
                </a:cubicBezTo>
                <a:cubicBezTo>
                  <a:pt x="51" y="21"/>
                  <a:pt x="50" y="21"/>
                  <a:pt x="50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48" y="21"/>
                  <a:pt x="48" y="21"/>
                  <a:pt x="50" y="20"/>
                </a:cubicBezTo>
                <a:lnTo>
                  <a:pt x="47" y="21"/>
                </a:lnTo>
                <a:cubicBezTo>
                  <a:pt x="48" y="18"/>
                  <a:pt x="51" y="18"/>
                  <a:pt x="52" y="18"/>
                </a:cubicBezTo>
                <a:lnTo>
                  <a:pt x="49" y="18"/>
                </a:lnTo>
                <a:cubicBezTo>
                  <a:pt x="53" y="18"/>
                  <a:pt x="56" y="15"/>
                  <a:pt x="56" y="15"/>
                </a:cubicBezTo>
                <a:cubicBezTo>
                  <a:pt x="56" y="17"/>
                  <a:pt x="55" y="18"/>
                  <a:pt x="53" y="18"/>
                </a:cubicBezTo>
                <a:lnTo>
                  <a:pt x="56" y="18"/>
                </a:lnTo>
                <a:cubicBezTo>
                  <a:pt x="56" y="21"/>
                  <a:pt x="49" y="24"/>
                  <a:pt x="40" y="24"/>
                </a:cubicBezTo>
                <a:close/>
                <a:moveTo>
                  <a:pt x="51" y="20"/>
                </a:moveTo>
                <a:cubicBezTo>
                  <a:pt x="50" y="20"/>
                  <a:pt x="50" y="20"/>
                  <a:pt x="51" y="20"/>
                </a:cubicBezTo>
                <a:lnTo>
                  <a:pt x="53" y="18"/>
                </a:lnTo>
                <a:cubicBezTo>
                  <a:pt x="52" y="19"/>
                  <a:pt x="51" y="19"/>
                  <a:pt x="50" y="20"/>
                </a:cubicBezTo>
                <a:cubicBezTo>
                  <a:pt x="50" y="20"/>
                  <a:pt x="50" y="20"/>
                  <a:pt x="50" y="21"/>
                </a:cubicBezTo>
                <a:cubicBezTo>
                  <a:pt x="50" y="20"/>
                  <a:pt x="51" y="20"/>
                  <a:pt x="51" y="20"/>
                </a:cubicBezTo>
                <a:close/>
                <a:moveTo>
                  <a:pt x="50" y="21"/>
                </a:moveTo>
                <a:cubicBezTo>
                  <a:pt x="50" y="21"/>
                  <a:pt x="50" y="21"/>
                  <a:pt x="50" y="21"/>
                </a:cubicBezTo>
                <a:cubicBezTo>
                  <a:pt x="50" y="21"/>
                  <a:pt x="50" y="21"/>
                  <a:pt x="49" y="21"/>
                </a:cubicBezTo>
                <a:cubicBezTo>
                  <a:pt x="49" y="21"/>
                  <a:pt x="49" y="21"/>
                  <a:pt x="50" y="21"/>
                </a:cubicBezTo>
                <a:close/>
                <a:moveTo>
                  <a:pt x="1" y="15"/>
                </a:moveTo>
                <a:cubicBezTo>
                  <a:pt x="0" y="9"/>
                  <a:pt x="1" y="6"/>
                  <a:pt x="2" y="3"/>
                </a:cubicBezTo>
                <a:cubicBezTo>
                  <a:pt x="5" y="0"/>
                  <a:pt x="8" y="0"/>
                  <a:pt x="8" y="0"/>
                </a:cubicBezTo>
                <a:lnTo>
                  <a:pt x="9" y="0"/>
                </a:lnTo>
                <a:cubicBezTo>
                  <a:pt x="8" y="0"/>
                  <a:pt x="5" y="0"/>
                  <a:pt x="4" y="3"/>
                </a:cubicBezTo>
                <a:cubicBezTo>
                  <a:pt x="2" y="6"/>
                  <a:pt x="1" y="9"/>
                  <a:pt x="2" y="12"/>
                </a:cubicBezTo>
                <a:cubicBezTo>
                  <a:pt x="15" y="21"/>
                  <a:pt x="30" y="24"/>
                  <a:pt x="39" y="24"/>
                </a:cubicBezTo>
                <a:cubicBezTo>
                  <a:pt x="26" y="24"/>
                  <a:pt x="12" y="21"/>
                  <a:pt x="1" y="15"/>
                </a:cubicBezTo>
                <a:close/>
                <a:moveTo>
                  <a:pt x="41" y="15"/>
                </a:moveTo>
                <a:cubicBezTo>
                  <a:pt x="42" y="15"/>
                  <a:pt x="45" y="17"/>
                  <a:pt x="47" y="18"/>
                </a:cubicBezTo>
                <a:cubicBezTo>
                  <a:pt x="44" y="18"/>
                  <a:pt x="42" y="17"/>
                  <a:pt x="40" y="15"/>
                </a:cubicBezTo>
                <a:cubicBezTo>
                  <a:pt x="36" y="12"/>
                  <a:pt x="19" y="2"/>
                  <a:pt x="12" y="0"/>
                </a:cubicBezTo>
                <a:cubicBezTo>
                  <a:pt x="21" y="2"/>
                  <a:pt x="39" y="12"/>
                  <a:pt x="41" y="15"/>
                </a:cubicBez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99" name="Freeform 6105">
            <a:extLst>
              <a:ext uri="{FF2B5EF4-FFF2-40B4-BE49-F238E27FC236}">
                <a16:creationId xmlns:a16="http://schemas.microsoft.com/office/drawing/2014/main" id="{CF5A2419-10D4-984F-99EB-4FD39ED36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0100" y="4141788"/>
            <a:ext cx="22225" cy="23812"/>
          </a:xfrm>
          <a:custGeom>
            <a:avLst/>
            <a:gdLst>
              <a:gd name="T0" fmla="*/ 17039 w 60"/>
              <a:gd name="T1" fmla="*/ 7704 h 68"/>
              <a:gd name="T2" fmla="*/ 17410 w 60"/>
              <a:gd name="T3" fmla="*/ 9805 h 68"/>
              <a:gd name="T4" fmla="*/ 19632 w 60"/>
              <a:gd name="T5" fmla="*/ 11906 h 68"/>
              <a:gd name="T6" fmla="*/ 21114 w 60"/>
              <a:gd name="T7" fmla="*/ 16108 h 68"/>
              <a:gd name="T8" fmla="*/ 17780 w 60"/>
              <a:gd name="T9" fmla="*/ 20310 h 68"/>
              <a:gd name="T10" fmla="*/ 15928 w 60"/>
              <a:gd name="T11" fmla="*/ 19260 h 68"/>
              <a:gd name="T12" fmla="*/ 12224 w 60"/>
              <a:gd name="T13" fmla="*/ 16108 h 68"/>
              <a:gd name="T14" fmla="*/ 10001 w 60"/>
              <a:gd name="T15" fmla="*/ 19260 h 68"/>
              <a:gd name="T16" fmla="*/ 10742 w 60"/>
              <a:gd name="T17" fmla="*/ 19260 h 68"/>
              <a:gd name="T18" fmla="*/ 12224 w 60"/>
              <a:gd name="T19" fmla="*/ 18209 h 68"/>
              <a:gd name="T20" fmla="*/ 14446 w 60"/>
              <a:gd name="T21" fmla="*/ 19260 h 68"/>
              <a:gd name="T22" fmla="*/ 14076 w 60"/>
              <a:gd name="T23" fmla="*/ 22411 h 68"/>
              <a:gd name="T24" fmla="*/ 5186 w 60"/>
              <a:gd name="T25" fmla="*/ 22411 h 68"/>
              <a:gd name="T26" fmla="*/ 2593 w 60"/>
              <a:gd name="T27" fmla="*/ 20310 h 68"/>
              <a:gd name="T28" fmla="*/ 5186 w 60"/>
              <a:gd name="T29" fmla="*/ 18209 h 68"/>
              <a:gd name="T30" fmla="*/ 8149 w 60"/>
              <a:gd name="T31" fmla="*/ 15058 h 68"/>
              <a:gd name="T32" fmla="*/ 7038 w 60"/>
              <a:gd name="T33" fmla="*/ 14007 h 68"/>
              <a:gd name="T34" fmla="*/ 3704 w 60"/>
              <a:gd name="T35" fmla="*/ 11906 h 68"/>
              <a:gd name="T36" fmla="*/ 3704 w 60"/>
              <a:gd name="T37" fmla="*/ 9805 h 68"/>
              <a:gd name="T38" fmla="*/ 370 w 60"/>
              <a:gd name="T39" fmla="*/ 5603 h 68"/>
              <a:gd name="T40" fmla="*/ 1111 w 60"/>
              <a:gd name="T41" fmla="*/ 1051 h 68"/>
              <a:gd name="T42" fmla="*/ 1852 w 60"/>
              <a:gd name="T43" fmla="*/ 0 h 68"/>
              <a:gd name="T44" fmla="*/ 4445 w 60"/>
              <a:gd name="T45" fmla="*/ 1051 h 68"/>
              <a:gd name="T46" fmla="*/ 12594 w 60"/>
              <a:gd name="T47" fmla="*/ 4552 h 68"/>
              <a:gd name="T48" fmla="*/ 15187 w 60"/>
              <a:gd name="T49" fmla="*/ 6653 h 68"/>
              <a:gd name="T50" fmla="*/ 17039 w 60"/>
              <a:gd name="T51" fmla="*/ 7704 h 6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" h="68">
                <a:moveTo>
                  <a:pt x="46" y="22"/>
                </a:moveTo>
                <a:cubicBezTo>
                  <a:pt x="45" y="25"/>
                  <a:pt x="47" y="28"/>
                  <a:pt x="47" y="28"/>
                </a:cubicBezTo>
                <a:cubicBezTo>
                  <a:pt x="47" y="31"/>
                  <a:pt x="51" y="34"/>
                  <a:pt x="53" y="34"/>
                </a:cubicBezTo>
                <a:cubicBezTo>
                  <a:pt x="53" y="34"/>
                  <a:pt x="59" y="40"/>
                  <a:pt x="57" y="46"/>
                </a:cubicBezTo>
                <a:cubicBezTo>
                  <a:pt x="57" y="55"/>
                  <a:pt x="52" y="58"/>
                  <a:pt x="48" y="58"/>
                </a:cubicBezTo>
                <a:cubicBezTo>
                  <a:pt x="44" y="58"/>
                  <a:pt x="43" y="55"/>
                  <a:pt x="43" y="55"/>
                </a:cubicBezTo>
                <a:cubicBezTo>
                  <a:pt x="41" y="49"/>
                  <a:pt x="34" y="49"/>
                  <a:pt x="33" y="46"/>
                </a:cubicBezTo>
                <a:cubicBezTo>
                  <a:pt x="32" y="46"/>
                  <a:pt x="27" y="55"/>
                  <a:pt x="27" y="55"/>
                </a:cubicBezTo>
                <a:lnTo>
                  <a:pt x="29" y="55"/>
                </a:lnTo>
                <a:cubicBezTo>
                  <a:pt x="29" y="55"/>
                  <a:pt x="31" y="52"/>
                  <a:pt x="33" y="52"/>
                </a:cubicBezTo>
                <a:lnTo>
                  <a:pt x="39" y="55"/>
                </a:lnTo>
                <a:cubicBezTo>
                  <a:pt x="39" y="55"/>
                  <a:pt x="39" y="64"/>
                  <a:pt x="38" y="64"/>
                </a:cubicBezTo>
                <a:cubicBezTo>
                  <a:pt x="36" y="64"/>
                  <a:pt x="20" y="67"/>
                  <a:pt x="14" y="64"/>
                </a:cubicBezTo>
                <a:cubicBezTo>
                  <a:pt x="10" y="64"/>
                  <a:pt x="7" y="61"/>
                  <a:pt x="7" y="58"/>
                </a:cubicBezTo>
                <a:cubicBezTo>
                  <a:pt x="7" y="55"/>
                  <a:pt x="14" y="52"/>
                  <a:pt x="14" y="52"/>
                </a:cubicBezTo>
                <a:lnTo>
                  <a:pt x="22" y="43"/>
                </a:lnTo>
                <a:cubicBezTo>
                  <a:pt x="22" y="43"/>
                  <a:pt x="20" y="40"/>
                  <a:pt x="19" y="40"/>
                </a:cubicBezTo>
                <a:cubicBezTo>
                  <a:pt x="17" y="40"/>
                  <a:pt x="10" y="34"/>
                  <a:pt x="10" y="34"/>
                </a:cubicBezTo>
                <a:cubicBezTo>
                  <a:pt x="10" y="34"/>
                  <a:pt x="12" y="28"/>
                  <a:pt x="10" y="28"/>
                </a:cubicBezTo>
                <a:cubicBezTo>
                  <a:pt x="9" y="28"/>
                  <a:pt x="2" y="19"/>
                  <a:pt x="1" y="16"/>
                </a:cubicBezTo>
                <a:cubicBezTo>
                  <a:pt x="0" y="13"/>
                  <a:pt x="3" y="6"/>
                  <a:pt x="3" y="3"/>
                </a:cubicBezTo>
                <a:cubicBezTo>
                  <a:pt x="3" y="0"/>
                  <a:pt x="5" y="0"/>
                  <a:pt x="5" y="0"/>
                </a:cubicBezTo>
                <a:cubicBezTo>
                  <a:pt x="6" y="0"/>
                  <a:pt x="7" y="3"/>
                  <a:pt x="12" y="3"/>
                </a:cubicBezTo>
                <a:cubicBezTo>
                  <a:pt x="17" y="0"/>
                  <a:pt x="31" y="10"/>
                  <a:pt x="34" y="13"/>
                </a:cubicBezTo>
                <a:cubicBezTo>
                  <a:pt x="36" y="13"/>
                  <a:pt x="39" y="19"/>
                  <a:pt x="41" y="19"/>
                </a:cubicBezTo>
                <a:cubicBezTo>
                  <a:pt x="43" y="22"/>
                  <a:pt x="46" y="22"/>
                  <a:pt x="46" y="22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00" name="Freeform 6106">
            <a:extLst>
              <a:ext uri="{FF2B5EF4-FFF2-40B4-BE49-F238E27FC236}">
                <a16:creationId xmlns:a16="http://schemas.microsoft.com/office/drawing/2014/main" id="{9D1AE0F0-8541-0348-809A-75BB9BCAE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0100" y="4141788"/>
            <a:ext cx="22225" cy="23812"/>
          </a:xfrm>
          <a:custGeom>
            <a:avLst/>
            <a:gdLst>
              <a:gd name="T0" fmla="*/ 5186 w 60"/>
              <a:gd name="T1" fmla="*/ 22411 h 68"/>
              <a:gd name="T2" fmla="*/ 13705 w 60"/>
              <a:gd name="T3" fmla="*/ 22411 h 68"/>
              <a:gd name="T4" fmla="*/ 14446 w 60"/>
              <a:gd name="T5" fmla="*/ 22411 h 68"/>
              <a:gd name="T6" fmla="*/ 2593 w 60"/>
              <a:gd name="T7" fmla="*/ 20310 h 68"/>
              <a:gd name="T8" fmla="*/ 8149 w 60"/>
              <a:gd name="T9" fmla="*/ 15058 h 68"/>
              <a:gd name="T10" fmla="*/ 2963 w 60"/>
              <a:gd name="T11" fmla="*/ 20310 h 68"/>
              <a:gd name="T12" fmla="*/ 2593 w 60"/>
              <a:gd name="T13" fmla="*/ 20310 h 68"/>
              <a:gd name="T14" fmla="*/ 8149 w 60"/>
              <a:gd name="T15" fmla="*/ 15058 h 68"/>
              <a:gd name="T16" fmla="*/ 7038 w 60"/>
              <a:gd name="T17" fmla="*/ 14007 h 68"/>
              <a:gd name="T18" fmla="*/ 6668 w 60"/>
              <a:gd name="T19" fmla="*/ 13657 h 68"/>
              <a:gd name="T20" fmla="*/ 3704 w 60"/>
              <a:gd name="T21" fmla="*/ 11906 h 68"/>
              <a:gd name="T22" fmla="*/ 4075 w 60"/>
              <a:gd name="T23" fmla="*/ 11906 h 68"/>
              <a:gd name="T24" fmla="*/ 3704 w 60"/>
              <a:gd name="T25" fmla="*/ 11906 h 68"/>
              <a:gd name="T26" fmla="*/ 3704 w 60"/>
              <a:gd name="T27" fmla="*/ 9805 h 68"/>
              <a:gd name="T28" fmla="*/ 370 w 60"/>
              <a:gd name="T29" fmla="*/ 3502 h 68"/>
              <a:gd name="T30" fmla="*/ 1482 w 60"/>
              <a:gd name="T31" fmla="*/ 0 h 68"/>
              <a:gd name="T32" fmla="*/ 4445 w 60"/>
              <a:gd name="T33" fmla="*/ 0 h 68"/>
              <a:gd name="T34" fmla="*/ 14446 w 60"/>
              <a:gd name="T35" fmla="*/ 6653 h 68"/>
              <a:gd name="T36" fmla="*/ 17039 w 60"/>
              <a:gd name="T37" fmla="*/ 7704 h 68"/>
              <a:gd name="T38" fmla="*/ 18891 w 60"/>
              <a:gd name="T39" fmla="*/ 11556 h 68"/>
              <a:gd name="T40" fmla="*/ 16669 w 60"/>
              <a:gd name="T41" fmla="*/ 7704 h 68"/>
              <a:gd name="T42" fmla="*/ 14446 w 60"/>
              <a:gd name="T43" fmla="*/ 6653 h 68"/>
              <a:gd name="T44" fmla="*/ 4815 w 60"/>
              <a:gd name="T45" fmla="*/ 1051 h 68"/>
              <a:gd name="T46" fmla="*/ 1852 w 60"/>
              <a:gd name="T47" fmla="*/ 0 h 68"/>
              <a:gd name="T48" fmla="*/ 1111 w 60"/>
              <a:gd name="T49" fmla="*/ 3502 h 68"/>
              <a:gd name="T50" fmla="*/ 370 w 60"/>
              <a:gd name="T51" fmla="*/ 3502 h 68"/>
              <a:gd name="T52" fmla="*/ 18891 w 60"/>
              <a:gd name="T53" fmla="*/ 11556 h 68"/>
              <a:gd name="T54" fmla="*/ 19262 w 60"/>
              <a:gd name="T55" fmla="*/ 11906 h 68"/>
              <a:gd name="T56" fmla="*/ 17780 w 60"/>
              <a:gd name="T57" fmla="*/ 21361 h 68"/>
              <a:gd name="T58" fmla="*/ 15558 w 60"/>
              <a:gd name="T59" fmla="*/ 19260 h 68"/>
              <a:gd name="T60" fmla="*/ 11853 w 60"/>
              <a:gd name="T61" fmla="*/ 17159 h 68"/>
              <a:gd name="T62" fmla="*/ 9631 w 60"/>
              <a:gd name="T63" fmla="*/ 19260 h 68"/>
              <a:gd name="T64" fmla="*/ 12594 w 60"/>
              <a:gd name="T65" fmla="*/ 16108 h 68"/>
              <a:gd name="T66" fmla="*/ 16298 w 60"/>
              <a:gd name="T67" fmla="*/ 19260 h 68"/>
              <a:gd name="T68" fmla="*/ 21114 w 60"/>
              <a:gd name="T69" fmla="*/ 16108 h 68"/>
              <a:gd name="T70" fmla="*/ 21855 w 60"/>
              <a:gd name="T71" fmla="*/ 16108 h 68"/>
              <a:gd name="T72" fmla="*/ 12594 w 60"/>
              <a:gd name="T73" fmla="*/ 18209 h 68"/>
              <a:gd name="T74" fmla="*/ 10742 w 60"/>
              <a:gd name="T75" fmla="*/ 19260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" h="68">
                <a:moveTo>
                  <a:pt x="23" y="67"/>
                </a:moveTo>
                <a:cubicBezTo>
                  <a:pt x="20" y="67"/>
                  <a:pt x="17" y="67"/>
                  <a:pt x="14" y="64"/>
                </a:cubicBezTo>
                <a:lnTo>
                  <a:pt x="23" y="64"/>
                </a:lnTo>
                <a:lnTo>
                  <a:pt x="37" y="64"/>
                </a:lnTo>
                <a:lnTo>
                  <a:pt x="39" y="55"/>
                </a:lnTo>
                <a:cubicBezTo>
                  <a:pt x="40" y="55"/>
                  <a:pt x="39" y="64"/>
                  <a:pt x="39" y="64"/>
                </a:cubicBezTo>
                <a:cubicBezTo>
                  <a:pt x="37" y="64"/>
                  <a:pt x="28" y="67"/>
                  <a:pt x="23" y="67"/>
                </a:cubicBezTo>
                <a:close/>
                <a:moveTo>
                  <a:pt x="7" y="58"/>
                </a:moveTo>
                <a:cubicBezTo>
                  <a:pt x="7" y="55"/>
                  <a:pt x="13" y="52"/>
                  <a:pt x="14" y="52"/>
                </a:cubicBezTo>
                <a:cubicBezTo>
                  <a:pt x="18" y="49"/>
                  <a:pt x="20" y="43"/>
                  <a:pt x="22" y="43"/>
                </a:cubicBezTo>
                <a:cubicBezTo>
                  <a:pt x="22" y="46"/>
                  <a:pt x="17" y="52"/>
                  <a:pt x="15" y="52"/>
                </a:cubicBezTo>
                <a:cubicBezTo>
                  <a:pt x="12" y="55"/>
                  <a:pt x="9" y="55"/>
                  <a:pt x="8" y="58"/>
                </a:cubicBezTo>
                <a:cubicBezTo>
                  <a:pt x="8" y="58"/>
                  <a:pt x="10" y="64"/>
                  <a:pt x="14" y="64"/>
                </a:cubicBezTo>
                <a:cubicBezTo>
                  <a:pt x="10" y="64"/>
                  <a:pt x="7" y="61"/>
                  <a:pt x="7" y="58"/>
                </a:cubicBezTo>
                <a:close/>
                <a:moveTo>
                  <a:pt x="19" y="40"/>
                </a:moveTo>
                <a:cubicBezTo>
                  <a:pt x="21" y="40"/>
                  <a:pt x="23" y="40"/>
                  <a:pt x="22" y="43"/>
                </a:cubicBezTo>
                <a:cubicBezTo>
                  <a:pt x="22" y="43"/>
                  <a:pt x="20" y="40"/>
                  <a:pt x="19" y="40"/>
                </a:cubicBezTo>
                <a:close/>
                <a:moveTo>
                  <a:pt x="19" y="40"/>
                </a:moveTo>
                <a:lnTo>
                  <a:pt x="18" y="40"/>
                </a:lnTo>
                <a:lnTo>
                  <a:pt x="18" y="39"/>
                </a:lnTo>
                <a:cubicBezTo>
                  <a:pt x="18" y="40"/>
                  <a:pt x="18" y="40"/>
                  <a:pt x="19" y="40"/>
                </a:cubicBezTo>
                <a:close/>
                <a:moveTo>
                  <a:pt x="10" y="34"/>
                </a:moveTo>
                <a:lnTo>
                  <a:pt x="10" y="28"/>
                </a:lnTo>
                <a:cubicBezTo>
                  <a:pt x="13" y="28"/>
                  <a:pt x="12" y="31"/>
                  <a:pt x="11" y="34"/>
                </a:cubicBezTo>
                <a:cubicBezTo>
                  <a:pt x="14" y="36"/>
                  <a:pt x="17" y="39"/>
                  <a:pt x="18" y="39"/>
                </a:cubicBezTo>
                <a:cubicBezTo>
                  <a:pt x="15" y="39"/>
                  <a:pt x="11" y="36"/>
                  <a:pt x="10" y="34"/>
                </a:cubicBezTo>
                <a:close/>
                <a:moveTo>
                  <a:pt x="1" y="16"/>
                </a:moveTo>
                <a:lnTo>
                  <a:pt x="10" y="28"/>
                </a:lnTo>
                <a:cubicBezTo>
                  <a:pt x="10" y="28"/>
                  <a:pt x="3" y="19"/>
                  <a:pt x="1" y="16"/>
                </a:cubicBezTo>
                <a:close/>
                <a:moveTo>
                  <a:pt x="1" y="10"/>
                </a:moveTo>
                <a:cubicBezTo>
                  <a:pt x="2" y="6"/>
                  <a:pt x="3" y="3"/>
                  <a:pt x="3" y="3"/>
                </a:cubicBezTo>
                <a:lnTo>
                  <a:pt x="4" y="0"/>
                </a:lnTo>
                <a:lnTo>
                  <a:pt x="5" y="0"/>
                </a:lnTo>
                <a:lnTo>
                  <a:pt x="12" y="0"/>
                </a:lnTo>
                <a:cubicBezTo>
                  <a:pt x="18" y="0"/>
                  <a:pt x="32" y="10"/>
                  <a:pt x="34" y="10"/>
                </a:cubicBezTo>
                <a:cubicBezTo>
                  <a:pt x="36" y="13"/>
                  <a:pt x="38" y="16"/>
                  <a:pt x="39" y="19"/>
                </a:cubicBezTo>
                <a:lnTo>
                  <a:pt x="41" y="19"/>
                </a:lnTo>
                <a:cubicBezTo>
                  <a:pt x="43" y="22"/>
                  <a:pt x="46" y="22"/>
                  <a:pt x="46" y="22"/>
                </a:cubicBezTo>
                <a:cubicBezTo>
                  <a:pt x="46" y="25"/>
                  <a:pt x="47" y="28"/>
                  <a:pt x="48" y="28"/>
                </a:cubicBezTo>
                <a:cubicBezTo>
                  <a:pt x="48" y="30"/>
                  <a:pt x="49" y="31"/>
                  <a:pt x="51" y="33"/>
                </a:cubicBezTo>
                <a:cubicBezTo>
                  <a:pt x="47" y="31"/>
                  <a:pt x="46" y="30"/>
                  <a:pt x="46" y="28"/>
                </a:cubicBezTo>
                <a:cubicBezTo>
                  <a:pt x="46" y="28"/>
                  <a:pt x="44" y="25"/>
                  <a:pt x="45" y="22"/>
                </a:cubicBezTo>
                <a:cubicBezTo>
                  <a:pt x="44" y="25"/>
                  <a:pt x="42" y="22"/>
                  <a:pt x="40" y="22"/>
                </a:cubicBezTo>
                <a:lnTo>
                  <a:pt x="39" y="19"/>
                </a:lnTo>
                <a:lnTo>
                  <a:pt x="35" y="13"/>
                </a:lnTo>
                <a:cubicBezTo>
                  <a:pt x="31" y="10"/>
                  <a:pt x="18" y="3"/>
                  <a:pt x="13" y="3"/>
                </a:cubicBezTo>
                <a:lnTo>
                  <a:pt x="10" y="3"/>
                </a:lnTo>
                <a:cubicBezTo>
                  <a:pt x="7" y="3"/>
                  <a:pt x="6" y="3"/>
                  <a:pt x="5" y="0"/>
                </a:cubicBezTo>
                <a:lnTo>
                  <a:pt x="3" y="3"/>
                </a:lnTo>
                <a:cubicBezTo>
                  <a:pt x="4" y="6"/>
                  <a:pt x="3" y="6"/>
                  <a:pt x="3" y="10"/>
                </a:cubicBezTo>
                <a:cubicBezTo>
                  <a:pt x="1" y="10"/>
                  <a:pt x="1" y="13"/>
                  <a:pt x="1" y="16"/>
                </a:cubicBezTo>
                <a:cubicBezTo>
                  <a:pt x="0" y="13"/>
                  <a:pt x="1" y="10"/>
                  <a:pt x="1" y="10"/>
                </a:cubicBezTo>
                <a:close/>
                <a:moveTo>
                  <a:pt x="52" y="34"/>
                </a:moveTo>
                <a:cubicBezTo>
                  <a:pt x="52" y="33"/>
                  <a:pt x="52" y="33"/>
                  <a:pt x="51" y="33"/>
                </a:cubicBezTo>
                <a:cubicBezTo>
                  <a:pt x="52" y="33"/>
                  <a:pt x="52" y="33"/>
                  <a:pt x="53" y="34"/>
                </a:cubicBezTo>
                <a:lnTo>
                  <a:pt x="52" y="34"/>
                </a:lnTo>
                <a:close/>
                <a:moveTo>
                  <a:pt x="59" y="46"/>
                </a:moveTo>
                <a:cubicBezTo>
                  <a:pt x="58" y="55"/>
                  <a:pt x="52" y="58"/>
                  <a:pt x="48" y="61"/>
                </a:cubicBezTo>
                <a:cubicBezTo>
                  <a:pt x="45" y="61"/>
                  <a:pt x="43" y="58"/>
                  <a:pt x="43" y="55"/>
                </a:cubicBezTo>
                <a:lnTo>
                  <a:pt x="42" y="55"/>
                </a:lnTo>
                <a:cubicBezTo>
                  <a:pt x="41" y="52"/>
                  <a:pt x="36" y="49"/>
                  <a:pt x="34" y="49"/>
                </a:cubicBezTo>
                <a:lnTo>
                  <a:pt x="32" y="49"/>
                </a:lnTo>
                <a:lnTo>
                  <a:pt x="27" y="55"/>
                </a:lnTo>
                <a:lnTo>
                  <a:pt x="26" y="55"/>
                </a:lnTo>
                <a:cubicBezTo>
                  <a:pt x="26" y="55"/>
                  <a:pt x="32" y="46"/>
                  <a:pt x="33" y="46"/>
                </a:cubicBezTo>
                <a:lnTo>
                  <a:pt x="34" y="46"/>
                </a:lnTo>
                <a:cubicBezTo>
                  <a:pt x="37" y="49"/>
                  <a:pt x="42" y="49"/>
                  <a:pt x="43" y="52"/>
                </a:cubicBezTo>
                <a:lnTo>
                  <a:pt x="44" y="55"/>
                </a:lnTo>
                <a:cubicBezTo>
                  <a:pt x="44" y="58"/>
                  <a:pt x="45" y="58"/>
                  <a:pt x="48" y="58"/>
                </a:cubicBezTo>
                <a:cubicBezTo>
                  <a:pt x="51" y="58"/>
                  <a:pt x="57" y="55"/>
                  <a:pt x="57" y="46"/>
                </a:cubicBezTo>
                <a:cubicBezTo>
                  <a:pt x="57" y="40"/>
                  <a:pt x="54" y="35"/>
                  <a:pt x="53" y="34"/>
                </a:cubicBezTo>
                <a:cubicBezTo>
                  <a:pt x="55" y="35"/>
                  <a:pt x="59" y="40"/>
                  <a:pt x="59" y="46"/>
                </a:cubicBezTo>
                <a:close/>
                <a:moveTo>
                  <a:pt x="33" y="52"/>
                </a:moveTo>
                <a:lnTo>
                  <a:pt x="34" y="52"/>
                </a:lnTo>
                <a:cubicBezTo>
                  <a:pt x="32" y="55"/>
                  <a:pt x="30" y="55"/>
                  <a:pt x="30" y="55"/>
                </a:cubicBezTo>
                <a:lnTo>
                  <a:pt x="29" y="55"/>
                </a:lnTo>
                <a:cubicBezTo>
                  <a:pt x="29" y="55"/>
                  <a:pt x="31" y="52"/>
                  <a:pt x="33" y="52"/>
                </a:cubicBez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01" name="Freeform 6107">
            <a:extLst>
              <a:ext uri="{FF2B5EF4-FFF2-40B4-BE49-F238E27FC236}">
                <a16:creationId xmlns:a16="http://schemas.microsoft.com/office/drawing/2014/main" id="{BC132462-A9C8-5843-916B-491025DC4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8988" y="4162425"/>
            <a:ext cx="23812" cy="9525"/>
          </a:xfrm>
          <a:custGeom>
            <a:avLst/>
            <a:gdLst>
              <a:gd name="T0" fmla="*/ 1099 w 65"/>
              <a:gd name="T1" fmla="*/ 1143 h 25"/>
              <a:gd name="T2" fmla="*/ 7327 w 65"/>
              <a:gd name="T3" fmla="*/ 0 h 25"/>
              <a:gd name="T4" fmla="*/ 14287 w 65"/>
              <a:gd name="T5" fmla="*/ 3429 h 25"/>
              <a:gd name="T6" fmla="*/ 20881 w 65"/>
              <a:gd name="T7" fmla="*/ 8001 h 25"/>
              <a:gd name="T8" fmla="*/ 23446 w 65"/>
              <a:gd name="T9" fmla="*/ 6858 h 25"/>
              <a:gd name="T10" fmla="*/ 22713 w 65"/>
              <a:gd name="T11" fmla="*/ 9144 h 25"/>
              <a:gd name="T12" fmla="*/ 20149 w 65"/>
              <a:gd name="T13" fmla="*/ 9144 h 25"/>
              <a:gd name="T14" fmla="*/ 16485 w 65"/>
              <a:gd name="T15" fmla="*/ 6858 h 25"/>
              <a:gd name="T16" fmla="*/ 6594 w 65"/>
              <a:gd name="T17" fmla="*/ 1143 h 25"/>
              <a:gd name="T18" fmla="*/ 366 w 65"/>
              <a:gd name="T19" fmla="*/ 4572 h 25"/>
              <a:gd name="T20" fmla="*/ 733 w 65"/>
              <a:gd name="T21" fmla="*/ 3429 h 25"/>
              <a:gd name="T22" fmla="*/ 0 w 65"/>
              <a:gd name="T23" fmla="*/ 3429 h 25"/>
              <a:gd name="T24" fmla="*/ 1099 w 65"/>
              <a:gd name="T25" fmla="*/ 1143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5" h="25">
                <a:moveTo>
                  <a:pt x="3" y="3"/>
                </a:moveTo>
                <a:cubicBezTo>
                  <a:pt x="3" y="3"/>
                  <a:pt x="17" y="0"/>
                  <a:pt x="20" y="0"/>
                </a:cubicBezTo>
                <a:cubicBezTo>
                  <a:pt x="24" y="0"/>
                  <a:pt x="36" y="6"/>
                  <a:pt x="39" y="9"/>
                </a:cubicBezTo>
                <a:cubicBezTo>
                  <a:pt x="43" y="12"/>
                  <a:pt x="51" y="21"/>
                  <a:pt x="57" y="21"/>
                </a:cubicBezTo>
                <a:cubicBezTo>
                  <a:pt x="63" y="21"/>
                  <a:pt x="64" y="18"/>
                  <a:pt x="64" y="18"/>
                </a:cubicBezTo>
                <a:lnTo>
                  <a:pt x="62" y="24"/>
                </a:lnTo>
                <a:cubicBezTo>
                  <a:pt x="62" y="24"/>
                  <a:pt x="58" y="24"/>
                  <a:pt x="55" y="24"/>
                </a:cubicBezTo>
                <a:cubicBezTo>
                  <a:pt x="52" y="24"/>
                  <a:pt x="49" y="21"/>
                  <a:pt x="45" y="18"/>
                </a:cubicBezTo>
                <a:cubicBezTo>
                  <a:pt x="41" y="12"/>
                  <a:pt x="28" y="3"/>
                  <a:pt x="18" y="3"/>
                </a:cubicBezTo>
                <a:cubicBezTo>
                  <a:pt x="7" y="3"/>
                  <a:pt x="1" y="12"/>
                  <a:pt x="1" y="12"/>
                </a:cubicBezTo>
                <a:cubicBezTo>
                  <a:pt x="1" y="12"/>
                  <a:pt x="1" y="9"/>
                  <a:pt x="2" y="9"/>
                </a:cubicBezTo>
                <a:cubicBezTo>
                  <a:pt x="2" y="6"/>
                  <a:pt x="0" y="9"/>
                  <a:pt x="0" y="9"/>
                </a:cubicBezTo>
                <a:lnTo>
                  <a:pt x="3" y="3"/>
                </a:ln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02" name="Freeform 6108">
            <a:extLst>
              <a:ext uri="{FF2B5EF4-FFF2-40B4-BE49-F238E27FC236}">
                <a16:creationId xmlns:a16="http://schemas.microsoft.com/office/drawing/2014/main" id="{D7D364E7-63AA-C946-9C92-247C9A505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8988" y="4162425"/>
            <a:ext cx="23812" cy="9525"/>
          </a:xfrm>
          <a:custGeom>
            <a:avLst/>
            <a:gdLst>
              <a:gd name="T0" fmla="*/ 23079 w 65"/>
              <a:gd name="T1" fmla="*/ 8001 h 25"/>
              <a:gd name="T2" fmla="*/ 20881 w 65"/>
              <a:gd name="T3" fmla="*/ 8001 h 25"/>
              <a:gd name="T4" fmla="*/ 20515 w 65"/>
              <a:gd name="T5" fmla="*/ 8001 h 25"/>
              <a:gd name="T6" fmla="*/ 23446 w 65"/>
              <a:gd name="T7" fmla="*/ 6858 h 25"/>
              <a:gd name="T8" fmla="*/ 23446 w 65"/>
              <a:gd name="T9" fmla="*/ 8001 h 25"/>
              <a:gd name="T10" fmla="*/ 23079 w 65"/>
              <a:gd name="T11" fmla="*/ 9144 h 25"/>
              <a:gd name="T12" fmla="*/ 22347 w 65"/>
              <a:gd name="T13" fmla="*/ 9144 h 25"/>
              <a:gd name="T14" fmla="*/ 23079 w 65"/>
              <a:gd name="T15" fmla="*/ 8001 h 25"/>
              <a:gd name="T16" fmla="*/ 16485 w 65"/>
              <a:gd name="T17" fmla="*/ 6858 h 25"/>
              <a:gd name="T18" fmla="*/ 20149 w 65"/>
              <a:gd name="T19" fmla="*/ 9144 h 25"/>
              <a:gd name="T20" fmla="*/ 16485 w 65"/>
              <a:gd name="T21" fmla="*/ 6858 h 25"/>
              <a:gd name="T22" fmla="*/ 733 w 65"/>
              <a:gd name="T23" fmla="*/ 5715 h 25"/>
              <a:gd name="T24" fmla="*/ 366 w 65"/>
              <a:gd name="T25" fmla="*/ 3429 h 25"/>
              <a:gd name="T26" fmla="*/ 366 w 65"/>
              <a:gd name="T27" fmla="*/ 4572 h 25"/>
              <a:gd name="T28" fmla="*/ 6594 w 65"/>
              <a:gd name="T29" fmla="*/ 1143 h 25"/>
              <a:gd name="T30" fmla="*/ 6960 w 65"/>
              <a:gd name="T31" fmla="*/ 1143 h 25"/>
              <a:gd name="T32" fmla="*/ 733 w 65"/>
              <a:gd name="T33" fmla="*/ 5715 h 25"/>
              <a:gd name="T34" fmla="*/ 366 w 65"/>
              <a:gd name="T35" fmla="*/ 3429 h 25"/>
              <a:gd name="T36" fmla="*/ 0 w 65"/>
              <a:gd name="T37" fmla="*/ 3429 h 25"/>
              <a:gd name="T38" fmla="*/ 733 w 65"/>
              <a:gd name="T39" fmla="*/ 1143 h 25"/>
              <a:gd name="T40" fmla="*/ 7327 w 65"/>
              <a:gd name="T41" fmla="*/ 0 h 25"/>
              <a:gd name="T42" fmla="*/ 1465 w 65"/>
              <a:gd name="T43" fmla="*/ 1143 h 25"/>
              <a:gd name="T44" fmla="*/ 366 w 65"/>
              <a:gd name="T45" fmla="*/ 3429 h 25"/>
              <a:gd name="T46" fmla="*/ 14654 w 65"/>
              <a:gd name="T47" fmla="*/ 3429 h 25"/>
              <a:gd name="T48" fmla="*/ 14287 w 65"/>
              <a:gd name="T49" fmla="*/ 3429 h 25"/>
              <a:gd name="T50" fmla="*/ 7693 w 65"/>
              <a:gd name="T51" fmla="*/ 0 h 25"/>
              <a:gd name="T52" fmla="*/ 14654 w 65"/>
              <a:gd name="T53" fmla="*/ 3429 h 25"/>
              <a:gd name="T54" fmla="*/ 15386 w 65"/>
              <a:gd name="T55" fmla="*/ 3429 h 25"/>
              <a:gd name="T56" fmla="*/ 19782 w 65"/>
              <a:gd name="T57" fmla="*/ 8001 h 25"/>
              <a:gd name="T58" fmla="*/ 15020 w 65"/>
              <a:gd name="T59" fmla="*/ 3429 h 25"/>
              <a:gd name="T60" fmla="*/ 15386 w 65"/>
              <a:gd name="T61" fmla="*/ 3429 h 2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5" h="25">
                <a:moveTo>
                  <a:pt x="63" y="21"/>
                </a:moveTo>
                <a:lnTo>
                  <a:pt x="57" y="21"/>
                </a:lnTo>
                <a:lnTo>
                  <a:pt x="56" y="21"/>
                </a:lnTo>
                <a:cubicBezTo>
                  <a:pt x="62" y="18"/>
                  <a:pt x="64" y="18"/>
                  <a:pt x="64" y="18"/>
                </a:cubicBezTo>
                <a:lnTo>
                  <a:pt x="64" y="21"/>
                </a:lnTo>
                <a:lnTo>
                  <a:pt x="63" y="24"/>
                </a:lnTo>
                <a:lnTo>
                  <a:pt x="61" y="24"/>
                </a:lnTo>
                <a:lnTo>
                  <a:pt x="63" y="21"/>
                </a:lnTo>
                <a:close/>
                <a:moveTo>
                  <a:pt x="45" y="18"/>
                </a:moveTo>
                <a:cubicBezTo>
                  <a:pt x="48" y="21"/>
                  <a:pt x="51" y="21"/>
                  <a:pt x="55" y="24"/>
                </a:cubicBezTo>
                <a:cubicBezTo>
                  <a:pt x="51" y="24"/>
                  <a:pt x="47" y="21"/>
                  <a:pt x="45" y="18"/>
                </a:cubicBezTo>
                <a:close/>
                <a:moveTo>
                  <a:pt x="2" y="15"/>
                </a:moveTo>
                <a:cubicBezTo>
                  <a:pt x="1" y="12"/>
                  <a:pt x="0" y="12"/>
                  <a:pt x="1" y="9"/>
                </a:cubicBezTo>
                <a:lnTo>
                  <a:pt x="1" y="12"/>
                </a:lnTo>
                <a:cubicBezTo>
                  <a:pt x="2" y="9"/>
                  <a:pt x="8" y="3"/>
                  <a:pt x="18" y="3"/>
                </a:cubicBezTo>
                <a:lnTo>
                  <a:pt x="19" y="3"/>
                </a:lnTo>
                <a:cubicBezTo>
                  <a:pt x="8" y="6"/>
                  <a:pt x="2" y="15"/>
                  <a:pt x="2" y="15"/>
                </a:cubicBezTo>
                <a:close/>
                <a:moveTo>
                  <a:pt x="1" y="9"/>
                </a:moveTo>
                <a:lnTo>
                  <a:pt x="0" y="9"/>
                </a:lnTo>
                <a:lnTo>
                  <a:pt x="2" y="3"/>
                </a:lnTo>
                <a:cubicBezTo>
                  <a:pt x="4" y="0"/>
                  <a:pt x="17" y="0"/>
                  <a:pt x="20" y="0"/>
                </a:cubicBezTo>
                <a:cubicBezTo>
                  <a:pt x="16" y="0"/>
                  <a:pt x="4" y="3"/>
                  <a:pt x="4" y="3"/>
                </a:cubicBezTo>
                <a:lnTo>
                  <a:pt x="1" y="9"/>
                </a:lnTo>
                <a:close/>
                <a:moveTo>
                  <a:pt x="40" y="9"/>
                </a:moveTo>
                <a:lnTo>
                  <a:pt x="39" y="9"/>
                </a:lnTo>
                <a:cubicBezTo>
                  <a:pt x="36" y="6"/>
                  <a:pt x="25" y="1"/>
                  <a:pt x="21" y="0"/>
                </a:cubicBezTo>
                <a:cubicBezTo>
                  <a:pt x="26" y="1"/>
                  <a:pt x="38" y="4"/>
                  <a:pt x="40" y="9"/>
                </a:cubicBezTo>
                <a:close/>
                <a:moveTo>
                  <a:pt x="42" y="9"/>
                </a:moveTo>
                <a:cubicBezTo>
                  <a:pt x="45" y="12"/>
                  <a:pt x="51" y="19"/>
                  <a:pt x="54" y="21"/>
                </a:cubicBezTo>
                <a:cubicBezTo>
                  <a:pt x="49" y="19"/>
                  <a:pt x="44" y="14"/>
                  <a:pt x="41" y="9"/>
                </a:cubicBezTo>
                <a:lnTo>
                  <a:pt x="42" y="9"/>
                </a:ln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03" name="Freeform 6109">
            <a:extLst>
              <a:ext uri="{FF2B5EF4-FFF2-40B4-BE49-F238E27FC236}">
                <a16:creationId xmlns:a16="http://schemas.microsoft.com/office/drawing/2014/main" id="{2CEB38D0-A926-9246-B2A8-15FB9B6DE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4164013"/>
            <a:ext cx="9525" cy="4762"/>
          </a:xfrm>
          <a:custGeom>
            <a:avLst/>
            <a:gdLst>
              <a:gd name="T0" fmla="*/ 1058 w 27"/>
              <a:gd name="T1" fmla="*/ 2198 h 13"/>
              <a:gd name="T2" fmla="*/ 4233 w 27"/>
              <a:gd name="T3" fmla="*/ 2198 h 13"/>
              <a:gd name="T4" fmla="*/ 7761 w 27"/>
              <a:gd name="T5" fmla="*/ 1099 h 13"/>
              <a:gd name="T6" fmla="*/ 7761 w 27"/>
              <a:gd name="T7" fmla="*/ 1099 h 13"/>
              <a:gd name="T8" fmla="*/ 7761 w 27"/>
              <a:gd name="T9" fmla="*/ 0 h 13"/>
              <a:gd name="T10" fmla="*/ 9172 w 27"/>
              <a:gd name="T11" fmla="*/ 1099 h 13"/>
              <a:gd name="T12" fmla="*/ 8467 w 27"/>
              <a:gd name="T13" fmla="*/ 2198 h 13"/>
              <a:gd name="T14" fmla="*/ 8467 w 27"/>
              <a:gd name="T15" fmla="*/ 1099 h 13"/>
              <a:gd name="T16" fmla="*/ 7761 w 27"/>
              <a:gd name="T17" fmla="*/ 2198 h 13"/>
              <a:gd name="T18" fmla="*/ 3528 w 27"/>
              <a:gd name="T19" fmla="*/ 4396 h 13"/>
              <a:gd name="T20" fmla="*/ 706 w 27"/>
              <a:gd name="T21" fmla="*/ 2198 h 13"/>
              <a:gd name="T22" fmla="*/ 1058 w 27"/>
              <a:gd name="T23" fmla="*/ 2198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7" h="13">
                <a:moveTo>
                  <a:pt x="3" y="6"/>
                </a:moveTo>
                <a:cubicBezTo>
                  <a:pt x="3" y="6"/>
                  <a:pt x="6" y="6"/>
                  <a:pt x="12" y="6"/>
                </a:cubicBezTo>
                <a:cubicBezTo>
                  <a:pt x="18" y="6"/>
                  <a:pt x="22" y="3"/>
                  <a:pt x="22" y="3"/>
                </a:cubicBezTo>
                <a:lnTo>
                  <a:pt x="22" y="0"/>
                </a:lnTo>
                <a:lnTo>
                  <a:pt x="26" y="3"/>
                </a:lnTo>
                <a:cubicBezTo>
                  <a:pt x="26" y="6"/>
                  <a:pt x="24" y="6"/>
                  <a:pt x="24" y="6"/>
                </a:cubicBezTo>
                <a:lnTo>
                  <a:pt x="24" y="3"/>
                </a:lnTo>
                <a:lnTo>
                  <a:pt x="22" y="6"/>
                </a:lnTo>
                <a:cubicBezTo>
                  <a:pt x="22" y="6"/>
                  <a:pt x="14" y="12"/>
                  <a:pt x="10" y="12"/>
                </a:cubicBezTo>
                <a:cubicBezTo>
                  <a:pt x="5" y="12"/>
                  <a:pt x="0" y="6"/>
                  <a:pt x="2" y="6"/>
                </a:cubicBezTo>
                <a:cubicBezTo>
                  <a:pt x="3" y="6"/>
                  <a:pt x="3" y="6"/>
                  <a:pt x="3" y="6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04" name="Freeform 6110">
            <a:extLst>
              <a:ext uri="{FF2B5EF4-FFF2-40B4-BE49-F238E27FC236}">
                <a16:creationId xmlns:a16="http://schemas.microsoft.com/office/drawing/2014/main" id="{38934466-1F31-7A45-9418-001717D9F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8038" y="4164013"/>
            <a:ext cx="9525" cy="4762"/>
          </a:xfrm>
          <a:custGeom>
            <a:avLst/>
            <a:gdLst>
              <a:gd name="T0" fmla="*/ 0 w 26"/>
              <a:gd name="T1" fmla="*/ 2198 h 13"/>
              <a:gd name="T2" fmla="*/ 733 w 26"/>
              <a:gd name="T3" fmla="*/ 2198 h 13"/>
              <a:gd name="T4" fmla="*/ 3297 w 26"/>
              <a:gd name="T5" fmla="*/ 4396 h 13"/>
              <a:gd name="T6" fmla="*/ 0 w 26"/>
              <a:gd name="T7" fmla="*/ 2198 h 13"/>
              <a:gd name="T8" fmla="*/ 7693 w 26"/>
              <a:gd name="T9" fmla="*/ 1099 h 13"/>
              <a:gd name="T10" fmla="*/ 4396 w 26"/>
              <a:gd name="T11" fmla="*/ 2198 h 13"/>
              <a:gd name="T12" fmla="*/ 7693 w 26"/>
              <a:gd name="T13" fmla="*/ 1099 h 13"/>
              <a:gd name="T14" fmla="*/ 7327 w 26"/>
              <a:gd name="T15" fmla="*/ 1099 h 13"/>
              <a:gd name="T16" fmla="*/ 7693 w 26"/>
              <a:gd name="T17" fmla="*/ 0 h 13"/>
              <a:gd name="T18" fmla="*/ 7693 w 26"/>
              <a:gd name="T19" fmla="*/ 1099 h 13"/>
              <a:gd name="T20" fmla="*/ 7327 w 26"/>
              <a:gd name="T21" fmla="*/ 1099 h 13"/>
              <a:gd name="T22" fmla="*/ 9159 w 26"/>
              <a:gd name="T23" fmla="*/ 1099 h 13"/>
              <a:gd name="T24" fmla="*/ 8426 w 26"/>
              <a:gd name="T25" fmla="*/ 2198 h 13"/>
              <a:gd name="T26" fmla="*/ 7693 w 26"/>
              <a:gd name="T27" fmla="*/ 0 h 13"/>
              <a:gd name="T28" fmla="*/ 9159 w 26"/>
              <a:gd name="T29" fmla="*/ 1099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6" h="13">
                <a:moveTo>
                  <a:pt x="0" y="6"/>
                </a:moveTo>
                <a:lnTo>
                  <a:pt x="2" y="6"/>
                </a:lnTo>
                <a:cubicBezTo>
                  <a:pt x="1" y="7"/>
                  <a:pt x="4" y="9"/>
                  <a:pt x="9" y="12"/>
                </a:cubicBezTo>
                <a:cubicBezTo>
                  <a:pt x="4" y="12"/>
                  <a:pt x="0" y="9"/>
                  <a:pt x="0" y="6"/>
                </a:cubicBezTo>
                <a:close/>
                <a:moveTo>
                  <a:pt x="21" y="3"/>
                </a:moveTo>
                <a:cubicBezTo>
                  <a:pt x="21" y="6"/>
                  <a:pt x="18" y="6"/>
                  <a:pt x="12" y="6"/>
                </a:cubicBezTo>
                <a:cubicBezTo>
                  <a:pt x="17" y="6"/>
                  <a:pt x="21" y="3"/>
                  <a:pt x="21" y="3"/>
                </a:cubicBezTo>
                <a:close/>
                <a:moveTo>
                  <a:pt x="20" y="3"/>
                </a:moveTo>
                <a:lnTo>
                  <a:pt x="21" y="0"/>
                </a:lnTo>
                <a:lnTo>
                  <a:pt x="21" y="3"/>
                </a:lnTo>
                <a:lnTo>
                  <a:pt x="20" y="3"/>
                </a:lnTo>
                <a:close/>
                <a:moveTo>
                  <a:pt x="25" y="3"/>
                </a:moveTo>
                <a:cubicBezTo>
                  <a:pt x="25" y="6"/>
                  <a:pt x="23" y="6"/>
                  <a:pt x="23" y="6"/>
                </a:cubicBezTo>
                <a:cubicBezTo>
                  <a:pt x="24" y="3"/>
                  <a:pt x="22" y="3"/>
                  <a:pt x="21" y="0"/>
                </a:cubicBezTo>
                <a:cubicBezTo>
                  <a:pt x="24" y="3"/>
                  <a:pt x="25" y="3"/>
                  <a:pt x="25" y="3"/>
                </a:cubicBez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05" name="Freeform 6111">
            <a:extLst>
              <a:ext uri="{FF2B5EF4-FFF2-40B4-BE49-F238E27FC236}">
                <a16:creationId xmlns:a16="http://schemas.microsoft.com/office/drawing/2014/main" id="{FD308826-C97A-1D43-AF6D-96CE47751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6925" y="4170363"/>
            <a:ext cx="4763" cy="3175"/>
          </a:xfrm>
          <a:custGeom>
            <a:avLst/>
            <a:gdLst>
              <a:gd name="T0" fmla="*/ 4445 w 15"/>
              <a:gd name="T1" fmla="*/ 1361 h 7"/>
              <a:gd name="T2" fmla="*/ 2223 w 15"/>
              <a:gd name="T3" fmla="*/ 2721 h 7"/>
              <a:gd name="T4" fmla="*/ 953 w 15"/>
              <a:gd name="T5" fmla="*/ 2721 h 7"/>
              <a:gd name="T6" fmla="*/ 0 w 15"/>
              <a:gd name="T7" fmla="*/ 1361 h 7"/>
              <a:gd name="T8" fmla="*/ 2858 w 15"/>
              <a:gd name="T9" fmla="*/ 1361 h 7"/>
              <a:gd name="T10" fmla="*/ 4445 w 15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4" y="3"/>
                </a:moveTo>
                <a:cubicBezTo>
                  <a:pt x="14" y="3"/>
                  <a:pt x="9" y="3"/>
                  <a:pt x="7" y="6"/>
                </a:cubicBezTo>
                <a:cubicBezTo>
                  <a:pt x="5" y="6"/>
                  <a:pt x="5" y="6"/>
                  <a:pt x="3" y="6"/>
                </a:cubicBezTo>
                <a:cubicBezTo>
                  <a:pt x="1" y="6"/>
                  <a:pt x="0" y="6"/>
                  <a:pt x="0" y="3"/>
                </a:cubicBezTo>
                <a:cubicBezTo>
                  <a:pt x="1" y="3"/>
                  <a:pt x="5" y="0"/>
                  <a:pt x="9" y="3"/>
                </a:cubicBezTo>
                <a:cubicBezTo>
                  <a:pt x="14" y="3"/>
                  <a:pt x="14" y="3"/>
                  <a:pt x="14" y="3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06" name="Freeform 6112">
            <a:extLst>
              <a:ext uri="{FF2B5EF4-FFF2-40B4-BE49-F238E27FC236}">
                <a16:creationId xmlns:a16="http://schemas.microsoft.com/office/drawing/2014/main" id="{2C84FB92-7163-594A-A65E-2E414A68A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6925" y="4170363"/>
            <a:ext cx="4763" cy="3175"/>
          </a:xfrm>
          <a:custGeom>
            <a:avLst/>
            <a:gdLst>
              <a:gd name="T0" fmla="*/ 0 w 15"/>
              <a:gd name="T1" fmla="*/ 2721 h 7"/>
              <a:gd name="T2" fmla="*/ 0 w 15"/>
              <a:gd name="T3" fmla="*/ 1361 h 7"/>
              <a:gd name="T4" fmla="*/ 2223 w 15"/>
              <a:gd name="T5" fmla="*/ 0 h 7"/>
              <a:gd name="T6" fmla="*/ 2858 w 15"/>
              <a:gd name="T7" fmla="*/ 0 h 7"/>
              <a:gd name="T8" fmla="*/ 4445 w 15"/>
              <a:gd name="T9" fmla="*/ 1361 h 7"/>
              <a:gd name="T10" fmla="*/ 4445 w 15"/>
              <a:gd name="T11" fmla="*/ 2721 h 7"/>
              <a:gd name="T12" fmla="*/ 2223 w 15"/>
              <a:gd name="T13" fmla="*/ 2721 h 7"/>
              <a:gd name="T14" fmla="*/ 1588 w 15"/>
              <a:gd name="T15" fmla="*/ 2721 h 7"/>
              <a:gd name="T16" fmla="*/ 2223 w 15"/>
              <a:gd name="T17" fmla="*/ 1361 h 7"/>
              <a:gd name="T18" fmla="*/ 318 w 15"/>
              <a:gd name="T19" fmla="*/ 2721 h 7"/>
              <a:gd name="T20" fmla="*/ 0 w 15"/>
              <a:gd name="T21" fmla="*/ 272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7">
                <a:moveTo>
                  <a:pt x="0" y="6"/>
                </a:moveTo>
                <a:lnTo>
                  <a:pt x="0" y="3"/>
                </a:lnTo>
                <a:cubicBezTo>
                  <a:pt x="0" y="3"/>
                  <a:pt x="3" y="0"/>
                  <a:pt x="7" y="0"/>
                </a:cubicBezTo>
                <a:lnTo>
                  <a:pt x="9" y="0"/>
                </a:lnTo>
                <a:cubicBezTo>
                  <a:pt x="13" y="0"/>
                  <a:pt x="14" y="3"/>
                  <a:pt x="14" y="3"/>
                </a:cubicBezTo>
                <a:lnTo>
                  <a:pt x="14" y="6"/>
                </a:lnTo>
                <a:lnTo>
                  <a:pt x="7" y="6"/>
                </a:lnTo>
                <a:lnTo>
                  <a:pt x="5" y="6"/>
                </a:lnTo>
                <a:cubicBezTo>
                  <a:pt x="5" y="6"/>
                  <a:pt x="6" y="6"/>
                  <a:pt x="7" y="3"/>
                </a:cubicBezTo>
                <a:cubicBezTo>
                  <a:pt x="3" y="3"/>
                  <a:pt x="1" y="3"/>
                  <a:pt x="1" y="6"/>
                </a:cubicBezTo>
                <a:lnTo>
                  <a:pt x="0" y="6"/>
                </a:ln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07" name="Freeform 6113">
            <a:extLst>
              <a:ext uri="{FF2B5EF4-FFF2-40B4-BE49-F238E27FC236}">
                <a16:creationId xmlns:a16="http://schemas.microsoft.com/office/drawing/2014/main" id="{D6ECEDAB-F155-0C45-8BBF-3E293FA77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0100" y="4171950"/>
            <a:ext cx="6350" cy="7938"/>
          </a:xfrm>
          <a:custGeom>
            <a:avLst/>
            <a:gdLst>
              <a:gd name="T0" fmla="*/ 5997 w 18"/>
              <a:gd name="T1" fmla="*/ 3608 h 22"/>
              <a:gd name="T2" fmla="*/ 5644 w 18"/>
              <a:gd name="T3" fmla="*/ 4330 h 22"/>
              <a:gd name="T4" fmla="*/ 5644 w 18"/>
              <a:gd name="T5" fmla="*/ 6856 h 22"/>
              <a:gd name="T6" fmla="*/ 4939 w 18"/>
              <a:gd name="T7" fmla="*/ 6856 h 22"/>
              <a:gd name="T8" fmla="*/ 4586 w 18"/>
              <a:gd name="T9" fmla="*/ 7577 h 22"/>
              <a:gd name="T10" fmla="*/ 3175 w 18"/>
              <a:gd name="T11" fmla="*/ 4330 h 22"/>
              <a:gd name="T12" fmla="*/ 353 w 18"/>
              <a:gd name="T13" fmla="*/ 3608 h 22"/>
              <a:gd name="T14" fmla="*/ 3528 w 18"/>
              <a:gd name="T15" fmla="*/ 2165 h 22"/>
              <a:gd name="T16" fmla="*/ 5644 w 18"/>
              <a:gd name="T17" fmla="*/ 4330 h 22"/>
              <a:gd name="T18" fmla="*/ 4586 w 18"/>
              <a:gd name="T19" fmla="*/ 1082 h 22"/>
              <a:gd name="T20" fmla="*/ 2469 w 18"/>
              <a:gd name="T21" fmla="*/ 0 h 22"/>
              <a:gd name="T22" fmla="*/ 4939 w 18"/>
              <a:gd name="T23" fmla="*/ 0 h 22"/>
              <a:gd name="T24" fmla="*/ 5997 w 18"/>
              <a:gd name="T25" fmla="*/ 3608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22">
                <a:moveTo>
                  <a:pt x="17" y="10"/>
                </a:moveTo>
                <a:lnTo>
                  <a:pt x="16" y="12"/>
                </a:lnTo>
                <a:lnTo>
                  <a:pt x="16" y="19"/>
                </a:lnTo>
                <a:lnTo>
                  <a:pt x="14" y="19"/>
                </a:lnTo>
                <a:lnTo>
                  <a:pt x="13" y="21"/>
                </a:lnTo>
                <a:cubicBezTo>
                  <a:pt x="13" y="21"/>
                  <a:pt x="11" y="15"/>
                  <a:pt x="9" y="12"/>
                </a:cubicBezTo>
                <a:cubicBezTo>
                  <a:pt x="7" y="10"/>
                  <a:pt x="2" y="10"/>
                  <a:pt x="1" y="10"/>
                </a:cubicBezTo>
                <a:cubicBezTo>
                  <a:pt x="0" y="6"/>
                  <a:pt x="5" y="6"/>
                  <a:pt x="10" y="6"/>
                </a:cubicBezTo>
                <a:cubicBezTo>
                  <a:pt x="13" y="10"/>
                  <a:pt x="14" y="12"/>
                  <a:pt x="16" y="12"/>
                </a:cubicBezTo>
                <a:cubicBezTo>
                  <a:pt x="16" y="10"/>
                  <a:pt x="13" y="6"/>
                  <a:pt x="13" y="3"/>
                </a:cubicBezTo>
                <a:cubicBezTo>
                  <a:pt x="13" y="0"/>
                  <a:pt x="5" y="0"/>
                  <a:pt x="7" y="0"/>
                </a:cubicBezTo>
                <a:cubicBezTo>
                  <a:pt x="9" y="0"/>
                  <a:pt x="12" y="0"/>
                  <a:pt x="14" y="0"/>
                </a:cubicBezTo>
                <a:cubicBezTo>
                  <a:pt x="17" y="3"/>
                  <a:pt x="17" y="10"/>
                  <a:pt x="17" y="10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08" name="Freeform 6114">
            <a:extLst>
              <a:ext uri="{FF2B5EF4-FFF2-40B4-BE49-F238E27FC236}">
                <a16:creationId xmlns:a16="http://schemas.microsoft.com/office/drawing/2014/main" id="{F44D19F8-F2C7-E14A-BE19-D7AF2889B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1688" y="4170363"/>
            <a:ext cx="6350" cy="9525"/>
          </a:xfrm>
          <a:custGeom>
            <a:avLst/>
            <a:gdLst>
              <a:gd name="T0" fmla="*/ 4233 w 18"/>
              <a:gd name="T1" fmla="*/ 9144 h 25"/>
              <a:gd name="T2" fmla="*/ 2822 w 18"/>
              <a:gd name="T3" fmla="*/ 5715 h 25"/>
              <a:gd name="T4" fmla="*/ 706 w 18"/>
              <a:gd name="T5" fmla="*/ 4953 h 25"/>
              <a:gd name="T6" fmla="*/ 3175 w 18"/>
              <a:gd name="T7" fmla="*/ 5715 h 25"/>
              <a:gd name="T8" fmla="*/ 4233 w 18"/>
              <a:gd name="T9" fmla="*/ 8382 h 25"/>
              <a:gd name="T10" fmla="*/ 4586 w 18"/>
              <a:gd name="T11" fmla="*/ 8382 h 25"/>
              <a:gd name="T12" fmla="*/ 4233 w 18"/>
              <a:gd name="T13" fmla="*/ 9144 h 25"/>
              <a:gd name="T14" fmla="*/ 0 w 18"/>
              <a:gd name="T15" fmla="*/ 3429 h 25"/>
              <a:gd name="T16" fmla="*/ 1411 w 18"/>
              <a:gd name="T17" fmla="*/ 3429 h 25"/>
              <a:gd name="T18" fmla="*/ 3175 w 18"/>
              <a:gd name="T19" fmla="*/ 3429 h 25"/>
              <a:gd name="T20" fmla="*/ 4586 w 18"/>
              <a:gd name="T21" fmla="*/ 5715 h 25"/>
              <a:gd name="T22" fmla="*/ 3175 w 18"/>
              <a:gd name="T23" fmla="*/ 4953 h 25"/>
              <a:gd name="T24" fmla="*/ 1411 w 18"/>
              <a:gd name="T25" fmla="*/ 3429 h 25"/>
              <a:gd name="T26" fmla="*/ 0 w 18"/>
              <a:gd name="T27" fmla="*/ 4953 h 25"/>
              <a:gd name="T28" fmla="*/ 0 w 18"/>
              <a:gd name="T29" fmla="*/ 3429 h 25"/>
              <a:gd name="T30" fmla="*/ 4233 w 18"/>
              <a:gd name="T31" fmla="*/ 3429 h 25"/>
              <a:gd name="T32" fmla="*/ 4233 w 18"/>
              <a:gd name="T33" fmla="*/ 2286 h 25"/>
              <a:gd name="T34" fmla="*/ 2822 w 18"/>
              <a:gd name="T35" fmla="*/ 1143 h 25"/>
              <a:gd name="T36" fmla="*/ 2469 w 18"/>
              <a:gd name="T37" fmla="*/ 1143 h 25"/>
              <a:gd name="T38" fmla="*/ 2822 w 18"/>
              <a:gd name="T39" fmla="*/ 1143 h 25"/>
              <a:gd name="T40" fmla="*/ 2469 w 18"/>
              <a:gd name="T41" fmla="*/ 1143 h 25"/>
              <a:gd name="T42" fmla="*/ 1764 w 18"/>
              <a:gd name="T43" fmla="*/ 1143 h 25"/>
              <a:gd name="T44" fmla="*/ 2822 w 18"/>
              <a:gd name="T45" fmla="*/ 0 h 25"/>
              <a:gd name="T46" fmla="*/ 4586 w 18"/>
              <a:gd name="T47" fmla="*/ 1143 h 25"/>
              <a:gd name="T48" fmla="*/ 3175 w 18"/>
              <a:gd name="T49" fmla="*/ 1143 h 25"/>
              <a:gd name="T50" fmla="*/ 4233 w 18"/>
              <a:gd name="T51" fmla="*/ 2286 h 25"/>
              <a:gd name="T52" fmla="*/ 4586 w 18"/>
              <a:gd name="T53" fmla="*/ 2286 h 25"/>
              <a:gd name="T54" fmla="*/ 5292 w 18"/>
              <a:gd name="T55" fmla="*/ 5715 h 25"/>
              <a:gd name="T56" fmla="*/ 5644 w 18"/>
              <a:gd name="T57" fmla="*/ 4953 h 25"/>
              <a:gd name="T58" fmla="*/ 4586 w 18"/>
              <a:gd name="T59" fmla="*/ 1143 h 25"/>
              <a:gd name="T60" fmla="*/ 5997 w 18"/>
              <a:gd name="T61" fmla="*/ 4953 h 25"/>
              <a:gd name="T62" fmla="*/ 5644 w 18"/>
              <a:gd name="T63" fmla="*/ 5715 h 25"/>
              <a:gd name="T64" fmla="*/ 5644 w 18"/>
              <a:gd name="T65" fmla="*/ 8382 h 25"/>
              <a:gd name="T66" fmla="*/ 5292 w 18"/>
              <a:gd name="T67" fmla="*/ 8382 h 25"/>
              <a:gd name="T68" fmla="*/ 5292 w 18"/>
              <a:gd name="T69" fmla="*/ 5715 h 25"/>
              <a:gd name="T70" fmla="*/ 4586 w 18"/>
              <a:gd name="T71" fmla="*/ 5715 h 25"/>
              <a:gd name="T72" fmla="*/ 4233 w 18"/>
              <a:gd name="T73" fmla="*/ 3429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" h="25">
                <a:moveTo>
                  <a:pt x="12" y="24"/>
                </a:moveTo>
                <a:cubicBezTo>
                  <a:pt x="12" y="24"/>
                  <a:pt x="9" y="22"/>
                  <a:pt x="8" y="15"/>
                </a:cubicBezTo>
                <a:cubicBezTo>
                  <a:pt x="6" y="13"/>
                  <a:pt x="4" y="13"/>
                  <a:pt x="2" y="13"/>
                </a:cubicBezTo>
                <a:cubicBezTo>
                  <a:pt x="4" y="13"/>
                  <a:pt x="6" y="13"/>
                  <a:pt x="9" y="15"/>
                </a:cubicBezTo>
                <a:cubicBezTo>
                  <a:pt x="9" y="18"/>
                  <a:pt x="12" y="22"/>
                  <a:pt x="12" y="22"/>
                </a:cubicBezTo>
                <a:lnTo>
                  <a:pt x="13" y="22"/>
                </a:lnTo>
                <a:lnTo>
                  <a:pt x="12" y="24"/>
                </a:lnTo>
                <a:close/>
                <a:moveTo>
                  <a:pt x="0" y="9"/>
                </a:moveTo>
                <a:lnTo>
                  <a:pt x="4" y="9"/>
                </a:lnTo>
                <a:lnTo>
                  <a:pt x="9" y="9"/>
                </a:lnTo>
                <a:cubicBezTo>
                  <a:pt x="12" y="13"/>
                  <a:pt x="13" y="13"/>
                  <a:pt x="13" y="15"/>
                </a:cubicBezTo>
                <a:cubicBezTo>
                  <a:pt x="12" y="13"/>
                  <a:pt x="10" y="13"/>
                  <a:pt x="9" y="13"/>
                </a:cubicBezTo>
                <a:cubicBezTo>
                  <a:pt x="6" y="9"/>
                  <a:pt x="5" y="9"/>
                  <a:pt x="4" y="9"/>
                </a:cubicBezTo>
                <a:cubicBezTo>
                  <a:pt x="2" y="9"/>
                  <a:pt x="0" y="13"/>
                  <a:pt x="0" y="13"/>
                </a:cubicBezTo>
                <a:lnTo>
                  <a:pt x="0" y="9"/>
                </a:lnTo>
                <a:close/>
                <a:moveTo>
                  <a:pt x="12" y="9"/>
                </a:moveTo>
                <a:lnTo>
                  <a:pt x="12" y="6"/>
                </a:lnTo>
                <a:lnTo>
                  <a:pt x="8" y="3"/>
                </a:lnTo>
                <a:lnTo>
                  <a:pt x="7" y="3"/>
                </a:lnTo>
                <a:lnTo>
                  <a:pt x="8" y="3"/>
                </a:lnTo>
                <a:lnTo>
                  <a:pt x="7" y="3"/>
                </a:lnTo>
                <a:lnTo>
                  <a:pt x="5" y="3"/>
                </a:lnTo>
                <a:cubicBezTo>
                  <a:pt x="6" y="0"/>
                  <a:pt x="6" y="0"/>
                  <a:pt x="8" y="0"/>
                </a:cubicBezTo>
                <a:cubicBezTo>
                  <a:pt x="8" y="0"/>
                  <a:pt x="12" y="3"/>
                  <a:pt x="13" y="3"/>
                </a:cubicBezTo>
                <a:lnTo>
                  <a:pt x="9" y="3"/>
                </a:lnTo>
                <a:cubicBezTo>
                  <a:pt x="10" y="3"/>
                  <a:pt x="12" y="3"/>
                  <a:pt x="12" y="6"/>
                </a:cubicBezTo>
                <a:lnTo>
                  <a:pt x="13" y="6"/>
                </a:lnTo>
                <a:cubicBezTo>
                  <a:pt x="13" y="13"/>
                  <a:pt x="15" y="13"/>
                  <a:pt x="15" y="15"/>
                </a:cubicBezTo>
                <a:lnTo>
                  <a:pt x="16" y="13"/>
                </a:lnTo>
                <a:cubicBezTo>
                  <a:pt x="16" y="13"/>
                  <a:pt x="15" y="6"/>
                  <a:pt x="13" y="3"/>
                </a:cubicBezTo>
                <a:cubicBezTo>
                  <a:pt x="17" y="6"/>
                  <a:pt x="17" y="13"/>
                  <a:pt x="17" y="13"/>
                </a:cubicBezTo>
                <a:lnTo>
                  <a:pt x="16" y="15"/>
                </a:lnTo>
                <a:lnTo>
                  <a:pt x="16" y="22"/>
                </a:lnTo>
                <a:lnTo>
                  <a:pt x="15" y="22"/>
                </a:lnTo>
                <a:lnTo>
                  <a:pt x="15" y="15"/>
                </a:lnTo>
                <a:lnTo>
                  <a:pt x="13" y="15"/>
                </a:lnTo>
                <a:cubicBezTo>
                  <a:pt x="14" y="15"/>
                  <a:pt x="12" y="9"/>
                  <a:pt x="12" y="9"/>
                </a:cubicBez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09" name="Freeform 6115">
            <a:extLst>
              <a:ext uri="{FF2B5EF4-FFF2-40B4-BE49-F238E27FC236}">
                <a16:creationId xmlns:a16="http://schemas.microsoft.com/office/drawing/2014/main" id="{22F308DC-89BA-6444-BDAB-E17C5C0BF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7400" y="4160838"/>
            <a:ext cx="19050" cy="30162"/>
          </a:xfrm>
          <a:custGeom>
            <a:avLst/>
            <a:gdLst>
              <a:gd name="T0" fmla="*/ 18684 w 52"/>
              <a:gd name="T1" fmla="*/ 23257 h 83"/>
              <a:gd name="T2" fmla="*/ 15020 w 52"/>
              <a:gd name="T3" fmla="*/ 29799 h 83"/>
              <a:gd name="T4" fmla="*/ 2198 w 52"/>
              <a:gd name="T5" fmla="*/ 21077 h 83"/>
              <a:gd name="T6" fmla="*/ 366 w 52"/>
              <a:gd name="T7" fmla="*/ 11992 h 83"/>
              <a:gd name="T8" fmla="*/ 2198 w 52"/>
              <a:gd name="T9" fmla="*/ 18897 h 83"/>
              <a:gd name="T10" fmla="*/ 2564 w 52"/>
              <a:gd name="T11" fmla="*/ 15626 h 83"/>
              <a:gd name="T12" fmla="*/ 1832 w 52"/>
              <a:gd name="T13" fmla="*/ 11992 h 83"/>
              <a:gd name="T14" fmla="*/ 3663 w 52"/>
              <a:gd name="T15" fmla="*/ 10902 h 83"/>
              <a:gd name="T16" fmla="*/ 9525 w 52"/>
              <a:gd name="T17" fmla="*/ 5451 h 83"/>
              <a:gd name="T18" fmla="*/ 16119 w 52"/>
              <a:gd name="T19" fmla="*/ 9812 h 83"/>
              <a:gd name="T20" fmla="*/ 6594 w 52"/>
              <a:gd name="T21" fmla="*/ 11992 h 83"/>
              <a:gd name="T22" fmla="*/ 8426 w 52"/>
              <a:gd name="T23" fmla="*/ 14173 h 83"/>
              <a:gd name="T24" fmla="*/ 8792 w 52"/>
              <a:gd name="T25" fmla="*/ 17443 h 83"/>
              <a:gd name="T26" fmla="*/ 9159 w 52"/>
              <a:gd name="T27" fmla="*/ 18170 h 83"/>
              <a:gd name="T28" fmla="*/ 10624 w 52"/>
              <a:gd name="T29" fmla="*/ 22167 h 83"/>
              <a:gd name="T30" fmla="*/ 12822 w 52"/>
              <a:gd name="T31" fmla="*/ 21077 h 83"/>
              <a:gd name="T32" fmla="*/ 15387 w 52"/>
              <a:gd name="T33" fmla="*/ 21077 h 83"/>
              <a:gd name="T34" fmla="*/ 15020 w 52"/>
              <a:gd name="T35" fmla="*/ 19623 h 83"/>
              <a:gd name="T36" fmla="*/ 12089 w 52"/>
              <a:gd name="T37" fmla="*/ 18897 h 83"/>
              <a:gd name="T38" fmla="*/ 15387 w 52"/>
              <a:gd name="T39" fmla="*/ 17443 h 83"/>
              <a:gd name="T40" fmla="*/ 17218 w 52"/>
              <a:gd name="T41" fmla="*/ 21077 h 83"/>
              <a:gd name="T42" fmla="*/ 18684 w 52"/>
              <a:gd name="T43" fmla="*/ 23257 h 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83">
                <a:moveTo>
                  <a:pt x="51" y="64"/>
                </a:moveTo>
                <a:cubicBezTo>
                  <a:pt x="51" y="64"/>
                  <a:pt x="51" y="67"/>
                  <a:pt x="41" y="82"/>
                </a:cubicBezTo>
                <a:cubicBezTo>
                  <a:pt x="22" y="73"/>
                  <a:pt x="14" y="67"/>
                  <a:pt x="6" y="58"/>
                </a:cubicBezTo>
                <a:cubicBezTo>
                  <a:pt x="0" y="45"/>
                  <a:pt x="0" y="36"/>
                  <a:pt x="1" y="33"/>
                </a:cubicBezTo>
                <a:cubicBezTo>
                  <a:pt x="0" y="36"/>
                  <a:pt x="6" y="52"/>
                  <a:pt x="6" y="52"/>
                </a:cubicBezTo>
                <a:cubicBezTo>
                  <a:pt x="6" y="52"/>
                  <a:pt x="9" y="45"/>
                  <a:pt x="7" y="43"/>
                </a:cubicBezTo>
                <a:cubicBezTo>
                  <a:pt x="4" y="43"/>
                  <a:pt x="5" y="33"/>
                  <a:pt x="5" y="33"/>
                </a:cubicBezTo>
                <a:cubicBezTo>
                  <a:pt x="5" y="33"/>
                  <a:pt x="8" y="43"/>
                  <a:pt x="10" y="30"/>
                </a:cubicBezTo>
                <a:cubicBezTo>
                  <a:pt x="13" y="15"/>
                  <a:pt x="25" y="15"/>
                  <a:pt x="26" y="15"/>
                </a:cubicBezTo>
                <a:cubicBezTo>
                  <a:pt x="29" y="15"/>
                  <a:pt x="33" y="12"/>
                  <a:pt x="44" y="27"/>
                </a:cubicBezTo>
                <a:cubicBezTo>
                  <a:pt x="18" y="0"/>
                  <a:pt x="18" y="33"/>
                  <a:pt x="18" y="33"/>
                </a:cubicBezTo>
                <a:cubicBezTo>
                  <a:pt x="18" y="33"/>
                  <a:pt x="22" y="36"/>
                  <a:pt x="23" y="39"/>
                </a:cubicBezTo>
                <a:cubicBezTo>
                  <a:pt x="24" y="39"/>
                  <a:pt x="23" y="45"/>
                  <a:pt x="24" y="48"/>
                </a:cubicBezTo>
                <a:cubicBezTo>
                  <a:pt x="24" y="50"/>
                  <a:pt x="25" y="50"/>
                  <a:pt x="25" y="50"/>
                </a:cubicBezTo>
                <a:cubicBezTo>
                  <a:pt x="26" y="54"/>
                  <a:pt x="27" y="59"/>
                  <a:pt x="29" y="61"/>
                </a:cubicBezTo>
                <a:cubicBezTo>
                  <a:pt x="33" y="61"/>
                  <a:pt x="33" y="58"/>
                  <a:pt x="35" y="58"/>
                </a:cubicBezTo>
                <a:lnTo>
                  <a:pt x="42" y="58"/>
                </a:lnTo>
                <a:lnTo>
                  <a:pt x="41" y="54"/>
                </a:lnTo>
                <a:lnTo>
                  <a:pt x="33" y="52"/>
                </a:lnTo>
                <a:cubicBezTo>
                  <a:pt x="33" y="48"/>
                  <a:pt x="38" y="48"/>
                  <a:pt x="42" y="48"/>
                </a:cubicBezTo>
                <a:cubicBezTo>
                  <a:pt x="45" y="52"/>
                  <a:pt x="47" y="58"/>
                  <a:pt x="47" y="58"/>
                </a:cubicBezTo>
                <a:lnTo>
                  <a:pt x="51" y="64"/>
                </a:ln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10" name="Freeform 6116">
            <a:extLst>
              <a:ext uri="{FF2B5EF4-FFF2-40B4-BE49-F238E27FC236}">
                <a16:creationId xmlns:a16="http://schemas.microsoft.com/office/drawing/2014/main" id="{F23FEBC3-52FD-DF4A-A743-215931A67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7400" y="4165600"/>
            <a:ext cx="19050" cy="23813"/>
          </a:xfrm>
          <a:custGeom>
            <a:avLst/>
            <a:gdLst>
              <a:gd name="T0" fmla="*/ 366 w 52"/>
              <a:gd name="T1" fmla="*/ 9805 h 68"/>
              <a:gd name="T2" fmla="*/ 15020 w 52"/>
              <a:gd name="T3" fmla="*/ 23463 h 68"/>
              <a:gd name="T4" fmla="*/ 16852 w 52"/>
              <a:gd name="T5" fmla="*/ 15058 h 68"/>
              <a:gd name="T6" fmla="*/ 12456 w 52"/>
              <a:gd name="T7" fmla="*/ 12957 h 68"/>
              <a:gd name="T8" fmla="*/ 15387 w 52"/>
              <a:gd name="T9" fmla="*/ 13657 h 68"/>
              <a:gd name="T10" fmla="*/ 14654 w 52"/>
              <a:gd name="T11" fmla="*/ 15058 h 68"/>
              <a:gd name="T12" fmla="*/ 13921 w 52"/>
              <a:gd name="T13" fmla="*/ 13657 h 68"/>
              <a:gd name="T14" fmla="*/ 15387 w 52"/>
              <a:gd name="T15" fmla="*/ 11556 h 68"/>
              <a:gd name="T16" fmla="*/ 18684 w 52"/>
              <a:gd name="T17" fmla="*/ 17159 h 68"/>
              <a:gd name="T18" fmla="*/ 15020 w 52"/>
              <a:gd name="T19" fmla="*/ 23463 h 68"/>
              <a:gd name="T20" fmla="*/ 0 w 52"/>
              <a:gd name="T21" fmla="*/ 7704 h 68"/>
              <a:gd name="T22" fmla="*/ 0 w 52"/>
              <a:gd name="T23" fmla="*/ 7354 h 68"/>
              <a:gd name="T24" fmla="*/ 0 w 52"/>
              <a:gd name="T25" fmla="*/ 6303 h 68"/>
              <a:gd name="T26" fmla="*/ 2564 w 52"/>
              <a:gd name="T27" fmla="*/ 10506 h 68"/>
              <a:gd name="T28" fmla="*/ 2564 w 52"/>
              <a:gd name="T29" fmla="*/ 7354 h 68"/>
              <a:gd name="T30" fmla="*/ 9159 w 52"/>
              <a:gd name="T31" fmla="*/ 0 h 68"/>
              <a:gd name="T32" fmla="*/ 9891 w 52"/>
              <a:gd name="T33" fmla="*/ 0 h 68"/>
              <a:gd name="T34" fmla="*/ 10624 w 52"/>
              <a:gd name="T35" fmla="*/ 0 h 68"/>
              <a:gd name="T36" fmla="*/ 8060 w 52"/>
              <a:gd name="T37" fmla="*/ 1051 h 68"/>
              <a:gd name="T38" fmla="*/ 8060 w 52"/>
              <a:gd name="T39" fmla="*/ 7354 h 68"/>
              <a:gd name="T40" fmla="*/ 8792 w 52"/>
              <a:gd name="T41" fmla="*/ 9805 h 68"/>
              <a:gd name="T42" fmla="*/ 9159 w 52"/>
              <a:gd name="T43" fmla="*/ 11556 h 68"/>
              <a:gd name="T44" fmla="*/ 10990 w 52"/>
              <a:gd name="T45" fmla="*/ 15058 h 68"/>
              <a:gd name="T46" fmla="*/ 12456 w 52"/>
              <a:gd name="T47" fmla="*/ 15058 h 68"/>
              <a:gd name="T48" fmla="*/ 9159 w 52"/>
              <a:gd name="T49" fmla="*/ 12957 h 68"/>
              <a:gd name="T50" fmla="*/ 8426 w 52"/>
              <a:gd name="T51" fmla="*/ 9805 h 68"/>
              <a:gd name="T52" fmla="*/ 7327 w 52"/>
              <a:gd name="T53" fmla="*/ 7354 h 68"/>
              <a:gd name="T54" fmla="*/ 7693 w 52"/>
              <a:gd name="T55" fmla="*/ 1051 h 68"/>
              <a:gd name="T56" fmla="*/ 9891 w 52"/>
              <a:gd name="T57" fmla="*/ 0 h 68"/>
              <a:gd name="T58" fmla="*/ 4030 w 52"/>
              <a:gd name="T59" fmla="*/ 5253 h 68"/>
              <a:gd name="T60" fmla="*/ 1832 w 52"/>
              <a:gd name="T61" fmla="*/ 7354 h 68"/>
              <a:gd name="T62" fmla="*/ 3297 w 52"/>
              <a:gd name="T63" fmla="*/ 10506 h 68"/>
              <a:gd name="T64" fmla="*/ 0 w 52"/>
              <a:gd name="T65" fmla="*/ 7704 h 68"/>
              <a:gd name="T66" fmla="*/ 16852 w 52"/>
              <a:gd name="T67" fmla="*/ 4202 h 68"/>
              <a:gd name="T68" fmla="*/ 16852 w 52"/>
              <a:gd name="T69" fmla="*/ 4202 h 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2" h="68">
                <a:moveTo>
                  <a:pt x="7" y="46"/>
                </a:moveTo>
                <a:cubicBezTo>
                  <a:pt x="4" y="39"/>
                  <a:pt x="2" y="33"/>
                  <a:pt x="1" y="28"/>
                </a:cubicBezTo>
                <a:cubicBezTo>
                  <a:pt x="2" y="33"/>
                  <a:pt x="4" y="39"/>
                  <a:pt x="7" y="43"/>
                </a:cubicBezTo>
                <a:cubicBezTo>
                  <a:pt x="15" y="52"/>
                  <a:pt x="22" y="58"/>
                  <a:pt x="41" y="67"/>
                </a:cubicBezTo>
                <a:cubicBezTo>
                  <a:pt x="50" y="52"/>
                  <a:pt x="50" y="49"/>
                  <a:pt x="50" y="49"/>
                </a:cubicBezTo>
                <a:lnTo>
                  <a:pt x="46" y="43"/>
                </a:lnTo>
                <a:cubicBezTo>
                  <a:pt x="46" y="43"/>
                  <a:pt x="44" y="37"/>
                  <a:pt x="41" y="37"/>
                </a:cubicBezTo>
                <a:cubicBezTo>
                  <a:pt x="38" y="33"/>
                  <a:pt x="34" y="33"/>
                  <a:pt x="34" y="37"/>
                </a:cubicBezTo>
                <a:lnTo>
                  <a:pt x="38" y="37"/>
                </a:lnTo>
                <a:cubicBezTo>
                  <a:pt x="40" y="39"/>
                  <a:pt x="42" y="39"/>
                  <a:pt x="42" y="39"/>
                </a:cubicBezTo>
                <a:lnTo>
                  <a:pt x="42" y="43"/>
                </a:lnTo>
                <a:lnTo>
                  <a:pt x="40" y="43"/>
                </a:lnTo>
                <a:cubicBezTo>
                  <a:pt x="41" y="43"/>
                  <a:pt x="41" y="43"/>
                  <a:pt x="41" y="39"/>
                </a:cubicBezTo>
                <a:lnTo>
                  <a:pt x="38" y="39"/>
                </a:lnTo>
                <a:cubicBezTo>
                  <a:pt x="35" y="37"/>
                  <a:pt x="33" y="37"/>
                  <a:pt x="33" y="37"/>
                </a:cubicBezTo>
                <a:cubicBezTo>
                  <a:pt x="33" y="33"/>
                  <a:pt x="38" y="33"/>
                  <a:pt x="42" y="33"/>
                </a:cubicBezTo>
                <a:cubicBezTo>
                  <a:pt x="46" y="37"/>
                  <a:pt x="47" y="43"/>
                  <a:pt x="47" y="43"/>
                </a:cubicBezTo>
                <a:lnTo>
                  <a:pt x="51" y="49"/>
                </a:lnTo>
                <a:cubicBezTo>
                  <a:pt x="51" y="52"/>
                  <a:pt x="48" y="58"/>
                  <a:pt x="42" y="67"/>
                </a:cubicBezTo>
                <a:lnTo>
                  <a:pt x="41" y="67"/>
                </a:lnTo>
                <a:cubicBezTo>
                  <a:pt x="22" y="61"/>
                  <a:pt x="14" y="52"/>
                  <a:pt x="7" y="46"/>
                </a:cubicBezTo>
                <a:close/>
                <a:moveTo>
                  <a:pt x="0" y="22"/>
                </a:moveTo>
                <a:cubicBezTo>
                  <a:pt x="0" y="24"/>
                  <a:pt x="1" y="26"/>
                  <a:pt x="1" y="28"/>
                </a:cubicBezTo>
                <a:cubicBezTo>
                  <a:pt x="1" y="26"/>
                  <a:pt x="0" y="23"/>
                  <a:pt x="0" y="21"/>
                </a:cubicBezTo>
                <a:cubicBezTo>
                  <a:pt x="0" y="22"/>
                  <a:pt x="0" y="22"/>
                  <a:pt x="0" y="22"/>
                </a:cubicBezTo>
                <a:close/>
                <a:moveTo>
                  <a:pt x="0" y="18"/>
                </a:moveTo>
                <a:cubicBezTo>
                  <a:pt x="1" y="21"/>
                  <a:pt x="6" y="33"/>
                  <a:pt x="6" y="33"/>
                </a:cubicBezTo>
                <a:lnTo>
                  <a:pt x="7" y="30"/>
                </a:lnTo>
                <a:cubicBezTo>
                  <a:pt x="4" y="28"/>
                  <a:pt x="4" y="18"/>
                  <a:pt x="4" y="18"/>
                </a:cubicBezTo>
                <a:cubicBezTo>
                  <a:pt x="5" y="21"/>
                  <a:pt x="7" y="21"/>
                  <a:pt x="7" y="21"/>
                </a:cubicBezTo>
                <a:cubicBezTo>
                  <a:pt x="7" y="21"/>
                  <a:pt x="9" y="21"/>
                  <a:pt x="9" y="15"/>
                </a:cubicBezTo>
                <a:cubicBezTo>
                  <a:pt x="13" y="0"/>
                  <a:pt x="25" y="0"/>
                  <a:pt x="25" y="0"/>
                </a:cubicBezTo>
                <a:lnTo>
                  <a:pt x="27" y="0"/>
                </a:ln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9" y="1"/>
                  <a:pt x="31" y="1"/>
                </a:cubicBezTo>
                <a:cubicBezTo>
                  <a:pt x="30" y="1"/>
                  <a:pt x="29" y="1"/>
                  <a:pt x="29" y="0"/>
                </a:cubicBezTo>
                <a:cubicBezTo>
                  <a:pt x="34" y="1"/>
                  <a:pt x="39" y="3"/>
                  <a:pt x="46" y="12"/>
                </a:cubicBezTo>
                <a:cubicBezTo>
                  <a:pt x="34" y="3"/>
                  <a:pt x="26" y="0"/>
                  <a:pt x="22" y="3"/>
                </a:cubicBezTo>
                <a:cubicBezTo>
                  <a:pt x="18" y="9"/>
                  <a:pt x="18" y="18"/>
                  <a:pt x="18" y="18"/>
                </a:cubicBezTo>
                <a:cubicBezTo>
                  <a:pt x="18" y="18"/>
                  <a:pt x="20" y="21"/>
                  <a:pt x="22" y="21"/>
                </a:cubicBezTo>
                <a:cubicBezTo>
                  <a:pt x="22" y="21"/>
                  <a:pt x="23" y="21"/>
                  <a:pt x="24" y="24"/>
                </a:cubicBezTo>
                <a:lnTo>
                  <a:pt x="24" y="28"/>
                </a:lnTo>
                <a:lnTo>
                  <a:pt x="24" y="33"/>
                </a:lnTo>
                <a:lnTo>
                  <a:pt x="25" y="33"/>
                </a:lnTo>
                <a:cubicBezTo>
                  <a:pt x="25" y="37"/>
                  <a:pt x="26" y="37"/>
                  <a:pt x="28" y="43"/>
                </a:cubicBezTo>
                <a:lnTo>
                  <a:pt x="30" y="43"/>
                </a:lnTo>
                <a:lnTo>
                  <a:pt x="33" y="43"/>
                </a:lnTo>
                <a:lnTo>
                  <a:pt x="34" y="43"/>
                </a:lnTo>
                <a:cubicBezTo>
                  <a:pt x="33" y="46"/>
                  <a:pt x="32" y="46"/>
                  <a:pt x="31" y="46"/>
                </a:cubicBezTo>
                <a:cubicBezTo>
                  <a:pt x="28" y="46"/>
                  <a:pt x="25" y="39"/>
                  <a:pt x="25" y="37"/>
                </a:cubicBezTo>
                <a:cubicBezTo>
                  <a:pt x="25" y="37"/>
                  <a:pt x="23" y="37"/>
                  <a:pt x="23" y="33"/>
                </a:cubicBezTo>
                <a:lnTo>
                  <a:pt x="23" y="28"/>
                </a:lnTo>
                <a:lnTo>
                  <a:pt x="23" y="24"/>
                </a:lnTo>
                <a:cubicBezTo>
                  <a:pt x="23" y="24"/>
                  <a:pt x="22" y="24"/>
                  <a:pt x="20" y="21"/>
                </a:cubicBezTo>
                <a:cubicBezTo>
                  <a:pt x="18" y="18"/>
                  <a:pt x="16" y="18"/>
                  <a:pt x="16" y="18"/>
                </a:cubicBezTo>
                <a:cubicBezTo>
                  <a:pt x="16" y="18"/>
                  <a:pt x="16" y="9"/>
                  <a:pt x="21" y="3"/>
                </a:cubicBezTo>
                <a:cubicBezTo>
                  <a:pt x="22" y="2"/>
                  <a:pt x="24" y="1"/>
                  <a:pt x="26" y="1"/>
                </a:cubicBezTo>
                <a:cubicBezTo>
                  <a:pt x="26" y="0"/>
                  <a:pt x="26" y="0"/>
                  <a:pt x="27" y="0"/>
                </a:cubicBezTo>
                <a:cubicBezTo>
                  <a:pt x="26" y="0"/>
                  <a:pt x="26" y="0"/>
                  <a:pt x="26" y="1"/>
                </a:cubicBezTo>
                <a:cubicBezTo>
                  <a:pt x="22" y="1"/>
                  <a:pt x="14" y="3"/>
                  <a:pt x="11" y="15"/>
                </a:cubicBezTo>
                <a:cubicBezTo>
                  <a:pt x="9" y="21"/>
                  <a:pt x="9" y="24"/>
                  <a:pt x="7" y="24"/>
                </a:cubicBezTo>
                <a:cubicBezTo>
                  <a:pt x="6" y="24"/>
                  <a:pt x="5" y="21"/>
                  <a:pt x="5" y="21"/>
                </a:cubicBezTo>
                <a:cubicBezTo>
                  <a:pt x="5" y="24"/>
                  <a:pt x="6" y="28"/>
                  <a:pt x="7" y="28"/>
                </a:cubicBezTo>
                <a:cubicBezTo>
                  <a:pt x="7" y="28"/>
                  <a:pt x="9" y="28"/>
                  <a:pt x="9" y="30"/>
                </a:cubicBezTo>
                <a:cubicBezTo>
                  <a:pt x="9" y="30"/>
                  <a:pt x="7" y="37"/>
                  <a:pt x="6" y="37"/>
                </a:cubicBezTo>
                <a:cubicBezTo>
                  <a:pt x="5" y="34"/>
                  <a:pt x="2" y="29"/>
                  <a:pt x="0" y="22"/>
                </a:cubicBezTo>
                <a:cubicBezTo>
                  <a:pt x="0" y="20"/>
                  <a:pt x="0" y="18"/>
                  <a:pt x="0" y="18"/>
                </a:cubicBezTo>
                <a:close/>
                <a:moveTo>
                  <a:pt x="46" y="12"/>
                </a:moveTo>
                <a:cubicBezTo>
                  <a:pt x="40" y="6"/>
                  <a:pt x="35" y="3"/>
                  <a:pt x="31" y="1"/>
                </a:cubicBezTo>
                <a:cubicBezTo>
                  <a:pt x="33" y="3"/>
                  <a:pt x="38" y="5"/>
                  <a:pt x="46" y="12"/>
                </a:cubicBez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11" name="Freeform 6117">
            <a:extLst>
              <a:ext uri="{FF2B5EF4-FFF2-40B4-BE49-F238E27FC236}">
                <a16:creationId xmlns:a16="http://schemas.microsoft.com/office/drawing/2014/main" id="{04D50EF7-2192-1B4C-8E7A-C934248C7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8513" y="4181475"/>
            <a:ext cx="6350" cy="6350"/>
          </a:xfrm>
          <a:custGeom>
            <a:avLst/>
            <a:gdLst>
              <a:gd name="T0" fmla="*/ 706 w 18"/>
              <a:gd name="T1" fmla="*/ 1191 h 16"/>
              <a:gd name="T2" fmla="*/ 0 w 18"/>
              <a:gd name="T3" fmla="*/ 1191 h 16"/>
              <a:gd name="T4" fmla="*/ 3175 w 18"/>
              <a:gd name="T5" fmla="*/ 0 h 16"/>
              <a:gd name="T6" fmla="*/ 5997 w 18"/>
              <a:gd name="T7" fmla="*/ 3572 h 16"/>
              <a:gd name="T8" fmla="*/ 4939 w 18"/>
              <a:gd name="T9" fmla="*/ 3572 h 16"/>
              <a:gd name="T10" fmla="*/ 3881 w 18"/>
              <a:gd name="T11" fmla="*/ 5953 h 16"/>
              <a:gd name="T12" fmla="*/ 3175 w 18"/>
              <a:gd name="T13" fmla="*/ 3572 h 16"/>
              <a:gd name="T14" fmla="*/ 706 w 18"/>
              <a:gd name="T15" fmla="*/ 1191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16">
                <a:moveTo>
                  <a:pt x="2" y="3"/>
                </a:moveTo>
                <a:cubicBezTo>
                  <a:pt x="0" y="6"/>
                  <a:pt x="0" y="3"/>
                  <a:pt x="0" y="3"/>
                </a:cubicBezTo>
                <a:cubicBezTo>
                  <a:pt x="0" y="3"/>
                  <a:pt x="6" y="0"/>
                  <a:pt x="9" y="0"/>
                </a:cubicBezTo>
                <a:cubicBezTo>
                  <a:pt x="11" y="0"/>
                  <a:pt x="17" y="6"/>
                  <a:pt x="17" y="9"/>
                </a:cubicBezTo>
                <a:cubicBezTo>
                  <a:pt x="17" y="9"/>
                  <a:pt x="16" y="9"/>
                  <a:pt x="14" y="9"/>
                </a:cubicBezTo>
                <a:cubicBezTo>
                  <a:pt x="13" y="12"/>
                  <a:pt x="12" y="12"/>
                  <a:pt x="11" y="15"/>
                </a:cubicBezTo>
                <a:cubicBezTo>
                  <a:pt x="11" y="15"/>
                  <a:pt x="11" y="9"/>
                  <a:pt x="9" y="9"/>
                </a:cubicBezTo>
                <a:cubicBezTo>
                  <a:pt x="7" y="6"/>
                  <a:pt x="2" y="3"/>
                  <a:pt x="2" y="3"/>
                </a:cubicBezTo>
              </a:path>
            </a:pathLst>
          </a:custGeom>
          <a:solidFill>
            <a:srgbClr val="89919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12" name="Freeform 6118">
            <a:extLst>
              <a:ext uri="{FF2B5EF4-FFF2-40B4-BE49-F238E27FC236}">
                <a16:creationId xmlns:a16="http://schemas.microsoft.com/office/drawing/2014/main" id="{5492E742-3CDA-BA45-813E-01BBFF02F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8513" y="4181475"/>
            <a:ext cx="6350" cy="6350"/>
          </a:xfrm>
          <a:custGeom>
            <a:avLst/>
            <a:gdLst>
              <a:gd name="T0" fmla="*/ 3676 w 19"/>
              <a:gd name="T1" fmla="*/ 5953 h 16"/>
              <a:gd name="T2" fmla="*/ 2674 w 19"/>
              <a:gd name="T3" fmla="*/ 3572 h 16"/>
              <a:gd name="T4" fmla="*/ 1003 w 19"/>
              <a:gd name="T5" fmla="*/ 2381 h 16"/>
              <a:gd name="T6" fmla="*/ 0 w 19"/>
              <a:gd name="T7" fmla="*/ 1191 h 16"/>
              <a:gd name="T8" fmla="*/ 1337 w 19"/>
              <a:gd name="T9" fmla="*/ 794 h 16"/>
              <a:gd name="T10" fmla="*/ 334 w 19"/>
              <a:gd name="T11" fmla="*/ 1191 h 16"/>
              <a:gd name="T12" fmla="*/ 668 w 19"/>
              <a:gd name="T13" fmla="*/ 1191 h 16"/>
              <a:gd name="T14" fmla="*/ 3008 w 19"/>
              <a:gd name="T15" fmla="*/ 3572 h 16"/>
              <a:gd name="T16" fmla="*/ 3676 w 19"/>
              <a:gd name="T17" fmla="*/ 4763 h 16"/>
              <a:gd name="T18" fmla="*/ 4345 w 19"/>
              <a:gd name="T19" fmla="*/ 3572 h 16"/>
              <a:gd name="T20" fmla="*/ 5013 w 19"/>
              <a:gd name="T21" fmla="*/ 3572 h 16"/>
              <a:gd name="T22" fmla="*/ 4011 w 19"/>
              <a:gd name="T23" fmla="*/ 5953 h 16"/>
              <a:gd name="T24" fmla="*/ 3676 w 19"/>
              <a:gd name="T25" fmla="*/ 5953 h 16"/>
              <a:gd name="T26" fmla="*/ 2674 w 19"/>
              <a:gd name="T27" fmla="*/ 0 h 16"/>
              <a:gd name="T28" fmla="*/ 1337 w 19"/>
              <a:gd name="T29" fmla="*/ 794 h 16"/>
              <a:gd name="T30" fmla="*/ 2674 w 19"/>
              <a:gd name="T31" fmla="*/ 0 h 16"/>
              <a:gd name="T32" fmla="*/ 6016 w 19"/>
              <a:gd name="T33" fmla="*/ 3572 h 16"/>
              <a:gd name="T34" fmla="*/ 5347 w 19"/>
              <a:gd name="T35" fmla="*/ 3572 h 16"/>
              <a:gd name="T36" fmla="*/ 3342 w 19"/>
              <a:gd name="T37" fmla="*/ 0 h 16"/>
              <a:gd name="T38" fmla="*/ 6016 w 19"/>
              <a:gd name="T39" fmla="*/ 3572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" h="16">
                <a:moveTo>
                  <a:pt x="11" y="15"/>
                </a:moveTo>
                <a:cubicBezTo>
                  <a:pt x="11" y="15"/>
                  <a:pt x="10" y="9"/>
                  <a:pt x="8" y="9"/>
                </a:cubicBezTo>
                <a:cubicBezTo>
                  <a:pt x="7" y="6"/>
                  <a:pt x="3" y="6"/>
                  <a:pt x="3" y="6"/>
                </a:cubicBezTo>
                <a:lnTo>
                  <a:pt x="0" y="3"/>
                </a:lnTo>
                <a:cubicBezTo>
                  <a:pt x="0" y="3"/>
                  <a:pt x="2" y="2"/>
                  <a:pt x="4" y="2"/>
                </a:cubicBezTo>
                <a:cubicBezTo>
                  <a:pt x="2" y="2"/>
                  <a:pt x="1" y="3"/>
                  <a:pt x="1" y="3"/>
                </a:cubicBezTo>
                <a:lnTo>
                  <a:pt x="2" y="3"/>
                </a:lnTo>
                <a:cubicBezTo>
                  <a:pt x="4" y="3"/>
                  <a:pt x="8" y="6"/>
                  <a:pt x="9" y="9"/>
                </a:cubicBezTo>
                <a:cubicBezTo>
                  <a:pt x="10" y="9"/>
                  <a:pt x="11" y="12"/>
                  <a:pt x="11" y="12"/>
                </a:cubicBezTo>
                <a:cubicBezTo>
                  <a:pt x="12" y="12"/>
                  <a:pt x="13" y="9"/>
                  <a:pt x="13" y="9"/>
                </a:cubicBezTo>
                <a:lnTo>
                  <a:pt x="15" y="9"/>
                </a:lnTo>
                <a:cubicBezTo>
                  <a:pt x="13" y="12"/>
                  <a:pt x="13" y="12"/>
                  <a:pt x="12" y="15"/>
                </a:cubicBezTo>
                <a:lnTo>
                  <a:pt x="11" y="15"/>
                </a:lnTo>
                <a:close/>
                <a:moveTo>
                  <a:pt x="8" y="0"/>
                </a:moveTo>
                <a:cubicBezTo>
                  <a:pt x="7" y="0"/>
                  <a:pt x="5" y="1"/>
                  <a:pt x="4" y="2"/>
                </a:cubicBezTo>
                <a:cubicBezTo>
                  <a:pt x="5" y="1"/>
                  <a:pt x="7" y="0"/>
                  <a:pt x="8" y="0"/>
                </a:cubicBezTo>
                <a:close/>
                <a:moveTo>
                  <a:pt x="18" y="9"/>
                </a:moveTo>
                <a:lnTo>
                  <a:pt x="16" y="9"/>
                </a:lnTo>
                <a:cubicBezTo>
                  <a:pt x="16" y="6"/>
                  <a:pt x="13" y="2"/>
                  <a:pt x="10" y="0"/>
                </a:cubicBezTo>
                <a:cubicBezTo>
                  <a:pt x="14" y="2"/>
                  <a:pt x="18" y="6"/>
                  <a:pt x="18" y="9"/>
                </a:cubicBezTo>
                <a:close/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13" name="Freeform 6119">
            <a:extLst>
              <a:ext uri="{FF2B5EF4-FFF2-40B4-BE49-F238E27FC236}">
                <a16:creationId xmlns:a16="http://schemas.microsoft.com/office/drawing/2014/main" id="{0BAD12A7-5182-374D-BFD5-0F56C1453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3275" y="4187825"/>
            <a:ext cx="14288" cy="3175"/>
          </a:xfrm>
          <a:custGeom>
            <a:avLst/>
            <a:gdLst>
              <a:gd name="T0" fmla="*/ 12894 w 41"/>
              <a:gd name="T1" fmla="*/ 2721 h 7"/>
              <a:gd name="T2" fmla="*/ 0 w 41"/>
              <a:gd name="T3" fmla="*/ 0 h 7"/>
              <a:gd name="T4" fmla="*/ 0 w 41"/>
              <a:gd name="T5" fmla="*/ 0 h 7"/>
              <a:gd name="T6" fmla="*/ 348 w 41"/>
              <a:gd name="T7" fmla="*/ 0 h 7"/>
              <a:gd name="T8" fmla="*/ 13940 w 41"/>
              <a:gd name="T9" fmla="*/ 2721 h 7"/>
              <a:gd name="T10" fmla="*/ 12894 w 41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7">
                <a:moveTo>
                  <a:pt x="37" y="6"/>
                </a:moveTo>
                <a:cubicBezTo>
                  <a:pt x="14" y="6"/>
                  <a:pt x="1" y="0"/>
                  <a:pt x="0" y="0"/>
                </a:cubicBezTo>
                <a:lnTo>
                  <a:pt x="1" y="0"/>
                </a:lnTo>
                <a:cubicBezTo>
                  <a:pt x="1" y="0"/>
                  <a:pt x="15" y="6"/>
                  <a:pt x="40" y="6"/>
                </a:cubicBezTo>
                <a:cubicBezTo>
                  <a:pt x="39" y="6"/>
                  <a:pt x="37" y="6"/>
                  <a:pt x="37" y="6"/>
                </a:cubicBezTo>
              </a:path>
            </a:pathLst>
          </a:custGeom>
          <a:solidFill>
            <a:srgbClr val="89919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14" name="Freeform 6120">
            <a:extLst>
              <a:ext uri="{FF2B5EF4-FFF2-40B4-BE49-F238E27FC236}">
                <a16:creationId xmlns:a16="http://schemas.microsoft.com/office/drawing/2014/main" id="{9112590D-F83C-874B-9FEF-6338782F4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7563" y="4164013"/>
            <a:ext cx="4762" cy="12700"/>
          </a:xfrm>
          <a:custGeom>
            <a:avLst/>
            <a:gdLst>
              <a:gd name="T0" fmla="*/ 0 w 12"/>
              <a:gd name="T1" fmla="*/ 12357 h 37"/>
              <a:gd name="T2" fmla="*/ 3572 w 12"/>
              <a:gd name="T3" fmla="*/ 0 h 37"/>
              <a:gd name="T4" fmla="*/ 3968 w 12"/>
              <a:gd name="T5" fmla="*/ 0 h 37"/>
              <a:gd name="T6" fmla="*/ 4365 w 12"/>
              <a:gd name="T7" fmla="*/ 0 h 37"/>
              <a:gd name="T8" fmla="*/ 0 w 12"/>
              <a:gd name="T9" fmla="*/ 1235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37">
                <a:moveTo>
                  <a:pt x="0" y="36"/>
                </a:moveTo>
                <a:cubicBezTo>
                  <a:pt x="9" y="12"/>
                  <a:pt x="9" y="0"/>
                  <a:pt x="9" y="0"/>
                </a:cubicBezTo>
                <a:cubicBezTo>
                  <a:pt x="9" y="0"/>
                  <a:pt x="9" y="0"/>
                  <a:pt x="10" y="0"/>
                </a:cubicBezTo>
                <a:lnTo>
                  <a:pt x="11" y="0"/>
                </a:lnTo>
                <a:cubicBezTo>
                  <a:pt x="11" y="0"/>
                  <a:pt x="9" y="12"/>
                  <a:pt x="0" y="36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15" name="Freeform 6121">
            <a:extLst>
              <a:ext uri="{FF2B5EF4-FFF2-40B4-BE49-F238E27FC236}">
                <a16:creationId xmlns:a16="http://schemas.microsoft.com/office/drawing/2014/main" id="{96F1BB2C-1725-B64C-A8B7-3E3E91807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7563" y="4167188"/>
            <a:ext cx="4762" cy="6350"/>
          </a:xfrm>
          <a:custGeom>
            <a:avLst/>
            <a:gdLst>
              <a:gd name="T0" fmla="*/ 0 w 12"/>
              <a:gd name="T1" fmla="*/ 6016 h 19"/>
              <a:gd name="T2" fmla="*/ 3968 w 12"/>
              <a:gd name="T3" fmla="*/ 0 h 19"/>
              <a:gd name="T4" fmla="*/ 4365 w 12"/>
              <a:gd name="T5" fmla="*/ 0 h 19"/>
              <a:gd name="T6" fmla="*/ 0 w 12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9">
                <a:moveTo>
                  <a:pt x="0" y="18"/>
                </a:moveTo>
                <a:cubicBezTo>
                  <a:pt x="7" y="12"/>
                  <a:pt x="10" y="0"/>
                  <a:pt x="10" y="0"/>
                </a:cubicBezTo>
                <a:lnTo>
                  <a:pt x="11" y="0"/>
                </a:lnTo>
                <a:cubicBezTo>
                  <a:pt x="11" y="0"/>
                  <a:pt x="8" y="12"/>
                  <a:pt x="0" y="18"/>
                </a:cubicBezTo>
              </a:path>
            </a:pathLst>
          </a:custGeom>
          <a:solidFill>
            <a:srgbClr val="2F2F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16" name="Freeform 6122">
            <a:extLst>
              <a:ext uri="{FF2B5EF4-FFF2-40B4-BE49-F238E27FC236}">
                <a16:creationId xmlns:a16="http://schemas.microsoft.com/office/drawing/2014/main" id="{6A0B8F70-927E-CD40-9A56-4351EB551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024313"/>
            <a:ext cx="431800" cy="252412"/>
          </a:xfrm>
          <a:custGeom>
            <a:avLst/>
            <a:gdLst>
              <a:gd name="T0" fmla="*/ 215720 w 1201"/>
              <a:gd name="T1" fmla="*/ 252052 h 702"/>
              <a:gd name="T2" fmla="*/ 0 w 1201"/>
              <a:gd name="T3" fmla="*/ 252052 h 702"/>
              <a:gd name="T4" fmla="*/ 0 w 1201"/>
              <a:gd name="T5" fmla="*/ 0 h 702"/>
              <a:gd name="T6" fmla="*/ 431440 w 1201"/>
              <a:gd name="T7" fmla="*/ 0 h 702"/>
              <a:gd name="T8" fmla="*/ 431440 w 1201"/>
              <a:gd name="T9" fmla="*/ 252052 h 702"/>
              <a:gd name="T10" fmla="*/ 215720 w 1201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2">
                <a:moveTo>
                  <a:pt x="600" y="701"/>
                </a:moveTo>
                <a:lnTo>
                  <a:pt x="0" y="701"/>
                </a:lnTo>
                <a:lnTo>
                  <a:pt x="0" y="0"/>
                </a:lnTo>
                <a:lnTo>
                  <a:pt x="1200" y="0"/>
                </a:lnTo>
                <a:lnTo>
                  <a:pt x="1200" y="701"/>
                </a:lnTo>
                <a:lnTo>
                  <a:pt x="600" y="701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17" name="Freeform 6123">
            <a:extLst>
              <a:ext uri="{FF2B5EF4-FFF2-40B4-BE49-F238E27FC236}">
                <a16:creationId xmlns:a16="http://schemas.microsoft.com/office/drawing/2014/main" id="{C43744C6-B629-E948-AA14-49BB1F340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5725" y="4054475"/>
            <a:ext cx="368300" cy="188913"/>
          </a:xfrm>
          <a:custGeom>
            <a:avLst/>
            <a:gdLst>
              <a:gd name="T0" fmla="*/ 183970 w 1023"/>
              <a:gd name="T1" fmla="*/ 188552 h 524"/>
              <a:gd name="T2" fmla="*/ 0 w 1023"/>
              <a:gd name="T3" fmla="*/ 188552 h 524"/>
              <a:gd name="T4" fmla="*/ 0 w 1023"/>
              <a:gd name="T5" fmla="*/ 0 h 524"/>
              <a:gd name="T6" fmla="*/ 367940 w 1023"/>
              <a:gd name="T7" fmla="*/ 0 h 524"/>
              <a:gd name="T8" fmla="*/ 367940 w 1023"/>
              <a:gd name="T9" fmla="*/ 188552 h 524"/>
              <a:gd name="T10" fmla="*/ 183970 w 1023"/>
              <a:gd name="T11" fmla="*/ 188552 h 5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3" h="524">
                <a:moveTo>
                  <a:pt x="511" y="523"/>
                </a:moveTo>
                <a:lnTo>
                  <a:pt x="0" y="523"/>
                </a:lnTo>
                <a:lnTo>
                  <a:pt x="0" y="0"/>
                </a:lnTo>
                <a:lnTo>
                  <a:pt x="1022" y="0"/>
                </a:lnTo>
                <a:lnTo>
                  <a:pt x="1022" y="523"/>
                </a:lnTo>
                <a:lnTo>
                  <a:pt x="511" y="52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18" name="Freeform 6124">
            <a:extLst>
              <a:ext uri="{FF2B5EF4-FFF2-40B4-BE49-F238E27FC236}">
                <a16:creationId xmlns:a16="http://schemas.microsoft.com/office/drawing/2014/main" id="{CF332318-1DEE-A14B-81F8-A3E1CF3C6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067175"/>
            <a:ext cx="9525" cy="9525"/>
          </a:xfrm>
          <a:custGeom>
            <a:avLst/>
            <a:gdLst>
              <a:gd name="T0" fmla="*/ 9185 w 28"/>
              <a:gd name="T1" fmla="*/ 5103 h 28"/>
              <a:gd name="T2" fmla="*/ 4763 w 28"/>
              <a:gd name="T3" fmla="*/ 9185 h 28"/>
              <a:gd name="T4" fmla="*/ 0 w 28"/>
              <a:gd name="T5" fmla="*/ 5103 h 28"/>
              <a:gd name="T6" fmla="*/ 4763 w 28"/>
              <a:gd name="T7" fmla="*/ 0 h 28"/>
              <a:gd name="T8" fmla="*/ 9185 w 28"/>
              <a:gd name="T9" fmla="*/ 5103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8">
                <a:moveTo>
                  <a:pt x="27" y="15"/>
                </a:moveTo>
                <a:cubicBezTo>
                  <a:pt x="27" y="21"/>
                  <a:pt x="21" y="27"/>
                  <a:pt x="14" y="27"/>
                </a:cubicBezTo>
                <a:cubicBezTo>
                  <a:pt x="6" y="27"/>
                  <a:pt x="0" y="21"/>
                  <a:pt x="0" y="15"/>
                </a:cubicBezTo>
                <a:cubicBezTo>
                  <a:pt x="0" y="6"/>
                  <a:pt x="6" y="0"/>
                  <a:pt x="14" y="0"/>
                </a:cubicBezTo>
                <a:cubicBezTo>
                  <a:pt x="21" y="0"/>
                  <a:pt x="27" y="6"/>
                  <a:pt x="27" y="15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19" name="Freeform 6125">
            <a:extLst>
              <a:ext uri="{FF2B5EF4-FFF2-40B4-BE49-F238E27FC236}">
                <a16:creationId xmlns:a16="http://schemas.microsoft.com/office/drawing/2014/main" id="{F7DF318C-53E3-5E4B-8ACF-D083F4E61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067175"/>
            <a:ext cx="11113" cy="9525"/>
          </a:xfrm>
          <a:custGeom>
            <a:avLst/>
            <a:gdLst>
              <a:gd name="T0" fmla="*/ 5377 w 31"/>
              <a:gd name="T1" fmla="*/ 9185 h 28"/>
              <a:gd name="T2" fmla="*/ 0 w 31"/>
              <a:gd name="T3" fmla="*/ 5103 h 28"/>
              <a:gd name="T4" fmla="*/ 5019 w 31"/>
              <a:gd name="T5" fmla="*/ 0 h 28"/>
              <a:gd name="T6" fmla="*/ 1075 w 31"/>
              <a:gd name="T7" fmla="*/ 5103 h 28"/>
              <a:gd name="T8" fmla="*/ 5377 w 31"/>
              <a:gd name="T9" fmla="*/ 9185 h 28"/>
              <a:gd name="T10" fmla="*/ 10038 w 31"/>
              <a:gd name="T11" fmla="*/ 5103 h 28"/>
              <a:gd name="T12" fmla="*/ 5736 w 31"/>
              <a:gd name="T13" fmla="*/ 0 h 28"/>
              <a:gd name="T14" fmla="*/ 10755 w 31"/>
              <a:gd name="T15" fmla="*/ 5103 h 28"/>
              <a:gd name="T16" fmla="*/ 5377 w 31"/>
              <a:gd name="T17" fmla="*/ 9185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1" h="28">
                <a:moveTo>
                  <a:pt x="15" y="27"/>
                </a:moveTo>
                <a:cubicBezTo>
                  <a:pt x="7" y="27"/>
                  <a:pt x="0" y="24"/>
                  <a:pt x="0" y="15"/>
                </a:cubicBezTo>
                <a:cubicBezTo>
                  <a:pt x="0" y="6"/>
                  <a:pt x="7" y="0"/>
                  <a:pt x="14" y="0"/>
                </a:cubicBezTo>
                <a:cubicBezTo>
                  <a:pt x="8" y="0"/>
                  <a:pt x="3" y="9"/>
                  <a:pt x="3" y="15"/>
                </a:cubicBezTo>
                <a:cubicBezTo>
                  <a:pt x="3" y="21"/>
                  <a:pt x="9" y="27"/>
                  <a:pt x="15" y="27"/>
                </a:cubicBezTo>
                <a:cubicBezTo>
                  <a:pt x="22" y="27"/>
                  <a:pt x="28" y="21"/>
                  <a:pt x="28" y="15"/>
                </a:cubicBezTo>
                <a:cubicBezTo>
                  <a:pt x="28" y="9"/>
                  <a:pt x="23" y="1"/>
                  <a:pt x="16" y="0"/>
                </a:cubicBezTo>
                <a:cubicBezTo>
                  <a:pt x="23" y="0"/>
                  <a:pt x="30" y="6"/>
                  <a:pt x="30" y="15"/>
                </a:cubicBezTo>
                <a:cubicBezTo>
                  <a:pt x="30" y="24"/>
                  <a:pt x="22" y="27"/>
                  <a:pt x="15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20" name="Freeform 6126">
            <a:extLst>
              <a:ext uri="{FF2B5EF4-FFF2-40B4-BE49-F238E27FC236}">
                <a16:creationId xmlns:a16="http://schemas.microsoft.com/office/drawing/2014/main" id="{0B9EE1E2-C375-D143-A36F-01085F671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4097338"/>
            <a:ext cx="9525" cy="9525"/>
          </a:xfrm>
          <a:custGeom>
            <a:avLst/>
            <a:gdLst>
              <a:gd name="T0" fmla="*/ 9185 w 28"/>
              <a:gd name="T1" fmla="*/ 5103 h 28"/>
              <a:gd name="T2" fmla="*/ 4763 w 28"/>
              <a:gd name="T3" fmla="*/ 9185 h 28"/>
              <a:gd name="T4" fmla="*/ 0 w 28"/>
              <a:gd name="T5" fmla="*/ 5103 h 28"/>
              <a:gd name="T6" fmla="*/ 4763 w 28"/>
              <a:gd name="T7" fmla="*/ 0 h 28"/>
              <a:gd name="T8" fmla="*/ 9185 w 28"/>
              <a:gd name="T9" fmla="*/ 5103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8">
                <a:moveTo>
                  <a:pt x="27" y="15"/>
                </a:moveTo>
                <a:cubicBezTo>
                  <a:pt x="27" y="21"/>
                  <a:pt x="23" y="27"/>
                  <a:pt x="14" y="27"/>
                </a:cubicBezTo>
                <a:cubicBezTo>
                  <a:pt x="6" y="27"/>
                  <a:pt x="0" y="21"/>
                  <a:pt x="0" y="15"/>
                </a:cubicBezTo>
                <a:cubicBezTo>
                  <a:pt x="0" y="6"/>
                  <a:pt x="6" y="0"/>
                  <a:pt x="14" y="0"/>
                </a:cubicBezTo>
                <a:cubicBezTo>
                  <a:pt x="23" y="0"/>
                  <a:pt x="27" y="6"/>
                  <a:pt x="27" y="15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21" name="Freeform 6127">
            <a:extLst>
              <a:ext uri="{FF2B5EF4-FFF2-40B4-BE49-F238E27FC236}">
                <a16:creationId xmlns:a16="http://schemas.microsoft.com/office/drawing/2014/main" id="{DE25DD85-EF41-8E49-8193-9112FEDAC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4095750"/>
            <a:ext cx="12700" cy="11113"/>
          </a:xfrm>
          <a:custGeom>
            <a:avLst/>
            <a:gdLst>
              <a:gd name="T0" fmla="*/ 0 w 35"/>
              <a:gd name="T1" fmla="*/ 6453 h 31"/>
              <a:gd name="T2" fmla="*/ 5806 w 35"/>
              <a:gd name="T3" fmla="*/ 0 h 31"/>
              <a:gd name="T4" fmla="*/ 12337 w 35"/>
              <a:gd name="T5" fmla="*/ 6453 h 31"/>
              <a:gd name="T6" fmla="*/ 6169 w 35"/>
              <a:gd name="T7" fmla="*/ 10755 h 31"/>
              <a:gd name="T8" fmla="*/ 10160 w 35"/>
              <a:gd name="T9" fmla="*/ 6453 h 31"/>
              <a:gd name="T10" fmla="*/ 5806 w 35"/>
              <a:gd name="T11" fmla="*/ 1075 h 31"/>
              <a:gd name="T12" fmla="*/ 1814 w 35"/>
              <a:gd name="T13" fmla="*/ 6453 h 31"/>
              <a:gd name="T14" fmla="*/ 5443 w 35"/>
              <a:gd name="T15" fmla="*/ 10755 h 31"/>
              <a:gd name="T16" fmla="*/ 0 w 35"/>
              <a:gd name="T17" fmla="*/ 6453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5" h="31">
                <a:moveTo>
                  <a:pt x="0" y="18"/>
                </a:moveTo>
                <a:cubicBezTo>
                  <a:pt x="0" y="6"/>
                  <a:pt x="7" y="0"/>
                  <a:pt x="16" y="0"/>
                </a:cubicBezTo>
                <a:cubicBezTo>
                  <a:pt x="25" y="0"/>
                  <a:pt x="34" y="6"/>
                  <a:pt x="34" y="18"/>
                </a:cubicBezTo>
                <a:cubicBezTo>
                  <a:pt x="34" y="24"/>
                  <a:pt x="25" y="30"/>
                  <a:pt x="17" y="30"/>
                </a:cubicBezTo>
                <a:cubicBezTo>
                  <a:pt x="24" y="30"/>
                  <a:pt x="28" y="24"/>
                  <a:pt x="28" y="18"/>
                </a:cubicBezTo>
                <a:cubicBezTo>
                  <a:pt x="28" y="9"/>
                  <a:pt x="23" y="3"/>
                  <a:pt x="16" y="3"/>
                </a:cubicBezTo>
                <a:cubicBezTo>
                  <a:pt x="8" y="3"/>
                  <a:pt x="5" y="9"/>
                  <a:pt x="5" y="18"/>
                </a:cubicBezTo>
                <a:cubicBezTo>
                  <a:pt x="5" y="24"/>
                  <a:pt x="8" y="30"/>
                  <a:pt x="15" y="30"/>
                </a:cubicBezTo>
                <a:cubicBezTo>
                  <a:pt x="6" y="30"/>
                  <a:pt x="0" y="24"/>
                  <a:pt x="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22" name="Freeform 6128">
            <a:extLst>
              <a:ext uri="{FF2B5EF4-FFF2-40B4-BE49-F238E27FC236}">
                <a16:creationId xmlns:a16="http://schemas.microsoft.com/office/drawing/2014/main" id="{D3F39282-85D9-7B47-AA30-07A8F3829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4076700"/>
            <a:ext cx="11112" cy="9525"/>
          </a:xfrm>
          <a:custGeom>
            <a:avLst/>
            <a:gdLst>
              <a:gd name="T0" fmla="*/ 10729 w 29"/>
              <a:gd name="T1" fmla="*/ 4396 h 26"/>
              <a:gd name="T2" fmla="*/ 5364 w 29"/>
              <a:gd name="T3" fmla="*/ 9159 h 26"/>
              <a:gd name="T4" fmla="*/ 0 w 29"/>
              <a:gd name="T5" fmla="*/ 4396 h 26"/>
              <a:gd name="T6" fmla="*/ 5364 w 29"/>
              <a:gd name="T7" fmla="*/ 0 h 26"/>
              <a:gd name="T8" fmla="*/ 10729 w 29"/>
              <a:gd name="T9" fmla="*/ 4396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26">
                <a:moveTo>
                  <a:pt x="28" y="12"/>
                </a:moveTo>
                <a:cubicBezTo>
                  <a:pt x="28" y="18"/>
                  <a:pt x="21" y="25"/>
                  <a:pt x="14" y="25"/>
                </a:cubicBezTo>
                <a:cubicBezTo>
                  <a:pt x="6" y="25"/>
                  <a:pt x="0" y="18"/>
                  <a:pt x="0" y="12"/>
                </a:cubicBezTo>
                <a:cubicBezTo>
                  <a:pt x="0" y="3"/>
                  <a:pt x="6" y="0"/>
                  <a:pt x="14" y="0"/>
                </a:cubicBezTo>
                <a:cubicBezTo>
                  <a:pt x="22" y="0"/>
                  <a:pt x="28" y="3"/>
                  <a:pt x="28" y="1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23" name="Freeform 6129">
            <a:extLst>
              <a:ext uri="{FF2B5EF4-FFF2-40B4-BE49-F238E27FC236}">
                <a16:creationId xmlns:a16="http://schemas.microsoft.com/office/drawing/2014/main" id="{1EC50119-DE63-0945-9EEB-8677377EA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4076700"/>
            <a:ext cx="12700" cy="11113"/>
          </a:xfrm>
          <a:custGeom>
            <a:avLst/>
            <a:gdLst>
              <a:gd name="T0" fmla="*/ 6169 w 35"/>
              <a:gd name="T1" fmla="*/ 10766 h 32"/>
              <a:gd name="T2" fmla="*/ 0 w 35"/>
              <a:gd name="T3" fmla="*/ 5209 h 32"/>
              <a:gd name="T4" fmla="*/ 6169 w 35"/>
              <a:gd name="T5" fmla="*/ 0 h 32"/>
              <a:gd name="T6" fmla="*/ 12337 w 35"/>
              <a:gd name="T7" fmla="*/ 5209 h 32"/>
              <a:gd name="T8" fmla="*/ 6169 w 35"/>
              <a:gd name="T9" fmla="*/ 10766 h 32"/>
              <a:gd name="T10" fmla="*/ 6169 w 35"/>
              <a:gd name="T11" fmla="*/ 1042 h 32"/>
              <a:gd name="T12" fmla="*/ 2177 w 35"/>
              <a:gd name="T13" fmla="*/ 5209 h 32"/>
              <a:gd name="T14" fmla="*/ 6169 w 35"/>
              <a:gd name="T15" fmla="*/ 9724 h 32"/>
              <a:gd name="T16" fmla="*/ 10523 w 35"/>
              <a:gd name="T17" fmla="*/ 5209 h 32"/>
              <a:gd name="T18" fmla="*/ 6169 w 35"/>
              <a:gd name="T19" fmla="*/ 1042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32">
                <a:moveTo>
                  <a:pt x="17" y="31"/>
                </a:moveTo>
                <a:cubicBezTo>
                  <a:pt x="9" y="31"/>
                  <a:pt x="0" y="25"/>
                  <a:pt x="0" y="15"/>
                </a:cubicBezTo>
                <a:cubicBezTo>
                  <a:pt x="0" y="6"/>
                  <a:pt x="9" y="0"/>
                  <a:pt x="17" y="0"/>
                </a:cubicBezTo>
                <a:cubicBezTo>
                  <a:pt x="24" y="0"/>
                  <a:pt x="34" y="6"/>
                  <a:pt x="34" y="15"/>
                </a:cubicBezTo>
                <a:cubicBezTo>
                  <a:pt x="34" y="25"/>
                  <a:pt x="25" y="31"/>
                  <a:pt x="17" y="31"/>
                </a:cubicBezTo>
                <a:close/>
                <a:moveTo>
                  <a:pt x="17" y="3"/>
                </a:moveTo>
                <a:cubicBezTo>
                  <a:pt x="9" y="3"/>
                  <a:pt x="6" y="9"/>
                  <a:pt x="6" y="15"/>
                </a:cubicBezTo>
                <a:cubicBezTo>
                  <a:pt x="6" y="21"/>
                  <a:pt x="9" y="28"/>
                  <a:pt x="17" y="28"/>
                </a:cubicBezTo>
                <a:cubicBezTo>
                  <a:pt x="24" y="28"/>
                  <a:pt x="29" y="21"/>
                  <a:pt x="29" y="15"/>
                </a:cubicBezTo>
                <a:cubicBezTo>
                  <a:pt x="29" y="9"/>
                  <a:pt x="25" y="3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24" name="Freeform 6130">
            <a:extLst>
              <a:ext uri="{FF2B5EF4-FFF2-40B4-BE49-F238E27FC236}">
                <a16:creationId xmlns:a16="http://schemas.microsoft.com/office/drawing/2014/main" id="{A6AF2277-F86A-CA45-A8A5-4E2F983BA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4076700"/>
            <a:ext cx="9525" cy="9525"/>
          </a:xfrm>
          <a:custGeom>
            <a:avLst/>
            <a:gdLst>
              <a:gd name="T0" fmla="*/ 9185 w 28"/>
              <a:gd name="T1" fmla="*/ 4396 h 26"/>
              <a:gd name="T2" fmla="*/ 4082 w 28"/>
              <a:gd name="T3" fmla="*/ 9159 h 26"/>
              <a:gd name="T4" fmla="*/ 0 w 28"/>
              <a:gd name="T5" fmla="*/ 4396 h 26"/>
              <a:gd name="T6" fmla="*/ 4082 w 28"/>
              <a:gd name="T7" fmla="*/ 0 h 26"/>
              <a:gd name="T8" fmla="*/ 9185 w 28"/>
              <a:gd name="T9" fmla="*/ 4396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6">
                <a:moveTo>
                  <a:pt x="27" y="12"/>
                </a:moveTo>
                <a:cubicBezTo>
                  <a:pt x="27" y="18"/>
                  <a:pt x="20" y="25"/>
                  <a:pt x="12" y="25"/>
                </a:cubicBezTo>
                <a:cubicBezTo>
                  <a:pt x="6" y="25"/>
                  <a:pt x="0" y="18"/>
                  <a:pt x="0" y="12"/>
                </a:cubicBezTo>
                <a:cubicBezTo>
                  <a:pt x="0" y="3"/>
                  <a:pt x="6" y="0"/>
                  <a:pt x="12" y="0"/>
                </a:cubicBezTo>
                <a:cubicBezTo>
                  <a:pt x="20" y="0"/>
                  <a:pt x="27" y="3"/>
                  <a:pt x="27" y="1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25" name="Freeform 6131">
            <a:extLst>
              <a:ext uri="{FF2B5EF4-FFF2-40B4-BE49-F238E27FC236}">
                <a16:creationId xmlns:a16="http://schemas.microsoft.com/office/drawing/2014/main" id="{A1BDCAC1-2E95-964F-A0B2-0A95DF607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4076700"/>
            <a:ext cx="12700" cy="11113"/>
          </a:xfrm>
          <a:custGeom>
            <a:avLst/>
            <a:gdLst>
              <a:gd name="T0" fmla="*/ 5603 w 34"/>
              <a:gd name="T1" fmla="*/ 10766 h 32"/>
              <a:gd name="T2" fmla="*/ 0 w 34"/>
              <a:gd name="T3" fmla="*/ 5209 h 32"/>
              <a:gd name="T4" fmla="*/ 5603 w 34"/>
              <a:gd name="T5" fmla="*/ 0 h 32"/>
              <a:gd name="T6" fmla="*/ 12326 w 34"/>
              <a:gd name="T7" fmla="*/ 5209 h 32"/>
              <a:gd name="T8" fmla="*/ 5603 w 34"/>
              <a:gd name="T9" fmla="*/ 10766 h 32"/>
              <a:gd name="T10" fmla="*/ 5603 w 34"/>
              <a:gd name="T11" fmla="*/ 1042 h 32"/>
              <a:gd name="T12" fmla="*/ 1494 w 34"/>
              <a:gd name="T13" fmla="*/ 5209 h 32"/>
              <a:gd name="T14" fmla="*/ 5603 w 34"/>
              <a:gd name="T15" fmla="*/ 9724 h 32"/>
              <a:gd name="T16" fmla="*/ 10085 w 34"/>
              <a:gd name="T17" fmla="*/ 5209 h 32"/>
              <a:gd name="T18" fmla="*/ 5603 w 34"/>
              <a:gd name="T19" fmla="*/ 1042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2">
                <a:moveTo>
                  <a:pt x="15" y="31"/>
                </a:moveTo>
                <a:cubicBezTo>
                  <a:pt x="7" y="31"/>
                  <a:pt x="0" y="25"/>
                  <a:pt x="0" y="15"/>
                </a:cubicBezTo>
                <a:cubicBezTo>
                  <a:pt x="0" y="6"/>
                  <a:pt x="7" y="0"/>
                  <a:pt x="15" y="0"/>
                </a:cubicBezTo>
                <a:cubicBezTo>
                  <a:pt x="24" y="0"/>
                  <a:pt x="33" y="6"/>
                  <a:pt x="33" y="15"/>
                </a:cubicBezTo>
                <a:cubicBezTo>
                  <a:pt x="33" y="25"/>
                  <a:pt x="24" y="31"/>
                  <a:pt x="15" y="31"/>
                </a:cubicBezTo>
                <a:close/>
                <a:moveTo>
                  <a:pt x="15" y="3"/>
                </a:moveTo>
                <a:cubicBezTo>
                  <a:pt x="9" y="3"/>
                  <a:pt x="4" y="9"/>
                  <a:pt x="4" y="15"/>
                </a:cubicBezTo>
                <a:cubicBezTo>
                  <a:pt x="4" y="21"/>
                  <a:pt x="9" y="28"/>
                  <a:pt x="15" y="28"/>
                </a:cubicBezTo>
                <a:cubicBezTo>
                  <a:pt x="23" y="28"/>
                  <a:pt x="27" y="21"/>
                  <a:pt x="27" y="15"/>
                </a:cubicBezTo>
                <a:cubicBezTo>
                  <a:pt x="27" y="9"/>
                  <a:pt x="23" y="3"/>
                  <a:pt x="1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26" name="Freeform 6132">
            <a:extLst>
              <a:ext uri="{FF2B5EF4-FFF2-40B4-BE49-F238E27FC236}">
                <a16:creationId xmlns:a16="http://schemas.microsoft.com/office/drawing/2014/main" id="{CBEA9BCE-A9EF-1A47-9490-81BECD8E6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4097338"/>
            <a:ext cx="9525" cy="9525"/>
          </a:xfrm>
          <a:custGeom>
            <a:avLst/>
            <a:gdLst>
              <a:gd name="T0" fmla="*/ 9185 w 28"/>
              <a:gd name="T1" fmla="*/ 5103 h 28"/>
              <a:gd name="T2" fmla="*/ 4422 w 28"/>
              <a:gd name="T3" fmla="*/ 9185 h 28"/>
              <a:gd name="T4" fmla="*/ 0 w 28"/>
              <a:gd name="T5" fmla="*/ 5103 h 28"/>
              <a:gd name="T6" fmla="*/ 4422 w 28"/>
              <a:gd name="T7" fmla="*/ 0 h 28"/>
              <a:gd name="T8" fmla="*/ 9185 w 28"/>
              <a:gd name="T9" fmla="*/ 5103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8">
                <a:moveTo>
                  <a:pt x="27" y="15"/>
                </a:moveTo>
                <a:cubicBezTo>
                  <a:pt x="27" y="21"/>
                  <a:pt x="21" y="27"/>
                  <a:pt x="13" y="27"/>
                </a:cubicBezTo>
                <a:cubicBezTo>
                  <a:pt x="6" y="27"/>
                  <a:pt x="0" y="21"/>
                  <a:pt x="0" y="15"/>
                </a:cubicBezTo>
                <a:cubicBezTo>
                  <a:pt x="0" y="6"/>
                  <a:pt x="6" y="0"/>
                  <a:pt x="13" y="0"/>
                </a:cubicBezTo>
                <a:cubicBezTo>
                  <a:pt x="21" y="0"/>
                  <a:pt x="27" y="6"/>
                  <a:pt x="27" y="15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27" name="Freeform 6133">
            <a:extLst>
              <a:ext uri="{FF2B5EF4-FFF2-40B4-BE49-F238E27FC236}">
                <a16:creationId xmlns:a16="http://schemas.microsoft.com/office/drawing/2014/main" id="{357C819F-3AAA-E84B-B7FB-F2F636ECA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4095750"/>
            <a:ext cx="11112" cy="11113"/>
          </a:xfrm>
          <a:custGeom>
            <a:avLst/>
            <a:gdLst>
              <a:gd name="T0" fmla="*/ 0 w 31"/>
              <a:gd name="T1" fmla="*/ 6453 h 31"/>
              <a:gd name="T2" fmla="*/ 4660 w 31"/>
              <a:gd name="T3" fmla="*/ 0 h 31"/>
              <a:gd name="T4" fmla="*/ 10754 w 31"/>
              <a:gd name="T5" fmla="*/ 6453 h 31"/>
              <a:gd name="T6" fmla="*/ 5018 w 31"/>
              <a:gd name="T7" fmla="*/ 10755 h 31"/>
              <a:gd name="T8" fmla="*/ 9678 w 31"/>
              <a:gd name="T9" fmla="*/ 6453 h 31"/>
              <a:gd name="T10" fmla="*/ 4660 w 31"/>
              <a:gd name="T11" fmla="*/ 1075 h 31"/>
              <a:gd name="T12" fmla="*/ 358 w 31"/>
              <a:gd name="T13" fmla="*/ 6453 h 31"/>
              <a:gd name="T14" fmla="*/ 4660 w 31"/>
              <a:gd name="T15" fmla="*/ 10755 h 31"/>
              <a:gd name="T16" fmla="*/ 0 w 31"/>
              <a:gd name="T17" fmla="*/ 6453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1" h="31">
                <a:moveTo>
                  <a:pt x="0" y="18"/>
                </a:moveTo>
                <a:cubicBezTo>
                  <a:pt x="0" y="6"/>
                  <a:pt x="6" y="0"/>
                  <a:pt x="13" y="0"/>
                </a:cubicBezTo>
                <a:cubicBezTo>
                  <a:pt x="22" y="0"/>
                  <a:pt x="30" y="6"/>
                  <a:pt x="30" y="18"/>
                </a:cubicBezTo>
                <a:cubicBezTo>
                  <a:pt x="30" y="24"/>
                  <a:pt x="23" y="30"/>
                  <a:pt x="14" y="30"/>
                </a:cubicBezTo>
                <a:cubicBezTo>
                  <a:pt x="20" y="30"/>
                  <a:pt x="27" y="24"/>
                  <a:pt x="27" y="18"/>
                </a:cubicBezTo>
                <a:cubicBezTo>
                  <a:pt x="27" y="9"/>
                  <a:pt x="19" y="3"/>
                  <a:pt x="13" y="3"/>
                </a:cubicBezTo>
                <a:cubicBezTo>
                  <a:pt x="7" y="3"/>
                  <a:pt x="1" y="9"/>
                  <a:pt x="1" y="18"/>
                </a:cubicBezTo>
                <a:cubicBezTo>
                  <a:pt x="1" y="24"/>
                  <a:pt x="7" y="30"/>
                  <a:pt x="13" y="30"/>
                </a:cubicBezTo>
                <a:cubicBezTo>
                  <a:pt x="5" y="30"/>
                  <a:pt x="0" y="24"/>
                  <a:pt x="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28" name="Freeform 6134">
            <a:extLst>
              <a:ext uri="{FF2B5EF4-FFF2-40B4-BE49-F238E27FC236}">
                <a16:creationId xmlns:a16="http://schemas.microsoft.com/office/drawing/2014/main" id="{13CC91C9-AE2F-BF4D-A051-AE6229899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1788" y="4140200"/>
            <a:ext cx="11112" cy="11113"/>
          </a:xfrm>
          <a:custGeom>
            <a:avLst/>
            <a:gdLst>
              <a:gd name="T0" fmla="*/ 10729 w 29"/>
              <a:gd name="T1" fmla="*/ 4598 h 29"/>
              <a:gd name="T2" fmla="*/ 5364 w 29"/>
              <a:gd name="T3" fmla="*/ 10730 h 29"/>
              <a:gd name="T4" fmla="*/ 0 w 29"/>
              <a:gd name="T5" fmla="*/ 4598 h 29"/>
              <a:gd name="T6" fmla="*/ 5364 w 29"/>
              <a:gd name="T7" fmla="*/ 0 h 29"/>
              <a:gd name="T8" fmla="*/ 10729 w 29"/>
              <a:gd name="T9" fmla="*/ 4598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29">
                <a:moveTo>
                  <a:pt x="28" y="12"/>
                </a:moveTo>
                <a:cubicBezTo>
                  <a:pt x="28" y="22"/>
                  <a:pt x="22" y="28"/>
                  <a:pt x="14" y="28"/>
                </a:cubicBezTo>
                <a:cubicBezTo>
                  <a:pt x="7" y="28"/>
                  <a:pt x="0" y="22"/>
                  <a:pt x="0" y="12"/>
                </a:cubicBezTo>
                <a:cubicBezTo>
                  <a:pt x="0" y="6"/>
                  <a:pt x="7" y="0"/>
                  <a:pt x="14" y="0"/>
                </a:cubicBezTo>
                <a:cubicBezTo>
                  <a:pt x="22" y="0"/>
                  <a:pt x="28" y="6"/>
                  <a:pt x="28" y="1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29" name="Freeform 6135">
            <a:extLst>
              <a:ext uri="{FF2B5EF4-FFF2-40B4-BE49-F238E27FC236}">
                <a16:creationId xmlns:a16="http://schemas.microsoft.com/office/drawing/2014/main" id="{5A0EED62-8318-DE44-922E-D5F3E71E7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1788" y="4140200"/>
            <a:ext cx="11112" cy="11113"/>
          </a:xfrm>
          <a:custGeom>
            <a:avLst/>
            <a:gdLst>
              <a:gd name="T0" fmla="*/ 0 w 33"/>
              <a:gd name="T1" fmla="*/ 4598 h 29"/>
              <a:gd name="T2" fmla="*/ 5724 w 33"/>
              <a:gd name="T3" fmla="*/ 0 h 29"/>
              <a:gd name="T4" fmla="*/ 10775 w 33"/>
              <a:gd name="T5" fmla="*/ 4598 h 29"/>
              <a:gd name="T6" fmla="*/ 6061 w 33"/>
              <a:gd name="T7" fmla="*/ 10730 h 29"/>
              <a:gd name="T8" fmla="*/ 9765 w 33"/>
              <a:gd name="T9" fmla="*/ 4598 h 29"/>
              <a:gd name="T10" fmla="*/ 5724 w 33"/>
              <a:gd name="T11" fmla="*/ 0 h 29"/>
              <a:gd name="T12" fmla="*/ 1684 w 33"/>
              <a:gd name="T13" fmla="*/ 4598 h 29"/>
              <a:gd name="T14" fmla="*/ 5388 w 33"/>
              <a:gd name="T15" fmla="*/ 10730 h 29"/>
              <a:gd name="T16" fmla="*/ 0 w 33"/>
              <a:gd name="T17" fmla="*/ 4598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29">
                <a:moveTo>
                  <a:pt x="0" y="12"/>
                </a:moveTo>
                <a:cubicBezTo>
                  <a:pt x="0" y="6"/>
                  <a:pt x="9" y="0"/>
                  <a:pt x="17" y="0"/>
                </a:cubicBezTo>
                <a:cubicBezTo>
                  <a:pt x="26" y="0"/>
                  <a:pt x="32" y="6"/>
                  <a:pt x="32" y="12"/>
                </a:cubicBezTo>
                <a:cubicBezTo>
                  <a:pt x="32" y="21"/>
                  <a:pt x="27" y="27"/>
                  <a:pt x="18" y="28"/>
                </a:cubicBezTo>
                <a:cubicBezTo>
                  <a:pt x="25" y="27"/>
                  <a:pt x="29" y="21"/>
                  <a:pt x="29" y="12"/>
                </a:cubicBezTo>
                <a:cubicBezTo>
                  <a:pt x="29" y="6"/>
                  <a:pt x="24" y="0"/>
                  <a:pt x="17" y="0"/>
                </a:cubicBezTo>
                <a:cubicBezTo>
                  <a:pt x="13" y="0"/>
                  <a:pt x="5" y="6"/>
                  <a:pt x="5" y="12"/>
                </a:cubicBezTo>
                <a:cubicBezTo>
                  <a:pt x="5" y="21"/>
                  <a:pt x="12" y="27"/>
                  <a:pt x="16" y="28"/>
                </a:cubicBezTo>
                <a:cubicBezTo>
                  <a:pt x="9" y="28"/>
                  <a:pt x="0" y="21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30" name="Freeform 6136">
            <a:extLst>
              <a:ext uri="{FF2B5EF4-FFF2-40B4-BE49-F238E27FC236}">
                <a16:creationId xmlns:a16="http://schemas.microsoft.com/office/drawing/2014/main" id="{16179261-E96A-7449-8E16-0943FD077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1788" y="4149725"/>
            <a:ext cx="11112" cy="9525"/>
          </a:xfrm>
          <a:custGeom>
            <a:avLst/>
            <a:gdLst>
              <a:gd name="T0" fmla="*/ 10729 w 29"/>
              <a:gd name="T1" fmla="*/ 4082 h 28"/>
              <a:gd name="T2" fmla="*/ 5364 w 29"/>
              <a:gd name="T3" fmla="*/ 9185 h 28"/>
              <a:gd name="T4" fmla="*/ 0 w 29"/>
              <a:gd name="T5" fmla="*/ 4082 h 28"/>
              <a:gd name="T6" fmla="*/ 5364 w 29"/>
              <a:gd name="T7" fmla="*/ 0 h 28"/>
              <a:gd name="T8" fmla="*/ 10729 w 29"/>
              <a:gd name="T9" fmla="*/ 4082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28">
                <a:moveTo>
                  <a:pt x="28" y="12"/>
                </a:moveTo>
                <a:cubicBezTo>
                  <a:pt x="28" y="21"/>
                  <a:pt x="22" y="27"/>
                  <a:pt x="14" y="27"/>
                </a:cubicBezTo>
                <a:cubicBezTo>
                  <a:pt x="7" y="27"/>
                  <a:pt x="0" y="21"/>
                  <a:pt x="0" y="12"/>
                </a:cubicBezTo>
                <a:cubicBezTo>
                  <a:pt x="0" y="6"/>
                  <a:pt x="7" y="0"/>
                  <a:pt x="14" y="0"/>
                </a:cubicBezTo>
                <a:cubicBezTo>
                  <a:pt x="22" y="0"/>
                  <a:pt x="28" y="6"/>
                  <a:pt x="28" y="1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31" name="Freeform 6137">
            <a:extLst>
              <a:ext uri="{FF2B5EF4-FFF2-40B4-BE49-F238E27FC236}">
                <a16:creationId xmlns:a16="http://schemas.microsoft.com/office/drawing/2014/main" id="{8CCDED0A-19D8-6747-B37A-58BDE2D74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1788" y="4149725"/>
            <a:ext cx="11112" cy="11113"/>
          </a:xfrm>
          <a:custGeom>
            <a:avLst/>
            <a:gdLst>
              <a:gd name="T0" fmla="*/ 5724 w 33"/>
              <a:gd name="T1" fmla="*/ 10755 h 31"/>
              <a:gd name="T2" fmla="*/ 0 w 33"/>
              <a:gd name="T3" fmla="*/ 5377 h 31"/>
              <a:gd name="T4" fmla="*/ 5724 w 33"/>
              <a:gd name="T5" fmla="*/ 0 h 31"/>
              <a:gd name="T6" fmla="*/ 10775 w 33"/>
              <a:gd name="T7" fmla="*/ 5377 h 31"/>
              <a:gd name="T8" fmla="*/ 5724 w 33"/>
              <a:gd name="T9" fmla="*/ 10755 h 31"/>
              <a:gd name="T10" fmla="*/ 5724 w 33"/>
              <a:gd name="T11" fmla="*/ 1075 h 31"/>
              <a:gd name="T12" fmla="*/ 1684 w 33"/>
              <a:gd name="T13" fmla="*/ 5377 h 31"/>
              <a:gd name="T14" fmla="*/ 5724 w 33"/>
              <a:gd name="T15" fmla="*/ 9679 h 31"/>
              <a:gd name="T16" fmla="*/ 9765 w 33"/>
              <a:gd name="T17" fmla="*/ 5377 h 31"/>
              <a:gd name="T18" fmla="*/ 5724 w 33"/>
              <a:gd name="T19" fmla="*/ 1075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3" h="31">
                <a:moveTo>
                  <a:pt x="17" y="30"/>
                </a:moveTo>
                <a:cubicBezTo>
                  <a:pt x="9" y="30"/>
                  <a:pt x="0" y="24"/>
                  <a:pt x="0" y="15"/>
                </a:cubicBezTo>
                <a:cubicBezTo>
                  <a:pt x="0" y="6"/>
                  <a:pt x="9" y="0"/>
                  <a:pt x="17" y="0"/>
                </a:cubicBezTo>
                <a:cubicBezTo>
                  <a:pt x="26" y="0"/>
                  <a:pt x="32" y="6"/>
                  <a:pt x="32" y="15"/>
                </a:cubicBezTo>
                <a:cubicBezTo>
                  <a:pt x="32" y="24"/>
                  <a:pt x="26" y="30"/>
                  <a:pt x="17" y="30"/>
                </a:cubicBezTo>
                <a:close/>
                <a:moveTo>
                  <a:pt x="17" y="3"/>
                </a:moveTo>
                <a:cubicBezTo>
                  <a:pt x="9" y="3"/>
                  <a:pt x="5" y="9"/>
                  <a:pt x="5" y="15"/>
                </a:cubicBezTo>
                <a:cubicBezTo>
                  <a:pt x="5" y="21"/>
                  <a:pt x="10" y="27"/>
                  <a:pt x="17" y="27"/>
                </a:cubicBezTo>
                <a:cubicBezTo>
                  <a:pt x="25" y="27"/>
                  <a:pt x="29" y="21"/>
                  <a:pt x="29" y="15"/>
                </a:cubicBezTo>
                <a:cubicBezTo>
                  <a:pt x="29" y="9"/>
                  <a:pt x="24" y="3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32" name="Freeform 6138">
            <a:extLst>
              <a:ext uri="{FF2B5EF4-FFF2-40B4-BE49-F238E27FC236}">
                <a16:creationId xmlns:a16="http://schemas.microsoft.com/office/drawing/2014/main" id="{4465F9F1-90C6-384D-88AF-F7D8741FC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1313" y="4146550"/>
            <a:ext cx="11112" cy="9525"/>
          </a:xfrm>
          <a:custGeom>
            <a:avLst/>
            <a:gdLst>
              <a:gd name="T0" fmla="*/ 10729 w 29"/>
              <a:gd name="T1" fmla="*/ 4082 h 28"/>
              <a:gd name="T2" fmla="*/ 5364 w 29"/>
              <a:gd name="T3" fmla="*/ 9185 h 28"/>
              <a:gd name="T4" fmla="*/ 0 w 29"/>
              <a:gd name="T5" fmla="*/ 4082 h 28"/>
              <a:gd name="T6" fmla="*/ 5364 w 29"/>
              <a:gd name="T7" fmla="*/ 0 h 28"/>
              <a:gd name="T8" fmla="*/ 10729 w 29"/>
              <a:gd name="T9" fmla="*/ 4082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28">
                <a:moveTo>
                  <a:pt x="28" y="12"/>
                </a:moveTo>
                <a:cubicBezTo>
                  <a:pt x="28" y="21"/>
                  <a:pt x="23" y="27"/>
                  <a:pt x="14" y="27"/>
                </a:cubicBezTo>
                <a:cubicBezTo>
                  <a:pt x="7" y="27"/>
                  <a:pt x="0" y="21"/>
                  <a:pt x="0" y="12"/>
                </a:cubicBezTo>
                <a:cubicBezTo>
                  <a:pt x="0" y="6"/>
                  <a:pt x="7" y="0"/>
                  <a:pt x="14" y="0"/>
                </a:cubicBezTo>
                <a:cubicBezTo>
                  <a:pt x="23" y="0"/>
                  <a:pt x="28" y="6"/>
                  <a:pt x="28" y="1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33" name="Freeform 6139">
            <a:extLst>
              <a:ext uri="{FF2B5EF4-FFF2-40B4-BE49-F238E27FC236}">
                <a16:creationId xmlns:a16="http://schemas.microsoft.com/office/drawing/2014/main" id="{E4EE7898-0887-ED41-8EAF-B5C80D811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1313" y="4144963"/>
            <a:ext cx="11112" cy="12700"/>
          </a:xfrm>
          <a:custGeom>
            <a:avLst/>
            <a:gdLst>
              <a:gd name="T0" fmla="*/ 5377 w 31"/>
              <a:gd name="T1" fmla="*/ 12337 h 35"/>
              <a:gd name="T2" fmla="*/ 0 w 31"/>
              <a:gd name="T3" fmla="*/ 5806 h 35"/>
              <a:gd name="T4" fmla="*/ 5377 w 31"/>
              <a:gd name="T5" fmla="*/ 0 h 35"/>
              <a:gd name="T6" fmla="*/ 10754 w 31"/>
              <a:gd name="T7" fmla="*/ 5806 h 35"/>
              <a:gd name="T8" fmla="*/ 5377 w 31"/>
              <a:gd name="T9" fmla="*/ 12337 h 35"/>
              <a:gd name="T10" fmla="*/ 5377 w 31"/>
              <a:gd name="T11" fmla="*/ 2540 h 35"/>
              <a:gd name="T12" fmla="*/ 1075 w 31"/>
              <a:gd name="T13" fmla="*/ 5806 h 35"/>
              <a:gd name="T14" fmla="*/ 5377 w 31"/>
              <a:gd name="T15" fmla="*/ 10160 h 35"/>
              <a:gd name="T16" fmla="*/ 9320 w 31"/>
              <a:gd name="T17" fmla="*/ 5806 h 35"/>
              <a:gd name="T18" fmla="*/ 5377 w 31"/>
              <a:gd name="T19" fmla="*/ 254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1" h="35">
                <a:moveTo>
                  <a:pt x="15" y="34"/>
                </a:moveTo>
                <a:cubicBezTo>
                  <a:pt x="8" y="34"/>
                  <a:pt x="0" y="25"/>
                  <a:pt x="0" y="16"/>
                </a:cubicBezTo>
                <a:cubicBezTo>
                  <a:pt x="0" y="10"/>
                  <a:pt x="8" y="0"/>
                  <a:pt x="15" y="0"/>
                </a:cubicBezTo>
                <a:cubicBezTo>
                  <a:pt x="24" y="0"/>
                  <a:pt x="30" y="10"/>
                  <a:pt x="30" y="16"/>
                </a:cubicBezTo>
                <a:cubicBezTo>
                  <a:pt x="30" y="25"/>
                  <a:pt x="24" y="34"/>
                  <a:pt x="15" y="34"/>
                </a:cubicBezTo>
                <a:close/>
                <a:moveTo>
                  <a:pt x="15" y="7"/>
                </a:moveTo>
                <a:cubicBezTo>
                  <a:pt x="8" y="7"/>
                  <a:pt x="3" y="10"/>
                  <a:pt x="3" y="16"/>
                </a:cubicBezTo>
                <a:cubicBezTo>
                  <a:pt x="3" y="25"/>
                  <a:pt x="8" y="28"/>
                  <a:pt x="15" y="28"/>
                </a:cubicBezTo>
                <a:cubicBezTo>
                  <a:pt x="21" y="28"/>
                  <a:pt x="26" y="25"/>
                  <a:pt x="26" y="16"/>
                </a:cubicBezTo>
                <a:cubicBezTo>
                  <a:pt x="26" y="10"/>
                  <a:pt x="21" y="7"/>
                  <a:pt x="15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34" name="Freeform 6140">
            <a:extLst>
              <a:ext uri="{FF2B5EF4-FFF2-40B4-BE49-F238E27FC236}">
                <a16:creationId xmlns:a16="http://schemas.microsoft.com/office/drawing/2014/main" id="{7BA6D1D8-0881-A149-83EC-C43E141B7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4194175"/>
            <a:ext cx="11112" cy="9525"/>
          </a:xfrm>
          <a:custGeom>
            <a:avLst/>
            <a:gdLst>
              <a:gd name="T0" fmla="*/ 10742 w 30"/>
              <a:gd name="T1" fmla="*/ 5103 h 28"/>
              <a:gd name="T2" fmla="*/ 4445 w 30"/>
              <a:gd name="T3" fmla="*/ 9185 h 28"/>
              <a:gd name="T4" fmla="*/ 0 w 30"/>
              <a:gd name="T5" fmla="*/ 5103 h 28"/>
              <a:gd name="T6" fmla="*/ 4445 w 30"/>
              <a:gd name="T7" fmla="*/ 0 h 28"/>
              <a:gd name="T8" fmla="*/ 10742 w 30"/>
              <a:gd name="T9" fmla="*/ 5103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8">
                <a:moveTo>
                  <a:pt x="29" y="15"/>
                </a:moveTo>
                <a:cubicBezTo>
                  <a:pt x="29" y="21"/>
                  <a:pt x="20" y="27"/>
                  <a:pt x="12" y="27"/>
                </a:cubicBezTo>
                <a:cubicBezTo>
                  <a:pt x="5" y="27"/>
                  <a:pt x="0" y="21"/>
                  <a:pt x="0" y="15"/>
                </a:cubicBezTo>
                <a:cubicBezTo>
                  <a:pt x="0" y="3"/>
                  <a:pt x="5" y="0"/>
                  <a:pt x="12" y="0"/>
                </a:cubicBezTo>
                <a:cubicBezTo>
                  <a:pt x="20" y="0"/>
                  <a:pt x="29" y="3"/>
                  <a:pt x="29" y="15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35" name="Freeform 6141">
            <a:extLst>
              <a:ext uri="{FF2B5EF4-FFF2-40B4-BE49-F238E27FC236}">
                <a16:creationId xmlns:a16="http://schemas.microsoft.com/office/drawing/2014/main" id="{9CBF655A-5776-3F4F-B834-0BD257C3A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4192588"/>
            <a:ext cx="11113" cy="11112"/>
          </a:xfrm>
          <a:custGeom>
            <a:avLst/>
            <a:gdLst>
              <a:gd name="T0" fmla="*/ 4660 w 31"/>
              <a:gd name="T1" fmla="*/ 10754 h 31"/>
              <a:gd name="T2" fmla="*/ 0 w 31"/>
              <a:gd name="T3" fmla="*/ 6452 h 31"/>
              <a:gd name="T4" fmla="*/ 4660 w 31"/>
              <a:gd name="T5" fmla="*/ 0 h 31"/>
              <a:gd name="T6" fmla="*/ 10755 w 31"/>
              <a:gd name="T7" fmla="*/ 6452 h 31"/>
              <a:gd name="T8" fmla="*/ 4660 w 31"/>
              <a:gd name="T9" fmla="*/ 10754 h 31"/>
              <a:gd name="T10" fmla="*/ 4660 w 31"/>
              <a:gd name="T11" fmla="*/ 1075 h 31"/>
              <a:gd name="T12" fmla="*/ 1075 w 31"/>
              <a:gd name="T13" fmla="*/ 6452 h 31"/>
              <a:gd name="T14" fmla="*/ 4660 w 31"/>
              <a:gd name="T15" fmla="*/ 10754 h 31"/>
              <a:gd name="T16" fmla="*/ 9679 w 31"/>
              <a:gd name="T17" fmla="*/ 6452 h 31"/>
              <a:gd name="T18" fmla="*/ 4660 w 31"/>
              <a:gd name="T19" fmla="*/ 1075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1" h="31">
                <a:moveTo>
                  <a:pt x="13" y="30"/>
                </a:moveTo>
                <a:cubicBezTo>
                  <a:pt x="6" y="30"/>
                  <a:pt x="0" y="24"/>
                  <a:pt x="0" y="18"/>
                </a:cubicBezTo>
                <a:cubicBezTo>
                  <a:pt x="0" y="6"/>
                  <a:pt x="6" y="0"/>
                  <a:pt x="13" y="0"/>
                </a:cubicBezTo>
                <a:cubicBezTo>
                  <a:pt x="22" y="0"/>
                  <a:pt x="30" y="6"/>
                  <a:pt x="30" y="18"/>
                </a:cubicBezTo>
                <a:cubicBezTo>
                  <a:pt x="30" y="24"/>
                  <a:pt x="22" y="30"/>
                  <a:pt x="13" y="30"/>
                </a:cubicBezTo>
                <a:close/>
                <a:moveTo>
                  <a:pt x="13" y="3"/>
                </a:moveTo>
                <a:cubicBezTo>
                  <a:pt x="9" y="3"/>
                  <a:pt x="3" y="9"/>
                  <a:pt x="3" y="18"/>
                </a:cubicBezTo>
                <a:cubicBezTo>
                  <a:pt x="3" y="24"/>
                  <a:pt x="9" y="30"/>
                  <a:pt x="13" y="30"/>
                </a:cubicBezTo>
                <a:cubicBezTo>
                  <a:pt x="21" y="30"/>
                  <a:pt x="27" y="24"/>
                  <a:pt x="27" y="18"/>
                </a:cubicBezTo>
                <a:cubicBezTo>
                  <a:pt x="27" y="9"/>
                  <a:pt x="21" y="3"/>
                  <a:pt x="1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36" name="Freeform 6142">
            <a:extLst>
              <a:ext uri="{FF2B5EF4-FFF2-40B4-BE49-F238E27FC236}">
                <a16:creationId xmlns:a16="http://schemas.microsoft.com/office/drawing/2014/main" id="{CB1A556B-E8E4-6448-9712-BD3EFD9F3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4213225"/>
            <a:ext cx="9525" cy="9525"/>
          </a:xfrm>
          <a:custGeom>
            <a:avLst/>
            <a:gdLst>
              <a:gd name="T0" fmla="*/ 9185 w 28"/>
              <a:gd name="T1" fmla="*/ 4082 h 28"/>
              <a:gd name="T2" fmla="*/ 4082 w 28"/>
              <a:gd name="T3" fmla="*/ 9185 h 28"/>
              <a:gd name="T4" fmla="*/ 0 w 28"/>
              <a:gd name="T5" fmla="*/ 4082 h 28"/>
              <a:gd name="T6" fmla="*/ 4082 w 28"/>
              <a:gd name="T7" fmla="*/ 0 h 28"/>
              <a:gd name="T8" fmla="*/ 9185 w 28"/>
              <a:gd name="T9" fmla="*/ 4082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8">
                <a:moveTo>
                  <a:pt x="27" y="12"/>
                </a:moveTo>
                <a:cubicBezTo>
                  <a:pt x="27" y="21"/>
                  <a:pt x="20" y="27"/>
                  <a:pt x="12" y="27"/>
                </a:cubicBezTo>
                <a:cubicBezTo>
                  <a:pt x="6" y="27"/>
                  <a:pt x="0" y="21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20" y="0"/>
                  <a:pt x="27" y="6"/>
                  <a:pt x="27" y="1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37" name="Freeform 6143">
            <a:extLst>
              <a:ext uri="{FF2B5EF4-FFF2-40B4-BE49-F238E27FC236}">
                <a16:creationId xmlns:a16="http://schemas.microsoft.com/office/drawing/2014/main" id="{6FF37B81-1D5B-2F42-A64D-85CCFC78B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4213225"/>
            <a:ext cx="12700" cy="11113"/>
          </a:xfrm>
          <a:custGeom>
            <a:avLst/>
            <a:gdLst>
              <a:gd name="T0" fmla="*/ 5603 w 34"/>
              <a:gd name="T1" fmla="*/ 10755 h 31"/>
              <a:gd name="T2" fmla="*/ 0 w 34"/>
              <a:gd name="T3" fmla="*/ 4302 h 31"/>
              <a:gd name="T4" fmla="*/ 5603 w 34"/>
              <a:gd name="T5" fmla="*/ 0 h 31"/>
              <a:gd name="T6" fmla="*/ 12326 w 34"/>
              <a:gd name="T7" fmla="*/ 4302 h 31"/>
              <a:gd name="T8" fmla="*/ 5603 w 34"/>
              <a:gd name="T9" fmla="*/ 10755 h 31"/>
              <a:gd name="T10" fmla="*/ 5603 w 34"/>
              <a:gd name="T11" fmla="*/ 1075 h 31"/>
              <a:gd name="T12" fmla="*/ 1494 w 34"/>
              <a:gd name="T13" fmla="*/ 4302 h 31"/>
              <a:gd name="T14" fmla="*/ 5603 w 34"/>
              <a:gd name="T15" fmla="*/ 9679 h 31"/>
              <a:gd name="T16" fmla="*/ 10085 w 34"/>
              <a:gd name="T17" fmla="*/ 4302 h 31"/>
              <a:gd name="T18" fmla="*/ 5603 w 34"/>
              <a:gd name="T19" fmla="*/ 1075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1">
                <a:moveTo>
                  <a:pt x="15" y="30"/>
                </a:moveTo>
                <a:cubicBezTo>
                  <a:pt x="7" y="30"/>
                  <a:pt x="0" y="21"/>
                  <a:pt x="0" y="12"/>
                </a:cubicBezTo>
                <a:cubicBezTo>
                  <a:pt x="0" y="6"/>
                  <a:pt x="7" y="0"/>
                  <a:pt x="15" y="0"/>
                </a:cubicBezTo>
                <a:cubicBezTo>
                  <a:pt x="24" y="0"/>
                  <a:pt x="33" y="6"/>
                  <a:pt x="33" y="12"/>
                </a:cubicBezTo>
                <a:cubicBezTo>
                  <a:pt x="33" y="21"/>
                  <a:pt x="24" y="30"/>
                  <a:pt x="15" y="30"/>
                </a:cubicBezTo>
                <a:close/>
                <a:moveTo>
                  <a:pt x="15" y="3"/>
                </a:moveTo>
                <a:cubicBezTo>
                  <a:pt x="9" y="3"/>
                  <a:pt x="4" y="9"/>
                  <a:pt x="4" y="12"/>
                </a:cubicBezTo>
                <a:cubicBezTo>
                  <a:pt x="4" y="21"/>
                  <a:pt x="9" y="27"/>
                  <a:pt x="15" y="27"/>
                </a:cubicBezTo>
                <a:cubicBezTo>
                  <a:pt x="23" y="27"/>
                  <a:pt x="27" y="21"/>
                  <a:pt x="27" y="12"/>
                </a:cubicBezTo>
                <a:cubicBezTo>
                  <a:pt x="27" y="9"/>
                  <a:pt x="23" y="3"/>
                  <a:pt x="1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38" name="Freeform 6144">
            <a:extLst>
              <a:ext uri="{FF2B5EF4-FFF2-40B4-BE49-F238E27FC236}">
                <a16:creationId xmlns:a16="http://schemas.microsoft.com/office/drawing/2014/main" id="{C0074AC2-7E64-014D-A098-5051800F1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4213225"/>
            <a:ext cx="11112" cy="9525"/>
          </a:xfrm>
          <a:custGeom>
            <a:avLst/>
            <a:gdLst>
              <a:gd name="T0" fmla="*/ 10742 w 30"/>
              <a:gd name="T1" fmla="*/ 4082 h 28"/>
              <a:gd name="T2" fmla="*/ 5556 w 30"/>
              <a:gd name="T3" fmla="*/ 9185 h 28"/>
              <a:gd name="T4" fmla="*/ 0 w 30"/>
              <a:gd name="T5" fmla="*/ 4082 h 28"/>
              <a:gd name="T6" fmla="*/ 5556 w 30"/>
              <a:gd name="T7" fmla="*/ 0 h 28"/>
              <a:gd name="T8" fmla="*/ 10742 w 30"/>
              <a:gd name="T9" fmla="*/ 4082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8">
                <a:moveTo>
                  <a:pt x="29" y="12"/>
                </a:moveTo>
                <a:cubicBezTo>
                  <a:pt x="29" y="18"/>
                  <a:pt x="21" y="27"/>
                  <a:pt x="15" y="27"/>
                </a:cubicBezTo>
                <a:cubicBezTo>
                  <a:pt x="6" y="27"/>
                  <a:pt x="0" y="18"/>
                  <a:pt x="0" y="12"/>
                </a:cubicBezTo>
                <a:cubicBezTo>
                  <a:pt x="0" y="6"/>
                  <a:pt x="6" y="0"/>
                  <a:pt x="15" y="0"/>
                </a:cubicBezTo>
                <a:cubicBezTo>
                  <a:pt x="22" y="0"/>
                  <a:pt x="29" y="6"/>
                  <a:pt x="29" y="1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39" name="Freeform 6145">
            <a:extLst>
              <a:ext uri="{FF2B5EF4-FFF2-40B4-BE49-F238E27FC236}">
                <a16:creationId xmlns:a16="http://schemas.microsoft.com/office/drawing/2014/main" id="{DD0E151C-5EB1-FE4A-972D-59C9D9F17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4213225"/>
            <a:ext cx="11112" cy="9525"/>
          </a:xfrm>
          <a:custGeom>
            <a:avLst/>
            <a:gdLst>
              <a:gd name="T0" fmla="*/ 5388 w 33"/>
              <a:gd name="T1" fmla="*/ 9185 h 28"/>
              <a:gd name="T2" fmla="*/ 0 w 33"/>
              <a:gd name="T3" fmla="*/ 4082 h 28"/>
              <a:gd name="T4" fmla="*/ 5388 w 33"/>
              <a:gd name="T5" fmla="*/ 0 h 28"/>
              <a:gd name="T6" fmla="*/ 10775 w 33"/>
              <a:gd name="T7" fmla="*/ 4082 h 28"/>
              <a:gd name="T8" fmla="*/ 5388 w 33"/>
              <a:gd name="T9" fmla="*/ 9185 h 28"/>
              <a:gd name="T10" fmla="*/ 5388 w 33"/>
              <a:gd name="T11" fmla="*/ 0 h 28"/>
              <a:gd name="T12" fmla="*/ 1347 w 33"/>
              <a:gd name="T13" fmla="*/ 4082 h 28"/>
              <a:gd name="T14" fmla="*/ 5388 w 33"/>
              <a:gd name="T15" fmla="*/ 8164 h 28"/>
              <a:gd name="T16" fmla="*/ 9765 w 33"/>
              <a:gd name="T17" fmla="*/ 4082 h 28"/>
              <a:gd name="T18" fmla="*/ 5388 w 33"/>
              <a:gd name="T19" fmla="*/ 0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3" h="28">
                <a:moveTo>
                  <a:pt x="16" y="27"/>
                </a:moveTo>
                <a:cubicBezTo>
                  <a:pt x="7" y="27"/>
                  <a:pt x="0" y="21"/>
                  <a:pt x="0" y="12"/>
                </a:cubicBezTo>
                <a:cubicBezTo>
                  <a:pt x="0" y="6"/>
                  <a:pt x="7" y="0"/>
                  <a:pt x="16" y="0"/>
                </a:cubicBezTo>
                <a:cubicBezTo>
                  <a:pt x="24" y="0"/>
                  <a:pt x="32" y="6"/>
                  <a:pt x="32" y="12"/>
                </a:cubicBezTo>
                <a:cubicBezTo>
                  <a:pt x="32" y="21"/>
                  <a:pt x="24" y="27"/>
                  <a:pt x="16" y="27"/>
                </a:cubicBezTo>
                <a:close/>
                <a:moveTo>
                  <a:pt x="16" y="0"/>
                </a:moveTo>
                <a:cubicBezTo>
                  <a:pt x="10" y="0"/>
                  <a:pt x="4" y="6"/>
                  <a:pt x="4" y="12"/>
                </a:cubicBezTo>
                <a:cubicBezTo>
                  <a:pt x="4" y="18"/>
                  <a:pt x="10" y="24"/>
                  <a:pt x="16" y="24"/>
                </a:cubicBezTo>
                <a:cubicBezTo>
                  <a:pt x="23" y="24"/>
                  <a:pt x="29" y="18"/>
                  <a:pt x="29" y="12"/>
                </a:cubicBezTo>
                <a:cubicBezTo>
                  <a:pt x="29" y="6"/>
                  <a:pt x="23" y="0"/>
                  <a:pt x="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0" name="Freeform 6146">
            <a:extLst>
              <a:ext uri="{FF2B5EF4-FFF2-40B4-BE49-F238E27FC236}">
                <a16:creationId xmlns:a16="http://schemas.microsoft.com/office/drawing/2014/main" id="{B0C95893-E8F0-544E-AA3E-1DC76C0EA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221163"/>
            <a:ext cx="11113" cy="11112"/>
          </a:xfrm>
          <a:custGeom>
            <a:avLst/>
            <a:gdLst>
              <a:gd name="T0" fmla="*/ 10743 w 30"/>
              <a:gd name="T1" fmla="*/ 5377 h 31"/>
              <a:gd name="T2" fmla="*/ 5557 w 30"/>
              <a:gd name="T3" fmla="*/ 10754 h 31"/>
              <a:gd name="T4" fmla="*/ 0 w 30"/>
              <a:gd name="T5" fmla="*/ 5377 h 31"/>
              <a:gd name="T6" fmla="*/ 5557 w 30"/>
              <a:gd name="T7" fmla="*/ 0 h 31"/>
              <a:gd name="T8" fmla="*/ 10743 w 30"/>
              <a:gd name="T9" fmla="*/ 5377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1">
                <a:moveTo>
                  <a:pt x="29" y="15"/>
                </a:moveTo>
                <a:cubicBezTo>
                  <a:pt x="29" y="24"/>
                  <a:pt x="21" y="30"/>
                  <a:pt x="15" y="30"/>
                </a:cubicBezTo>
                <a:cubicBezTo>
                  <a:pt x="8" y="30"/>
                  <a:pt x="0" y="24"/>
                  <a:pt x="0" y="15"/>
                </a:cubicBezTo>
                <a:cubicBezTo>
                  <a:pt x="0" y="6"/>
                  <a:pt x="8" y="0"/>
                  <a:pt x="15" y="0"/>
                </a:cubicBezTo>
                <a:cubicBezTo>
                  <a:pt x="21" y="0"/>
                  <a:pt x="29" y="6"/>
                  <a:pt x="29" y="15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1" name="Freeform 6147">
            <a:extLst>
              <a:ext uri="{FF2B5EF4-FFF2-40B4-BE49-F238E27FC236}">
                <a16:creationId xmlns:a16="http://schemas.microsoft.com/office/drawing/2014/main" id="{FB20BCAF-8269-F149-A30D-02CB2C05F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221163"/>
            <a:ext cx="11113" cy="11112"/>
          </a:xfrm>
          <a:custGeom>
            <a:avLst/>
            <a:gdLst>
              <a:gd name="T0" fmla="*/ 5557 w 32"/>
              <a:gd name="T1" fmla="*/ 10754 h 31"/>
              <a:gd name="T2" fmla="*/ 0 w 32"/>
              <a:gd name="T3" fmla="*/ 5377 h 31"/>
              <a:gd name="T4" fmla="*/ 5557 w 32"/>
              <a:gd name="T5" fmla="*/ 0 h 31"/>
              <a:gd name="T6" fmla="*/ 10766 w 32"/>
              <a:gd name="T7" fmla="*/ 5377 h 31"/>
              <a:gd name="T8" fmla="*/ 5557 w 32"/>
              <a:gd name="T9" fmla="*/ 10754 h 31"/>
              <a:gd name="T10" fmla="*/ 5557 w 32"/>
              <a:gd name="T11" fmla="*/ 1075 h 31"/>
              <a:gd name="T12" fmla="*/ 1389 w 32"/>
              <a:gd name="T13" fmla="*/ 5377 h 31"/>
              <a:gd name="T14" fmla="*/ 5557 w 32"/>
              <a:gd name="T15" fmla="*/ 9678 h 31"/>
              <a:gd name="T16" fmla="*/ 9724 w 32"/>
              <a:gd name="T17" fmla="*/ 5377 h 31"/>
              <a:gd name="T18" fmla="*/ 5557 w 32"/>
              <a:gd name="T19" fmla="*/ 1075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31">
                <a:moveTo>
                  <a:pt x="16" y="30"/>
                </a:moveTo>
                <a:cubicBezTo>
                  <a:pt x="7" y="30"/>
                  <a:pt x="0" y="24"/>
                  <a:pt x="0" y="15"/>
                </a:cubicBezTo>
                <a:cubicBezTo>
                  <a:pt x="0" y="6"/>
                  <a:pt x="7" y="0"/>
                  <a:pt x="16" y="0"/>
                </a:cubicBezTo>
                <a:cubicBezTo>
                  <a:pt x="25" y="0"/>
                  <a:pt x="31" y="6"/>
                  <a:pt x="31" y="15"/>
                </a:cubicBezTo>
                <a:cubicBezTo>
                  <a:pt x="31" y="24"/>
                  <a:pt x="25" y="30"/>
                  <a:pt x="16" y="30"/>
                </a:cubicBezTo>
                <a:close/>
                <a:moveTo>
                  <a:pt x="16" y="3"/>
                </a:moveTo>
                <a:cubicBezTo>
                  <a:pt x="9" y="3"/>
                  <a:pt x="4" y="6"/>
                  <a:pt x="4" y="15"/>
                </a:cubicBezTo>
                <a:cubicBezTo>
                  <a:pt x="4" y="21"/>
                  <a:pt x="9" y="27"/>
                  <a:pt x="16" y="27"/>
                </a:cubicBezTo>
                <a:cubicBezTo>
                  <a:pt x="22" y="27"/>
                  <a:pt x="28" y="21"/>
                  <a:pt x="28" y="15"/>
                </a:cubicBezTo>
                <a:cubicBezTo>
                  <a:pt x="28" y="6"/>
                  <a:pt x="22" y="3"/>
                  <a:pt x="1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2" name="Freeform 6148">
            <a:extLst>
              <a:ext uri="{FF2B5EF4-FFF2-40B4-BE49-F238E27FC236}">
                <a16:creationId xmlns:a16="http://schemas.microsoft.com/office/drawing/2014/main" id="{7DA5A917-7C33-5D4C-8DDD-7028889D5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4192588"/>
            <a:ext cx="11113" cy="11112"/>
          </a:xfrm>
          <a:custGeom>
            <a:avLst/>
            <a:gdLst>
              <a:gd name="T0" fmla="*/ 10730 w 29"/>
              <a:gd name="T1" fmla="*/ 5377 h 31"/>
              <a:gd name="T2" fmla="*/ 5365 w 29"/>
              <a:gd name="T3" fmla="*/ 10754 h 31"/>
              <a:gd name="T4" fmla="*/ 0 w 29"/>
              <a:gd name="T5" fmla="*/ 5377 h 31"/>
              <a:gd name="T6" fmla="*/ 5365 w 29"/>
              <a:gd name="T7" fmla="*/ 0 h 31"/>
              <a:gd name="T8" fmla="*/ 10730 w 29"/>
              <a:gd name="T9" fmla="*/ 5377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31">
                <a:moveTo>
                  <a:pt x="28" y="15"/>
                </a:moveTo>
                <a:cubicBezTo>
                  <a:pt x="28" y="21"/>
                  <a:pt x="22" y="30"/>
                  <a:pt x="14" y="30"/>
                </a:cubicBezTo>
                <a:cubicBezTo>
                  <a:pt x="5" y="30"/>
                  <a:pt x="0" y="21"/>
                  <a:pt x="0" y="15"/>
                </a:cubicBezTo>
                <a:cubicBezTo>
                  <a:pt x="0" y="6"/>
                  <a:pt x="5" y="0"/>
                  <a:pt x="14" y="0"/>
                </a:cubicBezTo>
                <a:cubicBezTo>
                  <a:pt x="22" y="0"/>
                  <a:pt x="28" y="6"/>
                  <a:pt x="28" y="15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" name="Freeform 6149">
            <a:extLst>
              <a:ext uri="{FF2B5EF4-FFF2-40B4-BE49-F238E27FC236}">
                <a16:creationId xmlns:a16="http://schemas.microsoft.com/office/drawing/2014/main" id="{D79A8695-37E8-5241-B6D4-4C5C7092B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4192588"/>
            <a:ext cx="11112" cy="11112"/>
          </a:xfrm>
          <a:custGeom>
            <a:avLst/>
            <a:gdLst>
              <a:gd name="T0" fmla="*/ 5051 w 33"/>
              <a:gd name="T1" fmla="*/ 10754 h 31"/>
              <a:gd name="T2" fmla="*/ 0 w 33"/>
              <a:gd name="T3" fmla="*/ 5377 h 31"/>
              <a:gd name="T4" fmla="*/ 5051 w 33"/>
              <a:gd name="T5" fmla="*/ 0 h 31"/>
              <a:gd name="T6" fmla="*/ 10775 w 33"/>
              <a:gd name="T7" fmla="*/ 5377 h 31"/>
              <a:gd name="T8" fmla="*/ 5051 w 33"/>
              <a:gd name="T9" fmla="*/ 10754 h 31"/>
              <a:gd name="T10" fmla="*/ 5051 w 33"/>
              <a:gd name="T11" fmla="*/ 1075 h 31"/>
              <a:gd name="T12" fmla="*/ 1010 w 33"/>
              <a:gd name="T13" fmla="*/ 5377 h 31"/>
              <a:gd name="T14" fmla="*/ 5051 w 33"/>
              <a:gd name="T15" fmla="*/ 9678 h 31"/>
              <a:gd name="T16" fmla="*/ 9092 w 33"/>
              <a:gd name="T17" fmla="*/ 5377 h 31"/>
              <a:gd name="T18" fmla="*/ 5051 w 33"/>
              <a:gd name="T19" fmla="*/ 1075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3" h="31">
                <a:moveTo>
                  <a:pt x="15" y="30"/>
                </a:moveTo>
                <a:cubicBezTo>
                  <a:pt x="6" y="30"/>
                  <a:pt x="0" y="24"/>
                  <a:pt x="0" y="15"/>
                </a:cubicBezTo>
                <a:cubicBezTo>
                  <a:pt x="0" y="6"/>
                  <a:pt x="6" y="0"/>
                  <a:pt x="15" y="0"/>
                </a:cubicBezTo>
                <a:cubicBezTo>
                  <a:pt x="23" y="0"/>
                  <a:pt x="32" y="6"/>
                  <a:pt x="32" y="15"/>
                </a:cubicBezTo>
                <a:cubicBezTo>
                  <a:pt x="32" y="24"/>
                  <a:pt x="23" y="30"/>
                  <a:pt x="15" y="30"/>
                </a:cubicBezTo>
                <a:close/>
                <a:moveTo>
                  <a:pt x="15" y="3"/>
                </a:moveTo>
                <a:cubicBezTo>
                  <a:pt x="8" y="3"/>
                  <a:pt x="3" y="6"/>
                  <a:pt x="3" y="15"/>
                </a:cubicBezTo>
                <a:cubicBezTo>
                  <a:pt x="3" y="21"/>
                  <a:pt x="8" y="27"/>
                  <a:pt x="15" y="27"/>
                </a:cubicBezTo>
                <a:cubicBezTo>
                  <a:pt x="23" y="27"/>
                  <a:pt x="27" y="21"/>
                  <a:pt x="27" y="15"/>
                </a:cubicBezTo>
                <a:cubicBezTo>
                  <a:pt x="27" y="6"/>
                  <a:pt x="23" y="3"/>
                  <a:pt x="1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" name="Freeform 6150">
            <a:extLst>
              <a:ext uri="{FF2B5EF4-FFF2-40B4-BE49-F238E27FC236}">
                <a16:creationId xmlns:a16="http://schemas.microsoft.com/office/drawing/2014/main" id="{AADEB93B-5530-9A46-848C-DE25E34D3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4149725"/>
            <a:ext cx="9525" cy="9525"/>
          </a:xfrm>
          <a:custGeom>
            <a:avLst/>
            <a:gdLst>
              <a:gd name="T0" fmla="*/ 9172 w 27"/>
              <a:gd name="T1" fmla="*/ 5103 h 28"/>
              <a:gd name="T2" fmla="*/ 4586 w 27"/>
              <a:gd name="T3" fmla="*/ 9185 h 28"/>
              <a:gd name="T4" fmla="*/ 0 w 27"/>
              <a:gd name="T5" fmla="*/ 5103 h 28"/>
              <a:gd name="T6" fmla="*/ 4586 w 27"/>
              <a:gd name="T7" fmla="*/ 0 h 28"/>
              <a:gd name="T8" fmla="*/ 9172 w 27"/>
              <a:gd name="T9" fmla="*/ 5103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28">
                <a:moveTo>
                  <a:pt x="26" y="15"/>
                </a:moveTo>
                <a:cubicBezTo>
                  <a:pt x="26" y="21"/>
                  <a:pt x="21" y="27"/>
                  <a:pt x="13" y="27"/>
                </a:cubicBezTo>
                <a:cubicBezTo>
                  <a:pt x="6" y="27"/>
                  <a:pt x="0" y="21"/>
                  <a:pt x="0" y="15"/>
                </a:cubicBezTo>
                <a:cubicBezTo>
                  <a:pt x="0" y="6"/>
                  <a:pt x="6" y="0"/>
                  <a:pt x="13" y="0"/>
                </a:cubicBezTo>
                <a:cubicBezTo>
                  <a:pt x="21" y="0"/>
                  <a:pt x="26" y="6"/>
                  <a:pt x="26" y="15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" name="Freeform 6151">
            <a:extLst>
              <a:ext uri="{FF2B5EF4-FFF2-40B4-BE49-F238E27FC236}">
                <a16:creationId xmlns:a16="http://schemas.microsoft.com/office/drawing/2014/main" id="{4521980A-F3C5-224B-9114-1611EB7CD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5263" y="4149725"/>
            <a:ext cx="11112" cy="11113"/>
          </a:xfrm>
          <a:custGeom>
            <a:avLst/>
            <a:gdLst>
              <a:gd name="T0" fmla="*/ 5018 w 31"/>
              <a:gd name="T1" fmla="*/ 10755 h 31"/>
              <a:gd name="T2" fmla="*/ 0 w 31"/>
              <a:gd name="T3" fmla="*/ 5377 h 31"/>
              <a:gd name="T4" fmla="*/ 5018 w 31"/>
              <a:gd name="T5" fmla="*/ 0 h 31"/>
              <a:gd name="T6" fmla="*/ 10754 w 31"/>
              <a:gd name="T7" fmla="*/ 5377 h 31"/>
              <a:gd name="T8" fmla="*/ 5018 w 31"/>
              <a:gd name="T9" fmla="*/ 10755 h 31"/>
              <a:gd name="T10" fmla="*/ 5018 w 31"/>
              <a:gd name="T11" fmla="*/ 1075 h 31"/>
              <a:gd name="T12" fmla="*/ 358 w 31"/>
              <a:gd name="T13" fmla="*/ 5377 h 31"/>
              <a:gd name="T14" fmla="*/ 5018 w 31"/>
              <a:gd name="T15" fmla="*/ 9679 h 31"/>
              <a:gd name="T16" fmla="*/ 9678 w 31"/>
              <a:gd name="T17" fmla="*/ 5377 h 31"/>
              <a:gd name="T18" fmla="*/ 5018 w 31"/>
              <a:gd name="T19" fmla="*/ 1075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1" h="31">
                <a:moveTo>
                  <a:pt x="14" y="30"/>
                </a:moveTo>
                <a:cubicBezTo>
                  <a:pt x="6" y="30"/>
                  <a:pt x="0" y="24"/>
                  <a:pt x="0" y="15"/>
                </a:cubicBezTo>
                <a:cubicBezTo>
                  <a:pt x="0" y="6"/>
                  <a:pt x="6" y="0"/>
                  <a:pt x="14" y="0"/>
                </a:cubicBezTo>
                <a:cubicBezTo>
                  <a:pt x="23" y="0"/>
                  <a:pt x="30" y="6"/>
                  <a:pt x="30" y="15"/>
                </a:cubicBezTo>
                <a:cubicBezTo>
                  <a:pt x="30" y="24"/>
                  <a:pt x="23" y="30"/>
                  <a:pt x="14" y="30"/>
                </a:cubicBezTo>
                <a:close/>
                <a:moveTo>
                  <a:pt x="14" y="3"/>
                </a:moveTo>
                <a:cubicBezTo>
                  <a:pt x="7" y="3"/>
                  <a:pt x="1" y="9"/>
                  <a:pt x="1" y="15"/>
                </a:cubicBezTo>
                <a:cubicBezTo>
                  <a:pt x="1" y="21"/>
                  <a:pt x="7" y="27"/>
                  <a:pt x="14" y="27"/>
                </a:cubicBezTo>
                <a:cubicBezTo>
                  <a:pt x="19" y="27"/>
                  <a:pt x="27" y="21"/>
                  <a:pt x="27" y="15"/>
                </a:cubicBezTo>
                <a:cubicBezTo>
                  <a:pt x="27" y="9"/>
                  <a:pt x="19" y="3"/>
                  <a:pt x="1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6" name="Freeform 6152">
            <a:extLst>
              <a:ext uri="{FF2B5EF4-FFF2-40B4-BE49-F238E27FC236}">
                <a16:creationId xmlns:a16="http://schemas.microsoft.com/office/drawing/2014/main" id="{AAAEB6F9-A11A-D144-AC47-E0D97765D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4140200"/>
            <a:ext cx="11113" cy="11113"/>
          </a:xfrm>
          <a:custGeom>
            <a:avLst/>
            <a:gdLst>
              <a:gd name="T0" fmla="*/ 10743 w 30"/>
              <a:gd name="T1" fmla="*/ 4598 h 29"/>
              <a:gd name="T2" fmla="*/ 4816 w 30"/>
              <a:gd name="T3" fmla="*/ 10730 h 29"/>
              <a:gd name="T4" fmla="*/ 0 w 30"/>
              <a:gd name="T5" fmla="*/ 4598 h 29"/>
              <a:gd name="T6" fmla="*/ 4816 w 30"/>
              <a:gd name="T7" fmla="*/ 0 h 29"/>
              <a:gd name="T8" fmla="*/ 10743 w 30"/>
              <a:gd name="T9" fmla="*/ 4598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9">
                <a:moveTo>
                  <a:pt x="29" y="12"/>
                </a:moveTo>
                <a:cubicBezTo>
                  <a:pt x="29" y="22"/>
                  <a:pt x="20" y="28"/>
                  <a:pt x="13" y="28"/>
                </a:cubicBezTo>
                <a:cubicBezTo>
                  <a:pt x="6" y="28"/>
                  <a:pt x="0" y="22"/>
                  <a:pt x="0" y="12"/>
                </a:cubicBezTo>
                <a:cubicBezTo>
                  <a:pt x="0" y="6"/>
                  <a:pt x="6" y="0"/>
                  <a:pt x="13" y="0"/>
                </a:cubicBezTo>
                <a:cubicBezTo>
                  <a:pt x="20" y="0"/>
                  <a:pt x="29" y="6"/>
                  <a:pt x="29" y="1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7" name="Freeform 6153">
            <a:extLst>
              <a:ext uri="{FF2B5EF4-FFF2-40B4-BE49-F238E27FC236}">
                <a16:creationId xmlns:a16="http://schemas.microsoft.com/office/drawing/2014/main" id="{25028DC8-91ED-E74D-925D-2FF3B89BD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5263" y="4140200"/>
            <a:ext cx="11112" cy="11113"/>
          </a:xfrm>
          <a:custGeom>
            <a:avLst/>
            <a:gdLst>
              <a:gd name="T0" fmla="*/ 0 w 31"/>
              <a:gd name="T1" fmla="*/ 4598 h 29"/>
              <a:gd name="T2" fmla="*/ 5018 w 31"/>
              <a:gd name="T3" fmla="*/ 0 h 29"/>
              <a:gd name="T4" fmla="*/ 10754 w 31"/>
              <a:gd name="T5" fmla="*/ 4598 h 29"/>
              <a:gd name="T6" fmla="*/ 5018 w 31"/>
              <a:gd name="T7" fmla="*/ 10730 h 29"/>
              <a:gd name="T8" fmla="*/ 9678 w 31"/>
              <a:gd name="T9" fmla="*/ 4598 h 29"/>
              <a:gd name="T10" fmla="*/ 5018 w 31"/>
              <a:gd name="T11" fmla="*/ 0 h 29"/>
              <a:gd name="T12" fmla="*/ 1075 w 31"/>
              <a:gd name="T13" fmla="*/ 4598 h 29"/>
              <a:gd name="T14" fmla="*/ 4660 w 31"/>
              <a:gd name="T15" fmla="*/ 10730 h 29"/>
              <a:gd name="T16" fmla="*/ 0 w 31"/>
              <a:gd name="T17" fmla="*/ 4598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1" h="29">
                <a:moveTo>
                  <a:pt x="0" y="12"/>
                </a:moveTo>
                <a:cubicBezTo>
                  <a:pt x="0" y="6"/>
                  <a:pt x="6" y="0"/>
                  <a:pt x="14" y="0"/>
                </a:cubicBezTo>
                <a:cubicBezTo>
                  <a:pt x="23" y="0"/>
                  <a:pt x="30" y="6"/>
                  <a:pt x="30" y="12"/>
                </a:cubicBezTo>
                <a:cubicBezTo>
                  <a:pt x="30" y="21"/>
                  <a:pt x="23" y="27"/>
                  <a:pt x="14" y="28"/>
                </a:cubicBezTo>
                <a:cubicBezTo>
                  <a:pt x="20" y="27"/>
                  <a:pt x="27" y="21"/>
                  <a:pt x="27" y="12"/>
                </a:cubicBezTo>
                <a:cubicBezTo>
                  <a:pt x="27" y="6"/>
                  <a:pt x="19" y="0"/>
                  <a:pt x="14" y="0"/>
                </a:cubicBezTo>
                <a:cubicBezTo>
                  <a:pt x="9" y="0"/>
                  <a:pt x="3" y="6"/>
                  <a:pt x="3" y="12"/>
                </a:cubicBezTo>
                <a:cubicBezTo>
                  <a:pt x="3" y="21"/>
                  <a:pt x="9" y="27"/>
                  <a:pt x="13" y="28"/>
                </a:cubicBezTo>
                <a:cubicBezTo>
                  <a:pt x="6" y="28"/>
                  <a:pt x="0" y="21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8" name="Freeform 6154">
            <a:extLst>
              <a:ext uri="{FF2B5EF4-FFF2-40B4-BE49-F238E27FC236}">
                <a16:creationId xmlns:a16="http://schemas.microsoft.com/office/drawing/2014/main" id="{CE4DF8C5-1E77-E94C-B091-394D74BE7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146550"/>
            <a:ext cx="11113" cy="9525"/>
          </a:xfrm>
          <a:custGeom>
            <a:avLst/>
            <a:gdLst>
              <a:gd name="T0" fmla="*/ 10730 w 29"/>
              <a:gd name="T1" fmla="*/ 4082 h 28"/>
              <a:gd name="T2" fmla="*/ 4982 w 29"/>
              <a:gd name="T3" fmla="*/ 9185 h 28"/>
              <a:gd name="T4" fmla="*/ 0 w 29"/>
              <a:gd name="T5" fmla="*/ 4082 h 28"/>
              <a:gd name="T6" fmla="*/ 4982 w 29"/>
              <a:gd name="T7" fmla="*/ 0 h 28"/>
              <a:gd name="T8" fmla="*/ 10730 w 29"/>
              <a:gd name="T9" fmla="*/ 4082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28">
                <a:moveTo>
                  <a:pt x="28" y="12"/>
                </a:moveTo>
                <a:cubicBezTo>
                  <a:pt x="28" y="21"/>
                  <a:pt x="22" y="27"/>
                  <a:pt x="13" y="27"/>
                </a:cubicBezTo>
                <a:cubicBezTo>
                  <a:pt x="5" y="27"/>
                  <a:pt x="0" y="21"/>
                  <a:pt x="0" y="12"/>
                </a:cubicBezTo>
                <a:cubicBezTo>
                  <a:pt x="0" y="6"/>
                  <a:pt x="5" y="0"/>
                  <a:pt x="13" y="0"/>
                </a:cubicBezTo>
                <a:cubicBezTo>
                  <a:pt x="22" y="0"/>
                  <a:pt x="28" y="6"/>
                  <a:pt x="28" y="1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9" name="Freeform 6155">
            <a:extLst>
              <a:ext uri="{FF2B5EF4-FFF2-40B4-BE49-F238E27FC236}">
                <a16:creationId xmlns:a16="http://schemas.microsoft.com/office/drawing/2014/main" id="{FD2FB235-6897-2F49-97BA-6110349DD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5738" y="4144963"/>
            <a:ext cx="11112" cy="11112"/>
          </a:xfrm>
          <a:custGeom>
            <a:avLst/>
            <a:gdLst>
              <a:gd name="T0" fmla="*/ 5051 w 33"/>
              <a:gd name="T1" fmla="*/ 10765 h 32"/>
              <a:gd name="T2" fmla="*/ 0 w 33"/>
              <a:gd name="T3" fmla="*/ 5556 h 32"/>
              <a:gd name="T4" fmla="*/ 5051 w 33"/>
              <a:gd name="T5" fmla="*/ 0 h 32"/>
              <a:gd name="T6" fmla="*/ 10775 w 33"/>
              <a:gd name="T7" fmla="*/ 5556 h 32"/>
              <a:gd name="T8" fmla="*/ 5051 w 33"/>
              <a:gd name="T9" fmla="*/ 10765 h 32"/>
              <a:gd name="T10" fmla="*/ 5051 w 33"/>
              <a:gd name="T11" fmla="*/ 1389 h 32"/>
              <a:gd name="T12" fmla="*/ 1010 w 33"/>
              <a:gd name="T13" fmla="*/ 5556 h 32"/>
              <a:gd name="T14" fmla="*/ 5051 w 33"/>
              <a:gd name="T15" fmla="*/ 9723 h 32"/>
              <a:gd name="T16" fmla="*/ 9765 w 33"/>
              <a:gd name="T17" fmla="*/ 5556 h 32"/>
              <a:gd name="T18" fmla="*/ 5051 w 33"/>
              <a:gd name="T19" fmla="*/ 1389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3" h="32">
                <a:moveTo>
                  <a:pt x="15" y="31"/>
                </a:moveTo>
                <a:cubicBezTo>
                  <a:pt x="7" y="31"/>
                  <a:pt x="0" y="25"/>
                  <a:pt x="0" y="16"/>
                </a:cubicBezTo>
                <a:cubicBezTo>
                  <a:pt x="0" y="7"/>
                  <a:pt x="7" y="0"/>
                  <a:pt x="15" y="0"/>
                </a:cubicBezTo>
                <a:cubicBezTo>
                  <a:pt x="24" y="0"/>
                  <a:pt x="32" y="7"/>
                  <a:pt x="32" y="16"/>
                </a:cubicBezTo>
                <a:cubicBezTo>
                  <a:pt x="32" y="25"/>
                  <a:pt x="24" y="31"/>
                  <a:pt x="15" y="31"/>
                </a:cubicBezTo>
                <a:close/>
                <a:moveTo>
                  <a:pt x="15" y="4"/>
                </a:moveTo>
                <a:cubicBezTo>
                  <a:pt x="7" y="4"/>
                  <a:pt x="3" y="10"/>
                  <a:pt x="3" y="16"/>
                </a:cubicBezTo>
                <a:cubicBezTo>
                  <a:pt x="3" y="22"/>
                  <a:pt x="7" y="28"/>
                  <a:pt x="15" y="28"/>
                </a:cubicBezTo>
                <a:cubicBezTo>
                  <a:pt x="23" y="28"/>
                  <a:pt x="29" y="22"/>
                  <a:pt x="29" y="16"/>
                </a:cubicBezTo>
                <a:cubicBezTo>
                  <a:pt x="29" y="10"/>
                  <a:pt x="23" y="4"/>
                  <a:pt x="1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0" name="Freeform 6156">
            <a:extLst>
              <a:ext uri="{FF2B5EF4-FFF2-40B4-BE49-F238E27FC236}">
                <a16:creationId xmlns:a16="http://schemas.microsoft.com/office/drawing/2014/main" id="{FBF085C4-0B9F-2A4A-8D15-E33B06E31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4788" y="4086225"/>
            <a:ext cx="127000" cy="128588"/>
          </a:xfrm>
          <a:custGeom>
            <a:avLst/>
            <a:gdLst>
              <a:gd name="T0" fmla="*/ 126640 w 353"/>
              <a:gd name="T1" fmla="*/ 64655 h 356"/>
              <a:gd name="T2" fmla="*/ 62960 w 353"/>
              <a:gd name="T3" fmla="*/ 128227 h 356"/>
              <a:gd name="T4" fmla="*/ 0 w 353"/>
              <a:gd name="T5" fmla="*/ 64655 h 356"/>
              <a:gd name="T6" fmla="*/ 0 w 353"/>
              <a:gd name="T7" fmla="*/ 64655 h 356"/>
              <a:gd name="T8" fmla="*/ 62960 w 353"/>
              <a:gd name="T9" fmla="*/ 0 h 356"/>
              <a:gd name="T10" fmla="*/ 126640 w 353"/>
              <a:gd name="T11" fmla="*/ 64655 h 3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3" h="356">
                <a:moveTo>
                  <a:pt x="352" y="179"/>
                </a:moveTo>
                <a:cubicBezTo>
                  <a:pt x="352" y="273"/>
                  <a:pt x="273" y="355"/>
                  <a:pt x="175" y="355"/>
                </a:cubicBezTo>
                <a:cubicBezTo>
                  <a:pt x="78" y="355"/>
                  <a:pt x="0" y="273"/>
                  <a:pt x="0" y="179"/>
                </a:cubicBezTo>
                <a:cubicBezTo>
                  <a:pt x="0" y="79"/>
                  <a:pt x="78" y="0"/>
                  <a:pt x="175" y="0"/>
                </a:cubicBezTo>
                <a:cubicBezTo>
                  <a:pt x="272" y="0"/>
                  <a:pt x="352" y="79"/>
                  <a:pt x="352" y="179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1" name="Freeform 6157">
            <a:extLst>
              <a:ext uri="{FF2B5EF4-FFF2-40B4-BE49-F238E27FC236}">
                <a16:creationId xmlns:a16="http://schemas.microsoft.com/office/drawing/2014/main" id="{5C6DF6E8-DC40-CE43-86AA-36FEE8547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4788" y="4086225"/>
            <a:ext cx="128587" cy="128588"/>
          </a:xfrm>
          <a:custGeom>
            <a:avLst/>
            <a:gdLst>
              <a:gd name="T0" fmla="*/ 63934 w 358"/>
              <a:gd name="T1" fmla="*/ 128227 h 356"/>
              <a:gd name="T2" fmla="*/ 0 w 358"/>
              <a:gd name="T3" fmla="*/ 64655 h 356"/>
              <a:gd name="T4" fmla="*/ 18677 w 358"/>
              <a:gd name="T5" fmla="*/ 18421 h 356"/>
              <a:gd name="T6" fmla="*/ 63934 w 358"/>
              <a:gd name="T7" fmla="*/ 0 h 356"/>
              <a:gd name="T8" fmla="*/ 128228 w 358"/>
              <a:gd name="T9" fmla="*/ 64655 h 356"/>
              <a:gd name="T10" fmla="*/ 109191 w 358"/>
              <a:gd name="T11" fmla="*/ 109444 h 356"/>
              <a:gd name="T12" fmla="*/ 63934 w 358"/>
              <a:gd name="T13" fmla="*/ 128227 h 356"/>
              <a:gd name="T14" fmla="*/ 63934 w 358"/>
              <a:gd name="T15" fmla="*/ 1084 h 356"/>
              <a:gd name="T16" fmla="*/ 19755 w 358"/>
              <a:gd name="T17" fmla="*/ 19505 h 356"/>
              <a:gd name="T18" fmla="*/ 1078 w 358"/>
              <a:gd name="T19" fmla="*/ 64655 h 356"/>
              <a:gd name="T20" fmla="*/ 63934 w 358"/>
              <a:gd name="T21" fmla="*/ 127143 h 356"/>
              <a:gd name="T22" fmla="*/ 108114 w 358"/>
              <a:gd name="T23" fmla="*/ 108361 h 356"/>
              <a:gd name="T24" fmla="*/ 126432 w 358"/>
              <a:gd name="T25" fmla="*/ 64655 h 356"/>
              <a:gd name="T26" fmla="*/ 63934 w 358"/>
              <a:gd name="T27" fmla="*/ 1084 h 3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8" h="356">
                <a:moveTo>
                  <a:pt x="178" y="355"/>
                </a:moveTo>
                <a:cubicBezTo>
                  <a:pt x="81" y="355"/>
                  <a:pt x="0" y="276"/>
                  <a:pt x="0" y="179"/>
                </a:cubicBezTo>
                <a:cubicBezTo>
                  <a:pt x="0" y="130"/>
                  <a:pt x="20" y="85"/>
                  <a:pt x="52" y="51"/>
                </a:cubicBezTo>
                <a:cubicBezTo>
                  <a:pt x="87" y="18"/>
                  <a:pt x="131" y="0"/>
                  <a:pt x="178" y="0"/>
                </a:cubicBezTo>
                <a:cubicBezTo>
                  <a:pt x="276" y="0"/>
                  <a:pt x="357" y="79"/>
                  <a:pt x="357" y="179"/>
                </a:cubicBezTo>
                <a:cubicBezTo>
                  <a:pt x="357" y="224"/>
                  <a:pt x="339" y="267"/>
                  <a:pt x="304" y="303"/>
                </a:cubicBezTo>
                <a:cubicBezTo>
                  <a:pt x="272" y="337"/>
                  <a:pt x="226" y="355"/>
                  <a:pt x="178" y="355"/>
                </a:cubicBezTo>
                <a:close/>
                <a:moveTo>
                  <a:pt x="178" y="3"/>
                </a:moveTo>
                <a:cubicBezTo>
                  <a:pt x="131" y="3"/>
                  <a:pt x="88" y="21"/>
                  <a:pt x="55" y="54"/>
                </a:cubicBezTo>
                <a:cubicBezTo>
                  <a:pt x="23" y="85"/>
                  <a:pt x="3" y="133"/>
                  <a:pt x="3" y="179"/>
                </a:cubicBezTo>
                <a:cubicBezTo>
                  <a:pt x="3" y="273"/>
                  <a:pt x="82" y="352"/>
                  <a:pt x="178" y="352"/>
                </a:cubicBezTo>
                <a:cubicBezTo>
                  <a:pt x="225" y="352"/>
                  <a:pt x="269" y="333"/>
                  <a:pt x="301" y="300"/>
                </a:cubicBezTo>
                <a:cubicBezTo>
                  <a:pt x="336" y="267"/>
                  <a:pt x="352" y="224"/>
                  <a:pt x="352" y="179"/>
                </a:cubicBezTo>
                <a:cubicBezTo>
                  <a:pt x="352" y="79"/>
                  <a:pt x="275" y="3"/>
                  <a:pt x="17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2" name="Freeform 6158">
            <a:extLst>
              <a:ext uri="{FF2B5EF4-FFF2-40B4-BE49-F238E27FC236}">
                <a16:creationId xmlns:a16="http://schemas.microsoft.com/office/drawing/2014/main" id="{5491FB45-1204-9942-8C95-4363D9E49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4100513"/>
            <a:ext cx="98425" cy="100012"/>
          </a:xfrm>
          <a:custGeom>
            <a:avLst/>
            <a:gdLst>
              <a:gd name="T0" fmla="*/ 97707 w 274"/>
              <a:gd name="T1" fmla="*/ 49464 h 277"/>
              <a:gd name="T2" fmla="*/ 50649 w 274"/>
              <a:gd name="T3" fmla="*/ 99651 h 277"/>
              <a:gd name="T4" fmla="*/ 718 w 274"/>
              <a:gd name="T5" fmla="*/ 50548 h 277"/>
              <a:gd name="T6" fmla="*/ 718 w 274"/>
              <a:gd name="T7" fmla="*/ 50548 h 277"/>
              <a:gd name="T8" fmla="*/ 48135 w 274"/>
              <a:gd name="T9" fmla="*/ 0 h 277"/>
              <a:gd name="T10" fmla="*/ 97707 w 274"/>
              <a:gd name="T11" fmla="*/ 48381 h 277"/>
              <a:gd name="T12" fmla="*/ 97707 w 274"/>
              <a:gd name="T13" fmla="*/ 49464 h 2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4" h="277">
                <a:moveTo>
                  <a:pt x="272" y="137"/>
                </a:moveTo>
                <a:cubicBezTo>
                  <a:pt x="273" y="210"/>
                  <a:pt x="216" y="273"/>
                  <a:pt x="141" y="276"/>
                </a:cubicBezTo>
                <a:cubicBezTo>
                  <a:pt x="65" y="276"/>
                  <a:pt x="3" y="215"/>
                  <a:pt x="2" y="140"/>
                </a:cubicBezTo>
                <a:cubicBezTo>
                  <a:pt x="0" y="67"/>
                  <a:pt x="59" y="3"/>
                  <a:pt x="134" y="0"/>
                </a:cubicBezTo>
                <a:cubicBezTo>
                  <a:pt x="211" y="0"/>
                  <a:pt x="270" y="61"/>
                  <a:pt x="272" y="134"/>
                </a:cubicBezTo>
                <a:lnTo>
                  <a:pt x="272" y="13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3" name="Freeform 6159">
            <a:extLst>
              <a:ext uri="{FF2B5EF4-FFF2-40B4-BE49-F238E27FC236}">
                <a16:creationId xmlns:a16="http://schemas.microsoft.com/office/drawing/2014/main" id="{035299AC-5948-D14A-92C2-6596D2EBE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4100513"/>
            <a:ext cx="100013" cy="100012"/>
          </a:xfrm>
          <a:custGeom>
            <a:avLst/>
            <a:gdLst>
              <a:gd name="T0" fmla="*/ 361 w 277"/>
              <a:gd name="T1" fmla="*/ 50548 h 277"/>
              <a:gd name="T2" fmla="*/ 14442 w 277"/>
              <a:gd name="T3" fmla="*/ 15525 h 277"/>
              <a:gd name="T4" fmla="*/ 1444 w 277"/>
              <a:gd name="T5" fmla="*/ 50548 h 277"/>
              <a:gd name="T6" fmla="*/ 49826 w 277"/>
              <a:gd name="T7" fmla="*/ 98568 h 277"/>
              <a:gd name="T8" fmla="*/ 51270 w 277"/>
              <a:gd name="T9" fmla="*/ 98568 h 277"/>
              <a:gd name="T10" fmla="*/ 84849 w 277"/>
              <a:gd name="T11" fmla="*/ 83404 h 277"/>
              <a:gd name="T12" fmla="*/ 97847 w 277"/>
              <a:gd name="T13" fmla="*/ 49464 h 277"/>
              <a:gd name="T14" fmla="*/ 49826 w 277"/>
              <a:gd name="T15" fmla="*/ 1083 h 277"/>
              <a:gd name="T16" fmla="*/ 48743 w 277"/>
              <a:gd name="T17" fmla="*/ 1083 h 277"/>
              <a:gd name="T18" fmla="*/ 14803 w 277"/>
              <a:gd name="T19" fmla="*/ 15164 h 277"/>
              <a:gd name="T20" fmla="*/ 48743 w 277"/>
              <a:gd name="T21" fmla="*/ 0 h 277"/>
              <a:gd name="T22" fmla="*/ 49826 w 277"/>
              <a:gd name="T23" fmla="*/ 0 h 277"/>
              <a:gd name="T24" fmla="*/ 98930 w 277"/>
              <a:gd name="T25" fmla="*/ 48381 h 277"/>
              <a:gd name="T26" fmla="*/ 85932 w 277"/>
              <a:gd name="T27" fmla="*/ 83404 h 277"/>
              <a:gd name="T28" fmla="*/ 51270 w 277"/>
              <a:gd name="T29" fmla="*/ 99651 h 277"/>
              <a:gd name="T30" fmla="*/ 49826 w 277"/>
              <a:gd name="T31" fmla="*/ 99651 h 277"/>
              <a:gd name="T32" fmla="*/ 361 w 277"/>
              <a:gd name="T33" fmla="*/ 50548 h 2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7" h="277">
                <a:moveTo>
                  <a:pt x="1" y="140"/>
                </a:moveTo>
                <a:cubicBezTo>
                  <a:pt x="0" y="103"/>
                  <a:pt x="13" y="70"/>
                  <a:pt x="40" y="43"/>
                </a:cubicBezTo>
                <a:cubicBezTo>
                  <a:pt x="16" y="70"/>
                  <a:pt x="3" y="106"/>
                  <a:pt x="4" y="140"/>
                </a:cubicBezTo>
                <a:cubicBezTo>
                  <a:pt x="4" y="212"/>
                  <a:pt x="66" y="273"/>
                  <a:pt x="138" y="273"/>
                </a:cubicBezTo>
                <a:lnTo>
                  <a:pt x="142" y="273"/>
                </a:lnTo>
                <a:cubicBezTo>
                  <a:pt x="179" y="273"/>
                  <a:pt x="212" y="258"/>
                  <a:pt x="235" y="231"/>
                </a:cubicBezTo>
                <a:cubicBezTo>
                  <a:pt x="261" y="203"/>
                  <a:pt x="273" y="170"/>
                  <a:pt x="271" y="137"/>
                </a:cubicBezTo>
                <a:cubicBezTo>
                  <a:pt x="270" y="64"/>
                  <a:pt x="212" y="3"/>
                  <a:pt x="138" y="3"/>
                </a:cubicBezTo>
                <a:lnTo>
                  <a:pt x="135" y="3"/>
                </a:lnTo>
                <a:cubicBezTo>
                  <a:pt x="98" y="3"/>
                  <a:pt x="66" y="18"/>
                  <a:pt x="41" y="42"/>
                </a:cubicBezTo>
                <a:cubicBezTo>
                  <a:pt x="65" y="15"/>
                  <a:pt x="97" y="0"/>
                  <a:pt x="135" y="0"/>
                </a:cubicBezTo>
                <a:lnTo>
                  <a:pt x="138" y="0"/>
                </a:lnTo>
                <a:cubicBezTo>
                  <a:pt x="213" y="0"/>
                  <a:pt x="273" y="61"/>
                  <a:pt x="274" y="134"/>
                </a:cubicBezTo>
                <a:cubicBezTo>
                  <a:pt x="276" y="170"/>
                  <a:pt x="262" y="206"/>
                  <a:pt x="238" y="231"/>
                </a:cubicBezTo>
                <a:cubicBezTo>
                  <a:pt x="213" y="261"/>
                  <a:pt x="179" y="276"/>
                  <a:pt x="142" y="276"/>
                </a:cubicBezTo>
                <a:lnTo>
                  <a:pt x="138" y="276"/>
                </a:lnTo>
                <a:cubicBezTo>
                  <a:pt x="63" y="276"/>
                  <a:pt x="3" y="215"/>
                  <a:pt x="1" y="14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4" name="Freeform 6160">
            <a:extLst>
              <a:ext uri="{FF2B5EF4-FFF2-40B4-BE49-F238E27FC236}">
                <a16:creationId xmlns:a16="http://schemas.microsoft.com/office/drawing/2014/main" id="{398CBEE8-8FEA-374E-A934-4408A118E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119563"/>
            <a:ext cx="58737" cy="58737"/>
          </a:xfrm>
          <a:custGeom>
            <a:avLst/>
            <a:gdLst>
              <a:gd name="T0" fmla="*/ 58016 w 163"/>
              <a:gd name="T1" fmla="*/ 29191 h 165"/>
              <a:gd name="T2" fmla="*/ 29909 w 163"/>
              <a:gd name="T3" fmla="*/ 58381 h 165"/>
              <a:gd name="T4" fmla="*/ 0 w 163"/>
              <a:gd name="T5" fmla="*/ 30258 h 165"/>
              <a:gd name="T6" fmla="*/ 0 w 163"/>
              <a:gd name="T7" fmla="*/ 30258 h 165"/>
              <a:gd name="T8" fmla="*/ 27747 w 163"/>
              <a:gd name="T9" fmla="*/ 0 h 165"/>
              <a:gd name="T10" fmla="*/ 58016 w 163"/>
              <a:gd name="T11" fmla="*/ 29191 h 1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3" h="165">
                <a:moveTo>
                  <a:pt x="161" y="82"/>
                </a:moveTo>
                <a:cubicBezTo>
                  <a:pt x="162" y="124"/>
                  <a:pt x="126" y="160"/>
                  <a:pt x="83" y="164"/>
                </a:cubicBezTo>
                <a:cubicBezTo>
                  <a:pt x="36" y="164"/>
                  <a:pt x="0" y="130"/>
                  <a:pt x="0" y="85"/>
                </a:cubicBezTo>
                <a:cubicBezTo>
                  <a:pt x="0" y="39"/>
                  <a:pt x="33" y="3"/>
                  <a:pt x="77" y="0"/>
                </a:cubicBezTo>
                <a:cubicBezTo>
                  <a:pt x="123" y="0"/>
                  <a:pt x="159" y="39"/>
                  <a:pt x="161" y="8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5" name="Freeform 6161">
            <a:extLst>
              <a:ext uri="{FF2B5EF4-FFF2-40B4-BE49-F238E27FC236}">
                <a16:creationId xmlns:a16="http://schemas.microsoft.com/office/drawing/2014/main" id="{32778D74-8DC0-E246-912B-09EA1A1C9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119563"/>
            <a:ext cx="60325" cy="58737"/>
          </a:xfrm>
          <a:custGeom>
            <a:avLst/>
            <a:gdLst>
              <a:gd name="T0" fmla="*/ 29799 w 166"/>
              <a:gd name="T1" fmla="*/ 58381 h 165"/>
              <a:gd name="T2" fmla="*/ 363 w 166"/>
              <a:gd name="T3" fmla="*/ 30258 h 165"/>
              <a:gd name="T4" fmla="*/ 29072 w 166"/>
              <a:gd name="T5" fmla="*/ 0 h 165"/>
              <a:gd name="T6" fmla="*/ 29799 w 166"/>
              <a:gd name="T7" fmla="*/ 0 h 165"/>
              <a:gd name="T8" fmla="*/ 59962 w 166"/>
              <a:gd name="T9" fmla="*/ 29191 h 165"/>
              <a:gd name="T10" fmla="*/ 51240 w 166"/>
              <a:gd name="T11" fmla="*/ 49481 h 165"/>
              <a:gd name="T12" fmla="*/ 31253 w 166"/>
              <a:gd name="T13" fmla="*/ 58381 h 165"/>
              <a:gd name="T14" fmla="*/ 29799 w 166"/>
              <a:gd name="T15" fmla="*/ 58381 h 165"/>
              <a:gd name="T16" fmla="*/ 29799 w 166"/>
              <a:gd name="T17" fmla="*/ 1068 h 165"/>
              <a:gd name="T18" fmla="*/ 29072 w 166"/>
              <a:gd name="T19" fmla="*/ 1068 h 165"/>
              <a:gd name="T20" fmla="*/ 1090 w 166"/>
              <a:gd name="T21" fmla="*/ 30258 h 165"/>
              <a:gd name="T22" fmla="*/ 29799 w 166"/>
              <a:gd name="T23" fmla="*/ 56957 h 165"/>
              <a:gd name="T24" fmla="*/ 31253 w 166"/>
              <a:gd name="T25" fmla="*/ 56957 h 165"/>
              <a:gd name="T26" fmla="*/ 50513 w 166"/>
              <a:gd name="T27" fmla="*/ 49481 h 165"/>
              <a:gd name="T28" fmla="*/ 58871 w 166"/>
              <a:gd name="T29" fmla="*/ 29191 h 165"/>
              <a:gd name="T30" fmla="*/ 29799 w 166"/>
              <a:gd name="T31" fmla="*/ 1068 h 1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6" h="165">
                <a:moveTo>
                  <a:pt x="82" y="164"/>
                </a:moveTo>
                <a:cubicBezTo>
                  <a:pt x="38" y="164"/>
                  <a:pt x="3" y="130"/>
                  <a:pt x="1" y="85"/>
                </a:cubicBezTo>
                <a:cubicBezTo>
                  <a:pt x="0" y="39"/>
                  <a:pt x="35" y="0"/>
                  <a:pt x="80" y="0"/>
                </a:cubicBezTo>
                <a:lnTo>
                  <a:pt x="82" y="0"/>
                </a:lnTo>
                <a:cubicBezTo>
                  <a:pt x="127" y="0"/>
                  <a:pt x="165" y="39"/>
                  <a:pt x="165" y="82"/>
                </a:cubicBezTo>
                <a:cubicBezTo>
                  <a:pt x="165" y="103"/>
                  <a:pt x="157" y="121"/>
                  <a:pt x="141" y="139"/>
                </a:cubicBezTo>
                <a:cubicBezTo>
                  <a:pt x="127" y="155"/>
                  <a:pt x="106" y="164"/>
                  <a:pt x="86" y="164"/>
                </a:cubicBezTo>
                <a:lnTo>
                  <a:pt x="82" y="164"/>
                </a:lnTo>
                <a:close/>
                <a:moveTo>
                  <a:pt x="82" y="3"/>
                </a:moveTo>
                <a:lnTo>
                  <a:pt x="80" y="3"/>
                </a:lnTo>
                <a:cubicBezTo>
                  <a:pt x="38" y="6"/>
                  <a:pt x="3" y="42"/>
                  <a:pt x="3" y="85"/>
                </a:cubicBezTo>
                <a:cubicBezTo>
                  <a:pt x="4" y="127"/>
                  <a:pt x="39" y="160"/>
                  <a:pt x="82" y="160"/>
                </a:cubicBezTo>
                <a:lnTo>
                  <a:pt x="86" y="160"/>
                </a:lnTo>
                <a:cubicBezTo>
                  <a:pt x="104" y="160"/>
                  <a:pt x="124" y="151"/>
                  <a:pt x="139" y="139"/>
                </a:cubicBezTo>
                <a:cubicBezTo>
                  <a:pt x="155" y="121"/>
                  <a:pt x="162" y="103"/>
                  <a:pt x="162" y="82"/>
                </a:cubicBezTo>
                <a:cubicBezTo>
                  <a:pt x="161" y="39"/>
                  <a:pt x="126" y="3"/>
                  <a:pt x="8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6" name="Freeform 6162">
            <a:extLst>
              <a:ext uri="{FF2B5EF4-FFF2-40B4-BE49-F238E27FC236}">
                <a16:creationId xmlns:a16="http://schemas.microsoft.com/office/drawing/2014/main" id="{FC52F1CC-276D-2043-B44B-D64B2E71F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4475" y="4125913"/>
            <a:ext cx="49213" cy="47625"/>
          </a:xfrm>
          <a:custGeom>
            <a:avLst/>
            <a:gdLst>
              <a:gd name="T0" fmla="*/ 48854 w 137"/>
              <a:gd name="T1" fmla="*/ 23813 h 134"/>
              <a:gd name="T2" fmla="*/ 24427 w 137"/>
              <a:gd name="T3" fmla="*/ 47270 h 134"/>
              <a:gd name="T4" fmla="*/ 0 w 137"/>
              <a:gd name="T5" fmla="*/ 24879 h 134"/>
              <a:gd name="T6" fmla="*/ 0 w 137"/>
              <a:gd name="T7" fmla="*/ 24879 h 134"/>
              <a:gd name="T8" fmla="*/ 23349 w 137"/>
              <a:gd name="T9" fmla="*/ 0 h 134"/>
              <a:gd name="T10" fmla="*/ 48854 w 137"/>
              <a:gd name="T11" fmla="*/ 23813 h 1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7" h="134">
                <a:moveTo>
                  <a:pt x="136" y="67"/>
                </a:moveTo>
                <a:cubicBezTo>
                  <a:pt x="136" y="103"/>
                  <a:pt x="106" y="133"/>
                  <a:pt x="68" y="133"/>
                </a:cubicBezTo>
                <a:cubicBezTo>
                  <a:pt x="30" y="133"/>
                  <a:pt x="0" y="106"/>
                  <a:pt x="0" y="70"/>
                </a:cubicBezTo>
                <a:cubicBezTo>
                  <a:pt x="0" y="33"/>
                  <a:pt x="27" y="3"/>
                  <a:pt x="65" y="0"/>
                </a:cubicBezTo>
                <a:cubicBezTo>
                  <a:pt x="103" y="0"/>
                  <a:pt x="135" y="30"/>
                  <a:pt x="136" y="67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7" name="Freeform 6163">
            <a:extLst>
              <a:ext uri="{FF2B5EF4-FFF2-40B4-BE49-F238E27FC236}">
                <a16:creationId xmlns:a16="http://schemas.microsoft.com/office/drawing/2014/main" id="{CA77439C-9A53-0A47-938D-665387829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4125913"/>
            <a:ext cx="50800" cy="49212"/>
          </a:xfrm>
          <a:custGeom>
            <a:avLst/>
            <a:gdLst>
              <a:gd name="T0" fmla="*/ 25217 w 139"/>
              <a:gd name="T1" fmla="*/ 48853 h 137"/>
              <a:gd name="T2" fmla="*/ 0 w 139"/>
              <a:gd name="T3" fmla="*/ 25145 h 137"/>
              <a:gd name="T4" fmla="*/ 6944 w 139"/>
              <a:gd name="T5" fmla="*/ 7543 h 137"/>
              <a:gd name="T6" fmla="*/ 24486 w 139"/>
              <a:gd name="T7" fmla="*/ 0 h 137"/>
              <a:gd name="T8" fmla="*/ 25217 w 139"/>
              <a:gd name="T9" fmla="*/ 0 h 137"/>
              <a:gd name="T10" fmla="*/ 50435 w 139"/>
              <a:gd name="T11" fmla="*/ 24067 h 137"/>
              <a:gd name="T12" fmla="*/ 43491 w 139"/>
              <a:gd name="T13" fmla="*/ 41309 h 137"/>
              <a:gd name="T14" fmla="*/ 25583 w 139"/>
              <a:gd name="T15" fmla="*/ 48853 h 137"/>
              <a:gd name="T16" fmla="*/ 25217 w 139"/>
              <a:gd name="T17" fmla="*/ 48853 h 137"/>
              <a:gd name="T18" fmla="*/ 25217 w 139"/>
              <a:gd name="T19" fmla="*/ 1078 h 137"/>
              <a:gd name="T20" fmla="*/ 8040 w 139"/>
              <a:gd name="T21" fmla="*/ 8621 h 137"/>
              <a:gd name="T22" fmla="*/ 1462 w 139"/>
              <a:gd name="T23" fmla="*/ 25145 h 137"/>
              <a:gd name="T24" fmla="*/ 25217 w 139"/>
              <a:gd name="T25" fmla="*/ 47775 h 137"/>
              <a:gd name="T26" fmla="*/ 25583 w 139"/>
              <a:gd name="T27" fmla="*/ 47775 h 137"/>
              <a:gd name="T28" fmla="*/ 42760 w 139"/>
              <a:gd name="T29" fmla="*/ 40232 h 137"/>
              <a:gd name="T30" fmla="*/ 50069 w 139"/>
              <a:gd name="T31" fmla="*/ 24067 h 137"/>
              <a:gd name="T32" fmla="*/ 25217 w 139"/>
              <a:gd name="T33" fmla="*/ 1078 h 13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9" h="137">
                <a:moveTo>
                  <a:pt x="69" y="136"/>
                </a:moveTo>
                <a:cubicBezTo>
                  <a:pt x="32" y="136"/>
                  <a:pt x="2" y="106"/>
                  <a:pt x="0" y="70"/>
                </a:cubicBezTo>
                <a:cubicBezTo>
                  <a:pt x="0" y="51"/>
                  <a:pt x="6" y="33"/>
                  <a:pt x="19" y="21"/>
                </a:cubicBezTo>
                <a:cubicBezTo>
                  <a:pt x="32" y="6"/>
                  <a:pt x="49" y="0"/>
                  <a:pt x="67" y="0"/>
                </a:cubicBezTo>
                <a:lnTo>
                  <a:pt x="69" y="0"/>
                </a:lnTo>
                <a:cubicBezTo>
                  <a:pt x="107" y="0"/>
                  <a:pt x="138" y="30"/>
                  <a:pt x="138" y="67"/>
                </a:cubicBezTo>
                <a:cubicBezTo>
                  <a:pt x="138" y="85"/>
                  <a:pt x="132" y="100"/>
                  <a:pt x="119" y="115"/>
                </a:cubicBezTo>
                <a:cubicBezTo>
                  <a:pt x="107" y="127"/>
                  <a:pt x="90" y="136"/>
                  <a:pt x="70" y="136"/>
                </a:cubicBezTo>
                <a:lnTo>
                  <a:pt x="69" y="136"/>
                </a:lnTo>
                <a:close/>
                <a:moveTo>
                  <a:pt x="69" y="3"/>
                </a:moveTo>
                <a:cubicBezTo>
                  <a:pt x="50" y="3"/>
                  <a:pt x="34" y="9"/>
                  <a:pt x="22" y="24"/>
                </a:cubicBezTo>
                <a:cubicBezTo>
                  <a:pt x="9" y="36"/>
                  <a:pt x="4" y="51"/>
                  <a:pt x="4" y="70"/>
                </a:cubicBezTo>
                <a:cubicBezTo>
                  <a:pt x="5" y="103"/>
                  <a:pt x="34" y="133"/>
                  <a:pt x="69" y="133"/>
                </a:cubicBezTo>
                <a:lnTo>
                  <a:pt x="70" y="133"/>
                </a:lnTo>
                <a:cubicBezTo>
                  <a:pt x="89" y="133"/>
                  <a:pt x="105" y="124"/>
                  <a:pt x="117" y="112"/>
                </a:cubicBezTo>
                <a:cubicBezTo>
                  <a:pt x="128" y="100"/>
                  <a:pt x="137" y="85"/>
                  <a:pt x="137" y="67"/>
                </a:cubicBezTo>
                <a:cubicBezTo>
                  <a:pt x="135" y="33"/>
                  <a:pt x="105" y="3"/>
                  <a:pt x="6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8" name="Freeform 6164">
            <a:extLst>
              <a:ext uri="{FF2B5EF4-FFF2-40B4-BE49-F238E27FC236}">
                <a16:creationId xmlns:a16="http://schemas.microsoft.com/office/drawing/2014/main" id="{E06B0AEE-A530-D649-9B87-BBFF2C4D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4127500"/>
            <a:ext cx="46037" cy="44450"/>
          </a:xfrm>
          <a:custGeom>
            <a:avLst/>
            <a:gdLst>
              <a:gd name="T0" fmla="*/ 45675 w 127"/>
              <a:gd name="T1" fmla="*/ 22758 h 125"/>
              <a:gd name="T2" fmla="*/ 22837 w 127"/>
              <a:gd name="T3" fmla="*/ 44094 h 125"/>
              <a:gd name="T4" fmla="*/ 0 w 127"/>
              <a:gd name="T5" fmla="*/ 22758 h 125"/>
              <a:gd name="T6" fmla="*/ 0 w 127"/>
              <a:gd name="T7" fmla="*/ 22758 h 125"/>
              <a:gd name="T8" fmla="*/ 22837 w 127"/>
              <a:gd name="T9" fmla="*/ 0 h 125"/>
              <a:gd name="T10" fmla="*/ 45675 w 127"/>
              <a:gd name="T11" fmla="*/ 22758 h 1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" h="125">
                <a:moveTo>
                  <a:pt x="126" y="64"/>
                </a:moveTo>
                <a:cubicBezTo>
                  <a:pt x="126" y="94"/>
                  <a:pt x="98" y="124"/>
                  <a:pt x="63" y="124"/>
                </a:cubicBezTo>
                <a:cubicBezTo>
                  <a:pt x="28" y="124"/>
                  <a:pt x="0" y="94"/>
                  <a:pt x="0" y="64"/>
                </a:cubicBezTo>
                <a:cubicBezTo>
                  <a:pt x="0" y="27"/>
                  <a:pt x="28" y="0"/>
                  <a:pt x="63" y="0"/>
                </a:cubicBezTo>
                <a:cubicBezTo>
                  <a:pt x="98" y="0"/>
                  <a:pt x="126" y="27"/>
                  <a:pt x="126" y="6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9" name="Freeform 6165">
            <a:extLst>
              <a:ext uri="{FF2B5EF4-FFF2-40B4-BE49-F238E27FC236}">
                <a16:creationId xmlns:a16="http://schemas.microsoft.com/office/drawing/2014/main" id="{0A5A9558-FDBE-5F49-A635-29F79D125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4127500"/>
            <a:ext cx="46037" cy="44450"/>
          </a:xfrm>
          <a:custGeom>
            <a:avLst/>
            <a:gdLst>
              <a:gd name="T0" fmla="*/ 22837 w 127"/>
              <a:gd name="T1" fmla="*/ 44094 h 125"/>
              <a:gd name="T2" fmla="*/ 0 w 127"/>
              <a:gd name="T3" fmla="*/ 22758 h 125"/>
              <a:gd name="T4" fmla="*/ 22837 w 127"/>
              <a:gd name="T5" fmla="*/ 0 h 125"/>
              <a:gd name="T6" fmla="*/ 45675 w 127"/>
              <a:gd name="T7" fmla="*/ 22758 h 125"/>
              <a:gd name="T8" fmla="*/ 39150 w 127"/>
              <a:gd name="T9" fmla="*/ 37694 h 125"/>
              <a:gd name="T10" fmla="*/ 22837 w 127"/>
              <a:gd name="T11" fmla="*/ 44094 h 125"/>
              <a:gd name="T12" fmla="*/ 22837 w 127"/>
              <a:gd name="T13" fmla="*/ 0 h 125"/>
              <a:gd name="T14" fmla="*/ 725 w 127"/>
              <a:gd name="T15" fmla="*/ 22758 h 125"/>
              <a:gd name="T16" fmla="*/ 22837 w 127"/>
              <a:gd name="T17" fmla="*/ 43028 h 125"/>
              <a:gd name="T18" fmla="*/ 38787 w 127"/>
              <a:gd name="T19" fmla="*/ 37694 h 125"/>
              <a:gd name="T20" fmla="*/ 44225 w 127"/>
              <a:gd name="T21" fmla="*/ 22758 h 125"/>
              <a:gd name="T22" fmla="*/ 22837 w 127"/>
              <a:gd name="T23" fmla="*/ 0 h 1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7" h="125">
                <a:moveTo>
                  <a:pt x="63" y="124"/>
                </a:moveTo>
                <a:cubicBezTo>
                  <a:pt x="28" y="124"/>
                  <a:pt x="0" y="94"/>
                  <a:pt x="0" y="64"/>
                </a:cubicBezTo>
                <a:cubicBezTo>
                  <a:pt x="0" y="27"/>
                  <a:pt x="28" y="0"/>
                  <a:pt x="63" y="0"/>
                </a:cubicBezTo>
                <a:cubicBezTo>
                  <a:pt x="98" y="0"/>
                  <a:pt x="126" y="27"/>
                  <a:pt x="126" y="64"/>
                </a:cubicBezTo>
                <a:cubicBezTo>
                  <a:pt x="126" y="79"/>
                  <a:pt x="119" y="94"/>
                  <a:pt x="108" y="106"/>
                </a:cubicBezTo>
                <a:cubicBezTo>
                  <a:pt x="96" y="118"/>
                  <a:pt x="81" y="124"/>
                  <a:pt x="63" y="124"/>
                </a:cubicBezTo>
                <a:close/>
                <a:moveTo>
                  <a:pt x="63" y="0"/>
                </a:moveTo>
                <a:cubicBezTo>
                  <a:pt x="28" y="0"/>
                  <a:pt x="2" y="27"/>
                  <a:pt x="2" y="64"/>
                </a:cubicBezTo>
                <a:cubicBezTo>
                  <a:pt x="2" y="94"/>
                  <a:pt x="28" y="121"/>
                  <a:pt x="63" y="121"/>
                </a:cubicBezTo>
                <a:cubicBezTo>
                  <a:pt x="79" y="121"/>
                  <a:pt x="95" y="118"/>
                  <a:pt x="107" y="106"/>
                </a:cubicBezTo>
                <a:cubicBezTo>
                  <a:pt x="117" y="91"/>
                  <a:pt x="122" y="79"/>
                  <a:pt x="122" y="64"/>
                </a:cubicBezTo>
                <a:cubicBezTo>
                  <a:pt x="122" y="27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0" name="Freeform 6166">
            <a:extLst>
              <a:ext uri="{FF2B5EF4-FFF2-40B4-BE49-F238E27FC236}">
                <a16:creationId xmlns:a16="http://schemas.microsoft.com/office/drawing/2014/main" id="{372C188D-E422-A746-AB25-DD9D0A9DF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4097338"/>
            <a:ext cx="104775" cy="106362"/>
          </a:xfrm>
          <a:custGeom>
            <a:avLst/>
            <a:gdLst>
              <a:gd name="T0" fmla="*/ 104416 w 292"/>
              <a:gd name="T1" fmla="*/ 53722 h 295"/>
              <a:gd name="T2" fmla="*/ 52388 w 292"/>
              <a:gd name="T3" fmla="*/ 106001 h 295"/>
              <a:gd name="T4" fmla="*/ 0 w 292"/>
              <a:gd name="T5" fmla="*/ 53722 h 295"/>
              <a:gd name="T6" fmla="*/ 52388 w 292"/>
              <a:gd name="T7" fmla="*/ 0 h 295"/>
              <a:gd name="T8" fmla="*/ 104416 w 292"/>
              <a:gd name="T9" fmla="*/ 53722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2" h="295">
                <a:moveTo>
                  <a:pt x="291" y="149"/>
                </a:moveTo>
                <a:cubicBezTo>
                  <a:pt x="291" y="228"/>
                  <a:pt x="228" y="294"/>
                  <a:pt x="146" y="294"/>
                </a:cubicBezTo>
                <a:cubicBezTo>
                  <a:pt x="67" y="294"/>
                  <a:pt x="0" y="228"/>
                  <a:pt x="0" y="149"/>
                </a:cubicBezTo>
                <a:cubicBezTo>
                  <a:pt x="0" y="64"/>
                  <a:pt x="67" y="0"/>
                  <a:pt x="146" y="0"/>
                </a:cubicBezTo>
                <a:cubicBezTo>
                  <a:pt x="228" y="0"/>
                  <a:pt x="291" y="64"/>
                  <a:pt x="291" y="14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1" name="Freeform 6167">
            <a:extLst>
              <a:ext uri="{FF2B5EF4-FFF2-40B4-BE49-F238E27FC236}">
                <a16:creationId xmlns:a16="http://schemas.microsoft.com/office/drawing/2014/main" id="{1AEE4D28-7E9A-2C4F-8A02-FEE0697E1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4097338"/>
            <a:ext cx="106363" cy="104775"/>
          </a:xfrm>
          <a:custGeom>
            <a:avLst/>
            <a:gdLst>
              <a:gd name="T0" fmla="*/ 0 w 294"/>
              <a:gd name="T1" fmla="*/ 53464 h 292"/>
              <a:gd name="T2" fmla="*/ 52820 w 294"/>
              <a:gd name="T3" fmla="*/ 0 h 292"/>
              <a:gd name="T4" fmla="*/ 106001 w 294"/>
              <a:gd name="T5" fmla="*/ 53464 h 292"/>
              <a:gd name="T6" fmla="*/ 64397 w 294"/>
              <a:gd name="T7" fmla="*/ 104416 h 292"/>
              <a:gd name="T8" fmla="*/ 105278 w 294"/>
              <a:gd name="T9" fmla="*/ 53464 h 292"/>
              <a:gd name="T10" fmla="*/ 52820 w 294"/>
              <a:gd name="T11" fmla="*/ 0 h 292"/>
              <a:gd name="T12" fmla="*/ 724 w 294"/>
              <a:gd name="T13" fmla="*/ 53464 h 292"/>
              <a:gd name="T14" fmla="*/ 42690 w 294"/>
              <a:gd name="T15" fmla="*/ 104416 h 292"/>
              <a:gd name="T16" fmla="*/ 0 w 294"/>
              <a:gd name="T17" fmla="*/ 53464 h 2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4" h="292">
                <a:moveTo>
                  <a:pt x="0" y="149"/>
                </a:moveTo>
                <a:cubicBezTo>
                  <a:pt x="0" y="64"/>
                  <a:pt x="67" y="0"/>
                  <a:pt x="146" y="0"/>
                </a:cubicBezTo>
                <a:cubicBezTo>
                  <a:pt x="228" y="0"/>
                  <a:pt x="293" y="64"/>
                  <a:pt x="293" y="149"/>
                </a:cubicBezTo>
                <a:cubicBezTo>
                  <a:pt x="293" y="217"/>
                  <a:pt x="244" y="276"/>
                  <a:pt x="178" y="291"/>
                </a:cubicBezTo>
                <a:cubicBezTo>
                  <a:pt x="244" y="276"/>
                  <a:pt x="291" y="217"/>
                  <a:pt x="291" y="149"/>
                </a:cubicBezTo>
                <a:cubicBezTo>
                  <a:pt x="291" y="67"/>
                  <a:pt x="228" y="0"/>
                  <a:pt x="146" y="0"/>
                </a:cubicBezTo>
                <a:cubicBezTo>
                  <a:pt x="67" y="0"/>
                  <a:pt x="2" y="67"/>
                  <a:pt x="2" y="149"/>
                </a:cubicBezTo>
                <a:cubicBezTo>
                  <a:pt x="2" y="218"/>
                  <a:pt x="52" y="278"/>
                  <a:pt x="118" y="291"/>
                </a:cubicBezTo>
                <a:cubicBezTo>
                  <a:pt x="52" y="278"/>
                  <a:pt x="0" y="218"/>
                  <a:pt x="0" y="14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2" name="Freeform 6168">
            <a:extLst>
              <a:ext uri="{FF2B5EF4-FFF2-40B4-BE49-F238E27FC236}">
                <a16:creationId xmlns:a16="http://schemas.microsoft.com/office/drawing/2014/main" id="{EF82F7EB-BF3F-1241-BDFC-F13377BC1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100513"/>
            <a:ext cx="12700" cy="20637"/>
          </a:xfrm>
          <a:custGeom>
            <a:avLst/>
            <a:gdLst>
              <a:gd name="T0" fmla="*/ 2403 w 37"/>
              <a:gd name="T1" fmla="*/ 0 h 56"/>
              <a:gd name="T2" fmla="*/ 9268 w 37"/>
              <a:gd name="T3" fmla="*/ 0 h 56"/>
              <a:gd name="T4" fmla="*/ 9268 w 37"/>
              <a:gd name="T5" fmla="*/ 7739 h 56"/>
              <a:gd name="T6" fmla="*/ 12357 w 37"/>
              <a:gd name="T7" fmla="*/ 11056 h 56"/>
              <a:gd name="T8" fmla="*/ 9268 w 37"/>
              <a:gd name="T9" fmla="*/ 14741 h 56"/>
              <a:gd name="T10" fmla="*/ 9268 w 37"/>
              <a:gd name="T11" fmla="*/ 20268 h 56"/>
              <a:gd name="T12" fmla="*/ 2403 w 37"/>
              <a:gd name="T13" fmla="*/ 20268 h 56"/>
              <a:gd name="T14" fmla="*/ 2403 w 37"/>
              <a:gd name="T15" fmla="*/ 14741 h 56"/>
              <a:gd name="T16" fmla="*/ 0 w 37"/>
              <a:gd name="T17" fmla="*/ 11056 h 56"/>
              <a:gd name="T18" fmla="*/ 2403 w 37"/>
              <a:gd name="T19" fmla="*/ 8844 h 56"/>
              <a:gd name="T20" fmla="*/ 2403 w 37"/>
              <a:gd name="T21" fmla="*/ 0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7" h="56">
                <a:moveTo>
                  <a:pt x="7" y="0"/>
                </a:moveTo>
                <a:lnTo>
                  <a:pt x="27" y="0"/>
                </a:lnTo>
                <a:lnTo>
                  <a:pt x="27" y="21"/>
                </a:lnTo>
                <a:lnTo>
                  <a:pt x="36" y="30"/>
                </a:lnTo>
                <a:lnTo>
                  <a:pt x="27" y="40"/>
                </a:lnTo>
                <a:lnTo>
                  <a:pt x="27" y="55"/>
                </a:lnTo>
                <a:lnTo>
                  <a:pt x="7" y="55"/>
                </a:lnTo>
                <a:lnTo>
                  <a:pt x="7" y="40"/>
                </a:lnTo>
                <a:lnTo>
                  <a:pt x="0" y="30"/>
                </a:lnTo>
                <a:lnTo>
                  <a:pt x="7" y="24"/>
                </a:lnTo>
                <a:lnTo>
                  <a:pt x="7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3" name="Freeform 6169">
            <a:extLst>
              <a:ext uri="{FF2B5EF4-FFF2-40B4-BE49-F238E27FC236}">
                <a16:creationId xmlns:a16="http://schemas.microsoft.com/office/drawing/2014/main" id="{8E707A95-0F0E-374B-9292-1D73AC573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4100513"/>
            <a:ext cx="14287" cy="20637"/>
          </a:xfrm>
          <a:custGeom>
            <a:avLst/>
            <a:gdLst>
              <a:gd name="T0" fmla="*/ 10105 w 41"/>
              <a:gd name="T1" fmla="*/ 20287 h 59"/>
              <a:gd name="T2" fmla="*/ 3136 w 41"/>
              <a:gd name="T3" fmla="*/ 20287 h 59"/>
              <a:gd name="T4" fmla="*/ 2788 w 41"/>
              <a:gd name="T5" fmla="*/ 13991 h 59"/>
              <a:gd name="T6" fmla="*/ 0 w 41"/>
              <a:gd name="T7" fmla="*/ 11543 h 59"/>
              <a:gd name="T8" fmla="*/ 2788 w 41"/>
              <a:gd name="T9" fmla="*/ 7345 h 59"/>
              <a:gd name="T10" fmla="*/ 2788 w 41"/>
              <a:gd name="T11" fmla="*/ 0 h 59"/>
              <a:gd name="T12" fmla="*/ 10105 w 41"/>
              <a:gd name="T13" fmla="*/ 0 h 59"/>
              <a:gd name="T14" fmla="*/ 10105 w 41"/>
              <a:gd name="T15" fmla="*/ 7345 h 59"/>
              <a:gd name="T16" fmla="*/ 13939 w 41"/>
              <a:gd name="T17" fmla="*/ 10493 h 59"/>
              <a:gd name="T18" fmla="*/ 10105 w 41"/>
              <a:gd name="T19" fmla="*/ 13991 h 59"/>
              <a:gd name="T20" fmla="*/ 10105 w 41"/>
              <a:gd name="T21" fmla="*/ 20287 h 59"/>
              <a:gd name="T22" fmla="*/ 9409 w 41"/>
              <a:gd name="T23" fmla="*/ 0 h 59"/>
              <a:gd name="T24" fmla="*/ 3136 w 41"/>
              <a:gd name="T25" fmla="*/ 1049 h 59"/>
              <a:gd name="T26" fmla="*/ 3136 w 41"/>
              <a:gd name="T27" fmla="*/ 8395 h 59"/>
              <a:gd name="T28" fmla="*/ 697 w 41"/>
              <a:gd name="T29" fmla="*/ 11543 h 59"/>
              <a:gd name="T30" fmla="*/ 3136 w 41"/>
              <a:gd name="T31" fmla="*/ 12592 h 59"/>
              <a:gd name="T32" fmla="*/ 3136 w 41"/>
              <a:gd name="T33" fmla="*/ 19238 h 59"/>
              <a:gd name="T34" fmla="*/ 9409 w 41"/>
              <a:gd name="T35" fmla="*/ 19238 h 59"/>
              <a:gd name="T36" fmla="*/ 9409 w 41"/>
              <a:gd name="T37" fmla="*/ 13991 h 59"/>
              <a:gd name="T38" fmla="*/ 12893 w 41"/>
              <a:gd name="T39" fmla="*/ 10493 h 59"/>
              <a:gd name="T40" fmla="*/ 9409 w 41"/>
              <a:gd name="T41" fmla="*/ 7345 h 59"/>
              <a:gd name="T42" fmla="*/ 9409 w 41"/>
              <a:gd name="T43" fmla="*/ 0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9">
                <a:moveTo>
                  <a:pt x="29" y="58"/>
                </a:moveTo>
                <a:lnTo>
                  <a:pt x="9" y="58"/>
                </a:lnTo>
                <a:lnTo>
                  <a:pt x="8" y="40"/>
                </a:lnTo>
                <a:lnTo>
                  <a:pt x="0" y="33"/>
                </a:lnTo>
                <a:lnTo>
                  <a:pt x="8" y="21"/>
                </a:lnTo>
                <a:lnTo>
                  <a:pt x="8" y="0"/>
                </a:lnTo>
                <a:lnTo>
                  <a:pt x="29" y="0"/>
                </a:lnTo>
                <a:lnTo>
                  <a:pt x="29" y="21"/>
                </a:lnTo>
                <a:lnTo>
                  <a:pt x="40" y="30"/>
                </a:lnTo>
                <a:lnTo>
                  <a:pt x="29" y="40"/>
                </a:lnTo>
                <a:lnTo>
                  <a:pt x="29" y="58"/>
                </a:lnTo>
                <a:close/>
                <a:moveTo>
                  <a:pt x="27" y="0"/>
                </a:moveTo>
                <a:lnTo>
                  <a:pt x="9" y="3"/>
                </a:lnTo>
                <a:lnTo>
                  <a:pt x="9" y="24"/>
                </a:lnTo>
                <a:lnTo>
                  <a:pt x="2" y="33"/>
                </a:lnTo>
                <a:lnTo>
                  <a:pt x="9" y="36"/>
                </a:lnTo>
                <a:lnTo>
                  <a:pt x="9" y="55"/>
                </a:lnTo>
                <a:lnTo>
                  <a:pt x="27" y="55"/>
                </a:lnTo>
                <a:lnTo>
                  <a:pt x="27" y="40"/>
                </a:lnTo>
                <a:lnTo>
                  <a:pt x="37" y="30"/>
                </a:lnTo>
                <a:lnTo>
                  <a:pt x="27" y="2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4" name="Freeform 6170">
            <a:extLst>
              <a:ext uri="{FF2B5EF4-FFF2-40B4-BE49-F238E27FC236}">
                <a16:creationId xmlns:a16="http://schemas.microsoft.com/office/drawing/2014/main" id="{FFD95C5D-0415-6340-B6B4-1EE2E94E0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4100513"/>
            <a:ext cx="1587" cy="20637"/>
          </a:xfrm>
          <a:custGeom>
            <a:avLst/>
            <a:gdLst>
              <a:gd name="T0" fmla="*/ 794 w 2"/>
              <a:gd name="T1" fmla="*/ 20268 h 56"/>
              <a:gd name="T2" fmla="*/ 0 w 2"/>
              <a:gd name="T3" fmla="*/ 20268 h 56"/>
              <a:gd name="T4" fmla="*/ 0 w 2"/>
              <a:gd name="T5" fmla="*/ 0 h 56"/>
              <a:gd name="T6" fmla="*/ 794 w 2"/>
              <a:gd name="T7" fmla="*/ 0 h 56"/>
              <a:gd name="T8" fmla="*/ 794 w 2"/>
              <a:gd name="T9" fmla="*/ 20268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6">
                <a:moveTo>
                  <a:pt x="1" y="55"/>
                </a:moveTo>
                <a:lnTo>
                  <a:pt x="0" y="55"/>
                </a:lnTo>
                <a:lnTo>
                  <a:pt x="0" y="0"/>
                </a:lnTo>
                <a:lnTo>
                  <a:pt x="1" y="0"/>
                </a:lnTo>
                <a:lnTo>
                  <a:pt x="1" y="5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5" name="Freeform 6171">
            <a:extLst>
              <a:ext uri="{FF2B5EF4-FFF2-40B4-BE49-F238E27FC236}">
                <a16:creationId xmlns:a16="http://schemas.microsoft.com/office/drawing/2014/main" id="{85CC2722-5DC9-B746-B6F4-E781F75A4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0" y="4108450"/>
            <a:ext cx="4763" cy="4763"/>
          </a:xfrm>
          <a:custGeom>
            <a:avLst/>
            <a:gdLst>
              <a:gd name="T0" fmla="*/ 0 w 14"/>
              <a:gd name="T1" fmla="*/ 3297 h 13"/>
              <a:gd name="T2" fmla="*/ 2382 w 14"/>
              <a:gd name="T3" fmla="*/ 0 h 13"/>
              <a:gd name="T4" fmla="*/ 4423 w 14"/>
              <a:gd name="T5" fmla="*/ 3297 h 13"/>
              <a:gd name="T6" fmla="*/ 2382 w 14"/>
              <a:gd name="T7" fmla="*/ 4397 h 13"/>
              <a:gd name="T8" fmla="*/ 0 w 14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3">
                <a:moveTo>
                  <a:pt x="0" y="9"/>
                </a:moveTo>
                <a:lnTo>
                  <a:pt x="7" y="0"/>
                </a:lnTo>
                <a:lnTo>
                  <a:pt x="13" y="9"/>
                </a:lnTo>
                <a:lnTo>
                  <a:pt x="7" y="12"/>
                </a:lnTo>
                <a:lnTo>
                  <a:pt x="0" y="9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6" name="Freeform 6172">
            <a:extLst>
              <a:ext uri="{FF2B5EF4-FFF2-40B4-BE49-F238E27FC236}">
                <a16:creationId xmlns:a16="http://schemas.microsoft.com/office/drawing/2014/main" id="{DCF08C04-7694-8E4F-B80B-A904E3236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0" y="4108450"/>
            <a:ext cx="4763" cy="6350"/>
          </a:xfrm>
          <a:custGeom>
            <a:avLst/>
            <a:gdLst>
              <a:gd name="T0" fmla="*/ 2382 w 14"/>
              <a:gd name="T1" fmla="*/ 5976 h 17"/>
              <a:gd name="T2" fmla="*/ 0 w 14"/>
              <a:gd name="T3" fmla="*/ 3362 h 17"/>
              <a:gd name="T4" fmla="*/ 2041 w 14"/>
              <a:gd name="T5" fmla="*/ 0 h 17"/>
              <a:gd name="T6" fmla="*/ 340 w 14"/>
              <a:gd name="T7" fmla="*/ 3362 h 17"/>
              <a:gd name="T8" fmla="*/ 2382 w 14"/>
              <a:gd name="T9" fmla="*/ 4482 h 17"/>
              <a:gd name="T10" fmla="*/ 4423 w 14"/>
              <a:gd name="T11" fmla="*/ 2241 h 17"/>
              <a:gd name="T12" fmla="*/ 2382 w 14"/>
              <a:gd name="T13" fmla="*/ 5976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7">
                <a:moveTo>
                  <a:pt x="7" y="16"/>
                </a:moveTo>
                <a:lnTo>
                  <a:pt x="0" y="9"/>
                </a:lnTo>
                <a:lnTo>
                  <a:pt x="6" y="0"/>
                </a:lnTo>
                <a:lnTo>
                  <a:pt x="1" y="9"/>
                </a:lnTo>
                <a:lnTo>
                  <a:pt x="7" y="12"/>
                </a:lnTo>
                <a:lnTo>
                  <a:pt x="13" y="6"/>
                </a:lnTo>
                <a:lnTo>
                  <a:pt x="7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7" name="Freeform 6173">
            <a:extLst>
              <a:ext uri="{FF2B5EF4-FFF2-40B4-BE49-F238E27FC236}">
                <a16:creationId xmlns:a16="http://schemas.microsoft.com/office/drawing/2014/main" id="{405C593B-F9C8-634C-AA55-E78630F20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4113213"/>
            <a:ext cx="20638" cy="19050"/>
          </a:xfrm>
          <a:custGeom>
            <a:avLst/>
            <a:gdLst>
              <a:gd name="T0" fmla="*/ 15110 w 56"/>
              <a:gd name="T1" fmla="*/ 0 h 53"/>
              <a:gd name="T2" fmla="*/ 20269 w 56"/>
              <a:gd name="T3" fmla="*/ 4673 h 53"/>
              <a:gd name="T4" fmla="*/ 14373 w 56"/>
              <a:gd name="T5" fmla="*/ 10064 h 53"/>
              <a:gd name="T6" fmla="*/ 14373 w 56"/>
              <a:gd name="T7" fmla="*/ 14377 h 53"/>
              <a:gd name="T8" fmla="*/ 9950 w 56"/>
              <a:gd name="T9" fmla="*/ 14377 h 53"/>
              <a:gd name="T10" fmla="*/ 5528 w 56"/>
              <a:gd name="T11" fmla="*/ 18691 h 53"/>
              <a:gd name="T12" fmla="*/ 0 w 56"/>
              <a:gd name="T13" fmla="*/ 14377 h 53"/>
              <a:gd name="T14" fmla="*/ 5528 w 56"/>
              <a:gd name="T15" fmla="*/ 8986 h 53"/>
              <a:gd name="T16" fmla="*/ 5528 w 56"/>
              <a:gd name="T17" fmla="*/ 4673 h 53"/>
              <a:gd name="T18" fmla="*/ 9213 w 56"/>
              <a:gd name="T19" fmla="*/ 4673 h 53"/>
              <a:gd name="T20" fmla="*/ 15110 w 56"/>
              <a:gd name="T21" fmla="*/ 0 h 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6" h="53">
                <a:moveTo>
                  <a:pt x="41" y="0"/>
                </a:moveTo>
                <a:lnTo>
                  <a:pt x="55" y="13"/>
                </a:lnTo>
                <a:lnTo>
                  <a:pt x="39" y="28"/>
                </a:lnTo>
                <a:lnTo>
                  <a:pt x="39" y="40"/>
                </a:lnTo>
                <a:lnTo>
                  <a:pt x="27" y="40"/>
                </a:lnTo>
                <a:lnTo>
                  <a:pt x="15" y="52"/>
                </a:lnTo>
                <a:lnTo>
                  <a:pt x="0" y="40"/>
                </a:lnTo>
                <a:lnTo>
                  <a:pt x="15" y="25"/>
                </a:lnTo>
                <a:lnTo>
                  <a:pt x="15" y="13"/>
                </a:lnTo>
                <a:lnTo>
                  <a:pt x="25" y="13"/>
                </a:lnTo>
                <a:lnTo>
                  <a:pt x="41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8" name="Freeform 6174">
            <a:extLst>
              <a:ext uri="{FF2B5EF4-FFF2-40B4-BE49-F238E27FC236}">
                <a16:creationId xmlns:a16="http://schemas.microsoft.com/office/drawing/2014/main" id="{03CDDD7C-3BC2-A546-9ABB-4D309C455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4111625"/>
            <a:ext cx="20638" cy="20638"/>
          </a:xfrm>
          <a:custGeom>
            <a:avLst/>
            <a:gdLst>
              <a:gd name="T0" fmla="*/ 5528 w 56"/>
              <a:gd name="T1" fmla="*/ 20269 h 56"/>
              <a:gd name="T2" fmla="*/ 0 w 56"/>
              <a:gd name="T3" fmla="*/ 15847 h 56"/>
              <a:gd name="T4" fmla="*/ 4791 w 56"/>
              <a:gd name="T5" fmla="*/ 10319 h 56"/>
              <a:gd name="T6" fmla="*/ 4791 w 56"/>
              <a:gd name="T7" fmla="*/ 5897 h 56"/>
              <a:gd name="T8" fmla="*/ 5528 w 56"/>
              <a:gd name="T9" fmla="*/ 5897 h 56"/>
              <a:gd name="T10" fmla="*/ 5897 w 56"/>
              <a:gd name="T11" fmla="*/ 10319 h 56"/>
              <a:gd name="T12" fmla="*/ 369 w 56"/>
              <a:gd name="T13" fmla="*/ 15847 h 56"/>
              <a:gd name="T14" fmla="*/ 5528 w 56"/>
              <a:gd name="T15" fmla="*/ 19164 h 56"/>
              <a:gd name="T16" fmla="*/ 9213 w 56"/>
              <a:gd name="T17" fmla="*/ 15847 h 56"/>
              <a:gd name="T18" fmla="*/ 9950 w 56"/>
              <a:gd name="T19" fmla="*/ 15847 h 56"/>
              <a:gd name="T20" fmla="*/ 5528 w 56"/>
              <a:gd name="T21" fmla="*/ 20269 h 56"/>
              <a:gd name="T22" fmla="*/ 14004 w 56"/>
              <a:gd name="T23" fmla="*/ 11425 h 56"/>
              <a:gd name="T24" fmla="*/ 20269 w 56"/>
              <a:gd name="T25" fmla="*/ 4791 h 56"/>
              <a:gd name="T26" fmla="*/ 15110 w 56"/>
              <a:gd name="T27" fmla="*/ 1106 h 56"/>
              <a:gd name="T28" fmla="*/ 9950 w 56"/>
              <a:gd name="T29" fmla="*/ 5897 h 56"/>
              <a:gd name="T30" fmla="*/ 9213 w 56"/>
              <a:gd name="T31" fmla="*/ 5897 h 56"/>
              <a:gd name="T32" fmla="*/ 15110 w 56"/>
              <a:gd name="T33" fmla="*/ 0 h 56"/>
              <a:gd name="T34" fmla="*/ 20269 w 56"/>
              <a:gd name="T35" fmla="*/ 4791 h 56"/>
              <a:gd name="T36" fmla="*/ 15110 w 56"/>
              <a:gd name="T37" fmla="*/ 11425 h 56"/>
              <a:gd name="T38" fmla="*/ 15110 w 56"/>
              <a:gd name="T39" fmla="*/ 15847 h 56"/>
              <a:gd name="T40" fmla="*/ 14373 w 56"/>
              <a:gd name="T41" fmla="*/ 15847 h 56"/>
              <a:gd name="T42" fmla="*/ 14004 w 56"/>
              <a:gd name="T43" fmla="*/ 11425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6">
                <a:moveTo>
                  <a:pt x="15" y="55"/>
                </a:moveTo>
                <a:lnTo>
                  <a:pt x="0" y="43"/>
                </a:lnTo>
                <a:lnTo>
                  <a:pt x="13" y="28"/>
                </a:lnTo>
                <a:lnTo>
                  <a:pt x="13" y="16"/>
                </a:lnTo>
                <a:lnTo>
                  <a:pt x="15" y="16"/>
                </a:lnTo>
                <a:lnTo>
                  <a:pt x="16" y="28"/>
                </a:lnTo>
                <a:lnTo>
                  <a:pt x="1" y="43"/>
                </a:lnTo>
                <a:lnTo>
                  <a:pt x="15" y="52"/>
                </a:lnTo>
                <a:lnTo>
                  <a:pt x="25" y="43"/>
                </a:lnTo>
                <a:lnTo>
                  <a:pt x="27" y="43"/>
                </a:lnTo>
                <a:lnTo>
                  <a:pt x="15" y="55"/>
                </a:lnTo>
                <a:close/>
                <a:moveTo>
                  <a:pt x="38" y="31"/>
                </a:moveTo>
                <a:lnTo>
                  <a:pt x="55" y="13"/>
                </a:lnTo>
                <a:lnTo>
                  <a:pt x="41" y="3"/>
                </a:lnTo>
                <a:lnTo>
                  <a:pt x="27" y="16"/>
                </a:lnTo>
                <a:lnTo>
                  <a:pt x="25" y="16"/>
                </a:lnTo>
                <a:lnTo>
                  <a:pt x="41" y="0"/>
                </a:lnTo>
                <a:lnTo>
                  <a:pt x="55" y="13"/>
                </a:lnTo>
                <a:lnTo>
                  <a:pt x="41" y="31"/>
                </a:lnTo>
                <a:lnTo>
                  <a:pt x="41" y="43"/>
                </a:lnTo>
                <a:lnTo>
                  <a:pt x="39" y="43"/>
                </a:lnTo>
                <a:lnTo>
                  <a:pt x="38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9" name="Freeform 6175">
            <a:extLst>
              <a:ext uri="{FF2B5EF4-FFF2-40B4-BE49-F238E27FC236}">
                <a16:creationId xmlns:a16="http://schemas.microsoft.com/office/drawing/2014/main" id="{E0732B57-DAA5-0543-9E39-ADC544414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8925" y="4114800"/>
            <a:ext cx="15875" cy="15875"/>
          </a:xfrm>
          <a:custGeom>
            <a:avLst/>
            <a:gdLst>
              <a:gd name="T0" fmla="*/ 756 w 42"/>
              <a:gd name="T1" fmla="*/ 15506 h 43"/>
              <a:gd name="T2" fmla="*/ 0 w 42"/>
              <a:gd name="T3" fmla="*/ 14398 h 43"/>
              <a:gd name="T4" fmla="*/ 15119 w 42"/>
              <a:gd name="T5" fmla="*/ 0 h 43"/>
              <a:gd name="T6" fmla="*/ 15497 w 42"/>
              <a:gd name="T7" fmla="*/ 0 h 43"/>
              <a:gd name="T8" fmla="*/ 756 w 42"/>
              <a:gd name="T9" fmla="*/ 1550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3">
                <a:moveTo>
                  <a:pt x="2" y="42"/>
                </a:moveTo>
                <a:lnTo>
                  <a:pt x="0" y="39"/>
                </a:lnTo>
                <a:lnTo>
                  <a:pt x="40" y="0"/>
                </a:lnTo>
                <a:lnTo>
                  <a:pt x="41" y="0"/>
                </a:lnTo>
                <a:lnTo>
                  <a:pt x="2" y="4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0" name="Freeform 6176">
            <a:extLst>
              <a:ext uri="{FF2B5EF4-FFF2-40B4-BE49-F238E27FC236}">
                <a16:creationId xmlns:a16="http://schemas.microsoft.com/office/drawing/2014/main" id="{3B417F2D-D8E6-224F-BD60-C21529E4C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5275" y="4121150"/>
            <a:ext cx="3175" cy="3175"/>
          </a:xfrm>
          <a:custGeom>
            <a:avLst/>
            <a:gdLst>
              <a:gd name="T0" fmla="*/ 1191 w 8"/>
              <a:gd name="T1" fmla="*/ 2858 h 10"/>
              <a:gd name="T2" fmla="*/ 0 w 8"/>
              <a:gd name="T3" fmla="*/ 2858 h 10"/>
              <a:gd name="T4" fmla="*/ 0 w 8"/>
              <a:gd name="T5" fmla="*/ 0 h 10"/>
              <a:gd name="T6" fmla="*/ 2778 w 8"/>
              <a:gd name="T7" fmla="*/ 0 h 10"/>
              <a:gd name="T8" fmla="*/ 2778 w 8"/>
              <a:gd name="T9" fmla="*/ 2858 h 10"/>
              <a:gd name="T10" fmla="*/ 1191 w 8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0">
                <a:moveTo>
                  <a:pt x="3" y="9"/>
                </a:moveTo>
                <a:lnTo>
                  <a:pt x="0" y="9"/>
                </a:lnTo>
                <a:lnTo>
                  <a:pt x="0" y="0"/>
                </a:lnTo>
                <a:lnTo>
                  <a:pt x="7" y="0"/>
                </a:lnTo>
                <a:lnTo>
                  <a:pt x="7" y="9"/>
                </a:lnTo>
                <a:lnTo>
                  <a:pt x="3" y="9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1" name="Freeform 6177">
            <a:extLst>
              <a:ext uri="{FF2B5EF4-FFF2-40B4-BE49-F238E27FC236}">
                <a16:creationId xmlns:a16="http://schemas.microsoft.com/office/drawing/2014/main" id="{7D26E9F2-5E92-D241-847F-225D173E3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121150"/>
            <a:ext cx="4762" cy="4763"/>
          </a:xfrm>
          <a:custGeom>
            <a:avLst/>
            <a:gdLst>
              <a:gd name="T0" fmla="*/ 4365 w 12"/>
              <a:gd name="T1" fmla="*/ 4397 h 13"/>
              <a:gd name="T2" fmla="*/ 794 w 12"/>
              <a:gd name="T3" fmla="*/ 3297 h 13"/>
              <a:gd name="T4" fmla="*/ 0 w 12"/>
              <a:gd name="T5" fmla="*/ 0 h 13"/>
              <a:gd name="T6" fmla="*/ 3572 w 12"/>
              <a:gd name="T7" fmla="*/ 0 h 13"/>
              <a:gd name="T8" fmla="*/ 4365 w 12"/>
              <a:gd name="T9" fmla="*/ 3297 h 13"/>
              <a:gd name="T10" fmla="*/ 4365 w 12"/>
              <a:gd name="T11" fmla="*/ 4397 h 13"/>
              <a:gd name="T12" fmla="*/ 3572 w 12"/>
              <a:gd name="T13" fmla="*/ 0 h 13"/>
              <a:gd name="T14" fmla="*/ 794 w 12"/>
              <a:gd name="T15" fmla="*/ 1099 h 13"/>
              <a:gd name="T16" fmla="*/ 794 w 12"/>
              <a:gd name="T17" fmla="*/ 3297 h 13"/>
              <a:gd name="T18" fmla="*/ 3572 w 12"/>
              <a:gd name="T19" fmla="*/ 3297 h 13"/>
              <a:gd name="T20" fmla="*/ 3572 w 12"/>
              <a:gd name="T21" fmla="*/ 0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3">
                <a:moveTo>
                  <a:pt x="11" y="12"/>
                </a:moveTo>
                <a:lnTo>
                  <a:pt x="2" y="9"/>
                </a:lnTo>
                <a:lnTo>
                  <a:pt x="0" y="0"/>
                </a:lnTo>
                <a:lnTo>
                  <a:pt x="9" y="0"/>
                </a:lnTo>
                <a:lnTo>
                  <a:pt x="11" y="9"/>
                </a:lnTo>
                <a:lnTo>
                  <a:pt x="11" y="12"/>
                </a:lnTo>
                <a:close/>
                <a:moveTo>
                  <a:pt x="9" y="0"/>
                </a:moveTo>
                <a:lnTo>
                  <a:pt x="2" y="3"/>
                </a:lnTo>
                <a:lnTo>
                  <a:pt x="2" y="9"/>
                </a:lnTo>
                <a:lnTo>
                  <a:pt x="9" y="9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2" name="Freeform 6178">
            <a:extLst>
              <a:ext uri="{FF2B5EF4-FFF2-40B4-BE49-F238E27FC236}">
                <a16:creationId xmlns:a16="http://schemas.microsoft.com/office/drawing/2014/main" id="{F5965045-A091-654A-81CF-9DCAA7743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8450" y="4143375"/>
            <a:ext cx="19050" cy="14288"/>
          </a:xfrm>
          <a:custGeom>
            <a:avLst/>
            <a:gdLst>
              <a:gd name="T0" fmla="*/ 18697 w 54"/>
              <a:gd name="T1" fmla="*/ 3760 h 38"/>
              <a:gd name="T2" fmla="*/ 18697 w 54"/>
              <a:gd name="T3" fmla="*/ 10528 h 38"/>
              <a:gd name="T4" fmla="*/ 11642 w 54"/>
              <a:gd name="T5" fmla="*/ 10528 h 38"/>
              <a:gd name="T6" fmla="*/ 8819 w 54"/>
              <a:gd name="T7" fmla="*/ 13912 h 38"/>
              <a:gd name="T8" fmla="*/ 5292 w 54"/>
              <a:gd name="T9" fmla="*/ 10528 h 38"/>
              <a:gd name="T10" fmla="*/ 0 w 54"/>
              <a:gd name="T11" fmla="*/ 10528 h 38"/>
              <a:gd name="T12" fmla="*/ 0 w 54"/>
              <a:gd name="T13" fmla="*/ 2632 h 38"/>
              <a:gd name="T14" fmla="*/ 5644 w 54"/>
              <a:gd name="T15" fmla="*/ 3760 h 38"/>
              <a:gd name="T16" fmla="*/ 8819 w 54"/>
              <a:gd name="T17" fmla="*/ 0 h 38"/>
              <a:gd name="T18" fmla="*/ 11642 w 54"/>
              <a:gd name="T19" fmla="*/ 3760 h 38"/>
              <a:gd name="T20" fmla="*/ 18697 w 54"/>
              <a:gd name="T21" fmla="*/ 3760 h 3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38">
                <a:moveTo>
                  <a:pt x="53" y="10"/>
                </a:moveTo>
                <a:lnTo>
                  <a:pt x="53" y="28"/>
                </a:lnTo>
                <a:lnTo>
                  <a:pt x="33" y="28"/>
                </a:lnTo>
                <a:lnTo>
                  <a:pt x="25" y="37"/>
                </a:lnTo>
                <a:lnTo>
                  <a:pt x="15" y="28"/>
                </a:lnTo>
                <a:lnTo>
                  <a:pt x="0" y="28"/>
                </a:lnTo>
                <a:lnTo>
                  <a:pt x="0" y="7"/>
                </a:lnTo>
                <a:lnTo>
                  <a:pt x="16" y="10"/>
                </a:lnTo>
                <a:lnTo>
                  <a:pt x="25" y="0"/>
                </a:lnTo>
                <a:lnTo>
                  <a:pt x="33" y="10"/>
                </a:lnTo>
                <a:lnTo>
                  <a:pt x="53" y="1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3" name="Freeform 6179">
            <a:extLst>
              <a:ext uri="{FF2B5EF4-FFF2-40B4-BE49-F238E27FC236}">
                <a16:creationId xmlns:a16="http://schemas.microsoft.com/office/drawing/2014/main" id="{45E7AADE-0DF5-7048-AE5B-12FF82131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6863" y="4143375"/>
            <a:ext cx="20637" cy="14288"/>
          </a:xfrm>
          <a:custGeom>
            <a:avLst/>
            <a:gdLst>
              <a:gd name="T0" fmla="*/ 5431 w 57"/>
              <a:gd name="T1" fmla="*/ 10528 h 38"/>
              <a:gd name="T2" fmla="*/ 1086 w 57"/>
              <a:gd name="T3" fmla="*/ 10528 h 38"/>
              <a:gd name="T4" fmla="*/ 724 w 57"/>
              <a:gd name="T5" fmla="*/ 10528 h 38"/>
              <a:gd name="T6" fmla="*/ 0 w 57"/>
              <a:gd name="T7" fmla="*/ 2632 h 38"/>
              <a:gd name="T8" fmla="*/ 6517 w 57"/>
              <a:gd name="T9" fmla="*/ 2632 h 38"/>
              <a:gd name="T10" fmla="*/ 9413 w 57"/>
              <a:gd name="T11" fmla="*/ 0 h 38"/>
              <a:gd name="T12" fmla="*/ 12672 w 57"/>
              <a:gd name="T13" fmla="*/ 2632 h 38"/>
              <a:gd name="T14" fmla="*/ 19913 w 57"/>
              <a:gd name="T15" fmla="*/ 2632 h 38"/>
              <a:gd name="T16" fmla="*/ 20275 w 57"/>
              <a:gd name="T17" fmla="*/ 10528 h 38"/>
              <a:gd name="T18" fmla="*/ 19913 w 57"/>
              <a:gd name="T19" fmla="*/ 10528 h 38"/>
              <a:gd name="T20" fmla="*/ 19913 w 57"/>
              <a:gd name="T21" fmla="*/ 3760 h 38"/>
              <a:gd name="T22" fmla="*/ 12672 w 57"/>
              <a:gd name="T23" fmla="*/ 3760 h 38"/>
              <a:gd name="T24" fmla="*/ 9413 w 57"/>
              <a:gd name="T25" fmla="*/ 0 h 38"/>
              <a:gd name="T26" fmla="*/ 7241 w 57"/>
              <a:gd name="T27" fmla="*/ 3760 h 38"/>
              <a:gd name="T28" fmla="*/ 724 w 57"/>
              <a:gd name="T29" fmla="*/ 3760 h 38"/>
              <a:gd name="T30" fmla="*/ 1086 w 57"/>
              <a:gd name="T31" fmla="*/ 10528 h 38"/>
              <a:gd name="T32" fmla="*/ 6155 w 57"/>
              <a:gd name="T33" fmla="*/ 9400 h 38"/>
              <a:gd name="T34" fmla="*/ 9775 w 57"/>
              <a:gd name="T35" fmla="*/ 13912 h 38"/>
              <a:gd name="T36" fmla="*/ 5431 w 57"/>
              <a:gd name="T37" fmla="*/ 10528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7" h="38">
                <a:moveTo>
                  <a:pt x="15" y="28"/>
                </a:moveTo>
                <a:lnTo>
                  <a:pt x="3" y="28"/>
                </a:lnTo>
                <a:lnTo>
                  <a:pt x="2" y="28"/>
                </a:lnTo>
                <a:lnTo>
                  <a:pt x="0" y="7"/>
                </a:lnTo>
                <a:lnTo>
                  <a:pt x="18" y="7"/>
                </a:lnTo>
                <a:lnTo>
                  <a:pt x="26" y="0"/>
                </a:lnTo>
                <a:lnTo>
                  <a:pt x="35" y="7"/>
                </a:lnTo>
                <a:lnTo>
                  <a:pt x="55" y="7"/>
                </a:lnTo>
                <a:lnTo>
                  <a:pt x="56" y="28"/>
                </a:lnTo>
                <a:lnTo>
                  <a:pt x="55" y="28"/>
                </a:lnTo>
                <a:lnTo>
                  <a:pt x="55" y="10"/>
                </a:lnTo>
                <a:lnTo>
                  <a:pt x="35" y="10"/>
                </a:lnTo>
                <a:lnTo>
                  <a:pt x="26" y="0"/>
                </a:lnTo>
                <a:lnTo>
                  <a:pt x="20" y="10"/>
                </a:lnTo>
                <a:lnTo>
                  <a:pt x="2" y="10"/>
                </a:lnTo>
                <a:lnTo>
                  <a:pt x="3" y="28"/>
                </a:lnTo>
                <a:lnTo>
                  <a:pt x="17" y="25"/>
                </a:lnTo>
                <a:lnTo>
                  <a:pt x="27" y="37"/>
                </a:lnTo>
                <a:lnTo>
                  <a:pt x="15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4" name="Freeform 6180">
            <a:extLst>
              <a:ext uri="{FF2B5EF4-FFF2-40B4-BE49-F238E27FC236}">
                <a16:creationId xmlns:a16="http://schemas.microsoft.com/office/drawing/2014/main" id="{9B16E5E1-05B8-A247-A2E6-71FD5BFBD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8450" y="4149725"/>
            <a:ext cx="19050" cy="1588"/>
          </a:xfrm>
          <a:custGeom>
            <a:avLst/>
            <a:gdLst>
              <a:gd name="T0" fmla="*/ 18697 w 54"/>
              <a:gd name="T1" fmla="*/ 1191 h 4"/>
              <a:gd name="T2" fmla="*/ 0 w 54"/>
              <a:gd name="T3" fmla="*/ 1191 h 4"/>
              <a:gd name="T4" fmla="*/ 0 w 54"/>
              <a:gd name="T5" fmla="*/ 0 h 4"/>
              <a:gd name="T6" fmla="*/ 18697 w 54"/>
              <a:gd name="T7" fmla="*/ 0 h 4"/>
              <a:gd name="T8" fmla="*/ 18697 w 5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4">
                <a:moveTo>
                  <a:pt x="53" y="3"/>
                </a:moveTo>
                <a:lnTo>
                  <a:pt x="0" y="3"/>
                </a:lnTo>
                <a:lnTo>
                  <a:pt x="0" y="0"/>
                </a:lnTo>
                <a:lnTo>
                  <a:pt x="53" y="0"/>
                </a:lnTo>
                <a:lnTo>
                  <a:pt x="53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5" name="Freeform 6181">
            <a:extLst>
              <a:ext uri="{FF2B5EF4-FFF2-40B4-BE49-F238E27FC236}">
                <a16:creationId xmlns:a16="http://schemas.microsoft.com/office/drawing/2014/main" id="{1D55AC89-6D18-3649-9320-6DB862E8F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4800" y="4146550"/>
            <a:ext cx="4763" cy="4763"/>
          </a:xfrm>
          <a:custGeom>
            <a:avLst/>
            <a:gdLst>
              <a:gd name="T0" fmla="*/ 2198 w 13"/>
              <a:gd name="T1" fmla="*/ 0 h 13"/>
              <a:gd name="T2" fmla="*/ 4397 w 13"/>
              <a:gd name="T3" fmla="*/ 3297 h 13"/>
              <a:gd name="T4" fmla="*/ 2198 w 13"/>
              <a:gd name="T5" fmla="*/ 4397 h 13"/>
              <a:gd name="T6" fmla="*/ 0 w 13"/>
              <a:gd name="T7" fmla="*/ 3297 h 13"/>
              <a:gd name="T8" fmla="*/ 2198 w 13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3">
                <a:moveTo>
                  <a:pt x="6" y="0"/>
                </a:moveTo>
                <a:lnTo>
                  <a:pt x="12" y="9"/>
                </a:lnTo>
                <a:lnTo>
                  <a:pt x="6" y="12"/>
                </a:lnTo>
                <a:lnTo>
                  <a:pt x="0" y="9"/>
                </a:lnTo>
                <a:lnTo>
                  <a:pt x="6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6" name="Freeform 6182">
            <a:extLst>
              <a:ext uri="{FF2B5EF4-FFF2-40B4-BE49-F238E27FC236}">
                <a16:creationId xmlns:a16="http://schemas.microsoft.com/office/drawing/2014/main" id="{D0436200-01BC-3343-856A-1227E8146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3213" y="4146550"/>
            <a:ext cx="6350" cy="6350"/>
          </a:xfrm>
          <a:custGeom>
            <a:avLst/>
            <a:gdLst>
              <a:gd name="T0" fmla="*/ 2988 w 17"/>
              <a:gd name="T1" fmla="*/ 5953 h 16"/>
              <a:gd name="T2" fmla="*/ 0 w 17"/>
              <a:gd name="T3" fmla="*/ 3572 h 16"/>
              <a:gd name="T4" fmla="*/ 2615 w 17"/>
              <a:gd name="T5" fmla="*/ 0 h 16"/>
              <a:gd name="T6" fmla="*/ 5976 w 17"/>
              <a:gd name="T7" fmla="*/ 3572 h 16"/>
              <a:gd name="T8" fmla="*/ 2988 w 17"/>
              <a:gd name="T9" fmla="*/ 5953 h 16"/>
              <a:gd name="T10" fmla="*/ 2615 w 17"/>
              <a:gd name="T11" fmla="*/ 1191 h 16"/>
              <a:gd name="T12" fmla="*/ 747 w 17"/>
              <a:gd name="T13" fmla="*/ 3572 h 16"/>
              <a:gd name="T14" fmla="*/ 2988 w 17"/>
              <a:gd name="T15" fmla="*/ 4763 h 16"/>
              <a:gd name="T16" fmla="*/ 5229 w 17"/>
              <a:gd name="T17" fmla="*/ 3572 h 16"/>
              <a:gd name="T18" fmla="*/ 2615 w 17"/>
              <a:gd name="T19" fmla="*/ 1191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16">
                <a:moveTo>
                  <a:pt x="8" y="15"/>
                </a:moveTo>
                <a:lnTo>
                  <a:pt x="0" y="9"/>
                </a:lnTo>
                <a:lnTo>
                  <a:pt x="7" y="0"/>
                </a:lnTo>
                <a:lnTo>
                  <a:pt x="16" y="9"/>
                </a:lnTo>
                <a:lnTo>
                  <a:pt x="8" y="15"/>
                </a:lnTo>
                <a:close/>
                <a:moveTo>
                  <a:pt x="7" y="3"/>
                </a:moveTo>
                <a:lnTo>
                  <a:pt x="2" y="9"/>
                </a:lnTo>
                <a:lnTo>
                  <a:pt x="8" y="12"/>
                </a:lnTo>
                <a:lnTo>
                  <a:pt x="14" y="9"/>
                </a:lnTo>
                <a:lnTo>
                  <a:pt x="7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7" name="Freeform 6183">
            <a:extLst>
              <a:ext uri="{FF2B5EF4-FFF2-40B4-BE49-F238E27FC236}">
                <a16:creationId xmlns:a16="http://schemas.microsoft.com/office/drawing/2014/main" id="{5D41954A-60D7-7D4A-BBEE-921C67730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4143375"/>
            <a:ext cx="20637" cy="14288"/>
          </a:xfrm>
          <a:custGeom>
            <a:avLst/>
            <a:gdLst>
              <a:gd name="T0" fmla="*/ 20275 w 57"/>
              <a:gd name="T1" fmla="*/ 3760 h 38"/>
              <a:gd name="T2" fmla="*/ 20275 w 57"/>
              <a:gd name="T3" fmla="*/ 10528 h 38"/>
              <a:gd name="T4" fmla="*/ 13034 w 57"/>
              <a:gd name="T5" fmla="*/ 10528 h 38"/>
              <a:gd name="T6" fmla="*/ 9051 w 57"/>
              <a:gd name="T7" fmla="*/ 13912 h 38"/>
              <a:gd name="T8" fmla="*/ 6517 w 57"/>
              <a:gd name="T9" fmla="*/ 10528 h 38"/>
              <a:gd name="T10" fmla="*/ 0 w 57"/>
              <a:gd name="T11" fmla="*/ 10528 h 38"/>
              <a:gd name="T12" fmla="*/ 0 w 57"/>
              <a:gd name="T13" fmla="*/ 2632 h 38"/>
              <a:gd name="T14" fmla="*/ 6517 w 57"/>
              <a:gd name="T15" fmla="*/ 3760 h 38"/>
              <a:gd name="T16" fmla="*/ 9775 w 57"/>
              <a:gd name="T17" fmla="*/ 0 h 38"/>
              <a:gd name="T18" fmla="*/ 12310 w 57"/>
              <a:gd name="T19" fmla="*/ 3760 h 38"/>
              <a:gd name="T20" fmla="*/ 20275 w 57"/>
              <a:gd name="T21" fmla="*/ 3760 h 3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38">
                <a:moveTo>
                  <a:pt x="56" y="10"/>
                </a:moveTo>
                <a:lnTo>
                  <a:pt x="56" y="28"/>
                </a:lnTo>
                <a:lnTo>
                  <a:pt x="36" y="28"/>
                </a:lnTo>
                <a:lnTo>
                  <a:pt x="25" y="37"/>
                </a:lnTo>
                <a:lnTo>
                  <a:pt x="18" y="28"/>
                </a:lnTo>
                <a:lnTo>
                  <a:pt x="0" y="28"/>
                </a:lnTo>
                <a:lnTo>
                  <a:pt x="0" y="7"/>
                </a:lnTo>
                <a:lnTo>
                  <a:pt x="18" y="10"/>
                </a:lnTo>
                <a:lnTo>
                  <a:pt x="27" y="0"/>
                </a:lnTo>
                <a:lnTo>
                  <a:pt x="34" y="10"/>
                </a:lnTo>
                <a:lnTo>
                  <a:pt x="56" y="1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8" name="Freeform 6184">
            <a:extLst>
              <a:ext uri="{FF2B5EF4-FFF2-40B4-BE49-F238E27FC236}">
                <a16:creationId xmlns:a16="http://schemas.microsoft.com/office/drawing/2014/main" id="{271E64F7-CC63-4849-BB49-67FFF110A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4143375"/>
            <a:ext cx="20637" cy="14288"/>
          </a:xfrm>
          <a:custGeom>
            <a:avLst/>
            <a:gdLst>
              <a:gd name="T0" fmla="*/ 9051 w 57"/>
              <a:gd name="T1" fmla="*/ 13912 h 38"/>
              <a:gd name="T2" fmla="*/ 5431 w 57"/>
              <a:gd name="T3" fmla="*/ 10528 h 38"/>
              <a:gd name="T4" fmla="*/ 0 w 57"/>
              <a:gd name="T5" fmla="*/ 10528 h 38"/>
              <a:gd name="T6" fmla="*/ 6517 w 57"/>
              <a:gd name="T7" fmla="*/ 9400 h 38"/>
              <a:gd name="T8" fmla="*/ 9051 w 57"/>
              <a:gd name="T9" fmla="*/ 13912 h 38"/>
              <a:gd name="T10" fmla="*/ 12310 w 57"/>
              <a:gd name="T11" fmla="*/ 10528 h 38"/>
              <a:gd name="T12" fmla="*/ 13034 w 57"/>
              <a:gd name="T13" fmla="*/ 10528 h 38"/>
              <a:gd name="T14" fmla="*/ 9051 w 57"/>
              <a:gd name="T15" fmla="*/ 13912 h 38"/>
              <a:gd name="T16" fmla="*/ 0 w 57"/>
              <a:gd name="T17" fmla="*/ 2632 h 38"/>
              <a:gd name="T18" fmla="*/ 6517 w 57"/>
              <a:gd name="T19" fmla="*/ 2632 h 38"/>
              <a:gd name="T20" fmla="*/ 9051 w 57"/>
              <a:gd name="T21" fmla="*/ 0 h 38"/>
              <a:gd name="T22" fmla="*/ 6517 w 57"/>
              <a:gd name="T23" fmla="*/ 3760 h 38"/>
              <a:gd name="T24" fmla="*/ 0 w 57"/>
              <a:gd name="T25" fmla="*/ 3760 h 38"/>
              <a:gd name="T26" fmla="*/ 0 w 57"/>
              <a:gd name="T27" fmla="*/ 2632 h 38"/>
              <a:gd name="T28" fmla="*/ 12310 w 57"/>
              <a:gd name="T29" fmla="*/ 2632 h 38"/>
              <a:gd name="T30" fmla="*/ 20275 w 57"/>
              <a:gd name="T31" fmla="*/ 2632 h 38"/>
              <a:gd name="T32" fmla="*/ 20275 w 57"/>
              <a:gd name="T33" fmla="*/ 3760 h 38"/>
              <a:gd name="T34" fmla="*/ 12310 w 57"/>
              <a:gd name="T35" fmla="*/ 3760 h 38"/>
              <a:gd name="T36" fmla="*/ 9051 w 57"/>
              <a:gd name="T37" fmla="*/ 0 h 38"/>
              <a:gd name="T38" fmla="*/ 12310 w 57"/>
              <a:gd name="T39" fmla="*/ 2632 h 3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7" h="38">
                <a:moveTo>
                  <a:pt x="25" y="37"/>
                </a:moveTo>
                <a:lnTo>
                  <a:pt x="15" y="28"/>
                </a:lnTo>
                <a:lnTo>
                  <a:pt x="0" y="28"/>
                </a:lnTo>
                <a:lnTo>
                  <a:pt x="18" y="25"/>
                </a:lnTo>
                <a:lnTo>
                  <a:pt x="25" y="37"/>
                </a:lnTo>
                <a:lnTo>
                  <a:pt x="34" y="28"/>
                </a:lnTo>
                <a:lnTo>
                  <a:pt x="36" y="28"/>
                </a:lnTo>
                <a:lnTo>
                  <a:pt x="25" y="37"/>
                </a:lnTo>
                <a:close/>
                <a:moveTo>
                  <a:pt x="0" y="7"/>
                </a:moveTo>
                <a:lnTo>
                  <a:pt x="18" y="7"/>
                </a:lnTo>
                <a:lnTo>
                  <a:pt x="25" y="0"/>
                </a:lnTo>
                <a:lnTo>
                  <a:pt x="18" y="10"/>
                </a:lnTo>
                <a:lnTo>
                  <a:pt x="0" y="10"/>
                </a:lnTo>
                <a:lnTo>
                  <a:pt x="0" y="7"/>
                </a:lnTo>
                <a:close/>
                <a:moveTo>
                  <a:pt x="34" y="7"/>
                </a:moveTo>
                <a:lnTo>
                  <a:pt x="56" y="7"/>
                </a:lnTo>
                <a:lnTo>
                  <a:pt x="56" y="10"/>
                </a:lnTo>
                <a:lnTo>
                  <a:pt x="34" y="10"/>
                </a:lnTo>
                <a:lnTo>
                  <a:pt x="25" y="0"/>
                </a:lnTo>
                <a:lnTo>
                  <a:pt x="34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9" name="Freeform 6185">
            <a:extLst>
              <a:ext uri="{FF2B5EF4-FFF2-40B4-BE49-F238E27FC236}">
                <a16:creationId xmlns:a16="http://schemas.microsoft.com/office/drawing/2014/main" id="{3690B045-A6E3-AE49-BB67-0B0C8F800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4149725"/>
            <a:ext cx="20637" cy="1588"/>
          </a:xfrm>
          <a:custGeom>
            <a:avLst/>
            <a:gdLst>
              <a:gd name="T0" fmla="*/ 20275 w 57"/>
              <a:gd name="T1" fmla="*/ 1191 h 4"/>
              <a:gd name="T2" fmla="*/ 0 w 57"/>
              <a:gd name="T3" fmla="*/ 1191 h 4"/>
              <a:gd name="T4" fmla="*/ 0 w 57"/>
              <a:gd name="T5" fmla="*/ 0 h 4"/>
              <a:gd name="T6" fmla="*/ 20275 w 57"/>
              <a:gd name="T7" fmla="*/ 0 h 4"/>
              <a:gd name="T8" fmla="*/ 20275 w 57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" h="4">
                <a:moveTo>
                  <a:pt x="56" y="3"/>
                </a:moveTo>
                <a:lnTo>
                  <a:pt x="0" y="3"/>
                </a:lnTo>
                <a:lnTo>
                  <a:pt x="0" y="0"/>
                </a:lnTo>
                <a:lnTo>
                  <a:pt x="56" y="0"/>
                </a:lnTo>
                <a:lnTo>
                  <a:pt x="56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0" name="Freeform 6186">
            <a:extLst>
              <a:ext uri="{FF2B5EF4-FFF2-40B4-BE49-F238E27FC236}">
                <a16:creationId xmlns:a16="http://schemas.microsoft.com/office/drawing/2014/main" id="{737C530F-E1D2-A34B-A2CD-D4DD404F3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013" y="4146550"/>
            <a:ext cx="4762" cy="4763"/>
          </a:xfrm>
          <a:custGeom>
            <a:avLst/>
            <a:gdLst>
              <a:gd name="T0" fmla="*/ 2222 w 15"/>
              <a:gd name="T1" fmla="*/ 0 h 13"/>
              <a:gd name="T2" fmla="*/ 4445 w 15"/>
              <a:gd name="T3" fmla="*/ 3297 h 13"/>
              <a:gd name="T4" fmla="*/ 2222 w 15"/>
              <a:gd name="T5" fmla="*/ 4397 h 13"/>
              <a:gd name="T6" fmla="*/ 0 w 15"/>
              <a:gd name="T7" fmla="*/ 3297 h 13"/>
              <a:gd name="T8" fmla="*/ 2222 w 15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3">
                <a:moveTo>
                  <a:pt x="7" y="0"/>
                </a:moveTo>
                <a:lnTo>
                  <a:pt x="14" y="9"/>
                </a:lnTo>
                <a:lnTo>
                  <a:pt x="7" y="12"/>
                </a:lnTo>
                <a:lnTo>
                  <a:pt x="0" y="9"/>
                </a:lnTo>
                <a:lnTo>
                  <a:pt x="7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1" name="Freeform 6187">
            <a:extLst>
              <a:ext uri="{FF2B5EF4-FFF2-40B4-BE49-F238E27FC236}">
                <a16:creationId xmlns:a16="http://schemas.microsoft.com/office/drawing/2014/main" id="{8BF7948D-B6C9-5245-B45A-34AF29FD9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013" y="4146550"/>
            <a:ext cx="4762" cy="6350"/>
          </a:xfrm>
          <a:custGeom>
            <a:avLst/>
            <a:gdLst>
              <a:gd name="T0" fmla="*/ 2222 w 15"/>
              <a:gd name="T1" fmla="*/ 5953 h 16"/>
              <a:gd name="T2" fmla="*/ 0 w 15"/>
              <a:gd name="T3" fmla="*/ 3572 h 16"/>
              <a:gd name="T4" fmla="*/ 2222 w 15"/>
              <a:gd name="T5" fmla="*/ 0 h 16"/>
              <a:gd name="T6" fmla="*/ 4445 w 15"/>
              <a:gd name="T7" fmla="*/ 3572 h 16"/>
              <a:gd name="T8" fmla="*/ 2222 w 15"/>
              <a:gd name="T9" fmla="*/ 5953 h 16"/>
              <a:gd name="T10" fmla="*/ 2222 w 15"/>
              <a:gd name="T11" fmla="*/ 1191 h 16"/>
              <a:gd name="T12" fmla="*/ 0 w 15"/>
              <a:gd name="T13" fmla="*/ 3572 h 16"/>
              <a:gd name="T14" fmla="*/ 2222 w 15"/>
              <a:gd name="T15" fmla="*/ 4763 h 16"/>
              <a:gd name="T16" fmla="*/ 3810 w 15"/>
              <a:gd name="T17" fmla="*/ 3572 h 16"/>
              <a:gd name="T18" fmla="*/ 2222 w 15"/>
              <a:gd name="T19" fmla="*/ 1191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6">
                <a:moveTo>
                  <a:pt x="7" y="15"/>
                </a:moveTo>
                <a:lnTo>
                  <a:pt x="0" y="9"/>
                </a:lnTo>
                <a:lnTo>
                  <a:pt x="7" y="0"/>
                </a:lnTo>
                <a:lnTo>
                  <a:pt x="14" y="9"/>
                </a:lnTo>
                <a:lnTo>
                  <a:pt x="7" y="15"/>
                </a:lnTo>
                <a:close/>
                <a:moveTo>
                  <a:pt x="7" y="3"/>
                </a:moveTo>
                <a:lnTo>
                  <a:pt x="0" y="9"/>
                </a:lnTo>
                <a:lnTo>
                  <a:pt x="7" y="12"/>
                </a:lnTo>
                <a:lnTo>
                  <a:pt x="12" y="9"/>
                </a:lnTo>
                <a:lnTo>
                  <a:pt x="7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2" name="Freeform 6188">
            <a:extLst>
              <a:ext uri="{FF2B5EF4-FFF2-40B4-BE49-F238E27FC236}">
                <a16:creationId xmlns:a16="http://schemas.microsoft.com/office/drawing/2014/main" id="{7A3CB3E6-27E3-BC4C-A2CF-007D05407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178300"/>
            <a:ext cx="14288" cy="20638"/>
          </a:xfrm>
          <a:custGeom>
            <a:avLst/>
            <a:gdLst>
              <a:gd name="T0" fmla="*/ 3297 w 39"/>
              <a:gd name="T1" fmla="*/ 0 h 58"/>
              <a:gd name="T2" fmla="*/ 10258 w 39"/>
              <a:gd name="T3" fmla="*/ 0 h 58"/>
              <a:gd name="T4" fmla="*/ 10258 w 39"/>
              <a:gd name="T5" fmla="*/ 6405 h 58"/>
              <a:gd name="T6" fmla="*/ 13922 w 39"/>
              <a:gd name="T7" fmla="*/ 10675 h 58"/>
              <a:gd name="T8" fmla="*/ 10258 w 39"/>
              <a:gd name="T9" fmla="*/ 13877 h 58"/>
              <a:gd name="T10" fmla="*/ 10258 w 39"/>
              <a:gd name="T11" fmla="*/ 20282 h 58"/>
              <a:gd name="T12" fmla="*/ 3297 w 39"/>
              <a:gd name="T13" fmla="*/ 20282 h 58"/>
              <a:gd name="T14" fmla="*/ 3297 w 39"/>
              <a:gd name="T15" fmla="*/ 12810 h 58"/>
              <a:gd name="T16" fmla="*/ 0 w 39"/>
              <a:gd name="T17" fmla="*/ 10675 h 58"/>
              <a:gd name="T18" fmla="*/ 3297 w 39"/>
              <a:gd name="T19" fmla="*/ 7472 h 58"/>
              <a:gd name="T20" fmla="*/ 3297 w 39"/>
              <a:gd name="T21" fmla="*/ 0 h 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9" h="58">
                <a:moveTo>
                  <a:pt x="9" y="0"/>
                </a:moveTo>
                <a:lnTo>
                  <a:pt x="28" y="0"/>
                </a:lnTo>
                <a:lnTo>
                  <a:pt x="28" y="18"/>
                </a:lnTo>
                <a:lnTo>
                  <a:pt x="38" y="30"/>
                </a:lnTo>
                <a:lnTo>
                  <a:pt x="28" y="39"/>
                </a:lnTo>
                <a:lnTo>
                  <a:pt x="28" y="57"/>
                </a:lnTo>
                <a:lnTo>
                  <a:pt x="9" y="57"/>
                </a:lnTo>
                <a:lnTo>
                  <a:pt x="9" y="36"/>
                </a:lnTo>
                <a:lnTo>
                  <a:pt x="0" y="30"/>
                </a:lnTo>
                <a:lnTo>
                  <a:pt x="9" y="21"/>
                </a:lnTo>
                <a:lnTo>
                  <a:pt x="9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3" name="Freeform 6189">
            <a:extLst>
              <a:ext uri="{FF2B5EF4-FFF2-40B4-BE49-F238E27FC236}">
                <a16:creationId xmlns:a16="http://schemas.microsoft.com/office/drawing/2014/main" id="{357A03CB-9C31-4D46-8947-66DC8EB8C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176713"/>
            <a:ext cx="14288" cy="22225"/>
          </a:xfrm>
          <a:custGeom>
            <a:avLst/>
            <a:gdLst>
              <a:gd name="T0" fmla="*/ 10258 w 39"/>
              <a:gd name="T1" fmla="*/ 21867 h 62"/>
              <a:gd name="T2" fmla="*/ 3297 w 39"/>
              <a:gd name="T3" fmla="*/ 21867 h 62"/>
              <a:gd name="T4" fmla="*/ 2565 w 39"/>
              <a:gd name="T5" fmla="*/ 14339 h 62"/>
              <a:gd name="T6" fmla="*/ 0 w 39"/>
              <a:gd name="T7" fmla="*/ 12188 h 62"/>
              <a:gd name="T8" fmla="*/ 0 w 39"/>
              <a:gd name="T9" fmla="*/ 12188 h 62"/>
              <a:gd name="T10" fmla="*/ 3297 w 39"/>
              <a:gd name="T11" fmla="*/ 14339 h 62"/>
              <a:gd name="T12" fmla="*/ 3297 w 39"/>
              <a:gd name="T13" fmla="*/ 21867 h 62"/>
              <a:gd name="T14" fmla="*/ 9892 w 39"/>
              <a:gd name="T15" fmla="*/ 20791 h 62"/>
              <a:gd name="T16" fmla="*/ 9892 w 39"/>
              <a:gd name="T17" fmla="*/ 15414 h 62"/>
              <a:gd name="T18" fmla="*/ 13922 w 39"/>
              <a:gd name="T19" fmla="*/ 12188 h 62"/>
              <a:gd name="T20" fmla="*/ 13922 w 39"/>
              <a:gd name="T21" fmla="*/ 12188 h 62"/>
              <a:gd name="T22" fmla="*/ 10258 w 39"/>
              <a:gd name="T23" fmla="*/ 15414 h 62"/>
              <a:gd name="T24" fmla="*/ 10258 w 39"/>
              <a:gd name="T25" fmla="*/ 21867 h 62"/>
              <a:gd name="T26" fmla="*/ 2565 w 39"/>
              <a:gd name="T27" fmla="*/ 8962 h 62"/>
              <a:gd name="T28" fmla="*/ 2565 w 39"/>
              <a:gd name="T29" fmla="*/ 1434 h 62"/>
              <a:gd name="T30" fmla="*/ 10258 w 39"/>
              <a:gd name="T31" fmla="*/ 0 h 62"/>
              <a:gd name="T32" fmla="*/ 10258 w 39"/>
              <a:gd name="T33" fmla="*/ 7886 h 62"/>
              <a:gd name="T34" fmla="*/ 13555 w 39"/>
              <a:gd name="T35" fmla="*/ 12188 h 62"/>
              <a:gd name="T36" fmla="*/ 9892 w 39"/>
              <a:gd name="T37" fmla="*/ 8962 h 62"/>
              <a:gd name="T38" fmla="*/ 9892 w 39"/>
              <a:gd name="T39" fmla="*/ 1434 h 62"/>
              <a:gd name="T40" fmla="*/ 3297 w 39"/>
              <a:gd name="T41" fmla="*/ 1434 h 62"/>
              <a:gd name="T42" fmla="*/ 3297 w 39"/>
              <a:gd name="T43" fmla="*/ 8962 h 62"/>
              <a:gd name="T44" fmla="*/ 0 w 39"/>
              <a:gd name="T45" fmla="*/ 12188 h 62"/>
              <a:gd name="T46" fmla="*/ 2565 w 39"/>
              <a:gd name="T47" fmla="*/ 8962 h 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" h="62">
                <a:moveTo>
                  <a:pt x="28" y="61"/>
                </a:moveTo>
                <a:lnTo>
                  <a:pt x="9" y="61"/>
                </a:lnTo>
                <a:lnTo>
                  <a:pt x="7" y="40"/>
                </a:lnTo>
                <a:lnTo>
                  <a:pt x="0" y="34"/>
                </a:lnTo>
                <a:lnTo>
                  <a:pt x="9" y="40"/>
                </a:lnTo>
                <a:lnTo>
                  <a:pt x="9" y="61"/>
                </a:lnTo>
                <a:lnTo>
                  <a:pt x="27" y="58"/>
                </a:lnTo>
                <a:lnTo>
                  <a:pt x="27" y="43"/>
                </a:lnTo>
                <a:lnTo>
                  <a:pt x="38" y="34"/>
                </a:lnTo>
                <a:lnTo>
                  <a:pt x="28" y="43"/>
                </a:lnTo>
                <a:lnTo>
                  <a:pt x="28" y="61"/>
                </a:lnTo>
                <a:close/>
                <a:moveTo>
                  <a:pt x="7" y="25"/>
                </a:moveTo>
                <a:lnTo>
                  <a:pt x="7" y="4"/>
                </a:lnTo>
                <a:lnTo>
                  <a:pt x="28" y="0"/>
                </a:lnTo>
                <a:lnTo>
                  <a:pt x="28" y="22"/>
                </a:lnTo>
                <a:lnTo>
                  <a:pt x="37" y="34"/>
                </a:lnTo>
                <a:lnTo>
                  <a:pt x="27" y="25"/>
                </a:lnTo>
                <a:lnTo>
                  <a:pt x="27" y="4"/>
                </a:lnTo>
                <a:lnTo>
                  <a:pt x="9" y="4"/>
                </a:lnTo>
                <a:lnTo>
                  <a:pt x="9" y="25"/>
                </a:lnTo>
                <a:lnTo>
                  <a:pt x="0" y="34"/>
                </a:lnTo>
                <a:lnTo>
                  <a:pt x="7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4" name="Freeform 6190">
            <a:extLst>
              <a:ext uri="{FF2B5EF4-FFF2-40B4-BE49-F238E27FC236}">
                <a16:creationId xmlns:a16="http://schemas.microsoft.com/office/drawing/2014/main" id="{F0372C13-69F4-B744-A747-77FDF45A3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4176713"/>
            <a:ext cx="1587" cy="22225"/>
          </a:xfrm>
          <a:custGeom>
            <a:avLst/>
            <a:gdLst>
              <a:gd name="T0" fmla="*/ 1190 w 4"/>
              <a:gd name="T1" fmla="*/ 21867 h 62"/>
              <a:gd name="T2" fmla="*/ 0 w 4"/>
              <a:gd name="T3" fmla="*/ 21867 h 62"/>
              <a:gd name="T4" fmla="*/ 0 w 4"/>
              <a:gd name="T5" fmla="*/ 0 h 62"/>
              <a:gd name="T6" fmla="*/ 1190 w 4"/>
              <a:gd name="T7" fmla="*/ 0 h 62"/>
              <a:gd name="T8" fmla="*/ 1190 w 4"/>
              <a:gd name="T9" fmla="*/ 21867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2">
                <a:moveTo>
                  <a:pt x="3" y="61"/>
                </a:moveTo>
                <a:lnTo>
                  <a:pt x="0" y="61"/>
                </a:lnTo>
                <a:lnTo>
                  <a:pt x="0" y="0"/>
                </a:lnTo>
                <a:lnTo>
                  <a:pt x="3" y="0"/>
                </a:lnTo>
                <a:lnTo>
                  <a:pt x="3" y="6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5" name="Freeform 6191">
            <a:extLst>
              <a:ext uri="{FF2B5EF4-FFF2-40B4-BE49-F238E27FC236}">
                <a16:creationId xmlns:a16="http://schemas.microsoft.com/office/drawing/2014/main" id="{A3F7EF82-B7A5-C347-9766-4D4E65A4D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0" y="4187825"/>
            <a:ext cx="6350" cy="4763"/>
          </a:xfrm>
          <a:custGeom>
            <a:avLst/>
            <a:gdLst>
              <a:gd name="T0" fmla="*/ 0 w 16"/>
              <a:gd name="T1" fmla="*/ 2198 h 13"/>
              <a:gd name="T2" fmla="*/ 3572 w 16"/>
              <a:gd name="T3" fmla="*/ 0 h 13"/>
              <a:gd name="T4" fmla="*/ 5953 w 16"/>
              <a:gd name="T5" fmla="*/ 2198 h 13"/>
              <a:gd name="T6" fmla="*/ 3572 w 16"/>
              <a:gd name="T7" fmla="*/ 4397 h 13"/>
              <a:gd name="T8" fmla="*/ 0 w 16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3">
                <a:moveTo>
                  <a:pt x="0" y="6"/>
                </a:moveTo>
                <a:lnTo>
                  <a:pt x="9" y="0"/>
                </a:lnTo>
                <a:lnTo>
                  <a:pt x="15" y="6"/>
                </a:lnTo>
                <a:lnTo>
                  <a:pt x="9" y="12"/>
                </a:lnTo>
                <a:lnTo>
                  <a:pt x="0" y="6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6" name="Freeform 6192">
            <a:extLst>
              <a:ext uri="{FF2B5EF4-FFF2-40B4-BE49-F238E27FC236}">
                <a16:creationId xmlns:a16="http://schemas.microsoft.com/office/drawing/2014/main" id="{B1B9AFEC-A770-0F4C-ADDA-6F41D964F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0" y="4187825"/>
            <a:ext cx="6350" cy="4763"/>
          </a:xfrm>
          <a:custGeom>
            <a:avLst/>
            <a:gdLst>
              <a:gd name="T0" fmla="*/ 0 w 16"/>
              <a:gd name="T1" fmla="*/ 2198 h 13"/>
              <a:gd name="T2" fmla="*/ 2381 w 16"/>
              <a:gd name="T3" fmla="*/ 0 h 13"/>
              <a:gd name="T4" fmla="*/ 5953 w 16"/>
              <a:gd name="T5" fmla="*/ 2198 h 13"/>
              <a:gd name="T6" fmla="*/ 3572 w 16"/>
              <a:gd name="T7" fmla="*/ 4397 h 13"/>
              <a:gd name="T8" fmla="*/ 4763 w 16"/>
              <a:gd name="T9" fmla="*/ 2198 h 13"/>
              <a:gd name="T10" fmla="*/ 2381 w 16"/>
              <a:gd name="T11" fmla="*/ 0 h 13"/>
              <a:gd name="T12" fmla="*/ 794 w 16"/>
              <a:gd name="T13" fmla="*/ 2198 h 13"/>
              <a:gd name="T14" fmla="*/ 3572 w 16"/>
              <a:gd name="T15" fmla="*/ 4397 h 13"/>
              <a:gd name="T16" fmla="*/ 0 w 16"/>
              <a:gd name="T17" fmla="*/ 219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3">
                <a:moveTo>
                  <a:pt x="0" y="6"/>
                </a:moveTo>
                <a:lnTo>
                  <a:pt x="6" y="0"/>
                </a:lnTo>
                <a:lnTo>
                  <a:pt x="15" y="6"/>
                </a:lnTo>
                <a:lnTo>
                  <a:pt x="9" y="12"/>
                </a:lnTo>
                <a:lnTo>
                  <a:pt x="12" y="6"/>
                </a:lnTo>
                <a:lnTo>
                  <a:pt x="6" y="0"/>
                </a:lnTo>
                <a:lnTo>
                  <a:pt x="2" y="6"/>
                </a:lnTo>
                <a:lnTo>
                  <a:pt x="9" y="12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7" name="Freeform 6193">
            <a:extLst>
              <a:ext uri="{FF2B5EF4-FFF2-40B4-BE49-F238E27FC236}">
                <a16:creationId xmlns:a16="http://schemas.microsoft.com/office/drawing/2014/main" id="{640E7AAB-F83A-3D4C-9318-FDE1D6516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4167188"/>
            <a:ext cx="19050" cy="20637"/>
          </a:xfrm>
          <a:custGeom>
            <a:avLst/>
            <a:gdLst>
              <a:gd name="T0" fmla="*/ 13658 w 53"/>
              <a:gd name="T1" fmla="*/ 0 h 56"/>
              <a:gd name="T2" fmla="*/ 18691 w 53"/>
              <a:gd name="T3" fmla="*/ 5528 h 56"/>
              <a:gd name="T4" fmla="*/ 13658 w 53"/>
              <a:gd name="T5" fmla="*/ 9950 h 56"/>
              <a:gd name="T6" fmla="*/ 13299 w 53"/>
              <a:gd name="T7" fmla="*/ 14741 h 56"/>
              <a:gd name="T8" fmla="*/ 8267 w 53"/>
              <a:gd name="T9" fmla="*/ 14741 h 56"/>
              <a:gd name="T10" fmla="*/ 4673 w 53"/>
              <a:gd name="T11" fmla="*/ 20268 h 56"/>
              <a:gd name="T12" fmla="*/ 0 w 53"/>
              <a:gd name="T13" fmla="*/ 14741 h 56"/>
              <a:gd name="T14" fmla="*/ 4673 w 53"/>
              <a:gd name="T15" fmla="*/ 8844 h 56"/>
              <a:gd name="T16" fmla="*/ 4673 w 53"/>
              <a:gd name="T17" fmla="*/ 5528 h 56"/>
              <a:gd name="T18" fmla="*/ 8267 w 53"/>
              <a:gd name="T19" fmla="*/ 5528 h 56"/>
              <a:gd name="T20" fmla="*/ 13658 w 53"/>
              <a:gd name="T21" fmla="*/ 0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3" h="56">
                <a:moveTo>
                  <a:pt x="38" y="0"/>
                </a:moveTo>
                <a:lnTo>
                  <a:pt x="52" y="15"/>
                </a:lnTo>
                <a:lnTo>
                  <a:pt x="38" y="27"/>
                </a:lnTo>
                <a:lnTo>
                  <a:pt x="37" y="40"/>
                </a:lnTo>
                <a:lnTo>
                  <a:pt x="23" y="40"/>
                </a:lnTo>
                <a:lnTo>
                  <a:pt x="13" y="55"/>
                </a:lnTo>
                <a:lnTo>
                  <a:pt x="0" y="40"/>
                </a:lnTo>
                <a:lnTo>
                  <a:pt x="13" y="24"/>
                </a:lnTo>
                <a:lnTo>
                  <a:pt x="13" y="15"/>
                </a:lnTo>
                <a:lnTo>
                  <a:pt x="23" y="15"/>
                </a:lnTo>
                <a:lnTo>
                  <a:pt x="38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8" name="Freeform 6194">
            <a:extLst>
              <a:ext uri="{FF2B5EF4-FFF2-40B4-BE49-F238E27FC236}">
                <a16:creationId xmlns:a16="http://schemas.microsoft.com/office/drawing/2014/main" id="{AAF58C7A-16F4-6341-AED1-CC5BB519F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4167188"/>
            <a:ext cx="20638" cy="20637"/>
          </a:xfrm>
          <a:custGeom>
            <a:avLst/>
            <a:gdLst>
              <a:gd name="T0" fmla="*/ 5160 w 56"/>
              <a:gd name="T1" fmla="*/ 20268 h 56"/>
              <a:gd name="T2" fmla="*/ 0 w 56"/>
              <a:gd name="T3" fmla="*/ 14741 h 56"/>
              <a:gd name="T4" fmla="*/ 5160 w 56"/>
              <a:gd name="T5" fmla="*/ 8844 h 56"/>
              <a:gd name="T6" fmla="*/ 369 w 56"/>
              <a:gd name="T7" fmla="*/ 14741 h 56"/>
              <a:gd name="T8" fmla="*/ 5160 w 56"/>
              <a:gd name="T9" fmla="*/ 19163 h 56"/>
              <a:gd name="T10" fmla="*/ 8845 w 56"/>
              <a:gd name="T11" fmla="*/ 14741 h 56"/>
              <a:gd name="T12" fmla="*/ 14004 w 56"/>
              <a:gd name="T13" fmla="*/ 14741 h 56"/>
              <a:gd name="T14" fmla="*/ 14004 w 56"/>
              <a:gd name="T15" fmla="*/ 9950 h 56"/>
              <a:gd name="T16" fmla="*/ 19164 w 56"/>
              <a:gd name="T17" fmla="*/ 4422 h 56"/>
              <a:gd name="T18" fmla="*/ 14373 w 56"/>
              <a:gd name="T19" fmla="*/ 0 h 56"/>
              <a:gd name="T20" fmla="*/ 20269 w 56"/>
              <a:gd name="T21" fmla="*/ 4422 h 56"/>
              <a:gd name="T22" fmla="*/ 14373 w 56"/>
              <a:gd name="T23" fmla="*/ 9950 h 56"/>
              <a:gd name="T24" fmla="*/ 14373 w 56"/>
              <a:gd name="T25" fmla="*/ 14741 h 56"/>
              <a:gd name="T26" fmla="*/ 8845 w 56"/>
              <a:gd name="T27" fmla="*/ 15846 h 56"/>
              <a:gd name="T28" fmla="*/ 5160 w 56"/>
              <a:gd name="T29" fmla="*/ 20268 h 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6" h="56">
                <a:moveTo>
                  <a:pt x="14" y="55"/>
                </a:moveTo>
                <a:lnTo>
                  <a:pt x="0" y="40"/>
                </a:lnTo>
                <a:lnTo>
                  <a:pt x="14" y="24"/>
                </a:lnTo>
                <a:lnTo>
                  <a:pt x="1" y="40"/>
                </a:lnTo>
                <a:lnTo>
                  <a:pt x="14" y="52"/>
                </a:lnTo>
                <a:lnTo>
                  <a:pt x="24" y="40"/>
                </a:lnTo>
                <a:lnTo>
                  <a:pt x="38" y="40"/>
                </a:lnTo>
                <a:lnTo>
                  <a:pt x="38" y="27"/>
                </a:lnTo>
                <a:lnTo>
                  <a:pt x="52" y="12"/>
                </a:lnTo>
                <a:lnTo>
                  <a:pt x="39" y="0"/>
                </a:lnTo>
                <a:lnTo>
                  <a:pt x="55" y="12"/>
                </a:lnTo>
                <a:lnTo>
                  <a:pt x="39" y="27"/>
                </a:lnTo>
                <a:lnTo>
                  <a:pt x="39" y="40"/>
                </a:lnTo>
                <a:lnTo>
                  <a:pt x="24" y="43"/>
                </a:lnTo>
                <a:lnTo>
                  <a:pt x="14" y="5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9" name="Freeform 6195">
            <a:extLst>
              <a:ext uri="{FF2B5EF4-FFF2-40B4-BE49-F238E27FC236}">
                <a16:creationId xmlns:a16="http://schemas.microsoft.com/office/drawing/2014/main" id="{C877F31A-D2BB-5744-9F23-8A1FCCAC4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176713"/>
            <a:ext cx="3175" cy="3175"/>
          </a:xfrm>
          <a:custGeom>
            <a:avLst/>
            <a:gdLst>
              <a:gd name="T0" fmla="*/ 1588 w 10"/>
              <a:gd name="T1" fmla="*/ 2858 h 10"/>
              <a:gd name="T2" fmla="*/ 0 w 10"/>
              <a:gd name="T3" fmla="*/ 2858 h 10"/>
              <a:gd name="T4" fmla="*/ 0 w 10"/>
              <a:gd name="T5" fmla="*/ 0 h 10"/>
              <a:gd name="T6" fmla="*/ 2858 w 10"/>
              <a:gd name="T7" fmla="*/ 0 h 10"/>
              <a:gd name="T8" fmla="*/ 2858 w 10"/>
              <a:gd name="T9" fmla="*/ 2858 h 10"/>
              <a:gd name="T10" fmla="*/ 1588 w 10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5" y="9"/>
                </a:moveTo>
                <a:lnTo>
                  <a:pt x="0" y="9"/>
                </a:lnTo>
                <a:lnTo>
                  <a:pt x="0" y="0"/>
                </a:lnTo>
                <a:lnTo>
                  <a:pt x="9" y="0"/>
                </a:lnTo>
                <a:lnTo>
                  <a:pt x="9" y="9"/>
                </a:lnTo>
                <a:lnTo>
                  <a:pt x="5" y="9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0" name="Freeform 6196">
            <a:extLst>
              <a:ext uri="{FF2B5EF4-FFF2-40B4-BE49-F238E27FC236}">
                <a16:creationId xmlns:a16="http://schemas.microsoft.com/office/drawing/2014/main" id="{2248B7BC-6DDF-4A43-B43E-DF442FFA9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176713"/>
            <a:ext cx="3175" cy="3175"/>
          </a:xfrm>
          <a:custGeom>
            <a:avLst/>
            <a:gdLst>
              <a:gd name="T0" fmla="*/ 2598 w 11"/>
              <a:gd name="T1" fmla="*/ 2858 h 10"/>
              <a:gd name="T2" fmla="*/ 2598 w 11"/>
              <a:gd name="T3" fmla="*/ 0 h 10"/>
              <a:gd name="T4" fmla="*/ 2886 w 11"/>
              <a:gd name="T5" fmla="*/ 0 h 10"/>
              <a:gd name="T6" fmla="*/ 2886 w 11"/>
              <a:gd name="T7" fmla="*/ 2858 h 10"/>
              <a:gd name="T8" fmla="*/ 2598 w 11"/>
              <a:gd name="T9" fmla="*/ 2858 h 10"/>
              <a:gd name="T10" fmla="*/ 289 w 11"/>
              <a:gd name="T11" fmla="*/ 2858 h 10"/>
              <a:gd name="T12" fmla="*/ 0 w 11"/>
              <a:gd name="T13" fmla="*/ 0 h 10"/>
              <a:gd name="T14" fmla="*/ 289 w 11"/>
              <a:gd name="T15" fmla="*/ 0 h 10"/>
              <a:gd name="T16" fmla="*/ 866 w 11"/>
              <a:gd name="T17" fmla="*/ 2858 h 10"/>
              <a:gd name="T18" fmla="*/ 289 w 11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0">
                <a:moveTo>
                  <a:pt x="9" y="9"/>
                </a:moveTo>
                <a:lnTo>
                  <a:pt x="9" y="0"/>
                </a:lnTo>
                <a:lnTo>
                  <a:pt x="10" y="0"/>
                </a:lnTo>
                <a:lnTo>
                  <a:pt x="10" y="9"/>
                </a:lnTo>
                <a:lnTo>
                  <a:pt x="9" y="9"/>
                </a:lnTo>
                <a:close/>
                <a:moveTo>
                  <a:pt x="1" y="9"/>
                </a:moveTo>
                <a:lnTo>
                  <a:pt x="0" y="0"/>
                </a:lnTo>
                <a:lnTo>
                  <a:pt x="1" y="0"/>
                </a:lnTo>
                <a:lnTo>
                  <a:pt x="3" y="9"/>
                </a:lnTo>
                <a:lnTo>
                  <a:pt x="1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1" name="Freeform 6197">
            <a:extLst>
              <a:ext uri="{FF2B5EF4-FFF2-40B4-BE49-F238E27FC236}">
                <a16:creationId xmlns:a16="http://schemas.microsoft.com/office/drawing/2014/main" id="{B1F0BD10-03E3-E14A-AD31-A99EA1C2B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4111625"/>
            <a:ext cx="19050" cy="20638"/>
          </a:xfrm>
          <a:custGeom>
            <a:avLst/>
            <a:gdLst>
              <a:gd name="T0" fmla="*/ 0 w 51"/>
              <a:gd name="T1" fmla="*/ 4791 h 56"/>
              <a:gd name="T2" fmla="*/ 5229 w 51"/>
              <a:gd name="T3" fmla="*/ 0 h 56"/>
              <a:gd name="T4" fmla="*/ 10085 w 51"/>
              <a:gd name="T5" fmla="*/ 5897 h 56"/>
              <a:gd name="T6" fmla="*/ 14568 w 51"/>
              <a:gd name="T7" fmla="*/ 5897 h 56"/>
              <a:gd name="T8" fmla="*/ 14568 w 51"/>
              <a:gd name="T9" fmla="*/ 11425 h 56"/>
              <a:gd name="T10" fmla="*/ 18676 w 51"/>
              <a:gd name="T11" fmla="*/ 15847 h 56"/>
              <a:gd name="T12" fmla="*/ 14194 w 51"/>
              <a:gd name="T13" fmla="*/ 20269 h 56"/>
              <a:gd name="T14" fmla="*/ 8965 w 51"/>
              <a:gd name="T15" fmla="*/ 15847 h 56"/>
              <a:gd name="T16" fmla="*/ 5229 w 51"/>
              <a:gd name="T17" fmla="*/ 15847 h 56"/>
              <a:gd name="T18" fmla="*/ 5229 w 51"/>
              <a:gd name="T19" fmla="*/ 11425 h 56"/>
              <a:gd name="T20" fmla="*/ 0 w 51"/>
              <a:gd name="T21" fmla="*/ 4791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1" h="56">
                <a:moveTo>
                  <a:pt x="0" y="13"/>
                </a:moveTo>
                <a:lnTo>
                  <a:pt x="14" y="0"/>
                </a:lnTo>
                <a:lnTo>
                  <a:pt x="27" y="16"/>
                </a:lnTo>
                <a:lnTo>
                  <a:pt x="39" y="16"/>
                </a:lnTo>
                <a:lnTo>
                  <a:pt x="39" y="31"/>
                </a:lnTo>
                <a:lnTo>
                  <a:pt x="50" y="43"/>
                </a:lnTo>
                <a:lnTo>
                  <a:pt x="38" y="55"/>
                </a:lnTo>
                <a:lnTo>
                  <a:pt x="24" y="43"/>
                </a:lnTo>
                <a:lnTo>
                  <a:pt x="14" y="43"/>
                </a:lnTo>
                <a:lnTo>
                  <a:pt x="14" y="31"/>
                </a:lnTo>
                <a:lnTo>
                  <a:pt x="0" y="13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2" name="Freeform 6198">
            <a:extLst>
              <a:ext uri="{FF2B5EF4-FFF2-40B4-BE49-F238E27FC236}">
                <a16:creationId xmlns:a16="http://schemas.microsoft.com/office/drawing/2014/main" id="{796F8418-B7FA-5D41-8084-BF873638D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4111625"/>
            <a:ext cx="19050" cy="20638"/>
          </a:xfrm>
          <a:custGeom>
            <a:avLst/>
            <a:gdLst>
              <a:gd name="T0" fmla="*/ 13758 w 54"/>
              <a:gd name="T1" fmla="*/ 20269 h 56"/>
              <a:gd name="T2" fmla="*/ 8819 w 54"/>
              <a:gd name="T3" fmla="*/ 15847 h 56"/>
              <a:gd name="T4" fmla="*/ 13758 w 54"/>
              <a:gd name="T5" fmla="*/ 19164 h 56"/>
              <a:gd name="T6" fmla="*/ 17992 w 54"/>
              <a:gd name="T7" fmla="*/ 15847 h 56"/>
              <a:gd name="T8" fmla="*/ 14111 w 54"/>
              <a:gd name="T9" fmla="*/ 11425 h 56"/>
              <a:gd name="T10" fmla="*/ 18697 w 54"/>
              <a:gd name="T11" fmla="*/ 15847 h 56"/>
              <a:gd name="T12" fmla="*/ 13758 w 54"/>
              <a:gd name="T13" fmla="*/ 20269 h 56"/>
              <a:gd name="T14" fmla="*/ 5292 w 54"/>
              <a:gd name="T15" fmla="*/ 15847 h 56"/>
              <a:gd name="T16" fmla="*/ 5292 w 54"/>
              <a:gd name="T17" fmla="*/ 11425 h 56"/>
              <a:gd name="T18" fmla="*/ 0 w 54"/>
              <a:gd name="T19" fmla="*/ 5897 h 56"/>
              <a:gd name="T20" fmla="*/ 5292 w 54"/>
              <a:gd name="T21" fmla="*/ 0 h 56"/>
              <a:gd name="T22" fmla="*/ 9878 w 54"/>
              <a:gd name="T23" fmla="*/ 4791 h 56"/>
              <a:gd name="T24" fmla="*/ 14111 w 54"/>
              <a:gd name="T25" fmla="*/ 4791 h 56"/>
              <a:gd name="T26" fmla="*/ 14111 w 54"/>
              <a:gd name="T27" fmla="*/ 5897 h 56"/>
              <a:gd name="T28" fmla="*/ 9878 w 54"/>
              <a:gd name="T29" fmla="*/ 5897 h 56"/>
              <a:gd name="T30" fmla="*/ 5292 w 54"/>
              <a:gd name="T31" fmla="*/ 1106 h 56"/>
              <a:gd name="T32" fmla="*/ 353 w 54"/>
              <a:gd name="T33" fmla="*/ 5897 h 56"/>
              <a:gd name="T34" fmla="*/ 5644 w 54"/>
              <a:gd name="T35" fmla="*/ 11425 h 56"/>
              <a:gd name="T36" fmla="*/ 5644 w 54"/>
              <a:gd name="T37" fmla="*/ 15847 h 56"/>
              <a:gd name="T38" fmla="*/ 5292 w 54"/>
              <a:gd name="T39" fmla="*/ 15847 h 5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4" h="56">
                <a:moveTo>
                  <a:pt x="39" y="55"/>
                </a:moveTo>
                <a:lnTo>
                  <a:pt x="25" y="43"/>
                </a:lnTo>
                <a:lnTo>
                  <a:pt x="39" y="52"/>
                </a:lnTo>
                <a:lnTo>
                  <a:pt x="51" y="43"/>
                </a:lnTo>
                <a:lnTo>
                  <a:pt x="40" y="31"/>
                </a:lnTo>
                <a:lnTo>
                  <a:pt x="53" y="43"/>
                </a:lnTo>
                <a:lnTo>
                  <a:pt x="39" y="55"/>
                </a:lnTo>
                <a:close/>
                <a:moveTo>
                  <a:pt x="15" y="43"/>
                </a:moveTo>
                <a:lnTo>
                  <a:pt x="15" y="31"/>
                </a:lnTo>
                <a:lnTo>
                  <a:pt x="0" y="16"/>
                </a:lnTo>
                <a:lnTo>
                  <a:pt x="15" y="0"/>
                </a:lnTo>
                <a:lnTo>
                  <a:pt x="28" y="13"/>
                </a:lnTo>
                <a:lnTo>
                  <a:pt x="40" y="13"/>
                </a:lnTo>
                <a:lnTo>
                  <a:pt x="40" y="16"/>
                </a:lnTo>
                <a:lnTo>
                  <a:pt x="28" y="16"/>
                </a:lnTo>
                <a:lnTo>
                  <a:pt x="15" y="3"/>
                </a:lnTo>
                <a:lnTo>
                  <a:pt x="1" y="16"/>
                </a:lnTo>
                <a:lnTo>
                  <a:pt x="16" y="31"/>
                </a:lnTo>
                <a:lnTo>
                  <a:pt x="16" y="43"/>
                </a:lnTo>
                <a:lnTo>
                  <a:pt x="15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3" name="Freeform 6199">
            <a:extLst>
              <a:ext uri="{FF2B5EF4-FFF2-40B4-BE49-F238E27FC236}">
                <a16:creationId xmlns:a16="http://schemas.microsoft.com/office/drawing/2014/main" id="{CF290A36-1970-3542-84D4-F051BB6C0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4114800"/>
            <a:ext cx="15875" cy="15875"/>
          </a:xfrm>
          <a:custGeom>
            <a:avLst/>
            <a:gdLst>
              <a:gd name="T0" fmla="*/ 13985 w 42"/>
              <a:gd name="T1" fmla="*/ 15506 h 43"/>
              <a:gd name="T2" fmla="*/ 0 w 42"/>
              <a:gd name="T3" fmla="*/ 0 h 43"/>
              <a:gd name="T4" fmla="*/ 378 w 42"/>
              <a:gd name="T5" fmla="*/ 0 h 43"/>
              <a:gd name="T6" fmla="*/ 15497 w 42"/>
              <a:gd name="T7" fmla="*/ 15506 h 43"/>
              <a:gd name="T8" fmla="*/ 13985 w 42"/>
              <a:gd name="T9" fmla="*/ 1550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3">
                <a:moveTo>
                  <a:pt x="37" y="42"/>
                </a:moveTo>
                <a:lnTo>
                  <a:pt x="0" y="0"/>
                </a:lnTo>
                <a:lnTo>
                  <a:pt x="1" y="0"/>
                </a:lnTo>
                <a:lnTo>
                  <a:pt x="41" y="42"/>
                </a:lnTo>
                <a:lnTo>
                  <a:pt x="37" y="4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4" name="Freeform 6200">
            <a:extLst>
              <a:ext uri="{FF2B5EF4-FFF2-40B4-BE49-F238E27FC236}">
                <a16:creationId xmlns:a16="http://schemas.microsoft.com/office/drawing/2014/main" id="{59E60BA1-F0DE-9248-BDA2-E2E5994F3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121150"/>
            <a:ext cx="3175" cy="3175"/>
          </a:xfrm>
          <a:custGeom>
            <a:avLst/>
            <a:gdLst>
              <a:gd name="T0" fmla="*/ 1270 w 10"/>
              <a:gd name="T1" fmla="*/ 2858 h 10"/>
              <a:gd name="T2" fmla="*/ 0 w 10"/>
              <a:gd name="T3" fmla="*/ 2858 h 10"/>
              <a:gd name="T4" fmla="*/ 0 w 10"/>
              <a:gd name="T5" fmla="*/ 0 h 10"/>
              <a:gd name="T6" fmla="*/ 2858 w 10"/>
              <a:gd name="T7" fmla="*/ 0 h 10"/>
              <a:gd name="T8" fmla="*/ 2858 w 10"/>
              <a:gd name="T9" fmla="*/ 2858 h 10"/>
              <a:gd name="T10" fmla="*/ 1270 w 10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4" y="9"/>
                </a:moveTo>
                <a:lnTo>
                  <a:pt x="0" y="9"/>
                </a:lnTo>
                <a:lnTo>
                  <a:pt x="0" y="0"/>
                </a:lnTo>
                <a:lnTo>
                  <a:pt x="9" y="0"/>
                </a:lnTo>
                <a:lnTo>
                  <a:pt x="9" y="9"/>
                </a:lnTo>
                <a:lnTo>
                  <a:pt x="4" y="9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5" name="Freeform 6201">
            <a:extLst>
              <a:ext uri="{FF2B5EF4-FFF2-40B4-BE49-F238E27FC236}">
                <a16:creationId xmlns:a16="http://schemas.microsoft.com/office/drawing/2014/main" id="{F9DC978A-3E50-D440-926E-0B5724334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121150"/>
            <a:ext cx="3175" cy="4763"/>
          </a:xfrm>
          <a:custGeom>
            <a:avLst/>
            <a:gdLst>
              <a:gd name="T0" fmla="*/ 2858 w 10"/>
              <a:gd name="T1" fmla="*/ 4397 h 13"/>
              <a:gd name="T2" fmla="*/ 0 w 10"/>
              <a:gd name="T3" fmla="*/ 4397 h 13"/>
              <a:gd name="T4" fmla="*/ 0 w 10"/>
              <a:gd name="T5" fmla="*/ 3297 h 13"/>
              <a:gd name="T6" fmla="*/ 2858 w 10"/>
              <a:gd name="T7" fmla="*/ 3297 h 13"/>
              <a:gd name="T8" fmla="*/ 2858 w 10"/>
              <a:gd name="T9" fmla="*/ 4397 h 13"/>
              <a:gd name="T10" fmla="*/ 0 w 10"/>
              <a:gd name="T11" fmla="*/ 0 h 13"/>
              <a:gd name="T12" fmla="*/ 2858 w 10"/>
              <a:gd name="T13" fmla="*/ 0 h 13"/>
              <a:gd name="T14" fmla="*/ 0 w 10"/>
              <a:gd name="T15" fmla="*/ 1099 h 13"/>
              <a:gd name="T16" fmla="*/ 0 w 10"/>
              <a:gd name="T17" fmla="*/ 0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3">
                <a:moveTo>
                  <a:pt x="9" y="12"/>
                </a:moveTo>
                <a:lnTo>
                  <a:pt x="0" y="12"/>
                </a:lnTo>
                <a:lnTo>
                  <a:pt x="0" y="9"/>
                </a:lnTo>
                <a:lnTo>
                  <a:pt x="9" y="9"/>
                </a:lnTo>
                <a:lnTo>
                  <a:pt x="9" y="12"/>
                </a:lnTo>
                <a:close/>
                <a:moveTo>
                  <a:pt x="0" y="0"/>
                </a:moveTo>
                <a:lnTo>
                  <a:pt x="9" y="0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6" name="Freeform 6202">
            <a:extLst>
              <a:ext uri="{FF2B5EF4-FFF2-40B4-BE49-F238E27FC236}">
                <a16:creationId xmlns:a16="http://schemas.microsoft.com/office/drawing/2014/main" id="{98C5BDD7-D1B1-0B4A-B9AE-78044595E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4167188"/>
            <a:ext cx="19050" cy="20637"/>
          </a:xfrm>
          <a:custGeom>
            <a:avLst/>
            <a:gdLst>
              <a:gd name="T0" fmla="*/ 0 w 54"/>
              <a:gd name="T1" fmla="*/ 4422 h 56"/>
              <a:gd name="T2" fmla="*/ 5292 w 54"/>
              <a:gd name="T3" fmla="*/ 0 h 56"/>
              <a:gd name="T4" fmla="*/ 9525 w 54"/>
              <a:gd name="T5" fmla="*/ 5528 h 56"/>
              <a:gd name="T6" fmla="*/ 14817 w 54"/>
              <a:gd name="T7" fmla="*/ 5528 h 56"/>
              <a:gd name="T8" fmla="*/ 14464 w 54"/>
              <a:gd name="T9" fmla="*/ 9950 h 56"/>
              <a:gd name="T10" fmla="*/ 18697 w 54"/>
              <a:gd name="T11" fmla="*/ 14741 h 56"/>
              <a:gd name="T12" fmla="*/ 13406 w 54"/>
              <a:gd name="T13" fmla="*/ 20268 h 56"/>
              <a:gd name="T14" fmla="*/ 9525 w 54"/>
              <a:gd name="T15" fmla="*/ 14741 h 56"/>
              <a:gd name="T16" fmla="*/ 5644 w 54"/>
              <a:gd name="T17" fmla="*/ 14741 h 56"/>
              <a:gd name="T18" fmla="*/ 5644 w 54"/>
              <a:gd name="T19" fmla="*/ 9950 h 56"/>
              <a:gd name="T20" fmla="*/ 0 w 54"/>
              <a:gd name="T21" fmla="*/ 4422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56">
                <a:moveTo>
                  <a:pt x="0" y="12"/>
                </a:moveTo>
                <a:lnTo>
                  <a:pt x="15" y="0"/>
                </a:lnTo>
                <a:lnTo>
                  <a:pt x="27" y="15"/>
                </a:lnTo>
                <a:lnTo>
                  <a:pt x="42" y="15"/>
                </a:lnTo>
                <a:lnTo>
                  <a:pt x="41" y="27"/>
                </a:lnTo>
                <a:lnTo>
                  <a:pt x="53" y="40"/>
                </a:lnTo>
                <a:lnTo>
                  <a:pt x="38" y="55"/>
                </a:lnTo>
                <a:lnTo>
                  <a:pt x="27" y="40"/>
                </a:lnTo>
                <a:lnTo>
                  <a:pt x="16" y="40"/>
                </a:lnTo>
                <a:lnTo>
                  <a:pt x="16" y="27"/>
                </a:lnTo>
                <a:lnTo>
                  <a:pt x="0" y="12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7" name="Freeform 6203">
            <a:extLst>
              <a:ext uri="{FF2B5EF4-FFF2-40B4-BE49-F238E27FC236}">
                <a16:creationId xmlns:a16="http://schemas.microsoft.com/office/drawing/2014/main" id="{CF1B5A24-1C04-6C4A-93D8-0A90F0241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4167188"/>
            <a:ext cx="20638" cy="20637"/>
          </a:xfrm>
          <a:custGeom>
            <a:avLst/>
            <a:gdLst>
              <a:gd name="T0" fmla="*/ 5897 w 56"/>
              <a:gd name="T1" fmla="*/ 14741 h 56"/>
              <a:gd name="T2" fmla="*/ 5528 w 56"/>
              <a:gd name="T3" fmla="*/ 9950 h 56"/>
              <a:gd name="T4" fmla="*/ 0 w 56"/>
              <a:gd name="T5" fmla="*/ 5528 h 56"/>
              <a:gd name="T6" fmla="*/ 6634 w 56"/>
              <a:gd name="T7" fmla="*/ 9950 h 56"/>
              <a:gd name="T8" fmla="*/ 6634 w 56"/>
              <a:gd name="T9" fmla="*/ 14741 h 56"/>
              <a:gd name="T10" fmla="*/ 5897 w 56"/>
              <a:gd name="T11" fmla="*/ 14741 h 56"/>
              <a:gd name="T12" fmla="*/ 10688 w 56"/>
              <a:gd name="T13" fmla="*/ 5528 h 56"/>
              <a:gd name="T14" fmla="*/ 9950 w 56"/>
              <a:gd name="T15" fmla="*/ 5528 h 56"/>
              <a:gd name="T16" fmla="*/ 5160 w 56"/>
              <a:gd name="T17" fmla="*/ 0 h 56"/>
              <a:gd name="T18" fmla="*/ 10688 w 56"/>
              <a:gd name="T19" fmla="*/ 5528 h 56"/>
              <a:gd name="T20" fmla="*/ 15479 w 56"/>
              <a:gd name="T21" fmla="*/ 5528 h 56"/>
              <a:gd name="T22" fmla="*/ 15479 w 56"/>
              <a:gd name="T23" fmla="*/ 9950 h 56"/>
              <a:gd name="T24" fmla="*/ 20269 w 56"/>
              <a:gd name="T25" fmla="*/ 14741 h 56"/>
              <a:gd name="T26" fmla="*/ 14004 w 56"/>
              <a:gd name="T27" fmla="*/ 20268 h 56"/>
              <a:gd name="T28" fmla="*/ 19532 w 56"/>
              <a:gd name="T29" fmla="*/ 14741 h 56"/>
              <a:gd name="T30" fmla="*/ 15110 w 56"/>
              <a:gd name="T31" fmla="*/ 9950 h 56"/>
              <a:gd name="T32" fmla="*/ 15110 w 56"/>
              <a:gd name="T33" fmla="*/ 5528 h 56"/>
              <a:gd name="T34" fmla="*/ 15479 w 56"/>
              <a:gd name="T35" fmla="*/ 5528 h 5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6" h="56">
                <a:moveTo>
                  <a:pt x="16" y="40"/>
                </a:moveTo>
                <a:lnTo>
                  <a:pt x="15" y="27"/>
                </a:lnTo>
                <a:lnTo>
                  <a:pt x="0" y="15"/>
                </a:lnTo>
                <a:lnTo>
                  <a:pt x="18" y="27"/>
                </a:lnTo>
                <a:lnTo>
                  <a:pt x="18" y="40"/>
                </a:lnTo>
                <a:lnTo>
                  <a:pt x="16" y="40"/>
                </a:lnTo>
                <a:close/>
                <a:moveTo>
                  <a:pt x="29" y="15"/>
                </a:moveTo>
                <a:lnTo>
                  <a:pt x="27" y="15"/>
                </a:lnTo>
                <a:lnTo>
                  <a:pt x="14" y="0"/>
                </a:lnTo>
                <a:lnTo>
                  <a:pt x="29" y="15"/>
                </a:lnTo>
                <a:close/>
                <a:moveTo>
                  <a:pt x="42" y="15"/>
                </a:moveTo>
                <a:lnTo>
                  <a:pt x="42" y="27"/>
                </a:lnTo>
                <a:lnTo>
                  <a:pt x="55" y="40"/>
                </a:lnTo>
                <a:lnTo>
                  <a:pt x="38" y="55"/>
                </a:lnTo>
                <a:lnTo>
                  <a:pt x="53" y="40"/>
                </a:lnTo>
                <a:lnTo>
                  <a:pt x="41" y="27"/>
                </a:lnTo>
                <a:lnTo>
                  <a:pt x="41" y="15"/>
                </a:lnTo>
                <a:lnTo>
                  <a:pt x="4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8" name="Freeform 6204">
            <a:extLst>
              <a:ext uri="{FF2B5EF4-FFF2-40B4-BE49-F238E27FC236}">
                <a16:creationId xmlns:a16="http://schemas.microsoft.com/office/drawing/2014/main" id="{D9CEA2BF-FDF6-0948-A29A-A7C292380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8925" y="4170363"/>
            <a:ext cx="14288" cy="14287"/>
          </a:xfrm>
          <a:custGeom>
            <a:avLst/>
            <a:gdLst>
              <a:gd name="T0" fmla="*/ 13574 w 40"/>
              <a:gd name="T1" fmla="*/ 13939 h 41"/>
              <a:gd name="T2" fmla="*/ 0 w 40"/>
              <a:gd name="T3" fmla="*/ 0 h 41"/>
              <a:gd name="T4" fmla="*/ 357 w 40"/>
              <a:gd name="T5" fmla="*/ 0 h 41"/>
              <a:gd name="T6" fmla="*/ 0 w 40"/>
              <a:gd name="T7" fmla="*/ 0 h 41"/>
              <a:gd name="T8" fmla="*/ 357 w 40"/>
              <a:gd name="T9" fmla="*/ 0 h 41"/>
              <a:gd name="T10" fmla="*/ 13931 w 40"/>
              <a:gd name="T11" fmla="*/ 13939 h 41"/>
              <a:gd name="T12" fmla="*/ 13574 w 40"/>
              <a:gd name="T13" fmla="*/ 13939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0" h="41">
                <a:moveTo>
                  <a:pt x="38" y="40"/>
                </a:moveTo>
                <a:lnTo>
                  <a:pt x="0" y="0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lnTo>
                  <a:pt x="39" y="40"/>
                </a:lnTo>
                <a:lnTo>
                  <a:pt x="38" y="4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9" name="Freeform 6205">
            <a:extLst>
              <a:ext uri="{FF2B5EF4-FFF2-40B4-BE49-F238E27FC236}">
                <a16:creationId xmlns:a16="http://schemas.microsoft.com/office/drawing/2014/main" id="{310DAB0F-E293-7D40-9D8D-3E9470153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5275" y="4176713"/>
            <a:ext cx="3175" cy="3175"/>
          </a:xfrm>
          <a:custGeom>
            <a:avLst/>
            <a:gdLst>
              <a:gd name="T0" fmla="*/ 1588 w 10"/>
              <a:gd name="T1" fmla="*/ 2858 h 10"/>
              <a:gd name="T2" fmla="*/ 0 w 10"/>
              <a:gd name="T3" fmla="*/ 2858 h 10"/>
              <a:gd name="T4" fmla="*/ 0 w 10"/>
              <a:gd name="T5" fmla="*/ 0 h 10"/>
              <a:gd name="T6" fmla="*/ 2858 w 10"/>
              <a:gd name="T7" fmla="*/ 0 h 10"/>
              <a:gd name="T8" fmla="*/ 2858 w 10"/>
              <a:gd name="T9" fmla="*/ 2858 h 10"/>
              <a:gd name="T10" fmla="*/ 1588 w 10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5" y="9"/>
                </a:moveTo>
                <a:lnTo>
                  <a:pt x="0" y="9"/>
                </a:lnTo>
                <a:lnTo>
                  <a:pt x="0" y="0"/>
                </a:lnTo>
                <a:lnTo>
                  <a:pt x="9" y="0"/>
                </a:lnTo>
                <a:lnTo>
                  <a:pt x="9" y="9"/>
                </a:lnTo>
                <a:lnTo>
                  <a:pt x="5" y="9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0" name="Freeform 6206">
            <a:extLst>
              <a:ext uri="{FF2B5EF4-FFF2-40B4-BE49-F238E27FC236}">
                <a16:creationId xmlns:a16="http://schemas.microsoft.com/office/drawing/2014/main" id="{889AE53C-FB76-6946-B811-48CF90914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5275" y="4176713"/>
            <a:ext cx="4763" cy="3175"/>
          </a:xfrm>
          <a:custGeom>
            <a:avLst/>
            <a:gdLst>
              <a:gd name="T0" fmla="*/ 4366 w 12"/>
              <a:gd name="T1" fmla="*/ 2858 h 10"/>
              <a:gd name="T2" fmla="*/ 3572 w 12"/>
              <a:gd name="T3" fmla="*/ 2858 h 10"/>
              <a:gd name="T4" fmla="*/ 3572 w 12"/>
              <a:gd name="T5" fmla="*/ 318 h 10"/>
              <a:gd name="T6" fmla="*/ 4366 w 12"/>
              <a:gd name="T7" fmla="*/ 2858 h 10"/>
              <a:gd name="T8" fmla="*/ 0 w 12"/>
              <a:gd name="T9" fmla="*/ 2858 h 10"/>
              <a:gd name="T10" fmla="*/ 0 w 12"/>
              <a:gd name="T11" fmla="*/ 0 h 10"/>
              <a:gd name="T12" fmla="*/ 0 w 12"/>
              <a:gd name="T13" fmla="*/ 0 h 10"/>
              <a:gd name="T14" fmla="*/ 397 w 12"/>
              <a:gd name="T15" fmla="*/ 2858 h 10"/>
              <a:gd name="T16" fmla="*/ 0 w 12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0">
                <a:moveTo>
                  <a:pt x="11" y="9"/>
                </a:moveTo>
                <a:lnTo>
                  <a:pt x="9" y="9"/>
                </a:lnTo>
                <a:lnTo>
                  <a:pt x="9" y="1"/>
                </a:lnTo>
                <a:lnTo>
                  <a:pt x="11" y="9"/>
                </a:lnTo>
                <a:close/>
                <a:moveTo>
                  <a:pt x="0" y="9"/>
                </a:moveTo>
                <a:lnTo>
                  <a:pt x="0" y="0"/>
                </a:lnTo>
                <a:lnTo>
                  <a:pt x="1" y="9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1" name="Freeform 6207">
            <a:extLst>
              <a:ext uri="{FF2B5EF4-FFF2-40B4-BE49-F238E27FC236}">
                <a16:creationId xmlns:a16="http://schemas.microsoft.com/office/drawing/2014/main" id="{B647BD5D-8A40-E341-A29E-01130448D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75" y="4135438"/>
            <a:ext cx="20638" cy="15875"/>
          </a:xfrm>
          <a:custGeom>
            <a:avLst/>
            <a:gdLst>
              <a:gd name="T0" fmla="*/ 0 w 56"/>
              <a:gd name="T1" fmla="*/ 8659 h 44"/>
              <a:gd name="T2" fmla="*/ 7002 w 56"/>
              <a:gd name="T3" fmla="*/ 1082 h 44"/>
              <a:gd name="T4" fmla="*/ 16216 w 56"/>
              <a:gd name="T5" fmla="*/ 2165 h 44"/>
              <a:gd name="T6" fmla="*/ 18427 w 56"/>
              <a:gd name="T7" fmla="*/ 5412 h 44"/>
              <a:gd name="T8" fmla="*/ 19164 w 56"/>
              <a:gd name="T9" fmla="*/ 8659 h 44"/>
              <a:gd name="T10" fmla="*/ 14741 w 56"/>
              <a:gd name="T11" fmla="*/ 4330 h 44"/>
              <a:gd name="T12" fmla="*/ 7002 w 56"/>
              <a:gd name="T13" fmla="*/ 4330 h 44"/>
              <a:gd name="T14" fmla="*/ 3317 w 56"/>
              <a:gd name="T15" fmla="*/ 7577 h 44"/>
              <a:gd name="T16" fmla="*/ 5897 w 56"/>
              <a:gd name="T17" fmla="*/ 11185 h 44"/>
              <a:gd name="T18" fmla="*/ 7002 w 56"/>
              <a:gd name="T19" fmla="*/ 15514 h 44"/>
              <a:gd name="T20" fmla="*/ 2211 w 56"/>
              <a:gd name="T21" fmla="*/ 13349 h 44"/>
              <a:gd name="T22" fmla="*/ 0 w 56"/>
              <a:gd name="T23" fmla="*/ 8659 h 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6" h="44">
                <a:moveTo>
                  <a:pt x="0" y="24"/>
                </a:moveTo>
                <a:cubicBezTo>
                  <a:pt x="0" y="15"/>
                  <a:pt x="9" y="6"/>
                  <a:pt x="19" y="3"/>
                </a:cubicBezTo>
                <a:cubicBezTo>
                  <a:pt x="28" y="0"/>
                  <a:pt x="37" y="0"/>
                  <a:pt x="44" y="6"/>
                </a:cubicBezTo>
                <a:cubicBezTo>
                  <a:pt x="49" y="9"/>
                  <a:pt x="49" y="9"/>
                  <a:pt x="50" y="15"/>
                </a:cubicBezTo>
                <a:cubicBezTo>
                  <a:pt x="53" y="18"/>
                  <a:pt x="55" y="27"/>
                  <a:pt x="52" y="24"/>
                </a:cubicBezTo>
                <a:cubicBezTo>
                  <a:pt x="49" y="21"/>
                  <a:pt x="43" y="15"/>
                  <a:pt x="40" y="12"/>
                </a:cubicBezTo>
                <a:cubicBezTo>
                  <a:pt x="32" y="6"/>
                  <a:pt x="25" y="9"/>
                  <a:pt x="19" y="12"/>
                </a:cubicBezTo>
                <a:cubicBezTo>
                  <a:pt x="14" y="15"/>
                  <a:pt x="11" y="15"/>
                  <a:pt x="9" y="21"/>
                </a:cubicBezTo>
                <a:cubicBezTo>
                  <a:pt x="9" y="24"/>
                  <a:pt x="11" y="27"/>
                  <a:pt x="16" y="31"/>
                </a:cubicBezTo>
                <a:cubicBezTo>
                  <a:pt x="20" y="31"/>
                  <a:pt x="25" y="40"/>
                  <a:pt x="19" y="43"/>
                </a:cubicBezTo>
                <a:cubicBezTo>
                  <a:pt x="16" y="43"/>
                  <a:pt x="9" y="40"/>
                  <a:pt x="6" y="37"/>
                </a:cubicBezTo>
                <a:cubicBezTo>
                  <a:pt x="3" y="34"/>
                  <a:pt x="0" y="31"/>
                  <a:pt x="0" y="24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2" name="Freeform 6208">
            <a:extLst>
              <a:ext uri="{FF2B5EF4-FFF2-40B4-BE49-F238E27FC236}">
                <a16:creationId xmlns:a16="http://schemas.microsoft.com/office/drawing/2014/main" id="{7F5158DE-AB04-C94C-913E-A5FE889FD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4135438"/>
            <a:ext cx="20637" cy="15875"/>
          </a:xfrm>
          <a:custGeom>
            <a:avLst/>
            <a:gdLst>
              <a:gd name="T0" fmla="*/ 6996 w 59"/>
              <a:gd name="T1" fmla="*/ 15514 h 44"/>
              <a:gd name="T2" fmla="*/ 3148 w 59"/>
              <a:gd name="T3" fmla="*/ 14432 h 44"/>
              <a:gd name="T4" fmla="*/ 2099 w 59"/>
              <a:gd name="T5" fmla="*/ 13349 h 44"/>
              <a:gd name="T6" fmla="*/ 0 w 59"/>
              <a:gd name="T7" fmla="*/ 8659 h 44"/>
              <a:gd name="T8" fmla="*/ 7695 w 59"/>
              <a:gd name="T9" fmla="*/ 1082 h 44"/>
              <a:gd name="T10" fmla="*/ 1049 w 59"/>
              <a:gd name="T11" fmla="*/ 8659 h 44"/>
              <a:gd name="T12" fmla="*/ 3148 w 59"/>
              <a:gd name="T13" fmla="*/ 13349 h 44"/>
              <a:gd name="T14" fmla="*/ 7695 w 59"/>
              <a:gd name="T15" fmla="*/ 14432 h 44"/>
              <a:gd name="T16" fmla="*/ 8045 w 59"/>
              <a:gd name="T17" fmla="*/ 13349 h 44"/>
              <a:gd name="T18" fmla="*/ 6646 w 59"/>
              <a:gd name="T19" fmla="*/ 11185 h 44"/>
              <a:gd name="T20" fmla="*/ 4197 w 59"/>
              <a:gd name="T21" fmla="*/ 8659 h 44"/>
              <a:gd name="T22" fmla="*/ 4197 w 59"/>
              <a:gd name="T23" fmla="*/ 7577 h 44"/>
              <a:gd name="T24" fmla="*/ 7695 w 59"/>
              <a:gd name="T25" fmla="*/ 4330 h 44"/>
              <a:gd name="T26" fmla="*/ 15041 w 59"/>
              <a:gd name="T27" fmla="*/ 4330 h 44"/>
              <a:gd name="T28" fmla="*/ 19588 w 59"/>
              <a:gd name="T29" fmla="*/ 8659 h 44"/>
              <a:gd name="T30" fmla="*/ 18538 w 59"/>
              <a:gd name="T31" fmla="*/ 5412 h 44"/>
              <a:gd name="T32" fmla="*/ 16090 w 59"/>
              <a:gd name="T33" fmla="*/ 2165 h 44"/>
              <a:gd name="T34" fmla="*/ 8744 w 59"/>
              <a:gd name="T35" fmla="*/ 722 h 44"/>
              <a:gd name="T36" fmla="*/ 17139 w 59"/>
              <a:gd name="T37" fmla="*/ 1082 h 44"/>
              <a:gd name="T38" fmla="*/ 19238 w 59"/>
              <a:gd name="T39" fmla="*/ 5412 h 44"/>
              <a:gd name="T40" fmla="*/ 20287 w 59"/>
              <a:gd name="T41" fmla="*/ 8659 h 44"/>
              <a:gd name="T42" fmla="*/ 19588 w 59"/>
              <a:gd name="T43" fmla="*/ 8659 h 44"/>
              <a:gd name="T44" fmla="*/ 19238 w 59"/>
              <a:gd name="T45" fmla="*/ 8659 h 44"/>
              <a:gd name="T46" fmla="*/ 14341 w 59"/>
              <a:gd name="T47" fmla="*/ 4330 h 44"/>
              <a:gd name="T48" fmla="*/ 7695 w 59"/>
              <a:gd name="T49" fmla="*/ 5412 h 44"/>
              <a:gd name="T50" fmla="*/ 4897 w 59"/>
              <a:gd name="T51" fmla="*/ 7577 h 44"/>
              <a:gd name="T52" fmla="*/ 4897 w 59"/>
              <a:gd name="T53" fmla="*/ 8659 h 44"/>
              <a:gd name="T54" fmla="*/ 6646 w 59"/>
              <a:gd name="T55" fmla="*/ 9741 h 44"/>
              <a:gd name="T56" fmla="*/ 8744 w 59"/>
              <a:gd name="T57" fmla="*/ 12267 h 44"/>
              <a:gd name="T58" fmla="*/ 7695 w 59"/>
              <a:gd name="T59" fmla="*/ 15514 h 44"/>
              <a:gd name="T60" fmla="*/ 6996 w 59"/>
              <a:gd name="T61" fmla="*/ 15514 h 44"/>
              <a:gd name="T62" fmla="*/ 7695 w 59"/>
              <a:gd name="T63" fmla="*/ 1082 h 44"/>
              <a:gd name="T64" fmla="*/ 8744 w 59"/>
              <a:gd name="T65" fmla="*/ 722 h 44"/>
              <a:gd name="T66" fmla="*/ 7695 w 59"/>
              <a:gd name="T67" fmla="*/ 1082 h 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44">
                <a:moveTo>
                  <a:pt x="20" y="43"/>
                </a:moveTo>
                <a:cubicBezTo>
                  <a:pt x="15" y="43"/>
                  <a:pt x="12" y="40"/>
                  <a:pt x="9" y="40"/>
                </a:cubicBezTo>
                <a:lnTo>
                  <a:pt x="6" y="37"/>
                </a:lnTo>
                <a:cubicBezTo>
                  <a:pt x="3" y="34"/>
                  <a:pt x="0" y="31"/>
                  <a:pt x="0" y="24"/>
                </a:cubicBezTo>
                <a:cubicBezTo>
                  <a:pt x="3" y="12"/>
                  <a:pt x="12" y="3"/>
                  <a:pt x="22" y="3"/>
                </a:cubicBezTo>
                <a:cubicBezTo>
                  <a:pt x="12" y="6"/>
                  <a:pt x="3" y="15"/>
                  <a:pt x="3" y="24"/>
                </a:cubicBezTo>
                <a:cubicBezTo>
                  <a:pt x="3" y="27"/>
                  <a:pt x="3" y="34"/>
                  <a:pt x="9" y="37"/>
                </a:cubicBezTo>
                <a:cubicBezTo>
                  <a:pt x="12" y="40"/>
                  <a:pt x="19" y="43"/>
                  <a:pt x="22" y="40"/>
                </a:cubicBezTo>
                <a:cubicBezTo>
                  <a:pt x="25" y="40"/>
                  <a:pt x="23" y="37"/>
                  <a:pt x="23" y="37"/>
                </a:cubicBezTo>
                <a:cubicBezTo>
                  <a:pt x="22" y="34"/>
                  <a:pt x="22" y="31"/>
                  <a:pt x="19" y="31"/>
                </a:cubicBezTo>
                <a:cubicBezTo>
                  <a:pt x="15" y="31"/>
                  <a:pt x="14" y="27"/>
                  <a:pt x="12" y="24"/>
                </a:cubicBezTo>
                <a:lnTo>
                  <a:pt x="12" y="21"/>
                </a:lnTo>
                <a:cubicBezTo>
                  <a:pt x="12" y="15"/>
                  <a:pt x="15" y="15"/>
                  <a:pt x="22" y="12"/>
                </a:cubicBezTo>
                <a:cubicBezTo>
                  <a:pt x="28" y="9"/>
                  <a:pt x="35" y="6"/>
                  <a:pt x="43" y="12"/>
                </a:cubicBezTo>
                <a:cubicBezTo>
                  <a:pt x="47" y="15"/>
                  <a:pt x="52" y="18"/>
                  <a:pt x="56" y="24"/>
                </a:cubicBezTo>
                <a:cubicBezTo>
                  <a:pt x="56" y="24"/>
                  <a:pt x="55" y="18"/>
                  <a:pt x="53" y="15"/>
                </a:cubicBezTo>
                <a:cubicBezTo>
                  <a:pt x="50" y="9"/>
                  <a:pt x="50" y="9"/>
                  <a:pt x="46" y="6"/>
                </a:cubicBezTo>
                <a:cubicBezTo>
                  <a:pt x="40" y="3"/>
                  <a:pt x="34" y="1"/>
                  <a:pt x="25" y="2"/>
                </a:cubicBezTo>
                <a:cubicBezTo>
                  <a:pt x="35" y="0"/>
                  <a:pt x="42" y="0"/>
                  <a:pt x="49" y="3"/>
                </a:cubicBezTo>
                <a:cubicBezTo>
                  <a:pt x="52" y="6"/>
                  <a:pt x="53" y="9"/>
                  <a:pt x="55" y="15"/>
                </a:cubicBezTo>
                <a:cubicBezTo>
                  <a:pt x="56" y="15"/>
                  <a:pt x="58" y="24"/>
                  <a:pt x="58" y="24"/>
                </a:cubicBezTo>
                <a:lnTo>
                  <a:pt x="56" y="24"/>
                </a:lnTo>
                <a:lnTo>
                  <a:pt x="55" y="24"/>
                </a:lnTo>
                <a:cubicBezTo>
                  <a:pt x="50" y="21"/>
                  <a:pt x="46" y="15"/>
                  <a:pt x="41" y="12"/>
                </a:cubicBezTo>
                <a:cubicBezTo>
                  <a:pt x="35" y="9"/>
                  <a:pt x="28" y="9"/>
                  <a:pt x="22" y="15"/>
                </a:cubicBezTo>
                <a:cubicBezTo>
                  <a:pt x="17" y="15"/>
                  <a:pt x="14" y="18"/>
                  <a:pt x="14" y="21"/>
                </a:cubicBezTo>
                <a:cubicBezTo>
                  <a:pt x="12" y="21"/>
                  <a:pt x="12" y="24"/>
                  <a:pt x="14" y="24"/>
                </a:cubicBezTo>
                <a:cubicBezTo>
                  <a:pt x="15" y="27"/>
                  <a:pt x="17" y="27"/>
                  <a:pt x="19" y="27"/>
                </a:cubicBezTo>
                <a:cubicBezTo>
                  <a:pt x="22" y="27"/>
                  <a:pt x="25" y="34"/>
                  <a:pt x="25" y="34"/>
                </a:cubicBezTo>
                <a:cubicBezTo>
                  <a:pt x="26" y="37"/>
                  <a:pt x="25" y="43"/>
                  <a:pt x="22" y="43"/>
                </a:cubicBezTo>
                <a:lnTo>
                  <a:pt x="20" y="43"/>
                </a:lnTo>
                <a:close/>
                <a:moveTo>
                  <a:pt x="22" y="3"/>
                </a:moveTo>
                <a:cubicBezTo>
                  <a:pt x="23" y="3"/>
                  <a:pt x="24" y="2"/>
                  <a:pt x="25" y="2"/>
                </a:cubicBezTo>
                <a:cubicBezTo>
                  <a:pt x="24" y="3"/>
                  <a:pt x="23" y="3"/>
                  <a:pt x="2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3" name="Freeform 6209">
            <a:extLst>
              <a:ext uri="{FF2B5EF4-FFF2-40B4-BE49-F238E27FC236}">
                <a16:creationId xmlns:a16="http://schemas.microsoft.com/office/drawing/2014/main" id="{884F2B63-FA93-8F41-9855-3EDE1F86C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151313"/>
            <a:ext cx="17463" cy="20637"/>
          </a:xfrm>
          <a:custGeom>
            <a:avLst/>
            <a:gdLst>
              <a:gd name="T0" fmla="*/ 10187 w 48"/>
              <a:gd name="T1" fmla="*/ 1067 h 58"/>
              <a:gd name="T2" fmla="*/ 14916 w 48"/>
              <a:gd name="T3" fmla="*/ 11742 h 58"/>
              <a:gd name="T4" fmla="*/ 10187 w 48"/>
              <a:gd name="T5" fmla="*/ 18146 h 58"/>
              <a:gd name="T6" fmla="*/ 2183 w 48"/>
              <a:gd name="T7" fmla="*/ 19214 h 58"/>
              <a:gd name="T8" fmla="*/ 0 w 48"/>
              <a:gd name="T9" fmla="*/ 18146 h 58"/>
              <a:gd name="T10" fmla="*/ 2547 w 48"/>
              <a:gd name="T11" fmla="*/ 17079 h 58"/>
              <a:gd name="T12" fmla="*/ 8004 w 48"/>
              <a:gd name="T13" fmla="*/ 16011 h 58"/>
              <a:gd name="T14" fmla="*/ 12006 w 48"/>
              <a:gd name="T15" fmla="*/ 8539 h 58"/>
              <a:gd name="T16" fmla="*/ 9095 w 48"/>
              <a:gd name="T17" fmla="*/ 5337 h 58"/>
              <a:gd name="T18" fmla="*/ 5821 w 48"/>
              <a:gd name="T19" fmla="*/ 5337 h 58"/>
              <a:gd name="T20" fmla="*/ 5457 w 48"/>
              <a:gd name="T21" fmla="*/ 3202 h 58"/>
              <a:gd name="T22" fmla="*/ 9095 w 48"/>
              <a:gd name="T23" fmla="*/ 1067 h 58"/>
              <a:gd name="T24" fmla="*/ 10187 w 48"/>
              <a:gd name="T25" fmla="*/ 1067 h 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8" h="58">
                <a:moveTo>
                  <a:pt x="28" y="3"/>
                </a:moveTo>
                <a:cubicBezTo>
                  <a:pt x="47" y="9"/>
                  <a:pt x="45" y="27"/>
                  <a:pt x="41" y="33"/>
                </a:cubicBezTo>
                <a:cubicBezTo>
                  <a:pt x="38" y="42"/>
                  <a:pt x="36" y="48"/>
                  <a:pt x="28" y="51"/>
                </a:cubicBezTo>
                <a:cubicBezTo>
                  <a:pt x="22" y="57"/>
                  <a:pt x="9" y="54"/>
                  <a:pt x="6" y="54"/>
                </a:cubicBezTo>
                <a:cubicBezTo>
                  <a:pt x="0" y="51"/>
                  <a:pt x="1" y="54"/>
                  <a:pt x="0" y="51"/>
                </a:cubicBezTo>
                <a:cubicBezTo>
                  <a:pt x="0" y="48"/>
                  <a:pt x="4" y="48"/>
                  <a:pt x="7" y="48"/>
                </a:cubicBezTo>
                <a:cubicBezTo>
                  <a:pt x="12" y="45"/>
                  <a:pt x="19" y="48"/>
                  <a:pt x="22" y="45"/>
                </a:cubicBezTo>
                <a:cubicBezTo>
                  <a:pt x="28" y="42"/>
                  <a:pt x="33" y="33"/>
                  <a:pt x="33" y="24"/>
                </a:cubicBezTo>
                <a:cubicBezTo>
                  <a:pt x="35" y="21"/>
                  <a:pt x="30" y="15"/>
                  <a:pt x="25" y="15"/>
                </a:cubicBezTo>
                <a:cubicBezTo>
                  <a:pt x="22" y="15"/>
                  <a:pt x="19" y="18"/>
                  <a:pt x="16" y="15"/>
                </a:cubicBezTo>
                <a:cubicBezTo>
                  <a:pt x="12" y="15"/>
                  <a:pt x="12" y="9"/>
                  <a:pt x="15" y="9"/>
                </a:cubicBezTo>
                <a:cubicBezTo>
                  <a:pt x="16" y="3"/>
                  <a:pt x="19" y="3"/>
                  <a:pt x="25" y="3"/>
                </a:cubicBezTo>
                <a:cubicBezTo>
                  <a:pt x="27" y="0"/>
                  <a:pt x="28" y="3"/>
                  <a:pt x="28" y="3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4" name="Freeform 6210">
            <a:extLst>
              <a:ext uri="{FF2B5EF4-FFF2-40B4-BE49-F238E27FC236}">
                <a16:creationId xmlns:a16="http://schemas.microsoft.com/office/drawing/2014/main" id="{FDF4C1CD-92BC-7042-9A64-0590F592C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151313"/>
            <a:ext cx="15875" cy="20637"/>
          </a:xfrm>
          <a:custGeom>
            <a:avLst/>
            <a:gdLst>
              <a:gd name="T0" fmla="*/ 5177 w 46"/>
              <a:gd name="T1" fmla="*/ 20281 h 58"/>
              <a:gd name="T2" fmla="*/ 1380 w 46"/>
              <a:gd name="T3" fmla="*/ 19214 h 58"/>
              <a:gd name="T4" fmla="*/ 345 w 46"/>
              <a:gd name="T5" fmla="*/ 19214 h 58"/>
              <a:gd name="T6" fmla="*/ 0 w 46"/>
              <a:gd name="T7" fmla="*/ 18146 h 58"/>
              <a:gd name="T8" fmla="*/ 0 w 46"/>
              <a:gd name="T9" fmla="*/ 17079 h 58"/>
              <a:gd name="T10" fmla="*/ 2416 w 46"/>
              <a:gd name="T11" fmla="*/ 16011 h 58"/>
              <a:gd name="T12" fmla="*/ 4141 w 46"/>
              <a:gd name="T13" fmla="*/ 16011 h 58"/>
              <a:gd name="T14" fmla="*/ 7592 w 46"/>
              <a:gd name="T15" fmla="*/ 16011 h 58"/>
              <a:gd name="T16" fmla="*/ 11389 w 46"/>
              <a:gd name="T17" fmla="*/ 8539 h 58"/>
              <a:gd name="T18" fmla="*/ 8628 w 46"/>
              <a:gd name="T19" fmla="*/ 5337 h 58"/>
              <a:gd name="T20" fmla="*/ 7592 w 46"/>
              <a:gd name="T21" fmla="*/ 5337 h 58"/>
              <a:gd name="T22" fmla="*/ 5177 w 46"/>
              <a:gd name="T23" fmla="*/ 6405 h 58"/>
              <a:gd name="T24" fmla="*/ 4141 w 46"/>
              <a:gd name="T25" fmla="*/ 4270 h 58"/>
              <a:gd name="T26" fmla="*/ 4486 w 46"/>
              <a:gd name="T27" fmla="*/ 2135 h 58"/>
              <a:gd name="T28" fmla="*/ 8628 w 46"/>
              <a:gd name="T29" fmla="*/ 0 h 58"/>
              <a:gd name="T30" fmla="*/ 9663 w 46"/>
              <a:gd name="T31" fmla="*/ 0 h 58"/>
              <a:gd name="T32" fmla="*/ 9663 w 46"/>
              <a:gd name="T33" fmla="*/ 1067 h 58"/>
              <a:gd name="T34" fmla="*/ 9663 w 46"/>
              <a:gd name="T35" fmla="*/ 1067 h 58"/>
              <a:gd name="T36" fmla="*/ 9663 w 46"/>
              <a:gd name="T37" fmla="*/ 1067 h 58"/>
              <a:gd name="T38" fmla="*/ 8628 w 46"/>
              <a:gd name="T39" fmla="*/ 1067 h 58"/>
              <a:gd name="T40" fmla="*/ 5177 w 46"/>
              <a:gd name="T41" fmla="*/ 3202 h 58"/>
              <a:gd name="T42" fmla="*/ 4486 w 46"/>
              <a:gd name="T43" fmla="*/ 4270 h 58"/>
              <a:gd name="T44" fmla="*/ 5522 w 46"/>
              <a:gd name="T45" fmla="*/ 5337 h 58"/>
              <a:gd name="T46" fmla="*/ 6557 w 46"/>
              <a:gd name="T47" fmla="*/ 5337 h 58"/>
              <a:gd name="T48" fmla="*/ 8628 w 46"/>
              <a:gd name="T49" fmla="*/ 4270 h 58"/>
              <a:gd name="T50" fmla="*/ 12079 w 46"/>
              <a:gd name="T51" fmla="*/ 8539 h 58"/>
              <a:gd name="T52" fmla="*/ 8628 w 46"/>
              <a:gd name="T53" fmla="*/ 16011 h 58"/>
              <a:gd name="T54" fmla="*/ 4141 w 46"/>
              <a:gd name="T55" fmla="*/ 17079 h 58"/>
              <a:gd name="T56" fmla="*/ 2416 w 46"/>
              <a:gd name="T57" fmla="*/ 17079 h 58"/>
              <a:gd name="T58" fmla="*/ 345 w 46"/>
              <a:gd name="T59" fmla="*/ 18146 h 58"/>
              <a:gd name="T60" fmla="*/ 2071 w 46"/>
              <a:gd name="T61" fmla="*/ 18146 h 58"/>
              <a:gd name="T62" fmla="*/ 9663 w 46"/>
              <a:gd name="T63" fmla="*/ 18146 h 58"/>
              <a:gd name="T64" fmla="*/ 13459 w 46"/>
              <a:gd name="T65" fmla="*/ 11742 h 58"/>
              <a:gd name="T66" fmla="*/ 13804 w 46"/>
              <a:gd name="T67" fmla="*/ 5337 h 58"/>
              <a:gd name="T68" fmla="*/ 9663 w 46"/>
              <a:gd name="T69" fmla="*/ 1067 h 58"/>
              <a:gd name="T70" fmla="*/ 14495 w 46"/>
              <a:gd name="T71" fmla="*/ 4270 h 58"/>
              <a:gd name="T72" fmla="*/ 14495 w 46"/>
              <a:gd name="T73" fmla="*/ 11742 h 58"/>
              <a:gd name="T74" fmla="*/ 10353 w 46"/>
              <a:gd name="T75" fmla="*/ 19214 h 58"/>
              <a:gd name="T76" fmla="*/ 5177 w 46"/>
              <a:gd name="T77" fmla="*/ 20281 h 5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" h="58">
                <a:moveTo>
                  <a:pt x="15" y="57"/>
                </a:moveTo>
                <a:cubicBezTo>
                  <a:pt x="10" y="57"/>
                  <a:pt x="7" y="54"/>
                  <a:pt x="4" y="54"/>
                </a:cubicBezTo>
                <a:lnTo>
                  <a:pt x="1" y="54"/>
                </a:lnTo>
                <a:lnTo>
                  <a:pt x="0" y="51"/>
                </a:lnTo>
                <a:lnTo>
                  <a:pt x="0" y="48"/>
                </a:lnTo>
                <a:cubicBezTo>
                  <a:pt x="1" y="48"/>
                  <a:pt x="4" y="45"/>
                  <a:pt x="7" y="45"/>
                </a:cubicBezTo>
                <a:lnTo>
                  <a:pt x="12" y="45"/>
                </a:lnTo>
                <a:lnTo>
                  <a:pt x="22" y="45"/>
                </a:lnTo>
                <a:cubicBezTo>
                  <a:pt x="28" y="42"/>
                  <a:pt x="31" y="33"/>
                  <a:pt x="33" y="24"/>
                </a:cubicBezTo>
                <a:cubicBezTo>
                  <a:pt x="33" y="21"/>
                  <a:pt x="28" y="15"/>
                  <a:pt x="25" y="15"/>
                </a:cubicBezTo>
                <a:lnTo>
                  <a:pt x="22" y="15"/>
                </a:lnTo>
                <a:cubicBezTo>
                  <a:pt x="19" y="18"/>
                  <a:pt x="19" y="18"/>
                  <a:pt x="15" y="18"/>
                </a:cubicBezTo>
                <a:cubicBezTo>
                  <a:pt x="13" y="15"/>
                  <a:pt x="12" y="15"/>
                  <a:pt x="12" y="12"/>
                </a:cubicBezTo>
                <a:cubicBezTo>
                  <a:pt x="12" y="9"/>
                  <a:pt x="12" y="9"/>
                  <a:pt x="13" y="6"/>
                </a:cubicBezTo>
                <a:cubicBezTo>
                  <a:pt x="16" y="3"/>
                  <a:pt x="19" y="0"/>
                  <a:pt x="25" y="0"/>
                </a:cubicBezTo>
                <a:lnTo>
                  <a:pt x="28" y="0"/>
                </a:lnTo>
                <a:lnTo>
                  <a:pt x="28" y="3"/>
                </a:lnTo>
                <a:lnTo>
                  <a:pt x="25" y="3"/>
                </a:lnTo>
                <a:cubicBezTo>
                  <a:pt x="22" y="3"/>
                  <a:pt x="19" y="6"/>
                  <a:pt x="15" y="9"/>
                </a:cubicBezTo>
                <a:cubicBezTo>
                  <a:pt x="13" y="9"/>
                  <a:pt x="13" y="12"/>
                  <a:pt x="13" y="12"/>
                </a:cubicBezTo>
                <a:cubicBezTo>
                  <a:pt x="13" y="12"/>
                  <a:pt x="15" y="15"/>
                  <a:pt x="16" y="15"/>
                </a:cubicBezTo>
                <a:lnTo>
                  <a:pt x="19" y="15"/>
                </a:lnTo>
                <a:cubicBezTo>
                  <a:pt x="22" y="15"/>
                  <a:pt x="22" y="12"/>
                  <a:pt x="25" y="12"/>
                </a:cubicBezTo>
                <a:cubicBezTo>
                  <a:pt x="31" y="15"/>
                  <a:pt x="35" y="21"/>
                  <a:pt x="35" y="24"/>
                </a:cubicBezTo>
                <a:cubicBezTo>
                  <a:pt x="33" y="33"/>
                  <a:pt x="30" y="42"/>
                  <a:pt x="25" y="45"/>
                </a:cubicBezTo>
                <a:cubicBezTo>
                  <a:pt x="19" y="48"/>
                  <a:pt x="16" y="48"/>
                  <a:pt x="12" y="48"/>
                </a:cubicBezTo>
                <a:lnTo>
                  <a:pt x="7" y="48"/>
                </a:lnTo>
                <a:cubicBezTo>
                  <a:pt x="4" y="48"/>
                  <a:pt x="3" y="48"/>
                  <a:pt x="1" y="51"/>
                </a:cubicBezTo>
                <a:lnTo>
                  <a:pt x="6" y="51"/>
                </a:lnTo>
                <a:cubicBezTo>
                  <a:pt x="10" y="54"/>
                  <a:pt x="22" y="54"/>
                  <a:pt x="28" y="51"/>
                </a:cubicBezTo>
                <a:cubicBezTo>
                  <a:pt x="35" y="48"/>
                  <a:pt x="37" y="42"/>
                  <a:pt x="39" y="33"/>
                </a:cubicBezTo>
                <a:cubicBezTo>
                  <a:pt x="42" y="30"/>
                  <a:pt x="44" y="21"/>
                  <a:pt x="40" y="15"/>
                </a:cubicBezTo>
                <a:cubicBezTo>
                  <a:pt x="37" y="9"/>
                  <a:pt x="35" y="6"/>
                  <a:pt x="28" y="3"/>
                </a:cubicBezTo>
                <a:cubicBezTo>
                  <a:pt x="35" y="3"/>
                  <a:pt x="39" y="9"/>
                  <a:pt x="42" y="12"/>
                </a:cubicBezTo>
                <a:cubicBezTo>
                  <a:pt x="45" y="21"/>
                  <a:pt x="45" y="30"/>
                  <a:pt x="42" y="33"/>
                </a:cubicBezTo>
                <a:cubicBezTo>
                  <a:pt x="39" y="42"/>
                  <a:pt x="36" y="51"/>
                  <a:pt x="30" y="54"/>
                </a:cubicBezTo>
                <a:cubicBezTo>
                  <a:pt x="27" y="54"/>
                  <a:pt x="19" y="57"/>
                  <a:pt x="15" y="5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5" name="Freeform 6211">
            <a:extLst>
              <a:ext uri="{FF2B5EF4-FFF2-40B4-BE49-F238E27FC236}">
                <a16:creationId xmlns:a16="http://schemas.microsoft.com/office/drawing/2014/main" id="{78E0834C-05A0-FE4B-A158-EEA773ED8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7650" y="4137025"/>
            <a:ext cx="19050" cy="17463"/>
          </a:xfrm>
          <a:custGeom>
            <a:avLst/>
            <a:gdLst>
              <a:gd name="T0" fmla="*/ 17665 w 55"/>
              <a:gd name="T1" fmla="*/ 12923 h 50"/>
              <a:gd name="T2" fmla="*/ 7620 w 55"/>
              <a:gd name="T3" fmla="*/ 16066 h 50"/>
              <a:gd name="T4" fmla="*/ 1385 w 55"/>
              <a:gd name="T5" fmla="*/ 10827 h 50"/>
              <a:gd name="T6" fmla="*/ 1385 w 55"/>
              <a:gd name="T7" fmla="*/ 5239 h 50"/>
              <a:gd name="T8" fmla="*/ 2771 w 55"/>
              <a:gd name="T9" fmla="*/ 1048 h 50"/>
              <a:gd name="T10" fmla="*/ 4849 w 55"/>
              <a:gd name="T11" fmla="*/ 2096 h 50"/>
              <a:gd name="T12" fmla="*/ 3464 w 55"/>
              <a:gd name="T13" fmla="*/ 6287 h 50"/>
              <a:gd name="T14" fmla="*/ 5542 w 55"/>
              <a:gd name="T15" fmla="*/ 10827 h 50"/>
              <a:gd name="T16" fmla="*/ 9698 w 55"/>
              <a:gd name="T17" fmla="*/ 12923 h 50"/>
              <a:gd name="T18" fmla="*/ 13855 w 55"/>
              <a:gd name="T19" fmla="*/ 10827 h 50"/>
              <a:gd name="T20" fmla="*/ 14201 w 55"/>
              <a:gd name="T21" fmla="*/ 7334 h 50"/>
              <a:gd name="T22" fmla="*/ 16972 w 55"/>
              <a:gd name="T23" fmla="*/ 7334 h 50"/>
              <a:gd name="T24" fmla="*/ 17665 w 55"/>
              <a:gd name="T25" fmla="*/ 12923 h 5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" h="50">
                <a:moveTo>
                  <a:pt x="51" y="37"/>
                </a:moveTo>
                <a:cubicBezTo>
                  <a:pt x="45" y="46"/>
                  <a:pt x="31" y="49"/>
                  <a:pt x="22" y="46"/>
                </a:cubicBezTo>
                <a:cubicBezTo>
                  <a:pt x="16" y="43"/>
                  <a:pt x="7" y="37"/>
                  <a:pt x="4" y="31"/>
                </a:cubicBezTo>
                <a:cubicBezTo>
                  <a:pt x="0" y="28"/>
                  <a:pt x="2" y="21"/>
                  <a:pt x="4" y="15"/>
                </a:cubicBezTo>
                <a:cubicBezTo>
                  <a:pt x="5" y="9"/>
                  <a:pt x="7" y="6"/>
                  <a:pt x="8" y="3"/>
                </a:cubicBezTo>
                <a:cubicBezTo>
                  <a:pt x="13" y="0"/>
                  <a:pt x="16" y="3"/>
                  <a:pt x="14" y="6"/>
                </a:cubicBezTo>
                <a:cubicBezTo>
                  <a:pt x="13" y="12"/>
                  <a:pt x="10" y="15"/>
                  <a:pt x="10" y="18"/>
                </a:cubicBezTo>
                <a:cubicBezTo>
                  <a:pt x="8" y="25"/>
                  <a:pt x="11" y="28"/>
                  <a:pt x="16" y="31"/>
                </a:cubicBezTo>
                <a:cubicBezTo>
                  <a:pt x="17" y="37"/>
                  <a:pt x="23" y="37"/>
                  <a:pt x="28" y="37"/>
                </a:cubicBezTo>
                <a:cubicBezTo>
                  <a:pt x="35" y="37"/>
                  <a:pt x="40" y="37"/>
                  <a:pt x="40" y="31"/>
                </a:cubicBezTo>
                <a:cubicBezTo>
                  <a:pt x="40" y="28"/>
                  <a:pt x="38" y="25"/>
                  <a:pt x="41" y="21"/>
                </a:cubicBezTo>
                <a:cubicBezTo>
                  <a:pt x="43" y="21"/>
                  <a:pt x="46" y="21"/>
                  <a:pt x="49" y="21"/>
                </a:cubicBezTo>
                <a:cubicBezTo>
                  <a:pt x="54" y="28"/>
                  <a:pt x="54" y="34"/>
                  <a:pt x="51" y="37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6" name="Freeform 6212">
            <a:extLst>
              <a:ext uri="{FF2B5EF4-FFF2-40B4-BE49-F238E27FC236}">
                <a16:creationId xmlns:a16="http://schemas.microsoft.com/office/drawing/2014/main" id="{D094C0A6-48CB-AC4F-A6C8-67A38C294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4137025"/>
            <a:ext cx="20637" cy="17463"/>
          </a:xfrm>
          <a:custGeom>
            <a:avLst/>
            <a:gdLst>
              <a:gd name="T0" fmla="*/ 11386 w 58"/>
              <a:gd name="T1" fmla="*/ 17114 h 50"/>
              <a:gd name="T2" fmla="*/ 8895 w 58"/>
              <a:gd name="T3" fmla="*/ 16066 h 50"/>
              <a:gd name="T4" fmla="*/ 18502 w 58"/>
              <a:gd name="T5" fmla="*/ 12923 h 50"/>
              <a:gd name="T6" fmla="*/ 18146 w 58"/>
              <a:gd name="T7" fmla="*/ 7334 h 50"/>
              <a:gd name="T8" fmla="*/ 17079 w 58"/>
              <a:gd name="T9" fmla="*/ 7334 h 50"/>
              <a:gd name="T10" fmla="*/ 16367 w 58"/>
              <a:gd name="T11" fmla="*/ 8732 h 50"/>
              <a:gd name="T12" fmla="*/ 15656 w 58"/>
              <a:gd name="T13" fmla="*/ 9779 h 50"/>
              <a:gd name="T14" fmla="*/ 15656 w 58"/>
              <a:gd name="T15" fmla="*/ 10827 h 50"/>
              <a:gd name="T16" fmla="*/ 11030 w 58"/>
              <a:gd name="T17" fmla="*/ 12923 h 50"/>
              <a:gd name="T18" fmla="*/ 15300 w 58"/>
              <a:gd name="T19" fmla="*/ 10827 h 50"/>
              <a:gd name="T20" fmla="*/ 14588 w 58"/>
              <a:gd name="T21" fmla="*/ 9779 h 50"/>
              <a:gd name="T22" fmla="*/ 15300 w 58"/>
              <a:gd name="T23" fmla="*/ 7334 h 50"/>
              <a:gd name="T24" fmla="*/ 17079 w 58"/>
              <a:gd name="T25" fmla="*/ 6287 h 50"/>
              <a:gd name="T26" fmla="*/ 18502 w 58"/>
              <a:gd name="T27" fmla="*/ 7334 h 50"/>
              <a:gd name="T28" fmla="*/ 19570 w 58"/>
              <a:gd name="T29" fmla="*/ 12923 h 50"/>
              <a:gd name="T30" fmla="*/ 19214 w 58"/>
              <a:gd name="T31" fmla="*/ 12923 h 50"/>
              <a:gd name="T32" fmla="*/ 11386 w 58"/>
              <a:gd name="T33" fmla="*/ 17114 h 50"/>
              <a:gd name="T34" fmla="*/ 2491 w 58"/>
              <a:gd name="T35" fmla="*/ 11875 h 50"/>
              <a:gd name="T36" fmla="*/ 2491 w 58"/>
              <a:gd name="T37" fmla="*/ 5239 h 50"/>
              <a:gd name="T38" fmla="*/ 3914 w 58"/>
              <a:gd name="T39" fmla="*/ 0 h 50"/>
              <a:gd name="T40" fmla="*/ 5693 w 58"/>
              <a:gd name="T41" fmla="*/ 0 h 50"/>
              <a:gd name="T42" fmla="*/ 6760 w 58"/>
              <a:gd name="T43" fmla="*/ 3143 h 50"/>
              <a:gd name="T44" fmla="*/ 5693 w 58"/>
              <a:gd name="T45" fmla="*/ 5239 h 50"/>
              <a:gd name="T46" fmla="*/ 4626 w 58"/>
              <a:gd name="T47" fmla="*/ 6287 h 50"/>
              <a:gd name="T48" fmla="*/ 6760 w 58"/>
              <a:gd name="T49" fmla="*/ 10827 h 50"/>
              <a:gd name="T50" fmla="*/ 11030 w 58"/>
              <a:gd name="T51" fmla="*/ 12923 h 50"/>
              <a:gd name="T52" fmla="*/ 6049 w 58"/>
              <a:gd name="T53" fmla="*/ 11875 h 50"/>
              <a:gd name="T54" fmla="*/ 3914 w 58"/>
              <a:gd name="T55" fmla="*/ 6287 h 50"/>
              <a:gd name="T56" fmla="*/ 4981 w 58"/>
              <a:gd name="T57" fmla="*/ 4191 h 50"/>
              <a:gd name="T58" fmla="*/ 5693 w 58"/>
              <a:gd name="T59" fmla="*/ 2096 h 50"/>
              <a:gd name="T60" fmla="*/ 4981 w 58"/>
              <a:gd name="T61" fmla="*/ 1048 h 50"/>
              <a:gd name="T62" fmla="*/ 4626 w 58"/>
              <a:gd name="T63" fmla="*/ 1048 h 50"/>
              <a:gd name="T64" fmla="*/ 2846 w 58"/>
              <a:gd name="T65" fmla="*/ 5239 h 50"/>
              <a:gd name="T66" fmla="*/ 2846 w 58"/>
              <a:gd name="T67" fmla="*/ 10827 h 50"/>
              <a:gd name="T68" fmla="*/ 8895 w 58"/>
              <a:gd name="T69" fmla="*/ 16066 h 50"/>
              <a:gd name="T70" fmla="*/ 2491 w 58"/>
              <a:gd name="T71" fmla="*/ 11875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0">
                <a:moveTo>
                  <a:pt x="32" y="49"/>
                </a:moveTo>
                <a:cubicBezTo>
                  <a:pt x="29" y="49"/>
                  <a:pt x="28" y="49"/>
                  <a:pt x="25" y="46"/>
                </a:cubicBezTo>
                <a:cubicBezTo>
                  <a:pt x="34" y="49"/>
                  <a:pt x="48" y="46"/>
                  <a:pt x="52" y="37"/>
                </a:cubicBezTo>
                <a:cubicBezTo>
                  <a:pt x="57" y="34"/>
                  <a:pt x="55" y="28"/>
                  <a:pt x="51" y="21"/>
                </a:cubicBezTo>
                <a:lnTo>
                  <a:pt x="48" y="21"/>
                </a:lnTo>
                <a:cubicBezTo>
                  <a:pt x="48" y="21"/>
                  <a:pt x="46" y="21"/>
                  <a:pt x="46" y="25"/>
                </a:cubicBezTo>
                <a:cubicBezTo>
                  <a:pt x="43" y="25"/>
                  <a:pt x="44" y="28"/>
                  <a:pt x="44" y="28"/>
                </a:cubicBezTo>
                <a:lnTo>
                  <a:pt x="44" y="31"/>
                </a:lnTo>
                <a:cubicBezTo>
                  <a:pt x="43" y="37"/>
                  <a:pt x="38" y="37"/>
                  <a:pt x="31" y="37"/>
                </a:cubicBezTo>
                <a:cubicBezTo>
                  <a:pt x="37" y="37"/>
                  <a:pt x="41" y="37"/>
                  <a:pt x="43" y="31"/>
                </a:cubicBezTo>
                <a:cubicBezTo>
                  <a:pt x="43" y="31"/>
                  <a:pt x="41" y="31"/>
                  <a:pt x="41" y="28"/>
                </a:cubicBezTo>
                <a:cubicBezTo>
                  <a:pt x="41" y="28"/>
                  <a:pt x="41" y="25"/>
                  <a:pt x="43" y="21"/>
                </a:cubicBezTo>
                <a:cubicBezTo>
                  <a:pt x="44" y="21"/>
                  <a:pt x="48" y="18"/>
                  <a:pt x="48" y="18"/>
                </a:cubicBezTo>
                <a:cubicBezTo>
                  <a:pt x="49" y="18"/>
                  <a:pt x="52" y="21"/>
                  <a:pt x="52" y="21"/>
                </a:cubicBezTo>
                <a:cubicBezTo>
                  <a:pt x="57" y="28"/>
                  <a:pt x="57" y="34"/>
                  <a:pt x="55" y="37"/>
                </a:cubicBezTo>
                <a:lnTo>
                  <a:pt x="54" y="37"/>
                </a:lnTo>
                <a:cubicBezTo>
                  <a:pt x="49" y="46"/>
                  <a:pt x="41" y="49"/>
                  <a:pt x="32" y="49"/>
                </a:cubicBezTo>
                <a:close/>
                <a:moveTo>
                  <a:pt x="7" y="34"/>
                </a:moveTo>
                <a:cubicBezTo>
                  <a:pt x="0" y="28"/>
                  <a:pt x="3" y="18"/>
                  <a:pt x="7" y="15"/>
                </a:cubicBezTo>
                <a:cubicBezTo>
                  <a:pt x="8" y="9"/>
                  <a:pt x="8" y="6"/>
                  <a:pt x="11" y="0"/>
                </a:cubicBezTo>
                <a:lnTo>
                  <a:pt x="16" y="0"/>
                </a:lnTo>
                <a:cubicBezTo>
                  <a:pt x="19" y="3"/>
                  <a:pt x="19" y="6"/>
                  <a:pt x="19" y="9"/>
                </a:cubicBezTo>
                <a:cubicBezTo>
                  <a:pt x="19" y="9"/>
                  <a:pt x="16" y="12"/>
                  <a:pt x="16" y="15"/>
                </a:cubicBezTo>
                <a:cubicBezTo>
                  <a:pt x="14" y="15"/>
                  <a:pt x="14" y="18"/>
                  <a:pt x="13" y="18"/>
                </a:cubicBezTo>
                <a:cubicBezTo>
                  <a:pt x="13" y="25"/>
                  <a:pt x="16" y="28"/>
                  <a:pt x="19" y="31"/>
                </a:cubicBezTo>
                <a:cubicBezTo>
                  <a:pt x="20" y="34"/>
                  <a:pt x="26" y="37"/>
                  <a:pt x="31" y="37"/>
                </a:cubicBezTo>
                <a:cubicBezTo>
                  <a:pt x="26" y="37"/>
                  <a:pt x="20" y="37"/>
                  <a:pt x="17" y="34"/>
                </a:cubicBezTo>
                <a:cubicBezTo>
                  <a:pt x="13" y="31"/>
                  <a:pt x="11" y="25"/>
                  <a:pt x="11" y="18"/>
                </a:cubicBezTo>
                <a:cubicBezTo>
                  <a:pt x="11" y="18"/>
                  <a:pt x="13" y="15"/>
                  <a:pt x="14" y="12"/>
                </a:cubicBezTo>
                <a:cubicBezTo>
                  <a:pt x="14" y="9"/>
                  <a:pt x="16" y="9"/>
                  <a:pt x="16" y="6"/>
                </a:cubicBezTo>
                <a:cubicBezTo>
                  <a:pt x="16" y="6"/>
                  <a:pt x="16" y="3"/>
                  <a:pt x="14" y="3"/>
                </a:cubicBezTo>
                <a:lnTo>
                  <a:pt x="13" y="3"/>
                </a:lnTo>
                <a:cubicBezTo>
                  <a:pt x="9" y="6"/>
                  <a:pt x="8" y="9"/>
                  <a:pt x="8" y="15"/>
                </a:cubicBezTo>
                <a:cubicBezTo>
                  <a:pt x="7" y="18"/>
                  <a:pt x="3" y="28"/>
                  <a:pt x="8" y="31"/>
                </a:cubicBezTo>
                <a:cubicBezTo>
                  <a:pt x="11" y="37"/>
                  <a:pt x="19" y="43"/>
                  <a:pt x="25" y="46"/>
                </a:cubicBezTo>
                <a:cubicBezTo>
                  <a:pt x="17" y="43"/>
                  <a:pt x="9" y="37"/>
                  <a:pt x="7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7" name="Freeform 6213">
            <a:extLst>
              <a:ext uri="{FF2B5EF4-FFF2-40B4-BE49-F238E27FC236}">
                <a16:creationId xmlns:a16="http://schemas.microsoft.com/office/drawing/2014/main" id="{D75655C4-64FD-6546-8D10-37653BCD4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4146550"/>
            <a:ext cx="7937" cy="6350"/>
          </a:xfrm>
          <a:custGeom>
            <a:avLst/>
            <a:gdLst>
              <a:gd name="T0" fmla="*/ 7559 w 21"/>
              <a:gd name="T1" fmla="*/ 3008 h 19"/>
              <a:gd name="T2" fmla="*/ 3402 w 21"/>
              <a:gd name="T3" fmla="*/ 6016 h 19"/>
              <a:gd name="T4" fmla="*/ 0 w 21"/>
              <a:gd name="T5" fmla="*/ 3008 h 19"/>
              <a:gd name="T6" fmla="*/ 0 w 21"/>
              <a:gd name="T7" fmla="*/ 3008 h 19"/>
              <a:gd name="T8" fmla="*/ 3402 w 21"/>
              <a:gd name="T9" fmla="*/ 0 h 19"/>
              <a:gd name="T10" fmla="*/ 7559 w 21"/>
              <a:gd name="T11" fmla="*/ 300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19">
                <a:moveTo>
                  <a:pt x="20" y="9"/>
                </a:moveTo>
                <a:cubicBezTo>
                  <a:pt x="20" y="15"/>
                  <a:pt x="15" y="18"/>
                  <a:pt x="9" y="18"/>
                </a:cubicBezTo>
                <a:cubicBezTo>
                  <a:pt x="3" y="18"/>
                  <a:pt x="0" y="15"/>
                  <a:pt x="0" y="9"/>
                </a:cubicBezTo>
                <a:cubicBezTo>
                  <a:pt x="0" y="3"/>
                  <a:pt x="3" y="0"/>
                  <a:pt x="9" y="0"/>
                </a:cubicBezTo>
                <a:cubicBezTo>
                  <a:pt x="15" y="0"/>
                  <a:pt x="20" y="3"/>
                  <a:pt x="20" y="9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8" name="Freeform 6214">
            <a:extLst>
              <a:ext uri="{FF2B5EF4-FFF2-40B4-BE49-F238E27FC236}">
                <a16:creationId xmlns:a16="http://schemas.microsoft.com/office/drawing/2014/main" id="{0F4F17B6-833F-904F-A706-F3BB41032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4146550"/>
            <a:ext cx="7937" cy="7938"/>
          </a:xfrm>
          <a:custGeom>
            <a:avLst/>
            <a:gdLst>
              <a:gd name="T0" fmla="*/ 3451 w 23"/>
              <a:gd name="T1" fmla="*/ 7577 h 22"/>
              <a:gd name="T2" fmla="*/ 0 w 23"/>
              <a:gd name="T3" fmla="*/ 3247 h 22"/>
              <a:gd name="T4" fmla="*/ 1035 w 23"/>
              <a:gd name="T5" fmla="*/ 1082 h 22"/>
              <a:gd name="T6" fmla="*/ 3451 w 23"/>
              <a:gd name="T7" fmla="*/ 0 h 22"/>
              <a:gd name="T8" fmla="*/ 7592 w 23"/>
              <a:gd name="T9" fmla="*/ 3247 h 22"/>
              <a:gd name="T10" fmla="*/ 3451 w 23"/>
              <a:gd name="T11" fmla="*/ 7577 h 22"/>
              <a:gd name="T12" fmla="*/ 3451 w 23"/>
              <a:gd name="T13" fmla="*/ 0 h 22"/>
              <a:gd name="T14" fmla="*/ 1380 w 23"/>
              <a:gd name="T15" fmla="*/ 1082 h 22"/>
              <a:gd name="T16" fmla="*/ 1035 w 23"/>
              <a:gd name="T17" fmla="*/ 3247 h 22"/>
              <a:gd name="T18" fmla="*/ 3451 w 23"/>
              <a:gd name="T19" fmla="*/ 6495 h 22"/>
              <a:gd name="T20" fmla="*/ 6557 w 23"/>
              <a:gd name="T21" fmla="*/ 3247 h 22"/>
              <a:gd name="T22" fmla="*/ 3451 w 23"/>
              <a:gd name="T23" fmla="*/ 0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22">
                <a:moveTo>
                  <a:pt x="10" y="21"/>
                </a:moveTo>
                <a:cubicBezTo>
                  <a:pt x="4" y="21"/>
                  <a:pt x="0" y="15"/>
                  <a:pt x="0" y="9"/>
                </a:cubicBezTo>
                <a:cubicBezTo>
                  <a:pt x="0" y="6"/>
                  <a:pt x="1" y="3"/>
                  <a:pt x="3" y="3"/>
                </a:cubicBezTo>
                <a:cubicBezTo>
                  <a:pt x="4" y="0"/>
                  <a:pt x="7" y="0"/>
                  <a:pt x="10" y="0"/>
                </a:cubicBezTo>
                <a:cubicBezTo>
                  <a:pt x="16" y="0"/>
                  <a:pt x="22" y="3"/>
                  <a:pt x="22" y="9"/>
                </a:cubicBezTo>
                <a:cubicBezTo>
                  <a:pt x="22" y="15"/>
                  <a:pt x="16" y="21"/>
                  <a:pt x="10" y="21"/>
                </a:cubicBezTo>
                <a:close/>
                <a:moveTo>
                  <a:pt x="10" y="0"/>
                </a:moveTo>
                <a:cubicBezTo>
                  <a:pt x="7" y="0"/>
                  <a:pt x="6" y="0"/>
                  <a:pt x="4" y="3"/>
                </a:cubicBezTo>
                <a:cubicBezTo>
                  <a:pt x="3" y="6"/>
                  <a:pt x="3" y="6"/>
                  <a:pt x="3" y="9"/>
                </a:cubicBezTo>
                <a:cubicBezTo>
                  <a:pt x="3" y="12"/>
                  <a:pt x="4" y="18"/>
                  <a:pt x="10" y="18"/>
                </a:cubicBezTo>
                <a:cubicBezTo>
                  <a:pt x="16" y="18"/>
                  <a:pt x="19" y="12"/>
                  <a:pt x="19" y="9"/>
                </a:cubicBezTo>
                <a:cubicBezTo>
                  <a:pt x="19" y="6"/>
                  <a:pt x="16" y="0"/>
                  <a:pt x="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9" name="Freeform 6215">
            <a:extLst>
              <a:ext uri="{FF2B5EF4-FFF2-40B4-BE49-F238E27FC236}">
                <a16:creationId xmlns:a16="http://schemas.microsoft.com/office/drawing/2014/main" id="{C44F3094-153D-5D49-90BB-AD82D0B0A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4024313"/>
            <a:ext cx="144463" cy="252412"/>
          </a:xfrm>
          <a:custGeom>
            <a:avLst/>
            <a:gdLst>
              <a:gd name="T0" fmla="*/ 0 w 401"/>
              <a:gd name="T1" fmla="*/ 252052 h 702"/>
              <a:gd name="T2" fmla="*/ 0 w 401"/>
              <a:gd name="T3" fmla="*/ 0 h 702"/>
              <a:gd name="T4" fmla="*/ 144103 w 401"/>
              <a:gd name="T5" fmla="*/ 0 h 702"/>
              <a:gd name="T6" fmla="*/ 144103 w 401"/>
              <a:gd name="T7" fmla="*/ 252052 h 702"/>
              <a:gd name="T8" fmla="*/ 0 w 401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702">
                <a:moveTo>
                  <a:pt x="0" y="701"/>
                </a:moveTo>
                <a:lnTo>
                  <a:pt x="0" y="0"/>
                </a:lnTo>
                <a:lnTo>
                  <a:pt x="400" y="0"/>
                </a:lnTo>
                <a:lnTo>
                  <a:pt x="400" y="701"/>
                </a:lnTo>
                <a:lnTo>
                  <a:pt x="0" y="701"/>
                </a:lnTo>
              </a:path>
            </a:pathLst>
          </a:custGeom>
          <a:solidFill>
            <a:srgbClr val="3785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10" name="Freeform 6216">
            <a:extLst>
              <a:ext uri="{FF2B5EF4-FFF2-40B4-BE49-F238E27FC236}">
                <a16:creationId xmlns:a16="http://schemas.microsoft.com/office/drawing/2014/main" id="{A4FC9B5B-7BDD-9B48-B3A1-3181063DC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3" y="4024313"/>
            <a:ext cx="144462" cy="252412"/>
          </a:xfrm>
          <a:custGeom>
            <a:avLst/>
            <a:gdLst>
              <a:gd name="T0" fmla="*/ 71691 w 401"/>
              <a:gd name="T1" fmla="*/ 252052 h 702"/>
              <a:gd name="T2" fmla="*/ 0 w 401"/>
              <a:gd name="T3" fmla="*/ 252052 h 702"/>
              <a:gd name="T4" fmla="*/ 0 w 401"/>
              <a:gd name="T5" fmla="*/ 0 h 702"/>
              <a:gd name="T6" fmla="*/ 144102 w 401"/>
              <a:gd name="T7" fmla="*/ 0 h 702"/>
              <a:gd name="T8" fmla="*/ 144102 w 401"/>
              <a:gd name="T9" fmla="*/ 252052 h 702"/>
              <a:gd name="T10" fmla="*/ 71691 w 401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2">
                <a:moveTo>
                  <a:pt x="199" y="701"/>
                </a:moveTo>
                <a:lnTo>
                  <a:pt x="0" y="701"/>
                </a:lnTo>
                <a:lnTo>
                  <a:pt x="0" y="0"/>
                </a:lnTo>
                <a:lnTo>
                  <a:pt x="400" y="0"/>
                </a:lnTo>
                <a:lnTo>
                  <a:pt x="400" y="701"/>
                </a:lnTo>
                <a:lnTo>
                  <a:pt x="199" y="701"/>
                </a:lnTo>
              </a:path>
            </a:pathLst>
          </a:custGeom>
          <a:solidFill>
            <a:srgbClr val="F8F0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11" name="Freeform 6217">
            <a:extLst>
              <a:ext uri="{FF2B5EF4-FFF2-40B4-BE49-F238E27FC236}">
                <a16:creationId xmlns:a16="http://schemas.microsoft.com/office/drawing/2014/main" id="{286AE210-83CD-5544-B004-DE807F7E9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4024313"/>
            <a:ext cx="144463" cy="252412"/>
          </a:xfrm>
          <a:custGeom>
            <a:avLst/>
            <a:gdLst>
              <a:gd name="T0" fmla="*/ 0 w 400"/>
              <a:gd name="T1" fmla="*/ 252052 h 702"/>
              <a:gd name="T2" fmla="*/ 0 w 400"/>
              <a:gd name="T3" fmla="*/ 0 h 702"/>
              <a:gd name="T4" fmla="*/ 144102 w 400"/>
              <a:gd name="T5" fmla="*/ 0 h 702"/>
              <a:gd name="T6" fmla="*/ 144102 w 400"/>
              <a:gd name="T7" fmla="*/ 252052 h 702"/>
              <a:gd name="T8" fmla="*/ 0 w 400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702">
                <a:moveTo>
                  <a:pt x="0" y="701"/>
                </a:moveTo>
                <a:lnTo>
                  <a:pt x="0" y="0"/>
                </a:lnTo>
                <a:lnTo>
                  <a:pt x="399" y="0"/>
                </a:lnTo>
                <a:lnTo>
                  <a:pt x="399" y="701"/>
                </a:lnTo>
                <a:lnTo>
                  <a:pt x="0" y="701"/>
                </a:lnTo>
              </a:path>
            </a:pathLst>
          </a:custGeom>
          <a:solidFill>
            <a:srgbClr val="D00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12" name="Freeform 6218">
            <a:extLst>
              <a:ext uri="{FF2B5EF4-FFF2-40B4-BE49-F238E27FC236}">
                <a16:creationId xmlns:a16="http://schemas.microsoft.com/office/drawing/2014/main" id="{B80D6360-4CE1-1B42-B4F4-2BAF0B8A1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7413" y="4106863"/>
            <a:ext cx="80962" cy="77787"/>
          </a:xfrm>
          <a:custGeom>
            <a:avLst/>
            <a:gdLst>
              <a:gd name="T0" fmla="*/ 40661 w 225"/>
              <a:gd name="T1" fmla="*/ 0 h 214"/>
              <a:gd name="T2" fmla="*/ 49657 w 225"/>
              <a:gd name="T3" fmla="*/ 30897 h 214"/>
              <a:gd name="T4" fmla="*/ 80602 w 225"/>
              <a:gd name="T5" fmla="*/ 30897 h 214"/>
              <a:gd name="T6" fmla="*/ 55414 w 225"/>
              <a:gd name="T7" fmla="*/ 48708 h 214"/>
              <a:gd name="T8" fmla="*/ 65489 w 225"/>
              <a:gd name="T9" fmla="*/ 77424 h 214"/>
              <a:gd name="T10" fmla="*/ 40661 w 225"/>
              <a:gd name="T11" fmla="*/ 59612 h 214"/>
              <a:gd name="T12" fmla="*/ 15473 w 225"/>
              <a:gd name="T13" fmla="*/ 77424 h 214"/>
              <a:gd name="T14" fmla="*/ 25188 w 225"/>
              <a:gd name="T15" fmla="*/ 48708 h 214"/>
              <a:gd name="T16" fmla="*/ 0 w 225"/>
              <a:gd name="T17" fmla="*/ 30897 h 214"/>
              <a:gd name="T18" fmla="*/ 31305 w 225"/>
              <a:gd name="T19" fmla="*/ 30897 h 214"/>
              <a:gd name="T20" fmla="*/ 40661 w 225"/>
              <a:gd name="T21" fmla="*/ 0 h 2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5" h="214">
                <a:moveTo>
                  <a:pt x="113" y="0"/>
                </a:moveTo>
                <a:lnTo>
                  <a:pt x="138" y="85"/>
                </a:lnTo>
                <a:lnTo>
                  <a:pt x="224" y="85"/>
                </a:lnTo>
                <a:lnTo>
                  <a:pt x="154" y="134"/>
                </a:lnTo>
                <a:lnTo>
                  <a:pt x="182" y="213"/>
                </a:lnTo>
                <a:lnTo>
                  <a:pt x="113" y="164"/>
                </a:lnTo>
                <a:lnTo>
                  <a:pt x="43" y="213"/>
                </a:lnTo>
                <a:lnTo>
                  <a:pt x="70" y="134"/>
                </a:lnTo>
                <a:lnTo>
                  <a:pt x="0" y="85"/>
                </a:lnTo>
                <a:lnTo>
                  <a:pt x="87" y="85"/>
                </a:lnTo>
                <a:lnTo>
                  <a:pt x="113" y="0"/>
                </a:lnTo>
              </a:path>
            </a:pathLst>
          </a:custGeom>
          <a:solidFill>
            <a:srgbClr val="3785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13" name="Freeform 6219">
            <a:extLst>
              <a:ext uri="{FF2B5EF4-FFF2-40B4-BE49-F238E27FC236}">
                <a16:creationId xmlns:a16="http://schemas.microsoft.com/office/drawing/2014/main" id="{8EBF12E6-C639-6843-A605-ECDFD2228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500563"/>
            <a:ext cx="431800" cy="252412"/>
          </a:xfrm>
          <a:custGeom>
            <a:avLst/>
            <a:gdLst>
              <a:gd name="T0" fmla="*/ 215900 w 1200"/>
              <a:gd name="T1" fmla="*/ 252051 h 699"/>
              <a:gd name="T2" fmla="*/ 0 w 1200"/>
              <a:gd name="T3" fmla="*/ 252051 h 699"/>
              <a:gd name="T4" fmla="*/ 0 w 1200"/>
              <a:gd name="T5" fmla="*/ 0 h 699"/>
              <a:gd name="T6" fmla="*/ 431440 w 1200"/>
              <a:gd name="T7" fmla="*/ 0 h 699"/>
              <a:gd name="T8" fmla="*/ 431440 w 1200"/>
              <a:gd name="T9" fmla="*/ 252051 h 699"/>
              <a:gd name="T10" fmla="*/ 215900 w 1200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600" y="698"/>
                </a:move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  <a:lnTo>
                  <a:pt x="600" y="698"/>
                </a:lnTo>
              </a:path>
            </a:pathLst>
          </a:custGeom>
          <a:solidFill>
            <a:srgbClr val="D10E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14" name="Freeform 6220">
            <a:extLst>
              <a:ext uri="{FF2B5EF4-FFF2-40B4-BE49-F238E27FC236}">
                <a16:creationId xmlns:a16="http://schemas.microsoft.com/office/drawing/2014/main" id="{CFC2EECF-8892-324D-A7D6-ED49E638C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500563"/>
            <a:ext cx="188912" cy="125412"/>
          </a:xfrm>
          <a:custGeom>
            <a:avLst/>
            <a:gdLst>
              <a:gd name="T0" fmla="*/ 94456 w 524"/>
              <a:gd name="T1" fmla="*/ 125054 h 350"/>
              <a:gd name="T2" fmla="*/ 0 w 524"/>
              <a:gd name="T3" fmla="*/ 125054 h 350"/>
              <a:gd name="T4" fmla="*/ 0 w 524"/>
              <a:gd name="T5" fmla="*/ 0 h 350"/>
              <a:gd name="T6" fmla="*/ 188551 w 524"/>
              <a:gd name="T7" fmla="*/ 0 h 350"/>
              <a:gd name="T8" fmla="*/ 188551 w 524"/>
              <a:gd name="T9" fmla="*/ 125054 h 350"/>
              <a:gd name="T10" fmla="*/ 94456 w 524"/>
              <a:gd name="T11" fmla="*/ 125054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4" h="350">
                <a:moveTo>
                  <a:pt x="262" y="349"/>
                </a:moveTo>
                <a:lnTo>
                  <a:pt x="0" y="349"/>
                </a:lnTo>
                <a:lnTo>
                  <a:pt x="0" y="0"/>
                </a:lnTo>
                <a:lnTo>
                  <a:pt x="523" y="0"/>
                </a:lnTo>
                <a:lnTo>
                  <a:pt x="523" y="349"/>
                </a:lnTo>
                <a:lnTo>
                  <a:pt x="262" y="349"/>
                </a:lnTo>
              </a:path>
            </a:pathLst>
          </a:custGeom>
          <a:solidFill>
            <a:srgbClr val="1C2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15" name="Freeform 6221">
            <a:extLst>
              <a:ext uri="{FF2B5EF4-FFF2-40B4-BE49-F238E27FC236}">
                <a16:creationId xmlns:a16="http://schemas.microsoft.com/office/drawing/2014/main" id="{F85018DF-3E57-254E-895A-A4F63F7FE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4516438"/>
            <a:ext cx="95250" cy="95250"/>
          </a:xfrm>
          <a:custGeom>
            <a:avLst/>
            <a:gdLst>
              <a:gd name="T0" fmla="*/ 59892 w 264"/>
              <a:gd name="T1" fmla="*/ 47086 h 265"/>
              <a:gd name="T2" fmla="*/ 57366 w 264"/>
              <a:gd name="T3" fmla="*/ 37381 h 265"/>
              <a:gd name="T4" fmla="*/ 94889 w 264"/>
              <a:gd name="T5" fmla="*/ 47086 h 265"/>
              <a:gd name="T6" fmla="*/ 57006 w 264"/>
              <a:gd name="T7" fmla="*/ 57509 h 265"/>
              <a:gd name="T8" fmla="*/ 59892 w 264"/>
              <a:gd name="T9" fmla="*/ 47086 h 265"/>
              <a:gd name="T10" fmla="*/ 47625 w 264"/>
              <a:gd name="T11" fmla="*/ 34865 h 265"/>
              <a:gd name="T12" fmla="*/ 37523 w 264"/>
              <a:gd name="T13" fmla="*/ 37381 h 265"/>
              <a:gd name="T14" fmla="*/ 47625 w 264"/>
              <a:gd name="T15" fmla="*/ 0 h 265"/>
              <a:gd name="T16" fmla="*/ 57366 w 264"/>
              <a:gd name="T17" fmla="*/ 37381 h 265"/>
              <a:gd name="T18" fmla="*/ 47625 w 264"/>
              <a:gd name="T19" fmla="*/ 34865 h 265"/>
              <a:gd name="T20" fmla="*/ 47625 w 264"/>
              <a:gd name="T21" fmla="*/ 94891 h 265"/>
              <a:gd name="T22" fmla="*/ 37884 w 264"/>
              <a:gd name="T23" fmla="*/ 57509 h 265"/>
              <a:gd name="T24" fmla="*/ 47625 w 264"/>
              <a:gd name="T25" fmla="*/ 60025 h 265"/>
              <a:gd name="T26" fmla="*/ 57006 w 264"/>
              <a:gd name="T27" fmla="*/ 57509 h 265"/>
              <a:gd name="T28" fmla="*/ 47625 w 264"/>
              <a:gd name="T29" fmla="*/ 94891 h 265"/>
              <a:gd name="T30" fmla="*/ 34997 w 264"/>
              <a:gd name="T31" fmla="*/ 47086 h 265"/>
              <a:gd name="T32" fmla="*/ 37884 w 264"/>
              <a:gd name="T33" fmla="*/ 57509 h 265"/>
              <a:gd name="T34" fmla="*/ 0 w 264"/>
              <a:gd name="T35" fmla="*/ 47086 h 265"/>
              <a:gd name="T36" fmla="*/ 37523 w 264"/>
              <a:gd name="T37" fmla="*/ 37381 h 265"/>
              <a:gd name="T38" fmla="*/ 34997 w 264"/>
              <a:gd name="T39" fmla="*/ 47086 h 26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4" h="265">
                <a:moveTo>
                  <a:pt x="166" y="131"/>
                </a:moveTo>
                <a:lnTo>
                  <a:pt x="159" y="104"/>
                </a:lnTo>
                <a:lnTo>
                  <a:pt x="263" y="131"/>
                </a:lnTo>
                <a:lnTo>
                  <a:pt x="158" y="160"/>
                </a:lnTo>
                <a:lnTo>
                  <a:pt x="166" y="131"/>
                </a:lnTo>
                <a:close/>
                <a:moveTo>
                  <a:pt x="132" y="97"/>
                </a:moveTo>
                <a:lnTo>
                  <a:pt x="104" y="104"/>
                </a:lnTo>
                <a:lnTo>
                  <a:pt x="132" y="0"/>
                </a:lnTo>
                <a:lnTo>
                  <a:pt x="159" y="104"/>
                </a:lnTo>
                <a:lnTo>
                  <a:pt x="132" y="97"/>
                </a:lnTo>
                <a:close/>
                <a:moveTo>
                  <a:pt x="132" y="264"/>
                </a:moveTo>
                <a:lnTo>
                  <a:pt x="105" y="160"/>
                </a:lnTo>
                <a:lnTo>
                  <a:pt x="132" y="167"/>
                </a:lnTo>
                <a:lnTo>
                  <a:pt x="158" y="160"/>
                </a:lnTo>
                <a:lnTo>
                  <a:pt x="132" y="264"/>
                </a:lnTo>
                <a:close/>
                <a:moveTo>
                  <a:pt x="97" y="131"/>
                </a:moveTo>
                <a:lnTo>
                  <a:pt x="105" y="160"/>
                </a:lnTo>
                <a:lnTo>
                  <a:pt x="0" y="131"/>
                </a:lnTo>
                <a:lnTo>
                  <a:pt x="104" y="104"/>
                </a:lnTo>
                <a:lnTo>
                  <a:pt x="97" y="1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16" name="Freeform 6222">
            <a:extLst>
              <a:ext uri="{FF2B5EF4-FFF2-40B4-BE49-F238E27FC236}">
                <a16:creationId xmlns:a16="http://schemas.microsoft.com/office/drawing/2014/main" id="{E14D4EFD-5467-1E4B-BB67-E7C385769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9138" y="4522788"/>
            <a:ext cx="82550" cy="80962"/>
          </a:xfrm>
          <a:custGeom>
            <a:avLst/>
            <a:gdLst>
              <a:gd name="T0" fmla="*/ 51775 w 228"/>
              <a:gd name="T1" fmla="*/ 46778 h 225"/>
              <a:gd name="T2" fmla="*/ 54671 w 228"/>
              <a:gd name="T3" fmla="*/ 37422 h 225"/>
              <a:gd name="T4" fmla="*/ 82188 w 228"/>
              <a:gd name="T5" fmla="*/ 64410 h 225"/>
              <a:gd name="T6" fmla="*/ 44534 w 228"/>
              <a:gd name="T7" fmla="*/ 53975 h 225"/>
              <a:gd name="T8" fmla="*/ 51775 w 228"/>
              <a:gd name="T9" fmla="*/ 46778 h 225"/>
              <a:gd name="T10" fmla="*/ 47430 w 228"/>
              <a:gd name="T11" fmla="*/ 30226 h 225"/>
              <a:gd name="T12" fmla="*/ 37654 w 228"/>
              <a:gd name="T13" fmla="*/ 27347 h 225"/>
              <a:gd name="T14" fmla="*/ 64809 w 228"/>
              <a:gd name="T15" fmla="*/ 0 h 225"/>
              <a:gd name="T16" fmla="*/ 54671 w 228"/>
              <a:gd name="T17" fmla="*/ 37422 h 225"/>
              <a:gd name="T18" fmla="*/ 47430 w 228"/>
              <a:gd name="T19" fmla="*/ 30226 h 225"/>
              <a:gd name="T20" fmla="*/ 17741 w 228"/>
              <a:gd name="T21" fmla="*/ 80602 h 225"/>
              <a:gd name="T22" fmla="*/ 27879 w 228"/>
              <a:gd name="T23" fmla="*/ 44259 h 225"/>
              <a:gd name="T24" fmla="*/ 34758 w 228"/>
              <a:gd name="T25" fmla="*/ 51096 h 225"/>
              <a:gd name="T26" fmla="*/ 44534 w 228"/>
              <a:gd name="T27" fmla="*/ 53975 h 225"/>
              <a:gd name="T28" fmla="*/ 17741 w 228"/>
              <a:gd name="T29" fmla="*/ 80602 h 225"/>
              <a:gd name="T30" fmla="*/ 30413 w 228"/>
              <a:gd name="T31" fmla="*/ 34904 h 225"/>
              <a:gd name="T32" fmla="*/ 27879 w 228"/>
              <a:gd name="T33" fmla="*/ 44259 h 225"/>
              <a:gd name="T34" fmla="*/ 0 w 228"/>
              <a:gd name="T35" fmla="*/ 16192 h 225"/>
              <a:gd name="T36" fmla="*/ 37654 w 228"/>
              <a:gd name="T37" fmla="*/ 27347 h 225"/>
              <a:gd name="T38" fmla="*/ 30413 w 228"/>
              <a:gd name="T39" fmla="*/ 34904 h 2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28" h="225">
                <a:moveTo>
                  <a:pt x="143" y="130"/>
                </a:moveTo>
                <a:lnTo>
                  <a:pt x="151" y="104"/>
                </a:lnTo>
                <a:lnTo>
                  <a:pt x="227" y="179"/>
                </a:lnTo>
                <a:lnTo>
                  <a:pt x="123" y="150"/>
                </a:lnTo>
                <a:lnTo>
                  <a:pt x="143" y="130"/>
                </a:lnTo>
                <a:close/>
                <a:moveTo>
                  <a:pt x="131" y="84"/>
                </a:moveTo>
                <a:lnTo>
                  <a:pt x="104" y="76"/>
                </a:lnTo>
                <a:lnTo>
                  <a:pt x="179" y="0"/>
                </a:lnTo>
                <a:lnTo>
                  <a:pt x="151" y="104"/>
                </a:lnTo>
                <a:lnTo>
                  <a:pt x="131" y="84"/>
                </a:lnTo>
                <a:close/>
                <a:moveTo>
                  <a:pt x="49" y="224"/>
                </a:moveTo>
                <a:lnTo>
                  <a:pt x="77" y="123"/>
                </a:lnTo>
                <a:lnTo>
                  <a:pt x="96" y="142"/>
                </a:lnTo>
                <a:lnTo>
                  <a:pt x="123" y="150"/>
                </a:lnTo>
                <a:lnTo>
                  <a:pt x="49" y="224"/>
                </a:lnTo>
                <a:close/>
                <a:moveTo>
                  <a:pt x="84" y="97"/>
                </a:moveTo>
                <a:lnTo>
                  <a:pt x="77" y="123"/>
                </a:lnTo>
                <a:lnTo>
                  <a:pt x="0" y="45"/>
                </a:lnTo>
                <a:lnTo>
                  <a:pt x="104" y="76"/>
                </a:lnTo>
                <a:lnTo>
                  <a:pt x="84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17" name="Freeform 6223">
            <a:extLst>
              <a:ext uri="{FF2B5EF4-FFF2-40B4-BE49-F238E27FC236}">
                <a16:creationId xmlns:a16="http://schemas.microsoft.com/office/drawing/2014/main" id="{9606E918-EFEE-1C4A-94E7-DE99A7B7E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9138" y="4522788"/>
            <a:ext cx="82550" cy="80962"/>
          </a:xfrm>
          <a:custGeom>
            <a:avLst/>
            <a:gdLst>
              <a:gd name="T0" fmla="*/ 47430 w 228"/>
              <a:gd name="T1" fmla="*/ 51096 h 225"/>
              <a:gd name="T2" fmla="*/ 54671 w 228"/>
              <a:gd name="T3" fmla="*/ 44259 h 225"/>
              <a:gd name="T4" fmla="*/ 64809 w 228"/>
              <a:gd name="T5" fmla="*/ 80602 h 225"/>
              <a:gd name="T6" fmla="*/ 37654 w 228"/>
              <a:gd name="T7" fmla="*/ 53975 h 225"/>
              <a:gd name="T8" fmla="*/ 47430 w 228"/>
              <a:gd name="T9" fmla="*/ 51096 h 225"/>
              <a:gd name="T10" fmla="*/ 51775 w 228"/>
              <a:gd name="T11" fmla="*/ 34904 h 225"/>
              <a:gd name="T12" fmla="*/ 44534 w 228"/>
              <a:gd name="T13" fmla="*/ 27347 h 225"/>
              <a:gd name="T14" fmla="*/ 82188 w 228"/>
              <a:gd name="T15" fmla="*/ 16192 h 225"/>
              <a:gd name="T16" fmla="*/ 54671 w 228"/>
              <a:gd name="T17" fmla="*/ 44259 h 225"/>
              <a:gd name="T18" fmla="*/ 51775 w 228"/>
              <a:gd name="T19" fmla="*/ 34904 h 225"/>
              <a:gd name="T20" fmla="*/ 0 w 228"/>
              <a:gd name="T21" fmla="*/ 64410 h 225"/>
              <a:gd name="T22" fmla="*/ 27879 w 228"/>
              <a:gd name="T23" fmla="*/ 37063 h 225"/>
              <a:gd name="T24" fmla="*/ 30413 w 228"/>
              <a:gd name="T25" fmla="*/ 46778 h 225"/>
              <a:gd name="T26" fmla="*/ 37654 w 228"/>
              <a:gd name="T27" fmla="*/ 53975 h 225"/>
              <a:gd name="T28" fmla="*/ 0 w 228"/>
              <a:gd name="T29" fmla="*/ 64410 h 225"/>
              <a:gd name="T30" fmla="*/ 34758 w 228"/>
              <a:gd name="T31" fmla="*/ 30226 h 225"/>
              <a:gd name="T32" fmla="*/ 27879 w 228"/>
              <a:gd name="T33" fmla="*/ 37063 h 225"/>
              <a:gd name="T34" fmla="*/ 17741 w 228"/>
              <a:gd name="T35" fmla="*/ 0 h 225"/>
              <a:gd name="T36" fmla="*/ 44534 w 228"/>
              <a:gd name="T37" fmla="*/ 27347 h 225"/>
              <a:gd name="T38" fmla="*/ 34758 w 228"/>
              <a:gd name="T39" fmla="*/ 30226 h 2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28" h="225">
                <a:moveTo>
                  <a:pt x="131" y="142"/>
                </a:moveTo>
                <a:lnTo>
                  <a:pt x="151" y="123"/>
                </a:lnTo>
                <a:lnTo>
                  <a:pt x="179" y="224"/>
                </a:lnTo>
                <a:lnTo>
                  <a:pt x="104" y="150"/>
                </a:lnTo>
                <a:lnTo>
                  <a:pt x="131" y="142"/>
                </a:lnTo>
                <a:close/>
                <a:moveTo>
                  <a:pt x="143" y="97"/>
                </a:moveTo>
                <a:lnTo>
                  <a:pt x="123" y="76"/>
                </a:lnTo>
                <a:lnTo>
                  <a:pt x="227" y="45"/>
                </a:lnTo>
                <a:lnTo>
                  <a:pt x="151" y="123"/>
                </a:lnTo>
                <a:lnTo>
                  <a:pt x="143" y="97"/>
                </a:lnTo>
                <a:close/>
                <a:moveTo>
                  <a:pt x="0" y="179"/>
                </a:moveTo>
                <a:lnTo>
                  <a:pt x="77" y="103"/>
                </a:lnTo>
                <a:lnTo>
                  <a:pt x="84" y="130"/>
                </a:lnTo>
                <a:lnTo>
                  <a:pt x="104" y="150"/>
                </a:lnTo>
                <a:lnTo>
                  <a:pt x="0" y="179"/>
                </a:lnTo>
                <a:close/>
                <a:moveTo>
                  <a:pt x="96" y="84"/>
                </a:moveTo>
                <a:lnTo>
                  <a:pt x="77" y="103"/>
                </a:lnTo>
                <a:lnTo>
                  <a:pt x="49" y="0"/>
                </a:lnTo>
                <a:lnTo>
                  <a:pt x="123" y="76"/>
                </a:lnTo>
                <a:lnTo>
                  <a:pt x="9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18" name="Freeform 6224">
            <a:extLst>
              <a:ext uri="{FF2B5EF4-FFF2-40B4-BE49-F238E27FC236}">
                <a16:creationId xmlns:a16="http://schemas.microsoft.com/office/drawing/2014/main" id="{D3B58E83-BBAF-9D49-B5EE-27816BC95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3425" y="4535488"/>
            <a:ext cx="53975" cy="53975"/>
          </a:xfrm>
          <a:custGeom>
            <a:avLst/>
            <a:gdLst>
              <a:gd name="T0" fmla="*/ 53618 w 151"/>
              <a:gd name="T1" fmla="*/ 27347 h 150"/>
              <a:gd name="T2" fmla="*/ 26451 w 151"/>
              <a:gd name="T3" fmla="*/ 53615 h 150"/>
              <a:gd name="T4" fmla="*/ 0 w 151"/>
              <a:gd name="T5" fmla="*/ 27347 h 150"/>
              <a:gd name="T6" fmla="*/ 26451 w 151"/>
              <a:gd name="T7" fmla="*/ 0 h 150"/>
              <a:gd name="T8" fmla="*/ 53618 w 151"/>
              <a:gd name="T9" fmla="*/ 27347 h 1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" h="150">
                <a:moveTo>
                  <a:pt x="150" y="76"/>
                </a:moveTo>
                <a:cubicBezTo>
                  <a:pt x="150" y="118"/>
                  <a:pt x="115" y="149"/>
                  <a:pt x="74" y="149"/>
                </a:cubicBezTo>
                <a:cubicBezTo>
                  <a:pt x="33" y="149"/>
                  <a:pt x="0" y="118"/>
                  <a:pt x="0" y="76"/>
                </a:cubicBezTo>
                <a:cubicBezTo>
                  <a:pt x="0" y="36"/>
                  <a:pt x="33" y="0"/>
                  <a:pt x="74" y="0"/>
                </a:cubicBezTo>
                <a:cubicBezTo>
                  <a:pt x="115" y="0"/>
                  <a:pt x="150" y="36"/>
                  <a:pt x="150" y="76"/>
                </a:cubicBezTo>
              </a:path>
            </a:pathLst>
          </a:custGeom>
          <a:solidFill>
            <a:srgbClr val="1C2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19" name="Freeform 6225">
            <a:extLst>
              <a:ext uri="{FF2B5EF4-FFF2-40B4-BE49-F238E27FC236}">
                <a16:creationId xmlns:a16="http://schemas.microsoft.com/office/drawing/2014/main" id="{0273A0CB-6A68-0341-96F0-CE4798C7A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4538663"/>
            <a:ext cx="47625" cy="49212"/>
          </a:xfrm>
          <a:custGeom>
            <a:avLst/>
            <a:gdLst>
              <a:gd name="T0" fmla="*/ 47261 w 131"/>
              <a:gd name="T1" fmla="*/ 24424 h 135"/>
              <a:gd name="T2" fmla="*/ 23631 w 131"/>
              <a:gd name="T3" fmla="*/ 48847 h 135"/>
              <a:gd name="T4" fmla="*/ 0 w 131"/>
              <a:gd name="T5" fmla="*/ 24424 h 135"/>
              <a:gd name="T6" fmla="*/ 23631 w 131"/>
              <a:gd name="T7" fmla="*/ 0 h 135"/>
              <a:gd name="T8" fmla="*/ 47261 w 131"/>
              <a:gd name="T9" fmla="*/ 24424 h 1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1" h="135">
                <a:moveTo>
                  <a:pt x="130" y="67"/>
                </a:moveTo>
                <a:cubicBezTo>
                  <a:pt x="130" y="103"/>
                  <a:pt x="102" y="134"/>
                  <a:pt x="65" y="134"/>
                </a:cubicBezTo>
                <a:cubicBezTo>
                  <a:pt x="30" y="134"/>
                  <a:pt x="0" y="103"/>
                  <a:pt x="0" y="67"/>
                </a:cubicBezTo>
                <a:cubicBezTo>
                  <a:pt x="0" y="33"/>
                  <a:pt x="30" y="0"/>
                  <a:pt x="65" y="0"/>
                </a:cubicBezTo>
                <a:cubicBezTo>
                  <a:pt x="102" y="0"/>
                  <a:pt x="130" y="33"/>
                  <a:pt x="130" y="6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20" name="Freeform 6226">
            <a:extLst>
              <a:ext uri="{FF2B5EF4-FFF2-40B4-BE49-F238E27FC236}">
                <a16:creationId xmlns:a16="http://schemas.microsoft.com/office/drawing/2014/main" id="{7C56C2FE-8CCE-754C-B32F-EFF7BCEF4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500563"/>
            <a:ext cx="431800" cy="252412"/>
          </a:xfrm>
          <a:custGeom>
            <a:avLst/>
            <a:gdLst>
              <a:gd name="T0" fmla="*/ 215900 w 1200"/>
              <a:gd name="T1" fmla="*/ 252051 h 699"/>
              <a:gd name="T2" fmla="*/ 0 w 1200"/>
              <a:gd name="T3" fmla="*/ 252051 h 699"/>
              <a:gd name="T4" fmla="*/ 0 w 1200"/>
              <a:gd name="T5" fmla="*/ 0 h 699"/>
              <a:gd name="T6" fmla="*/ 431440 w 1200"/>
              <a:gd name="T7" fmla="*/ 0 h 699"/>
              <a:gd name="T8" fmla="*/ 431440 w 1200"/>
              <a:gd name="T9" fmla="*/ 252051 h 699"/>
              <a:gd name="T10" fmla="*/ 215900 w 1200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600" y="698"/>
                </a:move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  <a:lnTo>
                  <a:pt x="600" y="698"/>
                </a:lnTo>
              </a:path>
            </a:pathLst>
          </a:custGeom>
          <a:solidFill>
            <a:srgbClr val="B0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21" name="Freeform 6227">
            <a:extLst>
              <a:ext uri="{FF2B5EF4-FFF2-40B4-BE49-F238E27FC236}">
                <a16:creationId xmlns:a16="http://schemas.microsoft.com/office/drawing/2014/main" id="{F2CC6247-75B9-344E-A97D-F19725044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500563"/>
            <a:ext cx="209550" cy="125412"/>
          </a:xfrm>
          <a:custGeom>
            <a:avLst/>
            <a:gdLst>
              <a:gd name="T0" fmla="*/ 104416 w 584"/>
              <a:gd name="T1" fmla="*/ 125054 h 350"/>
              <a:gd name="T2" fmla="*/ 0 w 584"/>
              <a:gd name="T3" fmla="*/ 125054 h 350"/>
              <a:gd name="T4" fmla="*/ 0 w 584"/>
              <a:gd name="T5" fmla="*/ 0 h 350"/>
              <a:gd name="T6" fmla="*/ 209191 w 584"/>
              <a:gd name="T7" fmla="*/ 0 h 350"/>
              <a:gd name="T8" fmla="*/ 209191 w 584"/>
              <a:gd name="T9" fmla="*/ 125054 h 350"/>
              <a:gd name="T10" fmla="*/ 104416 w 584"/>
              <a:gd name="T11" fmla="*/ 125054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84" h="350">
                <a:moveTo>
                  <a:pt x="291" y="349"/>
                </a:moveTo>
                <a:lnTo>
                  <a:pt x="0" y="349"/>
                </a:lnTo>
                <a:lnTo>
                  <a:pt x="0" y="0"/>
                </a:lnTo>
                <a:lnTo>
                  <a:pt x="583" y="0"/>
                </a:lnTo>
                <a:lnTo>
                  <a:pt x="583" y="349"/>
                </a:lnTo>
                <a:lnTo>
                  <a:pt x="291" y="34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22" name="Freeform 6228">
            <a:extLst>
              <a:ext uri="{FF2B5EF4-FFF2-40B4-BE49-F238E27FC236}">
                <a16:creationId xmlns:a16="http://schemas.microsoft.com/office/drawing/2014/main" id="{B864FD4C-2C3F-BE44-8AFC-C7CAFC12C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6438" y="4516438"/>
            <a:ext cx="31750" cy="95250"/>
          </a:xfrm>
          <a:custGeom>
            <a:avLst/>
            <a:gdLst>
              <a:gd name="T0" fmla="*/ 15697 w 89"/>
              <a:gd name="T1" fmla="*/ 94891 h 265"/>
              <a:gd name="T2" fmla="*/ 0 w 89"/>
              <a:gd name="T3" fmla="*/ 94891 h 265"/>
              <a:gd name="T4" fmla="*/ 0 w 89"/>
              <a:gd name="T5" fmla="*/ 0 h 265"/>
              <a:gd name="T6" fmla="*/ 31393 w 89"/>
              <a:gd name="T7" fmla="*/ 0 h 265"/>
              <a:gd name="T8" fmla="*/ 31393 w 89"/>
              <a:gd name="T9" fmla="*/ 94891 h 265"/>
              <a:gd name="T10" fmla="*/ 15697 w 89"/>
              <a:gd name="T11" fmla="*/ 94891 h 2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9" h="265">
                <a:moveTo>
                  <a:pt x="44" y="264"/>
                </a:moveTo>
                <a:lnTo>
                  <a:pt x="0" y="264"/>
                </a:lnTo>
                <a:lnTo>
                  <a:pt x="0" y="0"/>
                </a:lnTo>
                <a:lnTo>
                  <a:pt x="88" y="0"/>
                </a:lnTo>
                <a:lnTo>
                  <a:pt x="88" y="264"/>
                </a:lnTo>
                <a:lnTo>
                  <a:pt x="44" y="264"/>
                </a:lnTo>
              </a:path>
            </a:pathLst>
          </a:custGeom>
          <a:solidFill>
            <a:srgbClr val="B0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23" name="Freeform 6229">
            <a:extLst>
              <a:ext uri="{FF2B5EF4-FFF2-40B4-BE49-F238E27FC236}">
                <a16:creationId xmlns:a16="http://schemas.microsoft.com/office/drawing/2014/main" id="{5C55C537-4A39-994E-8FDB-428CA28A5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6275" y="4548188"/>
            <a:ext cx="95250" cy="31750"/>
          </a:xfrm>
          <a:custGeom>
            <a:avLst/>
            <a:gdLst>
              <a:gd name="T0" fmla="*/ 47444 w 263"/>
              <a:gd name="T1" fmla="*/ 31393 h 89"/>
              <a:gd name="T2" fmla="*/ 0 w 263"/>
              <a:gd name="T3" fmla="*/ 31393 h 89"/>
              <a:gd name="T4" fmla="*/ 0 w 263"/>
              <a:gd name="T5" fmla="*/ 0 h 89"/>
              <a:gd name="T6" fmla="*/ 94888 w 263"/>
              <a:gd name="T7" fmla="*/ 0 h 89"/>
              <a:gd name="T8" fmla="*/ 94888 w 263"/>
              <a:gd name="T9" fmla="*/ 31393 h 89"/>
              <a:gd name="T10" fmla="*/ 47444 w 263"/>
              <a:gd name="T11" fmla="*/ 31393 h 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3" h="89">
                <a:moveTo>
                  <a:pt x="131" y="88"/>
                </a:moveTo>
                <a:lnTo>
                  <a:pt x="0" y="88"/>
                </a:lnTo>
                <a:lnTo>
                  <a:pt x="0" y="0"/>
                </a:lnTo>
                <a:lnTo>
                  <a:pt x="262" y="0"/>
                </a:lnTo>
                <a:lnTo>
                  <a:pt x="262" y="88"/>
                </a:lnTo>
                <a:lnTo>
                  <a:pt x="131" y="88"/>
                </a:lnTo>
              </a:path>
            </a:pathLst>
          </a:custGeom>
          <a:solidFill>
            <a:srgbClr val="B0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24" name="Freeform 6230">
            <a:extLst>
              <a:ext uri="{FF2B5EF4-FFF2-40B4-BE49-F238E27FC236}">
                <a16:creationId xmlns:a16="http://schemas.microsoft.com/office/drawing/2014/main" id="{CCC4773A-A138-8145-BD58-D994CE25C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500563"/>
            <a:ext cx="431800" cy="84137"/>
          </a:xfrm>
          <a:custGeom>
            <a:avLst/>
            <a:gdLst>
              <a:gd name="T0" fmla="*/ 431440 w 1200"/>
              <a:gd name="T1" fmla="*/ 83777 h 234"/>
              <a:gd name="T2" fmla="*/ 215540 w 1200"/>
              <a:gd name="T3" fmla="*/ 83777 h 234"/>
              <a:gd name="T4" fmla="*/ 0 w 1200"/>
              <a:gd name="T5" fmla="*/ 83777 h 234"/>
              <a:gd name="T6" fmla="*/ 0 w 1200"/>
              <a:gd name="T7" fmla="*/ 0 h 234"/>
              <a:gd name="T8" fmla="*/ 431440 w 1200"/>
              <a:gd name="T9" fmla="*/ 0 h 234"/>
              <a:gd name="T10" fmla="*/ 431440 w 1200"/>
              <a:gd name="T11" fmla="*/ 83777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1199" y="233"/>
                </a:move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  <a:lnTo>
                  <a:pt x="1199" y="0"/>
                </a:lnTo>
                <a:lnTo>
                  <a:pt x="1199" y="233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25" name="Freeform 6231">
            <a:extLst>
              <a:ext uri="{FF2B5EF4-FFF2-40B4-BE49-F238E27FC236}">
                <a16:creationId xmlns:a16="http://schemas.microsoft.com/office/drawing/2014/main" id="{76F582F5-B82C-0C4C-8B01-8C62A97A9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584700"/>
            <a:ext cx="431800" cy="84138"/>
          </a:xfrm>
          <a:custGeom>
            <a:avLst/>
            <a:gdLst>
              <a:gd name="T0" fmla="*/ 431440 w 1200"/>
              <a:gd name="T1" fmla="*/ 83775 h 232"/>
              <a:gd name="T2" fmla="*/ 215540 w 1200"/>
              <a:gd name="T3" fmla="*/ 83775 h 232"/>
              <a:gd name="T4" fmla="*/ 0 w 1200"/>
              <a:gd name="T5" fmla="*/ 83775 h 232"/>
              <a:gd name="T6" fmla="*/ 0 w 1200"/>
              <a:gd name="T7" fmla="*/ 0 h 232"/>
              <a:gd name="T8" fmla="*/ 431440 w 1200"/>
              <a:gd name="T9" fmla="*/ 0 h 232"/>
              <a:gd name="T10" fmla="*/ 431440 w 1200"/>
              <a:gd name="T11" fmla="*/ 83775 h 2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2">
                <a:moveTo>
                  <a:pt x="1199" y="231"/>
                </a:moveTo>
                <a:lnTo>
                  <a:pt x="599" y="231"/>
                </a:lnTo>
                <a:lnTo>
                  <a:pt x="0" y="231"/>
                </a:lnTo>
                <a:lnTo>
                  <a:pt x="0" y="0"/>
                </a:lnTo>
                <a:lnTo>
                  <a:pt x="1199" y="0"/>
                </a:lnTo>
                <a:lnTo>
                  <a:pt x="1199" y="23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26" name="Freeform 6232">
            <a:extLst>
              <a:ext uri="{FF2B5EF4-FFF2-40B4-BE49-F238E27FC236}">
                <a16:creationId xmlns:a16="http://schemas.microsoft.com/office/drawing/2014/main" id="{4627E10A-CA42-1445-80E5-A90D7788B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668838"/>
            <a:ext cx="431800" cy="84137"/>
          </a:xfrm>
          <a:custGeom>
            <a:avLst/>
            <a:gdLst>
              <a:gd name="T0" fmla="*/ 215540 w 1200"/>
              <a:gd name="T1" fmla="*/ 83779 h 235"/>
              <a:gd name="T2" fmla="*/ 0 w 1200"/>
              <a:gd name="T3" fmla="*/ 83779 h 235"/>
              <a:gd name="T4" fmla="*/ 0 w 1200"/>
              <a:gd name="T5" fmla="*/ 0 h 235"/>
              <a:gd name="T6" fmla="*/ 431440 w 1200"/>
              <a:gd name="T7" fmla="*/ 0 h 235"/>
              <a:gd name="T8" fmla="*/ 431440 w 1200"/>
              <a:gd name="T9" fmla="*/ 83779 h 235"/>
              <a:gd name="T10" fmla="*/ 215540 w 1200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599" y="234"/>
                </a:moveTo>
                <a:lnTo>
                  <a:pt x="0" y="234"/>
                </a:lnTo>
                <a:lnTo>
                  <a:pt x="0" y="0"/>
                </a:lnTo>
                <a:lnTo>
                  <a:pt x="1199" y="0"/>
                </a:lnTo>
                <a:lnTo>
                  <a:pt x="1199" y="234"/>
                </a:lnTo>
                <a:lnTo>
                  <a:pt x="599" y="23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27" name="Freeform 6233">
            <a:extLst>
              <a:ext uri="{FF2B5EF4-FFF2-40B4-BE49-F238E27FC236}">
                <a16:creationId xmlns:a16="http://schemas.microsoft.com/office/drawing/2014/main" id="{E0AFE0D4-4ACD-4846-9D68-6C897FAE7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500563"/>
            <a:ext cx="168275" cy="252412"/>
          </a:xfrm>
          <a:custGeom>
            <a:avLst/>
            <a:gdLst>
              <a:gd name="T0" fmla="*/ 0 w 467"/>
              <a:gd name="T1" fmla="*/ 252051 h 699"/>
              <a:gd name="T2" fmla="*/ 0 w 467"/>
              <a:gd name="T3" fmla="*/ 0 h 699"/>
              <a:gd name="T4" fmla="*/ 167915 w 467"/>
              <a:gd name="T5" fmla="*/ 126025 h 699"/>
              <a:gd name="T6" fmla="*/ 0 w 467"/>
              <a:gd name="T7" fmla="*/ 252051 h 699"/>
              <a:gd name="T8" fmla="*/ 0 w 467"/>
              <a:gd name="T9" fmla="*/ 252051 h 6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7" h="699">
                <a:moveTo>
                  <a:pt x="0" y="698"/>
                </a:moveTo>
                <a:lnTo>
                  <a:pt x="0" y="0"/>
                </a:lnTo>
                <a:lnTo>
                  <a:pt x="466" y="349"/>
                </a:lnTo>
                <a:lnTo>
                  <a:pt x="0" y="698"/>
                </a:lnTo>
              </a:path>
            </a:pathLst>
          </a:custGeom>
          <a:solidFill>
            <a:srgbClr val="2F74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28" name="Freeform 6234">
            <a:extLst>
              <a:ext uri="{FF2B5EF4-FFF2-40B4-BE49-F238E27FC236}">
                <a16:creationId xmlns:a16="http://schemas.microsoft.com/office/drawing/2014/main" id="{A10132F7-B1DF-114D-A3B1-FAA57C17D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500563"/>
            <a:ext cx="431800" cy="252412"/>
          </a:xfrm>
          <a:custGeom>
            <a:avLst/>
            <a:gdLst>
              <a:gd name="T0" fmla="*/ 215900 w 1200"/>
              <a:gd name="T1" fmla="*/ 252051 h 699"/>
              <a:gd name="T2" fmla="*/ 0 w 1200"/>
              <a:gd name="T3" fmla="*/ 252051 h 699"/>
              <a:gd name="T4" fmla="*/ 0 w 1200"/>
              <a:gd name="T5" fmla="*/ 0 h 699"/>
              <a:gd name="T6" fmla="*/ 431440 w 1200"/>
              <a:gd name="T7" fmla="*/ 0 h 699"/>
              <a:gd name="T8" fmla="*/ 431440 w 1200"/>
              <a:gd name="T9" fmla="*/ 252051 h 699"/>
              <a:gd name="T10" fmla="*/ 215900 w 1200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600" y="698"/>
                </a:move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  <a:lnTo>
                  <a:pt x="600" y="698"/>
                </a:lnTo>
              </a:path>
            </a:pathLst>
          </a:custGeom>
          <a:solidFill>
            <a:srgbClr val="2D6B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29" name="Freeform 6235">
            <a:extLst>
              <a:ext uri="{FF2B5EF4-FFF2-40B4-BE49-F238E27FC236}">
                <a16:creationId xmlns:a16="http://schemas.microsoft.com/office/drawing/2014/main" id="{940A9EC3-7659-0740-89ED-CEF11B769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551363"/>
            <a:ext cx="431800" cy="50800"/>
          </a:xfrm>
          <a:custGeom>
            <a:avLst/>
            <a:gdLst>
              <a:gd name="T0" fmla="*/ 0 w 1200"/>
              <a:gd name="T1" fmla="*/ 0 h 141"/>
              <a:gd name="T2" fmla="*/ 431440 w 1200"/>
              <a:gd name="T3" fmla="*/ 0 h 141"/>
              <a:gd name="T4" fmla="*/ 431440 w 1200"/>
              <a:gd name="T5" fmla="*/ 50440 h 141"/>
              <a:gd name="T6" fmla="*/ 215900 w 1200"/>
              <a:gd name="T7" fmla="*/ 50440 h 141"/>
              <a:gd name="T8" fmla="*/ 0 w 1200"/>
              <a:gd name="T9" fmla="*/ 50440 h 141"/>
              <a:gd name="T10" fmla="*/ 0 w 1200"/>
              <a:gd name="T11" fmla="*/ 0 h 1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41">
                <a:moveTo>
                  <a:pt x="0" y="0"/>
                </a:moveTo>
                <a:lnTo>
                  <a:pt x="1199" y="0"/>
                </a:lnTo>
                <a:lnTo>
                  <a:pt x="1199" y="140"/>
                </a:lnTo>
                <a:lnTo>
                  <a:pt x="600" y="140"/>
                </a:lnTo>
                <a:lnTo>
                  <a:pt x="0" y="140"/>
                </a:lnTo>
                <a:lnTo>
                  <a:pt x="0" y="0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30" name="Freeform 6236">
            <a:extLst>
              <a:ext uri="{FF2B5EF4-FFF2-40B4-BE49-F238E27FC236}">
                <a16:creationId xmlns:a16="http://schemas.microsoft.com/office/drawing/2014/main" id="{5CB6998B-20A3-3843-83F6-3DDBA3CD1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651375"/>
            <a:ext cx="431800" cy="50800"/>
          </a:xfrm>
          <a:custGeom>
            <a:avLst/>
            <a:gdLst>
              <a:gd name="T0" fmla="*/ 0 w 1200"/>
              <a:gd name="T1" fmla="*/ 0 h 140"/>
              <a:gd name="T2" fmla="*/ 431440 w 1200"/>
              <a:gd name="T3" fmla="*/ 0 h 140"/>
              <a:gd name="T4" fmla="*/ 431440 w 1200"/>
              <a:gd name="T5" fmla="*/ 50437 h 140"/>
              <a:gd name="T6" fmla="*/ 215900 w 1200"/>
              <a:gd name="T7" fmla="*/ 50437 h 140"/>
              <a:gd name="T8" fmla="*/ 0 w 1200"/>
              <a:gd name="T9" fmla="*/ 50437 h 140"/>
              <a:gd name="T10" fmla="*/ 0 w 1200"/>
              <a:gd name="T11" fmla="*/ 0 h 1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40">
                <a:moveTo>
                  <a:pt x="0" y="0"/>
                </a:moveTo>
                <a:lnTo>
                  <a:pt x="1199" y="0"/>
                </a:lnTo>
                <a:lnTo>
                  <a:pt x="1199" y="139"/>
                </a:lnTo>
                <a:lnTo>
                  <a:pt x="600" y="139"/>
                </a:lnTo>
                <a:lnTo>
                  <a:pt x="0" y="139"/>
                </a:lnTo>
                <a:lnTo>
                  <a:pt x="0" y="0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31" name="Freeform 6237">
            <a:extLst>
              <a:ext uri="{FF2B5EF4-FFF2-40B4-BE49-F238E27FC236}">
                <a16:creationId xmlns:a16="http://schemas.microsoft.com/office/drawing/2014/main" id="{683830AF-EB19-2440-9EC6-92AF1DB13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500563"/>
            <a:ext cx="150813" cy="150812"/>
          </a:xfrm>
          <a:custGeom>
            <a:avLst/>
            <a:gdLst>
              <a:gd name="T0" fmla="*/ 0 w 420"/>
              <a:gd name="T1" fmla="*/ 0 h 420"/>
              <a:gd name="T2" fmla="*/ 150454 w 420"/>
              <a:gd name="T3" fmla="*/ 0 h 420"/>
              <a:gd name="T4" fmla="*/ 150454 w 420"/>
              <a:gd name="T5" fmla="*/ 150453 h 420"/>
              <a:gd name="T6" fmla="*/ 75407 w 420"/>
              <a:gd name="T7" fmla="*/ 150453 h 420"/>
              <a:gd name="T8" fmla="*/ 0 w 420"/>
              <a:gd name="T9" fmla="*/ 150453 h 420"/>
              <a:gd name="T10" fmla="*/ 0 w 420"/>
              <a:gd name="T11" fmla="*/ 0 h 4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20" h="420">
                <a:moveTo>
                  <a:pt x="0" y="0"/>
                </a:moveTo>
                <a:lnTo>
                  <a:pt x="419" y="0"/>
                </a:lnTo>
                <a:lnTo>
                  <a:pt x="419" y="419"/>
                </a:lnTo>
                <a:lnTo>
                  <a:pt x="210" y="419"/>
                </a:lnTo>
                <a:lnTo>
                  <a:pt x="0" y="419"/>
                </a:lnTo>
                <a:lnTo>
                  <a:pt x="0" y="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32" name="Freeform 6238">
            <a:extLst>
              <a:ext uri="{FF2B5EF4-FFF2-40B4-BE49-F238E27FC236}">
                <a16:creationId xmlns:a16="http://schemas.microsoft.com/office/drawing/2014/main" id="{FE2062DE-8F24-8A42-8095-0BAAC3305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1425" y="4529138"/>
            <a:ext cx="22225" cy="52387"/>
          </a:xfrm>
          <a:custGeom>
            <a:avLst/>
            <a:gdLst>
              <a:gd name="T0" fmla="*/ 14464 w 63"/>
              <a:gd name="T1" fmla="*/ 0 h 146"/>
              <a:gd name="T2" fmla="*/ 21872 w 63"/>
              <a:gd name="T3" fmla="*/ 52028 h 146"/>
              <a:gd name="T4" fmla="*/ 0 w 63"/>
              <a:gd name="T5" fmla="*/ 45570 h 146"/>
              <a:gd name="T6" fmla="*/ 14464 w 63"/>
              <a:gd name="T7" fmla="*/ 0 h 14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" h="146">
                <a:moveTo>
                  <a:pt x="41" y="0"/>
                </a:moveTo>
                <a:lnTo>
                  <a:pt x="62" y="145"/>
                </a:lnTo>
                <a:lnTo>
                  <a:pt x="0" y="127"/>
                </a:lnTo>
                <a:lnTo>
                  <a:pt x="4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33" name="Freeform 6239">
            <a:extLst>
              <a:ext uri="{FF2B5EF4-FFF2-40B4-BE49-F238E27FC236}">
                <a16:creationId xmlns:a16="http://schemas.microsoft.com/office/drawing/2014/main" id="{DB386CF0-6BC4-7342-9E84-93F2A443D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9363" y="4529138"/>
            <a:ext cx="22225" cy="52387"/>
          </a:xfrm>
          <a:custGeom>
            <a:avLst/>
            <a:gdLst>
              <a:gd name="T0" fmla="*/ 7528 w 62"/>
              <a:gd name="T1" fmla="*/ 0 h 146"/>
              <a:gd name="T2" fmla="*/ 21867 w 62"/>
              <a:gd name="T3" fmla="*/ 45570 h 146"/>
              <a:gd name="T4" fmla="*/ 0 w 62"/>
              <a:gd name="T5" fmla="*/ 52028 h 146"/>
              <a:gd name="T6" fmla="*/ 7528 w 62"/>
              <a:gd name="T7" fmla="*/ 0 h 14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2" h="146">
                <a:moveTo>
                  <a:pt x="21" y="0"/>
                </a:moveTo>
                <a:lnTo>
                  <a:pt x="61" y="127"/>
                </a:lnTo>
                <a:lnTo>
                  <a:pt x="0" y="145"/>
                </a:lnTo>
                <a:lnTo>
                  <a:pt x="2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34" name="Freeform 6240">
            <a:extLst>
              <a:ext uri="{FF2B5EF4-FFF2-40B4-BE49-F238E27FC236}">
                <a16:creationId xmlns:a16="http://schemas.microsoft.com/office/drawing/2014/main" id="{6584FA03-BE9F-ED4E-9733-7555B89CE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125" y="4562475"/>
            <a:ext cx="49213" cy="23813"/>
          </a:xfrm>
          <a:custGeom>
            <a:avLst/>
            <a:gdLst>
              <a:gd name="T0" fmla="*/ 48848 w 135"/>
              <a:gd name="T1" fmla="*/ 0 h 64"/>
              <a:gd name="T2" fmla="*/ 0 w 135"/>
              <a:gd name="T3" fmla="*/ 23441 h 64"/>
              <a:gd name="T4" fmla="*/ 0 w 135"/>
              <a:gd name="T5" fmla="*/ 0 h 64"/>
              <a:gd name="T6" fmla="*/ 48848 w 135"/>
              <a:gd name="T7" fmla="*/ 0 h 6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5" h="64">
                <a:moveTo>
                  <a:pt x="134" y="0"/>
                </a:moveTo>
                <a:lnTo>
                  <a:pt x="0" y="63"/>
                </a:lnTo>
                <a:lnTo>
                  <a:pt x="0" y="0"/>
                </a:lnTo>
                <a:lnTo>
                  <a:pt x="13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35" name="Freeform 6241">
            <a:extLst>
              <a:ext uri="{FF2B5EF4-FFF2-40B4-BE49-F238E27FC236}">
                <a16:creationId xmlns:a16="http://schemas.microsoft.com/office/drawing/2014/main" id="{50930143-3567-C345-9C8A-81900BBB3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9363" y="4562475"/>
            <a:ext cx="52387" cy="26988"/>
          </a:xfrm>
          <a:custGeom>
            <a:avLst/>
            <a:gdLst>
              <a:gd name="T0" fmla="*/ 52031 w 147"/>
              <a:gd name="T1" fmla="*/ 0 h 77"/>
              <a:gd name="T2" fmla="*/ 12829 w 147"/>
              <a:gd name="T3" fmla="*/ 26638 h 77"/>
              <a:gd name="T4" fmla="*/ 0 w 147"/>
              <a:gd name="T5" fmla="*/ 7360 h 77"/>
              <a:gd name="T6" fmla="*/ 52031 w 147"/>
              <a:gd name="T7" fmla="*/ 0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7" h="77">
                <a:moveTo>
                  <a:pt x="146" y="0"/>
                </a:moveTo>
                <a:lnTo>
                  <a:pt x="36" y="76"/>
                </a:lnTo>
                <a:lnTo>
                  <a:pt x="0" y="21"/>
                </a:lnTo>
                <a:lnTo>
                  <a:pt x="14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36" name="Freeform 6242">
            <a:extLst>
              <a:ext uri="{FF2B5EF4-FFF2-40B4-BE49-F238E27FC236}">
                <a16:creationId xmlns:a16="http://schemas.microsoft.com/office/drawing/2014/main" id="{D4AAF2BD-DD76-6848-B65E-C404766E1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5" y="4562475"/>
            <a:ext cx="53975" cy="26988"/>
          </a:xfrm>
          <a:custGeom>
            <a:avLst/>
            <a:gdLst>
              <a:gd name="T0" fmla="*/ 0 w 148"/>
              <a:gd name="T1" fmla="*/ 0 h 77"/>
              <a:gd name="T2" fmla="*/ 53610 w 148"/>
              <a:gd name="T3" fmla="*/ 7360 h 77"/>
              <a:gd name="T4" fmla="*/ 39752 w 148"/>
              <a:gd name="T5" fmla="*/ 26638 h 77"/>
              <a:gd name="T6" fmla="*/ 0 w 148"/>
              <a:gd name="T7" fmla="*/ 0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8" h="77">
                <a:moveTo>
                  <a:pt x="0" y="0"/>
                </a:moveTo>
                <a:lnTo>
                  <a:pt x="147" y="21"/>
                </a:lnTo>
                <a:lnTo>
                  <a:pt x="109" y="7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37" name="Freeform 6243">
            <a:extLst>
              <a:ext uri="{FF2B5EF4-FFF2-40B4-BE49-F238E27FC236}">
                <a16:creationId xmlns:a16="http://schemas.microsoft.com/office/drawing/2014/main" id="{7E48BEA3-97DA-C245-BD74-1D290420E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5" y="4562475"/>
            <a:ext cx="49213" cy="23813"/>
          </a:xfrm>
          <a:custGeom>
            <a:avLst/>
            <a:gdLst>
              <a:gd name="T0" fmla="*/ 0 w 136"/>
              <a:gd name="T1" fmla="*/ 0 h 64"/>
              <a:gd name="T2" fmla="*/ 48851 w 136"/>
              <a:gd name="T3" fmla="*/ 0 h 64"/>
              <a:gd name="T4" fmla="*/ 48851 w 136"/>
              <a:gd name="T5" fmla="*/ 23441 h 64"/>
              <a:gd name="T6" fmla="*/ 0 w 136"/>
              <a:gd name="T7" fmla="*/ 0 h 6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6" h="64">
                <a:moveTo>
                  <a:pt x="0" y="0"/>
                </a:moveTo>
                <a:lnTo>
                  <a:pt x="135" y="0"/>
                </a:lnTo>
                <a:lnTo>
                  <a:pt x="135" y="6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38" name="Freeform 6244">
            <a:extLst>
              <a:ext uri="{FF2B5EF4-FFF2-40B4-BE49-F238E27FC236}">
                <a16:creationId xmlns:a16="http://schemas.microsoft.com/office/drawing/2014/main" id="{048E3D1E-0684-B24D-BEBF-F6D961CDB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6188" y="4570413"/>
            <a:ext cx="38100" cy="46037"/>
          </a:xfrm>
          <a:custGeom>
            <a:avLst/>
            <a:gdLst>
              <a:gd name="T0" fmla="*/ 37741 w 106"/>
              <a:gd name="T1" fmla="*/ 45677 h 128"/>
              <a:gd name="T2" fmla="*/ 0 w 106"/>
              <a:gd name="T3" fmla="*/ 6474 h 128"/>
              <a:gd name="T4" fmla="*/ 22644 w 106"/>
              <a:gd name="T5" fmla="*/ 0 h 128"/>
              <a:gd name="T6" fmla="*/ 37741 w 106"/>
              <a:gd name="T7" fmla="*/ 45677 h 1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6" h="128">
                <a:moveTo>
                  <a:pt x="105" y="127"/>
                </a:moveTo>
                <a:lnTo>
                  <a:pt x="0" y="18"/>
                </a:lnTo>
                <a:lnTo>
                  <a:pt x="63" y="0"/>
                </a:lnTo>
                <a:lnTo>
                  <a:pt x="105" y="1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39" name="Freeform 6245">
            <a:extLst>
              <a:ext uri="{FF2B5EF4-FFF2-40B4-BE49-F238E27FC236}">
                <a16:creationId xmlns:a16="http://schemas.microsoft.com/office/drawing/2014/main" id="{B1EF389C-34BE-014F-9A0F-3CF46CFEA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6188" y="4567238"/>
            <a:ext cx="38100" cy="47625"/>
          </a:xfrm>
          <a:custGeom>
            <a:avLst/>
            <a:gdLst>
              <a:gd name="T0" fmla="*/ 37744 w 107"/>
              <a:gd name="T1" fmla="*/ 47270 h 134"/>
              <a:gd name="T2" fmla="*/ 0 w 107"/>
              <a:gd name="T3" fmla="*/ 18126 h 134"/>
              <a:gd name="T4" fmla="*/ 12819 w 107"/>
              <a:gd name="T5" fmla="*/ 0 h 134"/>
              <a:gd name="T6" fmla="*/ 37744 w 107"/>
              <a:gd name="T7" fmla="*/ 47270 h 1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7" h="134">
                <a:moveTo>
                  <a:pt x="106" y="133"/>
                </a:moveTo>
                <a:lnTo>
                  <a:pt x="0" y="51"/>
                </a:lnTo>
                <a:lnTo>
                  <a:pt x="36" y="0"/>
                </a:lnTo>
                <a:lnTo>
                  <a:pt x="106" y="1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0" name="Freeform 6246">
            <a:extLst>
              <a:ext uri="{FF2B5EF4-FFF2-40B4-BE49-F238E27FC236}">
                <a16:creationId xmlns:a16="http://schemas.microsoft.com/office/drawing/2014/main" id="{C61E6E15-FB99-8047-AB39-657B5BDE5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8725" y="4567238"/>
            <a:ext cx="38100" cy="47625"/>
          </a:xfrm>
          <a:custGeom>
            <a:avLst/>
            <a:gdLst>
              <a:gd name="T0" fmla="*/ 0 w 107"/>
              <a:gd name="T1" fmla="*/ 47270 h 134"/>
              <a:gd name="T2" fmla="*/ 24213 w 107"/>
              <a:gd name="T3" fmla="*/ 0 h 134"/>
              <a:gd name="T4" fmla="*/ 37744 w 107"/>
              <a:gd name="T5" fmla="*/ 18126 h 134"/>
              <a:gd name="T6" fmla="*/ 0 w 107"/>
              <a:gd name="T7" fmla="*/ 47270 h 1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7" h="134">
                <a:moveTo>
                  <a:pt x="0" y="133"/>
                </a:moveTo>
                <a:lnTo>
                  <a:pt x="68" y="0"/>
                </a:lnTo>
                <a:lnTo>
                  <a:pt x="106" y="51"/>
                </a:lnTo>
                <a:lnTo>
                  <a:pt x="0" y="1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1" name="Freeform 6247">
            <a:extLst>
              <a:ext uri="{FF2B5EF4-FFF2-40B4-BE49-F238E27FC236}">
                <a16:creationId xmlns:a16="http://schemas.microsoft.com/office/drawing/2014/main" id="{4FE63EB3-10AE-8C4C-8BAE-D04981D8F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8725" y="4570413"/>
            <a:ext cx="38100" cy="46037"/>
          </a:xfrm>
          <a:custGeom>
            <a:avLst/>
            <a:gdLst>
              <a:gd name="T0" fmla="*/ 0 w 104"/>
              <a:gd name="T1" fmla="*/ 45677 h 128"/>
              <a:gd name="T2" fmla="*/ 14288 w 104"/>
              <a:gd name="T3" fmla="*/ 0 h 128"/>
              <a:gd name="T4" fmla="*/ 37734 w 104"/>
              <a:gd name="T5" fmla="*/ 6474 h 128"/>
              <a:gd name="T6" fmla="*/ 0 w 104"/>
              <a:gd name="T7" fmla="*/ 45677 h 1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4" h="128">
                <a:moveTo>
                  <a:pt x="0" y="127"/>
                </a:moveTo>
                <a:lnTo>
                  <a:pt x="39" y="0"/>
                </a:lnTo>
                <a:lnTo>
                  <a:pt x="103" y="18"/>
                </a:lnTo>
                <a:lnTo>
                  <a:pt x="0" y="1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2" name="Freeform 6248">
            <a:extLst>
              <a:ext uri="{FF2B5EF4-FFF2-40B4-BE49-F238E27FC236}">
                <a16:creationId xmlns:a16="http://schemas.microsoft.com/office/drawing/2014/main" id="{EFF1AE70-BA4F-2A42-9A77-80DF2489F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4681538"/>
            <a:ext cx="431800" cy="71437"/>
          </a:xfrm>
          <a:custGeom>
            <a:avLst/>
            <a:gdLst>
              <a:gd name="T0" fmla="*/ 215720 w 1201"/>
              <a:gd name="T1" fmla="*/ 71078 h 199"/>
              <a:gd name="T2" fmla="*/ 0 w 1201"/>
              <a:gd name="T3" fmla="*/ 71078 h 199"/>
              <a:gd name="T4" fmla="*/ 0 w 1201"/>
              <a:gd name="T5" fmla="*/ 0 h 199"/>
              <a:gd name="T6" fmla="*/ 431440 w 1201"/>
              <a:gd name="T7" fmla="*/ 0 h 199"/>
              <a:gd name="T8" fmla="*/ 431440 w 1201"/>
              <a:gd name="T9" fmla="*/ 71078 h 199"/>
              <a:gd name="T10" fmla="*/ 215720 w 1201"/>
              <a:gd name="T11" fmla="*/ 71078 h 1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99">
                <a:moveTo>
                  <a:pt x="600" y="198"/>
                </a:moveTo>
                <a:lnTo>
                  <a:pt x="0" y="198"/>
                </a:lnTo>
                <a:lnTo>
                  <a:pt x="0" y="0"/>
                </a:lnTo>
                <a:lnTo>
                  <a:pt x="1200" y="0"/>
                </a:lnTo>
                <a:lnTo>
                  <a:pt x="1200" y="198"/>
                </a:lnTo>
                <a:lnTo>
                  <a:pt x="600" y="198"/>
                </a:lnTo>
              </a:path>
            </a:pathLst>
          </a:custGeom>
          <a:solidFill>
            <a:srgbClr val="58B4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" name="Freeform 6249">
            <a:extLst>
              <a:ext uri="{FF2B5EF4-FFF2-40B4-BE49-F238E27FC236}">
                <a16:creationId xmlns:a16="http://schemas.microsoft.com/office/drawing/2014/main" id="{D4F0E251-2F73-594F-8328-0D517684A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4573588"/>
            <a:ext cx="431800" cy="107950"/>
          </a:xfrm>
          <a:custGeom>
            <a:avLst/>
            <a:gdLst>
              <a:gd name="T0" fmla="*/ 0 w 1201"/>
              <a:gd name="T1" fmla="*/ 0 h 301"/>
              <a:gd name="T2" fmla="*/ 431440 w 1201"/>
              <a:gd name="T3" fmla="*/ 0 h 301"/>
              <a:gd name="T4" fmla="*/ 431440 w 1201"/>
              <a:gd name="T5" fmla="*/ 107591 h 301"/>
              <a:gd name="T6" fmla="*/ 215720 w 1201"/>
              <a:gd name="T7" fmla="*/ 107591 h 301"/>
              <a:gd name="T8" fmla="*/ 0 w 1201"/>
              <a:gd name="T9" fmla="*/ 107591 h 301"/>
              <a:gd name="T10" fmla="*/ 0 w 1201"/>
              <a:gd name="T11" fmla="*/ 0 h 3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301">
                <a:moveTo>
                  <a:pt x="0" y="0"/>
                </a:moveTo>
                <a:lnTo>
                  <a:pt x="1200" y="0"/>
                </a:lnTo>
                <a:lnTo>
                  <a:pt x="1200" y="300"/>
                </a:lnTo>
                <a:lnTo>
                  <a:pt x="600" y="300"/>
                </a:lnTo>
                <a:lnTo>
                  <a:pt x="0" y="30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" name="Freeform 6250">
            <a:extLst>
              <a:ext uri="{FF2B5EF4-FFF2-40B4-BE49-F238E27FC236}">
                <a16:creationId xmlns:a16="http://schemas.microsoft.com/office/drawing/2014/main" id="{21BA10A8-AD05-8D4E-86F1-D4ACAD4E7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4500563"/>
            <a:ext cx="431800" cy="73025"/>
          </a:xfrm>
          <a:custGeom>
            <a:avLst/>
            <a:gdLst>
              <a:gd name="T0" fmla="*/ 0 w 1201"/>
              <a:gd name="T1" fmla="*/ 0 h 201"/>
              <a:gd name="T2" fmla="*/ 431440 w 1201"/>
              <a:gd name="T3" fmla="*/ 0 h 201"/>
              <a:gd name="T4" fmla="*/ 431440 w 1201"/>
              <a:gd name="T5" fmla="*/ 72662 h 201"/>
              <a:gd name="T6" fmla="*/ 215720 w 1201"/>
              <a:gd name="T7" fmla="*/ 72662 h 201"/>
              <a:gd name="T8" fmla="*/ 0 w 1201"/>
              <a:gd name="T9" fmla="*/ 72662 h 201"/>
              <a:gd name="T10" fmla="*/ 0 w 1201"/>
              <a:gd name="T11" fmla="*/ 0 h 2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01">
                <a:moveTo>
                  <a:pt x="0" y="0"/>
                </a:moveTo>
                <a:lnTo>
                  <a:pt x="1200" y="0"/>
                </a:lnTo>
                <a:lnTo>
                  <a:pt x="1200" y="200"/>
                </a:lnTo>
                <a:lnTo>
                  <a:pt x="600" y="200"/>
                </a:lnTo>
                <a:lnTo>
                  <a:pt x="0" y="200"/>
                </a:lnTo>
                <a:lnTo>
                  <a:pt x="0" y="0"/>
                </a:lnTo>
              </a:path>
            </a:pathLst>
          </a:custGeom>
          <a:solidFill>
            <a:srgbClr val="EA00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" name="Freeform 6251">
            <a:extLst>
              <a:ext uri="{FF2B5EF4-FFF2-40B4-BE49-F238E27FC236}">
                <a16:creationId xmlns:a16="http://schemas.microsoft.com/office/drawing/2014/main" id="{8F7943A5-CF91-0A40-9E81-952993160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2875" y="4606925"/>
            <a:ext cx="65088" cy="55563"/>
          </a:xfrm>
          <a:custGeom>
            <a:avLst/>
            <a:gdLst>
              <a:gd name="T0" fmla="*/ 32724 w 181"/>
              <a:gd name="T1" fmla="*/ 46484 h 153"/>
              <a:gd name="T2" fmla="*/ 16182 w 181"/>
              <a:gd name="T3" fmla="*/ 47574 h 153"/>
              <a:gd name="T4" fmla="*/ 0 w 181"/>
              <a:gd name="T5" fmla="*/ 49752 h 153"/>
              <a:gd name="T6" fmla="*/ 16901 w 181"/>
              <a:gd name="T7" fmla="*/ 40674 h 153"/>
              <a:gd name="T8" fmla="*/ 29487 w 181"/>
              <a:gd name="T9" fmla="*/ 39584 h 153"/>
              <a:gd name="T10" fmla="*/ 29487 w 181"/>
              <a:gd name="T11" fmla="*/ 18884 h 153"/>
              <a:gd name="T12" fmla="*/ 19059 w 181"/>
              <a:gd name="T13" fmla="*/ 8716 h 153"/>
              <a:gd name="T14" fmla="*/ 32724 w 181"/>
              <a:gd name="T15" fmla="*/ 0 h 153"/>
              <a:gd name="T16" fmla="*/ 46389 w 181"/>
              <a:gd name="T17" fmla="*/ 8716 h 153"/>
              <a:gd name="T18" fmla="*/ 34881 w 181"/>
              <a:gd name="T19" fmla="*/ 18884 h 153"/>
              <a:gd name="T20" fmla="*/ 34881 w 181"/>
              <a:gd name="T21" fmla="*/ 39584 h 153"/>
              <a:gd name="T22" fmla="*/ 49266 w 181"/>
              <a:gd name="T23" fmla="*/ 40674 h 153"/>
              <a:gd name="T24" fmla="*/ 64728 w 181"/>
              <a:gd name="T25" fmla="*/ 49752 h 153"/>
              <a:gd name="T26" fmla="*/ 49266 w 181"/>
              <a:gd name="T27" fmla="*/ 47574 h 153"/>
              <a:gd name="T28" fmla="*/ 32724 w 181"/>
              <a:gd name="T29" fmla="*/ 46484 h 153"/>
              <a:gd name="T30" fmla="*/ 24453 w 181"/>
              <a:gd name="T31" fmla="*/ 10168 h 153"/>
              <a:gd name="T32" fmla="*/ 32724 w 181"/>
              <a:gd name="T33" fmla="*/ 15616 h 153"/>
              <a:gd name="T34" fmla="*/ 40275 w 181"/>
              <a:gd name="T35" fmla="*/ 10168 h 153"/>
              <a:gd name="T36" fmla="*/ 32724 w 181"/>
              <a:gd name="T37" fmla="*/ 4358 h 153"/>
              <a:gd name="T38" fmla="*/ 24453 w 181"/>
              <a:gd name="T39" fmla="*/ 10168 h 15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1" h="153">
                <a:moveTo>
                  <a:pt x="91" y="128"/>
                </a:moveTo>
                <a:cubicBezTo>
                  <a:pt x="85" y="134"/>
                  <a:pt x="64" y="140"/>
                  <a:pt x="45" y="131"/>
                </a:cubicBezTo>
                <a:cubicBezTo>
                  <a:pt x="42" y="140"/>
                  <a:pt x="20" y="152"/>
                  <a:pt x="0" y="137"/>
                </a:cubicBezTo>
                <a:cubicBezTo>
                  <a:pt x="23" y="137"/>
                  <a:pt x="32" y="128"/>
                  <a:pt x="47" y="112"/>
                </a:cubicBezTo>
                <a:cubicBezTo>
                  <a:pt x="59" y="122"/>
                  <a:pt x="79" y="112"/>
                  <a:pt x="82" y="109"/>
                </a:cubicBezTo>
                <a:lnTo>
                  <a:pt x="82" y="52"/>
                </a:lnTo>
                <a:lnTo>
                  <a:pt x="53" y="24"/>
                </a:lnTo>
                <a:cubicBezTo>
                  <a:pt x="53" y="19"/>
                  <a:pt x="71" y="0"/>
                  <a:pt x="91" y="0"/>
                </a:cubicBezTo>
                <a:cubicBezTo>
                  <a:pt x="107" y="0"/>
                  <a:pt x="129" y="19"/>
                  <a:pt x="129" y="24"/>
                </a:cubicBezTo>
                <a:lnTo>
                  <a:pt x="97" y="52"/>
                </a:lnTo>
                <a:lnTo>
                  <a:pt x="97" y="109"/>
                </a:lnTo>
                <a:cubicBezTo>
                  <a:pt x="102" y="112"/>
                  <a:pt x="123" y="122"/>
                  <a:pt x="137" y="112"/>
                </a:cubicBezTo>
                <a:cubicBezTo>
                  <a:pt x="147" y="128"/>
                  <a:pt x="159" y="137"/>
                  <a:pt x="180" y="137"/>
                </a:cubicBezTo>
                <a:cubicBezTo>
                  <a:pt x="162" y="152"/>
                  <a:pt x="139" y="140"/>
                  <a:pt x="137" y="131"/>
                </a:cubicBezTo>
                <a:cubicBezTo>
                  <a:pt x="117" y="140"/>
                  <a:pt x="95" y="134"/>
                  <a:pt x="91" y="128"/>
                </a:cubicBezTo>
                <a:close/>
                <a:moveTo>
                  <a:pt x="68" y="28"/>
                </a:moveTo>
                <a:cubicBezTo>
                  <a:pt x="68" y="28"/>
                  <a:pt x="82" y="30"/>
                  <a:pt x="91" y="43"/>
                </a:cubicBezTo>
                <a:cubicBezTo>
                  <a:pt x="95" y="30"/>
                  <a:pt x="112" y="28"/>
                  <a:pt x="112" y="28"/>
                </a:cubicBezTo>
                <a:cubicBezTo>
                  <a:pt x="112" y="28"/>
                  <a:pt x="105" y="12"/>
                  <a:pt x="91" y="12"/>
                </a:cubicBezTo>
                <a:cubicBezTo>
                  <a:pt x="76" y="12"/>
                  <a:pt x="68" y="28"/>
                  <a:pt x="68" y="28"/>
                </a:cubicBezTo>
                <a:close/>
              </a:path>
            </a:pathLst>
          </a:custGeom>
          <a:solidFill>
            <a:srgbClr val="CFB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" name="Freeform 6252">
            <a:extLst>
              <a:ext uri="{FF2B5EF4-FFF2-40B4-BE49-F238E27FC236}">
                <a16:creationId xmlns:a16="http://schemas.microsoft.com/office/drawing/2014/main" id="{5A046948-BF98-4945-94DC-C87F3F5C7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4654550"/>
            <a:ext cx="44450" cy="15875"/>
          </a:xfrm>
          <a:custGeom>
            <a:avLst/>
            <a:gdLst>
              <a:gd name="T0" fmla="*/ 3252 w 123"/>
              <a:gd name="T1" fmla="*/ 15506 h 43"/>
              <a:gd name="T2" fmla="*/ 0 w 123"/>
              <a:gd name="T3" fmla="*/ 12183 h 43"/>
              <a:gd name="T4" fmla="*/ 7228 w 123"/>
              <a:gd name="T5" fmla="*/ 5538 h 43"/>
              <a:gd name="T6" fmla="*/ 6143 w 123"/>
              <a:gd name="T7" fmla="*/ 0 h 43"/>
              <a:gd name="T8" fmla="*/ 14817 w 123"/>
              <a:gd name="T9" fmla="*/ 4430 h 43"/>
              <a:gd name="T10" fmla="*/ 22044 w 123"/>
              <a:gd name="T11" fmla="*/ 0 h 43"/>
              <a:gd name="T12" fmla="*/ 27826 w 123"/>
              <a:gd name="T13" fmla="*/ 4430 h 43"/>
              <a:gd name="T14" fmla="*/ 38307 w 123"/>
              <a:gd name="T15" fmla="*/ 0 h 43"/>
              <a:gd name="T16" fmla="*/ 37945 w 123"/>
              <a:gd name="T17" fmla="*/ 5538 h 43"/>
              <a:gd name="T18" fmla="*/ 44089 w 123"/>
              <a:gd name="T19" fmla="*/ 12183 h 43"/>
              <a:gd name="T20" fmla="*/ 41198 w 123"/>
              <a:gd name="T21" fmla="*/ 15506 h 43"/>
              <a:gd name="T22" fmla="*/ 22044 w 123"/>
              <a:gd name="T23" fmla="*/ 8860 h 43"/>
              <a:gd name="T24" fmla="*/ 3252 w 123"/>
              <a:gd name="T25" fmla="*/ 15506 h 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3" h="43">
                <a:moveTo>
                  <a:pt x="9" y="42"/>
                </a:moveTo>
                <a:lnTo>
                  <a:pt x="0" y="33"/>
                </a:lnTo>
                <a:cubicBezTo>
                  <a:pt x="8" y="27"/>
                  <a:pt x="17" y="24"/>
                  <a:pt x="20" y="15"/>
                </a:cubicBezTo>
                <a:cubicBezTo>
                  <a:pt x="21" y="7"/>
                  <a:pt x="18" y="1"/>
                  <a:pt x="17" y="0"/>
                </a:cubicBezTo>
                <a:cubicBezTo>
                  <a:pt x="19" y="2"/>
                  <a:pt x="26" y="12"/>
                  <a:pt x="41" y="12"/>
                </a:cubicBezTo>
                <a:cubicBezTo>
                  <a:pt x="52" y="12"/>
                  <a:pt x="61" y="0"/>
                  <a:pt x="61" y="0"/>
                </a:cubicBezTo>
                <a:cubicBezTo>
                  <a:pt x="61" y="0"/>
                  <a:pt x="65" y="12"/>
                  <a:pt x="77" y="12"/>
                </a:cubicBezTo>
                <a:cubicBezTo>
                  <a:pt x="97" y="12"/>
                  <a:pt x="105" y="2"/>
                  <a:pt x="106" y="0"/>
                </a:cubicBezTo>
                <a:cubicBezTo>
                  <a:pt x="106" y="1"/>
                  <a:pt x="102" y="7"/>
                  <a:pt x="105" y="15"/>
                </a:cubicBezTo>
                <a:cubicBezTo>
                  <a:pt x="105" y="24"/>
                  <a:pt x="114" y="27"/>
                  <a:pt x="122" y="33"/>
                </a:cubicBezTo>
                <a:lnTo>
                  <a:pt x="114" y="42"/>
                </a:lnTo>
                <a:cubicBezTo>
                  <a:pt x="105" y="33"/>
                  <a:pt x="87" y="24"/>
                  <a:pt x="61" y="24"/>
                </a:cubicBezTo>
                <a:cubicBezTo>
                  <a:pt x="34" y="24"/>
                  <a:pt x="18" y="33"/>
                  <a:pt x="9" y="42"/>
                </a:cubicBezTo>
              </a:path>
            </a:pathLst>
          </a:custGeom>
          <a:solidFill>
            <a:srgbClr val="CFB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" name="Freeform 6253">
            <a:extLst>
              <a:ext uri="{FF2B5EF4-FFF2-40B4-BE49-F238E27FC236}">
                <a16:creationId xmlns:a16="http://schemas.microsoft.com/office/drawing/2014/main" id="{14CCF8B0-1506-1949-B465-F6D863BAD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4313" y="4630738"/>
            <a:ext cx="15875" cy="14287"/>
          </a:xfrm>
          <a:custGeom>
            <a:avLst/>
            <a:gdLst>
              <a:gd name="T0" fmla="*/ 8298 w 44"/>
              <a:gd name="T1" fmla="*/ 0 h 40"/>
              <a:gd name="T2" fmla="*/ 10102 w 44"/>
              <a:gd name="T3" fmla="*/ 5358 h 40"/>
              <a:gd name="T4" fmla="*/ 15514 w 44"/>
              <a:gd name="T5" fmla="*/ 5358 h 40"/>
              <a:gd name="T6" fmla="*/ 11185 w 44"/>
              <a:gd name="T7" fmla="*/ 8572 h 40"/>
              <a:gd name="T8" fmla="*/ 12628 w 44"/>
              <a:gd name="T9" fmla="*/ 13930 h 40"/>
              <a:gd name="T10" fmla="*/ 8298 w 44"/>
              <a:gd name="T11" fmla="*/ 10715 h 40"/>
              <a:gd name="T12" fmla="*/ 3247 w 44"/>
              <a:gd name="T13" fmla="*/ 13930 h 40"/>
              <a:gd name="T14" fmla="*/ 4330 w 44"/>
              <a:gd name="T15" fmla="*/ 8572 h 40"/>
              <a:gd name="T16" fmla="*/ 0 w 44"/>
              <a:gd name="T17" fmla="*/ 5358 h 40"/>
              <a:gd name="T18" fmla="*/ 6134 w 44"/>
              <a:gd name="T19" fmla="*/ 5358 h 40"/>
              <a:gd name="T20" fmla="*/ 8298 w 44"/>
              <a:gd name="T21" fmla="*/ 0 h 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40">
                <a:moveTo>
                  <a:pt x="23" y="0"/>
                </a:moveTo>
                <a:lnTo>
                  <a:pt x="28" y="15"/>
                </a:lnTo>
                <a:lnTo>
                  <a:pt x="43" y="15"/>
                </a:lnTo>
                <a:lnTo>
                  <a:pt x="31" y="24"/>
                </a:lnTo>
                <a:lnTo>
                  <a:pt x="35" y="39"/>
                </a:lnTo>
                <a:lnTo>
                  <a:pt x="23" y="30"/>
                </a:lnTo>
                <a:lnTo>
                  <a:pt x="9" y="39"/>
                </a:lnTo>
                <a:lnTo>
                  <a:pt x="12" y="24"/>
                </a:lnTo>
                <a:lnTo>
                  <a:pt x="0" y="15"/>
                </a:lnTo>
                <a:lnTo>
                  <a:pt x="17" y="15"/>
                </a:lnTo>
                <a:lnTo>
                  <a:pt x="23" y="0"/>
                </a:lnTo>
              </a:path>
            </a:pathLst>
          </a:custGeom>
          <a:solidFill>
            <a:srgbClr val="CFB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8" name="Freeform 6254">
            <a:extLst>
              <a:ext uri="{FF2B5EF4-FFF2-40B4-BE49-F238E27FC236}">
                <a16:creationId xmlns:a16="http://schemas.microsoft.com/office/drawing/2014/main" id="{1893C02E-25FD-E447-B693-113FEC987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4606925"/>
            <a:ext cx="15875" cy="14288"/>
          </a:xfrm>
          <a:custGeom>
            <a:avLst/>
            <a:gdLst>
              <a:gd name="T0" fmla="*/ 7592 w 46"/>
              <a:gd name="T1" fmla="*/ 0 h 41"/>
              <a:gd name="T2" fmla="*/ 9663 w 46"/>
              <a:gd name="T3" fmla="*/ 5227 h 41"/>
              <a:gd name="T4" fmla="*/ 15530 w 46"/>
              <a:gd name="T5" fmla="*/ 5227 h 41"/>
              <a:gd name="T6" fmla="*/ 10008 w 46"/>
              <a:gd name="T7" fmla="*/ 8364 h 41"/>
              <a:gd name="T8" fmla="*/ 12769 w 46"/>
              <a:gd name="T9" fmla="*/ 13940 h 41"/>
              <a:gd name="T10" fmla="*/ 7592 w 46"/>
              <a:gd name="T11" fmla="*/ 10455 h 41"/>
              <a:gd name="T12" fmla="*/ 2761 w 46"/>
              <a:gd name="T13" fmla="*/ 13940 h 41"/>
              <a:gd name="T14" fmla="*/ 4486 w 46"/>
              <a:gd name="T15" fmla="*/ 8364 h 41"/>
              <a:gd name="T16" fmla="*/ 0 w 46"/>
              <a:gd name="T17" fmla="*/ 5227 h 41"/>
              <a:gd name="T18" fmla="*/ 5867 w 46"/>
              <a:gd name="T19" fmla="*/ 5227 h 41"/>
              <a:gd name="T20" fmla="*/ 7592 w 46"/>
              <a:gd name="T21" fmla="*/ 0 h 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6" h="41">
                <a:moveTo>
                  <a:pt x="22" y="0"/>
                </a:moveTo>
                <a:lnTo>
                  <a:pt x="28" y="15"/>
                </a:lnTo>
                <a:lnTo>
                  <a:pt x="45" y="15"/>
                </a:lnTo>
                <a:lnTo>
                  <a:pt x="29" y="24"/>
                </a:lnTo>
                <a:lnTo>
                  <a:pt x="37" y="40"/>
                </a:lnTo>
                <a:lnTo>
                  <a:pt x="22" y="30"/>
                </a:lnTo>
                <a:lnTo>
                  <a:pt x="8" y="40"/>
                </a:lnTo>
                <a:lnTo>
                  <a:pt x="13" y="24"/>
                </a:lnTo>
                <a:lnTo>
                  <a:pt x="0" y="15"/>
                </a:lnTo>
                <a:lnTo>
                  <a:pt x="17" y="15"/>
                </a:lnTo>
                <a:lnTo>
                  <a:pt x="22" y="0"/>
                </a:lnTo>
              </a:path>
            </a:pathLst>
          </a:custGeom>
          <a:solidFill>
            <a:srgbClr val="CFB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9" name="Freeform 6255">
            <a:extLst>
              <a:ext uri="{FF2B5EF4-FFF2-40B4-BE49-F238E27FC236}">
                <a16:creationId xmlns:a16="http://schemas.microsoft.com/office/drawing/2014/main" id="{5B9A1BE6-EF68-9942-9CA9-BDE7C21C1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0500" y="4589463"/>
            <a:ext cx="15875" cy="14287"/>
          </a:xfrm>
          <a:custGeom>
            <a:avLst/>
            <a:gdLst>
              <a:gd name="T0" fmla="*/ 7384 w 43"/>
              <a:gd name="T1" fmla="*/ 0 h 40"/>
              <a:gd name="T2" fmla="*/ 9599 w 43"/>
              <a:gd name="T3" fmla="*/ 5358 h 40"/>
              <a:gd name="T4" fmla="*/ 15506 w 43"/>
              <a:gd name="T5" fmla="*/ 5358 h 40"/>
              <a:gd name="T6" fmla="*/ 10706 w 43"/>
              <a:gd name="T7" fmla="*/ 8572 h 40"/>
              <a:gd name="T8" fmla="*/ 12922 w 43"/>
              <a:gd name="T9" fmla="*/ 13930 h 40"/>
              <a:gd name="T10" fmla="*/ 7384 w 43"/>
              <a:gd name="T11" fmla="*/ 10715 h 40"/>
              <a:gd name="T12" fmla="*/ 3323 w 43"/>
              <a:gd name="T13" fmla="*/ 13930 h 40"/>
              <a:gd name="T14" fmla="*/ 4430 w 43"/>
              <a:gd name="T15" fmla="*/ 8572 h 40"/>
              <a:gd name="T16" fmla="*/ 0 w 43"/>
              <a:gd name="T17" fmla="*/ 5358 h 40"/>
              <a:gd name="T18" fmla="*/ 6276 w 43"/>
              <a:gd name="T19" fmla="*/ 5358 h 40"/>
              <a:gd name="T20" fmla="*/ 7384 w 43"/>
              <a:gd name="T21" fmla="*/ 0 h 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3" h="40">
                <a:moveTo>
                  <a:pt x="20" y="0"/>
                </a:moveTo>
                <a:lnTo>
                  <a:pt x="26" y="15"/>
                </a:lnTo>
                <a:lnTo>
                  <a:pt x="42" y="15"/>
                </a:lnTo>
                <a:lnTo>
                  <a:pt x="29" y="24"/>
                </a:lnTo>
                <a:lnTo>
                  <a:pt x="35" y="39"/>
                </a:lnTo>
                <a:lnTo>
                  <a:pt x="20" y="30"/>
                </a:lnTo>
                <a:lnTo>
                  <a:pt x="9" y="39"/>
                </a:lnTo>
                <a:lnTo>
                  <a:pt x="12" y="24"/>
                </a:lnTo>
                <a:lnTo>
                  <a:pt x="0" y="15"/>
                </a:lnTo>
                <a:lnTo>
                  <a:pt x="17" y="15"/>
                </a:lnTo>
                <a:lnTo>
                  <a:pt x="20" y="0"/>
                </a:lnTo>
              </a:path>
            </a:pathLst>
          </a:custGeom>
          <a:solidFill>
            <a:srgbClr val="CFB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50" name="Freeform 6256">
            <a:extLst>
              <a:ext uri="{FF2B5EF4-FFF2-40B4-BE49-F238E27FC236}">
                <a16:creationId xmlns:a16="http://schemas.microsoft.com/office/drawing/2014/main" id="{4BA645AA-2B53-D247-AE63-E6210EBEA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4584700"/>
            <a:ext cx="15875" cy="14288"/>
          </a:xfrm>
          <a:custGeom>
            <a:avLst/>
            <a:gdLst>
              <a:gd name="T0" fmla="*/ 7753 w 43"/>
              <a:gd name="T1" fmla="*/ 0 h 40"/>
              <a:gd name="T2" fmla="*/ 9230 w 43"/>
              <a:gd name="T3" fmla="*/ 5358 h 40"/>
              <a:gd name="T4" fmla="*/ 15506 w 43"/>
              <a:gd name="T5" fmla="*/ 5358 h 40"/>
              <a:gd name="T6" fmla="*/ 10706 w 43"/>
              <a:gd name="T7" fmla="*/ 8573 h 40"/>
              <a:gd name="T8" fmla="*/ 12922 w 43"/>
              <a:gd name="T9" fmla="*/ 13931 h 40"/>
              <a:gd name="T10" fmla="*/ 7753 w 43"/>
              <a:gd name="T11" fmla="*/ 10716 h 40"/>
              <a:gd name="T12" fmla="*/ 3323 w 43"/>
              <a:gd name="T13" fmla="*/ 13931 h 40"/>
              <a:gd name="T14" fmla="*/ 4430 w 43"/>
              <a:gd name="T15" fmla="*/ 8573 h 40"/>
              <a:gd name="T16" fmla="*/ 0 w 43"/>
              <a:gd name="T17" fmla="*/ 5358 h 40"/>
              <a:gd name="T18" fmla="*/ 5907 w 43"/>
              <a:gd name="T19" fmla="*/ 5358 h 40"/>
              <a:gd name="T20" fmla="*/ 7753 w 43"/>
              <a:gd name="T21" fmla="*/ 0 h 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3" h="40">
                <a:moveTo>
                  <a:pt x="21" y="0"/>
                </a:moveTo>
                <a:lnTo>
                  <a:pt x="25" y="15"/>
                </a:lnTo>
                <a:lnTo>
                  <a:pt x="42" y="15"/>
                </a:lnTo>
                <a:lnTo>
                  <a:pt x="29" y="24"/>
                </a:lnTo>
                <a:lnTo>
                  <a:pt x="35" y="39"/>
                </a:lnTo>
                <a:lnTo>
                  <a:pt x="21" y="30"/>
                </a:lnTo>
                <a:lnTo>
                  <a:pt x="9" y="39"/>
                </a:lnTo>
                <a:lnTo>
                  <a:pt x="12" y="24"/>
                </a:lnTo>
                <a:lnTo>
                  <a:pt x="0" y="15"/>
                </a:lnTo>
                <a:lnTo>
                  <a:pt x="16" y="15"/>
                </a:lnTo>
                <a:lnTo>
                  <a:pt x="21" y="0"/>
                </a:lnTo>
              </a:path>
            </a:pathLst>
          </a:custGeom>
          <a:solidFill>
            <a:srgbClr val="CFB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51" name="Freeform 6257">
            <a:extLst>
              <a:ext uri="{FF2B5EF4-FFF2-40B4-BE49-F238E27FC236}">
                <a16:creationId xmlns:a16="http://schemas.microsoft.com/office/drawing/2014/main" id="{EF1CE2A1-0DBF-F542-8F2E-0F24BFE2B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4463" y="4589463"/>
            <a:ext cx="15875" cy="14287"/>
          </a:xfrm>
          <a:custGeom>
            <a:avLst/>
            <a:gdLst>
              <a:gd name="T0" fmla="*/ 7408 w 45"/>
              <a:gd name="T1" fmla="*/ 0 h 40"/>
              <a:gd name="T2" fmla="*/ 9172 w 45"/>
              <a:gd name="T3" fmla="*/ 5358 h 40"/>
              <a:gd name="T4" fmla="*/ 15522 w 45"/>
              <a:gd name="T5" fmla="*/ 5358 h 40"/>
              <a:gd name="T6" fmla="*/ 10231 w 45"/>
              <a:gd name="T7" fmla="*/ 8572 h 40"/>
              <a:gd name="T8" fmla="*/ 12700 w 45"/>
              <a:gd name="T9" fmla="*/ 13930 h 40"/>
              <a:gd name="T10" fmla="*/ 7408 w 45"/>
              <a:gd name="T11" fmla="*/ 10715 h 40"/>
              <a:gd name="T12" fmla="*/ 2469 w 45"/>
              <a:gd name="T13" fmla="*/ 13930 h 40"/>
              <a:gd name="T14" fmla="*/ 4939 w 45"/>
              <a:gd name="T15" fmla="*/ 8572 h 40"/>
              <a:gd name="T16" fmla="*/ 0 w 45"/>
              <a:gd name="T17" fmla="*/ 5358 h 40"/>
              <a:gd name="T18" fmla="*/ 5997 w 45"/>
              <a:gd name="T19" fmla="*/ 5358 h 40"/>
              <a:gd name="T20" fmla="*/ 7408 w 45"/>
              <a:gd name="T21" fmla="*/ 0 h 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5" h="40">
                <a:moveTo>
                  <a:pt x="21" y="0"/>
                </a:moveTo>
                <a:lnTo>
                  <a:pt x="26" y="15"/>
                </a:lnTo>
                <a:lnTo>
                  <a:pt x="44" y="15"/>
                </a:lnTo>
                <a:lnTo>
                  <a:pt x="29" y="24"/>
                </a:lnTo>
                <a:lnTo>
                  <a:pt x="36" y="39"/>
                </a:lnTo>
                <a:lnTo>
                  <a:pt x="21" y="30"/>
                </a:lnTo>
                <a:lnTo>
                  <a:pt x="7" y="39"/>
                </a:lnTo>
                <a:lnTo>
                  <a:pt x="14" y="24"/>
                </a:lnTo>
                <a:lnTo>
                  <a:pt x="0" y="15"/>
                </a:lnTo>
                <a:lnTo>
                  <a:pt x="17" y="15"/>
                </a:lnTo>
                <a:lnTo>
                  <a:pt x="21" y="0"/>
                </a:lnTo>
              </a:path>
            </a:pathLst>
          </a:custGeom>
          <a:solidFill>
            <a:srgbClr val="CFB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52" name="Freeform 6258">
            <a:extLst>
              <a:ext uri="{FF2B5EF4-FFF2-40B4-BE49-F238E27FC236}">
                <a16:creationId xmlns:a16="http://schemas.microsoft.com/office/drawing/2014/main" id="{1656468E-839A-4A49-A6C1-92881E320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8588" y="4606925"/>
            <a:ext cx="15875" cy="14288"/>
          </a:xfrm>
          <a:custGeom>
            <a:avLst/>
            <a:gdLst>
              <a:gd name="T0" fmla="*/ 7938 w 44"/>
              <a:gd name="T1" fmla="*/ 0 h 41"/>
              <a:gd name="T2" fmla="*/ 9381 w 44"/>
              <a:gd name="T3" fmla="*/ 5227 h 41"/>
              <a:gd name="T4" fmla="*/ 15514 w 44"/>
              <a:gd name="T5" fmla="*/ 5227 h 41"/>
              <a:gd name="T6" fmla="*/ 10463 w 44"/>
              <a:gd name="T7" fmla="*/ 8364 h 41"/>
              <a:gd name="T8" fmla="*/ 12628 w 44"/>
              <a:gd name="T9" fmla="*/ 13940 h 41"/>
              <a:gd name="T10" fmla="*/ 7938 w 44"/>
              <a:gd name="T11" fmla="*/ 10455 h 41"/>
              <a:gd name="T12" fmla="*/ 2886 w 44"/>
              <a:gd name="T13" fmla="*/ 13940 h 41"/>
              <a:gd name="T14" fmla="*/ 5051 w 44"/>
              <a:gd name="T15" fmla="*/ 8364 h 41"/>
              <a:gd name="T16" fmla="*/ 0 w 44"/>
              <a:gd name="T17" fmla="*/ 5227 h 41"/>
              <a:gd name="T18" fmla="*/ 6134 w 44"/>
              <a:gd name="T19" fmla="*/ 5227 h 41"/>
              <a:gd name="T20" fmla="*/ 7938 w 44"/>
              <a:gd name="T21" fmla="*/ 0 h 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41">
                <a:moveTo>
                  <a:pt x="22" y="0"/>
                </a:moveTo>
                <a:lnTo>
                  <a:pt x="26" y="15"/>
                </a:lnTo>
                <a:lnTo>
                  <a:pt x="43" y="15"/>
                </a:lnTo>
                <a:lnTo>
                  <a:pt x="29" y="24"/>
                </a:lnTo>
                <a:lnTo>
                  <a:pt x="35" y="40"/>
                </a:lnTo>
                <a:lnTo>
                  <a:pt x="22" y="30"/>
                </a:lnTo>
                <a:lnTo>
                  <a:pt x="8" y="40"/>
                </a:lnTo>
                <a:lnTo>
                  <a:pt x="14" y="24"/>
                </a:lnTo>
                <a:lnTo>
                  <a:pt x="0" y="15"/>
                </a:lnTo>
                <a:lnTo>
                  <a:pt x="17" y="15"/>
                </a:lnTo>
                <a:lnTo>
                  <a:pt x="22" y="0"/>
                </a:lnTo>
              </a:path>
            </a:pathLst>
          </a:custGeom>
          <a:solidFill>
            <a:srgbClr val="CFB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53" name="Freeform 6259">
            <a:extLst>
              <a:ext uri="{FF2B5EF4-FFF2-40B4-BE49-F238E27FC236}">
                <a16:creationId xmlns:a16="http://schemas.microsoft.com/office/drawing/2014/main" id="{E3147412-CBB8-1640-A7A4-EEC26FF86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2238" y="4630738"/>
            <a:ext cx="15875" cy="14287"/>
          </a:xfrm>
          <a:custGeom>
            <a:avLst/>
            <a:gdLst>
              <a:gd name="T0" fmla="*/ 8114 w 45"/>
              <a:gd name="T1" fmla="*/ 0 h 40"/>
              <a:gd name="T2" fmla="*/ 9525 w 45"/>
              <a:gd name="T3" fmla="*/ 5358 h 40"/>
              <a:gd name="T4" fmla="*/ 15522 w 45"/>
              <a:gd name="T5" fmla="*/ 5358 h 40"/>
              <a:gd name="T6" fmla="*/ 11289 w 45"/>
              <a:gd name="T7" fmla="*/ 8572 h 40"/>
              <a:gd name="T8" fmla="*/ 12347 w 45"/>
              <a:gd name="T9" fmla="*/ 13930 h 40"/>
              <a:gd name="T10" fmla="*/ 8114 w 45"/>
              <a:gd name="T11" fmla="*/ 10715 h 40"/>
              <a:gd name="T12" fmla="*/ 3175 w 45"/>
              <a:gd name="T13" fmla="*/ 13930 h 40"/>
              <a:gd name="T14" fmla="*/ 5292 w 45"/>
              <a:gd name="T15" fmla="*/ 8572 h 40"/>
              <a:gd name="T16" fmla="*/ 0 w 45"/>
              <a:gd name="T17" fmla="*/ 5358 h 40"/>
              <a:gd name="T18" fmla="*/ 5997 w 45"/>
              <a:gd name="T19" fmla="*/ 5358 h 40"/>
              <a:gd name="T20" fmla="*/ 8114 w 45"/>
              <a:gd name="T21" fmla="*/ 0 h 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5" h="40">
                <a:moveTo>
                  <a:pt x="23" y="0"/>
                </a:moveTo>
                <a:lnTo>
                  <a:pt x="27" y="15"/>
                </a:lnTo>
                <a:lnTo>
                  <a:pt x="44" y="15"/>
                </a:lnTo>
                <a:lnTo>
                  <a:pt x="32" y="24"/>
                </a:lnTo>
                <a:lnTo>
                  <a:pt x="35" y="39"/>
                </a:lnTo>
                <a:lnTo>
                  <a:pt x="23" y="30"/>
                </a:lnTo>
                <a:lnTo>
                  <a:pt x="9" y="39"/>
                </a:lnTo>
                <a:lnTo>
                  <a:pt x="15" y="24"/>
                </a:lnTo>
                <a:lnTo>
                  <a:pt x="0" y="15"/>
                </a:lnTo>
                <a:lnTo>
                  <a:pt x="17" y="15"/>
                </a:lnTo>
                <a:lnTo>
                  <a:pt x="23" y="0"/>
                </a:lnTo>
              </a:path>
            </a:pathLst>
          </a:custGeom>
          <a:solidFill>
            <a:srgbClr val="CFB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54" name="Freeform 6260">
            <a:extLst>
              <a:ext uri="{FF2B5EF4-FFF2-40B4-BE49-F238E27FC236}">
                <a16:creationId xmlns:a16="http://schemas.microsoft.com/office/drawing/2014/main" id="{C556385F-023C-864C-B646-0AAB20669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500563"/>
            <a:ext cx="330200" cy="192087"/>
          </a:xfrm>
          <a:custGeom>
            <a:avLst/>
            <a:gdLst>
              <a:gd name="T0" fmla="*/ 0 w 917"/>
              <a:gd name="T1" fmla="*/ 0 h 532"/>
              <a:gd name="T2" fmla="*/ 329840 w 917"/>
              <a:gd name="T3" fmla="*/ 0 h 532"/>
              <a:gd name="T4" fmla="*/ 0 w 917"/>
              <a:gd name="T5" fmla="*/ 191726 h 532"/>
              <a:gd name="T6" fmla="*/ 0 w 917"/>
              <a:gd name="T7" fmla="*/ 0 h 5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17" h="532">
                <a:moveTo>
                  <a:pt x="0" y="0"/>
                </a:moveTo>
                <a:lnTo>
                  <a:pt x="916" y="0"/>
                </a:lnTo>
                <a:lnTo>
                  <a:pt x="0" y="531"/>
                </a:lnTo>
                <a:lnTo>
                  <a:pt x="0" y="0"/>
                </a:lnTo>
              </a:path>
            </a:pathLst>
          </a:custGeom>
          <a:solidFill>
            <a:srgbClr val="42A0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55" name="Freeform 6261">
            <a:extLst>
              <a:ext uri="{FF2B5EF4-FFF2-40B4-BE49-F238E27FC236}">
                <a16:creationId xmlns:a16="http://schemas.microsoft.com/office/drawing/2014/main" id="{DCB95295-7D4A-B64D-9EAD-6F322B13B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4560888"/>
            <a:ext cx="328612" cy="192087"/>
          </a:xfrm>
          <a:custGeom>
            <a:avLst/>
            <a:gdLst>
              <a:gd name="T0" fmla="*/ 112533 w 914"/>
              <a:gd name="T1" fmla="*/ 191726 h 532"/>
              <a:gd name="T2" fmla="*/ 0 w 914"/>
              <a:gd name="T3" fmla="*/ 191726 h 532"/>
              <a:gd name="T4" fmla="*/ 328252 w 914"/>
              <a:gd name="T5" fmla="*/ 0 h 532"/>
              <a:gd name="T6" fmla="*/ 328252 w 914"/>
              <a:gd name="T7" fmla="*/ 191726 h 532"/>
              <a:gd name="T8" fmla="*/ 112533 w 914"/>
              <a:gd name="T9" fmla="*/ 191726 h 5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4" h="532">
                <a:moveTo>
                  <a:pt x="313" y="531"/>
                </a:moveTo>
                <a:lnTo>
                  <a:pt x="0" y="531"/>
                </a:lnTo>
                <a:lnTo>
                  <a:pt x="913" y="0"/>
                </a:lnTo>
                <a:lnTo>
                  <a:pt x="913" y="531"/>
                </a:lnTo>
                <a:lnTo>
                  <a:pt x="313" y="531"/>
                </a:lnTo>
              </a:path>
            </a:pathLst>
          </a:custGeom>
          <a:solidFill>
            <a:srgbClr val="4694D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56" name="Freeform 6262">
            <a:extLst>
              <a:ext uri="{FF2B5EF4-FFF2-40B4-BE49-F238E27FC236}">
                <a16:creationId xmlns:a16="http://schemas.microsoft.com/office/drawing/2014/main" id="{EB0297D0-DEC5-494B-8EE8-0750B06D2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500563"/>
            <a:ext cx="361950" cy="211137"/>
          </a:xfrm>
          <a:custGeom>
            <a:avLst/>
            <a:gdLst>
              <a:gd name="T0" fmla="*/ 329242 w 1007"/>
              <a:gd name="T1" fmla="*/ 0 h 587"/>
              <a:gd name="T2" fmla="*/ 361591 w 1007"/>
              <a:gd name="T3" fmla="*/ 0 h 587"/>
              <a:gd name="T4" fmla="*/ 0 w 1007"/>
              <a:gd name="T5" fmla="*/ 210777 h 587"/>
              <a:gd name="T6" fmla="*/ 0 w 1007"/>
              <a:gd name="T7" fmla="*/ 190994 h 587"/>
              <a:gd name="T8" fmla="*/ 329242 w 1007"/>
              <a:gd name="T9" fmla="*/ 0 h 5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07" h="587">
                <a:moveTo>
                  <a:pt x="916" y="0"/>
                </a:moveTo>
                <a:lnTo>
                  <a:pt x="1006" y="0"/>
                </a:lnTo>
                <a:lnTo>
                  <a:pt x="0" y="586"/>
                </a:lnTo>
                <a:lnTo>
                  <a:pt x="0" y="531"/>
                </a:lnTo>
                <a:lnTo>
                  <a:pt x="916" y="0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57" name="Freeform 6263">
            <a:extLst>
              <a:ext uri="{FF2B5EF4-FFF2-40B4-BE49-F238E27FC236}">
                <a16:creationId xmlns:a16="http://schemas.microsoft.com/office/drawing/2014/main" id="{67FD2B2C-678F-1143-93E3-635227AEC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1350" y="4541838"/>
            <a:ext cx="361950" cy="209550"/>
          </a:xfrm>
          <a:custGeom>
            <a:avLst/>
            <a:gdLst>
              <a:gd name="T0" fmla="*/ 0 w 1005"/>
              <a:gd name="T1" fmla="*/ 209191 h 584"/>
              <a:gd name="T2" fmla="*/ 361590 w 1005"/>
              <a:gd name="T3" fmla="*/ 0 h 584"/>
              <a:gd name="T4" fmla="*/ 361590 w 1005"/>
              <a:gd name="T5" fmla="*/ 18659 h 584"/>
              <a:gd name="T6" fmla="*/ 32774 w 1005"/>
              <a:gd name="T7" fmla="*/ 209191 h 584"/>
              <a:gd name="T8" fmla="*/ 0 w 1005"/>
              <a:gd name="T9" fmla="*/ 209191 h 5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05" h="584">
                <a:moveTo>
                  <a:pt x="0" y="583"/>
                </a:moveTo>
                <a:lnTo>
                  <a:pt x="1004" y="0"/>
                </a:lnTo>
                <a:lnTo>
                  <a:pt x="1004" y="52"/>
                </a:lnTo>
                <a:lnTo>
                  <a:pt x="91" y="583"/>
                </a:lnTo>
                <a:lnTo>
                  <a:pt x="0" y="583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58" name="Freeform 6264">
            <a:extLst>
              <a:ext uri="{FF2B5EF4-FFF2-40B4-BE49-F238E27FC236}">
                <a16:creationId xmlns:a16="http://schemas.microsoft.com/office/drawing/2014/main" id="{B6A7B3E5-DC07-6442-8636-C7FE133AE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500563"/>
            <a:ext cx="431800" cy="252412"/>
          </a:xfrm>
          <a:custGeom>
            <a:avLst/>
            <a:gdLst>
              <a:gd name="T0" fmla="*/ 0 w 1201"/>
              <a:gd name="T1" fmla="*/ 252051 h 699"/>
              <a:gd name="T2" fmla="*/ 0 w 1201"/>
              <a:gd name="T3" fmla="*/ 211607 h 699"/>
              <a:gd name="T4" fmla="*/ 361691 w 1201"/>
              <a:gd name="T5" fmla="*/ 0 h 699"/>
              <a:gd name="T6" fmla="*/ 431081 w 1201"/>
              <a:gd name="T7" fmla="*/ 0 h 699"/>
              <a:gd name="T8" fmla="*/ 431440 w 1201"/>
              <a:gd name="T9" fmla="*/ 0 h 699"/>
              <a:gd name="T10" fmla="*/ 431440 w 1201"/>
              <a:gd name="T11" fmla="*/ 41527 h 699"/>
              <a:gd name="T12" fmla="*/ 70469 w 1201"/>
              <a:gd name="T13" fmla="*/ 252051 h 699"/>
              <a:gd name="T14" fmla="*/ 0 w 1201"/>
              <a:gd name="T15" fmla="*/ 252051 h 69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01" h="699">
                <a:moveTo>
                  <a:pt x="0" y="698"/>
                </a:moveTo>
                <a:lnTo>
                  <a:pt x="0" y="586"/>
                </a:lnTo>
                <a:lnTo>
                  <a:pt x="1006" y="0"/>
                </a:lnTo>
                <a:lnTo>
                  <a:pt x="1199" y="0"/>
                </a:lnTo>
                <a:lnTo>
                  <a:pt x="1200" y="0"/>
                </a:lnTo>
                <a:lnTo>
                  <a:pt x="1200" y="115"/>
                </a:lnTo>
                <a:lnTo>
                  <a:pt x="196" y="698"/>
                </a:lnTo>
                <a:lnTo>
                  <a:pt x="0" y="69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59" name="Freeform 6265">
            <a:extLst>
              <a:ext uri="{FF2B5EF4-FFF2-40B4-BE49-F238E27FC236}">
                <a16:creationId xmlns:a16="http://schemas.microsoft.com/office/drawing/2014/main" id="{0CEF5F16-A0EE-7F4D-B530-9EE434A3C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500563"/>
            <a:ext cx="431800" cy="84137"/>
          </a:xfrm>
          <a:custGeom>
            <a:avLst/>
            <a:gdLst>
              <a:gd name="T0" fmla="*/ 0 w 1200"/>
              <a:gd name="T1" fmla="*/ 0 h 234"/>
              <a:gd name="T2" fmla="*/ 431440 w 1200"/>
              <a:gd name="T3" fmla="*/ 0 h 234"/>
              <a:gd name="T4" fmla="*/ 431440 w 1200"/>
              <a:gd name="T5" fmla="*/ 83777 h 234"/>
              <a:gd name="T6" fmla="*/ 215900 w 1200"/>
              <a:gd name="T7" fmla="*/ 83777 h 234"/>
              <a:gd name="T8" fmla="*/ 0 w 1200"/>
              <a:gd name="T9" fmla="*/ 83777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0" name="Freeform 6266">
            <a:extLst>
              <a:ext uri="{FF2B5EF4-FFF2-40B4-BE49-F238E27FC236}">
                <a16:creationId xmlns:a16="http://schemas.microsoft.com/office/drawing/2014/main" id="{8284400C-5AA7-A248-8560-9DACD84D8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584700"/>
            <a:ext cx="431800" cy="84138"/>
          </a:xfrm>
          <a:custGeom>
            <a:avLst/>
            <a:gdLst>
              <a:gd name="T0" fmla="*/ 0 w 1200"/>
              <a:gd name="T1" fmla="*/ 0 h 232"/>
              <a:gd name="T2" fmla="*/ 431440 w 1200"/>
              <a:gd name="T3" fmla="*/ 0 h 232"/>
              <a:gd name="T4" fmla="*/ 431440 w 1200"/>
              <a:gd name="T5" fmla="*/ 83775 h 232"/>
              <a:gd name="T6" fmla="*/ 215900 w 1200"/>
              <a:gd name="T7" fmla="*/ 83775 h 232"/>
              <a:gd name="T8" fmla="*/ 0 w 1200"/>
              <a:gd name="T9" fmla="*/ 83775 h 232"/>
              <a:gd name="T10" fmla="*/ 0 w 1200"/>
              <a:gd name="T11" fmla="*/ 0 h 2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2">
                <a:moveTo>
                  <a:pt x="0" y="0"/>
                </a:moveTo>
                <a:lnTo>
                  <a:pt x="1199" y="0"/>
                </a:lnTo>
                <a:lnTo>
                  <a:pt x="1199" y="231"/>
                </a:lnTo>
                <a:lnTo>
                  <a:pt x="600" y="231"/>
                </a:lnTo>
                <a:lnTo>
                  <a:pt x="0" y="231"/>
                </a:lnTo>
                <a:lnTo>
                  <a:pt x="0" y="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1" name="Freeform 6267">
            <a:extLst>
              <a:ext uri="{FF2B5EF4-FFF2-40B4-BE49-F238E27FC236}">
                <a16:creationId xmlns:a16="http://schemas.microsoft.com/office/drawing/2014/main" id="{FAA1F249-1AA2-1640-816A-EF7CED2FF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668838"/>
            <a:ext cx="431800" cy="84137"/>
          </a:xfrm>
          <a:custGeom>
            <a:avLst/>
            <a:gdLst>
              <a:gd name="T0" fmla="*/ 215900 w 1200"/>
              <a:gd name="T1" fmla="*/ 83779 h 235"/>
              <a:gd name="T2" fmla="*/ 0 w 1200"/>
              <a:gd name="T3" fmla="*/ 83779 h 235"/>
              <a:gd name="T4" fmla="*/ 0 w 1200"/>
              <a:gd name="T5" fmla="*/ 0 h 235"/>
              <a:gd name="T6" fmla="*/ 431440 w 1200"/>
              <a:gd name="T7" fmla="*/ 0 h 235"/>
              <a:gd name="T8" fmla="*/ 431440 w 1200"/>
              <a:gd name="T9" fmla="*/ 83779 h 235"/>
              <a:gd name="T10" fmla="*/ 215900 w 1200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600" y="234"/>
                </a:moveTo>
                <a:lnTo>
                  <a:pt x="0" y="234"/>
                </a:lnTo>
                <a:lnTo>
                  <a:pt x="0" y="0"/>
                </a:ln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2" name="Freeform 6268">
            <a:extLst>
              <a:ext uri="{FF2B5EF4-FFF2-40B4-BE49-F238E27FC236}">
                <a16:creationId xmlns:a16="http://schemas.microsoft.com/office/drawing/2014/main" id="{49B1F530-5F8F-E743-ACC2-CAB1D5CC2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500563"/>
            <a:ext cx="431800" cy="252412"/>
          </a:xfrm>
          <a:custGeom>
            <a:avLst/>
            <a:gdLst>
              <a:gd name="T0" fmla="*/ 215720 w 1199"/>
              <a:gd name="T1" fmla="*/ 252051 h 699"/>
              <a:gd name="T2" fmla="*/ 0 w 1199"/>
              <a:gd name="T3" fmla="*/ 252051 h 699"/>
              <a:gd name="T4" fmla="*/ 0 w 1199"/>
              <a:gd name="T5" fmla="*/ 0 h 699"/>
              <a:gd name="T6" fmla="*/ 431440 w 1199"/>
              <a:gd name="T7" fmla="*/ 0 h 699"/>
              <a:gd name="T8" fmla="*/ 431440 w 1199"/>
              <a:gd name="T9" fmla="*/ 252051 h 699"/>
              <a:gd name="T10" fmla="*/ 215720 w 1199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699">
                <a:moveTo>
                  <a:pt x="599" y="698"/>
                </a:moveTo>
                <a:lnTo>
                  <a:pt x="0" y="698"/>
                </a:lnTo>
                <a:lnTo>
                  <a:pt x="0" y="0"/>
                </a:lnTo>
                <a:lnTo>
                  <a:pt x="1198" y="0"/>
                </a:lnTo>
                <a:lnTo>
                  <a:pt x="1198" y="698"/>
                </a:lnTo>
                <a:lnTo>
                  <a:pt x="599" y="698"/>
                </a:lnTo>
              </a:path>
            </a:pathLst>
          </a:custGeom>
          <a:solidFill>
            <a:srgbClr val="4A5BB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3" name="Freeform 6269">
            <a:extLst>
              <a:ext uri="{FF2B5EF4-FFF2-40B4-BE49-F238E27FC236}">
                <a16:creationId xmlns:a16="http://schemas.microsoft.com/office/drawing/2014/main" id="{5D61CCB7-A955-474E-A69D-E6D2FEF67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545013"/>
            <a:ext cx="431800" cy="161925"/>
          </a:xfrm>
          <a:custGeom>
            <a:avLst/>
            <a:gdLst>
              <a:gd name="T0" fmla="*/ 431440 w 1199"/>
              <a:gd name="T1" fmla="*/ 161565 h 450"/>
              <a:gd name="T2" fmla="*/ 215720 w 1199"/>
              <a:gd name="T3" fmla="*/ 161565 h 450"/>
              <a:gd name="T4" fmla="*/ 0 w 1199"/>
              <a:gd name="T5" fmla="*/ 161565 h 450"/>
              <a:gd name="T6" fmla="*/ 0 w 1199"/>
              <a:gd name="T7" fmla="*/ 0 h 450"/>
              <a:gd name="T8" fmla="*/ 431440 w 1199"/>
              <a:gd name="T9" fmla="*/ 0 h 450"/>
              <a:gd name="T10" fmla="*/ 431440 w 1199"/>
              <a:gd name="T11" fmla="*/ 161565 h 4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450">
                <a:moveTo>
                  <a:pt x="1198" y="449"/>
                </a:moveTo>
                <a:lnTo>
                  <a:pt x="599" y="449"/>
                </a:lnTo>
                <a:lnTo>
                  <a:pt x="0" y="449"/>
                </a:lnTo>
                <a:lnTo>
                  <a:pt x="0" y="0"/>
                </a:lnTo>
                <a:lnTo>
                  <a:pt x="1198" y="0"/>
                </a:lnTo>
                <a:lnTo>
                  <a:pt x="1198" y="449"/>
                </a:lnTo>
              </a:path>
            </a:pathLst>
          </a:custGeom>
          <a:solidFill>
            <a:srgbClr val="F6D9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4" name="Freeform 6270">
            <a:extLst>
              <a:ext uri="{FF2B5EF4-FFF2-40B4-BE49-F238E27FC236}">
                <a16:creationId xmlns:a16="http://schemas.microsoft.com/office/drawing/2014/main" id="{FAFDA66B-4509-7C4D-8EA9-AEE9B65B5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564063"/>
            <a:ext cx="431800" cy="127000"/>
          </a:xfrm>
          <a:custGeom>
            <a:avLst/>
            <a:gdLst>
              <a:gd name="T0" fmla="*/ 431440 w 1199"/>
              <a:gd name="T1" fmla="*/ 126640 h 353"/>
              <a:gd name="T2" fmla="*/ 215720 w 1199"/>
              <a:gd name="T3" fmla="*/ 126640 h 353"/>
              <a:gd name="T4" fmla="*/ 0 w 1199"/>
              <a:gd name="T5" fmla="*/ 126640 h 353"/>
              <a:gd name="T6" fmla="*/ 0 w 1199"/>
              <a:gd name="T7" fmla="*/ 0 h 353"/>
              <a:gd name="T8" fmla="*/ 431440 w 1199"/>
              <a:gd name="T9" fmla="*/ 0 h 353"/>
              <a:gd name="T10" fmla="*/ 431440 w 1199"/>
              <a:gd name="T11" fmla="*/ 126640 h 3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3">
                <a:moveTo>
                  <a:pt x="1198" y="352"/>
                </a:moveTo>
                <a:lnTo>
                  <a:pt x="599" y="352"/>
                </a:lnTo>
                <a:lnTo>
                  <a:pt x="0" y="352"/>
                </a:lnTo>
                <a:lnTo>
                  <a:pt x="0" y="0"/>
                </a:lnTo>
                <a:lnTo>
                  <a:pt x="1198" y="0"/>
                </a:lnTo>
                <a:lnTo>
                  <a:pt x="1198" y="352"/>
                </a:lnTo>
              </a:path>
            </a:pathLst>
          </a:custGeom>
          <a:solidFill>
            <a:srgbClr val="A1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5" name="Freeform 6271">
            <a:extLst>
              <a:ext uri="{FF2B5EF4-FFF2-40B4-BE49-F238E27FC236}">
                <a16:creationId xmlns:a16="http://schemas.microsoft.com/office/drawing/2014/main" id="{7844F4B1-682E-8246-90C6-1BE625413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4624388"/>
            <a:ext cx="306388" cy="6350"/>
          </a:xfrm>
          <a:custGeom>
            <a:avLst/>
            <a:gdLst>
              <a:gd name="T0" fmla="*/ 2523 w 850"/>
              <a:gd name="T1" fmla="*/ 0 h 16"/>
              <a:gd name="T2" fmla="*/ 303504 w 850"/>
              <a:gd name="T3" fmla="*/ 0 h 16"/>
              <a:gd name="T4" fmla="*/ 306028 w 850"/>
              <a:gd name="T5" fmla="*/ 2381 h 16"/>
              <a:gd name="T6" fmla="*/ 303504 w 850"/>
              <a:gd name="T7" fmla="*/ 5953 h 16"/>
              <a:gd name="T8" fmla="*/ 2523 w 850"/>
              <a:gd name="T9" fmla="*/ 5953 h 16"/>
              <a:gd name="T10" fmla="*/ 0 w 850"/>
              <a:gd name="T11" fmla="*/ 2381 h 16"/>
              <a:gd name="T12" fmla="*/ 2523 w 850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50" h="16">
                <a:moveTo>
                  <a:pt x="7" y="0"/>
                </a:moveTo>
                <a:lnTo>
                  <a:pt x="842" y="0"/>
                </a:lnTo>
                <a:cubicBezTo>
                  <a:pt x="846" y="0"/>
                  <a:pt x="849" y="3"/>
                  <a:pt x="849" y="6"/>
                </a:cubicBezTo>
                <a:cubicBezTo>
                  <a:pt x="849" y="9"/>
                  <a:pt x="846" y="15"/>
                  <a:pt x="842" y="15"/>
                </a:cubicBezTo>
                <a:lnTo>
                  <a:pt x="7" y="15"/>
                </a:lnTo>
                <a:cubicBezTo>
                  <a:pt x="4" y="15"/>
                  <a:pt x="0" y="9"/>
                  <a:pt x="0" y="6"/>
                </a:cubicBezTo>
                <a:cubicBezTo>
                  <a:pt x="0" y="3"/>
                  <a:pt x="4" y="0"/>
                  <a:pt x="7" y="0"/>
                </a:cubicBezTo>
              </a:path>
            </a:pathLst>
          </a:custGeom>
          <a:solidFill>
            <a:srgbClr val="F6D9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6" name="Freeform 6272">
            <a:extLst>
              <a:ext uri="{FF2B5EF4-FFF2-40B4-BE49-F238E27FC236}">
                <a16:creationId xmlns:a16="http://schemas.microsoft.com/office/drawing/2014/main" id="{8D66A7B5-0752-D848-BAC5-33E4264D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4622800"/>
            <a:ext cx="306388" cy="6350"/>
          </a:xfrm>
          <a:custGeom>
            <a:avLst/>
            <a:gdLst>
              <a:gd name="T0" fmla="*/ 303152 w 852"/>
              <a:gd name="T1" fmla="*/ 6016 h 19"/>
              <a:gd name="T2" fmla="*/ 2877 w 852"/>
              <a:gd name="T3" fmla="*/ 6016 h 19"/>
              <a:gd name="T4" fmla="*/ 0 w 852"/>
              <a:gd name="T5" fmla="*/ 3008 h 19"/>
              <a:gd name="T6" fmla="*/ 2877 w 852"/>
              <a:gd name="T7" fmla="*/ 0 h 19"/>
              <a:gd name="T8" fmla="*/ 303152 w 852"/>
              <a:gd name="T9" fmla="*/ 0 h 19"/>
              <a:gd name="T10" fmla="*/ 306028 w 852"/>
              <a:gd name="T11" fmla="*/ 3008 h 19"/>
              <a:gd name="T12" fmla="*/ 303152 w 852"/>
              <a:gd name="T13" fmla="*/ 6016 h 19"/>
              <a:gd name="T14" fmla="*/ 2877 w 852"/>
              <a:gd name="T15" fmla="*/ 1003 h 19"/>
              <a:gd name="T16" fmla="*/ 719 w 852"/>
              <a:gd name="T17" fmla="*/ 3008 h 19"/>
              <a:gd name="T18" fmla="*/ 2877 w 852"/>
              <a:gd name="T19" fmla="*/ 5013 h 19"/>
              <a:gd name="T20" fmla="*/ 303152 w 852"/>
              <a:gd name="T21" fmla="*/ 5013 h 19"/>
              <a:gd name="T22" fmla="*/ 305309 w 852"/>
              <a:gd name="T23" fmla="*/ 3008 h 19"/>
              <a:gd name="T24" fmla="*/ 303152 w 852"/>
              <a:gd name="T25" fmla="*/ 1003 h 19"/>
              <a:gd name="T26" fmla="*/ 2877 w 852"/>
              <a:gd name="T27" fmla="*/ 1003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52" h="19">
                <a:moveTo>
                  <a:pt x="843" y="18"/>
                </a:moveTo>
                <a:lnTo>
                  <a:pt x="8" y="18"/>
                </a:lnTo>
                <a:cubicBezTo>
                  <a:pt x="4" y="18"/>
                  <a:pt x="0" y="15"/>
                  <a:pt x="0" y="9"/>
                </a:cubicBezTo>
                <a:cubicBezTo>
                  <a:pt x="0" y="6"/>
                  <a:pt x="4" y="0"/>
                  <a:pt x="8" y="0"/>
                </a:cubicBezTo>
                <a:lnTo>
                  <a:pt x="843" y="0"/>
                </a:lnTo>
                <a:cubicBezTo>
                  <a:pt x="847" y="0"/>
                  <a:pt x="851" y="6"/>
                  <a:pt x="851" y="9"/>
                </a:cubicBezTo>
                <a:cubicBezTo>
                  <a:pt x="851" y="15"/>
                  <a:pt x="847" y="18"/>
                  <a:pt x="843" y="18"/>
                </a:cubicBezTo>
                <a:close/>
                <a:moveTo>
                  <a:pt x="8" y="3"/>
                </a:moveTo>
                <a:cubicBezTo>
                  <a:pt x="5" y="3"/>
                  <a:pt x="2" y="6"/>
                  <a:pt x="2" y="9"/>
                </a:cubicBezTo>
                <a:cubicBezTo>
                  <a:pt x="2" y="12"/>
                  <a:pt x="5" y="15"/>
                  <a:pt x="8" y="15"/>
                </a:cubicBezTo>
                <a:lnTo>
                  <a:pt x="843" y="15"/>
                </a:lnTo>
                <a:cubicBezTo>
                  <a:pt x="847" y="15"/>
                  <a:pt x="849" y="12"/>
                  <a:pt x="849" y="9"/>
                </a:cubicBezTo>
                <a:cubicBezTo>
                  <a:pt x="849" y="6"/>
                  <a:pt x="847" y="3"/>
                  <a:pt x="843" y="3"/>
                </a:cubicBezTo>
                <a:lnTo>
                  <a:pt x="8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7" name="Freeform 6273">
            <a:extLst>
              <a:ext uri="{FF2B5EF4-FFF2-40B4-BE49-F238E27FC236}">
                <a16:creationId xmlns:a16="http://schemas.microsoft.com/office/drawing/2014/main" id="{5BA0FF3A-7DA5-3242-8915-A82E9B966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4750" y="4598988"/>
            <a:ext cx="31750" cy="11112"/>
          </a:xfrm>
          <a:custGeom>
            <a:avLst/>
            <a:gdLst>
              <a:gd name="T0" fmla="*/ 15506 w 86"/>
              <a:gd name="T1" fmla="*/ 0 h 31"/>
              <a:gd name="T2" fmla="*/ 31381 w 86"/>
              <a:gd name="T3" fmla="*/ 4301 h 31"/>
              <a:gd name="T4" fmla="*/ 15506 w 86"/>
              <a:gd name="T5" fmla="*/ 10754 h 31"/>
              <a:gd name="T6" fmla="*/ 0 w 86"/>
              <a:gd name="T7" fmla="*/ 4301 h 31"/>
              <a:gd name="T8" fmla="*/ 15506 w 86"/>
              <a:gd name="T9" fmla="*/ 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6" h="31">
                <a:moveTo>
                  <a:pt x="42" y="0"/>
                </a:moveTo>
                <a:lnTo>
                  <a:pt x="85" y="12"/>
                </a:lnTo>
                <a:lnTo>
                  <a:pt x="42" y="30"/>
                </a:lnTo>
                <a:lnTo>
                  <a:pt x="0" y="12"/>
                </a:lnTo>
                <a:lnTo>
                  <a:pt x="4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8" name="Freeform 6274">
            <a:extLst>
              <a:ext uri="{FF2B5EF4-FFF2-40B4-BE49-F238E27FC236}">
                <a16:creationId xmlns:a16="http://schemas.microsoft.com/office/drawing/2014/main" id="{4D3984CE-816F-9E45-A741-34CD08CE7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4750" y="4597400"/>
            <a:ext cx="33338" cy="12700"/>
          </a:xfrm>
          <a:custGeom>
            <a:avLst/>
            <a:gdLst>
              <a:gd name="T0" fmla="*/ 16307 w 92"/>
              <a:gd name="T1" fmla="*/ 12326 h 34"/>
              <a:gd name="T2" fmla="*/ 0 w 92"/>
              <a:gd name="T3" fmla="*/ 5603 h 34"/>
              <a:gd name="T4" fmla="*/ 16307 w 92"/>
              <a:gd name="T5" fmla="*/ 0 h 34"/>
              <a:gd name="T6" fmla="*/ 32976 w 92"/>
              <a:gd name="T7" fmla="*/ 5603 h 34"/>
              <a:gd name="T8" fmla="*/ 16307 w 92"/>
              <a:gd name="T9" fmla="*/ 12326 h 34"/>
              <a:gd name="T10" fmla="*/ 1812 w 92"/>
              <a:gd name="T11" fmla="*/ 5603 h 34"/>
              <a:gd name="T12" fmla="*/ 16307 w 92"/>
              <a:gd name="T13" fmla="*/ 11206 h 34"/>
              <a:gd name="T14" fmla="*/ 30801 w 92"/>
              <a:gd name="T15" fmla="*/ 5603 h 34"/>
              <a:gd name="T16" fmla="*/ 16307 w 92"/>
              <a:gd name="T17" fmla="*/ 1121 h 34"/>
              <a:gd name="T18" fmla="*/ 1812 w 92"/>
              <a:gd name="T19" fmla="*/ 5603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2" h="34">
                <a:moveTo>
                  <a:pt x="45" y="33"/>
                </a:moveTo>
                <a:lnTo>
                  <a:pt x="0" y="15"/>
                </a:lnTo>
                <a:lnTo>
                  <a:pt x="45" y="0"/>
                </a:lnTo>
                <a:lnTo>
                  <a:pt x="91" y="15"/>
                </a:lnTo>
                <a:lnTo>
                  <a:pt x="45" y="33"/>
                </a:lnTo>
                <a:close/>
                <a:moveTo>
                  <a:pt x="5" y="15"/>
                </a:moveTo>
                <a:lnTo>
                  <a:pt x="45" y="30"/>
                </a:lnTo>
                <a:lnTo>
                  <a:pt x="85" y="15"/>
                </a:lnTo>
                <a:lnTo>
                  <a:pt x="45" y="3"/>
                </a:lnTo>
                <a:lnTo>
                  <a:pt x="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9" name="Freeform 6275">
            <a:extLst>
              <a:ext uri="{FF2B5EF4-FFF2-40B4-BE49-F238E27FC236}">
                <a16:creationId xmlns:a16="http://schemas.microsoft.com/office/drawing/2014/main" id="{DD4CA91C-892F-EB41-9F0E-330DB1ED4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4602163"/>
            <a:ext cx="225425" cy="3175"/>
          </a:xfrm>
          <a:custGeom>
            <a:avLst/>
            <a:gdLst>
              <a:gd name="T0" fmla="*/ 1803 w 625"/>
              <a:gd name="T1" fmla="*/ 0 h 10"/>
              <a:gd name="T2" fmla="*/ 223261 w 625"/>
              <a:gd name="T3" fmla="*/ 0 h 10"/>
              <a:gd name="T4" fmla="*/ 225064 w 625"/>
              <a:gd name="T5" fmla="*/ 953 h 10"/>
              <a:gd name="T6" fmla="*/ 223261 w 625"/>
              <a:gd name="T7" fmla="*/ 2858 h 10"/>
              <a:gd name="T8" fmla="*/ 1803 w 625"/>
              <a:gd name="T9" fmla="*/ 2858 h 10"/>
              <a:gd name="T10" fmla="*/ 0 w 625"/>
              <a:gd name="T11" fmla="*/ 953 h 10"/>
              <a:gd name="T12" fmla="*/ 1803 w 625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25" h="10">
                <a:moveTo>
                  <a:pt x="5" y="0"/>
                </a:moveTo>
                <a:lnTo>
                  <a:pt x="619" y="0"/>
                </a:lnTo>
                <a:cubicBezTo>
                  <a:pt x="622" y="0"/>
                  <a:pt x="624" y="0"/>
                  <a:pt x="624" y="3"/>
                </a:cubicBezTo>
                <a:cubicBezTo>
                  <a:pt x="624" y="6"/>
                  <a:pt x="622" y="9"/>
                  <a:pt x="619" y="9"/>
                </a:cubicBezTo>
                <a:lnTo>
                  <a:pt x="5" y="9"/>
                </a:lnTo>
                <a:cubicBezTo>
                  <a:pt x="3" y="9"/>
                  <a:pt x="0" y="6"/>
                  <a:pt x="0" y="3"/>
                </a:cubicBezTo>
                <a:cubicBezTo>
                  <a:pt x="0" y="0"/>
                  <a:pt x="3" y="0"/>
                  <a:pt x="5" y="0"/>
                </a:cubicBezTo>
              </a:path>
            </a:pathLst>
          </a:custGeom>
          <a:solidFill>
            <a:srgbClr val="F6D9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70" name="Freeform 6276">
            <a:extLst>
              <a:ext uri="{FF2B5EF4-FFF2-40B4-BE49-F238E27FC236}">
                <a16:creationId xmlns:a16="http://schemas.microsoft.com/office/drawing/2014/main" id="{D547994F-F511-284B-8A96-767D6CF6D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4600575"/>
            <a:ext cx="225425" cy="4763"/>
          </a:xfrm>
          <a:custGeom>
            <a:avLst/>
            <a:gdLst>
              <a:gd name="T0" fmla="*/ 222908 w 627"/>
              <a:gd name="T1" fmla="*/ 4397 h 13"/>
              <a:gd name="T2" fmla="*/ 224346 w 627"/>
              <a:gd name="T3" fmla="*/ 2198 h 13"/>
              <a:gd name="T4" fmla="*/ 222908 w 627"/>
              <a:gd name="T5" fmla="*/ 1099 h 13"/>
              <a:gd name="T6" fmla="*/ 2157 w 627"/>
              <a:gd name="T7" fmla="*/ 1099 h 13"/>
              <a:gd name="T8" fmla="*/ 360 w 627"/>
              <a:gd name="T9" fmla="*/ 2198 h 13"/>
              <a:gd name="T10" fmla="*/ 2157 w 627"/>
              <a:gd name="T11" fmla="*/ 4397 h 13"/>
              <a:gd name="T12" fmla="*/ 0 w 627"/>
              <a:gd name="T13" fmla="*/ 2198 h 13"/>
              <a:gd name="T14" fmla="*/ 2157 w 627"/>
              <a:gd name="T15" fmla="*/ 0 h 13"/>
              <a:gd name="T16" fmla="*/ 222908 w 627"/>
              <a:gd name="T17" fmla="*/ 0 h 13"/>
              <a:gd name="T18" fmla="*/ 225065 w 627"/>
              <a:gd name="T19" fmla="*/ 2198 h 13"/>
              <a:gd name="T20" fmla="*/ 222908 w 627"/>
              <a:gd name="T21" fmla="*/ 43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27" h="13">
                <a:moveTo>
                  <a:pt x="620" y="12"/>
                </a:moveTo>
                <a:cubicBezTo>
                  <a:pt x="622" y="12"/>
                  <a:pt x="624" y="9"/>
                  <a:pt x="624" y="6"/>
                </a:cubicBezTo>
                <a:cubicBezTo>
                  <a:pt x="624" y="6"/>
                  <a:pt x="622" y="3"/>
                  <a:pt x="620" y="3"/>
                </a:cubicBezTo>
                <a:lnTo>
                  <a:pt x="6" y="3"/>
                </a:lnTo>
                <a:cubicBezTo>
                  <a:pt x="4" y="3"/>
                  <a:pt x="1" y="6"/>
                  <a:pt x="1" y="6"/>
                </a:cubicBezTo>
                <a:cubicBezTo>
                  <a:pt x="1" y="9"/>
                  <a:pt x="4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lnTo>
                  <a:pt x="620" y="0"/>
                </a:lnTo>
                <a:cubicBezTo>
                  <a:pt x="623" y="0"/>
                  <a:pt x="626" y="3"/>
                  <a:pt x="626" y="6"/>
                </a:cubicBezTo>
                <a:cubicBezTo>
                  <a:pt x="626" y="9"/>
                  <a:pt x="623" y="12"/>
                  <a:pt x="62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71" name="Freeform 6277">
            <a:extLst>
              <a:ext uri="{FF2B5EF4-FFF2-40B4-BE49-F238E27FC236}">
                <a16:creationId xmlns:a16="http://schemas.microsoft.com/office/drawing/2014/main" id="{60F1ED12-FED4-F945-AA7D-ABB49F4CE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163" y="4600575"/>
            <a:ext cx="6350" cy="4763"/>
          </a:xfrm>
          <a:custGeom>
            <a:avLst/>
            <a:gdLst>
              <a:gd name="T0" fmla="*/ 0 w 18"/>
              <a:gd name="T1" fmla="*/ 4397 h 13"/>
              <a:gd name="T2" fmla="*/ 1411 w 18"/>
              <a:gd name="T3" fmla="*/ 2198 h 13"/>
              <a:gd name="T4" fmla="*/ 0 w 18"/>
              <a:gd name="T5" fmla="*/ 1099 h 13"/>
              <a:gd name="T6" fmla="*/ 0 w 18"/>
              <a:gd name="T7" fmla="*/ 0 h 13"/>
              <a:gd name="T8" fmla="*/ 1764 w 18"/>
              <a:gd name="T9" fmla="*/ 1099 h 13"/>
              <a:gd name="T10" fmla="*/ 1764 w 18"/>
              <a:gd name="T11" fmla="*/ 0 h 13"/>
              <a:gd name="T12" fmla="*/ 3881 w 18"/>
              <a:gd name="T13" fmla="*/ 2198 h 13"/>
              <a:gd name="T14" fmla="*/ 1764 w 18"/>
              <a:gd name="T15" fmla="*/ 4397 h 13"/>
              <a:gd name="T16" fmla="*/ 3175 w 18"/>
              <a:gd name="T17" fmla="*/ 2198 h 13"/>
              <a:gd name="T18" fmla="*/ 1764 w 18"/>
              <a:gd name="T19" fmla="*/ 1099 h 13"/>
              <a:gd name="T20" fmla="*/ 2117 w 18"/>
              <a:gd name="T21" fmla="*/ 2198 h 13"/>
              <a:gd name="T22" fmla="*/ 0 w 18"/>
              <a:gd name="T23" fmla="*/ 4397 h 13"/>
              <a:gd name="T24" fmla="*/ 3881 w 18"/>
              <a:gd name="T25" fmla="*/ 4397 h 13"/>
              <a:gd name="T26" fmla="*/ 5292 w 18"/>
              <a:gd name="T27" fmla="*/ 2198 h 13"/>
              <a:gd name="T28" fmla="*/ 3881 w 18"/>
              <a:gd name="T29" fmla="*/ 1099 h 13"/>
              <a:gd name="T30" fmla="*/ 3881 w 18"/>
              <a:gd name="T31" fmla="*/ 0 h 13"/>
              <a:gd name="T32" fmla="*/ 5997 w 18"/>
              <a:gd name="T33" fmla="*/ 2198 h 13"/>
              <a:gd name="T34" fmla="*/ 3881 w 18"/>
              <a:gd name="T35" fmla="*/ 4397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" h="13">
                <a:moveTo>
                  <a:pt x="0" y="12"/>
                </a:moveTo>
                <a:cubicBezTo>
                  <a:pt x="2" y="12"/>
                  <a:pt x="4" y="9"/>
                  <a:pt x="4" y="6"/>
                </a:cubicBezTo>
                <a:cubicBezTo>
                  <a:pt x="4" y="6"/>
                  <a:pt x="2" y="3"/>
                  <a:pt x="0" y="3"/>
                </a:cubicBezTo>
                <a:lnTo>
                  <a:pt x="0" y="0"/>
                </a:lnTo>
                <a:cubicBezTo>
                  <a:pt x="1" y="0"/>
                  <a:pt x="3" y="1"/>
                  <a:pt x="5" y="3"/>
                </a:cubicBezTo>
                <a:lnTo>
                  <a:pt x="5" y="0"/>
                </a:lnTo>
                <a:cubicBezTo>
                  <a:pt x="8" y="0"/>
                  <a:pt x="11" y="3"/>
                  <a:pt x="11" y="6"/>
                </a:cubicBezTo>
                <a:cubicBezTo>
                  <a:pt x="11" y="9"/>
                  <a:pt x="8" y="12"/>
                  <a:pt x="5" y="12"/>
                </a:cubicBezTo>
                <a:cubicBezTo>
                  <a:pt x="7" y="12"/>
                  <a:pt x="9" y="9"/>
                  <a:pt x="9" y="6"/>
                </a:cubicBezTo>
                <a:cubicBezTo>
                  <a:pt x="9" y="6"/>
                  <a:pt x="7" y="3"/>
                  <a:pt x="5" y="3"/>
                </a:cubicBezTo>
                <a:cubicBezTo>
                  <a:pt x="6" y="4"/>
                  <a:pt x="6" y="5"/>
                  <a:pt x="6" y="6"/>
                </a:cubicBezTo>
                <a:cubicBezTo>
                  <a:pt x="6" y="9"/>
                  <a:pt x="2" y="12"/>
                  <a:pt x="0" y="12"/>
                </a:cubicBezTo>
                <a:close/>
                <a:moveTo>
                  <a:pt x="11" y="12"/>
                </a:moveTo>
                <a:cubicBezTo>
                  <a:pt x="12" y="12"/>
                  <a:pt x="15" y="9"/>
                  <a:pt x="15" y="6"/>
                </a:cubicBezTo>
                <a:cubicBezTo>
                  <a:pt x="15" y="6"/>
                  <a:pt x="12" y="3"/>
                  <a:pt x="11" y="3"/>
                </a:cubicBezTo>
                <a:lnTo>
                  <a:pt x="11" y="0"/>
                </a:lnTo>
                <a:cubicBezTo>
                  <a:pt x="14" y="0"/>
                  <a:pt x="17" y="3"/>
                  <a:pt x="17" y="6"/>
                </a:cubicBezTo>
                <a:cubicBezTo>
                  <a:pt x="17" y="9"/>
                  <a:pt x="14" y="12"/>
                  <a:pt x="11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72" name="Freeform 6278">
            <a:extLst>
              <a:ext uri="{FF2B5EF4-FFF2-40B4-BE49-F238E27FC236}">
                <a16:creationId xmlns:a16="http://schemas.microsoft.com/office/drawing/2014/main" id="{F4489249-D082-C842-84CE-EC4BFA76B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463" y="4608513"/>
            <a:ext cx="31750" cy="11112"/>
          </a:xfrm>
          <a:custGeom>
            <a:avLst/>
            <a:gdLst>
              <a:gd name="T0" fmla="*/ 15875 w 86"/>
              <a:gd name="T1" fmla="*/ 0 h 32"/>
              <a:gd name="T2" fmla="*/ 31381 w 86"/>
              <a:gd name="T3" fmla="*/ 5209 h 32"/>
              <a:gd name="T4" fmla="*/ 15875 w 86"/>
              <a:gd name="T5" fmla="*/ 10765 h 32"/>
              <a:gd name="T6" fmla="*/ 0 w 86"/>
              <a:gd name="T7" fmla="*/ 5209 h 32"/>
              <a:gd name="T8" fmla="*/ 15875 w 86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6" h="32">
                <a:moveTo>
                  <a:pt x="43" y="0"/>
                </a:moveTo>
                <a:lnTo>
                  <a:pt x="85" y="15"/>
                </a:lnTo>
                <a:lnTo>
                  <a:pt x="43" y="31"/>
                </a:lnTo>
                <a:lnTo>
                  <a:pt x="0" y="15"/>
                </a:lnTo>
                <a:lnTo>
                  <a:pt x="4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73" name="Freeform 6279">
            <a:extLst>
              <a:ext uri="{FF2B5EF4-FFF2-40B4-BE49-F238E27FC236}">
                <a16:creationId xmlns:a16="http://schemas.microsoft.com/office/drawing/2014/main" id="{0EF34D3A-7A10-6A4A-A5BD-7403CC376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75" y="4608513"/>
            <a:ext cx="33338" cy="12700"/>
          </a:xfrm>
          <a:custGeom>
            <a:avLst/>
            <a:gdLst>
              <a:gd name="T0" fmla="*/ 16486 w 91"/>
              <a:gd name="T1" fmla="*/ 12337 h 35"/>
              <a:gd name="T2" fmla="*/ 0 w 91"/>
              <a:gd name="T3" fmla="*/ 6531 h 35"/>
              <a:gd name="T4" fmla="*/ 16486 w 91"/>
              <a:gd name="T5" fmla="*/ 0 h 35"/>
              <a:gd name="T6" fmla="*/ 32972 w 91"/>
              <a:gd name="T7" fmla="*/ 6531 h 35"/>
              <a:gd name="T8" fmla="*/ 16486 w 91"/>
              <a:gd name="T9" fmla="*/ 12337 h 35"/>
              <a:gd name="T10" fmla="*/ 31140 w 91"/>
              <a:gd name="T11" fmla="*/ 6531 h 35"/>
              <a:gd name="T12" fmla="*/ 16486 w 91"/>
              <a:gd name="T13" fmla="*/ 1089 h 35"/>
              <a:gd name="T14" fmla="*/ 1832 w 91"/>
              <a:gd name="T15" fmla="*/ 6531 h 35"/>
              <a:gd name="T16" fmla="*/ 16486 w 91"/>
              <a:gd name="T17" fmla="*/ 12337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1" h="35">
                <a:moveTo>
                  <a:pt x="45" y="34"/>
                </a:moveTo>
                <a:lnTo>
                  <a:pt x="0" y="18"/>
                </a:lnTo>
                <a:lnTo>
                  <a:pt x="45" y="0"/>
                </a:lnTo>
                <a:lnTo>
                  <a:pt x="90" y="18"/>
                </a:lnTo>
                <a:lnTo>
                  <a:pt x="45" y="34"/>
                </a:lnTo>
                <a:lnTo>
                  <a:pt x="85" y="18"/>
                </a:lnTo>
                <a:lnTo>
                  <a:pt x="45" y="3"/>
                </a:lnTo>
                <a:lnTo>
                  <a:pt x="5" y="18"/>
                </a:lnTo>
                <a:lnTo>
                  <a:pt x="45" y="3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74" name="Freeform 6280">
            <a:extLst>
              <a:ext uri="{FF2B5EF4-FFF2-40B4-BE49-F238E27FC236}">
                <a16:creationId xmlns:a16="http://schemas.microsoft.com/office/drawing/2014/main" id="{2E891485-3D9D-DC48-AFA0-00AB858B1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4611688"/>
            <a:ext cx="225425" cy="4762"/>
          </a:xfrm>
          <a:custGeom>
            <a:avLst/>
            <a:gdLst>
              <a:gd name="T0" fmla="*/ 2164 w 625"/>
              <a:gd name="T1" fmla="*/ 0 h 14"/>
              <a:gd name="T2" fmla="*/ 223261 w 625"/>
              <a:gd name="T3" fmla="*/ 0 h 14"/>
              <a:gd name="T4" fmla="*/ 225064 w 625"/>
              <a:gd name="T5" fmla="*/ 2041 h 14"/>
              <a:gd name="T6" fmla="*/ 223261 w 625"/>
              <a:gd name="T7" fmla="*/ 4422 h 14"/>
              <a:gd name="T8" fmla="*/ 2164 w 625"/>
              <a:gd name="T9" fmla="*/ 4422 h 14"/>
              <a:gd name="T10" fmla="*/ 0 w 625"/>
              <a:gd name="T11" fmla="*/ 2041 h 14"/>
              <a:gd name="T12" fmla="*/ 2164 w 625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25" h="14">
                <a:moveTo>
                  <a:pt x="6" y="0"/>
                </a:moveTo>
                <a:lnTo>
                  <a:pt x="619" y="0"/>
                </a:lnTo>
                <a:cubicBezTo>
                  <a:pt x="623" y="0"/>
                  <a:pt x="624" y="4"/>
                  <a:pt x="624" y="6"/>
                </a:cubicBezTo>
                <a:cubicBezTo>
                  <a:pt x="624" y="9"/>
                  <a:pt x="623" y="13"/>
                  <a:pt x="619" y="13"/>
                </a:cubicBezTo>
                <a:lnTo>
                  <a:pt x="6" y="13"/>
                </a:lnTo>
                <a:cubicBezTo>
                  <a:pt x="3" y="13"/>
                  <a:pt x="0" y="9"/>
                  <a:pt x="0" y="6"/>
                </a:cubicBezTo>
                <a:cubicBezTo>
                  <a:pt x="0" y="4"/>
                  <a:pt x="3" y="0"/>
                  <a:pt x="6" y="0"/>
                </a:cubicBezTo>
              </a:path>
            </a:pathLst>
          </a:custGeom>
          <a:solidFill>
            <a:srgbClr val="F6D9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75" name="Freeform 6281">
            <a:extLst>
              <a:ext uri="{FF2B5EF4-FFF2-40B4-BE49-F238E27FC236}">
                <a16:creationId xmlns:a16="http://schemas.microsoft.com/office/drawing/2014/main" id="{8F8DB726-A083-6046-800B-D1EAF717E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4611688"/>
            <a:ext cx="225425" cy="4762"/>
          </a:xfrm>
          <a:custGeom>
            <a:avLst/>
            <a:gdLst>
              <a:gd name="T0" fmla="*/ 222549 w 627"/>
              <a:gd name="T1" fmla="*/ 4422 h 14"/>
              <a:gd name="T2" fmla="*/ 2157 w 627"/>
              <a:gd name="T3" fmla="*/ 4422 h 14"/>
              <a:gd name="T4" fmla="*/ 0 w 627"/>
              <a:gd name="T5" fmla="*/ 2041 h 14"/>
              <a:gd name="T6" fmla="*/ 2157 w 627"/>
              <a:gd name="T7" fmla="*/ 0 h 14"/>
              <a:gd name="T8" fmla="*/ 719 w 627"/>
              <a:gd name="T9" fmla="*/ 2041 h 14"/>
              <a:gd name="T10" fmla="*/ 2157 w 627"/>
              <a:gd name="T11" fmla="*/ 3061 h 14"/>
              <a:gd name="T12" fmla="*/ 222549 w 627"/>
              <a:gd name="T13" fmla="*/ 3061 h 14"/>
              <a:gd name="T14" fmla="*/ 223987 w 627"/>
              <a:gd name="T15" fmla="*/ 2041 h 14"/>
              <a:gd name="T16" fmla="*/ 222549 w 627"/>
              <a:gd name="T17" fmla="*/ 0 h 14"/>
              <a:gd name="T18" fmla="*/ 225065 w 627"/>
              <a:gd name="T19" fmla="*/ 2041 h 14"/>
              <a:gd name="T20" fmla="*/ 222549 w 627"/>
              <a:gd name="T21" fmla="*/ 4422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27" h="14">
                <a:moveTo>
                  <a:pt x="619" y="13"/>
                </a:moveTo>
                <a:lnTo>
                  <a:pt x="6" y="13"/>
                </a:lnTo>
                <a:cubicBezTo>
                  <a:pt x="2" y="13"/>
                  <a:pt x="0" y="9"/>
                  <a:pt x="0" y="6"/>
                </a:cubicBezTo>
                <a:cubicBezTo>
                  <a:pt x="0" y="3"/>
                  <a:pt x="2" y="0"/>
                  <a:pt x="6" y="0"/>
                </a:cubicBezTo>
                <a:cubicBezTo>
                  <a:pt x="4" y="0"/>
                  <a:pt x="2" y="4"/>
                  <a:pt x="2" y="6"/>
                </a:cubicBezTo>
                <a:cubicBezTo>
                  <a:pt x="2" y="9"/>
                  <a:pt x="4" y="9"/>
                  <a:pt x="6" y="9"/>
                </a:cubicBezTo>
                <a:lnTo>
                  <a:pt x="619" y="9"/>
                </a:lnTo>
                <a:cubicBezTo>
                  <a:pt x="622" y="9"/>
                  <a:pt x="623" y="9"/>
                  <a:pt x="623" y="6"/>
                </a:cubicBezTo>
                <a:cubicBezTo>
                  <a:pt x="623" y="4"/>
                  <a:pt x="622" y="0"/>
                  <a:pt x="619" y="0"/>
                </a:cubicBezTo>
                <a:cubicBezTo>
                  <a:pt x="623" y="0"/>
                  <a:pt x="626" y="3"/>
                  <a:pt x="626" y="6"/>
                </a:cubicBezTo>
                <a:cubicBezTo>
                  <a:pt x="626" y="9"/>
                  <a:pt x="623" y="13"/>
                  <a:pt x="619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76" name="Freeform 6282">
            <a:extLst>
              <a:ext uri="{FF2B5EF4-FFF2-40B4-BE49-F238E27FC236}">
                <a16:creationId xmlns:a16="http://schemas.microsoft.com/office/drawing/2014/main" id="{D4DF3092-AFD8-874B-820C-2DEFAC29C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75" y="4611688"/>
            <a:ext cx="6350" cy="4762"/>
          </a:xfrm>
          <a:custGeom>
            <a:avLst/>
            <a:gdLst>
              <a:gd name="T0" fmla="*/ 3735 w 17"/>
              <a:gd name="T1" fmla="*/ 4422 h 14"/>
              <a:gd name="T2" fmla="*/ 3735 w 17"/>
              <a:gd name="T3" fmla="*/ 3401 h 14"/>
              <a:gd name="T4" fmla="*/ 1494 w 17"/>
              <a:gd name="T5" fmla="*/ 4422 h 14"/>
              <a:gd name="T6" fmla="*/ 1494 w 17"/>
              <a:gd name="T7" fmla="*/ 3061 h 14"/>
              <a:gd name="T8" fmla="*/ 3735 w 17"/>
              <a:gd name="T9" fmla="*/ 2041 h 14"/>
              <a:gd name="T10" fmla="*/ 1494 w 17"/>
              <a:gd name="T11" fmla="*/ 0 h 14"/>
              <a:gd name="T12" fmla="*/ 4109 w 17"/>
              <a:gd name="T13" fmla="*/ 2041 h 14"/>
              <a:gd name="T14" fmla="*/ 3735 w 17"/>
              <a:gd name="T15" fmla="*/ 3061 h 14"/>
              <a:gd name="T16" fmla="*/ 5229 w 17"/>
              <a:gd name="T17" fmla="*/ 2041 h 14"/>
              <a:gd name="T18" fmla="*/ 3735 w 17"/>
              <a:gd name="T19" fmla="*/ 0 h 14"/>
              <a:gd name="T20" fmla="*/ 5976 w 17"/>
              <a:gd name="T21" fmla="*/ 2041 h 14"/>
              <a:gd name="T22" fmla="*/ 3735 w 17"/>
              <a:gd name="T23" fmla="*/ 4422 h 14"/>
              <a:gd name="T24" fmla="*/ 0 w 17"/>
              <a:gd name="T25" fmla="*/ 4422 h 14"/>
              <a:gd name="T26" fmla="*/ 0 w 17"/>
              <a:gd name="T27" fmla="*/ 3061 h 14"/>
              <a:gd name="T28" fmla="*/ 1494 w 17"/>
              <a:gd name="T29" fmla="*/ 2041 h 14"/>
              <a:gd name="T30" fmla="*/ 0 w 17"/>
              <a:gd name="T31" fmla="*/ 0 h 14"/>
              <a:gd name="T32" fmla="*/ 1494 w 17"/>
              <a:gd name="T33" fmla="*/ 2041 h 14"/>
              <a:gd name="T34" fmla="*/ 0 w 17"/>
              <a:gd name="T35" fmla="*/ 4422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" h="14">
                <a:moveTo>
                  <a:pt x="10" y="13"/>
                </a:moveTo>
                <a:lnTo>
                  <a:pt x="10" y="10"/>
                </a:lnTo>
                <a:cubicBezTo>
                  <a:pt x="8" y="12"/>
                  <a:pt x="7" y="13"/>
                  <a:pt x="4" y="13"/>
                </a:cubicBezTo>
                <a:lnTo>
                  <a:pt x="4" y="9"/>
                </a:lnTo>
                <a:cubicBezTo>
                  <a:pt x="7" y="9"/>
                  <a:pt x="10" y="9"/>
                  <a:pt x="10" y="6"/>
                </a:cubicBezTo>
                <a:cubicBezTo>
                  <a:pt x="10" y="3"/>
                  <a:pt x="7" y="0"/>
                  <a:pt x="4" y="0"/>
                </a:cubicBezTo>
                <a:cubicBezTo>
                  <a:pt x="8" y="0"/>
                  <a:pt x="11" y="3"/>
                  <a:pt x="11" y="6"/>
                </a:cubicBezTo>
                <a:cubicBezTo>
                  <a:pt x="11" y="7"/>
                  <a:pt x="11" y="8"/>
                  <a:pt x="10" y="9"/>
                </a:cubicBezTo>
                <a:cubicBezTo>
                  <a:pt x="12" y="9"/>
                  <a:pt x="14" y="9"/>
                  <a:pt x="14" y="6"/>
                </a:cubicBezTo>
                <a:cubicBezTo>
                  <a:pt x="14" y="3"/>
                  <a:pt x="12" y="0"/>
                  <a:pt x="10" y="0"/>
                </a:cubicBezTo>
                <a:cubicBezTo>
                  <a:pt x="14" y="0"/>
                  <a:pt x="16" y="3"/>
                  <a:pt x="16" y="6"/>
                </a:cubicBezTo>
                <a:cubicBezTo>
                  <a:pt x="16" y="9"/>
                  <a:pt x="14" y="13"/>
                  <a:pt x="10" y="13"/>
                </a:cubicBezTo>
                <a:close/>
                <a:moveTo>
                  <a:pt x="0" y="13"/>
                </a:moveTo>
                <a:lnTo>
                  <a:pt x="0" y="9"/>
                </a:lnTo>
                <a:cubicBezTo>
                  <a:pt x="1" y="9"/>
                  <a:pt x="4" y="9"/>
                  <a:pt x="4" y="6"/>
                </a:cubicBezTo>
                <a:cubicBezTo>
                  <a:pt x="4" y="3"/>
                  <a:pt x="1" y="0"/>
                  <a:pt x="0" y="0"/>
                </a:cubicBezTo>
                <a:cubicBezTo>
                  <a:pt x="3" y="0"/>
                  <a:pt x="4" y="3"/>
                  <a:pt x="4" y="6"/>
                </a:cubicBezTo>
                <a:cubicBezTo>
                  <a:pt x="4" y="9"/>
                  <a:pt x="3" y="13"/>
                  <a:pt x="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77" name="Freeform 6283">
            <a:extLst>
              <a:ext uri="{FF2B5EF4-FFF2-40B4-BE49-F238E27FC236}">
                <a16:creationId xmlns:a16="http://schemas.microsoft.com/office/drawing/2014/main" id="{B6359665-AD9D-C04D-B13E-9D83C0C65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4622800"/>
            <a:ext cx="33338" cy="36513"/>
          </a:xfrm>
          <a:custGeom>
            <a:avLst/>
            <a:gdLst>
              <a:gd name="T0" fmla="*/ 15020 w 91"/>
              <a:gd name="T1" fmla="*/ 1085 h 101"/>
              <a:gd name="T2" fmla="*/ 28942 w 91"/>
              <a:gd name="T3" fmla="*/ 7592 h 101"/>
              <a:gd name="T4" fmla="*/ 32972 w 91"/>
              <a:gd name="T5" fmla="*/ 15184 h 101"/>
              <a:gd name="T6" fmla="*/ 31506 w 91"/>
              <a:gd name="T7" fmla="*/ 13015 h 101"/>
              <a:gd name="T8" fmla="*/ 32605 w 91"/>
              <a:gd name="T9" fmla="*/ 19522 h 101"/>
              <a:gd name="T10" fmla="*/ 30407 w 91"/>
              <a:gd name="T11" fmla="*/ 17353 h 101"/>
              <a:gd name="T12" fmla="*/ 30774 w 91"/>
              <a:gd name="T13" fmla="*/ 25306 h 101"/>
              <a:gd name="T14" fmla="*/ 28942 w 91"/>
              <a:gd name="T15" fmla="*/ 22775 h 101"/>
              <a:gd name="T16" fmla="*/ 28575 w 91"/>
              <a:gd name="T17" fmla="*/ 29644 h 101"/>
              <a:gd name="T18" fmla="*/ 26377 w 91"/>
              <a:gd name="T19" fmla="*/ 27475 h 101"/>
              <a:gd name="T20" fmla="*/ 24546 w 91"/>
              <a:gd name="T21" fmla="*/ 31813 h 101"/>
              <a:gd name="T22" fmla="*/ 23813 w 91"/>
              <a:gd name="T23" fmla="*/ 30729 h 101"/>
              <a:gd name="T24" fmla="*/ 19050 w 91"/>
              <a:gd name="T25" fmla="*/ 36151 h 101"/>
              <a:gd name="T26" fmla="*/ 9525 w 91"/>
              <a:gd name="T27" fmla="*/ 26391 h 101"/>
              <a:gd name="T28" fmla="*/ 5129 w 91"/>
              <a:gd name="T29" fmla="*/ 29644 h 101"/>
              <a:gd name="T30" fmla="*/ 3297 w 91"/>
              <a:gd name="T31" fmla="*/ 16268 h 101"/>
              <a:gd name="T32" fmla="*/ 0 w 91"/>
              <a:gd name="T33" fmla="*/ 18437 h 101"/>
              <a:gd name="T34" fmla="*/ 15020 w 91"/>
              <a:gd name="T35" fmla="*/ 1085 h 10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101">
                <a:moveTo>
                  <a:pt x="41" y="3"/>
                </a:moveTo>
                <a:cubicBezTo>
                  <a:pt x="33" y="18"/>
                  <a:pt x="47" y="0"/>
                  <a:pt x="79" y="21"/>
                </a:cubicBezTo>
                <a:cubicBezTo>
                  <a:pt x="85" y="24"/>
                  <a:pt x="90" y="36"/>
                  <a:pt x="90" y="42"/>
                </a:cubicBezTo>
                <a:cubicBezTo>
                  <a:pt x="89" y="42"/>
                  <a:pt x="89" y="39"/>
                  <a:pt x="86" y="36"/>
                </a:cubicBezTo>
                <a:cubicBezTo>
                  <a:pt x="84" y="39"/>
                  <a:pt x="89" y="51"/>
                  <a:pt x="89" y="54"/>
                </a:cubicBezTo>
                <a:cubicBezTo>
                  <a:pt x="84" y="54"/>
                  <a:pt x="84" y="51"/>
                  <a:pt x="83" y="48"/>
                </a:cubicBezTo>
                <a:cubicBezTo>
                  <a:pt x="83" y="51"/>
                  <a:pt x="82" y="63"/>
                  <a:pt x="84" y="70"/>
                </a:cubicBezTo>
                <a:cubicBezTo>
                  <a:pt x="79" y="70"/>
                  <a:pt x="80" y="63"/>
                  <a:pt x="79" y="63"/>
                </a:cubicBezTo>
                <a:cubicBezTo>
                  <a:pt x="79" y="70"/>
                  <a:pt x="77" y="73"/>
                  <a:pt x="78" y="82"/>
                </a:cubicBezTo>
                <a:cubicBezTo>
                  <a:pt x="76" y="79"/>
                  <a:pt x="73" y="76"/>
                  <a:pt x="72" y="76"/>
                </a:cubicBezTo>
                <a:cubicBezTo>
                  <a:pt x="72" y="79"/>
                  <a:pt x="67" y="85"/>
                  <a:pt x="67" y="88"/>
                </a:cubicBezTo>
                <a:cubicBezTo>
                  <a:pt x="66" y="88"/>
                  <a:pt x="65" y="85"/>
                  <a:pt x="65" y="85"/>
                </a:cubicBezTo>
                <a:cubicBezTo>
                  <a:pt x="61" y="88"/>
                  <a:pt x="53" y="97"/>
                  <a:pt x="52" y="100"/>
                </a:cubicBezTo>
                <a:cubicBezTo>
                  <a:pt x="46" y="97"/>
                  <a:pt x="29" y="82"/>
                  <a:pt x="26" y="73"/>
                </a:cubicBezTo>
                <a:cubicBezTo>
                  <a:pt x="24" y="79"/>
                  <a:pt x="21" y="79"/>
                  <a:pt x="14" y="82"/>
                </a:cubicBezTo>
                <a:cubicBezTo>
                  <a:pt x="13" y="70"/>
                  <a:pt x="4" y="54"/>
                  <a:pt x="9" y="45"/>
                </a:cubicBezTo>
                <a:cubicBezTo>
                  <a:pt x="5" y="45"/>
                  <a:pt x="3" y="48"/>
                  <a:pt x="0" y="51"/>
                </a:cubicBezTo>
                <a:cubicBezTo>
                  <a:pt x="3" y="33"/>
                  <a:pt x="20" y="12"/>
                  <a:pt x="41" y="3"/>
                </a:cubicBezTo>
              </a:path>
            </a:pathLst>
          </a:custGeom>
          <a:solidFill>
            <a:srgbClr val="485B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78" name="Freeform 6284">
            <a:extLst>
              <a:ext uri="{FF2B5EF4-FFF2-40B4-BE49-F238E27FC236}">
                <a16:creationId xmlns:a16="http://schemas.microsoft.com/office/drawing/2014/main" id="{D8F52435-296C-7F4A-BF6F-8464E7991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4624388"/>
            <a:ext cx="33338" cy="36512"/>
          </a:xfrm>
          <a:custGeom>
            <a:avLst/>
            <a:gdLst>
              <a:gd name="T0" fmla="*/ 18318 w 91"/>
              <a:gd name="T1" fmla="*/ 35066 h 101"/>
              <a:gd name="T2" fmla="*/ 5495 w 91"/>
              <a:gd name="T3" fmla="*/ 28559 h 101"/>
              <a:gd name="T4" fmla="*/ 4763 w 91"/>
              <a:gd name="T5" fmla="*/ 28559 h 101"/>
              <a:gd name="T6" fmla="*/ 2564 w 91"/>
              <a:gd name="T7" fmla="*/ 15183 h 101"/>
              <a:gd name="T8" fmla="*/ 5129 w 91"/>
              <a:gd name="T9" fmla="*/ 28559 h 101"/>
              <a:gd name="T10" fmla="*/ 18318 w 91"/>
              <a:gd name="T11" fmla="*/ 35066 h 101"/>
              <a:gd name="T12" fmla="*/ 23080 w 91"/>
              <a:gd name="T13" fmla="*/ 28559 h 101"/>
              <a:gd name="T14" fmla="*/ 23080 w 91"/>
              <a:gd name="T15" fmla="*/ 29643 h 101"/>
              <a:gd name="T16" fmla="*/ 19050 w 91"/>
              <a:gd name="T17" fmla="*/ 36150 h 101"/>
              <a:gd name="T18" fmla="*/ 2564 w 91"/>
              <a:gd name="T19" fmla="*/ 15183 h 101"/>
              <a:gd name="T20" fmla="*/ 14288 w 91"/>
              <a:gd name="T21" fmla="*/ 0 h 101"/>
              <a:gd name="T22" fmla="*/ 14288 w 91"/>
              <a:gd name="T23" fmla="*/ 0 h 101"/>
              <a:gd name="T24" fmla="*/ 13921 w 91"/>
              <a:gd name="T25" fmla="*/ 2169 h 101"/>
              <a:gd name="T26" fmla="*/ 14654 w 91"/>
              <a:gd name="T27" fmla="*/ 0 h 101"/>
              <a:gd name="T28" fmla="*/ 32605 w 91"/>
              <a:gd name="T29" fmla="*/ 14099 h 101"/>
              <a:gd name="T30" fmla="*/ 31140 w 91"/>
              <a:gd name="T31" fmla="*/ 13014 h 101"/>
              <a:gd name="T32" fmla="*/ 32239 w 91"/>
              <a:gd name="T33" fmla="*/ 18437 h 101"/>
              <a:gd name="T34" fmla="*/ 31140 w 91"/>
              <a:gd name="T35" fmla="*/ 11930 h 101"/>
              <a:gd name="T36" fmla="*/ 32605 w 91"/>
              <a:gd name="T37" fmla="*/ 13737 h 101"/>
              <a:gd name="T38" fmla="*/ 32972 w 91"/>
              <a:gd name="T39" fmla="*/ 14099 h 101"/>
              <a:gd name="T40" fmla="*/ 32605 w 91"/>
              <a:gd name="T41" fmla="*/ 14099 h 101"/>
              <a:gd name="T42" fmla="*/ 32239 w 91"/>
              <a:gd name="T43" fmla="*/ 18437 h 101"/>
              <a:gd name="T44" fmla="*/ 30407 w 91"/>
              <a:gd name="T45" fmla="*/ 18437 h 101"/>
              <a:gd name="T46" fmla="*/ 29674 w 91"/>
              <a:gd name="T47" fmla="*/ 18437 h 101"/>
              <a:gd name="T48" fmla="*/ 30407 w 91"/>
              <a:gd name="T49" fmla="*/ 16268 h 101"/>
              <a:gd name="T50" fmla="*/ 28575 w 91"/>
              <a:gd name="T51" fmla="*/ 22775 h 101"/>
              <a:gd name="T52" fmla="*/ 28575 w 91"/>
              <a:gd name="T53" fmla="*/ 28559 h 101"/>
              <a:gd name="T54" fmla="*/ 28209 w 91"/>
              <a:gd name="T55" fmla="*/ 21690 h 101"/>
              <a:gd name="T56" fmla="*/ 28942 w 91"/>
              <a:gd name="T57" fmla="*/ 22775 h 101"/>
              <a:gd name="T58" fmla="*/ 28575 w 91"/>
              <a:gd name="T59" fmla="*/ 22775 h 101"/>
              <a:gd name="T60" fmla="*/ 28575 w 91"/>
              <a:gd name="T61" fmla="*/ 28559 h 101"/>
              <a:gd name="T62" fmla="*/ 25278 w 91"/>
              <a:gd name="T63" fmla="*/ 28559 h 101"/>
              <a:gd name="T64" fmla="*/ 24179 w 91"/>
              <a:gd name="T65" fmla="*/ 30728 h 101"/>
              <a:gd name="T66" fmla="*/ 25645 w 91"/>
              <a:gd name="T67" fmla="*/ 26390 h 101"/>
              <a:gd name="T68" fmla="*/ 25278 w 91"/>
              <a:gd name="T69" fmla="*/ 28559 h 10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1" h="101">
                <a:moveTo>
                  <a:pt x="52" y="100"/>
                </a:moveTo>
                <a:lnTo>
                  <a:pt x="50" y="97"/>
                </a:lnTo>
                <a:cubicBezTo>
                  <a:pt x="41" y="91"/>
                  <a:pt x="26" y="79"/>
                  <a:pt x="24" y="70"/>
                </a:cubicBezTo>
                <a:cubicBezTo>
                  <a:pt x="23" y="76"/>
                  <a:pt x="21" y="79"/>
                  <a:pt x="15" y="79"/>
                </a:cubicBezTo>
                <a:lnTo>
                  <a:pt x="14" y="79"/>
                </a:lnTo>
                <a:lnTo>
                  <a:pt x="13" y="79"/>
                </a:lnTo>
                <a:cubicBezTo>
                  <a:pt x="13" y="76"/>
                  <a:pt x="11" y="70"/>
                  <a:pt x="10" y="70"/>
                </a:cubicBezTo>
                <a:cubicBezTo>
                  <a:pt x="7" y="58"/>
                  <a:pt x="4" y="49"/>
                  <a:pt x="7" y="42"/>
                </a:cubicBezTo>
                <a:cubicBezTo>
                  <a:pt x="5" y="49"/>
                  <a:pt x="8" y="58"/>
                  <a:pt x="11" y="67"/>
                </a:cubicBezTo>
                <a:cubicBezTo>
                  <a:pt x="12" y="70"/>
                  <a:pt x="13" y="76"/>
                  <a:pt x="14" y="79"/>
                </a:cubicBezTo>
                <a:cubicBezTo>
                  <a:pt x="20" y="76"/>
                  <a:pt x="22" y="73"/>
                  <a:pt x="24" y="70"/>
                </a:cubicBezTo>
                <a:cubicBezTo>
                  <a:pt x="28" y="79"/>
                  <a:pt x="43" y="91"/>
                  <a:pt x="50" y="97"/>
                </a:cubicBezTo>
                <a:lnTo>
                  <a:pt x="51" y="97"/>
                </a:lnTo>
                <a:lnTo>
                  <a:pt x="63" y="79"/>
                </a:lnTo>
                <a:cubicBezTo>
                  <a:pt x="65" y="82"/>
                  <a:pt x="65" y="82"/>
                  <a:pt x="66" y="85"/>
                </a:cubicBezTo>
                <a:cubicBezTo>
                  <a:pt x="64" y="84"/>
                  <a:pt x="63" y="82"/>
                  <a:pt x="63" y="82"/>
                </a:cubicBezTo>
                <a:cubicBezTo>
                  <a:pt x="60" y="85"/>
                  <a:pt x="53" y="97"/>
                  <a:pt x="52" y="97"/>
                </a:cubicBezTo>
                <a:lnTo>
                  <a:pt x="52" y="100"/>
                </a:lnTo>
                <a:close/>
                <a:moveTo>
                  <a:pt x="0" y="48"/>
                </a:moveTo>
                <a:cubicBezTo>
                  <a:pt x="2" y="45"/>
                  <a:pt x="4" y="42"/>
                  <a:pt x="7" y="42"/>
                </a:cubicBezTo>
                <a:cubicBezTo>
                  <a:pt x="5" y="45"/>
                  <a:pt x="3" y="45"/>
                  <a:pt x="0" y="48"/>
                </a:cubicBezTo>
                <a:close/>
                <a:moveTo>
                  <a:pt x="39" y="0"/>
                </a:moveTo>
                <a:cubicBezTo>
                  <a:pt x="19" y="9"/>
                  <a:pt x="3" y="30"/>
                  <a:pt x="0" y="48"/>
                </a:cubicBezTo>
                <a:cubicBezTo>
                  <a:pt x="1" y="30"/>
                  <a:pt x="18" y="9"/>
                  <a:pt x="39" y="0"/>
                </a:cubicBezTo>
                <a:close/>
                <a:moveTo>
                  <a:pt x="40" y="0"/>
                </a:moveTo>
                <a:cubicBezTo>
                  <a:pt x="40" y="3"/>
                  <a:pt x="38" y="6"/>
                  <a:pt x="38" y="6"/>
                </a:cubicBezTo>
                <a:lnTo>
                  <a:pt x="37" y="6"/>
                </a:lnTo>
                <a:cubicBezTo>
                  <a:pt x="37" y="6"/>
                  <a:pt x="37" y="3"/>
                  <a:pt x="40" y="0"/>
                </a:cubicBezTo>
                <a:close/>
                <a:moveTo>
                  <a:pt x="90" y="39"/>
                </a:moveTo>
                <a:lnTo>
                  <a:pt x="89" y="39"/>
                </a:lnTo>
                <a:cubicBezTo>
                  <a:pt x="88" y="39"/>
                  <a:pt x="87" y="38"/>
                  <a:pt x="87" y="36"/>
                </a:cubicBezTo>
                <a:lnTo>
                  <a:pt x="85" y="36"/>
                </a:lnTo>
                <a:cubicBezTo>
                  <a:pt x="85" y="36"/>
                  <a:pt x="86" y="42"/>
                  <a:pt x="88" y="45"/>
                </a:cubicBezTo>
                <a:lnTo>
                  <a:pt x="88" y="51"/>
                </a:lnTo>
                <a:cubicBezTo>
                  <a:pt x="88" y="51"/>
                  <a:pt x="87" y="48"/>
                  <a:pt x="85" y="45"/>
                </a:cubicBezTo>
                <a:cubicBezTo>
                  <a:pt x="84" y="42"/>
                  <a:pt x="83" y="36"/>
                  <a:pt x="85" y="33"/>
                </a:cubicBezTo>
                <a:cubicBezTo>
                  <a:pt x="87" y="33"/>
                  <a:pt x="88" y="36"/>
                  <a:pt x="88" y="36"/>
                </a:cubicBezTo>
                <a:cubicBezTo>
                  <a:pt x="88" y="36"/>
                  <a:pt x="88" y="37"/>
                  <a:pt x="89" y="38"/>
                </a:cubicBezTo>
                <a:cubicBezTo>
                  <a:pt x="87" y="32"/>
                  <a:pt x="83" y="21"/>
                  <a:pt x="78" y="18"/>
                </a:cubicBezTo>
                <a:cubicBezTo>
                  <a:pt x="85" y="21"/>
                  <a:pt x="90" y="33"/>
                  <a:pt x="90" y="39"/>
                </a:cubicBezTo>
                <a:close/>
                <a:moveTo>
                  <a:pt x="89" y="38"/>
                </a:moveTo>
                <a:cubicBezTo>
                  <a:pt x="89" y="39"/>
                  <a:pt x="89" y="39"/>
                  <a:pt x="89" y="39"/>
                </a:cubicBezTo>
                <a:cubicBezTo>
                  <a:pt x="89" y="39"/>
                  <a:pt x="89" y="39"/>
                  <a:pt x="89" y="38"/>
                </a:cubicBezTo>
                <a:close/>
                <a:moveTo>
                  <a:pt x="88" y="51"/>
                </a:moveTo>
                <a:cubicBezTo>
                  <a:pt x="84" y="51"/>
                  <a:pt x="83" y="51"/>
                  <a:pt x="83" y="48"/>
                </a:cubicBezTo>
                <a:lnTo>
                  <a:pt x="83" y="51"/>
                </a:lnTo>
                <a:cubicBezTo>
                  <a:pt x="83" y="54"/>
                  <a:pt x="82" y="63"/>
                  <a:pt x="83" y="67"/>
                </a:cubicBezTo>
                <a:cubicBezTo>
                  <a:pt x="81" y="63"/>
                  <a:pt x="81" y="54"/>
                  <a:pt x="81" y="51"/>
                </a:cubicBezTo>
                <a:lnTo>
                  <a:pt x="81" y="45"/>
                </a:lnTo>
                <a:lnTo>
                  <a:pt x="83" y="45"/>
                </a:lnTo>
                <a:cubicBezTo>
                  <a:pt x="84" y="48"/>
                  <a:pt x="85" y="51"/>
                  <a:pt x="88" y="51"/>
                </a:cubicBezTo>
                <a:close/>
                <a:moveTo>
                  <a:pt x="78" y="63"/>
                </a:moveTo>
                <a:lnTo>
                  <a:pt x="78" y="70"/>
                </a:lnTo>
                <a:lnTo>
                  <a:pt x="78" y="79"/>
                </a:lnTo>
                <a:cubicBezTo>
                  <a:pt x="76" y="76"/>
                  <a:pt x="76" y="73"/>
                  <a:pt x="77" y="70"/>
                </a:cubicBezTo>
                <a:cubicBezTo>
                  <a:pt x="77" y="67"/>
                  <a:pt x="78" y="63"/>
                  <a:pt x="77" y="60"/>
                </a:cubicBezTo>
                <a:lnTo>
                  <a:pt x="78" y="60"/>
                </a:lnTo>
                <a:cubicBezTo>
                  <a:pt x="78" y="61"/>
                  <a:pt x="79" y="61"/>
                  <a:pt x="79" y="63"/>
                </a:cubicBezTo>
                <a:cubicBezTo>
                  <a:pt x="79" y="63"/>
                  <a:pt x="81" y="67"/>
                  <a:pt x="83" y="67"/>
                </a:cubicBezTo>
                <a:cubicBezTo>
                  <a:pt x="80" y="67"/>
                  <a:pt x="79" y="63"/>
                  <a:pt x="78" y="63"/>
                </a:cubicBezTo>
                <a:close/>
                <a:moveTo>
                  <a:pt x="72" y="73"/>
                </a:moveTo>
                <a:cubicBezTo>
                  <a:pt x="74" y="73"/>
                  <a:pt x="76" y="76"/>
                  <a:pt x="78" y="79"/>
                </a:cubicBezTo>
                <a:cubicBezTo>
                  <a:pt x="75" y="76"/>
                  <a:pt x="73" y="76"/>
                  <a:pt x="72" y="73"/>
                </a:cubicBezTo>
                <a:close/>
                <a:moveTo>
                  <a:pt x="69" y="79"/>
                </a:moveTo>
                <a:cubicBezTo>
                  <a:pt x="69" y="82"/>
                  <a:pt x="67" y="85"/>
                  <a:pt x="67" y="85"/>
                </a:cubicBezTo>
                <a:lnTo>
                  <a:pt x="66" y="85"/>
                </a:lnTo>
                <a:cubicBezTo>
                  <a:pt x="66" y="82"/>
                  <a:pt x="67" y="82"/>
                  <a:pt x="68" y="79"/>
                </a:cubicBezTo>
                <a:lnTo>
                  <a:pt x="70" y="73"/>
                </a:lnTo>
                <a:lnTo>
                  <a:pt x="71" y="73"/>
                </a:lnTo>
                <a:cubicBezTo>
                  <a:pt x="72" y="73"/>
                  <a:pt x="70" y="76"/>
                  <a:pt x="69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79" name="Freeform 6285">
            <a:extLst>
              <a:ext uri="{FF2B5EF4-FFF2-40B4-BE49-F238E27FC236}">
                <a16:creationId xmlns:a16="http://schemas.microsoft.com/office/drawing/2014/main" id="{89754357-5A49-E94F-A049-88FC8F56A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2213" y="4638675"/>
            <a:ext cx="7937" cy="11113"/>
          </a:xfrm>
          <a:custGeom>
            <a:avLst/>
            <a:gdLst>
              <a:gd name="T0" fmla="*/ 0 w 20"/>
              <a:gd name="T1" fmla="*/ 10730 h 29"/>
              <a:gd name="T2" fmla="*/ 3572 w 20"/>
              <a:gd name="T3" fmla="*/ 4598 h 29"/>
              <a:gd name="T4" fmla="*/ 6350 w 20"/>
              <a:gd name="T5" fmla="*/ 1150 h 29"/>
              <a:gd name="T6" fmla="*/ 5953 w 20"/>
              <a:gd name="T7" fmla="*/ 4598 h 29"/>
              <a:gd name="T8" fmla="*/ 0 w 20"/>
              <a:gd name="T9" fmla="*/ 1073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9">
                <a:moveTo>
                  <a:pt x="0" y="28"/>
                </a:moveTo>
                <a:cubicBezTo>
                  <a:pt x="3" y="18"/>
                  <a:pt x="8" y="15"/>
                  <a:pt x="9" y="12"/>
                </a:cubicBezTo>
                <a:cubicBezTo>
                  <a:pt x="12" y="6"/>
                  <a:pt x="12" y="0"/>
                  <a:pt x="16" y="3"/>
                </a:cubicBezTo>
                <a:cubicBezTo>
                  <a:pt x="19" y="3"/>
                  <a:pt x="19" y="3"/>
                  <a:pt x="15" y="12"/>
                </a:cubicBezTo>
                <a:cubicBezTo>
                  <a:pt x="11" y="18"/>
                  <a:pt x="9" y="21"/>
                  <a:pt x="0" y="28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0" name="Freeform 6286">
            <a:extLst>
              <a:ext uri="{FF2B5EF4-FFF2-40B4-BE49-F238E27FC236}">
                <a16:creationId xmlns:a16="http://schemas.microsoft.com/office/drawing/2014/main" id="{8F31D385-455A-EC45-889F-D1AFDAE91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8563" y="4646613"/>
            <a:ext cx="3175" cy="7937"/>
          </a:xfrm>
          <a:custGeom>
            <a:avLst/>
            <a:gdLst>
              <a:gd name="T0" fmla="*/ 397 w 8"/>
              <a:gd name="T1" fmla="*/ 7540 h 20"/>
              <a:gd name="T2" fmla="*/ 794 w 8"/>
              <a:gd name="T3" fmla="*/ 3969 h 20"/>
              <a:gd name="T4" fmla="*/ 794 w 8"/>
              <a:gd name="T5" fmla="*/ 0 h 20"/>
              <a:gd name="T6" fmla="*/ 2778 w 8"/>
              <a:gd name="T7" fmla="*/ 3969 h 20"/>
              <a:gd name="T8" fmla="*/ 397 w 8"/>
              <a:gd name="T9" fmla="*/ 754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20">
                <a:moveTo>
                  <a:pt x="1" y="19"/>
                </a:moveTo>
                <a:cubicBezTo>
                  <a:pt x="1" y="16"/>
                  <a:pt x="3" y="13"/>
                  <a:pt x="2" y="10"/>
                </a:cubicBezTo>
                <a:cubicBezTo>
                  <a:pt x="1" y="3"/>
                  <a:pt x="0" y="0"/>
                  <a:pt x="2" y="0"/>
                </a:cubicBezTo>
                <a:cubicBezTo>
                  <a:pt x="6" y="0"/>
                  <a:pt x="7" y="3"/>
                  <a:pt x="7" y="10"/>
                </a:cubicBezTo>
                <a:cubicBezTo>
                  <a:pt x="7" y="13"/>
                  <a:pt x="6" y="16"/>
                  <a:pt x="1" y="19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1" name="Freeform 6287">
            <a:extLst>
              <a:ext uri="{FF2B5EF4-FFF2-40B4-BE49-F238E27FC236}">
                <a16:creationId xmlns:a16="http://schemas.microsoft.com/office/drawing/2014/main" id="{9E9AC8F4-20C0-9A43-A8EF-342CD7203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325" y="4646613"/>
            <a:ext cx="3175" cy="11112"/>
          </a:xfrm>
          <a:custGeom>
            <a:avLst/>
            <a:gdLst>
              <a:gd name="T0" fmla="*/ 1905 w 10"/>
              <a:gd name="T1" fmla="*/ 10729 h 29"/>
              <a:gd name="T2" fmla="*/ 1270 w 10"/>
              <a:gd name="T3" fmla="*/ 6131 h 29"/>
              <a:gd name="T4" fmla="*/ 635 w 10"/>
              <a:gd name="T5" fmla="*/ 1150 h 29"/>
              <a:gd name="T6" fmla="*/ 2540 w 10"/>
              <a:gd name="T7" fmla="*/ 3832 h 29"/>
              <a:gd name="T8" fmla="*/ 1905 w 10"/>
              <a:gd name="T9" fmla="*/ 10729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9">
                <a:moveTo>
                  <a:pt x="6" y="28"/>
                </a:moveTo>
                <a:cubicBezTo>
                  <a:pt x="3" y="22"/>
                  <a:pt x="5" y="19"/>
                  <a:pt x="4" y="16"/>
                </a:cubicBezTo>
                <a:cubicBezTo>
                  <a:pt x="2" y="10"/>
                  <a:pt x="0" y="3"/>
                  <a:pt x="2" y="3"/>
                </a:cubicBezTo>
                <a:cubicBezTo>
                  <a:pt x="6" y="0"/>
                  <a:pt x="6" y="3"/>
                  <a:pt x="8" y="10"/>
                </a:cubicBezTo>
                <a:cubicBezTo>
                  <a:pt x="9" y="19"/>
                  <a:pt x="8" y="22"/>
                  <a:pt x="6" y="28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2" name="Freeform 6288">
            <a:extLst>
              <a:ext uri="{FF2B5EF4-FFF2-40B4-BE49-F238E27FC236}">
                <a16:creationId xmlns:a16="http://schemas.microsoft.com/office/drawing/2014/main" id="{BC020810-4BEE-F841-A047-CC5E6E361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4913" y="4635500"/>
            <a:ext cx="6350" cy="4763"/>
          </a:xfrm>
          <a:custGeom>
            <a:avLst/>
            <a:gdLst>
              <a:gd name="T0" fmla="*/ 6016 w 19"/>
              <a:gd name="T1" fmla="*/ 4397 h 13"/>
              <a:gd name="T2" fmla="*/ 2005 w 19"/>
              <a:gd name="T3" fmla="*/ 3297 h 13"/>
              <a:gd name="T4" fmla="*/ 668 w 19"/>
              <a:gd name="T5" fmla="*/ 1099 h 13"/>
              <a:gd name="T6" fmla="*/ 3342 w 19"/>
              <a:gd name="T7" fmla="*/ 2198 h 13"/>
              <a:gd name="T8" fmla="*/ 6016 w 19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3">
                <a:moveTo>
                  <a:pt x="18" y="12"/>
                </a:moveTo>
                <a:cubicBezTo>
                  <a:pt x="13" y="12"/>
                  <a:pt x="11" y="12"/>
                  <a:pt x="6" y="9"/>
                </a:cubicBezTo>
                <a:cubicBezTo>
                  <a:pt x="1" y="6"/>
                  <a:pt x="0" y="3"/>
                  <a:pt x="2" y="3"/>
                </a:cubicBezTo>
                <a:cubicBezTo>
                  <a:pt x="3" y="0"/>
                  <a:pt x="6" y="3"/>
                  <a:pt x="10" y="6"/>
                </a:cubicBezTo>
                <a:cubicBezTo>
                  <a:pt x="13" y="9"/>
                  <a:pt x="16" y="9"/>
                  <a:pt x="18" y="12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3" name="Freeform 6289">
            <a:extLst>
              <a:ext uri="{FF2B5EF4-FFF2-40B4-BE49-F238E27FC236}">
                <a16:creationId xmlns:a16="http://schemas.microsoft.com/office/drawing/2014/main" id="{9DC27A26-AC76-3F4F-A995-FFD187727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4913" y="4640263"/>
            <a:ext cx="4762" cy="7937"/>
          </a:xfrm>
          <a:custGeom>
            <a:avLst/>
            <a:gdLst>
              <a:gd name="T0" fmla="*/ 4445 w 15"/>
              <a:gd name="T1" fmla="*/ 7592 h 23"/>
              <a:gd name="T2" fmla="*/ 952 w 15"/>
              <a:gd name="T3" fmla="*/ 3106 h 23"/>
              <a:gd name="T4" fmla="*/ 952 w 15"/>
              <a:gd name="T5" fmla="*/ 1035 h 23"/>
              <a:gd name="T6" fmla="*/ 2222 w 15"/>
              <a:gd name="T7" fmla="*/ 3106 h 23"/>
              <a:gd name="T8" fmla="*/ 4445 w 15"/>
              <a:gd name="T9" fmla="*/ 7592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3">
                <a:moveTo>
                  <a:pt x="14" y="22"/>
                </a:moveTo>
                <a:cubicBezTo>
                  <a:pt x="6" y="18"/>
                  <a:pt x="5" y="15"/>
                  <a:pt x="3" y="9"/>
                </a:cubicBezTo>
                <a:cubicBezTo>
                  <a:pt x="0" y="6"/>
                  <a:pt x="0" y="3"/>
                  <a:pt x="3" y="3"/>
                </a:cubicBezTo>
                <a:cubicBezTo>
                  <a:pt x="5" y="0"/>
                  <a:pt x="5" y="6"/>
                  <a:pt x="7" y="9"/>
                </a:cubicBezTo>
                <a:cubicBezTo>
                  <a:pt x="9" y="12"/>
                  <a:pt x="10" y="15"/>
                  <a:pt x="14" y="22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4" name="Freeform 6290">
            <a:extLst>
              <a:ext uri="{FF2B5EF4-FFF2-40B4-BE49-F238E27FC236}">
                <a16:creationId xmlns:a16="http://schemas.microsoft.com/office/drawing/2014/main" id="{3C67C96D-F58C-B349-A29D-B0DDB339D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4625975"/>
            <a:ext cx="31750" cy="33338"/>
          </a:xfrm>
          <a:custGeom>
            <a:avLst/>
            <a:gdLst>
              <a:gd name="T0" fmla="*/ 10583 w 90"/>
              <a:gd name="T1" fmla="*/ 3297 h 91"/>
              <a:gd name="T2" fmla="*/ 9878 w 90"/>
              <a:gd name="T3" fmla="*/ 1099 h 91"/>
              <a:gd name="T4" fmla="*/ 12347 w 90"/>
              <a:gd name="T5" fmla="*/ 2198 h 91"/>
              <a:gd name="T6" fmla="*/ 12700 w 90"/>
              <a:gd name="T7" fmla="*/ 0 h 91"/>
              <a:gd name="T8" fmla="*/ 20108 w 90"/>
              <a:gd name="T9" fmla="*/ 2198 h 91"/>
              <a:gd name="T10" fmla="*/ 28575 w 90"/>
              <a:gd name="T11" fmla="*/ 2198 h 91"/>
              <a:gd name="T12" fmla="*/ 29986 w 90"/>
              <a:gd name="T13" fmla="*/ 10991 h 91"/>
              <a:gd name="T14" fmla="*/ 28575 w 90"/>
              <a:gd name="T15" fmla="*/ 9891 h 91"/>
              <a:gd name="T16" fmla="*/ 28575 w 90"/>
              <a:gd name="T17" fmla="*/ 21981 h 91"/>
              <a:gd name="T18" fmla="*/ 27869 w 90"/>
              <a:gd name="T19" fmla="*/ 20882 h 91"/>
              <a:gd name="T20" fmla="*/ 25400 w 90"/>
              <a:gd name="T21" fmla="*/ 28942 h 91"/>
              <a:gd name="T22" fmla="*/ 25400 w 90"/>
              <a:gd name="T23" fmla="*/ 26744 h 91"/>
              <a:gd name="T24" fmla="*/ 19403 w 90"/>
              <a:gd name="T25" fmla="*/ 32972 h 91"/>
              <a:gd name="T26" fmla="*/ 14817 w 90"/>
              <a:gd name="T27" fmla="*/ 31140 h 91"/>
              <a:gd name="T28" fmla="*/ 13406 w 90"/>
              <a:gd name="T29" fmla="*/ 32239 h 91"/>
              <a:gd name="T30" fmla="*/ 7408 w 90"/>
              <a:gd name="T31" fmla="*/ 23447 h 91"/>
              <a:gd name="T32" fmla="*/ 6703 w 90"/>
              <a:gd name="T33" fmla="*/ 25645 h 91"/>
              <a:gd name="T34" fmla="*/ 4939 w 90"/>
              <a:gd name="T35" fmla="*/ 18684 h 91"/>
              <a:gd name="T36" fmla="*/ 3175 w 90"/>
              <a:gd name="T37" fmla="*/ 21981 h 91"/>
              <a:gd name="T38" fmla="*/ 2117 w 90"/>
              <a:gd name="T39" fmla="*/ 14288 h 91"/>
              <a:gd name="T40" fmla="*/ 0 w 90"/>
              <a:gd name="T41" fmla="*/ 16486 h 91"/>
              <a:gd name="T42" fmla="*/ 10583 w 90"/>
              <a:gd name="T43" fmla="*/ 3297 h 9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0" h="91">
                <a:moveTo>
                  <a:pt x="30" y="9"/>
                </a:moveTo>
                <a:cubicBezTo>
                  <a:pt x="29" y="6"/>
                  <a:pt x="30" y="6"/>
                  <a:pt x="28" y="3"/>
                </a:cubicBezTo>
                <a:cubicBezTo>
                  <a:pt x="31" y="3"/>
                  <a:pt x="31" y="9"/>
                  <a:pt x="35" y="6"/>
                </a:cubicBezTo>
                <a:cubicBezTo>
                  <a:pt x="37" y="3"/>
                  <a:pt x="38" y="3"/>
                  <a:pt x="36" y="0"/>
                </a:cubicBezTo>
                <a:cubicBezTo>
                  <a:pt x="40" y="3"/>
                  <a:pt x="55" y="6"/>
                  <a:pt x="57" y="6"/>
                </a:cubicBezTo>
                <a:cubicBezTo>
                  <a:pt x="63" y="6"/>
                  <a:pt x="74" y="0"/>
                  <a:pt x="81" y="6"/>
                </a:cubicBezTo>
                <a:cubicBezTo>
                  <a:pt x="89" y="15"/>
                  <a:pt x="85" y="21"/>
                  <a:pt x="85" y="30"/>
                </a:cubicBezTo>
                <a:cubicBezTo>
                  <a:pt x="83" y="30"/>
                  <a:pt x="85" y="30"/>
                  <a:pt x="81" y="27"/>
                </a:cubicBezTo>
                <a:cubicBezTo>
                  <a:pt x="84" y="36"/>
                  <a:pt x="81" y="48"/>
                  <a:pt x="81" y="60"/>
                </a:cubicBezTo>
                <a:cubicBezTo>
                  <a:pt x="80" y="57"/>
                  <a:pt x="80" y="60"/>
                  <a:pt x="79" y="57"/>
                </a:cubicBezTo>
                <a:cubicBezTo>
                  <a:pt x="76" y="67"/>
                  <a:pt x="72" y="67"/>
                  <a:pt x="72" y="79"/>
                </a:cubicBezTo>
                <a:lnTo>
                  <a:pt x="72" y="73"/>
                </a:lnTo>
                <a:cubicBezTo>
                  <a:pt x="69" y="79"/>
                  <a:pt x="49" y="85"/>
                  <a:pt x="55" y="90"/>
                </a:cubicBezTo>
                <a:cubicBezTo>
                  <a:pt x="48" y="86"/>
                  <a:pt x="44" y="88"/>
                  <a:pt x="42" y="85"/>
                </a:cubicBezTo>
                <a:cubicBezTo>
                  <a:pt x="41" y="85"/>
                  <a:pt x="39" y="85"/>
                  <a:pt x="38" y="88"/>
                </a:cubicBezTo>
                <a:cubicBezTo>
                  <a:pt x="26" y="82"/>
                  <a:pt x="31" y="70"/>
                  <a:pt x="21" y="64"/>
                </a:cubicBezTo>
                <a:cubicBezTo>
                  <a:pt x="19" y="67"/>
                  <a:pt x="20" y="67"/>
                  <a:pt x="19" y="70"/>
                </a:cubicBezTo>
                <a:cubicBezTo>
                  <a:pt x="16" y="64"/>
                  <a:pt x="15" y="57"/>
                  <a:pt x="14" y="51"/>
                </a:cubicBezTo>
                <a:cubicBezTo>
                  <a:pt x="12" y="54"/>
                  <a:pt x="12" y="51"/>
                  <a:pt x="9" y="60"/>
                </a:cubicBezTo>
                <a:cubicBezTo>
                  <a:pt x="7" y="48"/>
                  <a:pt x="5" y="48"/>
                  <a:pt x="6" y="39"/>
                </a:cubicBezTo>
                <a:cubicBezTo>
                  <a:pt x="2" y="42"/>
                  <a:pt x="5" y="42"/>
                  <a:pt x="0" y="45"/>
                </a:cubicBezTo>
                <a:cubicBezTo>
                  <a:pt x="5" y="21"/>
                  <a:pt x="19" y="3"/>
                  <a:pt x="30" y="9"/>
                </a:cubicBezTo>
              </a:path>
            </a:pathLst>
          </a:custGeom>
          <a:solidFill>
            <a:srgbClr val="485B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5" name="Freeform 6291">
            <a:extLst>
              <a:ext uri="{FF2B5EF4-FFF2-40B4-BE49-F238E27FC236}">
                <a16:creationId xmlns:a16="http://schemas.microsoft.com/office/drawing/2014/main" id="{B0ABE424-B8F2-FE4F-AAE3-855F3C6B0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4625975"/>
            <a:ext cx="31750" cy="33338"/>
          </a:xfrm>
          <a:custGeom>
            <a:avLst/>
            <a:gdLst>
              <a:gd name="T0" fmla="*/ 16767 w 89"/>
              <a:gd name="T1" fmla="*/ 31889 h 92"/>
              <a:gd name="T2" fmla="*/ 13913 w 89"/>
              <a:gd name="T3" fmla="*/ 31889 h 92"/>
              <a:gd name="T4" fmla="*/ 14626 w 89"/>
              <a:gd name="T5" fmla="*/ 29714 h 92"/>
              <a:gd name="T6" fmla="*/ 18907 w 89"/>
              <a:gd name="T7" fmla="*/ 31889 h 92"/>
              <a:gd name="T8" fmla="*/ 25329 w 89"/>
              <a:gd name="T9" fmla="*/ 26453 h 92"/>
              <a:gd name="T10" fmla="*/ 25685 w 89"/>
              <a:gd name="T11" fmla="*/ 26453 h 92"/>
              <a:gd name="T12" fmla="*/ 28183 w 89"/>
              <a:gd name="T13" fmla="*/ 20655 h 92"/>
              <a:gd name="T14" fmla="*/ 28539 w 89"/>
              <a:gd name="T15" fmla="*/ 20655 h 92"/>
              <a:gd name="T16" fmla="*/ 28539 w 89"/>
              <a:gd name="T17" fmla="*/ 9784 h 92"/>
              <a:gd name="T18" fmla="*/ 29253 w 89"/>
              <a:gd name="T19" fmla="*/ 9784 h 92"/>
              <a:gd name="T20" fmla="*/ 30323 w 89"/>
              <a:gd name="T21" fmla="*/ 9784 h 92"/>
              <a:gd name="T22" fmla="*/ 22475 w 89"/>
              <a:gd name="T23" fmla="*/ 2174 h 92"/>
              <a:gd name="T24" fmla="*/ 17480 w 89"/>
              <a:gd name="T25" fmla="*/ 1087 h 92"/>
              <a:gd name="T26" fmla="*/ 12843 w 89"/>
              <a:gd name="T27" fmla="*/ 2174 h 92"/>
              <a:gd name="T28" fmla="*/ 11059 w 89"/>
              <a:gd name="T29" fmla="*/ 3261 h 92"/>
              <a:gd name="T30" fmla="*/ 10346 w 89"/>
              <a:gd name="T31" fmla="*/ 4348 h 92"/>
              <a:gd name="T32" fmla="*/ 2140 w 89"/>
              <a:gd name="T33" fmla="*/ 14132 h 92"/>
              <a:gd name="T34" fmla="*/ 2854 w 89"/>
              <a:gd name="T35" fmla="*/ 17394 h 92"/>
              <a:gd name="T36" fmla="*/ 3924 w 89"/>
              <a:gd name="T37" fmla="*/ 19568 h 92"/>
              <a:gd name="T38" fmla="*/ 4994 w 89"/>
              <a:gd name="T39" fmla="*/ 17394 h 92"/>
              <a:gd name="T40" fmla="*/ 6421 w 89"/>
              <a:gd name="T41" fmla="*/ 23192 h 92"/>
              <a:gd name="T42" fmla="*/ 6778 w 89"/>
              <a:gd name="T43" fmla="*/ 24279 h 92"/>
              <a:gd name="T44" fmla="*/ 7135 w 89"/>
              <a:gd name="T45" fmla="*/ 23192 h 92"/>
              <a:gd name="T46" fmla="*/ 7135 w 89"/>
              <a:gd name="T47" fmla="*/ 23192 h 92"/>
              <a:gd name="T48" fmla="*/ 6778 w 89"/>
              <a:gd name="T49" fmla="*/ 25366 h 92"/>
              <a:gd name="T50" fmla="*/ 6421 w 89"/>
              <a:gd name="T51" fmla="*/ 25366 h 92"/>
              <a:gd name="T52" fmla="*/ 4638 w 89"/>
              <a:gd name="T53" fmla="*/ 19568 h 92"/>
              <a:gd name="T54" fmla="*/ 3567 w 89"/>
              <a:gd name="T55" fmla="*/ 21742 h 92"/>
              <a:gd name="T56" fmla="*/ 2140 w 89"/>
              <a:gd name="T57" fmla="*/ 17394 h 92"/>
              <a:gd name="T58" fmla="*/ 1427 w 89"/>
              <a:gd name="T59" fmla="*/ 15220 h 92"/>
              <a:gd name="T60" fmla="*/ 0 w 89"/>
              <a:gd name="T61" fmla="*/ 17394 h 92"/>
              <a:gd name="T62" fmla="*/ 10346 w 89"/>
              <a:gd name="T63" fmla="*/ 3261 h 92"/>
              <a:gd name="T64" fmla="*/ 9632 w 89"/>
              <a:gd name="T65" fmla="*/ 1087 h 92"/>
              <a:gd name="T66" fmla="*/ 11059 w 89"/>
              <a:gd name="T67" fmla="*/ 1087 h 92"/>
              <a:gd name="T68" fmla="*/ 12129 w 89"/>
              <a:gd name="T69" fmla="*/ 0 h 92"/>
              <a:gd name="T70" fmla="*/ 17837 w 89"/>
              <a:gd name="T71" fmla="*/ 1087 h 92"/>
              <a:gd name="T72" fmla="*/ 22475 w 89"/>
              <a:gd name="T73" fmla="*/ 1087 h 92"/>
              <a:gd name="T74" fmla="*/ 31037 w 89"/>
              <a:gd name="T75" fmla="*/ 9784 h 92"/>
              <a:gd name="T76" fmla="*/ 31037 w 89"/>
              <a:gd name="T77" fmla="*/ 11958 h 92"/>
              <a:gd name="T78" fmla="*/ 29610 w 89"/>
              <a:gd name="T79" fmla="*/ 10871 h 92"/>
              <a:gd name="T80" fmla="*/ 29253 w 89"/>
              <a:gd name="T81" fmla="*/ 21742 h 92"/>
              <a:gd name="T82" fmla="*/ 28539 w 89"/>
              <a:gd name="T83" fmla="*/ 21742 h 92"/>
              <a:gd name="T84" fmla="*/ 27469 w 89"/>
              <a:gd name="T85" fmla="*/ 24279 h 92"/>
              <a:gd name="T86" fmla="*/ 26042 w 89"/>
              <a:gd name="T87" fmla="*/ 30801 h 92"/>
              <a:gd name="T88" fmla="*/ 25685 w 89"/>
              <a:gd name="T89" fmla="*/ 27540 h 92"/>
              <a:gd name="T90" fmla="*/ 19621 w 89"/>
              <a:gd name="T91" fmla="*/ 31889 h 92"/>
              <a:gd name="T92" fmla="*/ 19621 w 89"/>
              <a:gd name="T93" fmla="*/ 32976 h 92"/>
              <a:gd name="T94" fmla="*/ 13556 w 89"/>
              <a:gd name="T95" fmla="*/ 31889 h 92"/>
              <a:gd name="T96" fmla="*/ 12843 w 89"/>
              <a:gd name="T97" fmla="*/ 31164 h 92"/>
              <a:gd name="T98" fmla="*/ 7135 w 89"/>
              <a:gd name="T99" fmla="*/ 23192 h 92"/>
              <a:gd name="T100" fmla="*/ 12843 w 89"/>
              <a:gd name="T101" fmla="*/ 31164 h 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9" h="92">
                <a:moveTo>
                  <a:pt x="55" y="91"/>
                </a:moveTo>
                <a:cubicBezTo>
                  <a:pt x="53" y="91"/>
                  <a:pt x="50" y="88"/>
                  <a:pt x="47" y="88"/>
                </a:cubicBezTo>
                <a:cubicBezTo>
                  <a:pt x="44" y="88"/>
                  <a:pt x="43" y="85"/>
                  <a:pt x="41" y="85"/>
                </a:cubicBezTo>
                <a:cubicBezTo>
                  <a:pt x="41" y="85"/>
                  <a:pt x="40" y="85"/>
                  <a:pt x="39" y="88"/>
                </a:cubicBezTo>
                <a:lnTo>
                  <a:pt x="38" y="88"/>
                </a:lnTo>
                <a:cubicBezTo>
                  <a:pt x="38" y="85"/>
                  <a:pt x="40" y="85"/>
                  <a:pt x="41" y="82"/>
                </a:cubicBezTo>
                <a:cubicBezTo>
                  <a:pt x="44" y="85"/>
                  <a:pt x="46" y="85"/>
                  <a:pt x="49" y="85"/>
                </a:cubicBezTo>
                <a:cubicBezTo>
                  <a:pt x="50" y="85"/>
                  <a:pt x="52" y="88"/>
                  <a:pt x="53" y="88"/>
                </a:cubicBezTo>
                <a:cubicBezTo>
                  <a:pt x="53" y="85"/>
                  <a:pt x="57" y="82"/>
                  <a:pt x="62" y="79"/>
                </a:cubicBezTo>
                <a:cubicBezTo>
                  <a:pt x="66" y="76"/>
                  <a:pt x="70" y="76"/>
                  <a:pt x="71" y="73"/>
                </a:cubicBezTo>
                <a:lnTo>
                  <a:pt x="72" y="70"/>
                </a:lnTo>
                <a:lnTo>
                  <a:pt x="72" y="73"/>
                </a:lnTo>
                <a:cubicBezTo>
                  <a:pt x="73" y="67"/>
                  <a:pt x="74" y="67"/>
                  <a:pt x="76" y="64"/>
                </a:cubicBezTo>
                <a:cubicBezTo>
                  <a:pt x="76" y="64"/>
                  <a:pt x="77" y="60"/>
                  <a:pt x="79" y="57"/>
                </a:cubicBezTo>
                <a:lnTo>
                  <a:pt x="79" y="54"/>
                </a:lnTo>
                <a:lnTo>
                  <a:pt x="80" y="57"/>
                </a:lnTo>
                <a:cubicBezTo>
                  <a:pt x="80" y="54"/>
                  <a:pt x="81" y="51"/>
                  <a:pt x="81" y="48"/>
                </a:cubicBezTo>
                <a:cubicBezTo>
                  <a:pt x="82" y="42"/>
                  <a:pt x="82" y="33"/>
                  <a:pt x="80" y="27"/>
                </a:cubicBezTo>
                <a:lnTo>
                  <a:pt x="80" y="21"/>
                </a:lnTo>
                <a:lnTo>
                  <a:pt x="82" y="27"/>
                </a:lnTo>
                <a:cubicBezTo>
                  <a:pt x="84" y="27"/>
                  <a:pt x="84" y="27"/>
                  <a:pt x="85" y="30"/>
                </a:cubicBezTo>
                <a:lnTo>
                  <a:pt x="85" y="27"/>
                </a:lnTo>
                <a:cubicBezTo>
                  <a:pt x="85" y="18"/>
                  <a:pt x="85" y="12"/>
                  <a:pt x="80" y="9"/>
                </a:cubicBezTo>
                <a:cubicBezTo>
                  <a:pt x="76" y="3"/>
                  <a:pt x="70" y="3"/>
                  <a:pt x="63" y="6"/>
                </a:cubicBezTo>
                <a:lnTo>
                  <a:pt x="57" y="6"/>
                </a:lnTo>
                <a:cubicBezTo>
                  <a:pt x="57" y="6"/>
                  <a:pt x="53" y="6"/>
                  <a:pt x="49" y="3"/>
                </a:cubicBezTo>
                <a:lnTo>
                  <a:pt x="38" y="3"/>
                </a:lnTo>
                <a:cubicBezTo>
                  <a:pt x="38" y="3"/>
                  <a:pt x="38" y="6"/>
                  <a:pt x="36" y="6"/>
                </a:cubicBezTo>
                <a:cubicBezTo>
                  <a:pt x="33" y="9"/>
                  <a:pt x="31" y="6"/>
                  <a:pt x="31" y="6"/>
                </a:cubicBezTo>
                <a:lnTo>
                  <a:pt x="31" y="9"/>
                </a:lnTo>
                <a:lnTo>
                  <a:pt x="31" y="12"/>
                </a:lnTo>
                <a:lnTo>
                  <a:pt x="29" y="12"/>
                </a:lnTo>
                <a:cubicBezTo>
                  <a:pt x="20" y="6"/>
                  <a:pt x="6" y="21"/>
                  <a:pt x="2" y="42"/>
                </a:cubicBezTo>
                <a:cubicBezTo>
                  <a:pt x="2" y="42"/>
                  <a:pt x="3" y="42"/>
                  <a:pt x="6" y="39"/>
                </a:cubicBezTo>
                <a:lnTo>
                  <a:pt x="7" y="39"/>
                </a:lnTo>
                <a:cubicBezTo>
                  <a:pt x="6" y="45"/>
                  <a:pt x="7" y="48"/>
                  <a:pt x="8" y="48"/>
                </a:cubicBezTo>
                <a:cubicBezTo>
                  <a:pt x="8" y="51"/>
                  <a:pt x="9" y="51"/>
                  <a:pt x="9" y="57"/>
                </a:cubicBezTo>
                <a:lnTo>
                  <a:pt x="11" y="54"/>
                </a:lnTo>
                <a:cubicBezTo>
                  <a:pt x="12" y="51"/>
                  <a:pt x="12" y="51"/>
                  <a:pt x="12" y="51"/>
                </a:cubicBezTo>
                <a:lnTo>
                  <a:pt x="14" y="48"/>
                </a:lnTo>
                <a:lnTo>
                  <a:pt x="15" y="51"/>
                </a:lnTo>
                <a:cubicBezTo>
                  <a:pt x="16" y="54"/>
                  <a:pt x="16" y="60"/>
                  <a:pt x="18" y="64"/>
                </a:cubicBezTo>
                <a:cubicBezTo>
                  <a:pt x="18" y="67"/>
                  <a:pt x="19" y="67"/>
                  <a:pt x="19" y="67"/>
                </a:cubicBezTo>
                <a:cubicBezTo>
                  <a:pt x="19" y="67"/>
                  <a:pt x="19" y="64"/>
                  <a:pt x="20" y="64"/>
                </a:cubicBezTo>
                <a:lnTo>
                  <a:pt x="21" y="67"/>
                </a:lnTo>
                <a:cubicBezTo>
                  <a:pt x="21" y="67"/>
                  <a:pt x="20" y="67"/>
                  <a:pt x="19" y="70"/>
                </a:cubicBezTo>
                <a:lnTo>
                  <a:pt x="19" y="76"/>
                </a:lnTo>
                <a:lnTo>
                  <a:pt x="18" y="70"/>
                </a:lnTo>
                <a:cubicBezTo>
                  <a:pt x="17" y="67"/>
                  <a:pt x="16" y="67"/>
                  <a:pt x="15" y="64"/>
                </a:cubicBezTo>
                <a:cubicBezTo>
                  <a:pt x="15" y="60"/>
                  <a:pt x="15" y="57"/>
                  <a:pt x="13" y="54"/>
                </a:cubicBezTo>
                <a:lnTo>
                  <a:pt x="12" y="54"/>
                </a:lnTo>
                <a:cubicBezTo>
                  <a:pt x="12" y="57"/>
                  <a:pt x="11" y="57"/>
                  <a:pt x="10" y="60"/>
                </a:cubicBezTo>
                <a:lnTo>
                  <a:pt x="8" y="60"/>
                </a:lnTo>
                <a:cubicBezTo>
                  <a:pt x="7" y="54"/>
                  <a:pt x="6" y="51"/>
                  <a:pt x="6" y="48"/>
                </a:cubicBezTo>
                <a:cubicBezTo>
                  <a:pt x="6" y="48"/>
                  <a:pt x="5" y="45"/>
                  <a:pt x="5" y="42"/>
                </a:cubicBezTo>
                <a:lnTo>
                  <a:pt x="4" y="42"/>
                </a:lnTo>
                <a:cubicBezTo>
                  <a:pt x="4" y="42"/>
                  <a:pt x="3" y="45"/>
                  <a:pt x="2" y="45"/>
                </a:cubicBezTo>
                <a:lnTo>
                  <a:pt x="0" y="48"/>
                </a:lnTo>
                <a:lnTo>
                  <a:pt x="0" y="45"/>
                </a:lnTo>
                <a:cubicBezTo>
                  <a:pt x="3" y="24"/>
                  <a:pt x="18" y="3"/>
                  <a:pt x="29" y="9"/>
                </a:cubicBezTo>
                <a:lnTo>
                  <a:pt x="29" y="6"/>
                </a:lnTo>
                <a:lnTo>
                  <a:pt x="27" y="3"/>
                </a:lnTo>
                <a:lnTo>
                  <a:pt x="28" y="3"/>
                </a:lnTo>
                <a:lnTo>
                  <a:pt x="31" y="3"/>
                </a:lnTo>
                <a:cubicBezTo>
                  <a:pt x="33" y="6"/>
                  <a:pt x="33" y="6"/>
                  <a:pt x="34" y="3"/>
                </a:cubicBezTo>
                <a:lnTo>
                  <a:pt x="34" y="0"/>
                </a:lnTo>
                <a:lnTo>
                  <a:pt x="36" y="0"/>
                </a:lnTo>
                <a:cubicBezTo>
                  <a:pt x="38" y="0"/>
                  <a:pt x="44" y="3"/>
                  <a:pt x="50" y="3"/>
                </a:cubicBezTo>
                <a:lnTo>
                  <a:pt x="57" y="3"/>
                </a:lnTo>
                <a:lnTo>
                  <a:pt x="63" y="3"/>
                </a:lnTo>
                <a:cubicBezTo>
                  <a:pt x="70" y="3"/>
                  <a:pt x="77" y="3"/>
                  <a:pt x="82" y="6"/>
                </a:cubicBezTo>
                <a:cubicBezTo>
                  <a:pt x="88" y="12"/>
                  <a:pt x="88" y="18"/>
                  <a:pt x="87" y="27"/>
                </a:cubicBezTo>
                <a:lnTo>
                  <a:pt x="87" y="30"/>
                </a:lnTo>
                <a:lnTo>
                  <a:pt x="87" y="33"/>
                </a:lnTo>
                <a:lnTo>
                  <a:pt x="85" y="33"/>
                </a:lnTo>
                <a:cubicBezTo>
                  <a:pt x="84" y="30"/>
                  <a:pt x="84" y="30"/>
                  <a:pt x="83" y="30"/>
                </a:cubicBezTo>
                <a:cubicBezTo>
                  <a:pt x="84" y="36"/>
                  <a:pt x="83" y="42"/>
                  <a:pt x="82" y="48"/>
                </a:cubicBezTo>
                <a:lnTo>
                  <a:pt x="82" y="60"/>
                </a:lnTo>
                <a:lnTo>
                  <a:pt x="82" y="67"/>
                </a:lnTo>
                <a:lnTo>
                  <a:pt x="80" y="60"/>
                </a:lnTo>
                <a:lnTo>
                  <a:pt x="79" y="60"/>
                </a:lnTo>
                <a:cubicBezTo>
                  <a:pt x="79" y="60"/>
                  <a:pt x="78" y="64"/>
                  <a:pt x="77" y="67"/>
                </a:cubicBezTo>
                <a:cubicBezTo>
                  <a:pt x="75" y="67"/>
                  <a:pt x="73" y="70"/>
                  <a:pt x="73" y="79"/>
                </a:cubicBezTo>
                <a:lnTo>
                  <a:pt x="73" y="85"/>
                </a:lnTo>
                <a:lnTo>
                  <a:pt x="72" y="79"/>
                </a:lnTo>
                <a:lnTo>
                  <a:pt x="72" y="76"/>
                </a:lnTo>
                <a:cubicBezTo>
                  <a:pt x="69" y="76"/>
                  <a:pt x="67" y="79"/>
                  <a:pt x="63" y="79"/>
                </a:cubicBezTo>
                <a:cubicBezTo>
                  <a:pt x="59" y="82"/>
                  <a:pt x="55" y="85"/>
                  <a:pt x="55" y="88"/>
                </a:cubicBezTo>
                <a:cubicBezTo>
                  <a:pt x="55" y="88"/>
                  <a:pt x="55" y="91"/>
                  <a:pt x="57" y="91"/>
                </a:cubicBezTo>
                <a:lnTo>
                  <a:pt x="55" y="91"/>
                </a:lnTo>
                <a:close/>
                <a:moveTo>
                  <a:pt x="36" y="86"/>
                </a:moveTo>
                <a:cubicBezTo>
                  <a:pt x="37" y="87"/>
                  <a:pt x="37" y="87"/>
                  <a:pt x="38" y="88"/>
                </a:cubicBezTo>
                <a:cubicBezTo>
                  <a:pt x="37" y="87"/>
                  <a:pt x="36" y="87"/>
                  <a:pt x="36" y="86"/>
                </a:cubicBezTo>
                <a:close/>
                <a:moveTo>
                  <a:pt x="27" y="76"/>
                </a:moveTo>
                <a:cubicBezTo>
                  <a:pt x="25" y="70"/>
                  <a:pt x="25" y="67"/>
                  <a:pt x="20" y="64"/>
                </a:cubicBezTo>
                <a:cubicBezTo>
                  <a:pt x="25" y="67"/>
                  <a:pt x="28" y="70"/>
                  <a:pt x="29" y="76"/>
                </a:cubicBezTo>
                <a:cubicBezTo>
                  <a:pt x="30" y="78"/>
                  <a:pt x="32" y="83"/>
                  <a:pt x="36" y="86"/>
                </a:cubicBezTo>
                <a:cubicBezTo>
                  <a:pt x="31" y="83"/>
                  <a:pt x="29" y="78"/>
                  <a:pt x="27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6" name="Freeform 6292">
            <a:extLst>
              <a:ext uri="{FF2B5EF4-FFF2-40B4-BE49-F238E27FC236}">
                <a16:creationId xmlns:a16="http://schemas.microsoft.com/office/drawing/2014/main" id="{C250451C-3AAB-E042-8A6F-4504EBA96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632325"/>
            <a:ext cx="6350" cy="11113"/>
          </a:xfrm>
          <a:custGeom>
            <a:avLst/>
            <a:gdLst>
              <a:gd name="T0" fmla="*/ 0 w 19"/>
              <a:gd name="T1" fmla="*/ 10755 h 31"/>
              <a:gd name="T2" fmla="*/ 2674 w 19"/>
              <a:gd name="T3" fmla="*/ 5377 h 31"/>
              <a:gd name="T4" fmla="*/ 5013 w 19"/>
              <a:gd name="T5" fmla="*/ 0 h 31"/>
              <a:gd name="T6" fmla="*/ 4679 w 19"/>
              <a:gd name="T7" fmla="*/ 5377 h 31"/>
              <a:gd name="T8" fmla="*/ 0 w 19"/>
              <a:gd name="T9" fmla="*/ 10755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31">
                <a:moveTo>
                  <a:pt x="0" y="30"/>
                </a:moveTo>
                <a:cubicBezTo>
                  <a:pt x="3" y="21"/>
                  <a:pt x="5" y="21"/>
                  <a:pt x="8" y="15"/>
                </a:cubicBezTo>
                <a:cubicBezTo>
                  <a:pt x="11" y="6"/>
                  <a:pt x="12" y="0"/>
                  <a:pt x="15" y="0"/>
                </a:cubicBezTo>
                <a:cubicBezTo>
                  <a:pt x="18" y="3"/>
                  <a:pt x="18" y="6"/>
                  <a:pt x="14" y="15"/>
                </a:cubicBezTo>
                <a:cubicBezTo>
                  <a:pt x="10" y="21"/>
                  <a:pt x="8" y="24"/>
                  <a:pt x="0" y="30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7" name="Freeform 6293">
            <a:extLst>
              <a:ext uri="{FF2B5EF4-FFF2-40B4-BE49-F238E27FC236}">
                <a16:creationId xmlns:a16="http://schemas.microsoft.com/office/drawing/2014/main" id="{5C98BB66-A5A2-E043-9956-3EE59F2BF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4640263"/>
            <a:ext cx="4763" cy="11112"/>
          </a:xfrm>
          <a:custGeom>
            <a:avLst/>
            <a:gdLst>
              <a:gd name="T0" fmla="*/ 0 w 12"/>
              <a:gd name="T1" fmla="*/ 10729 h 29"/>
              <a:gd name="T2" fmla="*/ 1588 w 12"/>
              <a:gd name="T3" fmla="*/ 5748 h 29"/>
              <a:gd name="T4" fmla="*/ 2778 w 12"/>
              <a:gd name="T5" fmla="*/ 0 h 29"/>
              <a:gd name="T6" fmla="*/ 3572 w 12"/>
              <a:gd name="T7" fmla="*/ 4598 h 29"/>
              <a:gd name="T8" fmla="*/ 0 w 12"/>
              <a:gd name="T9" fmla="*/ 10729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29">
                <a:moveTo>
                  <a:pt x="0" y="28"/>
                </a:moveTo>
                <a:cubicBezTo>
                  <a:pt x="1" y="25"/>
                  <a:pt x="3" y="21"/>
                  <a:pt x="4" y="15"/>
                </a:cubicBezTo>
                <a:cubicBezTo>
                  <a:pt x="5" y="6"/>
                  <a:pt x="4" y="0"/>
                  <a:pt x="7" y="0"/>
                </a:cubicBezTo>
                <a:cubicBezTo>
                  <a:pt x="10" y="0"/>
                  <a:pt x="11" y="3"/>
                  <a:pt x="9" y="12"/>
                </a:cubicBezTo>
                <a:cubicBezTo>
                  <a:pt x="7" y="21"/>
                  <a:pt x="6" y="25"/>
                  <a:pt x="0" y="28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8" name="Freeform 6294">
            <a:extLst>
              <a:ext uri="{FF2B5EF4-FFF2-40B4-BE49-F238E27FC236}">
                <a16:creationId xmlns:a16="http://schemas.microsoft.com/office/drawing/2014/main" id="{AFED9FD5-3FD2-364B-A16E-9C4AA6A3A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038" y="4645025"/>
            <a:ext cx="3175" cy="11113"/>
          </a:xfrm>
          <a:custGeom>
            <a:avLst/>
            <a:gdLst>
              <a:gd name="T0" fmla="*/ 0 w 9"/>
              <a:gd name="T1" fmla="*/ 10730 h 29"/>
              <a:gd name="T2" fmla="*/ 706 w 9"/>
              <a:gd name="T3" fmla="*/ 4982 h 29"/>
              <a:gd name="T4" fmla="*/ 1058 w 9"/>
              <a:gd name="T5" fmla="*/ 0 h 29"/>
              <a:gd name="T6" fmla="*/ 2117 w 9"/>
              <a:gd name="T7" fmla="*/ 4982 h 29"/>
              <a:gd name="T8" fmla="*/ 0 w 9"/>
              <a:gd name="T9" fmla="*/ 1073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29">
                <a:moveTo>
                  <a:pt x="0" y="28"/>
                </a:moveTo>
                <a:cubicBezTo>
                  <a:pt x="0" y="22"/>
                  <a:pt x="2" y="19"/>
                  <a:pt x="2" y="13"/>
                </a:cubicBezTo>
                <a:cubicBezTo>
                  <a:pt x="2" y="6"/>
                  <a:pt x="1" y="0"/>
                  <a:pt x="3" y="0"/>
                </a:cubicBezTo>
                <a:cubicBezTo>
                  <a:pt x="6" y="0"/>
                  <a:pt x="8" y="3"/>
                  <a:pt x="6" y="13"/>
                </a:cubicBezTo>
                <a:cubicBezTo>
                  <a:pt x="6" y="19"/>
                  <a:pt x="5" y="22"/>
                  <a:pt x="0" y="28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9" name="Freeform 6295">
            <a:extLst>
              <a:ext uri="{FF2B5EF4-FFF2-40B4-BE49-F238E27FC236}">
                <a16:creationId xmlns:a16="http://schemas.microsoft.com/office/drawing/2014/main" id="{B345E735-BC64-B543-A2C1-A9F7A17D9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038" y="4630738"/>
            <a:ext cx="11112" cy="9525"/>
          </a:xfrm>
          <a:custGeom>
            <a:avLst/>
            <a:gdLst>
              <a:gd name="T0" fmla="*/ 10742 w 30"/>
              <a:gd name="T1" fmla="*/ 9144 h 25"/>
              <a:gd name="T2" fmla="*/ 3704 w 30"/>
              <a:gd name="T3" fmla="*/ 4572 h 25"/>
              <a:gd name="T4" fmla="*/ 1111 w 30"/>
              <a:gd name="T5" fmla="*/ 0 h 25"/>
              <a:gd name="T6" fmla="*/ 5926 w 30"/>
              <a:gd name="T7" fmla="*/ 4572 h 25"/>
              <a:gd name="T8" fmla="*/ 10742 w 30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5">
                <a:moveTo>
                  <a:pt x="29" y="24"/>
                </a:moveTo>
                <a:cubicBezTo>
                  <a:pt x="19" y="21"/>
                  <a:pt x="16" y="18"/>
                  <a:pt x="10" y="12"/>
                </a:cubicBezTo>
                <a:cubicBezTo>
                  <a:pt x="1" y="6"/>
                  <a:pt x="0" y="3"/>
                  <a:pt x="3" y="0"/>
                </a:cubicBezTo>
                <a:cubicBezTo>
                  <a:pt x="6" y="0"/>
                  <a:pt x="10" y="6"/>
                  <a:pt x="16" y="12"/>
                </a:cubicBezTo>
                <a:cubicBezTo>
                  <a:pt x="20" y="15"/>
                  <a:pt x="24" y="15"/>
                  <a:pt x="29" y="24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90" name="Freeform 6296">
            <a:extLst>
              <a:ext uri="{FF2B5EF4-FFF2-40B4-BE49-F238E27FC236}">
                <a16:creationId xmlns:a16="http://schemas.microsoft.com/office/drawing/2014/main" id="{5B24AD3C-AFF4-7141-95D6-C1FB9D918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4638675"/>
            <a:ext cx="7938" cy="9525"/>
          </a:xfrm>
          <a:custGeom>
            <a:avLst/>
            <a:gdLst>
              <a:gd name="T0" fmla="*/ 7593 w 23"/>
              <a:gd name="T1" fmla="*/ 9144 h 25"/>
              <a:gd name="T2" fmla="*/ 2071 w 23"/>
              <a:gd name="T3" fmla="*/ 4572 h 25"/>
              <a:gd name="T4" fmla="*/ 1381 w 23"/>
              <a:gd name="T5" fmla="*/ 1143 h 25"/>
              <a:gd name="T6" fmla="*/ 4142 w 23"/>
              <a:gd name="T7" fmla="*/ 4572 h 25"/>
              <a:gd name="T8" fmla="*/ 7593 w 23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5">
                <a:moveTo>
                  <a:pt x="22" y="24"/>
                </a:moveTo>
                <a:cubicBezTo>
                  <a:pt x="13" y="21"/>
                  <a:pt x="11" y="18"/>
                  <a:pt x="6" y="12"/>
                </a:cubicBezTo>
                <a:cubicBezTo>
                  <a:pt x="2" y="6"/>
                  <a:pt x="0" y="3"/>
                  <a:pt x="4" y="3"/>
                </a:cubicBezTo>
                <a:cubicBezTo>
                  <a:pt x="6" y="0"/>
                  <a:pt x="8" y="6"/>
                  <a:pt x="12" y="12"/>
                </a:cubicBezTo>
                <a:cubicBezTo>
                  <a:pt x="15" y="15"/>
                  <a:pt x="18" y="18"/>
                  <a:pt x="22" y="24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91" name="Freeform 6297">
            <a:extLst>
              <a:ext uri="{FF2B5EF4-FFF2-40B4-BE49-F238E27FC236}">
                <a16:creationId xmlns:a16="http://schemas.microsoft.com/office/drawing/2014/main" id="{6676E544-8FDE-434E-8D74-94BA8E7F4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4573588"/>
            <a:ext cx="179387" cy="107950"/>
          </a:xfrm>
          <a:custGeom>
            <a:avLst/>
            <a:gdLst>
              <a:gd name="T0" fmla="*/ 179028 w 500"/>
              <a:gd name="T1" fmla="*/ 53437 h 301"/>
              <a:gd name="T2" fmla="*/ 89694 w 500"/>
              <a:gd name="T3" fmla="*/ 107591 h 301"/>
              <a:gd name="T4" fmla="*/ 0 w 500"/>
              <a:gd name="T5" fmla="*/ 53437 h 301"/>
              <a:gd name="T6" fmla="*/ 89694 w 500"/>
              <a:gd name="T7" fmla="*/ 0 h 301"/>
              <a:gd name="T8" fmla="*/ 179028 w 500"/>
              <a:gd name="T9" fmla="*/ 53437 h 3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0" h="301">
                <a:moveTo>
                  <a:pt x="499" y="149"/>
                </a:moveTo>
                <a:cubicBezTo>
                  <a:pt x="449" y="197"/>
                  <a:pt x="383" y="300"/>
                  <a:pt x="250" y="300"/>
                </a:cubicBezTo>
                <a:cubicBezTo>
                  <a:pt x="133" y="300"/>
                  <a:pt x="50" y="197"/>
                  <a:pt x="0" y="149"/>
                </a:cubicBezTo>
                <a:cubicBezTo>
                  <a:pt x="50" y="100"/>
                  <a:pt x="133" y="0"/>
                  <a:pt x="250" y="0"/>
                </a:cubicBezTo>
                <a:cubicBezTo>
                  <a:pt x="383" y="0"/>
                  <a:pt x="449" y="100"/>
                  <a:pt x="499" y="14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92" name="Freeform 6298">
            <a:extLst>
              <a:ext uri="{FF2B5EF4-FFF2-40B4-BE49-F238E27FC236}">
                <a16:creationId xmlns:a16="http://schemas.microsoft.com/office/drawing/2014/main" id="{7B09819D-05D2-A14C-BD3D-710DA8341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4572000"/>
            <a:ext cx="179387" cy="109538"/>
          </a:xfrm>
          <a:custGeom>
            <a:avLst/>
            <a:gdLst>
              <a:gd name="T0" fmla="*/ 5382 w 500"/>
              <a:gd name="T1" fmla="*/ 61255 h 304"/>
              <a:gd name="T2" fmla="*/ 0 w 500"/>
              <a:gd name="T3" fmla="*/ 54769 h 304"/>
              <a:gd name="T4" fmla="*/ 5382 w 500"/>
              <a:gd name="T5" fmla="*/ 48283 h 304"/>
              <a:gd name="T6" fmla="*/ 89694 w 500"/>
              <a:gd name="T7" fmla="*/ 0 h 304"/>
              <a:gd name="T8" fmla="*/ 170418 w 500"/>
              <a:gd name="T9" fmla="*/ 45040 h 304"/>
              <a:gd name="T10" fmla="*/ 179028 w 500"/>
              <a:gd name="T11" fmla="*/ 54769 h 304"/>
              <a:gd name="T12" fmla="*/ 170418 w 500"/>
              <a:gd name="T13" fmla="*/ 64498 h 304"/>
              <a:gd name="T14" fmla="*/ 89694 w 500"/>
              <a:gd name="T15" fmla="*/ 109178 h 304"/>
              <a:gd name="T16" fmla="*/ 170059 w 500"/>
              <a:gd name="T17" fmla="*/ 63417 h 304"/>
              <a:gd name="T18" fmla="*/ 178669 w 500"/>
              <a:gd name="T19" fmla="*/ 54769 h 304"/>
              <a:gd name="T20" fmla="*/ 170059 w 500"/>
              <a:gd name="T21" fmla="*/ 45761 h 304"/>
              <a:gd name="T22" fmla="*/ 89694 w 500"/>
              <a:gd name="T23" fmla="*/ 1081 h 304"/>
              <a:gd name="T24" fmla="*/ 6099 w 500"/>
              <a:gd name="T25" fmla="*/ 49364 h 304"/>
              <a:gd name="T26" fmla="*/ 0 w 500"/>
              <a:gd name="T27" fmla="*/ 54769 h 304"/>
              <a:gd name="T28" fmla="*/ 6099 w 500"/>
              <a:gd name="T29" fmla="*/ 61255 h 304"/>
              <a:gd name="T30" fmla="*/ 89694 w 500"/>
              <a:gd name="T31" fmla="*/ 109178 h 304"/>
              <a:gd name="T32" fmla="*/ 5382 w 500"/>
              <a:gd name="T33" fmla="*/ 61255 h 30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00" h="304">
                <a:moveTo>
                  <a:pt x="15" y="170"/>
                </a:moveTo>
                <a:cubicBezTo>
                  <a:pt x="9" y="164"/>
                  <a:pt x="4" y="158"/>
                  <a:pt x="0" y="152"/>
                </a:cubicBezTo>
                <a:cubicBezTo>
                  <a:pt x="4" y="146"/>
                  <a:pt x="9" y="143"/>
                  <a:pt x="15" y="134"/>
                </a:cubicBezTo>
                <a:cubicBezTo>
                  <a:pt x="67" y="79"/>
                  <a:pt x="144" y="0"/>
                  <a:pt x="250" y="0"/>
                </a:cubicBezTo>
                <a:cubicBezTo>
                  <a:pt x="362" y="0"/>
                  <a:pt x="427" y="73"/>
                  <a:pt x="475" y="125"/>
                </a:cubicBezTo>
                <a:cubicBezTo>
                  <a:pt x="484" y="134"/>
                  <a:pt x="491" y="143"/>
                  <a:pt x="499" y="152"/>
                </a:cubicBezTo>
                <a:cubicBezTo>
                  <a:pt x="491" y="161"/>
                  <a:pt x="484" y="170"/>
                  <a:pt x="475" y="179"/>
                </a:cubicBezTo>
                <a:cubicBezTo>
                  <a:pt x="427" y="231"/>
                  <a:pt x="362" y="303"/>
                  <a:pt x="250" y="303"/>
                </a:cubicBezTo>
                <a:cubicBezTo>
                  <a:pt x="361" y="303"/>
                  <a:pt x="427" y="231"/>
                  <a:pt x="474" y="176"/>
                </a:cubicBezTo>
                <a:cubicBezTo>
                  <a:pt x="482" y="167"/>
                  <a:pt x="490" y="161"/>
                  <a:pt x="498" y="152"/>
                </a:cubicBezTo>
                <a:cubicBezTo>
                  <a:pt x="490" y="146"/>
                  <a:pt x="482" y="137"/>
                  <a:pt x="474" y="127"/>
                </a:cubicBezTo>
                <a:cubicBezTo>
                  <a:pt x="427" y="73"/>
                  <a:pt x="361" y="3"/>
                  <a:pt x="250" y="3"/>
                </a:cubicBezTo>
                <a:cubicBezTo>
                  <a:pt x="144" y="3"/>
                  <a:pt x="68" y="82"/>
                  <a:pt x="17" y="137"/>
                </a:cubicBezTo>
                <a:cubicBezTo>
                  <a:pt x="11" y="143"/>
                  <a:pt x="5" y="149"/>
                  <a:pt x="0" y="152"/>
                </a:cubicBezTo>
                <a:cubicBezTo>
                  <a:pt x="5" y="158"/>
                  <a:pt x="11" y="161"/>
                  <a:pt x="17" y="170"/>
                </a:cubicBezTo>
                <a:cubicBezTo>
                  <a:pt x="68" y="222"/>
                  <a:pt x="144" y="303"/>
                  <a:pt x="250" y="303"/>
                </a:cubicBezTo>
                <a:cubicBezTo>
                  <a:pt x="144" y="303"/>
                  <a:pt x="67" y="222"/>
                  <a:pt x="15" y="17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93" name="Freeform 6299">
            <a:extLst>
              <a:ext uri="{FF2B5EF4-FFF2-40B4-BE49-F238E27FC236}">
                <a16:creationId xmlns:a16="http://schemas.microsoft.com/office/drawing/2014/main" id="{67A1E977-F9FE-CF44-A21F-01756E010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4573588"/>
            <a:ext cx="107950" cy="107950"/>
          </a:xfrm>
          <a:custGeom>
            <a:avLst/>
            <a:gdLst>
              <a:gd name="T0" fmla="*/ 82571 w 302"/>
              <a:gd name="T1" fmla="*/ 18649 h 301"/>
              <a:gd name="T2" fmla="*/ 88648 w 302"/>
              <a:gd name="T3" fmla="*/ 26181 h 301"/>
              <a:gd name="T4" fmla="*/ 95439 w 302"/>
              <a:gd name="T5" fmla="*/ 31560 h 301"/>
              <a:gd name="T6" fmla="*/ 98299 w 302"/>
              <a:gd name="T7" fmla="*/ 49133 h 301"/>
              <a:gd name="T8" fmla="*/ 104018 w 302"/>
              <a:gd name="T9" fmla="*/ 53437 h 301"/>
              <a:gd name="T10" fmla="*/ 95439 w 302"/>
              <a:gd name="T11" fmla="*/ 66348 h 301"/>
              <a:gd name="T12" fmla="*/ 87575 w 302"/>
              <a:gd name="T13" fmla="*/ 76390 h 301"/>
              <a:gd name="T14" fmla="*/ 101158 w 302"/>
              <a:gd name="T15" fmla="*/ 83921 h 301"/>
              <a:gd name="T16" fmla="*/ 85431 w 302"/>
              <a:gd name="T17" fmla="*/ 89301 h 301"/>
              <a:gd name="T18" fmla="*/ 107593 w 302"/>
              <a:gd name="T19" fmla="*/ 105440 h 301"/>
              <a:gd name="T20" fmla="*/ 89363 w 302"/>
              <a:gd name="T21" fmla="*/ 107591 h 301"/>
              <a:gd name="T22" fmla="*/ 0 w 302"/>
              <a:gd name="T23" fmla="*/ 53437 h 301"/>
              <a:gd name="T24" fmla="*/ 89363 w 302"/>
              <a:gd name="T25" fmla="*/ 0 h 301"/>
              <a:gd name="T26" fmla="*/ 82571 w 302"/>
              <a:gd name="T27" fmla="*/ 18649 h 30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2" h="301">
                <a:moveTo>
                  <a:pt x="231" y="52"/>
                </a:moveTo>
                <a:cubicBezTo>
                  <a:pt x="245" y="64"/>
                  <a:pt x="234" y="73"/>
                  <a:pt x="248" y="73"/>
                </a:cubicBezTo>
                <a:cubicBezTo>
                  <a:pt x="263" y="73"/>
                  <a:pt x="255" y="88"/>
                  <a:pt x="267" y="88"/>
                </a:cubicBezTo>
                <a:cubicBezTo>
                  <a:pt x="276" y="88"/>
                  <a:pt x="267" y="124"/>
                  <a:pt x="275" y="137"/>
                </a:cubicBezTo>
                <a:cubicBezTo>
                  <a:pt x="283" y="149"/>
                  <a:pt x="291" y="140"/>
                  <a:pt x="291" y="149"/>
                </a:cubicBezTo>
                <a:cubicBezTo>
                  <a:pt x="291" y="158"/>
                  <a:pt x="267" y="158"/>
                  <a:pt x="267" y="185"/>
                </a:cubicBezTo>
                <a:cubicBezTo>
                  <a:pt x="267" y="197"/>
                  <a:pt x="247" y="200"/>
                  <a:pt x="245" y="213"/>
                </a:cubicBezTo>
                <a:cubicBezTo>
                  <a:pt x="245" y="222"/>
                  <a:pt x="284" y="225"/>
                  <a:pt x="283" y="234"/>
                </a:cubicBezTo>
                <a:cubicBezTo>
                  <a:pt x="283" y="243"/>
                  <a:pt x="241" y="240"/>
                  <a:pt x="239" y="249"/>
                </a:cubicBezTo>
                <a:cubicBezTo>
                  <a:pt x="239" y="258"/>
                  <a:pt x="296" y="267"/>
                  <a:pt x="301" y="294"/>
                </a:cubicBezTo>
                <a:cubicBezTo>
                  <a:pt x="292" y="298"/>
                  <a:pt x="268" y="300"/>
                  <a:pt x="250" y="300"/>
                </a:cubicBezTo>
                <a:cubicBezTo>
                  <a:pt x="133" y="300"/>
                  <a:pt x="50" y="197"/>
                  <a:pt x="0" y="149"/>
                </a:cubicBezTo>
                <a:cubicBezTo>
                  <a:pt x="50" y="100"/>
                  <a:pt x="133" y="0"/>
                  <a:pt x="250" y="0"/>
                </a:cubicBezTo>
                <a:cubicBezTo>
                  <a:pt x="250" y="0"/>
                  <a:pt x="214" y="31"/>
                  <a:pt x="231" y="5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94" name="Freeform 6300">
            <a:extLst>
              <a:ext uri="{FF2B5EF4-FFF2-40B4-BE49-F238E27FC236}">
                <a16:creationId xmlns:a16="http://schemas.microsoft.com/office/drawing/2014/main" id="{55E244C6-C7CD-9F4D-8652-145CB0594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825" y="4606925"/>
            <a:ext cx="4763" cy="15875"/>
          </a:xfrm>
          <a:custGeom>
            <a:avLst/>
            <a:gdLst>
              <a:gd name="T0" fmla="*/ 2382 w 14"/>
              <a:gd name="T1" fmla="*/ 15514 h 44"/>
              <a:gd name="T2" fmla="*/ 0 w 14"/>
              <a:gd name="T3" fmla="*/ 15514 h 44"/>
              <a:gd name="T4" fmla="*/ 0 w 14"/>
              <a:gd name="T5" fmla="*/ 0 h 44"/>
              <a:gd name="T6" fmla="*/ 4423 w 14"/>
              <a:gd name="T7" fmla="*/ 0 h 44"/>
              <a:gd name="T8" fmla="*/ 4423 w 14"/>
              <a:gd name="T9" fmla="*/ 15514 h 44"/>
              <a:gd name="T10" fmla="*/ 2382 w 14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4">
                <a:moveTo>
                  <a:pt x="7" y="43"/>
                </a:moveTo>
                <a:lnTo>
                  <a:pt x="0" y="43"/>
                </a:lnTo>
                <a:lnTo>
                  <a:pt x="0" y="0"/>
                </a:lnTo>
                <a:lnTo>
                  <a:pt x="13" y="0"/>
                </a:lnTo>
                <a:lnTo>
                  <a:pt x="13" y="43"/>
                </a:lnTo>
                <a:lnTo>
                  <a:pt x="7" y="4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95" name="Freeform 6301">
            <a:extLst>
              <a:ext uri="{FF2B5EF4-FFF2-40B4-BE49-F238E27FC236}">
                <a16:creationId xmlns:a16="http://schemas.microsoft.com/office/drawing/2014/main" id="{D3AC27A2-A12F-794E-8F3B-8E751E13B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825" y="4630738"/>
            <a:ext cx="4763" cy="14287"/>
          </a:xfrm>
          <a:custGeom>
            <a:avLst/>
            <a:gdLst>
              <a:gd name="T0" fmla="*/ 2382 w 14"/>
              <a:gd name="T1" fmla="*/ 13930 h 40"/>
              <a:gd name="T2" fmla="*/ 0 w 14"/>
              <a:gd name="T3" fmla="*/ 13930 h 40"/>
              <a:gd name="T4" fmla="*/ 0 w 14"/>
              <a:gd name="T5" fmla="*/ 0 h 40"/>
              <a:gd name="T6" fmla="*/ 4423 w 14"/>
              <a:gd name="T7" fmla="*/ 0 h 40"/>
              <a:gd name="T8" fmla="*/ 4423 w 14"/>
              <a:gd name="T9" fmla="*/ 13930 h 40"/>
              <a:gd name="T10" fmla="*/ 2382 w 14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0">
                <a:moveTo>
                  <a:pt x="7" y="39"/>
                </a:moveTo>
                <a:lnTo>
                  <a:pt x="0" y="39"/>
                </a:lnTo>
                <a:lnTo>
                  <a:pt x="0" y="0"/>
                </a:lnTo>
                <a:lnTo>
                  <a:pt x="13" y="0"/>
                </a:lnTo>
                <a:lnTo>
                  <a:pt x="13" y="39"/>
                </a:lnTo>
                <a:lnTo>
                  <a:pt x="7" y="3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96" name="Freeform 6302">
            <a:extLst>
              <a:ext uri="{FF2B5EF4-FFF2-40B4-BE49-F238E27FC236}">
                <a16:creationId xmlns:a16="http://schemas.microsoft.com/office/drawing/2014/main" id="{D7D0737F-BF5E-9645-89F5-6979C5DFA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4606925"/>
            <a:ext cx="4762" cy="15875"/>
          </a:xfrm>
          <a:custGeom>
            <a:avLst/>
            <a:gdLst>
              <a:gd name="T0" fmla="*/ 2198 w 13"/>
              <a:gd name="T1" fmla="*/ 15514 h 44"/>
              <a:gd name="T2" fmla="*/ 0 w 13"/>
              <a:gd name="T3" fmla="*/ 15514 h 44"/>
              <a:gd name="T4" fmla="*/ 0 w 13"/>
              <a:gd name="T5" fmla="*/ 0 h 44"/>
              <a:gd name="T6" fmla="*/ 4396 w 13"/>
              <a:gd name="T7" fmla="*/ 0 h 44"/>
              <a:gd name="T8" fmla="*/ 4396 w 13"/>
              <a:gd name="T9" fmla="*/ 15514 h 44"/>
              <a:gd name="T10" fmla="*/ 2198 w 13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4">
                <a:moveTo>
                  <a:pt x="6" y="43"/>
                </a:moveTo>
                <a:lnTo>
                  <a:pt x="0" y="43"/>
                </a:lnTo>
                <a:lnTo>
                  <a:pt x="0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97" name="Freeform 6303">
            <a:extLst>
              <a:ext uri="{FF2B5EF4-FFF2-40B4-BE49-F238E27FC236}">
                <a16:creationId xmlns:a16="http://schemas.microsoft.com/office/drawing/2014/main" id="{2FD362A7-7270-DF43-A97C-8F9D6014A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4630738"/>
            <a:ext cx="4762" cy="14287"/>
          </a:xfrm>
          <a:custGeom>
            <a:avLst/>
            <a:gdLst>
              <a:gd name="T0" fmla="*/ 2198 w 13"/>
              <a:gd name="T1" fmla="*/ 13930 h 40"/>
              <a:gd name="T2" fmla="*/ 0 w 13"/>
              <a:gd name="T3" fmla="*/ 13930 h 40"/>
              <a:gd name="T4" fmla="*/ 0 w 13"/>
              <a:gd name="T5" fmla="*/ 0 h 40"/>
              <a:gd name="T6" fmla="*/ 4396 w 13"/>
              <a:gd name="T7" fmla="*/ 0 h 40"/>
              <a:gd name="T8" fmla="*/ 4396 w 13"/>
              <a:gd name="T9" fmla="*/ 13930 h 40"/>
              <a:gd name="T10" fmla="*/ 2198 w 13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0">
                <a:moveTo>
                  <a:pt x="6" y="39"/>
                </a:moveTo>
                <a:lnTo>
                  <a:pt x="0" y="39"/>
                </a:lnTo>
                <a:lnTo>
                  <a:pt x="0" y="0"/>
                </a:lnTo>
                <a:lnTo>
                  <a:pt x="12" y="0"/>
                </a:lnTo>
                <a:lnTo>
                  <a:pt x="12" y="39"/>
                </a:lnTo>
                <a:lnTo>
                  <a:pt x="6" y="3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98" name="Freeform 6304">
            <a:extLst>
              <a:ext uri="{FF2B5EF4-FFF2-40B4-BE49-F238E27FC236}">
                <a16:creationId xmlns:a16="http://schemas.microsoft.com/office/drawing/2014/main" id="{831BAB20-16D7-4148-81B0-F5576C7B3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288" y="4606925"/>
            <a:ext cx="4762" cy="15875"/>
          </a:xfrm>
          <a:custGeom>
            <a:avLst/>
            <a:gdLst>
              <a:gd name="T0" fmla="*/ 2198 w 13"/>
              <a:gd name="T1" fmla="*/ 15514 h 44"/>
              <a:gd name="T2" fmla="*/ 0 w 13"/>
              <a:gd name="T3" fmla="*/ 15514 h 44"/>
              <a:gd name="T4" fmla="*/ 0 w 13"/>
              <a:gd name="T5" fmla="*/ 0 h 44"/>
              <a:gd name="T6" fmla="*/ 4396 w 13"/>
              <a:gd name="T7" fmla="*/ 0 h 44"/>
              <a:gd name="T8" fmla="*/ 4396 w 13"/>
              <a:gd name="T9" fmla="*/ 15514 h 44"/>
              <a:gd name="T10" fmla="*/ 2198 w 13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4">
                <a:moveTo>
                  <a:pt x="6" y="43"/>
                </a:moveTo>
                <a:lnTo>
                  <a:pt x="0" y="43"/>
                </a:lnTo>
                <a:lnTo>
                  <a:pt x="0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99" name="Freeform 6305">
            <a:extLst>
              <a:ext uri="{FF2B5EF4-FFF2-40B4-BE49-F238E27FC236}">
                <a16:creationId xmlns:a16="http://schemas.microsoft.com/office/drawing/2014/main" id="{646736C0-772E-BD46-A827-6AF4ABD5E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288" y="4630738"/>
            <a:ext cx="4762" cy="14287"/>
          </a:xfrm>
          <a:custGeom>
            <a:avLst/>
            <a:gdLst>
              <a:gd name="T0" fmla="*/ 2198 w 13"/>
              <a:gd name="T1" fmla="*/ 13930 h 40"/>
              <a:gd name="T2" fmla="*/ 0 w 13"/>
              <a:gd name="T3" fmla="*/ 13930 h 40"/>
              <a:gd name="T4" fmla="*/ 0 w 13"/>
              <a:gd name="T5" fmla="*/ 0 h 40"/>
              <a:gd name="T6" fmla="*/ 4396 w 13"/>
              <a:gd name="T7" fmla="*/ 0 h 40"/>
              <a:gd name="T8" fmla="*/ 4396 w 13"/>
              <a:gd name="T9" fmla="*/ 13930 h 40"/>
              <a:gd name="T10" fmla="*/ 2198 w 13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0">
                <a:moveTo>
                  <a:pt x="6" y="39"/>
                </a:moveTo>
                <a:lnTo>
                  <a:pt x="0" y="39"/>
                </a:lnTo>
                <a:lnTo>
                  <a:pt x="0" y="0"/>
                </a:lnTo>
                <a:lnTo>
                  <a:pt x="12" y="0"/>
                </a:lnTo>
                <a:lnTo>
                  <a:pt x="12" y="39"/>
                </a:lnTo>
                <a:lnTo>
                  <a:pt x="6" y="3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00" name="Freeform 6306">
            <a:extLst>
              <a:ext uri="{FF2B5EF4-FFF2-40B4-BE49-F238E27FC236}">
                <a16:creationId xmlns:a16="http://schemas.microsoft.com/office/drawing/2014/main" id="{BEACDF5A-C6D8-954F-B07A-D01CDCFFC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4606925"/>
            <a:ext cx="4763" cy="15875"/>
          </a:xfrm>
          <a:custGeom>
            <a:avLst/>
            <a:gdLst>
              <a:gd name="T0" fmla="*/ 2041 w 14"/>
              <a:gd name="T1" fmla="*/ 15514 h 44"/>
              <a:gd name="T2" fmla="*/ 0 w 14"/>
              <a:gd name="T3" fmla="*/ 15514 h 44"/>
              <a:gd name="T4" fmla="*/ 0 w 14"/>
              <a:gd name="T5" fmla="*/ 0 h 44"/>
              <a:gd name="T6" fmla="*/ 4423 w 14"/>
              <a:gd name="T7" fmla="*/ 0 h 44"/>
              <a:gd name="T8" fmla="*/ 4423 w 14"/>
              <a:gd name="T9" fmla="*/ 15514 h 44"/>
              <a:gd name="T10" fmla="*/ 2041 w 14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4">
                <a:moveTo>
                  <a:pt x="6" y="43"/>
                </a:moveTo>
                <a:lnTo>
                  <a:pt x="0" y="43"/>
                </a:lnTo>
                <a:lnTo>
                  <a:pt x="0" y="0"/>
                </a:lnTo>
                <a:lnTo>
                  <a:pt x="13" y="0"/>
                </a:lnTo>
                <a:lnTo>
                  <a:pt x="13" y="43"/>
                </a:lnTo>
                <a:lnTo>
                  <a:pt x="6" y="4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01" name="Freeform 6307">
            <a:extLst>
              <a:ext uri="{FF2B5EF4-FFF2-40B4-BE49-F238E27FC236}">
                <a16:creationId xmlns:a16="http://schemas.microsoft.com/office/drawing/2014/main" id="{7678C97F-D239-E74E-B524-8360F7943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4630738"/>
            <a:ext cx="4763" cy="14287"/>
          </a:xfrm>
          <a:custGeom>
            <a:avLst/>
            <a:gdLst>
              <a:gd name="T0" fmla="*/ 2041 w 14"/>
              <a:gd name="T1" fmla="*/ 13930 h 40"/>
              <a:gd name="T2" fmla="*/ 0 w 14"/>
              <a:gd name="T3" fmla="*/ 13930 h 40"/>
              <a:gd name="T4" fmla="*/ 0 w 14"/>
              <a:gd name="T5" fmla="*/ 0 h 40"/>
              <a:gd name="T6" fmla="*/ 4423 w 14"/>
              <a:gd name="T7" fmla="*/ 0 h 40"/>
              <a:gd name="T8" fmla="*/ 4423 w 14"/>
              <a:gd name="T9" fmla="*/ 13930 h 40"/>
              <a:gd name="T10" fmla="*/ 2041 w 14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0">
                <a:moveTo>
                  <a:pt x="6" y="39"/>
                </a:moveTo>
                <a:lnTo>
                  <a:pt x="0" y="39"/>
                </a:lnTo>
                <a:lnTo>
                  <a:pt x="0" y="0"/>
                </a:lnTo>
                <a:lnTo>
                  <a:pt x="13" y="0"/>
                </a:lnTo>
                <a:lnTo>
                  <a:pt x="13" y="39"/>
                </a:lnTo>
                <a:lnTo>
                  <a:pt x="6" y="3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02" name="Freeform 6308">
            <a:extLst>
              <a:ext uri="{FF2B5EF4-FFF2-40B4-BE49-F238E27FC236}">
                <a16:creationId xmlns:a16="http://schemas.microsoft.com/office/drawing/2014/main" id="{3AC99CEB-2FD2-9B45-815A-BA998E7E8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4606925"/>
            <a:ext cx="4763" cy="15875"/>
          </a:xfrm>
          <a:custGeom>
            <a:avLst/>
            <a:gdLst>
              <a:gd name="T0" fmla="*/ 2382 w 14"/>
              <a:gd name="T1" fmla="*/ 15514 h 44"/>
              <a:gd name="T2" fmla="*/ 0 w 14"/>
              <a:gd name="T3" fmla="*/ 15514 h 44"/>
              <a:gd name="T4" fmla="*/ 0 w 14"/>
              <a:gd name="T5" fmla="*/ 0 h 44"/>
              <a:gd name="T6" fmla="*/ 4423 w 14"/>
              <a:gd name="T7" fmla="*/ 0 h 44"/>
              <a:gd name="T8" fmla="*/ 4423 w 14"/>
              <a:gd name="T9" fmla="*/ 15514 h 44"/>
              <a:gd name="T10" fmla="*/ 2382 w 14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4">
                <a:moveTo>
                  <a:pt x="7" y="43"/>
                </a:moveTo>
                <a:lnTo>
                  <a:pt x="0" y="43"/>
                </a:lnTo>
                <a:lnTo>
                  <a:pt x="0" y="0"/>
                </a:lnTo>
                <a:lnTo>
                  <a:pt x="13" y="0"/>
                </a:lnTo>
                <a:lnTo>
                  <a:pt x="13" y="43"/>
                </a:lnTo>
                <a:lnTo>
                  <a:pt x="7" y="4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03" name="Freeform 6309">
            <a:extLst>
              <a:ext uri="{FF2B5EF4-FFF2-40B4-BE49-F238E27FC236}">
                <a16:creationId xmlns:a16="http://schemas.microsoft.com/office/drawing/2014/main" id="{ADDD98F3-8C02-EE46-89EC-486828864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4630738"/>
            <a:ext cx="4763" cy="14287"/>
          </a:xfrm>
          <a:custGeom>
            <a:avLst/>
            <a:gdLst>
              <a:gd name="T0" fmla="*/ 2382 w 14"/>
              <a:gd name="T1" fmla="*/ 13930 h 40"/>
              <a:gd name="T2" fmla="*/ 0 w 14"/>
              <a:gd name="T3" fmla="*/ 13930 h 40"/>
              <a:gd name="T4" fmla="*/ 0 w 14"/>
              <a:gd name="T5" fmla="*/ 0 h 40"/>
              <a:gd name="T6" fmla="*/ 4423 w 14"/>
              <a:gd name="T7" fmla="*/ 0 h 40"/>
              <a:gd name="T8" fmla="*/ 4423 w 14"/>
              <a:gd name="T9" fmla="*/ 13930 h 40"/>
              <a:gd name="T10" fmla="*/ 2382 w 14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0">
                <a:moveTo>
                  <a:pt x="7" y="39"/>
                </a:moveTo>
                <a:lnTo>
                  <a:pt x="0" y="39"/>
                </a:lnTo>
                <a:lnTo>
                  <a:pt x="0" y="0"/>
                </a:lnTo>
                <a:lnTo>
                  <a:pt x="13" y="0"/>
                </a:lnTo>
                <a:lnTo>
                  <a:pt x="13" y="39"/>
                </a:lnTo>
                <a:lnTo>
                  <a:pt x="7" y="3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04" name="Freeform 6310">
            <a:extLst>
              <a:ext uri="{FF2B5EF4-FFF2-40B4-BE49-F238E27FC236}">
                <a16:creationId xmlns:a16="http://schemas.microsoft.com/office/drawing/2014/main" id="{419AF5EE-A6E4-E743-BB03-B4477F5FF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4606925"/>
            <a:ext cx="4762" cy="15875"/>
          </a:xfrm>
          <a:custGeom>
            <a:avLst/>
            <a:gdLst>
              <a:gd name="T0" fmla="*/ 2198 w 13"/>
              <a:gd name="T1" fmla="*/ 15514 h 44"/>
              <a:gd name="T2" fmla="*/ 0 w 13"/>
              <a:gd name="T3" fmla="*/ 15514 h 44"/>
              <a:gd name="T4" fmla="*/ 0 w 13"/>
              <a:gd name="T5" fmla="*/ 0 h 44"/>
              <a:gd name="T6" fmla="*/ 4396 w 13"/>
              <a:gd name="T7" fmla="*/ 0 h 44"/>
              <a:gd name="T8" fmla="*/ 4396 w 13"/>
              <a:gd name="T9" fmla="*/ 15514 h 44"/>
              <a:gd name="T10" fmla="*/ 2198 w 13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4">
                <a:moveTo>
                  <a:pt x="6" y="43"/>
                </a:moveTo>
                <a:lnTo>
                  <a:pt x="0" y="43"/>
                </a:lnTo>
                <a:lnTo>
                  <a:pt x="0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05" name="Freeform 6311">
            <a:extLst>
              <a:ext uri="{FF2B5EF4-FFF2-40B4-BE49-F238E27FC236}">
                <a16:creationId xmlns:a16="http://schemas.microsoft.com/office/drawing/2014/main" id="{E3B75721-E600-BC44-A659-1628027B0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4630738"/>
            <a:ext cx="4762" cy="14287"/>
          </a:xfrm>
          <a:custGeom>
            <a:avLst/>
            <a:gdLst>
              <a:gd name="T0" fmla="*/ 2198 w 13"/>
              <a:gd name="T1" fmla="*/ 13930 h 40"/>
              <a:gd name="T2" fmla="*/ 0 w 13"/>
              <a:gd name="T3" fmla="*/ 13930 h 40"/>
              <a:gd name="T4" fmla="*/ 0 w 13"/>
              <a:gd name="T5" fmla="*/ 0 h 40"/>
              <a:gd name="T6" fmla="*/ 4396 w 13"/>
              <a:gd name="T7" fmla="*/ 0 h 40"/>
              <a:gd name="T8" fmla="*/ 4396 w 13"/>
              <a:gd name="T9" fmla="*/ 13930 h 40"/>
              <a:gd name="T10" fmla="*/ 2198 w 13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0">
                <a:moveTo>
                  <a:pt x="6" y="39"/>
                </a:moveTo>
                <a:lnTo>
                  <a:pt x="0" y="39"/>
                </a:lnTo>
                <a:lnTo>
                  <a:pt x="0" y="0"/>
                </a:lnTo>
                <a:lnTo>
                  <a:pt x="12" y="0"/>
                </a:lnTo>
                <a:lnTo>
                  <a:pt x="12" y="39"/>
                </a:lnTo>
                <a:lnTo>
                  <a:pt x="6" y="3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06" name="Freeform 6312">
            <a:extLst>
              <a:ext uri="{FF2B5EF4-FFF2-40B4-BE49-F238E27FC236}">
                <a16:creationId xmlns:a16="http://schemas.microsoft.com/office/drawing/2014/main" id="{AC988503-1BF0-864F-B216-BB244A162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4606925"/>
            <a:ext cx="4762" cy="15875"/>
          </a:xfrm>
          <a:custGeom>
            <a:avLst/>
            <a:gdLst>
              <a:gd name="T0" fmla="*/ 2041 w 14"/>
              <a:gd name="T1" fmla="*/ 15514 h 44"/>
              <a:gd name="T2" fmla="*/ 0 w 14"/>
              <a:gd name="T3" fmla="*/ 15514 h 44"/>
              <a:gd name="T4" fmla="*/ 0 w 14"/>
              <a:gd name="T5" fmla="*/ 0 h 44"/>
              <a:gd name="T6" fmla="*/ 4422 w 14"/>
              <a:gd name="T7" fmla="*/ 0 h 44"/>
              <a:gd name="T8" fmla="*/ 4422 w 14"/>
              <a:gd name="T9" fmla="*/ 15514 h 44"/>
              <a:gd name="T10" fmla="*/ 2041 w 14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4">
                <a:moveTo>
                  <a:pt x="6" y="43"/>
                </a:moveTo>
                <a:lnTo>
                  <a:pt x="0" y="43"/>
                </a:lnTo>
                <a:lnTo>
                  <a:pt x="0" y="0"/>
                </a:lnTo>
                <a:lnTo>
                  <a:pt x="13" y="0"/>
                </a:lnTo>
                <a:lnTo>
                  <a:pt x="13" y="43"/>
                </a:lnTo>
                <a:lnTo>
                  <a:pt x="6" y="4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07" name="Freeform 6313">
            <a:extLst>
              <a:ext uri="{FF2B5EF4-FFF2-40B4-BE49-F238E27FC236}">
                <a16:creationId xmlns:a16="http://schemas.microsoft.com/office/drawing/2014/main" id="{470CDBF2-56A1-0F42-AE26-0E02D8156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4630738"/>
            <a:ext cx="4762" cy="14287"/>
          </a:xfrm>
          <a:custGeom>
            <a:avLst/>
            <a:gdLst>
              <a:gd name="T0" fmla="*/ 2041 w 14"/>
              <a:gd name="T1" fmla="*/ 13930 h 40"/>
              <a:gd name="T2" fmla="*/ 0 w 14"/>
              <a:gd name="T3" fmla="*/ 13930 h 40"/>
              <a:gd name="T4" fmla="*/ 0 w 14"/>
              <a:gd name="T5" fmla="*/ 0 h 40"/>
              <a:gd name="T6" fmla="*/ 4422 w 14"/>
              <a:gd name="T7" fmla="*/ 0 h 40"/>
              <a:gd name="T8" fmla="*/ 4422 w 14"/>
              <a:gd name="T9" fmla="*/ 13930 h 40"/>
              <a:gd name="T10" fmla="*/ 2041 w 14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0">
                <a:moveTo>
                  <a:pt x="6" y="39"/>
                </a:moveTo>
                <a:lnTo>
                  <a:pt x="0" y="39"/>
                </a:lnTo>
                <a:lnTo>
                  <a:pt x="0" y="0"/>
                </a:lnTo>
                <a:lnTo>
                  <a:pt x="13" y="0"/>
                </a:lnTo>
                <a:lnTo>
                  <a:pt x="13" y="39"/>
                </a:lnTo>
                <a:lnTo>
                  <a:pt x="6" y="3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08" name="Freeform 6314">
            <a:extLst>
              <a:ext uri="{FF2B5EF4-FFF2-40B4-BE49-F238E27FC236}">
                <a16:creationId xmlns:a16="http://schemas.microsoft.com/office/drawing/2014/main" id="{43A26758-6772-CA4D-ADC2-F8B9A18BE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4606925"/>
            <a:ext cx="4762" cy="15875"/>
          </a:xfrm>
          <a:custGeom>
            <a:avLst/>
            <a:gdLst>
              <a:gd name="T0" fmla="*/ 2381 w 12"/>
              <a:gd name="T1" fmla="*/ 15514 h 44"/>
              <a:gd name="T2" fmla="*/ 0 w 12"/>
              <a:gd name="T3" fmla="*/ 15514 h 44"/>
              <a:gd name="T4" fmla="*/ 0 w 12"/>
              <a:gd name="T5" fmla="*/ 0 h 44"/>
              <a:gd name="T6" fmla="*/ 4365 w 12"/>
              <a:gd name="T7" fmla="*/ 0 h 44"/>
              <a:gd name="T8" fmla="*/ 4365 w 12"/>
              <a:gd name="T9" fmla="*/ 15514 h 44"/>
              <a:gd name="T10" fmla="*/ 2381 w 12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44">
                <a:moveTo>
                  <a:pt x="6" y="43"/>
                </a:moveTo>
                <a:lnTo>
                  <a:pt x="0" y="43"/>
                </a:lnTo>
                <a:lnTo>
                  <a:pt x="0" y="0"/>
                </a:lnTo>
                <a:lnTo>
                  <a:pt x="11" y="0"/>
                </a:lnTo>
                <a:lnTo>
                  <a:pt x="11" y="43"/>
                </a:lnTo>
                <a:lnTo>
                  <a:pt x="6" y="4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09" name="Freeform 6315">
            <a:extLst>
              <a:ext uri="{FF2B5EF4-FFF2-40B4-BE49-F238E27FC236}">
                <a16:creationId xmlns:a16="http://schemas.microsoft.com/office/drawing/2014/main" id="{F465E826-0B61-1A4C-A5EA-4C00B2D89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4630738"/>
            <a:ext cx="4762" cy="14287"/>
          </a:xfrm>
          <a:custGeom>
            <a:avLst/>
            <a:gdLst>
              <a:gd name="T0" fmla="*/ 2381 w 12"/>
              <a:gd name="T1" fmla="*/ 13930 h 40"/>
              <a:gd name="T2" fmla="*/ 0 w 12"/>
              <a:gd name="T3" fmla="*/ 13930 h 40"/>
              <a:gd name="T4" fmla="*/ 0 w 12"/>
              <a:gd name="T5" fmla="*/ 0 h 40"/>
              <a:gd name="T6" fmla="*/ 4365 w 12"/>
              <a:gd name="T7" fmla="*/ 0 h 40"/>
              <a:gd name="T8" fmla="*/ 4365 w 12"/>
              <a:gd name="T9" fmla="*/ 13930 h 40"/>
              <a:gd name="T10" fmla="*/ 2381 w 12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40">
                <a:moveTo>
                  <a:pt x="6" y="39"/>
                </a:moveTo>
                <a:lnTo>
                  <a:pt x="0" y="39"/>
                </a:lnTo>
                <a:lnTo>
                  <a:pt x="0" y="0"/>
                </a:lnTo>
                <a:lnTo>
                  <a:pt x="11" y="0"/>
                </a:lnTo>
                <a:lnTo>
                  <a:pt x="11" y="39"/>
                </a:lnTo>
                <a:lnTo>
                  <a:pt x="6" y="3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10" name="Freeform 6316">
            <a:extLst>
              <a:ext uri="{FF2B5EF4-FFF2-40B4-BE49-F238E27FC236}">
                <a16:creationId xmlns:a16="http://schemas.microsoft.com/office/drawing/2014/main" id="{EC4759F3-7091-2447-8615-C676CDA03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375" y="4606925"/>
            <a:ext cx="4763" cy="15875"/>
          </a:xfrm>
          <a:custGeom>
            <a:avLst/>
            <a:gdLst>
              <a:gd name="T0" fmla="*/ 2198 w 13"/>
              <a:gd name="T1" fmla="*/ 15514 h 44"/>
              <a:gd name="T2" fmla="*/ 0 w 13"/>
              <a:gd name="T3" fmla="*/ 15514 h 44"/>
              <a:gd name="T4" fmla="*/ 0 w 13"/>
              <a:gd name="T5" fmla="*/ 0 h 44"/>
              <a:gd name="T6" fmla="*/ 4397 w 13"/>
              <a:gd name="T7" fmla="*/ 0 h 44"/>
              <a:gd name="T8" fmla="*/ 4397 w 13"/>
              <a:gd name="T9" fmla="*/ 15514 h 44"/>
              <a:gd name="T10" fmla="*/ 2198 w 13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4">
                <a:moveTo>
                  <a:pt x="6" y="43"/>
                </a:moveTo>
                <a:lnTo>
                  <a:pt x="0" y="43"/>
                </a:lnTo>
                <a:lnTo>
                  <a:pt x="0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11" name="Freeform 6317">
            <a:extLst>
              <a:ext uri="{FF2B5EF4-FFF2-40B4-BE49-F238E27FC236}">
                <a16:creationId xmlns:a16="http://schemas.microsoft.com/office/drawing/2014/main" id="{8E50ECC5-AC58-2845-9100-84A13F4EA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375" y="4630738"/>
            <a:ext cx="4763" cy="14287"/>
          </a:xfrm>
          <a:custGeom>
            <a:avLst/>
            <a:gdLst>
              <a:gd name="T0" fmla="*/ 2198 w 13"/>
              <a:gd name="T1" fmla="*/ 13930 h 40"/>
              <a:gd name="T2" fmla="*/ 0 w 13"/>
              <a:gd name="T3" fmla="*/ 13930 h 40"/>
              <a:gd name="T4" fmla="*/ 0 w 13"/>
              <a:gd name="T5" fmla="*/ 0 h 40"/>
              <a:gd name="T6" fmla="*/ 4397 w 13"/>
              <a:gd name="T7" fmla="*/ 0 h 40"/>
              <a:gd name="T8" fmla="*/ 4397 w 13"/>
              <a:gd name="T9" fmla="*/ 13930 h 40"/>
              <a:gd name="T10" fmla="*/ 2198 w 13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0">
                <a:moveTo>
                  <a:pt x="6" y="39"/>
                </a:moveTo>
                <a:lnTo>
                  <a:pt x="0" y="39"/>
                </a:lnTo>
                <a:lnTo>
                  <a:pt x="0" y="0"/>
                </a:lnTo>
                <a:lnTo>
                  <a:pt x="12" y="0"/>
                </a:lnTo>
                <a:lnTo>
                  <a:pt x="12" y="39"/>
                </a:lnTo>
                <a:lnTo>
                  <a:pt x="6" y="3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12" name="Freeform 6318">
            <a:extLst>
              <a:ext uri="{FF2B5EF4-FFF2-40B4-BE49-F238E27FC236}">
                <a16:creationId xmlns:a16="http://schemas.microsoft.com/office/drawing/2014/main" id="{7986763D-6C6F-0445-BD4F-EB7182858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4606925"/>
            <a:ext cx="4763" cy="15875"/>
          </a:xfrm>
          <a:custGeom>
            <a:avLst/>
            <a:gdLst>
              <a:gd name="T0" fmla="*/ 2198 w 13"/>
              <a:gd name="T1" fmla="*/ 15514 h 44"/>
              <a:gd name="T2" fmla="*/ 0 w 13"/>
              <a:gd name="T3" fmla="*/ 15514 h 44"/>
              <a:gd name="T4" fmla="*/ 0 w 13"/>
              <a:gd name="T5" fmla="*/ 0 h 44"/>
              <a:gd name="T6" fmla="*/ 4397 w 13"/>
              <a:gd name="T7" fmla="*/ 0 h 44"/>
              <a:gd name="T8" fmla="*/ 4397 w 13"/>
              <a:gd name="T9" fmla="*/ 15514 h 44"/>
              <a:gd name="T10" fmla="*/ 2198 w 13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4">
                <a:moveTo>
                  <a:pt x="6" y="43"/>
                </a:moveTo>
                <a:lnTo>
                  <a:pt x="0" y="43"/>
                </a:lnTo>
                <a:lnTo>
                  <a:pt x="0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13" name="Freeform 6319">
            <a:extLst>
              <a:ext uri="{FF2B5EF4-FFF2-40B4-BE49-F238E27FC236}">
                <a16:creationId xmlns:a16="http://schemas.microsoft.com/office/drawing/2014/main" id="{7B098E2C-37DB-E945-B89A-AC02E1C6A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4630738"/>
            <a:ext cx="4763" cy="14287"/>
          </a:xfrm>
          <a:custGeom>
            <a:avLst/>
            <a:gdLst>
              <a:gd name="T0" fmla="*/ 2198 w 13"/>
              <a:gd name="T1" fmla="*/ 13930 h 40"/>
              <a:gd name="T2" fmla="*/ 0 w 13"/>
              <a:gd name="T3" fmla="*/ 13930 h 40"/>
              <a:gd name="T4" fmla="*/ 0 w 13"/>
              <a:gd name="T5" fmla="*/ 0 h 40"/>
              <a:gd name="T6" fmla="*/ 4397 w 13"/>
              <a:gd name="T7" fmla="*/ 0 h 40"/>
              <a:gd name="T8" fmla="*/ 4397 w 13"/>
              <a:gd name="T9" fmla="*/ 13930 h 40"/>
              <a:gd name="T10" fmla="*/ 2198 w 13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0">
                <a:moveTo>
                  <a:pt x="6" y="39"/>
                </a:moveTo>
                <a:lnTo>
                  <a:pt x="0" y="39"/>
                </a:lnTo>
                <a:lnTo>
                  <a:pt x="0" y="0"/>
                </a:lnTo>
                <a:lnTo>
                  <a:pt x="12" y="0"/>
                </a:lnTo>
                <a:lnTo>
                  <a:pt x="12" y="39"/>
                </a:lnTo>
                <a:lnTo>
                  <a:pt x="6" y="3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14" name="Freeform 6320">
            <a:extLst>
              <a:ext uri="{FF2B5EF4-FFF2-40B4-BE49-F238E27FC236}">
                <a16:creationId xmlns:a16="http://schemas.microsoft.com/office/drawing/2014/main" id="{744CBC4A-47A9-9244-B300-434FC0DE9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425" y="4606925"/>
            <a:ext cx="4763" cy="15875"/>
          </a:xfrm>
          <a:custGeom>
            <a:avLst/>
            <a:gdLst>
              <a:gd name="T0" fmla="*/ 1985 w 12"/>
              <a:gd name="T1" fmla="*/ 15514 h 44"/>
              <a:gd name="T2" fmla="*/ 0 w 12"/>
              <a:gd name="T3" fmla="*/ 15514 h 44"/>
              <a:gd name="T4" fmla="*/ 0 w 12"/>
              <a:gd name="T5" fmla="*/ 0 h 44"/>
              <a:gd name="T6" fmla="*/ 4366 w 12"/>
              <a:gd name="T7" fmla="*/ 0 h 44"/>
              <a:gd name="T8" fmla="*/ 4366 w 12"/>
              <a:gd name="T9" fmla="*/ 15514 h 44"/>
              <a:gd name="T10" fmla="*/ 1985 w 12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44">
                <a:moveTo>
                  <a:pt x="5" y="43"/>
                </a:moveTo>
                <a:lnTo>
                  <a:pt x="0" y="43"/>
                </a:lnTo>
                <a:lnTo>
                  <a:pt x="0" y="0"/>
                </a:lnTo>
                <a:lnTo>
                  <a:pt x="11" y="0"/>
                </a:lnTo>
                <a:lnTo>
                  <a:pt x="11" y="43"/>
                </a:lnTo>
                <a:lnTo>
                  <a:pt x="5" y="4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15" name="Freeform 6321">
            <a:extLst>
              <a:ext uri="{FF2B5EF4-FFF2-40B4-BE49-F238E27FC236}">
                <a16:creationId xmlns:a16="http://schemas.microsoft.com/office/drawing/2014/main" id="{4888BE6E-5171-334C-A72F-9DBD50E02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425" y="4630738"/>
            <a:ext cx="4763" cy="14287"/>
          </a:xfrm>
          <a:custGeom>
            <a:avLst/>
            <a:gdLst>
              <a:gd name="T0" fmla="*/ 1985 w 12"/>
              <a:gd name="T1" fmla="*/ 13930 h 40"/>
              <a:gd name="T2" fmla="*/ 0 w 12"/>
              <a:gd name="T3" fmla="*/ 13930 h 40"/>
              <a:gd name="T4" fmla="*/ 0 w 12"/>
              <a:gd name="T5" fmla="*/ 0 h 40"/>
              <a:gd name="T6" fmla="*/ 4366 w 12"/>
              <a:gd name="T7" fmla="*/ 0 h 40"/>
              <a:gd name="T8" fmla="*/ 4366 w 12"/>
              <a:gd name="T9" fmla="*/ 13930 h 40"/>
              <a:gd name="T10" fmla="*/ 1985 w 12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40">
                <a:moveTo>
                  <a:pt x="5" y="39"/>
                </a:moveTo>
                <a:lnTo>
                  <a:pt x="0" y="39"/>
                </a:lnTo>
                <a:lnTo>
                  <a:pt x="0" y="0"/>
                </a:lnTo>
                <a:lnTo>
                  <a:pt x="11" y="0"/>
                </a:lnTo>
                <a:lnTo>
                  <a:pt x="11" y="39"/>
                </a:lnTo>
                <a:lnTo>
                  <a:pt x="5" y="3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16" name="Freeform 6322">
            <a:extLst>
              <a:ext uri="{FF2B5EF4-FFF2-40B4-BE49-F238E27FC236}">
                <a16:creationId xmlns:a16="http://schemas.microsoft.com/office/drawing/2014/main" id="{9C64384D-89A6-6E45-98DF-6A3F0EFB5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2363" y="4606925"/>
            <a:ext cx="4762" cy="15875"/>
          </a:xfrm>
          <a:custGeom>
            <a:avLst/>
            <a:gdLst>
              <a:gd name="T0" fmla="*/ 2198 w 13"/>
              <a:gd name="T1" fmla="*/ 15514 h 44"/>
              <a:gd name="T2" fmla="*/ 0 w 13"/>
              <a:gd name="T3" fmla="*/ 15514 h 44"/>
              <a:gd name="T4" fmla="*/ 0 w 13"/>
              <a:gd name="T5" fmla="*/ 0 h 44"/>
              <a:gd name="T6" fmla="*/ 4396 w 13"/>
              <a:gd name="T7" fmla="*/ 0 h 44"/>
              <a:gd name="T8" fmla="*/ 4396 w 13"/>
              <a:gd name="T9" fmla="*/ 15514 h 44"/>
              <a:gd name="T10" fmla="*/ 2198 w 13"/>
              <a:gd name="T11" fmla="*/ 15514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4">
                <a:moveTo>
                  <a:pt x="6" y="43"/>
                </a:moveTo>
                <a:lnTo>
                  <a:pt x="0" y="43"/>
                </a:lnTo>
                <a:lnTo>
                  <a:pt x="0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17" name="Freeform 6323">
            <a:extLst>
              <a:ext uri="{FF2B5EF4-FFF2-40B4-BE49-F238E27FC236}">
                <a16:creationId xmlns:a16="http://schemas.microsoft.com/office/drawing/2014/main" id="{5CBADD18-028F-4246-AF5D-B11A91BDF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2363" y="4630738"/>
            <a:ext cx="4762" cy="14287"/>
          </a:xfrm>
          <a:custGeom>
            <a:avLst/>
            <a:gdLst>
              <a:gd name="T0" fmla="*/ 2198 w 13"/>
              <a:gd name="T1" fmla="*/ 13930 h 40"/>
              <a:gd name="T2" fmla="*/ 0 w 13"/>
              <a:gd name="T3" fmla="*/ 13930 h 40"/>
              <a:gd name="T4" fmla="*/ 0 w 13"/>
              <a:gd name="T5" fmla="*/ 0 h 40"/>
              <a:gd name="T6" fmla="*/ 4396 w 13"/>
              <a:gd name="T7" fmla="*/ 0 h 40"/>
              <a:gd name="T8" fmla="*/ 4396 w 13"/>
              <a:gd name="T9" fmla="*/ 13930 h 40"/>
              <a:gd name="T10" fmla="*/ 2198 w 13"/>
              <a:gd name="T11" fmla="*/ 1393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0">
                <a:moveTo>
                  <a:pt x="6" y="39"/>
                </a:moveTo>
                <a:lnTo>
                  <a:pt x="0" y="39"/>
                </a:lnTo>
                <a:lnTo>
                  <a:pt x="0" y="0"/>
                </a:lnTo>
                <a:lnTo>
                  <a:pt x="12" y="0"/>
                </a:lnTo>
                <a:lnTo>
                  <a:pt x="12" y="39"/>
                </a:lnTo>
                <a:lnTo>
                  <a:pt x="6" y="3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18" name="Freeform 6324">
            <a:extLst>
              <a:ext uri="{FF2B5EF4-FFF2-40B4-BE49-F238E27FC236}">
                <a16:creationId xmlns:a16="http://schemas.microsoft.com/office/drawing/2014/main" id="{B4526057-4907-BF40-B9EC-89E2DACD5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4579938"/>
            <a:ext cx="33337" cy="38100"/>
          </a:xfrm>
          <a:custGeom>
            <a:avLst/>
            <a:gdLst>
              <a:gd name="T0" fmla="*/ 13045 w 92"/>
              <a:gd name="T1" fmla="*/ 2564 h 104"/>
              <a:gd name="T2" fmla="*/ 28264 w 92"/>
              <a:gd name="T3" fmla="*/ 9159 h 104"/>
              <a:gd name="T4" fmla="*/ 32975 w 92"/>
              <a:gd name="T5" fmla="*/ 19050 h 104"/>
              <a:gd name="T6" fmla="*/ 27177 w 92"/>
              <a:gd name="T7" fmla="*/ 15753 h 104"/>
              <a:gd name="T8" fmla="*/ 31888 w 92"/>
              <a:gd name="T9" fmla="*/ 26743 h 104"/>
              <a:gd name="T10" fmla="*/ 28626 w 92"/>
              <a:gd name="T11" fmla="*/ 23446 h 104"/>
              <a:gd name="T12" fmla="*/ 30076 w 92"/>
              <a:gd name="T13" fmla="*/ 30040 h 104"/>
              <a:gd name="T14" fmla="*/ 27177 w 92"/>
              <a:gd name="T15" fmla="*/ 27842 h 104"/>
              <a:gd name="T16" fmla="*/ 26090 w 92"/>
              <a:gd name="T17" fmla="*/ 37734 h 104"/>
              <a:gd name="T18" fmla="*/ 16669 w 92"/>
              <a:gd name="T19" fmla="*/ 32238 h 104"/>
              <a:gd name="T20" fmla="*/ 15944 w 92"/>
              <a:gd name="T21" fmla="*/ 34437 h 104"/>
              <a:gd name="T22" fmla="*/ 10146 w 92"/>
              <a:gd name="T23" fmla="*/ 27842 h 104"/>
              <a:gd name="T24" fmla="*/ 9059 w 92"/>
              <a:gd name="T25" fmla="*/ 31139 h 104"/>
              <a:gd name="T26" fmla="*/ 3624 w 92"/>
              <a:gd name="T27" fmla="*/ 22347 h 104"/>
              <a:gd name="T28" fmla="*/ 1812 w 92"/>
              <a:gd name="T29" fmla="*/ 26743 h 104"/>
              <a:gd name="T30" fmla="*/ 2537 w 92"/>
              <a:gd name="T31" fmla="*/ 17951 h 104"/>
              <a:gd name="T32" fmla="*/ 0 w 92"/>
              <a:gd name="T33" fmla="*/ 19050 h 104"/>
              <a:gd name="T34" fmla="*/ 13045 w 92"/>
              <a:gd name="T35" fmla="*/ 2564 h 10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2" h="104">
                <a:moveTo>
                  <a:pt x="36" y="7"/>
                </a:moveTo>
                <a:cubicBezTo>
                  <a:pt x="29" y="19"/>
                  <a:pt x="48" y="0"/>
                  <a:pt x="78" y="25"/>
                </a:cubicBezTo>
                <a:cubicBezTo>
                  <a:pt x="84" y="25"/>
                  <a:pt x="91" y="43"/>
                  <a:pt x="91" y="52"/>
                </a:cubicBezTo>
                <a:cubicBezTo>
                  <a:pt x="85" y="49"/>
                  <a:pt x="75" y="43"/>
                  <a:pt x="75" y="43"/>
                </a:cubicBezTo>
                <a:cubicBezTo>
                  <a:pt x="75" y="43"/>
                  <a:pt x="88" y="55"/>
                  <a:pt x="88" y="73"/>
                </a:cubicBezTo>
                <a:cubicBezTo>
                  <a:pt x="83" y="67"/>
                  <a:pt x="81" y="67"/>
                  <a:pt x="79" y="64"/>
                </a:cubicBezTo>
                <a:cubicBezTo>
                  <a:pt x="79" y="73"/>
                  <a:pt x="83" y="73"/>
                  <a:pt x="83" y="82"/>
                </a:cubicBezTo>
                <a:cubicBezTo>
                  <a:pt x="80" y="79"/>
                  <a:pt x="77" y="76"/>
                  <a:pt x="75" y="76"/>
                </a:cubicBezTo>
                <a:cubicBezTo>
                  <a:pt x="78" y="82"/>
                  <a:pt x="67" y="101"/>
                  <a:pt x="72" y="103"/>
                </a:cubicBezTo>
                <a:cubicBezTo>
                  <a:pt x="61" y="101"/>
                  <a:pt x="50" y="94"/>
                  <a:pt x="46" y="88"/>
                </a:cubicBezTo>
                <a:cubicBezTo>
                  <a:pt x="44" y="88"/>
                  <a:pt x="44" y="91"/>
                  <a:pt x="44" y="94"/>
                </a:cubicBezTo>
                <a:cubicBezTo>
                  <a:pt x="44" y="94"/>
                  <a:pt x="26" y="82"/>
                  <a:pt x="28" y="76"/>
                </a:cubicBezTo>
                <a:cubicBezTo>
                  <a:pt x="25" y="79"/>
                  <a:pt x="25" y="82"/>
                  <a:pt x="25" y="85"/>
                </a:cubicBezTo>
                <a:cubicBezTo>
                  <a:pt x="18" y="79"/>
                  <a:pt x="12" y="73"/>
                  <a:pt x="10" y="61"/>
                </a:cubicBezTo>
                <a:cubicBezTo>
                  <a:pt x="8" y="67"/>
                  <a:pt x="8" y="67"/>
                  <a:pt x="5" y="73"/>
                </a:cubicBezTo>
                <a:cubicBezTo>
                  <a:pt x="3" y="58"/>
                  <a:pt x="3" y="58"/>
                  <a:pt x="7" y="49"/>
                </a:cubicBezTo>
                <a:cubicBezTo>
                  <a:pt x="4" y="49"/>
                  <a:pt x="2" y="52"/>
                  <a:pt x="0" y="52"/>
                </a:cubicBezTo>
                <a:cubicBezTo>
                  <a:pt x="2" y="37"/>
                  <a:pt x="15" y="15"/>
                  <a:pt x="36" y="7"/>
                </a:cubicBezTo>
              </a:path>
            </a:pathLst>
          </a:custGeom>
          <a:solidFill>
            <a:srgbClr val="485B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19" name="Freeform 6325">
            <a:extLst>
              <a:ext uri="{FF2B5EF4-FFF2-40B4-BE49-F238E27FC236}">
                <a16:creationId xmlns:a16="http://schemas.microsoft.com/office/drawing/2014/main" id="{2E61673D-BCE0-454E-9F0C-B0FE37EED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4583113"/>
            <a:ext cx="33337" cy="34925"/>
          </a:xfrm>
          <a:custGeom>
            <a:avLst/>
            <a:gdLst>
              <a:gd name="T0" fmla="*/ 25451 w 93"/>
              <a:gd name="T1" fmla="*/ 34565 h 97"/>
              <a:gd name="T2" fmla="*/ 26885 w 93"/>
              <a:gd name="T3" fmla="*/ 25564 h 97"/>
              <a:gd name="T4" fmla="*/ 25809 w 93"/>
              <a:gd name="T5" fmla="*/ 34565 h 97"/>
              <a:gd name="T6" fmla="*/ 26885 w 93"/>
              <a:gd name="T7" fmla="*/ 25564 h 97"/>
              <a:gd name="T8" fmla="*/ 26526 w 93"/>
              <a:gd name="T9" fmla="*/ 25564 h 97"/>
              <a:gd name="T10" fmla="*/ 30111 w 93"/>
              <a:gd name="T11" fmla="*/ 27004 h 97"/>
              <a:gd name="T12" fmla="*/ 26526 w 93"/>
              <a:gd name="T13" fmla="*/ 24844 h 97"/>
              <a:gd name="T14" fmla="*/ 15772 w 93"/>
              <a:gd name="T15" fmla="*/ 31324 h 97"/>
              <a:gd name="T16" fmla="*/ 25451 w 93"/>
              <a:gd name="T17" fmla="*/ 34565 h 97"/>
              <a:gd name="T18" fmla="*/ 11112 w 93"/>
              <a:gd name="T19" fmla="*/ 28084 h 97"/>
              <a:gd name="T20" fmla="*/ 15414 w 93"/>
              <a:gd name="T21" fmla="*/ 31324 h 97"/>
              <a:gd name="T22" fmla="*/ 8962 w 93"/>
              <a:gd name="T23" fmla="*/ 28084 h 97"/>
              <a:gd name="T24" fmla="*/ 8962 w 93"/>
              <a:gd name="T25" fmla="*/ 28084 h 97"/>
              <a:gd name="T26" fmla="*/ 8962 w 93"/>
              <a:gd name="T27" fmla="*/ 28084 h 97"/>
              <a:gd name="T28" fmla="*/ 3226 w 93"/>
              <a:gd name="T29" fmla="*/ 21603 h 97"/>
              <a:gd name="T30" fmla="*/ 2509 w 93"/>
              <a:gd name="T31" fmla="*/ 21603 h 97"/>
              <a:gd name="T32" fmla="*/ 3226 w 93"/>
              <a:gd name="T33" fmla="*/ 21603 h 97"/>
              <a:gd name="T34" fmla="*/ 2151 w 93"/>
              <a:gd name="T35" fmla="*/ 15122 h 97"/>
              <a:gd name="T36" fmla="*/ 0 w 93"/>
              <a:gd name="T37" fmla="*/ 16202 h 97"/>
              <a:gd name="T38" fmla="*/ 3226 w 93"/>
              <a:gd name="T39" fmla="*/ 14042 h 97"/>
              <a:gd name="T40" fmla="*/ 2151 w 93"/>
              <a:gd name="T41" fmla="*/ 23403 h 97"/>
              <a:gd name="T42" fmla="*/ 1792 w 93"/>
              <a:gd name="T43" fmla="*/ 10802 h 97"/>
              <a:gd name="T44" fmla="*/ 1792 w 93"/>
              <a:gd name="T45" fmla="*/ 10802 h 97"/>
              <a:gd name="T46" fmla="*/ 12905 w 93"/>
              <a:gd name="T47" fmla="*/ 0 h 97"/>
              <a:gd name="T48" fmla="*/ 13980 w 93"/>
              <a:gd name="T49" fmla="*/ 1080 h 97"/>
              <a:gd name="T50" fmla="*/ 28319 w 93"/>
              <a:gd name="T51" fmla="*/ 5041 h 97"/>
              <a:gd name="T52" fmla="*/ 27960 w 93"/>
              <a:gd name="T53" fmla="*/ 6481 h 97"/>
              <a:gd name="T54" fmla="*/ 13980 w 93"/>
              <a:gd name="T55" fmla="*/ 1800 h 97"/>
              <a:gd name="T56" fmla="*/ 12546 w 93"/>
              <a:gd name="T57" fmla="*/ 0 h 97"/>
              <a:gd name="T58" fmla="*/ 12546 w 93"/>
              <a:gd name="T59" fmla="*/ 0 h 97"/>
              <a:gd name="T60" fmla="*/ 28319 w 93"/>
              <a:gd name="T61" fmla="*/ 13682 h 97"/>
              <a:gd name="T62" fmla="*/ 32979 w 93"/>
              <a:gd name="T63" fmla="*/ 16202 h 97"/>
              <a:gd name="T64" fmla="*/ 27602 w 93"/>
              <a:gd name="T65" fmla="*/ 13322 h 97"/>
              <a:gd name="T66" fmla="*/ 27602 w 93"/>
              <a:gd name="T67" fmla="*/ 13322 h 97"/>
              <a:gd name="T68" fmla="*/ 28319 w 93"/>
              <a:gd name="T69" fmla="*/ 13682 h 97"/>
              <a:gd name="T70" fmla="*/ 31545 w 93"/>
              <a:gd name="T71" fmla="*/ 23763 h 97"/>
              <a:gd name="T72" fmla="*/ 27602 w 93"/>
              <a:gd name="T73" fmla="*/ 13322 h 97"/>
              <a:gd name="T74" fmla="*/ 29752 w 93"/>
              <a:gd name="T75" fmla="*/ 22683 h 97"/>
              <a:gd name="T76" fmla="*/ 29035 w 93"/>
              <a:gd name="T77" fmla="*/ 23763 h 97"/>
              <a:gd name="T78" fmla="*/ 29035 w 93"/>
              <a:gd name="T79" fmla="*/ 23763 h 97"/>
              <a:gd name="T80" fmla="*/ 30111 w 93"/>
              <a:gd name="T81" fmla="*/ 21603 h 97"/>
              <a:gd name="T82" fmla="*/ 29752 w 93"/>
              <a:gd name="T83" fmla="*/ 22683 h 9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3" h="97">
                <a:moveTo>
                  <a:pt x="72" y="96"/>
                </a:moveTo>
                <a:lnTo>
                  <a:pt x="71" y="96"/>
                </a:lnTo>
                <a:cubicBezTo>
                  <a:pt x="69" y="94"/>
                  <a:pt x="71" y="87"/>
                  <a:pt x="72" y="85"/>
                </a:cubicBezTo>
                <a:cubicBezTo>
                  <a:pt x="74" y="80"/>
                  <a:pt x="75" y="75"/>
                  <a:pt x="75" y="71"/>
                </a:cubicBezTo>
                <a:cubicBezTo>
                  <a:pt x="77" y="74"/>
                  <a:pt x="75" y="80"/>
                  <a:pt x="74" y="85"/>
                </a:cubicBezTo>
                <a:cubicBezTo>
                  <a:pt x="72" y="90"/>
                  <a:pt x="70" y="94"/>
                  <a:pt x="72" y="96"/>
                </a:cubicBezTo>
                <a:close/>
                <a:moveTo>
                  <a:pt x="74" y="71"/>
                </a:moveTo>
                <a:cubicBezTo>
                  <a:pt x="75" y="71"/>
                  <a:pt x="75" y="71"/>
                  <a:pt x="75" y="71"/>
                </a:cubicBezTo>
                <a:cubicBezTo>
                  <a:pt x="74" y="71"/>
                  <a:pt x="74" y="71"/>
                  <a:pt x="74" y="70"/>
                </a:cubicBezTo>
                <a:cubicBezTo>
                  <a:pt x="74" y="70"/>
                  <a:pt x="74" y="71"/>
                  <a:pt x="74" y="71"/>
                </a:cubicBezTo>
                <a:close/>
                <a:moveTo>
                  <a:pt x="74" y="69"/>
                </a:moveTo>
                <a:cubicBezTo>
                  <a:pt x="78" y="69"/>
                  <a:pt x="80" y="72"/>
                  <a:pt x="84" y="75"/>
                </a:cubicBezTo>
                <a:cubicBezTo>
                  <a:pt x="80" y="73"/>
                  <a:pt x="77" y="72"/>
                  <a:pt x="74" y="71"/>
                </a:cubicBezTo>
                <a:cubicBezTo>
                  <a:pt x="74" y="70"/>
                  <a:pt x="74" y="70"/>
                  <a:pt x="74" y="69"/>
                </a:cubicBezTo>
                <a:close/>
                <a:moveTo>
                  <a:pt x="45" y="81"/>
                </a:moveTo>
                <a:cubicBezTo>
                  <a:pt x="45" y="81"/>
                  <a:pt x="44" y="85"/>
                  <a:pt x="44" y="87"/>
                </a:cubicBezTo>
                <a:cubicBezTo>
                  <a:pt x="43" y="85"/>
                  <a:pt x="44" y="81"/>
                  <a:pt x="46" y="78"/>
                </a:cubicBezTo>
                <a:cubicBezTo>
                  <a:pt x="50" y="87"/>
                  <a:pt x="60" y="94"/>
                  <a:pt x="71" y="96"/>
                </a:cubicBezTo>
                <a:cubicBezTo>
                  <a:pt x="60" y="95"/>
                  <a:pt x="49" y="87"/>
                  <a:pt x="45" y="81"/>
                </a:cubicBezTo>
                <a:close/>
                <a:moveTo>
                  <a:pt x="31" y="78"/>
                </a:moveTo>
                <a:cubicBezTo>
                  <a:pt x="28" y="75"/>
                  <a:pt x="27" y="72"/>
                  <a:pt x="28" y="69"/>
                </a:cubicBezTo>
                <a:cubicBezTo>
                  <a:pt x="28" y="72"/>
                  <a:pt x="40" y="84"/>
                  <a:pt x="43" y="87"/>
                </a:cubicBezTo>
                <a:cubicBezTo>
                  <a:pt x="43" y="87"/>
                  <a:pt x="34" y="81"/>
                  <a:pt x="31" y="78"/>
                </a:cubicBezTo>
                <a:close/>
                <a:moveTo>
                  <a:pt x="25" y="78"/>
                </a:moveTo>
                <a:cubicBezTo>
                  <a:pt x="25" y="75"/>
                  <a:pt x="25" y="72"/>
                  <a:pt x="28" y="69"/>
                </a:cubicBezTo>
                <a:cubicBezTo>
                  <a:pt x="26" y="72"/>
                  <a:pt x="26" y="75"/>
                  <a:pt x="25" y="78"/>
                </a:cubicBezTo>
                <a:close/>
                <a:moveTo>
                  <a:pt x="10" y="54"/>
                </a:moveTo>
                <a:cubicBezTo>
                  <a:pt x="13" y="66"/>
                  <a:pt x="20" y="72"/>
                  <a:pt x="25" y="78"/>
                </a:cubicBezTo>
                <a:cubicBezTo>
                  <a:pt x="18" y="72"/>
                  <a:pt x="13" y="66"/>
                  <a:pt x="10" y="54"/>
                </a:cubicBezTo>
                <a:close/>
                <a:moveTo>
                  <a:pt x="9" y="60"/>
                </a:moveTo>
                <a:lnTo>
                  <a:pt x="6" y="65"/>
                </a:lnTo>
                <a:lnTo>
                  <a:pt x="7" y="60"/>
                </a:lnTo>
                <a:cubicBezTo>
                  <a:pt x="8" y="57"/>
                  <a:pt x="9" y="57"/>
                  <a:pt x="10" y="54"/>
                </a:cubicBezTo>
                <a:cubicBezTo>
                  <a:pt x="9" y="57"/>
                  <a:pt x="9" y="60"/>
                  <a:pt x="9" y="60"/>
                </a:cubicBezTo>
                <a:close/>
                <a:moveTo>
                  <a:pt x="5" y="66"/>
                </a:moveTo>
                <a:cubicBezTo>
                  <a:pt x="3" y="51"/>
                  <a:pt x="3" y="51"/>
                  <a:pt x="6" y="42"/>
                </a:cubicBezTo>
                <a:cubicBezTo>
                  <a:pt x="5" y="45"/>
                  <a:pt x="2" y="45"/>
                  <a:pt x="0" y="48"/>
                </a:cubicBezTo>
                <a:lnTo>
                  <a:pt x="0" y="45"/>
                </a:lnTo>
                <a:cubicBezTo>
                  <a:pt x="2" y="45"/>
                  <a:pt x="4" y="42"/>
                  <a:pt x="6" y="42"/>
                </a:cubicBezTo>
                <a:lnTo>
                  <a:pt x="9" y="39"/>
                </a:lnTo>
                <a:lnTo>
                  <a:pt x="7" y="42"/>
                </a:lnTo>
                <a:cubicBezTo>
                  <a:pt x="3" y="51"/>
                  <a:pt x="3" y="51"/>
                  <a:pt x="6" y="65"/>
                </a:cubicBezTo>
                <a:lnTo>
                  <a:pt x="5" y="66"/>
                </a:lnTo>
                <a:close/>
                <a:moveTo>
                  <a:pt x="5" y="30"/>
                </a:moveTo>
                <a:cubicBezTo>
                  <a:pt x="2" y="35"/>
                  <a:pt x="1" y="40"/>
                  <a:pt x="0" y="45"/>
                </a:cubicBezTo>
                <a:cubicBezTo>
                  <a:pt x="0" y="40"/>
                  <a:pt x="2" y="35"/>
                  <a:pt x="5" y="30"/>
                </a:cubicBezTo>
                <a:close/>
                <a:moveTo>
                  <a:pt x="35" y="0"/>
                </a:moveTo>
                <a:lnTo>
                  <a:pt x="36" y="0"/>
                </a:lnTo>
                <a:cubicBezTo>
                  <a:pt x="36" y="0"/>
                  <a:pt x="34" y="3"/>
                  <a:pt x="36" y="3"/>
                </a:cubicBezTo>
                <a:lnTo>
                  <a:pt x="39" y="3"/>
                </a:lnTo>
                <a:lnTo>
                  <a:pt x="44" y="3"/>
                </a:lnTo>
                <a:cubicBezTo>
                  <a:pt x="52" y="3"/>
                  <a:pt x="64" y="5"/>
                  <a:pt x="79" y="14"/>
                </a:cubicBezTo>
                <a:cubicBezTo>
                  <a:pt x="84" y="17"/>
                  <a:pt x="90" y="31"/>
                  <a:pt x="92" y="40"/>
                </a:cubicBezTo>
                <a:cubicBezTo>
                  <a:pt x="90" y="33"/>
                  <a:pt x="83" y="18"/>
                  <a:pt x="78" y="18"/>
                </a:cubicBezTo>
                <a:cubicBezTo>
                  <a:pt x="64" y="5"/>
                  <a:pt x="52" y="5"/>
                  <a:pt x="44" y="5"/>
                </a:cubicBezTo>
                <a:lnTo>
                  <a:pt x="39" y="5"/>
                </a:lnTo>
                <a:cubicBezTo>
                  <a:pt x="37" y="5"/>
                  <a:pt x="34" y="5"/>
                  <a:pt x="34" y="3"/>
                </a:cubicBezTo>
                <a:cubicBezTo>
                  <a:pt x="34" y="3"/>
                  <a:pt x="34" y="1"/>
                  <a:pt x="35" y="0"/>
                </a:cubicBezTo>
                <a:cubicBezTo>
                  <a:pt x="23" y="7"/>
                  <a:pt x="11" y="18"/>
                  <a:pt x="5" y="30"/>
                </a:cubicBezTo>
                <a:cubicBezTo>
                  <a:pt x="11" y="17"/>
                  <a:pt x="22" y="6"/>
                  <a:pt x="35" y="0"/>
                </a:cubicBezTo>
                <a:close/>
                <a:moveTo>
                  <a:pt x="92" y="45"/>
                </a:moveTo>
                <a:cubicBezTo>
                  <a:pt x="87" y="42"/>
                  <a:pt x="82" y="40"/>
                  <a:pt x="79" y="38"/>
                </a:cubicBezTo>
                <a:cubicBezTo>
                  <a:pt x="82" y="39"/>
                  <a:pt x="88" y="42"/>
                  <a:pt x="92" y="42"/>
                </a:cubicBezTo>
                <a:lnTo>
                  <a:pt x="92" y="45"/>
                </a:lnTo>
                <a:close/>
                <a:moveTo>
                  <a:pt x="76" y="36"/>
                </a:moveTo>
                <a:cubicBezTo>
                  <a:pt x="77" y="36"/>
                  <a:pt x="77" y="37"/>
                  <a:pt x="77" y="37"/>
                </a:cubicBezTo>
                <a:cubicBezTo>
                  <a:pt x="77" y="37"/>
                  <a:pt x="76" y="37"/>
                  <a:pt x="76" y="36"/>
                </a:cubicBezTo>
                <a:close/>
                <a:moveTo>
                  <a:pt x="77" y="37"/>
                </a:moveTo>
                <a:cubicBezTo>
                  <a:pt x="77" y="37"/>
                  <a:pt x="77" y="37"/>
                  <a:pt x="77" y="37"/>
                </a:cubicBezTo>
                <a:cubicBezTo>
                  <a:pt x="78" y="37"/>
                  <a:pt x="78" y="38"/>
                  <a:pt x="79" y="38"/>
                </a:cubicBezTo>
                <a:cubicBezTo>
                  <a:pt x="78" y="38"/>
                  <a:pt x="77" y="37"/>
                  <a:pt x="77" y="37"/>
                </a:cubicBezTo>
                <a:close/>
                <a:moveTo>
                  <a:pt x="88" y="66"/>
                </a:moveTo>
                <a:cubicBezTo>
                  <a:pt x="86" y="48"/>
                  <a:pt x="74" y="36"/>
                  <a:pt x="74" y="36"/>
                </a:cubicBezTo>
                <a:cubicBezTo>
                  <a:pt x="74" y="36"/>
                  <a:pt x="76" y="36"/>
                  <a:pt x="77" y="37"/>
                </a:cubicBezTo>
                <a:cubicBezTo>
                  <a:pt x="81" y="43"/>
                  <a:pt x="88" y="52"/>
                  <a:pt x="88" y="66"/>
                </a:cubicBezTo>
                <a:close/>
                <a:moveTo>
                  <a:pt x="83" y="63"/>
                </a:moveTo>
                <a:cubicBezTo>
                  <a:pt x="82" y="60"/>
                  <a:pt x="81" y="60"/>
                  <a:pt x="81" y="60"/>
                </a:cubicBezTo>
                <a:lnTo>
                  <a:pt x="81" y="66"/>
                </a:lnTo>
                <a:cubicBezTo>
                  <a:pt x="82" y="66"/>
                  <a:pt x="84" y="69"/>
                  <a:pt x="84" y="75"/>
                </a:cubicBezTo>
                <a:lnTo>
                  <a:pt x="81" y="66"/>
                </a:lnTo>
                <a:cubicBezTo>
                  <a:pt x="80" y="63"/>
                  <a:pt x="78" y="60"/>
                  <a:pt x="78" y="57"/>
                </a:cubicBezTo>
                <a:cubicBezTo>
                  <a:pt x="81" y="60"/>
                  <a:pt x="82" y="60"/>
                  <a:pt x="84" y="60"/>
                </a:cubicBezTo>
                <a:cubicBezTo>
                  <a:pt x="85" y="60"/>
                  <a:pt x="86" y="63"/>
                  <a:pt x="88" y="66"/>
                </a:cubicBezTo>
                <a:cubicBezTo>
                  <a:pt x="85" y="66"/>
                  <a:pt x="85" y="66"/>
                  <a:pt x="83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0" name="Freeform 6326">
            <a:extLst>
              <a:ext uri="{FF2B5EF4-FFF2-40B4-BE49-F238E27FC236}">
                <a16:creationId xmlns:a16="http://schemas.microsoft.com/office/drawing/2014/main" id="{07097D04-983D-CA4B-AEBA-02232A0B1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463" y="4592638"/>
            <a:ext cx="4762" cy="12700"/>
          </a:xfrm>
          <a:custGeom>
            <a:avLst/>
            <a:gdLst>
              <a:gd name="T0" fmla="*/ 0 w 12"/>
              <a:gd name="T1" fmla="*/ 12357 h 37"/>
              <a:gd name="T2" fmla="*/ 1587 w 12"/>
              <a:gd name="T3" fmla="*/ 6178 h 37"/>
              <a:gd name="T4" fmla="*/ 2778 w 12"/>
              <a:gd name="T5" fmla="*/ 0 h 37"/>
              <a:gd name="T6" fmla="*/ 3572 w 12"/>
              <a:gd name="T7" fmla="*/ 5149 h 37"/>
              <a:gd name="T8" fmla="*/ 0 w 12"/>
              <a:gd name="T9" fmla="*/ 1235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37">
                <a:moveTo>
                  <a:pt x="0" y="36"/>
                </a:moveTo>
                <a:cubicBezTo>
                  <a:pt x="0" y="27"/>
                  <a:pt x="2" y="21"/>
                  <a:pt x="4" y="18"/>
                </a:cubicBezTo>
                <a:cubicBezTo>
                  <a:pt x="5" y="6"/>
                  <a:pt x="4" y="0"/>
                  <a:pt x="7" y="0"/>
                </a:cubicBezTo>
                <a:cubicBezTo>
                  <a:pt x="11" y="0"/>
                  <a:pt x="11" y="3"/>
                  <a:pt x="9" y="15"/>
                </a:cubicBezTo>
                <a:cubicBezTo>
                  <a:pt x="8" y="24"/>
                  <a:pt x="6" y="27"/>
                  <a:pt x="0" y="36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1" name="Freeform 6327">
            <a:extLst>
              <a:ext uri="{FF2B5EF4-FFF2-40B4-BE49-F238E27FC236}">
                <a16:creationId xmlns:a16="http://schemas.microsoft.com/office/drawing/2014/main" id="{4E21CAB0-082C-2F44-8D02-B106EAD86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4598988"/>
            <a:ext cx="3175" cy="12700"/>
          </a:xfrm>
          <a:custGeom>
            <a:avLst/>
            <a:gdLst>
              <a:gd name="T0" fmla="*/ 1443 w 11"/>
              <a:gd name="T1" fmla="*/ 12357 h 37"/>
              <a:gd name="T2" fmla="*/ 1443 w 11"/>
              <a:gd name="T3" fmla="*/ 7208 h 37"/>
              <a:gd name="T4" fmla="*/ 1443 w 11"/>
              <a:gd name="T5" fmla="*/ 1030 h 37"/>
              <a:gd name="T6" fmla="*/ 2886 w 11"/>
              <a:gd name="T7" fmla="*/ 4119 h 37"/>
              <a:gd name="T8" fmla="*/ 1443 w 11"/>
              <a:gd name="T9" fmla="*/ 1235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37">
                <a:moveTo>
                  <a:pt x="5" y="36"/>
                </a:moveTo>
                <a:cubicBezTo>
                  <a:pt x="5" y="27"/>
                  <a:pt x="6" y="24"/>
                  <a:pt x="5" y="21"/>
                </a:cubicBezTo>
                <a:cubicBezTo>
                  <a:pt x="5" y="9"/>
                  <a:pt x="0" y="3"/>
                  <a:pt x="5" y="3"/>
                </a:cubicBezTo>
                <a:cubicBezTo>
                  <a:pt x="8" y="0"/>
                  <a:pt x="10" y="6"/>
                  <a:pt x="10" y="12"/>
                </a:cubicBezTo>
                <a:cubicBezTo>
                  <a:pt x="10" y="24"/>
                  <a:pt x="10" y="27"/>
                  <a:pt x="5" y="36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2" name="Freeform 6328">
            <a:extLst>
              <a:ext uri="{FF2B5EF4-FFF2-40B4-BE49-F238E27FC236}">
                <a16:creationId xmlns:a16="http://schemas.microsoft.com/office/drawing/2014/main" id="{31760F06-ADFD-E646-86F1-DFDA18FD7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4606925"/>
            <a:ext cx="7938" cy="11113"/>
          </a:xfrm>
          <a:custGeom>
            <a:avLst/>
            <a:gdLst>
              <a:gd name="T0" fmla="*/ 7541 w 20"/>
              <a:gd name="T1" fmla="*/ 10730 h 29"/>
              <a:gd name="T2" fmla="*/ 1985 w 20"/>
              <a:gd name="T3" fmla="*/ 5748 h 29"/>
              <a:gd name="T4" fmla="*/ 1191 w 20"/>
              <a:gd name="T5" fmla="*/ 0 h 29"/>
              <a:gd name="T6" fmla="*/ 3969 w 20"/>
              <a:gd name="T7" fmla="*/ 5748 h 29"/>
              <a:gd name="T8" fmla="*/ 7541 w 20"/>
              <a:gd name="T9" fmla="*/ 1073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9">
                <a:moveTo>
                  <a:pt x="19" y="28"/>
                </a:moveTo>
                <a:cubicBezTo>
                  <a:pt x="11" y="24"/>
                  <a:pt x="9" y="21"/>
                  <a:pt x="5" y="15"/>
                </a:cubicBezTo>
                <a:cubicBezTo>
                  <a:pt x="0" y="6"/>
                  <a:pt x="0" y="3"/>
                  <a:pt x="3" y="0"/>
                </a:cubicBezTo>
                <a:cubicBezTo>
                  <a:pt x="6" y="0"/>
                  <a:pt x="7" y="6"/>
                  <a:pt x="10" y="15"/>
                </a:cubicBezTo>
                <a:cubicBezTo>
                  <a:pt x="13" y="21"/>
                  <a:pt x="16" y="21"/>
                  <a:pt x="19" y="28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3" name="Freeform 6329">
            <a:extLst>
              <a:ext uri="{FF2B5EF4-FFF2-40B4-BE49-F238E27FC236}">
                <a16:creationId xmlns:a16="http://schemas.microsoft.com/office/drawing/2014/main" id="{B23E7E3E-4D4B-7F48-A2FA-4926C690C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4589463"/>
            <a:ext cx="14287" cy="6350"/>
          </a:xfrm>
          <a:custGeom>
            <a:avLst/>
            <a:gdLst>
              <a:gd name="T0" fmla="*/ 13911 w 38"/>
              <a:gd name="T1" fmla="*/ 5953 h 16"/>
              <a:gd name="T2" fmla="*/ 4512 w 38"/>
              <a:gd name="T3" fmla="*/ 4763 h 16"/>
              <a:gd name="T4" fmla="*/ 376 w 38"/>
              <a:gd name="T5" fmla="*/ 0 h 16"/>
              <a:gd name="T6" fmla="*/ 6768 w 38"/>
              <a:gd name="T7" fmla="*/ 3572 h 16"/>
              <a:gd name="T8" fmla="*/ 13911 w 38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16">
                <a:moveTo>
                  <a:pt x="37" y="15"/>
                </a:moveTo>
                <a:cubicBezTo>
                  <a:pt x="24" y="15"/>
                  <a:pt x="22" y="15"/>
                  <a:pt x="12" y="12"/>
                </a:cubicBezTo>
                <a:cubicBezTo>
                  <a:pt x="2" y="6"/>
                  <a:pt x="0" y="3"/>
                  <a:pt x="1" y="0"/>
                </a:cubicBezTo>
                <a:cubicBezTo>
                  <a:pt x="4" y="0"/>
                  <a:pt x="9" y="3"/>
                  <a:pt x="18" y="9"/>
                </a:cubicBezTo>
                <a:cubicBezTo>
                  <a:pt x="24" y="12"/>
                  <a:pt x="29" y="12"/>
                  <a:pt x="37" y="15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4" name="Freeform 6330">
            <a:extLst>
              <a:ext uri="{FF2B5EF4-FFF2-40B4-BE49-F238E27FC236}">
                <a16:creationId xmlns:a16="http://schemas.microsoft.com/office/drawing/2014/main" id="{7B695145-7CF5-EB4F-9500-A2E94CE25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4597400"/>
            <a:ext cx="11112" cy="6350"/>
          </a:xfrm>
          <a:custGeom>
            <a:avLst/>
            <a:gdLst>
              <a:gd name="T0" fmla="*/ 10742 w 30"/>
              <a:gd name="T1" fmla="*/ 6016 h 19"/>
              <a:gd name="T2" fmla="*/ 3704 w 30"/>
              <a:gd name="T3" fmla="*/ 4011 h 19"/>
              <a:gd name="T4" fmla="*/ 1111 w 30"/>
              <a:gd name="T5" fmla="*/ 0 h 19"/>
              <a:gd name="T6" fmla="*/ 5926 w 30"/>
              <a:gd name="T7" fmla="*/ 3008 h 19"/>
              <a:gd name="T8" fmla="*/ 10742 w 30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9">
                <a:moveTo>
                  <a:pt x="29" y="18"/>
                </a:moveTo>
                <a:cubicBezTo>
                  <a:pt x="19" y="15"/>
                  <a:pt x="17" y="15"/>
                  <a:pt x="10" y="12"/>
                </a:cubicBezTo>
                <a:cubicBezTo>
                  <a:pt x="3" y="6"/>
                  <a:pt x="0" y="3"/>
                  <a:pt x="3" y="0"/>
                </a:cubicBezTo>
                <a:cubicBezTo>
                  <a:pt x="5" y="0"/>
                  <a:pt x="10" y="6"/>
                  <a:pt x="16" y="9"/>
                </a:cubicBezTo>
                <a:cubicBezTo>
                  <a:pt x="19" y="12"/>
                  <a:pt x="23" y="15"/>
                  <a:pt x="29" y="18"/>
                </a:cubicBezTo>
              </a:path>
            </a:pathLst>
          </a:custGeom>
          <a:solidFill>
            <a:srgbClr val="98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5" name="Freeform 6331">
            <a:extLst>
              <a:ext uri="{FF2B5EF4-FFF2-40B4-BE49-F238E27FC236}">
                <a16:creationId xmlns:a16="http://schemas.microsoft.com/office/drawing/2014/main" id="{6B39A988-2B7B-D344-ADDD-6BE3DDB4E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500563"/>
            <a:ext cx="431800" cy="252412"/>
          </a:xfrm>
          <a:custGeom>
            <a:avLst/>
            <a:gdLst>
              <a:gd name="T0" fmla="*/ 215540 w 1200"/>
              <a:gd name="T1" fmla="*/ 252051 h 699"/>
              <a:gd name="T2" fmla="*/ 0 w 1200"/>
              <a:gd name="T3" fmla="*/ 252051 h 699"/>
              <a:gd name="T4" fmla="*/ 0 w 1200"/>
              <a:gd name="T5" fmla="*/ 0 h 699"/>
              <a:gd name="T6" fmla="*/ 431440 w 1200"/>
              <a:gd name="T7" fmla="*/ 0 h 699"/>
              <a:gd name="T8" fmla="*/ 431440 w 1200"/>
              <a:gd name="T9" fmla="*/ 252051 h 699"/>
              <a:gd name="T10" fmla="*/ 215540 w 1200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599" y="698"/>
                </a:move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  <a:lnTo>
                  <a:pt x="599" y="698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6" name="Freeform 6332">
            <a:extLst>
              <a:ext uri="{FF2B5EF4-FFF2-40B4-BE49-F238E27FC236}">
                <a16:creationId xmlns:a16="http://schemas.microsoft.com/office/drawing/2014/main" id="{29DE796A-0EF1-D241-A4F2-D565366E2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527550"/>
            <a:ext cx="73025" cy="200025"/>
          </a:xfrm>
          <a:custGeom>
            <a:avLst/>
            <a:gdLst>
              <a:gd name="T0" fmla="*/ 36513 w 204"/>
              <a:gd name="T1" fmla="*/ 199664 h 554"/>
              <a:gd name="T2" fmla="*/ 0 w 204"/>
              <a:gd name="T3" fmla="*/ 199664 h 554"/>
              <a:gd name="T4" fmla="*/ 0 w 204"/>
              <a:gd name="T5" fmla="*/ 0 h 554"/>
              <a:gd name="T6" fmla="*/ 72667 w 204"/>
              <a:gd name="T7" fmla="*/ 0 h 554"/>
              <a:gd name="T8" fmla="*/ 72667 w 204"/>
              <a:gd name="T9" fmla="*/ 199664 h 554"/>
              <a:gd name="T10" fmla="*/ 36513 w 204"/>
              <a:gd name="T11" fmla="*/ 199664 h 5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4" h="554">
                <a:moveTo>
                  <a:pt x="102" y="553"/>
                </a:moveTo>
                <a:lnTo>
                  <a:pt x="0" y="553"/>
                </a:lnTo>
                <a:lnTo>
                  <a:pt x="0" y="0"/>
                </a:lnTo>
                <a:lnTo>
                  <a:pt x="203" y="0"/>
                </a:lnTo>
                <a:lnTo>
                  <a:pt x="203" y="553"/>
                </a:lnTo>
                <a:lnTo>
                  <a:pt x="102" y="553"/>
                </a:lnTo>
              </a:path>
            </a:pathLst>
          </a:custGeom>
          <a:solidFill>
            <a:srgbClr val="ED6F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7" name="Freeform 6333">
            <a:extLst>
              <a:ext uri="{FF2B5EF4-FFF2-40B4-BE49-F238E27FC236}">
                <a16:creationId xmlns:a16="http://schemas.microsoft.com/office/drawing/2014/main" id="{98951486-9676-D146-9EE1-4C33832C2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4527550"/>
            <a:ext cx="73025" cy="200025"/>
          </a:xfrm>
          <a:custGeom>
            <a:avLst/>
            <a:gdLst>
              <a:gd name="T0" fmla="*/ 36513 w 202"/>
              <a:gd name="T1" fmla="*/ 199664 h 554"/>
              <a:gd name="T2" fmla="*/ 0 w 202"/>
              <a:gd name="T3" fmla="*/ 199664 h 554"/>
              <a:gd name="T4" fmla="*/ 0 w 202"/>
              <a:gd name="T5" fmla="*/ 0 h 554"/>
              <a:gd name="T6" fmla="*/ 72663 w 202"/>
              <a:gd name="T7" fmla="*/ 0 h 554"/>
              <a:gd name="T8" fmla="*/ 72663 w 202"/>
              <a:gd name="T9" fmla="*/ 199664 h 554"/>
              <a:gd name="T10" fmla="*/ 36513 w 202"/>
              <a:gd name="T11" fmla="*/ 199664 h 5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2" h="554">
                <a:moveTo>
                  <a:pt x="101" y="553"/>
                </a:moveTo>
                <a:lnTo>
                  <a:pt x="0" y="553"/>
                </a:lnTo>
                <a:lnTo>
                  <a:pt x="0" y="0"/>
                </a:lnTo>
                <a:lnTo>
                  <a:pt x="201" y="0"/>
                </a:lnTo>
                <a:lnTo>
                  <a:pt x="201" y="553"/>
                </a:lnTo>
                <a:lnTo>
                  <a:pt x="101" y="553"/>
                </a:lnTo>
              </a:path>
            </a:pathLst>
          </a:custGeom>
          <a:solidFill>
            <a:srgbClr val="2F74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8" name="Freeform 6334">
            <a:extLst>
              <a:ext uri="{FF2B5EF4-FFF2-40B4-BE49-F238E27FC236}">
                <a16:creationId xmlns:a16="http://schemas.microsoft.com/office/drawing/2014/main" id="{21A8C181-F898-F042-A69E-9F31DE795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163" y="4527550"/>
            <a:ext cx="230187" cy="200025"/>
          </a:xfrm>
          <a:custGeom>
            <a:avLst/>
            <a:gdLst>
              <a:gd name="T0" fmla="*/ 114733 w 638"/>
              <a:gd name="T1" fmla="*/ 199664 h 554"/>
              <a:gd name="T2" fmla="*/ 0 w 638"/>
              <a:gd name="T3" fmla="*/ 199664 h 554"/>
              <a:gd name="T4" fmla="*/ 0 w 638"/>
              <a:gd name="T5" fmla="*/ 0 h 554"/>
              <a:gd name="T6" fmla="*/ 229826 w 638"/>
              <a:gd name="T7" fmla="*/ 0 h 554"/>
              <a:gd name="T8" fmla="*/ 229826 w 638"/>
              <a:gd name="T9" fmla="*/ 199664 h 554"/>
              <a:gd name="T10" fmla="*/ 114733 w 638"/>
              <a:gd name="T11" fmla="*/ 199664 h 5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8" h="554">
                <a:moveTo>
                  <a:pt x="318" y="553"/>
                </a:moveTo>
                <a:lnTo>
                  <a:pt x="0" y="553"/>
                </a:lnTo>
                <a:lnTo>
                  <a:pt x="0" y="0"/>
                </a:lnTo>
                <a:lnTo>
                  <a:pt x="637" y="0"/>
                </a:lnTo>
                <a:lnTo>
                  <a:pt x="637" y="553"/>
                </a:lnTo>
                <a:lnTo>
                  <a:pt x="318" y="553"/>
                </a:lnTo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9" name="Freeform 6335">
            <a:extLst>
              <a:ext uri="{FF2B5EF4-FFF2-40B4-BE49-F238E27FC236}">
                <a16:creationId xmlns:a16="http://schemas.microsoft.com/office/drawing/2014/main" id="{3116E055-2920-1947-A68B-36154D080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4614863"/>
            <a:ext cx="46038" cy="17462"/>
          </a:xfrm>
          <a:custGeom>
            <a:avLst/>
            <a:gdLst>
              <a:gd name="T0" fmla="*/ 360 w 128"/>
              <a:gd name="T1" fmla="*/ 4830 h 47"/>
              <a:gd name="T2" fmla="*/ 37766 w 128"/>
              <a:gd name="T3" fmla="*/ 0 h 47"/>
              <a:gd name="T4" fmla="*/ 41362 w 128"/>
              <a:gd name="T5" fmla="*/ 2229 h 47"/>
              <a:gd name="T6" fmla="*/ 33449 w 128"/>
              <a:gd name="T7" fmla="*/ 1486 h 47"/>
              <a:gd name="T8" fmla="*/ 45678 w 128"/>
              <a:gd name="T9" fmla="*/ 8174 h 47"/>
              <a:gd name="T10" fmla="*/ 33090 w 128"/>
              <a:gd name="T11" fmla="*/ 5945 h 47"/>
              <a:gd name="T12" fmla="*/ 39204 w 128"/>
              <a:gd name="T13" fmla="*/ 11517 h 47"/>
              <a:gd name="T14" fmla="*/ 27695 w 128"/>
              <a:gd name="T15" fmla="*/ 10403 h 47"/>
              <a:gd name="T16" fmla="*/ 25896 w 128"/>
              <a:gd name="T17" fmla="*/ 17090 h 47"/>
              <a:gd name="T18" fmla="*/ 20142 w 128"/>
              <a:gd name="T19" fmla="*/ 10403 h 47"/>
              <a:gd name="T20" fmla="*/ 17264 w 128"/>
              <a:gd name="T21" fmla="*/ 15976 h 47"/>
              <a:gd name="T22" fmla="*/ 15466 w 128"/>
              <a:gd name="T23" fmla="*/ 9288 h 47"/>
              <a:gd name="T24" fmla="*/ 11510 w 128"/>
              <a:gd name="T25" fmla="*/ 17090 h 47"/>
              <a:gd name="T26" fmla="*/ 10071 w 128"/>
              <a:gd name="T27" fmla="*/ 8174 h 47"/>
              <a:gd name="T28" fmla="*/ 5035 w 128"/>
              <a:gd name="T29" fmla="*/ 15976 h 47"/>
              <a:gd name="T30" fmla="*/ 6834 w 128"/>
              <a:gd name="T31" fmla="*/ 8174 h 47"/>
              <a:gd name="T32" fmla="*/ 719 w 128"/>
              <a:gd name="T33" fmla="*/ 12632 h 47"/>
              <a:gd name="T34" fmla="*/ 4316 w 128"/>
              <a:gd name="T35" fmla="*/ 4830 h 47"/>
              <a:gd name="T36" fmla="*/ 360 w 128"/>
              <a:gd name="T37" fmla="*/ 4830 h 4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8" h="47">
                <a:moveTo>
                  <a:pt x="1" y="13"/>
                </a:moveTo>
                <a:lnTo>
                  <a:pt x="105" y="0"/>
                </a:lnTo>
                <a:cubicBezTo>
                  <a:pt x="105" y="0"/>
                  <a:pt x="113" y="4"/>
                  <a:pt x="115" y="6"/>
                </a:cubicBezTo>
                <a:cubicBezTo>
                  <a:pt x="109" y="10"/>
                  <a:pt x="93" y="4"/>
                  <a:pt x="93" y="4"/>
                </a:cubicBezTo>
                <a:cubicBezTo>
                  <a:pt x="93" y="4"/>
                  <a:pt x="116" y="13"/>
                  <a:pt x="127" y="22"/>
                </a:cubicBezTo>
                <a:cubicBezTo>
                  <a:pt x="116" y="28"/>
                  <a:pt x="92" y="16"/>
                  <a:pt x="92" y="16"/>
                </a:cubicBezTo>
                <a:cubicBezTo>
                  <a:pt x="92" y="16"/>
                  <a:pt x="97" y="28"/>
                  <a:pt x="109" y="31"/>
                </a:cubicBezTo>
                <a:cubicBezTo>
                  <a:pt x="94" y="40"/>
                  <a:pt x="77" y="28"/>
                  <a:pt x="77" y="28"/>
                </a:cubicBezTo>
                <a:cubicBezTo>
                  <a:pt x="77" y="28"/>
                  <a:pt x="77" y="34"/>
                  <a:pt x="72" y="46"/>
                </a:cubicBezTo>
                <a:cubicBezTo>
                  <a:pt x="66" y="43"/>
                  <a:pt x="56" y="28"/>
                  <a:pt x="56" y="28"/>
                </a:cubicBezTo>
                <a:cubicBezTo>
                  <a:pt x="56" y="28"/>
                  <a:pt x="53" y="37"/>
                  <a:pt x="48" y="43"/>
                </a:cubicBezTo>
                <a:cubicBezTo>
                  <a:pt x="43" y="37"/>
                  <a:pt x="43" y="25"/>
                  <a:pt x="43" y="25"/>
                </a:cubicBezTo>
                <a:cubicBezTo>
                  <a:pt x="43" y="25"/>
                  <a:pt x="37" y="34"/>
                  <a:pt x="32" y="46"/>
                </a:cubicBezTo>
                <a:cubicBezTo>
                  <a:pt x="25" y="34"/>
                  <a:pt x="28" y="22"/>
                  <a:pt x="28" y="22"/>
                </a:cubicBezTo>
                <a:cubicBezTo>
                  <a:pt x="28" y="22"/>
                  <a:pt x="18" y="31"/>
                  <a:pt x="14" y="43"/>
                </a:cubicBezTo>
                <a:cubicBezTo>
                  <a:pt x="8" y="31"/>
                  <a:pt x="16" y="25"/>
                  <a:pt x="19" y="22"/>
                </a:cubicBezTo>
                <a:cubicBezTo>
                  <a:pt x="19" y="22"/>
                  <a:pt x="14" y="16"/>
                  <a:pt x="2" y="34"/>
                </a:cubicBezTo>
                <a:cubicBezTo>
                  <a:pt x="0" y="22"/>
                  <a:pt x="12" y="13"/>
                  <a:pt x="12" y="13"/>
                </a:cubicBezTo>
                <a:lnTo>
                  <a:pt x="1" y="13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30" name="Freeform 6336">
            <a:extLst>
              <a:ext uri="{FF2B5EF4-FFF2-40B4-BE49-F238E27FC236}">
                <a16:creationId xmlns:a16="http://schemas.microsoft.com/office/drawing/2014/main" id="{4B572233-AC34-8C4E-8DD7-7B8E93647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4614863"/>
            <a:ext cx="46038" cy="17462"/>
          </a:xfrm>
          <a:custGeom>
            <a:avLst/>
            <a:gdLst>
              <a:gd name="T0" fmla="*/ 11869 w 128"/>
              <a:gd name="T1" fmla="*/ 17090 h 47"/>
              <a:gd name="T2" fmla="*/ 10071 w 128"/>
              <a:gd name="T3" fmla="*/ 8174 h 47"/>
              <a:gd name="T4" fmla="*/ 11869 w 128"/>
              <a:gd name="T5" fmla="*/ 17090 h 47"/>
              <a:gd name="T6" fmla="*/ 15466 w 128"/>
              <a:gd name="T7" fmla="*/ 8174 h 47"/>
              <a:gd name="T8" fmla="*/ 17264 w 128"/>
              <a:gd name="T9" fmla="*/ 14861 h 47"/>
              <a:gd name="T10" fmla="*/ 20142 w 128"/>
              <a:gd name="T11" fmla="*/ 10403 h 47"/>
              <a:gd name="T12" fmla="*/ 17264 w 128"/>
              <a:gd name="T13" fmla="*/ 15976 h 47"/>
              <a:gd name="T14" fmla="*/ 15466 w 128"/>
              <a:gd name="T15" fmla="*/ 9288 h 47"/>
              <a:gd name="T16" fmla="*/ 11869 w 128"/>
              <a:gd name="T17" fmla="*/ 17090 h 47"/>
              <a:gd name="T18" fmla="*/ 5395 w 128"/>
              <a:gd name="T19" fmla="*/ 15976 h 47"/>
              <a:gd name="T20" fmla="*/ 7193 w 128"/>
              <a:gd name="T21" fmla="*/ 11889 h 47"/>
              <a:gd name="T22" fmla="*/ 5395 w 128"/>
              <a:gd name="T23" fmla="*/ 15976 h 47"/>
              <a:gd name="T24" fmla="*/ 10071 w 128"/>
              <a:gd name="T25" fmla="*/ 8174 h 47"/>
              <a:gd name="T26" fmla="*/ 7193 w 128"/>
              <a:gd name="T27" fmla="*/ 11889 h 47"/>
              <a:gd name="T28" fmla="*/ 10071 w 128"/>
              <a:gd name="T29" fmla="*/ 8174 h 47"/>
              <a:gd name="T30" fmla="*/ 6474 w 128"/>
              <a:gd name="T31" fmla="*/ 8174 h 47"/>
              <a:gd name="T32" fmla="*/ 719 w 128"/>
              <a:gd name="T33" fmla="*/ 12632 h 47"/>
              <a:gd name="T34" fmla="*/ 4316 w 128"/>
              <a:gd name="T35" fmla="*/ 4830 h 47"/>
              <a:gd name="T36" fmla="*/ 719 w 128"/>
              <a:gd name="T37" fmla="*/ 12632 h 47"/>
              <a:gd name="T38" fmla="*/ 6114 w 128"/>
              <a:gd name="T39" fmla="*/ 8174 h 47"/>
              <a:gd name="T40" fmla="*/ 7193 w 128"/>
              <a:gd name="T41" fmla="*/ 8174 h 47"/>
              <a:gd name="T42" fmla="*/ 6474 w 128"/>
              <a:gd name="T43" fmla="*/ 8174 h 47"/>
              <a:gd name="T44" fmla="*/ 5035 w 128"/>
              <a:gd name="T45" fmla="*/ 15976 h 47"/>
              <a:gd name="T46" fmla="*/ 6474 w 128"/>
              <a:gd name="T47" fmla="*/ 8174 h 47"/>
              <a:gd name="T48" fmla="*/ 20501 w 128"/>
              <a:gd name="T49" fmla="*/ 10774 h 47"/>
              <a:gd name="T50" fmla="*/ 20142 w 128"/>
              <a:gd name="T51" fmla="*/ 10403 h 47"/>
              <a:gd name="T52" fmla="*/ 20501 w 128"/>
              <a:gd name="T53" fmla="*/ 10774 h 47"/>
              <a:gd name="T54" fmla="*/ 25896 w 128"/>
              <a:gd name="T55" fmla="*/ 15976 h 47"/>
              <a:gd name="T56" fmla="*/ 26975 w 128"/>
              <a:gd name="T57" fmla="*/ 10403 h 47"/>
              <a:gd name="T58" fmla="*/ 27695 w 128"/>
              <a:gd name="T59" fmla="*/ 10403 h 47"/>
              <a:gd name="T60" fmla="*/ 25896 w 128"/>
              <a:gd name="T61" fmla="*/ 17090 h 47"/>
              <a:gd name="T62" fmla="*/ 20501 w 128"/>
              <a:gd name="T63" fmla="*/ 10774 h 47"/>
              <a:gd name="T64" fmla="*/ 25896 w 128"/>
              <a:gd name="T65" fmla="*/ 15976 h 47"/>
              <a:gd name="T66" fmla="*/ 30572 w 128"/>
              <a:gd name="T67" fmla="*/ 11517 h 47"/>
              <a:gd name="T68" fmla="*/ 33090 w 128"/>
              <a:gd name="T69" fmla="*/ 12632 h 47"/>
              <a:gd name="T70" fmla="*/ 35608 w 128"/>
              <a:gd name="T71" fmla="*/ 12632 h 47"/>
              <a:gd name="T72" fmla="*/ 39204 w 128"/>
              <a:gd name="T73" fmla="*/ 11517 h 47"/>
              <a:gd name="T74" fmla="*/ 32730 w 128"/>
              <a:gd name="T75" fmla="*/ 5945 h 47"/>
              <a:gd name="T76" fmla="*/ 33090 w 128"/>
              <a:gd name="T77" fmla="*/ 5945 h 47"/>
              <a:gd name="T78" fmla="*/ 39204 w 128"/>
              <a:gd name="T79" fmla="*/ 11517 h 47"/>
              <a:gd name="T80" fmla="*/ 33090 w 128"/>
              <a:gd name="T81" fmla="*/ 12632 h 47"/>
              <a:gd name="T82" fmla="*/ 30572 w 128"/>
              <a:gd name="T83" fmla="*/ 11517 h 47"/>
              <a:gd name="T84" fmla="*/ 27695 w 128"/>
              <a:gd name="T85" fmla="*/ 10403 h 47"/>
              <a:gd name="T86" fmla="*/ 30572 w 128"/>
              <a:gd name="T87" fmla="*/ 11517 h 47"/>
              <a:gd name="T88" fmla="*/ 42801 w 128"/>
              <a:gd name="T89" fmla="*/ 8174 h 47"/>
              <a:gd name="T90" fmla="*/ 45678 w 128"/>
              <a:gd name="T91" fmla="*/ 8174 h 47"/>
              <a:gd name="T92" fmla="*/ 33449 w 128"/>
              <a:gd name="T93" fmla="*/ 5945 h 47"/>
              <a:gd name="T94" fmla="*/ 42801 w 128"/>
              <a:gd name="T95" fmla="*/ 8174 h 47"/>
              <a:gd name="T96" fmla="*/ 33449 w 128"/>
              <a:gd name="T97" fmla="*/ 1486 h 47"/>
              <a:gd name="T98" fmla="*/ 35967 w 128"/>
              <a:gd name="T99" fmla="*/ 1858 h 47"/>
              <a:gd name="T100" fmla="*/ 35248 w 128"/>
              <a:gd name="T101" fmla="*/ 1486 h 47"/>
              <a:gd name="T102" fmla="*/ 36687 w 128"/>
              <a:gd name="T103" fmla="*/ 1858 h 47"/>
              <a:gd name="T104" fmla="*/ 40643 w 128"/>
              <a:gd name="T105" fmla="*/ 2229 h 47"/>
              <a:gd name="T106" fmla="*/ 41362 w 128"/>
              <a:gd name="T107" fmla="*/ 2229 h 47"/>
              <a:gd name="T108" fmla="*/ 37406 w 128"/>
              <a:gd name="T109" fmla="*/ 0 h 47"/>
              <a:gd name="T110" fmla="*/ 41722 w 128"/>
              <a:gd name="T111" fmla="*/ 2229 h 47"/>
              <a:gd name="T112" fmla="*/ 37046 w 128"/>
              <a:gd name="T113" fmla="*/ 2229 h 47"/>
              <a:gd name="T114" fmla="*/ 44599 w 128"/>
              <a:gd name="T115" fmla="*/ 7059 h 47"/>
              <a:gd name="T116" fmla="*/ 33449 w 128"/>
              <a:gd name="T117" fmla="*/ 1486 h 47"/>
              <a:gd name="T118" fmla="*/ 36327 w 128"/>
              <a:gd name="T119" fmla="*/ 1858 h 47"/>
              <a:gd name="T120" fmla="*/ 35967 w 128"/>
              <a:gd name="T121" fmla="*/ 1858 h 47"/>
              <a:gd name="T122" fmla="*/ 36327 w 128"/>
              <a:gd name="T123" fmla="*/ 1858 h 4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8" h="47">
                <a:moveTo>
                  <a:pt x="33" y="46"/>
                </a:moveTo>
                <a:cubicBezTo>
                  <a:pt x="25" y="37"/>
                  <a:pt x="27" y="25"/>
                  <a:pt x="28" y="22"/>
                </a:cubicBezTo>
                <a:cubicBezTo>
                  <a:pt x="30" y="22"/>
                  <a:pt x="26" y="34"/>
                  <a:pt x="33" y="46"/>
                </a:cubicBezTo>
                <a:cubicBezTo>
                  <a:pt x="36" y="34"/>
                  <a:pt x="43" y="22"/>
                  <a:pt x="43" y="22"/>
                </a:cubicBezTo>
                <a:cubicBezTo>
                  <a:pt x="43" y="25"/>
                  <a:pt x="43" y="37"/>
                  <a:pt x="48" y="40"/>
                </a:cubicBezTo>
                <a:cubicBezTo>
                  <a:pt x="53" y="37"/>
                  <a:pt x="56" y="28"/>
                  <a:pt x="56" y="28"/>
                </a:cubicBezTo>
                <a:cubicBezTo>
                  <a:pt x="56" y="32"/>
                  <a:pt x="52" y="40"/>
                  <a:pt x="48" y="43"/>
                </a:cubicBezTo>
                <a:cubicBezTo>
                  <a:pt x="43" y="37"/>
                  <a:pt x="43" y="28"/>
                  <a:pt x="43" y="25"/>
                </a:cubicBezTo>
                <a:cubicBezTo>
                  <a:pt x="42" y="28"/>
                  <a:pt x="36" y="37"/>
                  <a:pt x="33" y="46"/>
                </a:cubicBezTo>
                <a:close/>
                <a:moveTo>
                  <a:pt x="15" y="43"/>
                </a:moveTo>
                <a:cubicBezTo>
                  <a:pt x="16" y="39"/>
                  <a:pt x="18" y="35"/>
                  <a:pt x="20" y="32"/>
                </a:cubicBezTo>
                <a:cubicBezTo>
                  <a:pt x="18" y="35"/>
                  <a:pt x="16" y="39"/>
                  <a:pt x="15" y="43"/>
                </a:cubicBezTo>
                <a:close/>
                <a:moveTo>
                  <a:pt x="28" y="22"/>
                </a:moveTo>
                <a:cubicBezTo>
                  <a:pt x="26" y="24"/>
                  <a:pt x="23" y="27"/>
                  <a:pt x="20" y="32"/>
                </a:cubicBezTo>
                <a:cubicBezTo>
                  <a:pt x="24" y="26"/>
                  <a:pt x="28" y="22"/>
                  <a:pt x="28" y="22"/>
                </a:cubicBezTo>
                <a:close/>
                <a:moveTo>
                  <a:pt x="18" y="22"/>
                </a:moveTo>
                <a:cubicBezTo>
                  <a:pt x="16" y="22"/>
                  <a:pt x="11" y="24"/>
                  <a:pt x="2" y="34"/>
                </a:cubicBezTo>
                <a:cubicBezTo>
                  <a:pt x="0" y="22"/>
                  <a:pt x="11" y="13"/>
                  <a:pt x="12" y="13"/>
                </a:cubicBezTo>
                <a:cubicBezTo>
                  <a:pt x="12" y="13"/>
                  <a:pt x="1" y="22"/>
                  <a:pt x="2" y="34"/>
                </a:cubicBezTo>
                <a:cubicBezTo>
                  <a:pt x="10" y="22"/>
                  <a:pt x="15" y="22"/>
                  <a:pt x="17" y="22"/>
                </a:cubicBezTo>
                <a:cubicBezTo>
                  <a:pt x="18" y="19"/>
                  <a:pt x="20" y="22"/>
                  <a:pt x="20" y="22"/>
                </a:cubicBezTo>
                <a:lnTo>
                  <a:pt x="18" y="22"/>
                </a:lnTo>
                <a:cubicBezTo>
                  <a:pt x="15" y="28"/>
                  <a:pt x="9" y="31"/>
                  <a:pt x="14" y="43"/>
                </a:cubicBezTo>
                <a:cubicBezTo>
                  <a:pt x="8" y="31"/>
                  <a:pt x="14" y="25"/>
                  <a:pt x="18" y="22"/>
                </a:cubicBezTo>
                <a:close/>
                <a:moveTo>
                  <a:pt x="57" y="29"/>
                </a:moveTo>
                <a:lnTo>
                  <a:pt x="56" y="28"/>
                </a:lnTo>
                <a:cubicBezTo>
                  <a:pt x="56" y="28"/>
                  <a:pt x="57" y="28"/>
                  <a:pt x="57" y="29"/>
                </a:cubicBezTo>
                <a:close/>
                <a:moveTo>
                  <a:pt x="72" y="43"/>
                </a:moveTo>
                <a:cubicBezTo>
                  <a:pt x="75" y="34"/>
                  <a:pt x="75" y="28"/>
                  <a:pt x="75" y="28"/>
                </a:cubicBezTo>
                <a:lnTo>
                  <a:pt x="77" y="28"/>
                </a:lnTo>
                <a:cubicBezTo>
                  <a:pt x="77" y="30"/>
                  <a:pt x="76" y="38"/>
                  <a:pt x="72" y="46"/>
                </a:cubicBezTo>
                <a:cubicBezTo>
                  <a:pt x="67" y="43"/>
                  <a:pt x="59" y="33"/>
                  <a:pt x="57" y="29"/>
                </a:cubicBezTo>
                <a:cubicBezTo>
                  <a:pt x="60" y="32"/>
                  <a:pt x="67" y="43"/>
                  <a:pt x="72" y="43"/>
                </a:cubicBezTo>
                <a:close/>
                <a:moveTo>
                  <a:pt x="85" y="31"/>
                </a:moveTo>
                <a:cubicBezTo>
                  <a:pt x="87" y="32"/>
                  <a:pt x="89" y="33"/>
                  <a:pt x="92" y="34"/>
                </a:cubicBezTo>
                <a:cubicBezTo>
                  <a:pt x="94" y="34"/>
                  <a:pt x="96" y="34"/>
                  <a:pt x="99" y="34"/>
                </a:cubicBezTo>
                <a:cubicBezTo>
                  <a:pt x="103" y="34"/>
                  <a:pt x="106" y="31"/>
                  <a:pt x="109" y="31"/>
                </a:cubicBezTo>
                <a:cubicBezTo>
                  <a:pt x="96" y="28"/>
                  <a:pt x="91" y="16"/>
                  <a:pt x="91" y="16"/>
                </a:cubicBezTo>
                <a:lnTo>
                  <a:pt x="92" y="16"/>
                </a:lnTo>
                <a:cubicBezTo>
                  <a:pt x="95" y="19"/>
                  <a:pt x="99" y="28"/>
                  <a:pt x="109" y="31"/>
                </a:cubicBezTo>
                <a:cubicBezTo>
                  <a:pt x="103" y="35"/>
                  <a:pt x="97" y="35"/>
                  <a:pt x="92" y="34"/>
                </a:cubicBezTo>
                <a:cubicBezTo>
                  <a:pt x="89" y="33"/>
                  <a:pt x="87" y="32"/>
                  <a:pt x="85" y="31"/>
                </a:cubicBezTo>
                <a:cubicBezTo>
                  <a:pt x="81" y="30"/>
                  <a:pt x="77" y="28"/>
                  <a:pt x="77" y="28"/>
                </a:cubicBezTo>
                <a:cubicBezTo>
                  <a:pt x="79" y="29"/>
                  <a:pt x="81" y="30"/>
                  <a:pt x="85" y="31"/>
                </a:cubicBezTo>
                <a:close/>
                <a:moveTo>
                  <a:pt x="119" y="22"/>
                </a:moveTo>
                <a:lnTo>
                  <a:pt x="127" y="22"/>
                </a:lnTo>
                <a:cubicBezTo>
                  <a:pt x="117" y="28"/>
                  <a:pt x="97" y="19"/>
                  <a:pt x="93" y="16"/>
                </a:cubicBezTo>
                <a:cubicBezTo>
                  <a:pt x="97" y="17"/>
                  <a:pt x="110" y="22"/>
                  <a:pt x="119" y="22"/>
                </a:cubicBezTo>
                <a:close/>
                <a:moveTo>
                  <a:pt x="93" y="4"/>
                </a:moveTo>
                <a:cubicBezTo>
                  <a:pt x="93" y="4"/>
                  <a:pt x="96" y="4"/>
                  <a:pt x="100" y="5"/>
                </a:cubicBezTo>
                <a:cubicBezTo>
                  <a:pt x="99" y="5"/>
                  <a:pt x="98" y="4"/>
                  <a:pt x="98" y="4"/>
                </a:cubicBezTo>
                <a:cubicBezTo>
                  <a:pt x="99" y="5"/>
                  <a:pt x="100" y="5"/>
                  <a:pt x="102" y="5"/>
                </a:cubicBezTo>
                <a:cubicBezTo>
                  <a:pt x="106" y="6"/>
                  <a:pt x="110" y="6"/>
                  <a:pt x="113" y="6"/>
                </a:cubicBezTo>
                <a:lnTo>
                  <a:pt x="115" y="6"/>
                </a:lnTo>
                <a:cubicBezTo>
                  <a:pt x="113" y="4"/>
                  <a:pt x="104" y="0"/>
                  <a:pt x="104" y="0"/>
                </a:cubicBezTo>
                <a:cubicBezTo>
                  <a:pt x="106" y="0"/>
                  <a:pt x="113" y="4"/>
                  <a:pt x="116" y="6"/>
                </a:cubicBezTo>
                <a:cubicBezTo>
                  <a:pt x="113" y="9"/>
                  <a:pt x="108" y="8"/>
                  <a:pt x="103" y="6"/>
                </a:cubicBezTo>
                <a:cubicBezTo>
                  <a:pt x="109" y="9"/>
                  <a:pt x="118" y="15"/>
                  <a:pt x="124" y="19"/>
                </a:cubicBezTo>
                <a:cubicBezTo>
                  <a:pt x="112" y="11"/>
                  <a:pt x="93" y="4"/>
                  <a:pt x="93" y="4"/>
                </a:cubicBezTo>
                <a:close/>
                <a:moveTo>
                  <a:pt x="101" y="5"/>
                </a:moveTo>
                <a:cubicBezTo>
                  <a:pt x="100" y="5"/>
                  <a:pt x="100" y="5"/>
                  <a:pt x="100" y="5"/>
                </a:cubicBezTo>
                <a:cubicBezTo>
                  <a:pt x="100" y="5"/>
                  <a:pt x="100" y="5"/>
                  <a:pt x="101" y="5"/>
                </a:cubicBez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31" name="Freeform 6337">
            <a:extLst>
              <a:ext uri="{FF2B5EF4-FFF2-40B4-BE49-F238E27FC236}">
                <a16:creationId xmlns:a16="http://schemas.microsoft.com/office/drawing/2014/main" id="{DFC85E2E-1108-AC48-98B1-CF4FE5461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4570413"/>
            <a:ext cx="136525" cy="119062"/>
          </a:xfrm>
          <a:custGeom>
            <a:avLst/>
            <a:gdLst>
              <a:gd name="T0" fmla="*/ 116817 w 381"/>
              <a:gd name="T1" fmla="*/ 16647 h 329"/>
              <a:gd name="T2" fmla="*/ 122908 w 381"/>
              <a:gd name="T3" fmla="*/ 15199 h 329"/>
              <a:gd name="T4" fmla="*/ 104633 w 381"/>
              <a:gd name="T5" fmla="*/ 16647 h 329"/>
              <a:gd name="T6" fmla="*/ 87075 w 381"/>
              <a:gd name="T7" fmla="*/ 14114 h 329"/>
              <a:gd name="T8" fmla="*/ 86000 w 381"/>
              <a:gd name="T9" fmla="*/ 13390 h 329"/>
              <a:gd name="T10" fmla="*/ 80267 w 381"/>
              <a:gd name="T11" fmla="*/ 13390 h 329"/>
              <a:gd name="T12" fmla="*/ 66292 w 381"/>
              <a:gd name="T13" fmla="*/ 17371 h 329"/>
              <a:gd name="T14" fmla="*/ 77042 w 381"/>
              <a:gd name="T15" fmla="*/ 23161 h 329"/>
              <a:gd name="T16" fmla="*/ 88150 w 381"/>
              <a:gd name="T17" fmla="*/ 24247 h 329"/>
              <a:gd name="T18" fmla="*/ 125775 w 381"/>
              <a:gd name="T19" fmla="*/ 39446 h 329"/>
              <a:gd name="T20" fmla="*/ 120758 w 381"/>
              <a:gd name="T21" fmla="*/ 80340 h 329"/>
              <a:gd name="T22" fmla="*/ 120758 w 381"/>
              <a:gd name="T23" fmla="*/ 98796 h 329"/>
              <a:gd name="T24" fmla="*/ 122908 w 381"/>
              <a:gd name="T25" fmla="*/ 116529 h 329"/>
              <a:gd name="T26" fmla="*/ 111800 w 381"/>
              <a:gd name="T27" fmla="*/ 118700 h 329"/>
              <a:gd name="T28" fmla="*/ 105708 w 381"/>
              <a:gd name="T29" fmla="*/ 113272 h 329"/>
              <a:gd name="T30" fmla="*/ 99975 w 381"/>
              <a:gd name="T31" fmla="*/ 113272 h 329"/>
              <a:gd name="T32" fmla="*/ 102842 w 381"/>
              <a:gd name="T33" fmla="*/ 108567 h 329"/>
              <a:gd name="T34" fmla="*/ 108933 w 381"/>
              <a:gd name="T35" fmla="*/ 98796 h 329"/>
              <a:gd name="T36" fmla="*/ 89942 w 381"/>
              <a:gd name="T37" fmla="*/ 75635 h 329"/>
              <a:gd name="T38" fmla="*/ 40133 w 381"/>
              <a:gd name="T39" fmla="*/ 94453 h 329"/>
              <a:gd name="T40" fmla="*/ 54108 w 381"/>
              <a:gd name="T41" fmla="*/ 68035 h 329"/>
              <a:gd name="T42" fmla="*/ 36550 w 381"/>
              <a:gd name="T43" fmla="*/ 103139 h 329"/>
              <a:gd name="T44" fmla="*/ 39417 w 381"/>
              <a:gd name="T45" fmla="*/ 108567 h 329"/>
              <a:gd name="T46" fmla="*/ 22575 w 381"/>
              <a:gd name="T47" fmla="*/ 117614 h 329"/>
              <a:gd name="T48" fmla="*/ 16483 w 381"/>
              <a:gd name="T49" fmla="*/ 117614 h 329"/>
              <a:gd name="T50" fmla="*/ 10750 w 381"/>
              <a:gd name="T51" fmla="*/ 117614 h 329"/>
              <a:gd name="T52" fmla="*/ 24725 w 381"/>
              <a:gd name="T53" fmla="*/ 108567 h 329"/>
              <a:gd name="T54" fmla="*/ 21858 w 381"/>
              <a:gd name="T55" fmla="*/ 71292 h 329"/>
              <a:gd name="T56" fmla="*/ 10750 w 381"/>
              <a:gd name="T57" fmla="*/ 81425 h 329"/>
              <a:gd name="T58" fmla="*/ 26875 w 381"/>
              <a:gd name="T59" fmla="*/ 48493 h 329"/>
              <a:gd name="T60" fmla="*/ 20425 w 381"/>
              <a:gd name="T61" fmla="*/ 46322 h 329"/>
              <a:gd name="T62" fmla="*/ 18275 w 381"/>
              <a:gd name="T63" fmla="*/ 47046 h 329"/>
              <a:gd name="T64" fmla="*/ 13617 w 381"/>
              <a:gd name="T65" fmla="*/ 39446 h 329"/>
              <a:gd name="T66" fmla="*/ 11467 w 381"/>
              <a:gd name="T67" fmla="*/ 39446 h 329"/>
              <a:gd name="T68" fmla="*/ 6092 w 381"/>
              <a:gd name="T69" fmla="*/ 39446 h 329"/>
              <a:gd name="T70" fmla="*/ 18275 w 381"/>
              <a:gd name="T71" fmla="*/ 31846 h 329"/>
              <a:gd name="T72" fmla="*/ 29742 w 381"/>
              <a:gd name="T73" fmla="*/ 37275 h 329"/>
              <a:gd name="T74" fmla="*/ 20425 w 381"/>
              <a:gd name="T75" fmla="*/ 28589 h 329"/>
              <a:gd name="T76" fmla="*/ 9675 w 381"/>
              <a:gd name="T77" fmla="*/ 24247 h 329"/>
              <a:gd name="T78" fmla="*/ 8600 w 381"/>
              <a:gd name="T79" fmla="*/ 17371 h 329"/>
              <a:gd name="T80" fmla="*/ 20067 w 381"/>
              <a:gd name="T81" fmla="*/ 9771 h 329"/>
              <a:gd name="T82" fmla="*/ 33325 w 381"/>
              <a:gd name="T83" fmla="*/ 4343 h 329"/>
              <a:gd name="T84" fmla="*/ 43358 w 381"/>
              <a:gd name="T85" fmla="*/ 3257 h 329"/>
              <a:gd name="T86" fmla="*/ 59125 w 381"/>
              <a:gd name="T87" fmla="*/ 7600 h 329"/>
              <a:gd name="T88" fmla="*/ 56617 w 381"/>
              <a:gd name="T89" fmla="*/ 25332 h 329"/>
              <a:gd name="T90" fmla="*/ 55183 w 381"/>
              <a:gd name="T91" fmla="*/ 32932 h 329"/>
              <a:gd name="T92" fmla="*/ 56617 w 381"/>
              <a:gd name="T93" fmla="*/ 43789 h 329"/>
              <a:gd name="T94" fmla="*/ 75967 w 381"/>
              <a:gd name="T95" fmla="*/ 43065 h 329"/>
              <a:gd name="T96" fmla="*/ 117533 w 381"/>
              <a:gd name="T97" fmla="*/ 40532 h 329"/>
              <a:gd name="T98" fmla="*/ 108575 w 381"/>
              <a:gd name="T99" fmla="*/ 25332 h 329"/>
              <a:gd name="T100" fmla="*/ 82417 w 381"/>
              <a:gd name="T101" fmla="*/ 29675 h 329"/>
              <a:gd name="T102" fmla="*/ 60200 w 381"/>
              <a:gd name="T103" fmla="*/ 31846 h 329"/>
              <a:gd name="T104" fmla="*/ 77042 w 381"/>
              <a:gd name="T105" fmla="*/ 1086 h 3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81" h="329">
                <a:moveTo>
                  <a:pt x="215" y="3"/>
                </a:moveTo>
                <a:cubicBezTo>
                  <a:pt x="248" y="0"/>
                  <a:pt x="297" y="27"/>
                  <a:pt x="326" y="46"/>
                </a:cubicBezTo>
                <a:cubicBezTo>
                  <a:pt x="326" y="39"/>
                  <a:pt x="326" y="34"/>
                  <a:pt x="331" y="30"/>
                </a:cubicBezTo>
                <a:cubicBezTo>
                  <a:pt x="337" y="27"/>
                  <a:pt x="345" y="34"/>
                  <a:pt x="343" y="42"/>
                </a:cubicBezTo>
                <a:cubicBezTo>
                  <a:pt x="335" y="64"/>
                  <a:pt x="297" y="39"/>
                  <a:pt x="287" y="34"/>
                </a:cubicBezTo>
                <a:lnTo>
                  <a:pt x="292" y="46"/>
                </a:lnTo>
                <a:cubicBezTo>
                  <a:pt x="274" y="42"/>
                  <a:pt x="272" y="39"/>
                  <a:pt x="260" y="24"/>
                </a:cubicBezTo>
                <a:cubicBezTo>
                  <a:pt x="256" y="37"/>
                  <a:pt x="256" y="39"/>
                  <a:pt x="243" y="39"/>
                </a:cubicBezTo>
                <a:cubicBezTo>
                  <a:pt x="248" y="30"/>
                  <a:pt x="250" y="27"/>
                  <a:pt x="243" y="18"/>
                </a:cubicBezTo>
                <a:lnTo>
                  <a:pt x="240" y="37"/>
                </a:lnTo>
                <a:lnTo>
                  <a:pt x="224" y="15"/>
                </a:lnTo>
                <a:lnTo>
                  <a:pt x="224" y="37"/>
                </a:lnTo>
                <a:cubicBezTo>
                  <a:pt x="222" y="34"/>
                  <a:pt x="209" y="24"/>
                  <a:pt x="204" y="24"/>
                </a:cubicBezTo>
                <a:cubicBezTo>
                  <a:pt x="195" y="21"/>
                  <a:pt x="190" y="39"/>
                  <a:pt x="185" y="48"/>
                </a:cubicBezTo>
                <a:cubicBezTo>
                  <a:pt x="195" y="39"/>
                  <a:pt x="198" y="34"/>
                  <a:pt x="212" y="39"/>
                </a:cubicBezTo>
                <a:cubicBezTo>
                  <a:pt x="205" y="46"/>
                  <a:pt x="207" y="55"/>
                  <a:pt x="215" y="64"/>
                </a:cubicBezTo>
                <a:cubicBezTo>
                  <a:pt x="215" y="64"/>
                  <a:pt x="217" y="52"/>
                  <a:pt x="218" y="48"/>
                </a:cubicBezTo>
                <a:cubicBezTo>
                  <a:pt x="222" y="52"/>
                  <a:pt x="233" y="64"/>
                  <a:pt x="246" y="67"/>
                </a:cubicBezTo>
                <a:cubicBezTo>
                  <a:pt x="254" y="67"/>
                  <a:pt x="263" y="64"/>
                  <a:pt x="272" y="61"/>
                </a:cubicBezTo>
                <a:cubicBezTo>
                  <a:pt x="300" y="58"/>
                  <a:pt x="366" y="64"/>
                  <a:pt x="351" y="109"/>
                </a:cubicBezTo>
                <a:cubicBezTo>
                  <a:pt x="348" y="119"/>
                  <a:pt x="345" y="124"/>
                  <a:pt x="339" y="128"/>
                </a:cubicBezTo>
                <a:cubicBezTo>
                  <a:pt x="380" y="143"/>
                  <a:pt x="345" y="194"/>
                  <a:pt x="337" y="222"/>
                </a:cubicBezTo>
                <a:cubicBezTo>
                  <a:pt x="331" y="246"/>
                  <a:pt x="335" y="264"/>
                  <a:pt x="363" y="261"/>
                </a:cubicBezTo>
                <a:cubicBezTo>
                  <a:pt x="357" y="273"/>
                  <a:pt x="348" y="273"/>
                  <a:pt x="337" y="273"/>
                </a:cubicBezTo>
                <a:cubicBezTo>
                  <a:pt x="337" y="273"/>
                  <a:pt x="338" y="282"/>
                  <a:pt x="346" y="285"/>
                </a:cubicBezTo>
                <a:cubicBezTo>
                  <a:pt x="333" y="295"/>
                  <a:pt x="350" y="313"/>
                  <a:pt x="343" y="322"/>
                </a:cubicBezTo>
                <a:cubicBezTo>
                  <a:pt x="330" y="328"/>
                  <a:pt x="313" y="322"/>
                  <a:pt x="313" y="322"/>
                </a:cubicBezTo>
                <a:lnTo>
                  <a:pt x="312" y="328"/>
                </a:lnTo>
                <a:lnTo>
                  <a:pt x="290" y="325"/>
                </a:lnTo>
                <a:lnTo>
                  <a:pt x="295" y="313"/>
                </a:lnTo>
                <a:cubicBezTo>
                  <a:pt x="289" y="322"/>
                  <a:pt x="284" y="328"/>
                  <a:pt x="272" y="325"/>
                </a:cubicBezTo>
                <a:cubicBezTo>
                  <a:pt x="272" y="325"/>
                  <a:pt x="272" y="322"/>
                  <a:pt x="279" y="313"/>
                </a:cubicBezTo>
                <a:cubicBezTo>
                  <a:pt x="270" y="322"/>
                  <a:pt x="269" y="325"/>
                  <a:pt x="260" y="325"/>
                </a:cubicBezTo>
                <a:cubicBezTo>
                  <a:pt x="260" y="313"/>
                  <a:pt x="268" y="291"/>
                  <a:pt x="287" y="300"/>
                </a:cubicBezTo>
                <a:cubicBezTo>
                  <a:pt x="290" y="300"/>
                  <a:pt x="298" y="306"/>
                  <a:pt x="303" y="304"/>
                </a:cubicBezTo>
                <a:cubicBezTo>
                  <a:pt x="306" y="295"/>
                  <a:pt x="304" y="279"/>
                  <a:pt x="304" y="273"/>
                </a:cubicBezTo>
                <a:cubicBezTo>
                  <a:pt x="306" y="246"/>
                  <a:pt x="300" y="246"/>
                  <a:pt x="287" y="234"/>
                </a:cubicBezTo>
                <a:cubicBezTo>
                  <a:pt x="274" y="225"/>
                  <a:pt x="266" y="212"/>
                  <a:pt x="251" y="209"/>
                </a:cubicBezTo>
                <a:cubicBezTo>
                  <a:pt x="237" y="203"/>
                  <a:pt x="212" y="222"/>
                  <a:pt x="201" y="228"/>
                </a:cubicBezTo>
                <a:cubicBezTo>
                  <a:pt x="171" y="246"/>
                  <a:pt x="146" y="255"/>
                  <a:pt x="112" y="261"/>
                </a:cubicBezTo>
                <a:cubicBezTo>
                  <a:pt x="112" y="261"/>
                  <a:pt x="113" y="261"/>
                  <a:pt x="113" y="258"/>
                </a:cubicBezTo>
                <a:cubicBezTo>
                  <a:pt x="113" y="255"/>
                  <a:pt x="146" y="231"/>
                  <a:pt x="151" y="188"/>
                </a:cubicBezTo>
                <a:cubicBezTo>
                  <a:pt x="142" y="231"/>
                  <a:pt x="111" y="255"/>
                  <a:pt x="110" y="261"/>
                </a:cubicBezTo>
                <a:cubicBezTo>
                  <a:pt x="108" y="267"/>
                  <a:pt x="103" y="284"/>
                  <a:pt x="102" y="285"/>
                </a:cubicBezTo>
                <a:cubicBezTo>
                  <a:pt x="106" y="282"/>
                  <a:pt x="118" y="273"/>
                  <a:pt x="133" y="273"/>
                </a:cubicBezTo>
                <a:cubicBezTo>
                  <a:pt x="130" y="295"/>
                  <a:pt x="112" y="288"/>
                  <a:pt x="110" y="300"/>
                </a:cubicBezTo>
                <a:cubicBezTo>
                  <a:pt x="110" y="310"/>
                  <a:pt x="121" y="322"/>
                  <a:pt x="110" y="325"/>
                </a:cubicBezTo>
                <a:lnTo>
                  <a:pt x="63" y="325"/>
                </a:lnTo>
                <a:cubicBezTo>
                  <a:pt x="63" y="325"/>
                  <a:pt x="70" y="316"/>
                  <a:pt x="70" y="313"/>
                </a:cubicBezTo>
                <a:cubicBezTo>
                  <a:pt x="64" y="316"/>
                  <a:pt x="61" y="328"/>
                  <a:pt x="46" y="325"/>
                </a:cubicBezTo>
                <a:cubicBezTo>
                  <a:pt x="47" y="322"/>
                  <a:pt x="54" y="316"/>
                  <a:pt x="51" y="313"/>
                </a:cubicBezTo>
                <a:cubicBezTo>
                  <a:pt x="43" y="322"/>
                  <a:pt x="40" y="328"/>
                  <a:pt x="30" y="325"/>
                </a:cubicBezTo>
                <a:cubicBezTo>
                  <a:pt x="32" y="316"/>
                  <a:pt x="32" y="306"/>
                  <a:pt x="45" y="306"/>
                </a:cubicBezTo>
                <a:cubicBezTo>
                  <a:pt x="54" y="304"/>
                  <a:pt x="63" y="310"/>
                  <a:pt x="69" y="300"/>
                </a:cubicBezTo>
                <a:cubicBezTo>
                  <a:pt x="80" y="285"/>
                  <a:pt x="67" y="252"/>
                  <a:pt x="64" y="234"/>
                </a:cubicBezTo>
                <a:cubicBezTo>
                  <a:pt x="64" y="219"/>
                  <a:pt x="64" y="219"/>
                  <a:pt x="61" y="197"/>
                </a:cubicBezTo>
                <a:lnTo>
                  <a:pt x="63" y="249"/>
                </a:lnTo>
                <a:cubicBezTo>
                  <a:pt x="51" y="243"/>
                  <a:pt x="38" y="237"/>
                  <a:pt x="30" y="225"/>
                </a:cubicBezTo>
                <a:cubicBezTo>
                  <a:pt x="10" y="197"/>
                  <a:pt x="15" y="170"/>
                  <a:pt x="42" y="152"/>
                </a:cubicBezTo>
                <a:cubicBezTo>
                  <a:pt x="54" y="143"/>
                  <a:pt x="61" y="137"/>
                  <a:pt x="75" y="134"/>
                </a:cubicBezTo>
                <a:cubicBezTo>
                  <a:pt x="72" y="124"/>
                  <a:pt x="80" y="119"/>
                  <a:pt x="69" y="115"/>
                </a:cubicBezTo>
                <a:cubicBezTo>
                  <a:pt x="66" y="121"/>
                  <a:pt x="63" y="128"/>
                  <a:pt x="57" y="128"/>
                </a:cubicBezTo>
                <a:lnTo>
                  <a:pt x="61" y="109"/>
                </a:lnTo>
                <a:cubicBezTo>
                  <a:pt x="61" y="109"/>
                  <a:pt x="49" y="112"/>
                  <a:pt x="51" y="130"/>
                </a:cubicBezTo>
                <a:cubicBezTo>
                  <a:pt x="38" y="124"/>
                  <a:pt x="45" y="109"/>
                  <a:pt x="45" y="109"/>
                </a:cubicBezTo>
                <a:lnTo>
                  <a:pt x="38" y="109"/>
                </a:lnTo>
                <a:cubicBezTo>
                  <a:pt x="38" y="109"/>
                  <a:pt x="38" y="128"/>
                  <a:pt x="29" y="130"/>
                </a:cubicBezTo>
                <a:cubicBezTo>
                  <a:pt x="32" y="124"/>
                  <a:pt x="32" y="109"/>
                  <a:pt x="32" y="109"/>
                </a:cubicBezTo>
                <a:cubicBezTo>
                  <a:pt x="32" y="109"/>
                  <a:pt x="17" y="130"/>
                  <a:pt x="8" y="124"/>
                </a:cubicBezTo>
                <a:cubicBezTo>
                  <a:pt x="14" y="119"/>
                  <a:pt x="17" y="115"/>
                  <a:pt x="17" y="109"/>
                </a:cubicBezTo>
                <a:cubicBezTo>
                  <a:pt x="16" y="100"/>
                  <a:pt x="13" y="88"/>
                  <a:pt x="12" y="88"/>
                </a:cubicBezTo>
                <a:cubicBezTo>
                  <a:pt x="14" y="88"/>
                  <a:pt x="37" y="100"/>
                  <a:pt x="51" y="88"/>
                </a:cubicBezTo>
                <a:lnTo>
                  <a:pt x="51" y="100"/>
                </a:lnTo>
                <a:cubicBezTo>
                  <a:pt x="66" y="100"/>
                  <a:pt x="69" y="100"/>
                  <a:pt x="83" y="103"/>
                </a:cubicBezTo>
                <a:cubicBezTo>
                  <a:pt x="80" y="82"/>
                  <a:pt x="69" y="79"/>
                  <a:pt x="57" y="67"/>
                </a:cubicBezTo>
                <a:lnTo>
                  <a:pt x="57" y="79"/>
                </a:lnTo>
                <a:cubicBezTo>
                  <a:pt x="45" y="76"/>
                  <a:pt x="42" y="70"/>
                  <a:pt x="35" y="61"/>
                </a:cubicBezTo>
                <a:lnTo>
                  <a:pt x="27" y="67"/>
                </a:lnTo>
                <a:cubicBezTo>
                  <a:pt x="11" y="58"/>
                  <a:pt x="0" y="34"/>
                  <a:pt x="23" y="37"/>
                </a:cubicBezTo>
                <a:cubicBezTo>
                  <a:pt x="35" y="39"/>
                  <a:pt x="24" y="48"/>
                  <a:pt x="24" y="48"/>
                </a:cubicBezTo>
                <a:cubicBezTo>
                  <a:pt x="24" y="48"/>
                  <a:pt x="58" y="39"/>
                  <a:pt x="71" y="37"/>
                </a:cubicBezTo>
                <a:cubicBezTo>
                  <a:pt x="71" y="37"/>
                  <a:pt x="67" y="27"/>
                  <a:pt x="56" y="27"/>
                </a:cubicBezTo>
                <a:cubicBezTo>
                  <a:pt x="66" y="18"/>
                  <a:pt x="75" y="15"/>
                  <a:pt x="83" y="34"/>
                </a:cubicBezTo>
                <a:cubicBezTo>
                  <a:pt x="90" y="34"/>
                  <a:pt x="98" y="24"/>
                  <a:pt x="93" y="12"/>
                </a:cubicBezTo>
                <a:cubicBezTo>
                  <a:pt x="104" y="12"/>
                  <a:pt x="109" y="18"/>
                  <a:pt x="114" y="27"/>
                </a:cubicBezTo>
                <a:cubicBezTo>
                  <a:pt x="118" y="27"/>
                  <a:pt x="122" y="24"/>
                  <a:pt x="121" y="9"/>
                </a:cubicBezTo>
                <a:cubicBezTo>
                  <a:pt x="131" y="15"/>
                  <a:pt x="137" y="18"/>
                  <a:pt x="138" y="27"/>
                </a:cubicBezTo>
                <a:cubicBezTo>
                  <a:pt x="147" y="30"/>
                  <a:pt x="153" y="27"/>
                  <a:pt x="165" y="21"/>
                </a:cubicBezTo>
                <a:cubicBezTo>
                  <a:pt x="162" y="34"/>
                  <a:pt x="162" y="37"/>
                  <a:pt x="152" y="42"/>
                </a:cubicBezTo>
                <a:cubicBezTo>
                  <a:pt x="159" y="52"/>
                  <a:pt x="160" y="64"/>
                  <a:pt x="158" y="70"/>
                </a:cubicBezTo>
                <a:cubicBezTo>
                  <a:pt x="155" y="70"/>
                  <a:pt x="155" y="70"/>
                  <a:pt x="153" y="67"/>
                </a:cubicBezTo>
                <a:cubicBezTo>
                  <a:pt x="154" y="73"/>
                  <a:pt x="154" y="85"/>
                  <a:pt x="154" y="91"/>
                </a:cubicBezTo>
                <a:lnTo>
                  <a:pt x="149" y="91"/>
                </a:lnTo>
                <a:lnTo>
                  <a:pt x="158" y="121"/>
                </a:lnTo>
                <a:lnTo>
                  <a:pt x="152" y="128"/>
                </a:lnTo>
                <a:cubicBezTo>
                  <a:pt x="171" y="121"/>
                  <a:pt x="192" y="124"/>
                  <a:pt x="212" y="119"/>
                </a:cubicBezTo>
                <a:cubicBezTo>
                  <a:pt x="237" y="112"/>
                  <a:pt x="260" y="103"/>
                  <a:pt x="287" y="103"/>
                </a:cubicBezTo>
                <a:cubicBezTo>
                  <a:pt x="303" y="103"/>
                  <a:pt x="303" y="112"/>
                  <a:pt x="328" y="112"/>
                </a:cubicBezTo>
                <a:lnTo>
                  <a:pt x="328" y="100"/>
                </a:lnTo>
                <a:cubicBezTo>
                  <a:pt x="328" y="85"/>
                  <a:pt x="319" y="76"/>
                  <a:pt x="303" y="70"/>
                </a:cubicBezTo>
                <a:cubicBezTo>
                  <a:pt x="295" y="70"/>
                  <a:pt x="280" y="79"/>
                  <a:pt x="272" y="79"/>
                </a:cubicBezTo>
                <a:cubicBezTo>
                  <a:pt x="260" y="82"/>
                  <a:pt x="243" y="82"/>
                  <a:pt x="230" y="82"/>
                </a:cubicBezTo>
                <a:cubicBezTo>
                  <a:pt x="192" y="79"/>
                  <a:pt x="198" y="73"/>
                  <a:pt x="184" y="67"/>
                </a:cubicBezTo>
                <a:cubicBezTo>
                  <a:pt x="176" y="70"/>
                  <a:pt x="172" y="76"/>
                  <a:pt x="168" y="88"/>
                </a:cubicBezTo>
                <a:cubicBezTo>
                  <a:pt x="161" y="76"/>
                  <a:pt x="162" y="64"/>
                  <a:pt x="171" y="58"/>
                </a:cubicBezTo>
                <a:cubicBezTo>
                  <a:pt x="162" y="24"/>
                  <a:pt x="185" y="9"/>
                  <a:pt x="215" y="3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32" name="Freeform 6338">
            <a:extLst>
              <a:ext uri="{FF2B5EF4-FFF2-40B4-BE49-F238E27FC236}">
                <a16:creationId xmlns:a16="http://schemas.microsoft.com/office/drawing/2014/main" id="{D3F3FBCD-B26E-1940-B791-AFECFB2B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4640263"/>
            <a:ext cx="38100" cy="49212"/>
          </a:xfrm>
          <a:custGeom>
            <a:avLst/>
            <a:gdLst>
              <a:gd name="T0" fmla="*/ 14654 w 104"/>
              <a:gd name="T1" fmla="*/ 27300 h 137"/>
              <a:gd name="T2" fmla="*/ 7327 w 104"/>
              <a:gd name="T3" fmla="*/ 14368 h 137"/>
              <a:gd name="T4" fmla="*/ 32238 w 104"/>
              <a:gd name="T5" fmla="*/ 12213 h 137"/>
              <a:gd name="T6" fmla="*/ 28575 w 104"/>
              <a:gd name="T7" fmla="*/ 26222 h 137"/>
              <a:gd name="T8" fmla="*/ 37734 w 104"/>
              <a:gd name="T9" fmla="*/ 24067 h 137"/>
              <a:gd name="T10" fmla="*/ 30040 w 104"/>
              <a:gd name="T11" fmla="*/ 32688 h 137"/>
              <a:gd name="T12" fmla="*/ 25644 w 104"/>
              <a:gd name="T13" fmla="*/ 48134 h 137"/>
              <a:gd name="T14" fmla="*/ 11357 w 104"/>
              <a:gd name="T15" fmla="*/ 48134 h 137"/>
              <a:gd name="T16" fmla="*/ 13921 w 104"/>
              <a:gd name="T17" fmla="*/ 43824 h 137"/>
              <a:gd name="T18" fmla="*/ 10258 w 104"/>
              <a:gd name="T19" fmla="*/ 48134 h 137"/>
              <a:gd name="T20" fmla="*/ 5129 w 104"/>
              <a:gd name="T21" fmla="*/ 48134 h 137"/>
              <a:gd name="T22" fmla="*/ 8792 w 104"/>
              <a:gd name="T23" fmla="*/ 44183 h 137"/>
              <a:gd name="T24" fmla="*/ 0 w 104"/>
              <a:gd name="T25" fmla="*/ 48134 h 137"/>
              <a:gd name="T26" fmla="*/ 13921 w 104"/>
              <a:gd name="T27" fmla="*/ 42746 h 137"/>
              <a:gd name="T28" fmla="*/ 14654 w 104"/>
              <a:gd name="T29" fmla="*/ 27300 h 13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4" h="137">
                <a:moveTo>
                  <a:pt x="40" y="76"/>
                </a:moveTo>
                <a:cubicBezTo>
                  <a:pt x="34" y="67"/>
                  <a:pt x="14" y="55"/>
                  <a:pt x="20" y="40"/>
                </a:cubicBezTo>
                <a:cubicBezTo>
                  <a:pt x="28" y="25"/>
                  <a:pt x="79" y="0"/>
                  <a:pt x="88" y="34"/>
                </a:cubicBezTo>
                <a:cubicBezTo>
                  <a:pt x="90" y="43"/>
                  <a:pt x="82" y="64"/>
                  <a:pt x="78" y="73"/>
                </a:cubicBezTo>
                <a:cubicBezTo>
                  <a:pt x="83" y="73"/>
                  <a:pt x="88" y="64"/>
                  <a:pt x="103" y="67"/>
                </a:cubicBezTo>
                <a:cubicBezTo>
                  <a:pt x="100" y="79"/>
                  <a:pt x="82" y="91"/>
                  <a:pt x="82" y="91"/>
                </a:cubicBezTo>
                <a:cubicBezTo>
                  <a:pt x="84" y="97"/>
                  <a:pt x="70" y="134"/>
                  <a:pt x="70" y="134"/>
                </a:cubicBezTo>
                <a:lnTo>
                  <a:pt x="31" y="134"/>
                </a:lnTo>
                <a:lnTo>
                  <a:pt x="38" y="122"/>
                </a:lnTo>
                <a:lnTo>
                  <a:pt x="28" y="134"/>
                </a:lnTo>
                <a:lnTo>
                  <a:pt x="14" y="134"/>
                </a:lnTo>
                <a:lnTo>
                  <a:pt x="24" y="123"/>
                </a:lnTo>
                <a:cubicBezTo>
                  <a:pt x="21" y="126"/>
                  <a:pt x="10" y="136"/>
                  <a:pt x="0" y="134"/>
                </a:cubicBezTo>
                <a:cubicBezTo>
                  <a:pt x="3" y="113"/>
                  <a:pt x="17" y="109"/>
                  <a:pt x="38" y="119"/>
                </a:cubicBezTo>
                <a:cubicBezTo>
                  <a:pt x="40" y="104"/>
                  <a:pt x="46" y="91"/>
                  <a:pt x="40" y="76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33" name="Freeform 6339">
            <a:extLst>
              <a:ext uri="{FF2B5EF4-FFF2-40B4-BE49-F238E27FC236}">
                <a16:creationId xmlns:a16="http://schemas.microsoft.com/office/drawing/2014/main" id="{78C3D5A4-EEE0-7949-B813-546216968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4645025"/>
            <a:ext cx="38100" cy="44450"/>
          </a:xfrm>
          <a:custGeom>
            <a:avLst/>
            <a:gdLst>
              <a:gd name="T0" fmla="*/ 0 w 104"/>
              <a:gd name="T1" fmla="*/ 44089 h 123"/>
              <a:gd name="T2" fmla="*/ 0 w 104"/>
              <a:gd name="T3" fmla="*/ 43004 h 123"/>
              <a:gd name="T4" fmla="*/ 9159 w 104"/>
              <a:gd name="T5" fmla="*/ 38668 h 123"/>
              <a:gd name="T6" fmla="*/ 8060 w 104"/>
              <a:gd name="T7" fmla="*/ 39752 h 123"/>
              <a:gd name="T8" fmla="*/ 5495 w 104"/>
              <a:gd name="T9" fmla="*/ 43004 h 123"/>
              <a:gd name="T10" fmla="*/ 5129 w 104"/>
              <a:gd name="T11" fmla="*/ 43004 h 123"/>
              <a:gd name="T12" fmla="*/ 6961 w 104"/>
              <a:gd name="T13" fmla="*/ 40836 h 123"/>
              <a:gd name="T14" fmla="*/ 0 w 104"/>
              <a:gd name="T15" fmla="*/ 44089 h 123"/>
              <a:gd name="T16" fmla="*/ 0 w 104"/>
              <a:gd name="T17" fmla="*/ 42282 h 123"/>
              <a:gd name="T18" fmla="*/ 13921 w 104"/>
              <a:gd name="T19" fmla="*/ 37584 h 123"/>
              <a:gd name="T20" fmla="*/ 7327 w 104"/>
              <a:gd name="T21" fmla="*/ 35415 h 123"/>
              <a:gd name="T22" fmla="*/ 0 w 104"/>
              <a:gd name="T23" fmla="*/ 42282 h 123"/>
              <a:gd name="T24" fmla="*/ 0 w 104"/>
              <a:gd name="T25" fmla="*/ 43004 h 123"/>
              <a:gd name="T26" fmla="*/ 0 w 104"/>
              <a:gd name="T27" fmla="*/ 43004 h 123"/>
              <a:gd name="T28" fmla="*/ 0 w 104"/>
              <a:gd name="T29" fmla="*/ 42282 h 123"/>
              <a:gd name="T30" fmla="*/ 13921 w 104"/>
              <a:gd name="T31" fmla="*/ 35415 h 123"/>
              <a:gd name="T32" fmla="*/ 14654 w 104"/>
              <a:gd name="T33" fmla="*/ 22044 h 123"/>
              <a:gd name="T34" fmla="*/ 12089 w 104"/>
              <a:gd name="T35" fmla="*/ 19876 h 123"/>
              <a:gd name="T36" fmla="*/ 6961 w 104"/>
              <a:gd name="T37" fmla="*/ 9035 h 123"/>
              <a:gd name="T38" fmla="*/ 24179 w 104"/>
              <a:gd name="T39" fmla="*/ 0 h 123"/>
              <a:gd name="T40" fmla="*/ 32238 w 104"/>
              <a:gd name="T41" fmla="*/ 6866 h 123"/>
              <a:gd name="T42" fmla="*/ 29674 w 104"/>
              <a:gd name="T43" fmla="*/ 19876 h 123"/>
              <a:gd name="T44" fmla="*/ 29308 w 104"/>
              <a:gd name="T45" fmla="*/ 20599 h 123"/>
              <a:gd name="T46" fmla="*/ 28941 w 104"/>
              <a:gd name="T47" fmla="*/ 19876 h 123"/>
              <a:gd name="T48" fmla="*/ 31872 w 104"/>
              <a:gd name="T49" fmla="*/ 6866 h 123"/>
              <a:gd name="T50" fmla="*/ 24179 w 104"/>
              <a:gd name="T51" fmla="*/ 1084 h 123"/>
              <a:gd name="T52" fmla="*/ 7327 w 104"/>
              <a:gd name="T53" fmla="*/ 9035 h 123"/>
              <a:gd name="T54" fmla="*/ 12456 w 104"/>
              <a:gd name="T55" fmla="*/ 19876 h 123"/>
              <a:gd name="T56" fmla="*/ 15020 w 104"/>
              <a:gd name="T57" fmla="*/ 22044 h 123"/>
              <a:gd name="T58" fmla="*/ 14654 w 104"/>
              <a:gd name="T59" fmla="*/ 35415 h 123"/>
              <a:gd name="T60" fmla="*/ 13921 w 104"/>
              <a:gd name="T61" fmla="*/ 37584 h 123"/>
              <a:gd name="T62" fmla="*/ 13921 w 104"/>
              <a:gd name="T63" fmla="*/ 35415 h 123"/>
              <a:gd name="T64" fmla="*/ 28941 w 104"/>
              <a:gd name="T65" fmla="*/ 20960 h 123"/>
              <a:gd name="T66" fmla="*/ 29308 w 104"/>
              <a:gd name="T67" fmla="*/ 20599 h 123"/>
              <a:gd name="T68" fmla="*/ 29308 w 104"/>
              <a:gd name="T69" fmla="*/ 20960 h 123"/>
              <a:gd name="T70" fmla="*/ 28941 w 104"/>
              <a:gd name="T71" fmla="*/ 20960 h 123"/>
              <a:gd name="T72" fmla="*/ 37734 w 104"/>
              <a:gd name="T73" fmla="*/ 18792 h 123"/>
              <a:gd name="T74" fmla="*/ 30407 w 104"/>
              <a:gd name="T75" fmla="*/ 27465 h 123"/>
              <a:gd name="T76" fmla="*/ 26377 w 104"/>
              <a:gd name="T77" fmla="*/ 43004 h 123"/>
              <a:gd name="T78" fmla="*/ 25644 w 104"/>
              <a:gd name="T79" fmla="*/ 43004 h 123"/>
              <a:gd name="T80" fmla="*/ 30040 w 104"/>
              <a:gd name="T81" fmla="*/ 27465 h 123"/>
              <a:gd name="T82" fmla="*/ 37367 w 104"/>
              <a:gd name="T83" fmla="*/ 18792 h 123"/>
              <a:gd name="T84" fmla="*/ 35536 w 104"/>
              <a:gd name="T85" fmla="*/ 19876 h 123"/>
              <a:gd name="T86" fmla="*/ 30040 w 104"/>
              <a:gd name="T87" fmla="*/ 20960 h 123"/>
              <a:gd name="T88" fmla="*/ 37734 w 104"/>
              <a:gd name="T89" fmla="*/ 18792 h 123"/>
              <a:gd name="T90" fmla="*/ 11357 w 104"/>
              <a:gd name="T91" fmla="*/ 43004 h 123"/>
              <a:gd name="T92" fmla="*/ 13555 w 104"/>
              <a:gd name="T93" fmla="*/ 38668 h 123"/>
              <a:gd name="T94" fmla="*/ 11723 w 104"/>
              <a:gd name="T95" fmla="*/ 43004 h 123"/>
              <a:gd name="T96" fmla="*/ 11357 w 104"/>
              <a:gd name="T97" fmla="*/ 43004 h 123"/>
              <a:gd name="T98" fmla="*/ 10624 w 104"/>
              <a:gd name="T99" fmla="*/ 43004 h 123"/>
              <a:gd name="T100" fmla="*/ 10258 w 104"/>
              <a:gd name="T101" fmla="*/ 43004 h 123"/>
              <a:gd name="T102" fmla="*/ 13188 w 104"/>
              <a:gd name="T103" fmla="*/ 38668 h 123"/>
              <a:gd name="T104" fmla="*/ 10624 w 104"/>
              <a:gd name="T105" fmla="*/ 43004 h 12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23">
                <a:moveTo>
                  <a:pt x="0" y="122"/>
                </a:moveTo>
                <a:cubicBezTo>
                  <a:pt x="0" y="121"/>
                  <a:pt x="0" y="120"/>
                  <a:pt x="0" y="119"/>
                </a:cubicBezTo>
                <a:cubicBezTo>
                  <a:pt x="12" y="119"/>
                  <a:pt x="25" y="107"/>
                  <a:pt x="25" y="107"/>
                </a:cubicBezTo>
                <a:lnTo>
                  <a:pt x="22" y="110"/>
                </a:lnTo>
                <a:lnTo>
                  <a:pt x="15" y="119"/>
                </a:lnTo>
                <a:lnTo>
                  <a:pt x="14" y="119"/>
                </a:lnTo>
                <a:lnTo>
                  <a:pt x="19" y="113"/>
                </a:lnTo>
                <a:cubicBezTo>
                  <a:pt x="14" y="118"/>
                  <a:pt x="7" y="122"/>
                  <a:pt x="0" y="122"/>
                </a:cubicBezTo>
                <a:close/>
                <a:moveTo>
                  <a:pt x="0" y="117"/>
                </a:moveTo>
                <a:cubicBezTo>
                  <a:pt x="3" y="97"/>
                  <a:pt x="17" y="92"/>
                  <a:pt x="38" y="104"/>
                </a:cubicBezTo>
                <a:cubicBezTo>
                  <a:pt x="31" y="100"/>
                  <a:pt x="25" y="98"/>
                  <a:pt x="20" y="98"/>
                </a:cubicBezTo>
                <a:cubicBezTo>
                  <a:pt x="9" y="98"/>
                  <a:pt x="3" y="106"/>
                  <a:pt x="0" y="117"/>
                </a:cubicBezTo>
                <a:cubicBezTo>
                  <a:pt x="0" y="117"/>
                  <a:pt x="0" y="118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8"/>
                  <a:pt x="0" y="117"/>
                  <a:pt x="0" y="117"/>
                </a:cubicBezTo>
                <a:close/>
                <a:moveTo>
                  <a:pt x="38" y="98"/>
                </a:moveTo>
                <a:cubicBezTo>
                  <a:pt x="42" y="85"/>
                  <a:pt x="44" y="73"/>
                  <a:pt x="40" y="61"/>
                </a:cubicBezTo>
                <a:cubicBezTo>
                  <a:pt x="38" y="61"/>
                  <a:pt x="37" y="58"/>
                  <a:pt x="33" y="55"/>
                </a:cubicBezTo>
                <a:cubicBezTo>
                  <a:pt x="25" y="46"/>
                  <a:pt x="15" y="37"/>
                  <a:pt x="19" y="25"/>
                </a:cubicBezTo>
                <a:cubicBezTo>
                  <a:pt x="25" y="13"/>
                  <a:pt x="49" y="0"/>
                  <a:pt x="66" y="0"/>
                </a:cubicBezTo>
                <a:cubicBezTo>
                  <a:pt x="77" y="0"/>
                  <a:pt x="85" y="10"/>
                  <a:pt x="88" y="19"/>
                </a:cubicBezTo>
                <a:cubicBezTo>
                  <a:pt x="90" y="28"/>
                  <a:pt x="85" y="43"/>
                  <a:pt x="81" y="55"/>
                </a:cubicBezTo>
                <a:lnTo>
                  <a:pt x="80" y="57"/>
                </a:lnTo>
                <a:lnTo>
                  <a:pt x="79" y="55"/>
                </a:lnTo>
                <a:cubicBezTo>
                  <a:pt x="83" y="46"/>
                  <a:pt x="89" y="28"/>
                  <a:pt x="87" y="19"/>
                </a:cubicBezTo>
                <a:cubicBezTo>
                  <a:pt x="83" y="6"/>
                  <a:pt x="73" y="3"/>
                  <a:pt x="66" y="3"/>
                </a:cubicBezTo>
                <a:cubicBezTo>
                  <a:pt x="47" y="3"/>
                  <a:pt x="25" y="16"/>
                  <a:pt x="20" y="25"/>
                </a:cubicBezTo>
                <a:cubicBezTo>
                  <a:pt x="16" y="37"/>
                  <a:pt x="25" y="46"/>
                  <a:pt x="34" y="55"/>
                </a:cubicBezTo>
                <a:cubicBezTo>
                  <a:pt x="37" y="58"/>
                  <a:pt x="40" y="58"/>
                  <a:pt x="41" y="61"/>
                </a:cubicBezTo>
                <a:cubicBezTo>
                  <a:pt x="46" y="73"/>
                  <a:pt x="44" y="85"/>
                  <a:pt x="40" y="98"/>
                </a:cubicBezTo>
                <a:cubicBezTo>
                  <a:pt x="38" y="98"/>
                  <a:pt x="38" y="100"/>
                  <a:pt x="38" y="104"/>
                </a:cubicBezTo>
                <a:lnTo>
                  <a:pt x="38" y="98"/>
                </a:lnTo>
                <a:close/>
                <a:moveTo>
                  <a:pt x="79" y="58"/>
                </a:moveTo>
                <a:lnTo>
                  <a:pt x="80" y="57"/>
                </a:lnTo>
                <a:lnTo>
                  <a:pt x="80" y="58"/>
                </a:lnTo>
                <a:lnTo>
                  <a:pt x="79" y="58"/>
                </a:lnTo>
                <a:close/>
                <a:moveTo>
                  <a:pt x="103" y="52"/>
                </a:moveTo>
                <a:cubicBezTo>
                  <a:pt x="100" y="64"/>
                  <a:pt x="83" y="76"/>
                  <a:pt x="83" y="76"/>
                </a:cubicBezTo>
                <a:cubicBezTo>
                  <a:pt x="84" y="82"/>
                  <a:pt x="72" y="119"/>
                  <a:pt x="72" y="119"/>
                </a:cubicBezTo>
                <a:lnTo>
                  <a:pt x="70" y="119"/>
                </a:lnTo>
                <a:cubicBezTo>
                  <a:pt x="70" y="118"/>
                  <a:pt x="83" y="82"/>
                  <a:pt x="82" y="76"/>
                </a:cubicBezTo>
                <a:cubicBezTo>
                  <a:pt x="82" y="73"/>
                  <a:pt x="100" y="64"/>
                  <a:pt x="102" y="52"/>
                </a:cubicBezTo>
                <a:cubicBezTo>
                  <a:pt x="100" y="55"/>
                  <a:pt x="99" y="55"/>
                  <a:pt x="97" y="55"/>
                </a:cubicBezTo>
                <a:cubicBezTo>
                  <a:pt x="90" y="55"/>
                  <a:pt x="85" y="55"/>
                  <a:pt x="82" y="58"/>
                </a:cubicBezTo>
                <a:cubicBezTo>
                  <a:pt x="85" y="55"/>
                  <a:pt x="91" y="49"/>
                  <a:pt x="103" y="52"/>
                </a:cubicBezTo>
                <a:close/>
                <a:moveTo>
                  <a:pt x="31" y="119"/>
                </a:moveTo>
                <a:lnTo>
                  <a:pt x="37" y="107"/>
                </a:lnTo>
                <a:lnTo>
                  <a:pt x="32" y="119"/>
                </a:lnTo>
                <a:lnTo>
                  <a:pt x="31" y="119"/>
                </a:lnTo>
                <a:close/>
                <a:moveTo>
                  <a:pt x="29" y="119"/>
                </a:moveTo>
                <a:lnTo>
                  <a:pt x="28" y="119"/>
                </a:lnTo>
                <a:lnTo>
                  <a:pt x="36" y="107"/>
                </a:lnTo>
                <a:lnTo>
                  <a:pt x="29" y="119"/>
                </a:ln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34" name="Freeform 6340">
            <a:extLst>
              <a:ext uri="{FF2B5EF4-FFF2-40B4-BE49-F238E27FC236}">
                <a16:creationId xmlns:a16="http://schemas.microsoft.com/office/drawing/2014/main" id="{EC23209E-E145-AC47-88DC-E4D15AFD0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4587875"/>
            <a:ext cx="6350" cy="7938"/>
          </a:xfrm>
          <a:custGeom>
            <a:avLst/>
            <a:gdLst>
              <a:gd name="T0" fmla="*/ 1121 w 17"/>
              <a:gd name="T1" fmla="*/ 722 h 22"/>
              <a:gd name="T2" fmla="*/ 2988 w 17"/>
              <a:gd name="T3" fmla="*/ 6495 h 22"/>
              <a:gd name="T4" fmla="*/ 1121 w 17"/>
              <a:gd name="T5" fmla="*/ 722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22">
                <a:moveTo>
                  <a:pt x="3" y="2"/>
                </a:moveTo>
                <a:cubicBezTo>
                  <a:pt x="6" y="0"/>
                  <a:pt x="16" y="15"/>
                  <a:pt x="8" y="18"/>
                </a:cubicBezTo>
                <a:cubicBezTo>
                  <a:pt x="2" y="21"/>
                  <a:pt x="0" y="6"/>
                  <a:pt x="3" y="2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35" name="Freeform 6341">
            <a:extLst>
              <a:ext uri="{FF2B5EF4-FFF2-40B4-BE49-F238E27FC236}">
                <a16:creationId xmlns:a16="http://schemas.microsoft.com/office/drawing/2014/main" id="{35DCF61D-B7AF-E84D-9FAC-4AA9DDADD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4587875"/>
            <a:ext cx="4762" cy="6350"/>
          </a:xfrm>
          <a:custGeom>
            <a:avLst/>
            <a:gdLst>
              <a:gd name="T0" fmla="*/ 2198 w 13"/>
              <a:gd name="T1" fmla="*/ 6016 h 19"/>
              <a:gd name="T2" fmla="*/ 2198 w 13"/>
              <a:gd name="T3" fmla="*/ 6016 h 19"/>
              <a:gd name="T4" fmla="*/ 2930 w 13"/>
              <a:gd name="T5" fmla="*/ 5013 h 19"/>
              <a:gd name="T6" fmla="*/ 3663 w 13"/>
              <a:gd name="T7" fmla="*/ 4011 h 19"/>
              <a:gd name="T8" fmla="*/ 1099 w 13"/>
              <a:gd name="T9" fmla="*/ 668 h 19"/>
              <a:gd name="T10" fmla="*/ 1099 w 13"/>
              <a:gd name="T11" fmla="*/ 4011 h 19"/>
              <a:gd name="T12" fmla="*/ 2198 w 13"/>
              <a:gd name="T13" fmla="*/ 6016 h 19"/>
              <a:gd name="T14" fmla="*/ 733 w 13"/>
              <a:gd name="T15" fmla="*/ 4011 h 19"/>
              <a:gd name="T16" fmla="*/ 1099 w 13"/>
              <a:gd name="T17" fmla="*/ 0 h 19"/>
              <a:gd name="T18" fmla="*/ 4029 w 13"/>
              <a:gd name="T19" fmla="*/ 4011 h 19"/>
              <a:gd name="T20" fmla="*/ 3297 w 13"/>
              <a:gd name="T21" fmla="*/ 6016 h 19"/>
              <a:gd name="T22" fmla="*/ 2198 w 13"/>
              <a:gd name="T23" fmla="*/ 6016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19">
                <a:moveTo>
                  <a:pt x="6" y="18"/>
                </a:moveTo>
                <a:lnTo>
                  <a:pt x="6" y="18"/>
                </a:lnTo>
                <a:lnTo>
                  <a:pt x="8" y="15"/>
                </a:lnTo>
                <a:cubicBezTo>
                  <a:pt x="11" y="15"/>
                  <a:pt x="11" y="12"/>
                  <a:pt x="10" y="12"/>
                </a:cubicBezTo>
                <a:cubicBezTo>
                  <a:pt x="9" y="6"/>
                  <a:pt x="5" y="2"/>
                  <a:pt x="3" y="2"/>
                </a:cubicBezTo>
                <a:cubicBezTo>
                  <a:pt x="2" y="2"/>
                  <a:pt x="2" y="6"/>
                  <a:pt x="3" y="12"/>
                </a:cubicBezTo>
                <a:cubicBezTo>
                  <a:pt x="3" y="14"/>
                  <a:pt x="5" y="17"/>
                  <a:pt x="6" y="18"/>
                </a:cubicBezTo>
                <a:cubicBezTo>
                  <a:pt x="5" y="17"/>
                  <a:pt x="3" y="14"/>
                  <a:pt x="2" y="12"/>
                </a:cubicBezTo>
                <a:cubicBezTo>
                  <a:pt x="0" y="6"/>
                  <a:pt x="0" y="2"/>
                  <a:pt x="3" y="0"/>
                </a:cubicBezTo>
                <a:cubicBezTo>
                  <a:pt x="6" y="0"/>
                  <a:pt x="11" y="6"/>
                  <a:pt x="11" y="12"/>
                </a:cubicBezTo>
                <a:cubicBezTo>
                  <a:pt x="12" y="15"/>
                  <a:pt x="11" y="15"/>
                  <a:pt x="9" y="18"/>
                </a:cubicBezTo>
                <a:lnTo>
                  <a:pt x="6" y="18"/>
                </a:lnTo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36" name="Freeform 6342">
            <a:extLst>
              <a:ext uri="{FF2B5EF4-FFF2-40B4-BE49-F238E27FC236}">
                <a16:creationId xmlns:a16="http://schemas.microsoft.com/office/drawing/2014/main" id="{9B05001A-C29F-3E44-A770-BB70395D1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4586288"/>
            <a:ext cx="26988" cy="7937"/>
          </a:xfrm>
          <a:custGeom>
            <a:avLst/>
            <a:gdLst>
              <a:gd name="T0" fmla="*/ 0 w 74"/>
              <a:gd name="T1" fmla="*/ 0 h 20"/>
              <a:gd name="T2" fmla="*/ 26623 w 74"/>
              <a:gd name="T3" fmla="*/ 0 h 20"/>
              <a:gd name="T4" fmla="*/ 16412 w 74"/>
              <a:gd name="T5" fmla="*/ 0 h 20"/>
              <a:gd name="T6" fmla="*/ 20059 w 74"/>
              <a:gd name="T7" fmla="*/ 5159 h 20"/>
              <a:gd name="T8" fmla="*/ 9118 w 74"/>
              <a:gd name="T9" fmla="*/ 1587 h 20"/>
              <a:gd name="T10" fmla="*/ 12400 w 74"/>
              <a:gd name="T11" fmla="*/ 7540 h 20"/>
              <a:gd name="T12" fmla="*/ 0 w 74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4" h="20">
                <a:moveTo>
                  <a:pt x="0" y="0"/>
                </a:moveTo>
                <a:lnTo>
                  <a:pt x="73" y="0"/>
                </a:lnTo>
                <a:cubicBezTo>
                  <a:pt x="64" y="4"/>
                  <a:pt x="54" y="4"/>
                  <a:pt x="45" y="0"/>
                </a:cubicBezTo>
                <a:cubicBezTo>
                  <a:pt x="46" y="6"/>
                  <a:pt x="48" y="10"/>
                  <a:pt x="55" y="13"/>
                </a:cubicBezTo>
                <a:cubicBezTo>
                  <a:pt x="49" y="16"/>
                  <a:pt x="31" y="10"/>
                  <a:pt x="25" y="4"/>
                </a:cubicBezTo>
                <a:cubicBezTo>
                  <a:pt x="25" y="4"/>
                  <a:pt x="23" y="10"/>
                  <a:pt x="34" y="19"/>
                </a:cubicBezTo>
                <a:cubicBezTo>
                  <a:pt x="19" y="19"/>
                  <a:pt x="8" y="6"/>
                  <a:pt x="0" y="0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37" name="Freeform 6343">
            <a:extLst>
              <a:ext uri="{FF2B5EF4-FFF2-40B4-BE49-F238E27FC236}">
                <a16:creationId xmlns:a16="http://schemas.microsoft.com/office/drawing/2014/main" id="{5C15D2BC-6797-BE45-8DD1-220E36D52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4586288"/>
            <a:ext cx="26988" cy="7937"/>
          </a:xfrm>
          <a:custGeom>
            <a:avLst/>
            <a:gdLst>
              <a:gd name="T0" fmla="*/ 11306 w 74"/>
              <a:gd name="T1" fmla="*/ 7540 h 20"/>
              <a:gd name="T2" fmla="*/ 1824 w 74"/>
              <a:gd name="T3" fmla="*/ 2381 h 20"/>
              <a:gd name="T4" fmla="*/ 0 w 74"/>
              <a:gd name="T5" fmla="*/ 0 h 20"/>
              <a:gd name="T6" fmla="*/ 365 w 74"/>
              <a:gd name="T7" fmla="*/ 0 h 20"/>
              <a:gd name="T8" fmla="*/ 2188 w 74"/>
              <a:gd name="T9" fmla="*/ 1587 h 20"/>
              <a:gd name="T10" fmla="*/ 12400 w 74"/>
              <a:gd name="T11" fmla="*/ 7540 h 20"/>
              <a:gd name="T12" fmla="*/ 11306 w 74"/>
              <a:gd name="T13" fmla="*/ 7540 h 20"/>
              <a:gd name="T14" fmla="*/ 8388 w 74"/>
              <a:gd name="T15" fmla="*/ 1587 h 20"/>
              <a:gd name="T16" fmla="*/ 8753 w 74"/>
              <a:gd name="T17" fmla="*/ 1587 h 20"/>
              <a:gd name="T18" fmla="*/ 12400 w 74"/>
              <a:gd name="T19" fmla="*/ 7540 h 20"/>
              <a:gd name="T20" fmla="*/ 8388 w 74"/>
              <a:gd name="T21" fmla="*/ 1587 h 20"/>
              <a:gd name="T22" fmla="*/ 18600 w 74"/>
              <a:gd name="T23" fmla="*/ 5159 h 20"/>
              <a:gd name="T24" fmla="*/ 17870 w 74"/>
              <a:gd name="T25" fmla="*/ 5159 h 20"/>
              <a:gd name="T26" fmla="*/ 18600 w 74"/>
              <a:gd name="T27" fmla="*/ 5159 h 20"/>
              <a:gd name="T28" fmla="*/ 8753 w 74"/>
              <a:gd name="T29" fmla="*/ 1587 h 20"/>
              <a:gd name="T30" fmla="*/ 17870 w 74"/>
              <a:gd name="T31" fmla="*/ 5159 h 20"/>
              <a:gd name="T32" fmla="*/ 8753 w 74"/>
              <a:gd name="T33" fmla="*/ 1587 h 20"/>
              <a:gd name="T34" fmla="*/ 19329 w 74"/>
              <a:gd name="T35" fmla="*/ 3969 h 20"/>
              <a:gd name="T36" fmla="*/ 16776 w 74"/>
              <a:gd name="T37" fmla="*/ 1587 h 20"/>
              <a:gd name="T38" fmla="*/ 19694 w 74"/>
              <a:gd name="T39" fmla="*/ 3969 h 20"/>
              <a:gd name="T40" fmla="*/ 20059 w 74"/>
              <a:gd name="T41" fmla="*/ 5159 h 20"/>
              <a:gd name="T42" fmla="*/ 19329 w 74"/>
              <a:gd name="T43" fmla="*/ 3969 h 20"/>
              <a:gd name="T44" fmla="*/ 16412 w 74"/>
              <a:gd name="T45" fmla="*/ 0 h 20"/>
              <a:gd name="T46" fmla="*/ 17506 w 74"/>
              <a:gd name="T47" fmla="*/ 0 h 20"/>
              <a:gd name="T48" fmla="*/ 26623 w 74"/>
              <a:gd name="T49" fmla="*/ 0 h 20"/>
              <a:gd name="T50" fmla="*/ 17506 w 74"/>
              <a:gd name="T51" fmla="*/ 1587 h 20"/>
              <a:gd name="T52" fmla="*/ 16776 w 74"/>
              <a:gd name="T53" fmla="*/ 1587 h 20"/>
              <a:gd name="T54" fmla="*/ 16412 w 74"/>
              <a:gd name="T55" fmla="*/ 1587 h 20"/>
              <a:gd name="T56" fmla="*/ 16412 w 74"/>
              <a:gd name="T57" fmla="*/ 0 h 2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74" h="20">
                <a:moveTo>
                  <a:pt x="31" y="19"/>
                </a:moveTo>
                <a:cubicBezTo>
                  <a:pt x="20" y="19"/>
                  <a:pt x="12" y="10"/>
                  <a:pt x="5" y="6"/>
                </a:cubicBezTo>
                <a:cubicBezTo>
                  <a:pt x="4" y="4"/>
                  <a:pt x="2" y="0"/>
                  <a:pt x="0" y="0"/>
                </a:cubicBezTo>
                <a:lnTo>
                  <a:pt x="1" y="0"/>
                </a:lnTo>
                <a:cubicBezTo>
                  <a:pt x="3" y="0"/>
                  <a:pt x="5" y="0"/>
                  <a:pt x="6" y="4"/>
                </a:cubicBezTo>
                <a:cubicBezTo>
                  <a:pt x="14" y="10"/>
                  <a:pt x="22" y="19"/>
                  <a:pt x="34" y="19"/>
                </a:cubicBezTo>
                <a:lnTo>
                  <a:pt x="31" y="19"/>
                </a:lnTo>
                <a:close/>
                <a:moveTo>
                  <a:pt x="23" y="4"/>
                </a:moveTo>
                <a:cubicBezTo>
                  <a:pt x="24" y="4"/>
                  <a:pt x="24" y="4"/>
                  <a:pt x="24" y="4"/>
                </a:cubicBezTo>
                <a:cubicBezTo>
                  <a:pt x="25" y="7"/>
                  <a:pt x="26" y="10"/>
                  <a:pt x="34" y="19"/>
                </a:cubicBezTo>
                <a:cubicBezTo>
                  <a:pt x="22" y="10"/>
                  <a:pt x="23" y="4"/>
                  <a:pt x="23" y="4"/>
                </a:cubicBezTo>
                <a:close/>
                <a:moveTo>
                  <a:pt x="51" y="13"/>
                </a:moveTo>
                <a:cubicBezTo>
                  <a:pt x="50" y="13"/>
                  <a:pt x="49" y="13"/>
                  <a:pt x="49" y="13"/>
                </a:cubicBezTo>
                <a:cubicBezTo>
                  <a:pt x="49" y="13"/>
                  <a:pt x="50" y="13"/>
                  <a:pt x="51" y="13"/>
                </a:cubicBezTo>
                <a:close/>
                <a:moveTo>
                  <a:pt x="24" y="4"/>
                </a:moveTo>
                <a:cubicBezTo>
                  <a:pt x="30" y="9"/>
                  <a:pt x="41" y="14"/>
                  <a:pt x="49" y="13"/>
                </a:cubicBezTo>
                <a:cubicBezTo>
                  <a:pt x="41" y="14"/>
                  <a:pt x="29" y="9"/>
                  <a:pt x="24" y="4"/>
                </a:cubicBezTo>
                <a:close/>
                <a:moveTo>
                  <a:pt x="53" y="10"/>
                </a:moveTo>
                <a:cubicBezTo>
                  <a:pt x="49" y="10"/>
                  <a:pt x="47" y="8"/>
                  <a:pt x="46" y="4"/>
                </a:cubicBezTo>
                <a:cubicBezTo>
                  <a:pt x="47" y="6"/>
                  <a:pt x="49" y="7"/>
                  <a:pt x="54" y="10"/>
                </a:cubicBezTo>
                <a:lnTo>
                  <a:pt x="55" y="13"/>
                </a:lnTo>
                <a:lnTo>
                  <a:pt x="53" y="10"/>
                </a:lnTo>
                <a:close/>
                <a:moveTo>
                  <a:pt x="45" y="0"/>
                </a:moveTo>
                <a:lnTo>
                  <a:pt x="48" y="0"/>
                </a:lnTo>
                <a:cubicBezTo>
                  <a:pt x="55" y="4"/>
                  <a:pt x="64" y="4"/>
                  <a:pt x="73" y="0"/>
                </a:cubicBezTo>
                <a:cubicBezTo>
                  <a:pt x="66" y="6"/>
                  <a:pt x="55" y="4"/>
                  <a:pt x="48" y="4"/>
                </a:cubicBezTo>
                <a:lnTo>
                  <a:pt x="46" y="4"/>
                </a:lnTo>
                <a:lnTo>
                  <a:pt x="45" y="4"/>
                </a:lnTo>
                <a:lnTo>
                  <a:pt x="45" y="0"/>
                </a:ln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38" name="Freeform 6344">
            <a:extLst>
              <a:ext uri="{FF2B5EF4-FFF2-40B4-BE49-F238E27FC236}">
                <a16:creationId xmlns:a16="http://schemas.microsoft.com/office/drawing/2014/main" id="{48B0963E-EF39-5E48-A8C8-1BCE3E708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5" y="4611688"/>
            <a:ext cx="6350" cy="9525"/>
          </a:xfrm>
          <a:custGeom>
            <a:avLst/>
            <a:gdLst>
              <a:gd name="T0" fmla="*/ 0 w 16"/>
              <a:gd name="T1" fmla="*/ 6961 h 26"/>
              <a:gd name="T2" fmla="*/ 397 w 16"/>
              <a:gd name="T3" fmla="*/ 2198 h 26"/>
              <a:gd name="T4" fmla="*/ 1588 w 16"/>
              <a:gd name="T5" fmla="*/ 4763 h 26"/>
              <a:gd name="T6" fmla="*/ 0 w 16"/>
              <a:gd name="T7" fmla="*/ 6961 h 26"/>
              <a:gd name="T8" fmla="*/ 5953 w 16"/>
              <a:gd name="T9" fmla="*/ 9159 h 26"/>
              <a:gd name="T10" fmla="*/ 1588 w 16"/>
              <a:gd name="T11" fmla="*/ 4763 h 26"/>
              <a:gd name="T12" fmla="*/ 5556 w 16"/>
              <a:gd name="T13" fmla="*/ 0 h 26"/>
              <a:gd name="T14" fmla="*/ 5953 w 16"/>
              <a:gd name="T15" fmla="*/ 9159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26">
                <a:moveTo>
                  <a:pt x="0" y="19"/>
                </a:moveTo>
                <a:lnTo>
                  <a:pt x="1" y="6"/>
                </a:lnTo>
                <a:cubicBezTo>
                  <a:pt x="1" y="6"/>
                  <a:pt x="2" y="9"/>
                  <a:pt x="4" y="13"/>
                </a:cubicBezTo>
                <a:lnTo>
                  <a:pt x="0" y="19"/>
                </a:lnTo>
                <a:close/>
                <a:moveTo>
                  <a:pt x="15" y="25"/>
                </a:moveTo>
                <a:cubicBezTo>
                  <a:pt x="12" y="25"/>
                  <a:pt x="7" y="18"/>
                  <a:pt x="4" y="13"/>
                </a:cubicBezTo>
                <a:lnTo>
                  <a:pt x="14" y="0"/>
                </a:lnTo>
                <a:cubicBezTo>
                  <a:pt x="14" y="0"/>
                  <a:pt x="11" y="13"/>
                  <a:pt x="15" y="25"/>
                </a:cubicBez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39" name="Freeform 6345">
            <a:extLst>
              <a:ext uri="{FF2B5EF4-FFF2-40B4-BE49-F238E27FC236}">
                <a16:creationId xmlns:a16="http://schemas.microsoft.com/office/drawing/2014/main" id="{F2896AD8-8749-DD4C-B2CA-E04337C96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5" y="4611688"/>
            <a:ext cx="6350" cy="9525"/>
          </a:xfrm>
          <a:custGeom>
            <a:avLst/>
            <a:gdLst>
              <a:gd name="T0" fmla="*/ 5976 w 17"/>
              <a:gd name="T1" fmla="*/ 9159 h 26"/>
              <a:gd name="T2" fmla="*/ 5603 w 17"/>
              <a:gd name="T3" fmla="*/ 8792 h 26"/>
              <a:gd name="T4" fmla="*/ 4482 w 17"/>
              <a:gd name="T5" fmla="*/ 0 h 26"/>
              <a:gd name="T6" fmla="*/ 5976 w 17"/>
              <a:gd name="T7" fmla="*/ 9159 h 26"/>
              <a:gd name="T8" fmla="*/ 374 w 17"/>
              <a:gd name="T9" fmla="*/ 2198 h 26"/>
              <a:gd name="T10" fmla="*/ 374 w 17"/>
              <a:gd name="T11" fmla="*/ 6961 h 26"/>
              <a:gd name="T12" fmla="*/ 0 w 17"/>
              <a:gd name="T13" fmla="*/ 6961 h 26"/>
              <a:gd name="T14" fmla="*/ 374 w 17"/>
              <a:gd name="T15" fmla="*/ 2198 h 26"/>
              <a:gd name="T16" fmla="*/ 5603 w 17"/>
              <a:gd name="T17" fmla="*/ 8792 h 26"/>
              <a:gd name="T18" fmla="*/ 374 w 17"/>
              <a:gd name="T19" fmla="*/ 2198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6">
                <a:moveTo>
                  <a:pt x="16" y="25"/>
                </a:moveTo>
                <a:cubicBezTo>
                  <a:pt x="16" y="25"/>
                  <a:pt x="16" y="25"/>
                  <a:pt x="15" y="24"/>
                </a:cubicBezTo>
                <a:cubicBezTo>
                  <a:pt x="11" y="13"/>
                  <a:pt x="12" y="0"/>
                  <a:pt x="12" y="0"/>
                </a:cubicBezTo>
                <a:cubicBezTo>
                  <a:pt x="12" y="0"/>
                  <a:pt x="12" y="13"/>
                  <a:pt x="16" y="25"/>
                </a:cubicBezTo>
                <a:close/>
                <a:moveTo>
                  <a:pt x="1" y="6"/>
                </a:moveTo>
                <a:lnTo>
                  <a:pt x="1" y="19"/>
                </a:lnTo>
                <a:lnTo>
                  <a:pt x="0" y="19"/>
                </a:lnTo>
                <a:lnTo>
                  <a:pt x="1" y="6"/>
                </a:lnTo>
                <a:cubicBezTo>
                  <a:pt x="4" y="13"/>
                  <a:pt x="10" y="21"/>
                  <a:pt x="15" y="24"/>
                </a:cubicBezTo>
                <a:cubicBezTo>
                  <a:pt x="8" y="23"/>
                  <a:pt x="1" y="9"/>
                  <a:pt x="1" y="6"/>
                </a:cubicBez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0" name="Freeform 6346">
            <a:extLst>
              <a:ext uri="{FF2B5EF4-FFF2-40B4-BE49-F238E27FC236}">
                <a16:creationId xmlns:a16="http://schemas.microsoft.com/office/drawing/2014/main" id="{55FCCCD1-F90B-5640-BB79-C4117CFA2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4611688"/>
            <a:ext cx="19050" cy="11112"/>
          </a:xfrm>
          <a:custGeom>
            <a:avLst/>
            <a:gdLst>
              <a:gd name="T0" fmla="*/ 0 w 54"/>
              <a:gd name="T1" fmla="*/ 1389 h 32"/>
              <a:gd name="T2" fmla="*/ 4586 w 54"/>
              <a:gd name="T3" fmla="*/ 2084 h 32"/>
              <a:gd name="T4" fmla="*/ 8467 w 54"/>
              <a:gd name="T5" fmla="*/ 9723 h 32"/>
              <a:gd name="T6" fmla="*/ 0 w 54"/>
              <a:gd name="T7" fmla="*/ 1389 h 32"/>
              <a:gd name="T8" fmla="*/ 4586 w 54"/>
              <a:gd name="T9" fmla="*/ 1389 h 32"/>
              <a:gd name="T10" fmla="*/ 4939 w 54"/>
              <a:gd name="T11" fmla="*/ 2084 h 32"/>
              <a:gd name="T12" fmla="*/ 4586 w 54"/>
              <a:gd name="T13" fmla="*/ 2084 h 32"/>
              <a:gd name="T14" fmla="*/ 4586 w 54"/>
              <a:gd name="T15" fmla="*/ 1389 h 32"/>
              <a:gd name="T16" fmla="*/ 12347 w 54"/>
              <a:gd name="T17" fmla="*/ 9723 h 32"/>
              <a:gd name="T18" fmla="*/ 4939 w 54"/>
              <a:gd name="T19" fmla="*/ 2084 h 32"/>
              <a:gd name="T20" fmla="*/ 11289 w 54"/>
              <a:gd name="T21" fmla="*/ 3125 h 32"/>
              <a:gd name="T22" fmla="*/ 12347 w 54"/>
              <a:gd name="T23" fmla="*/ 9723 h 32"/>
              <a:gd name="T24" fmla="*/ 9878 w 54"/>
              <a:gd name="T25" fmla="*/ 0 h 32"/>
              <a:gd name="T26" fmla="*/ 12347 w 54"/>
              <a:gd name="T27" fmla="*/ 3473 h 32"/>
              <a:gd name="T28" fmla="*/ 11289 w 54"/>
              <a:gd name="T29" fmla="*/ 3125 h 32"/>
              <a:gd name="T30" fmla="*/ 9878 w 54"/>
              <a:gd name="T31" fmla="*/ 0 h 32"/>
              <a:gd name="T32" fmla="*/ 17286 w 54"/>
              <a:gd name="T33" fmla="*/ 8681 h 32"/>
              <a:gd name="T34" fmla="*/ 12347 w 54"/>
              <a:gd name="T35" fmla="*/ 3473 h 32"/>
              <a:gd name="T36" fmla="*/ 17992 w 54"/>
              <a:gd name="T37" fmla="*/ 4514 h 32"/>
              <a:gd name="T38" fmla="*/ 17286 w 54"/>
              <a:gd name="T39" fmla="*/ 8681 h 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4" h="32">
                <a:moveTo>
                  <a:pt x="0" y="4"/>
                </a:moveTo>
                <a:lnTo>
                  <a:pt x="13" y="6"/>
                </a:lnTo>
                <a:cubicBezTo>
                  <a:pt x="13" y="10"/>
                  <a:pt x="15" y="19"/>
                  <a:pt x="24" y="28"/>
                </a:cubicBezTo>
                <a:cubicBezTo>
                  <a:pt x="16" y="31"/>
                  <a:pt x="0" y="4"/>
                  <a:pt x="0" y="4"/>
                </a:cubicBezTo>
                <a:close/>
                <a:moveTo>
                  <a:pt x="13" y="4"/>
                </a:moveTo>
                <a:cubicBezTo>
                  <a:pt x="13" y="4"/>
                  <a:pt x="13" y="4"/>
                  <a:pt x="14" y="6"/>
                </a:cubicBezTo>
                <a:lnTo>
                  <a:pt x="13" y="6"/>
                </a:lnTo>
                <a:cubicBezTo>
                  <a:pt x="13" y="4"/>
                  <a:pt x="13" y="4"/>
                  <a:pt x="13" y="4"/>
                </a:cubicBezTo>
                <a:close/>
                <a:moveTo>
                  <a:pt x="35" y="28"/>
                </a:moveTo>
                <a:cubicBezTo>
                  <a:pt x="23" y="23"/>
                  <a:pt x="16" y="11"/>
                  <a:pt x="14" y="6"/>
                </a:cubicBezTo>
                <a:lnTo>
                  <a:pt x="32" y="9"/>
                </a:lnTo>
                <a:cubicBezTo>
                  <a:pt x="34" y="15"/>
                  <a:pt x="36" y="22"/>
                  <a:pt x="35" y="28"/>
                </a:cubicBezTo>
                <a:close/>
                <a:moveTo>
                  <a:pt x="28" y="0"/>
                </a:moveTo>
                <a:cubicBezTo>
                  <a:pt x="28" y="0"/>
                  <a:pt x="31" y="5"/>
                  <a:pt x="35" y="10"/>
                </a:cubicBezTo>
                <a:lnTo>
                  <a:pt x="32" y="9"/>
                </a:lnTo>
                <a:cubicBezTo>
                  <a:pt x="30" y="4"/>
                  <a:pt x="28" y="0"/>
                  <a:pt x="28" y="0"/>
                </a:cubicBezTo>
                <a:close/>
                <a:moveTo>
                  <a:pt x="49" y="25"/>
                </a:moveTo>
                <a:cubicBezTo>
                  <a:pt x="45" y="23"/>
                  <a:pt x="40" y="16"/>
                  <a:pt x="35" y="10"/>
                </a:cubicBezTo>
                <a:lnTo>
                  <a:pt x="51" y="13"/>
                </a:lnTo>
                <a:cubicBezTo>
                  <a:pt x="51" y="13"/>
                  <a:pt x="53" y="19"/>
                  <a:pt x="49" y="25"/>
                </a:cubicBez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1" name="Freeform 6347">
            <a:extLst>
              <a:ext uri="{FF2B5EF4-FFF2-40B4-BE49-F238E27FC236}">
                <a16:creationId xmlns:a16="http://schemas.microsoft.com/office/drawing/2014/main" id="{21762CEC-57B5-CE4E-BCAE-6EE4472DC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4611688"/>
            <a:ext cx="19050" cy="11112"/>
          </a:xfrm>
          <a:custGeom>
            <a:avLst/>
            <a:gdLst>
              <a:gd name="T0" fmla="*/ 7274 w 55"/>
              <a:gd name="T1" fmla="*/ 10729 h 29"/>
              <a:gd name="T2" fmla="*/ 0 w 55"/>
              <a:gd name="T3" fmla="*/ 1533 h 29"/>
              <a:gd name="T4" fmla="*/ 346 w 55"/>
              <a:gd name="T5" fmla="*/ 1533 h 29"/>
              <a:gd name="T6" fmla="*/ 7274 w 55"/>
              <a:gd name="T7" fmla="*/ 10729 h 29"/>
              <a:gd name="T8" fmla="*/ 4503 w 55"/>
              <a:gd name="T9" fmla="*/ 1533 h 29"/>
              <a:gd name="T10" fmla="*/ 7620 w 55"/>
              <a:gd name="T11" fmla="*/ 6897 h 29"/>
              <a:gd name="T12" fmla="*/ 4503 w 55"/>
              <a:gd name="T13" fmla="*/ 2299 h 29"/>
              <a:gd name="T14" fmla="*/ 4503 w 55"/>
              <a:gd name="T15" fmla="*/ 1533 h 29"/>
              <a:gd name="T16" fmla="*/ 4503 w 55"/>
              <a:gd name="T17" fmla="*/ 2299 h 29"/>
              <a:gd name="T18" fmla="*/ 4503 w 55"/>
              <a:gd name="T19" fmla="*/ 2299 h 29"/>
              <a:gd name="T20" fmla="*/ 4503 w 55"/>
              <a:gd name="T21" fmla="*/ 2299 h 29"/>
              <a:gd name="T22" fmla="*/ 4503 w 55"/>
              <a:gd name="T23" fmla="*/ 2299 h 29"/>
              <a:gd name="T24" fmla="*/ 8313 w 55"/>
              <a:gd name="T25" fmla="*/ 10729 h 29"/>
              <a:gd name="T26" fmla="*/ 4503 w 55"/>
              <a:gd name="T27" fmla="*/ 2299 h 29"/>
              <a:gd name="T28" fmla="*/ 8313 w 55"/>
              <a:gd name="T29" fmla="*/ 10729 h 29"/>
              <a:gd name="T30" fmla="*/ 12123 w 55"/>
              <a:gd name="T31" fmla="*/ 10729 h 29"/>
              <a:gd name="T32" fmla="*/ 7620 w 55"/>
              <a:gd name="T33" fmla="*/ 6897 h 29"/>
              <a:gd name="T34" fmla="*/ 12123 w 55"/>
              <a:gd name="T35" fmla="*/ 10346 h 29"/>
              <a:gd name="T36" fmla="*/ 12123 w 55"/>
              <a:gd name="T37" fmla="*/ 10729 h 29"/>
              <a:gd name="T38" fmla="*/ 9698 w 55"/>
              <a:gd name="T39" fmla="*/ 0 h 29"/>
              <a:gd name="T40" fmla="*/ 10391 w 55"/>
              <a:gd name="T41" fmla="*/ 1533 h 29"/>
              <a:gd name="T42" fmla="*/ 16972 w 55"/>
              <a:gd name="T43" fmla="*/ 8430 h 29"/>
              <a:gd name="T44" fmla="*/ 17665 w 55"/>
              <a:gd name="T45" fmla="*/ 4981 h 29"/>
              <a:gd name="T46" fmla="*/ 16972 w 55"/>
              <a:gd name="T47" fmla="*/ 9579 h 29"/>
              <a:gd name="T48" fmla="*/ 10737 w 55"/>
              <a:gd name="T49" fmla="*/ 2299 h 29"/>
              <a:gd name="T50" fmla="*/ 12469 w 55"/>
              <a:gd name="T51" fmla="*/ 10729 h 29"/>
              <a:gd name="T52" fmla="*/ 12123 w 55"/>
              <a:gd name="T53" fmla="*/ 10346 h 29"/>
              <a:gd name="T54" fmla="*/ 9698 w 55"/>
              <a:gd name="T55" fmla="*/ 0 h 2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29">
                <a:moveTo>
                  <a:pt x="21" y="28"/>
                </a:moveTo>
                <a:cubicBezTo>
                  <a:pt x="12" y="25"/>
                  <a:pt x="0" y="4"/>
                  <a:pt x="0" y="4"/>
                </a:cubicBezTo>
                <a:lnTo>
                  <a:pt x="1" y="4"/>
                </a:lnTo>
                <a:cubicBezTo>
                  <a:pt x="1" y="4"/>
                  <a:pt x="13" y="25"/>
                  <a:pt x="21" y="28"/>
                </a:cubicBezTo>
                <a:close/>
                <a:moveTo>
                  <a:pt x="13" y="4"/>
                </a:moveTo>
                <a:cubicBezTo>
                  <a:pt x="13" y="4"/>
                  <a:pt x="16" y="11"/>
                  <a:pt x="22" y="18"/>
                </a:cubicBezTo>
                <a:cubicBezTo>
                  <a:pt x="17" y="13"/>
                  <a:pt x="14" y="8"/>
                  <a:pt x="13" y="6"/>
                </a:cubicBezTo>
                <a:cubicBezTo>
                  <a:pt x="13" y="5"/>
                  <a:pt x="13" y="4"/>
                  <a:pt x="13" y="4"/>
                </a:cubicBezTo>
                <a:close/>
                <a:moveTo>
                  <a:pt x="13" y="6"/>
                </a:move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lose/>
                <a:moveTo>
                  <a:pt x="24" y="28"/>
                </a:moveTo>
                <a:cubicBezTo>
                  <a:pt x="14" y="21"/>
                  <a:pt x="13" y="11"/>
                  <a:pt x="13" y="6"/>
                </a:cubicBezTo>
                <a:cubicBezTo>
                  <a:pt x="14" y="9"/>
                  <a:pt x="15" y="19"/>
                  <a:pt x="24" y="28"/>
                </a:cubicBezTo>
                <a:close/>
                <a:moveTo>
                  <a:pt x="35" y="28"/>
                </a:moveTo>
                <a:cubicBezTo>
                  <a:pt x="29" y="25"/>
                  <a:pt x="25" y="22"/>
                  <a:pt x="22" y="18"/>
                </a:cubicBezTo>
                <a:cubicBezTo>
                  <a:pt x="25" y="21"/>
                  <a:pt x="30" y="25"/>
                  <a:pt x="35" y="27"/>
                </a:cubicBezTo>
                <a:lnTo>
                  <a:pt x="35" y="28"/>
                </a:lnTo>
                <a:close/>
                <a:moveTo>
                  <a:pt x="28" y="0"/>
                </a:moveTo>
                <a:lnTo>
                  <a:pt x="30" y="4"/>
                </a:lnTo>
                <a:cubicBezTo>
                  <a:pt x="35" y="9"/>
                  <a:pt x="45" y="22"/>
                  <a:pt x="49" y="22"/>
                </a:cubicBezTo>
                <a:cubicBezTo>
                  <a:pt x="52" y="19"/>
                  <a:pt x="51" y="13"/>
                  <a:pt x="51" y="13"/>
                </a:cubicBezTo>
                <a:cubicBezTo>
                  <a:pt x="52" y="13"/>
                  <a:pt x="54" y="19"/>
                  <a:pt x="49" y="25"/>
                </a:cubicBezTo>
                <a:cubicBezTo>
                  <a:pt x="44" y="25"/>
                  <a:pt x="35" y="13"/>
                  <a:pt x="31" y="6"/>
                </a:cubicBezTo>
                <a:cubicBezTo>
                  <a:pt x="33" y="13"/>
                  <a:pt x="37" y="22"/>
                  <a:pt x="36" y="28"/>
                </a:cubicBezTo>
                <a:lnTo>
                  <a:pt x="35" y="27"/>
                </a:lnTo>
                <a:cubicBezTo>
                  <a:pt x="35" y="15"/>
                  <a:pt x="28" y="0"/>
                  <a:pt x="28" y="0"/>
                </a:cubicBez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2" name="Freeform 6348">
            <a:extLst>
              <a:ext uri="{FF2B5EF4-FFF2-40B4-BE49-F238E27FC236}">
                <a16:creationId xmlns:a16="http://schemas.microsoft.com/office/drawing/2014/main" id="{126B2358-9297-CA42-9F20-B21C3D59D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9413" y="4598988"/>
            <a:ext cx="23812" cy="12700"/>
          </a:xfrm>
          <a:custGeom>
            <a:avLst/>
            <a:gdLst>
              <a:gd name="T0" fmla="*/ 0 w 65"/>
              <a:gd name="T1" fmla="*/ 5603 h 34"/>
              <a:gd name="T2" fmla="*/ 5129 w 65"/>
              <a:gd name="T3" fmla="*/ 6724 h 34"/>
              <a:gd name="T4" fmla="*/ 4762 w 65"/>
              <a:gd name="T5" fmla="*/ 12326 h 34"/>
              <a:gd name="T6" fmla="*/ 0 w 65"/>
              <a:gd name="T7" fmla="*/ 5603 h 34"/>
              <a:gd name="T8" fmla="*/ 5495 w 65"/>
              <a:gd name="T9" fmla="*/ 3362 h 34"/>
              <a:gd name="T10" fmla="*/ 9525 w 65"/>
              <a:gd name="T11" fmla="*/ 7471 h 34"/>
              <a:gd name="T12" fmla="*/ 5129 w 65"/>
              <a:gd name="T13" fmla="*/ 6724 h 34"/>
              <a:gd name="T14" fmla="*/ 5495 w 65"/>
              <a:gd name="T15" fmla="*/ 3362 h 34"/>
              <a:gd name="T16" fmla="*/ 10257 w 65"/>
              <a:gd name="T17" fmla="*/ 7844 h 34"/>
              <a:gd name="T18" fmla="*/ 9525 w 65"/>
              <a:gd name="T19" fmla="*/ 7471 h 34"/>
              <a:gd name="T20" fmla="*/ 10257 w 65"/>
              <a:gd name="T21" fmla="*/ 7844 h 34"/>
              <a:gd name="T22" fmla="*/ 10257 w 65"/>
              <a:gd name="T23" fmla="*/ 7844 h 34"/>
              <a:gd name="T24" fmla="*/ 9158 w 65"/>
              <a:gd name="T25" fmla="*/ 0 h 34"/>
              <a:gd name="T26" fmla="*/ 15020 w 65"/>
              <a:gd name="T27" fmla="*/ 7844 h 34"/>
              <a:gd name="T28" fmla="*/ 15753 w 65"/>
              <a:gd name="T29" fmla="*/ 0 h 34"/>
              <a:gd name="T30" fmla="*/ 19782 w 65"/>
              <a:gd name="T31" fmla="*/ 9712 h 34"/>
              <a:gd name="T32" fmla="*/ 10257 w 65"/>
              <a:gd name="T33" fmla="*/ 7844 h 34"/>
              <a:gd name="T34" fmla="*/ 9158 w 65"/>
              <a:gd name="T35" fmla="*/ 0 h 34"/>
              <a:gd name="T36" fmla="*/ 21614 w 65"/>
              <a:gd name="T37" fmla="*/ 12326 h 34"/>
              <a:gd name="T38" fmla="*/ 19782 w 65"/>
              <a:gd name="T39" fmla="*/ 9712 h 34"/>
              <a:gd name="T40" fmla="*/ 22713 w 65"/>
              <a:gd name="T41" fmla="*/ 10085 h 34"/>
              <a:gd name="T42" fmla="*/ 21614 w 65"/>
              <a:gd name="T43" fmla="*/ 12326 h 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34">
                <a:moveTo>
                  <a:pt x="0" y="15"/>
                </a:moveTo>
                <a:lnTo>
                  <a:pt x="14" y="18"/>
                </a:lnTo>
                <a:lnTo>
                  <a:pt x="13" y="33"/>
                </a:lnTo>
                <a:lnTo>
                  <a:pt x="0" y="15"/>
                </a:lnTo>
                <a:close/>
                <a:moveTo>
                  <a:pt x="15" y="9"/>
                </a:moveTo>
                <a:cubicBezTo>
                  <a:pt x="15" y="9"/>
                  <a:pt x="22" y="17"/>
                  <a:pt x="26" y="20"/>
                </a:cubicBezTo>
                <a:lnTo>
                  <a:pt x="14" y="18"/>
                </a:lnTo>
                <a:lnTo>
                  <a:pt x="15" y="9"/>
                </a:lnTo>
                <a:close/>
                <a:moveTo>
                  <a:pt x="28" y="21"/>
                </a:moveTo>
                <a:cubicBezTo>
                  <a:pt x="27" y="21"/>
                  <a:pt x="27" y="21"/>
                  <a:pt x="26" y="20"/>
                </a:cubicBezTo>
                <a:lnTo>
                  <a:pt x="28" y="21"/>
                </a:lnTo>
                <a:close/>
                <a:moveTo>
                  <a:pt x="25" y="0"/>
                </a:moveTo>
                <a:cubicBezTo>
                  <a:pt x="25" y="0"/>
                  <a:pt x="40" y="24"/>
                  <a:pt x="41" y="21"/>
                </a:cubicBezTo>
                <a:cubicBezTo>
                  <a:pt x="43" y="21"/>
                  <a:pt x="43" y="0"/>
                  <a:pt x="43" y="0"/>
                </a:cubicBezTo>
                <a:cubicBezTo>
                  <a:pt x="43" y="0"/>
                  <a:pt x="49" y="16"/>
                  <a:pt x="54" y="26"/>
                </a:cubicBezTo>
                <a:lnTo>
                  <a:pt x="28" y="21"/>
                </a:lnTo>
                <a:cubicBezTo>
                  <a:pt x="29" y="17"/>
                  <a:pt x="25" y="0"/>
                  <a:pt x="25" y="0"/>
                </a:cubicBezTo>
                <a:close/>
                <a:moveTo>
                  <a:pt x="59" y="33"/>
                </a:moveTo>
                <a:cubicBezTo>
                  <a:pt x="58" y="33"/>
                  <a:pt x="56" y="30"/>
                  <a:pt x="54" y="26"/>
                </a:cubicBezTo>
                <a:lnTo>
                  <a:pt x="62" y="27"/>
                </a:lnTo>
                <a:cubicBezTo>
                  <a:pt x="62" y="27"/>
                  <a:pt x="64" y="30"/>
                  <a:pt x="59" y="33"/>
                </a:cubicBez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3" name="Freeform 6349">
            <a:extLst>
              <a:ext uri="{FF2B5EF4-FFF2-40B4-BE49-F238E27FC236}">
                <a16:creationId xmlns:a16="http://schemas.microsoft.com/office/drawing/2014/main" id="{422847E4-44BE-1B4F-8662-95D04CC17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9413" y="4598988"/>
            <a:ext cx="23812" cy="12700"/>
          </a:xfrm>
          <a:custGeom>
            <a:avLst/>
            <a:gdLst>
              <a:gd name="T0" fmla="*/ 5051 w 66"/>
              <a:gd name="T1" fmla="*/ 12326 h 34"/>
              <a:gd name="T2" fmla="*/ 361 w 66"/>
              <a:gd name="T3" fmla="*/ 6724 h 34"/>
              <a:gd name="T4" fmla="*/ 361 w 66"/>
              <a:gd name="T5" fmla="*/ 5603 h 34"/>
              <a:gd name="T6" fmla="*/ 722 w 66"/>
              <a:gd name="T7" fmla="*/ 5603 h 34"/>
              <a:gd name="T8" fmla="*/ 5051 w 66"/>
              <a:gd name="T9" fmla="*/ 12326 h 34"/>
              <a:gd name="T10" fmla="*/ 5412 w 66"/>
              <a:gd name="T11" fmla="*/ 3362 h 34"/>
              <a:gd name="T12" fmla="*/ 9741 w 66"/>
              <a:gd name="T13" fmla="*/ 7844 h 34"/>
              <a:gd name="T14" fmla="*/ 5412 w 66"/>
              <a:gd name="T15" fmla="*/ 4482 h 34"/>
              <a:gd name="T16" fmla="*/ 5051 w 66"/>
              <a:gd name="T17" fmla="*/ 12326 h 34"/>
              <a:gd name="T18" fmla="*/ 9020 w 66"/>
              <a:gd name="T19" fmla="*/ 0 h 34"/>
              <a:gd name="T20" fmla="*/ 15153 w 66"/>
              <a:gd name="T21" fmla="*/ 7844 h 34"/>
              <a:gd name="T22" fmla="*/ 15875 w 66"/>
              <a:gd name="T23" fmla="*/ 0 h 34"/>
              <a:gd name="T24" fmla="*/ 21647 w 66"/>
              <a:gd name="T25" fmla="*/ 11206 h 34"/>
              <a:gd name="T26" fmla="*/ 22730 w 66"/>
              <a:gd name="T27" fmla="*/ 11206 h 34"/>
              <a:gd name="T28" fmla="*/ 22730 w 66"/>
              <a:gd name="T29" fmla="*/ 10085 h 34"/>
              <a:gd name="T30" fmla="*/ 22730 w 66"/>
              <a:gd name="T31" fmla="*/ 11206 h 34"/>
              <a:gd name="T32" fmla="*/ 21647 w 66"/>
              <a:gd name="T33" fmla="*/ 12326 h 34"/>
              <a:gd name="T34" fmla="*/ 15875 w 66"/>
              <a:gd name="T35" fmla="*/ 0 h 34"/>
              <a:gd name="T36" fmla="*/ 15153 w 66"/>
              <a:gd name="T37" fmla="*/ 8965 h 34"/>
              <a:gd name="T38" fmla="*/ 9020 w 66"/>
              <a:gd name="T39" fmla="*/ 0 h 34"/>
              <a:gd name="T40" fmla="*/ 10463 w 66"/>
              <a:gd name="T41" fmla="*/ 7844 h 34"/>
              <a:gd name="T42" fmla="*/ 10463 w 66"/>
              <a:gd name="T43" fmla="*/ 7844 h 34"/>
              <a:gd name="T44" fmla="*/ 9020 w 66"/>
              <a:gd name="T45" fmla="*/ 0 h 3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6" h="34">
                <a:moveTo>
                  <a:pt x="14" y="33"/>
                </a:moveTo>
                <a:lnTo>
                  <a:pt x="1" y="18"/>
                </a:lnTo>
                <a:cubicBezTo>
                  <a:pt x="0" y="18"/>
                  <a:pt x="0" y="15"/>
                  <a:pt x="1" y="15"/>
                </a:cubicBezTo>
                <a:lnTo>
                  <a:pt x="2" y="15"/>
                </a:lnTo>
                <a:lnTo>
                  <a:pt x="14" y="33"/>
                </a:lnTo>
                <a:lnTo>
                  <a:pt x="15" y="9"/>
                </a:lnTo>
                <a:cubicBezTo>
                  <a:pt x="20" y="14"/>
                  <a:pt x="25" y="19"/>
                  <a:pt x="27" y="21"/>
                </a:cubicBezTo>
                <a:cubicBezTo>
                  <a:pt x="24" y="19"/>
                  <a:pt x="17" y="14"/>
                  <a:pt x="15" y="12"/>
                </a:cubicBezTo>
                <a:lnTo>
                  <a:pt x="14" y="33"/>
                </a:lnTo>
                <a:close/>
                <a:moveTo>
                  <a:pt x="25" y="0"/>
                </a:moveTo>
                <a:cubicBezTo>
                  <a:pt x="32" y="6"/>
                  <a:pt x="41" y="21"/>
                  <a:pt x="42" y="21"/>
                </a:cubicBezTo>
                <a:cubicBezTo>
                  <a:pt x="42" y="21"/>
                  <a:pt x="44" y="9"/>
                  <a:pt x="44" y="0"/>
                </a:cubicBezTo>
                <a:cubicBezTo>
                  <a:pt x="51" y="12"/>
                  <a:pt x="59" y="30"/>
                  <a:pt x="60" y="30"/>
                </a:cubicBezTo>
                <a:lnTo>
                  <a:pt x="63" y="30"/>
                </a:lnTo>
                <a:lnTo>
                  <a:pt x="63" y="27"/>
                </a:lnTo>
                <a:cubicBezTo>
                  <a:pt x="64" y="27"/>
                  <a:pt x="65" y="30"/>
                  <a:pt x="63" y="30"/>
                </a:cubicBezTo>
                <a:cubicBezTo>
                  <a:pt x="63" y="33"/>
                  <a:pt x="62" y="33"/>
                  <a:pt x="60" y="33"/>
                </a:cubicBezTo>
                <a:cubicBezTo>
                  <a:pt x="56" y="33"/>
                  <a:pt x="45" y="6"/>
                  <a:pt x="44" y="0"/>
                </a:cubicBezTo>
                <a:cubicBezTo>
                  <a:pt x="44" y="21"/>
                  <a:pt x="44" y="24"/>
                  <a:pt x="42" y="24"/>
                </a:cubicBezTo>
                <a:cubicBezTo>
                  <a:pt x="42" y="24"/>
                  <a:pt x="41" y="24"/>
                  <a:pt x="25" y="0"/>
                </a:cubicBezTo>
                <a:cubicBezTo>
                  <a:pt x="27" y="4"/>
                  <a:pt x="31" y="21"/>
                  <a:pt x="29" y="21"/>
                </a:cubicBezTo>
                <a:cubicBezTo>
                  <a:pt x="29" y="20"/>
                  <a:pt x="27" y="9"/>
                  <a:pt x="25" y="0"/>
                </a:cubicBez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4" name="Freeform 6350">
            <a:extLst>
              <a:ext uri="{FF2B5EF4-FFF2-40B4-BE49-F238E27FC236}">
                <a16:creationId xmlns:a16="http://schemas.microsoft.com/office/drawing/2014/main" id="{AB6CAE6A-542D-034B-B517-E65DE9C1E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4587875"/>
            <a:ext cx="25400" cy="14288"/>
          </a:xfrm>
          <a:custGeom>
            <a:avLst/>
            <a:gdLst>
              <a:gd name="T0" fmla="*/ 0 w 71"/>
              <a:gd name="T1" fmla="*/ 8272 h 38"/>
              <a:gd name="T2" fmla="*/ 5008 w 71"/>
              <a:gd name="T3" fmla="*/ 7896 h 38"/>
              <a:gd name="T4" fmla="*/ 7155 w 71"/>
              <a:gd name="T5" fmla="*/ 13912 h 38"/>
              <a:gd name="T6" fmla="*/ 0 w 71"/>
              <a:gd name="T7" fmla="*/ 8272 h 38"/>
              <a:gd name="T8" fmla="*/ 4293 w 71"/>
              <a:gd name="T9" fmla="*/ 7144 h 38"/>
              <a:gd name="T10" fmla="*/ 5366 w 71"/>
              <a:gd name="T11" fmla="*/ 7896 h 38"/>
              <a:gd name="T12" fmla="*/ 5008 w 71"/>
              <a:gd name="T13" fmla="*/ 7896 h 38"/>
              <a:gd name="T14" fmla="*/ 4293 w 71"/>
              <a:gd name="T15" fmla="*/ 7144 h 38"/>
              <a:gd name="T16" fmla="*/ 9659 w 71"/>
              <a:gd name="T17" fmla="*/ 10528 h 38"/>
              <a:gd name="T18" fmla="*/ 5366 w 71"/>
              <a:gd name="T19" fmla="*/ 7896 h 38"/>
              <a:gd name="T20" fmla="*/ 10375 w 71"/>
              <a:gd name="T21" fmla="*/ 7896 h 38"/>
              <a:gd name="T22" fmla="*/ 9659 w 71"/>
              <a:gd name="T23" fmla="*/ 10528 h 38"/>
              <a:gd name="T24" fmla="*/ 10375 w 71"/>
              <a:gd name="T25" fmla="*/ 6016 h 38"/>
              <a:gd name="T26" fmla="*/ 12163 w 71"/>
              <a:gd name="T27" fmla="*/ 7520 h 38"/>
              <a:gd name="T28" fmla="*/ 10375 w 71"/>
              <a:gd name="T29" fmla="*/ 7896 h 38"/>
              <a:gd name="T30" fmla="*/ 10375 w 71"/>
              <a:gd name="T31" fmla="*/ 6016 h 38"/>
              <a:gd name="T32" fmla="*/ 15383 w 71"/>
              <a:gd name="T33" fmla="*/ 9400 h 38"/>
              <a:gd name="T34" fmla="*/ 12163 w 71"/>
              <a:gd name="T35" fmla="*/ 7520 h 38"/>
              <a:gd name="T36" fmla="*/ 15741 w 71"/>
              <a:gd name="T37" fmla="*/ 7520 h 38"/>
              <a:gd name="T38" fmla="*/ 15383 w 71"/>
              <a:gd name="T39" fmla="*/ 9400 h 38"/>
              <a:gd name="T40" fmla="*/ 15383 w 71"/>
              <a:gd name="T41" fmla="*/ 6016 h 38"/>
              <a:gd name="T42" fmla="*/ 16814 w 71"/>
              <a:gd name="T43" fmla="*/ 7520 h 38"/>
              <a:gd name="T44" fmla="*/ 15741 w 71"/>
              <a:gd name="T45" fmla="*/ 7520 h 38"/>
              <a:gd name="T46" fmla="*/ 15383 w 71"/>
              <a:gd name="T47" fmla="*/ 6016 h 38"/>
              <a:gd name="T48" fmla="*/ 18603 w 71"/>
              <a:gd name="T49" fmla="*/ 9400 h 38"/>
              <a:gd name="T50" fmla="*/ 16814 w 71"/>
              <a:gd name="T51" fmla="*/ 7520 h 38"/>
              <a:gd name="T52" fmla="*/ 18603 w 71"/>
              <a:gd name="T53" fmla="*/ 7520 h 38"/>
              <a:gd name="T54" fmla="*/ 18603 w 71"/>
              <a:gd name="T55" fmla="*/ 9400 h 38"/>
              <a:gd name="T56" fmla="*/ 18245 w 71"/>
              <a:gd name="T57" fmla="*/ 0 h 38"/>
              <a:gd name="T58" fmla="*/ 25042 w 71"/>
              <a:gd name="T59" fmla="*/ 7144 h 38"/>
              <a:gd name="T60" fmla="*/ 18603 w 71"/>
              <a:gd name="T61" fmla="*/ 7520 h 38"/>
              <a:gd name="T62" fmla="*/ 18245 w 71"/>
              <a:gd name="T63" fmla="*/ 0 h 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1" h="38">
                <a:moveTo>
                  <a:pt x="0" y="22"/>
                </a:moveTo>
                <a:lnTo>
                  <a:pt x="14" y="21"/>
                </a:lnTo>
                <a:cubicBezTo>
                  <a:pt x="16" y="26"/>
                  <a:pt x="21" y="35"/>
                  <a:pt x="20" y="37"/>
                </a:cubicBezTo>
                <a:cubicBezTo>
                  <a:pt x="18" y="37"/>
                  <a:pt x="0" y="22"/>
                  <a:pt x="0" y="22"/>
                </a:cubicBezTo>
                <a:close/>
                <a:moveTo>
                  <a:pt x="12" y="19"/>
                </a:moveTo>
                <a:cubicBezTo>
                  <a:pt x="12" y="19"/>
                  <a:pt x="13" y="20"/>
                  <a:pt x="15" y="21"/>
                </a:cubicBezTo>
                <a:lnTo>
                  <a:pt x="14" y="21"/>
                </a:lnTo>
                <a:cubicBezTo>
                  <a:pt x="13" y="20"/>
                  <a:pt x="12" y="19"/>
                  <a:pt x="12" y="19"/>
                </a:cubicBezTo>
                <a:close/>
                <a:moveTo>
                  <a:pt x="27" y="28"/>
                </a:moveTo>
                <a:cubicBezTo>
                  <a:pt x="25" y="28"/>
                  <a:pt x="19" y="24"/>
                  <a:pt x="15" y="21"/>
                </a:cubicBezTo>
                <a:lnTo>
                  <a:pt x="29" y="21"/>
                </a:lnTo>
                <a:cubicBezTo>
                  <a:pt x="29" y="25"/>
                  <a:pt x="29" y="30"/>
                  <a:pt x="27" y="28"/>
                </a:cubicBezTo>
                <a:close/>
                <a:moveTo>
                  <a:pt x="29" y="16"/>
                </a:moveTo>
                <a:cubicBezTo>
                  <a:pt x="29" y="16"/>
                  <a:pt x="31" y="18"/>
                  <a:pt x="34" y="20"/>
                </a:cubicBezTo>
                <a:lnTo>
                  <a:pt x="29" y="21"/>
                </a:lnTo>
                <a:cubicBezTo>
                  <a:pt x="29" y="18"/>
                  <a:pt x="29" y="16"/>
                  <a:pt x="29" y="16"/>
                </a:cubicBezTo>
                <a:close/>
                <a:moveTo>
                  <a:pt x="43" y="25"/>
                </a:moveTo>
                <a:cubicBezTo>
                  <a:pt x="41" y="27"/>
                  <a:pt x="37" y="23"/>
                  <a:pt x="34" y="20"/>
                </a:cubicBezTo>
                <a:lnTo>
                  <a:pt x="44" y="20"/>
                </a:lnTo>
                <a:cubicBezTo>
                  <a:pt x="44" y="22"/>
                  <a:pt x="44" y="25"/>
                  <a:pt x="43" y="25"/>
                </a:cubicBezTo>
                <a:close/>
                <a:moveTo>
                  <a:pt x="43" y="16"/>
                </a:moveTo>
                <a:lnTo>
                  <a:pt x="47" y="20"/>
                </a:lnTo>
                <a:lnTo>
                  <a:pt x="44" y="20"/>
                </a:lnTo>
                <a:cubicBezTo>
                  <a:pt x="43" y="18"/>
                  <a:pt x="43" y="16"/>
                  <a:pt x="43" y="16"/>
                </a:cubicBezTo>
                <a:close/>
                <a:moveTo>
                  <a:pt x="52" y="25"/>
                </a:moveTo>
                <a:lnTo>
                  <a:pt x="47" y="20"/>
                </a:lnTo>
                <a:lnTo>
                  <a:pt x="52" y="20"/>
                </a:lnTo>
                <a:lnTo>
                  <a:pt x="52" y="25"/>
                </a:lnTo>
                <a:close/>
                <a:moveTo>
                  <a:pt x="51" y="0"/>
                </a:moveTo>
                <a:lnTo>
                  <a:pt x="70" y="19"/>
                </a:lnTo>
                <a:lnTo>
                  <a:pt x="52" y="20"/>
                </a:lnTo>
                <a:lnTo>
                  <a:pt x="51" y="0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5" name="Freeform 6351">
            <a:extLst>
              <a:ext uri="{FF2B5EF4-FFF2-40B4-BE49-F238E27FC236}">
                <a16:creationId xmlns:a16="http://schemas.microsoft.com/office/drawing/2014/main" id="{A01867C6-5E5E-BE4B-8C92-9D21AD2D7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4587875"/>
            <a:ext cx="25400" cy="14288"/>
          </a:xfrm>
          <a:custGeom>
            <a:avLst/>
            <a:gdLst>
              <a:gd name="T0" fmla="*/ 7408 w 72"/>
              <a:gd name="T1" fmla="*/ 13912 h 38"/>
              <a:gd name="T2" fmla="*/ 0 w 72"/>
              <a:gd name="T3" fmla="*/ 8272 h 38"/>
              <a:gd name="T4" fmla="*/ 706 w 72"/>
              <a:gd name="T5" fmla="*/ 8272 h 38"/>
              <a:gd name="T6" fmla="*/ 7408 w 72"/>
              <a:gd name="T7" fmla="*/ 13912 h 38"/>
              <a:gd name="T8" fmla="*/ 4233 w 72"/>
              <a:gd name="T9" fmla="*/ 7144 h 38"/>
              <a:gd name="T10" fmla="*/ 4939 w 72"/>
              <a:gd name="T11" fmla="*/ 7520 h 38"/>
              <a:gd name="T12" fmla="*/ 8114 w 72"/>
              <a:gd name="T13" fmla="*/ 13912 h 38"/>
              <a:gd name="T14" fmla="*/ 7408 w 72"/>
              <a:gd name="T15" fmla="*/ 13912 h 38"/>
              <a:gd name="T16" fmla="*/ 5644 w 72"/>
              <a:gd name="T17" fmla="*/ 7896 h 38"/>
              <a:gd name="T18" fmla="*/ 4939 w 72"/>
              <a:gd name="T19" fmla="*/ 7896 h 38"/>
              <a:gd name="T20" fmla="*/ 5644 w 72"/>
              <a:gd name="T21" fmla="*/ 7896 h 38"/>
              <a:gd name="T22" fmla="*/ 4939 w 72"/>
              <a:gd name="T23" fmla="*/ 7520 h 38"/>
              <a:gd name="T24" fmla="*/ 4939 w 72"/>
              <a:gd name="T25" fmla="*/ 7896 h 38"/>
              <a:gd name="T26" fmla="*/ 4939 w 72"/>
              <a:gd name="T27" fmla="*/ 7520 h 38"/>
              <a:gd name="T28" fmla="*/ 4939 w 72"/>
              <a:gd name="T29" fmla="*/ 7520 h 38"/>
              <a:gd name="T30" fmla="*/ 4939 w 72"/>
              <a:gd name="T31" fmla="*/ 7520 h 38"/>
              <a:gd name="T32" fmla="*/ 4939 w 72"/>
              <a:gd name="T33" fmla="*/ 7520 h 38"/>
              <a:gd name="T34" fmla="*/ 4939 w 72"/>
              <a:gd name="T35" fmla="*/ 7520 h 38"/>
              <a:gd name="T36" fmla="*/ 4586 w 72"/>
              <a:gd name="T37" fmla="*/ 7144 h 38"/>
              <a:gd name="T38" fmla="*/ 4939 w 72"/>
              <a:gd name="T39" fmla="*/ 7520 h 38"/>
              <a:gd name="T40" fmla="*/ 4586 w 72"/>
              <a:gd name="T41" fmla="*/ 7144 h 38"/>
              <a:gd name="T42" fmla="*/ 9878 w 72"/>
              <a:gd name="T43" fmla="*/ 10528 h 38"/>
              <a:gd name="T44" fmla="*/ 10231 w 72"/>
              <a:gd name="T45" fmla="*/ 6016 h 38"/>
              <a:gd name="T46" fmla="*/ 10583 w 72"/>
              <a:gd name="T47" fmla="*/ 10528 h 38"/>
              <a:gd name="T48" fmla="*/ 9525 w 72"/>
              <a:gd name="T49" fmla="*/ 11656 h 38"/>
              <a:gd name="T50" fmla="*/ 5644 w 72"/>
              <a:gd name="T51" fmla="*/ 7896 h 38"/>
              <a:gd name="T52" fmla="*/ 9878 w 72"/>
              <a:gd name="T53" fmla="*/ 10528 h 38"/>
              <a:gd name="T54" fmla="*/ 15169 w 72"/>
              <a:gd name="T55" fmla="*/ 9400 h 38"/>
              <a:gd name="T56" fmla="*/ 15522 w 72"/>
              <a:gd name="T57" fmla="*/ 6016 h 38"/>
              <a:gd name="T58" fmla="*/ 18697 w 72"/>
              <a:gd name="T59" fmla="*/ 8272 h 38"/>
              <a:gd name="T60" fmla="*/ 18344 w 72"/>
              <a:gd name="T61" fmla="*/ 1504 h 38"/>
              <a:gd name="T62" fmla="*/ 18697 w 72"/>
              <a:gd name="T63" fmla="*/ 9400 h 38"/>
              <a:gd name="T64" fmla="*/ 15522 w 72"/>
              <a:gd name="T65" fmla="*/ 6016 h 38"/>
              <a:gd name="T66" fmla="*/ 15522 w 72"/>
              <a:gd name="T67" fmla="*/ 10528 h 38"/>
              <a:gd name="T68" fmla="*/ 10231 w 72"/>
              <a:gd name="T69" fmla="*/ 6016 h 38"/>
              <a:gd name="T70" fmla="*/ 15169 w 72"/>
              <a:gd name="T71" fmla="*/ 9400 h 38"/>
              <a:gd name="T72" fmla="*/ 18344 w 72"/>
              <a:gd name="T73" fmla="*/ 0 h 38"/>
              <a:gd name="T74" fmla="*/ 25047 w 72"/>
              <a:gd name="T75" fmla="*/ 7144 h 38"/>
              <a:gd name="T76" fmla="*/ 18344 w 72"/>
              <a:gd name="T77" fmla="*/ 1504 h 38"/>
              <a:gd name="T78" fmla="*/ 18344 w 72"/>
              <a:gd name="T79" fmla="*/ 0 h 3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38">
                <a:moveTo>
                  <a:pt x="21" y="37"/>
                </a:moveTo>
                <a:cubicBezTo>
                  <a:pt x="18" y="37"/>
                  <a:pt x="8" y="31"/>
                  <a:pt x="0" y="22"/>
                </a:cubicBezTo>
                <a:lnTo>
                  <a:pt x="2" y="22"/>
                </a:lnTo>
                <a:cubicBezTo>
                  <a:pt x="9" y="28"/>
                  <a:pt x="19" y="37"/>
                  <a:pt x="21" y="37"/>
                </a:cubicBezTo>
                <a:cubicBezTo>
                  <a:pt x="21" y="34"/>
                  <a:pt x="17" y="28"/>
                  <a:pt x="12" y="19"/>
                </a:cubicBezTo>
                <a:cubicBezTo>
                  <a:pt x="13" y="19"/>
                  <a:pt x="13" y="19"/>
                  <a:pt x="14" y="20"/>
                </a:cubicBezTo>
                <a:cubicBezTo>
                  <a:pt x="22" y="31"/>
                  <a:pt x="23" y="37"/>
                  <a:pt x="23" y="37"/>
                </a:cubicBezTo>
                <a:lnTo>
                  <a:pt x="21" y="37"/>
                </a:lnTo>
                <a:close/>
                <a:moveTo>
                  <a:pt x="16" y="21"/>
                </a:moveTo>
                <a:cubicBezTo>
                  <a:pt x="15" y="21"/>
                  <a:pt x="15" y="21"/>
                  <a:pt x="14" y="21"/>
                </a:cubicBezTo>
                <a:cubicBezTo>
                  <a:pt x="15" y="21"/>
                  <a:pt x="15" y="21"/>
                  <a:pt x="16" y="21"/>
                </a:cubicBezTo>
                <a:close/>
                <a:moveTo>
                  <a:pt x="14" y="20"/>
                </a:moveTo>
                <a:cubicBezTo>
                  <a:pt x="14" y="20"/>
                  <a:pt x="14" y="21"/>
                  <a:pt x="14" y="21"/>
                </a:cubicBezTo>
                <a:cubicBezTo>
                  <a:pt x="14" y="21"/>
                  <a:pt x="14" y="21"/>
                  <a:pt x="14" y="20"/>
                </a:cubicBezTo>
                <a:close/>
                <a:moveTo>
                  <a:pt x="14" y="20"/>
                </a:move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lose/>
                <a:moveTo>
                  <a:pt x="13" y="19"/>
                </a:moveTo>
                <a:cubicBezTo>
                  <a:pt x="13" y="19"/>
                  <a:pt x="13" y="19"/>
                  <a:pt x="14" y="20"/>
                </a:cubicBezTo>
                <a:cubicBezTo>
                  <a:pt x="13" y="20"/>
                  <a:pt x="13" y="19"/>
                  <a:pt x="13" y="19"/>
                </a:cubicBezTo>
                <a:close/>
                <a:moveTo>
                  <a:pt x="28" y="28"/>
                </a:moveTo>
                <a:cubicBezTo>
                  <a:pt x="30" y="28"/>
                  <a:pt x="30" y="19"/>
                  <a:pt x="29" y="16"/>
                </a:cubicBezTo>
                <a:cubicBezTo>
                  <a:pt x="30" y="19"/>
                  <a:pt x="31" y="28"/>
                  <a:pt x="30" y="28"/>
                </a:cubicBezTo>
                <a:cubicBezTo>
                  <a:pt x="30" y="28"/>
                  <a:pt x="28" y="31"/>
                  <a:pt x="27" y="31"/>
                </a:cubicBezTo>
                <a:cubicBezTo>
                  <a:pt x="25" y="29"/>
                  <a:pt x="20" y="24"/>
                  <a:pt x="16" y="21"/>
                </a:cubicBezTo>
                <a:cubicBezTo>
                  <a:pt x="21" y="24"/>
                  <a:pt x="26" y="28"/>
                  <a:pt x="28" y="28"/>
                </a:cubicBezTo>
                <a:close/>
                <a:moveTo>
                  <a:pt x="43" y="25"/>
                </a:moveTo>
                <a:cubicBezTo>
                  <a:pt x="43" y="25"/>
                  <a:pt x="44" y="22"/>
                  <a:pt x="44" y="16"/>
                </a:cubicBezTo>
                <a:cubicBezTo>
                  <a:pt x="49" y="19"/>
                  <a:pt x="53" y="22"/>
                  <a:pt x="53" y="22"/>
                </a:cubicBezTo>
                <a:cubicBezTo>
                  <a:pt x="53" y="22"/>
                  <a:pt x="52" y="13"/>
                  <a:pt x="52" y="4"/>
                </a:cubicBezTo>
                <a:cubicBezTo>
                  <a:pt x="55" y="22"/>
                  <a:pt x="53" y="25"/>
                  <a:pt x="53" y="25"/>
                </a:cubicBezTo>
                <a:lnTo>
                  <a:pt x="44" y="16"/>
                </a:lnTo>
                <a:cubicBezTo>
                  <a:pt x="45" y="19"/>
                  <a:pt x="46" y="25"/>
                  <a:pt x="44" y="28"/>
                </a:cubicBezTo>
                <a:cubicBezTo>
                  <a:pt x="42" y="28"/>
                  <a:pt x="32" y="19"/>
                  <a:pt x="29" y="16"/>
                </a:cubicBezTo>
                <a:cubicBezTo>
                  <a:pt x="35" y="22"/>
                  <a:pt x="42" y="25"/>
                  <a:pt x="43" y="25"/>
                </a:cubicBezTo>
                <a:close/>
                <a:moveTo>
                  <a:pt x="52" y="0"/>
                </a:moveTo>
                <a:lnTo>
                  <a:pt x="71" y="19"/>
                </a:lnTo>
                <a:cubicBezTo>
                  <a:pt x="71" y="22"/>
                  <a:pt x="70" y="22"/>
                  <a:pt x="52" y="4"/>
                </a:cubicBezTo>
                <a:lnTo>
                  <a:pt x="52" y="0"/>
                </a:ln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6" name="Freeform 6352">
            <a:extLst>
              <a:ext uri="{FF2B5EF4-FFF2-40B4-BE49-F238E27FC236}">
                <a16:creationId xmlns:a16="http://schemas.microsoft.com/office/drawing/2014/main" id="{A34C0676-5E44-744E-8D66-8438AD05E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8" y="4598988"/>
            <a:ext cx="26987" cy="9525"/>
          </a:xfrm>
          <a:custGeom>
            <a:avLst/>
            <a:gdLst>
              <a:gd name="T0" fmla="*/ 0 w 74"/>
              <a:gd name="T1" fmla="*/ 0 h 28"/>
              <a:gd name="T2" fmla="*/ 18234 w 74"/>
              <a:gd name="T3" fmla="*/ 2041 h 28"/>
              <a:gd name="T4" fmla="*/ 21152 w 74"/>
              <a:gd name="T5" fmla="*/ 1021 h 28"/>
              <a:gd name="T6" fmla="*/ 26622 w 74"/>
              <a:gd name="T7" fmla="*/ 9185 h 28"/>
              <a:gd name="T8" fmla="*/ 14952 w 74"/>
              <a:gd name="T9" fmla="*/ 8164 h 28"/>
              <a:gd name="T10" fmla="*/ 14223 w 74"/>
              <a:gd name="T11" fmla="*/ 4082 h 28"/>
              <a:gd name="T12" fmla="*/ 0 w 74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4" h="28">
                <a:moveTo>
                  <a:pt x="0" y="0"/>
                </a:moveTo>
                <a:cubicBezTo>
                  <a:pt x="4" y="6"/>
                  <a:pt x="50" y="6"/>
                  <a:pt x="50" y="6"/>
                </a:cubicBezTo>
                <a:cubicBezTo>
                  <a:pt x="50" y="6"/>
                  <a:pt x="54" y="3"/>
                  <a:pt x="58" y="3"/>
                </a:cubicBezTo>
                <a:cubicBezTo>
                  <a:pt x="68" y="9"/>
                  <a:pt x="71" y="15"/>
                  <a:pt x="73" y="27"/>
                </a:cubicBezTo>
                <a:cubicBezTo>
                  <a:pt x="60" y="18"/>
                  <a:pt x="41" y="24"/>
                  <a:pt x="41" y="24"/>
                </a:cubicBezTo>
                <a:cubicBezTo>
                  <a:pt x="41" y="24"/>
                  <a:pt x="44" y="12"/>
                  <a:pt x="39" y="12"/>
                </a:cubicBezTo>
                <a:cubicBezTo>
                  <a:pt x="3" y="24"/>
                  <a:pt x="0" y="0"/>
                  <a:pt x="0" y="0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7" name="Freeform 6353">
            <a:extLst>
              <a:ext uri="{FF2B5EF4-FFF2-40B4-BE49-F238E27FC236}">
                <a16:creationId xmlns:a16="http://schemas.microsoft.com/office/drawing/2014/main" id="{134CC931-D1BB-AD4E-BC9F-BF87A70C3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0" y="4598988"/>
            <a:ext cx="26988" cy="9525"/>
          </a:xfrm>
          <a:custGeom>
            <a:avLst/>
            <a:gdLst>
              <a:gd name="T0" fmla="*/ 26278 w 76"/>
              <a:gd name="T1" fmla="*/ 9185 h 28"/>
              <a:gd name="T2" fmla="*/ 20951 w 76"/>
              <a:gd name="T3" fmla="*/ 8164 h 28"/>
              <a:gd name="T4" fmla="*/ 26278 w 76"/>
              <a:gd name="T5" fmla="*/ 8164 h 28"/>
              <a:gd name="T6" fmla="*/ 21306 w 76"/>
              <a:gd name="T7" fmla="*/ 1021 h 28"/>
              <a:gd name="T8" fmla="*/ 21661 w 76"/>
              <a:gd name="T9" fmla="*/ 1021 h 28"/>
              <a:gd name="T10" fmla="*/ 26633 w 76"/>
              <a:gd name="T11" fmla="*/ 9185 h 28"/>
              <a:gd name="T12" fmla="*/ 26278 w 76"/>
              <a:gd name="T13" fmla="*/ 9185 h 28"/>
              <a:gd name="T14" fmla="*/ 15270 w 76"/>
              <a:gd name="T15" fmla="*/ 8164 h 28"/>
              <a:gd name="T16" fmla="*/ 15270 w 76"/>
              <a:gd name="T17" fmla="*/ 5103 h 28"/>
              <a:gd name="T18" fmla="*/ 8523 w 76"/>
              <a:gd name="T19" fmla="*/ 6123 h 28"/>
              <a:gd name="T20" fmla="*/ 0 w 76"/>
              <a:gd name="T21" fmla="*/ 0 h 28"/>
              <a:gd name="T22" fmla="*/ 710 w 76"/>
              <a:gd name="T23" fmla="*/ 0 h 28"/>
              <a:gd name="T24" fmla="*/ 17755 w 76"/>
              <a:gd name="T25" fmla="*/ 1021 h 28"/>
              <a:gd name="T26" fmla="*/ 20596 w 76"/>
              <a:gd name="T27" fmla="*/ 1021 h 28"/>
              <a:gd name="T28" fmla="*/ 18465 w 76"/>
              <a:gd name="T29" fmla="*/ 2041 h 28"/>
              <a:gd name="T30" fmla="*/ 0 w 76"/>
              <a:gd name="T31" fmla="*/ 0 h 28"/>
              <a:gd name="T32" fmla="*/ 14559 w 76"/>
              <a:gd name="T33" fmla="*/ 4082 h 28"/>
              <a:gd name="T34" fmla="*/ 15270 w 76"/>
              <a:gd name="T35" fmla="*/ 4082 h 28"/>
              <a:gd name="T36" fmla="*/ 15270 w 76"/>
              <a:gd name="T37" fmla="*/ 8164 h 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6" h="28">
                <a:moveTo>
                  <a:pt x="74" y="27"/>
                </a:moveTo>
                <a:cubicBezTo>
                  <a:pt x="70" y="24"/>
                  <a:pt x="65" y="24"/>
                  <a:pt x="59" y="24"/>
                </a:cubicBezTo>
                <a:lnTo>
                  <a:pt x="74" y="24"/>
                </a:lnTo>
                <a:cubicBezTo>
                  <a:pt x="72" y="15"/>
                  <a:pt x="69" y="9"/>
                  <a:pt x="60" y="3"/>
                </a:cubicBezTo>
                <a:lnTo>
                  <a:pt x="61" y="3"/>
                </a:lnTo>
                <a:cubicBezTo>
                  <a:pt x="71" y="9"/>
                  <a:pt x="74" y="15"/>
                  <a:pt x="75" y="27"/>
                </a:cubicBezTo>
                <a:lnTo>
                  <a:pt x="74" y="27"/>
                </a:lnTo>
                <a:close/>
                <a:moveTo>
                  <a:pt x="43" y="24"/>
                </a:moveTo>
                <a:lnTo>
                  <a:pt x="43" y="15"/>
                </a:lnTo>
                <a:cubicBezTo>
                  <a:pt x="35" y="15"/>
                  <a:pt x="29" y="18"/>
                  <a:pt x="24" y="18"/>
                </a:cubicBezTo>
                <a:cubicBezTo>
                  <a:pt x="12" y="18"/>
                  <a:pt x="4" y="12"/>
                  <a:pt x="0" y="0"/>
                </a:cubicBezTo>
                <a:lnTo>
                  <a:pt x="2" y="0"/>
                </a:lnTo>
                <a:cubicBezTo>
                  <a:pt x="6" y="3"/>
                  <a:pt x="29" y="3"/>
                  <a:pt x="50" y="3"/>
                </a:cubicBezTo>
                <a:lnTo>
                  <a:pt x="58" y="3"/>
                </a:lnTo>
                <a:cubicBezTo>
                  <a:pt x="54" y="3"/>
                  <a:pt x="52" y="6"/>
                  <a:pt x="52" y="6"/>
                </a:cubicBezTo>
                <a:cubicBezTo>
                  <a:pt x="40" y="6"/>
                  <a:pt x="6" y="6"/>
                  <a:pt x="0" y="0"/>
                </a:cubicBezTo>
                <a:cubicBezTo>
                  <a:pt x="6" y="15"/>
                  <a:pt x="20" y="21"/>
                  <a:pt x="41" y="12"/>
                </a:cubicBezTo>
                <a:lnTo>
                  <a:pt x="43" y="12"/>
                </a:lnTo>
                <a:cubicBezTo>
                  <a:pt x="44" y="15"/>
                  <a:pt x="43" y="18"/>
                  <a:pt x="43" y="24"/>
                </a:cubicBez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" name="Freeform 6354">
            <a:extLst>
              <a:ext uri="{FF2B5EF4-FFF2-40B4-BE49-F238E27FC236}">
                <a16:creationId xmlns:a16="http://schemas.microsoft.com/office/drawing/2014/main" id="{0D9804F7-AFA3-8048-A79D-83D88991C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9725" y="4632325"/>
            <a:ext cx="23813" cy="34925"/>
          </a:xfrm>
          <a:custGeom>
            <a:avLst/>
            <a:gdLst>
              <a:gd name="T0" fmla="*/ 3502 w 68"/>
              <a:gd name="T1" fmla="*/ 21323 h 95"/>
              <a:gd name="T2" fmla="*/ 0 w 68"/>
              <a:gd name="T3" fmla="*/ 13235 h 95"/>
              <a:gd name="T4" fmla="*/ 0 w 68"/>
              <a:gd name="T5" fmla="*/ 9926 h 95"/>
              <a:gd name="T6" fmla="*/ 350 w 68"/>
              <a:gd name="T7" fmla="*/ 6617 h 95"/>
              <a:gd name="T8" fmla="*/ 1051 w 68"/>
              <a:gd name="T9" fmla="*/ 3309 h 95"/>
              <a:gd name="T10" fmla="*/ 2451 w 68"/>
              <a:gd name="T11" fmla="*/ 1103 h 95"/>
              <a:gd name="T12" fmla="*/ 16809 w 68"/>
              <a:gd name="T13" fmla="*/ 19117 h 95"/>
              <a:gd name="T14" fmla="*/ 23463 w 68"/>
              <a:gd name="T15" fmla="*/ 29043 h 95"/>
              <a:gd name="T16" fmla="*/ 17159 w 68"/>
              <a:gd name="T17" fmla="*/ 33454 h 95"/>
              <a:gd name="T18" fmla="*/ 7354 w 68"/>
              <a:gd name="T19" fmla="*/ 24631 h 95"/>
              <a:gd name="T20" fmla="*/ 6303 w 68"/>
              <a:gd name="T21" fmla="*/ 27940 h 95"/>
              <a:gd name="T22" fmla="*/ 700 w 68"/>
              <a:gd name="T23" fmla="*/ 24631 h 95"/>
              <a:gd name="T24" fmla="*/ 3502 w 68"/>
              <a:gd name="T25" fmla="*/ 21323 h 9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8" h="95">
                <a:moveTo>
                  <a:pt x="10" y="58"/>
                </a:moveTo>
                <a:cubicBezTo>
                  <a:pt x="10" y="58"/>
                  <a:pt x="7" y="46"/>
                  <a:pt x="0" y="36"/>
                </a:cubicBezTo>
                <a:cubicBezTo>
                  <a:pt x="7" y="33"/>
                  <a:pt x="3" y="30"/>
                  <a:pt x="0" y="27"/>
                </a:cubicBezTo>
                <a:cubicBezTo>
                  <a:pt x="6" y="24"/>
                  <a:pt x="5" y="21"/>
                  <a:pt x="1" y="18"/>
                </a:cubicBezTo>
                <a:cubicBezTo>
                  <a:pt x="6" y="18"/>
                  <a:pt x="5" y="12"/>
                  <a:pt x="3" y="9"/>
                </a:cubicBezTo>
                <a:cubicBezTo>
                  <a:pt x="6" y="9"/>
                  <a:pt x="7" y="3"/>
                  <a:pt x="7" y="3"/>
                </a:cubicBezTo>
                <a:cubicBezTo>
                  <a:pt x="35" y="0"/>
                  <a:pt x="33" y="33"/>
                  <a:pt x="48" y="52"/>
                </a:cubicBezTo>
                <a:cubicBezTo>
                  <a:pt x="53" y="58"/>
                  <a:pt x="67" y="70"/>
                  <a:pt x="67" y="79"/>
                </a:cubicBezTo>
                <a:cubicBezTo>
                  <a:pt x="67" y="88"/>
                  <a:pt x="57" y="94"/>
                  <a:pt x="49" y="91"/>
                </a:cubicBezTo>
                <a:cubicBezTo>
                  <a:pt x="37" y="88"/>
                  <a:pt x="26" y="76"/>
                  <a:pt x="21" y="67"/>
                </a:cubicBezTo>
                <a:cubicBezTo>
                  <a:pt x="21" y="67"/>
                  <a:pt x="21" y="73"/>
                  <a:pt x="18" y="76"/>
                </a:cubicBezTo>
                <a:cubicBezTo>
                  <a:pt x="15" y="76"/>
                  <a:pt x="4" y="73"/>
                  <a:pt x="2" y="67"/>
                </a:cubicBezTo>
                <a:cubicBezTo>
                  <a:pt x="7" y="61"/>
                  <a:pt x="9" y="61"/>
                  <a:pt x="10" y="58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" name="Freeform 6355">
            <a:extLst>
              <a:ext uri="{FF2B5EF4-FFF2-40B4-BE49-F238E27FC236}">
                <a16:creationId xmlns:a16="http://schemas.microsoft.com/office/drawing/2014/main" id="{9871988F-38DA-FD44-93DA-5B917DEDA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9725" y="4633913"/>
            <a:ext cx="25400" cy="31750"/>
          </a:xfrm>
          <a:custGeom>
            <a:avLst/>
            <a:gdLst>
              <a:gd name="T0" fmla="*/ 19510 w 69"/>
              <a:gd name="T1" fmla="*/ 31044 h 90"/>
              <a:gd name="T2" fmla="*/ 20614 w 69"/>
              <a:gd name="T3" fmla="*/ 31044 h 90"/>
              <a:gd name="T4" fmla="*/ 18038 w 69"/>
              <a:gd name="T5" fmla="*/ 31044 h 90"/>
              <a:gd name="T6" fmla="*/ 18038 w 69"/>
              <a:gd name="T7" fmla="*/ 31044 h 90"/>
              <a:gd name="T8" fmla="*/ 19510 w 69"/>
              <a:gd name="T9" fmla="*/ 31044 h 90"/>
              <a:gd name="T10" fmla="*/ 18038 w 69"/>
              <a:gd name="T11" fmla="*/ 31044 h 90"/>
              <a:gd name="T12" fmla="*/ 8099 w 69"/>
              <a:gd name="T13" fmla="*/ 23283 h 90"/>
              <a:gd name="T14" fmla="*/ 18038 w 69"/>
              <a:gd name="T15" fmla="*/ 31044 h 90"/>
              <a:gd name="T16" fmla="*/ 6994 w 69"/>
              <a:gd name="T17" fmla="*/ 25753 h 90"/>
              <a:gd name="T18" fmla="*/ 5890 w 69"/>
              <a:gd name="T19" fmla="*/ 25753 h 90"/>
              <a:gd name="T20" fmla="*/ 368 w 69"/>
              <a:gd name="T21" fmla="*/ 23636 h 90"/>
              <a:gd name="T22" fmla="*/ 2577 w 69"/>
              <a:gd name="T23" fmla="*/ 20461 h 90"/>
              <a:gd name="T24" fmla="*/ 1104 w 69"/>
              <a:gd name="T25" fmla="*/ 23636 h 90"/>
              <a:gd name="T26" fmla="*/ 6258 w 69"/>
              <a:gd name="T27" fmla="*/ 24694 h 90"/>
              <a:gd name="T28" fmla="*/ 7362 w 69"/>
              <a:gd name="T29" fmla="*/ 22578 h 90"/>
              <a:gd name="T30" fmla="*/ 7730 w 69"/>
              <a:gd name="T31" fmla="*/ 22578 h 90"/>
              <a:gd name="T32" fmla="*/ 6994 w 69"/>
              <a:gd name="T33" fmla="*/ 25753 h 90"/>
              <a:gd name="T34" fmla="*/ 3313 w 69"/>
              <a:gd name="T35" fmla="*/ 19403 h 90"/>
              <a:gd name="T36" fmla="*/ 0 w 69"/>
              <a:gd name="T37" fmla="*/ 11642 h 90"/>
              <a:gd name="T38" fmla="*/ 1104 w 69"/>
              <a:gd name="T39" fmla="*/ 10583 h 90"/>
              <a:gd name="T40" fmla="*/ 736 w 69"/>
              <a:gd name="T41" fmla="*/ 9525 h 90"/>
              <a:gd name="T42" fmla="*/ 0 w 69"/>
              <a:gd name="T43" fmla="*/ 8467 h 90"/>
              <a:gd name="T44" fmla="*/ 1104 w 69"/>
              <a:gd name="T45" fmla="*/ 7408 h 90"/>
              <a:gd name="T46" fmla="*/ 0 w 69"/>
              <a:gd name="T47" fmla="*/ 5292 h 90"/>
              <a:gd name="T48" fmla="*/ 1472 w 69"/>
              <a:gd name="T49" fmla="*/ 4233 h 90"/>
              <a:gd name="T50" fmla="*/ 1104 w 69"/>
              <a:gd name="T51" fmla="*/ 2117 h 90"/>
              <a:gd name="T52" fmla="*/ 2209 w 69"/>
              <a:gd name="T53" fmla="*/ 0 h 90"/>
              <a:gd name="T54" fmla="*/ 4417 w 69"/>
              <a:gd name="T55" fmla="*/ 0 h 90"/>
              <a:gd name="T56" fmla="*/ 13620 w 69"/>
              <a:gd name="T57" fmla="*/ 9525 h 90"/>
              <a:gd name="T58" fmla="*/ 17670 w 69"/>
              <a:gd name="T59" fmla="*/ 16228 h 90"/>
              <a:gd name="T60" fmla="*/ 25032 w 69"/>
              <a:gd name="T61" fmla="*/ 26811 h 90"/>
              <a:gd name="T62" fmla="*/ 20614 w 69"/>
              <a:gd name="T63" fmla="*/ 31044 h 90"/>
              <a:gd name="T64" fmla="*/ 24296 w 69"/>
              <a:gd name="T65" fmla="*/ 26811 h 90"/>
              <a:gd name="T66" fmla="*/ 17301 w 69"/>
              <a:gd name="T67" fmla="*/ 17286 h 90"/>
              <a:gd name="T68" fmla="*/ 13252 w 69"/>
              <a:gd name="T69" fmla="*/ 9525 h 90"/>
              <a:gd name="T70" fmla="*/ 2577 w 69"/>
              <a:gd name="T71" fmla="*/ 1058 h 90"/>
              <a:gd name="T72" fmla="*/ 1104 w 69"/>
              <a:gd name="T73" fmla="*/ 2117 h 90"/>
              <a:gd name="T74" fmla="*/ 1841 w 69"/>
              <a:gd name="T75" fmla="*/ 4233 h 90"/>
              <a:gd name="T76" fmla="*/ 368 w 69"/>
              <a:gd name="T77" fmla="*/ 5292 h 90"/>
              <a:gd name="T78" fmla="*/ 1841 w 69"/>
              <a:gd name="T79" fmla="*/ 7408 h 90"/>
              <a:gd name="T80" fmla="*/ 0 w 69"/>
              <a:gd name="T81" fmla="*/ 8467 h 90"/>
              <a:gd name="T82" fmla="*/ 1104 w 69"/>
              <a:gd name="T83" fmla="*/ 9525 h 90"/>
              <a:gd name="T84" fmla="*/ 1841 w 69"/>
              <a:gd name="T85" fmla="*/ 10583 h 90"/>
              <a:gd name="T86" fmla="*/ 0 w 69"/>
              <a:gd name="T87" fmla="*/ 11642 h 90"/>
              <a:gd name="T88" fmla="*/ 3681 w 69"/>
              <a:gd name="T89" fmla="*/ 19403 h 90"/>
              <a:gd name="T90" fmla="*/ 2577 w 69"/>
              <a:gd name="T91" fmla="*/ 20461 h 90"/>
              <a:gd name="T92" fmla="*/ 3313 w 69"/>
              <a:gd name="T93" fmla="*/ 19403 h 9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9" h="90">
                <a:moveTo>
                  <a:pt x="53" y="88"/>
                </a:moveTo>
                <a:cubicBezTo>
                  <a:pt x="54" y="88"/>
                  <a:pt x="55" y="88"/>
                  <a:pt x="56" y="88"/>
                </a:cubicBezTo>
                <a:cubicBezTo>
                  <a:pt x="54" y="89"/>
                  <a:pt x="51" y="89"/>
                  <a:pt x="49" y="88"/>
                </a:cubicBezTo>
                <a:lnTo>
                  <a:pt x="53" y="88"/>
                </a:lnTo>
                <a:close/>
                <a:moveTo>
                  <a:pt x="49" y="88"/>
                </a:moveTo>
                <a:cubicBezTo>
                  <a:pt x="40" y="85"/>
                  <a:pt x="32" y="80"/>
                  <a:pt x="22" y="66"/>
                </a:cubicBezTo>
                <a:cubicBezTo>
                  <a:pt x="33" y="77"/>
                  <a:pt x="41" y="85"/>
                  <a:pt x="49" y="88"/>
                </a:cubicBezTo>
                <a:close/>
                <a:moveTo>
                  <a:pt x="19" y="73"/>
                </a:moveTo>
                <a:lnTo>
                  <a:pt x="16" y="73"/>
                </a:lnTo>
                <a:cubicBezTo>
                  <a:pt x="11" y="73"/>
                  <a:pt x="3" y="70"/>
                  <a:pt x="1" y="67"/>
                </a:cubicBezTo>
                <a:cubicBezTo>
                  <a:pt x="3" y="64"/>
                  <a:pt x="6" y="61"/>
                  <a:pt x="7" y="58"/>
                </a:cubicBezTo>
                <a:cubicBezTo>
                  <a:pt x="6" y="61"/>
                  <a:pt x="5" y="64"/>
                  <a:pt x="3" y="67"/>
                </a:cubicBezTo>
                <a:cubicBezTo>
                  <a:pt x="4" y="70"/>
                  <a:pt x="16" y="73"/>
                  <a:pt x="17" y="70"/>
                </a:cubicBezTo>
                <a:cubicBezTo>
                  <a:pt x="20" y="70"/>
                  <a:pt x="20" y="64"/>
                  <a:pt x="20" y="64"/>
                </a:cubicBezTo>
                <a:lnTo>
                  <a:pt x="21" y="64"/>
                </a:lnTo>
                <a:cubicBezTo>
                  <a:pt x="21" y="66"/>
                  <a:pt x="20" y="70"/>
                  <a:pt x="19" y="73"/>
                </a:cubicBezTo>
                <a:close/>
                <a:moveTo>
                  <a:pt x="9" y="55"/>
                </a:moveTo>
                <a:cubicBezTo>
                  <a:pt x="8" y="52"/>
                  <a:pt x="6" y="43"/>
                  <a:pt x="0" y="33"/>
                </a:cubicBezTo>
                <a:cubicBezTo>
                  <a:pt x="3" y="30"/>
                  <a:pt x="3" y="30"/>
                  <a:pt x="3" y="30"/>
                </a:cubicBezTo>
                <a:cubicBezTo>
                  <a:pt x="4" y="27"/>
                  <a:pt x="3" y="27"/>
                  <a:pt x="2" y="27"/>
                </a:cubicBezTo>
                <a:lnTo>
                  <a:pt x="0" y="24"/>
                </a:lnTo>
                <a:lnTo>
                  <a:pt x="3" y="21"/>
                </a:lnTo>
                <a:cubicBezTo>
                  <a:pt x="4" y="18"/>
                  <a:pt x="3" y="18"/>
                  <a:pt x="0" y="15"/>
                </a:cubicBezTo>
                <a:cubicBezTo>
                  <a:pt x="3" y="15"/>
                  <a:pt x="3" y="12"/>
                  <a:pt x="4" y="12"/>
                </a:cubicBezTo>
                <a:cubicBezTo>
                  <a:pt x="4" y="12"/>
                  <a:pt x="3" y="9"/>
                  <a:pt x="3" y="6"/>
                </a:cubicBezTo>
                <a:cubicBezTo>
                  <a:pt x="4" y="6"/>
                  <a:pt x="5" y="3"/>
                  <a:pt x="6" y="0"/>
                </a:cubicBezTo>
                <a:lnTo>
                  <a:pt x="12" y="0"/>
                </a:lnTo>
                <a:cubicBezTo>
                  <a:pt x="25" y="0"/>
                  <a:pt x="32" y="12"/>
                  <a:pt x="37" y="27"/>
                </a:cubicBezTo>
                <a:cubicBezTo>
                  <a:pt x="40" y="33"/>
                  <a:pt x="44" y="43"/>
                  <a:pt x="48" y="46"/>
                </a:cubicBezTo>
                <a:cubicBezTo>
                  <a:pt x="53" y="55"/>
                  <a:pt x="68" y="67"/>
                  <a:pt x="68" y="76"/>
                </a:cubicBezTo>
                <a:cubicBezTo>
                  <a:pt x="68" y="81"/>
                  <a:pt x="63" y="87"/>
                  <a:pt x="56" y="88"/>
                </a:cubicBezTo>
                <a:cubicBezTo>
                  <a:pt x="62" y="86"/>
                  <a:pt x="66" y="80"/>
                  <a:pt x="66" y="76"/>
                </a:cubicBezTo>
                <a:cubicBezTo>
                  <a:pt x="66" y="70"/>
                  <a:pt x="53" y="55"/>
                  <a:pt x="47" y="49"/>
                </a:cubicBezTo>
                <a:cubicBezTo>
                  <a:pt x="42" y="43"/>
                  <a:pt x="39" y="33"/>
                  <a:pt x="36" y="27"/>
                </a:cubicBezTo>
                <a:cubicBezTo>
                  <a:pt x="31" y="12"/>
                  <a:pt x="25" y="0"/>
                  <a:pt x="7" y="3"/>
                </a:cubicBezTo>
                <a:cubicBezTo>
                  <a:pt x="6" y="6"/>
                  <a:pt x="5" y="6"/>
                  <a:pt x="3" y="6"/>
                </a:cubicBezTo>
                <a:cubicBezTo>
                  <a:pt x="4" y="9"/>
                  <a:pt x="6" y="9"/>
                  <a:pt x="5" y="12"/>
                </a:cubicBezTo>
                <a:cubicBezTo>
                  <a:pt x="4" y="15"/>
                  <a:pt x="3" y="15"/>
                  <a:pt x="1" y="15"/>
                </a:cubicBezTo>
                <a:cubicBezTo>
                  <a:pt x="4" y="18"/>
                  <a:pt x="5" y="18"/>
                  <a:pt x="5" y="21"/>
                </a:cubicBezTo>
                <a:cubicBezTo>
                  <a:pt x="5" y="21"/>
                  <a:pt x="3" y="24"/>
                  <a:pt x="0" y="24"/>
                </a:cubicBezTo>
                <a:cubicBezTo>
                  <a:pt x="2" y="24"/>
                  <a:pt x="3" y="24"/>
                  <a:pt x="3" y="27"/>
                </a:cubicBezTo>
                <a:cubicBezTo>
                  <a:pt x="4" y="27"/>
                  <a:pt x="5" y="27"/>
                  <a:pt x="5" y="30"/>
                </a:cubicBezTo>
                <a:cubicBezTo>
                  <a:pt x="5" y="30"/>
                  <a:pt x="3" y="33"/>
                  <a:pt x="0" y="33"/>
                </a:cubicBezTo>
                <a:cubicBezTo>
                  <a:pt x="7" y="43"/>
                  <a:pt x="9" y="49"/>
                  <a:pt x="10" y="55"/>
                </a:cubicBezTo>
                <a:cubicBezTo>
                  <a:pt x="9" y="55"/>
                  <a:pt x="9" y="58"/>
                  <a:pt x="7" y="58"/>
                </a:cubicBezTo>
                <a:lnTo>
                  <a:pt x="9" y="55"/>
                </a:ln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0" name="Freeform 6356">
            <a:extLst>
              <a:ext uri="{FF2B5EF4-FFF2-40B4-BE49-F238E27FC236}">
                <a16:creationId xmlns:a16="http://schemas.microsoft.com/office/drawing/2014/main" id="{6758893B-7EBD-5043-9CEF-00FD9A88E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7025" y="4564063"/>
            <a:ext cx="14288" cy="68262"/>
          </a:xfrm>
          <a:custGeom>
            <a:avLst/>
            <a:gdLst>
              <a:gd name="T0" fmla="*/ 13922 w 39"/>
              <a:gd name="T1" fmla="*/ 0 h 189"/>
              <a:gd name="T2" fmla="*/ 11357 w 39"/>
              <a:gd name="T3" fmla="*/ 65734 h 189"/>
              <a:gd name="T4" fmla="*/ 0 w 39"/>
              <a:gd name="T5" fmla="*/ 66817 h 189"/>
              <a:gd name="T6" fmla="*/ 13922 w 39"/>
              <a:gd name="T7" fmla="*/ 0 h 18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189">
                <a:moveTo>
                  <a:pt x="38" y="0"/>
                </a:moveTo>
                <a:cubicBezTo>
                  <a:pt x="29" y="12"/>
                  <a:pt x="29" y="155"/>
                  <a:pt x="31" y="182"/>
                </a:cubicBezTo>
                <a:cubicBezTo>
                  <a:pt x="23" y="188"/>
                  <a:pt x="5" y="185"/>
                  <a:pt x="0" y="185"/>
                </a:cubicBezTo>
                <a:cubicBezTo>
                  <a:pt x="2" y="173"/>
                  <a:pt x="10" y="9"/>
                  <a:pt x="38" y="0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1" name="Freeform 6357">
            <a:extLst>
              <a:ext uri="{FF2B5EF4-FFF2-40B4-BE49-F238E27FC236}">
                <a16:creationId xmlns:a16="http://schemas.microsoft.com/office/drawing/2014/main" id="{1F72D4E1-F9BC-D347-823C-9701B58BA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7025" y="4564063"/>
            <a:ext cx="14288" cy="66675"/>
          </a:xfrm>
          <a:custGeom>
            <a:avLst/>
            <a:gdLst>
              <a:gd name="T0" fmla="*/ 5495 w 39"/>
              <a:gd name="T1" fmla="*/ 66317 h 186"/>
              <a:gd name="T2" fmla="*/ 10991 w 39"/>
              <a:gd name="T3" fmla="*/ 65241 h 186"/>
              <a:gd name="T4" fmla="*/ 12456 w 39"/>
              <a:gd name="T5" fmla="*/ 4302 h 186"/>
              <a:gd name="T6" fmla="*/ 11357 w 39"/>
              <a:gd name="T7" fmla="*/ 65241 h 186"/>
              <a:gd name="T8" fmla="*/ 5495 w 39"/>
              <a:gd name="T9" fmla="*/ 66317 h 186"/>
              <a:gd name="T10" fmla="*/ 13922 w 39"/>
              <a:gd name="T11" fmla="*/ 0 h 186"/>
              <a:gd name="T12" fmla="*/ 12456 w 39"/>
              <a:gd name="T13" fmla="*/ 4302 h 186"/>
              <a:gd name="T14" fmla="*/ 13922 w 39"/>
              <a:gd name="T15" fmla="*/ 0 h 186"/>
              <a:gd name="T16" fmla="*/ 366 w 39"/>
              <a:gd name="T17" fmla="*/ 58789 h 186"/>
              <a:gd name="T18" fmla="*/ 13922 w 39"/>
              <a:gd name="T19" fmla="*/ 0 h 186"/>
              <a:gd name="T20" fmla="*/ 1099 w 39"/>
              <a:gd name="T21" fmla="*/ 58789 h 186"/>
              <a:gd name="T22" fmla="*/ 0 w 39"/>
              <a:gd name="T23" fmla="*/ 66317 h 186"/>
              <a:gd name="T24" fmla="*/ 366 w 39"/>
              <a:gd name="T25" fmla="*/ 58789 h 1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9" h="186">
                <a:moveTo>
                  <a:pt x="15" y="185"/>
                </a:moveTo>
                <a:cubicBezTo>
                  <a:pt x="20" y="185"/>
                  <a:pt x="26" y="185"/>
                  <a:pt x="30" y="182"/>
                </a:cubicBezTo>
                <a:cubicBezTo>
                  <a:pt x="28" y="162"/>
                  <a:pt x="28" y="50"/>
                  <a:pt x="34" y="12"/>
                </a:cubicBezTo>
                <a:cubicBezTo>
                  <a:pt x="29" y="49"/>
                  <a:pt x="29" y="156"/>
                  <a:pt x="31" y="182"/>
                </a:cubicBezTo>
                <a:cubicBezTo>
                  <a:pt x="26" y="185"/>
                  <a:pt x="20" y="185"/>
                  <a:pt x="15" y="185"/>
                </a:cubicBezTo>
                <a:close/>
                <a:moveTo>
                  <a:pt x="38" y="0"/>
                </a:moveTo>
                <a:cubicBezTo>
                  <a:pt x="36" y="2"/>
                  <a:pt x="35" y="6"/>
                  <a:pt x="34" y="12"/>
                </a:cubicBezTo>
                <a:cubicBezTo>
                  <a:pt x="35" y="6"/>
                  <a:pt x="36" y="2"/>
                  <a:pt x="38" y="0"/>
                </a:cubicBezTo>
                <a:close/>
                <a:moveTo>
                  <a:pt x="1" y="164"/>
                </a:moveTo>
                <a:cubicBezTo>
                  <a:pt x="5" y="115"/>
                  <a:pt x="15" y="9"/>
                  <a:pt x="38" y="0"/>
                </a:cubicBezTo>
                <a:cubicBezTo>
                  <a:pt x="16" y="9"/>
                  <a:pt x="7" y="121"/>
                  <a:pt x="3" y="164"/>
                </a:cubicBezTo>
                <a:cubicBezTo>
                  <a:pt x="1" y="176"/>
                  <a:pt x="1" y="182"/>
                  <a:pt x="0" y="185"/>
                </a:cubicBezTo>
                <a:cubicBezTo>
                  <a:pt x="0" y="182"/>
                  <a:pt x="0" y="176"/>
                  <a:pt x="1" y="164"/>
                </a:cubicBez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2" name="Freeform 6358">
            <a:extLst>
              <a:ext uri="{FF2B5EF4-FFF2-40B4-BE49-F238E27FC236}">
                <a16:creationId xmlns:a16="http://schemas.microsoft.com/office/drawing/2014/main" id="{7B491D1F-D486-5544-B6D1-57636C93E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4649788"/>
            <a:ext cx="38100" cy="26987"/>
          </a:xfrm>
          <a:custGeom>
            <a:avLst/>
            <a:gdLst>
              <a:gd name="T0" fmla="*/ 14111 w 108"/>
              <a:gd name="T1" fmla="*/ 17745 h 73"/>
              <a:gd name="T2" fmla="*/ 5997 w 108"/>
              <a:gd name="T3" fmla="*/ 11091 h 73"/>
              <a:gd name="T4" fmla="*/ 8819 w 108"/>
              <a:gd name="T5" fmla="*/ 15527 h 73"/>
              <a:gd name="T6" fmla="*/ 13053 w 108"/>
              <a:gd name="T7" fmla="*/ 12200 h 73"/>
              <a:gd name="T8" fmla="*/ 14111 w 108"/>
              <a:gd name="T9" fmla="*/ 6654 h 73"/>
              <a:gd name="T10" fmla="*/ 6350 w 108"/>
              <a:gd name="T11" fmla="*/ 0 h 73"/>
              <a:gd name="T12" fmla="*/ 11289 w 108"/>
              <a:gd name="T13" fmla="*/ 3327 h 73"/>
              <a:gd name="T14" fmla="*/ 18697 w 108"/>
              <a:gd name="T15" fmla="*/ 3327 h 73"/>
              <a:gd name="T16" fmla="*/ 23636 w 108"/>
              <a:gd name="T17" fmla="*/ 1109 h 73"/>
              <a:gd name="T18" fmla="*/ 16581 w 108"/>
              <a:gd name="T19" fmla="*/ 6654 h 73"/>
              <a:gd name="T20" fmla="*/ 17639 w 108"/>
              <a:gd name="T21" fmla="*/ 13309 h 73"/>
              <a:gd name="T22" fmla="*/ 21519 w 108"/>
              <a:gd name="T23" fmla="*/ 15527 h 73"/>
              <a:gd name="T24" fmla="*/ 16581 w 108"/>
              <a:gd name="T25" fmla="*/ 17745 h 73"/>
              <a:gd name="T26" fmla="*/ 16581 w 108"/>
              <a:gd name="T27" fmla="*/ 19963 h 73"/>
              <a:gd name="T28" fmla="*/ 19756 w 108"/>
              <a:gd name="T29" fmla="*/ 22181 h 73"/>
              <a:gd name="T30" fmla="*/ 16581 w 108"/>
              <a:gd name="T31" fmla="*/ 23290 h 73"/>
              <a:gd name="T32" fmla="*/ 15169 w 108"/>
              <a:gd name="T33" fmla="*/ 26617 h 73"/>
              <a:gd name="T34" fmla="*/ 13406 w 108"/>
              <a:gd name="T35" fmla="*/ 23290 h 73"/>
              <a:gd name="T36" fmla="*/ 9878 w 108"/>
              <a:gd name="T37" fmla="*/ 23290 h 73"/>
              <a:gd name="T38" fmla="*/ 14111 w 108"/>
              <a:gd name="T39" fmla="*/ 17745 h 7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8" h="73">
                <a:moveTo>
                  <a:pt x="40" y="48"/>
                </a:moveTo>
                <a:cubicBezTo>
                  <a:pt x="40" y="48"/>
                  <a:pt x="0" y="54"/>
                  <a:pt x="17" y="30"/>
                </a:cubicBezTo>
                <a:cubicBezTo>
                  <a:pt x="31" y="24"/>
                  <a:pt x="31" y="36"/>
                  <a:pt x="25" y="42"/>
                </a:cubicBezTo>
                <a:cubicBezTo>
                  <a:pt x="31" y="45"/>
                  <a:pt x="37" y="39"/>
                  <a:pt x="37" y="33"/>
                </a:cubicBezTo>
                <a:cubicBezTo>
                  <a:pt x="28" y="24"/>
                  <a:pt x="40" y="18"/>
                  <a:pt x="40" y="18"/>
                </a:cubicBezTo>
                <a:cubicBezTo>
                  <a:pt x="12" y="24"/>
                  <a:pt x="9" y="3"/>
                  <a:pt x="18" y="0"/>
                </a:cubicBezTo>
                <a:cubicBezTo>
                  <a:pt x="31" y="0"/>
                  <a:pt x="27" y="6"/>
                  <a:pt x="32" y="9"/>
                </a:cubicBezTo>
                <a:cubicBezTo>
                  <a:pt x="42" y="0"/>
                  <a:pt x="47" y="0"/>
                  <a:pt x="53" y="9"/>
                </a:cubicBezTo>
                <a:cubicBezTo>
                  <a:pt x="59" y="0"/>
                  <a:pt x="66" y="0"/>
                  <a:pt x="67" y="3"/>
                </a:cubicBezTo>
                <a:cubicBezTo>
                  <a:pt x="75" y="18"/>
                  <a:pt x="56" y="18"/>
                  <a:pt x="47" y="18"/>
                </a:cubicBezTo>
                <a:cubicBezTo>
                  <a:pt x="55" y="24"/>
                  <a:pt x="52" y="30"/>
                  <a:pt x="50" y="36"/>
                </a:cubicBezTo>
                <a:cubicBezTo>
                  <a:pt x="50" y="39"/>
                  <a:pt x="54" y="42"/>
                  <a:pt x="61" y="42"/>
                </a:cubicBezTo>
                <a:cubicBezTo>
                  <a:pt x="47" y="6"/>
                  <a:pt x="107" y="51"/>
                  <a:pt x="47" y="48"/>
                </a:cubicBezTo>
                <a:cubicBezTo>
                  <a:pt x="47" y="48"/>
                  <a:pt x="47" y="51"/>
                  <a:pt x="47" y="54"/>
                </a:cubicBezTo>
                <a:cubicBezTo>
                  <a:pt x="52" y="54"/>
                  <a:pt x="56" y="54"/>
                  <a:pt x="56" y="60"/>
                </a:cubicBezTo>
                <a:cubicBezTo>
                  <a:pt x="56" y="63"/>
                  <a:pt x="52" y="63"/>
                  <a:pt x="47" y="63"/>
                </a:cubicBezTo>
                <a:cubicBezTo>
                  <a:pt x="47" y="63"/>
                  <a:pt x="50" y="69"/>
                  <a:pt x="43" y="72"/>
                </a:cubicBezTo>
                <a:cubicBezTo>
                  <a:pt x="39" y="69"/>
                  <a:pt x="38" y="63"/>
                  <a:pt x="38" y="63"/>
                </a:cubicBezTo>
                <a:cubicBezTo>
                  <a:pt x="35" y="66"/>
                  <a:pt x="32" y="66"/>
                  <a:pt x="28" y="63"/>
                </a:cubicBezTo>
                <a:cubicBezTo>
                  <a:pt x="31" y="54"/>
                  <a:pt x="40" y="57"/>
                  <a:pt x="40" y="48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3" name="Freeform 6359">
            <a:extLst>
              <a:ext uri="{FF2B5EF4-FFF2-40B4-BE49-F238E27FC236}">
                <a16:creationId xmlns:a16="http://schemas.microsoft.com/office/drawing/2014/main" id="{28726051-C207-CD45-BD32-FF5D09649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4622800"/>
            <a:ext cx="26988" cy="12700"/>
          </a:xfrm>
          <a:custGeom>
            <a:avLst/>
            <a:gdLst>
              <a:gd name="T0" fmla="*/ 739 w 73"/>
              <a:gd name="T1" fmla="*/ 3362 h 34"/>
              <a:gd name="T2" fmla="*/ 6655 w 73"/>
              <a:gd name="T3" fmla="*/ 3362 h 34"/>
              <a:gd name="T4" fmla="*/ 21812 w 73"/>
              <a:gd name="T5" fmla="*/ 5603 h 34"/>
              <a:gd name="T6" fmla="*/ 26249 w 73"/>
              <a:gd name="T7" fmla="*/ 5603 h 34"/>
              <a:gd name="T8" fmla="*/ 739 w 73"/>
              <a:gd name="T9" fmla="*/ 3362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4">
                <a:moveTo>
                  <a:pt x="2" y="9"/>
                </a:moveTo>
                <a:cubicBezTo>
                  <a:pt x="6" y="0"/>
                  <a:pt x="29" y="0"/>
                  <a:pt x="18" y="9"/>
                </a:cubicBezTo>
                <a:cubicBezTo>
                  <a:pt x="25" y="24"/>
                  <a:pt x="50" y="21"/>
                  <a:pt x="59" y="15"/>
                </a:cubicBezTo>
                <a:cubicBezTo>
                  <a:pt x="52" y="0"/>
                  <a:pt x="72" y="3"/>
                  <a:pt x="71" y="15"/>
                </a:cubicBezTo>
                <a:cubicBezTo>
                  <a:pt x="69" y="33"/>
                  <a:pt x="0" y="30"/>
                  <a:pt x="2" y="9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4" name="Freeform 6360">
            <a:extLst>
              <a:ext uri="{FF2B5EF4-FFF2-40B4-BE49-F238E27FC236}">
                <a16:creationId xmlns:a16="http://schemas.microsoft.com/office/drawing/2014/main" id="{2335300A-15A8-CD43-B7B1-167F1B0DC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4692650"/>
            <a:ext cx="26988" cy="25400"/>
          </a:xfrm>
          <a:custGeom>
            <a:avLst/>
            <a:gdLst>
              <a:gd name="T0" fmla="*/ 0 w 76"/>
              <a:gd name="T1" fmla="*/ 1073 h 71"/>
              <a:gd name="T2" fmla="*/ 23437 w 76"/>
              <a:gd name="T3" fmla="*/ 8586 h 71"/>
              <a:gd name="T4" fmla="*/ 21661 w 76"/>
              <a:gd name="T5" fmla="*/ 17530 h 71"/>
              <a:gd name="T6" fmla="*/ 26633 w 76"/>
              <a:gd name="T7" fmla="*/ 22896 h 71"/>
              <a:gd name="T8" fmla="*/ 24857 w 76"/>
              <a:gd name="T9" fmla="*/ 25042 h 71"/>
              <a:gd name="T10" fmla="*/ 20241 w 76"/>
              <a:gd name="T11" fmla="*/ 19676 h 71"/>
              <a:gd name="T12" fmla="*/ 9943 w 76"/>
              <a:gd name="T13" fmla="*/ 20749 h 71"/>
              <a:gd name="T14" fmla="*/ 0 w 76"/>
              <a:gd name="T15" fmla="*/ 107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6" h="71">
                <a:moveTo>
                  <a:pt x="0" y="3"/>
                </a:moveTo>
                <a:cubicBezTo>
                  <a:pt x="10" y="9"/>
                  <a:pt x="53" y="0"/>
                  <a:pt x="66" y="24"/>
                </a:cubicBezTo>
                <a:cubicBezTo>
                  <a:pt x="69" y="30"/>
                  <a:pt x="66" y="42"/>
                  <a:pt x="61" y="49"/>
                </a:cubicBezTo>
                <a:cubicBezTo>
                  <a:pt x="65" y="58"/>
                  <a:pt x="70" y="61"/>
                  <a:pt x="75" y="64"/>
                </a:cubicBezTo>
                <a:cubicBezTo>
                  <a:pt x="75" y="64"/>
                  <a:pt x="73" y="67"/>
                  <a:pt x="70" y="70"/>
                </a:cubicBezTo>
                <a:cubicBezTo>
                  <a:pt x="67" y="64"/>
                  <a:pt x="57" y="55"/>
                  <a:pt x="57" y="55"/>
                </a:cubicBezTo>
                <a:cubicBezTo>
                  <a:pt x="51" y="61"/>
                  <a:pt x="34" y="64"/>
                  <a:pt x="28" y="58"/>
                </a:cubicBezTo>
                <a:cubicBezTo>
                  <a:pt x="19" y="49"/>
                  <a:pt x="7" y="15"/>
                  <a:pt x="0" y="3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5" name="Freeform 6361">
            <a:extLst>
              <a:ext uri="{FF2B5EF4-FFF2-40B4-BE49-F238E27FC236}">
                <a16:creationId xmlns:a16="http://schemas.microsoft.com/office/drawing/2014/main" id="{8A0E6F85-D155-2142-8919-789FCC4ED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1013" y="4694238"/>
            <a:ext cx="26987" cy="23812"/>
          </a:xfrm>
          <a:custGeom>
            <a:avLst/>
            <a:gdLst>
              <a:gd name="T0" fmla="*/ 20678 w 77"/>
              <a:gd name="T1" fmla="*/ 18559 h 68"/>
              <a:gd name="T2" fmla="*/ 25235 w 77"/>
              <a:gd name="T3" fmla="*/ 22411 h 68"/>
              <a:gd name="T4" fmla="*/ 26637 w 77"/>
              <a:gd name="T5" fmla="*/ 21361 h 68"/>
              <a:gd name="T6" fmla="*/ 25235 w 77"/>
              <a:gd name="T7" fmla="*/ 23462 h 68"/>
              <a:gd name="T8" fmla="*/ 24884 w 77"/>
              <a:gd name="T9" fmla="*/ 23462 h 68"/>
              <a:gd name="T10" fmla="*/ 20678 w 77"/>
              <a:gd name="T11" fmla="*/ 18559 h 68"/>
              <a:gd name="T12" fmla="*/ 20328 w 77"/>
              <a:gd name="T13" fmla="*/ 18209 h 68"/>
              <a:gd name="T14" fmla="*/ 20678 w 77"/>
              <a:gd name="T15" fmla="*/ 18559 h 68"/>
              <a:gd name="T16" fmla="*/ 19977 w 77"/>
              <a:gd name="T17" fmla="*/ 18209 h 68"/>
              <a:gd name="T18" fmla="*/ 20328 w 77"/>
              <a:gd name="T19" fmla="*/ 18209 h 68"/>
              <a:gd name="T20" fmla="*/ 9463 w 77"/>
              <a:gd name="T21" fmla="*/ 19260 h 68"/>
              <a:gd name="T22" fmla="*/ 3154 w 77"/>
              <a:gd name="T23" fmla="*/ 6303 h 68"/>
              <a:gd name="T24" fmla="*/ 0 w 77"/>
              <a:gd name="T25" fmla="*/ 0 h 68"/>
              <a:gd name="T26" fmla="*/ 7711 w 77"/>
              <a:gd name="T27" fmla="*/ 1051 h 68"/>
              <a:gd name="T28" fmla="*/ 0 w 77"/>
              <a:gd name="T29" fmla="*/ 0 h 68"/>
              <a:gd name="T30" fmla="*/ 3855 w 77"/>
              <a:gd name="T31" fmla="*/ 6303 h 68"/>
              <a:gd name="T32" fmla="*/ 10164 w 77"/>
              <a:gd name="T33" fmla="*/ 18209 h 68"/>
              <a:gd name="T34" fmla="*/ 19977 w 77"/>
              <a:gd name="T35" fmla="*/ 18209 h 68"/>
              <a:gd name="T36" fmla="*/ 19977 w 77"/>
              <a:gd name="T37" fmla="*/ 18209 h 68"/>
              <a:gd name="T38" fmla="*/ 9463 w 77"/>
              <a:gd name="T39" fmla="*/ 19260 h 68"/>
              <a:gd name="T40" fmla="*/ 23482 w 77"/>
              <a:gd name="T41" fmla="*/ 6303 h 68"/>
              <a:gd name="T42" fmla="*/ 22080 w 77"/>
              <a:gd name="T43" fmla="*/ 17159 h 68"/>
              <a:gd name="T44" fmla="*/ 25235 w 77"/>
              <a:gd name="T45" fmla="*/ 20310 h 68"/>
              <a:gd name="T46" fmla="*/ 26637 w 77"/>
              <a:gd name="T47" fmla="*/ 21361 h 68"/>
              <a:gd name="T48" fmla="*/ 24884 w 77"/>
              <a:gd name="T49" fmla="*/ 21361 h 68"/>
              <a:gd name="T50" fmla="*/ 21730 w 77"/>
              <a:gd name="T51" fmla="*/ 17159 h 68"/>
              <a:gd name="T52" fmla="*/ 23132 w 77"/>
              <a:gd name="T53" fmla="*/ 7354 h 68"/>
              <a:gd name="T54" fmla="*/ 7711 w 77"/>
              <a:gd name="T55" fmla="*/ 1051 h 68"/>
              <a:gd name="T56" fmla="*/ 23482 w 77"/>
              <a:gd name="T57" fmla="*/ 6303 h 6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77" h="68">
                <a:moveTo>
                  <a:pt x="59" y="53"/>
                </a:moveTo>
                <a:cubicBezTo>
                  <a:pt x="62" y="56"/>
                  <a:pt x="69" y="62"/>
                  <a:pt x="72" y="64"/>
                </a:cubicBezTo>
                <a:cubicBezTo>
                  <a:pt x="74" y="64"/>
                  <a:pt x="76" y="61"/>
                  <a:pt x="76" y="61"/>
                </a:cubicBezTo>
                <a:cubicBezTo>
                  <a:pt x="76" y="64"/>
                  <a:pt x="75" y="64"/>
                  <a:pt x="72" y="67"/>
                </a:cubicBezTo>
                <a:lnTo>
                  <a:pt x="71" y="67"/>
                </a:lnTo>
                <a:cubicBezTo>
                  <a:pt x="68" y="64"/>
                  <a:pt x="62" y="57"/>
                  <a:pt x="59" y="53"/>
                </a:cubicBezTo>
                <a:close/>
                <a:moveTo>
                  <a:pt x="58" y="52"/>
                </a:moveTo>
                <a:cubicBezTo>
                  <a:pt x="58" y="52"/>
                  <a:pt x="58" y="52"/>
                  <a:pt x="59" y="53"/>
                </a:cubicBezTo>
                <a:cubicBezTo>
                  <a:pt x="58" y="53"/>
                  <a:pt x="58" y="52"/>
                  <a:pt x="57" y="52"/>
                </a:cubicBezTo>
                <a:cubicBezTo>
                  <a:pt x="58" y="52"/>
                  <a:pt x="58" y="52"/>
                  <a:pt x="58" y="52"/>
                </a:cubicBezTo>
                <a:close/>
                <a:moveTo>
                  <a:pt x="27" y="55"/>
                </a:moveTo>
                <a:cubicBezTo>
                  <a:pt x="22" y="49"/>
                  <a:pt x="15" y="30"/>
                  <a:pt x="9" y="18"/>
                </a:cubicBezTo>
                <a:cubicBezTo>
                  <a:pt x="6" y="12"/>
                  <a:pt x="2" y="3"/>
                  <a:pt x="0" y="0"/>
                </a:cubicBezTo>
                <a:cubicBezTo>
                  <a:pt x="5" y="3"/>
                  <a:pt x="13" y="3"/>
                  <a:pt x="22" y="3"/>
                </a:cubicBezTo>
                <a:cubicBezTo>
                  <a:pt x="12" y="3"/>
                  <a:pt x="4" y="3"/>
                  <a:pt x="0" y="0"/>
                </a:cubicBezTo>
                <a:cubicBezTo>
                  <a:pt x="4" y="3"/>
                  <a:pt x="6" y="12"/>
                  <a:pt x="11" y="18"/>
                </a:cubicBezTo>
                <a:cubicBezTo>
                  <a:pt x="16" y="30"/>
                  <a:pt x="24" y="49"/>
                  <a:pt x="29" y="52"/>
                </a:cubicBezTo>
                <a:cubicBezTo>
                  <a:pt x="35" y="58"/>
                  <a:pt x="52" y="58"/>
                  <a:pt x="57" y="52"/>
                </a:cubicBezTo>
                <a:cubicBezTo>
                  <a:pt x="53" y="61"/>
                  <a:pt x="35" y="61"/>
                  <a:pt x="27" y="55"/>
                </a:cubicBezTo>
                <a:close/>
                <a:moveTo>
                  <a:pt x="67" y="18"/>
                </a:moveTo>
                <a:cubicBezTo>
                  <a:pt x="71" y="27"/>
                  <a:pt x="68" y="39"/>
                  <a:pt x="63" y="49"/>
                </a:cubicBezTo>
                <a:cubicBezTo>
                  <a:pt x="65" y="52"/>
                  <a:pt x="69" y="55"/>
                  <a:pt x="72" y="58"/>
                </a:cubicBezTo>
                <a:cubicBezTo>
                  <a:pt x="74" y="61"/>
                  <a:pt x="76" y="61"/>
                  <a:pt x="76" y="61"/>
                </a:cubicBezTo>
                <a:lnTo>
                  <a:pt x="71" y="61"/>
                </a:lnTo>
                <a:cubicBezTo>
                  <a:pt x="68" y="58"/>
                  <a:pt x="65" y="55"/>
                  <a:pt x="62" y="49"/>
                </a:cubicBezTo>
                <a:cubicBezTo>
                  <a:pt x="67" y="39"/>
                  <a:pt x="69" y="27"/>
                  <a:pt x="66" y="21"/>
                </a:cubicBezTo>
                <a:cubicBezTo>
                  <a:pt x="58" y="6"/>
                  <a:pt x="39" y="6"/>
                  <a:pt x="22" y="3"/>
                </a:cubicBezTo>
                <a:cubicBezTo>
                  <a:pt x="39" y="6"/>
                  <a:pt x="59" y="6"/>
                  <a:pt x="67" y="18"/>
                </a:cubicBez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6" name="Freeform 6362">
            <a:extLst>
              <a:ext uri="{FF2B5EF4-FFF2-40B4-BE49-F238E27FC236}">
                <a16:creationId xmlns:a16="http://schemas.microsoft.com/office/drawing/2014/main" id="{0E88E142-C680-F94A-9932-FDBECBF61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4535488"/>
            <a:ext cx="26988" cy="25400"/>
          </a:xfrm>
          <a:custGeom>
            <a:avLst/>
            <a:gdLst>
              <a:gd name="T0" fmla="*/ 26633 w 76"/>
              <a:gd name="T1" fmla="*/ 23969 h 71"/>
              <a:gd name="T2" fmla="*/ 3196 w 76"/>
              <a:gd name="T3" fmla="*/ 17172 h 71"/>
              <a:gd name="T4" fmla="*/ 4971 w 76"/>
              <a:gd name="T5" fmla="*/ 7513 h 71"/>
              <a:gd name="T6" fmla="*/ 0 w 76"/>
              <a:gd name="T7" fmla="*/ 1073 h 71"/>
              <a:gd name="T8" fmla="*/ 1776 w 76"/>
              <a:gd name="T9" fmla="*/ 0 h 71"/>
              <a:gd name="T10" fmla="*/ 6747 w 76"/>
              <a:gd name="T11" fmla="*/ 4293 h 71"/>
              <a:gd name="T12" fmla="*/ 17400 w 76"/>
              <a:gd name="T13" fmla="*/ 4293 h 71"/>
              <a:gd name="T14" fmla="*/ 26633 w 76"/>
              <a:gd name="T15" fmla="*/ 23969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6" h="71">
                <a:moveTo>
                  <a:pt x="75" y="67"/>
                </a:moveTo>
                <a:cubicBezTo>
                  <a:pt x="65" y="60"/>
                  <a:pt x="23" y="70"/>
                  <a:pt x="9" y="48"/>
                </a:cubicBezTo>
                <a:cubicBezTo>
                  <a:pt x="7" y="36"/>
                  <a:pt x="9" y="24"/>
                  <a:pt x="14" y="21"/>
                </a:cubicBezTo>
                <a:cubicBezTo>
                  <a:pt x="10" y="9"/>
                  <a:pt x="5" y="6"/>
                  <a:pt x="0" y="3"/>
                </a:cubicBezTo>
                <a:cubicBezTo>
                  <a:pt x="0" y="3"/>
                  <a:pt x="2" y="0"/>
                  <a:pt x="5" y="0"/>
                </a:cubicBezTo>
                <a:cubicBezTo>
                  <a:pt x="9" y="3"/>
                  <a:pt x="19" y="12"/>
                  <a:pt x="19" y="12"/>
                </a:cubicBezTo>
                <a:cubicBezTo>
                  <a:pt x="24" y="6"/>
                  <a:pt x="43" y="6"/>
                  <a:pt x="49" y="12"/>
                </a:cubicBezTo>
                <a:cubicBezTo>
                  <a:pt x="56" y="21"/>
                  <a:pt x="69" y="54"/>
                  <a:pt x="75" y="67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7" name="Freeform 6363">
            <a:extLst>
              <a:ext uri="{FF2B5EF4-FFF2-40B4-BE49-F238E27FC236}">
                <a16:creationId xmlns:a16="http://schemas.microsoft.com/office/drawing/2014/main" id="{5DA05A0D-FC51-3740-BEFD-0950A3521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4533900"/>
            <a:ext cx="26988" cy="26988"/>
          </a:xfrm>
          <a:custGeom>
            <a:avLst/>
            <a:gdLst>
              <a:gd name="T0" fmla="*/ 25937 w 77"/>
              <a:gd name="T1" fmla="*/ 26623 h 74"/>
              <a:gd name="T2" fmla="*/ 18927 w 77"/>
              <a:gd name="T3" fmla="*/ 24435 h 74"/>
              <a:gd name="T4" fmla="*/ 25937 w 77"/>
              <a:gd name="T5" fmla="*/ 25529 h 74"/>
              <a:gd name="T6" fmla="*/ 22782 w 77"/>
              <a:gd name="T7" fmla="*/ 18600 h 74"/>
              <a:gd name="T8" fmla="*/ 16473 w 77"/>
              <a:gd name="T9" fmla="*/ 5471 h 74"/>
              <a:gd name="T10" fmla="*/ 6659 w 77"/>
              <a:gd name="T11" fmla="*/ 5471 h 74"/>
              <a:gd name="T12" fmla="*/ 6309 w 77"/>
              <a:gd name="T13" fmla="*/ 5471 h 74"/>
              <a:gd name="T14" fmla="*/ 16824 w 77"/>
              <a:gd name="T15" fmla="*/ 5471 h 74"/>
              <a:gd name="T16" fmla="*/ 23483 w 77"/>
              <a:gd name="T17" fmla="*/ 18600 h 74"/>
              <a:gd name="T18" fmla="*/ 26638 w 77"/>
              <a:gd name="T19" fmla="*/ 25529 h 74"/>
              <a:gd name="T20" fmla="*/ 25937 w 77"/>
              <a:gd name="T21" fmla="*/ 26623 h 74"/>
              <a:gd name="T22" fmla="*/ 2804 w 77"/>
              <a:gd name="T23" fmla="*/ 18600 h 74"/>
              <a:gd name="T24" fmla="*/ 4556 w 77"/>
              <a:gd name="T25" fmla="*/ 8753 h 74"/>
              <a:gd name="T26" fmla="*/ 4556 w 77"/>
              <a:gd name="T27" fmla="*/ 8753 h 74"/>
              <a:gd name="T28" fmla="*/ 3154 w 77"/>
              <a:gd name="T29" fmla="*/ 18600 h 74"/>
              <a:gd name="T30" fmla="*/ 18576 w 77"/>
              <a:gd name="T31" fmla="*/ 24435 h 74"/>
              <a:gd name="T32" fmla="*/ 2804 w 77"/>
              <a:gd name="T33" fmla="*/ 18600 h 74"/>
              <a:gd name="T34" fmla="*/ 1051 w 77"/>
              <a:gd name="T35" fmla="*/ 3282 h 74"/>
              <a:gd name="T36" fmla="*/ 0 w 77"/>
              <a:gd name="T37" fmla="*/ 2188 h 74"/>
              <a:gd name="T38" fmla="*/ 1402 w 77"/>
              <a:gd name="T39" fmla="*/ 3282 h 74"/>
              <a:gd name="T40" fmla="*/ 4556 w 77"/>
              <a:gd name="T41" fmla="*/ 8753 h 74"/>
              <a:gd name="T42" fmla="*/ 1051 w 77"/>
              <a:gd name="T43" fmla="*/ 3282 h 74"/>
              <a:gd name="T44" fmla="*/ 1402 w 77"/>
              <a:gd name="T45" fmla="*/ 0 h 74"/>
              <a:gd name="T46" fmla="*/ 5958 w 77"/>
              <a:gd name="T47" fmla="*/ 5106 h 74"/>
              <a:gd name="T48" fmla="*/ 1402 w 77"/>
              <a:gd name="T49" fmla="*/ 1094 h 74"/>
              <a:gd name="T50" fmla="*/ 0 w 77"/>
              <a:gd name="T51" fmla="*/ 2188 h 74"/>
              <a:gd name="T52" fmla="*/ 1402 w 77"/>
              <a:gd name="T53" fmla="*/ 0 h 74"/>
              <a:gd name="T54" fmla="*/ 6309 w 77"/>
              <a:gd name="T55" fmla="*/ 5471 h 74"/>
              <a:gd name="T56" fmla="*/ 5958 w 77"/>
              <a:gd name="T57" fmla="*/ 5106 h 74"/>
              <a:gd name="T58" fmla="*/ 6309 w 77"/>
              <a:gd name="T59" fmla="*/ 5471 h 74"/>
              <a:gd name="T60" fmla="*/ 6309 w 77"/>
              <a:gd name="T61" fmla="*/ 5471 h 7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7" h="74">
                <a:moveTo>
                  <a:pt x="74" y="73"/>
                </a:moveTo>
                <a:cubicBezTo>
                  <a:pt x="71" y="70"/>
                  <a:pt x="64" y="67"/>
                  <a:pt x="54" y="67"/>
                </a:cubicBezTo>
                <a:cubicBezTo>
                  <a:pt x="62" y="67"/>
                  <a:pt x="69" y="67"/>
                  <a:pt x="74" y="70"/>
                </a:cubicBezTo>
                <a:cubicBezTo>
                  <a:pt x="71" y="63"/>
                  <a:pt x="68" y="57"/>
                  <a:pt x="65" y="51"/>
                </a:cubicBezTo>
                <a:cubicBezTo>
                  <a:pt x="59" y="36"/>
                  <a:pt x="52" y="21"/>
                  <a:pt x="47" y="15"/>
                </a:cubicBezTo>
                <a:cubicBezTo>
                  <a:pt x="42" y="9"/>
                  <a:pt x="23" y="12"/>
                  <a:pt x="19" y="15"/>
                </a:cubicBezTo>
                <a:cubicBezTo>
                  <a:pt x="19" y="15"/>
                  <a:pt x="19" y="15"/>
                  <a:pt x="18" y="15"/>
                </a:cubicBezTo>
                <a:cubicBezTo>
                  <a:pt x="22" y="9"/>
                  <a:pt x="42" y="9"/>
                  <a:pt x="48" y="15"/>
                </a:cubicBezTo>
                <a:cubicBezTo>
                  <a:pt x="53" y="21"/>
                  <a:pt x="60" y="36"/>
                  <a:pt x="67" y="51"/>
                </a:cubicBezTo>
                <a:cubicBezTo>
                  <a:pt x="70" y="57"/>
                  <a:pt x="74" y="67"/>
                  <a:pt x="76" y="70"/>
                </a:cubicBezTo>
                <a:lnTo>
                  <a:pt x="74" y="73"/>
                </a:lnTo>
                <a:close/>
                <a:moveTo>
                  <a:pt x="8" y="51"/>
                </a:moveTo>
                <a:cubicBezTo>
                  <a:pt x="5" y="39"/>
                  <a:pt x="8" y="27"/>
                  <a:pt x="13" y="24"/>
                </a:cubicBezTo>
                <a:cubicBezTo>
                  <a:pt x="8" y="30"/>
                  <a:pt x="7" y="39"/>
                  <a:pt x="9" y="51"/>
                </a:cubicBezTo>
                <a:cubicBezTo>
                  <a:pt x="17" y="63"/>
                  <a:pt x="37" y="63"/>
                  <a:pt x="53" y="67"/>
                </a:cubicBezTo>
                <a:cubicBezTo>
                  <a:pt x="37" y="67"/>
                  <a:pt x="17" y="63"/>
                  <a:pt x="8" y="51"/>
                </a:cubicBezTo>
                <a:close/>
                <a:moveTo>
                  <a:pt x="3" y="9"/>
                </a:moveTo>
                <a:cubicBezTo>
                  <a:pt x="2" y="9"/>
                  <a:pt x="0" y="6"/>
                  <a:pt x="0" y="6"/>
                </a:cubicBezTo>
                <a:cubicBezTo>
                  <a:pt x="2" y="6"/>
                  <a:pt x="3" y="6"/>
                  <a:pt x="4" y="9"/>
                </a:cubicBezTo>
                <a:cubicBezTo>
                  <a:pt x="8" y="12"/>
                  <a:pt x="11" y="15"/>
                  <a:pt x="13" y="24"/>
                </a:cubicBezTo>
                <a:cubicBezTo>
                  <a:pt x="10" y="15"/>
                  <a:pt x="7" y="12"/>
                  <a:pt x="3" y="9"/>
                </a:cubicBezTo>
                <a:close/>
                <a:moveTo>
                  <a:pt x="4" y="0"/>
                </a:moveTo>
                <a:cubicBezTo>
                  <a:pt x="8" y="5"/>
                  <a:pt x="15" y="12"/>
                  <a:pt x="17" y="14"/>
                </a:cubicBezTo>
                <a:cubicBezTo>
                  <a:pt x="14" y="12"/>
                  <a:pt x="7" y="5"/>
                  <a:pt x="4" y="3"/>
                </a:cubicBezTo>
                <a:cubicBezTo>
                  <a:pt x="2" y="3"/>
                  <a:pt x="0" y="6"/>
                  <a:pt x="0" y="6"/>
                </a:cubicBezTo>
                <a:cubicBezTo>
                  <a:pt x="0" y="6"/>
                  <a:pt x="1" y="3"/>
                  <a:pt x="4" y="0"/>
                </a:cubicBezTo>
                <a:close/>
                <a:moveTo>
                  <a:pt x="18" y="15"/>
                </a:moveTo>
                <a:cubicBezTo>
                  <a:pt x="18" y="15"/>
                  <a:pt x="18" y="15"/>
                  <a:pt x="17" y="14"/>
                </a:cubicBezTo>
                <a:cubicBezTo>
                  <a:pt x="18" y="14"/>
                  <a:pt x="18" y="15"/>
                  <a:pt x="18" y="15"/>
                </a:cubicBez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8" name="Freeform 6364">
            <a:extLst>
              <a:ext uri="{FF2B5EF4-FFF2-40B4-BE49-F238E27FC236}">
                <a16:creationId xmlns:a16="http://schemas.microsoft.com/office/drawing/2014/main" id="{F945174E-CEF7-EE44-9483-C2F31F096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0513" y="4692650"/>
            <a:ext cx="23812" cy="26988"/>
          </a:xfrm>
          <a:custGeom>
            <a:avLst/>
            <a:gdLst>
              <a:gd name="T0" fmla="*/ 23462 w 68"/>
              <a:gd name="T1" fmla="*/ 0 h 77"/>
              <a:gd name="T2" fmla="*/ 16108 w 68"/>
              <a:gd name="T3" fmla="*/ 23483 h 77"/>
              <a:gd name="T4" fmla="*/ 6653 w 68"/>
              <a:gd name="T5" fmla="*/ 22432 h 77"/>
              <a:gd name="T6" fmla="*/ 1051 w 68"/>
              <a:gd name="T7" fmla="*/ 26638 h 77"/>
              <a:gd name="T8" fmla="*/ 0 w 68"/>
              <a:gd name="T9" fmla="*/ 25586 h 77"/>
              <a:gd name="T10" fmla="*/ 4552 w 68"/>
              <a:gd name="T11" fmla="*/ 20329 h 77"/>
              <a:gd name="T12" fmla="*/ 4552 w 68"/>
              <a:gd name="T13" fmla="*/ 9463 h 77"/>
              <a:gd name="T14" fmla="*/ 23462 w 68"/>
              <a:gd name="T15" fmla="*/ 0 h 7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77">
                <a:moveTo>
                  <a:pt x="67" y="0"/>
                </a:moveTo>
                <a:cubicBezTo>
                  <a:pt x="59" y="9"/>
                  <a:pt x="67" y="55"/>
                  <a:pt x="46" y="67"/>
                </a:cubicBezTo>
                <a:cubicBezTo>
                  <a:pt x="38" y="70"/>
                  <a:pt x="26" y="67"/>
                  <a:pt x="19" y="64"/>
                </a:cubicBezTo>
                <a:cubicBezTo>
                  <a:pt x="10" y="64"/>
                  <a:pt x="8" y="70"/>
                  <a:pt x="3" y="76"/>
                </a:cubicBezTo>
                <a:cubicBezTo>
                  <a:pt x="3" y="76"/>
                  <a:pt x="1" y="73"/>
                  <a:pt x="0" y="73"/>
                </a:cubicBezTo>
                <a:cubicBezTo>
                  <a:pt x="3" y="67"/>
                  <a:pt x="13" y="58"/>
                  <a:pt x="13" y="58"/>
                </a:cubicBezTo>
                <a:cubicBezTo>
                  <a:pt x="7" y="52"/>
                  <a:pt x="7" y="33"/>
                  <a:pt x="13" y="27"/>
                </a:cubicBezTo>
                <a:cubicBezTo>
                  <a:pt x="21" y="18"/>
                  <a:pt x="53" y="9"/>
                  <a:pt x="67" y="0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9" name="Freeform 6365">
            <a:extLst>
              <a:ext uri="{FF2B5EF4-FFF2-40B4-BE49-F238E27FC236}">
                <a16:creationId xmlns:a16="http://schemas.microsoft.com/office/drawing/2014/main" id="{CF432001-8016-4D40-826D-26B09CD94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0513" y="4692650"/>
            <a:ext cx="25400" cy="26988"/>
          </a:xfrm>
          <a:custGeom>
            <a:avLst/>
            <a:gdLst>
              <a:gd name="T0" fmla="*/ 0 w 69"/>
              <a:gd name="T1" fmla="*/ 25586 h 77"/>
              <a:gd name="T2" fmla="*/ 5154 w 69"/>
              <a:gd name="T3" fmla="*/ 19277 h 77"/>
              <a:gd name="T4" fmla="*/ 3313 w 69"/>
              <a:gd name="T5" fmla="*/ 14721 h 77"/>
              <a:gd name="T6" fmla="*/ 4786 w 69"/>
              <a:gd name="T7" fmla="*/ 9463 h 77"/>
              <a:gd name="T8" fmla="*/ 18038 w 69"/>
              <a:gd name="T9" fmla="*/ 3154 h 77"/>
              <a:gd name="T10" fmla="*/ 5154 w 69"/>
              <a:gd name="T11" fmla="*/ 9463 h 77"/>
              <a:gd name="T12" fmla="*/ 3681 w 69"/>
              <a:gd name="T13" fmla="*/ 14721 h 77"/>
              <a:gd name="T14" fmla="*/ 5522 w 69"/>
              <a:gd name="T15" fmla="*/ 19277 h 77"/>
              <a:gd name="T16" fmla="*/ 368 w 69"/>
              <a:gd name="T17" fmla="*/ 25586 h 77"/>
              <a:gd name="T18" fmla="*/ 1472 w 69"/>
              <a:gd name="T19" fmla="*/ 25586 h 77"/>
              <a:gd name="T20" fmla="*/ 2577 w 69"/>
              <a:gd name="T21" fmla="*/ 24535 h 77"/>
              <a:gd name="T22" fmla="*/ 7362 w 69"/>
              <a:gd name="T23" fmla="*/ 22432 h 77"/>
              <a:gd name="T24" fmla="*/ 2945 w 69"/>
              <a:gd name="T25" fmla="*/ 25586 h 77"/>
              <a:gd name="T26" fmla="*/ 1841 w 69"/>
              <a:gd name="T27" fmla="*/ 26638 h 77"/>
              <a:gd name="T28" fmla="*/ 1472 w 69"/>
              <a:gd name="T29" fmla="*/ 26638 h 77"/>
              <a:gd name="T30" fmla="*/ 0 w 69"/>
              <a:gd name="T31" fmla="*/ 25586 h 77"/>
              <a:gd name="T32" fmla="*/ 25032 w 69"/>
              <a:gd name="T33" fmla="*/ 0 h 77"/>
              <a:gd name="T34" fmla="*/ 25032 w 69"/>
              <a:gd name="T35" fmla="*/ 0 h 77"/>
              <a:gd name="T36" fmla="*/ 25032 w 69"/>
              <a:gd name="T37" fmla="*/ 0 h 77"/>
              <a:gd name="T38" fmla="*/ 25032 w 69"/>
              <a:gd name="T39" fmla="*/ 0 h 77"/>
              <a:gd name="T40" fmla="*/ 18038 w 69"/>
              <a:gd name="T41" fmla="*/ 3154 h 77"/>
              <a:gd name="T42" fmla="*/ 25032 w 69"/>
              <a:gd name="T43" fmla="*/ 0 h 77"/>
              <a:gd name="T44" fmla="*/ 25032 w 69"/>
              <a:gd name="T45" fmla="*/ 0 h 77"/>
              <a:gd name="T46" fmla="*/ 23559 w 69"/>
              <a:gd name="T47" fmla="*/ 7360 h 77"/>
              <a:gd name="T48" fmla="*/ 17670 w 69"/>
              <a:gd name="T49" fmla="*/ 23483 h 77"/>
              <a:gd name="T50" fmla="*/ 14357 w 69"/>
              <a:gd name="T51" fmla="*/ 23483 h 77"/>
              <a:gd name="T52" fmla="*/ 7362 w 69"/>
              <a:gd name="T53" fmla="*/ 22432 h 77"/>
              <a:gd name="T54" fmla="*/ 17301 w 69"/>
              <a:gd name="T55" fmla="*/ 22432 h 77"/>
              <a:gd name="T56" fmla="*/ 22823 w 69"/>
              <a:gd name="T57" fmla="*/ 7360 h 77"/>
              <a:gd name="T58" fmla="*/ 25032 w 69"/>
              <a:gd name="T59" fmla="*/ 0 h 7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77">
                <a:moveTo>
                  <a:pt x="0" y="73"/>
                </a:moveTo>
                <a:cubicBezTo>
                  <a:pt x="4" y="67"/>
                  <a:pt x="14" y="58"/>
                  <a:pt x="14" y="55"/>
                </a:cubicBezTo>
                <a:cubicBezTo>
                  <a:pt x="11" y="55"/>
                  <a:pt x="10" y="52"/>
                  <a:pt x="9" y="42"/>
                </a:cubicBezTo>
                <a:cubicBezTo>
                  <a:pt x="8" y="36"/>
                  <a:pt x="10" y="30"/>
                  <a:pt x="13" y="27"/>
                </a:cubicBezTo>
                <a:cubicBezTo>
                  <a:pt x="19" y="21"/>
                  <a:pt x="34" y="15"/>
                  <a:pt x="49" y="9"/>
                </a:cubicBezTo>
                <a:cubicBezTo>
                  <a:pt x="36" y="18"/>
                  <a:pt x="19" y="24"/>
                  <a:pt x="14" y="27"/>
                </a:cubicBezTo>
                <a:cubicBezTo>
                  <a:pt x="11" y="30"/>
                  <a:pt x="10" y="36"/>
                  <a:pt x="10" y="42"/>
                </a:cubicBezTo>
                <a:cubicBezTo>
                  <a:pt x="11" y="49"/>
                  <a:pt x="12" y="55"/>
                  <a:pt x="15" y="55"/>
                </a:cubicBezTo>
                <a:cubicBezTo>
                  <a:pt x="15" y="58"/>
                  <a:pt x="5" y="67"/>
                  <a:pt x="1" y="73"/>
                </a:cubicBezTo>
                <a:lnTo>
                  <a:pt x="4" y="73"/>
                </a:lnTo>
                <a:cubicBezTo>
                  <a:pt x="5" y="73"/>
                  <a:pt x="6" y="73"/>
                  <a:pt x="7" y="70"/>
                </a:cubicBezTo>
                <a:cubicBezTo>
                  <a:pt x="10" y="67"/>
                  <a:pt x="14" y="64"/>
                  <a:pt x="20" y="64"/>
                </a:cubicBezTo>
                <a:cubicBezTo>
                  <a:pt x="14" y="64"/>
                  <a:pt x="11" y="67"/>
                  <a:pt x="8" y="73"/>
                </a:cubicBezTo>
                <a:cubicBezTo>
                  <a:pt x="7" y="73"/>
                  <a:pt x="5" y="73"/>
                  <a:pt x="5" y="76"/>
                </a:cubicBezTo>
                <a:lnTo>
                  <a:pt x="4" y="76"/>
                </a:lnTo>
                <a:lnTo>
                  <a:pt x="0" y="73"/>
                </a:lnTo>
                <a:close/>
                <a:moveTo>
                  <a:pt x="68" y="0"/>
                </a:moveTo>
                <a:lnTo>
                  <a:pt x="68" y="0"/>
                </a:lnTo>
                <a:cubicBezTo>
                  <a:pt x="64" y="3"/>
                  <a:pt x="57" y="6"/>
                  <a:pt x="49" y="9"/>
                </a:cubicBezTo>
                <a:cubicBezTo>
                  <a:pt x="57" y="6"/>
                  <a:pt x="63" y="0"/>
                  <a:pt x="68" y="0"/>
                </a:cubicBezTo>
                <a:close/>
                <a:moveTo>
                  <a:pt x="68" y="0"/>
                </a:moveTo>
                <a:cubicBezTo>
                  <a:pt x="65" y="3"/>
                  <a:pt x="65" y="12"/>
                  <a:pt x="64" y="21"/>
                </a:cubicBezTo>
                <a:cubicBezTo>
                  <a:pt x="62" y="36"/>
                  <a:pt x="61" y="58"/>
                  <a:pt x="48" y="67"/>
                </a:cubicBezTo>
                <a:lnTo>
                  <a:pt x="39" y="67"/>
                </a:lnTo>
                <a:cubicBezTo>
                  <a:pt x="31" y="67"/>
                  <a:pt x="24" y="67"/>
                  <a:pt x="20" y="64"/>
                </a:cubicBezTo>
                <a:cubicBezTo>
                  <a:pt x="27" y="67"/>
                  <a:pt x="39" y="67"/>
                  <a:pt x="47" y="64"/>
                </a:cubicBezTo>
                <a:cubicBezTo>
                  <a:pt x="60" y="58"/>
                  <a:pt x="61" y="36"/>
                  <a:pt x="62" y="21"/>
                </a:cubicBezTo>
                <a:cubicBezTo>
                  <a:pt x="64" y="12"/>
                  <a:pt x="65" y="3"/>
                  <a:pt x="68" y="0"/>
                </a:cubicBez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0" name="Freeform 6366">
            <a:extLst>
              <a:ext uri="{FF2B5EF4-FFF2-40B4-BE49-F238E27FC236}">
                <a16:creationId xmlns:a16="http://schemas.microsoft.com/office/drawing/2014/main" id="{CCA6FAE0-54CC-9D45-B372-7DBA51E0B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4535488"/>
            <a:ext cx="26988" cy="25400"/>
          </a:xfrm>
          <a:custGeom>
            <a:avLst/>
            <a:gdLst>
              <a:gd name="T0" fmla="*/ 0 w 76"/>
              <a:gd name="T1" fmla="*/ 23969 h 71"/>
              <a:gd name="T2" fmla="*/ 9588 w 76"/>
              <a:gd name="T3" fmla="*/ 4293 h 71"/>
              <a:gd name="T4" fmla="*/ 19886 w 76"/>
              <a:gd name="T5" fmla="*/ 4293 h 71"/>
              <a:gd name="T6" fmla="*/ 25212 w 76"/>
              <a:gd name="T7" fmla="*/ 0 h 71"/>
              <a:gd name="T8" fmla="*/ 26633 w 76"/>
              <a:gd name="T9" fmla="*/ 1073 h 71"/>
              <a:gd name="T10" fmla="*/ 22017 w 76"/>
              <a:gd name="T11" fmla="*/ 7513 h 71"/>
              <a:gd name="T12" fmla="*/ 23437 w 76"/>
              <a:gd name="T13" fmla="*/ 17172 h 71"/>
              <a:gd name="T14" fmla="*/ 0 w 76"/>
              <a:gd name="T15" fmla="*/ 23969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6" h="71">
                <a:moveTo>
                  <a:pt x="0" y="67"/>
                </a:moveTo>
                <a:cubicBezTo>
                  <a:pt x="7" y="54"/>
                  <a:pt x="19" y="21"/>
                  <a:pt x="27" y="12"/>
                </a:cubicBezTo>
                <a:cubicBezTo>
                  <a:pt x="35" y="6"/>
                  <a:pt x="51" y="6"/>
                  <a:pt x="56" y="12"/>
                </a:cubicBezTo>
                <a:cubicBezTo>
                  <a:pt x="56" y="12"/>
                  <a:pt x="67" y="3"/>
                  <a:pt x="71" y="0"/>
                </a:cubicBezTo>
                <a:cubicBezTo>
                  <a:pt x="74" y="0"/>
                  <a:pt x="75" y="3"/>
                  <a:pt x="75" y="3"/>
                </a:cubicBezTo>
                <a:cubicBezTo>
                  <a:pt x="71" y="6"/>
                  <a:pt x="65" y="9"/>
                  <a:pt x="62" y="21"/>
                </a:cubicBezTo>
                <a:cubicBezTo>
                  <a:pt x="66" y="24"/>
                  <a:pt x="69" y="36"/>
                  <a:pt x="66" y="48"/>
                </a:cubicBezTo>
                <a:cubicBezTo>
                  <a:pt x="53" y="70"/>
                  <a:pt x="10" y="60"/>
                  <a:pt x="0" y="67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1" name="Freeform 6367">
            <a:extLst>
              <a:ext uri="{FF2B5EF4-FFF2-40B4-BE49-F238E27FC236}">
                <a16:creationId xmlns:a16="http://schemas.microsoft.com/office/drawing/2014/main" id="{FABF0178-13B2-E14D-AC25-0D800E4CF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4535488"/>
            <a:ext cx="26988" cy="25400"/>
          </a:xfrm>
          <a:custGeom>
            <a:avLst/>
            <a:gdLst>
              <a:gd name="T0" fmla="*/ 0 w 76"/>
              <a:gd name="T1" fmla="*/ 25042 h 71"/>
              <a:gd name="T2" fmla="*/ 0 w 76"/>
              <a:gd name="T3" fmla="*/ 23969 h 71"/>
              <a:gd name="T4" fmla="*/ 3196 w 76"/>
              <a:gd name="T5" fmla="*/ 17172 h 71"/>
              <a:gd name="T6" fmla="*/ 9588 w 76"/>
              <a:gd name="T7" fmla="*/ 4293 h 71"/>
              <a:gd name="T8" fmla="*/ 3196 w 76"/>
              <a:gd name="T9" fmla="*/ 17172 h 71"/>
              <a:gd name="T10" fmla="*/ 355 w 76"/>
              <a:gd name="T11" fmla="*/ 23969 h 71"/>
              <a:gd name="T12" fmla="*/ 7812 w 76"/>
              <a:gd name="T13" fmla="*/ 22896 h 71"/>
              <a:gd name="T14" fmla="*/ 23082 w 76"/>
              <a:gd name="T15" fmla="*/ 17172 h 71"/>
              <a:gd name="T16" fmla="*/ 22017 w 76"/>
              <a:gd name="T17" fmla="*/ 7513 h 71"/>
              <a:gd name="T18" fmla="*/ 25212 w 76"/>
              <a:gd name="T19" fmla="*/ 2146 h 71"/>
              <a:gd name="T20" fmla="*/ 26278 w 76"/>
              <a:gd name="T21" fmla="*/ 1073 h 71"/>
              <a:gd name="T22" fmla="*/ 25212 w 76"/>
              <a:gd name="T23" fmla="*/ 0 h 71"/>
              <a:gd name="T24" fmla="*/ 26633 w 76"/>
              <a:gd name="T25" fmla="*/ 1073 h 71"/>
              <a:gd name="T26" fmla="*/ 25568 w 76"/>
              <a:gd name="T27" fmla="*/ 2146 h 71"/>
              <a:gd name="T28" fmla="*/ 22372 w 76"/>
              <a:gd name="T29" fmla="*/ 7513 h 71"/>
              <a:gd name="T30" fmla="*/ 23437 w 76"/>
              <a:gd name="T31" fmla="*/ 17172 h 71"/>
              <a:gd name="T32" fmla="*/ 7812 w 76"/>
              <a:gd name="T33" fmla="*/ 22896 h 71"/>
              <a:gd name="T34" fmla="*/ 0 w 76"/>
              <a:gd name="T35" fmla="*/ 25042 h 71"/>
              <a:gd name="T36" fmla="*/ 19886 w 76"/>
              <a:gd name="T37" fmla="*/ 4293 h 71"/>
              <a:gd name="T38" fmla="*/ 25212 w 76"/>
              <a:gd name="T39" fmla="*/ 0 h 71"/>
              <a:gd name="T40" fmla="*/ 19886 w 76"/>
              <a:gd name="T41" fmla="*/ 5366 h 71"/>
              <a:gd name="T42" fmla="*/ 14559 w 76"/>
              <a:gd name="T43" fmla="*/ 3220 h 71"/>
              <a:gd name="T44" fmla="*/ 9588 w 76"/>
              <a:gd name="T45" fmla="*/ 4293 h 71"/>
              <a:gd name="T46" fmla="*/ 19886 w 76"/>
              <a:gd name="T47" fmla="*/ 4293 h 7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6" h="71">
                <a:moveTo>
                  <a:pt x="0" y="70"/>
                </a:moveTo>
                <a:lnTo>
                  <a:pt x="0" y="67"/>
                </a:lnTo>
                <a:cubicBezTo>
                  <a:pt x="2" y="64"/>
                  <a:pt x="4" y="54"/>
                  <a:pt x="9" y="48"/>
                </a:cubicBezTo>
                <a:cubicBezTo>
                  <a:pt x="14" y="33"/>
                  <a:pt x="22" y="18"/>
                  <a:pt x="27" y="12"/>
                </a:cubicBezTo>
                <a:cubicBezTo>
                  <a:pt x="22" y="18"/>
                  <a:pt x="16" y="33"/>
                  <a:pt x="9" y="48"/>
                </a:cubicBezTo>
                <a:cubicBezTo>
                  <a:pt x="6" y="54"/>
                  <a:pt x="3" y="60"/>
                  <a:pt x="1" y="67"/>
                </a:cubicBezTo>
                <a:cubicBezTo>
                  <a:pt x="6" y="64"/>
                  <a:pt x="13" y="64"/>
                  <a:pt x="22" y="64"/>
                </a:cubicBezTo>
                <a:cubicBezTo>
                  <a:pt x="38" y="60"/>
                  <a:pt x="57" y="60"/>
                  <a:pt x="65" y="48"/>
                </a:cubicBezTo>
                <a:cubicBezTo>
                  <a:pt x="69" y="36"/>
                  <a:pt x="66" y="27"/>
                  <a:pt x="62" y="21"/>
                </a:cubicBezTo>
                <a:cubicBezTo>
                  <a:pt x="63" y="12"/>
                  <a:pt x="67" y="9"/>
                  <a:pt x="71" y="6"/>
                </a:cubicBezTo>
                <a:cubicBezTo>
                  <a:pt x="72" y="3"/>
                  <a:pt x="74" y="3"/>
                  <a:pt x="74" y="3"/>
                </a:cubicBezTo>
                <a:cubicBezTo>
                  <a:pt x="74" y="3"/>
                  <a:pt x="73" y="0"/>
                  <a:pt x="71" y="0"/>
                </a:cubicBezTo>
                <a:cubicBezTo>
                  <a:pt x="74" y="0"/>
                  <a:pt x="75" y="3"/>
                  <a:pt x="75" y="3"/>
                </a:cubicBezTo>
                <a:cubicBezTo>
                  <a:pt x="74" y="3"/>
                  <a:pt x="73" y="6"/>
                  <a:pt x="72" y="6"/>
                </a:cubicBezTo>
                <a:cubicBezTo>
                  <a:pt x="69" y="9"/>
                  <a:pt x="65" y="12"/>
                  <a:pt x="63" y="21"/>
                </a:cubicBezTo>
                <a:cubicBezTo>
                  <a:pt x="67" y="24"/>
                  <a:pt x="69" y="36"/>
                  <a:pt x="66" y="48"/>
                </a:cubicBezTo>
                <a:cubicBezTo>
                  <a:pt x="58" y="60"/>
                  <a:pt x="38" y="64"/>
                  <a:pt x="22" y="64"/>
                </a:cubicBezTo>
                <a:cubicBezTo>
                  <a:pt x="12" y="64"/>
                  <a:pt x="4" y="67"/>
                  <a:pt x="0" y="70"/>
                </a:cubicBezTo>
                <a:close/>
                <a:moveTo>
                  <a:pt x="56" y="12"/>
                </a:moveTo>
                <a:cubicBezTo>
                  <a:pt x="57" y="11"/>
                  <a:pt x="67" y="3"/>
                  <a:pt x="71" y="0"/>
                </a:cubicBezTo>
                <a:cubicBezTo>
                  <a:pt x="67" y="3"/>
                  <a:pt x="56" y="12"/>
                  <a:pt x="56" y="15"/>
                </a:cubicBezTo>
                <a:cubicBezTo>
                  <a:pt x="53" y="12"/>
                  <a:pt x="47" y="9"/>
                  <a:pt x="41" y="9"/>
                </a:cubicBezTo>
                <a:cubicBezTo>
                  <a:pt x="36" y="9"/>
                  <a:pt x="31" y="9"/>
                  <a:pt x="27" y="12"/>
                </a:cubicBezTo>
                <a:cubicBezTo>
                  <a:pt x="34" y="6"/>
                  <a:pt x="52" y="6"/>
                  <a:pt x="56" y="12"/>
                </a:cubicBezTo>
                <a:close/>
              </a:path>
            </a:pathLst>
          </a:custGeom>
          <a:solidFill>
            <a:srgbClr val="8E18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2" name="Freeform 6368">
            <a:extLst>
              <a:ext uri="{FF2B5EF4-FFF2-40B4-BE49-F238E27FC236}">
                <a16:creationId xmlns:a16="http://schemas.microsoft.com/office/drawing/2014/main" id="{BDF59EC0-D481-C145-879F-271D70EBD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2263" y="4633913"/>
            <a:ext cx="15875" cy="4762"/>
          </a:xfrm>
          <a:custGeom>
            <a:avLst/>
            <a:gdLst>
              <a:gd name="T0" fmla="*/ 345 w 46"/>
              <a:gd name="T1" fmla="*/ 2198 h 13"/>
              <a:gd name="T2" fmla="*/ 8283 w 46"/>
              <a:gd name="T3" fmla="*/ 2198 h 13"/>
              <a:gd name="T4" fmla="*/ 15530 w 46"/>
              <a:gd name="T5" fmla="*/ 2198 h 13"/>
              <a:gd name="T6" fmla="*/ 7247 w 46"/>
              <a:gd name="T7" fmla="*/ 4396 h 13"/>
              <a:gd name="T8" fmla="*/ 345 w 46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" h="13">
                <a:moveTo>
                  <a:pt x="1" y="6"/>
                </a:moveTo>
                <a:cubicBezTo>
                  <a:pt x="3" y="0"/>
                  <a:pt x="12" y="6"/>
                  <a:pt x="24" y="6"/>
                </a:cubicBezTo>
                <a:cubicBezTo>
                  <a:pt x="36" y="6"/>
                  <a:pt x="45" y="0"/>
                  <a:pt x="45" y="6"/>
                </a:cubicBezTo>
                <a:cubicBezTo>
                  <a:pt x="45" y="9"/>
                  <a:pt x="34" y="12"/>
                  <a:pt x="21" y="12"/>
                </a:cubicBezTo>
                <a:cubicBezTo>
                  <a:pt x="11" y="12"/>
                  <a:pt x="0" y="9"/>
                  <a:pt x="1" y="6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3" name="Freeform 6369">
            <a:extLst>
              <a:ext uri="{FF2B5EF4-FFF2-40B4-BE49-F238E27FC236}">
                <a16:creationId xmlns:a16="http://schemas.microsoft.com/office/drawing/2014/main" id="{D6F67E68-46F7-7D4B-97BC-8B3F29ED3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2263" y="4633913"/>
            <a:ext cx="15875" cy="3175"/>
          </a:xfrm>
          <a:custGeom>
            <a:avLst/>
            <a:gdLst>
              <a:gd name="T0" fmla="*/ 7247 w 46"/>
              <a:gd name="T1" fmla="*/ 2858 h 10"/>
              <a:gd name="T2" fmla="*/ 345 w 46"/>
              <a:gd name="T3" fmla="*/ 1905 h 10"/>
              <a:gd name="T4" fmla="*/ 0 w 46"/>
              <a:gd name="T5" fmla="*/ 953 h 10"/>
              <a:gd name="T6" fmla="*/ 3796 w 46"/>
              <a:gd name="T7" fmla="*/ 0 h 10"/>
              <a:gd name="T8" fmla="*/ 8283 w 46"/>
              <a:gd name="T9" fmla="*/ 953 h 10"/>
              <a:gd name="T10" fmla="*/ 12424 w 46"/>
              <a:gd name="T11" fmla="*/ 0 h 10"/>
              <a:gd name="T12" fmla="*/ 15530 w 46"/>
              <a:gd name="T13" fmla="*/ 953 h 10"/>
              <a:gd name="T14" fmla="*/ 14840 w 46"/>
              <a:gd name="T15" fmla="*/ 953 h 10"/>
              <a:gd name="T16" fmla="*/ 12424 w 46"/>
              <a:gd name="T17" fmla="*/ 953 h 10"/>
              <a:gd name="T18" fmla="*/ 8283 w 46"/>
              <a:gd name="T19" fmla="*/ 953 h 10"/>
              <a:gd name="T20" fmla="*/ 8283 w 46"/>
              <a:gd name="T21" fmla="*/ 953 h 10"/>
              <a:gd name="T22" fmla="*/ 8283 w 46"/>
              <a:gd name="T23" fmla="*/ 953 h 10"/>
              <a:gd name="T24" fmla="*/ 3796 w 46"/>
              <a:gd name="T25" fmla="*/ 953 h 10"/>
              <a:gd name="T26" fmla="*/ 1726 w 46"/>
              <a:gd name="T27" fmla="*/ 953 h 10"/>
              <a:gd name="T28" fmla="*/ 690 w 46"/>
              <a:gd name="T29" fmla="*/ 953 h 10"/>
              <a:gd name="T30" fmla="*/ 7247 w 46"/>
              <a:gd name="T31" fmla="*/ 2858 h 10"/>
              <a:gd name="T32" fmla="*/ 7592 w 46"/>
              <a:gd name="T33" fmla="*/ 2858 h 10"/>
              <a:gd name="T34" fmla="*/ 15530 w 46"/>
              <a:gd name="T35" fmla="*/ 953 h 10"/>
              <a:gd name="T36" fmla="*/ 7592 w 46"/>
              <a:gd name="T37" fmla="*/ 2858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" h="10">
                <a:moveTo>
                  <a:pt x="21" y="9"/>
                </a:moveTo>
                <a:cubicBezTo>
                  <a:pt x="18" y="9"/>
                  <a:pt x="4" y="9"/>
                  <a:pt x="1" y="6"/>
                </a:cubicBezTo>
                <a:lnTo>
                  <a:pt x="0" y="3"/>
                </a:lnTo>
                <a:cubicBezTo>
                  <a:pt x="2" y="0"/>
                  <a:pt x="6" y="0"/>
                  <a:pt x="11" y="0"/>
                </a:cubicBezTo>
                <a:cubicBezTo>
                  <a:pt x="15" y="3"/>
                  <a:pt x="19" y="3"/>
                  <a:pt x="24" y="3"/>
                </a:cubicBezTo>
                <a:cubicBezTo>
                  <a:pt x="28" y="3"/>
                  <a:pt x="31" y="3"/>
                  <a:pt x="36" y="0"/>
                </a:cubicBezTo>
                <a:cubicBezTo>
                  <a:pt x="40" y="0"/>
                  <a:pt x="43" y="0"/>
                  <a:pt x="45" y="3"/>
                </a:cubicBezTo>
                <a:lnTo>
                  <a:pt x="43" y="3"/>
                </a:lnTo>
                <a:lnTo>
                  <a:pt x="36" y="3"/>
                </a:lnTo>
                <a:lnTo>
                  <a:pt x="24" y="3"/>
                </a:lnTo>
                <a:cubicBezTo>
                  <a:pt x="24" y="3"/>
                  <a:pt x="23" y="3"/>
                  <a:pt x="24" y="3"/>
                </a:cubicBezTo>
                <a:lnTo>
                  <a:pt x="11" y="3"/>
                </a:lnTo>
                <a:lnTo>
                  <a:pt x="5" y="3"/>
                </a:lnTo>
                <a:lnTo>
                  <a:pt x="2" y="3"/>
                </a:lnTo>
                <a:cubicBezTo>
                  <a:pt x="4" y="6"/>
                  <a:pt x="11" y="6"/>
                  <a:pt x="21" y="9"/>
                </a:cubicBezTo>
                <a:close/>
                <a:moveTo>
                  <a:pt x="22" y="9"/>
                </a:moveTo>
                <a:cubicBezTo>
                  <a:pt x="36" y="9"/>
                  <a:pt x="44" y="6"/>
                  <a:pt x="45" y="3"/>
                </a:cubicBezTo>
                <a:cubicBezTo>
                  <a:pt x="45" y="9"/>
                  <a:pt x="31" y="9"/>
                  <a:pt x="22" y="9"/>
                </a:cubicBez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4" name="Freeform 6370">
            <a:extLst>
              <a:ext uri="{FF2B5EF4-FFF2-40B4-BE49-F238E27FC236}">
                <a16:creationId xmlns:a16="http://schemas.microsoft.com/office/drawing/2014/main" id="{3885E761-662A-B249-9BEB-7B21155B7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4638675"/>
            <a:ext cx="15875" cy="3175"/>
          </a:xfrm>
          <a:custGeom>
            <a:avLst/>
            <a:gdLst>
              <a:gd name="T0" fmla="*/ 0 w 42"/>
              <a:gd name="T1" fmla="*/ 953 h 10"/>
              <a:gd name="T2" fmla="*/ 7182 w 42"/>
              <a:gd name="T3" fmla="*/ 953 h 10"/>
              <a:gd name="T4" fmla="*/ 15497 w 42"/>
              <a:gd name="T5" fmla="*/ 953 h 10"/>
              <a:gd name="T6" fmla="*/ 7182 w 42"/>
              <a:gd name="T7" fmla="*/ 1905 h 10"/>
              <a:gd name="T8" fmla="*/ 0 w 42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0">
                <a:moveTo>
                  <a:pt x="0" y="3"/>
                </a:moveTo>
                <a:cubicBezTo>
                  <a:pt x="1" y="0"/>
                  <a:pt x="11" y="3"/>
                  <a:pt x="19" y="3"/>
                </a:cubicBezTo>
                <a:cubicBezTo>
                  <a:pt x="29" y="3"/>
                  <a:pt x="38" y="0"/>
                  <a:pt x="41" y="3"/>
                </a:cubicBezTo>
                <a:cubicBezTo>
                  <a:pt x="38" y="6"/>
                  <a:pt x="29" y="9"/>
                  <a:pt x="19" y="6"/>
                </a:cubicBezTo>
                <a:cubicBezTo>
                  <a:pt x="10" y="6"/>
                  <a:pt x="0" y="6"/>
                  <a:pt x="0" y="3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5" name="Freeform 6371">
            <a:extLst>
              <a:ext uri="{FF2B5EF4-FFF2-40B4-BE49-F238E27FC236}">
                <a16:creationId xmlns:a16="http://schemas.microsoft.com/office/drawing/2014/main" id="{0BEBCD7B-E683-514A-AC13-8B8D40CD0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4638675"/>
            <a:ext cx="15875" cy="3175"/>
          </a:xfrm>
          <a:custGeom>
            <a:avLst/>
            <a:gdLst>
              <a:gd name="T0" fmla="*/ 8491 w 43"/>
              <a:gd name="T1" fmla="*/ 2858 h 10"/>
              <a:gd name="T2" fmla="*/ 7384 w 43"/>
              <a:gd name="T3" fmla="*/ 2858 h 10"/>
              <a:gd name="T4" fmla="*/ 0 w 43"/>
              <a:gd name="T5" fmla="*/ 953 h 10"/>
              <a:gd name="T6" fmla="*/ 1477 w 43"/>
              <a:gd name="T7" fmla="*/ 0 h 10"/>
              <a:gd name="T8" fmla="*/ 4061 w 43"/>
              <a:gd name="T9" fmla="*/ 0 h 10"/>
              <a:gd name="T10" fmla="*/ 7384 w 43"/>
              <a:gd name="T11" fmla="*/ 953 h 10"/>
              <a:gd name="T12" fmla="*/ 7384 w 43"/>
              <a:gd name="T13" fmla="*/ 953 h 10"/>
              <a:gd name="T14" fmla="*/ 3692 w 43"/>
              <a:gd name="T15" fmla="*/ 953 h 10"/>
              <a:gd name="T16" fmla="*/ 1477 w 43"/>
              <a:gd name="T17" fmla="*/ 953 h 10"/>
              <a:gd name="T18" fmla="*/ 369 w 43"/>
              <a:gd name="T19" fmla="*/ 953 h 10"/>
              <a:gd name="T20" fmla="*/ 7384 w 43"/>
              <a:gd name="T21" fmla="*/ 1905 h 10"/>
              <a:gd name="T22" fmla="*/ 8491 w 43"/>
              <a:gd name="T23" fmla="*/ 1905 h 10"/>
              <a:gd name="T24" fmla="*/ 15137 w 43"/>
              <a:gd name="T25" fmla="*/ 953 h 10"/>
              <a:gd name="T26" fmla="*/ 11076 w 43"/>
              <a:gd name="T27" fmla="*/ 953 h 10"/>
              <a:gd name="T28" fmla="*/ 13660 w 43"/>
              <a:gd name="T29" fmla="*/ 0 h 10"/>
              <a:gd name="T30" fmla="*/ 15506 w 43"/>
              <a:gd name="T31" fmla="*/ 953 h 10"/>
              <a:gd name="T32" fmla="*/ 8491 w 43"/>
              <a:gd name="T33" fmla="*/ 2858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3" h="10">
                <a:moveTo>
                  <a:pt x="23" y="9"/>
                </a:moveTo>
                <a:lnTo>
                  <a:pt x="20" y="9"/>
                </a:lnTo>
                <a:cubicBezTo>
                  <a:pt x="10" y="9"/>
                  <a:pt x="1" y="6"/>
                  <a:pt x="0" y="3"/>
                </a:cubicBezTo>
                <a:cubicBezTo>
                  <a:pt x="1" y="0"/>
                  <a:pt x="3" y="0"/>
                  <a:pt x="4" y="0"/>
                </a:cubicBezTo>
                <a:lnTo>
                  <a:pt x="11" y="0"/>
                </a:lnTo>
                <a:cubicBezTo>
                  <a:pt x="14" y="3"/>
                  <a:pt x="17" y="3"/>
                  <a:pt x="20" y="3"/>
                </a:cubicBezTo>
                <a:lnTo>
                  <a:pt x="10" y="3"/>
                </a:lnTo>
                <a:lnTo>
                  <a:pt x="4" y="3"/>
                </a:lnTo>
                <a:lnTo>
                  <a:pt x="1" y="3"/>
                </a:lnTo>
                <a:cubicBezTo>
                  <a:pt x="1" y="6"/>
                  <a:pt x="7" y="6"/>
                  <a:pt x="20" y="6"/>
                </a:cubicBezTo>
                <a:lnTo>
                  <a:pt x="23" y="6"/>
                </a:lnTo>
                <a:cubicBezTo>
                  <a:pt x="32" y="6"/>
                  <a:pt x="39" y="6"/>
                  <a:pt x="41" y="3"/>
                </a:cubicBezTo>
                <a:lnTo>
                  <a:pt x="30" y="3"/>
                </a:lnTo>
                <a:cubicBezTo>
                  <a:pt x="33" y="0"/>
                  <a:pt x="35" y="0"/>
                  <a:pt x="37" y="0"/>
                </a:cubicBezTo>
                <a:cubicBezTo>
                  <a:pt x="39" y="0"/>
                  <a:pt x="42" y="0"/>
                  <a:pt x="42" y="3"/>
                </a:cubicBezTo>
                <a:cubicBezTo>
                  <a:pt x="40" y="6"/>
                  <a:pt x="30" y="9"/>
                  <a:pt x="23" y="9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6" name="Freeform 6372">
            <a:extLst>
              <a:ext uri="{FF2B5EF4-FFF2-40B4-BE49-F238E27FC236}">
                <a16:creationId xmlns:a16="http://schemas.microsoft.com/office/drawing/2014/main" id="{3CCCB3AE-C6CE-C447-8835-9DBD66B92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4641850"/>
            <a:ext cx="14288" cy="3175"/>
          </a:xfrm>
          <a:custGeom>
            <a:avLst/>
            <a:gdLst>
              <a:gd name="T0" fmla="*/ 348 w 41"/>
              <a:gd name="T1" fmla="*/ 953 h 10"/>
              <a:gd name="T2" fmla="*/ 6621 w 41"/>
              <a:gd name="T3" fmla="*/ 953 h 10"/>
              <a:gd name="T4" fmla="*/ 13940 w 41"/>
              <a:gd name="T5" fmla="*/ 953 h 10"/>
              <a:gd name="T6" fmla="*/ 6273 w 41"/>
              <a:gd name="T7" fmla="*/ 2858 h 10"/>
              <a:gd name="T8" fmla="*/ 348 w 41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10">
                <a:moveTo>
                  <a:pt x="1" y="3"/>
                </a:moveTo>
                <a:cubicBezTo>
                  <a:pt x="1" y="3"/>
                  <a:pt x="11" y="3"/>
                  <a:pt x="19" y="3"/>
                </a:cubicBezTo>
                <a:cubicBezTo>
                  <a:pt x="28" y="3"/>
                  <a:pt x="40" y="0"/>
                  <a:pt x="40" y="3"/>
                </a:cubicBezTo>
                <a:cubicBezTo>
                  <a:pt x="40" y="6"/>
                  <a:pt x="28" y="9"/>
                  <a:pt x="18" y="9"/>
                </a:cubicBezTo>
                <a:cubicBezTo>
                  <a:pt x="10" y="9"/>
                  <a:pt x="0" y="6"/>
                  <a:pt x="1" y="3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7" name="Freeform 6373">
            <a:extLst>
              <a:ext uri="{FF2B5EF4-FFF2-40B4-BE49-F238E27FC236}">
                <a16:creationId xmlns:a16="http://schemas.microsoft.com/office/drawing/2014/main" id="{FBD19B0E-C92D-CA4B-8C61-0BF1FCAFD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4643438"/>
            <a:ext cx="14288" cy="3175"/>
          </a:xfrm>
          <a:custGeom>
            <a:avLst/>
            <a:gdLst>
              <a:gd name="T0" fmla="*/ 6621 w 41"/>
              <a:gd name="T1" fmla="*/ 2858 h 10"/>
              <a:gd name="T2" fmla="*/ 6273 w 41"/>
              <a:gd name="T3" fmla="*/ 2858 h 10"/>
              <a:gd name="T4" fmla="*/ 348 w 41"/>
              <a:gd name="T5" fmla="*/ 953 h 10"/>
              <a:gd name="T6" fmla="*/ 348 w 41"/>
              <a:gd name="T7" fmla="*/ 0 h 10"/>
              <a:gd name="T8" fmla="*/ 697 w 41"/>
              <a:gd name="T9" fmla="*/ 0 h 10"/>
              <a:gd name="T10" fmla="*/ 6273 w 41"/>
              <a:gd name="T11" fmla="*/ 1905 h 10"/>
              <a:gd name="T12" fmla="*/ 6621 w 41"/>
              <a:gd name="T13" fmla="*/ 1905 h 10"/>
              <a:gd name="T14" fmla="*/ 13940 w 41"/>
              <a:gd name="T15" fmla="*/ 0 h 10"/>
              <a:gd name="T16" fmla="*/ 13940 w 41"/>
              <a:gd name="T17" fmla="*/ 0 h 10"/>
              <a:gd name="T18" fmla="*/ 6621 w 41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1" h="10">
                <a:moveTo>
                  <a:pt x="19" y="9"/>
                </a:moveTo>
                <a:lnTo>
                  <a:pt x="18" y="9"/>
                </a:lnTo>
                <a:cubicBezTo>
                  <a:pt x="12" y="6"/>
                  <a:pt x="4" y="6"/>
                  <a:pt x="1" y="3"/>
                </a:cubicBezTo>
                <a:cubicBezTo>
                  <a:pt x="1" y="3"/>
                  <a:pt x="0" y="0"/>
                  <a:pt x="1" y="0"/>
                </a:cubicBezTo>
                <a:lnTo>
                  <a:pt x="2" y="0"/>
                </a:lnTo>
                <a:cubicBezTo>
                  <a:pt x="4" y="3"/>
                  <a:pt x="12" y="6"/>
                  <a:pt x="18" y="6"/>
                </a:cubicBezTo>
                <a:lnTo>
                  <a:pt x="19" y="6"/>
                </a:lnTo>
                <a:cubicBezTo>
                  <a:pt x="28" y="6"/>
                  <a:pt x="40" y="3"/>
                  <a:pt x="40" y="0"/>
                </a:cubicBezTo>
                <a:cubicBezTo>
                  <a:pt x="40" y="3"/>
                  <a:pt x="28" y="9"/>
                  <a:pt x="19" y="9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8" name="Freeform 6374">
            <a:extLst>
              <a:ext uri="{FF2B5EF4-FFF2-40B4-BE49-F238E27FC236}">
                <a16:creationId xmlns:a16="http://schemas.microsoft.com/office/drawing/2014/main" id="{3BDA8A46-12FA-F54F-BEE1-EACD31456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4645025"/>
            <a:ext cx="15875" cy="4763"/>
          </a:xfrm>
          <a:custGeom>
            <a:avLst/>
            <a:gdLst>
              <a:gd name="T0" fmla="*/ 0 w 43"/>
              <a:gd name="T1" fmla="*/ 2041 h 14"/>
              <a:gd name="T2" fmla="*/ 7753 w 43"/>
              <a:gd name="T3" fmla="*/ 2041 h 14"/>
              <a:gd name="T4" fmla="*/ 15506 w 43"/>
              <a:gd name="T5" fmla="*/ 1021 h 14"/>
              <a:gd name="T6" fmla="*/ 7753 w 43"/>
              <a:gd name="T7" fmla="*/ 4423 h 14"/>
              <a:gd name="T8" fmla="*/ 0 w 43"/>
              <a:gd name="T9" fmla="*/ 2041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4">
                <a:moveTo>
                  <a:pt x="0" y="6"/>
                </a:moveTo>
                <a:cubicBezTo>
                  <a:pt x="0" y="6"/>
                  <a:pt x="12" y="6"/>
                  <a:pt x="21" y="6"/>
                </a:cubicBezTo>
                <a:cubicBezTo>
                  <a:pt x="31" y="6"/>
                  <a:pt x="41" y="0"/>
                  <a:pt x="42" y="3"/>
                </a:cubicBezTo>
                <a:cubicBezTo>
                  <a:pt x="40" y="6"/>
                  <a:pt x="31" y="13"/>
                  <a:pt x="21" y="13"/>
                </a:cubicBezTo>
                <a:cubicBezTo>
                  <a:pt x="12" y="13"/>
                  <a:pt x="1" y="13"/>
                  <a:pt x="0" y="6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9" name="Freeform 6375">
            <a:extLst>
              <a:ext uri="{FF2B5EF4-FFF2-40B4-BE49-F238E27FC236}">
                <a16:creationId xmlns:a16="http://schemas.microsoft.com/office/drawing/2014/main" id="{8AEFEE25-AFDA-6F4B-BCBF-D1532A93A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4646613"/>
            <a:ext cx="15875" cy="3175"/>
          </a:xfrm>
          <a:custGeom>
            <a:avLst/>
            <a:gdLst>
              <a:gd name="T0" fmla="*/ 0 w 44"/>
              <a:gd name="T1" fmla="*/ 2020 h 11"/>
              <a:gd name="T2" fmla="*/ 722 w 44"/>
              <a:gd name="T3" fmla="*/ 1155 h 11"/>
              <a:gd name="T4" fmla="*/ 6134 w 44"/>
              <a:gd name="T5" fmla="*/ 2886 h 11"/>
              <a:gd name="T6" fmla="*/ 0 w 44"/>
              <a:gd name="T7" fmla="*/ 2020 h 11"/>
              <a:gd name="T8" fmla="*/ 14793 w 44"/>
              <a:gd name="T9" fmla="*/ 0 h 11"/>
              <a:gd name="T10" fmla="*/ 15514 w 44"/>
              <a:gd name="T11" fmla="*/ 0 h 11"/>
              <a:gd name="T12" fmla="*/ 7938 w 44"/>
              <a:gd name="T13" fmla="*/ 2886 h 11"/>
              <a:gd name="T14" fmla="*/ 14793 w 44"/>
              <a:gd name="T15" fmla="*/ 0 h 11"/>
              <a:gd name="T16" fmla="*/ 2886 w 44"/>
              <a:gd name="T17" fmla="*/ 866 h 11"/>
              <a:gd name="T18" fmla="*/ 722 w 44"/>
              <a:gd name="T19" fmla="*/ 1155 h 11"/>
              <a:gd name="T20" fmla="*/ 722 w 44"/>
              <a:gd name="T21" fmla="*/ 866 h 11"/>
              <a:gd name="T22" fmla="*/ 2886 w 44"/>
              <a:gd name="T23" fmla="*/ 866 h 11"/>
              <a:gd name="T24" fmla="*/ 12267 w 44"/>
              <a:gd name="T25" fmla="*/ 0 h 11"/>
              <a:gd name="T26" fmla="*/ 14793 w 44"/>
              <a:gd name="T27" fmla="*/ 0 h 11"/>
              <a:gd name="T28" fmla="*/ 12267 w 44"/>
              <a:gd name="T29" fmla="*/ 866 h 11"/>
              <a:gd name="T30" fmla="*/ 7938 w 44"/>
              <a:gd name="T31" fmla="*/ 866 h 11"/>
              <a:gd name="T32" fmla="*/ 12267 w 44"/>
              <a:gd name="T33" fmla="*/ 0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4" h="11">
                <a:moveTo>
                  <a:pt x="0" y="7"/>
                </a:moveTo>
                <a:cubicBezTo>
                  <a:pt x="1" y="5"/>
                  <a:pt x="1" y="5"/>
                  <a:pt x="2" y="4"/>
                </a:cubicBezTo>
                <a:cubicBezTo>
                  <a:pt x="3" y="7"/>
                  <a:pt x="8" y="10"/>
                  <a:pt x="17" y="10"/>
                </a:cubicBezTo>
                <a:cubicBezTo>
                  <a:pt x="13" y="10"/>
                  <a:pt x="1" y="10"/>
                  <a:pt x="0" y="7"/>
                </a:cubicBezTo>
                <a:close/>
                <a:moveTo>
                  <a:pt x="41" y="0"/>
                </a:moveTo>
                <a:lnTo>
                  <a:pt x="43" y="0"/>
                </a:lnTo>
                <a:cubicBezTo>
                  <a:pt x="42" y="7"/>
                  <a:pt x="32" y="10"/>
                  <a:pt x="22" y="10"/>
                </a:cubicBezTo>
                <a:cubicBezTo>
                  <a:pt x="32" y="7"/>
                  <a:pt x="41" y="3"/>
                  <a:pt x="41" y="0"/>
                </a:cubicBezTo>
                <a:close/>
                <a:moveTo>
                  <a:pt x="8" y="3"/>
                </a:moveTo>
                <a:cubicBezTo>
                  <a:pt x="5" y="3"/>
                  <a:pt x="3" y="3"/>
                  <a:pt x="2" y="4"/>
                </a:cubicBezTo>
                <a:lnTo>
                  <a:pt x="2" y="3"/>
                </a:lnTo>
                <a:lnTo>
                  <a:pt x="8" y="3"/>
                </a:lnTo>
                <a:close/>
                <a:moveTo>
                  <a:pt x="34" y="0"/>
                </a:moveTo>
                <a:lnTo>
                  <a:pt x="41" y="0"/>
                </a:lnTo>
                <a:cubicBezTo>
                  <a:pt x="39" y="0"/>
                  <a:pt x="37" y="0"/>
                  <a:pt x="34" y="3"/>
                </a:cubicBezTo>
                <a:lnTo>
                  <a:pt x="22" y="3"/>
                </a:lnTo>
                <a:cubicBezTo>
                  <a:pt x="25" y="3"/>
                  <a:pt x="29" y="0"/>
                  <a:pt x="34" y="0"/>
                </a:cubicBez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0" name="Freeform 6376">
            <a:extLst>
              <a:ext uri="{FF2B5EF4-FFF2-40B4-BE49-F238E27FC236}">
                <a16:creationId xmlns:a16="http://schemas.microsoft.com/office/drawing/2014/main" id="{FC07B1E9-E0A5-3E4A-90CF-5FAB7CB17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500563"/>
            <a:ext cx="431800" cy="50800"/>
          </a:xfrm>
          <a:custGeom>
            <a:avLst/>
            <a:gdLst>
              <a:gd name="T0" fmla="*/ 215900 w 1200"/>
              <a:gd name="T1" fmla="*/ 50437 h 140"/>
              <a:gd name="T2" fmla="*/ 0 w 1200"/>
              <a:gd name="T3" fmla="*/ 50437 h 140"/>
              <a:gd name="T4" fmla="*/ 0 w 1200"/>
              <a:gd name="T5" fmla="*/ 0 h 140"/>
              <a:gd name="T6" fmla="*/ 431440 w 1200"/>
              <a:gd name="T7" fmla="*/ 0 h 140"/>
              <a:gd name="T8" fmla="*/ 431440 w 1200"/>
              <a:gd name="T9" fmla="*/ 50437 h 140"/>
              <a:gd name="T10" fmla="*/ 215900 w 1200"/>
              <a:gd name="T11" fmla="*/ 50437 h 1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40">
                <a:moveTo>
                  <a:pt x="600" y="139"/>
                </a:moveTo>
                <a:lnTo>
                  <a:pt x="0" y="139"/>
                </a:lnTo>
                <a:lnTo>
                  <a:pt x="0" y="0"/>
                </a:lnTo>
                <a:lnTo>
                  <a:pt x="1199" y="0"/>
                </a:lnTo>
                <a:lnTo>
                  <a:pt x="1199" y="139"/>
                </a:lnTo>
                <a:lnTo>
                  <a:pt x="600" y="139"/>
                </a:lnTo>
              </a:path>
            </a:pathLst>
          </a:custGeom>
          <a:solidFill>
            <a:srgbClr val="2F74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1" name="Freeform 6377">
            <a:extLst>
              <a:ext uri="{FF2B5EF4-FFF2-40B4-BE49-F238E27FC236}">
                <a16:creationId xmlns:a16="http://schemas.microsoft.com/office/drawing/2014/main" id="{DAB37E61-F988-0749-967C-9DFF342AE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702175"/>
            <a:ext cx="431800" cy="50800"/>
          </a:xfrm>
          <a:custGeom>
            <a:avLst/>
            <a:gdLst>
              <a:gd name="T0" fmla="*/ 215540 w 1200"/>
              <a:gd name="T1" fmla="*/ 50440 h 141"/>
              <a:gd name="T2" fmla="*/ 0 w 1200"/>
              <a:gd name="T3" fmla="*/ 50440 h 141"/>
              <a:gd name="T4" fmla="*/ 0 w 1200"/>
              <a:gd name="T5" fmla="*/ 0 h 141"/>
              <a:gd name="T6" fmla="*/ 431440 w 1200"/>
              <a:gd name="T7" fmla="*/ 0 h 141"/>
              <a:gd name="T8" fmla="*/ 431440 w 1200"/>
              <a:gd name="T9" fmla="*/ 50440 h 141"/>
              <a:gd name="T10" fmla="*/ 215540 w 1200"/>
              <a:gd name="T11" fmla="*/ 50440 h 1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41">
                <a:moveTo>
                  <a:pt x="599" y="140"/>
                </a:moveTo>
                <a:lnTo>
                  <a:pt x="0" y="140"/>
                </a:lnTo>
                <a:lnTo>
                  <a:pt x="0" y="0"/>
                </a:lnTo>
                <a:lnTo>
                  <a:pt x="1199" y="0"/>
                </a:lnTo>
                <a:lnTo>
                  <a:pt x="1199" y="140"/>
                </a:lnTo>
                <a:lnTo>
                  <a:pt x="599" y="140"/>
                </a:lnTo>
              </a:path>
            </a:pathLst>
          </a:custGeom>
          <a:solidFill>
            <a:srgbClr val="2F74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2" name="Freeform 6378">
            <a:extLst>
              <a:ext uri="{FF2B5EF4-FFF2-40B4-BE49-F238E27FC236}">
                <a16:creationId xmlns:a16="http://schemas.microsoft.com/office/drawing/2014/main" id="{511CA7AC-6877-104E-B36E-ADF461E0F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551363"/>
            <a:ext cx="431800" cy="25400"/>
          </a:xfrm>
          <a:custGeom>
            <a:avLst/>
            <a:gdLst>
              <a:gd name="T0" fmla="*/ 215900 w 1200"/>
              <a:gd name="T1" fmla="*/ 25042 h 71"/>
              <a:gd name="T2" fmla="*/ 0 w 1200"/>
              <a:gd name="T3" fmla="*/ 25042 h 71"/>
              <a:gd name="T4" fmla="*/ 0 w 1200"/>
              <a:gd name="T5" fmla="*/ 0 h 71"/>
              <a:gd name="T6" fmla="*/ 431440 w 1200"/>
              <a:gd name="T7" fmla="*/ 0 h 71"/>
              <a:gd name="T8" fmla="*/ 431440 w 1200"/>
              <a:gd name="T9" fmla="*/ 25042 h 71"/>
              <a:gd name="T10" fmla="*/ 215900 w 1200"/>
              <a:gd name="T11" fmla="*/ 25042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1">
                <a:moveTo>
                  <a:pt x="600" y="70"/>
                </a:moveTo>
                <a:lnTo>
                  <a:pt x="0" y="70"/>
                </a:lnTo>
                <a:lnTo>
                  <a:pt x="0" y="0"/>
                </a:lnTo>
                <a:lnTo>
                  <a:pt x="1199" y="0"/>
                </a:lnTo>
                <a:lnTo>
                  <a:pt x="1199" y="70"/>
                </a:lnTo>
                <a:lnTo>
                  <a:pt x="600" y="7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" name="Freeform 6379">
            <a:extLst>
              <a:ext uri="{FF2B5EF4-FFF2-40B4-BE49-F238E27FC236}">
                <a16:creationId xmlns:a16="http://schemas.microsoft.com/office/drawing/2014/main" id="{FEF65BA8-A2EC-7D4C-9FD8-E0A3DACA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676775"/>
            <a:ext cx="431800" cy="25400"/>
          </a:xfrm>
          <a:custGeom>
            <a:avLst/>
            <a:gdLst>
              <a:gd name="T0" fmla="*/ 215900 w 1200"/>
              <a:gd name="T1" fmla="*/ 25037 h 70"/>
              <a:gd name="T2" fmla="*/ 0 w 1200"/>
              <a:gd name="T3" fmla="*/ 25037 h 70"/>
              <a:gd name="T4" fmla="*/ 0 w 1200"/>
              <a:gd name="T5" fmla="*/ 0 h 70"/>
              <a:gd name="T6" fmla="*/ 431440 w 1200"/>
              <a:gd name="T7" fmla="*/ 0 h 70"/>
              <a:gd name="T8" fmla="*/ 431440 w 1200"/>
              <a:gd name="T9" fmla="*/ 25037 h 70"/>
              <a:gd name="T10" fmla="*/ 215900 w 1200"/>
              <a:gd name="T11" fmla="*/ 25037 h 7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">
                <a:moveTo>
                  <a:pt x="600" y="69"/>
                </a:moveTo>
                <a:lnTo>
                  <a:pt x="0" y="69"/>
                </a:lnTo>
                <a:lnTo>
                  <a:pt x="0" y="0"/>
                </a:lnTo>
                <a:lnTo>
                  <a:pt x="1199" y="0"/>
                </a:lnTo>
                <a:lnTo>
                  <a:pt x="1199" y="69"/>
                </a:lnTo>
                <a:lnTo>
                  <a:pt x="600" y="6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4" name="Freeform 6380">
            <a:extLst>
              <a:ext uri="{FF2B5EF4-FFF2-40B4-BE49-F238E27FC236}">
                <a16:creationId xmlns:a16="http://schemas.microsoft.com/office/drawing/2014/main" id="{BD92A785-9598-424A-B623-6617578A2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576763"/>
            <a:ext cx="431800" cy="101600"/>
          </a:xfrm>
          <a:custGeom>
            <a:avLst/>
            <a:gdLst>
              <a:gd name="T0" fmla="*/ 215900 w 1200"/>
              <a:gd name="T1" fmla="*/ 101238 h 281"/>
              <a:gd name="T2" fmla="*/ 0 w 1200"/>
              <a:gd name="T3" fmla="*/ 101238 h 281"/>
              <a:gd name="T4" fmla="*/ 0 w 1200"/>
              <a:gd name="T5" fmla="*/ 0 h 281"/>
              <a:gd name="T6" fmla="*/ 431440 w 1200"/>
              <a:gd name="T7" fmla="*/ 0 h 281"/>
              <a:gd name="T8" fmla="*/ 431440 w 1200"/>
              <a:gd name="T9" fmla="*/ 101238 h 281"/>
              <a:gd name="T10" fmla="*/ 215900 w 1200"/>
              <a:gd name="T11" fmla="*/ 101238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81">
                <a:moveTo>
                  <a:pt x="600" y="280"/>
                </a:moveTo>
                <a:lnTo>
                  <a:pt x="0" y="280"/>
                </a:lnTo>
                <a:lnTo>
                  <a:pt x="0" y="0"/>
                </a:lnTo>
                <a:lnTo>
                  <a:pt x="1199" y="0"/>
                </a:lnTo>
                <a:lnTo>
                  <a:pt x="1199" y="280"/>
                </a:lnTo>
                <a:lnTo>
                  <a:pt x="600" y="28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5" name="Freeform 6381">
            <a:extLst>
              <a:ext uri="{FF2B5EF4-FFF2-40B4-BE49-F238E27FC236}">
                <a16:creationId xmlns:a16="http://schemas.microsoft.com/office/drawing/2014/main" id="{5292CDEE-AE0D-5D49-92C2-F056EF19C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579938"/>
            <a:ext cx="98425" cy="93662"/>
          </a:xfrm>
          <a:custGeom>
            <a:avLst/>
            <a:gdLst>
              <a:gd name="T0" fmla="*/ 79456 w 275"/>
              <a:gd name="T1" fmla="*/ 93305 h 262"/>
              <a:gd name="T2" fmla="*/ 48676 w 275"/>
              <a:gd name="T3" fmla="*/ 70783 h 262"/>
              <a:gd name="T4" fmla="*/ 18253 w 275"/>
              <a:gd name="T5" fmla="*/ 93305 h 262"/>
              <a:gd name="T6" fmla="*/ 30064 w 275"/>
              <a:gd name="T7" fmla="*/ 57556 h 262"/>
              <a:gd name="T8" fmla="*/ 0 w 275"/>
              <a:gd name="T9" fmla="*/ 35749 h 262"/>
              <a:gd name="T10" fmla="*/ 37223 w 275"/>
              <a:gd name="T11" fmla="*/ 35749 h 262"/>
              <a:gd name="T12" fmla="*/ 48676 w 275"/>
              <a:gd name="T13" fmla="*/ 0 h 262"/>
              <a:gd name="T14" fmla="*/ 60487 w 275"/>
              <a:gd name="T15" fmla="*/ 35749 h 262"/>
              <a:gd name="T16" fmla="*/ 98067 w 275"/>
              <a:gd name="T17" fmla="*/ 35749 h 262"/>
              <a:gd name="T18" fmla="*/ 67645 w 275"/>
              <a:gd name="T19" fmla="*/ 57556 h 262"/>
              <a:gd name="T20" fmla="*/ 79456 w 275"/>
              <a:gd name="T21" fmla="*/ 93305 h 2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5" h="262">
                <a:moveTo>
                  <a:pt x="222" y="261"/>
                </a:moveTo>
                <a:lnTo>
                  <a:pt x="136" y="198"/>
                </a:lnTo>
                <a:lnTo>
                  <a:pt x="51" y="261"/>
                </a:lnTo>
                <a:lnTo>
                  <a:pt x="84" y="161"/>
                </a:lnTo>
                <a:lnTo>
                  <a:pt x="0" y="100"/>
                </a:lnTo>
                <a:lnTo>
                  <a:pt x="104" y="100"/>
                </a:lnTo>
                <a:lnTo>
                  <a:pt x="136" y="0"/>
                </a:lnTo>
                <a:lnTo>
                  <a:pt x="169" y="100"/>
                </a:lnTo>
                <a:lnTo>
                  <a:pt x="274" y="100"/>
                </a:lnTo>
                <a:lnTo>
                  <a:pt x="189" y="161"/>
                </a:lnTo>
                <a:lnTo>
                  <a:pt x="222" y="261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6" name="Freeform 6382">
            <a:extLst>
              <a:ext uri="{FF2B5EF4-FFF2-40B4-BE49-F238E27FC236}">
                <a16:creationId xmlns:a16="http://schemas.microsoft.com/office/drawing/2014/main" id="{A5ACEBB4-4D8D-B54A-B71B-CD71160E6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4500563"/>
            <a:ext cx="431800" cy="252412"/>
          </a:xfrm>
          <a:custGeom>
            <a:avLst/>
            <a:gdLst>
              <a:gd name="T0" fmla="*/ 215720 w 1201"/>
              <a:gd name="T1" fmla="*/ 252051 h 699"/>
              <a:gd name="T2" fmla="*/ 0 w 1201"/>
              <a:gd name="T3" fmla="*/ 252051 h 699"/>
              <a:gd name="T4" fmla="*/ 0 w 1201"/>
              <a:gd name="T5" fmla="*/ 0 h 699"/>
              <a:gd name="T6" fmla="*/ 431440 w 1201"/>
              <a:gd name="T7" fmla="*/ 0 h 699"/>
              <a:gd name="T8" fmla="*/ 431440 w 1201"/>
              <a:gd name="T9" fmla="*/ 252051 h 699"/>
              <a:gd name="T10" fmla="*/ 215720 w 1201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699">
                <a:moveTo>
                  <a:pt x="600" y="698"/>
                </a:moveTo>
                <a:lnTo>
                  <a:pt x="0" y="698"/>
                </a:lnTo>
                <a:lnTo>
                  <a:pt x="0" y="0"/>
                </a:lnTo>
                <a:lnTo>
                  <a:pt x="1200" y="0"/>
                </a:lnTo>
                <a:lnTo>
                  <a:pt x="1200" y="698"/>
                </a:lnTo>
                <a:lnTo>
                  <a:pt x="600" y="6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7" name="Freeform 6383">
            <a:extLst>
              <a:ext uri="{FF2B5EF4-FFF2-40B4-BE49-F238E27FC236}">
                <a16:creationId xmlns:a16="http://schemas.microsoft.com/office/drawing/2014/main" id="{168EBBAA-04B8-334D-9770-9F0BDB7E4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4500563"/>
            <a:ext cx="431800" cy="84137"/>
          </a:xfrm>
          <a:custGeom>
            <a:avLst/>
            <a:gdLst>
              <a:gd name="T0" fmla="*/ 0 w 1201"/>
              <a:gd name="T1" fmla="*/ 0 h 234"/>
              <a:gd name="T2" fmla="*/ 431440 w 1201"/>
              <a:gd name="T3" fmla="*/ 0 h 234"/>
              <a:gd name="T4" fmla="*/ 431440 w 1201"/>
              <a:gd name="T5" fmla="*/ 83777 h 234"/>
              <a:gd name="T6" fmla="*/ 215720 w 1201"/>
              <a:gd name="T7" fmla="*/ 83777 h 234"/>
              <a:gd name="T8" fmla="*/ 0 w 1201"/>
              <a:gd name="T9" fmla="*/ 83777 h 234"/>
              <a:gd name="T10" fmla="*/ 0 w 1201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4">
                <a:moveTo>
                  <a:pt x="0" y="0"/>
                </a:moveTo>
                <a:lnTo>
                  <a:pt x="1200" y="0"/>
                </a:lnTo>
                <a:lnTo>
                  <a:pt x="1200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8" name="Freeform 6384">
            <a:extLst>
              <a:ext uri="{FF2B5EF4-FFF2-40B4-BE49-F238E27FC236}">
                <a16:creationId xmlns:a16="http://schemas.microsoft.com/office/drawing/2014/main" id="{B13AD913-F6FD-ED48-8554-15DFB6E8B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5525" y="4598988"/>
            <a:ext cx="52388" cy="50800"/>
          </a:xfrm>
          <a:custGeom>
            <a:avLst/>
            <a:gdLst>
              <a:gd name="T0" fmla="*/ 25652 w 145"/>
              <a:gd name="T1" fmla="*/ 0 h 141"/>
              <a:gd name="T2" fmla="*/ 32155 w 145"/>
              <a:gd name="T3" fmla="*/ 18374 h 141"/>
              <a:gd name="T4" fmla="*/ 52027 w 145"/>
              <a:gd name="T5" fmla="*/ 18374 h 141"/>
              <a:gd name="T6" fmla="*/ 35768 w 145"/>
              <a:gd name="T7" fmla="*/ 30624 h 141"/>
              <a:gd name="T8" fmla="*/ 41910 w 145"/>
              <a:gd name="T9" fmla="*/ 50440 h 141"/>
              <a:gd name="T10" fmla="*/ 25652 w 145"/>
              <a:gd name="T11" fmla="*/ 37109 h 141"/>
              <a:gd name="T12" fmla="*/ 9755 w 145"/>
              <a:gd name="T13" fmla="*/ 50440 h 141"/>
              <a:gd name="T14" fmla="*/ 15536 w 145"/>
              <a:gd name="T15" fmla="*/ 30624 h 141"/>
              <a:gd name="T16" fmla="*/ 0 w 145"/>
              <a:gd name="T17" fmla="*/ 18374 h 141"/>
              <a:gd name="T18" fmla="*/ 19510 w 145"/>
              <a:gd name="T19" fmla="*/ 18374 h 141"/>
              <a:gd name="T20" fmla="*/ 25652 w 145"/>
              <a:gd name="T21" fmla="*/ 0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5" h="141">
                <a:moveTo>
                  <a:pt x="71" y="0"/>
                </a:moveTo>
                <a:lnTo>
                  <a:pt x="89" y="51"/>
                </a:lnTo>
                <a:lnTo>
                  <a:pt x="144" y="51"/>
                </a:lnTo>
                <a:lnTo>
                  <a:pt x="99" y="85"/>
                </a:lnTo>
                <a:lnTo>
                  <a:pt x="116" y="140"/>
                </a:lnTo>
                <a:lnTo>
                  <a:pt x="71" y="103"/>
                </a:lnTo>
                <a:lnTo>
                  <a:pt x="27" y="140"/>
                </a:lnTo>
                <a:lnTo>
                  <a:pt x="43" y="85"/>
                </a:lnTo>
                <a:lnTo>
                  <a:pt x="0" y="51"/>
                </a:lnTo>
                <a:lnTo>
                  <a:pt x="54" y="51"/>
                </a:lnTo>
                <a:lnTo>
                  <a:pt x="71" y="0"/>
                </a:lnTo>
              </a:path>
            </a:pathLst>
          </a:custGeom>
          <a:solidFill>
            <a:srgbClr val="429E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9" name="Freeform 6385">
            <a:extLst>
              <a:ext uri="{FF2B5EF4-FFF2-40B4-BE49-F238E27FC236}">
                <a16:creationId xmlns:a16="http://schemas.microsoft.com/office/drawing/2014/main" id="{560489A8-9797-F244-BB43-4F916DAC7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4598988"/>
            <a:ext cx="52388" cy="50800"/>
          </a:xfrm>
          <a:custGeom>
            <a:avLst/>
            <a:gdLst>
              <a:gd name="T0" fmla="*/ 26194 w 146"/>
              <a:gd name="T1" fmla="*/ 0 h 141"/>
              <a:gd name="T2" fmla="*/ 31935 w 146"/>
              <a:gd name="T3" fmla="*/ 18374 h 141"/>
              <a:gd name="T4" fmla="*/ 52029 w 146"/>
              <a:gd name="T5" fmla="*/ 18374 h 141"/>
              <a:gd name="T6" fmla="*/ 36241 w 146"/>
              <a:gd name="T7" fmla="*/ 30624 h 141"/>
              <a:gd name="T8" fmla="*/ 41982 w 146"/>
              <a:gd name="T9" fmla="*/ 50440 h 141"/>
              <a:gd name="T10" fmla="*/ 26194 w 146"/>
              <a:gd name="T11" fmla="*/ 37109 h 141"/>
              <a:gd name="T12" fmla="*/ 10047 w 146"/>
              <a:gd name="T13" fmla="*/ 50440 h 141"/>
              <a:gd name="T14" fmla="*/ 16506 w 146"/>
              <a:gd name="T15" fmla="*/ 30624 h 141"/>
              <a:gd name="T16" fmla="*/ 0 w 146"/>
              <a:gd name="T17" fmla="*/ 18374 h 141"/>
              <a:gd name="T18" fmla="*/ 20094 w 146"/>
              <a:gd name="T19" fmla="*/ 18374 h 141"/>
              <a:gd name="T20" fmla="*/ 26194 w 146"/>
              <a:gd name="T21" fmla="*/ 0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6" h="141">
                <a:moveTo>
                  <a:pt x="73" y="0"/>
                </a:moveTo>
                <a:lnTo>
                  <a:pt x="89" y="51"/>
                </a:lnTo>
                <a:lnTo>
                  <a:pt x="145" y="51"/>
                </a:lnTo>
                <a:lnTo>
                  <a:pt x="101" y="85"/>
                </a:lnTo>
                <a:lnTo>
                  <a:pt x="117" y="140"/>
                </a:lnTo>
                <a:lnTo>
                  <a:pt x="73" y="103"/>
                </a:lnTo>
                <a:lnTo>
                  <a:pt x="28" y="140"/>
                </a:lnTo>
                <a:lnTo>
                  <a:pt x="46" y="85"/>
                </a:lnTo>
                <a:lnTo>
                  <a:pt x="0" y="51"/>
                </a:lnTo>
                <a:lnTo>
                  <a:pt x="56" y="51"/>
                </a:lnTo>
                <a:lnTo>
                  <a:pt x="73" y="0"/>
                </a:lnTo>
              </a:path>
            </a:pathLst>
          </a:custGeom>
          <a:solidFill>
            <a:srgbClr val="429E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0" name="Freeform 6386">
            <a:extLst>
              <a:ext uri="{FF2B5EF4-FFF2-40B4-BE49-F238E27FC236}">
                <a16:creationId xmlns:a16="http://schemas.microsoft.com/office/drawing/2014/main" id="{6313D39C-0DF3-814A-92F4-2006B2BD2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4668838"/>
            <a:ext cx="431800" cy="84137"/>
          </a:xfrm>
          <a:custGeom>
            <a:avLst/>
            <a:gdLst>
              <a:gd name="T0" fmla="*/ 215720 w 1201"/>
              <a:gd name="T1" fmla="*/ 83779 h 235"/>
              <a:gd name="T2" fmla="*/ 0 w 1201"/>
              <a:gd name="T3" fmla="*/ 83779 h 235"/>
              <a:gd name="T4" fmla="*/ 0 w 1201"/>
              <a:gd name="T5" fmla="*/ 0 h 235"/>
              <a:gd name="T6" fmla="*/ 431440 w 1201"/>
              <a:gd name="T7" fmla="*/ 0 h 235"/>
              <a:gd name="T8" fmla="*/ 431440 w 1201"/>
              <a:gd name="T9" fmla="*/ 83779 h 235"/>
              <a:gd name="T10" fmla="*/ 215720 w 1201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5">
                <a:moveTo>
                  <a:pt x="600" y="234"/>
                </a:moveTo>
                <a:lnTo>
                  <a:pt x="0" y="234"/>
                </a:lnTo>
                <a:lnTo>
                  <a:pt x="0" y="0"/>
                </a:lnTo>
                <a:lnTo>
                  <a:pt x="1200" y="0"/>
                </a:lnTo>
                <a:lnTo>
                  <a:pt x="1200" y="234"/>
                </a:lnTo>
                <a:lnTo>
                  <a:pt x="600" y="23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1" name="Freeform 6387">
            <a:extLst>
              <a:ext uri="{FF2B5EF4-FFF2-40B4-BE49-F238E27FC236}">
                <a16:creationId xmlns:a16="http://schemas.microsoft.com/office/drawing/2014/main" id="{44D11DF9-D406-0749-8932-3334E051A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500563"/>
            <a:ext cx="431800" cy="252412"/>
          </a:xfrm>
          <a:custGeom>
            <a:avLst/>
            <a:gdLst>
              <a:gd name="T0" fmla="*/ 215540 w 1200"/>
              <a:gd name="T1" fmla="*/ 252051 h 699"/>
              <a:gd name="T2" fmla="*/ 0 w 1200"/>
              <a:gd name="T3" fmla="*/ 252051 h 699"/>
              <a:gd name="T4" fmla="*/ 0 w 1200"/>
              <a:gd name="T5" fmla="*/ 0 h 699"/>
              <a:gd name="T6" fmla="*/ 431440 w 1200"/>
              <a:gd name="T7" fmla="*/ 0 h 699"/>
              <a:gd name="T8" fmla="*/ 431440 w 1200"/>
              <a:gd name="T9" fmla="*/ 252051 h 699"/>
              <a:gd name="T10" fmla="*/ 215540 w 1200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599" y="698"/>
                </a:move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  <a:lnTo>
                  <a:pt x="599" y="698"/>
                </a:lnTo>
              </a:path>
            </a:pathLst>
          </a:custGeom>
          <a:solidFill>
            <a:srgbClr val="C6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2" name="Freeform 6388">
            <a:extLst>
              <a:ext uri="{FF2B5EF4-FFF2-40B4-BE49-F238E27FC236}">
                <a16:creationId xmlns:a16="http://schemas.microsoft.com/office/drawing/2014/main" id="{04FDCD25-E510-124F-A43F-74F469CA6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1788" y="4548188"/>
            <a:ext cx="157162" cy="157162"/>
          </a:xfrm>
          <a:custGeom>
            <a:avLst/>
            <a:gdLst>
              <a:gd name="T0" fmla="*/ 0 w 438"/>
              <a:gd name="T1" fmla="*/ 54540 h 438"/>
              <a:gd name="T2" fmla="*/ 54899 w 438"/>
              <a:gd name="T3" fmla="*/ 54540 h 438"/>
              <a:gd name="T4" fmla="*/ 54899 w 438"/>
              <a:gd name="T5" fmla="*/ 0 h 438"/>
              <a:gd name="T6" fmla="*/ 101545 w 438"/>
              <a:gd name="T7" fmla="*/ 0 h 438"/>
              <a:gd name="T8" fmla="*/ 101545 w 438"/>
              <a:gd name="T9" fmla="*/ 54540 h 438"/>
              <a:gd name="T10" fmla="*/ 156803 w 438"/>
              <a:gd name="T11" fmla="*/ 54540 h 438"/>
              <a:gd name="T12" fmla="*/ 156803 w 438"/>
              <a:gd name="T13" fmla="*/ 101545 h 438"/>
              <a:gd name="T14" fmla="*/ 101545 w 438"/>
              <a:gd name="T15" fmla="*/ 101545 h 438"/>
              <a:gd name="T16" fmla="*/ 101545 w 438"/>
              <a:gd name="T17" fmla="*/ 156803 h 438"/>
              <a:gd name="T18" fmla="*/ 54899 w 438"/>
              <a:gd name="T19" fmla="*/ 156803 h 438"/>
              <a:gd name="T20" fmla="*/ 54899 w 438"/>
              <a:gd name="T21" fmla="*/ 101545 h 438"/>
              <a:gd name="T22" fmla="*/ 0 w 438"/>
              <a:gd name="T23" fmla="*/ 101545 h 438"/>
              <a:gd name="T24" fmla="*/ 0 w 438"/>
              <a:gd name="T25" fmla="*/ 54540 h 4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38" h="438">
                <a:moveTo>
                  <a:pt x="0" y="152"/>
                </a:moveTo>
                <a:lnTo>
                  <a:pt x="153" y="152"/>
                </a:lnTo>
                <a:lnTo>
                  <a:pt x="153" y="0"/>
                </a:lnTo>
                <a:lnTo>
                  <a:pt x="283" y="0"/>
                </a:lnTo>
                <a:lnTo>
                  <a:pt x="283" y="152"/>
                </a:lnTo>
                <a:lnTo>
                  <a:pt x="437" y="152"/>
                </a:lnTo>
                <a:lnTo>
                  <a:pt x="437" y="283"/>
                </a:lnTo>
                <a:lnTo>
                  <a:pt x="283" y="283"/>
                </a:lnTo>
                <a:lnTo>
                  <a:pt x="283" y="437"/>
                </a:lnTo>
                <a:lnTo>
                  <a:pt x="153" y="437"/>
                </a:lnTo>
                <a:lnTo>
                  <a:pt x="153" y="283"/>
                </a:lnTo>
                <a:lnTo>
                  <a:pt x="0" y="283"/>
                </a:lnTo>
                <a:lnTo>
                  <a:pt x="0" y="15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3" name="Freeform 6389">
            <a:extLst>
              <a:ext uri="{FF2B5EF4-FFF2-40B4-BE49-F238E27FC236}">
                <a16:creationId xmlns:a16="http://schemas.microsoft.com/office/drawing/2014/main" id="{D005B89D-A453-414C-AA30-8BC52A6C6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500563"/>
            <a:ext cx="431800" cy="252412"/>
          </a:xfrm>
          <a:custGeom>
            <a:avLst/>
            <a:gdLst>
              <a:gd name="T0" fmla="*/ 215540 w 1200"/>
              <a:gd name="T1" fmla="*/ 252051 h 699"/>
              <a:gd name="T2" fmla="*/ 0 w 1200"/>
              <a:gd name="T3" fmla="*/ 252051 h 699"/>
              <a:gd name="T4" fmla="*/ 0 w 1200"/>
              <a:gd name="T5" fmla="*/ 0 h 699"/>
              <a:gd name="T6" fmla="*/ 431440 w 1200"/>
              <a:gd name="T7" fmla="*/ 0 h 699"/>
              <a:gd name="T8" fmla="*/ 431440 w 1200"/>
              <a:gd name="T9" fmla="*/ 252051 h 699"/>
              <a:gd name="T10" fmla="*/ 215540 w 1200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599" y="698"/>
                </a:move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  <a:lnTo>
                  <a:pt x="599" y="698"/>
                </a:lnTo>
              </a:path>
            </a:pathLst>
          </a:custGeom>
          <a:solidFill>
            <a:srgbClr val="13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4" name="Freeform 6390">
            <a:extLst>
              <a:ext uri="{FF2B5EF4-FFF2-40B4-BE49-F238E27FC236}">
                <a16:creationId xmlns:a16="http://schemas.microsoft.com/office/drawing/2014/main" id="{AEDB6D89-DC4C-4A4F-B50E-DEF63D469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8738" y="4514850"/>
            <a:ext cx="23812" cy="22225"/>
          </a:xfrm>
          <a:custGeom>
            <a:avLst/>
            <a:gdLst>
              <a:gd name="T0" fmla="*/ 0 w 65"/>
              <a:gd name="T1" fmla="*/ 8603 h 62"/>
              <a:gd name="T2" fmla="*/ 8792 w 65"/>
              <a:gd name="T3" fmla="*/ 8603 h 62"/>
              <a:gd name="T4" fmla="*/ 11723 w 65"/>
              <a:gd name="T5" fmla="*/ 0 h 62"/>
              <a:gd name="T6" fmla="*/ 14287 w 65"/>
              <a:gd name="T7" fmla="*/ 8603 h 62"/>
              <a:gd name="T8" fmla="*/ 23446 w 65"/>
              <a:gd name="T9" fmla="*/ 8603 h 62"/>
              <a:gd name="T10" fmla="*/ 15753 w 65"/>
              <a:gd name="T11" fmla="*/ 14339 h 62"/>
              <a:gd name="T12" fmla="*/ 19050 w 65"/>
              <a:gd name="T13" fmla="*/ 21867 h 62"/>
              <a:gd name="T14" fmla="*/ 11723 w 65"/>
              <a:gd name="T15" fmla="*/ 17565 h 62"/>
              <a:gd name="T16" fmla="*/ 4396 w 65"/>
              <a:gd name="T17" fmla="*/ 21867 h 62"/>
              <a:gd name="T18" fmla="*/ 6594 w 65"/>
              <a:gd name="T19" fmla="*/ 14339 h 62"/>
              <a:gd name="T20" fmla="*/ 0 w 65"/>
              <a:gd name="T21" fmla="*/ 860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62">
                <a:moveTo>
                  <a:pt x="0" y="24"/>
                </a:moveTo>
                <a:lnTo>
                  <a:pt x="24" y="24"/>
                </a:lnTo>
                <a:lnTo>
                  <a:pt x="32" y="0"/>
                </a:lnTo>
                <a:lnTo>
                  <a:pt x="39" y="24"/>
                </a:lnTo>
                <a:lnTo>
                  <a:pt x="64" y="24"/>
                </a:lnTo>
                <a:lnTo>
                  <a:pt x="43" y="40"/>
                </a:lnTo>
                <a:lnTo>
                  <a:pt x="52" y="61"/>
                </a:lnTo>
                <a:lnTo>
                  <a:pt x="32" y="49"/>
                </a:lnTo>
                <a:lnTo>
                  <a:pt x="12" y="61"/>
                </a:lnTo>
                <a:lnTo>
                  <a:pt x="18" y="40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5" name="Freeform 6391">
            <a:extLst>
              <a:ext uri="{FF2B5EF4-FFF2-40B4-BE49-F238E27FC236}">
                <a16:creationId xmlns:a16="http://schemas.microsoft.com/office/drawing/2014/main" id="{46C37F37-381C-1147-9206-86AC7D617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4551363"/>
            <a:ext cx="23813" cy="22225"/>
          </a:xfrm>
          <a:custGeom>
            <a:avLst/>
            <a:gdLst>
              <a:gd name="T0" fmla="*/ 0 w 65"/>
              <a:gd name="T1" fmla="*/ 8962 h 62"/>
              <a:gd name="T2" fmla="*/ 9159 w 65"/>
              <a:gd name="T3" fmla="*/ 8962 h 62"/>
              <a:gd name="T4" fmla="*/ 11723 w 65"/>
              <a:gd name="T5" fmla="*/ 0 h 62"/>
              <a:gd name="T6" fmla="*/ 15021 w 65"/>
              <a:gd name="T7" fmla="*/ 8962 h 62"/>
              <a:gd name="T8" fmla="*/ 23447 w 65"/>
              <a:gd name="T9" fmla="*/ 8962 h 62"/>
              <a:gd name="T10" fmla="*/ 16852 w 65"/>
              <a:gd name="T11" fmla="*/ 14339 h 62"/>
              <a:gd name="T12" fmla="*/ 19050 w 65"/>
              <a:gd name="T13" fmla="*/ 21867 h 62"/>
              <a:gd name="T14" fmla="*/ 11723 w 65"/>
              <a:gd name="T15" fmla="*/ 16490 h 62"/>
              <a:gd name="T16" fmla="*/ 4763 w 65"/>
              <a:gd name="T17" fmla="*/ 21867 h 62"/>
              <a:gd name="T18" fmla="*/ 7327 w 65"/>
              <a:gd name="T19" fmla="*/ 14339 h 62"/>
              <a:gd name="T20" fmla="*/ 0 w 65"/>
              <a:gd name="T21" fmla="*/ 8962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62">
                <a:moveTo>
                  <a:pt x="0" y="25"/>
                </a:moveTo>
                <a:lnTo>
                  <a:pt x="25" y="25"/>
                </a:lnTo>
                <a:lnTo>
                  <a:pt x="32" y="0"/>
                </a:lnTo>
                <a:lnTo>
                  <a:pt x="41" y="25"/>
                </a:lnTo>
                <a:lnTo>
                  <a:pt x="64" y="25"/>
                </a:lnTo>
                <a:lnTo>
                  <a:pt x="46" y="40"/>
                </a:lnTo>
                <a:lnTo>
                  <a:pt x="52" y="61"/>
                </a:lnTo>
                <a:lnTo>
                  <a:pt x="32" y="46"/>
                </a:lnTo>
                <a:lnTo>
                  <a:pt x="13" y="61"/>
                </a:lnTo>
                <a:lnTo>
                  <a:pt x="20" y="40"/>
                </a:lnTo>
                <a:lnTo>
                  <a:pt x="0" y="2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6" name="Freeform 6392">
            <a:extLst>
              <a:ext uri="{FF2B5EF4-FFF2-40B4-BE49-F238E27FC236}">
                <a16:creationId xmlns:a16="http://schemas.microsoft.com/office/drawing/2014/main" id="{77EB200B-8BAE-964D-A36F-5C4D97820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00" y="4543425"/>
            <a:ext cx="20638" cy="20638"/>
          </a:xfrm>
          <a:custGeom>
            <a:avLst/>
            <a:gdLst>
              <a:gd name="T0" fmla="*/ 0 w 57"/>
              <a:gd name="T1" fmla="*/ 7739 h 56"/>
              <a:gd name="T2" fmla="*/ 7241 w 57"/>
              <a:gd name="T3" fmla="*/ 7739 h 56"/>
              <a:gd name="T4" fmla="*/ 10500 w 57"/>
              <a:gd name="T5" fmla="*/ 0 h 56"/>
              <a:gd name="T6" fmla="*/ 12672 w 57"/>
              <a:gd name="T7" fmla="*/ 7739 h 56"/>
              <a:gd name="T8" fmla="*/ 20276 w 57"/>
              <a:gd name="T9" fmla="*/ 7739 h 56"/>
              <a:gd name="T10" fmla="*/ 14121 w 57"/>
              <a:gd name="T11" fmla="*/ 12530 h 56"/>
              <a:gd name="T12" fmla="*/ 16293 w 57"/>
              <a:gd name="T13" fmla="*/ 20269 h 56"/>
              <a:gd name="T14" fmla="*/ 10500 w 57"/>
              <a:gd name="T15" fmla="*/ 15847 h 56"/>
              <a:gd name="T16" fmla="*/ 3259 w 57"/>
              <a:gd name="T17" fmla="*/ 20269 h 56"/>
              <a:gd name="T18" fmla="*/ 6155 w 57"/>
              <a:gd name="T19" fmla="*/ 12530 h 56"/>
              <a:gd name="T20" fmla="*/ 0 w 57"/>
              <a:gd name="T21" fmla="*/ 7739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56">
                <a:moveTo>
                  <a:pt x="0" y="21"/>
                </a:moveTo>
                <a:lnTo>
                  <a:pt x="20" y="21"/>
                </a:lnTo>
                <a:lnTo>
                  <a:pt x="29" y="0"/>
                </a:lnTo>
                <a:lnTo>
                  <a:pt x="35" y="21"/>
                </a:lnTo>
                <a:lnTo>
                  <a:pt x="56" y="21"/>
                </a:lnTo>
                <a:lnTo>
                  <a:pt x="39" y="34"/>
                </a:lnTo>
                <a:lnTo>
                  <a:pt x="45" y="55"/>
                </a:lnTo>
                <a:lnTo>
                  <a:pt x="29" y="43"/>
                </a:lnTo>
                <a:lnTo>
                  <a:pt x="9" y="55"/>
                </a:lnTo>
                <a:lnTo>
                  <a:pt x="17" y="34"/>
                </a:lnTo>
                <a:lnTo>
                  <a:pt x="0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7" name="Freeform 6393">
            <a:extLst>
              <a:ext uri="{FF2B5EF4-FFF2-40B4-BE49-F238E27FC236}">
                <a16:creationId xmlns:a16="http://schemas.microsoft.com/office/drawing/2014/main" id="{10881FEC-C6F8-E947-A593-8288020E1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7150" y="4605338"/>
            <a:ext cx="25400" cy="23812"/>
          </a:xfrm>
          <a:custGeom>
            <a:avLst/>
            <a:gdLst>
              <a:gd name="T0" fmla="*/ 0 w 71"/>
              <a:gd name="T1" fmla="*/ 9455 h 68"/>
              <a:gd name="T2" fmla="*/ 9659 w 71"/>
              <a:gd name="T3" fmla="*/ 9455 h 68"/>
              <a:gd name="T4" fmla="*/ 12521 w 71"/>
              <a:gd name="T5" fmla="*/ 0 h 68"/>
              <a:gd name="T6" fmla="*/ 15025 w 71"/>
              <a:gd name="T7" fmla="*/ 9455 h 68"/>
              <a:gd name="T8" fmla="*/ 25042 w 71"/>
              <a:gd name="T9" fmla="*/ 9455 h 68"/>
              <a:gd name="T10" fmla="*/ 16814 w 71"/>
              <a:gd name="T11" fmla="*/ 15058 h 68"/>
              <a:gd name="T12" fmla="*/ 19676 w 71"/>
              <a:gd name="T13" fmla="*/ 23462 h 68"/>
              <a:gd name="T14" fmla="*/ 12521 w 71"/>
              <a:gd name="T15" fmla="*/ 19260 h 68"/>
              <a:gd name="T16" fmla="*/ 4293 w 71"/>
              <a:gd name="T17" fmla="*/ 23462 h 68"/>
              <a:gd name="T18" fmla="*/ 7155 w 71"/>
              <a:gd name="T19" fmla="*/ 15058 h 68"/>
              <a:gd name="T20" fmla="*/ 0 w 71"/>
              <a:gd name="T21" fmla="*/ 9455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1" h="68">
                <a:moveTo>
                  <a:pt x="0" y="27"/>
                </a:moveTo>
                <a:lnTo>
                  <a:pt x="27" y="27"/>
                </a:lnTo>
                <a:lnTo>
                  <a:pt x="35" y="0"/>
                </a:lnTo>
                <a:lnTo>
                  <a:pt x="42" y="27"/>
                </a:lnTo>
                <a:lnTo>
                  <a:pt x="70" y="27"/>
                </a:lnTo>
                <a:lnTo>
                  <a:pt x="47" y="43"/>
                </a:lnTo>
                <a:lnTo>
                  <a:pt x="55" y="67"/>
                </a:lnTo>
                <a:lnTo>
                  <a:pt x="35" y="55"/>
                </a:lnTo>
                <a:lnTo>
                  <a:pt x="12" y="67"/>
                </a:lnTo>
                <a:lnTo>
                  <a:pt x="20" y="43"/>
                </a:lnTo>
                <a:lnTo>
                  <a:pt x="0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8" name="Freeform 6394">
            <a:extLst>
              <a:ext uri="{FF2B5EF4-FFF2-40B4-BE49-F238E27FC236}">
                <a16:creationId xmlns:a16="http://schemas.microsoft.com/office/drawing/2014/main" id="{EF90DDF1-51D5-494E-8E04-EFD7D121A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500563"/>
            <a:ext cx="431800" cy="252412"/>
          </a:xfrm>
          <a:custGeom>
            <a:avLst/>
            <a:gdLst>
              <a:gd name="T0" fmla="*/ 215540 w 1200"/>
              <a:gd name="T1" fmla="*/ 252051 h 699"/>
              <a:gd name="T2" fmla="*/ 0 w 1200"/>
              <a:gd name="T3" fmla="*/ 252051 h 699"/>
              <a:gd name="T4" fmla="*/ 0 w 1200"/>
              <a:gd name="T5" fmla="*/ 252051 h 699"/>
              <a:gd name="T6" fmla="*/ 345080 w 1200"/>
              <a:gd name="T7" fmla="*/ 0 h 699"/>
              <a:gd name="T8" fmla="*/ 431440 w 1200"/>
              <a:gd name="T9" fmla="*/ 252051 h 699"/>
              <a:gd name="T10" fmla="*/ 431440 w 1200"/>
              <a:gd name="T11" fmla="*/ 252051 h 699"/>
              <a:gd name="T12" fmla="*/ 215540 w 1200"/>
              <a:gd name="T13" fmla="*/ 252051 h 6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00" h="699">
                <a:moveTo>
                  <a:pt x="599" y="698"/>
                </a:moveTo>
                <a:lnTo>
                  <a:pt x="0" y="698"/>
                </a:lnTo>
                <a:cubicBezTo>
                  <a:pt x="385" y="476"/>
                  <a:pt x="544" y="197"/>
                  <a:pt x="959" y="0"/>
                </a:cubicBezTo>
                <a:cubicBezTo>
                  <a:pt x="848" y="164"/>
                  <a:pt x="871" y="540"/>
                  <a:pt x="1199" y="698"/>
                </a:cubicBezTo>
                <a:lnTo>
                  <a:pt x="599" y="698"/>
                </a:lnTo>
              </a:path>
            </a:pathLst>
          </a:custGeom>
          <a:solidFill>
            <a:srgbClr val="F5CB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9" name="Freeform 6395">
            <a:extLst>
              <a:ext uri="{FF2B5EF4-FFF2-40B4-BE49-F238E27FC236}">
                <a16:creationId xmlns:a16="http://schemas.microsoft.com/office/drawing/2014/main" id="{0F5B354D-E489-DA42-9339-604C71A91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727575"/>
            <a:ext cx="431800" cy="12700"/>
          </a:xfrm>
          <a:custGeom>
            <a:avLst/>
            <a:gdLst>
              <a:gd name="T0" fmla="*/ 0 w 1200"/>
              <a:gd name="T1" fmla="*/ 0 h 37"/>
              <a:gd name="T2" fmla="*/ 431440 w 1200"/>
              <a:gd name="T3" fmla="*/ 0 h 37"/>
              <a:gd name="T4" fmla="*/ 431440 w 1200"/>
              <a:gd name="T5" fmla="*/ 12357 h 37"/>
              <a:gd name="T6" fmla="*/ 215540 w 1200"/>
              <a:gd name="T7" fmla="*/ 12357 h 37"/>
              <a:gd name="T8" fmla="*/ 0 w 1200"/>
              <a:gd name="T9" fmla="*/ 12357 h 37"/>
              <a:gd name="T10" fmla="*/ 0 w 1200"/>
              <a:gd name="T11" fmla="*/ 0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7">
                <a:moveTo>
                  <a:pt x="0" y="0"/>
                </a:moveTo>
                <a:lnTo>
                  <a:pt x="1199" y="0"/>
                </a:lnTo>
                <a:lnTo>
                  <a:pt x="1199" y="36"/>
                </a:lnTo>
                <a:lnTo>
                  <a:pt x="599" y="36"/>
                </a:lnTo>
                <a:lnTo>
                  <a:pt x="0" y="36"/>
                </a:lnTo>
                <a:lnTo>
                  <a:pt x="0" y="0"/>
                </a:lnTo>
              </a:path>
            </a:pathLst>
          </a:custGeom>
          <a:solidFill>
            <a:srgbClr val="13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0" name="Freeform 6396">
            <a:extLst>
              <a:ext uri="{FF2B5EF4-FFF2-40B4-BE49-F238E27FC236}">
                <a16:creationId xmlns:a16="http://schemas.microsoft.com/office/drawing/2014/main" id="{86DDD3E7-0508-1642-8CCB-F77B481E2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500563"/>
            <a:ext cx="431800" cy="252412"/>
          </a:xfrm>
          <a:custGeom>
            <a:avLst/>
            <a:gdLst>
              <a:gd name="T0" fmla="*/ 215720 w 1201"/>
              <a:gd name="T1" fmla="*/ 252052 h 702"/>
              <a:gd name="T2" fmla="*/ 0 w 1201"/>
              <a:gd name="T3" fmla="*/ 252052 h 702"/>
              <a:gd name="T4" fmla="*/ 0 w 1201"/>
              <a:gd name="T5" fmla="*/ 0 h 702"/>
              <a:gd name="T6" fmla="*/ 431440 w 1201"/>
              <a:gd name="T7" fmla="*/ 0 h 702"/>
              <a:gd name="T8" fmla="*/ 431440 w 1201"/>
              <a:gd name="T9" fmla="*/ 252052 h 702"/>
              <a:gd name="T10" fmla="*/ 215720 w 1201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2">
                <a:moveTo>
                  <a:pt x="600" y="701"/>
                </a:moveTo>
                <a:lnTo>
                  <a:pt x="0" y="701"/>
                </a:lnTo>
                <a:lnTo>
                  <a:pt x="0" y="0"/>
                </a:lnTo>
                <a:lnTo>
                  <a:pt x="1200" y="0"/>
                </a:lnTo>
                <a:lnTo>
                  <a:pt x="1200" y="701"/>
                </a:lnTo>
                <a:lnTo>
                  <a:pt x="600" y="701"/>
                </a:lnTo>
              </a:path>
            </a:pathLst>
          </a:custGeom>
          <a:solidFill>
            <a:srgbClr val="DE0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1" name="Freeform 6397">
            <a:extLst>
              <a:ext uri="{FF2B5EF4-FFF2-40B4-BE49-F238E27FC236}">
                <a16:creationId xmlns:a16="http://schemas.microsoft.com/office/drawing/2014/main" id="{BA6675AF-78AD-B845-84CB-AE3C22843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595813"/>
            <a:ext cx="431800" cy="61912"/>
          </a:xfrm>
          <a:custGeom>
            <a:avLst/>
            <a:gdLst>
              <a:gd name="T0" fmla="*/ 431440 w 1201"/>
              <a:gd name="T1" fmla="*/ 61556 h 174"/>
              <a:gd name="T2" fmla="*/ 215720 w 1201"/>
              <a:gd name="T3" fmla="*/ 61556 h 174"/>
              <a:gd name="T4" fmla="*/ 0 w 1201"/>
              <a:gd name="T5" fmla="*/ 61556 h 174"/>
              <a:gd name="T6" fmla="*/ 0 w 1201"/>
              <a:gd name="T7" fmla="*/ 0 h 174"/>
              <a:gd name="T8" fmla="*/ 431440 w 1201"/>
              <a:gd name="T9" fmla="*/ 0 h 174"/>
              <a:gd name="T10" fmla="*/ 431440 w 1201"/>
              <a:gd name="T11" fmla="*/ 61556 h 17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74">
                <a:moveTo>
                  <a:pt x="1200" y="173"/>
                </a:moveTo>
                <a:lnTo>
                  <a:pt x="600" y="173"/>
                </a:lnTo>
                <a:lnTo>
                  <a:pt x="0" y="173"/>
                </a:lnTo>
                <a:lnTo>
                  <a:pt x="0" y="0"/>
                </a:lnTo>
                <a:lnTo>
                  <a:pt x="1200" y="0"/>
                </a:lnTo>
                <a:lnTo>
                  <a:pt x="1200" y="173"/>
                </a:lnTo>
              </a:path>
            </a:pathLst>
          </a:custGeom>
          <a:solidFill>
            <a:srgbClr val="3F9A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2" name="Freeform 6398">
            <a:extLst>
              <a:ext uri="{FF2B5EF4-FFF2-40B4-BE49-F238E27FC236}">
                <a16:creationId xmlns:a16="http://schemas.microsoft.com/office/drawing/2014/main" id="{DF17DB7C-C222-794D-AB6F-9D71BCDB1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8325" y="4510088"/>
            <a:ext cx="26988" cy="25400"/>
          </a:xfrm>
          <a:custGeom>
            <a:avLst/>
            <a:gdLst>
              <a:gd name="T0" fmla="*/ 0 w 74"/>
              <a:gd name="T1" fmla="*/ 9659 h 71"/>
              <a:gd name="T2" fmla="*/ 10576 w 74"/>
              <a:gd name="T3" fmla="*/ 9659 h 71"/>
              <a:gd name="T4" fmla="*/ 13494 w 74"/>
              <a:gd name="T5" fmla="*/ 0 h 71"/>
              <a:gd name="T6" fmla="*/ 16412 w 74"/>
              <a:gd name="T7" fmla="*/ 9659 h 71"/>
              <a:gd name="T8" fmla="*/ 26623 w 74"/>
              <a:gd name="T9" fmla="*/ 9659 h 71"/>
              <a:gd name="T10" fmla="*/ 18600 w 74"/>
              <a:gd name="T11" fmla="*/ 15383 h 71"/>
              <a:gd name="T12" fmla="*/ 21517 w 74"/>
              <a:gd name="T13" fmla="*/ 25042 h 71"/>
              <a:gd name="T14" fmla="*/ 13494 w 74"/>
              <a:gd name="T15" fmla="*/ 18603 h 71"/>
              <a:gd name="T16" fmla="*/ 5106 w 74"/>
              <a:gd name="T17" fmla="*/ 25042 h 71"/>
              <a:gd name="T18" fmla="*/ 8388 w 74"/>
              <a:gd name="T19" fmla="*/ 15383 h 71"/>
              <a:gd name="T20" fmla="*/ 0 w 74"/>
              <a:gd name="T21" fmla="*/ 9659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71">
                <a:moveTo>
                  <a:pt x="0" y="27"/>
                </a:moveTo>
                <a:lnTo>
                  <a:pt x="29" y="27"/>
                </a:lnTo>
                <a:lnTo>
                  <a:pt x="37" y="0"/>
                </a:lnTo>
                <a:lnTo>
                  <a:pt x="45" y="27"/>
                </a:lnTo>
                <a:lnTo>
                  <a:pt x="73" y="27"/>
                </a:lnTo>
                <a:lnTo>
                  <a:pt x="51" y="43"/>
                </a:lnTo>
                <a:lnTo>
                  <a:pt x="59" y="70"/>
                </a:lnTo>
                <a:lnTo>
                  <a:pt x="37" y="52"/>
                </a:lnTo>
                <a:lnTo>
                  <a:pt x="14" y="70"/>
                </a:lnTo>
                <a:lnTo>
                  <a:pt x="23" y="43"/>
                </a:lnTo>
                <a:lnTo>
                  <a:pt x="0" y="27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3" name="Freeform 6399">
            <a:extLst>
              <a:ext uri="{FF2B5EF4-FFF2-40B4-BE49-F238E27FC236}">
                <a16:creationId xmlns:a16="http://schemas.microsoft.com/office/drawing/2014/main" id="{3F0CAA64-41CA-514D-80BE-EBBDD0976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3088" y="4516438"/>
            <a:ext cx="17462" cy="15875"/>
          </a:xfrm>
          <a:custGeom>
            <a:avLst/>
            <a:gdLst>
              <a:gd name="T0" fmla="*/ 0 w 48"/>
              <a:gd name="T1" fmla="*/ 5412 h 44"/>
              <a:gd name="T2" fmla="*/ 6912 w 48"/>
              <a:gd name="T3" fmla="*/ 5412 h 44"/>
              <a:gd name="T4" fmla="*/ 8731 w 48"/>
              <a:gd name="T5" fmla="*/ 0 h 44"/>
              <a:gd name="T6" fmla="*/ 10550 w 48"/>
              <a:gd name="T7" fmla="*/ 5412 h 44"/>
              <a:gd name="T8" fmla="*/ 17098 w 48"/>
              <a:gd name="T9" fmla="*/ 5412 h 44"/>
              <a:gd name="T10" fmla="*/ 11641 w 48"/>
              <a:gd name="T11" fmla="*/ 10102 h 44"/>
              <a:gd name="T12" fmla="*/ 14188 w 48"/>
              <a:gd name="T13" fmla="*/ 15514 h 44"/>
              <a:gd name="T14" fmla="*/ 8731 w 48"/>
              <a:gd name="T15" fmla="*/ 12267 h 44"/>
              <a:gd name="T16" fmla="*/ 3638 w 48"/>
              <a:gd name="T17" fmla="*/ 15514 h 44"/>
              <a:gd name="T18" fmla="*/ 5457 w 48"/>
              <a:gd name="T19" fmla="*/ 10102 h 44"/>
              <a:gd name="T20" fmla="*/ 0 w 48"/>
              <a:gd name="T21" fmla="*/ 5412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" h="44">
                <a:moveTo>
                  <a:pt x="0" y="15"/>
                </a:moveTo>
                <a:lnTo>
                  <a:pt x="19" y="15"/>
                </a:lnTo>
                <a:lnTo>
                  <a:pt x="24" y="0"/>
                </a:lnTo>
                <a:lnTo>
                  <a:pt x="29" y="15"/>
                </a:lnTo>
                <a:lnTo>
                  <a:pt x="47" y="15"/>
                </a:lnTo>
                <a:lnTo>
                  <a:pt x="32" y="28"/>
                </a:lnTo>
                <a:lnTo>
                  <a:pt x="39" y="43"/>
                </a:lnTo>
                <a:lnTo>
                  <a:pt x="24" y="34"/>
                </a:lnTo>
                <a:lnTo>
                  <a:pt x="10" y="43"/>
                </a:lnTo>
                <a:lnTo>
                  <a:pt x="15" y="28"/>
                </a:lnTo>
                <a:lnTo>
                  <a:pt x="0" y="15"/>
                </a:lnTo>
              </a:path>
            </a:pathLst>
          </a:custGeom>
          <a:solidFill>
            <a:srgbClr val="DE0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4" name="Freeform 6400">
            <a:extLst>
              <a:ext uri="{FF2B5EF4-FFF2-40B4-BE49-F238E27FC236}">
                <a16:creationId xmlns:a16="http://schemas.microsoft.com/office/drawing/2014/main" id="{91B54CAE-ECBE-6644-8AB3-043DCAE9B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25" y="4535488"/>
            <a:ext cx="53975" cy="53975"/>
          </a:xfrm>
          <a:custGeom>
            <a:avLst/>
            <a:gdLst>
              <a:gd name="T0" fmla="*/ 51802 w 149"/>
              <a:gd name="T1" fmla="*/ 30586 h 150"/>
              <a:gd name="T2" fmla="*/ 13041 w 149"/>
              <a:gd name="T3" fmla="*/ 38142 h 150"/>
              <a:gd name="T4" fmla="*/ 13041 w 149"/>
              <a:gd name="T5" fmla="*/ 39222 h 150"/>
              <a:gd name="T6" fmla="*/ 13041 w 149"/>
              <a:gd name="T7" fmla="*/ 41381 h 150"/>
              <a:gd name="T8" fmla="*/ 10143 w 149"/>
              <a:gd name="T9" fmla="*/ 42460 h 150"/>
              <a:gd name="T10" fmla="*/ 8694 w 149"/>
              <a:gd name="T11" fmla="*/ 44619 h 150"/>
              <a:gd name="T12" fmla="*/ 1811 w 149"/>
              <a:gd name="T13" fmla="*/ 50017 h 150"/>
              <a:gd name="T14" fmla="*/ 5796 w 149"/>
              <a:gd name="T15" fmla="*/ 42460 h 150"/>
              <a:gd name="T16" fmla="*/ 8694 w 149"/>
              <a:gd name="T17" fmla="*/ 40301 h 150"/>
              <a:gd name="T18" fmla="*/ 8694 w 149"/>
              <a:gd name="T19" fmla="*/ 37063 h 150"/>
              <a:gd name="T20" fmla="*/ 10867 w 149"/>
              <a:gd name="T21" fmla="*/ 37063 h 150"/>
              <a:gd name="T22" fmla="*/ 13041 w 149"/>
              <a:gd name="T23" fmla="*/ 34904 h 150"/>
              <a:gd name="T24" fmla="*/ 43470 w 149"/>
              <a:gd name="T25" fmla="*/ 31665 h 150"/>
              <a:gd name="T26" fmla="*/ 26444 w 149"/>
              <a:gd name="T27" fmla="*/ 0 h 150"/>
              <a:gd name="T28" fmla="*/ 51802 w 149"/>
              <a:gd name="T29" fmla="*/ 30586 h 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9" h="150">
                <a:moveTo>
                  <a:pt x="143" y="85"/>
                </a:moveTo>
                <a:cubicBezTo>
                  <a:pt x="138" y="131"/>
                  <a:pt x="87" y="149"/>
                  <a:pt x="36" y="106"/>
                </a:cubicBezTo>
                <a:lnTo>
                  <a:pt x="36" y="109"/>
                </a:lnTo>
                <a:cubicBezTo>
                  <a:pt x="36" y="109"/>
                  <a:pt x="36" y="112"/>
                  <a:pt x="36" y="115"/>
                </a:cubicBezTo>
                <a:cubicBezTo>
                  <a:pt x="33" y="118"/>
                  <a:pt x="31" y="115"/>
                  <a:pt x="28" y="118"/>
                </a:cubicBezTo>
                <a:cubicBezTo>
                  <a:pt x="27" y="118"/>
                  <a:pt x="27" y="118"/>
                  <a:pt x="24" y="124"/>
                </a:cubicBezTo>
                <a:cubicBezTo>
                  <a:pt x="19" y="139"/>
                  <a:pt x="8" y="143"/>
                  <a:pt x="5" y="139"/>
                </a:cubicBezTo>
                <a:cubicBezTo>
                  <a:pt x="0" y="136"/>
                  <a:pt x="3" y="124"/>
                  <a:pt x="16" y="118"/>
                </a:cubicBezTo>
                <a:cubicBezTo>
                  <a:pt x="22" y="115"/>
                  <a:pt x="23" y="115"/>
                  <a:pt x="24" y="112"/>
                </a:cubicBezTo>
                <a:cubicBezTo>
                  <a:pt x="24" y="112"/>
                  <a:pt x="22" y="109"/>
                  <a:pt x="24" y="103"/>
                </a:cubicBezTo>
                <a:lnTo>
                  <a:pt x="30" y="103"/>
                </a:lnTo>
                <a:lnTo>
                  <a:pt x="36" y="97"/>
                </a:lnTo>
                <a:cubicBezTo>
                  <a:pt x="84" y="124"/>
                  <a:pt x="114" y="112"/>
                  <a:pt x="120" y="88"/>
                </a:cubicBezTo>
                <a:cubicBezTo>
                  <a:pt x="127" y="64"/>
                  <a:pt x="125" y="36"/>
                  <a:pt x="73" y="0"/>
                </a:cubicBezTo>
                <a:cubicBezTo>
                  <a:pt x="109" y="12"/>
                  <a:pt x="148" y="39"/>
                  <a:pt x="143" y="85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5" name="Freeform 6401">
            <a:extLst>
              <a:ext uri="{FF2B5EF4-FFF2-40B4-BE49-F238E27FC236}">
                <a16:creationId xmlns:a16="http://schemas.microsoft.com/office/drawing/2014/main" id="{76508FD1-1BD5-954B-9D65-B910D9E38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8325" y="4548188"/>
            <a:ext cx="39688" cy="38100"/>
          </a:xfrm>
          <a:custGeom>
            <a:avLst/>
            <a:gdLst>
              <a:gd name="T0" fmla="*/ 728 w 109"/>
              <a:gd name="T1" fmla="*/ 3297 h 104"/>
              <a:gd name="T2" fmla="*/ 1456 w 109"/>
              <a:gd name="T3" fmla="*/ 1099 h 104"/>
              <a:gd name="T4" fmla="*/ 3641 w 109"/>
              <a:gd name="T5" fmla="*/ 1099 h 104"/>
              <a:gd name="T6" fmla="*/ 38960 w 109"/>
              <a:gd name="T7" fmla="*/ 33338 h 104"/>
              <a:gd name="T8" fmla="*/ 37503 w 109"/>
              <a:gd name="T9" fmla="*/ 36635 h 104"/>
              <a:gd name="T10" fmla="*/ 34590 w 109"/>
              <a:gd name="T11" fmla="*/ 37734 h 104"/>
              <a:gd name="T12" fmla="*/ 728 w 109"/>
              <a:gd name="T13" fmla="*/ 3297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9" h="104">
                <a:moveTo>
                  <a:pt x="2" y="9"/>
                </a:moveTo>
                <a:cubicBezTo>
                  <a:pt x="0" y="6"/>
                  <a:pt x="2" y="6"/>
                  <a:pt x="4" y="3"/>
                </a:cubicBezTo>
                <a:cubicBezTo>
                  <a:pt x="8" y="0"/>
                  <a:pt x="8" y="0"/>
                  <a:pt x="10" y="3"/>
                </a:cubicBezTo>
                <a:lnTo>
                  <a:pt x="107" y="91"/>
                </a:lnTo>
                <a:cubicBezTo>
                  <a:pt x="108" y="95"/>
                  <a:pt x="107" y="98"/>
                  <a:pt x="103" y="100"/>
                </a:cubicBezTo>
                <a:cubicBezTo>
                  <a:pt x="99" y="103"/>
                  <a:pt x="96" y="103"/>
                  <a:pt x="95" y="103"/>
                </a:cubicBezTo>
                <a:lnTo>
                  <a:pt x="2" y="9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6" name="Freeform 6402">
            <a:extLst>
              <a:ext uri="{FF2B5EF4-FFF2-40B4-BE49-F238E27FC236}">
                <a16:creationId xmlns:a16="http://schemas.microsoft.com/office/drawing/2014/main" id="{5FEF8EEE-7AC3-3C4B-87ED-9F34A1C83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3563" y="4545013"/>
            <a:ext cx="19050" cy="15875"/>
          </a:xfrm>
          <a:custGeom>
            <a:avLst/>
            <a:gdLst>
              <a:gd name="T0" fmla="*/ 4586 w 54"/>
              <a:gd name="T1" fmla="*/ 15514 h 44"/>
              <a:gd name="T2" fmla="*/ 0 w 54"/>
              <a:gd name="T3" fmla="*/ 10824 h 44"/>
              <a:gd name="T4" fmla="*/ 10583 w 54"/>
              <a:gd name="T5" fmla="*/ 0 h 44"/>
              <a:gd name="T6" fmla="*/ 18697 w 54"/>
              <a:gd name="T7" fmla="*/ 1082 h 44"/>
              <a:gd name="T8" fmla="*/ 4586 w 54"/>
              <a:gd name="T9" fmla="*/ 15514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44">
                <a:moveTo>
                  <a:pt x="13" y="43"/>
                </a:moveTo>
                <a:lnTo>
                  <a:pt x="0" y="30"/>
                </a:lnTo>
                <a:lnTo>
                  <a:pt x="30" y="0"/>
                </a:lnTo>
                <a:lnTo>
                  <a:pt x="53" y="3"/>
                </a:lnTo>
                <a:lnTo>
                  <a:pt x="13" y="43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7" name="Freeform 6403">
            <a:extLst>
              <a:ext uri="{FF2B5EF4-FFF2-40B4-BE49-F238E27FC236}">
                <a16:creationId xmlns:a16="http://schemas.microsoft.com/office/drawing/2014/main" id="{8111976F-3E2B-3143-9F30-5C21E823F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500563"/>
            <a:ext cx="431800" cy="252412"/>
          </a:xfrm>
          <a:custGeom>
            <a:avLst/>
            <a:gdLst>
              <a:gd name="T0" fmla="*/ 215720 w 1201"/>
              <a:gd name="T1" fmla="*/ 252051 h 699"/>
              <a:gd name="T2" fmla="*/ 0 w 1201"/>
              <a:gd name="T3" fmla="*/ 252051 h 699"/>
              <a:gd name="T4" fmla="*/ 0 w 1201"/>
              <a:gd name="T5" fmla="*/ 0 h 699"/>
              <a:gd name="T6" fmla="*/ 431440 w 1201"/>
              <a:gd name="T7" fmla="*/ 0 h 699"/>
              <a:gd name="T8" fmla="*/ 431440 w 1201"/>
              <a:gd name="T9" fmla="*/ 252051 h 699"/>
              <a:gd name="T10" fmla="*/ 215720 w 1201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699">
                <a:moveTo>
                  <a:pt x="600" y="698"/>
                </a:moveTo>
                <a:lnTo>
                  <a:pt x="0" y="698"/>
                </a:lnTo>
                <a:lnTo>
                  <a:pt x="0" y="0"/>
                </a:lnTo>
                <a:lnTo>
                  <a:pt x="1200" y="0"/>
                </a:lnTo>
                <a:lnTo>
                  <a:pt x="1200" y="698"/>
                </a:lnTo>
                <a:lnTo>
                  <a:pt x="600" y="698"/>
                </a:ln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8" name="Freeform 6404">
            <a:extLst>
              <a:ext uri="{FF2B5EF4-FFF2-40B4-BE49-F238E27FC236}">
                <a16:creationId xmlns:a16="http://schemas.microsoft.com/office/drawing/2014/main" id="{84EE90E7-88AC-6C4F-B3CB-8C6845F7F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541838"/>
            <a:ext cx="431800" cy="168275"/>
          </a:xfrm>
          <a:custGeom>
            <a:avLst/>
            <a:gdLst>
              <a:gd name="T0" fmla="*/ 215720 w 1201"/>
              <a:gd name="T1" fmla="*/ 167916 h 469"/>
              <a:gd name="T2" fmla="*/ 0 w 1201"/>
              <a:gd name="T3" fmla="*/ 167916 h 469"/>
              <a:gd name="T4" fmla="*/ 0 w 1201"/>
              <a:gd name="T5" fmla="*/ 0 h 469"/>
              <a:gd name="T6" fmla="*/ 431440 w 1201"/>
              <a:gd name="T7" fmla="*/ 0 h 469"/>
              <a:gd name="T8" fmla="*/ 431440 w 1201"/>
              <a:gd name="T9" fmla="*/ 167916 h 469"/>
              <a:gd name="T10" fmla="*/ 215720 w 1201"/>
              <a:gd name="T11" fmla="*/ 167916 h 4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469">
                <a:moveTo>
                  <a:pt x="600" y="468"/>
                </a:moveTo>
                <a:lnTo>
                  <a:pt x="0" y="468"/>
                </a:lnTo>
                <a:lnTo>
                  <a:pt x="0" y="0"/>
                </a:lnTo>
                <a:lnTo>
                  <a:pt x="1200" y="0"/>
                </a:lnTo>
                <a:lnTo>
                  <a:pt x="1200" y="468"/>
                </a:lnTo>
                <a:lnTo>
                  <a:pt x="600" y="46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9" name="Freeform 6405">
            <a:extLst>
              <a:ext uri="{FF2B5EF4-FFF2-40B4-BE49-F238E27FC236}">
                <a16:creationId xmlns:a16="http://schemas.microsoft.com/office/drawing/2014/main" id="{46FAB9DB-2F08-B144-BB04-2EC19C561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584700"/>
            <a:ext cx="431800" cy="84138"/>
          </a:xfrm>
          <a:custGeom>
            <a:avLst/>
            <a:gdLst>
              <a:gd name="T0" fmla="*/ 215720 w 1201"/>
              <a:gd name="T1" fmla="*/ 83775 h 232"/>
              <a:gd name="T2" fmla="*/ 0 w 1201"/>
              <a:gd name="T3" fmla="*/ 83775 h 232"/>
              <a:gd name="T4" fmla="*/ 0 w 1201"/>
              <a:gd name="T5" fmla="*/ 0 h 232"/>
              <a:gd name="T6" fmla="*/ 431440 w 1201"/>
              <a:gd name="T7" fmla="*/ 0 h 232"/>
              <a:gd name="T8" fmla="*/ 431440 w 1201"/>
              <a:gd name="T9" fmla="*/ 83775 h 232"/>
              <a:gd name="T10" fmla="*/ 215720 w 1201"/>
              <a:gd name="T11" fmla="*/ 83775 h 2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2">
                <a:moveTo>
                  <a:pt x="600" y="231"/>
                </a:moveTo>
                <a:lnTo>
                  <a:pt x="0" y="231"/>
                </a:lnTo>
                <a:lnTo>
                  <a:pt x="0" y="0"/>
                </a:lnTo>
                <a:lnTo>
                  <a:pt x="1200" y="0"/>
                </a:lnTo>
                <a:lnTo>
                  <a:pt x="1200" y="231"/>
                </a:lnTo>
                <a:lnTo>
                  <a:pt x="600" y="231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00" name="Freeform 6406">
            <a:extLst>
              <a:ext uri="{FF2B5EF4-FFF2-40B4-BE49-F238E27FC236}">
                <a16:creationId xmlns:a16="http://schemas.microsoft.com/office/drawing/2014/main" id="{688805C9-8483-194D-8CED-51B531187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4500563"/>
            <a:ext cx="431800" cy="252412"/>
          </a:xfrm>
          <a:custGeom>
            <a:avLst/>
            <a:gdLst>
              <a:gd name="T0" fmla="*/ 215540 w 1200"/>
              <a:gd name="T1" fmla="*/ 252051 h 699"/>
              <a:gd name="T2" fmla="*/ 0 w 1200"/>
              <a:gd name="T3" fmla="*/ 252051 h 699"/>
              <a:gd name="T4" fmla="*/ 0 w 1200"/>
              <a:gd name="T5" fmla="*/ 0 h 699"/>
              <a:gd name="T6" fmla="*/ 431440 w 1200"/>
              <a:gd name="T7" fmla="*/ 0 h 699"/>
              <a:gd name="T8" fmla="*/ 431440 w 1200"/>
              <a:gd name="T9" fmla="*/ 252051 h 699"/>
              <a:gd name="T10" fmla="*/ 215540 w 1200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599" y="698"/>
                </a:move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  <a:lnTo>
                  <a:pt x="599" y="698"/>
                </a:lnTo>
              </a:path>
            </a:pathLst>
          </a:custGeom>
          <a:solidFill>
            <a:srgbClr val="2D5A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01" name="Freeform 6407">
            <a:extLst>
              <a:ext uri="{FF2B5EF4-FFF2-40B4-BE49-F238E27FC236}">
                <a16:creationId xmlns:a16="http://schemas.microsoft.com/office/drawing/2014/main" id="{E3180ED8-018A-AB49-9B24-9800B6D7A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4500563"/>
            <a:ext cx="50800" cy="252412"/>
          </a:xfrm>
          <a:custGeom>
            <a:avLst/>
            <a:gdLst>
              <a:gd name="T0" fmla="*/ 0 w 141"/>
              <a:gd name="T1" fmla="*/ 252051 h 699"/>
              <a:gd name="T2" fmla="*/ 0 w 141"/>
              <a:gd name="T3" fmla="*/ 0 h 699"/>
              <a:gd name="T4" fmla="*/ 50440 w 141"/>
              <a:gd name="T5" fmla="*/ 0 h 699"/>
              <a:gd name="T6" fmla="*/ 50440 w 141"/>
              <a:gd name="T7" fmla="*/ 252051 h 699"/>
              <a:gd name="T8" fmla="*/ 0 w 141"/>
              <a:gd name="T9" fmla="*/ 252051 h 6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1" h="699">
                <a:moveTo>
                  <a:pt x="0" y="698"/>
                </a:moveTo>
                <a:lnTo>
                  <a:pt x="0" y="0"/>
                </a:lnTo>
                <a:lnTo>
                  <a:pt x="140" y="0"/>
                </a:lnTo>
                <a:lnTo>
                  <a:pt x="140" y="698"/>
                </a:lnTo>
                <a:lnTo>
                  <a:pt x="0" y="698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02" name="Freeform 6408">
            <a:extLst>
              <a:ext uri="{FF2B5EF4-FFF2-40B4-BE49-F238E27FC236}">
                <a16:creationId xmlns:a16="http://schemas.microsoft.com/office/drawing/2014/main" id="{A73C0B6B-8F0F-AE4B-A6A2-4A7487A51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4602163"/>
            <a:ext cx="431800" cy="50800"/>
          </a:xfrm>
          <a:custGeom>
            <a:avLst/>
            <a:gdLst>
              <a:gd name="T0" fmla="*/ 0 w 1200"/>
              <a:gd name="T1" fmla="*/ 0 h 141"/>
              <a:gd name="T2" fmla="*/ 431440 w 1200"/>
              <a:gd name="T3" fmla="*/ 0 h 141"/>
              <a:gd name="T4" fmla="*/ 431440 w 1200"/>
              <a:gd name="T5" fmla="*/ 50440 h 141"/>
              <a:gd name="T6" fmla="*/ 215900 w 1200"/>
              <a:gd name="T7" fmla="*/ 50440 h 141"/>
              <a:gd name="T8" fmla="*/ 0 w 1200"/>
              <a:gd name="T9" fmla="*/ 50440 h 141"/>
              <a:gd name="T10" fmla="*/ 0 w 1200"/>
              <a:gd name="T11" fmla="*/ 0 h 1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41">
                <a:moveTo>
                  <a:pt x="0" y="0"/>
                </a:moveTo>
                <a:lnTo>
                  <a:pt x="1199" y="0"/>
                </a:lnTo>
                <a:lnTo>
                  <a:pt x="1199" y="140"/>
                </a:lnTo>
                <a:lnTo>
                  <a:pt x="600" y="140"/>
                </a:lnTo>
                <a:lnTo>
                  <a:pt x="0" y="140"/>
                </a:lnTo>
                <a:lnTo>
                  <a:pt x="0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03" name="Freeform 6409">
            <a:extLst>
              <a:ext uri="{FF2B5EF4-FFF2-40B4-BE49-F238E27FC236}">
                <a16:creationId xmlns:a16="http://schemas.microsoft.com/office/drawing/2014/main" id="{78177ABC-96D0-5F4B-9FC3-EDC61DD1F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938713"/>
            <a:ext cx="431800" cy="252412"/>
          </a:xfrm>
          <a:custGeom>
            <a:avLst/>
            <a:gdLst>
              <a:gd name="T0" fmla="*/ 215900 w 1200"/>
              <a:gd name="T1" fmla="*/ 252052 h 702"/>
              <a:gd name="T2" fmla="*/ 0 w 1200"/>
              <a:gd name="T3" fmla="*/ 252052 h 702"/>
              <a:gd name="T4" fmla="*/ 0 w 1200"/>
              <a:gd name="T5" fmla="*/ 0 h 702"/>
              <a:gd name="T6" fmla="*/ 431440 w 1200"/>
              <a:gd name="T7" fmla="*/ 0 h 702"/>
              <a:gd name="T8" fmla="*/ 431440 w 1200"/>
              <a:gd name="T9" fmla="*/ 252052 h 702"/>
              <a:gd name="T10" fmla="*/ 215900 w 1200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2">
                <a:moveTo>
                  <a:pt x="600" y="701"/>
                </a:moveTo>
                <a:lnTo>
                  <a:pt x="0" y="701"/>
                </a:lnTo>
                <a:lnTo>
                  <a:pt x="0" y="0"/>
                </a:lnTo>
                <a:lnTo>
                  <a:pt x="1199" y="0"/>
                </a:lnTo>
                <a:lnTo>
                  <a:pt x="1199" y="701"/>
                </a:lnTo>
                <a:lnTo>
                  <a:pt x="600" y="701"/>
                </a:lnTo>
              </a:path>
            </a:pathLst>
          </a:custGeom>
          <a:solidFill>
            <a:srgbClr val="76AEE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04" name="Freeform 6410">
            <a:extLst>
              <a:ext uri="{FF2B5EF4-FFF2-40B4-BE49-F238E27FC236}">
                <a16:creationId xmlns:a16="http://schemas.microsoft.com/office/drawing/2014/main" id="{EE9B6B82-A29B-4542-B6A5-B98812ADA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938713"/>
            <a:ext cx="176212" cy="252412"/>
          </a:xfrm>
          <a:custGeom>
            <a:avLst/>
            <a:gdLst>
              <a:gd name="T0" fmla="*/ 0 w 488"/>
              <a:gd name="T1" fmla="*/ 252052 h 702"/>
              <a:gd name="T2" fmla="*/ 0 w 488"/>
              <a:gd name="T3" fmla="*/ 0 h 702"/>
              <a:gd name="T4" fmla="*/ 175851 w 488"/>
              <a:gd name="T5" fmla="*/ 126566 h 702"/>
              <a:gd name="T6" fmla="*/ 361 w 488"/>
              <a:gd name="T7" fmla="*/ 252052 h 702"/>
              <a:gd name="T8" fmla="*/ 0 w 488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8" h="702">
                <a:moveTo>
                  <a:pt x="0" y="701"/>
                </a:moveTo>
                <a:lnTo>
                  <a:pt x="0" y="0"/>
                </a:lnTo>
                <a:lnTo>
                  <a:pt x="487" y="352"/>
                </a:lnTo>
                <a:lnTo>
                  <a:pt x="1" y="701"/>
                </a:lnTo>
                <a:lnTo>
                  <a:pt x="0" y="701"/>
                </a:lnTo>
              </a:path>
            </a:pathLst>
          </a:custGeom>
          <a:solidFill>
            <a:srgbClr val="F4CA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05" name="Freeform 6411">
            <a:extLst>
              <a:ext uri="{FF2B5EF4-FFF2-40B4-BE49-F238E27FC236}">
                <a16:creationId xmlns:a16="http://schemas.microsoft.com/office/drawing/2014/main" id="{794F35DD-7C2C-6840-BA63-284823EB4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4938713"/>
            <a:ext cx="196850" cy="252412"/>
          </a:xfrm>
          <a:custGeom>
            <a:avLst/>
            <a:gdLst>
              <a:gd name="T0" fmla="*/ 0 w 548"/>
              <a:gd name="T1" fmla="*/ 252052 h 702"/>
              <a:gd name="T2" fmla="*/ 173142 w 548"/>
              <a:gd name="T3" fmla="*/ 126566 h 702"/>
              <a:gd name="T4" fmla="*/ 5388 w 548"/>
              <a:gd name="T5" fmla="*/ 0 h 702"/>
              <a:gd name="T6" fmla="*/ 28737 w 548"/>
              <a:gd name="T7" fmla="*/ 0 h 702"/>
              <a:gd name="T8" fmla="*/ 196491 w 548"/>
              <a:gd name="T9" fmla="*/ 126566 h 702"/>
              <a:gd name="T10" fmla="*/ 20834 w 548"/>
              <a:gd name="T11" fmla="*/ 252052 h 702"/>
              <a:gd name="T12" fmla="*/ 0 w 548"/>
              <a:gd name="T13" fmla="*/ 252052 h 7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702">
                <a:moveTo>
                  <a:pt x="0" y="701"/>
                </a:moveTo>
                <a:lnTo>
                  <a:pt x="482" y="352"/>
                </a:lnTo>
                <a:lnTo>
                  <a:pt x="15" y="0"/>
                </a:lnTo>
                <a:lnTo>
                  <a:pt x="80" y="0"/>
                </a:lnTo>
                <a:lnTo>
                  <a:pt x="547" y="352"/>
                </a:lnTo>
                <a:lnTo>
                  <a:pt x="58" y="701"/>
                </a:lnTo>
                <a:lnTo>
                  <a:pt x="0" y="7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06" name="Freeform 6412">
            <a:extLst>
              <a:ext uri="{FF2B5EF4-FFF2-40B4-BE49-F238E27FC236}">
                <a16:creationId xmlns:a16="http://schemas.microsoft.com/office/drawing/2014/main" id="{EC99E8B0-11F1-CF4A-905F-E5C39F192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938713"/>
            <a:ext cx="192087" cy="252412"/>
          </a:xfrm>
          <a:custGeom>
            <a:avLst/>
            <a:gdLst>
              <a:gd name="T0" fmla="*/ 360 w 533"/>
              <a:gd name="T1" fmla="*/ 252052 h 702"/>
              <a:gd name="T2" fmla="*/ 167941 w 533"/>
              <a:gd name="T3" fmla="*/ 126566 h 702"/>
              <a:gd name="T4" fmla="*/ 0 w 533"/>
              <a:gd name="T5" fmla="*/ 0 h 702"/>
              <a:gd name="T6" fmla="*/ 23425 w 533"/>
              <a:gd name="T7" fmla="*/ 0 h 702"/>
              <a:gd name="T8" fmla="*/ 191727 w 533"/>
              <a:gd name="T9" fmla="*/ 126566 h 702"/>
              <a:gd name="T10" fmla="*/ 20903 w 533"/>
              <a:gd name="T11" fmla="*/ 252052 h 702"/>
              <a:gd name="T12" fmla="*/ 360 w 533"/>
              <a:gd name="T13" fmla="*/ 252052 h 7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33" h="702">
                <a:moveTo>
                  <a:pt x="1" y="701"/>
                </a:moveTo>
                <a:lnTo>
                  <a:pt x="466" y="352"/>
                </a:lnTo>
                <a:lnTo>
                  <a:pt x="0" y="0"/>
                </a:lnTo>
                <a:lnTo>
                  <a:pt x="65" y="0"/>
                </a:lnTo>
                <a:lnTo>
                  <a:pt x="532" y="352"/>
                </a:lnTo>
                <a:lnTo>
                  <a:pt x="58" y="701"/>
                </a:lnTo>
                <a:lnTo>
                  <a:pt x="1" y="7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07" name="Freeform 6413">
            <a:extLst>
              <a:ext uri="{FF2B5EF4-FFF2-40B4-BE49-F238E27FC236}">
                <a16:creationId xmlns:a16="http://schemas.microsoft.com/office/drawing/2014/main" id="{C0C9A13A-A75F-0745-B643-0A48E48A8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5043488"/>
            <a:ext cx="223838" cy="42862"/>
          </a:xfrm>
          <a:custGeom>
            <a:avLst/>
            <a:gdLst>
              <a:gd name="T0" fmla="*/ 223478 w 621"/>
              <a:gd name="T1" fmla="*/ 42496 h 117"/>
              <a:gd name="T2" fmla="*/ 111739 w 621"/>
              <a:gd name="T3" fmla="*/ 42496 h 117"/>
              <a:gd name="T4" fmla="*/ 0 w 621"/>
              <a:gd name="T5" fmla="*/ 42496 h 117"/>
              <a:gd name="T6" fmla="*/ 0 w 621"/>
              <a:gd name="T7" fmla="*/ 0 h 117"/>
              <a:gd name="T8" fmla="*/ 223478 w 621"/>
              <a:gd name="T9" fmla="*/ 0 h 117"/>
              <a:gd name="T10" fmla="*/ 223478 w 621"/>
              <a:gd name="T11" fmla="*/ 42496 h 1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1" h="117">
                <a:moveTo>
                  <a:pt x="620" y="116"/>
                </a:moveTo>
                <a:lnTo>
                  <a:pt x="310" y="116"/>
                </a:lnTo>
                <a:lnTo>
                  <a:pt x="0" y="116"/>
                </a:lnTo>
                <a:lnTo>
                  <a:pt x="0" y="0"/>
                </a:lnTo>
                <a:lnTo>
                  <a:pt x="620" y="0"/>
                </a:lnTo>
                <a:lnTo>
                  <a:pt x="620" y="1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08" name="Freeform 6414">
            <a:extLst>
              <a:ext uri="{FF2B5EF4-FFF2-40B4-BE49-F238E27FC236}">
                <a16:creationId xmlns:a16="http://schemas.microsoft.com/office/drawing/2014/main" id="{34AF81E2-E066-A841-BAA9-C05EE7838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5057775"/>
            <a:ext cx="233363" cy="14288"/>
          </a:xfrm>
          <a:custGeom>
            <a:avLst/>
            <a:gdLst>
              <a:gd name="T0" fmla="*/ 233003 w 648"/>
              <a:gd name="T1" fmla="*/ 13931 h 40"/>
              <a:gd name="T2" fmla="*/ 116321 w 648"/>
              <a:gd name="T3" fmla="*/ 13931 h 40"/>
              <a:gd name="T4" fmla="*/ 0 w 648"/>
              <a:gd name="T5" fmla="*/ 13931 h 40"/>
              <a:gd name="T6" fmla="*/ 0 w 648"/>
              <a:gd name="T7" fmla="*/ 0 h 40"/>
              <a:gd name="T8" fmla="*/ 233003 w 648"/>
              <a:gd name="T9" fmla="*/ 0 h 40"/>
              <a:gd name="T10" fmla="*/ 233003 w 648"/>
              <a:gd name="T11" fmla="*/ 13931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48" h="40">
                <a:moveTo>
                  <a:pt x="647" y="39"/>
                </a:moveTo>
                <a:lnTo>
                  <a:pt x="323" y="39"/>
                </a:lnTo>
                <a:lnTo>
                  <a:pt x="0" y="39"/>
                </a:lnTo>
                <a:lnTo>
                  <a:pt x="0" y="0"/>
                </a:lnTo>
                <a:lnTo>
                  <a:pt x="647" y="0"/>
                </a:lnTo>
                <a:lnTo>
                  <a:pt x="647" y="39"/>
                </a:lnTo>
              </a:path>
            </a:pathLst>
          </a:custGeom>
          <a:solidFill>
            <a:srgbClr val="76AEE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09" name="Freeform 6415">
            <a:extLst>
              <a:ext uri="{FF2B5EF4-FFF2-40B4-BE49-F238E27FC236}">
                <a16:creationId xmlns:a16="http://schemas.microsoft.com/office/drawing/2014/main" id="{FEC87A03-80D4-E84E-8925-03A3AE93F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938713"/>
            <a:ext cx="127000" cy="252412"/>
          </a:xfrm>
          <a:custGeom>
            <a:avLst/>
            <a:gdLst>
              <a:gd name="T0" fmla="*/ 0 w 352"/>
              <a:gd name="T1" fmla="*/ 252052 h 702"/>
              <a:gd name="T2" fmla="*/ 0 w 352"/>
              <a:gd name="T3" fmla="*/ 0 h 702"/>
              <a:gd name="T4" fmla="*/ 126639 w 352"/>
              <a:gd name="T5" fmla="*/ 0 h 702"/>
              <a:gd name="T6" fmla="*/ 126639 w 352"/>
              <a:gd name="T7" fmla="*/ 252052 h 702"/>
              <a:gd name="T8" fmla="*/ 0 w 352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2" h="702">
                <a:moveTo>
                  <a:pt x="0" y="701"/>
                </a:moveTo>
                <a:lnTo>
                  <a:pt x="0" y="0"/>
                </a:lnTo>
                <a:lnTo>
                  <a:pt x="351" y="0"/>
                </a:lnTo>
                <a:lnTo>
                  <a:pt x="351" y="701"/>
                </a:lnTo>
                <a:lnTo>
                  <a:pt x="0" y="701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10" name="Freeform 6416">
            <a:extLst>
              <a:ext uri="{FF2B5EF4-FFF2-40B4-BE49-F238E27FC236}">
                <a16:creationId xmlns:a16="http://schemas.microsoft.com/office/drawing/2014/main" id="{6826D646-A140-E544-8AB2-90D9A1E35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938713"/>
            <a:ext cx="306387" cy="84137"/>
          </a:xfrm>
          <a:custGeom>
            <a:avLst/>
            <a:gdLst>
              <a:gd name="T0" fmla="*/ 306026 w 849"/>
              <a:gd name="T1" fmla="*/ 83777 h 234"/>
              <a:gd name="T2" fmla="*/ 153013 w 849"/>
              <a:gd name="T3" fmla="*/ 83777 h 234"/>
              <a:gd name="T4" fmla="*/ 0 w 849"/>
              <a:gd name="T5" fmla="*/ 83777 h 234"/>
              <a:gd name="T6" fmla="*/ 0 w 849"/>
              <a:gd name="T7" fmla="*/ 0 h 234"/>
              <a:gd name="T8" fmla="*/ 306026 w 849"/>
              <a:gd name="T9" fmla="*/ 0 h 234"/>
              <a:gd name="T10" fmla="*/ 306026 w 849"/>
              <a:gd name="T11" fmla="*/ 83777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49" h="234">
                <a:moveTo>
                  <a:pt x="848" y="233"/>
                </a:moveTo>
                <a:lnTo>
                  <a:pt x="424" y="233"/>
                </a:lnTo>
                <a:lnTo>
                  <a:pt x="0" y="233"/>
                </a:lnTo>
                <a:lnTo>
                  <a:pt x="0" y="0"/>
                </a:lnTo>
                <a:lnTo>
                  <a:pt x="848" y="0"/>
                </a:lnTo>
                <a:lnTo>
                  <a:pt x="848" y="233"/>
                </a:lnTo>
              </a:path>
            </a:pathLst>
          </a:custGeom>
          <a:solidFill>
            <a:srgbClr val="3F9B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11" name="Freeform 6417">
            <a:extLst>
              <a:ext uri="{FF2B5EF4-FFF2-40B4-BE49-F238E27FC236}">
                <a16:creationId xmlns:a16="http://schemas.microsoft.com/office/drawing/2014/main" id="{DD3FF826-8866-5747-9A41-9FAC7CD9E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5021263"/>
            <a:ext cx="306387" cy="84137"/>
          </a:xfrm>
          <a:custGeom>
            <a:avLst/>
            <a:gdLst>
              <a:gd name="T0" fmla="*/ 306026 w 849"/>
              <a:gd name="T1" fmla="*/ 83779 h 235"/>
              <a:gd name="T2" fmla="*/ 153013 w 849"/>
              <a:gd name="T3" fmla="*/ 83779 h 235"/>
              <a:gd name="T4" fmla="*/ 0 w 849"/>
              <a:gd name="T5" fmla="*/ 83779 h 235"/>
              <a:gd name="T6" fmla="*/ 0 w 849"/>
              <a:gd name="T7" fmla="*/ 0 h 235"/>
              <a:gd name="T8" fmla="*/ 306026 w 849"/>
              <a:gd name="T9" fmla="*/ 0 h 235"/>
              <a:gd name="T10" fmla="*/ 306026 w 849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49" h="235">
                <a:moveTo>
                  <a:pt x="848" y="234"/>
                </a:moveTo>
                <a:lnTo>
                  <a:pt x="424" y="234"/>
                </a:lnTo>
                <a:lnTo>
                  <a:pt x="0" y="234"/>
                </a:lnTo>
                <a:lnTo>
                  <a:pt x="0" y="0"/>
                </a:lnTo>
                <a:lnTo>
                  <a:pt x="848" y="0"/>
                </a:lnTo>
                <a:lnTo>
                  <a:pt x="848" y="2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12" name="Freeform 6418">
            <a:extLst>
              <a:ext uri="{FF2B5EF4-FFF2-40B4-BE49-F238E27FC236}">
                <a16:creationId xmlns:a16="http://schemas.microsoft.com/office/drawing/2014/main" id="{497E0323-30C1-3844-87DD-73263A36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5106988"/>
            <a:ext cx="306387" cy="84137"/>
          </a:xfrm>
          <a:custGeom>
            <a:avLst/>
            <a:gdLst>
              <a:gd name="T0" fmla="*/ 89859 w 849"/>
              <a:gd name="T1" fmla="*/ 83779 h 235"/>
              <a:gd name="T2" fmla="*/ 0 w 849"/>
              <a:gd name="T3" fmla="*/ 83779 h 235"/>
              <a:gd name="T4" fmla="*/ 0 w 849"/>
              <a:gd name="T5" fmla="*/ 0 h 235"/>
              <a:gd name="T6" fmla="*/ 306026 w 849"/>
              <a:gd name="T7" fmla="*/ 0 h 235"/>
              <a:gd name="T8" fmla="*/ 306026 w 849"/>
              <a:gd name="T9" fmla="*/ 83779 h 235"/>
              <a:gd name="T10" fmla="*/ 89859 w 849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49" h="235">
                <a:moveTo>
                  <a:pt x="249" y="234"/>
                </a:moveTo>
                <a:lnTo>
                  <a:pt x="0" y="234"/>
                </a:lnTo>
                <a:lnTo>
                  <a:pt x="0" y="0"/>
                </a:lnTo>
                <a:lnTo>
                  <a:pt x="848" y="0"/>
                </a:lnTo>
                <a:lnTo>
                  <a:pt x="848" y="234"/>
                </a:lnTo>
                <a:lnTo>
                  <a:pt x="249" y="23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13" name="Freeform 6419">
            <a:extLst>
              <a:ext uri="{FF2B5EF4-FFF2-40B4-BE49-F238E27FC236}">
                <a16:creationId xmlns:a16="http://schemas.microsoft.com/office/drawing/2014/main" id="{5748BB79-AE8B-F149-8E28-94AA67CEA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938713"/>
            <a:ext cx="431800" cy="127000"/>
          </a:xfrm>
          <a:custGeom>
            <a:avLst/>
            <a:gdLst>
              <a:gd name="T0" fmla="*/ 0 w 1199"/>
              <a:gd name="T1" fmla="*/ 0 h 353"/>
              <a:gd name="T2" fmla="*/ 431440 w 1199"/>
              <a:gd name="T3" fmla="*/ 0 h 353"/>
              <a:gd name="T4" fmla="*/ 431440 w 1199"/>
              <a:gd name="T5" fmla="*/ 126640 h 353"/>
              <a:gd name="T6" fmla="*/ 215720 w 1199"/>
              <a:gd name="T7" fmla="*/ 126640 h 353"/>
              <a:gd name="T8" fmla="*/ 0 w 1199"/>
              <a:gd name="T9" fmla="*/ 126640 h 353"/>
              <a:gd name="T10" fmla="*/ 0 w 1199"/>
              <a:gd name="T11" fmla="*/ 0 h 3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3">
                <a:moveTo>
                  <a:pt x="0" y="0"/>
                </a:moveTo>
                <a:lnTo>
                  <a:pt x="1198" y="0"/>
                </a:lnTo>
                <a:lnTo>
                  <a:pt x="1198" y="352"/>
                </a:lnTo>
                <a:lnTo>
                  <a:pt x="599" y="352"/>
                </a:lnTo>
                <a:lnTo>
                  <a:pt x="0" y="352"/>
                </a:lnTo>
                <a:lnTo>
                  <a:pt x="0" y="0"/>
                </a:lnTo>
              </a:path>
            </a:pathLst>
          </a:custGeom>
          <a:solidFill>
            <a:srgbClr val="3481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14" name="Freeform 6420">
            <a:extLst>
              <a:ext uri="{FF2B5EF4-FFF2-40B4-BE49-F238E27FC236}">
                <a16:creationId xmlns:a16="http://schemas.microsoft.com/office/drawing/2014/main" id="{8B49FDA0-D4E5-7A42-80D0-839BB46DB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5064125"/>
            <a:ext cx="431800" cy="125413"/>
          </a:xfrm>
          <a:custGeom>
            <a:avLst/>
            <a:gdLst>
              <a:gd name="T0" fmla="*/ 215720 w 1199"/>
              <a:gd name="T1" fmla="*/ 125055 h 350"/>
              <a:gd name="T2" fmla="*/ 0 w 1199"/>
              <a:gd name="T3" fmla="*/ 125055 h 350"/>
              <a:gd name="T4" fmla="*/ 0 w 1199"/>
              <a:gd name="T5" fmla="*/ 0 h 350"/>
              <a:gd name="T6" fmla="*/ 431440 w 1199"/>
              <a:gd name="T7" fmla="*/ 0 h 350"/>
              <a:gd name="T8" fmla="*/ 431440 w 1199"/>
              <a:gd name="T9" fmla="*/ 125055 h 350"/>
              <a:gd name="T10" fmla="*/ 215720 w 1199"/>
              <a:gd name="T11" fmla="*/ 125055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0">
                <a:moveTo>
                  <a:pt x="599" y="349"/>
                </a:moveTo>
                <a:lnTo>
                  <a:pt x="0" y="349"/>
                </a:lnTo>
                <a:lnTo>
                  <a:pt x="0" y="0"/>
                </a:lnTo>
                <a:lnTo>
                  <a:pt x="1198" y="0"/>
                </a:lnTo>
                <a:lnTo>
                  <a:pt x="1198" y="349"/>
                </a:lnTo>
                <a:lnTo>
                  <a:pt x="599" y="349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15" name="Freeform 6421">
            <a:extLst>
              <a:ext uri="{FF2B5EF4-FFF2-40B4-BE49-F238E27FC236}">
                <a16:creationId xmlns:a16="http://schemas.microsoft.com/office/drawing/2014/main" id="{8EEE9011-7C3C-D147-8DE9-6DAB706E1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5054600"/>
            <a:ext cx="431800" cy="19050"/>
          </a:xfrm>
          <a:custGeom>
            <a:avLst/>
            <a:gdLst>
              <a:gd name="T0" fmla="*/ 0 w 1199"/>
              <a:gd name="T1" fmla="*/ 0 h 53"/>
              <a:gd name="T2" fmla="*/ 431440 w 1199"/>
              <a:gd name="T3" fmla="*/ 0 h 53"/>
              <a:gd name="T4" fmla="*/ 431440 w 1199"/>
              <a:gd name="T5" fmla="*/ 18691 h 53"/>
              <a:gd name="T6" fmla="*/ 215720 w 1199"/>
              <a:gd name="T7" fmla="*/ 18691 h 53"/>
              <a:gd name="T8" fmla="*/ 0 w 1199"/>
              <a:gd name="T9" fmla="*/ 18691 h 53"/>
              <a:gd name="T10" fmla="*/ 0 w 1199"/>
              <a:gd name="T11" fmla="*/ 0 h 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53">
                <a:moveTo>
                  <a:pt x="0" y="0"/>
                </a:moveTo>
                <a:lnTo>
                  <a:pt x="1198" y="0"/>
                </a:lnTo>
                <a:lnTo>
                  <a:pt x="1198" y="52"/>
                </a:lnTo>
                <a:lnTo>
                  <a:pt x="599" y="52"/>
                </a:lnTo>
                <a:lnTo>
                  <a:pt x="0" y="5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16" name="Freeform 6422">
            <a:extLst>
              <a:ext uri="{FF2B5EF4-FFF2-40B4-BE49-F238E27FC236}">
                <a16:creationId xmlns:a16="http://schemas.microsoft.com/office/drawing/2014/main" id="{94AA35DA-F487-DD40-A388-4CA9A2514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938713"/>
            <a:ext cx="431800" cy="252412"/>
          </a:xfrm>
          <a:custGeom>
            <a:avLst/>
            <a:gdLst>
              <a:gd name="T0" fmla="*/ 215900 w 1200"/>
              <a:gd name="T1" fmla="*/ 252052 h 702"/>
              <a:gd name="T2" fmla="*/ 0 w 1200"/>
              <a:gd name="T3" fmla="*/ 252052 h 702"/>
              <a:gd name="T4" fmla="*/ 0 w 1200"/>
              <a:gd name="T5" fmla="*/ 0 h 702"/>
              <a:gd name="T6" fmla="*/ 431440 w 1200"/>
              <a:gd name="T7" fmla="*/ 0 h 702"/>
              <a:gd name="T8" fmla="*/ 431440 w 1200"/>
              <a:gd name="T9" fmla="*/ 252052 h 702"/>
              <a:gd name="T10" fmla="*/ 215900 w 1200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2">
                <a:moveTo>
                  <a:pt x="600" y="701"/>
                </a:moveTo>
                <a:lnTo>
                  <a:pt x="0" y="701"/>
                </a:lnTo>
                <a:lnTo>
                  <a:pt x="0" y="0"/>
                </a:lnTo>
                <a:lnTo>
                  <a:pt x="1199" y="0"/>
                </a:lnTo>
                <a:lnTo>
                  <a:pt x="1199" y="701"/>
                </a:lnTo>
                <a:lnTo>
                  <a:pt x="600" y="701"/>
                </a:lnTo>
              </a:path>
            </a:pathLst>
          </a:custGeom>
          <a:solidFill>
            <a:srgbClr val="4D72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17" name="Freeform 6423">
            <a:extLst>
              <a:ext uri="{FF2B5EF4-FFF2-40B4-BE49-F238E27FC236}">
                <a16:creationId xmlns:a16="http://schemas.microsoft.com/office/drawing/2014/main" id="{4BC37158-FB22-E747-A2DF-4A582D1FF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5064125"/>
            <a:ext cx="431800" cy="125413"/>
          </a:xfrm>
          <a:custGeom>
            <a:avLst/>
            <a:gdLst>
              <a:gd name="T0" fmla="*/ 215900 w 1200"/>
              <a:gd name="T1" fmla="*/ 125055 h 350"/>
              <a:gd name="T2" fmla="*/ 0 w 1200"/>
              <a:gd name="T3" fmla="*/ 125055 h 350"/>
              <a:gd name="T4" fmla="*/ 0 w 1200"/>
              <a:gd name="T5" fmla="*/ 0 h 350"/>
              <a:gd name="T6" fmla="*/ 431440 w 1200"/>
              <a:gd name="T7" fmla="*/ 0 h 350"/>
              <a:gd name="T8" fmla="*/ 431440 w 1200"/>
              <a:gd name="T9" fmla="*/ 125055 h 350"/>
              <a:gd name="T10" fmla="*/ 215900 w 1200"/>
              <a:gd name="T11" fmla="*/ 125055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0">
                <a:moveTo>
                  <a:pt x="600" y="349"/>
                </a:moveTo>
                <a:lnTo>
                  <a:pt x="0" y="349"/>
                </a:lnTo>
                <a:lnTo>
                  <a:pt x="0" y="0"/>
                </a:lnTo>
                <a:lnTo>
                  <a:pt x="1199" y="0"/>
                </a:lnTo>
                <a:lnTo>
                  <a:pt x="1199" y="349"/>
                </a:lnTo>
                <a:lnTo>
                  <a:pt x="600" y="349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18" name="Freeform 6424">
            <a:extLst>
              <a:ext uri="{FF2B5EF4-FFF2-40B4-BE49-F238E27FC236}">
                <a16:creationId xmlns:a16="http://schemas.microsoft.com/office/drawing/2014/main" id="{CB09A4C7-682E-C940-946D-0C8C9DF17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4938713"/>
            <a:ext cx="144463" cy="252412"/>
          </a:xfrm>
          <a:custGeom>
            <a:avLst/>
            <a:gdLst>
              <a:gd name="T0" fmla="*/ 0 w 402"/>
              <a:gd name="T1" fmla="*/ 252052 h 702"/>
              <a:gd name="T2" fmla="*/ 0 w 402"/>
              <a:gd name="T3" fmla="*/ 0 h 702"/>
              <a:gd name="T4" fmla="*/ 144104 w 402"/>
              <a:gd name="T5" fmla="*/ 0 h 702"/>
              <a:gd name="T6" fmla="*/ 144104 w 402"/>
              <a:gd name="T7" fmla="*/ 252052 h 702"/>
              <a:gd name="T8" fmla="*/ 0 w 402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702">
                <a:moveTo>
                  <a:pt x="0" y="701"/>
                </a:moveTo>
                <a:lnTo>
                  <a:pt x="0" y="0"/>
                </a:lnTo>
                <a:lnTo>
                  <a:pt x="401" y="0"/>
                </a:lnTo>
                <a:lnTo>
                  <a:pt x="401" y="701"/>
                </a:lnTo>
                <a:lnTo>
                  <a:pt x="0" y="70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19" name="Freeform 6425">
            <a:extLst>
              <a:ext uri="{FF2B5EF4-FFF2-40B4-BE49-F238E27FC236}">
                <a16:creationId xmlns:a16="http://schemas.microsoft.com/office/drawing/2014/main" id="{E1C84D86-D7D1-C04D-8924-4510ED31C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4938713"/>
            <a:ext cx="144462" cy="252412"/>
          </a:xfrm>
          <a:custGeom>
            <a:avLst/>
            <a:gdLst>
              <a:gd name="T0" fmla="*/ 71870 w 400"/>
              <a:gd name="T1" fmla="*/ 252052 h 702"/>
              <a:gd name="T2" fmla="*/ 0 w 400"/>
              <a:gd name="T3" fmla="*/ 252052 h 702"/>
              <a:gd name="T4" fmla="*/ 0 w 400"/>
              <a:gd name="T5" fmla="*/ 0 h 702"/>
              <a:gd name="T6" fmla="*/ 144101 w 400"/>
              <a:gd name="T7" fmla="*/ 0 h 702"/>
              <a:gd name="T8" fmla="*/ 144101 w 400"/>
              <a:gd name="T9" fmla="*/ 252052 h 702"/>
              <a:gd name="T10" fmla="*/ 71870 w 400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2">
                <a:moveTo>
                  <a:pt x="199" y="701"/>
                </a:moveTo>
                <a:lnTo>
                  <a:pt x="0" y="701"/>
                </a:lnTo>
                <a:lnTo>
                  <a:pt x="0" y="0"/>
                </a:lnTo>
                <a:lnTo>
                  <a:pt x="399" y="0"/>
                </a:lnTo>
                <a:lnTo>
                  <a:pt x="399" y="701"/>
                </a:lnTo>
                <a:lnTo>
                  <a:pt x="199" y="7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20" name="Freeform 6426">
            <a:extLst>
              <a:ext uri="{FF2B5EF4-FFF2-40B4-BE49-F238E27FC236}">
                <a16:creationId xmlns:a16="http://schemas.microsoft.com/office/drawing/2014/main" id="{6EE0FBF1-4077-3748-895A-FE1C6796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4938713"/>
            <a:ext cx="144463" cy="252412"/>
          </a:xfrm>
          <a:custGeom>
            <a:avLst/>
            <a:gdLst>
              <a:gd name="T0" fmla="*/ 144103 w 401"/>
              <a:gd name="T1" fmla="*/ 252052 h 702"/>
              <a:gd name="T2" fmla="*/ 0 w 401"/>
              <a:gd name="T3" fmla="*/ 252052 h 702"/>
              <a:gd name="T4" fmla="*/ 0 w 401"/>
              <a:gd name="T5" fmla="*/ 0 h 702"/>
              <a:gd name="T6" fmla="*/ 144103 w 401"/>
              <a:gd name="T7" fmla="*/ 0 h 702"/>
              <a:gd name="T8" fmla="*/ 144103 w 401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702">
                <a:moveTo>
                  <a:pt x="400" y="701"/>
                </a:moveTo>
                <a:lnTo>
                  <a:pt x="0" y="701"/>
                </a:lnTo>
                <a:lnTo>
                  <a:pt x="0" y="0"/>
                </a:lnTo>
                <a:lnTo>
                  <a:pt x="400" y="0"/>
                </a:lnTo>
                <a:lnTo>
                  <a:pt x="400" y="701"/>
                </a:lnTo>
              </a:path>
            </a:pathLst>
          </a:custGeom>
          <a:solidFill>
            <a:srgbClr val="CA1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21" name="Freeform 6427">
            <a:extLst>
              <a:ext uri="{FF2B5EF4-FFF2-40B4-BE49-F238E27FC236}">
                <a16:creationId xmlns:a16="http://schemas.microsoft.com/office/drawing/2014/main" id="{885E83D1-9C39-794E-A901-DFD02DAD2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5888" y="5005388"/>
            <a:ext cx="120650" cy="120650"/>
          </a:xfrm>
          <a:custGeom>
            <a:avLst/>
            <a:gdLst>
              <a:gd name="T0" fmla="*/ 39977 w 335"/>
              <a:gd name="T1" fmla="*/ 0 h 335"/>
              <a:gd name="T2" fmla="*/ 60145 w 335"/>
              <a:gd name="T3" fmla="*/ 19808 h 335"/>
              <a:gd name="T4" fmla="*/ 80313 w 335"/>
              <a:gd name="T5" fmla="*/ 0 h 335"/>
              <a:gd name="T6" fmla="*/ 80313 w 335"/>
              <a:gd name="T7" fmla="*/ 39977 h 335"/>
              <a:gd name="T8" fmla="*/ 80673 w 335"/>
              <a:gd name="T9" fmla="*/ 40337 h 335"/>
              <a:gd name="T10" fmla="*/ 120290 w 335"/>
              <a:gd name="T11" fmla="*/ 40337 h 335"/>
              <a:gd name="T12" fmla="*/ 100482 w 335"/>
              <a:gd name="T13" fmla="*/ 60145 h 335"/>
              <a:gd name="T14" fmla="*/ 120290 w 335"/>
              <a:gd name="T15" fmla="*/ 79593 h 335"/>
              <a:gd name="T16" fmla="*/ 80673 w 335"/>
              <a:gd name="T17" fmla="*/ 79593 h 335"/>
              <a:gd name="T18" fmla="*/ 80313 w 335"/>
              <a:gd name="T19" fmla="*/ 79953 h 335"/>
              <a:gd name="T20" fmla="*/ 80313 w 335"/>
              <a:gd name="T21" fmla="*/ 120290 h 335"/>
              <a:gd name="T22" fmla="*/ 60145 w 335"/>
              <a:gd name="T23" fmla="*/ 100121 h 335"/>
              <a:gd name="T24" fmla="*/ 39977 w 335"/>
              <a:gd name="T25" fmla="*/ 120290 h 335"/>
              <a:gd name="T26" fmla="*/ 39977 w 335"/>
              <a:gd name="T27" fmla="*/ 79953 h 335"/>
              <a:gd name="T28" fmla="*/ 39616 w 335"/>
              <a:gd name="T29" fmla="*/ 79593 h 335"/>
              <a:gd name="T30" fmla="*/ 0 w 335"/>
              <a:gd name="T31" fmla="*/ 79593 h 335"/>
              <a:gd name="T32" fmla="*/ 19808 w 335"/>
              <a:gd name="T33" fmla="*/ 60145 h 335"/>
              <a:gd name="T34" fmla="*/ 0 w 335"/>
              <a:gd name="T35" fmla="*/ 40337 h 335"/>
              <a:gd name="T36" fmla="*/ 39616 w 335"/>
              <a:gd name="T37" fmla="*/ 40337 h 335"/>
              <a:gd name="T38" fmla="*/ 39977 w 335"/>
              <a:gd name="T39" fmla="*/ 39977 h 335"/>
              <a:gd name="T40" fmla="*/ 39977 w 335"/>
              <a:gd name="T41" fmla="*/ 0 h 33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35" h="335">
                <a:moveTo>
                  <a:pt x="111" y="0"/>
                </a:moveTo>
                <a:lnTo>
                  <a:pt x="167" y="55"/>
                </a:lnTo>
                <a:lnTo>
                  <a:pt x="223" y="0"/>
                </a:lnTo>
                <a:lnTo>
                  <a:pt x="223" y="111"/>
                </a:lnTo>
                <a:lnTo>
                  <a:pt x="224" y="112"/>
                </a:lnTo>
                <a:lnTo>
                  <a:pt x="334" y="112"/>
                </a:lnTo>
                <a:lnTo>
                  <a:pt x="279" y="167"/>
                </a:lnTo>
                <a:lnTo>
                  <a:pt x="334" y="221"/>
                </a:lnTo>
                <a:lnTo>
                  <a:pt x="224" y="221"/>
                </a:lnTo>
                <a:lnTo>
                  <a:pt x="223" y="222"/>
                </a:lnTo>
                <a:lnTo>
                  <a:pt x="223" y="334"/>
                </a:lnTo>
                <a:lnTo>
                  <a:pt x="167" y="278"/>
                </a:lnTo>
                <a:lnTo>
                  <a:pt x="111" y="334"/>
                </a:lnTo>
                <a:lnTo>
                  <a:pt x="111" y="222"/>
                </a:lnTo>
                <a:lnTo>
                  <a:pt x="110" y="221"/>
                </a:lnTo>
                <a:lnTo>
                  <a:pt x="0" y="221"/>
                </a:lnTo>
                <a:lnTo>
                  <a:pt x="55" y="167"/>
                </a:lnTo>
                <a:lnTo>
                  <a:pt x="0" y="112"/>
                </a:lnTo>
                <a:lnTo>
                  <a:pt x="110" y="112"/>
                </a:lnTo>
                <a:lnTo>
                  <a:pt x="111" y="111"/>
                </a:lnTo>
                <a:lnTo>
                  <a:pt x="111" y="0"/>
                </a:lnTo>
              </a:path>
            </a:pathLst>
          </a:custGeom>
          <a:solidFill>
            <a:srgbClr val="CA1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22" name="Freeform 6428">
            <a:extLst>
              <a:ext uri="{FF2B5EF4-FFF2-40B4-BE49-F238E27FC236}">
                <a16:creationId xmlns:a16="http://schemas.microsoft.com/office/drawing/2014/main" id="{47ECC6EF-3D68-904A-8E9C-CDA248391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938713"/>
            <a:ext cx="431800" cy="252412"/>
          </a:xfrm>
          <a:custGeom>
            <a:avLst/>
            <a:gdLst>
              <a:gd name="T0" fmla="*/ 215720 w 1201"/>
              <a:gd name="T1" fmla="*/ 252052 h 702"/>
              <a:gd name="T2" fmla="*/ 0 w 1201"/>
              <a:gd name="T3" fmla="*/ 252052 h 702"/>
              <a:gd name="T4" fmla="*/ 0 w 1201"/>
              <a:gd name="T5" fmla="*/ 0 h 702"/>
              <a:gd name="T6" fmla="*/ 431440 w 1201"/>
              <a:gd name="T7" fmla="*/ 0 h 702"/>
              <a:gd name="T8" fmla="*/ 431440 w 1201"/>
              <a:gd name="T9" fmla="*/ 252052 h 702"/>
              <a:gd name="T10" fmla="*/ 215720 w 1201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2">
                <a:moveTo>
                  <a:pt x="600" y="701"/>
                </a:moveTo>
                <a:lnTo>
                  <a:pt x="0" y="701"/>
                </a:lnTo>
                <a:lnTo>
                  <a:pt x="0" y="0"/>
                </a:lnTo>
                <a:lnTo>
                  <a:pt x="1200" y="0"/>
                </a:lnTo>
                <a:lnTo>
                  <a:pt x="1200" y="701"/>
                </a:lnTo>
                <a:lnTo>
                  <a:pt x="600" y="70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23" name="Freeform 6429">
            <a:extLst>
              <a:ext uri="{FF2B5EF4-FFF2-40B4-BE49-F238E27FC236}">
                <a16:creationId xmlns:a16="http://schemas.microsoft.com/office/drawing/2014/main" id="{D7E4673E-65E2-B44E-A371-E457C897A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979988"/>
            <a:ext cx="431800" cy="41275"/>
          </a:xfrm>
          <a:custGeom>
            <a:avLst/>
            <a:gdLst>
              <a:gd name="T0" fmla="*/ 215720 w 1201"/>
              <a:gd name="T1" fmla="*/ 40919 h 116"/>
              <a:gd name="T2" fmla="*/ 0 w 1201"/>
              <a:gd name="T3" fmla="*/ 40919 h 116"/>
              <a:gd name="T4" fmla="*/ 0 w 1201"/>
              <a:gd name="T5" fmla="*/ 0 h 116"/>
              <a:gd name="T6" fmla="*/ 431440 w 1201"/>
              <a:gd name="T7" fmla="*/ 0 h 116"/>
              <a:gd name="T8" fmla="*/ 431440 w 1201"/>
              <a:gd name="T9" fmla="*/ 40919 h 116"/>
              <a:gd name="T10" fmla="*/ 215720 w 1201"/>
              <a:gd name="T11" fmla="*/ 40919 h 1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16">
                <a:moveTo>
                  <a:pt x="600" y="115"/>
                </a:moveTo>
                <a:lnTo>
                  <a:pt x="0" y="115"/>
                </a:lnTo>
                <a:lnTo>
                  <a:pt x="0" y="0"/>
                </a:lnTo>
                <a:lnTo>
                  <a:pt x="1200" y="0"/>
                </a:lnTo>
                <a:lnTo>
                  <a:pt x="1200" y="115"/>
                </a:lnTo>
                <a:lnTo>
                  <a:pt x="600" y="115"/>
                </a:lnTo>
              </a:path>
            </a:pathLst>
          </a:custGeom>
          <a:solidFill>
            <a:srgbClr val="F8E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24" name="Freeform 6430">
            <a:extLst>
              <a:ext uri="{FF2B5EF4-FFF2-40B4-BE49-F238E27FC236}">
                <a16:creationId xmlns:a16="http://schemas.microsoft.com/office/drawing/2014/main" id="{4490BBC6-5CD9-B54B-8B3C-CA7D882D0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021263"/>
            <a:ext cx="431800" cy="42862"/>
          </a:xfrm>
          <a:custGeom>
            <a:avLst/>
            <a:gdLst>
              <a:gd name="T0" fmla="*/ 215720 w 1201"/>
              <a:gd name="T1" fmla="*/ 42505 h 120"/>
              <a:gd name="T2" fmla="*/ 0 w 1201"/>
              <a:gd name="T3" fmla="*/ 42505 h 120"/>
              <a:gd name="T4" fmla="*/ 0 w 1201"/>
              <a:gd name="T5" fmla="*/ 0 h 120"/>
              <a:gd name="T6" fmla="*/ 431440 w 1201"/>
              <a:gd name="T7" fmla="*/ 0 h 120"/>
              <a:gd name="T8" fmla="*/ 431440 w 1201"/>
              <a:gd name="T9" fmla="*/ 42505 h 120"/>
              <a:gd name="T10" fmla="*/ 215720 w 1201"/>
              <a:gd name="T11" fmla="*/ 42505 h 1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20">
                <a:moveTo>
                  <a:pt x="600" y="119"/>
                </a:moveTo>
                <a:lnTo>
                  <a:pt x="0" y="119"/>
                </a:lnTo>
                <a:lnTo>
                  <a:pt x="0" y="0"/>
                </a:lnTo>
                <a:lnTo>
                  <a:pt x="1200" y="0"/>
                </a:lnTo>
                <a:lnTo>
                  <a:pt x="1200" y="119"/>
                </a:lnTo>
                <a:lnTo>
                  <a:pt x="600" y="119"/>
                </a:lnTo>
              </a:path>
            </a:pathLst>
          </a:custGeom>
          <a:solidFill>
            <a:srgbClr val="CC32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25" name="Freeform 6431">
            <a:extLst>
              <a:ext uri="{FF2B5EF4-FFF2-40B4-BE49-F238E27FC236}">
                <a16:creationId xmlns:a16="http://schemas.microsoft.com/office/drawing/2014/main" id="{B69E78B3-D8F3-5C40-8F9A-0A5894F8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106988"/>
            <a:ext cx="431800" cy="42862"/>
          </a:xfrm>
          <a:custGeom>
            <a:avLst/>
            <a:gdLst>
              <a:gd name="T0" fmla="*/ 215720 w 1201"/>
              <a:gd name="T1" fmla="*/ 42496 h 117"/>
              <a:gd name="T2" fmla="*/ 0 w 1201"/>
              <a:gd name="T3" fmla="*/ 42496 h 117"/>
              <a:gd name="T4" fmla="*/ 0 w 1201"/>
              <a:gd name="T5" fmla="*/ 0 h 117"/>
              <a:gd name="T6" fmla="*/ 431440 w 1201"/>
              <a:gd name="T7" fmla="*/ 0 h 117"/>
              <a:gd name="T8" fmla="*/ 431440 w 1201"/>
              <a:gd name="T9" fmla="*/ 42496 h 117"/>
              <a:gd name="T10" fmla="*/ 215720 w 1201"/>
              <a:gd name="T11" fmla="*/ 42496 h 1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17">
                <a:moveTo>
                  <a:pt x="600" y="116"/>
                </a:moveTo>
                <a:lnTo>
                  <a:pt x="0" y="116"/>
                </a:lnTo>
                <a:lnTo>
                  <a:pt x="0" y="0"/>
                </a:lnTo>
                <a:lnTo>
                  <a:pt x="1200" y="0"/>
                </a:lnTo>
                <a:lnTo>
                  <a:pt x="1200" y="116"/>
                </a:lnTo>
                <a:lnTo>
                  <a:pt x="600" y="116"/>
                </a:lnTo>
              </a:path>
            </a:pathLst>
          </a:custGeom>
          <a:solidFill>
            <a:srgbClr val="F8E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26" name="Freeform 6432">
            <a:extLst>
              <a:ext uri="{FF2B5EF4-FFF2-40B4-BE49-F238E27FC236}">
                <a16:creationId xmlns:a16="http://schemas.microsoft.com/office/drawing/2014/main" id="{DEB12F5B-8678-224F-9EF0-26DA00921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148263"/>
            <a:ext cx="431800" cy="42862"/>
          </a:xfrm>
          <a:custGeom>
            <a:avLst/>
            <a:gdLst>
              <a:gd name="T0" fmla="*/ 215720 w 1201"/>
              <a:gd name="T1" fmla="*/ 42502 h 119"/>
              <a:gd name="T2" fmla="*/ 0 w 1201"/>
              <a:gd name="T3" fmla="*/ 42502 h 119"/>
              <a:gd name="T4" fmla="*/ 0 w 1201"/>
              <a:gd name="T5" fmla="*/ 0 h 119"/>
              <a:gd name="T6" fmla="*/ 431440 w 1201"/>
              <a:gd name="T7" fmla="*/ 0 h 119"/>
              <a:gd name="T8" fmla="*/ 431440 w 1201"/>
              <a:gd name="T9" fmla="*/ 42502 h 119"/>
              <a:gd name="T10" fmla="*/ 215720 w 1201"/>
              <a:gd name="T11" fmla="*/ 42502 h 1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19">
                <a:moveTo>
                  <a:pt x="600" y="118"/>
                </a:moveTo>
                <a:lnTo>
                  <a:pt x="0" y="118"/>
                </a:lnTo>
                <a:lnTo>
                  <a:pt x="0" y="0"/>
                </a:lnTo>
                <a:lnTo>
                  <a:pt x="1200" y="0"/>
                </a:lnTo>
                <a:lnTo>
                  <a:pt x="1200" y="118"/>
                </a:lnTo>
                <a:lnTo>
                  <a:pt x="600" y="118"/>
                </a:lnTo>
              </a:path>
            </a:pathLst>
          </a:custGeom>
          <a:solidFill>
            <a:srgbClr val="CC32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27" name="Freeform 6433">
            <a:extLst>
              <a:ext uri="{FF2B5EF4-FFF2-40B4-BE49-F238E27FC236}">
                <a16:creationId xmlns:a16="http://schemas.microsoft.com/office/drawing/2014/main" id="{CCC8BC9D-0F48-1C4E-8E31-84DE588FB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7713" y="5026025"/>
            <a:ext cx="77787" cy="79375"/>
          </a:xfrm>
          <a:custGeom>
            <a:avLst/>
            <a:gdLst>
              <a:gd name="T0" fmla="*/ 77430 w 218"/>
              <a:gd name="T1" fmla="*/ 39688 h 220"/>
              <a:gd name="T2" fmla="*/ 39250 w 218"/>
              <a:gd name="T3" fmla="*/ 79014 h 220"/>
              <a:gd name="T4" fmla="*/ 0 w 218"/>
              <a:gd name="T5" fmla="*/ 39688 h 220"/>
              <a:gd name="T6" fmla="*/ 39250 w 218"/>
              <a:gd name="T7" fmla="*/ 0 h 220"/>
              <a:gd name="T8" fmla="*/ 77430 w 218"/>
              <a:gd name="T9" fmla="*/ 39688 h 2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20">
                <a:moveTo>
                  <a:pt x="217" y="110"/>
                </a:moveTo>
                <a:cubicBezTo>
                  <a:pt x="217" y="171"/>
                  <a:pt x="169" y="219"/>
                  <a:pt x="110" y="219"/>
                </a:cubicBezTo>
                <a:cubicBezTo>
                  <a:pt x="47" y="219"/>
                  <a:pt x="0" y="171"/>
                  <a:pt x="0" y="110"/>
                </a:cubicBezTo>
                <a:cubicBezTo>
                  <a:pt x="0" y="49"/>
                  <a:pt x="47" y="0"/>
                  <a:pt x="110" y="0"/>
                </a:cubicBezTo>
                <a:cubicBezTo>
                  <a:pt x="169" y="0"/>
                  <a:pt x="217" y="49"/>
                  <a:pt x="217" y="110"/>
                </a:cubicBezTo>
              </a:path>
            </a:pathLst>
          </a:custGeom>
          <a:solidFill>
            <a:srgbClr val="FFF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28" name="Freeform 6434">
            <a:extLst>
              <a:ext uri="{FF2B5EF4-FFF2-40B4-BE49-F238E27FC236}">
                <a16:creationId xmlns:a16="http://schemas.microsoft.com/office/drawing/2014/main" id="{01F86000-14F2-D444-9802-6391EBA93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7713" y="5026025"/>
            <a:ext cx="77787" cy="79375"/>
          </a:xfrm>
          <a:custGeom>
            <a:avLst/>
            <a:gdLst>
              <a:gd name="T0" fmla="*/ 39250 w 218"/>
              <a:gd name="T1" fmla="*/ 79014 h 220"/>
              <a:gd name="T2" fmla="*/ 0 w 218"/>
              <a:gd name="T3" fmla="*/ 39688 h 220"/>
              <a:gd name="T4" fmla="*/ 39250 w 218"/>
              <a:gd name="T5" fmla="*/ 0 h 220"/>
              <a:gd name="T6" fmla="*/ 77430 w 218"/>
              <a:gd name="T7" fmla="*/ 39688 h 220"/>
              <a:gd name="T8" fmla="*/ 39250 w 218"/>
              <a:gd name="T9" fmla="*/ 79014 h 220"/>
              <a:gd name="T10" fmla="*/ 39250 w 218"/>
              <a:gd name="T11" fmla="*/ 0 h 220"/>
              <a:gd name="T12" fmla="*/ 0 w 218"/>
              <a:gd name="T13" fmla="*/ 39688 h 220"/>
              <a:gd name="T14" fmla="*/ 39250 w 218"/>
              <a:gd name="T15" fmla="*/ 79014 h 220"/>
              <a:gd name="T16" fmla="*/ 77073 w 218"/>
              <a:gd name="T17" fmla="*/ 39688 h 220"/>
              <a:gd name="T18" fmla="*/ 39250 w 218"/>
              <a:gd name="T19" fmla="*/ 0 h 2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8" h="220">
                <a:moveTo>
                  <a:pt x="110" y="219"/>
                </a:moveTo>
                <a:cubicBezTo>
                  <a:pt x="47" y="219"/>
                  <a:pt x="0" y="171"/>
                  <a:pt x="0" y="110"/>
                </a:cubicBezTo>
                <a:cubicBezTo>
                  <a:pt x="0" y="49"/>
                  <a:pt x="47" y="0"/>
                  <a:pt x="110" y="0"/>
                </a:cubicBezTo>
                <a:cubicBezTo>
                  <a:pt x="169" y="0"/>
                  <a:pt x="217" y="49"/>
                  <a:pt x="217" y="110"/>
                </a:cubicBezTo>
                <a:cubicBezTo>
                  <a:pt x="217" y="171"/>
                  <a:pt x="169" y="219"/>
                  <a:pt x="110" y="219"/>
                </a:cubicBezTo>
                <a:close/>
                <a:moveTo>
                  <a:pt x="110" y="0"/>
                </a:moveTo>
                <a:cubicBezTo>
                  <a:pt x="47" y="0"/>
                  <a:pt x="0" y="52"/>
                  <a:pt x="0" y="110"/>
                </a:cubicBezTo>
                <a:cubicBezTo>
                  <a:pt x="0" y="168"/>
                  <a:pt x="47" y="219"/>
                  <a:pt x="110" y="219"/>
                </a:cubicBezTo>
                <a:cubicBezTo>
                  <a:pt x="167" y="219"/>
                  <a:pt x="216" y="168"/>
                  <a:pt x="216" y="110"/>
                </a:cubicBezTo>
                <a:cubicBezTo>
                  <a:pt x="216" y="52"/>
                  <a:pt x="167" y="0"/>
                  <a:pt x="1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29" name="Freeform 6435">
            <a:extLst>
              <a:ext uri="{FF2B5EF4-FFF2-40B4-BE49-F238E27FC236}">
                <a16:creationId xmlns:a16="http://schemas.microsoft.com/office/drawing/2014/main" id="{F9FA7A12-892E-F349-B14C-0CA0A2317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7875" y="5027613"/>
            <a:ext cx="6350" cy="6350"/>
          </a:xfrm>
          <a:custGeom>
            <a:avLst/>
            <a:gdLst>
              <a:gd name="T0" fmla="*/ 2778 w 16"/>
              <a:gd name="T1" fmla="*/ 6016 h 19"/>
              <a:gd name="T2" fmla="*/ 0 w 16"/>
              <a:gd name="T3" fmla="*/ 2005 h 19"/>
              <a:gd name="T4" fmla="*/ 5953 w 16"/>
              <a:gd name="T5" fmla="*/ 0 h 19"/>
              <a:gd name="T6" fmla="*/ 5159 w 16"/>
              <a:gd name="T7" fmla="*/ 5013 h 19"/>
              <a:gd name="T8" fmla="*/ 2778 w 16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9">
                <a:moveTo>
                  <a:pt x="7" y="18"/>
                </a:moveTo>
                <a:lnTo>
                  <a:pt x="0" y="6"/>
                </a:lnTo>
                <a:cubicBezTo>
                  <a:pt x="1" y="2"/>
                  <a:pt x="7" y="0"/>
                  <a:pt x="15" y="0"/>
                </a:cubicBezTo>
                <a:lnTo>
                  <a:pt x="13" y="15"/>
                </a:lnTo>
                <a:lnTo>
                  <a:pt x="7" y="18"/>
                </a:lnTo>
              </a:path>
            </a:pathLst>
          </a:custGeom>
          <a:solidFill>
            <a:srgbClr val="CC29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30" name="Freeform 6436">
            <a:extLst>
              <a:ext uri="{FF2B5EF4-FFF2-40B4-BE49-F238E27FC236}">
                <a16:creationId xmlns:a16="http://schemas.microsoft.com/office/drawing/2014/main" id="{71A1DBBF-8BD8-DA41-8416-0858A827C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7875" y="5027613"/>
            <a:ext cx="6350" cy="6350"/>
          </a:xfrm>
          <a:custGeom>
            <a:avLst/>
            <a:gdLst>
              <a:gd name="T0" fmla="*/ 2822 w 18"/>
              <a:gd name="T1" fmla="*/ 6016 h 19"/>
              <a:gd name="T2" fmla="*/ 0 w 18"/>
              <a:gd name="T3" fmla="*/ 2005 h 19"/>
              <a:gd name="T4" fmla="*/ 5292 w 18"/>
              <a:gd name="T5" fmla="*/ 0 h 19"/>
              <a:gd name="T6" fmla="*/ 706 w 18"/>
              <a:gd name="T7" fmla="*/ 2005 h 19"/>
              <a:gd name="T8" fmla="*/ 3175 w 18"/>
              <a:gd name="T9" fmla="*/ 5013 h 19"/>
              <a:gd name="T10" fmla="*/ 4939 w 18"/>
              <a:gd name="T11" fmla="*/ 5013 h 19"/>
              <a:gd name="T12" fmla="*/ 5644 w 18"/>
              <a:gd name="T13" fmla="*/ 0 h 19"/>
              <a:gd name="T14" fmla="*/ 5997 w 18"/>
              <a:gd name="T15" fmla="*/ 0 h 19"/>
              <a:gd name="T16" fmla="*/ 5292 w 18"/>
              <a:gd name="T17" fmla="*/ 5013 h 19"/>
              <a:gd name="T18" fmla="*/ 2822 w 18"/>
              <a:gd name="T19" fmla="*/ 6016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9">
                <a:moveTo>
                  <a:pt x="8" y="18"/>
                </a:moveTo>
                <a:lnTo>
                  <a:pt x="0" y="6"/>
                </a:lnTo>
                <a:cubicBezTo>
                  <a:pt x="3" y="0"/>
                  <a:pt x="8" y="0"/>
                  <a:pt x="15" y="0"/>
                </a:cubicBezTo>
                <a:cubicBezTo>
                  <a:pt x="9" y="0"/>
                  <a:pt x="5" y="3"/>
                  <a:pt x="2" y="6"/>
                </a:cubicBezTo>
                <a:lnTo>
                  <a:pt x="9" y="15"/>
                </a:lnTo>
                <a:lnTo>
                  <a:pt x="14" y="15"/>
                </a:lnTo>
                <a:cubicBezTo>
                  <a:pt x="14" y="12"/>
                  <a:pt x="16" y="0"/>
                  <a:pt x="16" y="0"/>
                </a:cubicBezTo>
                <a:cubicBezTo>
                  <a:pt x="16" y="0"/>
                  <a:pt x="16" y="0"/>
                  <a:pt x="17" y="0"/>
                </a:cubicBezTo>
                <a:lnTo>
                  <a:pt x="15" y="15"/>
                </a:lnTo>
                <a:lnTo>
                  <a:pt x="8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31" name="Freeform 6437">
            <a:extLst>
              <a:ext uri="{FF2B5EF4-FFF2-40B4-BE49-F238E27FC236}">
                <a16:creationId xmlns:a16="http://schemas.microsoft.com/office/drawing/2014/main" id="{D159A055-1916-F64D-A5B7-A613E65D2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2638" y="5027613"/>
            <a:ext cx="7937" cy="6350"/>
          </a:xfrm>
          <a:custGeom>
            <a:avLst/>
            <a:gdLst>
              <a:gd name="T0" fmla="*/ 0 w 23"/>
              <a:gd name="T1" fmla="*/ 5013 h 19"/>
              <a:gd name="T2" fmla="*/ 345 w 23"/>
              <a:gd name="T3" fmla="*/ 0 h 19"/>
              <a:gd name="T4" fmla="*/ 7592 w 23"/>
              <a:gd name="T5" fmla="*/ 3008 h 19"/>
              <a:gd name="T6" fmla="*/ 4486 w 23"/>
              <a:gd name="T7" fmla="*/ 6016 h 19"/>
              <a:gd name="T8" fmla="*/ 0 w 23"/>
              <a:gd name="T9" fmla="*/ 5013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9">
                <a:moveTo>
                  <a:pt x="0" y="15"/>
                </a:moveTo>
                <a:lnTo>
                  <a:pt x="1" y="0"/>
                </a:lnTo>
                <a:cubicBezTo>
                  <a:pt x="1" y="0"/>
                  <a:pt x="13" y="0"/>
                  <a:pt x="22" y="9"/>
                </a:cubicBezTo>
                <a:lnTo>
                  <a:pt x="13" y="18"/>
                </a:lnTo>
                <a:lnTo>
                  <a:pt x="0" y="15"/>
                </a:lnTo>
              </a:path>
            </a:pathLst>
          </a:custGeom>
          <a:solidFill>
            <a:srgbClr val="F8E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32" name="Freeform 6438">
            <a:extLst>
              <a:ext uri="{FF2B5EF4-FFF2-40B4-BE49-F238E27FC236}">
                <a16:creationId xmlns:a16="http://schemas.microsoft.com/office/drawing/2014/main" id="{E7169568-021C-2F44-936C-97F32A82A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2638" y="5027613"/>
            <a:ext cx="7937" cy="7937"/>
          </a:xfrm>
          <a:custGeom>
            <a:avLst/>
            <a:gdLst>
              <a:gd name="T0" fmla="*/ 5176 w 23"/>
              <a:gd name="T1" fmla="*/ 7576 h 22"/>
              <a:gd name="T2" fmla="*/ 0 w 23"/>
              <a:gd name="T3" fmla="*/ 5412 h 22"/>
              <a:gd name="T4" fmla="*/ 4486 w 23"/>
              <a:gd name="T5" fmla="*/ 6494 h 22"/>
              <a:gd name="T6" fmla="*/ 7592 w 23"/>
              <a:gd name="T7" fmla="*/ 3247 h 22"/>
              <a:gd name="T8" fmla="*/ 345 w 23"/>
              <a:gd name="T9" fmla="*/ 0 h 22"/>
              <a:gd name="T10" fmla="*/ 0 w 23"/>
              <a:gd name="T11" fmla="*/ 5412 h 22"/>
              <a:gd name="T12" fmla="*/ 0 w 23"/>
              <a:gd name="T13" fmla="*/ 0 h 22"/>
              <a:gd name="T14" fmla="*/ 345 w 23"/>
              <a:gd name="T15" fmla="*/ 0 h 22"/>
              <a:gd name="T16" fmla="*/ 7592 w 23"/>
              <a:gd name="T17" fmla="*/ 3247 h 22"/>
              <a:gd name="T18" fmla="*/ 5176 w 23"/>
              <a:gd name="T19" fmla="*/ 6494 h 22"/>
              <a:gd name="T20" fmla="*/ 5176 w 23"/>
              <a:gd name="T21" fmla="*/ 7576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" h="22">
                <a:moveTo>
                  <a:pt x="15" y="21"/>
                </a:moveTo>
                <a:lnTo>
                  <a:pt x="0" y="15"/>
                </a:lnTo>
                <a:lnTo>
                  <a:pt x="13" y="18"/>
                </a:lnTo>
                <a:cubicBezTo>
                  <a:pt x="15" y="15"/>
                  <a:pt x="22" y="9"/>
                  <a:pt x="22" y="9"/>
                </a:cubicBezTo>
                <a:cubicBezTo>
                  <a:pt x="15" y="0"/>
                  <a:pt x="4" y="0"/>
                  <a:pt x="1" y="0"/>
                </a:cubicBez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ubicBezTo>
                  <a:pt x="4" y="0"/>
                  <a:pt x="16" y="0"/>
                  <a:pt x="22" y="9"/>
                </a:cubicBezTo>
                <a:lnTo>
                  <a:pt x="15" y="18"/>
                </a:lnTo>
                <a:lnTo>
                  <a:pt x="15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33" name="Freeform 6439">
            <a:extLst>
              <a:ext uri="{FF2B5EF4-FFF2-40B4-BE49-F238E27FC236}">
                <a16:creationId xmlns:a16="http://schemas.microsoft.com/office/drawing/2014/main" id="{3DA9B6F0-B85D-2240-BD0E-1DF77A921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5030788"/>
            <a:ext cx="6350" cy="6350"/>
          </a:xfrm>
          <a:custGeom>
            <a:avLst/>
            <a:gdLst>
              <a:gd name="T0" fmla="*/ 0 w 16"/>
              <a:gd name="T1" fmla="*/ 3572 h 16"/>
              <a:gd name="T2" fmla="*/ 2778 w 16"/>
              <a:gd name="T3" fmla="*/ 0 h 16"/>
              <a:gd name="T4" fmla="*/ 5953 w 16"/>
              <a:gd name="T5" fmla="*/ 4763 h 16"/>
              <a:gd name="T6" fmla="*/ 1191 w 16"/>
              <a:gd name="T7" fmla="*/ 5953 h 16"/>
              <a:gd name="T8" fmla="*/ 0 w 16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6">
                <a:moveTo>
                  <a:pt x="0" y="9"/>
                </a:moveTo>
                <a:lnTo>
                  <a:pt x="7" y="0"/>
                </a:lnTo>
                <a:cubicBezTo>
                  <a:pt x="12" y="3"/>
                  <a:pt x="13" y="6"/>
                  <a:pt x="15" y="12"/>
                </a:cubicBezTo>
                <a:lnTo>
                  <a:pt x="3" y="15"/>
                </a:lnTo>
                <a:lnTo>
                  <a:pt x="0" y="9"/>
                </a:lnTo>
              </a:path>
            </a:pathLst>
          </a:custGeom>
          <a:solidFill>
            <a:srgbClr val="CC29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34" name="Freeform 6440">
            <a:extLst>
              <a:ext uri="{FF2B5EF4-FFF2-40B4-BE49-F238E27FC236}">
                <a16:creationId xmlns:a16="http://schemas.microsoft.com/office/drawing/2014/main" id="{2032D30C-B9B9-C64F-8077-661943805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7400" y="5030788"/>
            <a:ext cx="6350" cy="6350"/>
          </a:xfrm>
          <a:custGeom>
            <a:avLst/>
            <a:gdLst>
              <a:gd name="T0" fmla="*/ 1764 w 18"/>
              <a:gd name="T1" fmla="*/ 5953 h 16"/>
              <a:gd name="T2" fmla="*/ 0 w 18"/>
              <a:gd name="T3" fmla="*/ 3572 h 16"/>
              <a:gd name="T4" fmla="*/ 2822 w 18"/>
              <a:gd name="T5" fmla="*/ 0 h 16"/>
              <a:gd name="T6" fmla="*/ 3175 w 18"/>
              <a:gd name="T7" fmla="*/ 0 h 16"/>
              <a:gd name="T8" fmla="*/ 706 w 18"/>
              <a:gd name="T9" fmla="*/ 3572 h 16"/>
              <a:gd name="T10" fmla="*/ 1764 w 18"/>
              <a:gd name="T11" fmla="*/ 5953 h 16"/>
              <a:gd name="T12" fmla="*/ 5997 w 18"/>
              <a:gd name="T13" fmla="*/ 4763 h 16"/>
              <a:gd name="T14" fmla="*/ 1764 w 18"/>
              <a:gd name="T15" fmla="*/ 5953 h 16"/>
              <a:gd name="T16" fmla="*/ 3528 w 18"/>
              <a:gd name="T17" fmla="*/ 397 h 16"/>
              <a:gd name="T18" fmla="*/ 3175 w 18"/>
              <a:gd name="T19" fmla="*/ 0 h 16"/>
              <a:gd name="T20" fmla="*/ 3175 w 18"/>
              <a:gd name="T21" fmla="*/ 0 h 16"/>
              <a:gd name="T22" fmla="*/ 3528 w 18"/>
              <a:gd name="T23" fmla="*/ 397 h 16"/>
              <a:gd name="T24" fmla="*/ 5997 w 18"/>
              <a:gd name="T25" fmla="*/ 4763 h 16"/>
              <a:gd name="T26" fmla="*/ 3528 w 18"/>
              <a:gd name="T27" fmla="*/ 397 h 16"/>
              <a:gd name="T28" fmla="*/ 5997 w 18"/>
              <a:gd name="T29" fmla="*/ 4763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" h="16">
                <a:moveTo>
                  <a:pt x="5" y="15"/>
                </a:moveTo>
                <a:cubicBezTo>
                  <a:pt x="5" y="15"/>
                  <a:pt x="0" y="12"/>
                  <a:pt x="0" y="9"/>
                </a:cubicBezTo>
                <a:lnTo>
                  <a:pt x="8" y="0"/>
                </a:lnTo>
                <a:lnTo>
                  <a:pt x="9" y="0"/>
                </a:lnTo>
                <a:lnTo>
                  <a:pt x="2" y="9"/>
                </a:lnTo>
                <a:lnTo>
                  <a:pt x="5" y="15"/>
                </a:lnTo>
                <a:cubicBezTo>
                  <a:pt x="6" y="15"/>
                  <a:pt x="15" y="12"/>
                  <a:pt x="17" y="12"/>
                </a:cubicBezTo>
                <a:cubicBezTo>
                  <a:pt x="17" y="15"/>
                  <a:pt x="5" y="15"/>
                  <a:pt x="5" y="15"/>
                </a:cubicBezTo>
                <a:close/>
                <a:moveTo>
                  <a:pt x="10" y="1"/>
                </a:moveTo>
                <a:cubicBezTo>
                  <a:pt x="10" y="1"/>
                  <a:pt x="9" y="1"/>
                  <a:pt x="9" y="0"/>
                </a:cubicBezTo>
                <a:cubicBezTo>
                  <a:pt x="10" y="0"/>
                  <a:pt x="10" y="1"/>
                  <a:pt x="10" y="1"/>
                </a:cubicBezTo>
                <a:close/>
                <a:moveTo>
                  <a:pt x="17" y="12"/>
                </a:moveTo>
                <a:cubicBezTo>
                  <a:pt x="15" y="6"/>
                  <a:pt x="13" y="6"/>
                  <a:pt x="10" y="1"/>
                </a:cubicBezTo>
                <a:cubicBezTo>
                  <a:pt x="14" y="4"/>
                  <a:pt x="17" y="7"/>
                  <a:pt x="17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35" name="Freeform 6441">
            <a:extLst>
              <a:ext uri="{FF2B5EF4-FFF2-40B4-BE49-F238E27FC236}">
                <a16:creationId xmlns:a16="http://schemas.microsoft.com/office/drawing/2014/main" id="{652614A9-7C98-5B44-8FCC-189A5C7CE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6763" y="5030788"/>
            <a:ext cx="34925" cy="69850"/>
          </a:xfrm>
          <a:custGeom>
            <a:avLst/>
            <a:gdLst>
              <a:gd name="T0" fmla="*/ 14762 w 97"/>
              <a:gd name="T1" fmla="*/ 69492 h 195"/>
              <a:gd name="T2" fmla="*/ 17643 w 97"/>
              <a:gd name="T3" fmla="*/ 65193 h 195"/>
              <a:gd name="T4" fmla="*/ 11522 w 97"/>
              <a:gd name="T5" fmla="*/ 65193 h 195"/>
              <a:gd name="T6" fmla="*/ 21243 w 97"/>
              <a:gd name="T7" fmla="*/ 63044 h 195"/>
              <a:gd name="T8" fmla="*/ 20163 w 97"/>
              <a:gd name="T9" fmla="*/ 51940 h 195"/>
              <a:gd name="T10" fmla="*/ 14042 w 97"/>
              <a:gd name="T11" fmla="*/ 51940 h 195"/>
              <a:gd name="T12" fmla="*/ 9361 w 97"/>
              <a:gd name="T13" fmla="*/ 56238 h 195"/>
              <a:gd name="T14" fmla="*/ 8641 w 97"/>
              <a:gd name="T15" fmla="*/ 53014 h 195"/>
              <a:gd name="T16" fmla="*/ 8281 w 97"/>
              <a:gd name="T17" fmla="*/ 57671 h 195"/>
              <a:gd name="T18" fmla="*/ 7201 w 97"/>
              <a:gd name="T19" fmla="*/ 54447 h 195"/>
              <a:gd name="T20" fmla="*/ 5041 w 97"/>
              <a:gd name="T21" fmla="*/ 57671 h 195"/>
              <a:gd name="T22" fmla="*/ 9721 w 97"/>
              <a:gd name="T23" fmla="*/ 50865 h 195"/>
              <a:gd name="T24" fmla="*/ 20163 w 97"/>
              <a:gd name="T25" fmla="*/ 50865 h 195"/>
              <a:gd name="T26" fmla="*/ 20163 w 97"/>
              <a:gd name="T27" fmla="*/ 43701 h 195"/>
              <a:gd name="T28" fmla="*/ 17643 w 97"/>
              <a:gd name="T29" fmla="*/ 41194 h 195"/>
              <a:gd name="T30" fmla="*/ 10441 w 97"/>
              <a:gd name="T31" fmla="*/ 35821 h 195"/>
              <a:gd name="T32" fmla="*/ 9721 w 97"/>
              <a:gd name="T33" fmla="*/ 35821 h 195"/>
              <a:gd name="T34" fmla="*/ 13322 w 97"/>
              <a:gd name="T35" fmla="*/ 15045 h 195"/>
              <a:gd name="T36" fmla="*/ 13682 w 97"/>
              <a:gd name="T37" fmla="*/ 10746 h 195"/>
              <a:gd name="T38" fmla="*/ 7561 w 97"/>
              <a:gd name="T39" fmla="*/ 10746 h 195"/>
              <a:gd name="T40" fmla="*/ 13322 w 97"/>
              <a:gd name="T41" fmla="*/ 8597 h 195"/>
              <a:gd name="T42" fmla="*/ 14042 w 97"/>
              <a:gd name="T43" fmla="*/ 3224 h 195"/>
              <a:gd name="T44" fmla="*/ 23043 w 97"/>
              <a:gd name="T45" fmla="*/ 5373 h 195"/>
              <a:gd name="T46" fmla="*/ 19803 w 97"/>
              <a:gd name="T47" fmla="*/ 12895 h 195"/>
              <a:gd name="T48" fmla="*/ 18003 w 97"/>
              <a:gd name="T49" fmla="*/ 23642 h 195"/>
              <a:gd name="T50" fmla="*/ 34565 w 97"/>
              <a:gd name="T51" fmla="*/ 43343 h 195"/>
              <a:gd name="T52" fmla="*/ 27364 w 97"/>
              <a:gd name="T53" fmla="*/ 43343 h 195"/>
              <a:gd name="T54" fmla="*/ 29524 w 97"/>
              <a:gd name="T55" fmla="*/ 49791 h 195"/>
              <a:gd name="T56" fmla="*/ 28444 w 97"/>
              <a:gd name="T57" fmla="*/ 51940 h 195"/>
              <a:gd name="T58" fmla="*/ 23043 w 97"/>
              <a:gd name="T59" fmla="*/ 51940 h 195"/>
              <a:gd name="T60" fmla="*/ 23043 w 97"/>
              <a:gd name="T61" fmla="*/ 63044 h 195"/>
              <a:gd name="T62" fmla="*/ 28804 w 97"/>
              <a:gd name="T63" fmla="*/ 65193 h 195"/>
              <a:gd name="T64" fmla="*/ 14762 w 97"/>
              <a:gd name="T65" fmla="*/ 69492 h 19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7" h="195">
                <a:moveTo>
                  <a:pt x="41" y="194"/>
                </a:moveTo>
                <a:cubicBezTo>
                  <a:pt x="39" y="191"/>
                  <a:pt x="49" y="182"/>
                  <a:pt x="49" y="182"/>
                </a:cubicBezTo>
                <a:lnTo>
                  <a:pt x="32" y="182"/>
                </a:lnTo>
                <a:cubicBezTo>
                  <a:pt x="33" y="179"/>
                  <a:pt x="52" y="176"/>
                  <a:pt x="59" y="176"/>
                </a:cubicBezTo>
                <a:cubicBezTo>
                  <a:pt x="59" y="173"/>
                  <a:pt x="56" y="145"/>
                  <a:pt x="56" y="145"/>
                </a:cubicBezTo>
                <a:lnTo>
                  <a:pt x="39" y="145"/>
                </a:lnTo>
                <a:cubicBezTo>
                  <a:pt x="29" y="145"/>
                  <a:pt x="29" y="157"/>
                  <a:pt x="26" y="157"/>
                </a:cubicBezTo>
                <a:cubicBezTo>
                  <a:pt x="24" y="155"/>
                  <a:pt x="24" y="148"/>
                  <a:pt x="24" y="148"/>
                </a:cubicBezTo>
                <a:cubicBezTo>
                  <a:pt x="24" y="148"/>
                  <a:pt x="21" y="155"/>
                  <a:pt x="23" y="161"/>
                </a:cubicBezTo>
                <a:cubicBezTo>
                  <a:pt x="20" y="157"/>
                  <a:pt x="20" y="152"/>
                  <a:pt x="20" y="152"/>
                </a:cubicBezTo>
                <a:cubicBezTo>
                  <a:pt x="20" y="152"/>
                  <a:pt x="17" y="155"/>
                  <a:pt x="14" y="161"/>
                </a:cubicBezTo>
                <a:cubicBezTo>
                  <a:pt x="12" y="142"/>
                  <a:pt x="24" y="142"/>
                  <a:pt x="27" y="142"/>
                </a:cubicBezTo>
                <a:cubicBezTo>
                  <a:pt x="30" y="139"/>
                  <a:pt x="53" y="139"/>
                  <a:pt x="56" y="142"/>
                </a:cubicBezTo>
                <a:cubicBezTo>
                  <a:pt x="58" y="137"/>
                  <a:pt x="56" y="124"/>
                  <a:pt x="56" y="122"/>
                </a:cubicBezTo>
                <a:cubicBezTo>
                  <a:pt x="56" y="122"/>
                  <a:pt x="54" y="121"/>
                  <a:pt x="49" y="115"/>
                </a:cubicBezTo>
                <a:cubicBezTo>
                  <a:pt x="38" y="112"/>
                  <a:pt x="29" y="100"/>
                  <a:pt x="29" y="100"/>
                </a:cubicBezTo>
                <a:lnTo>
                  <a:pt x="27" y="100"/>
                </a:lnTo>
                <a:cubicBezTo>
                  <a:pt x="0" y="73"/>
                  <a:pt x="37" y="42"/>
                  <a:pt x="37" y="42"/>
                </a:cubicBezTo>
                <a:lnTo>
                  <a:pt x="38" y="30"/>
                </a:lnTo>
                <a:cubicBezTo>
                  <a:pt x="38" y="30"/>
                  <a:pt x="20" y="33"/>
                  <a:pt x="21" y="30"/>
                </a:cubicBezTo>
                <a:cubicBezTo>
                  <a:pt x="21" y="27"/>
                  <a:pt x="37" y="24"/>
                  <a:pt x="37" y="24"/>
                </a:cubicBezTo>
                <a:cubicBezTo>
                  <a:pt x="37" y="24"/>
                  <a:pt x="32" y="15"/>
                  <a:pt x="39" y="9"/>
                </a:cubicBezTo>
                <a:cubicBezTo>
                  <a:pt x="49" y="0"/>
                  <a:pt x="62" y="6"/>
                  <a:pt x="64" y="15"/>
                </a:cubicBezTo>
                <a:cubicBezTo>
                  <a:pt x="64" y="15"/>
                  <a:pt x="65" y="27"/>
                  <a:pt x="55" y="36"/>
                </a:cubicBezTo>
                <a:cubicBezTo>
                  <a:pt x="47" y="45"/>
                  <a:pt x="50" y="66"/>
                  <a:pt x="50" y="66"/>
                </a:cubicBezTo>
                <a:lnTo>
                  <a:pt x="96" y="121"/>
                </a:lnTo>
                <a:cubicBezTo>
                  <a:pt x="96" y="121"/>
                  <a:pt x="77" y="118"/>
                  <a:pt x="76" y="121"/>
                </a:cubicBezTo>
                <a:cubicBezTo>
                  <a:pt x="73" y="124"/>
                  <a:pt x="79" y="136"/>
                  <a:pt x="82" y="139"/>
                </a:cubicBezTo>
                <a:cubicBezTo>
                  <a:pt x="86" y="142"/>
                  <a:pt x="80" y="145"/>
                  <a:pt x="79" y="145"/>
                </a:cubicBezTo>
                <a:lnTo>
                  <a:pt x="64" y="145"/>
                </a:lnTo>
                <a:cubicBezTo>
                  <a:pt x="59" y="148"/>
                  <a:pt x="64" y="176"/>
                  <a:pt x="64" y="176"/>
                </a:cubicBezTo>
                <a:cubicBezTo>
                  <a:pt x="64" y="176"/>
                  <a:pt x="77" y="176"/>
                  <a:pt x="80" y="182"/>
                </a:cubicBezTo>
                <a:cubicBezTo>
                  <a:pt x="55" y="179"/>
                  <a:pt x="41" y="194"/>
                  <a:pt x="41" y="19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36" name="Freeform 6442">
            <a:extLst>
              <a:ext uri="{FF2B5EF4-FFF2-40B4-BE49-F238E27FC236}">
                <a16:creationId xmlns:a16="http://schemas.microsoft.com/office/drawing/2014/main" id="{3FB8E74C-22D7-004A-B35F-635B9ED90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1525" y="5030788"/>
            <a:ext cx="30163" cy="69850"/>
          </a:xfrm>
          <a:custGeom>
            <a:avLst/>
            <a:gdLst>
              <a:gd name="T0" fmla="*/ 13485 w 85"/>
              <a:gd name="T1" fmla="*/ 67343 h 195"/>
              <a:gd name="T2" fmla="*/ 14194 w 85"/>
              <a:gd name="T3" fmla="*/ 66984 h 195"/>
              <a:gd name="T4" fmla="*/ 14194 w 85"/>
              <a:gd name="T5" fmla="*/ 66984 h 195"/>
              <a:gd name="T6" fmla="*/ 12775 w 85"/>
              <a:gd name="T7" fmla="*/ 65193 h 195"/>
              <a:gd name="T8" fmla="*/ 12420 w 85"/>
              <a:gd name="T9" fmla="*/ 65193 h 195"/>
              <a:gd name="T10" fmla="*/ 14194 w 85"/>
              <a:gd name="T11" fmla="*/ 63044 h 195"/>
              <a:gd name="T12" fmla="*/ 16678 w 85"/>
              <a:gd name="T13" fmla="*/ 63044 h 195"/>
              <a:gd name="T14" fmla="*/ 16678 w 85"/>
              <a:gd name="T15" fmla="*/ 62328 h 195"/>
              <a:gd name="T16" fmla="*/ 6033 w 85"/>
              <a:gd name="T17" fmla="*/ 55522 h 195"/>
              <a:gd name="T18" fmla="*/ 5323 w 85"/>
              <a:gd name="T19" fmla="*/ 55522 h 195"/>
              <a:gd name="T20" fmla="*/ 9581 w 85"/>
              <a:gd name="T21" fmla="*/ 51940 h 195"/>
              <a:gd name="T22" fmla="*/ 5323 w 85"/>
              <a:gd name="T23" fmla="*/ 56238 h 195"/>
              <a:gd name="T24" fmla="*/ 5323 w 85"/>
              <a:gd name="T25" fmla="*/ 56238 h 195"/>
              <a:gd name="T26" fmla="*/ 4258 w 85"/>
              <a:gd name="T27" fmla="*/ 53014 h 195"/>
              <a:gd name="T28" fmla="*/ 2484 w 85"/>
              <a:gd name="T29" fmla="*/ 54805 h 195"/>
              <a:gd name="T30" fmla="*/ 3903 w 85"/>
              <a:gd name="T31" fmla="*/ 57671 h 195"/>
              <a:gd name="T32" fmla="*/ 4258 w 85"/>
              <a:gd name="T33" fmla="*/ 50865 h 195"/>
              <a:gd name="T34" fmla="*/ 9226 w 85"/>
              <a:gd name="T35" fmla="*/ 49791 h 195"/>
              <a:gd name="T36" fmla="*/ 5323 w 85"/>
              <a:gd name="T37" fmla="*/ 50865 h 195"/>
              <a:gd name="T38" fmla="*/ 1065 w 85"/>
              <a:gd name="T39" fmla="*/ 57671 h 195"/>
              <a:gd name="T40" fmla="*/ 15614 w 85"/>
              <a:gd name="T41" fmla="*/ 43343 h 195"/>
              <a:gd name="T42" fmla="*/ 5323 w 85"/>
              <a:gd name="T43" fmla="*/ 35821 h 195"/>
              <a:gd name="T44" fmla="*/ 1774 w 85"/>
              <a:gd name="T45" fmla="*/ 28298 h 195"/>
              <a:gd name="T46" fmla="*/ 8517 w 85"/>
              <a:gd name="T47" fmla="*/ 10746 h 195"/>
              <a:gd name="T48" fmla="*/ 9226 w 85"/>
              <a:gd name="T49" fmla="*/ 9672 h 195"/>
              <a:gd name="T50" fmla="*/ 2129 w 85"/>
              <a:gd name="T51" fmla="*/ 28298 h 195"/>
              <a:gd name="T52" fmla="*/ 6033 w 85"/>
              <a:gd name="T53" fmla="*/ 35821 h 195"/>
              <a:gd name="T54" fmla="*/ 15614 w 85"/>
              <a:gd name="T55" fmla="*/ 43343 h 195"/>
              <a:gd name="T56" fmla="*/ 15614 w 85"/>
              <a:gd name="T57" fmla="*/ 50865 h 195"/>
              <a:gd name="T58" fmla="*/ 24130 w 85"/>
              <a:gd name="T59" fmla="*/ 65193 h 195"/>
              <a:gd name="T60" fmla="*/ 14194 w 85"/>
              <a:gd name="T61" fmla="*/ 66984 h 195"/>
              <a:gd name="T62" fmla="*/ 18808 w 85"/>
              <a:gd name="T63" fmla="*/ 63044 h 195"/>
              <a:gd name="T64" fmla="*/ 18453 w 85"/>
              <a:gd name="T65" fmla="*/ 51940 h 195"/>
              <a:gd name="T66" fmla="*/ 24130 w 85"/>
              <a:gd name="T67" fmla="*/ 65193 h 195"/>
              <a:gd name="T68" fmla="*/ 24130 w 85"/>
              <a:gd name="T69" fmla="*/ 49791 h 195"/>
              <a:gd name="T70" fmla="*/ 22711 w 85"/>
              <a:gd name="T71" fmla="*/ 43343 h 195"/>
              <a:gd name="T72" fmla="*/ 13485 w 85"/>
              <a:gd name="T73" fmla="*/ 23642 h 195"/>
              <a:gd name="T74" fmla="*/ 18453 w 85"/>
              <a:gd name="T75" fmla="*/ 5373 h 195"/>
              <a:gd name="T76" fmla="*/ 8871 w 85"/>
              <a:gd name="T77" fmla="*/ 8597 h 195"/>
              <a:gd name="T78" fmla="*/ 2839 w 85"/>
              <a:gd name="T79" fmla="*/ 10746 h 195"/>
              <a:gd name="T80" fmla="*/ 9226 w 85"/>
              <a:gd name="T81" fmla="*/ 2149 h 195"/>
              <a:gd name="T82" fmla="*/ 15259 w 85"/>
              <a:gd name="T83" fmla="*/ 12895 h 195"/>
              <a:gd name="T84" fmla="*/ 29808 w 85"/>
              <a:gd name="T85" fmla="*/ 43343 h 195"/>
              <a:gd name="T86" fmla="*/ 22711 w 85"/>
              <a:gd name="T87" fmla="*/ 43343 h 195"/>
              <a:gd name="T88" fmla="*/ 25550 w 85"/>
              <a:gd name="T89" fmla="*/ 51940 h 195"/>
              <a:gd name="T90" fmla="*/ 24130 w 85"/>
              <a:gd name="T91" fmla="*/ 49791 h 19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85" h="195">
                <a:moveTo>
                  <a:pt x="29" y="194"/>
                </a:moveTo>
                <a:cubicBezTo>
                  <a:pt x="29" y="194"/>
                  <a:pt x="32" y="191"/>
                  <a:pt x="38" y="188"/>
                </a:cubicBezTo>
                <a:cubicBezTo>
                  <a:pt x="34" y="190"/>
                  <a:pt x="31" y="193"/>
                  <a:pt x="29" y="194"/>
                </a:cubicBezTo>
                <a:close/>
                <a:moveTo>
                  <a:pt x="40" y="187"/>
                </a:moveTo>
                <a:cubicBezTo>
                  <a:pt x="40" y="188"/>
                  <a:pt x="39" y="188"/>
                  <a:pt x="38" y="188"/>
                </a:cubicBezTo>
                <a:cubicBezTo>
                  <a:pt x="39" y="188"/>
                  <a:pt x="40" y="188"/>
                  <a:pt x="40" y="187"/>
                </a:cubicBezTo>
                <a:close/>
                <a:moveTo>
                  <a:pt x="35" y="182"/>
                </a:moveTo>
                <a:lnTo>
                  <a:pt x="36" y="182"/>
                </a:lnTo>
                <a:cubicBezTo>
                  <a:pt x="35" y="185"/>
                  <a:pt x="29" y="191"/>
                  <a:pt x="29" y="194"/>
                </a:cubicBezTo>
                <a:cubicBezTo>
                  <a:pt x="27" y="191"/>
                  <a:pt x="33" y="185"/>
                  <a:pt x="35" y="182"/>
                </a:cubicBezTo>
                <a:close/>
                <a:moveTo>
                  <a:pt x="47" y="176"/>
                </a:moveTo>
                <a:lnTo>
                  <a:pt x="40" y="176"/>
                </a:lnTo>
                <a:cubicBezTo>
                  <a:pt x="32" y="176"/>
                  <a:pt x="21" y="179"/>
                  <a:pt x="20" y="182"/>
                </a:cubicBezTo>
                <a:cubicBezTo>
                  <a:pt x="20" y="176"/>
                  <a:pt x="40" y="173"/>
                  <a:pt x="47" y="176"/>
                </a:cubicBezTo>
                <a:close/>
                <a:moveTo>
                  <a:pt x="44" y="145"/>
                </a:moveTo>
                <a:cubicBezTo>
                  <a:pt x="46" y="148"/>
                  <a:pt x="47" y="168"/>
                  <a:pt x="47" y="174"/>
                </a:cubicBezTo>
                <a:cubicBezTo>
                  <a:pt x="47" y="169"/>
                  <a:pt x="45" y="156"/>
                  <a:pt x="44" y="145"/>
                </a:cubicBezTo>
                <a:close/>
                <a:moveTo>
                  <a:pt x="17" y="155"/>
                </a:moveTo>
                <a:lnTo>
                  <a:pt x="15" y="157"/>
                </a:lnTo>
                <a:lnTo>
                  <a:pt x="15" y="155"/>
                </a:lnTo>
                <a:cubicBezTo>
                  <a:pt x="17" y="152"/>
                  <a:pt x="20" y="145"/>
                  <a:pt x="26" y="145"/>
                </a:cubicBezTo>
                <a:lnTo>
                  <a:pt x="27" y="145"/>
                </a:lnTo>
                <a:cubicBezTo>
                  <a:pt x="20" y="145"/>
                  <a:pt x="18" y="152"/>
                  <a:pt x="17" y="155"/>
                </a:cubicBezTo>
                <a:close/>
                <a:moveTo>
                  <a:pt x="15" y="157"/>
                </a:moveTo>
                <a:cubicBezTo>
                  <a:pt x="12" y="157"/>
                  <a:pt x="12" y="152"/>
                  <a:pt x="12" y="149"/>
                </a:cubicBezTo>
                <a:cubicBezTo>
                  <a:pt x="12" y="152"/>
                  <a:pt x="14" y="155"/>
                  <a:pt x="15" y="157"/>
                </a:cubicBezTo>
                <a:close/>
                <a:moveTo>
                  <a:pt x="11" y="161"/>
                </a:moveTo>
                <a:cubicBezTo>
                  <a:pt x="9" y="155"/>
                  <a:pt x="12" y="148"/>
                  <a:pt x="12" y="148"/>
                </a:cubicBezTo>
                <a:cubicBezTo>
                  <a:pt x="11" y="152"/>
                  <a:pt x="11" y="155"/>
                  <a:pt x="11" y="161"/>
                </a:cubicBezTo>
                <a:close/>
                <a:moveTo>
                  <a:pt x="7" y="153"/>
                </a:moveTo>
                <a:cubicBezTo>
                  <a:pt x="7" y="152"/>
                  <a:pt x="7" y="152"/>
                  <a:pt x="8" y="152"/>
                </a:cubicBezTo>
                <a:cubicBezTo>
                  <a:pt x="8" y="152"/>
                  <a:pt x="8" y="158"/>
                  <a:pt x="11" y="161"/>
                </a:cubicBezTo>
                <a:cubicBezTo>
                  <a:pt x="8" y="158"/>
                  <a:pt x="7" y="155"/>
                  <a:pt x="7" y="153"/>
                </a:cubicBezTo>
                <a:close/>
                <a:moveTo>
                  <a:pt x="12" y="142"/>
                </a:moveTo>
                <a:cubicBezTo>
                  <a:pt x="14" y="142"/>
                  <a:pt x="14" y="139"/>
                  <a:pt x="14" y="139"/>
                </a:cubicBezTo>
                <a:lnTo>
                  <a:pt x="26" y="139"/>
                </a:lnTo>
                <a:cubicBezTo>
                  <a:pt x="33" y="139"/>
                  <a:pt x="42" y="139"/>
                  <a:pt x="44" y="142"/>
                </a:cubicBezTo>
                <a:cubicBezTo>
                  <a:pt x="37" y="142"/>
                  <a:pt x="18" y="140"/>
                  <a:pt x="15" y="142"/>
                </a:cubicBezTo>
                <a:lnTo>
                  <a:pt x="14" y="142"/>
                </a:lnTo>
                <a:cubicBezTo>
                  <a:pt x="9" y="142"/>
                  <a:pt x="2" y="145"/>
                  <a:pt x="3" y="161"/>
                </a:cubicBezTo>
                <a:cubicBezTo>
                  <a:pt x="0" y="142"/>
                  <a:pt x="9" y="142"/>
                  <a:pt x="12" y="142"/>
                </a:cubicBezTo>
                <a:close/>
                <a:moveTo>
                  <a:pt x="44" y="121"/>
                </a:moveTo>
                <a:cubicBezTo>
                  <a:pt x="43" y="121"/>
                  <a:pt x="41" y="121"/>
                  <a:pt x="36" y="115"/>
                </a:cubicBezTo>
                <a:cubicBezTo>
                  <a:pt x="27" y="112"/>
                  <a:pt x="18" y="103"/>
                  <a:pt x="15" y="100"/>
                </a:cubicBezTo>
                <a:lnTo>
                  <a:pt x="15" y="103"/>
                </a:lnTo>
                <a:cubicBezTo>
                  <a:pt x="9" y="94"/>
                  <a:pt x="5" y="85"/>
                  <a:pt x="5" y="79"/>
                </a:cubicBezTo>
                <a:cubicBezTo>
                  <a:pt x="6" y="57"/>
                  <a:pt x="23" y="42"/>
                  <a:pt x="23" y="42"/>
                </a:cubicBezTo>
                <a:lnTo>
                  <a:pt x="24" y="30"/>
                </a:lnTo>
                <a:lnTo>
                  <a:pt x="12" y="30"/>
                </a:lnTo>
                <a:cubicBezTo>
                  <a:pt x="17" y="30"/>
                  <a:pt x="26" y="27"/>
                  <a:pt x="26" y="27"/>
                </a:cubicBezTo>
                <a:lnTo>
                  <a:pt x="25" y="42"/>
                </a:lnTo>
                <a:cubicBezTo>
                  <a:pt x="25" y="42"/>
                  <a:pt x="8" y="57"/>
                  <a:pt x="6" y="79"/>
                </a:cubicBezTo>
                <a:cubicBezTo>
                  <a:pt x="6" y="85"/>
                  <a:pt x="11" y="94"/>
                  <a:pt x="15" y="100"/>
                </a:cubicBezTo>
                <a:lnTo>
                  <a:pt x="17" y="100"/>
                </a:lnTo>
                <a:cubicBezTo>
                  <a:pt x="17" y="100"/>
                  <a:pt x="27" y="109"/>
                  <a:pt x="36" y="112"/>
                </a:cubicBezTo>
                <a:cubicBezTo>
                  <a:pt x="43" y="118"/>
                  <a:pt x="44" y="121"/>
                  <a:pt x="44" y="121"/>
                </a:cubicBezTo>
                <a:cubicBezTo>
                  <a:pt x="46" y="127"/>
                  <a:pt x="47" y="139"/>
                  <a:pt x="46" y="142"/>
                </a:cubicBezTo>
                <a:lnTo>
                  <a:pt x="44" y="142"/>
                </a:lnTo>
                <a:cubicBezTo>
                  <a:pt x="46" y="139"/>
                  <a:pt x="44" y="127"/>
                  <a:pt x="44" y="121"/>
                </a:cubicBezTo>
                <a:close/>
                <a:moveTo>
                  <a:pt x="68" y="182"/>
                </a:moveTo>
                <a:lnTo>
                  <a:pt x="62" y="182"/>
                </a:lnTo>
                <a:cubicBezTo>
                  <a:pt x="53" y="182"/>
                  <a:pt x="46" y="184"/>
                  <a:pt x="40" y="187"/>
                </a:cubicBezTo>
                <a:cubicBezTo>
                  <a:pt x="47" y="183"/>
                  <a:pt x="56" y="180"/>
                  <a:pt x="68" y="182"/>
                </a:cubicBezTo>
                <a:close/>
                <a:moveTo>
                  <a:pt x="53" y="176"/>
                </a:moveTo>
                <a:lnTo>
                  <a:pt x="52" y="176"/>
                </a:lnTo>
                <a:cubicBezTo>
                  <a:pt x="50" y="170"/>
                  <a:pt x="47" y="145"/>
                  <a:pt x="52" y="145"/>
                </a:cubicBezTo>
                <a:cubicBezTo>
                  <a:pt x="50" y="148"/>
                  <a:pt x="52" y="164"/>
                  <a:pt x="53" y="176"/>
                </a:cubicBezTo>
                <a:cubicBezTo>
                  <a:pt x="56" y="176"/>
                  <a:pt x="65" y="176"/>
                  <a:pt x="68" y="182"/>
                </a:cubicBezTo>
                <a:cubicBezTo>
                  <a:pt x="65" y="179"/>
                  <a:pt x="56" y="176"/>
                  <a:pt x="53" y="176"/>
                </a:cubicBezTo>
                <a:close/>
                <a:moveTo>
                  <a:pt x="68" y="139"/>
                </a:moveTo>
                <a:cubicBezTo>
                  <a:pt x="67" y="136"/>
                  <a:pt x="62" y="127"/>
                  <a:pt x="62" y="121"/>
                </a:cubicBezTo>
                <a:lnTo>
                  <a:pt x="64" y="121"/>
                </a:lnTo>
                <a:cubicBezTo>
                  <a:pt x="65" y="118"/>
                  <a:pt x="82" y="121"/>
                  <a:pt x="84" y="121"/>
                </a:cubicBezTo>
                <a:lnTo>
                  <a:pt x="38" y="66"/>
                </a:lnTo>
                <a:cubicBezTo>
                  <a:pt x="38" y="66"/>
                  <a:pt x="35" y="45"/>
                  <a:pt x="43" y="36"/>
                </a:cubicBezTo>
                <a:cubicBezTo>
                  <a:pt x="52" y="27"/>
                  <a:pt x="52" y="15"/>
                  <a:pt x="52" y="15"/>
                </a:cubicBezTo>
                <a:cubicBezTo>
                  <a:pt x="50" y="6"/>
                  <a:pt x="35" y="3"/>
                  <a:pt x="27" y="9"/>
                </a:cubicBezTo>
                <a:cubicBezTo>
                  <a:pt x="20" y="15"/>
                  <a:pt x="25" y="21"/>
                  <a:pt x="25" y="24"/>
                </a:cubicBezTo>
                <a:cubicBezTo>
                  <a:pt x="17" y="27"/>
                  <a:pt x="11" y="27"/>
                  <a:pt x="9" y="30"/>
                </a:cubicBezTo>
                <a:lnTo>
                  <a:pt x="8" y="30"/>
                </a:lnTo>
                <a:cubicBezTo>
                  <a:pt x="9" y="27"/>
                  <a:pt x="20" y="24"/>
                  <a:pt x="24" y="24"/>
                </a:cubicBezTo>
                <a:cubicBezTo>
                  <a:pt x="23" y="21"/>
                  <a:pt x="20" y="15"/>
                  <a:pt x="26" y="6"/>
                </a:cubicBezTo>
                <a:cubicBezTo>
                  <a:pt x="35" y="0"/>
                  <a:pt x="52" y="6"/>
                  <a:pt x="52" y="15"/>
                </a:cubicBezTo>
                <a:cubicBezTo>
                  <a:pt x="53" y="15"/>
                  <a:pt x="53" y="27"/>
                  <a:pt x="43" y="36"/>
                </a:cubicBezTo>
                <a:cubicBezTo>
                  <a:pt x="35" y="45"/>
                  <a:pt x="40" y="66"/>
                  <a:pt x="40" y="66"/>
                </a:cubicBezTo>
                <a:lnTo>
                  <a:pt x="84" y="121"/>
                </a:lnTo>
                <a:lnTo>
                  <a:pt x="67" y="121"/>
                </a:lnTo>
                <a:lnTo>
                  <a:pt x="64" y="121"/>
                </a:lnTo>
                <a:cubicBezTo>
                  <a:pt x="64" y="127"/>
                  <a:pt x="67" y="136"/>
                  <a:pt x="70" y="136"/>
                </a:cubicBezTo>
                <a:cubicBezTo>
                  <a:pt x="72" y="139"/>
                  <a:pt x="72" y="142"/>
                  <a:pt x="72" y="145"/>
                </a:cubicBezTo>
                <a:lnTo>
                  <a:pt x="70" y="145"/>
                </a:lnTo>
                <a:cubicBezTo>
                  <a:pt x="70" y="142"/>
                  <a:pt x="71" y="142"/>
                  <a:pt x="68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37" name="Freeform 6443">
            <a:extLst>
              <a:ext uri="{FF2B5EF4-FFF2-40B4-BE49-F238E27FC236}">
                <a16:creationId xmlns:a16="http://schemas.microsoft.com/office/drawing/2014/main" id="{E66040CA-EDF9-B345-9798-8016DB412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4700" y="5043488"/>
            <a:ext cx="9525" cy="19050"/>
          </a:xfrm>
          <a:custGeom>
            <a:avLst/>
            <a:gdLst>
              <a:gd name="T0" fmla="*/ 9172 w 27"/>
              <a:gd name="T1" fmla="*/ 0 h 53"/>
              <a:gd name="T2" fmla="*/ 7408 w 27"/>
              <a:gd name="T3" fmla="*/ 13299 h 53"/>
              <a:gd name="T4" fmla="*/ 6350 w 27"/>
              <a:gd name="T5" fmla="*/ 13299 h 53"/>
              <a:gd name="T6" fmla="*/ 7056 w 27"/>
              <a:gd name="T7" fmla="*/ 15456 h 53"/>
              <a:gd name="T8" fmla="*/ 4939 w 27"/>
              <a:gd name="T9" fmla="*/ 14018 h 53"/>
              <a:gd name="T10" fmla="*/ 5997 w 27"/>
              <a:gd name="T11" fmla="*/ 16534 h 53"/>
              <a:gd name="T12" fmla="*/ 4233 w 27"/>
              <a:gd name="T13" fmla="*/ 15456 h 53"/>
              <a:gd name="T14" fmla="*/ 4939 w 27"/>
              <a:gd name="T15" fmla="*/ 16534 h 53"/>
              <a:gd name="T16" fmla="*/ 3881 w 27"/>
              <a:gd name="T17" fmla="*/ 16534 h 53"/>
              <a:gd name="T18" fmla="*/ 3881 w 27"/>
              <a:gd name="T19" fmla="*/ 18691 h 53"/>
              <a:gd name="T20" fmla="*/ 9172 w 27"/>
              <a:gd name="T21" fmla="*/ 0 h 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53">
                <a:moveTo>
                  <a:pt x="26" y="0"/>
                </a:moveTo>
                <a:cubicBezTo>
                  <a:pt x="20" y="12"/>
                  <a:pt x="15" y="25"/>
                  <a:pt x="21" y="37"/>
                </a:cubicBezTo>
                <a:lnTo>
                  <a:pt x="18" y="37"/>
                </a:lnTo>
                <a:lnTo>
                  <a:pt x="20" y="43"/>
                </a:lnTo>
                <a:cubicBezTo>
                  <a:pt x="18" y="39"/>
                  <a:pt x="15" y="39"/>
                  <a:pt x="14" y="39"/>
                </a:cubicBezTo>
                <a:cubicBezTo>
                  <a:pt x="15" y="43"/>
                  <a:pt x="15" y="43"/>
                  <a:pt x="17" y="46"/>
                </a:cubicBezTo>
                <a:cubicBezTo>
                  <a:pt x="15" y="46"/>
                  <a:pt x="14" y="46"/>
                  <a:pt x="12" y="43"/>
                </a:cubicBezTo>
                <a:lnTo>
                  <a:pt x="14" y="46"/>
                </a:lnTo>
                <a:cubicBezTo>
                  <a:pt x="14" y="49"/>
                  <a:pt x="11" y="46"/>
                  <a:pt x="11" y="46"/>
                </a:cubicBezTo>
                <a:cubicBezTo>
                  <a:pt x="11" y="46"/>
                  <a:pt x="11" y="46"/>
                  <a:pt x="11" y="52"/>
                </a:cubicBezTo>
                <a:cubicBezTo>
                  <a:pt x="0" y="30"/>
                  <a:pt x="26" y="0"/>
                  <a:pt x="26" y="0"/>
                </a:cubicBezTo>
              </a:path>
            </a:pathLst>
          </a:custGeom>
          <a:solidFill>
            <a:srgbClr val="9BA49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38" name="Freeform 6444">
            <a:extLst>
              <a:ext uri="{FF2B5EF4-FFF2-40B4-BE49-F238E27FC236}">
                <a16:creationId xmlns:a16="http://schemas.microsoft.com/office/drawing/2014/main" id="{17FEB729-6A0D-7C43-96C3-17915A465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3113" y="5043488"/>
            <a:ext cx="9525" cy="19050"/>
          </a:xfrm>
          <a:custGeom>
            <a:avLst/>
            <a:gdLst>
              <a:gd name="T0" fmla="*/ 4082 w 28"/>
              <a:gd name="T1" fmla="*/ 18691 h 53"/>
              <a:gd name="T2" fmla="*/ 8845 w 28"/>
              <a:gd name="T3" fmla="*/ 0 h 53"/>
              <a:gd name="T4" fmla="*/ 8164 w 28"/>
              <a:gd name="T5" fmla="*/ 3235 h 53"/>
              <a:gd name="T6" fmla="*/ 7484 w 28"/>
              <a:gd name="T7" fmla="*/ 13299 h 53"/>
              <a:gd name="T8" fmla="*/ 7484 w 28"/>
              <a:gd name="T9" fmla="*/ 3235 h 53"/>
              <a:gd name="T10" fmla="*/ 8164 w 28"/>
              <a:gd name="T11" fmla="*/ 1797 h 53"/>
              <a:gd name="T12" fmla="*/ 4082 w 28"/>
              <a:gd name="T13" fmla="*/ 17612 h 53"/>
              <a:gd name="T14" fmla="*/ 4082 w 28"/>
              <a:gd name="T15" fmla="*/ 18691 h 53"/>
              <a:gd name="T16" fmla="*/ 7144 w 28"/>
              <a:gd name="T17" fmla="*/ 14018 h 53"/>
              <a:gd name="T18" fmla="*/ 5443 w 28"/>
              <a:gd name="T19" fmla="*/ 15096 h 53"/>
              <a:gd name="T20" fmla="*/ 5103 w 28"/>
              <a:gd name="T21" fmla="*/ 14018 h 53"/>
              <a:gd name="T22" fmla="*/ 7144 w 28"/>
              <a:gd name="T23" fmla="*/ 14018 h 53"/>
              <a:gd name="T24" fmla="*/ 6463 w 28"/>
              <a:gd name="T25" fmla="*/ 13299 h 53"/>
              <a:gd name="T26" fmla="*/ 7144 w 28"/>
              <a:gd name="T27" fmla="*/ 14018 h 53"/>
              <a:gd name="T28" fmla="*/ 5103 w 28"/>
              <a:gd name="T29" fmla="*/ 16534 h 53"/>
              <a:gd name="T30" fmla="*/ 4422 w 28"/>
              <a:gd name="T31" fmla="*/ 15456 h 53"/>
              <a:gd name="T32" fmla="*/ 6123 w 28"/>
              <a:gd name="T33" fmla="*/ 16534 h 53"/>
              <a:gd name="T34" fmla="*/ 5443 w 28"/>
              <a:gd name="T35" fmla="*/ 16534 h 53"/>
              <a:gd name="T36" fmla="*/ 4082 w 28"/>
              <a:gd name="T37" fmla="*/ 16534 h 53"/>
              <a:gd name="T38" fmla="*/ 5103 w 28"/>
              <a:gd name="T39" fmla="*/ 16534 h 53"/>
              <a:gd name="T40" fmla="*/ 5103 w 28"/>
              <a:gd name="T41" fmla="*/ 15456 h 53"/>
              <a:gd name="T42" fmla="*/ 5443 w 28"/>
              <a:gd name="T43" fmla="*/ 15096 h 53"/>
              <a:gd name="T44" fmla="*/ 6123 w 28"/>
              <a:gd name="T45" fmla="*/ 16534 h 53"/>
              <a:gd name="T46" fmla="*/ 5103 w 28"/>
              <a:gd name="T47" fmla="*/ 15456 h 5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8" h="53">
                <a:moveTo>
                  <a:pt x="12" y="52"/>
                </a:moveTo>
                <a:cubicBezTo>
                  <a:pt x="0" y="30"/>
                  <a:pt x="26" y="0"/>
                  <a:pt x="26" y="0"/>
                </a:cubicBezTo>
                <a:cubicBezTo>
                  <a:pt x="27" y="3"/>
                  <a:pt x="26" y="6"/>
                  <a:pt x="24" y="9"/>
                </a:cubicBezTo>
                <a:cubicBezTo>
                  <a:pt x="21" y="18"/>
                  <a:pt x="18" y="28"/>
                  <a:pt x="22" y="37"/>
                </a:cubicBezTo>
                <a:cubicBezTo>
                  <a:pt x="16" y="28"/>
                  <a:pt x="21" y="18"/>
                  <a:pt x="22" y="9"/>
                </a:cubicBezTo>
                <a:cubicBezTo>
                  <a:pt x="23" y="7"/>
                  <a:pt x="24" y="6"/>
                  <a:pt x="24" y="5"/>
                </a:cubicBezTo>
                <a:cubicBezTo>
                  <a:pt x="19" y="11"/>
                  <a:pt x="4" y="32"/>
                  <a:pt x="12" y="49"/>
                </a:cubicBezTo>
                <a:lnTo>
                  <a:pt x="12" y="52"/>
                </a:lnTo>
                <a:close/>
                <a:moveTo>
                  <a:pt x="21" y="39"/>
                </a:moveTo>
                <a:lnTo>
                  <a:pt x="16" y="42"/>
                </a:lnTo>
                <a:lnTo>
                  <a:pt x="15" y="39"/>
                </a:lnTo>
                <a:lnTo>
                  <a:pt x="21" y="39"/>
                </a:lnTo>
                <a:cubicBezTo>
                  <a:pt x="18" y="37"/>
                  <a:pt x="19" y="37"/>
                  <a:pt x="19" y="37"/>
                </a:cubicBezTo>
                <a:lnTo>
                  <a:pt x="21" y="39"/>
                </a:lnTo>
                <a:close/>
                <a:moveTo>
                  <a:pt x="15" y="46"/>
                </a:moveTo>
                <a:cubicBezTo>
                  <a:pt x="15" y="46"/>
                  <a:pt x="14" y="46"/>
                  <a:pt x="13" y="43"/>
                </a:cubicBezTo>
                <a:lnTo>
                  <a:pt x="18" y="46"/>
                </a:lnTo>
                <a:lnTo>
                  <a:pt x="16" y="46"/>
                </a:lnTo>
                <a:cubicBezTo>
                  <a:pt x="15" y="49"/>
                  <a:pt x="12" y="46"/>
                  <a:pt x="12" y="46"/>
                </a:cubicBezTo>
                <a:lnTo>
                  <a:pt x="15" y="46"/>
                </a:lnTo>
                <a:close/>
                <a:moveTo>
                  <a:pt x="15" y="43"/>
                </a:moveTo>
                <a:lnTo>
                  <a:pt x="16" y="42"/>
                </a:lnTo>
                <a:lnTo>
                  <a:pt x="18" y="46"/>
                </a:lnTo>
                <a:lnTo>
                  <a:pt x="15" y="43"/>
                </a:lnTo>
                <a:close/>
              </a:path>
            </a:pathLst>
          </a:custGeom>
          <a:solidFill>
            <a:srgbClr val="9BA49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39" name="Freeform 6445">
            <a:extLst>
              <a:ext uri="{FF2B5EF4-FFF2-40B4-BE49-F238E27FC236}">
                <a16:creationId xmlns:a16="http://schemas.microsoft.com/office/drawing/2014/main" id="{A19CBF8C-B19F-A442-BE58-D9A201629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4225" y="5035550"/>
            <a:ext cx="6350" cy="6350"/>
          </a:xfrm>
          <a:custGeom>
            <a:avLst/>
            <a:gdLst>
              <a:gd name="T0" fmla="*/ 2822 w 18"/>
              <a:gd name="T1" fmla="*/ 0 h 19"/>
              <a:gd name="T2" fmla="*/ 1764 w 18"/>
              <a:gd name="T3" fmla="*/ 6016 h 19"/>
              <a:gd name="T4" fmla="*/ 0 w 18"/>
              <a:gd name="T5" fmla="*/ 5013 h 19"/>
              <a:gd name="T6" fmla="*/ 1058 w 18"/>
              <a:gd name="T7" fmla="*/ 5013 h 19"/>
              <a:gd name="T8" fmla="*/ 2822 w 18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9">
                <a:moveTo>
                  <a:pt x="8" y="0"/>
                </a:moveTo>
                <a:cubicBezTo>
                  <a:pt x="17" y="3"/>
                  <a:pt x="11" y="18"/>
                  <a:pt x="5" y="18"/>
                </a:cubicBezTo>
                <a:cubicBezTo>
                  <a:pt x="3" y="18"/>
                  <a:pt x="2" y="18"/>
                  <a:pt x="0" y="15"/>
                </a:cubicBezTo>
                <a:lnTo>
                  <a:pt x="3" y="15"/>
                </a:lnTo>
                <a:cubicBezTo>
                  <a:pt x="9" y="12"/>
                  <a:pt x="8" y="0"/>
                  <a:pt x="8" y="0"/>
                </a:cubicBezTo>
              </a:path>
            </a:pathLst>
          </a:custGeom>
          <a:solidFill>
            <a:srgbClr val="9BA49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0" name="Freeform 6446">
            <a:extLst>
              <a:ext uri="{FF2B5EF4-FFF2-40B4-BE49-F238E27FC236}">
                <a16:creationId xmlns:a16="http://schemas.microsoft.com/office/drawing/2014/main" id="{EFE0C159-31A6-664B-A456-2D6E9AE91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4225" y="5035550"/>
            <a:ext cx="4763" cy="6350"/>
          </a:xfrm>
          <a:custGeom>
            <a:avLst/>
            <a:gdLst>
              <a:gd name="T0" fmla="*/ 1099 w 13"/>
              <a:gd name="T1" fmla="*/ 6016 h 19"/>
              <a:gd name="T2" fmla="*/ 0 w 13"/>
              <a:gd name="T3" fmla="*/ 6016 h 19"/>
              <a:gd name="T4" fmla="*/ 733 w 13"/>
              <a:gd name="T5" fmla="*/ 5013 h 19"/>
              <a:gd name="T6" fmla="*/ 1099 w 13"/>
              <a:gd name="T7" fmla="*/ 6016 h 19"/>
              <a:gd name="T8" fmla="*/ 4030 w 13"/>
              <a:gd name="T9" fmla="*/ 3008 h 19"/>
              <a:gd name="T10" fmla="*/ 2931 w 13"/>
              <a:gd name="T11" fmla="*/ 0 h 19"/>
              <a:gd name="T12" fmla="*/ 1832 w 13"/>
              <a:gd name="T13" fmla="*/ 5013 h 19"/>
              <a:gd name="T14" fmla="*/ 1099 w 13"/>
              <a:gd name="T15" fmla="*/ 5013 h 19"/>
              <a:gd name="T16" fmla="*/ 2931 w 13"/>
              <a:gd name="T17" fmla="*/ 0 h 19"/>
              <a:gd name="T18" fmla="*/ 2931 w 13"/>
              <a:gd name="T19" fmla="*/ 0 h 19"/>
              <a:gd name="T20" fmla="*/ 2931 w 13"/>
              <a:gd name="T21" fmla="*/ 0 h 19"/>
              <a:gd name="T22" fmla="*/ 2931 w 13"/>
              <a:gd name="T23" fmla="*/ 0 h 19"/>
              <a:gd name="T24" fmla="*/ 2931 w 13"/>
              <a:gd name="T25" fmla="*/ 0 h 19"/>
              <a:gd name="T26" fmla="*/ 4397 w 13"/>
              <a:gd name="T27" fmla="*/ 3008 h 19"/>
              <a:gd name="T28" fmla="*/ 1832 w 13"/>
              <a:gd name="T29" fmla="*/ 6016 h 19"/>
              <a:gd name="T30" fmla="*/ 1099 w 13"/>
              <a:gd name="T31" fmla="*/ 6016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19">
                <a:moveTo>
                  <a:pt x="3" y="18"/>
                </a:moveTo>
                <a:lnTo>
                  <a:pt x="0" y="18"/>
                </a:lnTo>
                <a:cubicBezTo>
                  <a:pt x="0" y="17"/>
                  <a:pt x="1" y="16"/>
                  <a:pt x="2" y="15"/>
                </a:cubicBezTo>
                <a:cubicBezTo>
                  <a:pt x="2" y="18"/>
                  <a:pt x="3" y="18"/>
                  <a:pt x="3" y="18"/>
                </a:cubicBezTo>
                <a:cubicBezTo>
                  <a:pt x="8" y="18"/>
                  <a:pt x="11" y="15"/>
                  <a:pt x="11" y="9"/>
                </a:cubicBezTo>
                <a:cubicBezTo>
                  <a:pt x="12" y="6"/>
                  <a:pt x="12" y="3"/>
                  <a:pt x="8" y="0"/>
                </a:cubicBezTo>
                <a:cubicBezTo>
                  <a:pt x="9" y="2"/>
                  <a:pt x="9" y="12"/>
                  <a:pt x="5" y="15"/>
                </a:cubicBezTo>
                <a:lnTo>
                  <a:pt x="3" y="15"/>
                </a:lnTo>
                <a:cubicBezTo>
                  <a:pt x="8" y="9"/>
                  <a:pt x="8" y="0"/>
                  <a:pt x="8" y="0"/>
                </a:cubicBezTo>
                <a:cubicBezTo>
                  <a:pt x="12" y="0"/>
                  <a:pt x="12" y="3"/>
                  <a:pt x="12" y="9"/>
                </a:cubicBezTo>
                <a:cubicBezTo>
                  <a:pt x="12" y="15"/>
                  <a:pt x="8" y="18"/>
                  <a:pt x="5" y="18"/>
                </a:cubicBezTo>
                <a:lnTo>
                  <a:pt x="3" y="18"/>
                </a:lnTo>
              </a:path>
            </a:pathLst>
          </a:custGeom>
          <a:solidFill>
            <a:srgbClr val="9BA49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1" name="Freeform 6447">
            <a:extLst>
              <a:ext uri="{FF2B5EF4-FFF2-40B4-BE49-F238E27FC236}">
                <a16:creationId xmlns:a16="http://schemas.microsoft.com/office/drawing/2014/main" id="{4A92B3BA-AE7D-914B-AF49-3874A027A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1050" y="5037138"/>
            <a:ext cx="1588" cy="3175"/>
          </a:xfrm>
          <a:custGeom>
            <a:avLst/>
            <a:gdLst>
              <a:gd name="T0" fmla="*/ 1323 w 6"/>
              <a:gd name="T1" fmla="*/ 953 h 10"/>
              <a:gd name="T2" fmla="*/ 265 w 6"/>
              <a:gd name="T3" fmla="*/ 2858 h 10"/>
              <a:gd name="T4" fmla="*/ 0 w 6"/>
              <a:gd name="T5" fmla="*/ 953 h 10"/>
              <a:gd name="T6" fmla="*/ 265 w 6"/>
              <a:gd name="T7" fmla="*/ 0 h 10"/>
              <a:gd name="T8" fmla="*/ 1323 w 6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5" y="3"/>
                </a:moveTo>
                <a:cubicBezTo>
                  <a:pt x="5" y="9"/>
                  <a:pt x="3" y="9"/>
                  <a:pt x="1" y="9"/>
                </a:cubicBezTo>
                <a:cubicBezTo>
                  <a:pt x="0" y="9"/>
                  <a:pt x="0" y="9"/>
                  <a:pt x="0" y="3"/>
                </a:cubicBezTo>
                <a:cubicBezTo>
                  <a:pt x="0" y="3"/>
                  <a:pt x="0" y="0"/>
                  <a:pt x="1" y="0"/>
                </a:cubicBezTo>
                <a:cubicBezTo>
                  <a:pt x="3" y="0"/>
                  <a:pt x="5" y="3"/>
                  <a:pt x="5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2" name="Freeform 6448">
            <a:extLst>
              <a:ext uri="{FF2B5EF4-FFF2-40B4-BE49-F238E27FC236}">
                <a16:creationId xmlns:a16="http://schemas.microsoft.com/office/drawing/2014/main" id="{E29B4D5D-095D-5F44-993F-78DD8574E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88" y="5041900"/>
            <a:ext cx="4762" cy="4763"/>
          </a:xfrm>
          <a:custGeom>
            <a:avLst/>
            <a:gdLst>
              <a:gd name="T0" fmla="*/ 3061 w 14"/>
              <a:gd name="T1" fmla="*/ 0 h 13"/>
              <a:gd name="T2" fmla="*/ 4082 w 14"/>
              <a:gd name="T3" fmla="*/ 2198 h 13"/>
              <a:gd name="T4" fmla="*/ 2381 w 14"/>
              <a:gd name="T5" fmla="*/ 4397 h 13"/>
              <a:gd name="T6" fmla="*/ 3061 w 14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3">
                <a:moveTo>
                  <a:pt x="9" y="0"/>
                </a:moveTo>
                <a:cubicBezTo>
                  <a:pt x="10" y="0"/>
                  <a:pt x="12" y="0"/>
                  <a:pt x="12" y="6"/>
                </a:cubicBezTo>
                <a:cubicBezTo>
                  <a:pt x="12" y="6"/>
                  <a:pt x="13" y="9"/>
                  <a:pt x="7" y="12"/>
                </a:cubicBezTo>
                <a:cubicBezTo>
                  <a:pt x="0" y="9"/>
                  <a:pt x="7" y="0"/>
                  <a:pt x="9" y="0"/>
                </a:cubicBezTo>
              </a:path>
            </a:pathLst>
          </a:custGeom>
          <a:solidFill>
            <a:srgbClr val="CC29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3" name="Freeform 6449">
            <a:extLst>
              <a:ext uri="{FF2B5EF4-FFF2-40B4-BE49-F238E27FC236}">
                <a16:creationId xmlns:a16="http://schemas.microsoft.com/office/drawing/2014/main" id="{DA6CB406-B0C8-F248-BE12-AD1B3DF5B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7875" y="5040313"/>
            <a:ext cx="3175" cy="6350"/>
          </a:xfrm>
          <a:custGeom>
            <a:avLst/>
            <a:gdLst>
              <a:gd name="T0" fmla="*/ 1155 w 11"/>
              <a:gd name="T1" fmla="*/ 5953 h 16"/>
              <a:gd name="T2" fmla="*/ 866 w 11"/>
              <a:gd name="T3" fmla="*/ 5953 h 16"/>
              <a:gd name="T4" fmla="*/ 0 w 11"/>
              <a:gd name="T5" fmla="*/ 4763 h 16"/>
              <a:gd name="T6" fmla="*/ 1155 w 11"/>
              <a:gd name="T7" fmla="*/ 0 h 16"/>
              <a:gd name="T8" fmla="*/ 2020 w 11"/>
              <a:gd name="T9" fmla="*/ 1191 h 16"/>
              <a:gd name="T10" fmla="*/ 1155 w 11"/>
              <a:gd name="T11" fmla="*/ 1191 h 16"/>
              <a:gd name="T12" fmla="*/ 0 w 11"/>
              <a:gd name="T13" fmla="*/ 4763 h 16"/>
              <a:gd name="T14" fmla="*/ 1155 w 11"/>
              <a:gd name="T15" fmla="*/ 4763 h 16"/>
              <a:gd name="T16" fmla="*/ 2598 w 11"/>
              <a:gd name="T17" fmla="*/ 4366 h 16"/>
              <a:gd name="T18" fmla="*/ 1155 w 11"/>
              <a:gd name="T19" fmla="*/ 5953 h 16"/>
              <a:gd name="T20" fmla="*/ 2886 w 11"/>
              <a:gd name="T21" fmla="*/ 3572 h 16"/>
              <a:gd name="T22" fmla="*/ 2598 w 11"/>
              <a:gd name="T23" fmla="*/ 3572 h 16"/>
              <a:gd name="T24" fmla="*/ 2020 w 11"/>
              <a:gd name="T25" fmla="*/ 1191 h 16"/>
              <a:gd name="T26" fmla="*/ 2886 w 11"/>
              <a:gd name="T27" fmla="*/ 3572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6">
                <a:moveTo>
                  <a:pt x="4" y="15"/>
                </a:moveTo>
                <a:lnTo>
                  <a:pt x="3" y="15"/>
                </a:lnTo>
                <a:cubicBezTo>
                  <a:pt x="1" y="15"/>
                  <a:pt x="0" y="12"/>
                  <a:pt x="0" y="12"/>
                </a:cubicBezTo>
                <a:cubicBezTo>
                  <a:pt x="0" y="9"/>
                  <a:pt x="4" y="3"/>
                  <a:pt x="4" y="0"/>
                </a:cubicBezTo>
                <a:lnTo>
                  <a:pt x="7" y="3"/>
                </a:lnTo>
                <a:lnTo>
                  <a:pt x="4" y="3"/>
                </a:lnTo>
                <a:cubicBezTo>
                  <a:pt x="4" y="3"/>
                  <a:pt x="0" y="9"/>
                  <a:pt x="0" y="12"/>
                </a:cubicBezTo>
                <a:lnTo>
                  <a:pt x="4" y="12"/>
                </a:lnTo>
                <a:cubicBezTo>
                  <a:pt x="8" y="12"/>
                  <a:pt x="9" y="12"/>
                  <a:pt x="9" y="11"/>
                </a:cubicBezTo>
                <a:cubicBezTo>
                  <a:pt x="9" y="12"/>
                  <a:pt x="8" y="13"/>
                  <a:pt x="4" y="15"/>
                </a:cubicBezTo>
                <a:close/>
                <a:moveTo>
                  <a:pt x="10" y="9"/>
                </a:moveTo>
                <a:lnTo>
                  <a:pt x="9" y="9"/>
                </a:lnTo>
                <a:cubicBezTo>
                  <a:pt x="9" y="9"/>
                  <a:pt x="9" y="6"/>
                  <a:pt x="7" y="3"/>
                </a:cubicBezTo>
                <a:cubicBezTo>
                  <a:pt x="9" y="3"/>
                  <a:pt x="10" y="6"/>
                  <a:pt x="1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4" name="Freeform 6450">
            <a:extLst>
              <a:ext uri="{FF2B5EF4-FFF2-40B4-BE49-F238E27FC236}">
                <a16:creationId xmlns:a16="http://schemas.microsoft.com/office/drawing/2014/main" id="{4FDE9CA0-7EEB-A242-AA6F-B521B9A8A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4225" y="5067300"/>
            <a:ext cx="4763" cy="3175"/>
          </a:xfrm>
          <a:custGeom>
            <a:avLst/>
            <a:gdLst>
              <a:gd name="T0" fmla="*/ 635 w 15"/>
              <a:gd name="T1" fmla="*/ 0 h 10"/>
              <a:gd name="T2" fmla="*/ 4445 w 15"/>
              <a:gd name="T3" fmla="*/ 2858 h 10"/>
              <a:gd name="T4" fmla="*/ 635 w 15"/>
              <a:gd name="T5" fmla="*/ 2858 h 10"/>
              <a:gd name="T6" fmla="*/ 635 w 15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0">
                <a:moveTo>
                  <a:pt x="2" y="0"/>
                </a:moveTo>
                <a:cubicBezTo>
                  <a:pt x="8" y="6"/>
                  <a:pt x="9" y="6"/>
                  <a:pt x="14" y="9"/>
                </a:cubicBezTo>
                <a:cubicBezTo>
                  <a:pt x="12" y="9"/>
                  <a:pt x="9" y="9"/>
                  <a:pt x="2" y="9"/>
                </a:cubicBezTo>
                <a:cubicBezTo>
                  <a:pt x="0" y="6"/>
                  <a:pt x="2" y="0"/>
                  <a:pt x="2" y="0"/>
                </a:cubicBezTo>
              </a:path>
            </a:pathLst>
          </a:custGeom>
          <a:solidFill>
            <a:srgbClr val="9BA49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5" name="Freeform 6451">
            <a:extLst>
              <a:ext uri="{FF2B5EF4-FFF2-40B4-BE49-F238E27FC236}">
                <a16:creationId xmlns:a16="http://schemas.microsoft.com/office/drawing/2014/main" id="{BDC51C83-95FC-6F45-B74C-7A8A20619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4225" y="5067300"/>
            <a:ext cx="4763" cy="4763"/>
          </a:xfrm>
          <a:custGeom>
            <a:avLst/>
            <a:gdLst>
              <a:gd name="T0" fmla="*/ 635 w 15"/>
              <a:gd name="T1" fmla="*/ 4397 h 13"/>
              <a:gd name="T2" fmla="*/ 635 w 15"/>
              <a:gd name="T3" fmla="*/ 3297 h 13"/>
              <a:gd name="T4" fmla="*/ 635 w 15"/>
              <a:gd name="T5" fmla="*/ 0 h 13"/>
              <a:gd name="T6" fmla="*/ 953 w 15"/>
              <a:gd name="T7" fmla="*/ 3297 h 13"/>
              <a:gd name="T8" fmla="*/ 2858 w 15"/>
              <a:gd name="T9" fmla="*/ 3297 h 13"/>
              <a:gd name="T10" fmla="*/ 2858 w 15"/>
              <a:gd name="T11" fmla="*/ 3297 h 13"/>
              <a:gd name="T12" fmla="*/ 953 w 15"/>
              <a:gd name="T13" fmla="*/ 4397 h 13"/>
              <a:gd name="T14" fmla="*/ 635 w 15"/>
              <a:gd name="T15" fmla="*/ 4397 h 13"/>
              <a:gd name="T16" fmla="*/ 635 w 15"/>
              <a:gd name="T17" fmla="*/ 0 h 13"/>
              <a:gd name="T18" fmla="*/ 4445 w 15"/>
              <a:gd name="T19" fmla="*/ 3297 h 13"/>
              <a:gd name="T20" fmla="*/ 3810 w 15"/>
              <a:gd name="T21" fmla="*/ 3297 h 13"/>
              <a:gd name="T22" fmla="*/ 635 w 15"/>
              <a:gd name="T23" fmla="*/ 0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13">
                <a:moveTo>
                  <a:pt x="2" y="12"/>
                </a:moveTo>
                <a:lnTo>
                  <a:pt x="2" y="9"/>
                </a:lnTo>
                <a:cubicBezTo>
                  <a:pt x="0" y="6"/>
                  <a:pt x="2" y="0"/>
                  <a:pt x="2" y="0"/>
                </a:cubicBezTo>
                <a:cubicBezTo>
                  <a:pt x="2" y="0"/>
                  <a:pt x="2" y="6"/>
                  <a:pt x="3" y="9"/>
                </a:cubicBezTo>
                <a:lnTo>
                  <a:pt x="9" y="9"/>
                </a:lnTo>
                <a:cubicBezTo>
                  <a:pt x="8" y="9"/>
                  <a:pt x="6" y="9"/>
                  <a:pt x="3" y="12"/>
                </a:cubicBezTo>
                <a:lnTo>
                  <a:pt x="2" y="12"/>
                </a:lnTo>
                <a:close/>
                <a:moveTo>
                  <a:pt x="2" y="0"/>
                </a:moveTo>
                <a:cubicBezTo>
                  <a:pt x="8" y="6"/>
                  <a:pt x="9" y="6"/>
                  <a:pt x="14" y="9"/>
                </a:cubicBezTo>
                <a:lnTo>
                  <a:pt x="12" y="9"/>
                </a:lnTo>
                <a:cubicBezTo>
                  <a:pt x="8" y="6"/>
                  <a:pt x="6" y="6"/>
                  <a:pt x="2" y="0"/>
                </a:cubicBezTo>
                <a:close/>
              </a:path>
            </a:pathLst>
          </a:custGeom>
          <a:solidFill>
            <a:srgbClr val="9BA49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6" name="Freeform 6452">
            <a:extLst>
              <a:ext uri="{FF2B5EF4-FFF2-40B4-BE49-F238E27FC236}">
                <a16:creationId xmlns:a16="http://schemas.microsoft.com/office/drawing/2014/main" id="{7CD364EE-3337-B14B-92D5-B4C5E3AA2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5076825"/>
            <a:ext cx="4762" cy="6350"/>
          </a:xfrm>
          <a:custGeom>
            <a:avLst/>
            <a:gdLst>
              <a:gd name="T0" fmla="*/ 0 w 12"/>
              <a:gd name="T1" fmla="*/ 0 h 16"/>
              <a:gd name="T2" fmla="*/ 3175 w 12"/>
              <a:gd name="T3" fmla="*/ 5953 h 16"/>
              <a:gd name="T4" fmla="*/ 794 w 12"/>
              <a:gd name="T5" fmla="*/ 5953 h 16"/>
              <a:gd name="T6" fmla="*/ 0 w 12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6">
                <a:moveTo>
                  <a:pt x="0" y="0"/>
                </a:moveTo>
                <a:cubicBezTo>
                  <a:pt x="8" y="3"/>
                  <a:pt x="11" y="12"/>
                  <a:pt x="8" y="15"/>
                </a:cubicBezTo>
                <a:lnTo>
                  <a:pt x="2" y="1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7" name="Freeform 6453">
            <a:extLst>
              <a:ext uri="{FF2B5EF4-FFF2-40B4-BE49-F238E27FC236}">
                <a16:creationId xmlns:a16="http://schemas.microsoft.com/office/drawing/2014/main" id="{8F14D332-66BA-4C46-81DE-491E087BC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5076825"/>
            <a:ext cx="3175" cy="6350"/>
          </a:xfrm>
          <a:custGeom>
            <a:avLst/>
            <a:gdLst>
              <a:gd name="T0" fmla="*/ 1905 w 10"/>
              <a:gd name="T1" fmla="*/ 5953 h 16"/>
              <a:gd name="T2" fmla="*/ 0 w 10"/>
              <a:gd name="T3" fmla="*/ 0 h 16"/>
              <a:gd name="T4" fmla="*/ 2858 w 10"/>
              <a:gd name="T5" fmla="*/ 4763 h 16"/>
              <a:gd name="T6" fmla="*/ 2540 w 10"/>
              <a:gd name="T7" fmla="*/ 5953 h 16"/>
              <a:gd name="T8" fmla="*/ 1905 w 10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6">
                <a:moveTo>
                  <a:pt x="6" y="15"/>
                </a:moveTo>
                <a:cubicBezTo>
                  <a:pt x="8" y="9"/>
                  <a:pt x="6" y="3"/>
                  <a:pt x="0" y="0"/>
                </a:cubicBezTo>
                <a:cubicBezTo>
                  <a:pt x="6" y="3"/>
                  <a:pt x="9" y="9"/>
                  <a:pt x="9" y="12"/>
                </a:cubicBezTo>
                <a:cubicBezTo>
                  <a:pt x="9" y="15"/>
                  <a:pt x="9" y="15"/>
                  <a:pt x="8" y="15"/>
                </a:cubicBezTo>
                <a:lnTo>
                  <a:pt x="6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" name="Freeform 6454">
            <a:extLst>
              <a:ext uri="{FF2B5EF4-FFF2-40B4-BE49-F238E27FC236}">
                <a16:creationId xmlns:a16="http://schemas.microsoft.com/office/drawing/2014/main" id="{8B17AFFB-0C9E-7944-8837-A7981E549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2638" y="5054600"/>
            <a:ext cx="22225" cy="23813"/>
          </a:xfrm>
          <a:custGeom>
            <a:avLst/>
            <a:gdLst>
              <a:gd name="T0" fmla="*/ 20373 w 60"/>
              <a:gd name="T1" fmla="*/ 23447 h 65"/>
              <a:gd name="T2" fmla="*/ 8520 w 60"/>
              <a:gd name="T3" fmla="*/ 13555 h 65"/>
              <a:gd name="T4" fmla="*/ 2223 w 60"/>
              <a:gd name="T5" fmla="*/ 2564 h 65"/>
              <a:gd name="T6" fmla="*/ 5186 w 60"/>
              <a:gd name="T7" fmla="*/ 1465 h 65"/>
              <a:gd name="T8" fmla="*/ 20373 w 60"/>
              <a:gd name="T9" fmla="*/ 8060 h 65"/>
              <a:gd name="T10" fmla="*/ 20373 w 60"/>
              <a:gd name="T11" fmla="*/ 23447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" h="65">
                <a:moveTo>
                  <a:pt x="55" y="64"/>
                </a:moveTo>
                <a:cubicBezTo>
                  <a:pt x="55" y="64"/>
                  <a:pt x="46" y="40"/>
                  <a:pt x="23" y="37"/>
                </a:cubicBezTo>
                <a:cubicBezTo>
                  <a:pt x="0" y="31"/>
                  <a:pt x="3" y="7"/>
                  <a:pt x="6" y="7"/>
                </a:cubicBezTo>
                <a:cubicBezTo>
                  <a:pt x="6" y="4"/>
                  <a:pt x="6" y="0"/>
                  <a:pt x="14" y="4"/>
                </a:cubicBezTo>
                <a:cubicBezTo>
                  <a:pt x="20" y="7"/>
                  <a:pt x="50" y="22"/>
                  <a:pt x="55" y="22"/>
                </a:cubicBezTo>
                <a:cubicBezTo>
                  <a:pt x="59" y="22"/>
                  <a:pt x="55" y="64"/>
                  <a:pt x="55" y="64"/>
                </a:cubicBezTo>
              </a:path>
            </a:pathLst>
          </a:custGeom>
          <a:solidFill>
            <a:srgbClr val="9BA49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9" name="Freeform 6455">
            <a:extLst>
              <a:ext uri="{FF2B5EF4-FFF2-40B4-BE49-F238E27FC236}">
                <a16:creationId xmlns:a16="http://schemas.microsoft.com/office/drawing/2014/main" id="{13EEC783-A091-A34D-93BD-BE4429C69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4225" y="5054600"/>
            <a:ext cx="20638" cy="23813"/>
          </a:xfrm>
          <a:custGeom>
            <a:avLst/>
            <a:gdLst>
              <a:gd name="T0" fmla="*/ 18828 w 57"/>
              <a:gd name="T1" fmla="*/ 23447 h 65"/>
              <a:gd name="T2" fmla="*/ 18104 w 57"/>
              <a:gd name="T3" fmla="*/ 23447 h 65"/>
              <a:gd name="T4" fmla="*/ 6517 w 57"/>
              <a:gd name="T5" fmla="*/ 13555 h 65"/>
              <a:gd name="T6" fmla="*/ 724 w 57"/>
              <a:gd name="T7" fmla="*/ 6228 h 65"/>
              <a:gd name="T8" fmla="*/ 724 w 57"/>
              <a:gd name="T9" fmla="*/ 5862 h 65"/>
              <a:gd name="T10" fmla="*/ 724 w 57"/>
              <a:gd name="T11" fmla="*/ 5862 h 65"/>
              <a:gd name="T12" fmla="*/ 724 w 57"/>
              <a:gd name="T13" fmla="*/ 6228 h 65"/>
              <a:gd name="T14" fmla="*/ 1086 w 57"/>
              <a:gd name="T15" fmla="*/ 6961 h 65"/>
              <a:gd name="T16" fmla="*/ 7241 w 57"/>
              <a:gd name="T17" fmla="*/ 12456 h 65"/>
              <a:gd name="T18" fmla="*/ 18828 w 57"/>
              <a:gd name="T19" fmla="*/ 22348 h 65"/>
              <a:gd name="T20" fmla="*/ 18828 w 57"/>
              <a:gd name="T21" fmla="*/ 8060 h 65"/>
              <a:gd name="T22" fmla="*/ 6155 w 57"/>
              <a:gd name="T23" fmla="*/ 2564 h 65"/>
              <a:gd name="T24" fmla="*/ 3259 w 57"/>
              <a:gd name="T25" fmla="*/ 1465 h 65"/>
              <a:gd name="T26" fmla="*/ 2172 w 57"/>
              <a:gd name="T27" fmla="*/ 733 h 65"/>
              <a:gd name="T28" fmla="*/ 3983 w 57"/>
              <a:gd name="T29" fmla="*/ 1465 h 65"/>
              <a:gd name="T30" fmla="*/ 6155 w 57"/>
              <a:gd name="T31" fmla="*/ 2564 h 65"/>
              <a:gd name="T32" fmla="*/ 18828 w 57"/>
              <a:gd name="T33" fmla="*/ 8060 h 65"/>
              <a:gd name="T34" fmla="*/ 19190 w 57"/>
              <a:gd name="T35" fmla="*/ 20149 h 65"/>
              <a:gd name="T36" fmla="*/ 18828 w 57"/>
              <a:gd name="T37" fmla="*/ 23447 h 65"/>
              <a:gd name="T38" fmla="*/ 1086 w 57"/>
              <a:gd name="T39" fmla="*/ 1465 h 65"/>
              <a:gd name="T40" fmla="*/ 1086 w 57"/>
              <a:gd name="T41" fmla="*/ 2564 h 65"/>
              <a:gd name="T42" fmla="*/ 724 w 57"/>
              <a:gd name="T43" fmla="*/ 5862 h 65"/>
              <a:gd name="T44" fmla="*/ 1086 w 57"/>
              <a:gd name="T45" fmla="*/ 1465 h 65"/>
              <a:gd name="T46" fmla="*/ 2172 w 57"/>
              <a:gd name="T47" fmla="*/ 733 h 65"/>
              <a:gd name="T48" fmla="*/ 1086 w 57"/>
              <a:gd name="T49" fmla="*/ 733 h 65"/>
              <a:gd name="T50" fmla="*/ 1810 w 57"/>
              <a:gd name="T51" fmla="*/ 0 h 65"/>
              <a:gd name="T52" fmla="*/ 2172 w 57"/>
              <a:gd name="T53" fmla="*/ 733 h 6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7" h="65">
                <a:moveTo>
                  <a:pt x="52" y="64"/>
                </a:moveTo>
                <a:lnTo>
                  <a:pt x="50" y="64"/>
                </a:lnTo>
                <a:cubicBezTo>
                  <a:pt x="50" y="61"/>
                  <a:pt x="43" y="43"/>
                  <a:pt x="18" y="37"/>
                </a:cubicBezTo>
                <a:cubicBezTo>
                  <a:pt x="6" y="34"/>
                  <a:pt x="3" y="26"/>
                  <a:pt x="2" y="17"/>
                </a:cubicBezTo>
                <a:cubicBezTo>
                  <a:pt x="2" y="17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7"/>
                  <a:pt x="2" y="17"/>
                </a:cubicBezTo>
                <a:cubicBezTo>
                  <a:pt x="2" y="18"/>
                  <a:pt x="3" y="18"/>
                  <a:pt x="3" y="19"/>
                </a:cubicBezTo>
                <a:cubicBezTo>
                  <a:pt x="3" y="25"/>
                  <a:pt x="8" y="34"/>
                  <a:pt x="20" y="34"/>
                </a:cubicBezTo>
                <a:cubicBezTo>
                  <a:pt x="39" y="40"/>
                  <a:pt x="48" y="55"/>
                  <a:pt x="52" y="61"/>
                </a:cubicBezTo>
                <a:cubicBezTo>
                  <a:pt x="52" y="52"/>
                  <a:pt x="55" y="25"/>
                  <a:pt x="52" y="22"/>
                </a:cubicBezTo>
                <a:cubicBezTo>
                  <a:pt x="48" y="22"/>
                  <a:pt x="32" y="16"/>
                  <a:pt x="17" y="7"/>
                </a:cubicBezTo>
                <a:lnTo>
                  <a:pt x="9" y="4"/>
                </a:lnTo>
                <a:cubicBezTo>
                  <a:pt x="8" y="4"/>
                  <a:pt x="7" y="3"/>
                  <a:pt x="6" y="2"/>
                </a:cubicBezTo>
                <a:cubicBezTo>
                  <a:pt x="8" y="2"/>
                  <a:pt x="9" y="3"/>
                  <a:pt x="11" y="4"/>
                </a:cubicBezTo>
                <a:lnTo>
                  <a:pt x="17" y="7"/>
                </a:lnTo>
                <a:cubicBezTo>
                  <a:pt x="29" y="13"/>
                  <a:pt x="49" y="19"/>
                  <a:pt x="52" y="22"/>
                </a:cubicBezTo>
                <a:cubicBezTo>
                  <a:pt x="56" y="22"/>
                  <a:pt x="55" y="46"/>
                  <a:pt x="53" y="55"/>
                </a:cubicBezTo>
                <a:lnTo>
                  <a:pt x="52" y="64"/>
                </a:lnTo>
                <a:close/>
                <a:moveTo>
                  <a:pt x="3" y="4"/>
                </a:moveTo>
                <a:lnTo>
                  <a:pt x="3" y="7"/>
                </a:lnTo>
                <a:cubicBezTo>
                  <a:pt x="3" y="7"/>
                  <a:pt x="1" y="11"/>
                  <a:pt x="2" y="16"/>
                </a:cubicBezTo>
                <a:cubicBezTo>
                  <a:pt x="0" y="13"/>
                  <a:pt x="0" y="7"/>
                  <a:pt x="3" y="4"/>
                </a:cubicBezTo>
                <a:close/>
                <a:moveTo>
                  <a:pt x="6" y="2"/>
                </a:moveTo>
                <a:cubicBezTo>
                  <a:pt x="5" y="1"/>
                  <a:pt x="4" y="1"/>
                  <a:pt x="3" y="2"/>
                </a:cubicBezTo>
                <a:cubicBezTo>
                  <a:pt x="4" y="1"/>
                  <a:pt x="4" y="0"/>
                  <a:pt x="5" y="0"/>
                </a:cubicBezTo>
                <a:cubicBezTo>
                  <a:pt x="5" y="0"/>
                  <a:pt x="6" y="1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" name="Freeform 6456">
            <a:extLst>
              <a:ext uri="{FF2B5EF4-FFF2-40B4-BE49-F238E27FC236}">
                <a16:creationId xmlns:a16="http://schemas.microsoft.com/office/drawing/2014/main" id="{20ADAC67-C307-C245-9C64-3265E7752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3750" y="5060950"/>
            <a:ext cx="28575" cy="26988"/>
          </a:xfrm>
          <a:custGeom>
            <a:avLst/>
            <a:gdLst>
              <a:gd name="T0" fmla="*/ 0 w 78"/>
              <a:gd name="T1" fmla="*/ 6655 h 73"/>
              <a:gd name="T2" fmla="*/ 6594 w 78"/>
              <a:gd name="T3" fmla="*/ 2218 h 73"/>
              <a:gd name="T4" fmla="*/ 5129 w 78"/>
              <a:gd name="T5" fmla="*/ 0 h 73"/>
              <a:gd name="T6" fmla="*/ 9525 w 78"/>
              <a:gd name="T7" fmla="*/ 26618 h 73"/>
              <a:gd name="T8" fmla="*/ 12089 w 78"/>
              <a:gd name="T9" fmla="*/ 23291 h 73"/>
              <a:gd name="T10" fmla="*/ 9525 w 78"/>
              <a:gd name="T11" fmla="*/ 24770 h 73"/>
              <a:gd name="T12" fmla="*/ 10624 w 78"/>
              <a:gd name="T13" fmla="*/ 23291 h 73"/>
              <a:gd name="T14" fmla="*/ 6594 w 78"/>
              <a:gd name="T15" fmla="*/ 24770 h 73"/>
              <a:gd name="T16" fmla="*/ 7693 w 78"/>
              <a:gd name="T17" fmla="*/ 23291 h 73"/>
              <a:gd name="T18" fmla="*/ 6594 w 78"/>
              <a:gd name="T19" fmla="*/ 23291 h 73"/>
              <a:gd name="T20" fmla="*/ 10624 w 78"/>
              <a:gd name="T21" fmla="*/ 12200 h 73"/>
              <a:gd name="T22" fmla="*/ 7693 w 78"/>
              <a:gd name="T23" fmla="*/ 18855 h 73"/>
              <a:gd name="T24" fmla="*/ 0 w 78"/>
              <a:gd name="T25" fmla="*/ 6655 h 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8" h="73">
                <a:moveTo>
                  <a:pt x="0" y="18"/>
                </a:moveTo>
                <a:lnTo>
                  <a:pt x="18" y="6"/>
                </a:lnTo>
                <a:cubicBezTo>
                  <a:pt x="18" y="6"/>
                  <a:pt x="18" y="6"/>
                  <a:pt x="14" y="0"/>
                </a:cubicBezTo>
                <a:cubicBezTo>
                  <a:pt x="77" y="18"/>
                  <a:pt x="42" y="72"/>
                  <a:pt x="26" y="72"/>
                </a:cubicBezTo>
                <a:cubicBezTo>
                  <a:pt x="26" y="72"/>
                  <a:pt x="27" y="70"/>
                  <a:pt x="33" y="63"/>
                </a:cubicBezTo>
                <a:cubicBezTo>
                  <a:pt x="26" y="70"/>
                  <a:pt x="26" y="67"/>
                  <a:pt x="26" y="67"/>
                </a:cubicBezTo>
                <a:cubicBezTo>
                  <a:pt x="26" y="67"/>
                  <a:pt x="26" y="67"/>
                  <a:pt x="29" y="63"/>
                </a:cubicBezTo>
                <a:cubicBezTo>
                  <a:pt x="17" y="70"/>
                  <a:pt x="18" y="67"/>
                  <a:pt x="18" y="67"/>
                </a:cubicBezTo>
                <a:lnTo>
                  <a:pt x="21" y="63"/>
                </a:lnTo>
                <a:cubicBezTo>
                  <a:pt x="21" y="63"/>
                  <a:pt x="20" y="63"/>
                  <a:pt x="18" y="63"/>
                </a:cubicBezTo>
                <a:cubicBezTo>
                  <a:pt x="35" y="54"/>
                  <a:pt x="29" y="33"/>
                  <a:pt x="29" y="33"/>
                </a:cubicBezTo>
                <a:cubicBezTo>
                  <a:pt x="29" y="33"/>
                  <a:pt x="30" y="45"/>
                  <a:pt x="21" y="51"/>
                </a:cubicBezTo>
                <a:cubicBezTo>
                  <a:pt x="30" y="33"/>
                  <a:pt x="0" y="18"/>
                  <a:pt x="0" y="18"/>
                </a:cubicBezTo>
              </a:path>
            </a:pathLst>
          </a:custGeom>
          <a:solidFill>
            <a:srgbClr val="CC29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" name="Freeform 6457">
            <a:extLst>
              <a:ext uri="{FF2B5EF4-FFF2-40B4-BE49-F238E27FC236}">
                <a16:creationId xmlns:a16="http://schemas.microsoft.com/office/drawing/2014/main" id="{95E5AC1F-2B49-8040-B190-8CC09B536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3750" y="5062538"/>
            <a:ext cx="19050" cy="25400"/>
          </a:xfrm>
          <a:custGeom>
            <a:avLst/>
            <a:gdLst>
              <a:gd name="T0" fmla="*/ 9525 w 52"/>
              <a:gd name="T1" fmla="*/ 25037 h 70"/>
              <a:gd name="T2" fmla="*/ 9525 w 52"/>
              <a:gd name="T3" fmla="*/ 24311 h 70"/>
              <a:gd name="T4" fmla="*/ 9525 w 52"/>
              <a:gd name="T5" fmla="*/ 24311 h 70"/>
              <a:gd name="T6" fmla="*/ 8792 w 52"/>
              <a:gd name="T7" fmla="*/ 23223 h 70"/>
              <a:gd name="T8" fmla="*/ 10258 w 52"/>
              <a:gd name="T9" fmla="*/ 21771 h 70"/>
              <a:gd name="T10" fmla="*/ 10624 w 52"/>
              <a:gd name="T11" fmla="*/ 21771 h 70"/>
              <a:gd name="T12" fmla="*/ 10258 w 52"/>
              <a:gd name="T13" fmla="*/ 21771 h 70"/>
              <a:gd name="T14" fmla="*/ 10624 w 52"/>
              <a:gd name="T15" fmla="*/ 21771 h 70"/>
              <a:gd name="T16" fmla="*/ 9525 w 52"/>
              <a:gd name="T17" fmla="*/ 23223 h 70"/>
              <a:gd name="T18" fmla="*/ 11723 w 52"/>
              <a:gd name="T19" fmla="*/ 21771 h 70"/>
              <a:gd name="T20" fmla="*/ 10990 w 52"/>
              <a:gd name="T21" fmla="*/ 23223 h 70"/>
              <a:gd name="T22" fmla="*/ 9891 w 52"/>
              <a:gd name="T23" fmla="*/ 25037 h 70"/>
              <a:gd name="T24" fmla="*/ 9525 w 52"/>
              <a:gd name="T25" fmla="*/ 25037 h 70"/>
              <a:gd name="T26" fmla="*/ 9891 w 52"/>
              <a:gd name="T27" fmla="*/ 23949 h 70"/>
              <a:gd name="T28" fmla="*/ 9525 w 52"/>
              <a:gd name="T29" fmla="*/ 24311 h 70"/>
              <a:gd name="T30" fmla="*/ 9891 w 52"/>
              <a:gd name="T31" fmla="*/ 23949 h 70"/>
              <a:gd name="T32" fmla="*/ 6594 w 52"/>
              <a:gd name="T33" fmla="*/ 23223 h 70"/>
              <a:gd name="T34" fmla="*/ 10258 w 52"/>
              <a:gd name="T35" fmla="*/ 21771 h 70"/>
              <a:gd name="T36" fmla="*/ 6594 w 52"/>
              <a:gd name="T37" fmla="*/ 23223 h 70"/>
              <a:gd name="T38" fmla="*/ 8426 w 52"/>
              <a:gd name="T39" fmla="*/ 20320 h 70"/>
              <a:gd name="T40" fmla="*/ 10624 w 52"/>
              <a:gd name="T41" fmla="*/ 14151 h 70"/>
              <a:gd name="T42" fmla="*/ 8426 w 52"/>
              <a:gd name="T43" fmla="*/ 17417 h 70"/>
              <a:gd name="T44" fmla="*/ 9891 w 52"/>
              <a:gd name="T45" fmla="*/ 10886 h 70"/>
              <a:gd name="T46" fmla="*/ 10624 w 52"/>
              <a:gd name="T47" fmla="*/ 10886 h 70"/>
              <a:gd name="T48" fmla="*/ 8426 w 52"/>
              <a:gd name="T49" fmla="*/ 20320 h 70"/>
              <a:gd name="T50" fmla="*/ 6594 w 52"/>
              <a:gd name="T51" fmla="*/ 21771 h 70"/>
              <a:gd name="T52" fmla="*/ 8426 w 52"/>
              <a:gd name="T53" fmla="*/ 20320 h 70"/>
              <a:gd name="T54" fmla="*/ 8426 w 52"/>
              <a:gd name="T55" fmla="*/ 17417 h 70"/>
              <a:gd name="T56" fmla="*/ 366 w 52"/>
              <a:gd name="T57" fmla="*/ 5443 h 70"/>
              <a:gd name="T58" fmla="*/ 0 w 52"/>
              <a:gd name="T59" fmla="*/ 5443 h 70"/>
              <a:gd name="T60" fmla="*/ 6594 w 52"/>
              <a:gd name="T61" fmla="*/ 1089 h 70"/>
              <a:gd name="T62" fmla="*/ 366 w 52"/>
              <a:gd name="T63" fmla="*/ 5443 h 70"/>
              <a:gd name="T64" fmla="*/ 8426 w 52"/>
              <a:gd name="T65" fmla="*/ 17417 h 70"/>
              <a:gd name="T66" fmla="*/ 18684 w 52"/>
              <a:gd name="T67" fmla="*/ 13063 h 70"/>
              <a:gd name="T68" fmla="*/ 10258 w 52"/>
              <a:gd name="T69" fmla="*/ 25037 h 70"/>
              <a:gd name="T70" fmla="*/ 18317 w 52"/>
              <a:gd name="T71" fmla="*/ 11974 h 70"/>
              <a:gd name="T72" fmla="*/ 5129 w 52"/>
              <a:gd name="T73" fmla="*/ 0 h 70"/>
              <a:gd name="T74" fmla="*/ 18684 w 52"/>
              <a:gd name="T75" fmla="*/ 13063 h 7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2" h="70">
                <a:moveTo>
                  <a:pt x="26" y="69"/>
                </a:moveTo>
                <a:cubicBezTo>
                  <a:pt x="26" y="69"/>
                  <a:pt x="26" y="68"/>
                  <a:pt x="26" y="67"/>
                </a:cubicBezTo>
                <a:cubicBezTo>
                  <a:pt x="26" y="67"/>
                  <a:pt x="26" y="67"/>
                  <a:pt x="26" y="67"/>
                </a:cubicBezTo>
                <a:lnTo>
                  <a:pt x="24" y="64"/>
                </a:lnTo>
                <a:lnTo>
                  <a:pt x="28" y="60"/>
                </a:lnTo>
                <a:lnTo>
                  <a:pt x="29" y="60"/>
                </a:lnTo>
                <a:lnTo>
                  <a:pt x="28" y="60"/>
                </a:lnTo>
                <a:lnTo>
                  <a:pt x="29" y="60"/>
                </a:lnTo>
                <a:lnTo>
                  <a:pt x="26" y="64"/>
                </a:lnTo>
                <a:cubicBezTo>
                  <a:pt x="27" y="64"/>
                  <a:pt x="29" y="64"/>
                  <a:pt x="32" y="60"/>
                </a:cubicBezTo>
                <a:cubicBezTo>
                  <a:pt x="31" y="62"/>
                  <a:pt x="31" y="63"/>
                  <a:pt x="30" y="64"/>
                </a:cubicBezTo>
                <a:cubicBezTo>
                  <a:pt x="29" y="66"/>
                  <a:pt x="28" y="68"/>
                  <a:pt x="27" y="69"/>
                </a:cubicBezTo>
                <a:lnTo>
                  <a:pt x="26" y="69"/>
                </a:lnTo>
                <a:close/>
                <a:moveTo>
                  <a:pt x="27" y="66"/>
                </a:moveTo>
                <a:cubicBezTo>
                  <a:pt x="27" y="67"/>
                  <a:pt x="27" y="67"/>
                  <a:pt x="26" y="67"/>
                </a:cubicBezTo>
                <a:cubicBezTo>
                  <a:pt x="27" y="67"/>
                  <a:pt x="27" y="67"/>
                  <a:pt x="27" y="66"/>
                </a:cubicBezTo>
                <a:close/>
                <a:moveTo>
                  <a:pt x="18" y="64"/>
                </a:moveTo>
                <a:cubicBezTo>
                  <a:pt x="20" y="64"/>
                  <a:pt x="22" y="63"/>
                  <a:pt x="28" y="60"/>
                </a:cubicBezTo>
                <a:cubicBezTo>
                  <a:pt x="23" y="63"/>
                  <a:pt x="20" y="64"/>
                  <a:pt x="18" y="64"/>
                </a:cubicBezTo>
                <a:close/>
                <a:moveTo>
                  <a:pt x="23" y="56"/>
                </a:moveTo>
                <a:cubicBezTo>
                  <a:pt x="29" y="50"/>
                  <a:pt x="29" y="42"/>
                  <a:pt x="29" y="39"/>
                </a:cubicBezTo>
                <a:cubicBezTo>
                  <a:pt x="29" y="42"/>
                  <a:pt x="27" y="45"/>
                  <a:pt x="23" y="48"/>
                </a:cubicBezTo>
                <a:cubicBezTo>
                  <a:pt x="30" y="42"/>
                  <a:pt x="27" y="30"/>
                  <a:pt x="27" y="30"/>
                </a:cubicBezTo>
                <a:lnTo>
                  <a:pt x="29" y="30"/>
                </a:lnTo>
                <a:cubicBezTo>
                  <a:pt x="30" y="35"/>
                  <a:pt x="32" y="48"/>
                  <a:pt x="23" y="56"/>
                </a:cubicBezTo>
                <a:cubicBezTo>
                  <a:pt x="22" y="58"/>
                  <a:pt x="20" y="59"/>
                  <a:pt x="18" y="60"/>
                </a:cubicBezTo>
                <a:cubicBezTo>
                  <a:pt x="20" y="59"/>
                  <a:pt x="22" y="58"/>
                  <a:pt x="23" y="56"/>
                </a:cubicBezTo>
                <a:close/>
                <a:moveTo>
                  <a:pt x="23" y="48"/>
                </a:moveTo>
                <a:cubicBezTo>
                  <a:pt x="26" y="42"/>
                  <a:pt x="24" y="30"/>
                  <a:pt x="1" y="15"/>
                </a:cubicBezTo>
                <a:lnTo>
                  <a:pt x="0" y="15"/>
                </a:lnTo>
                <a:lnTo>
                  <a:pt x="18" y="3"/>
                </a:lnTo>
                <a:lnTo>
                  <a:pt x="1" y="15"/>
                </a:lnTo>
                <a:cubicBezTo>
                  <a:pt x="21" y="27"/>
                  <a:pt x="29" y="39"/>
                  <a:pt x="23" y="48"/>
                </a:cubicBezTo>
                <a:close/>
                <a:moveTo>
                  <a:pt x="51" y="36"/>
                </a:moveTo>
                <a:cubicBezTo>
                  <a:pt x="50" y="53"/>
                  <a:pt x="37" y="67"/>
                  <a:pt x="28" y="69"/>
                </a:cubicBezTo>
                <a:cubicBezTo>
                  <a:pt x="37" y="66"/>
                  <a:pt x="48" y="54"/>
                  <a:pt x="50" y="33"/>
                </a:cubicBezTo>
                <a:cubicBezTo>
                  <a:pt x="51" y="18"/>
                  <a:pt x="39" y="6"/>
                  <a:pt x="14" y="0"/>
                </a:cubicBezTo>
                <a:cubicBezTo>
                  <a:pt x="48" y="6"/>
                  <a:pt x="51" y="24"/>
                  <a:pt x="51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" name="Freeform 6458">
            <a:extLst>
              <a:ext uri="{FF2B5EF4-FFF2-40B4-BE49-F238E27FC236}">
                <a16:creationId xmlns:a16="http://schemas.microsoft.com/office/drawing/2014/main" id="{3100EEAF-60A0-3142-8971-7C7C25263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5813" y="5057775"/>
            <a:ext cx="19050" cy="11113"/>
          </a:xfrm>
          <a:custGeom>
            <a:avLst/>
            <a:gdLst>
              <a:gd name="T0" fmla="*/ 8965 w 51"/>
              <a:gd name="T1" fmla="*/ 8431 h 29"/>
              <a:gd name="T2" fmla="*/ 11206 w 51"/>
              <a:gd name="T3" fmla="*/ 10730 h 29"/>
              <a:gd name="T4" fmla="*/ 8591 w 51"/>
              <a:gd name="T5" fmla="*/ 9580 h 29"/>
              <a:gd name="T6" fmla="*/ 5229 w 51"/>
              <a:gd name="T7" fmla="*/ 6131 h 29"/>
              <a:gd name="T8" fmla="*/ 2241 w 51"/>
              <a:gd name="T9" fmla="*/ 4982 h 29"/>
              <a:gd name="T10" fmla="*/ 4482 w 51"/>
              <a:gd name="T11" fmla="*/ 1533 h 29"/>
              <a:gd name="T12" fmla="*/ 8965 w 51"/>
              <a:gd name="T13" fmla="*/ 3832 h 29"/>
              <a:gd name="T14" fmla="*/ 15315 w 51"/>
              <a:gd name="T15" fmla="*/ 6131 h 29"/>
              <a:gd name="T16" fmla="*/ 18676 w 51"/>
              <a:gd name="T17" fmla="*/ 9580 h 29"/>
              <a:gd name="T18" fmla="*/ 12326 w 51"/>
              <a:gd name="T19" fmla="*/ 6131 h 29"/>
              <a:gd name="T20" fmla="*/ 14941 w 51"/>
              <a:gd name="T21" fmla="*/ 9580 h 29"/>
              <a:gd name="T22" fmla="*/ 8965 w 51"/>
              <a:gd name="T23" fmla="*/ 8431 h 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29">
                <a:moveTo>
                  <a:pt x="24" y="22"/>
                </a:moveTo>
                <a:cubicBezTo>
                  <a:pt x="29" y="25"/>
                  <a:pt x="30" y="25"/>
                  <a:pt x="30" y="28"/>
                </a:cubicBezTo>
                <a:cubicBezTo>
                  <a:pt x="26" y="25"/>
                  <a:pt x="23" y="25"/>
                  <a:pt x="23" y="25"/>
                </a:cubicBezTo>
                <a:cubicBezTo>
                  <a:pt x="23" y="25"/>
                  <a:pt x="15" y="19"/>
                  <a:pt x="14" y="16"/>
                </a:cubicBezTo>
                <a:cubicBezTo>
                  <a:pt x="12" y="16"/>
                  <a:pt x="6" y="13"/>
                  <a:pt x="6" y="13"/>
                </a:cubicBezTo>
                <a:cubicBezTo>
                  <a:pt x="3" y="13"/>
                  <a:pt x="0" y="0"/>
                  <a:pt x="12" y="4"/>
                </a:cubicBezTo>
                <a:cubicBezTo>
                  <a:pt x="24" y="10"/>
                  <a:pt x="24" y="10"/>
                  <a:pt x="24" y="10"/>
                </a:cubicBezTo>
                <a:cubicBezTo>
                  <a:pt x="30" y="13"/>
                  <a:pt x="37" y="13"/>
                  <a:pt x="41" y="16"/>
                </a:cubicBezTo>
                <a:cubicBezTo>
                  <a:pt x="44" y="19"/>
                  <a:pt x="47" y="22"/>
                  <a:pt x="50" y="25"/>
                </a:cubicBezTo>
                <a:cubicBezTo>
                  <a:pt x="50" y="25"/>
                  <a:pt x="35" y="16"/>
                  <a:pt x="33" y="16"/>
                </a:cubicBezTo>
                <a:cubicBezTo>
                  <a:pt x="37" y="19"/>
                  <a:pt x="40" y="25"/>
                  <a:pt x="40" y="25"/>
                </a:cubicBezTo>
                <a:cubicBezTo>
                  <a:pt x="35" y="25"/>
                  <a:pt x="29" y="22"/>
                  <a:pt x="24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3" name="Freeform 6459">
            <a:extLst>
              <a:ext uri="{FF2B5EF4-FFF2-40B4-BE49-F238E27FC236}">
                <a16:creationId xmlns:a16="http://schemas.microsoft.com/office/drawing/2014/main" id="{C9AFC07D-ED4C-8845-AEF2-D1BFA1230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5813" y="5059363"/>
            <a:ext cx="17462" cy="9525"/>
          </a:xfrm>
          <a:custGeom>
            <a:avLst/>
            <a:gdLst>
              <a:gd name="T0" fmla="*/ 11047 w 49"/>
              <a:gd name="T1" fmla="*/ 9144 h 25"/>
              <a:gd name="T2" fmla="*/ 9978 w 49"/>
              <a:gd name="T3" fmla="*/ 9144 h 25"/>
              <a:gd name="T4" fmla="*/ 7840 w 49"/>
              <a:gd name="T5" fmla="*/ 9144 h 25"/>
              <a:gd name="T6" fmla="*/ 7484 w 49"/>
              <a:gd name="T7" fmla="*/ 9144 h 25"/>
              <a:gd name="T8" fmla="*/ 4276 w 49"/>
              <a:gd name="T9" fmla="*/ 5715 h 25"/>
              <a:gd name="T10" fmla="*/ 1425 w 49"/>
              <a:gd name="T11" fmla="*/ 4572 h 25"/>
              <a:gd name="T12" fmla="*/ 356 w 49"/>
              <a:gd name="T13" fmla="*/ 1143 h 25"/>
              <a:gd name="T14" fmla="*/ 1069 w 49"/>
              <a:gd name="T15" fmla="*/ 381 h 25"/>
              <a:gd name="T16" fmla="*/ 1069 w 49"/>
              <a:gd name="T17" fmla="*/ 1143 h 25"/>
              <a:gd name="T18" fmla="*/ 1425 w 49"/>
              <a:gd name="T19" fmla="*/ 3429 h 25"/>
              <a:gd name="T20" fmla="*/ 4276 w 49"/>
              <a:gd name="T21" fmla="*/ 4572 h 25"/>
              <a:gd name="T22" fmla="*/ 7840 w 49"/>
              <a:gd name="T23" fmla="*/ 8001 h 25"/>
              <a:gd name="T24" fmla="*/ 9622 w 49"/>
              <a:gd name="T25" fmla="*/ 8001 h 25"/>
              <a:gd name="T26" fmla="*/ 7840 w 49"/>
              <a:gd name="T27" fmla="*/ 6858 h 25"/>
              <a:gd name="T28" fmla="*/ 12829 w 49"/>
              <a:gd name="T29" fmla="*/ 8001 h 25"/>
              <a:gd name="T30" fmla="*/ 11047 w 49"/>
              <a:gd name="T31" fmla="*/ 4572 h 25"/>
              <a:gd name="T32" fmla="*/ 13542 w 49"/>
              <a:gd name="T33" fmla="*/ 8001 h 25"/>
              <a:gd name="T34" fmla="*/ 12829 w 49"/>
              <a:gd name="T35" fmla="*/ 8001 h 25"/>
              <a:gd name="T36" fmla="*/ 7840 w 49"/>
              <a:gd name="T37" fmla="*/ 6858 h 25"/>
              <a:gd name="T38" fmla="*/ 11047 w 49"/>
              <a:gd name="T39" fmla="*/ 9144 h 25"/>
              <a:gd name="T40" fmla="*/ 1782 w 49"/>
              <a:gd name="T41" fmla="*/ 0 h 25"/>
              <a:gd name="T42" fmla="*/ 1069 w 49"/>
              <a:gd name="T43" fmla="*/ 381 h 25"/>
              <a:gd name="T44" fmla="*/ 1782 w 49"/>
              <a:gd name="T45" fmla="*/ 0 h 25"/>
              <a:gd name="T46" fmla="*/ 3564 w 49"/>
              <a:gd name="T47" fmla="*/ 0 h 25"/>
              <a:gd name="T48" fmla="*/ 7840 w 49"/>
              <a:gd name="T49" fmla="*/ 2286 h 25"/>
              <a:gd name="T50" fmla="*/ 3207 w 49"/>
              <a:gd name="T51" fmla="*/ 1143 h 25"/>
              <a:gd name="T52" fmla="*/ 1782 w 49"/>
              <a:gd name="T53" fmla="*/ 0 h 25"/>
              <a:gd name="T54" fmla="*/ 3564 w 49"/>
              <a:gd name="T55" fmla="*/ 0 h 25"/>
              <a:gd name="T56" fmla="*/ 11404 w 49"/>
              <a:gd name="T57" fmla="*/ 4572 h 25"/>
              <a:gd name="T58" fmla="*/ 17106 w 49"/>
              <a:gd name="T59" fmla="*/ 8001 h 25"/>
              <a:gd name="T60" fmla="*/ 11404 w 49"/>
              <a:gd name="T61" fmla="*/ 4572 h 2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" h="25">
                <a:moveTo>
                  <a:pt x="31" y="24"/>
                </a:moveTo>
                <a:lnTo>
                  <a:pt x="28" y="24"/>
                </a:lnTo>
                <a:lnTo>
                  <a:pt x="22" y="24"/>
                </a:lnTo>
                <a:lnTo>
                  <a:pt x="21" y="24"/>
                </a:lnTo>
                <a:cubicBezTo>
                  <a:pt x="18" y="21"/>
                  <a:pt x="13" y="15"/>
                  <a:pt x="12" y="15"/>
                </a:cubicBezTo>
                <a:cubicBezTo>
                  <a:pt x="10" y="15"/>
                  <a:pt x="4" y="12"/>
                  <a:pt x="4" y="12"/>
                </a:cubicBezTo>
                <a:cubicBezTo>
                  <a:pt x="3" y="9"/>
                  <a:pt x="0" y="6"/>
                  <a:pt x="1" y="3"/>
                </a:cubicBezTo>
                <a:lnTo>
                  <a:pt x="3" y="1"/>
                </a:lnTo>
                <a:lnTo>
                  <a:pt x="3" y="3"/>
                </a:lnTo>
                <a:cubicBezTo>
                  <a:pt x="3" y="6"/>
                  <a:pt x="3" y="9"/>
                  <a:pt x="4" y="9"/>
                </a:cubicBezTo>
                <a:cubicBezTo>
                  <a:pt x="7" y="12"/>
                  <a:pt x="10" y="12"/>
                  <a:pt x="12" y="12"/>
                </a:cubicBezTo>
                <a:cubicBezTo>
                  <a:pt x="13" y="15"/>
                  <a:pt x="21" y="21"/>
                  <a:pt x="22" y="21"/>
                </a:cubicBezTo>
                <a:lnTo>
                  <a:pt x="27" y="21"/>
                </a:lnTo>
                <a:cubicBezTo>
                  <a:pt x="27" y="21"/>
                  <a:pt x="25" y="21"/>
                  <a:pt x="22" y="18"/>
                </a:cubicBezTo>
                <a:cubicBezTo>
                  <a:pt x="27" y="18"/>
                  <a:pt x="33" y="18"/>
                  <a:pt x="36" y="21"/>
                </a:cubicBezTo>
                <a:cubicBezTo>
                  <a:pt x="36" y="18"/>
                  <a:pt x="33" y="15"/>
                  <a:pt x="31" y="12"/>
                </a:cubicBezTo>
                <a:cubicBezTo>
                  <a:pt x="35" y="15"/>
                  <a:pt x="38" y="21"/>
                  <a:pt x="38" y="21"/>
                </a:cubicBezTo>
                <a:lnTo>
                  <a:pt x="36" y="21"/>
                </a:lnTo>
                <a:cubicBezTo>
                  <a:pt x="33" y="21"/>
                  <a:pt x="27" y="18"/>
                  <a:pt x="22" y="18"/>
                </a:cubicBezTo>
                <a:cubicBezTo>
                  <a:pt x="27" y="21"/>
                  <a:pt x="28" y="21"/>
                  <a:pt x="31" y="24"/>
                </a:cubicBezTo>
                <a:close/>
                <a:moveTo>
                  <a:pt x="5" y="0"/>
                </a:moveTo>
                <a:cubicBezTo>
                  <a:pt x="4" y="1"/>
                  <a:pt x="4" y="1"/>
                  <a:pt x="3" y="1"/>
                </a:cubicBezTo>
                <a:cubicBezTo>
                  <a:pt x="3" y="1"/>
                  <a:pt x="4" y="0"/>
                  <a:pt x="5" y="0"/>
                </a:cubicBezTo>
                <a:close/>
                <a:moveTo>
                  <a:pt x="10" y="0"/>
                </a:moveTo>
                <a:lnTo>
                  <a:pt x="22" y="6"/>
                </a:lnTo>
                <a:cubicBezTo>
                  <a:pt x="22" y="6"/>
                  <a:pt x="20" y="6"/>
                  <a:pt x="9" y="3"/>
                </a:cubicBezTo>
                <a:cubicBezTo>
                  <a:pt x="7" y="1"/>
                  <a:pt x="6" y="1"/>
                  <a:pt x="5" y="0"/>
                </a:cubicBezTo>
                <a:lnTo>
                  <a:pt x="10" y="0"/>
                </a:lnTo>
                <a:close/>
                <a:moveTo>
                  <a:pt x="32" y="12"/>
                </a:moveTo>
                <a:cubicBezTo>
                  <a:pt x="33" y="12"/>
                  <a:pt x="42" y="18"/>
                  <a:pt x="48" y="21"/>
                </a:cubicBezTo>
                <a:cubicBezTo>
                  <a:pt x="47" y="21"/>
                  <a:pt x="33" y="12"/>
                  <a:pt x="32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4" name="Freeform 6460">
            <a:extLst>
              <a:ext uri="{FF2B5EF4-FFF2-40B4-BE49-F238E27FC236}">
                <a16:creationId xmlns:a16="http://schemas.microsoft.com/office/drawing/2014/main" id="{9C8007B4-6AE0-D041-A57A-E1D349530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4700" y="5040313"/>
            <a:ext cx="6350" cy="1587"/>
          </a:xfrm>
          <a:custGeom>
            <a:avLst/>
            <a:gdLst>
              <a:gd name="T0" fmla="*/ 0 w 16"/>
              <a:gd name="T1" fmla="*/ 1190 h 4"/>
              <a:gd name="T2" fmla="*/ 5953 w 16"/>
              <a:gd name="T3" fmla="*/ 0 h 4"/>
              <a:gd name="T4" fmla="*/ 0 w 16"/>
              <a:gd name="T5" fmla="*/ 119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4">
                <a:moveTo>
                  <a:pt x="0" y="3"/>
                </a:moveTo>
                <a:cubicBezTo>
                  <a:pt x="0" y="3"/>
                  <a:pt x="12" y="0"/>
                  <a:pt x="15" y="0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5" name="Freeform 6461">
            <a:extLst>
              <a:ext uri="{FF2B5EF4-FFF2-40B4-BE49-F238E27FC236}">
                <a16:creationId xmlns:a16="http://schemas.microsoft.com/office/drawing/2014/main" id="{6BC7DD2E-3292-D64A-A9AA-B2A9E840D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3113" y="5040313"/>
            <a:ext cx="6350" cy="1587"/>
          </a:xfrm>
          <a:custGeom>
            <a:avLst/>
            <a:gdLst>
              <a:gd name="T0" fmla="*/ 374 w 17"/>
              <a:gd name="T1" fmla="*/ 1190 h 4"/>
              <a:gd name="T2" fmla="*/ 0 w 17"/>
              <a:gd name="T3" fmla="*/ 1190 h 4"/>
              <a:gd name="T4" fmla="*/ 5976 w 17"/>
              <a:gd name="T5" fmla="*/ 0 h 4"/>
              <a:gd name="T6" fmla="*/ 374 w 17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4">
                <a:moveTo>
                  <a:pt x="1" y="3"/>
                </a:moveTo>
                <a:lnTo>
                  <a:pt x="0" y="3"/>
                </a:lnTo>
                <a:cubicBezTo>
                  <a:pt x="3" y="3"/>
                  <a:pt x="13" y="0"/>
                  <a:pt x="16" y="0"/>
                </a:cubicBezTo>
                <a:cubicBezTo>
                  <a:pt x="15" y="0"/>
                  <a:pt x="6" y="3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6" name="Freeform 6462">
            <a:extLst>
              <a:ext uri="{FF2B5EF4-FFF2-40B4-BE49-F238E27FC236}">
                <a16:creationId xmlns:a16="http://schemas.microsoft.com/office/drawing/2014/main" id="{BF8787E7-B99B-7D42-8B43-A8AA23F28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4150" y="4938713"/>
            <a:ext cx="371475" cy="252412"/>
          </a:xfrm>
          <a:custGeom>
            <a:avLst/>
            <a:gdLst>
              <a:gd name="T0" fmla="*/ 185378 w 1032"/>
              <a:gd name="T1" fmla="*/ 252052 h 702"/>
              <a:gd name="T2" fmla="*/ 0 w 1032"/>
              <a:gd name="T3" fmla="*/ 252052 h 702"/>
              <a:gd name="T4" fmla="*/ 0 w 1032"/>
              <a:gd name="T5" fmla="*/ 0 h 702"/>
              <a:gd name="T6" fmla="*/ 371115 w 1032"/>
              <a:gd name="T7" fmla="*/ 0 h 702"/>
              <a:gd name="T8" fmla="*/ 371115 w 1032"/>
              <a:gd name="T9" fmla="*/ 252052 h 702"/>
              <a:gd name="T10" fmla="*/ 185378 w 1032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32" h="702">
                <a:moveTo>
                  <a:pt x="515" y="701"/>
                </a:moveTo>
                <a:lnTo>
                  <a:pt x="0" y="701"/>
                </a:lnTo>
                <a:lnTo>
                  <a:pt x="0" y="0"/>
                </a:lnTo>
                <a:lnTo>
                  <a:pt x="1031" y="0"/>
                </a:lnTo>
                <a:lnTo>
                  <a:pt x="1031" y="701"/>
                </a:lnTo>
                <a:lnTo>
                  <a:pt x="515" y="7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7" name="Freeform 6463">
            <a:extLst>
              <a:ext uri="{FF2B5EF4-FFF2-40B4-BE49-F238E27FC236}">
                <a16:creationId xmlns:a16="http://schemas.microsoft.com/office/drawing/2014/main" id="{CC10E76B-513B-6945-83FA-3CA87BC11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2400" y="4938713"/>
            <a:ext cx="431800" cy="252412"/>
          </a:xfrm>
          <a:custGeom>
            <a:avLst/>
            <a:gdLst>
              <a:gd name="T0" fmla="*/ 215540 w 1200"/>
              <a:gd name="T1" fmla="*/ 252052 h 702"/>
              <a:gd name="T2" fmla="*/ 0 w 1200"/>
              <a:gd name="T3" fmla="*/ 252052 h 702"/>
              <a:gd name="T4" fmla="*/ 0 w 1200"/>
              <a:gd name="T5" fmla="*/ 0 h 702"/>
              <a:gd name="T6" fmla="*/ 83841 w 1200"/>
              <a:gd name="T7" fmla="*/ 34877 h 702"/>
              <a:gd name="T8" fmla="*/ 178477 w 1200"/>
              <a:gd name="T9" fmla="*/ 117936 h 702"/>
              <a:gd name="T10" fmla="*/ 127741 w 1200"/>
              <a:gd name="T11" fmla="*/ 145982 h 702"/>
              <a:gd name="T12" fmla="*/ 235331 w 1200"/>
              <a:gd name="T13" fmla="*/ 145982 h 702"/>
              <a:gd name="T14" fmla="*/ 379984 w 1200"/>
              <a:gd name="T15" fmla="*/ 202793 h 702"/>
              <a:gd name="T16" fmla="*/ 431440 w 1200"/>
              <a:gd name="T17" fmla="*/ 252052 h 702"/>
              <a:gd name="T18" fmla="*/ 215540 w 1200"/>
              <a:gd name="T19" fmla="*/ 252052 h 70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00" h="702">
                <a:moveTo>
                  <a:pt x="599" y="701"/>
                </a:moveTo>
                <a:lnTo>
                  <a:pt x="0" y="701"/>
                </a:lnTo>
                <a:lnTo>
                  <a:pt x="0" y="0"/>
                </a:lnTo>
                <a:lnTo>
                  <a:pt x="233" y="97"/>
                </a:lnTo>
                <a:lnTo>
                  <a:pt x="496" y="328"/>
                </a:lnTo>
                <a:lnTo>
                  <a:pt x="355" y="406"/>
                </a:lnTo>
                <a:lnTo>
                  <a:pt x="654" y="406"/>
                </a:lnTo>
                <a:lnTo>
                  <a:pt x="1056" y="564"/>
                </a:lnTo>
                <a:lnTo>
                  <a:pt x="1199" y="701"/>
                </a:lnTo>
                <a:lnTo>
                  <a:pt x="599" y="701"/>
                </a:lnTo>
              </a:path>
            </a:pathLst>
          </a:custGeom>
          <a:solidFill>
            <a:srgbClr val="EE93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8" name="Freeform 6464">
            <a:extLst>
              <a:ext uri="{FF2B5EF4-FFF2-40B4-BE49-F238E27FC236}">
                <a16:creationId xmlns:a16="http://schemas.microsoft.com/office/drawing/2014/main" id="{CC56B34D-EE01-A445-B558-F4D56F269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4938713"/>
            <a:ext cx="346075" cy="252412"/>
          </a:xfrm>
          <a:custGeom>
            <a:avLst/>
            <a:gdLst>
              <a:gd name="T0" fmla="*/ 345715 w 961"/>
              <a:gd name="T1" fmla="*/ 252052 h 702"/>
              <a:gd name="T2" fmla="*/ 313664 w 961"/>
              <a:gd name="T3" fmla="*/ 177623 h 702"/>
              <a:gd name="T4" fmla="*/ 156292 w 961"/>
              <a:gd name="T5" fmla="*/ 138431 h 702"/>
              <a:gd name="T6" fmla="*/ 166375 w 961"/>
              <a:gd name="T7" fmla="*/ 104632 h 702"/>
              <a:gd name="T8" fmla="*/ 106235 w 961"/>
              <a:gd name="T9" fmla="*/ 112183 h 702"/>
              <a:gd name="T10" fmla="*/ 0 w 961"/>
              <a:gd name="T11" fmla="*/ 0 h 702"/>
              <a:gd name="T12" fmla="*/ 345715 w 961"/>
              <a:gd name="T13" fmla="*/ 0 h 702"/>
              <a:gd name="T14" fmla="*/ 345715 w 961"/>
              <a:gd name="T15" fmla="*/ 252052 h 702"/>
              <a:gd name="T16" fmla="*/ 345715 w 961"/>
              <a:gd name="T17" fmla="*/ 252052 h 70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61" h="702">
                <a:moveTo>
                  <a:pt x="960" y="701"/>
                </a:moveTo>
                <a:lnTo>
                  <a:pt x="871" y="494"/>
                </a:lnTo>
                <a:lnTo>
                  <a:pt x="434" y="385"/>
                </a:lnTo>
                <a:lnTo>
                  <a:pt x="462" y="291"/>
                </a:lnTo>
                <a:lnTo>
                  <a:pt x="295" y="312"/>
                </a:lnTo>
                <a:lnTo>
                  <a:pt x="0" y="0"/>
                </a:lnTo>
                <a:lnTo>
                  <a:pt x="960" y="0"/>
                </a:lnTo>
                <a:lnTo>
                  <a:pt x="960" y="701"/>
                </a:lnTo>
              </a:path>
            </a:pathLst>
          </a:custGeom>
          <a:solidFill>
            <a:srgbClr val="457F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9" name="Freeform 6465">
            <a:extLst>
              <a:ext uri="{FF2B5EF4-FFF2-40B4-BE49-F238E27FC236}">
                <a16:creationId xmlns:a16="http://schemas.microsoft.com/office/drawing/2014/main" id="{C2292F31-C214-8448-855E-0BE0BF81B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7200" y="4951413"/>
            <a:ext cx="26988" cy="25400"/>
          </a:xfrm>
          <a:custGeom>
            <a:avLst/>
            <a:gdLst>
              <a:gd name="T0" fmla="*/ 0 w 73"/>
              <a:gd name="T1" fmla="*/ 14310 h 71"/>
              <a:gd name="T2" fmla="*/ 8873 w 73"/>
              <a:gd name="T3" fmla="*/ 10017 h 71"/>
              <a:gd name="T4" fmla="*/ 6655 w 73"/>
              <a:gd name="T5" fmla="*/ 0 h 71"/>
              <a:gd name="T6" fmla="*/ 14788 w 73"/>
              <a:gd name="T7" fmla="*/ 6439 h 71"/>
              <a:gd name="T8" fmla="*/ 22921 w 73"/>
              <a:gd name="T9" fmla="*/ 2146 h 71"/>
              <a:gd name="T10" fmla="*/ 18855 w 73"/>
              <a:gd name="T11" fmla="*/ 11090 h 71"/>
              <a:gd name="T12" fmla="*/ 26618 w 73"/>
              <a:gd name="T13" fmla="*/ 17530 h 71"/>
              <a:gd name="T14" fmla="*/ 16636 w 73"/>
              <a:gd name="T15" fmla="*/ 16456 h 71"/>
              <a:gd name="T16" fmla="*/ 12200 w 73"/>
              <a:gd name="T17" fmla="*/ 25042 h 71"/>
              <a:gd name="T18" fmla="*/ 9982 w 73"/>
              <a:gd name="T19" fmla="*/ 16456 h 71"/>
              <a:gd name="T20" fmla="*/ 0 w 73"/>
              <a:gd name="T21" fmla="*/ 14310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71">
                <a:moveTo>
                  <a:pt x="0" y="40"/>
                </a:moveTo>
                <a:lnTo>
                  <a:pt x="24" y="28"/>
                </a:lnTo>
                <a:lnTo>
                  <a:pt x="18" y="0"/>
                </a:lnTo>
                <a:lnTo>
                  <a:pt x="40" y="18"/>
                </a:lnTo>
                <a:lnTo>
                  <a:pt x="62" y="6"/>
                </a:lnTo>
                <a:lnTo>
                  <a:pt x="51" y="31"/>
                </a:lnTo>
                <a:lnTo>
                  <a:pt x="72" y="49"/>
                </a:lnTo>
                <a:lnTo>
                  <a:pt x="45" y="46"/>
                </a:lnTo>
                <a:lnTo>
                  <a:pt x="33" y="70"/>
                </a:lnTo>
                <a:lnTo>
                  <a:pt x="27" y="46"/>
                </a:lnTo>
                <a:lnTo>
                  <a:pt x="0" y="4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0" name="Freeform 6466">
            <a:extLst>
              <a:ext uri="{FF2B5EF4-FFF2-40B4-BE49-F238E27FC236}">
                <a16:creationId xmlns:a16="http://schemas.microsoft.com/office/drawing/2014/main" id="{CCF5EEB7-84BF-3445-AA89-7DE5C9D77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325" y="5008563"/>
            <a:ext cx="25400" cy="25400"/>
          </a:xfrm>
          <a:custGeom>
            <a:avLst/>
            <a:gdLst>
              <a:gd name="T0" fmla="*/ 0 w 72"/>
              <a:gd name="T1" fmla="*/ 15383 h 71"/>
              <a:gd name="T2" fmla="*/ 8114 w 72"/>
              <a:gd name="T3" fmla="*/ 10017 h 71"/>
              <a:gd name="T4" fmla="*/ 5997 w 72"/>
              <a:gd name="T5" fmla="*/ 0 h 71"/>
              <a:gd name="T6" fmla="*/ 13406 w 72"/>
              <a:gd name="T7" fmla="*/ 7513 h 71"/>
              <a:gd name="T8" fmla="*/ 21519 w 72"/>
              <a:gd name="T9" fmla="*/ 1073 h 71"/>
              <a:gd name="T10" fmla="*/ 17639 w 72"/>
              <a:gd name="T11" fmla="*/ 10732 h 71"/>
              <a:gd name="T12" fmla="*/ 25047 w 72"/>
              <a:gd name="T13" fmla="*/ 17172 h 71"/>
              <a:gd name="T14" fmla="*/ 15522 w 72"/>
              <a:gd name="T15" fmla="*/ 17172 h 71"/>
              <a:gd name="T16" fmla="*/ 11289 w 72"/>
              <a:gd name="T17" fmla="*/ 25042 h 71"/>
              <a:gd name="T18" fmla="*/ 9878 w 72"/>
              <a:gd name="T19" fmla="*/ 16099 h 71"/>
              <a:gd name="T20" fmla="*/ 0 w 72"/>
              <a:gd name="T21" fmla="*/ 15383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71">
                <a:moveTo>
                  <a:pt x="0" y="43"/>
                </a:moveTo>
                <a:lnTo>
                  <a:pt x="23" y="28"/>
                </a:lnTo>
                <a:lnTo>
                  <a:pt x="17" y="0"/>
                </a:lnTo>
                <a:lnTo>
                  <a:pt x="38" y="21"/>
                </a:lnTo>
                <a:lnTo>
                  <a:pt x="61" y="3"/>
                </a:lnTo>
                <a:lnTo>
                  <a:pt x="50" y="30"/>
                </a:lnTo>
                <a:lnTo>
                  <a:pt x="71" y="48"/>
                </a:lnTo>
                <a:lnTo>
                  <a:pt x="44" y="48"/>
                </a:lnTo>
                <a:lnTo>
                  <a:pt x="32" y="70"/>
                </a:lnTo>
                <a:lnTo>
                  <a:pt x="28" y="45"/>
                </a:lnTo>
                <a:lnTo>
                  <a:pt x="0" y="4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1" name="Freeform 6467">
            <a:extLst>
              <a:ext uri="{FF2B5EF4-FFF2-40B4-BE49-F238E27FC236}">
                <a16:creationId xmlns:a16="http://schemas.microsoft.com/office/drawing/2014/main" id="{CA582B14-EDF3-6646-9B68-BA2009851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0700" y="5078413"/>
            <a:ext cx="26988" cy="26987"/>
          </a:xfrm>
          <a:custGeom>
            <a:avLst/>
            <a:gdLst>
              <a:gd name="T0" fmla="*/ 0 w 73"/>
              <a:gd name="T1" fmla="*/ 14588 h 74"/>
              <a:gd name="T2" fmla="*/ 8503 w 73"/>
              <a:gd name="T3" fmla="*/ 10211 h 74"/>
              <a:gd name="T4" fmla="*/ 7024 w 73"/>
              <a:gd name="T5" fmla="*/ 0 h 74"/>
              <a:gd name="T6" fmla="*/ 14049 w 73"/>
              <a:gd name="T7" fmla="*/ 8023 h 74"/>
              <a:gd name="T8" fmla="*/ 23291 w 73"/>
              <a:gd name="T9" fmla="*/ 2188 h 74"/>
              <a:gd name="T10" fmla="*/ 18855 w 73"/>
              <a:gd name="T11" fmla="*/ 11305 h 74"/>
              <a:gd name="T12" fmla="*/ 26618 w 73"/>
              <a:gd name="T13" fmla="*/ 17870 h 74"/>
              <a:gd name="T14" fmla="*/ 16636 w 73"/>
              <a:gd name="T15" fmla="*/ 16776 h 74"/>
              <a:gd name="T16" fmla="*/ 12200 w 73"/>
              <a:gd name="T17" fmla="*/ 26622 h 74"/>
              <a:gd name="T18" fmla="*/ 10352 w 73"/>
              <a:gd name="T19" fmla="*/ 16776 h 74"/>
              <a:gd name="T20" fmla="*/ 0 w 73"/>
              <a:gd name="T21" fmla="*/ 14588 h 7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74">
                <a:moveTo>
                  <a:pt x="0" y="40"/>
                </a:moveTo>
                <a:lnTo>
                  <a:pt x="23" y="28"/>
                </a:lnTo>
                <a:lnTo>
                  <a:pt x="19" y="0"/>
                </a:lnTo>
                <a:lnTo>
                  <a:pt x="38" y="22"/>
                </a:lnTo>
                <a:lnTo>
                  <a:pt x="63" y="6"/>
                </a:lnTo>
                <a:lnTo>
                  <a:pt x="51" y="31"/>
                </a:lnTo>
                <a:lnTo>
                  <a:pt x="72" y="49"/>
                </a:lnTo>
                <a:lnTo>
                  <a:pt x="45" y="46"/>
                </a:lnTo>
                <a:lnTo>
                  <a:pt x="33" y="73"/>
                </a:lnTo>
                <a:lnTo>
                  <a:pt x="28" y="46"/>
                </a:lnTo>
                <a:lnTo>
                  <a:pt x="0" y="4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2" name="Freeform 6468">
            <a:extLst>
              <a:ext uri="{FF2B5EF4-FFF2-40B4-BE49-F238E27FC236}">
                <a16:creationId xmlns:a16="http://schemas.microsoft.com/office/drawing/2014/main" id="{5EE8F4E2-245C-F24C-BFCE-68AC8AE03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4959350"/>
            <a:ext cx="25400" cy="26988"/>
          </a:xfrm>
          <a:custGeom>
            <a:avLst/>
            <a:gdLst>
              <a:gd name="T0" fmla="*/ 0 w 72"/>
              <a:gd name="T1" fmla="*/ 15682 h 74"/>
              <a:gd name="T2" fmla="*/ 8114 w 72"/>
              <a:gd name="T3" fmla="*/ 10212 h 74"/>
              <a:gd name="T4" fmla="*/ 6350 w 72"/>
              <a:gd name="T5" fmla="*/ 0 h 74"/>
              <a:gd name="T6" fmla="*/ 13406 w 72"/>
              <a:gd name="T7" fmla="*/ 6929 h 74"/>
              <a:gd name="T8" fmla="*/ 21872 w 72"/>
              <a:gd name="T9" fmla="*/ 2553 h 74"/>
              <a:gd name="T10" fmla="*/ 18344 w 72"/>
              <a:gd name="T11" fmla="*/ 11306 h 74"/>
              <a:gd name="T12" fmla="*/ 25047 w 72"/>
              <a:gd name="T13" fmla="*/ 17870 h 74"/>
              <a:gd name="T14" fmla="*/ 15522 w 72"/>
              <a:gd name="T15" fmla="*/ 17870 h 74"/>
              <a:gd name="T16" fmla="*/ 11289 w 72"/>
              <a:gd name="T17" fmla="*/ 26623 h 74"/>
              <a:gd name="T18" fmla="*/ 9525 w 72"/>
              <a:gd name="T19" fmla="*/ 16776 h 74"/>
              <a:gd name="T20" fmla="*/ 0 w 72"/>
              <a:gd name="T21" fmla="*/ 15682 h 7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74">
                <a:moveTo>
                  <a:pt x="0" y="43"/>
                </a:moveTo>
                <a:lnTo>
                  <a:pt x="23" y="28"/>
                </a:lnTo>
                <a:lnTo>
                  <a:pt x="18" y="0"/>
                </a:lnTo>
                <a:lnTo>
                  <a:pt x="38" y="19"/>
                </a:lnTo>
                <a:lnTo>
                  <a:pt x="62" y="7"/>
                </a:lnTo>
                <a:lnTo>
                  <a:pt x="52" y="31"/>
                </a:lnTo>
                <a:lnTo>
                  <a:pt x="71" y="49"/>
                </a:lnTo>
                <a:lnTo>
                  <a:pt x="44" y="49"/>
                </a:lnTo>
                <a:lnTo>
                  <a:pt x="32" y="73"/>
                </a:lnTo>
                <a:lnTo>
                  <a:pt x="27" y="46"/>
                </a:lnTo>
                <a:lnTo>
                  <a:pt x="0" y="4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3" name="Freeform 6469">
            <a:extLst>
              <a:ext uri="{FF2B5EF4-FFF2-40B4-BE49-F238E27FC236}">
                <a16:creationId xmlns:a16="http://schemas.microsoft.com/office/drawing/2014/main" id="{E199163D-742A-FA41-80BF-6D325121A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5006975"/>
            <a:ext cx="14287" cy="12700"/>
          </a:xfrm>
          <a:custGeom>
            <a:avLst/>
            <a:gdLst>
              <a:gd name="T0" fmla="*/ 0 w 38"/>
              <a:gd name="T1" fmla="*/ 7208 h 37"/>
              <a:gd name="T2" fmla="*/ 4512 w 38"/>
              <a:gd name="T3" fmla="*/ 5149 h 37"/>
              <a:gd name="T4" fmla="*/ 3760 w 38"/>
              <a:gd name="T5" fmla="*/ 0 h 37"/>
              <a:gd name="T6" fmla="*/ 7895 w 38"/>
              <a:gd name="T7" fmla="*/ 3089 h 37"/>
              <a:gd name="T8" fmla="*/ 12407 w 38"/>
              <a:gd name="T9" fmla="*/ 0 h 37"/>
              <a:gd name="T10" fmla="*/ 9775 w 38"/>
              <a:gd name="T11" fmla="*/ 5149 h 37"/>
              <a:gd name="T12" fmla="*/ 13911 w 38"/>
              <a:gd name="T13" fmla="*/ 8238 h 37"/>
              <a:gd name="T14" fmla="*/ 8647 w 38"/>
              <a:gd name="T15" fmla="*/ 8238 h 37"/>
              <a:gd name="T16" fmla="*/ 6392 w 38"/>
              <a:gd name="T17" fmla="*/ 12357 h 37"/>
              <a:gd name="T18" fmla="*/ 5640 w 38"/>
              <a:gd name="T19" fmla="*/ 7208 h 37"/>
              <a:gd name="T20" fmla="*/ 0 w 38"/>
              <a:gd name="T21" fmla="*/ 7208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0" y="21"/>
                </a:moveTo>
                <a:lnTo>
                  <a:pt x="12" y="15"/>
                </a:lnTo>
                <a:lnTo>
                  <a:pt x="10" y="0"/>
                </a:lnTo>
                <a:lnTo>
                  <a:pt x="21" y="9"/>
                </a:lnTo>
                <a:lnTo>
                  <a:pt x="33" y="0"/>
                </a:lnTo>
                <a:lnTo>
                  <a:pt x="26" y="15"/>
                </a:lnTo>
                <a:lnTo>
                  <a:pt x="37" y="24"/>
                </a:lnTo>
                <a:lnTo>
                  <a:pt x="23" y="24"/>
                </a:lnTo>
                <a:lnTo>
                  <a:pt x="17" y="36"/>
                </a:lnTo>
                <a:lnTo>
                  <a:pt x="15" y="21"/>
                </a:lnTo>
                <a:lnTo>
                  <a:pt x="0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4" name="Freeform 6470">
            <a:extLst>
              <a:ext uri="{FF2B5EF4-FFF2-40B4-BE49-F238E27FC236}">
                <a16:creationId xmlns:a16="http://schemas.microsoft.com/office/drawing/2014/main" id="{B6F25387-DFB7-934A-9047-73CB922DF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938713"/>
            <a:ext cx="431800" cy="252412"/>
          </a:xfrm>
          <a:custGeom>
            <a:avLst/>
            <a:gdLst>
              <a:gd name="T0" fmla="*/ 215720 w 1199"/>
              <a:gd name="T1" fmla="*/ 252052 h 702"/>
              <a:gd name="T2" fmla="*/ 0 w 1199"/>
              <a:gd name="T3" fmla="*/ 252052 h 702"/>
              <a:gd name="T4" fmla="*/ 0 w 1199"/>
              <a:gd name="T5" fmla="*/ 0 h 702"/>
              <a:gd name="T6" fmla="*/ 431440 w 1199"/>
              <a:gd name="T7" fmla="*/ 0 h 702"/>
              <a:gd name="T8" fmla="*/ 431440 w 1199"/>
              <a:gd name="T9" fmla="*/ 252052 h 702"/>
              <a:gd name="T10" fmla="*/ 215720 w 1199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2">
                <a:moveTo>
                  <a:pt x="599" y="701"/>
                </a:moveTo>
                <a:lnTo>
                  <a:pt x="0" y="701"/>
                </a:lnTo>
                <a:lnTo>
                  <a:pt x="0" y="0"/>
                </a:lnTo>
                <a:lnTo>
                  <a:pt x="1198" y="0"/>
                </a:lnTo>
                <a:lnTo>
                  <a:pt x="1198" y="701"/>
                </a:lnTo>
                <a:lnTo>
                  <a:pt x="599" y="70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5" name="Freeform 6471">
            <a:extLst>
              <a:ext uri="{FF2B5EF4-FFF2-40B4-BE49-F238E27FC236}">
                <a16:creationId xmlns:a16="http://schemas.microsoft.com/office/drawing/2014/main" id="{C58AB757-B21E-F149-9B08-3ABBF4662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938713"/>
            <a:ext cx="431800" cy="252412"/>
          </a:xfrm>
          <a:custGeom>
            <a:avLst/>
            <a:gdLst>
              <a:gd name="T0" fmla="*/ 215720 w 1199"/>
              <a:gd name="T1" fmla="*/ 252052 h 702"/>
              <a:gd name="T2" fmla="*/ 0 w 1199"/>
              <a:gd name="T3" fmla="*/ 252052 h 702"/>
              <a:gd name="T4" fmla="*/ 0 w 1199"/>
              <a:gd name="T5" fmla="*/ 0 h 702"/>
              <a:gd name="T6" fmla="*/ 431440 w 1199"/>
              <a:gd name="T7" fmla="*/ 0 h 702"/>
              <a:gd name="T8" fmla="*/ 431440 w 1199"/>
              <a:gd name="T9" fmla="*/ 252052 h 702"/>
              <a:gd name="T10" fmla="*/ 215720 w 1199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2">
                <a:moveTo>
                  <a:pt x="599" y="701"/>
                </a:moveTo>
                <a:lnTo>
                  <a:pt x="0" y="701"/>
                </a:lnTo>
                <a:lnTo>
                  <a:pt x="0" y="0"/>
                </a:lnTo>
                <a:lnTo>
                  <a:pt x="1198" y="0"/>
                </a:lnTo>
                <a:lnTo>
                  <a:pt x="1198" y="701"/>
                </a:lnTo>
                <a:lnTo>
                  <a:pt x="599" y="701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6" name="Freeform 6472">
            <a:extLst>
              <a:ext uri="{FF2B5EF4-FFF2-40B4-BE49-F238E27FC236}">
                <a16:creationId xmlns:a16="http://schemas.microsoft.com/office/drawing/2014/main" id="{1FD21535-3052-3A45-AF2C-E9471DD98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4938713"/>
            <a:ext cx="68263" cy="252412"/>
          </a:xfrm>
          <a:custGeom>
            <a:avLst/>
            <a:gdLst>
              <a:gd name="T0" fmla="*/ 0 w 189"/>
              <a:gd name="T1" fmla="*/ 252052 h 702"/>
              <a:gd name="T2" fmla="*/ 0 w 189"/>
              <a:gd name="T3" fmla="*/ 0 h 702"/>
              <a:gd name="T4" fmla="*/ 67902 w 189"/>
              <a:gd name="T5" fmla="*/ 0 h 702"/>
              <a:gd name="T6" fmla="*/ 67902 w 189"/>
              <a:gd name="T7" fmla="*/ 252052 h 702"/>
              <a:gd name="T8" fmla="*/ 0 w 189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" h="702">
                <a:moveTo>
                  <a:pt x="0" y="701"/>
                </a:moveTo>
                <a:lnTo>
                  <a:pt x="0" y="0"/>
                </a:lnTo>
                <a:lnTo>
                  <a:pt x="188" y="0"/>
                </a:lnTo>
                <a:lnTo>
                  <a:pt x="188" y="701"/>
                </a:lnTo>
                <a:lnTo>
                  <a:pt x="0" y="701"/>
                </a:lnTo>
              </a:path>
            </a:pathLst>
          </a:custGeom>
          <a:solidFill>
            <a:srgbClr val="BF0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7" name="Freeform 6473">
            <a:extLst>
              <a:ext uri="{FF2B5EF4-FFF2-40B4-BE49-F238E27FC236}">
                <a16:creationId xmlns:a16="http://schemas.microsoft.com/office/drawing/2014/main" id="{2C02BABE-A01C-664C-BCB9-336BF5AE3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4972050"/>
            <a:ext cx="11113" cy="38100"/>
          </a:xfrm>
          <a:custGeom>
            <a:avLst/>
            <a:gdLst>
              <a:gd name="T0" fmla="*/ 0 w 30"/>
              <a:gd name="T1" fmla="*/ 37734 h 104"/>
              <a:gd name="T2" fmla="*/ 0 w 30"/>
              <a:gd name="T3" fmla="*/ 35536 h 104"/>
              <a:gd name="T4" fmla="*/ 2593 w 30"/>
              <a:gd name="T5" fmla="*/ 30040 h 104"/>
              <a:gd name="T6" fmla="*/ 2223 w 30"/>
              <a:gd name="T7" fmla="*/ 28941 h 104"/>
              <a:gd name="T8" fmla="*/ 3704 w 30"/>
              <a:gd name="T9" fmla="*/ 26743 h 104"/>
              <a:gd name="T10" fmla="*/ 3704 w 30"/>
              <a:gd name="T11" fmla="*/ 25644 h 104"/>
              <a:gd name="T12" fmla="*/ 2223 w 30"/>
              <a:gd name="T13" fmla="*/ 27842 h 104"/>
              <a:gd name="T14" fmla="*/ 1482 w 30"/>
              <a:gd name="T15" fmla="*/ 26743 h 104"/>
              <a:gd name="T16" fmla="*/ 5557 w 30"/>
              <a:gd name="T17" fmla="*/ 20149 h 104"/>
              <a:gd name="T18" fmla="*/ 5927 w 30"/>
              <a:gd name="T19" fmla="*/ 20882 h 104"/>
              <a:gd name="T20" fmla="*/ 5557 w 30"/>
              <a:gd name="T21" fmla="*/ 22347 h 104"/>
              <a:gd name="T22" fmla="*/ 6668 w 30"/>
              <a:gd name="T23" fmla="*/ 24545 h 104"/>
              <a:gd name="T24" fmla="*/ 9631 w 30"/>
              <a:gd name="T25" fmla="*/ 18684 h 104"/>
              <a:gd name="T26" fmla="*/ 6668 w 30"/>
              <a:gd name="T27" fmla="*/ 14288 h 104"/>
              <a:gd name="T28" fmla="*/ 5557 w 30"/>
              <a:gd name="T29" fmla="*/ 15387 h 104"/>
              <a:gd name="T30" fmla="*/ 5927 w 30"/>
              <a:gd name="T31" fmla="*/ 16486 h 104"/>
              <a:gd name="T32" fmla="*/ 5557 w 30"/>
              <a:gd name="T33" fmla="*/ 18684 h 104"/>
              <a:gd name="T34" fmla="*/ 1482 w 30"/>
              <a:gd name="T35" fmla="*/ 10990 h 104"/>
              <a:gd name="T36" fmla="*/ 2223 w 30"/>
              <a:gd name="T37" fmla="*/ 10990 h 104"/>
              <a:gd name="T38" fmla="*/ 3704 w 30"/>
              <a:gd name="T39" fmla="*/ 12089 h 104"/>
              <a:gd name="T40" fmla="*/ 3704 w 30"/>
              <a:gd name="T41" fmla="*/ 10990 h 104"/>
              <a:gd name="T42" fmla="*/ 2223 w 30"/>
              <a:gd name="T43" fmla="*/ 8792 h 104"/>
              <a:gd name="T44" fmla="*/ 2593 w 30"/>
              <a:gd name="T45" fmla="*/ 7693 h 104"/>
              <a:gd name="T46" fmla="*/ 0 w 30"/>
              <a:gd name="T47" fmla="*/ 2198 h 104"/>
              <a:gd name="T48" fmla="*/ 0 w 30"/>
              <a:gd name="T49" fmla="*/ 0 h 104"/>
              <a:gd name="T50" fmla="*/ 3704 w 30"/>
              <a:gd name="T51" fmla="*/ 7693 h 104"/>
              <a:gd name="T52" fmla="*/ 3704 w 30"/>
              <a:gd name="T53" fmla="*/ 8792 h 104"/>
              <a:gd name="T54" fmla="*/ 4816 w 30"/>
              <a:gd name="T55" fmla="*/ 10990 h 104"/>
              <a:gd name="T56" fmla="*/ 3704 w 30"/>
              <a:gd name="T57" fmla="*/ 13188 h 104"/>
              <a:gd name="T58" fmla="*/ 4816 w 30"/>
              <a:gd name="T59" fmla="*/ 15387 h 104"/>
              <a:gd name="T60" fmla="*/ 6668 w 30"/>
              <a:gd name="T61" fmla="*/ 12089 h 104"/>
              <a:gd name="T62" fmla="*/ 10743 w 30"/>
              <a:gd name="T63" fmla="*/ 18684 h 104"/>
              <a:gd name="T64" fmla="*/ 6668 w 30"/>
              <a:gd name="T65" fmla="*/ 25644 h 104"/>
              <a:gd name="T66" fmla="*/ 4816 w 30"/>
              <a:gd name="T67" fmla="*/ 23446 h 104"/>
              <a:gd name="T68" fmla="*/ 3704 w 30"/>
              <a:gd name="T69" fmla="*/ 25644 h 104"/>
              <a:gd name="T70" fmla="*/ 4816 w 30"/>
              <a:gd name="T71" fmla="*/ 26743 h 104"/>
              <a:gd name="T72" fmla="*/ 3704 w 30"/>
              <a:gd name="T73" fmla="*/ 28941 h 104"/>
              <a:gd name="T74" fmla="*/ 3704 w 30"/>
              <a:gd name="T75" fmla="*/ 30040 h 104"/>
              <a:gd name="T76" fmla="*/ 0 w 30"/>
              <a:gd name="T77" fmla="*/ 37734 h 10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104">
                <a:moveTo>
                  <a:pt x="0" y="103"/>
                </a:moveTo>
                <a:lnTo>
                  <a:pt x="0" y="97"/>
                </a:lnTo>
                <a:lnTo>
                  <a:pt x="7" y="82"/>
                </a:lnTo>
                <a:lnTo>
                  <a:pt x="6" y="79"/>
                </a:lnTo>
                <a:lnTo>
                  <a:pt x="10" y="73"/>
                </a:lnTo>
                <a:lnTo>
                  <a:pt x="10" y="70"/>
                </a:lnTo>
                <a:lnTo>
                  <a:pt x="6" y="76"/>
                </a:lnTo>
                <a:lnTo>
                  <a:pt x="4" y="73"/>
                </a:lnTo>
                <a:lnTo>
                  <a:pt x="15" y="55"/>
                </a:lnTo>
                <a:lnTo>
                  <a:pt x="16" y="57"/>
                </a:lnTo>
                <a:lnTo>
                  <a:pt x="15" y="61"/>
                </a:lnTo>
                <a:lnTo>
                  <a:pt x="18" y="67"/>
                </a:lnTo>
                <a:lnTo>
                  <a:pt x="26" y="51"/>
                </a:lnTo>
                <a:lnTo>
                  <a:pt x="18" y="39"/>
                </a:lnTo>
                <a:lnTo>
                  <a:pt x="15" y="42"/>
                </a:lnTo>
                <a:lnTo>
                  <a:pt x="16" y="45"/>
                </a:lnTo>
                <a:lnTo>
                  <a:pt x="15" y="51"/>
                </a:lnTo>
                <a:lnTo>
                  <a:pt x="4" y="30"/>
                </a:lnTo>
                <a:lnTo>
                  <a:pt x="6" y="30"/>
                </a:lnTo>
                <a:lnTo>
                  <a:pt x="10" y="33"/>
                </a:lnTo>
                <a:lnTo>
                  <a:pt x="10" y="30"/>
                </a:lnTo>
                <a:lnTo>
                  <a:pt x="6" y="24"/>
                </a:lnTo>
                <a:lnTo>
                  <a:pt x="7" y="21"/>
                </a:lnTo>
                <a:lnTo>
                  <a:pt x="0" y="6"/>
                </a:lnTo>
                <a:lnTo>
                  <a:pt x="0" y="0"/>
                </a:lnTo>
                <a:lnTo>
                  <a:pt x="10" y="21"/>
                </a:lnTo>
                <a:lnTo>
                  <a:pt x="10" y="24"/>
                </a:lnTo>
                <a:lnTo>
                  <a:pt x="13" y="30"/>
                </a:lnTo>
                <a:lnTo>
                  <a:pt x="10" y="36"/>
                </a:lnTo>
                <a:lnTo>
                  <a:pt x="13" y="42"/>
                </a:lnTo>
                <a:lnTo>
                  <a:pt x="18" y="33"/>
                </a:lnTo>
                <a:lnTo>
                  <a:pt x="29" y="51"/>
                </a:lnTo>
                <a:lnTo>
                  <a:pt x="18" y="70"/>
                </a:lnTo>
                <a:lnTo>
                  <a:pt x="13" y="64"/>
                </a:lnTo>
                <a:lnTo>
                  <a:pt x="10" y="70"/>
                </a:lnTo>
                <a:lnTo>
                  <a:pt x="13" y="73"/>
                </a:lnTo>
                <a:lnTo>
                  <a:pt x="10" y="79"/>
                </a:lnTo>
                <a:lnTo>
                  <a:pt x="10" y="82"/>
                </a:lnTo>
                <a:lnTo>
                  <a:pt x="0" y="103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8" name="Freeform 6474">
            <a:extLst>
              <a:ext uri="{FF2B5EF4-FFF2-40B4-BE49-F238E27FC236}">
                <a16:creationId xmlns:a16="http://schemas.microsoft.com/office/drawing/2014/main" id="{D4BA05EC-D57B-A44D-92AF-8F9A0FFB6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4984750"/>
            <a:ext cx="3175" cy="12700"/>
          </a:xfrm>
          <a:custGeom>
            <a:avLst/>
            <a:gdLst>
              <a:gd name="T0" fmla="*/ 0 w 11"/>
              <a:gd name="T1" fmla="*/ 0 h 35"/>
              <a:gd name="T2" fmla="*/ 289 w 11"/>
              <a:gd name="T3" fmla="*/ 2177 h 35"/>
              <a:gd name="T4" fmla="*/ 289 w 11"/>
              <a:gd name="T5" fmla="*/ 5443 h 35"/>
              <a:gd name="T6" fmla="*/ 1732 w 11"/>
              <a:gd name="T7" fmla="*/ 5443 h 35"/>
              <a:gd name="T8" fmla="*/ 2886 w 11"/>
              <a:gd name="T9" fmla="*/ 5443 h 35"/>
              <a:gd name="T10" fmla="*/ 1732 w 11"/>
              <a:gd name="T11" fmla="*/ 6894 h 35"/>
              <a:gd name="T12" fmla="*/ 289 w 11"/>
              <a:gd name="T13" fmla="*/ 6894 h 35"/>
              <a:gd name="T14" fmla="*/ 289 w 11"/>
              <a:gd name="T15" fmla="*/ 10160 h 35"/>
              <a:gd name="T16" fmla="*/ 0 w 11"/>
              <a:gd name="T17" fmla="*/ 12337 h 35"/>
              <a:gd name="T18" fmla="*/ 0 w 11"/>
              <a:gd name="T19" fmla="*/ 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35">
                <a:moveTo>
                  <a:pt x="0" y="0"/>
                </a:moveTo>
                <a:lnTo>
                  <a:pt x="1" y="6"/>
                </a:lnTo>
                <a:lnTo>
                  <a:pt x="1" y="15"/>
                </a:lnTo>
                <a:lnTo>
                  <a:pt x="6" y="15"/>
                </a:lnTo>
                <a:lnTo>
                  <a:pt x="10" y="15"/>
                </a:lnTo>
                <a:lnTo>
                  <a:pt x="6" y="19"/>
                </a:lnTo>
                <a:lnTo>
                  <a:pt x="1" y="19"/>
                </a:lnTo>
                <a:lnTo>
                  <a:pt x="1" y="28"/>
                </a:lnTo>
                <a:lnTo>
                  <a:pt x="0" y="34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9" name="Freeform 6475">
            <a:extLst>
              <a:ext uri="{FF2B5EF4-FFF2-40B4-BE49-F238E27FC236}">
                <a16:creationId xmlns:a16="http://schemas.microsoft.com/office/drawing/2014/main" id="{9C5C0D18-A4CF-5746-BB48-9319D6A92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5019675"/>
            <a:ext cx="11113" cy="36513"/>
          </a:xfrm>
          <a:custGeom>
            <a:avLst/>
            <a:gdLst>
              <a:gd name="T0" fmla="*/ 0 w 30"/>
              <a:gd name="T1" fmla="*/ 36148 h 100"/>
              <a:gd name="T2" fmla="*/ 0 w 30"/>
              <a:gd name="T3" fmla="*/ 35418 h 100"/>
              <a:gd name="T4" fmla="*/ 2593 w 30"/>
              <a:gd name="T5" fmla="*/ 29576 h 100"/>
              <a:gd name="T6" fmla="*/ 2223 w 30"/>
              <a:gd name="T7" fmla="*/ 28480 h 100"/>
              <a:gd name="T8" fmla="*/ 3704 w 30"/>
              <a:gd name="T9" fmla="*/ 26289 h 100"/>
              <a:gd name="T10" fmla="*/ 3704 w 30"/>
              <a:gd name="T11" fmla="*/ 25194 h 100"/>
              <a:gd name="T12" fmla="*/ 2223 w 30"/>
              <a:gd name="T13" fmla="*/ 27385 h 100"/>
              <a:gd name="T14" fmla="*/ 1482 w 30"/>
              <a:gd name="T15" fmla="*/ 26289 h 100"/>
              <a:gd name="T16" fmla="*/ 5557 w 30"/>
              <a:gd name="T17" fmla="*/ 18622 h 100"/>
              <a:gd name="T18" fmla="*/ 5927 w 30"/>
              <a:gd name="T19" fmla="*/ 19717 h 100"/>
              <a:gd name="T20" fmla="*/ 5557 w 30"/>
              <a:gd name="T21" fmla="*/ 20812 h 100"/>
              <a:gd name="T22" fmla="*/ 6668 w 30"/>
              <a:gd name="T23" fmla="*/ 23003 h 100"/>
              <a:gd name="T24" fmla="*/ 9631 w 30"/>
              <a:gd name="T25" fmla="*/ 17526 h 100"/>
              <a:gd name="T26" fmla="*/ 6668 w 30"/>
              <a:gd name="T27" fmla="*/ 13145 h 100"/>
              <a:gd name="T28" fmla="*/ 5557 w 30"/>
              <a:gd name="T29" fmla="*/ 14240 h 100"/>
              <a:gd name="T30" fmla="*/ 5927 w 30"/>
              <a:gd name="T31" fmla="*/ 15335 h 100"/>
              <a:gd name="T32" fmla="*/ 5557 w 30"/>
              <a:gd name="T33" fmla="*/ 16431 h 100"/>
              <a:gd name="T34" fmla="*/ 1482 w 30"/>
              <a:gd name="T35" fmla="*/ 9493 h 100"/>
              <a:gd name="T36" fmla="*/ 2223 w 30"/>
              <a:gd name="T37" fmla="*/ 8763 h 100"/>
              <a:gd name="T38" fmla="*/ 3704 w 30"/>
              <a:gd name="T39" fmla="*/ 10954 h 100"/>
              <a:gd name="T40" fmla="*/ 3704 w 30"/>
              <a:gd name="T41" fmla="*/ 9493 h 100"/>
              <a:gd name="T42" fmla="*/ 2223 w 30"/>
              <a:gd name="T43" fmla="*/ 7303 h 100"/>
              <a:gd name="T44" fmla="*/ 2593 w 30"/>
              <a:gd name="T45" fmla="*/ 6207 h 100"/>
              <a:gd name="T46" fmla="*/ 0 w 30"/>
              <a:gd name="T47" fmla="*/ 730 h 100"/>
              <a:gd name="T48" fmla="*/ 0 w 30"/>
              <a:gd name="T49" fmla="*/ 0 h 100"/>
              <a:gd name="T50" fmla="*/ 3704 w 30"/>
              <a:gd name="T51" fmla="*/ 6207 h 100"/>
              <a:gd name="T52" fmla="*/ 3704 w 30"/>
              <a:gd name="T53" fmla="*/ 7303 h 100"/>
              <a:gd name="T54" fmla="*/ 4816 w 30"/>
              <a:gd name="T55" fmla="*/ 9493 h 100"/>
              <a:gd name="T56" fmla="*/ 3704 w 30"/>
              <a:gd name="T57" fmla="*/ 12049 h 100"/>
              <a:gd name="T58" fmla="*/ 4816 w 30"/>
              <a:gd name="T59" fmla="*/ 14240 h 100"/>
              <a:gd name="T60" fmla="*/ 6668 w 30"/>
              <a:gd name="T61" fmla="*/ 10954 h 100"/>
              <a:gd name="T62" fmla="*/ 10743 w 30"/>
              <a:gd name="T63" fmla="*/ 17526 h 100"/>
              <a:gd name="T64" fmla="*/ 6668 w 30"/>
              <a:gd name="T65" fmla="*/ 25194 h 100"/>
              <a:gd name="T66" fmla="*/ 4816 w 30"/>
              <a:gd name="T67" fmla="*/ 21908 h 100"/>
              <a:gd name="T68" fmla="*/ 3704 w 30"/>
              <a:gd name="T69" fmla="*/ 24099 h 100"/>
              <a:gd name="T70" fmla="*/ 4816 w 30"/>
              <a:gd name="T71" fmla="*/ 26289 h 100"/>
              <a:gd name="T72" fmla="*/ 3704 w 30"/>
              <a:gd name="T73" fmla="*/ 28480 h 100"/>
              <a:gd name="T74" fmla="*/ 3704 w 30"/>
              <a:gd name="T75" fmla="*/ 29576 h 100"/>
              <a:gd name="T76" fmla="*/ 0 w 30"/>
              <a:gd name="T77" fmla="*/ 36148 h 10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100">
                <a:moveTo>
                  <a:pt x="0" y="99"/>
                </a:moveTo>
                <a:lnTo>
                  <a:pt x="0" y="97"/>
                </a:lnTo>
                <a:lnTo>
                  <a:pt x="7" y="81"/>
                </a:lnTo>
                <a:lnTo>
                  <a:pt x="6" y="78"/>
                </a:lnTo>
                <a:lnTo>
                  <a:pt x="10" y="72"/>
                </a:lnTo>
                <a:lnTo>
                  <a:pt x="10" y="69"/>
                </a:lnTo>
                <a:lnTo>
                  <a:pt x="6" y="75"/>
                </a:lnTo>
                <a:lnTo>
                  <a:pt x="4" y="72"/>
                </a:lnTo>
                <a:lnTo>
                  <a:pt x="15" y="51"/>
                </a:lnTo>
                <a:lnTo>
                  <a:pt x="16" y="54"/>
                </a:lnTo>
                <a:lnTo>
                  <a:pt x="15" y="57"/>
                </a:lnTo>
                <a:lnTo>
                  <a:pt x="18" y="63"/>
                </a:lnTo>
                <a:lnTo>
                  <a:pt x="26" y="48"/>
                </a:lnTo>
                <a:lnTo>
                  <a:pt x="18" y="36"/>
                </a:lnTo>
                <a:lnTo>
                  <a:pt x="15" y="39"/>
                </a:lnTo>
                <a:lnTo>
                  <a:pt x="16" y="42"/>
                </a:lnTo>
                <a:lnTo>
                  <a:pt x="15" y="45"/>
                </a:lnTo>
                <a:lnTo>
                  <a:pt x="4" y="26"/>
                </a:lnTo>
                <a:lnTo>
                  <a:pt x="6" y="24"/>
                </a:lnTo>
                <a:lnTo>
                  <a:pt x="10" y="30"/>
                </a:lnTo>
                <a:lnTo>
                  <a:pt x="10" y="26"/>
                </a:lnTo>
                <a:lnTo>
                  <a:pt x="6" y="20"/>
                </a:lnTo>
                <a:lnTo>
                  <a:pt x="7" y="17"/>
                </a:lnTo>
                <a:lnTo>
                  <a:pt x="0" y="2"/>
                </a:lnTo>
                <a:lnTo>
                  <a:pt x="0" y="0"/>
                </a:lnTo>
                <a:lnTo>
                  <a:pt x="10" y="17"/>
                </a:lnTo>
                <a:lnTo>
                  <a:pt x="10" y="20"/>
                </a:lnTo>
                <a:lnTo>
                  <a:pt x="13" y="26"/>
                </a:lnTo>
                <a:lnTo>
                  <a:pt x="10" y="33"/>
                </a:lnTo>
                <a:lnTo>
                  <a:pt x="13" y="39"/>
                </a:lnTo>
                <a:lnTo>
                  <a:pt x="18" y="30"/>
                </a:lnTo>
                <a:lnTo>
                  <a:pt x="29" y="48"/>
                </a:lnTo>
                <a:lnTo>
                  <a:pt x="18" y="69"/>
                </a:lnTo>
                <a:lnTo>
                  <a:pt x="13" y="60"/>
                </a:lnTo>
                <a:lnTo>
                  <a:pt x="10" y="66"/>
                </a:lnTo>
                <a:lnTo>
                  <a:pt x="13" y="72"/>
                </a:lnTo>
                <a:lnTo>
                  <a:pt x="10" y="78"/>
                </a:lnTo>
                <a:lnTo>
                  <a:pt x="10" y="81"/>
                </a:lnTo>
                <a:lnTo>
                  <a:pt x="0" y="99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0" name="Freeform 6476">
            <a:extLst>
              <a:ext uri="{FF2B5EF4-FFF2-40B4-BE49-F238E27FC236}">
                <a16:creationId xmlns:a16="http://schemas.microsoft.com/office/drawing/2014/main" id="{33F44569-5175-EA4A-A8B6-6E6B17955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5030788"/>
            <a:ext cx="3175" cy="12700"/>
          </a:xfrm>
          <a:custGeom>
            <a:avLst/>
            <a:gdLst>
              <a:gd name="T0" fmla="*/ 0 w 11"/>
              <a:gd name="T1" fmla="*/ 0 h 34"/>
              <a:gd name="T2" fmla="*/ 289 w 11"/>
              <a:gd name="T3" fmla="*/ 2241 h 34"/>
              <a:gd name="T4" fmla="*/ 289 w 11"/>
              <a:gd name="T5" fmla="*/ 4482 h 34"/>
              <a:gd name="T6" fmla="*/ 1732 w 11"/>
              <a:gd name="T7" fmla="*/ 4482 h 34"/>
              <a:gd name="T8" fmla="*/ 2886 w 11"/>
              <a:gd name="T9" fmla="*/ 5603 h 34"/>
              <a:gd name="T10" fmla="*/ 1732 w 11"/>
              <a:gd name="T11" fmla="*/ 6724 h 34"/>
              <a:gd name="T12" fmla="*/ 289 w 11"/>
              <a:gd name="T13" fmla="*/ 6724 h 34"/>
              <a:gd name="T14" fmla="*/ 289 w 11"/>
              <a:gd name="T15" fmla="*/ 10085 h 34"/>
              <a:gd name="T16" fmla="*/ 0 w 11"/>
              <a:gd name="T17" fmla="*/ 12326 h 34"/>
              <a:gd name="T18" fmla="*/ 0 w 11"/>
              <a:gd name="T19" fmla="*/ 0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34">
                <a:moveTo>
                  <a:pt x="0" y="0"/>
                </a:moveTo>
                <a:lnTo>
                  <a:pt x="1" y="6"/>
                </a:lnTo>
                <a:lnTo>
                  <a:pt x="1" y="12"/>
                </a:lnTo>
                <a:lnTo>
                  <a:pt x="6" y="12"/>
                </a:lnTo>
                <a:lnTo>
                  <a:pt x="10" y="15"/>
                </a:lnTo>
                <a:lnTo>
                  <a:pt x="6" y="18"/>
                </a:lnTo>
                <a:lnTo>
                  <a:pt x="1" y="18"/>
                </a:lnTo>
                <a:lnTo>
                  <a:pt x="1" y="27"/>
                </a:lnTo>
                <a:lnTo>
                  <a:pt x="0" y="33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1" name="Freeform 6477">
            <a:extLst>
              <a:ext uri="{FF2B5EF4-FFF2-40B4-BE49-F238E27FC236}">
                <a16:creationId xmlns:a16="http://schemas.microsoft.com/office/drawing/2014/main" id="{B98D4A13-E215-D34A-9CAA-ABABAF2FB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5064125"/>
            <a:ext cx="11113" cy="36513"/>
          </a:xfrm>
          <a:custGeom>
            <a:avLst/>
            <a:gdLst>
              <a:gd name="T0" fmla="*/ 0 w 30"/>
              <a:gd name="T1" fmla="*/ 36151 h 101"/>
              <a:gd name="T2" fmla="*/ 0 w 30"/>
              <a:gd name="T3" fmla="*/ 33982 h 101"/>
              <a:gd name="T4" fmla="*/ 2593 w 30"/>
              <a:gd name="T5" fmla="*/ 29644 h 101"/>
              <a:gd name="T6" fmla="*/ 2223 w 30"/>
              <a:gd name="T7" fmla="*/ 28560 h 101"/>
              <a:gd name="T8" fmla="*/ 3704 w 30"/>
              <a:gd name="T9" fmla="*/ 25306 h 101"/>
              <a:gd name="T10" fmla="*/ 3704 w 30"/>
              <a:gd name="T11" fmla="*/ 25306 h 101"/>
              <a:gd name="T12" fmla="*/ 2223 w 30"/>
              <a:gd name="T13" fmla="*/ 26391 h 101"/>
              <a:gd name="T14" fmla="*/ 1482 w 30"/>
              <a:gd name="T15" fmla="*/ 25306 h 101"/>
              <a:gd name="T16" fmla="*/ 5557 w 30"/>
              <a:gd name="T17" fmla="*/ 18437 h 101"/>
              <a:gd name="T18" fmla="*/ 5927 w 30"/>
              <a:gd name="T19" fmla="*/ 19522 h 101"/>
              <a:gd name="T20" fmla="*/ 5557 w 30"/>
              <a:gd name="T21" fmla="*/ 20968 h 101"/>
              <a:gd name="T22" fmla="*/ 6668 w 30"/>
              <a:gd name="T23" fmla="*/ 22775 h 101"/>
              <a:gd name="T24" fmla="*/ 9631 w 30"/>
              <a:gd name="T25" fmla="*/ 18437 h 101"/>
              <a:gd name="T26" fmla="*/ 6668 w 30"/>
              <a:gd name="T27" fmla="*/ 13015 h 101"/>
              <a:gd name="T28" fmla="*/ 5557 w 30"/>
              <a:gd name="T29" fmla="*/ 15184 h 101"/>
              <a:gd name="T30" fmla="*/ 5927 w 30"/>
              <a:gd name="T31" fmla="*/ 16268 h 101"/>
              <a:gd name="T32" fmla="*/ 5557 w 30"/>
              <a:gd name="T33" fmla="*/ 17353 h 101"/>
              <a:gd name="T34" fmla="*/ 1482 w 30"/>
              <a:gd name="T35" fmla="*/ 9761 h 101"/>
              <a:gd name="T36" fmla="*/ 2223 w 30"/>
              <a:gd name="T37" fmla="*/ 8676 h 101"/>
              <a:gd name="T38" fmla="*/ 3704 w 30"/>
              <a:gd name="T39" fmla="*/ 11930 h 101"/>
              <a:gd name="T40" fmla="*/ 3704 w 30"/>
              <a:gd name="T41" fmla="*/ 9761 h 101"/>
              <a:gd name="T42" fmla="*/ 2223 w 30"/>
              <a:gd name="T43" fmla="*/ 7592 h 101"/>
              <a:gd name="T44" fmla="*/ 2593 w 30"/>
              <a:gd name="T45" fmla="*/ 6507 h 101"/>
              <a:gd name="T46" fmla="*/ 0 w 30"/>
              <a:gd name="T47" fmla="*/ 2169 h 101"/>
              <a:gd name="T48" fmla="*/ 0 w 30"/>
              <a:gd name="T49" fmla="*/ 0 h 101"/>
              <a:gd name="T50" fmla="*/ 3704 w 30"/>
              <a:gd name="T51" fmla="*/ 6507 h 101"/>
              <a:gd name="T52" fmla="*/ 3704 w 30"/>
              <a:gd name="T53" fmla="*/ 7592 h 101"/>
              <a:gd name="T54" fmla="*/ 4816 w 30"/>
              <a:gd name="T55" fmla="*/ 9761 h 101"/>
              <a:gd name="T56" fmla="*/ 3704 w 30"/>
              <a:gd name="T57" fmla="*/ 11930 h 101"/>
              <a:gd name="T58" fmla="*/ 4816 w 30"/>
              <a:gd name="T59" fmla="*/ 14099 h 101"/>
              <a:gd name="T60" fmla="*/ 6668 w 30"/>
              <a:gd name="T61" fmla="*/ 11930 h 101"/>
              <a:gd name="T62" fmla="*/ 10743 w 30"/>
              <a:gd name="T63" fmla="*/ 18437 h 101"/>
              <a:gd name="T64" fmla="*/ 6668 w 30"/>
              <a:gd name="T65" fmla="*/ 25306 h 101"/>
              <a:gd name="T66" fmla="*/ 4816 w 30"/>
              <a:gd name="T67" fmla="*/ 22052 h 101"/>
              <a:gd name="T68" fmla="*/ 3704 w 30"/>
              <a:gd name="T69" fmla="*/ 24221 h 101"/>
              <a:gd name="T70" fmla="*/ 4816 w 30"/>
              <a:gd name="T71" fmla="*/ 25306 h 101"/>
              <a:gd name="T72" fmla="*/ 3704 w 30"/>
              <a:gd name="T73" fmla="*/ 28560 h 101"/>
              <a:gd name="T74" fmla="*/ 3704 w 30"/>
              <a:gd name="T75" fmla="*/ 29644 h 101"/>
              <a:gd name="T76" fmla="*/ 0 w 30"/>
              <a:gd name="T77" fmla="*/ 36151 h 10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101">
                <a:moveTo>
                  <a:pt x="0" y="100"/>
                </a:moveTo>
                <a:lnTo>
                  <a:pt x="0" y="94"/>
                </a:lnTo>
                <a:lnTo>
                  <a:pt x="7" y="82"/>
                </a:lnTo>
                <a:lnTo>
                  <a:pt x="6" y="79"/>
                </a:lnTo>
                <a:lnTo>
                  <a:pt x="10" y="70"/>
                </a:lnTo>
                <a:lnTo>
                  <a:pt x="6" y="73"/>
                </a:lnTo>
                <a:lnTo>
                  <a:pt x="4" y="70"/>
                </a:lnTo>
                <a:lnTo>
                  <a:pt x="15" y="51"/>
                </a:lnTo>
                <a:lnTo>
                  <a:pt x="16" y="54"/>
                </a:lnTo>
                <a:lnTo>
                  <a:pt x="15" y="58"/>
                </a:lnTo>
                <a:lnTo>
                  <a:pt x="18" y="63"/>
                </a:lnTo>
                <a:lnTo>
                  <a:pt x="26" y="51"/>
                </a:lnTo>
                <a:lnTo>
                  <a:pt x="18" y="36"/>
                </a:lnTo>
                <a:lnTo>
                  <a:pt x="15" y="42"/>
                </a:lnTo>
                <a:lnTo>
                  <a:pt x="16" y="45"/>
                </a:lnTo>
                <a:lnTo>
                  <a:pt x="15" y="48"/>
                </a:lnTo>
                <a:lnTo>
                  <a:pt x="4" y="27"/>
                </a:lnTo>
                <a:lnTo>
                  <a:pt x="6" y="24"/>
                </a:lnTo>
                <a:lnTo>
                  <a:pt x="10" y="33"/>
                </a:lnTo>
                <a:lnTo>
                  <a:pt x="10" y="27"/>
                </a:lnTo>
                <a:lnTo>
                  <a:pt x="6" y="21"/>
                </a:lnTo>
                <a:lnTo>
                  <a:pt x="7" y="18"/>
                </a:lnTo>
                <a:lnTo>
                  <a:pt x="0" y="6"/>
                </a:lnTo>
                <a:lnTo>
                  <a:pt x="0" y="0"/>
                </a:lnTo>
                <a:lnTo>
                  <a:pt x="10" y="18"/>
                </a:lnTo>
                <a:lnTo>
                  <a:pt x="10" y="21"/>
                </a:lnTo>
                <a:lnTo>
                  <a:pt x="13" y="27"/>
                </a:lnTo>
                <a:lnTo>
                  <a:pt x="10" y="33"/>
                </a:lnTo>
                <a:lnTo>
                  <a:pt x="13" y="39"/>
                </a:lnTo>
                <a:lnTo>
                  <a:pt x="18" y="33"/>
                </a:lnTo>
                <a:lnTo>
                  <a:pt x="29" y="51"/>
                </a:lnTo>
                <a:lnTo>
                  <a:pt x="18" y="70"/>
                </a:lnTo>
                <a:lnTo>
                  <a:pt x="13" y="61"/>
                </a:lnTo>
                <a:lnTo>
                  <a:pt x="10" y="67"/>
                </a:lnTo>
                <a:lnTo>
                  <a:pt x="13" y="70"/>
                </a:lnTo>
                <a:lnTo>
                  <a:pt x="10" y="79"/>
                </a:lnTo>
                <a:lnTo>
                  <a:pt x="10" y="82"/>
                </a:lnTo>
                <a:lnTo>
                  <a:pt x="0" y="10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2" name="Freeform 6478">
            <a:extLst>
              <a:ext uri="{FF2B5EF4-FFF2-40B4-BE49-F238E27FC236}">
                <a16:creationId xmlns:a16="http://schemas.microsoft.com/office/drawing/2014/main" id="{B2AC127B-67CD-BA45-B1EB-53C1C693A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5076825"/>
            <a:ext cx="3175" cy="12700"/>
          </a:xfrm>
          <a:custGeom>
            <a:avLst/>
            <a:gdLst>
              <a:gd name="T0" fmla="*/ 0 w 11"/>
              <a:gd name="T1" fmla="*/ 0 h 35"/>
              <a:gd name="T2" fmla="*/ 289 w 11"/>
              <a:gd name="T3" fmla="*/ 2177 h 35"/>
              <a:gd name="T4" fmla="*/ 289 w 11"/>
              <a:gd name="T5" fmla="*/ 5443 h 35"/>
              <a:gd name="T6" fmla="*/ 1732 w 11"/>
              <a:gd name="T7" fmla="*/ 5443 h 35"/>
              <a:gd name="T8" fmla="*/ 2886 w 11"/>
              <a:gd name="T9" fmla="*/ 6531 h 35"/>
              <a:gd name="T10" fmla="*/ 1732 w 11"/>
              <a:gd name="T11" fmla="*/ 6531 h 35"/>
              <a:gd name="T12" fmla="*/ 289 w 11"/>
              <a:gd name="T13" fmla="*/ 6531 h 35"/>
              <a:gd name="T14" fmla="*/ 289 w 11"/>
              <a:gd name="T15" fmla="*/ 10160 h 35"/>
              <a:gd name="T16" fmla="*/ 0 w 11"/>
              <a:gd name="T17" fmla="*/ 12337 h 35"/>
              <a:gd name="T18" fmla="*/ 0 w 11"/>
              <a:gd name="T19" fmla="*/ 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35">
                <a:moveTo>
                  <a:pt x="0" y="0"/>
                </a:moveTo>
                <a:lnTo>
                  <a:pt x="1" y="6"/>
                </a:lnTo>
                <a:lnTo>
                  <a:pt x="1" y="15"/>
                </a:lnTo>
                <a:lnTo>
                  <a:pt x="6" y="15"/>
                </a:lnTo>
                <a:lnTo>
                  <a:pt x="10" y="18"/>
                </a:lnTo>
                <a:lnTo>
                  <a:pt x="6" y="18"/>
                </a:lnTo>
                <a:lnTo>
                  <a:pt x="1" y="18"/>
                </a:lnTo>
                <a:lnTo>
                  <a:pt x="1" y="28"/>
                </a:lnTo>
                <a:lnTo>
                  <a:pt x="0" y="34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3" name="Freeform 6479">
            <a:extLst>
              <a:ext uri="{FF2B5EF4-FFF2-40B4-BE49-F238E27FC236}">
                <a16:creationId xmlns:a16="http://schemas.microsoft.com/office/drawing/2014/main" id="{B2AE5144-5BD3-5747-BFD0-CC38C3132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5108575"/>
            <a:ext cx="11113" cy="36513"/>
          </a:xfrm>
          <a:custGeom>
            <a:avLst/>
            <a:gdLst>
              <a:gd name="T0" fmla="*/ 0 w 30"/>
              <a:gd name="T1" fmla="*/ 36151 h 101"/>
              <a:gd name="T2" fmla="*/ 0 w 30"/>
              <a:gd name="T3" fmla="*/ 33982 h 101"/>
              <a:gd name="T4" fmla="*/ 2593 w 30"/>
              <a:gd name="T5" fmla="*/ 28560 h 101"/>
              <a:gd name="T6" fmla="*/ 2223 w 30"/>
              <a:gd name="T7" fmla="*/ 28560 h 101"/>
              <a:gd name="T8" fmla="*/ 3704 w 30"/>
              <a:gd name="T9" fmla="*/ 25306 h 101"/>
              <a:gd name="T10" fmla="*/ 3704 w 30"/>
              <a:gd name="T11" fmla="*/ 24221 h 101"/>
              <a:gd name="T12" fmla="*/ 2223 w 30"/>
              <a:gd name="T13" fmla="*/ 26391 h 101"/>
              <a:gd name="T14" fmla="*/ 1482 w 30"/>
              <a:gd name="T15" fmla="*/ 25306 h 101"/>
              <a:gd name="T16" fmla="*/ 5557 w 30"/>
              <a:gd name="T17" fmla="*/ 18799 h 101"/>
              <a:gd name="T18" fmla="*/ 5927 w 30"/>
              <a:gd name="T19" fmla="*/ 19883 h 101"/>
              <a:gd name="T20" fmla="*/ 5557 w 30"/>
              <a:gd name="T21" fmla="*/ 20968 h 101"/>
              <a:gd name="T22" fmla="*/ 6668 w 30"/>
              <a:gd name="T23" fmla="*/ 22052 h 101"/>
              <a:gd name="T24" fmla="*/ 9631 w 30"/>
              <a:gd name="T25" fmla="*/ 17714 h 101"/>
              <a:gd name="T26" fmla="*/ 6668 w 30"/>
              <a:gd name="T27" fmla="*/ 13376 h 101"/>
              <a:gd name="T28" fmla="*/ 5557 w 30"/>
              <a:gd name="T29" fmla="*/ 15545 h 101"/>
              <a:gd name="T30" fmla="*/ 5927 w 30"/>
              <a:gd name="T31" fmla="*/ 16630 h 101"/>
              <a:gd name="T32" fmla="*/ 5557 w 30"/>
              <a:gd name="T33" fmla="*/ 16630 h 101"/>
              <a:gd name="T34" fmla="*/ 1482 w 30"/>
              <a:gd name="T35" fmla="*/ 10122 h 101"/>
              <a:gd name="T36" fmla="*/ 2223 w 30"/>
              <a:gd name="T37" fmla="*/ 9038 h 101"/>
              <a:gd name="T38" fmla="*/ 3704 w 30"/>
              <a:gd name="T39" fmla="*/ 11207 h 101"/>
              <a:gd name="T40" fmla="*/ 3704 w 30"/>
              <a:gd name="T41" fmla="*/ 10122 h 101"/>
              <a:gd name="T42" fmla="*/ 2223 w 30"/>
              <a:gd name="T43" fmla="*/ 7592 h 101"/>
              <a:gd name="T44" fmla="*/ 2593 w 30"/>
              <a:gd name="T45" fmla="*/ 6869 h 101"/>
              <a:gd name="T46" fmla="*/ 0 w 30"/>
              <a:gd name="T47" fmla="*/ 2169 h 101"/>
              <a:gd name="T48" fmla="*/ 0 w 30"/>
              <a:gd name="T49" fmla="*/ 0 h 101"/>
              <a:gd name="T50" fmla="*/ 3704 w 30"/>
              <a:gd name="T51" fmla="*/ 6869 h 101"/>
              <a:gd name="T52" fmla="*/ 3704 w 30"/>
              <a:gd name="T53" fmla="*/ 7592 h 101"/>
              <a:gd name="T54" fmla="*/ 4816 w 30"/>
              <a:gd name="T55" fmla="*/ 10122 h 101"/>
              <a:gd name="T56" fmla="*/ 3704 w 30"/>
              <a:gd name="T57" fmla="*/ 12292 h 101"/>
              <a:gd name="T58" fmla="*/ 4816 w 30"/>
              <a:gd name="T59" fmla="*/ 14461 h 101"/>
              <a:gd name="T60" fmla="*/ 6668 w 30"/>
              <a:gd name="T61" fmla="*/ 11207 h 101"/>
              <a:gd name="T62" fmla="*/ 10743 w 30"/>
              <a:gd name="T63" fmla="*/ 18799 h 101"/>
              <a:gd name="T64" fmla="*/ 6668 w 30"/>
              <a:gd name="T65" fmla="*/ 24221 h 101"/>
              <a:gd name="T66" fmla="*/ 4816 w 30"/>
              <a:gd name="T67" fmla="*/ 22052 h 101"/>
              <a:gd name="T68" fmla="*/ 3704 w 30"/>
              <a:gd name="T69" fmla="*/ 23137 h 101"/>
              <a:gd name="T70" fmla="*/ 4816 w 30"/>
              <a:gd name="T71" fmla="*/ 25306 h 101"/>
              <a:gd name="T72" fmla="*/ 3704 w 30"/>
              <a:gd name="T73" fmla="*/ 28560 h 101"/>
              <a:gd name="T74" fmla="*/ 3704 w 30"/>
              <a:gd name="T75" fmla="*/ 28560 h 101"/>
              <a:gd name="T76" fmla="*/ 0 w 30"/>
              <a:gd name="T77" fmla="*/ 36151 h 10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101">
                <a:moveTo>
                  <a:pt x="0" y="100"/>
                </a:moveTo>
                <a:lnTo>
                  <a:pt x="0" y="94"/>
                </a:lnTo>
                <a:lnTo>
                  <a:pt x="7" y="79"/>
                </a:lnTo>
                <a:lnTo>
                  <a:pt x="6" y="79"/>
                </a:lnTo>
                <a:lnTo>
                  <a:pt x="10" y="70"/>
                </a:lnTo>
                <a:lnTo>
                  <a:pt x="10" y="67"/>
                </a:lnTo>
                <a:lnTo>
                  <a:pt x="6" y="73"/>
                </a:lnTo>
                <a:lnTo>
                  <a:pt x="4" y="70"/>
                </a:lnTo>
                <a:lnTo>
                  <a:pt x="15" y="52"/>
                </a:lnTo>
                <a:lnTo>
                  <a:pt x="16" y="55"/>
                </a:lnTo>
                <a:lnTo>
                  <a:pt x="15" y="58"/>
                </a:lnTo>
                <a:lnTo>
                  <a:pt x="18" y="61"/>
                </a:lnTo>
                <a:lnTo>
                  <a:pt x="26" y="49"/>
                </a:lnTo>
                <a:lnTo>
                  <a:pt x="18" y="37"/>
                </a:lnTo>
                <a:lnTo>
                  <a:pt x="15" y="43"/>
                </a:lnTo>
                <a:lnTo>
                  <a:pt x="16" y="46"/>
                </a:lnTo>
                <a:lnTo>
                  <a:pt x="15" y="46"/>
                </a:lnTo>
                <a:lnTo>
                  <a:pt x="4" y="28"/>
                </a:lnTo>
                <a:lnTo>
                  <a:pt x="6" y="25"/>
                </a:lnTo>
                <a:lnTo>
                  <a:pt x="10" y="31"/>
                </a:lnTo>
                <a:lnTo>
                  <a:pt x="10" y="28"/>
                </a:lnTo>
                <a:lnTo>
                  <a:pt x="6" y="21"/>
                </a:lnTo>
                <a:lnTo>
                  <a:pt x="7" y="19"/>
                </a:lnTo>
                <a:lnTo>
                  <a:pt x="0" y="6"/>
                </a:lnTo>
                <a:lnTo>
                  <a:pt x="0" y="0"/>
                </a:lnTo>
                <a:lnTo>
                  <a:pt x="10" y="19"/>
                </a:lnTo>
                <a:lnTo>
                  <a:pt x="10" y="21"/>
                </a:lnTo>
                <a:lnTo>
                  <a:pt x="13" y="28"/>
                </a:lnTo>
                <a:lnTo>
                  <a:pt x="10" y="34"/>
                </a:lnTo>
                <a:lnTo>
                  <a:pt x="13" y="40"/>
                </a:lnTo>
                <a:lnTo>
                  <a:pt x="18" y="31"/>
                </a:lnTo>
                <a:lnTo>
                  <a:pt x="29" y="52"/>
                </a:lnTo>
                <a:lnTo>
                  <a:pt x="18" y="67"/>
                </a:lnTo>
                <a:lnTo>
                  <a:pt x="13" y="61"/>
                </a:lnTo>
                <a:lnTo>
                  <a:pt x="10" y="64"/>
                </a:lnTo>
                <a:lnTo>
                  <a:pt x="13" y="70"/>
                </a:lnTo>
                <a:lnTo>
                  <a:pt x="10" y="79"/>
                </a:lnTo>
                <a:lnTo>
                  <a:pt x="0" y="10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4" name="Freeform 6480">
            <a:extLst>
              <a:ext uri="{FF2B5EF4-FFF2-40B4-BE49-F238E27FC236}">
                <a16:creationId xmlns:a16="http://schemas.microsoft.com/office/drawing/2014/main" id="{44B4F255-E323-9E41-B694-4E9C796FF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5121275"/>
            <a:ext cx="3175" cy="11113"/>
          </a:xfrm>
          <a:custGeom>
            <a:avLst/>
            <a:gdLst>
              <a:gd name="T0" fmla="*/ 0 w 11"/>
              <a:gd name="T1" fmla="*/ 0 h 31"/>
              <a:gd name="T2" fmla="*/ 289 w 11"/>
              <a:gd name="T3" fmla="*/ 2151 h 31"/>
              <a:gd name="T4" fmla="*/ 289 w 11"/>
              <a:gd name="T5" fmla="*/ 4302 h 31"/>
              <a:gd name="T6" fmla="*/ 1732 w 11"/>
              <a:gd name="T7" fmla="*/ 4302 h 31"/>
              <a:gd name="T8" fmla="*/ 2886 w 11"/>
              <a:gd name="T9" fmla="*/ 5377 h 31"/>
              <a:gd name="T10" fmla="*/ 1732 w 11"/>
              <a:gd name="T11" fmla="*/ 6453 h 31"/>
              <a:gd name="T12" fmla="*/ 289 w 11"/>
              <a:gd name="T13" fmla="*/ 6453 h 31"/>
              <a:gd name="T14" fmla="*/ 289 w 11"/>
              <a:gd name="T15" fmla="*/ 9679 h 31"/>
              <a:gd name="T16" fmla="*/ 0 w 11"/>
              <a:gd name="T17" fmla="*/ 10755 h 31"/>
              <a:gd name="T18" fmla="*/ 0 w 11"/>
              <a:gd name="T19" fmla="*/ 0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31">
                <a:moveTo>
                  <a:pt x="0" y="0"/>
                </a:moveTo>
                <a:lnTo>
                  <a:pt x="1" y="6"/>
                </a:lnTo>
                <a:lnTo>
                  <a:pt x="1" y="12"/>
                </a:lnTo>
                <a:lnTo>
                  <a:pt x="6" y="12"/>
                </a:lnTo>
                <a:lnTo>
                  <a:pt x="10" y="15"/>
                </a:lnTo>
                <a:lnTo>
                  <a:pt x="6" y="18"/>
                </a:lnTo>
                <a:lnTo>
                  <a:pt x="1" y="18"/>
                </a:lnTo>
                <a:lnTo>
                  <a:pt x="1" y="27"/>
                </a:lnTo>
                <a:lnTo>
                  <a:pt x="0" y="30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5" name="Freeform 6481">
            <a:extLst>
              <a:ext uri="{FF2B5EF4-FFF2-40B4-BE49-F238E27FC236}">
                <a16:creationId xmlns:a16="http://schemas.microsoft.com/office/drawing/2014/main" id="{A2C52F6B-9F95-7346-950F-39F9D1F44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4972050"/>
            <a:ext cx="11113" cy="38100"/>
          </a:xfrm>
          <a:custGeom>
            <a:avLst/>
            <a:gdLst>
              <a:gd name="T0" fmla="*/ 10743 w 30"/>
              <a:gd name="T1" fmla="*/ 37734 h 104"/>
              <a:gd name="T2" fmla="*/ 6668 w 30"/>
              <a:gd name="T3" fmla="*/ 30040 h 104"/>
              <a:gd name="T4" fmla="*/ 7409 w 30"/>
              <a:gd name="T5" fmla="*/ 28941 h 104"/>
              <a:gd name="T6" fmla="*/ 5557 w 30"/>
              <a:gd name="T7" fmla="*/ 26743 h 104"/>
              <a:gd name="T8" fmla="*/ 6668 w 30"/>
              <a:gd name="T9" fmla="*/ 25644 h 104"/>
              <a:gd name="T10" fmla="*/ 5557 w 30"/>
              <a:gd name="T11" fmla="*/ 23446 h 104"/>
              <a:gd name="T12" fmla="*/ 4075 w 30"/>
              <a:gd name="T13" fmla="*/ 25644 h 104"/>
              <a:gd name="T14" fmla="*/ 0 w 30"/>
              <a:gd name="T15" fmla="*/ 18684 h 104"/>
              <a:gd name="T16" fmla="*/ 4075 w 30"/>
              <a:gd name="T17" fmla="*/ 12089 h 104"/>
              <a:gd name="T18" fmla="*/ 5557 w 30"/>
              <a:gd name="T19" fmla="*/ 15387 h 104"/>
              <a:gd name="T20" fmla="*/ 6668 w 30"/>
              <a:gd name="T21" fmla="*/ 13188 h 104"/>
              <a:gd name="T22" fmla="*/ 5557 w 30"/>
              <a:gd name="T23" fmla="*/ 10990 h 104"/>
              <a:gd name="T24" fmla="*/ 7409 w 30"/>
              <a:gd name="T25" fmla="*/ 8792 h 104"/>
              <a:gd name="T26" fmla="*/ 6668 w 30"/>
              <a:gd name="T27" fmla="*/ 7693 h 104"/>
              <a:gd name="T28" fmla="*/ 10743 w 30"/>
              <a:gd name="T29" fmla="*/ 0 h 104"/>
              <a:gd name="T30" fmla="*/ 10743 w 30"/>
              <a:gd name="T31" fmla="*/ 2198 h 104"/>
              <a:gd name="T32" fmla="*/ 7779 w 30"/>
              <a:gd name="T33" fmla="*/ 7693 h 104"/>
              <a:gd name="T34" fmla="*/ 8520 w 30"/>
              <a:gd name="T35" fmla="*/ 8792 h 104"/>
              <a:gd name="T36" fmla="*/ 6668 w 30"/>
              <a:gd name="T37" fmla="*/ 10990 h 104"/>
              <a:gd name="T38" fmla="*/ 7409 w 30"/>
              <a:gd name="T39" fmla="*/ 12089 h 104"/>
              <a:gd name="T40" fmla="*/ 8520 w 30"/>
              <a:gd name="T41" fmla="*/ 10990 h 104"/>
              <a:gd name="T42" fmla="*/ 8890 w 30"/>
              <a:gd name="T43" fmla="*/ 10990 h 104"/>
              <a:gd name="T44" fmla="*/ 5186 w 30"/>
              <a:gd name="T45" fmla="*/ 18684 h 104"/>
              <a:gd name="T46" fmla="*/ 4445 w 30"/>
              <a:gd name="T47" fmla="*/ 16486 h 104"/>
              <a:gd name="T48" fmla="*/ 5186 w 30"/>
              <a:gd name="T49" fmla="*/ 15387 h 104"/>
              <a:gd name="T50" fmla="*/ 4075 w 30"/>
              <a:gd name="T51" fmla="*/ 14288 h 104"/>
              <a:gd name="T52" fmla="*/ 1111 w 30"/>
              <a:gd name="T53" fmla="*/ 18684 h 104"/>
              <a:gd name="T54" fmla="*/ 4075 w 30"/>
              <a:gd name="T55" fmla="*/ 24545 h 104"/>
              <a:gd name="T56" fmla="*/ 5186 w 30"/>
              <a:gd name="T57" fmla="*/ 22347 h 104"/>
              <a:gd name="T58" fmla="*/ 4445 w 30"/>
              <a:gd name="T59" fmla="*/ 20882 h 104"/>
              <a:gd name="T60" fmla="*/ 5186 w 30"/>
              <a:gd name="T61" fmla="*/ 20149 h 104"/>
              <a:gd name="T62" fmla="*/ 8890 w 30"/>
              <a:gd name="T63" fmla="*/ 26743 h 104"/>
              <a:gd name="T64" fmla="*/ 8520 w 30"/>
              <a:gd name="T65" fmla="*/ 27842 h 104"/>
              <a:gd name="T66" fmla="*/ 7409 w 30"/>
              <a:gd name="T67" fmla="*/ 25644 h 104"/>
              <a:gd name="T68" fmla="*/ 6668 w 30"/>
              <a:gd name="T69" fmla="*/ 26743 h 104"/>
              <a:gd name="T70" fmla="*/ 8520 w 30"/>
              <a:gd name="T71" fmla="*/ 28941 h 104"/>
              <a:gd name="T72" fmla="*/ 7779 w 30"/>
              <a:gd name="T73" fmla="*/ 30040 h 104"/>
              <a:gd name="T74" fmla="*/ 10743 w 30"/>
              <a:gd name="T75" fmla="*/ 35536 h 104"/>
              <a:gd name="T76" fmla="*/ 10743 w 30"/>
              <a:gd name="T77" fmla="*/ 37734 h 10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104">
                <a:moveTo>
                  <a:pt x="29" y="103"/>
                </a:moveTo>
                <a:lnTo>
                  <a:pt x="18" y="82"/>
                </a:lnTo>
                <a:lnTo>
                  <a:pt x="20" y="79"/>
                </a:lnTo>
                <a:lnTo>
                  <a:pt x="15" y="73"/>
                </a:lnTo>
                <a:lnTo>
                  <a:pt x="18" y="70"/>
                </a:lnTo>
                <a:lnTo>
                  <a:pt x="15" y="64"/>
                </a:lnTo>
                <a:lnTo>
                  <a:pt x="11" y="70"/>
                </a:lnTo>
                <a:lnTo>
                  <a:pt x="0" y="51"/>
                </a:lnTo>
                <a:lnTo>
                  <a:pt x="11" y="33"/>
                </a:lnTo>
                <a:lnTo>
                  <a:pt x="15" y="42"/>
                </a:lnTo>
                <a:lnTo>
                  <a:pt x="18" y="36"/>
                </a:lnTo>
                <a:lnTo>
                  <a:pt x="15" y="30"/>
                </a:lnTo>
                <a:lnTo>
                  <a:pt x="20" y="24"/>
                </a:lnTo>
                <a:lnTo>
                  <a:pt x="18" y="21"/>
                </a:lnTo>
                <a:lnTo>
                  <a:pt x="29" y="0"/>
                </a:lnTo>
                <a:lnTo>
                  <a:pt x="29" y="6"/>
                </a:lnTo>
                <a:lnTo>
                  <a:pt x="21" y="21"/>
                </a:lnTo>
                <a:lnTo>
                  <a:pt x="23" y="24"/>
                </a:lnTo>
                <a:lnTo>
                  <a:pt x="18" y="30"/>
                </a:lnTo>
                <a:lnTo>
                  <a:pt x="20" y="33"/>
                </a:lnTo>
                <a:lnTo>
                  <a:pt x="23" y="30"/>
                </a:lnTo>
                <a:lnTo>
                  <a:pt x="24" y="30"/>
                </a:lnTo>
                <a:lnTo>
                  <a:pt x="14" y="51"/>
                </a:lnTo>
                <a:lnTo>
                  <a:pt x="12" y="45"/>
                </a:lnTo>
                <a:lnTo>
                  <a:pt x="14" y="42"/>
                </a:lnTo>
                <a:lnTo>
                  <a:pt x="11" y="39"/>
                </a:lnTo>
                <a:lnTo>
                  <a:pt x="3" y="51"/>
                </a:lnTo>
                <a:lnTo>
                  <a:pt x="11" y="67"/>
                </a:lnTo>
                <a:lnTo>
                  <a:pt x="14" y="61"/>
                </a:lnTo>
                <a:lnTo>
                  <a:pt x="12" y="57"/>
                </a:lnTo>
                <a:lnTo>
                  <a:pt x="14" y="55"/>
                </a:lnTo>
                <a:lnTo>
                  <a:pt x="24" y="73"/>
                </a:lnTo>
                <a:lnTo>
                  <a:pt x="23" y="76"/>
                </a:lnTo>
                <a:lnTo>
                  <a:pt x="20" y="70"/>
                </a:lnTo>
                <a:lnTo>
                  <a:pt x="18" y="73"/>
                </a:lnTo>
                <a:lnTo>
                  <a:pt x="23" y="79"/>
                </a:lnTo>
                <a:lnTo>
                  <a:pt x="21" y="82"/>
                </a:lnTo>
                <a:lnTo>
                  <a:pt x="29" y="97"/>
                </a:lnTo>
                <a:lnTo>
                  <a:pt x="29" y="103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6" name="Freeform 6482">
            <a:extLst>
              <a:ext uri="{FF2B5EF4-FFF2-40B4-BE49-F238E27FC236}">
                <a16:creationId xmlns:a16="http://schemas.microsoft.com/office/drawing/2014/main" id="{5D2F4E48-9BE1-D745-9FC5-D07A65077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4984750"/>
            <a:ext cx="3175" cy="12700"/>
          </a:xfrm>
          <a:custGeom>
            <a:avLst/>
            <a:gdLst>
              <a:gd name="T0" fmla="*/ 2858 w 10"/>
              <a:gd name="T1" fmla="*/ 0 h 35"/>
              <a:gd name="T2" fmla="*/ 2858 w 10"/>
              <a:gd name="T3" fmla="*/ 12337 h 35"/>
              <a:gd name="T4" fmla="*/ 2223 w 10"/>
              <a:gd name="T5" fmla="*/ 10160 h 35"/>
              <a:gd name="T6" fmla="*/ 2223 w 10"/>
              <a:gd name="T7" fmla="*/ 6894 h 35"/>
              <a:gd name="T8" fmla="*/ 953 w 10"/>
              <a:gd name="T9" fmla="*/ 6894 h 35"/>
              <a:gd name="T10" fmla="*/ 0 w 10"/>
              <a:gd name="T11" fmla="*/ 5443 h 35"/>
              <a:gd name="T12" fmla="*/ 953 w 10"/>
              <a:gd name="T13" fmla="*/ 5443 h 35"/>
              <a:gd name="T14" fmla="*/ 2223 w 10"/>
              <a:gd name="T15" fmla="*/ 5443 h 35"/>
              <a:gd name="T16" fmla="*/ 2223 w 10"/>
              <a:gd name="T17" fmla="*/ 2177 h 35"/>
              <a:gd name="T18" fmla="*/ 2858 w 10"/>
              <a:gd name="T19" fmla="*/ 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35">
                <a:moveTo>
                  <a:pt x="9" y="0"/>
                </a:moveTo>
                <a:lnTo>
                  <a:pt x="9" y="34"/>
                </a:lnTo>
                <a:lnTo>
                  <a:pt x="7" y="28"/>
                </a:lnTo>
                <a:lnTo>
                  <a:pt x="7" y="19"/>
                </a:lnTo>
                <a:lnTo>
                  <a:pt x="3" y="19"/>
                </a:lnTo>
                <a:lnTo>
                  <a:pt x="0" y="15"/>
                </a:lnTo>
                <a:lnTo>
                  <a:pt x="3" y="15"/>
                </a:lnTo>
                <a:lnTo>
                  <a:pt x="7" y="15"/>
                </a:lnTo>
                <a:lnTo>
                  <a:pt x="7" y="6"/>
                </a:lnTo>
                <a:lnTo>
                  <a:pt x="9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7" name="Freeform 6483">
            <a:extLst>
              <a:ext uri="{FF2B5EF4-FFF2-40B4-BE49-F238E27FC236}">
                <a16:creationId xmlns:a16="http://schemas.microsoft.com/office/drawing/2014/main" id="{7A3E7FC7-533F-A049-BEE9-BA61FEB9E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5019675"/>
            <a:ext cx="11113" cy="36513"/>
          </a:xfrm>
          <a:custGeom>
            <a:avLst/>
            <a:gdLst>
              <a:gd name="T0" fmla="*/ 10743 w 30"/>
              <a:gd name="T1" fmla="*/ 36148 h 100"/>
              <a:gd name="T2" fmla="*/ 6668 w 30"/>
              <a:gd name="T3" fmla="*/ 29576 h 100"/>
              <a:gd name="T4" fmla="*/ 7409 w 30"/>
              <a:gd name="T5" fmla="*/ 28480 h 100"/>
              <a:gd name="T6" fmla="*/ 5557 w 30"/>
              <a:gd name="T7" fmla="*/ 26289 h 100"/>
              <a:gd name="T8" fmla="*/ 6668 w 30"/>
              <a:gd name="T9" fmla="*/ 24099 h 100"/>
              <a:gd name="T10" fmla="*/ 5557 w 30"/>
              <a:gd name="T11" fmla="*/ 21908 h 100"/>
              <a:gd name="T12" fmla="*/ 4075 w 30"/>
              <a:gd name="T13" fmla="*/ 25194 h 100"/>
              <a:gd name="T14" fmla="*/ 0 w 30"/>
              <a:gd name="T15" fmla="*/ 17526 h 100"/>
              <a:gd name="T16" fmla="*/ 4075 w 30"/>
              <a:gd name="T17" fmla="*/ 10954 h 100"/>
              <a:gd name="T18" fmla="*/ 5557 w 30"/>
              <a:gd name="T19" fmla="*/ 14240 h 100"/>
              <a:gd name="T20" fmla="*/ 6668 w 30"/>
              <a:gd name="T21" fmla="*/ 12049 h 100"/>
              <a:gd name="T22" fmla="*/ 5557 w 30"/>
              <a:gd name="T23" fmla="*/ 9493 h 100"/>
              <a:gd name="T24" fmla="*/ 7409 w 30"/>
              <a:gd name="T25" fmla="*/ 7303 h 100"/>
              <a:gd name="T26" fmla="*/ 6668 w 30"/>
              <a:gd name="T27" fmla="*/ 6207 h 100"/>
              <a:gd name="T28" fmla="*/ 10743 w 30"/>
              <a:gd name="T29" fmla="*/ 0 h 100"/>
              <a:gd name="T30" fmla="*/ 10743 w 30"/>
              <a:gd name="T31" fmla="*/ 730 h 100"/>
              <a:gd name="T32" fmla="*/ 7779 w 30"/>
              <a:gd name="T33" fmla="*/ 6207 h 100"/>
              <a:gd name="T34" fmla="*/ 8520 w 30"/>
              <a:gd name="T35" fmla="*/ 7303 h 100"/>
              <a:gd name="T36" fmla="*/ 6668 w 30"/>
              <a:gd name="T37" fmla="*/ 9493 h 100"/>
              <a:gd name="T38" fmla="*/ 7409 w 30"/>
              <a:gd name="T39" fmla="*/ 10954 h 100"/>
              <a:gd name="T40" fmla="*/ 8520 w 30"/>
              <a:gd name="T41" fmla="*/ 8763 h 100"/>
              <a:gd name="T42" fmla="*/ 8890 w 30"/>
              <a:gd name="T43" fmla="*/ 9493 h 100"/>
              <a:gd name="T44" fmla="*/ 5186 w 30"/>
              <a:gd name="T45" fmla="*/ 16431 h 100"/>
              <a:gd name="T46" fmla="*/ 4445 w 30"/>
              <a:gd name="T47" fmla="*/ 15335 h 100"/>
              <a:gd name="T48" fmla="*/ 5186 w 30"/>
              <a:gd name="T49" fmla="*/ 14240 h 100"/>
              <a:gd name="T50" fmla="*/ 4075 w 30"/>
              <a:gd name="T51" fmla="*/ 13145 h 100"/>
              <a:gd name="T52" fmla="*/ 1111 w 30"/>
              <a:gd name="T53" fmla="*/ 17526 h 100"/>
              <a:gd name="T54" fmla="*/ 4075 w 30"/>
              <a:gd name="T55" fmla="*/ 23003 h 100"/>
              <a:gd name="T56" fmla="*/ 5186 w 30"/>
              <a:gd name="T57" fmla="*/ 20812 h 100"/>
              <a:gd name="T58" fmla="*/ 4445 w 30"/>
              <a:gd name="T59" fmla="*/ 19717 h 100"/>
              <a:gd name="T60" fmla="*/ 5186 w 30"/>
              <a:gd name="T61" fmla="*/ 18622 h 100"/>
              <a:gd name="T62" fmla="*/ 8890 w 30"/>
              <a:gd name="T63" fmla="*/ 26289 h 100"/>
              <a:gd name="T64" fmla="*/ 8520 w 30"/>
              <a:gd name="T65" fmla="*/ 27385 h 100"/>
              <a:gd name="T66" fmla="*/ 7409 w 30"/>
              <a:gd name="T67" fmla="*/ 25194 h 100"/>
              <a:gd name="T68" fmla="*/ 6668 w 30"/>
              <a:gd name="T69" fmla="*/ 26289 h 100"/>
              <a:gd name="T70" fmla="*/ 8520 w 30"/>
              <a:gd name="T71" fmla="*/ 28480 h 100"/>
              <a:gd name="T72" fmla="*/ 7779 w 30"/>
              <a:gd name="T73" fmla="*/ 29576 h 100"/>
              <a:gd name="T74" fmla="*/ 10743 w 30"/>
              <a:gd name="T75" fmla="*/ 35418 h 100"/>
              <a:gd name="T76" fmla="*/ 10743 w 30"/>
              <a:gd name="T77" fmla="*/ 36148 h 10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100">
                <a:moveTo>
                  <a:pt x="29" y="99"/>
                </a:moveTo>
                <a:lnTo>
                  <a:pt x="18" y="81"/>
                </a:lnTo>
                <a:lnTo>
                  <a:pt x="20" y="78"/>
                </a:lnTo>
                <a:lnTo>
                  <a:pt x="15" y="72"/>
                </a:lnTo>
                <a:lnTo>
                  <a:pt x="18" y="66"/>
                </a:lnTo>
                <a:lnTo>
                  <a:pt x="15" y="60"/>
                </a:lnTo>
                <a:lnTo>
                  <a:pt x="11" y="69"/>
                </a:lnTo>
                <a:lnTo>
                  <a:pt x="0" y="48"/>
                </a:lnTo>
                <a:lnTo>
                  <a:pt x="11" y="30"/>
                </a:lnTo>
                <a:lnTo>
                  <a:pt x="15" y="39"/>
                </a:lnTo>
                <a:lnTo>
                  <a:pt x="18" y="33"/>
                </a:lnTo>
                <a:lnTo>
                  <a:pt x="15" y="26"/>
                </a:lnTo>
                <a:lnTo>
                  <a:pt x="20" y="20"/>
                </a:lnTo>
                <a:lnTo>
                  <a:pt x="18" y="17"/>
                </a:lnTo>
                <a:lnTo>
                  <a:pt x="29" y="0"/>
                </a:lnTo>
                <a:lnTo>
                  <a:pt x="29" y="2"/>
                </a:lnTo>
                <a:lnTo>
                  <a:pt x="21" y="17"/>
                </a:lnTo>
                <a:lnTo>
                  <a:pt x="23" y="20"/>
                </a:lnTo>
                <a:lnTo>
                  <a:pt x="18" y="26"/>
                </a:lnTo>
                <a:lnTo>
                  <a:pt x="20" y="30"/>
                </a:lnTo>
                <a:lnTo>
                  <a:pt x="23" y="24"/>
                </a:lnTo>
                <a:lnTo>
                  <a:pt x="24" y="26"/>
                </a:lnTo>
                <a:lnTo>
                  <a:pt x="14" y="45"/>
                </a:lnTo>
                <a:lnTo>
                  <a:pt x="12" y="42"/>
                </a:lnTo>
                <a:lnTo>
                  <a:pt x="14" y="39"/>
                </a:lnTo>
                <a:lnTo>
                  <a:pt x="11" y="36"/>
                </a:lnTo>
                <a:lnTo>
                  <a:pt x="3" y="48"/>
                </a:lnTo>
                <a:lnTo>
                  <a:pt x="11" y="63"/>
                </a:lnTo>
                <a:lnTo>
                  <a:pt x="14" y="57"/>
                </a:lnTo>
                <a:lnTo>
                  <a:pt x="12" y="54"/>
                </a:lnTo>
                <a:lnTo>
                  <a:pt x="14" y="51"/>
                </a:lnTo>
                <a:lnTo>
                  <a:pt x="24" y="72"/>
                </a:lnTo>
                <a:lnTo>
                  <a:pt x="23" y="75"/>
                </a:lnTo>
                <a:lnTo>
                  <a:pt x="20" y="69"/>
                </a:lnTo>
                <a:lnTo>
                  <a:pt x="18" y="72"/>
                </a:lnTo>
                <a:lnTo>
                  <a:pt x="23" y="78"/>
                </a:lnTo>
                <a:lnTo>
                  <a:pt x="21" y="81"/>
                </a:lnTo>
                <a:lnTo>
                  <a:pt x="29" y="97"/>
                </a:lnTo>
                <a:lnTo>
                  <a:pt x="29" y="99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8" name="Freeform 6484">
            <a:extLst>
              <a:ext uri="{FF2B5EF4-FFF2-40B4-BE49-F238E27FC236}">
                <a16:creationId xmlns:a16="http://schemas.microsoft.com/office/drawing/2014/main" id="{DA9367EB-AE00-C04A-8349-F872D843A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5030788"/>
            <a:ext cx="3175" cy="12700"/>
          </a:xfrm>
          <a:custGeom>
            <a:avLst/>
            <a:gdLst>
              <a:gd name="T0" fmla="*/ 2858 w 10"/>
              <a:gd name="T1" fmla="*/ 0 h 34"/>
              <a:gd name="T2" fmla="*/ 2858 w 10"/>
              <a:gd name="T3" fmla="*/ 12326 h 34"/>
              <a:gd name="T4" fmla="*/ 2223 w 10"/>
              <a:gd name="T5" fmla="*/ 10085 h 34"/>
              <a:gd name="T6" fmla="*/ 2223 w 10"/>
              <a:gd name="T7" fmla="*/ 6724 h 34"/>
              <a:gd name="T8" fmla="*/ 953 w 10"/>
              <a:gd name="T9" fmla="*/ 6724 h 34"/>
              <a:gd name="T10" fmla="*/ 0 w 10"/>
              <a:gd name="T11" fmla="*/ 5603 h 34"/>
              <a:gd name="T12" fmla="*/ 953 w 10"/>
              <a:gd name="T13" fmla="*/ 4482 h 34"/>
              <a:gd name="T14" fmla="*/ 2223 w 10"/>
              <a:gd name="T15" fmla="*/ 4482 h 34"/>
              <a:gd name="T16" fmla="*/ 2223 w 10"/>
              <a:gd name="T17" fmla="*/ 2241 h 34"/>
              <a:gd name="T18" fmla="*/ 2858 w 10"/>
              <a:gd name="T19" fmla="*/ 0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34">
                <a:moveTo>
                  <a:pt x="9" y="0"/>
                </a:moveTo>
                <a:lnTo>
                  <a:pt x="9" y="33"/>
                </a:lnTo>
                <a:lnTo>
                  <a:pt x="7" y="27"/>
                </a:lnTo>
                <a:lnTo>
                  <a:pt x="7" y="18"/>
                </a:lnTo>
                <a:lnTo>
                  <a:pt x="3" y="18"/>
                </a:lnTo>
                <a:lnTo>
                  <a:pt x="0" y="15"/>
                </a:lnTo>
                <a:lnTo>
                  <a:pt x="3" y="12"/>
                </a:lnTo>
                <a:lnTo>
                  <a:pt x="7" y="12"/>
                </a:lnTo>
                <a:lnTo>
                  <a:pt x="7" y="6"/>
                </a:lnTo>
                <a:lnTo>
                  <a:pt x="9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9" name="Freeform 6485">
            <a:extLst>
              <a:ext uri="{FF2B5EF4-FFF2-40B4-BE49-F238E27FC236}">
                <a16:creationId xmlns:a16="http://schemas.microsoft.com/office/drawing/2014/main" id="{64789564-0C06-7C4E-8A65-CEA496964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5064125"/>
            <a:ext cx="11113" cy="36513"/>
          </a:xfrm>
          <a:custGeom>
            <a:avLst/>
            <a:gdLst>
              <a:gd name="T0" fmla="*/ 10743 w 30"/>
              <a:gd name="T1" fmla="*/ 36151 h 101"/>
              <a:gd name="T2" fmla="*/ 6668 w 30"/>
              <a:gd name="T3" fmla="*/ 29644 h 101"/>
              <a:gd name="T4" fmla="*/ 7409 w 30"/>
              <a:gd name="T5" fmla="*/ 28560 h 101"/>
              <a:gd name="T6" fmla="*/ 5557 w 30"/>
              <a:gd name="T7" fmla="*/ 25306 h 101"/>
              <a:gd name="T8" fmla="*/ 6668 w 30"/>
              <a:gd name="T9" fmla="*/ 24221 h 101"/>
              <a:gd name="T10" fmla="*/ 5557 w 30"/>
              <a:gd name="T11" fmla="*/ 22052 h 101"/>
              <a:gd name="T12" fmla="*/ 4075 w 30"/>
              <a:gd name="T13" fmla="*/ 25306 h 101"/>
              <a:gd name="T14" fmla="*/ 0 w 30"/>
              <a:gd name="T15" fmla="*/ 18437 h 101"/>
              <a:gd name="T16" fmla="*/ 4075 w 30"/>
              <a:gd name="T17" fmla="*/ 11930 h 101"/>
              <a:gd name="T18" fmla="*/ 5557 w 30"/>
              <a:gd name="T19" fmla="*/ 14099 h 101"/>
              <a:gd name="T20" fmla="*/ 6668 w 30"/>
              <a:gd name="T21" fmla="*/ 11930 h 101"/>
              <a:gd name="T22" fmla="*/ 5557 w 30"/>
              <a:gd name="T23" fmla="*/ 9761 h 101"/>
              <a:gd name="T24" fmla="*/ 7409 w 30"/>
              <a:gd name="T25" fmla="*/ 7592 h 101"/>
              <a:gd name="T26" fmla="*/ 6668 w 30"/>
              <a:gd name="T27" fmla="*/ 6507 h 101"/>
              <a:gd name="T28" fmla="*/ 10743 w 30"/>
              <a:gd name="T29" fmla="*/ 0 h 101"/>
              <a:gd name="T30" fmla="*/ 10743 w 30"/>
              <a:gd name="T31" fmla="*/ 2169 h 101"/>
              <a:gd name="T32" fmla="*/ 7779 w 30"/>
              <a:gd name="T33" fmla="*/ 6507 h 101"/>
              <a:gd name="T34" fmla="*/ 8520 w 30"/>
              <a:gd name="T35" fmla="*/ 7592 h 101"/>
              <a:gd name="T36" fmla="*/ 6668 w 30"/>
              <a:gd name="T37" fmla="*/ 9761 h 101"/>
              <a:gd name="T38" fmla="*/ 7409 w 30"/>
              <a:gd name="T39" fmla="*/ 11930 h 101"/>
              <a:gd name="T40" fmla="*/ 8520 w 30"/>
              <a:gd name="T41" fmla="*/ 8676 h 101"/>
              <a:gd name="T42" fmla="*/ 8890 w 30"/>
              <a:gd name="T43" fmla="*/ 9761 h 101"/>
              <a:gd name="T44" fmla="*/ 5186 w 30"/>
              <a:gd name="T45" fmla="*/ 17353 h 101"/>
              <a:gd name="T46" fmla="*/ 4445 w 30"/>
              <a:gd name="T47" fmla="*/ 16268 h 101"/>
              <a:gd name="T48" fmla="*/ 5186 w 30"/>
              <a:gd name="T49" fmla="*/ 15184 h 101"/>
              <a:gd name="T50" fmla="*/ 4075 w 30"/>
              <a:gd name="T51" fmla="*/ 13015 h 101"/>
              <a:gd name="T52" fmla="*/ 1111 w 30"/>
              <a:gd name="T53" fmla="*/ 18437 h 101"/>
              <a:gd name="T54" fmla="*/ 4075 w 30"/>
              <a:gd name="T55" fmla="*/ 22775 h 101"/>
              <a:gd name="T56" fmla="*/ 5186 w 30"/>
              <a:gd name="T57" fmla="*/ 20968 h 101"/>
              <a:gd name="T58" fmla="*/ 4445 w 30"/>
              <a:gd name="T59" fmla="*/ 19522 h 101"/>
              <a:gd name="T60" fmla="*/ 5186 w 30"/>
              <a:gd name="T61" fmla="*/ 18437 h 101"/>
              <a:gd name="T62" fmla="*/ 8890 w 30"/>
              <a:gd name="T63" fmla="*/ 25306 h 101"/>
              <a:gd name="T64" fmla="*/ 8520 w 30"/>
              <a:gd name="T65" fmla="*/ 26391 h 101"/>
              <a:gd name="T66" fmla="*/ 7409 w 30"/>
              <a:gd name="T67" fmla="*/ 25306 h 101"/>
              <a:gd name="T68" fmla="*/ 6668 w 30"/>
              <a:gd name="T69" fmla="*/ 25306 h 101"/>
              <a:gd name="T70" fmla="*/ 8520 w 30"/>
              <a:gd name="T71" fmla="*/ 28560 h 101"/>
              <a:gd name="T72" fmla="*/ 7779 w 30"/>
              <a:gd name="T73" fmla="*/ 29644 h 101"/>
              <a:gd name="T74" fmla="*/ 10743 w 30"/>
              <a:gd name="T75" fmla="*/ 33982 h 101"/>
              <a:gd name="T76" fmla="*/ 10743 w 30"/>
              <a:gd name="T77" fmla="*/ 36151 h 10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101">
                <a:moveTo>
                  <a:pt x="29" y="100"/>
                </a:moveTo>
                <a:lnTo>
                  <a:pt x="18" y="82"/>
                </a:lnTo>
                <a:lnTo>
                  <a:pt x="20" y="79"/>
                </a:lnTo>
                <a:lnTo>
                  <a:pt x="15" y="70"/>
                </a:lnTo>
                <a:lnTo>
                  <a:pt x="18" y="67"/>
                </a:lnTo>
                <a:lnTo>
                  <a:pt x="15" y="61"/>
                </a:lnTo>
                <a:lnTo>
                  <a:pt x="11" y="70"/>
                </a:lnTo>
                <a:lnTo>
                  <a:pt x="0" y="51"/>
                </a:lnTo>
                <a:lnTo>
                  <a:pt x="11" y="33"/>
                </a:lnTo>
                <a:lnTo>
                  <a:pt x="15" y="39"/>
                </a:lnTo>
                <a:lnTo>
                  <a:pt x="18" y="33"/>
                </a:lnTo>
                <a:lnTo>
                  <a:pt x="15" y="27"/>
                </a:lnTo>
                <a:lnTo>
                  <a:pt x="20" y="21"/>
                </a:lnTo>
                <a:lnTo>
                  <a:pt x="18" y="18"/>
                </a:lnTo>
                <a:lnTo>
                  <a:pt x="29" y="0"/>
                </a:lnTo>
                <a:lnTo>
                  <a:pt x="29" y="6"/>
                </a:lnTo>
                <a:lnTo>
                  <a:pt x="21" y="18"/>
                </a:lnTo>
                <a:lnTo>
                  <a:pt x="23" y="21"/>
                </a:lnTo>
                <a:lnTo>
                  <a:pt x="18" y="27"/>
                </a:lnTo>
                <a:lnTo>
                  <a:pt x="20" y="33"/>
                </a:lnTo>
                <a:lnTo>
                  <a:pt x="23" y="24"/>
                </a:lnTo>
                <a:lnTo>
                  <a:pt x="24" y="27"/>
                </a:lnTo>
                <a:lnTo>
                  <a:pt x="14" y="48"/>
                </a:lnTo>
                <a:lnTo>
                  <a:pt x="12" y="45"/>
                </a:lnTo>
                <a:lnTo>
                  <a:pt x="14" y="42"/>
                </a:lnTo>
                <a:lnTo>
                  <a:pt x="11" y="36"/>
                </a:lnTo>
                <a:lnTo>
                  <a:pt x="3" y="51"/>
                </a:lnTo>
                <a:lnTo>
                  <a:pt x="11" y="63"/>
                </a:lnTo>
                <a:lnTo>
                  <a:pt x="14" y="58"/>
                </a:lnTo>
                <a:lnTo>
                  <a:pt x="12" y="54"/>
                </a:lnTo>
                <a:lnTo>
                  <a:pt x="14" y="51"/>
                </a:lnTo>
                <a:lnTo>
                  <a:pt x="24" y="70"/>
                </a:lnTo>
                <a:lnTo>
                  <a:pt x="23" y="73"/>
                </a:lnTo>
                <a:lnTo>
                  <a:pt x="20" y="70"/>
                </a:lnTo>
                <a:lnTo>
                  <a:pt x="18" y="70"/>
                </a:lnTo>
                <a:lnTo>
                  <a:pt x="23" y="79"/>
                </a:lnTo>
                <a:lnTo>
                  <a:pt x="21" y="82"/>
                </a:lnTo>
                <a:lnTo>
                  <a:pt x="29" y="94"/>
                </a:lnTo>
                <a:lnTo>
                  <a:pt x="29" y="10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80" name="Freeform 6486">
            <a:extLst>
              <a:ext uri="{FF2B5EF4-FFF2-40B4-BE49-F238E27FC236}">
                <a16:creationId xmlns:a16="http://schemas.microsoft.com/office/drawing/2014/main" id="{100A2773-635C-6346-A377-2F0B73647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5076825"/>
            <a:ext cx="3175" cy="12700"/>
          </a:xfrm>
          <a:custGeom>
            <a:avLst/>
            <a:gdLst>
              <a:gd name="T0" fmla="*/ 2858 w 10"/>
              <a:gd name="T1" fmla="*/ 0 h 35"/>
              <a:gd name="T2" fmla="*/ 2858 w 10"/>
              <a:gd name="T3" fmla="*/ 12337 h 35"/>
              <a:gd name="T4" fmla="*/ 2223 w 10"/>
              <a:gd name="T5" fmla="*/ 10160 h 35"/>
              <a:gd name="T6" fmla="*/ 2223 w 10"/>
              <a:gd name="T7" fmla="*/ 6531 h 35"/>
              <a:gd name="T8" fmla="*/ 953 w 10"/>
              <a:gd name="T9" fmla="*/ 6531 h 35"/>
              <a:gd name="T10" fmla="*/ 0 w 10"/>
              <a:gd name="T11" fmla="*/ 6531 h 35"/>
              <a:gd name="T12" fmla="*/ 953 w 10"/>
              <a:gd name="T13" fmla="*/ 5443 h 35"/>
              <a:gd name="T14" fmla="*/ 2223 w 10"/>
              <a:gd name="T15" fmla="*/ 5443 h 35"/>
              <a:gd name="T16" fmla="*/ 2223 w 10"/>
              <a:gd name="T17" fmla="*/ 2177 h 35"/>
              <a:gd name="T18" fmla="*/ 2858 w 10"/>
              <a:gd name="T19" fmla="*/ 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35">
                <a:moveTo>
                  <a:pt x="9" y="0"/>
                </a:moveTo>
                <a:lnTo>
                  <a:pt x="9" y="34"/>
                </a:lnTo>
                <a:lnTo>
                  <a:pt x="7" y="28"/>
                </a:lnTo>
                <a:lnTo>
                  <a:pt x="7" y="18"/>
                </a:lnTo>
                <a:lnTo>
                  <a:pt x="3" y="18"/>
                </a:lnTo>
                <a:lnTo>
                  <a:pt x="0" y="18"/>
                </a:lnTo>
                <a:lnTo>
                  <a:pt x="3" y="15"/>
                </a:lnTo>
                <a:lnTo>
                  <a:pt x="7" y="15"/>
                </a:lnTo>
                <a:lnTo>
                  <a:pt x="7" y="6"/>
                </a:lnTo>
                <a:lnTo>
                  <a:pt x="9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81" name="Freeform 6487">
            <a:extLst>
              <a:ext uri="{FF2B5EF4-FFF2-40B4-BE49-F238E27FC236}">
                <a16:creationId xmlns:a16="http://schemas.microsoft.com/office/drawing/2014/main" id="{E8121AC7-94BB-AF43-8051-16F075842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5108575"/>
            <a:ext cx="11113" cy="36513"/>
          </a:xfrm>
          <a:custGeom>
            <a:avLst/>
            <a:gdLst>
              <a:gd name="T0" fmla="*/ 10743 w 30"/>
              <a:gd name="T1" fmla="*/ 36151 h 101"/>
              <a:gd name="T2" fmla="*/ 6668 w 30"/>
              <a:gd name="T3" fmla="*/ 28560 h 101"/>
              <a:gd name="T4" fmla="*/ 7409 w 30"/>
              <a:gd name="T5" fmla="*/ 28560 h 101"/>
              <a:gd name="T6" fmla="*/ 5557 w 30"/>
              <a:gd name="T7" fmla="*/ 25306 h 101"/>
              <a:gd name="T8" fmla="*/ 6668 w 30"/>
              <a:gd name="T9" fmla="*/ 23137 h 101"/>
              <a:gd name="T10" fmla="*/ 5557 w 30"/>
              <a:gd name="T11" fmla="*/ 22052 h 101"/>
              <a:gd name="T12" fmla="*/ 4075 w 30"/>
              <a:gd name="T13" fmla="*/ 24221 h 101"/>
              <a:gd name="T14" fmla="*/ 0 w 30"/>
              <a:gd name="T15" fmla="*/ 18799 h 101"/>
              <a:gd name="T16" fmla="*/ 4075 w 30"/>
              <a:gd name="T17" fmla="*/ 11207 h 101"/>
              <a:gd name="T18" fmla="*/ 5557 w 30"/>
              <a:gd name="T19" fmla="*/ 14461 h 101"/>
              <a:gd name="T20" fmla="*/ 6668 w 30"/>
              <a:gd name="T21" fmla="*/ 12292 h 101"/>
              <a:gd name="T22" fmla="*/ 5557 w 30"/>
              <a:gd name="T23" fmla="*/ 10122 h 101"/>
              <a:gd name="T24" fmla="*/ 7409 w 30"/>
              <a:gd name="T25" fmla="*/ 7592 h 101"/>
              <a:gd name="T26" fmla="*/ 6668 w 30"/>
              <a:gd name="T27" fmla="*/ 6869 h 101"/>
              <a:gd name="T28" fmla="*/ 10743 w 30"/>
              <a:gd name="T29" fmla="*/ 0 h 101"/>
              <a:gd name="T30" fmla="*/ 10743 w 30"/>
              <a:gd name="T31" fmla="*/ 2169 h 101"/>
              <a:gd name="T32" fmla="*/ 7779 w 30"/>
              <a:gd name="T33" fmla="*/ 6869 h 101"/>
              <a:gd name="T34" fmla="*/ 8520 w 30"/>
              <a:gd name="T35" fmla="*/ 7592 h 101"/>
              <a:gd name="T36" fmla="*/ 6668 w 30"/>
              <a:gd name="T37" fmla="*/ 10122 h 101"/>
              <a:gd name="T38" fmla="*/ 7409 w 30"/>
              <a:gd name="T39" fmla="*/ 11207 h 101"/>
              <a:gd name="T40" fmla="*/ 8520 w 30"/>
              <a:gd name="T41" fmla="*/ 9038 h 101"/>
              <a:gd name="T42" fmla="*/ 8890 w 30"/>
              <a:gd name="T43" fmla="*/ 10122 h 101"/>
              <a:gd name="T44" fmla="*/ 5186 w 30"/>
              <a:gd name="T45" fmla="*/ 16630 h 101"/>
              <a:gd name="T46" fmla="*/ 4445 w 30"/>
              <a:gd name="T47" fmla="*/ 16630 h 101"/>
              <a:gd name="T48" fmla="*/ 5186 w 30"/>
              <a:gd name="T49" fmla="*/ 15545 h 101"/>
              <a:gd name="T50" fmla="*/ 4075 w 30"/>
              <a:gd name="T51" fmla="*/ 13376 h 101"/>
              <a:gd name="T52" fmla="*/ 1111 w 30"/>
              <a:gd name="T53" fmla="*/ 17714 h 101"/>
              <a:gd name="T54" fmla="*/ 4075 w 30"/>
              <a:gd name="T55" fmla="*/ 22052 h 101"/>
              <a:gd name="T56" fmla="*/ 5186 w 30"/>
              <a:gd name="T57" fmla="*/ 20968 h 101"/>
              <a:gd name="T58" fmla="*/ 4445 w 30"/>
              <a:gd name="T59" fmla="*/ 19883 h 101"/>
              <a:gd name="T60" fmla="*/ 5186 w 30"/>
              <a:gd name="T61" fmla="*/ 18799 h 101"/>
              <a:gd name="T62" fmla="*/ 8890 w 30"/>
              <a:gd name="T63" fmla="*/ 25306 h 101"/>
              <a:gd name="T64" fmla="*/ 8520 w 30"/>
              <a:gd name="T65" fmla="*/ 26391 h 101"/>
              <a:gd name="T66" fmla="*/ 7409 w 30"/>
              <a:gd name="T67" fmla="*/ 24221 h 101"/>
              <a:gd name="T68" fmla="*/ 6668 w 30"/>
              <a:gd name="T69" fmla="*/ 25306 h 101"/>
              <a:gd name="T70" fmla="*/ 8520 w 30"/>
              <a:gd name="T71" fmla="*/ 28560 h 101"/>
              <a:gd name="T72" fmla="*/ 7779 w 30"/>
              <a:gd name="T73" fmla="*/ 28560 h 101"/>
              <a:gd name="T74" fmla="*/ 10743 w 30"/>
              <a:gd name="T75" fmla="*/ 33982 h 101"/>
              <a:gd name="T76" fmla="*/ 10743 w 30"/>
              <a:gd name="T77" fmla="*/ 36151 h 10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" h="101">
                <a:moveTo>
                  <a:pt x="29" y="100"/>
                </a:moveTo>
                <a:lnTo>
                  <a:pt x="18" y="79"/>
                </a:lnTo>
                <a:lnTo>
                  <a:pt x="20" y="79"/>
                </a:lnTo>
                <a:lnTo>
                  <a:pt x="15" y="70"/>
                </a:lnTo>
                <a:lnTo>
                  <a:pt x="18" y="64"/>
                </a:lnTo>
                <a:lnTo>
                  <a:pt x="15" y="61"/>
                </a:lnTo>
                <a:lnTo>
                  <a:pt x="11" y="67"/>
                </a:lnTo>
                <a:lnTo>
                  <a:pt x="0" y="52"/>
                </a:lnTo>
                <a:lnTo>
                  <a:pt x="11" y="31"/>
                </a:lnTo>
                <a:lnTo>
                  <a:pt x="15" y="40"/>
                </a:lnTo>
                <a:lnTo>
                  <a:pt x="18" y="34"/>
                </a:lnTo>
                <a:lnTo>
                  <a:pt x="15" y="28"/>
                </a:lnTo>
                <a:lnTo>
                  <a:pt x="20" y="21"/>
                </a:lnTo>
                <a:lnTo>
                  <a:pt x="18" y="19"/>
                </a:lnTo>
                <a:lnTo>
                  <a:pt x="29" y="0"/>
                </a:lnTo>
                <a:lnTo>
                  <a:pt x="29" y="6"/>
                </a:lnTo>
                <a:lnTo>
                  <a:pt x="21" y="19"/>
                </a:lnTo>
                <a:lnTo>
                  <a:pt x="23" y="21"/>
                </a:lnTo>
                <a:lnTo>
                  <a:pt x="18" y="28"/>
                </a:lnTo>
                <a:lnTo>
                  <a:pt x="20" y="31"/>
                </a:lnTo>
                <a:lnTo>
                  <a:pt x="23" y="25"/>
                </a:lnTo>
                <a:lnTo>
                  <a:pt x="24" y="28"/>
                </a:lnTo>
                <a:lnTo>
                  <a:pt x="14" y="46"/>
                </a:lnTo>
                <a:lnTo>
                  <a:pt x="12" y="46"/>
                </a:lnTo>
                <a:lnTo>
                  <a:pt x="14" y="43"/>
                </a:lnTo>
                <a:lnTo>
                  <a:pt x="11" y="37"/>
                </a:lnTo>
                <a:lnTo>
                  <a:pt x="3" y="49"/>
                </a:lnTo>
                <a:lnTo>
                  <a:pt x="11" y="61"/>
                </a:lnTo>
                <a:lnTo>
                  <a:pt x="14" y="58"/>
                </a:lnTo>
                <a:lnTo>
                  <a:pt x="12" y="55"/>
                </a:lnTo>
                <a:lnTo>
                  <a:pt x="14" y="52"/>
                </a:lnTo>
                <a:lnTo>
                  <a:pt x="24" y="70"/>
                </a:lnTo>
                <a:lnTo>
                  <a:pt x="23" y="73"/>
                </a:lnTo>
                <a:lnTo>
                  <a:pt x="20" y="67"/>
                </a:lnTo>
                <a:lnTo>
                  <a:pt x="18" y="70"/>
                </a:lnTo>
                <a:lnTo>
                  <a:pt x="23" y="79"/>
                </a:lnTo>
                <a:lnTo>
                  <a:pt x="21" y="79"/>
                </a:lnTo>
                <a:lnTo>
                  <a:pt x="29" y="94"/>
                </a:lnTo>
                <a:lnTo>
                  <a:pt x="29" y="10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82" name="Freeform 6488">
            <a:extLst>
              <a:ext uri="{FF2B5EF4-FFF2-40B4-BE49-F238E27FC236}">
                <a16:creationId xmlns:a16="http://schemas.microsoft.com/office/drawing/2014/main" id="{DA3712DE-DC09-0F40-891A-96F25BC4C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5121275"/>
            <a:ext cx="3175" cy="11113"/>
          </a:xfrm>
          <a:custGeom>
            <a:avLst/>
            <a:gdLst>
              <a:gd name="T0" fmla="*/ 2858 w 10"/>
              <a:gd name="T1" fmla="*/ 0 h 31"/>
              <a:gd name="T2" fmla="*/ 2858 w 10"/>
              <a:gd name="T3" fmla="*/ 10755 h 31"/>
              <a:gd name="T4" fmla="*/ 2223 w 10"/>
              <a:gd name="T5" fmla="*/ 9679 h 31"/>
              <a:gd name="T6" fmla="*/ 2223 w 10"/>
              <a:gd name="T7" fmla="*/ 6453 h 31"/>
              <a:gd name="T8" fmla="*/ 953 w 10"/>
              <a:gd name="T9" fmla="*/ 6453 h 31"/>
              <a:gd name="T10" fmla="*/ 0 w 10"/>
              <a:gd name="T11" fmla="*/ 5377 h 31"/>
              <a:gd name="T12" fmla="*/ 953 w 10"/>
              <a:gd name="T13" fmla="*/ 4302 h 31"/>
              <a:gd name="T14" fmla="*/ 2223 w 10"/>
              <a:gd name="T15" fmla="*/ 4302 h 31"/>
              <a:gd name="T16" fmla="*/ 2223 w 10"/>
              <a:gd name="T17" fmla="*/ 2151 h 31"/>
              <a:gd name="T18" fmla="*/ 2858 w 10"/>
              <a:gd name="T19" fmla="*/ 0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31">
                <a:moveTo>
                  <a:pt x="9" y="0"/>
                </a:moveTo>
                <a:lnTo>
                  <a:pt x="9" y="30"/>
                </a:lnTo>
                <a:lnTo>
                  <a:pt x="7" y="27"/>
                </a:lnTo>
                <a:lnTo>
                  <a:pt x="7" y="18"/>
                </a:lnTo>
                <a:lnTo>
                  <a:pt x="3" y="18"/>
                </a:lnTo>
                <a:lnTo>
                  <a:pt x="0" y="15"/>
                </a:lnTo>
                <a:lnTo>
                  <a:pt x="3" y="12"/>
                </a:lnTo>
                <a:lnTo>
                  <a:pt x="7" y="12"/>
                </a:lnTo>
                <a:lnTo>
                  <a:pt x="7" y="6"/>
                </a:lnTo>
                <a:lnTo>
                  <a:pt x="9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83" name="Freeform 6489">
            <a:extLst>
              <a:ext uri="{FF2B5EF4-FFF2-40B4-BE49-F238E27FC236}">
                <a16:creationId xmlns:a16="http://schemas.microsoft.com/office/drawing/2014/main" id="{B91763D0-FAAB-2A47-8FA6-B84C79DB2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4938713"/>
            <a:ext cx="11113" cy="19050"/>
          </a:xfrm>
          <a:custGeom>
            <a:avLst/>
            <a:gdLst>
              <a:gd name="T0" fmla="*/ 0 w 30"/>
              <a:gd name="T1" fmla="*/ 18684 h 52"/>
              <a:gd name="T2" fmla="*/ 0 w 30"/>
              <a:gd name="T3" fmla="*/ 16486 h 52"/>
              <a:gd name="T4" fmla="*/ 2593 w 30"/>
              <a:gd name="T5" fmla="*/ 12089 h 52"/>
              <a:gd name="T6" fmla="*/ 2223 w 30"/>
              <a:gd name="T7" fmla="*/ 12089 h 52"/>
              <a:gd name="T8" fmla="*/ 3704 w 30"/>
              <a:gd name="T9" fmla="*/ 7693 h 52"/>
              <a:gd name="T10" fmla="*/ 3704 w 30"/>
              <a:gd name="T11" fmla="*/ 7693 h 52"/>
              <a:gd name="T12" fmla="*/ 2223 w 30"/>
              <a:gd name="T13" fmla="*/ 8792 h 52"/>
              <a:gd name="T14" fmla="*/ 1482 w 30"/>
              <a:gd name="T15" fmla="*/ 7693 h 52"/>
              <a:gd name="T16" fmla="*/ 5557 w 30"/>
              <a:gd name="T17" fmla="*/ 1099 h 52"/>
              <a:gd name="T18" fmla="*/ 5927 w 30"/>
              <a:gd name="T19" fmla="*/ 2198 h 52"/>
              <a:gd name="T20" fmla="*/ 5557 w 30"/>
              <a:gd name="T21" fmla="*/ 3297 h 52"/>
              <a:gd name="T22" fmla="*/ 6668 w 30"/>
              <a:gd name="T23" fmla="*/ 5495 h 52"/>
              <a:gd name="T24" fmla="*/ 9631 w 30"/>
              <a:gd name="T25" fmla="*/ 0 h 52"/>
              <a:gd name="T26" fmla="*/ 10743 w 30"/>
              <a:gd name="T27" fmla="*/ 0 h 52"/>
              <a:gd name="T28" fmla="*/ 6668 w 30"/>
              <a:gd name="T29" fmla="*/ 7693 h 52"/>
              <a:gd name="T30" fmla="*/ 4816 w 30"/>
              <a:gd name="T31" fmla="*/ 4396 h 52"/>
              <a:gd name="T32" fmla="*/ 3704 w 30"/>
              <a:gd name="T33" fmla="*/ 6594 h 52"/>
              <a:gd name="T34" fmla="*/ 4816 w 30"/>
              <a:gd name="T35" fmla="*/ 7693 h 52"/>
              <a:gd name="T36" fmla="*/ 3704 w 30"/>
              <a:gd name="T37" fmla="*/ 12089 h 52"/>
              <a:gd name="T38" fmla="*/ 3704 w 30"/>
              <a:gd name="T39" fmla="*/ 12089 h 52"/>
              <a:gd name="T40" fmla="*/ 0 w 30"/>
              <a:gd name="T41" fmla="*/ 18684 h 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0" h="52">
                <a:moveTo>
                  <a:pt x="0" y="51"/>
                </a:moveTo>
                <a:lnTo>
                  <a:pt x="0" y="45"/>
                </a:lnTo>
                <a:lnTo>
                  <a:pt x="7" y="33"/>
                </a:lnTo>
                <a:lnTo>
                  <a:pt x="6" y="33"/>
                </a:lnTo>
                <a:lnTo>
                  <a:pt x="10" y="21"/>
                </a:lnTo>
                <a:lnTo>
                  <a:pt x="6" y="24"/>
                </a:lnTo>
                <a:lnTo>
                  <a:pt x="4" y="21"/>
                </a:lnTo>
                <a:lnTo>
                  <a:pt x="15" y="3"/>
                </a:lnTo>
                <a:lnTo>
                  <a:pt x="16" y="6"/>
                </a:lnTo>
                <a:lnTo>
                  <a:pt x="15" y="9"/>
                </a:lnTo>
                <a:lnTo>
                  <a:pt x="18" y="15"/>
                </a:lnTo>
                <a:lnTo>
                  <a:pt x="26" y="0"/>
                </a:lnTo>
                <a:lnTo>
                  <a:pt x="29" y="0"/>
                </a:lnTo>
                <a:lnTo>
                  <a:pt x="18" y="21"/>
                </a:lnTo>
                <a:lnTo>
                  <a:pt x="13" y="12"/>
                </a:lnTo>
                <a:lnTo>
                  <a:pt x="10" y="18"/>
                </a:lnTo>
                <a:lnTo>
                  <a:pt x="13" y="21"/>
                </a:lnTo>
                <a:lnTo>
                  <a:pt x="10" y="33"/>
                </a:lnTo>
                <a:lnTo>
                  <a:pt x="0" y="51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84" name="Freeform 6490">
            <a:extLst>
              <a:ext uri="{FF2B5EF4-FFF2-40B4-BE49-F238E27FC236}">
                <a16:creationId xmlns:a16="http://schemas.microsoft.com/office/drawing/2014/main" id="{1E2AD01C-6680-CA40-BBAF-2BBBC01C8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4938713"/>
            <a:ext cx="3175" cy="6350"/>
          </a:xfrm>
          <a:custGeom>
            <a:avLst/>
            <a:gdLst>
              <a:gd name="T0" fmla="*/ 0 w 11"/>
              <a:gd name="T1" fmla="*/ 0 h 19"/>
              <a:gd name="T2" fmla="*/ 2886 w 11"/>
              <a:gd name="T3" fmla="*/ 0 h 19"/>
              <a:gd name="T4" fmla="*/ 1732 w 11"/>
              <a:gd name="T5" fmla="*/ 1003 h 19"/>
              <a:gd name="T6" fmla="*/ 289 w 11"/>
              <a:gd name="T7" fmla="*/ 1003 h 19"/>
              <a:gd name="T8" fmla="*/ 289 w 11"/>
              <a:gd name="T9" fmla="*/ 4011 h 19"/>
              <a:gd name="T10" fmla="*/ 0 w 11"/>
              <a:gd name="T11" fmla="*/ 6016 h 19"/>
              <a:gd name="T12" fmla="*/ 0 w 11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9">
                <a:moveTo>
                  <a:pt x="0" y="0"/>
                </a:moveTo>
                <a:lnTo>
                  <a:pt x="10" y="0"/>
                </a:lnTo>
                <a:lnTo>
                  <a:pt x="6" y="3"/>
                </a:lnTo>
                <a:lnTo>
                  <a:pt x="1" y="3"/>
                </a:lnTo>
                <a:lnTo>
                  <a:pt x="1" y="12"/>
                </a:lnTo>
                <a:lnTo>
                  <a:pt x="0" y="18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85" name="Freeform 6491">
            <a:extLst>
              <a:ext uri="{FF2B5EF4-FFF2-40B4-BE49-F238E27FC236}">
                <a16:creationId xmlns:a16="http://schemas.microsoft.com/office/drawing/2014/main" id="{E42022F5-BF92-CC42-A87B-CEA62050D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4938713"/>
            <a:ext cx="11113" cy="19050"/>
          </a:xfrm>
          <a:custGeom>
            <a:avLst/>
            <a:gdLst>
              <a:gd name="T0" fmla="*/ 10743 w 30"/>
              <a:gd name="T1" fmla="*/ 18684 h 52"/>
              <a:gd name="T2" fmla="*/ 6668 w 30"/>
              <a:gd name="T3" fmla="*/ 12089 h 52"/>
              <a:gd name="T4" fmla="*/ 7409 w 30"/>
              <a:gd name="T5" fmla="*/ 12089 h 52"/>
              <a:gd name="T6" fmla="*/ 5557 w 30"/>
              <a:gd name="T7" fmla="*/ 7693 h 52"/>
              <a:gd name="T8" fmla="*/ 6668 w 30"/>
              <a:gd name="T9" fmla="*/ 6594 h 52"/>
              <a:gd name="T10" fmla="*/ 5557 w 30"/>
              <a:gd name="T11" fmla="*/ 4396 h 52"/>
              <a:gd name="T12" fmla="*/ 4075 w 30"/>
              <a:gd name="T13" fmla="*/ 7693 h 52"/>
              <a:gd name="T14" fmla="*/ 0 w 30"/>
              <a:gd name="T15" fmla="*/ 0 h 52"/>
              <a:gd name="T16" fmla="*/ 1111 w 30"/>
              <a:gd name="T17" fmla="*/ 0 h 52"/>
              <a:gd name="T18" fmla="*/ 4075 w 30"/>
              <a:gd name="T19" fmla="*/ 5495 h 52"/>
              <a:gd name="T20" fmla="*/ 5186 w 30"/>
              <a:gd name="T21" fmla="*/ 3297 h 52"/>
              <a:gd name="T22" fmla="*/ 4445 w 30"/>
              <a:gd name="T23" fmla="*/ 2198 h 52"/>
              <a:gd name="T24" fmla="*/ 5186 w 30"/>
              <a:gd name="T25" fmla="*/ 1099 h 52"/>
              <a:gd name="T26" fmla="*/ 8890 w 30"/>
              <a:gd name="T27" fmla="*/ 7693 h 52"/>
              <a:gd name="T28" fmla="*/ 8520 w 30"/>
              <a:gd name="T29" fmla="*/ 8792 h 52"/>
              <a:gd name="T30" fmla="*/ 7409 w 30"/>
              <a:gd name="T31" fmla="*/ 7693 h 52"/>
              <a:gd name="T32" fmla="*/ 6668 w 30"/>
              <a:gd name="T33" fmla="*/ 7693 h 52"/>
              <a:gd name="T34" fmla="*/ 8520 w 30"/>
              <a:gd name="T35" fmla="*/ 12089 h 52"/>
              <a:gd name="T36" fmla="*/ 7779 w 30"/>
              <a:gd name="T37" fmla="*/ 12089 h 52"/>
              <a:gd name="T38" fmla="*/ 10743 w 30"/>
              <a:gd name="T39" fmla="*/ 16486 h 52"/>
              <a:gd name="T40" fmla="*/ 10743 w 30"/>
              <a:gd name="T41" fmla="*/ 18684 h 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0" h="52">
                <a:moveTo>
                  <a:pt x="29" y="51"/>
                </a:moveTo>
                <a:lnTo>
                  <a:pt x="18" y="33"/>
                </a:lnTo>
                <a:lnTo>
                  <a:pt x="20" y="33"/>
                </a:lnTo>
                <a:lnTo>
                  <a:pt x="15" y="21"/>
                </a:lnTo>
                <a:lnTo>
                  <a:pt x="18" y="18"/>
                </a:lnTo>
                <a:lnTo>
                  <a:pt x="15" y="12"/>
                </a:lnTo>
                <a:lnTo>
                  <a:pt x="11" y="21"/>
                </a:lnTo>
                <a:lnTo>
                  <a:pt x="0" y="0"/>
                </a:lnTo>
                <a:lnTo>
                  <a:pt x="3" y="0"/>
                </a:lnTo>
                <a:lnTo>
                  <a:pt x="11" y="15"/>
                </a:lnTo>
                <a:lnTo>
                  <a:pt x="14" y="9"/>
                </a:lnTo>
                <a:lnTo>
                  <a:pt x="12" y="6"/>
                </a:lnTo>
                <a:lnTo>
                  <a:pt x="14" y="3"/>
                </a:lnTo>
                <a:lnTo>
                  <a:pt x="24" y="21"/>
                </a:lnTo>
                <a:lnTo>
                  <a:pt x="23" y="24"/>
                </a:lnTo>
                <a:lnTo>
                  <a:pt x="20" y="21"/>
                </a:lnTo>
                <a:lnTo>
                  <a:pt x="18" y="21"/>
                </a:lnTo>
                <a:lnTo>
                  <a:pt x="23" y="33"/>
                </a:lnTo>
                <a:lnTo>
                  <a:pt x="21" y="33"/>
                </a:lnTo>
                <a:lnTo>
                  <a:pt x="29" y="45"/>
                </a:lnTo>
                <a:lnTo>
                  <a:pt x="29" y="51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86" name="Freeform 6492">
            <a:extLst>
              <a:ext uri="{FF2B5EF4-FFF2-40B4-BE49-F238E27FC236}">
                <a16:creationId xmlns:a16="http://schemas.microsoft.com/office/drawing/2014/main" id="{9220EAA5-438A-8747-882C-844D175C0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4938713"/>
            <a:ext cx="3175" cy="6350"/>
          </a:xfrm>
          <a:custGeom>
            <a:avLst/>
            <a:gdLst>
              <a:gd name="T0" fmla="*/ 2858 w 10"/>
              <a:gd name="T1" fmla="*/ 0 h 19"/>
              <a:gd name="T2" fmla="*/ 2858 w 10"/>
              <a:gd name="T3" fmla="*/ 6016 h 19"/>
              <a:gd name="T4" fmla="*/ 2223 w 10"/>
              <a:gd name="T5" fmla="*/ 4011 h 19"/>
              <a:gd name="T6" fmla="*/ 2223 w 10"/>
              <a:gd name="T7" fmla="*/ 1003 h 19"/>
              <a:gd name="T8" fmla="*/ 953 w 10"/>
              <a:gd name="T9" fmla="*/ 1003 h 19"/>
              <a:gd name="T10" fmla="*/ 0 w 10"/>
              <a:gd name="T11" fmla="*/ 0 h 19"/>
              <a:gd name="T12" fmla="*/ 2858 w 10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9">
                <a:moveTo>
                  <a:pt x="9" y="0"/>
                </a:moveTo>
                <a:lnTo>
                  <a:pt x="9" y="18"/>
                </a:lnTo>
                <a:lnTo>
                  <a:pt x="7" y="12"/>
                </a:lnTo>
                <a:lnTo>
                  <a:pt x="7" y="3"/>
                </a:lnTo>
                <a:lnTo>
                  <a:pt x="3" y="3"/>
                </a:lnTo>
                <a:lnTo>
                  <a:pt x="0" y="0"/>
                </a:lnTo>
                <a:lnTo>
                  <a:pt x="9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87" name="Freeform 6493">
            <a:extLst>
              <a:ext uri="{FF2B5EF4-FFF2-40B4-BE49-F238E27FC236}">
                <a16:creationId xmlns:a16="http://schemas.microsoft.com/office/drawing/2014/main" id="{09CCB1DD-81F9-B646-85B4-6DCE700D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5183188"/>
            <a:ext cx="28575" cy="6350"/>
          </a:xfrm>
          <a:custGeom>
            <a:avLst/>
            <a:gdLst>
              <a:gd name="T0" fmla="*/ 0 w 80"/>
              <a:gd name="T1" fmla="*/ 5953 h 16"/>
              <a:gd name="T2" fmla="*/ 8215 w 80"/>
              <a:gd name="T3" fmla="*/ 1191 h 16"/>
              <a:gd name="T4" fmla="*/ 18931 w 80"/>
              <a:gd name="T5" fmla="*/ 3572 h 16"/>
              <a:gd name="T6" fmla="*/ 28218 w 80"/>
              <a:gd name="T7" fmla="*/ 1191 h 16"/>
              <a:gd name="T8" fmla="*/ 18217 w 80"/>
              <a:gd name="T9" fmla="*/ 5953 h 16"/>
              <a:gd name="T10" fmla="*/ 7858 w 80"/>
              <a:gd name="T11" fmla="*/ 3572 h 16"/>
              <a:gd name="T12" fmla="*/ 0 w 80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0" h="16">
                <a:moveTo>
                  <a:pt x="0" y="15"/>
                </a:moveTo>
                <a:cubicBezTo>
                  <a:pt x="0" y="15"/>
                  <a:pt x="6" y="3"/>
                  <a:pt x="23" y="3"/>
                </a:cubicBezTo>
                <a:cubicBezTo>
                  <a:pt x="40" y="0"/>
                  <a:pt x="43" y="9"/>
                  <a:pt x="53" y="9"/>
                </a:cubicBezTo>
                <a:cubicBezTo>
                  <a:pt x="62" y="9"/>
                  <a:pt x="79" y="3"/>
                  <a:pt x="79" y="3"/>
                </a:cubicBezTo>
                <a:cubicBezTo>
                  <a:pt x="79" y="3"/>
                  <a:pt x="63" y="15"/>
                  <a:pt x="51" y="15"/>
                </a:cubicBezTo>
                <a:cubicBezTo>
                  <a:pt x="38" y="15"/>
                  <a:pt x="34" y="9"/>
                  <a:pt x="22" y="9"/>
                </a:cubicBezTo>
                <a:cubicBezTo>
                  <a:pt x="11" y="9"/>
                  <a:pt x="0" y="15"/>
                  <a:pt x="0" y="15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88" name="Freeform 6494">
            <a:extLst>
              <a:ext uri="{FF2B5EF4-FFF2-40B4-BE49-F238E27FC236}">
                <a16:creationId xmlns:a16="http://schemas.microsoft.com/office/drawing/2014/main" id="{8007F64C-2789-1D4E-9B4D-938FB255F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5183188"/>
            <a:ext cx="28575" cy="6350"/>
          </a:xfrm>
          <a:custGeom>
            <a:avLst/>
            <a:gdLst>
              <a:gd name="T0" fmla="*/ 28213 w 79"/>
              <a:gd name="T1" fmla="*/ 5953 h 16"/>
              <a:gd name="T2" fmla="*/ 19532 w 79"/>
              <a:gd name="T3" fmla="*/ 3572 h 16"/>
              <a:gd name="T4" fmla="*/ 9404 w 79"/>
              <a:gd name="T5" fmla="*/ 5953 h 16"/>
              <a:gd name="T6" fmla="*/ 0 w 79"/>
              <a:gd name="T7" fmla="*/ 1191 h 16"/>
              <a:gd name="T8" fmla="*/ 8319 w 79"/>
              <a:gd name="T9" fmla="*/ 3572 h 16"/>
              <a:gd name="T10" fmla="*/ 19171 w 79"/>
              <a:gd name="T11" fmla="*/ 1191 h 16"/>
              <a:gd name="T12" fmla="*/ 28213 w 79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9" h="16">
                <a:moveTo>
                  <a:pt x="78" y="15"/>
                </a:moveTo>
                <a:cubicBezTo>
                  <a:pt x="78" y="15"/>
                  <a:pt x="66" y="9"/>
                  <a:pt x="54" y="9"/>
                </a:cubicBezTo>
                <a:cubicBezTo>
                  <a:pt x="42" y="9"/>
                  <a:pt x="39" y="15"/>
                  <a:pt x="26" y="15"/>
                </a:cubicBezTo>
                <a:cubicBezTo>
                  <a:pt x="13" y="15"/>
                  <a:pt x="0" y="3"/>
                  <a:pt x="0" y="3"/>
                </a:cubicBezTo>
                <a:cubicBezTo>
                  <a:pt x="0" y="3"/>
                  <a:pt x="13" y="9"/>
                  <a:pt x="23" y="9"/>
                </a:cubicBezTo>
                <a:cubicBezTo>
                  <a:pt x="33" y="9"/>
                  <a:pt x="37" y="0"/>
                  <a:pt x="53" y="3"/>
                </a:cubicBezTo>
                <a:cubicBezTo>
                  <a:pt x="70" y="3"/>
                  <a:pt x="78" y="15"/>
                  <a:pt x="78" y="15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89" name="Freeform 6495">
            <a:extLst>
              <a:ext uri="{FF2B5EF4-FFF2-40B4-BE49-F238E27FC236}">
                <a16:creationId xmlns:a16="http://schemas.microsoft.com/office/drawing/2014/main" id="{3A705530-F113-EB43-8C3C-5687A9D97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176838"/>
            <a:ext cx="7937" cy="9525"/>
          </a:xfrm>
          <a:custGeom>
            <a:avLst/>
            <a:gdLst>
              <a:gd name="T0" fmla="*/ 5291 w 24"/>
              <a:gd name="T1" fmla="*/ 6961 h 26"/>
              <a:gd name="T2" fmla="*/ 3969 w 24"/>
              <a:gd name="T3" fmla="*/ 0 h 26"/>
              <a:gd name="T4" fmla="*/ 7276 w 24"/>
              <a:gd name="T5" fmla="*/ 8060 h 26"/>
              <a:gd name="T6" fmla="*/ 0 w 24"/>
              <a:gd name="T7" fmla="*/ 6961 h 26"/>
              <a:gd name="T8" fmla="*/ 5291 w 24"/>
              <a:gd name="T9" fmla="*/ 6961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6">
                <a:moveTo>
                  <a:pt x="16" y="19"/>
                </a:moveTo>
                <a:cubicBezTo>
                  <a:pt x="13" y="13"/>
                  <a:pt x="10" y="3"/>
                  <a:pt x="12" y="0"/>
                </a:cubicBezTo>
                <a:cubicBezTo>
                  <a:pt x="15" y="0"/>
                  <a:pt x="23" y="13"/>
                  <a:pt x="22" y="22"/>
                </a:cubicBezTo>
                <a:cubicBezTo>
                  <a:pt x="17" y="25"/>
                  <a:pt x="0" y="22"/>
                  <a:pt x="0" y="19"/>
                </a:cubicBezTo>
                <a:cubicBezTo>
                  <a:pt x="1" y="13"/>
                  <a:pt x="11" y="16"/>
                  <a:pt x="16" y="19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90" name="Freeform 6496">
            <a:extLst>
              <a:ext uri="{FF2B5EF4-FFF2-40B4-BE49-F238E27FC236}">
                <a16:creationId xmlns:a16="http://schemas.microsoft.com/office/drawing/2014/main" id="{1A7171A0-9D10-9B4F-9ECA-3E516C915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5172075"/>
            <a:ext cx="9525" cy="9525"/>
          </a:xfrm>
          <a:custGeom>
            <a:avLst/>
            <a:gdLst>
              <a:gd name="T0" fmla="*/ 6228 w 26"/>
              <a:gd name="T1" fmla="*/ 5495 h 26"/>
              <a:gd name="T2" fmla="*/ 5862 w 26"/>
              <a:gd name="T3" fmla="*/ 0 h 26"/>
              <a:gd name="T4" fmla="*/ 8060 w 26"/>
              <a:gd name="T5" fmla="*/ 8060 h 26"/>
              <a:gd name="T6" fmla="*/ 366 w 26"/>
              <a:gd name="T7" fmla="*/ 4396 h 26"/>
              <a:gd name="T8" fmla="*/ 6228 w 26"/>
              <a:gd name="T9" fmla="*/ 549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26">
                <a:moveTo>
                  <a:pt x="17" y="15"/>
                </a:moveTo>
                <a:cubicBezTo>
                  <a:pt x="15" y="12"/>
                  <a:pt x="15" y="0"/>
                  <a:pt x="16" y="0"/>
                </a:cubicBezTo>
                <a:cubicBezTo>
                  <a:pt x="19" y="0"/>
                  <a:pt x="25" y="12"/>
                  <a:pt x="22" y="22"/>
                </a:cubicBezTo>
                <a:cubicBezTo>
                  <a:pt x="17" y="25"/>
                  <a:pt x="0" y="15"/>
                  <a:pt x="1" y="12"/>
                </a:cubicBezTo>
                <a:cubicBezTo>
                  <a:pt x="4" y="9"/>
                  <a:pt x="13" y="12"/>
                  <a:pt x="17" y="15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91" name="Freeform 6497">
            <a:extLst>
              <a:ext uri="{FF2B5EF4-FFF2-40B4-BE49-F238E27FC236}">
                <a16:creationId xmlns:a16="http://schemas.microsoft.com/office/drawing/2014/main" id="{5E793659-2566-B946-AC8A-0504C5042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5168900"/>
            <a:ext cx="9525" cy="9525"/>
          </a:xfrm>
          <a:custGeom>
            <a:avLst/>
            <a:gdLst>
              <a:gd name="T0" fmla="*/ 6350 w 27"/>
              <a:gd name="T1" fmla="*/ 5715 h 25"/>
              <a:gd name="T2" fmla="*/ 6703 w 27"/>
              <a:gd name="T3" fmla="*/ 0 h 25"/>
              <a:gd name="T4" fmla="*/ 7761 w 27"/>
              <a:gd name="T5" fmla="*/ 9144 h 25"/>
              <a:gd name="T6" fmla="*/ 706 w 27"/>
              <a:gd name="T7" fmla="*/ 4572 h 25"/>
              <a:gd name="T8" fmla="*/ 6350 w 27"/>
              <a:gd name="T9" fmla="*/ 5715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25">
                <a:moveTo>
                  <a:pt x="18" y="15"/>
                </a:moveTo>
                <a:cubicBezTo>
                  <a:pt x="16" y="15"/>
                  <a:pt x="16" y="0"/>
                  <a:pt x="19" y="0"/>
                </a:cubicBezTo>
                <a:cubicBezTo>
                  <a:pt x="22" y="0"/>
                  <a:pt x="26" y="15"/>
                  <a:pt x="22" y="24"/>
                </a:cubicBezTo>
                <a:cubicBezTo>
                  <a:pt x="16" y="24"/>
                  <a:pt x="0" y="15"/>
                  <a:pt x="2" y="12"/>
                </a:cubicBezTo>
                <a:cubicBezTo>
                  <a:pt x="4" y="6"/>
                  <a:pt x="13" y="15"/>
                  <a:pt x="18" y="15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92" name="Freeform 6498">
            <a:extLst>
              <a:ext uri="{FF2B5EF4-FFF2-40B4-BE49-F238E27FC236}">
                <a16:creationId xmlns:a16="http://schemas.microsoft.com/office/drawing/2014/main" id="{E4E8789A-0C0F-024F-A649-81D732B6E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8" y="5162550"/>
            <a:ext cx="9525" cy="9525"/>
          </a:xfrm>
          <a:custGeom>
            <a:avLst/>
            <a:gdLst>
              <a:gd name="T0" fmla="*/ 5862 w 26"/>
              <a:gd name="T1" fmla="*/ 6123 h 28"/>
              <a:gd name="T2" fmla="*/ 7693 w 26"/>
              <a:gd name="T3" fmla="*/ 0 h 28"/>
              <a:gd name="T4" fmla="*/ 7693 w 26"/>
              <a:gd name="T5" fmla="*/ 9185 h 28"/>
              <a:gd name="T6" fmla="*/ 366 w 26"/>
              <a:gd name="T7" fmla="*/ 3062 h 28"/>
              <a:gd name="T8" fmla="*/ 5862 w 26"/>
              <a:gd name="T9" fmla="*/ 6123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28">
                <a:moveTo>
                  <a:pt x="16" y="18"/>
                </a:moveTo>
                <a:cubicBezTo>
                  <a:pt x="15" y="15"/>
                  <a:pt x="18" y="0"/>
                  <a:pt x="21" y="0"/>
                </a:cubicBezTo>
                <a:cubicBezTo>
                  <a:pt x="24" y="0"/>
                  <a:pt x="25" y="18"/>
                  <a:pt x="21" y="27"/>
                </a:cubicBezTo>
                <a:cubicBezTo>
                  <a:pt x="15" y="27"/>
                  <a:pt x="0" y="15"/>
                  <a:pt x="1" y="9"/>
                </a:cubicBezTo>
                <a:cubicBezTo>
                  <a:pt x="3" y="6"/>
                  <a:pt x="13" y="15"/>
                  <a:pt x="16" y="18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93" name="Freeform 6499">
            <a:extLst>
              <a:ext uri="{FF2B5EF4-FFF2-40B4-BE49-F238E27FC236}">
                <a16:creationId xmlns:a16="http://schemas.microsoft.com/office/drawing/2014/main" id="{F384444D-59B3-094F-9288-F9FB97E29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" y="5159375"/>
            <a:ext cx="9525" cy="9525"/>
          </a:xfrm>
          <a:custGeom>
            <a:avLst/>
            <a:gdLst>
              <a:gd name="T0" fmla="*/ 5334 w 25"/>
              <a:gd name="T1" fmla="*/ 5103 h 28"/>
              <a:gd name="T2" fmla="*/ 7620 w 25"/>
              <a:gd name="T3" fmla="*/ 0 h 28"/>
              <a:gd name="T4" fmla="*/ 6858 w 25"/>
              <a:gd name="T5" fmla="*/ 9185 h 28"/>
              <a:gd name="T6" fmla="*/ 0 w 25"/>
              <a:gd name="T7" fmla="*/ 2041 h 28"/>
              <a:gd name="T8" fmla="*/ 5334 w 25"/>
              <a:gd name="T9" fmla="*/ 5103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28">
                <a:moveTo>
                  <a:pt x="14" y="15"/>
                </a:moveTo>
                <a:cubicBezTo>
                  <a:pt x="14" y="12"/>
                  <a:pt x="18" y="0"/>
                  <a:pt x="20" y="0"/>
                </a:cubicBezTo>
                <a:cubicBezTo>
                  <a:pt x="24" y="3"/>
                  <a:pt x="24" y="18"/>
                  <a:pt x="18" y="27"/>
                </a:cubicBezTo>
                <a:cubicBezTo>
                  <a:pt x="11" y="21"/>
                  <a:pt x="0" y="9"/>
                  <a:pt x="0" y="6"/>
                </a:cubicBezTo>
                <a:cubicBezTo>
                  <a:pt x="3" y="3"/>
                  <a:pt x="11" y="12"/>
                  <a:pt x="14" y="15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94" name="Freeform 6500">
            <a:extLst>
              <a:ext uri="{FF2B5EF4-FFF2-40B4-BE49-F238E27FC236}">
                <a16:creationId xmlns:a16="http://schemas.microsoft.com/office/drawing/2014/main" id="{5C55CB8A-CD47-1A48-A862-CD10867A8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8" y="5153025"/>
            <a:ext cx="4762" cy="11113"/>
          </a:xfrm>
          <a:custGeom>
            <a:avLst/>
            <a:gdLst>
              <a:gd name="T0" fmla="*/ 4365 w 12"/>
              <a:gd name="T1" fmla="*/ 6453 h 31"/>
              <a:gd name="T2" fmla="*/ 1191 w 12"/>
              <a:gd name="T3" fmla="*/ 6453 h 31"/>
              <a:gd name="T4" fmla="*/ 397 w 12"/>
              <a:gd name="T5" fmla="*/ 1075 h 31"/>
              <a:gd name="T6" fmla="*/ 4365 w 12"/>
              <a:gd name="T7" fmla="*/ 6453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31">
                <a:moveTo>
                  <a:pt x="11" y="18"/>
                </a:moveTo>
                <a:cubicBezTo>
                  <a:pt x="10" y="30"/>
                  <a:pt x="7" y="30"/>
                  <a:pt x="3" y="18"/>
                </a:cubicBezTo>
                <a:cubicBezTo>
                  <a:pt x="0" y="18"/>
                  <a:pt x="0" y="3"/>
                  <a:pt x="1" y="3"/>
                </a:cubicBezTo>
                <a:cubicBezTo>
                  <a:pt x="4" y="0"/>
                  <a:pt x="11" y="12"/>
                  <a:pt x="11" y="18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95" name="Freeform 6501">
            <a:extLst>
              <a:ext uri="{FF2B5EF4-FFF2-40B4-BE49-F238E27FC236}">
                <a16:creationId xmlns:a16="http://schemas.microsoft.com/office/drawing/2014/main" id="{DD4ADBC3-9CB7-FF49-9B89-1FECE1D8B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5176838"/>
            <a:ext cx="7937" cy="9525"/>
          </a:xfrm>
          <a:custGeom>
            <a:avLst/>
            <a:gdLst>
              <a:gd name="T0" fmla="*/ 2646 w 24"/>
              <a:gd name="T1" fmla="*/ 5862 h 26"/>
              <a:gd name="T2" fmla="*/ 7606 w 24"/>
              <a:gd name="T3" fmla="*/ 6961 h 26"/>
              <a:gd name="T4" fmla="*/ 331 w 24"/>
              <a:gd name="T5" fmla="*/ 8060 h 26"/>
              <a:gd name="T6" fmla="*/ 3307 w 24"/>
              <a:gd name="T7" fmla="*/ 0 h 26"/>
              <a:gd name="T8" fmla="*/ 2646 w 24"/>
              <a:gd name="T9" fmla="*/ 5862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6">
                <a:moveTo>
                  <a:pt x="8" y="16"/>
                </a:moveTo>
                <a:cubicBezTo>
                  <a:pt x="12" y="16"/>
                  <a:pt x="22" y="13"/>
                  <a:pt x="23" y="19"/>
                </a:cubicBezTo>
                <a:cubicBezTo>
                  <a:pt x="23" y="19"/>
                  <a:pt x="6" y="25"/>
                  <a:pt x="1" y="22"/>
                </a:cubicBezTo>
                <a:cubicBezTo>
                  <a:pt x="0" y="10"/>
                  <a:pt x="8" y="0"/>
                  <a:pt x="10" y="0"/>
                </a:cubicBezTo>
                <a:cubicBezTo>
                  <a:pt x="13" y="0"/>
                  <a:pt x="9" y="13"/>
                  <a:pt x="8" y="16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96" name="Freeform 6502">
            <a:extLst>
              <a:ext uri="{FF2B5EF4-FFF2-40B4-BE49-F238E27FC236}">
                <a16:creationId xmlns:a16="http://schemas.microsoft.com/office/drawing/2014/main" id="{8929B5A0-A7C5-EF43-9AC7-C5DE37380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5172075"/>
            <a:ext cx="9525" cy="9525"/>
          </a:xfrm>
          <a:custGeom>
            <a:avLst/>
            <a:gdLst>
              <a:gd name="T0" fmla="*/ 2931 w 26"/>
              <a:gd name="T1" fmla="*/ 7239 h 25"/>
              <a:gd name="T2" fmla="*/ 8792 w 26"/>
              <a:gd name="T3" fmla="*/ 5715 h 25"/>
              <a:gd name="T4" fmla="*/ 1099 w 26"/>
              <a:gd name="T5" fmla="*/ 9144 h 25"/>
              <a:gd name="T6" fmla="*/ 3297 w 26"/>
              <a:gd name="T7" fmla="*/ 0 h 25"/>
              <a:gd name="T8" fmla="*/ 2931 w 26"/>
              <a:gd name="T9" fmla="*/ 723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25">
                <a:moveTo>
                  <a:pt x="8" y="19"/>
                </a:moveTo>
                <a:cubicBezTo>
                  <a:pt x="13" y="15"/>
                  <a:pt x="22" y="12"/>
                  <a:pt x="24" y="15"/>
                </a:cubicBezTo>
                <a:cubicBezTo>
                  <a:pt x="25" y="19"/>
                  <a:pt x="8" y="24"/>
                  <a:pt x="3" y="24"/>
                </a:cubicBezTo>
                <a:cubicBezTo>
                  <a:pt x="0" y="15"/>
                  <a:pt x="5" y="0"/>
                  <a:pt x="9" y="0"/>
                </a:cubicBezTo>
                <a:cubicBezTo>
                  <a:pt x="10" y="3"/>
                  <a:pt x="9" y="15"/>
                  <a:pt x="8" y="19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97" name="Freeform 6503">
            <a:extLst>
              <a:ext uri="{FF2B5EF4-FFF2-40B4-BE49-F238E27FC236}">
                <a16:creationId xmlns:a16="http://schemas.microsoft.com/office/drawing/2014/main" id="{DD8EE237-8354-C540-B3B3-CC217E844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913" y="5168900"/>
            <a:ext cx="9525" cy="9525"/>
          </a:xfrm>
          <a:custGeom>
            <a:avLst/>
            <a:gdLst>
              <a:gd name="T0" fmla="*/ 3175 w 27"/>
              <a:gd name="T1" fmla="*/ 5103 h 28"/>
              <a:gd name="T2" fmla="*/ 8467 w 27"/>
              <a:gd name="T3" fmla="*/ 5103 h 28"/>
              <a:gd name="T4" fmla="*/ 1411 w 27"/>
              <a:gd name="T5" fmla="*/ 8164 h 28"/>
              <a:gd name="T6" fmla="*/ 2469 w 27"/>
              <a:gd name="T7" fmla="*/ 0 h 28"/>
              <a:gd name="T8" fmla="*/ 3175 w 27"/>
              <a:gd name="T9" fmla="*/ 5103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28">
                <a:moveTo>
                  <a:pt x="9" y="15"/>
                </a:moveTo>
                <a:cubicBezTo>
                  <a:pt x="13" y="15"/>
                  <a:pt x="22" y="9"/>
                  <a:pt x="24" y="15"/>
                </a:cubicBezTo>
                <a:cubicBezTo>
                  <a:pt x="26" y="15"/>
                  <a:pt x="10" y="27"/>
                  <a:pt x="4" y="24"/>
                </a:cubicBezTo>
                <a:cubicBezTo>
                  <a:pt x="0" y="15"/>
                  <a:pt x="5" y="0"/>
                  <a:pt x="7" y="0"/>
                </a:cubicBezTo>
                <a:cubicBezTo>
                  <a:pt x="10" y="0"/>
                  <a:pt x="10" y="15"/>
                  <a:pt x="9" y="15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98" name="Freeform 6504">
            <a:extLst>
              <a:ext uri="{FF2B5EF4-FFF2-40B4-BE49-F238E27FC236}">
                <a16:creationId xmlns:a16="http://schemas.microsoft.com/office/drawing/2014/main" id="{17270146-0FF5-6846-9C35-3F85FC127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5164138"/>
            <a:ext cx="9525" cy="9525"/>
          </a:xfrm>
          <a:custGeom>
            <a:avLst/>
            <a:gdLst>
              <a:gd name="T0" fmla="*/ 3175 w 27"/>
              <a:gd name="T1" fmla="*/ 6123 h 28"/>
              <a:gd name="T2" fmla="*/ 8467 w 27"/>
              <a:gd name="T3" fmla="*/ 2041 h 28"/>
              <a:gd name="T4" fmla="*/ 2469 w 27"/>
              <a:gd name="T5" fmla="*/ 9185 h 28"/>
              <a:gd name="T6" fmla="*/ 2469 w 27"/>
              <a:gd name="T7" fmla="*/ 0 h 28"/>
              <a:gd name="T8" fmla="*/ 3175 w 27"/>
              <a:gd name="T9" fmla="*/ 6123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28">
                <a:moveTo>
                  <a:pt x="9" y="18"/>
                </a:moveTo>
                <a:cubicBezTo>
                  <a:pt x="14" y="12"/>
                  <a:pt x="22" y="6"/>
                  <a:pt x="24" y="6"/>
                </a:cubicBezTo>
                <a:cubicBezTo>
                  <a:pt x="26" y="12"/>
                  <a:pt x="12" y="27"/>
                  <a:pt x="7" y="27"/>
                </a:cubicBezTo>
                <a:cubicBezTo>
                  <a:pt x="0" y="18"/>
                  <a:pt x="4" y="0"/>
                  <a:pt x="7" y="0"/>
                </a:cubicBezTo>
                <a:cubicBezTo>
                  <a:pt x="9" y="0"/>
                  <a:pt x="10" y="12"/>
                  <a:pt x="9" y="18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99" name="Freeform 6505">
            <a:extLst>
              <a:ext uri="{FF2B5EF4-FFF2-40B4-BE49-F238E27FC236}">
                <a16:creationId xmlns:a16="http://schemas.microsoft.com/office/drawing/2014/main" id="{C965A221-56DF-D24B-96C2-4D4B2C7DC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5159375"/>
            <a:ext cx="7937" cy="9525"/>
          </a:xfrm>
          <a:custGeom>
            <a:avLst/>
            <a:gdLst>
              <a:gd name="T0" fmla="*/ 2646 w 24"/>
              <a:gd name="T1" fmla="*/ 5715 h 25"/>
              <a:gd name="T2" fmla="*/ 7276 w 24"/>
              <a:gd name="T3" fmla="*/ 2286 h 25"/>
              <a:gd name="T4" fmla="*/ 1984 w 24"/>
              <a:gd name="T5" fmla="*/ 9144 h 25"/>
              <a:gd name="T6" fmla="*/ 992 w 24"/>
              <a:gd name="T7" fmla="*/ 0 h 25"/>
              <a:gd name="T8" fmla="*/ 2646 w 24"/>
              <a:gd name="T9" fmla="*/ 5715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5">
                <a:moveTo>
                  <a:pt x="8" y="15"/>
                </a:moveTo>
                <a:cubicBezTo>
                  <a:pt x="12" y="9"/>
                  <a:pt x="19" y="3"/>
                  <a:pt x="22" y="6"/>
                </a:cubicBezTo>
                <a:cubicBezTo>
                  <a:pt x="23" y="9"/>
                  <a:pt x="12" y="24"/>
                  <a:pt x="6" y="24"/>
                </a:cubicBezTo>
                <a:cubicBezTo>
                  <a:pt x="0" y="15"/>
                  <a:pt x="1" y="0"/>
                  <a:pt x="3" y="0"/>
                </a:cubicBezTo>
                <a:cubicBezTo>
                  <a:pt x="6" y="0"/>
                  <a:pt x="8" y="12"/>
                  <a:pt x="8" y="15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00" name="Freeform 6506">
            <a:extLst>
              <a:ext uri="{FF2B5EF4-FFF2-40B4-BE49-F238E27FC236}">
                <a16:creationId xmlns:a16="http://schemas.microsoft.com/office/drawing/2014/main" id="{A1088905-D594-1E4D-8898-5AF975176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5154613"/>
            <a:ext cx="3175" cy="9525"/>
          </a:xfrm>
          <a:custGeom>
            <a:avLst/>
            <a:gdLst>
              <a:gd name="T0" fmla="*/ 0 w 10"/>
              <a:gd name="T1" fmla="*/ 5103 h 28"/>
              <a:gd name="T2" fmla="*/ 2540 w 10"/>
              <a:gd name="T3" fmla="*/ 0 h 28"/>
              <a:gd name="T4" fmla="*/ 2223 w 10"/>
              <a:gd name="T5" fmla="*/ 6123 h 28"/>
              <a:gd name="T6" fmla="*/ 0 w 10"/>
              <a:gd name="T7" fmla="*/ 5103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8">
                <a:moveTo>
                  <a:pt x="0" y="15"/>
                </a:moveTo>
                <a:cubicBezTo>
                  <a:pt x="0" y="9"/>
                  <a:pt x="5" y="0"/>
                  <a:pt x="8" y="0"/>
                </a:cubicBezTo>
                <a:cubicBezTo>
                  <a:pt x="9" y="0"/>
                  <a:pt x="9" y="15"/>
                  <a:pt x="7" y="18"/>
                </a:cubicBezTo>
                <a:cubicBezTo>
                  <a:pt x="3" y="27"/>
                  <a:pt x="0" y="27"/>
                  <a:pt x="0" y="15"/>
                </a:cubicBez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01" name="Freeform 6507">
            <a:extLst>
              <a:ext uri="{FF2B5EF4-FFF2-40B4-BE49-F238E27FC236}">
                <a16:creationId xmlns:a16="http://schemas.microsoft.com/office/drawing/2014/main" id="{F82C298D-A5AB-FE4E-BD4E-1896A2166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5086350"/>
            <a:ext cx="47625" cy="38100"/>
          </a:xfrm>
          <a:custGeom>
            <a:avLst/>
            <a:gdLst>
              <a:gd name="T0" fmla="*/ 47261 w 131"/>
              <a:gd name="T1" fmla="*/ 25278 h 104"/>
              <a:gd name="T2" fmla="*/ 43626 w 131"/>
              <a:gd name="T3" fmla="*/ 25278 h 104"/>
              <a:gd name="T4" fmla="*/ 43626 w 131"/>
              <a:gd name="T5" fmla="*/ 28941 h 104"/>
              <a:gd name="T6" fmla="*/ 40718 w 131"/>
              <a:gd name="T7" fmla="*/ 28941 h 104"/>
              <a:gd name="T8" fmla="*/ 40718 w 131"/>
              <a:gd name="T9" fmla="*/ 31139 h 104"/>
              <a:gd name="T10" fmla="*/ 27266 w 131"/>
              <a:gd name="T11" fmla="*/ 31139 h 104"/>
              <a:gd name="T12" fmla="*/ 25085 w 131"/>
              <a:gd name="T13" fmla="*/ 34437 h 104"/>
              <a:gd name="T14" fmla="*/ 26176 w 131"/>
              <a:gd name="T15" fmla="*/ 35536 h 104"/>
              <a:gd name="T16" fmla="*/ 31992 w 131"/>
              <a:gd name="T17" fmla="*/ 35536 h 104"/>
              <a:gd name="T18" fmla="*/ 33083 w 131"/>
              <a:gd name="T19" fmla="*/ 34437 h 104"/>
              <a:gd name="T20" fmla="*/ 27266 w 131"/>
              <a:gd name="T21" fmla="*/ 34437 h 104"/>
              <a:gd name="T22" fmla="*/ 28357 w 131"/>
              <a:gd name="T23" fmla="*/ 33338 h 104"/>
              <a:gd name="T24" fmla="*/ 36355 w 131"/>
              <a:gd name="T25" fmla="*/ 33338 h 104"/>
              <a:gd name="T26" fmla="*/ 33083 w 131"/>
              <a:gd name="T27" fmla="*/ 37734 h 104"/>
              <a:gd name="T28" fmla="*/ 25085 w 131"/>
              <a:gd name="T29" fmla="*/ 37734 h 104"/>
              <a:gd name="T30" fmla="*/ 22904 w 131"/>
              <a:gd name="T31" fmla="*/ 35536 h 104"/>
              <a:gd name="T32" fmla="*/ 20722 w 131"/>
              <a:gd name="T33" fmla="*/ 37734 h 104"/>
              <a:gd name="T34" fmla="*/ 13451 w 131"/>
              <a:gd name="T35" fmla="*/ 37734 h 104"/>
              <a:gd name="T36" fmla="*/ 10179 w 131"/>
              <a:gd name="T37" fmla="*/ 33338 h 104"/>
              <a:gd name="T38" fmla="*/ 17814 w 131"/>
              <a:gd name="T39" fmla="*/ 33338 h 104"/>
              <a:gd name="T40" fmla="*/ 18541 w 131"/>
              <a:gd name="T41" fmla="*/ 34437 h 104"/>
              <a:gd name="T42" fmla="*/ 13451 w 131"/>
              <a:gd name="T43" fmla="*/ 34437 h 104"/>
              <a:gd name="T44" fmla="*/ 14906 w 131"/>
              <a:gd name="T45" fmla="*/ 35536 h 104"/>
              <a:gd name="T46" fmla="*/ 19995 w 131"/>
              <a:gd name="T47" fmla="*/ 35536 h 104"/>
              <a:gd name="T48" fmla="*/ 20722 w 131"/>
              <a:gd name="T49" fmla="*/ 34437 h 104"/>
              <a:gd name="T50" fmla="*/ 18541 w 131"/>
              <a:gd name="T51" fmla="*/ 31139 h 104"/>
              <a:gd name="T52" fmla="*/ 6544 w 131"/>
              <a:gd name="T53" fmla="*/ 31139 h 104"/>
              <a:gd name="T54" fmla="*/ 6544 w 131"/>
              <a:gd name="T55" fmla="*/ 28941 h 104"/>
              <a:gd name="T56" fmla="*/ 3272 w 131"/>
              <a:gd name="T57" fmla="*/ 28941 h 104"/>
              <a:gd name="T58" fmla="*/ 3272 w 131"/>
              <a:gd name="T59" fmla="*/ 25278 h 104"/>
              <a:gd name="T60" fmla="*/ 0 w 131"/>
              <a:gd name="T61" fmla="*/ 25278 h 104"/>
              <a:gd name="T62" fmla="*/ 0 w 131"/>
              <a:gd name="T63" fmla="*/ 10990 h 104"/>
              <a:gd name="T64" fmla="*/ 3272 w 131"/>
              <a:gd name="T65" fmla="*/ 10990 h 104"/>
              <a:gd name="T66" fmla="*/ 3272 w 131"/>
              <a:gd name="T67" fmla="*/ 8792 h 104"/>
              <a:gd name="T68" fmla="*/ 6544 w 131"/>
              <a:gd name="T69" fmla="*/ 8792 h 104"/>
              <a:gd name="T70" fmla="*/ 6544 w 131"/>
              <a:gd name="T71" fmla="*/ 5495 h 104"/>
              <a:gd name="T72" fmla="*/ 18541 w 131"/>
              <a:gd name="T73" fmla="*/ 5495 h 104"/>
              <a:gd name="T74" fmla="*/ 20722 w 131"/>
              <a:gd name="T75" fmla="*/ 3297 h 104"/>
              <a:gd name="T76" fmla="*/ 19995 w 131"/>
              <a:gd name="T77" fmla="*/ 733 h 104"/>
              <a:gd name="T78" fmla="*/ 14906 w 131"/>
              <a:gd name="T79" fmla="*/ 733 h 104"/>
              <a:gd name="T80" fmla="*/ 13451 w 131"/>
              <a:gd name="T81" fmla="*/ 3297 h 104"/>
              <a:gd name="T82" fmla="*/ 18541 w 131"/>
              <a:gd name="T83" fmla="*/ 3297 h 104"/>
              <a:gd name="T84" fmla="*/ 17814 w 131"/>
              <a:gd name="T85" fmla="*/ 4396 h 104"/>
              <a:gd name="T86" fmla="*/ 10179 w 131"/>
              <a:gd name="T87" fmla="*/ 4396 h 104"/>
              <a:gd name="T88" fmla="*/ 13451 w 131"/>
              <a:gd name="T89" fmla="*/ 0 h 104"/>
              <a:gd name="T90" fmla="*/ 20722 w 131"/>
              <a:gd name="T91" fmla="*/ 0 h 104"/>
              <a:gd name="T92" fmla="*/ 22904 w 131"/>
              <a:gd name="T93" fmla="*/ 733 h 104"/>
              <a:gd name="T94" fmla="*/ 25085 w 131"/>
              <a:gd name="T95" fmla="*/ 0 h 104"/>
              <a:gd name="T96" fmla="*/ 33083 w 131"/>
              <a:gd name="T97" fmla="*/ 0 h 104"/>
              <a:gd name="T98" fmla="*/ 36355 w 131"/>
              <a:gd name="T99" fmla="*/ 4396 h 104"/>
              <a:gd name="T100" fmla="*/ 28357 w 131"/>
              <a:gd name="T101" fmla="*/ 4396 h 104"/>
              <a:gd name="T102" fmla="*/ 27266 w 131"/>
              <a:gd name="T103" fmla="*/ 3297 h 104"/>
              <a:gd name="T104" fmla="*/ 33083 w 131"/>
              <a:gd name="T105" fmla="*/ 3297 h 104"/>
              <a:gd name="T106" fmla="*/ 31992 w 131"/>
              <a:gd name="T107" fmla="*/ 733 h 104"/>
              <a:gd name="T108" fmla="*/ 26176 w 131"/>
              <a:gd name="T109" fmla="*/ 733 h 104"/>
              <a:gd name="T110" fmla="*/ 25085 w 131"/>
              <a:gd name="T111" fmla="*/ 3297 h 104"/>
              <a:gd name="T112" fmla="*/ 27266 w 131"/>
              <a:gd name="T113" fmla="*/ 5495 h 104"/>
              <a:gd name="T114" fmla="*/ 40718 w 131"/>
              <a:gd name="T115" fmla="*/ 5495 h 104"/>
              <a:gd name="T116" fmla="*/ 40718 w 131"/>
              <a:gd name="T117" fmla="*/ 8792 h 104"/>
              <a:gd name="T118" fmla="*/ 43626 w 131"/>
              <a:gd name="T119" fmla="*/ 8792 h 104"/>
              <a:gd name="T120" fmla="*/ 43626 w 131"/>
              <a:gd name="T121" fmla="*/ 10990 h 104"/>
              <a:gd name="T122" fmla="*/ 47261 w 131"/>
              <a:gd name="T123" fmla="*/ 10990 h 104"/>
              <a:gd name="T124" fmla="*/ 47261 w 131"/>
              <a:gd name="T125" fmla="*/ 25278 h 10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1" h="104">
                <a:moveTo>
                  <a:pt x="130" y="69"/>
                </a:moveTo>
                <a:lnTo>
                  <a:pt x="120" y="69"/>
                </a:lnTo>
                <a:lnTo>
                  <a:pt x="120" y="79"/>
                </a:lnTo>
                <a:lnTo>
                  <a:pt x="112" y="79"/>
                </a:lnTo>
                <a:lnTo>
                  <a:pt x="112" y="85"/>
                </a:lnTo>
                <a:lnTo>
                  <a:pt x="75" y="85"/>
                </a:lnTo>
                <a:lnTo>
                  <a:pt x="69" y="94"/>
                </a:lnTo>
                <a:lnTo>
                  <a:pt x="72" y="97"/>
                </a:lnTo>
                <a:lnTo>
                  <a:pt x="88" y="97"/>
                </a:lnTo>
                <a:lnTo>
                  <a:pt x="91" y="94"/>
                </a:lnTo>
                <a:lnTo>
                  <a:pt x="75" y="94"/>
                </a:lnTo>
                <a:lnTo>
                  <a:pt x="78" y="91"/>
                </a:lnTo>
                <a:lnTo>
                  <a:pt x="100" y="91"/>
                </a:lnTo>
                <a:lnTo>
                  <a:pt x="91" y="103"/>
                </a:lnTo>
                <a:lnTo>
                  <a:pt x="69" y="103"/>
                </a:lnTo>
                <a:lnTo>
                  <a:pt x="63" y="97"/>
                </a:lnTo>
                <a:lnTo>
                  <a:pt x="57" y="103"/>
                </a:lnTo>
                <a:lnTo>
                  <a:pt x="37" y="103"/>
                </a:lnTo>
                <a:lnTo>
                  <a:pt x="28" y="91"/>
                </a:lnTo>
                <a:lnTo>
                  <a:pt x="49" y="91"/>
                </a:lnTo>
                <a:lnTo>
                  <a:pt x="51" y="94"/>
                </a:lnTo>
                <a:lnTo>
                  <a:pt x="37" y="94"/>
                </a:lnTo>
                <a:lnTo>
                  <a:pt x="41" y="97"/>
                </a:lnTo>
                <a:lnTo>
                  <a:pt x="55" y="97"/>
                </a:lnTo>
                <a:lnTo>
                  <a:pt x="57" y="94"/>
                </a:lnTo>
                <a:lnTo>
                  <a:pt x="51" y="85"/>
                </a:lnTo>
                <a:lnTo>
                  <a:pt x="18" y="85"/>
                </a:lnTo>
                <a:lnTo>
                  <a:pt x="18" y="79"/>
                </a:lnTo>
                <a:lnTo>
                  <a:pt x="9" y="79"/>
                </a:lnTo>
                <a:lnTo>
                  <a:pt x="9" y="69"/>
                </a:lnTo>
                <a:lnTo>
                  <a:pt x="0" y="69"/>
                </a:lnTo>
                <a:lnTo>
                  <a:pt x="0" y="30"/>
                </a:lnTo>
                <a:lnTo>
                  <a:pt x="9" y="30"/>
                </a:lnTo>
                <a:lnTo>
                  <a:pt x="9" y="24"/>
                </a:lnTo>
                <a:lnTo>
                  <a:pt x="18" y="24"/>
                </a:lnTo>
                <a:lnTo>
                  <a:pt x="18" y="15"/>
                </a:lnTo>
                <a:lnTo>
                  <a:pt x="51" y="15"/>
                </a:lnTo>
                <a:lnTo>
                  <a:pt x="57" y="9"/>
                </a:lnTo>
                <a:lnTo>
                  <a:pt x="55" y="2"/>
                </a:lnTo>
                <a:lnTo>
                  <a:pt x="41" y="2"/>
                </a:lnTo>
                <a:lnTo>
                  <a:pt x="37" y="9"/>
                </a:lnTo>
                <a:lnTo>
                  <a:pt x="51" y="9"/>
                </a:lnTo>
                <a:lnTo>
                  <a:pt x="49" y="12"/>
                </a:lnTo>
                <a:lnTo>
                  <a:pt x="28" y="12"/>
                </a:lnTo>
                <a:lnTo>
                  <a:pt x="37" y="0"/>
                </a:lnTo>
                <a:lnTo>
                  <a:pt x="57" y="0"/>
                </a:lnTo>
                <a:lnTo>
                  <a:pt x="63" y="2"/>
                </a:lnTo>
                <a:lnTo>
                  <a:pt x="69" y="0"/>
                </a:lnTo>
                <a:lnTo>
                  <a:pt x="91" y="0"/>
                </a:lnTo>
                <a:lnTo>
                  <a:pt x="100" y="12"/>
                </a:lnTo>
                <a:lnTo>
                  <a:pt x="78" y="12"/>
                </a:lnTo>
                <a:lnTo>
                  <a:pt x="75" y="9"/>
                </a:lnTo>
                <a:lnTo>
                  <a:pt x="91" y="9"/>
                </a:lnTo>
                <a:lnTo>
                  <a:pt x="88" y="2"/>
                </a:lnTo>
                <a:lnTo>
                  <a:pt x="72" y="2"/>
                </a:lnTo>
                <a:lnTo>
                  <a:pt x="69" y="9"/>
                </a:lnTo>
                <a:lnTo>
                  <a:pt x="75" y="15"/>
                </a:lnTo>
                <a:lnTo>
                  <a:pt x="112" y="15"/>
                </a:lnTo>
                <a:lnTo>
                  <a:pt x="112" y="24"/>
                </a:lnTo>
                <a:lnTo>
                  <a:pt x="120" y="24"/>
                </a:lnTo>
                <a:lnTo>
                  <a:pt x="120" y="30"/>
                </a:lnTo>
                <a:lnTo>
                  <a:pt x="130" y="30"/>
                </a:lnTo>
                <a:lnTo>
                  <a:pt x="130" y="69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02" name="Freeform 6508">
            <a:extLst>
              <a:ext uri="{FF2B5EF4-FFF2-40B4-BE49-F238E27FC236}">
                <a16:creationId xmlns:a16="http://schemas.microsoft.com/office/drawing/2014/main" id="{92D8A8E3-1ED2-6744-9B41-DEF5A3595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5089525"/>
            <a:ext cx="46037" cy="31750"/>
          </a:xfrm>
          <a:custGeom>
            <a:avLst/>
            <a:gdLst>
              <a:gd name="T0" fmla="*/ 0 w 126"/>
              <a:gd name="T1" fmla="*/ 9968 h 86"/>
              <a:gd name="T2" fmla="*/ 3288 w 126"/>
              <a:gd name="T3" fmla="*/ 9968 h 86"/>
              <a:gd name="T4" fmla="*/ 3288 w 126"/>
              <a:gd name="T5" fmla="*/ 6645 h 86"/>
              <a:gd name="T6" fmla="*/ 6577 w 126"/>
              <a:gd name="T7" fmla="*/ 6645 h 86"/>
              <a:gd name="T8" fmla="*/ 6577 w 126"/>
              <a:gd name="T9" fmla="*/ 3323 h 86"/>
              <a:gd name="T10" fmla="*/ 17538 w 126"/>
              <a:gd name="T11" fmla="*/ 3323 h 86"/>
              <a:gd name="T12" fmla="*/ 21922 w 126"/>
              <a:gd name="T13" fmla="*/ 0 h 86"/>
              <a:gd name="T14" fmla="*/ 26307 w 126"/>
              <a:gd name="T15" fmla="*/ 3323 h 86"/>
              <a:gd name="T16" fmla="*/ 38730 w 126"/>
              <a:gd name="T17" fmla="*/ 3323 h 86"/>
              <a:gd name="T18" fmla="*/ 38730 w 126"/>
              <a:gd name="T19" fmla="*/ 6645 h 86"/>
              <a:gd name="T20" fmla="*/ 42018 w 126"/>
              <a:gd name="T21" fmla="*/ 6645 h 86"/>
              <a:gd name="T22" fmla="*/ 42018 w 126"/>
              <a:gd name="T23" fmla="*/ 9968 h 86"/>
              <a:gd name="T24" fmla="*/ 45672 w 126"/>
              <a:gd name="T25" fmla="*/ 9968 h 86"/>
              <a:gd name="T26" fmla="*/ 45672 w 126"/>
              <a:gd name="T27" fmla="*/ 21044 h 86"/>
              <a:gd name="T28" fmla="*/ 42018 w 126"/>
              <a:gd name="T29" fmla="*/ 21044 h 86"/>
              <a:gd name="T30" fmla="*/ 42018 w 126"/>
              <a:gd name="T31" fmla="*/ 24735 h 86"/>
              <a:gd name="T32" fmla="*/ 38730 w 126"/>
              <a:gd name="T33" fmla="*/ 24735 h 86"/>
              <a:gd name="T34" fmla="*/ 38730 w 126"/>
              <a:gd name="T35" fmla="*/ 26581 h 86"/>
              <a:gd name="T36" fmla="*/ 26307 w 126"/>
              <a:gd name="T37" fmla="*/ 26581 h 86"/>
              <a:gd name="T38" fmla="*/ 21922 w 126"/>
              <a:gd name="T39" fmla="*/ 31381 h 86"/>
              <a:gd name="T40" fmla="*/ 17538 w 126"/>
              <a:gd name="T41" fmla="*/ 26581 h 86"/>
              <a:gd name="T42" fmla="*/ 6577 w 126"/>
              <a:gd name="T43" fmla="*/ 26581 h 86"/>
              <a:gd name="T44" fmla="*/ 6577 w 126"/>
              <a:gd name="T45" fmla="*/ 24735 h 86"/>
              <a:gd name="T46" fmla="*/ 3288 w 126"/>
              <a:gd name="T47" fmla="*/ 24735 h 86"/>
              <a:gd name="T48" fmla="*/ 3288 w 126"/>
              <a:gd name="T49" fmla="*/ 21044 h 86"/>
              <a:gd name="T50" fmla="*/ 0 w 126"/>
              <a:gd name="T51" fmla="*/ 21044 h 86"/>
              <a:gd name="T52" fmla="*/ 0 w 126"/>
              <a:gd name="T53" fmla="*/ 9968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6" h="86">
                <a:moveTo>
                  <a:pt x="0" y="27"/>
                </a:moveTo>
                <a:lnTo>
                  <a:pt x="9" y="27"/>
                </a:lnTo>
                <a:lnTo>
                  <a:pt x="9" y="18"/>
                </a:lnTo>
                <a:lnTo>
                  <a:pt x="18" y="18"/>
                </a:lnTo>
                <a:lnTo>
                  <a:pt x="18" y="9"/>
                </a:lnTo>
                <a:lnTo>
                  <a:pt x="48" y="9"/>
                </a:lnTo>
                <a:lnTo>
                  <a:pt x="60" y="0"/>
                </a:lnTo>
                <a:lnTo>
                  <a:pt x="72" y="9"/>
                </a:lnTo>
                <a:lnTo>
                  <a:pt x="106" y="9"/>
                </a:lnTo>
                <a:lnTo>
                  <a:pt x="106" y="18"/>
                </a:lnTo>
                <a:lnTo>
                  <a:pt x="115" y="18"/>
                </a:lnTo>
                <a:lnTo>
                  <a:pt x="115" y="27"/>
                </a:lnTo>
                <a:lnTo>
                  <a:pt x="125" y="27"/>
                </a:lnTo>
                <a:lnTo>
                  <a:pt x="125" y="57"/>
                </a:lnTo>
                <a:lnTo>
                  <a:pt x="115" y="57"/>
                </a:lnTo>
                <a:lnTo>
                  <a:pt x="115" y="67"/>
                </a:lnTo>
                <a:lnTo>
                  <a:pt x="106" y="67"/>
                </a:lnTo>
                <a:lnTo>
                  <a:pt x="106" y="72"/>
                </a:lnTo>
                <a:lnTo>
                  <a:pt x="72" y="72"/>
                </a:lnTo>
                <a:lnTo>
                  <a:pt x="60" y="85"/>
                </a:lnTo>
                <a:lnTo>
                  <a:pt x="48" y="72"/>
                </a:lnTo>
                <a:lnTo>
                  <a:pt x="18" y="72"/>
                </a:lnTo>
                <a:lnTo>
                  <a:pt x="18" y="67"/>
                </a:lnTo>
                <a:lnTo>
                  <a:pt x="9" y="67"/>
                </a:lnTo>
                <a:lnTo>
                  <a:pt x="9" y="57"/>
                </a:lnTo>
                <a:lnTo>
                  <a:pt x="0" y="57"/>
                </a:lnTo>
                <a:lnTo>
                  <a:pt x="0" y="27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03" name="Freeform 6509">
            <a:extLst>
              <a:ext uri="{FF2B5EF4-FFF2-40B4-BE49-F238E27FC236}">
                <a16:creationId xmlns:a16="http://schemas.microsoft.com/office/drawing/2014/main" id="{7ACA5CB3-ACF1-554C-93D0-2544BF6E6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5089525"/>
            <a:ext cx="46037" cy="33338"/>
          </a:xfrm>
          <a:custGeom>
            <a:avLst/>
            <a:gdLst>
              <a:gd name="T0" fmla="*/ 3212 w 129"/>
              <a:gd name="T1" fmla="*/ 21742 h 92"/>
              <a:gd name="T2" fmla="*/ 4639 w 129"/>
              <a:gd name="T3" fmla="*/ 23916 h 92"/>
              <a:gd name="T4" fmla="*/ 7851 w 129"/>
              <a:gd name="T5" fmla="*/ 23916 h 92"/>
              <a:gd name="T6" fmla="*/ 7851 w 129"/>
              <a:gd name="T7" fmla="*/ 27178 h 92"/>
              <a:gd name="T8" fmla="*/ 17844 w 129"/>
              <a:gd name="T9" fmla="*/ 28265 h 92"/>
              <a:gd name="T10" fmla="*/ 22126 w 129"/>
              <a:gd name="T11" fmla="*/ 30077 h 92"/>
              <a:gd name="T12" fmla="*/ 26409 w 129"/>
              <a:gd name="T13" fmla="*/ 27540 h 92"/>
              <a:gd name="T14" fmla="*/ 37829 w 129"/>
              <a:gd name="T15" fmla="*/ 27178 h 92"/>
              <a:gd name="T16" fmla="*/ 37829 w 129"/>
              <a:gd name="T17" fmla="*/ 23916 h 92"/>
              <a:gd name="T18" fmla="*/ 41041 w 129"/>
              <a:gd name="T19" fmla="*/ 23916 h 92"/>
              <a:gd name="T20" fmla="*/ 41754 w 129"/>
              <a:gd name="T21" fmla="*/ 21742 h 92"/>
              <a:gd name="T22" fmla="*/ 44253 w 129"/>
              <a:gd name="T23" fmla="*/ 21742 h 92"/>
              <a:gd name="T24" fmla="*/ 42468 w 129"/>
              <a:gd name="T25" fmla="*/ 10871 h 92"/>
              <a:gd name="T26" fmla="*/ 41041 w 129"/>
              <a:gd name="T27" fmla="*/ 10871 h 92"/>
              <a:gd name="T28" fmla="*/ 38543 w 129"/>
              <a:gd name="T29" fmla="*/ 8697 h 92"/>
              <a:gd name="T30" fmla="*/ 37829 w 129"/>
              <a:gd name="T31" fmla="*/ 7610 h 92"/>
              <a:gd name="T32" fmla="*/ 26409 w 129"/>
              <a:gd name="T33" fmla="*/ 5436 h 92"/>
              <a:gd name="T34" fmla="*/ 22126 w 129"/>
              <a:gd name="T35" fmla="*/ 1449 h 92"/>
              <a:gd name="T36" fmla="*/ 17844 w 129"/>
              <a:gd name="T37" fmla="*/ 5436 h 92"/>
              <a:gd name="T38" fmla="*/ 7851 w 129"/>
              <a:gd name="T39" fmla="*/ 7610 h 92"/>
              <a:gd name="T40" fmla="*/ 7138 w 129"/>
              <a:gd name="T41" fmla="*/ 8697 h 92"/>
              <a:gd name="T42" fmla="*/ 4639 w 129"/>
              <a:gd name="T43" fmla="*/ 10871 h 92"/>
              <a:gd name="T44" fmla="*/ 3212 w 129"/>
              <a:gd name="T45" fmla="*/ 10871 h 92"/>
              <a:gd name="T46" fmla="*/ 1428 w 129"/>
              <a:gd name="T47" fmla="*/ 21742 h 92"/>
              <a:gd name="T48" fmla="*/ 38543 w 129"/>
              <a:gd name="T49" fmla="*/ 28627 h 92"/>
              <a:gd name="T50" fmla="*/ 22840 w 129"/>
              <a:gd name="T51" fmla="*/ 31889 h 92"/>
              <a:gd name="T52" fmla="*/ 21769 w 129"/>
              <a:gd name="T53" fmla="*/ 31889 h 92"/>
              <a:gd name="T54" fmla="*/ 7138 w 129"/>
              <a:gd name="T55" fmla="*/ 28627 h 92"/>
              <a:gd name="T56" fmla="*/ 6424 w 129"/>
              <a:gd name="T57" fmla="*/ 27178 h 92"/>
              <a:gd name="T58" fmla="*/ 3926 w 129"/>
              <a:gd name="T59" fmla="*/ 25366 h 92"/>
              <a:gd name="T60" fmla="*/ 3212 w 129"/>
              <a:gd name="T61" fmla="*/ 22829 h 92"/>
              <a:gd name="T62" fmla="*/ 0 w 129"/>
              <a:gd name="T63" fmla="*/ 22829 h 92"/>
              <a:gd name="T64" fmla="*/ 0 w 129"/>
              <a:gd name="T65" fmla="*/ 10871 h 92"/>
              <a:gd name="T66" fmla="*/ 714 w 129"/>
              <a:gd name="T67" fmla="*/ 9784 h 92"/>
              <a:gd name="T68" fmla="*/ 3212 w 129"/>
              <a:gd name="T69" fmla="*/ 7610 h 92"/>
              <a:gd name="T70" fmla="*/ 6424 w 129"/>
              <a:gd name="T71" fmla="*/ 7610 h 92"/>
              <a:gd name="T72" fmla="*/ 7138 w 129"/>
              <a:gd name="T73" fmla="*/ 4348 h 92"/>
              <a:gd name="T74" fmla="*/ 21769 w 129"/>
              <a:gd name="T75" fmla="*/ 0 h 92"/>
              <a:gd name="T76" fmla="*/ 22840 w 129"/>
              <a:gd name="T77" fmla="*/ 0 h 92"/>
              <a:gd name="T78" fmla="*/ 37829 w 129"/>
              <a:gd name="T79" fmla="*/ 4348 h 92"/>
              <a:gd name="T80" fmla="*/ 39256 w 129"/>
              <a:gd name="T81" fmla="*/ 4348 h 92"/>
              <a:gd name="T82" fmla="*/ 41754 w 129"/>
              <a:gd name="T83" fmla="*/ 7610 h 92"/>
              <a:gd name="T84" fmla="*/ 42468 w 129"/>
              <a:gd name="T85" fmla="*/ 9784 h 92"/>
              <a:gd name="T86" fmla="*/ 45680 w 129"/>
              <a:gd name="T87" fmla="*/ 9784 h 92"/>
              <a:gd name="T88" fmla="*/ 45680 w 129"/>
              <a:gd name="T89" fmla="*/ 21742 h 92"/>
              <a:gd name="T90" fmla="*/ 45323 w 129"/>
              <a:gd name="T91" fmla="*/ 22829 h 92"/>
              <a:gd name="T92" fmla="*/ 42468 w 129"/>
              <a:gd name="T93" fmla="*/ 25366 h 92"/>
              <a:gd name="T94" fmla="*/ 41041 w 129"/>
              <a:gd name="T95" fmla="*/ 25366 h 92"/>
              <a:gd name="T96" fmla="*/ 39256 w 129"/>
              <a:gd name="T97" fmla="*/ 27178 h 92"/>
              <a:gd name="T98" fmla="*/ 22840 w 129"/>
              <a:gd name="T99" fmla="*/ 31889 h 92"/>
              <a:gd name="T100" fmla="*/ 21769 w 129"/>
              <a:gd name="T101" fmla="*/ 31889 h 92"/>
              <a:gd name="T102" fmla="*/ 22840 w 129"/>
              <a:gd name="T103" fmla="*/ 31889 h 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9" h="92">
                <a:moveTo>
                  <a:pt x="4" y="60"/>
                </a:moveTo>
                <a:lnTo>
                  <a:pt x="9" y="60"/>
                </a:lnTo>
                <a:lnTo>
                  <a:pt x="13" y="60"/>
                </a:lnTo>
                <a:lnTo>
                  <a:pt x="13" y="66"/>
                </a:lnTo>
                <a:lnTo>
                  <a:pt x="20" y="66"/>
                </a:lnTo>
                <a:lnTo>
                  <a:pt x="22" y="66"/>
                </a:lnTo>
                <a:lnTo>
                  <a:pt x="22" y="70"/>
                </a:lnTo>
                <a:lnTo>
                  <a:pt x="22" y="75"/>
                </a:lnTo>
                <a:lnTo>
                  <a:pt x="50" y="75"/>
                </a:lnTo>
                <a:lnTo>
                  <a:pt x="50" y="78"/>
                </a:lnTo>
                <a:lnTo>
                  <a:pt x="52" y="75"/>
                </a:lnTo>
                <a:lnTo>
                  <a:pt x="62" y="83"/>
                </a:lnTo>
                <a:lnTo>
                  <a:pt x="73" y="75"/>
                </a:lnTo>
                <a:lnTo>
                  <a:pt x="74" y="76"/>
                </a:lnTo>
                <a:lnTo>
                  <a:pt x="74" y="75"/>
                </a:lnTo>
                <a:lnTo>
                  <a:pt x="106" y="75"/>
                </a:lnTo>
                <a:lnTo>
                  <a:pt x="106" y="70"/>
                </a:lnTo>
                <a:lnTo>
                  <a:pt x="106" y="66"/>
                </a:lnTo>
                <a:lnTo>
                  <a:pt x="108" y="66"/>
                </a:lnTo>
                <a:lnTo>
                  <a:pt x="115" y="66"/>
                </a:lnTo>
                <a:lnTo>
                  <a:pt x="115" y="60"/>
                </a:lnTo>
                <a:lnTo>
                  <a:pt x="117" y="60"/>
                </a:lnTo>
                <a:lnTo>
                  <a:pt x="119" y="60"/>
                </a:lnTo>
                <a:lnTo>
                  <a:pt x="124" y="60"/>
                </a:lnTo>
                <a:lnTo>
                  <a:pt x="124" y="30"/>
                </a:lnTo>
                <a:lnTo>
                  <a:pt x="119" y="30"/>
                </a:lnTo>
                <a:lnTo>
                  <a:pt x="117" y="30"/>
                </a:lnTo>
                <a:lnTo>
                  <a:pt x="115" y="30"/>
                </a:lnTo>
                <a:lnTo>
                  <a:pt x="115" y="24"/>
                </a:lnTo>
                <a:lnTo>
                  <a:pt x="108" y="24"/>
                </a:lnTo>
                <a:lnTo>
                  <a:pt x="106" y="24"/>
                </a:lnTo>
                <a:lnTo>
                  <a:pt x="106" y="21"/>
                </a:lnTo>
                <a:lnTo>
                  <a:pt x="106" y="15"/>
                </a:lnTo>
                <a:lnTo>
                  <a:pt x="74" y="15"/>
                </a:lnTo>
                <a:lnTo>
                  <a:pt x="73" y="15"/>
                </a:lnTo>
                <a:lnTo>
                  <a:pt x="62" y="4"/>
                </a:lnTo>
                <a:lnTo>
                  <a:pt x="52" y="15"/>
                </a:lnTo>
                <a:lnTo>
                  <a:pt x="50" y="15"/>
                </a:lnTo>
                <a:lnTo>
                  <a:pt x="22" y="15"/>
                </a:lnTo>
                <a:lnTo>
                  <a:pt x="22" y="21"/>
                </a:lnTo>
                <a:lnTo>
                  <a:pt x="22" y="24"/>
                </a:lnTo>
                <a:lnTo>
                  <a:pt x="20" y="24"/>
                </a:lnTo>
                <a:lnTo>
                  <a:pt x="13" y="24"/>
                </a:lnTo>
                <a:lnTo>
                  <a:pt x="13" y="30"/>
                </a:lnTo>
                <a:lnTo>
                  <a:pt x="11" y="30"/>
                </a:lnTo>
                <a:lnTo>
                  <a:pt x="9" y="30"/>
                </a:lnTo>
                <a:lnTo>
                  <a:pt x="4" y="30"/>
                </a:lnTo>
                <a:lnTo>
                  <a:pt x="4" y="60"/>
                </a:lnTo>
                <a:close/>
                <a:moveTo>
                  <a:pt x="110" y="79"/>
                </a:moveTo>
                <a:lnTo>
                  <a:pt x="108" y="79"/>
                </a:lnTo>
                <a:lnTo>
                  <a:pt x="76" y="79"/>
                </a:lnTo>
                <a:lnTo>
                  <a:pt x="64" y="88"/>
                </a:lnTo>
                <a:lnTo>
                  <a:pt x="62" y="86"/>
                </a:lnTo>
                <a:lnTo>
                  <a:pt x="61" y="88"/>
                </a:lnTo>
                <a:lnTo>
                  <a:pt x="49" y="79"/>
                </a:lnTo>
                <a:lnTo>
                  <a:pt x="20" y="79"/>
                </a:lnTo>
                <a:lnTo>
                  <a:pt x="18" y="79"/>
                </a:lnTo>
                <a:lnTo>
                  <a:pt x="18" y="75"/>
                </a:lnTo>
                <a:lnTo>
                  <a:pt x="18" y="70"/>
                </a:lnTo>
                <a:lnTo>
                  <a:pt x="11" y="70"/>
                </a:lnTo>
                <a:lnTo>
                  <a:pt x="9" y="70"/>
                </a:lnTo>
                <a:lnTo>
                  <a:pt x="9" y="63"/>
                </a:lnTo>
                <a:lnTo>
                  <a:pt x="2" y="63"/>
                </a:lnTo>
                <a:lnTo>
                  <a:pt x="0" y="63"/>
                </a:lnTo>
                <a:lnTo>
                  <a:pt x="0" y="60"/>
                </a:lnTo>
                <a:lnTo>
                  <a:pt x="0" y="30"/>
                </a:lnTo>
                <a:lnTo>
                  <a:pt x="0" y="27"/>
                </a:lnTo>
                <a:lnTo>
                  <a:pt x="2" y="27"/>
                </a:lnTo>
                <a:lnTo>
                  <a:pt x="9" y="27"/>
                </a:lnTo>
                <a:lnTo>
                  <a:pt x="9" y="21"/>
                </a:lnTo>
                <a:lnTo>
                  <a:pt x="11" y="21"/>
                </a:lnTo>
                <a:lnTo>
                  <a:pt x="18" y="21"/>
                </a:lnTo>
                <a:lnTo>
                  <a:pt x="18" y="12"/>
                </a:lnTo>
                <a:lnTo>
                  <a:pt x="20" y="12"/>
                </a:lnTo>
                <a:lnTo>
                  <a:pt x="49" y="12"/>
                </a:lnTo>
                <a:lnTo>
                  <a:pt x="61" y="0"/>
                </a:lnTo>
                <a:lnTo>
                  <a:pt x="62" y="0"/>
                </a:lnTo>
                <a:lnTo>
                  <a:pt x="64" y="0"/>
                </a:lnTo>
                <a:lnTo>
                  <a:pt x="76" y="12"/>
                </a:lnTo>
                <a:lnTo>
                  <a:pt x="106" y="12"/>
                </a:lnTo>
                <a:lnTo>
                  <a:pt x="108" y="12"/>
                </a:lnTo>
                <a:lnTo>
                  <a:pt x="110" y="12"/>
                </a:lnTo>
                <a:lnTo>
                  <a:pt x="110" y="21"/>
                </a:lnTo>
                <a:lnTo>
                  <a:pt x="117" y="21"/>
                </a:lnTo>
                <a:lnTo>
                  <a:pt x="119" y="21"/>
                </a:lnTo>
                <a:lnTo>
                  <a:pt x="119" y="27"/>
                </a:lnTo>
                <a:lnTo>
                  <a:pt x="127" y="27"/>
                </a:lnTo>
                <a:lnTo>
                  <a:pt x="128" y="27"/>
                </a:lnTo>
                <a:lnTo>
                  <a:pt x="128" y="30"/>
                </a:lnTo>
                <a:lnTo>
                  <a:pt x="128" y="60"/>
                </a:lnTo>
                <a:lnTo>
                  <a:pt x="128" y="63"/>
                </a:lnTo>
                <a:lnTo>
                  <a:pt x="127" y="63"/>
                </a:lnTo>
                <a:lnTo>
                  <a:pt x="119" y="63"/>
                </a:lnTo>
                <a:lnTo>
                  <a:pt x="119" y="70"/>
                </a:lnTo>
                <a:lnTo>
                  <a:pt x="117" y="70"/>
                </a:lnTo>
                <a:lnTo>
                  <a:pt x="115" y="70"/>
                </a:lnTo>
                <a:lnTo>
                  <a:pt x="110" y="70"/>
                </a:lnTo>
                <a:lnTo>
                  <a:pt x="110" y="75"/>
                </a:lnTo>
                <a:lnTo>
                  <a:pt x="110" y="79"/>
                </a:lnTo>
                <a:close/>
                <a:moveTo>
                  <a:pt x="64" y="88"/>
                </a:moveTo>
                <a:lnTo>
                  <a:pt x="62" y="91"/>
                </a:lnTo>
                <a:lnTo>
                  <a:pt x="61" y="88"/>
                </a:lnTo>
                <a:lnTo>
                  <a:pt x="62" y="88"/>
                </a:lnTo>
                <a:lnTo>
                  <a:pt x="64" y="88"/>
                </a:lnTo>
                <a:close/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04" name="Freeform 6510">
            <a:extLst>
              <a:ext uri="{FF2B5EF4-FFF2-40B4-BE49-F238E27FC236}">
                <a16:creationId xmlns:a16="http://schemas.microsoft.com/office/drawing/2014/main" id="{1A6B220C-6ED1-2C47-9DD1-4755BAA92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5095875"/>
            <a:ext cx="6350" cy="6350"/>
          </a:xfrm>
          <a:custGeom>
            <a:avLst/>
            <a:gdLst>
              <a:gd name="T0" fmla="*/ 6016 w 19"/>
              <a:gd name="T1" fmla="*/ 0 h 19"/>
              <a:gd name="T2" fmla="*/ 0 w 19"/>
              <a:gd name="T3" fmla="*/ 6016 h 19"/>
              <a:gd name="T4" fmla="*/ 0 w 19"/>
              <a:gd name="T5" fmla="*/ 0 h 19"/>
              <a:gd name="T6" fmla="*/ 6016 w 19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9">
                <a:moveTo>
                  <a:pt x="18" y="0"/>
                </a:moveTo>
                <a:lnTo>
                  <a:pt x="0" y="18"/>
                </a:lnTo>
                <a:lnTo>
                  <a:pt x="0" y="0"/>
                </a:lnTo>
                <a:lnTo>
                  <a:pt x="18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05" name="Freeform 6511">
            <a:extLst>
              <a:ext uri="{FF2B5EF4-FFF2-40B4-BE49-F238E27FC236}">
                <a16:creationId xmlns:a16="http://schemas.microsoft.com/office/drawing/2014/main" id="{2490E933-259E-3F49-A215-47FEFC3E7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095875"/>
            <a:ext cx="6350" cy="6350"/>
          </a:xfrm>
          <a:custGeom>
            <a:avLst/>
            <a:gdLst>
              <a:gd name="T0" fmla="*/ 0 w 19"/>
              <a:gd name="T1" fmla="*/ 0 h 19"/>
              <a:gd name="T2" fmla="*/ 6016 w 19"/>
              <a:gd name="T3" fmla="*/ 0 h 19"/>
              <a:gd name="T4" fmla="*/ 6016 w 19"/>
              <a:gd name="T5" fmla="*/ 6016 h 19"/>
              <a:gd name="T6" fmla="*/ 0 w 19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9">
                <a:moveTo>
                  <a:pt x="0" y="0"/>
                </a:moveTo>
                <a:lnTo>
                  <a:pt x="18" y="0"/>
                </a:lnTo>
                <a:lnTo>
                  <a:pt x="18" y="18"/>
                </a:lnTo>
                <a:lnTo>
                  <a:pt x="0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06" name="Freeform 6512">
            <a:extLst>
              <a:ext uri="{FF2B5EF4-FFF2-40B4-BE49-F238E27FC236}">
                <a16:creationId xmlns:a16="http://schemas.microsoft.com/office/drawing/2014/main" id="{CCD71DD8-3A77-EE44-AC22-772483504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5106988"/>
            <a:ext cx="6350" cy="7937"/>
          </a:xfrm>
          <a:custGeom>
            <a:avLst/>
            <a:gdLst>
              <a:gd name="T0" fmla="*/ 6016 w 19"/>
              <a:gd name="T1" fmla="*/ 7592 h 23"/>
              <a:gd name="T2" fmla="*/ 0 w 19"/>
              <a:gd name="T3" fmla="*/ 7592 h 23"/>
              <a:gd name="T4" fmla="*/ 0 w 19"/>
              <a:gd name="T5" fmla="*/ 0 h 23"/>
              <a:gd name="T6" fmla="*/ 6016 w 19"/>
              <a:gd name="T7" fmla="*/ 7592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23">
                <a:moveTo>
                  <a:pt x="18" y="22"/>
                </a:moveTo>
                <a:lnTo>
                  <a:pt x="0" y="22"/>
                </a:lnTo>
                <a:lnTo>
                  <a:pt x="0" y="0"/>
                </a:lnTo>
                <a:lnTo>
                  <a:pt x="18" y="22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07" name="Freeform 6513">
            <a:extLst>
              <a:ext uri="{FF2B5EF4-FFF2-40B4-BE49-F238E27FC236}">
                <a16:creationId xmlns:a16="http://schemas.microsoft.com/office/drawing/2014/main" id="{B29A875D-75BB-1B4D-882E-0DCF0E9DF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106988"/>
            <a:ext cx="6350" cy="7937"/>
          </a:xfrm>
          <a:custGeom>
            <a:avLst/>
            <a:gdLst>
              <a:gd name="T0" fmla="*/ 0 w 19"/>
              <a:gd name="T1" fmla="*/ 7592 h 23"/>
              <a:gd name="T2" fmla="*/ 6016 w 19"/>
              <a:gd name="T3" fmla="*/ 0 h 23"/>
              <a:gd name="T4" fmla="*/ 6016 w 19"/>
              <a:gd name="T5" fmla="*/ 7592 h 23"/>
              <a:gd name="T6" fmla="*/ 0 w 19"/>
              <a:gd name="T7" fmla="*/ 7592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23">
                <a:moveTo>
                  <a:pt x="0" y="22"/>
                </a:moveTo>
                <a:lnTo>
                  <a:pt x="18" y="0"/>
                </a:lnTo>
                <a:lnTo>
                  <a:pt x="18" y="22"/>
                </a:lnTo>
                <a:lnTo>
                  <a:pt x="0" y="22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08" name="Freeform 6514">
            <a:extLst>
              <a:ext uri="{FF2B5EF4-FFF2-40B4-BE49-F238E27FC236}">
                <a16:creationId xmlns:a16="http://schemas.microsoft.com/office/drawing/2014/main" id="{DAA04D62-A281-0B49-B0BA-C550D88C8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099050"/>
            <a:ext cx="4762" cy="3175"/>
          </a:xfrm>
          <a:custGeom>
            <a:avLst/>
            <a:gdLst>
              <a:gd name="T0" fmla="*/ 2198 w 13"/>
              <a:gd name="T1" fmla="*/ 0 h 7"/>
              <a:gd name="T2" fmla="*/ 4396 w 13"/>
              <a:gd name="T3" fmla="*/ 2721 h 7"/>
              <a:gd name="T4" fmla="*/ 0 w 13"/>
              <a:gd name="T5" fmla="*/ 2721 h 7"/>
              <a:gd name="T6" fmla="*/ 2198 w 13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7">
                <a:moveTo>
                  <a:pt x="6" y="0"/>
                </a:moveTo>
                <a:lnTo>
                  <a:pt x="12" y="6"/>
                </a:lnTo>
                <a:lnTo>
                  <a:pt x="0" y="6"/>
                </a:lnTo>
                <a:lnTo>
                  <a:pt x="6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09" name="Freeform 6515">
            <a:extLst>
              <a:ext uri="{FF2B5EF4-FFF2-40B4-BE49-F238E27FC236}">
                <a16:creationId xmlns:a16="http://schemas.microsoft.com/office/drawing/2014/main" id="{FD3B7A88-3636-3941-AAD1-B050624B7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099050"/>
            <a:ext cx="4763" cy="3175"/>
          </a:xfrm>
          <a:custGeom>
            <a:avLst/>
            <a:gdLst>
              <a:gd name="T0" fmla="*/ 2722 w 14"/>
              <a:gd name="T1" fmla="*/ 0 h 7"/>
              <a:gd name="T2" fmla="*/ 4423 w 14"/>
              <a:gd name="T3" fmla="*/ 2721 h 7"/>
              <a:gd name="T4" fmla="*/ 0 w 14"/>
              <a:gd name="T5" fmla="*/ 2721 h 7"/>
              <a:gd name="T6" fmla="*/ 2722 w 1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7">
                <a:moveTo>
                  <a:pt x="8" y="0"/>
                </a:moveTo>
                <a:lnTo>
                  <a:pt x="13" y="6"/>
                </a:lnTo>
                <a:lnTo>
                  <a:pt x="0" y="6"/>
                </a:lnTo>
                <a:lnTo>
                  <a:pt x="8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10" name="Freeform 6516">
            <a:extLst>
              <a:ext uri="{FF2B5EF4-FFF2-40B4-BE49-F238E27FC236}">
                <a16:creationId xmlns:a16="http://schemas.microsoft.com/office/drawing/2014/main" id="{4072A1CC-034D-C24F-8581-A5260DA0D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106988"/>
            <a:ext cx="4763" cy="3175"/>
          </a:xfrm>
          <a:custGeom>
            <a:avLst/>
            <a:gdLst>
              <a:gd name="T0" fmla="*/ 2722 w 14"/>
              <a:gd name="T1" fmla="*/ 2858 h 10"/>
              <a:gd name="T2" fmla="*/ 0 w 14"/>
              <a:gd name="T3" fmla="*/ 0 h 10"/>
              <a:gd name="T4" fmla="*/ 4423 w 14"/>
              <a:gd name="T5" fmla="*/ 0 h 10"/>
              <a:gd name="T6" fmla="*/ 2722 w 14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0">
                <a:moveTo>
                  <a:pt x="8" y="9"/>
                </a:moveTo>
                <a:lnTo>
                  <a:pt x="0" y="0"/>
                </a:lnTo>
                <a:lnTo>
                  <a:pt x="13" y="0"/>
                </a:lnTo>
                <a:lnTo>
                  <a:pt x="8" y="9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11" name="Freeform 6517">
            <a:extLst>
              <a:ext uri="{FF2B5EF4-FFF2-40B4-BE49-F238E27FC236}">
                <a16:creationId xmlns:a16="http://schemas.microsoft.com/office/drawing/2014/main" id="{8CB672B2-AFA3-5041-A5F1-BCCDB554E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106988"/>
            <a:ext cx="4762" cy="3175"/>
          </a:xfrm>
          <a:custGeom>
            <a:avLst/>
            <a:gdLst>
              <a:gd name="T0" fmla="*/ 2198 w 13"/>
              <a:gd name="T1" fmla="*/ 2858 h 10"/>
              <a:gd name="T2" fmla="*/ 0 w 13"/>
              <a:gd name="T3" fmla="*/ 0 h 10"/>
              <a:gd name="T4" fmla="*/ 4396 w 13"/>
              <a:gd name="T5" fmla="*/ 0 h 10"/>
              <a:gd name="T6" fmla="*/ 2198 w 13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0">
                <a:moveTo>
                  <a:pt x="6" y="9"/>
                </a:moveTo>
                <a:lnTo>
                  <a:pt x="0" y="0"/>
                </a:lnTo>
                <a:lnTo>
                  <a:pt x="12" y="0"/>
                </a:lnTo>
                <a:lnTo>
                  <a:pt x="6" y="9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12" name="Freeform 6518">
            <a:extLst>
              <a:ext uri="{FF2B5EF4-FFF2-40B4-BE49-F238E27FC236}">
                <a16:creationId xmlns:a16="http://schemas.microsoft.com/office/drawing/2014/main" id="{4535F52C-6351-F948-9AA1-815FD1F4A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114925"/>
            <a:ext cx="4763" cy="3175"/>
          </a:xfrm>
          <a:custGeom>
            <a:avLst/>
            <a:gdLst>
              <a:gd name="T0" fmla="*/ 2198 w 13"/>
              <a:gd name="T1" fmla="*/ 2721 h 7"/>
              <a:gd name="T2" fmla="*/ 0 w 13"/>
              <a:gd name="T3" fmla="*/ 0 h 7"/>
              <a:gd name="T4" fmla="*/ 4397 w 13"/>
              <a:gd name="T5" fmla="*/ 0 h 7"/>
              <a:gd name="T6" fmla="*/ 2198 w 13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7">
                <a:moveTo>
                  <a:pt x="6" y="6"/>
                </a:moveTo>
                <a:lnTo>
                  <a:pt x="0" y="0"/>
                </a:lnTo>
                <a:lnTo>
                  <a:pt x="12" y="0"/>
                </a:lnTo>
                <a:lnTo>
                  <a:pt x="6" y="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13" name="Freeform 6519">
            <a:extLst>
              <a:ext uri="{FF2B5EF4-FFF2-40B4-BE49-F238E27FC236}">
                <a16:creationId xmlns:a16="http://schemas.microsoft.com/office/drawing/2014/main" id="{6F6303CF-C2B7-1948-96AC-0F89A65CC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99050"/>
            <a:ext cx="4763" cy="3175"/>
          </a:xfrm>
          <a:custGeom>
            <a:avLst/>
            <a:gdLst>
              <a:gd name="T0" fmla="*/ 2198 w 13"/>
              <a:gd name="T1" fmla="*/ 2721 h 7"/>
              <a:gd name="T2" fmla="*/ 0 w 13"/>
              <a:gd name="T3" fmla="*/ 0 h 7"/>
              <a:gd name="T4" fmla="*/ 4397 w 13"/>
              <a:gd name="T5" fmla="*/ 0 h 7"/>
              <a:gd name="T6" fmla="*/ 2198 w 13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7">
                <a:moveTo>
                  <a:pt x="6" y="6"/>
                </a:moveTo>
                <a:lnTo>
                  <a:pt x="0" y="0"/>
                </a:lnTo>
                <a:lnTo>
                  <a:pt x="12" y="0"/>
                </a:lnTo>
                <a:lnTo>
                  <a:pt x="6" y="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14" name="Freeform 6520">
            <a:extLst>
              <a:ext uri="{FF2B5EF4-FFF2-40B4-BE49-F238E27FC236}">
                <a16:creationId xmlns:a16="http://schemas.microsoft.com/office/drawing/2014/main" id="{7A39BD5C-7157-AC44-AF3A-582F5AE69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92700"/>
            <a:ext cx="4763" cy="3175"/>
          </a:xfrm>
          <a:custGeom>
            <a:avLst/>
            <a:gdLst>
              <a:gd name="T0" fmla="*/ 2198 w 13"/>
              <a:gd name="T1" fmla="*/ 0 h 10"/>
              <a:gd name="T2" fmla="*/ 4397 w 13"/>
              <a:gd name="T3" fmla="*/ 2858 h 10"/>
              <a:gd name="T4" fmla="*/ 0 w 13"/>
              <a:gd name="T5" fmla="*/ 2858 h 10"/>
              <a:gd name="T6" fmla="*/ 2198 w 13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0">
                <a:moveTo>
                  <a:pt x="6" y="0"/>
                </a:moveTo>
                <a:lnTo>
                  <a:pt x="12" y="9"/>
                </a:lnTo>
                <a:lnTo>
                  <a:pt x="0" y="9"/>
                </a:lnTo>
                <a:lnTo>
                  <a:pt x="6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15" name="Freeform 6521">
            <a:extLst>
              <a:ext uri="{FF2B5EF4-FFF2-40B4-BE49-F238E27FC236}">
                <a16:creationId xmlns:a16="http://schemas.microsoft.com/office/drawing/2014/main" id="{A62D73A9-1F02-9A4A-AA42-856DB9B7B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106988"/>
            <a:ext cx="4763" cy="3175"/>
          </a:xfrm>
          <a:custGeom>
            <a:avLst/>
            <a:gdLst>
              <a:gd name="T0" fmla="*/ 2198 w 13"/>
              <a:gd name="T1" fmla="*/ 0 h 10"/>
              <a:gd name="T2" fmla="*/ 4397 w 13"/>
              <a:gd name="T3" fmla="*/ 2858 h 10"/>
              <a:gd name="T4" fmla="*/ 0 w 13"/>
              <a:gd name="T5" fmla="*/ 2858 h 10"/>
              <a:gd name="T6" fmla="*/ 2198 w 13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0">
                <a:moveTo>
                  <a:pt x="6" y="0"/>
                </a:moveTo>
                <a:lnTo>
                  <a:pt x="12" y="9"/>
                </a:lnTo>
                <a:lnTo>
                  <a:pt x="0" y="9"/>
                </a:lnTo>
                <a:lnTo>
                  <a:pt x="6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16" name="Freeform 6522">
            <a:extLst>
              <a:ext uri="{FF2B5EF4-FFF2-40B4-BE49-F238E27FC236}">
                <a16:creationId xmlns:a16="http://schemas.microsoft.com/office/drawing/2014/main" id="{BEBFDD67-B721-B049-A0A7-D3383B07E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102225"/>
            <a:ext cx="4762" cy="3175"/>
          </a:xfrm>
          <a:custGeom>
            <a:avLst/>
            <a:gdLst>
              <a:gd name="T0" fmla="*/ 2198 w 13"/>
              <a:gd name="T1" fmla="*/ 2721 h 7"/>
              <a:gd name="T2" fmla="*/ 0 w 13"/>
              <a:gd name="T3" fmla="*/ 2721 h 7"/>
              <a:gd name="T4" fmla="*/ 0 w 13"/>
              <a:gd name="T5" fmla="*/ 0 h 7"/>
              <a:gd name="T6" fmla="*/ 4396 w 13"/>
              <a:gd name="T7" fmla="*/ 0 h 7"/>
              <a:gd name="T8" fmla="*/ 4396 w 13"/>
              <a:gd name="T9" fmla="*/ 2721 h 7"/>
              <a:gd name="T10" fmla="*/ 2198 w 13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7">
                <a:moveTo>
                  <a:pt x="6" y="6"/>
                </a:moveTo>
                <a:lnTo>
                  <a:pt x="0" y="6"/>
                </a:lnTo>
                <a:lnTo>
                  <a:pt x="0" y="0"/>
                </a:lnTo>
                <a:lnTo>
                  <a:pt x="12" y="0"/>
                </a:lnTo>
                <a:lnTo>
                  <a:pt x="12" y="6"/>
                </a:lnTo>
                <a:lnTo>
                  <a:pt x="6" y="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17" name="Freeform 6523">
            <a:extLst>
              <a:ext uri="{FF2B5EF4-FFF2-40B4-BE49-F238E27FC236}">
                <a16:creationId xmlns:a16="http://schemas.microsoft.com/office/drawing/2014/main" id="{FBCC7EDF-45E3-F442-B020-5C12637C2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103813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2721 h 7"/>
              <a:gd name="T4" fmla="*/ 0 w 7"/>
              <a:gd name="T5" fmla="*/ 0 h 7"/>
              <a:gd name="T6" fmla="*/ 2721 w 7"/>
              <a:gd name="T7" fmla="*/ 0 h 7"/>
              <a:gd name="T8" fmla="*/ 2721 w 7"/>
              <a:gd name="T9" fmla="*/ 2721 h 7"/>
              <a:gd name="T10" fmla="*/ 1361 w 7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3" y="6"/>
                </a:move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  <a:lnTo>
                  <a:pt x="3" y="6"/>
                </a:lnTo>
              </a:path>
            </a:pathLst>
          </a:custGeom>
          <a:solidFill>
            <a:srgbClr val="CF3B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18" name="Freeform 6524">
            <a:extLst>
              <a:ext uri="{FF2B5EF4-FFF2-40B4-BE49-F238E27FC236}">
                <a16:creationId xmlns:a16="http://schemas.microsoft.com/office/drawing/2014/main" id="{7C3AE7F8-2CF8-7A4A-8746-A680BA617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5103813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2721 h 7"/>
              <a:gd name="T4" fmla="*/ 0 w 8"/>
              <a:gd name="T5" fmla="*/ 0 h 7"/>
              <a:gd name="T6" fmla="*/ 2778 w 8"/>
              <a:gd name="T7" fmla="*/ 0 h 7"/>
              <a:gd name="T8" fmla="*/ 2778 w 8"/>
              <a:gd name="T9" fmla="*/ 2721 h 7"/>
              <a:gd name="T10" fmla="*/ 1588 w 8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7">
                <a:moveTo>
                  <a:pt x="4" y="6"/>
                </a:moveTo>
                <a:lnTo>
                  <a:pt x="0" y="6"/>
                </a:lnTo>
                <a:lnTo>
                  <a:pt x="0" y="0"/>
                </a:lnTo>
                <a:lnTo>
                  <a:pt x="7" y="0"/>
                </a:lnTo>
                <a:lnTo>
                  <a:pt x="7" y="6"/>
                </a:lnTo>
                <a:lnTo>
                  <a:pt x="4" y="6"/>
                </a:lnTo>
              </a:path>
            </a:pathLst>
          </a:custGeom>
          <a:solidFill>
            <a:srgbClr val="CF3B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19" name="Freeform 6525">
            <a:extLst>
              <a:ext uri="{FF2B5EF4-FFF2-40B4-BE49-F238E27FC236}">
                <a16:creationId xmlns:a16="http://schemas.microsoft.com/office/drawing/2014/main" id="{A1411835-D7E2-7C4E-B68A-F1FFC830F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95875"/>
            <a:ext cx="4763" cy="1588"/>
          </a:xfrm>
          <a:custGeom>
            <a:avLst/>
            <a:gdLst>
              <a:gd name="T0" fmla="*/ 2198 w 13"/>
              <a:gd name="T1" fmla="*/ 1191 h 4"/>
              <a:gd name="T2" fmla="*/ 0 w 13"/>
              <a:gd name="T3" fmla="*/ 1191 h 4"/>
              <a:gd name="T4" fmla="*/ 0 w 13"/>
              <a:gd name="T5" fmla="*/ 0 h 4"/>
              <a:gd name="T6" fmla="*/ 4397 w 13"/>
              <a:gd name="T7" fmla="*/ 0 h 4"/>
              <a:gd name="T8" fmla="*/ 4397 w 13"/>
              <a:gd name="T9" fmla="*/ 1191 h 4"/>
              <a:gd name="T10" fmla="*/ 2198 w 13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">
                <a:moveTo>
                  <a:pt x="6" y="3"/>
                </a:moveTo>
                <a:lnTo>
                  <a:pt x="0" y="3"/>
                </a:lnTo>
                <a:lnTo>
                  <a:pt x="0" y="0"/>
                </a:lnTo>
                <a:lnTo>
                  <a:pt x="12" y="0"/>
                </a:lnTo>
                <a:lnTo>
                  <a:pt x="12" y="3"/>
                </a:lnTo>
                <a:lnTo>
                  <a:pt x="6" y="3"/>
                </a:lnTo>
              </a:path>
            </a:pathLst>
          </a:custGeom>
          <a:solidFill>
            <a:srgbClr val="AD3B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20" name="Freeform 6526">
            <a:extLst>
              <a:ext uri="{FF2B5EF4-FFF2-40B4-BE49-F238E27FC236}">
                <a16:creationId xmlns:a16="http://schemas.microsoft.com/office/drawing/2014/main" id="{5244B76D-E6DF-E248-A447-D31872510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97463"/>
            <a:ext cx="4763" cy="3175"/>
          </a:xfrm>
          <a:custGeom>
            <a:avLst/>
            <a:gdLst>
              <a:gd name="T0" fmla="*/ 2198 w 13"/>
              <a:gd name="T1" fmla="*/ 2721 h 7"/>
              <a:gd name="T2" fmla="*/ 0 w 13"/>
              <a:gd name="T3" fmla="*/ 2721 h 7"/>
              <a:gd name="T4" fmla="*/ 0 w 13"/>
              <a:gd name="T5" fmla="*/ 0 h 7"/>
              <a:gd name="T6" fmla="*/ 4397 w 13"/>
              <a:gd name="T7" fmla="*/ 0 h 7"/>
              <a:gd name="T8" fmla="*/ 4397 w 13"/>
              <a:gd name="T9" fmla="*/ 2721 h 7"/>
              <a:gd name="T10" fmla="*/ 2198 w 13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7">
                <a:moveTo>
                  <a:pt x="6" y="6"/>
                </a:moveTo>
                <a:lnTo>
                  <a:pt x="0" y="6"/>
                </a:lnTo>
                <a:lnTo>
                  <a:pt x="0" y="0"/>
                </a:lnTo>
                <a:lnTo>
                  <a:pt x="12" y="0"/>
                </a:lnTo>
                <a:lnTo>
                  <a:pt x="12" y="6"/>
                </a:lnTo>
                <a:lnTo>
                  <a:pt x="6" y="6"/>
                </a:lnTo>
              </a:path>
            </a:pathLst>
          </a:custGeom>
          <a:solidFill>
            <a:srgbClr val="AD3B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21" name="Freeform 6527">
            <a:extLst>
              <a:ext uri="{FF2B5EF4-FFF2-40B4-BE49-F238E27FC236}">
                <a16:creationId xmlns:a16="http://schemas.microsoft.com/office/drawing/2014/main" id="{3254D81C-B86C-A846-9AEA-D9CCA0E4F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688" y="5095875"/>
            <a:ext cx="6350" cy="1588"/>
          </a:xfrm>
          <a:custGeom>
            <a:avLst/>
            <a:gdLst>
              <a:gd name="T0" fmla="*/ 3175 w 18"/>
              <a:gd name="T1" fmla="*/ 1191 h 4"/>
              <a:gd name="T2" fmla="*/ 0 w 18"/>
              <a:gd name="T3" fmla="*/ 1191 h 4"/>
              <a:gd name="T4" fmla="*/ 0 w 18"/>
              <a:gd name="T5" fmla="*/ 0 h 4"/>
              <a:gd name="T6" fmla="*/ 5997 w 18"/>
              <a:gd name="T7" fmla="*/ 0 h 4"/>
              <a:gd name="T8" fmla="*/ 5997 w 18"/>
              <a:gd name="T9" fmla="*/ 1191 h 4"/>
              <a:gd name="T10" fmla="*/ 3175 w 18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4">
                <a:moveTo>
                  <a:pt x="9" y="3"/>
                </a:moveTo>
                <a:lnTo>
                  <a:pt x="0" y="3"/>
                </a:lnTo>
                <a:lnTo>
                  <a:pt x="0" y="0"/>
                </a:lnTo>
                <a:lnTo>
                  <a:pt x="17" y="0"/>
                </a:lnTo>
                <a:lnTo>
                  <a:pt x="17" y="3"/>
                </a:lnTo>
                <a:lnTo>
                  <a:pt x="9" y="3"/>
                </a:lnTo>
              </a:path>
            </a:pathLst>
          </a:custGeom>
          <a:solidFill>
            <a:srgbClr val="AD3B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22" name="Freeform 6528">
            <a:extLst>
              <a:ext uri="{FF2B5EF4-FFF2-40B4-BE49-F238E27FC236}">
                <a16:creationId xmlns:a16="http://schemas.microsoft.com/office/drawing/2014/main" id="{1FE3CC23-F5E5-CC46-960B-1F5313D5B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110163"/>
            <a:ext cx="4763" cy="1587"/>
          </a:xfrm>
          <a:custGeom>
            <a:avLst/>
            <a:gdLst>
              <a:gd name="T0" fmla="*/ 2198 w 13"/>
              <a:gd name="T1" fmla="*/ 1190 h 4"/>
              <a:gd name="T2" fmla="*/ 0 w 13"/>
              <a:gd name="T3" fmla="*/ 1190 h 4"/>
              <a:gd name="T4" fmla="*/ 0 w 13"/>
              <a:gd name="T5" fmla="*/ 0 h 4"/>
              <a:gd name="T6" fmla="*/ 4397 w 13"/>
              <a:gd name="T7" fmla="*/ 0 h 4"/>
              <a:gd name="T8" fmla="*/ 4397 w 13"/>
              <a:gd name="T9" fmla="*/ 1190 h 4"/>
              <a:gd name="T10" fmla="*/ 2198 w 13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">
                <a:moveTo>
                  <a:pt x="6" y="3"/>
                </a:moveTo>
                <a:lnTo>
                  <a:pt x="0" y="3"/>
                </a:lnTo>
                <a:lnTo>
                  <a:pt x="0" y="0"/>
                </a:lnTo>
                <a:lnTo>
                  <a:pt x="12" y="0"/>
                </a:lnTo>
                <a:lnTo>
                  <a:pt x="12" y="3"/>
                </a:lnTo>
                <a:lnTo>
                  <a:pt x="6" y="3"/>
                </a:lnTo>
              </a:path>
            </a:pathLst>
          </a:custGeom>
          <a:solidFill>
            <a:srgbClr val="AD3B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23" name="Freeform 6529">
            <a:extLst>
              <a:ext uri="{FF2B5EF4-FFF2-40B4-BE49-F238E27FC236}">
                <a16:creationId xmlns:a16="http://schemas.microsoft.com/office/drawing/2014/main" id="{C7239A0B-78CE-0F42-A06A-6587F6051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114925"/>
            <a:ext cx="4763" cy="1588"/>
          </a:xfrm>
          <a:custGeom>
            <a:avLst/>
            <a:gdLst>
              <a:gd name="T0" fmla="*/ 2198 w 13"/>
              <a:gd name="T1" fmla="*/ 1191 h 4"/>
              <a:gd name="T2" fmla="*/ 0 w 13"/>
              <a:gd name="T3" fmla="*/ 1191 h 4"/>
              <a:gd name="T4" fmla="*/ 0 w 13"/>
              <a:gd name="T5" fmla="*/ 0 h 4"/>
              <a:gd name="T6" fmla="*/ 4397 w 13"/>
              <a:gd name="T7" fmla="*/ 0 h 4"/>
              <a:gd name="T8" fmla="*/ 4397 w 13"/>
              <a:gd name="T9" fmla="*/ 1191 h 4"/>
              <a:gd name="T10" fmla="*/ 2198 w 13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">
                <a:moveTo>
                  <a:pt x="6" y="3"/>
                </a:moveTo>
                <a:lnTo>
                  <a:pt x="0" y="3"/>
                </a:lnTo>
                <a:lnTo>
                  <a:pt x="0" y="0"/>
                </a:lnTo>
                <a:lnTo>
                  <a:pt x="12" y="0"/>
                </a:lnTo>
                <a:lnTo>
                  <a:pt x="12" y="3"/>
                </a:lnTo>
                <a:lnTo>
                  <a:pt x="6" y="3"/>
                </a:lnTo>
              </a:path>
            </a:pathLst>
          </a:custGeom>
          <a:solidFill>
            <a:srgbClr val="AD3B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24" name="Freeform 6530">
            <a:extLst>
              <a:ext uri="{FF2B5EF4-FFF2-40B4-BE49-F238E27FC236}">
                <a16:creationId xmlns:a16="http://schemas.microsoft.com/office/drawing/2014/main" id="{1BC6495F-9CCF-3A44-B5A4-93CC4386B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688" y="5111750"/>
            <a:ext cx="6350" cy="3175"/>
          </a:xfrm>
          <a:custGeom>
            <a:avLst/>
            <a:gdLst>
              <a:gd name="T0" fmla="*/ 3175 w 18"/>
              <a:gd name="T1" fmla="*/ 2778 h 8"/>
              <a:gd name="T2" fmla="*/ 0 w 18"/>
              <a:gd name="T3" fmla="*/ 2778 h 8"/>
              <a:gd name="T4" fmla="*/ 0 w 18"/>
              <a:gd name="T5" fmla="*/ 0 h 8"/>
              <a:gd name="T6" fmla="*/ 5997 w 18"/>
              <a:gd name="T7" fmla="*/ 0 h 8"/>
              <a:gd name="T8" fmla="*/ 5997 w 18"/>
              <a:gd name="T9" fmla="*/ 2778 h 8"/>
              <a:gd name="T10" fmla="*/ 3175 w 18"/>
              <a:gd name="T11" fmla="*/ 2778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8">
                <a:moveTo>
                  <a:pt x="9" y="7"/>
                </a:moveTo>
                <a:lnTo>
                  <a:pt x="0" y="7"/>
                </a:lnTo>
                <a:lnTo>
                  <a:pt x="0" y="0"/>
                </a:lnTo>
                <a:lnTo>
                  <a:pt x="17" y="0"/>
                </a:lnTo>
                <a:lnTo>
                  <a:pt x="17" y="7"/>
                </a:lnTo>
                <a:lnTo>
                  <a:pt x="9" y="7"/>
                </a:lnTo>
              </a:path>
            </a:pathLst>
          </a:custGeom>
          <a:solidFill>
            <a:srgbClr val="AD3B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25" name="Freeform 6531">
            <a:extLst>
              <a:ext uri="{FF2B5EF4-FFF2-40B4-BE49-F238E27FC236}">
                <a16:creationId xmlns:a16="http://schemas.microsoft.com/office/drawing/2014/main" id="{BE4288C7-B7C5-DE47-9414-DDF690C69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106988"/>
            <a:ext cx="4762" cy="1587"/>
          </a:xfrm>
          <a:custGeom>
            <a:avLst/>
            <a:gdLst>
              <a:gd name="T0" fmla="*/ 2198 w 13"/>
              <a:gd name="T1" fmla="*/ 1190 h 4"/>
              <a:gd name="T2" fmla="*/ 0 w 13"/>
              <a:gd name="T3" fmla="*/ 1190 h 4"/>
              <a:gd name="T4" fmla="*/ 0 w 13"/>
              <a:gd name="T5" fmla="*/ 0 h 4"/>
              <a:gd name="T6" fmla="*/ 4396 w 13"/>
              <a:gd name="T7" fmla="*/ 0 h 4"/>
              <a:gd name="T8" fmla="*/ 4396 w 13"/>
              <a:gd name="T9" fmla="*/ 1190 h 4"/>
              <a:gd name="T10" fmla="*/ 2198 w 13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">
                <a:moveTo>
                  <a:pt x="6" y="3"/>
                </a:moveTo>
                <a:lnTo>
                  <a:pt x="0" y="3"/>
                </a:lnTo>
                <a:lnTo>
                  <a:pt x="0" y="0"/>
                </a:lnTo>
                <a:lnTo>
                  <a:pt x="12" y="0"/>
                </a:lnTo>
                <a:lnTo>
                  <a:pt x="12" y="3"/>
                </a:lnTo>
                <a:lnTo>
                  <a:pt x="6" y="3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26" name="Freeform 6532">
            <a:extLst>
              <a:ext uri="{FF2B5EF4-FFF2-40B4-BE49-F238E27FC236}">
                <a16:creationId xmlns:a16="http://schemas.microsoft.com/office/drawing/2014/main" id="{370F7471-B0A5-4947-AB65-77C739234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102225"/>
            <a:ext cx="4763" cy="3175"/>
          </a:xfrm>
          <a:custGeom>
            <a:avLst/>
            <a:gdLst>
              <a:gd name="T0" fmla="*/ 2382 w 14"/>
              <a:gd name="T1" fmla="*/ 2721 h 7"/>
              <a:gd name="T2" fmla="*/ 0 w 14"/>
              <a:gd name="T3" fmla="*/ 2721 h 7"/>
              <a:gd name="T4" fmla="*/ 0 w 14"/>
              <a:gd name="T5" fmla="*/ 0 h 7"/>
              <a:gd name="T6" fmla="*/ 4423 w 14"/>
              <a:gd name="T7" fmla="*/ 0 h 7"/>
              <a:gd name="T8" fmla="*/ 4423 w 14"/>
              <a:gd name="T9" fmla="*/ 2721 h 7"/>
              <a:gd name="T10" fmla="*/ 2382 w 14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7">
                <a:moveTo>
                  <a:pt x="7" y="6"/>
                </a:moveTo>
                <a:lnTo>
                  <a:pt x="0" y="6"/>
                </a:lnTo>
                <a:lnTo>
                  <a:pt x="0" y="0"/>
                </a:lnTo>
                <a:lnTo>
                  <a:pt x="13" y="0"/>
                </a:lnTo>
                <a:lnTo>
                  <a:pt x="13" y="6"/>
                </a:lnTo>
                <a:lnTo>
                  <a:pt x="7" y="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27" name="Freeform 6533">
            <a:extLst>
              <a:ext uri="{FF2B5EF4-FFF2-40B4-BE49-F238E27FC236}">
                <a16:creationId xmlns:a16="http://schemas.microsoft.com/office/drawing/2014/main" id="{EDD9D14C-7EFD-2A49-BE2D-E704A3B0D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106988"/>
            <a:ext cx="4763" cy="1587"/>
          </a:xfrm>
          <a:custGeom>
            <a:avLst/>
            <a:gdLst>
              <a:gd name="T0" fmla="*/ 2382 w 14"/>
              <a:gd name="T1" fmla="*/ 1190 h 4"/>
              <a:gd name="T2" fmla="*/ 0 w 14"/>
              <a:gd name="T3" fmla="*/ 1190 h 4"/>
              <a:gd name="T4" fmla="*/ 0 w 14"/>
              <a:gd name="T5" fmla="*/ 0 h 4"/>
              <a:gd name="T6" fmla="*/ 4423 w 14"/>
              <a:gd name="T7" fmla="*/ 0 h 4"/>
              <a:gd name="T8" fmla="*/ 4423 w 14"/>
              <a:gd name="T9" fmla="*/ 1190 h 4"/>
              <a:gd name="T10" fmla="*/ 2382 w 14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">
                <a:moveTo>
                  <a:pt x="7" y="3"/>
                </a:moveTo>
                <a:lnTo>
                  <a:pt x="0" y="3"/>
                </a:lnTo>
                <a:lnTo>
                  <a:pt x="0" y="0"/>
                </a:lnTo>
                <a:lnTo>
                  <a:pt x="13" y="0"/>
                </a:lnTo>
                <a:lnTo>
                  <a:pt x="13" y="3"/>
                </a:lnTo>
                <a:lnTo>
                  <a:pt x="7" y="3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28" name="Freeform 6534">
            <a:extLst>
              <a:ext uri="{FF2B5EF4-FFF2-40B4-BE49-F238E27FC236}">
                <a16:creationId xmlns:a16="http://schemas.microsoft.com/office/drawing/2014/main" id="{0FD15566-3AD1-F946-B675-C0917BFBA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5103813"/>
            <a:ext cx="3175" cy="3175"/>
          </a:xfrm>
          <a:custGeom>
            <a:avLst/>
            <a:gdLst>
              <a:gd name="T0" fmla="*/ 1191 w 8"/>
              <a:gd name="T1" fmla="*/ 2721 h 7"/>
              <a:gd name="T2" fmla="*/ 0 w 8"/>
              <a:gd name="T3" fmla="*/ 2721 h 7"/>
              <a:gd name="T4" fmla="*/ 0 w 8"/>
              <a:gd name="T5" fmla="*/ 0 h 7"/>
              <a:gd name="T6" fmla="*/ 2778 w 8"/>
              <a:gd name="T7" fmla="*/ 0 h 7"/>
              <a:gd name="T8" fmla="*/ 2778 w 8"/>
              <a:gd name="T9" fmla="*/ 2721 h 7"/>
              <a:gd name="T10" fmla="*/ 1191 w 8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7">
                <a:moveTo>
                  <a:pt x="3" y="6"/>
                </a:moveTo>
                <a:lnTo>
                  <a:pt x="0" y="6"/>
                </a:lnTo>
                <a:lnTo>
                  <a:pt x="0" y="0"/>
                </a:lnTo>
                <a:lnTo>
                  <a:pt x="7" y="0"/>
                </a:lnTo>
                <a:lnTo>
                  <a:pt x="7" y="6"/>
                </a:lnTo>
                <a:lnTo>
                  <a:pt x="3" y="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29" name="Freeform 6535">
            <a:extLst>
              <a:ext uri="{FF2B5EF4-FFF2-40B4-BE49-F238E27FC236}">
                <a16:creationId xmlns:a16="http://schemas.microsoft.com/office/drawing/2014/main" id="{AA6B426F-34AB-5047-81AF-AF9C774F6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103813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2721 h 7"/>
              <a:gd name="T4" fmla="*/ 0 w 7"/>
              <a:gd name="T5" fmla="*/ 0 h 7"/>
              <a:gd name="T6" fmla="*/ 2721 w 7"/>
              <a:gd name="T7" fmla="*/ 0 h 7"/>
              <a:gd name="T8" fmla="*/ 2721 w 7"/>
              <a:gd name="T9" fmla="*/ 2721 h 7"/>
              <a:gd name="T10" fmla="*/ 1361 w 7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3" y="6"/>
                </a:move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  <a:lnTo>
                  <a:pt x="3" y="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30" name="Freeform 6536">
            <a:extLst>
              <a:ext uri="{FF2B5EF4-FFF2-40B4-BE49-F238E27FC236}">
                <a16:creationId xmlns:a16="http://schemas.microsoft.com/office/drawing/2014/main" id="{89445283-51A1-3E45-A464-B0FFA974F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5103813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2721 h 7"/>
              <a:gd name="T4" fmla="*/ 0 w 7"/>
              <a:gd name="T5" fmla="*/ 0 h 7"/>
              <a:gd name="T6" fmla="*/ 2721 w 7"/>
              <a:gd name="T7" fmla="*/ 0 h 7"/>
              <a:gd name="T8" fmla="*/ 2721 w 7"/>
              <a:gd name="T9" fmla="*/ 2721 h 7"/>
              <a:gd name="T10" fmla="*/ 1361 w 7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3" y="6"/>
                </a:move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  <a:lnTo>
                  <a:pt x="3" y="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31" name="Freeform 6537">
            <a:extLst>
              <a:ext uri="{FF2B5EF4-FFF2-40B4-BE49-F238E27FC236}">
                <a16:creationId xmlns:a16="http://schemas.microsoft.com/office/drawing/2014/main" id="{951C8F60-2E59-664F-B5A3-20F1DB037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5103813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2721 h 7"/>
              <a:gd name="T4" fmla="*/ 0 w 7"/>
              <a:gd name="T5" fmla="*/ 0 h 7"/>
              <a:gd name="T6" fmla="*/ 2721 w 7"/>
              <a:gd name="T7" fmla="*/ 0 h 7"/>
              <a:gd name="T8" fmla="*/ 2721 w 7"/>
              <a:gd name="T9" fmla="*/ 2721 h 7"/>
              <a:gd name="T10" fmla="*/ 1361 w 7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3" y="6"/>
                </a:move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  <a:lnTo>
                  <a:pt x="3" y="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32" name="Freeform 6538">
            <a:extLst>
              <a:ext uri="{FF2B5EF4-FFF2-40B4-BE49-F238E27FC236}">
                <a16:creationId xmlns:a16="http://schemas.microsoft.com/office/drawing/2014/main" id="{ACEA288D-C0D1-3943-9A15-30A06EFD8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5111750"/>
            <a:ext cx="1587" cy="1588"/>
          </a:xfrm>
          <a:custGeom>
            <a:avLst/>
            <a:gdLst>
              <a:gd name="T0" fmla="*/ 1190 w 4"/>
              <a:gd name="T1" fmla="*/ 1191 h 4"/>
              <a:gd name="T2" fmla="*/ 397 w 4"/>
              <a:gd name="T3" fmla="*/ 1191 h 4"/>
              <a:gd name="T4" fmla="*/ 0 w 4"/>
              <a:gd name="T5" fmla="*/ 1191 h 4"/>
              <a:gd name="T6" fmla="*/ 397 w 4"/>
              <a:gd name="T7" fmla="*/ 0 h 4"/>
              <a:gd name="T8" fmla="*/ 1190 w 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3" y="3"/>
                  <a:pt x="2" y="3"/>
                  <a:pt x="1" y="3"/>
                </a:cubicBezTo>
                <a:lnTo>
                  <a:pt x="0" y="3"/>
                </a:lnTo>
                <a:lnTo>
                  <a:pt x="1" y="0"/>
                </a:lnTo>
                <a:cubicBezTo>
                  <a:pt x="2" y="0"/>
                  <a:pt x="3" y="3"/>
                  <a:pt x="3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33" name="Freeform 6539">
            <a:extLst>
              <a:ext uri="{FF2B5EF4-FFF2-40B4-BE49-F238E27FC236}">
                <a16:creationId xmlns:a16="http://schemas.microsoft.com/office/drawing/2014/main" id="{891BD076-B364-6849-92FF-4B4673F8F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5111750"/>
            <a:ext cx="1588" cy="1588"/>
          </a:xfrm>
          <a:custGeom>
            <a:avLst/>
            <a:gdLst>
              <a:gd name="T0" fmla="*/ 1191 w 4"/>
              <a:gd name="T1" fmla="*/ 1191 h 4"/>
              <a:gd name="T2" fmla="*/ 794 w 4"/>
              <a:gd name="T3" fmla="*/ 1191 h 4"/>
              <a:gd name="T4" fmla="*/ 0 w 4"/>
              <a:gd name="T5" fmla="*/ 1191 h 4"/>
              <a:gd name="T6" fmla="*/ 794 w 4"/>
              <a:gd name="T7" fmla="*/ 0 h 4"/>
              <a:gd name="T8" fmla="*/ 1191 w 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2" y="3"/>
                </a:lnTo>
                <a:lnTo>
                  <a:pt x="0" y="3"/>
                </a:lnTo>
                <a:lnTo>
                  <a:pt x="2" y="0"/>
                </a:lnTo>
                <a:lnTo>
                  <a:pt x="3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34" name="Freeform 6540">
            <a:extLst>
              <a:ext uri="{FF2B5EF4-FFF2-40B4-BE49-F238E27FC236}">
                <a16:creationId xmlns:a16="http://schemas.microsoft.com/office/drawing/2014/main" id="{18BDC175-DDC3-514A-AA2A-C02804557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110163"/>
            <a:ext cx="1588" cy="1587"/>
          </a:xfrm>
          <a:custGeom>
            <a:avLst/>
            <a:gdLst>
              <a:gd name="T0" fmla="*/ 1059 w 3"/>
              <a:gd name="T1" fmla="*/ 1190 h 4"/>
              <a:gd name="T2" fmla="*/ 529 w 3"/>
              <a:gd name="T3" fmla="*/ 1190 h 4"/>
              <a:gd name="T4" fmla="*/ 0 w 3"/>
              <a:gd name="T5" fmla="*/ 1190 h 4"/>
              <a:gd name="T6" fmla="*/ 529 w 3"/>
              <a:gd name="T7" fmla="*/ 0 h 4"/>
              <a:gd name="T8" fmla="*/ 1059 w 3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lnTo>
                  <a:pt x="1" y="3"/>
                </a:ln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2" y="0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35" name="Freeform 6541">
            <a:extLst>
              <a:ext uri="{FF2B5EF4-FFF2-40B4-BE49-F238E27FC236}">
                <a16:creationId xmlns:a16="http://schemas.microsoft.com/office/drawing/2014/main" id="{3A5B528F-84DD-AF46-A21F-D448CDDEB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5110163"/>
            <a:ext cx="1588" cy="1587"/>
          </a:xfrm>
          <a:custGeom>
            <a:avLst/>
            <a:gdLst>
              <a:gd name="T0" fmla="*/ 1059 w 3"/>
              <a:gd name="T1" fmla="*/ 0 h 4"/>
              <a:gd name="T2" fmla="*/ 529 w 3"/>
              <a:gd name="T3" fmla="*/ 1190 h 4"/>
              <a:gd name="T4" fmla="*/ 0 w 3"/>
              <a:gd name="T5" fmla="*/ 0 h 4"/>
              <a:gd name="T6" fmla="*/ 529 w 3"/>
              <a:gd name="T7" fmla="*/ 0 h 4"/>
              <a:gd name="T8" fmla="*/ 1059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2" y="3"/>
                  <a:pt x="2" y="3"/>
                  <a:pt x="1" y="3"/>
                </a:cubicBezTo>
                <a:cubicBezTo>
                  <a:pt x="1" y="3"/>
                  <a:pt x="0" y="3"/>
                  <a:pt x="0" y="0"/>
                </a:cubicBezTo>
                <a:lnTo>
                  <a:pt x="1" y="0"/>
                </a:ln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36" name="Freeform 6542">
            <a:extLst>
              <a:ext uri="{FF2B5EF4-FFF2-40B4-BE49-F238E27FC236}">
                <a16:creationId xmlns:a16="http://schemas.microsoft.com/office/drawing/2014/main" id="{5B3445EC-76E3-FC47-A1FD-E51D26136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103813"/>
            <a:ext cx="1587" cy="1587"/>
          </a:xfrm>
          <a:custGeom>
            <a:avLst/>
            <a:gdLst>
              <a:gd name="T0" fmla="*/ 794 w 2"/>
              <a:gd name="T1" fmla="*/ 1190 h 4"/>
              <a:gd name="T2" fmla="*/ 0 w 2"/>
              <a:gd name="T3" fmla="*/ 1190 h 4"/>
              <a:gd name="T4" fmla="*/ 0 w 2"/>
              <a:gd name="T5" fmla="*/ 1190 h 4"/>
              <a:gd name="T6" fmla="*/ 0 w 2"/>
              <a:gd name="T7" fmla="*/ 0 h 4"/>
              <a:gd name="T8" fmla="*/ 794 w 2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3"/>
                </a:moveTo>
                <a:lnTo>
                  <a:pt x="0" y="3"/>
                </a:ln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37" name="Freeform 6543">
            <a:extLst>
              <a:ext uri="{FF2B5EF4-FFF2-40B4-BE49-F238E27FC236}">
                <a16:creationId xmlns:a16="http://schemas.microsoft.com/office/drawing/2014/main" id="{4ADDFFBF-FCF3-6347-9723-DE2447380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5103813"/>
            <a:ext cx="1588" cy="1587"/>
          </a:xfrm>
          <a:custGeom>
            <a:avLst/>
            <a:gdLst>
              <a:gd name="T0" fmla="*/ 794 w 2"/>
              <a:gd name="T1" fmla="*/ 1190 h 4"/>
              <a:gd name="T2" fmla="*/ 794 w 2"/>
              <a:gd name="T3" fmla="*/ 1190 h 4"/>
              <a:gd name="T4" fmla="*/ 0 w 2"/>
              <a:gd name="T5" fmla="*/ 1190 h 4"/>
              <a:gd name="T6" fmla="*/ 0 w 2"/>
              <a:gd name="T7" fmla="*/ 0 h 4"/>
              <a:gd name="T8" fmla="*/ 794 w 2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3"/>
                </a:moveTo>
                <a:lnTo>
                  <a:pt x="1" y="3"/>
                </a:lnTo>
                <a:lnTo>
                  <a:pt x="0" y="3"/>
                </a:ln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38" name="Freeform 6544">
            <a:extLst>
              <a:ext uri="{FF2B5EF4-FFF2-40B4-BE49-F238E27FC236}">
                <a16:creationId xmlns:a16="http://schemas.microsoft.com/office/drawing/2014/main" id="{B854FD65-59CE-FE47-B0D2-8197EE3DA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5103813"/>
            <a:ext cx="1588" cy="1587"/>
          </a:xfrm>
          <a:custGeom>
            <a:avLst/>
            <a:gdLst>
              <a:gd name="T0" fmla="*/ 1059 w 3"/>
              <a:gd name="T1" fmla="*/ 1190 h 4"/>
              <a:gd name="T2" fmla="*/ 1059 w 3"/>
              <a:gd name="T3" fmla="*/ 1190 h 4"/>
              <a:gd name="T4" fmla="*/ 0 w 3"/>
              <a:gd name="T5" fmla="*/ 1190 h 4"/>
              <a:gd name="T6" fmla="*/ 1059 w 3"/>
              <a:gd name="T7" fmla="*/ 0 h 4"/>
              <a:gd name="T8" fmla="*/ 1059 w 3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lnTo>
                  <a:pt x="2" y="3"/>
                </a:ln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2" y="0"/>
                </a:cubicBezTo>
                <a:cubicBezTo>
                  <a:pt x="2" y="0"/>
                  <a:pt x="2" y="0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39" name="Freeform 6545">
            <a:extLst>
              <a:ext uri="{FF2B5EF4-FFF2-40B4-BE49-F238E27FC236}">
                <a16:creationId xmlns:a16="http://schemas.microsoft.com/office/drawing/2014/main" id="{05776D94-D253-D946-B1AC-E8824E954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102225"/>
            <a:ext cx="1587" cy="1588"/>
          </a:xfrm>
          <a:custGeom>
            <a:avLst/>
            <a:gdLst>
              <a:gd name="T0" fmla="*/ 794 w 2"/>
              <a:gd name="T1" fmla="*/ 1191 h 4"/>
              <a:gd name="T2" fmla="*/ 0 w 2"/>
              <a:gd name="T3" fmla="*/ 1191 h 4"/>
              <a:gd name="T4" fmla="*/ 0 w 2"/>
              <a:gd name="T5" fmla="*/ 1191 h 4"/>
              <a:gd name="T6" fmla="*/ 0 w 2"/>
              <a:gd name="T7" fmla="*/ 0 h 4"/>
              <a:gd name="T8" fmla="*/ 794 w 2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3"/>
                </a:moveTo>
                <a:cubicBezTo>
                  <a:pt x="1" y="3"/>
                  <a:pt x="1" y="3"/>
                  <a:pt x="0" y="3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0" name="Freeform 6546">
            <a:extLst>
              <a:ext uri="{FF2B5EF4-FFF2-40B4-BE49-F238E27FC236}">
                <a16:creationId xmlns:a16="http://schemas.microsoft.com/office/drawing/2014/main" id="{6A9D729A-8B58-A34F-B60F-B65F96D36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5102225"/>
            <a:ext cx="1587" cy="1588"/>
          </a:xfrm>
          <a:custGeom>
            <a:avLst/>
            <a:gdLst>
              <a:gd name="T0" fmla="*/ 1058 w 3"/>
              <a:gd name="T1" fmla="*/ 1191 h 4"/>
              <a:gd name="T2" fmla="*/ 1058 w 3"/>
              <a:gd name="T3" fmla="*/ 1191 h 4"/>
              <a:gd name="T4" fmla="*/ 0 w 3"/>
              <a:gd name="T5" fmla="*/ 1191 h 4"/>
              <a:gd name="T6" fmla="*/ 1058 w 3"/>
              <a:gd name="T7" fmla="*/ 0 h 4"/>
              <a:gd name="T8" fmla="*/ 1058 w 3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lnTo>
                  <a:pt x="2" y="3"/>
                </a:ln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2" y="0"/>
                </a:cubicBezTo>
                <a:cubicBezTo>
                  <a:pt x="2" y="0"/>
                  <a:pt x="2" y="0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1" name="Freeform 6547">
            <a:extLst>
              <a:ext uri="{FF2B5EF4-FFF2-40B4-BE49-F238E27FC236}">
                <a16:creationId xmlns:a16="http://schemas.microsoft.com/office/drawing/2014/main" id="{3C56FE26-4329-2049-8C6F-02D36C1D1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106988"/>
            <a:ext cx="1587" cy="1587"/>
          </a:xfrm>
          <a:custGeom>
            <a:avLst/>
            <a:gdLst>
              <a:gd name="T0" fmla="*/ 794 w 2"/>
              <a:gd name="T1" fmla="*/ 0 h 4"/>
              <a:gd name="T2" fmla="*/ 0 w 2"/>
              <a:gd name="T3" fmla="*/ 1190 h 4"/>
              <a:gd name="T4" fmla="*/ 0 w 2"/>
              <a:gd name="T5" fmla="*/ 0 h 4"/>
              <a:gd name="T6" fmla="*/ 0 w 2"/>
              <a:gd name="T7" fmla="*/ 0 h 4"/>
              <a:gd name="T8" fmla="*/ 794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0"/>
                </a:moveTo>
                <a:cubicBezTo>
                  <a:pt x="1" y="0"/>
                  <a:pt x="1" y="3"/>
                  <a:pt x="0" y="3"/>
                </a:cubicBezTo>
                <a:lnTo>
                  <a:pt x="0" y="0"/>
                </a:ln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2" name="Freeform 6548">
            <a:extLst>
              <a:ext uri="{FF2B5EF4-FFF2-40B4-BE49-F238E27FC236}">
                <a16:creationId xmlns:a16="http://schemas.microsoft.com/office/drawing/2014/main" id="{93C2B898-2C6F-D445-84C7-0AB025EE0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5106988"/>
            <a:ext cx="1587" cy="1587"/>
          </a:xfrm>
          <a:custGeom>
            <a:avLst/>
            <a:gdLst>
              <a:gd name="T0" fmla="*/ 1058 w 3"/>
              <a:gd name="T1" fmla="*/ 0 h 4"/>
              <a:gd name="T2" fmla="*/ 1058 w 3"/>
              <a:gd name="T3" fmla="*/ 1190 h 4"/>
              <a:gd name="T4" fmla="*/ 0 w 3"/>
              <a:gd name="T5" fmla="*/ 0 h 4"/>
              <a:gd name="T6" fmla="*/ 1058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3"/>
                </a:lnTo>
                <a:cubicBezTo>
                  <a:pt x="0" y="3"/>
                  <a:pt x="0" y="0"/>
                  <a:pt x="0" y="0"/>
                </a:cubicBez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3" name="Freeform 6549">
            <a:extLst>
              <a:ext uri="{FF2B5EF4-FFF2-40B4-BE49-F238E27FC236}">
                <a16:creationId xmlns:a16="http://schemas.microsoft.com/office/drawing/2014/main" id="{2B205C50-40FA-4047-9C9D-A131E4C7A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5095875"/>
            <a:ext cx="1587" cy="1588"/>
          </a:xfrm>
          <a:custGeom>
            <a:avLst/>
            <a:gdLst>
              <a:gd name="T0" fmla="*/ 1058 w 3"/>
              <a:gd name="T1" fmla="*/ 1191 h 4"/>
              <a:gd name="T2" fmla="*/ 529 w 3"/>
              <a:gd name="T3" fmla="*/ 1191 h 4"/>
              <a:gd name="T4" fmla="*/ 0 w 3"/>
              <a:gd name="T5" fmla="*/ 1191 h 4"/>
              <a:gd name="T6" fmla="*/ 529 w 3"/>
              <a:gd name="T7" fmla="*/ 0 h 4"/>
              <a:gd name="T8" fmla="*/ 1058 w 3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2" y="3"/>
                  <a:pt x="2" y="3"/>
                  <a:pt x="1" y="3"/>
                </a:cubicBezTo>
                <a:lnTo>
                  <a:pt x="0" y="3"/>
                </a:lnTo>
                <a:lnTo>
                  <a:pt x="1" y="0"/>
                </a:lnTo>
                <a:cubicBezTo>
                  <a:pt x="2" y="0"/>
                  <a:pt x="2" y="3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4" name="Freeform 6550">
            <a:extLst>
              <a:ext uri="{FF2B5EF4-FFF2-40B4-BE49-F238E27FC236}">
                <a16:creationId xmlns:a16="http://schemas.microsoft.com/office/drawing/2014/main" id="{8F155F18-374A-DB43-A708-AD5C89217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5095875"/>
            <a:ext cx="1588" cy="1588"/>
          </a:xfrm>
          <a:custGeom>
            <a:avLst/>
            <a:gdLst>
              <a:gd name="T0" fmla="*/ 1191 w 4"/>
              <a:gd name="T1" fmla="*/ 1191 h 4"/>
              <a:gd name="T2" fmla="*/ 397 w 4"/>
              <a:gd name="T3" fmla="*/ 1191 h 4"/>
              <a:gd name="T4" fmla="*/ 0 w 4"/>
              <a:gd name="T5" fmla="*/ 1191 h 4"/>
              <a:gd name="T6" fmla="*/ 397 w 4"/>
              <a:gd name="T7" fmla="*/ 0 h 4"/>
              <a:gd name="T8" fmla="*/ 1191 w 4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0" y="3"/>
                </a:lnTo>
                <a:cubicBezTo>
                  <a:pt x="0" y="0"/>
                  <a:pt x="1" y="0"/>
                  <a:pt x="1" y="0"/>
                </a:cubicBezTo>
                <a:cubicBezTo>
                  <a:pt x="1" y="0"/>
                  <a:pt x="3" y="0"/>
                  <a:pt x="3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5" name="Freeform 6551">
            <a:extLst>
              <a:ext uri="{FF2B5EF4-FFF2-40B4-BE49-F238E27FC236}">
                <a16:creationId xmlns:a16="http://schemas.microsoft.com/office/drawing/2014/main" id="{39CF4322-8254-474A-9D7E-078E0598F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95875"/>
            <a:ext cx="1588" cy="1588"/>
          </a:xfrm>
          <a:custGeom>
            <a:avLst/>
            <a:gdLst>
              <a:gd name="T0" fmla="*/ 1059 w 3"/>
              <a:gd name="T1" fmla="*/ 1191 h 4"/>
              <a:gd name="T2" fmla="*/ 529 w 3"/>
              <a:gd name="T3" fmla="*/ 1191 h 4"/>
              <a:gd name="T4" fmla="*/ 0 w 3"/>
              <a:gd name="T5" fmla="*/ 1191 h 4"/>
              <a:gd name="T6" fmla="*/ 529 w 3"/>
              <a:gd name="T7" fmla="*/ 0 h 4"/>
              <a:gd name="T8" fmla="*/ 1059 w 3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lnTo>
                  <a:pt x="1" y="3"/>
                </a:ln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0"/>
                  <a:pt x="1" y="0"/>
                </a:cubicBezTo>
                <a:lnTo>
                  <a:pt x="2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6" name="Freeform 6552">
            <a:extLst>
              <a:ext uri="{FF2B5EF4-FFF2-40B4-BE49-F238E27FC236}">
                <a16:creationId xmlns:a16="http://schemas.microsoft.com/office/drawing/2014/main" id="{E2822461-A624-9E43-AB46-B2A890C21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5095875"/>
            <a:ext cx="1588" cy="1588"/>
          </a:xfrm>
          <a:custGeom>
            <a:avLst/>
            <a:gdLst>
              <a:gd name="T0" fmla="*/ 1059 w 3"/>
              <a:gd name="T1" fmla="*/ 1191 h 4"/>
              <a:gd name="T2" fmla="*/ 529 w 3"/>
              <a:gd name="T3" fmla="*/ 1191 h 4"/>
              <a:gd name="T4" fmla="*/ 0 w 3"/>
              <a:gd name="T5" fmla="*/ 1191 h 4"/>
              <a:gd name="T6" fmla="*/ 0 w 3"/>
              <a:gd name="T7" fmla="*/ 0 h 4"/>
              <a:gd name="T8" fmla="*/ 1059 w 3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2" y="3"/>
                  <a:pt x="2" y="3"/>
                  <a:pt x="1" y="3"/>
                </a:cubicBezTo>
                <a:lnTo>
                  <a:pt x="0" y="3"/>
                </a:ln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7" name="Freeform 6553">
            <a:extLst>
              <a:ext uri="{FF2B5EF4-FFF2-40B4-BE49-F238E27FC236}">
                <a16:creationId xmlns:a16="http://schemas.microsoft.com/office/drawing/2014/main" id="{7076FA7F-586A-6C46-80C6-30D2D7F1F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99050"/>
            <a:ext cx="1588" cy="1588"/>
          </a:xfrm>
          <a:custGeom>
            <a:avLst/>
            <a:gdLst>
              <a:gd name="T0" fmla="*/ 1059 w 3"/>
              <a:gd name="T1" fmla="*/ 0 h 4"/>
              <a:gd name="T2" fmla="*/ 529 w 3"/>
              <a:gd name="T3" fmla="*/ 1191 h 4"/>
              <a:gd name="T4" fmla="*/ 0 w 3"/>
              <a:gd name="T5" fmla="*/ 0 h 4"/>
              <a:gd name="T6" fmla="*/ 529 w 3"/>
              <a:gd name="T7" fmla="*/ 0 h 4"/>
              <a:gd name="T8" fmla="*/ 1059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1" y="3"/>
                </a:lnTo>
                <a:cubicBezTo>
                  <a:pt x="0" y="3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8" name="Freeform 6554">
            <a:extLst>
              <a:ext uri="{FF2B5EF4-FFF2-40B4-BE49-F238E27FC236}">
                <a16:creationId xmlns:a16="http://schemas.microsoft.com/office/drawing/2014/main" id="{C704DEE3-E4AE-A541-AA52-5505F994F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5099050"/>
            <a:ext cx="1588" cy="1588"/>
          </a:xfrm>
          <a:custGeom>
            <a:avLst/>
            <a:gdLst>
              <a:gd name="T0" fmla="*/ 1059 w 3"/>
              <a:gd name="T1" fmla="*/ 0 h 4"/>
              <a:gd name="T2" fmla="*/ 529 w 3"/>
              <a:gd name="T3" fmla="*/ 1191 h 4"/>
              <a:gd name="T4" fmla="*/ 0 w 3"/>
              <a:gd name="T5" fmla="*/ 0 h 4"/>
              <a:gd name="T6" fmla="*/ 529 w 3"/>
              <a:gd name="T7" fmla="*/ 0 h 4"/>
              <a:gd name="T8" fmla="*/ 1059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2" y="0"/>
                  <a:pt x="2" y="3"/>
                  <a:pt x="1" y="3"/>
                </a:cubicBezTo>
                <a:lnTo>
                  <a:pt x="0" y="0"/>
                </a:lnTo>
                <a:lnTo>
                  <a:pt x="1" y="0"/>
                </a:ln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9" name="Freeform 6555">
            <a:extLst>
              <a:ext uri="{FF2B5EF4-FFF2-40B4-BE49-F238E27FC236}">
                <a16:creationId xmlns:a16="http://schemas.microsoft.com/office/drawing/2014/main" id="{CCEA24C2-E94D-E84B-A70F-451797E31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103813"/>
            <a:ext cx="1588" cy="1587"/>
          </a:xfrm>
          <a:custGeom>
            <a:avLst/>
            <a:gdLst>
              <a:gd name="T0" fmla="*/ 1059 w 3"/>
              <a:gd name="T1" fmla="*/ 1190 h 4"/>
              <a:gd name="T2" fmla="*/ 1059 w 3"/>
              <a:gd name="T3" fmla="*/ 1190 h 4"/>
              <a:gd name="T4" fmla="*/ 0 w 3"/>
              <a:gd name="T5" fmla="*/ 1190 h 4"/>
              <a:gd name="T6" fmla="*/ 1059 w 3"/>
              <a:gd name="T7" fmla="*/ 0 h 4"/>
              <a:gd name="T8" fmla="*/ 1059 w 3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lnTo>
                  <a:pt x="2" y="3"/>
                </a:ln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0"/>
                  <a:pt x="2" y="0"/>
                </a:cubicBezTo>
                <a:lnTo>
                  <a:pt x="2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0" name="Freeform 6556">
            <a:extLst>
              <a:ext uri="{FF2B5EF4-FFF2-40B4-BE49-F238E27FC236}">
                <a16:creationId xmlns:a16="http://schemas.microsoft.com/office/drawing/2014/main" id="{6584C9FA-81F0-5546-A526-9E9958BF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103813"/>
            <a:ext cx="1587" cy="1587"/>
          </a:xfrm>
          <a:custGeom>
            <a:avLst/>
            <a:gdLst>
              <a:gd name="T0" fmla="*/ 1058 w 3"/>
              <a:gd name="T1" fmla="*/ 1190 h 4"/>
              <a:gd name="T2" fmla="*/ 1058 w 3"/>
              <a:gd name="T3" fmla="*/ 1190 h 4"/>
              <a:gd name="T4" fmla="*/ 0 w 3"/>
              <a:gd name="T5" fmla="*/ 1190 h 4"/>
              <a:gd name="T6" fmla="*/ 1058 w 3"/>
              <a:gd name="T7" fmla="*/ 0 h 4"/>
              <a:gd name="T8" fmla="*/ 1058 w 3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lnTo>
                  <a:pt x="2" y="3"/>
                </a:ln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0"/>
                  <a:pt x="2" y="0"/>
                </a:cubicBezTo>
                <a:lnTo>
                  <a:pt x="2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1" name="Freeform 6557">
            <a:extLst>
              <a:ext uri="{FF2B5EF4-FFF2-40B4-BE49-F238E27FC236}">
                <a16:creationId xmlns:a16="http://schemas.microsoft.com/office/drawing/2014/main" id="{178D2B52-B9D8-F042-AB80-4A24550B1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5103813"/>
            <a:ext cx="1587" cy="1587"/>
          </a:xfrm>
          <a:custGeom>
            <a:avLst/>
            <a:gdLst>
              <a:gd name="T0" fmla="*/ 1058 w 3"/>
              <a:gd name="T1" fmla="*/ 1190 h 4"/>
              <a:gd name="T2" fmla="*/ 529 w 3"/>
              <a:gd name="T3" fmla="*/ 1190 h 4"/>
              <a:gd name="T4" fmla="*/ 0 w 3"/>
              <a:gd name="T5" fmla="*/ 1190 h 4"/>
              <a:gd name="T6" fmla="*/ 529 w 3"/>
              <a:gd name="T7" fmla="*/ 0 h 4"/>
              <a:gd name="T8" fmla="*/ 1058 w 3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lnTo>
                  <a:pt x="1" y="3"/>
                </a:lnTo>
                <a:lnTo>
                  <a:pt x="0" y="3"/>
                </a:lnTo>
                <a:lnTo>
                  <a:pt x="1" y="0"/>
                </a:lnTo>
                <a:lnTo>
                  <a:pt x="2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" name="Freeform 6558">
            <a:extLst>
              <a:ext uri="{FF2B5EF4-FFF2-40B4-BE49-F238E27FC236}">
                <a16:creationId xmlns:a16="http://schemas.microsoft.com/office/drawing/2014/main" id="{BFE968A2-1B94-7041-A967-E0AE76C00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102225"/>
            <a:ext cx="1588" cy="1588"/>
          </a:xfrm>
          <a:custGeom>
            <a:avLst/>
            <a:gdLst>
              <a:gd name="T0" fmla="*/ 1059 w 3"/>
              <a:gd name="T1" fmla="*/ 1191 h 4"/>
              <a:gd name="T2" fmla="*/ 529 w 3"/>
              <a:gd name="T3" fmla="*/ 1191 h 4"/>
              <a:gd name="T4" fmla="*/ 0 w 3"/>
              <a:gd name="T5" fmla="*/ 1191 h 4"/>
              <a:gd name="T6" fmla="*/ 529 w 3"/>
              <a:gd name="T7" fmla="*/ 0 h 4"/>
              <a:gd name="T8" fmla="*/ 1059 w 3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2" y="3"/>
                  <a:pt x="2" y="3"/>
                  <a:pt x="1" y="3"/>
                </a:cubicBezTo>
                <a:lnTo>
                  <a:pt x="0" y="3"/>
                </a:lnTo>
                <a:lnTo>
                  <a:pt x="1" y="0"/>
                </a:lnTo>
                <a:cubicBezTo>
                  <a:pt x="2" y="0"/>
                  <a:pt x="2" y="3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" name="Freeform 6559">
            <a:extLst>
              <a:ext uri="{FF2B5EF4-FFF2-40B4-BE49-F238E27FC236}">
                <a16:creationId xmlns:a16="http://schemas.microsoft.com/office/drawing/2014/main" id="{7F957C85-9E99-5F43-B2E6-84CE9240E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102225"/>
            <a:ext cx="1588" cy="1588"/>
          </a:xfrm>
          <a:custGeom>
            <a:avLst/>
            <a:gdLst>
              <a:gd name="T0" fmla="*/ 794 w 2"/>
              <a:gd name="T1" fmla="*/ 1191 h 4"/>
              <a:gd name="T2" fmla="*/ 794 w 2"/>
              <a:gd name="T3" fmla="*/ 1191 h 4"/>
              <a:gd name="T4" fmla="*/ 0 w 2"/>
              <a:gd name="T5" fmla="*/ 1191 h 4"/>
              <a:gd name="T6" fmla="*/ 794 w 2"/>
              <a:gd name="T7" fmla="*/ 0 h 4"/>
              <a:gd name="T8" fmla="*/ 794 w 2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3"/>
                </a:moveTo>
                <a:lnTo>
                  <a:pt x="1" y="3"/>
                </a:lnTo>
                <a:lnTo>
                  <a:pt x="0" y="3"/>
                </a:lnTo>
                <a:lnTo>
                  <a:pt x="1" y="0"/>
                </a:lnTo>
                <a:lnTo>
                  <a:pt x="1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" name="Freeform 6560">
            <a:extLst>
              <a:ext uri="{FF2B5EF4-FFF2-40B4-BE49-F238E27FC236}">
                <a16:creationId xmlns:a16="http://schemas.microsoft.com/office/drawing/2014/main" id="{FEAD56F8-77CD-BF49-AE21-3CA44E078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106988"/>
            <a:ext cx="1588" cy="1587"/>
          </a:xfrm>
          <a:custGeom>
            <a:avLst/>
            <a:gdLst>
              <a:gd name="T0" fmla="*/ 1059 w 3"/>
              <a:gd name="T1" fmla="*/ 0 h 4"/>
              <a:gd name="T2" fmla="*/ 529 w 3"/>
              <a:gd name="T3" fmla="*/ 1190 h 4"/>
              <a:gd name="T4" fmla="*/ 0 w 3"/>
              <a:gd name="T5" fmla="*/ 0 h 4"/>
              <a:gd name="T6" fmla="*/ 529 w 3"/>
              <a:gd name="T7" fmla="*/ 0 h 4"/>
              <a:gd name="T8" fmla="*/ 1059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2" y="0"/>
                  <a:pt x="2" y="3"/>
                  <a:pt x="1" y="3"/>
                </a:cubicBezTo>
                <a:lnTo>
                  <a:pt x="0" y="0"/>
                </a:lnTo>
                <a:lnTo>
                  <a:pt x="1" y="0"/>
                </a:ln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5" name="Freeform 6561">
            <a:extLst>
              <a:ext uri="{FF2B5EF4-FFF2-40B4-BE49-F238E27FC236}">
                <a16:creationId xmlns:a16="http://schemas.microsoft.com/office/drawing/2014/main" id="{FFC25370-F28D-EC4D-93DE-A0F83AC22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106988"/>
            <a:ext cx="1588" cy="1587"/>
          </a:xfrm>
          <a:custGeom>
            <a:avLst/>
            <a:gdLst>
              <a:gd name="T0" fmla="*/ 794 w 2"/>
              <a:gd name="T1" fmla="*/ 0 h 4"/>
              <a:gd name="T2" fmla="*/ 794 w 2"/>
              <a:gd name="T3" fmla="*/ 1190 h 4"/>
              <a:gd name="T4" fmla="*/ 0 w 2"/>
              <a:gd name="T5" fmla="*/ 0 h 4"/>
              <a:gd name="T6" fmla="*/ 794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1" y="0"/>
                </a:move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6" name="Freeform 6562">
            <a:extLst>
              <a:ext uri="{FF2B5EF4-FFF2-40B4-BE49-F238E27FC236}">
                <a16:creationId xmlns:a16="http://schemas.microsoft.com/office/drawing/2014/main" id="{6D89E328-9911-634F-9E62-0EF6D9282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5046663"/>
            <a:ext cx="4763" cy="1587"/>
          </a:xfrm>
          <a:custGeom>
            <a:avLst/>
            <a:gdLst>
              <a:gd name="T0" fmla="*/ 0 w 12"/>
              <a:gd name="T1" fmla="*/ 0 h 4"/>
              <a:gd name="T2" fmla="*/ 4366 w 12"/>
              <a:gd name="T3" fmla="*/ 0 h 4"/>
              <a:gd name="T4" fmla="*/ 2382 w 12"/>
              <a:gd name="T5" fmla="*/ 1190 h 4"/>
              <a:gd name="T6" fmla="*/ 0 w 1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4">
                <a:moveTo>
                  <a:pt x="0" y="0"/>
                </a:moveTo>
                <a:lnTo>
                  <a:pt x="11" y="0"/>
                </a:ln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7" name="Freeform 6563">
            <a:extLst>
              <a:ext uri="{FF2B5EF4-FFF2-40B4-BE49-F238E27FC236}">
                <a16:creationId xmlns:a16="http://schemas.microsoft.com/office/drawing/2014/main" id="{28D690F9-7D1F-0948-A429-580F24DD1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46663"/>
            <a:ext cx="3175" cy="1587"/>
          </a:xfrm>
          <a:custGeom>
            <a:avLst/>
            <a:gdLst>
              <a:gd name="T0" fmla="*/ 0 w 10"/>
              <a:gd name="T1" fmla="*/ 0 h 4"/>
              <a:gd name="T2" fmla="*/ 2858 w 10"/>
              <a:gd name="T3" fmla="*/ 0 h 4"/>
              <a:gd name="T4" fmla="*/ 1588 w 10"/>
              <a:gd name="T5" fmla="*/ 1190 h 4"/>
              <a:gd name="T6" fmla="*/ 0 w 10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4">
                <a:moveTo>
                  <a:pt x="0" y="0"/>
                </a:moveTo>
                <a:lnTo>
                  <a:pt x="9" y="0"/>
                </a:lnTo>
                <a:lnTo>
                  <a:pt x="5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8" name="Freeform 6564">
            <a:extLst>
              <a:ext uri="{FF2B5EF4-FFF2-40B4-BE49-F238E27FC236}">
                <a16:creationId xmlns:a16="http://schemas.microsoft.com/office/drawing/2014/main" id="{4A355938-3176-E641-9647-374E7FF26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5046663"/>
            <a:ext cx="4762" cy="1587"/>
          </a:xfrm>
          <a:custGeom>
            <a:avLst/>
            <a:gdLst>
              <a:gd name="T0" fmla="*/ 0 w 12"/>
              <a:gd name="T1" fmla="*/ 0 h 4"/>
              <a:gd name="T2" fmla="*/ 4365 w 12"/>
              <a:gd name="T3" fmla="*/ 0 h 4"/>
              <a:gd name="T4" fmla="*/ 2381 w 12"/>
              <a:gd name="T5" fmla="*/ 1190 h 4"/>
              <a:gd name="T6" fmla="*/ 0 w 1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4">
                <a:moveTo>
                  <a:pt x="0" y="0"/>
                </a:moveTo>
                <a:lnTo>
                  <a:pt x="11" y="0"/>
                </a:ln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9" name="Freeform 6565">
            <a:extLst>
              <a:ext uri="{FF2B5EF4-FFF2-40B4-BE49-F238E27FC236}">
                <a16:creationId xmlns:a16="http://schemas.microsoft.com/office/drawing/2014/main" id="{61818E9B-02BB-FD4D-9D72-2B4A7BC5D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5072063"/>
            <a:ext cx="12700" cy="4762"/>
          </a:xfrm>
          <a:custGeom>
            <a:avLst/>
            <a:gdLst>
              <a:gd name="T0" fmla="*/ 8238 w 37"/>
              <a:gd name="T1" fmla="*/ 0 h 13"/>
              <a:gd name="T2" fmla="*/ 10297 w 37"/>
              <a:gd name="T3" fmla="*/ 1099 h 13"/>
              <a:gd name="T4" fmla="*/ 12357 w 37"/>
              <a:gd name="T5" fmla="*/ 0 h 13"/>
              <a:gd name="T6" fmla="*/ 12357 w 37"/>
              <a:gd name="T7" fmla="*/ 1099 h 13"/>
              <a:gd name="T8" fmla="*/ 10641 w 37"/>
              <a:gd name="T9" fmla="*/ 1099 h 13"/>
              <a:gd name="T10" fmla="*/ 11670 w 37"/>
              <a:gd name="T11" fmla="*/ 2198 h 13"/>
              <a:gd name="T12" fmla="*/ 11670 w 37"/>
              <a:gd name="T13" fmla="*/ 4396 h 13"/>
              <a:gd name="T14" fmla="*/ 10641 w 37"/>
              <a:gd name="T15" fmla="*/ 4396 h 13"/>
              <a:gd name="T16" fmla="*/ 10297 w 37"/>
              <a:gd name="T17" fmla="*/ 2198 h 13"/>
              <a:gd name="T18" fmla="*/ 9611 w 37"/>
              <a:gd name="T19" fmla="*/ 4396 h 13"/>
              <a:gd name="T20" fmla="*/ 8924 w 37"/>
              <a:gd name="T21" fmla="*/ 4396 h 13"/>
              <a:gd name="T22" fmla="*/ 8924 w 37"/>
              <a:gd name="T23" fmla="*/ 2198 h 13"/>
              <a:gd name="T24" fmla="*/ 9611 w 37"/>
              <a:gd name="T25" fmla="*/ 1099 h 13"/>
              <a:gd name="T26" fmla="*/ 8238 w 37"/>
              <a:gd name="T27" fmla="*/ 1099 h 13"/>
              <a:gd name="T28" fmla="*/ 6865 w 37"/>
              <a:gd name="T29" fmla="*/ 1099 h 13"/>
              <a:gd name="T30" fmla="*/ 7551 w 37"/>
              <a:gd name="T31" fmla="*/ 2198 h 13"/>
              <a:gd name="T32" fmla="*/ 7551 w 37"/>
              <a:gd name="T33" fmla="*/ 4396 h 13"/>
              <a:gd name="T34" fmla="*/ 6865 w 37"/>
              <a:gd name="T35" fmla="*/ 4396 h 13"/>
              <a:gd name="T36" fmla="*/ 6178 w 37"/>
              <a:gd name="T37" fmla="*/ 2198 h 13"/>
              <a:gd name="T38" fmla="*/ 5492 w 37"/>
              <a:gd name="T39" fmla="*/ 4396 h 13"/>
              <a:gd name="T40" fmla="*/ 4805 w 37"/>
              <a:gd name="T41" fmla="*/ 4396 h 13"/>
              <a:gd name="T42" fmla="*/ 4805 w 37"/>
              <a:gd name="T43" fmla="*/ 2198 h 13"/>
              <a:gd name="T44" fmla="*/ 5492 w 37"/>
              <a:gd name="T45" fmla="*/ 1099 h 13"/>
              <a:gd name="T46" fmla="*/ 4119 w 37"/>
              <a:gd name="T47" fmla="*/ 1099 h 13"/>
              <a:gd name="T48" fmla="*/ 3089 w 37"/>
              <a:gd name="T49" fmla="*/ 1099 h 13"/>
              <a:gd name="T50" fmla="*/ 3432 w 37"/>
              <a:gd name="T51" fmla="*/ 2198 h 13"/>
              <a:gd name="T52" fmla="*/ 3432 w 37"/>
              <a:gd name="T53" fmla="*/ 4396 h 13"/>
              <a:gd name="T54" fmla="*/ 3089 w 37"/>
              <a:gd name="T55" fmla="*/ 4396 h 13"/>
              <a:gd name="T56" fmla="*/ 2059 w 37"/>
              <a:gd name="T57" fmla="*/ 2198 h 13"/>
              <a:gd name="T58" fmla="*/ 1373 w 37"/>
              <a:gd name="T59" fmla="*/ 4396 h 13"/>
              <a:gd name="T60" fmla="*/ 1030 w 37"/>
              <a:gd name="T61" fmla="*/ 4396 h 13"/>
              <a:gd name="T62" fmla="*/ 1030 w 37"/>
              <a:gd name="T63" fmla="*/ 2198 h 13"/>
              <a:gd name="T64" fmla="*/ 1373 w 37"/>
              <a:gd name="T65" fmla="*/ 1099 h 13"/>
              <a:gd name="T66" fmla="*/ 0 w 37"/>
              <a:gd name="T67" fmla="*/ 1099 h 13"/>
              <a:gd name="T68" fmla="*/ 0 w 37"/>
              <a:gd name="T69" fmla="*/ 0 h 13"/>
              <a:gd name="T70" fmla="*/ 2059 w 37"/>
              <a:gd name="T71" fmla="*/ 1099 h 13"/>
              <a:gd name="T72" fmla="*/ 4119 w 37"/>
              <a:gd name="T73" fmla="*/ 0 h 13"/>
              <a:gd name="T74" fmla="*/ 6178 w 37"/>
              <a:gd name="T75" fmla="*/ 1099 h 13"/>
              <a:gd name="T76" fmla="*/ 8238 w 37"/>
              <a:gd name="T77" fmla="*/ 0 h 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7" h="13">
                <a:moveTo>
                  <a:pt x="24" y="0"/>
                </a:moveTo>
                <a:lnTo>
                  <a:pt x="30" y="3"/>
                </a:lnTo>
                <a:lnTo>
                  <a:pt x="36" y="0"/>
                </a:lnTo>
                <a:lnTo>
                  <a:pt x="36" y="3"/>
                </a:lnTo>
                <a:lnTo>
                  <a:pt x="31" y="3"/>
                </a:lnTo>
                <a:lnTo>
                  <a:pt x="34" y="6"/>
                </a:lnTo>
                <a:lnTo>
                  <a:pt x="34" y="12"/>
                </a:lnTo>
                <a:lnTo>
                  <a:pt x="31" y="12"/>
                </a:lnTo>
                <a:lnTo>
                  <a:pt x="30" y="6"/>
                </a:lnTo>
                <a:lnTo>
                  <a:pt x="28" y="12"/>
                </a:lnTo>
                <a:lnTo>
                  <a:pt x="26" y="12"/>
                </a:lnTo>
                <a:lnTo>
                  <a:pt x="26" y="6"/>
                </a:lnTo>
                <a:lnTo>
                  <a:pt x="28" y="3"/>
                </a:lnTo>
                <a:lnTo>
                  <a:pt x="24" y="3"/>
                </a:lnTo>
                <a:lnTo>
                  <a:pt x="20" y="3"/>
                </a:lnTo>
                <a:lnTo>
                  <a:pt x="22" y="6"/>
                </a:lnTo>
                <a:lnTo>
                  <a:pt x="22" y="12"/>
                </a:lnTo>
                <a:lnTo>
                  <a:pt x="20" y="12"/>
                </a:lnTo>
                <a:lnTo>
                  <a:pt x="18" y="6"/>
                </a:lnTo>
                <a:lnTo>
                  <a:pt x="16" y="12"/>
                </a:lnTo>
                <a:lnTo>
                  <a:pt x="14" y="12"/>
                </a:lnTo>
                <a:lnTo>
                  <a:pt x="14" y="6"/>
                </a:lnTo>
                <a:lnTo>
                  <a:pt x="16" y="3"/>
                </a:lnTo>
                <a:lnTo>
                  <a:pt x="12" y="3"/>
                </a:lnTo>
                <a:lnTo>
                  <a:pt x="9" y="3"/>
                </a:lnTo>
                <a:lnTo>
                  <a:pt x="10" y="6"/>
                </a:lnTo>
                <a:lnTo>
                  <a:pt x="10" y="12"/>
                </a:lnTo>
                <a:lnTo>
                  <a:pt x="9" y="12"/>
                </a:lnTo>
                <a:lnTo>
                  <a:pt x="6" y="6"/>
                </a:lnTo>
                <a:lnTo>
                  <a:pt x="4" y="12"/>
                </a:lnTo>
                <a:lnTo>
                  <a:pt x="3" y="12"/>
                </a:lnTo>
                <a:lnTo>
                  <a:pt x="3" y="6"/>
                </a:lnTo>
                <a:lnTo>
                  <a:pt x="4" y="3"/>
                </a:lnTo>
                <a:lnTo>
                  <a:pt x="0" y="3"/>
                </a:lnTo>
                <a:lnTo>
                  <a:pt x="0" y="0"/>
                </a:lnTo>
                <a:lnTo>
                  <a:pt x="6" y="3"/>
                </a:lnTo>
                <a:lnTo>
                  <a:pt x="12" y="0"/>
                </a:lnTo>
                <a:lnTo>
                  <a:pt x="18" y="3"/>
                </a:lnTo>
                <a:lnTo>
                  <a:pt x="24" y="0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60" name="Freeform 6566">
            <a:extLst>
              <a:ext uri="{FF2B5EF4-FFF2-40B4-BE49-F238E27FC236}">
                <a16:creationId xmlns:a16="http://schemas.microsoft.com/office/drawing/2014/main" id="{769F4719-60B9-CC42-AE16-6AF63C49B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5043488"/>
            <a:ext cx="12700" cy="3175"/>
          </a:xfrm>
          <a:custGeom>
            <a:avLst/>
            <a:gdLst>
              <a:gd name="T0" fmla="*/ 8238 w 37"/>
              <a:gd name="T1" fmla="*/ 2858 h 10"/>
              <a:gd name="T2" fmla="*/ 6178 w 37"/>
              <a:gd name="T3" fmla="*/ 1905 h 10"/>
              <a:gd name="T4" fmla="*/ 4119 w 37"/>
              <a:gd name="T5" fmla="*/ 2858 h 10"/>
              <a:gd name="T6" fmla="*/ 2059 w 37"/>
              <a:gd name="T7" fmla="*/ 1905 h 10"/>
              <a:gd name="T8" fmla="*/ 0 w 37"/>
              <a:gd name="T9" fmla="*/ 2858 h 10"/>
              <a:gd name="T10" fmla="*/ 0 w 37"/>
              <a:gd name="T11" fmla="*/ 2858 h 10"/>
              <a:gd name="T12" fmla="*/ 1373 w 37"/>
              <a:gd name="T13" fmla="*/ 1905 h 10"/>
              <a:gd name="T14" fmla="*/ 1030 w 37"/>
              <a:gd name="T15" fmla="*/ 953 h 10"/>
              <a:gd name="T16" fmla="*/ 1030 w 37"/>
              <a:gd name="T17" fmla="*/ 0 h 10"/>
              <a:gd name="T18" fmla="*/ 1373 w 37"/>
              <a:gd name="T19" fmla="*/ 0 h 10"/>
              <a:gd name="T20" fmla="*/ 2059 w 37"/>
              <a:gd name="T21" fmla="*/ 953 h 10"/>
              <a:gd name="T22" fmla="*/ 3089 w 37"/>
              <a:gd name="T23" fmla="*/ 0 h 10"/>
              <a:gd name="T24" fmla="*/ 3432 w 37"/>
              <a:gd name="T25" fmla="*/ 0 h 10"/>
              <a:gd name="T26" fmla="*/ 3432 w 37"/>
              <a:gd name="T27" fmla="*/ 953 h 10"/>
              <a:gd name="T28" fmla="*/ 3089 w 37"/>
              <a:gd name="T29" fmla="*/ 1905 h 10"/>
              <a:gd name="T30" fmla="*/ 4119 w 37"/>
              <a:gd name="T31" fmla="*/ 2858 h 10"/>
              <a:gd name="T32" fmla="*/ 5492 w 37"/>
              <a:gd name="T33" fmla="*/ 1905 h 10"/>
              <a:gd name="T34" fmla="*/ 4805 w 37"/>
              <a:gd name="T35" fmla="*/ 953 h 10"/>
              <a:gd name="T36" fmla="*/ 4805 w 37"/>
              <a:gd name="T37" fmla="*/ 0 h 10"/>
              <a:gd name="T38" fmla="*/ 5492 w 37"/>
              <a:gd name="T39" fmla="*/ 0 h 10"/>
              <a:gd name="T40" fmla="*/ 6178 w 37"/>
              <a:gd name="T41" fmla="*/ 953 h 10"/>
              <a:gd name="T42" fmla="*/ 6865 w 37"/>
              <a:gd name="T43" fmla="*/ 0 h 10"/>
              <a:gd name="T44" fmla="*/ 7551 w 37"/>
              <a:gd name="T45" fmla="*/ 0 h 10"/>
              <a:gd name="T46" fmla="*/ 7551 w 37"/>
              <a:gd name="T47" fmla="*/ 953 h 10"/>
              <a:gd name="T48" fmla="*/ 6865 w 37"/>
              <a:gd name="T49" fmla="*/ 1905 h 10"/>
              <a:gd name="T50" fmla="*/ 8238 w 37"/>
              <a:gd name="T51" fmla="*/ 2858 h 10"/>
              <a:gd name="T52" fmla="*/ 9611 w 37"/>
              <a:gd name="T53" fmla="*/ 1905 h 10"/>
              <a:gd name="T54" fmla="*/ 8924 w 37"/>
              <a:gd name="T55" fmla="*/ 953 h 10"/>
              <a:gd name="T56" fmla="*/ 8924 w 37"/>
              <a:gd name="T57" fmla="*/ 0 h 10"/>
              <a:gd name="T58" fmla="*/ 9611 w 37"/>
              <a:gd name="T59" fmla="*/ 0 h 10"/>
              <a:gd name="T60" fmla="*/ 10297 w 37"/>
              <a:gd name="T61" fmla="*/ 953 h 10"/>
              <a:gd name="T62" fmla="*/ 10641 w 37"/>
              <a:gd name="T63" fmla="*/ 0 h 10"/>
              <a:gd name="T64" fmla="*/ 11670 w 37"/>
              <a:gd name="T65" fmla="*/ 0 h 10"/>
              <a:gd name="T66" fmla="*/ 11670 w 37"/>
              <a:gd name="T67" fmla="*/ 953 h 10"/>
              <a:gd name="T68" fmla="*/ 10641 w 37"/>
              <a:gd name="T69" fmla="*/ 1905 h 10"/>
              <a:gd name="T70" fmla="*/ 12357 w 37"/>
              <a:gd name="T71" fmla="*/ 2858 h 10"/>
              <a:gd name="T72" fmla="*/ 12357 w 37"/>
              <a:gd name="T73" fmla="*/ 2858 h 10"/>
              <a:gd name="T74" fmla="*/ 10297 w 37"/>
              <a:gd name="T75" fmla="*/ 1905 h 10"/>
              <a:gd name="T76" fmla="*/ 8238 w 37"/>
              <a:gd name="T77" fmla="*/ 2858 h 1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7" h="10">
                <a:moveTo>
                  <a:pt x="24" y="9"/>
                </a:moveTo>
                <a:lnTo>
                  <a:pt x="18" y="6"/>
                </a:lnTo>
                <a:lnTo>
                  <a:pt x="12" y="9"/>
                </a:lnTo>
                <a:lnTo>
                  <a:pt x="6" y="6"/>
                </a:lnTo>
                <a:lnTo>
                  <a:pt x="0" y="9"/>
                </a:lnTo>
                <a:lnTo>
                  <a:pt x="4" y="6"/>
                </a:lnTo>
                <a:lnTo>
                  <a:pt x="3" y="3"/>
                </a:lnTo>
                <a:lnTo>
                  <a:pt x="3" y="0"/>
                </a:lnTo>
                <a:lnTo>
                  <a:pt x="4" y="0"/>
                </a:lnTo>
                <a:lnTo>
                  <a:pt x="6" y="3"/>
                </a:lnTo>
                <a:lnTo>
                  <a:pt x="9" y="0"/>
                </a:lnTo>
                <a:lnTo>
                  <a:pt x="10" y="0"/>
                </a:lnTo>
                <a:lnTo>
                  <a:pt x="10" y="3"/>
                </a:lnTo>
                <a:lnTo>
                  <a:pt x="9" y="6"/>
                </a:lnTo>
                <a:lnTo>
                  <a:pt x="12" y="9"/>
                </a:lnTo>
                <a:lnTo>
                  <a:pt x="16" y="6"/>
                </a:lnTo>
                <a:lnTo>
                  <a:pt x="14" y="3"/>
                </a:lnTo>
                <a:lnTo>
                  <a:pt x="14" y="0"/>
                </a:lnTo>
                <a:lnTo>
                  <a:pt x="16" y="0"/>
                </a:lnTo>
                <a:lnTo>
                  <a:pt x="18" y="3"/>
                </a:lnTo>
                <a:lnTo>
                  <a:pt x="20" y="0"/>
                </a:lnTo>
                <a:lnTo>
                  <a:pt x="22" y="0"/>
                </a:lnTo>
                <a:lnTo>
                  <a:pt x="22" y="3"/>
                </a:lnTo>
                <a:lnTo>
                  <a:pt x="20" y="6"/>
                </a:lnTo>
                <a:lnTo>
                  <a:pt x="24" y="9"/>
                </a:lnTo>
                <a:lnTo>
                  <a:pt x="28" y="6"/>
                </a:lnTo>
                <a:lnTo>
                  <a:pt x="26" y="3"/>
                </a:lnTo>
                <a:lnTo>
                  <a:pt x="26" y="0"/>
                </a:lnTo>
                <a:lnTo>
                  <a:pt x="28" y="0"/>
                </a:lnTo>
                <a:lnTo>
                  <a:pt x="30" y="3"/>
                </a:lnTo>
                <a:lnTo>
                  <a:pt x="31" y="0"/>
                </a:lnTo>
                <a:lnTo>
                  <a:pt x="34" y="0"/>
                </a:lnTo>
                <a:lnTo>
                  <a:pt x="34" y="3"/>
                </a:lnTo>
                <a:lnTo>
                  <a:pt x="31" y="6"/>
                </a:lnTo>
                <a:lnTo>
                  <a:pt x="36" y="9"/>
                </a:lnTo>
                <a:lnTo>
                  <a:pt x="30" y="6"/>
                </a:lnTo>
                <a:lnTo>
                  <a:pt x="24" y="9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61" name="Freeform 6567">
            <a:extLst>
              <a:ext uri="{FF2B5EF4-FFF2-40B4-BE49-F238E27FC236}">
                <a16:creationId xmlns:a16="http://schemas.microsoft.com/office/drawing/2014/main" id="{87852F96-4C73-F847-9AF5-A5EDF903D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913" y="5054600"/>
            <a:ext cx="4762" cy="11113"/>
          </a:xfrm>
          <a:custGeom>
            <a:avLst/>
            <a:gdLst>
              <a:gd name="T0" fmla="*/ 0 w 15"/>
              <a:gd name="T1" fmla="*/ 6598 h 32"/>
              <a:gd name="T2" fmla="*/ 2540 w 15"/>
              <a:gd name="T3" fmla="*/ 5557 h 32"/>
              <a:gd name="T4" fmla="*/ 0 w 15"/>
              <a:gd name="T5" fmla="*/ 3126 h 32"/>
              <a:gd name="T6" fmla="*/ 2540 w 15"/>
              <a:gd name="T7" fmla="*/ 1389 h 32"/>
              <a:gd name="T8" fmla="*/ 0 w 15"/>
              <a:gd name="T9" fmla="*/ 0 h 32"/>
              <a:gd name="T10" fmla="*/ 1270 w 15"/>
              <a:gd name="T11" fmla="*/ 0 h 32"/>
              <a:gd name="T12" fmla="*/ 2540 w 15"/>
              <a:gd name="T13" fmla="*/ 1389 h 32"/>
              <a:gd name="T14" fmla="*/ 3810 w 15"/>
              <a:gd name="T15" fmla="*/ 0 h 32"/>
              <a:gd name="T16" fmla="*/ 4445 w 15"/>
              <a:gd name="T17" fmla="*/ 0 h 32"/>
              <a:gd name="T18" fmla="*/ 4445 w 15"/>
              <a:gd name="T19" fmla="*/ 1389 h 32"/>
              <a:gd name="T20" fmla="*/ 3810 w 15"/>
              <a:gd name="T21" fmla="*/ 1389 h 32"/>
              <a:gd name="T22" fmla="*/ 4445 w 15"/>
              <a:gd name="T23" fmla="*/ 2431 h 32"/>
              <a:gd name="T24" fmla="*/ 4445 w 15"/>
              <a:gd name="T25" fmla="*/ 2431 h 32"/>
              <a:gd name="T26" fmla="*/ 3810 w 15"/>
              <a:gd name="T27" fmla="*/ 2431 h 32"/>
              <a:gd name="T28" fmla="*/ 2540 w 15"/>
              <a:gd name="T29" fmla="*/ 2431 h 32"/>
              <a:gd name="T30" fmla="*/ 1270 w 15"/>
              <a:gd name="T31" fmla="*/ 3126 h 32"/>
              <a:gd name="T32" fmla="*/ 2540 w 15"/>
              <a:gd name="T33" fmla="*/ 4515 h 32"/>
              <a:gd name="T34" fmla="*/ 3810 w 15"/>
              <a:gd name="T35" fmla="*/ 4515 h 32"/>
              <a:gd name="T36" fmla="*/ 4445 w 15"/>
              <a:gd name="T37" fmla="*/ 4515 h 32"/>
              <a:gd name="T38" fmla="*/ 4445 w 15"/>
              <a:gd name="T39" fmla="*/ 4515 h 32"/>
              <a:gd name="T40" fmla="*/ 3810 w 15"/>
              <a:gd name="T41" fmla="*/ 5557 h 32"/>
              <a:gd name="T42" fmla="*/ 4445 w 15"/>
              <a:gd name="T43" fmla="*/ 5557 h 32"/>
              <a:gd name="T44" fmla="*/ 4445 w 15"/>
              <a:gd name="T45" fmla="*/ 6598 h 32"/>
              <a:gd name="T46" fmla="*/ 3810 w 15"/>
              <a:gd name="T47" fmla="*/ 6598 h 32"/>
              <a:gd name="T48" fmla="*/ 2540 w 15"/>
              <a:gd name="T49" fmla="*/ 5557 h 32"/>
              <a:gd name="T50" fmla="*/ 1270 w 15"/>
              <a:gd name="T51" fmla="*/ 6598 h 32"/>
              <a:gd name="T52" fmla="*/ 2540 w 15"/>
              <a:gd name="T53" fmla="*/ 8682 h 32"/>
              <a:gd name="T54" fmla="*/ 3810 w 15"/>
              <a:gd name="T55" fmla="*/ 7640 h 32"/>
              <a:gd name="T56" fmla="*/ 4445 w 15"/>
              <a:gd name="T57" fmla="*/ 7640 h 32"/>
              <a:gd name="T58" fmla="*/ 4445 w 15"/>
              <a:gd name="T59" fmla="*/ 8682 h 32"/>
              <a:gd name="T60" fmla="*/ 3810 w 15"/>
              <a:gd name="T61" fmla="*/ 8682 h 32"/>
              <a:gd name="T62" fmla="*/ 4445 w 15"/>
              <a:gd name="T63" fmla="*/ 9724 h 32"/>
              <a:gd name="T64" fmla="*/ 4445 w 15"/>
              <a:gd name="T65" fmla="*/ 9724 h 32"/>
              <a:gd name="T66" fmla="*/ 3810 w 15"/>
              <a:gd name="T67" fmla="*/ 9724 h 32"/>
              <a:gd name="T68" fmla="*/ 2540 w 15"/>
              <a:gd name="T69" fmla="*/ 9724 h 32"/>
              <a:gd name="T70" fmla="*/ 1270 w 15"/>
              <a:gd name="T71" fmla="*/ 10766 h 32"/>
              <a:gd name="T72" fmla="*/ 0 w 15"/>
              <a:gd name="T73" fmla="*/ 10766 h 32"/>
              <a:gd name="T74" fmla="*/ 2540 w 15"/>
              <a:gd name="T75" fmla="*/ 8682 h 32"/>
              <a:gd name="T76" fmla="*/ 0 w 15"/>
              <a:gd name="T77" fmla="*/ 6598 h 3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" h="32">
                <a:moveTo>
                  <a:pt x="0" y="19"/>
                </a:moveTo>
                <a:lnTo>
                  <a:pt x="8" y="16"/>
                </a:lnTo>
                <a:lnTo>
                  <a:pt x="0" y="9"/>
                </a:lnTo>
                <a:lnTo>
                  <a:pt x="8" y="4"/>
                </a:ln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2" y="0"/>
                </a:lnTo>
                <a:lnTo>
                  <a:pt x="14" y="0"/>
                </a:lnTo>
                <a:lnTo>
                  <a:pt x="14" y="4"/>
                </a:lnTo>
                <a:lnTo>
                  <a:pt x="12" y="4"/>
                </a:lnTo>
                <a:lnTo>
                  <a:pt x="14" y="7"/>
                </a:lnTo>
                <a:lnTo>
                  <a:pt x="12" y="7"/>
                </a:lnTo>
                <a:lnTo>
                  <a:pt x="8" y="7"/>
                </a:lnTo>
                <a:lnTo>
                  <a:pt x="4" y="9"/>
                </a:lnTo>
                <a:lnTo>
                  <a:pt x="8" y="13"/>
                </a:lnTo>
                <a:lnTo>
                  <a:pt x="12" y="13"/>
                </a:lnTo>
                <a:lnTo>
                  <a:pt x="14" y="13"/>
                </a:lnTo>
                <a:lnTo>
                  <a:pt x="12" y="16"/>
                </a:lnTo>
                <a:lnTo>
                  <a:pt x="14" y="16"/>
                </a:lnTo>
                <a:lnTo>
                  <a:pt x="14" y="19"/>
                </a:lnTo>
                <a:lnTo>
                  <a:pt x="12" y="19"/>
                </a:lnTo>
                <a:lnTo>
                  <a:pt x="8" y="16"/>
                </a:lnTo>
                <a:lnTo>
                  <a:pt x="4" y="19"/>
                </a:lnTo>
                <a:lnTo>
                  <a:pt x="8" y="25"/>
                </a:lnTo>
                <a:lnTo>
                  <a:pt x="12" y="22"/>
                </a:lnTo>
                <a:lnTo>
                  <a:pt x="14" y="22"/>
                </a:lnTo>
                <a:lnTo>
                  <a:pt x="14" y="25"/>
                </a:lnTo>
                <a:lnTo>
                  <a:pt x="12" y="25"/>
                </a:lnTo>
                <a:lnTo>
                  <a:pt x="14" y="28"/>
                </a:lnTo>
                <a:lnTo>
                  <a:pt x="12" y="28"/>
                </a:lnTo>
                <a:lnTo>
                  <a:pt x="8" y="28"/>
                </a:lnTo>
                <a:lnTo>
                  <a:pt x="4" y="31"/>
                </a:lnTo>
                <a:lnTo>
                  <a:pt x="0" y="31"/>
                </a:lnTo>
                <a:lnTo>
                  <a:pt x="8" y="25"/>
                </a:lnTo>
                <a:lnTo>
                  <a:pt x="0" y="19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62" name="Freeform 6568">
            <a:extLst>
              <a:ext uri="{FF2B5EF4-FFF2-40B4-BE49-F238E27FC236}">
                <a16:creationId xmlns:a16="http://schemas.microsoft.com/office/drawing/2014/main" id="{3E9DF54D-CC7B-6342-A8AB-1634A0578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5054600"/>
            <a:ext cx="4762" cy="11113"/>
          </a:xfrm>
          <a:custGeom>
            <a:avLst/>
            <a:gdLst>
              <a:gd name="T0" fmla="*/ 4445 w 15"/>
              <a:gd name="T1" fmla="*/ 6598 h 32"/>
              <a:gd name="T2" fmla="*/ 1905 w 15"/>
              <a:gd name="T3" fmla="*/ 8682 h 32"/>
              <a:gd name="T4" fmla="*/ 4445 w 15"/>
              <a:gd name="T5" fmla="*/ 10766 h 32"/>
              <a:gd name="T6" fmla="*/ 3175 w 15"/>
              <a:gd name="T7" fmla="*/ 10766 h 32"/>
              <a:gd name="T8" fmla="*/ 1905 w 15"/>
              <a:gd name="T9" fmla="*/ 9724 h 32"/>
              <a:gd name="T10" fmla="*/ 952 w 15"/>
              <a:gd name="T11" fmla="*/ 9724 h 32"/>
              <a:gd name="T12" fmla="*/ 0 w 15"/>
              <a:gd name="T13" fmla="*/ 9724 h 32"/>
              <a:gd name="T14" fmla="*/ 0 w 15"/>
              <a:gd name="T15" fmla="*/ 9724 h 32"/>
              <a:gd name="T16" fmla="*/ 952 w 15"/>
              <a:gd name="T17" fmla="*/ 8682 h 32"/>
              <a:gd name="T18" fmla="*/ 0 w 15"/>
              <a:gd name="T19" fmla="*/ 8682 h 32"/>
              <a:gd name="T20" fmla="*/ 0 w 15"/>
              <a:gd name="T21" fmla="*/ 7640 h 32"/>
              <a:gd name="T22" fmla="*/ 952 w 15"/>
              <a:gd name="T23" fmla="*/ 7640 h 32"/>
              <a:gd name="T24" fmla="*/ 1905 w 15"/>
              <a:gd name="T25" fmla="*/ 8682 h 32"/>
              <a:gd name="T26" fmla="*/ 3175 w 15"/>
              <a:gd name="T27" fmla="*/ 6598 h 32"/>
              <a:gd name="T28" fmla="*/ 1905 w 15"/>
              <a:gd name="T29" fmla="*/ 5557 h 32"/>
              <a:gd name="T30" fmla="*/ 952 w 15"/>
              <a:gd name="T31" fmla="*/ 6598 h 32"/>
              <a:gd name="T32" fmla="*/ 0 w 15"/>
              <a:gd name="T33" fmla="*/ 6598 h 32"/>
              <a:gd name="T34" fmla="*/ 0 w 15"/>
              <a:gd name="T35" fmla="*/ 5557 h 32"/>
              <a:gd name="T36" fmla="*/ 952 w 15"/>
              <a:gd name="T37" fmla="*/ 5557 h 32"/>
              <a:gd name="T38" fmla="*/ 0 w 15"/>
              <a:gd name="T39" fmla="*/ 4515 h 32"/>
              <a:gd name="T40" fmla="*/ 0 w 15"/>
              <a:gd name="T41" fmla="*/ 4515 h 32"/>
              <a:gd name="T42" fmla="*/ 952 w 15"/>
              <a:gd name="T43" fmla="*/ 4515 h 32"/>
              <a:gd name="T44" fmla="*/ 1905 w 15"/>
              <a:gd name="T45" fmla="*/ 4515 h 32"/>
              <a:gd name="T46" fmla="*/ 3175 w 15"/>
              <a:gd name="T47" fmla="*/ 3126 h 32"/>
              <a:gd name="T48" fmla="*/ 1905 w 15"/>
              <a:gd name="T49" fmla="*/ 2431 h 32"/>
              <a:gd name="T50" fmla="*/ 952 w 15"/>
              <a:gd name="T51" fmla="*/ 2431 h 32"/>
              <a:gd name="T52" fmla="*/ 0 w 15"/>
              <a:gd name="T53" fmla="*/ 2431 h 32"/>
              <a:gd name="T54" fmla="*/ 0 w 15"/>
              <a:gd name="T55" fmla="*/ 2431 h 32"/>
              <a:gd name="T56" fmla="*/ 952 w 15"/>
              <a:gd name="T57" fmla="*/ 1389 h 32"/>
              <a:gd name="T58" fmla="*/ 0 w 15"/>
              <a:gd name="T59" fmla="*/ 1389 h 32"/>
              <a:gd name="T60" fmla="*/ 0 w 15"/>
              <a:gd name="T61" fmla="*/ 0 h 32"/>
              <a:gd name="T62" fmla="*/ 952 w 15"/>
              <a:gd name="T63" fmla="*/ 0 h 32"/>
              <a:gd name="T64" fmla="*/ 1905 w 15"/>
              <a:gd name="T65" fmla="*/ 1389 h 32"/>
              <a:gd name="T66" fmla="*/ 3175 w 15"/>
              <a:gd name="T67" fmla="*/ 0 h 32"/>
              <a:gd name="T68" fmla="*/ 4445 w 15"/>
              <a:gd name="T69" fmla="*/ 0 h 32"/>
              <a:gd name="T70" fmla="*/ 1905 w 15"/>
              <a:gd name="T71" fmla="*/ 1389 h 32"/>
              <a:gd name="T72" fmla="*/ 4445 w 15"/>
              <a:gd name="T73" fmla="*/ 3126 h 32"/>
              <a:gd name="T74" fmla="*/ 1905 w 15"/>
              <a:gd name="T75" fmla="*/ 5557 h 32"/>
              <a:gd name="T76" fmla="*/ 4445 w 15"/>
              <a:gd name="T77" fmla="*/ 6598 h 3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" h="32">
                <a:moveTo>
                  <a:pt x="14" y="19"/>
                </a:moveTo>
                <a:lnTo>
                  <a:pt x="6" y="25"/>
                </a:lnTo>
                <a:lnTo>
                  <a:pt x="14" y="31"/>
                </a:lnTo>
                <a:lnTo>
                  <a:pt x="10" y="31"/>
                </a:lnTo>
                <a:lnTo>
                  <a:pt x="6" y="28"/>
                </a:lnTo>
                <a:lnTo>
                  <a:pt x="3" y="28"/>
                </a:lnTo>
                <a:lnTo>
                  <a:pt x="0" y="28"/>
                </a:lnTo>
                <a:lnTo>
                  <a:pt x="3" y="25"/>
                </a:lnTo>
                <a:lnTo>
                  <a:pt x="0" y="25"/>
                </a:lnTo>
                <a:lnTo>
                  <a:pt x="0" y="22"/>
                </a:lnTo>
                <a:lnTo>
                  <a:pt x="3" y="22"/>
                </a:lnTo>
                <a:lnTo>
                  <a:pt x="6" y="25"/>
                </a:lnTo>
                <a:lnTo>
                  <a:pt x="10" y="19"/>
                </a:lnTo>
                <a:lnTo>
                  <a:pt x="6" y="16"/>
                </a:lnTo>
                <a:lnTo>
                  <a:pt x="3" y="19"/>
                </a:lnTo>
                <a:lnTo>
                  <a:pt x="0" y="19"/>
                </a:lnTo>
                <a:lnTo>
                  <a:pt x="0" y="16"/>
                </a:lnTo>
                <a:lnTo>
                  <a:pt x="3" y="16"/>
                </a:lnTo>
                <a:lnTo>
                  <a:pt x="0" y="13"/>
                </a:lnTo>
                <a:lnTo>
                  <a:pt x="3" y="13"/>
                </a:lnTo>
                <a:lnTo>
                  <a:pt x="6" y="13"/>
                </a:lnTo>
                <a:lnTo>
                  <a:pt x="10" y="9"/>
                </a:lnTo>
                <a:lnTo>
                  <a:pt x="6" y="7"/>
                </a:lnTo>
                <a:lnTo>
                  <a:pt x="3" y="7"/>
                </a:lnTo>
                <a:lnTo>
                  <a:pt x="0" y="7"/>
                </a:lnTo>
                <a:lnTo>
                  <a:pt x="3" y="4"/>
                </a:lnTo>
                <a:lnTo>
                  <a:pt x="0" y="4"/>
                </a:lnTo>
                <a:lnTo>
                  <a:pt x="0" y="0"/>
                </a:lnTo>
                <a:lnTo>
                  <a:pt x="3" y="0"/>
                </a:lnTo>
                <a:lnTo>
                  <a:pt x="6" y="4"/>
                </a:lnTo>
                <a:lnTo>
                  <a:pt x="10" y="0"/>
                </a:lnTo>
                <a:lnTo>
                  <a:pt x="14" y="0"/>
                </a:lnTo>
                <a:lnTo>
                  <a:pt x="6" y="4"/>
                </a:lnTo>
                <a:lnTo>
                  <a:pt x="14" y="9"/>
                </a:lnTo>
                <a:lnTo>
                  <a:pt x="6" y="16"/>
                </a:lnTo>
                <a:lnTo>
                  <a:pt x="14" y="19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63" name="Freeform 6569">
            <a:extLst>
              <a:ext uri="{FF2B5EF4-FFF2-40B4-BE49-F238E27FC236}">
                <a16:creationId xmlns:a16="http://schemas.microsoft.com/office/drawing/2014/main" id="{4D028327-1837-F441-BE0C-8E1544C31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5067300"/>
            <a:ext cx="1588" cy="1588"/>
          </a:xfrm>
          <a:custGeom>
            <a:avLst/>
            <a:gdLst>
              <a:gd name="T0" fmla="*/ 529 w 3"/>
              <a:gd name="T1" fmla="*/ 1191 h 4"/>
              <a:gd name="T2" fmla="*/ 0 w 3"/>
              <a:gd name="T3" fmla="*/ 1191 h 4"/>
              <a:gd name="T4" fmla="*/ 0 w 3"/>
              <a:gd name="T5" fmla="*/ 0 h 4"/>
              <a:gd name="T6" fmla="*/ 1059 w 3"/>
              <a:gd name="T7" fmla="*/ 0 h 4"/>
              <a:gd name="T8" fmla="*/ 1059 w 3"/>
              <a:gd name="T9" fmla="*/ 1191 h 4"/>
              <a:gd name="T10" fmla="*/ 529 w 3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64" name="Freeform 6570">
            <a:extLst>
              <a:ext uri="{FF2B5EF4-FFF2-40B4-BE49-F238E27FC236}">
                <a16:creationId xmlns:a16="http://schemas.microsoft.com/office/drawing/2014/main" id="{6F17FD81-2EEB-A149-B151-A4848614C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913" y="5068888"/>
            <a:ext cx="1587" cy="1587"/>
          </a:xfrm>
          <a:custGeom>
            <a:avLst/>
            <a:gdLst>
              <a:gd name="T0" fmla="*/ 635 w 5"/>
              <a:gd name="T1" fmla="*/ 1190 h 4"/>
              <a:gd name="T2" fmla="*/ 0 w 5"/>
              <a:gd name="T3" fmla="*/ 1190 h 4"/>
              <a:gd name="T4" fmla="*/ 0 w 5"/>
              <a:gd name="T5" fmla="*/ 0 h 4"/>
              <a:gd name="T6" fmla="*/ 1270 w 5"/>
              <a:gd name="T7" fmla="*/ 0 h 4"/>
              <a:gd name="T8" fmla="*/ 1270 w 5"/>
              <a:gd name="T9" fmla="*/ 1190 h 4"/>
              <a:gd name="T10" fmla="*/ 635 w 5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2" y="3"/>
                </a:move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  <a:lnTo>
                  <a:pt x="4" y="3"/>
                </a:lnTo>
                <a:lnTo>
                  <a:pt x="2" y="3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65" name="Freeform 6571">
            <a:extLst>
              <a:ext uri="{FF2B5EF4-FFF2-40B4-BE49-F238E27FC236}">
                <a16:creationId xmlns:a16="http://schemas.microsoft.com/office/drawing/2014/main" id="{E36BB442-4000-2C40-A490-1F507F1E3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5072063"/>
            <a:ext cx="1587" cy="1587"/>
          </a:xfrm>
          <a:custGeom>
            <a:avLst/>
            <a:gdLst>
              <a:gd name="T0" fmla="*/ 397 w 4"/>
              <a:gd name="T1" fmla="*/ 1190 h 4"/>
              <a:gd name="T2" fmla="*/ 0 w 4"/>
              <a:gd name="T3" fmla="*/ 1190 h 4"/>
              <a:gd name="T4" fmla="*/ 0 w 4"/>
              <a:gd name="T5" fmla="*/ 0 h 4"/>
              <a:gd name="T6" fmla="*/ 1190 w 4"/>
              <a:gd name="T7" fmla="*/ 0 h 4"/>
              <a:gd name="T8" fmla="*/ 1190 w 4"/>
              <a:gd name="T9" fmla="*/ 1190 h 4"/>
              <a:gd name="T10" fmla="*/ 397 w 4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66" name="Freeform 6572">
            <a:extLst>
              <a:ext uri="{FF2B5EF4-FFF2-40B4-BE49-F238E27FC236}">
                <a16:creationId xmlns:a16="http://schemas.microsoft.com/office/drawing/2014/main" id="{A82E5AE2-9350-484E-A4FE-62CAB4153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072063"/>
            <a:ext cx="1587" cy="1587"/>
          </a:xfrm>
          <a:custGeom>
            <a:avLst/>
            <a:gdLst>
              <a:gd name="T0" fmla="*/ 529 w 3"/>
              <a:gd name="T1" fmla="*/ 1190 h 4"/>
              <a:gd name="T2" fmla="*/ 0 w 3"/>
              <a:gd name="T3" fmla="*/ 1190 h 4"/>
              <a:gd name="T4" fmla="*/ 0 w 3"/>
              <a:gd name="T5" fmla="*/ 0 h 4"/>
              <a:gd name="T6" fmla="*/ 1058 w 3"/>
              <a:gd name="T7" fmla="*/ 0 h 4"/>
              <a:gd name="T8" fmla="*/ 1058 w 3"/>
              <a:gd name="T9" fmla="*/ 1190 h 4"/>
              <a:gd name="T10" fmla="*/ 529 w 3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67" name="Freeform 6573">
            <a:extLst>
              <a:ext uri="{FF2B5EF4-FFF2-40B4-BE49-F238E27FC236}">
                <a16:creationId xmlns:a16="http://schemas.microsoft.com/office/drawing/2014/main" id="{1BF21E4B-0E3A-9B49-A173-FC671A829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067300"/>
            <a:ext cx="1587" cy="1588"/>
          </a:xfrm>
          <a:custGeom>
            <a:avLst/>
            <a:gdLst>
              <a:gd name="T0" fmla="*/ 529 w 3"/>
              <a:gd name="T1" fmla="*/ 1191 h 4"/>
              <a:gd name="T2" fmla="*/ 0 w 3"/>
              <a:gd name="T3" fmla="*/ 1191 h 4"/>
              <a:gd name="T4" fmla="*/ 0 w 3"/>
              <a:gd name="T5" fmla="*/ 0 h 4"/>
              <a:gd name="T6" fmla="*/ 1058 w 3"/>
              <a:gd name="T7" fmla="*/ 0 h 4"/>
              <a:gd name="T8" fmla="*/ 1058 w 3"/>
              <a:gd name="T9" fmla="*/ 1191 h 4"/>
              <a:gd name="T10" fmla="*/ 529 w 3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68" name="Freeform 6574">
            <a:extLst>
              <a:ext uri="{FF2B5EF4-FFF2-40B4-BE49-F238E27FC236}">
                <a16:creationId xmlns:a16="http://schemas.microsoft.com/office/drawing/2014/main" id="{4AB84578-7761-044D-8B8F-45D326C22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068888"/>
            <a:ext cx="1587" cy="1587"/>
          </a:xfrm>
          <a:custGeom>
            <a:avLst/>
            <a:gdLst>
              <a:gd name="T0" fmla="*/ 397 w 4"/>
              <a:gd name="T1" fmla="*/ 1190 h 4"/>
              <a:gd name="T2" fmla="*/ 0 w 4"/>
              <a:gd name="T3" fmla="*/ 1190 h 4"/>
              <a:gd name="T4" fmla="*/ 0 w 4"/>
              <a:gd name="T5" fmla="*/ 0 h 4"/>
              <a:gd name="T6" fmla="*/ 1190 w 4"/>
              <a:gd name="T7" fmla="*/ 0 h 4"/>
              <a:gd name="T8" fmla="*/ 1190 w 4"/>
              <a:gd name="T9" fmla="*/ 1190 h 4"/>
              <a:gd name="T10" fmla="*/ 397 w 4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69" name="Freeform 6575">
            <a:extLst>
              <a:ext uri="{FF2B5EF4-FFF2-40B4-BE49-F238E27FC236}">
                <a16:creationId xmlns:a16="http://schemas.microsoft.com/office/drawing/2014/main" id="{9E208B5C-0590-5248-9842-FB018DAD1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049838"/>
            <a:ext cx="1587" cy="1587"/>
          </a:xfrm>
          <a:custGeom>
            <a:avLst/>
            <a:gdLst>
              <a:gd name="T0" fmla="*/ 529 w 3"/>
              <a:gd name="T1" fmla="*/ 1190 h 4"/>
              <a:gd name="T2" fmla="*/ 0 w 3"/>
              <a:gd name="T3" fmla="*/ 1190 h 4"/>
              <a:gd name="T4" fmla="*/ 0 w 3"/>
              <a:gd name="T5" fmla="*/ 0 h 4"/>
              <a:gd name="T6" fmla="*/ 1058 w 3"/>
              <a:gd name="T7" fmla="*/ 0 h 4"/>
              <a:gd name="T8" fmla="*/ 1058 w 3"/>
              <a:gd name="T9" fmla="*/ 1190 h 4"/>
              <a:gd name="T10" fmla="*/ 529 w 3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70" name="Freeform 6576">
            <a:extLst>
              <a:ext uri="{FF2B5EF4-FFF2-40B4-BE49-F238E27FC236}">
                <a16:creationId xmlns:a16="http://schemas.microsoft.com/office/drawing/2014/main" id="{19C3F687-0F94-144E-9B0E-0385128D0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5046663"/>
            <a:ext cx="1588" cy="1587"/>
          </a:xfrm>
          <a:custGeom>
            <a:avLst/>
            <a:gdLst>
              <a:gd name="T0" fmla="*/ 397 w 4"/>
              <a:gd name="T1" fmla="*/ 1190 h 4"/>
              <a:gd name="T2" fmla="*/ 0 w 4"/>
              <a:gd name="T3" fmla="*/ 1190 h 4"/>
              <a:gd name="T4" fmla="*/ 0 w 4"/>
              <a:gd name="T5" fmla="*/ 0 h 4"/>
              <a:gd name="T6" fmla="*/ 1191 w 4"/>
              <a:gd name="T7" fmla="*/ 0 h 4"/>
              <a:gd name="T8" fmla="*/ 1191 w 4"/>
              <a:gd name="T9" fmla="*/ 1190 h 4"/>
              <a:gd name="T10" fmla="*/ 397 w 4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71" name="Freeform 6577">
            <a:extLst>
              <a:ext uri="{FF2B5EF4-FFF2-40B4-BE49-F238E27FC236}">
                <a16:creationId xmlns:a16="http://schemas.microsoft.com/office/drawing/2014/main" id="{B368A698-3277-8842-986B-92EDCAF88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5046663"/>
            <a:ext cx="1588" cy="1587"/>
          </a:xfrm>
          <a:custGeom>
            <a:avLst/>
            <a:gdLst>
              <a:gd name="T0" fmla="*/ 794 w 4"/>
              <a:gd name="T1" fmla="*/ 1190 h 4"/>
              <a:gd name="T2" fmla="*/ 0 w 4"/>
              <a:gd name="T3" fmla="*/ 1190 h 4"/>
              <a:gd name="T4" fmla="*/ 0 w 4"/>
              <a:gd name="T5" fmla="*/ 0 h 4"/>
              <a:gd name="T6" fmla="*/ 1191 w 4"/>
              <a:gd name="T7" fmla="*/ 0 h 4"/>
              <a:gd name="T8" fmla="*/ 1191 w 4"/>
              <a:gd name="T9" fmla="*/ 1190 h 4"/>
              <a:gd name="T10" fmla="*/ 794 w 4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3"/>
                </a:move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2" y="3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72" name="Freeform 6578">
            <a:extLst>
              <a:ext uri="{FF2B5EF4-FFF2-40B4-BE49-F238E27FC236}">
                <a16:creationId xmlns:a16="http://schemas.microsoft.com/office/drawing/2014/main" id="{CEFE47E2-04CE-3548-B775-DEFDFE54A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5049838"/>
            <a:ext cx="1588" cy="1587"/>
          </a:xfrm>
          <a:custGeom>
            <a:avLst/>
            <a:gdLst>
              <a:gd name="T0" fmla="*/ 529 w 3"/>
              <a:gd name="T1" fmla="*/ 1190 h 4"/>
              <a:gd name="T2" fmla="*/ 0 w 3"/>
              <a:gd name="T3" fmla="*/ 1190 h 4"/>
              <a:gd name="T4" fmla="*/ 0 w 3"/>
              <a:gd name="T5" fmla="*/ 0 h 4"/>
              <a:gd name="T6" fmla="*/ 1059 w 3"/>
              <a:gd name="T7" fmla="*/ 0 h 4"/>
              <a:gd name="T8" fmla="*/ 1059 w 3"/>
              <a:gd name="T9" fmla="*/ 1190 h 4"/>
              <a:gd name="T10" fmla="*/ 529 w 3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73" name="Freeform 6579">
            <a:extLst>
              <a:ext uri="{FF2B5EF4-FFF2-40B4-BE49-F238E27FC236}">
                <a16:creationId xmlns:a16="http://schemas.microsoft.com/office/drawing/2014/main" id="{A24B987E-0C91-3847-9C96-B7848E396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5054600"/>
            <a:ext cx="6350" cy="6350"/>
          </a:xfrm>
          <a:custGeom>
            <a:avLst/>
            <a:gdLst>
              <a:gd name="T0" fmla="*/ 2778 w 16"/>
              <a:gd name="T1" fmla="*/ 5976 h 17"/>
              <a:gd name="T2" fmla="*/ 0 w 16"/>
              <a:gd name="T3" fmla="*/ 5976 h 17"/>
              <a:gd name="T4" fmla="*/ 0 w 16"/>
              <a:gd name="T5" fmla="*/ 3362 h 17"/>
              <a:gd name="T6" fmla="*/ 1984 w 16"/>
              <a:gd name="T7" fmla="*/ 3362 h 17"/>
              <a:gd name="T8" fmla="*/ 1984 w 16"/>
              <a:gd name="T9" fmla="*/ 2615 h 17"/>
              <a:gd name="T10" fmla="*/ 3969 w 16"/>
              <a:gd name="T11" fmla="*/ 2615 h 17"/>
              <a:gd name="T12" fmla="*/ 3969 w 16"/>
              <a:gd name="T13" fmla="*/ 0 h 17"/>
              <a:gd name="T14" fmla="*/ 5953 w 16"/>
              <a:gd name="T15" fmla="*/ 0 h 17"/>
              <a:gd name="T16" fmla="*/ 5953 w 16"/>
              <a:gd name="T17" fmla="*/ 2615 h 17"/>
              <a:gd name="T18" fmla="*/ 2778 w 16"/>
              <a:gd name="T19" fmla="*/ 5976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7">
                <a:moveTo>
                  <a:pt x="7" y="16"/>
                </a:moveTo>
                <a:lnTo>
                  <a:pt x="0" y="16"/>
                </a:lnTo>
                <a:lnTo>
                  <a:pt x="0" y="9"/>
                </a:lnTo>
                <a:lnTo>
                  <a:pt x="5" y="9"/>
                </a:lnTo>
                <a:lnTo>
                  <a:pt x="5" y="7"/>
                </a:lnTo>
                <a:lnTo>
                  <a:pt x="10" y="7"/>
                </a:lnTo>
                <a:lnTo>
                  <a:pt x="10" y="0"/>
                </a:lnTo>
                <a:lnTo>
                  <a:pt x="15" y="0"/>
                </a:lnTo>
                <a:lnTo>
                  <a:pt x="15" y="7"/>
                </a:lnTo>
                <a:cubicBezTo>
                  <a:pt x="11" y="7"/>
                  <a:pt x="7" y="9"/>
                  <a:pt x="7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74" name="Freeform 6580">
            <a:extLst>
              <a:ext uri="{FF2B5EF4-FFF2-40B4-BE49-F238E27FC236}">
                <a16:creationId xmlns:a16="http://schemas.microsoft.com/office/drawing/2014/main" id="{6FB88BF0-D564-AD4E-9BBC-094A87ABA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5054600"/>
            <a:ext cx="6350" cy="6350"/>
          </a:xfrm>
          <a:custGeom>
            <a:avLst/>
            <a:gdLst>
              <a:gd name="T0" fmla="*/ 2778 w 16"/>
              <a:gd name="T1" fmla="*/ 5976 h 17"/>
              <a:gd name="T2" fmla="*/ 0 w 16"/>
              <a:gd name="T3" fmla="*/ 2615 h 17"/>
              <a:gd name="T4" fmla="*/ 0 w 16"/>
              <a:gd name="T5" fmla="*/ 0 h 17"/>
              <a:gd name="T6" fmla="*/ 1588 w 16"/>
              <a:gd name="T7" fmla="*/ 0 h 17"/>
              <a:gd name="T8" fmla="*/ 1588 w 16"/>
              <a:gd name="T9" fmla="*/ 2615 h 17"/>
              <a:gd name="T10" fmla="*/ 3572 w 16"/>
              <a:gd name="T11" fmla="*/ 2615 h 17"/>
              <a:gd name="T12" fmla="*/ 3572 w 16"/>
              <a:gd name="T13" fmla="*/ 3362 h 17"/>
              <a:gd name="T14" fmla="*/ 5953 w 16"/>
              <a:gd name="T15" fmla="*/ 3362 h 17"/>
              <a:gd name="T16" fmla="*/ 5953 w 16"/>
              <a:gd name="T17" fmla="*/ 5976 h 17"/>
              <a:gd name="T18" fmla="*/ 2778 w 16"/>
              <a:gd name="T19" fmla="*/ 5976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7">
                <a:moveTo>
                  <a:pt x="7" y="16"/>
                </a:moveTo>
                <a:cubicBezTo>
                  <a:pt x="7" y="9"/>
                  <a:pt x="4" y="7"/>
                  <a:pt x="0" y="7"/>
                </a:cubicBezTo>
                <a:lnTo>
                  <a:pt x="0" y="0"/>
                </a:lnTo>
                <a:lnTo>
                  <a:pt x="4" y="0"/>
                </a:lnTo>
                <a:lnTo>
                  <a:pt x="4" y="7"/>
                </a:lnTo>
                <a:lnTo>
                  <a:pt x="9" y="7"/>
                </a:lnTo>
                <a:lnTo>
                  <a:pt x="9" y="9"/>
                </a:lnTo>
                <a:lnTo>
                  <a:pt x="15" y="9"/>
                </a:lnTo>
                <a:lnTo>
                  <a:pt x="15" y="16"/>
                </a:lnTo>
                <a:lnTo>
                  <a:pt x="7" y="1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75" name="Freeform 6581">
            <a:extLst>
              <a:ext uri="{FF2B5EF4-FFF2-40B4-BE49-F238E27FC236}">
                <a16:creationId xmlns:a16="http://schemas.microsoft.com/office/drawing/2014/main" id="{D5613B0A-3CA7-0440-97C0-954DFF3D1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5060950"/>
            <a:ext cx="6350" cy="4763"/>
          </a:xfrm>
          <a:custGeom>
            <a:avLst/>
            <a:gdLst>
              <a:gd name="T0" fmla="*/ 2778 w 16"/>
              <a:gd name="T1" fmla="*/ 0 h 13"/>
              <a:gd name="T2" fmla="*/ 5953 w 16"/>
              <a:gd name="T3" fmla="*/ 0 h 13"/>
              <a:gd name="T4" fmla="*/ 5953 w 16"/>
              <a:gd name="T5" fmla="*/ 1099 h 13"/>
              <a:gd name="T6" fmla="*/ 3572 w 16"/>
              <a:gd name="T7" fmla="*/ 1099 h 13"/>
              <a:gd name="T8" fmla="*/ 3572 w 16"/>
              <a:gd name="T9" fmla="*/ 3297 h 13"/>
              <a:gd name="T10" fmla="*/ 1588 w 16"/>
              <a:gd name="T11" fmla="*/ 3297 h 13"/>
              <a:gd name="T12" fmla="*/ 1588 w 16"/>
              <a:gd name="T13" fmla="*/ 4397 h 13"/>
              <a:gd name="T14" fmla="*/ 0 w 16"/>
              <a:gd name="T15" fmla="*/ 4397 h 13"/>
              <a:gd name="T16" fmla="*/ 0 w 16"/>
              <a:gd name="T17" fmla="*/ 3297 h 13"/>
              <a:gd name="T18" fmla="*/ 2778 w 16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3">
                <a:moveTo>
                  <a:pt x="7" y="0"/>
                </a:moveTo>
                <a:lnTo>
                  <a:pt x="15" y="0"/>
                </a:lnTo>
                <a:lnTo>
                  <a:pt x="15" y="3"/>
                </a:lnTo>
                <a:lnTo>
                  <a:pt x="9" y="3"/>
                </a:lnTo>
                <a:lnTo>
                  <a:pt x="9" y="9"/>
                </a:lnTo>
                <a:lnTo>
                  <a:pt x="4" y="9"/>
                </a:lnTo>
                <a:lnTo>
                  <a:pt x="4" y="12"/>
                </a:lnTo>
                <a:lnTo>
                  <a:pt x="0" y="12"/>
                </a:lnTo>
                <a:lnTo>
                  <a:pt x="0" y="9"/>
                </a:lnTo>
                <a:cubicBezTo>
                  <a:pt x="4" y="9"/>
                  <a:pt x="7" y="3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76" name="Freeform 6582">
            <a:extLst>
              <a:ext uri="{FF2B5EF4-FFF2-40B4-BE49-F238E27FC236}">
                <a16:creationId xmlns:a16="http://schemas.microsoft.com/office/drawing/2014/main" id="{A0C6A29C-0409-FD45-A2D5-CAE4CF24E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5060950"/>
            <a:ext cx="6350" cy="4763"/>
          </a:xfrm>
          <a:custGeom>
            <a:avLst/>
            <a:gdLst>
              <a:gd name="T0" fmla="*/ 2778 w 16"/>
              <a:gd name="T1" fmla="*/ 0 h 13"/>
              <a:gd name="T2" fmla="*/ 5953 w 16"/>
              <a:gd name="T3" fmla="*/ 3297 h 13"/>
              <a:gd name="T4" fmla="*/ 5953 w 16"/>
              <a:gd name="T5" fmla="*/ 4397 h 13"/>
              <a:gd name="T6" fmla="*/ 3969 w 16"/>
              <a:gd name="T7" fmla="*/ 4397 h 13"/>
              <a:gd name="T8" fmla="*/ 3969 w 16"/>
              <a:gd name="T9" fmla="*/ 3297 h 13"/>
              <a:gd name="T10" fmla="*/ 1984 w 16"/>
              <a:gd name="T11" fmla="*/ 3297 h 13"/>
              <a:gd name="T12" fmla="*/ 1984 w 16"/>
              <a:gd name="T13" fmla="*/ 1099 h 13"/>
              <a:gd name="T14" fmla="*/ 0 w 16"/>
              <a:gd name="T15" fmla="*/ 1099 h 13"/>
              <a:gd name="T16" fmla="*/ 0 w 16"/>
              <a:gd name="T17" fmla="*/ 0 h 13"/>
              <a:gd name="T18" fmla="*/ 2778 w 16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3">
                <a:moveTo>
                  <a:pt x="7" y="0"/>
                </a:moveTo>
                <a:cubicBezTo>
                  <a:pt x="7" y="3"/>
                  <a:pt x="11" y="9"/>
                  <a:pt x="15" y="9"/>
                </a:cubicBezTo>
                <a:lnTo>
                  <a:pt x="15" y="12"/>
                </a:lnTo>
                <a:lnTo>
                  <a:pt x="10" y="12"/>
                </a:lnTo>
                <a:lnTo>
                  <a:pt x="10" y="9"/>
                </a:lnTo>
                <a:lnTo>
                  <a:pt x="5" y="9"/>
                </a:lnTo>
                <a:lnTo>
                  <a:pt x="5" y="3"/>
                </a:ln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77" name="Freeform 6583">
            <a:extLst>
              <a:ext uri="{FF2B5EF4-FFF2-40B4-BE49-F238E27FC236}">
                <a16:creationId xmlns:a16="http://schemas.microsoft.com/office/drawing/2014/main" id="{7FF75779-3D66-7047-8AA1-9CF970C7C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5057775"/>
            <a:ext cx="3175" cy="3175"/>
          </a:xfrm>
          <a:custGeom>
            <a:avLst/>
            <a:gdLst>
              <a:gd name="T0" fmla="*/ 2778 w 8"/>
              <a:gd name="T1" fmla="*/ 2858 h 10"/>
              <a:gd name="T2" fmla="*/ 0 w 8"/>
              <a:gd name="T3" fmla="*/ 2858 h 10"/>
              <a:gd name="T4" fmla="*/ 0 w 8"/>
              <a:gd name="T5" fmla="*/ 0 h 10"/>
              <a:gd name="T6" fmla="*/ 2778 w 8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">
                <a:moveTo>
                  <a:pt x="7" y="9"/>
                </a:moveTo>
                <a:lnTo>
                  <a:pt x="0" y="9"/>
                </a:lnTo>
                <a:lnTo>
                  <a:pt x="0" y="0"/>
                </a:lnTo>
                <a:cubicBezTo>
                  <a:pt x="4" y="0"/>
                  <a:pt x="7" y="2"/>
                  <a:pt x="7" y="9"/>
                </a:cubicBez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78" name="Freeform 6584">
            <a:extLst>
              <a:ext uri="{FF2B5EF4-FFF2-40B4-BE49-F238E27FC236}">
                <a16:creationId xmlns:a16="http://schemas.microsoft.com/office/drawing/2014/main" id="{1B16E135-028F-9D4F-AF9C-6BA33FA63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5060950"/>
            <a:ext cx="3175" cy="3175"/>
          </a:xfrm>
          <a:custGeom>
            <a:avLst/>
            <a:gdLst>
              <a:gd name="T0" fmla="*/ 2778 w 8"/>
              <a:gd name="T1" fmla="*/ 0 h 10"/>
              <a:gd name="T2" fmla="*/ 0 w 8"/>
              <a:gd name="T3" fmla="*/ 2858 h 10"/>
              <a:gd name="T4" fmla="*/ 0 w 8"/>
              <a:gd name="T5" fmla="*/ 0 h 10"/>
              <a:gd name="T6" fmla="*/ 2778 w 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">
                <a:moveTo>
                  <a:pt x="7" y="0"/>
                </a:moveTo>
                <a:cubicBezTo>
                  <a:pt x="7" y="3"/>
                  <a:pt x="4" y="9"/>
                  <a:pt x="0" y="9"/>
                </a:cubicBez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79" name="Freeform 6585">
            <a:extLst>
              <a:ext uri="{FF2B5EF4-FFF2-40B4-BE49-F238E27FC236}">
                <a16:creationId xmlns:a16="http://schemas.microsoft.com/office/drawing/2014/main" id="{0BDCFA53-C3C8-A04E-8B93-BEE88174D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60950"/>
            <a:ext cx="3175" cy="3175"/>
          </a:xfrm>
          <a:custGeom>
            <a:avLst/>
            <a:gdLst>
              <a:gd name="T0" fmla="*/ 0 w 9"/>
              <a:gd name="T1" fmla="*/ 0 h 10"/>
              <a:gd name="T2" fmla="*/ 2822 w 9"/>
              <a:gd name="T3" fmla="*/ 0 h 10"/>
              <a:gd name="T4" fmla="*/ 2822 w 9"/>
              <a:gd name="T5" fmla="*/ 2858 h 10"/>
              <a:gd name="T6" fmla="*/ 0 w 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0" y="0"/>
                </a:moveTo>
                <a:lnTo>
                  <a:pt x="8" y="0"/>
                </a:lnTo>
                <a:lnTo>
                  <a:pt x="8" y="9"/>
                </a:lnTo>
                <a:cubicBezTo>
                  <a:pt x="4" y="9"/>
                  <a:pt x="0" y="3"/>
                  <a:pt x="0" y="0"/>
                </a:cubicBez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80" name="Freeform 6586">
            <a:extLst>
              <a:ext uri="{FF2B5EF4-FFF2-40B4-BE49-F238E27FC236}">
                <a16:creationId xmlns:a16="http://schemas.microsoft.com/office/drawing/2014/main" id="{E29520C8-FBC0-5C4A-95B0-BF154E7C8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57775"/>
            <a:ext cx="3175" cy="3175"/>
          </a:xfrm>
          <a:custGeom>
            <a:avLst/>
            <a:gdLst>
              <a:gd name="T0" fmla="*/ 0 w 9"/>
              <a:gd name="T1" fmla="*/ 2858 h 10"/>
              <a:gd name="T2" fmla="*/ 2822 w 9"/>
              <a:gd name="T3" fmla="*/ 0 h 10"/>
              <a:gd name="T4" fmla="*/ 2822 w 9"/>
              <a:gd name="T5" fmla="*/ 2858 h 10"/>
              <a:gd name="T6" fmla="*/ 0 w 9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0" y="9"/>
                </a:moveTo>
                <a:cubicBezTo>
                  <a:pt x="0" y="2"/>
                  <a:pt x="4" y="0"/>
                  <a:pt x="8" y="0"/>
                </a:cubicBezTo>
                <a:lnTo>
                  <a:pt x="8" y="9"/>
                </a:lnTo>
                <a:lnTo>
                  <a:pt x="0" y="9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81" name="Freeform 6587">
            <a:extLst>
              <a:ext uri="{FF2B5EF4-FFF2-40B4-BE49-F238E27FC236}">
                <a16:creationId xmlns:a16="http://schemas.microsoft.com/office/drawing/2014/main" id="{BC314155-67A7-1845-A5F7-F89586E84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067300"/>
            <a:ext cx="17463" cy="3175"/>
          </a:xfrm>
          <a:custGeom>
            <a:avLst/>
            <a:gdLst>
              <a:gd name="T0" fmla="*/ 11147 w 47"/>
              <a:gd name="T1" fmla="*/ 2858 h 10"/>
              <a:gd name="T2" fmla="*/ 8546 w 47"/>
              <a:gd name="T3" fmla="*/ 1905 h 10"/>
              <a:gd name="T4" fmla="*/ 5573 w 47"/>
              <a:gd name="T5" fmla="*/ 2858 h 10"/>
              <a:gd name="T6" fmla="*/ 2972 w 47"/>
              <a:gd name="T7" fmla="*/ 1905 h 10"/>
              <a:gd name="T8" fmla="*/ 0 w 47"/>
              <a:gd name="T9" fmla="*/ 2858 h 10"/>
              <a:gd name="T10" fmla="*/ 0 w 47"/>
              <a:gd name="T11" fmla="*/ 2858 h 10"/>
              <a:gd name="T12" fmla="*/ 1858 w 47"/>
              <a:gd name="T13" fmla="*/ 1905 h 10"/>
              <a:gd name="T14" fmla="*/ 743 w 47"/>
              <a:gd name="T15" fmla="*/ 953 h 10"/>
              <a:gd name="T16" fmla="*/ 743 w 47"/>
              <a:gd name="T17" fmla="*/ 0 h 10"/>
              <a:gd name="T18" fmla="*/ 1858 w 47"/>
              <a:gd name="T19" fmla="*/ 0 h 10"/>
              <a:gd name="T20" fmla="*/ 2972 w 47"/>
              <a:gd name="T21" fmla="*/ 953 h 10"/>
              <a:gd name="T22" fmla="*/ 3716 w 47"/>
              <a:gd name="T23" fmla="*/ 0 h 10"/>
              <a:gd name="T24" fmla="*/ 4830 w 47"/>
              <a:gd name="T25" fmla="*/ 0 h 10"/>
              <a:gd name="T26" fmla="*/ 4830 w 47"/>
              <a:gd name="T27" fmla="*/ 953 h 10"/>
              <a:gd name="T28" fmla="*/ 3716 w 47"/>
              <a:gd name="T29" fmla="*/ 1905 h 10"/>
              <a:gd name="T30" fmla="*/ 5573 w 47"/>
              <a:gd name="T31" fmla="*/ 2858 h 10"/>
              <a:gd name="T32" fmla="*/ 7431 w 47"/>
              <a:gd name="T33" fmla="*/ 1905 h 10"/>
              <a:gd name="T34" fmla="*/ 6688 w 47"/>
              <a:gd name="T35" fmla="*/ 953 h 10"/>
              <a:gd name="T36" fmla="*/ 6688 w 47"/>
              <a:gd name="T37" fmla="*/ 0 h 10"/>
              <a:gd name="T38" fmla="*/ 7431 w 47"/>
              <a:gd name="T39" fmla="*/ 0 h 10"/>
              <a:gd name="T40" fmla="*/ 8546 w 47"/>
              <a:gd name="T41" fmla="*/ 953 h 10"/>
              <a:gd name="T42" fmla="*/ 9289 w 47"/>
              <a:gd name="T43" fmla="*/ 0 h 10"/>
              <a:gd name="T44" fmla="*/ 10032 w 47"/>
              <a:gd name="T45" fmla="*/ 0 h 10"/>
              <a:gd name="T46" fmla="*/ 10032 w 47"/>
              <a:gd name="T47" fmla="*/ 953 h 10"/>
              <a:gd name="T48" fmla="*/ 9289 w 47"/>
              <a:gd name="T49" fmla="*/ 1905 h 10"/>
              <a:gd name="T50" fmla="*/ 11147 w 47"/>
              <a:gd name="T51" fmla="*/ 2858 h 10"/>
              <a:gd name="T52" fmla="*/ 13376 w 47"/>
              <a:gd name="T53" fmla="*/ 1905 h 10"/>
              <a:gd name="T54" fmla="*/ 12261 w 47"/>
              <a:gd name="T55" fmla="*/ 953 h 10"/>
              <a:gd name="T56" fmla="*/ 12261 w 47"/>
              <a:gd name="T57" fmla="*/ 0 h 10"/>
              <a:gd name="T58" fmla="*/ 13376 w 47"/>
              <a:gd name="T59" fmla="*/ 0 h 10"/>
              <a:gd name="T60" fmla="*/ 14491 w 47"/>
              <a:gd name="T61" fmla="*/ 953 h 10"/>
              <a:gd name="T62" fmla="*/ 15234 w 47"/>
              <a:gd name="T63" fmla="*/ 0 h 10"/>
              <a:gd name="T64" fmla="*/ 16348 w 47"/>
              <a:gd name="T65" fmla="*/ 0 h 10"/>
              <a:gd name="T66" fmla="*/ 16348 w 47"/>
              <a:gd name="T67" fmla="*/ 953 h 10"/>
              <a:gd name="T68" fmla="*/ 15234 w 47"/>
              <a:gd name="T69" fmla="*/ 1905 h 10"/>
              <a:gd name="T70" fmla="*/ 17091 w 47"/>
              <a:gd name="T71" fmla="*/ 2858 h 10"/>
              <a:gd name="T72" fmla="*/ 17091 w 47"/>
              <a:gd name="T73" fmla="*/ 2858 h 10"/>
              <a:gd name="T74" fmla="*/ 14491 w 47"/>
              <a:gd name="T75" fmla="*/ 1905 h 10"/>
              <a:gd name="T76" fmla="*/ 11147 w 47"/>
              <a:gd name="T77" fmla="*/ 2858 h 1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7" h="10">
                <a:moveTo>
                  <a:pt x="30" y="9"/>
                </a:moveTo>
                <a:lnTo>
                  <a:pt x="23" y="6"/>
                </a:lnTo>
                <a:lnTo>
                  <a:pt x="15" y="9"/>
                </a:lnTo>
                <a:lnTo>
                  <a:pt x="8" y="6"/>
                </a:lnTo>
                <a:lnTo>
                  <a:pt x="0" y="9"/>
                </a:lnTo>
                <a:lnTo>
                  <a:pt x="5" y="6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  <a:lnTo>
                  <a:pt x="8" y="3"/>
                </a:lnTo>
                <a:lnTo>
                  <a:pt x="10" y="0"/>
                </a:lnTo>
                <a:lnTo>
                  <a:pt x="13" y="0"/>
                </a:lnTo>
                <a:lnTo>
                  <a:pt x="13" y="3"/>
                </a:lnTo>
                <a:lnTo>
                  <a:pt x="10" y="6"/>
                </a:lnTo>
                <a:lnTo>
                  <a:pt x="15" y="9"/>
                </a:lnTo>
                <a:lnTo>
                  <a:pt x="20" y="6"/>
                </a:lnTo>
                <a:lnTo>
                  <a:pt x="18" y="3"/>
                </a:lnTo>
                <a:lnTo>
                  <a:pt x="18" y="0"/>
                </a:lnTo>
                <a:lnTo>
                  <a:pt x="20" y="0"/>
                </a:lnTo>
                <a:lnTo>
                  <a:pt x="23" y="3"/>
                </a:lnTo>
                <a:lnTo>
                  <a:pt x="25" y="0"/>
                </a:lnTo>
                <a:lnTo>
                  <a:pt x="27" y="0"/>
                </a:lnTo>
                <a:lnTo>
                  <a:pt x="27" y="3"/>
                </a:lnTo>
                <a:lnTo>
                  <a:pt x="25" y="6"/>
                </a:lnTo>
                <a:lnTo>
                  <a:pt x="30" y="9"/>
                </a:lnTo>
                <a:lnTo>
                  <a:pt x="36" y="6"/>
                </a:lnTo>
                <a:lnTo>
                  <a:pt x="33" y="3"/>
                </a:lnTo>
                <a:lnTo>
                  <a:pt x="33" y="0"/>
                </a:lnTo>
                <a:lnTo>
                  <a:pt x="36" y="0"/>
                </a:lnTo>
                <a:lnTo>
                  <a:pt x="39" y="3"/>
                </a:lnTo>
                <a:lnTo>
                  <a:pt x="41" y="0"/>
                </a:lnTo>
                <a:lnTo>
                  <a:pt x="44" y="0"/>
                </a:lnTo>
                <a:lnTo>
                  <a:pt x="44" y="3"/>
                </a:lnTo>
                <a:lnTo>
                  <a:pt x="41" y="6"/>
                </a:lnTo>
                <a:lnTo>
                  <a:pt x="46" y="9"/>
                </a:lnTo>
                <a:lnTo>
                  <a:pt x="39" y="6"/>
                </a:lnTo>
                <a:lnTo>
                  <a:pt x="30" y="9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82" name="Freeform 6588">
            <a:extLst>
              <a:ext uri="{FF2B5EF4-FFF2-40B4-BE49-F238E27FC236}">
                <a16:creationId xmlns:a16="http://schemas.microsoft.com/office/drawing/2014/main" id="{C718D7FC-2629-FD4A-A693-070B4DAB1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049838"/>
            <a:ext cx="17463" cy="3175"/>
          </a:xfrm>
          <a:custGeom>
            <a:avLst/>
            <a:gdLst>
              <a:gd name="T0" fmla="*/ 11147 w 47"/>
              <a:gd name="T1" fmla="*/ 0 h 11"/>
              <a:gd name="T2" fmla="*/ 14491 w 47"/>
              <a:gd name="T3" fmla="*/ 866 h 11"/>
              <a:gd name="T4" fmla="*/ 17091 w 47"/>
              <a:gd name="T5" fmla="*/ 0 h 11"/>
              <a:gd name="T6" fmla="*/ 17091 w 47"/>
              <a:gd name="T7" fmla="*/ 866 h 11"/>
              <a:gd name="T8" fmla="*/ 15234 w 47"/>
              <a:gd name="T9" fmla="*/ 866 h 11"/>
              <a:gd name="T10" fmla="*/ 16348 w 47"/>
              <a:gd name="T11" fmla="*/ 1732 h 11"/>
              <a:gd name="T12" fmla="*/ 16348 w 47"/>
              <a:gd name="T13" fmla="*/ 2886 h 11"/>
              <a:gd name="T14" fmla="*/ 15234 w 47"/>
              <a:gd name="T15" fmla="*/ 2886 h 11"/>
              <a:gd name="T16" fmla="*/ 14491 w 47"/>
              <a:gd name="T17" fmla="*/ 1732 h 11"/>
              <a:gd name="T18" fmla="*/ 13376 w 47"/>
              <a:gd name="T19" fmla="*/ 2886 h 11"/>
              <a:gd name="T20" fmla="*/ 12261 w 47"/>
              <a:gd name="T21" fmla="*/ 2886 h 11"/>
              <a:gd name="T22" fmla="*/ 12261 w 47"/>
              <a:gd name="T23" fmla="*/ 1732 h 11"/>
              <a:gd name="T24" fmla="*/ 13376 w 47"/>
              <a:gd name="T25" fmla="*/ 866 h 11"/>
              <a:gd name="T26" fmla="*/ 11147 w 47"/>
              <a:gd name="T27" fmla="*/ 866 h 11"/>
              <a:gd name="T28" fmla="*/ 9289 w 47"/>
              <a:gd name="T29" fmla="*/ 866 h 11"/>
              <a:gd name="T30" fmla="*/ 10032 w 47"/>
              <a:gd name="T31" fmla="*/ 1732 h 11"/>
              <a:gd name="T32" fmla="*/ 10032 w 47"/>
              <a:gd name="T33" fmla="*/ 2886 h 11"/>
              <a:gd name="T34" fmla="*/ 9289 w 47"/>
              <a:gd name="T35" fmla="*/ 2886 h 11"/>
              <a:gd name="T36" fmla="*/ 8546 w 47"/>
              <a:gd name="T37" fmla="*/ 1732 h 11"/>
              <a:gd name="T38" fmla="*/ 7431 w 47"/>
              <a:gd name="T39" fmla="*/ 2886 h 11"/>
              <a:gd name="T40" fmla="*/ 6688 w 47"/>
              <a:gd name="T41" fmla="*/ 2886 h 11"/>
              <a:gd name="T42" fmla="*/ 6688 w 47"/>
              <a:gd name="T43" fmla="*/ 1732 h 11"/>
              <a:gd name="T44" fmla="*/ 7431 w 47"/>
              <a:gd name="T45" fmla="*/ 866 h 11"/>
              <a:gd name="T46" fmla="*/ 5573 w 47"/>
              <a:gd name="T47" fmla="*/ 866 h 11"/>
              <a:gd name="T48" fmla="*/ 3716 w 47"/>
              <a:gd name="T49" fmla="*/ 866 h 11"/>
              <a:gd name="T50" fmla="*/ 4830 w 47"/>
              <a:gd name="T51" fmla="*/ 1732 h 11"/>
              <a:gd name="T52" fmla="*/ 4830 w 47"/>
              <a:gd name="T53" fmla="*/ 2886 h 11"/>
              <a:gd name="T54" fmla="*/ 3716 w 47"/>
              <a:gd name="T55" fmla="*/ 2886 h 11"/>
              <a:gd name="T56" fmla="*/ 2972 w 47"/>
              <a:gd name="T57" fmla="*/ 1732 h 11"/>
              <a:gd name="T58" fmla="*/ 1858 w 47"/>
              <a:gd name="T59" fmla="*/ 2886 h 11"/>
              <a:gd name="T60" fmla="*/ 743 w 47"/>
              <a:gd name="T61" fmla="*/ 2886 h 11"/>
              <a:gd name="T62" fmla="*/ 743 w 47"/>
              <a:gd name="T63" fmla="*/ 1732 h 11"/>
              <a:gd name="T64" fmla="*/ 1858 w 47"/>
              <a:gd name="T65" fmla="*/ 866 h 11"/>
              <a:gd name="T66" fmla="*/ 0 w 47"/>
              <a:gd name="T67" fmla="*/ 866 h 11"/>
              <a:gd name="T68" fmla="*/ 0 w 47"/>
              <a:gd name="T69" fmla="*/ 0 h 11"/>
              <a:gd name="T70" fmla="*/ 2972 w 47"/>
              <a:gd name="T71" fmla="*/ 866 h 11"/>
              <a:gd name="T72" fmla="*/ 5573 w 47"/>
              <a:gd name="T73" fmla="*/ 0 h 11"/>
              <a:gd name="T74" fmla="*/ 8546 w 47"/>
              <a:gd name="T75" fmla="*/ 866 h 11"/>
              <a:gd name="T76" fmla="*/ 11147 w 47"/>
              <a:gd name="T77" fmla="*/ 0 h 1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7" h="11">
                <a:moveTo>
                  <a:pt x="30" y="0"/>
                </a:moveTo>
                <a:lnTo>
                  <a:pt x="39" y="3"/>
                </a:lnTo>
                <a:lnTo>
                  <a:pt x="46" y="0"/>
                </a:lnTo>
                <a:lnTo>
                  <a:pt x="46" y="3"/>
                </a:lnTo>
                <a:lnTo>
                  <a:pt x="41" y="3"/>
                </a:lnTo>
                <a:lnTo>
                  <a:pt x="44" y="6"/>
                </a:lnTo>
                <a:lnTo>
                  <a:pt x="44" y="10"/>
                </a:lnTo>
                <a:lnTo>
                  <a:pt x="41" y="10"/>
                </a:lnTo>
                <a:lnTo>
                  <a:pt x="39" y="6"/>
                </a:lnTo>
                <a:lnTo>
                  <a:pt x="36" y="10"/>
                </a:lnTo>
                <a:lnTo>
                  <a:pt x="33" y="10"/>
                </a:lnTo>
                <a:lnTo>
                  <a:pt x="33" y="6"/>
                </a:lnTo>
                <a:lnTo>
                  <a:pt x="36" y="3"/>
                </a:lnTo>
                <a:lnTo>
                  <a:pt x="30" y="3"/>
                </a:lnTo>
                <a:lnTo>
                  <a:pt x="25" y="3"/>
                </a:lnTo>
                <a:lnTo>
                  <a:pt x="27" y="6"/>
                </a:lnTo>
                <a:lnTo>
                  <a:pt x="27" y="10"/>
                </a:lnTo>
                <a:lnTo>
                  <a:pt x="25" y="10"/>
                </a:lnTo>
                <a:lnTo>
                  <a:pt x="23" y="6"/>
                </a:lnTo>
                <a:lnTo>
                  <a:pt x="20" y="10"/>
                </a:lnTo>
                <a:lnTo>
                  <a:pt x="18" y="10"/>
                </a:lnTo>
                <a:lnTo>
                  <a:pt x="18" y="6"/>
                </a:lnTo>
                <a:lnTo>
                  <a:pt x="20" y="3"/>
                </a:lnTo>
                <a:lnTo>
                  <a:pt x="15" y="3"/>
                </a:lnTo>
                <a:lnTo>
                  <a:pt x="10" y="3"/>
                </a:lnTo>
                <a:lnTo>
                  <a:pt x="13" y="6"/>
                </a:lnTo>
                <a:lnTo>
                  <a:pt x="13" y="10"/>
                </a:lnTo>
                <a:lnTo>
                  <a:pt x="10" y="10"/>
                </a:lnTo>
                <a:lnTo>
                  <a:pt x="8" y="6"/>
                </a:lnTo>
                <a:lnTo>
                  <a:pt x="5" y="10"/>
                </a:lnTo>
                <a:lnTo>
                  <a:pt x="2" y="10"/>
                </a:lnTo>
                <a:lnTo>
                  <a:pt x="2" y="6"/>
                </a:lnTo>
                <a:lnTo>
                  <a:pt x="5" y="3"/>
                </a:lnTo>
                <a:lnTo>
                  <a:pt x="0" y="3"/>
                </a:lnTo>
                <a:lnTo>
                  <a:pt x="0" y="0"/>
                </a:lnTo>
                <a:lnTo>
                  <a:pt x="8" y="3"/>
                </a:lnTo>
                <a:lnTo>
                  <a:pt x="15" y="0"/>
                </a:lnTo>
                <a:lnTo>
                  <a:pt x="23" y="3"/>
                </a:lnTo>
                <a:lnTo>
                  <a:pt x="30" y="0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83" name="Freeform 6589">
            <a:extLst>
              <a:ext uri="{FF2B5EF4-FFF2-40B4-BE49-F238E27FC236}">
                <a16:creationId xmlns:a16="http://schemas.microsoft.com/office/drawing/2014/main" id="{DC5D2433-F152-5547-82FD-A8B29940D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5054600"/>
            <a:ext cx="3175" cy="12700"/>
          </a:xfrm>
          <a:custGeom>
            <a:avLst/>
            <a:gdLst>
              <a:gd name="T0" fmla="*/ 2822 w 9"/>
              <a:gd name="T1" fmla="*/ 7208 h 37"/>
              <a:gd name="T2" fmla="*/ 1411 w 9"/>
              <a:gd name="T3" fmla="*/ 9268 h 37"/>
              <a:gd name="T4" fmla="*/ 2822 w 9"/>
              <a:gd name="T5" fmla="*/ 12357 h 37"/>
              <a:gd name="T6" fmla="*/ 2117 w 9"/>
              <a:gd name="T7" fmla="*/ 12357 h 37"/>
              <a:gd name="T8" fmla="*/ 1411 w 9"/>
              <a:gd name="T9" fmla="*/ 10297 h 37"/>
              <a:gd name="T10" fmla="*/ 706 w 9"/>
              <a:gd name="T11" fmla="*/ 11327 h 37"/>
              <a:gd name="T12" fmla="*/ 0 w 9"/>
              <a:gd name="T13" fmla="*/ 11327 h 37"/>
              <a:gd name="T14" fmla="*/ 0 w 9"/>
              <a:gd name="T15" fmla="*/ 10297 h 37"/>
              <a:gd name="T16" fmla="*/ 706 w 9"/>
              <a:gd name="T17" fmla="*/ 9268 h 37"/>
              <a:gd name="T18" fmla="*/ 0 w 9"/>
              <a:gd name="T19" fmla="*/ 9268 h 37"/>
              <a:gd name="T20" fmla="*/ 0 w 9"/>
              <a:gd name="T21" fmla="*/ 8238 h 37"/>
              <a:gd name="T22" fmla="*/ 706 w 9"/>
              <a:gd name="T23" fmla="*/ 8238 h 37"/>
              <a:gd name="T24" fmla="*/ 1411 w 9"/>
              <a:gd name="T25" fmla="*/ 9268 h 37"/>
              <a:gd name="T26" fmla="*/ 2117 w 9"/>
              <a:gd name="T27" fmla="*/ 7208 h 37"/>
              <a:gd name="T28" fmla="*/ 1411 w 9"/>
              <a:gd name="T29" fmla="*/ 6178 h 37"/>
              <a:gd name="T30" fmla="*/ 706 w 9"/>
              <a:gd name="T31" fmla="*/ 7208 h 37"/>
              <a:gd name="T32" fmla="*/ 0 w 9"/>
              <a:gd name="T33" fmla="*/ 7208 h 37"/>
              <a:gd name="T34" fmla="*/ 0 w 9"/>
              <a:gd name="T35" fmla="*/ 6178 h 37"/>
              <a:gd name="T36" fmla="*/ 706 w 9"/>
              <a:gd name="T37" fmla="*/ 6178 h 37"/>
              <a:gd name="T38" fmla="*/ 0 w 9"/>
              <a:gd name="T39" fmla="*/ 5149 h 37"/>
              <a:gd name="T40" fmla="*/ 0 w 9"/>
              <a:gd name="T41" fmla="*/ 3776 h 37"/>
              <a:gd name="T42" fmla="*/ 706 w 9"/>
              <a:gd name="T43" fmla="*/ 3776 h 37"/>
              <a:gd name="T44" fmla="*/ 1411 w 9"/>
              <a:gd name="T45" fmla="*/ 5149 h 37"/>
              <a:gd name="T46" fmla="*/ 2117 w 9"/>
              <a:gd name="T47" fmla="*/ 3776 h 37"/>
              <a:gd name="T48" fmla="*/ 1411 w 9"/>
              <a:gd name="T49" fmla="*/ 2059 h 37"/>
              <a:gd name="T50" fmla="*/ 706 w 9"/>
              <a:gd name="T51" fmla="*/ 3089 h 37"/>
              <a:gd name="T52" fmla="*/ 0 w 9"/>
              <a:gd name="T53" fmla="*/ 3089 h 37"/>
              <a:gd name="T54" fmla="*/ 0 w 9"/>
              <a:gd name="T55" fmla="*/ 2059 h 37"/>
              <a:gd name="T56" fmla="*/ 706 w 9"/>
              <a:gd name="T57" fmla="*/ 2059 h 37"/>
              <a:gd name="T58" fmla="*/ 0 w 9"/>
              <a:gd name="T59" fmla="*/ 686 h 37"/>
              <a:gd name="T60" fmla="*/ 0 w 9"/>
              <a:gd name="T61" fmla="*/ 686 h 37"/>
              <a:gd name="T62" fmla="*/ 706 w 9"/>
              <a:gd name="T63" fmla="*/ 686 h 37"/>
              <a:gd name="T64" fmla="*/ 1411 w 9"/>
              <a:gd name="T65" fmla="*/ 686 h 37"/>
              <a:gd name="T66" fmla="*/ 2117 w 9"/>
              <a:gd name="T67" fmla="*/ 0 h 37"/>
              <a:gd name="T68" fmla="*/ 2822 w 9"/>
              <a:gd name="T69" fmla="*/ 0 h 37"/>
              <a:gd name="T70" fmla="*/ 1411 w 9"/>
              <a:gd name="T71" fmla="*/ 2059 h 37"/>
              <a:gd name="T72" fmla="*/ 2822 w 9"/>
              <a:gd name="T73" fmla="*/ 3776 h 37"/>
              <a:gd name="T74" fmla="*/ 1411 w 9"/>
              <a:gd name="T75" fmla="*/ 6178 h 37"/>
              <a:gd name="T76" fmla="*/ 2822 w 9"/>
              <a:gd name="T77" fmla="*/ 7208 h 3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9" h="37">
                <a:moveTo>
                  <a:pt x="8" y="21"/>
                </a:moveTo>
                <a:lnTo>
                  <a:pt x="4" y="27"/>
                </a:lnTo>
                <a:lnTo>
                  <a:pt x="8" y="36"/>
                </a:lnTo>
                <a:lnTo>
                  <a:pt x="6" y="36"/>
                </a:lnTo>
                <a:lnTo>
                  <a:pt x="4" y="30"/>
                </a:lnTo>
                <a:lnTo>
                  <a:pt x="2" y="33"/>
                </a:lnTo>
                <a:lnTo>
                  <a:pt x="0" y="33"/>
                </a:lnTo>
                <a:lnTo>
                  <a:pt x="0" y="30"/>
                </a:lnTo>
                <a:lnTo>
                  <a:pt x="2" y="27"/>
                </a:lnTo>
                <a:lnTo>
                  <a:pt x="0" y="27"/>
                </a:lnTo>
                <a:lnTo>
                  <a:pt x="0" y="24"/>
                </a:lnTo>
                <a:lnTo>
                  <a:pt x="2" y="24"/>
                </a:lnTo>
                <a:lnTo>
                  <a:pt x="4" y="27"/>
                </a:lnTo>
                <a:lnTo>
                  <a:pt x="6" y="21"/>
                </a:lnTo>
                <a:lnTo>
                  <a:pt x="4" y="18"/>
                </a:lnTo>
                <a:lnTo>
                  <a:pt x="2" y="21"/>
                </a:lnTo>
                <a:lnTo>
                  <a:pt x="0" y="21"/>
                </a:lnTo>
                <a:lnTo>
                  <a:pt x="0" y="18"/>
                </a:lnTo>
                <a:lnTo>
                  <a:pt x="2" y="18"/>
                </a:lnTo>
                <a:lnTo>
                  <a:pt x="0" y="15"/>
                </a:lnTo>
                <a:lnTo>
                  <a:pt x="0" y="11"/>
                </a:lnTo>
                <a:lnTo>
                  <a:pt x="2" y="11"/>
                </a:lnTo>
                <a:lnTo>
                  <a:pt x="4" y="15"/>
                </a:lnTo>
                <a:lnTo>
                  <a:pt x="6" y="11"/>
                </a:lnTo>
                <a:lnTo>
                  <a:pt x="4" y="6"/>
                </a:lnTo>
                <a:lnTo>
                  <a:pt x="2" y="9"/>
                </a:lnTo>
                <a:lnTo>
                  <a:pt x="0" y="9"/>
                </a:lnTo>
                <a:lnTo>
                  <a:pt x="0" y="6"/>
                </a:lnTo>
                <a:lnTo>
                  <a:pt x="2" y="6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4" y="6"/>
                </a:lnTo>
                <a:lnTo>
                  <a:pt x="8" y="11"/>
                </a:lnTo>
                <a:lnTo>
                  <a:pt x="4" y="18"/>
                </a:lnTo>
                <a:lnTo>
                  <a:pt x="8" y="21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84" name="Freeform 6590">
            <a:extLst>
              <a:ext uri="{FF2B5EF4-FFF2-40B4-BE49-F238E27FC236}">
                <a16:creationId xmlns:a16="http://schemas.microsoft.com/office/drawing/2014/main" id="{15C2603F-3973-B34A-9149-3BAB782C2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046663"/>
            <a:ext cx="36513" cy="25400"/>
          </a:xfrm>
          <a:custGeom>
            <a:avLst/>
            <a:gdLst>
              <a:gd name="T0" fmla="*/ 9926 w 103"/>
              <a:gd name="T1" fmla="*/ 3220 h 71"/>
              <a:gd name="T2" fmla="*/ 6026 w 103"/>
              <a:gd name="T3" fmla="*/ 6439 h 71"/>
              <a:gd name="T4" fmla="*/ 6026 w 103"/>
              <a:gd name="T5" fmla="*/ 19676 h 71"/>
              <a:gd name="T6" fmla="*/ 9926 w 103"/>
              <a:gd name="T7" fmla="*/ 22896 h 71"/>
              <a:gd name="T8" fmla="*/ 26233 w 103"/>
              <a:gd name="T9" fmla="*/ 22896 h 71"/>
              <a:gd name="T10" fmla="*/ 30132 w 103"/>
              <a:gd name="T11" fmla="*/ 19676 h 71"/>
              <a:gd name="T12" fmla="*/ 30132 w 103"/>
              <a:gd name="T13" fmla="*/ 6439 h 71"/>
              <a:gd name="T14" fmla="*/ 26233 w 103"/>
              <a:gd name="T15" fmla="*/ 3220 h 71"/>
              <a:gd name="T16" fmla="*/ 9926 w 103"/>
              <a:gd name="T17" fmla="*/ 3220 h 71"/>
              <a:gd name="T18" fmla="*/ 8862 w 103"/>
              <a:gd name="T19" fmla="*/ 0 h 71"/>
              <a:gd name="T20" fmla="*/ 27296 w 103"/>
              <a:gd name="T21" fmla="*/ 0 h 71"/>
              <a:gd name="T22" fmla="*/ 36159 w 103"/>
              <a:gd name="T23" fmla="*/ 8944 h 71"/>
              <a:gd name="T24" fmla="*/ 36159 w 103"/>
              <a:gd name="T25" fmla="*/ 16456 h 71"/>
              <a:gd name="T26" fmla="*/ 27296 w 103"/>
              <a:gd name="T27" fmla="*/ 25042 h 71"/>
              <a:gd name="T28" fmla="*/ 8862 w 103"/>
              <a:gd name="T29" fmla="*/ 25042 h 71"/>
              <a:gd name="T30" fmla="*/ 0 w 103"/>
              <a:gd name="T31" fmla="*/ 16456 h 71"/>
              <a:gd name="T32" fmla="*/ 0 w 103"/>
              <a:gd name="T33" fmla="*/ 8944 h 71"/>
              <a:gd name="T34" fmla="*/ 8862 w 103"/>
              <a:gd name="T35" fmla="*/ 0 h 7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" h="71">
                <a:moveTo>
                  <a:pt x="28" y="9"/>
                </a:moveTo>
                <a:lnTo>
                  <a:pt x="17" y="18"/>
                </a:lnTo>
                <a:lnTo>
                  <a:pt x="17" y="55"/>
                </a:lnTo>
                <a:lnTo>
                  <a:pt x="28" y="64"/>
                </a:lnTo>
                <a:lnTo>
                  <a:pt x="74" y="64"/>
                </a:lnTo>
                <a:lnTo>
                  <a:pt x="85" y="55"/>
                </a:lnTo>
                <a:lnTo>
                  <a:pt x="85" y="18"/>
                </a:lnTo>
                <a:lnTo>
                  <a:pt x="74" y="9"/>
                </a:lnTo>
                <a:lnTo>
                  <a:pt x="28" y="9"/>
                </a:lnTo>
                <a:close/>
                <a:moveTo>
                  <a:pt x="25" y="0"/>
                </a:moveTo>
                <a:lnTo>
                  <a:pt x="77" y="0"/>
                </a:lnTo>
                <a:lnTo>
                  <a:pt x="102" y="25"/>
                </a:lnTo>
                <a:lnTo>
                  <a:pt x="102" y="46"/>
                </a:lnTo>
                <a:lnTo>
                  <a:pt x="77" y="70"/>
                </a:lnTo>
                <a:lnTo>
                  <a:pt x="25" y="70"/>
                </a:lnTo>
                <a:lnTo>
                  <a:pt x="0" y="46"/>
                </a:lnTo>
                <a:lnTo>
                  <a:pt x="0" y="25"/>
                </a:lnTo>
                <a:lnTo>
                  <a:pt x="25" y="0"/>
                </a:lnTo>
                <a:close/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85" name="Freeform 6591">
            <a:extLst>
              <a:ext uri="{FF2B5EF4-FFF2-40B4-BE49-F238E27FC236}">
                <a16:creationId xmlns:a16="http://schemas.microsoft.com/office/drawing/2014/main" id="{953C8100-901C-1048-B071-232A7A22C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688" y="5070475"/>
            <a:ext cx="3175" cy="3175"/>
          </a:xfrm>
          <a:custGeom>
            <a:avLst/>
            <a:gdLst>
              <a:gd name="T0" fmla="*/ 0 w 9"/>
              <a:gd name="T1" fmla="*/ 0 h 7"/>
              <a:gd name="T2" fmla="*/ 2822 w 9"/>
              <a:gd name="T3" fmla="*/ 0 h 7"/>
              <a:gd name="T4" fmla="*/ 1058 w 9"/>
              <a:gd name="T5" fmla="*/ 2721 h 7"/>
              <a:gd name="T6" fmla="*/ 0 w 9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7">
                <a:moveTo>
                  <a:pt x="0" y="0"/>
                </a:moveTo>
                <a:lnTo>
                  <a:pt x="8" y="0"/>
                </a:lnTo>
                <a:lnTo>
                  <a:pt x="3" y="6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86" name="Freeform 6592">
            <a:extLst>
              <a:ext uri="{FF2B5EF4-FFF2-40B4-BE49-F238E27FC236}">
                <a16:creationId xmlns:a16="http://schemas.microsoft.com/office/drawing/2014/main" id="{EF88FF4F-EA74-4E4F-82BD-8F56EB4A1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688" y="5046663"/>
            <a:ext cx="3175" cy="3175"/>
          </a:xfrm>
          <a:custGeom>
            <a:avLst/>
            <a:gdLst>
              <a:gd name="T0" fmla="*/ 0 w 9"/>
              <a:gd name="T1" fmla="*/ 2721 h 7"/>
              <a:gd name="T2" fmla="*/ 1058 w 9"/>
              <a:gd name="T3" fmla="*/ 0 h 7"/>
              <a:gd name="T4" fmla="*/ 2822 w 9"/>
              <a:gd name="T5" fmla="*/ 2721 h 7"/>
              <a:gd name="T6" fmla="*/ 0 w 9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7">
                <a:moveTo>
                  <a:pt x="0" y="6"/>
                </a:moveTo>
                <a:lnTo>
                  <a:pt x="3" y="0"/>
                </a:lnTo>
                <a:lnTo>
                  <a:pt x="8" y="6"/>
                </a:lnTo>
                <a:lnTo>
                  <a:pt x="0" y="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87" name="Freeform 6593">
            <a:extLst>
              <a:ext uri="{FF2B5EF4-FFF2-40B4-BE49-F238E27FC236}">
                <a16:creationId xmlns:a16="http://schemas.microsoft.com/office/drawing/2014/main" id="{CD9D6B0C-0461-8B4E-8BFC-2CDA79B13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5046663"/>
            <a:ext cx="3175" cy="3175"/>
          </a:xfrm>
          <a:custGeom>
            <a:avLst/>
            <a:gdLst>
              <a:gd name="T0" fmla="*/ 0 w 9"/>
              <a:gd name="T1" fmla="*/ 2721 h 7"/>
              <a:gd name="T2" fmla="*/ 1411 w 9"/>
              <a:gd name="T3" fmla="*/ 0 h 7"/>
              <a:gd name="T4" fmla="*/ 2822 w 9"/>
              <a:gd name="T5" fmla="*/ 2721 h 7"/>
              <a:gd name="T6" fmla="*/ 0 w 9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7">
                <a:moveTo>
                  <a:pt x="0" y="6"/>
                </a:moveTo>
                <a:lnTo>
                  <a:pt x="4" y="0"/>
                </a:lnTo>
                <a:lnTo>
                  <a:pt x="8" y="6"/>
                </a:lnTo>
                <a:lnTo>
                  <a:pt x="0" y="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88" name="Freeform 6594">
            <a:extLst>
              <a:ext uri="{FF2B5EF4-FFF2-40B4-BE49-F238E27FC236}">
                <a16:creationId xmlns:a16="http://schemas.microsoft.com/office/drawing/2014/main" id="{5BDB5270-1C80-0146-A45E-382384D55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5070475"/>
            <a:ext cx="3175" cy="3175"/>
          </a:xfrm>
          <a:custGeom>
            <a:avLst/>
            <a:gdLst>
              <a:gd name="T0" fmla="*/ 0 w 9"/>
              <a:gd name="T1" fmla="*/ 0 h 7"/>
              <a:gd name="T2" fmla="*/ 2822 w 9"/>
              <a:gd name="T3" fmla="*/ 0 h 7"/>
              <a:gd name="T4" fmla="*/ 1411 w 9"/>
              <a:gd name="T5" fmla="*/ 2721 h 7"/>
              <a:gd name="T6" fmla="*/ 0 w 9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7">
                <a:moveTo>
                  <a:pt x="0" y="0"/>
                </a:moveTo>
                <a:lnTo>
                  <a:pt x="8" y="0"/>
                </a:lnTo>
                <a:lnTo>
                  <a:pt x="4" y="6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89" name="Freeform 6595">
            <a:extLst>
              <a:ext uri="{FF2B5EF4-FFF2-40B4-BE49-F238E27FC236}">
                <a16:creationId xmlns:a16="http://schemas.microsoft.com/office/drawing/2014/main" id="{7E1E36D0-AFCB-0442-A593-703B890DF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5046663"/>
            <a:ext cx="3175" cy="3175"/>
          </a:xfrm>
          <a:custGeom>
            <a:avLst/>
            <a:gdLst>
              <a:gd name="T0" fmla="*/ 0 w 10"/>
              <a:gd name="T1" fmla="*/ 2721 h 7"/>
              <a:gd name="T2" fmla="*/ 1588 w 10"/>
              <a:gd name="T3" fmla="*/ 0 h 7"/>
              <a:gd name="T4" fmla="*/ 2858 w 10"/>
              <a:gd name="T5" fmla="*/ 2721 h 7"/>
              <a:gd name="T6" fmla="*/ 0 w 10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7">
                <a:moveTo>
                  <a:pt x="0" y="6"/>
                </a:moveTo>
                <a:lnTo>
                  <a:pt x="5" y="0"/>
                </a:lnTo>
                <a:lnTo>
                  <a:pt x="9" y="6"/>
                </a:lnTo>
                <a:lnTo>
                  <a:pt x="0" y="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90" name="Freeform 6596">
            <a:extLst>
              <a:ext uri="{FF2B5EF4-FFF2-40B4-BE49-F238E27FC236}">
                <a16:creationId xmlns:a16="http://schemas.microsoft.com/office/drawing/2014/main" id="{3F4EB0B6-E45C-D149-B123-9F0DDFEE6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46663"/>
            <a:ext cx="3175" cy="3175"/>
          </a:xfrm>
          <a:custGeom>
            <a:avLst/>
            <a:gdLst>
              <a:gd name="T0" fmla="*/ 0 w 9"/>
              <a:gd name="T1" fmla="*/ 2721 h 7"/>
              <a:gd name="T2" fmla="*/ 1411 w 9"/>
              <a:gd name="T3" fmla="*/ 0 h 7"/>
              <a:gd name="T4" fmla="*/ 2822 w 9"/>
              <a:gd name="T5" fmla="*/ 2721 h 7"/>
              <a:gd name="T6" fmla="*/ 0 w 9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7">
                <a:moveTo>
                  <a:pt x="0" y="6"/>
                </a:moveTo>
                <a:lnTo>
                  <a:pt x="4" y="0"/>
                </a:lnTo>
                <a:lnTo>
                  <a:pt x="8" y="6"/>
                </a:lnTo>
                <a:lnTo>
                  <a:pt x="0" y="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91" name="Freeform 6597">
            <a:extLst>
              <a:ext uri="{FF2B5EF4-FFF2-40B4-BE49-F238E27FC236}">
                <a16:creationId xmlns:a16="http://schemas.microsoft.com/office/drawing/2014/main" id="{3068CF9E-0793-E54B-83DE-A21DABCCB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5046663"/>
            <a:ext cx="3175" cy="3175"/>
          </a:xfrm>
          <a:custGeom>
            <a:avLst/>
            <a:gdLst>
              <a:gd name="T0" fmla="*/ 0 w 10"/>
              <a:gd name="T1" fmla="*/ 2721 h 7"/>
              <a:gd name="T2" fmla="*/ 1588 w 10"/>
              <a:gd name="T3" fmla="*/ 0 h 7"/>
              <a:gd name="T4" fmla="*/ 2858 w 10"/>
              <a:gd name="T5" fmla="*/ 2721 h 7"/>
              <a:gd name="T6" fmla="*/ 0 w 10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7">
                <a:moveTo>
                  <a:pt x="0" y="6"/>
                </a:moveTo>
                <a:lnTo>
                  <a:pt x="5" y="0"/>
                </a:lnTo>
                <a:lnTo>
                  <a:pt x="9" y="6"/>
                </a:lnTo>
                <a:lnTo>
                  <a:pt x="0" y="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92" name="Freeform 6598">
            <a:extLst>
              <a:ext uri="{FF2B5EF4-FFF2-40B4-BE49-F238E27FC236}">
                <a16:creationId xmlns:a16="http://schemas.microsoft.com/office/drawing/2014/main" id="{FD9C2A63-C2E4-DE4E-95FD-6027ADB56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067300"/>
            <a:ext cx="3175" cy="3175"/>
          </a:xfrm>
          <a:custGeom>
            <a:avLst/>
            <a:gdLst>
              <a:gd name="T0" fmla="*/ 0 w 9"/>
              <a:gd name="T1" fmla="*/ 0 h 7"/>
              <a:gd name="T2" fmla="*/ 2822 w 9"/>
              <a:gd name="T3" fmla="*/ 2721 h 7"/>
              <a:gd name="T4" fmla="*/ 0 w 9"/>
              <a:gd name="T5" fmla="*/ 2721 h 7"/>
              <a:gd name="T6" fmla="*/ 0 w 9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7">
                <a:moveTo>
                  <a:pt x="0" y="0"/>
                </a:moveTo>
                <a:lnTo>
                  <a:pt x="8" y="6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93" name="Freeform 6599">
            <a:extLst>
              <a:ext uri="{FF2B5EF4-FFF2-40B4-BE49-F238E27FC236}">
                <a16:creationId xmlns:a16="http://schemas.microsoft.com/office/drawing/2014/main" id="{8E1B52D6-D491-6F49-87D1-84F30C213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5054600"/>
            <a:ext cx="3175" cy="12700"/>
          </a:xfrm>
          <a:custGeom>
            <a:avLst/>
            <a:gdLst>
              <a:gd name="T0" fmla="*/ 0 w 10"/>
              <a:gd name="T1" fmla="*/ 7208 h 37"/>
              <a:gd name="T2" fmla="*/ 1588 w 10"/>
              <a:gd name="T3" fmla="*/ 6178 h 37"/>
              <a:gd name="T4" fmla="*/ 0 w 10"/>
              <a:gd name="T5" fmla="*/ 3776 h 37"/>
              <a:gd name="T6" fmla="*/ 1588 w 10"/>
              <a:gd name="T7" fmla="*/ 2059 h 37"/>
              <a:gd name="T8" fmla="*/ 0 w 10"/>
              <a:gd name="T9" fmla="*/ 0 h 37"/>
              <a:gd name="T10" fmla="*/ 953 w 10"/>
              <a:gd name="T11" fmla="*/ 0 h 37"/>
              <a:gd name="T12" fmla="*/ 1588 w 10"/>
              <a:gd name="T13" fmla="*/ 686 h 37"/>
              <a:gd name="T14" fmla="*/ 1905 w 10"/>
              <a:gd name="T15" fmla="*/ 686 h 37"/>
              <a:gd name="T16" fmla="*/ 2858 w 10"/>
              <a:gd name="T17" fmla="*/ 686 h 37"/>
              <a:gd name="T18" fmla="*/ 2858 w 10"/>
              <a:gd name="T19" fmla="*/ 686 h 37"/>
              <a:gd name="T20" fmla="*/ 1905 w 10"/>
              <a:gd name="T21" fmla="*/ 2059 h 37"/>
              <a:gd name="T22" fmla="*/ 2858 w 10"/>
              <a:gd name="T23" fmla="*/ 2059 h 37"/>
              <a:gd name="T24" fmla="*/ 2858 w 10"/>
              <a:gd name="T25" fmla="*/ 3089 h 37"/>
              <a:gd name="T26" fmla="*/ 1905 w 10"/>
              <a:gd name="T27" fmla="*/ 3089 h 37"/>
              <a:gd name="T28" fmla="*/ 1588 w 10"/>
              <a:gd name="T29" fmla="*/ 2059 h 37"/>
              <a:gd name="T30" fmla="*/ 953 w 10"/>
              <a:gd name="T31" fmla="*/ 3776 h 37"/>
              <a:gd name="T32" fmla="*/ 1588 w 10"/>
              <a:gd name="T33" fmla="*/ 5149 h 37"/>
              <a:gd name="T34" fmla="*/ 1905 w 10"/>
              <a:gd name="T35" fmla="*/ 3776 h 37"/>
              <a:gd name="T36" fmla="*/ 2858 w 10"/>
              <a:gd name="T37" fmla="*/ 3776 h 37"/>
              <a:gd name="T38" fmla="*/ 2858 w 10"/>
              <a:gd name="T39" fmla="*/ 5149 h 37"/>
              <a:gd name="T40" fmla="*/ 1905 w 10"/>
              <a:gd name="T41" fmla="*/ 6178 h 37"/>
              <a:gd name="T42" fmla="*/ 2858 w 10"/>
              <a:gd name="T43" fmla="*/ 6178 h 37"/>
              <a:gd name="T44" fmla="*/ 2858 w 10"/>
              <a:gd name="T45" fmla="*/ 7208 h 37"/>
              <a:gd name="T46" fmla="*/ 1905 w 10"/>
              <a:gd name="T47" fmla="*/ 7208 h 37"/>
              <a:gd name="T48" fmla="*/ 1588 w 10"/>
              <a:gd name="T49" fmla="*/ 6178 h 37"/>
              <a:gd name="T50" fmla="*/ 953 w 10"/>
              <a:gd name="T51" fmla="*/ 7208 h 37"/>
              <a:gd name="T52" fmla="*/ 1588 w 10"/>
              <a:gd name="T53" fmla="*/ 9268 h 37"/>
              <a:gd name="T54" fmla="*/ 1905 w 10"/>
              <a:gd name="T55" fmla="*/ 8238 h 37"/>
              <a:gd name="T56" fmla="*/ 2858 w 10"/>
              <a:gd name="T57" fmla="*/ 8238 h 37"/>
              <a:gd name="T58" fmla="*/ 2858 w 10"/>
              <a:gd name="T59" fmla="*/ 9268 h 37"/>
              <a:gd name="T60" fmla="*/ 1905 w 10"/>
              <a:gd name="T61" fmla="*/ 9268 h 37"/>
              <a:gd name="T62" fmla="*/ 2858 w 10"/>
              <a:gd name="T63" fmla="*/ 10297 h 37"/>
              <a:gd name="T64" fmla="*/ 2858 w 10"/>
              <a:gd name="T65" fmla="*/ 11327 h 37"/>
              <a:gd name="T66" fmla="*/ 1905 w 10"/>
              <a:gd name="T67" fmla="*/ 11327 h 37"/>
              <a:gd name="T68" fmla="*/ 1588 w 10"/>
              <a:gd name="T69" fmla="*/ 10297 h 37"/>
              <a:gd name="T70" fmla="*/ 953 w 10"/>
              <a:gd name="T71" fmla="*/ 12357 h 37"/>
              <a:gd name="T72" fmla="*/ 0 w 10"/>
              <a:gd name="T73" fmla="*/ 12357 h 37"/>
              <a:gd name="T74" fmla="*/ 1588 w 10"/>
              <a:gd name="T75" fmla="*/ 9268 h 37"/>
              <a:gd name="T76" fmla="*/ 0 w 10"/>
              <a:gd name="T77" fmla="*/ 7208 h 3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" h="37">
                <a:moveTo>
                  <a:pt x="0" y="21"/>
                </a:moveTo>
                <a:lnTo>
                  <a:pt x="5" y="18"/>
                </a:lnTo>
                <a:lnTo>
                  <a:pt x="0" y="11"/>
                </a:lnTo>
                <a:lnTo>
                  <a:pt x="5" y="6"/>
                </a:lnTo>
                <a:lnTo>
                  <a:pt x="0" y="0"/>
                </a:lnTo>
                <a:lnTo>
                  <a:pt x="3" y="0"/>
                </a:lnTo>
                <a:lnTo>
                  <a:pt x="5" y="2"/>
                </a:lnTo>
                <a:lnTo>
                  <a:pt x="6" y="2"/>
                </a:lnTo>
                <a:lnTo>
                  <a:pt x="9" y="2"/>
                </a:lnTo>
                <a:lnTo>
                  <a:pt x="6" y="6"/>
                </a:lnTo>
                <a:lnTo>
                  <a:pt x="9" y="6"/>
                </a:lnTo>
                <a:lnTo>
                  <a:pt x="9" y="9"/>
                </a:lnTo>
                <a:lnTo>
                  <a:pt x="6" y="9"/>
                </a:lnTo>
                <a:lnTo>
                  <a:pt x="5" y="6"/>
                </a:lnTo>
                <a:lnTo>
                  <a:pt x="3" y="11"/>
                </a:lnTo>
                <a:lnTo>
                  <a:pt x="5" y="15"/>
                </a:lnTo>
                <a:lnTo>
                  <a:pt x="6" y="11"/>
                </a:lnTo>
                <a:lnTo>
                  <a:pt x="9" y="11"/>
                </a:lnTo>
                <a:lnTo>
                  <a:pt x="9" y="15"/>
                </a:lnTo>
                <a:lnTo>
                  <a:pt x="6" y="18"/>
                </a:lnTo>
                <a:lnTo>
                  <a:pt x="9" y="18"/>
                </a:lnTo>
                <a:lnTo>
                  <a:pt x="9" y="21"/>
                </a:lnTo>
                <a:lnTo>
                  <a:pt x="6" y="21"/>
                </a:lnTo>
                <a:lnTo>
                  <a:pt x="5" y="18"/>
                </a:lnTo>
                <a:lnTo>
                  <a:pt x="3" y="21"/>
                </a:lnTo>
                <a:lnTo>
                  <a:pt x="5" y="27"/>
                </a:lnTo>
                <a:lnTo>
                  <a:pt x="6" y="24"/>
                </a:lnTo>
                <a:lnTo>
                  <a:pt x="9" y="24"/>
                </a:lnTo>
                <a:lnTo>
                  <a:pt x="9" y="27"/>
                </a:lnTo>
                <a:lnTo>
                  <a:pt x="6" y="27"/>
                </a:lnTo>
                <a:lnTo>
                  <a:pt x="9" y="30"/>
                </a:lnTo>
                <a:lnTo>
                  <a:pt x="9" y="33"/>
                </a:lnTo>
                <a:lnTo>
                  <a:pt x="6" y="33"/>
                </a:lnTo>
                <a:lnTo>
                  <a:pt x="5" y="30"/>
                </a:lnTo>
                <a:lnTo>
                  <a:pt x="3" y="36"/>
                </a:lnTo>
                <a:lnTo>
                  <a:pt x="0" y="36"/>
                </a:lnTo>
                <a:lnTo>
                  <a:pt x="5" y="27"/>
                </a:lnTo>
                <a:lnTo>
                  <a:pt x="0" y="21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94" name="Freeform 6600">
            <a:extLst>
              <a:ext uri="{FF2B5EF4-FFF2-40B4-BE49-F238E27FC236}">
                <a16:creationId xmlns:a16="http://schemas.microsoft.com/office/drawing/2014/main" id="{42FD3B86-8090-DE40-9997-048C47C98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5057775"/>
            <a:ext cx="4763" cy="1588"/>
          </a:xfrm>
          <a:custGeom>
            <a:avLst/>
            <a:gdLst>
              <a:gd name="T0" fmla="*/ 0 w 13"/>
              <a:gd name="T1" fmla="*/ 0 h 5"/>
              <a:gd name="T2" fmla="*/ 4030 w 13"/>
              <a:gd name="T3" fmla="*/ 0 h 5"/>
              <a:gd name="T4" fmla="*/ 4397 w 13"/>
              <a:gd name="T5" fmla="*/ 0 h 5"/>
              <a:gd name="T6" fmla="*/ 4030 w 13"/>
              <a:gd name="T7" fmla="*/ 1270 h 5"/>
              <a:gd name="T8" fmla="*/ 0 w 13"/>
              <a:gd name="T9" fmla="*/ 1270 h 5"/>
              <a:gd name="T10" fmla="*/ 0 w 13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5">
                <a:moveTo>
                  <a:pt x="0" y="0"/>
                </a:moveTo>
                <a:lnTo>
                  <a:pt x="11" y="0"/>
                </a:lnTo>
                <a:lnTo>
                  <a:pt x="12" y="0"/>
                </a:lnTo>
                <a:lnTo>
                  <a:pt x="11" y="4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95" name="Freeform 6601">
            <a:extLst>
              <a:ext uri="{FF2B5EF4-FFF2-40B4-BE49-F238E27FC236}">
                <a16:creationId xmlns:a16="http://schemas.microsoft.com/office/drawing/2014/main" id="{C81BE117-6F4C-E740-9B7D-20BA2AE02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5051425"/>
            <a:ext cx="3175" cy="17463"/>
          </a:xfrm>
          <a:custGeom>
            <a:avLst/>
            <a:gdLst>
              <a:gd name="T0" fmla="*/ 2822 w 9"/>
              <a:gd name="T1" fmla="*/ 0 h 47"/>
              <a:gd name="T2" fmla="*/ 706 w 9"/>
              <a:gd name="T3" fmla="*/ 2601 h 47"/>
              <a:gd name="T4" fmla="*/ 706 w 9"/>
              <a:gd name="T5" fmla="*/ 15977 h 47"/>
              <a:gd name="T6" fmla="*/ 2822 w 9"/>
              <a:gd name="T7" fmla="*/ 17091 h 47"/>
              <a:gd name="T8" fmla="*/ 0 w 9"/>
              <a:gd name="T9" fmla="*/ 17091 h 47"/>
              <a:gd name="T10" fmla="*/ 0 w 9"/>
              <a:gd name="T11" fmla="*/ 0 h 47"/>
              <a:gd name="T12" fmla="*/ 2822 w 9"/>
              <a:gd name="T13" fmla="*/ 0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47">
                <a:moveTo>
                  <a:pt x="8" y="0"/>
                </a:moveTo>
                <a:lnTo>
                  <a:pt x="2" y="7"/>
                </a:lnTo>
                <a:lnTo>
                  <a:pt x="2" y="43"/>
                </a:lnTo>
                <a:lnTo>
                  <a:pt x="8" y="46"/>
                </a:lnTo>
                <a:lnTo>
                  <a:pt x="0" y="46"/>
                </a:lnTo>
                <a:lnTo>
                  <a:pt x="0" y="0"/>
                </a:lnTo>
                <a:lnTo>
                  <a:pt x="8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96" name="Freeform 6602">
            <a:extLst>
              <a:ext uri="{FF2B5EF4-FFF2-40B4-BE49-F238E27FC236}">
                <a16:creationId xmlns:a16="http://schemas.microsoft.com/office/drawing/2014/main" id="{EB50F772-A4B6-4544-8F6D-8C97B7044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5070475"/>
            <a:ext cx="3175" cy="3175"/>
          </a:xfrm>
          <a:custGeom>
            <a:avLst/>
            <a:gdLst>
              <a:gd name="T0" fmla="*/ 0 w 10"/>
              <a:gd name="T1" fmla="*/ 0 h 7"/>
              <a:gd name="T2" fmla="*/ 2858 w 10"/>
              <a:gd name="T3" fmla="*/ 0 h 7"/>
              <a:gd name="T4" fmla="*/ 1588 w 10"/>
              <a:gd name="T5" fmla="*/ 2721 h 7"/>
              <a:gd name="T6" fmla="*/ 0 w 10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7">
                <a:moveTo>
                  <a:pt x="0" y="0"/>
                </a:moveTo>
                <a:lnTo>
                  <a:pt x="9" y="0"/>
                </a:lnTo>
                <a:lnTo>
                  <a:pt x="5" y="6"/>
                </a:lnTo>
                <a:lnTo>
                  <a:pt x="0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97" name="Freeform 6603">
            <a:extLst>
              <a:ext uri="{FF2B5EF4-FFF2-40B4-BE49-F238E27FC236}">
                <a16:creationId xmlns:a16="http://schemas.microsoft.com/office/drawing/2014/main" id="{F916FABE-12A8-674B-86AE-781A0B3FE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70475"/>
            <a:ext cx="3175" cy="3175"/>
          </a:xfrm>
          <a:custGeom>
            <a:avLst/>
            <a:gdLst>
              <a:gd name="T0" fmla="*/ 0 w 9"/>
              <a:gd name="T1" fmla="*/ 0 h 7"/>
              <a:gd name="T2" fmla="*/ 2822 w 9"/>
              <a:gd name="T3" fmla="*/ 0 h 7"/>
              <a:gd name="T4" fmla="*/ 1411 w 9"/>
              <a:gd name="T5" fmla="*/ 2721 h 7"/>
              <a:gd name="T6" fmla="*/ 0 w 9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7">
                <a:moveTo>
                  <a:pt x="0" y="0"/>
                </a:moveTo>
                <a:lnTo>
                  <a:pt x="8" y="0"/>
                </a:lnTo>
                <a:lnTo>
                  <a:pt x="4" y="6"/>
                </a:lnTo>
                <a:lnTo>
                  <a:pt x="0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98" name="Freeform 6604">
            <a:extLst>
              <a:ext uri="{FF2B5EF4-FFF2-40B4-BE49-F238E27FC236}">
                <a16:creationId xmlns:a16="http://schemas.microsoft.com/office/drawing/2014/main" id="{5D3A2DE2-9AF2-624F-A2F8-625FE216C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5070475"/>
            <a:ext cx="3175" cy="3175"/>
          </a:xfrm>
          <a:custGeom>
            <a:avLst/>
            <a:gdLst>
              <a:gd name="T0" fmla="*/ 0 w 10"/>
              <a:gd name="T1" fmla="*/ 0 h 7"/>
              <a:gd name="T2" fmla="*/ 2858 w 10"/>
              <a:gd name="T3" fmla="*/ 0 h 7"/>
              <a:gd name="T4" fmla="*/ 1588 w 10"/>
              <a:gd name="T5" fmla="*/ 2721 h 7"/>
              <a:gd name="T6" fmla="*/ 0 w 10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7">
                <a:moveTo>
                  <a:pt x="0" y="0"/>
                </a:moveTo>
                <a:lnTo>
                  <a:pt x="9" y="0"/>
                </a:lnTo>
                <a:lnTo>
                  <a:pt x="5" y="6"/>
                </a:lnTo>
                <a:lnTo>
                  <a:pt x="0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99" name="Freeform 6605">
            <a:extLst>
              <a:ext uri="{FF2B5EF4-FFF2-40B4-BE49-F238E27FC236}">
                <a16:creationId xmlns:a16="http://schemas.microsoft.com/office/drawing/2014/main" id="{F3573777-39F9-B449-8DF1-85EC766EF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5051425"/>
            <a:ext cx="3175" cy="17463"/>
          </a:xfrm>
          <a:custGeom>
            <a:avLst/>
            <a:gdLst>
              <a:gd name="T0" fmla="*/ 0 w 8"/>
              <a:gd name="T1" fmla="*/ 0 h 47"/>
              <a:gd name="T2" fmla="*/ 2778 w 8"/>
              <a:gd name="T3" fmla="*/ 0 h 47"/>
              <a:gd name="T4" fmla="*/ 2778 w 8"/>
              <a:gd name="T5" fmla="*/ 17091 h 47"/>
              <a:gd name="T6" fmla="*/ 0 w 8"/>
              <a:gd name="T7" fmla="*/ 17091 h 47"/>
              <a:gd name="T8" fmla="*/ 1984 w 8"/>
              <a:gd name="T9" fmla="*/ 15977 h 47"/>
              <a:gd name="T10" fmla="*/ 1984 w 8"/>
              <a:gd name="T11" fmla="*/ 2601 h 47"/>
              <a:gd name="T12" fmla="*/ 0 w 8"/>
              <a:gd name="T13" fmla="*/ 0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47">
                <a:moveTo>
                  <a:pt x="0" y="0"/>
                </a:moveTo>
                <a:lnTo>
                  <a:pt x="7" y="0"/>
                </a:lnTo>
                <a:lnTo>
                  <a:pt x="7" y="46"/>
                </a:lnTo>
                <a:lnTo>
                  <a:pt x="0" y="46"/>
                </a:lnTo>
                <a:lnTo>
                  <a:pt x="5" y="43"/>
                </a:lnTo>
                <a:lnTo>
                  <a:pt x="5" y="7"/>
                </a:lnTo>
                <a:lnTo>
                  <a:pt x="0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00" name="Freeform 6606">
            <a:extLst>
              <a:ext uri="{FF2B5EF4-FFF2-40B4-BE49-F238E27FC236}">
                <a16:creationId xmlns:a16="http://schemas.microsoft.com/office/drawing/2014/main" id="{F6586D41-5276-DB44-9423-A70D9F05A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5067300"/>
            <a:ext cx="3175" cy="3175"/>
          </a:xfrm>
          <a:custGeom>
            <a:avLst/>
            <a:gdLst>
              <a:gd name="T0" fmla="*/ 2858 w 10"/>
              <a:gd name="T1" fmla="*/ 0 h 7"/>
              <a:gd name="T2" fmla="*/ 2858 w 10"/>
              <a:gd name="T3" fmla="*/ 2721 h 7"/>
              <a:gd name="T4" fmla="*/ 0 w 10"/>
              <a:gd name="T5" fmla="*/ 2721 h 7"/>
              <a:gd name="T6" fmla="*/ 2858 w 10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7">
                <a:moveTo>
                  <a:pt x="9" y="0"/>
                </a:moveTo>
                <a:lnTo>
                  <a:pt x="9" y="6"/>
                </a:lnTo>
                <a:lnTo>
                  <a:pt x="0" y="6"/>
                </a:lnTo>
                <a:lnTo>
                  <a:pt x="9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01" name="Freeform 6607">
            <a:extLst>
              <a:ext uri="{FF2B5EF4-FFF2-40B4-BE49-F238E27FC236}">
                <a16:creationId xmlns:a16="http://schemas.microsoft.com/office/drawing/2014/main" id="{65F200AC-6798-8440-8D02-6F19DFD9B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5049838"/>
            <a:ext cx="3175" cy="3175"/>
          </a:xfrm>
          <a:custGeom>
            <a:avLst/>
            <a:gdLst>
              <a:gd name="T0" fmla="*/ 2858 w 10"/>
              <a:gd name="T1" fmla="*/ 2721 h 7"/>
              <a:gd name="T2" fmla="*/ 0 w 10"/>
              <a:gd name="T3" fmla="*/ 0 h 7"/>
              <a:gd name="T4" fmla="*/ 2858 w 10"/>
              <a:gd name="T5" fmla="*/ 0 h 7"/>
              <a:gd name="T6" fmla="*/ 2858 w 10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7">
                <a:moveTo>
                  <a:pt x="9" y="6"/>
                </a:moveTo>
                <a:lnTo>
                  <a:pt x="0" y="0"/>
                </a:lnTo>
                <a:lnTo>
                  <a:pt x="9" y="0"/>
                </a:lnTo>
                <a:lnTo>
                  <a:pt x="9" y="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02" name="Freeform 6608">
            <a:extLst>
              <a:ext uri="{FF2B5EF4-FFF2-40B4-BE49-F238E27FC236}">
                <a16:creationId xmlns:a16="http://schemas.microsoft.com/office/drawing/2014/main" id="{9F0BF824-2629-2E42-80CD-B4CD03358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049838"/>
            <a:ext cx="3175" cy="3175"/>
          </a:xfrm>
          <a:custGeom>
            <a:avLst/>
            <a:gdLst>
              <a:gd name="T0" fmla="*/ 0 w 9"/>
              <a:gd name="T1" fmla="*/ 2721 h 7"/>
              <a:gd name="T2" fmla="*/ 0 w 9"/>
              <a:gd name="T3" fmla="*/ 0 h 7"/>
              <a:gd name="T4" fmla="*/ 2822 w 9"/>
              <a:gd name="T5" fmla="*/ 0 h 7"/>
              <a:gd name="T6" fmla="*/ 0 w 9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7">
                <a:moveTo>
                  <a:pt x="0" y="6"/>
                </a:moveTo>
                <a:lnTo>
                  <a:pt x="0" y="0"/>
                </a:lnTo>
                <a:lnTo>
                  <a:pt x="8" y="0"/>
                </a:lnTo>
                <a:lnTo>
                  <a:pt x="0" y="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03" name="Freeform 6609">
            <a:extLst>
              <a:ext uri="{FF2B5EF4-FFF2-40B4-BE49-F238E27FC236}">
                <a16:creationId xmlns:a16="http://schemas.microsoft.com/office/drawing/2014/main" id="{D69DFBBE-C767-9C47-AF1E-BC4726A02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5049838"/>
            <a:ext cx="26987" cy="20637"/>
          </a:xfrm>
          <a:custGeom>
            <a:avLst/>
            <a:gdLst>
              <a:gd name="T0" fmla="*/ 5038 w 75"/>
              <a:gd name="T1" fmla="*/ 1049 h 59"/>
              <a:gd name="T2" fmla="*/ 1079 w 75"/>
              <a:gd name="T3" fmla="*/ 4197 h 59"/>
              <a:gd name="T4" fmla="*/ 1079 w 75"/>
              <a:gd name="T5" fmla="*/ 17139 h 59"/>
              <a:gd name="T6" fmla="*/ 5038 w 75"/>
              <a:gd name="T7" fmla="*/ 20287 h 59"/>
              <a:gd name="T8" fmla="*/ 0 w 75"/>
              <a:gd name="T9" fmla="*/ 17139 h 59"/>
              <a:gd name="T10" fmla="*/ 0 w 75"/>
              <a:gd name="T11" fmla="*/ 4547 h 59"/>
              <a:gd name="T12" fmla="*/ 5038 w 75"/>
              <a:gd name="T13" fmla="*/ 0 h 59"/>
              <a:gd name="T14" fmla="*/ 21590 w 75"/>
              <a:gd name="T15" fmla="*/ 0 h 59"/>
              <a:gd name="T16" fmla="*/ 26627 w 75"/>
              <a:gd name="T17" fmla="*/ 4547 h 59"/>
              <a:gd name="T18" fmla="*/ 26627 w 75"/>
              <a:gd name="T19" fmla="*/ 17139 h 59"/>
              <a:gd name="T20" fmla="*/ 21590 w 75"/>
              <a:gd name="T21" fmla="*/ 20287 h 59"/>
              <a:gd name="T22" fmla="*/ 25548 w 75"/>
              <a:gd name="T23" fmla="*/ 17139 h 59"/>
              <a:gd name="T24" fmla="*/ 25548 w 75"/>
              <a:gd name="T25" fmla="*/ 4197 h 59"/>
              <a:gd name="T26" fmla="*/ 21590 w 75"/>
              <a:gd name="T27" fmla="*/ 1049 h 59"/>
              <a:gd name="T28" fmla="*/ 5038 w 75"/>
              <a:gd name="T29" fmla="*/ 1049 h 5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5" h="59">
                <a:moveTo>
                  <a:pt x="14" y="3"/>
                </a:moveTo>
                <a:lnTo>
                  <a:pt x="3" y="12"/>
                </a:lnTo>
                <a:lnTo>
                  <a:pt x="3" y="49"/>
                </a:lnTo>
                <a:lnTo>
                  <a:pt x="14" y="58"/>
                </a:lnTo>
                <a:lnTo>
                  <a:pt x="0" y="49"/>
                </a:lnTo>
                <a:lnTo>
                  <a:pt x="0" y="13"/>
                </a:lnTo>
                <a:lnTo>
                  <a:pt x="14" y="0"/>
                </a:lnTo>
                <a:lnTo>
                  <a:pt x="60" y="0"/>
                </a:lnTo>
                <a:lnTo>
                  <a:pt x="74" y="13"/>
                </a:lnTo>
                <a:lnTo>
                  <a:pt x="74" y="49"/>
                </a:lnTo>
                <a:lnTo>
                  <a:pt x="60" y="58"/>
                </a:lnTo>
                <a:lnTo>
                  <a:pt x="71" y="49"/>
                </a:lnTo>
                <a:lnTo>
                  <a:pt x="71" y="12"/>
                </a:lnTo>
                <a:lnTo>
                  <a:pt x="60" y="3"/>
                </a:lnTo>
                <a:lnTo>
                  <a:pt x="14" y="3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04" name="Freeform 6610">
            <a:extLst>
              <a:ext uri="{FF2B5EF4-FFF2-40B4-BE49-F238E27FC236}">
                <a16:creationId xmlns:a16="http://schemas.microsoft.com/office/drawing/2014/main" id="{1E424DFD-F426-6F4E-8878-FCEB110B6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5059363"/>
            <a:ext cx="4763" cy="1587"/>
          </a:xfrm>
          <a:custGeom>
            <a:avLst/>
            <a:gdLst>
              <a:gd name="T0" fmla="*/ 0 w 13"/>
              <a:gd name="T1" fmla="*/ 0 h 4"/>
              <a:gd name="T2" fmla="*/ 4030 w 13"/>
              <a:gd name="T3" fmla="*/ 0 h 4"/>
              <a:gd name="T4" fmla="*/ 4397 w 13"/>
              <a:gd name="T5" fmla="*/ 1190 h 4"/>
              <a:gd name="T6" fmla="*/ 4030 w 13"/>
              <a:gd name="T7" fmla="*/ 1190 h 4"/>
              <a:gd name="T8" fmla="*/ 0 w 13"/>
              <a:gd name="T9" fmla="*/ 1190 h 4"/>
              <a:gd name="T10" fmla="*/ 0 w 1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">
                <a:moveTo>
                  <a:pt x="0" y="0"/>
                </a:moveTo>
                <a:lnTo>
                  <a:pt x="11" y="0"/>
                </a:lnTo>
                <a:lnTo>
                  <a:pt x="12" y="3"/>
                </a:lnTo>
                <a:lnTo>
                  <a:pt x="11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05" name="Freeform 6611">
            <a:extLst>
              <a:ext uri="{FF2B5EF4-FFF2-40B4-BE49-F238E27FC236}">
                <a16:creationId xmlns:a16="http://schemas.microsoft.com/office/drawing/2014/main" id="{CA290B13-D81D-E84F-B5D7-A95C421A2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5060950"/>
            <a:ext cx="4763" cy="3175"/>
          </a:xfrm>
          <a:custGeom>
            <a:avLst/>
            <a:gdLst>
              <a:gd name="T0" fmla="*/ 0 w 13"/>
              <a:gd name="T1" fmla="*/ 0 h 7"/>
              <a:gd name="T2" fmla="*/ 4030 w 13"/>
              <a:gd name="T3" fmla="*/ 0 h 7"/>
              <a:gd name="T4" fmla="*/ 4397 w 13"/>
              <a:gd name="T5" fmla="*/ 1361 h 7"/>
              <a:gd name="T6" fmla="*/ 4030 w 13"/>
              <a:gd name="T7" fmla="*/ 2721 h 7"/>
              <a:gd name="T8" fmla="*/ 0 w 13"/>
              <a:gd name="T9" fmla="*/ 2721 h 7"/>
              <a:gd name="T10" fmla="*/ 0 w 13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7">
                <a:moveTo>
                  <a:pt x="0" y="0"/>
                </a:moveTo>
                <a:lnTo>
                  <a:pt x="11" y="0"/>
                </a:lnTo>
                <a:lnTo>
                  <a:pt x="12" y="3"/>
                </a:lnTo>
                <a:lnTo>
                  <a:pt x="11" y="6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06" name="Freeform 6612">
            <a:extLst>
              <a:ext uri="{FF2B5EF4-FFF2-40B4-BE49-F238E27FC236}">
                <a16:creationId xmlns:a16="http://schemas.microsoft.com/office/drawing/2014/main" id="{396CE672-612A-0F4B-A48D-470BB3E96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5062538"/>
            <a:ext cx="4763" cy="1587"/>
          </a:xfrm>
          <a:custGeom>
            <a:avLst/>
            <a:gdLst>
              <a:gd name="T0" fmla="*/ 0 w 13"/>
              <a:gd name="T1" fmla="*/ 0 h 4"/>
              <a:gd name="T2" fmla="*/ 4030 w 13"/>
              <a:gd name="T3" fmla="*/ 0 h 4"/>
              <a:gd name="T4" fmla="*/ 4397 w 13"/>
              <a:gd name="T5" fmla="*/ 1190 h 4"/>
              <a:gd name="T6" fmla="*/ 4030 w 13"/>
              <a:gd name="T7" fmla="*/ 1190 h 4"/>
              <a:gd name="T8" fmla="*/ 0 w 13"/>
              <a:gd name="T9" fmla="*/ 1190 h 4"/>
              <a:gd name="T10" fmla="*/ 0 w 1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">
                <a:moveTo>
                  <a:pt x="0" y="0"/>
                </a:moveTo>
                <a:lnTo>
                  <a:pt x="11" y="0"/>
                </a:lnTo>
                <a:lnTo>
                  <a:pt x="12" y="3"/>
                </a:lnTo>
                <a:lnTo>
                  <a:pt x="11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07" name="Freeform 6613">
            <a:extLst>
              <a:ext uri="{FF2B5EF4-FFF2-40B4-BE49-F238E27FC236}">
                <a16:creationId xmlns:a16="http://schemas.microsoft.com/office/drawing/2014/main" id="{C74CC8F0-0ECF-5244-9964-612CDFC7B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5056188"/>
            <a:ext cx="4763" cy="1587"/>
          </a:xfrm>
          <a:custGeom>
            <a:avLst/>
            <a:gdLst>
              <a:gd name="T0" fmla="*/ 0 w 13"/>
              <a:gd name="T1" fmla="*/ 0 h 6"/>
              <a:gd name="T2" fmla="*/ 4030 w 13"/>
              <a:gd name="T3" fmla="*/ 0 h 6"/>
              <a:gd name="T4" fmla="*/ 4397 w 13"/>
              <a:gd name="T5" fmla="*/ 794 h 6"/>
              <a:gd name="T6" fmla="*/ 4030 w 13"/>
              <a:gd name="T7" fmla="*/ 1323 h 6"/>
              <a:gd name="T8" fmla="*/ 0 w 13"/>
              <a:gd name="T9" fmla="*/ 1323 h 6"/>
              <a:gd name="T10" fmla="*/ 0 w 13"/>
              <a:gd name="T11" fmla="*/ 0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6">
                <a:moveTo>
                  <a:pt x="0" y="0"/>
                </a:moveTo>
                <a:lnTo>
                  <a:pt x="11" y="0"/>
                </a:lnTo>
                <a:lnTo>
                  <a:pt x="12" y="3"/>
                </a:lnTo>
                <a:lnTo>
                  <a:pt x="11" y="5"/>
                </a:lnTo>
                <a:lnTo>
                  <a:pt x="0" y="5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08" name="Freeform 6614">
            <a:extLst>
              <a:ext uri="{FF2B5EF4-FFF2-40B4-BE49-F238E27FC236}">
                <a16:creationId xmlns:a16="http://schemas.microsoft.com/office/drawing/2014/main" id="{21E61E42-22E0-DD44-AE17-B83BA66DA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057775"/>
            <a:ext cx="4763" cy="1588"/>
          </a:xfrm>
          <a:custGeom>
            <a:avLst/>
            <a:gdLst>
              <a:gd name="T0" fmla="*/ 4397 w 13"/>
              <a:gd name="T1" fmla="*/ 0 h 5"/>
              <a:gd name="T2" fmla="*/ 4397 w 13"/>
              <a:gd name="T3" fmla="*/ 1270 h 5"/>
              <a:gd name="T4" fmla="*/ 733 w 13"/>
              <a:gd name="T5" fmla="*/ 1270 h 5"/>
              <a:gd name="T6" fmla="*/ 0 w 13"/>
              <a:gd name="T7" fmla="*/ 0 h 5"/>
              <a:gd name="T8" fmla="*/ 733 w 13"/>
              <a:gd name="T9" fmla="*/ 0 h 5"/>
              <a:gd name="T10" fmla="*/ 4397 w 13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5">
                <a:moveTo>
                  <a:pt x="12" y="0"/>
                </a:moveTo>
                <a:lnTo>
                  <a:pt x="12" y="4"/>
                </a:lnTo>
                <a:lnTo>
                  <a:pt x="2" y="4"/>
                </a:lnTo>
                <a:lnTo>
                  <a:pt x="0" y="0"/>
                </a:lnTo>
                <a:lnTo>
                  <a:pt x="2" y="0"/>
                </a:lnTo>
                <a:lnTo>
                  <a:pt x="12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09" name="Freeform 6615">
            <a:extLst>
              <a:ext uri="{FF2B5EF4-FFF2-40B4-BE49-F238E27FC236}">
                <a16:creationId xmlns:a16="http://schemas.microsoft.com/office/drawing/2014/main" id="{7ABF3037-3AA1-1C4D-9EF9-7C0829B8D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059363"/>
            <a:ext cx="4763" cy="1587"/>
          </a:xfrm>
          <a:custGeom>
            <a:avLst/>
            <a:gdLst>
              <a:gd name="T0" fmla="*/ 4397 w 13"/>
              <a:gd name="T1" fmla="*/ 0 h 4"/>
              <a:gd name="T2" fmla="*/ 4397 w 13"/>
              <a:gd name="T3" fmla="*/ 1190 h 4"/>
              <a:gd name="T4" fmla="*/ 733 w 13"/>
              <a:gd name="T5" fmla="*/ 1190 h 4"/>
              <a:gd name="T6" fmla="*/ 0 w 13"/>
              <a:gd name="T7" fmla="*/ 1190 h 4"/>
              <a:gd name="T8" fmla="*/ 733 w 13"/>
              <a:gd name="T9" fmla="*/ 0 h 4"/>
              <a:gd name="T10" fmla="*/ 4397 w 1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">
                <a:moveTo>
                  <a:pt x="12" y="0"/>
                </a:moveTo>
                <a:lnTo>
                  <a:pt x="12" y="3"/>
                </a:lnTo>
                <a:lnTo>
                  <a:pt x="2" y="3"/>
                </a:lnTo>
                <a:lnTo>
                  <a:pt x="0" y="3"/>
                </a:lnTo>
                <a:lnTo>
                  <a:pt x="2" y="0"/>
                </a:lnTo>
                <a:lnTo>
                  <a:pt x="12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10" name="Freeform 6616">
            <a:extLst>
              <a:ext uri="{FF2B5EF4-FFF2-40B4-BE49-F238E27FC236}">
                <a16:creationId xmlns:a16="http://schemas.microsoft.com/office/drawing/2014/main" id="{ECF5A38F-7FDF-E149-97C5-7AB88BF0E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060950"/>
            <a:ext cx="4763" cy="3175"/>
          </a:xfrm>
          <a:custGeom>
            <a:avLst/>
            <a:gdLst>
              <a:gd name="T0" fmla="*/ 4397 w 13"/>
              <a:gd name="T1" fmla="*/ 0 h 7"/>
              <a:gd name="T2" fmla="*/ 4397 w 13"/>
              <a:gd name="T3" fmla="*/ 2721 h 7"/>
              <a:gd name="T4" fmla="*/ 733 w 13"/>
              <a:gd name="T5" fmla="*/ 2721 h 7"/>
              <a:gd name="T6" fmla="*/ 0 w 13"/>
              <a:gd name="T7" fmla="*/ 1361 h 7"/>
              <a:gd name="T8" fmla="*/ 733 w 13"/>
              <a:gd name="T9" fmla="*/ 0 h 7"/>
              <a:gd name="T10" fmla="*/ 4397 w 13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7">
                <a:moveTo>
                  <a:pt x="12" y="0"/>
                </a:moveTo>
                <a:lnTo>
                  <a:pt x="12" y="6"/>
                </a:lnTo>
                <a:lnTo>
                  <a:pt x="2" y="6"/>
                </a:lnTo>
                <a:lnTo>
                  <a:pt x="0" y="3"/>
                </a:lnTo>
                <a:lnTo>
                  <a:pt x="2" y="0"/>
                </a:lnTo>
                <a:lnTo>
                  <a:pt x="12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11" name="Freeform 6617">
            <a:extLst>
              <a:ext uri="{FF2B5EF4-FFF2-40B4-BE49-F238E27FC236}">
                <a16:creationId xmlns:a16="http://schemas.microsoft.com/office/drawing/2014/main" id="{269D73CC-1958-E148-B618-E4C82E3A4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062538"/>
            <a:ext cx="4763" cy="1587"/>
          </a:xfrm>
          <a:custGeom>
            <a:avLst/>
            <a:gdLst>
              <a:gd name="T0" fmla="*/ 4397 w 13"/>
              <a:gd name="T1" fmla="*/ 0 h 4"/>
              <a:gd name="T2" fmla="*/ 4397 w 13"/>
              <a:gd name="T3" fmla="*/ 1190 h 4"/>
              <a:gd name="T4" fmla="*/ 733 w 13"/>
              <a:gd name="T5" fmla="*/ 1190 h 4"/>
              <a:gd name="T6" fmla="*/ 0 w 13"/>
              <a:gd name="T7" fmla="*/ 1190 h 4"/>
              <a:gd name="T8" fmla="*/ 733 w 13"/>
              <a:gd name="T9" fmla="*/ 0 h 4"/>
              <a:gd name="T10" fmla="*/ 4397 w 1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">
                <a:moveTo>
                  <a:pt x="12" y="0"/>
                </a:moveTo>
                <a:lnTo>
                  <a:pt x="12" y="3"/>
                </a:lnTo>
                <a:lnTo>
                  <a:pt x="2" y="3"/>
                </a:lnTo>
                <a:lnTo>
                  <a:pt x="0" y="3"/>
                </a:lnTo>
                <a:lnTo>
                  <a:pt x="2" y="0"/>
                </a:lnTo>
                <a:lnTo>
                  <a:pt x="12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12" name="Freeform 6618">
            <a:extLst>
              <a:ext uri="{FF2B5EF4-FFF2-40B4-BE49-F238E27FC236}">
                <a16:creationId xmlns:a16="http://schemas.microsoft.com/office/drawing/2014/main" id="{ACA1B3A3-27C7-1A49-AB17-E5E51E267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056188"/>
            <a:ext cx="4763" cy="1587"/>
          </a:xfrm>
          <a:custGeom>
            <a:avLst/>
            <a:gdLst>
              <a:gd name="T0" fmla="*/ 4397 w 13"/>
              <a:gd name="T1" fmla="*/ 0 h 6"/>
              <a:gd name="T2" fmla="*/ 4397 w 13"/>
              <a:gd name="T3" fmla="*/ 1323 h 6"/>
              <a:gd name="T4" fmla="*/ 733 w 13"/>
              <a:gd name="T5" fmla="*/ 1323 h 6"/>
              <a:gd name="T6" fmla="*/ 0 w 13"/>
              <a:gd name="T7" fmla="*/ 794 h 6"/>
              <a:gd name="T8" fmla="*/ 733 w 13"/>
              <a:gd name="T9" fmla="*/ 0 h 6"/>
              <a:gd name="T10" fmla="*/ 4397 w 13"/>
              <a:gd name="T11" fmla="*/ 0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6">
                <a:moveTo>
                  <a:pt x="12" y="0"/>
                </a:moveTo>
                <a:lnTo>
                  <a:pt x="12" y="5"/>
                </a:lnTo>
                <a:lnTo>
                  <a:pt x="2" y="5"/>
                </a:lnTo>
                <a:lnTo>
                  <a:pt x="0" y="3"/>
                </a:lnTo>
                <a:lnTo>
                  <a:pt x="2" y="0"/>
                </a:lnTo>
                <a:lnTo>
                  <a:pt x="12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13" name="Freeform 6619">
            <a:extLst>
              <a:ext uri="{FF2B5EF4-FFF2-40B4-BE49-F238E27FC236}">
                <a16:creationId xmlns:a16="http://schemas.microsoft.com/office/drawing/2014/main" id="{BD0E1C79-E052-0A4F-878D-2BECD60A8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046663"/>
            <a:ext cx="39687" cy="26987"/>
          </a:xfrm>
          <a:custGeom>
            <a:avLst/>
            <a:gdLst>
              <a:gd name="T0" fmla="*/ 0 w 110"/>
              <a:gd name="T1" fmla="*/ 3282 h 74"/>
              <a:gd name="T2" fmla="*/ 4329 w 110"/>
              <a:gd name="T3" fmla="*/ 3282 h 74"/>
              <a:gd name="T4" fmla="*/ 4329 w 110"/>
              <a:gd name="T5" fmla="*/ 0 h 74"/>
              <a:gd name="T6" fmla="*/ 5412 w 110"/>
              <a:gd name="T7" fmla="*/ 0 h 74"/>
              <a:gd name="T8" fmla="*/ 5412 w 110"/>
              <a:gd name="T9" fmla="*/ 4376 h 74"/>
              <a:gd name="T10" fmla="*/ 1082 w 110"/>
              <a:gd name="T11" fmla="*/ 4376 h 74"/>
              <a:gd name="T12" fmla="*/ 1082 w 110"/>
              <a:gd name="T13" fmla="*/ 21152 h 74"/>
              <a:gd name="T14" fmla="*/ 5412 w 110"/>
              <a:gd name="T15" fmla="*/ 21152 h 74"/>
              <a:gd name="T16" fmla="*/ 5412 w 110"/>
              <a:gd name="T17" fmla="*/ 25528 h 74"/>
              <a:gd name="T18" fmla="*/ 33554 w 110"/>
              <a:gd name="T19" fmla="*/ 25528 h 74"/>
              <a:gd name="T20" fmla="*/ 33554 w 110"/>
              <a:gd name="T21" fmla="*/ 21152 h 74"/>
              <a:gd name="T22" fmla="*/ 37883 w 110"/>
              <a:gd name="T23" fmla="*/ 21152 h 74"/>
              <a:gd name="T24" fmla="*/ 37883 w 110"/>
              <a:gd name="T25" fmla="*/ 4376 h 74"/>
              <a:gd name="T26" fmla="*/ 33554 w 110"/>
              <a:gd name="T27" fmla="*/ 4376 h 74"/>
              <a:gd name="T28" fmla="*/ 33554 w 110"/>
              <a:gd name="T29" fmla="*/ 0 h 74"/>
              <a:gd name="T30" fmla="*/ 34636 w 110"/>
              <a:gd name="T31" fmla="*/ 0 h 74"/>
              <a:gd name="T32" fmla="*/ 34636 w 110"/>
              <a:gd name="T33" fmla="*/ 3282 h 74"/>
              <a:gd name="T34" fmla="*/ 39326 w 110"/>
              <a:gd name="T35" fmla="*/ 3282 h 74"/>
              <a:gd name="T36" fmla="*/ 39326 w 110"/>
              <a:gd name="T37" fmla="*/ 22246 h 74"/>
              <a:gd name="T38" fmla="*/ 34636 w 110"/>
              <a:gd name="T39" fmla="*/ 22246 h 74"/>
              <a:gd name="T40" fmla="*/ 34636 w 110"/>
              <a:gd name="T41" fmla="*/ 26622 h 74"/>
              <a:gd name="T42" fmla="*/ 4329 w 110"/>
              <a:gd name="T43" fmla="*/ 26622 h 74"/>
              <a:gd name="T44" fmla="*/ 4329 w 110"/>
              <a:gd name="T45" fmla="*/ 22246 h 74"/>
              <a:gd name="T46" fmla="*/ 0 w 110"/>
              <a:gd name="T47" fmla="*/ 22246 h 74"/>
              <a:gd name="T48" fmla="*/ 0 w 110"/>
              <a:gd name="T49" fmla="*/ 3282 h 7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0" h="74">
                <a:moveTo>
                  <a:pt x="0" y="9"/>
                </a:moveTo>
                <a:lnTo>
                  <a:pt x="12" y="9"/>
                </a:lnTo>
                <a:lnTo>
                  <a:pt x="12" y="0"/>
                </a:lnTo>
                <a:lnTo>
                  <a:pt x="15" y="0"/>
                </a:lnTo>
                <a:lnTo>
                  <a:pt x="15" y="12"/>
                </a:lnTo>
                <a:lnTo>
                  <a:pt x="3" y="12"/>
                </a:lnTo>
                <a:lnTo>
                  <a:pt x="3" y="58"/>
                </a:lnTo>
                <a:lnTo>
                  <a:pt x="15" y="58"/>
                </a:lnTo>
                <a:lnTo>
                  <a:pt x="15" y="70"/>
                </a:lnTo>
                <a:lnTo>
                  <a:pt x="93" y="70"/>
                </a:lnTo>
                <a:lnTo>
                  <a:pt x="93" y="58"/>
                </a:lnTo>
                <a:lnTo>
                  <a:pt x="105" y="58"/>
                </a:lnTo>
                <a:lnTo>
                  <a:pt x="105" y="12"/>
                </a:lnTo>
                <a:lnTo>
                  <a:pt x="93" y="12"/>
                </a:lnTo>
                <a:lnTo>
                  <a:pt x="93" y="0"/>
                </a:lnTo>
                <a:lnTo>
                  <a:pt x="96" y="0"/>
                </a:lnTo>
                <a:lnTo>
                  <a:pt x="96" y="9"/>
                </a:lnTo>
                <a:lnTo>
                  <a:pt x="109" y="9"/>
                </a:lnTo>
                <a:lnTo>
                  <a:pt x="109" y="61"/>
                </a:lnTo>
                <a:lnTo>
                  <a:pt x="96" y="61"/>
                </a:lnTo>
                <a:lnTo>
                  <a:pt x="96" y="73"/>
                </a:lnTo>
                <a:lnTo>
                  <a:pt x="12" y="73"/>
                </a:lnTo>
                <a:lnTo>
                  <a:pt x="12" y="61"/>
                </a:lnTo>
                <a:lnTo>
                  <a:pt x="0" y="61"/>
                </a:lnTo>
                <a:lnTo>
                  <a:pt x="0" y="9"/>
                </a:lnTo>
              </a:path>
            </a:pathLst>
          </a:custGeom>
          <a:solidFill>
            <a:srgbClr val="AB3B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14" name="Freeform 6620">
            <a:extLst>
              <a:ext uri="{FF2B5EF4-FFF2-40B4-BE49-F238E27FC236}">
                <a16:creationId xmlns:a16="http://schemas.microsoft.com/office/drawing/2014/main" id="{DA3D3EB8-3433-6D4F-ADB6-7316A7827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4946650"/>
            <a:ext cx="47625" cy="38100"/>
          </a:xfrm>
          <a:custGeom>
            <a:avLst/>
            <a:gdLst>
              <a:gd name="T0" fmla="*/ 47261 w 131"/>
              <a:gd name="T1" fmla="*/ 14288 h 104"/>
              <a:gd name="T2" fmla="*/ 47261 w 131"/>
              <a:gd name="T3" fmla="*/ 23446 h 104"/>
              <a:gd name="T4" fmla="*/ 44353 w 131"/>
              <a:gd name="T5" fmla="*/ 27842 h 104"/>
              <a:gd name="T6" fmla="*/ 44353 w 131"/>
              <a:gd name="T7" fmla="*/ 31139 h 104"/>
              <a:gd name="T8" fmla="*/ 41808 w 131"/>
              <a:gd name="T9" fmla="*/ 34437 h 104"/>
              <a:gd name="T10" fmla="*/ 35991 w 131"/>
              <a:gd name="T11" fmla="*/ 34437 h 104"/>
              <a:gd name="T12" fmla="*/ 31265 w 131"/>
              <a:gd name="T13" fmla="*/ 37734 h 104"/>
              <a:gd name="T14" fmla="*/ 15996 w 131"/>
              <a:gd name="T15" fmla="*/ 37734 h 104"/>
              <a:gd name="T16" fmla="*/ 11270 w 131"/>
              <a:gd name="T17" fmla="*/ 34437 h 104"/>
              <a:gd name="T18" fmla="*/ 5817 w 131"/>
              <a:gd name="T19" fmla="*/ 34437 h 104"/>
              <a:gd name="T20" fmla="*/ 3272 w 131"/>
              <a:gd name="T21" fmla="*/ 31139 h 104"/>
              <a:gd name="T22" fmla="*/ 3272 w 131"/>
              <a:gd name="T23" fmla="*/ 27842 h 104"/>
              <a:gd name="T24" fmla="*/ 0 w 131"/>
              <a:gd name="T25" fmla="*/ 23446 h 104"/>
              <a:gd name="T26" fmla="*/ 0 w 131"/>
              <a:gd name="T27" fmla="*/ 14288 h 104"/>
              <a:gd name="T28" fmla="*/ 3272 w 131"/>
              <a:gd name="T29" fmla="*/ 9891 h 104"/>
              <a:gd name="T30" fmla="*/ 3272 w 131"/>
              <a:gd name="T31" fmla="*/ 6594 h 104"/>
              <a:gd name="T32" fmla="*/ 5817 w 131"/>
              <a:gd name="T33" fmla="*/ 3297 h 104"/>
              <a:gd name="T34" fmla="*/ 11270 w 131"/>
              <a:gd name="T35" fmla="*/ 3297 h 104"/>
              <a:gd name="T36" fmla="*/ 15996 w 131"/>
              <a:gd name="T37" fmla="*/ 0 h 104"/>
              <a:gd name="T38" fmla="*/ 31265 w 131"/>
              <a:gd name="T39" fmla="*/ 0 h 104"/>
              <a:gd name="T40" fmla="*/ 35991 w 131"/>
              <a:gd name="T41" fmla="*/ 3297 h 104"/>
              <a:gd name="T42" fmla="*/ 41808 w 131"/>
              <a:gd name="T43" fmla="*/ 3297 h 104"/>
              <a:gd name="T44" fmla="*/ 44353 w 131"/>
              <a:gd name="T45" fmla="*/ 6594 h 104"/>
              <a:gd name="T46" fmla="*/ 44353 w 131"/>
              <a:gd name="T47" fmla="*/ 9891 h 104"/>
              <a:gd name="T48" fmla="*/ 47261 w 131"/>
              <a:gd name="T49" fmla="*/ 14288 h 10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1" h="104">
                <a:moveTo>
                  <a:pt x="130" y="39"/>
                </a:moveTo>
                <a:lnTo>
                  <a:pt x="130" y="64"/>
                </a:lnTo>
                <a:lnTo>
                  <a:pt x="122" y="76"/>
                </a:lnTo>
                <a:lnTo>
                  <a:pt x="122" y="85"/>
                </a:lnTo>
                <a:lnTo>
                  <a:pt x="115" y="94"/>
                </a:lnTo>
                <a:lnTo>
                  <a:pt x="99" y="94"/>
                </a:lnTo>
                <a:lnTo>
                  <a:pt x="86" y="103"/>
                </a:lnTo>
                <a:lnTo>
                  <a:pt x="44" y="103"/>
                </a:lnTo>
                <a:lnTo>
                  <a:pt x="31" y="94"/>
                </a:lnTo>
                <a:lnTo>
                  <a:pt x="16" y="94"/>
                </a:lnTo>
                <a:lnTo>
                  <a:pt x="9" y="85"/>
                </a:lnTo>
                <a:lnTo>
                  <a:pt x="9" y="76"/>
                </a:lnTo>
                <a:lnTo>
                  <a:pt x="0" y="64"/>
                </a:lnTo>
                <a:lnTo>
                  <a:pt x="0" y="39"/>
                </a:lnTo>
                <a:lnTo>
                  <a:pt x="9" y="27"/>
                </a:lnTo>
                <a:lnTo>
                  <a:pt x="9" y="18"/>
                </a:lnTo>
                <a:lnTo>
                  <a:pt x="16" y="9"/>
                </a:lnTo>
                <a:lnTo>
                  <a:pt x="31" y="9"/>
                </a:lnTo>
                <a:lnTo>
                  <a:pt x="44" y="0"/>
                </a:lnTo>
                <a:lnTo>
                  <a:pt x="86" y="0"/>
                </a:lnTo>
                <a:lnTo>
                  <a:pt x="99" y="9"/>
                </a:lnTo>
                <a:lnTo>
                  <a:pt x="115" y="9"/>
                </a:lnTo>
                <a:lnTo>
                  <a:pt x="122" y="18"/>
                </a:lnTo>
                <a:lnTo>
                  <a:pt x="122" y="27"/>
                </a:lnTo>
                <a:lnTo>
                  <a:pt x="130" y="39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15" name="Freeform 6621">
            <a:extLst>
              <a:ext uri="{FF2B5EF4-FFF2-40B4-BE49-F238E27FC236}">
                <a16:creationId xmlns:a16="http://schemas.microsoft.com/office/drawing/2014/main" id="{AD3C8378-4DFD-004E-9C6B-9893EBC9E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4965700"/>
            <a:ext cx="22225" cy="17463"/>
          </a:xfrm>
          <a:custGeom>
            <a:avLst/>
            <a:gdLst>
              <a:gd name="T0" fmla="*/ 0 w 63"/>
              <a:gd name="T1" fmla="*/ 0 h 49"/>
              <a:gd name="T2" fmla="*/ 21872 w 63"/>
              <a:gd name="T3" fmla="*/ 0 h 49"/>
              <a:gd name="T4" fmla="*/ 21872 w 63"/>
              <a:gd name="T5" fmla="*/ 17107 h 49"/>
              <a:gd name="T6" fmla="*/ 15522 w 63"/>
              <a:gd name="T7" fmla="*/ 17107 h 49"/>
              <a:gd name="T8" fmla="*/ 10936 w 63"/>
              <a:gd name="T9" fmla="*/ 13899 h 49"/>
              <a:gd name="T10" fmla="*/ 5292 w 63"/>
              <a:gd name="T11" fmla="*/ 13899 h 49"/>
              <a:gd name="T12" fmla="*/ 2822 w 63"/>
              <a:gd name="T13" fmla="*/ 10692 h 49"/>
              <a:gd name="T14" fmla="*/ 2822 w 63"/>
              <a:gd name="T15" fmla="*/ 7484 h 49"/>
              <a:gd name="T16" fmla="*/ 0 w 63"/>
              <a:gd name="T17" fmla="*/ 3207 h 49"/>
              <a:gd name="T18" fmla="*/ 0 w 63"/>
              <a:gd name="T19" fmla="*/ 0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3" h="49">
                <a:moveTo>
                  <a:pt x="0" y="0"/>
                </a:moveTo>
                <a:lnTo>
                  <a:pt x="62" y="0"/>
                </a:lnTo>
                <a:lnTo>
                  <a:pt x="62" y="48"/>
                </a:lnTo>
                <a:lnTo>
                  <a:pt x="44" y="48"/>
                </a:lnTo>
                <a:lnTo>
                  <a:pt x="31" y="39"/>
                </a:lnTo>
                <a:lnTo>
                  <a:pt x="15" y="39"/>
                </a:lnTo>
                <a:lnTo>
                  <a:pt x="8" y="30"/>
                </a:lnTo>
                <a:lnTo>
                  <a:pt x="8" y="21"/>
                </a:lnTo>
                <a:lnTo>
                  <a:pt x="0" y="9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16" name="Freeform 6622">
            <a:extLst>
              <a:ext uri="{FF2B5EF4-FFF2-40B4-BE49-F238E27FC236}">
                <a16:creationId xmlns:a16="http://schemas.microsoft.com/office/drawing/2014/main" id="{3E56D92A-2FC0-F745-BD1A-F0C92680B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4973638"/>
            <a:ext cx="7938" cy="6350"/>
          </a:xfrm>
          <a:custGeom>
            <a:avLst/>
            <a:gdLst>
              <a:gd name="T0" fmla="*/ 6134 w 22"/>
              <a:gd name="T1" fmla="*/ 0 h 19"/>
              <a:gd name="T2" fmla="*/ 7577 w 22"/>
              <a:gd name="T3" fmla="*/ 1003 h 19"/>
              <a:gd name="T4" fmla="*/ 3969 w 22"/>
              <a:gd name="T5" fmla="*/ 4011 h 19"/>
              <a:gd name="T6" fmla="*/ 3608 w 22"/>
              <a:gd name="T7" fmla="*/ 6016 h 19"/>
              <a:gd name="T8" fmla="*/ 2526 w 22"/>
              <a:gd name="T9" fmla="*/ 5013 h 19"/>
              <a:gd name="T10" fmla="*/ 722 w 22"/>
              <a:gd name="T11" fmla="*/ 6016 h 19"/>
              <a:gd name="T12" fmla="*/ 0 w 22"/>
              <a:gd name="T13" fmla="*/ 5013 h 19"/>
              <a:gd name="T14" fmla="*/ 1443 w 22"/>
              <a:gd name="T15" fmla="*/ 4011 h 19"/>
              <a:gd name="T16" fmla="*/ 722 w 22"/>
              <a:gd name="T17" fmla="*/ 3008 h 19"/>
              <a:gd name="T18" fmla="*/ 2526 w 22"/>
              <a:gd name="T19" fmla="*/ 3008 h 19"/>
              <a:gd name="T20" fmla="*/ 6134 w 22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19">
                <a:moveTo>
                  <a:pt x="17" y="0"/>
                </a:moveTo>
                <a:lnTo>
                  <a:pt x="21" y="3"/>
                </a:lnTo>
                <a:lnTo>
                  <a:pt x="11" y="12"/>
                </a:lnTo>
                <a:lnTo>
                  <a:pt x="10" y="18"/>
                </a:lnTo>
                <a:lnTo>
                  <a:pt x="7" y="15"/>
                </a:lnTo>
                <a:lnTo>
                  <a:pt x="2" y="18"/>
                </a:lnTo>
                <a:lnTo>
                  <a:pt x="0" y="15"/>
                </a:lnTo>
                <a:lnTo>
                  <a:pt x="4" y="12"/>
                </a:lnTo>
                <a:lnTo>
                  <a:pt x="2" y="9"/>
                </a:lnTo>
                <a:lnTo>
                  <a:pt x="7" y="9"/>
                </a:lnTo>
                <a:lnTo>
                  <a:pt x="17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17" name="Freeform 6623">
            <a:extLst>
              <a:ext uri="{FF2B5EF4-FFF2-40B4-BE49-F238E27FC236}">
                <a16:creationId xmlns:a16="http://schemas.microsoft.com/office/drawing/2014/main" id="{6E15F312-91F1-DD49-B24D-ECA7C1359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970463"/>
            <a:ext cx="7938" cy="6350"/>
          </a:xfrm>
          <a:custGeom>
            <a:avLst/>
            <a:gdLst>
              <a:gd name="T0" fmla="*/ 6134 w 22"/>
              <a:gd name="T1" fmla="*/ 0 h 19"/>
              <a:gd name="T2" fmla="*/ 7577 w 22"/>
              <a:gd name="T3" fmla="*/ 1003 h 19"/>
              <a:gd name="T4" fmla="*/ 3608 w 22"/>
              <a:gd name="T5" fmla="*/ 4011 h 19"/>
              <a:gd name="T6" fmla="*/ 3247 w 22"/>
              <a:gd name="T7" fmla="*/ 6016 h 19"/>
              <a:gd name="T8" fmla="*/ 2526 w 22"/>
              <a:gd name="T9" fmla="*/ 5013 h 19"/>
              <a:gd name="T10" fmla="*/ 722 w 22"/>
              <a:gd name="T11" fmla="*/ 6016 h 19"/>
              <a:gd name="T12" fmla="*/ 0 w 22"/>
              <a:gd name="T13" fmla="*/ 5013 h 19"/>
              <a:gd name="T14" fmla="*/ 1082 w 22"/>
              <a:gd name="T15" fmla="*/ 3008 h 19"/>
              <a:gd name="T16" fmla="*/ 722 w 22"/>
              <a:gd name="T17" fmla="*/ 2005 h 19"/>
              <a:gd name="T18" fmla="*/ 2526 w 22"/>
              <a:gd name="T19" fmla="*/ 2005 h 19"/>
              <a:gd name="T20" fmla="*/ 6134 w 22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19">
                <a:moveTo>
                  <a:pt x="17" y="0"/>
                </a:moveTo>
                <a:lnTo>
                  <a:pt x="21" y="3"/>
                </a:lnTo>
                <a:lnTo>
                  <a:pt x="10" y="12"/>
                </a:lnTo>
                <a:lnTo>
                  <a:pt x="9" y="18"/>
                </a:lnTo>
                <a:lnTo>
                  <a:pt x="7" y="15"/>
                </a:lnTo>
                <a:lnTo>
                  <a:pt x="2" y="18"/>
                </a:lnTo>
                <a:lnTo>
                  <a:pt x="0" y="15"/>
                </a:lnTo>
                <a:lnTo>
                  <a:pt x="3" y="9"/>
                </a:lnTo>
                <a:lnTo>
                  <a:pt x="2" y="6"/>
                </a:lnTo>
                <a:lnTo>
                  <a:pt x="7" y="6"/>
                </a:lnTo>
                <a:lnTo>
                  <a:pt x="17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18" name="Freeform 6624">
            <a:extLst>
              <a:ext uri="{FF2B5EF4-FFF2-40B4-BE49-F238E27FC236}">
                <a16:creationId xmlns:a16="http://schemas.microsoft.com/office/drawing/2014/main" id="{38009A72-3BB9-7143-BE28-E8C964072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4967288"/>
            <a:ext cx="7937" cy="6350"/>
          </a:xfrm>
          <a:custGeom>
            <a:avLst/>
            <a:gdLst>
              <a:gd name="T0" fmla="*/ 6425 w 21"/>
              <a:gd name="T1" fmla="*/ 0 h 19"/>
              <a:gd name="T2" fmla="*/ 7559 w 21"/>
              <a:gd name="T3" fmla="*/ 1003 h 19"/>
              <a:gd name="T4" fmla="*/ 3780 w 21"/>
              <a:gd name="T5" fmla="*/ 3008 h 19"/>
              <a:gd name="T6" fmla="*/ 3402 w 21"/>
              <a:gd name="T7" fmla="*/ 6016 h 19"/>
              <a:gd name="T8" fmla="*/ 2646 w 21"/>
              <a:gd name="T9" fmla="*/ 5013 h 19"/>
              <a:gd name="T10" fmla="*/ 756 w 21"/>
              <a:gd name="T11" fmla="*/ 6016 h 19"/>
              <a:gd name="T12" fmla="*/ 0 w 21"/>
              <a:gd name="T13" fmla="*/ 5013 h 19"/>
              <a:gd name="T14" fmla="*/ 1134 w 21"/>
              <a:gd name="T15" fmla="*/ 3008 h 19"/>
              <a:gd name="T16" fmla="*/ 2646 w 21"/>
              <a:gd name="T17" fmla="*/ 3008 h 19"/>
              <a:gd name="T18" fmla="*/ 6425 w 21"/>
              <a:gd name="T19" fmla="*/ 0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19">
                <a:moveTo>
                  <a:pt x="17" y="0"/>
                </a:moveTo>
                <a:lnTo>
                  <a:pt x="20" y="3"/>
                </a:lnTo>
                <a:lnTo>
                  <a:pt x="10" y="9"/>
                </a:lnTo>
                <a:lnTo>
                  <a:pt x="9" y="18"/>
                </a:lnTo>
                <a:lnTo>
                  <a:pt x="7" y="15"/>
                </a:lnTo>
                <a:lnTo>
                  <a:pt x="2" y="18"/>
                </a:lnTo>
                <a:lnTo>
                  <a:pt x="0" y="15"/>
                </a:lnTo>
                <a:lnTo>
                  <a:pt x="3" y="9"/>
                </a:lnTo>
                <a:lnTo>
                  <a:pt x="7" y="9"/>
                </a:lnTo>
                <a:lnTo>
                  <a:pt x="17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19" name="Freeform 6625">
            <a:extLst>
              <a:ext uri="{FF2B5EF4-FFF2-40B4-BE49-F238E27FC236}">
                <a16:creationId xmlns:a16="http://schemas.microsoft.com/office/drawing/2014/main" id="{2A658A2E-78B1-8F46-9827-BE1E46B4F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4948238"/>
            <a:ext cx="23812" cy="17462"/>
          </a:xfrm>
          <a:custGeom>
            <a:avLst/>
            <a:gdLst>
              <a:gd name="T0" fmla="*/ 23440 w 64"/>
              <a:gd name="T1" fmla="*/ 17090 h 47"/>
              <a:gd name="T2" fmla="*/ 0 w 64"/>
              <a:gd name="T3" fmla="*/ 17090 h 47"/>
              <a:gd name="T4" fmla="*/ 0 w 64"/>
              <a:gd name="T5" fmla="*/ 0 h 47"/>
              <a:gd name="T6" fmla="*/ 6697 w 64"/>
              <a:gd name="T7" fmla="*/ 0 h 47"/>
              <a:gd name="T8" fmla="*/ 11906 w 64"/>
              <a:gd name="T9" fmla="*/ 2229 h 47"/>
              <a:gd name="T10" fmla="*/ 17487 w 64"/>
              <a:gd name="T11" fmla="*/ 2229 h 47"/>
              <a:gd name="T12" fmla="*/ 20463 w 64"/>
              <a:gd name="T13" fmla="*/ 5573 h 47"/>
              <a:gd name="T14" fmla="*/ 20463 w 64"/>
              <a:gd name="T15" fmla="*/ 8917 h 47"/>
              <a:gd name="T16" fmla="*/ 23440 w 64"/>
              <a:gd name="T17" fmla="*/ 13747 h 47"/>
              <a:gd name="T18" fmla="*/ 23440 w 64"/>
              <a:gd name="T19" fmla="*/ 17090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4" h="47">
                <a:moveTo>
                  <a:pt x="63" y="46"/>
                </a:moveTo>
                <a:lnTo>
                  <a:pt x="0" y="46"/>
                </a:lnTo>
                <a:lnTo>
                  <a:pt x="0" y="0"/>
                </a:lnTo>
                <a:lnTo>
                  <a:pt x="18" y="0"/>
                </a:lnTo>
                <a:lnTo>
                  <a:pt x="32" y="6"/>
                </a:lnTo>
                <a:lnTo>
                  <a:pt x="47" y="6"/>
                </a:lnTo>
                <a:lnTo>
                  <a:pt x="55" y="15"/>
                </a:lnTo>
                <a:lnTo>
                  <a:pt x="55" y="24"/>
                </a:lnTo>
                <a:lnTo>
                  <a:pt x="63" y="37"/>
                </a:lnTo>
                <a:lnTo>
                  <a:pt x="63" y="4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20" name="Freeform 6626">
            <a:extLst>
              <a:ext uri="{FF2B5EF4-FFF2-40B4-BE49-F238E27FC236}">
                <a16:creationId xmlns:a16="http://schemas.microsoft.com/office/drawing/2014/main" id="{11AA1121-17B9-D04A-B309-A5D053D27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4976813"/>
            <a:ext cx="7938" cy="6350"/>
          </a:xfrm>
          <a:custGeom>
            <a:avLst/>
            <a:gdLst>
              <a:gd name="T0" fmla="*/ 7607 w 24"/>
              <a:gd name="T1" fmla="*/ 6016 h 19"/>
              <a:gd name="T2" fmla="*/ 5954 w 24"/>
              <a:gd name="T3" fmla="*/ 6016 h 19"/>
              <a:gd name="T4" fmla="*/ 4300 w 24"/>
              <a:gd name="T5" fmla="*/ 4011 h 19"/>
              <a:gd name="T6" fmla="*/ 1323 w 24"/>
              <a:gd name="T7" fmla="*/ 4011 h 19"/>
              <a:gd name="T8" fmla="*/ 0 w 24"/>
              <a:gd name="T9" fmla="*/ 3008 h 19"/>
              <a:gd name="T10" fmla="*/ 662 w 24"/>
              <a:gd name="T11" fmla="*/ 2005 h 19"/>
              <a:gd name="T12" fmla="*/ 2315 w 24"/>
              <a:gd name="T13" fmla="*/ 3008 h 19"/>
              <a:gd name="T14" fmla="*/ 3638 w 24"/>
              <a:gd name="T15" fmla="*/ 3008 h 19"/>
              <a:gd name="T16" fmla="*/ 5292 w 24"/>
              <a:gd name="T17" fmla="*/ 0 h 19"/>
              <a:gd name="T18" fmla="*/ 7607 w 24"/>
              <a:gd name="T19" fmla="*/ 1003 h 19"/>
              <a:gd name="T20" fmla="*/ 7607 w 24"/>
              <a:gd name="T21" fmla="*/ 3008 h 19"/>
              <a:gd name="T22" fmla="*/ 5292 w 24"/>
              <a:gd name="T23" fmla="*/ 3008 h 19"/>
              <a:gd name="T24" fmla="*/ 7607 w 24"/>
              <a:gd name="T25" fmla="*/ 6016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19">
                <a:moveTo>
                  <a:pt x="23" y="18"/>
                </a:moveTo>
                <a:lnTo>
                  <a:pt x="18" y="18"/>
                </a:lnTo>
                <a:lnTo>
                  <a:pt x="13" y="12"/>
                </a:lnTo>
                <a:lnTo>
                  <a:pt x="4" y="12"/>
                </a:lnTo>
                <a:lnTo>
                  <a:pt x="0" y="9"/>
                </a:lnTo>
                <a:lnTo>
                  <a:pt x="2" y="6"/>
                </a:lnTo>
                <a:lnTo>
                  <a:pt x="7" y="9"/>
                </a:lnTo>
                <a:lnTo>
                  <a:pt x="11" y="9"/>
                </a:lnTo>
                <a:lnTo>
                  <a:pt x="16" y="0"/>
                </a:lnTo>
                <a:lnTo>
                  <a:pt x="23" y="3"/>
                </a:lnTo>
                <a:lnTo>
                  <a:pt x="23" y="9"/>
                </a:lnTo>
                <a:lnTo>
                  <a:pt x="16" y="9"/>
                </a:lnTo>
                <a:lnTo>
                  <a:pt x="23" y="18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21" name="Freeform 6627">
            <a:extLst>
              <a:ext uri="{FF2B5EF4-FFF2-40B4-BE49-F238E27FC236}">
                <a16:creationId xmlns:a16="http://schemas.microsoft.com/office/drawing/2014/main" id="{E2972D51-AB66-CD49-BD1A-D943012F2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4948238"/>
            <a:ext cx="22225" cy="17462"/>
          </a:xfrm>
          <a:custGeom>
            <a:avLst/>
            <a:gdLst>
              <a:gd name="T0" fmla="*/ 0 w 63"/>
              <a:gd name="T1" fmla="*/ 17090 h 47"/>
              <a:gd name="T2" fmla="*/ 0 w 63"/>
              <a:gd name="T3" fmla="*/ 13747 h 47"/>
              <a:gd name="T4" fmla="*/ 2822 w 63"/>
              <a:gd name="T5" fmla="*/ 8917 h 47"/>
              <a:gd name="T6" fmla="*/ 2822 w 63"/>
              <a:gd name="T7" fmla="*/ 5573 h 47"/>
              <a:gd name="T8" fmla="*/ 5292 w 63"/>
              <a:gd name="T9" fmla="*/ 2229 h 47"/>
              <a:gd name="T10" fmla="*/ 10936 w 63"/>
              <a:gd name="T11" fmla="*/ 2229 h 47"/>
              <a:gd name="T12" fmla="*/ 15522 w 63"/>
              <a:gd name="T13" fmla="*/ 0 h 47"/>
              <a:gd name="T14" fmla="*/ 21872 w 63"/>
              <a:gd name="T15" fmla="*/ 0 h 47"/>
              <a:gd name="T16" fmla="*/ 21872 w 63"/>
              <a:gd name="T17" fmla="*/ 17090 h 47"/>
              <a:gd name="T18" fmla="*/ 0 w 63"/>
              <a:gd name="T19" fmla="*/ 17090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3" h="47">
                <a:moveTo>
                  <a:pt x="0" y="46"/>
                </a:moveTo>
                <a:lnTo>
                  <a:pt x="0" y="37"/>
                </a:lnTo>
                <a:lnTo>
                  <a:pt x="8" y="24"/>
                </a:lnTo>
                <a:lnTo>
                  <a:pt x="8" y="15"/>
                </a:lnTo>
                <a:lnTo>
                  <a:pt x="15" y="6"/>
                </a:lnTo>
                <a:lnTo>
                  <a:pt x="31" y="6"/>
                </a:lnTo>
                <a:lnTo>
                  <a:pt x="44" y="0"/>
                </a:lnTo>
                <a:lnTo>
                  <a:pt x="62" y="0"/>
                </a:lnTo>
                <a:lnTo>
                  <a:pt x="62" y="46"/>
                </a:lnTo>
                <a:lnTo>
                  <a:pt x="0" y="4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22" name="Freeform 6628">
            <a:extLst>
              <a:ext uri="{FF2B5EF4-FFF2-40B4-BE49-F238E27FC236}">
                <a16:creationId xmlns:a16="http://schemas.microsoft.com/office/drawing/2014/main" id="{03E9B578-2929-EB44-95A3-D46CE012A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4948238"/>
            <a:ext cx="7938" cy="6350"/>
          </a:xfrm>
          <a:custGeom>
            <a:avLst/>
            <a:gdLst>
              <a:gd name="T0" fmla="*/ 7607 w 24"/>
              <a:gd name="T1" fmla="*/ 0 h 16"/>
              <a:gd name="T2" fmla="*/ 5292 w 24"/>
              <a:gd name="T3" fmla="*/ 2381 h 16"/>
              <a:gd name="T4" fmla="*/ 7607 w 24"/>
              <a:gd name="T5" fmla="*/ 2381 h 16"/>
              <a:gd name="T6" fmla="*/ 7607 w 24"/>
              <a:gd name="T7" fmla="*/ 4763 h 16"/>
              <a:gd name="T8" fmla="*/ 5292 w 24"/>
              <a:gd name="T9" fmla="*/ 5953 h 16"/>
              <a:gd name="T10" fmla="*/ 3638 w 24"/>
              <a:gd name="T11" fmla="*/ 2381 h 16"/>
              <a:gd name="T12" fmla="*/ 2315 w 24"/>
              <a:gd name="T13" fmla="*/ 2381 h 16"/>
              <a:gd name="T14" fmla="*/ 662 w 24"/>
              <a:gd name="T15" fmla="*/ 4763 h 16"/>
              <a:gd name="T16" fmla="*/ 0 w 24"/>
              <a:gd name="T17" fmla="*/ 2381 h 16"/>
              <a:gd name="T18" fmla="*/ 1323 w 24"/>
              <a:gd name="T19" fmla="*/ 1191 h 16"/>
              <a:gd name="T20" fmla="*/ 4300 w 24"/>
              <a:gd name="T21" fmla="*/ 1191 h 16"/>
              <a:gd name="T22" fmla="*/ 5954 w 24"/>
              <a:gd name="T23" fmla="*/ 0 h 16"/>
              <a:gd name="T24" fmla="*/ 7607 w 2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16">
                <a:moveTo>
                  <a:pt x="23" y="0"/>
                </a:moveTo>
                <a:lnTo>
                  <a:pt x="16" y="6"/>
                </a:lnTo>
                <a:lnTo>
                  <a:pt x="23" y="6"/>
                </a:lnTo>
                <a:lnTo>
                  <a:pt x="23" y="12"/>
                </a:lnTo>
                <a:lnTo>
                  <a:pt x="16" y="15"/>
                </a:lnTo>
                <a:lnTo>
                  <a:pt x="11" y="6"/>
                </a:lnTo>
                <a:lnTo>
                  <a:pt x="7" y="6"/>
                </a:lnTo>
                <a:lnTo>
                  <a:pt x="2" y="12"/>
                </a:lnTo>
                <a:lnTo>
                  <a:pt x="0" y="6"/>
                </a:lnTo>
                <a:lnTo>
                  <a:pt x="4" y="3"/>
                </a:lnTo>
                <a:lnTo>
                  <a:pt x="13" y="3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23" name="Freeform 6629">
            <a:extLst>
              <a:ext uri="{FF2B5EF4-FFF2-40B4-BE49-F238E27FC236}">
                <a16:creationId xmlns:a16="http://schemas.microsoft.com/office/drawing/2014/main" id="{700F28DB-710F-194E-B2A3-2C91160FE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4948238"/>
            <a:ext cx="7937" cy="6350"/>
          </a:xfrm>
          <a:custGeom>
            <a:avLst/>
            <a:gdLst>
              <a:gd name="T0" fmla="*/ 0 w 24"/>
              <a:gd name="T1" fmla="*/ 0 h 16"/>
              <a:gd name="T2" fmla="*/ 1323 w 24"/>
              <a:gd name="T3" fmla="*/ 0 h 16"/>
              <a:gd name="T4" fmla="*/ 3307 w 24"/>
              <a:gd name="T5" fmla="*/ 1191 h 16"/>
              <a:gd name="T6" fmla="*/ 6283 w 24"/>
              <a:gd name="T7" fmla="*/ 1191 h 16"/>
              <a:gd name="T8" fmla="*/ 7606 w 24"/>
              <a:gd name="T9" fmla="*/ 2381 h 16"/>
              <a:gd name="T10" fmla="*/ 7276 w 24"/>
              <a:gd name="T11" fmla="*/ 4763 h 16"/>
              <a:gd name="T12" fmla="*/ 5622 w 24"/>
              <a:gd name="T13" fmla="*/ 2381 h 16"/>
              <a:gd name="T14" fmla="*/ 3969 w 24"/>
              <a:gd name="T15" fmla="*/ 2381 h 16"/>
              <a:gd name="T16" fmla="*/ 2315 w 24"/>
              <a:gd name="T17" fmla="*/ 5953 h 16"/>
              <a:gd name="T18" fmla="*/ 0 w 24"/>
              <a:gd name="T19" fmla="*/ 4763 h 16"/>
              <a:gd name="T20" fmla="*/ 0 w 24"/>
              <a:gd name="T21" fmla="*/ 2381 h 16"/>
              <a:gd name="T22" fmla="*/ 2315 w 24"/>
              <a:gd name="T23" fmla="*/ 2381 h 16"/>
              <a:gd name="T24" fmla="*/ 0 w 2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16">
                <a:moveTo>
                  <a:pt x="0" y="0"/>
                </a:moveTo>
                <a:lnTo>
                  <a:pt x="4" y="0"/>
                </a:lnTo>
                <a:lnTo>
                  <a:pt x="10" y="3"/>
                </a:lnTo>
                <a:lnTo>
                  <a:pt x="19" y="3"/>
                </a:lnTo>
                <a:lnTo>
                  <a:pt x="23" y="6"/>
                </a:lnTo>
                <a:lnTo>
                  <a:pt x="22" y="12"/>
                </a:lnTo>
                <a:lnTo>
                  <a:pt x="17" y="6"/>
                </a:lnTo>
                <a:lnTo>
                  <a:pt x="12" y="6"/>
                </a:lnTo>
                <a:lnTo>
                  <a:pt x="7" y="15"/>
                </a:lnTo>
                <a:lnTo>
                  <a:pt x="0" y="12"/>
                </a:lnTo>
                <a:lnTo>
                  <a:pt x="0" y="6"/>
                </a:lnTo>
                <a:lnTo>
                  <a:pt x="7" y="6"/>
                </a:lnTo>
                <a:lnTo>
                  <a:pt x="0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24" name="Freeform 6630">
            <a:extLst>
              <a:ext uri="{FF2B5EF4-FFF2-40B4-BE49-F238E27FC236}">
                <a16:creationId xmlns:a16="http://schemas.microsoft.com/office/drawing/2014/main" id="{1E917390-EB6B-3F4B-BBDB-7AF7C36CC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4965700"/>
            <a:ext cx="23812" cy="17463"/>
          </a:xfrm>
          <a:custGeom>
            <a:avLst/>
            <a:gdLst>
              <a:gd name="T0" fmla="*/ 23440 w 64"/>
              <a:gd name="T1" fmla="*/ 0 h 49"/>
              <a:gd name="T2" fmla="*/ 23440 w 64"/>
              <a:gd name="T3" fmla="*/ 3207 h 49"/>
              <a:gd name="T4" fmla="*/ 20463 w 64"/>
              <a:gd name="T5" fmla="*/ 7484 h 49"/>
              <a:gd name="T6" fmla="*/ 20463 w 64"/>
              <a:gd name="T7" fmla="*/ 10692 h 49"/>
              <a:gd name="T8" fmla="*/ 17487 w 64"/>
              <a:gd name="T9" fmla="*/ 13899 h 49"/>
              <a:gd name="T10" fmla="*/ 11906 w 64"/>
              <a:gd name="T11" fmla="*/ 13899 h 49"/>
              <a:gd name="T12" fmla="*/ 6697 w 64"/>
              <a:gd name="T13" fmla="*/ 17107 h 49"/>
              <a:gd name="T14" fmla="*/ 0 w 64"/>
              <a:gd name="T15" fmla="*/ 17107 h 49"/>
              <a:gd name="T16" fmla="*/ 0 w 64"/>
              <a:gd name="T17" fmla="*/ 0 h 49"/>
              <a:gd name="T18" fmla="*/ 23440 w 64"/>
              <a:gd name="T19" fmla="*/ 0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4" h="49">
                <a:moveTo>
                  <a:pt x="63" y="0"/>
                </a:moveTo>
                <a:lnTo>
                  <a:pt x="63" y="9"/>
                </a:lnTo>
                <a:lnTo>
                  <a:pt x="55" y="21"/>
                </a:lnTo>
                <a:lnTo>
                  <a:pt x="55" y="30"/>
                </a:lnTo>
                <a:lnTo>
                  <a:pt x="47" y="39"/>
                </a:lnTo>
                <a:lnTo>
                  <a:pt x="32" y="39"/>
                </a:lnTo>
                <a:lnTo>
                  <a:pt x="18" y="48"/>
                </a:lnTo>
                <a:lnTo>
                  <a:pt x="0" y="48"/>
                </a:lnTo>
                <a:lnTo>
                  <a:pt x="0" y="0"/>
                </a:lnTo>
                <a:lnTo>
                  <a:pt x="6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25" name="Freeform 6631">
            <a:extLst>
              <a:ext uri="{FF2B5EF4-FFF2-40B4-BE49-F238E27FC236}">
                <a16:creationId xmlns:a16="http://schemas.microsoft.com/office/drawing/2014/main" id="{2EE36DEF-A23F-C943-A4AE-181A6EA7A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4976813"/>
            <a:ext cx="7937" cy="6350"/>
          </a:xfrm>
          <a:custGeom>
            <a:avLst/>
            <a:gdLst>
              <a:gd name="T0" fmla="*/ 0 w 24"/>
              <a:gd name="T1" fmla="*/ 6016 h 19"/>
              <a:gd name="T2" fmla="*/ 2315 w 24"/>
              <a:gd name="T3" fmla="*/ 3008 h 19"/>
              <a:gd name="T4" fmla="*/ 0 w 24"/>
              <a:gd name="T5" fmla="*/ 3008 h 19"/>
              <a:gd name="T6" fmla="*/ 0 w 24"/>
              <a:gd name="T7" fmla="*/ 1003 h 19"/>
              <a:gd name="T8" fmla="*/ 2315 w 24"/>
              <a:gd name="T9" fmla="*/ 0 h 19"/>
              <a:gd name="T10" fmla="*/ 3969 w 24"/>
              <a:gd name="T11" fmla="*/ 3008 h 19"/>
              <a:gd name="T12" fmla="*/ 5622 w 24"/>
              <a:gd name="T13" fmla="*/ 3008 h 19"/>
              <a:gd name="T14" fmla="*/ 7276 w 24"/>
              <a:gd name="T15" fmla="*/ 2005 h 19"/>
              <a:gd name="T16" fmla="*/ 7606 w 24"/>
              <a:gd name="T17" fmla="*/ 3008 h 19"/>
              <a:gd name="T18" fmla="*/ 6283 w 24"/>
              <a:gd name="T19" fmla="*/ 4011 h 19"/>
              <a:gd name="T20" fmla="*/ 3307 w 24"/>
              <a:gd name="T21" fmla="*/ 4011 h 19"/>
              <a:gd name="T22" fmla="*/ 1323 w 24"/>
              <a:gd name="T23" fmla="*/ 6016 h 19"/>
              <a:gd name="T24" fmla="*/ 0 w 24"/>
              <a:gd name="T25" fmla="*/ 6016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19">
                <a:moveTo>
                  <a:pt x="0" y="18"/>
                </a:moveTo>
                <a:lnTo>
                  <a:pt x="7" y="9"/>
                </a:lnTo>
                <a:lnTo>
                  <a:pt x="0" y="9"/>
                </a:lnTo>
                <a:lnTo>
                  <a:pt x="0" y="3"/>
                </a:lnTo>
                <a:lnTo>
                  <a:pt x="7" y="0"/>
                </a:lnTo>
                <a:lnTo>
                  <a:pt x="12" y="9"/>
                </a:lnTo>
                <a:lnTo>
                  <a:pt x="17" y="9"/>
                </a:lnTo>
                <a:lnTo>
                  <a:pt x="22" y="6"/>
                </a:lnTo>
                <a:lnTo>
                  <a:pt x="23" y="9"/>
                </a:lnTo>
                <a:lnTo>
                  <a:pt x="19" y="12"/>
                </a:lnTo>
                <a:lnTo>
                  <a:pt x="10" y="12"/>
                </a:lnTo>
                <a:lnTo>
                  <a:pt x="4" y="18"/>
                </a:lnTo>
                <a:lnTo>
                  <a:pt x="0" y="18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26" name="Freeform 6632">
            <a:extLst>
              <a:ext uri="{FF2B5EF4-FFF2-40B4-BE49-F238E27FC236}">
                <a16:creationId xmlns:a16="http://schemas.microsoft.com/office/drawing/2014/main" id="{326AB51E-E818-4A43-BCBD-CDE25B712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953000"/>
            <a:ext cx="7938" cy="6350"/>
          </a:xfrm>
          <a:custGeom>
            <a:avLst/>
            <a:gdLst>
              <a:gd name="T0" fmla="*/ 6134 w 22"/>
              <a:gd name="T1" fmla="*/ 6016 h 19"/>
              <a:gd name="T2" fmla="*/ 2526 w 22"/>
              <a:gd name="T3" fmla="*/ 4011 h 19"/>
              <a:gd name="T4" fmla="*/ 722 w 22"/>
              <a:gd name="T5" fmla="*/ 4011 h 19"/>
              <a:gd name="T6" fmla="*/ 1082 w 22"/>
              <a:gd name="T7" fmla="*/ 3008 h 19"/>
              <a:gd name="T8" fmla="*/ 0 w 22"/>
              <a:gd name="T9" fmla="*/ 1003 h 19"/>
              <a:gd name="T10" fmla="*/ 722 w 22"/>
              <a:gd name="T11" fmla="*/ 0 h 19"/>
              <a:gd name="T12" fmla="*/ 2526 w 22"/>
              <a:gd name="T13" fmla="*/ 1003 h 19"/>
              <a:gd name="T14" fmla="*/ 3247 w 22"/>
              <a:gd name="T15" fmla="*/ 0 h 19"/>
              <a:gd name="T16" fmla="*/ 3608 w 22"/>
              <a:gd name="T17" fmla="*/ 3008 h 19"/>
              <a:gd name="T18" fmla="*/ 7577 w 22"/>
              <a:gd name="T19" fmla="*/ 5013 h 19"/>
              <a:gd name="T20" fmla="*/ 6134 w 22"/>
              <a:gd name="T21" fmla="*/ 6016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19">
                <a:moveTo>
                  <a:pt x="17" y="18"/>
                </a:moveTo>
                <a:lnTo>
                  <a:pt x="7" y="12"/>
                </a:lnTo>
                <a:lnTo>
                  <a:pt x="2" y="12"/>
                </a:lnTo>
                <a:lnTo>
                  <a:pt x="3" y="9"/>
                </a:lnTo>
                <a:lnTo>
                  <a:pt x="0" y="3"/>
                </a:lnTo>
                <a:lnTo>
                  <a:pt x="2" y="0"/>
                </a:lnTo>
                <a:lnTo>
                  <a:pt x="7" y="3"/>
                </a:lnTo>
                <a:lnTo>
                  <a:pt x="9" y="0"/>
                </a:lnTo>
                <a:lnTo>
                  <a:pt x="10" y="9"/>
                </a:lnTo>
                <a:lnTo>
                  <a:pt x="21" y="15"/>
                </a:lnTo>
                <a:lnTo>
                  <a:pt x="17" y="18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27" name="Freeform 6633">
            <a:extLst>
              <a:ext uri="{FF2B5EF4-FFF2-40B4-BE49-F238E27FC236}">
                <a16:creationId xmlns:a16="http://schemas.microsoft.com/office/drawing/2014/main" id="{45F1159F-93D6-8345-9766-DED72D50B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4951413"/>
            <a:ext cx="7937" cy="6350"/>
          </a:xfrm>
          <a:custGeom>
            <a:avLst/>
            <a:gdLst>
              <a:gd name="T0" fmla="*/ 1443 w 22"/>
              <a:gd name="T1" fmla="*/ 6016 h 19"/>
              <a:gd name="T2" fmla="*/ 0 w 22"/>
              <a:gd name="T3" fmla="*/ 5013 h 19"/>
              <a:gd name="T4" fmla="*/ 3969 w 22"/>
              <a:gd name="T5" fmla="*/ 3008 h 19"/>
              <a:gd name="T6" fmla="*/ 3969 w 22"/>
              <a:gd name="T7" fmla="*/ 0 h 19"/>
              <a:gd name="T8" fmla="*/ 5051 w 22"/>
              <a:gd name="T9" fmla="*/ 2005 h 19"/>
              <a:gd name="T10" fmla="*/ 7215 w 22"/>
              <a:gd name="T11" fmla="*/ 0 h 19"/>
              <a:gd name="T12" fmla="*/ 7576 w 22"/>
              <a:gd name="T13" fmla="*/ 2005 h 19"/>
              <a:gd name="T14" fmla="*/ 6494 w 22"/>
              <a:gd name="T15" fmla="*/ 3008 h 19"/>
              <a:gd name="T16" fmla="*/ 7215 w 22"/>
              <a:gd name="T17" fmla="*/ 4011 h 19"/>
              <a:gd name="T18" fmla="*/ 5051 w 22"/>
              <a:gd name="T19" fmla="*/ 4011 h 19"/>
              <a:gd name="T20" fmla="*/ 1443 w 22"/>
              <a:gd name="T21" fmla="*/ 6016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19">
                <a:moveTo>
                  <a:pt x="4" y="18"/>
                </a:moveTo>
                <a:lnTo>
                  <a:pt x="0" y="15"/>
                </a:lnTo>
                <a:lnTo>
                  <a:pt x="11" y="9"/>
                </a:lnTo>
                <a:lnTo>
                  <a:pt x="11" y="0"/>
                </a:lnTo>
                <a:lnTo>
                  <a:pt x="14" y="6"/>
                </a:lnTo>
                <a:lnTo>
                  <a:pt x="20" y="0"/>
                </a:lnTo>
                <a:lnTo>
                  <a:pt x="21" y="6"/>
                </a:lnTo>
                <a:lnTo>
                  <a:pt x="18" y="9"/>
                </a:lnTo>
                <a:lnTo>
                  <a:pt x="20" y="12"/>
                </a:lnTo>
                <a:lnTo>
                  <a:pt x="14" y="12"/>
                </a:lnTo>
                <a:lnTo>
                  <a:pt x="4" y="18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28" name="Freeform 6634">
            <a:extLst>
              <a:ext uri="{FF2B5EF4-FFF2-40B4-BE49-F238E27FC236}">
                <a16:creationId xmlns:a16="http://schemas.microsoft.com/office/drawing/2014/main" id="{4815FB97-5812-1442-9940-E642C2AD9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4951413"/>
            <a:ext cx="7938" cy="6350"/>
          </a:xfrm>
          <a:custGeom>
            <a:avLst/>
            <a:gdLst>
              <a:gd name="T0" fmla="*/ 6134 w 22"/>
              <a:gd name="T1" fmla="*/ 6016 h 19"/>
              <a:gd name="T2" fmla="*/ 2526 w 22"/>
              <a:gd name="T3" fmla="*/ 4011 h 19"/>
              <a:gd name="T4" fmla="*/ 722 w 22"/>
              <a:gd name="T5" fmla="*/ 4011 h 19"/>
              <a:gd name="T6" fmla="*/ 1443 w 22"/>
              <a:gd name="T7" fmla="*/ 3008 h 19"/>
              <a:gd name="T8" fmla="*/ 0 w 22"/>
              <a:gd name="T9" fmla="*/ 2005 h 19"/>
              <a:gd name="T10" fmla="*/ 722 w 22"/>
              <a:gd name="T11" fmla="*/ 0 h 19"/>
              <a:gd name="T12" fmla="*/ 2526 w 22"/>
              <a:gd name="T13" fmla="*/ 2005 h 19"/>
              <a:gd name="T14" fmla="*/ 3608 w 22"/>
              <a:gd name="T15" fmla="*/ 0 h 19"/>
              <a:gd name="T16" fmla="*/ 3969 w 22"/>
              <a:gd name="T17" fmla="*/ 3008 h 19"/>
              <a:gd name="T18" fmla="*/ 7577 w 22"/>
              <a:gd name="T19" fmla="*/ 5013 h 19"/>
              <a:gd name="T20" fmla="*/ 6134 w 22"/>
              <a:gd name="T21" fmla="*/ 6016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19">
                <a:moveTo>
                  <a:pt x="17" y="18"/>
                </a:moveTo>
                <a:lnTo>
                  <a:pt x="7" y="12"/>
                </a:lnTo>
                <a:lnTo>
                  <a:pt x="2" y="12"/>
                </a:lnTo>
                <a:lnTo>
                  <a:pt x="4" y="9"/>
                </a:lnTo>
                <a:lnTo>
                  <a:pt x="0" y="6"/>
                </a:lnTo>
                <a:lnTo>
                  <a:pt x="2" y="0"/>
                </a:lnTo>
                <a:lnTo>
                  <a:pt x="7" y="6"/>
                </a:lnTo>
                <a:lnTo>
                  <a:pt x="10" y="0"/>
                </a:lnTo>
                <a:lnTo>
                  <a:pt x="11" y="9"/>
                </a:lnTo>
                <a:lnTo>
                  <a:pt x="21" y="15"/>
                </a:lnTo>
                <a:lnTo>
                  <a:pt x="17" y="18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29" name="Freeform 6635">
            <a:extLst>
              <a:ext uri="{FF2B5EF4-FFF2-40B4-BE49-F238E27FC236}">
                <a16:creationId xmlns:a16="http://schemas.microsoft.com/office/drawing/2014/main" id="{9ECD9268-84DB-CE4F-8A14-52474176A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4957763"/>
            <a:ext cx="7937" cy="6350"/>
          </a:xfrm>
          <a:custGeom>
            <a:avLst/>
            <a:gdLst>
              <a:gd name="T0" fmla="*/ 6425 w 21"/>
              <a:gd name="T1" fmla="*/ 6016 h 19"/>
              <a:gd name="T2" fmla="*/ 2646 w 21"/>
              <a:gd name="T3" fmla="*/ 3008 h 19"/>
              <a:gd name="T4" fmla="*/ 1134 w 21"/>
              <a:gd name="T5" fmla="*/ 3008 h 19"/>
              <a:gd name="T6" fmla="*/ 0 w 21"/>
              <a:gd name="T7" fmla="*/ 1003 h 19"/>
              <a:gd name="T8" fmla="*/ 756 w 21"/>
              <a:gd name="T9" fmla="*/ 0 h 19"/>
              <a:gd name="T10" fmla="*/ 2646 w 21"/>
              <a:gd name="T11" fmla="*/ 1003 h 19"/>
              <a:gd name="T12" fmla="*/ 3402 w 21"/>
              <a:gd name="T13" fmla="*/ 0 h 19"/>
              <a:gd name="T14" fmla="*/ 3780 w 21"/>
              <a:gd name="T15" fmla="*/ 2005 h 19"/>
              <a:gd name="T16" fmla="*/ 7559 w 21"/>
              <a:gd name="T17" fmla="*/ 5347 h 19"/>
              <a:gd name="T18" fmla="*/ 6425 w 21"/>
              <a:gd name="T19" fmla="*/ 6016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19">
                <a:moveTo>
                  <a:pt x="17" y="18"/>
                </a:moveTo>
                <a:lnTo>
                  <a:pt x="7" y="9"/>
                </a:lnTo>
                <a:lnTo>
                  <a:pt x="3" y="9"/>
                </a:lnTo>
                <a:lnTo>
                  <a:pt x="0" y="3"/>
                </a:lnTo>
                <a:lnTo>
                  <a:pt x="2" y="0"/>
                </a:lnTo>
                <a:lnTo>
                  <a:pt x="7" y="3"/>
                </a:lnTo>
                <a:lnTo>
                  <a:pt x="9" y="0"/>
                </a:lnTo>
                <a:lnTo>
                  <a:pt x="10" y="6"/>
                </a:lnTo>
                <a:lnTo>
                  <a:pt x="20" y="16"/>
                </a:lnTo>
                <a:lnTo>
                  <a:pt x="17" y="18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30" name="Freeform 6636">
            <a:extLst>
              <a:ext uri="{FF2B5EF4-FFF2-40B4-BE49-F238E27FC236}">
                <a16:creationId xmlns:a16="http://schemas.microsoft.com/office/drawing/2014/main" id="{410FC340-5A11-6D40-96CD-1D8529210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4965700"/>
            <a:ext cx="20638" cy="17463"/>
          </a:xfrm>
          <a:custGeom>
            <a:avLst/>
            <a:gdLst>
              <a:gd name="T0" fmla="*/ 0 w 58"/>
              <a:gd name="T1" fmla="*/ 0 h 49"/>
              <a:gd name="T2" fmla="*/ 712 w 58"/>
              <a:gd name="T3" fmla="*/ 0 h 49"/>
              <a:gd name="T4" fmla="*/ 1423 w 58"/>
              <a:gd name="T5" fmla="*/ 1069 h 49"/>
              <a:gd name="T6" fmla="*/ 2135 w 58"/>
              <a:gd name="T7" fmla="*/ 0 h 49"/>
              <a:gd name="T8" fmla="*/ 20282 w 58"/>
              <a:gd name="T9" fmla="*/ 0 h 49"/>
              <a:gd name="T10" fmla="*/ 20282 w 58"/>
              <a:gd name="T11" fmla="*/ 14968 h 49"/>
              <a:gd name="T12" fmla="*/ 19215 w 58"/>
              <a:gd name="T13" fmla="*/ 14968 h 49"/>
              <a:gd name="T14" fmla="*/ 20282 w 58"/>
              <a:gd name="T15" fmla="*/ 16037 h 49"/>
              <a:gd name="T16" fmla="*/ 20282 w 58"/>
              <a:gd name="T17" fmla="*/ 17107 h 49"/>
              <a:gd name="T18" fmla="*/ 17791 w 58"/>
              <a:gd name="T19" fmla="*/ 13899 h 49"/>
              <a:gd name="T20" fmla="*/ 17791 w 58"/>
              <a:gd name="T21" fmla="*/ 12830 h 49"/>
              <a:gd name="T22" fmla="*/ 18503 w 58"/>
              <a:gd name="T23" fmla="*/ 12830 h 49"/>
              <a:gd name="T24" fmla="*/ 18503 w 58"/>
              <a:gd name="T25" fmla="*/ 13899 h 49"/>
              <a:gd name="T26" fmla="*/ 19215 w 58"/>
              <a:gd name="T27" fmla="*/ 13899 h 49"/>
              <a:gd name="T28" fmla="*/ 19215 w 58"/>
              <a:gd name="T29" fmla="*/ 12830 h 49"/>
              <a:gd name="T30" fmla="*/ 12454 w 58"/>
              <a:gd name="T31" fmla="*/ 7484 h 49"/>
              <a:gd name="T32" fmla="*/ 6761 w 58"/>
              <a:gd name="T33" fmla="*/ 7484 h 49"/>
              <a:gd name="T34" fmla="*/ 6761 w 58"/>
              <a:gd name="T35" fmla="*/ 3207 h 49"/>
              <a:gd name="T36" fmla="*/ 3914 w 58"/>
              <a:gd name="T37" fmla="*/ 1069 h 49"/>
              <a:gd name="T38" fmla="*/ 2135 w 58"/>
              <a:gd name="T39" fmla="*/ 1069 h 49"/>
              <a:gd name="T40" fmla="*/ 1423 w 58"/>
              <a:gd name="T41" fmla="*/ 2138 h 49"/>
              <a:gd name="T42" fmla="*/ 2135 w 58"/>
              <a:gd name="T43" fmla="*/ 3207 h 49"/>
              <a:gd name="T44" fmla="*/ 1423 w 58"/>
              <a:gd name="T45" fmla="*/ 3207 h 49"/>
              <a:gd name="T46" fmla="*/ 0 w 58"/>
              <a:gd name="T47" fmla="*/ 0 h 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8" h="49">
                <a:moveTo>
                  <a:pt x="0" y="0"/>
                </a:moveTo>
                <a:lnTo>
                  <a:pt x="2" y="0"/>
                </a:lnTo>
                <a:lnTo>
                  <a:pt x="4" y="3"/>
                </a:lnTo>
                <a:lnTo>
                  <a:pt x="6" y="0"/>
                </a:lnTo>
                <a:lnTo>
                  <a:pt x="57" y="0"/>
                </a:lnTo>
                <a:lnTo>
                  <a:pt x="57" y="42"/>
                </a:lnTo>
                <a:lnTo>
                  <a:pt x="54" y="42"/>
                </a:lnTo>
                <a:lnTo>
                  <a:pt x="57" y="45"/>
                </a:lnTo>
                <a:lnTo>
                  <a:pt x="57" y="48"/>
                </a:lnTo>
                <a:lnTo>
                  <a:pt x="50" y="39"/>
                </a:lnTo>
                <a:lnTo>
                  <a:pt x="50" y="36"/>
                </a:lnTo>
                <a:lnTo>
                  <a:pt x="52" y="36"/>
                </a:lnTo>
                <a:lnTo>
                  <a:pt x="52" y="39"/>
                </a:lnTo>
                <a:lnTo>
                  <a:pt x="54" y="39"/>
                </a:lnTo>
                <a:lnTo>
                  <a:pt x="54" y="36"/>
                </a:lnTo>
                <a:lnTo>
                  <a:pt x="35" y="21"/>
                </a:lnTo>
                <a:lnTo>
                  <a:pt x="19" y="21"/>
                </a:lnTo>
                <a:lnTo>
                  <a:pt x="19" y="9"/>
                </a:lnTo>
                <a:lnTo>
                  <a:pt x="11" y="3"/>
                </a:lnTo>
                <a:lnTo>
                  <a:pt x="6" y="3"/>
                </a:lnTo>
                <a:lnTo>
                  <a:pt x="4" y="6"/>
                </a:lnTo>
                <a:lnTo>
                  <a:pt x="6" y="9"/>
                </a:lnTo>
                <a:lnTo>
                  <a:pt x="4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31" name="Freeform 6637">
            <a:extLst>
              <a:ext uri="{FF2B5EF4-FFF2-40B4-BE49-F238E27FC236}">
                <a16:creationId xmlns:a16="http://schemas.microsoft.com/office/drawing/2014/main" id="{8562B912-3BC4-5546-89E3-44A262B39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4948238"/>
            <a:ext cx="20638" cy="17462"/>
          </a:xfrm>
          <a:custGeom>
            <a:avLst/>
            <a:gdLst>
              <a:gd name="T0" fmla="*/ 0 w 58"/>
              <a:gd name="T1" fmla="*/ 17090 h 47"/>
              <a:gd name="T2" fmla="*/ 1423 w 58"/>
              <a:gd name="T3" fmla="*/ 13747 h 47"/>
              <a:gd name="T4" fmla="*/ 2135 w 58"/>
              <a:gd name="T5" fmla="*/ 13747 h 47"/>
              <a:gd name="T6" fmla="*/ 1423 w 58"/>
              <a:gd name="T7" fmla="*/ 14861 h 47"/>
              <a:gd name="T8" fmla="*/ 2135 w 58"/>
              <a:gd name="T9" fmla="*/ 15604 h 47"/>
              <a:gd name="T10" fmla="*/ 3914 w 58"/>
              <a:gd name="T11" fmla="*/ 15604 h 47"/>
              <a:gd name="T12" fmla="*/ 6761 w 58"/>
              <a:gd name="T13" fmla="*/ 13747 h 47"/>
              <a:gd name="T14" fmla="*/ 6761 w 58"/>
              <a:gd name="T15" fmla="*/ 8917 h 47"/>
              <a:gd name="T16" fmla="*/ 12454 w 58"/>
              <a:gd name="T17" fmla="*/ 8917 h 47"/>
              <a:gd name="T18" fmla="*/ 19215 w 58"/>
              <a:gd name="T19" fmla="*/ 4458 h 47"/>
              <a:gd name="T20" fmla="*/ 19215 w 58"/>
              <a:gd name="T21" fmla="*/ 2229 h 47"/>
              <a:gd name="T22" fmla="*/ 18503 w 58"/>
              <a:gd name="T23" fmla="*/ 2229 h 47"/>
              <a:gd name="T24" fmla="*/ 18503 w 58"/>
              <a:gd name="T25" fmla="*/ 4458 h 47"/>
              <a:gd name="T26" fmla="*/ 17791 w 58"/>
              <a:gd name="T27" fmla="*/ 4458 h 47"/>
              <a:gd name="T28" fmla="*/ 17791 w 58"/>
              <a:gd name="T29" fmla="*/ 2229 h 47"/>
              <a:gd name="T30" fmla="*/ 20282 w 58"/>
              <a:gd name="T31" fmla="*/ 0 h 47"/>
              <a:gd name="T32" fmla="*/ 20282 w 58"/>
              <a:gd name="T33" fmla="*/ 1115 h 47"/>
              <a:gd name="T34" fmla="*/ 20282 w 58"/>
              <a:gd name="T35" fmla="*/ 17090 h 47"/>
              <a:gd name="T36" fmla="*/ 2135 w 58"/>
              <a:gd name="T37" fmla="*/ 17090 h 47"/>
              <a:gd name="T38" fmla="*/ 1423 w 58"/>
              <a:gd name="T39" fmla="*/ 15604 h 47"/>
              <a:gd name="T40" fmla="*/ 712 w 58"/>
              <a:gd name="T41" fmla="*/ 17090 h 47"/>
              <a:gd name="T42" fmla="*/ 0 w 58"/>
              <a:gd name="T43" fmla="*/ 17090 h 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47">
                <a:moveTo>
                  <a:pt x="0" y="46"/>
                </a:moveTo>
                <a:lnTo>
                  <a:pt x="4" y="37"/>
                </a:lnTo>
                <a:lnTo>
                  <a:pt x="6" y="37"/>
                </a:lnTo>
                <a:lnTo>
                  <a:pt x="4" y="40"/>
                </a:lnTo>
                <a:lnTo>
                  <a:pt x="6" y="42"/>
                </a:lnTo>
                <a:lnTo>
                  <a:pt x="11" y="42"/>
                </a:lnTo>
                <a:lnTo>
                  <a:pt x="19" y="37"/>
                </a:lnTo>
                <a:lnTo>
                  <a:pt x="19" y="24"/>
                </a:lnTo>
                <a:lnTo>
                  <a:pt x="35" y="24"/>
                </a:lnTo>
                <a:lnTo>
                  <a:pt x="54" y="12"/>
                </a:lnTo>
                <a:lnTo>
                  <a:pt x="54" y="6"/>
                </a:lnTo>
                <a:lnTo>
                  <a:pt x="52" y="6"/>
                </a:lnTo>
                <a:lnTo>
                  <a:pt x="52" y="12"/>
                </a:lnTo>
                <a:lnTo>
                  <a:pt x="50" y="12"/>
                </a:lnTo>
                <a:lnTo>
                  <a:pt x="50" y="6"/>
                </a:lnTo>
                <a:lnTo>
                  <a:pt x="57" y="0"/>
                </a:lnTo>
                <a:lnTo>
                  <a:pt x="57" y="3"/>
                </a:lnTo>
                <a:lnTo>
                  <a:pt x="57" y="46"/>
                </a:lnTo>
                <a:lnTo>
                  <a:pt x="6" y="46"/>
                </a:lnTo>
                <a:lnTo>
                  <a:pt x="4" y="42"/>
                </a:lnTo>
                <a:lnTo>
                  <a:pt x="2" y="46"/>
                </a:lnTo>
                <a:lnTo>
                  <a:pt x="0" y="46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32" name="Freeform 6638">
            <a:extLst>
              <a:ext uri="{FF2B5EF4-FFF2-40B4-BE49-F238E27FC236}">
                <a16:creationId xmlns:a16="http://schemas.microsoft.com/office/drawing/2014/main" id="{EBB1D278-4D24-E44C-903E-20D3CF22C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4965700"/>
            <a:ext cx="17462" cy="12700"/>
          </a:xfrm>
          <a:custGeom>
            <a:avLst/>
            <a:gdLst>
              <a:gd name="T0" fmla="*/ 0 w 48"/>
              <a:gd name="T1" fmla="*/ 0 h 37"/>
              <a:gd name="T2" fmla="*/ 17098 w 48"/>
              <a:gd name="T3" fmla="*/ 0 h 37"/>
              <a:gd name="T4" fmla="*/ 17098 w 48"/>
              <a:gd name="T5" fmla="*/ 12357 h 37"/>
              <a:gd name="T6" fmla="*/ 9459 w 48"/>
              <a:gd name="T7" fmla="*/ 7208 h 37"/>
              <a:gd name="T8" fmla="*/ 3638 w 48"/>
              <a:gd name="T9" fmla="*/ 7208 h 37"/>
              <a:gd name="T10" fmla="*/ 3638 w 48"/>
              <a:gd name="T11" fmla="*/ 3089 h 37"/>
              <a:gd name="T12" fmla="*/ 0 w 48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" h="37">
                <a:moveTo>
                  <a:pt x="0" y="0"/>
                </a:moveTo>
                <a:lnTo>
                  <a:pt x="47" y="0"/>
                </a:lnTo>
                <a:lnTo>
                  <a:pt x="47" y="36"/>
                </a:lnTo>
                <a:lnTo>
                  <a:pt x="26" y="21"/>
                </a:lnTo>
                <a:lnTo>
                  <a:pt x="10" y="21"/>
                </a:lnTo>
                <a:lnTo>
                  <a:pt x="10" y="9"/>
                </a:lnTo>
                <a:lnTo>
                  <a:pt x="0" y="0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33" name="Freeform 6639">
            <a:extLst>
              <a:ext uri="{FF2B5EF4-FFF2-40B4-BE49-F238E27FC236}">
                <a16:creationId xmlns:a16="http://schemas.microsoft.com/office/drawing/2014/main" id="{1C45673D-2459-8F45-958F-C23C3F716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4953000"/>
            <a:ext cx="7938" cy="6350"/>
          </a:xfrm>
          <a:custGeom>
            <a:avLst/>
            <a:gdLst>
              <a:gd name="T0" fmla="*/ 1443 w 22"/>
              <a:gd name="T1" fmla="*/ 6016 h 19"/>
              <a:gd name="T2" fmla="*/ 0 w 22"/>
              <a:gd name="T3" fmla="*/ 5013 h 19"/>
              <a:gd name="T4" fmla="*/ 3608 w 22"/>
              <a:gd name="T5" fmla="*/ 3008 h 19"/>
              <a:gd name="T6" fmla="*/ 4330 w 22"/>
              <a:gd name="T7" fmla="*/ 0 h 19"/>
              <a:gd name="T8" fmla="*/ 4691 w 22"/>
              <a:gd name="T9" fmla="*/ 1003 h 19"/>
              <a:gd name="T10" fmla="*/ 6495 w 22"/>
              <a:gd name="T11" fmla="*/ 0 h 19"/>
              <a:gd name="T12" fmla="*/ 7577 w 22"/>
              <a:gd name="T13" fmla="*/ 1003 h 19"/>
              <a:gd name="T14" fmla="*/ 6134 w 22"/>
              <a:gd name="T15" fmla="*/ 3008 h 19"/>
              <a:gd name="T16" fmla="*/ 6495 w 22"/>
              <a:gd name="T17" fmla="*/ 4011 h 19"/>
              <a:gd name="T18" fmla="*/ 4691 w 22"/>
              <a:gd name="T19" fmla="*/ 4011 h 19"/>
              <a:gd name="T20" fmla="*/ 1443 w 22"/>
              <a:gd name="T21" fmla="*/ 6016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19">
                <a:moveTo>
                  <a:pt x="4" y="18"/>
                </a:moveTo>
                <a:lnTo>
                  <a:pt x="0" y="15"/>
                </a:lnTo>
                <a:lnTo>
                  <a:pt x="10" y="9"/>
                </a:lnTo>
                <a:lnTo>
                  <a:pt x="12" y="0"/>
                </a:lnTo>
                <a:lnTo>
                  <a:pt x="13" y="3"/>
                </a:lnTo>
                <a:lnTo>
                  <a:pt x="18" y="0"/>
                </a:lnTo>
                <a:lnTo>
                  <a:pt x="21" y="3"/>
                </a:lnTo>
                <a:lnTo>
                  <a:pt x="17" y="9"/>
                </a:lnTo>
                <a:lnTo>
                  <a:pt x="18" y="12"/>
                </a:lnTo>
                <a:lnTo>
                  <a:pt x="13" y="12"/>
                </a:lnTo>
                <a:lnTo>
                  <a:pt x="4" y="18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34" name="Freeform 6640">
            <a:extLst>
              <a:ext uri="{FF2B5EF4-FFF2-40B4-BE49-F238E27FC236}">
                <a16:creationId xmlns:a16="http://schemas.microsoft.com/office/drawing/2014/main" id="{1CE12667-8702-754C-B1FD-7AAED0FBF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4957763"/>
            <a:ext cx="7937" cy="6350"/>
          </a:xfrm>
          <a:custGeom>
            <a:avLst/>
            <a:gdLst>
              <a:gd name="T0" fmla="*/ 1443 w 22"/>
              <a:gd name="T1" fmla="*/ 6016 h 19"/>
              <a:gd name="T2" fmla="*/ 0 w 22"/>
              <a:gd name="T3" fmla="*/ 5347 h 19"/>
              <a:gd name="T4" fmla="*/ 3969 w 22"/>
              <a:gd name="T5" fmla="*/ 2005 h 19"/>
              <a:gd name="T6" fmla="*/ 3969 w 22"/>
              <a:gd name="T7" fmla="*/ 0 h 19"/>
              <a:gd name="T8" fmla="*/ 4690 w 22"/>
              <a:gd name="T9" fmla="*/ 1003 h 19"/>
              <a:gd name="T10" fmla="*/ 6494 w 22"/>
              <a:gd name="T11" fmla="*/ 0 h 19"/>
              <a:gd name="T12" fmla="*/ 7576 w 22"/>
              <a:gd name="T13" fmla="*/ 1003 h 19"/>
              <a:gd name="T14" fmla="*/ 6133 w 22"/>
              <a:gd name="T15" fmla="*/ 3008 h 19"/>
              <a:gd name="T16" fmla="*/ 4690 w 22"/>
              <a:gd name="T17" fmla="*/ 3008 h 19"/>
              <a:gd name="T18" fmla="*/ 1443 w 22"/>
              <a:gd name="T19" fmla="*/ 6016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19">
                <a:moveTo>
                  <a:pt x="4" y="18"/>
                </a:moveTo>
                <a:lnTo>
                  <a:pt x="0" y="16"/>
                </a:lnTo>
                <a:lnTo>
                  <a:pt x="11" y="6"/>
                </a:lnTo>
                <a:lnTo>
                  <a:pt x="11" y="0"/>
                </a:lnTo>
                <a:lnTo>
                  <a:pt x="13" y="3"/>
                </a:lnTo>
                <a:lnTo>
                  <a:pt x="18" y="0"/>
                </a:lnTo>
                <a:lnTo>
                  <a:pt x="21" y="3"/>
                </a:lnTo>
                <a:lnTo>
                  <a:pt x="17" y="9"/>
                </a:lnTo>
                <a:lnTo>
                  <a:pt x="13" y="9"/>
                </a:lnTo>
                <a:lnTo>
                  <a:pt x="4" y="18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35" name="Freeform 6641">
            <a:extLst>
              <a:ext uri="{FF2B5EF4-FFF2-40B4-BE49-F238E27FC236}">
                <a16:creationId xmlns:a16="http://schemas.microsoft.com/office/drawing/2014/main" id="{738B212E-BFFE-9D49-BFF5-3AD247234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4948238"/>
            <a:ext cx="22225" cy="17462"/>
          </a:xfrm>
          <a:custGeom>
            <a:avLst/>
            <a:gdLst>
              <a:gd name="T0" fmla="*/ 21855 w 60"/>
              <a:gd name="T1" fmla="*/ 17090 h 47"/>
              <a:gd name="T2" fmla="*/ 20373 w 60"/>
              <a:gd name="T3" fmla="*/ 17090 h 47"/>
              <a:gd name="T4" fmla="*/ 19632 w 60"/>
              <a:gd name="T5" fmla="*/ 15604 h 47"/>
              <a:gd name="T6" fmla="*/ 18891 w 60"/>
              <a:gd name="T7" fmla="*/ 17090 h 47"/>
              <a:gd name="T8" fmla="*/ 0 w 60"/>
              <a:gd name="T9" fmla="*/ 17090 h 47"/>
              <a:gd name="T10" fmla="*/ 0 w 60"/>
              <a:gd name="T11" fmla="*/ 1115 h 47"/>
              <a:gd name="T12" fmla="*/ 0 w 60"/>
              <a:gd name="T13" fmla="*/ 0 h 47"/>
              <a:gd name="T14" fmla="*/ 2593 w 60"/>
              <a:gd name="T15" fmla="*/ 2229 h 47"/>
              <a:gd name="T16" fmla="*/ 2593 w 60"/>
              <a:gd name="T17" fmla="*/ 4458 h 47"/>
              <a:gd name="T18" fmla="*/ 1482 w 60"/>
              <a:gd name="T19" fmla="*/ 4458 h 47"/>
              <a:gd name="T20" fmla="*/ 1482 w 60"/>
              <a:gd name="T21" fmla="*/ 2229 h 47"/>
              <a:gd name="T22" fmla="*/ 741 w 60"/>
              <a:gd name="T23" fmla="*/ 2229 h 47"/>
              <a:gd name="T24" fmla="*/ 741 w 60"/>
              <a:gd name="T25" fmla="*/ 4458 h 47"/>
              <a:gd name="T26" fmla="*/ 8149 w 60"/>
              <a:gd name="T27" fmla="*/ 8917 h 47"/>
              <a:gd name="T28" fmla="*/ 14076 w 60"/>
              <a:gd name="T29" fmla="*/ 8917 h 47"/>
              <a:gd name="T30" fmla="*/ 14076 w 60"/>
              <a:gd name="T31" fmla="*/ 13747 h 47"/>
              <a:gd name="T32" fmla="*/ 17039 w 60"/>
              <a:gd name="T33" fmla="*/ 15604 h 47"/>
              <a:gd name="T34" fmla="*/ 18891 w 60"/>
              <a:gd name="T35" fmla="*/ 15604 h 47"/>
              <a:gd name="T36" fmla="*/ 19632 w 60"/>
              <a:gd name="T37" fmla="*/ 14861 h 47"/>
              <a:gd name="T38" fmla="*/ 18891 w 60"/>
              <a:gd name="T39" fmla="*/ 13747 h 47"/>
              <a:gd name="T40" fmla="*/ 19632 w 60"/>
              <a:gd name="T41" fmla="*/ 13747 h 47"/>
              <a:gd name="T42" fmla="*/ 21855 w 60"/>
              <a:gd name="T43" fmla="*/ 17090 h 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0" h="47">
                <a:moveTo>
                  <a:pt x="59" y="46"/>
                </a:moveTo>
                <a:lnTo>
                  <a:pt x="55" y="46"/>
                </a:lnTo>
                <a:lnTo>
                  <a:pt x="53" y="42"/>
                </a:lnTo>
                <a:lnTo>
                  <a:pt x="51" y="46"/>
                </a:lnTo>
                <a:lnTo>
                  <a:pt x="0" y="46"/>
                </a:lnTo>
                <a:lnTo>
                  <a:pt x="0" y="3"/>
                </a:lnTo>
                <a:lnTo>
                  <a:pt x="0" y="0"/>
                </a:lnTo>
                <a:lnTo>
                  <a:pt x="7" y="6"/>
                </a:lnTo>
                <a:lnTo>
                  <a:pt x="7" y="12"/>
                </a:lnTo>
                <a:lnTo>
                  <a:pt x="4" y="12"/>
                </a:lnTo>
                <a:lnTo>
                  <a:pt x="4" y="6"/>
                </a:lnTo>
                <a:lnTo>
                  <a:pt x="2" y="6"/>
                </a:lnTo>
                <a:lnTo>
                  <a:pt x="2" y="12"/>
                </a:lnTo>
                <a:lnTo>
                  <a:pt x="22" y="24"/>
                </a:lnTo>
                <a:lnTo>
                  <a:pt x="38" y="24"/>
                </a:lnTo>
                <a:lnTo>
                  <a:pt x="38" y="37"/>
                </a:lnTo>
                <a:lnTo>
                  <a:pt x="46" y="42"/>
                </a:lnTo>
                <a:lnTo>
                  <a:pt x="51" y="42"/>
                </a:lnTo>
                <a:lnTo>
                  <a:pt x="53" y="40"/>
                </a:lnTo>
                <a:lnTo>
                  <a:pt x="51" y="37"/>
                </a:lnTo>
                <a:lnTo>
                  <a:pt x="53" y="37"/>
                </a:lnTo>
                <a:lnTo>
                  <a:pt x="59" y="4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36" name="Freeform 6642">
            <a:extLst>
              <a:ext uri="{FF2B5EF4-FFF2-40B4-BE49-F238E27FC236}">
                <a16:creationId xmlns:a16="http://schemas.microsoft.com/office/drawing/2014/main" id="{8E91C945-637E-0A40-871B-20CDCFD70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4953000"/>
            <a:ext cx="17462" cy="12700"/>
          </a:xfrm>
          <a:custGeom>
            <a:avLst/>
            <a:gdLst>
              <a:gd name="T0" fmla="*/ 17098 w 48"/>
              <a:gd name="T1" fmla="*/ 12337 h 35"/>
              <a:gd name="T2" fmla="*/ 0 w 48"/>
              <a:gd name="T3" fmla="*/ 12337 h 35"/>
              <a:gd name="T4" fmla="*/ 0 w 48"/>
              <a:gd name="T5" fmla="*/ 0 h 35"/>
              <a:gd name="T6" fmla="*/ 7640 w 48"/>
              <a:gd name="T7" fmla="*/ 4354 h 35"/>
              <a:gd name="T8" fmla="*/ 13460 w 48"/>
              <a:gd name="T9" fmla="*/ 4354 h 35"/>
              <a:gd name="T10" fmla="*/ 13460 w 48"/>
              <a:gd name="T11" fmla="*/ 9071 h 35"/>
              <a:gd name="T12" fmla="*/ 17098 w 48"/>
              <a:gd name="T13" fmla="*/ 1233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" h="35">
                <a:moveTo>
                  <a:pt x="47" y="34"/>
                </a:moveTo>
                <a:lnTo>
                  <a:pt x="0" y="34"/>
                </a:lnTo>
                <a:lnTo>
                  <a:pt x="0" y="0"/>
                </a:lnTo>
                <a:lnTo>
                  <a:pt x="21" y="12"/>
                </a:lnTo>
                <a:lnTo>
                  <a:pt x="37" y="12"/>
                </a:lnTo>
                <a:lnTo>
                  <a:pt x="37" y="25"/>
                </a:lnTo>
                <a:lnTo>
                  <a:pt x="47" y="34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37" name="Freeform 6643">
            <a:extLst>
              <a:ext uri="{FF2B5EF4-FFF2-40B4-BE49-F238E27FC236}">
                <a16:creationId xmlns:a16="http://schemas.microsoft.com/office/drawing/2014/main" id="{3AB8542C-531D-9347-B947-D3007A4D9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4973638"/>
            <a:ext cx="7937" cy="6350"/>
          </a:xfrm>
          <a:custGeom>
            <a:avLst/>
            <a:gdLst>
              <a:gd name="T0" fmla="*/ 1443 w 22"/>
              <a:gd name="T1" fmla="*/ 0 h 19"/>
              <a:gd name="T2" fmla="*/ 5051 w 22"/>
              <a:gd name="T3" fmla="*/ 3008 h 19"/>
              <a:gd name="T4" fmla="*/ 7215 w 22"/>
              <a:gd name="T5" fmla="*/ 3008 h 19"/>
              <a:gd name="T6" fmla="*/ 6494 w 22"/>
              <a:gd name="T7" fmla="*/ 4011 h 19"/>
              <a:gd name="T8" fmla="*/ 7576 w 22"/>
              <a:gd name="T9" fmla="*/ 5013 h 19"/>
              <a:gd name="T10" fmla="*/ 7215 w 22"/>
              <a:gd name="T11" fmla="*/ 6016 h 19"/>
              <a:gd name="T12" fmla="*/ 5051 w 22"/>
              <a:gd name="T13" fmla="*/ 5013 h 19"/>
              <a:gd name="T14" fmla="*/ 3969 w 22"/>
              <a:gd name="T15" fmla="*/ 6016 h 19"/>
              <a:gd name="T16" fmla="*/ 3969 w 22"/>
              <a:gd name="T17" fmla="*/ 4011 h 19"/>
              <a:gd name="T18" fmla="*/ 0 w 22"/>
              <a:gd name="T19" fmla="*/ 1003 h 19"/>
              <a:gd name="T20" fmla="*/ 1443 w 22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19">
                <a:moveTo>
                  <a:pt x="4" y="0"/>
                </a:moveTo>
                <a:lnTo>
                  <a:pt x="14" y="9"/>
                </a:lnTo>
                <a:lnTo>
                  <a:pt x="20" y="9"/>
                </a:lnTo>
                <a:lnTo>
                  <a:pt x="18" y="12"/>
                </a:lnTo>
                <a:lnTo>
                  <a:pt x="21" y="15"/>
                </a:lnTo>
                <a:lnTo>
                  <a:pt x="20" y="18"/>
                </a:lnTo>
                <a:lnTo>
                  <a:pt x="14" y="15"/>
                </a:lnTo>
                <a:lnTo>
                  <a:pt x="11" y="18"/>
                </a:lnTo>
                <a:lnTo>
                  <a:pt x="11" y="12"/>
                </a:lnTo>
                <a:lnTo>
                  <a:pt x="0" y="3"/>
                </a:lnTo>
                <a:lnTo>
                  <a:pt x="4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38" name="Freeform 6644">
            <a:extLst>
              <a:ext uri="{FF2B5EF4-FFF2-40B4-BE49-F238E27FC236}">
                <a16:creationId xmlns:a16="http://schemas.microsoft.com/office/drawing/2014/main" id="{FEB32BA3-B3BA-264E-8252-DC17D5651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4970463"/>
            <a:ext cx="7938" cy="6350"/>
          </a:xfrm>
          <a:custGeom>
            <a:avLst/>
            <a:gdLst>
              <a:gd name="T0" fmla="*/ 1443 w 22"/>
              <a:gd name="T1" fmla="*/ 0 h 19"/>
              <a:gd name="T2" fmla="*/ 4691 w 22"/>
              <a:gd name="T3" fmla="*/ 2005 h 19"/>
              <a:gd name="T4" fmla="*/ 6495 w 22"/>
              <a:gd name="T5" fmla="*/ 2005 h 19"/>
              <a:gd name="T6" fmla="*/ 6134 w 22"/>
              <a:gd name="T7" fmla="*/ 3008 h 19"/>
              <a:gd name="T8" fmla="*/ 7577 w 22"/>
              <a:gd name="T9" fmla="*/ 5013 h 19"/>
              <a:gd name="T10" fmla="*/ 6495 w 22"/>
              <a:gd name="T11" fmla="*/ 6016 h 19"/>
              <a:gd name="T12" fmla="*/ 4691 w 22"/>
              <a:gd name="T13" fmla="*/ 5013 h 19"/>
              <a:gd name="T14" fmla="*/ 4330 w 22"/>
              <a:gd name="T15" fmla="*/ 6016 h 19"/>
              <a:gd name="T16" fmla="*/ 3608 w 22"/>
              <a:gd name="T17" fmla="*/ 4011 h 19"/>
              <a:gd name="T18" fmla="*/ 0 w 22"/>
              <a:gd name="T19" fmla="*/ 1003 h 19"/>
              <a:gd name="T20" fmla="*/ 1443 w 22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19">
                <a:moveTo>
                  <a:pt x="4" y="0"/>
                </a:moveTo>
                <a:lnTo>
                  <a:pt x="13" y="6"/>
                </a:lnTo>
                <a:lnTo>
                  <a:pt x="18" y="6"/>
                </a:lnTo>
                <a:lnTo>
                  <a:pt x="17" y="9"/>
                </a:lnTo>
                <a:lnTo>
                  <a:pt x="21" y="15"/>
                </a:lnTo>
                <a:lnTo>
                  <a:pt x="18" y="18"/>
                </a:lnTo>
                <a:lnTo>
                  <a:pt x="13" y="15"/>
                </a:lnTo>
                <a:lnTo>
                  <a:pt x="12" y="18"/>
                </a:lnTo>
                <a:lnTo>
                  <a:pt x="10" y="12"/>
                </a:lnTo>
                <a:lnTo>
                  <a:pt x="0" y="3"/>
                </a:lnTo>
                <a:lnTo>
                  <a:pt x="4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39" name="Freeform 6645">
            <a:extLst>
              <a:ext uri="{FF2B5EF4-FFF2-40B4-BE49-F238E27FC236}">
                <a16:creationId xmlns:a16="http://schemas.microsoft.com/office/drawing/2014/main" id="{9D54117E-4E04-4948-9E6C-EDBB2756A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4967288"/>
            <a:ext cx="7937" cy="6350"/>
          </a:xfrm>
          <a:custGeom>
            <a:avLst/>
            <a:gdLst>
              <a:gd name="T0" fmla="*/ 1443 w 22"/>
              <a:gd name="T1" fmla="*/ 0 h 19"/>
              <a:gd name="T2" fmla="*/ 4690 w 22"/>
              <a:gd name="T3" fmla="*/ 3008 h 19"/>
              <a:gd name="T4" fmla="*/ 6133 w 22"/>
              <a:gd name="T5" fmla="*/ 3008 h 19"/>
              <a:gd name="T6" fmla="*/ 7576 w 22"/>
              <a:gd name="T7" fmla="*/ 5013 h 19"/>
              <a:gd name="T8" fmla="*/ 6494 w 22"/>
              <a:gd name="T9" fmla="*/ 6016 h 19"/>
              <a:gd name="T10" fmla="*/ 4690 w 22"/>
              <a:gd name="T11" fmla="*/ 5013 h 19"/>
              <a:gd name="T12" fmla="*/ 3969 w 22"/>
              <a:gd name="T13" fmla="*/ 6016 h 19"/>
              <a:gd name="T14" fmla="*/ 3969 w 22"/>
              <a:gd name="T15" fmla="*/ 3008 h 19"/>
              <a:gd name="T16" fmla="*/ 0 w 22"/>
              <a:gd name="T17" fmla="*/ 1003 h 19"/>
              <a:gd name="T18" fmla="*/ 1443 w 22"/>
              <a:gd name="T19" fmla="*/ 0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19">
                <a:moveTo>
                  <a:pt x="4" y="0"/>
                </a:moveTo>
                <a:lnTo>
                  <a:pt x="13" y="9"/>
                </a:lnTo>
                <a:lnTo>
                  <a:pt x="17" y="9"/>
                </a:lnTo>
                <a:lnTo>
                  <a:pt x="21" y="15"/>
                </a:lnTo>
                <a:lnTo>
                  <a:pt x="18" y="18"/>
                </a:lnTo>
                <a:lnTo>
                  <a:pt x="13" y="15"/>
                </a:lnTo>
                <a:lnTo>
                  <a:pt x="11" y="18"/>
                </a:lnTo>
                <a:lnTo>
                  <a:pt x="11" y="9"/>
                </a:lnTo>
                <a:lnTo>
                  <a:pt x="0" y="3"/>
                </a:lnTo>
                <a:lnTo>
                  <a:pt x="4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40" name="Freeform 6646">
            <a:extLst>
              <a:ext uri="{FF2B5EF4-FFF2-40B4-BE49-F238E27FC236}">
                <a16:creationId xmlns:a16="http://schemas.microsoft.com/office/drawing/2014/main" id="{EFEEA5DB-BE42-DB41-88F8-1B0158F9F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4965700"/>
            <a:ext cx="22225" cy="17463"/>
          </a:xfrm>
          <a:custGeom>
            <a:avLst/>
            <a:gdLst>
              <a:gd name="T0" fmla="*/ 21855 w 60"/>
              <a:gd name="T1" fmla="*/ 0 h 49"/>
              <a:gd name="T2" fmla="*/ 19632 w 60"/>
              <a:gd name="T3" fmla="*/ 3207 h 49"/>
              <a:gd name="T4" fmla="*/ 18891 w 60"/>
              <a:gd name="T5" fmla="*/ 3207 h 49"/>
              <a:gd name="T6" fmla="*/ 19632 w 60"/>
              <a:gd name="T7" fmla="*/ 2138 h 49"/>
              <a:gd name="T8" fmla="*/ 18891 w 60"/>
              <a:gd name="T9" fmla="*/ 1069 h 49"/>
              <a:gd name="T10" fmla="*/ 17039 w 60"/>
              <a:gd name="T11" fmla="*/ 1069 h 49"/>
              <a:gd name="T12" fmla="*/ 14076 w 60"/>
              <a:gd name="T13" fmla="*/ 3207 h 49"/>
              <a:gd name="T14" fmla="*/ 14076 w 60"/>
              <a:gd name="T15" fmla="*/ 7484 h 49"/>
              <a:gd name="T16" fmla="*/ 8149 w 60"/>
              <a:gd name="T17" fmla="*/ 7484 h 49"/>
              <a:gd name="T18" fmla="*/ 741 w 60"/>
              <a:gd name="T19" fmla="*/ 12830 h 49"/>
              <a:gd name="T20" fmla="*/ 741 w 60"/>
              <a:gd name="T21" fmla="*/ 13899 h 49"/>
              <a:gd name="T22" fmla="*/ 1482 w 60"/>
              <a:gd name="T23" fmla="*/ 13899 h 49"/>
              <a:gd name="T24" fmla="*/ 1482 w 60"/>
              <a:gd name="T25" fmla="*/ 12830 h 49"/>
              <a:gd name="T26" fmla="*/ 2593 w 60"/>
              <a:gd name="T27" fmla="*/ 12830 h 49"/>
              <a:gd name="T28" fmla="*/ 2593 w 60"/>
              <a:gd name="T29" fmla="*/ 13899 h 49"/>
              <a:gd name="T30" fmla="*/ 0 w 60"/>
              <a:gd name="T31" fmla="*/ 17107 h 49"/>
              <a:gd name="T32" fmla="*/ 0 w 60"/>
              <a:gd name="T33" fmla="*/ 16037 h 49"/>
              <a:gd name="T34" fmla="*/ 741 w 60"/>
              <a:gd name="T35" fmla="*/ 14968 h 49"/>
              <a:gd name="T36" fmla="*/ 0 w 60"/>
              <a:gd name="T37" fmla="*/ 14968 h 49"/>
              <a:gd name="T38" fmla="*/ 0 w 60"/>
              <a:gd name="T39" fmla="*/ 0 h 49"/>
              <a:gd name="T40" fmla="*/ 18891 w 60"/>
              <a:gd name="T41" fmla="*/ 0 h 49"/>
              <a:gd name="T42" fmla="*/ 19632 w 60"/>
              <a:gd name="T43" fmla="*/ 1069 h 49"/>
              <a:gd name="T44" fmla="*/ 20373 w 60"/>
              <a:gd name="T45" fmla="*/ 0 h 49"/>
              <a:gd name="T46" fmla="*/ 21855 w 60"/>
              <a:gd name="T47" fmla="*/ 0 h 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49">
                <a:moveTo>
                  <a:pt x="59" y="0"/>
                </a:moveTo>
                <a:lnTo>
                  <a:pt x="53" y="9"/>
                </a:lnTo>
                <a:lnTo>
                  <a:pt x="51" y="9"/>
                </a:lnTo>
                <a:lnTo>
                  <a:pt x="53" y="6"/>
                </a:lnTo>
                <a:lnTo>
                  <a:pt x="51" y="3"/>
                </a:lnTo>
                <a:lnTo>
                  <a:pt x="46" y="3"/>
                </a:lnTo>
                <a:lnTo>
                  <a:pt x="38" y="9"/>
                </a:lnTo>
                <a:lnTo>
                  <a:pt x="38" y="21"/>
                </a:lnTo>
                <a:lnTo>
                  <a:pt x="22" y="21"/>
                </a:lnTo>
                <a:lnTo>
                  <a:pt x="2" y="36"/>
                </a:lnTo>
                <a:lnTo>
                  <a:pt x="2" y="39"/>
                </a:lnTo>
                <a:lnTo>
                  <a:pt x="4" y="39"/>
                </a:lnTo>
                <a:lnTo>
                  <a:pt x="4" y="36"/>
                </a:lnTo>
                <a:lnTo>
                  <a:pt x="7" y="36"/>
                </a:lnTo>
                <a:lnTo>
                  <a:pt x="7" y="39"/>
                </a:lnTo>
                <a:lnTo>
                  <a:pt x="0" y="48"/>
                </a:lnTo>
                <a:lnTo>
                  <a:pt x="0" y="45"/>
                </a:lnTo>
                <a:lnTo>
                  <a:pt x="2" y="42"/>
                </a:lnTo>
                <a:lnTo>
                  <a:pt x="0" y="42"/>
                </a:lnTo>
                <a:lnTo>
                  <a:pt x="0" y="0"/>
                </a:lnTo>
                <a:lnTo>
                  <a:pt x="51" y="0"/>
                </a:lnTo>
                <a:lnTo>
                  <a:pt x="53" y="3"/>
                </a:lnTo>
                <a:lnTo>
                  <a:pt x="55" y="0"/>
                </a:lnTo>
                <a:lnTo>
                  <a:pt x="59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41" name="Freeform 6647">
            <a:extLst>
              <a:ext uri="{FF2B5EF4-FFF2-40B4-BE49-F238E27FC236}">
                <a16:creationId xmlns:a16="http://schemas.microsoft.com/office/drawing/2014/main" id="{350CD973-3730-4F4B-A6D6-15AC802C5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4965700"/>
            <a:ext cx="17462" cy="12700"/>
          </a:xfrm>
          <a:custGeom>
            <a:avLst/>
            <a:gdLst>
              <a:gd name="T0" fmla="*/ 17098 w 48"/>
              <a:gd name="T1" fmla="*/ 0 h 37"/>
              <a:gd name="T2" fmla="*/ 13460 w 48"/>
              <a:gd name="T3" fmla="*/ 3089 h 37"/>
              <a:gd name="T4" fmla="*/ 13460 w 48"/>
              <a:gd name="T5" fmla="*/ 7208 h 37"/>
              <a:gd name="T6" fmla="*/ 7640 w 48"/>
              <a:gd name="T7" fmla="*/ 7208 h 37"/>
              <a:gd name="T8" fmla="*/ 0 w 48"/>
              <a:gd name="T9" fmla="*/ 12357 h 37"/>
              <a:gd name="T10" fmla="*/ 0 w 48"/>
              <a:gd name="T11" fmla="*/ 0 h 37"/>
              <a:gd name="T12" fmla="*/ 17098 w 48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" h="37">
                <a:moveTo>
                  <a:pt x="47" y="0"/>
                </a:moveTo>
                <a:lnTo>
                  <a:pt x="37" y="9"/>
                </a:lnTo>
                <a:lnTo>
                  <a:pt x="37" y="21"/>
                </a:lnTo>
                <a:lnTo>
                  <a:pt x="21" y="21"/>
                </a:lnTo>
                <a:lnTo>
                  <a:pt x="0" y="36"/>
                </a:lnTo>
                <a:lnTo>
                  <a:pt x="0" y="0"/>
                </a:lnTo>
                <a:lnTo>
                  <a:pt x="47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42" name="Freeform 6648">
            <a:extLst>
              <a:ext uri="{FF2B5EF4-FFF2-40B4-BE49-F238E27FC236}">
                <a16:creationId xmlns:a16="http://schemas.microsoft.com/office/drawing/2014/main" id="{02055A36-AB36-0143-A507-1255A0BB0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4953000"/>
            <a:ext cx="17462" cy="12700"/>
          </a:xfrm>
          <a:custGeom>
            <a:avLst/>
            <a:gdLst>
              <a:gd name="T0" fmla="*/ 0 w 48"/>
              <a:gd name="T1" fmla="*/ 12337 h 35"/>
              <a:gd name="T2" fmla="*/ 3638 w 48"/>
              <a:gd name="T3" fmla="*/ 9071 h 35"/>
              <a:gd name="T4" fmla="*/ 3638 w 48"/>
              <a:gd name="T5" fmla="*/ 4354 h 35"/>
              <a:gd name="T6" fmla="*/ 9459 w 48"/>
              <a:gd name="T7" fmla="*/ 4354 h 35"/>
              <a:gd name="T8" fmla="*/ 17098 w 48"/>
              <a:gd name="T9" fmla="*/ 0 h 35"/>
              <a:gd name="T10" fmla="*/ 17098 w 48"/>
              <a:gd name="T11" fmla="*/ 12337 h 35"/>
              <a:gd name="T12" fmla="*/ 0 w 48"/>
              <a:gd name="T13" fmla="*/ 1233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" h="35">
                <a:moveTo>
                  <a:pt x="0" y="34"/>
                </a:moveTo>
                <a:lnTo>
                  <a:pt x="10" y="25"/>
                </a:lnTo>
                <a:lnTo>
                  <a:pt x="10" y="12"/>
                </a:lnTo>
                <a:lnTo>
                  <a:pt x="26" y="12"/>
                </a:lnTo>
                <a:lnTo>
                  <a:pt x="47" y="0"/>
                </a:lnTo>
                <a:lnTo>
                  <a:pt x="47" y="34"/>
                </a:lnTo>
                <a:lnTo>
                  <a:pt x="0" y="34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43" name="Freeform 6649">
            <a:extLst>
              <a:ext uri="{FF2B5EF4-FFF2-40B4-BE49-F238E27FC236}">
                <a16:creationId xmlns:a16="http://schemas.microsoft.com/office/drawing/2014/main" id="{C529EA23-2659-3D4C-8C6F-8B9C4E55A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4957763"/>
            <a:ext cx="11112" cy="7937"/>
          </a:xfrm>
          <a:custGeom>
            <a:avLst/>
            <a:gdLst>
              <a:gd name="T0" fmla="*/ 1482 w 30"/>
              <a:gd name="T1" fmla="*/ 7592 h 23"/>
              <a:gd name="T2" fmla="*/ 0 w 30"/>
              <a:gd name="T3" fmla="*/ 6212 h 23"/>
              <a:gd name="T4" fmla="*/ 5556 w 30"/>
              <a:gd name="T5" fmla="*/ 3106 h 23"/>
              <a:gd name="T6" fmla="*/ 5926 w 30"/>
              <a:gd name="T7" fmla="*/ 0 h 23"/>
              <a:gd name="T8" fmla="*/ 6667 w 30"/>
              <a:gd name="T9" fmla="*/ 1035 h 23"/>
              <a:gd name="T10" fmla="*/ 9630 w 30"/>
              <a:gd name="T11" fmla="*/ 0 h 23"/>
              <a:gd name="T12" fmla="*/ 10742 w 30"/>
              <a:gd name="T13" fmla="*/ 1035 h 23"/>
              <a:gd name="T14" fmla="*/ 8519 w 30"/>
              <a:gd name="T15" fmla="*/ 3106 h 23"/>
              <a:gd name="T16" fmla="*/ 9630 w 30"/>
              <a:gd name="T17" fmla="*/ 4486 h 23"/>
              <a:gd name="T18" fmla="*/ 6667 w 30"/>
              <a:gd name="T19" fmla="*/ 4486 h 23"/>
              <a:gd name="T20" fmla="*/ 1482 w 30"/>
              <a:gd name="T21" fmla="*/ 7592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0" h="23">
                <a:moveTo>
                  <a:pt x="4" y="22"/>
                </a:moveTo>
                <a:lnTo>
                  <a:pt x="0" y="18"/>
                </a:lnTo>
                <a:lnTo>
                  <a:pt x="15" y="9"/>
                </a:lnTo>
                <a:lnTo>
                  <a:pt x="16" y="0"/>
                </a:lnTo>
                <a:lnTo>
                  <a:pt x="18" y="3"/>
                </a:lnTo>
                <a:lnTo>
                  <a:pt x="26" y="0"/>
                </a:lnTo>
                <a:lnTo>
                  <a:pt x="29" y="3"/>
                </a:lnTo>
                <a:lnTo>
                  <a:pt x="23" y="9"/>
                </a:lnTo>
                <a:lnTo>
                  <a:pt x="26" y="13"/>
                </a:lnTo>
                <a:lnTo>
                  <a:pt x="18" y="13"/>
                </a:lnTo>
                <a:lnTo>
                  <a:pt x="4" y="22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44" name="Freeform 6650">
            <a:extLst>
              <a:ext uri="{FF2B5EF4-FFF2-40B4-BE49-F238E27FC236}">
                <a16:creationId xmlns:a16="http://schemas.microsoft.com/office/drawing/2014/main" id="{FA1B2F05-557A-E74B-BFF2-4516CA117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4965700"/>
            <a:ext cx="11112" cy="7938"/>
          </a:xfrm>
          <a:custGeom>
            <a:avLst/>
            <a:gdLst>
              <a:gd name="T0" fmla="*/ 8813 w 29"/>
              <a:gd name="T1" fmla="*/ 0 h 22"/>
              <a:gd name="T2" fmla="*/ 10729 w 29"/>
              <a:gd name="T3" fmla="*/ 1082 h 22"/>
              <a:gd name="T4" fmla="*/ 5364 w 29"/>
              <a:gd name="T5" fmla="*/ 4330 h 22"/>
              <a:gd name="T6" fmla="*/ 4981 w 29"/>
              <a:gd name="T7" fmla="*/ 7577 h 22"/>
              <a:gd name="T8" fmla="*/ 3832 w 29"/>
              <a:gd name="T9" fmla="*/ 6495 h 22"/>
              <a:gd name="T10" fmla="*/ 766 w 29"/>
              <a:gd name="T11" fmla="*/ 7577 h 22"/>
              <a:gd name="T12" fmla="*/ 0 w 29"/>
              <a:gd name="T13" fmla="*/ 6495 h 22"/>
              <a:gd name="T14" fmla="*/ 1916 w 29"/>
              <a:gd name="T15" fmla="*/ 4330 h 22"/>
              <a:gd name="T16" fmla="*/ 766 w 29"/>
              <a:gd name="T17" fmla="*/ 3247 h 22"/>
              <a:gd name="T18" fmla="*/ 3832 w 29"/>
              <a:gd name="T19" fmla="*/ 3247 h 22"/>
              <a:gd name="T20" fmla="*/ 8813 w 29"/>
              <a:gd name="T21" fmla="*/ 0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22">
                <a:moveTo>
                  <a:pt x="23" y="0"/>
                </a:moveTo>
                <a:lnTo>
                  <a:pt x="28" y="3"/>
                </a:lnTo>
                <a:lnTo>
                  <a:pt x="14" y="12"/>
                </a:lnTo>
                <a:lnTo>
                  <a:pt x="13" y="21"/>
                </a:lnTo>
                <a:lnTo>
                  <a:pt x="10" y="18"/>
                </a:lnTo>
                <a:lnTo>
                  <a:pt x="2" y="21"/>
                </a:lnTo>
                <a:lnTo>
                  <a:pt x="0" y="18"/>
                </a:lnTo>
                <a:lnTo>
                  <a:pt x="5" y="12"/>
                </a:lnTo>
                <a:lnTo>
                  <a:pt x="2" y="9"/>
                </a:lnTo>
                <a:lnTo>
                  <a:pt x="10" y="9"/>
                </a:lnTo>
                <a:lnTo>
                  <a:pt x="23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45" name="Freeform 6651">
            <a:extLst>
              <a:ext uri="{FF2B5EF4-FFF2-40B4-BE49-F238E27FC236}">
                <a16:creationId xmlns:a16="http://schemas.microsoft.com/office/drawing/2014/main" id="{EE426BAE-4D1F-8E45-913D-8A571F5DF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4957763"/>
            <a:ext cx="11112" cy="7937"/>
          </a:xfrm>
          <a:custGeom>
            <a:avLst/>
            <a:gdLst>
              <a:gd name="T0" fmla="*/ 8813 w 29"/>
              <a:gd name="T1" fmla="*/ 7592 h 23"/>
              <a:gd name="T2" fmla="*/ 3832 w 29"/>
              <a:gd name="T3" fmla="*/ 4486 h 23"/>
              <a:gd name="T4" fmla="*/ 766 w 29"/>
              <a:gd name="T5" fmla="*/ 4486 h 23"/>
              <a:gd name="T6" fmla="*/ 1916 w 29"/>
              <a:gd name="T7" fmla="*/ 3106 h 23"/>
              <a:gd name="T8" fmla="*/ 0 w 29"/>
              <a:gd name="T9" fmla="*/ 1035 h 23"/>
              <a:gd name="T10" fmla="*/ 766 w 29"/>
              <a:gd name="T11" fmla="*/ 0 h 23"/>
              <a:gd name="T12" fmla="*/ 3832 w 29"/>
              <a:gd name="T13" fmla="*/ 1035 h 23"/>
              <a:gd name="T14" fmla="*/ 4981 w 29"/>
              <a:gd name="T15" fmla="*/ 0 h 23"/>
              <a:gd name="T16" fmla="*/ 5364 w 29"/>
              <a:gd name="T17" fmla="*/ 3106 h 23"/>
              <a:gd name="T18" fmla="*/ 10729 w 29"/>
              <a:gd name="T19" fmla="*/ 6212 h 23"/>
              <a:gd name="T20" fmla="*/ 8813 w 29"/>
              <a:gd name="T21" fmla="*/ 7592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23">
                <a:moveTo>
                  <a:pt x="23" y="22"/>
                </a:moveTo>
                <a:lnTo>
                  <a:pt x="10" y="13"/>
                </a:lnTo>
                <a:lnTo>
                  <a:pt x="2" y="13"/>
                </a:lnTo>
                <a:lnTo>
                  <a:pt x="5" y="9"/>
                </a:lnTo>
                <a:lnTo>
                  <a:pt x="0" y="3"/>
                </a:lnTo>
                <a:lnTo>
                  <a:pt x="2" y="0"/>
                </a:lnTo>
                <a:lnTo>
                  <a:pt x="10" y="3"/>
                </a:lnTo>
                <a:lnTo>
                  <a:pt x="13" y="0"/>
                </a:lnTo>
                <a:lnTo>
                  <a:pt x="14" y="9"/>
                </a:lnTo>
                <a:lnTo>
                  <a:pt x="28" y="18"/>
                </a:lnTo>
                <a:lnTo>
                  <a:pt x="23" y="22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46" name="Freeform 6652">
            <a:extLst>
              <a:ext uri="{FF2B5EF4-FFF2-40B4-BE49-F238E27FC236}">
                <a16:creationId xmlns:a16="http://schemas.microsoft.com/office/drawing/2014/main" id="{E91414E1-1FF7-E340-BC75-7171722A6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4965700"/>
            <a:ext cx="11112" cy="7938"/>
          </a:xfrm>
          <a:custGeom>
            <a:avLst/>
            <a:gdLst>
              <a:gd name="T0" fmla="*/ 1482 w 30"/>
              <a:gd name="T1" fmla="*/ 0 h 22"/>
              <a:gd name="T2" fmla="*/ 6667 w 30"/>
              <a:gd name="T3" fmla="*/ 3247 h 22"/>
              <a:gd name="T4" fmla="*/ 9630 w 30"/>
              <a:gd name="T5" fmla="*/ 3247 h 22"/>
              <a:gd name="T6" fmla="*/ 8519 w 30"/>
              <a:gd name="T7" fmla="*/ 4330 h 22"/>
              <a:gd name="T8" fmla="*/ 10742 w 30"/>
              <a:gd name="T9" fmla="*/ 6495 h 22"/>
              <a:gd name="T10" fmla="*/ 9630 w 30"/>
              <a:gd name="T11" fmla="*/ 7577 h 22"/>
              <a:gd name="T12" fmla="*/ 6667 w 30"/>
              <a:gd name="T13" fmla="*/ 6495 h 22"/>
              <a:gd name="T14" fmla="*/ 5926 w 30"/>
              <a:gd name="T15" fmla="*/ 7577 h 22"/>
              <a:gd name="T16" fmla="*/ 5556 w 30"/>
              <a:gd name="T17" fmla="*/ 4330 h 22"/>
              <a:gd name="T18" fmla="*/ 0 w 30"/>
              <a:gd name="T19" fmla="*/ 1082 h 22"/>
              <a:gd name="T20" fmla="*/ 1482 w 30"/>
              <a:gd name="T21" fmla="*/ 0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0" h="22">
                <a:moveTo>
                  <a:pt x="4" y="0"/>
                </a:moveTo>
                <a:lnTo>
                  <a:pt x="18" y="9"/>
                </a:lnTo>
                <a:lnTo>
                  <a:pt x="26" y="9"/>
                </a:lnTo>
                <a:lnTo>
                  <a:pt x="23" y="12"/>
                </a:lnTo>
                <a:lnTo>
                  <a:pt x="29" y="18"/>
                </a:lnTo>
                <a:lnTo>
                  <a:pt x="26" y="21"/>
                </a:lnTo>
                <a:lnTo>
                  <a:pt x="18" y="18"/>
                </a:lnTo>
                <a:lnTo>
                  <a:pt x="16" y="21"/>
                </a:lnTo>
                <a:lnTo>
                  <a:pt x="15" y="12"/>
                </a:lnTo>
                <a:lnTo>
                  <a:pt x="0" y="3"/>
                </a:lnTo>
                <a:lnTo>
                  <a:pt x="4" y="0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47" name="Freeform 6653">
            <a:extLst>
              <a:ext uri="{FF2B5EF4-FFF2-40B4-BE49-F238E27FC236}">
                <a16:creationId xmlns:a16="http://schemas.microsoft.com/office/drawing/2014/main" id="{6E4CC837-39CA-9248-999F-2EA686A2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4959350"/>
            <a:ext cx="11113" cy="11113"/>
          </a:xfrm>
          <a:custGeom>
            <a:avLst/>
            <a:gdLst>
              <a:gd name="T0" fmla="*/ 0 w 32"/>
              <a:gd name="T1" fmla="*/ 5557 h 32"/>
              <a:gd name="T2" fmla="*/ 5209 w 32"/>
              <a:gd name="T3" fmla="*/ 0 h 32"/>
              <a:gd name="T4" fmla="*/ 10766 w 32"/>
              <a:gd name="T5" fmla="*/ 5557 h 32"/>
              <a:gd name="T6" fmla="*/ 5209 w 32"/>
              <a:gd name="T7" fmla="*/ 10766 h 32"/>
              <a:gd name="T8" fmla="*/ 0 w 32"/>
              <a:gd name="T9" fmla="*/ 555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32">
                <a:moveTo>
                  <a:pt x="0" y="16"/>
                </a:moveTo>
                <a:lnTo>
                  <a:pt x="15" y="0"/>
                </a:lnTo>
                <a:lnTo>
                  <a:pt x="31" y="16"/>
                </a:lnTo>
                <a:lnTo>
                  <a:pt x="15" y="31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48" name="Freeform 6654">
            <a:extLst>
              <a:ext uri="{FF2B5EF4-FFF2-40B4-BE49-F238E27FC236}">
                <a16:creationId xmlns:a16="http://schemas.microsoft.com/office/drawing/2014/main" id="{B5DE80F1-7672-B548-B6CC-E462B5179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4965700"/>
            <a:ext cx="4763" cy="4763"/>
          </a:xfrm>
          <a:custGeom>
            <a:avLst/>
            <a:gdLst>
              <a:gd name="T0" fmla="*/ 2858 w 15"/>
              <a:gd name="T1" fmla="*/ 2198 h 13"/>
              <a:gd name="T2" fmla="*/ 3810 w 15"/>
              <a:gd name="T3" fmla="*/ 3297 h 13"/>
              <a:gd name="T4" fmla="*/ 2858 w 15"/>
              <a:gd name="T5" fmla="*/ 4397 h 13"/>
              <a:gd name="T6" fmla="*/ 2223 w 15"/>
              <a:gd name="T7" fmla="*/ 4397 h 13"/>
              <a:gd name="T8" fmla="*/ 0 w 15"/>
              <a:gd name="T9" fmla="*/ 0 h 13"/>
              <a:gd name="T10" fmla="*/ 953 w 15"/>
              <a:gd name="T11" fmla="*/ 0 h 13"/>
              <a:gd name="T12" fmla="*/ 2223 w 15"/>
              <a:gd name="T13" fmla="*/ 3297 h 13"/>
              <a:gd name="T14" fmla="*/ 2858 w 15"/>
              <a:gd name="T15" fmla="*/ 3297 h 13"/>
              <a:gd name="T16" fmla="*/ 2223 w 15"/>
              <a:gd name="T17" fmla="*/ 2198 h 13"/>
              <a:gd name="T18" fmla="*/ 2858 w 15"/>
              <a:gd name="T19" fmla="*/ 1099 h 13"/>
              <a:gd name="T20" fmla="*/ 4445 w 15"/>
              <a:gd name="T21" fmla="*/ 1099 h 13"/>
              <a:gd name="T22" fmla="*/ 4445 w 15"/>
              <a:gd name="T23" fmla="*/ 2198 h 13"/>
              <a:gd name="T24" fmla="*/ 2858 w 15"/>
              <a:gd name="T25" fmla="*/ 2198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3">
                <a:moveTo>
                  <a:pt x="9" y="6"/>
                </a:moveTo>
                <a:lnTo>
                  <a:pt x="12" y="9"/>
                </a:lnTo>
                <a:lnTo>
                  <a:pt x="9" y="12"/>
                </a:lnTo>
                <a:lnTo>
                  <a:pt x="7" y="12"/>
                </a:lnTo>
                <a:lnTo>
                  <a:pt x="0" y="0"/>
                </a:lnTo>
                <a:lnTo>
                  <a:pt x="3" y="0"/>
                </a:lnTo>
                <a:lnTo>
                  <a:pt x="7" y="9"/>
                </a:lnTo>
                <a:lnTo>
                  <a:pt x="9" y="9"/>
                </a:lnTo>
                <a:lnTo>
                  <a:pt x="7" y="6"/>
                </a:lnTo>
                <a:lnTo>
                  <a:pt x="9" y="3"/>
                </a:lnTo>
                <a:lnTo>
                  <a:pt x="14" y="3"/>
                </a:lnTo>
                <a:lnTo>
                  <a:pt x="14" y="6"/>
                </a:lnTo>
                <a:lnTo>
                  <a:pt x="9" y="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49" name="Freeform 6655">
            <a:extLst>
              <a:ext uri="{FF2B5EF4-FFF2-40B4-BE49-F238E27FC236}">
                <a16:creationId xmlns:a16="http://schemas.microsoft.com/office/drawing/2014/main" id="{8A870983-6EE6-2744-9D5D-10A3BEFDD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4960938"/>
            <a:ext cx="4763" cy="4762"/>
          </a:xfrm>
          <a:custGeom>
            <a:avLst/>
            <a:gdLst>
              <a:gd name="T0" fmla="*/ 2858 w 15"/>
              <a:gd name="T1" fmla="*/ 2381 h 14"/>
              <a:gd name="T2" fmla="*/ 4445 w 15"/>
              <a:gd name="T3" fmla="*/ 2381 h 14"/>
              <a:gd name="T4" fmla="*/ 4445 w 15"/>
              <a:gd name="T5" fmla="*/ 3061 h 14"/>
              <a:gd name="T6" fmla="*/ 2858 w 15"/>
              <a:gd name="T7" fmla="*/ 3061 h 14"/>
              <a:gd name="T8" fmla="*/ 2223 w 15"/>
              <a:gd name="T9" fmla="*/ 2381 h 14"/>
              <a:gd name="T10" fmla="*/ 2858 w 15"/>
              <a:gd name="T11" fmla="*/ 1361 h 14"/>
              <a:gd name="T12" fmla="*/ 2223 w 15"/>
              <a:gd name="T13" fmla="*/ 1361 h 14"/>
              <a:gd name="T14" fmla="*/ 953 w 15"/>
              <a:gd name="T15" fmla="*/ 4422 h 14"/>
              <a:gd name="T16" fmla="*/ 0 w 15"/>
              <a:gd name="T17" fmla="*/ 4422 h 14"/>
              <a:gd name="T18" fmla="*/ 2223 w 15"/>
              <a:gd name="T19" fmla="*/ 0 h 14"/>
              <a:gd name="T20" fmla="*/ 2858 w 15"/>
              <a:gd name="T21" fmla="*/ 0 h 14"/>
              <a:gd name="T22" fmla="*/ 3810 w 15"/>
              <a:gd name="T23" fmla="*/ 1361 h 14"/>
              <a:gd name="T24" fmla="*/ 2858 w 15"/>
              <a:gd name="T25" fmla="*/ 2381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4">
                <a:moveTo>
                  <a:pt x="9" y="7"/>
                </a:moveTo>
                <a:lnTo>
                  <a:pt x="14" y="7"/>
                </a:lnTo>
                <a:lnTo>
                  <a:pt x="14" y="9"/>
                </a:lnTo>
                <a:lnTo>
                  <a:pt x="9" y="9"/>
                </a:lnTo>
                <a:lnTo>
                  <a:pt x="7" y="7"/>
                </a:lnTo>
                <a:lnTo>
                  <a:pt x="9" y="4"/>
                </a:lnTo>
                <a:lnTo>
                  <a:pt x="7" y="4"/>
                </a:lnTo>
                <a:lnTo>
                  <a:pt x="3" y="13"/>
                </a:lnTo>
                <a:lnTo>
                  <a:pt x="0" y="13"/>
                </a:lnTo>
                <a:lnTo>
                  <a:pt x="7" y="0"/>
                </a:lnTo>
                <a:lnTo>
                  <a:pt x="9" y="0"/>
                </a:lnTo>
                <a:lnTo>
                  <a:pt x="12" y="4"/>
                </a:lnTo>
                <a:lnTo>
                  <a:pt x="9" y="7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0" name="Freeform 6656">
            <a:extLst>
              <a:ext uri="{FF2B5EF4-FFF2-40B4-BE49-F238E27FC236}">
                <a16:creationId xmlns:a16="http://schemas.microsoft.com/office/drawing/2014/main" id="{79F03283-0E0D-5847-9009-A160999DA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4965700"/>
            <a:ext cx="4763" cy="4763"/>
          </a:xfrm>
          <a:custGeom>
            <a:avLst/>
            <a:gdLst>
              <a:gd name="T0" fmla="*/ 1588 w 15"/>
              <a:gd name="T1" fmla="*/ 2198 h 13"/>
              <a:gd name="T2" fmla="*/ 0 w 15"/>
              <a:gd name="T3" fmla="*/ 2198 h 13"/>
              <a:gd name="T4" fmla="*/ 0 w 15"/>
              <a:gd name="T5" fmla="*/ 1099 h 13"/>
              <a:gd name="T6" fmla="*/ 1588 w 15"/>
              <a:gd name="T7" fmla="*/ 1099 h 13"/>
              <a:gd name="T8" fmla="*/ 2223 w 15"/>
              <a:gd name="T9" fmla="*/ 2198 h 13"/>
              <a:gd name="T10" fmla="*/ 1588 w 15"/>
              <a:gd name="T11" fmla="*/ 3297 h 13"/>
              <a:gd name="T12" fmla="*/ 2223 w 15"/>
              <a:gd name="T13" fmla="*/ 3297 h 13"/>
              <a:gd name="T14" fmla="*/ 4128 w 15"/>
              <a:gd name="T15" fmla="*/ 0 h 13"/>
              <a:gd name="T16" fmla="*/ 4445 w 15"/>
              <a:gd name="T17" fmla="*/ 0 h 13"/>
              <a:gd name="T18" fmla="*/ 2223 w 15"/>
              <a:gd name="T19" fmla="*/ 4397 h 13"/>
              <a:gd name="T20" fmla="*/ 1588 w 15"/>
              <a:gd name="T21" fmla="*/ 4397 h 13"/>
              <a:gd name="T22" fmla="*/ 635 w 15"/>
              <a:gd name="T23" fmla="*/ 3297 h 13"/>
              <a:gd name="T24" fmla="*/ 1588 w 15"/>
              <a:gd name="T25" fmla="*/ 2198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3">
                <a:moveTo>
                  <a:pt x="5" y="6"/>
                </a:moveTo>
                <a:lnTo>
                  <a:pt x="0" y="6"/>
                </a:lnTo>
                <a:lnTo>
                  <a:pt x="0" y="3"/>
                </a:lnTo>
                <a:lnTo>
                  <a:pt x="5" y="3"/>
                </a:lnTo>
                <a:lnTo>
                  <a:pt x="7" y="6"/>
                </a:lnTo>
                <a:lnTo>
                  <a:pt x="5" y="9"/>
                </a:lnTo>
                <a:lnTo>
                  <a:pt x="7" y="9"/>
                </a:lnTo>
                <a:lnTo>
                  <a:pt x="13" y="0"/>
                </a:lnTo>
                <a:lnTo>
                  <a:pt x="14" y="0"/>
                </a:lnTo>
                <a:lnTo>
                  <a:pt x="7" y="12"/>
                </a:lnTo>
                <a:lnTo>
                  <a:pt x="5" y="12"/>
                </a:lnTo>
                <a:lnTo>
                  <a:pt x="2" y="9"/>
                </a:lnTo>
                <a:lnTo>
                  <a:pt x="5" y="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1" name="Freeform 6657">
            <a:extLst>
              <a:ext uri="{FF2B5EF4-FFF2-40B4-BE49-F238E27FC236}">
                <a16:creationId xmlns:a16="http://schemas.microsoft.com/office/drawing/2014/main" id="{3C8C9968-97C5-3A49-93DD-8E29D2E3F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4960938"/>
            <a:ext cx="4763" cy="4762"/>
          </a:xfrm>
          <a:custGeom>
            <a:avLst/>
            <a:gdLst>
              <a:gd name="T0" fmla="*/ 1588 w 15"/>
              <a:gd name="T1" fmla="*/ 2381 h 14"/>
              <a:gd name="T2" fmla="*/ 635 w 15"/>
              <a:gd name="T3" fmla="*/ 1361 h 14"/>
              <a:gd name="T4" fmla="*/ 1588 w 15"/>
              <a:gd name="T5" fmla="*/ 0 h 14"/>
              <a:gd name="T6" fmla="*/ 2223 w 15"/>
              <a:gd name="T7" fmla="*/ 0 h 14"/>
              <a:gd name="T8" fmla="*/ 4445 w 15"/>
              <a:gd name="T9" fmla="*/ 4422 h 14"/>
              <a:gd name="T10" fmla="*/ 4128 w 15"/>
              <a:gd name="T11" fmla="*/ 4422 h 14"/>
              <a:gd name="T12" fmla="*/ 2223 w 15"/>
              <a:gd name="T13" fmla="*/ 1361 h 14"/>
              <a:gd name="T14" fmla="*/ 1588 w 15"/>
              <a:gd name="T15" fmla="*/ 1361 h 14"/>
              <a:gd name="T16" fmla="*/ 2223 w 15"/>
              <a:gd name="T17" fmla="*/ 2381 h 14"/>
              <a:gd name="T18" fmla="*/ 1588 w 15"/>
              <a:gd name="T19" fmla="*/ 3061 h 14"/>
              <a:gd name="T20" fmla="*/ 0 w 15"/>
              <a:gd name="T21" fmla="*/ 3061 h 14"/>
              <a:gd name="T22" fmla="*/ 0 w 15"/>
              <a:gd name="T23" fmla="*/ 2381 h 14"/>
              <a:gd name="T24" fmla="*/ 1588 w 15"/>
              <a:gd name="T25" fmla="*/ 2381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4">
                <a:moveTo>
                  <a:pt x="5" y="7"/>
                </a:moveTo>
                <a:lnTo>
                  <a:pt x="2" y="4"/>
                </a:lnTo>
                <a:lnTo>
                  <a:pt x="5" y="0"/>
                </a:lnTo>
                <a:lnTo>
                  <a:pt x="7" y="0"/>
                </a:lnTo>
                <a:lnTo>
                  <a:pt x="14" y="13"/>
                </a:lnTo>
                <a:lnTo>
                  <a:pt x="13" y="13"/>
                </a:lnTo>
                <a:lnTo>
                  <a:pt x="7" y="4"/>
                </a:lnTo>
                <a:lnTo>
                  <a:pt x="5" y="4"/>
                </a:lnTo>
                <a:lnTo>
                  <a:pt x="7" y="7"/>
                </a:lnTo>
                <a:lnTo>
                  <a:pt x="5" y="9"/>
                </a:lnTo>
                <a:lnTo>
                  <a:pt x="0" y="9"/>
                </a:lnTo>
                <a:lnTo>
                  <a:pt x="0" y="7"/>
                </a:lnTo>
                <a:lnTo>
                  <a:pt x="5" y="7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" name="Freeform 6658">
            <a:extLst>
              <a:ext uri="{FF2B5EF4-FFF2-40B4-BE49-F238E27FC236}">
                <a16:creationId xmlns:a16="http://schemas.microsoft.com/office/drawing/2014/main" id="{FCFA9AA8-CA00-9B4C-8D65-DBCE76A7C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4960938"/>
            <a:ext cx="1587" cy="9525"/>
          </a:xfrm>
          <a:custGeom>
            <a:avLst/>
            <a:gdLst>
              <a:gd name="T0" fmla="*/ 794 w 6"/>
              <a:gd name="T1" fmla="*/ 9159 h 26"/>
              <a:gd name="T2" fmla="*/ 0 w 6"/>
              <a:gd name="T3" fmla="*/ 9159 h 26"/>
              <a:gd name="T4" fmla="*/ 0 w 6"/>
              <a:gd name="T5" fmla="*/ 0 h 26"/>
              <a:gd name="T6" fmla="*/ 1323 w 6"/>
              <a:gd name="T7" fmla="*/ 0 h 26"/>
              <a:gd name="T8" fmla="*/ 1323 w 6"/>
              <a:gd name="T9" fmla="*/ 9159 h 26"/>
              <a:gd name="T10" fmla="*/ 794 w 6"/>
              <a:gd name="T11" fmla="*/ 9159 h 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6">
                <a:moveTo>
                  <a:pt x="3" y="25"/>
                </a:moveTo>
                <a:lnTo>
                  <a:pt x="0" y="25"/>
                </a:lnTo>
                <a:lnTo>
                  <a:pt x="0" y="0"/>
                </a:lnTo>
                <a:lnTo>
                  <a:pt x="5" y="0"/>
                </a:lnTo>
                <a:lnTo>
                  <a:pt x="5" y="25"/>
                </a:lnTo>
                <a:lnTo>
                  <a:pt x="3" y="25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" name="Freeform 6659">
            <a:extLst>
              <a:ext uri="{FF2B5EF4-FFF2-40B4-BE49-F238E27FC236}">
                <a16:creationId xmlns:a16="http://schemas.microsoft.com/office/drawing/2014/main" id="{4705A93F-DA85-8545-A21E-12E73FD8B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688" y="4964113"/>
            <a:ext cx="6350" cy="4762"/>
          </a:xfrm>
          <a:custGeom>
            <a:avLst/>
            <a:gdLst>
              <a:gd name="T0" fmla="*/ 3008 w 19"/>
              <a:gd name="T1" fmla="*/ 4396 h 13"/>
              <a:gd name="T2" fmla="*/ 0 w 19"/>
              <a:gd name="T3" fmla="*/ 4396 h 13"/>
              <a:gd name="T4" fmla="*/ 0 w 19"/>
              <a:gd name="T5" fmla="*/ 0 h 13"/>
              <a:gd name="T6" fmla="*/ 6016 w 19"/>
              <a:gd name="T7" fmla="*/ 0 h 13"/>
              <a:gd name="T8" fmla="*/ 6016 w 19"/>
              <a:gd name="T9" fmla="*/ 4396 h 13"/>
              <a:gd name="T10" fmla="*/ 3008 w 19"/>
              <a:gd name="T11" fmla="*/ 4396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13">
                <a:moveTo>
                  <a:pt x="9" y="12"/>
                </a:moveTo>
                <a:lnTo>
                  <a:pt x="0" y="12"/>
                </a:lnTo>
                <a:lnTo>
                  <a:pt x="0" y="0"/>
                </a:lnTo>
                <a:lnTo>
                  <a:pt x="18" y="0"/>
                </a:lnTo>
                <a:lnTo>
                  <a:pt x="18" y="12"/>
                </a:lnTo>
                <a:lnTo>
                  <a:pt x="9" y="12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" name="Freeform 6660">
            <a:extLst>
              <a:ext uri="{FF2B5EF4-FFF2-40B4-BE49-F238E27FC236}">
                <a16:creationId xmlns:a16="http://schemas.microsoft.com/office/drawing/2014/main" id="{3E67540F-9CAB-FC4E-A1CB-EB9146579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5133975"/>
            <a:ext cx="47625" cy="33338"/>
          </a:xfrm>
          <a:custGeom>
            <a:avLst/>
            <a:gdLst>
              <a:gd name="T0" fmla="*/ 15996 w 131"/>
              <a:gd name="T1" fmla="*/ 0 h 92"/>
              <a:gd name="T2" fmla="*/ 31629 w 131"/>
              <a:gd name="T3" fmla="*/ 0 h 92"/>
              <a:gd name="T4" fmla="*/ 47261 w 131"/>
              <a:gd name="T5" fmla="*/ 10146 h 92"/>
              <a:gd name="T6" fmla="*/ 47261 w 131"/>
              <a:gd name="T7" fmla="*/ 24279 h 92"/>
              <a:gd name="T8" fmla="*/ 31629 w 131"/>
              <a:gd name="T9" fmla="*/ 32976 h 92"/>
              <a:gd name="T10" fmla="*/ 15996 w 131"/>
              <a:gd name="T11" fmla="*/ 32976 h 92"/>
              <a:gd name="T12" fmla="*/ 0 w 131"/>
              <a:gd name="T13" fmla="*/ 24279 h 92"/>
              <a:gd name="T14" fmla="*/ 0 w 131"/>
              <a:gd name="T15" fmla="*/ 10146 h 92"/>
              <a:gd name="T16" fmla="*/ 15996 w 131"/>
              <a:gd name="T17" fmla="*/ 0 h 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1" h="92">
                <a:moveTo>
                  <a:pt x="44" y="0"/>
                </a:moveTo>
                <a:lnTo>
                  <a:pt x="87" y="0"/>
                </a:lnTo>
                <a:lnTo>
                  <a:pt x="130" y="28"/>
                </a:lnTo>
                <a:lnTo>
                  <a:pt x="130" y="67"/>
                </a:lnTo>
                <a:lnTo>
                  <a:pt x="87" y="91"/>
                </a:lnTo>
                <a:lnTo>
                  <a:pt x="44" y="91"/>
                </a:lnTo>
                <a:lnTo>
                  <a:pt x="0" y="67"/>
                </a:lnTo>
                <a:lnTo>
                  <a:pt x="0" y="28"/>
                </a:lnTo>
                <a:lnTo>
                  <a:pt x="44" y="0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" name="Freeform 6661">
            <a:extLst>
              <a:ext uri="{FF2B5EF4-FFF2-40B4-BE49-F238E27FC236}">
                <a16:creationId xmlns:a16="http://schemas.microsoft.com/office/drawing/2014/main" id="{C4F480EC-A350-4742-8EDA-1089825B5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41913"/>
            <a:ext cx="4763" cy="4762"/>
          </a:xfrm>
          <a:custGeom>
            <a:avLst/>
            <a:gdLst>
              <a:gd name="T0" fmla="*/ 0 w 12"/>
              <a:gd name="T1" fmla="*/ 4422 h 14"/>
              <a:gd name="T2" fmla="*/ 0 w 12"/>
              <a:gd name="T3" fmla="*/ 0 h 14"/>
              <a:gd name="T4" fmla="*/ 794 w 12"/>
              <a:gd name="T5" fmla="*/ 0 h 14"/>
              <a:gd name="T6" fmla="*/ 794 w 12"/>
              <a:gd name="T7" fmla="*/ 1361 h 14"/>
              <a:gd name="T8" fmla="*/ 3175 w 12"/>
              <a:gd name="T9" fmla="*/ 1361 h 14"/>
              <a:gd name="T10" fmla="*/ 3175 w 12"/>
              <a:gd name="T11" fmla="*/ 0 h 14"/>
              <a:gd name="T12" fmla="*/ 4366 w 12"/>
              <a:gd name="T13" fmla="*/ 0 h 14"/>
              <a:gd name="T14" fmla="*/ 4366 w 12"/>
              <a:gd name="T15" fmla="*/ 4422 h 14"/>
              <a:gd name="T16" fmla="*/ 3175 w 12"/>
              <a:gd name="T17" fmla="*/ 4422 h 14"/>
              <a:gd name="T18" fmla="*/ 3175 w 12"/>
              <a:gd name="T19" fmla="*/ 2041 h 14"/>
              <a:gd name="T20" fmla="*/ 794 w 12"/>
              <a:gd name="T21" fmla="*/ 2041 h 14"/>
              <a:gd name="T22" fmla="*/ 794 w 12"/>
              <a:gd name="T23" fmla="*/ 4422 h 14"/>
              <a:gd name="T24" fmla="*/ 0 w 12"/>
              <a:gd name="T25" fmla="*/ 4422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4">
                <a:moveTo>
                  <a:pt x="0" y="13"/>
                </a:moveTo>
                <a:lnTo>
                  <a:pt x="0" y="0"/>
                </a:lnTo>
                <a:lnTo>
                  <a:pt x="2" y="0"/>
                </a:lnTo>
                <a:lnTo>
                  <a:pt x="2" y="4"/>
                </a:lnTo>
                <a:lnTo>
                  <a:pt x="8" y="4"/>
                </a:lnTo>
                <a:lnTo>
                  <a:pt x="8" y="0"/>
                </a:lnTo>
                <a:lnTo>
                  <a:pt x="11" y="0"/>
                </a:lnTo>
                <a:lnTo>
                  <a:pt x="11" y="13"/>
                </a:lnTo>
                <a:lnTo>
                  <a:pt x="8" y="13"/>
                </a:lnTo>
                <a:lnTo>
                  <a:pt x="8" y="6"/>
                </a:lnTo>
                <a:lnTo>
                  <a:pt x="2" y="6"/>
                </a:lnTo>
                <a:lnTo>
                  <a:pt x="2" y="13"/>
                </a:lnTo>
                <a:lnTo>
                  <a:pt x="0" y="13"/>
                </a:lnTo>
              </a:path>
            </a:pathLst>
          </a:custGeom>
          <a:solidFill>
            <a:srgbClr val="CF3B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" name="Freeform 6662">
            <a:extLst>
              <a:ext uri="{FF2B5EF4-FFF2-40B4-BE49-F238E27FC236}">
                <a16:creationId xmlns:a16="http://schemas.microsoft.com/office/drawing/2014/main" id="{EFB8A3FF-F21F-3D40-BB32-4E5005B86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159375"/>
            <a:ext cx="3175" cy="6350"/>
          </a:xfrm>
          <a:custGeom>
            <a:avLst/>
            <a:gdLst>
              <a:gd name="T0" fmla="*/ 0 w 11"/>
              <a:gd name="T1" fmla="*/ 5953 h 16"/>
              <a:gd name="T2" fmla="*/ 0 w 11"/>
              <a:gd name="T3" fmla="*/ 0 h 16"/>
              <a:gd name="T4" fmla="*/ 289 w 11"/>
              <a:gd name="T5" fmla="*/ 0 h 16"/>
              <a:gd name="T6" fmla="*/ 289 w 11"/>
              <a:gd name="T7" fmla="*/ 2381 h 16"/>
              <a:gd name="T8" fmla="*/ 2020 w 11"/>
              <a:gd name="T9" fmla="*/ 2381 h 16"/>
              <a:gd name="T10" fmla="*/ 2020 w 11"/>
              <a:gd name="T11" fmla="*/ 0 h 16"/>
              <a:gd name="T12" fmla="*/ 2886 w 11"/>
              <a:gd name="T13" fmla="*/ 0 h 16"/>
              <a:gd name="T14" fmla="*/ 2886 w 11"/>
              <a:gd name="T15" fmla="*/ 5953 h 16"/>
              <a:gd name="T16" fmla="*/ 2020 w 11"/>
              <a:gd name="T17" fmla="*/ 5953 h 16"/>
              <a:gd name="T18" fmla="*/ 2020 w 11"/>
              <a:gd name="T19" fmla="*/ 3572 h 16"/>
              <a:gd name="T20" fmla="*/ 289 w 11"/>
              <a:gd name="T21" fmla="*/ 3572 h 16"/>
              <a:gd name="T22" fmla="*/ 289 w 11"/>
              <a:gd name="T23" fmla="*/ 5953 h 16"/>
              <a:gd name="T24" fmla="*/ 0 w 11"/>
              <a:gd name="T25" fmla="*/ 5953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16">
                <a:moveTo>
                  <a:pt x="0" y="15"/>
                </a:moveTo>
                <a:lnTo>
                  <a:pt x="0" y="0"/>
                </a:lnTo>
                <a:lnTo>
                  <a:pt x="1" y="0"/>
                </a:lnTo>
                <a:lnTo>
                  <a:pt x="1" y="6"/>
                </a:lnTo>
                <a:lnTo>
                  <a:pt x="7" y="6"/>
                </a:lnTo>
                <a:lnTo>
                  <a:pt x="7" y="0"/>
                </a:lnTo>
                <a:lnTo>
                  <a:pt x="10" y="0"/>
                </a:lnTo>
                <a:lnTo>
                  <a:pt x="10" y="15"/>
                </a:lnTo>
                <a:lnTo>
                  <a:pt x="7" y="15"/>
                </a:lnTo>
                <a:lnTo>
                  <a:pt x="7" y="9"/>
                </a:lnTo>
                <a:lnTo>
                  <a:pt x="1" y="9"/>
                </a:lnTo>
                <a:lnTo>
                  <a:pt x="1" y="15"/>
                </a:lnTo>
                <a:lnTo>
                  <a:pt x="0" y="15"/>
                </a:lnTo>
              </a:path>
            </a:pathLst>
          </a:custGeom>
          <a:solidFill>
            <a:srgbClr val="CF3B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7" name="Freeform 6663">
            <a:extLst>
              <a:ext uri="{FF2B5EF4-FFF2-40B4-BE49-F238E27FC236}">
                <a16:creationId xmlns:a16="http://schemas.microsoft.com/office/drawing/2014/main" id="{D2154D57-3B7B-004D-9C2F-5F95E50FB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5141913"/>
            <a:ext cx="4763" cy="4762"/>
          </a:xfrm>
          <a:custGeom>
            <a:avLst/>
            <a:gdLst>
              <a:gd name="T0" fmla="*/ 0 w 12"/>
              <a:gd name="T1" fmla="*/ 4422 h 14"/>
              <a:gd name="T2" fmla="*/ 0 w 12"/>
              <a:gd name="T3" fmla="*/ 0 h 14"/>
              <a:gd name="T4" fmla="*/ 1191 w 12"/>
              <a:gd name="T5" fmla="*/ 0 h 14"/>
              <a:gd name="T6" fmla="*/ 1191 w 12"/>
              <a:gd name="T7" fmla="*/ 1361 h 14"/>
              <a:gd name="T8" fmla="*/ 3175 w 12"/>
              <a:gd name="T9" fmla="*/ 1361 h 14"/>
              <a:gd name="T10" fmla="*/ 3175 w 12"/>
              <a:gd name="T11" fmla="*/ 0 h 14"/>
              <a:gd name="T12" fmla="*/ 4366 w 12"/>
              <a:gd name="T13" fmla="*/ 0 h 14"/>
              <a:gd name="T14" fmla="*/ 4366 w 12"/>
              <a:gd name="T15" fmla="*/ 4422 h 14"/>
              <a:gd name="T16" fmla="*/ 3175 w 12"/>
              <a:gd name="T17" fmla="*/ 4422 h 14"/>
              <a:gd name="T18" fmla="*/ 3175 w 12"/>
              <a:gd name="T19" fmla="*/ 2041 h 14"/>
              <a:gd name="T20" fmla="*/ 1191 w 12"/>
              <a:gd name="T21" fmla="*/ 2041 h 14"/>
              <a:gd name="T22" fmla="*/ 1191 w 12"/>
              <a:gd name="T23" fmla="*/ 4422 h 14"/>
              <a:gd name="T24" fmla="*/ 0 w 12"/>
              <a:gd name="T25" fmla="*/ 4422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4">
                <a:moveTo>
                  <a:pt x="0" y="13"/>
                </a:moveTo>
                <a:lnTo>
                  <a:pt x="0" y="0"/>
                </a:lnTo>
                <a:lnTo>
                  <a:pt x="3" y="0"/>
                </a:lnTo>
                <a:lnTo>
                  <a:pt x="3" y="4"/>
                </a:lnTo>
                <a:lnTo>
                  <a:pt x="8" y="4"/>
                </a:lnTo>
                <a:lnTo>
                  <a:pt x="8" y="0"/>
                </a:lnTo>
                <a:lnTo>
                  <a:pt x="11" y="0"/>
                </a:lnTo>
                <a:lnTo>
                  <a:pt x="11" y="13"/>
                </a:lnTo>
                <a:lnTo>
                  <a:pt x="8" y="13"/>
                </a:lnTo>
                <a:lnTo>
                  <a:pt x="8" y="6"/>
                </a:lnTo>
                <a:lnTo>
                  <a:pt x="3" y="6"/>
                </a:lnTo>
                <a:lnTo>
                  <a:pt x="3" y="13"/>
                </a:lnTo>
                <a:lnTo>
                  <a:pt x="0" y="13"/>
                </a:lnTo>
              </a:path>
            </a:pathLst>
          </a:custGeom>
          <a:solidFill>
            <a:srgbClr val="CF3B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8" name="Freeform 6664">
            <a:extLst>
              <a:ext uri="{FF2B5EF4-FFF2-40B4-BE49-F238E27FC236}">
                <a16:creationId xmlns:a16="http://schemas.microsoft.com/office/drawing/2014/main" id="{8D7DFB3E-B1E8-104B-A48E-0E677E62A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5149850"/>
            <a:ext cx="4763" cy="6350"/>
          </a:xfrm>
          <a:custGeom>
            <a:avLst/>
            <a:gdLst>
              <a:gd name="T0" fmla="*/ 0 w 12"/>
              <a:gd name="T1" fmla="*/ 5953 h 16"/>
              <a:gd name="T2" fmla="*/ 0 w 12"/>
              <a:gd name="T3" fmla="*/ 0 h 16"/>
              <a:gd name="T4" fmla="*/ 1191 w 12"/>
              <a:gd name="T5" fmla="*/ 0 h 16"/>
              <a:gd name="T6" fmla="*/ 1191 w 12"/>
              <a:gd name="T7" fmla="*/ 2381 h 16"/>
              <a:gd name="T8" fmla="*/ 3175 w 12"/>
              <a:gd name="T9" fmla="*/ 2381 h 16"/>
              <a:gd name="T10" fmla="*/ 3175 w 12"/>
              <a:gd name="T11" fmla="*/ 0 h 16"/>
              <a:gd name="T12" fmla="*/ 4366 w 12"/>
              <a:gd name="T13" fmla="*/ 0 h 16"/>
              <a:gd name="T14" fmla="*/ 4366 w 12"/>
              <a:gd name="T15" fmla="*/ 5953 h 16"/>
              <a:gd name="T16" fmla="*/ 3175 w 12"/>
              <a:gd name="T17" fmla="*/ 5953 h 16"/>
              <a:gd name="T18" fmla="*/ 3175 w 12"/>
              <a:gd name="T19" fmla="*/ 3572 h 16"/>
              <a:gd name="T20" fmla="*/ 1191 w 12"/>
              <a:gd name="T21" fmla="*/ 3572 h 16"/>
              <a:gd name="T22" fmla="*/ 1191 w 12"/>
              <a:gd name="T23" fmla="*/ 5953 h 16"/>
              <a:gd name="T24" fmla="*/ 0 w 12"/>
              <a:gd name="T25" fmla="*/ 5953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6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6"/>
                </a:lnTo>
                <a:lnTo>
                  <a:pt x="8" y="6"/>
                </a:lnTo>
                <a:lnTo>
                  <a:pt x="8" y="0"/>
                </a:lnTo>
                <a:lnTo>
                  <a:pt x="11" y="0"/>
                </a:lnTo>
                <a:lnTo>
                  <a:pt x="11" y="15"/>
                </a:lnTo>
                <a:lnTo>
                  <a:pt x="8" y="15"/>
                </a:lnTo>
                <a:lnTo>
                  <a:pt x="8" y="9"/>
                </a:lnTo>
                <a:lnTo>
                  <a:pt x="3" y="9"/>
                </a:lnTo>
                <a:lnTo>
                  <a:pt x="3" y="15"/>
                </a:lnTo>
                <a:lnTo>
                  <a:pt x="0" y="15"/>
                </a:lnTo>
              </a:path>
            </a:pathLst>
          </a:custGeom>
          <a:solidFill>
            <a:srgbClr val="CF3B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9" name="Freeform 6665">
            <a:extLst>
              <a:ext uri="{FF2B5EF4-FFF2-40B4-BE49-F238E27FC236}">
                <a16:creationId xmlns:a16="http://schemas.microsoft.com/office/drawing/2014/main" id="{F9E33802-F3AD-7746-9DA8-D4640A0F5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5149850"/>
            <a:ext cx="23812" cy="15875"/>
          </a:xfrm>
          <a:custGeom>
            <a:avLst/>
            <a:gdLst>
              <a:gd name="T0" fmla="*/ 0 w 64"/>
              <a:gd name="T1" fmla="*/ 15530 h 46"/>
              <a:gd name="T2" fmla="*/ 0 w 64"/>
              <a:gd name="T3" fmla="*/ 0 h 46"/>
              <a:gd name="T4" fmla="*/ 23440 w 64"/>
              <a:gd name="T5" fmla="*/ 0 h 46"/>
              <a:gd name="T6" fmla="*/ 23440 w 64"/>
              <a:gd name="T7" fmla="*/ 7247 h 46"/>
              <a:gd name="T8" fmla="*/ 8185 w 64"/>
              <a:gd name="T9" fmla="*/ 15530 h 46"/>
              <a:gd name="T10" fmla="*/ 0 w 64"/>
              <a:gd name="T11" fmla="*/ 15530 h 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4" h="46">
                <a:moveTo>
                  <a:pt x="0" y="45"/>
                </a:moveTo>
                <a:lnTo>
                  <a:pt x="0" y="0"/>
                </a:lnTo>
                <a:lnTo>
                  <a:pt x="63" y="0"/>
                </a:lnTo>
                <a:lnTo>
                  <a:pt x="63" y="21"/>
                </a:lnTo>
                <a:lnTo>
                  <a:pt x="22" y="45"/>
                </a:lnTo>
                <a:lnTo>
                  <a:pt x="0" y="45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60" name="Freeform 6666">
            <a:extLst>
              <a:ext uri="{FF2B5EF4-FFF2-40B4-BE49-F238E27FC236}">
                <a16:creationId xmlns:a16="http://schemas.microsoft.com/office/drawing/2014/main" id="{0C6AEE19-973B-D145-8C7D-1301B225C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5133975"/>
            <a:ext cx="22225" cy="15875"/>
          </a:xfrm>
          <a:custGeom>
            <a:avLst/>
            <a:gdLst>
              <a:gd name="T0" fmla="*/ 21872 w 63"/>
              <a:gd name="T1" fmla="*/ 0 h 44"/>
              <a:gd name="T2" fmla="*/ 21872 w 63"/>
              <a:gd name="T3" fmla="*/ 15514 h 44"/>
              <a:gd name="T4" fmla="*/ 0 w 63"/>
              <a:gd name="T5" fmla="*/ 15514 h 44"/>
              <a:gd name="T6" fmla="*/ 0 w 63"/>
              <a:gd name="T7" fmla="*/ 9020 h 44"/>
              <a:gd name="T8" fmla="*/ 14464 w 63"/>
              <a:gd name="T9" fmla="*/ 0 h 44"/>
              <a:gd name="T10" fmla="*/ 21872 w 63"/>
              <a:gd name="T11" fmla="*/ 0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44">
                <a:moveTo>
                  <a:pt x="62" y="0"/>
                </a:moveTo>
                <a:lnTo>
                  <a:pt x="62" y="43"/>
                </a:lnTo>
                <a:lnTo>
                  <a:pt x="0" y="43"/>
                </a:lnTo>
                <a:lnTo>
                  <a:pt x="0" y="25"/>
                </a:lnTo>
                <a:lnTo>
                  <a:pt x="41" y="0"/>
                </a:lnTo>
                <a:lnTo>
                  <a:pt x="62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61" name="Freeform 6667">
            <a:extLst>
              <a:ext uri="{FF2B5EF4-FFF2-40B4-BE49-F238E27FC236}">
                <a16:creationId xmlns:a16="http://schemas.microsoft.com/office/drawing/2014/main" id="{788330F3-331E-3647-A71B-698A4E622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5133975"/>
            <a:ext cx="23812" cy="15875"/>
          </a:xfrm>
          <a:custGeom>
            <a:avLst/>
            <a:gdLst>
              <a:gd name="T0" fmla="*/ 0 w 64"/>
              <a:gd name="T1" fmla="*/ 0 h 44"/>
              <a:gd name="T2" fmla="*/ 8185 w 64"/>
              <a:gd name="T3" fmla="*/ 0 h 44"/>
              <a:gd name="T4" fmla="*/ 23440 w 64"/>
              <a:gd name="T5" fmla="*/ 9020 h 44"/>
              <a:gd name="T6" fmla="*/ 23440 w 64"/>
              <a:gd name="T7" fmla="*/ 15514 h 44"/>
              <a:gd name="T8" fmla="*/ 0 w 64"/>
              <a:gd name="T9" fmla="*/ 15514 h 44"/>
              <a:gd name="T10" fmla="*/ 0 w 64"/>
              <a:gd name="T11" fmla="*/ 0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4" h="44">
                <a:moveTo>
                  <a:pt x="0" y="0"/>
                </a:moveTo>
                <a:lnTo>
                  <a:pt x="22" y="0"/>
                </a:lnTo>
                <a:lnTo>
                  <a:pt x="63" y="25"/>
                </a:lnTo>
                <a:lnTo>
                  <a:pt x="63" y="43"/>
                </a:lnTo>
                <a:lnTo>
                  <a:pt x="0" y="4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62" name="Freeform 6668">
            <a:extLst>
              <a:ext uri="{FF2B5EF4-FFF2-40B4-BE49-F238E27FC236}">
                <a16:creationId xmlns:a16="http://schemas.microsoft.com/office/drawing/2014/main" id="{2224186C-31F5-0A43-AA09-089C811B4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5149850"/>
            <a:ext cx="22225" cy="15875"/>
          </a:xfrm>
          <a:custGeom>
            <a:avLst/>
            <a:gdLst>
              <a:gd name="T0" fmla="*/ 21872 w 63"/>
              <a:gd name="T1" fmla="*/ 15530 h 46"/>
              <a:gd name="T2" fmla="*/ 14464 w 63"/>
              <a:gd name="T3" fmla="*/ 15530 h 46"/>
              <a:gd name="T4" fmla="*/ 0 w 63"/>
              <a:gd name="T5" fmla="*/ 7247 h 46"/>
              <a:gd name="T6" fmla="*/ 0 w 63"/>
              <a:gd name="T7" fmla="*/ 0 h 46"/>
              <a:gd name="T8" fmla="*/ 21872 w 63"/>
              <a:gd name="T9" fmla="*/ 0 h 46"/>
              <a:gd name="T10" fmla="*/ 21872 w 63"/>
              <a:gd name="T11" fmla="*/ 15530 h 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46">
                <a:moveTo>
                  <a:pt x="62" y="45"/>
                </a:moveTo>
                <a:lnTo>
                  <a:pt x="41" y="45"/>
                </a:lnTo>
                <a:lnTo>
                  <a:pt x="0" y="21"/>
                </a:lnTo>
                <a:lnTo>
                  <a:pt x="0" y="0"/>
                </a:lnTo>
                <a:lnTo>
                  <a:pt x="62" y="0"/>
                </a:lnTo>
                <a:lnTo>
                  <a:pt x="62" y="4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63" name="Freeform 6669">
            <a:extLst>
              <a:ext uri="{FF2B5EF4-FFF2-40B4-BE49-F238E27FC236}">
                <a16:creationId xmlns:a16="http://schemas.microsoft.com/office/drawing/2014/main" id="{B5C404A1-4E3E-184D-9B0E-A77199B7F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5133975"/>
            <a:ext cx="23812" cy="15875"/>
          </a:xfrm>
          <a:custGeom>
            <a:avLst/>
            <a:gdLst>
              <a:gd name="T0" fmla="*/ 12650 w 64"/>
              <a:gd name="T1" fmla="*/ 9020 h 44"/>
              <a:gd name="T2" fmla="*/ 21952 w 64"/>
              <a:gd name="T3" fmla="*/ 9020 h 44"/>
              <a:gd name="T4" fmla="*/ 12650 w 64"/>
              <a:gd name="T5" fmla="*/ 5412 h 44"/>
              <a:gd name="T6" fmla="*/ 12650 w 64"/>
              <a:gd name="T7" fmla="*/ 9020 h 44"/>
              <a:gd name="T8" fmla="*/ 23440 w 64"/>
              <a:gd name="T9" fmla="*/ 9020 h 44"/>
              <a:gd name="T10" fmla="*/ 23440 w 64"/>
              <a:gd name="T11" fmla="*/ 15514 h 44"/>
              <a:gd name="T12" fmla="*/ 8557 w 64"/>
              <a:gd name="T13" fmla="*/ 15514 h 44"/>
              <a:gd name="T14" fmla="*/ 8557 w 64"/>
              <a:gd name="T15" fmla="*/ 9741 h 44"/>
              <a:gd name="T16" fmla="*/ 5581 w 64"/>
              <a:gd name="T17" fmla="*/ 9741 h 44"/>
              <a:gd name="T18" fmla="*/ 1488 w 64"/>
              <a:gd name="T19" fmla="*/ 7577 h 44"/>
              <a:gd name="T20" fmla="*/ 1488 w 64"/>
              <a:gd name="T21" fmla="*/ 2165 h 44"/>
              <a:gd name="T22" fmla="*/ 3721 w 64"/>
              <a:gd name="T23" fmla="*/ 0 h 44"/>
              <a:gd name="T24" fmla="*/ 8185 w 64"/>
              <a:gd name="T25" fmla="*/ 0 h 44"/>
              <a:gd name="T26" fmla="*/ 23440 w 64"/>
              <a:gd name="T27" fmla="*/ 9020 h 44"/>
              <a:gd name="T28" fmla="*/ 744 w 64"/>
              <a:gd name="T29" fmla="*/ 7577 h 44"/>
              <a:gd name="T30" fmla="*/ 0 w 64"/>
              <a:gd name="T31" fmla="*/ 7577 h 44"/>
              <a:gd name="T32" fmla="*/ 0 w 64"/>
              <a:gd name="T33" fmla="*/ 0 h 44"/>
              <a:gd name="T34" fmla="*/ 744 w 64"/>
              <a:gd name="T35" fmla="*/ 0 h 44"/>
              <a:gd name="T36" fmla="*/ 744 w 64"/>
              <a:gd name="T37" fmla="*/ 7577 h 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4" h="44">
                <a:moveTo>
                  <a:pt x="34" y="25"/>
                </a:moveTo>
                <a:lnTo>
                  <a:pt x="59" y="25"/>
                </a:lnTo>
                <a:lnTo>
                  <a:pt x="34" y="15"/>
                </a:lnTo>
                <a:lnTo>
                  <a:pt x="34" y="25"/>
                </a:lnTo>
                <a:close/>
                <a:moveTo>
                  <a:pt x="63" y="25"/>
                </a:moveTo>
                <a:lnTo>
                  <a:pt x="63" y="43"/>
                </a:lnTo>
                <a:lnTo>
                  <a:pt x="23" y="43"/>
                </a:lnTo>
                <a:lnTo>
                  <a:pt x="23" y="27"/>
                </a:lnTo>
                <a:lnTo>
                  <a:pt x="15" y="27"/>
                </a:lnTo>
                <a:lnTo>
                  <a:pt x="4" y="21"/>
                </a:lnTo>
                <a:lnTo>
                  <a:pt x="4" y="6"/>
                </a:lnTo>
                <a:lnTo>
                  <a:pt x="10" y="0"/>
                </a:lnTo>
                <a:lnTo>
                  <a:pt x="22" y="0"/>
                </a:lnTo>
                <a:lnTo>
                  <a:pt x="63" y="25"/>
                </a:lnTo>
                <a:close/>
                <a:moveTo>
                  <a:pt x="2" y="21"/>
                </a:moveTo>
                <a:lnTo>
                  <a:pt x="0" y="21"/>
                </a:lnTo>
                <a:lnTo>
                  <a:pt x="0" y="0"/>
                </a:lnTo>
                <a:lnTo>
                  <a:pt x="2" y="0"/>
                </a:lnTo>
                <a:lnTo>
                  <a:pt x="2" y="21"/>
                </a:lnTo>
                <a:close/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64" name="Freeform 6670">
            <a:extLst>
              <a:ext uri="{FF2B5EF4-FFF2-40B4-BE49-F238E27FC236}">
                <a16:creationId xmlns:a16="http://schemas.microsoft.com/office/drawing/2014/main" id="{6E01F0F6-3BF8-194E-A6C6-C37E83C3A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5141913"/>
            <a:ext cx="15875" cy="15875"/>
          </a:xfrm>
          <a:custGeom>
            <a:avLst/>
            <a:gdLst>
              <a:gd name="T0" fmla="*/ 0 w 44"/>
              <a:gd name="T1" fmla="*/ 3247 h 44"/>
              <a:gd name="T2" fmla="*/ 2526 w 44"/>
              <a:gd name="T3" fmla="*/ 3247 h 44"/>
              <a:gd name="T4" fmla="*/ 7577 w 44"/>
              <a:gd name="T5" fmla="*/ 0 h 44"/>
              <a:gd name="T6" fmla="*/ 12989 w 44"/>
              <a:gd name="T7" fmla="*/ 3247 h 44"/>
              <a:gd name="T8" fmla="*/ 15514 w 44"/>
              <a:gd name="T9" fmla="*/ 3247 h 44"/>
              <a:gd name="T10" fmla="*/ 15514 w 44"/>
              <a:gd name="T11" fmla="*/ 13349 h 44"/>
              <a:gd name="T12" fmla="*/ 12989 w 44"/>
              <a:gd name="T13" fmla="*/ 13349 h 44"/>
              <a:gd name="T14" fmla="*/ 7577 w 44"/>
              <a:gd name="T15" fmla="*/ 15514 h 44"/>
              <a:gd name="T16" fmla="*/ 2526 w 44"/>
              <a:gd name="T17" fmla="*/ 13349 h 44"/>
              <a:gd name="T18" fmla="*/ 0 w 44"/>
              <a:gd name="T19" fmla="*/ 13349 h 44"/>
              <a:gd name="T20" fmla="*/ 0 w 44"/>
              <a:gd name="T21" fmla="*/ 3247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44">
                <a:moveTo>
                  <a:pt x="0" y="9"/>
                </a:moveTo>
                <a:lnTo>
                  <a:pt x="7" y="9"/>
                </a:lnTo>
                <a:lnTo>
                  <a:pt x="21" y="0"/>
                </a:lnTo>
                <a:lnTo>
                  <a:pt x="36" y="9"/>
                </a:lnTo>
                <a:lnTo>
                  <a:pt x="43" y="9"/>
                </a:lnTo>
                <a:lnTo>
                  <a:pt x="43" y="37"/>
                </a:lnTo>
                <a:lnTo>
                  <a:pt x="36" y="37"/>
                </a:lnTo>
                <a:lnTo>
                  <a:pt x="21" y="43"/>
                </a:lnTo>
                <a:lnTo>
                  <a:pt x="7" y="37"/>
                </a:lnTo>
                <a:lnTo>
                  <a:pt x="0" y="37"/>
                </a:lnTo>
                <a:lnTo>
                  <a:pt x="0" y="9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65" name="Freeform 6671">
            <a:extLst>
              <a:ext uri="{FF2B5EF4-FFF2-40B4-BE49-F238E27FC236}">
                <a16:creationId xmlns:a16="http://schemas.microsoft.com/office/drawing/2014/main" id="{A77C7A19-DFF0-C744-BCBD-1C8C5EAAA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5149850"/>
            <a:ext cx="22225" cy="15875"/>
          </a:xfrm>
          <a:custGeom>
            <a:avLst/>
            <a:gdLst>
              <a:gd name="T0" fmla="*/ 9878 w 63"/>
              <a:gd name="T1" fmla="*/ 6212 h 46"/>
              <a:gd name="T2" fmla="*/ 1058 w 63"/>
              <a:gd name="T3" fmla="*/ 6212 h 46"/>
              <a:gd name="T4" fmla="*/ 9878 w 63"/>
              <a:gd name="T5" fmla="*/ 10353 h 46"/>
              <a:gd name="T6" fmla="*/ 9878 w 63"/>
              <a:gd name="T7" fmla="*/ 6212 h 46"/>
              <a:gd name="T8" fmla="*/ 0 w 63"/>
              <a:gd name="T9" fmla="*/ 7247 h 46"/>
              <a:gd name="T10" fmla="*/ 0 w 63"/>
              <a:gd name="T11" fmla="*/ 0 h 46"/>
              <a:gd name="T12" fmla="*/ 14111 w 63"/>
              <a:gd name="T13" fmla="*/ 0 h 46"/>
              <a:gd name="T14" fmla="*/ 14111 w 63"/>
              <a:gd name="T15" fmla="*/ 6212 h 46"/>
              <a:gd name="T16" fmla="*/ 16933 w 63"/>
              <a:gd name="T17" fmla="*/ 6212 h 46"/>
              <a:gd name="T18" fmla="*/ 20461 w 63"/>
              <a:gd name="T19" fmla="*/ 7247 h 46"/>
              <a:gd name="T20" fmla="*/ 20461 w 63"/>
              <a:gd name="T21" fmla="*/ 12424 h 46"/>
              <a:gd name="T22" fmla="*/ 18344 w 63"/>
              <a:gd name="T23" fmla="*/ 14495 h 46"/>
              <a:gd name="T24" fmla="*/ 20814 w 63"/>
              <a:gd name="T25" fmla="*/ 14495 h 46"/>
              <a:gd name="T26" fmla="*/ 20814 w 63"/>
              <a:gd name="T27" fmla="*/ 7247 h 46"/>
              <a:gd name="T28" fmla="*/ 21872 w 63"/>
              <a:gd name="T29" fmla="*/ 7247 h 46"/>
              <a:gd name="T30" fmla="*/ 21872 w 63"/>
              <a:gd name="T31" fmla="*/ 15530 h 46"/>
              <a:gd name="T32" fmla="*/ 14464 w 63"/>
              <a:gd name="T33" fmla="*/ 15530 h 46"/>
              <a:gd name="T34" fmla="*/ 0 w 63"/>
              <a:gd name="T35" fmla="*/ 7247 h 4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3" h="46">
                <a:moveTo>
                  <a:pt x="28" y="18"/>
                </a:moveTo>
                <a:lnTo>
                  <a:pt x="3" y="18"/>
                </a:lnTo>
                <a:lnTo>
                  <a:pt x="28" y="30"/>
                </a:lnTo>
                <a:lnTo>
                  <a:pt x="28" y="18"/>
                </a:lnTo>
                <a:close/>
                <a:moveTo>
                  <a:pt x="0" y="21"/>
                </a:moveTo>
                <a:lnTo>
                  <a:pt x="0" y="0"/>
                </a:lnTo>
                <a:lnTo>
                  <a:pt x="40" y="0"/>
                </a:lnTo>
                <a:lnTo>
                  <a:pt x="40" y="18"/>
                </a:lnTo>
                <a:lnTo>
                  <a:pt x="48" y="18"/>
                </a:lnTo>
                <a:lnTo>
                  <a:pt x="58" y="21"/>
                </a:lnTo>
                <a:lnTo>
                  <a:pt x="58" y="36"/>
                </a:lnTo>
                <a:lnTo>
                  <a:pt x="52" y="42"/>
                </a:lnTo>
                <a:lnTo>
                  <a:pt x="59" y="42"/>
                </a:lnTo>
                <a:lnTo>
                  <a:pt x="59" y="21"/>
                </a:lnTo>
                <a:lnTo>
                  <a:pt x="62" y="21"/>
                </a:lnTo>
                <a:lnTo>
                  <a:pt x="62" y="45"/>
                </a:lnTo>
                <a:lnTo>
                  <a:pt x="41" y="45"/>
                </a:lnTo>
                <a:lnTo>
                  <a:pt x="0" y="21"/>
                </a:lnTo>
                <a:close/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66" name="Freeform 6672">
            <a:extLst>
              <a:ext uri="{FF2B5EF4-FFF2-40B4-BE49-F238E27FC236}">
                <a16:creationId xmlns:a16="http://schemas.microsoft.com/office/drawing/2014/main" id="{94F3EC36-B3AB-D94C-B121-658D43956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5133975"/>
            <a:ext cx="22225" cy="15875"/>
          </a:xfrm>
          <a:custGeom>
            <a:avLst/>
            <a:gdLst>
              <a:gd name="T0" fmla="*/ 9878 w 63"/>
              <a:gd name="T1" fmla="*/ 9020 h 44"/>
              <a:gd name="T2" fmla="*/ 9878 w 63"/>
              <a:gd name="T3" fmla="*/ 5412 h 44"/>
              <a:gd name="T4" fmla="*/ 1058 w 63"/>
              <a:gd name="T5" fmla="*/ 9020 h 44"/>
              <a:gd name="T6" fmla="*/ 9878 w 63"/>
              <a:gd name="T7" fmla="*/ 9020 h 44"/>
              <a:gd name="T8" fmla="*/ 0 w 63"/>
              <a:gd name="T9" fmla="*/ 9020 h 44"/>
              <a:gd name="T10" fmla="*/ 14464 w 63"/>
              <a:gd name="T11" fmla="*/ 0 h 44"/>
              <a:gd name="T12" fmla="*/ 18344 w 63"/>
              <a:gd name="T13" fmla="*/ 0 h 44"/>
              <a:gd name="T14" fmla="*/ 20461 w 63"/>
              <a:gd name="T15" fmla="*/ 2165 h 44"/>
              <a:gd name="T16" fmla="*/ 20461 w 63"/>
              <a:gd name="T17" fmla="*/ 7577 h 44"/>
              <a:gd name="T18" fmla="*/ 16933 w 63"/>
              <a:gd name="T19" fmla="*/ 9741 h 44"/>
              <a:gd name="T20" fmla="*/ 14111 w 63"/>
              <a:gd name="T21" fmla="*/ 9741 h 44"/>
              <a:gd name="T22" fmla="*/ 14111 w 63"/>
              <a:gd name="T23" fmla="*/ 15514 h 44"/>
              <a:gd name="T24" fmla="*/ 0 w 63"/>
              <a:gd name="T25" fmla="*/ 15514 h 44"/>
              <a:gd name="T26" fmla="*/ 0 w 63"/>
              <a:gd name="T27" fmla="*/ 9020 h 44"/>
              <a:gd name="T28" fmla="*/ 20814 w 63"/>
              <a:gd name="T29" fmla="*/ 7577 h 44"/>
              <a:gd name="T30" fmla="*/ 20814 w 63"/>
              <a:gd name="T31" fmla="*/ 0 h 44"/>
              <a:gd name="T32" fmla="*/ 21872 w 63"/>
              <a:gd name="T33" fmla="*/ 0 h 44"/>
              <a:gd name="T34" fmla="*/ 21872 w 63"/>
              <a:gd name="T35" fmla="*/ 7577 h 44"/>
              <a:gd name="T36" fmla="*/ 20814 w 63"/>
              <a:gd name="T37" fmla="*/ 7577 h 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3" h="44">
                <a:moveTo>
                  <a:pt x="28" y="25"/>
                </a:moveTo>
                <a:lnTo>
                  <a:pt x="28" y="15"/>
                </a:lnTo>
                <a:lnTo>
                  <a:pt x="3" y="25"/>
                </a:lnTo>
                <a:lnTo>
                  <a:pt x="28" y="25"/>
                </a:lnTo>
                <a:close/>
                <a:moveTo>
                  <a:pt x="0" y="25"/>
                </a:moveTo>
                <a:lnTo>
                  <a:pt x="41" y="0"/>
                </a:lnTo>
                <a:lnTo>
                  <a:pt x="52" y="0"/>
                </a:lnTo>
                <a:lnTo>
                  <a:pt x="58" y="6"/>
                </a:lnTo>
                <a:lnTo>
                  <a:pt x="58" y="21"/>
                </a:lnTo>
                <a:lnTo>
                  <a:pt x="48" y="27"/>
                </a:lnTo>
                <a:lnTo>
                  <a:pt x="40" y="27"/>
                </a:lnTo>
                <a:lnTo>
                  <a:pt x="40" y="43"/>
                </a:lnTo>
                <a:lnTo>
                  <a:pt x="0" y="43"/>
                </a:lnTo>
                <a:lnTo>
                  <a:pt x="0" y="25"/>
                </a:lnTo>
                <a:close/>
                <a:moveTo>
                  <a:pt x="59" y="21"/>
                </a:moveTo>
                <a:lnTo>
                  <a:pt x="59" y="0"/>
                </a:lnTo>
                <a:lnTo>
                  <a:pt x="62" y="0"/>
                </a:lnTo>
                <a:lnTo>
                  <a:pt x="62" y="21"/>
                </a:lnTo>
                <a:lnTo>
                  <a:pt x="5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67" name="Freeform 6673">
            <a:extLst>
              <a:ext uri="{FF2B5EF4-FFF2-40B4-BE49-F238E27FC236}">
                <a16:creationId xmlns:a16="http://schemas.microsoft.com/office/drawing/2014/main" id="{6595FC81-08C6-314A-A8C0-DB8CE4618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5149850"/>
            <a:ext cx="23812" cy="15875"/>
          </a:xfrm>
          <a:custGeom>
            <a:avLst/>
            <a:gdLst>
              <a:gd name="T0" fmla="*/ 12650 w 64"/>
              <a:gd name="T1" fmla="*/ 6212 h 46"/>
              <a:gd name="T2" fmla="*/ 12650 w 64"/>
              <a:gd name="T3" fmla="*/ 10353 h 46"/>
              <a:gd name="T4" fmla="*/ 21952 w 64"/>
              <a:gd name="T5" fmla="*/ 6212 h 46"/>
              <a:gd name="T6" fmla="*/ 12650 w 64"/>
              <a:gd name="T7" fmla="*/ 6212 h 46"/>
              <a:gd name="T8" fmla="*/ 23440 w 64"/>
              <a:gd name="T9" fmla="*/ 7247 h 46"/>
              <a:gd name="T10" fmla="*/ 8185 w 64"/>
              <a:gd name="T11" fmla="*/ 15530 h 46"/>
              <a:gd name="T12" fmla="*/ 0 w 64"/>
              <a:gd name="T13" fmla="*/ 15530 h 46"/>
              <a:gd name="T14" fmla="*/ 0 w 64"/>
              <a:gd name="T15" fmla="*/ 7247 h 46"/>
              <a:gd name="T16" fmla="*/ 744 w 64"/>
              <a:gd name="T17" fmla="*/ 7247 h 46"/>
              <a:gd name="T18" fmla="*/ 744 w 64"/>
              <a:gd name="T19" fmla="*/ 14495 h 46"/>
              <a:gd name="T20" fmla="*/ 3721 w 64"/>
              <a:gd name="T21" fmla="*/ 14495 h 46"/>
              <a:gd name="T22" fmla="*/ 1488 w 64"/>
              <a:gd name="T23" fmla="*/ 12424 h 46"/>
              <a:gd name="T24" fmla="*/ 1488 w 64"/>
              <a:gd name="T25" fmla="*/ 7247 h 46"/>
              <a:gd name="T26" fmla="*/ 5581 w 64"/>
              <a:gd name="T27" fmla="*/ 6212 h 46"/>
              <a:gd name="T28" fmla="*/ 8557 w 64"/>
              <a:gd name="T29" fmla="*/ 6212 h 46"/>
              <a:gd name="T30" fmla="*/ 8557 w 64"/>
              <a:gd name="T31" fmla="*/ 0 h 46"/>
              <a:gd name="T32" fmla="*/ 23440 w 64"/>
              <a:gd name="T33" fmla="*/ 0 h 46"/>
              <a:gd name="T34" fmla="*/ 23440 w 64"/>
              <a:gd name="T35" fmla="*/ 7247 h 4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4" h="46">
                <a:moveTo>
                  <a:pt x="34" y="18"/>
                </a:moveTo>
                <a:lnTo>
                  <a:pt x="34" y="30"/>
                </a:lnTo>
                <a:lnTo>
                  <a:pt x="59" y="18"/>
                </a:lnTo>
                <a:lnTo>
                  <a:pt x="34" y="18"/>
                </a:lnTo>
                <a:close/>
                <a:moveTo>
                  <a:pt x="63" y="21"/>
                </a:moveTo>
                <a:lnTo>
                  <a:pt x="22" y="45"/>
                </a:lnTo>
                <a:lnTo>
                  <a:pt x="0" y="45"/>
                </a:lnTo>
                <a:lnTo>
                  <a:pt x="0" y="21"/>
                </a:lnTo>
                <a:lnTo>
                  <a:pt x="2" y="21"/>
                </a:lnTo>
                <a:lnTo>
                  <a:pt x="2" y="42"/>
                </a:lnTo>
                <a:lnTo>
                  <a:pt x="10" y="42"/>
                </a:lnTo>
                <a:lnTo>
                  <a:pt x="4" y="36"/>
                </a:lnTo>
                <a:lnTo>
                  <a:pt x="4" y="21"/>
                </a:lnTo>
                <a:lnTo>
                  <a:pt x="15" y="18"/>
                </a:lnTo>
                <a:lnTo>
                  <a:pt x="23" y="18"/>
                </a:lnTo>
                <a:lnTo>
                  <a:pt x="23" y="0"/>
                </a:lnTo>
                <a:lnTo>
                  <a:pt x="63" y="0"/>
                </a:lnTo>
                <a:lnTo>
                  <a:pt x="63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68" name="Freeform 6674">
            <a:extLst>
              <a:ext uri="{FF2B5EF4-FFF2-40B4-BE49-F238E27FC236}">
                <a16:creationId xmlns:a16="http://schemas.microsoft.com/office/drawing/2014/main" id="{901559AB-FC3F-D946-8ADD-9A5510C63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51438"/>
            <a:ext cx="4763" cy="6350"/>
          </a:xfrm>
          <a:custGeom>
            <a:avLst/>
            <a:gdLst>
              <a:gd name="T0" fmla="*/ 0 w 12"/>
              <a:gd name="T1" fmla="*/ 5976 h 17"/>
              <a:gd name="T2" fmla="*/ 0 w 12"/>
              <a:gd name="T3" fmla="*/ 0 h 17"/>
              <a:gd name="T4" fmla="*/ 1588 w 12"/>
              <a:gd name="T5" fmla="*/ 0 h 17"/>
              <a:gd name="T6" fmla="*/ 1588 w 12"/>
              <a:gd name="T7" fmla="*/ 2615 h 17"/>
              <a:gd name="T8" fmla="*/ 3572 w 12"/>
              <a:gd name="T9" fmla="*/ 2615 h 17"/>
              <a:gd name="T10" fmla="*/ 3572 w 12"/>
              <a:gd name="T11" fmla="*/ 0 h 17"/>
              <a:gd name="T12" fmla="*/ 4366 w 12"/>
              <a:gd name="T13" fmla="*/ 0 h 17"/>
              <a:gd name="T14" fmla="*/ 4366 w 12"/>
              <a:gd name="T15" fmla="*/ 5976 h 17"/>
              <a:gd name="T16" fmla="*/ 3572 w 12"/>
              <a:gd name="T17" fmla="*/ 5976 h 17"/>
              <a:gd name="T18" fmla="*/ 3572 w 12"/>
              <a:gd name="T19" fmla="*/ 3735 h 17"/>
              <a:gd name="T20" fmla="*/ 1588 w 12"/>
              <a:gd name="T21" fmla="*/ 3735 h 17"/>
              <a:gd name="T22" fmla="*/ 1588 w 12"/>
              <a:gd name="T23" fmla="*/ 5976 h 17"/>
              <a:gd name="T24" fmla="*/ 0 w 12"/>
              <a:gd name="T25" fmla="*/ 5976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7">
                <a:moveTo>
                  <a:pt x="0" y="16"/>
                </a:moveTo>
                <a:lnTo>
                  <a:pt x="0" y="0"/>
                </a:lnTo>
                <a:lnTo>
                  <a:pt x="4" y="0"/>
                </a:lnTo>
                <a:lnTo>
                  <a:pt x="4" y="7"/>
                </a:lnTo>
                <a:lnTo>
                  <a:pt x="9" y="7"/>
                </a:lnTo>
                <a:lnTo>
                  <a:pt x="9" y="0"/>
                </a:lnTo>
                <a:lnTo>
                  <a:pt x="11" y="0"/>
                </a:lnTo>
                <a:lnTo>
                  <a:pt x="11" y="16"/>
                </a:lnTo>
                <a:lnTo>
                  <a:pt x="9" y="16"/>
                </a:lnTo>
                <a:lnTo>
                  <a:pt x="9" y="10"/>
                </a:lnTo>
                <a:lnTo>
                  <a:pt x="4" y="10"/>
                </a:lnTo>
                <a:lnTo>
                  <a:pt x="4" y="16"/>
                </a:lnTo>
                <a:lnTo>
                  <a:pt x="0" y="1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69" name="Freeform 6675">
            <a:extLst>
              <a:ext uri="{FF2B5EF4-FFF2-40B4-BE49-F238E27FC236}">
                <a16:creationId xmlns:a16="http://schemas.microsoft.com/office/drawing/2014/main" id="{6A5EDC31-9F37-444E-8DD0-005EA6FC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157788"/>
            <a:ext cx="3175" cy="6350"/>
          </a:xfrm>
          <a:custGeom>
            <a:avLst/>
            <a:gdLst>
              <a:gd name="T0" fmla="*/ 0 w 11"/>
              <a:gd name="T1" fmla="*/ 5953 h 16"/>
              <a:gd name="T2" fmla="*/ 0 w 11"/>
              <a:gd name="T3" fmla="*/ 0 h 16"/>
              <a:gd name="T4" fmla="*/ 577 w 11"/>
              <a:gd name="T5" fmla="*/ 0 h 16"/>
              <a:gd name="T6" fmla="*/ 577 w 11"/>
              <a:gd name="T7" fmla="*/ 2381 h 16"/>
              <a:gd name="T8" fmla="*/ 2020 w 11"/>
              <a:gd name="T9" fmla="*/ 2381 h 16"/>
              <a:gd name="T10" fmla="*/ 2020 w 11"/>
              <a:gd name="T11" fmla="*/ 0 h 16"/>
              <a:gd name="T12" fmla="*/ 2886 w 11"/>
              <a:gd name="T13" fmla="*/ 0 h 16"/>
              <a:gd name="T14" fmla="*/ 2886 w 11"/>
              <a:gd name="T15" fmla="*/ 5953 h 16"/>
              <a:gd name="T16" fmla="*/ 2020 w 11"/>
              <a:gd name="T17" fmla="*/ 5953 h 16"/>
              <a:gd name="T18" fmla="*/ 2020 w 11"/>
              <a:gd name="T19" fmla="*/ 3572 h 16"/>
              <a:gd name="T20" fmla="*/ 577 w 11"/>
              <a:gd name="T21" fmla="*/ 3572 h 16"/>
              <a:gd name="T22" fmla="*/ 577 w 11"/>
              <a:gd name="T23" fmla="*/ 5953 h 16"/>
              <a:gd name="T24" fmla="*/ 0 w 11"/>
              <a:gd name="T25" fmla="*/ 5953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16">
                <a:moveTo>
                  <a:pt x="0" y="15"/>
                </a:moveTo>
                <a:lnTo>
                  <a:pt x="0" y="0"/>
                </a:lnTo>
                <a:lnTo>
                  <a:pt x="2" y="0"/>
                </a:lnTo>
                <a:lnTo>
                  <a:pt x="2" y="6"/>
                </a:lnTo>
                <a:lnTo>
                  <a:pt x="7" y="6"/>
                </a:lnTo>
                <a:lnTo>
                  <a:pt x="7" y="0"/>
                </a:lnTo>
                <a:lnTo>
                  <a:pt x="10" y="0"/>
                </a:lnTo>
                <a:lnTo>
                  <a:pt x="10" y="15"/>
                </a:lnTo>
                <a:lnTo>
                  <a:pt x="7" y="15"/>
                </a:lnTo>
                <a:lnTo>
                  <a:pt x="7" y="9"/>
                </a:lnTo>
                <a:lnTo>
                  <a:pt x="2" y="9"/>
                </a:lnTo>
                <a:lnTo>
                  <a:pt x="2" y="15"/>
                </a:lnTo>
                <a:lnTo>
                  <a:pt x="0" y="15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70" name="Freeform 6676">
            <a:extLst>
              <a:ext uri="{FF2B5EF4-FFF2-40B4-BE49-F238E27FC236}">
                <a16:creationId xmlns:a16="http://schemas.microsoft.com/office/drawing/2014/main" id="{C866A270-10C8-A643-B8B3-2E727B2B1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45088"/>
            <a:ext cx="4763" cy="6350"/>
          </a:xfrm>
          <a:custGeom>
            <a:avLst/>
            <a:gdLst>
              <a:gd name="T0" fmla="*/ 0 w 12"/>
              <a:gd name="T1" fmla="*/ 0 h 17"/>
              <a:gd name="T2" fmla="*/ 1588 w 12"/>
              <a:gd name="T3" fmla="*/ 0 h 17"/>
              <a:gd name="T4" fmla="*/ 1588 w 12"/>
              <a:gd name="T5" fmla="*/ 2615 h 17"/>
              <a:gd name="T6" fmla="*/ 3572 w 12"/>
              <a:gd name="T7" fmla="*/ 2615 h 17"/>
              <a:gd name="T8" fmla="*/ 3572 w 12"/>
              <a:gd name="T9" fmla="*/ 0 h 17"/>
              <a:gd name="T10" fmla="*/ 4366 w 12"/>
              <a:gd name="T11" fmla="*/ 0 h 17"/>
              <a:gd name="T12" fmla="*/ 4366 w 12"/>
              <a:gd name="T13" fmla="*/ 5976 h 17"/>
              <a:gd name="T14" fmla="*/ 3572 w 12"/>
              <a:gd name="T15" fmla="*/ 5976 h 17"/>
              <a:gd name="T16" fmla="*/ 3572 w 12"/>
              <a:gd name="T17" fmla="*/ 3735 h 17"/>
              <a:gd name="T18" fmla="*/ 1588 w 12"/>
              <a:gd name="T19" fmla="*/ 3735 h 17"/>
              <a:gd name="T20" fmla="*/ 1588 w 12"/>
              <a:gd name="T21" fmla="*/ 5976 h 17"/>
              <a:gd name="T22" fmla="*/ 0 w 12"/>
              <a:gd name="T23" fmla="*/ 5976 h 17"/>
              <a:gd name="T24" fmla="*/ 0 w 12"/>
              <a:gd name="T25" fmla="*/ 0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7">
                <a:moveTo>
                  <a:pt x="0" y="0"/>
                </a:moveTo>
                <a:lnTo>
                  <a:pt x="4" y="0"/>
                </a:lnTo>
                <a:lnTo>
                  <a:pt x="4" y="7"/>
                </a:lnTo>
                <a:lnTo>
                  <a:pt x="9" y="7"/>
                </a:lnTo>
                <a:lnTo>
                  <a:pt x="9" y="0"/>
                </a:lnTo>
                <a:lnTo>
                  <a:pt x="11" y="0"/>
                </a:lnTo>
                <a:lnTo>
                  <a:pt x="11" y="16"/>
                </a:lnTo>
                <a:lnTo>
                  <a:pt x="9" y="16"/>
                </a:lnTo>
                <a:lnTo>
                  <a:pt x="9" y="10"/>
                </a:lnTo>
                <a:lnTo>
                  <a:pt x="4" y="10"/>
                </a:lnTo>
                <a:lnTo>
                  <a:pt x="4" y="16"/>
                </a:lnTo>
                <a:lnTo>
                  <a:pt x="0" y="16"/>
                </a:lnTo>
                <a:lnTo>
                  <a:pt x="0" y="0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71" name="Freeform 6677">
            <a:extLst>
              <a:ext uri="{FF2B5EF4-FFF2-40B4-BE49-F238E27FC236}">
                <a16:creationId xmlns:a16="http://schemas.microsoft.com/office/drawing/2014/main" id="{16E9EDFA-188E-B14F-8357-3ADEF02A1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137150"/>
            <a:ext cx="3175" cy="6350"/>
          </a:xfrm>
          <a:custGeom>
            <a:avLst/>
            <a:gdLst>
              <a:gd name="T0" fmla="*/ 0 w 11"/>
              <a:gd name="T1" fmla="*/ 0 h 16"/>
              <a:gd name="T2" fmla="*/ 577 w 11"/>
              <a:gd name="T3" fmla="*/ 0 h 16"/>
              <a:gd name="T4" fmla="*/ 577 w 11"/>
              <a:gd name="T5" fmla="*/ 3572 h 16"/>
              <a:gd name="T6" fmla="*/ 577 w 11"/>
              <a:gd name="T7" fmla="*/ 5953 h 16"/>
              <a:gd name="T8" fmla="*/ 0 w 11"/>
              <a:gd name="T9" fmla="*/ 5953 h 16"/>
              <a:gd name="T10" fmla="*/ 0 w 11"/>
              <a:gd name="T11" fmla="*/ 0 h 16"/>
              <a:gd name="T12" fmla="*/ 2020 w 11"/>
              <a:gd name="T13" fmla="*/ 0 h 16"/>
              <a:gd name="T14" fmla="*/ 2886 w 11"/>
              <a:gd name="T15" fmla="*/ 0 h 16"/>
              <a:gd name="T16" fmla="*/ 2886 w 11"/>
              <a:gd name="T17" fmla="*/ 5953 h 16"/>
              <a:gd name="T18" fmla="*/ 2020 w 11"/>
              <a:gd name="T19" fmla="*/ 5953 h 16"/>
              <a:gd name="T20" fmla="*/ 2020 w 11"/>
              <a:gd name="T21" fmla="*/ 3572 h 16"/>
              <a:gd name="T22" fmla="*/ 2020 w 11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0" y="0"/>
                </a:moveTo>
                <a:lnTo>
                  <a:pt x="2" y="0"/>
                </a:lnTo>
                <a:lnTo>
                  <a:pt x="2" y="9"/>
                </a:lnTo>
                <a:lnTo>
                  <a:pt x="2" y="15"/>
                </a:lnTo>
                <a:lnTo>
                  <a:pt x="0" y="15"/>
                </a:lnTo>
                <a:lnTo>
                  <a:pt x="0" y="0"/>
                </a:lnTo>
                <a:close/>
                <a:moveTo>
                  <a:pt x="7" y="0"/>
                </a:moveTo>
                <a:lnTo>
                  <a:pt x="10" y="0"/>
                </a:lnTo>
                <a:lnTo>
                  <a:pt x="10" y="15"/>
                </a:lnTo>
                <a:lnTo>
                  <a:pt x="7" y="15"/>
                </a:lnTo>
                <a:lnTo>
                  <a:pt x="7" y="9"/>
                </a:lnTo>
                <a:lnTo>
                  <a:pt x="7" y="0"/>
                </a:lnTo>
                <a:close/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72" name="Freeform 6678">
            <a:extLst>
              <a:ext uri="{FF2B5EF4-FFF2-40B4-BE49-F238E27FC236}">
                <a16:creationId xmlns:a16="http://schemas.microsoft.com/office/drawing/2014/main" id="{FFF98620-6011-4F42-9110-07D8AD41A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5145088"/>
            <a:ext cx="4763" cy="6350"/>
          </a:xfrm>
          <a:custGeom>
            <a:avLst/>
            <a:gdLst>
              <a:gd name="T0" fmla="*/ 0 w 12"/>
              <a:gd name="T1" fmla="*/ 5976 h 17"/>
              <a:gd name="T2" fmla="*/ 0 w 12"/>
              <a:gd name="T3" fmla="*/ 0 h 17"/>
              <a:gd name="T4" fmla="*/ 794 w 12"/>
              <a:gd name="T5" fmla="*/ 0 h 17"/>
              <a:gd name="T6" fmla="*/ 794 w 12"/>
              <a:gd name="T7" fmla="*/ 2615 h 17"/>
              <a:gd name="T8" fmla="*/ 2778 w 12"/>
              <a:gd name="T9" fmla="*/ 2615 h 17"/>
              <a:gd name="T10" fmla="*/ 2778 w 12"/>
              <a:gd name="T11" fmla="*/ 0 h 17"/>
              <a:gd name="T12" fmla="*/ 4366 w 12"/>
              <a:gd name="T13" fmla="*/ 0 h 17"/>
              <a:gd name="T14" fmla="*/ 4366 w 12"/>
              <a:gd name="T15" fmla="*/ 5976 h 17"/>
              <a:gd name="T16" fmla="*/ 2778 w 12"/>
              <a:gd name="T17" fmla="*/ 5976 h 17"/>
              <a:gd name="T18" fmla="*/ 2778 w 12"/>
              <a:gd name="T19" fmla="*/ 3735 h 17"/>
              <a:gd name="T20" fmla="*/ 794 w 12"/>
              <a:gd name="T21" fmla="*/ 3735 h 17"/>
              <a:gd name="T22" fmla="*/ 794 w 12"/>
              <a:gd name="T23" fmla="*/ 5976 h 17"/>
              <a:gd name="T24" fmla="*/ 0 w 12"/>
              <a:gd name="T25" fmla="*/ 5976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7">
                <a:moveTo>
                  <a:pt x="0" y="16"/>
                </a:moveTo>
                <a:lnTo>
                  <a:pt x="0" y="0"/>
                </a:lnTo>
                <a:lnTo>
                  <a:pt x="2" y="0"/>
                </a:lnTo>
                <a:lnTo>
                  <a:pt x="2" y="7"/>
                </a:lnTo>
                <a:lnTo>
                  <a:pt x="7" y="7"/>
                </a:lnTo>
                <a:lnTo>
                  <a:pt x="7" y="0"/>
                </a:lnTo>
                <a:lnTo>
                  <a:pt x="11" y="0"/>
                </a:lnTo>
                <a:lnTo>
                  <a:pt x="11" y="16"/>
                </a:lnTo>
                <a:lnTo>
                  <a:pt x="7" y="16"/>
                </a:lnTo>
                <a:lnTo>
                  <a:pt x="7" y="10"/>
                </a:lnTo>
                <a:lnTo>
                  <a:pt x="2" y="10"/>
                </a:lnTo>
                <a:lnTo>
                  <a:pt x="2" y="16"/>
                </a:lnTo>
                <a:lnTo>
                  <a:pt x="0" y="1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73" name="Freeform 6679">
            <a:extLst>
              <a:ext uri="{FF2B5EF4-FFF2-40B4-BE49-F238E27FC236}">
                <a16:creationId xmlns:a16="http://schemas.microsoft.com/office/drawing/2014/main" id="{6A803EDD-041A-6C49-9B36-9802566C0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157788"/>
            <a:ext cx="3175" cy="6350"/>
          </a:xfrm>
          <a:custGeom>
            <a:avLst/>
            <a:gdLst>
              <a:gd name="T0" fmla="*/ 0 w 11"/>
              <a:gd name="T1" fmla="*/ 5953 h 16"/>
              <a:gd name="T2" fmla="*/ 0 w 11"/>
              <a:gd name="T3" fmla="*/ 0 h 16"/>
              <a:gd name="T4" fmla="*/ 866 w 11"/>
              <a:gd name="T5" fmla="*/ 0 h 16"/>
              <a:gd name="T6" fmla="*/ 866 w 11"/>
              <a:gd name="T7" fmla="*/ 2381 h 16"/>
              <a:gd name="T8" fmla="*/ 2309 w 11"/>
              <a:gd name="T9" fmla="*/ 2381 h 16"/>
              <a:gd name="T10" fmla="*/ 2309 w 11"/>
              <a:gd name="T11" fmla="*/ 0 h 16"/>
              <a:gd name="T12" fmla="*/ 2886 w 11"/>
              <a:gd name="T13" fmla="*/ 0 h 16"/>
              <a:gd name="T14" fmla="*/ 2886 w 11"/>
              <a:gd name="T15" fmla="*/ 5953 h 16"/>
              <a:gd name="T16" fmla="*/ 2309 w 11"/>
              <a:gd name="T17" fmla="*/ 5953 h 16"/>
              <a:gd name="T18" fmla="*/ 2309 w 11"/>
              <a:gd name="T19" fmla="*/ 3572 h 16"/>
              <a:gd name="T20" fmla="*/ 866 w 11"/>
              <a:gd name="T21" fmla="*/ 3572 h 16"/>
              <a:gd name="T22" fmla="*/ 866 w 11"/>
              <a:gd name="T23" fmla="*/ 5953 h 16"/>
              <a:gd name="T24" fmla="*/ 0 w 11"/>
              <a:gd name="T25" fmla="*/ 5953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16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6"/>
                </a:lnTo>
                <a:lnTo>
                  <a:pt x="8" y="6"/>
                </a:lnTo>
                <a:lnTo>
                  <a:pt x="8" y="0"/>
                </a:lnTo>
                <a:lnTo>
                  <a:pt x="10" y="0"/>
                </a:lnTo>
                <a:lnTo>
                  <a:pt x="10" y="15"/>
                </a:lnTo>
                <a:lnTo>
                  <a:pt x="8" y="15"/>
                </a:lnTo>
                <a:lnTo>
                  <a:pt x="8" y="9"/>
                </a:lnTo>
                <a:lnTo>
                  <a:pt x="3" y="9"/>
                </a:lnTo>
                <a:lnTo>
                  <a:pt x="3" y="15"/>
                </a:lnTo>
                <a:lnTo>
                  <a:pt x="0" y="15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74" name="Freeform 6680">
            <a:extLst>
              <a:ext uri="{FF2B5EF4-FFF2-40B4-BE49-F238E27FC236}">
                <a16:creationId xmlns:a16="http://schemas.microsoft.com/office/drawing/2014/main" id="{3DE47104-0565-FC45-9E8A-6A861C553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5151438"/>
            <a:ext cx="4763" cy="6350"/>
          </a:xfrm>
          <a:custGeom>
            <a:avLst/>
            <a:gdLst>
              <a:gd name="T0" fmla="*/ 0 w 12"/>
              <a:gd name="T1" fmla="*/ 5976 h 17"/>
              <a:gd name="T2" fmla="*/ 0 w 12"/>
              <a:gd name="T3" fmla="*/ 0 h 17"/>
              <a:gd name="T4" fmla="*/ 794 w 12"/>
              <a:gd name="T5" fmla="*/ 0 h 17"/>
              <a:gd name="T6" fmla="*/ 794 w 12"/>
              <a:gd name="T7" fmla="*/ 2615 h 17"/>
              <a:gd name="T8" fmla="*/ 2778 w 12"/>
              <a:gd name="T9" fmla="*/ 2615 h 17"/>
              <a:gd name="T10" fmla="*/ 2778 w 12"/>
              <a:gd name="T11" fmla="*/ 0 h 17"/>
              <a:gd name="T12" fmla="*/ 4366 w 12"/>
              <a:gd name="T13" fmla="*/ 0 h 17"/>
              <a:gd name="T14" fmla="*/ 4366 w 12"/>
              <a:gd name="T15" fmla="*/ 5976 h 17"/>
              <a:gd name="T16" fmla="*/ 2778 w 12"/>
              <a:gd name="T17" fmla="*/ 5976 h 17"/>
              <a:gd name="T18" fmla="*/ 2778 w 12"/>
              <a:gd name="T19" fmla="*/ 3735 h 17"/>
              <a:gd name="T20" fmla="*/ 794 w 12"/>
              <a:gd name="T21" fmla="*/ 3735 h 17"/>
              <a:gd name="T22" fmla="*/ 794 w 12"/>
              <a:gd name="T23" fmla="*/ 5976 h 17"/>
              <a:gd name="T24" fmla="*/ 0 w 12"/>
              <a:gd name="T25" fmla="*/ 5976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7">
                <a:moveTo>
                  <a:pt x="0" y="16"/>
                </a:moveTo>
                <a:lnTo>
                  <a:pt x="0" y="0"/>
                </a:lnTo>
                <a:lnTo>
                  <a:pt x="2" y="0"/>
                </a:lnTo>
                <a:lnTo>
                  <a:pt x="2" y="7"/>
                </a:lnTo>
                <a:lnTo>
                  <a:pt x="7" y="7"/>
                </a:lnTo>
                <a:lnTo>
                  <a:pt x="7" y="0"/>
                </a:lnTo>
                <a:lnTo>
                  <a:pt x="11" y="0"/>
                </a:lnTo>
                <a:lnTo>
                  <a:pt x="11" y="16"/>
                </a:lnTo>
                <a:lnTo>
                  <a:pt x="7" y="16"/>
                </a:lnTo>
                <a:lnTo>
                  <a:pt x="7" y="10"/>
                </a:lnTo>
                <a:lnTo>
                  <a:pt x="2" y="10"/>
                </a:lnTo>
                <a:lnTo>
                  <a:pt x="2" y="16"/>
                </a:lnTo>
                <a:lnTo>
                  <a:pt x="0" y="1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75" name="Freeform 6681">
            <a:extLst>
              <a:ext uri="{FF2B5EF4-FFF2-40B4-BE49-F238E27FC236}">
                <a16:creationId xmlns:a16="http://schemas.microsoft.com/office/drawing/2014/main" id="{E6BAF906-A2C3-3948-87E0-464EA2523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137150"/>
            <a:ext cx="3175" cy="6350"/>
          </a:xfrm>
          <a:custGeom>
            <a:avLst/>
            <a:gdLst>
              <a:gd name="T0" fmla="*/ 0 w 11"/>
              <a:gd name="T1" fmla="*/ 5953 h 16"/>
              <a:gd name="T2" fmla="*/ 0 w 11"/>
              <a:gd name="T3" fmla="*/ 0 h 16"/>
              <a:gd name="T4" fmla="*/ 866 w 11"/>
              <a:gd name="T5" fmla="*/ 0 h 16"/>
              <a:gd name="T6" fmla="*/ 866 w 11"/>
              <a:gd name="T7" fmla="*/ 3572 h 16"/>
              <a:gd name="T8" fmla="*/ 866 w 11"/>
              <a:gd name="T9" fmla="*/ 5953 h 16"/>
              <a:gd name="T10" fmla="*/ 0 w 11"/>
              <a:gd name="T11" fmla="*/ 5953 h 16"/>
              <a:gd name="T12" fmla="*/ 2309 w 11"/>
              <a:gd name="T13" fmla="*/ 0 h 16"/>
              <a:gd name="T14" fmla="*/ 2886 w 11"/>
              <a:gd name="T15" fmla="*/ 0 h 16"/>
              <a:gd name="T16" fmla="*/ 2886 w 11"/>
              <a:gd name="T17" fmla="*/ 5953 h 16"/>
              <a:gd name="T18" fmla="*/ 2309 w 11"/>
              <a:gd name="T19" fmla="*/ 5953 h 16"/>
              <a:gd name="T20" fmla="*/ 2309 w 11"/>
              <a:gd name="T21" fmla="*/ 3572 h 16"/>
              <a:gd name="T22" fmla="*/ 2309 w 11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9"/>
                </a:lnTo>
                <a:lnTo>
                  <a:pt x="3" y="15"/>
                </a:lnTo>
                <a:lnTo>
                  <a:pt x="0" y="15"/>
                </a:lnTo>
                <a:close/>
                <a:moveTo>
                  <a:pt x="8" y="0"/>
                </a:moveTo>
                <a:lnTo>
                  <a:pt x="10" y="0"/>
                </a:lnTo>
                <a:lnTo>
                  <a:pt x="10" y="15"/>
                </a:lnTo>
                <a:lnTo>
                  <a:pt x="8" y="15"/>
                </a:lnTo>
                <a:lnTo>
                  <a:pt x="8" y="9"/>
                </a:lnTo>
                <a:lnTo>
                  <a:pt x="8" y="0"/>
                </a:lnTo>
                <a:close/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76" name="Freeform 6682">
            <a:extLst>
              <a:ext uri="{FF2B5EF4-FFF2-40B4-BE49-F238E27FC236}">
                <a16:creationId xmlns:a16="http://schemas.microsoft.com/office/drawing/2014/main" id="{C094C6AC-6434-9949-BB24-FD25FB7AC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5145088"/>
            <a:ext cx="12700" cy="11112"/>
          </a:xfrm>
          <a:custGeom>
            <a:avLst/>
            <a:gdLst>
              <a:gd name="T0" fmla="*/ 9712 w 34"/>
              <a:gd name="T1" fmla="*/ 8430 h 29"/>
              <a:gd name="T2" fmla="*/ 8965 w 34"/>
              <a:gd name="T3" fmla="*/ 10729 h 29"/>
              <a:gd name="T4" fmla="*/ 5976 w 34"/>
              <a:gd name="T5" fmla="*/ 5748 h 29"/>
              <a:gd name="T6" fmla="*/ 2615 w 34"/>
              <a:gd name="T7" fmla="*/ 10729 h 29"/>
              <a:gd name="T8" fmla="*/ 2241 w 34"/>
              <a:gd name="T9" fmla="*/ 8430 h 29"/>
              <a:gd name="T10" fmla="*/ 2241 w 34"/>
              <a:gd name="T11" fmla="*/ 2682 h 29"/>
              <a:gd name="T12" fmla="*/ 747 w 34"/>
              <a:gd name="T13" fmla="*/ 3832 h 29"/>
              <a:gd name="T14" fmla="*/ 2241 w 34"/>
              <a:gd name="T15" fmla="*/ 4981 h 29"/>
              <a:gd name="T16" fmla="*/ 0 w 34"/>
              <a:gd name="T17" fmla="*/ 1533 h 29"/>
              <a:gd name="T18" fmla="*/ 2241 w 34"/>
              <a:gd name="T19" fmla="*/ 0 h 29"/>
              <a:gd name="T20" fmla="*/ 2615 w 34"/>
              <a:gd name="T21" fmla="*/ 1533 h 29"/>
              <a:gd name="T22" fmla="*/ 8965 w 34"/>
              <a:gd name="T23" fmla="*/ 1533 h 29"/>
              <a:gd name="T24" fmla="*/ 9712 w 34"/>
              <a:gd name="T25" fmla="*/ 0 h 29"/>
              <a:gd name="T26" fmla="*/ 12326 w 34"/>
              <a:gd name="T27" fmla="*/ 1533 h 29"/>
              <a:gd name="T28" fmla="*/ 9712 w 34"/>
              <a:gd name="T29" fmla="*/ 4981 h 29"/>
              <a:gd name="T30" fmla="*/ 11579 w 34"/>
              <a:gd name="T31" fmla="*/ 3832 h 29"/>
              <a:gd name="T32" fmla="*/ 9712 w 34"/>
              <a:gd name="T33" fmla="*/ 2682 h 29"/>
              <a:gd name="T34" fmla="*/ 11579 w 34"/>
              <a:gd name="T35" fmla="*/ 5748 h 29"/>
              <a:gd name="T36" fmla="*/ 12326 w 34"/>
              <a:gd name="T37" fmla="*/ 8430 h 29"/>
              <a:gd name="T38" fmla="*/ 11579 w 34"/>
              <a:gd name="T39" fmla="*/ 5748 h 29"/>
              <a:gd name="T40" fmla="*/ 6724 w 34"/>
              <a:gd name="T41" fmla="*/ 8430 h 29"/>
              <a:gd name="T42" fmla="*/ 7471 w 34"/>
              <a:gd name="T43" fmla="*/ 10729 h 29"/>
              <a:gd name="T44" fmla="*/ 4482 w 34"/>
              <a:gd name="T45" fmla="*/ 8430 h 29"/>
              <a:gd name="T46" fmla="*/ 4856 w 34"/>
              <a:gd name="T47" fmla="*/ 10729 h 29"/>
              <a:gd name="T48" fmla="*/ 4482 w 34"/>
              <a:gd name="T49" fmla="*/ 8430 h 29"/>
              <a:gd name="T50" fmla="*/ 0 w 34"/>
              <a:gd name="T51" fmla="*/ 5748 h 29"/>
              <a:gd name="T52" fmla="*/ 747 w 34"/>
              <a:gd name="T53" fmla="*/ 8430 h 29"/>
              <a:gd name="T54" fmla="*/ 4856 w 34"/>
              <a:gd name="T55" fmla="*/ 0 h 29"/>
              <a:gd name="T56" fmla="*/ 4482 w 34"/>
              <a:gd name="T57" fmla="*/ 1533 h 29"/>
              <a:gd name="T58" fmla="*/ 4856 w 34"/>
              <a:gd name="T59" fmla="*/ 0 h 29"/>
              <a:gd name="T60" fmla="*/ 6724 w 34"/>
              <a:gd name="T61" fmla="*/ 1533 h 29"/>
              <a:gd name="T62" fmla="*/ 7471 w 34"/>
              <a:gd name="T63" fmla="*/ 0 h 2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4" h="29">
                <a:moveTo>
                  <a:pt x="18" y="13"/>
                </a:moveTo>
                <a:lnTo>
                  <a:pt x="26" y="22"/>
                </a:lnTo>
                <a:lnTo>
                  <a:pt x="26" y="28"/>
                </a:lnTo>
                <a:lnTo>
                  <a:pt x="24" y="28"/>
                </a:lnTo>
                <a:lnTo>
                  <a:pt x="24" y="22"/>
                </a:lnTo>
                <a:lnTo>
                  <a:pt x="16" y="15"/>
                </a:lnTo>
                <a:lnTo>
                  <a:pt x="7" y="22"/>
                </a:lnTo>
                <a:lnTo>
                  <a:pt x="7" y="28"/>
                </a:lnTo>
                <a:lnTo>
                  <a:pt x="6" y="28"/>
                </a:lnTo>
                <a:lnTo>
                  <a:pt x="6" y="22"/>
                </a:lnTo>
                <a:lnTo>
                  <a:pt x="13" y="13"/>
                </a:lnTo>
                <a:lnTo>
                  <a:pt x="6" y="7"/>
                </a:lnTo>
                <a:lnTo>
                  <a:pt x="2" y="7"/>
                </a:lnTo>
                <a:lnTo>
                  <a:pt x="2" y="10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4"/>
                </a:lnTo>
                <a:lnTo>
                  <a:pt x="6" y="4"/>
                </a:lnTo>
                <a:lnTo>
                  <a:pt x="6" y="0"/>
                </a:lnTo>
                <a:lnTo>
                  <a:pt x="7" y="0"/>
                </a:lnTo>
                <a:lnTo>
                  <a:pt x="7" y="4"/>
                </a:lnTo>
                <a:lnTo>
                  <a:pt x="16" y="13"/>
                </a:lnTo>
                <a:lnTo>
                  <a:pt x="24" y="4"/>
                </a:lnTo>
                <a:lnTo>
                  <a:pt x="24" y="0"/>
                </a:lnTo>
                <a:lnTo>
                  <a:pt x="26" y="0"/>
                </a:lnTo>
                <a:lnTo>
                  <a:pt x="26" y="4"/>
                </a:lnTo>
                <a:lnTo>
                  <a:pt x="33" y="4"/>
                </a:lnTo>
                <a:lnTo>
                  <a:pt x="33" y="13"/>
                </a:lnTo>
                <a:lnTo>
                  <a:pt x="26" y="13"/>
                </a:lnTo>
                <a:lnTo>
                  <a:pt x="26" y="10"/>
                </a:lnTo>
                <a:lnTo>
                  <a:pt x="31" y="10"/>
                </a:lnTo>
                <a:lnTo>
                  <a:pt x="31" y="7"/>
                </a:lnTo>
                <a:lnTo>
                  <a:pt x="26" y="7"/>
                </a:lnTo>
                <a:lnTo>
                  <a:pt x="18" y="13"/>
                </a:lnTo>
                <a:close/>
                <a:moveTo>
                  <a:pt x="31" y="15"/>
                </a:moveTo>
                <a:lnTo>
                  <a:pt x="33" y="15"/>
                </a:lnTo>
                <a:lnTo>
                  <a:pt x="33" y="22"/>
                </a:lnTo>
                <a:lnTo>
                  <a:pt x="31" y="22"/>
                </a:lnTo>
                <a:lnTo>
                  <a:pt x="31" y="15"/>
                </a:lnTo>
                <a:close/>
                <a:moveTo>
                  <a:pt x="18" y="28"/>
                </a:moveTo>
                <a:lnTo>
                  <a:pt x="18" y="22"/>
                </a:lnTo>
                <a:lnTo>
                  <a:pt x="20" y="22"/>
                </a:lnTo>
                <a:lnTo>
                  <a:pt x="20" y="28"/>
                </a:lnTo>
                <a:lnTo>
                  <a:pt x="18" y="28"/>
                </a:lnTo>
                <a:close/>
                <a:moveTo>
                  <a:pt x="12" y="22"/>
                </a:moveTo>
                <a:lnTo>
                  <a:pt x="13" y="22"/>
                </a:lnTo>
                <a:lnTo>
                  <a:pt x="13" y="28"/>
                </a:lnTo>
                <a:lnTo>
                  <a:pt x="12" y="28"/>
                </a:lnTo>
                <a:lnTo>
                  <a:pt x="12" y="22"/>
                </a:lnTo>
                <a:close/>
                <a:moveTo>
                  <a:pt x="0" y="22"/>
                </a:moveTo>
                <a:lnTo>
                  <a:pt x="0" y="15"/>
                </a:lnTo>
                <a:lnTo>
                  <a:pt x="2" y="15"/>
                </a:lnTo>
                <a:lnTo>
                  <a:pt x="2" y="22"/>
                </a:lnTo>
                <a:lnTo>
                  <a:pt x="0" y="22"/>
                </a:lnTo>
                <a:close/>
                <a:moveTo>
                  <a:pt x="13" y="0"/>
                </a:moveTo>
                <a:lnTo>
                  <a:pt x="13" y="4"/>
                </a:lnTo>
                <a:lnTo>
                  <a:pt x="12" y="4"/>
                </a:lnTo>
                <a:lnTo>
                  <a:pt x="12" y="0"/>
                </a:lnTo>
                <a:lnTo>
                  <a:pt x="13" y="0"/>
                </a:lnTo>
                <a:close/>
                <a:moveTo>
                  <a:pt x="20" y="4"/>
                </a:moveTo>
                <a:lnTo>
                  <a:pt x="18" y="4"/>
                </a:lnTo>
                <a:lnTo>
                  <a:pt x="18" y="0"/>
                </a:lnTo>
                <a:lnTo>
                  <a:pt x="20" y="0"/>
                </a:lnTo>
                <a:lnTo>
                  <a:pt x="20" y="4"/>
                </a:lnTo>
                <a:close/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77" name="Freeform 6683">
            <a:extLst>
              <a:ext uri="{FF2B5EF4-FFF2-40B4-BE49-F238E27FC236}">
                <a16:creationId xmlns:a16="http://schemas.microsoft.com/office/drawing/2014/main" id="{DF144B85-F724-AB43-8CBC-70668BF96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5005388"/>
            <a:ext cx="42863" cy="20637"/>
          </a:xfrm>
          <a:custGeom>
            <a:avLst/>
            <a:gdLst>
              <a:gd name="T0" fmla="*/ 0 w 119"/>
              <a:gd name="T1" fmla="*/ 9607 h 58"/>
              <a:gd name="T2" fmla="*/ 1801 w 119"/>
              <a:gd name="T3" fmla="*/ 8539 h 58"/>
              <a:gd name="T4" fmla="*/ 10446 w 119"/>
              <a:gd name="T5" fmla="*/ 8539 h 58"/>
              <a:gd name="T6" fmla="*/ 16929 w 119"/>
              <a:gd name="T7" fmla="*/ 0 h 58"/>
              <a:gd name="T8" fmla="*/ 25574 w 119"/>
              <a:gd name="T9" fmla="*/ 0 h 58"/>
              <a:gd name="T10" fmla="*/ 32417 w 119"/>
              <a:gd name="T11" fmla="*/ 8539 h 58"/>
              <a:gd name="T12" fmla="*/ 41062 w 119"/>
              <a:gd name="T13" fmla="*/ 8539 h 58"/>
              <a:gd name="T14" fmla="*/ 42503 w 119"/>
              <a:gd name="T15" fmla="*/ 9607 h 58"/>
              <a:gd name="T16" fmla="*/ 41062 w 119"/>
              <a:gd name="T17" fmla="*/ 11742 h 58"/>
              <a:gd name="T18" fmla="*/ 32417 w 119"/>
              <a:gd name="T19" fmla="*/ 11742 h 58"/>
              <a:gd name="T20" fmla="*/ 25574 w 119"/>
              <a:gd name="T21" fmla="*/ 20281 h 58"/>
              <a:gd name="T22" fmla="*/ 16929 w 119"/>
              <a:gd name="T23" fmla="*/ 20281 h 58"/>
              <a:gd name="T24" fmla="*/ 10446 w 119"/>
              <a:gd name="T25" fmla="*/ 11742 h 58"/>
              <a:gd name="T26" fmla="*/ 1801 w 119"/>
              <a:gd name="T27" fmla="*/ 11742 h 58"/>
              <a:gd name="T28" fmla="*/ 0 w 119"/>
              <a:gd name="T29" fmla="*/ 9607 h 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" h="58">
                <a:moveTo>
                  <a:pt x="0" y="27"/>
                </a:moveTo>
                <a:lnTo>
                  <a:pt x="5" y="24"/>
                </a:lnTo>
                <a:lnTo>
                  <a:pt x="29" y="24"/>
                </a:lnTo>
                <a:lnTo>
                  <a:pt x="47" y="0"/>
                </a:lnTo>
                <a:lnTo>
                  <a:pt x="71" y="0"/>
                </a:lnTo>
                <a:lnTo>
                  <a:pt x="90" y="24"/>
                </a:lnTo>
                <a:lnTo>
                  <a:pt x="114" y="24"/>
                </a:lnTo>
                <a:lnTo>
                  <a:pt x="118" y="27"/>
                </a:lnTo>
                <a:lnTo>
                  <a:pt x="114" y="33"/>
                </a:lnTo>
                <a:lnTo>
                  <a:pt x="90" y="33"/>
                </a:lnTo>
                <a:lnTo>
                  <a:pt x="71" y="57"/>
                </a:lnTo>
                <a:lnTo>
                  <a:pt x="47" y="57"/>
                </a:lnTo>
                <a:lnTo>
                  <a:pt x="29" y="33"/>
                </a:lnTo>
                <a:lnTo>
                  <a:pt x="5" y="33"/>
                </a:lnTo>
                <a:lnTo>
                  <a:pt x="0" y="27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78" name="Freeform 6684">
            <a:extLst>
              <a:ext uri="{FF2B5EF4-FFF2-40B4-BE49-F238E27FC236}">
                <a16:creationId xmlns:a16="http://schemas.microsoft.com/office/drawing/2014/main" id="{881A2DB5-83FF-AC43-ABB8-D2E6B84CE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005388"/>
            <a:ext cx="41275" cy="15875"/>
          </a:xfrm>
          <a:custGeom>
            <a:avLst/>
            <a:gdLst>
              <a:gd name="T0" fmla="*/ 0 w 113"/>
              <a:gd name="T1" fmla="*/ 8283 h 46"/>
              <a:gd name="T2" fmla="*/ 731 w 113"/>
              <a:gd name="T3" fmla="*/ 8283 h 46"/>
              <a:gd name="T4" fmla="*/ 9862 w 113"/>
              <a:gd name="T5" fmla="*/ 8283 h 46"/>
              <a:gd name="T6" fmla="*/ 16802 w 113"/>
              <a:gd name="T7" fmla="*/ 0 h 46"/>
              <a:gd name="T8" fmla="*/ 24108 w 113"/>
              <a:gd name="T9" fmla="*/ 0 h 46"/>
              <a:gd name="T10" fmla="*/ 31048 w 113"/>
              <a:gd name="T11" fmla="*/ 8283 h 46"/>
              <a:gd name="T12" fmla="*/ 40544 w 113"/>
              <a:gd name="T13" fmla="*/ 8283 h 46"/>
              <a:gd name="T14" fmla="*/ 40910 w 113"/>
              <a:gd name="T15" fmla="*/ 8283 h 46"/>
              <a:gd name="T16" fmla="*/ 40544 w 113"/>
              <a:gd name="T17" fmla="*/ 9318 h 46"/>
              <a:gd name="T18" fmla="*/ 31048 w 113"/>
              <a:gd name="T19" fmla="*/ 9318 h 46"/>
              <a:gd name="T20" fmla="*/ 24838 w 113"/>
              <a:gd name="T21" fmla="*/ 15530 h 46"/>
              <a:gd name="T22" fmla="*/ 16072 w 113"/>
              <a:gd name="T23" fmla="*/ 15530 h 46"/>
              <a:gd name="T24" fmla="*/ 9862 w 113"/>
              <a:gd name="T25" fmla="*/ 9318 h 46"/>
              <a:gd name="T26" fmla="*/ 731 w 113"/>
              <a:gd name="T27" fmla="*/ 9318 h 46"/>
              <a:gd name="T28" fmla="*/ 0 w 113"/>
              <a:gd name="T29" fmla="*/ 8283 h 4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3" h="46">
                <a:moveTo>
                  <a:pt x="0" y="24"/>
                </a:moveTo>
                <a:lnTo>
                  <a:pt x="2" y="24"/>
                </a:lnTo>
                <a:lnTo>
                  <a:pt x="27" y="24"/>
                </a:lnTo>
                <a:lnTo>
                  <a:pt x="46" y="0"/>
                </a:lnTo>
                <a:lnTo>
                  <a:pt x="66" y="0"/>
                </a:lnTo>
                <a:lnTo>
                  <a:pt x="85" y="24"/>
                </a:lnTo>
                <a:lnTo>
                  <a:pt x="111" y="24"/>
                </a:lnTo>
                <a:lnTo>
                  <a:pt x="112" y="24"/>
                </a:lnTo>
                <a:lnTo>
                  <a:pt x="111" y="27"/>
                </a:lnTo>
                <a:lnTo>
                  <a:pt x="85" y="27"/>
                </a:lnTo>
                <a:lnTo>
                  <a:pt x="68" y="45"/>
                </a:lnTo>
                <a:lnTo>
                  <a:pt x="44" y="45"/>
                </a:lnTo>
                <a:lnTo>
                  <a:pt x="27" y="27"/>
                </a:lnTo>
                <a:lnTo>
                  <a:pt x="2" y="27"/>
                </a:lnTo>
                <a:lnTo>
                  <a:pt x="0" y="24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79" name="Freeform 6685">
            <a:extLst>
              <a:ext uri="{FF2B5EF4-FFF2-40B4-BE49-F238E27FC236}">
                <a16:creationId xmlns:a16="http://schemas.microsoft.com/office/drawing/2014/main" id="{9EC7D0B0-E848-CA4F-89B2-90696C7C4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5005388"/>
            <a:ext cx="14287" cy="17462"/>
          </a:xfrm>
          <a:custGeom>
            <a:avLst/>
            <a:gdLst>
              <a:gd name="T0" fmla="*/ 7318 w 41"/>
              <a:gd name="T1" fmla="*/ 12829 h 49"/>
              <a:gd name="T2" fmla="*/ 10105 w 41"/>
              <a:gd name="T3" fmla="*/ 17106 h 49"/>
              <a:gd name="T4" fmla="*/ 6621 w 41"/>
              <a:gd name="T5" fmla="*/ 14255 h 49"/>
              <a:gd name="T6" fmla="*/ 3485 w 41"/>
              <a:gd name="T7" fmla="*/ 17106 h 49"/>
              <a:gd name="T8" fmla="*/ 5924 w 41"/>
              <a:gd name="T9" fmla="*/ 12829 h 49"/>
              <a:gd name="T10" fmla="*/ 348 w 41"/>
              <a:gd name="T11" fmla="*/ 12829 h 49"/>
              <a:gd name="T12" fmla="*/ 2439 w 41"/>
              <a:gd name="T13" fmla="*/ 14255 h 49"/>
              <a:gd name="T14" fmla="*/ 3485 w 41"/>
              <a:gd name="T15" fmla="*/ 14255 h 49"/>
              <a:gd name="T16" fmla="*/ 1394 w 41"/>
              <a:gd name="T17" fmla="*/ 14967 h 49"/>
              <a:gd name="T18" fmla="*/ 0 w 41"/>
              <a:gd name="T19" fmla="*/ 11760 h 49"/>
              <a:gd name="T20" fmla="*/ 0 w 41"/>
              <a:gd name="T21" fmla="*/ 5346 h 49"/>
              <a:gd name="T22" fmla="*/ 1394 w 41"/>
              <a:gd name="T23" fmla="*/ 2138 h 49"/>
              <a:gd name="T24" fmla="*/ 3485 w 41"/>
              <a:gd name="T25" fmla="*/ 2138 h 49"/>
              <a:gd name="T26" fmla="*/ 2439 w 41"/>
              <a:gd name="T27" fmla="*/ 3207 h 49"/>
              <a:gd name="T28" fmla="*/ 348 w 41"/>
              <a:gd name="T29" fmla="*/ 4276 h 49"/>
              <a:gd name="T30" fmla="*/ 5924 w 41"/>
              <a:gd name="T31" fmla="*/ 4276 h 49"/>
              <a:gd name="T32" fmla="*/ 3485 w 41"/>
              <a:gd name="T33" fmla="*/ 0 h 49"/>
              <a:gd name="T34" fmla="*/ 6621 w 41"/>
              <a:gd name="T35" fmla="*/ 3207 h 49"/>
              <a:gd name="T36" fmla="*/ 10105 w 41"/>
              <a:gd name="T37" fmla="*/ 0 h 49"/>
              <a:gd name="T38" fmla="*/ 7318 w 41"/>
              <a:gd name="T39" fmla="*/ 4276 h 49"/>
              <a:gd name="T40" fmla="*/ 13242 w 41"/>
              <a:gd name="T41" fmla="*/ 4276 h 49"/>
              <a:gd name="T42" fmla="*/ 10802 w 41"/>
              <a:gd name="T43" fmla="*/ 3207 h 49"/>
              <a:gd name="T44" fmla="*/ 10105 w 41"/>
              <a:gd name="T45" fmla="*/ 2138 h 49"/>
              <a:gd name="T46" fmla="*/ 12545 w 41"/>
              <a:gd name="T47" fmla="*/ 2138 h 49"/>
              <a:gd name="T48" fmla="*/ 13939 w 41"/>
              <a:gd name="T49" fmla="*/ 5346 h 49"/>
              <a:gd name="T50" fmla="*/ 13939 w 41"/>
              <a:gd name="T51" fmla="*/ 11760 h 49"/>
              <a:gd name="T52" fmla="*/ 12545 w 41"/>
              <a:gd name="T53" fmla="*/ 14967 h 49"/>
              <a:gd name="T54" fmla="*/ 10105 w 41"/>
              <a:gd name="T55" fmla="*/ 14255 h 49"/>
              <a:gd name="T56" fmla="*/ 10802 w 41"/>
              <a:gd name="T57" fmla="*/ 14255 h 49"/>
              <a:gd name="T58" fmla="*/ 13242 w 41"/>
              <a:gd name="T59" fmla="*/ 12829 h 49"/>
              <a:gd name="T60" fmla="*/ 6621 w 41"/>
              <a:gd name="T61" fmla="*/ 5346 h 49"/>
              <a:gd name="T62" fmla="*/ 6621 w 41"/>
              <a:gd name="T63" fmla="*/ 11760 h 49"/>
              <a:gd name="T64" fmla="*/ 6621 w 41"/>
              <a:gd name="T65" fmla="*/ 5346 h 4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1" h="49">
                <a:moveTo>
                  <a:pt x="29" y="27"/>
                </a:moveTo>
                <a:lnTo>
                  <a:pt x="21" y="36"/>
                </a:lnTo>
                <a:lnTo>
                  <a:pt x="29" y="45"/>
                </a:lnTo>
                <a:lnTo>
                  <a:pt x="29" y="48"/>
                </a:lnTo>
                <a:lnTo>
                  <a:pt x="27" y="48"/>
                </a:lnTo>
                <a:lnTo>
                  <a:pt x="19" y="40"/>
                </a:lnTo>
                <a:lnTo>
                  <a:pt x="11" y="48"/>
                </a:lnTo>
                <a:lnTo>
                  <a:pt x="10" y="48"/>
                </a:lnTo>
                <a:lnTo>
                  <a:pt x="10" y="45"/>
                </a:lnTo>
                <a:lnTo>
                  <a:pt x="17" y="36"/>
                </a:lnTo>
                <a:lnTo>
                  <a:pt x="10" y="27"/>
                </a:lnTo>
                <a:lnTo>
                  <a:pt x="1" y="36"/>
                </a:lnTo>
                <a:lnTo>
                  <a:pt x="5" y="40"/>
                </a:lnTo>
                <a:lnTo>
                  <a:pt x="7" y="40"/>
                </a:lnTo>
                <a:lnTo>
                  <a:pt x="10" y="40"/>
                </a:lnTo>
                <a:lnTo>
                  <a:pt x="7" y="42"/>
                </a:lnTo>
                <a:lnTo>
                  <a:pt x="4" y="42"/>
                </a:lnTo>
                <a:lnTo>
                  <a:pt x="0" y="40"/>
                </a:lnTo>
                <a:lnTo>
                  <a:pt x="0" y="33"/>
                </a:lnTo>
                <a:lnTo>
                  <a:pt x="7" y="24"/>
                </a:lnTo>
                <a:lnTo>
                  <a:pt x="0" y="15"/>
                </a:lnTo>
                <a:lnTo>
                  <a:pt x="0" y="9"/>
                </a:lnTo>
                <a:lnTo>
                  <a:pt x="4" y="6"/>
                </a:lnTo>
                <a:lnTo>
                  <a:pt x="7" y="6"/>
                </a:lnTo>
                <a:lnTo>
                  <a:pt x="10" y="6"/>
                </a:lnTo>
                <a:lnTo>
                  <a:pt x="10" y="9"/>
                </a:lnTo>
                <a:lnTo>
                  <a:pt x="7" y="9"/>
                </a:lnTo>
                <a:lnTo>
                  <a:pt x="5" y="6"/>
                </a:lnTo>
                <a:lnTo>
                  <a:pt x="1" y="12"/>
                </a:lnTo>
                <a:lnTo>
                  <a:pt x="10" y="24"/>
                </a:lnTo>
                <a:lnTo>
                  <a:pt x="17" y="12"/>
                </a:lnTo>
                <a:lnTo>
                  <a:pt x="10" y="3"/>
                </a:lnTo>
                <a:lnTo>
                  <a:pt x="10" y="0"/>
                </a:lnTo>
                <a:lnTo>
                  <a:pt x="11" y="0"/>
                </a:lnTo>
                <a:lnTo>
                  <a:pt x="19" y="9"/>
                </a:lnTo>
                <a:lnTo>
                  <a:pt x="27" y="0"/>
                </a:lnTo>
                <a:lnTo>
                  <a:pt x="29" y="0"/>
                </a:lnTo>
                <a:lnTo>
                  <a:pt x="29" y="3"/>
                </a:lnTo>
                <a:lnTo>
                  <a:pt x="21" y="12"/>
                </a:lnTo>
                <a:lnTo>
                  <a:pt x="29" y="24"/>
                </a:lnTo>
                <a:lnTo>
                  <a:pt x="38" y="12"/>
                </a:lnTo>
                <a:lnTo>
                  <a:pt x="34" y="6"/>
                </a:lnTo>
                <a:lnTo>
                  <a:pt x="31" y="9"/>
                </a:lnTo>
                <a:lnTo>
                  <a:pt x="29" y="9"/>
                </a:lnTo>
                <a:lnTo>
                  <a:pt x="29" y="6"/>
                </a:lnTo>
                <a:lnTo>
                  <a:pt x="31" y="6"/>
                </a:lnTo>
                <a:lnTo>
                  <a:pt x="36" y="6"/>
                </a:lnTo>
                <a:lnTo>
                  <a:pt x="40" y="9"/>
                </a:lnTo>
                <a:lnTo>
                  <a:pt x="40" y="15"/>
                </a:lnTo>
                <a:lnTo>
                  <a:pt x="31" y="24"/>
                </a:lnTo>
                <a:lnTo>
                  <a:pt x="40" y="33"/>
                </a:lnTo>
                <a:lnTo>
                  <a:pt x="40" y="40"/>
                </a:lnTo>
                <a:lnTo>
                  <a:pt x="36" y="42"/>
                </a:lnTo>
                <a:lnTo>
                  <a:pt x="31" y="42"/>
                </a:lnTo>
                <a:lnTo>
                  <a:pt x="29" y="40"/>
                </a:lnTo>
                <a:lnTo>
                  <a:pt x="31" y="40"/>
                </a:lnTo>
                <a:lnTo>
                  <a:pt x="34" y="40"/>
                </a:lnTo>
                <a:lnTo>
                  <a:pt x="38" y="36"/>
                </a:lnTo>
                <a:lnTo>
                  <a:pt x="29" y="27"/>
                </a:lnTo>
                <a:close/>
                <a:moveTo>
                  <a:pt x="19" y="15"/>
                </a:moveTo>
                <a:lnTo>
                  <a:pt x="11" y="24"/>
                </a:lnTo>
                <a:lnTo>
                  <a:pt x="19" y="33"/>
                </a:lnTo>
                <a:lnTo>
                  <a:pt x="27" y="24"/>
                </a:lnTo>
                <a:lnTo>
                  <a:pt x="19" y="15"/>
                </a:lnTo>
                <a:close/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80" name="Freeform 6686">
            <a:extLst>
              <a:ext uri="{FF2B5EF4-FFF2-40B4-BE49-F238E27FC236}">
                <a16:creationId xmlns:a16="http://schemas.microsoft.com/office/drawing/2014/main" id="{897AD358-BA84-404B-8673-1786D409A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688" y="5022850"/>
            <a:ext cx="9525" cy="6350"/>
          </a:xfrm>
          <a:custGeom>
            <a:avLst/>
            <a:gdLst>
              <a:gd name="T0" fmla="*/ 0 w 25"/>
              <a:gd name="T1" fmla="*/ 0 h 16"/>
              <a:gd name="T2" fmla="*/ 9144 w 25"/>
              <a:gd name="T3" fmla="*/ 0 h 16"/>
              <a:gd name="T4" fmla="*/ 9144 w 25"/>
              <a:gd name="T5" fmla="*/ 5953 h 16"/>
              <a:gd name="T6" fmla="*/ 8382 w 25"/>
              <a:gd name="T7" fmla="*/ 5953 h 16"/>
              <a:gd name="T8" fmla="*/ 7620 w 25"/>
              <a:gd name="T9" fmla="*/ 5953 h 16"/>
              <a:gd name="T10" fmla="*/ 6858 w 25"/>
              <a:gd name="T11" fmla="*/ 5953 h 16"/>
              <a:gd name="T12" fmla="*/ 6096 w 25"/>
              <a:gd name="T13" fmla="*/ 5953 h 16"/>
              <a:gd name="T14" fmla="*/ 5334 w 25"/>
              <a:gd name="T15" fmla="*/ 5953 h 16"/>
              <a:gd name="T16" fmla="*/ 4572 w 25"/>
              <a:gd name="T17" fmla="*/ 5953 h 16"/>
              <a:gd name="T18" fmla="*/ 3810 w 25"/>
              <a:gd name="T19" fmla="*/ 5953 h 16"/>
              <a:gd name="T20" fmla="*/ 3048 w 25"/>
              <a:gd name="T21" fmla="*/ 5953 h 16"/>
              <a:gd name="T22" fmla="*/ 2286 w 25"/>
              <a:gd name="T23" fmla="*/ 5953 h 16"/>
              <a:gd name="T24" fmla="*/ 1524 w 25"/>
              <a:gd name="T25" fmla="*/ 5953 h 16"/>
              <a:gd name="T26" fmla="*/ 1143 w 25"/>
              <a:gd name="T27" fmla="*/ 5953 h 16"/>
              <a:gd name="T28" fmla="*/ 0 w 25"/>
              <a:gd name="T29" fmla="*/ 5953 h 16"/>
              <a:gd name="T30" fmla="*/ 0 w 25"/>
              <a:gd name="T31" fmla="*/ 0 h 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" h="16">
                <a:moveTo>
                  <a:pt x="0" y="0"/>
                </a:moveTo>
                <a:lnTo>
                  <a:pt x="24" y="0"/>
                </a:lnTo>
                <a:lnTo>
                  <a:pt x="24" y="15"/>
                </a:lnTo>
                <a:lnTo>
                  <a:pt x="22" y="15"/>
                </a:lnTo>
                <a:lnTo>
                  <a:pt x="20" y="15"/>
                </a:lnTo>
                <a:lnTo>
                  <a:pt x="18" y="15"/>
                </a:lnTo>
                <a:lnTo>
                  <a:pt x="16" y="15"/>
                </a:lnTo>
                <a:lnTo>
                  <a:pt x="14" y="15"/>
                </a:lnTo>
                <a:lnTo>
                  <a:pt x="12" y="15"/>
                </a:lnTo>
                <a:lnTo>
                  <a:pt x="10" y="15"/>
                </a:lnTo>
                <a:lnTo>
                  <a:pt x="8" y="15"/>
                </a:lnTo>
                <a:lnTo>
                  <a:pt x="6" y="15"/>
                </a:lnTo>
                <a:lnTo>
                  <a:pt x="4" y="15"/>
                </a:lnTo>
                <a:lnTo>
                  <a:pt x="3" y="15"/>
                </a:lnTo>
                <a:lnTo>
                  <a:pt x="0" y="15"/>
                </a:lnTo>
                <a:lnTo>
                  <a:pt x="0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81" name="Freeform 6687">
            <a:extLst>
              <a:ext uri="{FF2B5EF4-FFF2-40B4-BE49-F238E27FC236}">
                <a16:creationId xmlns:a16="http://schemas.microsoft.com/office/drawing/2014/main" id="{0BFAEE7A-950B-3C44-8CCC-73FEC88B0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688" y="4997450"/>
            <a:ext cx="9525" cy="6350"/>
          </a:xfrm>
          <a:custGeom>
            <a:avLst/>
            <a:gdLst>
              <a:gd name="T0" fmla="*/ 9144 w 25"/>
              <a:gd name="T1" fmla="*/ 6016 h 19"/>
              <a:gd name="T2" fmla="*/ 0 w 25"/>
              <a:gd name="T3" fmla="*/ 6016 h 19"/>
              <a:gd name="T4" fmla="*/ 0 w 25"/>
              <a:gd name="T5" fmla="*/ 0 h 19"/>
              <a:gd name="T6" fmla="*/ 1143 w 25"/>
              <a:gd name="T7" fmla="*/ 1003 h 19"/>
              <a:gd name="T8" fmla="*/ 1524 w 25"/>
              <a:gd name="T9" fmla="*/ 0 h 19"/>
              <a:gd name="T10" fmla="*/ 2286 w 25"/>
              <a:gd name="T11" fmla="*/ 1003 h 19"/>
              <a:gd name="T12" fmla="*/ 3048 w 25"/>
              <a:gd name="T13" fmla="*/ 0 h 19"/>
              <a:gd name="T14" fmla="*/ 3810 w 25"/>
              <a:gd name="T15" fmla="*/ 1003 h 19"/>
              <a:gd name="T16" fmla="*/ 4572 w 25"/>
              <a:gd name="T17" fmla="*/ 0 h 19"/>
              <a:gd name="T18" fmla="*/ 5334 w 25"/>
              <a:gd name="T19" fmla="*/ 1003 h 19"/>
              <a:gd name="T20" fmla="*/ 6096 w 25"/>
              <a:gd name="T21" fmla="*/ 0 h 19"/>
              <a:gd name="T22" fmla="*/ 6858 w 25"/>
              <a:gd name="T23" fmla="*/ 1003 h 19"/>
              <a:gd name="T24" fmla="*/ 7620 w 25"/>
              <a:gd name="T25" fmla="*/ 0 h 19"/>
              <a:gd name="T26" fmla="*/ 8382 w 25"/>
              <a:gd name="T27" fmla="*/ 1003 h 19"/>
              <a:gd name="T28" fmla="*/ 9144 w 25"/>
              <a:gd name="T29" fmla="*/ 0 h 19"/>
              <a:gd name="T30" fmla="*/ 9144 w 25"/>
              <a:gd name="T31" fmla="*/ 6016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" h="19">
                <a:moveTo>
                  <a:pt x="24" y="18"/>
                </a:moveTo>
                <a:lnTo>
                  <a:pt x="0" y="18"/>
                </a:lnTo>
                <a:lnTo>
                  <a:pt x="0" y="0"/>
                </a:lnTo>
                <a:lnTo>
                  <a:pt x="3" y="3"/>
                </a:lnTo>
                <a:lnTo>
                  <a:pt x="4" y="0"/>
                </a:lnTo>
                <a:lnTo>
                  <a:pt x="6" y="3"/>
                </a:lnTo>
                <a:lnTo>
                  <a:pt x="8" y="0"/>
                </a:lnTo>
                <a:lnTo>
                  <a:pt x="10" y="3"/>
                </a:lnTo>
                <a:lnTo>
                  <a:pt x="12" y="0"/>
                </a:lnTo>
                <a:lnTo>
                  <a:pt x="14" y="3"/>
                </a:lnTo>
                <a:lnTo>
                  <a:pt x="16" y="0"/>
                </a:lnTo>
                <a:lnTo>
                  <a:pt x="18" y="3"/>
                </a:lnTo>
                <a:lnTo>
                  <a:pt x="20" y="0"/>
                </a:lnTo>
                <a:lnTo>
                  <a:pt x="22" y="3"/>
                </a:lnTo>
                <a:lnTo>
                  <a:pt x="24" y="0"/>
                </a:lnTo>
                <a:lnTo>
                  <a:pt x="24" y="18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82" name="Freeform 6688">
            <a:extLst>
              <a:ext uri="{FF2B5EF4-FFF2-40B4-BE49-F238E27FC236}">
                <a16:creationId xmlns:a16="http://schemas.microsoft.com/office/drawing/2014/main" id="{1806F1B1-8828-634A-A191-8AD159DEC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5005388"/>
            <a:ext cx="6350" cy="7937"/>
          </a:xfrm>
          <a:custGeom>
            <a:avLst/>
            <a:gdLst>
              <a:gd name="T0" fmla="*/ 5953 w 16"/>
              <a:gd name="T1" fmla="*/ 7576 h 22"/>
              <a:gd name="T2" fmla="*/ 0 w 16"/>
              <a:gd name="T3" fmla="*/ 7576 h 22"/>
              <a:gd name="T4" fmla="*/ 0 w 16"/>
              <a:gd name="T5" fmla="*/ 0 h 22"/>
              <a:gd name="T6" fmla="*/ 794 w 16"/>
              <a:gd name="T7" fmla="*/ 1082 h 22"/>
              <a:gd name="T8" fmla="*/ 1588 w 16"/>
              <a:gd name="T9" fmla="*/ 0 h 22"/>
              <a:gd name="T10" fmla="*/ 2778 w 16"/>
              <a:gd name="T11" fmla="*/ 1082 h 22"/>
              <a:gd name="T12" fmla="*/ 2778 w 16"/>
              <a:gd name="T13" fmla="*/ 0 h 22"/>
              <a:gd name="T14" fmla="*/ 3969 w 16"/>
              <a:gd name="T15" fmla="*/ 1082 h 22"/>
              <a:gd name="T16" fmla="*/ 4366 w 16"/>
              <a:gd name="T17" fmla="*/ 0 h 22"/>
              <a:gd name="T18" fmla="*/ 5556 w 16"/>
              <a:gd name="T19" fmla="*/ 1082 h 22"/>
              <a:gd name="T20" fmla="*/ 5953 w 16"/>
              <a:gd name="T21" fmla="*/ 0 h 22"/>
              <a:gd name="T22" fmla="*/ 5953 w 16"/>
              <a:gd name="T23" fmla="*/ 7576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22">
                <a:moveTo>
                  <a:pt x="15" y="21"/>
                </a:moveTo>
                <a:lnTo>
                  <a:pt x="0" y="21"/>
                </a:lnTo>
                <a:lnTo>
                  <a:pt x="0" y="0"/>
                </a:lnTo>
                <a:lnTo>
                  <a:pt x="2" y="3"/>
                </a:lnTo>
                <a:lnTo>
                  <a:pt x="4" y="0"/>
                </a:lnTo>
                <a:lnTo>
                  <a:pt x="7" y="3"/>
                </a:lnTo>
                <a:lnTo>
                  <a:pt x="7" y="0"/>
                </a:lnTo>
                <a:lnTo>
                  <a:pt x="10" y="3"/>
                </a:lnTo>
                <a:lnTo>
                  <a:pt x="11" y="0"/>
                </a:lnTo>
                <a:lnTo>
                  <a:pt x="14" y="3"/>
                </a:lnTo>
                <a:lnTo>
                  <a:pt x="15" y="0"/>
                </a:lnTo>
                <a:lnTo>
                  <a:pt x="15" y="21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83" name="Freeform 6689">
            <a:extLst>
              <a:ext uri="{FF2B5EF4-FFF2-40B4-BE49-F238E27FC236}">
                <a16:creationId xmlns:a16="http://schemas.microsoft.com/office/drawing/2014/main" id="{B762195F-6DE0-8446-A4A6-FE0EDAA3D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005388"/>
            <a:ext cx="6350" cy="7937"/>
          </a:xfrm>
          <a:custGeom>
            <a:avLst/>
            <a:gdLst>
              <a:gd name="T0" fmla="*/ 5997 w 18"/>
              <a:gd name="T1" fmla="*/ 7576 h 22"/>
              <a:gd name="T2" fmla="*/ 0 w 18"/>
              <a:gd name="T3" fmla="*/ 7576 h 22"/>
              <a:gd name="T4" fmla="*/ 0 w 18"/>
              <a:gd name="T5" fmla="*/ 0 h 22"/>
              <a:gd name="T6" fmla="*/ 1058 w 18"/>
              <a:gd name="T7" fmla="*/ 1082 h 22"/>
              <a:gd name="T8" fmla="*/ 1764 w 18"/>
              <a:gd name="T9" fmla="*/ 0 h 22"/>
              <a:gd name="T10" fmla="*/ 2117 w 18"/>
              <a:gd name="T11" fmla="*/ 1082 h 22"/>
              <a:gd name="T12" fmla="*/ 3175 w 18"/>
              <a:gd name="T13" fmla="*/ 0 h 22"/>
              <a:gd name="T14" fmla="*/ 3528 w 18"/>
              <a:gd name="T15" fmla="*/ 1082 h 22"/>
              <a:gd name="T16" fmla="*/ 4586 w 18"/>
              <a:gd name="T17" fmla="*/ 0 h 22"/>
              <a:gd name="T18" fmla="*/ 5292 w 18"/>
              <a:gd name="T19" fmla="*/ 1082 h 22"/>
              <a:gd name="T20" fmla="*/ 5997 w 18"/>
              <a:gd name="T21" fmla="*/ 0 h 22"/>
              <a:gd name="T22" fmla="*/ 5997 w 18"/>
              <a:gd name="T23" fmla="*/ 7576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" h="22">
                <a:moveTo>
                  <a:pt x="17" y="21"/>
                </a:moveTo>
                <a:lnTo>
                  <a:pt x="0" y="21"/>
                </a:lnTo>
                <a:lnTo>
                  <a:pt x="0" y="0"/>
                </a:lnTo>
                <a:lnTo>
                  <a:pt x="3" y="3"/>
                </a:lnTo>
                <a:lnTo>
                  <a:pt x="5" y="0"/>
                </a:lnTo>
                <a:lnTo>
                  <a:pt x="6" y="3"/>
                </a:lnTo>
                <a:lnTo>
                  <a:pt x="9" y="0"/>
                </a:lnTo>
                <a:lnTo>
                  <a:pt x="10" y="3"/>
                </a:lnTo>
                <a:lnTo>
                  <a:pt x="13" y="0"/>
                </a:lnTo>
                <a:lnTo>
                  <a:pt x="15" y="3"/>
                </a:lnTo>
                <a:lnTo>
                  <a:pt x="17" y="0"/>
                </a:lnTo>
                <a:lnTo>
                  <a:pt x="17" y="21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84" name="Freeform 6690">
            <a:extLst>
              <a:ext uri="{FF2B5EF4-FFF2-40B4-BE49-F238E27FC236}">
                <a16:creationId xmlns:a16="http://schemas.microsoft.com/office/drawing/2014/main" id="{D33DA7E4-25EF-7D48-84A5-767B7778E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5014913"/>
            <a:ext cx="6350" cy="6350"/>
          </a:xfrm>
          <a:custGeom>
            <a:avLst/>
            <a:gdLst>
              <a:gd name="T0" fmla="*/ 5953 w 16"/>
              <a:gd name="T1" fmla="*/ 0 h 19"/>
              <a:gd name="T2" fmla="*/ 5953 w 16"/>
              <a:gd name="T3" fmla="*/ 6016 h 19"/>
              <a:gd name="T4" fmla="*/ 5556 w 16"/>
              <a:gd name="T5" fmla="*/ 5013 h 19"/>
              <a:gd name="T6" fmla="*/ 4366 w 16"/>
              <a:gd name="T7" fmla="*/ 6016 h 19"/>
              <a:gd name="T8" fmla="*/ 3969 w 16"/>
              <a:gd name="T9" fmla="*/ 5013 h 19"/>
              <a:gd name="T10" fmla="*/ 2778 w 16"/>
              <a:gd name="T11" fmla="*/ 6016 h 19"/>
              <a:gd name="T12" fmla="*/ 2778 w 16"/>
              <a:gd name="T13" fmla="*/ 5013 h 19"/>
              <a:gd name="T14" fmla="*/ 1588 w 16"/>
              <a:gd name="T15" fmla="*/ 6016 h 19"/>
              <a:gd name="T16" fmla="*/ 794 w 16"/>
              <a:gd name="T17" fmla="*/ 5013 h 19"/>
              <a:gd name="T18" fmla="*/ 0 w 16"/>
              <a:gd name="T19" fmla="*/ 6016 h 19"/>
              <a:gd name="T20" fmla="*/ 0 w 16"/>
              <a:gd name="T21" fmla="*/ 0 h 19"/>
              <a:gd name="T22" fmla="*/ 5953 w 16"/>
              <a:gd name="T23" fmla="*/ 0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19">
                <a:moveTo>
                  <a:pt x="15" y="0"/>
                </a:moveTo>
                <a:lnTo>
                  <a:pt x="15" y="18"/>
                </a:lnTo>
                <a:lnTo>
                  <a:pt x="14" y="15"/>
                </a:lnTo>
                <a:lnTo>
                  <a:pt x="11" y="18"/>
                </a:lnTo>
                <a:lnTo>
                  <a:pt x="10" y="15"/>
                </a:lnTo>
                <a:lnTo>
                  <a:pt x="7" y="18"/>
                </a:lnTo>
                <a:lnTo>
                  <a:pt x="7" y="15"/>
                </a:lnTo>
                <a:lnTo>
                  <a:pt x="4" y="18"/>
                </a:lnTo>
                <a:lnTo>
                  <a:pt x="2" y="15"/>
                </a:lnTo>
                <a:lnTo>
                  <a:pt x="0" y="18"/>
                </a:lnTo>
                <a:lnTo>
                  <a:pt x="0" y="0"/>
                </a:lnTo>
                <a:lnTo>
                  <a:pt x="15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85" name="Freeform 6691">
            <a:extLst>
              <a:ext uri="{FF2B5EF4-FFF2-40B4-BE49-F238E27FC236}">
                <a16:creationId xmlns:a16="http://schemas.microsoft.com/office/drawing/2014/main" id="{1A74FF25-877F-FC4C-A921-9E641D1E7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014913"/>
            <a:ext cx="6350" cy="6350"/>
          </a:xfrm>
          <a:custGeom>
            <a:avLst/>
            <a:gdLst>
              <a:gd name="T0" fmla="*/ 5997 w 18"/>
              <a:gd name="T1" fmla="*/ 0 h 19"/>
              <a:gd name="T2" fmla="*/ 5997 w 18"/>
              <a:gd name="T3" fmla="*/ 6016 h 19"/>
              <a:gd name="T4" fmla="*/ 5292 w 18"/>
              <a:gd name="T5" fmla="*/ 5013 h 19"/>
              <a:gd name="T6" fmla="*/ 4586 w 18"/>
              <a:gd name="T7" fmla="*/ 6016 h 19"/>
              <a:gd name="T8" fmla="*/ 3528 w 18"/>
              <a:gd name="T9" fmla="*/ 5013 h 19"/>
              <a:gd name="T10" fmla="*/ 3175 w 18"/>
              <a:gd name="T11" fmla="*/ 6016 h 19"/>
              <a:gd name="T12" fmla="*/ 2117 w 18"/>
              <a:gd name="T13" fmla="*/ 5013 h 19"/>
              <a:gd name="T14" fmla="*/ 1764 w 18"/>
              <a:gd name="T15" fmla="*/ 6016 h 19"/>
              <a:gd name="T16" fmla="*/ 1058 w 18"/>
              <a:gd name="T17" fmla="*/ 5013 h 19"/>
              <a:gd name="T18" fmla="*/ 0 w 18"/>
              <a:gd name="T19" fmla="*/ 6016 h 19"/>
              <a:gd name="T20" fmla="*/ 0 w 18"/>
              <a:gd name="T21" fmla="*/ 0 h 19"/>
              <a:gd name="T22" fmla="*/ 5997 w 18"/>
              <a:gd name="T23" fmla="*/ 0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" h="19">
                <a:moveTo>
                  <a:pt x="17" y="0"/>
                </a:moveTo>
                <a:lnTo>
                  <a:pt x="17" y="18"/>
                </a:lnTo>
                <a:lnTo>
                  <a:pt x="15" y="15"/>
                </a:lnTo>
                <a:lnTo>
                  <a:pt x="13" y="18"/>
                </a:lnTo>
                <a:lnTo>
                  <a:pt x="10" y="15"/>
                </a:lnTo>
                <a:lnTo>
                  <a:pt x="9" y="18"/>
                </a:lnTo>
                <a:lnTo>
                  <a:pt x="6" y="15"/>
                </a:lnTo>
                <a:lnTo>
                  <a:pt x="5" y="18"/>
                </a:lnTo>
                <a:lnTo>
                  <a:pt x="3" y="15"/>
                </a:lnTo>
                <a:lnTo>
                  <a:pt x="0" y="18"/>
                </a:lnTo>
                <a:lnTo>
                  <a:pt x="0" y="0"/>
                </a:lnTo>
                <a:lnTo>
                  <a:pt x="17" y="0"/>
                </a:lnTo>
              </a:path>
            </a:pathLst>
          </a:custGeom>
          <a:solidFill>
            <a:srgbClr val="E085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86" name="Freeform 6692">
            <a:extLst>
              <a:ext uri="{FF2B5EF4-FFF2-40B4-BE49-F238E27FC236}">
                <a16:creationId xmlns:a16="http://schemas.microsoft.com/office/drawing/2014/main" id="{4ED5C6D8-0751-0C49-8549-2C02A95B8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5014913"/>
            <a:ext cx="7938" cy="11112"/>
          </a:xfrm>
          <a:custGeom>
            <a:avLst/>
            <a:gdLst>
              <a:gd name="T0" fmla="*/ 0 w 20"/>
              <a:gd name="T1" fmla="*/ 7527 h 31"/>
              <a:gd name="T2" fmla="*/ 7541 w 20"/>
              <a:gd name="T3" fmla="*/ 0 h 31"/>
              <a:gd name="T4" fmla="*/ 7541 w 20"/>
              <a:gd name="T5" fmla="*/ 10754 h 31"/>
              <a:gd name="T6" fmla="*/ 6747 w 20"/>
              <a:gd name="T7" fmla="*/ 10754 h 31"/>
              <a:gd name="T8" fmla="*/ 5557 w 20"/>
              <a:gd name="T9" fmla="*/ 10754 h 31"/>
              <a:gd name="T10" fmla="*/ 5160 w 20"/>
              <a:gd name="T11" fmla="*/ 10754 h 31"/>
              <a:gd name="T12" fmla="*/ 4366 w 20"/>
              <a:gd name="T13" fmla="*/ 10754 h 31"/>
              <a:gd name="T14" fmla="*/ 3572 w 20"/>
              <a:gd name="T15" fmla="*/ 10754 h 31"/>
              <a:gd name="T16" fmla="*/ 2778 w 20"/>
              <a:gd name="T17" fmla="*/ 10754 h 31"/>
              <a:gd name="T18" fmla="*/ 1985 w 20"/>
              <a:gd name="T19" fmla="*/ 10754 h 31"/>
              <a:gd name="T20" fmla="*/ 1191 w 20"/>
              <a:gd name="T21" fmla="*/ 10754 h 31"/>
              <a:gd name="T22" fmla="*/ 0 w 20"/>
              <a:gd name="T23" fmla="*/ 10754 h 31"/>
              <a:gd name="T24" fmla="*/ 0 w 20"/>
              <a:gd name="T25" fmla="*/ 7527 h 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0" h="31">
                <a:moveTo>
                  <a:pt x="0" y="21"/>
                </a:moveTo>
                <a:lnTo>
                  <a:pt x="19" y="0"/>
                </a:lnTo>
                <a:lnTo>
                  <a:pt x="19" y="30"/>
                </a:lnTo>
                <a:lnTo>
                  <a:pt x="17" y="30"/>
                </a:lnTo>
                <a:lnTo>
                  <a:pt x="14" y="30"/>
                </a:lnTo>
                <a:lnTo>
                  <a:pt x="13" y="30"/>
                </a:lnTo>
                <a:lnTo>
                  <a:pt x="11" y="30"/>
                </a:lnTo>
                <a:lnTo>
                  <a:pt x="9" y="30"/>
                </a:lnTo>
                <a:lnTo>
                  <a:pt x="7" y="30"/>
                </a:lnTo>
                <a:lnTo>
                  <a:pt x="5" y="30"/>
                </a:lnTo>
                <a:lnTo>
                  <a:pt x="3" y="30"/>
                </a:lnTo>
                <a:lnTo>
                  <a:pt x="0" y="30"/>
                </a:lnTo>
                <a:lnTo>
                  <a:pt x="0" y="21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87" name="Freeform 6693">
            <a:extLst>
              <a:ext uri="{FF2B5EF4-FFF2-40B4-BE49-F238E27FC236}">
                <a16:creationId xmlns:a16="http://schemas.microsoft.com/office/drawing/2014/main" id="{062D4451-5369-AC42-8DFE-F76C7127A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014913"/>
            <a:ext cx="6350" cy="11112"/>
          </a:xfrm>
          <a:custGeom>
            <a:avLst/>
            <a:gdLst>
              <a:gd name="T0" fmla="*/ 6016 w 19"/>
              <a:gd name="T1" fmla="*/ 7527 h 31"/>
              <a:gd name="T2" fmla="*/ 6016 w 19"/>
              <a:gd name="T3" fmla="*/ 10754 h 31"/>
              <a:gd name="T4" fmla="*/ 5347 w 19"/>
              <a:gd name="T5" fmla="*/ 10754 h 31"/>
              <a:gd name="T6" fmla="*/ 5013 w 19"/>
              <a:gd name="T7" fmla="*/ 10754 h 31"/>
              <a:gd name="T8" fmla="*/ 4011 w 19"/>
              <a:gd name="T9" fmla="*/ 10754 h 31"/>
              <a:gd name="T10" fmla="*/ 3676 w 19"/>
              <a:gd name="T11" fmla="*/ 10754 h 31"/>
              <a:gd name="T12" fmla="*/ 2674 w 19"/>
              <a:gd name="T13" fmla="*/ 10754 h 31"/>
              <a:gd name="T14" fmla="*/ 2339 w 19"/>
              <a:gd name="T15" fmla="*/ 10754 h 31"/>
              <a:gd name="T16" fmla="*/ 1337 w 19"/>
              <a:gd name="T17" fmla="*/ 10754 h 31"/>
              <a:gd name="T18" fmla="*/ 668 w 19"/>
              <a:gd name="T19" fmla="*/ 10754 h 31"/>
              <a:gd name="T20" fmla="*/ 0 w 19"/>
              <a:gd name="T21" fmla="*/ 10754 h 31"/>
              <a:gd name="T22" fmla="*/ 0 w 19"/>
              <a:gd name="T23" fmla="*/ 0 h 31"/>
              <a:gd name="T24" fmla="*/ 6016 w 19"/>
              <a:gd name="T25" fmla="*/ 7527 h 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31">
                <a:moveTo>
                  <a:pt x="18" y="21"/>
                </a:moveTo>
                <a:lnTo>
                  <a:pt x="18" y="30"/>
                </a:lnTo>
                <a:lnTo>
                  <a:pt x="16" y="30"/>
                </a:lnTo>
                <a:lnTo>
                  <a:pt x="15" y="30"/>
                </a:lnTo>
                <a:lnTo>
                  <a:pt x="12" y="30"/>
                </a:lnTo>
                <a:lnTo>
                  <a:pt x="11" y="30"/>
                </a:lnTo>
                <a:lnTo>
                  <a:pt x="8" y="30"/>
                </a:lnTo>
                <a:lnTo>
                  <a:pt x="7" y="30"/>
                </a:lnTo>
                <a:lnTo>
                  <a:pt x="4" y="30"/>
                </a:lnTo>
                <a:lnTo>
                  <a:pt x="2" y="30"/>
                </a:lnTo>
                <a:lnTo>
                  <a:pt x="0" y="30"/>
                </a:lnTo>
                <a:lnTo>
                  <a:pt x="0" y="0"/>
                </a:lnTo>
                <a:lnTo>
                  <a:pt x="18" y="21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88" name="Freeform 6694">
            <a:extLst>
              <a:ext uri="{FF2B5EF4-FFF2-40B4-BE49-F238E27FC236}">
                <a16:creationId xmlns:a16="http://schemas.microsoft.com/office/drawing/2014/main" id="{7CA5BE7B-CE79-7743-B0F6-313701DB3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000625"/>
            <a:ext cx="6350" cy="12700"/>
          </a:xfrm>
          <a:custGeom>
            <a:avLst/>
            <a:gdLst>
              <a:gd name="T0" fmla="*/ 6016 w 19"/>
              <a:gd name="T1" fmla="*/ 3362 h 34"/>
              <a:gd name="T2" fmla="*/ 0 w 19"/>
              <a:gd name="T3" fmla="*/ 12326 h 34"/>
              <a:gd name="T4" fmla="*/ 0 w 19"/>
              <a:gd name="T5" fmla="*/ 0 h 34"/>
              <a:gd name="T6" fmla="*/ 668 w 19"/>
              <a:gd name="T7" fmla="*/ 0 h 34"/>
              <a:gd name="T8" fmla="*/ 1337 w 19"/>
              <a:gd name="T9" fmla="*/ 0 h 34"/>
              <a:gd name="T10" fmla="*/ 2339 w 19"/>
              <a:gd name="T11" fmla="*/ 0 h 34"/>
              <a:gd name="T12" fmla="*/ 2674 w 19"/>
              <a:gd name="T13" fmla="*/ 0 h 34"/>
              <a:gd name="T14" fmla="*/ 3676 w 19"/>
              <a:gd name="T15" fmla="*/ 0 h 34"/>
              <a:gd name="T16" fmla="*/ 4011 w 19"/>
              <a:gd name="T17" fmla="*/ 0 h 34"/>
              <a:gd name="T18" fmla="*/ 5013 w 19"/>
              <a:gd name="T19" fmla="*/ 0 h 34"/>
              <a:gd name="T20" fmla="*/ 5347 w 19"/>
              <a:gd name="T21" fmla="*/ 0 h 34"/>
              <a:gd name="T22" fmla="*/ 6016 w 19"/>
              <a:gd name="T23" fmla="*/ 0 h 34"/>
              <a:gd name="T24" fmla="*/ 6016 w 19"/>
              <a:gd name="T25" fmla="*/ 3362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34">
                <a:moveTo>
                  <a:pt x="18" y="9"/>
                </a:moveTo>
                <a:lnTo>
                  <a:pt x="0" y="33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8" y="0"/>
                </a:lnTo>
                <a:lnTo>
                  <a:pt x="11" y="0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8" y="9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89" name="Freeform 6695">
            <a:extLst>
              <a:ext uri="{FF2B5EF4-FFF2-40B4-BE49-F238E27FC236}">
                <a16:creationId xmlns:a16="http://schemas.microsoft.com/office/drawing/2014/main" id="{38DAA971-6BD7-ED44-9BD5-95F4AE377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5000625"/>
            <a:ext cx="7938" cy="12700"/>
          </a:xfrm>
          <a:custGeom>
            <a:avLst/>
            <a:gdLst>
              <a:gd name="T0" fmla="*/ 0 w 20"/>
              <a:gd name="T1" fmla="*/ 3362 h 34"/>
              <a:gd name="T2" fmla="*/ 0 w 20"/>
              <a:gd name="T3" fmla="*/ 0 h 34"/>
              <a:gd name="T4" fmla="*/ 1191 w 20"/>
              <a:gd name="T5" fmla="*/ 0 h 34"/>
              <a:gd name="T6" fmla="*/ 1985 w 20"/>
              <a:gd name="T7" fmla="*/ 0 h 34"/>
              <a:gd name="T8" fmla="*/ 2778 w 20"/>
              <a:gd name="T9" fmla="*/ 0 h 34"/>
              <a:gd name="T10" fmla="*/ 3572 w 20"/>
              <a:gd name="T11" fmla="*/ 0 h 34"/>
              <a:gd name="T12" fmla="*/ 4366 w 20"/>
              <a:gd name="T13" fmla="*/ 0 h 34"/>
              <a:gd name="T14" fmla="*/ 5160 w 20"/>
              <a:gd name="T15" fmla="*/ 0 h 34"/>
              <a:gd name="T16" fmla="*/ 5557 w 20"/>
              <a:gd name="T17" fmla="*/ 0 h 34"/>
              <a:gd name="T18" fmla="*/ 6747 w 20"/>
              <a:gd name="T19" fmla="*/ 0 h 34"/>
              <a:gd name="T20" fmla="*/ 7541 w 20"/>
              <a:gd name="T21" fmla="*/ 0 h 34"/>
              <a:gd name="T22" fmla="*/ 7541 w 20"/>
              <a:gd name="T23" fmla="*/ 12326 h 34"/>
              <a:gd name="T24" fmla="*/ 0 w 20"/>
              <a:gd name="T25" fmla="*/ 3362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0" h="34">
                <a:moveTo>
                  <a:pt x="0" y="9"/>
                </a:move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7" y="0"/>
                </a:lnTo>
                <a:lnTo>
                  <a:pt x="19" y="0"/>
                </a:lnTo>
                <a:lnTo>
                  <a:pt x="19" y="33"/>
                </a:lnTo>
                <a:lnTo>
                  <a:pt x="0" y="9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90" name="Freeform 6696">
            <a:extLst>
              <a:ext uri="{FF2B5EF4-FFF2-40B4-BE49-F238E27FC236}">
                <a16:creationId xmlns:a16="http://schemas.microsoft.com/office/drawing/2014/main" id="{914BE51E-8AF4-6B41-8194-A9D280A7F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5006975"/>
            <a:ext cx="6350" cy="12700"/>
          </a:xfrm>
          <a:custGeom>
            <a:avLst/>
            <a:gdLst>
              <a:gd name="T0" fmla="*/ 5953 w 16"/>
              <a:gd name="T1" fmla="*/ 12357 h 37"/>
              <a:gd name="T2" fmla="*/ 5556 w 16"/>
              <a:gd name="T3" fmla="*/ 11670 h 37"/>
              <a:gd name="T4" fmla="*/ 4366 w 16"/>
              <a:gd name="T5" fmla="*/ 12357 h 37"/>
              <a:gd name="T6" fmla="*/ 3969 w 16"/>
              <a:gd name="T7" fmla="*/ 11670 h 37"/>
              <a:gd name="T8" fmla="*/ 3175 w 16"/>
              <a:gd name="T9" fmla="*/ 12357 h 37"/>
              <a:gd name="T10" fmla="*/ 2381 w 16"/>
              <a:gd name="T11" fmla="*/ 11670 h 37"/>
              <a:gd name="T12" fmla="*/ 1191 w 16"/>
              <a:gd name="T13" fmla="*/ 12357 h 37"/>
              <a:gd name="T14" fmla="*/ 794 w 16"/>
              <a:gd name="T15" fmla="*/ 11670 h 37"/>
              <a:gd name="T16" fmla="*/ 0 w 16"/>
              <a:gd name="T17" fmla="*/ 12357 h 37"/>
              <a:gd name="T18" fmla="*/ 0 w 16"/>
              <a:gd name="T19" fmla="*/ 0 h 37"/>
              <a:gd name="T20" fmla="*/ 794 w 16"/>
              <a:gd name="T21" fmla="*/ 0 h 37"/>
              <a:gd name="T22" fmla="*/ 1191 w 16"/>
              <a:gd name="T23" fmla="*/ 0 h 37"/>
              <a:gd name="T24" fmla="*/ 2381 w 16"/>
              <a:gd name="T25" fmla="*/ 0 h 37"/>
              <a:gd name="T26" fmla="*/ 3175 w 16"/>
              <a:gd name="T27" fmla="*/ 0 h 37"/>
              <a:gd name="T28" fmla="*/ 3969 w 16"/>
              <a:gd name="T29" fmla="*/ 0 h 37"/>
              <a:gd name="T30" fmla="*/ 4366 w 16"/>
              <a:gd name="T31" fmla="*/ 0 h 37"/>
              <a:gd name="T32" fmla="*/ 5556 w 16"/>
              <a:gd name="T33" fmla="*/ 0 h 37"/>
              <a:gd name="T34" fmla="*/ 5953 w 16"/>
              <a:gd name="T35" fmla="*/ 0 h 37"/>
              <a:gd name="T36" fmla="*/ 5953 w 16"/>
              <a:gd name="T37" fmla="*/ 5149 h 37"/>
              <a:gd name="T38" fmla="*/ 3175 w 16"/>
              <a:gd name="T39" fmla="*/ 5149 h 37"/>
              <a:gd name="T40" fmla="*/ 1191 w 16"/>
              <a:gd name="T41" fmla="*/ 6178 h 37"/>
              <a:gd name="T42" fmla="*/ 3175 w 16"/>
              <a:gd name="T43" fmla="*/ 8238 h 37"/>
              <a:gd name="T44" fmla="*/ 5953 w 16"/>
              <a:gd name="T45" fmla="*/ 8238 h 37"/>
              <a:gd name="T46" fmla="*/ 5953 w 16"/>
              <a:gd name="T47" fmla="*/ 12357 h 3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" h="37">
                <a:moveTo>
                  <a:pt x="15" y="36"/>
                </a:moveTo>
                <a:lnTo>
                  <a:pt x="14" y="34"/>
                </a:lnTo>
                <a:lnTo>
                  <a:pt x="11" y="36"/>
                </a:lnTo>
                <a:lnTo>
                  <a:pt x="10" y="34"/>
                </a:lnTo>
                <a:lnTo>
                  <a:pt x="8" y="36"/>
                </a:lnTo>
                <a:lnTo>
                  <a:pt x="6" y="34"/>
                </a:lnTo>
                <a:lnTo>
                  <a:pt x="3" y="36"/>
                </a:lnTo>
                <a:lnTo>
                  <a:pt x="2" y="34"/>
                </a:lnTo>
                <a:lnTo>
                  <a:pt x="0" y="36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5" y="15"/>
                </a:lnTo>
                <a:lnTo>
                  <a:pt x="8" y="15"/>
                </a:lnTo>
                <a:lnTo>
                  <a:pt x="3" y="18"/>
                </a:lnTo>
                <a:lnTo>
                  <a:pt x="8" y="24"/>
                </a:lnTo>
                <a:lnTo>
                  <a:pt x="15" y="24"/>
                </a:lnTo>
                <a:lnTo>
                  <a:pt x="15" y="36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91" name="Freeform 6697">
            <a:extLst>
              <a:ext uri="{FF2B5EF4-FFF2-40B4-BE49-F238E27FC236}">
                <a16:creationId xmlns:a16="http://schemas.microsoft.com/office/drawing/2014/main" id="{644ACAEA-D43D-4C41-B743-00440B384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5006975"/>
            <a:ext cx="6350" cy="12700"/>
          </a:xfrm>
          <a:custGeom>
            <a:avLst/>
            <a:gdLst>
              <a:gd name="T0" fmla="*/ 0 w 18"/>
              <a:gd name="T1" fmla="*/ 12357 h 37"/>
              <a:gd name="T2" fmla="*/ 0 w 18"/>
              <a:gd name="T3" fmla="*/ 8238 h 37"/>
              <a:gd name="T4" fmla="*/ 3175 w 18"/>
              <a:gd name="T5" fmla="*/ 8238 h 37"/>
              <a:gd name="T6" fmla="*/ 4586 w 18"/>
              <a:gd name="T7" fmla="*/ 6178 h 37"/>
              <a:gd name="T8" fmla="*/ 3175 w 18"/>
              <a:gd name="T9" fmla="*/ 5149 h 37"/>
              <a:gd name="T10" fmla="*/ 0 w 18"/>
              <a:gd name="T11" fmla="*/ 5149 h 37"/>
              <a:gd name="T12" fmla="*/ 0 w 18"/>
              <a:gd name="T13" fmla="*/ 0 h 37"/>
              <a:gd name="T14" fmla="*/ 706 w 18"/>
              <a:gd name="T15" fmla="*/ 0 h 37"/>
              <a:gd name="T16" fmla="*/ 1764 w 18"/>
              <a:gd name="T17" fmla="*/ 0 h 37"/>
              <a:gd name="T18" fmla="*/ 2117 w 18"/>
              <a:gd name="T19" fmla="*/ 0 h 37"/>
              <a:gd name="T20" fmla="*/ 3175 w 18"/>
              <a:gd name="T21" fmla="*/ 0 h 37"/>
              <a:gd name="T22" fmla="*/ 3528 w 18"/>
              <a:gd name="T23" fmla="*/ 0 h 37"/>
              <a:gd name="T24" fmla="*/ 4586 w 18"/>
              <a:gd name="T25" fmla="*/ 0 h 37"/>
              <a:gd name="T26" fmla="*/ 5292 w 18"/>
              <a:gd name="T27" fmla="*/ 0 h 37"/>
              <a:gd name="T28" fmla="*/ 5997 w 18"/>
              <a:gd name="T29" fmla="*/ 0 h 37"/>
              <a:gd name="T30" fmla="*/ 5997 w 18"/>
              <a:gd name="T31" fmla="*/ 12357 h 37"/>
              <a:gd name="T32" fmla="*/ 5292 w 18"/>
              <a:gd name="T33" fmla="*/ 11670 h 37"/>
              <a:gd name="T34" fmla="*/ 4586 w 18"/>
              <a:gd name="T35" fmla="*/ 12357 h 37"/>
              <a:gd name="T36" fmla="*/ 3528 w 18"/>
              <a:gd name="T37" fmla="*/ 11670 h 37"/>
              <a:gd name="T38" fmla="*/ 3175 w 18"/>
              <a:gd name="T39" fmla="*/ 12357 h 37"/>
              <a:gd name="T40" fmla="*/ 2117 w 18"/>
              <a:gd name="T41" fmla="*/ 11670 h 37"/>
              <a:gd name="T42" fmla="*/ 1764 w 18"/>
              <a:gd name="T43" fmla="*/ 12357 h 37"/>
              <a:gd name="T44" fmla="*/ 706 w 18"/>
              <a:gd name="T45" fmla="*/ 11670 h 37"/>
              <a:gd name="T46" fmla="*/ 0 w 18"/>
              <a:gd name="T47" fmla="*/ 12357 h 3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" h="37">
                <a:moveTo>
                  <a:pt x="0" y="36"/>
                </a:moveTo>
                <a:lnTo>
                  <a:pt x="0" y="24"/>
                </a:lnTo>
                <a:lnTo>
                  <a:pt x="9" y="24"/>
                </a:lnTo>
                <a:lnTo>
                  <a:pt x="13" y="18"/>
                </a:lnTo>
                <a:lnTo>
                  <a:pt x="9" y="15"/>
                </a:lnTo>
                <a:lnTo>
                  <a:pt x="0" y="15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6" y="0"/>
                </a:lnTo>
                <a:lnTo>
                  <a:pt x="9" y="0"/>
                </a:lnTo>
                <a:lnTo>
                  <a:pt x="10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36"/>
                </a:lnTo>
                <a:lnTo>
                  <a:pt x="15" y="34"/>
                </a:lnTo>
                <a:lnTo>
                  <a:pt x="13" y="36"/>
                </a:lnTo>
                <a:lnTo>
                  <a:pt x="10" y="34"/>
                </a:lnTo>
                <a:lnTo>
                  <a:pt x="9" y="36"/>
                </a:lnTo>
                <a:lnTo>
                  <a:pt x="6" y="34"/>
                </a:lnTo>
                <a:lnTo>
                  <a:pt x="5" y="36"/>
                </a:lnTo>
                <a:lnTo>
                  <a:pt x="2" y="34"/>
                </a:lnTo>
                <a:lnTo>
                  <a:pt x="0" y="36"/>
                </a:ln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92" name="Freeform 6698">
            <a:extLst>
              <a:ext uri="{FF2B5EF4-FFF2-40B4-BE49-F238E27FC236}">
                <a16:creationId xmlns:a16="http://schemas.microsoft.com/office/drawing/2014/main" id="{7CBD6F71-7163-F643-97D6-DBB5382F7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021263"/>
            <a:ext cx="3175" cy="4762"/>
          </a:xfrm>
          <a:custGeom>
            <a:avLst/>
            <a:gdLst>
              <a:gd name="T0" fmla="*/ 1155 w 11"/>
              <a:gd name="T1" fmla="*/ 2198 h 13"/>
              <a:gd name="T2" fmla="*/ 1155 w 11"/>
              <a:gd name="T3" fmla="*/ 1099 h 13"/>
              <a:gd name="T4" fmla="*/ 0 w 11"/>
              <a:gd name="T5" fmla="*/ 2198 h 13"/>
              <a:gd name="T6" fmla="*/ 1155 w 11"/>
              <a:gd name="T7" fmla="*/ 0 h 13"/>
              <a:gd name="T8" fmla="*/ 1443 w 11"/>
              <a:gd name="T9" fmla="*/ 0 h 13"/>
              <a:gd name="T10" fmla="*/ 2886 w 11"/>
              <a:gd name="T11" fmla="*/ 2198 h 13"/>
              <a:gd name="T12" fmla="*/ 1443 w 11"/>
              <a:gd name="T13" fmla="*/ 1099 h 13"/>
              <a:gd name="T14" fmla="*/ 1443 w 11"/>
              <a:gd name="T15" fmla="*/ 2198 h 13"/>
              <a:gd name="T16" fmla="*/ 2020 w 11"/>
              <a:gd name="T17" fmla="*/ 3663 h 13"/>
              <a:gd name="T18" fmla="*/ 1443 w 11"/>
              <a:gd name="T19" fmla="*/ 4396 h 13"/>
              <a:gd name="T20" fmla="*/ 866 w 11"/>
              <a:gd name="T21" fmla="*/ 3663 h 13"/>
              <a:gd name="T22" fmla="*/ 1155 w 11"/>
              <a:gd name="T23" fmla="*/ 2198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3">
                <a:moveTo>
                  <a:pt x="4" y="6"/>
                </a:moveTo>
                <a:lnTo>
                  <a:pt x="4" y="3"/>
                </a:lnTo>
                <a:cubicBezTo>
                  <a:pt x="4" y="3"/>
                  <a:pt x="0" y="10"/>
                  <a:pt x="0" y="6"/>
                </a:cubicBezTo>
                <a:lnTo>
                  <a:pt x="4" y="0"/>
                </a:lnTo>
                <a:lnTo>
                  <a:pt x="5" y="0"/>
                </a:lnTo>
                <a:cubicBezTo>
                  <a:pt x="5" y="0"/>
                  <a:pt x="10" y="3"/>
                  <a:pt x="10" y="6"/>
                </a:cubicBezTo>
                <a:cubicBezTo>
                  <a:pt x="10" y="10"/>
                  <a:pt x="5" y="3"/>
                  <a:pt x="5" y="3"/>
                </a:cubicBezTo>
                <a:lnTo>
                  <a:pt x="5" y="6"/>
                </a:lnTo>
                <a:cubicBezTo>
                  <a:pt x="5" y="6"/>
                  <a:pt x="7" y="6"/>
                  <a:pt x="7" y="10"/>
                </a:cubicBezTo>
                <a:cubicBezTo>
                  <a:pt x="7" y="10"/>
                  <a:pt x="7" y="12"/>
                  <a:pt x="5" y="12"/>
                </a:cubicBezTo>
                <a:lnTo>
                  <a:pt x="3" y="10"/>
                </a:lnTo>
                <a:cubicBezTo>
                  <a:pt x="3" y="6"/>
                  <a:pt x="4" y="6"/>
                  <a:pt x="4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93" name="Freeform 6699">
            <a:extLst>
              <a:ext uri="{FF2B5EF4-FFF2-40B4-BE49-F238E27FC236}">
                <a16:creationId xmlns:a16="http://schemas.microsoft.com/office/drawing/2014/main" id="{739105A6-5F65-3141-8BC5-765E1137D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22850"/>
            <a:ext cx="3175" cy="6350"/>
          </a:xfrm>
          <a:custGeom>
            <a:avLst/>
            <a:gdLst>
              <a:gd name="T0" fmla="*/ 1270 w 10"/>
              <a:gd name="T1" fmla="*/ 2381 h 16"/>
              <a:gd name="T2" fmla="*/ 1270 w 10"/>
              <a:gd name="T3" fmla="*/ 0 h 16"/>
              <a:gd name="T4" fmla="*/ 318 w 10"/>
              <a:gd name="T5" fmla="*/ 2381 h 16"/>
              <a:gd name="T6" fmla="*/ 1270 w 10"/>
              <a:gd name="T7" fmla="*/ 0 h 16"/>
              <a:gd name="T8" fmla="*/ 1588 w 10"/>
              <a:gd name="T9" fmla="*/ 0 h 16"/>
              <a:gd name="T10" fmla="*/ 2858 w 10"/>
              <a:gd name="T11" fmla="*/ 2381 h 16"/>
              <a:gd name="T12" fmla="*/ 1588 w 10"/>
              <a:gd name="T13" fmla="*/ 0 h 16"/>
              <a:gd name="T14" fmla="*/ 1588 w 10"/>
              <a:gd name="T15" fmla="*/ 2381 h 16"/>
              <a:gd name="T16" fmla="*/ 2540 w 10"/>
              <a:gd name="T17" fmla="*/ 3572 h 16"/>
              <a:gd name="T18" fmla="*/ 1270 w 10"/>
              <a:gd name="T19" fmla="*/ 5953 h 16"/>
              <a:gd name="T20" fmla="*/ 635 w 10"/>
              <a:gd name="T21" fmla="*/ 3572 h 16"/>
              <a:gd name="T22" fmla="*/ 1270 w 10"/>
              <a:gd name="T23" fmla="*/ 2381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6">
                <a:moveTo>
                  <a:pt x="4" y="6"/>
                </a:moveTo>
                <a:lnTo>
                  <a:pt x="4" y="0"/>
                </a:lnTo>
                <a:cubicBezTo>
                  <a:pt x="4" y="0"/>
                  <a:pt x="1" y="9"/>
                  <a:pt x="1" y="6"/>
                </a:cubicBezTo>
                <a:cubicBezTo>
                  <a:pt x="0" y="6"/>
                  <a:pt x="4" y="0"/>
                  <a:pt x="4" y="0"/>
                </a:cubicBezTo>
                <a:lnTo>
                  <a:pt x="5" y="0"/>
                </a:lnTo>
                <a:cubicBezTo>
                  <a:pt x="5" y="0"/>
                  <a:pt x="9" y="4"/>
                  <a:pt x="9" y="6"/>
                </a:cubicBezTo>
                <a:cubicBezTo>
                  <a:pt x="9" y="9"/>
                  <a:pt x="5" y="0"/>
                  <a:pt x="5" y="0"/>
                </a:cubicBezTo>
                <a:lnTo>
                  <a:pt x="5" y="6"/>
                </a:lnTo>
                <a:lnTo>
                  <a:pt x="8" y="9"/>
                </a:lnTo>
                <a:cubicBezTo>
                  <a:pt x="8" y="13"/>
                  <a:pt x="5" y="15"/>
                  <a:pt x="4" y="15"/>
                </a:cubicBezTo>
                <a:cubicBezTo>
                  <a:pt x="4" y="15"/>
                  <a:pt x="2" y="13"/>
                  <a:pt x="2" y="9"/>
                </a:cubicBezTo>
                <a:lnTo>
                  <a:pt x="4" y="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94" name="Freeform 6700">
            <a:extLst>
              <a:ext uri="{FF2B5EF4-FFF2-40B4-BE49-F238E27FC236}">
                <a16:creationId xmlns:a16="http://schemas.microsoft.com/office/drawing/2014/main" id="{712F9109-6E37-C545-AC99-FFA7A795F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013325"/>
            <a:ext cx="3175" cy="1588"/>
          </a:xfrm>
          <a:custGeom>
            <a:avLst/>
            <a:gdLst>
              <a:gd name="T0" fmla="*/ 2822 w 9"/>
              <a:gd name="T1" fmla="*/ 0 h 4"/>
              <a:gd name="T2" fmla="*/ 1411 w 9"/>
              <a:gd name="T3" fmla="*/ 1191 h 4"/>
              <a:gd name="T4" fmla="*/ 0 w 9"/>
              <a:gd name="T5" fmla="*/ 0 h 4"/>
              <a:gd name="T6" fmla="*/ 1411 w 9"/>
              <a:gd name="T7" fmla="*/ 0 h 4"/>
              <a:gd name="T8" fmla="*/ 2822 w 9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3"/>
                  <a:pt x="7" y="3"/>
                  <a:pt x="4" y="3"/>
                </a:cubicBezTo>
                <a:cubicBezTo>
                  <a:pt x="2" y="3"/>
                  <a:pt x="0" y="3"/>
                  <a:pt x="0" y="0"/>
                </a:cubicBezTo>
                <a:cubicBezTo>
                  <a:pt x="0" y="0"/>
                  <a:pt x="2" y="0"/>
                  <a:pt x="4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95" name="Freeform 6701">
            <a:extLst>
              <a:ext uri="{FF2B5EF4-FFF2-40B4-BE49-F238E27FC236}">
                <a16:creationId xmlns:a16="http://schemas.microsoft.com/office/drawing/2014/main" id="{D946671A-D9FA-134C-B489-A09729A02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013325"/>
            <a:ext cx="3175" cy="1588"/>
          </a:xfrm>
          <a:custGeom>
            <a:avLst/>
            <a:gdLst>
              <a:gd name="T0" fmla="*/ 2822 w 9"/>
              <a:gd name="T1" fmla="*/ 0 h 4"/>
              <a:gd name="T2" fmla="*/ 1411 w 9"/>
              <a:gd name="T3" fmla="*/ 1191 h 4"/>
              <a:gd name="T4" fmla="*/ 0 w 9"/>
              <a:gd name="T5" fmla="*/ 0 h 4"/>
              <a:gd name="T6" fmla="*/ 1411 w 9"/>
              <a:gd name="T7" fmla="*/ 0 h 4"/>
              <a:gd name="T8" fmla="*/ 2822 w 9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3"/>
                  <a:pt x="6" y="3"/>
                  <a:pt x="4" y="3"/>
                </a:cubicBezTo>
                <a:cubicBezTo>
                  <a:pt x="1" y="3"/>
                  <a:pt x="0" y="3"/>
                  <a:pt x="0" y="0"/>
                </a:cubicBezTo>
                <a:cubicBezTo>
                  <a:pt x="0" y="0"/>
                  <a:pt x="1" y="0"/>
                  <a:pt x="4" y="0"/>
                </a:cubicBezTo>
                <a:cubicBezTo>
                  <a:pt x="6" y="0"/>
                  <a:pt x="8" y="0"/>
                  <a:pt x="8" y="0"/>
                </a:cubicBez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96" name="Freeform 6702">
            <a:extLst>
              <a:ext uri="{FF2B5EF4-FFF2-40B4-BE49-F238E27FC236}">
                <a16:creationId xmlns:a16="http://schemas.microsoft.com/office/drawing/2014/main" id="{29355DCD-14E3-A841-88F0-7C8B37391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5013325"/>
            <a:ext cx="3175" cy="1588"/>
          </a:xfrm>
          <a:custGeom>
            <a:avLst/>
            <a:gdLst>
              <a:gd name="T0" fmla="*/ 2778 w 8"/>
              <a:gd name="T1" fmla="*/ 0 h 4"/>
              <a:gd name="T2" fmla="*/ 1588 w 8"/>
              <a:gd name="T3" fmla="*/ 1191 h 4"/>
              <a:gd name="T4" fmla="*/ 0 w 8"/>
              <a:gd name="T5" fmla="*/ 0 h 4"/>
              <a:gd name="T6" fmla="*/ 1588 w 8"/>
              <a:gd name="T7" fmla="*/ 0 h 4"/>
              <a:gd name="T8" fmla="*/ 2778 w 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3"/>
                  <a:pt x="6" y="3"/>
                  <a:pt x="4" y="3"/>
                </a:cubicBezTo>
                <a:cubicBezTo>
                  <a:pt x="0" y="3"/>
                  <a:pt x="0" y="3"/>
                  <a:pt x="0" y="0"/>
                </a:cubicBezTo>
                <a:cubicBezTo>
                  <a:pt x="0" y="0"/>
                  <a:pt x="0" y="0"/>
                  <a:pt x="4" y="0"/>
                </a:cubicBezTo>
                <a:cubicBezTo>
                  <a:pt x="6" y="0"/>
                  <a:pt x="7" y="0"/>
                  <a:pt x="7" y="0"/>
                </a:cubicBez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97" name="Freeform 6703">
            <a:extLst>
              <a:ext uri="{FF2B5EF4-FFF2-40B4-BE49-F238E27FC236}">
                <a16:creationId xmlns:a16="http://schemas.microsoft.com/office/drawing/2014/main" id="{89605182-DCC0-8648-A359-06F586085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002213"/>
            <a:ext cx="3175" cy="4762"/>
          </a:xfrm>
          <a:custGeom>
            <a:avLst/>
            <a:gdLst>
              <a:gd name="T0" fmla="*/ 1270 w 10"/>
              <a:gd name="T1" fmla="*/ 2198 h 13"/>
              <a:gd name="T2" fmla="*/ 953 w 10"/>
              <a:gd name="T3" fmla="*/ 1099 h 13"/>
              <a:gd name="T4" fmla="*/ 1270 w 10"/>
              <a:gd name="T5" fmla="*/ 0 h 13"/>
              <a:gd name="T6" fmla="*/ 2223 w 10"/>
              <a:gd name="T7" fmla="*/ 1099 h 13"/>
              <a:gd name="T8" fmla="*/ 1588 w 10"/>
              <a:gd name="T9" fmla="*/ 2198 h 13"/>
              <a:gd name="T10" fmla="*/ 1588 w 10"/>
              <a:gd name="T11" fmla="*/ 3297 h 13"/>
              <a:gd name="T12" fmla="*/ 2858 w 10"/>
              <a:gd name="T13" fmla="*/ 2198 h 13"/>
              <a:gd name="T14" fmla="*/ 1588 w 10"/>
              <a:gd name="T15" fmla="*/ 4396 h 13"/>
              <a:gd name="T16" fmla="*/ 1270 w 10"/>
              <a:gd name="T17" fmla="*/ 4396 h 13"/>
              <a:gd name="T18" fmla="*/ 0 w 10"/>
              <a:gd name="T19" fmla="*/ 2198 h 13"/>
              <a:gd name="T20" fmla="*/ 1270 w 10"/>
              <a:gd name="T21" fmla="*/ 3297 h 13"/>
              <a:gd name="T22" fmla="*/ 1270 w 10"/>
              <a:gd name="T23" fmla="*/ 2198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3">
                <a:moveTo>
                  <a:pt x="4" y="6"/>
                </a:moveTo>
                <a:cubicBezTo>
                  <a:pt x="4" y="6"/>
                  <a:pt x="3" y="6"/>
                  <a:pt x="3" y="3"/>
                </a:cubicBezTo>
                <a:lnTo>
                  <a:pt x="4" y="0"/>
                </a:lnTo>
                <a:lnTo>
                  <a:pt x="7" y="3"/>
                </a:lnTo>
                <a:cubicBezTo>
                  <a:pt x="7" y="6"/>
                  <a:pt x="5" y="6"/>
                  <a:pt x="5" y="6"/>
                </a:cubicBezTo>
                <a:lnTo>
                  <a:pt x="5" y="9"/>
                </a:lnTo>
                <a:lnTo>
                  <a:pt x="9" y="6"/>
                </a:lnTo>
                <a:cubicBezTo>
                  <a:pt x="9" y="9"/>
                  <a:pt x="5" y="12"/>
                  <a:pt x="5" y="12"/>
                </a:cubicBezTo>
                <a:lnTo>
                  <a:pt x="4" y="12"/>
                </a:lnTo>
                <a:cubicBezTo>
                  <a:pt x="4" y="12"/>
                  <a:pt x="0" y="9"/>
                  <a:pt x="0" y="6"/>
                </a:cubicBezTo>
                <a:lnTo>
                  <a:pt x="4" y="9"/>
                </a:lnTo>
                <a:lnTo>
                  <a:pt x="4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98" name="Freeform 6704">
            <a:extLst>
              <a:ext uri="{FF2B5EF4-FFF2-40B4-BE49-F238E27FC236}">
                <a16:creationId xmlns:a16="http://schemas.microsoft.com/office/drawing/2014/main" id="{D94865E9-1732-7F46-BB71-D45AED8DB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4999038"/>
            <a:ext cx="3175" cy="4762"/>
          </a:xfrm>
          <a:custGeom>
            <a:avLst/>
            <a:gdLst>
              <a:gd name="T0" fmla="*/ 953 w 10"/>
              <a:gd name="T1" fmla="*/ 2198 h 13"/>
              <a:gd name="T2" fmla="*/ 318 w 10"/>
              <a:gd name="T3" fmla="*/ 1099 h 13"/>
              <a:gd name="T4" fmla="*/ 1270 w 10"/>
              <a:gd name="T5" fmla="*/ 0 h 13"/>
              <a:gd name="T6" fmla="*/ 2223 w 10"/>
              <a:gd name="T7" fmla="*/ 1099 h 13"/>
              <a:gd name="T8" fmla="*/ 1588 w 10"/>
              <a:gd name="T9" fmla="*/ 2198 h 13"/>
              <a:gd name="T10" fmla="*/ 1588 w 10"/>
              <a:gd name="T11" fmla="*/ 4396 h 13"/>
              <a:gd name="T12" fmla="*/ 2858 w 10"/>
              <a:gd name="T13" fmla="*/ 2198 h 13"/>
              <a:gd name="T14" fmla="*/ 1588 w 10"/>
              <a:gd name="T15" fmla="*/ 4396 h 13"/>
              <a:gd name="T16" fmla="*/ 953 w 10"/>
              <a:gd name="T17" fmla="*/ 4396 h 13"/>
              <a:gd name="T18" fmla="*/ 0 w 10"/>
              <a:gd name="T19" fmla="*/ 2198 h 13"/>
              <a:gd name="T20" fmla="*/ 953 w 10"/>
              <a:gd name="T21" fmla="*/ 4396 h 13"/>
              <a:gd name="T22" fmla="*/ 953 w 10"/>
              <a:gd name="T23" fmla="*/ 2198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3">
                <a:moveTo>
                  <a:pt x="3" y="6"/>
                </a:moveTo>
                <a:lnTo>
                  <a:pt x="1" y="3"/>
                </a:lnTo>
                <a:cubicBezTo>
                  <a:pt x="1" y="0"/>
                  <a:pt x="4" y="0"/>
                  <a:pt x="4" y="0"/>
                </a:cubicBezTo>
                <a:cubicBezTo>
                  <a:pt x="5" y="0"/>
                  <a:pt x="7" y="0"/>
                  <a:pt x="7" y="3"/>
                </a:cubicBezTo>
                <a:lnTo>
                  <a:pt x="5" y="6"/>
                </a:lnTo>
                <a:lnTo>
                  <a:pt x="5" y="12"/>
                </a:lnTo>
                <a:cubicBezTo>
                  <a:pt x="5" y="12"/>
                  <a:pt x="9" y="3"/>
                  <a:pt x="9" y="6"/>
                </a:cubicBezTo>
                <a:cubicBezTo>
                  <a:pt x="9" y="9"/>
                  <a:pt x="5" y="12"/>
                  <a:pt x="5" y="12"/>
                </a:cubicBezTo>
                <a:lnTo>
                  <a:pt x="3" y="12"/>
                </a:lnTo>
                <a:lnTo>
                  <a:pt x="0" y="6"/>
                </a:lnTo>
                <a:cubicBezTo>
                  <a:pt x="0" y="3"/>
                  <a:pt x="3" y="12"/>
                  <a:pt x="3" y="12"/>
                </a:cubicBezTo>
                <a:lnTo>
                  <a:pt x="3" y="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99" name="Freeform 6705">
            <a:extLst>
              <a:ext uri="{FF2B5EF4-FFF2-40B4-BE49-F238E27FC236}">
                <a16:creationId xmlns:a16="http://schemas.microsoft.com/office/drawing/2014/main" id="{08AF795E-E56A-2841-BF1D-21E377BBD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021263"/>
            <a:ext cx="3175" cy="4762"/>
          </a:xfrm>
          <a:custGeom>
            <a:avLst/>
            <a:gdLst>
              <a:gd name="T0" fmla="*/ 1411 w 9"/>
              <a:gd name="T1" fmla="*/ 2198 h 13"/>
              <a:gd name="T2" fmla="*/ 1411 w 9"/>
              <a:gd name="T3" fmla="*/ 1099 h 13"/>
              <a:gd name="T4" fmla="*/ 0 w 9"/>
              <a:gd name="T5" fmla="*/ 2198 h 13"/>
              <a:gd name="T6" fmla="*/ 1411 w 9"/>
              <a:gd name="T7" fmla="*/ 0 h 13"/>
              <a:gd name="T8" fmla="*/ 1764 w 9"/>
              <a:gd name="T9" fmla="*/ 0 h 13"/>
              <a:gd name="T10" fmla="*/ 2822 w 9"/>
              <a:gd name="T11" fmla="*/ 2198 h 13"/>
              <a:gd name="T12" fmla="*/ 1764 w 9"/>
              <a:gd name="T13" fmla="*/ 1099 h 13"/>
              <a:gd name="T14" fmla="*/ 1764 w 9"/>
              <a:gd name="T15" fmla="*/ 2198 h 13"/>
              <a:gd name="T16" fmla="*/ 2469 w 9"/>
              <a:gd name="T17" fmla="*/ 3663 h 13"/>
              <a:gd name="T18" fmla="*/ 1411 w 9"/>
              <a:gd name="T19" fmla="*/ 4396 h 13"/>
              <a:gd name="T20" fmla="*/ 353 w 9"/>
              <a:gd name="T21" fmla="*/ 3663 h 13"/>
              <a:gd name="T22" fmla="*/ 1411 w 9"/>
              <a:gd name="T23" fmla="*/ 2198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3">
                <a:moveTo>
                  <a:pt x="4" y="6"/>
                </a:moveTo>
                <a:lnTo>
                  <a:pt x="4" y="3"/>
                </a:lnTo>
                <a:cubicBezTo>
                  <a:pt x="4" y="3"/>
                  <a:pt x="0" y="10"/>
                  <a:pt x="0" y="6"/>
                </a:cubicBezTo>
                <a:lnTo>
                  <a:pt x="4" y="0"/>
                </a:lnTo>
                <a:lnTo>
                  <a:pt x="5" y="0"/>
                </a:lnTo>
                <a:cubicBezTo>
                  <a:pt x="5" y="0"/>
                  <a:pt x="8" y="3"/>
                  <a:pt x="8" y="6"/>
                </a:cubicBezTo>
                <a:cubicBezTo>
                  <a:pt x="8" y="10"/>
                  <a:pt x="5" y="3"/>
                  <a:pt x="5" y="3"/>
                </a:cubicBezTo>
                <a:lnTo>
                  <a:pt x="5" y="6"/>
                </a:lnTo>
                <a:cubicBezTo>
                  <a:pt x="5" y="6"/>
                  <a:pt x="7" y="6"/>
                  <a:pt x="7" y="10"/>
                </a:cubicBezTo>
                <a:lnTo>
                  <a:pt x="4" y="12"/>
                </a:lnTo>
                <a:lnTo>
                  <a:pt x="1" y="10"/>
                </a:lnTo>
                <a:cubicBezTo>
                  <a:pt x="1" y="6"/>
                  <a:pt x="4" y="6"/>
                  <a:pt x="4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00" name="Freeform 6706">
            <a:extLst>
              <a:ext uri="{FF2B5EF4-FFF2-40B4-BE49-F238E27FC236}">
                <a16:creationId xmlns:a16="http://schemas.microsoft.com/office/drawing/2014/main" id="{26FB5013-CC0E-8041-BB01-2D24815C8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002213"/>
            <a:ext cx="3175" cy="4762"/>
          </a:xfrm>
          <a:custGeom>
            <a:avLst/>
            <a:gdLst>
              <a:gd name="T0" fmla="*/ 1058 w 9"/>
              <a:gd name="T1" fmla="*/ 2198 h 13"/>
              <a:gd name="T2" fmla="*/ 353 w 9"/>
              <a:gd name="T3" fmla="*/ 1099 h 13"/>
              <a:gd name="T4" fmla="*/ 1411 w 9"/>
              <a:gd name="T5" fmla="*/ 0 h 13"/>
              <a:gd name="T6" fmla="*/ 1764 w 9"/>
              <a:gd name="T7" fmla="*/ 1099 h 13"/>
              <a:gd name="T8" fmla="*/ 1764 w 9"/>
              <a:gd name="T9" fmla="*/ 2198 h 13"/>
              <a:gd name="T10" fmla="*/ 1764 w 9"/>
              <a:gd name="T11" fmla="*/ 3297 h 13"/>
              <a:gd name="T12" fmla="*/ 2822 w 9"/>
              <a:gd name="T13" fmla="*/ 2198 h 13"/>
              <a:gd name="T14" fmla="*/ 1764 w 9"/>
              <a:gd name="T15" fmla="*/ 4396 h 13"/>
              <a:gd name="T16" fmla="*/ 1058 w 9"/>
              <a:gd name="T17" fmla="*/ 4396 h 13"/>
              <a:gd name="T18" fmla="*/ 0 w 9"/>
              <a:gd name="T19" fmla="*/ 2198 h 13"/>
              <a:gd name="T20" fmla="*/ 1058 w 9"/>
              <a:gd name="T21" fmla="*/ 3297 h 13"/>
              <a:gd name="T22" fmla="*/ 1058 w 9"/>
              <a:gd name="T23" fmla="*/ 2198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3">
                <a:moveTo>
                  <a:pt x="3" y="6"/>
                </a:moveTo>
                <a:cubicBezTo>
                  <a:pt x="3" y="6"/>
                  <a:pt x="1" y="6"/>
                  <a:pt x="1" y="3"/>
                </a:cubicBezTo>
                <a:lnTo>
                  <a:pt x="4" y="0"/>
                </a:lnTo>
                <a:cubicBezTo>
                  <a:pt x="5" y="0"/>
                  <a:pt x="5" y="3"/>
                  <a:pt x="5" y="3"/>
                </a:cubicBezTo>
                <a:cubicBezTo>
                  <a:pt x="5" y="6"/>
                  <a:pt x="5" y="6"/>
                  <a:pt x="5" y="6"/>
                </a:cubicBezTo>
                <a:lnTo>
                  <a:pt x="5" y="9"/>
                </a:lnTo>
                <a:lnTo>
                  <a:pt x="8" y="6"/>
                </a:lnTo>
                <a:cubicBezTo>
                  <a:pt x="8" y="9"/>
                  <a:pt x="5" y="12"/>
                  <a:pt x="5" y="12"/>
                </a:cubicBezTo>
                <a:lnTo>
                  <a:pt x="3" y="12"/>
                </a:lnTo>
                <a:cubicBezTo>
                  <a:pt x="3" y="12"/>
                  <a:pt x="0" y="9"/>
                  <a:pt x="0" y="6"/>
                </a:cubicBezTo>
                <a:lnTo>
                  <a:pt x="3" y="9"/>
                </a:lnTo>
                <a:lnTo>
                  <a:pt x="3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01" name="Freeform 6707">
            <a:extLst>
              <a:ext uri="{FF2B5EF4-FFF2-40B4-BE49-F238E27FC236}">
                <a16:creationId xmlns:a16="http://schemas.microsoft.com/office/drawing/2014/main" id="{4EBA5D05-F4B0-5043-9A2C-8A6020A37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016500"/>
            <a:ext cx="3175" cy="3175"/>
          </a:xfrm>
          <a:custGeom>
            <a:avLst/>
            <a:gdLst>
              <a:gd name="T0" fmla="*/ 1155 w 11"/>
              <a:gd name="T1" fmla="*/ 2223 h 10"/>
              <a:gd name="T2" fmla="*/ 1155 w 11"/>
              <a:gd name="T3" fmla="*/ 0 h 10"/>
              <a:gd name="T4" fmla="*/ 0 w 11"/>
              <a:gd name="T5" fmla="*/ 953 h 10"/>
              <a:gd name="T6" fmla="*/ 1155 w 11"/>
              <a:gd name="T7" fmla="*/ 0 h 10"/>
              <a:gd name="T8" fmla="*/ 2020 w 11"/>
              <a:gd name="T9" fmla="*/ 0 h 10"/>
              <a:gd name="T10" fmla="*/ 2886 w 11"/>
              <a:gd name="T11" fmla="*/ 953 h 10"/>
              <a:gd name="T12" fmla="*/ 2020 w 11"/>
              <a:gd name="T13" fmla="*/ 0 h 10"/>
              <a:gd name="T14" fmla="*/ 2020 w 11"/>
              <a:gd name="T15" fmla="*/ 2223 h 10"/>
              <a:gd name="T16" fmla="*/ 2309 w 11"/>
              <a:gd name="T17" fmla="*/ 2223 h 10"/>
              <a:gd name="T18" fmla="*/ 1155 w 11"/>
              <a:gd name="T19" fmla="*/ 2858 h 10"/>
              <a:gd name="T20" fmla="*/ 577 w 11"/>
              <a:gd name="T21" fmla="*/ 2223 h 10"/>
              <a:gd name="T22" fmla="*/ 1155 w 11"/>
              <a:gd name="T23" fmla="*/ 2223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0">
                <a:moveTo>
                  <a:pt x="4" y="7"/>
                </a:moveTo>
                <a:lnTo>
                  <a:pt x="4" y="0"/>
                </a:lnTo>
                <a:cubicBezTo>
                  <a:pt x="4" y="0"/>
                  <a:pt x="0" y="7"/>
                  <a:pt x="0" y="3"/>
                </a:cubicBezTo>
                <a:lnTo>
                  <a:pt x="4" y="0"/>
                </a:lnTo>
                <a:lnTo>
                  <a:pt x="7" y="0"/>
                </a:lnTo>
                <a:lnTo>
                  <a:pt x="10" y="3"/>
                </a:lnTo>
                <a:cubicBezTo>
                  <a:pt x="10" y="7"/>
                  <a:pt x="7" y="0"/>
                  <a:pt x="7" y="0"/>
                </a:cubicBezTo>
                <a:lnTo>
                  <a:pt x="7" y="7"/>
                </a:lnTo>
                <a:lnTo>
                  <a:pt x="8" y="7"/>
                </a:lnTo>
                <a:cubicBezTo>
                  <a:pt x="8" y="9"/>
                  <a:pt x="7" y="9"/>
                  <a:pt x="4" y="9"/>
                </a:cubicBezTo>
                <a:cubicBezTo>
                  <a:pt x="4" y="9"/>
                  <a:pt x="2" y="9"/>
                  <a:pt x="2" y="7"/>
                </a:cubicBezTo>
                <a:lnTo>
                  <a:pt x="4" y="7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02" name="Freeform 6708">
            <a:extLst>
              <a:ext uri="{FF2B5EF4-FFF2-40B4-BE49-F238E27FC236}">
                <a16:creationId xmlns:a16="http://schemas.microsoft.com/office/drawing/2014/main" id="{CABC8D2F-8C04-8643-BF3F-C50410711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006975"/>
            <a:ext cx="4762" cy="3175"/>
          </a:xfrm>
          <a:custGeom>
            <a:avLst/>
            <a:gdLst>
              <a:gd name="T0" fmla="*/ 1587 w 12"/>
              <a:gd name="T1" fmla="*/ 1905 h 10"/>
              <a:gd name="T2" fmla="*/ 1191 w 12"/>
              <a:gd name="T3" fmla="*/ 953 h 10"/>
              <a:gd name="T4" fmla="*/ 2381 w 12"/>
              <a:gd name="T5" fmla="*/ 0 h 10"/>
              <a:gd name="T6" fmla="*/ 3572 w 12"/>
              <a:gd name="T7" fmla="*/ 953 h 10"/>
              <a:gd name="T8" fmla="*/ 2778 w 12"/>
              <a:gd name="T9" fmla="*/ 1905 h 10"/>
              <a:gd name="T10" fmla="*/ 2778 w 12"/>
              <a:gd name="T11" fmla="*/ 2858 h 10"/>
              <a:gd name="T12" fmla="*/ 4365 w 12"/>
              <a:gd name="T13" fmla="*/ 1905 h 10"/>
              <a:gd name="T14" fmla="*/ 2778 w 12"/>
              <a:gd name="T15" fmla="*/ 2858 h 10"/>
              <a:gd name="T16" fmla="*/ 1587 w 12"/>
              <a:gd name="T17" fmla="*/ 2858 h 10"/>
              <a:gd name="T18" fmla="*/ 397 w 12"/>
              <a:gd name="T19" fmla="*/ 1905 h 10"/>
              <a:gd name="T20" fmla="*/ 1587 w 12"/>
              <a:gd name="T21" fmla="*/ 2858 h 10"/>
              <a:gd name="T22" fmla="*/ 1587 w 12"/>
              <a:gd name="T23" fmla="*/ 190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0">
                <a:moveTo>
                  <a:pt x="4" y="6"/>
                </a:moveTo>
                <a:lnTo>
                  <a:pt x="3" y="3"/>
                </a:lnTo>
                <a:cubicBezTo>
                  <a:pt x="3" y="3"/>
                  <a:pt x="4" y="0"/>
                  <a:pt x="6" y="0"/>
                </a:cubicBezTo>
                <a:cubicBezTo>
                  <a:pt x="8" y="0"/>
                  <a:pt x="9" y="3"/>
                  <a:pt x="9" y="3"/>
                </a:cubicBezTo>
                <a:lnTo>
                  <a:pt x="7" y="6"/>
                </a:lnTo>
                <a:lnTo>
                  <a:pt x="7" y="9"/>
                </a:lnTo>
                <a:cubicBezTo>
                  <a:pt x="7" y="9"/>
                  <a:pt x="11" y="3"/>
                  <a:pt x="11" y="6"/>
                </a:cubicBezTo>
                <a:cubicBezTo>
                  <a:pt x="11" y="9"/>
                  <a:pt x="7" y="9"/>
                  <a:pt x="7" y="9"/>
                </a:cubicBezTo>
                <a:lnTo>
                  <a:pt x="4" y="9"/>
                </a:lnTo>
                <a:cubicBezTo>
                  <a:pt x="4" y="9"/>
                  <a:pt x="0" y="9"/>
                  <a:pt x="1" y="6"/>
                </a:cubicBezTo>
                <a:cubicBezTo>
                  <a:pt x="1" y="3"/>
                  <a:pt x="4" y="9"/>
                  <a:pt x="4" y="9"/>
                </a:cubicBezTo>
                <a:lnTo>
                  <a:pt x="4" y="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03" name="Freeform 6709">
            <a:extLst>
              <a:ext uri="{FF2B5EF4-FFF2-40B4-BE49-F238E27FC236}">
                <a16:creationId xmlns:a16="http://schemas.microsoft.com/office/drawing/2014/main" id="{022EB36A-0F77-9A42-8543-221E41AFE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5016500"/>
            <a:ext cx="4762" cy="3175"/>
          </a:xfrm>
          <a:custGeom>
            <a:avLst/>
            <a:gdLst>
              <a:gd name="T0" fmla="*/ 1587 w 12"/>
              <a:gd name="T1" fmla="*/ 953 h 10"/>
              <a:gd name="T2" fmla="*/ 1587 w 12"/>
              <a:gd name="T3" fmla="*/ 0 h 10"/>
              <a:gd name="T4" fmla="*/ 397 w 12"/>
              <a:gd name="T5" fmla="*/ 953 h 10"/>
              <a:gd name="T6" fmla="*/ 1587 w 12"/>
              <a:gd name="T7" fmla="*/ 0 h 10"/>
              <a:gd name="T8" fmla="*/ 2778 w 12"/>
              <a:gd name="T9" fmla="*/ 0 h 10"/>
              <a:gd name="T10" fmla="*/ 4365 w 12"/>
              <a:gd name="T11" fmla="*/ 953 h 10"/>
              <a:gd name="T12" fmla="*/ 2778 w 12"/>
              <a:gd name="T13" fmla="*/ 0 h 10"/>
              <a:gd name="T14" fmla="*/ 2778 w 12"/>
              <a:gd name="T15" fmla="*/ 953 h 10"/>
              <a:gd name="T16" fmla="*/ 3572 w 12"/>
              <a:gd name="T17" fmla="*/ 2223 h 10"/>
              <a:gd name="T18" fmla="*/ 2381 w 12"/>
              <a:gd name="T19" fmla="*/ 2858 h 10"/>
              <a:gd name="T20" fmla="*/ 1191 w 12"/>
              <a:gd name="T21" fmla="*/ 2223 h 10"/>
              <a:gd name="T22" fmla="*/ 1587 w 12"/>
              <a:gd name="T23" fmla="*/ 953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0">
                <a:moveTo>
                  <a:pt x="4" y="3"/>
                </a:moveTo>
                <a:lnTo>
                  <a:pt x="4" y="0"/>
                </a:lnTo>
                <a:cubicBezTo>
                  <a:pt x="4" y="0"/>
                  <a:pt x="1" y="7"/>
                  <a:pt x="1" y="3"/>
                </a:cubicBezTo>
                <a:cubicBezTo>
                  <a:pt x="0" y="3"/>
                  <a:pt x="4" y="0"/>
                  <a:pt x="4" y="0"/>
                </a:cubicBezTo>
                <a:lnTo>
                  <a:pt x="7" y="0"/>
                </a:lnTo>
                <a:lnTo>
                  <a:pt x="11" y="3"/>
                </a:lnTo>
                <a:cubicBezTo>
                  <a:pt x="11" y="7"/>
                  <a:pt x="7" y="0"/>
                  <a:pt x="7" y="0"/>
                </a:cubicBezTo>
                <a:lnTo>
                  <a:pt x="7" y="3"/>
                </a:lnTo>
                <a:lnTo>
                  <a:pt x="9" y="7"/>
                </a:lnTo>
                <a:cubicBezTo>
                  <a:pt x="9" y="7"/>
                  <a:pt x="7" y="9"/>
                  <a:pt x="6" y="9"/>
                </a:cubicBezTo>
                <a:cubicBezTo>
                  <a:pt x="4" y="9"/>
                  <a:pt x="3" y="7"/>
                  <a:pt x="3" y="7"/>
                </a:cubicBezTo>
                <a:lnTo>
                  <a:pt x="4" y="3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04" name="Freeform 6710">
            <a:extLst>
              <a:ext uri="{FF2B5EF4-FFF2-40B4-BE49-F238E27FC236}">
                <a16:creationId xmlns:a16="http://schemas.microsoft.com/office/drawing/2014/main" id="{5A18769A-7A7E-994B-A772-D871E45A1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3" y="5006975"/>
            <a:ext cx="3175" cy="3175"/>
          </a:xfrm>
          <a:custGeom>
            <a:avLst/>
            <a:gdLst>
              <a:gd name="T0" fmla="*/ 1155 w 11"/>
              <a:gd name="T1" fmla="*/ 1905 h 10"/>
              <a:gd name="T2" fmla="*/ 577 w 11"/>
              <a:gd name="T3" fmla="*/ 953 h 10"/>
              <a:gd name="T4" fmla="*/ 1443 w 11"/>
              <a:gd name="T5" fmla="*/ 0 h 10"/>
              <a:gd name="T6" fmla="*/ 2309 w 11"/>
              <a:gd name="T7" fmla="*/ 953 h 10"/>
              <a:gd name="T8" fmla="*/ 1732 w 11"/>
              <a:gd name="T9" fmla="*/ 1905 h 10"/>
              <a:gd name="T10" fmla="*/ 1732 w 11"/>
              <a:gd name="T11" fmla="*/ 2858 h 10"/>
              <a:gd name="T12" fmla="*/ 2886 w 11"/>
              <a:gd name="T13" fmla="*/ 1905 h 10"/>
              <a:gd name="T14" fmla="*/ 1732 w 11"/>
              <a:gd name="T15" fmla="*/ 2858 h 10"/>
              <a:gd name="T16" fmla="*/ 1155 w 11"/>
              <a:gd name="T17" fmla="*/ 2858 h 10"/>
              <a:gd name="T18" fmla="*/ 0 w 11"/>
              <a:gd name="T19" fmla="*/ 1905 h 10"/>
              <a:gd name="T20" fmla="*/ 1155 w 11"/>
              <a:gd name="T21" fmla="*/ 2858 h 10"/>
              <a:gd name="T22" fmla="*/ 1155 w 11"/>
              <a:gd name="T23" fmla="*/ 190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0">
                <a:moveTo>
                  <a:pt x="4" y="6"/>
                </a:moveTo>
                <a:lnTo>
                  <a:pt x="2" y="3"/>
                </a:lnTo>
                <a:cubicBezTo>
                  <a:pt x="2" y="0"/>
                  <a:pt x="4" y="0"/>
                  <a:pt x="5" y="0"/>
                </a:cubicBezTo>
                <a:cubicBezTo>
                  <a:pt x="7" y="0"/>
                  <a:pt x="8" y="0"/>
                  <a:pt x="8" y="3"/>
                </a:cubicBezTo>
                <a:lnTo>
                  <a:pt x="6" y="6"/>
                </a:lnTo>
                <a:lnTo>
                  <a:pt x="6" y="9"/>
                </a:lnTo>
                <a:cubicBezTo>
                  <a:pt x="6" y="9"/>
                  <a:pt x="10" y="3"/>
                  <a:pt x="10" y="6"/>
                </a:cubicBezTo>
                <a:cubicBezTo>
                  <a:pt x="10" y="9"/>
                  <a:pt x="6" y="9"/>
                  <a:pt x="6" y="9"/>
                </a:cubicBezTo>
                <a:lnTo>
                  <a:pt x="4" y="9"/>
                </a:lnTo>
                <a:lnTo>
                  <a:pt x="0" y="6"/>
                </a:lnTo>
                <a:cubicBezTo>
                  <a:pt x="0" y="3"/>
                  <a:pt x="4" y="9"/>
                  <a:pt x="4" y="9"/>
                </a:cubicBezTo>
                <a:lnTo>
                  <a:pt x="4" y="6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05" name="Freeform 6711">
            <a:extLst>
              <a:ext uri="{FF2B5EF4-FFF2-40B4-BE49-F238E27FC236}">
                <a16:creationId xmlns:a16="http://schemas.microsoft.com/office/drawing/2014/main" id="{94802B4E-7BA2-6445-A89A-BDC9A0478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016500"/>
            <a:ext cx="1587" cy="3175"/>
          </a:xfrm>
          <a:custGeom>
            <a:avLst/>
            <a:gdLst>
              <a:gd name="T0" fmla="*/ 0 w 6"/>
              <a:gd name="T1" fmla="*/ 2778 h 8"/>
              <a:gd name="T2" fmla="*/ 0 w 6"/>
              <a:gd name="T3" fmla="*/ 0 h 8"/>
              <a:gd name="T4" fmla="*/ 529 w 6"/>
              <a:gd name="T5" fmla="*/ 0 h 8"/>
              <a:gd name="T6" fmla="*/ 1323 w 6"/>
              <a:gd name="T7" fmla="*/ 0 h 8"/>
              <a:gd name="T8" fmla="*/ 1323 w 6"/>
              <a:gd name="T9" fmla="*/ 2778 h 8"/>
              <a:gd name="T10" fmla="*/ 794 w 6"/>
              <a:gd name="T11" fmla="*/ 1191 h 8"/>
              <a:gd name="T12" fmla="*/ 265 w 6"/>
              <a:gd name="T13" fmla="*/ 1191 h 8"/>
              <a:gd name="T14" fmla="*/ 0 w 6"/>
              <a:gd name="T15" fmla="*/ 2778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8">
                <a:moveTo>
                  <a:pt x="0" y="7"/>
                </a:moveTo>
                <a:cubicBezTo>
                  <a:pt x="0" y="3"/>
                  <a:pt x="0" y="3"/>
                  <a:pt x="0" y="0"/>
                </a:cubicBezTo>
                <a:lnTo>
                  <a:pt x="2" y="0"/>
                </a:lnTo>
                <a:cubicBezTo>
                  <a:pt x="3" y="0"/>
                  <a:pt x="5" y="0"/>
                  <a:pt x="5" y="0"/>
                </a:cubicBezTo>
                <a:lnTo>
                  <a:pt x="5" y="7"/>
                </a:lnTo>
                <a:lnTo>
                  <a:pt x="3" y="3"/>
                </a:lnTo>
                <a:cubicBezTo>
                  <a:pt x="2" y="7"/>
                  <a:pt x="2" y="7"/>
                  <a:pt x="1" y="3"/>
                </a:cubicBezTo>
                <a:lnTo>
                  <a:pt x="0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06" name="Freeform 6712">
            <a:extLst>
              <a:ext uri="{FF2B5EF4-FFF2-40B4-BE49-F238E27FC236}">
                <a16:creationId xmlns:a16="http://schemas.microsoft.com/office/drawing/2014/main" id="{89438520-ABB5-E249-9CF2-1938D4689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008563"/>
            <a:ext cx="1587" cy="3175"/>
          </a:xfrm>
          <a:custGeom>
            <a:avLst/>
            <a:gdLst>
              <a:gd name="T0" fmla="*/ 0 w 6"/>
              <a:gd name="T1" fmla="*/ 1361 h 7"/>
              <a:gd name="T2" fmla="*/ 265 w 6"/>
              <a:gd name="T3" fmla="*/ 2721 h 7"/>
              <a:gd name="T4" fmla="*/ 794 w 6"/>
              <a:gd name="T5" fmla="*/ 2721 h 7"/>
              <a:gd name="T6" fmla="*/ 1323 w 6"/>
              <a:gd name="T7" fmla="*/ 1361 h 7"/>
              <a:gd name="T8" fmla="*/ 1323 w 6"/>
              <a:gd name="T9" fmla="*/ 2721 h 7"/>
              <a:gd name="T10" fmla="*/ 794 w 6"/>
              <a:gd name="T11" fmla="*/ 2721 h 7"/>
              <a:gd name="T12" fmla="*/ 0 w 6"/>
              <a:gd name="T13" fmla="*/ 2721 h 7"/>
              <a:gd name="T14" fmla="*/ 0 w 6"/>
              <a:gd name="T15" fmla="*/ 136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7">
                <a:moveTo>
                  <a:pt x="0" y="3"/>
                </a:moveTo>
                <a:lnTo>
                  <a:pt x="1" y="6"/>
                </a:lnTo>
                <a:cubicBezTo>
                  <a:pt x="2" y="0"/>
                  <a:pt x="2" y="0"/>
                  <a:pt x="3" y="6"/>
                </a:cubicBezTo>
                <a:lnTo>
                  <a:pt x="5" y="3"/>
                </a:lnTo>
                <a:lnTo>
                  <a:pt x="5" y="6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07" name="Freeform 6713">
            <a:extLst>
              <a:ext uri="{FF2B5EF4-FFF2-40B4-BE49-F238E27FC236}">
                <a16:creationId xmlns:a16="http://schemas.microsoft.com/office/drawing/2014/main" id="{F3C61C8D-0882-E740-A0A2-4823BC2D8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913" y="5016500"/>
            <a:ext cx="3175" cy="3175"/>
          </a:xfrm>
          <a:custGeom>
            <a:avLst/>
            <a:gdLst>
              <a:gd name="T0" fmla="*/ 397 w 8"/>
              <a:gd name="T1" fmla="*/ 1191 h 8"/>
              <a:gd name="T2" fmla="*/ 0 w 8"/>
              <a:gd name="T3" fmla="*/ 0 h 8"/>
              <a:gd name="T4" fmla="*/ 1191 w 8"/>
              <a:gd name="T5" fmla="*/ 0 h 8"/>
              <a:gd name="T6" fmla="*/ 2778 w 8"/>
              <a:gd name="T7" fmla="*/ 0 h 8"/>
              <a:gd name="T8" fmla="*/ 1984 w 8"/>
              <a:gd name="T9" fmla="*/ 2778 h 8"/>
              <a:gd name="T10" fmla="*/ 1588 w 8"/>
              <a:gd name="T11" fmla="*/ 1191 h 8"/>
              <a:gd name="T12" fmla="*/ 1191 w 8"/>
              <a:gd name="T13" fmla="*/ 0 h 8"/>
              <a:gd name="T14" fmla="*/ 397 w 8"/>
              <a:gd name="T15" fmla="*/ 1191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8">
                <a:moveTo>
                  <a:pt x="1" y="3"/>
                </a:moveTo>
                <a:cubicBezTo>
                  <a:pt x="0" y="3"/>
                  <a:pt x="0" y="3"/>
                  <a:pt x="0" y="0"/>
                </a:cubicBezTo>
                <a:lnTo>
                  <a:pt x="3" y="0"/>
                </a:lnTo>
                <a:lnTo>
                  <a:pt x="7" y="0"/>
                </a:lnTo>
                <a:cubicBezTo>
                  <a:pt x="7" y="3"/>
                  <a:pt x="7" y="3"/>
                  <a:pt x="5" y="7"/>
                </a:cubicBezTo>
                <a:lnTo>
                  <a:pt x="4" y="3"/>
                </a:lnTo>
                <a:cubicBezTo>
                  <a:pt x="3" y="7"/>
                  <a:pt x="3" y="7"/>
                  <a:pt x="3" y="0"/>
                </a:cubicBezTo>
                <a:lnTo>
                  <a:pt x="1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08" name="Freeform 6714">
            <a:extLst>
              <a:ext uri="{FF2B5EF4-FFF2-40B4-BE49-F238E27FC236}">
                <a16:creationId xmlns:a16="http://schemas.microsoft.com/office/drawing/2014/main" id="{D845699A-CE40-2A42-AF2D-E323DE1B0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913" y="5008563"/>
            <a:ext cx="3175" cy="3175"/>
          </a:xfrm>
          <a:custGeom>
            <a:avLst/>
            <a:gdLst>
              <a:gd name="T0" fmla="*/ 397 w 8"/>
              <a:gd name="T1" fmla="*/ 1361 h 7"/>
              <a:gd name="T2" fmla="*/ 1191 w 8"/>
              <a:gd name="T3" fmla="*/ 2721 h 7"/>
              <a:gd name="T4" fmla="*/ 1588 w 8"/>
              <a:gd name="T5" fmla="*/ 2721 h 7"/>
              <a:gd name="T6" fmla="*/ 2778 w 8"/>
              <a:gd name="T7" fmla="*/ 0 h 7"/>
              <a:gd name="T8" fmla="*/ 2778 w 8"/>
              <a:gd name="T9" fmla="*/ 2721 h 7"/>
              <a:gd name="T10" fmla="*/ 1191 w 8"/>
              <a:gd name="T11" fmla="*/ 2721 h 7"/>
              <a:gd name="T12" fmla="*/ 0 w 8"/>
              <a:gd name="T13" fmla="*/ 2721 h 7"/>
              <a:gd name="T14" fmla="*/ 397 w 8"/>
              <a:gd name="T15" fmla="*/ 136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7">
                <a:moveTo>
                  <a:pt x="1" y="3"/>
                </a:moveTo>
                <a:lnTo>
                  <a:pt x="3" y="6"/>
                </a:lnTo>
                <a:cubicBezTo>
                  <a:pt x="3" y="0"/>
                  <a:pt x="3" y="0"/>
                  <a:pt x="4" y="6"/>
                </a:cubicBezTo>
                <a:lnTo>
                  <a:pt x="7" y="0"/>
                </a:lnTo>
                <a:lnTo>
                  <a:pt x="7" y="6"/>
                </a:lnTo>
                <a:lnTo>
                  <a:pt x="3" y="6"/>
                </a:lnTo>
                <a:lnTo>
                  <a:pt x="0" y="6"/>
                </a:lnTo>
                <a:cubicBezTo>
                  <a:pt x="0" y="6"/>
                  <a:pt x="0" y="3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09" name="Freeform 6715">
            <a:extLst>
              <a:ext uri="{FF2B5EF4-FFF2-40B4-BE49-F238E27FC236}">
                <a16:creationId xmlns:a16="http://schemas.microsoft.com/office/drawing/2014/main" id="{131D16AE-8A59-A341-8A6D-1E64DD9AF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4997450"/>
            <a:ext cx="47625" cy="33338"/>
          </a:xfrm>
          <a:custGeom>
            <a:avLst/>
            <a:gdLst>
              <a:gd name="T0" fmla="*/ 19268 w 131"/>
              <a:gd name="T1" fmla="*/ 32976 h 92"/>
              <a:gd name="T2" fmla="*/ 18541 w 131"/>
              <a:gd name="T3" fmla="*/ 32976 h 92"/>
              <a:gd name="T4" fmla="*/ 18541 w 131"/>
              <a:gd name="T5" fmla="*/ 30801 h 92"/>
              <a:gd name="T6" fmla="*/ 11270 w 131"/>
              <a:gd name="T7" fmla="*/ 30801 h 92"/>
              <a:gd name="T8" fmla="*/ 11270 w 131"/>
              <a:gd name="T9" fmla="*/ 26091 h 92"/>
              <a:gd name="T10" fmla="*/ 5090 w 131"/>
              <a:gd name="T11" fmla="*/ 26091 h 92"/>
              <a:gd name="T12" fmla="*/ 5090 w 131"/>
              <a:gd name="T13" fmla="*/ 23916 h 92"/>
              <a:gd name="T14" fmla="*/ 0 w 131"/>
              <a:gd name="T15" fmla="*/ 23916 h 92"/>
              <a:gd name="T16" fmla="*/ 0 w 131"/>
              <a:gd name="T17" fmla="*/ 8697 h 92"/>
              <a:gd name="T18" fmla="*/ 1091 w 131"/>
              <a:gd name="T19" fmla="*/ 8697 h 92"/>
              <a:gd name="T20" fmla="*/ 1091 w 131"/>
              <a:gd name="T21" fmla="*/ 22829 h 92"/>
              <a:gd name="T22" fmla="*/ 6180 w 131"/>
              <a:gd name="T23" fmla="*/ 22829 h 92"/>
              <a:gd name="T24" fmla="*/ 6180 w 131"/>
              <a:gd name="T25" fmla="*/ 25004 h 92"/>
              <a:gd name="T26" fmla="*/ 11997 w 131"/>
              <a:gd name="T27" fmla="*/ 25004 h 92"/>
              <a:gd name="T28" fmla="*/ 11997 w 131"/>
              <a:gd name="T29" fmla="*/ 29352 h 92"/>
              <a:gd name="T30" fmla="*/ 19268 w 131"/>
              <a:gd name="T31" fmla="*/ 29352 h 92"/>
              <a:gd name="T32" fmla="*/ 19268 w 131"/>
              <a:gd name="T33" fmla="*/ 32976 h 92"/>
              <a:gd name="T34" fmla="*/ 27993 w 131"/>
              <a:gd name="T35" fmla="*/ 29352 h 92"/>
              <a:gd name="T36" fmla="*/ 35264 w 131"/>
              <a:gd name="T37" fmla="*/ 29352 h 92"/>
              <a:gd name="T38" fmla="*/ 35264 w 131"/>
              <a:gd name="T39" fmla="*/ 25004 h 92"/>
              <a:gd name="T40" fmla="*/ 41081 w 131"/>
              <a:gd name="T41" fmla="*/ 25004 h 92"/>
              <a:gd name="T42" fmla="*/ 41081 w 131"/>
              <a:gd name="T43" fmla="*/ 22829 h 92"/>
              <a:gd name="T44" fmla="*/ 46534 w 131"/>
              <a:gd name="T45" fmla="*/ 22829 h 92"/>
              <a:gd name="T46" fmla="*/ 46534 w 131"/>
              <a:gd name="T47" fmla="*/ 8697 h 92"/>
              <a:gd name="T48" fmla="*/ 47261 w 131"/>
              <a:gd name="T49" fmla="*/ 8697 h 92"/>
              <a:gd name="T50" fmla="*/ 47261 w 131"/>
              <a:gd name="T51" fmla="*/ 23916 h 92"/>
              <a:gd name="T52" fmla="*/ 42172 w 131"/>
              <a:gd name="T53" fmla="*/ 23916 h 92"/>
              <a:gd name="T54" fmla="*/ 42172 w 131"/>
              <a:gd name="T55" fmla="*/ 26091 h 92"/>
              <a:gd name="T56" fmla="*/ 35991 w 131"/>
              <a:gd name="T57" fmla="*/ 26091 h 92"/>
              <a:gd name="T58" fmla="*/ 35991 w 131"/>
              <a:gd name="T59" fmla="*/ 30801 h 92"/>
              <a:gd name="T60" fmla="*/ 29084 w 131"/>
              <a:gd name="T61" fmla="*/ 30801 h 92"/>
              <a:gd name="T62" fmla="*/ 29084 w 131"/>
              <a:gd name="T63" fmla="*/ 32976 h 92"/>
              <a:gd name="T64" fmla="*/ 27993 w 131"/>
              <a:gd name="T65" fmla="*/ 32976 h 92"/>
              <a:gd name="T66" fmla="*/ 27993 w 131"/>
              <a:gd name="T67" fmla="*/ 29352 h 92"/>
              <a:gd name="T68" fmla="*/ 41081 w 131"/>
              <a:gd name="T69" fmla="*/ 8697 h 92"/>
              <a:gd name="T70" fmla="*/ 41081 w 131"/>
              <a:gd name="T71" fmla="*/ 7610 h 92"/>
              <a:gd name="T72" fmla="*/ 35264 w 131"/>
              <a:gd name="T73" fmla="*/ 7610 h 92"/>
              <a:gd name="T74" fmla="*/ 35264 w 131"/>
              <a:gd name="T75" fmla="*/ 3261 h 92"/>
              <a:gd name="T76" fmla="*/ 27993 w 131"/>
              <a:gd name="T77" fmla="*/ 3261 h 92"/>
              <a:gd name="T78" fmla="*/ 27993 w 131"/>
              <a:gd name="T79" fmla="*/ 1087 h 92"/>
              <a:gd name="T80" fmla="*/ 19268 w 131"/>
              <a:gd name="T81" fmla="*/ 1087 h 92"/>
              <a:gd name="T82" fmla="*/ 19268 w 131"/>
              <a:gd name="T83" fmla="*/ 3261 h 92"/>
              <a:gd name="T84" fmla="*/ 11997 w 131"/>
              <a:gd name="T85" fmla="*/ 3261 h 92"/>
              <a:gd name="T86" fmla="*/ 11997 w 131"/>
              <a:gd name="T87" fmla="*/ 7610 h 92"/>
              <a:gd name="T88" fmla="*/ 6180 w 131"/>
              <a:gd name="T89" fmla="*/ 7610 h 92"/>
              <a:gd name="T90" fmla="*/ 6180 w 131"/>
              <a:gd name="T91" fmla="*/ 8697 h 92"/>
              <a:gd name="T92" fmla="*/ 5090 w 131"/>
              <a:gd name="T93" fmla="*/ 8697 h 92"/>
              <a:gd name="T94" fmla="*/ 5090 w 131"/>
              <a:gd name="T95" fmla="*/ 6523 h 92"/>
              <a:gd name="T96" fmla="*/ 11270 w 131"/>
              <a:gd name="T97" fmla="*/ 6523 h 92"/>
              <a:gd name="T98" fmla="*/ 11270 w 131"/>
              <a:gd name="T99" fmla="*/ 2174 h 92"/>
              <a:gd name="T100" fmla="*/ 18541 w 131"/>
              <a:gd name="T101" fmla="*/ 2174 h 92"/>
              <a:gd name="T102" fmla="*/ 18541 w 131"/>
              <a:gd name="T103" fmla="*/ 0 h 92"/>
              <a:gd name="T104" fmla="*/ 29084 w 131"/>
              <a:gd name="T105" fmla="*/ 0 h 92"/>
              <a:gd name="T106" fmla="*/ 29084 w 131"/>
              <a:gd name="T107" fmla="*/ 2174 h 92"/>
              <a:gd name="T108" fmla="*/ 35991 w 131"/>
              <a:gd name="T109" fmla="*/ 2174 h 92"/>
              <a:gd name="T110" fmla="*/ 35991 w 131"/>
              <a:gd name="T111" fmla="*/ 6523 h 92"/>
              <a:gd name="T112" fmla="*/ 42172 w 131"/>
              <a:gd name="T113" fmla="*/ 6523 h 92"/>
              <a:gd name="T114" fmla="*/ 42172 w 131"/>
              <a:gd name="T115" fmla="*/ 8697 h 92"/>
              <a:gd name="T116" fmla="*/ 41081 w 131"/>
              <a:gd name="T117" fmla="*/ 8697 h 9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31" h="92">
                <a:moveTo>
                  <a:pt x="53" y="91"/>
                </a:moveTo>
                <a:lnTo>
                  <a:pt x="51" y="91"/>
                </a:lnTo>
                <a:lnTo>
                  <a:pt x="51" y="85"/>
                </a:lnTo>
                <a:lnTo>
                  <a:pt x="31" y="85"/>
                </a:lnTo>
                <a:lnTo>
                  <a:pt x="31" y="72"/>
                </a:lnTo>
                <a:lnTo>
                  <a:pt x="14" y="72"/>
                </a:lnTo>
                <a:lnTo>
                  <a:pt x="14" y="66"/>
                </a:lnTo>
                <a:lnTo>
                  <a:pt x="0" y="66"/>
                </a:lnTo>
                <a:lnTo>
                  <a:pt x="0" y="24"/>
                </a:lnTo>
                <a:lnTo>
                  <a:pt x="3" y="24"/>
                </a:lnTo>
                <a:lnTo>
                  <a:pt x="3" y="63"/>
                </a:lnTo>
                <a:lnTo>
                  <a:pt x="17" y="63"/>
                </a:lnTo>
                <a:lnTo>
                  <a:pt x="17" y="69"/>
                </a:lnTo>
                <a:lnTo>
                  <a:pt x="33" y="69"/>
                </a:lnTo>
                <a:lnTo>
                  <a:pt x="33" y="81"/>
                </a:lnTo>
                <a:lnTo>
                  <a:pt x="53" y="81"/>
                </a:lnTo>
                <a:lnTo>
                  <a:pt x="53" y="91"/>
                </a:lnTo>
                <a:close/>
                <a:moveTo>
                  <a:pt x="77" y="81"/>
                </a:moveTo>
                <a:lnTo>
                  <a:pt x="97" y="81"/>
                </a:lnTo>
                <a:lnTo>
                  <a:pt x="97" y="69"/>
                </a:lnTo>
                <a:lnTo>
                  <a:pt x="113" y="69"/>
                </a:lnTo>
                <a:lnTo>
                  <a:pt x="113" y="63"/>
                </a:lnTo>
                <a:lnTo>
                  <a:pt x="128" y="63"/>
                </a:lnTo>
                <a:lnTo>
                  <a:pt x="128" y="24"/>
                </a:lnTo>
                <a:lnTo>
                  <a:pt x="130" y="24"/>
                </a:lnTo>
                <a:lnTo>
                  <a:pt x="130" y="66"/>
                </a:lnTo>
                <a:lnTo>
                  <a:pt x="116" y="66"/>
                </a:lnTo>
                <a:lnTo>
                  <a:pt x="116" y="72"/>
                </a:lnTo>
                <a:lnTo>
                  <a:pt x="99" y="72"/>
                </a:lnTo>
                <a:lnTo>
                  <a:pt x="99" y="85"/>
                </a:lnTo>
                <a:lnTo>
                  <a:pt x="80" y="85"/>
                </a:lnTo>
                <a:lnTo>
                  <a:pt x="80" y="91"/>
                </a:lnTo>
                <a:lnTo>
                  <a:pt x="77" y="91"/>
                </a:lnTo>
                <a:lnTo>
                  <a:pt x="77" y="81"/>
                </a:lnTo>
                <a:close/>
                <a:moveTo>
                  <a:pt x="113" y="24"/>
                </a:moveTo>
                <a:lnTo>
                  <a:pt x="113" y="21"/>
                </a:lnTo>
                <a:lnTo>
                  <a:pt x="97" y="21"/>
                </a:lnTo>
                <a:lnTo>
                  <a:pt x="97" y="9"/>
                </a:lnTo>
                <a:lnTo>
                  <a:pt x="77" y="9"/>
                </a:lnTo>
                <a:lnTo>
                  <a:pt x="77" y="3"/>
                </a:lnTo>
                <a:lnTo>
                  <a:pt x="53" y="3"/>
                </a:lnTo>
                <a:lnTo>
                  <a:pt x="53" y="9"/>
                </a:lnTo>
                <a:lnTo>
                  <a:pt x="33" y="9"/>
                </a:lnTo>
                <a:lnTo>
                  <a:pt x="33" y="21"/>
                </a:lnTo>
                <a:lnTo>
                  <a:pt x="17" y="21"/>
                </a:lnTo>
                <a:lnTo>
                  <a:pt x="17" y="24"/>
                </a:lnTo>
                <a:lnTo>
                  <a:pt x="14" y="24"/>
                </a:lnTo>
                <a:lnTo>
                  <a:pt x="14" y="18"/>
                </a:lnTo>
                <a:lnTo>
                  <a:pt x="31" y="18"/>
                </a:lnTo>
                <a:lnTo>
                  <a:pt x="31" y="6"/>
                </a:lnTo>
                <a:lnTo>
                  <a:pt x="51" y="6"/>
                </a:lnTo>
                <a:lnTo>
                  <a:pt x="51" y="0"/>
                </a:lnTo>
                <a:lnTo>
                  <a:pt x="80" y="0"/>
                </a:lnTo>
                <a:lnTo>
                  <a:pt x="80" y="6"/>
                </a:lnTo>
                <a:lnTo>
                  <a:pt x="99" y="6"/>
                </a:lnTo>
                <a:lnTo>
                  <a:pt x="99" y="18"/>
                </a:lnTo>
                <a:lnTo>
                  <a:pt x="116" y="18"/>
                </a:lnTo>
                <a:lnTo>
                  <a:pt x="116" y="24"/>
                </a:lnTo>
                <a:lnTo>
                  <a:pt x="113" y="24"/>
                </a:lnTo>
                <a:close/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10" name="Freeform 6716">
            <a:extLst>
              <a:ext uri="{FF2B5EF4-FFF2-40B4-BE49-F238E27FC236}">
                <a16:creationId xmlns:a16="http://schemas.microsoft.com/office/drawing/2014/main" id="{3109F1C5-B177-7F48-894D-6757861C7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4964113"/>
            <a:ext cx="61913" cy="63500"/>
          </a:xfrm>
          <a:custGeom>
            <a:avLst/>
            <a:gdLst>
              <a:gd name="T0" fmla="*/ 61557 w 174"/>
              <a:gd name="T1" fmla="*/ 31750 h 176"/>
              <a:gd name="T2" fmla="*/ 30601 w 174"/>
              <a:gd name="T3" fmla="*/ 63139 h 176"/>
              <a:gd name="T4" fmla="*/ 0 w 174"/>
              <a:gd name="T5" fmla="*/ 31750 h 176"/>
              <a:gd name="T6" fmla="*/ 30601 w 174"/>
              <a:gd name="T7" fmla="*/ 0 h 176"/>
              <a:gd name="T8" fmla="*/ 61557 w 174"/>
              <a:gd name="T9" fmla="*/ 31750 h 1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4" h="176">
                <a:moveTo>
                  <a:pt x="173" y="88"/>
                </a:moveTo>
                <a:cubicBezTo>
                  <a:pt x="173" y="136"/>
                  <a:pt x="135" y="175"/>
                  <a:pt x="86" y="175"/>
                </a:cubicBezTo>
                <a:cubicBezTo>
                  <a:pt x="38" y="175"/>
                  <a:pt x="0" y="136"/>
                  <a:pt x="0" y="88"/>
                </a:cubicBezTo>
                <a:cubicBezTo>
                  <a:pt x="0" y="39"/>
                  <a:pt x="38" y="0"/>
                  <a:pt x="86" y="0"/>
                </a:cubicBezTo>
                <a:cubicBezTo>
                  <a:pt x="135" y="0"/>
                  <a:pt x="173" y="39"/>
                  <a:pt x="173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11" name="Freeform 6717">
            <a:extLst>
              <a:ext uri="{FF2B5EF4-FFF2-40B4-BE49-F238E27FC236}">
                <a16:creationId xmlns:a16="http://schemas.microsoft.com/office/drawing/2014/main" id="{04958669-B83B-C340-BEFD-97308F626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013" y="4959350"/>
            <a:ext cx="61912" cy="61913"/>
          </a:xfrm>
          <a:custGeom>
            <a:avLst/>
            <a:gdLst>
              <a:gd name="T0" fmla="*/ 61554 w 173"/>
              <a:gd name="T1" fmla="*/ 31312 h 174"/>
              <a:gd name="T2" fmla="*/ 31135 w 173"/>
              <a:gd name="T3" fmla="*/ 61557 h 174"/>
              <a:gd name="T4" fmla="*/ 0 w 173"/>
              <a:gd name="T5" fmla="*/ 31312 h 174"/>
              <a:gd name="T6" fmla="*/ 31135 w 173"/>
              <a:gd name="T7" fmla="*/ 0 h 174"/>
              <a:gd name="T8" fmla="*/ 61554 w 173"/>
              <a:gd name="T9" fmla="*/ 31312 h 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3" h="174">
                <a:moveTo>
                  <a:pt x="172" y="88"/>
                </a:moveTo>
                <a:cubicBezTo>
                  <a:pt x="172" y="134"/>
                  <a:pt x="133" y="173"/>
                  <a:pt x="87" y="173"/>
                </a:cubicBezTo>
                <a:cubicBezTo>
                  <a:pt x="39" y="173"/>
                  <a:pt x="0" y="134"/>
                  <a:pt x="0" y="88"/>
                </a:cubicBezTo>
                <a:cubicBezTo>
                  <a:pt x="0" y="40"/>
                  <a:pt x="39" y="0"/>
                  <a:pt x="87" y="0"/>
                </a:cubicBezTo>
                <a:cubicBezTo>
                  <a:pt x="133" y="0"/>
                  <a:pt x="172" y="40"/>
                  <a:pt x="172" y="88"/>
                </a:cubicBezTo>
              </a:path>
            </a:pathLst>
          </a:custGeom>
          <a:solidFill>
            <a:srgbClr val="3073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12" name="Freeform 6718">
            <a:extLst>
              <a:ext uri="{FF2B5EF4-FFF2-40B4-BE49-F238E27FC236}">
                <a16:creationId xmlns:a16="http://schemas.microsoft.com/office/drawing/2014/main" id="{6EA2CDF1-036A-364B-B11D-2DDFFE479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4970463"/>
            <a:ext cx="11112" cy="12700"/>
          </a:xfrm>
          <a:custGeom>
            <a:avLst/>
            <a:gdLst>
              <a:gd name="T0" fmla="*/ 10765 w 32"/>
              <a:gd name="T1" fmla="*/ 7208 h 37"/>
              <a:gd name="T2" fmla="*/ 6598 w 32"/>
              <a:gd name="T3" fmla="*/ 7208 h 37"/>
              <a:gd name="T4" fmla="*/ 5556 w 32"/>
              <a:gd name="T5" fmla="*/ 12357 h 37"/>
              <a:gd name="T6" fmla="*/ 4514 w 32"/>
              <a:gd name="T7" fmla="*/ 7208 h 37"/>
              <a:gd name="T8" fmla="*/ 0 w 32"/>
              <a:gd name="T9" fmla="*/ 7208 h 37"/>
              <a:gd name="T10" fmla="*/ 3125 w 32"/>
              <a:gd name="T11" fmla="*/ 5149 h 37"/>
              <a:gd name="T12" fmla="*/ 2084 w 32"/>
              <a:gd name="T13" fmla="*/ 0 h 37"/>
              <a:gd name="T14" fmla="*/ 5556 w 32"/>
              <a:gd name="T15" fmla="*/ 3089 h 37"/>
              <a:gd name="T16" fmla="*/ 8681 w 32"/>
              <a:gd name="T17" fmla="*/ 0 h 37"/>
              <a:gd name="T18" fmla="*/ 7640 w 32"/>
              <a:gd name="T19" fmla="*/ 5149 h 37"/>
              <a:gd name="T20" fmla="*/ 10765 w 32"/>
              <a:gd name="T21" fmla="*/ 7208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37">
                <a:moveTo>
                  <a:pt x="31" y="21"/>
                </a:moveTo>
                <a:lnTo>
                  <a:pt x="19" y="21"/>
                </a:lnTo>
                <a:lnTo>
                  <a:pt x="16" y="36"/>
                </a:lnTo>
                <a:lnTo>
                  <a:pt x="13" y="21"/>
                </a:lnTo>
                <a:lnTo>
                  <a:pt x="0" y="21"/>
                </a:lnTo>
                <a:lnTo>
                  <a:pt x="9" y="15"/>
                </a:lnTo>
                <a:lnTo>
                  <a:pt x="6" y="0"/>
                </a:lnTo>
                <a:lnTo>
                  <a:pt x="16" y="9"/>
                </a:lnTo>
                <a:lnTo>
                  <a:pt x="25" y="0"/>
                </a:lnTo>
                <a:lnTo>
                  <a:pt x="22" y="15"/>
                </a:lnTo>
                <a:lnTo>
                  <a:pt x="31" y="21"/>
                </a:lnTo>
              </a:path>
            </a:pathLst>
          </a:custGeom>
          <a:solidFill>
            <a:srgbClr val="FBFC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13" name="Freeform 6719">
            <a:extLst>
              <a:ext uri="{FF2B5EF4-FFF2-40B4-BE49-F238E27FC236}">
                <a16:creationId xmlns:a16="http://schemas.microsoft.com/office/drawing/2014/main" id="{E4520AA6-30F8-5641-B440-B6DB4F888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4962525"/>
            <a:ext cx="11112" cy="11113"/>
          </a:xfrm>
          <a:custGeom>
            <a:avLst/>
            <a:gdLst>
              <a:gd name="T0" fmla="*/ 10765 w 32"/>
              <a:gd name="T1" fmla="*/ 7528 h 31"/>
              <a:gd name="T2" fmla="*/ 6945 w 32"/>
              <a:gd name="T3" fmla="*/ 7528 h 31"/>
              <a:gd name="T4" fmla="*/ 5556 w 32"/>
              <a:gd name="T5" fmla="*/ 10755 h 31"/>
              <a:gd name="T6" fmla="*/ 4514 w 32"/>
              <a:gd name="T7" fmla="*/ 7528 h 31"/>
              <a:gd name="T8" fmla="*/ 0 w 32"/>
              <a:gd name="T9" fmla="*/ 7528 h 31"/>
              <a:gd name="T10" fmla="*/ 3473 w 32"/>
              <a:gd name="T11" fmla="*/ 4302 h 31"/>
              <a:gd name="T12" fmla="*/ 2084 w 32"/>
              <a:gd name="T13" fmla="*/ 0 h 31"/>
              <a:gd name="T14" fmla="*/ 5556 w 32"/>
              <a:gd name="T15" fmla="*/ 3226 h 31"/>
              <a:gd name="T16" fmla="*/ 8681 w 32"/>
              <a:gd name="T17" fmla="*/ 0 h 31"/>
              <a:gd name="T18" fmla="*/ 7640 w 32"/>
              <a:gd name="T19" fmla="*/ 4302 h 31"/>
              <a:gd name="T20" fmla="*/ 10765 w 32"/>
              <a:gd name="T21" fmla="*/ 7528 h 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31">
                <a:moveTo>
                  <a:pt x="31" y="21"/>
                </a:moveTo>
                <a:lnTo>
                  <a:pt x="20" y="21"/>
                </a:lnTo>
                <a:lnTo>
                  <a:pt x="16" y="30"/>
                </a:lnTo>
                <a:lnTo>
                  <a:pt x="13" y="21"/>
                </a:lnTo>
                <a:lnTo>
                  <a:pt x="0" y="21"/>
                </a:lnTo>
                <a:lnTo>
                  <a:pt x="10" y="12"/>
                </a:lnTo>
                <a:lnTo>
                  <a:pt x="6" y="0"/>
                </a:lnTo>
                <a:lnTo>
                  <a:pt x="16" y="9"/>
                </a:lnTo>
                <a:lnTo>
                  <a:pt x="25" y="0"/>
                </a:lnTo>
                <a:lnTo>
                  <a:pt x="22" y="12"/>
                </a:lnTo>
                <a:lnTo>
                  <a:pt x="31" y="21"/>
                </a:lnTo>
              </a:path>
            </a:pathLst>
          </a:custGeom>
          <a:solidFill>
            <a:srgbClr val="FBFC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14" name="Freeform 6720">
            <a:extLst>
              <a:ext uri="{FF2B5EF4-FFF2-40B4-BE49-F238E27FC236}">
                <a16:creationId xmlns:a16="http://schemas.microsoft.com/office/drawing/2014/main" id="{4E398360-A4B8-BD47-BBE5-DDB54AAD9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4978400"/>
            <a:ext cx="11112" cy="12700"/>
          </a:xfrm>
          <a:custGeom>
            <a:avLst/>
            <a:gdLst>
              <a:gd name="T0" fmla="*/ 10765 w 32"/>
              <a:gd name="T1" fmla="*/ 7844 h 34"/>
              <a:gd name="T2" fmla="*/ 6945 w 32"/>
              <a:gd name="T3" fmla="*/ 7844 h 34"/>
              <a:gd name="T4" fmla="*/ 5556 w 32"/>
              <a:gd name="T5" fmla="*/ 12326 h 34"/>
              <a:gd name="T6" fmla="*/ 4514 w 32"/>
              <a:gd name="T7" fmla="*/ 7844 h 34"/>
              <a:gd name="T8" fmla="*/ 0 w 32"/>
              <a:gd name="T9" fmla="*/ 7844 h 34"/>
              <a:gd name="T10" fmla="*/ 3473 w 32"/>
              <a:gd name="T11" fmla="*/ 4482 h 34"/>
              <a:gd name="T12" fmla="*/ 2084 w 32"/>
              <a:gd name="T13" fmla="*/ 0 h 34"/>
              <a:gd name="T14" fmla="*/ 5556 w 32"/>
              <a:gd name="T15" fmla="*/ 3362 h 34"/>
              <a:gd name="T16" fmla="*/ 8681 w 32"/>
              <a:gd name="T17" fmla="*/ 0 h 34"/>
              <a:gd name="T18" fmla="*/ 7640 w 32"/>
              <a:gd name="T19" fmla="*/ 4482 h 34"/>
              <a:gd name="T20" fmla="*/ 10765 w 32"/>
              <a:gd name="T21" fmla="*/ 7844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34">
                <a:moveTo>
                  <a:pt x="31" y="21"/>
                </a:moveTo>
                <a:lnTo>
                  <a:pt x="20" y="21"/>
                </a:lnTo>
                <a:lnTo>
                  <a:pt x="16" y="33"/>
                </a:lnTo>
                <a:lnTo>
                  <a:pt x="13" y="21"/>
                </a:lnTo>
                <a:lnTo>
                  <a:pt x="0" y="21"/>
                </a:lnTo>
                <a:lnTo>
                  <a:pt x="10" y="12"/>
                </a:lnTo>
                <a:lnTo>
                  <a:pt x="6" y="0"/>
                </a:lnTo>
                <a:lnTo>
                  <a:pt x="16" y="9"/>
                </a:lnTo>
                <a:lnTo>
                  <a:pt x="25" y="0"/>
                </a:lnTo>
                <a:lnTo>
                  <a:pt x="22" y="12"/>
                </a:lnTo>
                <a:lnTo>
                  <a:pt x="31" y="21"/>
                </a:lnTo>
              </a:path>
            </a:pathLst>
          </a:custGeom>
          <a:solidFill>
            <a:srgbClr val="FBFC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15" name="Freeform 6721">
            <a:extLst>
              <a:ext uri="{FF2B5EF4-FFF2-40B4-BE49-F238E27FC236}">
                <a16:creationId xmlns:a16="http://schemas.microsoft.com/office/drawing/2014/main" id="{2608628A-108D-CA46-9377-5FA0918FF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4994275"/>
            <a:ext cx="11112" cy="11113"/>
          </a:xfrm>
          <a:custGeom>
            <a:avLst/>
            <a:gdLst>
              <a:gd name="T0" fmla="*/ 10765 w 32"/>
              <a:gd name="T1" fmla="*/ 6453 h 31"/>
              <a:gd name="T2" fmla="*/ 6945 w 32"/>
              <a:gd name="T3" fmla="*/ 6453 h 31"/>
              <a:gd name="T4" fmla="*/ 5556 w 32"/>
              <a:gd name="T5" fmla="*/ 10755 h 31"/>
              <a:gd name="T6" fmla="*/ 4514 w 32"/>
              <a:gd name="T7" fmla="*/ 6453 h 31"/>
              <a:gd name="T8" fmla="*/ 0 w 32"/>
              <a:gd name="T9" fmla="*/ 6453 h 31"/>
              <a:gd name="T10" fmla="*/ 3473 w 32"/>
              <a:gd name="T11" fmla="*/ 4302 h 31"/>
              <a:gd name="T12" fmla="*/ 2084 w 32"/>
              <a:gd name="T13" fmla="*/ 0 h 31"/>
              <a:gd name="T14" fmla="*/ 5556 w 32"/>
              <a:gd name="T15" fmla="*/ 2151 h 31"/>
              <a:gd name="T16" fmla="*/ 8681 w 32"/>
              <a:gd name="T17" fmla="*/ 0 h 31"/>
              <a:gd name="T18" fmla="*/ 7640 w 32"/>
              <a:gd name="T19" fmla="*/ 4302 h 31"/>
              <a:gd name="T20" fmla="*/ 10765 w 32"/>
              <a:gd name="T21" fmla="*/ 6453 h 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31">
                <a:moveTo>
                  <a:pt x="31" y="18"/>
                </a:moveTo>
                <a:lnTo>
                  <a:pt x="20" y="18"/>
                </a:lnTo>
                <a:lnTo>
                  <a:pt x="16" y="30"/>
                </a:lnTo>
                <a:lnTo>
                  <a:pt x="13" y="18"/>
                </a:lnTo>
                <a:lnTo>
                  <a:pt x="0" y="18"/>
                </a:lnTo>
                <a:lnTo>
                  <a:pt x="10" y="12"/>
                </a:lnTo>
                <a:lnTo>
                  <a:pt x="6" y="0"/>
                </a:lnTo>
                <a:lnTo>
                  <a:pt x="16" y="6"/>
                </a:lnTo>
                <a:lnTo>
                  <a:pt x="25" y="0"/>
                </a:lnTo>
                <a:lnTo>
                  <a:pt x="22" y="12"/>
                </a:lnTo>
                <a:lnTo>
                  <a:pt x="31" y="18"/>
                </a:lnTo>
              </a:path>
            </a:pathLst>
          </a:custGeom>
          <a:solidFill>
            <a:srgbClr val="FBFC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16" name="Freeform 6722">
            <a:extLst>
              <a:ext uri="{FF2B5EF4-FFF2-40B4-BE49-F238E27FC236}">
                <a16:creationId xmlns:a16="http://schemas.microsoft.com/office/drawing/2014/main" id="{0138E48F-622C-2C4B-9543-94B2CD9D7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013" y="4986338"/>
            <a:ext cx="11112" cy="11112"/>
          </a:xfrm>
          <a:custGeom>
            <a:avLst/>
            <a:gdLst>
              <a:gd name="T0" fmla="*/ 10765 w 32"/>
              <a:gd name="T1" fmla="*/ 7280 h 29"/>
              <a:gd name="T2" fmla="*/ 6598 w 32"/>
              <a:gd name="T3" fmla="*/ 7280 h 29"/>
              <a:gd name="T4" fmla="*/ 5556 w 32"/>
              <a:gd name="T5" fmla="*/ 10729 h 29"/>
              <a:gd name="T6" fmla="*/ 4167 w 32"/>
              <a:gd name="T7" fmla="*/ 7280 h 29"/>
              <a:gd name="T8" fmla="*/ 0 w 32"/>
              <a:gd name="T9" fmla="*/ 7280 h 29"/>
              <a:gd name="T10" fmla="*/ 3473 w 32"/>
              <a:gd name="T11" fmla="*/ 3449 h 29"/>
              <a:gd name="T12" fmla="*/ 1736 w 32"/>
              <a:gd name="T13" fmla="*/ 0 h 29"/>
              <a:gd name="T14" fmla="*/ 5556 w 32"/>
              <a:gd name="T15" fmla="*/ 2299 h 29"/>
              <a:gd name="T16" fmla="*/ 8681 w 32"/>
              <a:gd name="T17" fmla="*/ 0 h 29"/>
              <a:gd name="T18" fmla="*/ 7640 w 32"/>
              <a:gd name="T19" fmla="*/ 3449 h 29"/>
              <a:gd name="T20" fmla="*/ 10765 w 32"/>
              <a:gd name="T21" fmla="*/ 7280 h 2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9">
                <a:moveTo>
                  <a:pt x="31" y="19"/>
                </a:moveTo>
                <a:lnTo>
                  <a:pt x="19" y="19"/>
                </a:lnTo>
                <a:lnTo>
                  <a:pt x="16" y="28"/>
                </a:lnTo>
                <a:lnTo>
                  <a:pt x="12" y="19"/>
                </a:lnTo>
                <a:lnTo>
                  <a:pt x="0" y="19"/>
                </a:lnTo>
                <a:lnTo>
                  <a:pt x="10" y="9"/>
                </a:lnTo>
                <a:lnTo>
                  <a:pt x="5" y="0"/>
                </a:lnTo>
                <a:lnTo>
                  <a:pt x="16" y="6"/>
                </a:lnTo>
                <a:lnTo>
                  <a:pt x="25" y="0"/>
                </a:lnTo>
                <a:lnTo>
                  <a:pt x="22" y="9"/>
                </a:lnTo>
                <a:lnTo>
                  <a:pt x="31" y="19"/>
                </a:lnTo>
              </a:path>
            </a:pathLst>
          </a:custGeom>
          <a:solidFill>
            <a:srgbClr val="FBFC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17" name="Freeform 6723">
            <a:extLst>
              <a:ext uri="{FF2B5EF4-FFF2-40B4-BE49-F238E27FC236}">
                <a16:creationId xmlns:a16="http://schemas.microsoft.com/office/drawing/2014/main" id="{2792272B-34FD-B345-AB90-EE4D69751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157788"/>
            <a:ext cx="3175" cy="6350"/>
          </a:xfrm>
          <a:custGeom>
            <a:avLst/>
            <a:gdLst>
              <a:gd name="T0" fmla="*/ 0 w 11"/>
              <a:gd name="T1" fmla="*/ 5953 h 16"/>
              <a:gd name="T2" fmla="*/ 0 w 11"/>
              <a:gd name="T3" fmla="*/ 0 h 16"/>
              <a:gd name="T4" fmla="*/ 866 w 11"/>
              <a:gd name="T5" fmla="*/ 0 h 16"/>
              <a:gd name="T6" fmla="*/ 866 w 11"/>
              <a:gd name="T7" fmla="*/ 2381 h 16"/>
              <a:gd name="T8" fmla="*/ 2309 w 11"/>
              <a:gd name="T9" fmla="*/ 2381 h 16"/>
              <a:gd name="T10" fmla="*/ 2309 w 11"/>
              <a:gd name="T11" fmla="*/ 0 h 16"/>
              <a:gd name="T12" fmla="*/ 2886 w 11"/>
              <a:gd name="T13" fmla="*/ 0 h 16"/>
              <a:gd name="T14" fmla="*/ 2886 w 11"/>
              <a:gd name="T15" fmla="*/ 5953 h 16"/>
              <a:gd name="T16" fmla="*/ 2309 w 11"/>
              <a:gd name="T17" fmla="*/ 5953 h 16"/>
              <a:gd name="T18" fmla="*/ 2309 w 11"/>
              <a:gd name="T19" fmla="*/ 3572 h 16"/>
              <a:gd name="T20" fmla="*/ 866 w 11"/>
              <a:gd name="T21" fmla="*/ 3572 h 16"/>
              <a:gd name="T22" fmla="*/ 866 w 11"/>
              <a:gd name="T23" fmla="*/ 5953 h 16"/>
              <a:gd name="T24" fmla="*/ 0 w 11"/>
              <a:gd name="T25" fmla="*/ 5953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16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6"/>
                </a:lnTo>
                <a:lnTo>
                  <a:pt x="8" y="6"/>
                </a:lnTo>
                <a:lnTo>
                  <a:pt x="8" y="0"/>
                </a:lnTo>
                <a:lnTo>
                  <a:pt x="10" y="0"/>
                </a:lnTo>
                <a:lnTo>
                  <a:pt x="10" y="15"/>
                </a:lnTo>
                <a:lnTo>
                  <a:pt x="8" y="15"/>
                </a:lnTo>
                <a:lnTo>
                  <a:pt x="8" y="9"/>
                </a:lnTo>
                <a:lnTo>
                  <a:pt x="3" y="9"/>
                </a:lnTo>
                <a:lnTo>
                  <a:pt x="3" y="15"/>
                </a:lnTo>
                <a:lnTo>
                  <a:pt x="0" y="15"/>
                </a:lnTo>
              </a:path>
            </a:pathLst>
          </a:custGeom>
          <a:solidFill>
            <a:srgbClr val="C03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18" name="Freeform 6724">
            <a:extLst>
              <a:ext uri="{FF2B5EF4-FFF2-40B4-BE49-F238E27FC236}">
                <a16:creationId xmlns:a16="http://schemas.microsoft.com/office/drawing/2014/main" id="{5628D108-2A3B-0344-B444-2E7419E00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938713"/>
            <a:ext cx="431800" cy="252412"/>
          </a:xfrm>
          <a:custGeom>
            <a:avLst/>
            <a:gdLst>
              <a:gd name="T0" fmla="*/ 215540 w 1200"/>
              <a:gd name="T1" fmla="*/ 252052 h 702"/>
              <a:gd name="T2" fmla="*/ 0 w 1200"/>
              <a:gd name="T3" fmla="*/ 252052 h 702"/>
              <a:gd name="T4" fmla="*/ 0 w 1200"/>
              <a:gd name="T5" fmla="*/ 0 h 702"/>
              <a:gd name="T6" fmla="*/ 431440 w 1200"/>
              <a:gd name="T7" fmla="*/ 0 h 702"/>
              <a:gd name="T8" fmla="*/ 431440 w 1200"/>
              <a:gd name="T9" fmla="*/ 252052 h 702"/>
              <a:gd name="T10" fmla="*/ 215540 w 1200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2">
                <a:moveTo>
                  <a:pt x="599" y="701"/>
                </a:moveTo>
                <a:lnTo>
                  <a:pt x="0" y="701"/>
                </a:lnTo>
                <a:lnTo>
                  <a:pt x="0" y="0"/>
                </a:lnTo>
                <a:lnTo>
                  <a:pt x="1199" y="0"/>
                </a:lnTo>
                <a:lnTo>
                  <a:pt x="1199" y="701"/>
                </a:lnTo>
                <a:lnTo>
                  <a:pt x="599" y="701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19" name="Freeform 6725">
            <a:extLst>
              <a:ext uri="{FF2B5EF4-FFF2-40B4-BE49-F238E27FC236}">
                <a16:creationId xmlns:a16="http://schemas.microsoft.com/office/drawing/2014/main" id="{51B0E97B-E8C8-1B47-AF6C-1313C0DD2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938713"/>
            <a:ext cx="215900" cy="109537"/>
          </a:xfrm>
          <a:custGeom>
            <a:avLst/>
            <a:gdLst>
              <a:gd name="T0" fmla="*/ 0 w 601"/>
              <a:gd name="T1" fmla="*/ 0 h 304"/>
              <a:gd name="T2" fmla="*/ 215541 w 601"/>
              <a:gd name="T3" fmla="*/ 0 h 304"/>
              <a:gd name="T4" fmla="*/ 215541 w 601"/>
              <a:gd name="T5" fmla="*/ 109177 h 304"/>
              <a:gd name="T6" fmla="*/ 107770 w 601"/>
              <a:gd name="T7" fmla="*/ 109177 h 304"/>
              <a:gd name="T8" fmla="*/ 0 w 601"/>
              <a:gd name="T9" fmla="*/ 109177 h 304"/>
              <a:gd name="T10" fmla="*/ 0 w 601"/>
              <a:gd name="T11" fmla="*/ 0 h 3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1" h="304">
                <a:moveTo>
                  <a:pt x="0" y="0"/>
                </a:moveTo>
                <a:lnTo>
                  <a:pt x="600" y="0"/>
                </a:lnTo>
                <a:lnTo>
                  <a:pt x="600" y="303"/>
                </a:lnTo>
                <a:lnTo>
                  <a:pt x="300" y="303"/>
                </a:lnTo>
                <a:lnTo>
                  <a:pt x="0" y="303"/>
                </a:lnTo>
                <a:lnTo>
                  <a:pt x="0" y="0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20" name="Freeform 6726">
            <a:extLst>
              <a:ext uri="{FF2B5EF4-FFF2-40B4-BE49-F238E27FC236}">
                <a16:creationId xmlns:a16="http://schemas.microsoft.com/office/drawing/2014/main" id="{5BF40E32-9CC6-DD41-A3E6-2E11BE2C2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938713"/>
            <a:ext cx="215900" cy="109537"/>
          </a:xfrm>
          <a:custGeom>
            <a:avLst/>
            <a:gdLst>
              <a:gd name="T0" fmla="*/ 0 w 601"/>
              <a:gd name="T1" fmla="*/ 96205 h 304"/>
              <a:gd name="T2" fmla="*/ 83702 w 601"/>
              <a:gd name="T3" fmla="*/ 54408 h 304"/>
              <a:gd name="T4" fmla="*/ 108130 w 601"/>
              <a:gd name="T5" fmla="*/ 66659 h 304"/>
              <a:gd name="T6" fmla="*/ 24069 w 601"/>
              <a:gd name="T7" fmla="*/ 109177 h 304"/>
              <a:gd name="T8" fmla="*/ 0 w 601"/>
              <a:gd name="T9" fmla="*/ 109177 h 304"/>
              <a:gd name="T10" fmla="*/ 0 w 601"/>
              <a:gd name="T11" fmla="*/ 96205 h 304"/>
              <a:gd name="T12" fmla="*/ 0 w 601"/>
              <a:gd name="T13" fmla="*/ 0 h 304"/>
              <a:gd name="T14" fmla="*/ 24069 w 601"/>
              <a:gd name="T15" fmla="*/ 0 h 304"/>
              <a:gd name="T16" fmla="*/ 108130 w 601"/>
              <a:gd name="T17" fmla="*/ 42518 h 304"/>
              <a:gd name="T18" fmla="*/ 83702 w 601"/>
              <a:gd name="T19" fmla="*/ 54408 h 304"/>
              <a:gd name="T20" fmla="*/ 0 w 601"/>
              <a:gd name="T21" fmla="*/ 11891 h 304"/>
              <a:gd name="T22" fmla="*/ 0 w 601"/>
              <a:gd name="T23" fmla="*/ 0 h 304"/>
              <a:gd name="T24" fmla="*/ 108130 w 601"/>
              <a:gd name="T25" fmla="*/ 66659 h 304"/>
              <a:gd name="T26" fmla="*/ 131839 w 601"/>
              <a:gd name="T27" fmla="*/ 54408 h 304"/>
              <a:gd name="T28" fmla="*/ 215541 w 601"/>
              <a:gd name="T29" fmla="*/ 96205 h 304"/>
              <a:gd name="T30" fmla="*/ 215541 w 601"/>
              <a:gd name="T31" fmla="*/ 109177 h 304"/>
              <a:gd name="T32" fmla="*/ 191113 w 601"/>
              <a:gd name="T33" fmla="*/ 109177 h 304"/>
              <a:gd name="T34" fmla="*/ 108130 w 601"/>
              <a:gd name="T35" fmla="*/ 66659 h 304"/>
              <a:gd name="T36" fmla="*/ 191113 w 601"/>
              <a:gd name="T37" fmla="*/ 0 h 304"/>
              <a:gd name="T38" fmla="*/ 215541 w 601"/>
              <a:gd name="T39" fmla="*/ 0 h 304"/>
              <a:gd name="T40" fmla="*/ 215541 w 601"/>
              <a:gd name="T41" fmla="*/ 11891 h 304"/>
              <a:gd name="T42" fmla="*/ 131839 w 601"/>
              <a:gd name="T43" fmla="*/ 54408 h 304"/>
              <a:gd name="T44" fmla="*/ 108130 w 601"/>
              <a:gd name="T45" fmla="*/ 42518 h 304"/>
              <a:gd name="T46" fmla="*/ 191113 w 601"/>
              <a:gd name="T47" fmla="*/ 0 h 30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1" h="304">
                <a:moveTo>
                  <a:pt x="0" y="267"/>
                </a:moveTo>
                <a:lnTo>
                  <a:pt x="233" y="151"/>
                </a:lnTo>
                <a:lnTo>
                  <a:pt x="301" y="185"/>
                </a:lnTo>
                <a:lnTo>
                  <a:pt x="67" y="303"/>
                </a:lnTo>
                <a:lnTo>
                  <a:pt x="0" y="303"/>
                </a:lnTo>
                <a:lnTo>
                  <a:pt x="0" y="267"/>
                </a:lnTo>
                <a:close/>
                <a:moveTo>
                  <a:pt x="0" y="0"/>
                </a:moveTo>
                <a:lnTo>
                  <a:pt x="67" y="0"/>
                </a:lnTo>
                <a:lnTo>
                  <a:pt x="301" y="118"/>
                </a:lnTo>
                <a:lnTo>
                  <a:pt x="233" y="151"/>
                </a:lnTo>
                <a:lnTo>
                  <a:pt x="0" y="33"/>
                </a:lnTo>
                <a:lnTo>
                  <a:pt x="0" y="0"/>
                </a:lnTo>
                <a:close/>
                <a:moveTo>
                  <a:pt x="301" y="185"/>
                </a:moveTo>
                <a:lnTo>
                  <a:pt x="367" y="151"/>
                </a:lnTo>
                <a:lnTo>
                  <a:pt x="600" y="267"/>
                </a:lnTo>
                <a:lnTo>
                  <a:pt x="600" y="303"/>
                </a:lnTo>
                <a:lnTo>
                  <a:pt x="532" y="303"/>
                </a:lnTo>
                <a:lnTo>
                  <a:pt x="301" y="185"/>
                </a:lnTo>
                <a:close/>
                <a:moveTo>
                  <a:pt x="532" y="0"/>
                </a:moveTo>
                <a:lnTo>
                  <a:pt x="600" y="0"/>
                </a:lnTo>
                <a:lnTo>
                  <a:pt x="600" y="33"/>
                </a:lnTo>
                <a:lnTo>
                  <a:pt x="367" y="151"/>
                </a:lnTo>
                <a:lnTo>
                  <a:pt x="301" y="118"/>
                </a:lnTo>
                <a:lnTo>
                  <a:pt x="5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21" name="Freeform 6727">
            <a:extLst>
              <a:ext uri="{FF2B5EF4-FFF2-40B4-BE49-F238E27FC236}">
                <a16:creationId xmlns:a16="http://schemas.microsoft.com/office/drawing/2014/main" id="{F2E780B1-4BE7-2540-8A70-B07996520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938713"/>
            <a:ext cx="215900" cy="109537"/>
          </a:xfrm>
          <a:custGeom>
            <a:avLst/>
            <a:gdLst>
              <a:gd name="T0" fmla="*/ 0 w 601"/>
              <a:gd name="T1" fmla="*/ 36032 h 304"/>
              <a:gd name="T2" fmla="*/ 89809 w 601"/>
              <a:gd name="T3" fmla="*/ 36032 h 304"/>
              <a:gd name="T4" fmla="*/ 89809 w 601"/>
              <a:gd name="T5" fmla="*/ 0 h 304"/>
              <a:gd name="T6" fmla="*/ 126091 w 601"/>
              <a:gd name="T7" fmla="*/ 0 h 304"/>
              <a:gd name="T8" fmla="*/ 126091 w 601"/>
              <a:gd name="T9" fmla="*/ 36032 h 304"/>
              <a:gd name="T10" fmla="*/ 215541 w 601"/>
              <a:gd name="T11" fmla="*/ 36032 h 304"/>
              <a:gd name="T12" fmla="*/ 215541 w 601"/>
              <a:gd name="T13" fmla="*/ 72064 h 304"/>
              <a:gd name="T14" fmla="*/ 126091 w 601"/>
              <a:gd name="T15" fmla="*/ 72064 h 304"/>
              <a:gd name="T16" fmla="*/ 126091 w 601"/>
              <a:gd name="T17" fmla="*/ 109177 h 304"/>
              <a:gd name="T18" fmla="*/ 89809 w 601"/>
              <a:gd name="T19" fmla="*/ 109177 h 304"/>
              <a:gd name="T20" fmla="*/ 89809 w 601"/>
              <a:gd name="T21" fmla="*/ 72064 h 304"/>
              <a:gd name="T22" fmla="*/ 0 w 601"/>
              <a:gd name="T23" fmla="*/ 72064 h 304"/>
              <a:gd name="T24" fmla="*/ 0 w 601"/>
              <a:gd name="T25" fmla="*/ 36032 h 3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1" h="304">
                <a:moveTo>
                  <a:pt x="0" y="100"/>
                </a:moveTo>
                <a:lnTo>
                  <a:pt x="250" y="100"/>
                </a:lnTo>
                <a:lnTo>
                  <a:pt x="250" y="0"/>
                </a:lnTo>
                <a:lnTo>
                  <a:pt x="351" y="0"/>
                </a:lnTo>
                <a:lnTo>
                  <a:pt x="351" y="100"/>
                </a:lnTo>
                <a:lnTo>
                  <a:pt x="600" y="100"/>
                </a:lnTo>
                <a:lnTo>
                  <a:pt x="600" y="200"/>
                </a:lnTo>
                <a:lnTo>
                  <a:pt x="351" y="200"/>
                </a:lnTo>
                <a:lnTo>
                  <a:pt x="351" y="303"/>
                </a:lnTo>
                <a:lnTo>
                  <a:pt x="250" y="303"/>
                </a:lnTo>
                <a:lnTo>
                  <a:pt x="250" y="200"/>
                </a:lnTo>
                <a:lnTo>
                  <a:pt x="0" y="200"/>
                </a:lnTo>
                <a:lnTo>
                  <a:pt x="0" y="10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22" name="Freeform 6728">
            <a:extLst>
              <a:ext uri="{FF2B5EF4-FFF2-40B4-BE49-F238E27FC236}">
                <a16:creationId xmlns:a16="http://schemas.microsoft.com/office/drawing/2014/main" id="{D19F4888-B375-A74B-827E-E54F6DB19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938713"/>
            <a:ext cx="215900" cy="109537"/>
          </a:xfrm>
          <a:custGeom>
            <a:avLst/>
            <a:gdLst>
              <a:gd name="T0" fmla="*/ 0 w 601"/>
              <a:gd name="T1" fmla="*/ 43599 h 304"/>
              <a:gd name="T2" fmla="*/ 96993 w 601"/>
              <a:gd name="T3" fmla="*/ 43599 h 304"/>
              <a:gd name="T4" fmla="*/ 96993 w 601"/>
              <a:gd name="T5" fmla="*/ 0 h 304"/>
              <a:gd name="T6" fmla="*/ 118188 w 601"/>
              <a:gd name="T7" fmla="*/ 0 h 304"/>
              <a:gd name="T8" fmla="*/ 118188 w 601"/>
              <a:gd name="T9" fmla="*/ 43599 h 304"/>
              <a:gd name="T10" fmla="*/ 215541 w 601"/>
              <a:gd name="T11" fmla="*/ 43599 h 304"/>
              <a:gd name="T12" fmla="*/ 215541 w 601"/>
              <a:gd name="T13" fmla="*/ 65578 h 304"/>
              <a:gd name="T14" fmla="*/ 118188 w 601"/>
              <a:gd name="T15" fmla="*/ 65578 h 304"/>
              <a:gd name="T16" fmla="*/ 118188 w 601"/>
              <a:gd name="T17" fmla="*/ 109177 h 304"/>
              <a:gd name="T18" fmla="*/ 96993 w 601"/>
              <a:gd name="T19" fmla="*/ 109177 h 304"/>
              <a:gd name="T20" fmla="*/ 96993 w 601"/>
              <a:gd name="T21" fmla="*/ 65578 h 304"/>
              <a:gd name="T22" fmla="*/ 0 w 601"/>
              <a:gd name="T23" fmla="*/ 65578 h 304"/>
              <a:gd name="T24" fmla="*/ 0 w 601"/>
              <a:gd name="T25" fmla="*/ 43599 h 3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1" h="304">
                <a:moveTo>
                  <a:pt x="0" y="121"/>
                </a:moveTo>
                <a:lnTo>
                  <a:pt x="270" y="121"/>
                </a:lnTo>
                <a:lnTo>
                  <a:pt x="270" y="0"/>
                </a:lnTo>
                <a:lnTo>
                  <a:pt x="329" y="0"/>
                </a:lnTo>
                <a:lnTo>
                  <a:pt x="329" y="121"/>
                </a:lnTo>
                <a:lnTo>
                  <a:pt x="600" y="121"/>
                </a:lnTo>
                <a:lnTo>
                  <a:pt x="600" y="182"/>
                </a:lnTo>
                <a:lnTo>
                  <a:pt x="329" y="182"/>
                </a:lnTo>
                <a:lnTo>
                  <a:pt x="329" y="303"/>
                </a:lnTo>
                <a:lnTo>
                  <a:pt x="270" y="303"/>
                </a:lnTo>
                <a:lnTo>
                  <a:pt x="270" y="182"/>
                </a:lnTo>
                <a:lnTo>
                  <a:pt x="0" y="182"/>
                </a:lnTo>
                <a:lnTo>
                  <a:pt x="0" y="121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23" name="Freeform 6729">
            <a:extLst>
              <a:ext uri="{FF2B5EF4-FFF2-40B4-BE49-F238E27FC236}">
                <a16:creationId xmlns:a16="http://schemas.microsoft.com/office/drawing/2014/main" id="{A51CCE37-27DA-D044-824C-82F5BCF53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938713"/>
            <a:ext cx="215900" cy="109537"/>
          </a:xfrm>
          <a:custGeom>
            <a:avLst/>
            <a:gdLst>
              <a:gd name="T0" fmla="*/ 0 w 601"/>
              <a:gd name="T1" fmla="*/ 109177 h 304"/>
              <a:gd name="T2" fmla="*/ 71847 w 601"/>
              <a:gd name="T3" fmla="*/ 72064 h 304"/>
              <a:gd name="T4" fmla="*/ 87653 w 601"/>
              <a:gd name="T5" fmla="*/ 72064 h 304"/>
              <a:gd name="T6" fmla="*/ 16525 w 601"/>
              <a:gd name="T7" fmla="*/ 109177 h 304"/>
              <a:gd name="T8" fmla="*/ 0 w 601"/>
              <a:gd name="T9" fmla="*/ 109177 h 304"/>
              <a:gd name="T10" fmla="*/ 0 w 601"/>
              <a:gd name="T11" fmla="*/ 109177 h 304"/>
              <a:gd name="T12" fmla="*/ 0 w 601"/>
              <a:gd name="T13" fmla="*/ 0 h 304"/>
              <a:gd name="T14" fmla="*/ 71847 w 601"/>
              <a:gd name="T15" fmla="*/ 36032 h 304"/>
              <a:gd name="T16" fmla="*/ 55681 w 601"/>
              <a:gd name="T17" fmla="*/ 36032 h 304"/>
              <a:gd name="T18" fmla="*/ 0 w 601"/>
              <a:gd name="T19" fmla="*/ 8648 h 304"/>
              <a:gd name="T20" fmla="*/ 0 w 601"/>
              <a:gd name="T21" fmla="*/ 0 h 304"/>
              <a:gd name="T22" fmla="*/ 143694 w 601"/>
              <a:gd name="T23" fmla="*/ 72064 h 304"/>
              <a:gd name="T24" fmla="*/ 159500 w 601"/>
              <a:gd name="T25" fmla="*/ 72064 h 304"/>
              <a:gd name="T26" fmla="*/ 215541 w 601"/>
              <a:gd name="T27" fmla="*/ 99448 h 304"/>
              <a:gd name="T28" fmla="*/ 215541 w 601"/>
              <a:gd name="T29" fmla="*/ 109177 h 304"/>
              <a:gd name="T30" fmla="*/ 143694 w 601"/>
              <a:gd name="T31" fmla="*/ 72064 h 304"/>
              <a:gd name="T32" fmla="*/ 199375 w 601"/>
              <a:gd name="T33" fmla="*/ 0 h 304"/>
              <a:gd name="T34" fmla="*/ 215541 w 601"/>
              <a:gd name="T35" fmla="*/ 0 h 304"/>
              <a:gd name="T36" fmla="*/ 143694 w 601"/>
              <a:gd name="T37" fmla="*/ 36032 h 304"/>
              <a:gd name="T38" fmla="*/ 127528 w 601"/>
              <a:gd name="T39" fmla="*/ 36032 h 304"/>
              <a:gd name="T40" fmla="*/ 199375 w 601"/>
              <a:gd name="T41" fmla="*/ 0 h 30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1" h="304">
                <a:moveTo>
                  <a:pt x="0" y="303"/>
                </a:moveTo>
                <a:lnTo>
                  <a:pt x="200" y="200"/>
                </a:lnTo>
                <a:lnTo>
                  <a:pt x="244" y="200"/>
                </a:lnTo>
                <a:lnTo>
                  <a:pt x="46" y="303"/>
                </a:lnTo>
                <a:lnTo>
                  <a:pt x="0" y="303"/>
                </a:lnTo>
                <a:close/>
                <a:moveTo>
                  <a:pt x="0" y="0"/>
                </a:moveTo>
                <a:lnTo>
                  <a:pt x="200" y="100"/>
                </a:lnTo>
                <a:lnTo>
                  <a:pt x="155" y="100"/>
                </a:lnTo>
                <a:lnTo>
                  <a:pt x="0" y="24"/>
                </a:lnTo>
                <a:lnTo>
                  <a:pt x="0" y="0"/>
                </a:lnTo>
                <a:close/>
                <a:moveTo>
                  <a:pt x="400" y="200"/>
                </a:moveTo>
                <a:lnTo>
                  <a:pt x="444" y="200"/>
                </a:lnTo>
                <a:lnTo>
                  <a:pt x="600" y="276"/>
                </a:lnTo>
                <a:lnTo>
                  <a:pt x="600" y="303"/>
                </a:lnTo>
                <a:lnTo>
                  <a:pt x="400" y="200"/>
                </a:lnTo>
                <a:close/>
                <a:moveTo>
                  <a:pt x="555" y="0"/>
                </a:moveTo>
                <a:lnTo>
                  <a:pt x="600" y="0"/>
                </a:lnTo>
                <a:lnTo>
                  <a:pt x="400" y="100"/>
                </a:lnTo>
                <a:lnTo>
                  <a:pt x="355" y="100"/>
                </a:lnTo>
                <a:lnTo>
                  <a:pt x="555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24" name="Freeform 6730">
            <a:extLst>
              <a:ext uri="{FF2B5EF4-FFF2-40B4-BE49-F238E27FC236}">
                <a16:creationId xmlns:a16="http://schemas.microsoft.com/office/drawing/2014/main" id="{723A03E5-C592-FB4B-98DB-1AE445D9E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5127625"/>
            <a:ext cx="87313" cy="26988"/>
          </a:xfrm>
          <a:custGeom>
            <a:avLst/>
            <a:gdLst>
              <a:gd name="T0" fmla="*/ 37523 w 242"/>
              <a:gd name="T1" fmla="*/ 26623 h 74"/>
              <a:gd name="T2" fmla="*/ 29946 w 242"/>
              <a:gd name="T3" fmla="*/ 24435 h 74"/>
              <a:gd name="T4" fmla="*/ 23813 w 242"/>
              <a:gd name="T5" fmla="*/ 21153 h 74"/>
              <a:gd name="T6" fmla="*/ 17679 w 242"/>
              <a:gd name="T7" fmla="*/ 16412 h 74"/>
              <a:gd name="T8" fmla="*/ 12628 w 242"/>
              <a:gd name="T9" fmla="*/ 17506 h 74"/>
              <a:gd name="T10" fmla="*/ 8659 w 242"/>
              <a:gd name="T11" fmla="*/ 18965 h 74"/>
              <a:gd name="T12" fmla="*/ 5051 w 242"/>
              <a:gd name="T13" fmla="*/ 17506 h 74"/>
              <a:gd name="T14" fmla="*/ 2886 w 242"/>
              <a:gd name="T15" fmla="*/ 15682 h 74"/>
              <a:gd name="T16" fmla="*/ 1804 w 242"/>
              <a:gd name="T17" fmla="*/ 9847 h 74"/>
              <a:gd name="T18" fmla="*/ 0 w 242"/>
              <a:gd name="T19" fmla="*/ 4376 h 74"/>
              <a:gd name="T20" fmla="*/ 2526 w 242"/>
              <a:gd name="T21" fmla="*/ 2188 h 74"/>
              <a:gd name="T22" fmla="*/ 5051 w 242"/>
              <a:gd name="T23" fmla="*/ 1094 h 74"/>
              <a:gd name="T24" fmla="*/ 7577 w 242"/>
              <a:gd name="T25" fmla="*/ 0 h 74"/>
              <a:gd name="T26" fmla="*/ 10463 w 242"/>
              <a:gd name="T27" fmla="*/ 1094 h 74"/>
              <a:gd name="T28" fmla="*/ 14071 w 242"/>
              <a:gd name="T29" fmla="*/ 2188 h 74"/>
              <a:gd name="T30" fmla="*/ 17318 w 242"/>
              <a:gd name="T31" fmla="*/ 0 h 74"/>
              <a:gd name="T32" fmla="*/ 20926 w 242"/>
              <a:gd name="T33" fmla="*/ 0 h 74"/>
              <a:gd name="T34" fmla="*/ 23813 w 242"/>
              <a:gd name="T35" fmla="*/ 0 h 74"/>
              <a:gd name="T36" fmla="*/ 27060 w 242"/>
              <a:gd name="T37" fmla="*/ 2188 h 74"/>
              <a:gd name="T38" fmla="*/ 29585 w 242"/>
              <a:gd name="T39" fmla="*/ 4376 h 74"/>
              <a:gd name="T40" fmla="*/ 31389 w 242"/>
              <a:gd name="T41" fmla="*/ 5471 h 74"/>
              <a:gd name="T42" fmla="*/ 33554 w 242"/>
              <a:gd name="T43" fmla="*/ 6565 h 74"/>
              <a:gd name="T44" fmla="*/ 35358 w 242"/>
              <a:gd name="T45" fmla="*/ 8753 h 74"/>
              <a:gd name="T46" fmla="*/ 34637 w 242"/>
              <a:gd name="T47" fmla="*/ 13129 h 74"/>
              <a:gd name="T48" fmla="*/ 32111 w 242"/>
              <a:gd name="T49" fmla="*/ 13129 h 74"/>
              <a:gd name="T50" fmla="*/ 29585 w 242"/>
              <a:gd name="T51" fmla="*/ 12035 h 74"/>
              <a:gd name="T52" fmla="*/ 27781 w 242"/>
              <a:gd name="T53" fmla="*/ 13129 h 74"/>
              <a:gd name="T54" fmla="*/ 32111 w 242"/>
              <a:gd name="T55" fmla="*/ 15682 h 74"/>
              <a:gd name="T56" fmla="*/ 36441 w 242"/>
              <a:gd name="T57" fmla="*/ 16412 h 74"/>
              <a:gd name="T58" fmla="*/ 40409 w 242"/>
              <a:gd name="T59" fmla="*/ 17506 h 74"/>
              <a:gd name="T60" fmla="*/ 44739 w 242"/>
              <a:gd name="T61" fmla="*/ 17506 h 74"/>
              <a:gd name="T62" fmla="*/ 49068 w 242"/>
              <a:gd name="T63" fmla="*/ 16412 h 74"/>
              <a:gd name="T64" fmla="*/ 53398 w 242"/>
              <a:gd name="T65" fmla="*/ 15682 h 74"/>
              <a:gd name="T66" fmla="*/ 57367 w 242"/>
              <a:gd name="T67" fmla="*/ 14223 h 74"/>
              <a:gd name="T68" fmla="*/ 58449 w 242"/>
              <a:gd name="T69" fmla="*/ 12035 h 74"/>
              <a:gd name="T70" fmla="*/ 56645 w 242"/>
              <a:gd name="T71" fmla="*/ 13129 h 74"/>
              <a:gd name="T72" fmla="*/ 54841 w 242"/>
              <a:gd name="T73" fmla="*/ 14223 h 74"/>
              <a:gd name="T74" fmla="*/ 52676 w 242"/>
              <a:gd name="T75" fmla="*/ 13129 h 74"/>
              <a:gd name="T76" fmla="*/ 52316 w 242"/>
              <a:gd name="T77" fmla="*/ 7659 h 74"/>
              <a:gd name="T78" fmla="*/ 54480 w 242"/>
              <a:gd name="T79" fmla="*/ 6565 h 74"/>
              <a:gd name="T80" fmla="*/ 56284 w 242"/>
              <a:gd name="T81" fmla="*/ 5471 h 74"/>
              <a:gd name="T82" fmla="*/ 58449 w 242"/>
              <a:gd name="T83" fmla="*/ 3282 h 74"/>
              <a:gd name="T84" fmla="*/ 62057 w 242"/>
              <a:gd name="T85" fmla="*/ 1094 h 74"/>
              <a:gd name="T86" fmla="*/ 65304 w 242"/>
              <a:gd name="T87" fmla="*/ 0 h 74"/>
              <a:gd name="T88" fmla="*/ 68912 w 242"/>
              <a:gd name="T89" fmla="*/ 0 h 74"/>
              <a:gd name="T90" fmla="*/ 72160 w 242"/>
              <a:gd name="T91" fmla="*/ 1094 h 74"/>
              <a:gd name="T92" fmla="*/ 75407 w 242"/>
              <a:gd name="T93" fmla="*/ 1094 h 74"/>
              <a:gd name="T94" fmla="*/ 79015 w 242"/>
              <a:gd name="T95" fmla="*/ 0 h 74"/>
              <a:gd name="T96" fmla="*/ 82623 w 242"/>
              <a:gd name="T97" fmla="*/ 1094 h 74"/>
              <a:gd name="T98" fmla="*/ 85148 w 242"/>
              <a:gd name="T99" fmla="*/ 2188 h 74"/>
              <a:gd name="T100" fmla="*/ 86952 w 242"/>
              <a:gd name="T101" fmla="*/ 4376 h 74"/>
              <a:gd name="T102" fmla="*/ 85148 w 242"/>
              <a:gd name="T103" fmla="*/ 6565 h 74"/>
              <a:gd name="T104" fmla="*/ 85148 w 242"/>
              <a:gd name="T105" fmla="*/ 14223 h 74"/>
              <a:gd name="T106" fmla="*/ 83705 w 242"/>
              <a:gd name="T107" fmla="*/ 17506 h 74"/>
              <a:gd name="T108" fmla="*/ 80097 w 242"/>
              <a:gd name="T109" fmla="*/ 18965 h 74"/>
              <a:gd name="T110" fmla="*/ 75407 w 242"/>
              <a:gd name="T111" fmla="*/ 17506 h 74"/>
              <a:gd name="T112" fmla="*/ 71438 w 242"/>
              <a:gd name="T113" fmla="*/ 15682 h 74"/>
              <a:gd name="T114" fmla="*/ 64944 w 242"/>
              <a:gd name="T115" fmla="*/ 20059 h 74"/>
              <a:gd name="T116" fmla="*/ 58449 w 242"/>
              <a:gd name="T117" fmla="*/ 22976 h 74"/>
              <a:gd name="T118" fmla="*/ 51594 w 242"/>
              <a:gd name="T119" fmla="*/ 25529 h 74"/>
              <a:gd name="T120" fmla="*/ 44378 w 242"/>
              <a:gd name="T121" fmla="*/ 26623 h 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42" h="74">
                <a:moveTo>
                  <a:pt x="121" y="73"/>
                </a:moveTo>
                <a:lnTo>
                  <a:pt x="118" y="73"/>
                </a:lnTo>
                <a:lnTo>
                  <a:pt x="115" y="73"/>
                </a:lnTo>
                <a:lnTo>
                  <a:pt x="112" y="73"/>
                </a:lnTo>
                <a:lnTo>
                  <a:pt x="110" y="73"/>
                </a:lnTo>
                <a:lnTo>
                  <a:pt x="106" y="73"/>
                </a:lnTo>
                <a:lnTo>
                  <a:pt x="104" y="73"/>
                </a:lnTo>
                <a:lnTo>
                  <a:pt x="101" y="73"/>
                </a:lnTo>
                <a:lnTo>
                  <a:pt x="98" y="70"/>
                </a:lnTo>
                <a:lnTo>
                  <a:pt x="96" y="70"/>
                </a:lnTo>
                <a:lnTo>
                  <a:pt x="92" y="70"/>
                </a:lnTo>
                <a:lnTo>
                  <a:pt x="90" y="70"/>
                </a:lnTo>
                <a:lnTo>
                  <a:pt x="87" y="67"/>
                </a:lnTo>
                <a:lnTo>
                  <a:pt x="83" y="67"/>
                </a:lnTo>
                <a:lnTo>
                  <a:pt x="81" y="67"/>
                </a:lnTo>
                <a:lnTo>
                  <a:pt x="78" y="63"/>
                </a:lnTo>
                <a:lnTo>
                  <a:pt x="77" y="63"/>
                </a:lnTo>
                <a:lnTo>
                  <a:pt x="74" y="61"/>
                </a:lnTo>
                <a:lnTo>
                  <a:pt x="71" y="61"/>
                </a:lnTo>
                <a:lnTo>
                  <a:pt x="68" y="61"/>
                </a:lnTo>
                <a:lnTo>
                  <a:pt x="66" y="58"/>
                </a:lnTo>
                <a:lnTo>
                  <a:pt x="64" y="58"/>
                </a:lnTo>
                <a:lnTo>
                  <a:pt x="61" y="55"/>
                </a:lnTo>
                <a:lnTo>
                  <a:pt x="59" y="52"/>
                </a:lnTo>
                <a:lnTo>
                  <a:pt x="56" y="52"/>
                </a:lnTo>
                <a:lnTo>
                  <a:pt x="54" y="52"/>
                </a:lnTo>
                <a:lnTo>
                  <a:pt x="51" y="48"/>
                </a:lnTo>
                <a:lnTo>
                  <a:pt x="49" y="45"/>
                </a:lnTo>
                <a:lnTo>
                  <a:pt x="46" y="45"/>
                </a:lnTo>
                <a:lnTo>
                  <a:pt x="44" y="43"/>
                </a:lnTo>
                <a:lnTo>
                  <a:pt x="42" y="43"/>
                </a:lnTo>
                <a:lnTo>
                  <a:pt x="40" y="45"/>
                </a:lnTo>
                <a:lnTo>
                  <a:pt x="39" y="45"/>
                </a:lnTo>
                <a:lnTo>
                  <a:pt x="37" y="45"/>
                </a:lnTo>
                <a:lnTo>
                  <a:pt x="35" y="48"/>
                </a:lnTo>
                <a:lnTo>
                  <a:pt x="33" y="48"/>
                </a:lnTo>
                <a:lnTo>
                  <a:pt x="31" y="48"/>
                </a:lnTo>
                <a:lnTo>
                  <a:pt x="30" y="48"/>
                </a:lnTo>
                <a:lnTo>
                  <a:pt x="29" y="48"/>
                </a:lnTo>
                <a:lnTo>
                  <a:pt x="27" y="52"/>
                </a:lnTo>
                <a:lnTo>
                  <a:pt x="26" y="52"/>
                </a:lnTo>
                <a:lnTo>
                  <a:pt x="24" y="52"/>
                </a:lnTo>
                <a:lnTo>
                  <a:pt x="22" y="52"/>
                </a:lnTo>
                <a:lnTo>
                  <a:pt x="21" y="52"/>
                </a:lnTo>
                <a:lnTo>
                  <a:pt x="20" y="52"/>
                </a:lnTo>
                <a:lnTo>
                  <a:pt x="18" y="52"/>
                </a:lnTo>
                <a:lnTo>
                  <a:pt x="17" y="52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5"/>
                </a:lnTo>
                <a:lnTo>
                  <a:pt x="10" y="45"/>
                </a:lnTo>
                <a:lnTo>
                  <a:pt x="9" y="45"/>
                </a:lnTo>
                <a:lnTo>
                  <a:pt x="8" y="43"/>
                </a:lnTo>
                <a:lnTo>
                  <a:pt x="7" y="43"/>
                </a:lnTo>
                <a:lnTo>
                  <a:pt x="6" y="43"/>
                </a:lnTo>
                <a:lnTo>
                  <a:pt x="5" y="39"/>
                </a:lnTo>
                <a:lnTo>
                  <a:pt x="4" y="36"/>
                </a:lnTo>
                <a:lnTo>
                  <a:pt x="5" y="33"/>
                </a:lnTo>
                <a:lnTo>
                  <a:pt x="5" y="27"/>
                </a:lnTo>
                <a:lnTo>
                  <a:pt x="5" y="24"/>
                </a:lnTo>
                <a:lnTo>
                  <a:pt x="6" y="21"/>
                </a:lnTo>
                <a:lnTo>
                  <a:pt x="6" y="18"/>
                </a:lnTo>
                <a:lnTo>
                  <a:pt x="5" y="18"/>
                </a:lnTo>
                <a:lnTo>
                  <a:pt x="4" y="15"/>
                </a:lnTo>
                <a:lnTo>
                  <a:pt x="2" y="15"/>
                </a:lnTo>
                <a:lnTo>
                  <a:pt x="0" y="12"/>
                </a:lnTo>
                <a:lnTo>
                  <a:pt x="2" y="9"/>
                </a:lnTo>
                <a:lnTo>
                  <a:pt x="4" y="9"/>
                </a:lnTo>
                <a:lnTo>
                  <a:pt x="4" y="6"/>
                </a:lnTo>
                <a:lnTo>
                  <a:pt x="5" y="6"/>
                </a:lnTo>
                <a:lnTo>
                  <a:pt x="6" y="6"/>
                </a:lnTo>
                <a:lnTo>
                  <a:pt x="7" y="6"/>
                </a:lnTo>
                <a:lnTo>
                  <a:pt x="8" y="6"/>
                </a:lnTo>
                <a:lnTo>
                  <a:pt x="9" y="3"/>
                </a:lnTo>
                <a:lnTo>
                  <a:pt x="10" y="3"/>
                </a:lnTo>
                <a:lnTo>
                  <a:pt x="11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6"/>
                </a:lnTo>
                <a:lnTo>
                  <a:pt x="33" y="6"/>
                </a:lnTo>
                <a:lnTo>
                  <a:pt x="35" y="6"/>
                </a:lnTo>
                <a:lnTo>
                  <a:pt x="36" y="6"/>
                </a:lnTo>
                <a:lnTo>
                  <a:pt x="39" y="6"/>
                </a:lnTo>
                <a:lnTo>
                  <a:pt x="40" y="6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1" y="0"/>
                </a:lnTo>
                <a:lnTo>
                  <a:pt x="52" y="0"/>
                </a:lnTo>
                <a:lnTo>
                  <a:pt x="54" y="0"/>
                </a:lnTo>
                <a:lnTo>
                  <a:pt x="55" y="0"/>
                </a:lnTo>
                <a:lnTo>
                  <a:pt x="56" y="0"/>
                </a:lnTo>
                <a:lnTo>
                  <a:pt x="58" y="0"/>
                </a:lnTo>
                <a:lnTo>
                  <a:pt x="59" y="0"/>
                </a:lnTo>
                <a:lnTo>
                  <a:pt x="60" y="0"/>
                </a:lnTo>
                <a:lnTo>
                  <a:pt x="61" y="0"/>
                </a:lnTo>
                <a:lnTo>
                  <a:pt x="63" y="0"/>
                </a:lnTo>
                <a:lnTo>
                  <a:pt x="64" y="0"/>
                </a:lnTo>
                <a:lnTo>
                  <a:pt x="66" y="0"/>
                </a:lnTo>
                <a:lnTo>
                  <a:pt x="68" y="3"/>
                </a:lnTo>
                <a:lnTo>
                  <a:pt x="69" y="3"/>
                </a:lnTo>
                <a:lnTo>
                  <a:pt x="70" y="3"/>
                </a:lnTo>
                <a:lnTo>
                  <a:pt x="71" y="3"/>
                </a:lnTo>
                <a:lnTo>
                  <a:pt x="73" y="6"/>
                </a:lnTo>
                <a:lnTo>
                  <a:pt x="74" y="6"/>
                </a:lnTo>
                <a:lnTo>
                  <a:pt x="75" y="6"/>
                </a:lnTo>
                <a:lnTo>
                  <a:pt x="77" y="6"/>
                </a:lnTo>
                <a:lnTo>
                  <a:pt x="78" y="9"/>
                </a:lnTo>
                <a:lnTo>
                  <a:pt x="79" y="9"/>
                </a:lnTo>
                <a:lnTo>
                  <a:pt x="80" y="12"/>
                </a:lnTo>
                <a:lnTo>
                  <a:pt x="81" y="12"/>
                </a:lnTo>
                <a:lnTo>
                  <a:pt x="82" y="12"/>
                </a:lnTo>
                <a:lnTo>
                  <a:pt x="83" y="15"/>
                </a:lnTo>
                <a:lnTo>
                  <a:pt x="84" y="15"/>
                </a:lnTo>
                <a:lnTo>
                  <a:pt x="85" y="15"/>
                </a:lnTo>
                <a:lnTo>
                  <a:pt x="86" y="15"/>
                </a:lnTo>
                <a:lnTo>
                  <a:pt x="87" y="15"/>
                </a:lnTo>
                <a:lnTo>
                  <a:pt x="88" y="15"/>
                </a:lnTo>
                <a:lnTo>
                  <a:pt x="89" y="18"/>
                </a:lnTo>
                <a:lnTo>
                  <a:pt x="90" y="18"/>
                </a:lnTo>
                <a:lnTo>
                  <a:pt x="91" y="18"/>
                </a:lnTo>
                <a:lnTo>
                  <a:pt x="92" y="18"/>
                </a:lnTo>
                <a:lnTo>
                  <a:pt x="93" y="18"/>
                </a:lnTo>
                <a:lnTo>
                  <a:pt x="93" y="21"/>
                </a:lnTo>
                <a:lnTo>
                  <a:pt x="95" y="21"/>
                </a:lnTo>
                <a:lnTo>
                  <a:pt x="96" y="21"/>
                </a:lnTo>
                <a:lnTo>
                  <a:pt x="97" y="21"/>
                </a:lnTo>
                <a:lnTo>
                  <a:pt x="97" y="24"/>
                </a:lnTo>
                <a:lnTo>
                  <a:pt x="98" y="24"/>
                </a:lnTo>
                <a:lnTo>
                  <a:pt x="99" y="24"/>
                </a:lnTo>
                <a:lnTo>
                  <a:pt x="99" y="27"/>
                </a:lnTo>
                <a:lnTo>
                  <a:pt x="99" y="33"/>
                </a:lnTo>
                <a:lnTo>
                  <a:pt x="98" y="33"/>
                </a:lnTo>
                <a:lnTo>
                  <a:pt x="97" y="33"/>
                </a:lnTo>
                <a:lnTo>
                  <a:pt x="96" y="33"/>
                </a:lnTo>
                <a:lnTo>
                  <a:pt x="96" y="36"/>
                </a:lnTo>
                <a:lnTo>
                  <a:pt x="95" y="36"/>
                </a:lnTo>
                <a:lnTo>
                  <a:pt x="93" y="36"/>
                </a:lnTo>
                <a:lnTo>
                  <a:pt x="92" y="36"/>
                </a:lnTo>
                <a:lnTo>
                  <a:pt x="91" y="39"/>
                </a:lnTo>
                <a:lnTo>
                  <a:pt x="90" y="39"/>
                </a:lnTo>
                <a:lnTo>
                  <a:pt x="89" y="36"/>
                </a:lnTo>
                <a:lnTo>
                  <a:pt x="88" y="36"/>
                </a:lnTo>
                <a:lnTo>
                  <a:pt x="87" y="36"/>
                </a:lnTo>
                <a:lnTo>
                  <a:pt x="85" y="36"/>
                </a:lnTo>
                <a:lnTo>
                  <a:pt x="83" y="33"/>
                </a:lnTo>
                <a:lnTo>
                  <a:pt x="82" y="33"/>
                </a:lnTo>
                <a:lnTo>
                  <a:pt x="81" y="33"/>
                </a:lnTo>
                <a:lnTo>
                  <a:pt x="80" y="33"/>
                </a:lnTo>
                <a:lnTo>
                  <a:pt x="79" y="33"/>
                </a:lnTo>
                <a:lnTo>
                  <a:pt x="78" y="33"/>
                </a:lnTo>
                <a:lnTo>
                  <a:pt x="77" y="33"/>
                </a:lnTo>
                <a:lnTo>
                  <a:pt x="77" y="36"/>
                </a:lnTo>
                <a:lnTo>
                  <a:pt x="79" y="36"/>
                </a:lnTo>
                <a:lnTo>
                  <a:pt x="81" y="36"/>
                </a:lnTo>
                <a:lnTo>
                  <a:pt x="82" y="39"/>
                </a:lnTo>
                <a:lnTo>
                  <a:pt x="83" y="39"/>
                </a:lnTo>
                <a:lnTo>
                  <a:pt x="85" y="39"/>
                </a:lnTo>
                <a:lnTo>
                  <a:pt x="87" y="39"/>
                </a:lnTo>
                <a:lnTo>
                  <a:pt x="89" y="43"/>
                </a:lnTo>
                <a:lnTo>
                  <a:pt x="90" y="43"/>
                </a:lnTo>
                <a:lnTo>
                  <a:pt x="91" y="43"/>
                </a:lnTo>
                <a:lnTo>
                  <a:pt x="93" y="43"/>
                </a:lnTo>
                <a:lnTo>
                  <a:pt x="96" y="43"/>
                </a:lnTo>
                <a:lnTo>
                  <a:pt x="97" y="43"/>
                </a:lnTo>
                <a:lnTo>
                  <a:pt x="99" y="45"/>
                </a:lnTo>
                <a:lnTo>
                  <a:pt x="101" y="45"/>
                </a:lnTo>
                <a:lnTo>
                  <a:pt x="102" y="45"/>
                </a:lnTo>
                <a:lnTo>
                  <a:pt x="104" y="45"/>
                </a:lnTo>
                <a:lnTo>
                  <a:pt x="106" y="45"/>
                </a:lnTo>
                <a:lnTo>
                  <a:pt x="107" y="45"/>
                </a:lnTo>
                <a:lnTo>
                  <a:pt x="109" y="45"/>
                </a:lnTo>
                <a:lnTo>
                  <a:pt x="111" y="48"/>
                </a:lnTo>
                <a:lnTo>
                  <a:pt x="112" y="48"/>
                </a:lnTo>
                <a:lnTo>
                  <a:pt x="115" y="48"/>
                </a:lnTo>
                <a:lnTo>
                  <a:pt x="118" y="48"/>
                </a:lnTo>
                <a:lnTo>
                  <a:pt x="119" y="48"/>
                </a:lnTo>
                <a:lnTo>
                  <a:pt x="121" y="48"/>
                </a:lnTo>
                <a:lnTo>
                  <a:pt x="124" y="48"/>
                </a:lnTo>
                <a:lnTo>
                  <a:pt x="127" y="48"/>
                </a:lnTo>
                <a:lnTo>
                  <a:pt x="128" y="48"/>
                </a:lnTo>
                <a:lnTo>
                  <a:pt x="130" y="48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9" y="45"/>
                </a:lnTo>
                <a:lnTo>
                  <a:pt x="140" y="45"/>
                </a:lnTo>
                <a:lnTo>
                  <a:pt x="141" y="45"/>
                </a:lnTo>
                <a:lnTo>
                  <a:pt x="143" y="45"/>
                </a:lnTo>
                <a:lnTo>
                  <a:pt x="145" y="43"/>
                </a:lnTo>
                <a:lnTo>
                  <a:pt x="146" y="43"/>
                </a:lnTo>
                <a:lnTo>
                  <a:pt x="148" y="43"/>
                </a:lnTo>
                <a:lnTo>
                  <a:pt x="149" y="43"/>
                </a:lnTo>
                <a:lnTo>
                  <a:pt x="152" y="43"/>
                </a:lnTo>
                <a:lnTo>
                  <a:pt x="155" y="39"/>
                </a:lnTo>
                <a:lnTo>
                  <a:pt x="156" y="39"/>
                </a:lnTo>
                <a:lnTo>
                  <a:pt x="158" y="39"/>
                </a:lnTo>
                <a:lnTo>
                  <a:pt x="159" y="39"/>
                </a:lnTo>
                <a:lnTo>
                  <a:pt x="161" y="36"/>
                </a:lnTo>
                <a:lnTo>
                  <a:pt x="162" y="36"/>
                </a:lnTo>
                <a:lnTo>
                  <a:pt x="164" y="36"/>
                </a:lnTo>
                <a:lnTo>
                  <a:pt x="165" y="33"/>
                </a:lnTo>
                <a:lnTo>
                  <a:pt x="164" y="33"/>
                </a:lnTo>
                <a:lnTo>
                  <a:pt x="162" y="33"/>
                </a:lnTo>
                <a:lnTo>
                  <a:pt x="161" y="33"/>
                </a:lnTo>
                <a:lnTo>
                  <a:pt x="160" y="33"/>
                </a:lnTo>
                <a:lnTo>
                  <a:pt x="159" y="33"/>
                </a:lnTo>
                <a:lnTo>
                  <a:pt x="157" y="33"/>
                </a:lnTo>
                <a:lnTo>
                  <a:pt x="157" y="36"/>
                </a:lnTo>
                <a:lnTo>
                  <a:pt x="156" y="36"/>
                </a:lnTo>
                <a:lnTo>
                  <a:pt x="155" y="36"/>
                </a:lnTo>
                <a:lnTo>
                  <a:pt x="154" y="36"/>
                </a:lnTo>
                <a:lnTo>
                  <a:pt x="153" y="36"/>
                </a:lnTo>
                <a:lnTo>
                  <a:pt x="152" y="36"/>
                </a:lnTo>
                <a:lnTo>
                  <a:pt x="152" y="39"/>
                </a:lnTo>
                <a:lnTo>
                  <a:pt x="150" y="39"/>
                </a:lnTo>
                <a:lnTo>
                  <a:pt x="149" y="36"/>
                </a:lnTo>
                <a:lnTo>
                  <a:pt x="148" y="36"/>
                </a:lnTo>
                <a:lnTo>
                  <a:pt x="147" y="36"/>
                </a:lnTo>
                <a:lnTo>
                  <a:pt x="146" y="36"/>
                </a:lnTo>
                <a:lnTo>
                  <a:pt x="145" y="33"/>
                </a:lnTo>
                <a:lnTo>
                  <a:pt x="144" y="33"/>
                </a:lnTo>
                <a:lnTo>
                  <a:pt x="143" y="33"/>
                </a:lnTo>
                <a:lnTo>
                  <a:pt x="143" y="27"/>
                </a:lnTo>
                <a:lnTo>
                  <a:pt x="143" y="24"/>
                </a:lnTo>
                <a:lnTo>
                  <a:pt x="144" y="24"/>
                </a:lnTo>
                <a:lnTo>
                  <a:pt x="145" y="21"/>
                </a:lnTo>
                <a:lnTo>
                  <a:pt x="146" y="21"/>
                </a:lnTo>
                <a:lnTo>
                  <a:pt x="147" y="21"/>
                </a:lnTo>
                <a:lnTo>
                  <a:pt x="148" y="21"/>
                </a:lnTo>
                <a:lnTo>
                  <a:pt x="149" y="18"/>
                </a:lnTo>
                <a:lnTo>
                  <a:pt x="150" y="18"/>
                </a:lnTo>
                <a:lnTo>
                  <a:pt x="151" y="18"/>
                </a:lnTo>
                <a:lnTo>
                  <a:pt x="152" y="18"/>
                </a:lnTo>
                <a:lnTo>
                  <a:pt x="153" y="15"/>
                </a:lnTo>
                <a:lnTo>
                  <a:pt x="154" y="15"/>
                </a:lnTo>
                <a:lnTo>
                  <a:pt x="155" y="15"/>
                </a:lnTo>
                <a:lnTo>
                  <a:pt x="156" y="15"/>
                </a:lnTo>
                <a:lnTo>
                  <a:pt x="157" y="15"/>
                </a:lnTo>
                <a:lnTo>
                  <a:pt x="159" y="15"/>
                </a:lnTo>
                <a:lnTo>
                  <a:pt x="159" y="12"/>
                </a:lnTo>
                <a:lnTo>
                  <a:pt x="160" y="12"/>
                </a:lnTo>
                <a:lnTo>
                  <a:pt x="161" y="12"/>
                </a:lnTo>
                <a:lnTo>
                  <a:pt x="162" y="12"/>
                </a:lnTo>
                <a:lnTo>
                  <a:pt x="162" y="9"/>
                </a:lnTo>
                <a:lnTo>
                  <a:pt x="164" y="9"/>
                </a:lnTo>
                <a:lnTo>
                  <a:pt x="165" y="6"/>
                </a:lnTo>
                <a:lnTo>
                  <a:pt x="166" y="6"/>
                </a:lnTo>
                <a:lnTo>
                  <a:pt x="168" y="6"/>
                </a:lnTo>
                <a:lnTo>
                  <a:pt x="169" y="6"/>
                </a:lnTo>
                <a:lnTo>
                  <a:pt x="171" y="3"/>
                </a:lnTo>
                <a:lnTo>
                  <a:pt x="172" y="3"/>
                </a:lnTo>
                <a:lnTo>
                  <a:pt x="174" y="3"/>
                </a:lnTo>
                <a:lnTo>
                  <a:pt x="175" y="0"/>
                </a:lnTo>
                <a:lnTo>
                  <a:pt x="176" y="0"/>
                </a:lnTo>
                <a:lnTo>
                  <a:pt x="178" y="0"/>
                </a:lnTo>
                <a:lnTo>
                  <a:pt x="179" y="0"/>
                </a:lnTo>
                <a:lnTo>
                  <a:pt x="180" y="0"/>
                </a:lnTo>
                <a:lnTo>
                  <a:pt x="181" y="0"/>
                </a:lnTo>
                <a:lnTo>
                  <a:pt x="183" y="0"/>
                </a:lnTo>
                <a:lnTo>
                  <a:pt x="185" y="0"/>
                </a:lnTo>
                <a:lnTo>
                  <a:pt x="186" y="0"/>
                </a:lnTo>
                <a:lnTo>
                  <a:pt x="187" y="0"/>
                </a:lnTo>
                <a:lnTo>
                  <a:pt x="189" y="0"/>
                </a:lnTo>
                <a:lnTo>
                  <a:pt x="190" y="0"/>
                </a:lnTo>
                <a:lnTo>
                  <a:pt x="191" y="0"/>
                </a:lnTo>
                <a:lnTo>
                  <a:pt x="193" y="0"/>
                </a:lnTo>
                <a:lnTo>
                  <a:pt x="195" y="0"/>
                </a:lnTo>
                <a:lnTo>
                  <a:pt x="196" y="3"/>
                </a:lnTo>
                <a:lnTo>
                  <a:pt x="197" y="3"/>
                </a:lnTo>
                <a:lnTo>
                  <a:pt x="198" y="3"/>
                </a:lnTo>
                <a:lnTo>
                  <a:pt x="200" y="3"/>
                </a:lnTo>
                <a:lnTo>
                  <a:pt x="201" y="6"/>
                </a:lnTo>
                <a:lnTo>
                  <a:pt x="203" y="6"/>
                </a:lnTo>
                <a:lnTo>
                  <a:pt x="205" y="6"/>
                </a:lnTo>
                <a:lnTo>
                  <a:pt x="206" y="6"/>
                </a:lnTo>
                <a:lnTo>
                  <a:pt x="207" y="6"/>
                </a:lnTo>
                <a:lnTo>
                  <a:pt x="209" y="6"/>
                </a:lnTo>
                <a:lnTo>
                  <a:pt x="209" y="3"/>
                </a:lnTo>
                <a:lnTo>
                  <a:pt x="211" y="3"/>
                </a:lnTo>
                <a:lnTo>
                  <a:pt x="212" y="3"/>
                </a:lnTo>
                <a:lnTo>
                  <a:pt x="213" y="3"/>
                </a:lnTo>
                <a:lnTo>
                  <a:pt x="215" y="3"/>
                </a:lnTo>
                <a:lnTo>
                  <a:pt x="216" y="3"/>
                </a:lnTo>
                <a:lnTo>
                  <a:pt x="218" y="3"/>
                </a:lnTo>
                <a:lnTo>
                  <a:pt x="219" y="0"/>
                </a:lnTo>
                <a:lnTo>
                  <a:pt x="221" y="0"/>
                </a:lnTo>
                <a:lnTo>
                  <a:pt x="222" y="0"/>
                </a:lnTo>
                <a:lnTo>
                  <a:pt x="224" y="0"/>
                </a:lnTo>
                <a:lnTo>
                  <a:pt x="225" y="0"/>
                </a:lnTo>
                <a:lnTo>
                  <a:pt x="227" y="3"/>
                </a:lnTo>
                <a:lnTo>
                  <a:pt x="229" y="3"/>
                </a:lnTo>
                <a:lnTo>
                  <a:pt x="230" y="3"/>
                </a:lnTo>
                <a:lnTo>
                  <a:pt x="232" y="3"/>
                </a:lnTo>
                <a:lnTo>
                  <a:pt x="234" y="3"/>
                </a:lnTo>
                <a:lnTo>
                  <a:pt x="234" y="6"/>
                </a:lnTo>
                <a:lnTo>
                  <a:pt x="235" y="6"/>
                </a:lnTo>
                <a:lnTo>
                  <a:pt x="236" y="6"/>
                </a:lnTo>
                <a:lnTo>
                  <a:pt x="237" y="6"/>
                </a:lnTo>
                <a:lnTo>
                  <a:pt x="238" y="6"/>
                </a:lnTo>
                <a:lnTo>
                  <a:pt x="238" y="9"/>
                </a:lnTo>
                <a:lnTo>
                  <a:pt x="239" y="9"/>
                </a:lnTo>
                <a:lnTo>
                  <a:pt x="240" y="9"/>
                </a:lnTo>
                <a:lnTo>
                  <a:pt x="241" y="9"/>
                </a:lnTo>
                <a:lnTo>
                  <a:pt x="241" y="12"/>
                </a:lnTo>
                <a:lnTo>
                  <a:pt x="240" y="15"/>
                </a:lnTo>
                <a:lnTo>
                  <a:pt x="239" y="15"/>
                </a:lnTo>
                <a:lnTo>
                  <a:pt x="238" y="15"/>
                </a:lnTo>
                <a:lnTo>
                  <a:pt x="237" y="15"/>
                </a:lnTo>
                <a:lnTo>
                  <a:pt x="237" y="18"/>
                </a:lnTo>
                <a:lnTo>
                  <a:pt x="236" y="18"/>
                </a:lnTo>
                <a:lnTo>
                  <a:pt x="236" y="21"/>
                </a:lnTo>
                <a:lnTo>
                  <a:pt x="236" y="24"/>
                </a:lnTo>
                <a:lnTo>
                  <a:pt x="237" y="27"/>
                </a:lnTo>
                <a:lnTo>
                  <a:pt x="237" y="33"/>
                </a:lnTo>
                <a:lnTo>
                  <a:pt x="237" y="36"/>
                </a:lnTo>
                <a:lnTo>
                  <a:pt x="237" y="39"/>
                </a:lnTo>
                <a:lnTo>
                  <a:pt x="236" y="39"/>
                </a:lnTo>
                <a:lnTo>
                  <a:pt x="236" y="43"/>
                </a:lnTo>
                <a:lnTo>
                  <a:pt x="235" y="43"/>
                </a:lnTo>
                <a:lnTo>
                  <a:pt x="234" y="43"/>
                </a:lnTo>
                <a:lnTo>
                  <a:pt x="234" y="45"/>
                </a:lnTo>
                <a:lnTo>
                  <a:pt x="232" y="45"/>
                </a:lnTo>
                <a:lnTo>
                  <a:pt x="232" y="48"/>
                </a:lnTo>
                <a:lnTo>
                  <a:pt x="230" y="48"/>
                </a:lnTo>
                <a:lnTo>
                  <a:pt x="228" y="48"/>
                </a:lnTo>
                <a:lnTo>
                  <a:pt x="227" y="48"/>
                </a:lnTo>
                <a:lnTo>
                  <a:pt x="225" y="48"/>
                </a:lnTo>
                <a:lnTo>
                  <a:pt x="225" y="52"/>
                </a:lnTo>
                <a:lnTo>
                  <a:pt x="222" y="52"/>
                </a:lnTo>
                <a:lnTo>
                  <a:pt x="219" y="52"/>
                </a:lnTo>
                <a:lnTo>
                  <a:pt x="218" y="52"/>
                </a:lnTo>
                <a:lnTo>
                  <a:pt x="216" y="52"/>
                </a:lnTo>
                <a:lnTo>
                  <a:pt x="213" y="52"/>
                </a:lnTo>
                <a:lnTo>
                  <a:pt x="212" y="48"/>
                </a:lnTo>
                <a:lnTo>
                  <a:pt x="211" y="48"/>
                </a:lnTo>
                <a:lnTo>
                  <a:pt x="209" y="48"/>
                </a:lnTo>
                <a:lnTo>
                  <a:pt x="207" y="48"/>
                </a:lnTo>
                <a:lnTo>
                  <a:pt x="206" y="48"/>
                </a:lnTo>
                <a:lnTo>
                  <a:pt x="204" y="45"/>
                </a:lnTo>
                <a:lnTo>
                  <a:pt x="203" y="45"/>
                </a:lnTo>
                <a:lnTo>
                  <a:pt x="201" y="45"/>
                </a:lnTo>
                <a:lnTo>
                  <a:pt x="200" y="43"/>
                </a:lnTo>
                <a:lnTo>
                  <a:pt x="198" y="43"/>
                </a:lnTo>
                <a:lnTo>
                  <a:pt x="196" y="45"/>
                </a:lnTo>
                <a:lnTo>
                  <a:pt x="193" y="45"/>
                </a:lnTo>
                <a:lnTo>
                  <a:pt x="191" y="48"/>
                </a:lnTo>
                <a:lnTo>
                  <a:pt x="189" y="52"/>
                </a:lnTo>
                <a:lnTo>
                  <a:pt x="185" y="52"/>
                </a:lnTo>
                <a:lnTo>
                  <a:pt x="183" y="52"/>
                </a:lnTo>
                <a:lnTo>
                  <a:pt x="180" y="55"/>
                </a:lnTo>
                <a:lnTo>
                  <a:pt x="178" y="58"/>
                </a:lnTo>
                <a:lnTo>
                  <a:pt x="175" y="58"/>
                </a:lnTo>
                <a:lnTo>
                  <a:pt x="173" y="61"/>
                </a:lnTo>
                <a:lnTo>
                  <a:pt x="171" y="61"/>
                </a:lnTo>
                <a:lnTo>
                  <a:pt x="168" y="61"/>
                </a:lnTo>
                <a:lnTo>
                  <a:pt x="165" y="63"/>
                </a:lnTo>
                <a:lnTo>
                  <a:pt x="162" y="63"/>
                </a:lnTo>
                <a:lnTo>
                  <a:pt x="160" y="67"/>
                </a:lnTo>
                <a:lnTo>
                  <a:pt x="157" y="67"/>
                </a:lnTo>
                <a:lnTo>
                  <a:pt x="155" y="67"/>
                </a:lnTo>
                <a:lnTo>
                  <a:pt x="152" y="70"/>
                </a:lnTo>
                <a:lnTo>
                  <a:pt x="149" y="70"/>
                </a:lnTo>
                <a:lnTo>
                  <a:pt x="146" y="70"/>
                </a:lnTo>
                <a:lnTo>
                  <a:pt x="143" y="70"/>
                </a:lnTo>
                <a:lnTo>
                  <a:pt x="141" y="73"/>
                </a:lnTo>
                <a:lnTo>
                  <a:pt x="139" y="73"/>
                </a:lnTo>
                <a:lnTo>
                  <a:pt x="134" y="73"/>
                </a:lnTo>
                <a:lnTo>
                  <a:pt x="132" y="73"/>
                </a:lnTo>
                <a:lnTo>
                  <a:pt x="128" y="73"/>
                </a:lnTo>
                <a:lnTo>
                  <a:pt x="127" y="73"/>
                </a:lnTo>
                <a:lnTo>
                  <a:pt x="123" y="73"/>
                </a:lnTo>
                <a:lnTo>
                  <a:pt x="121" y="73"/>
                </a:lnTo>
              </a:path>
            </a:pathLst>
          </a:custGeom>
          <a:solidFill>
            <a:srgbClr val="B480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25" name="Freeform 6731">
            <a:extLst>
              <a:ext uri="{FF2B5EF4-FFF2-40B4-BE49-F238E27FC236}">
                <a16:creationId xmlns:a16="http://schemas.microsoft.com/office/drawing/2014/main" id="{C2B09A87-CD2B-2843-81EC-0D01AA994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5127625"/>
            <a:ext cx="22225" cy="12700"/>
          </a:xfrm>
          <a:custGeom>
            <a:avLst/>
            <a:gdLst>
              <a:gd name="T0" fmla="*/ 1093 w 61"/>
              <a:gd name="T1" fmla="*/ 3089 h 37"/>
              <a:gd name="T2" fmla="*/ 0 w 61"/>
              <a:gd name="T3" fmla="*/ 2059 h 37"/>
              <a:gd name="T4" fmla="*/ 13845 w 61"/>
              <a:gd name="T5" fmla="*/ 4119 h 37"/>
              <a:gd name="T6" fmla="*/ 20768 w 61"/>
              <a:gd name="T7" fmla="*/ 8238 h 37"/>
              <a:gd name="T8" fmla="*/ 18582 w 61"/>
              <a:gd name="T9" fmla="*/ 12357 h 37"/>
              <a:gd name="T10" fmla="*/ 10202 w 61"/>
              <a:gd name="T11" fmla="*/ 9268 h 37"/>
              <a:gd name="T12" fmla="*/ 8380 w 61"/>
              <a:gd name="T13" fmla="*/ 8238 h 37"/>
              <a:gd name="T14" fmla="*/ 12388 w 61"/>
              <a:gd name="T15" fmla="*/ 7208 h 37"/>
              <a:gd name="T16" fmla="*/ 8016 w 61"/>
              <a:gd name="T17" fmla="*/ 2059 h 37"/>
              <a:gd name="T18" fmla="*/ 1093 w 61"/>
              <a:gd name="T19" fmla="*/ 3089 h 37"/>
              <a:gd name="T20" fmla="*/ 8016 w 61"/>
              <a:gd name="T21" fmla="*/ 5149 h 37"/>
              <a:gd name="T22" fmla="*/ 8016 w 61"/>
              <a:gd name="T23" fmla="*/ 8238 h 37"/>
              <a:gd name="T24" fmla="*/ 7287 w 61"/>
              <a:gd name="T25" fmla="*/ 5149 h 37"/>
              <a:gd name="T26" fmla="*/ 8016 w 61"/>
              <a:gd name="T27" fmla="*/ 5149 h 37"/>
              <a:gd name="T28" fmla="*/ 10930 w 61"/>
              <a:gd name="T29" fmla="*/ 6178 h 37"/>
              <a:gd name="T30" fmla="*/ 8380 w 61"/>
              <a:gd name="T31" fmla="*/ 5149 h 37"/>
              <a:gd name="T32" fmla="*/ 10930 w 61"/>
              <a:gd name="T33" fmla="*/ 6178 h 3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37">
                <a:moveTo>
                  <a:pt x="3" y="9"/>
                </a:moveTo>
                <a:cubicBezTo>
                  <a:pt x="1" y="9"/>
                  <a:pt x="1" y="9"/>
                  <a:pt x="0" y="6"/>
                </a:cubicBezTo>
                <a:cubicBezTo>
                  <a:pt x="13" y="0"/>
                  <a:pt x="25" y="0"/>
                  <a:pt x="38" y="12"/>
                </a:cubicBezTo>
                <a:cubicBezTo>
                  <a:pt x="44" y="15"/>
                  <a:pt x="50" y="21"/>
                  <a:pt x="57" y="24"/>
                </a:cubicBezTo>
                <a:cubicBezTo>
                  <a:pt x="60" y="24"/>
                  <a:pt x="57" y="36"/>
                  <a:pt x="51" y="36"/>
                </a:cubicBezTo>
                <a:cubicBezTo>
                  <a:pt x="44" y="33"/>
                  <a:pt x="36" y="30"/>
                  <a:pt x="28" y="27"/>
                </a:cubicBezTo>
                <a:cubicBezTo>
                  <a:pt x="26" y="26"/>
                  <a:pt x="24" y="25"/>
                  <a:pt x="23" y="24"/>
                </a:cubicBezTo>
                <a:cubicBezTo>
                  <a:pt x="26" y="24"/>
                  <a:pt x="32" y="24"/>
                  <a:pt x="34" y="21"/>
                </a:cubicBezTo>
                <a:cubicBezTo>
                  <a:pt x="35" y="12"/>
                  <a:pt x="31" y="6"/>
                  <a:pt x="22" y="6"/>
                </a:cubicBezTo>
                <a:cubicBezTo>
                  <a:pt x="16" y="3"/>
                  <a:pt x="9" y="6"/>
                  <a:pt x="3" y="9"/>
                </a:cubicBezTo>
                <a:close/>
                <a:moveTo>
                  <a:pt x="22" y="15"/>
                </a:moveTo>
                <a:cubicBezTo>
                  <a:pt x="22" y="18"/>
                  <a:pt x="22" y="21"/>
                  <a:pt x="22" y="24"/>
                </a:cubicBezTo>
                <a:cubicBezTo>
                  <a:pt x="20" y="22"/>
                  <a:pt x="20" y="19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30" y="18"/>
                </a:moveTo>
                <a:cubicBezTo>
                  <a:pt x="28" y="18"/>
                  <a:pt x="25" y="16"/>
                  <a:pt x="23" y="15"/>
                </a:cubicBezTo>
                <a:cubicBezTo>
                  <a:pt x="26" y="15"/>
                  <a:pt x="28" y="16"/>
                  <a:pt x="30" y="18"/>
                </a:cubicBezTo>
                <a:close/>
              </a:path>
            </a:pathLst>
          </a:custGeom>
          <a:solidFill>
            <a:srgbClr val="FBFFF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26" name="Freeform 6732">
            <a:extLst>
              <a:ext uri="{FF2B5EF4-FFF2-40B4-BE49-F238E27FC236}">
                <a16:creationId xmlns:a16="http://schemas.microsoft.com/office/drawing/2014/main" id="{B07095DC-5A51-5D43-AA0C-A22A9926F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2588" y="5127625"/>
            <a:ext cx="85725" cy="26988"/>
          </a:xfrm>
          <a:custGeom>
            <a:avLst/>
            <a:gdLst>
              <a:gd name="T0" fmla="*/ 12713 w 236"/>
              <a:gd name="T1" fmla="*/ 13129 h 74"/>
              <a:gd name="T2" fmla="*/ 3269 w 236"/>
              <a:gd name="T3" fmla="*/ 12035 h 74"/>
              <a:gd name="T4" fmla="*/ 6902 w 236"/>
              <a:gd name="T5" fmla="*/ 16412 h 74"/>
              <a:gd name="T6" fmla="*/ 13077 w 236"/>
              <a:gd name="T7" fmla="*/ 14223 h 74"/>
              <a:gd name="T8" fmla="*/ 13803 w 236"/>
              <a:gd name="T9" fmla="*/ 15682 h 74"/>
              <a:gd name="T10" fmla="*/ 1090 w 236"/>
              <a:gd name="T11" fmla="*/ 13129 h 74"/>
              <a:gd name="T12" fmla="*/ 1453 w 236"/>
              <a:gd name="T13" fmla="*/ 7659 h 74"/>
              <a:gd name="T14" fmla="*/ 0 w 236"/>
              <a:gd name="T15" fmla="*/ 4376 h 74"/>
              <a:gd name="T16" fmla="*/ 9808 w 236"/>
              <a:gd name="T17" fmla="*/ 2188 h 74"/>
              <a:gd name="T18" fmla="*/ 19615 w 236"/>
              <a:gd name="T19" fmla="*/ 8753 h 74"/>
              <a:gd name="T20" fmla="*/ 22884 w 236"/>
              <a:gd name="T21" fmla="*/ 12035 h 74"/>
              <a:gd name="T22" fmla="*/ 42499 w 236"/>
              <a:gd name="T23" fmla="*/ 18965 h 74"/>
              <a:gd name="T24" fmla="*/ 61751 w 236"/>
              <a:gd name="T25" fmla="*/ 12035 h 74"/>
              <a:gd name="T26" fmla="*/ 65747 w 236"/>
              <a:gd name="T27" fmla="*/ 8753 h 74"/>
              <a:gd name="T28" fmla="*/ 74465 w 236"/>
              <a:gd name="T29" fmla="*/ 2188 h 74"/>
              <a:gd name="T30" fmla="*/ 85362 w 236"/>
              <a:gd name="T31" fmla="*/ 4376 h 74"/>
              <a:gd name="T32" fmla="*/ 83546 w 236"/>
              <a:gd name="T33" fmla="*/ 7659 h 74"/>
              <a:gd name="T34" fmla="*/ 83909 w 236"/>
              <a:gd name="T35" fmla="*/ 13129 h 74"/>
              <a:gd name="T36" fmla="*/ 70832 w 236"/>
              <a:gd name="T37" fmla="*/ 15682 h 74"/>
              <a:gd name="T38" fmla="*/ 71195 w 236"/>
              <a:gd name="T39" fmla="*/ 14223 h 74"/>
              <a:gd name="T40" fmla="*/ 77734 w 236"/>
              <a:gd name="T41" fmla="*/ 16412 h 74"/>
              <a:gd name="T42" fmla="*/ 82093 w 236"/>
              <a:gd name="T43" fmla="*/ 12035 h 74"/>
              <a:gd name="T44" fmla="*/ 72285 w 236"/>
              <a:gd name="T45" fmla="*/ 13129 h 74"/>
              <a:gd name="T46" fmla="*/ 42499 w 236"/>
              <a:gd name="T47" fmla="*/ 25529 h 74"/>
              <a:gd name="T48" fmla="*/ 12713 w 236"/>
              <a:gd name="T49" fmla="*/ 13129 h 7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36" h="74">
                <a:moveTo>
                  <a:pt x="35" y="36"/>
                </a:moveTo>
                <a:cubicBezTo>
                  <a:pt x="24" y="27"/>
                  <a:pt x="15" y="24"/>
                  <a:pt x="9" y="33"/>
                </a:cubicBezTo>
                <a:cubicBezTo>
                  <a:pt x="6" y="36"/>
                  <a:pt x="8" y="45"/>
                  <a:pt x="19" y="45"/>
                </a:cubicBezTo>
                <a:cubicBezTo>
                  <a:pt x="26" y="45"/>
                  <a:pt x="31" y="43"/>
                  <a:pt x="36" y="39"/>
                </a:cubicBezTo>
                <a:lnTo>
                  <a:pt x="38" y="43"/>
                </a:lnTo>
                <a:cubicBezTo>
                  <a:pt x="22" y="52"/>
                  <a:pt x="5" y="48"/>
                  <a:pt x="3" y="36"/>
                </a:cubicBezTo>
                <a:cubicBezTo>
                  <a:pt x="4" y="33"/>
                  <a:pt x="4" y="24"/>
                  <a:pt x="4" y="21"/>
                </a:cubicBezTo>
                <a:cubicBezTo>
                  <a:pt x="4" y="15"/>
                  <a:pt x="2" y="15"/>
                  <a:pt x="0" y="12"/>
                </a:cubicBezTo>
                <a:cubicBezTo>
                  <a:pt x="4" y="3"/>
                  <a:pt x="15" y="0"/>
                  <a:pt x="27" y="6"/>
                </a:cubicBezTo>
                <a:cubicBezTo>
                  <a:pt x="36" y="12"/>
                  <a:pt x="45" y="15"/>
                  <a:pt x="54" y="24"/>
                </a:cubicBezTo>
                <a:cubicBezTo>
                  <a:pt x="55" y="24"/>
                  <a:pt x="59" y="27"/>
                  <a:pt x="63" y="33"/>
                </a:cubicBezTo>
                <a:cubicBezTo>
                  <a:pt x="79" y="43"/>
                  <a:pt x="97" y="52"/>
                  <a:pt x="117" y="52"/>
                </a:cubicBezTo>
                <a:cubicBezTo>
                  <a:pt x="136" y="52"/>
                  <a:pt x="154" y="43"/>
                  <a:pt x="170" y="33"/>
                </a:cubicBezTo>
                <a:cubicBezTo>
                  <a:pt x="175" y="27"/>
                  <a:pt x="179" y="24"/>
                  <a:pt x="181" y="24"/>
                </a:cubicBezTo>
                <a:cubicBezTo>
                  <a:pt x="189" y="15"/>
                  <a:pt x="197" y="12"/>
                  <a:pt x="205" y="6"/>
                </a:cubicBezTo>
                <a:cubicBezTo>
                  <a:pt x="218" y="0"/>
                  <a:pt x="230" y="3"/>
                  <a:pt x="235" y="12"/>
                </a:cubicBezTo>
                <a:cubicBezTo>
                  <a:pt x="232" y="15"/>
                  <a:pt x="230" y="15"/>
                  <a:pt x="230" y="21"/>
                </a:cubicBezTo>
                <a:cubicBezTo>
                  <a:pt x="231" y="24"/>
                  <a:pt x="231" y="33"/>
                  <a:pt x="231" y="36"/>
                </a:cubicBezTo>
                <a:cubicBezTo>
                  <a:pt x="229" y="48"/>
                  <a:pt x="212" y="52"/>
                  <a:pt x="195" y="43"/>
                </a:cubicBezTo>
                <a:cubicBezTo>
                  <a:pt x="196" y="39"/>
                  <a:pt x="196" y="39"/>
                  <a:pt x="196" y="39"/>
                </a:cubicBezTo>
                <a:cubicBezTo>
                  <a:pt x="202" y="43"/>
                  <a:pt x="208" y="45"/>
                  <a:pt x="214" y="45"/>
                </a:cubicBezTo>
                <a:cubicBezTo>
                  <a:pt x="227" y="45"/>
                  <a:pt x="228" y="36"/>
                  <a:pt x="226" y="33"/>
                </a:cubicBezTo>
                <a:cubicBezTo>
                  <a:pt x="218" y="24"/>
                  <a:pt x="208" y="27"/>
                  <a:pt x="199" y="36"/>
                </a:cubicBezTo>
                <a:cubicBezTo>
                  <a:pt x="175" y="58"/>
                  <a:pt x="148" y="73"/>
                  <a:pt x="117" y="70"/>
                </a:cubicBezTo>
                <a:cubicBezTo>
                  <a:pt x="85" y="73"/>
                  <a:pt x="59" y="58"/>
                  <a:pt x="35" y="3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27" name="Freeform 6733">
            <a:extLst>
              <a:ext uri="{FF2B5EF4-FFF2-40B4-BE49-F238E27FC236}">
                <a16:creationId xmlns:a16="http://schemas.microsoft.com/office/drawing/2014/main" id="{EAB51396-510A-664E-8A35-380367E71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6400" y="5133975"/>
            <a:ext cx="7938" cy="6350"/>
          </a:xfrm>
          <a:custGeom>
            <a:avLst/>
            <a:gdLst>
              <a:gd name="T0" fmla="*/ 0 w 21"/>
              <a:gd name="T1" fmla="*/ 3008 h 19"/>
              <a:gd name="T2" fmla="*/ 1512 w 21"/>
              <a:gd name="T3" fmla="*/ 0 h 19"/>
              <a:gd name="T4" fmla="*/ 7560 w 21"/>
              <a:gd name="T5" fmla="*/ 3008 h 19"/>
              <a:gd name="T6" fmla="*/ 6804 w 21"/>
              <a:gd name="T7" fmla="*/ 6016 h 19"/>
              <a:gd name="T8" fmla="*/ 0 w 21"/>
              <a:gd name="T9" fmla="*/ 3008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19">
                <a:moveTo>
                  <a:pt x="0" y="9"/>
                </a:moveTo>
                <a:cubicBezTo>
                  <a:pt x="4" y="9"/>
                  <a:pt x="4" y="6"/>
                  <a:pt x="4" y="0"/>
                </a:cubicBezTo>
                <a:cubicBezTo>
                  <a:pt x="9" y="3"/>
                  <a:pt x="14" y="9"/>
                  <a:pt x="20" y="9"/>
                </a:cubicBezTo>
                <a:cubicBezTo>
                  <a:pt x="20" y="12"/>
                  <a:pt x="20" y="18"/>
                  <a:pt x="18" y="18"/>
                </a:cubicBezTo>
                <a:cubicBezTo>
                  <a:pt x="13" y="12"/>
                  <a:pt x="7" y="9"/>
                  <a:pt x="0" y="9"/>
                </a:cubicBezTo>
              </a:path>
            </a:pathLst>
          </a:custGeom>
          <a:solidFill>
            <a:srgbClr val="F0E4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28" name="Freeform 6734">
            <a:extLst>
              <a:ext uri="{FF2B5EF4-FFF2-40B4-BE49-F238E27FC236}">
                <a16:creationId xmlns:a16="http://schemas.microsoft.com/office/drawing/2014/main" id="{4A4EF016-84D3-724A-BC5F-E4D8A1275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6400" y="5137150"/>
            <a:ext cx="7938" cy="3175"/>
          </a:xfrm>
          <a:custGeom>
            <a:avLst/>
            <a:gdLst>
              <a:gd name="T0" fmla="*/ 6856 w 22"/>
              <a:gd name="T1" fmla="*/ 2858 h 10"/>
              <a:gd name="T2" fmla="*/ 0 w 22"/>
              <a:gd name="T3" fmla="*/ 0 h 10"/>
              <a:gd name="T4" fmla="*/ 1443 w 22"/>
              <a:gd name="T5" fmla="*/ 0 h 10"/>
              <a:gd name="T6" fmla="*/ 6856 w 22"/>
              <a:gd name="T7" fmla="*/ 2858 h 10"/>
              <a:gd name="T8" fmla="*/ 6856 w 22"/>
              <a:gd name="T9" fmla="*/ 1270 h 10"/>
              <a:gd name="T10" fmla="*/ 7577 w 22"/>
              <a:gd name="T11" fmla="*/ 1270 h 10"/>
              <a:gd name="T12" fmla="*/ 6856 w 22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10">
                <a:moveTo>
                  <a:pt x="19" y="9"/>
                </a:moveTo>
                <a:cubicBezTo>
                  <a:pt x="13" y="4"/>
                  <a:pt x="7" y="0"/>
                  <a:pt x="0" y="0"/>
                </a:cubicBezTo>
                <a:lnTo>
                  <a:pt x="4" y="0"/>
                </a:lnTo>
                <a:cubicBezTo>
                  <a:pt x="10" y="0"/>
                  <a:pt x="14" y="4"/>
                  <a:pt x="19" y="9"/>
                </a:cubicBezTo>
                <a:cubicBezTo>
                  <a:pt x="19" y="4"/>
                  <a:pt x="19" y="4"/>
                  <a:pt x="19" y="4"/>
                </a:cubicBezTo>
                <a:lnTo>
                  <a:pt x="21" y="4"/>
                </a:lnTo>
                <a:cubicBezTo>
                  <a:pt x="21" y="4"/>
                  <a:pt x="21" y="9"/>
                  <a:pt x="19" y="9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29" name="Freeform 6735">
            <a:extLst>
              <a:ext uri="{FF2B5EF4-FFF2-40B4-BE49-F238E27FC236}">
                <a16:creationId xmlns:a16="http://schemas.microsoft.com/office/drawing/2014/main" id="{63A2F950-653B-CE4A-B98D-2AA9B6D94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7988" y="5137150"/>
            <a:ext cx="4762" cy="3175"/>
          </a:xfrm>
          <a:custGeom>
            <a:avLst/>
            <a:gdLst>
              <a:gd name="T0" fmla="*/ 0 w 15"/>
              <a:gd name="T1" fmla="*/ 318 h 10"/>
              <a:gd name="T2" fmla="*/ 0 w 15"/>
              <a:gd name="T3" fmla="*/ 0 h 10"/>
              <a:gd name="T4" fmla="*/ 4445 w 15"/>
              <a:gd name="T5" fmla="*/ 2858 h 10"/>
              <a:gd name="T6" fmla="*/ 4445 w 15"/>
              <a:gd name="T7" fmla="*/ 2858 h 10"/>
              <a:gd name="T8" fmla="*/ 0 w 15"/>
              <a:gd name="T9" fmla="*/ 31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0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5" y="0"/>
                  <a:pt x="10" y="3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0" y="4"/>
                  <a:pt x="5" y="2"/>
                  <a:pt x="0" y="1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30" name="Freeform 6736">
            <a:extLst>
              <a:ext uri="{FF2B5EF4-FFF2-40B4-BE49-F238E27FC236}">
                <a16:creationId xmlns:a16="http://schemas.microsoft.com/office/drawing/2014/main" id="{F817542C-4362-EF43-9C95-D10C0BA86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6400" y="5137150"/>
            <a:ext cx="7938" cy="3175"/>
          </a:xfrm>
          <a:custGeom>
            <a:avLst/>
            <a:gdLst>
              <a:gd name="T0" fmla="*/ 6903 w 23"/>
              <a:gd name="T1" fmla="*/ 2858 h 10"/>
              <a:gd name="T2" fmla="*/ 690 w 23"/>
              <a:gd name="T3" fmla="*/ 953 h 10"/>
              <a:gd name="T4" fmla="*/ 0 w 23"/>
              <a:gd name="T5" fmla="*/ 953 h 10"/>
              <a:gd name="T6" fmla="*/ 690 w 23"/>
              <a:gd name="T7" fmla="*/ 0 h 10"/>
              <a:gd name="T8" fmla="*/ 1035 w 23"/>
              <a:gd name="T9" fmla="*/ 0 h 10"/>
              <a:gd name="T10" fmla="*/ 1381 w 23"/>
              <a:gd name="T11" fmla="*/ 0 h 10"/>
              <a:gd name="T12" fmla="*/ 1726 w 23"/>
              <a:gd name="T13" fmla="*/ 0 h 10"/>
              <a:gd name="T14" fmla="*/ 2071 w 23"/>
              <a:gd name="T15" fmla="*/ 0 h 10"/>
              <a:gd name="T16" fmla="*/ 6903 w 23"/>
              <a:gd name="T17" fmla="*/ 2858 h 10"/>
              <a:gd name="T18" fmla="*/ 6903 w 23"/>
              <a:gd name="T19" fmla="*/ 953 h 10"/>
              <a:gd name="T20" fmla="*/ 6903 w 23"/>
              <a:gd name="T21" fmla="*/ 0 h 10"/>
              <a:gd name="T22" fmla="*/ 7593 w 23"/>
              <a:gd name="T23" fmla="*/ 0 h 10"/>
              <a:gd name="T24" fmla="*/ 7593 w 23"/>
              <a:gd name="T25" fmla="*/ 953 h 10"/>
              <a:gd name="T26" fmla="*/ 7248 w 23"/>
              <a:gd name="T27" fmla="*/ 2858 h 10"/>
              <a:gd name="T28" fmla="*/ 6903 w 23"/>
              <a:gd name="T29" fmla="*/ 2858 h 10"/>
              <a:gd name="T30" fmla="*/ 1726 w 23"/>
              <a:gd name="T31" fmla="*/ 0 h 10"/>
              <a:gd name="T32" fmla="*/ 6903 w 23"/>
              <a:gd name="T33" fmla="*/ 2858 h 10"/>
              <a:gd name="T34" fmla="*/ 1726 w 23"/>
              <a:gd name="T35" fmla="*/ 0 h 10"/>
              <a:gd name="T36" fmla="*/ 6903 w 23"/>
              <a:gd name="T37" fmla="*/ 2858 h 10"/>
              <a:gd name="T38" fmla="*/ 7593 w 23"/>
              <a:gd name="T39" fmla="*/ 953 h 10"/>
              <a:gd name="T40" fmla="*/ 6903 w 23"/>
              <a:gd name="T41" fmla="*/ 2858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3" h="10">
                <a:moveTo>
                  <a:pt x="20" y="9"/>
                </a:moveTo>
                <a:cubicBezTo>
                  <a:pt x="13" y="3"/>
                  <a:pt x="7" y="0"/>
                  <a:pt x="2" y="3"/>
                </a:cubicBezTo>
                <a:lnTo>
                  <a:pt x="0" y="3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cubicBezTo>
                  <a:pt x="10" y="0"/>
                  <a:pt x="15" y="0"/>
                  <a:pt x="20" y="9"/>
                </a:cubicBezTo>
                <a:lnTo>
                  <a:pt x="20" y="3"/>
                </a:lnTo>
                <a:lnTo>
                  <a:pt x="20" y="0"/>
                </a:lnTo>
                <a:lnTo>
                  <a:pt x="22" y="0"/>
                </a:lnTo>
                <a:lnTo>
                  <a:pt x="22" y="3"/>
                </a:lnTo>
                <a:cubicBezTo>
                  <a:pt x="22" y="7"/>
                  <a:pt x="22" y="9"/>
                  <a:pt x="21" y="9"/>
                </a:cubicBezTo>
                <a:lnTo>
                  <a:pt x="20" y="9"/>
                </a:lnTo>
                <a:close/>
                <a:moveTo>
                  <a:pt x="5" y="0"/>
                </a:moveTo>
                <a:cubicBezTo>
                  <a:pt x="10" y="0"/>
                  <a:pt x="15" y="4"/>
                  <a:pt x="20" y="9"/>
                </a:cubicBezTo>
                <a:cubicBezTo>
                  <a:pt x="14" y="1"/>
                  <a:pt x="9" y="0"/>
                  <a:pt x="5" y="0"/>
                </a:cubicBezTo>
                <a:close/>
                <a:moveTo>
                  <a:pt x="20" y="9"/>
                </a:moveTo>
                <a:lnTo>
                  <a:pt x="22" y="3"/>
                </a:lnTo>
                <a:cubicBezTo>
                  <a:pt x="22" y="4"/>
                  <a:pt x="21" y="6"/>
                  <a:pt x="20" y="9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31" name="Freeform 6737">
            <a:extLst>
              <a:ext uri="{FF2B5EF4-FFF2-40B4-BE49-F238E27FC236}">
                <a16:creationId xmlns:a16="http://schemas.microsoft.com/office/drawing/2014/main" id="{F6AA1EB6-6459-394D-9D14-275EC56FD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5129213"/>
            <a:ext cx="11112" cy="6350"/>
          </a:xfrm>
          <a:custGeom>
            <a:avLst/>
            <a:gdLst>
              <a:gd name="T0" fmla="*/ 0 w 32"/>
              <a:gd name="T1" fmla="*/ 2381 h 16"/>
              <a:gd name="T2" fmla="*/ 6598 w 32"/>
              <a:gd name="T3" fmla="*/ 1191 h 16"/>
              <a:gd name="T4" fmla="*/ 10765 w 32"/>
              <a:gd name="T5" fmla="*/ 5953 h 16"/>
              <a:gd name="T6" fmla="*/ 5556 w 32"/>
              <a:gd name="T7" fmla="*/ 2381 h 16"/>
              <a:gd name="T8" fmla="*/ 5209 w 32"/>
              <a:gd name="T9" fmla="*/ 5953 h 16"/>
              <a:gd name="T10" fmla="*/ 0 w 32"/>
              <a:gd name="T11" fmla="*/ 2381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16">
                <a:moveTo>
                  <a:pt x="0" y="6"/>
                </a:moveTo>
                <a:cubicBezTo>
                  <a:pt x="6" y="3"/>
                  <a:pt x="13" y="0"/>
                  <a:pt x="19" y="3"/>
                </a:cubicBezTo>
                <a:cubicBezTo>
                  <a:pt x="27" y="3"/>
                  <a:pt x="31" y="9"/>
                  <a:pt x="31" y="15"/>
                </a:cubicBezTo>
                <a:lnTo>
                  <a:pt x="16" y="6"/>
                </a:lnTo>
                <a:lnTo>
                  <a:pt x="15" y="15"/>
                </a:lnTo>
                <a:lnTo>
                  <a:pt x="0" y="6"/>
                </a:lnTo>
              </a:path>
            </a:pathLst>
          </a:custGeom>
          <a:solidFill>
            <a:srgbClr val="BA00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32" name="Freeform 6738">
            <a:extLst>
              <a:ext uri="{FF2B5EF4-FFF2-40B4-BE49-F238E27FC236}">
                <a16:creationId xmlns:a16="http://schemas.microsoft.com/office/drawing/2014/main" id="{8A050252-6A38-DB4F-91AE-18D5A9CBE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5133975"/>
            <a:ext cx="4763" cy="3175"/>
          </a:xfrm>
          <a:custGeom>
            <a:avLst/>
            <a:gdLst>
              <a:gd name="T0" fmla="*/ 4397 w 13"/>
              <a:gd name="T1" fmla="*/ 1905 h 10"/>
              <a:gd name="T2" fmla="*/ 0 w 13"/>
              <a:gd name="T3" fmla="*/ 2858 h 10"/>
              <a:gd name="T4" fmla="*/ 0 w 13"/>
              <a:gd name="T5" fmla="*/ 0 h 10"/>
              <a:gd name="T6" fmla="*/ 2931 w 13"/>
              <a:gd name="T7" fmla="*/ 953 h 10"/>
              <a:gd name="T8" fmla="*/ 2565 w 13"/>
              <a:gd name="T9" fmla="*/ 953 h 10"/>
              <a:gd name="T10" fmla="*/ 4397 w 13"/>
              <a:gd name="T11" fmla="*/ 190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0">
                <a:moveTo>
                  <a:pt x="12" y="6"/>
                </a:moveTo>
                <a:cubicBezTo>
                  <a:pt x="10" y="9"/>
                  <a:pt x="3" y="9"/>
                  <a:pt x="0" y="9"/>
                </a:cubicBezTo>
                <a:cubicBezTo>
                  <a:pt x="0" y="6"/>
                  <a:pt x="0" y="3"/>
                  <a:pt x="0" y="0"/>
                </a:cubicBezTo>
                <a:cubicBezTo>
                  <a:pt x="3" y="0"/>
                  <a:pt x="6" y="3"/>
                  <a:pt x="8" y="3"/>
                </a:cubicBezTo>
                <a:lnTo>
                  <a:pt x="7" y="3"/>
                </a:lnTo>
                <a:lnTo>
                  <a:pt x="12" y="6"/>
                </a:lnTo>
              </a:path>
            </a:pathLst>
          </a:custGeom>
          <a:solidFill>
            <a:srgbClr val="8E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33" name="Freeform 6739">
            <a:extLst>
              <a:ext uri="{FF2B5EF4-FFF2-40B4-BE49-F238E27FC236}">
                <a16:creationId xmlns:a16="http://schemas.microsoft.com/office/drawing/2014/main" id="{9A652B42-064A-E545-B5F4-ED55892E8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5137150"/>
            <a:ext cx="9525" cy="6350"/>
          </a:xfrm>
          <a:custGeom>
            <a:avLst/>
            <a:gdLst>
              <a:gd name="T0" fmla="*/ 9159 w 26"/>
              <a:gd name="T1" fmla="*/ 4011 h 19"/>
              <a:gd name="T2" fmla="*/ 733 w 26"/>
              <a:gd name="T3" fmla="*/ 2005 h 19"/>
              <a:gd name="T4" fmla="*/ 9159 w 26"/>
              <a:gd name="T5" fmla="*/ 401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9">
                <a:moveTo>
                  <a:pt x="25" y="12"/>
                </a:moveTo>
                <a:cubicBezTo>
                  <a:pt x="11" y="18"/>
                  <a:pt x="0" y="16"/>
                  <a:pt x="2" y="6"/>
                </a:cubicBezTo>
                <a:cubicBezTo>
                  <a:pt x="4" y="0"/>
                  <a:pt x="16" y="6"/>
                  <a:pt x="25" y="12"/>
                </a:cubicBezTo>
              </a:path>
            </a:pathLst>
          </a:custGeom>
          <a:solidFill>
            <a:srgbClr val="B700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34" name="Freeform 6740">
            <a:extLst>
              <a:ext uri="{FF2B5EF4-FFF2-40B4-BE49-F238E27FC236}">
                <a16:creationId xmlns:a16="http://schemas.microsoft.com/office/drawing/2014/main" id="{09CBE294-CE8F-B04D-B5A5-EA16B95C5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5137150"/>
            <a:ext cx="6350" cy="6350"/>
          </a:xfrm>
          <a:custGeom>
            <a:avLst/>
            <a:gdLst>
              <a:gd name="T0" fmla="*/ 6016 w 19"/>
              <a:gd name="T1" fmla="*/ 5347 h 19"/>
              <a:gd name="T2" fmla="*/ 668 w 19"/>
              <a:gd name="T3" fmla="*/ 2005 h 19"/>
              <a:gd name="T4" fmla="*/ 5013 w 19"/>
              <a:gd name="T5" fmla="*/ 2005 h 19"/>
              <a:gd name="T6" fmla="*/ 1337 w 19"/>
              <a:gd name="T7" fmla="*/ 2005 h 19"/>
              <a:gd name="T8" fmla="*/ 6016 w 19"/>
              <a:gd name="T9" fmla="*/ 5347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8" y="16"/>
                </a:moveTo>
                <a:cubicBezTo>
                  <a:pt x="8" y="18"/>
                  <a:pt x="0" y="16"/>
                  <a:pt x="2" y="6"/>
                </a:cubicBezTo>
                <a:cubicBezTo>
                  <a:pt x="3" y="0"/>
                  <a:pt x="9" y="0"/>
                  <a:pt x="15" y="6"/>
                </a:cubicBezTo>
                <a:cubicBezTo>
                  <a:pt x="10" y="3"/>
                  <a:pt x="5" y="6"/>
                  <a:pt x="4" y="6"/>
                </a:cubicBezTo>
                <a:cubicBezTo>
                  <a:pt x="2" y="16"/>
                  <a:pt x="9" y="16"/>
                  <a:pt x="18" y="16"/>
                </a:cubicBezTo>
              </a:path>
            </a:pathLst>
          </a:custGeom>
          <a:solidFill>
            <a:srgbClr val="8E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35" name="Freeform 6741">
            <a:extLst>
              <a:ext uri="{FF2B5EF4-FFF2-40B4-BE49-F238E27FC236}">
                <a16:creationId xmlns:a16="http://schemas.microsoft.com/office/drawing/2014/main" id="{D9A1E24A-922C-EA4A-A005-818C4637C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5127625"/>
            <a:ext cx="22225" cy="12700"/>
          </a:xfrm>
          <a:custGeom>
            <a:avLst/>
            <a:gdLst>
              <a:gd name="T0" fmla="*/ 21861 w 61"/>
              <a:gd name="T1" fmla="*/ 2059 h 37"/>
              <a:gd name="T2" fmla="*/ 20768 w 61"/>
              <a:gd name="T3" fmla="*/ 3089 h 37"/>
              <a:gd name="T4" fmla="*/ 13481 w 61"/>
              <a:gd name="T5" fmla="*/ 2059 h 37"/>
              <a:gd name="T6" fmla="*/ 9109 w 61"/>
              <a:gd name="T7" fmla="*/ 7208 h 37"/>
              <a:gd name="T8" fmla="*/ 13116 w 61"/>
              <a:gd name="T9" fmla="*/ 8238 h 37"/>
              <a:gd name="T10" fmla="*/ 11659 w 61"/>
              <a:gd name="T11" fmla="*/ 9268 h 37"/>
              <a:gd name="T12" fmla="*/ 3279 w 61"/>
              <a:gd name="T13" fmla="*/ 12357 h 37"/>
              <a:gd name="T14" fmla="*/ 1093 w 61"/>
              <a:gd name="T15" fmla="*/ 8238 h 37"/>
              <a:gd name="T16" fmla="*/ 7651 w 61"/>
              <a:gd name="T17" fmla="*/ 4119 h 37"/>
              <a:gd name="T18" fmla="*/ 21861 w 61"/>
              <a:gd name="T19" fmla="*/ 2059 h 37"/>
              <a:gd name="T20" fmla="*/ 13481 w 61"/>
              <a:gd name="T21" fmla="*/ 8238 h 37"/>
              <a:gd name="T22" fmla="*/ 13116 w 61"/>
              <a:gd name="T23" fmla="*/ 8238 h 37"/>
              <a:gd name="T24" fmla="*/ 13481 w 61"/>
              <a:gd name="T25" fmla="*/ 8238 h 37"/>
              <a:gd name="T26" fmla="*/ 13481 w 61"/>
              <a:gd name="T27" fmla="*/ 8238 h 37"/>
              <a:gd name="T28" fmla="*/ 13481 w 61"/>
              <a:gd name="T29" fmla="*/ 5149 h 37"/>
              <a:gd name="T30" fmla="*/ 14574 w 61"/>
              <a:gd name="T31" fmla="*/ 5149 h 37"/>
              <a:gd name="T32" fmla="*/ 13481 w 61"/>
              <a:gd name="T33" fmla="*/ 8238 h 37"/>
              <a:gd name="T34" fmla="*/ 13481 w 61"/>
              <a:gd name="T35" fmla="*/ 5149 h 37"/>
              <a:gd name="T36" fmla="*/ 10566 w 61"/>
              <a:gd name="T37" fmla="*/ 6178 h 37"/>
              <a:gd name="T38" fmla="*/ 13116 w 61"/>
              <a:gd name="T39" fmla="*/ 5149 h 37"/>
              <a:gd name="T40" fmla="*/ 10566 w 61"/>
              <a:gd name="T41" fmla="*/ 6178 h 3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" h="37">
                <a:moveTo>
                  <a:pt x="60" y="6"/>
                </a:moveTo>
                <a:cubicBezTo>
                  <a:pt x="58" y="9"/>
                  <a:pt x="57" y="9"/>
                  <a:pt x="57" y="9"/>
                </a:cubicBezTo>
                <a:cubicBezTo>
                  <a:pt x="50" y="6"/>
                  <a:pt x="44" y="3"/>
                  <a:pt x="37" y="6"/>
                </a:cubicBezTo>
                <a:cubicBezTo>
                  <a:pt x="29" y="6"/>
                  <a:pt x="25" y="12"/>
                  <a:pt x="25" y="21"/>
                </a:cubicBezTo>
                <a:cubicBezTo>
                  <a:pt x="28" y="24"/>
                  <a:pt x="33" y="24"/>
                  <a:pt x="36" y="24"/>
                </a:cubicBezTo>
                <a:cubicBezTo>
                  <a:pt x="35" y="25"/>
                  <a:pt x="34" y="26"/>
                  <a:pt x="32" y="27"/>
                </a:cubicBezTo>
                <a:cubicBezTo>
                  <a:pt x="23" y="30"/>
                  <a:pt x="16" y="33"/>
                  <a:pt x="9" y="36"/>
                </a:cubicBezTo>
                <a:cubicBezTo>
                  <a:pt x="2" y="36"/>
                  <a:pt x="0" y="24"/>
                  <a:pt x="3" y="24"/>
                </a:cubicBezTo>
                <a:cubicBezTo>
                  <a:pt x="9" y="21"/>
                  <a:pt x="15" y="15"/>
                  <a:pt x="21" y="12"/>
                </a:cubicBezTo>
                <a:cubicBezTo>
                  <a:pt x="34" y="0"/>
                  <a:pt x="47" y="0"/>
                  <a:pt x="60" y="6"/>
                </a:cubicBezTo>
                <a:close/>
                <a:moveTo>
                  <a:pt x="37" y="24"/>
                </a:moveTo>
                <a:cubicBezTo>
                  <a:pt x="37" y="24"/>
                  <a:pt x="36" y="24"/>
                  <a:pt x="36" y="24"/>
                </a:cubicBezTo>
                <a:cubicBezTo>
                  <a:pt x="36" y="24"/>
                  <a:pt x="37" y="24"/>
                  <a:pt x="37" y="24"/>
                </a:cubicBezTo>
                <a:close/>
                <a:moveTo>
                  <a:pt x="37" y="15"/>
                </a:moveTo>
                <a:lnTo>
                  <a:pt x="40" y="15"/>
                </a:lnTo>
                <a:cubicBezTo>
                  <a:pt x="40" y="19"/>
                  <a:pt x="39" y="22"/>
                  <a:pt x="37" y="24"/>
                </a:cubicBezTo>
                <a:lnTo>
                  <a:pt x="37" y="15"/>
                </a:lnTo>
                <a:close/>
                <a:moveTo>
                  <a:pt x="29" y="18"/>
                </a:moveTo>
                <a:cubicBezTo>
                  <a:pt x="31" y="16"/>
                  <a:pt x="34" y="15"/>
                  <a:pt x="36" y="15"/>
                </a:cubicBezTo>
                <a:cubicBezTo>
                  <a:pt x="34" y="16"/>
                  <a:pt x="32" y="18"/>
                  <a:pt x="29" y="18"/>
                </a:cubicBezTo>
                <a:close/>
              </a:path>
            </a:pathLst>
          </a:custGeom>
          <a:solidFill>
            <a:srgbClr val="FBFFF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36" name="Freeform 6742">
            <a:extLst>
              <a:ext uri="{FF2B5EF4-FFF2-40B4-BE49-F238E27FC236}">
                <a16:creationId xmlns:a16="http://schemas.microsoft.com/office/drawing/2014/main" id="{4F58B430-E81A-FE41-B1C6-1FFC52E14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133975"/>
            <a:ext cx="7937" cy="6350"/>
          </a:xfrm>
          <a:custGeom>
            <a:avLst/>
            <a:gdLst>
              <a:gd name="T0" fmla="*/ 5772 w 22"/>
              <a:gd name="T1" fmla="*/ 0 h 19"/>
              <a:gd name="T2" fmla="*/ 7576 w 22"/>
              <a:gd name="T3" fmla="*/ 3008 h 19"/>
              <a:gd name="T4" fmla="*/ 722 w 22"/>
              <a:gd name="T5" fmla="*/ 6016 h 19"/>
              <a:gd name="T6" fmla="*/ 361 w 22"/>
              <a:gd name="T7" fmla="*/ 3008 h 19"/>
              <a:gd name="T8" fmla="*/ 5772 w 22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9">
                <a:moveTo>
                  <a:pt x="16" y="0"/>
                </a:moveTo>
                <a:cubicBezTo>
                  <a:pt x="16" y="6"/>
                  <a:pt x="17" y="9"/>
                  <a:pt x="21" y="9"/>
                </a:cubicBezTo>
                <a:cubicBezTo>
                  <a:pt x="14" y="9"/>
                  <a:pt x="8" y="12"/>
                  <a:pt x="2" y="18"/>
                </a:cubicBezTo>
                <a:cubicBezTo>
                  <a:pt x="1" y="18"/>
                  <a:pt x="0" y="12"/>
                  <a:pt x="1" y="9"/>
                </a:cubicBezTo>
                <a:cubicBezTo>
                  <a:pt x="6" y="9"/>
                  <a:pt x="11" y="3"/>
                  <a:pt x="16" y="0"/>
                </a:cubicBezTo>
              </a:path>
            </a:pathLst>
          </a:custGeom>
          <a:solidFill>
            <a:srgbClr val="F0E4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37" name="Freeform 6743">
            <a:extLst>
              <a:ext uri="{FF2B5EF4-FFF2-40B4-BE49-F238E27FC236}">
                <a16:creationId xmlns:a16="http://schemas.microsoft.com/office/drawing/2014/main" id="{362A8F28-3A78-A74F-B89C-C54008C63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137150"/>
            <a:ext cx="7937" cy="3175"/>
          </a:xfrm>
          <a:custGeom>
            <a:avLst/>
            <a:gdLst>
              <a:gd name="T0" fmla="*/ 361 w 22"/>
              <a:gd name="T1" fmla="*/ 1270 h 10"/>
              <a:gd name="T2" fmla="*/ 722 w 22"/>
              <a:gd name="T3" fmla="*/ 2858 h 10"/>
              <a:gd name="T4" fmla="*/ 0 w 22"/>
              <a:gd name="T5" fmla="*/ 1270 h 10"/>
              <a:gd name="T6" fmla="*/ 0 w 22"/>
              <a:gd name="T7" fmla="*/ 1270 h 10"/>
              <a:gd name="T8" fmla="*/ 361 w 22"/>
              <a:gd name="T9" fmla="*/ 1270 h 10"/>
              <a:gd name="T10" fmla="*/ 7576 w 22"/>
              <a:gd name="T11" fmla="*/ 0 h 10"/>
              <a:gd name="T12" fmla="*/ 722 w 22"/>
              <a:gd name="T13" fmla="*/ 2858 h 10"/>
              <a:gd name="T14" fmla="*/ 6133 w 22"/>
              <a:gd name="T15" fmla="*/ 0 h 10"/>
              <a:gd name="T16" fmla="*/ 6855 w 22"/>
              <a:gd name="T17" fmla="*/ 0 h 10"/>
              <a:gd name="T18" fmla="*/ 7576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10">
                <a:moveTo>
                  <a:pt x="1" y="4"/>
                </a:moveTo>
                <a:lnTo>
                  <a:pt x="2" y="9"/>
                </a:lnTo>
                <a:cubicBezTo>
                  <a:pt x="0" y="9"/>
                  <a:pt x="0" y="4"/>
                  <a:pt x="0" y="4"/>
                </a:cubicBezTo>
                <a:lnTo>
                  <a:pt x="1" y="4"/>
                </a:lnTo>
                <a:close/>
                <a:moveTo>
                  <a:pt x="21" y="0"/>
                </a:moveTo>
                <a:cubicBezTo>
                  <a:pt x="13" y="0"/>
                  <a:pt x="7" y="4"/>
                  <a:pt x="2" y="9"/>
                </a:cubicBezTo>
                <a:cubicBezTo>
                  <a:pt x="7" y="4"/>
                  <a:pt x="12" y="0"/>
                  <a:pt x="17" y="0"/>
                </a:cubicBezTo>
                <a:lnTo>
                  <a:pt x="19" y="0"/>
                </a:lnTo>
                <a:lnTo>
                  <a:pt x="21" y="0"/>
                </a:lnTo>
                <a:close/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38" name="Freeform 6744">
            <a:extLst>
              <a:ext uri="{FF2B5EF4-FFF2-40B4-BE49-F238E27FC236}">
                <a16:creationId xmlns:a16="http://schemas.microsoft.com/office/drawing/2014/main" id="{356392C1-C089-9545-91F4-DCFE6F6DB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5137150"/>
            <a:ext cx="4763" cy="3175"/>
          </a:xfrm>
          <a:custGeom>
            <a:avLst/>
            <a:gdLst>
              <a:gd name="T0" fmla="*/ 0 w 15"/>
              <a:gd name="T1" fmla="*/ 2822 h 9"/>
              <a:gd name="T2" fmla="*/ 0 w 15"/>
              <a:gd name="T3" fmla="*/ 2822 h 9"/>
              <a:gd name="T4" fmla="*/ 4445 w 15"/>
              <a:gd name="T5" fmla="*/ 0 h 9"/>
              <a:gd name="T6" fmla="*/ 4445 w 15"/>
              <a:gd name="T7" fmla="*/ 0 h 9"/>
              <a:gd name="T8" fmla="*/ 4445 w 15"/>
              <a:gd name="T9" fmla="*/ 353 h 9"/>
              <a:gd name="T10" fmla="*/ 0 w 15"/>
              <a:gd name="T11" fmla="*/ 2822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9"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5" y="3"/>
                  <a:pt x="9" y="0"/>
                  <a:pt x="14" y="0"/>
                </a:cubicBezTo>
                <a:cubicBezTo>
                  <a:pt x="14" y="0"/>
                  <a:pt x="14" y="1"/>
                  <a:pt x="14" y="1"/>
                </a:cubicBezTo>
                <a:cubicBezTo>
                  <a:pt x="9" y="1"/>
                  <a:pt x="4" y="4"/>
                  <a:pt x="0" y="8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39" name="Freeform 6745">
            <a:extLst>
              <a:ext uri="{FF2B5EF4-FFF2-40B4-BE49-F238E27FC236}">
                <a16:creationId xmlns:a16="http://schemas.microsoft.com/office/drawing/2014/main" id="{B8D79F3C-ACF4-9844-B47C-1F88FC094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137150"/>
            <a:ext cx="7937" cy="3175"/>
          </a:xfrm>
          <a:custGeom>
            <a:avLst/>
            <a:gdLst>
              <a:gd name="T0" fmla="*/ 331 w 24"/>
              <a:gd name="T1" fmla="*/ 2858 h 10"/>
              <a:gd name="T2" fmla="*/ 0 w 24"/>
              <a:gd name="T3" fmla="*/ 953 h 10"/>
              <a:gd name="T4" fmla="*/ 0 w 24"/>
              <a:gd name="T5" fmla="*/ 0 h 10"/>
              <a:gd name="T6" fmla="*/ 331 w 24"/>
              <a:gd name="T7" fmla="*/ 0 h 10"/>
              <a:gd name="T8" fmla="*/ 992 w 24"/>
              <a:gd name="T9" fmla="*/ 2540 h 10"/>
              <a:gd name="T10" fmla="*/ 1984 w 24"/>
              <a:gd name="T11" fmla="*/ 1588 h 10"/>
              <a:gd name="T12" fmla="*/ 4961 w 24"/>
              <a:gd name="T13" fmla="*/ 0 h 10"/>
              <a:gd name="T14" fmla="*/ 3307 w 24"/>
              <a:gd name="T15" fmla="*/ 953 h 10"/>
              <a:gd name="T16" fmla="*/ 6614 w 24"/>
              <a:gd name="T17" fmla="*/ 0 h 10"/>
              <a:gd name="T18" fmla="*/ 6945 w 24"/>
              <a:gd name="T19" fmla="*/ 0 h 10"/>
              <a:gd name="T20" fmla="*/ 7606 w 24"/>
              <a:gd name="T21" fmla="*/ 0 h 10"/>
              <a:gd name="T22" fmla="*/ 6945 w 24"/>
              <a:gd name="T23" fmla="*/ 953 h 10"/>
              <a:gd name="T24" fmla="*/ 1654 w 24"/>
              <a:gd name="T25" fmla="*/ 2540 h 10"/>
              <a:gd name="T26" fmla="*/ 992 w 24"/>
              <a:gd name="T27" fmla="*/ 2858 h 10"/>
              <a:gd name="T28" fmla="*/ 1323 w 24"/>
              <a:gd name="T29" fmla="*/ 2540 h 10"/>
              <a:gd name="T30" fmla="*/ 992 w 24"/>
              <a:gd name="T31" fmla="*/ 2858 h 10"/>
              <a:gd name="T32" fmla="*/ 331 w 24"/>
              <a:gd name="T33" fmla="*/ 1905 h 10"/>
              <a:gd name="T34" fmla="*/ 661 w 24"/>
              <a:gd name="T35" fmla="*/ 2858 h 10"/>
              <a:gd name="T36" fmla="*/ 331 w 24"/>
              <a:gd name="T37" fmla="*/ 2858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10">
                <a:moveTo>
                  <a:pt x="1" y="9"/>
                </a:move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cubicBezTo>
                  <a:pt x="1" y="3"/>
                  <a:pt x="2" y="3"/>
                  <a:pt x="3" y="8"/>
                </a:cubicBezTo>
                <a:lnTo>
                  <a:pt x="6" y="5"/>
                </a:lnTo>
                <a:cubicBezTo>
                  <a:pt x="9" y="2"/>
                  <a:pt x="12" y="1"/>
                  <a:pt x="15" y="0"/>
                </a:cubicBezTo>
                <a:cubicBezTo>
                  <a:pt x="14" y="1"/>
                  <a:pt x="12" y="1"/>
                  <a:pt x="10" y="3"/>
                </a:cubicBezTo>
                <a:cubicBezTo>
                  <a:pt x="13" y="1"/>
                  <a:pt x="17" y="0"/>
                  <a:pt x="20" y="0"/>
                </a:cubicBezTo>
                <a:lnTo>
                  <a:pt x="21" y="0"/>
                </a:lnTo>
                <a:lnTo>
                  <a:pt x="23" y="0"/>
                </a:lnTo>
                <a:lnTo>
                  <a:pt x="21" y="3"/>
                </a:lnTo>
                <a:cubicBezTo>
                  <a:pt x="15" y="1"/>
                  <a:pt x="9" y="5"/>
                  <a:pt x="5" y="8"/>
                </a:cubicBezTo>
                <a:cubicBezTo>
                  <a:pt x="4" y="8"/>
                  <a:pt x="4" y="9"/>
                  <a:pt x="3" y="9"/>
                </a:cubicBezTo>
                <a:lnTo>
                  <a:pt x="4" y="8"/>
                </a:lnTo>
                <a:cubicBezTo>
                  <a:pt x="4" y="8"/>
                  <a:pt x="3" y="8"/>
                  <a:pt x="3" y="9"/>
                </a:cubicBezTo>
                <a:cubicBezTo>
                  <a:pt x="2" y="8"/>
                  <a:pt x="2" y="7"/>
                  <a:pt x="1" y="6"/>
                </a:cubicBezTo>
                <a:cubicBezTo>
                  <a:pt x="1" y="7"/>
                  <a:pt x="1" y="9"/>
                  <a:pt x="2" y="9"/>
                </a:cubicBezTo>
                <a:lnTo>
                  <a:pt x="1" y="9"/>
                </a:lnTo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40" name="Freeform 6746">
            <a:extLst>
              <a:ext uri="{FF2B5EF4-FFF2-40B4-BE49-F238E27FC236}">
                <a16:creationId xmlns:a16="http://schemas.microsoft.com/office/drawing/2014/main" id="{AC288DA5-43A0-9447-9124-933FF975F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5129213"/>
            <a:ext cx="11113" cy="6350"/>
          </a:xfrm>
          <a:custGeom>
            <a:avLst/>
            <a:gdLst>
              <a:gd name="T0" fmla="*/ 10776 w 33"/>
              <a:gd name="T1" fmla="*/ 2381 h 16"/>
              <a:gd name="T2" fmla="*/ 5725 w 33"/>
              <a:gd name="T3" fmla="*/ 5953 h 16"/>
              <a:gd name="T4" fmla="*/ 5725 w 33"/>
              <a:gd name="T5" fmla="*/ 2381 h 16"/>
              <a:gd name="T6" fmla="*/ 0 w 33"/>
              <a:gd name="T7" fmla="*/ 5953 h 16"/>
              <a:gd name="T8" fmla="*/ 4041 w 33"/>
              <a:gd name="T9" fmla="*/ 1191 h 16"/>
              <a:gd name="T10" fmla="*/ 10776 w 33"/>
              <a:gd name="T11" fmla="*/ 2381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" h="16">
                <a:moveTo>
                  <a:pt x="32" y="6"/>
                </a:moveTo>
                <a:lnTo>
                  <a:pt x="17" y="15"/>
                </a:lnTo>
                <a:lnTo>
                  <a:pt x="17" y="6"/>
                </a:lnTo>
                <a:lnTo>
                  <a:pt x="0" y="15"/>
                </a:lnTo>
                <a:cubicBezTo>
                  <a:pt x="1" y="9"/>
                  <a:pt x="4" y="3"/>
                  <a:pt x="12" y="3"/>
                </a:cubicBezTo>
                <a:cubicBezTo>
                  <a:pt x="19" y="0"/>
                  <a:pt x="25" y="3"/>
                  <a:pt x="32" y="6"/>
                </a:cubicBezTo>
              </a:path>
            </a:pathLst>
          </a:custGeom>
          <a:solidFill>
            <a:srgbClr val="BA00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41" name="Freeform 6747">
            <a:extLst>
              <a:ext uri="{FF2B5EF4-FFF2-40B4-BE49-F238E27FC236}">
                <a16:creationId xmlns:a16="http://schemas.microsoft.com/office/drawing/2014/main" id="{222412D1-A518-0045-8BC1-6C9933110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5133975"/>
            <a:ext cx="4763" cy="3175"/>
          </a:xfrm>
          <a:custGeom>
            <a:avLst/>
            <a:gdLst>
              <a:gd name="T0" fmla="*/ 0 w 13"/>
              <a:gd name="T1" fmla="*/ 1905 h 10"/>
              <a:gd name="T2" fmla="*/ 1832 w 13"/>
              <a:gd name="T3" fmla="*/ 953 h 10"/>
              <a:gd name="T4" fmla="*/ 1466 w 13"/>
              <a:gd name="T5" fmla="*/ 953 h 10"/>
              <a:gd name="T6" fmla="*/ 4397 w 13"/>
              <a:gd name="T7" fmla="*/ 0 h 10"/>
              <a:gd name="T8" fmla="*/ 4397 w 13"/>
              <a:gd name="T9" fmla="*/ 2858 h 10"/>
              <a:gd name="T10" fmla="*/ 0 w 13"/>
              <a:gd name="T11" fmla="*/ 190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0">
                <a:moveTo>
                  <a:pt x="0" y="6"/>
                </a:moveTo>
                <a:lnTo>
                  <a:pt x="5" y="3"/>
                </a:lnTo>
                <a:lnTo>
                  <a:pt x="4" y="3"/>
                </a:lnTo>
                <a:cubicBezTo>
                  <a:pt x="7" y="3"/>
                  <a:pt x="10" y="0"/>
                  <a:pt x="12" y="0"/>
                </a:cubicBezTo>
                <a:cubicBezTo>
                  <a:pt x="12" y="3"/>
                  <a:pt x="12" y="6"/>
                  <a:pt x="12" y="9"/>
                </a:cubicBezTo>
                <a:cubicBezTo>
                  <a:pt x="9" y="9"/>
                  <a:pt x="3" y="9"/>
                  <a:pt x="0" y="6"/>
                </a:cubicBezTo>
              </a:path>
            </a:pathLst>
          </a:custGeom>
          <a:solidFill>
            <a:srgbClr val="8E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42" name="Freeform 6748">
            <a:extLst>
              <a:ext uri="{FF2B5EF4-FFF2-40B4-BE49-F238E27FC236}">
                <a16:creationId xmlns:a16="http://schemas.microsoft.com/office/drawing/2014/main" id="{7414F933-2DEC-5B4D-81CF-D5C51202F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137150"/>
            <a:ext cx="9525" cy="6350"/>
          </a:xfrm>
          <a:custGeom>
            <a:avLst/>
            <a:gdLst>
              <a:gd name="T0" fmla="*/ 0 w 26"/>
              <a:gd name="T1" fmla="*/ 4011 h 19"/>
              <a:gd name="T2" fmla="*/ 8792 w 26"/>
              <a:gd name="T3" fmla="*/ 2005 h 19"/>
              <a:gd name="T4" fmla="*/ 0 w 26"/>
              <a:gd name="T5" fmla="*/ 401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9">
                <a:moveTo>
                  <a:pt x="0" y="12"/>
                </a:moveTo>
                <a:cubicBezTo>
                  <a:pt x="9" y="6"/>
                  <a:pt x="19" y="0"/>
                  <a:pt x="24" y="6"/>
                </a:cubicBezTo>
                <a:cubicBezTo>
                  <a:pt x="25" y="16"/>
                  <a:pt x="13" y="18"/>
                  <a:pt x="0" y="12"/>
                </a:cubicBezTo>
              </a:path>
            </a:pathLst>
          </a:custGeom>
          <a:solidFill>
            <a:srgbClr val="B700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43" name="Freeform 6749">
            <a:extLst>
              <a:ext uri="{FF2B5EF4-FFF2-40B4-BE49-F238E27FC236}">
                <a16:creationId xmlns:a16="http://schemas.microsoft.com/office/drawing/2014/main" id="{91E810CB-B636-1149-9FBA-ADFE48DAD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137150"/>
            <a:ext cx="7937" cy="6350"/>
          </a:xfrm>
          <a:custGeom>
            <a:avLst/>
            <a:gdLst>
              <a:gd name="T0" fmla="*/ 0 w 21"/>
              <a:gd name="T1" fmla="*/ 5347 h 19"/>
              <a:gd name="T2" fmla="*/ 6425 w 21"/>
              <a:gd name="T3" fmla="*/ 2005 h 19"/>
              <a:gd name="T4" fmla="*/ 1512 w 21"/>
              <a:gd name="T5" fmla="*/ 2005 h 19"/>
              <a:gd name="T6" fmla="*/ 6803 w 21"/>
              <a:gd name="T7" fmla="*/ 2005 h 19"/>
              <a:gd name="T8" fmla="*/ 0 w 21"/>
              <a:gd name="T9" fmla="*/ 5347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19">
                <a:moveTo>
                  <a:pt x="0" y="16"/>
                </a:moveTo>
                <a:cubicBezTo>
                  <a:pt x="11" y="16"/>
                  <a:pt x="17" y="16"/>
                  <a:pt x="17" y="6"/>
                </a:cubicBezTo>
                <a:cubicBezTo>
                  <a:pt x="14" y="6"/>
                  <a:pt x="9" y="3"/>
                  <a:pt x="4" y="6"/>
                </a:cubicBezTo>
                <a:cubicBezTo>
                  <a:pt x="11" y="0"/>
                  <a:pt x="17" y="0"/>
                  <a:pt x="18" y="6"/>
                </a:cubicBezTo>
                <a:cubicBezTo>
                  <a:pt x="20" y="16"/>
                  <a:pt x="12" y="18"/>
                  <a:pt x="0" y="16"/>
                </a:cubicBezTo>
              </a:path>
            </a:pathLst>
          </a:custGeom>
          <a:solidFill>
            <a:srgbClr val="8E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44" name="Freeform 6750">
            <a:extLst>
              <a:ext uri="{FF2B5EF4-FFF2-40B4-BE49-F238E27FC236}">
                <a16:creationId xmlns:a16="http://schemas.microsoft.com/office/drawing/2014/main" id="{045C2832-D581-314E-BAA6-C7A28528D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5129213"/>
            <a:ext cx="79375" cy="25400"/>
          </a:xfrm>
          <a:custGeom>
            <a:avLst/>
            <a:gdLst>
              <a:gd name="T0" fmla="*/ 77200 w 219"/>
              <a:gd name="T1" fmla="*/ 8586 h 71"/>
              <a:gd name="T2" fmla="*/ 69227 w 219"/>
              <a:gd name="T3" fmla="*/ 11806 h 71"/>
              <a:gd name="T4" fmla="*/ 39506 w 219"/>
              <a:gd name="T5" fmla="*/ 23969 h 71"/>
              <a:gd name="T6" fmla="*/ 9786 w 219"/>
              <a:gd name="T7" fmla="*/ 11806 h 71"/>
              <a:gd name="T8" fmla="*/ 1812 w 219"/>
              <a:gd name="T9" fmla="*/ 8586 h 71"/>
              <a:gd name="T10" fmla="*/ 0 w 219"/>
              <a:gd name="T11" fmla="*/ 2146 h 71"/>
              <a:gd name="T12" fmla="*/ 15585 w 219"/>
              <a:gd name="T13" fmla="*/ 7513 h 71"/>
              <a:gd name="T14" fmla="*/ 39506 w 219"/>
              <a:gd name="T15" fmla="*/ 17530 h 71"/>
              <a:gd name="T16" fmla="*/ 63428 w 219"/>
              <a:gd name="T17" fmla="*/ 7513 h 71"/>
              <a:gd name="T18" fmla="*/ 79013 w 219"/>
              <a:gd name="T19" fmla="*/ 2146 h 71"/>
              <a:gd name="T20" fmla="*/ 77200 w 219"/>
              <a:gd name="T21" fmla="*/ 85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19" h="71">
                <a:moveTo>
                  <a:pt x="213" y="24"/>
                </a:moveTo>
                <a:cubicBezTo>
                  <a:pt x="207" y="21"/>
                  <a:pt x="200" y="24"/>
                  <a:pt x="191" y="33"/>
                </a:cubicBezTo>
                <a:cubicBezTo>
                  <a:pt x="167" y="54"/>
                  <a:pt x="141" y="70"/>
                  <a:pt x="109" y="67"/>
                </a:cubicBezTo>
                <a:cubicBezTo>
                  <a:pt x="77" y="70"/>
                  <a:pt x="51" y="54"/>
                  <a:pt x="27" y="33"/>
                </a:cubicBezTo>
                <a:cubicBezTo>
                  <a:pt x="18" y="24"/>
                  <a:pt x="10" y="21"/>
                  <a:pt x="5" y="24"/>
                </a:cubicBezTo>
                <a:cubicBezTo>
                  <a:pt x="3" y="18"/>
                  <a:pt x="2" y="12"/>
                  <a:pt x="0" y="6"/>
                </a:cubicBezTo>
                <a:cubicBezTo>
                  <a:pt x="12" y="0"/>
                  <a:pt x="27" y="6"/>
                  <a:pt x="43" y="21"/>
                </a:cubicBezTo>
                <a:cubicBezTo>
                  <a:pt x="65" y="40"/>
                  <a:pt x="87" y="49"/>
                  <a:pt x="109" y="49"/>
                </a:cubicBezTo>
                <a:cubicBezTo>
                  <a:pt x="131" y="49"/>
                  <a:pt x="153" y="40"/>
                  <a:pt x="175" y="21"/>
                </a:cubicBezTo>
                <a:cubicBezTo>
                  <a:pt x="191" y="6"/>
                  <a:pt x="206" y="0"/>
                  <a:pt x="218" y="6"/>
                </a:cubicBezTo>
                <a:cubicBezTo>
                  <a:pt x="216" y="12"/>
                  <a:pt x="215" y="18"/>
                  <a:pt x="213" y="24"/>
                </a:cubicBezTo>
              </a:path>
            </a:pathLst>
          </a:custGeom>
          <a:solidFill>
            <a:srgbClr val="F8F9E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45" name="Freeform 6751">
            <a:extLst>
              <a:ext uri="{FF2B5EF4-FFF2-40B4-BE49-F238E27FC236}">
                <a16:creationId xmlns:a16="http://schemas.microsoft.com/office/drawing/2014/main" id="{03DF7800-7E83-1741-A6EC-236CAFD77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5132388"/>
            <a:ext cx="74613" cy="20637"/>
          </a:xfrm>
          <a:custGeom>
            <a:avLst/>
            <a:gdLst>
              <a:gd name="T0" fmla="*/ 26775 w 209"/>
              <a:gd name="T1" fmla="*/ 18057 h 56"/>
              <a:gd name="T2" fmla="*/ 23562 w 209"/>
              <a:gd name="T3" fmla="*/ 18057 h 56"/>
              <a:gd name="T4" fmla="*/ 26775 w 209"/>
              <a:gd name="T5" fmla="*/ 15846 h 56"/>
              <a:gd name="T6" fmla="*/ 22491 w 209"/>
              <a:gd name="T7" fmla="*/ 13267 h 56"/>
              <a:gd name="T8" fmla="*/ 18207 w 209"/>
              <a:gd name="T9" fmla="*/ 14741 h 56"/>
              <a:gd name="T10" fmla="*/ 49266 w 209"/>
              <a:gd name="T11" fmla="*/ 15846 h 56"/>
              <a:gd name="T12" fmla="*/ 35700 w 209"/>
              <a:gd name="T13" fmla="*/ 18057 h 56"/>
              <a:gd name="T14" fmla="*/ 3927 w 209"/>
              <a:gd name="T15" fmla="*/ 1106 h 56"/>
              <a:gd name="T16" fmla="*/ 1428 w 209"/>
              <a:gd name="T17" fmla="*/ 4422 h 56"/>
              <a:gd name="T18" fmla="*/ 1071 w 209"/>
              <a:gd name="T19" fmla="*/ 2211 h 56"/>
              <a:gd name="T20" fmla="*/ 3213 w 209"/>
              <a:gd name="T21" fmla="*/ 1106 h 56"/>
              <a:gd name="T22" fmla="*/ 6783 w 209"/>
              <a:gd name="T23" fmla="*/ 1106 h 56"/>
              <a:gd name="T24" fmla="*/ 7140 w 209"/>
              <a:gd name="T25" fmla="*/ 4422 h 56"/>
              <a:gd name="T26" fmla="*/ 8925 w 209"/>
              <a:gd name="T27" fmla="*/ 4422 h 56"/>
              <a:gd name="T28" fmla="*/ 12495 w 209"/>
              <a:gd name="T29" fmla="*/ 5528 h 56"/>
              <a:gd name="T30" fmla="*/ 10353 w 209"/>
              <a:gd name="T31" fmla="*/ 8844 h 56"/>
              <a:gd name="T32" fmla="*/ 12495 w 209"/>
              <a:gd name="T33" fmla="*/ 11424 h 56"/>
              <a:gd name="T34" fmla="*/ 14637 w 209"/>
              <a:gd name="T35" fmla="*/ 11424 h 56"/>
              <a:gd name="T36" fmla="*/ 16779 w 209"/>
              <a:gd name="T37" fmla="*/ 11424 h 56"/>
              <a:gd name="T38" fmla="*/ 17850 w 209"/>
              <a:gd name="T39" fmla="*/ 13267 h 56"/>
              <a:gd name="T40" fmla="*/ 14994 w 209"/>
              <a:gd name="T41" fmla="*/ 13267 h 56"/>
              <a:gd name="T42" fmla="*/ 31059 w 209"/>
              <a:gd name="T43" fmla="*/ 18794 h 56"/>
              <a:gd name="T44" fmla="*/ 30702 w 209"/>
              <a:gd name="T45" fmla="*/ 15846 h 56"/>
              <a:gd name="T46" fmla="*/ 32844 w 209"/>
              <a:gd name="T47" fmla="*/ 20268 h 56"/>
              <a:gd name="T48" fmla="*/ 33558 w 209"/>
              <a:gd name="T49" fmla="*/ 15846 h 56"/>
              <a:gd name="T50" fmla="*/ 33201 w 209"/>
              <a:gd name="T51" fmla="*/ 20268 h 56"/>
              <a:gd name="T52" fmla="*/ 37842 w 209"/>
              <a:gd name="T53" fmla="*/ 18057 h 56"/>
              <a:gd name="T54" fmla="*/ 36414 w 209"/>
              <a:gd name="T55" fmla="*/ 18794 h 56"/>
              <a:gd name="T56" fmla="*/ 39627 w 209"/>
              <a:gd name="T57" fmla="*/ 18794 h 56"/>
              <a:gd name="T58" fmla="*/ 40698 w 209"/>
              <a:gd name="T59" fmla="*/ 18057 h 56"/>
              <a:gd name="T60" fmla="*/ 41769 w 209"/>
              <a:gd name="T61" fmla="*/ 15846 h 56"/>
              <a:gd name="T62" fmla="*/ 42483 w 209"/>
              <a:gd name="T63" fmla="*/ 18057 h 56"/>
              <a:gd name="T64" fmla="*/ 43911 w 209"/>
              <a:gd name="T65" fmla="*/ 20268 h 56"/>
              <a:gd name="T66" fmla="*/ 45696 w 209"/>
              <a:gd name="T67" fmla="*/ 15846 h 56"/>
              <a:gd name="T68" fmla="*/ 44268 w 209"/>
              <a:gd name="T69" fmla="*/ 16952 h 56"/>
              <a:gd name="T70" fmla="*/ 46767 w 209"/>
              <a:gd name="T71" fmla="*/ 14741 h 56"/>
              <a:gd name="T72" fmla="*/ 48195 w 209"/>
              <a:gd name="T73" fmla="*/ 18794 h 56"/>
              <a:gd name="T74" fmla="*/ 49980 w 209"/>
              <a:gd name="T75" fmla="*/ 18057 h 56"/>
              <a:gd name="T76" fmla="*/ 49980 w 209"/>
              <a:gd name="T77" fmla="*/ 14741 h 56"/>
              <a:gd name="T78" fmla="*/ 51051 w 209"/>
              <a:gd name="T79" fmla="*/ 18057 h 56"/>
              <a:gd name="T80" fmla="*/ 53550 w 209"/>
              <a:gd name="T81" fmla="*/ 12161 h 56"/>
              <a:gd name="T82" fmla="*/ 54264 w 209"/>
              <a:gd name="T83" fmla="*/ 12161 h 56"/>
              <a:gd name="T84" fmla="*/ 56406 w 209"/>
              <a:gd name="T85" fmla="*/ 11424 h 56"/>
              <a:gd name="T86" fmla="*/ 54978 w 209"/>
              <a:gd name="T87" fmla="*/ 13267 h 56"/>
              <a:gd name="T88" fmla="*/ 58191 w 209"/>
              <a:gd name="T89" fmla="*/ 8844 h 56"/>
              <a:gd name="T90" fmla="*/ 59976 w 209"/>
              <a:gd name="T91" fmla="*/ 9950 h 56"/>
              <a:gd name="T92" fmla="*/ 59619 w 209"/>
              <a:gd name="T93" fmla="*/ 12161 h 56"/>
              <a:gd name="T94" fmla="*/ 61404 w 209"/>
              <a:gd name="T95" fmla="*/ 7739 h 56"/>
              <a:gd name="T96" fmla="*/ 61761 w 209"/>
              <a:gd name="T97" fmla="*/ 9950 h 56"/>
              <a:gd name="T98" fmla="*/ 61761 w 209"/>
              <a:gd name="T99" fmla="*/ 6633 h 56"/>
              <a:gd name="T100" fmla="*/ 63546 w 209"/>
              <a:gd name="T101" fmla="*/ 4422 h 56"/>
              <a:gd name="T102" fmla="*/ 63546 w 209"/>
              <a:gd name="T103" fmla="*/ 9950 h 56"/>
              <a:gd name="T104" fmla="*/ 66045 w 209"/>
              <a:gd name="T105" fmla="*/ 6633 h 56"/>
              <a:gd name="T106" fmla="*/ 64617 w 209"/>
              <a:gd name="T107" fmla="*/ 3317 h 56"/>
              <a:gd name="T108" fmla="*/ 68544 w 209"/>
              <a:gd name="T109" fmla="*/ 5528 h 56"/>
              <a:gd name="T110" fmla="*/ 68187 w 209"/>
              <a:gd name="T111" fmla="*/ 2211 h 56"/>
              <a:gd name="T112" fmla="*/ 71043 w 209"/>
              <a:gd name="T113" fmla="*/ 0 h 56"/>
              <a:gd name="T114" fmla="*/ 73185 w 209"/>
              <a:gd name="T115" fmla="*/ 3317 h 56"/>
              <a:gd name="T116" fmla="*/ 71757 w 209"/>
              <a:gd name="T117" fmla="*/ 2211 h 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9" h="56">
                <a:moveTo>
                  <a:pt x="76" y="40"/>
                </a:moveTo>
                <a:lnTo>
                  <a:pt x="78" y="40"/>
                </a:lnTo>
                <a:lnTo>
                  <a:pt x="79" y="40"/>
                </a:lnTo>
                <a:lnTo>
                  <a:pt x="79" y="43"/>
                </a:lnTo>
                <a:lnTo>
                  <a:pt x="78" y="43"/>
                </a:lnTo>
                <a:lnTo>
                  <a:pt x="76" y="43"/>
                </a:lnTo>
                <a:lnTo>
                  <a:pt x="76" y="46"/>
                </a:lnTo>
                <a:lnTo>
                  <a:pt x="75" y="46"/>
                </a:lnTo>
                <a:lnTo>
                  <a:pt x="74" y="46"/>
                </a:lnTo>
                <a:lnTo>
                  <a:pt x="74" y="49"/>
                </a:lnTo>
                <a:lnTo>
                  <a:pt x="75" y="49"/>
                </a:lnTo>
                <a:lnTo>
                  <a:pt x="76" y="49"/>
                </a:lnTo>
                <a:lnTo>
                  <a:pt x="75" y="51"/>
                </a:lnTo>
                <a:lnTo>
                  <a:pt x="74" y="51"/>
                </a:lnTo>
                <a:lnTo>
                  <a:pt x="73" y="51"/>
                </a:lnTo>
                <a:lnTo>
                  <a:pt x="72" y="49"/>
                </a:lnTo>
                <a:lnTo>
                  <a:pt x="73" y="49"/>
                </a:lnTo>
                <a:lnTo>
                  <a:pt x="73" y="46"/>
                </a:lnTo>
                <a:lnTo>
                  <a:pt x="70" y="46"/>
                </a:lnTo>
                <a:lnTo>
                  <a:pt x="68" y="49"/>
                </a:lnTo>
                <a:lnTo>
                  <a:pt x="67" y="49"/>
                </a:lnTo>
                <a:lnTo>
                  <a:pt x="66" y="49"/>
                </a:lnTo>
                <a:lnTo>
                  <a:pt x="68" y="43"/>
                </a:lnTo>
                <a:lnTo>
                  <a:pt x="69" y="43"/>
                </a:lnTo>
                <a:lnTo>
                  <a:pt x="70" y="43"/>
                </a:lnTo>
                <a:lnTo>
                  <a:pt x="70" y="40"/>
                </a:lnTo>
                <a:lnTo>
                  <a:pt x="71" y="40"/>
                </a:lnTo>
                <a:lnTo>
                  <a:pt x="72" y="40"/>
                </a:lnTo>
                <a:lnTo>
                  <a:pt x="73" y="40"/>
                </a:lnTo>
                <a:lnTo>
                  <a:pt x="71" y="43"/>
                </a:lnTo>
                <a:lnTo>
                  <a:pt x="73" y="46"/>
                </a:lnTo>
                <a:lnTo>
                  <a:pt x="74" y="43"/>
                </a:lnTo>
                <a:lnTo>
                  <a:pt x="75" y="43"/>
                </a:lnTo>
                <a:lnTo>
                  <a:pt x="76" y="40"/>
                </a:lnTo>
                <a:close/>
                <a:moveTo>
                  <a:pt x="66" y="40"/>
                </a:moveTo>
                <a:lnTo>
                  <a:pt x="65" y="40"/>
                </a:lnTo>
                <a:lnTo>
                  <a:pt x="61" y="46"/>
                </a:lnTo>
                <a:lnTo>
                  <a:pt x="60" y="46"/>
                </a:lnTo>
                <a:lnTo>
                  <a:pt x="60" y="43"/>
                </a:lnTo>
                <a:lnTo>
                  <a:pt x="64" y="40"/>
                </a:lnTo>
                <a:lnTo>
                  <a:pt x="63" y="40"/>
                </a:lnTo>
                <a:lnTo>
                  <a:pt x="62" y="40"/>
                </a:lnTo>
                <a:lnTo>
                  <a:pt x="62" y="36"/>
                </a:lnTo>
                <a:lnTo>
                  <a:pt x="63" y="36"/>
                </a:lnTo>
                <a:lnTo>
                  <a:pt x="67" y="40"/>
                </a:lnTo>
                <a:lnTo>
                  <a:pt x="66" y="40"/>
                </a:lnTo>
                <a:close/>
                <a:moveTo>
                  <a:pt x="59" y="36"/>
                </a:moveTo>
                <a:lnTo>
                  <a:pt x="54" y="40"/>
                </a:lnTo>
                <a:lnTo>
                  <a:pt x="55" y="40"/>
                </a:lnTo>
                <a:lnTo>
                  <a:pt x="56" y="40"/>
                </a:lnTo>
                <a:lnTo>
                  <a:pt x="56" y="43"/>
                </a:lnTo>
                <a:lnTo>
                  <a:pt x="55" y="43"/>
                </a:lnTo>
                <a:lnTo>
                  <a:pt x="54" y="43"/>
                </a:lnTo>
                <a:lnTo>
                  <a:pt x="53" y="43"/>
                </a:lnTo>
                <a:lnTo>
                  <a:pt x="51" y="40"/>
                </a:lnTo>
                <a:lnTo>
                  <a:pt x="52" y="40"/>
                </a:lnTo>
                <a:lnTo>
                  <a:pt x="57" y="33"/>
                </a:lnTo>
                <a:lnTo>
                  <a:pt x="59" y="33"/>
                </a:lnTo>
                <a:lnTo>
                  <a:pt x="60" y="33"/>
                </a:lnTo>
                <a:lnTo>
                  <a:pt x="60" y="36"/>
                </a:lnTo>
                <a:lnTo>
                  <a:pt x="59" y="36"/>
                </a:lnTo>
                <a:close/>
                <a:moveTo>
                  <a:pt x="138" y="43"/>
                </a:moveTo>
                <a:lnTo>
                  <a:pt x="138" y="46"/>
                </a:lnTo>
                <a:lnTo>
                  <a:pt x="135" y="46"/>
                </a:lnTo>
                <a:lnTo>
                  <a:pt x="135" y="43"/>
                </a:lnTo>
                <a:lnTo>
                  <a:pt x="138" y="43"/>
                </a:lnTo>
                <a:close/>
                <a:moveTo>
                  <a:pt x="81" y="49"/>
                </a:moveTo>
                <a:lnTo>
                  <a:pt x="79" y="49"/>
                </a:lnTo>
                <a:cubicBezTo>
                  <a:pt x="79" y="46"/>
                  <a:pt x="80" y="46"/>
                  <a:pt x="81" y="49"/>
                </a:cubicBezTo>
                <a:close/>
                <a:moveTo>
                  <a:pt x="36" y="24"/>
                </a:moveTo>
                <a:cubicBezTo>
                  <a:pt x="35" y="27"/>
                  <a:pt x="35" y="27"/>
                  <a:pt x="34" y="24"/>
                </a:cubicBezTo>
                <a:lnTo>
                  <a:pt x="36" y="24"/>
                </a:lnTo>
                <a:close/>
                <a:moveTo>
                  <a:pt x="100" y="49"/>
                </a:moveTo>
                <a:lnTo>
                  <a:pt x="100" y="51"/>
                </a:lnTo>
                <a:lnTo>
                  <a:pt x="98" y="51"/>
                </a:lnTo>
                <a:lnTo>
                  <a:pt x="98" y="49"/>
                </a:lnTo>
                <a:lnTo>
                  <a:pt x="100" y="49"/>
                </a:lnTo>
                <a:close/>
                <a:moveTo>
                  <a:pt x="5" y="3"/>
                </a:moveTo>
                <a:lnTo>
                  <a:pt x="5" y="6"/>
                </a:lnTo>
                <a:lnTo>
                  <a:pt x="4" y="6"/>
                </a:lnTo>
                <a:lnTo>
                  <a:pt x="4" y="3"/>
                </a:lnTo>
                <a:lnTo>
                  <a:pt x="5" y="3"/>
                </a:lnTo>
                <a:close/>
                <a:moveTo>
                  <a:pt x="7" y="0"/>
                </a:move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3"/>
                </a:lnTo>
                <a:lnTo>
                  <a:pt x="11" y="3"/>
                </a:lnTo>
                <a:lnTo>
                  <a:pt x="12" y="3"/>
                </a:lnTo>
                <a:lnTo>
                  <a:pt x="12" y="6"/>
                </a:lnTo>
                <a:lnTo>
                  <a:pt x="11" y="6"/>
                </a:lnTo>
                <a:lnTo>
                  <a:pt x="10" y="6"/>
                </a:lnTo>
                <a:lnTo>
                  <a:pt x="10" y="9"/>
                </a:lnTo>
                <a:lnTo>
                  <a:pt x="9" y="9"/>
                </a:lnTo>
                <a:lnTo>
                  <a:pt x="8" y="12"/>
                </a:lnTo>
                <a:lnTo>
                  <a:pt x="7" y="12"/>
                </a:lnTo>
                <a:lnTo>
                  <a:pt x="6" y="12"/>
                </a:lnTo>
                <a:lnTo>
                  <a:pt x="5" y="12"/>
                </a:lnTo>
                <a:lnTo>
                  <a:pt x="4" y="12"/>
                </a:lnTo>
                <a:lnTo>
                  <a:pt x="3" y="12"/>
                </a:lnTo>
                <a:lnTo>
                  <a:pt x="2" y="12"/>
                </a:lnTo>
                <a:lnTo>
                  <a:pt x="2" y="9"/>
                </a:lnTo>
                <a:lnTo>
                  <a:pt x="1" y="9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3" y="6"/>
                </a:lnTo>
                <a:lnTo>
                  <a:pt x="3" y="9"/>
                </a:lnTo>
                <a:lnTo>
                  <a:pt x="4" y="9"/>
                </a:lnTo>
                <a:lnTo>
                  <a:pt x="5" y="9"/>
                </a:lnTo>
                <a:lnTo>
                  <a:pt x="6" y="9"/>
                </a:lnTo>
                <a:lnTo>
                  <a:pt x="7" y="9"/>
                </a:lnTo>
                <a:lnTo>
                  <a:pt x="8" y="9"/>
                </a:lnTo>
                <a:lnTo>
                  <a:pt x="9" y="9"/>
                </a:lnTo>
                <a:lnTo>
                  <a:pt x="9" y="6"/>
                </a:lnTo>
                <a:lnTo>
                  <a:pt x="10" y="6"/>
                </a:lnTo>
                <a:lnTo>
                  <a:pt x="10" y="3"/>
                </a:lnTo>
                <a:lnTo>
                  <a:pt x="9" y="3"/>
                </a:lnTo>
                <a:lnTo>
                  <a:pt x="8" y="3"/>
                </a:lnTo>
                <a:lnTo>
                  <a:pt x="7" y="3"/>
                </a:lnTo>
                <a:lnTo>
                  <a:pt x="7" y="0"/>
                </a:lnTo>
                <a:close/>
                <a:moveTo>
                  <a:pt x="14" y="9"/>
                </a:moveTo>
                <a:lnTo>
                  <a:pt x="15" y="9"/>
                </a:lnTo>
                <a:lnTo>
                  <a:pt x="16" y="9"/>
                </a:lnTo>
                <a:lnTo>
                  <a:pt x="16" y="6"/>
                </a:lnTo>
                <a:lnTo>
                  <a:pt x="16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19" y="6"/>
                </a:lnTo>
                <a:lnTo>
                  <a:pt x="19" y="9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6" y="12"/>
                </a:lnTo>
                <a:lnTo>
                  <a:pt x="15" y="12"/>
                </a:lnTo>
                <a:lnTo>
                  <a:pt x="14" y="12"/>
                </a:lnTo>
                <a:lnTo>
                  <a:pt x="14" y="9"/>
                </a:lnTo>
                <a:close/>
                <a:moveTo>
                  <a:pt x="19" y="12"/>
                </a:moveTo>
                <a:lnTo>
                  <a:pt x="20" y="12"/>
                </a:lnTo>
                <a:lnTo>
                  <a:pt x="20" y="15"/>
                </a:lnTo>
                <a:lnTo>
                  <a:pt x="22" y="15"/>
                </a:lnTo>
                <a:lnTo>
                  <a:pt x="20" y="18"/>
                </a:lnTo>
                <a:lnTo>
                  <a:pt x="19" y="15"/>
                </a:lnTo>
                <a:lnTo>
                  <a:pt x="18" y="15"/>
                </a:lnTo>
                <a:lnTo>
                  <a:pt x="18" y="12"/>
                </a:lnTo>
                <a:lnTo>
                  <a:pt x="19" y="12"/>
                </a:lnTo>
                <a:close/>
                <a:moveTo>
                  <a:pt x="22" y="9"/>
                </a:moveTo>
                <a:lnTo>
                  <a:pt x="23" y="9"/>
                </a:lnTo>
                <a:lnTo>
                  <a:pt x="25" y="9"/>
                </a:lnTo>
                <a:lnTo>
                  <a:pt x="25" y="12"/>
                </a:lnTo>
                <a:lnTo>
                  <a:pt x="23" y="12"/>
                </a:lnTo>
                <a:lnTo>
                  <a:pt x="22" y="12"/>
                </a:lnTo>
                <a:lnTo>
                  <a:pt x="22" y="9"/>
                </a:lnTo>
                <a:close/>
                <a:moveTo>
                  <a:pt x="29" y="12"/>
                </a:moveTo>
                <a:lnTo>
                  <a:pt x="31" y="12"/>
                </a:lnTo>
                <a:lnTo>
                  <a:pt x="29" y="12"/>
                </a:lnTo>
                <a:lnTo>
                  <a:pt x="31" y="12"/>
                </a:lnTo>
                <a:lnTo>
                  <a:pt x="32" y="12"/>
                </a:lnTo>
                <a:lnTo>
                  <a:pt x="34" y="12"/>
                </a:lnTo>
                <a:lnTo>
                  <a:pt x="34" y="15"/>
                </a:lnTo>
                <a:lnTo>
                  <a:pt x="35" y="15"/>
                </a:lnTo>
                <a:lnTo>
                  <a:pt x="35" y="18"/>
                </a:lnTo>
                <a:lnTo>
                  <a:pt x="35" y="21"/>
                </a:lnTo>
                <a:lnTo>
                  <a:pt x="34" y="21"/>
                </a:lnTo>
                <a:lnTo>
                  <a:pt x="34" y="18"/>
                </a:lnTo>
                <a:lnTo>
                  <a:pt x="34" y="15"/>
                </a:lnTo>
                <a:lnTo>
                  <a:pt x="32" y="15"/>
                </a:lnTo>
                <a:lnTo>
                  <a:pt x="31" y="15"/>
                </a:lnTo>
                <a:lnTo>
                  <a:pt x="29" y="15"/>
                </a:lnTo>
                <a:lnTo>
                  <a:pt x="29" y="18"/>
                </a:lnTo>
                <a:lnTo>
                  <a:pt x="29" y="21"/>
                </a:lnTo>
                <a:lnTo>
                  <a:pt x="29" y="24"/>
                </a:lnTo>
                <a:lnTo>
                  <a:pt x="28" y="24"/>
                </a:lnTo>
                <a:lnTo>
                  <a:pt x="27" y="24"/>
                </a:lnTo>
                <a:lnTo>
                  <a:pt x="27" y="21"/>
                </a:lnTo>
                <a:lnTo>
                  <a:pt x="23" y="21"/>
                </a:lnTo>
                <a:lnTo>
                  <a:pt x="28" y="15"/>
                </a:lnTo>
                <a:lnTo>
                  <a:pt x="29" y="15"/>
                </a:lnTo>
                <a:lnTo>
                  <a:pt x="29" y="12"/>
                </a:lnTo>
                <a:close/>
                <a:moveTo>
                  <a:pt x="35" y="33"/>
                </a:moveTo>
                <a:lnTo>
                  <a:pt x="34" y="33"/>
                </a:lnTo>
                <a:lnTo>
                  <a:pt x="34" y="31"/>
                </a:lnTo>
                <a:lnTo>
                  <a:pt x="35" y="31"/>
                </a:lnTo>
                <a:lnTo>
                  <a:pt x="38" y="27"/>
                </a:lnTo>
                <a:lnTo>
                  <a:pt x="39" y="27"/>
                </a:lnTo>
                <a:lnTo>
                  <a:pt x="41" y="24"/>
                </a:lnTo>
                <a:lnTo>
                  <a:pt x="42" y="24"/>
                </a:lnTo>
                <a:lnTo>
                  <a:pt x="43" y="24"/>
                </a:lnTo>
                <a:lnTo>
                  <a:pt x="44" y="24"/>
                </a:lnTo>
                <a:lnTo>
                  <a:pt x="45" y="27"/>
                </a:lnTo>
                <a:lnTo>
                  <a:pt x="44" y="27"/>
                </a:lnTo>
                <a:lnTo>
                  <a:pt x="43" y="27"/>
                </a:lnTo>
                <a:lnTo>
                  <a:pt x="41" y="27"/>
                </a:lnTo>
                <a:lnTo>
                  <a:pt x="41" y="31"/>
                </a:lnTo>
                <a:lnTo>
                  <a:pt x="40" y="31"/>
                </a:lnTo>
                <a:lnTo>
                  <a:pt x="37" y="31"/>
                </a:lnTo>
                <a:lnTo>
                  <a:pt x="36" y="31"/>
                </a:lnTo>
                <a:lnTo>
                  <a:pt x="36" y="33"/>
                </a:lnTo>
                <a:lnTo>
                  <a:pt x="35" y="33"/>
                </a:lnTo>
                <a:close/>
                <a:moveTo>
                  <a:pt x="44" y="31"/>
                </a:moveTo>
                <a:lnTo>
                  <a:pt x="43" y="31"/>
                </a:lnTo>
                <a:lnTo>
                  <a:pt x="44" y="31"/>
                </a:lnTo>
                <a:lnTo>
                  <a:pt x="45" y="31"/>
                </a:lnTo>
                <a:lnTo>
                  <a:pt x="46" y="31"/>
                </a:lnTo>
                <a:lnTo>
                  <a:pt x="47" y="31"/>
                </a:lnTo>
                <a:lnTo>
                  <a:pt x="48" y="31"/>
                </a:lnTo>
                <a:lnTo>
                  <a:pt x="47" y="33"/>
                </a:lnTo>
                <a:lnTo>
                  <a:pt x="48" y="33"/>
                </a:lnTo>
                <a:lnTo>
                  <a:pt x="49" y="33"/>
                </a:lnTo>
                <a:lnTo>
                  <a:pt x="50" y="31"/>
                </a:lnTo>
                <a:lnTo>
                  <a:pt x="51" y="31"/>
                </a:lnTo>
                <a:lnTo>
                  <a:pt x="52" y="31"/>
                </a:lnTo>
                <a:lnTo>
                  <a:pt x="52" y="33"/>
                </a:lnTo>
                <a:lnTo>
                  <a:pt x="51" y="33"/>
                </a:lnTo>
                <a:lnTo>
                  <a:pt x="51" y="36"/>
                </a:lnTo>
                <a:lnTo>
                  <a:pt x="50" y="36"/>
                </a:lnTo>
                <a:lnTo>
                  <a:pt x="49" y="36"/>
                </a:lnTo>
                <a:lnTo>
                  <a:pt x="49" y="40"/>
                </a:lnTo>
                <a:lnTo>
                  <a:pt x="48" y="40"/>
                </a:lnTo>
                <a:lnTo>
                  <a:pt x="47" y="40"/>
                </a:lnTo>
                <a:lnTo>
                  <a:pt x="47" y="36"/>
                </a:lnTo>
                <a:lnTo>
                  <a:pt x="47" y="33"/>
                </a:lnTo>
                <a:lnTo>
                  <a:pt x="45" y="33"/>
                </a:lnTo>
                <a:lnTo>
                  <a:pt x="44" y="33"/>
                </a:lnTo>
                <a:lnTo>
                  <a:pt x="43" y="33"/>
                </a:lnTo>
                <a:lnTo>
                  <a:pt x="43" y="36"/>
                </a:lnTo>
                <a:lnTo>
                  <a:pt x="42" y="36"/>
                </a:lnTo>
                <a:lnTo>
                  <a:pt x="41" y="36"/>
                </a:lnTo>
                <a:lnTo>
                  <a:pt x="41" y="33"/>
                </a:lnTo>
                <a:lnTo>
                  <a:pt x="42" y="33"/>
                </a:lnTo>
                <a:lnTo>
                  <a:pt x="43" y="31"/>
                </a:lnTo>
                <a:lnTo>
                  <a:pt x="44" y="31"/>
                </a:lnTo>
                <a:close/>
                <a:moveTo>
                  <a:pt x="87" y="55"/>
                </a:moveTo>
                <a:lnTo>
                  <a:pt x="86" y="55"/>
                </a:lnTo>
                <a:lnTo>
                  <a:pt x="85" y="55"/>
                </a:lnTo>
                <a:lnTo>
                  <a:pt x="85" y="51"/>
                </a:lnTo>
                <a:lnTo>
                  <a:pt x="86" y="51"/>
                </a:lnTo>
                <a:lnTo>
                  <a:pt x="87" y="51"/>
                </a:lnTo>
                <a:lnTo>
                  <a:pt x="88" y="51"/>
                </a:lnTo>
                <a:lnTo>
                  <a:pt x="88" y="55"/>
                </a:lnTo>
                <a:lnTo>
                  <a:pt x="87" y="55"/>
                </a:lnTo>
                <a:close/>
                <a:moveTo>
                  <a:pt x="84" y="51"/>
                </a:moveTo>
                <a:lnTo>
                  <a:pt x="83" y="51"/>
                </a:lnTo>
                <a:lnTo>
                  <a:pt x="86" y="46"/>
                </a:lnTo>
                <a:lnTo>
                  <a:pt x="85" y="46"/>
                </a:lnTo>
                <a:lnTo>
                  <a:pt x="84" y="46"/>
                </a:lnTo>
                <a:lnTo>
                  <a:pt x="84" y="43"/>
                </a:lnTo>
                <a:lnTo>
                  <a:pt x="85" y="43"/>
                </a:lnTo>
                <a:lnTo>
                  <a:pt x="86" y="43"/>
                </a:lnTo>
                <a:lnTo>
                  <a:pt x="88" y="43"/>
                </a:lnTo>
                <a:lnTo>
                  <a:pt x="89" y="43"/>
                </a:lnTo>
                <a:lnTo>
                  <a:pt x="90" y="43"/>
                </a:lnTo>
                <a:lnTo>
                  <a:pt x="90" y="46"/>
                </a:lnTo>
                <a:lnTo>
                  <a:pt x="89" y="46"/>
                </a:lnTo>
                <a:lnTo>
                  <a:pt x="88" y="46"/>
                </a:lnTo>
                <a:lnTo>
                  <a:pt x="85" y="51"/>
                </a:lnTo>
                <a:lnTo>
                  <a:pt x="84" y="51"/>
                </a:lnTo>
                <a:close/>
                <a:moveTo>
                  <a:pt x="90" y="51"/>
                </a:moveTo>
                <a:lnTo>
                  <a:pt x="91" y="51"/>
                </a:lnTo>
                <a:lnTo>
                  <a:pt x="92" y="55"/>
                </a:lnTo>
                <a:lnTo>
                  <a:pt x="91" y="55"/>
                </a:lnTo>
                <a:lnTo>
                  <a:pt x="90" y="55"/>
                </a:lnTo>
                <a:lnTo>
                  <a:pt x="89" y="55"/>
                </a:lnTo>
                <a:lnTo>
                  <a:pt x="89" y="51"/>
                </a:lnTo>
                <a:lnTo>
                  <a:pt x="90" y="51"/>
                </a:lnTo>
                <a:close/>
                <a:moveTo>
                  <a:pt x="93" y="51"/>
                </a:moveTo>
                <a:lnTo>
                  <a:pt x="92" y="49"/>
                </a:lnTo>
                <a:lnTo>
                  <a:pt x="91" y="49"/>
                </a:lnTo>
                <a:lnTo>
                  <a:pt x="92" y="46"/>
                </a:lnTo>
                <a:lnTo>
                  <a:pt x="93" y="46"/>
                </a:lnTo>
                <a:lnTo>
                  <a:pt x="94" y="43"/>
                </a:lnTo>
                <a:lnTo>
                  <a:pt x="95" y="43"/>
                </a:lnTo>
                <a:lnTo>
                  <a:pt x="95" y="46"/>
                </a:lnTo>
                <a:lnTo>
                  <a:pt x="94" y="46"/>
                </a:lnTo>
                <a:lnTo>
                  <a:pt x="93" y="46"/>
                </a:lnTo>
                <a:lnTo>
                  <a:pt x="93" y="49"/>
                </a:lnTo>
                <a:lnTo>
                  <a:pt x="94" y="49"/>
                </a:lnTo>
                <a:lnTo>
                  <a:pt x="95" y="49"/>
                </a:lnTo>
                <a:lnTo>
                  <a:pt x="95" y="51"/>
                </a:lnTo>
                <a:lnTo>
                  <a:pt x="95" y="55"/>
                </a:lnTo>
                <a:lnTo>
                  <a:pt x="94" y="55"/>
                </a:lnTo>
                <a:lnTo>
                  <a:pt x="93" y="55"/>
                </a:lnTo>
                <a:lnTo>
                  <a:pt x="93" y="51"/>
                </a:lnTo>
                <a:close/>
                <a:moveTo>
                  <a:pt x="97" y="46"/>
                </a:moveTo>
                <a:lnTo>
                  <a:pt x="96" y="49"/>
                </a:lnTo>
                <a:lnTo>
                  <a:pt x="96" y="46"/>
                </a:lnTo>
                <a:lnTo>
                  <a:pt x="97" y="46"/>
                </a:lnTo>
                <a:close/>
                <a:moveTo>
                  <a:pt x="106" y="46"/>
                </a:moveTo>
                <a:lnTo>
                  <a:pt x="107" y="46"/>
                </a:lnTo>
                <a:lnTo>
                  <a:pt x="107" y="49"/>
                </a:lnTo>
                <a:lnTo>
                  <a:pt x="106" y="49"/>
                </a:lnTo>
                <a:lnTo>
                  <a:pt x="107" y="49"/>
                </a:lnTo>
                <a:lnTo>
                  <a:pt x="106" y="49"/>
                </a:lnTo>
                <a:lnTo>
                  <a:pt x="105" y="49"/>
                </a:lnTo>
                <a:lnTo>
                  <a:pt x="104" y="49"/>
                </a:lnTo>
                <a:lnTo>
                  <a:pt x="105" y="49"/>
                </a:lnTo>
                <a:lnTo>
                  <a:pt x="104" y="49"/>
                </a:lnTo>
                <a:lnTo>
                  <a:pt x="104" y="51"/>
                </a:lnTo>
                <a:lnTo>
                  <a:pt x="105" y="51"/>
                </a:lnTo>
                <a:lnTo>
                  <a:pt x="105" y="55"/>
                </a:lnTo>
                <a:lnTo>
                  <a:pt x="104" y="55"/>
                </a:lnTo>
                <a:lnTo>
                  <a:pt x="103" y="55"/>
                </a:lnTo>
                <a:lnTo>
                  <a:pt x="102" y="55"/>
                </a:lnTo>
                <a:lnTo>
                  <a:pt x="102" y="51"/>
                </a:lnTo>
                <a:lnTo>
                  <a:pt x="101" y="51"/>
                </a:lnTo>
                <a:lnTo>
                  <a:pt x="101" y="49"/>
                </a:lnTo>
                <a:lnTo>
                  <a:pt x="102" y="49"/>
                </a:lnTo>
                <a:lnTo>
                  <a:pt x="103" y="49"/>
                </a:lnTo>
                <a:lnTo>
                  <a:pt x="104" y="49"/>
                </a:lnTo>
                <a:lnTo>
                  <a:pt x="104" y="46"/>
                </a:lnTo>
                <a:lnTo>
                  <a:pt x="105" y="46"/>
                </a:lnTo>
                <a:lnTo>
                  <a:pt x="106" y="46"/>
                </a:lnTo>
                <a:close/>
                <a:moveTo>
                  <a:pt x="111" y="46"/>
                </a:moveTo>
                <a:lnTo>
                  <a:pt x="111" y="49"/>
                </a:lnTo>
                <a:lnTo>
                  <a:pt x="111" y="51"/>
                </a:lnTo>
                <a:lnTo>
                  <a:pt x="110" y="51"/>
                </a:lnTo>
                <a:lnTo>
                  <a:pt x="110" y="55"/>
                </a:lnTo>
                <a:lnTo>
                  <a:pt x="107" y="55"/>
                </a:lnTo>
                <a:lnTo>
                  <a:pt x="107" y="51"/>
                </a:lnTo>
                <a:lnTo>
                  <a:pt x="110" y="51"/>
                </a:lnTo>
                <a:lnTo>
                  <a:pt x="110" y="49"/>
                </a:lnTo>
                <a:lnTo>
                  <a:pt x="110" y="46"/>
                </a:lnTo>
                <a:lnTo>
                  <a:pt x="111" y="46"/>
                </a:lnTo>
                <a:close/>
                <a:moveTo>
                  <a:pt x="113" y="51"/>
                </a:moveTo>
                <a:lnTo>
                  <a:pt x="113" y="49"/>
                </a:lnTo>
                <a:lnTo>
                  <a:pt x="114" y="49"/>
                </a:lnTo>
                <a:lnTo>
                  <a:pt x="115" y="49"/>
                </a:lnTo>
                <a:lnTo>
                  <a:pt x="115" y="46"/>
                </a:lnTo>
                <a:lnTo>
                  <a:pt x="114" y="46"/>
                </a:lnTo>
                <a:lnTo>
                  <a:pt x="113" y="46"/>
                </a:lnTo>
                <a:lnTo>
                  <a:pt x="111" y="46"/>
                </a:lnTo>
                <a:lnTo>
                  <a:pt x="111" y="43"/>
                </a:lnTo>
                <a:lnTo>
                  <a:pt x="113" y="43"/>
                </a:lnTo>
                <a:lnTo>
                  <a:pt x="114" y="43"/>
                </a:lnTo>
                <a:lnTo>
                  <a:pt x="115" y="43"/>
                </a:lnTo>
                <a:lnTo>
                  <a:pt x="116" y="43"/>
                </a:lnTo>
                <a:lnTo>
                  <a:pt x="117" y="43"/>
                </a:lnTo>
                <a:lnTo>
                  <a:pt x="117" y="46"/>
                </a:lnTo>
                <a:lnTo>
                  <a:pt x="117" y="49"/>
                </a:lnTo>
                <a:lnTo>
                  <a:pt x="117" y="51"/>
                </a:lnTo>
                <a:lnTo>
                  <a:pt x="118" y="51"/>
                </a:lnTo>
                <a:lnTo>
                  <a:pt x="117" y="55"/>
                </a:lnTo>
                <a:lnTo>
                  <a:pt x="116" y="55"/>
                </a:lnTo>
                <a:lnTo>
                  <a:pt x="115" y="55"/>
                </a:lnTo>
                <a:lnTo>
                  <a:pt x="115" y="51"/>
                </a:lnTo>
                <a:lnTo>
                  <a:pt x="114" y="51"/>
                </a:lnTo>
                <a:lnTo>
                  <a:pt x="113" y="51"/>
                </a:lnTo>
                <a:close/>
                <a:moveTo>
                  <a:pt x="119" y="49"/>
                </a:moveTo>
                <a:lnTo>
                  <a:pt x="120" y="49"/>
                </a:lnTo>
                <a:lnTo>
                  <a:pt x="120" y="46"/>
                </a:lnTo>
                <a:lnTo>
                  <a:pt x="122" y="46"/>
                </a:lnTo>
                <a:lnTo>
                  <a:pt x="122" y="43"/>
                </a:lnTo>
                <a:lnTo>
                  <a:pt x="123" y="43"/>
                </a:lnTo>
                <a:lnTo>
                  <a:pt x="123" y="46"/>
                </a:lnTo>
                <a:lnTo>
                  <a:pt x="123" y="49"/>
                </a:lnTo>
                <a:lnTo>
                  <a:pt x="122" y="49"/>
                </a:lnTo>
                <a:lnTo>
                  <a:pt x="122" y="51"/>
                </a:lnTo>
                <a:lnTo>
                  <a:pt x="123" y="51"/>
                </a:lnTo>
                <a:lnTo>
                  <a:pt x="123" y="55"/>
                </a:lnTo>
                <a:lnTo>
                  <a:pt x="122" y="55"/>
                </a:lnTo>
                <a:lnTo>
                  <a:pt x="122" y="51"/>
                </a:lnTo>
                <a:lnTo>
                  <a:pt x="120" y="51"/>
                </a:lnTo>
                <a:lnTo>
                  <a:pt x="119" y="51"/>
                </a:lnTo>
                <a:lnTo>
                  <a:pt x="119" y="49"/>
                </a:lnTo>
                <a:close/>
                <a:moveTo>
                  <a:pt x="124" y="46"/>
                </a:move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3"/>
                </a:lnTo>
                <a:lnTo>
                  <a:pt x="128" y="43"/>
                </a:lnTo>
                <a:lnTo>
                  <a:pt x="128" y="46"/>
                </a:lnTo>
                <a:lnTo>
                  <a:pt x="128" y="49"/>
                </a:lnTo>
                <a:lnTo>
                  <a:pt x="129" y="51"/>
                </a:lnTo>
                <a:lnTo>
                  <a:pt x="128" y="51"/>
                </a:lnTo>
                <a:lnTo>
                  <a:pt x="127" y="51"/>
                </a:lnTo>
                <a:lnTo>
                  <a:pt x="126" y="51"/>
                </a:lnTo>
                <a:lnTo>
                  <a:pt x="126" y="46"/>
                </a:lnTo>
                <a:lnTo>
                  <a:pt x="125" y="46"/>
                </a:lnTo>
                <a:lnTo>
                  <a:pt x="125" y="49"/>
                </a:lnTo>
                <a:lnTo>
                  <a:pt x="124" y="49"/>
                </a:lnTo>
                <a:lnTo>
                  <a:pt x="124" y="46"/>
                </a:lnTo>
                <a:close/>
                <a:moveTo>
                  <a:pt x="129" y="46"/>
                </a:moveTo>
                <a:lnTo>
                  <a:pt x="130" y="46"/>
                </a:lnTo>
                <a:lnTo>
                  <a:pt x="131" y="46"/>
                </a:lnTo>
                <a:lnTo>
                  <a:pt x="131" y="43"/>
                </a:lnTo>
                <a:lnTo>
                  <a:pt x="130" y="43"/>
                </a:lnTo>
                <a:lnTo>
                  <a:pt x="129" y="43"/>
                </a:lnTo>
                <a:lnTo>
                  <a:pt x="128" y="43"/>
                </a:lnTo>
                <a:lnTo>
                  <a:pt x="128" y="40"/>
                </a:lnTo>
                <a:lnTo>
                  <a:pt x="129" y="40"/>
                </a:lnTo>
                <a:lnTo>
                  <a:pt x="130" y="40"/>
                </a:lnTo>
                <a:lnTo>
                  <a:pt x="131" y="40"/>
                </a:lnTo>
                <a:lnTo>
                  <a:pt x="132" y="40"/>
                </a:lnTo>
                <a:lnTo>
                  <a:pt x="132" y="43"/>
                </a:lnTo>
                <a:lnTo>
                  <a:pt x="133" y="43"/>
                </a:lnTo>
                <a:lnTo>
                  <a:pt x="132" y="46"/>
                </a:lnTo>
                <a:lnTo>
                  <a:pt x="131" y="46"/>
                </a:lnTo>
                <a:lnTo>
                  <a:pt x="131" y="49"/>
                </a:lnTo>
                <a:lnTo>
                  <a:pt x="132" y="49"/>
                </a:lnTo>
                <a:lnTo>
                  <a:pt x="133" y="49"/>
                </a:lnTo>
                <a:lnTo>
                  <a:pt x="134" y="49"/>
                </a:lnTo>
                <a:lnTo>
                  <a:pt x="135" y="49"/>
                </a:lnTo>
                <a:lnTo>
                  <a:pt x="135" y="51"/>
                </a:lnTo>
                <a:lnTo>
                  <a:pt x="134" y="51"/>
                </a:lnTo>
                <a:lnTo>
                  <a:pt x="133" y="51"/>
                </a:lnTo>
                <a:lnTo>
                  <a:pt x="132" y="51"/>
                </a:lnTo>
                <a:lnTo>
                  <a:pt x="131" y="49"/>
                </a:lnTo>
                <a:lnTo>
                  <a:pt x="130" y="49"/>
                </a:lnTo>
                <a:lnTo>
                  <a:pt x="129" y="49"/>
                </a:lnTo>
                <a:lnTo>
                  <a:pt x="129" y="46"/>
                </a:lnTo>
                <a:close/>
                <a:moveTo>
                  <a:pt x="140" y="46"/>
                </a:moveTo>
                <a:lnTo>
                  <a:pt x="141" y="46"/>
                </a:lnTo>
                <a:lnTo>
                  <a:pt x="141" y="49"/>
                </a:lnTo>
                <a:lnTo>
                  <a:pt x="140" y="49"/>
                </a:lnTo>
                <a:lnTo>
                  <a:pt x="140" y="46"/>
                </a:lnTo>
                <a:close/>
                <a:moveTo>
                  <a:pt x="144" y="46"/>
                </a:moveTo>
                <a:lnTo>
                  <a:pt x="144" y="43"/>
                </a:lnTo>
                <a:lnTo>
                  <a:pt x="143" y="43"/>
                </a:lnTo>
                <a:lnTo>
                  <a:pt x="142" y="43"/>
                </a:lnTo>
                <a:lnTo>
                  <a:pt x="141" y="43"/>
                </a:lnTo>
                <a:lnTo>
                  <a:pt x="140" y="43"/>
                </a:lnTo>
                <a:lnTo>
                  <a:pt x="139" y="40"/>
                </a:lnTo>
                <a:lnTo>
                  <a:pt x="140" y="40"/>
                </a:lnTo>
                <a:lnTo>
                  <a:pt x="141" y="40"/>
                </a:lnTo>
                <a:lnTo>
                  <a:pt x="140" y="40"/>
                </a:lnTo>
                <a:lnTo>
                  <a:pt x="141" y="40"/>
                </a:lnTo>
                <a:lnTo>
                  <a:pt x="142" y="36"/>
                </a:lnTo>
                <a:lnTo>
                  <a:pt x="143" y="36"/>
                </a:lnTo>
                <a:lnTo>
                  <a:pt x="144" y="40"/>
                </a:lnTo>
                <a:lnTo>
                  <a:pt x="143" y="40"/>
                </a:lnTo>
                <a:lnTo>
                  <a:pt x="144" y="43"/>
                </a:lnTo>
                <a:lnTo>
                  <a:pt x="145" y="43"/>
                </a:lnTo>
                <a:lnTo>
                  <a:pt x="145" y="46"/>
                </a:lnTo>
                <a:lnTo>
                  <a:pt x="145" y="49"/>
                </a:lnTo>
                <a:lnTo>
                  <a:pt x="144" y="49"/>
                </a:lnTo>
                <a:lnTo>
                  <a:pt x="143" y="49"/>
                </a:lnTo>
                <a:lnTo>
                  <a:pt x="144" y="46"/>
                </a:lnTo>
                <a:close/>
                <a:moveTo>
                  <a:pt x="149" y="36"/>
                </a:moveTo>
                <a:lnTo>
                  <a:pt x="151" y="43"/>
                </a:lnTo>
                <a:lnTo>
                  <a:pt x="151" y="46"/>
                </a:lnTo>
                <a:lnTo>
                  <a:pt x="150" y="46"/>
                </a:lnTo>
                <a:lnTo>
                  <a:pt x="149" y="43"/>
                </a:lnTo>
                <a:lnTo>
                  <a:pt x="148" y="36"/>
                </a:lnTo>
                <a:lnTo>
                  <a:pt x="147" y="36"/>
                </a:lnTo>
                <a:lnTo>
                  <a:pt x="146" y="36"/>
                </a:lnTo>
                <a:lnTo>
                  <a:pt x="145" y="36"/>
                </a:lnTo>
                <a:lnTo>
                  <a:pt x="150" y="33"/>
                </a:lnTo>
                <a:lnTo>
                  <a:pt x="151" y="33"/>
                </a:lnTo>
                <a:lnTo>
                  <a:pt x="151" y="31"/>
                </a:lnTo>
                <a:lnTo>
                  <a:pt x="152" y="31"/>
                </a:lnTo>
                <a:lnTo>
                  <a:pt x="152" y="33"/>
                </a:lnTo>
                <a:lnTo>
                  <a:pt x="151" y="33"/>
                </a:lnTo>
                <a:lnTo>
                  <a:pt x="151" y="36"/>
                </a:lnTo>
                <a:lnTo>
                  <a:pt x="150" y="36"/>
                </a:lnTo>
                <a:lnTo>
                  <a:pt x="149" y="36"/>
                </a:lnTo>
                <a:close/>
                <a:moveTo>
                  <a:pt x="153" y="36"/>
                </a:moveTo>
                <a:lnTo>
                  <a:pt x="152" y="36"/>
                </a:lnTo>
                <a:lnTo>
                  <a:pt x="152" y="33"/>
                </a:lnTo>
                <a:lnTo>
                  <a:pt x="153" y="33"/>
                </a:lnTo>
                <a:lnTo>
                  <a:pt x="154" y="31"/>
                </a:lnTo>
                <a:lnTo>
                  <a:pt x="155" y="31"/>
                </a:lnTo>
                <a:lnTo>
                  <a:pt x="155" y="33"/>
                </a:lnTo>
                <a:lnTo>
                  <a:pt x="155" y="31"/>
                </a:lnTo>
                <a:lnTo>
                  <a:pt x="155" y="33"/>
                </a:lnTo>
                <a:lnTo>
                  <a:pt x="156" y="33"/>
                </a:lnTo>
                <a:lnTo>
                  <a:pt x="157" y="36"/>
                </a:lnTo>
                <a:lnTo>
                  <a:pt x="157" y="33"/>
                </a:lnTo>
                <a:lnTo>
                  <a:pt x="158" y="33"/>
                </a:lnTo>
                <a:lnTo>
                  <a:pt x="158" y="31"/>
                </a:lnTo>
                <a:lnTo>
                  <a:pt x="159" y="31"/>
                </a:lnTo>
                <a:lnTo>
                  <a:pt x="160" y="31"/>
                </a:lnTo>
                <a:lnTo>
                  <a:pt x="160" y="33"/>
                </a:lnTo>
                <a:lnTo>
                  <a:pt x="160" y="36"/>
                </a:lnTo>
                <a:lnTo>
                  <a:pt x="159" y="36"/>
                </a:lnTo>
                <a:lnTo>
                  <a:pt x="158" y="36"/>
                </a:lnTo>
                <a:lnTo>
                  <a:pt x="158" y="40"/>
                </a:lnTo>
                <a:lnTo>
                  <a:pt x="157" y="40"/>
                </a:lnTo>
                <a:lnTo>
                  <a:pt x="155" y="33"/>
                </a:lnTo>
                <a:lnTo>
                  <a:pt x="154" y="33"/>
                </a:lnTo>
                <a:lnTo>
                  <a:pt x="154" y="36"/>
                </a:lnTo>
                <a:lnTo>
                  <a:pt x="153" y="36"/>
                </a:lnTo>
                <a:close/>
                <a:moveTo>
                  <a:pt x="161" y="36"/>
                </a:moveTo>
                <a:lnTo>
                  <a:pt x="162" y="36"/>
                </a:lnTo>
                <a:lnTo>
                  <a:pt x="163" y="36"/>
                </a:lnTo>
                <a:lnTo>
                  <a:pt x="163" y="33"/>
                </a:lnTo>
                <a:lnTo>
                  <a:pt x="164" y="33"/>
                </a:lnTo>
                <a:lnTo>
                  <a:pt x="164" y="31"/>
                </a:lnTo>
                <a:lnTo>
                  <a:pt x="163" y="31"/>
                </a:lnTo>
                <a:lnTo>
                  <a:pt x="162" y="27"/>
                </a:lnTo>
                <a:lnTo>
                  <a:pt x="162" y="24"/>
                </a:lnTo>
                <a:lnTo>
                  <a:pt x="163" y="24"/>
                </a:lnTo>
                <a:lnTo>
                  <a:pt x="164" y="24"/>
                </a:lnTo>
                <a:lnTo>
                  <a:pt x="166" y="24"/>
                </a:lnTo>
                <a:lnTo>
                  <a:pt x="166" y="21"/>
                </a:lnTo>
                <a:lnTo>
                  <a:pt x="167" y="21"/>
                </a:lnTo>
                <a:lnTo>
                  <a:pt x="167" y="24"/>
                </a:lnTo>
                <a:lnTo>
                  <a:pt x="166" y="24"/>
                </a:lnTo>
                <a:lnTo>
                  <a:pt x="164" y="27"/>
                </a:lnTo>
                <a:lnTo>
                  <a:pt x="164" y="31"/>
                </a:lnTo>
                <a:lnTo>
                  <a:pt x="166" y="27"/>
                </a:lnTo>
                <a:lnTo>
                  <a:pt x="167" y="27"/>
                </a:lnTo>
                <a:lnTo>
                  <a:pt x="168" y="27"/>
                </a:lnTo>
                <a:lnTo>
                  <a:pt x="168" y="31"/>
                </a:lnTo>
                <a:lnTo>
                  <a:pt x="169" y="31"/>
                </a:lnTo>
                <a:lnTo>
                  <a:pt x="170" y="31"/>
                </a:lnTo>
                <a:lnTo>
                  <a:pt x="171" y="31"/>
                </a:lnTo>
                <a:lnTo>
                  <a:pt x="171" y="33"/>
                </a:lnTo>
                <a:lnTo>
                  <a:pt x="170" y="33"/>
                </a:lnTo>
                <a:lnTo>
                  <a:pt x="169" y="33"/>
                </a:lnTo>
                <a:lnTo>
                  <a:pt x="168" y="33"/>
                </a:lnTo>
                <a:lnTo>
                  <a:pt x="168" y="31"/>
                </a:lnTo>
                <a:lnTo>
                  <a:pt x="167" y="31"/>
                </a:lnTo>
                <a:lnTo>
                  <a:pt x="167" y="33"/>
                </a:lnTo>
                <a:lnTo>
                  <a:pt x="166" y="33"/>
                </a:lnTo>
                <a:lnTo>
                  <a:pt x="164" y="33"/>
                </a:lnTo>
                <a:lnTo>
                  <a:pt x="164" y="36"/>
                </a:lnTo>
                <a:lnTo>
                  <a:pt x="163" y="36"/>
                </a:lnTo>
                <a:lnTo>
                  <a:pt x="163" y="40"/>
                </a:lnTo>
                <a:lnTo>
                  <a:pt x="162" y="40"/>
                </a:lnTo>
                <a:lnTo>
                  <a:pt x="161" y="40"/>
                </a:lnTo>
                <a:lnTo>
                  <a:pt x="161" y="36"/>
                </a:lnTo>
                <a:close/>
                <a:moveTo>
                  <a:pt x="170" y="21"/>
                </a:moveTo>
                <a:lnTo>
                  <a:pt x="171" y="21"/>
                </a:lnTo>
                <a:lnTo>
                  <a:pt x="172" y="21"/>
                </a:lnTo>
                <a:lnTo>
                  <a:pt x="173" y="21"/>
                </a:lnTo>
                <a:lnTo>
                  <a:pt x="174" y="21"/>
                </a:lnTo>
                <a:lnTo>
                  <a:pt x="174" y="24"/>
                </a:lnTo>
                <a:lnTo>
                  <a:pt x="173" y="24"/>
                </a:lnTo>
                <a:lnTo>
                  <a:pt x="172" y="24"/>
                </a:lnTo>
                <a:lnTo>
                  <a:pt x="173" y="27"/>
                </a:lnTo>
                <a:lnTo>
                  <a:pt x="174" y="27"/>
                </a:lnTo>
                <a:lnTo>
                  <a:pt x="175" y="31"/>
                </a:lnTo>
                <a:lnTo>
                  <a:pt x="174" y="31"/>
                </a:lnTo>
                <a:lnTo>
                  <a:pt x="173" y="31"/>
                </a:lnTo>
                <a:lnTo>
                  <a:pt x="173" y="27"/>
                </a:lnTo>
                <a:lnTo>
                  <a:pt x="172" y="27"/>
                </a:lnTo>
                <a:lnTo>
                  <a:pt x="171" y="27"/>
                </a:lnTo>
                <a:lnTo>
                  <a:pt x="169" y="21"/>
                </a:lnTo>
                <a:lnTo>
                  <a:pt x="170" y="21"/>
                </a:lnTo>
                <a:close/>
                <a:moveTo>
                  <a:pt x="176" y="24"/>
                </a:moveTo>
                <a:lnTo>
                  <a:pt x="177" y="24"/>
                </a:lnTo>
                <a:lnTo>
                  <a:pt x="177" y="21"/>
                </a:lnTo>
                <a:lnTo>
                  <a:pt x="176" y="21"/>
                </a:lnTo>
                <a:lnTo>
                  <a:pt x="175" y="21"/>
                </a:lnTo>
                <a:lnTo>
                  <a:pt x="174" y="18"/>
                </a:lnTo>
                <a:lnTo>
                  <a:pt x="173" y="18"/>
                </a:lnTo>
                <a:lnTo>
                  <a:pt x="173" y="15"/>
                </a:lnTo>
                <a:lnTo>
                  <a:pt x="174" y="15"/>
                </a:lnTo>
                <a:lnTo>
                  <a:pt x="175" y="15"/>
                </a:lnTo>
                <a:lnTo>
                  <a:pt x="176" y="15"/>
                </a:lnTo>
                <a:lnTo>
                  <a:pt x="177" y="15"/>
                </a:lnTo>
                <a:lnTo>
                  <a:pt x="177" y="18"/>
                </a:lnTo>
                <a:lnTo>
                  <a:pt x="177" y="21"/>
                </a:lnTo>
                <a:lnTo>
                  <a:pt x="178" y="21"/>
                </a:lnTo>
                <a:lnTo>
                  <a:pt x="178" y="18"/>
                </a:lnTo>
                <a:lnTo>
                  <a:pt x="178" y="15"/>
                </a:lnTo>
                <a:lnTo>
                  <a:pt x="178" y="12"/>
                </a:lnTo>
                <a:lnTo>
                  <a:pt x="179" y="12"/>
                </a:lnTo>
                <a:lnTo>
                  <a:pt x="180" y="12"/>
                </a:lnTo>
                <a:lnTo>
                  <a:pt x="180" y="15"/>
                </a:lnTo>
                <a:lnTo>
                  <a:pt x="180" y="18"/>
                </a:lnTo>
                <a:lnTo>
                  <a:pt x="180" y="21"/>
                </a:lnTo>
                <a:lnTo>
                  <a:pt x="179" y="21"/>
                </a:lnTo>
                <a:lnTo>
                  <a:pt x="179" y="24"/>
                </a:lnTo>
                <a:lnTo>
                  <a:pt x="180" y="24"/>
                </a:lnTo>
                <a:lnTo>
                  <a:pt x="180" y="27"/>
                </a:lnTo>
                <a:lnTo>
                  <a:pt x="179" y="27"/>
                </a:lnTo>
                <a:lnTo>
                  <a:pt x="178" y="27"/>
                </a:lnTo>
                <a:lnTo>
                  <a:pt x="177" y="27"/>
                </a:lnTo>
                <a:lnTo>
                  <a:pt x="176" y="27"/>
                </a:lnTo>
                <a:lnTo>
                  <a:pt x="175" y="27"/>
                </a:lnTo>
                <a:lnTo>
                  <a:pt x="175" y="24"/>
                </a:lnTo>
                <a:lnTo>
                  <a:pt x="176" y="24"/>
                </a:lnTo>
                <a:close/>
                <a:moveTo>
                  <a:pt x="187" y="21"/>
                </a:moveTo>
                <a:lnTo>
                  <a:pt x="186" y="21"/>
                </a:lnTo>
                <a:lnTo>
                  <a:pt x="185" y="21"/>
                </a:lnTo>
                <a:lnTo>
                  <a:pt x="184" y="21"/>
                </a:lnTo>
                <a:lnTo>
                  <a:pt x="184" y="18"/>
                </a:lnTo>
                <a:lnTo>
                  <a:pt x="185" y="18"/>
                </a:lnTo>
                <a:lnTo>
                  <a:pt x="185" y="15"/>
                </a:lnTo>
                <a:lnTo>
                  <a:pt x="184" y="15"/>
                </a:lnTo>
                <a:lnTo>
                  <a:pt x="183" y="15"/>
                </a:lnTo>
                <a:lnTo>
                  <a:pt x="182" y="18"/>
                </a:lnTo>
                <a:lnTo>
                  <a:pt x="181" y="15"/>
                </a:lnTo>
                <a:lnTo>
                  <a:pt x="182" y="15"/>
                </a:lnTo>
                <a:lnTo>
                  <a:pt x="182" y="12"/>
                </a:lnTo>
                <a:lnTo>
                  <a:pt x="181" y="12"/>
                </a:lnTo>
                <a:lnTo>
                  <a:pt x="180" y="12"/>
                </a:lnTo>
                <a:lnTo>
                  <a:pt x="180" y="9"/>
                </a:lnTo>
                <a:lnTo>
                  <a:pt x="181" y="9"/>
                </a:lnTo>
                <a:lnTo>
                  <a:pt x="182" y="9"/>
                </a:lnTo>
                <a:lnTo>
                  <a:pt x="183" y="9"/>
                </a:lnTo>
                <a:lnTo>
                  <a:pt x="183" y="12"/>
                </a:lnTo>
                <a:lnTo>
                  <a:pt x="184" y="12"/>
                </a:lnTo>
                <a:lnTo>
                  <a:pt x="185" y="12"/>
                </a:lnTo>
                <a:lnTo>
                  <a:pt x="186" y="15"/>
                </a:lnTo>
                <a:lnTo>
                  <a:pt x="187" y="18"/>
                </a:lnTo>
                <a:lnTo>
                  <a:pt x="187" y="21"/>
                </a:lnTo>
                <a:close/>
                <a:moveTo>
                  <a:pt x="190" y="6"/>
                </a:moveTo>
                <a:lnTo>
                  <a:pt x="192" y="12"/>
                </a:lnTo>
                <a:lnTo>
                  <a:pt x="192" y="15"/>
                </a:lnTo>
                <a:lnTo>
                  <a:pt x="191" y="15"/>
                </a:lnTo>
                <a:lnTo>
                  <a:pt x="191" y="12"/>
                </a:lnTo>
                <a:lnTo>
                  <a:pt x="190" y="12"/>
                </a:lnTo>
                <a:lnTo>
                  <a:pt x="188" y="6"/>
                </a:lnTo>
                <a:lnTo>
                  <a:pt x="187" y="6"/>
                </a:lnTo>
                <a:lnTo>
                  <a:pt x="186" y="9"/>
                </a:lnTo>
                <a:lnTo>
                  <a:pt x="186" y="6"/>
                </a:lnTo>
                <a:lnTo>
                  <a:pt x="190" y="3"/>
                </a:lnTo>
                <a:lnTo>
                  <a:pt x="191" y="3"/>
                </a:lnTo>
                <a:lnTo>
                  <a:pt x="192" y="3"/>
                </a:lnTo>
                <a:lnTo>
                  <a:pt x="191" y="6"/>
                </a:lnTo>
                <a:lnTo>
                  <a:pt x="190" y="6"/>
                </a:lnTo>
                <a:close/>
                <a:moveTo>
                  <a:pt x="199" y="12"/>
                </a:moveTo>
                <a:lnTo>
                  <a:pt x="199" y="6"/>
                </a:lnTo>
                <a:lnTo>
                  <a:pt x="199" y="3"/>
                </a:lnTo>
                <a:lnTo>
                  <a:pt x="198" y="3"/>
                </a:lnTo>
                <a:lnTo>
                  <a:pt x="197" y="3"/>
                </a:lnTo>
                <a:lnTo>
                  <a:pt x="196" y="3"/>
                </a:lnTo>
                <a:lnTo>
                  <a:pt x="196" y="0"/>
                </a:lnTo>
                <a:lnTo>
                  <a:pt x="197" y="0"/>
                </a:lnTo>
                <a:lnTo>
                  <a:pt x="198" y="0"/>
                </a:lnTo>
                <a:lnTo>
                  <a:pt x="199" y="0"/>
                </a:lnTo>
                <a:lnTo>
                  <a:pt x="201" y="0"/>
                </a:lnTo>
                <a:lnTo>
                  <a:pt x="201" y="3"/>
                </a:lnTo>
                <a:lnTo>
                  <a:pt x="205" y="3"/>
                </a:lnTo>
                <a:lnTo>
                  <a:pt x="205" y="0"/>
                </a:lnTo>
                <a:lnTo>
                  <a:pt x="206" y="0"/>
                </a:lnTo>
                <a:lnTo>
                  <a:pt x="206" y="3"/>
                </a:lnTo>
                <a:lnTo>
                  <a:pt x="207" y="3"/>
                </a:lnTo>
                <a:lnTo>
                  <a:pt x="207" y="6"/>
                </a:lnTo>
                <a:lnTo>
                  <a:pt x="206" y="6"/>
                </a:lnTo>
                <a:lnTo>
                  <a:pt x="205" y="6"/>
                </a:lnTo>
                <a:lnTo>
                  <a:pt x="205" y="9"/>
                </a:lnTo>
                <a:lnTo>
                  <a:pt x="206" y="9"/>
                </a:lnTo>
                <a:lnTo>
                  <a:pt x="207" y="9"/>
                </a:lnTo>
                <a:lnTo>
                  <a:pt x="208" y="9"/>
                </a:lnTo>
                <a:lnTo>
                  <a:pt x="208" y="12"/>
                </a:lnTo>
                <a:lnTo>
                  <a:pt x="207" y="12"/>
                </a:lnTo>
                <a:lnTo>
                  <a:pt x="206" y="12"/>
                </a:lnTo>
                <a:lnTo>
                  <a:pt x="205" y="12"/>
                </a:lnTo>
                <a:lnTo>
                  <a:pt x="205" y="9"/>
                </a:lnTo>
                <a:lnTo>
                  <a:pt x="204" y="9"/>
                </a:lnTo>
                <a:lnTo>
                  <a:pt x="204" y="6"/>
                </a:lnTo>
                <a:lnTo>
                  <a:pt x="201" y="6"/>
                </a:lnTo>
                <a:lnTo>
                  <a:pt x="201" y="12"/>
                </a:lnTo>
                <a:lnTo>
                  <a:pt x="199" y="12"/>
                </a:lnTo>
                <a:close/>
              </a:path>
            </a:pathLst>
          </a:custGeom>
          <a:solidFill>
            <a:srgbClr val="4D94F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46" name="Freeform 6752">
            <a:extLst>
              <a:ext uri="{FF2B5EF4-FFF2-40B4-BE49-F238E27FC236}">
                <a16:creationId xmlns:a16="http://schemas.microsoft.com/office/drawing/2014/main" id="{42F22DEC-1C1F-AA45-9045-37C384C4F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5064125"/>
            <a:ext cx="58737" cy="73025"/>
          </a:xfrm>
          <a:custGeom>
            <a:avLst/>
            <a:gdLst>
              <a:gd name="T0" fmla="*/ 28479 w 165"/>
              <a:gd name="T1" fmla="*/ 72667 h 204"/>
              <a:gd name="T2" fmla="*/ 0 w 165"/>
              <a:gd name="T3" fmla="*/ 34723 h 204"/>
              <a:gd name="T4" fmla="*/ 0 w 165"/>
              <a:gd name="T5" fmla="*/ 1074 h 204"/>
              <a:gd name="T6" fmla="*/ 0 w 165"/>
              <a:gd name="T7" fmla="*/ 0 h 204"/>
              <a:gd name="T8" fmla="*/ 57313 w 165"/>
              <a:gd name="T9" fmla="*/ 0 h 204"/>
              <a:gd name="T10" fmla="*/ 0 w 165"/>
              <a:gd name="T11" fmla="*/ 1074 h 204"/>
              <a:gd name="T12" fmla="*/ 356 w 165"/>
              <a:gd name="T13" fmla="*/ 34723 h 204"/>
              <a:gd name="T14" fmla="*/ 28479 w 165"/>
              <a:gd name="T15" fmla="*/ 72667 h 204"/>
              <a:gd name="T16" fmla="*/ 57669 w 165"/>
              <a:gd name="T17" fmla="*/ 34723 h 204"/>
              <a:gd name="T18" fmla="*/ 57669 w 165"/>
              <a:gd name="T19" fmla="*/ 0 h 204"/>
              <a:gd name="T20" fmla="*/ 58381 w 165"/>
              <a:gd name="T21" fmla="*/ 0 h 204"/>
              <a:gd name="T22" fmla="*/ 58381 w 165"/>
              <a:gd name="T23" fmla="*/ 34723 h 204"/>
              <a:gd name="T24" fmla="*/ 28835 w 165"/>
              <a:gd name="T25" fmla="*/ 72667 h 204"/>
              <a:gd name="T26" fmla="*/ 28479 w 165"/>
              <a:gd name="T27" fmla="*/ 72667 h 20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5" h="204">
                <a:moveTo>
                  <a:pt x="80" y="203"/>
                </a:moveTo>
                <a:cubicBezTo>
                  <a:pt x="20" y="188"/>
                  <a:pt x="0" y="161"/>
                  <a:pt x="0" y="97"/>
                </a:cubicBezTo>
                <a:lnTo>
                  <a:pt x="0" y="3"/>
                </a:lnTo>
                <a:lnTo>
                  <a:pt x="0" y="0"/>
                </a:lnTo>
                <a:lnTo>
                  <a:pt x="161" y="0"/>
                </a:lnTo>
                <a:lnTo>
                  <a:pt x="0" y="3"/>
                </a:lnTo>
                <a:lnTo>
                  <a:pt x="1" y="97"/>
                </a:lnTo>
                <a:cubicBezTo>
                  <a:pt x="1" y="161"/>
                  <a:pt x="21" y="185"/>
                  <a:pt x="80" y="203"/>
                </a:cubicBezTo>
                <a:cubicBezTo>
                  <a:pt x="135" y="188"/>
                  <a:pt x="162" y="167"/>
                  <a:pt x="162" y="97"/>
                </a:cubicBezTo>
                <a:lnTo>
                  <a:pt x="162" y="0"/>
                </a:lnTo>
                <a:lnTo>
                  <a:pt x="164" y="0"/>
                </a:lnTo>
                <a:lnTo>
                  <a:pt x="164" y="97"/>
                </a:lnTo>
                <a:cubicBezTo>
                  <a:pt x="164" y="161"/>
                  <a:pt x="144" y="188"/>
                  <a:pt x="81" y="203"/>
                </a:cubicBezTo>
                <a:lnTo>
                  <a:pt x="80" y="20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47" name="Freeform 6753">
            <a:extLst>
              <a:ext uri="{FF2B5EF4-FFF2-40B4-BE49-F238E27FC236}">
                <a16:creationId xmlns:a16="http://schemas.microsoft.com/office/drawing/2014/main" id="{A90FAD11-6F24-B845-84D2-5387A9C67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5065713"/>
            <a:ext cx="55563" cy="69850"/>
          </a:xfrm>
          <a:custGeom>
            <a:avLst/>
            <a:gdLst>
              <a:gd name="T0" fmla="*/ 0 w 156"/>
              <a:gd name="T1" fmla="*/ 0 h 192"/>
              <a:gd name="T2" fmla="*/ 55207 w 156"/>
              <a:gd name="T3" fmla="*/ 0 h 192"/>
              <a:gd name="T4" fmla="*/ 55207 w 156"/>
              <a:gd name="T5" fmla="*/ 33106 h 192"/>
              <a:gd name="T6" fmla="*/ 27425 w 156"/>
              <a:gd name="T7" fmla="*/ 69486 h 192"/>
              <a:gd name="T8" fmla="*/ 0 w 156"/>
              <a:gd name="T9" fmla="*/ 33106 h 192"/>
              <a:gd name="T10" fmla="*/ 0 w 156"/>
              <a:gd name="T11" fmla="*/ 0 h 19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6" h="192">
                <a:moveTo>
                  <a:pt x="0" y="0"/>
                </a:moveTo>
                <a:lnTo>
                  <a:pt x="155" y="0"/>
                </a:lnTo>
                <a:lnTo>
                  <a:pt x="155" y="91"/>
                </a:lnTo>
                <a:cubicBezTo>
                  <a:pt x="155" y="155"/>
                  <a:pt x="132" y="176"/>
                  <a:pt x="77" y="191"/>
                </a:cubicBezTo>
                <a:cubicBezTo>
                  <a:pt x="21" y="176"/>
                  <a:pt x="1" y="155"/>
                  <a:pt x="0" y="91"/>
                </a:cubicBezTo>
                <a:lnTo>
                  <a:pt x="0" y="0"/>
                </a:lnTo>
              </a:path>
            </a:pathLst>
          </a:custGeom>
          <a:solidFill>
            <a:srgbClr val="4D94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48" name="Freeform 6754">
            <a:extLst>
              <a:ext uri="{FF2B5EF4-FFF2-40B4-BE49-F238E27FC236}">
                <a16:creationId xmlns:a16="http://schemas.microsoft.com/office/drawing/2014/main" id="{13CCEC4E-3EC0-2544-87D2-8107534ED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5099050"/>
            <a:ext cx="55563" cy="36513"/>
          </a:xfrm>
          <a:custGeom>
            <a:avLst/>
            <a:gdLst>
              <a:gd name="T0" fmla="*/ 55207 w 156"/>
              <a:gd name="T1" fmla="*/ 0 h 101"/>
              <a:gd name="T2" fmla="*/ 27425 w 156"/>
              <a:gd name="T3" fmla="*/ 36151 h 101"/>
              <a:gd name="T4" fmla="*/ 0 w 156"/>
              <a:gd name="T5" fmla="*/ 0 h 101"/>
              <a:gd name="T6" fmla="*/ 55207 w 156"/>
              <a:gd name="T7" fmla="*/ 0 h 1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6" h="101">
                <a:moveTo>
                  <a:pt x="155" y="0"/>
                </a:moveTo>
                <a:cubicBezTo>
                  <a:pt x="155" y="64"/>
                  <a:pt x="132" y="85"/>
                  <a:pt x="77" y="100"/>
                </a:cubicBezTo>
                <a:cubicBezTo>
                  <a:pt x="21" y="85"/>
                  <a:pt x="1" y="64"/>
                  <a:pt x="0" y="0"/>
                </a:cubicBezTo>
                <a:lnTo>
                  <a:pt x="15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49" name="Freeform 6755">
            <a:extLst>
              <a:ext uri="{FF2B5EF4-FFF2-40B4-BE49-F238E27FC236}">
                <a16:creationId xmlns:a16="http://schemas.microsoft.com/office/drawing/2014/main" id="{82E583AA-8130-8B43-969F-8C06E43F5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5078413"/>
            <a:ext cx="22225" cy="42862"/>
          </a:xfrm>
          <a:custGeom>
            <a:avLst/>
            <a:gdLst>
              <a:gd name="T0" fmla="*/ 21872 w 63"/>
              <a:gd name="T1" fmla="*/ 21248 h 117"/>
              <a:gd name="T2" fmla="*/ 10936 w 63"/>
              <a:gd name="T3" fmla="*/ 42496 h 117"/>
              <a:gd name="T4" fmla="*/ 0 w 63"/>
              <a:gd name="T5" fmla="*/ 21248 h 117"/>
              <a:gd name="T6" fmla="*/ 10936 w 63"/>
              <a:gd name="T7" fmla="*/ 0 h 117"/>
              <a:gd name="T8" fmla="*/ 21872 w 63"/>
              <a:gd name="T9" fmla="*/ 21248 h 1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117">
                <a:moveTo>
                  <a:pt x="62" y="58"/>
                </a:moveTo>
                <a:cubicBezTo>
                  <a:pt x="47" y="73"/>
                  <a:pt x="35" y="97"/>
                  <a:pt x="31" y="116"/>
                </a:cubicBezTo>
                <a:cubicBezTo>
                  <a:pt x="26" y="97"/>
                  <a:pt x="16" y="73"/>
                  <a:pt x="0" y="58"/>
                </a:cubicBezTo>
                <a:cubicBezTo>
                  <a:pt x="17" y="43"/>
                  <a:pt x="26" y="22"/>
                  <a:pt x="31" y="0"/>
                </a:cubicBezTo>
                <a:cubicBezTo>
                  <a:pt x="35" y="22"/>
                  <a:pt x="47" y="43"/>
                  <a:pt x="62" y="5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0" name="Freeform 6756">
            <a:extLst>
              <a:ext uri="{FF2B5EF4-FFF2-40B4-BE49-F238E27FC236}">
                <a16:creationId xmlns:a16="http://schemas.microsoft.com/office/drawing/2014/main" id="{5FB8629E-889C-A048-A7F4-29971DEE5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5078413"/>
            <a:ext cx="22225" cy="42862"/>
          </a:xfrm>
          <a:custGeom>
            <a:avLst/>
            <a:gdLst>
              <a:gd name="T0" fmla="*/ 10936 w 63"/>
              <a:gd name="T1" fmla="*/ 42496 h 117"/>
              <a:gd name="T2" fmla="*/ 10936 w 63"/>
              <a:gd name="T3" fmla="*/ 42496 h 117"/>
              <a:gd name="T4" fmla="*/ 0 w 63"/>
              <a:gd name="T5" fmla="*/ 21248 h 117"/>
              <a:gd name="T6" fmla="*/ 10936 w 63"/>
              <a:gd name="T7" fmla="*/ 0 h 117"/>
              <a:gd name="T8" fmla="*/ 21872 w 63"/>
              <a:gd name="T9" fmla="*/ 21248 h 117"/>
              <a:gd name="T10" fmla="*/ 11289 w 63"/>
              <a:gd name="T11" fmla="*/ 42496 h 117"/>
              <a:gd name="T12" fmla="*/ 10936 w 63"/>
              <a:gd name="T13" fmla="*/ 42496 h 117"/>
              <a:gd name="T14" fmla="*/ 10936 w 63"/>
              <a:gd name="T15" fmla="*/ 0 h 117"/>
              <a:gd name="T16" fmla="*/ 353 w 63"/>
              <a:gd name="T17" fmla="*/ 21248 h 117"/>
              <a:gd name="T18" fmla="*/ 11289 w 63"/>
              <a:gd name="T19" fmla="*/ 42496 h 117"/>
              <a:gd name="T20" fmla="*/ 21872 w 63"/>
              <a:gd name="T21" fmla="*/ 21248 h 117"/>
              <a:gd name="T22" fmla="*/ 10936 w 63"/>
              <a:gd name="T23" fmla="*/ 0 h 1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3" h="117">
                <a:moveTo>
                  <a:pt x="31" y="116"/>
                </a:moveTo>
                <a:lnTo>
                  <a:pt x="31" y="116"/>
                </a:lnTo>
                <a:cubicBezTo>
                  <a:pt x="26" y="97"/>
                  <a:pt x="17" y="73"/>
                  <a:pt x="0" y="58"/>
                </a:cubicBezTo>
                <a:cubicBezTo>
                  <a:pt x="16" y="43"/>
                  <a:pt x="26" y="18"/>
                  <a:pt x="31" y="0"/>
                </a:cubicBezTo>
                <a:cubicBezTo>
                  <a:pt x="34" y="12"/>
                  <a:pt x="45" y="43"/>
                  <a:pt x="62" y="58"/>
                </a:cubicBezTo>
                <a:cubicBezTo>
                  <a:pt x="44" y="76"/>
                  <a:pt x="34" y="106"/>
                  <a:pt x="32" y="116"/>
                </a:cubicBezTo>
                <a:lnTo>
                  <a:pt x="31" y="116"/>
                </a:lnTo>
                <a:close/>
                <a:moveTo>
                  <a:pt x="31" y="0"/>
                </a:moveTo>
                <a:cubicBezTo>
                  <a:pt x="28" y="18"/>
                  <a:pt x="17" y="43"/>
                  <a:pt x="1" y="58"/>
                </a:cubicBezTo>
                <a:cubicBezTo>
                  <a:pt x="17" y="73"/>
                  <a:pt x="26" y="97"/>
                  <a:pt x="32" y="116"/>
                </a:cubicBezTo>
                <a:cubicBezTo>
                  <a:pt x="34" y="104"/>
                  <a:pt x="44" y="73"/>
                  <a:pt x="62" y="58"/>
                </a:cubicBezTo>
                <a:cubicBezTo>
                  <a:pt x="44" y="43"/>
                  <a:pt x="33" y="12"/>
                  <a:pt x="31" y="0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1" name="Freeform 6757">
            <a:extLst>
              <a:ext uri="{FF2B5EF4-FFF2-40B4-BE49-F238E27FC236}">
                <a16:creationId xmlns:a16="http://schemas.microsoft.com/office/drawing/2014/main" id="{FEE7BC16-589E-F945-AA4F-B19A3FF4A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5072063"/>
            <a:ext cx="25400" cy="23812"/>
          </a:xfrm>
          <a:custGeom>
            <a:avLst/>
            <a:gdLst>
              <a:gd name="T0" fmla="*/ 7983 w 70"/>
              <a:gd name="T1" fmla="*/ 14654 h 65"/>
              <a:gd name="T2" fmla="*/ 9434 w 70"/>
              <a:gd name="T3" fmla="*/ 13188 h 65"/>
              <a:gd name="T4" fmla="*/ 11611 w 70"/>
              <a:gd name="T5" fmla="*/ 13188 h 65"/>
              <a:gd name="T6" fmla="*/ 12700 w 70"/>
              <a:gd name="T7" fmla="*/ 12089 h 65"/>
              <a:gd name="T8" fmla="*/ 13426 w 70"/>
              <a:gd name="T9" fmla="*/ 12089 h 65"/>
              <a:gd name="T10" fmla="*/ 13789 w 70"/>
              <a:gd name="T11" fmla="*/ 10990 h 65"/>
              <a:gd name="T12" fmla="*/ 13426 w 70"/>
              <a:gd name="T13" fmla="*/ 9891 h 65"/>
              <a:gd name="T14" fmla="*/ 13063 w 70"/>
              <a:gd name="T15" fmla="*/ 8792 h 65"/>
              <a:gd name="T16" fmla="*/ 13789 w 70"/>
              <a:gd name="T17" fmla="*/ 5495 h 65"/>
              <a:gd name="T18" fmla="*/ 15966 w 70"/>
              <a:gd name="T19" fmla="*/ 3297 h 65"/>
              <a:gd name="T20" fmla="*/ 18869 w 70"/>
              <a:gd name="T21" fmla="*/ 2198 h 65"/>
              <a:gd name="T22" fmla="*/ 22134 w 70"/>
              <a:gd name="T23" fmla="*/ 1099 h 65"/>
              <a:gd name="T24" fmla="*/ 23949 w 70"/>
              <a:gd name="T25" fmla="*/ 0 h 65"/>
              <a:gd name="T26" fmla="*/ 23223 w 70"/>
              <a:gd name="T27" fmla="*/ 1099 h 65"/>
              <a:gd name="T28" fmla="*/ 22497 w 70"/>
              <a:gd name="T29" fmla="*/ 2198 h 65"/>
              <a:gd name="T30" fmla="*/ 21409 w 70"/>
              <a:gd name="T31" fmla="*/ 3297 h 65"/>
              <a:gd name="T32" fmla="*/ 20683 w 70"/>
              <a:gd name="T33" fmla="*/ 3297 h 65"/>
              <a:gd name="T34" fmla="*/ 18143 w 70"/>
              <a:gd name="T35" fmla="*/ 6594 h 65"/>
              <a:gd name="T36" fmla="*/ 17054 w 70"/>
              <a:gd name="T37" fmla="*/ 6594 h 65"/>
              <a:gd name="T38" fmla="*/ 18143 w 70"/>
              <a:gd name="T39" fmla="*/ 7693 h 65"/>
              <a:gd name="T40" fmla="*/ 18143 w 70"/>
              <a:gd name="T41" fmla="*/ 8792 h 65"/>
              <a:gd name="T42" fmla="*/ 22134 w 70"/>
              <a:gd name="T43" fmla="*/ 7693 h 65"/>
              <a:gd name="T44" fmla="*/ 21771 w 70"/>
              <a:gd name="T45" fmla="*/ 9891 h 65"/>
              <a:gd name="T46" fmla="*/ 18143 w 70"/>
              <a:gd name="T47" fmla="*/ 12089 h 65"/>
              <a:gd name="T48" fmla="*/ 15240 w 70"/>
              <a:gd name="T49" fmla="*/ 14654 h 65"/>
              <a:gd name="T50" fmla="*/ 13426 w 70"/>
              <a:gd name="T51" fmla="*/ 15753 h 65"/>
              <a:gd name="T52" fmla="*/ 11249 w 70"/>
              <a:gd name="T53" fmla="*/ 16485 h 65"/>
              <a:gd name="T54" fmla="*/ 9071 w 70"/>
              <a:gd name="T55" fmla="*/ 17951 h 65"/>
              <a:gd name="T56" fmla="*/ 11611 w 70"/>
              <a:gd name="T57" fmla="*/ 15753 h 65"/>
              <a:gd name="T58" fmla="*/ 9071 w 70"/>
              <a:gd name="T59" fmla="*/ 15753 h 65"/>
              <a:gd name="T60" fmla="*/ 8709 w 70"/>
              <a:gd name="T61" fmla="*/ 15753 h 65"/>
              <a:gd name="T62" fmla="*/ 7620 w 70"/>
              <a:gd name="T63" fmla="*/ 17951 h 65"/>
              <a:gd name="T64" fmla="*/ 6894 w 70"/>
              <a:gd name="T65" fmla="*/ 19050 h 65"/>
              <a:gd name="T66" fmla="*/ 6531 w 70"/>
              <a:gd name="T67" fmla="*/ 19050 h 65"/>
              <a:gd name="T68" fmla="*/ 5080 w 70"/>
              <a:gd name="T69" fmla="*/ 21248 h 65"/>
              <a:gd name="T70" fmla="*/ 4354 w 70"/>
              <a:gd name="T71" fmla="*/ 21248 h 65"/>
              <a:gd name="T72" fmla="*/ 3266 w 70"/>
              <a:gd name="T73" fmla="*/ 22347 h 65"/>
              <a:gd name="T74" fmla="*/ 2540 w 70"/>
              <a:gd name="T75" fmla="*/ 22347 h 65"/>
              <a:gd name="T76" fmla="*/ 2177 w 70"/>
              <a:gd name="T77" fmla="*/ 23446 h 65"/>
              <a:gd name="T78" fmla="*/ 1814 w 70"/>
              <a:gd name="T79" fmla="*/ 22347 h 65"/>
              <a:gd name="T80" fmla="*/ 3266 w 70"/>
              <a:gd name="T81" fmla="*/ 20149 h 65"/>
              <a:gd name="T82" fmla="*/ 4717 w 70"/>
              <a:gd name="T83" fmla="*/ 17951 h 65"/>
              <a:gd name="T84" fmla="*/ 5443 w 70"/>
              <a:gd name="T85" fmla="*/ 15753 h 65"/>
              <a:gd name="T86" fmla="*/ 7257 w 70"/>
              <a:gd name="T87" fmla="*/ 15753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" h="65">
                <a:moveTo>
                  <a:pt x="20" y="43"/>
                </a:moveTo>
                <a:cubicBezTo>
                  <a:pt x="20" y="40"/>
                  <a:pt x="21" y="40"/>
                  <a:pt x="22" y="40"/>
                </a:cubicBezTo>
                <a:lnTo>
                  <a:pt x="24" y="40"/>
                </a:lnTo>
                <a:cubicBezTo>
                  <a:pt x="24" y="36"/>
                  <a:pt x="26" y="36"/>
                  <a:pt x="26" y="36"/>
                </a:cubicBezTo>
                <a:lnTo>
                  <a:pt x="29" y="36"/>
                </a:lnTo>
                <a:lnTo>
                  <a:pt x="32" y="36"/>
                </a:lnTo>
                <a:lnTo>
                  <a:pt x="32" y="33"/>
                </a:lnTo>
                <a:lnTo>
                  <a:pt x="35" y="33"/>
                </a:lnTo>
                <a:lnTo>
                  <a:pt x="36" y="33"/>
                </a:lnTo>
                <a:lnTo>
                  <a:pt x="37" y="33"/>
                </a:lnTo>
                <a:cubicBezTo>
                  <a:pt x="37" y="30"/>
                  <a:pt x="37" y="30"/>
                  <a:pt x="37" y="30"/>
                </a:cubicBezTo>
                <a:lnTo>
                  <a:pt x="38" y="30"/>
                </a:lnTo>
                <a:lnTo>
                  <a:pt x="38" y="27"/>
                </a:lnTo>
                <a:lnTo>
                  <a:pt x="37" y="27"/>
                </a:lnTo>
                <a:lnTo>
                  <a:pt x="37" y="24"/>
                </a:lnTo>
                <a:lnTo>
                  <a:pt x="36" y="24"/>
                </a:lnTo>
                <a:lnTo>
                  <a:pt x="36" y="18"/>
                </a:lnTo>
                <a:lnTo>
                  <a:pt x="38" y="15"/>
                </a:lnTo>
                <a:lnTo>
                  <a:pt x="39" y="15"/>
                </a:lnTo>
                <a:cubicBezTo>
                  <a:pt x="41" y="12"/>
                  <a:pt x="41" y="9"/>
                  <a:pt x="44" y="9"/>
                </a:cubicBezTo>
                <a:cubicBezTo>
                  <a:pt x="45" y="6"/>
                  <a:pt x="47" y="6"/>
                  <a:pt x="47" y="6"/>
                </a:cubicBezTo>
                <a:lnTo>
                  <a:pt x="52" y="6"/>
                </a:lnTo>
                <a:lnTo>
                  <a:pt x="57" y="6"/>
                </a:lnTo>
                <a:cubicBezTo>
                  <a:pt x="57" y="6"/>
                  <a:pt x="60" y="3"/>
                  <a:pt x="61" y="3"/>
                </a:cubicBezTo>
                <a:lnTo>
                  <a:pt x="65" y="0"/>
                </a:lnTo>
                <a:lnTo>
                  <a:pt x="66" y="0"/>
                </a:lnTo>
                <a:cubicBezTo>
                  <a:pt x="66" y="3"/>
                  <a:pt x="66" y="3"/>
                  <a:pt x="65" y="3"/>
                </a:cubicBezTo>
                <a:lnTo>
                  <a:pt x="64" y="3"/>
                </a:lnTo>
                <a:cubicBezTo>
                  <a:pt x="64" y="6"/>
                  <a:pt x="64" y="6"/>
                  <a:pt x="63" y="6"/>
                </a:cubicBezTo>
                <a:lnTo>
                  <a:pt x="62" y="6"/>
                </a:lnTo>
                <a:lnTo>
                  <a:pt x="60" y="6"/>
                </a:lnTo>
                <a:cubicBezTo>
                  <a:pt x="60" y="6"/>
                  <a:pt x="60" y="9"/>
                  <a:pt x="59" y="9"/>
                </a:cubicBezTo>
                <a:lnTo>
                  <a:pt x="58" y="9"/>
                </a:lnTo>
                <a:lnTo>
                  <a:pt x="57" y="9"/>
                </a:lnTo>
                <a:lnTo>
                  <a:pt x="56" y="9"/>
                </a:lnTo>
                <a:cubicBezTo>
                  <a:pt x="58" y="15"/>
                  <a:pt x="53" y="15"/>
                  <a:pt x="50" y="18"/>
                </a:cubicBezTo>
                <a:lnTo>
                  <a:pt x="47" y="18"/>
                </a:lnTo>
                <a:lnTo>
                  <a:pt x="47" y="21"/>
                </a:lnTo>
                <a:lnTo>
                  <a:pt x="50" y="21"/>
                </a:lnTo>
                <a:lnTo>
                  <a:pt x="50" y="24"/>
                </a:lnTo>
                <a:cubicBezTo>
                  <a:pt x="50" y="24"/>
                  <a:pt x="53" y="24"/>
                  <a:pt x="56" y="21"/>
                </a:cubicBezTo>
                <a:lnTo>
                  <a:pt x="61" y="21"/>
                </a:lnTo>
                <a:cubicBezTo>
                  <a:pt x="63" y="18"/>
                  <a:pt x="66" y="21"/>
                  <a:pt x="69" y="21"/>
                </a:cubicBezTo>
                <a:cubicBezTo>
                  <a:pt x="67" y="24"/>
                  <a:pt x="63" y="24"/>
                  <a:pt x="60" y="27"/>
                </a:cubicBezTo>
                <a:cubicBezTo>
                  <a:pt x="57" y="30"/>
                  <a:pt x="55" y="30"/>
                  <a:pt x="55" y="30"/>
                </a:cubicBezTo>
                <a:cubicBezTo>
                  <a:pt x="54" y="33"/>
                  <a:pt x="51" y="33"/>
                  <a:pt x="50" y="33"/>
                </a:cubicBezTo>
                <a:cubicBezTo>
                  <a:pt x="50" y="33"/>
                  <a:pt x="47" y="36"/>
                  <a:pt x="45" y="36"/>
                </a:cubicBezTo>
                <a:cubicBezTo>
                  <a:pt x="45" y="36"/>
                  <a:pt x="43" y="36"/>
                  <a:pt x="42" y="40"/>
                </a:cubicBezTo>
                <a:lnTo>
                  <a:pt x="40" y="40"/>
                </a:lnTo>
                <a:lnTo>
                  <a:pt x="37" y="43"/>
                </a:lnTo>
                <a:lnTo>
                  <a:pt x="36" y="43"/>
                </a:lnTo>
                <a:cubicBezTo>
                  <a:pt x="34" y="43"/>
                  <a:pt x="32" y="45"/>
                  <a:pt x="31" y="45"/>
                </a:cubicBezTo>
                <a:cubicBezTo>
                  <a:pt x="28" y="49"/>
                  <a:pt x="27" y="52"/>
                  <a:pt x="25" y="52"/>
                </a:cubicBezTo>
                <a:cubicBezTo>
                  <a:pt x="25" y="52"/>
                  <a:pt x="25" y="52"/>
                  <a:pt x="25" y="49"/>
                </a:cubicBezTo>
                <a:lnTo>
                  <a:pt x="28" y="45"/>
                </a:lnTo>
                <a:cubicBezTo>
                  <a:pt x="29" y="43"/>
                  <a:pt x="32" y="43"/>
                  <a:pt x="32" y="43"/>
                </a:cubicBezTo>
                <a:lnTo>
                  <a:pt x="27" y="43"/>
                </a:lnTo>
                <a:lnTo>
                  <a:pt x="25" y="43"/>
                </a:lnTo>
                <a:lnTo>
                  <a:pt x="24" y="43"/>
                </a:lnTo>
                <a:lnTo>
                  <a:pt x="22" y="43"/>
                </a:lnTo>
                <a:cubicBezTo>
                  <a:pt x="22" y="43"/>
                  <a:pt x="21" y="45"/>
                  <a:pt x="21" y="49"/>
                </a:cubicBezTo>
                <a:lnTo>
                  <a:pt x="20" y="49"/>
                </a:lnTo>
                <a:lnTo>
                  <a:pt x="19" y="52"/>
                </a:lnTo>
                <a:lnTo>
                  <a:pt x="18" y="52"/>
                </a:lnTo>
                <a:cubicBezTo>
                  <a:pt x="17" y="55"/>
                  <a:pt x="15" y="55"/>
                  <a:pt x="15" y="55"/>
                </a:cubicBezTo>
                <a:lnTo>
                  <a:pt x="14" y="58"/>
                </a:lnTo>
                <a:lnTo>
                  <a:pt x="13" y="58"/>
                </a:lnTo>
                <a:lnTo>
                  <a:pt x="12" y="58"/>
                </a:lnTo>
                <a:cubicBezTo>
                  <a:pt x="12" y="61"/>
                  <a:pt x="11" y="61"/>
                  <a:pt x="10" y="61"/>
                </a:cubicBezTo>
                <a:lnTo>
                  <a:pt x="9" y="61"/>
                </a:lnTo>
                <a:lnTo>
                  <a:pt x="8" y="61"/>
                </a:lnTo>
                <a:lnTo>
                  <a:pt x="7" y="61"/>
                </a:lnTo>
                <a:lnTo>
                  <a:pt x="7" y="64"/>
                </a:lnTo>
                <a:lnTo>
                  <a:pt x="6" y="64"/>
                </a:lnTo>
                <a:lnTo>
                  <a:pt x="0" y="64"/>
                </a:lnTo>
                <a:cubicBezTo>
                  <a:pt x="3" y="61"/>
                  <a:pt x="5" y="61"/>
                  <a:pt x="5" y="61"/>
                </a:cubicBezTo>
                <a:lnTo>
                  <a:pt x="6" y="58"/>
                </a:lnTo>
                <a:cubicBezTo>
                  <a:pt x="8" y="58"/>
                  <a:pt x="9" y="55"/>
                  <a:pt x="9" y="55"/>
                </a:cubicBezTo>
                <a:cubicBezTo>
                  <a:pt x="9" y="52"/>
                  <a:pt x="10" y="52"/>
                  <a:pt x="10" y="52"/>
                </a:cubicBezTo>
                <a:cubicBezTo>
                  <a:pt x="11" y="52"/>
                  <a:pt x="12" y="49"/>
                  <a:pt x="13" y="49"/>
                </a:cubicBezTo>
                <a:cubicBezTo>
                  <a:pt x="13" y="45"/>
                  <a:pt x="13" y="45"/>
                  <a:pt x="14" y="45"/>
                </a:cubicBezTo>
                <a:lnTo>
                  <a:pt x="15" y="43"/>
                </a:lnTo>
                <a:lnTo>
                  <a:pt x="17" y="43"/>
                </a:lnTo>
                <a:lnTo>
                  <a:pt x="20" y="4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2" name="Freeform 6758">
            <a:extLst>
              <a:ext uri="{FF2B5EF4-FFF2-40B4-BE49-F238E27FC236}">
                <a16:creationId xmlns:a16="http://schemas.microsoft.com/office/drawing/2014/main" id="{5CFFB14E-1BFE-1C49-B60C-117FCB474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8463" y="5072063"/>
            <a:ext cx="23812" cy="23812"/>
          </a:xfrm>
          <a:custGeom>
            <a:avLst/>
            <a:gdLst>
              <a:gd name="T0" fmla="*/ 14927 w 67"/>
              <a:gd name="T1" fmla="*/ 7693 h 65"/>
              <a:gd name="T2" fmla="*/ 17059 w 67"/>
              <a:gd name="T3" fmla="*/ 5495 h 65"/>
              <a:gd name="T4" fmla="*/ 15993 w 67"/>
              <a:gd name="T5" fmla="*/ 6594 h 65"/>
              <a:gd name="T6" fmla="*/ 15993 w 67"/>
              <a:gd name="T7" fmla="*/ 8792 h 65"/>
              <a:gd name="T8" fmla="*/ 18836 w 67"/>
              <a:gd name="T9" fmla="*/ 7693 h 65"/>
              <a:gd name="T10" fmla="*/ 20258 w 67"/>
              <a:gd name="T11" fmla="*/ 9891 h 65"/>
              <a:gd name="T12" fmla="*/ 15282 w 67"/>
              <a:gd name="T13" fmla="*/ 13188 h 65"/>
              <a:gd name="T14" fmla="*/ 13150 w 67"/>
              <a:gd name="T15" fmla="*/ 14654 h 65"/>
              <a:gd name="T16" fmla="*/ 9951 w 67"/>
              <a:gd name="T17" fmla="*/ 16485 h 65"/>
              <a:gd name="T18" fmla="*/ 9240 w 67"/>
              <a:gd name="T19" fmla="*/ 16485 h 65"/>
              <a:gd name="T20" fmla="*/ 8530 w 67"/>
              <a:gd name="T21" fmla="*/ 15753 h 65"/>
              <a:gd name="T22" fmla="*/ 8174 w 67"/>
              <a:gd name="T23" fmla="*/ 14654 h 65"/>
              <a:gd name="T24" fmla="*/ 9596 w 67"/>
              <a:gd name="T25" fmla="*/ 13188 h 65"/>
              <a:gd name="T26" fmla="*/ 11373 w 67"/>
              <a:gd name="T27" fmla="*/ 12089 h 65"/>
              <a:gd name="T28" fmla="*/ 11728 w 67"/>
              <a:gd name="T29" fmla="*/ 12089 h 65"/>
              <a:gd name="T30" fmla="*/ 12439 w 67"/>
              <a:gd name="T31" fmla="*/ 10990 h 65"/>
              <a:gd name="T32" fmla="*/ 12795 w 67"/>
              <a:gd name="T33" fmla="*/ 9891 h 65"/>
              <a:gd name="T34" fmla="*/ 13505 w 67"/>
              <a:gd name="T35" fmla="*/ 5495 h 65"/>
              <a:gd name="T36" fmla="*/ 18126 w 67"/>
              <a:gd name="T37" fmla="*/ 2198 h 65"/>
              <a:gd name="T38" fmla="*/ 22390 w 67"/>
              <a:gd name="T39" fmla="*/ 0 h 65"/>
              <a:gd name="T40" fmla="*/ 22035 w 67"/>
              <a:gd name="T41" fmla="*/ 1099 h 65"/>
              <a:gd name="T42" fmla="*/ 20613 w 67"/>
              <a:gd name="T43" fmla="*/ 2198 h 65"/>
              <a:gd name="T44" fmla="*/ 19547 w 67"/>
              <a:gd name="T45" fmla="*/ 3297 h 65"/>
              <a:gd name="T46" fmla="*/ 19192 w 67"/>
              <a:gd name="T47" fmla="*/ 3297 h 65"/>
              <a:gd name="T48" fmla="*/ 13861 w 67"/>
              <a:gd name="T49" fmla="*/ 6594 h 65"/>
              <a:gd name="T50" fmla="*/ 17059 w 67"/>
              <a:gd name="T51" fmla="*/ 9891 h 65"/>
              <a:gd name="T52" fmla="*/ 13861 w 67"/>
              <a:gd name="T53" fmla="*/ 8792 h 65"/>
              <a:gd name="T54" fmla="*/ 13505 w 67"/>
              <a:gd name="T55" fmla="*/ 6594 h 65"/>
              <a:gd name="T56" fmla="*/ 13505 w 67"/>
              <a:gd name="T57" fmla="*/ 6594 h 65"/>
              <a:gd name="T58" fmla="*/ 13150 w 67"/>
              <a:gd name="T59" fmla="*/ 6594 h 65"/>
              <a:gd name="T60" fmla="*/ 15282 w 67"/>
              <a:gd name="T61" fmla="*/ 5495 h 65"/>
              <a:gd name="T62" fmla="*/ 15282 w 67"/>
              <a:gd name="T63" fmla="*/ 5495 h 65"/>
              <a:gd name="T64" fmla="*/ 18836 w 67"/>
              <a:gd name="T65" fmla="*/ 3297 h 65"/>
              <a:gd name="T66" fmla="*/ 15282 w 67"/>
              <a:gd name="T67" fmla="*/ 4396 h 65"/>
              <a:gd name="T68" fmla="*/ 14572 w 67"/>
              <a:gd name="T69" fmla="*/ 12089 h 65"/>
              <a:gd name="T70" fmla="*/ 14572 w 67"/>
              <a:gd name="T71" fmla="*/ 12089 h 65"/>
              <a:gd name="T72" fmla="*/ 6042 w 67"/>
              <a:gd name="T73" fmla="*/ 19050 h 65"/>
              <a:gd name="T74" fmla="*/ 5331 w 67"/>
              <a:gd name="T75" fmla="*/ 19050 h 65"/>
              <a:gd name="T76" fmla="*/ 4620 w 67"/>
              <a:gd name="T77" fmla="*/ 20149 h 65"/>
              <a:gd name="T78" fmla="*/ 3199 w 67"/>
              <a:gd name="T79" fmla="*/ 21980 h 65"/>
              <a:gd name="T80" fmla="*/ 2488 w 67"/>
              <a:gd name="T81" fmla="*/ 22347 h 65"/>
              <a:gd name="T82" fmla="*/ 3199 w 67"/>
              <a:gd name="T83" fmla="*/ 20149 h 65"/>
              <a:gd name="T84" fmla="*/ 1777 w 67"/>
              <a:gd name="T85" fmla="*/ 22347 h 65"/>
              <a:gd name="T86" fmla="*/ 355 w 67"/>
              <a:gd name="T87" fmla="*/ 23446 h 65"/>
              <a:gd name="T88" fmla="*/ 2132 w 67"/>
              <a:gd name="T89" fmla="*/ 21248 h 65"/>
              <a:gd name="T90" fmla="*/ 3909 w 67"/>
              <a:gd name="T91" fmla="*/ 17951 h 65"/>
              <a:gd name="T92" fmla="*/ 5686 w 67"/>
              <a:gd name="T93" fmla="*/ 15753 h 65"/>
              <a:gd name="T94" fmla="*/ 6397 w 67"/>
              <a:gd name="T95" fmla="*/ 16485 h 65"/>
              <a:gd name="T96" fmla="*/ 6753 w 67"/>
              <a:gd name="T97" fmla="*/ 17951 h 65"/>
              <a:gd name="T98" fmla="*/ 4620 w 67"/>
              <a:gd name="T99" fmla="*/ 17951 h 65"/>
              <a:gd name="T100" fmla="*/ 4265 w 67"/>
              <a:gd name="T101" fmla="*/ 17951 h 65"/>
              <a:gd name="T102" fmla="*/ 4265 w 67"/>
              <a:gd name="T103" fmla="*/ 17951 h 65"/>
              <a:gd name="T104" fmla="*/ 4265 w 67"/>
              <a:gd name="T105" fmla="*/ 19050 h 6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7" h="65">
                <a:moveTo>
                  <a:pt x="39" y="21"/>
                </a:moveTo>
                <a:cubicBezTo>
                  <a:pt x="40" y="20"/>
                  <a:pt x="41" y="20"/>
                  <a:pt x="42" y="19"/>
                </a:cubicBezTo>
                <a:lnTo>
                  <a:pt x="42" y="21"/>
                </a:lnTo>
                <a:cubicBezTo>
                  <a:pt x="42" y="20"/>
                  <a:pt x="42" y="19"/>
                  <a:pt x="42" y="19"/>
                </a:cubicBezTo>
                <a:lnTo>
                  <a:pt x="43" y="18"/>
                </a:lnTo>
                <a:cubicBezTo>
                  <a:pt x="45" y="17"/>
                  <a:pt x="46" y="15"/>
                  <a:pt x="48" y="15"/>
                </a:cubicBezTo>
                <a:lnTo>
                  <a:pt x="48" y="18"/>
                </a:lnTo>
                <a:lnTo>
                  <a:pt x="47" y="18"/>
                </a:lnTo>
                <a:lnTo>
                  <a:pt x="45" y="18"/>
                </a:lnTo>
                <a:lnTo>
                  <a:pt x="45" y="21"/>
                </a:lnTo>
                <a:lnTo>
                  <a:pt x="48" y="21"/>
                </a:lnTo>
                <a:lnTo>
                  <a:pt x="45" y="24"/>
                </a:lnTo>
                <a:cubicBezTo>
                  <a:pt x="47" y="24"/>
                  <a:pt x="48" y="24"/>
                  <a:pt x="48" y="21"/>
                </a:cubicBezTo>
                <a:lnTo>
                  <a:pt x="48" y="24"/>
                </a:lnTo>
                <a:cubicBezTo>
                  <a:pt x="49" y="24"/>
                  <a:pt x="52" y="24"/>
                  <a:pt x="53" y="21"/>
                </a:cubicBezTo>
                <a:lnTo>
                  <a:pt x="60" y="21"/>
                </a:lnTo>
                <a:lnTo>
                  <a:pt x="66" y="21"/>
                </a:lnTo>
                <a:cubicBezTo>
                  <a:pt x="62" y="24"/>
                  <a:pt x="60" y="24"/>
                  <a:pt x="57" y="27"/>
                </a:cubicBezTo>
                <a:cubicBezTo>
                  <a:pt x="55" y="27"/>
                  <a:pt x="52" y="33"/>
                  <a:pt x="51" y="33"/>
                </a:cubicBezTo>
                <a:lnTo>
                  <a:pt x="48" y="33"/>
                </a:lnTo>
                <a:cubicBezTo>
                  <a:pt x="47" y="36"/>
                  <a:pt x="45" y="36"/>
                  <a:pt x="43" y="36"/>
                </a:cubicBezTo>
                <a:lnTo>
                  <a:pt x="39" y="36"/>
                </a:lnTo>
                <a:lnTo>
                  <a:pt x="39" y="40"/>
                </a:lnTo>
                <a:lnTo>
                  <a:pt x="37" y="40"/>
                </a:lnTo>
                <a:lnTo>
                  <a:pt x="35" y="43"/>
                </a:lnTo>
                <a:lnTo>
                  <a:pt x="34" y="43"/>
                </a:lnTo>
                <a:cubicBezTo>
                  <a:pt x="32" y="43"/>
                  <a:pt x="29" y="43"/>
                  <a:pt x="28" y="45"/>
                </a:cubicBezTo>
                <a:cubicBezTo>
                  <a:pt x="26" y="49"/>
                  <a:pt x="25" y="49"/>
                  <a:pt x="24" y="52"/>
                </a:cubicBezTo>
                <a:cubicBezTo>
                  <a:pt x="24" y="52"/>
                  <a:pt x="23" y="52"/>
                  <a:pt x="24" y="49"/>
                </a:cubicBezTo>
                <a:cubicBezTo>
                  <a:pt x="25" y="45"/>
                  <a:pt x="26" y="45"/>
                  <a:pt x="26" y="45"/>
                </a:cubicBezTo>
                <a:cubicBezTo>
                  <a:pt x="27" y="43"/>
                  <a:pt x="29" y="43"/>
                  <a:pt x="29" y="43"/>
                </a:cubicBez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2" y="43"/>
                </a:lnTo>
                <a:lnTo>
                  <a:pt x="23" y="40"/>
                </a:lnTo>
                <a:lnTo>
                  <a:pt x="22" y="40"/>
                </a:lnTo>
                <a:cubicBezTo>
                  <a:pt x="22" y="40"/>
                  <a:pt x="23" y="36"/>
                  <a:pt x="25" y="36"/>
                </a:cubicBezTo>
                <a:lnTo>
                  <a:pt x="27" y="36"/>
                </a:lnTo>
                <a:cubicBezTo>
                  <a:pt x="29" y="36"/>
                  <a:pt x="29" y="36"/>
                  <a:pt x="29" y="36"/>
                </a:cubicBezTo>
                <a:lnTo>
                  <a:pt x="30" y="33"/>
                </a:lnTo>
                <a:lnTo>
                  <a:pt x="32" y="33"/>
                </a:lnTo>
                <a:lnTo>
                  <a:pt x="33" y="33"/>
                </a:lnTo>
                <a:lnTo>
                  <a:pt x="34" y="33"/>
                </a:lnTo>
                <a:lnTo>
                  <a:pt x="33" y="33"/>
                </a:lnTo>
                <a:lnTo>
                  <a:pt x="34" y="33"/>
                </a:lnTo>
                <a:lnTo>
                  <a:pt x="35" y="33"/>
                </a:lnTo>
                <a:lnTo>
                  <a:pt x="35" y="30"/>
                </a:lnTo>
                <a:lnTo>
                  <a:pt x="36" y="30"/>
                </a:lnTo>
                <a:lnTo>
                  <a:pt x="37" y="30"/>
                </a:lnTo>
                <a:lnTo>
                  <a:pt x="36" y="27"/>
                </a:lnTo>
                <a:lnTo>
                  <a:pt x="35" y="24"/>
                </a:lnTo>
                <a:cubicBezTo>
                  <a:pt x="34" y="18"/>
                  <a:pt x="34" y="18"/>
                  <a:pt x="37" y="15"/>
                </a:cubicBezTo>
                <a:lnTo>
                  <a:pt x="38" y="15"/>
                </a:lnTo>
                <a:cubicBezTo>
                  <a:pt x="39" y="12"/>
                  <a:pt x="40" y="9"/>
                  <a:pt x="42" y="9"/>
                </a:cubicBezTo>
                <a:cubicBezTo>
                  <a:pt x="43" y="9"/>
                  <a:pt x="45" y="9"/>
                  <a:pt x="47" y="6"/>
                </a:cubicBezTo>
                <a:lnTo>
                  <a:pt x="51" y="6"/>
                </a:lnTo>
                <a:lnTo>
                  <a:pt x="54" y="6"/>
                </a:lnTo>
                <a:cubicBezTo>
                  <a:pt x="56" y="6"/>
                  <a:pt x="58" y="6"/>
                  <a:pt x="58" y="3"/>
                </a:cubicBezTo>
                <a:cubicBezTo>
                  <a:pt x="59" y="3"/>
                  <a:pt x="63" y="0"/>
                  <a:pt x="63" y="0"/>
                </a:cubicBezTo>
                <a:lnTo>
                  <a:pt x="64" y="0"/>
                </a:lnTo>
                <a:cubicBezTo>
                  <a:pt x="65" y="0"/>
                  <a:pt x="64" y="0"/>
                  <a:pt x="64" y="3"/>
                </a:cubicBezTo>
                <a:lnTo>
                  <a:pt x="62" y="3"/>
                </a:lnTo>
                <a:lnTo>
                  <a:pt x="61" y="6"/>
                </a:lnTo>
                <a:lnTo>
                  <a:pt x="60" y="6"/>
                </a:lnTo>
                <a:lnTo>
                  <a:pt x="58" y="6"/>
                </a:lnTo>
                <a:lnTo>
                  <a:pt x="57" y="6"/>
                </a:lnTo>
                <a:lnTo>
                  <a:pt x="56" y="9"/>
                </a:lnTo>
                <a:lnTo>
                  <a:pt x="55" y="9"/>
                </a:lnTo>
                <a:lnTo>
                  <a:pt x="54" y="9"/>
                </a:lnTo>
                <a:cubicBezTo>
                  <a:pt x="54" y="12"/>
                  <a:pt x="53" y="14"/>
                  <a:pt x="52" y="14"/>
                </a:cubicBezTo>
                <a:cubicBezTo>
                  <a:pt x="53" y="14"/>
                  <a:pt x="53" y="12"/>
                  <a:pt x="54" y="9"/>
                </a:cubicBezTo>
                <a:cubicBezTo>
                  <a:pt x="53" y="12"/>
                  <a:pt x="51" y="15"/>
                  <a:pt x="49" y="15"/>
                </a:cubicBezTo>
                <a:lnTo>
                  <a:pt x="48" y="15"/>
                </a:lnTo>
                <a:cubicBezTo>
                  <a:pt x="44" y="15"/>
                  <a:pt x="43" y="18"/>
                  <a:pt x="39" y="18"/>
                </a:cubicBezTo>
                <a:lnTo>
                  <a:pt x="39" y="21"/>
                </a:lnTo>
                <a:close/>
                <a:moveTo>
                  <a:pt x="47" y="27"/>
                </a:moveTo>
                <a:lnTo>
                  <a:pt x="48" y="27"/>
                </a:lnTo>
                <a:lnTo>
                  <a:pt x="48" y="25"/>
                </a:lnTo>
                <a:cubicBezTo>
                  <a:pt x="48" y="25"/>
                  <a:pt x="48" y="27"/>
                  <a:pt x="47" y="27"/>
                </a:cubicBezTo>
                <a:close/>
                <a:moveTo>
                  <a:pt x="39" y="24"/>
                </a:moveTo>
                <a:cubicBezTo>
                  <a:pt x="39" y="24"/>
                  <a:pt x="40" y="24"/>
                  <a:pt x="41" y="27"/>
                </a:cubicBezTo>
                <a:cubicBezTo>
                  <a:pt x="41" y="24"/>
                  <a:pt x="40" y="24"/>
                  <a:pt x="39" y="24"/>
                </a:cubicBezTo>
                <a:close/>
                <a:moveTo>
                  <a:pt x="38" y="18"/>
                </a:moveTo>
                <a:lnTo>
                  <a:pt x="39" y="18"/>
                </a:lnTo>
                <a:lnTo>
                  <a:pt x="41" y="15"/>
                </a:lnTo>
                <a:cubicBezTo>
                  <a:pt x="39" y="18"/>
                  <a:pt x="39" y="18"/>
                  <a:pt x="38" y="18"/>
                </a:cubicBezTo>
                <a:cubicBezTo>
                  <a:pt x="38" y="15"/>
                  <a:pt x="39" y="15"/>
                  <a:pt x="39" y="15"/>
                </a:cubicBezTo>
                <a:lnTo>
                  <a:pt x="38" y="15"/>
                </a:lnTo>
                <a:lnTo>
                  <a:pt x="37" y="18"/>
                </a:lnTo>
                <a:lnTo>
                  <a:pt x="37" y="21"/>
                </a:lnTo>
                <a:lnTo>
                  <a:pt x="38" y="18"/>
                </a:lnTo>
                <a:close/>
                <a:moveTo>
                  <a:pt x="43" y="15"/>
                </a:moveTo>
                <a:lnTo>
                  <a:pt x="44" y="15"/>
                </a:lnTo>
                <a:cubicBezTo>
                  <a:pt x="45" y="15"/>
                  <a:pt x="45" y="15"/>
                  <a:pt x="47" y="12"/>
                </a:cubicBezTo>
                <a:cubicBezTo>
                  <a:pt x="45" y="12"/>
                  <a:pt x="45" y="15"/>
                  <a:pt x="43" y="15"/>
                </a:cubicBezTo>
                <a:close/>
                <a:moveTo>
                  <a:pt x="48" y="12"/>
                </a:moveTo>
                <a:lnTo>
                  <a:pt x="51" y="12"/>
                </a:lnTo>
                <a:cubicBezTo>
                  <a:pt x="52" y="9"/>
                  <a:pt x="53" y="9"/>
                  <a:pt x="53" y="9"/>
                </a:cubicBezTo>
                <a:lnTo>
                  <a:pt x="51" y="9"/>
                </a:lnTo>
                <a:cubicBezTo>
                  <a:pt x="50" y="9"/>
                  <a:pt x="49" y="12"/>
                  <a:pt x="48" y="12"/>
                </a:cubicBezTo>
                <a:close/>
                <a:moveTo>
                  <a:pt x="43" y="12"/>
                </a:moveTo>
                <a:cubicBezTo>
                  <a:pt x="42" y="12"/>
                  <a:pt x="41" y="14"/>
                  <a:pt x="41" y="15"/>
                </a:cubicBezTo>
                <a:cubicBezTo>
                  <a:pt x="41" y="14"/>
                  <a:pt x="42" y="14"/>
                  <a:pt x="43" y="12"/>
                </a:cubicBezTo>
                <a:close/>
                <a:moveTo>
                  <a:pt x="41" y="33"/>
                </a:moveTo>
                <a:lnTo>
                  <a:pt x="42" y="33"/>
                </a:lnTo>
                <a:lnTo>
                  <a:pt x="42" y="30"/>
                </a:lnTo>
                <a:cubicBezTo>
                  <a:pt x="41" y="30"/>
                  <a:pt x="41" y="31"/>
                  <a:pt x="41" y="33"/>
                </a:cubicBezTo>
                <a:close/>
                <a:moveTo>
                  <a:pt x="19" y="49"/>
                </a:moveTo>
                <a:lnTo>
                  <a:pt x="18" y="49"/>
                </a:lnTo>
                <a:cubicBezTo>
                  <a:pt x="17" y="49"/>
                  <a:pt x="17" y="52"/>
                  <a:pt x="17" y="52"/>
                </a:cubicBezTo>
                <a:lnTo>
                  <a:pt x="16" y="52"/>
                </a:lnTo>
                <a:lnTo>
                  <a:pt x="16" y="49"/>
                </a:lnTo>
                <a:lnTo>
                  <a:pt x="15" y="52"/>
                </a:lnTo>
                <a:lnTo>
                  <a:pt x="16" y="52"/>
                </a:lnTo>
                <a:cubicBezTo>
                  <a:pt x="15" y="53"/>
                  <a:pt x="14" y="54"/>
                  <a:pt x="13" y="54"/>
                </a:cubicBezTo>
                <a:lnTo>
                  <a:pt x="13" y="55"/>
                </a:lnTo>
                <a:cubicBezTo>
                  <a:pt x="13" y="55"/>
                  <a:pt x="12" y="55"/>
                  <a:pt x="12" y="58"/>
                </a:cubicBezTo>
                <a:lnTo>
                  <a:pt x="10" y="58"/>
                </a:lnTo>
                <a:cubicBezTo>
                  <a:pt x="10" y="58"/>
                  <a:pt x="9" y="58"/>
                  <a:pt x="9" y="60"/>
                </a:cubicBezTo>
                <a:cubicBezTo>
                  <a:pt x="9" y="58"/>
                  <a:pt x="10" y="58"/>
                  <a:pt x="10" y="55"/>
                </a:cubicBezTo>
                <a:lnTo>
                  <a:pt x="8" y="61"/>
                </a:lnTo>
                <a:lnTo>
                  <a:pt x="7" y="61"/>
                </a:lnTo>
                <a:lnTo>
                  <a:pt x="7" y="58"/>
                </a:lnTo>
                <a:lnTo>
                  <a:pt x="8" y="58"/>
                </a:lnTo>
                <a:lnTo>
                  <a:pt x="9" y="55"/>
                </a:lnTo>
                <a:lnTo>
                  <a:pt x="8" y="55"/>
                </a:lnTo>
                <a:lnTo>
                  <a:pt x="7" y="58"/>
                </a:lnTo>
                <a:lnTo>
                  <a:pt x="5" y="61"/>
                </a:lnTo>
                <a:lnTo>
                  <a:pt x="4" y="61"/>
                </a:lnTo>
                <a:lnTo>
                  <a:pt x="4" y="64"/>
                </a:lnTo>
                <a:lnTo>
                  <a:pt x="1" y="64"/>
                </a:lnTo>
                <a:lnTo>
                  <a:pt x="0" y="64"/>
                </a:lnTo>
                <a:cubicBezTo>
                  <a:pt x="1" y="64"/>
                  <a:pt x="3" y="61"/>
                  <a:pt x="3" y="61"/>
                </a:cubicBezTo>
                <a:cubicBezTo>
                  <a:pt x="3" y="61"/>
                  <a:pt x="5" y="58"/>
                  <a:pt x="6" y="58"/>
                </a:cubicBezTo>
                <a:lnTo>
                  <a:pt x="7" y="55"/>
                </a:lnTo>
                <a:lnTo>
                  <a:pt x="9" y="52"/>
                </a:lnTo>
                <a:lnTo>
                  <a:pt x="11" y="49"/>
                </a:lnTo>
                <a:lnTo>
                  <a:pt x="12" y="45"/>
                </a:lnTo>
                <a:cubicBezTo>
                  <a:pt x="12" y="45"/>
                  <a:pt x="13" y="45"/>
                  <a:pt x="13" y="43"/>
                </a:cubicBezTo>
                <a:lnTo>
                  <a:pt x="16" y="43"/>
                </a:lnTo>
                <a:lnTo>
                  <a:pt x="18" y="43"/>
                </a:lnTo>
                <a:cubicBezTo>
                  <a:pt x="17" y="43"/>
                  <a:pt x="16" y="45"/>
                  <a:pt x="16" y="45"/>
                </a:cubicBezTo>
                <a:lnTo>
                  <a:pt x="18" y="45"/>
                </a:lnTo>
                <a:lnTo>
                  <a:pt x="19" y="43"/>
                </a:lnTo>
                <a:lnTo>
                  <a:pt x="20" y="43"/>
                </a:lnTo>
                <a:cubicBezTo>
                  <a:pt x="19" y="45"/>
                  <a:pt x="19" y="45"/>
                  <a:pt x="19" y="49"/>
                </a:cubicBezTo>
                <a:close/>
                <a:moveTo>
                  <a:pt x="13" y="49"/>
                </a:moveTo>
                <a:cubicBezTo>
                  <a:pt x="13" y="49"/>
                  <a:pt x="14" y="49"/>
                  <a:pt x="14" y="46"/>
                </a:cubicBezTo>
                <a:cubicBezTo>
                  <a:pt x="14" y="46"/>
                  <a:pt x="13" y="47"/>
                  <a:pt x="13" y="49"/>
                </a:cubicBezTo>
                <a:close/>
                <a:moveTo>
                  <a:pt x="12" y="49"/>
                </a:moveTo>
                <a:lnTo>
                  <a:pt x="12" y="51"/>
                </a:lnTo>
                <a:lnTo>
                  <a:pt x="12" y="49"/>
                </a:lnTo>
                <a:lnTo>
                  <a:pt x="12" y="51"/>
                </a:lnTo>
                <a:lnTo>
                  <a:pt x="13" y="49"/>
                </a:lnTo>
                <a:lnTo>
                  <a:pt x="12" y="49"/>
                </a:lnTo>
                <a:close/>
                <a:moveTo>
                  <a:pt x="11" y="52"/>
                </a:moveTo>
                <a:lnTo>
                  <a:pt x="10" y="55"/>
                </a:lnTo>
                <a:lnTo>
                  <a:pt x="12" y="52"/>
                </a:lnTo>
                <a:lnTo>
                  <a:pt x="11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3" name="Freeform 6759">
            <a:extLst>
              <a:ext uri="{FF2B5EF4-FFF2-40B4-BE49-F238E27FC236}">
                <a16:creationId xmlns:a16="http://schemas.microsoft.com/office/drawing/2014/main" id="{1661A114-0C3A-1841-9A29-B61FCFF92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9575" y="5084763"/>
            <a:ext cx="1588" cy="1587"/>
          </a:xfrm>
          <a:custGeom>
            <a:avLst/>
            <a:gdLst>
              <a:gd name="T0" fmla="*/ 1059 w 3"/>
              <a:gd name="T1" fmla="*/ 0 h 5"/>
              <a:gd name="T2" fmla="*/ 1059 w 3"/>
              <a:gd name="T3" fmla="*/ 1270 h 5"/>
              <a:gd name="T4" fmla="*/ 1059 w 3"/>
              <a:gd name="T5" fmla="*/ 1270 h 5"/>
              <a:gd name="T6" fmla="*/ 529 w 3"/>
              <a:gd name="T7" fmla="*/ 1270 h 5"/>
              <a:gd name="T8" fmla="*/ 1059 w 3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0" y="4"/>
                  <a:pt x="1" y="4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4" name="Freeform 6760">
            <a:extLst>
              <a:ext uri="{FF2B5EF4-FFF2-40B4-BE49-F238E27FC236}">
                <a16:creationId xmlns:a16="http://schemas.microsoft.com/office/drawing/2014/main" id="{CA506953-0409-1346-B2A9-8BDF36C21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5099050"/>
            <a:ext cx="22225" cy="20638"/>
          </a:xfrm>
          <a:custGeom>
            <a:avLst/>
            <a:gdLst>
              <a:gd name="T0" fmla="*/ 0 w 63"/>
              <a:gd name="T1" fmla="*/ 0 h 59"/>
              <a:gd name="T2" fmla="*/ 21872 w 63"/>
              <a:gd name="T3" fmla="*/ 0 h 59"/>
              <a:gd name="T4" fmla="*/ 10936 w 63"/>
              <a:gd name="T5" fmla="*/ 20288 h 59"/>
              <a:gd name="T6" fmla="*/ 0 w 63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" h="59">
                <a:moveTo>
                  <a:pt x="0" y="0"/>
                </a:moveTo>
                <a:lnTo>
                  <a:pt x="62" y="0"/>
                </a:lnTo>
                <a:cubicBezTo>
                  <a:pt x="47" y="15"/>
                  <a:pt x="35" y="39"/>
                  <a:pt x="31" y="58"/>
                </a:cubicBezTo>
                <a:cubicBezTo>
                  <a:pt x="26" y="39"/>
                  <a:pt x="17" y="15"/>
                  <a:pt x="0" y="0"/>
                </a:cubicBezTo>
              </a:path>
            </a:pathLst>
          </a:custGeom>
          <a:solidFill>
            <a:srgbClr val="4D94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" name="Freeform 6761">
            <a:extLst>
              <a:ext uri="{FF2B5EF4-FFF2-40B4-BE49-F238E27FC236}">
                <a16:creationId xmlns:a16="http://schemas.microsoft.com/office/drawing/2014/main" id="{560B7C9A-48FC-CD46-9445-054A8D8BA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5099050"/>
            <a:ext cx="22225" cy="20638"/>
          </a:xfrm>
          <a:custGeom>
            <a:avLst/>
            <a:gdLst>
              <a:gd name="T0" fmla="*/ 11289 w 63"/>
              <a:gd name="T1" fmla="*/ 20288 h 59"/>
              <a:gd name="T2" fmla="*/ 0 w 63"/>
              <a:gd name="T3" fmla="*/ 0 h 59"/>
              <a:gd name="T4" fmla="*/ 353 w 63"/>
              <a:gd name="T5" fmla="*/ 0 h 59"/>
              <a:gd name="T6" fmla="*/ 11289 w 63"/>
              <a:gd name="T7" fmla="*/ 20288 h 59"/>
              <a:gd name="T8" fmla="*/ 21872 w 63"/>
              <a:gd name="T9" fmla="*/ 0 h 59"/>
              <a:gd name="T10" fmla="*/ 11289 w 63"/>
              <a:gd name="T11" fmla="*/ 20288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9">
                <a:moveTo>
                  <a:pt x="32" y="58"/>
                </a:moveTo>
                <a:cubicBezTo>
                  <a:pt x="26" y="39"/>
                  <a:pt x="17" y="15"/>
                  <a:pt x="0" y="0"/>
                </a:cubicBezTo>
                <a:lnTo>
                  <a:pt x="1" y="0"/>
                </a:lnTo>
                <a:cubicBezTo>
                  <a:pt x="17" y="15"/>
                  <a:pt x="27" y="39"/>
                  <a:pt x="32" y="58"/>
                </a:cubicBezTo>
                <a:cubicBezTo>
                  <a:pt x="33" y="48"/>
                  <a:pt x="43" y="18"/>
                  <a:pt x="62" y="0"/>
                </a:cubicBezTo>
                <a:cubicBezTo>
                  <a:pt x="44" y="18"/>
                  <a:pt x="34" y="48"/>
                  <a:pt x="32" y="58"/>
                </a:cubicBezTo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" name="Freeform 6762">
            <a:extLst>
              <a:ext uri="{FF2B5EF4-FFF2-40B4-BE49-F238E27FC236}">
                <a16:creationId xmlns:a16="http://schemas.microsoft.com/office/drawing/2014/main" id="{E85A0296-BB73-6445-B740-F7A4EA57F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7038" y="5072063"/>
            <a:ext cx="25400" cy="23812"/>
          </a:xfrm>
          <a:custGeom>
            <a:avLst/>
            <a:gdLst>
              <a:gd name="T0" fmla="*/ 18869 w 70"/>
              <a:gd name="T1" fmla="*/ 15753 h 65"/>
              <a:gd name="T2" fmla="*/ 19594 w 70"/>
              <a:gd name="T3" fmla="*/ 16485 h 65"/>
              <a:gd name="T4" fmla="*/ 21046 w 70"/>
              <a:gd name="T5" fmla="*/ 19050 h 65"/>
              <a:gd name="T6" fmla="*/ 22860 w 70"/>
              <a:gd name="T7" fmla="*/ 21248 h 65"/>
              <a:gd name="T8" fmla="*/ 25037 w 70"/>
              <a:gd name="T9" fmla="*/ 23446 h 65"/>
              <a:gd name="T10" fmla="*/ 22497 w 70"/>
              <a:gd name="T11" fmla="*/ 22347 h 65"/>
              <a:gd name="T12" fmla="*/ 21771 w 70"/>
              <a:gd name="T13" fmla="*/ 22347 h 65"/>
              <a:gd name="T14" fmla="*/ 21046 w 70"/>
              <a:gd name="T15" fmla="*/ 22347 h 65"/>
              <a:gd name="T16" fmla="*/ 19594 w 70"/>
              <a:gd name="T17" fmla="*/ 21248 h 65"/>
              <a:gd name="T18" fmla="*/ 18506 w 70"/>
              <a:gd name="T19" fmla="*/ 19050 h 65"/>
              <a:gd name="T20" fmla="*/ 17417 w 70"/>
              <a:gd name="T21" fmla="*/ 17951 h 65"/>
              <a:gd name="T22" fmla="*/ 16691 w 70"/>
              <a:gd name="T23" fmla="*/ 15753 h 65"/>
              <a:gd name="T24" fmla="*/ 16329 w 70"/>
              <a:gd name="T25" fmla="*/ 15753 h 65"/>
              <a:gd name="T26" fmla="*/ 15603 w 70"/>
              <a:gd name="T27" fmla="*/ 15753 h 65"/>
              <a:gd name="T28" fmla="*/ 13789 w 70"/>
              <a:gd name="T29" fmla="*/ 15753 h 65"/>
              <a:gd name="T30" fmla="*/ 15966 w 70"/>
              <a:gd name="T31" fmla="*/ 17951 h 65"/>
              <a:gd name="T32" fmla="*/ 13789 w 70"/>
              <a:gd name="T33" fmla="*/ 16485 h 65"/>
              <a:gd name="T34" fmla="*/ 10886 w 70"/>
              <a:gd name="T35" fmla="*/ 15753 h 65"/>
              <a:gd name="T36" fmla="*/ 9797 w 70"/>
              <a:gd name="T37" fmla="*/ 14654 h 65"/>
              <a:gd name="T38" fmla="*/ 6894 w 70"/>
              <a:gd name="T39" fmla="*/ 12089 h 65"/>
              <a:gd name="T40" fmla="*/ 3266 w 70"/>
              <a:gd name="T41" fmla="*/ 9891 h 65"/>
              <a:gd name="T42" fmla="*/ 2540 w 70"/>
              <a:gd name="T43" fmla="*/ 7693 h 65"/>
              <a:gd name="T44" fmla="*/ 6894 w 70"/>
              <a:gd name="T45" fmla="*/ 8792 h 65"/>
              <a:gd name="T46" fmla="*/ 7257 w 70"/>
              <a:gd name="T47" fmla="*/ 7693 h 65"/>
              <a:gd name="T48" fmla="*/ 7620 w 70"/>
              <a:gd name="T49" fmla="*/ 6594 h 65"/>
              <a:gd name="T50" fmla="*/ 6894 w 70"/>
              <a:gd name="T51" fmla="*/ 6594 h 65"/>
              <a:gd name="T52" fmla="*/ 4717 w 70"/>
              <a:gd name="T53" fmla="*/ 3297 h 65"/>
              <a:gd name="T54" fmla="*/ 3629 w 70"/>
              <a:gd name="T55" fmla="*/ 3297 h 65"/>
              <a:gd name="T56" fmla="*/ 2177 w 70"/>
              <a:gd name="T57" fmla="*/ 2198 h 65"/>
              <a:gd name="T58" fmla="*/ 1451 w 70"/>
              <a:gd name="T59" fmla="*/ 1099 h 65"/>
              <a:gd name="T60" fmla="*/ 363 w 70"/>
              <a:gd name="T61" fmla="*/ 0 h 65"/>
              <a:gd name="T62" fmla="*/ 2540 w 70"/>
              <a:gd name="T63" fmla="*/ 1099 h 65"/>
              <a:gd name="T64" fmla="*/ 5806 w 70"/>
              <a:gd name="T65" fmla="*/ 2198 h 65"/>
              <a:gd name="T66" fmla="*/ 9071 w 70"/>
              <a:gd name="T67" fmla="*/ 3297 h 65"/>
              <a:gd name="T68" fmla="*/ 10886 w 70"/>
              <a:gd name="T69" fmla="*/ 5495 h 65"/>
              <a:gd name="T70" fmla="*/ 11611 w 70"/>
              <a:gd name="T71" fmla="*/ 8792 h 65"/>
              <a:gd name="T72" fmla="*/ 11249 w 70"/>
              <a:gd name="T73" fmla="*/ 9891 h 65"/>
              <a:gd name="T74" fmla="*/ 11249 w 70"/>
              <a:gd name="T75" fmla="*/ 12089 h 65"/>
              <a:gd name="T76" fmla="*/ 12337 w 70"/>
              <a:gd name="T77" fmla="*/ 12089 h 65"/>
              <a:gd name="T78" fmla="*/ 13426 w 70"/>
              <a:gd name="T79" fmla="*/ 13188 h 65"/>
              <a:gd name="T80" fmla="*/ 15240 w 70"/>
              <a:gd name="T81" fmla="*/ 13188 h 65"/>
              <a:gd name="T82" fmla="*/ 17054 w 70"/>
              <a:gd name="T83" fmla="*/ 14654 h 6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0" h="65">
                <a:moveTo>
                  <a:pt x="48" y="43"/>
                </a:moveTo>
                <a:lnTo>
                  <a:pt x="52" y="43"/>
                </a:lnTo>
                <a:lnTo>
                  <a:pt x="53" y="43"/>
                </a:lnTo>
                <a:lnTo>
                  <a:pt x="54" y="45"/>
                </a:lnTo>
                <a:cubicBezTo>
                  <a:pt x="56" y="45"/>
                  <a:pt x="56" y="45"/>
                  <a:pt x="56" y="49"/>
                </a:cubicBezTo>
                <a:cubicBezTo>
                  <a:pt x="57" y="49"/>
                  <a:pt x="58" y="52"/>
                  <a:pt x="58" y="52"/>
                </a:cubicBezTo>
                <a:cubicBezTo>
                  <a:pt x="59" y="52"/>
                  <a:pt x="59" y="52"/>
                  <a:pt x="60" y="55"/>
                </a:cubicBezTo>
                <a:lnTo>
                  <a:pt x="63" y="58"/>
                </a:lnTo>
                <a:cubicBezTo>
                  <a:pt x="63" y="58"/>
                  <a:pt x="63" y="61"/>
                  <a:pt x="64" y="61"/>
                </a:cubicBezTo>
                <a:cubicBezTo>
                  <a:pt x="65" y="61"/>
                  <a:pt x="66" y="64"/>
                  <a:pt x="69" y="64"/>
                </a:cubicBezTo>
                <a:lnTo>
                  <a:pt x="63" y="64"/>
                </a:lnTo>
                <a:lnTo>
                  <a:pt x="62" y="61"/>
                </a:lnTo>
                <a:lnTo>
                  <a:pt x="61" y="61"/>
                </a:lnTo>
                <a:lnTo>
                  <a:pt x="60" y="61"/>
                </a:lnTo>
                <a:lnTo>
                  <a:pt x="59" y="61"/>
                </a:lnTo>
                <a:lnTo>
                  <a:pt x="58" y="61"/>
                </a:lnTo>
                <a:cubicBezTo>
                  <a:pt x="58" y="61"/>
                  <a:pt x="57" y="61"/>
                  <a:pt x="56" y="58"/>
                </a:cubicBezTo>
                <a:lnTo>
                  <a:pt x="54" y="58"/>
                </a:lnTo>
                <a:cubicBezTo>
                  <a:pt x="53" y="58"/>
                  <a:pt x="53" y="55"/>
                  <a:pt x="53" y="55"/>
                </a:cubicBezTo>
                <a:cubicBezTo>
                  <a:pt x="53" y="55"/>
                  <a:pt x="52" y="55"/>
                  <a:pt x="51" y="52"/>
                </a:cubicBezTo>
                <a:lnTo>
                  <a:pt x="48" y="52"/>
                </a:lnTo>
                <a:lnTo>
                  <a:pt x="48" y="49"/>
                </a:lnTo>
                <a:cubicBezTo>
                  <a:pt x="48" y="45"/>
                  <a:pt x="46" y="45"/>
                  <a:pt x="46" y="43"/>
                </a:cubicBezTo>
                <a:lnTo>
                  <a:pt x="45" y="43"/>
                </a:lnTo>
                <a:lnTo>
                  <a:pt x="44" y="43"/>
                </a:lnTo>
                <a:lnTo>
                  <a:pt x="43" y="43"/>
                </a:lnTo>
                <a:lnTo>
                  <a:pt x="42" y="43"/>
                </a:lnTo>
                <a:lnTo>
                  <a:pt x="38" y="43"/>
                </a:lnTo>
                <a:cubicBezTo>
                  <a:pt x="38" y="43"/>
                  <a:pt x="39" y="43"/>
                  <a:pt x="41" y="45"/>
                </a:cubicBezTo>
                <a:lnTo>
                  <a:pt x="44" y="49"/>
                </a:lnTo>
                <a:cubicBezTo>
                  <a:pt x="44" y="52"/>
                  <a:pt x="44" y="52"/>
                  <a:pt x="42" y="52"/>
                </a:cubicBezTo>
                <a:cubicBezTo>
                  <a:pt x="42" y="52"/>
                  <a:pt x="41" y="49"/>
                  <a:pt x="38" y="45"/>
                </a:cubicBezTo>
                <a:cubicBezTo>
                  <a:pt x="38" y="45"/>
                  <a:pt x="35" y="43"/>
                  <a:pt x="33" y="43"/>
                </a:cubicBezTo>
                <a:lnTo>
                  <a:pt x="30" y="43"/>
                </a:lnTo>
                <a:lnTo>
                  <a:pt x="29" y="40"/>
                </a:lnTo>
                <a:lnTo>
                  <a:pt x="27" y="40"/>
                </a:lnTo>
                <a:cubicBezTo>
                  <a:pt x="25" y="40"/>
                  <a:pt x="23" y="36"/>
                  <a:pt x="22" y="36"/>
                </a:cubicBezTo>
                <a:cubicBezTo>
                  <a:pt x="22" y="36"/>
                  <a:pt x="19" y="36"/>
                  <a:pt x="19" y="33"/>
                </a:cubicBezTo>
                <a:lnTo>
                  <a:pt x="14" y="33"/>
                </a:lnTo>
                <a:cubicBezTo>
                  <a:pt x="13" y="30"/>
                  <a:pt x="12" y="30"/>
                  <a:pt x="9" y="27"/>
                </a:cubicBezTo>
                <a:cubicBezTo>
                  <a:pt x="6" y="24"/>
                  <a:pt x="1" y="24"/>
                  <a:pt x="0" y="21"/>
                </a:cubicBezTo>
                <a:cubicBezTo>
                  <a:pt x="1" y="21"/>
                  <a:pt x="6" y="18"/>
                  <a:pt x="7" y="21"/>
                </a:cubicBezTo>
                <a:lnTo>
                  <a:pt x="14" y="21"/>
                </a:lnTo>
                <a:cubicBezTo>
                  <a:pt x="16" y="24"/>
                  <a:pt x="19" y="24"/>
                  <a:pt x="19" y="24"/>
                </a:cubicBezTo>
                <a:cubicBezTo>
                  <a:pt x="19" y="24"/>
                  <a:pt x="19" y="24"/>
                  <a:pt x="19" y="21"/>
                </a:cubicBezTo>
                <a:lnTo>
                  <a:pt x="20" y="21"/>
                </a:lnTo>
                <a:lnTo>
                  <a:pt x="21" y="21"/>
                </a:lnTo>
                <a:lnTo>
                  <a:pt x="21" y="18"/>
                </a:lnTo>
                <a:lnTo>
                  <a:pt x="20" y="18"/>
                </a:lnTo>
                <a:lnTo>
                  <a:pt x="19" y="18"/>
                </a:lnTo>
                <a:cubicBezTo>
                  <a:pt x="16" y="15"/>
                  <a:pt x="10" y="15"/>
                  <a:pt x="13" y="9"/>
                </a:cubicBezTo>
                <a:lnTo>
                  <a:pt x="12" y="9"/>
                </a:lnTo>
                <a:lnTo>
                  <a:pt x="10" y="9"/>
                </a:lnTo>
                <a:cubicBezTo>
                  <a:pt x="9" y="9"/>
                  <a:pt x="9" y="6"/>
                  <a:pt x="7" y="6"/>
                </a:cubicBezTo>
                <a:lnTo>
                  <a:pt x="6" y="6"/>
                </a:lnTo>
                <a:cubicBezTo>
                  <a:pt x="5" y="6"/>
                  <a:pt x="5" y="6"/>
                  <a:pt x="4" y="3"/>
                </a:cubicBezTo>
                <a:lnTo>
                  <a:pt x="3" y="3"/>
                </a:lnTo>
                <a:cubicBezTo>
                  <a:pt x="3" y="3"/>
                  <a:pt x="1" y="3"/>
                  <a:pt x="1" y="0"/>
                </a:cubicBezTo>
                <a:lnTo>
                  <a:pt x="3" y="0"/>
                </a:lnTo>
                <a:lnTo>
                  <a:pt x="7" y="3"/>
                </a:lnTo>
                <a:cubicBezTo>
                  <a:pt x="8" y="3"/>
                  <a:pt x="12" y="6"/>
                  <a:pt x="13" y="6"/>
                </a:cubicBezTo>
                <a:lnTo>
                  <a:pt x="16" y="6"/>
                </a:lnTo>
                <a:lnTo>
                  <a:pt x="20" y="6"/>
                </a:lnTo>
                <a:cubicBezTo>
                  <a:pt x="20" y="6"/>
                  <a:pt x="24" y="6"/>
                  <a:pt x="25" y="9"/>
                </a:cubicBezTo>
                <a:cubicBezTo>
                  <a:pt x="26" y="9"/>
                  <a:pt x="29" y="12"/>
                  <a:pt x="29" y="15"/>
                </a:cubicBezTo>
                <a:lnTo>
                  <a:pt x="30" y="15"/>
                </a:lnTo>
                <a:cubicBezTo>
                  <a:pt x="31" y="15"/>
                  <a:pt x="32" y="18"/>
                  <a:pt x="32" y="18"/>
                </a:cubicBezTo>
                <a:cubicBezTo>
                  <a:pt x="32" y="21"/>
                  <a:pt x="32" y="21"/>
                  <a:pt x="32" y="24"/>
                </a:cubicBezTo>
                <a:lnTo>
                  <a:pt x="31" y="24"/>
                </a:lnTo>
                <a:lnTo>
                  <a:pt x="31" y="27"/>
                </a:lnTo>
                <a:cubicBezTo>
                  <a:pt x="30" y="27"/>
                  <a:pt x="30" y="27"/>
                  <a:pt x="30" y="30"/>
                </a:cubicBezTo>
                <a:cubicBezTo>
                  <a:pt x="31" y="30"/>
                  <a:pt x="31" y="33"/>
                  <a:pt x="31" y="33"/>
                </a:cubicBezTo>
                <a:lnTo>
                  <a:pt x="32" y="33"/>
                </a:lnTo>
                <a:lnTo>
                  <a:pt x="34" y="33"/>
                </a:lnTo>
                <a:lnTo>
                  <a:pt x="35" y="33"/>
                </a:lnTo>
                <a:cubicBezTo>
                  <a:pt x="35" y="33"/>
                  <a:pt x="36" y="36"/>
                  <a:pt x="37" y="36"/>
                </a:cubicBezTo>
                <a:lnTo>
                  <a:pt x="39" y="36"/>
                </a:lnTo>
                <a:lnTo>
                  <a:pt x="42" y="36"/>
                </a:lnTo>
                <a:cubicBezTo>
                  <a:pt x="44" y="36"/>
                  <a:pt x="44" y="36"/>
                  <a:pt x="45" y="40"/>
                </a:cubicBezTo>
                <a:lnTo>
                  <a:pt x="47" y="40"/>
                </a:lnTo>
                <a:lnTo>
                  <a:pt x="48" y="4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" name="Freeform 6763">
            <a:extLst>
              <a:ext uri="{FF2B5EF4-FFF2-40B4-BE49-F238E27FC236}">
                <a16:creationId xmlns:a16="http://schemas.microsoft.com/office/drawing/2014/main" id="{3C28DE7A-1C61-F846-A127-845AF27E9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7038" y="5072063"/>
            <a:ext cx="23812" cy="23812"/>
          </a:xfrm>
          <a:custGeom>
            <a:avLst/>
            <a:gdLst>
              <a:gd name="T0" fmla="*/ 9951 w 67"/>
              <a:gd name="T1" fmla="*/ 6594 h 65"/>
              <a:gd name="T2" fmla="*/ 8885 w 67"/>
              <a:gd name="T3" fmla="*/ 6594 h 65"/>
              <a:gd name="T4" fmla="*/ 6042 w 67"/>
              <a:gd name="T5" fmla="*/ 5495 h 65"/>
              <a:gd name="T6" fmla="*/ 3554 w 67"/>
              <a:gd name="T7" fmla="*/ 2198 h 65"/>
              <a:gd name="T8" fmla="*/ 1066 w 67"/>
              <a:gd name="T9" fmla="*/ 1099 h 65"/>
              <a:gd name="T10" fmla="*/ 2843 w 67"/>
              <a:gd name="T11" fmla="*/ 1099 h 65"/>
              <a:gd name="T12" fmla="*/ 7463 w 67"/>
              <a:gd name="T13" fmla="*/ 2198 h 65"/>
              <a:gd name="T14" fmla="*/ 11017 w 67"/>
              <a:gd name="T15" fmla="*/ 8792 h 65"/>
              <a:gd name="T16" fmla="*/ 10662 w 67"/>
              <a:gd name="T17" fmla="*/ 10990 h 65"/>
              <a:gd name="T18" fmla="*/ 11017 w 67"/>
              <a:gd name="T19" fmla="*/ 13188 h 65"/>
              <a:gd name="T20" fmla="*/ 11373 w 67"/>
              <a:gd name="T21" fmla="*/ 12089 h 65"/>
              <a:gd name="T22" fmla="*/ 12439 w 67"/>
              <a:gd name="T23" fmla="*/ 12089 h 65"/>
              <a:gd name="T24" fmla="*/ 13505 w 67"/>
              <a:gd name="T25" fmla="*/ 15020 h 65"/>
              <a:gd name="T26" fmla="*/ 14216 w 67"/>
              <a:gd name="T27" fmla="*/ 13188 h 65"/>
              <a:gd name="T28" fmla="*/ 15638 w 67"/>
              <a:gd name="T29" fmla="*/ 14654 h 65"/>
              <a:gd name="T30" fmla="*/ 15282 w 67"/>
              <a:gd name="T31" fmla="*/ 15753 h 65"/>
              <a:gd name="T32" fmla="*/ 13861 w 67"/>
              <a:gd name="T33" fmla="*/ 16485 h 65"/>
              <a:gd name="T34" fmla="*/ 13150 w 67"/>
              <a:gd name="T35" fmla="*/ 16485 h 65"/>
              <a:gd name="T36" fmla="*/ 11017 w 67"/>
              <a:gd name="T37" fmla="*/ 15753 h 65"/>
              <a:gd name="T38" fmla="*/ 8174 w 67"/>
              <a:gd name="T39" fmla="*/ 13188 h 65"/>
              <a:gd name="T40" fmla="*/ 2843 w 67"/>
              <a:gd name="T41" fmla="*/ 9891 h 65"/>
              <a:gd name="T42" fmla="*/ 4620 w 67"/>
              <a:gd name="T43" fmla="*/ 7693 h 65"/>
              <a:gd name="T44" fmla="*/ 7108 w 67"/>
              <a:gd name="T45" fmla="*/ 9891 h 65"/>
              <a:gd name="T46" fmla="*/ 7463 w 67"/>
              <a:gd name="T47" fmla="*/ 8792 h 65"/>
              <a:gd name="T48" fmla="*/ 6753 w 67"/>
              <a:gd name="T49" fmla="*/ 7693 h 65"/>
              <a:gd name="T50" fmla="*/ 7463 w 67"/>
              <a:gd name="T51" fmla="*/ 6594 h 65"/>
              <a:gd name="T52" fmla="*/ 6753 w 67"/>
              <a:gd name="T53" fmla="*/ 5495 h 65"/>
              <a:gd name="T54" fmla="*/ 5331 w 67"/>
              <a:gd name="T55" fmla="*/ 5495 h 65"/>
              <a:gd name="T56" fmla="*/ 8885 w 67"/>
              <a:gd name="T57" fmla="*/ 7693 h 65"/>
              <a:gd name="T58" fmla="*/ 8885 w 67"/>
              <a:gd name="T59" fmla="*/ 9891 h 65"/>
              <a:gd name="T60" fmla="*/ 10307 w 67"/>
              <a:gd name="T61" fmla="*/ 7693 h 65"/>
              <a:gd name="T62" fmla="*/ 10307 w 67"/>
              <a:gd name="T63" fmla="*/ 6594 h 65"/>
              <a:gd name="T64" fmla="*/ 9240 w 67"/>
              <a:gd name="T65" fmla="*/ 8792 h 65"/>
              <a:gd name="T66" fmla="*/ 7819 w 67"/>
              <a:gd name="T67" fmla="*/ 5495 h 65"/>
              <a:gd name="T68" fmla="*/ 5686 w 67"/>
              <a:gd name="T69" fmla="*/ 3297 h 65"/>
              <a:gd name="T70" fmla="*/ 8530 w 67"/>
              <a:gd name="T71" fmla="*/ 4396 h 65"/>
              <a:gd name="T72" fmla="*/ 17059 w 67"/>
              <a:gd name="T73" fmla="*/ 17951 h 65"/>
              <a:gd name="T74" fmla="*/ 17059 w 67"/>
              <a:gd name="T75" fmla="*/ 16485 h 65"/>
              <a:gd name="T76" fmla="*/ 18126 w 67"/>
              <a:gd name="T77" fmla="*/ 19050 h 65"/>
              <a:gd name="T78" fmla="*/ 18836 w 67"/>
              <a:gd name="T79" fmla="*/ 19050 h 65"/>
              <a:gd name="T80" fmla="*/ 17770 w 67"/>
              <a:gd name="T81" fmla="*/ 16485 h 65"/>
              <a:gd name="T82" fmla="*/ 18836 w 67"/>
              <a:gd name="T83" fmla="*/ 16485 h 65"/>
              <a:gd name="T84" fmla="*/ 20613 w 67"/>
              <a:gd name="T85" fmla="*/ 19050 h 65"/>
              <a:gd name="T86" fmla="*/ 22746 w 67"/>
              <a:gd name="T87" fmla="*/ 22347 h 65"/>
              <a:gd name="T88" fmla="*/ 23101 w 67"/>
              <a:gd name="T89" fmla="*/ 23446 h 65"/>
              <a:gd name="T90" fmla="*/ 21680 w 67"/>
              <a:gd name="T91" fmla="*/ 21248 h 65"/>
              <a:gd name="T92" fmla="*/ 20969 w 67"/>
              <a:gd name="T93" fmla="*/ 22347 h 65"/>
              <a:gd name="T94" fmla="*/ 19903 w 67"/>
              <a:gd name="T95" fmla="*/ 21248 h 65"/>
              <a:gd name="T96" fmla="*/ 17770 w 67"/>
              <a:gd name="T97" fmla="*/ 19050 h 65"/>
              <a:gd name="T98" fmla="*/ 18836 w 67"/>
              <a:gd name="T99" fmla="*/ 17951 h 65"/>
              <a:gd name="T100" fmla="*/ 18836 w 67"/>
              <a:gd name="T101" fmla="*/ 17951 h 65"/>
              <a:gd name="T102" fmla="*/ 18836 w 67"/>
              <a:gd name="T103" fmla="*/ 17951 h 65"/>
              <a:gd name="T104" fmla="*/ 19903 w 67"/>
              <a:gd name="T105" fmla="*/ 19050 h 65"/>
              <a:gd name="T106" fmla="*/ 20969 w 67"/>
              <a:gd name="T107" fmla="*/ 21248 h 65"/>
              <a:gd name="T108" fmla="*/ 19903 w 67"/>
              <a:gd name="T109" fmla="*/ 19050 h 65"/>
              <a:gd name="T110" fmla="*/ 20258 w 67"/>
              <a:gd name="T111" fmla="*/ 20149 h 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7" h="65">
                <a:moveTo>
                  <a:pt x="27" y="21"/>
                </a:moveTo>
                <a:lnTo>
                  <a:pt x="27" y="18"/>
                </a:lnTo>
                <a:lnTo>
                  <a:pt x="28" y="18"/>
                </a:lnTo>
                <a:cubicBezTo>
                  <a:pt x="28" y="18"/>
                  <a:pt x="27" y="18"/>
                  <a:pt x="26" y="15"/>
                </a:cubicBezTo>
                <a:lnTo>
                  <a:pt x="25" y="15"/>
                </a:lnTo>
                <a:lnTo>
                  <a:pt x="25" y="18"/>
                </a:lnTo>
                <a:cubicBezTo>
                  <a:pt x="24" y="17"/>
                  <a:pt x="22" y="16"/>
                  <a:pt x="19" y="15"/>
                </a:cubicBezTo>
                <a:lnTo>
                  <a:pt x="18" y="15"/>
                </a:lnTo>
                <a:lnTo>
                  <a:pt x="17" y="15"/>
                </a:lnTo>
                <a:cubicBezTo>
                  <a:pt x="16" y="15"/>
                  <a:pt x="13" y="12"/>
                  <a:pt x="13" y="9"/>
                </a:cubicBezTo>
                <a:lnTo>
                  <a:pt x="12" y="9"/>
                </a:lnTo>
                <a:cubicBezTo>
                  <a:pt x="10" y="9"/>
                  <a:pt x="10" y="9"/>
                  <a:pt x="10" y="6"/>
                </a:cubicBezTo>
                <a:lnTo>
                  <a:pt x="7" y="6"/>
                </a:lnTo>
                <a:cubicBezTo>
                  <a:pt x="5" y="6"/>
                  <a:pt x="4" y="3"/>
                  <a:pt x="4" y="3"/>
                </a:cubicBezTo>
                <a:lnTo>
                  <a:pt x="3" y="3"/>
                </a:lnTo>
                <a:cubicBezTo>
                  <a:pt x="1" y="3"/>
                  <a:pt x="1" y="0"/>
                  <a:pt x="1" y="0"/>
                </a:cubicBezTo>
                <a:lnTo>
                  <a:pt x="3" y="0"/>
                </a:lnTo>
                <a:cubicBezTo>
                  <a:pt x="3" y="0"/>
                  <a:pt x="7" y="3"/>
                  <a:pt x="8" y="3"/>
                </a:cubicBezTo>
                <a:cubicBezTo>
                  <a:pt x="9" y="6"/>
                  <a:pt x="10" y="6"/>
                  <a:pt x="12" y="6"/>
                </a:cubicBezTo>
                <a:lnTo>
                  <a:pt x="16" y="6"/>
                </a:lnTo>
                <a:lnTo>
                  <a:pt x="21" y="6"/>
                </a:lnTo>
                <a:cubicBezTo>
                  <a:pt x="22" y="9"/>
                  <a:pt x="23" y="9"/>
                  <a:pt x="25" y="9"/>
                </a:cubicBezTo>
                <a:cubicBezTo>
                  <a:pt x="26" y="9"/>
                  <a:pt x="28" y="12"/>
                  <a:pt x="29" y="15"/>
                </a:cubicBezTo>
                <a:cubicBezTo>
                  <a:pt x="32" y="18"/>
                  <a:pt x="33" y="18"/>
                  <a:pt x="31" y="24"/>
                </a:cubicBezTo>
                <a:lnTo>
                  <a:pt x="30" y="24"/>
                </a:lnTo>
                <a:lnTo>
                  <a:pt x="30" y="27"/>
                </a:lnTo>
                <a:lnTo>
                  <a:pt x="30" y="30"/>
                </a:lnTo>
                <a:lnTo>
                  <a:pt x="32" y="33"/>
                </a:lnTo>
                <a:lnTo>
                  <a:pt x="31" y="33"/>
                </a:lnTo>
                <a:cubicBezTo>
                  <a:pt x="31" y="33"/>
                  <a:pt x="30" y="36"/>
                  <a:pt x="31" y="36"/>
                </a:cubicBezTo>
                <a:cubicBezTo>
                  <a:pt x="31" y="36"/>
                  <a:pt x="32" y="36"/>
                  <a:pt x="32" y="33"/>
                </a:cubicBezTo>
                <a:lnTo>
                  <a:pt x="33" y="33"/>
                </a:lnTo>
                <a:lnTo>
                  <a:pt x="32" y="33"/>
                </a:lnTo>
                <a:lnTo>
                  <a:pt x="33" y="33"/>
                </a:lnTo>
                <a:lnTo>
                  <a:pt x="34" y="33"/>
                </a:lnTo>
                <a:lnTo>
                  <a:pt x="35" y="33"/>
                </a:lnTo>
                <a:cubicBezTo>
                  <a:pt x="36" y="36"/>
                  <a:pt x="37" y="36"/>
                  <a:pt x="37" y="36"/>
                </a:cubicBezTo>
                <a:lnTo>
                  <a:pt x="38" y="40"/>
                </a:lnTo>
                <a:cubicBezTo>
                  <a:pt x="38" y="40"/>
                  <a:pt x="37" y="40"/>
                  <a:pt x="38" y="41"/>
                </a:cubicBezTo>
                <a:lnTo>
                  <a:pt x="38" y="40"/>
                </a:lnTo>
                <a:lnTo>
                  <a:pt x="38" y="36"/>
                </a:lnTo>
                <a:lnTo>
                  <a:pt x="40" y="36"/>
                </a:lnTo>
                <a:lnTo>
                  <a:pt x="42" y="36"/>
                </a:lnTo>
                <a:cubicBezTo>
                  <a:pt x="44" y="36"/>
                  <a:pt x="45" y="40"/>
                  <a:pt x="45" y="40"/>
                </a:cubicBezTo>
                <a:lnTo>
                  <a:pt x="44" y="40"/>
                </a:lnTo>
                <a:lnTo>
                  <a:pt x="43" y="40"/>
                </a:lnTo>
                <a:cubicBezTo>
                  <a:pt x="44" y="40"/>
                  <a:pt x="44" y="40"/>
                  <a:pt x="44" y="43"/>
                </a:cubicBezTo>
                <a:lnTo>
                  <a:pt x="43" y="43"/>
                </a:lnTo>
                <a:lnTo>
                  <a:pt x="42" y="43"/>
                </a:lnTo>
                <a:lnTo>
                  <a:pt x="38" y="43"/>
                </a:lnTo>
                <a:cubicBezTo>
                  <a:pt x="38" y="43"/>
                  <a:pt x="39" y="43"/>
                  <a:pt x="39" y="45"/>
                </a:cubicBezTo>
                <a:cubicBezTo>
                  <a:pt x="41" y="45"/>
                  <a:pt x="42" y="45"/>
                  <a:pt x="43" y="49"/>
                </a:cubicBezTo>
                <a:cubicBezTo>
                  <a:pt x="44" y="52"/>
                  <a:pt x="44" y="52"/>
                  <a:pt x="43" y="52"/>
                </a:cubicBezTo>
                <a:cubicBezTo>
                  <a:pt x="42" y="49"/>
                  <a:pt x="41" y="49"/>
                  <a:pt x="37" y="45"/>
                </a:cubicBezTo>
                <a:cubicBezTo>
                  <a:pt x="37" y="45"/>
                  <a:pt x="35" y="43"/>
                  <a:pt x="33" y="43"/>
                </a:cubicBezTo>
                <a:lnTo>
                  <a:pt x="32" y="43"/>
                </a:lnTo>
                <a:lnTo>
                  <a:pt x="31" y="43"/>
                </a:lnTo>
                <a:cubicBezTo>
                  <a:pt x="30" y="43"/>
                  <a:pt x="29" y="40"/>
                  <a:pt x="29" y="40"/>
                </a:cubicBezTo>
                <a:lnTo>
                  <a:pt x="27" y="40"/>
                </a:lnTo>
                <a:cubicBezTo>
                  <a:pt x="26" y="36"/>
                  <a:pt x="25" y="36"/>
                  <a:pt x="23" y="36"/>
                </a:cubicBezTo>
                <a:cubicBezTo>
                  <a:pt x="21" y="36"/>
                  <a:pt x="20" y="36"/>
                  <a:pt x="19" y="33"/>
                </a:cubicBezTo>
                <a:lnTo>
                  <a:pt x="16" y="33"/>
                </a:lnTo>
                <a:cubicBezTo>
                  <a:pt x="16" y="33"/>
                  <a:pt x="12" y="27"/>
                  <a:pt x="8" y="27"/>
                </a:cubicBezTo>
                <a:cubicBezTo>
                  <a:pt x="6" y="24"/>
                  <a:pt x="3" y="24"/>
                  <a:pt x="0" y="21"/>
                </a:cubicBezTo>
                <a:lnTo>
                  <a:pt x="7" y="21"/>
                </a:lnTo>
                <a:lnTo>
                  <a:pt x="13" y="21"/>
                </a:lnTo>
                <a:cubicBezTo>
                  <a:pt x="16" y="24"/>
                  <a:pt x="18" y="24"/>
                  <a:pt x="18" y="24"/>
                </a:cubicBezTo>
                <a:cubicBezTo>
                  <a:pt x="19" y="24"/>
                  <a:pt x="19" y="24"/>
                  <a:pt x="19" y="27"/>
                </a:cubicBezTo>
                <a:lnTo>
                  <a:pt x="20" y="27"/>
                </a:lnTo>
                <a:cubicBezTo>
                  <a:pt x="19" y="27"/>
                  <a:pt x="19" y="24"/>
                  <a:pt x="19" y="24"/>
                </a:cubicBezTo>
                <a:lnTo>
                  <a:pt x="20" y="24"/>
                </a:lnTo>
                <a:lnTo>
                  <a:pt x="21" y="24"/>
                </a:lnTo>
                <a:lnTo>
                  <a:pt x="20" y="24"/>
                </a:lnTo>
                <a:lnTo>
                  <a:pt x="21" y="24"/>
                </a:lnTo>
                <a:lnTo>
                  <a:pt x="19" y="21"/>
                </a:lnTo>
                <a:lnTo>
                  <a:pt x="20" y="21"/>
                </a:lnTo>
                <a:lnTo>
                  <a:pt x="21" y="21"/>
                </a:lnTo>
                <a:lnTo>
                  <a:pt x="21" y="18"/>
                </a:lnTo>
                <a:lnTo>
                  <a:pt x="20" y="18"/>
                </a:lnTo>
                <a:lnTo>
                  <a:pt x="19" y="18"/>
                </a:lnTo>
                <a:lnTo>
                  <a:pt x="19" y="15"/>
                </a:lnTo>
                <a:cubicBezTo>
                  <a:pt x="22" y="16"/>
                  <a:pt x="24" y="18"/>
                  <a:pt x="27" y="21"/>
                </a:cubicBezTo>
                <a:close/>
                <a:moveTo>
                  <a:pt x="13" y="12"/>
                </a:moveTo>
                <a:cubicBezTo>
                  <a:pt x="13" y="14"/>
                  <a:pt x="14" y="15"/>
                  <a:pt x="15" y="15"/>
                </a:cubicBezTo>
                <a:cubicBezTo>
                  <a:pt x="13" y="15"/>
                  <a:pt x="12" y="14"/>
                  <a:pt x="13" y="12"/>
                </a:cubicBezTo>
                <a:close/>
                <a:moveTo>
                  <a:pt x="23" y="18"/>
                </a:moveTo>
                <a:lnTo>
                  <a:pt x="25" y="21"/>
                </a:lnTo>
                <a:cubicBezTo>
                  <a:pt x="25" y="18"/>
                  <a:pt x="23" y="18"/>
                  <a:pt x="23" y="18"/>
                </a:cubicBezTo>
                <a:close/>
                <a:moveTo>
                  <a:pt x="26" y="24"/>
                </a:moveTo>
                <a:cubicBezTo>
                  <a:pt x="26" y="24"/>
                  <a:pt x="25" y="24"/>
                  <a:pt x="25" y="27"/>
                </a:cubicBezTo>
                <a:cubicBezTo>
                  <a:pt x="26" y="24"/>
                  <a:pt x="27" y="24"/>
                  <a:pt x="27" y="24"/>
                </a:cubicBezTo>
                <a:lnTo>
                  <a:pt x="29" y="24"/>
                </a:lnTo>
                <a:lnTo>
                  <a:pt x="29" y="21"/>
                </a:lnTo>
                <a:lnTo>
                  <a:pt x="30" y="21"/>
                </a:lnTo>
                <a:lnTo>
                  <a:pt x="30" y="18"/>
                </a:lnTo>
                <a:lnTo>
                  <a:pt x="29" y="18"/>
                </a:lnTo>
                <a:lnTo>
                  <a:pt x="29" y="21"/>
                </a:lnTo>
                <a:lnTo>
                  <a:pt x="28" y="21"/>
                </a:lnTo>
                <a:cubicBezTo>
                  <a:pt x="28" y="24"/>
                  <a:pt x="26" y="24"/>
                  <a:pt x="26" y="24"/>
                </a:cubicBezTo>
                <a:close/>
                <a:moveTo>
                  <a:pt x="22" y="15"/>
                </a:moveTo>
                <a:lnTo>
                  <a:pt x="21" y="12"/>
                </a:lnTo>
                <a:cubicBezTo>
                  <a:pt x="21" y="15"/>
                  <a:pt x="22" y="15"/>
                  <a:pt x="22" y="15"/>
                </a:cubicBezTo>
                <a:close/>
                <a:moveTo>
                  <a:pt x="16" y="12"/>
                </a:moveTo>
                <a:lnTo>
                  <a:pt x="19" y="12"/>
                </a:lnTo>
                <a:cubicBezTo>
                  <a:pt x="18" y="12"/>
                  <a:pt x="16" y="12"/>
                  <a:pt x="16" y="9"/>
                </a:cubicBezTo>
                <a:lnTo>
                  <a:pt x="13" y="9"/>
                </a:lnTo>
                <a:cubicBezTo>
                  <a:pt x="14" y="9"/>
                  <a:pt x="15" y="9"/>
                  <a:pt x="16" y="12"/>
                </a:cubicBezTo>
                <a:close/>
                <a:moveTo>
                  <a:pt x="24" y="12"/>
                </a:moveTo>
                <a:cubicBezTo>
                  <a:pt x="25" y="15"/>
                  <a:pt x="25" y="15"/>
                  <a:pt x="26" y="15"/>
                </a:cubicBezTo>
                <a:cubicBezTo>
                  <a:pt x="25" y="15"/>
                  <a:pt x="25" y="12"/>
                  <a:pt x="24" y="12"/>
                </a:cubicBezTo>
                <a:close/>
                <a:moveTo>
                  <a:pt x="48" y="49"/>
                </a:moveTo>
                <a:cubicBezTo>
                  <a:pt x="48" y="45"/>
                  <a:pt x="48" y="45"/>
                  <a:pt x="47" y="43"/>
                </a:cubicBezTo>
                <a:lnTo>
                  <a:pt x="48" y="43"/>
                </a:lnTo>
                <a:lnTo>
                  <a:pt x="48" y="45"/>
                </a:lnTo>
                <a:lnTo>
                  <a:pt x="49" y="45"/>
                </a:lnTo>
                <a:lnTo>
                  <a:pt x="51" y="49"/>
                </a:lnTo>
                <a:lnTo>
                  <a:pt x="51" y="52"/>
                </a:lnTo>
                <a:lnTo>
                  <a:pt x="52" y="52"/>
                </a:lnTo>
                <a:cubicBezTo>
                  <a:pt x="53" y="52"/>
                  <a:pt x="53" y="52"/>
                  <a:pt x="53" y="55"/>
                </a:cubicBezTo>
                <a:lnTo>
                  <a:pt x="53" y="52"/>
                </a:lnTo>
                <a:lnTo>
                  <a:pt x="52" y="52"/>
                </a:lnTo>
                <a:lnTo>
                  <a:pt x="51" y="49"/>
                </a:lnTo>
                <a:lnTo>
                  <a:pt x="50" y="45"/>
                </a:lnTo>
                <a:cubicBezTo>
                  <a:pt x="49" y="45"/>
                  <a:pt x="48" y="43"/>
                  <a:pt x="48" y="43"/>
                </a:cubicBezTo>
                <a:lnTo>
                  <a:pt x="52" y="43"/>
                </a:lnTo>
                <a:cubicBezTo>
                  <a:pt x="52" y="43"/>
                  <a:pt x="53" y="43"/>
                  <a:pt x="53" y="45"/>
                </a:cubicBezTo>
                <a:lnTo>
                  <a:pt x="54" y="45"/>
                </a:lnTo>
                <a:lnTo>
                  <a:pt x="56" y="49"/>
                </a:lnTo>
                <a:cubicBezTo>
                  <a:pt x="57" y="49"/>
                  <a:pt x="58" y="52"/>
                  <a:pt x="58" y="52"/>
                </a:cubicBezTo>
                <a:lnTo>
                  <a:pt x="60" y="55"/>
                </a:lnTo>
                <a:cubicBezTo>
                  <a:pt x="61" y="55"/>
                  <a:pt x="61" y="55"/>
                  <a:pt x="62" y="58"/>
                </a:cubicBezTo>
                <a:lnTo>
                  <a:pt x="64" y="61"/>
                </a:lnTo>
                <a:cubicBezTo>
                  <a:pt x="65" y="61"/>
                  <a:pt x="66" y="64"/>
                  <a:pt x="66" y="64"/>
                </a:cubicBezTo>
                <a:lnTo>
                  <a:pt x="65" y="64"/>
                </a:lnTo>
                <a:cubicBezTo>
                  <a:pt x="65" y="64"/>
                  <a:pt x="64" y="64"/>
                  <a:pt x="65" y="64"/>
                </a:cubicBezTo>
                <a:lnTo>
                  <a:pt x="63" y="64"/>
                </a:lnTo>
                <a:lnTo>
                  <a:pt x="63" y="61"/>
                </a:lnTo>
                <a:lnTo>
                  <a:pt x="61" y="58"/>
                </a:lnTo>
                <a:lnTo>
                  <a:pt x="60" y="58"/>
                </a:lnTo>
                <a:lnTo>
                  <a:pt x="60" y="61"/>
                </a:lnTo>
                <a:lnTo>
                  <a:pt x="59" y="61"/>
                </a:lnTo>
                <a:lnTo>
                  <a:pt x="58" y="61"/>
                </a:lnTo>
                <a:lnTo>
                  <a:pt x="57" y="58"/>
                </a:lnTo>
                <a:lnTo>
                  <a:pt x="56" y="58"/>
                </a:lnTo>
                <a:lnTo>
                  <a:pt x="54" y="58"/>
                </a:lnTo>
                <a:lnTo>
                  <a:pt x="53" y="55"/>
                </a:lnTo>
                <a:cubicBezTo>
                  <a:pt x="53" y="55"/>
                  <a:pt x="52" y="55"/>
                  <a:pt x="50" y="52"/>
                </a:cubicBezTo>
                <a:lnTo>
                  <a:pt x="49" y="52"/>
                </a:lnTo>
                <a:lnTo>
                  <a:pt x="48" y="49"/>
                </a:lnTo>
                <a:close/>
                <a:moveTo>
                  <a:pt x="53" y="49"/>
                </a:moveTo>
                <a:cubicBezTo>
                  <a:pt x="53" y="45"/>
                  <a:pt x="51" y="45"/>
                  <a:pt x="51" y="45"/>
                </a:cubicBezTo>
                <a:cubicBezTo>
                  <a:pt x="51" y="45"/>
                  <a:pt x="52" y="45"/>
                  <a:pt x="52" y="49"/>
                </a:cubicBezTo>
                <a:lnTo>
                  <a:pt x="53" y="49"/>
                </a:lnTo>
                <a:close/>
                <a:moveTo>
                  <a:pt x="53" y="49"/>
                </a:moveTo>
                <a:lnTo>
                  <a:pt x="54" y="49"/>
                </a:lnTo>
                <a:lnTo>
                  <a:pt x="53" y="49"/>
                </a:lnTo>
                <a:cubicBezTo>
                  <a:pt x="53" y="49"/>
                  <a:pt x="53" y="52"/>
                  <a:pt x="54" y="52"/>
                </a:cubicBezTo>
                <a:lnTo>
                  <a:pt x="56" y="55"/>
                </a:lnTo>
                <a:lnTo>
                  <a:pt x="56" y="52"/>
                </a:lnTo>
                <a:cubicBezTo>
                  <a:pt x="57" y="52"/>
                  <a:pt x="58" y="55"/>
                  <a:pt x="58" y="55"/>
                </a:cubicBezTo>
                <a:lnTo>
                  <a:pt x="58" y="58"/>
                </a:lnTo>
                <a:lnTo>
                  <a:pt x="59" y="58"/>
                </a:lnTo>
                <a:lnTo>
                  <a:pt x="58" y="55"/>
                </a:lnTo>
                <a:lnTo>
                  <a:pt x="57" y="52"/>
                </a:lnTo>
                <a:lnTo>
                  <a:pt x="56" y="52"/>
                </a:lnTo>
                <a:cubicBezTo>
                  <a:pt x="54" y="52"/>
                  <a:pt x="54" y="49"/>
                  <a:pt x="54" y="49"/>
                </a:cubicBezTo>
                <a:lnTo>
                  <a:pt x="53" y="49"/>
                </a:lnTo>
                <a:close/>
                <a:moveTo>
                  <a:pt x="57" y="55"/>
                </a:moveTo>
                <a:cubicBezTo>
                  <a:pt x="57" y="57"/>
                  <a:pt x="58" y="58"/>
                  <a:pt x="58" y="59"/>
                </a:cubicBezTo>
                <a:cubicBezTo>
                  <a:pt x="58" y="58"/>
                  <a:pt x="58" y="56"/>
                  <a:pt x="57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" name="Freeform 6764">
            <a:extLst>
              <a:ext uri="{FF2B5EF4-FFF2-40B4-BE49-F238E27FC236}">
                <a16:creationId xmlns:a16="http://schemas.microsoft.com/office/drawing/2014/main" id="{3B34D4CC-DC72-B845-A689-1B90EC1F0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5102225"/>
            <a:ext cx="25400" cy="23813"/>
          </a:xfrm>
          <a:custGeom>
            <a:avLst/>
            <a:gdLst>
              <a:gd name="T0" fmla="*/ 5443 w 70"/>
              <a:gd name="T1" fmla="*/ 8405 h 68"/>
              <a:gd name="T2" fmla="*/ 4717 w 70"/>
              <a:gd name="T3" fmla="*/ 7354 h 68"/>
              <a:gd name="T4" fmla="*/ 3629 w 70"/>
              <a:gd name="T5" fmla="*/ 4202 h 68"/>
              <a:gd name="T6" fmla="*/ 2177 w 70"/>
              <a:gd name="T7" fmla="*/ 2101 h 68"/>
              <a:gd name="T8" fmla="*/ 2177 w 70"/>
              <a:gd name="T9" fmla="*/ 0 h 68"/>
              <a:gd name="T10" fmla="*/ 3266 w 70"/>
              <a:gd name="T11" fmla="*/ 1051 h 68"/>
              <a:gd name="T12" fmla="*/ 3629 w 70"/>
              <a:gd name="T13" fmla="*/ 2101 h 68"/>
              <a:gd name="T14" fmla="*/ 4717 w 70"/>
              <a:gd name="T15" fmla="*/ 2101 h 68"/>
              <a:gd name="T16" fmla="*/ 5443 w 70"/>
              <a:gd name="T17" fmla="*/ 3152 h 68"/>
              <a:gd name="T18" fmla="*/ 6531 w 70"/>
              <a:gd name="T19" fmla="*/ 4202 h 68"/>
              <a:gd name="T20" fmla="*/ 7620 w 70"/>
              <a:gd name="T21" fmla="*/ 6303 h 68"/>
              <a:gd name="T22" fmla="*/ 7983 w 70"/>
              <a:gd name="T23" fmla="*/ 8405 h 68"/>
              <a:gd name="T24" fmla="*/ 9071 w 70"/>
              <a:gd name="T25" fmla="*/ 8405 h 68"/>
              <a:gd name="T26" fmla="*/ 9434 w 70"/>
              <a:gd name="T27" fmla="*/ 8405 h 68"/>
              <a:gd name="T28" fmla="*/ 10160 w 70"/>
              <a:gd name="T29" fmla="*/ 8405 h 68"/>
              <a:gd name="T30" fmla="*/ 9797 w 70"/>
              <a:gd name="T31" fmla="*/ 5253 h 68"/>
              <a:gd name="T32" fmla="*/ 13063 w 70"/>
              <a:gd name="T33" fmla="*/ 8405 h 68"/>
              <a:gd name="T34" fmla="*/ 14877 w 70"/>
              <a:gd name="T35" fmla="*/ 9455 h 68"/>
              <a:gd name="T36" fmla="*/ 16691 w 70"/>
              <a:gd name="T37" fmla="*/ 10506 h 68"/>
              <a:gd name="T38" fmla="*/ 19594 w 70"/>
              <a:gd name="T39" fmla="*/ 12957 h 68"/>
              <a:gd name="T40" fmla="*/ 25037 w 70"/>
              <a:gd name="T41" fmla="*/ 16109 h 68"/>
              <a:gd name="T42" fmla="*/ 19957 w 70"/>
              <a:gd name="T43" fmla="*/ 16109 h 68"/>
              <a:gd name="T44" fmla="*/ 18143 w 70"/>
              <a:gd name="T45" fmla="*/ 16109 h 68"/>
              <a:gd name="T46" fmla="*/ 18143 w 70"/>
              <a:gd name="T47" fmla="*/ 17159 h 68"/>
              <a:gd name="T48" fmla="*/ 20683 w 70"/>
              <a:gd name="T49" fmla="*/ 19261 h 68"/>
              <a:gd name="T50" fmla="*/ 21046 w 70"/>
              <a:gd name="T51" fmla="*/ 20311 h 68"/>
              <a:gd name="T52" fmla="*/ 21771 w 70"/>
              <a:gd name="T53" fmla="*/ 20311 h 68"/>
              <a:gd name="T54" fmla="*/ 22860 w 70"/>
              <a:gd name="T55" fmla="*/ 21362 h 68"/>
              <a:gd name="T56" fmla="*/ 23586 w 70"/>
              <a:gd name="T57" fmla="*/ 22412 h 68"/>
              <a:gd name="T58" fmla="*/ 24311 w 70"/>
              <a:gd name="T59" fmla="*/ 22412 h 68"/>
              <a:gd name="T60" fmla="*/ 23949 w 70"/>
              <a:gd name="T61" fmla="*/ 23463 h 68"/>
              <a:gd name="T62" fmla="*/ 20683 w 70"/>
              <a:gd name="T63" fmla="*/ 21362 h 68"/>
              <a:gd name="T64" fmla="*/ 17780 w 70"/>
              <a:gd name="T65" fmla="*/ 20311 h 68"/>
              <a:gd name="T66" fmla="*/ 14514 w 70"/>
              <a:gd name="T67" fmla="*/ 19261 h 68"/>
              <a:gd name="T68" fmla="*/ 13063 w 70"/>
              <a:gd name="T69" fmla="*/ 17159 h 68"/>
              <a:gd name="T70" fmla="*/ 13426 w 70"/>
              <a:gd name="T71" fmla="*/ 15058 h 68"/>
              <a:gd name="T72" fmla="*/ 14151 w 70"/>
              <a:gd name="T73" fmla="*/ 13657 h 68"/>
              <a:gd name="T74" fmla="*/ 13426 w 70"/>
              <a:gd name="T75" fmla="*/ 12957 h 68"/>
              <a:gd name="T76" fmla="*/ 12700 w 70"/>
              <a:gd name="T77" fmla="*/ 11907 h 68"/>
              <a:gd name="T78" fmla="*/ 11611 w 70"/>
              <a:gd name="T79" fmla="*/ 11907 h 68"/>
              <a:gd name="T80" fmla="*/ 10160 w 70"/>
              <a:gd name="T81" fmla="*/ 10506 h 68"/>
              <a:gd name="T82" fmla="*/ 7983 w 70"/>
              <a:gd name="T83" fmla="*/ 9455 h 68"/>
              <a:gd name="T84" fmla="*/ 6531 w 70"/>
              <a:gd name="T85" fmla="*/ 8405 h 6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8">
                <a:moveTo>
                  <a:pt x="18" y="24"/>
                </a:moveTo>
                <a:lnTo>
                  <a:pt x="15" y="24"/>
                </a:lnTo>
                <a:lnTo>
                  <a:pt x="14" y="21"/>
                </a:lnTo>
                <a:lnTo>
                  <a:pt x="13" y="21"/>
                </a:lnTo>
                <a:cubicBezTo>
                  <a:pt x="12" y="18"/>
                  <a:pt x="12" y="18"/>
                  <a:pt x="11" y="15"/>
                </a:cubicBezTo>
                <a:cubicBezTo>
                  <a:pt x="10" y="15"/>
                  <a:pt x="10" y="12"/>
                  <a:pt x="10" y="12"/>
                </a:cubicBezTo>
                <a:cubicBezTo>
                  <a:pt x="9" y="12"/>
                  <a:pt x="8" y="9"/>
                  <a:pt x="7" y="9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3" y="3"/>
                  <a:pt x="0" y="0"/>
                </a:cubicBezTo>
                <a:lnTo>
                  <a:pt x="6" y="0"/>
                </a:lnTo>
                <a:cubicBezTo>
                  <a:pt x="6" y="0"/>
                  <a:pt x="7" y="0"/>
                  <a:pt x="8" y="3"/>
                </a:cubicBezTo>
                <a:lnTo>
                  <a:pt x="9" y="3"/>
                </a:lnTo>
                <a:cubicBezTo>
                  <a:pt x="9" y="3"/>
                  <a:pt x="9" y="3"/>
                  <a:pt x="9" y="6"/>
                </a:cubicBezTo>
                <a:lnTo>
                  <a:pt x="10" y="6"/>
                </a:lnTo>
                <a:lnTo>
                  <a:pt x="11" y="6"/>
                </a:lnTo>
                <a:lnTo>
                  <a:pt x="13" y="6"/>
                </a:lnTo>
                <a:cubicBezTo>
                  <a:pt x="14" y="6"/>
                  <a:pt x="14" y="9"/>
                  <a:pt x="14" y="9"/>
                </a:cubicBezTo>
                <a:lnTo>
                  <a:pt x="15" y="9"/>
                </a:lnTo>
                <a:lnTo>
                  <a:pt x="15" y="12"/>
                </a:lnTo>
                <a:lnTo>
                  <a:pt x="18" y="12"/>
                </a:lnTo>
                <a:cubicBezTo>
                  <a:pt x="18" y="15"/>
                  <a:pt x="19" y="15"/>
                  <a:pt x="20" y="15"/>
                </a:cubicBezTo>
                <a:cubicBezTo>
                  <a:pt x="20" y="18"/>
                  <a:pt x="21" y="18"/>
                  <a:pt x="21" y="18"/>
                </a:cubicBezTo>
                <a:cubicBezTo>
                  <a:pt x="22" y="18"/>
                  <a:pt x="22" y="21"/>
                  <a:pt x="22" y="21"/>
                </a:cubicBezTo>
                <a:lnTo>
                  <a:pt x="22" y="24"/>
                </a:lnTo>
                <a:lnTo>
                  <a:pt x="23" y="24"/>
                </a:lnTo>
                <a:lnTo>
                  <a:pt x="25" y="24"/>
                </a:lnTo>
                <a:lnTo>
                  <a:pt x="26" y="24"/>
                </a:lnTo>
                <a:lnTo>
                  <a:pt x="27" y="24"/>
                </a:lnTo>
                <a:lnTo>
                  <a:pt x="28" y="24"/>
                </a:lnTo>
                <a:cubicBezTo>
                  <a:pt x="27" y="21"/>
                  <a:pt x="25" y="18"/>
                  <a:pt x="25" y="18"/>
                </a:cubicBezTo>
                <a:cubicBezTo>
                  <a:pt x="25" y="18"/>
                  <a:pt x="25" y="15"/>
                  <a:pt x="27" y="15"/>
                </a:cubicBezTo>
                <a:cubicBezTo>
                  <a:pt x="27" y="18"/>
                  <a:pt x="28" y="18"/>
                  <a:pt x="31" y="21"/>
                </a:cubicBezTo>
                <a:cubicBezTo>
                  <a:pt x="32" y="21"/>
                  <a:pt x="35" y="24"/>
                  <a:pt x="36" y="24"/>
                </a:cubicBezTo>
                <a:cubicBezTo>
                  <a:pt x="37" y="24"/>
                  <a:pt x="38" y="24"/>
                  <a:pt x="39" y="27"/>
                </a:cubicBezTo>
                <a:lnTo>
                  <a:pt x="41" y="27"/>
                </a:lnTo>
                <a:cubicBezTo>
                  <a:pt x="41" y="30"/>
                  <a:pt x="42" y="30"/>
                  <a:pt x="42" y="30"/>
                </a:cubicBezTo>
                <a:lnTo>
                  <a:pt x="46" y="30"/>
                </a:lnTo>
                <a:cubicBezTo>
                  <a:pt x="47" y="34"/>
                  <a:pt x="50" y="34"/>
                  <a:pt x="50" y="34"/>
                </a:cubicBezTo>
                <a:cubicBezTo>
                  <a:pt x="51" y="34"/>
                  <a:pt x="54" y="37"/>
                  <a:pt x="54" y="37"/>
                </a:cubicBezTo>
                <a:cubicBezTo>
                  <a:pt x="54" y="37"/>
                  <a:pt x="57" y="39"/>
                  <a:pt x="60" y="43"/>
                </a:cubicBezTo>
                <a:cubicBezTo>
                  <a:pt x="63" y="43"/>
                  <a:pt x="68" y="46"/>
                  <a:pt x="69" y="46"/>
                </a:cubicBezTo>
                <a:cubicBezTo>
                  <a:pt x="67" y="46"/>
                  <a:pt x="63" y="49"/>
                  <a:pt x="61" y="49"/>
                </a:cubicBezTo>
                <a:cubicBezTo>
                  <a:pt x="60" y="46"/>
                  <a:pt x="57" y="46"/>
                  <a:pt x="55" y="46"/>
                </a:cubicBezTo>
                <a:cubicBezTo>
                  <a:pt x="55" y="46"/>
                  <a:pt x="51" y="43"/>
                  <a:pt x="50" y="43"/>
                </a:cubicBezTo>
                <a:lnTo>
                  <a:pt x="50" y="46"/>
                </a:lnTo>
                <a:lnTo>
                  <a:pt x="50" y="49"/>
                </a:lnTo>
                <a:lnTo>
                  <a:pt x="50" y="52"/>
                </a:lnTo>
                <a:cubicBezTo>
                  <a:pt x="53" y="52"/>
                  <a:pt x="58" y="52"/>
                  <a:pt x="57" y="55"/>
                </a:cubicBezTo>
                <a:lnTo>
                  <a:pt x="57" y="58"/>
                </a:lnTo>
                <a:lnTo>
                  <a:pt x="58" y="58"/>
                </a:lnTo>
                <a:lnTo>
                  <a:pt x="59" y="58"/>
                </a:lnTo>
                <a:lnTo>
                  <a:pt x="60" y="58"/>
                </a:lnTo>
                <a:cubicBezTo>
                  <a:pt x="60" y="58"/>
                  <a:pt x="60" y="58"/>
                  <a:pt x="61" y="61"/>
                </a:cubicBezTo>
                <a:lnTo>
                  <a:pt x="63" y="61"/>
                </a:lnTo>
                <a:cubicBezTo>
                  <a:pt x="64" y="61"/>
                  <a:pt x="64" y="61"/>
                  <a:pt x="65" y="64"/>
                </a:cubicBezTo>
                <a:lnTo>
                  <a:pt x="66" y="64"/>
                </a:lnTo>
                <a:lnTo>
                  <a:pt x="67" y="64"/>
                </a:lnTo>
                <a:cubicBezTo>
                  <a:pt x="67" y="67"/>
                  <a:pt x="68" y="67"/>
                  <a:pt x="68" y="67"/>
                </a:cubicBezTo>
                <a:lnTo>
                  <a:pt x="66" y="67"/>
                </a:lnTo>
                <a:cubicBezTo>
                  <a:pt x="65" y="67"/>
                  <a:pt x="63" y="64"/>
                  <a:pt x="61" y="64"/>
                </a:cubicBezTo>
                <a:cubicBezTo>
                  <a:pt x="60" y="64"/>
                  <a:pt x="58" y="61"/>
                  <a:pt x="57" y="61"/>
                </a:cubicBezTo>
                <a:lnTo>
                  <a:pt x="53" y="61"/>
                </a:lnTo>
                <a:cubicBezTo>
                  <a:pt x="51" y="61"/>
                  <a:pt x="50" y="61"/>
                  <a:pt x="49" y="58"/>
                </a:cubicBezTo>
                <a:lnTo>
                  <a:pt x="44" y="58"/>
                </a:lnTo>
                <a:cubicBezTo>
                  <a:pt x="42" y="55"/>
                  <a:pt x="41" y="55"/>
                  <a:pt x="40" y="55"/>
                </a:cubicBezTo>
                <a:lnTo>
                  <a:pt x="39" y="52"/>
                </a:lnTo>
                <a:cubicBezTo>
                  <a:pt x="37" y="52"/>
                  <a:pt x="36" y="49"/>
                  <a:pt x="36" y="49"/>
                </a:cubicBezTo>
                <a:cubicBezTo>
                  <a:pt x="36" y="49"/>
                  <a:pt x="36" y="46"/>
                  <a:pt x="37" y="43"/>
                </a:cubicBezTo>
                <a:lnTo>
                  <a:pt x="38" y="39"/>
                </a:lnTo>
                <a:lnTo>
                  <a:pt x="39" y="39"/>
                </a:lnTo>
                <a:cubicBezTo>
                  <a:pt x="38" y="39"/>
                  <a:pt x="38" y="39"/>
                  <a:pt x="38" y="37"/>
                </a:cubicBezTo>
                <a:lnTo>
                  <a:pt x="37" y="37"/>
                </a:lnTo>
                <a:lnTo>
                  <a:pt x="36" y="37"/>
                </a:lnTo>
                <a:cubicBezTo>
                  <a:pt x="36" y="34"/>
                  <a:pt x="36" y="34"/>
                  <a:pt x="35" y="34"/>
                </a:cubicBezTo>
                <a:lnTo>
                  <a:pt x="33" y="34"/>
                </a:lnTo>
                <a:lnTo>
                  <a:pt x="32" y="34"/>
                </a:lnTo>
                <a:lnTo>
                  <a:pt x="29" y="34"/>
                </a:lnTo>
                <a:cubicBezTo>
                  <a:pt x="28" y="30"/>
                  <a:pt x="28" y="30"/>
                  <a:pt x="28" y="30"/>
                </a:cubicBezTo>
                <a:lnTo>
                  <a:pt x="25" y="30"/>
                </a:lnTo>
                <a:lnTo>
                  <a:pt x="22" y="27"/>
                </a:lnTo>
                <a:lnTo>
                  <a:pt x="21" y="27"/>
                </a:lnTo>
                <a:lnTo>
                  <a:pt x="18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" name="Freeform 6765">
            <a:extLst>
              <a:ext uri="{FF2B5EF4-FFF2-40B4-BE49-F238E27FC236}">
                <a16:creationId xmlns:a16="http://schemas.microsoft.com/office/drawing/2014/main" id="{05B6B866-A798-E44D-92A8-F9E28C8C5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8463" y="5102225"/>
            <a:ext cx="23812" cy="23813"/>
          </a:xfrm>
          <a:custGeom>
            <a:avLst/>
            <a:gdLst>
              <a:gd name="T0" fmla="*/ 14007 w 68"/>
              <a:gd name="T1" fmla="*/ 17860 h 68"/>
              <a:gd name="T2" fmla="*/ 14007 w 68"/>
              <a:gd name="T3" fmla="*/ 17159 h 68"/>
              <a:gd name="T4" fmla="*/ 16808 w 68"/>
              <a:gd name="T5" fmla="*/ 18210 h 68"/>
              <a:gd name="T6" fmla="*/ 18559 w 68"/>
              <a:gd name="T7" fmla="*/ 19261 h 68"/>
              <a:gd name="T8" fmla="*/ 19260 w 68"/>
              <a:gd name="T9" fmla="*/ 20311 h 68"/>
              <a:gd name="T10" fmla="*/ 20310 w 68"/>
              <a:gd name="T11" fmla="*/ 20311 h 68"/>
              <a:gd name="T12" fmla="*/ 21361 w 68"/>
              <a:gd name="T13" fmla="*/ 21362 h 68"/>
              <a:gd name="T14" fmla="*/ 22411 w 68"/>
              <a:gd name="T15" fmla="*/ 23463 h 68"/>
              <a:gd name="T16" fmla="*/ 17859 w 68"/>
              <a:gd name="T17" fmla="*/ 21362 h 68"/>
              <a:gd name="T18" fmla="*/ 13307 w 68"/>
              <a:gd name="T19" fmla="*/ 19261 h 68"/>
              <a:gd name="T20" fmla="*/ 12606 w 68"/>
              <a:gd name="T21" fmla="*/ 15058 h 68"/>
              <a:gd name="T22" fmla="*/ 13307 w 68"/>
              <a:gd name="T23" fmla="*/ 12957 h 68"/>
              <a:gd name="T24" fmla="*/ 12606 w 68"/>
              <a:gd name="T25" fmla="*/ 12957 h 68"/>
              <a:gd name="T26" fmla="*/ 11906 w 68"/>
              <a:gd name="T27" fmla="*/ 11907 h 68"/>
              <a:gd name="T28" fmla="*/ 11906 w 68"/>
              <a:gd name="T29" fmla="*/ 11907 h 68"/>
              <a:gd name="T30" fmla="*/ 10505 w 68"/>
              <a:gd name="T31" fmla="*/ 10506 h 68"/>
              <a:gd name="T32" fmla="*/ 8754 w 68"/>
              <a:gd name="T33" fmla="*/ 6303 h 68"/>
              <a:gd name="T34" fmla="*/ 11906 w 68"/>
              <a:gd name="T35" fmla="*/ 8405 h 68"/>
              <a:gd name="T36" fmla="*/ 13307 w 68"/>
              <a:gd name="T37" fmla="*/ 10506 h 68"/>
              <a:gd name="T38" fmla="*/ 16808 w 68"/>
              <a:gd name="T39" fmla="*/ 11907 h 68"/>
              <a:gd name="T40" fmla="*/ 23462 w 68"/>
              <a:gd name="T41" fmla="*/ 16109 h 68"/>
              <a:gd name="T42" fmla="*/ 17159 w 68"/>
              <a:gd name="T43" fmla="*/ 15058 h 68"/>
              <a:gd name="T44" fmla="*/ 16458 w 68"/>
              <a:gd name="T45" fmla="*/ 15058 h 68"/>
              <a:gd name="T46" fmla="*/ 15758 w 68"/>
              <a:gd name="T47" fmla="*/ 15058 h 68"/>
              <a:gd name="T48" fmla="*/ 15758 w 68"/>
              <a:gd name="T49" fmla="*/ 16109 h 68"/>
              <a:gd name="T50" fmla="*/ 16808 w 68"/>
              <a:gd name="T51" fmla="*/ 17159 h 68"/>
              <a:gd name="T52" fmla="*/ 16458 w 68"/>
              <a:gd name="T53" fmla="*/ 13657 h 68"/>
              <a:gd name="T54" fmla="*/ 14707 w 68"/>
              <a:gd name="T55" fmla="*/ 12957 h 68"/>
              <a:gd name="T56" fmla="*/ 14357 w 68"/>
              <a:gd name="T57" fmla="*/ 18210 h 68"/>
              <a:gd name="T58" fmla="*/ 15758 w 68"/>
              <a:gd name="T59" fmla="*/ 18210 h 68"/>
              <a:gd name="T60" fmla="*/ 15408 w 68"/>
              <a:gd name="T61" fmla="*/ 19261 h 68"/>
              <a:gd name="T62" fmla="*/ 15758 w 68"/>
              <a:gd name="T63" fmla="*/ 18210 h 68"/>
              <a:gd name="T64" fmla="*/ 18910 w 68"/>
              <a:gd name="T65" fmla="*/ 19261 h 68"/>
              <a:gd name="T66" fmla="*/ 14357 w 68"/>
              <a:gd name="T67" fmla="*/ 15058 h 68"/>
              <a:gd name="T68" fmla="*/ 14357 w 68"/>
              <a:gd name="T69" fmla="*/ 15058 h 68"/>
              <a:gd name="T70" fmla="*/ 13307 w 68"/>
              <a:gd name="T71" fmla="*/ 16109 h 68"/>
              <a:gd name="T72" fmla="*/ 13657 w 68"/>
              <a:gd name="T73" fmla="*/ 17159 h 68"/>
              <a:gd name="T74" fmla="*/ 13307 w 68"/>
              <a:gd name="T75" fmla="*/ 17159 h 68"/>
              <a:gd name="T76" fmla="*/ 15058 w 68"/>
              <a:gd name="T77" fmla="*/ 19261 h 68"/>
              <a:gd name="T78" fmla="*/ 7354 w 68"/>
              <a:gd name="T79" fmla="*/ 8405 h 68"/>
              <a:gd name="T80" fmla="*/ 8754 w 68"/>
              <a:gd name="T81" fmla="*/ 8405 h 68"/>
              <a:gd name="T82" fmla="*/ 9805 w 68"/>
              <a:gd name="T83" fmla="*/ 10506 h 68"/>
              <a:gd name="T84" fmla="*/ 7004 w 68"/>
              <a:gd name="T85" fmla="*/ 9455 h 68"/>
              <a:gd name="T86" fmla="*/ 4202 w 68"/>
              <a:gd name="T87" fmla="*/ 7354 h 68"/>
              <a:gd name="T88" fmla="*/ 2101 w 68"/>
              <a:gd name="T89" fmla="*/ 3152 h 68"/>
              <a:gd name="T90" fmla="*/ 1051 w 68"/>
              <a:gd name="T91" fmla="*/ 0 h 68"/>
              <a:gd name="T92" fmla="*/ 2101 w 68"/>
              <a:gd name="T93" fmla="*/ 2101 h 68"/>
              <a:gd name="T94" fmla="*/ 2451 w 68"/>
              <a:gd name="T95" fmla="*/ 2101 h 68"/>
              <a:gd name="T96" fmla="*/ 3502 w 68"/>
              <a:gd name="T97" fmla="*/ 2101 h 68"/>
              <a:gd name="T98" fmla="*/ 4552 w 68"/>
              <a:gd name="T99" fmla="*/ 4202 h 68"/>
              <a:gd name="T100" fmla="*/ 5953 w 68"/>
              <a:gd name="T101" fmla="*/ 6303 h 68"/>
              <a:gd name="T102" fmla="*/ 7004 w 68"/>
              <a:gd name="T103" fmla="*/ 8405 h 68"/>
              <a:gd name="T104" fmla="*/ 5953 w 68"/>
              <a:gd name="T105" fmla="*/ 8405 h 68"/>
              <a:gd name="T106" fmla="*/ 5603 w 68"/>
              <a:gd name="T107" fmla="*/ 8405 h 68"/>
              <a:gd name="T108" fmla="*/ 4552 w 68"/>
              <a:gd name="T109" fmla="*/ 6303 h 68"/>
              <a:gd name="T110" fmla="*/ 3502 w 68"/>
              <a:gd name="T111" fmla="*/ 4202 h 68"/>
              <a:gd name="T112" fmla="*/ 2801 w 68"/>
              <a:gd name="T113" fmla="*/ 3152 h 68"/>
              <a:gd name="T114" fmla="*/ 3852 w 68"/>
              <a:gd name="T115" fmla="*/ 5253 h 68"/>
              <a:gd name="T116" fmla="*/ 4202 w 68"/>
              <a:gd name="T117" fmla="*/ 5253 h 68"/>
              <a:gd name="T118" fmla="*/ 5253 w 68"/>
              <a:gd name="T119" fmla="*/ 5253 h 68"/>
              <a:gd name="T120" fmla="*/ 5253 w 68"/>
              <a:gd name="T121" fmla="*/ 5253 h 68"/>
              <a:gd name="T122" fmla="*/ 5253 w 68"/>
              <a:gd name="T123" fmla="*/ 5253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8" h="68">
                <a:moveTo>
                  <a:pt x="40" y="49"/>
                </a:moveTo>
                <a:lnTo>
                  <a:pt x="39" y="49"/>
                </a:lnTo>
                <a:cubicBezTo>
                  <a:pt x="39" y="49"/>
                  <a:pt x="39" y="49"/>
                  <a:pt x="40" y="51"/>
                </a:cubicBezTo>
                <a:cubicBezTo>
                  <a:pt x="40" y="50"/>
                  <a:pt x="40" y="49"/>
                  <a:pt x="40" y="49"/>
                </a:cubicBezTo>
                <a:lnTo>
                  <a:pt x="39" y="49"/>
                </a:lnTo>
                <a:lnTo>
                  <a:pt x="40" y="49"/>
                </a:lnTo>
                <a:close/>
                <a:moveTo>
                  <a:pt x="48" y="52"/>
                </a:moveTo>
                <a:cubicBezTo>
                  <a:pt x="45" y="51"/>
                  <a:pt x="43" y="49"/>
                  <a:pt x="40" y="49"/>
                </a:cubicBezTo>
                <a:cubicBezTo>
                  <a:pt x="43" y="51"/>
                  <a:pt x="45" y="52"/>
                  <a:pt x="48" y="52"/>
                </a:cubicBezTo>
                <a:lnTo>
                  <a:pt x="50" y="52"/>
                </a:lnTo>
                <a:cubicBezTo>
                  <a:pt x="51" y="55"/>
                  <a:pt x="54" y="55"/>
                  <a:pt x="54" y="55"/>
                </a:cubicBezTo>
                <a:lnTo>
                  <a:pt x="53" y="55"/>
                </a:lnTo>
                <a:lnTo>
                  <a:pt x="51" y="55"/>
                </a:lnTo>
                <a:cubicBezTo>
                  <a:pt x="53" y="55"/>
                  <a:pt x="54" y="58"/>
                  <a:pt x="54" y="58"/>
                </a:cubicBezTo>
                <a:lnTo>
                  <a:pt x="55" y="58"/>
                </a:lnTo>
                <a:lnTo>
                  <a:pt x="56" y="58"/>
                </a:lnTo>
                <a:lnTo>
                  <a:pt x="57" y="58"/>
                </a:lnTo>
                <a:lnTo>
                  <a:pt x="58" y="58"/>
                </a:lnTo>
                <a:cubicBezTo>
                  <a:pt x="58" y="58"/>
                  <a:pt x="58" y="61"/>
                  <a:pt x="59" y="61"/>
                </a:cubicBezTo>
                <a:lnTo>
                  <a:pt x="60" y="61"/>
                </a:lnTo>
                <a:lnTo>
                  <a:pt x="61" y="61"/>
                </a:lnTo>
                <a:cubicBezTo>
                  <a:pt x="62" y="61"/>
                  <a:pt x="63" y="64"/>
                  <a:pt x="63" y="64"/>
                </a:cubicBezTo>
                <a:lnTo>
                  <a:pt x="64" y="64"/>
                </a:lnTo>
                <a:cubicBezTo>
                  <a:pt x="64" y="64"/>
                  <a:pt x="66" y="67"/>
                  <a:pt x="64" y="67"/>
                </a:cubicBezTo>
                <a:lnTo>
                  <a:pt x="59" y="64"/>
                </a:lnTo>
                <a:cubicBezTo>
                  <a:pt x="58" y="61"/>
                  <a:pt x="57" y="61"/>
                  <a:pt x="55" y="61"/>
                </a:cubicBezTo>
                <a:lnTo>
                  <a:pt x="51" y="61"/>
                </a:lnTo>
                <a:cubicBezTo>
                  <a:pt x="49" y="58"/>
                  <a:pt x="48" y="58"/>
                  <a:pt x="47" y="58"/>
                </a:cubicBezTo>
                <a:lnTo>
                  <a:pt x="42" y="58"/>
                </a:lnTo>
                <a:cubicBezTo>
                  <a:pt x="41" y="55"/>
                  <a:pt x="39" y="55"/>
                  <a:pt x="38" y="55"/>
                </a:cubicBezTo>
                <a:cubicBezTo>
                  <a:pt x="38" y="52"/>
                  <a:pt x="37" y="52"/>
                  <a:pt x="37" y="52"/>
                </a:cubicBezTo>
                <a:cubicBezTo>
                  <a:pt x="35" y="52"/>
                  <a:pt x="34" y="49"/>
                  <a:pt x="35" y="43"/>
                </a:cubicBezTo>
                <a:lnTo>
                  <a:pt x="36" y="43"/>
                </a:lnTo>
                <a:cubicBezTo>
                  <a:pt x="37" y="43"/>
                  <a:pt x="37" y="39"/>
                  <a:pt x="37" y="39"/>
                </a:cubicBezTo>
                <a:lnTo>
                  <a:pt x="37" y="37"/>
                </a:lnTo>
                <a:lnTo>
                  <a:pt x="38" y="37"/>
                </a:lnTo>
                <a:lnTo>
                  <a:pt x="38" y="34"/>
                </a:lnTo>
                <a:lnTo>
                  <a:pt x="37" y="34"/>
                </a:lnTo>
                <a:cubicBezTo>
                  <a:pt x="37" y="37"/>
                  <a:pt x="37" y="37"/>
                  <a:pt x="36" y="37"/>
                </a:cubicBezTo>
                <a:lnTo>
                  <a:pt x="35" y="37"/>
                </a:lnTo>
                <a:lnTo>
                  <a:pt x="34" y="37"/>
                </a:lnTo>
                <a:lnTo>
                  <a:pt x="34" y="34"/>
                </a:lnTo>
                <a:lnTo>
                  <a:pt x="35" y="34"/>
                </a:lnTo>
                <a:lnTo>
                  <a:pt x="35" y="30"/>
                </a:lnTo>
                <a:cubicBezTo>
                  <a:pt x="35" y="30"/>
                  <a:pt x="35" y="34"/>
                  <a:pt x="34" y="34"/>
                </a:cubicBezTo>
                <a:lnTo>
                  <a:pt x="33" y="34"/>
                </a:lnTo>
                <a:lnTo>
                  <a:pt x="32" y="34"/>
                </a:lnTo>
                <a:cubicBezTo>
                  <a:pt x="30" y="34"/>
                  <a:pt x="30" y="34"/>
                  <a:pt x="30" y="30"/>
                </a:cubicBezTo>
                <a:lnTo>
                  <a:pt x="30" y="24"/>
                </a:lnTo>
                <a:lnTo>
                  <a:pt x="27" y="24"/>
                </a:lnTo>
                <a:cubicBezTo>
                  <a:pt x="26" y="21"/>
                  <a:pt x="25" y="21"/>
                  <a:pt x="25" y="18"/>
                </a:cubicBezTo>
                <a:cubicBezTo>
                  <a:pt x="23" y="18"/>
                  <a:pt x="23" y="18"/>
                  <a:pt x="25" y="15"/>
                </a:cubicBezTo>
                <a:cubicBezTo>
                  <a:pt x="25" y="18"/>
                  <a:pt x="26" y="18"/>
                  <a:pt x="29" y="21"/>
                </a:cubicBezTo>
                <a:cubicBezTo>
                  <a:pt x="30" y="24"/>
                  <a:pt x="33" y="24"/>
                  <a:pt x="34" y="24"/>
                </a:cubicBezTo>
                <a:lnTo>
                  <a:pt x="34" y="27"/>
                </a:lnTo>
                <a:lnTo>
                  <a:pt x="35" y="24"/>
                </a:lnTo>
                <a:cubicBezTo>
                  <a:pt x="36" y="27"/>
                  <a:pt x="37" y="27"/>
                  <a:pt x="38" y="30"/>
                </a:cubicBezTo>
                <a:lnTo>
                  <a:pt x="39" y="30"/>
                </a:lnTo>
                <a:lnTo>
                  <a:pt x="43" y="30"/>
                </a:lnTo>
                <a:cubicBezTo>
                  <a:pt x="45" y="34"/>
                  <a:pt x="48" y="34"/>
                  <a:pt x="48" y="34"/>
                </a:cubicBezTo>
                <a:cubicBezTo>
                  <a:pt x="48" y="34"/>
                  <a:pt x="51" y="34"/>
                  <a:pt x="51" y="37"/>
                </a:cubicBezTo>
                <a:cubicBezTo>
                  <a:pt x="52" y="37"/>
                  <a:pt x="56" y="39"/>
                  <a:pt x="58" y="43"/>
                </a:cubicBezTo>
                <a:cubicBezTo>
                  <a:pt x="61" y="43"/>
                  <a:pt x="63" y="43"/>
                  <a:pt x="67" y="46"/>
                </a:cubicBezTo>
                <a:cubicBezTo>
                  <a:pt x="64" y="46"/>
                  <a:pt x="62" y="49"/>
                  <a:pt x="61" y="46"/>
                </a:cubicBezTo>
                <a:lnTo>
                  <a:pt x="54" y="46"/>
                </a:lnTo>
                <a:lnTo>
                  <a:pt x="49" y="43"/>
                </a:lnTo>
                <a:lnTo>
                  <a:pt x="48" y="43"/>
                </a:lnTo>
                <a:lnTo>
                  <a:pt x="48" y="46"/>
                </a:lnTo>
                <a:lnTo>
                  <a:pt x="47" y="43"/>
                </a:lnTo>
                <a:lnTo>
                  <a:pt x="48" y="43"/>
                </a:lnTo>
                <a:cubicBezTo>
                  <a:pt x="47" y="39"/>
                  <a:pt x="45" y="39"/>
                  <a:pt x="45" y="39"/>
                </a:cubicBezTo>
                <a:lnTo>
                  <a:pt x="45" y="43"/>
                </a:lnTo>
                <a:lnTo>
                  <a:pt x="44" y="43"/>
                </a:lnTo>
                <a:lnTo>
                  <a:pt x="47" y="46"/>
                </a:lnTo>
                <a:lnTo>
                  <a:pt x="45" y="46"/>
                </a:lnTo>
                <a:lnTo>
                  <a:pt x="44" y="46"/>
                </a:lnTo>
                <a:cubicBezTo>
                  <a:pt x="45" y="46"/>
                  <a:pt x="45" y="49"/>
                  <a:pt x="45" y="49"/>
                </a:cubicBezTo>
                <a:lnTo>
                  <a:pt x="48" y="49"/>
                </a:lnTo>
                <a:lnTo>
                  <a:pt x="48" y="52"/>
                </a:lnTo>
                <a:close/>
                <a:moveTo>
                  <a:pt x="45" y="39"/>
                </a:moveTo>
                <a:lnTo>
                  <a:pt x="47" y="39"/>
                </a:lnTo>
                <a:cubicBezTo>
                  <a:pt x="45" y="39"/>
                  <a:pt x="45" y="37"/>
                  <a:pt x="45" y="37"/>
                </a:cubicBezTo>
                <a:lnTo>
                  <a:pt x="43" y="37"/>
                </a:lnTo>
                <a:lnTo>
                  <a:pt x="42" y="37"/>
                </a:lnTo>
                <a:cubicBezTo>
                  <a:pt x="43" y="37"/>
                  <a:pt x="43" y="37"/>
                  <a:pt x="44" y="39"/>
                </a:cubicBezTo>
                <a:lnTo>
                  <a:pt x="45" y="39"/>
                </a:lnTo>
                <a:close/>
                <a:moveTo>
                  <a:pt x="41" y="52"/>
                </a:moveTo>
                <a:cubicBezTo>
                  <a:pt x="40" y="52"/>
                  <a:pt x="40" y="51"/>
                  <a:pt x="40" y="51"/>
                </a:cubicBezTo>
                <a:cubicBezTo>
                  <a:pt x="40" y="51"/>
                  <a:pt x="40" y="52"/>
                  <a:pt x="41" y="52"/>
                </a:cubicBezTo>
                <a:close/>
                <a:moveTo>
                  <a:pt x="45" y="52"/>
                </a:moveTo>
                <a:lnTo>
                  <a:pt x="44" y="52"/>
                </a:lnTo>
                <a:cubicBezTo>
                  <a:pt x="45" y="55"/>
                  <a:pt x="45" y="55"/>
                  <a:pt x="47" y="55"/>
                </a:cubicBezTo>
                <a:lnTo>
                  <a:pt x="44" y="55"/>
                </a:lnTo>
                <a:cubicBezTo>
                  <a:pt x="44" y="55"/>
                  <a:pt x="47" y="55"/>
                  <a:pt x="48" y="58"/>
                </a:cubicBezTo>
                <a:cubicBezTo>
                  <a:pt x="51" y="58"/>
                  <a:pt x="51" y="58"/>
                  <a:pt x="48" y="55"/>
                </a:cubicBezTo>
                <a:cubicBezTo>
                  <a:pt x="45" y="55"/>
                  <a:pt x="45" y="52"/>
                  <a:pt x="45" y="52"/>
                </a:cubicBezTo>
                <a:close/>
                <a:moveTo>
                  <a:pt x="54" y="55"/>
                </a:moveTo>
                <a:cubicBezTo>
                  <a:pt x="54" y="55"/>
                  <a:pt x="52" y="52"/>
                  <a:pt x="50" y="52"/>
                </a:cubicBezTo>
                <a:cubicBezTo>
                  <a:pt x="53" y="52"/>
                  <a:pt x="55" y="52"/>
                  <a:pt x="54" y="55"/>
                </a:cubicBezTo>
                <a:close/>
                <a:moveTo>
                  <a:pt x="42" y="43"/>
                </a:moveTo>
                <a:lnTo>
                  <a:pt x="42" y="39"/>
                </a:lnTo>
                <a:cubicBezTo>
                  <a:pt x="42" y="40"/>
                  <a:pt x="42" y="40"/>
                  <a:pt x="41" y="43"/>
                </a:cubicBezTo>
                <a:lnTo>
                  <a:pt x="39" y="43"/>
                </a:lnTo>
                <a:lnTo>
                  <a:pt x="39" y="46"/>
                </a:lnTo>
                <a:cubicBezTo>
                  <a:pt x="39" y="46"/>
                  <a:pt x="39" y="43"/>
                  <a:pt x="41" y="43"/>
                </a:cubicBezTo>
                <a:lnTo>
                  <a:pt x="42" y="43"/>
                </a:lnTo>
                <a:close/>
                <a:moveTo>
                  <a:pt x="38" y="49"/>
                </a:moveTo>
                <a:lnTo>
                  <a:pt x="38" y="46"/>
                </a:lnTo>
                <a:cubicBezTo>
                  <a:pt x="38" y="46"/>
                  <a:pt x="37" y="46"/>
                  <a:pt x="37" y="49"/>
                </a:cubicBezTo>
                <a:lnTo>
                  <a:pt x="38" y="49"/>
                </a:lnTo>
                <a:close/>
                <a:moveTo>
                  <a:pt x="39" y="49"/>
                </a:moveTo>
                <a:lnTo>
                  <a:pt x="38" y="49"/>
                </a:lnTo>
                <a:lnTo>
                  <a:pt x="39" y="49"/>
                </a:lnTo>
                <a:lnTo>
                  <a:pt x="38" y="49"/>
                </a:lnTo>
                <a:cubicBezTo>
                  <a:pt x="38" y="51"/>
                  <a:pt x="38" y="52"/>
                  <a:pt x="39" y="52"/>
                </a:cubicBezTo>
                <a:lnTo>
                  <a:pt x="39" y="49"/>
                </a:lnTo>
                <a:close/>
                <a:moveTo>
                  <a:pt x="43" y="55"/>
                </a:moveTo>
                <a:cubicBezTo>
                  <a:pt x="42" y="54"/>
                  <a:pt x="42" y="52"/>
                  <a:pt x="41" y="52"/>
                </a:cubicBezTo>
                <a:cubicBezTo>
                  <a:pt x="41" y="54"/>
                  <a:pt x="42" y="55"/>
                  <a:pt x="43" y="55"/>
                </a:cubicBezTo>
                <a:close/>
                <a:moveTo>
                  <a:pt x="21" y="24"/>
                </a:moveTo>
                <a:lnTo>
                  <a:pt x="23" y="24"/>
                </a:lnTo>
                <a:lnTo>
                  <a:pt x="24" y="24"/>
                </a:lnTo>
                <a:lnTo>
                  <a:pt x="25" y="24"/>
                </a:lnTo>
                <a:cubicBezTo>
                  <a:pt x="27" y="24"/>
                  <a:pt x="28" y="24"/>
                  <a:pt x="29" y="27"/>
                </a:cubicBezTo>
                <a:lnTo>
                  <a:pt x="29" y="30"/>
                </a:lnTo>
                <a:lnTo>
                  <a:pt x="28" y="30"/>
                </a:lnTo>
                <a:lnTo>
                  <a:pt x="25" y="30"/>
                </a:lnTo>
                <a:lnTo>
                  <a:pt x="22" y="30"/>
                </a:lnTo>
                <a:cubicBezTo>
                  <a:pt x="21" y="27"/>
                  <a:pt x="20" y="27"/>
                  <a:pt x="20" y="27"/>
                </a:cubicBezTo>
                <a:cubicBezTo>
                  <a:pt x="18" y="27"/>
                  <a:pt x="17" y="24"/>
                  <a:pt x="16" y="24"/>
                </a:cubicBezTo>
                <a:lnTo>
                  <a:pt x="14" y="24"/>
                </a:lnTo>
                <a:lnTo>
                  <a:pt x="12" y="21"/>
                </a:lnTo>
                <a:cubicBezTo>
                  <a:pt x="11" y="18"/>
                  <a:pt x="10" y="18"/>
                  <a:pt x="10" y="15"/>
                </a:cubicBezTo>
                <a:lnTo>
                  <a:pt x="7" y="12"/>
                </a:lnTo>
                <a:lnTo>
                  <a:pt x="6" y="9"/>
                </a:lnTo>
                <a:cubicBezTo>
                  <a:pt x="5" y="6"/>
                  <a:pt x="4" y="6"/>
                  <a:pt x="4" y="6"/>
                </a:cubicBezTo>
                <a:cubicBezTo>
                  <a:pt x="3" y="3"/>
                  <a:pt x="1" y="3"/>
                  <a:pt x="0" y="0"/>
                </a:cubicBezTo>
                <a:lnTo>
                  <a:pt x="3" y="0"/>
                </a:lnTo>
                <a:cubicBezTo>
                  <a:pt x="3" y="0"/>
                  <a:pt x="4" y="0"/>
                  <a:pt x="4" y="3"/>
                </a:cubicBezTo>
                <a:lnTo>
                  <a:pt x="5" y="3"/>
                </a:lnTo>
                <a:cubicBezTo>
                  <a:pt x="5" y="3"/>
                  <a:pt x="5" y="6"/>
                  <a:pt x="6" y="6"/>
                </a:cubicBezTo>
                <a:lnTo>
                  <a:pt x="7" y="6"/>
                </a:lnTo>
                <a:lnTo>
                  <a:pt x="6" y="6"/>
                </a:lnTo>
                <a:lnTo>
                  <a:pt x="7" y="6"/>
                </a:lnTo>
                <a:lnTo>
                  <a:pt x="8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cubicBezTo>
                  <a:pt x="12" y="6"/>
                  <a:pt x="12" y="9"/>
                  <a:pt x="12" y="9"/>
                </a:cubicBezTo>
                <a:lnTo>
                  <a:pt x="13" y="12"/>
                </a:lnTo>
                <a:cubicBezTo>
                  <a:pt x="13" y="12"/>
                  <a:pt x="15" y="12"/>
                  <a:pt x="16" y="15"/>
                </a:cubicBezTo>
                <a:lnTo>
                  <a:pt x="17" y="15"/>
                </a:lnTo>
                <a:lnTo>
                  <a:pt x="17" y="18"/>
                </a:lnTo>
                <a:lnTo>
                  <a:pt x="19" y="18"/>
                </a:lnTo>
                <a:lnTo>
                  <a:pt x="19" y="21"/>
                </a:lnTo>
                <a:lnTo>
                  <a:pt x="20" y="24"/>
                </a:lnTo>
                <a:lnTo>
                  <a:pt x="21" y="24"/>
                </a:lnTo>
                <a:close/>
                <a:moveTo>
                  <a:pt x="16" y="24"/>
                </a:moveTo>
                <a:lnTo>
                  <a:pt x="17" y="24"/>
                </a:lnTo>
                <a:cubicBezTo>
                  <a:pt x="17" y="24"/>
                  <a:pt x="16" y="21"/>
                  <a:pt x="16" y="18"/>
                </a:cubicBezTo>
                <a:lnTo>
                  <a:pt x="16" y="21"/>
                </a:lnTo>
                <a:lnTo>
                  <a:pt x="16" y="24"/>
                </a:lnTo>
                <a:close/>
                <a:moveTo>
                  <a:pt x="13" y="21"/>
                </a:moveTo>
                <a:lnTo>
                  <a:pt x="14" y="21"/>
                </a:lnTo>
                <a:cubicBezTo>
                  <a:pt x="14" y="18"/>
                  <a:pt x="13" y="18"/>
                  <a:pt x="13" y="18"/>
                </a:cubicBezTo>
                <a:lnTo>
                  <a:pt x="12" y="15"/>
                </a:lnTo>
                <a:lnTo>
                  <a:pt x="11" y="15"/>
                </a:lnTo>
                <a:lnTo>
                  <a:pt x="10" y="12"/>
                </a:lnTo>
                <a:lnTo>
                  <a:pt x="9" y="9"/>
                </a:lnTo>
                <a:lnTo>
                  <a:pt x="7" y="6"/>
                </a:lnTo>
                <a:cubicBezTo>
                  <a:pt x="7" y="9"/>
                  <a:pt x="8" y="9"/>
                  <a:pt x="8" y="9"/>
                </a:cubicBezTo>
                <a:lnTo>
                  <a:pt x="10" y="12"/>
                </a:lnTo>
                <a:lnTo>
                  <a:pt x="10" y="15"/>
                </a:lnTo>
                <a:lnTo>
                  <a:pt x="11" y="15"/>
                </a:lnTo>
                <a:cubicBezTo>
                  <a:pt x="12" y="15"/>
                  <a:pt x="12" y="15"/>
                  <a:pt x="12" y="18"/>
                </a:cubicBezTo>
                <a:lnTo>
                  <a:pt x="13" y="21"/>
                </a:lnTo>
                <a:close/>
                <a:moveTo>
                  <a:pt x="12" y="15"/>
                </a:moveTo>
                <a:cubicBezTo>
                  <a:pt x="12" y="12"/>
                  <a:pt x="12" y="12"/>
                  <a:pt x="11" y="12"/>
                </a:cubicBezTo>
                <a:lnTo>
                  <a:pt x="12" y="15"/>
                </a:lnTo>
                <a:close/>
                <a:moveTo>
                  <a:pt x="15" y="15"/>
                </a:moveTo>
                <a:lnTo>
                  <a:pt x="16" y="18"/>
                </a:lnTo>
                <a:lnTo>
                  <a:pt x="16" y="15"/>
                </a:lnTo>
                <a:lnTo>
                  <a:pt x="15" y="15"/>
                </a:lnTo>
                <a:cubicBezTo>
                  <a:pt x="14" y="15"/>
                  <a:pt x="13" y="12"/>
                  <a:pt x="13" y="12"/>
                </a:cubicBezTo>
                <a:lnTo>
                  <a:pt x="14" y="15"/>
                </a:lnTo>
                <a:lnTo>
                  <a:pt x="15" y="15"/>
                </a:lnTo>
                <a:close/>
              </a:path>
            </a:pathLst>
          </a:custGeom>
          <a:solidFill>
            <a:srgbClr val="4D94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0" name="Freeform 6766">
            <a:extLst>
              <a:ext uri="{FF2B5EF4-FFF2-40B4-BE49-F238E27FC236}">
                <a16:creationId xmlns:a16="http://schemas.microsoft.com/office/drawing/2014/main" id="{7DAD40B7-ED5F-894C-A7E5-50A9D8995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9575" y="5111750"/>
            <a:ext cx="1588" cy="1588"/>
          </a:xfrm>
          <a:custGeom>
            <a:avLst/>
            <a:gdLst>
              <a:gd name="T0" fmla="*/ 0 w 2"/>
              <a:gd name="T1" fmla="*/ 1191 h 4"/>
              <a:gd name="T2" fmla="*/ 0 w 2"/>
              <a:gd name="T3" fmla="*/ 0 h 4"/>
              <a:gd name="T4" fmla="*/ 794 w 2"/>
              <a:gd name="T5" fmla="*/ 0 h 4"/>
              <a:gd name="T6" fmla="*/ 0 w 2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ubicBezTo>
                  <a:pt x="1" y="3"/>
                  <a:pt x="0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1" name="Freeform 6767">
            <a:extLst>
              <a:ext uri="{FF2B5EF4-FFF2-40B4-BE49-F238E27FC236}">
                <a16:creationId xmlns:a16="http://schemas.microsoft.com/office/drawing/2014/main" id="{77A2DFA6-154B-0E43-B0F5-2D58F530D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450" y="5102225"/>
            <a:ext cx="25400" cy="23813"/>
          </a:xfrm>
          <a:custGeom>
            <a:avLst/>
            <a:gdLst>
              <a:gd name="T0" fmla="*/ 17639 w 72"/>
              <a:gd name="T1" fmla="*/ 9455 h 68"/>
              <a:gd name="T2" fmla="*/ 15875 w 72"/>
              <a:gd name="T3" fmla="*/ 10506 h 68"/>
              <a:gd name="T4" fmla="*/ 13406 w 72"/>
              <a:gd name="T5" fmla="*/ 11907 h 68"/>
              <a:gd name="T6" fmla="*/ 12347 w 72"/>
              <a:gd name="T7" fmla="*/ 12957 h 68"/>
              <a:gd name="T8" fmla="*/ 11642 w 72"/>
              <a:gd name="T9" fmla="*/ 12957 h 68"/>
              <a:gd name="T10" fmla="*/ 11642 w 72"/>
              <a:gd name="T11" fmla="*/ 15058 h 68"/>
              <a:gd name="T12" fmla="*/ 12347 w 72"/>
              <a:gd name="T13" fmla="*/ 17159 h 68"/>
              <a:gd name="T14" fmla="*/ 10936 w 72"/>
              <a:gd name="T15" fmla="*/ 19261 h 68"/>
              <a:gd name="T16" fmla="*/ 8114 w 72"/>
              <a:gd name="T17" fmla="*/ 21362 h 68"/>
              <a:gd name="T18" fmla="*/ 5292 w 72"/>
              <a:gd name="T19" fmla="*/ 21362 h 68"/>
              <a:gd name="T20" fmla="*/ 2117 w 72"/>
              <a:gd name="T21" fmla="*/ 23463 h 68"/>
              <a:gd name="T22" fmla="*/ 2117 w 72"/>
              <a:gd name="T23" fmla="*/ 22412 h 68"/>
              <a:gd name="T24" fmla="*/ 3175 w 72"/>
              <a:gd name="T25" fmla="*/ 21362 h 68"/>
              <a:gd name="T26" fmla="*/ 4233 w 72"/>
              <a:gd name="T27" fmla="*/ 20311 h 68"/>
              <a:gd name="T28" fmla="*/ 5292 w 72"/>
              <a:gd name="T29" fmla="*/ 20311 h 68"/>
              <a:gd name="T30" fmla="*/ 7761 w 72"/>
              <a:gd name="T31" fmla="*/ 18210 h 68"/>
              <a:gd name="T32" fmla="*/ 7761 w 72"/>
              <a:gd name="T33" fmla="*/ 16109 h 68"/>
              <a:gd name="T34" fmla="*/ 7408 w 72"/>
              <a:gd name="T35" fmla="*/ 15058 h 68"/>
              <a:gd name="T36" fmla="*/ 3175 w 72"/>
              <a:gd name="T37" fmla="*/ 17159 h 68"/>
              <a:gd name="T38" fmla="*/ 3881 w 72"/>
              <a:gd name="T39" fmla="*/ 15058 h 68"/>
              <a:gd name="T40" fmla="*/ 7408 w 72"/>
              <a:gd name="T41" fmla="*/ 11907 h 68"/>
              <a:gd name="T42" fmla="*/ 9878 w 72"/>
              <a:gd name="T43" fmla="*/ 10506 h 68"/>
              <a:gd name="T44" fmla="*/ 11642 w 72"/>
              <a:gd name="T45" fmla="*/ 9455 h 68"/>
              <a:gd name="T46" fmla="*/ 14464 w 72"/>
              <a:gd name="T47" fmla="*/ 7354 h 68"/>
              <a:gd name="T48" fmla="*/ 16581 w 72"/>
              <a:gd name="T49" fmla="*/ 6303 h 68"/>
              <a:gd name="T50" fmla="*/ 14111 w 72"/>
              <a:gd name="T51" fmla="*/ 9455 h 68"/>
              <a:gd name="T52" fmla="*/ 16228 w 72"/>
              <a:gd name="T53" fmla="*/ 8405 h 68"/>
              <a:gd name="T54" fmla="*/ 16933 w 72"/>
              <a:gd name="T55" fmla="*/ 8405 h 68"/>
              <a:gd name="T56" fmla="*/ 17639 w 72"/>
              <a:gd name="T57" fmla="*/ 6303 h 68"/>
              <a:gd name="T58" fmla="*/ 17992 w 72"/>
              <a:gd name="T59" fmla="*/ 5253 h 68"/>
              <a:gd name="T60" fmla="*/ 19756 w 72"/>
              <a:gd name="T61" fmla="*/ 4202 h 68"/>
              <a:gd name="T62" fmla="*/ 20814 w 72"/>
              <a:gd name="T63" fmla="*/ 2101 h 68"/>
              <a:gd name="T64" fmla="*/ 22225 w 72"/>
              <a:gd name="T65" fmla="*/ 2101 h 68"/>
              <a:gd name="T66" fmla="*/ 23283 w 72"/>
              <a:gd name="T67" fmla="*/ 1051 h 68"/>
              <a:gd name="T68" fmla="*/ 23283 w 72"/>
              <a:gd name="T69" fmla="*/ 2101 h 68"/>
              <a:gd name="T70" fmla="*/ 22225 w 72"/>
              <a:gd name="T71" fmla="*/ 4202 h 68"/>
              <a:gd name="T72" fmla="*/ 20814 w 72"/>
              <a:gd name="T73" fmla="*/ 7354 h 68"/>
              <a:gd name="T74" fmla="*/ 19756 w 72"/>
              <a:gd name="T75" fmla="*/ 8405 h 68"/>
              <a:gd name="T76" fmla="*/ 17992 w 72"/>
              <a:gd name="T77" fmla="*/ 9455 h 6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2" h="68">
                <a:moveTo>
                  <a:pt x="51" y="27"/>
                </a:moveTo>
                <a:lnTo>
                  <a:pt x="50" y="27"/>
                </a:lnTo>
                <a:cubicBezTo>
                  <a:pt x="49" y="27"/>
                  <a:pt x="48" y="30"/>
                  <a:pt x="48" y="30"/>
                </a:cubicBezTo>
                <a:lnTo>
                  <a:pt x="45" y="30"/>
                </a:lnTo>
                <a:cubicBezTo>
                  <a:pt x="44" y="30"/>
                  <a:pt x="42" y="34"/>
                  <a:pt x="41" y="34"/>
                </a:cubicBezTo>
                <a:lnTo>
                  <a:pt x="38" y="34"/>
                </a:lnTo>
                <a:lnTo>
                  <a:pt x="36" y="34"/>
                </a:lnTo>
                <a:lnTo>
                  <a:pt x="35" y="37"/>
                </a:lnTo>
                <a:lnTo>
                  <a:pt x="34" y="37"/>
                </a:lnTo>
                <a:lnTo>
                  <a:pt x="33" y="37"/>
                </a:lnTo>
                <a:lnTo>
                  <a:pt x="33" y="39"/>
                </a:lnTo>
                <a:lnTo>
                  <a:pt x="33" y="43"/>
                </a:lnTo>
                <a:lnTo>
                  <a:pt x="35" y="43"/>
                </a:lnTo>
                <a:lnTo>
                  <a:pt x="35" y="49"/>
                </a:lnTo>
                <a:cubicBezTo>
                  <a:pt x="35" y="49"/>
                  <a:pt x="33" y="52"/>
                  <a:pt x="32" y="55"/>
                </a:cubicBezTo>
                <a:lnTo>
                  <a:pt x="31" y="55"/>
                </a:lnTo>
                <a:cubicBezTo>
                  <a:pt x="31" y="55"/>
                  <a:pt x="29" y="58"/>
                  <a:pt x="28" y="58"/>
                </a:cubicBezTo>
                <a:cubicBezTo>
                  <a:pt x="26" y="58"/>
                  <a:pt x="23" y="61"/>
                  <a:pt x="23" y="61"/>
                </a:cubicBezTo>
                <a:lnTo>
                  <a:pt x="19" y="61"/>
                </a:lnTo>
                <a:lnTo>
                  <a:pt x="15" y="61"/>
                </a:lnTo>
                <a:cubicBezTo>
                  <a:pt x="13" y="61"/>
                  <a:pt x="9" y="64"/>
                  <a:pt x="9" y="64"/>
                </a:cubicBezTo>
                <a:lnTo>
                  <a:pt x="6" y="67"/>
                </a:lnTo>
                <a:lnTo>
                  <a:pt x="4" y="67"/>
                </a:lnTo>
                <a:cubicBezTo>
                  <a:pt x="4" y="64"/>
                  <a:pt x="4" y="64"/>
                  <a:pt x="6" y="64"/>
                </a:cubicBezTo>
                <a:cubicBezTo>
                  <a:pt x="7" y="61"/>
                  <a:pt x="8" y="61"/>
                  <a:pt x="8" y="61"/>
                </a:cubicBezTo>
                <a:lnTo>
                  <a:pt x="9" y="61"/>
                </a:lnTo>
                <a:lnTo>
                  <a:pt x="10" y="61"/>
                </a:lnTo>
                <a:lnTo>
                  <a:pt x="12" y="58"/>
                </a:lnTo>
                <a:lnTo>
                  <a:pt x="13" y="58"/>
                </a:lnTo>
                <a:lnTo>
                  <a:pt x="15" y="58"/>
                </a:lnTo>
                <a:cubicBezTo>
                  <a:pt x="13" y="55"/>
                  <a:pt x="19" y="52"/>
                  <a:pt x="21" y="52"/>
                </a:cubicBezTo>
                <a:lnTo>
                  <a:pt x="22" y="52"/>
                </a:lnTo>
                <a:lnTo>
                  <a:pt x="22" y="49"/>
                </a:lnTo>
                <a:lnTo>
                  <a:pt x="22" y="46"/>
                </a:lnTo>
                <a:lnTo>
                  <a:pt x="21" y="46"/>
                </a:lnTo>
                <a:lnTo>
                  <a:pt x="21" y="43"/>
                </a:lnTo>
                <a:cubicBezTo>
                  <a:pt x="21" y="43"/>
                  <a:pt x="19" y="46"/>
                  <a:pt x="16" y="46"/>
                </a:cubicBezTo>
                <a:cubicBezTo>
                  <a:pt x="15" y="46"/>
                  <a:pt x="12" y="46"/>
                  <a:pt x="9" y="49"/>
                </a:cubicBezTo>
                <a:cubicBezTo>
                  <a:pt x="8" y="49"/>
                  <a:pt x="4" y="46"/>
                  <a:pt x="0" y="46"/>
                </a:cubicBezTo>
                <a:cubicBezTo>
                  <a:pt x="4" y="46"/>
                  <a:pt x="9" y="43"/>
                  <a:pt x="11" y="43"/>
                </a:cubicBezTo>
                <a:cubicBezTo>
                  <a:pt x="15" y="39"/>
                  <a:pt x="16" y="39"/>
                  <a:pt x="16" y="37"/>
                </a:cubicBezTo>
                <a:cubicBezTo>
                  <a:pt x="18" y="37"/>
                  <a:pt x="21" y="34"/>
                  <a:pt x="21" y="34"/>
                </a:cubicBezTo>
                <a:lnTo>
                  <a:pt x="25" y="34"/>
                </a:lnTo>
                <a:cubicBezTo>
                  <a:pt x="25" y="30"/>
                  <a:pt x="28" y="30"/>
                  <a:pt x="28" y="30"/>
                </a:cubicBezTo>
                <a:lnTo>
                  <a:pt x="32" y="30"/>
                </a:lnTo>
                <a:lnTo>
                  <a:pt x="33" y="27"/>
                </a:lnTo>
                <a:cubicBezTo>
                  <a:pt x="33" y="24"/>
                  <a:pt x="33" y="24"/>
                  <a:pt x="35" y="24"/>
                </a:cubicBezTo>
                <a:cubicBezTo>
                  <a:pt x="37" y="24"/>
                  <a:pt x="40" y="24"/>
                  <a:pt x="41" y="21"/>
                </a:cubicBezTo>
                <a:cubicBezTo>
                  <a:pt x="43" y="18"/>
                  <a:pt x="44" y="18"/>
                  <a:pt x="45" y="15"/>
                </a:cubicBezTo>
                <a:lnTo>
                  <a:pt x="47" y="18"/>
                </a:lnTo>
                <a:cubicBezTo>
                  <a:pt x="47" y="18"/>
                  <a:pt x="44" y="21"/>
                  <a:pt x="42" y="24"/>
                </a:cubicBezTo>
                <a:cubicBezTo>
                  <a:pt x="42" y="24"/>
                  <a:pt x="40" y="24"/>
                  <a:pt x="40" y="27"/>
                </a:cubicBezTo>
                <a:cubicBezTo>
                  <a:pt x="41" y="24"/>
                  <a:pt x="42" y="24"/>
                  <a:pt x="44" y="24"/>
                </a:cubicBezTo>
                <a:lnTo>
                  <a:pt x="46" y="24"/>
                </a:lnTo>
                <a:lnTo>
                  <a:pt x="47" y="24"/>
                </a:lnTo>
                <a:lnTo>
                  <a:pt x="48" y="24"/>
                </a:lnTo>
                <a:lnTo>
                  <a:pt x="50" y="21"/>
                </a:lnTo>
                <a:lnTo>
                  <a:pt x="50" y="18"/>
                </a:lnTo>
                <a:lnTo>
                  <a:pt x="51" y="18"/>
                </a:lnTo>
                <a:lnTo>
                  <a:pt x="51" y="15"/>
                </a:lnTo>
                <a:lnTo>
                  <a:pt x="54" y="15"/>
                </a:lnTo>
                <a:cubicBezTo>
                  <a:pt x="54" y="12"/>
                  <a:pt x="55" y="12"/>
                  <a:pt x="56" y="12"/>
                </a:cubicBezTo>
                <a:lnTo>
                  <a:pt x="56" y="9"/>
                </a:lnTo>
                <a:cubicBezTo>
                  <a:pt x="57" y="9"/>
                  <a:pt x="57" y="6"/>
                  <a:pt x="59" y="6"/>
                </a:cubicBezTo>
                <a:lnTo>
                  <a:pt x="61" y="6"/>
                </a:lnTo>
                <a:lnTo>
                  <a:pt x="63" y="6"/>
                </a:lnTo>
                <a:lnTo>
                  <a:pt x="65" y="3"/>
                </a:lnTo>
                <a:lnTo>
                  <a:pt x="66" y="3"/>
                </a:lnTo>
                <a:cubicBezTo>
                  <a:pt x="66" y="0"/>
                  <a:pt x="71" y="0"/>
                  <a:pt x="71" y="0"/>
                </a:cubicBezTo>
                <a:cubicBezTo>
                  <a:pt x="69" y="3"/>
                  <a:pt x="66" y="6"/>
                  <a:pt x="66" y="6"/>
                </a:cubicBezTo>
                <a:lnTo>
                  <a:pt x="65" y="9"/>
                </a:lnTo>
                <a:lnTo>
                  <a:pt x="63" y="12"/>
                </a:lnTo>
                <a:cubicBezTo>
                  <a:pt x="62" y="15"/>
                  <a:pt x="61" y="15"/>
                  <a:pt x="61" y="15"/>
                </a:cubicBezTo>
                <a:lnTo>
                  <a:pt x="59" y="21"/>
                </a:lnTo>
                <a:lnTo>
                  <a:pt x="57" y="21"/>
                </a:lnTo>
                <a:cubicBezTo>
                  <a:pt x="57" y="24"/>
                  <a:pt x="56" y="24"/>
                  <a:pt x="56" y="24"/>
                </a:cubicBezTo>
                <a:lnTo>
                  <a:pt x="53" y="24"/>
                </a:lnTo>
                <a:lnTo>
                  <a:pt x="51" y="2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2" name="Freeform 6768">
            <a:extLst>
              <a:ext uri="{FF2B5EF4-FFF2-40B4-BE49-F238E27FC236}">
                <a16:creationId xmlns:a16="http://schemas.microsoft.com/office/drawing/2014/main" id="{CA3C2FAB-B827-9540-819C-93DB9D219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7038" y="5102225"/>
            <a:ext cx="23812" cy="23813"/>
          </a:xfrm>
          <a:custGeom>
            <a:avLst/>
            <a:gdLst>
              <a:gd name="T0" fmla="*/ 6753 w 67"/>
              <a:gd name="T1" fmla="*/ 15058 h 68"/>
              <a:gd name="T2" fmla="*/ 6753 w 67"/>
              <a:gd name="T3" fmla="*/ 15058 h 68"/>
              <a:gd name="T4" fmla="*/ 2132 w 67"/>
              <a:gd name="T5" fmla="*/ 17159 h 68"/>
              <a:gd name="T6" fmla="*/ 5686 w 67"/>
              <a:gd name="T7" fmla="*/ 12957 h 68"/>
              <a:gd name="T8" fmla="*/ 9240 w 67"/>
              <a:gd name="T9" fmla="*/ 10506 h 68"/>
              <a:gd name="T10" fmla="*/ 10662 w 67"/>
              <a:gd name="T11" fmla="*/ 8405 h 68"/>
              <a:gd name="T12" fmla="*/ 14927 w 67"/>
              <a:gd name="T13" fmla="*/ 5253 h 68"/>
              <a:gd name="T14" fmla="*/ 13150 w 67"/>
              <a:gd name="T15" fmla="*/ 8405 h 68"/>
              <a:gd name="T16" fmla="*/ 12439 w 67"/>
              <a:gd name="T17" fmla="*/ 11907 h 68"/>
              <a:gd name="T18" fmla="*/ 10662 w 67"/>
              <a:gd name="T19" fmla="*/ 12957 h 68"/>
              <a:gd name="T20" fmla="*/ 10662 w 67"/>
              <a:gd name="T21" fmla="*/ 15058 h 68"/>
              <a:gd name="T22" fmla="*/ 10307 w 67"/>
              <a:gd name="T23" fmla="*/ 19261 h 68"/>
              <a:gd name="T24" fmla="*/ 5686 w 67"/>
              <a:gd name="T25" fmla="*/ 21362 h 68"/>
              <a:gd name="T26" fmla="*/ 1066 w 67"/>
              <a:gd name="T27" fmla="*/ 23463 h 68"/>
              <a:gd name="T28" fmla="*/ 1066 w 67"/>
              <a:gd name="T29" fmla="*/ 22412 h 68"/>
              <a:gd name="T30" fmla="*/ 3199 w 67"/>
              <a:gd name="T31" fmla="*/ 20311 h 68"/>
              <a:gd name="T32" fmla="*/ 4620 w 67"/>
              <a:gd name="T33" fmla="*/ 20311 h 68"/>
              <a:gd name="T34" fmla="*/ 6753 w 67"/>
              <a:gd name="T35" fmla="*/ 18210 h 68"/>
              <a:gd name="T36" fmla="*/ 6753 w 67"/>
              <a:gd name="T37" fmla="*/ 18210 h 68"/>
              <a:gd name="T38" fmla="*/ 7819 w 67"/>
              <a:gd name="T39" fmla="*/ 12957 h 68"/>
              <a:gd name="T40" fmla="*/ 4265 w 67"/>
              <a:gd name="T41" fmla="*/ 19261 h 68"/>
              <a:gd name="T42" fmla="*/ 7819 w 67"/>
              <a:gd name="T43" fmla="*/ 16109 h 68"/>
              <a:gd name="T44" fmla="*/ 7463 w 67"/>
              <a:gd name="T45" fmla="*/ 16109 h 68"/>
              <a:gd name="T46" fmla="*/ 7463 w 67"/>
              <a:gd name="T47" fmla="*/ 13657 h 68"/>
              <a:gd name="T48" fmla="*/ 6753 w 67"/>
              <a:gd name="T49" fmla="*/ 15058 h 68"/>
              <a:gd name="T50" fmla="*/ 7463 w 67"/>
              <a:gd name="T51" fmla="*/ 16109 h 68"/>
              <a:gd name="T52" fmla="*/ 8885 w 67"/>
              <a:gd name="T53" fmla="*/ 14358 h 68"/>
              <a:gd name="T54" fmla="*/ 9951 w 67"/>
              <a:gd name="T55" fmla="*/ 16109 h 68"/>
              <a:gd name="T56" fmla="*/ 9240 w 67"/>
              <a:gd name="T57" fmla="*/ 15058 h 68"/>
              <a:gd name="T58" fmla="*/ 8885 w 67"/>
              <a:gd name="T59" fmla="*/ 18210 h 68"/>
              <a:gd name="T60" fmla="*/ 8885 w 67"/>
              <a:gd name="T61" fmla="*/ 19261 h 68"/>
              <a:gd name="T62" fmla="*/ 8530 w 67"/>
              <a:gd name="T63" fmla="*/ 18210 h 68"/>
              <a:gd name="T64" fmla="*/ 7819 w 67"/>
              <a:gd name="T65" fmla="*/ 19261 h 68"/>
              <a:gd name="T66" fmla="*/ 4620 w 67"/>
              <a:gd name="T67" fmla="*/ 20311 h 68"/>
              <a:gd name="T68" fmla="*/ 10662 w 67"/>
              <a:gd name="T69" fmla="*/ 10506 h 68"/>
              <a:gd name="T70" fmla="*/ 10662 w 67"/>
              <a:gd name="T71" fmla="*/ 10506 h 68"/>
              <a:gd name="T72" fmla="*/ 17059 w 67"/>
              <a:gd name="T73" fmla="*/ 7354 h 68"/>
              <a:gd name="T74" fmla="*/ 18836 w 67"/>
              <a:gd name="T75" fmla="*/ 4202 h 68"/>
              <a:gd name="T76" fmla="*/ 20258 w 67"/>
              <a:gd name="T77" fmla="*/ 2101 h 68"/>
              <a:gd name="T78" fmla="*/ 18836 w 67"/>
              <a:gd name="T79" fmla="*/ 6303 h 68"/>
              <a:gd name="T80" fmla="*/ 19192 w 67"/>
              <a:gd name="T81" fmla="*/ 6303 h 68"/>
              <a:gd name="T82" fmla="*/ 19903 w 67"/>
              <a:gd name="T83" fmla="*/ 4202 h 68"/>
              <a:gd name="T84" fmla="*/ 20969 w 67"/>
              <a:gd name="T85" fmla="*/ 2101 h 68"/>
              <a:gd name="T86" fmla="*/ 22035 w 67"/>
              <a:gd name="T87" fmla="*/ 1051 h 68"/>
              <a:gd name="T88" fmla="*/ 23457 w 67"/>
              <a:gd name="T89" fmla="*/ 0 h 68"/>
              <a:gd name="T90" fmla="*/ 20969 w 67"/>
              <a:gd name="T91" fmla="*/ 4202 h 68"/>
              <a:gd name="T92" fmla="*/ 18836 w 67"/>
              <a:gd name="T93" fmla="*/ 8405 h 68"/>
              <a:gd name="T94" fmla="*/ 15638 w 67"/>
              <a:gd name="T95" fmla="*/ 10506 h 68"/>
              <a:gd name="T96" fmla="*/ 13505 w 67"/>
              <a:gd name="T97" fmla="*/ 10506 h 68"/>
              <a:gd name="T98" fmla="*/ 14572 w 67"/>
              <a:gd name="T99" fmla="*/ 8405 h 68"/>
              <a:gd name="T100" fmla="*/ 15638 w 67"/>
              <a:gd name="T101" fmla="*/ 8405 h 68"/>
              <a:gd name="T102" fmla="*/ 17415 w 67"/>
              <a:gd name="T103" fmla="*/ 8405 h 68"/>
              <a:gd name="T104" fmla="*/ 18836 w 67"/>
              <a:gd name="T105" fmla="*/ 4202 h 68"/>
              <a:gd name="T106" fmla="*/ 18126 w 67"/>
              <a:gd name="T107" fmla="*/ 6303 h 68"/>
              <a:gd name="T108" fmla="*/ 17770 w 67"/>
              <a:gd name="T109" fmla="*/ 8405 h 68"/>
              <a:gd name="T110" fmla="*/ 17415 w 67"/>
              <a:gd name="T111" fmla="*/ 8405 h 68"/>
              <a:gd name="T112" fmla="*/ 19192 w 67"/>
              <a:gd name="T113" fmla="*/ 5253 h 68"/>
              <a:gd name="T114" fmla="*/ 13861 w 67"/>
              <a:gd name="T115" fmla="*/ 9455 h 68"/>
              <a:gd name="T116" fmla="*/ 13861 w 67"/>
              <a:gd name="T117" fmla="*/ 9455 h 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7" h="68">
                <a:moveTo>
                  <a:pt x="19" y="49"/>
                </a:moveTo>
                <a:lnTo>
                  <a:pt x="19" y="46"/>
                </a:lnTo>
                <a:lnTo>
                  <a:pt x="19" y="43"/>
                </a:lnTo>
                <a:lnTo>
                  <a:pt x="19" y="39"/>
                </a:lnTo>
                <a:lnTo>
                  <a:pt x="18" y="39"/>
                </a:lnTo>
                <a:cubicBezTo>
                  <a:pt x="18" y="43"/>
                  <a:pt x="18" y="43"/>
                  <a:pt x="19" y="43"/>
                </a:cubicBezTo>
                <a:lnTo>
                  <a:pt x="18" y="43"/>
                </a:lnTo>
                <a:cubicBezTo>
                  <a:pt x="18" y="43"/>
                  <a:pt x="15" y="46"/>
                  <a:pt x="13" y="46"/>
                </a:cubicBezTo>
                <a:cubicBezTo>
                  <a:pt x="10" y="46"/>
                  <a:pt x="7" y="46"/>
                  <a:pt x="6" y="49"/>
                </a:cubicBezTo>
                <a:cubicBezTo>
                  <a:pt x="5" y="49"/>
                  <a:pt x="1" y="46"/>
                  <a:pt x="0" y="46"/>
                </a:cubicBezTo>
                <a:cubicBezTo>
                  <a:pt x="3" y="43"/>
                  <a:pt x="6" y="43"/>
                  <a:pt x="6" y="43"/>
                </a:cubicBezTo>
                <a:cubicBezTo>
                  <a:pt x="10" y="39"/>
                  <a:pt x="15" y="37"/>
                  <a:pt x="16" y="37"/>
                </a:cubicBezTo>
                <a:cubicBezTo>
                  <a:pt x="16" y="37"/>
                  <a:pt x="18" y="34"/>
                  <a:pt x="19" y="34"/>
                </a:cubicBezTo>
                <a:cubicBezTo>
                  <a:pt x="20" y="34"/>
                  <a:pt x="21" y="34"/>
                  <a:pt x="23" y="30"/>
                </a:cubicBezTo>
                <a:lnTo>
                  <a:pt x="26" y="30"/>
                </a:lnTo>
                <a:lnTo>
                  <a:pt x="27" y="30"/>
                </a:lnTo>
                <a:lnTo>
                  <a:pt x="29" y="30"/>
                </a:lnTo>
                <a:cubicBezTo>
                  <a:pt x="29" y="27"/>
                  <a:pt x="30" y="27"/>
                  <a:pt x="30" y="24"/>
                </a:cubicBezTo>
                <a:lnTo>
                  <a:pt x="32" y="24"/>
                </a:lnTo>
                <a:cubicBezTo>
                  <a:pt x="32" y="24"/>
                  <a:pt x="36" y="24"/>
                  <a:pt x="38" y="21"/>
                </a:cubicBezTo>
                <a:cubicBezTo>
                  <a:pt x="40" y="18"/>
                  <a:pt x="41" y="18"/>
                  <a:pt x="42" y="15"/>
                </a:cubicBezTo>
                <a:cubicBezTo>
                  <a:pt x="43" y="18"/>
                  <a:pt x="44" y="18"/>
                  <a:pt x="42" y="21"/>
                </a:cubicBezTo>
                <a:cubicBezTo>
                  <a:pt x="41" y="21"/>
                  <a:pt x="40" y="21"/>
                  <a:pt x="39" y="24"/>
                </a:cubicBezTo>
                <a:lnTo>
                  <a:pt x="37" y="24"/>
                </a:lnTo>
                <a:lnTo>
                  <a:pt x="37" y="27"/>
                </a:lnTo>
                <a:lnTo>
                  <a:pt x="37" y="30"/>
                </a:lnTo>
                <a:cubicBezTo>
                  <a:pt x="36" y="34"/>
                  <a:pt x="35" y="34"/>
                  <a:pt x="35" y="34"/>
                </a:cubicBezTo>
                <a:lnTo>
                  <a:pt x="33" y="34"/>
                </a:lnTo>
                <a:cubicBezTo>
                  <a:pt x="33" y="34"/>
                  <a:pt x="32" y="34"/>
                  <a:pt x="32" y="37"/>
                </a:cubicBezTo>
                <a:lnTo>
                  <a:pt x="30" y="37"/>
                </a:lnTo>
                <a:lnTo>
                  <a:pt x="29" y="37"/>
                </a:lnTo>
                <a:lnTo>
                  <a:pt x="29" y="39"/>
                </a:lnTo>
                <a:cubicBezTo>
                  <a:pt x="29" y="43"/>
                  <a:pt x="30" y="43"/>
                  <a:pt x="30" y="43"/>
                </a:cubicBezTo>
                <a:lnTo>
                  <a:pt x="31" y="43"/>
                </a:lnTo>
                <a:cubicBezTo>
                  <a:pt x="32" y="49"/>
                  <a:pt x="32" y="52"/>
                  <a:pt x="29" y="52"/>
                </a:cubicBezTo>
                <a:lnTo>
                  <a:pt x="29" y="55"/>
                </a:lnTo>
                <a:cubicBezTo>
                  <a:pt x="27" y="55"/>
                  <a:pt x="25" y="55"/>
                  <a:pt x="25" y="58"/>
                </a:cubicBezTo>
                <a:lnTo>
                  <a:pt x="20" y="58"/>
                </a:lnTo>
                <a:cubicBezTo>
                  <a:pt x="19" y="61"/>
                  <a:pt x="17" y="61"/>
                  <a:pt x="16" y="61"/>
                </a:cubicBezTo>
                <a:lnTo>
                  <a:pt x="12" y="61"/>
                </a:lnTo>
                <a:cubicBezTo>
                  <a:pt x="10" y="61"/>
                  <a:pt x="9" y="61"/>
                  <a:pt x="7" y="64"/>
                </a:cubicBezTo>
                <a:lnTo>
                  <a:pt x="3" y="67"/>
                </a:lnTo>
                <a:lnTo>
                  <a:pt x="1" y="67"/>
                </a:lnTo>
                <a:lnTo>
                  <a:pt x="1" y="64"/>
                </a:lnTo>
                <a:lnTo>
                  <a:pt x="3" y="64"/>
                </a:lnTo>
                <a:lnTo>
                  <a:pt x="5" y="61"/>
                </a:lnTo>
                <a:lnTo>
                  <a:pt x="7" y="61"/>
                </a:lnTo>
                <a:cubicBezTo>
                  <a:pt x="8" y="61"/>
                  <a:pt x="9" y="58"/>
                  <a:pt x="9" y="58"/>
                </a:cubicBezTo>
                <a:lnTo>
                  <a:pt x="10" y="58"/>
                </a:lnTo>
                <a:lnTo>
                  <a:pt x="12" y="58"/>
                </a:lnTo>
                <a:lnTo>
                  <a:pt x="13" y="58"/>
                </a:lnTo>
                <a:lnTo>
                  <a:pt x="13" y="55"/>
                </a:lnTo>
                <a:cubicBezTo>
                  <a:pt x="13" y="55"/>
                  <a:pt x="15" y="55"/>
                  <a:pt x="16" y="52"/>
                </a:cubicBezTo>
                <a:lnTo>
                  <a:pt x="19" y="52"/>
                </a:lnTo>
                <a:lnTo>
                  <a:pt x="16" y="52"/>
                </a:lnTo>
                <a:lnTo>
                  <a:pt x="18" y="52"/>
                </a:lnTo>
                <a:lnTo>
                  <a:pt x="19" y="52"/>
                </a:lnTo>
                <a:lnTo>
                  <a:pt x="19" y="49"/>
                </a:lnTo>
                <a:close/>
                <a:moveTo>
                  <a:pt x="25" y="37"/>
                </a:moveTo>
                <a:lnTo>
                  <a:pt x="22" y="37"/>
                </a:lnTo>
                <a:lnTo>
                  <a:pt x="22" y="39"/>
                </a:lnTo>
                <a:cubicBezTo>
                  <a:pt x="23" y="39"/>
                  <a:pt x="24" y="37"/>
                  <a:pt x="25" y="37"/>
                </a:cubicBezTo>
                <a:close/>
                <a:moveTo>
                  <a:pt x="12" y="55"/>
                </a:moveTo>
                <a:cubicBezTo>
                  <a:pt x="12" y="55"/>
                  <a:pt x="13" y="54"/>
                  <a:pt x="15" y="53"/>
                </a:cubicBezTo>
                <a:cubicBezTo>
                  <a:pt x="14" y="54"/>
                  <a:pt x="12" y="55"/>
                  <a:pt x="12" y="55"/>
                </a:cubicBezTo>
                <a:close/>
                <a:moveTo>
                  <a:pt x="22" y="46"/>
                </a:moveTo>
                <a:cubicBezTo>
                  <a:pt x="21" y="46"/>
                  <a:pt x="21" y="49"/>
                  <a:pt x="21" y="49"/>
                </a:cubicBezTo>
                <a:cubicBezTo>
                  <a:pt x="21" y="49"/>
                  <a:pt x="22" y="49"/>
                  <a:pt x="22" y="46"/>
                </a:cubicBezTo>
                <a:close/>
                <a:moveTo>
                  <a:pt x="21" y="46"/>
                </a:moveTo>
                <a:lnTo>
                  <a:pt x="22" y="43"/>
                </a:lnTo>
                <a:lnTo>
                  <a:pt x="21" y="43"/>
                </a:lnTo>
                <a:lnTo>
                  <a:pt x="21" y="39"/>
                </a:lnTo>
                <a:cubicBezTo>
                  <a:pt x="21" y="43"/>
                  <a:pt x="20" y="43"/>
                  <a:pt x="19" y="43"/>
                </a:cubicBezTo>
                <a:lnTo>
                  <a:pt x="20" y="43"/>
                </a:lnTo>
                <a:lnTo>
                  <a:pt x="19" y="43"/>
                </a:lnTo>
                <a:lnTo>
                  <a:pt x="20" y="43"/>
                </a:lnTo>
                <a:lnTo>
                  <a:pt x="20" y="46"/>
                </a:lnTo>
                <a:lnTo>
                  <a:pt x="21" y="46"/>
                </a:lnTo>
                <a:close/>
                <a:moveTo>
                  <a:pt x="25" y="41"/>
                </a:moveTo>
                <a:lnTo>
                  <a:pt x="25" y="39"/>
                </a:lnTo>
                <a:cubicBezTo>
                  <a:pt x="24" y="39"/>
                  <a:pt x="25" y="40"/>
                  <a:pt x="25" y="41"/>
                </a:cubicBezTo>
                <a:close/>
                <a:moveTo>
                  <a:pt x="28" y="46"/>
                </a:moveTo>
                <a:lnTo>
                  <a:pt x="27" y="45"/>
                </a:lnTo>
                <a:cubicBezTo>
                  <a:pt x="27" y="46"/>
                  <a:pt x="27" y="46"/>
                  <a:pt x="28" y="46"/>
                </a:cubicBezTo>
                <a:close/>
                <a:moveTo>
                  <a:pt x="26" y="43"/>
                </a:moveTo>
                <a:lnTo>
                  <a:pt x="27" y="45"/>
                </a:lnTo>
                <a:cubicBezTo>
                  <a:pt x="27" y="44"/>
                  <a:pt x="26" y="43"/>
                  <a:pt x="26" y="43"/>
                </a:cubicBezTo>
                <a:close/>
                <a:moveTo>
                  <a:pt x="25" y="52"/>
                </a:moveTo>
                <a:cubicBezTo>
                  <a:pt x="26" y="52"/>
                  <a:pt x="28" y="49"/>
                  <a:pt x="28" y="49"/>
                </a:cubicBezTo>
                <a:cubicBezTo>
                  <a:pt x="28" y="49"/>
                  <a:pt x="26" y="49"/>
                  <a:pt x="25" y="52"/>
                </a:cubicBezTo>
                <a:close/>
                <a:moveTo>
                  <a:pt x="25" y="52"/>
                </a:moveTo>
                <a:cubicBezTo>
                  <a:pt x="25" y="55"/>
                  <a:pt x="25" y="55"/>
                  <a:pt x="23" y="55"/>
                </a:cubicBezTo>
                <a:lnTo>
                  <a:pt x="25" y="55"/>
                </a:lnTo>
                <a:cubicBezTo>
                  <a:pt x="27" y="52"/>
                  <a:pt x="28" y="52"/>
                  <a:pt x="28" y="52"/>
                </a:cubicBezTo>
                <a:lnTo>
                  <a:pt x="25" y="52"/>
                </a:lnTo>
                <a:close/>
                <a:moveTo>
                  <a:pt x="24" y="52"/>
                </a:moveTo>
                <a:lnTo>
                  <a:pt x="22" y="52"/>
                </a:lnTo>
                <a:lnTo>
                  <a:pt x="21" y="55"/>
                </a:lnTo>
                <a:lnTo>
                  <a:pt x="22" y="55"/>
                </a:lnTo>
                <a:cubicBezTo>
                  <a:pt x="22" y="52"/>
                  <a:pt x="24" y="52"/>
                  <a:pt x="25" y="52"/>
                </a:cubicBezTo>
                <a:lnTo>
                  <a:pt x="24" y="52"/>
                </a:lnTo>
                <a:close/>
                <a:moveTo>
                  <a:pt x="13" y="58"/>
                </a:moveTo>
                <a:lnTo>
                  <a:pt x="16" y="55"/>
                </a:lnTo>
                <a:cubicBezTo>
                  <a:pt x="14" y="55"/>
                  <a:pt x="13" y="55"/>
                  <a:pt x="13" y="58"/>
                </a:cubicBezTo>
                <a:close/>
                <a:moveTo>
                  <a:pt x="30" y="30"/>
                </a:moveTo>
                <a:cubicBezTo>
                  <a:pt x="30" y="34"/>
                  <a:pt x="31" y="34"/>
                  <a:pt x="31" y="34"/>
                </a:cubicBezTo>
                <a:lnTo>
                  <a:pt x="32" y="34"/>
                </a:lnTo>
                <a:cubicBezTo>
                  <a:pt x="32" y="34"/>
                  <a:pt x="31" y="30"/>
                  <a:pt x="30" y="30"/>
                </a:cubicBezTo>
                <a:close/>
                <a:moveTo>
                  <a:pt x="45" y="24"/>
                </a:moveTo>
                <a:lnTo>
                  <a:pt x="46" y="24"/>
                </a:lnTo>
                <a:lnTo>
                  <a:pt x="48" y="21"/>
                </a:lnTo>
                <a:lnTo>
                  <a:pt x="48" y="18"/>
                </a:lnTo>
                <a:cubicBezTo>
                  <a:pt x="49" y="15"/>
                  <a:pt x="49" y="15"/>
                  <a:pt x="51" y="15"/>
                </a:cubicBezTo>
                <a:cubicBezTo>
                  <a:pt x="52" y="12"/>
                  <a:pt x="53" y="12"/>
                  <a:pt x="53" y="12"/>
                </a:cubicBezTo>
                <a:lnTo>
                  <a:pt x="54" y="9"/>
                </a:lnTo>
                <a:lnTo>
                  <a:pt x="56" y="6"/>
                </a:lnTo>
                <a:lnTo>
                  <a:pt x="57" y="6"/>
                </a:lnTo>
                <a:cubicBezTo>
                  <a:pt x="57" y="6"/>
                  <a:pt x="57" y="9"/>
                  <a:pt x="56" y="12"/>
                </a:cubicBezTo>
                <a:cubicBezTo>
                  <a:pt x="54" y="12"/>
                  <a:pt x="54" y="15"/>
                  <a:pt x="54" y="15"/>
                </a:cubicBezTo>
                <a:cubicBezTo>
                  <a:pt x="54" y="15"/>
                  <a:pt x="53" y="15"/>
                  <a:pt x="53" y="18"/>
                </a:cubicBezTo>
                <a:cubicBezTo>
                  <a:pt x="53" y="18"/>
                  <a:pt x="53" y="21"/>
                  <a:pt x="52" y="21"/>
                </a:cubicBezTo>
                <a:lnTo>
                  <a:pt x="53" y="21"/>
                </a:lnTo>
                <a:cubicBezTo>
                  <a:pt x="53" y="21"/>
                  <a:pt x="53" y="18"/>
                  <a:pt x="54" y="18"/>
                </a:cubicBezTo>
                <a:lnTo>
                  <a:pt x="53" y="18"/>
                </a:lnTo>
                <a:lnTo>
                  <a:pt x="54" y="15"/>
                </a:lnTo>
                <a:lnTo>
                  <a:pt x="56" y="12"/>
                </a:lnTo>
                <a:lnTo>
                  <a:pt x="57" y="12"/>
                </a:lnTo>
                <a:cubicBezTo>
                  <a:pt x="57" y="9"/>
                  <a:pt x="58" y="6"/>
                  <a:pt x="58" y="6"/>
                </a:cubicBezTo>
                <a:lnTo>
                  <a:pt x="59" y="6"/>
                </a:lnTo>
                <a:lnTo>
                  <a:pt x="60" y="6"/>
                </a:lnTo>
                <a:lnTo>
                  <a:pt x="62" y="6"/>
                </a:lnTo>
                <a:lnTo>
                  <a:pt x="62" y="3"/>
                </a:lnTo>
                <a:lnTo>
                  <a:pt x="63" y="3"/>
                </a:lnTo>
                <a:lnTo>
                  <a:pt x="65" y="0"/>
                </a:lnTo>
                <a:cubicBezTo>
                  <a:pt x="63" y="3"/>
                  <a:pt x="66" y="0"/>
                  <a:pt x="66" y="0"/>
                </a:cubicBezTo>
                <a:cubicBezTo>
                  <a:pt x="65" y="3"/>
                  <a:pt x="64" y="6"/>
                  <a:pt x="63" y="6"/>
                </a:cubicBezTo>
                <a:cubicBezTo>
                  <a:pt x="63" y="6"/>
                  <a:pt x="62" y="6"/>
                  <a:pt x="61" y="9"/>
                </a:cubicBezTo>
                <a:cubicBezTo>
                  <a:pt x="60" y="12"/>
                  <a:pt x="60" y="12"/>
                  <a:pt x="59" y="12"/>
                </a:cubicBezTo>
                <a:lnTo>
                  <a:pt x="58" y="15"/>
                </a:lnTo>
                <a:cubicBezTo>
                  <a:pt x="57" y="18"/>
                  <a:pt x="56" y="18"/>
                  <a:pt x="54" y="21"/>
                </a:cubicBezTo>
                <a:lnTo>
                  <a:pt x="53" y="24"/>
                </a:lnTo>
                <a:lnTo>
                  <a:pt x="51" y="24"/>
                </a:lnTo>
                <a:cubicBezTo>
                  <a:pt x="49" y="27"/>
                  <a:pt x="48" y="27"/>
                  <a:pt x="46" y="27"/>
                </a:cubicBezTo>
                <a:cubicBezTo>
                  <a:pt x="46" y="27"/>
                  <a:pt x="45" y="27"/>
                  <a:pt x="44" y="30"/>
                </a:cubicBezTo>
                <a:lnTo>
                  <a:pt x="42" y="30"/>
                </a:lnTo>
                <a:lnTo>
                  <a:pt x="39" y="30"/>
                </a:lnTo>
                <a:lnTo>
                  <a:pt x="38" y="30"/>
                </a:lnTo>
                <a:cubicBezTo>
                  <a:pt x="38" y="34"/>
                  <a:pt x="37" y="34"/>
                  <a:pt x="37" y="34"/>
                </a:cubicBezTo>
                <a:cubicBezTo>
                  <a:pt x="38" y="30"/>
                  <a:pt x="37" y="27"/>
                  <a:pt x="37" y="27"/>
                </a:cubicBezTo>
                <a:cubicBezTo>
                  <a:pt x="38" y="24"/>
                  <a:pt x="39" y="24"/>
                  <a:pt x="41" y="24"/>
                </a:cubicBezTo>
                <a:lnTo>
                  <a:pt x="42" y="24"/>
                </a:lnTo>
                <a:lnTo>
                  <a:pt x="43" y="24"/>
                </a:lnTo>
                <a:lnTo>
                  <a:pt x="44" y="24"/>
                </a:lnTo>
                <a:lnTo>
                  <a:pt x="45" y="24"/>
                </a:lnTo>
                <a:close/>
                <a:moveTo>
                  <a:pt x="48" y="24"/>
                </a:moveTo>
                <a:cubicBezTo>
                  <a:pt x="49" y="24"/>
                  <a:pt x="49" y="24"/>
                  <a:pt x="49" y="24"/>
                </a:cubicBezTo>
                <a:lnTo>
                  <a:pt x="51" y="18"/>
                </a:lnTo>
                <a:lnTo>
                  <a:pt x="52" y="15"/>
                </a:lnTo>
                <a:cubicBezTo>
                  <a:pt x="53" y="15"/>
                  <a:pt x="53" y="12"/>
                  <a:pt x="53" y="12"/>
                </a:cubicBezTo>
                <a:lnTo>
                  <a:pt x="52" y="15"/>
                </a:lnTo>
                <a:lnTo>
                  <a:pt x="51" y="15"/>
                </a:lnTo>
                <a:lnTo>
                  <a:pt x="51" y="18"/>
                </a:lnTo>
                <a:lnTo>
                  <a:pt x="50" y="18"/>
                </a:lnTo>
                <a:cubicBezTo>
                  <a:pt x="50" y="21"/>
                  <a:pt x="48" y="24"/>
                  <a:pt x="48" y="24"/>
                </a:cubicBezTo>
                <a:close/>
                <a:moveTo>
                  <a:pt x="50" y="24"/>
                </a:moveTo>
                <a:lnTo>
                  <a:pt x="51" y="24"/>
                </a:lnTo>
                <a:lnTo>
                  <a:pt x="51" y="21"/>
                </a:lnTo>
                <a:cubicBezTo>
                  <a:pt x="51" y="21"/>
                  <a:pt x="50" y="24"/>
                  <a:pt x="49" y="24"/>
                </a:cubicBezTo>
                <a:lnTo>
                  <a:pt x="50" y="24"/>
                </a:lnTo>
                <a:close/>
                <a:moveTo>
                  <a:pt x="56" y="15"/>
                </a:moveTo>
                <a:lnTo>
                  <a:pt x="54" y="15"/>
                </a:lnTo>
                <a:lnTo>
                  <a:pt x="54" y="18"/>
                </a:lnTo>
                <a:cubicBezTo>
                  <a:pt x="54" y="17"/>
                  <a:pt x="55" y="15"/>
                  <a:pt x="56" y="15"/>
                </a:cubicBezTo>
                <a:close/>
                <a:moveTo>
                  <a:pt x="39" y="27"/>
                </a:moveTo>
                <a:lnTo>
                  <a:pt x="39" y="30"/>
                </a:lnTo>
                <a:cubicBezTo>
                  <a:pt x="39" y="30"/>
                  <a:pt x="41" y="27"/>
                  <a:pt x="42" y="27"/>
                </a:cubicBezTo>
                <a:lnTo>
                  <a:pt x="39" y="27"/>
                </a:lnTo>
                <a:close/>
              </a:path>
            </a:pathLst>
          </a:custGeom>
          <a:solidFill>
            <a:srgbClr val="4D94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3" name="Freeform 6769">
            <a:extLst>
              <a:ext uri="{FF2B5EF4-FFF2-40B4-BE49-F238E27FC236}">
                <a16:creationId xmlns:a16="http://schemas.microsoft.com/office/drawing/2014/main" id="{6B058101-B5C4-6C4B-A40F-E5803DDC0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111750"/>
            <a:ext cx="1588" cy="1588"/>
          </a:xfrm>
          <a:custGeom>
            <a:avLst/>
            <a:gdLst>
              <a:gd name="T0" fmla="*/ 1059 w 3"/>
              <a:gd name="T1" fmla="*/ 1191 h 4"/>
              <a:gd name="T2" fmla="*/ 529 w 3"/>
              <a:gd name="T3" fmla="*/ 1191 h 4"/>
              <a:gd name="T4" fmla="*/ 1059 w 3"/>
              <a:gd name="T5" fmla="*/ 0 h 4"/>
              <a:gd name="T6" fmla="*/ 1059 w 3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2" y="3"/>
                  <a:pt x="0" y="3"/>
                  <a:pt x="1" y="3"/>
                </a:cubicBezTo>
                <a:cubicBezTo>
                  <a:pt x="2" y="0"/>
                  <a:pt x="2" y="0"/>
                  <a:pt x="2" y="0"/>
                </a:cubicBezTo>
                <a:lnTo>
                  <a:pt x="2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4" name="Freeform 6770">
            <a:extLst>
              <a:ext uri="{FF2B5EF4-FFF2-40B4-BE49-F238E27FC236}">
                <a16:creationId xmlns:a16="http://schemas.microsoft.com/office/drawing/2014/main" id="{77916682-AAF9-D44C-A11F-DEF1D8D2C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4488" y="5059363"/>
            <a:ext cx="19050" cy="58737"/>
          </a:xfrm>
          <a:custGeom>
            <a:avLst/>
            <a:gdLst>
              <a:gd name="T0" fmla="*/ 3464 w 55"/>
              <a:gd name="T1" fmla="*/ 6408 h 165"/>
              <a:gd name="T2" fmla="*/ 7274 w 55"/>
              <a:gd name="T3" fmla="*/ 1068 h 165"/>
              <a:gd name="T4" fmla="*/ 12815 w 55"/>
              <a:gd name="T5" fmla="*/ 0 h 165"/>
              <a:gd name="T6" fmla="*/ 13855 w 55"/>
              <a:gd name="T7" fmla="*/ 0 h 165"/>
              <a:gd name="T8" fmla="*/ 16625 w 55"/>
              <a:gd name="T9" fmla="*/ 1068 h 165"/>
              <a:gd name="T10" fmla="*/ 18357 w 55"/>
              <a:gd name="T11" fmla="*/ 4272 h 165"/>
              <a:gd name="T12" fmla="*/ 8659 w 55"/>
              <a:gd name="T13" fmla="*/ 3204 h 165"/>
              <a:gd name="T14" fmla="*/ 5542 w 55"/>
              <a:gd name="T15" fmla="*/ 7476 h 165"/>
              <a:gd name="T16" fmla="*/ 3810 w 55"/>
              <a:gd name="T17" fmla="*/ 10679 h 165"/>
              <a:gd name="T18" fmla="*/ 1385 w 55"/>
              <a:gd name="T19" fmla="*/ 23851 h 165"/>
              <a:gd name="T20" fmla="*/ 2078 w 55"/>
              <a:gd name="T21" fmla="*/ 34530 h 165"/>
              <a:gd name="T22" fmla="*/ 2771 w 55"/>
              <a:gd name="T23" fmla="*/ 38802 h 165"/>
              <a:gd name="T24" fmla="*/ 4503 w 55"/>
              <a:gd name="T25" fmla="*/ 45210 h 165"/>
              <a:gd name="T26" fmla="*/ 6581 w 55"/>
              <a:gd name="T27" fmla="*/ 49837 h 165"/>
              <a:gd name="T28" fmla="*/ 10737 w 55"/>
              <a:gd name="T29" fmla="*/ 57313 h 165"/>
              <a:gd name="T30" fmla="*/ 11084 w 55"/>
              <a:gd name="T31" fmla="*/ 57669 h 165"/>
              <a:gd name="T32" fmla="*/ 9698 w 55"/>
              <a:gd name="T33" fmla="*/ 56245 h 165"/>
              <a:gd name="T34" fmla="*/ 7274 w 55"/>
              <a:gd name="T35" fmla="*/ 53041 h 165"/>
              <a:gd name="T36" fmla="*/ 5195 w 55"/>
              <a:gd name="T37" fmla="*/ 49837 h 165"/>
              <a:gd name="T38" fmla="*/ 2078 w 55"/>
              <a:gd name="T39" fmla="*/ 42006 h 165"/>
              <a:gd name="T40" fmla="*/ 693 w 55"/>
              <a:gd name="T41" fmla="*/ 35598 h 165"/>
              <a:gd name="T42" fmla="*/ 0 w 55"/>
              <a:gd name="T43" fmla="*/ 28479 h 165"/>
              <a:gd name="T44" fmla="*/ 0 w 55"/>
              <a:gd name="T45" fmla="*/ 20291 h 165"/>
              <a:gd name="T46" fmla="*/ 1385 w 55"/>
              <a:gd name="T47" fmla="*/ 12815 h 165"/>
              <a:gd name="T48" fmla="*/ 3464 w 55"/>
              <a:gd name="T49" fmla="*/ 6408 h 165"/>
              <a:gd name="T50" fmla="*/ 11776 w 55"/>
              <a:gd name="T51" fmla="*/ 58381 h 165"/>
              <a:gd name="T52" fmla="*/ 11084 w 55"/>
              <a:gd name="T53" fmla="*/ 57669 h 165"/>
              <a:gd name="T54" fmla="*/ 11776 w 55"/>
              <a:gd name="T55" fmla="*/ 58381 h 16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165">
                <a:moveTo>
                  <a:pt x="10" y="18"/>
                </a:moveTo>
                <a:cubicBezTo>
                  <a:pt x="13" y="12"/>
                  <a:pt x="16" y="6"/>
                  <a:pt x="21" y="3"/>
                </a:cubicBezTo>
                <a:cubicBezTo>
                  <a:pt x="24" y="3"/>
                  <a:pt x="30" y="0"/>
                  <a:pt x="37" y="0"/>
                </a:cubicBezTo>
                <a:lnTo>
                  <a:pt x="40" y="0"/>
                </a:lnTo>
                <a:cubicBezTo>
                  <a:pt x="42" y="0"/>
                  <a:pt x="44" y="0"/>
                  <a:pt x="48" y="3"/>
                </a:cubicBezTo>
                <a:cubicBezTo>
                  <a:pt x="53" y="3"/>
                  <a:pt x="54" y="9"/>
                  <a:pt x="53" y="12"/>
                </a:cubicBezTo>
                <a:cubicBezTo>
                  <a:pt x="48" y="12"/>
                  <a:pt x="31" y="9"/>
                  <a:pt x="25" y="9"/>
                </a:cubicBezTo>
                <a:cubicBezTo>
                  <a:pt x="21" y="12"/>
                  <a:pt x="16" y="18"/>
                  <a:pt x="16" y="21"/>
                </a:cubicBezTo>
                <a:cubicBezTo>
                  <a:pt x="15" y="21"/>
                  <a:pt x="11" y="30"/>
                  <a:pt x="11" y="30"/>
                </a:cubicBezTo>
                <a:cubicBezTo>
                  <a:pt x="11" y="30"/>
                  <a:pt x="6" y="48"/>
                  <a:pt x="4" y="67"/>
                </a:cubicBezTo>
                <a:cubicBezTo>
                  <a:pt x="3" y="79"/>
                  <a:pt x="6" y="94"/>
                  <a:pt x="6" y="97"/>
                </a:cubicBezTo>
                <a:cubicBezTo>
                  <a:pt x="6" y="100"/>
                  <a:pt x="6" y="103"/>
                  <a:pt x="8" y="109"/>
                </a:cubicBezTo>
                <a:cubicBezTo>
                  <a:pt x="9" y="115"/>
                  <a:pt x="11" y="121"/>
                  <a:pt x="13" y="127"/>
                </a:cubicBezTo>
                <a:cubicBezTo>
                  <a:pt x="16" y="134"/>
                  <a:pt x="19" y="140"/>
                  <a:pt x="19" y="140"/>
                </a:cubicBezTo>
                <a:cubicBezTo>
                  <a:pt x="22" y="146"/>
                  <a:pt x="25" y="152"/>
                  <a:pt x="31" y="161"/>
                </a:cubicBezTo>
                <a:cubicBezTo>
                  <a:pt x="31" y="161"/>
                  <a:pt x="31" y="161"/>
                  <a:pt x="32" y="162"/>
                </a:cubicBezTo>
                <a:cubicBezTo>
                  <a:pt x="30" y="160"/>
                  <a:pt x="29" y="160"/>
                  <a:pt x="28" y="158"/>
                </a:cubicBezTo>
                <a:cubicBezTo>
                  <a:pt x="25" y="155"/>
                  <a:pt x="23" y="152"/>
                  <a:pt x="21" y="149"/>
                </a:cubicBezTo>
                <a:cubicBezTo>
                  <a:pt x="19" y="146"/>
                  <a:pt x="16" y="143"/>
                  <a:pt x="15" y="140"/>
                </a:cubicBezTo>
                <a:cubicBezTo>
                  <a:pt x="12" y="134"/>
                  <a:pt x="8" y="124"/>
                  <a:pt x="6" y="118"/>
                </a:cubicBezTo>
                <a:cubicBezTo>
                  <a:pt x="6" y="115"/>
                  <a:pt x="3" y="106"/>
                  <a:pt x="2" y="100"/>
                </a:cubicBezTo>
                <a:cubicBezTo>
                  <a:pt x="2" y="94"/>
                  <a:pt x="1" y="86"/>
                  <a:pt x="0" y="80"/>
                </a:cubicBezTo>
                <a:lnTo>
                  <a:pt x="0" y="57"/>
                </a:lnTo>
                <a:cubicBezTo>
                  <a:pt x="2" y="51"/>
                  <a:pt x="3" y="39"/>
                  <a:pt x="4" y="36"/>
                </a:cubicBezTo>
                <a:cubicBezTo>
                  <a:pt x="6" y="30"/>
                  <a:pt x="6" y="27"/>
                  <a:pt x="10" y="18"/>
                </a:cubicBezTo>
                <a:close/>
                <a:moveTo>
                  <a:pt x="34" y="164"/>
                </a:moveTo>
                <a:cubicBezTo>
                  <a:pt x="34" y="164"/>
                  <a:pt x="32" y="162"/>
                  <a:pt x="32" y="162"/>
                </a:cubicBezTo>
                <a:cubicBezTo>
                  <a:pt x="32" y="162"/>
                  <a:pt x="33" y="163"/>
                  <a:pt x="34" y="164"/>
                </a:cubicBezTo>
                <a:close/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5" name="Freeform 6771">
            <a:extLst>
              <a:ext uri="{FF2B5EF4-FFF2-40B4-BE49-F238E27FC236}">
                <a16:creationId xmlns:a16="http://schemas.microsoft.com/office/drawing/2014/main" id="{C1F36F3A-31B0-7F44-851A-6656E13EC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4488" y="5067300"/>
            <a:ext cx="7937" cy="44450"/>
          </a:xfrm>
          <a:custGeom>
            <a:avLst/>
            <a:gdLst>
              <a:gd name="T0" fmla="*/ 6047 w 21"/>
              <a:gd name="T1" fmla="*/ 0 h 122"/>
              <a:gd name="T2" fmla="*/ 4157 w 21"/>
              <a:gd name="T3" fmla="*/ 3279 h 122"/>
              <a:gd name="T4" fmla="*/ 1512 w 21"/>
              <a:gd name="T5" fmla="*/ 16760 h 122"/>
              <a:gd name="T6" fmla="*/ 2268 w 21"/>
              <a:gd name="T7" fmla="*/ 27690 h 122"/>
              <a:gd name="T8" fmla="*/ 3024 w 21"/>
              <a:gd name="T9" fmla="*/ 32062 h 122"/>
              <a:gd name="T10" fmla="*/ 4913 w 21"/>
              <a:gd name="T11" fmla="*/ 38620 h 122"/>
              <a:gd name="T12" fmla="*/ 7181 w 21"/>
              <a:gd name="T13" fmla="*/ 43357 h 122"/>
              <a:gd name="T14" fmla="*/ 7559 w 21"/>
              <a:gd name="T15" fmla="*/ 44086 h 122"/>
              <a:gd name="T16" fmla="*/ 6047 w 21"/>
              <a:gd name="T17" fmla="*/ 43721 h 122"/>
              <a:gd name="T18" fmla="*/ 5669 w 21"/>
              <a:gd name="T19" fmla="*/ 43357 h 122"/>
              <a:gd name="T20" fmla="*/ 2268 w 21"/>
              <a:gd name="T21" fmla="*/ 35341 h 122"/>
              <a:gd name="T22" fmla="*/ 756 w 21"/>
              <a:gd name="T23" fmla="*/ 28783 h 122"/>
              <a:gd name="T24" fmla="*/ 0 w 21"/>
              <a:gd name="T25" fmla="*/ 21496 h 122"/>
              <a:gd name="T26" fmla="*/ 0 w 21"/>
              <a:gd name="T27" fmla="*/ 13116 h 122"/>
              <a:gd name="T28" fmla="*/ 1512 w 21"/>
              <a:gd name="T29" fmla="*/ 5465 h 122"/>
              <a:gd name="T30" fmla="*/ 3024 w 21"/>
              <a:gd name="T31" fmla="*/ 729 h 122"/>
              <a:gd name="T32" fmla="*/ 6047 w 21"/>
              <a:gd name="T33" fmla="*/ 0 h 122"/>
              <a:gd name="T34" fmla="*/ 6047 w 21"/>
              <a:gd name="T35" fmla="*/ 0 h 1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1" h="122">
                <a:moveTo>
                  <a:pt x="16" y="0"/>
                </a:moveTo>
                <a:cubicBezTo>
                  <a:pt x="15" y="0"/>
                  <a:pt x="11" y="9"/>
                  <a:pt x="11" y="9"/>
                </a:cubicBezTo>
                <a:cubicBezTo>
                  <a:pt x="11" y="9"/>
                  <a:pt x="6" y="27"/>
                  <a:pt x="4" y="46"/>
                </a:cubicBezTo>
                <a:cubicBezTo>
                  <a:pt x="3" y="58"/>
                  <a:pt x="6" y="73"/>
                  <a:pt x="6" y="76"/>
                </a:cubicBezTo>
                <a:cubicBezTo>
                  <a:pt x="6" y="79"/>
                  <a:pt x="6" y="82"/>
                  <a:pt x="8" y="88"/>
                </a:cubicBezTo>
                <a:cubicBezTo>
                  <a:pt x="9" y="94"/>
                  <a:pt x="11" y="100"/>
                  <a:pt x="13" y="106"/>
                </a:cubicBezTo>
                <a:cubicBezTo>
                  <a:pt x="16" y="113"/>
                  <a:pt x="19" y="119"/>
                  <a:pt x="19" y="119"/>
                </a:cubicBezTo>
                <a:cubicBezTo>
                  <a:pt x="19" y="119"/>
                  <a:pt x="19" y="120"/>
                  <a:pt x="20" y="121"/>
                </a:cubicBezTo>
                <a:cubicBezTo>
                  <a:pt x="18" y="121"/>
                  <a:pt x="17" y="121"/>
                  <a:pt x="16" y="120"/>
                </a:cubicBezTo>
                <a:cubicBezTo>
                  <a:pt x="15" y="120"/>
                  <a:pt x="15" y="119"/>
                  <a:pt x="15" y="119"/>
                </a:cubicBezTo>
                <a:cubicBezTo>
                  <a:pt x="12" y="113"/>
                  <a:pt x="8" y="103"/>
                  <a:pt x="6" y="97"/>
                </a:cubicBezTo>
                <a:cubicBezTo>
                  <a:pt x="6" y="94"/>
                  <a:pt x="3" y="85"/>
                  <a:pt x="2" y="79"/>
                </a:cubicBezTo>
                <a:cubicBezTo>
                  <a:pt x="2" y="73"/>
                  <a:pt x="1" y="65"/>
                  <a:pt x="0" y="59"/>
                </a:cubicBezTo>
                <a:lnTo>
                  <a:pt x="0" y="36"/>
                </a:lnTo>
                <a:cubicBezTo>
                  <a:pt x="2" y="30"/>
                  <a:pt x="3" y="18"/>
                  <a:pt x="4" y="15"/>
                </a:cubicBezTo>
                <a:cubicBezTo>
                  <a:pt x="5" y="10"/>
                  <a:pt x="6" y="8"/>
                  <a:pt x="8" y="2"/>
                </a:cubicBezTo>
                <a:cubicBezTo>
                  <a:pt x="11" y="1"/>
                  <a:pt x="14" y="1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6" name="Freeform 6772">
            <a:extLst>
              <a:ext uri="{FF2B5EF4-FFF2-40B4-BE49-F238E27FC236}">
                <a16:creationId xmlns:a16="http://schemas.microsoft.com/office/drawing/2014/main" id="{DEEADA93-7D50-9F4B-A88A-85816BFBC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4488" y="5081588"/>
            <a:ext cx="3175" cy="15875"/>
          </a:xfrm>
          <a:custGeom>
            <a:avLst/>
            <a:gdLst>
              <a:gd name="T0" fmla="*/ 1588 w 8"/>
              <a:gd name="T1" fmla="*/ 2416 h 46"/>
              <a:gd name="T2" fmla="*/ 2381 w 8"/>
              <a:gd name="T3" fmla="*/ 12769 h 46"/>
              <a:gd name="T4" fmla="*/ 2778 w 8"/>
              <a:gd name="T5" fmla="*/ 15530 h 46"/>
              <a:gd name="T6" fmla="*/ 794 w 8"/>
              <a:gd name="T7" fmla="*/ 13114 h 46"/>
              <a:gd name="T8" fmla="*/ 0 w 8"/>
              <a:gd name="T9" fmla="*/ 6902 h 46"/>
              <a:gd name="T10" fmla="*/ 0 w 8"/>
              <a:gd name="T11" fmla="*/ 2416 h 46"/>
              <a:gd name="T12" fmla="*/ 397 w 8"/>
              <a:gd name="T13" fmla="*/ 2071 h 46"/>
              <a:gd name="T14" fmla="*/ 1984 w 8"/>
              <a:gd name="T15" fmla="*/ 0 h 46"/>
              <a:gd name="T16" fmla="*/ 1588 w 8"/>
              <a:gd name="T17" fmla="*/ 2416 h 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46">
                <a:moveTo>
                  <a:pt x="4" y="7"/>
                </a:moveTo>
                <a:cubicBezTo>
                  <a:pt x="3" y="19"/>
                  <a:pt x="6" y="34"/>
                  <a:pt x="6" y="37"/>
                </a:cubicBezTo>
                <a:cubicBezTo>
                  <a:pt x="6" y="39"/>
                  <a:pt x="6" y="42"/>
                  <a:pt x="7" y="45"/>
                </a:cubicBezTo>
                <a:cubicBezTo>
                  <a:pt x="5" y="43"/>
                  <a:pt x="3" y="41"/>
                  <a:pt x="2" y="38"/>
                </a:cubicBezTo>
                <a:cubicBezTo>
                  <a:pt x="2" y="33"/>
                  <a:pt x="1" y="25"/>
                  <a:pt x="0" y="20"/>
                </a:cubicBezTo>
                <a:lnTo>
                  <a:pt x="0" y="7"/>
                </a:lnTo>
                <a:cubicBezTo>
                  <a:pt x="0" y="6"/>
                  <a:pt x="1" y="6"/>
                  <a:pt x="1" y="6"/>
                </a:cubicBezTo>
                <a:cubicBezTo>
                  <a:pt x="2" y="4"/>
                  <a:pt x="3" y="2"/>
                  <a:pt x="5" y="0"/>
                </a:cubicBezTo>
                <a:cubicBezTo>
                  <a:pt x="5" y="2"/>
                  <a:pt x="4" y="4"/>
                  <a:pt x="4" y="7"/>
                </a:cubicBezTo>
              </a:path>
            </a:pathLst>
          </a:custGeom>
          <a:solidFill>
            <a:srgbClr val="AE88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7" name="Freeform 6773">
            <a:extLst>
              <a:ext uri="{FF2B5EF4-FFF2-40B4-BE49-F238E27FC236}">
                <a16:creationId xmlns:a16="http://schemas.microsoft.com/office/drawing/2014/main" id="{5E7BEC23-91A6-4542-B015-F8510712E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4488" y="5057775"/>
            <a:ext cx="20637" cy="61913"/>
          </a:xfrm>
          <a:custGeom>
            <a:avLst/>
            <a:gdLst>
              <a:gd name="T0" fmla="*/ 12898 w 56"/>
              <a:gd name="T1" fmla="*/ 61553 h 172"/>
              <a:gd name="T2" fmla="*/ 12530 w 56"/>
              <a:gd name="T3" fmla="*/ 61553 h 172"/>
              <a:gd name="T4" fmla="*/ 10687 w 56"/>
              <a:gd name="T5" fmla="*/ 59393 h 172"/>
              <a:gd name="T6" fmla="*/ 7739 w 56"/>
              <a:gd name="T7" fmla="*/ 54714 h 172"/>
              <a:gd name="T8" fmla="*/ 10319 w 56"/>
              <a:gd name="T9" fmla="*/ 57953 h 172"/>
              <a:gd name="T10" fmla="*/ 7002 w 56"/>
              <a:gd name="T11" fmla="*/ 52554 h 172"/>
              <a:gd name="T12" fmla="*/ 4791 w 56"/>
              <a:gd name="T13" fmla="*/ 47155 h 172"/>
              <a:gd name="T14" fmla="*/ 2948 w 56"/>
              <a:gd name="T15" fmla="*/ 40675 h 172"/>
              <a:gd name="T16" fmla="*/ 2580 w 56"/>
              <a:gd name="T17" fmla="*/ 38516 h 172"/>
              <a:gd name="T18" fmla="*/ 2211 w 56"/>
              <a:gd name="T19" fmla="*/ 36356 h 172"/>
              <a:gd name="T20" fmla="*/ 1843 w 56"/>
              <a:gd name="T21" fmla="*/ 25197 h 172"/>
              <a:gd name="T22" fmla="*/ 4054 w 56"/>
              <a:gd name="T23" fmla="*/ 12239 h 172"/>
              <a:gd name="T24" fmla="*/ 6265 w 56"/>
              <a:gd name="T25" fmla="*/ 8999 h 172"/>
              <a:gd name="T26" fmla="*/ 8844 w 56"/>
              <a:gd name="T27" fmla="*/ 4679 h 172"/>
              <a:gd name="T28" fmla="*/ 16952 w 56"/>
              <a:gd name="T29" fmla="*/ 5759 h 172"/>
              <a:gd name="T30" fmla="*/ 19531 w 56"/>
              <a:gd name="T31" fmla="*/ 5759 h 172"/>
              <a:gd name="T32" fmla="*/ 19163 w 56"/>
              <a:gd name="T33" fmla="*/ 2520 h 172"/>
              <a:gd name="T34" fmla="*/ 18057 w 56"/>
              <a:gd name="T35" fmla="*/ 2520 h 172"/>
              <a:gd name="T36" fmla="*/ 14372 w 56"/>
              <a:gd name="T37" fmla="*/ 1440 h 172"/>
              <a:gd name="T38" fmla="*/ 8107 w 56"/>
              <a:gd name="T39" fmla="*/ 2520 h 172"/>
              <a:gd name="T40" fmla="*/ 4054 w 56"/>
              <a:gd name="T41" fmla="*/ 7919 h 172"/>
              <a:gd name="T42" fmla="*/ 2211 w 56"/>
              <a:gd name="T43" fmla="*/ 11879 h 172"/>
              <a:gd name="T44" fmla="*/ 3685 w 56"/>
              <a:gd name="T45" fmla="*/ 7919 h 172"/>
              <a:gd name="T46" fmla="*/ 7739 w 56"/>
              <a:gd name="T47" fmla="*/ 2520 h 172"/>
              <a:gd name="T48" fmla="*/ 18057 w 56"/>
              <a:gd name="T49" fmla="*/ 1440 h 172"/>
              <a:gd name="T50" fmla="*/ 19163 w 56"/>
              <a:gd name="T51" fmla="*/ 2520 h 172"/>
              <a:gd name="T52" fmla="*/ 20268 w 56"/>
              <a:gd name="T53" fmla="*/ 5759 h 172"/>
              <a:gd name="T54" fmla="*/ 16583 w 56"/>
              <a:gd name="T55" fmla="*/ 5759 h 172"/>
              <a:gd name="T56" fmla="*/ 9213 w 56"/>
              <a:gd name="T57" fmla="*/ 5759 h 172"/>
              <a:gd name="T58" fmla="*/ 6265 w 56"/>
              <a:gd name="T59" fmla="*/ 8999 h 172"/>
              <a:gd name="T60" fmla="*/ 4054 w 56"/>
              <a:gd name="T61" fmla="*/ 12239 h 172"/>
              <a:gd name="T62" fmla="*/ 2211 w 56"/>
              <a:gd name="T63" fmla="*/ 25197 h 172"/>
              <a:gd name="T64" fmla="*/ 2580 w 56"/>
              <a:gd name="T65" fmla="*/ 36356 h 172"/>
              <a:gd name="T66" fmla="*/ 2948 w 56"/>
              <a:gd name="T67" fmla="*/ 38516 h 172"/>
              <a:gd name="T68" fmla="*/ 3317 w 56"/>
              <a:gd name="T69" fmla="*/ 40675 h 172"/>
              <a:gd name="T70" fmla="*/ 5159 w 56"/>
              <a:gd name="T71" fmla="*/ 47155 h 172"/>
              <a:gd name="T72" fmla="*/ 7370 w 56"/>
              <a:gd name="T73" fmla="*/ 51474 h 172"/>
              <a:gd name="T74" fmla="*/ 11424 w 56"/>
              <a:gd name="T75" fmla="*/ 59393 h 172"/>
              <a:gd name="T76" fmla="*/ 11424 w 56"/>
              <a:gd name="T77" fmla="*/ 59393 h 172"/>
              <a:gd name="T78" fmla="*/ 12161 w 56"/>
              <a:gd name="T79" fmla="*/ 60113 h 172"/>
              <a:gd name="T80" fmla="*/ 12161 w 56"/>
              <a:gd name="T81" fmla="*/ 59393 h 172"/>
              <a:gd name="T82" fmla="*/ 12161 w 56"/>
              <a:gd name="T83" fmla="*/ 59393 h 172"/>
              <a:gd name="T84" fmla="*/ 12898 w 56"/>
              <a:gd name="T85" fmla="*/ 60473 h 172"/>
              <a:gd name="T86" fmla="*/ 12898 w 56"/>
              <a:gd name="T87" fmla="*/ 61553 h 172"/>
              <a:gd name="T88" fmla="*/ 6265 w 56"/>
              <a:gd name="T89" fmla="*/ 52554 h 172"/>
              <a:gd name="T90" fmla="*/ 7739 w 56"/>
              <a:gd name="T91" fmla="*/ 54714 h 172"/>
              <a:gd name="T92" fmla="*/ 6265 w 56"/>
              <a:gd name="T93" fmla="*/ 52554 h 172"/>
              <a:gd name="T94" fmla="*/ 2580 w 56"/>
              <a:gd name="T95" fmla="*/ 43915 h 172"/>
              <a:gd name="T96" fmla="*/ 5528 w 56"/>
              <a:gd name="T97" fmla="*/ 51474 h 172"/>
              <a:gd name="T98" fmla="*/ 2580 w 56"/>
              <a:gd name="T99" fmla="*/ 43915 h 172"/>
              <a:gd name="T100" fmla="*/ 737 w 56"/>
              <a:gd name="T101" fmla="*/ 37436 h 172"/>
              <a:gd name="T102" fmla="*/ 0 w 56"/>
              <a:gd name="T103" fmla="*/ 29517 h 172"/>
              <a:gd name="T104" fmla="*/ 0 w 56"/>
              <a:gd name="T105" fmla="*/ 28797 h 172"/>
              <a:gd name="T106" fmla="*/ 369 w 56"/>
              <a:gd name="T107" fmla="*/ 21958 h 172"/>
              <a:gd name="T108" fmla="*/ 1843 w 56"/>
              <a:gd name="T109" fmla="*/ 14398 h 172"/>
              <a:gd name="T110" fmla="*/ 2211 w 56"/>
              <a:gd name="T111" fmla="*/ 12599 h 172"/>
              <a:gd name="T112" fmla="*/ 2211 w 56"/>
              <a:gd name="T113" fmla="*/ 14398 h 172"/>
              <a:gd name="T114" fmla="*/ 737 w 56"/>
              <a:gd name="T115" fmla="*/ 21958 h 172"/>
              <a:gd name="T116" fmla="*/ 369 w 56"/>
              <a:gd name="T117" fmla="*/ 28797 h 172"/>
              <a:gd name="T118" fmla="*/ 369 w 56"/>
              <a:gd name="T119" fmla="*/ 29517 h 172"/>
              <a:gd name="T120" fmla="*/ 1106 w 56"/>
              <a:gd name="T121" fmla="*/ 37436 h 172"/>
              <a:gd name="T122" fmla="*/ 2580 w 56"/>
              <a:gd name="T123" fmla="*/ 43915 h 172"/>
              <a:gd name="T124" fmla="*/ 737 w 56"/>
              <a:gd name="T125" fmla="*/ 37436 h 17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6" h="172">
                <a:moveTo>
                  <a:pt x="35" y="171"/>
                </a:moveTo>
                <a:lnTo>
                  <a:pt x="34" y="171"/>
                </a:lnTo>
                <a:cubicBezTo>
                  <a:pt x="31" y="168"/>
                  <a:pt x="30" y="165"/>
                  <a:pt x="29" y="165"/>
                </a:cubicBezTo>
                <a:cubicBezTo>
                  <a:pt x="26" y="159"/>
                  <a:pt x="23" y="156"/>
                  <a:pt x="21" y="152"/>
                </a:cubicBezTo>
                <a:cubicBezTo>
                  <a:pt x="23" y="155"/>
                  <a:pt x="26" y="158"/>
                  <a:pt x="28" y="161"/>
                </a:cubicBezTo>
                <a:cubicBezTo>
                  <a:pt x="25" y="155"/>
                  <a:pt x="22" y="151"/>
                  <a:pt x="19" y="146"/>
                </a:cubicBezTo>
                <a:cubicBezTo>
                  <a:pt x="18" y="143"/>
                  <a:pt x="17" y="137"/>
                  <a:pt x="13" y="131"/>
                </a:cubicBezTo>
                <a:cubicBezTo>
                  <a:pt x="11" y="125"/>
                  <a:pt x="10" y="119"/>
                  <a:pt x="8" y="113"/>
                </a:cubicBezTo>
                <a:cubicBezTo>
                  <a:pt x="8" y="110"/>
                  <a:pt x="7" y="107"/>
                  <a:pt x="7" y="107"/>
                </a:cubicBezTo>
                <a:cubicBezTo>
                  <a:pt x="7" y="104"/>
                  <a:pt x="6" y="101"/>
                  <a:pt x="6" y="101"/>
                </a:cubicBezTo>
                <a:cubicBezTo>
                  <a:pt x="6" y="98"/>
                  <a:pt x="3" y="86"/>
                  <a:pt x="5" y="70"/>
                </a:cubicBezTo>
                <a:cubicBezTo>
                  <a:pt x="6" y="61"/>
                  <a:pt x="7" y="52"/>
                  <a:pt x="11" y="34"/>
                </a:cubicBezTo>
                <a:cubicBezTo>
                  <a:pt x="11" y="34"/>
                  <a:pt x="15" y="25"/>
                  <a:pt x="17" y="25"/>
                </a:cubicBezTo>
                <a:cubicBezTo>
                  <a:pt x="17" y="22"/>
                  <a:pt x="21" y="16"/>
                  <a:pt x="24" y="13"/>
                </a:cubicBezTo>
                <a:cubicBezTo>
                  <a:pt x="30" y="13"/>
                  <a:pt x="39" y="16"/>
                  <a:pt x="46" y="16"/>
                </a:cubicBezTo>
                <a:lnTo>
                  <a:pt x="53" y="16"/>
                </a:lnTo>
                <a:cubicBezTo>
                  <a:pt x="54" y="16"/>
                  <a:pt x="54" y="10"/>
                  <a:pt x="52" y="7"/>
                </a:cubicBezTo>
                <a:lnTo>
                  <a:pt x="49" y="7"/>
                </a:lnTo>
                <a:cubicBezTo>
                  <a:pt x="44" y="4"/>
                  <a:pt x="42" y="4"/>
                  <a:pt x="39" y="4"/>
                </a:cubicBezTo>
                <a:cubicBezTo>
                  <a:pt x="31" y="4"/>
                  <a:pt x="25" y="7"/>
                  <a:pt x="22" y="7"/>
                </a:cubicBezTo>
                <a:cubicBezTo>
                  <a:pt x="17" y="10"/>
                  <a:pt x="14" y="16"/>
                  <a:pt x="11" y="22"/>
                </a:cubicBezTo>
                <a:cubicBezTo>
                  <a:pt x="9" y="27"/>
                  <a:pt x="7" y="30"/>
                  <a:pt x="6" y="33"/>
                </a:cubicBezTo>
                <a:cubicBezTo>
                  <a:pt x="7" y="30"/>
                  <a:pt x="8" y="27"/>
                  <a:pt x="10" y="22"/>
                </a:cubicBezTo>
                <a:cubicBezTo>
                  <a:pt x="13" y="16"/>
                  <a:pt x="17" y="10"/>
                  <a:pt x="21" y="7"/>
                </a:cubicBezTo>
                <a:cubicBezTo>
                  <a:pt x="27" y="4"/>
                  <a:pt x="39" y="0"/>
                  <a:pt x="49" y="4"/>
                </a:cubicBezTo>
                <a:cubicBezTo>
                  <a:pt x="49" y="4"/>
                  <a:pt x="50" y="7"/>
                  <a:pt x="52" y="7"/>
                </a:cubicBezTo>
                <a:cubicBezTo>
                  <a:pt x="54" y="10"/>
                  <a:pt x="55" y="16"/>
                  <a:pt x="55" y="16"/>
                </a:cubicBezTo>
                <a:cubicBezTo>
                  <a:pt x="52" y="19"/>
                  <a:pt x="49" y="16"/>
                  <a:pt x="45" y="16"/>
                </a:cubicBezTo>
                <a:cubicBezTo>
                  <a:pt x="39" y="16"/>
                  <a:pt x="29" y="13"/>
                  <a:pt x="25" y="16"/>
                </a:cubicBezTo>
                <a:cubicBezTo>
                  <a:pt x="21" y="16"/>
                  <a:pt x="18" y="22"/>
                  <a:pt x="17" y="25"/>
                </a:cubicBezTo>
                <a:cubicBezTo>
                  <a:pt x="17" y="25"/>
                  <a:pt x="12" y="34"/>
                  <a:pt x="11" y="34"/>
                </a:cubicBezTo>
                <a:cubicBezTo>
                  <a:pt x="8" y="52"/>
                  <a:pt x="6" y="61"/>
                  <a:pt x="6" y="70"/>
                </a:cubicBezTo>
                <a:cubicBezTo>
                  <a:pt x="5" y="82"/>
                  <a:pt x="6" y="98"/>
                  <a:pt x="7" y="101"/>
                </a:cubicBezTo>
                <a:cubicBezTo>
                  <a:pt x="7" y="101"/>
                  <a:pt x="7" y="104"/>
                  <a:pt x="8" y="107"/>
                </a:cubicBezTo>
                <a:cubicBezTo>
                  <a:pt x="8" y="107"/>
                  <a:pt x="8" y="110"/>
                  <a:pt x="9" y="113"/>
                </a:cubicBezTo>
                <a:cubicBezTo>
                  <a:pt x="11" y="119"/>
                  <a:pt x="11" y="125"/>
                  <a:pt x="14" y="131"/>
                </a:cubicBezTo>
                <a:cubicBezTo>
                  <a:pt x="17" y="137"/>
                  <a:pt x="19" y="143"/>
                  <a:pt x="20" y="143"/>
                </a:cubicBezTo>
                <a:cubicBezTo>
                  <a:pt x="23" y="149"/>
                  <a:pt x="26" y="156"/>
                  <a:pt x="31" y="165"/>
                </a:cubicBezTo>
                <a:cubicBezTo>
                  <a:pt x="31" y="165"/>
                  <a:pt x="32" y="166"/>
                  <a:pt x="33" y="167"/>
                </a:cubicBezTo>
                <a:cubicBezTo>
                  <a:pt x="33" y="166"/>
                  <a:pt x="33" y="165"/>
                  <a:pt x="33" y="165"/>
                </a:cubicBezTo>
                <a:cubicBezTo>
                  <a:pt x="34" y="165"/>
                  <a:pt x="34" y="168"/>
                  <a:pt x="35" y="168"/>
                </a:cubicBezTo>
                <a:lnTo>
                  <a:pt x="35" y="171"/>
                </a:lnTo>
                <a:close/>
                <a:moveTo>
                  <a:pt x="17" y="146"/>
                </a:moveTo>
                <a:cubicBezTo>
                  <a:pt x="18" y="146"/>
                  <a:pt x="20" y="149"/>
                  <a:pt x="21" y="152"/>
                </a:cubicBezTo>
                <a:cubicBezTo>
                  <a:pt x="19" y="149"/>
                  <a:pt x="17" y="146"/>
                  <a:pt x="17" y="146"/>
                </a:cubicBezTo>
                <a:close/>
                <a:moveTo>
                  <a:pt x="7" y="122"/>
                </a:moveTo>
                <a:cubicBezTo>
                  <a:pt x="10" y="128"/>
                  <a:pt x="13" y="137"/>
                  <a:pt x="15" y="143"/>
                </a:cubicBezTo>
                <a:cubicBezTo>
                  <a:pt x="12" y="137"/>
                  <a:pt x="8" y="128"/>
                  <a:pt x="7" y="122"/>
                </a:cubicBezTo>
                <a:close/>
                <a:moveTo>
                  <a:pt x="2" y="104"/>
                </a:moveTo>
                <a:cubicBezTo>
                  <a:pt x="2" y="98"/>
                  <a:pt x="0" y="89"/>
                  <a:pt x="0" y="82"/>
                </a:cubicBezTo>
                <a:lnTo>
                  <a:pt x="0" y="80"/>
                </a:lnTo>
                <a:cubicBezTo>
                  <a:pt x="0" y="73"/>
                  <a:pt x="0" y="70"/>
                  <a:pt x="1" y="61"/>
                </a:cubicBezTo>
                <a:cubicBezTo>
                  <a:pt x="2" y="55"/>
                  <a:pt x="3" y="43"/>
                  <a:pt x="5" y="40"/>
                </a:cubicBezTo>
                <a:cubicBezTo>
                  <a:pt x="5" y="40"/>
                  <a:pt x="6" y="38"/>
                  <a:pt x="6" y="35"/>
                </a:cubicBezTo>
                <a:lnTo>
                  <a:pt x="6" y="40"/>
                </a:lnTo>
                <a:cubicBezTo>
                  <a:pt x="4" y="43"/>
                  <a:pt x="2" y="55"/>
                  <a:pt x="2" y="61"/>
                </a:cubicBezTo>
                <a:cubicBezTo>
                  <a:pt x="1" y="70"/>
                  <a:pt x="1" y="73"/>
                  <a:pt x="1" y="80"/>
                </a:cubicBezTo>
                <a:lnTo>
                  <a:pt x="1" y="82"/>
                </a:lnTo>
                <a:cubicBezTo>
                  <a:pt x="1" y="89"/>
                  <a:pt x="2" y="98"/>
                  <a:pt x="3" y="104"/>
                </a:cubicBezTo>
                <a:cubicBezTo>
                  <a:pt x="4" y="110"/>
                  <a:pt x="6" y="119"/>
                  <a:pt x="7" y="122"/>
                </a:cubicBezTo>
                <a:cubicBezTo>
                  <a:pt x="5" y="119"/>
                  <a:pt x="3" y="107"/>
                  <a:pt x="2" y="104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8" name="Freeform 6774">
            <a:extLst>
              <a:ext uri="{FF2B5EF4-FFF2-40B4-BE49-F238E27FC236}">
                <a16:creationId xmlns:a16="http://schemas.microsoft.com/office/drawing/2014/main" id="{21DE9216-A0B6-8D4C-AB2E-436574B8D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4488" y="5057775"/>
            <a:ext cx="50800" cy="69850"/>
          </a:xfrm>
          <a:custGeom>
            <a:avLst/>
            <a:gdLst>
              <a:gd name="T0" fmla="*/ 26643 w 143"/>
              <a:gd name="T1" fmla="*/ 66212 h 192"/>
              <a:gd name="T2" fmla="*/ 20959 w 143"/>
              <a:gd name="T3" fmla="*/ 60755 h 192"/>
              <a:gd name="T4" fmla="*/ 23091 w 143"/>
              <a:gd name="T5" fmla="*/ 64029 h 192"/>
              <a:gd name="T6" fmla="*/ 18828 w 143"/>
              <a:gd name="T7" fmla="*/ 58572 h 192"/>
              <a:gd name="T8" fmla="*/ 17052 w 143"/>
              <a:gd name="T9" fmla="*/ 53843 h 192"/>
              <a:gd name="T10" fmla="*/ 15986 w 143"/>
              <a:gd name="T11" fmla="*/ 44020 h 192"/>
              <a:gd name="T12" fmla="*/ 15276 w 143"/>
              <a:gd name="T13" fmla="*/ 39654 h 192"/>
              <a:gd name="T14" fmla="*/ 14920 w 143"/>
              <a:gd name="T15" fmla="*/ 35653 h 192"/>
              <a:gd name="T16" fmla="*/ 14565 w 143"/>
              <a:gd name="T17" fmla="*/ 35289 h 192"/>
              <a:gd name="T18" fmla="*/ 14565 w 143"/>
              <a:gd name="T19" fmla="*/ 33834 h 192"/>
              <a:gd name="T20" fmla="*/ 14565 w 143"/>
              <a:gd name="T21" fmla="*/ 27285 h 192"/>
              <a:gd name="T22" fmla="*/ 14920 w 143"/>
              <a:gd name="T23" fmla="*/ 21828 h 192"/>
              <a:gd name="T24" fmla="*/ 14565 w 143"/>
              <a:gd name="T25" fmla="*/ 27285 h 192"/>
              <a:gd name="T26" fmla="*/ 14920 w 143"/>
              <a:gd name="T27" fmla="*/ 20737 h 192"/>
              <a:gd name="T28" fmla="*/ 17052 w 143"/>
              <a:gd name="T29" fmla="*/ 10914 h 192"/>
              <a:gd name="T30" fmla="*/ 15986 w 143"/>
              <a:gd name="T31" fmla="*/ 10914 h 192"/>
              <a:gd name="T32" fmla="*/ 13144 w 143"/>
              <a:gd name="T33" fmla="*/ 12005 h 192"/>
              <a:gd name="T34" fmla="*/ 12434 w 143"/>
              <a:gd name="T35" fmla="*/ 12005 h 192"/>
              <a:gd name="T36" fmla="*/ 9947 w 143"/>
              <a:gd name="T37" fmla="*/ 13097 h 192"/>
              <a:gd name="T38" fmla="*/ 14565 w 143"/>
              <a:gd name="T39" fmla="*/ 9823 h 192"/>
              <a:gd name="T40" fmla="*/ 13144 w 143"/>
              <a:gd name="T41" fmla="*/ 5457 h 192"/>
              <a:gd name="T42" fmla="*/ 4618 w 143"/>
              <a:gd name="T43" fmla="*/ 20737 h 192"/>
              <a:gd name="T44" fmla="*/ 5329 w 143"/>
              <a:gd name="T45" fmla="*/ 54934 h 192"/>
              <a:gd name="T46" fmla="*/ 1066 w 143"/>
              <a:gd name="T47" fmla="*/ 42929 h 192"/>
              <a:gd name="T48" fmla="*/ 4618 w 143"/>
              <a:gd name="T49" fmla="*/ 54934 h 192"/>
              <a:gd name="T50" fmla="*/ 4618 w 143"/>
              <a:gd name="T51" fmla="*/ 20737 h 192"/>
              <a:gd name="T52" fmla="*/ 11368 w 143"/>
              <a:gd name="T53" fmla="*/ 4366 h 192"/>
              <a:gd name="T54" fmla="*/ 6394 w 143"/>
              <a:gd name="T55" fmla="*/ 60391 h 192"/>
              <a:gd name="T56" fmla="*/ 0 w 143"/>
              <a:gd name="T57" fmla="*/ 37472 h 192"/>
              <a:gd name="T58" fmla="*/ 7815 w 143"/>
              <a:gd name="T59" fmla="*/ 6548 h 192"/>
              <a:gd name="T60" fmla="*/ 5329 w 143"/>
              <a:gd name="T61" fmla="*/ 12005 h 192"/>
              <a:gd name="T62" fmla="*/ 13144 w 143"/>
              <a:gd name="T63" fmla="*/ 1091 h 192"/>
              <a:gd name="T64" fmla="*/ 18473 w 143"/>
              <a:gd name="T65" fmla="*/ 0 h 192"/>
              <a:gd name="T66" fmla="*/ 18828 w 143"/>
              <a:gd name="T67" fmla="*/ 0 h 192"/>
              <a:gd name="T68" fmla="*/ 26643 w 143"/>
              <a:gd name="T69" fmla="*/ 3274 h 192"/>
              <a:gd name="T70" fmla="*/ 22380 w 143"/>
              <a:gd name="T71" fmla="*/ 2183 h 192"/>
              <a:gd name="T72" fmla="*/ 30551 w 143"/>
              <a:gd name="T73" fmla="*/ 7640 h 192"/>
              <a:gd name="T74" fmla="*/ 29130 w 143"/>
              <a:gd name="T75" fmla="*/ 6548 h 192"/>
              <a:gd name="T76" fmla="*/ 44761 w 143"/>
              <a:gd name="T77" fmla="*/ 69486 h 192"/>
              <a:gd name="T78" fmla="*/ 49379 w 143"/>
              <a:gd name="T79" fmla="*/ 66212 h 192"/>
              <a:gd name="T80" fmla="*/ 47603 w 143"/>
              <a:gd name="T81" fmla="*/ 58572 h 192"/>
              <a:gd name="T82" fmla="*/ 43695 w 143"/>
              <a:gd name="T83" fmla="*/ 57481 h 192"/>
              <a:gd name="T84" fmla="*/ 47958 w 143"/>
              <a:gd name="T85" fmla="*/ 58572 h 192"/>
              <a:gd name="T86" fmla="*/ 49379 w 143"/>
              <a:gd name="T87" fmla="*/ 66212 h 192"/>
              <a:gd name="T88" fmla="*/ 39077 w 143"/>
              <a:gd name="T89" fmla="*/ 62938 h 192"/>
              <a:gd name="T90" fmla="*/ 40143 w 143"/>
              <a:gd name="T91" fmla="*/ 60755 h 192"/>
              <a:gd name="T92" fmla="*/ 38011 w 143"/>
              <a:gd name="T93" fmla="*/ 64029 h 192"/>
              <a:gd name="T94" fmla="*/ 36590 w 143"/>
              <a:gd name="T95" fmla="*/ 62938 h 192"/>
              <a:gd name="T96" fmla="*/ 35169 w 143"/>
              <a:gd name="T97" fmla="*/ 62938 h 192"/>
              <a:gd name="T98" fmla="*/ 32683 w 143"/>
              <a:gd name="T99" fmla="*/ 61846 h 192"/>
              <a:gd name="T100" fmla="*/ 33748 w 143"/>
              <a:gd name="T101" fmla="*/ 60755 h 192"/>
              <a:gd name="T102" fmla="*/ 33393 w 143"/>
              <a:gd name="T103" fmla="*/ 58572 h 192"/>
              <a:gd name="T104" fmla="*/ 30906 w 143"/>
              <a:gd name="T105" fmla="*/ 57481 h 192"/>
              <a:gd name="T106" fmla="*/ 31262 w 143"/>
              <a:gd name="T107" fmla="*/ 54207 h 192"/>
              <a:gd name="T108" fmla="*/ 31617 w 143"/>
              <a:gd name="T109" fmla="*/ 52751 h 192"/>
              <a:gd name="T110" fmla="*/ 29485 w 143"/>
              <a:gd name="T111" fmla="*/ 50568 h 192"/>
              <a:gd name="T112" fmla="*/ 29841 w 143"/>
              <a:gd name="T113" fmla="*/ 49477 h 192"/>
              <a:gd name="T114" fmla="*/ 30196 w 143"/>
              <a:gd name="T115" fmla="*/ 46203 h 19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3" h="192">
                <a:moveTo>
                  <a:pt x="91" y="188"/>
                </a:moveTo>
                <a:cubicBezTo>
                  <a:pt x="94" y="190"/>
                  <a:pt x="97" y="191"/>
                  <a:pt x="99" y="191"/>
                </a:cubicBezTo>
                <a:cubicBezTo>
                  <a:pt x="96" y="191"/>
                  <a:pt x="94" y="190"/>
                  <a:pt x="91" y="188"/>
                </a:cubicBezTo>
                <a:close/>
                <a:moveTo>
                  <a:pt x="78" y="185"/>
                </a:moveTo>
                <a:lnTo>
                  <a:pt x="75" y="182"/>
                </a:lnTo>
                <a:cubicBezTo>
                  <a:pt x="76" y="182"/>
                  <a:pt x="78" y="182"/>
                  <a:pt x="78" y="185"/>
                </a:cubicBezTo>
                <a:cubicBezTo>
                  <a:pt x="80" y="185"/>
                  <a:pt x="82" y="185"/>
                  <a:pt x="84" y="188"/>
                </a:cubicBezTo>
                <a:cubicBezTo>
                  <a:pt x="81" y="188"/>
                  <a:pt x="80" y="185"/>
                  <a:pt x="78" y="185"/>
                </a:cubicBezTo>
                <a:close/>
                <a:moveTo>
                  <a:pt x="65" y="176"/>
                </a:moveTo>
                <a:cubicBezTo>
                  <a:pt x="62" y="173"/>
                  <a:pt x="60" y="170"/>
                  <a:pt x="59" y="167"/>
                </a:cubicBezTo>
                <a:cubicBezTo>
                  <a:pt x="59" y="167"/>
                  <a:pt x="58" y="165"/>
                  <a:pt x="57" y="164"/>
                </a:cubicBezTo>
                <a:cubicBezTo>
                  <a:pt x="58" y="165"/>
                  <a:pt x="59" y="167"/>
                  <a:pt x="60" y="167"/>
                </a:cubicBezTo>
                <a:cubicBezTo>
                  <a:pt x="61" y="170"/>
                  <a:pt x="62" y="173"/>
                  <a:pt x="66" y="173"/>
                </a:cubicBezTo>
                <a:cubicBezTo>
                  <a:pt x="67" y="175"/>
                  <a:pt x="68" y="177"/>
                  <a:pt x="70" y="178"/>
                </a:cubicBezTo>
                <a:cubicBezTo>
                  <a:pt x="68" y="178"/>
                  <a:pt x="67" y="176"/>
                  <a:pt x="65" y="176"/>
                </a:cubicBezTo>
                <a:close/>
                <a:moveTo>
                  <a:pt x="53" y="161"/>
                </a:moveTo>
                <a:cubicBezTo>
                  <a:pt x="52" y="158"/>
                  <a:pt x="50" y="158"/>
                  <a:pt x="50" y="154"/>
                </a:cubicBezTo>
                <a:cubicBezTo>
                  <a:pt x="51" y="154"/>
                  <a:pt x="52" y="158"/>
                  <a:pt x="53" y="158"/>
                </a:cubicBezTo>
                <a:lnTo>
                  <a:pt x="56" y="163"/>
                </a:lnTo>
                <a:lnTo>
                  <a:pt x="53" y="161"/>
                </a:lnTo>
                <a:close/>
                <a:moveTo>
                  <a:pt x="50" y="154"/>
                </a:moveTo>
                <a:lnTo>
                  <a:pt x="48" y="151"/>
                </a:lnTo>
                <a:cubicBezTo>
                  <a:pt x="48" y="148"/>
                  <a:pt x="48" y="148"/>
                  <a:pt x="47" y="148"/>
                </a:cubicBezTo>
                <a:cubicBezTo>
                  <a:pt x="47" y="146"/>
                  <a:pt x="47" y="143"/>
                  <a:pt x="46" y="142"/>
                </a:cubicBezTo>
                <a:cubicBezTo>
                  <a:pt x="47" y="143"/>
                  <a:pt x="48" y="146"/>
                  <a:pt x="48" y="148"/>
                </a:cubicBezTo>
                <a:lnTo>
                  <a:pt x="50" y="151"/>
                </a:lnTo>
                <a:lnTo>
                  <a:pt x="50" y="154"/>
                </a:lnTo>
                <a:close/>
                <a:moveTo>
                  <a:pt x="44" y="121"/>
                </a:moveTo>
                <a:lnTo>
                  <a:pt x="45" y="118"/>
                </a:lnTo>
                <a:lnTo>
                  <a:pt x="45" y="121"/>
                </a:lnTo>
                <a:lnTo>
                  <a:pt x="45" y="142"/>
                </a:lnTo>
                <a:cubicBezTo>
                  <a:pt x="44" y="136"/>
                  <a:pt x="44" y="130"/>
                  <a:pt x="44" y="121"/>
                </a:cubicBezTo>
                <a:close/>
                <a:moveTo>
                  <a:pt x="42" y="112"/>
                </a:moveTo>
                <a:lnTo>
                  <a:pt x="42" y="104"/>
                </a:lnTo>
                <a:cubicBezTo>
                  <a:pt x="42" y="107"/>
                  <a:pt x="43" y="109"/>
                  <a:pt x="43" y="109"/>
                </a:cubicBezTo>
                <a:cubicBezTo>
                  <a:pt x="44" y="111"/>
                  <a:pt x="45" y="113"/>
                  <a:pt x="45" y="115"/>
                </a:cubicBezTo>
                <a:cubicBezTo>
                  <a:pt x="45" y="113"/>
                  <a:pt x="44" y="112"/>
                  <a:pt x="42" y="112"/>
                </a:cubicBezTo>
                <a:close/>
                <a:moveTo>
                  <a:pt x="42" y="98"/>
                </a:moveTo>
                <a:cubicBezTo>
                  <a:pt x="42" y="101"/>
                  <a:pt x="43" y="103"/>
                  <a:pt x="42" y="103"/>
                </a:cubicBezTo>
                <a:lnTo>
                  <a:pt x="42" y="98"/>
                </a:lnTo>
                <a:close/>
                <a:moveTo>
                  <a:pt x="41" y="97"/>
                </a:moveTo>
                <a:lnTo>
                  <a:pt x="42" y="98"/>
                </a:lnTo>
                <a:cubicBezTo>
                  <a:pt x="41" y="98"/>
                  <a:pt x="41" y="97"/>
                  <a:pt x="41" y="97"/>
                </a:cubicBezTo>
                <a:close/>
                <a:moveTo>
                  <a:pt x="41" y="94"/>
                </a:moveTo>
                <a:cubicBezTo>
                  <a:pt x="41" y="94"/>
                  <a:pt x="42" y="94"/>
                  <a:pt x="41" y="97"/>
                </a:cubicBezTo>
                <a:cubicBezTo>
                  <a:pt x="40" y="97"/>
                  <a:pt x="40" y="97"/>
                  <a:pt x="41" y="94"/>
                </a:cubicBezTo>
                <a:close/>
                <a:moveTo>
                  <a:pt x="40" y="88"/>
                </a:moveTo>
                <a:cubicBezTo>
                  <a:pt x="40" y="85"/>
                  <a:pt x="40" y="84"/>
                  <a:pt x="41" y="84"/>
                </a:cubicBezTo>
                <a:lnTo>
                  <a:pt x="41" y="88"/>
                </a:lnTo>
                <a:lnTo>
                  <a:pt x="41" y="93"/>
                </a:lnTo>
                <a:cubicBezTo>
                  <a:pt x="40" y="91"/>
                  <a:pt x="40" y="90"/>
                  <a:pt x="40" y="88"/>
                </a:cubicBezTo>
                <a:close/>
                <a:moveTo>
                  <a:pt x="41" y="84"/>
                </a:moveTo>
                <a:cubicBezTo>
                  <a:pt x="41" y="82"/>
                  <a:pt x="42" y="82"/>
                  <a:pt x="42" y="82"/>
                </a:cubicBezTo>
                <a:lnTo>
                  <a:pt x="41" y="84"/>
                </a:lnTo>
                <a:close/>
                <a:moveTo>
                  <a:pt x="41" y="75"/>
                </a:moveTo>
                <a:lnTo>
                  <a:pt x="41" y="72"/>
                </a:lnTo>
                <a:cubicBezTo>
                  <a:pt x="41" y="72"/>
                  <a:pt x="42" y="69"/>
                  <a:pt x="41" y="66"/>
                </a:cubicBezTo>
                <a:cubicBezTo>
                  <a:pt x="40" y="63"/>
                  <a:pt x="41" y="60"/>
                  <a:pt x="41" y="60"/>
                </a:cubicBezTo>
                <a:lnTo>
                  <a:pt x="42" y="57"/>
                </a:lnTo>
                <a:lnTo>
                  <a:pt x="42" y="60"/>
                </a:lnTo>
                <a:cubicBezTo>
                  <a:pt x="42" y="60"/>
                  <a:pt x="41" y="63"/>
                  <a:pt x="42" y="66"/>
                </a:cubicBezTo>
                <a:cubicBezTo>
                  <a:pt x="43" y="69"/>
                  <a:pt x="42" y="72"/>
                  <a:pt x="42" y="72"/>
                </a:cubicBezTo>
                <a:lnTo>
                  <a:pt x="42" y="75"/>
                </a:lnTo>
                <a:cubicBezTo>
                  <a:pt x="41" y="78"/>
                  <a:pt x="41" y="79"/>
                  <a:pt x="42" y="81"/>
                </a:cubicBezTo>
                <a:cubicBezTo>
                  <a:pt x="41" y="79"/>
                  <a:pt x="41" y="78"/>
                  <a:pt x="41" y="75"/>
                </a:cubicBezTo>
                <a:close/>
                <a:moveTo>
                  <a:pt x="42" y="57"/>
                </a:moveTo>
                <a:lnTo>
                  <a:pt x="42" y="54"/>
                </a:lnTo>
                <a:cubicBezTo>
                  <a:pt x="42" y="48"/>
                  <a:pt x="42" y="45"/>
                  <a:pt x="43" y="45"/>
                </a:cubicBezTo>
                <a:cubicBezTo>
                  <a:pt x="42" y="48"/>
                  <a:pt x="42" y="48"/>
                  <a:pt x="43" y="54"/>
                </a:cubicBezTo>
                <a:lnTo>
                  <a:pt x="42" y="57"/>
                </a:lnTo>
                <a:close/>
                <a:moveTo>
                  <a:pt x="45" y="36"/>
                </a:moveTo>
                <a:lnTo>
                  <a:pt x="45" y="41"/>
                </a:lnTo>
                <a:cubicBezTo>
                  <a:pt x="45" y="39"/>
                  <a:pt x="44" y="39"/>
                  <a:pt x="45" y="36"/>
                </a:cubicBezTo>
                <a:close/>
                <a:moveTo>
                  <a:pt x="47" y="33"/>
                </a:moveTo>
                <a:lnTo>
                  <a:pt x="48" y="30"/>
                </a:lnTo>
                <a:cubicBezTo>
                  <a:pt x="50" y="30"/>
                  <a:pt x="50" y="30"/>
                  <a:pt x="48" y="33"/>
                </a:cubicBezTo>
                <a:cubicBezTo>
                  <a:pt x="47" y="35"/>
                  <a:pt x="47" y="36"/>
                  <a:pt x="46" y="36"/>
                </a:cubicBezTo>
                <a:cubicBezTo>
                  <a:pt x="47" y="36"/>
                  <a:pt x="47" y="35"/>
                  <a:pt x="47" y="33"/>
                </a:cubicBezTo>
                <a:close/>
                <a:moveTo>
                  <a:pt x="47" y="30"/>
                </a:moveTo>
                <a:lnTo>
                  <a:pt x="45" y="30"/>
                </a:lnTo>
                <a:cubicBezTo>
                  <a:pt x="45" y="30"/>
                  <a:pt x="44" y="30"/>
                  <a:pt x="45" y="30"/>
                </a:cubicBezTo>
                <a:cubicBezTo>
                  <a:pt x="47" y="27"/>
                  <a:pt x="48" y="30"/>
                  <a:pt x="48" y="30"/>
                </a:cubicBezTo>
                <a:lnTo>
                  <a:pt x="47" y="30"/>
                </a:lnTo>
                <a:close/>
                <a:moveTo>
                  <a:pt x="39" y="33"/>
                </a:moveTo>
                <a:lnTo>
                  <a:pt x="37" y="33"/>
                </a:lnTo>
                <a:lnTo>
                  <a:pt x="41" y="30"/>
                </a:lnTo>
                <a:lnTo>
                  <a:pt x="42" y="30"/>
                </a:lnTo>
                <a:lnTo>
                  <a:pt x="39" y="33"/>
                </a:lnTo>
                <a:close/>
                <a:moveTo>
                  <a:pt x="28" y="36"/>
                </a:moveTo>
                <a:cubicBezTo>
                  <a:pt x="31" y="36"/>
                  <a:pt x="33" y="36"/>
                  <a:pt x="35" y="33"/>
                </a:cubicBezTo>
                <a:cubicBezTo>
                  <a:pt x="34" y="36"/>
                  <a:pt x="31" y="36"/>
                  <a:pt x="28" y="36"/>
                </a:cubicBezTo>
                <a:close/>
                <a:moveTo>
                  <a:pt x="37" y="30"/>
                </a:moveTo>
                <a:cubicBezTo>
                  <a:pt x="36" y="31"/>
                  <a:pt x="35" y="32"/>
                  <a:pt x="35" y="32"/>
                </a:cubicBezTo>
                <a:cubicBezTo>
                  <a:pt x="35" y="32"/>
                  <a:pt x="36" y="31"/>
                  <a:pt x="37" y="30"/>
                </a:cubicBezTo>
                <a:close/>
                <a:moveTo>
                  <a:pt x="28" y="36"/>
                </a:moveTo>
                <a:cubicBezTo>
                  <a:pt x="31" y="34"/>
                  <a:pt x="33" y="33"/>
                  <a:pt x="35" y="32"/>
                </a:cubicBezTo>
                <a:cubicBezTo>
                  <a:pt x="33" y="34"/>
                  <a:pt x="31" y="36"/>
                  <a:pt x="28" y="36"/>
                </a:cubicBezTo>
                <a:close/>
                <a:moveTo>
                  <a:pt x="41" y="27"/>
                </a:moveTo>
                <a:cubicBezTo>
                  <a:pt x="41" y="27"/>
                  <a:pt x="40" y="27"/>
                  <a:pt x="38" y="30"/>
                </a:cubicBezTo>
                <a:cubicBezTo>
                  <a:pt x="39" y="27"/>
                  <a:pt x="40" y="27"/>
                  <a:pt x="41" y="27"/>
                </a:cubicBezTo>
                <a:close/>
                <a:moveTo>
                  <a:pt x="45" y="18"/>
                </a:moveTo>
                <a:lnTo>
                  <a:pt x="47" y="18"/>
                </a:lnTo>
                <a:cubicBezTo>
                  <a:pt x="47" y="21"/>
                  <a:pt x="45" y="24"/>
                  <a:pt x="43" y="27"/>
                </a:cubicBezTo>
                <a:cubicBezTo>
                  <a:pt x="45" y="24"/>
                  <a:pt x="45" y="21"/>
                  <a:pt x="45" y="18"/>
                </a:cubicBezTo>
                <a:close/>
                <a:moveTo>
                  <a:pt x="37" y="15"/>
                </a:moveTo>
                <a:cubicBezTo>
                  <a:pt x="36" y="15"/>
                  <a:pt x="33" y="12"/>
                  <a:pt x="32" y="15"/>
                </a:cubicBezTo>
                <a:cubicBezTo>
                  <a:pt x="31" y="15"/>
                  <a:pt x="28" y="18"/>
                  <a:pt x="28" y="21"/>
                </a:cubicBezTo>
                <a:cubicBezTo>
                  <a:pt x="27" y="24"/>
                  <a:pt x="26" y="24"/>
                  <a:pt x="25" y="27"/>
                </a:cubicBezTo>
                <a:cubicBezTo>
                  <a:pt x="24" y="27"/>
                  <a:pt x="23" y="30"/>
                  <a:pt x="21" y="36"/>
                </a:cubicBezTo>
                <a:cubicBezTo>
                  <a:pt x="19" y="42"/>
                  <a:pt x="15" y="57"/>
                  <a:pt x="13" y="57"/>
                </a:cubicBezTo>
                <a:cubicBezTo>
                  <a:pt x="13" y="60"/>
                  <a:pt x="8" y="75"/>
                  <a:pt x="6" y="84"/>
                </a:cubicBezTo>
                <a:cubicBezTo>
                  <a:pt x="5" y="97"/>
                  <a:pt x="6" y="109"/>
                  <a:pt x="6" y="115"/>
                </a:cubicBezTo>
                <a:cubicBezTo>
                  <a:pt x="8" y="124"/>
                  <a:pt x="9" y="136"/>
                  <a:pt x="10" y="142"/>
                </a:cubicBezTo>
                <a:cubicBezTo>
                  <a:pt x="11" y="145"/>
                  <a:pt x="12" y="148"/>
                  <a:pt x="13" y="148"/>
                </a:cubicBezTo>
                <a:cubicBezTo>
                  <a:pt x="13" y="148"/>
                  <a:pt x="13" y="151"/>
                  <a:pt x="15" y="151"/>
                </a:cubicBezTo>
                <a:cubicBezTo>
                  <a:pt x="15" y="154"/>
                  <a:pt x="17" y="160"/>
                  <a:pt x="18" y="166"/>
                </a:cubicBezTo>
                <a:cubicBezTo>
                  <a:pt x="17" y="165"/>
                  <a:pt x="16" y="163"/>
                  <a:pt x="15" y="161"/>
                </a:cubicBezTo>
                <a:cubicBezTo>
                  <a:pt x="13" y="158"/>
                  <a:pt x="10" y="151"/>
                  <a:pt x="8" y="145"/>
                </a:cubicBezTo>
                <a:cubicBezTo>
                  <a:pt x="6" y="142"/>
                  <a:pt x="5" y="133"/>
                  <a:pt x="3" y="124"/>
                </a:cubicBezTo>
                <a:lnTo>
                  <a:pt x="3" y="118"/>
                </a:lnTo>
                <a:lnTo>
                  <a:pt x="4" y="124"/>
                </a:lnTo>
                <a:cubicBezTo>
                  <a:pt x="5" y="133"/>
                  <a:pt x="7" y="142"/>
                  <a:pt x="9" y="142"/>
                </a:cubicBezTo>
                <a:cubicBezTo>
                  <a:pt x="12" y="154"/>
                  <a:pt x="15" y="158"/>
                  <a:pt x="15" y="158"/>
                </a:cubicBezTo>
                <a:cubicBezTo>
                  <a:pt x="15" y="160"/>
                  <a:pt x="15" y="161"/>
                  <a:pt x="16" y="161"/>
                </a:cubicBezTo>
                <a:cubicBezTo>
                  <a:pt x="15" y="157"/>
                  <a:pt x="14" y="153"/>
                  <a:pt x="13" y="151"/>
                </a:cubicBezTo>
                <a:lnTo>
                  <a:pt x="12" y="148"/>
                </a:lnTo>
                <a:cubicBezTo>
                  <a:pt x="11" y="148"/>
                  <a:pt x="10" y="145"/>
                  <a:pt x="9" y="142"/>
                </a:cubicBezTo>
                <a:cubicBezTo>
                  <a:pt x="9" y="136"/>
                  <a:pt x="6" y="124"/>
                  <a:pt x="6" y="115"/>
                </a:cubicBezTo>
                <a:cubicBezTo>
                  <a:pt x="5" y="109"/>
                  <a:pt x="4" y="97"/>
                  <a:pt x="6" y="84"/>
                </a:cubicBezTo>
                <a:cubicBezTo>
                  <a:pt x="7" y="75"/>
                  <a:pt x="11" y="60"/>
                  <a:pt x="13" y="57"/>
                </a:cubicBezTo>
                <a:cubicBezTo>
                  <a:pt x="13" y="54"/>
                  <a:pt x="19" y="36"/>
                  <a:pt x="21" y="36"/>
                </a:cubicBezTo>
                <a:cubicBezTo>
                  <a:pt x="22" y="30"/>
                  <a:pt x="24" y="27"/>
                  <a:pt x="24" y="27"/>
                </a:cubicBezTo>
                <a:cubicBezTo>
                  <a:pt x="25" y="24"/>
                  <a:pt x="26" y="24"/>
                  <a:pt x="26" y="21"/>
                </a:cubicBezTo>
                <a:lnTo>
                  <a:pt x="28" y="21"/>
                </a:lnTo>
                <a:cubicBezTo>
                  <a:pt x="28" y="18"/>
                  <a:pt x="30" y="15"/>
                  <a:pt x="32" y="12"/>
                </a:cubicBezTo>
                <a:lnTo>
                  <a:pt x="37" y="12"/>
                </a:lnTo>
                <a:lnTo>
                  <a:pt x="40" y="15"/>
                </a:lnTo>
                <a:lnTo>
                  <a:pt x="37" y="15"/>
                </a:lnTo>
                <a:close/>
                <a:moveTo>
                  <a:pt x="18" y="167"/>
                </a:moveTo>
                <a:lnTo>
                  <a:pt x="18" y="166"/>
                </a:lnTo>
                <a:cubicBezTo>
                  <a:pt x="18" y="166"/>
                  <a:pt x="18" y="167"/>
                  <a:pt x="19" y="167"/>
                </a:cubicBezTo>
                <a:lnTo>
                  <a:pt x="18" y="167"/>
                </a:lnTo>
                <a:close/>
                <a:moveTo>
                  <a:pt x="0" y="103"/>
                </a:moveTo>
                <a:cubicBezTo>
                  <a:pt x="1" y="109"/>
                  <a:pt x="1" y="112"/>
                  <a:pt x="2" y="117"/>
                </a:cubicBezTo>
                <a:cubicBezTo>
                  <a:pt x="0" y="112"/>
                  <a:pt x="0" y="109"/>
                  <a:pt x="0" y="103"/>
                </a:cubicBezTo>
                <a:close/>
                <a:moveTo>
                  <a:pt x="2" y="76"/>
                </a:moveTo>
                <a:cubicBezTo>
                  <a:pt x="1" y="88"/>
                  <a:pt x="0" y="93"/>
                  <a:pt x="0" y="97"/>
                </a:cubicBezTo>
                <a:cubicBezTo>
                  <a:pt x="0" y="93"/>
                  <a:pt x="0" y="88"/>
                  <a:pt x="2" y="76"/>
                </a:cubicBezTo>
                <a:close/>
                <a:moveTo>
                  <a:pt x="15" y="33"/>
                </a:moveTo>
                <a:lnTo>
                  <a:pt x="22" y="18"/>
                </a:lnTo>
                <a:cubicBezTo>
                  <a:pt x="24" y="12"/>
                  <a:pt x="27" y="9"/>
                  <a:pt x="29" y="6"/>
                </a:cubicBezTo>
                <a:cubicBezTo>
                  <a:pt x="28" y="9"/>
                  <a:pt x="25" y="9"/>
                  <a:pt x="23" y="18"/>
                </a:cubicBezTo>
                <a:lnTo>
                  <a:pt x="16" y="33"/>
                </a:lnTo>
                <a:cubicBezTo>
                  <a:pt x="15" y="36"/>
                  <a:pt x="6" y="56"/>
                  <a:pt x="3" y="74"/>
                </a:cubicBezTo>
                <a:cubicBezTo>
                  <a:pt x="5" y="56"/>
                  <a:pt x="13" y="36"/>
                  <a:pt x="15" y="33"/>
                </a:cubicBezTo>
                <a:close/>
                <a:moveTo>
                  <a:pt x="31" y="3"/>
                </a:moveTo>
                <a:lnTo>
                  <a:pt x="33" y="3"/>
                </a:lnTo>
                <a:cubicBezTo>
                  <a:pt x="35" y="0"/>
                  <a:pt x="36" y="0"/>
                  <a:pt x="37" y="0"/>
                </a:cubicBezTo>
                <a:lnTo>
                  <a:pt x="40" y="0"/>
                </a:lnTo>
                <a:lnTo>
                  <a:pt x="37" y="3"/>
                </a:lnTo>
                <a:lnTo>
                  <a:pt x="35" y="3"/>
                </a:lnTo>
                <a:cubicBezTo>
                  <a:pt x="33" y="3"/>
                  <a:pt x="32" y="3"/>
                  <a:pt x="31" y="6"/>
                </a:cubicBezTo>
                <a:lnTo>
                  <a:pt x="29" y="6"/>
                </a:lnTo>
                <a:cubicBezTo>
                  <a:pt x="29" y="6"/>
                  <a:pt x="30" y="6"/>
                  <a:pt x="31" y="3"/>
                </a:cubicBezTo>
                <a:close/>
                <a:moveTo>
                  <a:pt x="52" y="0"/>
                </a:moveTo>
                <a:lnTo>
                  <a:pt x="53" y="0"/>
                </a:lnTo>
                <a:cubicBezTo>
                  <a:pt x="47" y="3"/>
                  <a:pt x="45" y="0"/>
                  <a:pt x="42" y="0"/>
                </a:cubicBezTo>
                <a:lnTo>
                  <a:pt x="52" y="0"/>
                </a:lnTo>
                <a:close/>
                <a:moveTo>
                  <a:pt x="56" y="3"/>
                </a:moveTo>
                <a:cubicBezTo>
                  <a:pt x="56" y="3"/>
                  <a:pt x="54" y="0"/>
                  <a:pt x="53" y="0"/>
                </a:cubicBezTo>
                <a:cubicBezTo>
                  <a:pt x="55" y="0"/>
                  <a:pt x="56" y="0"/>
                  <a:pt x="56" y="3"/>
                </a:cubicBezTo>
                <a:close/>
                <a:moveTo>
                  <a:pt x="60" y="3"/>
                </a:moveTo>
                <a:lnTo>
                  <a:pt x="63" y="3"/>
                </a:lnTo>
                <a:cubicBezTo>
                  <a:pt x="66" y="6"/>
                  <a:pt x="69" y="6"/>
                  <a:pt x="71" y="9"/>
                </a:cubicBezTo>
                <a:lnTo>
                  <a:pt x="75" y="9"/>
                </a:lnTo>
                <a:cubicBezTo>
                  <a:pt x="75" y="12"/>
                  <a:pt x="76" y="12"/>
                  <a:pt x="77" y="12"/>
                </a:cubicBezTo>
                <a:lnTo>
                  <a:pt x="76" y="12"/>
                </a:lnTo>
                <a:lnTo>
                  <a:pt x="75" y="12"/>
                </a:lnTo>
                <a:cubicBezTo>
                  <a:pt x="73" y="9"/>
                  <a:pt x="71" y="9"/>
                  <a:pt x="70" y="9"/>
                </a:cubicBezTo>
                <a:cubicBezTo>
                  <a:pt x="69" y="6"/>
                  <a:pt x="66" y="6"/>
                  <a:pt x="63" y="6"/>
                </a:cubicBezTo>
                <a:cubicBezTo>
                  <a:pt x="62" y="6"/>
                  <a:pt x="61" y="3"/>
                  <a:pt x="59" y="3"/>
                </a:cubicBezTo>
                <a:lnTo>
                  <a:pt x="60" y="3"/>
                </a:lnTo>
                <a:close/>
                <a:moveTo>
                  <a:pt x="80" y="15"/>
                </a:moveTo>
                <a:cubicBezTo>
                  <a:pt x="80" y="15"/>
                  <a:pt x="81" y="15"/>
                  <a:pt x="83" y="18"/>
                </a:cubicBezTo>
                <a:cubicBezTo>
                  <a:pt x="83" y="18"/>
                  <a:pt x="85" y="21"/>
                  <a:pt x="86" y="21"/>
                </a:cubicBezTo>
                <a:cubicBezTo>
                  <a:pt x="88" y="24"/>
                  <a:pt x="90" y="27"/>
                  <a:pt x="91" y="27"/>
                </a:cubicBezTo>
                <a:cubicBezTo>
                  <a:pt x="91" y="30"/>
                  <a:pt x="93" y="33"/>
                  <a:pt x="94" y="33"/>
                </a:cubicBezTo>
                <a:cubicBezTo>
                  <a:pt x="92" y="33"/>
                  <a:pt x="91" y="30"/>
                  <a:pt x="90" y="27"/>
                </a:cubicBezTo>
                <a:cubicBezTo>
                  <a:pt x="90" y="27"/>
                  <a:pt x="87" y="24"/>
                  <a:pt x="86" y="21"/>
                </a:cubicBezTo>
                <a:cubicBezTo>
                  <a:pt x="84" y="21"/>
                  <a:pt x="83" y="18"/>
                  <a:pt x="82" y="18"/>
                </a:cubicBezTo>
                <a:lnTo>
                  <a:pt x="80" y="15"/>
                </a:lnTo>
                <a:close/>
                <a:moveTo>
                  <a:pt x="129" y="188"/>
                </a:moveTo>
                <a:lnTo>
                  <a:pt x="131" y="188"/>
                </a:lnTo>
                <a:cubicBezTo>
                  <a:pt x="130" y="188"/>
                  <a:pt x="130" y="188"/>
                  <a:pt x="129" y="191"/>
                </a:cubicBezTo>
                <a:lnTo>
                  <a:pt x="126" y="191"/>
                </a:lnTo>
                <a:lnTo>
                  <a:pt x="125" y="191"/>
                </a:lnTo>
                <a:cubicBezTo>
                  <a:pt x="125" y="191"/>
                  <a:pt x="127" y="188"/>
                  <a:pt x="129" y="188"/>
                </a:cubicBezTo>
                <a:close/>
                <a:moveTo>
                  <a:pt x="139" y="182"/>
                </a:moveTo>
                <a:cubicBezTo>
                  <a:pt x="139" y="185"/>
                  <a:pt x="135" y="188"/>
                  <a:pt x="131" y="188"/>
                </a:cubicBezTo>
                <a:cubicBezTo>
                  <a:pt x="134" y="188"/>
                  <a:pt x="138" y="185"/>
                  <a:pt x="139" y="182"/>
                </a:cubicBezTo>
                <a:close/>
                <a:moveTo>
                  <a:pt x="139" y="179"/>
                </a:moveTo>
                <a:cubicBezTo>
                  <a:pt x="141" y="179"/>
                  <a:pt x="141" y="176"/>
                  <a:pt x="141" y="176"/>
                </a:cubicBezTo>
                <a:cubicBezTo>
                  <a:pt x="141" y="173"/>
                  <a:pt x="139" y="170"/>
                  <a:pt x="135" y="170"/>
                </a:cubicBezTo>
                <a:cubicBezTo>
                  <a:pt x="132" y="167"/>
                  <a:pt x="133" y="167"/>
                  <a:pt x="133" y="163"/>
                </a:cubicBezTo>
                <a:cubicBezTo>
                  <a:pt x="134" y="163"/>
                  <a:pt x="134" y="163"/>
                  <a:pt x="134" y="161"/>
                </a:cubicBezTo>
                <a:lnTo>
                  <a:pt x="133" y="161"/>
                </a:lnTo>
                <a:cubicBezTo>
                  <a:pt x="134" y="158"/>
                  <a:pt x="132" y="158"/>
                  <a:pt x="132" y="158"/>
                </a:cubicBezTo>
                <a:lnTo>
                  <a:pt x="130" y="158"/>
                </a:lnTo>
                <a:lnTo>
                  <a:pt x="126" y="158"/>
                </a:lnTo>
                <a:lnTo>
                  <a:pt x="123" y="158"/>
                </a:lnTo>
                <a:lnTo>
                  <a:pt x="122" y="158"/>
                </a:lnTo>
                <a:cubicBezTo>
                  <a:pt x="123" y="158"/>
                  <a:pt x="125" y="154"/>
                  <a:pt x="125" y="154"/>
                </a:cubicBezTo>
                <a:lnTo>
                  <a:pt x="130" y="154"/>
                </a:lnTo>
                <a:cubicBezTo>
                  <a:pt x="130" y="154"/>
                  <a:pt x="131" y="154"/>
                  <a:pt x="132" y="158"/>
                </a:cubicBezTo>
                <a:cubicBezTo>
                  <a:pt x="134" y="158"/>
                  <a:pt x="135" y="158"/>
                  <a:pt x="135" y="161"/>
                </a:cubicBezTo>
                <a:cubicBezTo>
                  <a:pt x="135" y="163"/>
                  <a:pt x="135" y="163"/>
                  <a:pt x="134" y="167"/>
                </a:cubicBezTo>
                <a:lnTo>
                  <a:pt x="135" y="167"/>
                </a:lnTo>
                <a:cubicBezTo>
                  <a:pt x="139" y="170"/>
                  <a:pt x="142" y="173"/>
                  <a:pt x="142" y="176"/>
                </a:cubicBezTo>
                <a:lnTo>
                  <a:pt x="141" y="179"/>
                </a:lnTo>
                <a:cubicBezTo>
                  <a:pt x="141" y="181"/>
                  <a:pt x="139" y="182"/>
                  <a:pt x="139" y="182"/>
                </a:cubicBezTo>
                <a:lnTo>
                  <a:pt x="139" y="179"/>
                </a:lnTo>
                <a:close/>
                <a:moveTo>
                  <a:pt x="113" y="167"/>
                </a:moveTo>
                <a:lnTo>
                  <a:pt x="112" y="170"/>
                </a:lnTo>
                <a:lnTo>
                  <a:pt x="111" y="170"/>
                </a:lnTo>
                <a:cubicBezTo>
                  <a:pt x="110" y="171"/>
                  <a:pt x="110" y="172"/>
                  <a:pt x="110" y="173"/>
                </a:cubicBezTo>
                <a:lnTo>
                  <a:pt x="111" y="167"/>
                </a:lnTo>
                <a:lnTo>
                  <a:pt x="113" y="167"/>
                </a:lnTo>
                <a:cubicBezTo>
                  <a:pt x="114" y="161"/>
                  <a:pt x="117" y="158"/>
                  <a:pt x="120" y="158"/>
                </a:cubicBezTo>
                <a:lnTo>
                  <a:pt x="121" y="158"/>
                </a:lnTo>
                <a:cubicBezTo>
                  <a:pt x="117" y="161"/>
                  <a:pt x="115" y="161"/>
                  <a:pt x="113" y="167"/>
                </a:cubicBezTo>
                <a:close/>
                <a:moveTo>
                  <a:pt x="110" y="173"/>
                </a:moveTo>
                <a:cubicBezTo>
                  <a:pt x="110" y="173"/>
                  <a:pt x="110" y="173"/>
                  <a:pt x="110" y="173"/>
                </a:cubicBezTo>
                <a:close/>
                <a:moveTo>
                  <a:pt x="107" y="176"/>
                </a:moveTo>
                <a:cubicBezTo>
                  <a:pt x="105" y="176"/>
                  <a:pt x="105" y="173"/>
                  <a:pt x="105" y="173"/>
                </a:cubicBezTo>
                <a:lnTo>
                  <a:pt x="107" y="173"/>
                </a:lnTo>
                <a:lnTo>
                  <a:pt x="110" y="173"/>
                </a:lnTo>
                <a:cubicBezTo>
                  <a:pt x="109" y="175"/>
                  <a:pt x="108" y="176"/>
                  <a:pt x="107" y="176"/>
                </a:cubicBezTo>
                <a:close/>
                <a:moveTo>
                  <a:pt x="103" y="173"/>
                </a:moveTo>
                <a:lnTo>
                  <a:pt x="103" y="170"/>
                </a:lnTo>
                <a:cubicBezTo>
                  <a:pt x="105" y="170"/>
                  <a:pt x="105" y="173"/>
                  <a:pt x="105" y="173"/>
                </a:cubicBezTo>
                <a:lnTo>
                  <a:pt x="103" y="173"/>
                </a:lnTo>
                <a:close/>
                <a:moveTo>
                  <a:pt x="100" y="173"/>
                </a:moveTo>
                <a:lnTo>
                  <a:pt x="99" y="173"/>
                </a:lnTo>
                <a:lnTo>
                  <a:pt x="100" y="170"/>
                </a:lnTo>
                <a:lnTo>
                  <a:pt x="98" y="167"/>
                </a:lnTo>
                <a:cubicBezTo>
                  <a:pt x="97" y="167"/>
                  <a:pt x="97" y="167"/>
                  <a:pt x="96" y="170"/>
                </a:cubicBezTo>
                <a:lnTo>
                  <a:pt x="94" y="170"/>
                </a:lnTo>
                <a:lnTo>
                  <a:pt x="92" y="170"/>
                </a:lnTo>
                <a:lnTo>
                  <a:pt x="91" y="167"/>
                </a:lnTo>
                <a:cubicBezTo>
                  <a:pt x="91" y="167"/>
                  <a:pt x="91" y="164"/>
                  <a:pt x="93" y="163"/>
                </a:cubicBezTo>
                <a:lnTo>
                  <a:pt x="91" y="167"/>
                </a:lnTo>
                <a:lnTo>
                  <a:pt x="93" y="167"/>
                </a:lnTo>
                <a:lnTo>
                  <a:pt x="95" y="167"/>
                </a:lnTo>
                <a:lnTo>
                  <a:pt x="98" y="167"/>
                </a:lnTo>
                <a:lnTo>
                  <a:pt x="101" y="167"/>
                </a:lnTo>
                <a:lnTo>
                  <a:pt x="101" y="173"/>
                </a:lnTo>
                <a:lnTo>
                  <a:pt x="100" y="173"/>
                </a:lnTo>
                <a:close/>
                <a:moveTo>
                  <a:pt x="94" y="161"/>
                </a:moveTo>
                <a:lnTo>
                  <a:pt x="95" y="161"/>
                </a:lnTo>
                <a:cubicBezTo>
                  <a:pt x="95" y="161"/>
                  <a:pt x="94" y="163"/>
                  <a:pt x="93" y="163"/>
                </a:cubicBezTo>
                <a:cubicBezTo>
                  <a:pt x="94" y="163"/>
                  <a:pt x="94" y="161"/>
                  <a:pt x="94" y="161"/>
                </a:cubicBezTo>
                <a:close/>
                <a:moveTo>
                  <a:pt x="91" y="161"/>
                </a:moveTo>
                <a:cubicBezTo>
                  <a:pt x="89" y="161"/>
                  <a:pt x="87" y="161"/>
                  <a:pt x="87" y="158"/>
                </a:cubicBezTo>
                <a:lnTo>
                  <a:pt x="91" y="158"/>
                </a:lnTo>
                <a:cubicBezTo>
                  <a:pt x="92" y="158"/>
                  <a:pt x="93" y="158"/>
                  <a:pt x="93" y="161"/>
                </a:cubicBezTo>
                <a:lnTo>
                  <a:pt x="91" y="161"/>
                </a:lnTo>
                <a:close/>
                <a:moveTo>
                  <a:pt x="85" y="154"/>
                </a:moveTo>
                <a:cubicBezTo>
                  <a:pt x="86" y="152"/>
                  <a:pt x="87" y="150"/>
                  <a:pt x="88" y="149"/>
                </a:cubicBezTo>
                <a:cubicBezTo>
                  <a:pt x="87" y="150"/>
                  <a:pt x="86" y="152"/>
                  <a:pt x="86" y="154"/>
                </a:cubicBezTo>
                <a:lnTo>
                  <a:pt x="87" y="158"/>
                </a:lnTo>
                <a:cubicBezTo>
                  <a:pt x="85" y="158"/>
                  <a:pt x="85" y="154"/>
                  <a:pt x="85" y="154"/>
                </a:cubicBezTo>
                <a:close/>
                <a:moveTo>
                  <a:pt x="90" y="148"/>
                </a:moveTo>
                <a:lnTo>
                  <a:pt x="89" y="145"/>
                </a:lnTo>
                <a:cubicBezTo>
                  <a:pt x="89" y="145"/>
                  <a:pt x="91" y="145"/>
                  <a:pt x="91" y="148"/>
                </a:cubicBezTo>
                <a:lnTo>
                  <a:pt x="90" y="148"/>
                </a:lnTo>
                <a:close/>
                <a:moveTo>
                  <a:pt x="81" y="139"/>
                </a:moveTo>
                <a:cubicBezTo>
                  <a:pt x="84" y="136"/>
                  <a:pt x="85" y="136"/>
                  <a:pt x="85" y="139"/>
                </a:cubicBezTo>
                <a:lnTo>
                  <a:pt x="83" y="139"/>
                </a:lnTo>
                <a:cubicBezTo>
                  <a:pt x="81" y="142"/>
                  <a:pt x="84" y="142"/>
                  <a:pt x="85" y="145"/>
                </a:cubicBezTo>
                <a:cubicBezTo>
                  <a:pt x="83" y="145"/>
                  <a:pt x="80" y="142"/>
                  <a:pt x="81" y="139"/>
                </a:cubicBezTo>
                <a:close/>
                <a:moveTo>
                  <a:pt x="86" y="139"/>
                </a:moveTo>
                <a:lnTo>
                  <a:pt x="86" y="136"/>
                </a:lnTo>
                <a:lnTo>
                  <a:pt x="84" y="136"/>
                </a:lnTo>
                <a:cubicBezTo>
                  <a:pt x="83" y="133"/>
                  <a:pt x="82" y="133"/>
                  <a:pt x="82" y="133"/>
                </a:cubicBezTo>
                <a:lnTo>
                  <a:pt x="81" y="130"/>
                </a:lnTo>
                <a:cubicBezTo>
                  <a:pt x="81" y="127"/>
                  <a:pt x="82" y="127"/>
                  <a:pt x="84" y="124"/>
                </a:cubicBezTo>
                <a:cubicBezTo>
                  <a:pt x="103" y="100"/>
                  <a:pt x="99" y="63"/>
                  <a:pt x="98" y="42"/>
                </a:cubicBezTo>
                <a:cubicBezTo>
                  <a:pt x="100" y="63"/>
                  <a:pt x="104" y="100"/>
                  <a:pt x="85" y="127"/>
                </a:cubicBezTo>
                <a:cubicBezTo>
                  <a:pt x="83" y="127"/>
                  <a:pt x="82" y="130"/>
                  <a:pt x="82" y="130"/>
                </a:cubicBezTo>
                <a:cubicBezTo>
                  <a:pt x="83" y="133"/>
                  <a:pt x="84" y="133"/>
                  <a:pt x="85" y="133"/>
                </a:cubicBezTo>
                <a:cubicBezTo>
                  <a:pt x="86" y="136"/>
                  <a:pt x="87" y="136"/>
                  <a:pt x="87" y="136"/>
                </a:cubicBezTo>
                <a:lnTo>
                  <a:pt x="86" y="139"/>
                </a:ln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9" name="Freeform 6775">
            <a:extLst>
              <a:ext uri="{FF2B5EF4-FFF2-40B4-BE49-F238E27FC236}">
                <a16:creationId xmlns:a16="http://schemas.microsoft.com/office/drawing/2014/main" id="{2764A588-43F3-3E41-8DB7-1F3C52033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5064125"/>
            <a:ext cx="23813" cy="47625"/>
          </a:xfrm>
          <a:custGeom>
            <a:avLst/>
            <a:gdLst>
              <a:gd name="T0" fmla="*/ 6855 w 66"/>
              <a:gd name="T1" fmla="*/ 1082 h 132"/>
              <a:gd name="T2" fmla="*/ 10463 w 66"/>
              <a:gd name="T3" fmla="*/ 0 h 132"/>
              <a:gd name="T4" fmla="*/ 16236 w 66"/>
              <a:gd name="T5" fmla="*/ 3247 h 132"/>
              <a:gd name="T6" fmla="*/ 20205 w 66"/>
              <a:gd name="T7" fmla="*/ 5412 h 132"/>
              <a:gd name="T8" fmla="*/ 19483 w 66"/>
              <a:gd name="T9" fmla="*/ 6494 h 132"/>
              <a:gd name="T10" fmla="*/ 12628 w 66"/>
              <a:gd name="T11" fmla="*/ 3247 h 132"/>
              <a:gd name="T12" fmla="*/ 9020 w 66"/>
              <a:gd name="T13" fmla="*/ 4330 h 132"/>
              <a:gd name="T14" fmla="*/ 8659 w 66"/>
              <a:gd name="T15" fmla="*/ 7577 h 132"/>
              <a:gd name="T16" fmla="*/ 9742 w 66"/>
              <a:gd name="T17" fmla="*/ 8659 h 132"/>
              <a:gd name="T18" fmla="*/ 12267 w 66"/>
              <a:gd name="T19" fmla="*/ 5412 h 132"/>
              <a:gd name="T20" fmla="*/ 16236 w 66"/>
              <a:gd name="T21" fmla="*/ 7577 h 132"/>
              <a:gd name="T22" fmla="*/ 20566 w 66"/>
              <a:gd name="T23" fmla="*/ 12989 h 132"/>
              <a:gd name="T24" fmla="*/ 22370 w 66"/>
              <a:gd name="T25" fmla="*/ 16597 h 132"/>
              <a:gd name="T26" fmla="*/ 21287 w 66"/>
              <a:gd name="T27" fmla="*/ 16597 h 132"/>
              <a:gd name="T28" fmla="*/ 18401 w 66"/>
              <a:gd name="T29" fmla="*/ 12989 h 132"/>
              <a:gd name="T30" fmla="*/ 13711 w 66"/>
              <a:gd name="T31" fmla="*/ 8659 h 132"/>
              <a:gd name="T32" fmla="*/ 11546 w 66"/>
              <a:gd name="T33" fmla="*/ 10824 h 132"/>
              <a:gd name="T34" fmla="*/ 8298 w 66"/>
              <a:gd name="T35" fmla="*/ 18761 h 132"/>
              <a:gd name="T36" fmla="*/ 9020 w 66"/>
              <a:gd name="T37" fmla="*/ 18761 h 132"/>
              <a:gd name="T38" fmla="*/ 11907 w 66"/>
              <a:gd name="T39" fmla="*/ 15153 h 132"/>
              <a:gd name="T40" fmla="*/ 16236 w 66"/>
              <a:gd name="T41" fmla="*/ 12989 h 132"/>
              <a:gd name="T42" fmla="*/ 19483 w 66"/>
              <a:gd name="T43" fmla="*/ 19844 h 132"/>
              <a:gd name="T44" fmla="*/ 22731 w 66"/>
              <a:gd name="T45" fmla="*/ 24173 h 132"/>
              <a:gd name="T46" fmla="*/ 21648 w 66"/>
              <a:gd name="T47" fmla="*/ 27420 h 132"/>
              <a:gd name="T48" fmla="*/ 20205 w 66"/>
              <a:gd name="T49" fmla="*/ 25256 h 132"/>
              <a:gd name="T50" fmla="*/ 17679 w 66"/>
              <a:gd name="T51" fmla="*/ 20926 h 132"/>
              <a:gd name="T52" fmla="*/ 15515 w 66"/>
              <a:gd name="T53" fmla="*/ 17679 h 132"/>
              <a:gd name="T54" fmla="*/ 12628 w 66"/>
              <a:gd name="T55" fmla="*/ 18761 h 132"/>
              <a:gd name="T56" fmla="*/ 10102 w 66"/>
              <a:gd name="T57" fmla="*/ 23091 h 132"/>
              <a:gd name="T58" fmla="*/ 9742 w 66"/>
              <a:gd name="T59" fmla="*/ 25256 h 132"/>
              <a:gd name="T60" fmla="*/ 12628 w 66"/>
              <a:gd name="T61" fmla="*/ 23091 h 132"/>
              <a:gd name="T62" fmla="*/ 16958 w 66"/>
              <a:gd name="T63" fmla="*/ 23091 h 132"/>
              <a:gd name="T64" fmla="*/ 18401 w 66"/>
              <a:gd name="T65" fmla="*/ 26338 h 132"/>
              <a:gd name="T66" fmla="*/ 19483 w 66"/>
              <a:gd name="T67" fmla="*/ 30668 h 132"/>
              <a:gd name="T68" fmla="*/ 20205 w 66"/>
              <a:gd name="T69" fmla="*/ 32832 h 132"/>
              <a:gd name="T70" fmla="*/ 19483 w 66"/>
              <a:gd name="T71" fmla="*/ 38244 h 132"/>
              <a:gd name="T72" fmla="*/ 15875 w 66"/>
              <a:gd name="T73" fmla="*/ 42574 h 132"/>
              <a:gd name="T74" fmla="*/ 17319 w 66"/>
              <a:gd name="T75" fmla="*/ 37162 h 132"/>
              <a:gd name="T76" fmla="*/ 17319 w 66"/>
              <a:gd name="T77" fmla="*/ 30668 h 132"/>
              <a:gd name="T78" fmla="*/ 15875 w 66"/>
              <a:gd name="T79" fmla="*/ 26338 h 132"/>
              <a:gd name="T80" fmla="*/ 14071 w 66"/>
              <a:gd name="T81" fmla="*/ 24173 h 132"/>
              <a:gd name="T82" fmla="*/ 10463 w 66"/>
              <a:gd name="T83" fmla="*/ 28503 h 132"/>
              <a:gd name="T84" fmla="*/ 5773 w 66"/>
              <a:gd name="T85" fmla="*/ 31750 h 132"/>
              <a:gd name="T86" fmla="*/ 8659 w 66"/>
              <a:gd name="T87" fmla="*/ 31750 h 132"/>
              <a:gd name="T88" fmla="*/ 12628 w 66"/>
              <a:gd name="T89" fmla="*/ 29585 h 132"/>
              <a:gd name="T90" fmla="*/ 14432 w 66"/>
              <a:gd name="T91" fmla="*/ 37162 h 132"/>
              <a:gd name="T92" fmla="*/ 12628 w 66"/>
              <a:gd name="T93" fmla="*/ 45099 h 132"/>
              <a:gd name="T94" fmla="*/ 10463 w 66"/>
              <a:gd name="T95" fmla="*/ 47264 h 132"/>
              <a:gd name="T96" fmla="*/ 12267 w 66"/>
              <a:gd name="T97" fmla="*/ 39327 h 132"/>
              <a:gd name="T98" fmla="*/ 12628 w 66"/>
              <a:gd name="T99" fmla="*/ 32832 h 132"/>
              <a:gd name="T100" fmla="*/ 8298 w 66"/>
              <a:gd name="T101" fmla="*/ 34997 h 132"/>
              <a:gd name="T102" fmla="*/ 4690 w 66"/>
              <a:gd name="T103" fmla="*/ 36080 h 132"/>
              <a:gd name="T104" fmla="*/ 1082 w 66"/>
              <a:gd name="T105" fmla="*/ 39327 h 132"/>
              <a:gd name="T106" fmla="*/ 5051 w 66"/>
              <a:gd name="T107" fmla="*/ 6494 h 13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6" h="132">
                <a:moveTo>
                  <a:pt x="16" y="12"/>
                </a:moveTo>
                <a:cubicBezTo>
                  <a:pt x="17" y="9"/>
                  <a:pt x="18" y="6"/>
                  <a:pt x="19" y="3"/>
                </a:cubicBezTo>
                <a:cubicBezTo>
                  <a:pt x="22" y="0"/>
                  <a:pt x="25" y="0"/>
                  <a:pt x="28" y="0"/>
                </a:cubicBezTo>
                <a:lnTo>
                  <a:pt x="29" y="0"/>
                </a:lnTo>
                <a:cubicBezTo>
                  <a:pt x="32" y="0"/>
                  <a:pt x="34" y="0"/>
                  <a:pt x="37" y="3"/>
                </a:cubicBezTo>
                <a:cubicBezTo>
                  <a:pt x="39" y="3"/>
                  <a:pt x="42" y="6"/>
                  <a:pt x="45" y="9"/>
                </a:cubicBezTo>
                <a:lnTo>
                  <a:pt x="50" y="9"/>
                </a:lnTo>
                <a:cubicBezTo>
                  <a:pt x="51" y="12"/>
                  <a:pt x="54" y="12"/>
                  <a:pt x="56" y="15"/>
                </a:cubicBezTo>
                <a:cubicBezTo>
                  <a:pt x="56" y="15"/>
                  <a:pt x="60" y="21"/>
                  <a:pt x="56" y="24"/>
                </a:cubicBezTo>
                <a:cubicBezTo>
                  <a:pt x="56" y="21"/>
                  <a:pt x="54" y="18"/>
                  <a:pt x="54" y="18"/>
                </a:cubicBezTo>
                <a:lnTo>
                  <a:pt x="47" y="18"/>
                </a:lnTo>
                <a:cubicBezTo>
                  <a:pt x="43" y="15"/>
                  <a:pt x="39" y="12"/>
                  <a:pt x="35" y="9"/>
                </a:cubicBezTo>
                <a:cubicBezTo>
                  <a:pt x="34" y="9"/>
                  <a:pt x="31" y="9"/>
                  <a:pt x="28" y="6"/>
                </a:cubicBezTo>
                <a:cubicBezTo>
                  <a:pt x="26" y="6"/>
                  <a:pt x="25" y="9"/>
                  <a:pt x="25" y="12"/>
                </a:cubicBezTo>
                <a:cubicBezTo>
                  <a:pt x="24" y="12"/>
                  <a:pt x="24" y="15"/>
                  <a:pt x="24" y="15"/>
                </a:cubicBezTo>
                <a:cubicBezTo>
                  <a:pt x="24" y="18"/>
                  <a:pt x="25" y="18"/>
                  <a:pt x="24" y="21"/>
                </a:cubicBezTo>
                <a:cubicBezTo>
                  <a:pt x="23" y="24"/>
                  <a:pt x="22" y="28"/>
                  <a:pt x="24" y="28"/>
                </a:cubicBezTo>
                <a:cubicBezTo>
                  <a:pt x="26" y="28"/>
                  <a:pt x="27" y="24"/>
                  <a:pt x="27" y="24"/>
                </a:cubicBezTo>
                <a:cubicBezTo>
                  <a:pt x="28" y="24"/>
                  <a:pt x="29" y="21"/>
                  <a:pt x="31" y="18"/>
                </a:cubicBezTo>
                <a:cubicBezTo>
                  <a:pt x="32" y="18"/>
                  <a:pt x="33" y="15"/>
                  <a:pt x="34" y="15"/>
                </a:cubicBezTo>
                <a:cubicBezTo>
                  <a:pt x="37" y="15"/>
                  <a:pt x="38" y="18"/>
                  <a:pt x="39" y="18"/>
                </a:cubicBezTo>
                <a:cubicBezTo>
                  <a:pt x="41" y="18"/>
                  <a:pt x="42" y="18"/>
                  <a:pt x="45" y="21"/>
                </a:cubicBezTo>
                <a:cubicBezTo>
                  <a:pt x="47" y="24"/>
                  <a:pt x="49" y="28"/>
                  <a:pt x="53" y="28"/>
                </a:cubicBezTo>
                <a:cubicBezTo>
                  <a:pt x="54" y="30"/>
                  <a:pt x="56" y="33"/>
                  <a:pt x="57" y="36"/>
                </a:cubicBezTo>
                <a:cubicBezTo>
                  <a:pt x="60" y="36"/>
                  <a:pt x="61" y="39"/>
                  <a:pt x="61" y="39"/>
                </a:cubicBezTo>
                <a:cubicBezTo>
                  <a:pt x="62" y="42"/>
                  <a:pt x="63" y="46"/>
                  <a:pt x="62" y="46"/>
                </a:cubicBezTo>
                <a:cubicBezTo>
                  <a:pt x="62" y="46"/>
                  <a:pt x="59" y="52"/>
                  <a:pt x="56" y="55"/>
                </a:cubicBezTo>
                <a:cubicBezTo>
                  <a:pt x="58" y="52"/>
                  <a:pt x="59" y="46"/>
                  <a:pt x="59" y="46"/>
                </a:cubicBezTo>
                <a:cubicBezTo>
                  <a:pt x="58" y="46"/>
                  <a:pt x="57" y="42"/>
                  <a:pt x="56" y="42"/>
                </a:cubicBezTo>
                <a:cubicBezTo>
                  <a:pt x="54" y="39"/>
                  <a:pt x="51" y="39"/>
                  <a:pt x="51" y="36"/>
                </a:cubicBezTo>
                <a:cubicBezTo>
                  <a:pt x="47" y="36"/>
                  <a:pt x="46" y="33"/>
                  <a:pt x="44" y="30"/>
                </a:cubicBezTo>
                <a:cubicBezTo>
                  <a:pt x="42" y="28"/>
                  <a:pt x="41" y="28"/>
                  <a:pt x="38" y="24"/>
                </a:cubicBezTo>
                <a:cubicBezTo>
                  <a:pt x="38" y="24"/>
                  <a:pt x="34" y="24"/>
                  <a:pt x="34" y="28"/>
                </a:cubicBezTo>
                <a:cubicBezTo>
                  <a:pt x="33" y="28"/>
                  <a:pt x="32" y="30"/>
                  <a:pt x="32" y="30"/>
                </a:cubicBezTo>
                <a:cubicBezTo>
                  <a:pt x="30" y="36"/>
                  <a:pt x="29" y="36"/>
                  <a:pt x="29" y="39"/>
                </a:cubicBezTo>
                <a:cubicBezTo>
                  <a:pt x="27" y="42"/>
                  <a:pt x="25" y="46"/>
                  <a:pt x="23" y="52"/>
                </a:cubicBezTo>
                <a:cubicBezTo>
                  <a:pt x="22" y="52"/>
                  <a:pt x="22" y="55"/>
                  <a:pt x="22" y="55"/>
                </a:cubicBezTo>
                <a:cubicBezTo>
                  <a:pt x="24" y="55"/>
                  <a:pt x="24" y="52"/>
                  <a:pt x="25" y="52"/>
                </a:cubicBezTo>
                <a:cubicBezTo>
                  <a:pt x="27" y="52"/>
                  <a:pt x="28" y="49"/>
                  <a:pt x="29" y="46"/>
                </a:cubicBezTo>
                <a:lnTo>
                  <a:pt x="33" y="42"/>
                </a:lnTo>
                <a:cubicBezTo>
                  <a:pt x="35" y="39"/>
                  <a:pt x="35" y="39"/>
                  <a:pt x="37" y="36"/>
                </a:cubicBezTo>
                <a:lnTo>
                  <a:pt x="45" y="36"/>
                </a:lnTo>
                <a:cubicBezTo>
                  <a:pt x="47" y="39"/>
                  <a:pt x="47" y="42"/>
                  <a:pt x="50" y="46"/>
                </a:cubicBezTo>
                <a:cubicBezTo>
                  <a:pt x="51" y="49"/>
                  <a:pt x="54" y="55"/>
                  <a:pt x="54" y="55"/>
                </a:cubicBezTo>
                <a:cubicBezTo>
                  <a:pt x="56" y="58"/>
                  <a:pt x="59" y="61"/>
                  <a:pt x="61" y="64"/>
                </a:cubicBezTo>
                <a:cubicBezTo>
                  <a:pt x="61" y="64"/>
                  <a:pt x="62" y="64"/>
                  <a:pt x="63" y="67"/>
                </a:cubicBezTo>
                <a:cubicBezTo>
                  <a:pt x="63" y="67"/>
                  <a:pt x="65" y="70"/>
                  <a:pt x="63" y="73"/>
                </a:cubicBezTo>
                <a:cubicBezTo>
                  <a:pt x="63" y="73"/>
                  <a:pt x="62" y="73"/>
                  <a:pt x="60" y="76"/>
                </a:cubicBezTo>
                <a:cubicBezTo>
                  <a:pt x="60" y="76"/>
                  <a:pt x="60" y="76"/>
                  <a:pt x="57" y="79"/>
                </a:cubicBezTo>
                <a:cubicBezTo>
                  <a:pt x="59" y="76"/>
                  <a:pt x="56" y="73"/>
                  <a:pt x="56" y="70"/>
                </a:cubicBezTo>
                <a:cubicBezTo>
                  <a:pt x="56" y="67"/>
                  <a:pt x="56" y="67"/>
                  <a:pt x="54" y="64"/>
                </a:cubicBezTo>
                <a:cubicBezTo>
                  <a:pt x="53" y="64"/>
                  <a:pt x="51" y="61"/>
                  <a:pt x="49" y="58"/>
                </a:cubicBezTo>
                <a:cubicBezTo>
                  <a:pt x="48" y="58"/>
                  <a:pt x="47" y="55"/>
                  <a:pt x="47" y="55"/>
                </a:cubicBezTo>
                <a:cubicBezTo>
                  <a:pt x="45" y="55"/>
                  <a:pt x="44" y="52"/>
                  <a:pt x="43" y="49"/>
                </a:cubicBezTo>
                <a:cubicBezTo>
                  <a:pt x="42" y="46"/>
                  <a:pt x="40" y="46"/>
                  <a:pt x="38" y="46"/>
                </a:cubicBezTo>
                <a:cubicBezTo>
                  <a:pt x="38" y="49"/>
                  <a:pt x="37" y="52"/>
                  <a:pt x="35" y="52"/>
                </a:cubicBezTo>
                <a:cubicBezTo>
                  <a:pt x="35" y="55"/>
                  <a:pt x="33" y="55"/>
                  <a:pt x="32" y="58"/>
                </a:cubicBezTo>
                <a:cubicBezTo>
                  <a:pt x="32" y="61"/>
                  <a:pt x="29" y="61"/>
                  <a:pt x="28" y="64"/>
                </a:cubicBezTo>
                <a:cubicBezTo>
                  <a:pt x="26" y="64"/>
                  <a:pt x="25" y="67"/>
                  <a:pt x="24" y="70"/>
                </a:cubicBezTo>
                <a:cubicBezTo>
                  <a:pt x="24" y="73"/>
                  <a:pt x="27" y="70"/>
                  <a:pt x="27" y="70"/>
                </a:cubicBezTo>
                <a:cubicBezTo>
                  <a:pt x="29" y="67"/>
                  <a:pt x="29" y="67"/>
                  <a:pt x="31" y="67"/>
                </a:cubicBezTo>
                <a:cubicBezTo>
                  <a:pt x="33" y="64"/>
                  <a:pt x="35" y="64"/>
                  <a:pt x="35" y="64"/>
                </a:cubicBezTo>
                <a:cubicBezTo>
                  <a:pt x="37" y="61"/>
                  <a:pt x="38" y="58"/>
                  <a:pt x="41" y="61"/>
                </a:cubicBezTo>
                <a:cubicBezTo>
                  <a:pt x="44" y="61"/>
                  <a:pt x="47" y="61"/>
                  <a:pt x="47" y="64"/>
                </a:cubicBezTo>
                <a:lnTo>
                  <a:pt x="50" y="67"/>
                </a:lnTo>
                <a:cubicBezTo>
                  <a:pt x="50" y="70"/>
                  <a:pt x="51" y="73"/>
                  <a:pt x="51" y="73"/>
                </a:cubicBezTo>
                <a:cubicBezTo>
                  <a:pt x="53" y="76"/>
                  <a:pt x="51" y="79"/>
                  <a:pt x="53" y="79"/>
                </a:cubicBezTo>
                <a:cubicBezTo>
                  <a:pt x="54" y="82"/>
                  <a:pt x="54" y="82"/>
                  <a:pt x="54" y="85"/>
                </a:cubicBezTo>
                <a:cubicBezTo>
                  <a:pt x="54" y="85"/>
                  <a:pt x="53" y="88"/>
                  <a:pt x="54" y="91"/>
                </a:cubicBezTo>
                <a:lnTo>
                  <a:pt x="56" y="91"/>
                </a:lnTo>
                <a:cubicBezTo>
                  <a:pt x="54" y="94"/>
                  <a:pt x="56" y="100"/>
                  <a:pt x="54" y="100"/>
                </a:cubicBezTo>
                <a:cubicBezTo>
                  <a:pt x="54" y="103"/>
                  <a:pt x="56" y="103"/>
                  <a:pt x="54" y="106"/>
                </a:cubicBezTo>
                <a:cubicBezTo>
                  <a:pt x="53" y="109"/>
                  <a:pt x="51" y="112"/>
                  <a:pt x="49" y="112"/>
                </a:cubicBezTo>
                <a:cubicBezTo>
                  <a:pt x="49" y="112"/>
                  <a:pt x="47" y="118"/>
                  <a:pt x="44" y="118"/>
                </a:cubicBezTo>
                <a:cubicBezTo>
                  <a:pt x="45" y="116"/>
                  <a:pt x="47" y="112"/>
                  <a:pt x="48" y="112"/>
                </a:cubicBezTo>
                <a:lnTo>
                  <a:pt x="48" y="103"/>
                </a:lnTo>
                <a:lnTo>
                  <a:pt x="48" y="94"/>
                </a:lnTo>
                <a:cubicBezTo>
                  <a:pt x="47" y="91"/>
                  <a:pt x="49" y="88"/>
                  <a:pt x="48" y="85"/>
                </a:cubicBezTo>
                <a:cubicBezTo>
                  <a:pt x="47" y="82"/>
                  <a:pt x="47" y="82"/>
                  <a:pt x="47" y="79"/>
                </a:cubicBezTo>
                <a:cubicBezTo>
                  <a:pt x="46" y="76"/>
                  <a:pt x="45" y="76"/>
                  <a:pt x="44" y="73"/>
                </a:cubicBezTo>
                <a:cubicBezTo>
                  <a:pt x="44" y="73"/>
                  <a:pt x="43" y="70"/>
                  <a:pt x="42" y="70"/>
                </a:cubicBezTo>
                <a:cubicBezTo>
                  <a:pt x="42" y="67"/>
                  <a:pt x="41" y="67"/>
                  <a:pt x="39" y="67"/>
                </a:cubicBezTo>
                <a:cubicBezTo>
                  <a:pt x="38" y="70"/>
                  <a:pt x="36" y="73"/>
                  <a:pt x="35" y="73"/>
                </a:cubicBezTo>
                <a:cubicBezTo>
                  <a:pt x="33" y="73"/>
                  <a:pt x="31" y="76"/>
                  <a:pt x="29" y="79"/>
                </a:cubicBezTo>
                <a:cubicBezTo>
                  <a:pt x="27" y="79"/>
                  <a:pt x="25" y="82"/>
                  <a:pt x="22" y="82"/>
                </a:cubicBezTo>
                <a:cubicBezTo>
                  <a:pt x="20" y="85"/>
                  <a:pt x="20" y="85"/>
                  <a:pt x="16" y="88"/>
                </a:cubicBezTo>
                <a:cubicBezTo>
                  <a:pt x="15" y="88"/>
                  <a:pt x="15" y="91"/>
                  <a:pt x="20" y="91"/>
                </a:cubicBezTo>
                <a:cubicBezTo>
                  <a:pt x="20" y="91"/>
                  <a:pt x="22" y="88"/>
                  <a:pt x="24" y="88"/>
                </a:cubicBezTo>
                <a:cubicBezTo>
                  <a:pt x="25" y="88"/>
                  <a:pt x="29" y="85"/>
                  <a:pt x="30" y="85"/>
                </a:cubicBezTo>
                <a:cubicBezTo>
                  <a:pt x="32" y="82"/>
                  <a:pt x="33" y="82"/>
                  <a:pt x="35" y="82"/>
                </a:cubicBezTo>
                <a:cubicBezTo>
                  <a:pt x="38" y="82"/>
                  <a:pt x="39" y="85"/>
                  <a:pt x="39" y="88"/>
                </a:cubicBezTo>
                <a:cubicBezTo>
                  <a:pt x="41" y="91"/>
                  <a:pt x="40" y="100"/>
                  <a:pt x="40" y="103"/>
                </a:cubicBezTo>
                <a:cubicBezTo>
                  <a:pt x="40" y="106"/>
                  <a:pt x="41" y="112"/>
                  <a:pt x="39" y="112"/>
                </a:cubicBezTo>
                <a:cubicBezTo>
                  <a:pt x="38" y="118"/>
                  <a:pt x="38" y="122"/>
                  <a:pt x="35" y="125"/>
                </a:cubicBezTo>
                <a:cubicBezTo>
                  <a:pt x="35" y="125"/>
                  <a:pt x="33" y="128"/>
                  <a:pt x="29" y="131"/>
                </a:cubicBezTo>
                <a:cubicBezTo>
                  <a:pt x="32" y="125"/>
                  <a:pt x="32" y="122"/>
                  <a:pt x="32" y="118"/>
                </a:cubicBezTo>
                <a:cubicBezTo>
                  <a:pt x="33" y="116"/>
                  <a:pt x="33" y="112"/>
                  <a:pt x="34" y="109"/>
                </a:cubicBezTo>
                <a:cubicBezTo>
                  <a:pt x="35" y="106"/>
                  <a:pt x="35" y="103"/>
                  <a:pt x="35" y="100"/>
                </a:cubicBezTo>
                <a:cubicBezTo>
                  <a:pt x="35" y="97"/>
                  <a:pt x="35" y="94"/>
                  <a:pt x="35" y="91"/>
                </a:cubicBezTo>
                <a:lnTo>
                  <a:pt x="30" y="91"/>
                </a:lnTo>
                <a:cubicBezTo>
                  <a:pt x="28" y="94"/>
                  <a:pt x="25" y="94"/>
                  <a:pt x="23" y="97"/>
                </a:cubicBezTo>
                <a:cubicBezTo>
                  <a:pt x="21" y="97"/>
                  <a:pt x="19" y="100"/>
                  <a:pt x="17" y="100"/>
                </a:cubicBezTo>
                <a:lnTo>
                  <a:pt x="13" y="100"/>
                </a:lnTo>
                <a:cubicBezTo>
                  <a:pt x="10" y="103"/>
                  <a:pt x="9" y="106"/>
                  <a:pt x="6" y="109"/>
                </a:cubicBezTo>
                <a:lnTo>
                  <a:pt x="3" y="109"/>
                </a:lnTo>
                <a:lnTo>
                  <a:pt x="0" y="109"/>
                </a:lnTo>
                <a:cubicBezTo>
                  <a:pt x="12" y="97"/>
                  <a:pt x="19" y="39"/>
                  <a:pt x="14" y="18"/>
                </a:cubicBezTo>
                <a:cubicBezTo>
                  <a:pt x="14" y="18"/>
                  <a:pt x="15" y="15"/>
                  <a:pt x="16" y="12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70" name="Freeform 6776">
            <a:extLst>
              <a:ext uri="{FF2B5EF4-FFF2-40B4-BE49-F238E27FC236}">
                <a16:creationId xmlns:a16="http://schemas.microsoft.com/office/drawing/2014/main" id="{FE96C188-1B2E-A842-AB50-F745B6001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5068888"/>
            <a:ext cx="23813" cy="36512"/>
          </a:xfrm>
          <a:custGeom>
            <a:avLst/>
            <a:gdLst>
              <a:gd name="T0" fmla="*/ 19783 w 65"/>
              <a:gd name="T1" fmla="*/ 1772 h 103"/>
              <a:gd name="T2" fmla="*/ 20149 w 65"/>
              <a:gd name="T3" fmla="*/ 3190 h 103"/>
              <a:gd name="T4" fmla="*/ 15387 w 65"/>
              <a:gd name="T5" fmla="*/ 354 h 103"/>
              <a:gd name="T6" fmla="*/ 16852 w 65"/>
              <a:gd name="T7" fmla="*/ 1063 h 103"/>
              <a:gd name="T8" fmla="*/ 8426 w 65"/>
              <a:gd name="T9" fmla="*/ 2127 h 103"/>
              <a:gd name="T10" fmla="*/ 9525 w 65"/>
              <a:gd name="T11" fmla="*/ 3190 h 103"/>
              <a:gd name="T12" fmla="*/ 12090 w 65"/>
              <a:gd name="T13" fmla="*/ 0 h 103"/>
              <a:gd name="T14" fmla="*/ 16120 w 65"/>
              <a:gd name="T15" fmla="*/ 2127 h 103"/>
              <a:gd name="T16" fmla="*/ 20516 w 65"/>
              <a:gd name="T17" fmla="*/ 7444 h 103"/>
              <a:gd name="T18" fmla="*/ 22348 w 65"/>
              <a:gd name="T19" fmla="*/ 10989 h 103"/>
              <a:gd name="T20" fmla="*/ 21249 w 65"/>
              <a:gd name="T21" fmla="*/ 10989 h 103"/>
              <a:gd name="T22" fmla="*/ 18318 w 65"/>
              <a:gd name="T23" fmla="*/ 7444 h 103"/>
              <a:gd name="T24" fmla="*/ 13555 w 65"/>
              <a:gd name="T25" fmla="*/ 3190 h 103"/>
              <a:gd name="T26" fmla="*/ 11357 w 65"/>
              <a:gd name="T27" fmla="*/ 5317 h 103"/>
              <a:gd name="T28" fmla="*/ 8060 w 65"/>
              <a:gd name="T29" fmla="*/ 13116 h 103"/>
              <a:gd name="T30" fmla="*/ 8792 w 65"/>
              <a:gd name="T31" fmla="*/ 13116 h 103"/>
              <a:gd name="T32" fmla="*/ 11723 w 65"/>
              <a:gd name="T33" fmla="*/ 9571 h 103"/>
              <a:gd name="T34" fmla="*/ 16120 w 65"/>
              <a:gd name="T35" fmla="*/ 7444 h 103"/>
              <a:gd name="T36" fmla="*/ 19417 w 65"/>
              <a:gd name="T37" fmla="*/ 14179 h 103"/>
              <a:gd name="T38" fmla="*/ 22714 w 65"/>
              <a:gd name="T39" fmla="*/ 18433 h 103"/>
              <a:gd name="T40" fmla="*/ 21615 w 65"/>
              <a:gd name="T41" fmla="*/ 21624 h 103"/>
              <a:gd name="T42" fmla="*/ 20149 w 65"/>
              <a:gd name="T43" fmla="*/ 19497 h 103"/>
              <a:gd name="T44" fmla="*/ 17585 w 65"/>
              <a:gd name="T45" fmla="*/ 15243 h 103"/>
              <a:gd name="T46" fmla="*/ 15387 w 65"/>
              <a:gd name="T47" fmla="*/ 12053 h 103"/>
              <a:gd name="T48" fmla="*/ 12456 w 65"/>
              <a:gd name="T49" fmla="*/ 13116 h 103"/>
              <a:gd name="T50" fmla="*/ 9892 w 65"/>
              <a:gd name="T51" fmla="*/ 17370 h 103"/>
              <a:gd name="T52" fmla="*/ 9525 w 65"/>
              <a:gd name="T53" fmla="*/ 19497 h 103"/>
              <a:gd name="T54" fmla="*/ 12456 w 65"/>
              <a:gd name="T55" fmla="*/ 17370 h 103"/>
              <a:gd name="T56" fmla="*/ 16852 w 65"/>
              <a:gd name="T57" fmla="*/ 17370 h 103"/>
              <a:gd name="T58" fmla="*/ 18318 w 65"/>
              <a:gd name="T59" fmla="*/ 20560 h 103"/>
              <a:gd name="T60" fmla="*/ 19417 w 65"/>
              <a:gd name="T61" fmla="*/ 24814 h 103"/>
              <a:gd name="T62" fmla="*/ 20149 w 65"/>
              <a:gd name="T63" fmla="*/ 26941 h 103"/>
              <a:gd name="T64" fmla="*/ 19417 w 65"/>
              <a:gd name="T65" fmla="*/ 32258 h 103"/>
              <a:gd name="T66" fmla="*/ 17219 w 65"/>
              <a:gd name="T67" fmla="*/ 35449 h 103"/>
              <a:gd name="T68" fmla="*/ 17219 w 65"/>
              <a:gd name="T69" fmla="*/ 34385 h 103"/>
              <a:gd name="T70" fmla="*/ 17219 w 65"/>
              <a:gd name="T71" fmla="*/ 28004 h 103"/>
              <a:gd name="T72" fmla="*/ 16852 w 65"/>
              <a:gd name="T73" fmla="*/ 22687 h 103"/>
              <a:gd name="T74" fmla="*/ 15021 w 65"/>
              <a:gd name="T75" fmla="*/ 19497 h 103"/>
              <a:gd name="T76" fmla="*/ 12456 w 65"/>
              <a:gd name="T77" fmla="*/ 20560 h 103"/>
              <a:gd name="T78" fmla="*/ 7693 w 65"/>
              <a:gd name="T79" fmla="*/ 23751 h 103"/>
              <a:gd name="T80" fmla="*/ 6961 w 65"/>
              <a:gd name="T81" fmla="*/ 26941 h 103"/>
              <a:gd name="T82" fmla="*/ 10624 w 65"/>
              <a:gd name="T83" fmla="*/ 24814 h 103"/>
              <a:gd name="T84" fmla="*/ 13921 w 65"/>
              <a:gd name="T85" fmla="*/ 25877 h 103"/>
              <a:gd name="T86" fmla="*/ 13921 w 65"/>
              <a:gd name="T87" fmla="*/ 34385 h 103"/>
              <a:gd name="T88" fmla="*/ 11357 w 65"/>
              <a:gd name="T89" fmla="*/ 36158 h 103"/>
              <a:gd name="T90" fmla="*/ 12456 w 65"/>
              <a:gd name="T91" fmla="*/ 30131 h 103"/>
              <a:gd name="T92" fmla="*/ 10624 w 65"/>
              <a:gd name="T93" fmla="*/ 26941 h 103"/>
              <a:gd name="T94" fmla="*/ 5862 w 65"/>
              <a:gd name="T95" fmla="*/ 30131 h 103"/>
              <a:gd name="T96" fmla="*/ 1832 w 65"/>
              <a:gd name="T97" fmla="*/ 33322 h 103"/>
              <a:gd name="T98" fmla="*/ 0 w 65"/>
              <a:gd name="T99" fmla="*/ 32613 h 103"/>
              <a:gd name="T100" fmla="*/ 4763 w 65"/>
              <a:gd name="T101" fmla="*/ 1063 h 103"/>
              <a:gd name="T102" fmla="*/ 8426 w 65"/>
              <a:gd name="T103" fmla="*/ 0 h 10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5" h="103">
                <a:moveTo>
                  <a:pt x="55" y="9"/>
                </a:moveTo>
                <a:cubicBezTo>
                  <a:pt x="55" y="8"/>
                  <a:pt x="54" y="6"/>
                  <a:pt x="54" y="5"/>
                </a:cubicBezTo>
                <a:cubicBezTo>
                  <a:pt x="55" y="5"/>
                  <a:pt x="56" y="6"/>
                  <a:pt x="56" y="6"/>
                </a:cubicBezTo>
                <a:cubicBezTo>
                  <a:pt x="56" y="7"/>
                  <a:pt x="56" y="8"/>
                  <a:pt x="55" y="9"/>
                </a:cubicBezTo>
                <a:close/>
                <a:moveTo>
                  <a:pt x="46" y="3"/>
                </a:moveTo>
                <a:cubicBezTo>
                  <a:pt x="45" y="2"/>
                  <a:pt x="43" y="2"/>
                  <a:pt x="42" y="1"/>
                </a:cubicBezTo>
                <a:cubicBezTo>
                  <a:pt x="45" y="1"/>
                  <a:pt x="48" y="2"/>
                  <a:pt x="50" y="3"/>
                </a:cubicBezTo>
                <a:lnTo>
                  <a:pt x="46" y="3"/>
                </a:lnTo>
                <a:close/>
                <a:moveTo>
                  <a:pt x="23" y="0"/>
                </a:moveTo>
                <a:cubicBezTo>
                  <a:pt x="23" y="3"/>
                  <a:pt x="24" y="3"/>
                  <a:pt x="23" y="6"/>
                </a:cubicBezTo>
                <a:cubicBezTo>
                  <a:pt x="22" y="9"/>
                  <a:pt x="21" y="13"/>
                  <a:pt x="23" y="13"/>
                </a:cubicBezTo>
                <a:cubicBezTo>
                  <a:pt x="25" y="13"/>
                  <a:pt x="26" y="9"/>
                  <a:pt x="26" y="9"/>
                </a:cubicBezTo>
                <a:cubicBezTo>
                  <a:pt x="27" y="9"/>
                  <a:pt x="28" y="6"/>
                  <a:pt x="30" y="3"/>
                </a:cubicBezTo>
                <a:cubicBezTo>
                  <a:pt x="31" y="3"/>
                  <a:pt x="32" y="0"/>
                  <a:pt x="33" y="0"/>
                </a:cubicBezTo>
                <a:cubicBezTo>
                  <a:pt x="36" y="0"/>
                  <a:pt x="37" y="3"/>
                  <a:pt x="38" y="3"/>
                </a:cubicBezTo>
                <a:cubicBezTo>
                  <a:pt x="40" y="3"/>
                  <a:pt x="41" y="3"/>
                  <a:pt x="44" y="6"/>
                </a:cubicBezTo>
                <a:cubicBezTo>
                  <a:pt x="46" y="9"/>
                  <a:pt x="48" y="13"/>
                  <a:pt x="52" y="13"/>
                </a:cubicBezTo>
                <a:cubicBezTo>
                  <a:pt x="53" y="15"/>
                  <a:pt x="55" y="18"/>
                  <a:pt x="56" y="21"/>
                </a:cubicBezTo>
                <a:cubicBezTo>
                  <a:pt x="59" y="21"/>
                  <a:pt x="60" y="24"/>
                  <a:pt x="60" y="24"/>
                </a:cubicBezTo>
                <a:cubicBezTo>
                  <a:pt x="61" y="27"/>
                  <a:pt x="62" y="31"/>
                  <a:pt x="61" y="31"/>
                </a:cubicBezTo>
                <a:cubicBezTo>
                  <a:pt x="61" y="31"/>
                  <a:pt x="58" y="37"/>
                  <a:pt x="55" y="40"/>
                </a:cubicBezTo>
                <a:cubicBezTo>
                  <a:pt x="57" y="37"/>
                  <a:pt x="58" y="31"/>
                  <a:pt x="58" y="31"/>
                </a:cubicBezTo>
                <a:cubicBezTo>
                  <a:pt x="57" y="31"/>
                  <a:pt x="56" y="27"/>
                  <a:pt x="55" y="27"/>
                </a:cubicBezTo>
                <a:cubicBezTo>
                  <a:pt x="53" y="24"/>
                  <a:pt x="50" y="24"/>
                  <a:pt x="50" y="21"/>
                </a:cubicBezTo>
                <a:cubicBezTo>
                  <a:pt x="46" y="21"/>
                  <a:pt x="45" y="18"/>
                  <a:pt x="43" y="15"/>
                </a:cubicBezTo>
                <a:cubicBezTo>
                  <a:pt x="41" y="13"/>
                  <a:pt x="40" y="13"/>
                  <a:pt x="37" y="9"/>
                </a:cubicBezTo>
                <a:cubicBezTo>
                  <a:pt x="37" y="9"/>
                  <a:pt x="33" y="9"/>
                  <a:pt x="33" y="13"/>
                </a:cubicBezTo>
                <a:cubicBezTo>
                  <a:pt x="32" y="13"/>
                  <a:pt x="31" y="15"/>
                  <a:pt x="31" y="15"/>
                </a:cubicBezTo>
                <a:cubicBezTo>
                  <a:pt x="29" y="21"/>
                  <a:pt x="28" y="21"/>
                  <a:pt x="28" y="24"/>
                </a:cubicBezTo>
                <a:cubicBezTo>
                  <a:pt x="26" y="27"/>
                  <a:pt x="24" y="31"/>
                  <a:pt x="22" y="37"/>
                </a:cubicBezTo>
                <a:cubicBezTo>
                  <a:pt x="21" y="37"/>
                  <a:pt x="21" y="40"/>
                  <a:pt x="21" y="40"/>
                </a:cubicBezTo>
                <a:cubicBezTo>
                  <a:pt x="23" y="40"/>
                  <a:pt x="23" y="37"/>
                  <a:pt x="24" y="37"/>
                </a:cubicBezTo>
                <a:cubicBezTo>
                  <a:pt x="26" y="37"/>
                  <a:pt x="27" y="34"/>
                  <a:pt x="28" y="31"/>
                </a:cubicBezTo>
                <a:lnTo>
                  <a:pt x="32" y="27"/>
                </a:lnTo>
                <a:cubicBezTo>
                  <a:pt x="34" y="24"/>
                  <a:pt x="34" y="24"/>
                  <a:pt x="36" y="21"/>
                </a:cubicBezTo>
                <a:lnTo>
                  <a:pt x="44" y="21"/>
                </a:lnTo>
                <a:cubicBezTo>
                  <a:pt x="46" y="24"/>
                  <a:pt x="46" y="27"/>
                  <a:pt x="49" y="31"/>
                </a:cubicBezTo>
                <a:cubicBezTo>
                  <a:pt x="50" y="34"/>
                  <a:pt x="53" y="40"/>
                  <a:pt x="53" y="40"/>
                </a:cubicBezTo>
                <a:cubicBezTo>
                  <a:pt x="55" y="43"/>
                  <a:pt x="58" y="46"/>
                  <a:pt x="60" y="49"/>
                </a:cubicBezTo>
                <a:cubicBezTo>
                  <a:pt x="60" y="49"/>
                  <a:pt x="61" y="49"/>
                  <a:pt x="62" y="52"/>
                </a:cubicBezTo>
                <a:cubicBezTo>
                  <a:pt x="62" y="52"/>
                  <a:pt x="64" y="55"/>
                  <a:pt x="62" y="58"/>
                </a:cubicBezTo>
                <a:cubicBezTo>
                  <a:pt x="62" y="58"/>
                  <a:pt x="61" y="58"/>
                  <a:pt x="59" y="61"/>
                </a:cubicBezTo>
                <a:cubicBezTo>
                  <a:pt x="59" y="61"/>
                  <a:pt x="59" y="61"/>
                  <a:pt x="56" y="64"/>
                </a:cubicBezTo>
                <a:cubicBezTo>
                  <a:pt x="58" y="61"/>
                  <a:pt x="55" y="58"/>
                  <a:pt x="55" y="55"/>
                </a:cubicBezTo>
                <a:cubicBezTo>
                  <a:pt x="55" y="52"/>
                  <a:pt x="55" y="52"/>
                  <a:pt x="53" y="49"/>
                </a:cubicBezTo>
                <a:cubicBezTo>
                  <a:pt x="52" y="49"/>
                  <a:pt x="50" y="46"/>
                  <a:pt x="48" y="43"/>
                </a:cubicBezTo>
                <a:cubicBezTo>
                  <a:pt x="47" y="43"/>
                  <a:pt x="46" y="40"/>
                  <a:pt x="46" y="40"/>
                </a:cubicBezTo>
                <a:cubicBezTo>
                  <a:pt x="44" y="40"/>
                  <a:pt x="43" y="37"/>
                  <a:pt x="42" y="34"/>
                </a:cubicBezTo>
                <a:cubicBezTo>
                  <a:pt x="41" y="31"/>
                  <a:pt x="39" y="31"/>
                  <a:pt x="37" y="31"/>
                </a:cubicBezTo>
                <a:cubicBezTo>
                  <a:pt x="37" y="34"/>
                  <a:pt x="36" y="37"/>
                  <a:pt x="34" y="37"/>
                </a:cubicBezTo>
                <a:cubicBezTo>
                  <a:pt x="34" y="40"/>
                  <a:pt x="32" y="40"/>
                  <a:pt x="31" y="43"/>
                </a:cubicBezTo>
                <a:cubicBezTo>
                  <a:pt x="31" y="46"/>
                  <a:pt x="28" y="46"/>
                  <a:pt x="27" y="49"/>
                </a:cubicBezTo>
                <a:cubicBezTo>
                  <a:pt x="25" y="49"/>
                  <a:pt x="24" y="52"/>
                  <a:pt x="23" y="55"/>
                </a:cubicBezTo>
                <a:cubicBezTo>
                  <a:pt x="23" y="58"/>
                  <a:pt x="26" y="55"/>
                  <a:pt x="26" y="55"/>
                </a:cubicBezTo>
                <a:cubicBezTo>
                  <a:pt x="28" y="52"/>
                  <a:pt x="28" y="52"/>
                  <a:pt x="30" y="52"/>
                </a:cubicBezTo>
                <a:cubicBezTo>
                  <a:pt x="32" y="49"/>
                  <a:pt x="34" y="49"/>
                  <a:pt x="34" y="49"/>
                </a:cubicBezTo>
                <a:cubicBezTo>
                  <a:pt x="36" y="46"/>
                  <a:pt x="37" y="43"/>
                  <a:pt x="40" y="46"/>
                </a:cubicBezTo>
                <a:cubicBezTo>
                  <a:pt x="43" y="46"/>
                  <a:pt x="46" y="46"/>
                  <a:pt x="46" y="49"/>
                </a:cubicBezTo>
                <a:lnTo>
                  <a:pt x="49" y="52"/>
                </a:lnTo>
                <a:cubicBezTo>
                  <a:pt x="49" y="55"/>
                  <a:pt x="50" y="58"/>
                  <a:pt x="50" y="58"/>
                </a:cubicBezTo>
                <a:cubicBezTo>
                  <a:pt x="52" y="61"/>
                  <a:pt x="50" y="64"/>
                  <a:pt x="52" y="64"/>
                </a:cubicBezTo>
                <a:cubicBezTo>
                  <a:pt x="53" y="67"/>
                  <a:pt x="53" y="67"/>
                  <a:pt x="53" y="70"/>
                </a:cubicBezTo>
                <a:cubicBezTo>
                  <a:pt x="53" y="70"/>
                  <a:pt x="52" y="73"/>
                  <a:pt x="53" y="76"/>
                </a:cubicBezTo>
                <a:lnTo>
                  <a:pt x="55" y="76"/>
                </a:lnTo>
                <a:cubicBezTo>
                  <a:pt x="53" y="79"/>
                  <a:pt x="55" y="85"/>
                  <a:pt x="53" y="85"/>
                </a:cubicBezTo>
                <a:cubicBezTo>
                  <a:pt x="53" y="88"/>
                  <a:pt x="55" y="88"/>
                  <a:pt x="53" y="91"/>
                </a:cubicBezTo>
                <a:cubicBezTo>
                  <a:pt x="52" y="94"/>
                  <a:pt x="50" y="97"/>
                  <a:pt x="48" y="97"/>
                </a:cubicBezTo>
                <a:cubicBezTo>
                  <a:pt x="48" y="97"/>
                  <a:pt x="48" y="99"/>
                  <a:pt x="47" y="100"/>
                </a:cubicBezTo>
                <a:cubicBezTo>
                  <a:pt x="46" y="100"/>
                  <a:pt x="45" y="100"/>
                  <a:pt x="44" y="101"/>
                </a:cubicBezTo>
                <a:cubicBezTo>
                  <a:pt x="45" y="99"/>
                  <a:pt x="46" y="97"/>
                  <a:pt x="47" y="97"/>
                </a:cubicBezTo>
                <a:lnTo>
                  <a:pt x="47" y="88"/>
                </a:lnTo>
                <a:lnTo>
                  <a:pt x="47" y="79"/>
                </a:lnTo>
                <a:cubicBezTo>
                  <a:pt x="46" y="76"/>
                  <a:pt x="48" y="73"/>
                  <a:pt x="47" y="70"/>
                </a:cubicBezTo>
                <a:cubicBezTo>
                  <a:pt x="46" y="67"/>
                  <a:pt x="46" y="67"/>
                  <a:pt x="46" y="64"/>
                </a:cubicBezTo>
                <a:cubicBezTo>
                  <a:pt x="45" y="61"/>
                  <a:pt x="44" y="61"/>
                  <a:pt x="43" y="58"/>
                </a:cubicBezTo>
                <a:cubicBezTo>
                  <a:pt x="43" y="58"/>
                  <a:pt x="42" y="55"/>
                  <a:pt x="41" y="55"/>
                </a:cubicBezTo>
                <a:cubicBezTo>
                  <a:pt x="41" y="52"/>
                  <a:pt x="40" y="52"/>
                  <a:pt x="38" y="52"/>
                </a:cubicBezTo>
                <a:cubicBezTo>
                  <a:pt x="37" y="55"/>
                  <a:pt x="35" y="58"/>
                  <a:pt x="34" y="58"/>
                </a:cubicBezTo>
                <a:cubicBezTo>
                  <a:pt x="32" y="58"/>
                  <a:pt x="30" y="61"/>
                  <a:pt x="28" y="64"/>
                </a:cubicBezTo>
                <a:cubicBezTo>
                  <a:pt x="26" y="64"/>
                  <a:pt x="24" y="67"/>
                  <a:pt x="21" y="67"/>
                </a:cubicBezTo>
                <a:cubicBezTo>
                  <a:pt x="19" y="70"/>
                  <a:pt x="19" y="70"/>
                  <a:pt x="15" y="73"/>
                </a:cubicBezTo>
                <a:cubicBezTo>
                  <a:pt x="14" y="73"/>
                  <a:pt x="14" y="76"/>
                  <a:pt x="19" y="76"/>
                </a:cubicBezTo>
                <a:cubicBezTo>
                  <a:pt x="19" y="76"/>
                  <a:pt x="21" y="73"/>
                  <a:pt x="23" y="73"/>
                </a:cubicBezTo>
                <a:cubicBezTo>
                  <a:pt x="24" y="73"/>
                  <a:pt x="28" y="70"/>
                  <a:pt x="29" y="70"/>
                </a:cubicBezTo>
                <a:cubicBezTo>
                  <a:pt x="31" y="67"/>
                  <a:pt x="32" y="67"/>
                  <a:pt x="34" y="67"/>
                </a:cubicBezTo>
                <a:cubicBezTo>
                  <a:pt x="37" y="67"/>
                  <a:pt x="38" y="70"/>
                  <a:pt x="38" y="73"/>
                </a:cubicBezTo>
                <a:cubicBezTo>
                  <a:pt x="40" y="76"/>
                  <a:pt x="39" y="85"/>
                  <a:pt x="39" y="88"/>
                </a:cubicBezTo>
                <a:cubicBezTo>
                  <a:pt x="39" y="91"/>
                  <a:pt x="40" y="97"/>
                  <a:pt x="38" y="97"/>
                </a:cubicBezTo>
                <a:cubicBezTo>
                  <a:pt x="38" y="99"/>
                  <a:pt x="37" y="101"/>
                  <a:pt x="37" y="102"/>
                </a:cubicBezTo>
                <a:cubicBezTo>
                  <a:pt x="35" y="102"/>
                  <a:pt x="33" y="102"/>
                  <a:pt x="31" y="102"/>
                </a:cubicBezTo>
                <a:cubicBezTo>
                  <a:pt x="32" y="100"/>
                  <a:pt x="32" y="97"/>
                  <a:pt x="33" y="94"/>
                </a:cubicBezTo>
                <a:cubicBezTo>
                  <a:pt x="34" y="91"/>
                  <a:pt x="34" y="88"/>
                  <a:pt x="34" y="85"/>
                </a:cubicBezTo>
                <a:cubicBezTo>
                  <a:pt x="34" y="82"/>
                  <a:pt x="34" y="79"/>
                  <a:pt x="34" y="76"/>
                </a:cubicBezTo>
                <a:lnTo>
                  <a:pt x="29" y="76"/>
                </a:lnTo>
                <a:cubicBezTo>
                  <a:pt x="27" y="79"/>
                  <a:pt x="24" y="79"/>
                  <a:pt x="22" y="82"/>
                </a:cubicBezTo>
                <a:cubicBezTo>
                  <a:pt x="20" y="82"/>
                  <a:pt x="18" y="85"/>
                  <a:pt x="16" y="85"/>
                </a:cubicBezTo>
                <a:lnTo>
                  <a:pt x="12" y="85"/>
                </a:lnTo>
                <a:cubicBezTo>
                  <a:pt x="9" y="88"/>
                  <a:pt x="8" y="91"/>
                  <a:pt x="5" y="94"/>
                </a:cubicBezTo>
                <a:lnTo>
                  <a:pt x="4" y="94"/>
                </a:lnTo>
                <a:cubicBezTo>
                  <a:pt x="3" y="93"/>
                  <a:pt x="2" y="93"/>
                  <a:pt x="0" y="92"/>
                </a:cubicBezTo>
                <a:cubicBezTo>
                  <a:pt x="12" y="76"/>
                  <a:pt x="18" y="2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6" y="1"/>
                  <a:pt x="20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lose/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71" name="Freeform 6777">
            <a:extLst>
              <a:ext uri="{FF2B5EF4-FFF2-40B4-BE49-F238E27FC236}">
                <a16:creationId xmlns:a16="http://schemas.microsoft.com/office/drawing/2014/main" id="{C8CA74F2-F0B2-3742-B1A4-2722BB3EE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5064125"/>
            <a:ext cx="23813" cy="47625"/>
          </a:xfrm>
          <a:custGeom>
            <a:avLst/>
            <a:gdLst>
              <a:gd name="T0" fmla="*/ 12456 w 65"/>
              <a:gd name="T1" fmla="*/ 33083 h 131"/>
              <a:gd name="T2" fmla="*/ 11723 w 65"/>
              <a:gd name="T3" fmla="*/ 43990 h 131"/>
              <a:gd name="T4" fmla="*/ 11357 w 65"/>
              <a:gd name="T5" fmla="*/ 46898 h 131"/>
              <a:gd name="T6" fmla="*/ 11357 w 65"/>
              <a:gd name="T7" fmla="*/ 46898 h 131"/>
              <a:gd name="T8" fmla="*/ 11357 w 65"/>
              <a:gd name="T9" fmla="*/ 43990 h 131"/>
              <a:gd name="T10" fmla="*/ 10991 w 65"/>
              <a:gd name="T11" fmla="*/ 33083 h 131"/>
              <a:gd name="T12" fmla="*/ 6228 w 65"/>
              <a:gd name="T13" fmla="*/ 36355 h 131"/>
              <a:gd name="T14" fmla="*/ 4396 w 65"/>
              <a:gd name="T15" fmla="*/ 36355 h 131"/>
              <a:gd name="T16" fmla="*/ 2564 w 65"/>
              <a:gd name="T17" fmla="*/ 34537 h 131"/>
              <a:gd name="T18" fmla="*/ 5862 w 65"/>
              <a:gd name="T19" fmla="*/ 3272 h 131"/>
              <a:gd name="T20" fmla="*/ 4763 w 65"/>
              <a:gd name="T21" fmla="*/ 6544 h 131"/>
              <a:gd name="T22" fmla="*/ 15021 w 65"/>
              <a:gd name="T23" fmla="*/ 1091 h 131"/>
              <a:gd name="T24" fmla="*/ 20149 w 65"/>
              <a:gd name="T25" fmla="*/ 5453 h 131"/>
              <a:gd name="T26" fmla="*/ 11723 w 65"/>
              <a:gd name="T27" fmla="*/ 0 h 131"/>
              <a:gd name="T28" fmla="*/ 15387 w 65"/>
              <a:gd name="T29" fmla="*/ 5453 h 131"/>
              <a:gd name="T30" fmla="*/ 8426 w 65"/>
              <a:gd name="T31" fmla="*/ 9816 h 131"/>
              <a:gd name="T32" fmla="*/ 15387 w 65"/>
              <a:gd name="T33" fmla="*/ 5453 h 131"/>
              <a:gd name="T34" fmla="*/ 9892 w 65"/>
              <a:gd name="T35" fmla="*/ 8725 h 131"/>
              <a:gd name="T36" fmla="*/ 12822 w 65"/>
              <a:gd name="T37" fmla="*/ 5453 h 131"/>
              <a:gd name="T38" fmla="*/ 12822 w 65"/>
              <a:gd name="T39" fmla="*/ 5453 h 131"/>
              <a:gd name="T40" fmla="*/ 20882 w 65"/>
              <a:gd name="T41" fmla="*/ 13088 h 131"/>
              <a:gd name="T42" fmla="*/ 22348 w 65"/>
              <a:gd name="T43" fmla="*/ 16360 h 131"/>
              <a:gd name="T44" fmla="*/ 14654 w 65"/>
              <a:gd name="T45" fmla="*/ 6544 h 131"/>
              <a:gd name="T46" fmla="*/ 20882 w 65"/>
              <a:gd name="T47" fmla="*/ 17814 h 131"/>
              <a:gd name="T48" fmla="*/ 20149 w 65"/>
              <a:gd name="T49" fmla="*/ 15269 h 131"/>
              <a:gd name="T50" fmla="*/ 13921 w 65"/>
              <a:gd name="T51" fmla="*/ 9816 h 131"/>
              <a:gd name="T52" fmla="*/ 11723 w 65"/>
              <a:gd name="T53" fmla="*/ 11997 h 131"/>
              <a:gd name="T54" fmla="*/ 9525 w 65"/>
              <a:gd name="T55" fmla="*/ 15269 h 131"/>
              <a:gd name="T56" fmla="*/ 8792 w 65"/>
              <a:gd name="T57" fmla="*/ 18541 h 131"/>
              <a:gd name="T58" fmla="*/ 8426 w 65"/>
              <a:gd name="T59" fmla="*/ 19632 h 131"/>
              <a:gd name="T60" fmla="*/ 12456 w 65"/>
              <a:gd name="T61" fmla="*/ 14178 h 131"/>
              <a:gd name="T62" fmla="*/ 17951 w 65"/>
              <a:gd name="T63" fmla="*/ 16360 h 131"/>
              <a:gd name="T64" fmla="*/ 20882 w 65"/>
              <a:gd name="T65" fmla="*/ 28720 h 131"/>
              <a:gd name="T66" fmla="*/ 17585 w 65"/>
              <a:gd name="T67" fmla="*/ 16360 h 131"/>
              <a:gd name="T68" fmla="*/ 20882 w 65"/>
              <a:gd name="T69" fmla="*/ 25448 h 131"/>
              <a:gd name="T70" fmla="*/ 18684 w 65"/>
              <a:gd name="T71" fmla="*/ 22540 h 131"/>
              <a:gd name="T72" fmla="*/ 17585 w 65"/>
              <a:gd name="T73" fmla="*/ 21086 h 131"/>
              <a:gd name="T74" fmla="*/ 17219 w 65"/>
              <a:gd name="T75" fmla="*/ 20722 h 131"/>
              <a:gd name="T76" fmla="*/ 15021 w 65"/>
              <a:gd name="T77" fmla="*/ 16723 h 131"/>
              <a:gd name="T78" fmla="*/ 13189 w 65"/>
              <a:gd name="T79" fmla="*/ 19632 h 131"/>
              <a:gd name="T80" fmla="*/ 8792 w 65"/>
              <a:gd name="T81" fmla="*/ 25448 h 131"/>
              <a:gd name="T82" fmla="*/ 12090 w 65"/>
              <a:gd name="T83" fmla="*/ 19632 h 131"/>
              <a:gd name="T84" fmla="*/ 9525 w 65"/>
              <a:gd name="T85" fmla="*/ 23994 h 131"/>
              <a:gd name="T86" fmla="*/ 10991 w 65"/>
              <a:gd name="T87" fmla="*/ 23267 h 131"/>
              <a:gd name="T88" fmla="*/ 14654 w 65"/>
              <a:gd name="T89" fmla="*/ 20722 h 131"/>
              <a:gd name="T90" fmla="*/ 17219 w 65"/>
              <a:gd name="T91" fmla="*/ 23267 h 131"/>
              <a:gd name="T92" fmla="*/ 18318 w 65"/>
              <a:gd name="T93" fmla="*/ 26176 h 131"/>
              <a:gd name="T94" fmla="*/ 18684 w 65"/>
              <a:gd name="T95" fmla="*/ 26539 h 131"/>
              <a:gd name="T96" fmla="*/ 20149 w 65"/>
              <a:gd name="T97" fmla="*/ 35264 h 131"/>
              <a:gd name="T98" fmla="*/ 17585 w 65"/>
              <a:gd name="T99" fmla="*/ 40718 h 131"/>
              <a:gd name="T100" fmla="*/ 20149 w 65"/>
              <a:gd name="T101" fmla="*/ 35264 h 131"/>
              <a:gd name="T102" fmla="*/ 17219 w 65"/>
              <a:gd name="T103" fmla="*/ 33083 h 131"/>
              <a:gd name="T104" fmla="*/ 17585 w 65"/>
              <a:gd name="T105" fmla="*/ 33083 h 131"/>
              <a:gd name="T106" fmla="*/ 15021 w 65"/>
              <a:gd name="T107" fmla="*/ 23994 h 131"/>
              <a:gd name="T108" fmla="*/ 16486 w 65"/>
              <a:gd name="T109" fmla="*/ 27630 h 131"/>
              <a:gd name="T110" fmla="*/ 10624 w 65"/>
              <a:gd name="T111" fmla="*/ 28720 h 131"/>
              <a:gd name="T112" fmla="*/ 5862 w 65"/>
              <a:gd name="T113" fmla="*/ 31992 h 131"/>
              <a:gd name="T114" fmla="*/ 5495 w 65"/>
              <a:gd name="T115" fmla="*/ 31992 h 131"/>
              <a:gd name="T116" fmla="*/ 10624 w 65"/>
              <a:gd name="T117" fmla="*/ 30902 h 131"/>
              <a:gd name="T118" fmla="*/ 13189 w 65"/>
              <a:gd name="T119" fmla="*/ 29811 h 131"/>
              <a:gd name="T120" fmla="*/ 13555 w 65"/>
              <a:gd name="T121" fmla="*/ 42899 h 131"/>
              <a:gd name="T122" fmla="*/ 14288 w 65"/>
              <a:gd name="T123" fmla="*/ 37446 h 131"/>
              <a:gd name="T124" fmla="*/ 10991 w 65"/>
              <a:gd name="T125" fmla="*/ 47261 h 13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5" h="131">
                <a:moveTo>
                  <a:pt x="31" y="121"/>
                </a:moveTo>
                <a:lnTo>
                  <a:pt x="31" y="118"/>
                </a:lnTo>
                <a:cubicBezTo>
                  <a:pt x="32" y="115"/>
                  <a:pt x="32" y="112"/>
                  <a:pt x="32" y="109"/>
                </a:cubicBezTo>
                <a:cubicBezTo>
                  <a:pt x="33" y="103"/>
                  <a:pt x="34" y="100"/>
                  <a:pt x="34" y="100"/>
                </a:cubicBezTo>
                <a:lnTo>
                  <a:pt x="34" y="97"/>
                </a:lnTo>
                <a:lnTo>
                  <a:pt x="34" y="91"/>
                </a:lnTo>
                <a:lnTo>
                  <a:pt x="35" y="91"/>
                </a:lnTo>
                <a:lnTo>
                  <a:pt x="35" y="97"/>
                </a:lnTo>
                <a:lnTo>
                  <a:pt x="35" y="100"/>
                </a:lnTo>
                <a:cubicBezTo>
                  <a:pt x="35" y="103"/>
                  <a:pt x="34" y="103"/>
                  <a:pt x="33" y="109"/>
                </a:cubicBezTo>
                <a:cubicBezTo>
                  <a:pt x="33" y="112"/>
                  <a:pt x="32" y="115"/>
                  <a:pt x="32" y="118"/>
                </a:cubicBezTo>
                <a:lnTo>
                  <a:pt x="32" y="121"/>
                </a:lnTo>
                <a:cubicBezTo>
                  <a:pt x="31" y="124"/>
                  <a:pt x="31" y="126"/>
                  <a:pt x="31" y="128"/>
                </a:cubicBezTo>
                <a:lnTo>
                  <a:pt x="33" y="124"/>
                </a:lnTo>
                <a:lnTo>
                  <a:pt x="34" y="124"/>
                </a:lnTo>
                <a:cubicBezTo>
                  <a:pt x="33" y="126"/>
                  <a:pt x="32" y="127"/>
                  <a:pt x="31" y="128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1" y="129"/>
                  <a:pt x="30" y="129"/>
                  <a:pt x="30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31" y="129"/>
                  <a:pt x="31" y="129"/>
                  <a:pt x="31" y="128"/>
                </a:cubicBezTo>
                <a:lnTo>
                  <a:pt x="31" y="129"/>
                </a:lnTo>
                <a:cubicBezTo>
                  <a:pt x="31" y="129"/>
                  <a:pt x="31" y="129"/>
                  <a:pt x="31" y="129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1" y="129"/>
                  <a:pt x="30" y="129"/>
                  <a:pt x="30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30" y="129"/>
                  <a:pt x="30" y="130"/>
                  <a:pt x="29" y="130"/>
                </a:cubicBezTo>
                <a:cubicBezTo>
                  <a:pt x="29" y="127"/>
                  <a:pt x="30" y="124"/>
                  <a:pt x="31" y="121"/>
                </a:cubicBezTo>
                <a:close/>
                <a:moveTo>
                  <a:pt x="28" y="94"/>
                </a:moveTo>
                <a:cubicBezTo>
                  <a:pt x="26" y="94"/>
                  <a:pt x="24" y="97"/>
                  <a:pt x="23" y="97"/>
                </a:cubicBezTo>
                <a:lnTo>
                  <a:pt x="21" y="97"/>
                </a:lnTo>
                <a:cubicBezTo>
                  <a:pt x="24" y="94"/>
                  <a:pt x="26" y="94"/>
                  <a:pt x="27" y="94"/>
                </a:cubicBezTo>
                <a:lnTo>
                  <a:pt x="29" y="91"/>
                </a:lnTo>
                <a:lnTo>
                  <a:pt x="30" y="91"/>
                </a:lnTo>
                <a:lnTo>
                  <a:pt x="28" y="94"/>
                </a:lnTo>
                <a:close/>
                <a:moveTo>
                  <a:pt x="17" y="100"/>
                </a:moveTo>
                <a:lnTo>
                  <a:pt x="16" y="100"/>
                </a:lnTo>
                <a:cubicBezTo>
                  <a:pt x="17" y="100"/>
                  <a:pt x="19" y="97"/>
                  <a:pt x="19" y="97"/>
                </a:cubicBezTo>
                <a:lnTo>
                  <a:pt x="20" y="97"/>
                </a:lnTo>
                <a:cubicBezTo>
                  <a:pt x="19" y="100"/>
                  <a:pt x="19" y="100"/>
                  <a:pt x="17" y="100"/>
                </a:cubicBezTo>
                <a:close/>
                <a:moveTo>
                  <a:pt x="10" y="103"/>
                </a:moveTo>
                <a:cubicBezTo>
                  <a:pt x="9" y="106"/>
                  <a:pt x="8" y="106"/>
                  <a:pt x="6" y="109"/>
                </a:cubicBezTo>
                <a:lnTo>
                  <a:pt x="2" y="109"/>
                </a:lnTo>
                <a:cubicBezTo>
                  <a:pt x="3" y="109"/>
                  <a:pt x="5" y="109"/>
                  <a:pt x="5" y="106"/>
                </a:cubicBezTo>
                <a:cubicBezTo>
                  <a:pt x="7" y="106"/>
                  <a:pt x="9" y="106"/>
                  <a:pt x="10" y="103"/>
                </a:cubicBezTo>
                <a:cubicBezTo>
                  <a:pt x="10" y="103"/>
                  <a:pt x="11" y="103"/>
                  <a:pt x="12" y="100"/>
                </a:cubicBezTo>
                <a:lnTo>
                  <a:pt x="13" y="100"/>
                </a:lnTo>
                <a:cubicBezTo>
                  <a:pt x="11" y="103"/>
                  <a:pt x="10" y="103"/>
                  <a:pt x="10" y="103"/>
                </a:cubicBezTo>
                <a:close/>
                <a:moveTo>
                  <a:pt x="2" y="109"/>
                </a:moveTo>
                <a:cubicBezTo>
                  <a:pt x="1" y="110"/>
                  <a:pt x="0" y="111"/>
                  <a:pt x="0" y="112"/>
                </a:cubicBezTo>
                <a:cubicBezTo>
                  <a:pt x="0" y="112"/>
                  <a:pt x="0" y="109"/>
                  <a:pt x="2" y="109"/>
                </a:cubicBezTo>
                <a:close/>
                <a:moveTo>
                  <a:pt x="7" y="95"/>
                </a:moveTo>
                <a:cubicBezTo>
                  <a:pt x="5" y="101"/>
                  <a:pt x="4" y="105"/>
                  <a:pt x="2" y="109"/>
                </a:cubicBezTo>
                <a:lnTo>
                  <a:pt x="0" y="109"/>
                </a:lnTo>
                <a:cubicBezTo>
                  <a:pt x="2" y="106"/>
                  <a:pt x="5" y="101"/>
                  <a:pt x="7" y="95"/>
                </a:cubicBezTo>
                <a:close/>
                <a:moveTo>
                  <a:pt x="13" y="18"/>
                </a:moveTo>
                <a:cubicBezTo>
                  <a:pt x="13" y="18"/>
                  <a:pt x="14" y="15"/>
                  <a:pt x="14" y="12"/>
                </a:cubicBezTo>
                <a:lnTo>
                  <a:pt x="16" y="9"/>
                </a:lnTo>
                <a:cubicBezTo>
                  <a:pt x="16" y="9"/>
                  <a:pt x="18" y="7"/>
                  <a:pt x="19" y="4"/>
                </a:cubicBezTo>
                <a:cubicBezTo>
                  <a:pt x="18" y="7"/>
                  <a:pt x="17" y="9"/>
                  <a:pt x="16" y="9"/>
                </a:cubicBezTo>
                <a:lnTo>
                  <a:pt x="15" y="12"/>
                </a:lnTo>
                <a:lnTo>
                  <a:pt x="13" y="18"/>
                </a:lnTo>
                <a:cubicBezTo>
                  <a:pt x="18" y="35"/>
                  <a:pt x="14" y="73"/>
                  <a:pt x="7" y="95"/>
                </a:cubicBezTo>
                <a:cubicBezTo>
                  <a:pt x="13" y="72"/>
                  <a:pt x="16" y="34"/>
                  <a:pt x="13" y="18"/>
                </a:cubicBezTo>
                <a:close/>
                <a:moveTo>
                  <a:pt x="27" y="0"/>
                </a:moveTo>
                <a:lnTo>
                  <a:pt x="28" y="0"/>
                </a:lnTo>
                <a:cubicBezTo>
                  <a:pt x="25" y="0"/>
                  <a:pt x="22" y="0"/>
                  <a:pt x="19" y="2"/>
                </a:cubicBezTo>
                <a:cubicBezTo>
                  <a:pt x="22" y="0"/>
                  <a:pt x="25" y="0"/>
                  <a:pt x="27" y="0"/>
                </a:cubicBezTo>
                <a:close/>
                <a:moveTo>
                  <a:pt x="36" y="3"/>
                </a:moveTo>
                <a:lnTo>
                  <a:pt x="41" y="3"/>
                </a:lnTo>
                <a:cubicBezTo>
                  <a:pt x="42" y="6"/>
                  <a:pt x="43" y="6"/>
                  <a:pt x="45" y="6"/>
                </a:cubicBezTo>
                <a:cubicBezTo>
                  <a:pt x="45" y="9"/>
                  <a:pt x="46" y="9"/>
                  <a:pt x="47" y="9"/>
                </a:cubicBezTo>
                <a:lnTo>
                  <a:pt x="50" y="9"/>
                </a:lnTo>
                <a:cubicBezTo>
                  <a:pt x="52" y="12"/>
                  <a:pt x="54" y="12"/>
                  <a:pt x="55" y="15"/>
                </a:cubicBezTo>
                <a:cubicBezTo>
                  <a:pt x="57" y="18"/>
                  <a:pt x="59" y="21"/>
                  <a:pt x="57" y="24"/>
                </a:cubicBezTo>
                <a:cubicBezTo>
                  <a:pt x="58" y="21"/>
                  <a:pt x="55" y="18"/>
                  <a:pt x="55" y="15"/>
                </a:cubicBezTo>
                <a:cubicBezTo>
                  <a:pt x="54" y="12"/>
                  <a:pt x="52" y="12"/>
                  <a:pt x="50" y="12"/>
                </a:cubicBezTo>
                <a:cubicBezTo>
                  <a:pt x="48" y="9"/>
                  <a:pt x="47" y="9"/>
                  <a:pt x="46" y="9"/>
                </a:cubicBezTo>
                <a:lnTo>
                  <a:pt x="44" y="9"/>
                </a:lnTo>
                <a:cubicBezTo>
                  <a:pt x="43" y="6"/>
                  <a:pt x="41" y="6"/>
                  <a:pt x="40" y="6"/>
                </a:cubicBezTo>
                <a:cubicBezTo>
                  <a:pt x="38" y="3"/>
                  <a:pt x="37" y="3"/>
                  <a:pt x="35" y="3"/>
                </a:cubicBezTo>
                <a:cubicBezTo>
                  <a:pt x="34" y="1"/>
                  <a:pt x="33" y="1"/>
                  <a:pt x="32" y="0"/>
                </a:cubicBezTo>
                <a:cubicBezTo>
                  <a:pt x="33" y="1"/>
                  <a:pt x="35" y="1"/>
                  <a:pt x="36" y="3"/>
                </a:cubicBezTo>
                <a:close/>
                <a:moveTo>
                  <a:pt x="54" y="18"/>
                </a:moveTo>
                <a:cubicBezTo>
                  <a:pt x="55" y="18"/>
                  <a:pt x="55" y="18"/>
                  <a:pt x="55" y="21"/>
                </a:cubicBezTo>
                <a:lnTo>
                  <a:pt x="54" y="18"/>
                </a:lnTo>
                <a:close/>
                <a:moveTo>
                  <a:pt x="46" y="18"/>
                </a:moveTo>
                <a:cubicBezTo>
                  <a:pt x="45" y="15"/>
                  <a:pt x="43" y="15"/>
                  <a:pt x="42" y="15"/>
                </a:cubicBezTo>
                <a:cubicBezTo>
                  <a:pt x="39" y="15"/>
                  <a:pt x="37" y="12"/>
                  <a:pt x="35" y="9"/>
                </a:cubicBezTo>
                <a:lnTo>
                  <a:pt x="29" y="9"/>
                </a:lnTo>
                <a:cubicBezTo>
                  <a:pt x="26" y="6"/>
                  <a:pt x="26" y="9"/>
                  <a:pt x="24" y="12"/>
                </a:cubicBezTo>
                <a:lnTo>
                  <a:pt x="23" y="15"/>
                </a:lnTo>
                <a:cubicBezTo>
                  <a:pt x="24" y="18"/>
                  <a:pt x="24" y="18"/>
                  <a:pt x="23" y="21"/>
                </a:cubicBezTo>
                <a:cubicBezTo>
                  <a:pt x="23" y="24"/>
                  <a:pt x="22" y="26"/>
                  <a:pt x="23" y="27"/>
                </a:cubicBezTo>
                <a:cubicBezTo>
                  <a:pt x="21" y="26"/>
                  <a:pt x="22" y="24"/>
                  <a:pt x="23" y="21"/>
                </a:cubicBezTo>
                <a:cubicBezTo>
                  <a:pt x="24" y="18"/>
                  <a:pt x="23" y="18"/>
                  <a:pt x="22" y="15"/>
                </a:cubicBezTo>
                <a:cubicBezTo>
                  <a:pt x="22" y="15"/>
                  <a:pt x="23" y="12"/>
                  <a:pt x="24" y="12"/>
                </a:cubicBezTo>
                <a:cubicBezTo>
                  <a:pt x="25" y="9"/>
                  <a:pt x="26" y="6"/>
                  <a:pt x="28" y="6"/>
                </a:cubicBezTo>
                <a:cubicBezTo>
                  <a:pt x="31" y="6"/>
                  <a:pt x="33" y="9"/>
                  <a:pt x="35" y="9"/>
                </a:cubicBezTo>
                <a:cubicBezTo>
                  <a:pt x="37" y="12"/>
                  <a:pt x="40" y="12"/>
                  <a:pt x="42" y="15"/>
                </a:cubicBezTo>
                <a:lnTo>
                  <a:pt x="45" y="15"/>
                </a:lnTo>
                <a:cubicBezTo>
                  <a:pt x="48" y="18"/>
                  <a:pt x="52" y="15"/>
                  <a:pt x="54" y="18"/>
                </a:cubicBezTo>
                <a:lnTo>
                  <a:pt x="46" y="18"/>
                </a:lnTo>
                <a:close/>
                <a:moveTo>
                  <a:pt x="26" y="24"/>
                </a:moveTo>
                <a:cubicBezTo>
                  <a:pt x="27" y="24"/>
                  <a:pt x="28" y="21"/>
                  <a:pt x="29" y="21"/>
                </a:cubicBezTo>
                <a:lnTo>
                  <a:pt x="27" y="24"/>
                </a:lnTo>
                <a:cubicBezTo>
                  <a:pt x="26" y="27"/>
                  <a:pt x="25" y="27"/>
                  <a:pt x="25" y="27"/>
                </a:cubicBezTo>
                <a:lnTo>
                  <a:pt x="24" y="27"/>
                </a:lnTo>
                <a:cubicBezTo>
                  <a:pt x="24" y="27"/>
                  <a:pt x="25" y="27"/>
                  <a:pt x="26" y="24"/>
                </a:cubicBezTo>
                <a:close/>
                <a:moveTo>
                  <a:pt x="30" y="18"/>
                </a:moveTo>
                <a:cubicBezTo>
                  <a:pt x="30" y="18"/>
                  <a:pt x="32" y="15"/>
                  <a:pt x="34" y="15"/>
                </a:cubicBezTo>
                <a:lnTo>
                  <a:pt x="35" y="15"/>
                </a:lnTo>
                <a:cubicBezTo>
                  <a:pt x="32" y="18"/>
                  <a:pt x="32" y="18"/>
                  <a:pt x="31" y="18"/>
                </a:cubicBezTo>
                <a:lnTo>
                  <a:pt x="29" y="21"/>
                </a:lnTo>
                <a:cubicBezTo>
                  <a:pt x="29" y="18"/>
                  <a:pt x="29" y="18"/>
                  <a:pt x="30" y="18"/>
                </a:cubicBezTo>
                <a:close/>
                <a:moveTo>
                  <a:pt x="39" y="18"/>
                </a:moveTo>
                <a:lnTo>
                  <a:pt x="38" y="18"/>
                </a:lnTo>
                <a:cubicBezTo>
                  <a:pt x="37" y="18"/>
                  <a:pt x="36" y="15"/>
                  <a:pt x="35" y="15"/>
                </a:cubicBezTo>
                <a:cubicBezTo>
                  <a:pt x="37" y="15"/>
                  <a:pt x="37" y="15"/>
                  <a:pt x="39" y="18"/>
                </a:cubicBezTo>
                <a:close/>
                <a:moveTo>
                  <a:pt x="41" y="18"/>
                </a:moveTo>
                <a:cubicBezTo>
                  <a:pt x="41" y="18"/>
                  <a:pt x="43" y="18"/>
                  <a:pt x="45" y="21"/>
                </a:cubicBezTo>
                <a:cubicBezTo>
                  <a:pt x="46" y="24"/>
                  <a:pt x="49" y="27"/>
                  <a:pt x="52" y="27"/>
                </a:cubicBezTo>
                <a:cubicBezTo>
                  <a:pt x="54" y="27"/>
                  <a:pt x="54" y="30"/>
                  <a:pt x="55" y="30"/>
                </a:cubicBezTo>
                <a:cubicBezTo>
                  <a:pt x="55" y="33"/>
                  <a:pt x="55" y="33"/>
                  <a:pt x="57" y="36"/>
                </a:cubicBezTo>
                <a:cubicBezTo>
                  <a:pt x="59" y="36"/>
                  <a:pt x="61" y="39"/>
                  <a:pt x="61" y="39"/>
                </a:cubicBezTo>
                <a:cubicBezTo>
                  <a:pt x="61" y="42"/>
                  <a:pt x="63" y="45"/>
                  <a:pt x="61" y="45"/>
                </a:cubicBezTo>
                <a:lnTo>
                  <a:pt x="61" y="48"/>
                </a:lnTo>
                <a:cubicBezTo>
                  <a:pt x="59" y="51"/>
                  <a:pt x="57" y="54"/>
                  <a:pt x="55" y="54"/>
                </a:cubicBezTo>
                <a:cubicBezTo>
                  <a:pt x="57" y="54"/>
                  <a:pt x="59" y="51"/>
                  <a:pt x="60" y="48"/>
                </a:cubicBezTo>
                <a:cubicBezTo>
                  <a:pt x="60" y="45"/>
                  <a:pt x="61" y="45"/>
                  <a:pt x="61" y="45"/>
                </a:cubicBezTo>
                <a:cubicBezTo>
                  <a:pt x="61" y="45"/>
                  <a:pt x="61" y="42"/>
                  <a:pt x="60" y="39"/>
                </a:cubicBezTo>
                <a:cubicBezTo>
                  <a:pt x="60" y="39"/>
                  <a:pt x="58" y="36"/>
                  <a:pt x="57" y="36"/>
                </a:cubicBezTo>
                <a:cubicBezTo>
                  <a:pt x="55" y="36"/>
                  <a:pt x="55" y="33"/>
                  <a:pt x="55" y="30"/>
                </a:cubicBezTo>
                <a:cubicBezTo>
                  <a:pt x="54" y="30"/>
                  <a:pt x="52" y="27"/>
                  <a:pt x="51" y="27"/>
                </a:cubicBezTo>
                <a:cubicBezTo>
                  <a:pt x="48" y="27"/>
                  <a:pt x="46" y="24"/>
                  <a:pt x="44" y="21"/>
                </a:cubicBezTo>
                <a:cubicBezTo>
                  <a:pt x="42" y="21"/>
                  <a:pt x="41" y="18"/>
                  <a:pt x="40" y="18"/>
                </a:cubicBezTo>
                <a:lnTo>
                  <a:pt x="41" y="18"/>
                </a:lnTo>
                <a:close/>
                <a:moveTo>
                  <a:pt x="58" y="45"/>
                </a:moveTo>
                <a:cubicBezTo>
                  <a:pt x="58" y="45"/>
                  <a:pt x="58" y="45"/>
                  <a:pt x="57" y="49"/>
                </a:cubicBezTo>
                <a:cubicBezTo>
                  <a:pt x="58" y="46"/>
                  <a:pt x="58" y="45"/>
                  <a:pt x="58" y="45"/>
                </a:cubicBezTo>
                <a:close/>
                <a:moveTo>
                  <a:pt x="55" y="54"/>
                </a:moveTo>
                <a:cubicBezTo>
                  <a:pt x="56" y="52"/>
                  <a:pt x="56" y="50"/>
                  <a:pt x="57" y="49"/>
                </a:cubicBezTo>
                <a:cubicBezTo>
                  <a:pt x="56" y="50"/>
                  <a:pt x="56" y="52"/>
                  <a:pt x="55" y="54"/>
                </a:cubicBezTo>
                <a:close/>
                <a:moveTo>
                  <a:pt x="55" y="42"/>
                </a:moveTo>
                <a:cubicBezTo>
                  <a:pt x="53" y="40"/>
                  <a:pt x="51" y="39"/>
                  <a:pt x="50" y="37"/>
                </a:cubicBezTo>
                <a:cubicBezTo>
                  <a:pt x="51" y="39"/>
                  <a:pt x="54" y="39"/>
                  <a:pt x="55" y="39"/>
                </a:cubicBezTo>
                <a:cubicBezTo>
                  <a:pt x="57" y="42"/>
                  <a:pt x="57" y="45"/>
                  <a:pt x="58" y="45"/>
                </a:cubicBezTo>
                <a:cubicBezTo>
                  <a:pt x="57" y="45"/>
                  <a:pt x="55" y="42"/>
                  <a:pt x="55" y="42"/>
                </a:cubicBezTo>
                <a:close/>
                <a:moveTo>
                  <a:pt x="42" y="30"/>
                </a:moveTo>
                <a:cubicBezTo>
                  <a:pt x="42" y="29"/>
                  <a:pt x="41" y="28"/>
                  <a:pt x="41" y="27"/>
                </a:cubicBezTo>
                <a:cubicBezTo>
                  <a:pt x="42" y="28"/>
                  <a:pt x="42" y="29"/>
                  <a:pt x="43" y="30"/>
                </a:cubicBezTo>
                <a:cubicBezTo>
                  <a:pt x="44" y="30"/>
                  <a:pt x="46" y="33"/>
                  <a:pt x="48" y="36"/>
                </a:cubicBezTo>
                <a:cubicBezTo>
                  <a:pt x="46" y="36"/>
                  <a:pt x="44" y="33"/>
                  <a:pt x="42" y="30"/>
                </a:cubicBezTo>
                <a:close/>
                <a:moveTo>
                  <a:pt x="38" y="27"/>
                </a:moveTo>
                <a:cubicBezTo>
                  <a:pt x="37" y="25"/>
                  <a:pt x="37" y="24"/>
                  <a:pt x="36" y="24"/>
                </a:cubicBezTo>
                <a:lnTo>
                  <a:pt x="38" y="24"/>
                </a:lnTo>
                <a:lnTo>
                  <a:pt x="39" y="27"/>
                </a:lnTo>
                <a:lnTo>
                  <a:pt x="38" y="27"/>
                </a:lnTo>
                <a:close/>
                <a:moveTo>
                  <a:pt x="34" y="27"/>
                </a:moveTo>
                <a:cubicBezTo>
                  <a:pt x="32" y="27"/>
                  <a:pt x="32" y="30"/>
                  <a:pt x="32" y="33"/>
                </a:cubicBezTo>
                <a:cubicBezTo>
                  <a:pt x="29" y="36"/>
                  <a:pt x="29" y="36"/>
                  <a:pt x="29" y="39"/>
                </a:cubicBezTo>
                <a:lnTo>
                  <a:pt x="27" y="42"/>
                </a:lnTo>
                <a:cubicBezTo>
                  <a:pt x="26" y="45"/>
                  <a:pt x="24" y="48"/>
                  <a:pt x="23" y="51"/>
                </a:cubicBezTo>
                <a:cubicBezTo>
                  <a:pt x="22" y="54"/>
                  <a:pt x="21" y="54"/>
                  <a:pt x="21" y="54"/>
                </a:cubicBezTo>
                <a:lnTo>
                  <a:pt x="22" y="51"/>
                </a:lnTo>
                <a:cubicBezTo>
                  <a:pt x="24" y="48"/>
                  <a:pt x="25" y="45"/>
                  <a:pt x="26" y="42"/>
                </a:cubicBezTo>
                <a:lnTo>
                  <a:pt x="28" y="39"/>
                </a:lnTo>
                <a:lnTo>
                  <a:pt x="31" y="30"/>
                </a:lnTo>
                <a:cubicBezTo>
                  <a:pt x="32" y="30"/>
                  <a:pt x="32" y="27"/>
                  <a:pt x="33" y="27"/>
                </a:cubicBezTo>
                <a:cubicBezTo>
                  <a:pt x="33" y="26"/>
                  <a:pt x="34" y="25"/>
                  <a:pt x="35" y="25"/>
                </a:cubicBezTo>
                <a:cubicBezTo>
                  <a:pt x="34" y="25"/>
                  <a:pt x="34" y="26"/>
                  <a:pt x="34" y="27"/>
                </a:cubicBezTo>
                <a:close/>
                <a:moveTo>
                  <a:pt x="24" y="51"/>
                </a:moveTo>
                <a:cubicBezTo>
                  <a:pt x="24" y="51"/>
                  <a:pt x="26" y="51"/>
                  <a:pt x="26" y="48"/>
                </a:cubicBezTo>
                <a:cubicBezTo>
                  <a:pt x="27" y="48"/>
                  <a:pt x="28" y="45"/>
                  <a:pt x="29" y="45"/>
                </a:cubicBezTo>
                <a:cubicBezTo>
                  <a:pt x="29" y="48"/>
                  <a:pt x="28" y="48"/>
                  <a:pt x="27" y="51"/>
                </a:cubicBezTo>
                <a:lnTo>
                  <a:pt x="25" y="51"/>
                </a:lnTo>
                <a:lnTo>
                  <a:pt x="24" y="54"/>
                </a:lnTo>
                <a:lnTo>
                  <a:pt x="23" y="54"/>
                </a:lnTo>
                <a:lnTo>
                  <a:pt x="24" y="51"/>
                </a:lnTo>
                <a:close/>
                <a:moveTo>
                  <a:pt x="32" y="42"/>
                </a:moveTo>
                <a:cubicBezTo>
                  <a:pt x="32" y="39"/>
                  <a:pt x="33" y="39"/>
                  <a:pt x="33" y="39"/>
                </a:cubicBezTo>
                <a:cubicBezTo>
                  <a:pt x="35" y="39"/>
                  <a:pt x="36" y="36"/>
                  <a:pt x="36" y="36"/>
                </a:cubicBezTo>
                <a:lnTo>
                  <a:pt x="37" y="36"/>
                </a:lnTo>
                <a:cubicBezTo>
                  <a:pt x="37" y="36"/>
                  <a:pt x="35" y="39"/>
                  <a:pt x="34" y="39"/>
                </a:cubicBezTo>
                <a:cubicBezTo>
                  <a:pt x="34" y="39"/>
                  <a:pt x="33" y="42"/>
                  <a:pt x="32" y="42"/>
                </a:cubicBezTo>
                <a:lnTo>
                  <a:pt x="31" y="45"/>
                </a:lnTo>
                <a:lnTo>
                  <a:pt x="30" y="45"/>
                </a:lnTo>
                <a:cubicBezTo>
                  <a:pt x="31" y="42"/>
                  <a:pt x="32" y="42"/>
                  <a:pt x="32" y="42"/>
                </a:cubicBezTo>
                <a:close/>
                <a:moveTo>
                  <a:pt x="45" y="36"/>
                </a:moveTo>
                <a:cubicBezTo>
                  <a:pt x="46" y="39"/>
                  <a:pt x="48" y="42"/>
                  <a:pt x="49" y="45"/>
                </a:cubicBezTo>
                <a:cubicBezTo>
                  <a:pt x="51" y="48"/>
                  <a:pt x="54" y="54"/>
                  <a:pt x="54" y="54"/>
                </a:cubicBezTo>
                <a:cubicBezTo>
                  <a:pt x="55" y="57"/>
                  <a:pt x="58" y="57"/>
                  <a:pt x="60" y="61"/>
                </a:cubicBezTo>
                <a:cubicBezTo>
                  <a:pt x="61" y="64"/>
                  <a:pt x="61" y="64"/>
                  <a:pt x="63" y="66"/>
                </a:cubicBezTo>
                <a:cubicBezTo>
                  <a:pt x="64" y="66"/>
                  <a:pt x="64" y="70"/>
                  <a:pt x="64" y="73"/>
                </a:cubicBezTo>
                <a:cubicBezTo>
                  <a:pt x="63" y="73"/>
                  <a:pt x="61" y="73"/>
                  <a:pt x="61" y="76"/>
                </a:cubicBezTo>
                <a:cubicBezTo>
                  <a:pt x="61" y="76"/>
                  <a:pt x="59" y="76"/>
                  <a:pt x="57" y="79"/>
                </a:cubicBezTo>
                <a:cubicBezTo>
                  <a:pt x="59" y="76"/>
                  <a:pt x="60" y="76"/>
                  <a:pt x="60" y="76"/>
                </a:cubicBezTo>
                <a:cubicBezTo>
                  <a:pt x="61" y="73"/>
                  <a:pt x="61" y="73"/>
                  <a:pt x="63" y="73"/>
                </a:cubicBezTo>
                <a:cubicBezTo>
                  <a:pt x="64" y="70"/>
                  <a:pt x="63" y="66"/>
                  <a:pt x="61" y="66"/>
                </a:cubicBezTo>
                <a:cubicBezTo>
                  <a:pt x="60" y="64"/>
                  <a:pt x="60" y="64"/>
                  <a:pt x="59" y="64"/>
                </a:cubicBezTo>
                <a:cubicBezTo>
                  <a:pt x="57" y="61"/>
                  <a:pt x="55" y="57"/>
                  <a:pt x="54" y="54"/>
                </a:cubicBezTo>
                <a:cubicBezTo>
                  <a:pt x="54" y="54"/>
                  <a:pt x="51" y="48"/>
                  <a:pt x="48" y="45"/>
                </a:cubicBezTo>
                <a:cubicBezTo>
                  <a:pt x="47" y="42"/>
                  <a:pt x="46" y="39"/>
                  <a:pt x="44" y="36"/>
                </a:cubicBezTo>
                <a:lnTo>
                  <a:pt x="45" y="36"/>
                </a:lnTo>
                <a:close/>
                <a:moveTo>
                  <a:pt x="55" y="73"/>
                </a:moveTo>
                <a:lnTo>
                  <a:pt x="55" y="70"/>
                </a:lnTo>
                <a:cubicBezTo>
                  <a:pt x="55" y="67"/>
                  <a:pt x="55" y="67"/>
                  <a:pt x="54" y="64"/>
                </a:cubicBezTo>
                <a:cubicBezTo>
                  <a:pt x="56" y="67"/>
                  <a:pt x="57" y="67"/>
                  <a:pt x="57" y="70"/>
                </a:cubicBezTo>
                <a:lnTo>
                  <a:pt x="57" y="73"/>
                </a:lnTo>
                <a:cubicBezTo>
                  <a:pt x="57" y="73"/>
                  <a:pt x="58" y="76"/>
                  <a:pt x="57" y="79"/>
                </a:cubicBezTo>
                <a:cubicBezTo>
                  <a:pt x="57" y="76"/>
                  <a:pt x="57" y="73"/>
                  <a:pt x="55" y="73"/>
                </a:cubicBezTo>
                <a:close/>
                <a:moveTo>
                  <a:pt x="51" y="62"/>
                </a:moveTo>
                <a:lnTo>
                  <a:pt x="53" y="64"/>
                </a:lnTo>
                <a:cubicBezTo>
                  <a:pt x="52" y="63"/>
                  <a:pt x="51" y="63"/>
                  <a:pt x="51" y="62"/>
                </a:cubicBezTo>
                <a:close/>
                <a:moveTo>
                  <a:pt x="51" y="61"/>
                </a:moveTo>
                <a:lnTo>
                  <a:pt x="51" y="62"/>
                </a:lnTo>
                <a:cubicBezTo>
                  <a:pt x="51" y="61"/>
                  <a:pt x="50" y="61"/>
                  <a:pt x="50" y="61"/>
                </a:cubicBezTo>
                <a:lnTo>
                  <a:pt x="50" y="60"/>
                </a:lnTo>
                <a:cubicBezTo>
                  <a:pt x="50" y="61"/>
                  <a:pt x="51" y="61"/>
                  <a:pt x="51" y="61"/>
                </a:cubicBezTo>
                <a:close/>
                <a:moveTo>
                  <a:pt x="48" y="58"/>
                </a:moveTo>
                <a:cubicBezTo>
                  <a:pt x="48" y="59"/>
                  <a:pt x="49" y="60"/>
                  <a:pt x="49" y="60"/>
                </a:cubicBezTo>
                <a:cubicBezTo>
                  <a:pt x="48" y="60"/>
                  <a:pt x="48" y="59"/>
                  <a:pt x="48" y="58"/>
                </a:cubicBezTo>
                <a:close/>
                <a:moveTo>
                  <a:pt x="50" y="60"/>
                </a:moveTo>
                <a:cubicBezTo>
                  <a:pt x="50" y="61"/>
                  <a:pt x="50" y="61"/>
                  <a:pt x="49" y="60"/>
                </a:cubicBezTo>
                <a:cubicBezTo>
                  <a:pt x="49" y="60"/>
                  <a:pt x="49" y="60"/>
                  <a:pt x="50" y="60"/>
                </a:cubicBezTo>
                <a:close/>
                <a:moveTo>
                  <a:pt x="47" y="57"/>
                </a:moveTo>
                <a:cubicBezTo>
                  <a:pt x="46" y="57"/>
                  <a:pt x="46" y="55"/>
                  <a:pt x="46" y="54"/>
                </a:cubicBezTo>
                <a:cubicBezTo>
                  <a:pt x="46" y="54"/>
                  <a:pt x="47" y="55"/>
                  <a:pt x="48" y="57"/>
                </a:cubicBezTo>
                <a:lnTo>
                  <a:pt x="47" y="57"/>
                </a:lnTo>
                <a:close/>
                <a:moveTo>
                  <a:pt x="45" y="54"/>
                </a:moveTo>
                <a:cubicBezTo>
                  <a:pt x="43" y="51"/>
                  <a:pt x="42" y="51"/>
                  <a:pt x="42" y="48"/>
                </a:cubicBezTo>
                <a:cubicBezTo>
                  <a:pt x="42" y="47"/>
                  <a:pt x="41" y="46"/>
                  <a:pt x="41" y="46"/>
                </a:cubicBezTo>
                <a:cubicBezTo>
                  <a:pt x="42" y="46"/>
                  <a:pt x="43" y="47"/>
                  <a:pt x="43" y="48"/>
                </a:cubicBezTo>
                <a:cubicBezTo>
                  <a:pt x="43" y="51"/>
                  <a:pt x="44" y="51"/>
                  <a:pt x="44" y="51"/>
                </a:cubicBezTo>
                <a:cubicBezTo>
                  <a:pt x="45" y="54"/>
                  <a:pt x="46" y="54"/>
                  <a:pt x="46" y="54"/>
                </a:cubicBezTo>
                <a:lnTo>
                  <a:pt x="45" y="54"/>
                </a:lnTo>
                <a:close/>
                <a:moveTo>
                  <a:pt x="37" y="51"/>
                </a:moveTo>
                <a:cubicBezTo>
                  <a:pt x="37" y="51"/>
                  <a:pt x="36" y="51"/>
                  <a:pt x="36" y="54"/>
                </a:cubicBezTo>
                <a:lnTo>
                  <a:pt x="34" y="54"/>
                </a:lnTo>
                <a:lnTo>
                  <a:pt x="32" y="57"/>
                </a:lnTo>
                <a:cubicBezTo>
                  <a:pt x="31" y="61"/>
                  <a:pt x="29" y="61"/>
                  <a:pt x="29" y="64"/>
                </a:cubicBezTo>
                <a:lnTo>
                  <a:pt x="27" y="64"/>
                </a:lnTo>
                <a:cubicBezTo>
                  <a:pt x="27" y="64"/>
                  <a:pt x="26" y="66"/>
                  <a:pt x="25" y="66"/>
                </a:cubicBezTo>
                <a:cubicBezTo>
                  <a:pt x="25" y="66"/>
                  <a:pt x="24" y="66"/>
                  <a:pt x="24" y="70"/>
                </a:cubicBezTo>
                <a:lnTo>
                  <a:pt x="23" y="70"/>
                </a:lnTo>
                <a:cubicBezTo>
                  <a:pt x="23" y="66"/>
                  <a:pt x="24" y="66"/>
                  <a:pt x="24" y="66"/>
                </a:cubicBezTo>
                <a:lnTo>
                  <a:pt x="26" y="64"/>
                </a:lnTo>
                <a:cubicBezTo>
                  <a:pt x="27" y="64"/>
                  <a:pt x="28" y="64"/>
                  <a:pt x="29" y="61"/>
                </a:cubicBezTo>
                <a:cubicBezTo>
                  <a:pt x="29" y="61"/>
                  <a:pt x="31" y="61"/>
                  <a:pt x="31" y="57"/>
                </a:cubicBezTo>
                <a:cubicBezTo>
                  <a:pt x="32" y="54"/>
                  <a:pt x="32" y="54"/>
                  <a:pt x="33" y="54"/>
                </a:cubicBezTo>
                <a:lnTo>
                  <a:pt x="35" y="51"/>
                </a:lnTo>
                <a:cubicBezTo>
                  <a:pt x="35" y="51"/>
                  <a:pt x="36" y="51"/>
                  <a:pt x="36" y="48"/>
                </a:cubicBezTo>
                <a:cubicBezTo>
                  <a:pt x="36" y="48"/>
                  <a:pt x="37" y="48"/>
                  <a:pt x="38" y="45"/>
                </a:cubicBezTo>
                <a:cubicBezTo>
                  <a:pt x="38" y="45"/>
                  <a:pt x="38" y="45"/>
                  <a:pt x="39" y="45"/>
                </a:cubicBezTo>
                <a:cubicBezTo>
                  <a:pt x="38" y="48"/>
                  <a:pt x="37" y="48"/>
                  <a:pt x="37" y="51"/>
                </a:cubicBezTo>
                <a:close/>
                <a:moveTo>
                  <a:pt x="26" y="66"/>
                </a:moveTo>
                <a:lnTo>
                  <a:pt x="29" y="66"/>
                </a:lnTo>
                <a:cubicBezTo>
                  <a:pt x="29" y="66"/>
                  <a:pt x="28" y="66"/>
                  <a:pt x="27" y="70"/>
                </a:cubicBezTo>
                <a:lnTo>
                  <a:pt x="25" y="70"/>
                </a:lnTo>
                <a:lnTo>
                  <a:pt x="24" y="70"/>
                </a:lnTo>
                <a:cubicBezTo>
                  <a:pt x="24" y="70"/>
                  <a:pt x="26" y="70"/>
                  <a:pt x="26" y="66"/>
                </a:cubicBezTo>
                <a:close/>
                <a:moveTo>
                  <a:pt x="30" y="64"/>
                </a:moveTo>
                <a:lnTo>
                  <a:pt x="32" y="64"/>
                </a:lnTo>
                <a:lnTo>
                  <a:pt x="33" y="64"/>
                </a:lnTo>
                <a:cubicBezTo>
                  <a:pt x="32" y="64"/>
                  <a:pt x="32" y="64"/>
                  <a:pt x="31" y="66"/>
                </a:cubicBezTo>
                <a:lnTo>
                  <a:pt x="29" y="66"/>
                </a:lnTo>
                <a:lnTo>
                  <a:pt x="30" y="64"/>
                </a:lnTo>
                <a:close/>
                <a:moveTo>
                  <a:pt x="40" y="57"/>
                </a:moveTo>
                <a:cubicBezTo>
                  <a:pt x="43" y="57"/>
                  <a:pt x="46" y="61"/>
                  <a:pt x="46" y="64"/>
                </a:cubicBezTo>
                <a:cubicBezTo>
                  <a:pt x="45" y="61"/>
                  <a:pt x="42" y="61"/>
                  <a:pt x="41" y="61"/>
                </a:cubicBezTo>
                <a:cubicBezTo>
                  <a:pt x="37" y="61"/>
                  <a:pt x="36" y="61"/>
                  <a:pt x="35" y="64"/>
                </a:cubicBezTo>
                <a:lnTo>
                  <a:pt x="34" y="64"/>
                </a:lnTo>
                <a:cubicBezTo>
                  <a:pt x="36" y="61"/>
                  <a:pt x="37" y="57"/>
                  <a:pt x="40" y="57"/>
                </a:cubicBezTo>
                <a:close/>
                <a:moveTo>
                  <a:pt x="47" y="64"/>
                </a:moveTo>
                <a:cubicBezTo>
                  <a:pt x="48" y="66"/>
                  <a:pt x="50" y="66"/>
                  <a:pt x="50" y="66"/>
                </a:cubicBezTo>
                <a:lnTo>
                  <a:pt x="50" y="72"/>
                </a:lnTo>
                <a:cubicBezTo>
                  <a:pt x="49" y="70"/>
                  <a:pt x="48" y="69"/>
                  <a:pt x="48" y="66"/>
                </a:cubicBezTo>
                <a:lnTo>
                  <a:pt x="47" y="64"/>
                </a:lnTo>
                <a:close/>
                <a:moveTo>
                  <a:pt x="50" y="73"/>
                </a:moveTo>
                <a:lnTo>
                  <a:pt x="50" y="72"/>
                </a:lnTo>
                <a:lnTo>
                  <a:pt x="51" y="73"/>
                </a:lnTo>
                <a:lnTo>
                  <a:pt x="50" y="73"/>
                </a:lnTo>
                <a:close/>
                <a:moveTo>
                  <a:pt x="52" y="76"/>
                </a:moveTo>
                <a:cubicBezTo>
                  <a:pt x="52" y="79"/>
                  <a:pt x="51" y="79"/>
                  <a:pt x="52" y="79"/>
                </a:cubicBezTo>
                <a:cubicBezTo>
                  <a:pt x="51" y="79"/>
                  <a:pt x="51" y="79"/>
                  <a:pt x="51" y="76"/>
                </a:cubicBezTo>
                <a:lnTo>
                  <a:pt x="51" y="73"/>
                </a:lnTo>
                <a:cubicBezTo>
                  <a:pt x="52" y="73"/>
                  <a:pt x="52" y="76"/>
                  <a:pt x="52" y="76"/>
                </a:cubicBezTo>
                <a:close/>
                <a:moveTo>
                  <a:pt x="54" y="91"/>
                </a:moveTo>
                <a:cubicBezTo>
                  <a:pt x="52" y="88"/>
                  <a:pt x="52" y="88"/>
                  <a:pt x="52" y="85"/>
                </a:cubicBezTo>
                <a:lnTo>
                  <a:pt x="54" y="85"/>
                </a:lnTo>
                <a:lnTo>
                  <a:pt x="54" y="91"/>
                </a:lnTo>
                <a:close/>
                <a:moveTo>
                  <a:pt x="55" y="97"/>
                </a:moveTo>
                <a:lnTo>
                  <a:pt x="55" y="100"/>
                </a:lnTo>
                <a:lnTo>
                  <a:pt x="55" y="103"/>
                </a:lnTo>
                <a:cubicBezTo>
                  <a:pt x="55" y="103"/>
                  <a:pt x="55" y="106"/>
                  <a:pt x="54" y="106"/>
                </a:cubicBezTo>
                <a:cubicBezTo>
                  <a:pt x="54" y="109"/>
                  <a:pt x="51" y="112"/>
                  <a:pt x="49" y="112"/>
                </a:cubicBezTo>
                <a:cubicBezTo>
                  <a:pt x="48" y="115"/>
                  <a:pt x="46" y="118"/>
                  <a:pt x="43" y="118"/>
                </a:cubicBezTo>
                <a:cubicBezTo>
                  <a:pt x="45" y="115"/>
                  <a:pt x="48" y="112"/>
                  <a:pt x="48" y="112"/>
                </a:cubicBezTo>
                <a:cubicBezTo>
                  <a:pt x="51" y="112"/>
                  <a:pt x="52" y="109"/>
                  <a:pt x="54" y="106"/>
                </a:cubicBezTo>
                <a:cubicBezTo>
                  <a:pt x="55" y="103"/>
                  <a:pt x="54" y="103"/>
                  <a:pt x="54" y="103"/>
                </a:cubicBezTo>
                <a:lnTo>
                  <a:pt x="54" y="100"/>
                </a:lnTo>
                <a:lnTo>
                  <a:pt x="54" y="97"/>
                </a:lnTo>
                <a:cubicBezTo>
                  <a:pt x="54" y="94"/>
                  <a:pt x="54" y="94"/>
                  <a:pt x="55" y="91"/>
                </a:cubicBezTo>
                <a:lnTo>
                  <a:pt x="55" y="97"/>
                </a:lnTo>
                <a:close/>
                <a:moveTo>
                  <a:pt x="43" y="115"/>
                </a:moveTo>
                <a:cubicBezTo>
                  <a:pt x="45" y="112"/>
                  <a:pt x="46" y="112"/>
                  <a:pt x="48" y="112"/>
                </a:cubicBezTo>
                <a:cubicBezTo>
                  <a:pt x="48" y="112"/>
                  <a:pt x="45" y="112"/>
                  <a:pt x="44" y="115"/>
                </a:cubicBezTo>
                <a:lnTo>
                  <a:pt x="43" y="118"/>
                </a:lnTo>
                <a:lnTo>
                  <a:pt x="43" y="115"/>
                </a:lnTo>
                <a:close/>
                <a:moveTo>
                  <a:pt x="47" y="91"/>
                </a:moveTo>
                <a:cubicBezTo>
                  <a:pt x="48" y="88"/>
                  <a:pt x="48" y="88"/>
                  <a:pt x="48" y="85"/>
                </a:cubicBezTo>
                <a:cubicBezTo>
                  <a:pt x="48" y="85"/>
                  <a:pt x="47" y="82"/>
                  <a:pt x="46" y="82"/>
                </a:cubicBezTo>
                <a:lnTo>
                  <a:pt x="46" y="79"/>
                </a:lnTo>
                <a:lnTo>
                  <a:pt x="47" y="82"/>
                </a:lnTo>
                <a:lnTo>
                  <a:pt x="48" y="85"/>
                </a:lnTo>
                <a:lnTo>
                  <a:pt x="48" y="91"/>
                </a:lnTo>
                <a:lnTo>
                  <a:pt x="48" y="94"/>
                </a:lnTo>
                <a:lnTo>
                  <a:pt x="47" y="91"/>
                </a:lnTo>
                <a:close/>
                <a:moveTo>
                  <a:pt x="45" y="76"/>
                </a:moveTo>
                <a:cubicBezTo>
                  <a:pt x="44" y="76"/>
                  <a:pt x="44" y="73"/>
                  <a:pt x="43" y="73"/>
                </a:cubicBezTo>
                <a:lnTo>
                  <a:pt x="42" y="70"/>
                </a:lnTo>
                <a:lnTo>
                  <a:pt x="41" y="66"/>
                </a:lnTo>
                <a:lnTo>
                  <a:pt x="42" y="66"/>
                </a:lnTo>
                <a:lnTo>
                  <a:pt x="42" y="70"/>
                </a:lnTo>
                <a:cubicBezTo>
                  <a:pt x="42" y="70"/>
                  <a:pt x="43" y="73"/>
                  <a:pt x="44" y="73"/>
                </a:cubicBezTo>
                <a:lnTo>
                  <a:pt x="46" y="76"/>
                </a:lnTo>
                <a:lnTo>
                  <a:pt x="46" y="79"/>
                </a:lnTo>
                <a:lnTo>
                  <a:pt x="45" y="76"/>
                </a:lnTo>
                <a:close/>
                <a:moveTo>
                  <a:pt x="37" y="70"/>
                </a:moveTo>
                <a:cubicBezTo>
                  <a:pt x="36" y="73"/>
                  <a:pt x="35" y="73"/>
                  <a:pt x="34" y="73"/>
                </a:cubicBezTo>
                <a:cubicBezTo>
                  <a:pt x="32" y="73"/>
                  <a:pt x="31" y="76"/>
                  <a:pt x="29" y="79"/>
                </a:cubicBezTo>
                <a:cubicBezTo>
                  <a:pt x="27" y="79"/>
                  <a:pt x="26" y="82"/>
                  <a:pt x="24" y="82"/>
                </a:cubicBezTo>
                <a:lnTo>
                  <a:pt x="23" y="82"/>
                </a:lnTo>
                <a:cubicBezTo>
                  <a:pt x="25" y="82"/>
                  <a:pt x="27" y="79"/>
                  <a:pt x="29" y="79"/>
                </a:cubicBezTo>
                <a:cubicBezTo>
                  <a:pt x="30" y="76"/>
                  <a:pt x="32" y="73"/>
                  <a:pt x="33" y="73"/>
                </a:cubicBezTo>
                <a:cubicBezTo>
                  <a:pt x="33" y="73"/>
                  <a:pt x="35" y="73"/>
                  <a:pt x="36" y="70"/>
                </a:cubicBezTo>
                <a:cubicBezTo>
                  <a:pt x="36" y="70"/>
                  <a:pt x="37" y="66"/>
                  <a:pt x="39" y="66"/>
                </a:cubicBezTo>
                <a:cubicBezTo>
                  <a:pt x="38" y="70"/>
                  <a:pt x="37" y="70"/>
                  <a:pt x="37" y="70"/>
                </a:cubicBezTo>
                <a:close/>
                <a:moveTo>
                  <a:pt x="17" y="88"/>
                </a:moveTo>
                <a:lnTo>
                  <a:pt x="16" y="88"/>
                </a:lnTo>
                <a:cubicBezTo>
                  <a:pt x="17" y="85"/>
                  <a:pt x="19" y="85"/>
                  <a:pt x="20" y="82"/>
                </a:cubicBezTo>
                <a:lnTo>
                  <a:pt x="22" y="82"/>
                </a:lnTo>
                <a:cubicBezTo>
                  <a:pt x="19" y="85"/>
                  <a:pt x="19" y="88"/>
                  <a:pt x="17" y="88"/>
                </a:cubicBezTo>
                <a:close/>
                <a:moveTo>
                  <a:pt x="16" y="91"/>
                </a:moveTo>
                <a:cubicBezTo>
                  <a:pt x="15" y="91"/>
                  <a:pt x="14" y="90"/>
                  <a:pt x="14" y="88"/>
                </a:cubicBezTo>
                <a:lnTo>
                  <a:pt x="15" y="88"/>
                </a:lnTo>
                <a:cubicBezTo>
                  <a:pt x="15" y="90"/>
                  <a:pt x="15" y="91"/>
                  <a:pt x="16" y="91"/>
                </a:cubicBezTo>
                <a:close/>
                <a:moveTo>
                  <a:pt x="23" y="88"/>
                </a:moveTo>
                <a:cubicBezTo>
                  <a:pt x="24" y="85"/>
                  <a:pt x="26" y="85"/>
                  <a:pt x="29" y="85"/>
                </a:cubicBezTo>
                <a:lnTo>
                  <a:pt x="29" y="82"/>
                </a:lnTo>
                <a:lnTo>
                  <a:pt x="32" y="82"/>
                </a:lnTo>
                <a:cubicBezTo>
                  <a:pt x="32" y="82"/>
                  <a:pt x="30" y="85"/>
                  <a:pt x="29" y="85"/>
                </a:cubicBezTo>
                <a:cubicBezTo>
                  <a:pt x="27" y="85"/>
                  <a:pt x="25" y="88"/>
                  <a:pt x="23" y="88"/>
                </a:cubicBezTo>
                <a:cubicBezTo>
                  <a:pt x="22" y="88"/>
                  <a:pt x="20" y="91"/>
                  <a:pt x="19" y="91"/>
                </a:cubicBezTo>
                <a:cubicBezTo>
                  <a:pt x="20" y="88"/>
                  <a:pt x="21" y="88"/>
                  <a:pt x="23" y="88"/>
                </a:cubicBezTo>
                <a:close/>
                <a:moveTo>
                  <a:pt x="37" y="83"/>
                </a:moveTo>
                <a:cubicBezTo>
                  <a:pt x="36" y="82"/>
                  <a:pt x="36" y="82"/>
                  <a:pt x="35" y="82"/>
                </a:cubicBezTo>
                <a:lnTo>
                  <a:pt x="36" y="82"/>
                </a:lnTo>
                <a:cubicBezTo>
                  <a:pt x="36" y="82"/>
                  <a:pt x="37" y="82"/>
                  <a:pt x="37" y="83"/>
                </a:cubicBezTo>
                <a:close/>
                <a:moveTo>
                  <a:pt x="39" y="85"/>
                </a:moveTo>
                <a:cubicBezTo>
                  <a:pt x="40" y="91"/>
                  <a:pt x="40" y="97"/>
                  <a:pt x="40" y="103"/>
                </a:cubicBezTo>
                <a:lnTo>
                  <a:pt x="40" y="106"/>
                </a:lnTo>
                <a:lnTo>
                  <a:pt x="40" y="112"/>
                </a:lnTo>
                <a:cubicBezTo>
                  <a:pt x="39" y="115"/>
                  <a:pt x="38" y="118"/>
                  <a:pt x="37" y="118"/>
                </a:cubicBezTo>
                <a:cubicBezTo>
                  <a:pt x="37" y="121"/>
                  <a:pt x="36" y="121"/>
                  <a:pt x="36" y="124"/>
                </a:cubicBezTo>
                <a:lnTo>
                  <a:pt x="35" y="124"/>
                </a:lnTo>
                <a:lnTo>
                  <a:pt x="37" y="118"/>
                </a:lnTo>
                <a:cubicBezTo>
                  <a:pt x="37" y="115"/>
                  <a:pt x="38" y="115"/>
                  <a:pt x="39" y="112"/>
                </a:cubicBezTo>
                <a:lnTo>
                  <a:pt x="39" y="106"/>
                </a:lnTo>
                <a:lnTo>
                  <a:pt x="39" y="103"/>
                </a:lnTo>
                <a:lnTo>
                  <a:pt x="39" y="88"/>
                </a:lnTo>
                <a:cubicBezTo>
                  <a:pt x="39" y="86"/>
                  <a:pt x="38" y="84"/>
                  <a:pt x="37" y="83"/>
                </a:cubicBezTo>
                <a:lnTo>
                  <a:pt x="39" y="85"/>
                </a:lnTo>
                <a:close/>
                <a:moveTo>
                  <a:pt x="30" y="130"/>
                </a:moveTo>
                <a:cubicBezTo>
                  <a:pt x="30" y="130"/>
                  <a:pt x="30" y="129"/>
                  <a:pt x="30" y="129"/>
                </a:cubicBezTo>
                <a:cubicBezTo>
                  <a:pt x="30" y="130"/>
                  <a:pt x="30" y="130"/>
                  <a:pt x="30" y="130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72" name="Freeform 6778">
            <a:extLst>
              <a:ext uri="{FF2B5EF4-FFF2-40B4-BE49-F238E27FC236}">
                <a16:creationId xmlns:a16="http://schemas.microsoft.com/office/drawing/2014/main" id="{97D4A8EB-397F-B24C-B107-93B102DCF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5070475"/>
            <a:ext cx="9525" cy="33338"/>
          </a:xfrm>
          <a:custGeom>
            <a:avLst/>
            <a:gdLst>
              <a:gd name="T0" fmla="*/ 680 w 28"/>
              <a:gd name="T1" fmla="*/ 30801 h 92"/>
              <a:gd name="T2" fmla="*/ 1701 w 28"/>
              <a:gd name="T3" fmla="*/ 29714 h 92"/>
              <a:gd name="T4" fmla="*/ 2381 w 28"/>
              <a:gd name="T5" fmla="*/ 27540 h 92"/>
              <a:gd name="T6" fmla="*/ 3062 w 28"/>
              <a:gd name="T7" fmla="*/ 25366 h 92"/>
              <a:gd name="T8" fmla="*/ 3742 w 28"/>
              <a:gd name="T9" fmla="*/ 23192 h 92"/>
              <a:gd name="T10" fmla="*/ 4082 w 28"/>
              <a:gd name="T11" fmla="*/ 23192 h 92"/>
              <a:gd name="T12" fmla="*/ 3402 w 28"/>
              <a:gd name="T13" fmla="*/ 25366 h 92"/>
              <a:gd name="T14" fmla="*/ 3062 w 28"/>
              <a:gd name="T15" fmla="*/ 27540 h 92"/>
              <a:gd name="T16" fmla="*/ 2381 w 28"/>
              <a:gd name="T17" fmla="*/ 29714 h 92"/>
              <a:gd name="T18" fmla="*/ 1361 w 28"/>
              <a:gd name="T19" fmla="*/ 30801 h 92"/>
              <a:gd name="T20" fmla="*/ 1361 w 28"/>
              <a:gd name="T21" fmla="*/ 31889 h 92"/>
              <a:gd name="T22" fmla="*/ 2721 w 28"/>
              <a:gd name="T23" fmla="*/ 30801 h 92"/>
              <a:gd name="T24" fmla="*/ 4422 w 28"/>
              <a:gd name="T25" fmla="*/ 29714 h 92"/>
              <a:gd name="T26" fmla="*/ 3062 w 28"/>
              <a:gd name="T27" fmla="*/ 30801 h 92"/>
              <a:gd name="T28" fmla="*/ 2041 w 28"/>
              <a:gd name="T29" fmla="*/ 32976 h 92"/>
              <a:gd name="T30" fmla="*/ 0 w 28"/>
              <a:gd name="T31" fmla="*/ 32976 h 92"/>
              <a:gd name="T32" fmla="*/ 4422 w 28"/>
              <a:gd name="T33" fmla="*/ 19930 h 92"/>
              <a:gd name="T34" fmla="*/ 4422 w 28"/>
              <a:gd name="T35" fmla="*/ 19930 h 92"/>
              <a:gd name="T36" fmla="*/ 4763 w 28"/>
              <a:gd name="T37" fmla="*/ 17394 h 92"/>
              <a:gd name="T38" fmla="*/ 5443 w 28"/>
              <a:gd name="T39" fmla="*/ 17394 h 92"/>
              <a:gd name="T40" fmla="*/ 4422 w 28"/>
              <a:gd name="T41" fmla="*/ 19930 h 92"/>
              <a:gd name="T42" fmla="*/ 4422 w 28"/>
              <a:gd name="T43" fmla="*/ 14132 h 92"/>
              <a:gd name="T44" fmla="*/ 5443 w 28"/>
              <a:gd name="T45" fmla="*/ 13045 h 92"/>
              <a:gd name="T46" fmla="*/ 4763 w 28"/>
              <a:gd name="T47" fmla="*/ 9784 h 92"/>
              <a:gd name="T48" fmla="*/ 5443 w 28"/>
              <a:gd name="T49" fmla="*/ 7610 h 92"/>
              <a:gd name="T50" fmla="*/ 5783 w 28"/>
              <a:gd name="T51" fmla="*/ 5798 h 92"/>
              <a:gd name="T52" fmla="*/ 5783 w 28"/>
              <a:gd name="T53" fmla="*/ 6523 h 92"/>
              <a:gd name="T54" fmla="*/ 5443 w 28"/>
              <a:gd name="T55" fmla="*/ 8697 h 92"/>
              <a:gd name="T56" fmla="*/ 5443 w 28"/>
              <a:gd name="T57" fmla="*/ 10871 h 92"/>
              <a:gd name="T58" fmla="*/ 5443 w 28"/>
              <a:gd name="T59" fmla="*/ 13045 h 92"/>
              <a:gd name="T60" fmla="*/ 4763 w 28"/>
              <a:gd name="T61" fmla="*/ 16307 h 92"/>
              <a:gd name="T62" fmla="*/ 5103 w 28"/>
              <a:gd name="T63" fmla="*/ 5436 h 92"/>
              <a:gd name="T64" fmla="*/ 4763 w 28"/>
              <a:gd name="T65" fmla="*/ 3261 h 92"/>
              <a:gd name="T66" fmla="*/ 5103 w 28"/>
              <a:gd name="T67" fmla="*/ 0 h 92"/>
              <a:gd name="T68" fmla="*/ 5443 w 28"/>
              <a:gd name="T69" fmla="*/ 3261 h 92"/>
              <a:gd name="T70" fmla="*/ 5443 w 28"/>
              <a:gd name="T71" fmla="*/ 4348 h 92"/>
              <a:gd name="T72" fmla="*/ 5103 w 28"/>
              <a:gd name="T73" fmla="*/ 5436 h 92"/>
              <a:gd name="T74" fmla="*/ 6463 w 28"/>
              <a:gd name="T75" fmla="*/ 0 h 92"/>
              <a:gd name="T76" fmla="*/ 8164 w 28"/>
              <a:gd name="T77" fmla="*/ 3261 h 92"/>
              <a:gd name="T78" fmla="*/ 8845 w 28"/>
              <a:gd name="T79" fmla="*/ 5436 h 92"/>
              <a:gd name="T80" fmla="*/ 7824 w 28"/>
              <a:gd name="T81" fmla="*/ 8697 h 92"/>
              <a:gd name="T82" fmla="*/ 7484 w 28"/>
              <a:gd name="T83" fmla="*/ 8697 h 92"/>
              <a:gd name="T84" fmla="*/ 8504 w 28"/>
              <a:gd name="T85" fmla="*/ 5436 h 92"/>
              <a:gd name="T86" fmla="*/ 7824 w 28"/>
              <a:gd name="T87" fmla="*/ 3261 h 92"/>
              <a:gd name="T88" fmla="*/ 6123 w 28"/>
              <a:gd name="T89" fmla="*/ 1087 h 92"/>
              <a:gd name="T90" fmla="*/ 9185 w 28"/>
              <a:gd name="T91" fmla="*/ 9784 h 92"/>
              <a:gd name="T92" fmla="*/ 7484 w 28"/>
              <a:gd name="T93" fmla="*/ 13045 h 92"/>
              <a:gd name="T94" fmla="*/ 8845 w 28"/>
              <a:gd name="T95" fmla="*/ 15582 h 92"/>
              <a:gd name="T96" fmla="*/ 7484 w 28"/>
              <a:gd name="T97" fmla="*/ 18843 h 92"/>
              <a:gd name="T98" fmla="*/ 6804 w 28"/>
              <a:gd name="T99" fmla="*/ 18843 h 92"/>
              <a:gd name="T100" fmla="*/ 7824 w 28"/>
              <a:gd name="T101" fmla="*/ 14132 h 92"/>
              <a:gd name="T102" fmla="*/ 8164 w 28"/>
              <a:gd name="T103" fmla="*/ 11958 h 92"/>
              <a:gd name="T104" fmla="*/ 9185 w 28"/>
              <a:gd name="T105" fmla="*/ 9784 h 92"/>
              <a:gd name="T106" fmla="*/ 5103 w 28"/>
              <a:gd name="T107" fmla="*/ 27540 h 92"/>
              <a:gd name="T108" fmla="*/ 5783 w 28"/>
              <a:gd name="T109" fmla="*/ 26453 h 92"/>
              <a:gd name="T110" fmla="*/ 6123 w 28"/>
              <a:gd name="T111" fmla="*/ 26453 h 9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8" h="92">
                <a:moveTo>
                  <a:pt x="1" y="88"/>
                </a:moveTo>
                <a:cubicBezTo>
                  <a:pt x="1" y="88"/>
                  <a:pt x="2" y="88"/>
                  <a:pt x="2" y="85"/>
                </a:cubicBezTo>
                <a:cubicBezTo>
                  <a:pt x="2" y="85"/>
                  <a:pt x="3" y="85"/>
                  <a:pt x="4" y="82"/>
                </a:cubicBezTo>
                <a:lnTo>
                  <a:pt x="5" y="82"/>
                </a:lnTo>
                <a:lnTo>
                  <a:pt x="5" y="79"/>
                </a:lnTo>
                <a:cubicBezTo>
                  <a:pt x="6" y="76"/>
                  <a:pt x="7" y="76"/>
                  <a:pt x="7" y="76"/>
                </a:cubicBezTo>
                <a:cubicBezTo>
                  <a:pt x="8" y="76"/>
                  <a:pt x="9" y="73"/>
                  <a:pt x="9" y="73"/>
                </a:cubicBezTo>
                <a:cubicBezTo>
                  <a:pt x="10" y="73"/>
                  <a:pt x="9" y="73"/>
                  <a:pt x="9" y="70"/>
                </a:cubicBezTo>
                <a:lnTo>
                  <a:pt x="9" y="67"/>
                </a:lnTo>
                <a:cubicBezTo>
                  <a:pt x="9" y="64"/>
                  <a:pt x="10" y="64"/>
                  <a:pt x="11" y="64"/>
                </a:cubicBezTo>
                <a:lnTo>
                  <a:pt x="13" y="61"/>
                </a:lnTo>
                <a:cubicBezTo>
                  <a:pt x="13" y="64"/>
                  <a:pt x="12" y="64"/>
                  <a:pt x="12" y="64"/>
                </a:cubicBezTo>
                <a:cubicBezTo>
                  <a:pt x="12" y="64"/>
                  <a:pt x="10" y="64"/>
                  <a:pt x="10" y="67"/>
                </a:cubicBezTo>
                <a:lnTo>
                  <a:pt x="10" y="70"/>
                </a:lnTo>
                <a:lnTo>
                  <a:pt x="10" y="73"/>
                </a:lnTo>
                <a:cubicBezTo>
                  <a:pt x="10" y="76"/>
                  <a:pt x="9" y="76"/>
                  <a:pt x="9" y="76"/>
                </a:cubicBezTo>
                <a:cubicBezTo>
                  <a:pt x="7" y="76"/>
                  <a:pt x="6" y="79"/>
                  <a:pt x="6" y="79"/>
                </a:cubicBezTo>
                <a:cubicBezTo>
                  <a:pt x="6" y="79"/>
                  <a:pt x="6" y="82"/>
                  <a:pt x="7" y="82"/>
                </a:cubicBezTo>
                <a:lnTo>
                  <a:pt x="5" y="85"/>
                </a:lnTo>
                <a:lnTo>
                  <a:pt x="4" y="85"/>
                </a:lnTo>
                <a:lnTo>
                  <a:pt x="3" y="88"/>
                </a:lnTo>
                <a:lnTo>
                  <a:pt x="4" y="88"/>
                </a:lnTo>
                <a:lnTo>
                  <a:pt x="8" y="88"/>
                </a:lnTo>
                <a:lnTo>
                  <a:pt x="8" y="85"/>
                </a:lnTo>
                <a:lnTo>
                  <a:pt x="9" y="82"/>
                </a:lnTo>
                <a:lnTo>
                  <a:pt x="13" y="82"/>
                </a:lnTo>
                <a:cubicBezTo>
                  <a:pt x="13" y="85"/>
                  <a:pt x="13" y="85"/>
                  <a:pt x="12" y="85"/>
                </a:cubicBezTo>
                <a:lnTo>
                  <a:pt x="9" y="85"/>
                </a:lnTo>
                <a:lnTo>
                  <a:pt x="9" y="88"/>
                </a:lnTo>
                <a:cubicBezTo>
                  <a:pt x="7" y="91"/>
                  <a:pt x="6" y="91"/>
                  <a:pt x="6" y="91"/>
                </a:cubicBezTo>
                <a:lnTo>
                  <a:pt x="1" y="91"/>
                </a:lnTo>
                <a:lnTo>
                  <a:pt x="0" y="91"/>
                </a:lnTo>
                <a:lnTo>
                  <a:pt x="1" y="88"/>
                </a:lnTo>
                <a:close/>
                <a:moveTo>
                  <a:pt x="13" y="55"/>
                </a:moveTo>
                <a:lnTo>
                  <a:pt x="13" y="57"/>
                </a:lnTo>
                <a:cubicBezTo>
                  <a:pt x="13" y="55"/>
                  <a:pt x="12" y="55"/>
                  <a:pt x="13" y="55"/>
                </a:cubicBezTo>
                <a:close/>
                <a:moveTo>
                  <a:pt x="13" y="52"/>
                </a:moveTo>
                <a:lnTo>
                  <a:pt x="14" y="48"/>
                </a:lnTo>
                <a:lnTo>
                  <a:pt x="14" y="46"/>
                </a:lnTo>
                <a:cubicBezTo>
                  <a:pt x="14" y="46"/>
                  <a:pt x="16" y="46"/>
                  <a:pt x="16" y="48"/>
                </a:cubicBezTo>
                <a:lnTo>
                  <a:pt x="14" y="52"/>
                </a:lnTo>
                <a:cubicBezTo>
                  <a:pt x="14" y="54"/>
                  <a:pt x="13" y="54"/>
                  <a:pt x="13" y="55"/>
                </a:cubicBezTo>
                <a:lnTo>
                  <a:pt x="13" y="52"/>
                </a:lnTo>
                <a:close/>
                <a:moveTo>
                  <a:pt x="13" y="39"/>
                </a:moveTo>
                <a:lnTo>
                  <a:pt x="14" y="36"/>
                </a:lnTo>
                <a:lnTo>
                  <a:pt x="16" y="36"/>
                </a:lnTo>
                <a:cubicBezTo>
                  <a:pt x="16" y="33"/>
                  <a:pt x="16" y="33"/>
                  <a:pt x="15" y="30"/>
                </a:cubicBezTo>
                <a:lnTo>
                  <a:pt x="14" y="27"/>
                </a:lnTo>
                <a:lnTo>
                  <a:pt x="15" y="24"/>
                </a:lnTo>
                <a:cubicBezTo>
                  <a:pt x="16" y="24"/>
                  <a:pt x="16" y="21"/>
                  <a:pt x="16" y="21"/>
                </a:cubicBezTo>
                <a:lnTo>
                  <a:pt x="16" y="18"/>
                </a:lnTo>
                <a:cubicBezTo>
                  <a:pt x="16" y="18"/>
                  <a:pt x="17" y="18"/>
                  <a:pt x="17" y="16"/>
                </a:cubicBezTo>
                <a:cubicBezTo>
                  <a:pt x="17" y="17"/>
                  <a:pt x="17" y="17"/>
                  <a:pt x="17" y="16"/>
                </a:cubicBezTo>
                <a:lnTo>
                  <a:pt x="17" y="18"/>
                </a:lnTo>
                <a:lnTo>
                  <a:pt x="17" y="21"/>
                </a:lnTo>
                <a:cubicBezTo>
                  <a:pt x="17" y="24"/>
                  <a:pt x="16" y="24"/>
                  <a:pt x="16" y="24"/>
                </a:cubicBezTo>
                <a:lnTo>
                  <a:pt x="15" y="27"/>
                </a:lnTo>
                <a:lnTo>
                  <a:pt x="16" y="30"/>
                </a:lnTo>
                <a:cubicBezTo>
                  <a:pt x="16" y="33"/>
                  <a:pt x="17" y="33"/>
                  <a:pt x="17" y="36"/>
                </a:cubicBezTo>
                <a:lnTo>
                  <a:pt x="16" y="36"/>
                </a:lnTo>
                <a:cubicBezTo>
                  <a:pt x="15" y="39"/>
                  <a:pt x="14" y="39"/>
                  <a:pt x="14" y="39"/>
                </a:cubicBezTo>
                <a:lnTo>
                  <a:pt x="14" y="45"/>
                </a:lnTo>
                <a:cubicBezTo>
                  <a:pt x="13" y="43"/>
                  <a:pt x="13" y="43"/>
                  <a:pt x="13" y="39"/>
                </a:cubicBezTo>
                <a:close/>
                <a:moveTo>
                  <a:pt x="15" y="15"/>
                </a:moveTo>
                <a:lnTo>
                  <a:pt x="13" y="12"/>
                </a:lnTo>
                <a:cubicBezTo>
                  <a:pt x="13" y="12"/>
                  <a:pt x="13" y="9"/>
                  <a:pt x="14" y="9"/>
                </a:cubicBezTo>
                <a:cubicBezTo>
                  <a:pt x="15" y="6"/>
                  <a:pt x="16" y="6"/>
                  <a:pt x="16" y="6"/>
                </a:cubicBezTo>
                <a:cubicBezTo>
                  <a:pt x="16" y="3"/>
                  <a:pt x="15" y="3"/>
                  <a:pt x="15" y="0"/>
                </a:cubicBezTo>
                <a:cubicBezTo>
                  <a:pt x="16" y="0"/>
                  <a:pt x="16" y="3"/>
                  <a:pt x="16" y="6"/>
                </a:cubicBezTo>
                <a:cubicBezTo>
                  <a:pt x="17" y="6"/>
                  <a:pt x="16" y="6"/>
                  <a:pt x="16" y="9"/>
                </a:cubicBezTo>
                <a:cubicBezTo>
                  <a:pt x="14" y="9"/>
                  <a:pt x="14" y="12"/>
                  <a:pt x="14" y="12"/>
                </a:cubicBezTo>
                <a:lnTo>
                  <a:pt x="16" y="12"/>
                </a:lnTo>
                <a:cubicBezTo>
                  <a:pt x="16" y="12"/>
                  <a:pt x="17" y="12"/>
                  <a:pt x="17" y="15"/>
                </a:cubicBezTo>
                <a:lnTo>
                  <a:pt x="15" y="15"/>
                </a:lnTo>
                <a:close/>
                <a:moveTo>
                  <a:pt x="15" y="0"/>
                </a:moveTo>
                <a:lnTo>
                  <a:pt x="19" y="0"/>
                </a:lnTo>
                <a:cubicBezTo>
                  <a:pt x="20" y="3"/>
                  <a:pt x="22" y="3"/>
                  <a:pt x="23" y="6"/>
                </a:cubicBezTo>
                <a:lnTo>
                  <a:pt x="24" y="9"/>
                </a:lnTo>
                <a:lnTo>
                  <a:pt x="24" y="12"/>
                </a:lnTo>
                <a:cubicBezTo>
                  <a:pt x="26" y="12"/>
                  <a:pt x="26" y="12"/>
                  <a:pt x="26" y="15"/>
                </a:cubicBezTo>
                <a:cubicBezTo>
                  <a:pt x="26" y="15"/>
                  <a:pt x="26" y="18"/>
                  <a:pt x="25" y="21"/>
                </a:cubicBezTo>
                <a:lnTo>
                  <a:pt x="23" y="24"/>
                </a:lnTo>
                <a:cubicBezTo>
                  <a:pt x="23" y="27"/>
                  <a:pt x="24" y="27"/>
                  <a:pt x="24" y="27"/>
                </a:cubicBezTo>
                <a:cubicBezTo>
                  <a:pt x="23" y="27"/>
                  <a:pt x="22" y="27"/>
                  <a:pt x="22" y="24"/>
                </a:cubicBezTo>
                <a:cubicBezTo>
                  <a:pt x="22" y="24"/>
                  <a:pt x="23" y="21"/>
                  <a:pt x="24" y="21"/>
                </a:cubicBezTo>
                <a:cubicBezTo>
                  <a:pt x="24" y="18"/>
                  <a:pt x="26" y="15"/>
                  <a:pt x="25" y="15"/>
                </a:cubicBezTo>
                <a:lnTo>
                  <a:pt x="23" y="12"/>
                </a:lnTo>
                <a:lnTo>
                  <a:pt x="23" y="9"/>
                </a:lnTo>
                <a:lnTo>
                  <a:pt x="22" y="9"/>
                </a:lnTo>
                <a:cubicBezTo>
                  <a:pt x="22" y="6"/>
                  <a:pt x="19" y="3"/>
                  <a:pt x="18" y="3"/>
                </a:cubicBezTo>
                <a:cubicBezTo>
                  <a:pt x="17" y="0"/>
                  <a:pt x="16" y="0"/>
                  <a:pt x="15" y="0"/>
                </a:cubicBezTo>
                <a:close/>
                <a:moveTo>
                  <a:pt x="27" y="27"/>
                </a:moveTo>
                <a:cubicBezTo>
                  <a:pt x="27" y="30"/>
                  <a:pt x="26" y="30"/>
                  <a:pt x="25" y="33"/>
                </a:cubicBezTo>
                <a:lnTo>
                  <a:pt x="22" y="36"/>
                </a:lnTo>
                <a:cubicBezTo>
                  <a:pt x="22" y="36"/>
                  <a:pt x="23" y="36"/>
                  <a:pt x="24" y="39"/>
                </a:cubicBezTo>
                <a:lnTo>
                  <a:pt x="26" y="43"/>
                </a:lnTo>
                <a:cubicBezTo>
                  <a:pt x="26" y="46"/>
                  <a:pt x="22" y="48"/>
                  <a:pt x="20" y="52"/>
                </a:cubicBezTo>
                <a:lnTo>
                  <a:pt x="22" y="52"/>
                </a:lnTo>
                <a:cubicBezTo>
                  <a:pt x="22" y="55"/>
                  <a:pt x="23" y="55"/>
                  <a:pt x="22" y="58"/>
                </a:cubicBezTo>
                <a:cubicBezTo>
                  <a:pt x="22" y="55"/>
                  <a:pt x="22" y="55"/>
                  <a:pt x="20" y="52"/>
                </a:cubicBezTo>
                <a:cubicBezTo>
                  <a:pt x="22" y="48"/>
                  <a:pt x="24" y="46"/>
                  <a:pt x="25" y="43"/>
                </a:cubicBezTo>
                <a:cubicBezTo>
                  <a:pt x="25" y="43"/>
                  <a:pt x="24" y="39"/>
                  <a:pt x="23" y="39"/>
                </a:cubicBezTo>
                <a:lnTo>
                  <a:pt x="22" y="36"/>
                </a:lnTo>
                <a:cubicBezTo>
                  <a:pt x="22" y="36"/>
                  <a:pt x="23" y="33"/>
                  <a:pt x="24" y="33"/>
                </a:cubicBezTo>
                <a:cubicBezTo>
                  <a:pt x="25" y="30"/>
                  <a:pt x="26" y="30"/>
                  <a:pt x="26" y="27"/>
                </a:cubicBezTo>
                <a:lnTo>
                  <a:pt x="27" y="27"/>
                </a:lnTo>
                <a:close/>
                <a:moveTo>
                  <a:pt x="18" y="73"/>
                </a:moveTo>
                <a:cubicBezTo>
                  <a:pt x="18" y="73"/>
                  <a:pt x="16" y="76"/>
                  <a:pt x="15" y="76"/>
                </a:cubicBezTo>
                <a:lnTo>
                  <a:pt x="14" y="76"/>
                </a:lnTo>
                <a:cubicBezTo>
                  <a:pt x="16" y="73"/>
                  <a:pt x="17" y="73"/>
                  <a:pt x="17" y="73"/>
                </a:cubicBezTo>
                <a:lnTo>
                  <a:pt x="17" y="64"/>
                </a:lnTo>
                <a:cubicBezTo>
                  <a:pt x="19" y="67"/>
                  <a:pt x="19" y="70"/>
                  <a:pt x="18" y="73"/>
                </a:cubicBezTo>
                <a:close/>
              </a:path>
            </a:pathLst>
          </a:custGeom>
          <a:solidFill>
            <a:srgbClr val="754C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73" name="Freeform 6779">
            <a:extLst>
              <a:ext uri="{FF2B5EF4-FFF2-40B4-BE49-F238E27FC236}">
                <a16:creationId xmlns:a16="http://schemas.microsoft.com/office/drawing/2014/main" id="{C8DE0520-F67E-7D4A-A3AA-D9A3EA3CF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5113338"/>
            <a:ext cx="9525" cy="6350"/>
          </a:xfrm>
          <a:custGeom>
            <a:avLst/>
            <a:gdLst>
              <a:gd name="T0" fmla="*/ 5715 w 25"/>
              <a:gd name="T1" fmla="*/ 1003 h 19"/>
              <a:gd name="T2" fmla="*/ 6858 w 25"/>
              <a:gd name="T3" fmla="*/ 1003 h 19"/>
              <a:gd name="T4" fmla="*/ 7620 w 25"/>
              <a:gd name="T5" fmla="*/ 1003 h 19"/>
              <a:gd name="T6" fmla="*/ 8001 w 25"/>
              <a:gd name="T7" fmla="*/ 1003 h 19"/>
              <a:gd name="T8" fmla="*/ 9144 w 25"/>
              <a:gd name="T9" fmla="*/ 2005 h 19"/>
              <a:gd name="T10" fmla="*/ 9144 w 25"/>
              <a:gd name="T11" fmla="*/ 3008 h 19"/>
              <a:gd name="T12" fmla="*/ 9144 w 25"/>
              <a:gd name="T13" fmla="*/ 4011 h 19"/>
              <a:gd name="T14" fmla="*/ 4191 w 25"/>
              <a:gd name="T15" fmla="*/ 6016 h 19"/>
              <a:gd name="T16" fmla="*/ 1905 w 25"/>
              <a:gd name="T17" fmla="*/ 6016 h 19"/>
              <a:gd name="T18" fmla="*/ 0 w 25"/>
              <a:gd name="T19" fmla="*/ 6016 h 19"/>
              <a:gd name="T20" fmla="*/ 381 w 25"/>
              <a:gd name="T21" fmla="*/ 5013 h 19"/>
              <a:gd name="T22" fmla="*/ 1143 w 25"/>
              <a:gd name="T23" fmla="*/ 4011 h 19"/>
              <a:gd name="T24" fmla="*/ 4191 w 25"/>
              <a:gd name="T25" fmla="*/ 1003 h 19"/>
              <a:gd name="T26" fmla="*/ 5715 w 25"/>
              <a:gd name="T27" fmla="*/ 1003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19">
                <a:moveTo>
                  <a:pt x="15" y="3"/>
                </a:move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cubicBezTo>
                  <a:pt x="23" y="3"/>
                  <a:pt x="24" y="3"/>
                  <a:pt x="24" y="6"/>
                </a:cubicBezTo>
                <a:lnTo>
                  <a:pt x="24" y="9"/>
                </a:lnTo>
                <a:cubicBezTo>
                  <a:pt x="24" y="12"/>
                  <a:pt x="23" y="12"/>
                  <a:pt x="24" y="12"/>
                </a:cubicBezTo>
                <a:cubicBezTo>
                  <a:pt x="20" y="15"/>
                  <a:pt x="15" y="18"/>
                  <a:pt x="11" y="18"/>
                </a:cubicBezTo>
                <a:lnTo>
                  <a:pt x="5" y="18"/>
                </a:lnTo>
                <a:lnTo>
                  <a:pt x="0" y="18"/>
                </a:lnTo>
                <a:lnTo>
                  <a:pt x="1" y="15"/>
                </a:lnTo>
                <a:lnTo>
                  <a:pt x="3" y="12"/>
                </a:lnTo>
                <a:cubicBezTo>
                  <a:pt x="5" y="6"/>
                  <a:pt x="7" y="6"/>
                  <a:pt x="11" y="3"/>
                </a:cubicBezTo>
                <a:cubicBezTo>
                  <a:pt x="12" y="3"/>
                  <a:pt x="14" y="0"/>
                  <a:pt x="15" y="3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74" name="Freeform 6780">
            <a:extLst>
              <a:ext uri="{FF2B5EF4-FFF2-40B4-BE49-F238E27FC236}">
                <a16:creationId xmlns:a16="http://schemas.microsoft.com/office/drawing/2014/main" id="{100436D9-8040-AA4E-A7F0-8821AD8DE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5113338"/>
            <a:ext cx="7937" cy="6350"/>
          </a:xfrm>
          <a:custGeom>
            <a:avLst/>
            <a:gdLst>
              <a:gd name="T0" fmla="*/ 4690 w 22"/>
              <a:gd name="T1" fmla="*/ 1003 h 19"/>
              <a:gd name="T2" fmla="*/ 5772 w 22"/>
              <a:gd name="T3" fmla="*/ 1003 h 19"/>
              <a:gd name="T4" fmla="*/ 6494 w 22"/>
              <a:gd name="T5" fmla="*/ 1003 h 19"/>
              <a:gd name="T6" fmla="*/ 6855 w 22"/>
              <a:gd name="T7" fmla="*/ 1003 h 19"/>
              <a:gd name="T8" fmla="*/ 6855 w 22"/>
              <a:gd name="T9" fmla="*/ 1003 h 19"/>
              <a:gd name="T10" fmla="*/ 7215 w 22"/>
              <a:gd name="T11" fmla="*/ 1003 h 19"/>
              <a:gd name="T12" fmla="*/ 7576 w 22"/>
              <a:gd name="T13" fmla="*/ 2674 h 19"/>
              <a:gd name="T14" fmla="*/ 7215 w 22"/>
              <a:gd name="T15" fmla="*/ 4345 h 19"/>
              <a:gd name="T16" fmla="*/ 3247 w 22"/>
              <a:gd name="T17" fmla="*/ 6016 h 19"/>
              <a:gd name="T18" fmla="*/ 1443 w 22"/>
              <a:gd name="T19" fmla="*/ 6016 h 19"/>
              <a:gd name="T20" fmla="*/ 361 w 22"/>
              <a:gd name="T21" fmla="*/ 4679 h 19"/>
              <a:gd name="T22" fmla="*/ 0 w 22"/>
              <a:gd name="T23" fmla="*/ 4345 h 19"/>
              <a:gd name="T24" fmla="*/ 361 w 22"/>
              <a:gd name="T25" fmla="*/ 4011 h 19"/>
              <a:gd name="T26" fmla="*/ 3247 w 22"/>
              <a:gd name="T27" fmla="*/ 1003 h 19"/>
              <a:gd name="T28" fmla="*/ 4690 w 22"/>
              <a:gd name="T29" fmla="*/ 1003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2" h="19">
                <a:moveTo>
                  <a:pt x="13" y="3"/>
                </a:moveTo>
                <a:lnTo>
                  <a:pt x="16" y="3"/>
                </a:lnTo>
                <a:lnTo>
                  <a:pt x="18" y="3"/>
                </a:lnTo>
                <a:lnTo>
                  <a:pt x="19" y="3"/>
                </a:ln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20" y="3"/>
                  <a:pt x="20" y="3"/>
                </a:cubicBezTo>
                <a:cubicBezTo>
                  <a:pt x="21" y="5"/>
                  <a:pt x="21" y="6"/>
                  <a:pt x="21" y="8"/>
                </a:cubicBezTo>
                <a:cubicBezTo>
                  <a:pt x="21" y="10"/>
                  <a:pt x="21" y="12"/>
                  <a:pt x="20" y="13"/>
                </a:cubicBezTo>
                <a:cubicBezTo>
                  <a:pt x="16" y="16"/>
                  <a:pt x="12" y="18"/>
                  <a:pt x="9" y="18"/>
                </a:cubicBezTo>
                <a:lnTo>
                  <a:pt x="4" y="18"/>
                </a:lnTo>
                <a:cubicBezTo>
                  <a:pt x="3" y="17"/>
                  <a:pt x="1" y="16"/>
                  <a:pt x="1" y="14"/>
                </a:cubicBezTo>
                <a:cubicBezTo>
                  <a:pt x="0" y="14"/>
                  <a:pt x="0" y="14"/>
                  <a:pt x="0" y="13"/>
                </a:cubicBezTo>
                <a:lnTo>
                  <a:pt x="1" y="12"/>
                </a:lnTo>
                <a:cubicBezTo>
                  <a:pt x="3" y="6"/>
                  <a:pt x="5" y="6"/>
                  <a:pt x="9" y="3"/>
                </a:cubicBezTo>
                <a:cubicBezTo>
                  <a:pt x="10" y="3"/>
                  <a:pt x="12" y="0"/>
                  <a:pt x="13" y="3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75" name="Freeform 6781">
            <a:extLst>
              <a:ext uri="{FF2B5EF4-FFF2-40B4-BE49-F238E27FC236}">
                <a16:creationId xmlns:a16="http://schemas.microsoft.com/office/drawing/2014/main" id="{EDC11F0A-4AB7-D74E-B632-8EF30FEFC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5113338"/>
            <a:ext cx="9525" cy="7937"/>
          </a:xfrm>
          <a:custGeom>
            <a:avLst/>
            <a:gdLst>
              <a:gd name="T0" fmla="*/ 8792 w 26"/>
              <a:gd name="T1" fmla="*/ 5159 h 20"/>
              <a:gd name="T2" fmla="*/ 8792 w 26"/>
              <a:gd name="T3" fmla="*/ 2778 h 20"/>
              <a:gd name="T4" fmla="*/ 8060 w 26"/>
              <a:gd name="T5" fmla="*/ 1587 h 20"/>
              <a:gd name="T6" fmla="*/ 6961 w 26"/>
              <a:gd name="T7" fmla="*/ 1587 h 20"/>
              <a:gd name="T8" fmla="*/ 5862 w 26"/>
              <a:gd name="T9" fmla="*/ 1587 h 20"/>
              <a:gd name="T10" fmla="*/ 4763 w 26"/>
              <a:gd name="T11" fmla="*/ 1587 h 20"/>
              <a:gd name="T12" fmla="*/ 5862 w 26"/>
              <a:gd name="T13" fmla="*/ 0 h 20"/>
              <a:gd name="T14" fmla="*/ 6961 w 26"/>
              <a:gd name="T15" fmla="*/ 0 h 20"/>
              <a:gd name="T16" fmla="*/ 8060 w 26"/>
              <a:gd name="T17" fmla="*/ 1587 h 20"/>
              <a:gd name="T18" fmla="*/ 9159 w 26"/>
              <a:gd name="T19" fmla="*/ 2778 h 20"/>
              <a:gd name="T20" fmla="*/ 9159 w 26"/>
              <a:gd name="T21" fmla="*/ 5159 h 20"/>
              <a:gd name="T22" fmla="*/ 4030 w 26"/>
              <a:gd name="T23" fmla="*/ 7540 h 20"/>
              <a:gd name="T24" fmla="*/ 8792 w 26"/>
              <a:gd name="T25" fmla="*/ 5159 h 20"/>
              <a:gd name="T26" fmla="*/ 1099 w 26"/>
              <a:gd name="T27" fmla="*/ 5159 h 20"/>
              <a:gd name="T28" fmla="*/ 1099 w 26"/>
              <a:gd name="T29" fmla="*/ 6350 h 20"/>
              <a:gd name="T30" fmla="*/ 366 w 26"/>
              <a:gd name="T31" fmla="*/ 6350 h 20"/>
              <a:gd name="T32" fmla="*/ 0 w 26"/>
              <a:gd name="T33" fmla="*/ 7540 h 20"/>
              <a:gd name="T34" fmla="*/ 0 w 26"/>
              <a:gd name="T35" fmla="*/ 7540 h 20"/>
              <a:gd name="T36" fmla="*/ 733 w 26"/>
              <a:gd name="T37" fmla="*/ 5159 h 20"/>
              <a:gd name="T38" fmla="*/ 1099 w 26"/>
              <a:gd name="T39" fmla="*/ 5159 h 20"/>
              <a:gd name="T40" fmla="*/ 3663 w 26"/>
              <a:gd name="T41" fmla="*/ 1587 h 20"/>
              <a:gd name="T42" fmla="*/ 4030 w 26"/>
              <a:gd name="T43" fmla="*/ 1587 h 20"/>
              <a:gd name="T44" fmla="*/ 1099 w 26"/>
              <a:gd name="T45" fmla="*/ 5159 h 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6" h="20">
                <a:moveTo>
                  <a:pt x="24" y="13"/>
                </a:moveTo>
                <a:lnTo>
                  <a:pt x="24" y="7"/>
                </a:lnTo>
                <a:cubicBezTo>
                  <a:pt x="24" y="4"/>
                  <a:pt x="23" y="4"/>
                  <a:pt x="22" y="4"/>
                </a:cubicBezTo>
                <a:lnTo>
                  <a:pt x="19" y="4"/>
                </a:lnTo>
                <a:lnTo>
                  <a:pt x="16" y="4"/>
                </a:lnTo>
                <a:lnTo>
                  <a:pt x="13" y="4"/>
                </a:lnTo>
                <a:cubicBezTo>
                  <a:pt x="13" y="4"/>
                  <a:pt x="15" y="0"/>
                  <a:pt x="16" y="0"/>
                </a:cubicBezTo>
                <a:lnTo>
                  <a:pt x="19" y="0"/>
                </a:lnTo>
                <a:cubicBezTo>
                  <a:pt x="20" y="0"/>
                  <a:pt x="21" y="0"/>
                  <a:pt x="22" y="4"/>
                </a:cubicBezTo>
                <a:cubicBezTo>
                  <a:pt x="24" y="4"/>
                  <a:pt x="25" y="4"/>
                  <a:pt x="25" y="7"/>
                </a:cubicBezTo>
                <a:lnTo>
                  <a:pt x="25" y="13"/>
                </a:lnTo>
                <a:cubicBezTo>
                  <a:pt x="20" y="16"/>
                  <a:pt x="16" y="19"/>
                  <a:pt x="11" y="19"/>
                </a:cubicBezTo>
                <a:cubicBezTo>
                  <a:pt x="16" y="19"/>
                  <a:pt x="20" y="16"/>
                  <a:pt x="24" y="13"/>
                </a:cubicBezTo>
                <a:close/>
                <a:moveTo>
                  <a:pt x="3" y="13"/>
                </a:moveTo>
                <a:cubicBezTo>
                  <a:pt x="3" y="13"/>
                  <a:pt x="3" y="13"/>
                  <a:pt x="3" y="16"/>
                </a:cubicBezTo>
                <a:lnTo>
                  <a:pt x="1" y="16"/>
                </a:lnTo>
                <a:cubicBezTo>
                  <a:pt x="1" y="19"/>
                  <a:pt x="0" y="19"/>
                  <a:pt x="0" y="19"/>
                </a:cubicBezTo>
                <a:lnTo>
                  <a:pt x="2" y="13"/>
                </a:lnTo>
                <a:lnTo>
                  <a:pt x="3" y="13"/>
                </a:lnTo>
                <a:cubicBezTo>
                  <a:pt x="5" y="7"/>
                  <a:pt x="7" y="4"/>
                  <a:pt x="10" y="4"/>
                </a:cubicBezTo>
                <a:lnTo>
                  <a:pt x="11" y="4"/>
                </a:lnTo>
                <a:cubicBezTo>
                  <a:pt x="7" y="7"/>
                  <a:pt x="5" y="7"/>
                  <a:pt x="3" y="13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76" name="Freeform 6782">
            <a:extLst>
              <a:ext uri="{FF2B5EF4-FFF2-40B4-BE49-F238E27FC236}">
                <a16:creationId xmlns:a16="http://schemas.microsoft.com/office/drawing/2014/main" id="{DBC892F2-CE83-E84E-A612-620F1914B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5118100"/>
            <a:ext cx="9525" cy="7938"/>
          </a:xfrm>
          <a:custGeom>
            <a:avLst/>
            <a:gdLst>
              <a:gd name="T0" fmla="*/ 0 w 27"/>
              <a:gd name="T1" fmla="*/ 5412 h 22"/>
              <a:gd name="T2" fmla="*/ 706 w 27"/>
              <a:gd name="T3" fmla="*/ 4330 h 22"/>
              <a:gd name="T4" fmla="*/ 6350 w 27"/>
              <a:gd name="T5" fmla="*/ 0 h 22"/>
              <a:gd name="T6" fmla="*/ 8819 w 27"/>
              <a:gd name="T7" fmla="*/ 2165 h 22"/>
              <a:gd name="T8" fmla="*/ 8114 w 27"/>
              <a:gd name="T9" fmla="*/ 4330 h 22"/>
              <a:gd name="T10" fmla="*/ 4939 w 27"/>
              <a:gd name="T11" fmla="*/ 6495 h 22"/>
              <a:gd name="T12" fmla="*/ 2822 w 27"/>
              <a:gd name="T13" fmla="*/ 7577 h 22"/>
              <a:gd name="T14" fmla="*/ 0 w 27"/>
              <a:gd name="T15" fmla="*/ 5412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" h="22">
                <a:moveTo>
                  <a:pt x="0" y="15"/>
                </a:moveTo>
                <a:cubicBezTo>
                  <a:pt x="1" y="12"/>
                  <a:pt x="0" y="15"/>
                  <a:pt x="2" y="12"/>
                </a:cubicBezTo>
                <a:cubicBezTo>
                  <a:pt x="6" y="6"/>
                  <a:pt x="12" y="0"/>
                  <a:pt x="18" y="0"/>
                </a:cubicBezTo>
                <a:cubicBezTo>
                  <a:pt x="23" y="0"/>
                  <a:pt x="25" y="3"/>
                  <a:pt x="25" y="6"/>
                </a:cubicBezTo>
                <a:cubicBezTo>
                  <a:pt x="26" y="9"/>
                  <a:pt x="23" y="9"/>
                  <a:pt x="23" y="12"/>
                </a:cubicBezTo>
                <a:cubicBezTo>
                  <a:pt x="21" y="15"/>
                  <a:pt x="18" y="18"/>
                  <a:pt x="14" y="18"/>
                </a:cubicBezTo>
                <a:cubicBezTo>
                  <a:pt x="13" y="21"/>
                  <a:pt x="8" y="21"/>
                  <a:pt x="8" y="21"/>
                </a:cubicBezTo>
                <a:lnTo>
                  <a:pt x="0" y="15"/>
                </a:ln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77" name="Freeform 6783">
            <a:extLst>
              <a:ext uri="{FF2B5EF4-FFF2-40B4-BE49-F238E27FC236}">
                <a16:creationId xmlns:a16="http://schemas.microsoft.com/office/drawing/2014/main" id="{E4F61CE6-4FFA-0D49-B5F8-372CB3384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5118100"/>
            <a:ext cx="7938" cy="7938"/>
          </a:xfrm>
          <a:custGeom>
            <a:avLst/>
            <a:gdLst>
              <a:gd name="T0" fmla="*/ 0 w 23"/>
              <a:gd name="T1" fmla="*/ 4330 h 22"/>
              <a:gd name="T2" fmla="*/ 5522 w 23"/>
              <a:gd name="T3" fmla="*/ 0 h 22"/>
              <a:gd name="T4" fmla="*/ 5867 w 23"/>
              <a:gd name="T5" fmla="*/ 0 h 22"/>
              <a:gd name="T6" fmla="*/ 7248 w 23"/>
              <a:gd name="T7" fmla="*/ 1443 h 22"/>
              <a:gd name="T8" fmla="*/ 7593 w 23"/>
              <a:gd name="T9" fmla="*/ 3247 h 22"/>
              <a:gd name="T10" fmla="*/ 7248 w 23"/>
              <a:gd name="T11" fmla="*/ 4330 h 22"/>
              <a:gd name="T12" fmla="*/ 4142 w 23"/>
              <a:gd name="T13" fmla="*/ 6495 h 22"/>
              <a:gd name="T14" fmla="*/ 2071 w 23"/>
              <a:gd name="T15" fmla="*/ 7577 h 22"/>
              <a:gd name="T16" fmla="*/ 345 w 23"/>
              <a:gd name="T17" fmla="*/ 6134 h 22"/>
              <a:gd name="T18" fmla="*/ 345 w 23"/>
              <a:gd name="T19" fmla="*/ 5773 h 22"/>
              <a:gd name="T20" fmla="*/ 0 w 23"/>
              <a:gd name="T21" fmla="*/ 4691 h 22"/>
              <a:gd name="T22" fmla="*/ 0 w 23"/>
              <a:gd name="T23" fmla="*/ 4330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22">
                <a:moveTo>
                  <a:pt x="0" y="12"/>
                </a:moveTo>
                <a:cubicBezTo>
                  <a:pt x="4" y="6"/>
                  <a:pt x="10" y="0"/>
                  <a:pt x="16" y="0"/>
                </a:cubicBezTo>
                <a:cubicBezTo>
                  <a:pt x="16" y="0"/>
                  <a:pt x="16" y="0"/>
                  <a:pt x="17" y="0"/>
                </a:cubicBezTo>
                <a:cubicBezTo>
                  <a:pt x="19" y="1"/>
                  <a:pt x="20" y="2"/>
                  <a:pt x="21" y="4"/>
                </a:cubicBezTo>
                <a:cubicBezTo>
                  <a:pt x="21" y="6"/>
                  <a:pt x="22" y="7"/>
                  <a:pt x="22" y="9"/>
                </a:cubicBezTo>
                <a:cubicBezTo>
                  <a:pt x="22" y="10"/>
                  <a:pt x="21" y="10"/>
                  <a:pt x="21" y="12"/>
                </a:cubicBezTo>
                <a:cubicBezTo>
                  <a:pt x="19" y="15"/>
                  <a:pt x="16" y="18"/>
                  <a:pt x="12" y="18"/>
                </a:cubicBezTo>
                <a:cubicBezTo>
                  <a:pt x="11" y="21"/>
                  <a:pt x="6" y="21"/>
                  <a:pt x="6" y="21"/>
                </a:cubicBezTo>
                <a:lnTo>
                  <a:pt x="1" y="17"/>
                </a:lnTo>
                <a:cubicBezTo>
                  <a:pt x="1" y="17"/>
                  <a:pt x="1" y="17"/>
                  <a:pt x="1" y="16"/>
                </a:cubicBezTo>
                <a:cubicBezTo>
                  <a:pt x="0" y="15"/>
                  <a:pt x="0" y="14"/>
                  <a:pt x="0" y="13"/>
                </a:cubicBezTo>
                <a:cubicBezTo>
                  <a:pt x="0" y="13"/>
                  <a:pt x="0" y="12"/>
                  <a:pt x="0" y="12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78" name="Freeform 6784">
            <a:extLst>
              <a:ext uri="{FF2B5EF4-FFF2-40B4-BE49-F238E27FC236}">
                <a16:creationId xmlns:a16="http://schemas.microsoft.com/office/drawing/2014/main" id="{57AC6A1C-2F96-5142-836C-9D0A977FD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5118100"/>
            <a:ext cx="9525" cy="9525"/>
          </a:xfrm>
          <a:custGeom>
            <a:avLst/>
            <a:gdLst>
              <a:gd name="T0" fmla="*/ 4586 w 27"/>
              <a:gd name="T1" fmla="*/ 8001 h 25"/>
              <a:gd name="T2" fmla="*/ 5292 w 27"/>
              <a:gd name="T3" fmla="*/ 8001 h 25"/>
              <a:gd name="T4" fmla="*/ 8114 w 27"/>
              <a:gd name="T5" fmla="*/ 5715 h 25"/>
              <a:gd name="T6" fmla="*/ 5644 w 27"/>
              <a:gd name="T7" fmla="*/ 8001 h 25"/>
              <a:gd name="T8" fmla="*/ 4586 w 27"/>
              <a:gd name="T9" fmla="*/ 9144 h 25"/>
              <a:gd name="T10" fmla="*/ 3528 w 27"/>
              <a:gd name="T11" fmla="*/ 9144 h 25"/>
              <a:gd name="T12" fmla="*/ 3175 w 27"/>
              <a:gd name="T13" fmla="*/ 9144 h 25"/>
              <a:gd name="T14" fmla="*/ 4586 w 27"/>
              <a:gd name="T15" fmla="*/ 8001 h 25"/>
              <a:gd name="T16" fmla="*/ 8114 w 27"/>
              <a:gd name="T17" fmla="*/ 4572 h 25"/>
              <a:gd name="T18" fmla="*/ 8819 w 27"/>
              <a:gd name="T19" fmla="*/ 3429 h 25"/>
              <a:gd name="T20" fmla="*/ 6703 w 27"/>
              <a:gd name="T21" fmla="*/ 1143 h 25"/>
              <a:gd name="T22" fmla="*/ 1058 w 27"/>
              <a:gd name="T23" fmla="*/ 5715 h 25"/>
              <a:gd name="T24" fmla="*/ 353 w 27"/>
              <a:gd name="T25" fmla="*/ 6858 h 25"/>
              <a:gd name="T26" fmla="*/ 0 w 27"/>
              <a:gd name="T27" fmla="*/ 6858 h 25"/>
              <a:gd name="T28" fmla="*/ 353 w 27"/>
              <a:gd name="T29" fmla="*/ 5715 h 25"/>
              <a:gd name="T30" fmla="*/ 6703 w 27"/>
              <a:gd name="T31" fmla="*/ 0 h 25"/>
              <a:gd name="T32" fmla="*/ 9172 w 27"/>
              <a:gd name="T33" fmla="*/ 3429 h 25"/>
              <a:gd name="T34" fmla="*/ 8819 w 27"/>
              <a:gd name="T35" fmla="*/ 4572 h 25"/>
              <a:gd name="T36" fmla="*/ 8114 w 27"/>
              <a:gd name="T37" fmla="*/ 5715 h 25"/>
              <a:gd name="T38" fmla="*/ 8114 w 27"/>
              <a:gd name="T39" fmla="*/ 4572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7" h="25">
                <a:moveTo>
                  <a:pt x="13" y="21"/>
                </a:moveTo>
                <a:lnTo>
                  <a:pt x="15" y="21"/>
                </a:lnTo>
                <a:cubicBezTo>
                  <a:pt x="19" y="21"/>
                  <a:pt x="22" y="18"/>
                  <a:pt x="23" y="15"/>
                </a:cubicBezTo>
                <a:cubicBezTo>
                  <a:pt x="23" y="18"/>
                  <a:pt x="19" y="21"/>
                  <a:pt x="16" y="21"/>
                </a:cubicBezTo>
                <a:lnTo>
                  <a:pt x="13" y="24"/>
                </a:lnTo>
                <a:lnTo>
                  <a:pt x="10" y="24"/>
                </a:lnTo>
                <a:lnTo>
                  <a:pt x="9" y="24"/>
                </a:lnTo>
                <a:cubicBezTo>
                  <a:pt x="9" y="24"/>
                  <a:pt x="11" y="21"/>
                  <a:pt x="13" y="21"/>
                </a:cubicBezTo>
                <a:close/>
                <a:moveTo>
                  <a:pt x="23" y="12"/>
                </a:moveTo>
                <a:cubicBezTo>
                  <a:pt x="25" y="12"/>
                  <a:pt x="25" y="9"/>
                  <a:pt x="25" y="9"/>
                </a:cubicBezTo>
                <a:cubicBezTo>
                  <a:pt x="25" y="6"/>
                  <a:pt x="22" y="3"/>
                  <a:pt x="19" y="3"/>
                </a:cubicBezTo>
                <a:cubicBezTo>
                  <a:pt x="12" y="3"/>
                  <a:pt x="6" y="9"/>
                  <a:pt x="3" y="15"/>
                </a:cubicBezTo>
                <a:cubicBezTo>
                  <a:pt x="2" y="15"/>
                  <a:pt x="1" y="15"/>
                  <a:pt x="1" y="18"/>
                </a:cubicBezTo>
                <a:lnTo>
                  <a:pt x="0" y="18"/>
                </a:lnTo>
                <a:cubicBezTo>
                  <a:pt x="0" y="15"/>
                  <a:pt x="1" y="15"/>
                  <a:pt x="1" y="15"/>
                </a:cubicBezTo>
                <a:cubicBezTo>
                  <a:pt x="5" y="9"/>
                  <a:pt x="12" y="3"/>
                  <a:pt x="19" y="0"/>
                </a:cubicBezTo>
                <a:cubicBezTo>
                  <a:pt x="23" y="3"/>
                  <a:pt x="26" y="6"/>
                  <a:pt x="26" y="9"/>
                </a:cubicBezTo>
                <a:lnTo>
                  <a:pt x="25" y="12"/>
                </a:lnTo>
                <a:cubicBezTo>
                  <a:pt x="23" y="15"/>
                  <a:pt x="23" y="15"/>
                  <a:pt x="23" y="15"/>
                </a:cubicBezTo>
                <a:lnTo>
                  <a:pt x="23" y="12"/>
                </a:ln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79" name="Freeform 6785">
            <a:extLst>
              <a:ext uri="{FF2B5EF4-FFF2-40B4-BE49-F238E27FC236}">
                <a16:creationId xmlns:a16="http://schemas.microsoft.com/office/drawing/2014/main" id="{22D2328D-CB10-C948-8022-64D87C357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5099050"/>
            <a:ext cx="14288" cy="6350"/>
          </a:xfrm>
          <a:custGeom>
            <a:avLst/>
            <a:gdLst>
              <a:gd name="T0" fmla="*/ 0 w 39"/>
              <a:gd name="T1" fmla="*/ 3362 h 17"/>
              <a:gd name="T2" fmla="*/ 0 w 39"/>
              <a:gd name="T3" fmla="*/ 0 h 17"/>
              <a:gd name="T4" fmla="*/ 4396 w 39"/>
              <a:gd name="T5" fmla="*/ 0 h 17"/>
              <a:gd name="T6" fmla="*/ 13922 w 39"/>
              <a:gd name="T7" fmla="*/ 3362 h 17"/>
              <a:gd name="T8" fmla="*/ 13555 w 39"/>
              <a:gd name="T9" fmla="*/ 5976 h 17"/>
              <a:gd name="T10" fmla="*/ 0 w 39"/>
              <a:gd name="T11" fmla="*/ 336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" h="17">
                <a:moveTo>
                  <a:pt x="0" y="9"/>
                </a:moveTo>
                <a:lnTo>
                  <a:pt x="0" y="0"/>
                </a:lnTo>
                <a:lnTo>
                  <a:pt x="12" y="0"/>
                </a:lnTo>
                <a:cubicBezTo>
                  <a:pt x="23" y="0"/>
                  <a:pt x="35" y="3"/>
                  <a:pt x="38" y="9"/>
                </a:cubicBezTo>
                <a:cubicBezTo>
                  <a:pt x="36" y="12"/>
                  <a:pt x="35" y="12"/>
                  <a:pt x="37" y="16"/>
                </a:cubicBezTo>
                <a:cubicBezTo>
                  <a:pt x="25" y="6"/>
                  <a:pt x="16" y="3"/>
                  <a:pt x="0" y="9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80" name="Freeform 6786">
            <a:extLst>
              <a:ext uri="{FF2B5EF4-FFF2-40B4-BE49-F238E27FC236}">
                <a16:creationId xmlns:a16="http://schemas.microsoft.com/office/drawing/2014/main" id="{BDE0B094-5AD1-8E4A-84D1-132A3F081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5099050"/>
            <a:ext cx="11112" cy="4763"/>
          </a:xfrm>
          <a:custGeom>
            <a:avLst/>
            <a:gdLst>
              <a:gd name="T0" fmla="*/ 2593 w 30"/>
              <a:gd name="T1" fmla="*/ 0 h 14"/>
              <a:gd name="T2" fmla="*/ 10371 w 30"/>
              <a:gd name="T3" fmla="*/ 1701 h 14"/>
              <a:gd name="T4" fmla="*/ 10742 w 30"/>
              <a:gd name="T5" fmla="*/ 2382 h 14"/>
              <a:gd name="T6" fmla="*/ 10371 w 30"/>
              <a:gd name="T7" fmla="*/ 4423 h 14"/>
              <a:gd name="T8" fmla="*/ 0 w 30"/>
              <a:gd name="T9" fmla="*/ 2722 h 14"/>
              <a:gd name="T10" fmla="*/ 0 w 30"/>
              <a:gd name="T11" fmla="*/ 2382 h 14"/>
              <a:gd name="T12" fmla="*/ 741 w 30"/>
              <a:gd name="T13" fmla="*/ 0 h 14"/>
              <a:gd name="T14" fmla="*/ 741 w 30"/>
              <a:gd name="T15" fmla="*/ 0 h 14"/>
              <a:gd name="T16" fmla="*/ 2593 w 30"/>
              <a:gd name="T17" fmla="*/ 0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14">
                <a:moveTo>
                  <a:pt x="7" y="0"/>
                </a:moveTo>
                <a:cubicBezTo>
                  <a:pt x="15" y="0"/>
                  <a:pt x="23" y="2"/>
                  <a:pt x="28" y="5"/>
                </a:cubicBezTo>
                <a:cubicBezTo>
                  <a:pt x="29" y="5"/>
                  <a:pt x="29" y="6"/>
                  <a:pt x="29" y="7"/>
                </a:cubicBezTo>
                <a:cubicBezTo>
                  <a:pt x="29" y="9"/>
                  <a:pt x="28" y="11"/>
                  <a:pt x="28" y="13"/>
                </a:cubicBezTo>
                <a:cubicBezTo>
                  <a:pt x="19" y="7"/>
                  <a:pt x="11" y="4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5"/>
                  <a:pt x="0" y="2"/>
                  <a:pt x="2" y="0"/>
                </a:cubicBezTo>
                <a:cubicBezTo>
                  <a:pt x="2" y="0"/>
                  <a:pt x="2" y="0"/>
                  <a:pt x="2" y="0"/>
                </a:cubicBezTo>
                <a:lnTo>
                  <a:pt x="7" y="0"/>
                </a:ln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81" name="Freeform 6787">
            <a:extLst>
              <a:ext uri="{FF2B5EF4-FFF2-40B4-BE49-F238E27FC236}">
                <a16:creationId xmlns:a16="http://schemas.microsoft.com/office/drawing/2014/main" id="{22D5C032-0ED1-A643-B0C0-83ADA0EBD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5097463"/>
            <a:ext cx="14288" cy="7937"/>
          </a:xfrm>
          <a:custGeom>
            <a:avLst/>
            <a:gdLst>
              <a:gd name="T0" fmla="*/ 12546 w 41"/>
              <a:gd name="T1" fmla="*/ 7576 h 22"/>
              <a:gd name="T2" fmla="*/ 8712 w 41"/>
              <a:gd name="T3" fmla="*/ 5051 h 22"/>
              <a:gd name="T4" fmla="*/ 12546 w 41"/>
              <a:gd name="T5" fmla="*/ 6494 h 22"/>
              <a:gd name="T6" fmla="*/ 13591 w 41"/>
              <a:gd name="T7" fmla="*/ 5412 h 22"/>
              <a:gd name="T8" fmla="*/ 4182 w 41"/>
              <a:gd name="T9" fmla="*/ 2165 h 22"/>
              <a:gd name="T10" fmla="*/ 0 w 41"/>
              <a:gd name="T11" fmla="*/ 2165 h 22"/>
              <a:gd name="T12" fmla="*/ 13940 w 41"/>
              <a:gd name="T13" fmla="*/ 5412 h 22"/>
              <a:gd name="T14" fmla="*/ 12894 w 41"/>
              <a:gd name="T15" fmla="*/ 6494 h 22"/>
              <a:gd name="T16" fmla="*/ 12894 w 41"/>
              <a:gd name="T17" fmla="*/ 7576 h 22"/>
              <a:gd name="T18" fmla="*/ 12546 w 41"/>
              <a:gd name="T19" fmla="*/ 7576 h 22"/>
              <a:gd name="T20" fmla="*/ 3485 w 41"/>
              <a:gd name="T21" fmla="*/ 4329 h 22"/>
              <a:gd name="T22" fmla="*/ 8712 w 41"/>
              <a:gd name="T23" fmla="*/ 5051 h 22"/>
              <a:gd name="T24" fmla="*/ 4879 w 41"/>
              <a:gd name="T25" fmla="*/ 4329 h 22"/>
              <a:gd name="T26" fmla="*/ 3485 w 41"/>
              <a:gd name="T27" fmla="*/ 4329 h 22"/>
              <a:gd name="T28" fmla="*/ 0 w 41"/>
              <a:gd name="T29" fmla="*/ 5412 h 22"/>
              <a:gd name="T30" fmla="*/ 3485 w 41"/>
              <a:gd name="T31" fmla="*/ 4329 h 22"/>
              <a:gd name="T32" fmla="*/ 0 w 41"/>
              <a:gd name="T33" fmla="*/ 5412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1" h="22">
                <a:moveTo>
                  <a:pt x="36" y="21"/>
                </a:moveTo>
                <a:cubicBezTo>
                  <a:pt x="33" y="18"/>
                  <a:pt x="29" y="15"/>
                  <a:pt x="25" y="14"/>
                </a:cubicBezTo>
                <a:cubicBezTo>
                  <a:pt x="29" y="15"/>
                  <a:pt x="32" y="16"/>
                  <a:pt x="36" y="18"/>
                </a:cubicBezTo>
                <a:lnTo>
                  <a:pt x="39" y="15"/>
                </a:lnTo>
                <a:cubicBezTo>
                  <a:pt x="35" y="9"/>
                  <a:pt x="24" y="6"/>
                  <a:pt x="12" y="6"/>
                </a:cubicBezTo>
                <a:lnTo>
                  <a:pt x="0" y="6"/>
                </a:lnTo>
                <a:cubicBezTo>
                  <a:pt x="9" y="0"/>
                  <a:pt x="35" y="6"/>
                  <a:pt x="40" y="15"/>
                </a:cubicBezTo>
                <a:cubicBezTo>
                  <a:pt x="38" y="18"/>
                  <a:pt x="37" y="18"/>
                  <a:pt x="37" y="18"/>
                </a:cubicBezTo>
                <a:cubicBezTo>
                  <a:pt x="37" y="18"/>
                  <a:pt x="36" y="18"/>
                  <a:pt x="37" y="21"/>
                </a:cubicBezTo>
                <a:lnTo>
                  <a:pt x="36" y="21"/>
                </a:lnTo>
                <a:close/>
                <a:moveTo>
                  <a:pt x="10" y="12"/>
                </a:moveTo>
                <a:cubicBezTo>
                  <a:pt x="16" y="11"/>
                  <a:pt x="20" y="12"/>
                  <a:pt x="25" y="14"/>
                </a:cubicBezTo>
                <a:cubicBezTo>
                  <a:pt x="21" y="13"/>
                  <a:pt x="18" y="12"/>
                  <a:pt x="14" y="12"/>
                </a:cubicBezTo>
                <a:lnTo>
                  <a:pt x="10" y="12"/>
                </a:lnTo>
                <a:close/>
                <a:moveTo>
                  <a:pt x="0" y="15"/>
                </a:moveTo>
                <a:cubicBezTo>
                  <a:pt x="4" y="13"/>
                  <a:pt x="7" y="12"/>
                  <a:pt x="10" y="12"/>
                </a:cubicBezTo>
                <a:cubicBezTo>
                  <a:pt x="7" y="13"/>
                  <a:pt x="4" y="14"/>
                  <a:pt x="0" y="15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82" name="Freeform 6788">
            <a:extLst>
              <a:ext uri="{FF2B5EF4-FFF2-40B4-BE49-F238E27FC236}">
                <a16:creationId xmlns:a16="http://schemas.microsoft.com/office/drawing/2014/main" id="{E7DAE234-03BC-7445-9B5B-EA2AA830F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5100638"/>
            <a:ext cx="15875" cy="11112"/>
          </a:xfrm>
          <a:custGeom>
            <a:avLst/>
            <a:gdLst>
              <a:gd name="T0" fmla="*/ 0 w 42"/>
              <a:gd name="T1" fmla="*/ 8430 h 29"/>
              <a:gd name="T2" fmla="*/ 0 w 42"/>
              <a:gd name="T3" fmla="*/ 1150 h 29"/>
              <a:gd name="T4" fmla="*/ 4158 w 42"/>
              <a:gd name="T5" fmla="*/ 0 h 29"/>
              <a:gd name="T6" fmla="*/ 5292 w 42"/>
              <a:gd name="T7" fmla="*/ 0 h 29"/>
              <a:gd name="T8" fmla="*/ 13985 w 42"/>
              <a:gd name="T9" fmla="*/ 4598 h 29"/>
              <a:gd name="T10" fmla="*/ 15497 w 42"/>
              <a:gd name="T11" fmla="*/ 5748 h 29"/>
              <a:gd name="T12" fmla="*/ 14741 w 42"/>
              <a:gd name="T13" fmla="*/ 7280 h 29"/>
              <a:gd name="T14" fmla="*/ 13985 w 42"/>
              <a:gd name="T15" fmla="*/ 7280 h 29"/>
              <a:gd name="T16" fmla="*/ 13985 w 42"/>
              <a:gd name="T17" fmla="*/ 8430 h 29"/>
              <a:gd name="T18" fmla="*/ 378 w 42"/>
              <a:gd name="T19" fmla="*/ 10729 h 29"/>
              <a:gd name="T20" fmla="*/ 0 w 42"/>
              <a:gd name="T21" fmla="*/ 8430 h 2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" h="29">
                <a:moveTo>
                  <a:pt x="0" y="22"/>
                </a:moveTo>
                <a:lnTo>
                  <a:pt x="0" y="3"/>
                </a:lnTo>
                <a:cubicBezTo>
                  <a:pt x="4" y="1"/>
                  <a:pt x="8" y="0"/>
                  <a:pt x="11" y="0"/>
                </a:cubicBezTo>
                <a:lnTo>
                  <a:pt x="14" y="0"/>
                </a:lnTo>
                <a:cubicBezTo>
                  <a:pt x="25" y="1"/>
                  <a:pt x="34" y="9"/>
                  <a:pt x="37" y="12"/>
                </a:cubicBezTo>
                <a:cubicBezTo>
                  <a:pt x="38" y="12"/>
                  <a:pt x="41" y="15"/>
                  <a:pt x="41" y="15"/>
                </a:cubicBezTo>
                <a:cubicBezTo>
                  <a:pt x="41" y="19"/>
                  <a:pt x="41" y="19"/>
                  <a:pt x="39" y="19"/>
                </a:cubicBezTo>
                <a:cubicBezTo>
                  <a:pt x="38" y="19"/>
                  <a:pt x="38" y="15"/>
                  <a:pt x="37" y="19"/>
                </a:cubicBezTo>
                <a:lnTo>
                  <a:pt x="37" y="22"/>
                </a:lnTo>
                <a:cubicBezTo>
                  <a:pt x="38" y="22"/>
                  <a:pt x="1" y="28"/>
                  <a:pt x="1" y="28"/>
                </a:cubicBezTo>
                <a:cubicBezTo>
                  <a:pt x="1" y="25"/>
                  <a:pt x="1" y="22"/>
                  <a:pt x="0" y="22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83" name="Freeform 6789">
            <a:extLst>
              <a:ext uri="{FF2B5EF4-FFF2-40B4-BE49-F238E27FC236}">
                <a16:creationId xmlns:a16="http://schemas.microsoft.com/office/drawing/2014/main" id="{8507386C-DD1F-D545-AFAB-F3FEA4B4D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5100638"/>
            <a:ext cx="12700" cy="9525"/>
          </a:xfrm>
          <a:custGeom>
            <a:avLst/>
            <a:gdLst>
              <a:gd name="T0" fmla="*/ 2540 w 35"/>
              <a:gd name="T1" fmla="*/ 0 h 27"/>
              <a:gd name="T2" fmla="*/ 3629 w 35"/>
              <a:gd name="T3" fmla="*/ 0 h 27"/>
              <a:gd name="T4" fmla="*/ 11974 w 35"/>
              <a:gd name="T5" fmla="*/ 4233 h 27"/>
              <a:gd name="T6" fmla="*/ 12337 w 35"/>
              <a:gd name="T7" fmla="*/ 4586 h 27"/>
              <a:gd name="T8" fmla="*/ 12337 w 35"/>
              <a:gd name="T9" fmla="*/ 4586 h 27"/>
              <a:gd name="T10" fmla="*/ 11974 w 35"/>
              <a:gd name="T11" fmla="*/ 5997 h 27"/>
              <a:gd name="T12" fmla="*/ 11974 w 35"/>
              <a:gd name="T13" fmla="*/ 6703 h 27"/>
              <a:gd name="T14" fmla="*/ 11974 w 35"/>
              <a:gd name="T15" fmla="*/ 7056 h 27"/>
              <a:gd name="T16" fmla="*/ 11611 w 35"/>
              <a:gd name="T17" fmla="*/ 7761 h 27"/>
              <a:gd name="T18" fmla="*/ 1814 w 35"/>
              <a:gd name="T19" fmla="*/ 9172 h 27"/>
              <a:gd name="T20" fmla="*/ 726 w 35"/>
              <a:gd name="T21" fmla="*/ 7761 h 27"/>
              <a:gd name="T22" fmla="*/ 0 w 35"/>
              <a:gd name="T23" fmla="*/ 4586 h 27"/>
              <a:gd name="T24" fmla="*/ 726 w 35"/>
              <a:gd name="T25" fmla="*/ 1411 h 27"/>
              <a:gd name="T26" fmla="*/ 1814 w 35"/>
              <a:gd name="T27" fmla="*/ 0 h 27"/>
              <a:gd name="T28" fmla="*/ 2540 w 35"/>
              <a:gd name="T29" fmla="*/ 0 h 2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5" h="27">
                <a:moveTo>
                  <a:pt x="7" y="0"/>
                </a:moveTo>
                <a:lnTo>
                  <a:pt x="10" y="0"/>
                </a:lnTo>
                <a:cubicBezTo>
                  <a:pt x="21" y="1"/>
                  <a:pt x="30" y="9"/>
                  <a:pt x="33" y="12"/>
                </a:cubicBezTo>
                <a:cubicBezTo>
                  <a:pt x="33" y="12"/>
                  <a:pt x="33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4" y="15"/>
                  <a:pt x="34" y="16"/>
                  <a:pt x="33" y="17"/>
                </a:cubicBezTo>
                <a:cubicBezTo>
                  <a:pt x="33" y="17"/>
                  <a:pt x="33" y="18"/>
                  <a:pt x="33" y="19"/>
                </a:cubicBezTo>
                <a:lnTo>
                  <a:pt x="33" y="20"/>
                </a:lnTo>
                <a:cubicBezTo>
                  <a:pt x="33" y="21"/>
                  <a:pt x="32" y="21"/>
                  <a:pt x="32" y="22"/>
                </a:cubicBezTo>
                <a:cubicBezTo>
                  <a:pt x="28" y="22"/>
                  <a:pt x="14" y="25"/>
                  <a:pt x="5" y="26"/>
                </a:cubicBezTo>
                <a:cubicBezTo>
                  <a:pt x="4" y="25"/>
                  <a:pt x="3" y="24"/>
                  <a:pt x="2" y="22"/>
                </a:cubicBezTo>
                <a:cubicBezTo>
                  <a:pt x="0" y="20"/>
                  <a:pt x="0" y="16"/>
                  <a:pt x="0" y="13"/>
                </a:cubicBezTo>
                <a:cubicBezTo>
                  <a:pt x="0" y="10"/>
                  <a:pt x="0" y="7"/>
                  <a:pt x="2" y="4"/>
                </a:cubicBezTo>
                <a:cubicBezTo>
                  <a:pt x="3" y="3"/>
                  <a:pt x="4" y="1"/>
                  <a:pt x="5" y="0"/>
                </a:cubicBezTo>
                <a:cubicBezTo>
                  <a:pt x="6" y="0"/>
                  <a:pt x="7" y="0"/>
                  <a:pt x="7" y="0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84" name="Freeform 6790">
            <a:extLst>
              <a:ext uri="{FF2B5EF4-FFF2-40B4-BE49-F238E27FC236}">
                <a16:creationId xmlns:a16="http://schemas.microsoft.com/office/drawing/2014/main" id="{2C7EDA20-A296-AE48-8E03-ABD70960D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5100638"/>
            <a:ext cx="14288" cy="9525"/>
          </a:xfrm>
          <a:custGeom>
            <a:avLst/>
            <a:gdLst>
              <a:gd name="T0" fmla="*/ 1045 w 41"/>
              <a:gd name="T1" fmla="*/ 9185 h 28"/>
              <a:gd name="T2" fmla="*/ 697 w 41"/>
              <a:gd name="T3" fmla="*/ 9185 h 28"/>
              <a:gd name="T4" fmla="*/ 0 w 41"/>
              <a:gd name="T5" fmla="*/ 7144 h 28"/>
              <a:gd name="T6" fmla="*/ 1045 w 41"/>
              <a:gd name="T7" fmla="*/ 9185 h 28"/>
              <a:gd name="T8" fmla="*/ 12546 w 41"/>
              <a:gd name="T9" fmla="*/ 7144 h 28"/>
              <a:gd name="T10" fmla="*/ 12546 w 41"/>
              <a:gd name="T11" fmla="*/ 6123 h 28"/>
              <a:gd name="T12" fmla="*/ 13940 w 41"/>
              <a:gd name="T13" fmla="*/ 6123 h 28"/>
              <a:gd name="T14" fmla="*/ 13243 w 41"/>
              <a:gd name="T15" fmla="*/ 6123 h 28"/>
              <a:gd name="T16" fmla="*/ 13243 w 41"/>
              <a:gd name="T17" fmla="*/ 7144 h 28"/>
              <a:gd name="T18" fmla="*/ 1045 w 41"/>
              <a:gd name="T19" fmla="*/ 9185 h 28"/>
              <a:gd name="T20" fmla="*/ 0 w 41"/>
              <a:gd name="T21" fmla="*/ 1021 h 28"/>
              <a:gd name="T22" fmla="*/ 4879 w 41"/>
              <a:gd name="T23" fmla="*/ 0 h 28"/>
              <a:gd name="T24" fmla="*/ 0 w 41"/>
              <a:gd name="T25" fmla="*/ 2041 h 28"/>
              <a:gd name="T26" fmla="*/ 0 w 41"/>
              <a:gd name="T27" fmla="*/ 1021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1" h="28">
                <a:moveTo>
                  <a:pt x="3" y="27"/>
                </a:moveTo>
                <a:lnTo>
                  <a:pt x="2" y="27"/>
                </a:lnTo>
                <a:cubicBezTo>
                  <a:pt x="2" y="24"/>
                  <a:pt x="2" y="22"/>
                  <a:pt x="0" y="21"/>
                </a:cubicBezTo>
                <a:cubicBezTo>
                  <a:pt x="2" y="22"/>
                  <a:pt x="3" y="24"/>
                  <a:pt x="3" y="27"/>
                </a:cubicBezTo>
                <a:cubicBezTo>
                  <a:pt x="11" y="27"/>
                  <a:pt x="36" y="21"/>
                  <a:pt x="36" y="21"/>
                </a:cubicBezTo>
                <a:lnTo>
                  <a:pt x="36" y="18"/>
                </a:lnTo>
                <a:cubicBezTo>
                  <a:pt x="39" y="15"/>
                  <a:pt x="40" y="18"/>
                  <a:pt x="40" y="18"/>
                </a:cubicBezTo>
                <a:lnTo>
                  <a:pt x="38" y="18"/>
                </a:lnTo>
                <a:cubicBezTo>
                  <a:pt x="37" y="18"/>
                  <a:pt x="37" y="18"/>
                  <a:pt x="38" y="21"/>
                </a:cubicBezTo>
                <a:cubicBezTo>
                  <a:pt x="36" y="24"/>
                  <a:pt x="11" y="27"/>
                  <a:pt x="3" y="27"/>
                </a:cubicBezTo>
                <a:close/>
                <a:moveTo>
                  <a:pt x="0" y="3"/>
                </a:moveTo>
                <a:cubicBezTo>
                  <a:pt x="3" y="0"/>
                  <a:pt x="9" y="0"/>
                  <a:pt x="14" y="0"/>
                </a:cubicBezTo>
                <a:cubicBezTo>
                  <a:pt x="9" y="0"/>
                  <a:pt x="5" y="0"/>
                  <a:pt x="0" y="6"/>
                </a:cubicBezTo>
                <a:lnTo>
                  <a:pt x="0" y="3"/>
                </a:ln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85" name="Freeform 6791">
            <a:extLst>
              <a:ext uri="{FF2B5EF4-FFF2-40B4-BE49-F238E27FC236}">
                <a16:creationId xmlns:a16="http://schemas.microsoft.com/office/drawing/2014/main" id="{2D7643EE-0338-F349-8C0B-BA55535FF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5106988"/>
            <a:ext cx="17463" cy="12700"/>
          </a:xfrm>
          <a:custGeom>
            <a:avLst/>
            <a:gdLst>
              <a:gd name="T0" fmla="*/ 0 w 47"/>
              <a:gd name="T1" fmla="*/ 3362 h 34"/>
              <a:gd name="T2" fmla="*/ 6688 w 47"/>
              <a:gd name="T3" fmla="*/ 1121 h 34"/>
              <a:gd name="T4" fmla="*/ 7431 w 47"/>
              <a:gd name="T5" fmla="*/ 1121 h 34"/>
              <a:gd name="T6" fmla="*/ 8174 w 47"/>
              <a:gd name="T7" fmla="*/ 1121 h 34"/>
              <a:gd name="T8" fmla="*/ 10032 w 47"/>
              <a:gd name="T9" fmla="*/ 2241 h 34"/>
              <a:gd name="T10" fmla="*/ 13376 w 47"/>
              <a:gd name="T11" fmla="*/ 1121 h 34"/>
              <a:gd name="T12" fmla="*/ 14491 w 47"/>
              <a:gd name="T13" fmla="*/ 2241 h 34"/>
              <a:gd name="T14" fmla="*/ 15605 w 47"/>
              <a:gd name="T15" fmla="*/ 2241 h 34"/>
              <a:gd name="T16" fmla="*/ 15977 w 47"/>
              <a:gd name="T17" fmla="*/ 2241 h 34"/>
              <a:gd name="T18" fmla="*/ 15977 w 47"/>
              <a:gd name="T19" fmla="*/ 3362 h 34"/>
              <a:gd name="T20" fmla="*/ 14862 w 47"/>
              <a:gd name="T21" fmla="*/ 6724 h 34"/>
              <a:gd name="T22" fmla="*/ 5573 w 47"/>
              <a:gd name="T23" fmla="*/ 12326 h 34"/>
              <a:gd name="T24" fmla="*/ 5573 w 47"/>
              <a:gd name="T25" fmla="*/ 12326 h 34"/>
              <a:gd name="T26" fmla="*/ 5202 w 47"/>
              <a:gd name="T27" fmla="*/ 10085 h 34"/>
              <a:gd name="T28" fmla="*/ 2972 w 47"/>
              <a:gd name="T29" fmla="*/ 7844 h 34"/>
              <a:gd name="T30" fmla="*/ 1115 w 47"/>
              <a:gd name="T31" fmla="*/ 5603 h 34"/>
              <a:gd name="T32" fmla="*/ 0 w 47"/>
              <a:gd name="T33" fmla="*/ 3362 h 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7" h="34">
                <a:moveTo>
                  <a:pt x="0" y="9"/>
                </a:moveTo>
                <a:cubicBezTo>
                  <a:pt x="8" y="9"/>
                  <a:pt x="15" y="3"/>
                  <a:pt x="18" y="3"/>
                </a:cubicBezTo>
                <a:lnTo>
                  <a:pt x="20" y="3"/>
                </a:lnTo>
                <a:lnTo>
                  <a:pt x="22" y="3"/>
                </a:lnTo>
                <a:cubicBezTo>
                  <a:pt x="24" y="6"/>
                  <a:pt x="25" y="6"/>
                  <a:pt x="27" y="6"/>
                </a:cubicBezTo>
                <a:cubicBezTo>
                  <a:pt x="34" y="0"/>
                  <a:pt x="36" y="3"/>
                  <a:pt x="36" y="3"/>
                </a:cubicBezTo>
                <a:cubicBezTo>
                  <a:pt x="37" y="3"/>
                  <a:pt x="37" y="6"/>
                  <a:pt x="39" y="6"/>
                </a:cubicBezTo>
                <a:lnTo>
                  <a:pt x="42" y="6"/>
                </a:lnTo>
                <a:lnTo>
                  <a:pt x="43" y="6"/>
                </a:lnTo>
                <a:cubicBezTo>
                  <a:pt x="46" y="6"/>
                  <a:pt x="45" y="9"/>
                  <a:pt x="43" y="9"/>
                </a:cubicBezTo>
                <a:cubicBezTo>
                  <a:pt x="40" y="12"/>
                  <a:pt x="38" y="15"/>
                  <a:pt x="40" y="18"/>
                </a:cubicBezTo>
                <a:cubicBezTo>
                  <a:pt x="43" y="21"/>
                  <a:pt x="17" y="32"/>
                  <a:pt x="15" y="33"/>
                </a:cubicBezTo>
                <a:cubicBezTo>
                  <a:pt x="15" y="30"/>
                  <a:pt x="14" y="30"/>
                  <a:pt x="14" y="27"/>
                </a:cubicBezTo>
                <a:cubicBezTo>
                  <a:pt x="12" y="27"/>
                  <a:pt x="10" y="24"/>
                  <a:pt x="8" y="21"/>
                </a:cubicBezTo>
                <a:cubicBezTo>
                  <a:pt x="6" y="18"/>
                  <a:pt x="5" y="18"/>
                  <a:pt x="3" y="15"/>
                </a:cubicBezTo>
                <a:cubicBezTo>
                  <a:pt x="2" y="12"/>
                  <a:pt x="3" y="9"/>
                  <a:pt x="0" y="9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86" name="Freeform 6792">
            <a:extLst>
              <a:ext uri="{FF2B5EF4-FFF2-40B4-BE49-F238E27FC236}">
                <a16:creationId xmlns:a16="http://schemas.microsoft.com/office/drawing/2014/main" id="{922B4A43-5E06-444F-976E-C242B3610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5106988"/>
            <a:ext cx="14287" cy="12700"/>
          </a:xfrm>
          <a:custGeom>
            <a:avLst/>
            <a:gdLst>
              <a:gd name="T0" fmla="*/ 5000 w 40"/>
              <a:gd name="T1" fmla="*/ 1121 h 34"/>
              <a:gd name="T2" fmla="*/ 5715 w 40"/>
              <a:gd name="T3" fmla="*/ 1121 h 34"/>
              <a:gd name="T4" fmla="*/ 6429 w 40"/>
              <a:gd name="T5" fmla="*/ 1121 h 34"/>
              <a:gd name="T6" fmla="*/ 8215 w 40"/>
              <a:gd name="T7" fmla="*/ 2241 h 34"/>
              <a:gd name="T8" fmla="*/ 11430 w 40"/>
              <a:gd name="T9" fmla="*/ 1121 h 34"/>
              <a:gd name="T10" fmla="*/ 12501 w 40"/>
              <a:gd name="T11" fmla="*/ 2241 h 34"/>
              <a:gd name="T12" fmla="*/ 12501 w 40"/>
              <a:gd name="T13" fmla="*/ 2241 h 34"/>
              <a:gd name="T14" fmla="*/ 12858 w 40"/>
              <a:gd name="T15" fmla="*/ 2241 h 34"/>
              <a:gd name="T16" fmla="*/ 13215 w 40"/>
              <a:gd name="T17" fmla="*/ 3735 h 34"/>
              <a:gd name="T18" fmla="*/ 12858 w 40"/>
              <a:gd name="T19" fmla="*/ 6724 h 34"/>
              <a:gd name="T20" fmla="*/ 3929 w 40"/>
              <a:gd name="T21" fmla="*/ 12326 h 34"/>
              <a:gd name="T22" fmla="*/ 3929 w 40"/>
              <a:gd name="T23" fmla="*/ 12326 h 34"/>
              <a:gd name="T24" fmla="*/ 3572 w 40"/>
              <a:gd name="T25" fmla="*/ 10085 h 34"/>
              <a:gd name="T26" fmla="*/ 1429 w 40"/>
              <a:gd name="T27" fmla="*/ 7844 h 34"/>
              <a:gd name="T28" fmla="*/ 0 w 40"/>
              <a:gd name="T29" fmla="*/ 5603 h 34"/>
              <a:gd name="T30" fmla="*/ 357 w 40"/>
              <a:gd name="T31" fmla="*/ 2988 h 34"/>
              <a:gd name="T32" fmla="*/ 5000 w 40"/>
              <a:gd name="T33" fmla="*/ 1121 h 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0" h="34">
                <a:moveTo>
                  <a:pt x="14" y="3"/>
                </a:moveTo>
                <a:lnTo>
                  <a:pt x="16" y="3"/>
                </a:lnTo>
                <a:lnTo>
                  <a:pt x="18" y="3"/>
                </a:lnTo>
                <a:cubicBezTo>
                  <a:pt x="20" y="6"/>
                  <a:pt x="21" y="6"/>
                  <a:pt x="23" y="6"/>
                </a:cubicBezTo>
                <a:cubicBezTo>
                  <a:pt x="30" y="0"/>
                  <a:pt x="32" y="3"/>
                  <a:pt x="32" y="3"/>
                </a:cubicBezTo>
                <a:cubicBezTo>
                  <a:pt x="33" y="3"/>
                  <a:pt x="33" y="6"/>
                  <a:pt x="35" y="6"/>
                </a:cubicBezTo>
                <a:cubicBezTo>
                  <a:pt x="35" y="6"/>
                  <a:pt x="35" y="6"/>
                  <a:pt x="36" y="6"/>
                </a:cubicBezTo>
                <a:cubicBezTo>
                  <a:pt x="36" y="8"/>
                  <a:pt x="37" y="9"/>
                  <a:pt x="37" y="10"/>
                </a:cubicBezTo>
                <a:cubicBezTo>
                  <a:pt x="35" y="13"/>
                  <a:pt x="35" y="15"/>
                  <a:pt x="36" y="18"/>
                </a:cubicBezTo>
                <a:cubicBezTo>
                  <a:pt x="39" y="21"/>
                  <a:pt x="13" y="32"/>
                  <a:pt x="11" y="33"/>
                </a:cubicBezTo>
                <a:cubicBezTo>
                  <a:pt x="11" y="30"/>
                  <a:pt x="10" y="30"/>
                  <a:pt x="10" y="27"/>
                </a:cubicBezTo>
                <a:cubicBezTo>
                  <a:pt x="8" y="27"/>
                  <a:pt x="6" y="24"/>
                  <a:pt x="4" y="21"/>
                </a:cubicBezTo>
                <a:cubicBezTo>
                  <a:pt x="2" y="18"/>
                  <a:pt x="1" y="18"/>
                  <a:pt x="0" y="15"/>
                </a:cubicBezTo>
                <a:cubicBezTo>
                  <a:pt x="0" y="12"/>
                  <a:pt x="0" y="10"/>
                  <a:pt x="1" y="8"/>
                </a:cubicBezTo>
                <a:cubicBezTo>
                  <a:pt x="6" y="6"/>
                  <a:pt x="11" y="3"/>
                  <a:pt x="14" y="3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87" name="Freeform 6793">
            <a:extLst>
              <a:ext uri="{FF2B5EF4-FFF2-40B4-BE49-F238E27FC236}">
                <a16:creationId xmlns:a16="http://schemas.microsoft.com/office/drawing/2014/main" id="{D3A62D2D-5A9E-5E4E-AEA0-813A42653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5106988"/>
            <a:ext cx="15875" cy="12700"/>
          </a:xfrm>
          <a:custGeom>
            <a:avLst/>
            <a:gdLst>
              <a:gd name="T0" fmla="*/ 5292 w 45"/>
              <a:gd name="T1" fmla="*/ 12337 h 35"/>
              <a:gd name="T2" fmla="*/ 4233 w 45"/>
              <a:gd name="T3" fmla="*/ 10160 h 35"/>
              <a:gd name="T4" fmla="*/ 3175 w 45"/>
              <a:gd name="T5" fmla="*/ 8709 h 35"/>
              <a:gd name="T6" fmla="*/ 2117 w 45"/>
              <a:gd name="T7" fmla="*/ 7983 h 35"/>
              <a:gd name="T8" fmla="*/ 1058 w 45"/>
              <a:gd name="T9" fmla="*/ 5443 h 35"/>
              <a:gd name="T10" fmla="*/ 2117 w 45"/>
              <a:gd name="T11" fmla="*/ 6894 h 35"/>
              <a:gd name="T12" fmla="*/ 3175 w 45"/>
              <a:gd name="T13" fmla="*/ 8709 h 35"/>
              <a:gd name="T14" fmla="*/ 4586 w 45"/>
              <a:gd name="T15" fmla="*/ 10160 h 35"/>
              <a:gd name="T16" fmla="*/ 5292 w 45"/>
              <a:gd name="T17" fmla="*/ 12337 h 35"/>
              <a:gd name="T18" fmla="*/ 13758 w 45"/>
              <a:gd name="T19" fmla="*/ 7983 h 35"/>
              <a:gd name="T20" fmla="*/ 5292 w 45"/>
              <a:gd name="T21" fmla="*/ 12337 h 35"/>
              <a:gd name="T22" fmla="*/ 1058 w 45"/>
              <a:gd name="T23" fmla="*/ 5443 h 35"/>
              <a:gd name="T24" fmla="*/ 353 w 45"/>
              <a:gd name="T25" fmla="*/ 4354 h 35"/>
              <a:gd name="T26" fmla="*/ 0 w 45"/>
              <a:gd name="T27" fmla="*/ 3266 h 35"/>
              <a:gd name="T28" fmla="*/ 4233 w 45"/>
              <a:gd name="T29" fmla="*/ 1089 h 35"/>
              <a:gd name="T30" fmla="*/ 5997 w 45"/>
              <a:gd name="T31" fmla="*/ 1089 h 35"/>
              <a:gd name="T32" fmla="*/ 7761 w 45"/>
              <a:gd name="T33" fmla="*/ 1089 h 35"/>
              <a:gd name="T34" fmla="*/ 9525 w 45"/>
              <a:gd name="T35" fmla="*/ 1089 h 35"/>
              <a:gd name="T36" fmla="*/ 12700 w 45"/>
              <a:gd name="T37" fmla="*/ 1089 h 35"/>
              <a:gd name="T38" fmla="*/ 13406 w 45"/>
              <a:gd name="T39" fmla="*/ 2177 h 35"/>
              <a:gd name="T40" fmla="*/ 12347 w 45"/>
              <a:gd name="T41" fmla="*/ 1089 h 35"/>
              <a:gd name="T42" fmla="*/ 9525 w 45"/>
              <a:gd name="T43" fmla="*/ 2177 h 35"/>
              <a:gd name="T44" fmla="*/ 7761 w 45"/>
              <a:gd name="T45" fmla="*/ 1089 h 35"/>
              <a:gd name="T46" fmla="*/ 6703 w 45"/>
              <a:gd name="T47" fmla="*/ 1089 h 35"/>
              <a:gd name="T48" fmla="*/ 4586 w 45"/>
              <a:gd name="T49" fmla="*/ 2177 h 35"/>
              <a:gd name="T50" fmla="*/ 353 w 45"/>
              <a:gd name="T51" fmla="*/ 3266 h 35"/>
              <a:gd name="T52" fmla="*/ 1058 w 45"/>
              <a:gd name="T53" fmla="*/ 4354 h 35"/>
              <a:gd name="T54" fmla="*/ 1058 w 45"/>
              <a:gd name="T55" fmla="*/ 5443 h 35"/>
              <a:gd name="T56" fmla="*/ 15522 w 45"/>
              <a:gd name="T57" fmla="*/ 3266 h 35"/>
              <a:gd name="T58" fmla="*/ 14817 w 45"/>
              <a:gd name="T59" fmla="*/ 2177 h 35"/>
              <a:gd name="T60" fmla="*/ 15522 w 45"/>
              <a:gd name="T61" fmla="*/ 3266 h 35"/>
              <a:gd name="T62" fmla="*/ 13758 w 45"/>
              <a:gd name="T63" fmla="*/ 5443 h 35"/>
              <a:gd name="T64" fmla="*/ 13758 w 45"/>
              <a:gd name="T65" fmla="*/ 6169 h 35"/>
              <a:gd name="T66" fmla="*/ 13758 w 45"/>
              <a:gd name="T67" fmla="*/ 5443 h 35"/>
              <a:gd name="T68" fmla="*/ 14817 w 45"/>
              <a:gd name="T69" fmla="*/ 3266 h 35"/>
              <a:gd name="T70" fmla="*/ 13758 w 45"/>
              <a:gd name="T71" fmla="*/ 5443 h 35"/>
              <a:gd name="T72" fmla="*/ 14111 w 45"/>
              <a:gd name="T73" fmla="*/ 6894 h 35"/>
              <a:gd name="T74" fmla="*/ 13758 w 45"/>
              <a:gd name="T75" fmla="*/ 6169 h 35"/>
              <a:gd name="T76" fmla="*/ 14111 w 45"/>
              <a:gd name="T77" fmla="*/ 6894 h 3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5" h="35">
                <a:moveTo>
                  <a:pt x="15" y="34"/>
                </a:moveTo>
                <a:cubicBezTo>
                  <a:pt x="14" y="31"/>
                  <a:pt x="13" y="31"/>
                  <a:pt x="12" y="28"/>
                </a:cubicBezTo>
                <a:lnTo>
                  <a:pt x="9" y="24"/>
                </a:lnTo>
                <a:lnTo>
                  <a:pt x="6" y="22"/>
                </a:lnTo>
                <a:cubicBezTo>
                  <a:pt x="5" y="19"/>
                  <a:pt x="3" y="19"/>
                  <a:pt x="3" y="15"/>
                </a:cubicBezTo>
                <a:cubicBezTo>
                  <a:pt x="5" y="15"/>
                  <a:pt x="6" y="19"/>
                  <a:pt x="6" y="19"/>
                </a:cubicBezTo>
                <a:lnTo>
                  <a:pt x="9" y="24"/>
                </a:lnTo>
                <a:cubicBezTo>
                  <a:pt x="9" y="24"/>
                  <a:pt x="12" y="28"/>
                  <a:pt x="13" y="28"/>
                </a:cubicBezTo>
                <a:cubicBezTo>
                  <a:pt x="14" y="31"/>
                  <a:pt x="15" y="31"/>
                  <a:pt x="15" y="34"/>
                </a:cubicBezTo>
                <a:cubicBezTo>
                  <a:pt x="18" y="34"/>
                  <a:pt x="34" y="24"/>
                  <a:pt x="39" y="22"/>
                </a:cubicBezTo>
                <a:cubicBezTo>
                  <a:pt x="33" y="28"/>
                  <a:pt x="18" y="34"/>
                  <a:pt x="15" y="34"/>
                </a:cubicBezTo>
                <a:close/>
                <a:moveTo>
                  <a:pt x="3" y="15"/>
                </a:moveTo>
                <a:lnTo>
                  <a:pt x="1" y="12"/>
                </a:lnTo>
                <a:cubicBezTo>
                  <a:pt x="1" y="9"/>
                  <a:pt x="1" y="9"/>
                  <a:pt x="0" y="9"/>
                </a:cubicBezTo>
                <a:cubicBezTo>
                  <a:pt x="5" y="9"/>
                  <a:pt x="9" y="6"/>
                  <a:pt x="12" y="3"/>
                </a:cubicBezTo>
                <a:lnTo>
                  <a:pt x="17" y="3"/>
                </a:lnTo>
                <a:cubicBezTo>
                  <a:pt x="20" y="0"/>
                  <a:pt x="20" y="3"/>
                  <a:pt x="22" y="3"/>
                </a:cubicBezTo>
                <a:cubicBezTo>
                  <a:pt x="24" y="3"/>
                  <a:pt x="25" y="6"/>
                  <a:pt x="27" y="3"/>
                </a:cubicBezTo>
                <a:cubicBezTo>
                  <a:pt x="32" y="0"/>
                  <a:pt x="34" y="0"/>
                  <a:pt x="36" y="3"/>
                </a:cubicBezTo>
                <a:lnTo>
                  <a:pt x="38" y="6"/>
                </a:lnTo>
                <a:cubicBezTo>
                  <a:pt x="37" y="6"/>
                  <a:pt x="35" y="3"/>
                  <a:pt x="35" y="3"/>
                </a:cubicBezTo>
                <a:cubicBezTo>
                  <a:pt x="33" y="3"/>
                  <a:pt x="30" y="3"/>
                  <a:pt x="27" y="6"/>
                </a:cubicBezTo>
                <a:cubicBezTo>
                  <a:pt x="25" y="6"/>
                  <a:pt x="23" y="6"/>
                  <a:pt x="22" y="3"/>
                </a:cubicBezTo>
                <a:lnTo>
                  <a:pt x="19" y="3"/>
                </a:lnTo>
                <a:cubicBezTo>
                  <a:pt x="16" y="3"/>
                  <a:pt x="15" y="3"/>
                  <a:pt x="13" y="6"/>
                </a:cubicBezTo>
                <a:cubicBezTo>
                  <a:pt x="9" y="6"/>
                  <a:pt x="5" y="9"/>
                  <a:pt x="1" y="9"/>
                </a:cubicBezTo>
                <a:lnTo>
                  <a:pt x="3" y="12"/>
                </a:lnTo>
                <a:lnTo>
                  <a:pt x="3" y="15"/>
                </a:lnTo>
                <a:close/>
                <a:moveTo>
                  <a:pt x="44" y="9"/>
                </a:moveTo>
                <a:lnTo>
                  <a:pt x="42" y="6"/>
                </a:lnTo>
                <a:cubicBezTo>
                  <a:pt x="44" y="6"/>
                  <a:pt x="44" y="6"/>
                  <a:pt x="44" y="9"/>
                </a:cubicBezTo>
                <a:close/>
                <a:moveTo>
                  <a:pt x="39" y="15"/>
                </a:moveTo>
                <a:cubicBezTo>
                  <a:pt x="39" y="15"/>
                  <a:pt x="39" y="16"/>
                  <a:pt x="39" y="17"/>
                </a:cubicBezTo>
                <a:cubicBezTo>
                  <a:pt x="38" y="16"/>
                  <a:pt x="38" y="15"/>
                  <a:pt x="39" y="15"/>
                </a:cubicBezTo>
                <a:cubicBezTo>
                  <a:pt x="39" y="12"/>
                  <a:pt x="40" y="9"/>
                  <a:pt x="42" y="9"/>
                </a:cubicBezTo>
                <a:cubicBezTo>
                  <a:pt x="40" y="9"/>
                  <a:pt x="40" y="12"/>
                  <a:pt x="39" y="15"/>
                </a:cubicBezTo>
                <a:close/>
                <a:moveTo>
                  <a:pt x="40" y="19"/>
                </a:moveTo>
                <a:cubicBezTo>
                  <a:pt x="39" y="19"/>
                  <a:pt x="39" y="18"/>
                  <a:pt x="39" y="17"/>
                </a:cubicBezTo>
                <a:cubicBezTo>
                  <a:pt x="39" y="18"/>
                  <a:pt x="40" y="19"/>
                  <a:pt x="40" y="19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88" name="Freeform 6794">
            <a:extLst>
              <a:ext uri="{FF2B5EF4-FFF2-40B4-BE49-F238E27FC236}">
                <a16:creationId xmlns:a16="http://schemas.microsoft.com/office/drawing/2014/main" id="{B8495A9A-BB87-DD46-9669-E0CD379EC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5114925"/>
            <a:ext cx="12700" cy="9525"/>
          </a:xfrm>
          <a:custGeom>
            <a:avLst/>
            <a:gdLst>
              <a:gd name="T0" fmla="*/ 4354 w 35"/>
              <a:gd name="T1" fmla="*/ 2041 h 28"/>
              <a:gd name="T2" fmla="*/ 5806 w 35"/>
              <a:gd name="T3" fmla="*/ 3062 h 28"/>
              <a:gd name="T4" fmla="*/ 9071 w 35"/>
              <a:gd name="T5" fmla="*/ 0 h 28"/>
              <a:gd name="T6" fmla="*/ 10523 w 35"/>
              <a:gd name="T7" fmla="*/ 1021 h 28"/>
              <a:gd name="T8" fmla="*/ 11249 w 35"/>
              <a:gd name="T9" fmla="*/ 1021 h 28"/>
              <a:gd name="T10" fmla="*/ 11249 w 35"/>
              <a:gd name="T11" fmla="*/ 2041 h 28"/>
              <a:gd name="T12" fmla="*/ 11249 w 35"/>
              <a:gd name="T13" fmla="*/ 4082 h 28"/>
              <a:gd name="T14" fmla="*/ 5080 w 35"/>
              <a:gd name="T15" fmla="*/ 8164 h 28"/>
              <a:gd name="T16" fmla="*/ 3629 w 35"/>
              <a:gd name="T17" fmla="*/ 7144 h 28"/>
              <a:gd name="T18" fmla="*/ 1089 w 35"/>
              <a:gd name="T19" fmla="*/ 6123 h 28"/>
              <a:gd name="T20" fmla="*/ 0 w 35"/>
              <a:gd name="T21" fmla="*/ 5103 h 28"/>
              <a:gd name="T22" fmla="*/ 3266 w 35"/>
              <a:gd name="T23" fmla="*/ 2041 h 28"/>
              <a:gd name="T24" fmla="*/ 4354 w 35"/>
              <a:gd name="T25" fmla="*/ 2041 h 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5" h="28">
                <a:moveTo>
                  <a:pt x="12" y="6"/>
                </a:moveTo>
                <a:cubicBezTo>
                  <a:pt x="14" y="9"/>
                  <a:pt x="15" y="9"/>
                  <a:pt x="16" y="9"/>
                </a:cubicBezTo>
                <a:cubicBezTo>
                  <a:pt x="21" y="3"/>
                  <a:pt x="25" y="0"/>
                  <a:pt x="25" y="0"/>
                </a:cubicBezTo>
                <a:cubicBezTo>
                  <a:pt x="27" y="3"/>
                  <a:pt x="28" y="3"/>
                  <a:pt x="29" y="3"/>
                </a:cubicBezTo>
                <a:lnTo>
                  <a:pt x="31" y="3"/>
                </a:lnTo>
                <a:cubicBezTo>
                  <a:pt x="34" y="3"/>
                  <a:pt x="34" y="6"/>
                  <a:pt x="31" y="6"/>
                </a:cubicBezTo>
                <a:cubicBezTo>
                  <a:pt x="30" y="6"/>
                  <a:pt x="28" y="9"/>
                  <a:pt x="31" y="12"/>
                </a:cubicBezTo>
                <a:cubicBezTo>
                  <a:pt x="32" y="12"/>
                  <a:pt x="15" y="27"/>
                  <a:pt x="14" y="24"/>
                </a:cubicBezTo>
                <a:cubicBezTo>
                  <a:pt x="12" y="24"/>
                  <a:pt x="12" y="21"/>
                  <a:pt x="10" y="21"/>
                </a:cubicBezTo>
                <a:cubicBezTo>
                  <a:pt x="7" y="21"/>
                  <a:pt x="6" y="18"/>
                  <a:pt x="3" y="18"/>
                </a:cubicBezTo>
                <a:cubicBezTo>
                  <a:pt x="2" y="15"/>
                  <a:pt x="1" y="15"/>
                  <a:pt x="0" y="15"/>
                </a:cubicBezTo>
                <a:cubicBezTo>
                  <a:pt x="0" y="15"/>
                  <a:pt x="6" y="6"/>
                  <a:pt x="9" y="6"/>
                </a:cubicBezTo>
                <a:lnTo>
                  <a:pt x="12" y="6"/>
                </a:ln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89" name="Freeform 6795">
            <a:extLst>
              <a:ext uri="{FF2B5EF4-FFF2-40B4-BE49-F238E27FC236}">
                <a16:creationId xmlns:a16="http://schemas.microsoft.com/office/drawing/2014/main" id="{8356ED88-775B-CF48-9D5F-9CC3EC66D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8300" y="5114925"/>
            <a:ext cx="11113" cy="9525"/>
          </a:xfrm>
          <a:custGeom>
            <a:avLst/>
            <a:gdLst>
              <a:gd name="T0" fmla="*/ 3585 w 31"/>
              <a:gd name="T1" fmla="*/ 1764 h 27"/>
              <a:gd name="T2" fmla="*/ 5019 w 31"/>
              <a:gd name="T3" fmla="*/ 2822 h 27"/>
              <a:gd name="T4" fmla="*/ 7887 w 31"/>
              <a:gd name="T5" fmla="*/ 0 h 27"/>
              <a:gd name="T6" fmla="*/ 10038 w 31"/>
              <a:gd name="T7" fmla="*/ 1411 h 27"/>
              <a:gd name="T8" fmla="*/ 10038 w 31"/>
              <a:gd name="T9" fmla="*/ 1764 h 27"/>
              <a:gd name="T10" fmla="*/ 10396 w 31"/>
              <a:gd name="T11" fmla="*/ 3881 h 27"/>
              <a:gd name="T12" fmla="*/ 4302 w 31"/>
              <a:gd name="T13" fmla="*/ 8114 h 27"/>
              <a:gd name="T14" fmla="*/ 2868 w 31"/>
              <a:gd name="T15" fmla="*/ 7056 h 27"/>
              <a:gd name="T16" fmla="*/ 358 w 31"/>
              <a:gd name="T17" fmla="*/ 5997 h 27"/>
              <a:gd name="T18" fmla="*/ 0 w 31"/>
              <a:gd name="T19" fmla="*/ 4939 h 27"/>
              <a:gd name="T20" fmla="*/ 0 w 31"/>
              <a:gd name="T21" fmla="*/ 4233 h 27"/>
              <a:gd name="T22" fmla="*/ 0 w 31"/>
              <a:gd name="T23" fmla="*/ 4233 h 27"/>
              <a:gd name="T24" fmla="*/ 2509 w 31"/>
              <a:gd name="T25" fmla="*/ 1764 h 27"/>
              <a:gd name="T26" fmla="*/ 3585 w 31"/>
              <a:gd name="T27" fmla="*/ 1764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27">
                <a:moveTo>
                  <a:pt x="10" y="5"/>
                </a:moveTo>
                <a:cubicBezTo>
                  <a:pt x="12" y="8"/>
                  <a:pt x="13" y="8"/>
                  <a:pt x="14" y="8"/>
                </a:cubicBezTo>
                <a:cubicBezTo>
                  <a:pt x="18" y="4"/>
                  <a:pt x="21" y="1"/>
                  <a:pt x="22" y="0"/>
                </a:cubicBezTo>
                <a:cubicBezTo>
                  <a:pt x="24" y="1"/>
                  <a:pt x="26" y="2"/>
                  <a:pt x="28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7"/>
                  <a:pt x="27" y="9"/>
                  <a:pt x="29" y="11"/>
                </a:cubicBezTo>
                <a:cubicBezTo>
                  <a:pt x="30" y="11"/>
                  <a:pt x="13" y="26"/>
                  <a:pt x="12" y="23"/>
                </a:cubicBezTo>
                <a:cubicBezTo>
                  <a:pt x="10" y="23"/>
                  <a:pt x="10" y="20"/>
                  <a:pt x="8" y="20"/>
                </a:cubicBezTo>
                <a:cubicBezTo>
                  <a:pt x="5" y="20"/>
                  <a:pt x="4" y="17"/>
                  <a:pt x="1" y="17"/>
                </a:cubicBezTo>
                <a:cubicBezTo>
                  <a:pt x="1" y="15"/>
                  <a:pt x="0" y="15"/>
                  <a:pt x="0" y="14"/>
                </a:cubicBezTo>
                <a:cubicBezTo>
                  <a:pt x="0" y="14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9"/>
                  <a:pt x="5" y="5"/>
                  <a:pt x="7" y="5"/>
                </a:cubicBezTo>
                <a:lnTo>
                  <a:pt x="10" y="5"/>
                </a:ln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90" name="Freeform 6796">
            <a:extLst>
              <a:ext uri="{FF2B5EF4-FFF2-40B4-BE49-F238E27FC236}">
                <a16:creationId xmlns:a16="http://schemas.microsoft.com/office/drawing/2014/main" id="{4E89BBB7-0ADD-A542-8BD1-7E02A8107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5114925"/>
            <a:ext cx="12700" cy="9525"/>
          </a:xfrm>
          <a:custGeom>
            <a:avLst/>
            <a:gdLst>
              <a:gd name="T0" fmla="*/ 3735 w 34"/>
              <a:gd name="T1" fmla="*/ 8001 h 25"/>
              <a:gd name="T2" fmla="*/ 4856 w 34"/>
              <a:gd name="T3" fmla="*/ 9144 h 25"/>
              <a:gd name="T4" fmla="*/ 3735 w 34"/>
              <a:gd name="T5" fmla="*/ 8001 h 25"/>
              <a:gd name="T6" fmla="*/ 1121 w 34"/>
              <a:gd name="T7" fmla="*/ 6858 h 25"/>
              <a:gd name="T8" fmla="*/ 0 w 34"/>
              <a:gd name="T9" fmla="*/ 5715 h 25"/>
              <a:gd name="T10" fmla="*/ 1494 w 34"/>
              <a:gd name="T11" fmla="*/ 5715 h 25"/>
              <a:gd name="T12" fmla="*/ 3735 w 34"/>
              <a:gd name="T13" fmla="*/ 8001 h 25"/>
              <a:gd name="T14" fmla="*/ 1121 w 34"/>
              <a:gd name="T15" fmla="*/ 6858 h 25"/>
              <a:gd name="T16" fmla="*/ 2988 w 34"/>
              <a:gd name="T17" fmla="*/ 1905 h 25"/>
              <a:gd name="T18" fmla="*/ 3362 w 34"/>
              <a:gd name="T19" fmla="*/ 1905 h 25"/>
              <a:gd name="T20" fmla="*/ 0 w 34"/>
              <a:gd name="T21" fmla="*/ 5715 h 25"/>
              <a:gd name="T22" fmla="*/ 2988 w 34"/>
              <a:gd name="T23" fmla="*/ 1905 h 25"/>
              <a:gd name="T24" fmla="*/ 7097 w 34"/>
              <a:gd name="T25" fmla="*/ 1143 h 25"/>
              <a:gd name="T26" fmla="*/ 7844 w 34"/>
              <a:gd name="T27" fmla="*/ 1143 h 25"/>
              <a:gd name="T28" fmla="*/ 7097 w 34"/>
              <a:gd name="T29" fmla="*/ 1905 h 25"/>
              <a:gd name="T30" fmla="*/ 5976 w 34"/>
              <a:gd name="T31" fmla="*/ 3429 h 25"/>
              <a:gd name="T32" fmla="*/ 5229 w 34"/>
              <a:gd name="T33" fmla="*/ 3048 h 25"/>
              <a:gd name="T34" fmla="*/ 7097 w 34"/>
              <a:gd name="T35" fmla="*/ 1143 h 25"/>
              <a:gd name="T36" fmla="*/ 8965 w 34"/>
              <a:gd name="T37" fmla="*/ 0 h 25"/>
              <a:gd name="T38" fmla="*/ 7844 w 34"/>
              <a:gd name="T39" fmla="*/ 1143 h 25"/>
              <a:gd name="T40" fmla="*/ 8965 w 34"/>
              <a:gd name="T41" fmla="*/ 0 h 25"/>
              <a:gd name="T42" fmla="*/ 9338 w 34"/>
              <a:gd name="T43" fmla="*/ 381 h 25"/>
              <a:gd name="T44" fmla="*/ 8965 w 34"/>
              <a:gd name="T45" fmla="*/ 0 h 25"/>
              <a:gd name="T46" fmla="*/ 9338 w 34"/>
              <a:gd name="T47" fmla="*/ 0 h 25"/>
              <a:gd name="T48" fmla="*/ 9338 w 34"/>
              <a:gd name="T49" fmla="*/ 381 h 25"/>
              <a:gd name="T50" fmla="*/ 10832 w 34"/>
              <a:gd name="T51" fmla="*/ 0 h 25"/>
              <a:gd name="T52" fmla="*/ 11579 w 34"/>
              <a:gd name="T53" fmla="*/ 1143 h 25"/>
              <a:gd name="T54" fmla="*/ 10832 w 34"/>
              <a:gd name="T55" fmla="*/ 1143 h 25"/>
              <a:gd name="T56" fmla="*/ 9338 w 34"/>
              <a:gd name="T57" fmla="*/ 381 h 25"/>
              <a:gd name="T58" fmla="*/ 10832 w 34"/>
              <a:gd name="T59" fmla="*/ 0 h 25"/>
              <a:gd name="T60" fmla="*/ 12326 w 34"/>
              <a:gd name="T61" fmla="*/ 1143 h 25"/>
              <a:gd name="T62" fmla="*/ 11579 w 34"/>
              <a:gd name="T63" fmla="*/ 1905 h 25"/>
              <a:gd name="T64" fmla="*/ 11953 w 34"/>
              <a:gd name="T65" fmla="*/ 1143 h 25"/>
              <a:gd name="T66" fmla="*/ 12326 w 34"/>
              <a:gd name="T67" fmla="*/ 1143 h 25"/>
              <a:gd name="T68" fmla="*/ 11579 w 34"/>
              <a:gd name="T69" fmla="*/ 3429 h 25"/>
              <a:gd name="T70" fmla="*/ 10832 w 34"/>
              <a:gd name="T71" fmla="*/ 4572 h 25"/>
              <a:gd name="T72" fmla="*/ 10832 w 34"/>
              <a:gd name="T73" fmla="*/ 3429 h 25"/>
              <a:gd name="T74" fmla="*/ 11579 w 34"/>
              <a:gd name="T75" fmla="*/ 3429 h 25"/>
              <a:gd name="T76" fmla="*/ 4856 w 34"/>
              <a:gd name="T77" fmla="*/ 9144 h 25"/>
              <a:gd name="T78" fmla="*/ 10832 w 34"/>
              <a:gd name="T79" fmla="*/ 4572 h 25"/>
              <a:gd name="T80" fmla="*/ 4856 w 34"/>
              <a:gd name="T81" fmla="*/ 9144 h 2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4" h="25">
                <a:moveTo>
                  <a:pt x="10" y="21"/>
                </a:moveTo>
                <a:cubicBezTo>
                  <a:pt x="11" y="21"/>
                  <a:pt x="13" y="24"/>
                  <a:pt x="13" y="24"/>
                </a:cubicBezTo>
                <a:cubicBezTo>
                  <a:pt x="12" y="24"/>
                  <a:pt x="10" y="24"/>
                  <a:pt x="10" y="21"/>
                </a:cubicBezTo>
                <a:close/>
                <a:moveTo>
                  <a:pt x="3" y="18"/>
                </a:moveTo>
                <a:cubicBezTo>
                  <a:pt x="1" y="15"/>
                  <a:pt x="0" y="15"/>
                  <a:pt x="0" y="15"/>
                </a:cubicBezTo>
                <a:lnTo>
                  <a:pt x="4" y="15"/>
                </a:lnTo>
                <a:cubicBezTo>
                  <a:pt x="5" y="18"/>
                  <a:pt x="8" y="21"/>
                  <a:pt x="10" y="21"/>
                </a:cubicBezTo>
                <a:cubicBezTo>
                  <a:pt x="7" y="21"/>
                  <a:pt x="5" y="18"/>
                  <a:pt x="3" y="18"/>
                </a:cubicBezTo>
                <a:close/>
                <a:moveTo>
                  <a:pt x="8" y="5"/>
                </a:moveTo>
                <a:lnTo>
                  <a:pt x="9" y="5"/>
                </a:lnTo>
                <a:cubicBezTo>
                  <a:pt x="6" y="5"/>
                  <a:pt x="0" y="12"/>
                  <a:pt x="0" y="15"/>
                </a:cubicBezTo>
                <a:cubicBezTo>
                  <a:pt x="0" y="12"/>
                  <a:pt x="6" y="5"/>
                  <a:pt x="8" y="5"/>
                </a:cubicBezTo>
                <a:close/>
                <a:moveTo>
                  <a:pt x="19" y="3"/>
                </a:moveTo>
                <a:cubicBezTo>
                  <a:pt x="20" y="3"/>
                  <a:pt x="20" y="3"/>
                  <a:pt x="21" y="3"/>
                </a:cubicBezTo>
                <a:lnTo>
                  <a:pt x="19" y="5"/>
                </a:lnTo>
                <a:lnTo>
                  <a:pt x="16" y="9"/>
                </a:lnTo>
                <a:cubicBezTo>
                  <a:pt x="16" y="9"/>
                  <a:pt x="15" y="9"/>
                  <a:pt x="14" y="8"/>
                </a:cubicBezTo>
                <a:lnTo>
                  <a:pt x="19" y="3"/>
                </a:lnTo>
                <a:close/>
                <a:moveTo>
                  <a:pt x="24" y="0"/>
                </a:moveTo>
                <a:cubicBezTo>
                  <a:pt x="24" y="0"/>
                  <a:pt x="23" y="2"/>
                  <a:pt x="21" y="3"/>
                </a:cubicBezTo>
                <a:lnTo>
                  <a:pt x="24" y="0"/>
                </a:lnTo>
                <a:close/>
                <a:moveTo>
                  <a:pt x="25" y="1"/>
                </a:moveTo>
                <a:cubicBezTo>
                  <a:pt x="25" y="1"/>
                  <a:pt x="25" y="0"/>
                  <a:pt x="24" y="0"/>
                </a:cubicBezTo>
                <a:lnTo>
                  <a:pt x="25" y="0"/>
                </a:lnTo>
                <a:lnTo>
                  <a:pt x="25" y="1"/>
                </a:lnTo>
                <a:close/>
                <a:moveTo>
                  <a:pt x="29" y="0"/>
                </a:moveTo>
                <a:cubicBezTo>
                  <a:pt x="30" y="0"/>
                  <a:pt x="31" y="0"/>
                  <a:pt x="31" y="3"/>
                </a:cubicBezTo>
                <a:lnTo>
                  <a:pt x="29" y="3"/>
                </a:lnTo>
                <a:cubicBezTo>
                  <a:pt x="28" y="3"/>
                  <a:pt x="26" y="3"/>
                  <a:pt x="25" y="1"/>
                </a:cubicBezTo>
                <a:cubicBezTo>
                  <a:pt x="27" y="2"/>
                  <a:pt x="28" y="2"/>
                  <a:pt x="29" y="0"/>
                </a:cubicBezTo>
                <a:close/>
                <a:moveTo>
                  <a:pt x="33" y="3"/>
                </a:moveTo>
                <a:cubicBezTo>
                  <a:pt x="33" y="3"/>
                  <a:pt x="32" y="5"/>
                  <a:pt x="31" y="5"/>
                </a:cubicBezTo>
                <a:cubicBezTo>
                  <a:pt x="32" y="5"/>
                  <a:pt x="32" y="3"/>
                  <a:pt x="32" y="3"/>
                </a:cubicBezTo>
                <a:lnTo>
                  <a:pt x="33" y="3"/>
                </a:lnTo>
                <a:close/>
                <a:moveTo>
                  <a:pt x="31" y="9"/>
                </a:moveTo>
                <a:cubicBezTo>
                  <a:pt x="31" y="10"/>
                  <a:pt x="30" y="11"/>
                  <a:pt x="29" y="12"/>
                </a:cubicBezTo>
                <a:lnTo>
                  <a:pt x="29" y="9"/>
                </a:lnTo>
                <a:lnTo>
                  <a:pt x="31" y="9"/>
                </a:lnTo>
                <a:close/>
                <a:moveTo>
                  <a:pt x="13" y="24"/>
                </a:moveTo>
                <a:cubicBezTo>
                  <a:pt x="15" y="24"/>
                  <a:pt x="26" y="15"/>
                  <a:pt x="29" y="12"/>
                </a:cubicBezTo>
                <a:cubicBezTo>
                  <a:pt x="25" y="17"/>
                  <a:pt x="15" y="24"/>
                  <a:pt x="13" y="24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91" name="Freeform 6797">
            <a:extLst>
              <a:ext uri="{FF2B5EF4-FFF2-40B4-BE49-F238E27FC236}">
                <a16:creationId xmlns:a16="http://schemas.microsoft.com/office/drawing/2014/main" id="{EC34C9FB-37D3-8641-A597-7E2ED1977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5118100"/>
            <a:ext cx="9525" cy="7938"/>
          </a:xfrm>
          <a:custGeom>
            <a:avLst/>
            <a:gdLst>
              <a:gd name="T0" fmla="*/ 3528 w 27"/>
              <a:gd name="T1" fmla="*/ 7577 h 22"/>
              <a:gd name="T2" fmla="*/ 1058 w 27"/>
              <a:gd name="T3" fmla="*/ 6495 h 22"/>
              <a:gd name="T4" fmla="*/ 0 w 27"/>
              <a:gd name="T5" fmla="*/ 5412 h 22"/>
              <a:gd name="T6" fmla="*/ 1058 w 27"/>
              <a:gd name="T7" fmla="*/ 6495 h 22"/>
              <a:gd name="T8" fmla="*/ 3528 w 27"/>
              <a:gd name="T9" fmla="*/ 7577 h 22"/>
              <a:gd name="T10" fmla="*/ 1058 w 27"/>
              <a:gd name="T11" fmla="*/ 3608 h 22"/>
              <a:gd name="T12" fmla="*/ 0 w 27"/>
              <a:gd name="T13" fmla="*/ 5412 h 22"/>
              <a:gd name="T14" fmla="*/ 1058 w 27"/>
              <a:gd name="T15" fmla="*/ 3608 h 22"/>
              <a:gd name="T16" fmla="*/ 1411 w 27"/>
              <a:gd name="T17" fmla="*/ 3247 h 22"/>
              <a:gd name="T18" fmla="*/ 1764 w 27"/>
              <a:gd name="T19" fmla="*/ 3247 h 22"/>
              <a:gd name="T20" fmla="*/ 1058 w 27"/>
              <a:gd name="T21" fmla="*/ 3608 h 22"/>
              <a:gd name="T22" fmla="*/ 1411 w 27"/>
              <a:gd name="T23" fmla="*/ 3247 h 22"/>
              <a:gd name="T24" fmla="*/ 5292 w 27"/>
              <a:gd name="T25" fmla="*/ 1082 h 22"/>
              <a:gd name="T26" fmla="*/ 5997 w 27"/>
              <a:gd name="T27" fmla="*/ 0 h 22"/>
              <a:gd name="T28" fmla="*/ 6703 w 27"/>
              <a:gd name="T29" fmla="*/ 0 h 22"/>
              <a:gd name="T30" fmla="*/ 7408 w 27"/>
              <a:gd name="T31" fmla="*/ 0 h 22"/>
              <a:gd name="T32" fmla="*/ 8114 w 27"/>
              <a:gd name="T33" fmla="*/ 0 h 22"/>
              <a:gd name="T34" fmla="*/ 7761 w 27"/>
              <a:gd name="T35" fmla="*/ 1082 h 22"/>
              <a:gd name="T36" fmla="*/ 6703 w 27"/>
              <a:gd name="T37" fmla="*/ 1082 h 22"/>
              <a:gd name="T38" fmla="*/ 5997 w 27"/>
              <a:gd name="T39" fmla="*/ 1082 h 22"/>
              <a:gd name="T40" fmla="*/ 5644 w 27"/>
              <a:gd name="T41" fmla="*/ 1082 h 22"/>
              <a:gd name="T42" fmla="*/ 3881 w 27"/>
              <a:gd name="T43" fmla="*/ 3247 h 22"/>
              <a:gd name="T44" fmla="*/ 3528 w 27"/>
              <a:gd name="T45" fmla="*/ 3247 h 22"/>
              <a:gd name="T46" fmla="*/ 5292 w 27"/>
              <a:gd name="T47" fmla="*/ 1082 h 22"/>
              <a:gd name="T48" fmla="*/ 8114 w 27"/>
              <a:gd name="T49" fmla="*/ 0 h 22"/>
              <a:gd name="T50" fmla="*/ 9172 w 27"/>
              <a:gd name="T51" fmla="*/ 1082 h 22"/>
              <a:gd name="T52" fmla="*/ 9172 w 27"/>
              <a:gd name="T53" fmla="*/ 2165 h 22"/>
              <a:gd name="T54" fmla="*/ 7761 w 27"/>
              <a:gd name="T55" fmla="*/ 4330 h 22"/>
              <a:gd name="T56" fmla="*/ 5644 w 27"/>
              <a:gd name="T57" fmla="*/ 7577 h 22"/>
              <a:gd name="T58" fmla="*/ 7761 w 27"/>
              <a:gd name="T59" fmla="*/ 3247 h 22"/>
              <a:gd name="T60" fmla="*/ 8114 w 27"/>
              <a:gd name="T61" fmla="*/ 2165 h 22"/>
              <a:gd name="T62" fmla="*/ 8819 w 27"/>
              <a:gd name="T63" fmla="*/ 1082 h 22"/>
              <a:gd name="T64" fmla="*/ 8114 w 27"/>
              <a:gd name="T65" fmla="*/ 0 h 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7" h="22">
                <a:moveTo>
                  <a:pt x="10" y="21"/>
                </a:moveTo>
                <a:cubicBezTo>
                  <a:pt x="6" y="21"/>
                  <a:pt x="5" y="18"/>
                  <a:pt x="3" y="18"/>
                </a:cubicBezTo>
                <a:lnTo>
                  <a:pt x="0" y="15"/>
                </a:lnTo>
                <a:cubicBezTo>
                  <a:pt x="0" y="15"/>
                  <a:pt x="3" y="15"/>
                  <a:pt x="3" y="18"/>
                </a:cubicBezTo>
                <a:cubicBezTo>
                  <a:pt x="5" y="18"/>
                  <a:pt x="7" y="18"/>
                  <a:pt x="10" y="21"/>
                </a:cubicBezTo>
                <a:close/>
                <a:moveTo>
                  <a:pt x="3" y="10"/>
                </a:moveTo>
                <a:lnTo>
                  <a:pt x="0" y="15"/>
                </a:lnTo>
                <a:cubicBezTo>
                  <a:pt x="0" y="15"/>
                  <a:pt x="1" y="12"/>
                  <a:pt x="3" y="10"/>
                </a:cubicBezTo>
                <a:close/>
                <a:moveTo>
                  <a:pt x="4" y="9"/>
                </a:moveTo>
                <a:lnTo>
                  <a:pt x="5" y="9"/>
                </a:lnTo>
                <a:cubicBezTo>
                  <a:pt x="4" y="9"/>
                  <a:pt x="4" y="10"/>
                  <a:pt x="3" y="10"/>
                </a:cubicBezTo>
                <a:lnTo>
                  <a:pt x="4" y="9"/>
                </a:lnTo>
                <a:close/>
                <a:moveTo>
                  <a:pt x="15" y="3"/>
                </a:moveTo>
                <a:cubicBezTo>
                  <a:pt x="16" y="3"/>
                  <a:pt x="16" y="0"/>
                  <a:pt x="17" y="0"/>
                </a:cubicBezTo>
                <a:lnTo>
                  <a:pt x="19" y="0"/>
                </a:lnTo>
                <a:lnTo>
                  <a:pt x="21" y="0"/>
                </a:lnTo>
                <a:lnTo>
                  <a:pt x="23" y="0"/>
                </a:lnTo>
                <a:cubicBezTo>
                  <a:pt x="23" y="0"/>
                  <a:pt x="22" y="0"/>
                  <a:pt x="22" y="3"/>
                </a:cubicBezTo>
                <a:lnTo>
                  <a:pt x="19" y="3"/>
                </a:lnTo>
                <a:lnTo>
                  <a:pt x="17" y="3"/>
                </a:lnTo>
                <a:lnTo>
                  <a:pt x="16" y="3"/>
                </a:lnTo>
                <a:cubicBezTo>
                  <a:pt x="15" y="6"/>
                  <a:pt x="14" y="6"/>
                  <a:pt x="11" y="9"/>
                </a:cubicBezTo>
                <a:lnTo>
                  <a:pt x="10" y="9"/>
                </a:lnTo>
                <a:cubicBezTo>
                  <a:pt x="13" y="6"/>
                  <a:pt x="14" y="6"/>
                  <a:pt x="15" y="3"/>
                </a:cubicBezTo>
                <a:close/>
                <a:moveTo>
                  <a:pt x="23" y="0"/>
                </a:moveTo>
                <a:cubicBezTo>
                  <a:pt x="25" y="0"/>
                  <a:pt x="25" y="0"/>
                  <a:pt x="26" y="3"/>
                </a:cubicBezTo>
                <a:lnTo>
                  <a:pt x="26" y="6"/>
                </a:lnTo>
                <a:cubicBezTo>
                  <a:pt x="24" y="6"/>
                  <a:pt x="23" y="9"/>
                  <a:pt x="22" y="12"/>
                </a:cubicBezTo>
                <a:cubicBezTo>
                  <a:pt x="19" y="18"/>
                  <a:pt x="18" y="21"/>
                  <a:pt x="16" y="21"/>
                </a:cubicBezTo>
                <a:cubicBezTo>
                  <a:pt x="18" y="21"/>
                  <a:pt x="20" y="15"/>
                  <a:pt x="22" y="9"/>
                </a:cubicBezTo>
                <a:lnTo>
                  <a:pt x="23" y="6"/>
                </a:lnTo>
                <a:lnTo>
                  <a:pt x="25" y="3"/>
                </a:lnTo>
                <a:lnTo>
                  <a:pt x="23" y="0"/>
                </a:lnTo>
                <a:close/>
              </a:path>
            </a:pathLst>
          </a:custGeom>
          <a:solidFill>
            <a:srgbClr val="6A3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92" name="Freeform 6798">
            <a:extLst>
              <a:ext uri="{FF2B5EF4-FFF2-40B4-BE49-F238E27FC236}">
                <a16:creationId xmlns:a16="http://schemas.microsoft.com/office/drawing/2014/main" id="{CF04448B-883C-4C4A-83E3-CC84D2191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5" y="5118100"/>
            <a:ext cx="7938" cy="7938"/>
          </a:xfrm>
          <a:custGeom>
            <a:avLst/>
            <a:gdLst>
              <a:gd name="T0" fmla="*/ 2778 w 20"/>
              <a:gd name="T1" fmla="*/ 3247 h 22"/>
              <a:gd name="T2" fmla="*/ 3969 w 20"/>
              <a:gd name="T3" fmla="*/ 1082 h 22"/>
              <a:gd name="T4" fmla="*/ 5160 w 20"/>
              <a:gd name="T5" fmla="*/ 0 h 22"/>
              <a:gd name="T6" fmla="*/ 7144 w 20"/>
              <a:gd name="T7" fmla="*/ 2165 h 22"/>
              <a:gd name="T8" fmla="*/ 7541 w 20"/>
              <a:gd name="T9" fmla="*/ 4330 h 22"/>
              <a:gd name="T10" fmla="*/ 6350 w 20"/>
              <a:gd name="T11" fmla="*/ 5412 h 22"/>
              <a:gd name="T12" fmla="*/ 6747 w 20"/>
              <a:gd name="T13" fmla="*/ 7577 h 22"/>
              <a:gd name="T14" fmla="*/ 4366 w 20"/>
              <a:gd name="T15" fmla="*/ 7577 h 22"/>
              <a:gd name="T16" fmla="*/ 794 w 20"/>
              <a:gd name="T17" fmla="*/ 6495 h 22"/>
              <a:gd name="T18" fmla="*/ 1191 w 20"/>
              <a:gd name="T19" fmla="*/ 4330 h 22"/>
              <a:gd name="T20" fmla="*/ 2778 w 20"/>
              <a:gd name="T21" fmla="*/ 3247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22">
                <a:moveTo>
                  <a:pt x="7" y="9"/>
                </a:moveTo>
                <a:cubicBezTo>
                  <a:pt x="9" y="3"/>
                  <a:pt x="10" y="0"/>
                  <a:pt x="10" y="3"/>
                </a:cubicBezTo>
                <a:cubicBezTo>
                  <a:pt x="10" y="3"/>
                  <a:pt x="13" y="3"/>
                  <a:pt x="13" y="0"/>
                </a:cubicBezTo>
                <a:cubicBezTo>
                  <a:pt x="16" y="0"/>
                  <a:pt x="16" y="3"/>
                  <a:pt x="18" y="6"/>
                </a:cubicBezTo>
                <a:cubicBezTo>
                  <a:pt x="19" y="6"/>
                  <a:pt x="19" y="6"/>
                  <a:pt x="19" y="12"/>
                </a:cubicBezTo>
                <a:cubicBezTo>
                  <a:pt x="19" y="15"/>
                  <a:pt x="16" y="12"/>
                  <a:pt x="16" y="15"/>
                </a:cubicBezTo>
                <a:lnTo>
                  <a:pt x="17" y="21"/>
                </a:lnTo>
                <a:lnTo>
                  <a:pt x="11" y="21"/>
                </a:lnTo>
                <a:cubicBezTo>
                  <a:pt x="8" y="21"/>
                  <a:pt x="4" y="21"/>
                  <a:pt x="2" y="18"/>
                </a:cubicBezTo>
                <a:cubicBezTo>
                  <a:pt x="0" y="18"/>
                  <a:pt x="2" y="15"/>
                  <a:pt x="3" y="12"/>
                </a:cubicBezTo>
                <a:cubicBezTo>
                  <a:pt x="3" y="9"/>
                  <a:pt x="6" y="12"/>
                  <a:pt x="7" y="9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93" name="Freeform 6799">
            <a:extLst>
              <a:ext uri="{FF2B5EF4-FFF2-40B4-BE49-F238E27FC236}">
                <a16:creationId xmlns:a16="http://schemas.microsoft.com/office/drawing/2014/main" id="{1B073B48-26E5-5945-BD35-DBEDBB5B7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5" y="5118100"/>
            <a:ext cx="6350" cy="7938"/>
          </a:xfrm>
          <a:custGeom>
            <a:avLst/>
            <a:gdLst>
              <a:gd name="T0" fmla="*/ 1764 w 18"/>
              <a:gd name="T1" fmla="*/ 3402 h 21"/>
              <a:gd name="T2" fmla="*/ 2822 w 18"/>
              <a:gd name="T3" fmla="*/ 1134 h 21"/>
              <a:gd name="T4" fmla="*/ 3881 w 18"/>
              <a:gd name="T5" fmla="*/ 378 h 21"/>
              <a:gd name="T6" fmla="*/ 4586 w 18"/>
              <a:gd name="T7" fmla="*/ 378 h 21"/>
              <a:gd name="T8" fmla="*/ 4939 w 18"/>
              <a:gd name="T9" fmla="*/ 756 h 21"/>
              <a:gd name="T10" fmla="*/ 5644 w 18"/>
              <a:gd name="T11" fmla="*/ 2268 h 21"/>
              <a:gd name="T12" fmla="*/ 5997 w 18"/>
              <a:gd name="T13" fmla="*/ 4536 h 21"/>
              <a:gd name="T14" fmla="*/ 4939 w 18"/>
              <a:gd name="T15" fmla="*/ 5670 h 21"/>
              <a:gd name="T16" fmla="*/ 5292 w 18"/>
              <a:gd name="T17" fmla="*/ 6426 h 21"/>
              <a:gd name="T18" fmla="*/ 4586 w 18"/>
              <a:gd name="T19" fmla="*/ 6804 h 21"/>
              <a:gd name="T20" fmla="*/ 3175 w 18"/>
              <a:gd name="T21" fmla="*/ 7560 h 21"/>
              <a:gd name="T22" fmla="*/ 1411 w 18"/>
              <a:gd name="T23" fmla="*/ 6804 h 21"/>
              <a:gd name="T24" fmla="*/ 0 w 18"/>
              <a:gd name="T25" fmla="*/ 5670 h 21"/>
              <a:gd name="T26" fmla="*/ 353 w 18"/>
              <a:gd name="T27" fmla="*/ 4536 h 21"/>
              <a:gd name="T28" fmla="*/ 1764 w 18"/>
              <a:gd name="T29" fmla="*/ 3402 h 2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" h="21">
                <a:moveTo>
                  <a:pt x="5" y="9"/>
                </a:moveTo>
                <a:cubicBezTo>
                  <a:pt x="7" y="3"/>
                  <a:pt x="8" y="0"/>
                  <a:pt x="8" y="3"/>
                </a:cubicBezTo>
                <a:cubicBezTo>
                  <a:pt x="8" y="3"/>
                  <a:pt x="11" y="3"/>
                  <a:pt x="11" y="1"/>
                </a:cubicBezTo>
                <a:cubicBezTo>
                  <a:pt x="12" y="1"/>
                  <a:pt x="12" y="1"/>
                  <a:pt x="13" y="1"/>
                </a:cubicBezTo>
                <a:cubicBezTo>
                  <a:pt x="13" y="1"/>
                  <a:pt x="14" y="2"/>
                  <a:pt x="14" y="2"/>
                </a:cubicBezTo>
                <a:cubicBezTo>
                  <a:pt x="15" y="3"/>
                  <a:pt x="15" y="5"/>
                  <a:pt x="16" y="6"/>
                </a:cubicBezTo>
                <a:cubicBezTo>
                  <a:pt x="17" y="6"/>
                  <a:pt x="17" y="6"/>
                  <a:pt x="17" y="12"/>
                </a:cubicBezTo>
                <a:cubicBezTo>
                  <a:pt x="17" y="15"/>
                  <a:pt x="14" y="12"/>
                  <a:pt x="14" y="15"/>
                </a:cubicBezTo>
                <a:lnTo>
                  <a:pt x="15" y="17"/>
                </a:lnTo>
                <a:cubicBezTo>
                  <a:pt x="14" y="17"/>
                  <a:pt x="13" y="18"/>
                  <a:pt x="13" y="18"/>
                </a:cubicBezTo>
                <a:cubicBezTo>
                  <a:pt x="11" y="19"/>
                  <a:pt x="10" y="20"/>
                  <a:pt x="9" y="20"/>
                </a:cubicBezTo>
                <a:cubicBezTo>
                  <a:pt x="7" y="20"/>
                  <a:pt x="5" y="19"/>
                  <a:pt x="4" y="18"/>
                </a:cubicBezTo>
                <a:cubicBezTo>
                  <a:pt x="2" y="17"/>
                  <a:pt x="1" y="17"/>
                  <a:pt x="0" y="15"/>
                </a:cubicBezTo>
                <a:cubicBezTo>
                  <a:pt x="0" y="14"/>
                  <a:pt x="0" y="13"/>
                  <a:pt x="1" y="12"/>
                </a:cubicBezTo>
                <a:cubicBezTo>
                  <a:pt x="1" y="9"/>
                  <a:pt x="4" y="12"/>
                  <a:pt x="5" y="9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94" name="Freeform 6800">
            <a:extLst>
              <a:ext uri="{FF2B5EF4-FFF2-40B4-BE49-F238E27FC236}">
                <a16:creationId xmlns:a16="http://schemas.microsoft.com/office/drawing/2014/main" id="{F16A7387-8384-034E-947B-09E847A81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5" y="5118100"/>
            <a:ext cx="7938" cy="7938"/>
          </a:xfrm>
          <a:custGeom>
            <a:avLst/>
            <a:gdLst>
              <a:gd name="T0" fmla="*/ 397 w 20"/>
              <a:gd name="T1" fmla="*/ 6495 h 22"/>
              <a:gd name="T2" fmla="*/ 397 w 20"/>
              <a:gd name="T3" fmla="*/ 4330 h 22"/>
              <a:gd name="T4" fmla="*/ 1588 w 20"/>
              <a:gd name="T5" fmla="*/ 3247 h 22"/>
              <a:gd name="T6" fmla="*/ 1191 w 20"/>
              <a:gd name="T7" fmla="*/ 4330 h 22"/>
              <a:gd name="T8" fmla="*/ 397 w 20"/>
              <a:gd name="T9" fmla="*/ 6495 h 22"/>
              <a:gd name="T10" fmla="*/ 4366 w 20"/>
              <a:gd name="T11" fmla="*/ 7577 h 22"/>
              <a:gd name="T12" fmla="*/ 3175 w 20"/>
              <a:gd name="T13" fmla="*/ 7577 h 22"/>
              <a:gd name="T14" fmla="*/ 397 w 20"/>
              <a:gd name="T15" fmla="*/ 6495 h 22"/>
              <a:gd name="T16" fmla="*/ 3175 w 20"/>
              <a:gd name="T17" fmla="*/ 1082 h 22"/>
              <a:gd name="T18" fmla="*/ 3572 w 20"/>
              <a:gd name="T19" fmla="*/ 1082 h 22"/>
              <a:gd name="T20" fmla="*/ 2778 w 20"/>
              <a:gd name="T21" fmla="*/ 3247 h 22"/>
              <a:gd name="T22" fmla="*/ 2381 w 20"/>
              <a:gd name="T23" fmla="*/ 3247 h 22"/>
              <a:gd name="T24" fmla="*/ 3175 w 20"/>
              <a:gd name="T25" fmla="*/ 1082 h 22"/>
              <a:gd name="T26" fmla="*/ 5160 w 20"/>
              <a:gd name="T27" fmla="*/ 0 h 22"/>
              <a:gd name="T28" fmla="*/ 5954 w 20"/>
              <a:gd name="T29" fmla="*/ 1082 h 22"/>
              <a:gd name="T30" fmla="*/ 6747 w 20"/>
              <a:gd name="T31" fmla="*/ 1082 h 22"/>
              <a:gd name="T32" fmla="*/ 7541 w 20"/>
              <a:gd name="T33" fmla="*/ 4330 h 22"/>
              <a:gd name="T34" fmla="*/ 6747 w 20"/>
              <a:gd name="T35" fmla="*/ 5412 h 22"/>
              <a:gd name="T36" fmla="*/ 6350 w 20"/>
              <a:gd name="T37" fmla="*/ 6495 h 22"/>
              <a:gd name="T38" fmla="*/ 6747 w 20"/>
              <a:gd name="T39" fmla="*/ 7577 h 22"/>
              <a:gd name="T40" fmla="*/ 6350 w 20"/>
              <a:gd name="T41" fmla="*/ 6495 h 22"/>
              <a:gd name="T42" fmla="*/ 5954 w 20"/>
              <a:gd name="T43" fmla="*/ 5412 h 22"/>
              <a:gd name="T44" fmla="*/ 6747 w 20"/>
              <a:gd name="T45" fmla="*/ 4330 h 22"/>
              <a:gd name="T46" fmla="*/ 7144 w 20"/>
              <a:gd name="T47" fmla="*/ 4330 h 22"/>
              <a:gd name="T48" fmla="*/ 6747 w 20"/>
              <a:gd name="T49" fmla="*/ 2165 h 22"/>
              <a:gd name="T50" fmla="*/ 5954 w 20"/>
              <a:gd name="T51" fmla="*/ 1082 h 22"/>
              <a:gd name="T52" fmla="*/ 5160 w 20"/>
              <a:gd name="T53" fmla="*/ 1082 h 22"/>
              <a:gd name="T54" fmla="*/ 4366 w 20"/>
              <a:gd name="T55" fmla="*/ 1082 h 22"/>
              <a:gd name="T56" fmla="*/ 5160 w 20"/>
              <a:gd name="T57" fmla="*/ 0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" h="22">
                <a:moveTo>
                  <a:pt x="1" y="18"/>
                </a:moveTo>
                <a:cubicBezTo>
                  <a:pt x="0" y="18"/>
                  <a:pt x="1" y="12"/>
                  <a:pt x="1" y="12"/>
                </a:cubicBezTo>
                <a:cubicBezTo>
                  <a:pt x="2" y="9"/>
                  <a:pt x="3" y="9"/>
                  <a:pt x="4" y="9"/>
                </a:cubicBezTo>
                <a:lnTo>
                  <a:pt x="3" y="12"/>
                </a:lnTo>
                <a:cubicBezTo>
                  <a:pt x="1" y="15"/>
                  <a:pt x="1" y="18"/>
                  <a:pt x="1" y="18"/>
                </a:cubicBezTo>
                <a:cubicBezTo>
                  <a:pt x="5" y="21"/>
                  <a:pt x="8" y="21"/>
                  <a:pt x="11" y="21"/>
                </a:cubicBezTo>
                <a:lnTo>
                  <a:pt x="8" y="21"/>
                </a:lnTo>
                <a:cubicBezTo>
                  <a:pt x="6" y="21"/>
                  <a:pt x="4" y="21"/>
                  <a:pt x="1" y="18"/>
                </a:cubicBezTo>
                <a:close/>
                <a:moveTo>
                  <a:pt x="8" y="3"/>
                </a:moveTo>
                <a:lnTo>
                  <a:pt x="9" y="3"/>
                </a:lnTo>
                <a:lnTo>
                  <a:pt x="7" y="9"/>
                </a:lnTo>
                <a:lnTo>
                  <a:pt x="6" y="9"/>
                </a:lnTo>
                <a:lnTo>
                  <a:pt x="8" y="3"/>
                </a:lnTo>
                <a:close/>
                <a:moveTo>
                  <a:pt x="13" y="0"/>
                </a:moveTo>
                <a:cubicBezTo>
                  <a:pt x="15" y="0"/>
                  <a:pt x="15" y="3"/>
                  <a:pt x="15" y="3"/>
                </a:cubicBezTo>
                <a:lnTo>
                  <a:pt x="17" y="3"/>
                </a:lnTo>
                <a:cubicBezTo>
                  <a:pt x="18" y="6"/>
                  <a:pt x="19" y="6"/>
                  <a:pt x="19" y="12"/>
                </a:cubicBezTo>
                <a:cubicBezTo>
                  <a:pt x="19" y="12"/>
                  <a:pt x="18" y="15"/>
                  <a:pt x="17" y="15"/>
                </a:cubicBezTo>
                <a:lnTo>
                  <a:pt x="16" y="18"/>
                </a:lnTo>
                <a:lnTo>
                  <a:pt x="17" y="21"/>
                </a:lnTo>
                <a:cubicBezTo>
                  <a:pt x="16" y="21"/>
                  <a:pt x="16" y="18"/>
                  <a:pt x="16" y="18"/>
                </a:cubicBezTo>
                <a:cubicBezTo>
                  <a:pt x="16" y="15"/>
                  <a:pt x="15" y="15"/>
                  <a:pt x="15" y="15"/>
                </a:cubicBezTo>
                <a:lnTo>
                  <a:pt x="17" y="12"/>
                </a:lnTo>
                <a:lnTo>
                  <a:pt x="18" y="12"/>
                </a:lnTo>
                <a:cubicBezTo>
                  <a:pt x="18" y="6"/>
                  <a:pt x="17" y="6"/>
                  <a:pt x="17" y="6"/>
                </a:cubicBezTo>
                <a:cubicBezTo>
                  <a:pt x="15" y="6"/>
                  <a:pt x="15" y="3"/>
                  <a:pt x="15" y="3"/>
                </a:cubicBezTo>
                <a:lnTo>
                  <a:pt x="13" y="3"/>
                </a:lnTo>
                <a:lnTo>
                  <a:pt x="11" y="3"/>
                </a:lnTo>
                <a:lnTo>
                  <a:pt x="13" y="0"/>
                </a:ln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95" name="Freeform 6801">
            <a:extLst>
              <a:ext uri="{FF2B5EF4-FFF2-40B4-BE49-F238E27FC236}">
                <a16:creationId xmlns:a16="http://schemas.microsoft.com/office/drawing/2014/main" id="{F2A4568D-2E52-4541-9DC6-872A62C31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5064125"/>
            <a:ext cx="1588" cy="1588"/>
          </a:xfrm>
          <a:custGeom>
            <a:avLst/>
            <a:gdLst>
              <a:gd name="T0" fmla="*/ 0 w 3"/>
              <a:gd name="T1" fmla="*/ 0 h 4"/>
              <a:gd name="T2" fmla="*/ 1059 w 3"/>
              <a:gd name="T3" fmla="*/ 1191 h 4"/>
              <a:gd name="T4" fmla="*/ 0 w 3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0" y="0"/>
                  <a:pt x="1" y="0"/>
                  <a:pt x="2" y="3"/>
                </a:cubicBezTo>
                <a:lnTo>
                  <a:pt x="0" y="0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96" name="Freeform 6802">
            <a:extLst>
              <a:ext uri="{FF2B5EF4-FFF2-40B4-BE49-F238E27FC236}">
                <a16:creationId xmlns:a16="http://schemas.microsoft.com/office/drawing/2014/main" id="{445079EF-B4C3-4849-8A87-FDBFFA5E1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5075238"/>
            <a:ext cx="3175" cy="4762"/>
          </a:xfrm>
          <a:custGeom>
            <a:avLst/>
            <a:gdLst>
              <a:gd name="T0" fmla="*/ 706 w 9"/>
              <a:gd name="T1" fmla="*/ 3297 h 13"/>
              <a:gd name="T2" fmla="*/ 353 w 9"/>
              <a:gd name="T3" fmla="*/ 3297 h 13"/>
              <a:gd name="T4" fmla="*/ 0 w 9"/>
              <a:gd name="T5" fmla="*/ 3297 h 13"/>
              <a:gd name="T6" fmla="*/ 1058 w 9"/>
              <a:gd name="T7" fmla="*/ 0 h 13"/>
              <a:gd name="T8" fmla="*/ 1411 w 9"/>
              <a:gd name="T9" fmla="*/ 0 h 13"/>
              <a:gd name="T10" fmla="*/ 1411 w 9"/>
              <a:gd name="T11" fmla="*/ 0 h 13"/>
              <a:gd name="T12" fmla="*/ 2469 w 9"/>
              <a:gd name="T13" fmla="*/ 4396 h 13"/>
              <a:gd name="T14" fmla="*/ 2117 w 9"/>
              <a:gd name="T15" fmla="*/ 4396 h 13"/>
              <a:gd name="T16" fmla="*/ 2117 w 9"/>
              <a:gd name="T17" fmla="*/ 4396 h 13"/>
              <a:gd name="T18" fmla="*/ 1058 w 9"/>
              <a:gd name="T19" fmla="*/ 1099 h 13"/>
              <a:gd name="T20" fmla="*/ 706 w 9"/>
              <a:gd name="T21" fmla="*/ 32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3">
                <a:moveTo>
                  <a:pt x="2" y="9"/>
                </a:moveTo>
                <a:lnTo>
                  <a:pt x="1" y="9"/>
                </a:lnTo>
                <a:lnTo>
                  <a:pt x="0" y="9"/>
                </a:lnTo>
                <a:cubicBezTo>
                  <a:pt x="0" y="6"/>
                  <a:pt x="1" y="3"/>
                  <a:pt x="3" y="0"/>
                </a:cubicBezTo>
                <a:lnTo>
                  <a:pt x="4" y="0"/>
                </a:lnTo>
                <a:cubicBezTo>
                  <a:pt x="8" y="6"/>
                  <a:pt x="8" y="9"/>
                  <a:pt x="7" y="12"/>
                </a:cubicBezTo>
                <a:lnTo>
                  <a:pt x="6" y="12"/>
                </a:lnTo>
                <a:cubicBezTo>
                  <a:pt x="7" y="9"/>
                  <a:pt x="6" y="6"/>
                  <a:pt x="3" y="3"/>
                </a:cubicBezTo>
                <a:cubicBezTo>
                  <a:pt x="2" y="6"/>
                  <a:pt x="1" y="6"/>
                  <a:pt x="2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97" name="Freeform 6803">
            <a:extLst>
              <a:ext uri="{FF2B5EF4-FFF2-40B4-BE49-F238E27FC236}">
                <a16:creationId xmlns:a16="http://schemas.microsoft.com/office/drawing/2014/main" id="{D53F61A6-378B-B144-9654-FBC2C50B3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3" y="5076825"/>
            <a:ext cx="6350" cy="6350"/>
          </a:xfrm>
          <a:custGeom>
            <a:avLst/>
            <a:gdLst>
              <a:gd name="T0" fmla="*/ 2381 w 16"/>
              <a:gd name="T1" fmla="*/ 0 h 16"/>
              <a:gd name="T2" fmla="*/ 2778 w 16"/>
              <a:gd name="T3" fmla="*/ 2381 h 16"/>
              <a:gd name="T4" fmla="*/ 3969 w 16"/>
              <a:gd name="T5" fmla="*/ 1191 h 16"/>
              <a:gd name="T6" fmla="*/ 4366 w 16"/>
              <a:gd name="T7" fmla="*/ 1191 h 16"/>
              <a:gd name="T8" fmla="*/ 4763 w 16"/>
              <a:gd name="T9" fmla="*/ 1191 h 16"/>
              <a:gd name="T10" fmla="*/ 5159 w 16"/>
              <a:gd name="T11" fmla="*/ 0 h 16"/>
              <a:gd name="T12" fmla="*/ 5556 w 16"/>
              <a:gd name="T13" fmla="*/ 0 h 16"/>
              <a:gd name="T14" fmla="*/ 5953 w 16"/>
              <a:gd name="T15" fmla="*/ 0 h 16"/>
              <a:gd name="T16" fmla="*/ 5953 w 16"/>
              <a:gd name="T17" fmla="*/ 1191 h 16"/>
              <a:gd name="T18" fmla="*/ 4763 w 16"/>
              <a:gd name="T19" fmla="*/ 2381 h 16"/>
              <a:gd name="T20" fmla="*/ 5159 w 16"/>
              <a:gd name="T21" fmla="*/ 3572 h 16"/>
              <a:gd name="T22" fmla="*/ 4763 w 16"/>
              <a:gd name="T23" fmla="*/ 3572 h 16"/>
              <a:gd name="T24" fmla="*/ 4763 w 16"/>
              <a:gd name="T25" fmla="*/ 5953 h 16"/>
              <a:gd name="T26" fmla="*/ 4366 w 16"/>
              <a:gd name="T27" fmla="*/ 5953 h 16"/>
              <a:gd name="T28" fmla="*/ 3969 w 16"/>
              <a:gd name="T29" fmla="*/ 1191 h 16"/>
              <a:gd name="T30" fmla="*/ 2778 w 16"/>
              <a:gd name="T31" fmla="*/ 3572 h 16"/>
              <a:gd name="T32" fmla="*/ 2778 w 16"/>
              <a:gd name="T33" fmla="*/ 4763 h 16"/>
              <a:gd name="T34" fmla="*/ 2381 w 16"/>
              <a:gd name="T35" fmla="*/ 3572 h 16"/>
              <a:gd name="T36" fmla="*/ 2381 w 16"/>
              <a:gd name="T37" fmla="*/ 4763 h 16"/>
              <a:gd name="T38" fmla="*/ 1984 w 16"/>
              <a:gd name="T39" fmla="*/ 4763 h 16"/>
              <a:gd name="T40" fmla="*/ 1588 w 16"/>
              <a:gd name="T41" fmla="*/ 1191 h 16"/>
              <a:gd name="T42" fmla="*/ 397 w 16"/>
              <a:gd name="T43" fmla="*/ 3572 h 16"/>
              <a:gd name="T44" fmla="*/ 0 w 16"/>
              <a:gd name="T45" fmla="*/ 3572 h 16"/>
              <a:gd name="T46" fmla="*/ 1588 w 16"/>
              <a:gd name="T47" fmla="*/ 0 h 16"/>
              <a:gd name="T48" fmla="*/ 1984 w 16"/>
              <a:gd name="T49" fmla="*/ 0 h 16"/>
              <a:gd name="T50" fmla="*/ 2381 w 16"/>
              <a:gd name="T51" fmla="*/ 0 h 16"/>
              <a:gd name="T52" fmla="*/ 5953 w 16"/>
              <a:gd name="T53" fmla="*/ 3572 h 16"/>
              <a:gd name="T54" fmla="*/ 5556 w 16"/>
              <a:gd name="T55" fmla="*/ 3572 h 16"/>
              <a:gd name="T56" fmla="*/ 5953 w 16"/>
              <a:gd name="T57" fmla="*/ 2381 h 16"/>
              <a:gd name="T58" fmla="*/ 5953 w 16"/>
              <a:gd name="T59" fmla="*/ 3572 h 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" h="16">
                <a:moveTo>
                  <a:pt x="6" y="0"/>
                </a:moveTo>
                <a:cubicBezTo>
                  <a:pt x="6" y="3"/>
                  <a:pt x="7" y="6"/>
                  <a:pt x="7" y="6"/>
                </a:cubicBezTo>
                <a:cubicBezTo>
                  <a:pt x="7" y="3"/>
                  <a:pt x="9" y="3"/>
                  <a:pt x="10" y="3"/>
                </a:cubicBezTo>
                <a:lnTo>
                  <a:pt x="11" y="3"/>
                </a:lnTo>
                <a:lnTo>
                  <a:pt x="12" y="3"/>
                </a:lnTo>
                <a:cubicBezTo>
                  <a:pt x="12" y="3"/>
                  <a:pt x="13" y="3"/>
                  <a:pt x="13" y="0"/>
                </a:cubicBezTo>
                <a:lnTo>
                  <a:pt x="14" y="0"/>
                </a:lnTo>
                <a:lnTo>
                  <a:pt x="15" y="0"/>
                </a:lnTo>
                <a:lnTo>
                  <a:pt x="15" y="3"/>
                </a:lnTo>
                <a:cubicBezTo>
                  <a:pt x="14" y="3"/>
                  <a:pt x="14" y="3"/>
                  <a:pt x="12" y="6"/>
                </a:cubicBezTo>
                <a:lnTo>
                  <a:pt x="13" y="9"/>
                </a:lnTo>
                <a:lnTo>
                  <a:pt x="12" y="9"/>
                </a:lnTo>
                <a:cubicBezTo>
                  <a:pt x="12" y="12"/>
                  <a:pt x="12" y="12"/>
                  <a:pt x="12" y="15"/>
                </a:cubicBezTo>
                <a:lnTo>
                  <a:pt x="11" y="15"/>
                </a:lnTo>
                <a:cubicBezTo>
                  <a:pt x="12" y="9"/>
                  <a:pt x="12" y="6"/>
                  <a:pt x="10" y="3"/>
                </a:cubicBezTo>
                <a:cubicBezTo>
                  <a:pt x="9" y="6"/>
                  <a:pt x="7" y="9"/>
                  <a:pt x="7" y="9"/>
                </a:cubicBezTo>
                <a:lnTo>
                  <a:pt x="7" y="12"/>
                </a:lnTo>
                <a:lnTo>
                  <a:pt x="6" y="9"/>
                </a:lnTo>
                <a:lnTo>
                  <a:pt x="6" y="12"/>
                </a:lnTo>
                <a:lnTo>
                  <a:pt x="5" y="12"/>
                </a:lnTo>
                <a:cubicBezTo>
                  <a:pt x="6" y="9"/>
                  <a:pt x="6" y="6"/>
                  <a:pt x="4" y="3"/>
                </a:cubicBezTo>
                <a:cubicBezTo>
                  <a:pt x="2" y="3"/>
                  <a:pt x="1" y="6"/>
                  <a:pt x="1" y="9"/>
                </a:cubicBezTo>
                <a:lnTo>
                  <a:pt x="0" y="9"/>
                </a:lnTo>
                <a:cubicBezTo>
                  <a:pt x="0" y="6"/>
                  <a:pt x="1" y="3"/>
                  <a:pt x="4" y="0"/>
                </a:cubicBezTo>
                <a:lnTo>
                  <a:pt x="5" y="0"/>
                </a:lnTo>
                <a:cubicBezTo>
                  <a:pt x="5" y="3"/>
                  <a:pt x="6" y="3"/>
                  <a:pt x="6" y="0"/>
                </a:cubicBezTo>
                <a:close/>
                <a:moveTo>
                  <a:pt x="15" y="9"/>
                </a:moveTo>
                <a:lnTo>
                  <a:pt x="14" y="9"/>
                </a:lnTo>
                <a:cubicBezTo>
                  <a:pt x="14" y="9"/>
                  <a:pt x="14" y="6"/>
                  <a:pt x="15" y="6"/>
                </a:cubicBezTo>
                <a:lnTo>
                  <a:pt x="15" y="9"/>
                </a:ln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98" name="Freeform 6804">
            <a:extLst>
              <a:ext uri="{FF2B5EF4-FFF2-40B4-BE49-F238E27FC236}">
                <a16:creationId xmlns:a16="http://schemas.microsoft.com/office/drawing/2014/main" id="{BADFDE3D-8730-F743-93A0-AFE533416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5095875"/>
            <a:ext cx="3175" cy="3175"/>
          </a:xfrm>
          <a:custGeom>
            <a:avLst/>
            <a:gdLst>
              <a:gd name="T0" fmla="*/ 0 w 8"/>
              <a:gd name="T1" fmla="*/ 2858 h 10"/>
              <a:gd name="T2" fmla="*/ 1588 w 8"/>
              <a:gd name="T3" fmla="*/ 0 h 10"/>
              <a:gd name="T4" fmla="*/ 1984 w 8"/>
              <a:gd name="T5" fmla="*/ 0 h 10"/>
              <a:gd name="T6" fmla="*/ 2778 w 8"/>
              <a:gd name="T7" fmla="*/ 2858 h 10"/>
              <a:gd name="T8" fmla="*/ 2381 w 8"/>
              <a:gd name="T9" fmla="*/ 2858 h 10"/>
              <a:gd name="T10" fmla="*/ 1984 w 8"/>
              <a:gd name="T11" fmla="*/ 0 h 10"/>
              <a:gd name="T12" fmla="*/ 397 w 8"/>
              <a:gd name="T13" fmla="*/ 2858 h 10"/>
              <a:gd name="T14" fmla="*/ 397 w 8"/>
              <a:gd name="T15" fmla="*/ 2858 h 10"/>
              <a:gd name="T16" fmla="*/ 0 w 8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0">
                <a:moveTo>
                  <a:pt x="0" y="9"/>
                </a:moveTo>
                <a:cubicBezTo>
                  <a:pt x="0" y="3"/>
                  <a:pt x="1" y="0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3"/>
                  <a:pt x="7" y="6"/>
                  <a:pt x="7" y="9"/>
                </a:cubicBezTo>
                <a:lnTo>
                  <a:pt x="6" y="9"/>
                </a:lnTo>
                <a:cubicBezTo>
                  <a:pt x="6" y="6"/>
                  <a:pt x="6" y="3"/>
                  <a:pt x="5" y="0"/>
                </a:cubicBezTo>
                <a:cubicBezTo>
                  <a:pt x="1" y="3"/>
                  <a:pt x="1" y="6"/>
                  <a:pt x="1" y="9"/>
                </a:cubicBezTo>
                <a:lnTo>
                  <a:pt x="0" y="9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99" name="Freeform 6805">
            <a:extLst>
              <a:ext uri="{FF2B5EF4-FFF2-40B4-BE49-F238E27FC236}">
                <a16:creationId xmlns:a16="http://schemas.microsoft.com/office/drawing/2014/main" id="{6FBE8226-CA51-6A4D-B6D2-CF12B2F13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5095875"/>
            <a:ext cx="3175" cy="3175"/>
          </a:xfrm>
          <a:custGeom>
            <a:avLst/>
            <a:gdLst>
              <a:gd name="T0" fmla="*/ 0 w 7"/>
              <a:gd name="T1" fmla="*/ 2858 h 10"/>
              <a:gd name="T2" fmla="*/ 1361 w 7"/>
              <a:gd name="T3" fmla="*/ 0 h 10"/>
              <a:gd name="T4" fmla="*/ 1814 w 7"/>
              <a:gd name="T5" fmla="*/ 953 h 10"/>
              <a:gd name="T6" fmla="*/ 1814 w 7"/>
              <a:gd name="T7" fmla="*/ 953 h 10"/>
              <a:gd name="T8" fmla="*/ 2721 w 7"/>
              <a:gd name="T9" fmla="*/ 2858 h 10"/>
              <a:gd name="T10" fmla="*/ 2268 w 7"/>
              <a:gd name="T11" fmla="*/ 2858 h 10"/>
              <a:gd name="T12" fmla="*/ 1361 w 7"/>
              <a:gd name="T13" fmla="*/ 953 h 10"/>
              <a:gd name="T14" fmla="*/ 0 w 7"/>
              <a:gd name="T15" fmla="*/ 2858 h 10"/>
              <a:gd name="T16" fmla="*/ 0 w 7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0" y="9"/>
                </a:moveTo>
                <a:cubicBezTo>
                  <a:pt x="0" y="6"/>
                  <a:pt x="0" y="3"/>
                  <a:pt x="3" y="0"/>
                </a:cubicBezTo>
                <a:cubicBezTo>
                  <a:pt x="3" y="0"/>
                  <a:pt x="4" y="0"/>
                  <a:pt x="4" y="3"/>
                </a:cubicBezTo>
                <a:cubicBezTo>
                  <a:pt x="6" y="3"/>
                  <a:pt x="6" y="6"/>
                  <a:pt x="6" y="9"/>
                </a:cubicBezTo>
                <a:lnTo>
                  <a:pt x="5" y="9"/>
                </a:lnTo>
                <a:cubicBezTo>
                  <a:pt x="5" y="6"/>
                  <a:pt x="5" y="6"/>
                  <a:pt x="3" y="3"/>
                </a:cubicBezTo>
                <a:cubicBezTo>
                  <a:pt x="0" y="3"/>
                  <a:pt x="0" y="6"/>
                  <a:pt x="0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00" name="Freeform 6806">
            <a:extLst>
              <a:ext uri="{FF2B5EF4-FFF2-40B4-BE49-F238E27FC236}">
                <a16:creationId xmlns:a16="http://schemas.microsoft.com/office/drawing/2014/main" id="{85A436CF-C082-3D44-A1E8-DF3E95524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8300" y="5097463"/>
            <a:ext cx="7938" cy="4762"/>
          </a:xfrm>
          <a:custGeom>
            <a:avLst/>
            <a:gdLst>
              <a:gd name="T0" fmla="*/ 2268 w 21"/>
              <a:gd name="T1" fmla="*/ 0 h 13"/>
              <a:gd name="T2" fmla="*/ 1134 w 21"/>
              <a:gd name="T3" fmla="*/ 1099 h 13"/>
              <a:gd name="T4" fmla="*/ 756 w 21"/>
              <a:gd name="T5" fmla="*/ 2198 h 13"/>
              <a:gd name="T6" fmla="*/ 378 w 21"/>
              <a:gd name="T7" fmla="*/ 2198 h 13"/>
              <a:gd name="T8" fmla="*/ 0 w 21"/>
              <a:gd name="T9" fmla="*/ 1099 h 13"/>
              <a:gd name="T10" fmla="*/ 1134 w 21"/>
              <a:gd name="T11" fmla="*/ 0 h 13"/>
              <a:gd name="T12" fmla="*/ 2268 w 21"/>
              <a:gd name="T13" fmla="*/ 0 h 13"/>
              <a:gd name="T14" fmla="*/ 2646 w 21"/>
              <a:gd name="T15" fmla="*/ 0 h 13"/>
              <a:gd name="T16" fmla="*/ 3024 w 21"/>
              <a:gd name="T17" fmla="*/ 2198 h 13"/>
              <a:gd name="T18" fmla="*/ 4536 w 21"/>
              <a:gd name="T19" fmla="*/ 1099 h 13"/>
              <a:gd name="T20" fmla="*/ 4914 w 21"/>
              <a:gd name="T21" fmla="*/ 2198 h 13"/>
              <a:gd name="T22" fmla="*/ 5670 w 21"/>
              <a:gd name="T23" fmla="*/ 2198 h 13"/>
              <a:gd name="T24" fmla="*/ 4536 w 21"/>
              <a:gd name="T25" fmla="*/ 3297 h 13"/>
              <a:gd name="T26" fmla="*/ 4536 w 21"/>
              <a:gd name="T27" fmla="*/ 2198 h 13"/>
              <a:gd name="T28" fmla="*/ 4158 w 21"/>
              <a:gd name="T29" fmla="*/ 2198 h 13"/>
              <a:gd name="T30" fmla="*/ 3024 w 21"/>
              <a:gd name="T31" fmla="*/ 2198 h 13"/>
              <a:gd name="T32" fmla="*/ 2646 w 21"/>
              <a:gd name="T33" fmla="*/ 2198 h 13"/>
              <a:gd name="T34" fmla="*/ 2268 w 21"/>
              <a:gd name="T35" fmla="*/ 0 h 13"/>
              <a:gd name="T36" fmla="*/ 6804 w 21"/>
              <a:gd name="T37" fmla="*/ 2198 h 13"/>
              <a:gd name="T38" fmla="*/ 6804 w 21"/>
              <a:gd name="T39" fmla="*/ 3297 h 13"/>
              <a:gd name="T40" fmla="*/ 7560 w 21"/>
              <a:gd name="T41" fmla="*/ 3297 h 13"/>
              <a:gd name="T42" fmla="*/ 6804 w 21"/>
              <a:gd name="T43" fmla="*/ 4396 h 13"/>
              <a:gd name="T44" fmla="*/ 6426 w 21"/>
              <a:gd name="T45" fmla="*/ 4396 h 13"/>
              <a:gd name="T46" fmla="*/ 6426 w 21"/>
              <a:gd name="T47" fmla="*/ 2198 h 13"/>
              <a:gd name="T48" fmla="*/ 6804 w 21"/>
              <a:gd name="T49" fmla="*/ 2198 h 1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1" h="13">
                <a:moveTo>
                  <a:pt x="6" y="0"/>
                </a:moveTo>
                <a:cubicBezTo>
                  <a:pt x="4" y="0"/>
                  <a:pt x="4" y="0"/>
                  <a:pt x="3" y="3"/>
                </a:cubicBezTo>
                <a:lnTo>
                  <a:pt x="2" y="6"/>
                </a:lnTo>
                <a:lnTo>
                  <a:pt x="1" y="6"/>
                </a:lnTo>
                <a:cubicBezTo>
                  <a:pt x="1" y="6"/>
                  <a:pt x="0" y="6"/>
                  <a:pt x="0" y="3"/>
                </a:cubicBezTo>
                <a:cubicBezTo>
                  <a:pt x="1" y="3"/>
                  <a:pt x="2" y="3"/>
                  <a:pt x="3" y="0"/>
                </a:cubicBezTo>
                <a:lnTo>
                  <a:pt x="6" y="0"/>
                </a:lnTo>
                <a:lnTo>
                  <a:pt x="7" y="0"/>
                </a:lnTo>
                <a:cubicBezTo>
                  <a:pt x="8" y="3"/>
                  <a:pt x="8" y="3"/>
                  <a:pt x="8" y="6"/>
                </a:cubicBezTo>
                <a:lnTo>
                  <a:pt x="12" y="3"/>
                </a:lnTo>
                <a:cubicBezTo>
                  <a:pt x="12" y="6"/>
                  <a:pt x="13" y="6"/>
                  <a:pt x="13" y="6"/>
                </a:cubicBezTo>
                <a:lnTo>
                  <a:pt x="15" y="6"/>
                </a:lnTo>
                <a:cubicBezTo>
                  <a:pt x="14" y="9"/>
                  <a:pt x="12" y="9"/>
                  <a:pt x="12" y="9"/>
                </a:cubicBezTo>
                <a:lnTo>
                  <a:pt x="12" y="6"/>
                </a:lnTo>
                <a:lnTo>
                  <a:pt x="11" y="6"/>
                </a:lnTo>
                <a:lnTo>
                  <a:pt x="8" y="6"/>
                </a:lnTo>
                <a:lnTo>
                  <a:pt x="7" y="6"/>
                </a:lnTo>
                <a:cubicBezTo>
                  <a:pt x="7" y="6"/>
                  <a:pt x="7" y="3"/>
                  <a:pt x="6" y="0"/>
                </a:cubicBezTo>
                <a:close/>
                <a:moveTo>
                  <a:pt x="18" y="6"/>
                </a:moveTo>
                <a:lnTo>
                  <a:pt x="18" y="9"/>
                </a:lnTo>
                <a:lnTo>
                  <a:pt x="20" y="9"/>
                </a:lnTo>
                <a:cubicBezTo>
                  <a:pt x="20" y="9"/>
                  <a:pt x="18" y="9"/>
                  <a:pt x="18" y="12"/>
                </a:cubicBezTo>
                <a:lnTo>
                  <a:pt x="17" y="12"/>
                </a:lnTo>
                <a:lnTo>
                  <a:pt x="17" y="6"/>
                </a:lnTo>
                <a:lnTo>
                  <a:pt x="18" y="6"/>
                </a:ln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01" name="Freeform 6807">
            <a:extLst>
              <a:ext uri="{FF2B5EF4-FFF2-40B4-BE49-F238E27FC236}">
                <a16:creationId xmlns:a16="http://schemas.microsoft.com/office/drawing/2014/main" id="{7E57C8A6-5077-6D48-A4B8-6E54B8185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5075238"/>
            <a:ext cx="3175" cy="3175"/>
          </a:xfrm>
          <a:custGeom>
            <a:avLst/>
            <a:gdLst>
              <a:gd name="T0" fmla="*/ 2778 w 8"/>
              <a:gd name="T1" fmla="*/ 0 h 7"/>
              <a:gd name="T2" fmla="*/ 2778 w 8"/>
              <a:gd name="T3" fmla="*/ 1361 h 7"/>
              <a:gd name="T4" fmla="*/ 1588 w 8"/>
              <a:gd name="T5" fmla="*/ 1361 h 7"/>
              <a:gd name="T6" fmla="*/ 1588 w 8"/>
              <a:gd name="T7" fmla="*/ 1361 h 7"/>
              <a:gd name="T8" fmla="*/ 1984 w 8"/>
              <a:gd name="T9" fmla="*/ 0 h 7"/>
              <a:gd name="T10" fmla="*/ 2778 w 8"/>
              <a:gd name="T11" fmla="*/ 0 h 7"/>
              <a:gd name="T12" fmla="*/ 0 w 8"/>
              <a:gd name="T13" fmla="*/ 2721 h 7"/>
              <a:gd name="T14" fmla="*/ 1191 w 8"/>
              <a:gd name="T15" fmla="*/ 1361 h 7"/>
              <a:gd name="T16" fmla="*/ 0 w 8"/>
              <a:gd name="T17" fmla="*/ 272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7">
                <a:moveTo>
                  <a:pt x="7" y="0"/>
                </a:moveTo>
                <a:lnTo>
                  <a:pt x="7" y="3"/>
                </a:lnTo>
                <a:lnTo>
                  <a:pt x="4" y="3"/>
                </a:lnTo>
                <a:cubicBezTo>
                  <a:pt x="4" y="3"/>
                  <a:pt x="5" y="3"/>
                  <a:pt x="5" y="0"/>
                </a:cubicBezTo>
                <a:lnTo>
                  <a:pt x="7" y="0"/>
                </a:lnTo>
                <a:close/>
                <a:moveTo>
                  <a:pt x="0" y="6"/>
                </a:moveTo>
                <a:cubicBezTo>
                  <a:pt x="1" y="4"/>
                  <a:pt x="2" y="3"/>
                  <a:pt x="3" y="3"/>
                </a:cubicBezTo>
                <a:cubicBezTo>
                  <a:pt x="3" y="3"/>
                  <a:pt x="1" y="6"/>
                  <a:pt x="0" y="6"/>
                </a:cubicBez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02" name="Freeform 6808">
            <a:extLst>
              <a:ext uri="{FF2B5EF4-FFF2-40B4-BE49-F238E27FC236}">
                <a16:creationId xmlns:a16="http://schemas.microsoft.com/office/drawing/2014/main" id="{6522B3E3-653A-204B-95B4-759F00EFB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5067300"/>
            <a:ext cx="11112" cy="6350"/>
          </a:xfrm>
          <a:custGeom>
            <a:avLst/>
            <a:gdLst>
              <a:gd name="T0" fmla="*/ 358 w 31"/>
              <a:gd name="T1" fmla="*/ 4011 h 19"/>
              <a:gd name="T2" fmla="*/ 1434 w 31"/>
              <a:gd name="T3" fmla="*/ 0 h 19"/>
              <a:gd name="T4" fmla="*/ 4301 w 31"/>
              <a:gd name="T5" fmla="*/ 5013 h 19"/>
              <a:gd name="T6" fmla="*/ 3943 w 31"/>
              <a:gd name="T7" fmla="*/ 3008 h 19"/>
              <a:gd name="T8" fmla="*/ 4301 w 31"/>
              <a:gd name="T9" fmla="*/ 3008 h 19"/>
              <a:gd name="T10" fmla="*/ 5735 w 31"/>
              <a:gd name="T11" fmla="*/ 5013 h 19"/>
              <a:gd name="T12" fmla="*/ 1075 w 31"/>
              <a:gd name="T13" fmla="*/ 1003 h 19"/>
              <a:gd name="T14" fmla="*/ 358 w 31"/>
              <a:gd name="T15" fmla="*/ 4011 h 19"/>
              <a:gd name="T16" fmla="*/ 6811 w 31"/>
              <a:gd name="T17" fmla="*/ 3008 h 19"/>
              <a:gd name="T18" fmla="*/ 6811 w 31"/>
              <a:gd name="T19" fmla="*/ 3008 h 19"/>
              <a:gd name="T20" fmla="*/ 6452 w 31"/>
              <a:gd name="T21" fmla="*/ 2005 h 19"/>
              <a:gd name="T22" fmla="*/ 7527 w 31"/>
              <a:gd name="T23" fmla="*/ 3008 h 19"/>
              <a:gd name="T24" fmla="*/ 8603 w 31"/>
              <a:gd name="T25" fmla="*/ 3008 h 19"/>
              <a:gd name="T26" fmla="*/ 10754 w 31"/>
              <a:gd name="T27" fmla="*/ 4011 h 19"/>
              <a:gd name="T28" fmla="*/ 8603 w 31"/>
              <a:gd name="T29" fmla="*/ 4011 h 19"/>
              <a:gd name="T30" fmla="*/ 7527 w 31"/>
              <a:gd name="T31" fmla="*/ 4011 h 19"/>
              <a:gd name="T32" fmla="*/ 6094 w 31"/>
              <a:gd name="T33" fmla="*/ 5013 h 19"/>
              <a:gd name="T34" fmla="*/ 6811 w 31"/>
              <a:gd name="T35" fmla="*/ 3008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1" h="19">
                <a:moveTo>
                  <a:pt x="1" y="12"/>
                </a:moveTo>
                <a:cubicBezTo>
                  <a:pt x="0" y="6"/>
                  <a:pt x="2" y="3"/>
                  <a:pt x="4" y="0"/>
                </a:cubicBezTo>
                <a:cubicBezTo>
                  <a:pt x="4" y="6"/>
                  <a:pt x="6" y="9"/>
                  <a:pt x="12" y="15"/>
                </a:cubicBezTo>
                <a:cubicBezTo>
                  <a:pt x="11" y="12"/>
                  <a:pt x="11" y="9"/>
                  <a:pt x="11" y="9"/>
                </a:cubicBezTo>
                <a:lnTo>
                  <a:pt x="12" y="9"/>
                </a:lnTo>
                <a:cubicBezTo>
                  <a:pt x="12" y="12"/>
                  <a:pt x="13" y="15"/>
                  <a:pt x="16" y="15"/>
                </a:cubicBezTo>
                <a:cubicBezTo>
                  <a:pt x="11" y="18"/>
                  <a:pt x="6" y="15"/>
                  <a:pt x="3" y="3"/>
                </a:cubicBezTo>
                <a:cubicBezTo>
                  <a:pt x="1" y="6"/>
                  <a:pt x="1" y="9"/>
                  <a:pt x="1" y="12"/>
                </a:cubicBezTo>
                <a:close/>
                <a:moveTo>
                  <a:pt x="19" y="9"/>
                </a:moveTo>
                <a:lnTo>
                  <a:pt x="19" y="9"/>
                </a:lnTo>
                <a:cubicBezTo>
                  <a:pt x="18" y="9"/>
                  <a:pt x="18" y="6"/>
                  <a:pt x="18" y="6"/>
                </a:cubicBezTo>
                <a:cubicBezTo>
                  <a:pt x="19" y="9"/>
                  <a:pt x="21" y="9"/>
                  <a:pt x="21" y="9"/>
                </a:cubicBezTo>
                <a:cubicBezTo>
                  <a:pt x="21" y="12"/>
                  <a:pt x="22" y="9"/>
                  <a:pt x="24" y="9"/>
                </a:cubicBezTo>
                <a:cubicBezTo>
                  <a:pt x="25" y="12"/>
                  <a:pt x="27" y="15"/>
                  <a:pt x="30" y="12"/>
                </a:cubicBezTo>
                <a:cubicBezTo>
                  <a:pt x="28" y="15"/>
                  <a:pt x="25" y="15"/>
                  <a:pt x="24" y="12"/>
                </a:cubicBezTo>
                <a:lnTo>
                  <a:pt x="21" y="12"/>
                </a:lnTo>
                <a:cubicBezTo>
                  <a:pt x="20" y="13"/>
                  <a:pt x="18" y="14"/>
                  <a:pt x="17" y="15"/>
                </a:cubicBezTo>
                <a:cubicBezTo>
                  <a:pt x="18" y="14"/>
                  <a:pt x="19" y="12"/>
                  <a:pt x="19" y="9"/>
                </a:cubicBez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03" name="Freeform 6809">
            <a:extLst>
              <a:ext uri="{FF2B5EF4-FFF2-40B4-BE49-F238E27FC236}">
                <a16:creationId xmlns:a16="http://schemas.microsoft.com/office/drawing/2014/main" id="{8DD10C78-F440-4D4A-A147-519D4467C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5078413"/>
            <a:ext cx="1588" cy="3175"/>
          </a:xfrm>
          <a:custGeom>
            <a:avLst/>
            <a:gdLst>
              <a:gd name="T0" fmla="*/ 794 w 4"/>
              <a:gd name="T1" fmla="*/ 0 h 7"/>
              <a:gd name="T2" fmla="*/ 1191 w 4"/>
              <a:gd name="T3" fmla="*/ 1361 h 7"/>
              <a:gd name="T4" fmla="*/ 794 w 4"/>
              <a:gd name="T5" fmla="*/ 2721 h 7"/>
              <a:gd name="T6" fmla="*/ 794 w 4"/>
              <a:gd name="T7" fmla="*/ 1361 h 7"/>
              <a:gd name="T8" fmla="*/ 0 w 4"/>
              <a:gd name="T9" fmla="*/ 0 h 7"/>
              <a:gd name="T10" fmla="*/ 794 w 4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2" y="3"/>
                  <a:pt x="2" y="3"/>
                  <a:pt x="3" y="3"/>
                </a:cubicBezTo>
                <a:cubicBezTo>
                  <a:pt x="3" y="3"/>
                  <a:pt x="3" y="6"/>
                  <a:pt x="2" y="6"/>
                </a:cubicBezTo>
                <a:lnTo>
                  <a:pt x="2" y="3"/>
                </a:lnTo>
                <a:cubicBezTo>
                  <a:pt x="0" y="3"/>
                  <a:pt x="0" y="3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04" name="Freeform 6810">
            <a:extLst>
              <a:ext uri="{FF2B5EF4-FFF2-40B4-BE49-F238E27FC236}">
                <a16:creationId xmlns:a16="http://schemas.microsoft.com/office/drawing/2014/main" id="{0D6351E8-41A6-AF41-92A0-4B0D99E19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8300" y="5072063"/>
            <a:ext cx="3175" cy="1587"/>
          </a:xfrm>
          <a:custGeom>
            <a:avLst/>
            <a:gdLst>
              <a:gd name="T0" fmla="*/ 1905 w 10"/>
              <a:gd name="T1" fmla="*/ 0 h 4"/>
              <a:gd name="T2" fmla="*/ 2223 w 10"/>
              <a:gd name="T3" fmla="*/ 0 h 4"/>
              <a:gd name="T4" fmla="*/ 2858 w 10"/>
              <a:gd name="T5" fmla="*/ 1190 h 4"/>
              <a:gd name="T6" fmla="*/ 2858 w 10"/>
              <a:gd name="T7" fmla="*/ 1190 h 4"/>
              <a:gd name="T8" fmla="*/ 1905 w 10"/>
              <a:gd name="T9" fmla="*/ 1190 h 4"/>
              <a:gd name="T10" fmla="*/ 0 w 10"/>
              <a:gd name="T11" fmla="*/ 1190 h 4"/>
              <a:gd name="T12" fmla="*/ 1905 w 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4">
                <a:moveTo>
                  <a:pt x="6" y="0"/>
                </a:moveTo>
                <a:lnTo>
                  <a:pt x="7" y="0"/>
                </a:lnTo>
                <a:cubicBezTo>
                  <a:pt x="8" y="0"/>
                  <a:pt x="8" y="3"/>
                  <a:pt x="9" y="3"/>
                </a:cubicBezTo>
                <a:lnTo>
                  <a:pt x="6" y="3"/>
                </a:lnTo>
                <a:lnTo>
                  <a:pt x="0" y="3"/>
                </a:lnTo>
                <a:cubicBezTo>
                  <a:pt x="3" y="3"/>
                  <a:pt x="5" y="3"/>
                  <a:pt x="6" y="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05" name="Freeform 6811">
            <a:extLst>
              <a:ext uri="{FF2B5EF4-FFF2-40B4-BE49-F238E27FC236}">
                <a16:creationId xmlns:a16="http://schemas.microsoft.com/office/drawing/2014/main" id="{E23E7EA2-3536-934E-8EB0-DF7B70E80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5089525"/>
            <a:ext cx="1587" cy="3175"/>
          </a:xfrm>
          <a:custGeom>
            <a:avLst/>
            <a:gdLst>
              <a:gd name="T0" fmla="*/ 0 w 3"/>
              <a:gd name="T1" fmla="*/ 0 h 7"/>
              <a:gd name="T2" fmla="*/ 0 w 3"/>
              <a:gd name="T3" fmla="*/ 0 h 7"/>
              <a:gd name="T4" fmla="*/ 1058 w 3"/>
              <a:gd name="T5" fmla="*/ 0 h 7"/>
              <a:gd name="T6" fmla="*/ 1058 w 3"/>
              <a:gd name="T7" fmla="*/ 1361 h 7"/>
              <a:gd name="T8" fmla="*/ 1058 w 3"/>
              <a:gd name="T9" fmla="*/ 2721 h 7"/>
              <a:gd name="T10" fmla="*/ 529 w 3"/>
              <a:gd name="T11" fmla="*/ 2721 h 7"/>
              <a:gd name="T12" fmla="*/ 0 w 3"/>
              <a:gd name="T13" fmla="*/ 2721 h 7"/>
              <a:gd name="T14" fmla="*/ 529 w 3"/>
              <a:gd name="T15" fmla="*/ 1361 h 7"/>
              <a:gd name="T16" fmla="*/ 0 w 3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cubicBezTo>
                  <a:pt x="2" y="3"/>
                  <a:pt x="2" y="3"/>
                  <a:pt x="2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1" y="6"/>
                </a:cubicBezTo>
                <a:lnTo>
                  <a:pt x="0" y="6"/>
                </a:lnTo>
                <a:cubicBezTo>
                  <a:pt x="0" y="6"/>
                  <a:pt x="1" y="6"/>
                  <a:pt x="1" y="3"/>
                </a:cubicBezTo>
                <a:cubicBezTo>
                  <a:pt x="1" y="3"/>
                  <a:pt x="1" y="3"/>
                  <a:pt x="0" y="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06" name="Freeform 6812">
            <a:extLst>
              <a:ext uri="{FF2B5EF4-FFF2-40B4-BE49-F238E27FC236}">
                <a16:creationId xmlns:a16="http://schemas.microsoft.com/office/drawing/2014/main" id="{BE7A16CF-B672-4D4D-AAAA-87FAF1F97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5086350"/>
            <a:ext cx="3175" cy="3175"/>
          </a:xfrm>
          <a:custGeom>
            <a:avLst/>
            <a:gdLst>
              <a:gd name="T0" fmla="*/ 454 w 7"/>
              <a:gd name="T1" fmla="*/ 2721 h 7"/>
              <a:gd name="T2" fmla="*/ 0 w 7"/>
              <a:gd name="T3" fmla="*/ 2721 h 7"/>
              <a:gd name="T4" fmla="*/ 0 w 7"/>
              <a:gd name="T5" fmla="*/ 2721 h 7"/>
              <a:gd name="T6" fmla="*/ 454 w 7"/>
              <a:gd name="T7" fmla="*/ 907 h 7"/>
              <a:gd name="T8" fmla="*/ 454 w 7"/>
              <a:gd name="T9" fmla="*/ 0 h 7"/>
              <a:gd name="T10" fmla="*/ 907 w 7"/>
              <a:gd name="T11" fmla="*/ 0 h 7"/>
              <a:gd name="T12" fmla="*/ 1361 w 7"/>
              <a:gd name="T13" fmla="*/ 0 h 7"/>
              <a:gd name="T14" fmla="*/ 2268 w 7"/>
              <a:gd name="T15" fmla="*/ 907 h 7"/>
              <a:gd name="T16" fmla="*/ 2721 w 7"/>
              <a:gd name="T17" fmla="*/ 2721 h 7"/>
              <a:gd name="T18" fmla="*/ 2721 w 7"/>
              <a:gd name="T19" fmla="*/ 2721 h 7"/>
              <a:gd name="T20" fmla="*/ 2268 w 7"/>
              <a:gd name="T21" fmla="*/ 2721 h 7"/>
              <a:gd name="T22" fmla="*/ 2268 w 7"/>
              <a:gd name="T23" fmla="*/ 907 h 7"/>
              <a:gd name="T24" fmla="*/ 1361 w 7"/>
              <a:gd name="T25" fmla="*/ 907 h 7"/>
              <a:gd name="T26" fmla="*/ 1361 w 7"/>
              <a:gd name="T27" fmla="*/ 907 h 7"/>
              <a:gd name="T28" fmla="*/ 454 w 7"/>
              <a:gd name="T29" fmla="*/ 272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7">
                <a:moveTo>
                  <a:pt x="1" y="6"/>
                </a:moveTo>
                <a:cubicBezTo>
                  <a:pt x="0" y="6"/>
                  <a:pt x="0" y="6"/>
                  <a:pt x="0" y="6"/>
                </a:cubicBezTo>
                <a:lnTo>
                  <a:pt x="1" y="2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cubicBezTo>
                  <a:pt x="3" y="0"/>
                  <a:pt x="5" y="0"/>
                  <a:pt x="5" y="2"/>
                </a:cubicBezTo>
                <a:cubicBezTo>
                  <a:pt x="6" y="2"/>
                  <a:pt x="6" y="2"/>
                  <a:pt x="6" y="6"/>
                </a:cubicBezTo>
                <a:cubicBezTo>
                  <a:pt x="6" y="6"/>
                  <a:pt x="6" y="6"/>
                  <a:pt x="5" y="6"/>
                </a:cubicBezTo>
                <a:lnTo>
                  <a:pt x="5" y="2"/>
                </a:lnTo>
                <a:cubicBezTo>
                  <a:pt x="3" y="2"/>
                  <a:pt x="3" y="2"/>
                  <a:pt x="3" y="2"/>
                </a:cubicBezTo>
                <a:lnTo>
                  <a:pt x="1" y="6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07" name="Freeform 6813">
            <a:extLst>
              <a:ext uri="{FF2B5EF4-FFF2-40B4-BE49-F238E27FC236}">
                <a16:creationId xmlns:a16="http://schemas.microsoft.com/office/drawing/2014/main" id="{FB1A9DB8-4F22-754C-893A-DF0E752D5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5080000"/>
            <a:ext cx="1587" cy="4763"/>
          </a:xfrm>
          <a:custGeom>
            <a:avLst/>
            <a:gdLst>
              <a:gd name="T0" fmla="*/ 0 w 4"/>
              <a:gd name="T1" fmla="*/ 1099 h 13"/>
              <a:gd name="T2" fmla="*/ 397 w 4"/>
              <a:gd name="T3" fmla="*/ 0 h 13"/>
              <a:gd name="T4" fmla="*/ 794 w 4"/>
              <a:gd name="T5" fmla="*/ 1099 h 13"/>
              <a:gd name="T6" fmla="*/ 1190 w 4"/>
              <a:gd name="T7" fmla="*/ 2198 h 13"/>
              <a:gd name="T8" fmla="*/ 1190 w 4"/>
              <a:gd name="T9" fmla="*/ 3297 h 13"/>
              <a:gd name="T10" fmla="*/ 397 w 4"/>
              <a:gd name="T11" fmla="*/ 3297 h 13"/>
              <a:gd name="T12" fmla="*/ 397 w 4"/>
              <a:gd name="T13" fmla="*/ 3297 h 13"/>
              <a:gd name="T14" fmla="*/ 794 w 4"/>
              <a:gd name="T15" fmla="*/ 2198 h 13"/>
              <a:gd name="T16" fmla="*/ 0 w 4"/>
              <a:gd name="T17" fmla="*/ 109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13">
                <a:moveTo>
                  <a:pt x="0" y="3"/>
                </a:moveTo>
                <a:cubicBezTo>
                  <a:pt x="0" y="3"/>
                  <a:pt x="0" y="3"/>
                  <a:pt x="1" y="0"/>
                </a:cubicBezTo>
                <a:cubicBezTo>
                  <a:pt x="1" y="0"/>
                  <a:pt x="2" y="0"/>
                  <a:pt x="2" y="3"/>
                </a:cubicBezTo>
                <a:cubicBezTo>
                  <a:pt x="3" y="3"/>
                  <a:pt x="3" y="6"/>
                  <a:pt x="3" y="6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2" y="12"/>
                  <a:pt x="1" y="9"/>
                </a:cubicBezTo>
                <a:cubicBezTo>
                  <a:pt x="1" y="9"/>
                  <a:pt x="2" y="9"/>
                  <a:pt x="2" y="6"/>
                </a:cubicBezTo>
                <a:cubicBezTo>
                  <a:pt x="2" y="6"/>
                  <a:pt x="1" y="3"/>
                  <a:pt x="0" y="3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08" name="Freeform 6814">
            <a:extLst>
              <a:ext uri="{FF2B5EF4-FFF2-40B4-BE49-F238E27FC236}">
                <a16:creationId xmlns:a16="http://schemas.microsoft.com/office/drawing/2014/main" id="{137C619D-6EB2-0B4B-8444-D6605DDA8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5083175"/>
            <a:ext cx="1588" cy="3175"/>
          </a:xfrm>
          <a:custGeom>
            <a:avLst/>
            <a:gdLst>
              <a:gd name="T0" fmla="*/ 1059 w 3"/>
              <a:gd name="T1" fmla="*/ 0 h 8"/>
              <a:gd name="T2" fmla="*/ 1059 w 3"/>
              <a:gd name="T3" fmla="*/ 1191 h 8"/>
              <a:gd name="T4" fmla="*/ 0 w 3"/>
              <a:gd name="T5" fmla="*/ 2778 h 8"/>
              <a:gd name="T6" fmla="*/ 0 w 3"/>
              <a:gd name="T7" fmla="*/ 1191 h 8"/>
              <a:gd name="T8" fmla="*/ 0 w 3"/>
              <a:gd name="T9" fmla="*/ 0 h 8"/>
              <a:gd name="T10" fmla="*/ 1059 w 3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8">
                <a:moveTo>
                  <a:pt x="2" y="0"/>
                </a:moveTo>
                <a:lnTo>
                  <a:pt x="2" y="3"/>
                </a:lnTo>
                <a:cubicBezTo>
                  <a:pt x="2" y="3"/>
                  <a:pt x="2" y="7"/>
                  <a:pt x="0" y="7"/>
                </a:cubicBez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09" name="Freeform 6815">
            <a:extLst>
              <a:ext uri="{FF2B5EF4-FFF2-40B4-BE49-F238E27FC236}">
                <a16:creationId xmlns:a16="http://schemas.microsoft.com/office/drawing/2014/main" id="{241131D3-D28C-CA4F-B74C-82F0AB5E4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5076825"/>
            <a:ext cx="1587" cy="3175"/>
          </a:xfrm>
          <a:custGeom>
            <a:avLst/>
            <a:gdLst>
              <a:gd name="T0" fmla="*/ 1270 w 5"/>
              <a:gd name="T1" fmla="*/ 0 h 10"/>
              <a:gd name="T2" fmla="*/ 635 w 5"/>
              <a:gd name="T3" fmla="*/ 953 h 10"/>
              <a:gd name="T4" fmla="*/ 1270 w 5"/>
              <a:gd name="T5" fmla="*/ 0 h 10"/>
              <a:gd name="T6" fmla="*/ 635 w 5"/>
              <a:gd name="T7" fmla="*/ 2858 h 10"/>
              <a:gd name="T8" fmla="*/ 317 w 5"/>
              <a:gd name="T9" fmla="*/ 2858 h 10"/>
              <a:gd name="T10" fmla="*/ 0 w 5"/>
              <a:gd name="T11" fmla="*/ 1905 h 10"/>
              <a:gd name="T12" fmla="*/ 635 w 5"/>
              <a:gd name="T13" fmla="*/ 953 h 10"/>
              <a:gd name="T14" fmla="*/ 635 w 5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0">
                <a:moveTo>
                  <a:pt x="4" y="0"/>
                </a:moveTo>
                <a:cubicBezTo>
                  <a:pt x="4" y="3"/>
                  <a:pt x="4" y="3"/>
                  <a:pt x="2" y="3"/>
                </a:cubicBezTo>
                <a:cubicBezTo>
                  <a:pt x="2" y="3"/>
                  <a:pt x="2" y="0"/>
                  <a:pt x="4" y="0"/>
                </a:cubicBezTo>
                <a:close/>
                <a:moveTo>
                  <a:pt x="2" y="9"/>
                </a:moveTo>
                <a:lnTo>
                  <a:pt x="1" y="9"/>
                </a:lnTo>
                <a:cubicBezTo>
                  <a:pt x="1" y="9"/>
                  <a:pt x="0" y="9"/>
                  <a:pt x="0" y="6"/>
                </a:cubicBezTo>
                <a:cubicBezTo>
                  <a:pt x="0" y="6"/>
                  <a:pt x="0" y="3"/>
                  <a:pt x="2" y="3"/>
                </a:cubicBezTo>
                <a:lnTo>
                  <a:pt x="2" y="9"/>
                </a:ln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10" name="Freeform 6816">
            <a:extLst>
              <a:ext uri="{FF2B5EF4-FFF2-40B4-BE49-F238E27FC236}">
                <a16:creationId xmlns:a16="http://schemas.microsoft.com/office/drawing/2014/main" id="{309FBED6-060C-A543-B646-7DD8914F4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5072063"/>
            <a:ext cx="1587" cy="1587"/>
          </a:xfrm>
          <a:custGeom>
            <a:avLst/>
            <a:gdLst>
              <a:gd name="T0" fmla="*/ 0 w 3"/>
              <a:gd name="T1" fmla="*/ 0 h 4"/>
              <a:gd name="T2" fmla="*/ 529 w 3"/>
              <a:gd name="T3" fmla="*/ 0 h 4"/>
              <a:gd name="T4" fmla="*/ 1058 w 3"/>
              <a:gd name="T5" fmla="*/ 0 h 4"/>
              <a:gd name="T6" fmla="*/ 529 w 3"/>
              <a:gd name="T7" fmla="*/ 1190 h 4"/>
              <a:gd name="T8" fmla="*/ 0 w 3"/>
              <a:gd name="T9" fmla="*/ 1190 h 4"/>
              <a:gd name="T10" fmla="*/ 0 w 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cubicBezTo>
                  <a:pt x="1" y="0"/>
                  <a:pt x="1" y="3"/>
                  <a:pt x="1" y="3"/>
                </a:cubicBez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11" name="Freeform 6817">
            <a:extLst>
              <a:ext uri="{FF2B5EF4-FFF2-40B4-BE49-F238E27FC236}">
                <a16:creationId xmlns:a16="http://schemas.microsoft.com/office/drawing/2014/main" id="{5867FAA8-95BD-3B42-BF82-7C2D20642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5081588"/>
            <a:ext cx="3175" cy="4762"/>
          </a:xfrm>
          <a:custGeom>
            <a:avLst/>
            <a:gdLst>
              <a:gd name="T0" fmla="*/ 397 w 8"/>
              <a:gd name="T1" fmla="*/ 3401 h 14"/>
              <a:gd name="T2" fmla="*/ 397 w 8"/>
              <a:gd name="T3" fmla="*/ 3401 h 14"/>
              <a:gd name="T4" fmla="*/ 397 w 8"/>
              <a:gd name="T5" fmla="*/ 3401 h 14"/>
              <a:gd name="T6" fmla="*/ 1984 w 8"/>
              <a:gd name="T7" fmla="*/ 0 h 14"/>
              <a:gd name="T8" fmla="*/ 2381 w 8"/>
              <a:gd name="T9" fmla="*/ 0 h 14"/>
              <a:gd name="T10" fmla="*/ 2381 w 8"/>
              <a:gd name="T11" fmla="*/ 1020 h 14"/>
              <a:gd name="T12" fmla="*/ 2381 w 8"/>
              <a:gd name="T13" fmla="*/ 4422 h 14"/>
              <a:gd name="T14" fmla="*/ 2381 w 8"/>
              <a:gd name="T15" fmla="*/ 4422 h 14"/>
              <a:gd name="T16" fmla="*/ 1984 w 8"/>
              <a:gd name="T17" fmla="*/ 4422 h 14"/>
              <a:gd name="T18" fmla="*/ 1984 w 8"/>
              <a:gd name="T19" fmla="*/ 1020 h 14"/>
              <a:gd name="T20" fmla="*/ 397 w 8"/>
              <a:gd name="T21" fmla="*/ 3401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4">
                <a:moveTo>
                  <a:pt x="1" y="10"/>
                </a:moveTo>
                <a:lnTo>
                  <a:pt x="1" y="10"/>
                </a:lnTo>
                <a:cubicBezTo>
                  <a:pt x="0" y="3"/>
                  <a:pt x="2" y="3"/>
                  <a:pt x="5" y="0"/>
                </a:cubicBezTo>
                <a:cubicBezTo>
                  <a:pt x="5" y="0"/>
                  <a:pt x="5" y="0"/>
                  <a:pt x="6" y="0"/>
                </a:cubicBezTo>
                <a:lnTo>
                  <a:pt x="6" y="3"/>
                </a:lnTo>
                <a:cubicBezTo>
                  <a:pt x="7" y="3"/>
                  <a:pt x="7" y="10"/>
                  <a:pt x="6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6" y="10"/>
                  <a:pt x="6" y="6"/>
                  <a:pt x="5" y="3"/>
                </a:cubicBezTo>
                <a:cubicBezTo>
                  <a:pt x="2" y="3"/>
                  <a:pt x="1" y="6"/>
                  <a:pt x="1" y="1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12" name="Freeform 6818">
            <a:extLst>
              <a:ext uri="{FF2B5EF4-FFF2-40B4-BE49-F238E27FC236}">
                <a16:creationId xmlns:a16="http://schemas.microsoft.com/office/drawing/2014/main" id="{3FB86378-FFA4-F245-9C95-43B0EDBEC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5086350"/>
            <a:ext cx="4763" cy="4763"/>
          </a:xfrm>
          <a:custGeom>
            <a:avLst/>
            <a:gdLst>
              <a:gd name="T0" fmla="*/ 2223 w 15"/>
              <a:gd name="T1" fmla="*/ 3297 h 13"/>
              <a:gd name="T2" fmla="*/ 2223 w 15"/>
              <a:gd name="T3" fmla="*/ 4397 h 13"/>
              <a:gd name="T4" fmla="*/ 1905 w 15"/>
              <a:gd name="T5" fmla="*/ 4397 h 13"/>
              <a:gd name="T6" fmla="*/ 1588 w 15"/>
              <a:gd name="T7" fmla="*/ 4397 h 13"/>
              <a:gd name="T8" fmla="*/ 1588 w 15"/>
              <a:gd name="T9" fmla="*/ 4397 h 13"/>
              <a:gd name="T10" fmla="*/ 1905 w 15"/>
              <a:gd name="T11" fmla="*/ 1099 h 13"/>
              <a:gd name="T12" fmla="*/ 318 w 15"/>
              <a:gd name="T13" fmla="*/ 3297 h 13"/>
              <a:gd name="T14" fmla="*/ 318 w 15"/>
              <a:gd name="T15" fmla="*/ 3297 h 13"/>
              <a:gd name="T16" fmla="*/ 0 w 15"/>
              <a:gd name="T17" fmla="*/ 3297 h 13"/>
              <a:gd name="T18" fmla="*/ 1905 w 15"/>
              <a:gd name="T19" fmla="*/ 0 h 13"/>
              <a:gd name="T20" fmla="*/ 2223 w 15"/>
              <a:gd name="T21" fmla="*/ 0 h 13"/>
              <a:gd name="T22" fmla="*/ 2223 w 15"/>
              <a:gd name="T23" fmla="*/ 0 h 13"/>
              <a:gd name="T24" fmla="*/ 2540 w 15"/>
              <a:gd name="T25" fmla="*/ 1099 h 13"/>
              <a:gd name="T26" fmla="*/ 3493 w 15"/>
              <a:gd name="T27" fmla="*/ 1099 h 13"/>
              <a:gd name="T28" fmla="*/ 3493 w 15"/>
              <a:gd name="T29" fmla="*/ 1099 h 13"/>
              <a:gd name="T30" fmla="*/ 3810 w 15"/>
              <a:gd name="T31" fmla="*/ 1099 h 13"/>
              <a:gd name="T32" fmla="*/ 3493 w 15"/>
              <a:gd name="T33" fmla="*/ 4397 h 13"/>
              <a:gd name="T34" fmla="*/ 3175 w 15"/>
              <a:gd name="T35" fmla="*/ 4397 h 13"/>
              <a:gd name="T36" fmla="*/ 3175 w 15"/>
              <a:gd name="T37" fmla="*/ 4397 h 13"/>
              <a:gd name="T38" fmla="*/ 3493 w 15"/>
              <a:gd name="T39" fmla="*/ 1099 h 13"/>
              <a:gd name="T40" fmla="*/ 2223 w 15"/>
              <a:gd name="T41" fmla="*/ 3297 h 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" h="13">
                <a:moveTo>
                  <a:pt x="7" y="9"/>
                </a:moveTo>
                <a:lnTo>
                  <a:pt x="7" y="12"/>
                </a:lnTo>
                <a:lnTo>
                  <a:pt x="6" y="12"/>
                </a:lnTo>
                <a:lnTo>
                  <a:pt x="5" y="12"/>
                </a:lnTo>
                <a:cubicBezTo>
                  <a:pt x="7" y="9"/>
                  <a:pt x="7" y="5"/>
                  <a:pt x="6" y="3"/>
                </a:cubicBezTo>
                <a:cubicBezTo>
                  <a:pt x="4" y="3"/>
                  <a:pt x="2" y="3"/>
                  <a:pt x="1" y="9"/>
                </a:cubicBezTo>
                <a:lnTo>
                  <a:pt x="0" y="9"/>
                </a:lnTo>
                <a:cubicBezTo>
                  <a:pt x="1" y="3"/>
                  <a:pt x="3" y="3"/>
                  <a:pt x="6" y="0"/>
                </a:cubicBezTo>
                <a:lnTo>
                  <a:pt x="7" y="0"/>
                </a:lnTo>
                <a:cubicBezTo>
                  <a:pt x="7" y="3"/>
                  <a:pt x="8" y="3"/>
                  <a:pt x="8" y="3"/>
                </a:cubicBezTo>
                <a:cubicBezTo>
                  <a:pt x="8" y="3"/>
                  <a:pt x="9" y="3"/>
                  <a:pt x="11" y="3"/>
                </a:cubicBezTo>
                <a:lnTo>
                  <a:pt x="12" y="3"/>
                </a:lnTo>
                <a:cubicBezTo>
                  <a:pt x="14" y="5"/>
                  <a:pt x="13" y="12"/>
                  <a:pt x="11" y="12"/>
                </a:cubicBezTo>
                <a:lnTo>
                  <a:pt x="10" y="12"/>
                </a:lnTo>
                <a:cubicBezTo>
                  <a:pt x="11" y="9"/>
                  <a:pt x="12" y="5"/>
                  <a:pt x="11" y="3"/>
                </a:cubicBezTo>
                <a:cubicBezTo>
                  <a:pt x="9" y="3"/>
                  <a:pt x="8" y="5"/>
                  <a:pt x="7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13" name="Freeform 6819">
            <a:extLst>
              <a:ext uri="{FF2B5EF4-FFF2-40B4-BE49-F238E27FC236}">
                <a16:creationId xmlns:a16="http://schemas.microsoft.com/office/drawing/2014/main" id="{521E0469-5187-514C-926B-C65D9D5B7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5089525"/>
            <a:ext cx="3175" cy="4763"/>
          </a:xfrm>
          <a:custGeom>
            <a:avLst/>
            <a:gdLst>
              <a:gd name="T0" fmla="*/ 397 w 8"/>
              <a:gd name="T1" fmla="*/ 3297 h 13"/>
              <a:gd name="T2" fmla="*/ 0 w 8"/>
              <a:gd name="T3" fmla="*/ 3297 h 13"/>
              <a:gd name="T4" fmla="*/ 0 w 8"/>
              <a:gd name="T5" fmla="*/ 3297 h 13"/>
              <a:gd name="T6" fmla="*/ 1984 w 8"/>
              <a:gd name="T7" fmla="*/ 0 h 13"/>
              <a:gd name="T8" fmla="*/ 2381 w 8"/>
              <a:gd name="T9" fmla="*/ 1099 h 13"/>
              <a:gd name="T10" fmla="*/ 1984 w 8"/>
              <a:gd name="T11" fmla="*/ 4397 h 13"/>
              <a:gd name="T12" fmla="*/ 1984 w 8"/>
              <a:gd name="T13" fmla="*/ 4397 h 13"/>
              <a:gd name="T14" fmla="*/ 1588 w 8"/>
              <a:gd name="T15" fmla="*/ 4397 h 13"/>
              <a:gd name="T16" fmla="*/ 1984 w 8"/>
              <a:gd name="T17" fmla="*/ 1099 h 13"/>
              <a:gd name="T18" fmla="*/ 397 w 8"/>
              <a:gd name="T19" fmla="*/ 329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3">
                <a:moveTo>
                  <a:pt x="1" y="9"/>
                </a:moveTo>
                <a:lnTo>
                  <a:pt x="0" y="9"/>
                </a:lnTo>
                <a:cubicBezTo>
                  <a:pt x="0" y="3"/>
                  <a:pt x="2" y="3"/>
                  <a:pt x="5" y="0"/>
                </a:cubicBezTo>
                <a:cubicBezTo>
                  <a:pt x="5" y="0"/>
                  <a:pt x="5" y="0"/>
                  <a:pt x="6" y="3"/>
                </a:cubicBezTo>
                <a:cubicBezTo>
                  <a:pt x="7" y="3"/>
                  <a:pt x="7" y="9"/>
                  <a:pt x="5" y="12"/>
                </a:cubicBezTo>
                <a:lnTo>
                  <a:pt x="4" y="12"/>
                </a:lnTo>
                <a:cubicBezTo>
                  <a:pt x="6" y="9"/>
                  <a:pt x="6" y="6"/>
                  <a:pt x="5" y="3"/>
                </a:cubicBezTo>
                <a:cubicBezTo>
                  <a:pt x="3" y="3"/>
                  <a:pt x="2" y="6"/>
                  <a:pt x="1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14" name="Freeform 6820">
            <a:extLst>
              <a:ext uri="{FF2B5EF4-FFF2-40B4-BE49-F238E27FC236}">
                <a16:creationId xmlns:a16="http://schemas.microsoft.com/office/drawing/2014/main" id="{C0E10ED4-B9A2-7A4F-9C60-E235E1113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5076825"/>
            <a:ext cx="3175" cy="4763"/>
          </a:xfrm>
          <a:custGeom>
            <a:avLst/>
            <a:gdLst>
              <a:gd name="T0" fmla="*/ 397 w 8"/>
              <a:gd name="T1" fmla="*/ 3297 h 13"/>
              <a:gd name="T2" fmla="*/ 397 w 8"/>
              <a:gd name="T3" fmla="*/ 3297 h 13"/>
              <a:gd name="T4" fmla="*/ 0 w 8"/>
              <a:gd name="T5" fmla="*/ 3297 h 13"/>
              <a:gd name="T6" fmla="*/ 1588 w 8"/>
              <a:gd name="T7" fmla="*/ 0 h 13"/>
              <a:gd name="T8" fmla="*/ 1588 w 8"/>
              <a:gd name="T9" fmla="*/ 0 h 13"/>
              <a:gd name="T10" fmla="*/ 2381 w 8"/>
              <a:gd name="T11" fmla="*/ 3297 h 13"/>
              <a:gd name="T12" fmla="*/ 1984 w 8"/>
              <a:gd name="T13" fmla="*/ 3297 h 13"/>
              <a:gd name="T14" fmla="*/ 1984 w 8"/>
              <a:gd name="T15" fmla="*/ 3297 h 13"/>
              <a:gd name="T16" fmla="*/ 1588 w 8"/>
              <a:gd name="T17" fmla="*/ 0 h 13"/>
              <a:gd name="T18" fmla="*/ 397 w 8"/>
              <a:gd name="T19" fmla="*/ 329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3">
                <a:moveTo>
                  <a:pt x="1" y="9"/>
                </a:moveTo>
                <a:lnTo>
                  <a:pt x="1" y="9"/>
                </a:lnTo>
                <a:lnTo>
                  <a:pt x="0" y="9"/>
                </a:lnTo>
                <a:cubicBezTo>
                  <a:pt x="0" y="3"/>
                  <a:pt x="1" y="0"/>
                  <a:pt x="4" y="0"/>
                </a:cubicBezTo>
                <a:cubicBezTo>
                  <a:pt x="7" y="3"/>
                  <a:pt x="7" y="6"/>
                  <a:pt x="6" y="9"/>
                </a:cubicBezTo>
                <a:cubicBezTo>
                  <a:pt x="6" y="9"/>
                  <a:pt x="6" y="12"/>
                  <a:pt x="5" y="9"/>
                </a:cubicBezTo>
                <a:cubicBezTo>
                  <a:pt x="6" y="6"/>
                  <a:pt x="5" y="3"/>
                  <a:pt x="4" y="0"/>
                </a:cubicBezTo>
                <a:cubicBezTo>
                  <a:pt x="2" y="3"/>
                  <a:pt x="1" y="3"/>
                  <a:pt x="1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15" name="Freeform 6821">
            <a:extLst>
              <a:ext uri="{FF2B5EF4-FFF2-40B4-BE49-F238E27FC236}">
                <a16:creationId xmlns:a16="http://schemas.microsoft.com/office/drawing/2014/main" id="{22D463AB-8196-2E4F-9941-D9D0D0481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8300" y="5075238"/>
            <a:ext cx="3175" cy="6350"/>
          </a:xfrm>
          <a:custGeom>
            <a:avLst/>
            <a:gdLst>
              <a:gd name="T0" fmla="*/ 397 w 8"/>
              <a:gd name="T1" fmla="*/ 3572 h 16"/>
              <a:gd name="T2" fmla="*/ 0 w 8"/>
              <a:gd name="T3" fmla="*/ 4763 h 16"/>
              <a:gd name="T4" fmla="*/ 0 w 8"/>
              <a:gd name="T5" fmla="*/ 4763 h 16"/>
              <a:gd name="T6" fmla="*/ 1191 w 8"/>
              <a:gd name="T7" fmla="*/ 0 h 16"/>
              <a:gd name="T8" fmla="*/ 1588 w 8"/>
              <a:gd name="T9" fmla="*/ 0 h 16"/>
              <a:gd name="T10" fmla="*/ 1588 w 8"/>
              <a:gd name="T11" fmla="*/ 0 h 16"/>
              <a:gd name="T12" fmla="*/ 2381 w 8"/>
              <a:gd name="T13" fmla="*/ 5953 h 16"/>
              <a:gd name="T14" fmla="*/ 1984 w 8"/>
              <a:gd name="T15" fmla="*/ 5953 h 16"/>
              <a:gd name="T16" fmla="*/ 1588 w 8"/>
              <a:gd name="T17" fmla="*/ 4763 h 16"/>
              <a:gd name="T18" fmla="*/ 1191 w 8"/>
              <a:gd name="T19" fmla="*/ 1191 h 16"/>
              <a:gd name="T20" fmla="*/ 397 w 8"/>
              <a:gd name="T21" fmla="*/ 3572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1" y="9"/>
                </a:moveTo>
                <a:cubicBezTo>
                  <a:pt x="1" y="12"/>
                  <a:pt x="1" y="12"/>
                  <a:pt x="0" y="12"/>
                </a:cubicBezTo>
                <a:cubicBezTo>
                  <a:pt x="0" y="6"/>
                  <a:pt x="0" y="6"/>
                  <a:pt x="3" y="0"/>
                </a:cubicBezTo>
                <a:lnTo>
                  <a:pt x="4" y="0"/>
                </a:lnTo>
                <a:cubicBezTo>
                  <a:pt x="6" y="6"/>
                  <a:pt x="7" y="9"/>
                  <a:pt x="6" y="15"/>
                </a:cubicBezTo>
                <a:cubicBezTo>
                  <a:pt x="6" y="15"/>
                  <a:pt x="6" y="15"/>
                  <a:pt x="5" y="15"/>
                </a:cubicBezTo>
                <a:cubicBezTo>
                  <a:pt x="5" y="15"/>
                  <a:pt x="4" y="15"/>
                  <a:pt x="4" y="12"/>
                </a:cubicBezTo>
                <a:cubicBezTo>
                  <a:pt x="6" y="9"/>
                  <a:pt x="6" y="6"/>
                  <a:pt x="3" y="3"/>
                </a:cubicBezTo>
                <a:cubicBezTo>
                  <a:pt x="2" y="6"/>
                  <a:pt x="0" y="9"/>
                  <a:pt x="1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16" name="Freeform 6822">
            <a:extLst>
              <a:ext uri="{FF2B5EF4-FFF2-40B4-BE49-F238E27FC236}">
                <a16:creationId xmlns:a16="http://schemas.microsoft.com/office/drawing/2014/main" id="{30A1EA41-1272-734F-B17B-FA12A0B5A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5081588"/>
            <a:ext cx="3175" cy="4762"/>
          </a:xfrm>
          <a:custGeom>
            <a:avLst/>
            <a:gdLst>
              <a:gd name="T0" fmla="*/ 706 w 9"/>
              <a:gd name="T1" fmla="*/ 3061 h 14"/>
              <a:gd name="T2" fmla="*/ 0 w 9"/>
              <a:gd name="T3" fmla="*/ 3061 h 14"/>
              <a:gd name="T4" fmla="*/ 0 w 9"/>
              <a:gd name="T5" fmla="*/ 3061 h 14"/>
              <a:gd name="T6" fmla="*/ 1764 w 9"/>
              <a:gd name="T7" fmla="*/ 0 h 14"/>
              <a:gd name="T8" fmla="*/ 1764 w 9"/>
              <a:gd name="T9" fmla="*/ 0 h 14"/>
              <a:gd name="T10" fmla="*/ 1764 w 9"/>
              <a:gd name="T11" fmla="*/ 1020 h 14"/>
              <a:gd name="T12" fmla="*/ 2117 w 9"/>
              <a:gd name="T13" fmla="*/ 4422 h 14"/>
              <a:gd name="T14" fmla="*/ 1764 w 9"/>
              <a:gd name="T15" fmla="*/ 4422 h 14"/>
              <a:gd name="T16" fmla="*/ 1764 w 9"/>
              <a:gd name="T17" fmla="*/ 4422 h 14"/>
              <a:gd name="T18" fmla="*/ 1764 w 9"/>
              <a:gd name="T19" fmla="*/ 1020 h 14"/>
              <a:gd name="T20" fmla="*/ 706 w 9"/>
              <a:gd name="T21" fmla="*/ 3061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4">
                <a:moveTo>
                  <a:pt x="2" y="9"/>
                </a:moveTo>
                <a:lnTo>
                  <a:pt x="0" y="9"/>
                </a:lnTo>
                <a:cubicBezTo>
                  <a:pt x="0" y="6"/>
                  <a:pt x="2" y="3"/>
                  <a:pt x="5" y="0"/>
                </a:cubicBezTo>
                <a:lnTo>
                  <a:pt x="5" y="3"/>
                </a:lnTo>
                <a:cubicBezTo>
                  <a:pt x="7" y="6"/>
                  <a:pt x="8" y="9"/>
                  <a:pt x="6" y="13"/>
                </a:cubicBezTo>
                <a:lnTo>
                  <a:pt x="5" y="13"/>
                </a:lnTo>
                <a:cubicBezTo>
                  <a:pt x="7" y="9"/>
                  <a:pt x="6" y="6"/>
                  <a:pt x="5" y="3"/>
                </a:cubicBezTo>
                <a:cubicBezTo>
                  <a:pt x="3" y="6"/>
                  <a:pt x="1" y="6"/>
                  <a:pt x="2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17" name="Freeform 6823">
            <a:extLst>
              <a:ext uri="{FF2B5EF4-FFF2-40B4-BE49-F238E27FC236}">
                <a16:creationId xmlns:a16="http://schemas.microsoft.com/office/drawing/2014/main" id="{2D22CA06-E568-AD47-8CEC-0B84F62E4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5081588"/>
            <a:ext cx="3175" cy="4762"/>
          </a:xfrm>
          <a:custGeom>
            <a:avLst/>
            <a:gdLst>
              <a:gd name="T0" fmla="*/ 794 w 8"/>
              <a:gd name="T1" fmla="*/ 2041 h 14"/>
              <a:gd name="T2" fmla="*/ 397 w 8"/>
              <a:gd name="T3" fmla="*/ 3061 h 14"/>
              <a:gd name="T4" fmla="*/ 0 w 8"/>
              <a:gd name="T5" fmla="*/ 2041 h 14"/>
              <a:gd name="T6" fmla="*/ 1588 w 8"/>
              <a:gd name="T7" fmla="*/ 0 h 14"/>
              <a:gd name="T8" fmla="*/ 1984 w 8"/>
              <a:gd name="T9" fmla="*/ 0 h 14"/>
              <a:gd name="T10" fmla="*/ 1984 w 8"/>
              <a:gd name="T11" fmla="*/ 0 h 14"/>
              <a:gd name="T12" fmla="*/ 2381 w 8"/>
              <a:gd name="T13" fmla="*/ 4422 h 14"/>
              <a:gd name="T14" fmla="*/ 1984 w 8"/>
              <a:gd name="T15" fmla="*/ 4422 h 14"/>
              <a:gd name="T16" fmla="*/ 1984 w 8"/>
              <a:gd name="T17" fmla="*/ 3061 h 14"/>
              <a:gd name="T18" fmla="*/ 1588 w 8"/>
              <a:gd name="T19" fmla="*/ 1020 h 14"/>
              <a:gd name="T20" fmla="*/ 794 w 8"/>
              <a:gd name="T21" fmla="*/ 2041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4">
                <a:moveTo>
                  <a:pt x="2" y="6"/>
                </a:moveTo>
                <a:cubicBezTo>
                  <a:pt x="2" y="9"/>
                  <a:pt x="2" y="9"/>
                  <a:pt x="1" y="9"/>
                </a:cubicBezTo>
                <a:cubicBezTo>
                  <a:pt x="1" y="9"/>
                  <a:pt x="0" y="9"/>
                  <a:pt x="0" y="6"/>
                </a:cubicBezTo>
                <a:cubicBezTo>
                  <a:pt x="0" y="6"/>
                  <a:pt x="2" y="3"/>
                  <a:pt x="4" y="0"/>
                </a:cubicBezTo>
                <a:lnTo>
                  <a:pt x="5" y="0"/>
                </a:lnTo>
                <a:cubicBezTo>
                  <a:pt x="7" y="6"/>
                  <a:pt x="7" y="6"/>
                  <a:pt x="6" y="13"/>
                </a:cubicBezTo>
                <a:lnTo>
                  <a:pt x="5" y="13"/>
                </a:lnTo>
                <a:cubicBezTo>
                  <a:pt x="5" y="13"/>
                  <a:pt x="5" y="13"/>
                  <a:pt x="5" y="9"/>
                </a:cubicBezTo>
                <a:cubicBezTo>
                  <a:pt x="6" y="6"/>
                  <a:pt x="6" y="6"/>
                  <a:pt x="4" y="3"/>
                </a:cubicBezTo>
                <a:cubicBezTo>
                  <a:pt x="3" y="3"/>
                  <a:pt x="2" y="6"/>
                  <a:pt x="2" y="6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18" name="Freeform 6824">
            <a:extLst>
              <a:ext uri="{FF2B5EF4-FFF2-40B4-BE49-F238E27FC236}">
                <a16:creationId xmlns:a16="http://schemas.microsoft.com/office/drawing/2014/main" id="{448AFCB9-E983-EB41-8CE0-5FA6B2492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5" y="5081588"/>
            <a:ext cx="3175" cy="3175"/>
          </a:xfrm>
          <a:custGeom>
            <a:avLst/>
            <a:gdLst>
              <a:gd name="T0" fmla="*/ 2268 w 7"/>
              <a:gd name="T1" fmla="*/ 0 h 7"/>
              <a:gd name="T2" fmla="*/ 2721 w 7"/>
              <a:gd name="T3" fmla="*/ 0 h 7"/>
              <a:gd name="T4" fmla="*/ 2721 w 7"/>
              <a:gd name="T5" fmla="*/ 0 h 7"/>
              <a:gd name="T6" fmla="*/ 0 w 7"/>
              <a:gd name="T7" fmla="*/ 2721 h 7"/>
              <a:gd name="T8" fmla="*/ 0 w 7"/>
              <a:gd name="T9" fmla="*/ 1361 h 7"/>
              <a:gd name="T10" fmla="*/ 0 w 7"/>
              <a:gd name="T11" fmla="*/ 1361 h 7"/>
              <a:gd name="T12" fmla="*/ 2268 w 7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7">
                <a:moveTo>
                  <a:pt x="5" y="0"/>
                </a:moveTo>
                <a:cubicBezTo>
                  <a:pt x="5" y="0"/>
                  <a:pt x="5" y="0"/>
                  <a:pt x="6" y="0"/>
                </a:cubicBezTo>
                <a:cubicBezTo>
                  <a:pt x="5" y="3"/>
                  <a:pt x="2" y="3"/>
                  <a:pt x="0" y="6"/>
                </a:cubicBezTo>
                <a:cubicBezTo>
                  <a:pt x="0" y="6"/>
                  <a:pt x="0" y="6"/>
                  <a:pt x="0" y="3"/>
                </a:cubicBezTo>
                <a:cubicBezTo>
                  <a:pt x="2" y="3"/>
                  <a:pt x="4" y="0"/>
                  <a:pt x="5" y="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19" name="Freeform 6825">
            <a:extLst>
              <a:ext uri="{FF2B5EF4-FFF2-40B4-BE49-F238E27FC236}">
                <a16:creationId xmlns:a16="http://schemas.microsoft.com/office/drawing/2014/main" id="{6449E8C7-A5A1-4849-B034-2D32F8646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5059363"/>
            <a:ext cx="1588" cy="1587"/>
          </a:xfrm>
          <a:custGeom>
            <a:avLst/>
            <a:gdLst>
              <a:gd name="T0" fmla="*/ 0 w 4"/>
              <a:gd name="T1" fmla="*/ 0 h 4"/>
              <a:gd name="T2" fmla="*/ 1191 w 4"/>
              <a:gd name="T3" fmla="*/ 1190 h 4"/>
              <a:gd name="T4" fmla="*/ 0 w 4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1" y="2"/>
                  <a:pt x="2" y="3"/>
                  <a:pt x="3" y="3"/>
                </a:cubicBezTo>
                <a:cubicBezTo>
                  <a:pt x="2" y="3"/>
                  <a:pt x="0" y="2"/>
                  <a:pt x="0" y="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20" name="Freeform 6826">
            <a:extLst>
              <a:ext uri="{FF2B5EF4-FFF2-40B4-BE49-F238E27FC236}">
                <a16:creationId xmlns:a16="http://schemas.microsoft.com/office/drawing/2014/main" id="{758B5971-F121-574C-83C7-4DE923051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5057775"/>
            <a:ext cx="1588" cy="1588"/>
          </a:xfrm>
          <a:custGeom>
            <a:avLst/>
            <a:gdLst>
              <a:gd name="T0" fmla="*/ 0 w 5"/>
              <a:gd name="T1" fmla="*/ 1270 h 5"/>
              <a:gd name="T2" fmla="*/ 0 w 5"/>
              <a:gd name="T3" fmla="*/ 0 h 5"/>
              <a:gd name="T4" fmla="*/ 1270 w 5"/>
              <a:gd name="T5" fmla="*/ 1270 h 5"/>
              <a:gd name="T6" fmla="*/ 0 w 5"/>
              <a:gd name="T7" fmla="*/ 127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4"/>
                </a:moveTo>
                <a:lnTo>
                  <a:pt x="0" y="0"/>
                </a:lnTo>
                <a:cubicBezTo>
                  <a:pt x="1" y="0"/>
                  <a:pt x="3" y="4"/>
                  <a:pt x="4" y="4"/>
                </a:cubicBezTo>
                <a:lnTo>
                  <a:pt x="0" y="4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21" name="Freeform 6827">
            <a:extLst>
              <a:ext uri="{FF2B5EF4-FFF2-40B4-BE49-F238E27FC236}">
                <a16:creationId xmlns:a16="http://schemas.microsoft.com/office/drawing/2014/main" id="{5A709369-5B9D-4940-8B39-D4FA0F647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5057775"/>
            <a:ext cx="1588" cy="1588"/>
          </a:xfrm>
          <a:custGeom>
            <a:avLst/>
            <a:gdLst>
              <a:gd name="T0" fmla="*/ 0 w 6"/>
              <a:gd name="T1" fmla="*/ 0 h 5"/>
              <a:gd name="T2" fmla="*/ 1323 w 6"/>
              <a:gd name="T3" fmla="*/ 1270 h 5"/>
              <a:gd name="T4" fmla="*/ 0 w 6"/>
              <a:gd name="T5" fmla="*/ 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5">
                <a:moveTo>
                  <a:pt x="0" y="0"/>
                </a:moveTo>
                <a:cubicBezTo>
                  <a:pt x="0" y="0"/>
                  <a:pt x="4" y="4"/>
                  <a:pt x="5" y="4"/>
                </a:cubicBezTo>
                <a:cubicBezTo>
                  <a:pt x="4" y="4"/>
                  <a:pt x="1" y="4"/>
                  <a:pt x="0" y="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22" name="Freeform 6828">
            <a:extLst>
              <a:ext uri="{FF2B5EF4-FFF2-40B4-BE49-F238E27FC236}">
                <a16:creationId xmlns:a16="http://schemas.microsoft.com/office/drawing/2014/main" id="{F77D166A-C8C5-0642-92E3-A611576CA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7188" y="5059363"/>
            <a:ext cx="6350" cy="3175"/>
          </a:xfrm>
          <a:custGeom>
            <a:avLst/>
            <a:gdLst>
              <a:gd name="T0" fmla="*/ 0 w 17"/>
              <a:gd name="T1" fmla="*/ 1361 h 7"/>
              <a:gd name="T2" fmla="*/ 0 w 17"/>
              <a:gd name="T3" fmla="*/ 0 h 7"/>
              <a:gd name="T4" fmla="*/ 374 w 17"/>
              <a:gd name="T5" fmla="*/ 0 h 7"/>
              <a:gd name="T6" fmla="*/ 2615 w 17"/>
              <a:gd name="T7" fmla="*/ 1361 h 7"/>
              <a:gd name="T8" fmla="*/ 0 w 17"/>
              <a:gd name="T9" fmla="*/ 1361 h 7"/>
              <a:gd name="T10" fmla="*/ 5603 w 17"/>
              <a:gd name="T11" fmla="*/ 1361 h 7"/>
              <a:gd name="T12" fmla="*/ 5976 w 17"/>
              <a:gd name="T13" fmla="*/ 1361 h 7"/>
              <a:gd name="T14" fmla="*/ 5603 w 17"/>
              <a:gd name="T15" fmla="*/ 2721 h 7"/>
              <a:gd name="T16" fmla="*/ 4482 w 17"/>
              <a:gd name="T17" fmla="*/ 1361 h 7"/>
              <a:gd name="T18" fmla="*/ 5603 w 17"/>
              <a:gd name="T19" fmla="*/ 136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7">
                <a:moveTo>
                  <a:pt x="0" y="3"/>
                </a:moveTo>
                <a:lnTo>
                  <a:pt x="0" y="0"/>
                </a:lnTo>
                <a:lnTo>
                  <a:pt x="1" y="0"/>
                </a:lnTo>
                <a:cubicBezTo>
                  <a:pt x="2" y="3"/>
                  <a:pt x="5" y="3"/>
                  <a:pt x="7" y="3"/>
                </a:cubicBezTo>
                <a:lnTo>
                  <a:pt x="0" y="3"/>
                </a:lnTo>
                <a:close/>
                <a:moveTo>
                  <a:pt x="15" y="3"/>
                </a:moveTo>
                <a:lnTo>
                  <a:pt x="16" y="3"/>
                </a:lnTo>
                <a:cubicBezTo>
                  <a:pt x="16" y="3"/>
                  <a:pt x="16" y="6"/>
                  <a:pt x="15" y="6"/>
                </a:cubicBezTo>
                <a:cubicBezTo>
                  <a:pt x="13" y="6"/>
                  <a:pt x="12" y="6"/>
                  <a:pt x="12" y="3"/>
                </a:cubicBezTo>
                <a:lnTo>
                  <a:pt x="15" y="3"/>
                </a:ln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23" name="Freeform 6829">
            <a:extLst>
              <a:ext uri="{FF2B5EF4-FFF2-40B4-BE49-F238E27FC236}">
                <a16:creationId xmlns:a16="http://schemas.microsoft.com/office/drawing/2014/main" id="{0B026936-37F9-3748-8A2B-0B1B235FF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5070475"/>
            <a:ext cx="3175" cy="1588"/>
          </a:xfrm>
          <a:custGeom>
            <a:avLst/>
            <a:gdLst>
              <a:gd name="T0" fmla="*/ 0 w 10"/>
              <a:gd name="T1" fmla="*/ 1191 h 4"/>
              <a:gd name="T2" fmla="*/ 2540 w 10"/>
              <a:gd name="T3" fmla="*/ 0 h 4"/>
              <a:gd name="T4" fmla="*/ 2858 w 10"/>
              <a:gd name="T5" fmla="*/ 0 h 4"/>
              <a:gd name="T6" fmla="*/ 0 w 10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4">
                <a:moveTo>
                  <a:pt x="0" y="3"/>
                </a:moveTo>
                <a:cubicBezTo>
                  <a:pt x="2" y="3"/>
                  <a:pt x="5" y="0"/>
                  <a:pt x="8" y="0"/>
                </a:cubicBezTo>
                <a:lnTo>
                  <a:pt x="9" y="0"/>
                </a:lnTo>
                <a:cubicBezTo>
                  <a:pt x="6" y="3"/>
                  <a:pt x="3" y="3"/>
                  <a:pt x="0" y="3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24" name="Freeform 6830">
            <a:extLst>
              <a:ext uri="{FF2B5EF4-FFF2-40B4-BE49-F238E27FC236}">
                <a16:creationId xmlns:a16="http://schemas.microsoft.com/office/drawing/2014/main" id="{C08B7894-40B9-3445-88BE-B125245B6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3" y="5064125"/>
            <a:ext cx="3175" cy="6350"/>
          </a:xfrm>
          <a:custGeom>
            <a:avLst/>
            <a:gdLst>
              <a:gd name="T0" fmla="*/ 635 w 10"/>
              <a:gd name="T1" fmla="*/ 4763 h 16"/>
              <a:gd name="T2" fmla="*/ 635 w 10"/>
              <a:gd name="T3" fmla="*/ 5953 h 16"/>
              <a:gd name="T4" fmla="*/ 635 w 10"/>
              <a:gd name="T5" fmla="*/ 4763 h 16"/>
              <a:gd name="T6" fmla="*/ 953 w 10"/>
              <a:gd name="T7" fmla="*/ 2381 h 16"/>
              <a:gd name="T8" fmla="*/ 0 w 10"/>
              <a:gd name="T9" fmla="*/ 0 h 16"/>
              <a:gd name="T10" fmla="*/ 318 w 10"/>
              <a:gd name="T11" fmla="*/ 0 h 16"/>
              <a:gd name="T12" fmla="*/ 1270 w 10"/>
              <a:gd name="T13" fmla="*/ 2381 h 16"/>
              <a:gd name="T14" fmla="*/ 1588 w 10"/>
              <a:gd name="T15" fmla="*/ 2381 h 16"/>
              <a:gd name="T16" fmla="*/ 2540 w 10"/>
              <a:gd name="T17" fmla="*/ 5953 h 16"/>
              <a:gd name="T18" fmla="*/ 2223 w 10"/>
              <a:gd name="T19" fmla="*/ 5953 h 16"/>
              <a:gd name="T20" fmla="*/ 1588 w 10"/>
              <a:gd name="T21" fmla="*/ 2381 h 16"/>
              <a:gd name="T22" fmla="*/ 635 w 10"/>
              <a:gd name="T23" fmla="*/ 4763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6">
                <a:moveTo>
                  <a:pt x="2" y="12"/>
                </a:moveTo>
                <a:cubicBezTo>
                  <a:pt x="3" y="15"/>
                  <a:pt x="2" y="15"/>
                  <a:pt x="2" y="15"/>
                </a:cubicBezTo>
                <a:cubicBezTo>
                  <a:pt x="2" y="15"/>
                  <a:pt x="2" y="15"/>
                  <a:pt x="2" y="12"/>
                </a:cubicBezTo>
                <a:cubicBezTo>
                  <a:pt x="2" y="12"/>
                  <a:pt x="2" y="9"/>
                  <a:pt x="3" y="6"/>
                </a:cubicBezTo>
                <a:cubicBezTo>
                  <a:pt x="1" y="6"/>
                  <a:pt x="0" y="3"/>
                  <a:pt x="0" y="0"/>
                </a:cubicBezTo>
                <a:lnTo>
                  <a:pt x="1" y="0"/>
                </a:lnTo>
                <a:cubicBezTo>
                  <a:pt x="1" y="3"/>
                  <a:pt x="2" y="3"/>
                  <a:pt x="4" y="6"/>
                </a:cubicBezTo>
                <a:lnTo>
                  <a:pt x="5" y="6"/>
                </a:lnTo>
                <a:cubicBezTo>
                  <a:pt x="7" y="9"/>
                  <a:pt x="9" y="12"/>
                  <a:pt x="8" y="15"/>
                </a:cubicBezTo>
                <a:lnTo>
                  <a:pt x="7" y="15"/>
                </a:lnTo>
                <a:cubicBezTo>
                  <a:pt x="7" y="12"/>
                  <a:pt x="6" y="12"/>
                  <a:pt x="5" y="6"/>
                </a:cubicBezTo>
                <a:cubicBezTo>
                  <a:pt x="3" y="9"/>
                  <a:pt x="2" y="12"/>
                  <a:pt x="2" y="12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25" name="Freeform 6831">
            <a:extLst>
              <a:ext uri="{FF2B5EF4-FFF2-40B4-BE49-F238E27FC236}">
                <a16:creationId xmlns:a16="http://schemas.microsoft.com/office/drawing/2014/main" id="{D1855D54-CBD0-DE40-B56E-4939AC3A8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5064125"/>
            <a:ext cx="3175" cy="3175"/>
          </a:xfrm>
          <a:custGeom>
            <a:avLst/>
            <a:gdLst>
              <a:gd name="T0" fmla="*/ 353 w 9"/>
              <a:gd name="T1" fmla="*/ 2858 h 10"/>
              <a:gd name="T2" fmla="*/ 353 w 9"/>
              <a:gd name="T3" fmla="*/ 2858 h 10"/>
              <a:gd name="T4" fmla="*/ 0 w 9"/>
              <a:gd name="T5" fmla="*/ 2858 h 10"/>
              <a:gd name="T6" fmla="*/ 353 w 9"/>
              <a:gd name="T7" fmla="*/ 953 h 10"/>
              <a:gd name="T8" fmla="*/ 706 w 9"/>
              <a:gd name="T9" fmla="*/ 953 h 10"/>
              <a:gd name="T10" fmla="*/ 706 w 9"/>
              <a:gd name="T11" fmla="*/ 953 h 10"/>
              <a:gd name="T12" fmla="*/ 1764 w 9"/>
              <a:gd name="T13" fmla="*/ 1905 h 10"/>
              <a:gd name="T14" fmla="*/ 2469 w 9"/>
              <a:gd name="T15" fmla="*/ 953 h 10"/>
              <a:gd name="T16" fmla="*/ 2822 w 9"/>
              <a:gd name="T17" fmla="*/ 953 h 10"/>
              <a:gd name="T18" fmla="*/ 2822 w 9"/>
              <a:gd name="T19" fmla="*/ 953 h 10"/>
              <a:gd name="T20" fmla="*/ 2469 w 9"/>
              <a:gd name="T21" fmla="*/ 2858 h 10"/>
              <a:gd name="T22" fmla="*/ 2469 w 9"/>
              <a:gd name="T23" fmla="*/ 2858 h 10"/>
              <a:gd name="T24" fmla="*/ 2117 w 9"/>
              <a:gd name="T25" fmla="*/ 2858 h 10"/>
              <a:gd name="T26" fmla="*/ 706 w 9"/>
              <a:gd name="T27" fmla="*/ 953 h 10"/>
              <a:gd name="T28" fmla="*/ 353 w 9"/>
              <a:gd name="T29" fmla="*/ 2858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10">
                <a:moveTo>
                  <a:pt x="1" y="9"/>
                </a:moveTo>
                <a:lnTo>
                  <a:pt x="1" y="9"/>
                </a:lnTo>
                <a:lnTo>
                  <a:pt x="0" y="9"/>
                </a:lnTo>
                <a:cubicBezTo>
                  <a:pt x="0" y="6"/>
                  <a:pt x="0" y="3"/>
                  <a:pt x="1" y="3"/>
                </a:cubicBezTo>
                <a:cubicBezTo>
                  <a:pt x="1" y="3"/>
                  <a:pt x="2" y="0"/>
                  <a:pt x="2" y="3"/>
                </a:cubicBezTo>
                <a:cubicBezTo>
                  <a:pt x="4" y="3"/>
                  <a:pt x="5" y="6"/>
                  <a:pt x="5" y="6"/>
                </a:cubicBezTo>
                <a:cubicBezTo>
                  <a:pt x="5" y="6"/>
                  <a:pt x="6" y="3"/>
                  <a:pt x="7" y="3"/>
                </a:cubicBezTo>
                <a:lnTo>
                  <a:pt x="8" y="3"/>
                </a:lnTo>
                <a:cubicBezTo>
                  <a:pt x="7" y="6"/>
                  <a:pt x="7" y="6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4" y="6"/>
                  <a:pt x="2" y="3"/>
                </a:cubicBezTo>
                <a:cubicBezTo>
                  <a:pt x="2" y="3"/>
                  <a:pt x="1" y="6"/>
                  <a:pt x="1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26" name="Freeform 6832">
            <a:extLst>
              <a:ext uri="{FF2B5EF4-FFF2-40B4-BE49-F238E27FC236}">
                <a16:creationId xmlns:a16="http://schemas.microsoft.com/office/drawing/2014/main" id="{D2625540-68C0-754E-839B-337127A46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5062538"/>
            <a:ext cx="3175" cy="1587"/>
          </a:xfrm>
          <a:custGeom>
            <a:avLst/>
            <a:gdLst>
              <a:gd name="T0" fmla="*/ 0 w 7"/>
              <a:gd name="T1" fmla="*/ 0 h 4"/>
              <a:gd name="T2" fmla="*/ 0 w 7"/>
              <a:gd name="T3" fmla="*/ 0 h 4"/>
              <a:gd name="T4" fmla="*/ 0 w 7"/>
              <a:gd name="T5" fmla="*/ 0 h 4"/>
              <a:gd name="T6" fmla="*/ 2721 w 7"/>
              <a:gd name="T7" fmla="*/ 1190 h 4"/>
              <a:gd name="T8" fmla="*/ 2721 w 7"/>
              <a:gd name="T9" fmla="*/ 1190 h 4"/>
              <a:gd name="T10" fmla="*/ 2268 w 7"/>
              <a:gd name="T11" fmla="*/ 1190 h 4"/>
              <a:gd name="T12" fmla="*/ 0 w 7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0" y="0"/>
                </a:lnTo>
                <a:cubicBezTo>
                  <a:pt x="2" y="0"/>
                  <a:pt x="4" y="0"/>
                  <a:pt x="6" y="3"/>
                </a:cubicBezTo>
                <a:lnTo>
                  <a:pt x="5" y="3"/>
                </a:lnTo>
                <a:cubicBezTo>
                  <a:pt x="4" y="0"/>
                  <a:pt x="1" y="0"/>
                  <a:pt x="0" y="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27" name="Freeform 6833">
            <a:extLst>
              <a:ext uri="{FF2B5EF4-FFF2-40B4-BE49-F238E27FC236}">
                <a16:creationId xmlns:a16="http://schemas.microsoft.com/office/drawing/2014/main" id="{D7290F69-D700-004D-B42E-180FD5C7E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5070475"/>
            <a:ext cx="3175" cy="3175"/>
          </a:xfrm>
          <a:custGeom>
            <a:avLst/>
            <a:gdLst>
              <a:gd name="T0" fmla="*/ 0 w 10"/>
              <a:gd name="T1" fmla="*/ 2858 h 10"/>
              <a:gd name="T2" fmla="*/ 0 w 10"/>
              <a:gd name="T3" fmla="*/ 2858 h 10"/>
              <a:gd name="T4" fmla="*/ 0 w 10"/>
              <a:gd name="T5" fmla="*/ 1905 h 10"/>
              <a:gd name="T6" fmla="*/ 1270 w 10"/>
              <a:gd name="T7" fmla="*/ 1905 h 10"/>
              <a:gd name="T8" fmla="*/ 2223 w 10"/>
              <a:gd name="T9" fmla="*/ 953 h 10"/>
              <a:gd name="T10" fmla="*/ 2858 w 10"/>
              <a:gd name="T11" fmla="*/ 953 h 10"/>
              <a:gd name="T12" fmla="*/ 2858 w 10"/>
              <a:gd name="T13" fmla="*/ 953 h 10"/>
              <a:gd name="T14" fmla="*/ 1588 w 10"/>
              <a:gd name="T15" fmla="*/ 1905 h 10"/>
              <a:gd name="T16" fmla="*/ 0 w 10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0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cubicBezTo>
                  <a:pt x="2" y="6"/>
                  <a:pt x="4" y="6"/>
                  <a:pt x="4" y="6"/>
                </a:cubicBezTo>
                <a:cubicBezTo>
                  <a:pt x="6" y="6"/>
                  <a:pt x="7" y="3"/>
                  <a:pt x="7" y="3"/>
                </a:cubicBezTo>
                <a:cubicBezTo>
                  <a:pt x="9" y="0"/>
                  <a:pt x="9" y="0"/>
                  <a:pt x="9" y="3"/>
                </a:cubicBezTo>
                <a:cubicBezTo>
                  <a:pt x="8" y="3"/>
                  <a:pt x="7" y="6"/>
                  <a:pt x="5" y="6"/>
                </a:cubicBezTo>
                <a:cubicBezTo>
                  <a:pt x="5" y="6"/>
                  <a:pt x="2" y="9"/>
                  <a:pt x="0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28" name="Freeform 6834">
            <a:extLst>
              <a:ext uri="{FF2B5EF4-FFF2-40B4-BE49-F238E27FC236}">
                <a16:creationId xmlns:a16="http://schemas.microsoft.com/office/drawing/2014/main" id="{6FCE0715-44EF-6D48-84D9-17AF14084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5073650"/>
            <a:ext cx="3175" cy="1588"/>
          </a:xfrm>
          <a:custGeom>
            <a:avLst/>
            <a:gdLst>
              <a:gd name="T0" fmla="*/ 397 w 8"/>
              <a:gd name="T1" fmla="*/ 1191 h 4"/>
              <a:gd name="T2" fmla="*/ 0 w 8"/>
              <a:gd name="T3" fmla="*/ 1191 h 4"/>
              <a:gd name="T4" fmla="*/ 397 w 8"/>
              <a:gd name="T5" fmla="*/ 0 h 4"/>
              <a:gd name="T6" fmla="*/ 2778 w 8"/>
              <a:gd name="T7" fmla="*/ 0 h 4"/>
              <a:gd name="T8" fmla="*/ 2778 w 8"/>
              <a:gd name="T9" fmla="*/ 0 h 4"/>
              <a:gd name="T10" fmla="*/ 397 w 8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4">
                <a:moveTo>
                  <a:pt x="1" y="3"/>
                </a:moveTo>
                <a:lnTo>
                  <a:pt x="0" y="3"/>
                </a:lnTo>
                <a:lnTo>
                  <a:pt x="1" y="0"/>
                </a:lnTo>
                <a:lnTo>
                  <a:pt x="7" y="0"/>
                </a:lnTo>
                <a:cubicBezTo>
                  <a:pt x="5" y="0"/>
                  <a:pt x="2" y="3"/>
                  <a:pt x="1" y="3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29" name="Freeform 6835">
            <a:extLst>
              <a:ext uri="{FF2B5EF4-FFF2-40B4-BE49-F238E27FC236}">
                <a16:creationId xmlns:a16="http://schemas.microsoft.com/office/drawing/2014/main" id="{A315E5B4-F7A6-9549-A1F5-B950051FC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5073650"/>
            <a:ext cx="3175" cy="3175"/>
          </a:xfrm>
          <a:custGeom>
            <a:avLst/>
            <a:gdLst>
              <a:gd name="T0" fmla="*/ 318 w 10"/>
              <a:gd name="T1" fmla="*/ 2858 h 10"/>
              <a:gd name="T2" fmla="*/ 0 w 10"/>
              <a:gd name="T3" fmla="*/ 1905 h 10"/>
              <a:gd name="T4" fmla="*/ 0 w 10"/>
              <a:gd name="T5" fmla="*/ 1905 h 10"/>
              <a:gd name="T6" fmla="*/ 2540 w 10"/>
              <a:gd name="T7" fmla="*/ 0 h 10"/>
              <a:gd name="T8" fmla="*/ 2858 w 10"/>
              <a:gd name="T9" fmla="*/ 0 h 10"/>
              <a:gd name="T10" fmla="*/ 2858 w 10"/>
              <a:gd name="T11" fmla="*/ 953 h 10"/>
              <a:gd name="T12" fmla="*/ 318 w 10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0">
                <a:moveTo>
                  <a:pt x="1" y="9"/>
                </a:moveTo>
                <a:lnTo>
                  <a:pt x="0" y="6"/>
                </a:lnTo>
                <a:cubicBezTo>
                  <a:pt x="3" y="6"/>
                  <a:pt x="6" y="3"/>
                  <a:pt x="8" y="0"/>
                </a:cubicBezTo>
                <a:lnTo>
                  <a:pt x="9" y="0"/>
                </a:lnTo>
                <a:lnTo>
                  <a:pt x="9" y="3"/>
                </a:lnTo>
                <a:cubicBezTo>
                  <a:pt x="6" y="3"/>
                  <a:pt x="3" y="6"/>
                  <a:pt x="1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30" name="Freeform 6836">
            <a:extLst>
              <a:ext uri="{FF2B5EF4-FFF2-40B4-BE49-F238E27FC236}">
                <a16:creationId xmlns:a16="http://schemas.microsoft.com/office/drawing/2014/main" id="{77F82BC6-2F86-A64D-A59E-CC1332EC9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8300" y="5081588"/>
            <a:ext cx="3175" cy="3175"/>
          </a:xfrm>
          <a:custGeom>
            <a:avLst/>
            <a:gdLst>
              <a:gd name="T0" fmla="*/ 397 w 8"/>
              <a:gd name="T1" fmla="*/ 1905 h 10"/>
              <a:gd name="T2" fmla="*/ 0 w 8"/>
              <a:gd name="T3" fmla="*/ 1905 h 10"/>
              <a:gd name="T4" fmla="*/ 0 w 8"/>
              <a:gd name="T5" fmla="*/ 1905 h 10"/>
              <a:gd name="T6" fmla="*/ 1588 w 8"/>
              <a:gd name="T7" fmla="*/ 0 h 10"/>
              <a:gd name="T8" fmla="*/ 1588 w 8"/>
              <a:gd name="T9" fmla="*/ 0 h 10"/>
              <a:gd name="T10" fmla="*/ 1588 w 8"/>
              <a:gd name="T11" fmla="*/ 0 h 10"/>
              <a:gd name="T12" fmla="*/ 1588 w 8"/>
              <a:gd name="T13" fmla="*/ 0 h 10"/>
              <a:gd name="T14" fmla="*/ 397 w 8"/>
              <a:gd name="T15" fmla="*/ 1905 h 10"/>
              <a:gd name="T16" fmla="*/ 1588 w 8"/>
              <a:gd name="T17" fmla="*/ 0 h 10"/>
              <a:gd name="T18" fmla="*/ 2381 w 8"/>
              <a:gd name="T19" fmla="*/ 2858 h 10"/>
              <a:gd name="T20" fmla="*/ 1984 w 8"/>
              <a:gd name="T21" fmla="*/ 2858 h 10"/>
              <a:gd name="T22" fmla="*/ 1588 w 8"/>
              <a:gd name="T23" fmla="*/ 2858 h 10"/>
              <a:gd name="T24" fmla="*/ 1588 w 8"/>
              <a:gd name="T25" fmla="*/ 0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10">
                <a:moveTo>
                  <a:pt x="1" y="6"/>
                </a:moveTo>
                <a:lnTo>
                  <a:pt x="0" y="6"/>
                </a:lnTo>
                <a:cubicBezTo>
                  <a:pt x="0" y="3"/>
                  <a:pt x="1" y="0"/>
                  <a:pt x="4" y="0"/>
                </a:cubicBezTo>
                <a:cubicBezTo>
                  <a:pt x="2" y="3"/>
                  <a:pt x="1" y="6"/>
                  <a:pt x="1" y="6"/>
                </a:cubicBezTo>
                <a:close/>
                <a:moveTo>
                  <a:pt x="4" y="0"/>
                </a:moveTo>
                <a:cubicBezTo>
                  <a:pt x="7" y="3"/>
                  <a:pt x="7" y="6"/>
                  <a:pt x="6" y="9"/>
                </a:cubicBezTo>
                <a:lnTo>
                  <a:pt x="5" y="9"/>
                </a:lnTo>
                <a:lnTo>
                  <a:pt x="4" y="9"/>
                </a:lnTo>
                <a:cubicBezTo>
                  <a:pt x="6" y="6"/>
                  <a:pt x="6" y="3"/>
                  <a:pt x="4" y="0"/>
                </a:cubicBez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31" name="Freeform 6837">
            <a:extLst>
              <a:ext uri="{FF2B5EF4-FFF2-40B4-BE49-F238E27FC236}">
                <a16:creationId xmlns:a16="http://schemas.microsoft.com/office/drawing/2014/main" id="{A17A0E51-6960-6043-9B8C-413DA21AF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8300" y="5084763"/>
            <a:ext cx="3175" cy="4762"/>
          </a:xfrm>
          <a:custGeom>
            <a:avLst/>
            <a:gdLst>
              <a:gd name="T0" fmla="*/ 397 w 8"/>
              <a:gd name="T1" fmla="*/ 3061 h 14"/>
              <a:gd name="T2" fmla="*/ 397 w 8"/>
              <a:gd name="T3" fmla="*/ 3061 h 14"/>
              <a:gd name="T4" fmla="*/ 0 w 8"/>
              <a:gd name="T5" fmla="*/ 3061 h 14"/>
              <a:gd name="T6" fmla="*/ 1588 w 8"/>
              <a:gd name="T7" fmla="*/ 1361 h 14"/>
              <a:gd name="T8" fmla="*/ 1984 w 8"/>
              <a:gd name="T9" fmla="*/ 1361 h 14"/>
              <a:gd name="T10" fmla="*/ 1984 w 8"/>
              <a:gd name="T11" fmla="*/ 4422 h 14"/>
              <a:gd name="T12" fmla="*/ 1588 w 8"/>
              <a:gd name="T13" fmla="*/ 4422 h 14"/>
              <a:gd name="T14" fmla="*/ 1588 w 8"/>
              <a:gd name="T15" fmla="*/ 1361 h 14"/>
              <a:gd name="T16" fmla="*/ 397 w 8"/>
              <a:gd name="T17" fmla="*/ 3061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4">
                <a:moveTo>
                  <a:pt x="1" y="9"/>
                </a:moveTo>
                <a:lnTo>
                  <a:pt x="1" y="9"/>
                </a:lnTo>
                <a:lnTo>
                  <a:pt x="0" y="9"/>
                </a:lnTo>
                <a:cubicBezTo>
                  <a:pt x="0" y="7"/>
                  <a:pt x="1" y="4"/>
                  <a:pt x="4" y="4"/>
                </a:cubicBezTo>
                <a:cubicBezTo>
                  <a:pt x="4" y="0"/>
                  <a:pt x="4" y="0"/>
                  <a:pt x="5" y="4"/>
                </a:cubicBezTo>
                <a:cubicBezTo>
                  <a:pt x="6" y="7"/>
                  <a:pt x="7" y="9"/>
                  <a:pt x="5" y="13"/>
                </a:cubicBezTo>
                <a:lnTo>
                  <a:pt x="4" y="13"/>
                </a:lnTo>
                <a:cubicBezTo>
                  <a:pt x="6" y="9"/>
                  <a:pt x="6" y="7"/>
                  <a:pt x="4" y="4"/>
                </a:cubicBezTo>
                <a:cubicBezTo>
                  <a:pt x="2" y="7"/>
                  <a:pt x="1" y="7"/>
                  <a:pt x="1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32" name="Freeform 6838">
            <a:extLst>
              <a:ext uri="{FF2B5EF4-FFF2-40B4-BE49-F238E27FC236}">
                <a16:creationId xmlns:a16="http://schemas.microsoft.com/office/drawing/2014/main" id="{487F4B51-6D3C-C14E-B32B-B56D24694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5086350"/>
            <a:ext cx="3175" cy="4763"/>
          </a:xfrm>
          <a:custGeom>
            <a:avLst/>
            <a:gdLst>
              <a:gd name="T0" fmla="*/ 794 w 8"/>
              <a:gd name="T1" fmla="*/ 1832 h 13"/>
              <a:gd name="T2" fmla="*/ 397 w 8"/>
              <a:gd name="T3" fmla="*/ 1832 h 13"/>
              <a:gd name="T4" fmla="*/ 0 w 8"/>
              <a:gd name="T5" fmla="*/ 1832 h 13"/>
              <a:gd name="T6" fmla="*/ 1984 w 8"/>
              <a:gd name="T7" fmla="*/ 0 h 13"/>
              <a:gd name="T8" fmla="*/ 2381 w 8"/>
              <a:gd name="T9" fmla="*/ 0 h 13"/>
              <a:gd name="T10" fmla="*/ 2381 w 8"/>
              <a:gd name="T11" fmla="*/ 0 h 13"/>
              <a:gd name="T12" fmla="*/ 1984 w 8"/>
              <a:gd name="T13" fmla="*/ 4397 h 13"/>
              <a:gd name="T14" fmla="*/ 1588 w 8"/>
              <a:gd name="T15" fmla="*/ 4397 h 13"/>
              <a:gd name="T16" fmla="*/ 1588 w 8"/>
              <a:gd name="T17" fmla="*/ 4397 h 13"/>
              <a:gd name="T18" fmla="*/ 1984 w 8"/>
              <a:gd name="T19" fmla="*/ 0 h 13"/>
              <a:gd name="T20" fmla="*/ 794 w 8"/>
              <a:gd name="T21" fmla="*/ 1832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3">
                <a:moveTo>
                  <a:pt x="2" y="5"/>
                </a:moveTo>
                <a:lnTo>
                  <a:pt x="1" y="5"/>
                </a:lnTo>
                <a:lnTo>
                  <a:pt x="0" y="5"/>
                </a:lnTo>
                <a:cubicBezTo>
                  <a:pt x="0" y="3"/>
                  <a:pt x="3" y="0"/>
                  <a:pt x="5" y="0"/>
                </a:cubicBezTo>
                <a:lnTo>
                  <a:pt x="6" y="0"/>
                </a:lnTo>
                <a:cubicBezTo>
                  <a:pt x="7" y="3"/>
                  <a:pt x="7" y="5"/>
                  <a:pt x="5" y="12"/>
                </a:cubicBezTo>
                <a:cubicBezTo>
                  <a:pt x="5" y="12"/>
                  <a:pt x="5" y="12"/>
                  <a:pt x="4" y="12"/>
                </a:cubicBezTo>
                <a:cubicBezTo>
                  <a:pt x="6" y="5"/>
                  <a:pt x="6" y="3"/>
                  <a:pt x="5" y="0"/>
                </a:cubicBezTo>
                <a:cubicBezTo>
                  <a:pt x="3" y="3"/>
                  <a:pt x="2" y="3"/>
                  <a:pt x="2" y="5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33" name="Freeform 6839">
            <a:extLst>
              <a:ext uri="{FF2B5EF4-FFF2-40B4-BE49-F238E27FC236}">
                <a16:creationId xmlns:a16="http://schemas.microsoft.com/office/drawing/2014/main" id="{1B9BFB52-7C77-5F46-B87C-E699F5674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5095875"/>
            <a:ext cx="4763" cy="4763"/>
          </a:xfrm>
          <a:custGeom>
            <a:avLst/>
            <a:gdLst>
              <a:gd name="T0" fmla="*/ 2041 w 14"/>
              <a:gd name="T1" fmla="*/ 3297 h 13"/>
              <a:gd name="T2" fmla="*/ 1701 w 14"/>
              <a:gd name="T3" fmla="*/ 3297 h 13"/>
              <a:gd name="T4" fmla="*/ 1701 w 14"/>
              <a:gd name="T5" fmla="*/ 4397 h 13"/>
              <a:gd name="T6" fmla="*/ 1361 w 14"/>
              <a:gd name="T7" fmla="*/ 4397 h 13"/>
              <a:gd name="T8" fmla="*/ 1361 w 14"/>
              <a:gd name="T9" fmla="*/ 3297 h 13"/>
              <a:gd name="T10" fmla="*/ 1361 w 14"/>
              <a:gd name="T11" fmla="*/ 0 h 13"/>
              <a:gd name="T12" fmla="*/ 340 w 14"/>
              <a:gd name="T13" fmla="*/ 2198 h 13"/>
              <a:gd name="T14" fmla="*/ 340 w 14"/>
              <a:gd name="T15" fmla="*/ 2198 h 13"/>
              <a:gd name="T16" fmla="*/ 0 w 14"/>
              <a:gd name="T17" fmla="*/ 2198 h 13"/>
              <a:gd name="T18" fmla="*/ 1361 w 14"/>
              <a:gd name="T19" fmla="*/ 0 h 13"/>
              <a:gd name="T20" fmla="*/ 1701 w 14"/>
              <a:gd name="T21" fmla="*/ 0 h 13"/>
              <a:gd name="T22" fmla="*/ 2041 w 14"/>
              <a:gd name="T23" fmla="*/ 2198 h 13"/>
              <a:gd name="T24" fmla="*/ 3742 w 14"/>
              <a:gd name="T25" fmla="*/ 1099 h 13"/>
              <a:gd name="T26" fmla="*/ 2041 w 14"/>
              <a:gd name="T27" fmla="*/ 3297 h 13"/>
              <a:gd name="T28" fmla="*/ 3742 w 14"/>
              <a:gd name="T29" fmla="*/ 1099 h 13"/>
              <a:gd name="T30" fmla="*/ 3742 w 14"/>
              <a:gd name="T31" fmla="*/ 1099 h 13"/>
              <a:gd name="T32" fmla="*/ 4083 w 14"/>
              <a:gd name="T33" fmla="*/ 1099 h 13"/>
              <a:gd name="T34" fmla="*/ 3742 w 14"/>
              <a:gd name="T35" fmla="*/ 4397 h 13"/>
              <a:gd name="T36" fmla="*/ 3402 w 14"/>
              <a:gd name="T37" fmla="*/ 4397 h 13"/>
              <a:gd name="T38" fmla="*/ 3062 w 14"/>
              <a:gd name="T39" fmla="*/ 4397 h 13"/>
              <a:gd name="T40" fmla="*/ 3742 w 14"/>
              <a:gd name="T41" fmla="*/ 1099 h 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" h="13">
                <a:moveTo>
                  <a:pt x="6" y="9"/>
                </a:moveTo>
                <a:lnTo>
                  <a:pt x="5" y="9"/>
                </a:lnTo>
                <a:lnTo>
                  <a:pt x="5" y="12"/>
                </a:lnTo>
                <a:lnTo>
                  <a:pt x="4" y="12"/>
                </a:lnTo>
                <a:cubicBezTo>
                  <a:pt x="4" y="12"/>
                  <a:pt x="4" y="12"/>
                  <a:pt x="4" y="9"/>
                </a:cubicBezTo>
                <a:cubicBezTo>
                  <a:pt x="6" y="6"/>
                  <a:pt x="6" y="3"/>
                  <a:pt x="4" y="0"/>
                </a:cubicBezTo>
                <a:cubicBezTo>
                  <a:pt x="2" y="3"/>
                  <a:pt x="1" y="3"/>
                  <a:pt x="1" y="6"/>
                </a:cubicBezTo>
                <a:lnTo>
                  <a:pt x="0" y="6"/>
                </a:lnTo>
                <a:cubicBezTo>
                  <a:pt x="0" y="3"/>
                  <a:pt x="1" y="0"/>
                  <a:pt x="4" y="0"/>
                </a:cubicBezTo>
                <a:lnTo>
                  <a:pt x="5" y="0"/>
                </a:lnTo>
                <a:cubicBezTo>
                  <a:pt x="6" y="3"/>
                  <a:pt x="6" y="3"/>
                  <a:pt x="6" y="6"/>
                </a:cubicBezTo>
                <a:cubicBezTo>
                  <a:pt x="7" y="3"/>
                  <a:pt x="9" y="3"/>
                  <a:pt x="11" y="3"/>
                </a:cubicBezTo>
                <a:cubicBezTo>
                  <a:pt x="9" y="3"/>
                  <a:pt x="7" y="6"/>
                  <a:pt x="6" y="9"/>
                </a:cubicBezTo>
                <a:close/>
                <a:moveTo>
                  <a:pt x="11" y="3"/>
                </a:moveTo>
                <a:lnTo>
                  <a:pt x="11" y="3"/>
                </a:lnTo>
                <a:lnTo>
                  <a:pt x="12" y="3"/>
                </a:lnTo>
                <a:cubicBezTo>
                  <a:pt x="13" y="6"/>
                  <a:pt x="12" y="12"/>
                  <a:pt x="11" y="12"/>
                </a:cubicBezTo>
                <a:lnTo>
                  <a:pt x="10" y="12"/>
                </a:lnTo>
                <a:lnTo>
                  <a:pt x="9" y="12"/>
                </a:lnTo>
                <a:cubicBezTo>
                  <a:pt x="11" y="12"/>
                  <a:pt x="12" y="6"/>
                  <a:pt x="11" y="3"/>
                </a:cubicBez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34" name="Freeform 6840">
            <a:extLst>
              <a:ext uri="{FF2B5EF4-FFF2-40B4-BE49-F238E27FC236}">
                <a16:creationId xmlns:a16="http://schemas.microsoft.com/office/drawing/2014/main" id="{3C106905-FCE8-664E-BCD5-8C3775470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5091113"/>
            <a:ext cx="3175" cy="4762"/>
          </a:xfrm>
          <a:custGeom>
            <a:avLst/>
            <a:gdLst>
              <a:gd name="T0" fmla="*/ 794 w 8"/>
              <a:gd name="T1" fmla="*/ 3297 h 13"/>
              <a:gd name="T2" fmla="*/ 397 w 8"/>
              <a:gd name="T3" fmla="*/ 3297 h 13"/>
              <a:gd name="T4" fmla="*/ 0 w 8"/>
              <a:gd name="T5" fmla="*/ 3297 h 13"/>
              <a:gd name="T6" fmla="*/ 1984 w 8"/>
              <a:gd name="T7" fmla="*/ 0 h 13"/>
              <a:gd name="T8" fmla="*/ 1984 w 8"/>
              <a:gd name="T9" fmla="*/ 0 h 13"/>
              <a:gd name="T10" fmla="*/ 1984 w 8"/>
              <a:gd name="T11" fmla="*/ 0 h 13"/>
              <a:gd name="T12" fmla="*/ 1984 w 8"/>
              <a:gd name="T13" fmla="*/ 4396 h 13"/>
              <a:gd name="T14" fmla="*/ 1984 w 8"/>
              <a:gd name="T15" fmla="*/ 4396 h 13"/>
              <a:gd name="T16" fmla="*/ 1984 w 8"/>
              <a:gd name="T17" fmla="*/ 4396 h 13"/>
              <a:gd name="T18" fmla="*/ 1984 w 8"/>
              <a:gd name="T19" fmla="*/ 1099 h 13"/>
              <a:gd name="T20" fmla="*/ 794 w 8"/>
              <a:gd name="T21" fmla="*/ 32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3">
                <a:moveTo>
                  <a:pt x="2" y="9"/>
                </a:moveTo>
                <a:lnTo>
                  <a:pt x="1" y="9"/>
                </a:lnTo>
                <a:lnTo>
                  <a:pt x="0" y="9"/>
                </a:lnTo>
                <a:cubicBezTo>
                  <a:pt x="0" y="6"/>
                  <a:pt x="2" y="3"/>
                  <a:pt x="5" y="0"/>
                </a:cubicBezTo>
                <a:cubicBezTo>
                  <a:pt x="7" y="6"/>
                  <a:pt x="7" y="9"/>
                  <a:pt x="5" y="12"/>
                </a:cubicBezTo>
                <a:cubicBezTo>
                  <a:pt x="6" y="9"/>
                  <a:pt x="6" y="6"/>
                  <a:pt x="5" y="3"/>
                </a:cubicBezTo>
                <a:cubicBezTo>
                  <a:pt x="3" y="3"/>
                  <a:pt x="2" y="6"/>
                  <a:pt x="2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35" name="Freeform 6841">
            <a:extLst>
              <a:ext uri="{FF2B5EF4-FFF2-40B4-BE49-F238E27FC236}">
                <a16:creationId xmlns:a16="http://schemas.microsoft.com/office/drawing/2014/main" id="{522F0677-7BF7-3248-BD76-FEEDDE450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5089525"/>
            <a:ext cx="3175" cy="4763"/>
          </a:xfrm>
          <a:custGeom>
            <a:avLst/>
            <a:gdLst>
              <a:gd name="T0" fmla="*/ 397 w 8"/>
              <a:gd name="T1" fmla="*/ 3297 h 13"/>
              <a:gd name="T2" fmla="*/ 0 w 8"/>
              <a:gd name="T3" fmla="*/ 3297 h 13"/>
              <a:gd name="T4" fmla="*/ 0 w 8"/>
              <a:gd name="T5" fmla="*/ 3297 h 13"/>
              <a:gd name="T6" fmla="*/ 1588 w 8"/>
              <a:gd name="T7" fmla="*/ 0 h 13"/>
              <a:gd name="T8" fmla="*/ 1984 w 8"/>
              <a:gd name="T9" fmla="*/ 0 h 13"/>
              <a:gd name="T10" fmla="*/ 2381 w 8"/>
              <a:gd name="T11" fmla="*/ 4397 h 13"/>
              <a:gd name="T12" fmla="*/ 1984 w 8"/>
              <a:gd name="T13" fmla="*/ 4397 h 13"/>
              <a:gd name="T14" fmla="*/ 1984 w 8"/>
              <a:gd name="T15" fmla="*/ 4397 h 13"/>
              <a:gd name="T16" fmla="*/ 1588 w 8"/>
              <a:gd name="T17" fmla="*/ 0 h 13"/>
              <a:gd name="T18" fmla="*/ 397 w 8"/>
              <a:gd name="T19" fmla="*/ 329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3">
                <a:moveTo>
                  <a:pt x="1" y="9"/>
                </a:moveTo>
                <a:lnTo>
                  <a:pt x="0" y="9"/>
                </a:lnTo>
                <a:cubicBezTo>
                  <a:pt x="0" y="6"/>
                  <a:pt x="1" y="3"/>
                  <a:pt x="4" y="0"/>
                </a:cubicBezTo>
                <a:lnTo>
                  <a:pt x="5" y="0"/>
                </a:lnTo>
                <a:cubicBezTo>
                  <a:pt x="6" y="6"/>
                  <a:pt x="7" y="9"/>
                  <a:pt x="6" y="12"/>
                </a:cubicBezTo>
                <a:lnTo>
                  <a:pt x="5" y="12"/>
                </a:lnTo>
                <a:cubicBezTo>
                  <a:pt x="6" y="9"/>
                  <a:pt x="5" y="6"/>
                  <a:pt x="4" y="0"/>
                </a:cubicBezTo>
                <a:cubicBezTo>
                  <a:pt x="2" y="3"/>
                  <a:pt x="1" y="6"/>
                  <a:pt x="1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36" name="Freeform 6842">
            <a:extLst>
              <a:ext uri="{FF2B5EF4-FFF2-40B4-BE49-F238E27FC236}">
                <a16:creationId xmlns:a16="http://schemas.microsoft.com/office/drawing/2014/main" id="{74F2DA75-413E-BA40-9291-105AF85A4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8300" y="5092700"/>
            <a:ext cx="3175" cy="4763"/>
          </a:xfrm>
          <a:custGeom>
            <a:avLst/>
            <a:gdLst>
              <a:gd name="T0" fmla="*/ 353 w 9"/>
              <a:gd name="T1" fmla="*/ 3297 h 13"/>
              <a:gd name="T2" fmla="*/ 0 w 9"/>
              <a:gd name="T3" fmla="*/ 3297 h 13"/>
              <a:gd name="T4" fmla="*/ 1411 w 9"/>
              <a:gd name="T5" fmla="*/ 0 h 13"/>
              <a:gd name="T6" fmla="*/ 1411 w 9"/>
              <a:gd name="T7" fmla="*/ 0 h 13"/>
              <a:gd name="T8" fmla="*/ 1411 w 9"/>
              <a:gd name="T9" fmla="*/ 0 h 13"/>
              <a:gd name="T10" fmla="*/ 1411 w 9"/>
              <a:gd name="T11" fmla="*/ 0 h 13"/>
              <a:gd name="T12" fmla="*/ 353 w 9"/>
              <a:gd name="T13" fmla="*/ 3297 h 13"/>
              <a:gd name="T14" fmla="*/ 1411 w 9"/>
              <a:gd name="T15" fmla="*/ 0 h 13"/>
              <a:gd name="T16" fmla="*/ 1764 w 9"/>
              <a:gd name="T17" fmla="*/ 0 h 13"/>
              <a:gd name="T18" fmla="*/ 2117 w 9"/>
              <a:gd name="T19" fmla="*/ 4397 h 13"/>
              <a:gd name="T20" fmla="*/ 2117 w 9"/>
              <a:gd name="T21" fmla="*/ 4397 h 13"/>
              <a:gd name="T22" fmla="*/ 1764 w 9"/>
              <a:gd name="T23" fmla="*/ 4397 h 13"/>
              <a:gd name="T24" fmla="*/ 1411 w 9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13">
                <a:moveTo>
                  <a:pt x="1" y="9"/>
                </a:moveTo>
                <a:lnTo>
                  <a:pt x="0" y="9"/>
                </a:lnTo>
                <a:cubicBezTo>
                  <a:pt x="0" y="6"/>
                  <a:pt x="1" y="0"/>
                  <a:pt x="4" y="0"/>
                </a:cubicBezTo>
                <a:cubicBezTo>
                  <a:pt x="3" y="3"/>
                  <a:pt x="1" y="6"/>
                  <a:pt x="1" y="9"/>
                </a:cubicBezTo>
                <a:close/>
                <a:moveTo>
                  <a:pt x="4" y="0"/>
                </a:moveTo>
                <a:lnTo>
                  <a:pt x="5" y="0"/>
                </a:lnTo>
                <a:cubicBezTo>
                  <a:pt x="8" y="3"/>
                  <a:pt x="8" y="9"/>
                  <a:pt x="6" y="12"/>
                </a:cubicBezTo>
                <a:lnTo>
                  <a:pt x="5" y="12"/>
                </a:lnTo>
                <a:cubicBezTo>
                  <a:pt x="6" y="9"/>
                  <a:pt x="6" y="6"/>
                  <a:pt x="4" y="0"/>
                </a:cubicBez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37" name="Freeform 6843">
            <a:extLst>
              <a:ext uri="{FF2B5EF4-FFF2-40B4-BE49-F238E27FC236}">
                <a16:creationId xmlns:a16="http://schemas.microsoft.com/office/drawing/2014/main" id="{A466D5FF-6C77-F840-A50B-64FE15AAA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5089525"/>
            <a:ext cx="3175" cy="7938"/>
          </a:xfrm>
          <a:custGeom>
            <a:avLst/>
            <a:gdLst>
              <a:gd name="T0" fmla="*/ 1443 w 11"/>
              <a:gd name="T1" fmla="*/ 6495 h 22"/>
              <a:gd name="T2" fmla="*/ 1155 w 11"/>
              <a:gd name="T3" fmla="*/ 6495 h 22"/>
              <a:gd name="T4" fmla="*/ 866 w 11"/>
              <a:gd name="T5" fmla="*/ 6495 h 22"/>
              <a:gd name="T6" fmla="*/ 1732 w 11"/>
              <a:gd name="T7" fmla="*/ 4330 h 22"/>
              <a:gd name="T8" fmla="*/ 1732 w 11"/>
              <a:gd name="T9" fmla="*/ 3247 h 22"/>
              <a:gd name="T10" fmla="*/ 1732 w 11"/>
              <a:gd name="T11" fmla="*/ 0 h 22"/>
              <a:gd name="T12" fmla="*/ 2020 w 11"/>
              <a:gd name="T13" fmla="*/ 3247 h 22"/>
              <a:gd name="T14" fmla="*/ 2020 w 11"/>
              <a:gd name="T15" fmla="*/ 3247 h 22"/>
              <a:gd name="T16" fmla="*/ 2598 w 11"/>
              <a:gd name="T17" fmla="*/ 7577 h 22"/>
              <a:gd name="T18" fmla="*/ 2309 w 11"/>
              <a:gd name="T19" fmla="*/ 7577 h 22"/>
              <a:gd name="T20" fmla="*/ 2020 w 11"/>
              <a:gd name="T21" fmla="*/ 7577 h 22"/>
              <a:gd name="T22" fmla="*/ 2020 w 11"/>
              <a:gd name="T23" fmla="*/ 4330 h 22"/>
              <a:gd name="T24" fmla="*/ 1443 w 11"/>
              <a:gd name="T25" fmla="*/ 6495 h 22"/>
              <a:gd name="T26" fmla="*/ 289 w 11"/>
              <a:gd name="T27" fmla="*/ 2165 h 22"/>
              <a:gd name="T28" fmla="*/ 0 w 11"/>
              <a:gd name="T29" fmla="*/ 3247 h 22"/>
              <a:gd name="T30" fmla="*/ 0 w 11"/>
              <a:gd name="T31" fmla="*/ 2165 h 22"/>
              <a:gd name="T32" fmla="*/ 1443 w 11"/>
              <a:gd name="T33" fmla="*/ 0 h 22"/>
              <a:gd name="T34" fmla="*/ 1732 w 11"/>
              <a:gd name="T35" fmla="*/ 0 h 22"/>
              <a:gd name="T36" fmla="*/ 1732 w 11"/>
              <a:gd name="T37" fmla="*/ 0 h 22"/>
              <a:gd name="T38" fmla="*/ 289 w 11"/>
              <a:gd name="T39" fmla="*/ 2165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" h="22">
                <a:moveTo>
                  <a:pt x="5" y="18"/>
                </a:moveTo>
                <a:lnTo>
                  <a:pt x="4" y="18"/>
                </a:lnTo>
                <a:lnTo>
                  <a:pt x="3" y="18"/>
                </a:lnTo>
                <a:cubicBezTo>
                  <a:pt x="3" y="15"/>
                  <a:pt x="4" y="12"/>
                  <a:pt x="6" y="12"/>
                </a:cubicBezTo>
                <a:lnTo>
                  <a:pt x="6" y="9"/>
                </a:lnTo>
                <a:cubicBezTo>
                  <a:pt x="7" y="6"/>
                  <a:pt x="7" y="3"/>
                  <a:pt x="6" y="0"/>
                </a:cubicBezTo>
                <a:cubicBezTo>
                  <a:pt x="7" y="3"/>
                  <a:pt x="8" y="6"/>
                  <a:pt x="7" y="9"/>
                </a:cubicBezTo>
                <a:cubicBezTo>
                  <a:pt x="10" y="12"/>
                  <a:pt x="10" y="18"/>
                  <a:pt x="9" y="21"/>
                </a:cubicBezTo>
                <a:lnTo>
                  <a:pt x="8" y="21"/>
                </a:lnTo>
                <a:lnTo>
                  <a:pt x="7" y="21"/>
                </a:lnTo>
                <a:cubicBezTo>
                  <a:pt x="10" y="18"/>
                  <a:pt x="9" y="15"/>
                  <a:pt x="7" y="12"/>
                </a:cubicBezTo>
                <a:cubicBezTo>
                  <a:pt x="5" y="12"/>
                  <a:pt x="4" y="15"/>
                  <a:pt x="5" y="18"/>
                </a:cubicBezTo>
                <a:close/>
                <a:moveTo>
                  <a:pt x="1" y="6"/>
                </a:moveTo>
                <a:lnTo>
                  <a:pt x="0" y="9"/>
                </a:lnTo>
                <a:lnTo>
                  <a:pt x="0" y="6"/>
                </a:lnTo>
                <a:cubicBezTo>
                  <a:pt x="0" y="3"/>
                  <a:pt x="3" y="3"/>
                  <a:pt x="5" y="0"/>
                </a:cubicBezTo>
                <a:lnTo>
                  <a:pt x="6" y="0"/>
                </a:lnTo>
                <a:cubicBezTo>
                  <a:pt x="3" y="3"/>
                  <a:pt x="1" y="3"/>
                  <a:pt x="1" y="6"/>
                </a:cubicBez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38" name="Freeform 6844">
            <a:extLst>
              <a:ext uri="{FF2B5EF4-FFF2-40B4-BE49-F238E27FC236}">
                <a16:creationId xmlns:a16="http://schemas.microsoft.com/office/drawing/2014/main" id="{5D0C488B-0B5F-884A-B9B3-51A6313D9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5092700"/>
            <a:ext cx="3175" cy="4763"/>
          </a:xfrm>
          <a:custGeom>
            <a:avLst/>
            <a:gdLst>
              <a:gd name="T0" fmla="*/ 794 w 8"/>
              <a:gd name="T1" fmla="*/ 3297 h 13"/>
              <a:gd name="T2" fmla="*/ 397 w 8"/>
              <a:gd name="T3" fmla="*/ 4397 h 13"/>
              <a:gd name="T4" fmla="*/ 0 w 8"/>
              <a:gd name="T5" fmla="*/ 3297 h 13"/>
              <a:gd name="T6" fmla="*/ 1588 w 8"/>
              <a:gd name="T7" fmla="*/ 0 h 13"/>
              <a:gd name="T8" fmla="*/ 1984 w 8"/>
              <a:gd name="T9" fmla="*/ 1099 h 13"/>
              <a:gd name="T10" fmla="*/ 1984 w 8"/>
              <a:gd name="T11" fmla="*/ 1099 h 13"/>
              <a:gd name="T12" fmla="*/ 2381 w 8"/>
              <a:gd name="T13" fmla="*/ 4397 h 13"/>
              <a:gd name="T14" fmla="*/ 1984 w 8"/>
              <a:gd name="T15" fmla="*/ 4397 h 13"/>
              <a:gd name="T16" fmla="*/ 1984 w 8"/>
              <a:gd name="T17" fmla="*/ 4397 h 13"/>
              <a:gd name="T18" fmla="*/ 1588 w 8"/>
              <a:gd name="T19" fmla="*/ 1099 h 13"/>
              <a:gd name="T20" fmla="*/ 794 w 8"/>
              <a:gd name="T21" fmla="*/ 32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3">
                <a:moveTo>
                  <a:pt x="2" y="9"/>
                </a:moveTo>
                <a:cubicBezTo>
                  <a:pt x="2" y="12"/>
                  <a:pt x="2" y="12"/>
                  <a:pt x="1" y="12"/>
                </a:cubicBezTo>
                <a:cubicBezTo>
                  <a:pt x="1" y="12"/>
                  <a:pt x="0" y="12"/>
                  <a:pt x="0" y="9"/>
                </a:cubicBezTo>
                <a:cubicBezTo>
                  <a:pt x="0" y="6"/>
                  <a:pt x="2" y="3"/>
                  <a:pt x="4" y="0"/>
                </a:cubicBezTo>
                <a:cubicBezTo>
                  <a:pt x="4" y="0"/>
                  <a:pt x="5" y="0"/>
                  <a:pt x="5" y="3"/>
                </a:cubicBezTo>
                <a:cubicBezTo>
                  <a:pt x="6" y="6"/>
                  <a:pt x="7" y="9"/>
                  <a:pt x="6" y="12"/>
                </a:cubicBezTo>
                <a:lnTo>
                  <a:pt x="5" y="12"/>
                </a:lnTo>
                <a:cubicBezTo>
                  <a:pt x="5" y="12"/>
                  <a:pt x="4" y="12"/>
                  <a:pt x="5" y="12"/>
                </a:cubicBezTo>
                <a:cubicBezTo>
                  <a:pt x="6" y="9"/>
                  <a:pt x="6" y="6"/>
                  <a:pt x="4" y="3"/>
                </a:cubicBezTo>
                <a:cubicBezTo>
                  <a:pt x="3" y="3"/>
                  <a:pt x="2" y="6"/>
                  <a:pt x="2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39" name="Freeform 6845">
            <a:extLst>
              <a:ext uri="{FF2B5EF4-FFF2-40B4-BE49-F238E27FC236}">
                <a16:creationId xmlns:a16="http://schemas.microsoft.com/office/drawing/2014/main" id="{88DD1A7D-94D0-1343-AF6D-C935EE420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5083175"/>
            <a:ext cx="3175" cy="4763"/>
          </a:xfrm>
          <a:custGeom>
            <a:avLst/>
            <a:gdLst>
              <a:gd name="T0" fmla="*/ 353 w 9"/>
              <a:gd name="T1" fmla="*/ 3664 h 13"/>
              <a:gd name="T2" fmla="*/ 353 w 9"/>
              <a:gd name="T3" fmla="*/ 3664 h 13"/>
              <a:gd name="T4" fmla="*/ 0 w 9"/>
              <a:gd name="T5" fmla="*/ 3664 h 13"/>
              <a:gd name="T6" fmla="*/ 1411 w 9"/>
              <a:gd name="T7" fmla="*/ 1099 h 13"/>
              <a:gd name="T8" fmla="*/ 1764 w 9"/>
              <a:gd name="T9" fmla="*/ 1099 h 13"/>
              <a:gd name="T10" fmla="*/ 2469 w 9"/>
              <a:gd name="T11" fmla="*/ 4397 h 13"/>
              <a:gd name="T12" fmla="*/ 2117 w 9"/>
              <a:gd name="T13" fmla="*/ 4397 h 13"/>
              <a:gd name="T14" fmla="*/ 2117 w 9"/>
              <a:gd name="T15" fmla="*/ 4397 h 13"/>
              <a:gd name="T16" fmla="*/ 1411 w 9"/>
              <a:gd name="T17" fmla="*/ 1099 h 13"/>
              <a:gd name="T18" fmla="*/ 353 w 9"/>
              <a:gd name="T19" fmla="*/ 3664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3">
                <a:moveTo>
                  <a:pt x="1" y="10"/>
                </a:moveTo>
                <a:lnTo>
                  <a:pt x="1" y="10"/>
                </a:lnTo>
                <a:lnTo>
                  <a:pt x="0" y="10"/>
                </a:lnTo>
                <a:cubicBezTo>
                  <a:pt x="0" y="7"/>
                  <a:pt x="1" y="3"/>
                  <a:pt x="4" y="3"/>
                </a:cubicBezTo>
                <a:cubicBezTo>
                  <a:pt x="4" y="0"/>
                  <a:pt x="4" y="0"/>
                  <a:pt x="5" y="3"/>
                </a:cubicBezTo>
                <a:cubicBezTo>
                  <a:pt x="7" y="7"/>
                  <a:pt x="8" y="10"/>
                  <a:pt x="7" y="12"/>
                </a:cubicBezTo>
                <a:lnTo>
                  <a:pt x="6" y="12"/>
                </a:lnTo>
                <a:cubicBezTo>
                  <a:pt x="6" y="12"/>
                  <a:pt x="5" y="12"/>
                  <a:pt x="6" y="12"/>
                </a:cubicBezTo>
                <a:cubicBezTo>
                  <a:pt x="7" y="10"/>
                  <a:pt x="6" y="7"/>
                  <a:pt x="4" y="3"/>
                </a:cubicBezTo>
                <a:cubicBezTo>
                  <a:pt x="1" y="7"/>
                  <a:pt x="1" y="7"/>
                  <a:pt x="1" y="1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40" name="Freeform 6846">
            <a:extLst>
              <a:ext uri="{FF2B5EF4-FFF2-40B4-BE49-F238E27FC236}">
                <a16:creationId xmlns:a16="http://schemas.microsoft.com/office/drawing/2014/main" id="{8AEFBB31-9062-114E-A582-5DA228D36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5078413"/>
            <a:ext cx="3175" cy="4762"/>
          </a:xfrm>
          <a:custGeom>
            <a:avLst/>
            <a:gdLst>
              <a:gd name="T0" fmla="*/ 706 w 9"/>
              <a:gd name="T1" fmla="*/ 3297 h 13"/>
              <a:gd name="T2" fmla="*/ 706 w 9"/>
              <a:gd name="T3" fmla="*/ 4396 h 13"/>
              <a:gd name="T4" fmla="*/ 0 w 9"/>
              <a:gd name="T5" fmla="*/ 4396 h 13"/>
              <a:gd name="T6" fmla="*/ 1058 w 9"/>
              <a:gd name="T7" fmla="*/ 0 h 13"/>
              <a:gd name="T8" fmla="*/ 1764 w 9"/>
              <a:gd name="T9" fmla="*/ 0 h 13"/>
              <a:gd name="T10" fmla="*/ 1764 w 9"/>
              <a:gd name="T11" fmla="*/ 0 h 13"/>
              <a:gd name="T12" fmla="*/ 2469 w 9"/>
              <a:gd name="T13" fmla="*/ 4396 h 13"/>
              <a:gd name="T14" fmla="*/ 2117 w 9"/>
              <a:gd name="T15" fmla="*/ 4396 h 13"/>
              <a:gd name="T16" fmla="*/ 2117 w 9"/>
              <a:gd name="T17" fmla="*/ 4396 h 13"/>
              <a:gd name="T18" fmla="*/ 1764 w 9"/>
              <a:gd name="T19" fmla="*/ 1099 h 13"/>
              <a:gd name="T20" fmla="*/ 706 w 9"/>
              <a:gd name="T21" fmla="*/ 32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3">
                <a:moveTo>
                  <a:pt x="2" y="9"/>
                </a:moveTo>
                <a:cubicBezTo>
                  <a:pt x="2" y="12"/>
                  <a:pt x="2" y="12"/>
                  <a:pt x="2" y="12"/>
                </a:cubicBezTo>
                <a:lnTo>
                  <a:pt x="0" y="12"/>
                </a:lnTo>
                <a:cubicBezTo>
                  <a:pt x="0" y="6"/>
                  <a:pt x="1" y="3"/>
                  <a:pt x="3" y="0"/>
                </a:cubicBezTo>
                <a:cubicBezTo>
                  <a:pt x="5" y="0"/>
                  <a:pt x="5" y="0"/>
                  <a:pt x="5" y="0"/>
                </a:cubicBezTo>
                <a:cubicBezTo>
                  <a:pt x="8" y="6"/>
                  <a:pt x="8" y="9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9"/>
                  <a:pt x="7" y="6"/>
                  <a:pt x="5" y="3"/>
                </a:cubicBezTo>
                <a:cubicBezTo>
                  <a:pt x="2" y="3"/>
                  <a:pt x="2" y="6"/>
                  <a:pt x="2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41" name="Freeform 6847">
            <a:extLst>
              <a:ext uri="{FF2B5EF4-FFF2-40B4-BE49-F238E27FC236}">
                <a16:creationId xmlns:a16="http://schemas.microsoft.com/office/drawing/2014/main" id="{58225120-24C1-1D4B-B837-39618405E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5103813"/>
            <a:ext cx="12700" cy="20637"/>
          </a:xfrm>
          <a:custGeom>
            <a:avLst/>
            <a:gdLst>
              <a:gd name="T0" fmla="*/ 2746 w 37"/>
              <a:gd name="T1" fmla="*/ 1049 h 59"/>
              <a:gd name="T2" fmla="*/ 2403 w 37"/>
              <a:gd name="T3" fmla="*/ 3148 h 59"/>
              <a:gd name="T4" fmla="*/ 686 w 37"/>
              <a:gd name="T5" fmla="*/ 3148 h 59"/>
              <a:gd name="T6" fmla="*/ 686 w 37"/>
              <a:gd name="T7" fmla="*/ 0 h 59"/>
              <a:gd name="T8" fmla="*/ 2746 w 37"/>
              <a:gd name="T9" fmla="*/ 1049 h 59"/>
              <a:gd name="T10" fmla="*/ 0 w 37"/>
              <a:gd name="T11" fmla="*/ 6296 h 59"/>
              <a:gd name="T12" fmla="*/ 3089 w 37"/>
              <a:gd name="T13" fmla="*/ 6296 h 59"/>
              <a:gd name="T14" fmla="*/ 3776 w 37"/>
              <a:gd name="T15" fmla="*/ 9794 h 59"/>
              <a:gd name="T16" fmla="*/ 1030 w 37"/>
              <a:gd name="T17" fmla="*/ 10843 h 59"/>
              <a:gd name="T18" fmla="*/ 1716 w 37"/>
              <a:gd name="T19" fmla="*/ 9794 h 59"/>
              <a:gd name="T20" fmla="*/ 2059 w 37"/>
              <a:gd name="T21" fmla="*/ 9794 h 59"/>
              <a:gd name="T22" fmla="*/ 2059 w 37"/>
              <a:gd name="T23" fmla="*/ 7345 h 59"/>
              <a:gd name="T24" fmla="*/ 1373 w 37"/>
              <a:gd name="T25" fmla="*/ 7345 h 59"/>
              <a:gd name="T26" fmla="*/ 1030 w 37"/>
              <a:gd name="T27" fmla="*/ 7345 h 59"/>
              <a:gd name="T28" fmla="*/ 1373 w 37"/>
              <a:gd name="T29" fmla="*/ 8744 h 59"/>
              <a:gd name="T30" fmla="*/ 686 w 37"/>
              <a:gd name="T31" fmla="*/ 7345 h 59"/>
              <a:gd name="T32" fmla="*/ 0 w 37"/>
              <a:gd name="T33" fmla="*/ 6296 h 59"/>
              <a:gd name="T34" fmla="*/ 1373 w 37"/>
              <a:gd name="T35" fmla="*/ 8744 h 59"/>
              <a:gd name="T36" fmla="*/ 1716 w 37"/>
              <a:gd name="T37" fmla="*/ 9794 h 59"/>
              <a:gd name="T38" fmla="*/ 1373 w 37"/>
              <a:gd name="T39" fmla="*/ 8744 h 59"/>
              <a:gd name="T40" fmla="*/ 3089 w 37"/>
              <a:gd name="T41" fmla="*/ 12942 h 59"/>
              <a:gd name="T42" fmla="*/ 4462 w 37"/>
              <a:gd name="T43" fmla="*/ 13991 h 59"/>
              <a:gd name="T44" fmla="*/ 5149 w 37"/>
              <a:gd name="T45" fmla="*/ 13991 h 59"/>
              <a:gd name="T46" fmla="*/ 3432 w 37"/>
              <a:gd name="T47" fmla="*/ 16090 h 59"/>
              <a:gd name="T48" fmla="*/ 3776 w 37"/>
              <a:gd name="T49" fmla="*/ 15041 h 59"/>
              <a:gd name="T50" fmla="*/ 2059 w 37"/>
              <a:gd name="T51" fmla="*/ 12942 h 59"/>
              <a:gd name="T52" fmla="*/ 5492 w 37"/>
              <a:gd name="T53" fmla="*/ 11543 h 59"/>
              <a:gd name="T54" fmla="*/ 6178 w 37"/>
              <a:gd name="T55" fmla="*/ 12942 h 59"/>
              <a:gd name="T56" fmla="*/ 5149 w 37"/>
              <a:gd name="T57" fmla="*/ 13641 h 59"/>
              <a:gd name="T58" fmla="*/ 3776 w 37"/>
              <a:gd name="T59" fmla="*/ 11543 h 59"/>
              <a:gd name="T60" fmla="*/ 3089 w 37"/>
              <a:gd name="T61" fmla="*/ 12942 h 59"/>
              <a:gd name="T62" fmla="*/ 5492 w 37"/>
              <a:gd name="T63" fmla="*/ 13991 h 59"/>
              <a:gd name="T64" fmla="*/ 5149 w 37"/>
              <a:gd name="T65" fmla="*/ 13991 h 59"/>
              <a:gd name="T66" fmla="*/ 5149 w 37"/>
              <a:gd name="T67" fmla="*/ 13641 h 59"/>
              <a:gd name="T68" fmla="*/ 5492 w 37"/>
              <a:gd name="T69" fmla="*/ 13991 h 59"/>
              <a:gd name="T70" fmla="*/ 6178 w 37"/>
              <a:gd name="T71" fmla="*/ 16090 h 59"/>
              <a:gd name="T72" fmla="*/ 7895 w 37"/>
              <a:gd name="T73" fmla="*/ 17139 h 59"/>
              <a:gd name="T74" fmla="*/ 7895 w 37"/>
              <a:gd name="T75" fmla="*/ 16090 h 59"/>
              <a:gd name="T76" fmla="*/ 6865 w 37"/>
              <a:gd name="T77" fmla="*/ 15041 h 59"/>
              <a:gd name="T78" fmla="*/ 8581 w 37"/>
              <a:gd name="T79" fmla="*/ 16090 h 59"/>
              <a:gd name="T80" fmla="*/ 8581 w 37"/>
              <a:gd name="T81" fmla="*/ 17139 h 59"/>
              <a:gd name="T82" fmla="*/ 8581 w 37"/>
              <a:gd name="T83" fmla="*/ 18189 h 59"/>
              <a:gd name="T84" fmla="*/ 7895 w 37"/>
              <a:gd name="T85" fmla="*/ 18189 h 59"/>
              <a:gd name="T86" fmla="*/ 7551 w 37"/>
              <a:gd name="T87" fmla="*/ 19238 h 59"/>
              <a:gd name="T88" fmla="*/ 7551 w 37"/>
              <a:gd name="T89" fmla="*/ 18189 h 59"/>
              <a:gd name="T90" fmla="*/ 6178 w 37"/>
              <a:gd name="T91" fmla="*/ 16090 h 59"/>
              <a:gd name="T92" fmla="*/ 11670 w 37"/>
              <a:gd name="T93" fmla="*/ 20287 h 59"/>
              <a:gd name="T94" fmla="*/ 11670 w 37"/>
              <a:gd name="T95" fmla="*/ 18189 h 59"/>
              <a:gd name="T96" fmla="*/ 10984 w 37"/>
              <a:gd name="T97" fmla="*/ 18189 h 59"/>
              <a:gd name="T98" fmla="*/ 9954 w 37"/>
              <a:gd name="T99" fmla="*/ 19238 h 59"/>
              <a:gd name="T100" fmla="*/ 10297 w 37"/>
              <a:gd name="T101" fmla="*/ 17139 h 59"/>
              <a:gd name="T102" fmla="*/ 12357 w 37"/>
              <a:gd name="T103" fmla="*/ 18189 h 59"/>
              <a:gd name="T104" fmla="*/ 11670 w 37"/>
              <a:gd name="T105" fmla="*/ 20287 h 5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7" h="59">
                <a:moveTo>
                  <a:pt x="8" y="3"/>
                </a:moveTo>
                <a:cubicBezTo>
                  <a:pt x="6" y="6"/>
                  <a:pt x="7" y="6"/>
                  <a:pt x="7" y="9"/>
                </a:cubicBezTo>
                <a:lnTo>
                  <a:pt x="2" y="9"/>
                </a:lnTo>
                <a:cubicBezTo>
                  <a:pt x="1" y="6"/>
                  <a:pt x="1" y="3"/>
                  <a:pt x="2" y="0"/>
                </a:cubicBezTo>
                <a:cubicBezTo>
                  <a:pt x="4" y="0"/>
                  <a:pt x="6" y="0"/>
                  <a:pt x="8" y="3"/>
                </a:cubicBezTo>
                <a:close/>
                <a:moveTo>
                  <a:pt x="0" y="18"/>
                </a:moveTo>
                <a:cubicBezTo>
                  <a:pt x="3" y="21"/>
                  <a:pt x="6" y="18"/>
                  <a:pt x="9" y="18"/>
                </a:cubicBezTo>
                <a:cubicBezTo>
                  <a:pt x="11" y="21"/>
                  <a:pt x="11" y="24"/>
                  <a:pt x="11" y="28"/>
                </a:cubicBezTo>
                <a:cubicBezTo>
                  <a:pt x="8" y="28"/>
                  <a:pt x="5" y="28"/>
                  <a:pt x="3" y="31"/>
                </a:cubicBezTo>
                <a:cubicBezTo>
                  <a:pt x="3" y="28"/>
                  <a:pt x="4" y="28"/>
                  <a:pt x="5" y="28"/>
                </a:cubicBezTo>
                <a:lnTo>
                  <a:pt x="6" y="28"/>
                </a:lnTo>
                <a:lnTo>
                  <a:pt x="6" y="21"/>
                </a:lnTo>
                <a:lnTo>
                  <a:pt x="4" y="21"/>
                </a:lnTo>
                <a:lnTo>
                  <a:pt x="3" y="21"/>
                </a:lnTo>
                <a:cubicBezTo>
                  <a:pt x="4" y="22"/>
                  <a:pt x="4" y="24"/>
                  <a:pt x="4" y="25"/>
                </a:cubicBezTo>
                <a:cubicBezTo>
                  <a:pt x="4" y="24"/>
                  <a:pt x="3" y="23"/>
                  <a:pt x="2" y="21"/>
                </a:cubicBezTo>
                <a:cubicBezTo>
                  <a:pt x="1" y="21"/>
                  <a:pt x="0" y="21"/>
                  <a:pt x="0" y="18"/>
                </a:cubicBezTo>
                <a:close/>
                <a:moveTo>
                  <a:pt x="4" y="25"/>
                </a:moveTo>
                <a:cubicBezTo>
                  <a:pt x="5" y="25"/>
                  <a:pt x="5" y="26"/>
                  <a:pt x="5" y="28"/>
                </a:cubicBezTo>
                <a:cubicBezTo>
                  <a:pt x="5" y="28"/>
                  <a:pt x="5" y="26"/>
                  <a:pt x="4" y="25"/>
                </a:cubicBezTo>
                <a:close/>
                <a:moveTo>
                  <a:pt x="9" y="37"/>
                </a:moveTo>
                <a:cubicBezTo>
                  <a:pt x="10" y="37"/>
                  <a:pt x="11" y="40"/>
                  <a:pt x="13" y="40"/>
                </a:cubicBezTo>
                <a:lnTo>
                  <a:pt x="15" y="40"/>
                </a:lnTo>
                <a:cubicBezTo>
                  <a:pt x="14" y="42"/>
                  <a:pt x="12" y="44"/>
                  <a:pt x="10" y="46"/>
                </a:cubicBezTo>
                <a:lnTo>
                  <a:pt x="11" y="43"/>
                </a:lnTo>
                <a:cubicBezTo>
                  <a:pt x="11" y="40"/>
                  <a:pt x="9" y="37"/>
                  <a:pt x="6" y="37"/>
                </a:cubicBezTo>
                <a:cubicBezTo>
                  <a:pt x="9" y="33"/>
                  <a:pt x="11" y="31"/>
                  <a:pt x="16" y="33"/>
                </a:cubicBezTo>
                <a:cubicBezTo>
                  <a:pt x="16" y="37"/>
                  <a:pt x="18" y="37"/>
                  <a:pt x="18" y="37"/>
                </a:cubicBezTo>
                <a:cubicBezTo>
                  <a:pt x="17" y="38"/>
                  <a:pt x="16" y="38"/>
                  <a:pt x="15" y="39"/>
                </a:cubicBezTo>
                <a:cubicBezTo>
                  <a:pt x="14" y="37"/>
                  <a:pt x="13" y="37"/>
                  <a:pt x="11" y="33"/>
                </a:cubicBezTo>
                <a:cubicBezTo>
                  <a:pt x="11" y="33"/>
                  <a:pt x="9" y="33"/>
                  <a:pt x="9" y="37"/>
                </a:cubicBezTo>
                <a:close/>
                <a:moveTo>
                  <a:pt x="16" y="40"/>
                </a:moveTo>
                <a:lnTo>
                  <a:pt x="15" y="40"/>
                </a:lnTo>
                <a:lnTo>
                  <a:pt x="15" y="39"/>
                </a:lnTo>
                <a:cubicBezTo>
                  <a:pt x="16" y="39"/>
                  <a:pt x="16" y="40"/>
                  <a:pt x="16" y="40"/>
                </a:cubicBezTo>
                <a:close/>
                <a:moveTo>
                  <a:pt x="18" y="46"/>
                </a:moveTo>
                <a:cubicBezTo>
                  <a:pt x="20" y="46"/>
                  <a:pt x="21" y="46"/>
                  <a:pt x="23" y="49"/>
                </a:cubicBezTo>
                <a:cubicBezTo>
                  <a:pt x="23" y="49"/>
                  <a:pt x="24" y="49"/>
                  <a:pt x="23" y="46"/>
                </a:cubicBezTo>
                <a:cubicBezTo>
                  <a:pt x="23" y="46"/>
                  <a:pt x="22" y="46"/>
                  <a:pt x="20" y="43"/>
                </a:cubicBezTo>
                <a:cubicBezTo>
                  <a:pt x="22" y="43"/>
                  <a:pt x="24" y="46"/>
                  <a:pt x="25" y="46"/>
                </a:cubicBezTo>
                <a:lnTo>
                  <a:pt x="25" y="49"/>
                </a:lnTo>
                <a:lnTo>
                  <a:pt x="25" y="52"/>
                </a:lnTo>
                <a:lnTo>
                  <a:pt x="23" y="52"/>
                </a:lnTo>
                <a:cubicBezTo>
                  <a:pt x="23" y="52"/>
                  <a:pt x="22" y="52"/>
                  <a:pt x="22" y="55"/>
                </a:cubicBezTo>
                <a:lnTo>
                  <a:pt x="22" y="52"/>
                </a:lnTo>
                <a:cubicBezTo>
                  <a:pt x="21" y="49"/>
                  <a:pt x="20" y="49"/>
                  <a:pt x="18" y="46"/>
                </a:cubicBezTo>
                <a:close/>
                <a:moveTo>
                  <a:pt x="34" y="58"/>
                </a:moveTo>
                <a:cubicBezTo>
                  <a:pt x="34" y="55"/>
                  <a:pt x="34" y="55"/>
                  <a:pt x="34" y="52"/>
                </a:cubicBezTo>
                <a:lnTo>
                  <a:pt x="32" y="52"/>
                </a:lnTo>
                <a:lnTo>
                  <a:pt x="29" y="55"/>
                </a:lnTo>
                <a:cubicBezTo>
                  <a:pt x="29" y="55"/>
                  <a:pt x="29" y="52"/>
                  <a:pt x="30" y="49"/>
                </a:cubicBezTo>
                <a:cubicBezTo>
                  <a:pt x="32" y="49"/>
                  <a:pt x="34" y="49"/>
                  <a:pt x="36" y="52"/>
                </a:cubicBezTo>
                <a:cubicBezTo>
                  <a:pt x="35" y="52"/>
                  <a:pt x="34" y="55"/>
                  <a:pt x="34" y="58"/>
                </a:cubicBez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42" name="Freeform 6848">
            <a:extLst>
              <a:ext uri="{FF2B5EF4-FFF2-40B4-BE49-F238E27FC236}">
                <a16:creationId xmlns:a16="http://schemas.microsoft.com/office/drawing/2014/main" id="{431F5B4F-30E5-CE49-8BDF-F0FE7923E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5068888"/>
            <a:ext cx="3175" cy="3175"/>
          </a:xfrm>
          <a:custGeom>
            <a:avLst/>
            <a:gdLst>
              <a:gd name="T0" fmla="*/ 2778 w 8"/>
              <a:gd name="T1" fmla="*/ 1361 h 7"/>
              <a:gd name="T2" fmla="*/ 1588 w 8"/>
              <a:gd name="T3" fmla="*/ 2721 h 7"/>
              <a:gd name="T4" fmla="*/ 0 w 8"/>
              <a:gd name="T5" fmla="*/ 1361 h 7"/>
              <a:gd name="T6" fmla="*/ 1588 w 8"/>
              <a:gd name="T7" fmla="*/ 0 h 7"/>
              <a:gd name="T8" fmla="*/ 2778 w 8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3"/>
                </a:moveTo>
                <a:cubicBezTo>
                  <a:pt x="7" y="6"/>
                  <a:pt x="6" y="6"/>
                  <a:pt x="4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0"/>
                  <a:pt x="4" y="0"/>
                </a:cubicBezTo>
                <a:cubicBezTo>
                  <a:pt x="6" y="0"/>
                  <a:pt x="7" y="3"/>
                  <a:pt x="7" y="3"/>
                </a:cubicBezTo>
              </a:path>
            </a:pathLst>
          </a:custGeom>
          <a:solidFill>
            <a:srgbClr val="F7EFD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43" name="Freeform 6849">
            <a:extLst>
              <a:ext uri="{FF2B5EF4-FFF2-40B4-BE49-F238E27FC236}">
                <a16:creationId xmlns:a16="http://schemas.microsoft.com/office/drawing/2014/main" id="{2783918C-0BCD-934A-98AC-A22AFAA87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8300" y="5068888"/>
            <a:ext cx="1588" cy="3175"/>
          </a:xfrm>
          <a:custGeom>
            <a:avLst/>
            <a:gdLst>
              <a:gd name="T0" fmla="*/ 953 w 5"/>
              <a:gd name="T1" fmla="*/ 0 h 7"/>
              <a:gd name="T2" fmla="*/ 1270 w 5"/>
              <a:gd name="T3" fmla="*/ 1361 h 7"/>
              <a:gd name="T4" fmla="*/ 953 w 5"/>
              <a:gd name="T5" fmla="*/ 2721 h 7"/>
              <a:gd name="T6" fmla="*/ 0 w 5"/>
              <a:gd name="T7" fmla="*/ 1361 h 7"/>
              <a:gd name="T8" fmla="*/ 0 w 5"/>
              <a:gd name="T9" fmla="*/ 1361 h 7"/>
              <a:gd name="T10" fmla="*/ 953 w 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7">
                <a:moveTo>
                  <a:pt x="3" y="0"/>
                </a:moveTo>
                <a:lnTo>
                  <a:pt x="4" y="3"/>
                </a:lnTo>
                <a:lnTo>
                  <a:pt x="3" y="6"/>
                </a:ln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44" name="Freeform 6850">
            <a:extLst>
              <a:ext uri="{FF2B5EF4-FFF2-40B4-BE49-F238E27FC236}">
                <a16:creationId xmlns:a16="http://schemas.microsoft.com/office/drawing/2014/main" id="{591A4D3B-D541-A842-9D2C-B85B7BB07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4188" y="5059363"/>
            <a:ext cx="19050" cy="60325"/>
          </a:xfrm>
          <a:custGeom>
            <a:avLst/>
            <a:gdLst>
              <a:gd name="T0" fmla="*/ 346 w 55"/>
              <a:gd name="T1" fmla="*/ 5386 h 168"/>
              <a:gd name="T2" fmla="*/ 2078 w 55"/>
              <a:gd name="T3" fmla="*/ 1077 h 168"/>
              <a:gd name="T4" fmla="*/ 4849 w 55"/>
              <a:gd name="T5" fmla="*/ 0 h 168"/>
              <a:gd name="T6" fmla="*/ 5542 w 55"/>
              <a:gd name="T7" fmla="*/ 0 h 168"/>
              <a:gd name="T8" fmla="*/ 11776 w 55"/>
              <a:gd name="T9" fmla="*/ 1077 h 168"/>
              <a:gd name="T10" fmla="*/ 15240 w 55"/>
              <a:gd name="T11" fmla="*/ 6463 h 168"/>
              <a:gd name="T12" fmla="*/ 16972 w 55"/>
              <a:gd name="T13" fmla="*/ 12927 h 168"/>
              <a:gd name="T14" fmla="*/ 18704 w 55"/>
              <a:gd name="T15" fmla="*/ 21904 h 168"/>
              <a:gd name="T16" fmla="*/ 18704 w 55"/>
              <a:gd name="T17" fmla="*/ 28367 h 168"/>
              <a:gd name="T18" fmla="*/ 18011 w 55"/>
              <a:gd name="T19" fmla="*/ 35908 h 168"/>
              <a:gd name="T20" fmla="*/ 16625 w 55"/>
              <a:gd name="T21" fmla="*/ 42371 h 168"/>
              <a:gd name="T22" fmla="*/ 13855 w 55"/>
              <a:gd name="T23" fmla="*/ 50271 h 168"/>
              <a:gd name="T24" fmla="*/ 11776 w 55"/>
              <a:gd name="T25" fmla="*/ 53503 h 168"/>
              <a:gd name="T26" fmla="*/ 9352 w 55"/>
              <a:gd name="T27" fmla="*/ 56734 h 168"/>
              <a:gd name="T28" fmla="*/ 6581 w 55"/>
              <a:gd name="T29" fmla="*/ 59966 h 168"/>
              <a:gd name="T30" fmla="*/ 8313 w 55"/>
              <a:gd name="T31" fmla="*/ 57811 h 168"/>
              <a:gd name="T32" fmla="*/ 12123 w 55"/>
              <a:gd name="T33" fmla="*/ 51348 h 168"/>
              <a:gd name="T34" fmla="*/ 14201 w 55"/>
              <a:gd name="T35" fmla="*/ 45603 h 168"/>
              <a:gd name="T36" fmla="*/ 15933 w 55"/>
              <a:gd name="T37" fmla="*/ 40217 h 168"/>
              <a:gd name="T38" fmla="*/ 16625 w 55"/>
              <a:gd name="T39" fmla="*/ 34831 h 168"/>
              <a:gd name="T40" fmla="*/ 16972 w 55"/>
              <a:gd name="T41" fmla="*/ 24058 h 168"/>
              <a:gd name="T42" fmla="*/ 14894 w 55"/>
              <a:gd name="T43" fmla="*/ 10772 h 168"/>
              <a:gd name="T44" fmla="*/ 13508 w 55"/>
              <a:gd name="T45" fmla="*/ 7541 h 168"/>
              <a:gd name="T46" fmla="*/ 10391 w 55"/>
              <a:gd name="T47" fmla="*/ 4309 h 168"/>
              <a:gd name="T48" fmla="*/ 346 w 55"/>
              <a:gd name="T49" fmla="*/ 5386 h 16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168">
                <a:moveTo>
                  <a:pt x="1" y="15"/>
                </a:moveTo>
                <a:cubicBezTo>
                  <a:pt x="0" y="9"/>
                  <a:pt x="1" y="3"/>
                  <a:pt x="6" y="3"/>
                </a:cubicBezTo>
                <a:cubicBezTo>
                  <a:pt x="9" y="0"/>
                  <a:pt x="12" y="0"/>
                  <a:pt x="14" y="0"/>
                </a:cubicBezTo>
                <a:lnTo>
                  <a:pt x="16" y="0"/>
                </a:lnTo>
                <a:cubicBezTo>
                  <a:pt x="24" y="0"/>
                  <a:pt x="30" y="3"/>
                  <a:pt x="34" y="3"/>
                </a:cubicBezTo>
                <a:cubicBezTo>
                  <a:pt x="38" y="6"/>
                  <a:pt x="41" y="12"/>
                  <a:pt x="44" y="18"/>
                </a:cubicBezTo>
                <a:cubicBezTo>
                  <a:pt x="48" y="27"/>
                  <a:pt x="48" y="33"/>
                  <a:pt x="49" y="36"/>
                </a:cubicBezTo>
                <a:cubicBezTo>
                  <a:pt x="51" y="39"/>
                  <a:pt x="53" y="51"/>
                  <a:pt x="54" y="61"/>
                </a:cubicBezTo>
                <a:cubicBezTo>
                  <a:pt x="54" y="67"/>
                  <a:pt x="54" y="73"/>
                  <a:pt x="54" y="79"/>
                </a:cubicBezTo>
                <a:cubicBezTo>
                  <a:pt x="54" y="85"/>
                  <a:pt x="53" y="94"/>
                  <a:pt x="52" y="100"/>
                </a:cubicBezTo>
                <a:cubicBezTo>
                  <a:pt x="51" y="106"/>
                  <a:pt x="48" y="115"/>
                  <a:pt x="48" y="118"/>
                </a:cubicBezTo>
                <a:cubicBezTo>
                  <a:pt x="46" y="124"/>
                  <a:pt x="42" y="134"/>
                  <a:pt x="40" y="140"/>
                </a:cubicBezTo>
                <a:cubicBezTo>
                  <a:pt x="38" y="143"/>
                  <a:pt x="36" y="146"/>
                  <a:pt x="34" y="149"/>
                </a:cubicBezTo>
                <a:cubicBezTo>
                  <a:pt x="32" y="152"/>
                  <a:pt x="29" y="155"/>
                  <a:pt x="27" y="158"/>
                </a:cubicBezTo>
                <a:cubicBezTo>
                  <a:pt x="26" y="161"/>
                  <a:pt x="23" y="161"/>
                  <a:pt x="19" y="167"/>
                </a:cubicBezTo>
                <a:cubicBezTo>
                  <a:pt x="21" y="164"/>
                  <a:pt x="23" y="161"/>
                  <a:pt x="24" y="161"/>
                </a:cubicBezTo>
                <a:cubicBezTo>
                  <a:pt x="30" y="152"/>
                  <a:pt x="33" y="146"/>
                  <a:pt x="35" y="143"/>
                </a:cubicBezTo>
                <a:cubicBezTo>
                  <a:pt x="36" y="140"/>
                  <a:pt x="39" y="134"/>
                  <a:pt x="41" y="127"/>
                </a:cubicBezTo>
                <a:cubicBezTo>
                  <a:pt x="44" y="124"/>
                  <a:pt x="44" y="115"/>
                  <a:pt x="46" y="112"/>
                </a:cubicBezTo>
                <a:cubicBezTo>
                  <a:pt x="48" y="106"/>
                  <a:pt x="48" y="100"/>
                  <a:pt x="48" y="97"/>
                </a:cubicBezTo>
                <a:cubicBezTo>
                  <a:pt x="48" y="97"/>
                  <a:pt x="51" y="82"/>
                  <a:pt x="49" y="67"/>
                </a:cubicBezTo>
                <a:cubicBezTo>
                  <a:pt x="48" y="48"/>
                  <a:pt x="43" y="30"/>
                  <a:pt x="43" y="30"/>
                </a:cubicBezTo>
                <a:cubicBezTo>
                  <a:pt x="43" y="30"/>
                  <a:pt x="40" y="21"/>
                  <a:pt x="39" y="21"/>
                </a:cubicBezTo>
                <a:cubicBezTo>
                  <a:pt x="38" y="18"/>
                  <a:pt x="34" y="12"/>
                  <a:pt x="30" y="12"/>
                </a:cubicBezTo>
                <a:cubicBezTo>
                  <a:pt x="23" y="9"/>
                  <a:pt x="6" y="15"/>
                  <a:pt x="1" y="15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45" name="Freeform 6851">
            <a:extLst>
              <a:ext uri="{FF2B5EF4-FFF2-40B4-BE49-F238E27FC236}">
                <a16:creationId xmlns:a16="http://schemas.microsoft.com/office/drawing/2014/main" id="{FB769833-3899-0849-8A0B-32B07E24F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6888" y="5067300"/>
            <a:ext cx="7937" cy="44450"/>
          </a:xfrm>
          <a:custGeom>
            <a:avLst/>
            <a:gdLst>
              <a:gd name="T0" fmla="*/ 5669 w 21"/>
              <a:gd name="T1" fmla="*/ 4698 h 123"/>
              <a:gd name="T2" fmla="*/ 7559 w 21"/>
              <a:gd name="T3" fmla="*/ 13733 h 123"/>
              <a:gd name="T4" fmla="*/ 7559 w 21"/>
              <a:gd name="T5" fmla="*/ 20237 h 123"/>
              <a:gd name="T6" fmla="*/ 6803 w 21"/>
              <a:gd name="T7" fmla="*/ 27826 h 123"/>
              <a:gd name="T8" fmla="*/ 5291 w 21"/>
              <a:gd name="T9" fmla="*/ 34331 h 123"/>
              <a:gd name="T10" fmla="*/ 2268 w 21"/>
              <a:gd name="T11" fmla="*/ 42282 h 123"/>
              <a:gd name="T12" fmla="*/ 1134 w 21"/>
              <a:gd name="T13" fmla="*/ 43727 h 123"/>
              <a:gd name="T14" fmla="*/ 0 w 21"/>
              <a:gd name="T15" fmla="*/ 44089 h 123"/>
              <a:gd name="T16" fmla="*/ 378 w 21"/>
              <a:gd name="T17" fmla="*/ 43366 h 123"/>
              <a:gd name="T18" fmla="*/ 2646 w 21"/>
              <a:gd name="T19" fmla="*/ 37584 h 123"/>
              <a:gd name="T20" fmla="*/ 4535 w 21"/>
              <a:gd name="T21" fmla="*/ 32163 h 123"/>
              <a:gd name="T22" fmla="*/ 5291 w 21"/>
              <a:gd name="T23" fmla="*/ 26742 h 123"/>
              <a:gd name="T24" fmla="*/ 5669 w 21"/>
              <a:gd name="T25" fmla="*/ 15901 h 123"/>
              <a:gd name="T26" fmla="*/ 3402 w 21"/>
              <a:gd name="T27" fmla="*/ 2530 h 123"/>
              <a:gd name="T28" fmla="*/ 2268 w 21"/>
              <a:gd name="T29" fmla="*/ 0 h 123"/>
              <a:gd name="T30" fmla="*/ 4535 w 21"/>
              <a:gd name="T31" fmla="*/ 723 h 123"/>
              <a:gd name="T32" fmla="*/ 5669 w 21"/>
              <a:gd name="T33" fmla="*/ 4698 h 1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123">
                <a:moveTo>
                  <a:pt x="15" y="13"/>
                </a:moveTo>
                <a:cubicBezTo>
                  <a:pt x="17" y="16"/>
                  <a:pt x="19" y="28"/>
                  <a:pt x="20" y="38"/>
                </a:cubicBezTo>
                <a:cubicBezTo>
                  <a:pt x="20" y="44"/>
                  <a:pt x="20" y="50"/>
                  <a:pt x="20" y="56"/>
                </a:cubicBezTo>
                <a:cubicBezTo>
                  <a:pt x="20" y="62"/>
                  <a:pt x="19" y="71"/>
                  <a:pt x="18" y="77"/>
                </a:cubicBezTo>
                <a:cubicBezTo>
                  <a:pt x="17" y="83"/>
                  <a:pt x="14" y="92"/>
                  <a:pt x="14" y="95"/>
                </a:cubicBezTo>
                <a:cubicBezTo>
                  <a:pt x="12" y="101"/>
                  <a:pt x="8" y="111"/>
                  <a:pt x="6" y="117"/>
                </a:cubicBezTo>
                <a:cubicBezTo>
                  <a:pt x="5" y="118"/>
                  <a:pt x="4" y="120"/>
                  <a:pt x="3" y="121"/>
                </a:cubicBezTo>
                <a:cubicBezTo>
                  <a:pt x="2" y="122"/>
                  <a:pt x="1" y="122"/>
                  <a:pt x="0" y="122"/>
                </a:cubicBezTo>
                <a:cubicBezTo>
                  <a:pt x="0" y="121"/>
                  <a:pt x="1" y="120"/>
                  <a:pt x="1" y="120"/>
                </a:cubicBezTo>
                <a:cubicBezTo>
                  <a:pt x="2" y="117"/>
                  <a:pt x="5" y="111"/>
                  <a:pt x="7" y="104"/>
                </a:cubicBezTo>
                <a:cubicBezTo>
                  <a:pt x="10" y="101"/>
                  <a:pt x="10" y="92"/>
                  <a:pt x="12" y="89"/>
                </a:cubicBezTo>
                <a:cubicBezTo>
                  <a:pt x="14" y="83"/>
                  <a:pt x="14" y="77"/>
                  <a:pt x="14" y="74"/>
                </a:cubicBezTo>
                <a:cubicBezTo>
                  <a:pt x="14" y="74"/>
                  <a:pt x="17" y="59"/>
                  <a:pt x="15" y="44"/>
                </a:cubicBezTo>
                <a:cubicBezTo>
                  <a:pt x="14" y="25"/>
                  <a:pt x="9" y="7"/>
                  <a:pt x="9" y="7"/>
                </a:cubicBezTo>
                <a:cubicBezTo>
                  <a:pt x="9" y="7"/>
                  <a:pt x="8" y="3"/>
                  <a:pt x="6" y="0"/>
                </a:cubicBezTo>
                <a:cubicBezTo>
                  <a:pt x="8" y="1"/>
                  <a:pt x="11" y="1"/>
                  <a:pt x="12" y="2"/>
                </a:cubicBezTo>
                <a:cubicBezTo>
                  <a:pt x="14" y="7"/>
                  <a:pt x="14" y="11"/>
                  <a:pt x="15" y="13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46" name="Freeform 6852">
            <a:extLst>
              <a:ext uri="{FF2B5EF4-FFF2-40B4-BE49-F238E27FC236}">
                <a16:creationId xmlns:a16="http://schemas.microsoft.com/office/drawing/2014/main" id="{8C9DAB6A-BBB3-9540-A46A-9C2F9FE56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1650" y="5081588"/>
            <a:ext cx="3175" cy="17462"/>
          </a:xfrm>
          <a:custGeom>
            <a:avLst/>
            <a:gdLst>
              <a:gd name="T0" fmla="*/ 2778 w 8"/>
              <a:gd name="T1" fmla="*/ 6548 h 48"/>
              <a:gd name="T2" fmla="*/ 1984 w 8"/>
              <a:gd name="T3" fmla="*/ 14188 h 48"/>
              <a:gd name="T4" fmla="*/ 1984 w 8"/>
              <a:gd name="T5" fmla="*/ 15279 h 48"/>
              <a:gd name="T6" fmla="*/ 0 w 8"/>
              <a:gd name="T7" fmla="*/ 17098 h 48"/>
              <a:gd name="T8" fmla="*/ 397 w 8"/>
              <a:gd name="T9" fmla="*/ 13097 h 48"/>
              <a:gd name="T10" fmla="*/ 794 w 8"/>
              <a:gd name="T11" fmla="*/ 2183 h 48"/>
              <a:gd name="T12" fmla="*/ 794 w 8"/>
              <a:gd name="T13" fmla="*/ 0 h 48"/>
              <a:gd name="T14" fmla="*/ 2778 w 8"/>
              <a:gd name="T15" fmla="*/ 2183 h 48"/>
              <a:gd name="T16" fmla="*/ 2778 w 8"/>
              <a:gd name="T17" fmla="*/ 6548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48">
                <a:moveTo>
                  <a:pt x="7" y="18"/>
                </a:moveTo>
                <a:cubicBezTo>
                  <a:pt x="7" y="24"/>
                  <a:pt x="6" y="33"/>
                  <a:pt x="5" y="39"/>
                </a:cubicBezTo>
                <a:cubicBezTo>
                  <a:pt x="5" y="40"/>
                  <a:pt x="5" y="41"/>
                  <a:pt x="5" y="42"/>
                </a:cubicBezTo>
                <a:cubicBezTo>
                  <a:pt x="3" y="44"/>
                  <a:pt x="2" y="45"/>
                  <a:pt x="0" y="47"/>
                </a:cubicBezTo>
                <a:cubicBezTo>
                  <a:pt x="1" y="42"/>
                  <a:pt x="1" y="38"/>
                  <a:pt x="1" y="36"/>
                </a:cubicBezTo>
                <a:cubicBezTo>
                  <a:pt x="1" y="36"/>
                  <a:pt x="4" y="21"/>
                  <a:pt x="2" y="6"/>
                </a:cubicBezTo>
                <a:cubicBezTo>
                  <a:pt x="2" y="4"/>
                  <a:pt x="2" y="2"/>
                  <a:pt x="2" y="0"/>
                </a:cubicBezTo>
                <a:cubicBezTo>
                  <a:pt x="4" y="2"/>
                  <a:pt x="5" y="4"/>
                  <a:pt x="7" y="6"/>
                </a:cubicBezTo>
                <a:cubicBezTo>
                  <a:pt x="7" y="10"/>
                  <a:pt x="7" y="14"/>
                  <a:pt x="7" y="18"/>
                </a:cubicBezTo>
              </a:path>
            </a:pathLst>
          </a:custGeom>
          <a:solidFill>
            <a:srgbClr val="AE88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47" name="Freeform 6853">
            <a:extLst>
              <a:ext uri="{FF2B5EF4-FFF2-40B4-BE49-F238E27FC236}">
                <a16:creationId xmlns:a16="http://schemas.microsoft.com/office/drawing/2014/main" id="{6526D920-9127-4840-9D78-CEDA5C199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5057775"/>
            <a:ext cx="19050" cy="61913"/>
          </a:xfrm>
          <a:custGeom>
            <a:avLst/>
            <a:gdLst>
              <a:gd name="T0" fmla="*/ 7620 w 55"/>
              <a:gd name="T1" fmla="*/ 59379 h 171"/>
              <a:gd name="T2" fmla="*/ 8659 w 55"/>
              <a:gd name="T3" fmla="*/ 59379 h 171"/>
              <a:gd name="T4" fmla="*/ 12815 w 55"/>
              <a:gd name="T5" fmla="*/ 52499 h 171"/>
              <a:gd name="T6" fmla="*/ 16279 w 55"/>
              <a:gd name="T7" fmla="*/ 43810 h 171"/>
              <a:gd name="T8" fmla="*/ 18357 w 55"/>
              <a:gd name="T9" fmla="*/ 29327 h 171"/>
              <a:gd name="T10" fmla="*/ 18011 w 55"/>
              <a:gd name="T11" fmla="*/ 22810 h 171"/>
              <a:gd name="T12" fmla="*/ 18357 w 55"/>
              <a:gd name="T13" fmla="*/ 22810 h 171"/>
              <a:gd name="T14" fmla="*/ 18704 w 55"/>
              <a:gd name="T15" fmla="*/ 29327 h 171"/>
              <a:gd name="T16" fmla="*/ 16625 w 55"/>
              <a:gd name="T17" fmla="*/ 44896 h 171"/>
              <a:gd name="T18" fmla="*/ 13508 w 55"/>
              <a:gd name="T19" fmla="*/ 52499 h 171"/>
              <a:gd name="T20" fmla="*/ 9005 w 55"/>
              <a:gd name="T21" fmla="*/ 59379 h 171"/>
              <a:gd name="T22" fmla="*/ 11776 w 55"/>
              <a:gd name="T23" fmla="*/ 52499 h 171"/>
              <a:gd name="T24" fmla="*/ 15586 w 55"/>
              <a:gd name="T25" fmla="*/ 41637 h 171"/>
              <a:gd name="T26" fmla="*/ 16279 w 55"/>
              <a:gd name="T27" fmla="*/ 36206 h 171"/>
              <a:gd name="T28" fmla="*/ 14547 w 55"/>
              <a:gd name="T29" fmla="*/ 11948 h 171"/>
              <a:gd name="T30" fmla="*/ 16625 w 55"/>
              <a:gd name="T31" fmla="*/ 36206 h 171"/>
              <a:gd name="T32" fmla="*/ 15586 w 55"/>
              <a:gd name="T33" fmla="*/ 41637 h 171"/>
              <a:gd name="T34" fmla="*/ 12123 w 55"/>
              <a:gd name="T35" fmla="*/ 52499 h 171"/>
              <a:gd name="T36" fmla="*/ 11776 w 55"/>
              <a:gd name="T37" fmla="*/ 52499 h 171"/>
              <a:gd name="T38" fmla="*/ 2771 w 55"/>
              <a:gd name="T39" fmla="*/ 5431 h 171"/>
              <a:gd name="T40" fmla="*/ 2771 w 55"/>
              <a:gd name="T41" fmla="*/ 5431 h 171"/>
              <a:gd name="T42" fmla="*/ 10045 w 55"/>
              <a:gd name="T43" fmla="*/ 5431 h 171"/>
              <a:gd name="T44" fmla="*/ 10045 w 55"/>
              <a:gd name="T45" fmla="*/ 5431 h 171"/>
              <a:gd name="T46" fmla="*/ 693 w 55"/>
              <a:gd name="T47" fmla="*/ 2172 h 171"/>
              <a:gd name="T48" fmla="*/ 4849 w 55"/>
              <a:gd name="T49" fmla="*/ 1086 h 171"/>
              <a:gd name="T50" fmla="*/ 2078 w 55"/>
              <a:gd name="T51" fmla="*/ 2172 h 171"/>
              <a:gd name="T52" fmla="*/ 4849 w 55"/>
              <a:gd name="T53" fmla="*/ 1086 h 171"/>
              <a:gd name="T54" fmla="*/ 11084 w 55"/>
              <a:gd name="T55" fmla="*/ 2172 h 171"/>
              <a:gd name="T56" fmla="*/ 12123 w 55"/>
              <a:gd name="T57" fmla="*/ 2534 h 171"/>
              <a:gd name="T58" fmla="*/ 16625 w 55"/>
              <a:gd name="T59" fmla="*/ 11948 h 171"/>
              <a:gd name="T60" fmla="*/ 16625 w 55"/>
              <a:gd name="T61" fmla="*/ 13034 h 171"/>
              <a:gd name="T62" fmla="*/ 12123 w 55"/>
              <a:gd name="T63" fmla="*/ 2534 h 17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171">
                <a:moveTo>
                  <a:pt x="19" y="170"/>
                </a:moveTo>
                <a:cubicBezTo>
                  <a:pt x="19" y="167"/>
                  <a:pt x="20" y="167"/>
                  <a:pt x="22" y="164"/>
                </a:cubicBezTo>
                <a:lnTo>
                  <a:pt x="22" y="166"/>
                </a:lnTo>
                <a:cubicBezTo>
                  <a:pt x="23" y="164"/>
                  <a:pt x="25" y="164"/>
                  <a:pt x="25" y="164"/>
                </a:cubicBezTo>
                <a:cubicBezTo>
                  <a:pt x="29" y="158"/>
                  <a:pt x="30" y="155"/>
                  <a:pt x="33" y="151"/>
                </a:cubicBezTo>
                <a:cubicBezTo>
                  <a:pt x="35" y="148"/>
                  <a:pt x="36" y="145"/>
                  <a:pt x="37" y="145"/>
                </a:cubicBezTo>
                <a:lnTo>
                  <a:pt x="39" y="142"/>
                </a:lnTo>
                <a:cubicBezTo>
                  <a:pt x="41" y="136"/>
                  <a:pt x="45" y="127"/>
                  <a:pt x="47" y="121"/>
                </a:cubicBezTo>
                <a:cubicBezTo>
                  <a:pt x="48" y="118"/>
                  <a:pt x="50" y="109"/>
                  <a:pt x="52" y="103"/>
                </a:cubicBezTo>
                <a:cubicBezTo>
                  <a:pt x="52" y="97"/>
                  <a:pt x="53" y="88"/>
                  <a:pt x="53" y="81"/>
                </a:cubicBezTo>
                <a:lnTo>
                  <a:pt x="53" y="79"/>
                </a:lnTo>
                <a:cubicBezTo>
                  <a:pt x="53" y="72"/>
                  <a:pt x="53" y="69"/>
                  <a:pt x="52" y="63"/>
                </a:cubicBezTo>
                <a:cubicBezTo>
                  <a:pt x="52" y="54"/>
                  <a:pt x="50" y="45"/>
                  <a:pt x="48" y="39"/>
                </a:cubicBezTo>
                <a:cubicBezTo>
                  <a:pt x="51" y="42"/>
                  <a:pt x="52" y="54"/>
                  <a:pt x="53" y="63"/>
                </a:cubicBezTo>
                <a:cubicBezTo>
                  <a:pt x="54" y="69"/>
                  <a:pt x="54" y="72"/>
                  <a:pt x="54" y="79"/>
                </a:cubicBezTo>
                <a:lnTo>
                  <a:pt x="54" y="81"/>
                </a:lnTo>
                <a:cubicBezTo>
                  <a:pt x="54" y="88"/>
                  <a:pt x="52" y="97"/>
                  <a:pt x="52" y="103"/>
                </a:cubicBezTo>
                <a:cubicBezTo>
                  <a:pt x="51" y="109"/>
                  <a:pt x="48" y="118"/>
                  <a:pt x="48" y="124"/>
                </a:cubicBezTo>
                <a:cubicBezTo>
                  <a:pt x="45" y="127"/>
                  <a:pt x="42" y="139"/>
                  <a:pt x="39" y="142"/>
                </a:cubicBezTo>
                <a:lnTo>
                  <a:pt x="39" y="145"/>
                </a:lnTo>
                <a:cubicBezTo>
                  <a:pt x="39" y="145"/>
                  <a:pt x="35" y="148"/>
                  <a:pt x="34" y="151"/>
                </a:cubicBezTo>
                <a:cubicBezTo>
                  <a:pt x="32" y="155"/>
                  <a:pt x="29" y="158"/>
                  <a:pt x="26" y="164"/>
                </a:cubicBezTo>
                <a:cubicBezTo>
                  <a:pt x="25" y="164"/>
                  <a:pt x="23" y="167"/>
                  <a:pt x="19" y="170"/>
                </a:cubicBezTo>
                <a:close/>
                <a:moveTo>
                  <a:pt x="34" y="145"/>
                </a:moveTo>
                <a:cubicBezTo>
                  <a:pt x="36" y="142"/>
                  <a:pt x="39" y="136"/>
                  <a:pt x="40" y="130"/>
                </a:cubicBezTo>
                <a:cubicBezTo>
                  <a:pt x="42" y="127"/>
                  <a:pt x="43" y="118"/>
                  <a:pt x="45" y="115"/>
                </a:cubicBezTo>
                <a:cubicBezTo>
                  <a:pt x="45" y="112"/>
                  <a:pt x="46" y="109"/>
                  <a:pt x="47" y="106"/>
                </a:cubicBezTo>
                <a:lnTo>
                  <a:pt x="47" y="100"/>
                </a:lnTo>
                <a:cubicBezTo>
                  <a:pt x="47" y="100"/>
                  <a:pt x="49" y="85"/>
                  <a:pt x="48" y="69"/>
                </a:cubicBezTo>
                <a:cubicBezTo>
                  <a:pt x="48" y="60"/>
                  <a:pt x="47" y="51"/>
                  <a:pt x="42" y="33"/>
                </a:cubicBezTo>
                <a:cubicBezTo>
                  <a:pt x="48" y="51"/>
                  <a:pt x="48" y="60"/>
                  <a:pt x="49" y="69"/>
                </a:cubicBezTo>
                <a:cubicBezTo>
                  <a:pt x="51" y="85"/>
                  <a:pt x="48" y="100"/>
                  <a:pt x="48" y="100"/>
                </a:cubicBezTo>
                <a:cubicBezTo>
                  <a:pt x="48" y="103"/>
                  <a:pt x="48" y="103"/>
                  <a:pt x="47" y="106"/>
                </a:cubicBezTo>
                <a:cubicBezTo>
                  <a:pt x="47" y="109"/>
                  <a:pt x="47" y="112"/>
                  <a:pt x="45" y="115"/>
                </a:cubicBezTo>
                <a:cubicBezTo>
                  <a:pt x="44" y="118"/>
                  <a:pt x="43" y="127"/>
                  <a:pt x="41" y="130"/>
                </a:cubicBezTo>
                <a:cubicBezTo>
                  <a:pt x="39" y="136"/>
                  <a:pt x="36" y="142"/>
                  <a:pt x="35" y="145"/>
                </a:cubicBezTo>
                <a:cubicBezTo>
                  <a:pt x="32" y="151"/>
                  <a:pt x="29" y="155"/>
                  <a:pt x="23" y="164"/>
                </a:cubicBezTo>
                <a:cubicBezTo>
                  <a:pt x="29" y="155"/>
                  <a:pt x="32" y="151"/>
                  <a:pt x="34" y="145"/>
                </a:cubicBezTo>
                <a:close/>
                <a:moveTo>
                  <a:pt x="29" y="15"/>
                </a:moveTo>
                <a:cubicBezTo>
                  <a:pt x="27" y="12"/>
                  <a:pt x="14" y="15"/>
                  <a:pt x="8" y="15"/>
                </a:cubicBezTo>
                <a:cubicBezTo>
                  <a:pt x="6" y="17"/>
                  <a:pt x="3" y="18"/>
                  <a:pt x="1" y="18"/>
                </a:cubicBezTo>
                <a:cubicBezTo>
                  <a:pt x="2" y="15"/>
                  <a:pt x="5" y="15"/>
                  <a:pt x="8" y="15"/>
                </a:cubicBezTo>
                <a:cubicBezTo>
                  <a:pt x="13" y="15"/>
                  <a:pt x="20" y="12"/>
                  <a:pt x="25" y="12"/>
                </a:cubicBezTo>
                <a:cubicBezTo>
                  <a:pt x="28" y="12"/>
                  <a:pt x="29" y="12"/>
                  <a:pt x="29" y="15"/>
                </a:cubicBezTo>
                <a:cubicBezTo>
                  <a:pt x="34" y="15"/>
                  <a:pt x="37" y="21"/>
                  <a:pt x="39" y="24"/>
                </a:cubicBezTo>
                <a:cubicBezTo>
                  <a:pt x="37" y="21"/>
                  <a:pt x="33" y="15"/>
                  <a:pt x="29" y="15"/>
                </a:cubicBezTo>
                <a:close/>
                <a:moveTo>
                  <a:pt x="1" y="18"/>
                </a:moveTo>
                <a:cubicBezTo>
                  <a:pt x="0" y="15"/>
                  <a:pt x="1" y="9"/>
                  <a:pt x="2" y="6"/>
                </a:cubicBezTo>
                <a:cubicBezTo>
                  <a:pt x="1" y="9"/>
                  <a:pt x="1" y="15"/>
                  <a:pt x="1" y="18"/>
                </a:cubicBezTo>
                <a:close/>
                <a:moveTo>
                  <a:pt x="14" y="3"/>
                </a:moveTo>
                <a:cubicBezTo>
                  <a:pt x="21" y="3"/>
                  <a:pt x="27" y="5"/>
                  <a:pt x="31" y="6"/>
                </a:cubicBezTo>
                <a:cubicBezTo>
                  <a:pt x="24" y="5"/>
                  <a:pt x="13" y="0"/>
                  <a:pt x="6" y="6"/>
                </a:cubicBezTo>
                <a:lnTo>
                  <a:pt x="4" y="6"/>
                </a:lnTo>
                <a:cubicBezTo>
                  <a:pt x="9" y="3"/>
                  <a:pt x="11" y="3"/>
                  <a:pt x="14" y="3"/>
                </a:cubicBezTo>
                <a:close/>
                <a:moveTo>
                  <a:pt x="35" y="7"/>
                </a:moveTo>
                <a:cubicBezTo>
                  <a:pt x="34" y="7"/>
                  <a:pt x="33" y="6"/>
                  <a:pt x="32" y="6"/>
                </a:cubicBezTo>
                <a:lnTo>
                  <a:pt x="33" y="6"/>
                </a:lnTo>
                <a:cubicBezTo>
                  <a:pt x="34" y="6"/>
                  <a:pt x="34" y="7"/>
                  <a:pt x="35" y="7"/>
                </a:cubicBezTo>
                <a:close/>
                <a:moveTo>
                  <a:pt x="44" y="21"/>
                </a:moveTo>
                <a:cubicBezTo>
                  <a:pt x="47" y="27"/>
                  <a:pt x="48" y="30"/>
                  <a:pt x="48" y="33"/>
                </a:cubicBezTo>
                <a:lnTo>
                  <a:pt x="48" y="36"/>
                </a:lnTo>
                <a:cubicBezTo>
                  <a:pt x="48" y="37"/>
                  <a:pt x="48" y="37"/>
                  <a:pt x="48" y="36"/>
                </a:cubicBezTo>
                <a:cubicBezTo>
                  <a:pt x="47" y="33"/>
                  <a:pt x="45" y="27"/>
                  <a:pt x="43" y="24"/>
                </a:cubicBezTo>
                <a:cubicBezTo>
                  <a:pt x="41" y="16"/>
                  <a:pt x="38" y="11"/>
                  <a:pt x="35" y="7"/>
                </a:cubicBezTo>
                <a:cubicBezTo>
                  <a:pt x="39" y="11"/>
                  <a:pt x="41" y="16"/>
                  <a:pt x="44" y="21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48" name="Freeform 6854">
            <a:extLst>
              <a:ext uri="{FF2B5EF4-FFF2-40B4-BE49-F238E27FC236}">
                <a16:creationId xmlns:a16="http://schemas.microsoft.com/office/drawing/2014/main" id="{217AF84F-DDE2-1F4D-AE9A-9859CC407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057775"/>
            <a:ext cx="52387" cy="69850"/>
          </a:xfrm>
          <a:custGeom>
            <a:avLst/>
            <a:gdLst>
              <a:gd name="T0" fmla="*/ 36380 w 144"/>
              <a:gd name="T1" fmla="*/ 0 h 195"/>
              <a:gd name="T2" fmla="*/ 39290 w 144"/>
              <a:gd name="T3" fmla="*/ 1075 h 195"/>
              <a:gd name="T4" fmla="*/ 43656 w 144"/>
              <a:gd name="T5" fmla="*/ 6448 h 195"/>
              <a:gd name="T6" fmla="*/ 50932 w 144"/>
              <a:gd name="T7" fmla="*/ 27224 h 195"/>
              <a:gd name="T8" fmla="*/ 50932 w 144"/>
              <a:gd name="T9" fmla="*/ 43343 h 195"/>
              <a:gd name="T10" fmla="*/ 46566 w 144"/>
              <a:gd name="T11" fmla="*/ 57671 h 195"/>
              <a:gd name="T12" fmla="*/ 46930 w 144"/>
              <a:gd name="T13" fmla="*/ 55522 h 195"/>
              <a:gd name="T14" fmla="*/ 49840 w 144"/>
              <a:gd name="T15" fmla="*/ 42268 h 195"/>
              <a:gd name="T16" fmla="*/ 47294 w 144"/>
              <a:gd name="T17" fmla="*/ 20418 h 195"/>
              <a:gd name="T18" fmla="*/ 42564 w 144"/>
              <a:gd name="T19" fmla="*/ 8597 h 195"/>
              <a:gd name="T20" fmla="*/ 37107 w 144"/>
              <a:gd name="T21" fmla="*/ 5373 h 195"/>
              <a:gd name="T22" fmla="*/ 35652 w 144"/>
              <a:gd name="T23" fmla="*/ 9672 h 195"/>
              <a:gd name="T24" fmla="*/ 41837 w 144"/>
              <a:gd name="T25" fmla="*/ 13970 h 195"/>
              <a:gd name="T26" fmla="*/ 34561 w 144"/>
              <a:gd name="T27" fmla="*/ 10746 h 195"/>
              <a:gd name="T28" fmla="*/ 35288 w 144"/>
              <a:gd name="T29" fmla="*/ 13970 h 195"/>
              <a:gd name="T30" fmla="*/ 36380 w 144"/>
              <a:gd name="T31" fmla="*/ 20418 h 195"/>
              <a:gd name="T32" fmla="*/ 36380 w 144"/>
              <a:gd name="T33" fmla="*/ 27224 h 195"/>
              <a:gd name="T34" fmla="*/ 36380 w 144"/>
              <a:gd name="T35" fmla="*/ 31522 h 195"/>
              <a:gd name="T36" fmla="*/ 36380 w 144"/>
              <a:gd name="T37" fmla="*/ 35821 h 195"/>
              <a:gd name="T38" fmla="*/ 36016 w 144"/>
              <a:gd name="T39" fmla="*/ 40119 h 195"/>
              <a:gd name="T40" fmla="*/ 34925 w 144"/>
              <a:gd name="T41" fmla="*/ 51223 h 195"/>
              <a:gd name="T42" fmla="*/ 33833 w 144"/>
              <a:gd name="T43" fmla="*/ 55522 h 195"/>
              <a:gd name="T44" fmla="*/ 30559 w 144"/>
              <a:gd name="T45" fmla="*/ 59820 h 195"/>
              <a:gd name="T46" fmla="*/ 26194 w 144"/>
              <a:gd name="T47" fmla="*/ 64119 h 195"/>
              <a:gd name="T48" fmla="*/ 21464 w 144"/>
              <a:gd name="T49" fmla="*/ 67343 h 195"/>
              <a:gd name="T50" fmla="*/ 15280 w 144"/>
              <a:gd name="T51" fmla="*/ 68417 h 195"/>
              <a:gd name="T52" fmla="*/ 11642 w 144"/>
              <a:gd name="T53" fmla="*/ 68417 h 195"/>
              <a:gd name="T54" fmla="*/ 4002 w 144"/>
              <a:gd name="T55" fmla="*/ 67343 h 195"/>
              <a:gd name="T56" fmla="*/ 364 w 144"/>
              <a:gd name="T57" fmla="*/ 63044 h 195"/>
              <a:gd name="T58" fmla="*/ 2910 w 144"/>
              <a:gd name="T59" fmla="*/ 59820 h 195"/>
              <a:gd name="T60" fmla="*/ 3638 w 144"/>
              <a:gd name="T61" fmla="*/ 56596 h 195"/>
              <a:gd name="T62" fmla="*/ 6185 w 144"/>
              <a:gd name="T63" fmla="*/ 56596 h 195"/>
              <a:gd name="T64" fmla="*/ 11278 w 144"/>
              <a:gd name="T65" fmla="*/ 59820 h 195"/>
              <a:gd name="T66" fmla="*/ 13461 w 144"/>
              <a:gd name="T67" fmla="*/ 63044 h 195"/>
              <a:gd name="T68" fmla="*/ 15643 w 144"/>
              <a:gd name="T69" fmla="*/ 61969 h 195"/>
              <a:gd name="T70" fmla="*/ 18190 w 144"/>
              <a:gd name="T71" fmla="*/ 60895 h 195"/>
              <a:gd name="T72" fmla="*/ 17826 w 144"/>
              <a:gd name="T73" fmla="*/ 57671 h 195"/>
              <a:gd name="T74" fmla="*/ 20373 w 144"/>
              <a:gd name="T75" fmla="*/ 56596 h 195"/>
              <a:gd name="T76" fmla="*/ 19645 w 144"/>
              <a:gd name="T77" fmla="*/ 52298 h 195"/>
              <a:gd name="T78" fmla="*/ 21464 w 144"/>
              <a:gd name="T79" fmla="*/ 52298 h 195"/>
              <a:gd name="T80" fmla="*/ 21464 w 144"/>
              <a:gd name="T81" fmla="*/ 50149 h 195"/>
              <a:gd name="T82" fmla="*/ 21828 w 144"/>
              <a:gd name="T83" fmla="*/ 47999 h 195"/>
              <a:gd name="T84" fmla="*/ 16371 w 144"/>
              <a:gd name="T85" fmla="*/ 12895 h 195"/>
              <a:gd name="T86" fmla="*/ 18918 w 144"/>
              <a:gd name="T87" fmla="*/ 9672 h 195"/>
              <a:gd name="T88" fmla="*/ 23647 w 144"/>
              <a:gd name="T89" fmla="*/ 4298 h 195"/>
              <a:gd name="T90" fmla="*/ 29104 w 144"/>
              <a:gd name="T91" fmla="*/ 2149 h 195"/>
              <a:gd name="T92" fmla="*/ 33106 w 144"/>
              <a:gd name="T93" fmla="*/ 0 h 19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44" h="195">
                <a:moveTo>
                  <a:pt x="91" y="0"/>
                </a:moveTo>
                <a:cubicBezTo>
                  <a:pt x="94" y="0"/>
                  <a:pt x="97" y="3"/>
                  <a:pt x="100" y="0"/>
                </a:cubicBezTo>
                <a:lnTo>
                  <a:pt x="101" y="0"/>
                </a:lnTo>
                <a:cubicBezTo>
                  <a:pt x="103" y="3"/>
                  <a:pt x="106" y="0"/>
                  <a:pt x="108" y="3"/>
                </a:cubicBezTo>
                <a:cubicBezTo>
                  <a:pt x="111" y="3"/>
                  <a:pt x="112" y="6"/>
                  <a:pt x="113" y="6"/>
                </a:cubicBezTo>
                <a:cubicBezTo>
                  <a:pt x="115" y="9"/>
                  <a:pt x="118" y="12"/>
                  <a:pt x="120" y="18"/>
                </a:cubicBezTo>
                <a:cubicBezTo>
                  <a:pt x="122" y="21"/>
                  <a:pt x="125" y="27"/>
                  <a:pt x="127" y="33"/>
                </a:cubicBezTo>
                <a:cubicBezTo>
                  <a:pt x="129" y="36"/>
                  <a:pt x="138" y="60"/>
                  <a:pt x="140" y="76"/>
                </a:cubicBezTo>
                <a:cubicBezTo>
                  <a:pt x="143" y="91"/>
                  <a:pt x="143" y="94"/>
                  <a:pt x="142" y="100"/>
                </a:cubicBezTo>
                <a:cubicBezTo>
                  <a:pt x="142" y="109"/>
                  <a:pt x="142" y="112"/>
                  <a:pt x="140" y="121"/>
                </a:cubicBezTo>
                <a:cubicBezTo>
                  <a:pt x="138" y="130"/>
                  <a:pt x="136" y="143"/>
                  <a:pt x="134" y="146"/>
                </a:cubicBezTo>
                <a:cubicBezTo>
                  <a:pt x="134" y="149"/>
                  <a:pt x="130" y="158"/>
                  <a:pt x="128" y="161"/>
                </a:cubicBezTo>
                <a:cubicBezTo>
                  <a:pt x="128" y="161"/>
                  <a:pt x="126" y="167"/>
                  <a:pt x="125" y="167"/>
                </a:cubicBezTo>
                <a:cubicBezTo>
                  <a:pt x="125" y="167"/>
                  <a:pt x="128" y="158"/>
                  <a:pt x="129" y="155"/>
                </a:cubicBezTo>
                <a:cubicBezTo>
                  <a:pt x="131" y="149"/>
                  <a:pt x="131" y="149"/>
                  <a:pt x="132" y="143"/>
                </a:cubicBezTo>
                <a:cubicBezTo>
                  <a:pt x="134" y="136"/>
                  <a:pt x="135" y="124"/>
                  <a:pt x="137" y="118"/>
                </a:cubicBezTo>
                <a:cubicBezTo>
                  <a:pt x="138" y="109"/>
                  <a:pt x="138" y="97"/>
                  <a:pt x="137" y="85"/>
                </a:cubicBezTo>
                <a:cubicBezTo>
                  <a:pt x="134" y="76"/>
                  <a:pt x="131" y="60"/>
                  <a:pt x="130" y="57"/>
                </a:cubicBezTo>
                <a:cubicBezTo>
                  <a:pt x="130" y="57"/>
                  <a:pt x="125" y="42"/>
                  <a:pt x="122" y="36"/>
                </a:cubicBezTo>
                <a:cubicBezTo>
                  <a:pt x="120" y="27"/>
                  <a:pt x="119" y="27"/>
                  <a:pt x="117" y="24"/>
                </a:cubicBezTo>
                <a:cubicBezTo>
                  <a:pt x="115" y="18"/>
                  <a:pt x="113" y="15"/>
                  <a:pt x="109" y="15"/>
                </a:cubicBezTo>
                <a:cubicBezTo>
                  <a:pt x="108" y="12"/>
                  <a:pt x="105" y="15"/>
                  <a:pt x="102" y="15"/>
                </a:cubicBezTo>
                <a:cubicBezTo>
                  <a:pt x="100" y="15"/>
                  <a:pt x="100" y="15"/>
                  <a:pt x="97" y="18"/>
                </a:cubicBezTo>
                <a:cubicBezTo>
                  <a:pt x="96" y="18"/>
                  <a:pt x="97" y="24"/>
                  <a:pt x="98" y="27"/>
                </a:cubicBezTo>
                <a:cubicBezTo>
                  <a:pt x="100" y="27"/>
                  <a:pt x="102" y="27"/>
                  <a:pt x="103" y="30"/>
                </a:cubicBezTo>
                <a:cubicBezTo>
                  <a:pt x="106" y="33"/>
                  <a:pt x="109" y="33"/>
                  <a:pt x="115" y="39"/>
                </a:cubicBezTo>
                <a:cubicBezTo>
                  <a:pt x="108" y="36"/>
                  <a:pt x="105" y="33"/>
                  <a:pt x="103" y="33"/>
                </a:cubicBezTo>
                <a:cubicBezTo>
                  <a:pt x="100" y="33"/>
                  <a:pt x="100" y="30"/>
                  <a:pt x="95" y="30"/>
                </a:cubicBezTo>
                <a:cubicBezTo>
                  <a:pt x="95" y="30"/>
                  <a:pt x="93" y="30"/>
                  <a:pt x="94" y="33"/>
                </a:cubicBezTo>
                <a:cubicBezTo>
                  <a:pt x="95" y="33"/>
                  <a:pt x="96" y="36"/>
                  <a:pt x="97" y="39"/>
                </a:cubicBezTo>
                <a:cubicBezTo>
                  <a:pt x="98" y="42"/>
                  <a:pt x="97" y="45"/>
                  <a:pt x="98" y="45"/>
                </a:cubicBezTo>
                <a:cubicBezTo>
                  <a:pt x="100" y="48"/>
                  <a:pt x="99" y="54"/>
                  <a:pt x="100" y="57"/>
                </a:cubicBezTo>
                <a:cubicBezTo>
                  <a:pt x="100" y="60"/>
                  <a:pt x="101" y="64"/>
                  <a:pt x="100" y="67"/>
                </a:cubicBezTo>
                <a:cubicBezTo>
                  <a:pt x="99" y="70"/>
                  <a:pt x="100" y="73"/>
                  <a:pt x="100" y="76"/>
                </a:cubicBezTo>
                <a:lnTo>
                  <a:pt x="100" y="82"/>
                </a:lnTo>
                <a:cubicBezTo>
                  <a:pt x="100" y="82"/>
                  <a:pt x="101" y="85"/>
                  <a:pt x="100" y="88"/>
                </a:cubicBezTo>
                <a:cubicBezTo>
                  <a:pt x="100" y="91"/>
                  <a:pt x="101" y="91"/>
                  <a:pt x="100" y="94"/>
                </a:cubicBezTo>
                <a:cubicBezTo>
                  <a:pt x="100" y="94"/>
                  <a:pt x="102" y="97"/>
                  <a:pt x="100" y="100"/>
                </a:cubicBezTo>
                <a:cubicBezTo>
                  <a:pt x="100" y="100"/>
                  <a:pt x="100" y="103"/>
                  <a:pt x="100" y="103"/>
                </a:cubicBezTo>
                <a:cubicBezTo>
                  <a:pt x="100" y="106"/>
                  <a:pt x="100" y="109"/>
                  <a:pt x="99" y="112"/>
                </a:cubicBezTo>
                <a:cubicBezTo>
                  <a:pt x="97" y="112"/>
                  <a:pt x="97" y="118"/>
                  <a:pt x="97" y="118"/>
                </a:cubicBezTo>
                <a:cubicBezTo>
                  <a:pt x="97" y="127"/>
                  <a:pt x="98" y="134"/>
                  <a:pt x="96" y="143"/>
                </a:cubicBezTo>
                <a:cubicBezTo>
                  <a:pt x="96" y="143"/>
                  <a:pt x="95" y="146"/>
                  <a:pt x="96" y="149"/>
                </a:cubicBezTo>
                <a:cubicBezTo>
                  <a:pt x="93" y="149"/>
                  <a:pt x="94" y="152"/>
                  <a:pt x="93" y="155"/>
                </a:cubicBezTo>
                <a:cubicBezTo>
                  <a:pt x="91" y="158"/>
                  <a:pt x="90" y="158"/>
                  <a:pt x="88" y="161"/>
                </a:cubicBezTo>
                <a:cubicBezTo>
                  <a:pt x="87" y="164"/>
                  <a:pt x="84" y="167"/>
                  <a:pt x="84" y="167"/>
                </a:cubicBezTo>
                <a:cubicBezTo>
                  <a:pt x="82" y="170"/>
                  <a:pt x="81" y="173"/>
                  <a:pt x="78" y="176"/>
                </a:cubicBezTo>
                <a:cubicBezTo>
                  <a:pt x="77" y="176"/>
                  <a:pt x="74" y="179"/>
                  <a:pt x="72" y="179"/>
                </a:cubicBezTo>
                <a:cubicBezTo>
                  <a:pt x="70" y="182"/>
                  <a:pt x="68" y="182"/>
                  <a:pt x="68" y="182"/>
                </a:cubicBezTo>
                <a:cubicBezTo>
                  <a:pt x="64" y="185"/>
                  <a:pt x="62" y="185"/>
                  <a:pt x="59" y="188"/>
                </a:cubicBezTo>
                <a:lnTo>
                  <a:pt x="52" y="188"/>
                </a:lnTo>
                <a:cubicBezTo>
                  <a:pt x="49" y="191"/>
                  <a:pt x="45" y="194"/>
                  <a:pt x="42" y="191"/>
                </a:cubicBezTo>
                <a:lnTo>
                  <a:pt x="37" y="191"/>
                </a:lnTo>
                <a:lnTo>
                  <a:pt x="32" y="191"/>
                </a:lnTo>
                <a:lnTo>
                  <a:pt x="17" y="191"/>
                </a:lnTo>
                <a:cubicBezTo>
                  <a:pt x="17" y="191"/>
                  <a:pt x="12" y="191"/>
                  <a:pt x="11" y="188"/>
                </a:cubicBezTo>
                <a:cubicBezTo>
                  <a:pt x="8" y="188"/>
                  <a:pt x="4" y="185"/>
                  <a:pt x="3" y="182"/>
                </a:cubicBezTo>
                <a:cubicBezTo>
                  <a:pt x="2" y="179"/>
                  <a:pt x="0" y="179"/>
                  <a:pt x="1" y="176"/>
                </a:cubicBezTo>
                <a:cubicBezTo>
                  <a:pt x="1" y="173"/>
                  <a:pt x="4" y="170"/>
                  <a:pt x="7" y="170"/>
                </a:cubicBezTo>
                <a:cubicBezTo>
                  <a:pt x="8" y="167"/>
                  <a:pt x="8" y="167"/>
                  <a:pt x="8" y="167"/>
                </a:cubicBezTo>
                <a:lnTo>
                  <a:pt x="8" y="161"/>
                </a:lnTo>
                <a:cubicBezTo>
                  <a:pt x="8" y="158"/>
                  <a:pt x="8" y="158"/>
                  <a:pt x="10" y="158"/>
                </a:cubicBezTo>
                <a:lnTo>
                  <a:pt x="14" y="158"/>
                </a:lnTo>
                <a:lnTo>
                  <a:pt x="17" y="158"/>
                </a:lnTo>
                <a:lnTo>
                  <a:pt x="22" y="158"/>
                </a:lnTo>
                <a:cubicBezTo>
                  <a:pt x="25" y="161"/>
                  <a:pt x="29" y="164"/>
                  <a:pt x="31" y="167"/>
                </a:cubicBezTo>
                <a:cubicBezTo>
                  <a:pt x="32" y="167"/>
                  <a:pt x="33" y="170"/>
                  <a:pt x="33" y="170"/>
                </a:cubicBezTo>
                <a:cubicBezTo>
                  <a:pt x="33" y="173"/>
                  <a:pt x="34" y="176"/>
                  <a:pt x="37" y="176"/>
                </a:cubicBezTo>
                <a:cubicBezTo>
                  <a:pt x="39" y="176"/>
                  <a:pt x="37" y="173"/>
                  <a:pt x="40" y="173"/>
                </a:cubicBezTo>
                <a:lnTo>
                  <a:pt x="43" y="173"/>
                </a:lnTo>
                <a:cubicBezTo>
                  <a:pt x="42" y="170"/>
                  <a:pt x="42" y="167"/>
                  <a:pt x="45" y="167"/>
                </a:cubicBezTo>
                <a:cubicBezTo>
                  <a:pt x="46" y="170"/>
                  <a:pt x="49" y="170"/>
                  <a:pt x="50" y="170"/>
                </a:cubicBezTo>
                <a:cubicBezTo>
                  <a:pt x="53" y="167"/>
                  <a:pt x="51" y="167"/>
                  <a:pt x="49" y="164"/>
                </a:cubicBezTo>
                <a:cubicBezTo>
                  <a:pt x="48" y="164"/>
                  <a:pt x="47" y="161"/>
                  <a:pt x="49" y="161"/>
                </a:cubicBezTo>
                <a:lnTo>
                  <a:pt x="52" y="161"/>
                </a:lnTo>
                <a:cubicBezTo>
                  <a:pt x="53" y="161"/>
                  <a:pt x="55" y="161"/>
                  <a:pt x="56" y="158"/>
                </a:cubicBezTo>
                <a:cubicBezTo>
                  <a:pt x="59" y="158"/>
                  <a:pt x="57" y="152"/>
                  <a:pt x="54" y="149"/>
                </a:cubicBezTo>
                <a:cubicBezTo>
                  <a:pt x="52" y="149"/>
                  <a:pt x="51" y="149"/>
                  <a:pt x="54" y="146"/>
                </a:cubicBezTo>
                <a:lnTo>
                  <a:pt x="55" y="146"/>
                </a:lnTo>
                <a:lnTo>
                  <a:pt x="59" y="146"/>
                </a:lnTo>
                <a:cubicBezTo>
                  <a:pt x="59" y="143"/>
                  <a:pt x="61" y="143"/>
                  <a:pt x="60" y="140"/>
                </a:cubicBezTo>
                <a:lnTo>
                  <a:pt x="59" y="140"/>
                </a:lnTo>
                <a:lnTo>
                  <a:pt x="56" y="140"/>
                </a:lnTo>
                <a:cubicBezTo>
                  <a:pt x="57" y="136"/>
                  <a:pt x="59" y="136"/>
                  <a:pt x="60" y="134"/>
                </a:cubicBezTo>
                <a:cubicBezTo>
                  <a:pt x="62" y="130"/>
                  <a:pt x="61" y="130"/>
                  <a:pt x="59" y="127"/>
                </a:cubicBezTo>
                <a:cubicBezTo>
                  <a:pt x="37" y="100"/>
                  <a:pt x="43" y="57"/>
                  <a:pt x="45" y="36"/>
                </a:cubicBezTo>
                <a:cubicBezTo>
                  <a:pt x="48" y="39"/>
                  <a:pt x="49" y="36"/>
                  <a:pt x="49" y="33"/>
                </a:cubicBezTo>
                <a:cubicBezTo>
                  <a:pt x="50" y="33"/>
                  <a:pt x="52" y="30"/>
                  <a:pt x="52" y="27"/>
                </a:cubicBezTo>
                <a:cubicBezTo>
                  <a:pt x="54" y="24"/>
                  <a:pt x="58" y="21"/>
                  <a:pt x="60" y="18"/>
                </a:cubicBezTo>
                <a:cubicBezTo>
                  <a:pt x="62" y="15"/>
                  <a:pt x="64" y="15"/>
                  <a:pt x="65" y="12"/>
                </a:cubicBezTo>
                <a:cubicBezTo>
                  <a:pt x="68" y="12"/>
                  <a:pt x="72" y="9"/>
                  <a:pt x="73" y="9"/>
                </a:cubicBezTo>
                <a:cubicBezTo>
                  <a:pt x="75" y="6"/>
                  <a:pt x="78" y="6"/>
                  <a:pt x="80" y="6"/>
                </a:cubicBezTo>
                <a:cubicBezTo>
                  <a:pt x="82" y="6"/>
                  <a:pt x="84" y="3"/>
                  <a:pt x="85" y="3"/>
                </a:cubicBezTo>
                <a:cubicBezTo>
                  <a:pt x="87" y="3"/>
                  <a:pt x="89" y="0"/>
                  <a:pt x="91" y="0"/>
                </a:cubicBezTo>
              </a:path>
            </a:pathLst>
          </a:custGeom>
          <a:solidFill>
            <a:srgbClr val="6F4D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49" name="Freeform 6855">
            <a:extLst>
              <a:ext uri="{FF2B5EF4-FFF2-40B4-BE49-F238E27FC236}">
                <a16:creationId xmlns:a16="http://schemas.microsoft.com/office/drawing/2014/main" id="{88ED282B-CCF5-F345-82AA-70C93FE63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5060950"/>
            <a:ext cx="46038" cy="61913"/>
          </a:xfrm>
          <a:custGeom>
            <a:avLst/>
            <a:gdLst>
              <a:gd name="T0" fmla="*/ 44621 w 130"/>
              <a:gd name="T1" fmla="*/ 23534 h 171"/>
              <a:gd name="T2" fmla="*/ 44621 w 130"/>
              <a:gd name="T3" fmla="*/ 39827 h 171"/>
              <a:gd name="T4" fmla="*/ 40726 w 130"/>
              <a:gd name="T5" fmla="*/ 53586 h 171"/>
              <a:gd name="T6" fmla="*/ 40726 w 130"/>
              <a:gd name="T7" fmla="*/ 52137 h 171"/>
              <a:gd name="T8" fmla="*/ 43559 w 130"/>
              <a:gd name="T9" fmla="*/ 38741 h 171"/>
              <a:gd name="T10" fmla="*/ 41080 w 130"/>
              <a:gd name="T11" fmla="*/ 16655 h 171"/>
              <a:gd name="T12" fmla="*/ 36476 w 130"/>
              <a:gd name="T13" fmla="*/ 4707 h 171"/>
              <a:gd name="T14" fmla="*/ 39309 w 130"/>
              <a:gd name="T15" fmla="*/ 6879 h 171"/>
              <a:gd name="T16" fmla="*/ 29393 w 130"/>
              <a:gd name="T17" fmla="*/ 2534 h 171"/>
              <a:gd name="T18" fmla="*/ 31518 w 130"/>
              <a:gd name="T19" fmla="*/ 6879 h 171"/>
              <a:gd name="T20" fmla="*/ 31518 w 130"/>
              <a:gd name="T21" fmla="*/ 7965 h 171"/>
              <a:gd name="T22" fmla="*/ 28331 w 130"/>
              <a:gd name="T23" fmla="*/ 7965 h 171"/>
              <a:gd name="T24" fmla="*/ 29748 w 130"/>
              <a:gd name="T25" fmla="*/ 12310 h 171"/>
              <a:gd name="T26" fmla="*/ 30456 w 130"/>
              <a:gd name="T27" fmla="*/ 20276 h 171"/>
              <a:gd name="T28" fmla="*/ 30456 w 130"/>
              <a:gd name="T29" fmla="*/ 25707 h 171"/>
              <a:gd name="T30" fmla="*/ 30456 w 130"/>
              <a:gd name="T31" fmla="*/ 30051 h 171"/>
              <a:gd name="T32" fmla="*/ 30456 w 130"/>
              <a:gd name="T33" fmla="*/ 33310 h 171"/>
              <a:gd name="T34" fmla="*/ 29393 w 130"/>
              <a:gd name="T35" fmla="*/ 38741 h 171"/>
              <a:gd name="T36" fmla="*/ 29039 w 130"/>
              <a:gd name="T37" fmla="*/ 49965 h 171"/>
              <a:gd name="T38" fmla="*/ 26206 w 130"/>
              <a:gd name="T39" fmla="*/ 54310 h 171"/>
              <a:gd name="T40" fmla="*/ 22665 w 130"/>
              <a:gd name="T41" fmla="*/ 59741 h 171"/>
              <a:gd name="T42" fmla="*/ 19832 w 130"/>
              <a:gd name="T43" fmla="*/ 61551 h 171"/>
              <a:gd name="T44" fmla="*/ 9208 w 130"/>
              <a:gd name="T45" fmla="*/ 58654 h 171"/>
              <a:gd name="T46" fmla="*/ 10978 w 130"/>
              <a:gd name="T47" fmla="*/ 56482 h 171"/>
              <a:gd name="T48" fmla="*/ 12395 w 130"/>
              <a:gd name="T49" fmla="*/ 55396 h 171"/>
              <a:gd name="T50" fmla="*/ 13457 w 130"/>
              <a:gd name="T51" fmla="*/ 54310 h 171"/>
              <a:gd name="T52" fmla="*/ 14166 w 130"/>
              <a:gd name="T53" fmla="*/ 49965 h 171"/>
              <a:gd name="T54" fmla="*/ 14520 w 130"/>
              <a:gd name="T55" fmla="*/ 48879 h 171"/>
              <a:gd name="T56" fmla="*/ 16290 w 130"/>
              <a:gd name="T57" fmla="*/ 46706 h 171"/>
              <a:gd name="T58" fmla="*/ 14874 w 130"/>
              <a:gd name="T59" fmla="*/ 46706 h 171"/>
              <a:gd name="T60" fmla="*/ 15936 w 130"/>
              <a:gd name="T61" fmla="*/ 41999 h 171"/>
              <a:gd name="T62" fmla="*/ 12395 w 130"/>
              <a:gd name="T63" fmla="*/ 7965 h 171"/>
              <a:gd name="T64" fmla="*/ 16290 w 130"/>
              <a:gd name="T65" fmla="*/ 2534 h 171"/>
              <a:gd name="T66" fmla="*/ 19123 w 130"/>
              <a:gd name="T67" fmla="*/ 0 h 171"/>
              <a:gd name="T68" fmla="*/ 30102 w 130"/>
              <a:gd name="T69" fmla="*/ 1810 h 171"/>
              <a:gd name="T70" fmla="*/ 0 w 130"/>
              <a:gd name="T71" fmla="*/ 53223 h 171"/>
              <a:gd name="T72" fmla="*/ 2833 w 130"/>
              <a:gd name="T73" fmla="*/ 53223 h 171"/>
              <a:gd name="T74" fmla="*/ 6729 w 130"/>
              <a:gd name="T75" fmla="*/ 57568 h 171"/>
              <a:gd name="T76" fmla="*/ 5666 w 130"/>
              <a:gd name="T77" fmla="*/ 57206 h 171"/>
              <a:gd name="T78" fmla="*/ 0 w 130"/>
              <a:gd name="T79" fmla="*/ 53223 h 17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30" h="171">
                <a:moveTo>
                  <a:pt x="113" y="22"/>
                </a:moveTo>
                <a:cubicBezTo>
                  <a:pt x="115" y="25"/>
                  <a:pt x="124" y="49"/>
                  <a:pt x="126" y="65"/>
                </a:cubicBezTo>
                <a:cubicBezTo>
                  <a:pt x="129" y="80"/>
                  <a:pt x="129" y="83"/>
                  <a:pt x="128" y="89"/>
                </a:cubicBezTo>
                <a:cubicBezTo>
                  <a:pt x="128" y="98"/>
                  <a:pt x="128" y="101"/>
                  <a:pt x="126" y="110"/>
                </a:cubicBezTo>
                <a:cubicBezTo>
                  <a:pt x="124" y="119"/>
                  <a:pt x="122" y="132"/>
                  <a:pt x="120" y="135"/>
                </a:cubicBezTo>
                <a:cubicBezTo>
                  <a:pt x="120" y="137"/>
                  <a:pt x="117" y="145"/>
                  <a:pt x="115" y="148"/>
                </a:cubicBezTo>
                <a:cubicBezTo>
                  <a:pt x="114" y="149"/>
                  <a:pt x="114" y="149"/>
                  <a:pt x="114" y="149"/>
                </a:cubicBezTo>
                <a:cubicBezTo>
                  <a:pt x="114" y="147"/>
                  <a:pt x="115" y="145"/>
                  <a:pt x="115" y="144"/>
                </a:cubicBezTo>
                <a:cubicBezTo>
                  <a:pt x="117" y="138"/>
                  <a:pt x="117" y="138"/>
                  <a:pt x="118" y="132"/>
                </a:cubicBezTo>
                <a:cubicBezTo>
                  <a:pt x="120" y="125"/>
                  <a:pt x="121" y="113"/>
                  <a:pt x="123" y="107"/>
                </a:cubicBezTo>
                <a:cubicBezTo>
                  <a:pt x="124" y="98"/>
                  <a:pt x="124" y="86"/>
                  <a:pt x="123" y="74"/>
                </a:cubicBezTo>
                <a:cubicBezTo>
                  <a:pt x="120" y="65"/>
                  <a:pt x="117" y="49"/>
                  <a:pt x="116" y="46"/>
                </a:cubicBezTo>
                <a:cubicBezTo>
                  <a:pt x="116" y="46"/>
                  <a:pt x="111" y="31"/>
                  <a:pt x="108" y="25"/>
                </a:cubicBezTo>
                <a:cubicBezTo>
                  <a:pt x="106" y="16"/>
                  <a:pt x="105" y="16"/>
                  <a:pt x="103" y="13"/>
                </a:cubicBezTo>
                <a:cubicBezTo>
                  <a:pt x="103" y="13"/>
                  <a:pt x="103" y="13"/>
                  <a:pt x="103" y="13"/>
                </a:cubicBezTo>
                <a:cubicBezTo>
                  <a:pt x="106" y="14"/>
                  <a:pt x="109" y="16"/>
                  <a:pt x="111" y="19"/>
                </a:cubicBezTo>
                <a:cubicBezTo>
                  <a:pt x="112" y="20"/>
                  <a:pt x="112" y="21"/>
                  <a:pt x="113" y="22"/>
                </a:cubicBezTo>
                <a:close/>
                <a:moveTo>
                  <a:pt x="83" y="7"/>
                </a:moveTo>
                <a:cubicBezTo>
                  <a:pt x="82" y="7"/>
                  <a:pt x="83" y="13"/>
                  <a:pt x="84" y="16"/>
                </a:cubicBezTo>
                <a:cubicBezTo>
                  <a:pt x="86" y="16"/>
                  <a:pt x="88" y="16"/>
                  <a:pt x="89" y="19"/>
                </a:cubicBezTo>
                <a:cubicBezTo>
                  <a:pt x="92" y="22"/>
                  <a:pt x="95" y="22"/>
                  <a:pt x="101" y="28"/>
                </a:cubicBezTo>
                <a:cubicBezTo>
                  <a:pt x="94" y="25"/>
                  <a:pt x="91" y="22"/>
                  <a:pt x="89" y="22"/>
                </a:cubicBezTo>
                <a:cubicBezTo>
                  <a:pt x="86" y="22"/>
                  <a:pt x="86" y="19"/>
                  <a:pt x="81" y="19"/>
                </a:cubicBezTo>
                <a:cubicBezTo>
                  <a:pt x="81" y="19"/>
                  <a:pt x="79" y="19"/>
                  <a:pt x="80" y="22"/>
                </a:cubicBezTo>
                <a:cubicBezTo>
                  <a:pt x="81" y="22"/>
                  <a:pt x="82" y="25"/>
                  <a:pt x="83" y="28"/>
                </a:cubicBezTo>
                <a:cubicBezTo>
                  <a:pt x="84" y="31"/>
                  <a:pt x="83" y="34"/>
                  <a:pt x="84" y="34"/>
                </a:cubicBezTo>
                <a:cubicBezTo>
                  <a:pt x="86" y="37"/>
                  <a:pt x="85" y="43"/>
                  <a:pt x="86" y="46"/>
                </a:cubicBezTo>
                <a:cubicBezTo>
                  <a:pt x="86" y="49"/>
                  <a:pt x="87" y="53"/>
                  <a:pt x="86" y="56"/>
                </a:cubicBezTo>
                <a:cubicBezTo>
                  <a:pt x="85" y="59"/>
                  <a:pt x="86" y="62"/>
                  <a:pt x="86" y="65"/>
                </a:cubicBezTo>
                <a:lnTo>
                  <a:pt x="86" y="71"/>
                </a:lnTo>
                <a:cubicBezTo>
                  <a:pt x="86" y="71"/>
                  <a:pt x="87" y="74"/>
                  <a:pt x="86" y="77"/>
                </a:cubicBezTo>
                <a:cubicBezTo>
                  <a:pt x="86" y="80"/>
                  <a:pt x="87" y="80"/>
                  <a:pt x="86" y="83"/>
                </a:cubicBezTo>
                <a:cubicBezTo>
                  <a:pt x="86" y="83"/>
                  <a:pt x="88" y="86"/>
                  <a:pt x="86" y="89"/>
                </a:cubicBezTo>
                <a:cubicBezTo>
                  <a:pt x="86" y="89"/>
                  <a:pt x="86" y="92"/>
                  <a:pt x="86" y="92"/>
                </a:cubicBezTo>
                <a:cubicBezTo>
                  <a:pt x="86" y="95"/>
                  <a:pt x="86" y="98"/>
                  <a:pt x="85" y="101"/>
                </a:cubicBezTo>
                <a:cubicBezTo>
                  <a:pt x="83" y="101"/>
                  <a:pt x="83" y="107"/>
                  <a:pt x="83" y="107"/>
                </a:cubicBezTo>
                <a:cubicBezTo>
                  <a:pt x="83" y="116"/>
                  <a:pt x="84" y="123"/>
                  <a:pt x="82" y="132"/>
                </a:cubicBezTo>
                <a:cubicBezTo>
                  <a:pt x="82" y="132"/>
                  <a:pt x="81" y="135"/>
                  <a:pt x="82" y="138"/>
                </a:cubicBezTo>
                <a:cubicBezTo>
                  <a:pt x="79" y="138"/>
                  <a:pt x="80" y="141"/>
                  <a:pt x="79" y="144"/>
                </a:cubicBezTo>
                <a:cubicBezTo>
                  <a:pt x="77" y="147"/>
                  <a:pt x="76" y="147"/>
                  <a:pt x="74" y="150"/>
                </a:cubicBezTo>
                <a:cubicBezTo>
                  <a:pt x="73" y="153"/>
                  <a:pt x="70" y="156"/>
                  <a:pt x="70" y="156"/>
                </a:cubicBezTo>
                <a:cubicBezTo>
                  <a:pt x="68" y="159"/>
                  <a:pt x="67" y="162"/>
                  <a:pt x="64" y="165"/>
                </a:cubicBezTo>
                <a:cubicBezTo>
                  <a:pt x="63" y="165"/>
                  <a:pt x="60" y="168"/>
                  <a:pt x="58" y="168"/>
                </a:cubicBezTo>
                <a:cubicBezTo>
                  <a:pt x="57" y="169"/>
                  <a:pt x="56" y="170"/>
                  <a:pt x="56" y="170"/>
                </a:cubicBezTo>
                <a:cubicBezTo>
                  <a:pt x="45" y="170"/>
                  <a:pt x="34" y="167"/>
                  <a:pt x="24" y="163"/>
                </a:cubicBezTo>
                <a:cubicBezTo>
                  <a:pt x="24" y="162"/>
                  <a:pt x="25" y="162"/>
                  <a:pt x="26" y="162"/>
                </a:cubicBezTo>
                <a:lnTo>
                  <a:pt x="29" y="162"/>
                </a:lnTo>
                <a:cubicBezTo>
                  <a:pt x="28" y="159"/>
                  <a:pt x="28" y="156"/>
                  <a:pt x="31" y="156"/>
                </a:cubicBezTo>
                <a:cubicBezTo>
                  <a:pt x="32" y="159"/>
                  <a:pt x="35" y="159"/>
                  <a:pt x="36" y="159"/>
                </a:cubicBezTo>
                <a:cubicBezTo>
                  <a:pt x="39" y="156"/>
                  <a:pt x="37" y="156"/>
                  <a:pt x="35" y="153"/>
                </a:cubicBezTo>
                <a:cubicBezTo>
                  <a:pt x="34" y="153"/>
                  <a:pt x="33" y="150"/>
                  <a:pt x="35" y="150"/>
                </a:cubicBezTo>
                <a:lnTo>
                  <a:pt x="38" y="150"/>
                </a:lnTo>
                <a:cubicBezTo>
                  <a:pt x="39" y="150"/>
                  <a:pt x="41" y="150"/>
                  <a:pt x="42" y="147"/>
                </a:cubicBezTo>
                <a:cubicBezTo>
                  <a:pt x="45" y="147"/>
                  <a:pt x="43" y="141"/>
                  <a:pt x="40" y="138"/>
                </a:cubicBezTo>
                <a:cubicBezTo>
                  <a:pt x="38" y="138"/>
                  <a:pt x="37" y="138"/>
                  <a:pt x="40" y="135"/>
                </a:cubicBezTo>
                <a:lnTo>
                  <a:pt x="41" y="135"/>
                </a:lnTo>
                <a:lnTo>
                  <a:pt x="45" y="135"/>
                </a:lnTo>
                <a:cubicBezTo>
                  <a:pt x="45" y="132"/>
                  <a:pt x="47" y="132"/>
                  <a:pt x="46" y="129"/>
                </a:cubicBezTo>
                <a:lnTo>
                  <a:pt x="45" y="129"/>
                </a:lnTo>
                <a:lnTo>
                  <a:pt x="42" y="129"/>
                </a:lnTo>
                <a:cubicBezTo>
                  <a:pt x="43" y="125"/>
                  <a:pt x="45" y="125"/>
                  <a:pt x="46" y="123"/>
                </a:cubicBezTo>
                <a:cubicBezTo>
                  <a:pt x="48" y="119"/>
                  <a:pt x="47" y="119"/>
                  <a:pt x="45" y="116"/>
                </a:cubicBezTo>
                <a:cubicBezTo>
                  <a:pt x="23" y="89"/>
                  <a:pt x="29" y="46"/>
                  <a:pt x="31" y="25"/>
                </a:cubicBezTo>
                <a:cubicBezTo>
                  <a:pt x="34" y="28"/>
                  <a:pt x="35" y="25"/>
                  <a:pt x="35" y="22"/>
                </a:cubicBezTo>
                <a:cubicBezTo>
                  <a:pt x="36" y="22"/>
                  <a:pt x="38" y="19"/>
                  <a:pt x="38" y="16"/>
                </a:cubicBezTo>
                <a:cubicBezTo>
                  <a:pt x="40" y="13"/>
                  <a:pt x="44" y="10"/>
                  <a:pt x="46" y="7"/>
                </a:cubicBezTo>
                <a:cubicBezTo>
                  <a:pt x="48" y="4"/>
                  <a:pt x="50" y="4"/>
                  <a:pt x="51" y="1"/>
                </a:cubicBezTo>
                <a:cubicBezTo>
                  <a:pt x="52" y="1"/>
                  <a:pt x="53" y="1"/>
                  <a:pt x="54" y="0"/>
                </a:cubicBezTo>
                <a:cubicBezTo>
                  <a:pt x="55" y="0"/>
                  <a:pt x="56" y="0"/>
                  <a:pt x="58" y="0"/>
                </a:cubicBezTo>
                <a:cubicBezTo>
                  <a:pt x="67" y="0"/>
                  <a:pt x="77" y="2"/>
                  <a:pt x="85" y="5"/>
                </a:cubicBezTo>
                <a:cubicBezTo>
                  <a:pt x="85" y="5"/>
                  <a:pt x="84" y="6"/>
                  <a:pt x="83" y="7"/>
                </a:cubicBezTo>
                <a:close/>
                <a:moveTo>
                  <a:pt x="0" y="147"/>
                </a:moveTo>
                <a:lnTo>
                  <a:pt x="3" y="147"/>
                </a:lnTo>
                <a:lnTo>
                  <a:pt x="8" y="147"/>
                </a:lnTo>
                <a:cubicBezTo>
                  <a:pt x="11" y="150"/>
                  <a:pt x="15" y="153"/>
                  <a:pt x="17" y="156"/>
                </a:cubicBezTo>
                <a:cubicBezTo>
                  <a:pt x="18" y="156"/>
                  <a:pt x="19" y="159"/>
                  <a:pt x="19" y="159"/>
                </a:cubicBezTo>
                <a:cubicBezTo>
                  <a:pt x="19" y="159"/>
                  <a:pt x="19" y="160"/>
                  <a:pt x="19" y="160"/>
                </a:cubicBezTo>
                <a:cubicBezTo>
                  <a:pt x="18" y="160"/>
                  <a:pt x="17" y="159"/>
                  <a:pt x="16" y="158"/>
                </a:cubicBezTo>
                <a:cubicBezTo>
                  <a:pt x="10" y="155"/>
                  <a:pt x="4" y="151"/>
                  <a:pt x="0" y="147"/>
                </a:cubicBezTo>
                <a:close/>
              </a:path>
            </a:pathLst>
          </a:custGeom>
          <a:solidFill>
            <a:srgbClr val="6F4D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0" name="Freeform 6856">
            <a:extLst>
              <a:ext uri="{FF2B5EF4-FFF2-40B4-BE49-F238E27FC236}">
                <a16:creationId xmlns:a16="http://schemas.microsoft.com/office/drawing/2014/main" id="{BB203718-732C-6F4D-A2CE-7B139C671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8313" y="5076825"/>
            <a:ext cx="22225" cy="31750"/>
          </a:xfrm>
          <a:custGeom>
            <a:avLst/>
            <a:gdLst>
              <a:gd name="T0" fmla="*/ 21132 w 61"/>
              <a:gd name="T1" fmla="*/ 5169 h 86"/>
              <a:gd name="T2" fmla="*/ 21132 w 61"/>
              <a:gd name="T3" fmla="*/ 8491 h 86"/>
              <a:gd name="T4" fmla="*/ 21132 w 61"/>
              <a:gd name="T5" fmla="*/ 10706 h 86"/>
              <a:gd name="T6" fmla="*/ 21132 w 61"/>
              <a:gd name="T7" fmla="*/ 12922 h 86"/>
              <a:gd name="T8" fmla="*/ 21132 w 61"/>
              <a:gd name="T9" fmla="*/ 15137 h 86"/>
              <a:gd name="T10" fmla="*/ 21132 w 61"/>
              <a:gd name="T11" fmla="*/ 17352 h 86"/>
              <a:gd name="T12" fmla="*/ 21132 w 61"/>
              <a:gd name="T13" fmla="*/ 18459 h 86"/>
              <a:gd name="T14" fmla="*/ 20768 w 61"/>
              <a:gd name="T15" fmla="*/ 21782 h 86"/>
              <a:gd name="T16" fmla="*/ 20039 w 61"/>
              <a:gd name="T17" fmla="*/ 23997 h 86"/>
              <a:gd name="T18" fmla="*/ 20039 w 61"/>
              <a:gd name="T19" fmla="*/ 28427 h 86"/>
              <a:gd name="T20" fmla="*/ 18582 w 61"/>
              <a:gd name="T21" fmla="*/ 29535 h 86"/>
              <a:gd name="T22" fmla="*/ 10930 w 61"/>
              <a:gd name="T23" fmla="*/ 31381 h 86"/>
              <a:gd name="T24" fmla="*/ 5830 w 61"/>
              <a:gd name="T25" fmla="*/ 31012 h 86"/>
              <a:gd name="T26" fmla="*/ 6558 w 61"/>
              <a:gd name="T27" fmla="*/ 29904 h 86"/>
              <a:gd name="T28" fmla="*/ 6194 w 61"/>
              <a:gd name="T29" fmla="*/ 27320 h 86"/>
              <a:gd name="T30" fmla="*/ 364 w 61"/>
              <a:gd name="T31" fmla="*/ 4430 h 86"/>
              <a:gd name="T32" fmla="*/ 3279 w 61"/>
              <a:gd name="T33" fmla="*/ 2215 h 86"/>
              <a:gd name="T34" fmla="*/ 10930 w 61"/>
              <a:gd name="T35" fmla="*/ 0 h 86"/>
              <a:gd name="T36" fmla="*/ 18582 w 61"/>
              <a:gd name="T37" fmla="*/ 2215 h 86"/>
              <a:gd name="T38" fmla="*/ 21496 w 61"/>
              <a:gd name="T39" fmla="*/ 4430 h 86"/>
              <a:gd name="T40" fmla="*/ 21132 w 61"/>
              <a:gd name="T41" fmla="*/ 5169 h 8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" h="86">
                <a:moveTo>
                  <a:pt x="58" y="14"/>
                </a:moveTo>
                <a:cubicBezTo>
                  <a:pt x="57" y="17"/>
                  <a:pt x="58" y="20"/>
                  <a:pt x="58" y="23"/>
                </a:cubicBezTo>
                <a:lnTo>
                  <a:pt x="58" y="29"/>
                </a:lnTo>
                <a:cubicBezTo>
                  <a:pt x="58" y="29"/>
                  <a:pt x="59" y="32"/>
                  <a:pt x="58" y="35"/>
                </a:cubicBezTo>
                <a:cubicBezTo>
                  <a:pt x="58" y="38"/>
                  <a:pt x="59" y="38"/>
                  <a:pt x="58" y="41"/>
                </a:cubicBezTo>
                <a:cubicBezTo>
                  <a:pt x="58" y="41"/>
                  <a:pt x="60" y="44"/>
                  <a:pt x="58" y="47"/>
                </a:cubicBezTo>
                <a:cubicBezTo>
                  <a:pt x="58" y="47"/>
                  <a:pt x="58" y="50"/>
                  <a:pt x="58" y="50"/>
                </a:cubicBezTo>
                <a:cubicBezTo>
                  <a:pt x="58" y="53"/>
                  <a:pt x="58" y="56"/>
                  <a:pt x="57" y="59"/>
                </a:cubicBezTo>
                <a:cubicBezTo>
                  <a:pt x="55" y="59"/>
                  <a:pt x="55" y="65"/>
                  <a:pt x="55" y="65"/>
                </a:cubicBezTo>
                <a:cubicBezTo>
                  <a:pt x="55" y="69"/>
                  <a:pt x="56" y="73"/>
                  <a:pt x="55" y="77"/>
                </a:cubicBezTo>
                <a:cubicBezTo>
                  <a:pt x="54" y="78"/>
                  <a:pt x="52" y="79"/>
                  <a:pt x="51" y="80"/>
                </a:cubicBezTo>
                <a:cubicBezTo>
                  <a:pt x="44" y="84"/>
                  <a:pt x="38" y="85"/>
                  <a:pt x="30" y="85"/>
                </a:cubicBezTo>
                <a:cubicBezTo>
                  <a:pt x="24" y="85"/>
                  <a:pt x="20" y="85"/>
                  <a:pt x="16" y="84"/>
                </a:cubicBezTo>
                <a:cubicBezTo>
                  <a:pt x="17" y="83"/>
                  <a:pt x="18" y="82"/>
                  <a:pt x="18" y="81"/>
                </a:cubicBezTo>
                <a:cubicBezTo>
                  <a:pt x="20" y="77"/>
                  <a:pt x="19" y="77"/>
                  <a:pt x="17" y="74"/>
                </a:cubicBezTo>
                <a:cubicBezTo>
                  <a:pt x="2" y="57"/>
                  <a:pt x="0" y="33"/>
                  <a:pt x="1" y="12"/>
                </a:cubicBezTo>
                <a:cubicBezTo>
                  <a:pt x="3" y="10"/>
                  <a:pt x="6" y="8"/>
                  <a:pt x="9" y="6"/>
                </a:cubicBezTo>
                <a:cubicBezTo>
                  <a:pt x="16" y="2"/>
                  <a:pt x="22" y="0"/>
                  <a:pt x="30" y="0"/>
                </a:cubicBezTo>
                <a:cubicBezTo>
                  <a:pt x="38" y="0"/>
                  <a:pt x="44" y="2"/>
                  <a:pt x="51" y="6"/>
                </a:cubicBezTo>
                <a:cubicBezTo>
                  <a:pt x="53" y="8"/>
                  <a:pt x="56" y="10"/>
                  <a:pt x="59" y="12"/>
                </a:cubicBezTo>
                <a:cubicBezTo>
                  <a:pt x="59" y="13"/>
                  <a:pt x="58" y="13"/>
                  <a:pt x="58" y="14"/>
                </a:cubicBezTo>
              </a:path>
            </a:pathLst>
          </a:custGeom>
          <a:solidFill>
            <a:srgbClr val="9472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1" name="Freeform 6857">
            <a:extLst>
              <a:ext uri="{FF2B5EF4-FFF2-40B4-BE49-F238E27FC236}">
                <a16:creationId xmlns:a16="http://schemas.microsoft.com/office/drawing/2014/main" id="{C910AE25-D83F-6D41-9C12-241515CFA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057775"/>
            <a:ext cx="50800" cy="69850"/>
          </a:xfrm>
          <a:custGeom>
            <a:avLst/>
            <a:gdLst>
              <a:gd name="T0" fmla="*/ 710 w 143"/>
              <a:gd name="T1" fmla="*/ 65193 h 195"/>
              <a:gd name="T2" fmla="*/ 710 w 143"/>
              <a:gd name="T3" fmla="*/ 64119 h 195"/>
              <a:gd name="T4" fmla="*/ 7460 w 143"/>
              <a:gd name="T5" fmla="*/ 68417 h 195"/>
              <a:gd name="T6" fmla="*/ 3197 w 143"/>
              <a:gd name="T7" fmla="*/ 56596 h 195"/>
              <a:gd name="T8" fmla="*/ 2131 w 143"/>
              <a:gd name="T9" fmla="*/ 60895 h 195"/>
              <a:gd name="T10" fmla="*/ 11368 w 143"/>
              <a:gd name="T11" fmla="*/ 60895 h 195"/>
              <a:gd name="T12" fmla="*/ 11368 w 143"/>
              <a:gd name="T13" fmla="*/ 61969 h 195"/>
              <a:gd name="T14" fmla="*/ 14565 w 143"/>
              <a:gd name="T15" fmla="*/ 61969 h 195"/>
              <a:gd name="T16" fmla="*/ 16341 w 143"/>
              <a:gd name="T17" fmla="*/ 59820 h 195"/>
              <a:gd name="T18" fmla="*/ 17762 w 143"/>
              <a:gd name="T19" fmla="*/ 60895 h 195"/>
              <a:gd name="T20" fmla="*/ 14920 w 143"/>
              <a:gd name="T21" fmla="*/ 60895 h 195"/>
              <a:gd name="T22" fmla="*/ 17407 w 143"/>
              <a:gd name="T23" fmla="*/ 58746 h 195"/>
              <a:gd name="T24" fmla="*/ 17052 w 143"/>
              <a:gd name="T25" fmla="*/ 58387 h 195"/>
              <a:gd name="T26" fmla="*/ 18828 w 143"/>
              <a:gd name="T27" fmla="*/ 53014 h 195"/>
              <a:gd name="T28" fmla="*/ 20959 w 143"/>
              <a:gd name="T29" fmla="*/ 49791 h 195"/>
              <a:gd name="T30" fmla="*/ 18117 w 143"/>
              <a:gd name="T31" fmla="*/ 67343 h 195"/>
              <a:gd name="T32" fmla="*/ 25222 w 143"/>
              <a:gd name="T33" fmla="*/ 64119 h 195"/>
              <a:gd name="T34" fmla="*/ 32327 w 143"/>
              <a:gd name="T35" fmla="*/ 55164 h 195"/>
              <a:gd name="T36" fmla="*/ 34103 w 143"/>
              <a:gd name="T37" fmla="*/ 42268 h 195"/>
              <a:gd name="T38" fmla="*/ 34814 w 143"/>
              <a:gd name="T39" fmla="*/ 44417 h 195"/>
              <a:gd name="T40" fmla="*/ 31617 w 143"/>
              <a:gd name="T41" fmla="*/ 57671 h 195"/>
              <a:gd name="T42" fmla="*/ 23801 w 143"/>
              <a:gd name="T43" fmla="*/ 65193 h 195"/>
              <a:gd name="T44" fmla="*/ 35524 w 143"/>
              <a:gd name="T45" fmla="*/ 34746 h 195"/>
              <a:gd name="T46" fmla="*/ 35169 w 143"/>
              <a:gd name="T47" fmla="*/ 29373 h 195"/>
              <a:gd name="T48" fmla="*/ 35169 w 143"/>
              <a:gd name="T49" fmla="*/ 20418 h 195"/>
              <a:gd name="T50" fmla="*/ 35524 w 143"/>
              <a:gd name="T51" fmla="*/ 29373 h 195"/>
              <a:gd name="T52" fmla="*/ 35524 w 143"/>
              <a:gd name="T53" fmla="*/ 34746 h 195"/>
              <a:gd name="T54" fmla="*/ 33393 w 143"/>
              <a:gd name="T55" fmla="*/ 11821 h 195"/>
              <a:gd name="T56" fmla="*/ 34814 w 143"/>
              <a:gd name="T57" fmla="*/ 15045 h 195"/>
              <a:gd name="T58" fmla="*/ 36590 w 143"/>
              <a:gd name="T59" fmla="*/ 11821 h 195"/>
              <a:gd name="T60" fmla="*/ 36945 w 143"/>
              <a:gd name="T61" fmla="*/ 10746 h 195"/>
              <a:gd name="T62" fmla="*/ 36235 w 143"/>
              <a:gd name="T63" fmla="*/ 11821 h 195"/>
              <a:gd name="T64" fmla="*/ 33748 w 143"/>
              <a:gd name="T65" fmla="*/ 6448 h 195"/>
              <a:gd name="T66" fmla="*/ 34814 w 143"/>
              <a:gd name="T67" fmla="*/ 9672 h 195"/>
              <a:gd name="T68" fmla="*/ 36945 w 143"/>
              <a:gd name="T69" fmla="*/ 5373 h 195"/>
              <a:gd name="T70" fmla="*/ 43340 w 143"/>
              <a:gd name="T71" fmla="*/ 12895 h 195"/>
              <a:gd name="T72" fmla="*/ 46537 w 143"/>
              <a:gd name="T73" fmla="*/ 53014 h 195"/>
              <a:gd name="T74" fmla="*/ 47248 w 143"/>
              <a:gd name="T75" fmla="*/ 51940 h 195"/>
              <a:gd name="T76" fmla="*/ 49379 w 143"/>
              <a:gd name="T77" fmla="*/ 44417 h 195"/>
              <a:gd name="T78" fmla="*/ 44761 w 143"/>
              <a:gd name="T79" fmla="*/ 59462 h 195"/>
              <a:gd name="T80" fmla="*/ 47958 w 143"/>
              <a:gd name="T81" fmla="*/ 42268 h 195"/>
              <a:gd name="T82" fmla="*/ 40853 w 143"/>
              <a:gd name="T83" fmla="*/ 8597 h 195"/>
              <a:gd name="T84" fmla="*/ 42274 w 143"/>
              <a:gd name="T85" fmla="*/ 6448 h 195"/>
              <a:gd name="T86" fmla="*/ 49379 w 143"/>
              <a:gd name="T87" fmla="*/ 26865 h 195"/>
              <a:gd name="T88" fmla="*/ 36945 w 143"/>
              <a:gd name="T89" fmla="*/ 1075 h 195"/>
              <a:gd name="T90" fmla="*/ 30196 w 143"/>
              <a:gd name="T91" fmla="*/ 1075 h 195"/>
              <a:gd name="T92" fmla="*/ 38011 w 143"/>
              <a:gd name="T93" fmla="*/ 1075 h 195"/>
              <a:gd name="T94" fmla="*/ 29841 w 143"/>
              <a:gd name="T95" fmla="*/ 1075 h 195"/>
              <a:gd name="T96" fmla="*/ 27709 w 143"/>
              <a:gd name="T97" fmla="*/ 2149 h 195"/>
              <a:gd name="T98" fmla="*/ 18473 w 143"/>
              <a:gd name="T99" fmla="*/ 9672 h 195"/>
              <a:gd name="T100" fmla="*/ 20604 w 143"/>
              <a:gd name="T101" fmla="*/ 45134 h 195"/>
              <a:gd name="T102" fmla="*/ 18117 w 143"/>
              <a:gd name="T103" fmla="*/ 9672 h 195"/>
              <a:gd name="T104" fmla="*/ 23446 w 143"/>
              <a:gd name="T105" fmla="*/ 4298 h 195"/>
              <a:gd name="T106" fmla="*/ 19894 w 143"/>
              <a:gd name="T107" fmla="*/ 49432 h 195"/>
              <a:gd name="T108" fmla="*/ 20604 w 143"/>
              <a:gd name="T109" fmla="*/ 45492 h 195"/>
              <a:gd name="T110" fmla="*/ 19894 w 143"/>
              <a:gd name="T111" fmla="*/ 49791 h 19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3" h="195">
                <a:moveTo>
                  <a:pt x="21" y="194"/>
                </a:moveTo>
                <a:lnTo>
                  <a:pt x="16" y="194"/>
                </a:lnTo>
                <a:cubicBezTo>
                  <a:pt x="16" y="191"/>
                  <a:pt x="13" y="191"/>
                  <a:pt x="12" y="191"/>
                </a:cubicBezTo>
                <a:cubicBezTo>
                  <a:pt x="12" y="191"/>
                  <a:pt x="11" y="191"/>
                  <a:pt x="10" y="188"/>
                </a:cubicBezTo>
                <a:cubicBezTo>
                  <a:pt x="6" y="188"/>
                  <a:pt x="3" y="185"/>
                  <a:pt x="2" y="182"/>
                </a:cubicBezTo>
                <a:cubicBezTo>
                  <a:pt x="2" y="182"/>
                  <a:pt x="1" y="182"/>
                  <a:pt x="1" y="179"/>
                </a:cubicBezTo>
                <a:lnTo>
                  <a:pt x="0" y="176"/>
                </a:lnTo>
                <a:cubicBezTo>
                  <a:pt x="0" y="173"/>
                  <a:pt x="3" y="170"/>
                  <a:pt x="6" y="170"/>
                </a:cubicBezTo>
                <a:cubicBezTo>
                  <a:pt x="3" y="170"/>
                  <a:pt x="1" y="173"/>
                  <a:pt x="0" y="176"/>
                </a:cubicBezTo>
                <a:cubicBezTo>
                  <a:pt x="0" y="176"/>
                  <a:pt x="1" y="179"/>
                  <a:pt x="2" y="179"/>
                </a:cubicBezTo>
                <a:lnTo>
                  <a:pt x="3" y="182"/>
                </a:lnTo>
                <a:cubicBezTo>
                  <a:pt x="3" y="185"/>
                  <a:pt x="7" y="188"/>
                  <a:pt x="10" y="188"/>
                </a:cubicBezTo>
                <a:lnTo>
                  <a:pt x="12" y="188"/>
                </a:lnTo>
                <a:cubicBezTo>
                  <a:pt x="14" y="191"/>
                  <a:pt x="16" y="191"/>
                  <a:pt x="16" y="191"/>
                </a:cubicBezTo>
                <a:lnTo>
                  <a:pt x="21" y="191"/>
                </a:lnTo>
                <a:lnTo>
                  <a:pt x="32" y="191"/>
                </a:lnTo>
                <a:cubicBezTo>
                  <a:pt x="28" y="194"/>
                  <a:pt x="25" y="194"/>
                  <a:pt x="21" y="194"/>
                </a:cubicBezTo>
                <a:close/>
                <a:moveTo>
                  <a:pt x="7" y="167"/>
                </a:moveTo>
                <a:lnTo>
                  <a:pt x="7" y="161"/>
                </a:lnTo>
                <a:cubicBezTo>
                  <a:pt x="7" y="158"/>
                  <a:pt x="8" y="158"/>
                  <a:pt x="9" y="158"/>
                </a:cubicBezTo>
                <a:cubicBezTo>
                  <a:pt x="11" y="154"/>
                  <a:pt x="12" y="158"/>
                  <a:pt x="13" y="158"/>
                </a:cubicBezTo>
                <a:lnTo>
                  <a:pt x="10" y="158"/>
                </a:lnTo>
                <a:cubicBezTo>
                  <a:pt x="9" y="158"/>
                  <a:pt x="8" y="158"/>
                  <a:pt x="8" y="161"/>
                </a:cubicBezTo>
                <a:lnTo>
                  <a:pt x="8" y="167"/>
                </a:lnTo>
                <a:cubicBezTo>
                  <a:pt x="8" y="167"/>
                  <a:pt x="9" y="167"/>
                  <a:pt x="6" y="170"/>
                </a:cubicBezTo>
                <a:lnTo>
                  <a:pt x="7" y="167"/>
                </a:lnTo>
                <a:close/>
                <a:moveTo>
                  <a:pt x="30" y="167"/>
                </a:moveTo>
                <a:cubicBezTo>
                  <a:pt x="27" y="163"/>
                  <a:pt x="25" y="161"/>
                  <a:pt x="22" y="158"/>
                </a:cubicBezTo>
                <a:cubicBezTo>
                  <a:pt x="25" y="161"/>
                  <a:pt x="28" y="161"/>
                  <a:pt x="30" y="167"/>
                </a:cubicBezTo>
                <a:close/>
                <a:moveTo>
                  <a:pt x="32" y="170"/>
                </a:moveTo>
                <a:cubicBezTo>
                  <a:pt x="31" y="167"/>
                  <a:pt x="30" y="167"/>
                  <a:pt x="30" y="167"/>
                </a:cubicBezTo>
                <a:cubicBezTo>
                  <a:pt x="32" y="167"/>
                  <a:pt x="32" y="167"/>
                  <a:pt x="32" y="170"/>
                </a:cubicBezTo>
                <a:close/>
                <a:moveTo>
                  <a:pt x="32" y="170"/>
                </a:moveTo>
                <a:cubicBezTo>
                  <a:pt x="34" y="173"/>
                  <a:pt x="34" y="176"/>
                  <a:pt x="36" y="176"/>
                </a:cubicBezTo>
                <a:cubicBezTo>
                  <a:pt x="34" y="176"/>
                  <a:pt x="33" y="173"/>
                  <a:pt x="32" y="173"/>
                </a:cubicBezTo>
                <a:lnTo>
                  <a:pt x="32" y="170"/>
                </a:lnTo>
                <a:close/>
                <a:moveTo>
                  <a:pt x="36" y="176"/>
                </a:moveTo>
                <a:lnTo>
                  <a:pt x="37" y="173"/>
                </a:lnTo>
                <a:cubicBezTo>
                  <a:pt x="38" y="173"/>
                  <a:pt x="38" y="170"/>
                  <a:pt x="39" y="170"/>
                </a:cubicBezTo>
                <a:lnTo>
                  <a:pt x="41" y="173"/>
                </a:lnTo>
                <a:lnTo>
                  <a:pt x="38" y="173"/>
                </a:lnTo>
                <a:cubicBezTo>
                  <a:pt x="38" y="173"/>
                  <a:pt x="37" y="176"/>
                  <a:pt x="36" y="176"/>
                </a:cubicBezTo>
                <a:close/>
                <a:moveTo>
                  <a:pt x="41" y="170"/>
                </a:moveTo>
                <a:cubicBezTo>
                  <a:pt x="42" y="167"/>
                  <a:pt x="42" y="167"/>
                  <a:pt x="44" y="167"/>
                </a:cubicBezTo>
                <a:lnTo>
                  <a:pt x="46" y="167"/>
                </a:lnTo>
                <a:cubicBezTo>
                  <a:pt x="47" y="170"/>
                  <a:pt x="48" y="170"/>
                  <a:pt x="48" y="170"/>
                </a:cubicBezTo>
                <a:lnTo>
                  <a:pt x="50" y="167"/>
                </a:lnTo>
                <a:lnTo>
                  <a:pt x="49" y="164"/>
                </a:lnTo>
                <a:cubicBezTo>
                  <a:pt x="51" y="164"/>
                  <a:pt x="51" y="167"/>
                  <a:pt x="51" y="167"/>
                </a:cubicBezTo>
                <a:lnTo>
                  <a:pt x="50" y="170"/>
                </a:lnTo>
                <a:lnTo>
                  <a:pt x="49" y="170"/>
                </a:lnTo>
                <a:lnTo>
                  <a:pt x="48" y="170"/>
                </a:lnTo>
                <a:lnTo>
                  <a:pt x="45" y="170"/>
                </a:lnTo>
                <a:lnTo>
                  <a:pt x="44" y="170"/>
                </a:lnTo>
                <a:lnTo>
                  <a:pt x="42" y="170"/>
                </a:lnTo>
                <a:lnTo>
                  <a:pt x="43" y="173"/>
                </a:lnTo>
                <a:lnTo>
                  <a:pt x="42" y="173"/>
                </a:lnTo>
                <a:cubicBezTo>
                  <a:pt x="41" y="173"/>
                  <a:pt x="41" y="170"/>
                  <a:pt x="41" y="170"/>
                </a:cubicBezTo>
                <a:close/>
                <a:moveTo>
                  <a:pt x="49" y="163"/>
                </a:moveTo>
                <a:lnTo>
                  <a:pt x="49" y="164"/>
                </a:lnTo>
                <a:lnTo>
                  <a:pt x="48" y="163"/>
                </a:lnTo>
                <a:lnTo>
                  <a:pt x="49" y="163"/>
                </a:lnTo>
                <a:close/>
                <a:moveTo>
                  <a:pt x="47" y="161"/>
                </a:moveTo>
                <a:lnTo>
                  <a:pt x="48" y="161"/>
                </a:lnTo>
                <a:lnTo>
                  <a:pt x="48" y="163"/>
                </a:lnTo>
                <a:cubicBezTo>
                  <a:pt x="48" y="163"/>
                  <a:pt x="47" y="162"/>
                  <a:pt x="47" y="161"/>
                </a:cubicBezTo>
                <a:close/>
                <a:moveTo>
                  <a:pt x="53" y="149"/>
                </a:moveTo>
                <a:cubicBezTo>
                  <a:pt x="55" y="149"/>
                  <a:pt x="57" y="152"/>
                  <a:pt x="57" y="154"/>
                </a:cubicBezTo>
                <a:cubicBezTo>
                  <a:pt x="55" y="151"/>
                  <a:pt x="54" y="151"/>
                  <a:pt x="53" y="149"/>
                </a:cubicBezTo>
                <a:close/>
                <a:moveTo>
                  <a:pt x="53" y="148"/>
                </a:moveTo>
                <a:lnTo>
                  <a:pt x="50" y="148"/>
                </a:lnTo>
                <a:cubicBezTo>
                  <a:pt x="51" y="148"/>
                  <a:pt x="52" y="145"/>
                  <a:pt x="53" y="145"/>
                </a:cubicBezTo>
                <a:lnTo>
                  <a:pt x="54" y="145"/>
                </a:lnTo>
                <a:lnTo>
                  <a:pt x="58" y="145"/>
                </a:lnTo>
                <a:cubicBezTo>
                  <a:pt x="58" y="145"/>
                  <a:pt x="60" y="142"/>
                  <a:pt x="59" y="139"/>
                </a:cubicBezTo>
                <a:lnTo>
                  <a:pt x="60" y="139"/>
                </a:lnTo>
                <a:cubicBezTo>
                  <a:pt x="61" y="142"/>
                  <a:pt x="59" y="145"/>
                  <a:pt x="58" y="145"/>
                </a:cubicBezTo>
                <a:cubicBezTo>
                  <a:pt x="57" y="148"/>
                  <a:pt x="56" y="148"/>
                  <a:pt x="54" y="148"/>
                </a:cubicBezTo>
                <a:lnTo>
                  <a:pt x="53" y="148"/>
                </a:lnTo>
                <a:close/>
                <a:moveTo>
                  <a:pt x="51" y="188"/>
                </a:moveTo>
                <a:cubicBezTo>
                  <a:pt x="48" y="191"/>
                  <a:pt x="44" y="194"/>
                  <a:pt x="41" y="191"/>
                </a:cubicBezTo>
                <a:cubicBezTo>
                  <a:pt x="44" y="191"/>
                  <a:pt x="47" y="191"/>
                  <a:pt x="51" y="188"/>
                </a:cubicBezTo>
                <a:close/>
                <a:moveTo>
                  <a:pt x="62" y="185"/>
                </a:moveTo>
                <a:cubicBezTo>
                  <a:pt x="65" y="185"/>
                  <a:pt x="66" y="182"/>
                  <a:pt x="67" y="182"/>
                </a:cubicBezTo>
                <a:cubicBezTo>
                  <a:pt x="67" y="182"/>
                  <a:pt x="69" y="179"/>
                  <a:pt x="71" y="179"/>
                </a:cubicBezTo>
                <a:cubicBezTo>
                  <a:pt x="73" y="179"/>
                  <a:pt x="75" y="176"/>
                  <a:pt x="78" y="176"/>
                </a:cubicBezTo>
                <a:cubicBezTo>
                  <a:pt x="80" y="173"/>
                  <a:pt x="82" y="170"/>
                  <a:pt x="82" y="167"/>
                </a:cubicBezTo>
                <a:cubicBezTo>
                  <a:pt x="82" y="167"/>
                  <a:pt x="85" y="163"/>
                  <a:pt x="86" y="163"/>
                </a:cubicBezTo>
                <a:lnTo>
                  <a:pt x="88" y="161"/>
                </a:lnTo>
                <a:cubicBezTo>
                  <a:pt x="90" y="158"/>
                  <a:pt x="91" y="158"/>
                  <a:pt x="91" y="154"/>
                </a:cubicBezTo>
                <a:lnTo>
                  <a:pt x="92" y="151"/>
                </a:lnTo>
                <a:cubicBezTo>
                  <a:pt x="93" y="148"/>
                  <a:pt x="93" y="148"/>
                  <a:pt x="94" y="148"/>
                </a:cubicBezTo>
                <a:cubicBezTo>
                  <a:pt x="94" y="145"/>
                  <a:pt x="95" y="142"/>
                  <a:pt x="95" y="142"/>
                </a:cubicBezTo>
                <a:cubicBezTo>
                  <a:pt x="97" y="136"/>
                  <a:pt x="97" y="130"/>
                  <a:pt x="97" y="124"/>
                </a:cubicBezTo>
                <a:lnTo>
                  <a:pt x="96" y="118"/>
                </a:lnTo>
                <a:cubicBezTo>
                  <a:pt x="96" y="115"/>
                  <a:pt x="96" y="112"/>
                  <a:pt x="98" y="112"/>
                </a:cubicBezTo>
                <a:cubicBezTo>
                  <a:pt x="99" y="109"/>
                  <a:pt x="99" y="106"/>
                  <a:pt x="99" y="103"/>
                </a:cubicBezTo>
                <a:lnTo>
                  <a:pt x="99" y="112"/>
                </a:lnTo>
                <a:cubicBezTo>
                  <a:pt x="97" y="112"/>
                  <a:pt x="97" y="115"/>
                  <a:pt x="98" y="118"/>
                </a:cubicBezTo>
                <a:lnTo>
                  <a:pt x="98" y="124"/>
                </a:lnTo>
                <a:cubicBezTo>
                  <a:pt x="98" y="130"/>
                  <a:pt x="98" y="136"/>
                  <a:pt x="97" y="142"/>
                </a:cubicBezTo>
                <a:cubicBezTo>
                  <a:pt x="95" y="142"/>
                  <a:pt x="95" y="145"/>
                  <a:pt x="95" y="148"/>
                </a:cubicBezTo>
                <a:cubicBezTo>
                  <a:pt x="94" y="148"/>
                  <a:pt x="94" y="148"/>
                  <a:pt x="94" y="151"/>
                </a:cubicBezTo>
                <a:cubicBezTo>
                  <a:pt x="94" y="151"/>
                  <a:pt x="93" y="154"/>
                  <a:pt x="92" y="154"/>
                </a:cubicBezTo>
                <a:cubicBezTo>
                  <a:pt x="91" y="158"/>
                  <a:pt x="91" y="158"/>
                  <a:pt x="89" y="161"/>
                </a:cubicBezTo>
                <a:lnTo>
                  <a:pt x="86" y="163"/>
                </a:lnTo>
                <a:cubicBezTo>
                  <a:pt x="85" y="167"/>
                  <a:pt x="84" y="167"/>
                  <a:pt x="83" y="167"/>
                </a:cubicBezTo>
                <a:cubicBezTo>
                  <a:pt x="82" y="170"/>
                  <a:pt x="81" y="173"/>
                  <a:pt x="79" y="176"/>
                </a:cubicBezTo>
                <a:cubicBezTo>
                  <a:pt x="76" y="176"/>
                  <a:pt x="73" y="179"/>
                  <a:pt x="71" y="179"/>
                </a:cubicBezTo>
                <a:cubicBezTo>
                  <a:pt x="69" y="182"/>
                  <a:pt x="67" y="182"/>
                  <a:pt x="67" y="182"/>
                </a:cubicBezTo>
                <a:cubicBezTo>
                  <a:pt x="66" y="185"/>
                  <a:pt x="65" y="185"/>
                  <a:pt x="65" y="185"/>
                </a:cubicBezTo>
                <a:cubicBezTo>
                  <a:pt x="62" y="185"/>
                  <a:pt x="60" y="188"/>
                  <a:pt x="58" y="188"/>
                </a:cubicBezTo>
                <a:lnTo>
                  <a:pt x="57" y="188"/>
                </a:lnTo>
                <a:cubicBezTo>
                  <a:pt x="60" y="185"/>
                  <a:pt x="62" y="185"/>
                  <a:pt x="62" y="185"/>
                </a:cubicBezTo>
                <a:close/>
                <a:moveTo>
                  <a:pt x="100" y="97"/>
                </a:moveTo>
                <a:cubicBezTo>
                  <a:pt x="99" y="94"/>
                  <a:pt x="99" y="94"/>
                  <a:pt x="100" y="94"/>
                </a:cubicBezTo>
                <a:lnTo>
                  <a:pt x="100" y="91"/>
                </a:lnTo>
                <a:lnTo>
                  <a:pt x="100" y="88"/>
                </a:lnTo>
                <a:lnTo>
                  <a:pt x="100" y="84"/>
                </a:lnTo>
                <a:cubicBezTo>
                  <a:pt x="99" y="84"/>
                  <a:pt x="99" y="82"/>
                  <a:pt x="99" y="82"/>
                </a:cubicBezTo>
                <a:cubicBezTo>
                  <a:pt x="100" y="79"/>
                  <a:pt x="100" y="79"/>
                  <a:pt x="100" y="75"/>
                </a:cubicBezTo>
                <a:lnTo>
                  <a:pt x="99" y="75"/>
                </a:lnTo>
                <a:cubicBezTo>
                  <a:pt x="99" y="72"/>
                  <a:pt x="98" y="69"/>
                  <a:pt x="99" y="66"/>
                </a:cubicBezTo>
                <a:cubicBezTo>
                  <a:pt x="100" y="63"/>
                  <a:pt x="100" y="63"/>
                  <a:pt x="99" y="60"/>
                </a:cubicBezTo>
                <a:lnTo>
                  <a:pt x="99" y="57"/>
                </a:lnTo>
                <a:cubicBezTo>
                  <a:pt x="99" y="57"/>
                  <a:pt x="100" y="57"/>
                  <a:pt x="100" y="60"/>
                </a:cubicBezTo>
                <a:cubicBezTo>
                  <a:pt x="100" y="63"/>
                  <a:pt x="101" y="63"/>
                  <a:pt x="100" y="66"/>
                </a:cubicBezTo>
                <a:cubicBezTo>
                  <a:pt x="99" y="69"/>
                  <a:pt x="99" y="72"/>
                  <a:pt x="100" y="72"/>
                </a:cubicBezTo>
                <a:lnTo>
                  <a:pt x="100" y="75"/>
                </a:lnTo>
                <a:cubicBezTo>
                  <a:pt x="100" y="79"/>
                  <a:pt x="101" y="79"/>
                  <a:pt x="100" y="82"/>
                </a:cubicBezTo>
                <a:lnTo>
                  <a:pt x="100" y="84"/>
                </a:lnTo>
                <a:lnTo>
                  <a:pt x="101" y="88"/>
                </a:lnTo>
                <a:lnTo>
                  <a:pt x="101" y="91"/>
                </a:lnTo>
                <a:lnTo>
                  <a:pt x="100" y="94"/>
                </a:lnTo>
                <a:lnTo>
                  <a:pt x="100" y="97"/>
                </a:lnTo>
                <a:cubicBezTo>
                  <a:pt x="100" y="97"/>
                  <a:pt x="101" y="97"/>
                  <a:pt x="100" y="100"/>
                </a:cubicBezTo>
                <a:lnTo>
                  <a:pt x="100" y="97"/>
                </a:lnTo>
                <a:close/>
                <a:moveTo>
                  <a:pt x="96" y="42"/>
                </a:moveTo>
                <a:cubicBezTo>
                  <a:pt x="97" y="39"/>
                  <a:pt x="97" y="39"/>
                  <a:pt x="96" y="39"/>
                </a:cubicBezTo>
                <a:cubicBezTo>
                  <a:pt x="95" y="36"/>
                  <a:pt x="94" y="36"/>
                  <a:pt x="94" y="33"/>
                </a:cubicBezTo>
                <a:cubicBezTo>
                  <a:pt x="92" y="33"/>
                  <a:pt x="92" y="30"/>
                  <a:pt x="93" y="30"/>
                </a:cubicBezTo>
                <a:lnTo>
                  <a:pt x="94" y="30"/>
                </a:lnTo>
                <a:lnTo>
                  <a:pt x="95" y="33"/>
                </a:lnTo>
                <a:cubicBezTo>
                  <a:pt x="95" y="36"/>
                  <a:pt x="95" y="36"/>
                  <a:pt x="97" y="36"/>
                </a:cubicBezTo>
                <a:cubicBezTo>
                  <a:pt x="98" y="39"/>
                  <a:pt x="98" y="39"/>
                  <a:pt x="98" y="42"/>
                </a:cubicBezTo>
                <a:cubicBezTo>
                  <a:pt x="98" y="42"/>
                  <a:pt x="97" y="45"/>
                  <a:pt x="98" y="45"/>
                </a:cubicBezTo>
                <a:cubicBezTo>
                  <a:pt x="96" y="45"/>
                  <a:pt x="96" y="42"/>
                  <a:pt x="96" y="42"/>
                </a:cubicBezTo>
                <a:close/>
                <a:moveTo>
                  <a:pt x="97" y="30"/>
                </a:moveTo>
                <a:lnTo>
                  <a:pt x="100" y="30"/>
                </a:lnTo>
                <a:lnTo>
                  <a:pt x="103" y="33"/>
                </a:lnTo>
                <a:lnTo>
                  <a:pt x="104" y="33"/>
                </a:lnTo>
                <a:lnTo>
                  <a:pt x="103" y="30"/>
                </a:lnTo>
                <a:cubicBezTo>
                  <a:pt x="101" y="30"/>
                  <a:pt x="100" y="27"/>
                  <a:pt x="100" y="27"/>
                </a:cubicBezTo>
                <a:cubicBezTo>
                  <a:pt x="100" y="27"/>
                  <a:pt x="102" y="27"/>
                  <a:pt x="103" y="30"/>
                </a:cubicBezTo>
                <a:lnTo>
                  <a:pt x="104" y="30"/>
                </a:lnTo>
                <a:cubicBezTo>
                  <a:pt x="107" y="33"/>
                  <a:pt x="110" y="36"/>
                  <a:pt x="115" y="36"/>
                </a:cubicBezTo>
                <a:cubicBezTo>
                  <a:pt x="110" y="36"/>
                  <a:pt x="108" y="34"/>
                  <a:pt x="106" y="34"/>
                </a:cubicBezTo>
                <a:cubicBezTo>
                  <a:pt x="109" y="36"/>
                  <a:pt x="111" y="36"/>
                  <a:pt x="115" y="36"/>
                </a:cubicBezTo>
                <a:lnTo>
                  <a:pt x="106" y="36"/>
                </a:lnTo>
                <a:cubicBezTo>
                  <a:pt x="104" y="33"/>
                  <a:pt x="103" y="33"/>
                  <a:pt x="102" y="33"/>
                </a:cubicBezTo>
                <a:lnTo>
                  <a:pt x="100" y="33"/>
                </a:lnTo>
                <a:cubicBezTo>
                  <a:pt x="99" y="30"/>
                  <a:pt x="98" y="30"/>
                  <a:pt x="96" y="30"/>
                </a:cubicBezTo>
                <a:lnTo>
                  <a:pt x="97" y="30"/>
                </a:lnTo>
                <a:close/>
                <a:moveTo>
                  <a:pt x="95" y="21"/>
                </a:moveTo>
                <a:lnTo>
                  <a:pt x="95" y="18"/>
                </a:lnTo>
                <a:cubicBezTo>
                  <a:pt x="98" y="15"/>
                  <a:pt x="99" y="15"/>
                  <a:pt x="100" y="15"/>
                </a:cubicBezTo>
                <a:lnTo>
                  <a:pt x="101" y="15"/>
                </a:lnTo>
                <a:cubicBezTo>
                  <a:pt x="101" y="15"/>
                  <a:pt x="98" y="18"/>
                  <a:pt x="97" y="18"/>
                </a:cubicBezTo>
                <a:cubicBezTo>
                  <a:pt x="97" y="18"/>
                  <a:pt x="96" y="18"/>
                  <a:pt x="96" y="21"/>
                </a:cubicBezTo>
                <a:lnTo>
                  <a:pt x="98" y="27"/>
                </a:lnTo>
                <a:cubicBezTo>
                  <a:pt x="96" y="27"/>
                  <a:pt x="95" y="21"/>
                  <a:pt x="95" y="21"/>
                </a:cubicBezTo>
                <a:close/>
                <a:moveTo>
                  <a:pt x="110" y="12"/>
                </a:moveTo>
                <a:cubicBezTo>
                  <a:pt x="112" y="15"/>
                  <a:pt x="115" y="18"/>
                  <a:pt x="115" y="21"/>
                </a:cubicBezTo>
                <a:cubicBezTo>
                  <a:pt x="113" y="18"/>
                  <a:pt x="112" y="15"/>
                  <a:pt x="109" y="15"/>
                </a:cubicBezTo>
                <a:lnTo>
                  <a:pt x="104" y="15"/>
                </a:lnTo>
                <a:lnTo>
                  <a:pt x="103" y="15"/>
                </a:lnTo>
                <a:cubicBezTo>
                  <a:pt x="104" y="12"/>
                  <a:pt x="109" y="12"/>
                  <a:pt x="110" y="12"/>
                </a:cubicBezTo>
                <a:close/>
                <a:moveTo>
                  <a:pt x="117" y="24"/>
                </a:moveTo>
                <a:lnTo>
                  <a:pt x="118" y="27"/>
                </a:lnTo>
                <a:cubicBezTo>
                  <a:pt x="119" y="27"/>
                  <a:pt x="119" y="30"/>
                  <a:pt x="122" y="36"/>
                </a:cubicBezTo>
                <a:cubicBezTo>
                  <a:pt x="124" y="39"/>
                  <a:pt x="129" y="57"/>
                  <a:pt x="129" y="57"/>
                </a:cubicBezTo>
                <a:cubicBezTo>
                  <a:pt x="131" y="60"/>
                  <a:pt x="135" y="75"/>
                  <a:pt x="136" y="84"/>
                </a:cubicBezTo>
                <a:cubicBezTo>
                  <a:pt x="138" y="97"/>
                  <a:pt x="137" y="109"/>
                  <a:pt x="136" y="118"/>
                </a:cubicBezTo>
                <a:cubicBezTo>
                  <a:pt x="135" y="124"/>
                  <a:pt x="134" y="136"/>
                  <a:pt x="133" y="142"/>
                </a:cubicBezTo>
                <a:lnTo>
                  <a:pt x="131" y="148"/>
                </a:lnTo>
                <a:cubicBezTo>
                  <a:pt x="130" y="151"/>
                  <a:pt x="129" y="151"/>
                  <a:pt x="129" y="154"/>
                </a:cubicBezTo>
                <a:cubicBezTo>
                  <a:pt x="129" y="157"/>
                  <a:pt x="127" y="160"/>
                  <a:pt x="126" y="164"/>
                </a:cubicBezTo>
                <a:lnTo>
                  <a:pt x="127" y="164"/>
                </a:lnTo>
                <a:cubicBezTo>
                  <a:pt x="127" y="161"/>
                  <a:pt x="128" y="161"/>
                  <a:pt x="128" y="161"/>
                </a:cubicBezTo>
                <a:cubicBezTo>
                  <a:pt x="129" y="158"/>
                  <a:pt x="131" y="151"/>
                  <a:pt x="133" y="145"/>
                </a:cubicBezTo>
                <a:cubicBezTo>
                  <a:pt x="135" y="142"/>
                  <a:pt x="137" y="133"/>
                  <a:pt x="138" y="124"/>
                </a:cubicBezTo>
                <a:lnTo>
                  <a:pt x="138" y="121"/>
                </a:lnTo>
                <a:cubicBezTo>
                  <a:pt x="141" y="112"/>
                  <a:pt x="141" y="109"/>
                  <a:pt x="142" y="103"/>
                </a:cubicBezTo>
                <a:cubicBezTo>
                  <a:pt x="142" y="109"/>
                  <a:pt x="142" y="112"/>
                  <a:pt x="139" y="121"/>
                </a:cubicBezTo>
                <a:lnTo>
                  <a:pt x="139" y="124"/>
                </a:lnTo>
                <a:cubicBezTo>
                  <a:pt x="138" y="133"/>
                  <a:pt x="135" y="142"/>
                  <a:pt x="134" y="145"/>
                </a:cubicBezTo>
                <a:cubicBezTo>
                  <a:pt x="132" y="151"/>
                  <a:pt x="129" y="158"/>
                  <a:pt x="129" y="161"/>
                </a:cubicBezTo>
                <a:lnTo>
                  <a:pt x="127" y="164"/>
                </a:lnTo>
                <a:cubicBezTo>
                  <a:pt x="127" y="164"/>
                  <a:pt x="126" y="164"/>
                  <a:pt x="126" y="165"/>
                </a:cubicBezTo>
                <a:lnTo>
                  <a:pt x="126" y="166"/>
                </a:lnTo>
                <a:cubicBezTo>
                  <a:pt x="125" y="166"/>
                  <a:pt x="125" y="167"/>
                  <a:pt x="124" y="167"/>
                </a:cubicBezTo>
                <a:cubicBezTo>
                  <a:pt x="125" y="164"/>
                  <a:pt x="127" y="158"/>
                  <a:pt x="129" y="154"/>
                </a:cubicBezTo>
                <a:lnTo>
                  <a:pt x="129" y="148"/>
                </a:lnTo>
                <a:cubicBezTo>
                  <a:pt x="129" y="148"/>
                  <a:pt x="131" y="145"/>
                  <a:pt x="132" y="142"/>
                </a:cubicBezTo>
                <a:cubicBezTo>
                  <a:pt x="133" y="136"/>
                  <a:pt x="135" y="124"/>
                  <a:pt x="135" y="118"/>
                </a:cubicBezTo>
                <a:cubicBezTo>
                  <a:pt x="137" y="109"/>
                  <a:pt x="137" y="97"/>
                  <a:pt x="135" y="84"/>
                </a:cubicBezTo>
                <a:cubicBezTo>
                  <a:pt x="134" y="75"/>
                  <a:pt x="130" y="60"/>
                  <a:pt x="129" y="57"/>
                </a:cubicBezTo>
                <a:cubicBezTo>
                  <a:pt x="129" y="57"/>
                  <a:pt x="124" y="42"/>
                  <a:pt x="121" y="36"/>
                </a:cubicBezTo>
                <a:cubicBezTo>
                  <a:pt x="120" y="30"/>
                  <a:pt x="118" y="27"/>
                  <a:pt x="117" y="27"/>
                </a:cubicBezTo>
                <a:cubicBezTo>
                  <a:pt x="117" y="27"/>
                  <a:pt x="117" y="24"/>
                  <a:pt x="115" y="24"/>
                </a:cubicBezTo>
                <a:lnTo>
                  <a:pt x="115" y="21"/>
                </a:lnTo>
                <a:lnTo>
                  <a:pt x="117" y="24"/>
                </a:lnTo>
                <a:close/>
                <a:moveTo>
                  <a:pt x="138" y="75"/>
                </a:moveTo>
                <a:cubicBezTo>
                  <a:pt x="136" y="60"/>
                  <a:pt x="129" y="36"/>
                  <a:pt x="126" y="33"/>
                </a:cubicBezTo>
                <a:lnTo>
                  <a:pt x="119" y="18"/>
                </a:lnTo>
                <a:cubicBezTo>
                  <a:pt x="117" y="12"/>
                  <a:pt x="115" y="9"/>
                  <a:pt x="113" y="6"/>
                </a:cubicBezTo>
                <a:lnTo>
                  <a:pt x="114" y="6"/>
                </a:lnTo>
                <a:cubicBezTo>
                  <a:pt x="115" y="9"/>
                  <a:pt x="119" y="12"/>
                  <a:pt x="120" y="18"/>
                </a:cubicBezTo>
                <a:lnTo>
                  <a:pt x="127" y="33"/>
                </a:lnTo>
                <a:cubicBezTo>
                  <a:pt x="129" y="36"/>
                  <a:pt x="137" y="57"/>
                  <a:pt x="139" y="75"/>
                </a:cubicBezTo>
                <a:cubicBezTo>
                  <a:pt x="142" y="91"/>
                  <a:pt x="142" y="94"/>
                  <a:pt x="142" y="100"/>
                </a:cubicBezTo>
                <a:cubicBezTo>
                  <a:pt x="142" y="94"/>
                  <a:pt x="142" y="91"/>
                  <a:pt x="138" y="75"/>
                </a:cubicBezTo>
                <a:close/>
                <a:moveTo>
                  <a:pt x="111" y="6"/>
                </a:moveTo>
                <a:cubicBezTo>
                  <a:pt x="110" y="3"/>
                  <a:pt x="109" y="3"/>
                  <a:pt x="107" y="3"/>
                </a:cubicBezTo>
                <a:lnTo>
                  <a:pt x="104" y="3"/>
                </a:lnTo>
                <a:lnTo>
                  <a:pt x="101" y="3"/>
                </a:lnTo>
                <a:cubicBezTo>
                  <a:pt x="100" y="0"/>
                  <a:pt x="100" y="0"/>
                  <a:pt x="99" y="0"/>
                </a:cubicBezTo>
                <a:cubicBezTo>
                  <a:pt x="96" y="3"/>
                  <a:pt x="94" y="3"/>
                  <a:pt x="91" y="3"/>
                </a:cubicBezTo>
                <a:cubicBezTo>
                  <a:pt x="88" y="0"/>
                  <a:pt x="86" y="3"/>
                  <a:pt x="86" y="3"/>
                </a:cubicBezTo>
                <a:lnTo>
                  <a:pt x="85" y="3"/>
                </a:lnTo>
                <a:cubicBezTo>
                  <a:pt x="86" y="0"/>
                  <a:pt x="88" y="0"/>
                  <a:pt x="90" y="0"/>
                </a:cubicBezTo>
                <a:lnTo>
                  <a:pt x="99" y="0"/>
                </a:lnTo>
                <a:lnTo>
                  <a:pt x="101" y="0"/>
                </a:lnTo>
                <a:lnTo>
                  <a:pt x="104" y="0"/>
                </a:lnTo>
                <a:cubicBezTo>
                  <a:pt x="104" y="0"/>
                  <a:pt x="106" y="3"/>
                  <a:pt x="107" y="3"/>
                </a:cubicBezTo>
                <a:cubicBezTo>
                  <a:pt x="109" y="3"/>
                  <a:pt x="110" y="3"/>
                  <a:pt x="112" y="6"/>
                </a:cubicBezTo>
                <a:lnTo>
                  <a:pt x="111" y="6"/>
                </a:lnTo>
                <a:close/>
                <a:moveTo>
                  <a:pt x="79" y="6"/>
                </a:moveTo>
                <a:cubicBezTo>
                  <a:pt x="81" y="3"/>
                  <a:pt x="82" y="3"/>
                  <a:pt x="83" y="3"/>
                </a:cubicBezTo>
                <a:lnTo>
                  <a:pt x="84" y="3"/>
                </a:lnTo>
                <a:cubicBezTo>
                  <a:pt x="82" y="6"/>
                  <a:pt x="81" y="6"/>
                  <a:pt x="79" y="6"/>
                </a:cubicBezTo>
                <a:close/>
                <a:moveTo>
                  <a:pt x="73" y="9"/>
                </a:moveTo>
                <a:cubicBezTo>
                  <a:pt x="72" y="9"/>
                  <a:pt x="69" y="9"/>
                  <a:pt x="67" y="12"/>
                </a:cubicBezTo>
                <a:cubicBezTo>
                  <a:pt x="69" y="9"/>
                  <a:pt x="71" y="9"/>
                  <a:pt x="73" y="9"/>
                </a:cubicBezTo>
                <a:cubicBezTo>
                  <a:pt x="74" y="6"/>
                  <a:pt x="76" y="6"/>
                  <a:pt x="78" y="6"/>
                </a:cubicBezTo>
                <a:cubicBezTo>
                  <a:pt x="76" y="6"/>
                  <a:pt x="75" y="6"/>
                  <a:pt x="73" y="9"/>
                </a:cubicBezTo>
                <a:close/>
                <a:moveTo>
                  <a:pt x="63" y="15"/>
                </a:moveTo>
                <a:cubicBezTo>
                  <a:pt x="62" y="18"/>
                  <a:pt x="60" y="18"/>
                  <a:pt x="60" y="18"/>
                </a:cubicBezTo>
                <a:cubicBezTo>
                  <a:pt x="60" y="18"/>
                  <a:pt x="58" y="21"/>
                  <a:pt x="57" y="21"/>
                </a:cubicBezTo>
                <a:cubicBezTo>
                  <a:pt x="54" y="24"/>
                  <a:pt x="53" y="27"/>
                  <a:pt x="52" y="27"/>
                </a:cubicBezTo>
                <a:cubicBezTo>
                  <a:pt x="51" y="30"/>
                  <a:pt x="51" y="33"/>
                  <a:pt x="49" y="36"/>
                </a:cubicBezTo>
                <a:lnTo>
                  <a:pt x="48" y="36"/>
                </a:lnTo>
                <a:cubicBezTo>
                  <a:pt x="48" y="36"/>
                  <a:pt x="47" y="39"/>
                  <a:pt x="45" y="39"/>
                </a:cubicBezTo>
                <a:lnTo>
                  <a:pt x="44" y="42"/>
                </a:lnTo>
                <a:cubicBezTo>
                  <a:pt x="42" y="63"/>
                  <a:pt x="39" y="99"/>
                  <a:pt x="58" y="126"/>
                </a:cubicBezTo>
                <a:cubicBezTo>
                  <a:pt x="38" y="99"/>
                  <a:pt x="42" y="63"/>
                  <a:pt x="44" y="42"/>
                </a:cubicBezTo>
                <a:lnTo>
                  <a:pt x="44" y="36"/>
                </a:lnTo>
                <a:lnTo>
                  <a:pt x="48" y="36"/>
                </a:lnTo>
                <a:lnTo>
                  <a:pt x="49" y="33"/>
                </a:lnTo>
                <a:cubicBezTo>
                  <a:pt x="50" y="33"/>
                  <a:pt x="51" y="30"/>
                  <a:pt x="51" y="27"/>
                </a:cubicBezTo>
                <a:cubicBezTo>
                  <a:pt x="51" y="27"/>
                  <a:pt x="54" y="24"/>
                  <a:pt x="55" y="21"/>
                </a:cubicBezTo>
                <a:cubicBezTo>
                  <a:pt x="57" y="21"/>
                  <a:pt x="58" y="18"/>
                  <a:pt x="59" y="18"/>
                </a:cubicBezTo>
                <a:cubicBezTo>
                  <a:pt x="60" y="18"/>
                  <a:pt x="61" y="15"/>
                  <a:pt x="62" y="15"/>
                </a:cubicBezTo>
                <a:cubicBezTo>
                  <a:pt x="62" y="15"/>
                  <a:pt x="63" y="12"/>
                  <a:pt x="65" y="12"/>
                </a:cubicBezTo>
                <a:lnTo>
                  <a:pt x="66" y="12"/>
                </a:lnTo>
                <a:cubicBezTo>
                  <a:pt x="64" y="15"/>
                  <a:pt x="63" y="15"/>
                  <a:pt x="63" y="15"/>
                </a:cubicBezTo>
                <a:close/>
                <a:moveTo>
                  <a:pt x="60" y="130"/>
                </a:moveTo>
                <a:cubicBezTo>
                  <a:pt x="60" y="130"/>
                  <a:pt x="61" y="130"/>
                  <a:pt x="60" y="133"/>
                </a:cubicBezTo>
                <a:cubicBezTo>
                  <a:pt x="60" y="133"/>
                  <a:pt x="59" y="133"/>
                  <a:pt x="58" y="136"/>
                </a:cubicBezTo>
                <a:cubicBezTo>
                  <a:pt x="58" y="136"/>
                  <a:pt x="57" y="136"/>
                  <a:pt x="56" y="138"/>
                </a:cubicBezTo>
                <a:lnTo>
                  <a:pt x="55" y="136"/>
                </a:lnTo>
                <a:cubicBezTo>
                  <a:pt x="55" y="136"/>
                  <a:pt x="57" y="136"/>
                  <a:pt x="58" y="133"/>
                </a:cubicBezTo>
                <a:lnTo>
                  <a:pt x="60" y="133"/>
                </a:lnTo>
                <a:lnTo>
                  <a:pt x="60" y="130"/>
                </a:lnTo>
                <a:cubicBezTo>
                  <a:pt x="60" y="130"/>
                  <a:pt x="59" y="130"/>
                  <a:pt x="58" y="127"/>
                </a:cubicBezTo>
                <a:cubicBezTo>
                  <a:pt x="60" y="127"/>
                  <a:pt x="60" y="130"/>
                  <a:pt x="60" y="130"/>
                </a:cubicBezTo>
                <a:close/>
                <a:moveTo>
                  <a:pt x="56" y="139"/>
                </a:moveTo>
                <a:lnTo>
                  <a:pt x="56" y="138"/>
                </a:lnTo>
                <a:lnTo>
                  <a:pt x="57" y="139"/>
                </a:lnTo>
                <a:lnTo>
                  <a:pt x="56" y="139"/>
                </a:ln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2" name="Freeform 6858">
            <a:extLst>
              <a:ext uri="{FF2B5EF4-FFF2-40B4-BE49-F238E27FC236}">
                <a16:creationId xmlns:a16="http://schemas.microsoft.com/office/drawing/2014/main" id="{4B2F9767-B273-BA48-A85D-E80B02A65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5064125"/>
            <a:ext cx="23813" cy="47625"/>
          </a:xfrm>
          <a:custGeom>
            <a:avLst/>
            <a:gdLst>
              <a:gd name="T0" fmla="*/ 13555 w 65"/>
              <a:gd name="T1" fmla="*/ 0 h 132"/>
              <a:gd name="T2" fmla="*/ 17585 w 65"/>
              <a:gd name="T3" fmla="*/ 4330 h 132"/>
              <a:gd name="T4" fmla="*/ 23447 w 65"/>
              <a:gd name="T5" fmla="*/ 40409 h 132"/>
              <a:gd name="T6" fmla="*/ 21249 w 65"/>
              <a:gd name="T7" fmla="*/ 39327 h 132"/>
              <a:gd name="T8" fmla="*/ 17219 w 65"/>
              <a:gd name="T9" fmla="*/ 36080 h 132"/>
              <a:gd name="T10" fmla="*/ 12822 w 65"/>
              <a:gd name="T11" fmla="*/ 32832 h 132"/>
              <a:gd name="T12" fmla="*/ 10624 w 65"/>
              <a:gd name="T13" fmla="*/ 36080 h 132"/>
              <a:gd name="T14" fmla="*/ 11723 w 65"/>
              <a:gd name="T15" fmla="*/ 42574 h 132"/>
              <a:gd name="T16" fmla="*/ 10258 w 65"/>
              <a:gd name="T17" fmla="*/ 45099 h 132"/>
              <a:gd name="T18" fmla="*/ 8426 w 65"/>
              <a:gd name="T19" fmla="*/ 37162 h 132"/>
              <a:gd name="T20" fmla="*/ 10624 w 65"/>
              <a:gd name="T21" fmla="*/ 29585 h 132"/>
              <a:gd name="T22" fmla="*/ 15387 w 65"/>
              <a:gd name="T23" fmla="*/ 31750 h 132"/>
              <a:gd name="T24" fmla="*/ 17585 w 65"/>
              <a:gd name="T25" fmla="*/ 31750 h 132"/>
              <a:gd name="T26" fmla="*/ 13189 w 65"/>
              <a:gd name="T27" fmla="*/ 28503 h 132"/>
              <a:gd name="T28" fmla="*/ 9159 w 65"/>
              <a:gd name="T29" fmla="*/ 24173 h 132"/>
              <a:gd name="T30" fmla="*/ 6961 w 65"/>
              <a:gd name="T31" fmla="*/ 26338 h 132"/>
              <a:gd name="T32" fmla="*/ 5495 w 65"/>
              <a:gd name="T33" fmla="*/ 30668 h 132"/>
              <a:gd name="T34" fmla="*/ 5495 w 65"/>
              <a:gd name="T35" fmla="*/ 37162 h 132"/>
              <a:gd name="T36" fmla="*/ 7327 w 65"/>
              <a:gd name="T37" fmla="*/ 42574 h 132"/>
              <a:gd name="T38" fmla="*/ 3297 w 65"/>
              <a:gd name="T39" fmla="*/ 38244 h 132"/>
              <a:gd name="T40" fmla="*/ 2931 w 65"/>
              <a:gd name="T41" fmla="*/ 33915 h 132"/>
              <a:gd name="T42" fmla="*/ 3664 w 65"/>
              <a:gd name="T43" fmla="*/ 30668 h 132"/>
              <a:gd name="T44" fmla="*/ 4763 w 65"/>
              <a:gd name="T45" fmla="*/ 26338 h 132"/>
              <a:gd name="T46" fmla="*/ 6228 w 65"/>
              <a:gd name="T47" fmla="*/ 23091 h 132"/>
              <a:gd name="T48" fmla="*/ 10624 w 65"/>
              <a:gd name="T49" fmla="*/ 23091 h 132"/>
              <a:gd name="T50" fmla="*/ 13921 w 65"/>
              <a:gd name="T51" fmla="*/ 25256 h 132"/>
              <a:gd name="T52" fmla="*/ 13921 w 65"/>
              <a:gd name="T53" fmla="*/ 23091 h 132"/>
              <a:gd name="T54" fmla="*/ 10258 w 65"/>
              <a:gd name="T55" fmla="*/ 19844 h 132"/>
              <a:gd name="T56" fmla="*/ 7327 w 65"/>
              <a:gd name="T57" fmla="*/ 17679 h 132"/>
              <a:gd name="T58" fmla="*/ 5129 w 65"/>
              <a:gd name="T59" fmla="*/ 22009 h 132"/>
              <a:gd name="T60" fmla="*/ 2564 w 65"/>
              <a:gd name="T61" fmla="*/ 25256 h 132"/>
              <a:gd name="T62" fmla="*/ 1099 w 65"/>
              <a:gd name="T63" fmla="*/ 27420 h 132"/>
              <a:gd name="T64" fmla="*/ 733 w 65"/>
              <a:gd name="T65" fmla="*/ 24173 h 132"/>
              <a:gd name="T66" fmla="*/ 3297 w 65"/>
              <a:gd name="T67" fmla="*/ 19844 h 132"/>
              <a:gd name="T68" fmla="*/ 6594 w 65"/>
              <a:gd name="T69" fmla="*/ 14071 h 132"/>
              <a:gd name="T70" fmla="*/ 11723 w 65"/>
              <a:gd name="T71" fmla="*/ 15153 h 132"/>
              <a:gd name="T72" fmla="*/ 14654 w 65"/>
              <a:gd name="T73" fmla="*/ 18761 h 132"/>
              <a:gd name="T74" fmla="*/ 15387 w 65"/>
              <a:gd name="T75" fmla="*/ 18761 h 132"/>
              <a:gd name="T76" fmla="*/ 11723 w 65"/>
              <a:gd name="T77" fmla="*/ 11906 h 132"/>
              <a:gd name="T78" fmla="*/ 9159 w 65"/>
              <a:gd name="T79" fmla="*/ 9741 h 132"/>
              <a:gd name="T80" fmla="*/ 4396 w 65"/>
              <a:gd name="T81" fmla="*/ 14071 h 132"/>
              <a:gd name="T82" fmla="*/ 1465 w 65"/>
              <a:gd name="T83" fmla="*/ 16597 h 132"/>
              <a:gd name="T84" fmla="*/ 733 w 65"/>
              <a:gd name="T85" fmla="*/ 16597 h 132"/>
              <a:gd name="T86" fmla="*/ 2564 w 65"/>
              <a:gd name="T87" fmla="*/ 12989 h 132"/>
              <a:gd name="T88" fmla="*/ 6961 w 65"/>
              <a:gd name="T89" fmla="*/ 7577 h 132"/>
              <a:gd name="T90" fmla="*/ 10624 w 65"/>
              <a:gd name="T91" fmla="*/ 6494 h 132"/>
              <a:gd name="T92" fmla="*/ 13921 w 65"/>
              <a:gd name="T93" fmla="*/ 8659 h 132"/>
              <a:gd name="T94" fmla="*/ 15387 w 65"/>
              <a:gd name="T95" fmla="*/ 7577 h 132"/>
              <a:gd name="T96" fmla="*/ 15021 w 65"/>
              <a:gd name="T97" fmla="*/ 4330 h 132"/>
              <a:gd name="T98" fmla="*/ 10258 w 65"/>
              <a:gd name="T99" fmla="*/ 3247 h 132"/>
              <a:gd name="T100" fmla="*/ 3297 w 65"/>
              <a:gd name="T101" fmla="*/ 6494 h 132"/>
              <a:gd name="T102" fmla="*/ 2931 w 65"/>
              <a:gd name="T103" fmla="*/ 5412 h 132"/>
              <a:gd name="T104" fmla="*/ 6594 w 65"/>
              <a:gd name="T105" fmla="*/ 3247 h 13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5" h="132">
                <a:moveTo>
                  <a:pt x="27" y="3"/>
                </a:moveTo>
                <a:cubicBezTo>
                  <a:pt x="30" y="0"/>
                  <a:pt x="33" y="0"/>
                  <a:pt x="37" y="0"/>
                </a:cubicBezTo>
                <a:cubicBezTo>
                  <a:pt x="40" y="0"/>
                  <a:pt x="43" y="0"/>
                  <a:pt x="45" y="3"/>
                </a:cubicBezTo>
                <a:cubicBezTo>
                  <a:pt x="46" y="6"/>
                  <a:pt x="47" y="9"/>
                  <a:pt x="48" y="12"/>
                </a:cubicBezTo>
                <a:cubicBezTo>
                  <a:pt x="50" y="15"/>
                  <a:pt x="50" y="18"/>
                  <a:pt x="51" y="21"/>
                </a:cubicBezTo>
                <a:cubicBezTo>
                  <a:pt x="46" y="39"/>
                  <a:pt x="52" y="97"/>
                  <a:pt x="64" y="112"/>
                </a:cubicBezTo>
                <a:lnTo>
                  <a:pt x="62" y="112"/>
                </a:lnTo>
                <a:cubicBezTo>
                  <a:pt x="61" y="112"/>
                  <a:pt x="59" y="112"/>
                  <a:pt x="58" y="109"/>
                </a:cubicBezTo>
                <a:cubicBezTo>
                  <a:pt x="54" y="106"/>
                  <a:pt x="54" y="103"/>
                  <a:pt x="51" y="103"/>
                </a:cubicBezTo>
                <a:cubicBezTo>
                  <a:pt x="50" y="100"/>
                  <a:pt x="49" y="100"/>
                  <a:pt x="47" y="100"/>
                </a:cubicBezTo>
                <a:cubicBezTo>
                  <a:pt x="45" y="100"/>
                  <a:pt x="44" y="97"/>
                  <a:pt x="42" y="97"/>
                </a:cubicBezTo>
                <a:cubicBezTo>
                  <a:pt x="39" y="94"/>
                  <a:pt x="37" y="94"/>
                  <a:pt x="35" y="91"/>
                </a:cubicBezTo>
                <a:cubicBezTo>
                  <a:pt x="32" y="91"/>
                  <a:pt x="30" y="91"/>
                  <a:pt x="29" y="94"/>
                </a:cubicBezTo>
                <a:cubicBezTo>
                  <a:pt x="28" y="94"/>
                  <a:pt x="29" y="97"/>
                  <a:pt x="29" y="100"/>
                </a:cubicBezTo>
                <a:cubicBezTo>
                  <a:pt x="29" y="103"/>
                  <a:pt x="29" y="106"/>
                  <a:pt x="31" y="112"/>
                </a:cubicBezTo>
                <a:cubicBezTo>
                  <a:pt x="31" y="112"/>
                  <a:pt x="32" y="115"/>
                  <a:pt x="32" y="118"/>
                </a:cubicBezTo>
                <a:cubicBezTo>
                  <a:pt x="32" y="122"/>
                  <a:pt x="32" y="127"/>
                  <a:pt x="35" y="131"/>
                </a:cubicBezTo>
                <a:cubicBezTo>
                  <a:pt x="32" y="127"/>
                  <a:pt x="29" y="125"/>
                  <a:pt x="28" y="125"/>
                </a:cubicBezTo>
                <a:cubicBezTo>
                  <a:pt x="27" y="122"/>
                  <a:pt x="26" y="118"/>
                  <a:pt x="25" y="112"/>
                </a:cubicBezTo>
                <a:cubicBezTo>
                  <a:pt x="23" y="112"/>
                  <a:pt x="23" y="106"/>
                  <a:pt x="23" y="103"/>
                </a:cubicBezTo>
                <a:cubicBezTo>
                  <a:pt x="23" y="100"/>
                  <a:pt x="23" y="94"/>
                  <a:pt x="25" y="88"/>
                </a:cubicBezTo>
                <a:cubicBezTo>
                  <a:pt x="25" y="85"/>
                  <a:pt x="26" y="82"/>
                  <a:pt x="29" y="82"/>
                </a:cubicBezTo>
                <a:cubicBezTo>
                  <a:pt x="30" y="82"/>
                  <a:pt x="32" y="85"/>
                  <a:pt x="35" y="85"/>
                </a:cubicBezTo>
                <a:cubicBezTo>
                  <a:pt x="37" y="85"/>
                  <a:pt x="39" y="88"/>
                  <a:pt x="42" y="88"/>
                </a:cubicBezTo>
                <a:cubicBezTo>
                  <a:pt x="43" y="88"/>
                  <a:pt x="45" y="91"/>
                  <a:pt x="47" y="91"/>
                </a:cubicBezTo>
                <a:cubicBezTo>
                  <a:pt x="48" y="91"/>
                  <a:pt x="50" y="88"/>
                  <a:pt x="48" y="88"/>
                </a:cubicBezTo>
                <a:cubicBezTo>
                  <a:pt x="46" y="85"/>
                  <a:pt x="45" y="85"/>
                  <a:pt x="43" y="82"/>
                </a:cubicBezTo>
                <a:cubicBezTo>
                  <a:pt x="41" y="82"/>
                  <a:pt x="38" y="82"/>
                  <a:pt x="36" y="79"/>
                </a:cubicBezTo>
                <a:cubicBezTo>
                  <a:pt x="34" y="76"/>
                  <a:pt x="32" y="76"/>
                  <a:pt x="29" y="73"/>
                </a:cubicBezTo>
                <a:cubicBezTo>
                  <a:pt x="28" y="73"/>
                  <a:pt x="26" y="70"/>
                  <a:pt x="25" y="67"/>
                </a:cubicBezTo>
                <a:cubicBezTo>
                  <a:pt x="23" y="67"/>
                  <a:pt x="22" y="67"/>
                  <a:pt x="22" y="70"/>
                </a:cubicBezTo>
                <a:cubicBezTo>
                  <a:pt x="22" y="70"/>
                  <a:pt x="20" y="73"/>
                  <a:pt x="19" y="73"/>
                </a:cubicBezTo>
                <a:cubicBezTo>
                  <a:pt x="19" y="76"/>
                  <a:pt x="17" y="76"/>
                  <a:pt x="17" y="79"/>
                </a:cubicBezTo>
                <a:cubicBezTo>
                  <a:pt x="17" y="82"/>
                  <a:pt x="16" y="82"/>
                  <a:pt x="15" y="85"/>
                </a:cubicBezTo>
                <a:cubicBezTo>
                  <a:pt x="15" y="91"/>
                  <a:pt x="16" y="91"/>
                  <a:pt x="15" y="94"/>
                </a:cubicBezTo>
                <a:lnTo>
                  <a:pt x="15" y="103"/>
                </a:lnTo>
                <a:lnTo>
                  <a:pt x="15" y="112"/>
                </a:lnTo>
                <a:cubicBezTo>
                  <a:pt x="17" y="112"/>
                  <a:pt x="19" y="115"/>
                  <a:pt x="20" y="118"/>
                </a:cubicBezTo>
                <a:cubicBezTo>
                  <a:pt x="17" y="118"/>
                  <a:pt x="14" y="115"/>
                  <a:pt x="13" y="112"/>
                </a:cubicBezTo>
                <a:cubicBezTo>
                  <a:pt x="12" y="112"/>
                  <a:pt x="10" y="109"/>
                  <a:pt x="9" y="106"/>
                </a:cubicBezTo>
                <a:cubicBezTo>
                  <a:pt x="8" y="103"/>
                  <a:pt x="9" y="103"/>
                  <a:pt x="9" y="100"/>
                </a:cubicBezTo>
                <a:cubicBezTo>
                  <a:pt x="8" y="100"/>
                  <a:pt x="9" y="97"/>
                  <a:pt x="8" y="94"/>
                </a:cubicBezTo>
                <a:cubicBezTo>
                  <a:pt x="8" y="91"/>
                  <a:pt x="10" y="91"/>
                  <a:pt x="10" y="91"/>
                </a:cubicBezTo>
                <a:cubicBezTo>
                  <a:pt x="10" y="88"/>
                  <a:pt x="10" y="85"/>
                  <a:pt x="10" y="85"/>
                </a:cubicBezTo>
                <a:cubicBezTo>
                  <a:pt x="10" y="82"/>
                  <a:pt x="10" y="82"/>
                  <a:pt x="11" y="79"/>
                </a:cubicBezTo>
                <a:cubicBezTo>
                  <a:pt x="13" y="79"/>
                  <a:pt x="11" y="76"/>
                  <a:pt x="13" y="73"/>
                </a:cubicBezTo>
                <a:cubicBezTo>
                  <a:pt x="13" y="73"/>
                  <a:pt x="13" y="73"/>
                  <a:pt x="13" y="70"/>
                </a:cubicBezTo>
                <a:cubicBezTo>
                  <a:pt x="13" y="67"/>
                  <a:pt x="17" y="64"/>
                  <a:pt x="17" y="64"/>
                </a:cubicBezTo>
                <a:cubicBezTo>
                  <a:pt x="17" y="61"/>
                  <a:pt x="20" y="61"/>
                  <a:pt x="22" y="61"/>
                </a:cubicBezTo>
                <a:cubicBezTo>
                  <a:pt x="25" y="61"/>
                  <a:pt x="27" y="61"/>
                  <a:pt x="29" y="64"/>
                </a:cubicBezTo>
                <a:cubicBezTo>
                  <a:pt x="30" y="64"/>
                  <a:pt x="32" y="64"/>
                  <a:pt x="34" y="67"/>
                </a:cubicBezTo>
                <a:cubicBezTo>
                  <a:pt x="35" y="67"/>
                  <a:pt x="37" y="67"/>
                  <a:pt x="38" y="70"/>
                </a:cubicBezTo>
                <a:cubicBezTo>
                  <a:pt x="39" y="70"/>
                  <a:pt x="42" y="73"/>
                  <a:pt x="42" y="70"/>
                </a:cubicBezTo>
                <a:cubicBezTo>
                  <a:pt x="41" y="67"/>
                  <a:pt x="38" y="67"/>
                  <a:pt x="38" y="64"/>
                </a:cubicBezTo>
                <a:cubicBezTo>
                  <a:pt x="36" y="64"/>
                  <a:pt x="34" y="61"/>
                  <a:pt x="32" y="58"/>
                </a:cubicBezTo>
                <a:cubicBezTo>
                  <a:pt x="32" y="55"/>
                  <a:pt x="29" y="55"/>
                  <a:pt x="28" y="55"/>
                </a:cubicBezTo>
                <a:cubicBezTo>
                  <a:pt x="27" y="52"/>
                  <a:pt x="27" y="49"/>
                  <a:pt x="25" y="49"/>
                </a:cubicBezTo>
                <a:cubicBezTo>
                  <a:pt x="23" y="46"/>
                  <a:pt x="22" y="46"/>
                  <a:pt x="20" y="49"/>
                </a:cubicBezTo>
                <a:cubicBezTo>
                  <a:pt x="20" y="52"/>
                  <a:pt x="18" y="55"/>
                  <a:pt x="17" y="55"/>
                </a:cubicBezTo>
                <a:cubicBezTo>
                  <a:pt x="17" y="55"/>
                  <a:pt x="15" y="58"/>
                  <a:pt x="14" y="61"/>
                </a:cubicBezTo>
                <a:cubicBezTo>
                  <a:pt x="13" y="61"/>
                  <a:pt x="11" y="64"/>
                  <a:pt x="10" y="64"/>
                </a:cubicBezTo>
                <a:cubicBezTo>
                  <a:pt x="8" y="67"/>
                  <a:pt x="7" y="67"/>
                  <a:pt x="7" y="70"/>
                </a:cubicBezTo>
                <a:cubicBezTo>
                  <a:pt x="7" y="73"/>
                  <a:pt x="5" y="76"/>
                  <a:pt x="7" y="79"/>
                </a:cubicBezTo>
                <a:cubicBezTo>
                  <a:pt x="4" y="79"/>
                  <a:pt x="3" y="76"/>
                  <a:pt x="3" y="76"/>
                </a:cubicBezTo>
                <a:cubicBezTo>
                  <a:pt x="2" y="73"/>
                  <a:pt x="1" y="73"/>
                  <a:pt x="1" y="73"/>
                </a:cubicBezTo>
                <a:cubicBezTo>
                  <a:pt x="0" y="70"/>
                  <a:pt x="1" y="67"/>
                  <a:pt x="2" y="67"/>
                </a:cubicBezTo>
                <a:cubicBezTo>
                  <a:pt x="3" y="64"/>
                  <a:pt x="4" y="64"/>
                  <a:pt x="4" y="64"/>
                </a:cubicBezTo>
                <a:cubicBezTo>
                  <a:pt x="5" y="61"/>
                  <a:pt x="8" y="58"/>
                  <a:pt x="9" y="55"/>
                </a:cubicBezTo>
                <a:cubicBezTo>
                  <a:pt x="9" y="55"/>
                  <a:pt x="12" y="49"/>
                  <a:pt x="14" y="46"/>
                </a:cubicBezTo>
                <a:cubicBezTo>
                  <a:pt x="16" y="42"/>
                  <a:pt x="17" y="39"/>
                  <a:pt x="18" y="39"/>
                </a:cubicBezTo>
                <a:cubicBezTo>
                  <a:pt x="22" y="36"/>
                  <a:pt x="25" y="36"/>
                  <a:pt x="27" y="36"/>
                </a:cubicBezTo>
                <a:cubicBezTo>
                  <a:pt x="29" y="39"/>
                  <a:pt x="29" y="39"/>
                  <a:pt x="32" y="42"/>
                </a:cubicBezTo>
                <a:cubicBezTo>
                  <a:pt x="32" y="46"/>
                  <a:pt x="35" y="46"/>
                  <a:pt x="35" y="46"/>
                </a:cubicBezTo>
                <a:cubicBezTo>
                  <a:pt x="37" y="49"/>
                  <a:pt x="38" y="52"/>
                  <a:pt x="40" y="52"/>
                </a:cubicBezTo>
                <a:cubicBezTo>
                  <a:pt x="42" y="55"/>
                  <a:pt x="42" y="55"/>
                  <a:pt x="43" y="55"/>
                </a:cubicBezTo>
                <a:lnTo>
                  <a:pt x="42" y="52"/>
                </a:lnTo>
                <a:cubicBezTo>
                  <a:pt x="41" y="46"/>
                  <a:pt x="38" y="42"/>
                  <a:pt x="37" y="39"/>
                </a:cubicBezTo>
                <a:cubicBezTo>
                  <a:pt x="36" y="36"/>
                  <a:pt x="35" y="36"/>
                  <a:pt x="32" y="33"/>
                </a:cubicBezTo>
                <a:cubicBezTo>
                  <a:pt x="32" y="30"/>
                  <a:pt x="32" y="27"/>
                  <a:pt x="30" y="27"/>
                </a:cubicBezTo>
                <a:cubicBezTo>
                  <a:pt x="30" y="24"/>
                  <a:pt x="26" y="24"/>
                  <a:pt x="25" y="27"/>
                </a:cubicBezTo>
                <a:cubicBezTo>
                  <a:pt x="23" y="27"/>
                  <a:pt x="22" y="27"/>
                  <a:pt x="20" y="30"/>
                </a:cubicBezTo>
                <a:cubicBezTo>
                  <a:pt x="18" y="33"/>
                  <a:pt x="16" y="36"/>
                  <a:pt x="12" y="39"/>
                </a:cubicBezTo>
                <a:cubicBezTo>
                  <a:pt x="12" y="39"/>
                  <a:pt x="10" y="39"/>
                  <a:pt x="8" y="42"/>
                </a:cubicBezTo>
                <a:cubicBezTo>
                  <a:pt x="7" y="42"/>
                  <a:pt x="6" y="46"/>
                  <a:pt x="4" y="46"/>
                </a:cubicBezTo>
                <a:cubicBezTo>
                  <a:pt x="4" y="46"/>
                  <a:pt x="6" y="52"/>
                  <a:pt x="7" y="55"/>
                </a:cubicBezTo>
                <a:cubicBezTo>
                  <a:pt x="5" y="55"/>
                  <a:pt x="2" y="46"/>
                  <a:pt x="2" y="46"/>
                </a:cubicBezTo>
                <a:cubicBezTo>
                  <a:pt x="2" y="46"/>
                  <a:pt x="2" y="42"/>
                  <a:pt x="4" y="39"/>
                </a:cubicBezTo>
                <a:cubicBezTo>
                  <a:pt x="4" y="39"/>
                  <a:pt x="4" y="36"/>
                  <a:pt x="7" y="36"/>
                </a:cubicBezTo>
                <a:cubicBezTo>
                  <a:pt x="8" y="33"/>
                  <a:pt x="9" y="30"/>
                  <a:pt x="11" y="27"/>
                </a:cubicBezTo>
                <a:cubicBezTo>
                  <a:pt x="14" y="27"/>
                  <a:pt x="17" y="24"/>
                  <a:pt x="19" y="21"/>
                </a:cubicBezTo>
                <a:cubicBezTo>
                  <a:pt x="22" y="21"/>
                  <a:pt x="23" y="18"/>
                  <a:pt x="25" y="18"/>
                </a:cubicBezTo>
                <a:cubicBezTo>
                  <a:pt x="26" y="18"/>
                  <a:pt x="27" y="15"/>
                  <a:pt x="29" y="18"/>
                </a:cubicBezTo>
                <a:lnTo>
                  <a:pt x="34" y="18"/>
                </a:lnTo>
                <a:cubicBezTo>
                  <a:pt x="36" y="21"/>
                  <a:pt x="38" y="24"/>
                  <a:pt x="38" y="24"/>
                </a:cubicBezTo>
                <a:cubicBezTo>
                  <a:pt x="39" y="27"/>
                  <a:pt x="39" y="27"/>
                  <a:pt x="42" y="27"/>
                </a:cubicBezTo>
                <a:cubicBezTo>
                  <a:pt x="42" y="27"/>
                  <a:pt x="42" y="24"/>
                  <a:pt x="42" y="21"/>
                </a:cubicBezTo>
                <a:cubicBezTo>
                  <a:pt x="41" y="18"/>
                  <a:pt x="42" y="18"/>
                  <a:pt x="42" y="18"/>
                </a:cubicBezTo>
                <a:cubicBezTo>
                  <a:pt x="42" y="15"/>
                  <a:pt x="42" y="12"/>
                  <a:pt x="41" y="12"/>
                </a:cubicBezTo>
                <a:cubicBezTo>
                  <a:pt x="40" y="9"/>
                  <a:pt x="39" y="9"/>
                  <a:pt x="37" y="9"/>
                </a:cubicBezTo>
                <a:lnTo>
                  <a:pt x="28" y="9"/>
                </a:lnTo>
                <a:cubicBezTo>
                  <a:pt x="25" y="12"/>
                  <a:pt x="20" y="15"/>
                  <a:pt x="17" y="18"/>
                </a:cubicBezTo>
                <a:lnTo>
                  <a:pt x="9" y="18"/>
                </a:lnTo>
                <a:cubicBezTo>
                  <a:pt x="9" y="18"/>
                  <a:pt x="8" y="21"/>
                  <a:pt x="7" y="24"/>
                </a:cubicBezTo>
                <a:cubicBezTo>
                  <a:pt x="5" y="21"/>
                  <a:pt x="8" y="18"/>
                  <a:pt x="8" y="15"/>
                </a:cubicBezTo>
                <a:cubicBezTo>
                  <a:pt x="9" y="12"/>
                  <a:pt x="12" y="12"/>
                  <a:pt x="13" y="12"/>
                </a:cubicBezTo>
                <a:cubicBezTo>
                  <a:pt x="16" y="9"/>
                  <a:pt x="17" y="9"/>
                  <a:pt x="18" y="9"/>
                </a:cubicBezTo>
                <a:cubicBezTo>
                  <a:pt x="22" y="6"/>
                  <a:pt x="25" y="3"/>
                  <a:pt x="27" y="3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3" name="Freeform 6859">
            <a:extLst>
              <a:ext uri="{FF2B5EF4-FFF2-40B4-BE49-F238E27FC236}">
                <a16:creationId xmlns:a16="http://schemas.microsoft.com/office/drawing/2014/main" id="{FFACC5BE-D695-7A40-8EFE-625A96196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5068888"/>
            <a:ext cx="22225" cy="36512"/>
          </a:xfrm>
          <a:custGeom>
            <a:avLst/>
            <a:gdLst>
              <a:gd name="T0" fmla="*/ 21867 w 62"/>
              <a:gd name="T1" fmla="*/ 32932 h 102"/>
              <a:gd name="T2" fmla="*/ 20791 w 62"/>
              <a:gd name="T3" fmla="*/ 33648 h 102"/>
              <a:gd name="T4" fmla="*/ 18282 w 62"/>
              <a:gd name="T5" fmla="*/ 31501 h 102"/>
              <a:gd name="T6" fmla="*/ 15056 w 62"/>
              <a:gd name="T7" fmla="*/ 29353 h 102"/>
              <a:gd name="T8" fmla="*/ 10396 w 62"/>
              <a:gd name="T9" fmla="*/ 28279 h 102"/>
              <a:gd name="T10" fmla="*/ 11113 w 62"/>
              <a:gd name="T11" fmla="*/ 34722 h 102"/>
              <a:gd name="T12" fmla="*/ 9320 w 62"/>
              <a:gd name="T13" fmla="*/ 36154 h 102"/>
              <a:gd name="T14" fmla="*/ 8245 w 62"/>
              <a:gd name="T15" fmla="*/ 31501 h 102"/>
              <a:gd name="T16" fmla="*/ 10396 w 62"/>
              <a:gd name="T17" fmla="*/ 23983 h 102"/>
              <a:gd name="T18" fmla="*/ 15056 w 62"/>
              <a:gd name="T19" fmla="*/ 26131 h 102"/>
              <a:gd name="T20" fmla="*/ 17206 w 62"/>
              <a:gd name="T21" fmla="*/ 26131 h 102"/>
              <a:gd name="T22" fmla="*/ 12905 w 62"/>
              <a:gd name="T23" fmla="*/ 22909 h 102"/>
              <a:gd name="T24" fmla="*/ 8962 w 62"/>
              <a:gd name="T25" fmla="*/ 18614 h 102"/>
              <a:gd name="T26" fmla="*/ 6811 w 62"/>
              <a:gd name="T27" fmla="*/ 20762 h 102"/>
              <a:gd name="T28" fmla="*/ 5377 w 62"/>
              <a:gd name="T29" fmla="*/ 25057 h 102"/>
              <a:gd name="T30" fmla="*/ 5377 w 62"/>
              <a:gd name="T31" fmla="*/ 31501 h 102"/>
              <a:gd name="T32" fmla="*/ 6452 w 62"/>
              <a:gd name="T33" fmla="*/ 35438 h 102"/>
              <a:gd name="T34" fmla="*/ 4660 w 62"/>
              <a:gd name="T35" fmla="*/ 34722 h 102"/>
              <a:gd name="T36" fmla="*/ 3226 w 62"/>
              <a:gd name="T37" fmla="*/ 30427 h 102"/>
              <a:gd name="T38" fmla="*/ 3585 w 62"/>
              <a:gd name="T39" fmla="*/ 27205 h 102"/>
              <a:gd name="T40" fmla="*/ 3943 w 62"/>
              <a:gd name="T41" fmla="*/ 22909 h 102"/>
              <a:gd name="T42" fmla="*/ 4660 w 62"/>
              <a:gd name="T43" fmla="*/ 19688 h 102"/>
              <a:gd name="T44" fmla="*/ 7886 w 62"/>
              <a:gd name="T45" fmla="*/ 16466 h 102"/>
              <a:gd name="T46" fmla="*/ 12188 w 62"/>
              <a:gd name="T47" fmla="*/ 18614 h 102"/>
              <a:gd name="T48" fmla="*/ 15056 w 62"/>
              <a:gd name="T49" fmla="*/ 19688 h 102"/>
              <a:gd name="T50" fmla="*/ 11471 w 62"/>
              <a:gd name="T51" fmla="*/ 15392 h 102"/>
              <a:gd name="T52" fmla="*/ 8962 w 62"/>
              <a:gd name="T53" fmla="*/ 12171 h 102"/>
              <a:gd name="T54" fmla="*/ 6094 w 62"/>
              <a:gd name="T55" fmla="*/ 14318 h 102"/>
              <a:gd name="T56" fmla="*/ 3585 w 62"/>
              <a:gd name="T57" fmla="*/ 17540 h 102"/>
              <a:gd name="T58" fmla="*/ 2509 w 62"/>
              <a:gd name="T59" fmla="*/ 22909 h 102"/>
              <a:gd name="T60" fmla="*/ 358 w 62"/>
              <a:gd name="T61" fmla="*/ 20762 h 102"/>
              <a:gd name="T62" fmla="*/ 1434 w 62"/>
              <a:gd name="T63" fmla="*/ 17540 h 102"/>
              <a:gd name="T64" fmla="*/ 5019 w 62"/>
              <a:gd name="T65" fmla="*/ 11097 h 102"/>
              <a:gd name="T66" fmla="*/ 9679 w 62"/>
              <a:gd name="T67" fmla="*/ 7517 h 102"/>
              <a:gd name="T68" fmla="*/ 12546 w 62"/>
              <a:gd name="T69" fmla="*/ 11097 h 102"/>
              <a:gd name="T70" fmla="*/ 15414 w 62"/>
              <a:gd name="T71" fmla="*/ 14318 h 102"/>
              <a:gd name="T72" fmla="*/ 13263 w 62"/>
              <a:gd name="T73" fmla="*/ 8591 h 102"/>
              <a:gd name="T74" fmla="*/ 10754 w 62"/>
              <a:gd name="T75" fmla="*/ 4296 h 102"/>
              <a:gd name="T76" fmla="*/ 7169 w 62"/>
              <a:gd name="T77" fmla="*/ 5369 h 102"/>
              <a:gd name="T78" fmla="*/ 2868 w 62"/>
              <a:gd name="T79" fmla="*/ 9665 h 102"/>
              <a:gd name="T80" fmla="*/ 2509 w 62"/>
              <a:gd name="T81" fmla="*/ 14318 h 102"/>
              <a:gd name="T82" fmla="*/ 1434 w 62"/>
              <a:gd name="T83" fmla="*/ 8591 h 102"/>
              <a:gd name="T84" fmla="*/ 3943 w 62"/>
              <a:gd name="T85" fmla="*/ 4296 h 102"/>
              <a:gd name="T86" fmla="*/ 8962 w 62"/>
              <a:gd name="T87" fmla="*/ 1074 h 102"/>
              <a:gd name="T88" fmla="*/ 12188 w 62"/>
              <a:gd name="T89" fmla="*/ 1074 h 102"/>
              <a:gd name="T90" fmla="*/ 15056 w 62"/>
              <a:gd name="T91" fmla="*/ 4296 h 102"/>
              <a:gd name="T92" fmla="*/ 15056 w 62"/>
              <a:gd name="T93" fmla="*/ 1074 h 102"/>
              <a:gd name="T94" fmla="*/ 17923 w 62"/>
              <a:gd name="T95" fmla="*/ 716 h 102"/>
              <a:gd name="T96" fmla="*/ 6094 w 62"/>
              <a:gd name="T97" fmla="*/ 1074 h 102"/>
              <a:gd name="T98" fmla="*/ 7528 w 62"/>
              <a:gd name="T99" fmla="*/ 0 h 102"/>
              <a:gd name="T100" fmla="*/ 2509 w 62"/>
              <a:gd name="T101" fmla="*/ 3222 h 102"/>
              <a:gd name="T102" fmla="*/ 3226 w 62"/>
              <a:gd name="T103" fmla="*/ 1432 h 10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2" h="102">
                <a:moveTo>
                  <a:pt x="51" y="6"/>
                </a:moveTo>
                <a:cubicBezTo>
                  <a:pt x="46" y="23"/>
                  <a:pt x="51" y="73"/>
                  <a:pt x="61" y="92"/>
                </a:cubicBezTo>
                <a:cubicBezTo>
                  <a:pt x="60" y="93"/>
                  <a:pt x="60" y="94"/>
                  <a:pt x="59" y="94"/>
                </a:cubicBezTo>
                <a:cubicBezTo>
                  <a:pt x="58" y="94"/>
                  <a:pt x="58" y="94"/>
                  <a:pt x="58" y="94"/>
                </a:cubicBezTo>
                <a:cubicBezTo>
                  <a:pt x="58" y="94"/>
                  <a:pt x="58" y="94"/>
                  <a:pt x="58" y="94"/>
                </a:cubicBezTo>
                <a:cubicBezTo>
                  <a:pt x="54" y="91"/>
                  <a:pt x="54" y="88"/>
                  <a:pt x="51" y="88"/>
                </a:cubicBezTo>
                <a:cubicBezTo>
                  <a:pt x="50" y="85"/>
                  <a:pt x="49" y="85"/>
                  <a:pt x="47" y="85"/>
                </a:cubicBezTo>
                <a:cubicBezTo>
                  <a:pt x="45" y="85"/>
                  <a:pt x="44" y="82"/>
                  <a:pt x="42" y="82"/>
                </a:cubicBezTo>
                <a:cubicBezTo>
                  <a:pt x="39" y="79"/>
                  <a:pt x="37" y="79"/>
                  <a:pt x="35" y="76"/>
                </a:cubicBezTo>
                <a:cubicBezTo>
                  <a:pt x="32" y="76"/>
                  <a:pt x="30" y="76"/>
                  <a:pt x="29" y="79"/>
                </a:cubicBezTo>
                <a:cubicBezTo>
                  <a:pt x="28" y="79"/>
                  <a:pt x="29" y="82"/>
                  <a:pt x="29" y="85"/>
                </a:cubicBezTo>
                <a:cubicBezTo>
                  <a:pt x="29" y="88"/>
                  <a:pt x="29" y="91"/>
                  <a:pt x="31" y="97"/>
                </a:cubicBezTo>
                <a:cubicBezTo>
                  <a:pt x="31" y="97"/>
                  <a:pt x="32" y="99"/>
                  <a:pt x="32" y="101"/>
                </a:cubicBezTo>
                <a:cubicBezTo>
                  <a:pt x="30" y="101"/>
                  <a:pt x="28" y="101"/>
                  <a:pt x="26" y="101"/>
                </a:cubicBezTo>
                <a:cubicBezTo>
                  <a:pt x="25" y="100"/>
                  <a:pt x="25" y="99"/>
                  <a:pt x="25" y="97"/>
                </a:cubicBezTo>
                <a:cubicBezTo>
                  <a:pt x="23" y="97"/>
                  <a:pt x="23" y="91"/>
                  <a:pt x="23" y="88"/>
                </a:cubicBezTo>
                <a:cubicBezTo>
                  <a:pt x="23" y="85"/>
                  <a:pt x="23" y="79"/>
                  <a:pt x="25" y="73"/>
                </a:cubicBezTo>
                <a:cubicBezTo>
                  <a:pt x="25" y="70"/>
                  <a:pt x="26" y="67"/>
                  <a:pt x="29" y="67"/>
                </a:cubicBezTo>
                <a:cubicBezTo>
                  <a:pt x="30" y="67"/>
                  <a:pt x="32" y="70"/>
                  <a:pt x="35" y="70"/>
                </a:cubicBezTo>
                <a:cubicBezTo>
                  <a:pt x="37" y="70"/>
                  <a:pt x="39" y="73"/>
                  <a:pt x="42" y="73"/>
                </a:cubicBezTo>
                <a:cubicBezTo>
                  <a:pt x="43" y="73"/>
                  <a:pt x="45" y="76"/>
                  <a:pt x="47" y="76"/>
                </a:cubicBezTo>
                <a:cubicBezTo>
                  <a:pt x="48" y="76"/>
                  <a:pt x="50" y="73"/>
                  <a:pt x="48" y="73"/>
                </a:cubicBezTo>
                <a:cubicBezTo>
                  <a:pt x="46" y="70"/>
                  <a:pt x="45" y="70"/>
                  <a:pt x="43" y="67"/>
                </a:cubicBezTo>
                <a:cubicBezTo>
                  <a:pt x="41" y="67"/>
                  <a:pt x="38" y="67"/>
                  <a:pt x="36" y="64"/>
                </a:cubicBezTo>
                <a:cubicBezTo>
                  <a:pt x="34" y="61"/>
                  <a:pt x="32" y="61"/>
                  <a:pt x="29" y="58"/>
                </a:cubicBezTo>
                <a:cubicBezTo>
                  <a:pt x="28" y="58"/>
                  <a:pt x="26" y="55"/>
                  <a:pt x="25" y="52"/>
                </a:cubicBezTo>
                <a:cubicBezTo>
                  <a:pt x="23" y="52"/>
                  <a:pt x="22" y="52"/>
                  <a:pt x="22" y="55"/>
                </a:cubicBezTo>
                <a:cubicBezTo>
                  <a:pt x="22" y="55"/>
                  <a:pt x="20" y="58"/>
                  <a:pt x="19" y="58"/>
                </a:cubicBezTo>
                <a:cubicBezTo>
                  <a:pt x="19" y="61"/>
                  <a:pt x="17" y="61"/>
                  <a:pt x="17" y="64"/>
                </a:cubicBezTo>
                <a:cubicBezTo>
                  <a:pt x="17" y="67"/>
                  <a:pt x="16" y="67"/>
                  <a:pt x="15" y="70"/>
                </a:cubicBezTo>
                <a:cubicBezTo>
                  <a:pt x="15" y="76"/>
                  <a:pt x="16" y="76"/>
                  <a:pt x="15" y="79"/>
                </a:cubicBezTo>
                <a:lnTo>
                  <a:pt x="15" y="88"/>
                </a:lnTo>
                <a:lnTo>
                  <a:pt x="15" y="97"/>
                </a:lnTo>
                <a:cubicBezTo>
                  <a:pt x="16" y="97"/>
                  <a:pt x="17" y="98"/>
                  <a:pt x="18" y="99"/>
                </a:cubicBezTo>
                <a:cubicBezTo>
                  <a:pt x="16" y="99"/>
                  <a:pt x="15" y="98"/>
                  <a:pt x="14" y="98"/>
                </a:cubicBezTo>
                <a:cubicBezTo>
                  <a:pt x="13" y="98"/>
                  <a:pt x="13" y="97"/>
                  <a:pt x="13" y="97"/>
                </a:cubicBezTo>
                <a:cubicBezTo>
                  <a:pt x="12" y="97"/>
                  <a:pt x="10" y="94"/>
                  <a:pt x="9" y="91"/>
                </a:cubicBezTo>
                <a:cubicBezTo>
                  <a:pt x="8" y="88"/>
                  <a:pt x="9" y="88"/>
                  <a:pt x="9" y="85"/>
                </a:cubicBezTo>
                <a:cubicBezTo>
                  <a:pt x="8" y="85"/>
                  <a:pt x="9" y="82"/>
                  <a:pt x="8" y="79"/>
                </a:cubicBezTo>
                <a:cubicBezTo>
                  <a:pt x="8" y="76"/>
                  <a:pt x="10" y="76"/>
                  <a:pt x="10" y="76"/>
                </a:cubicBezTo>
                <a:cubicBezTo>
                  <a:pt x="10" y="73"/>
                  <a:pt x="10" y="70"/>
                  <a:pt x="10" y="70"/>
                </a:cubicBezTo>
                <a:cubicBezTo>
                  <a:pt x="10" y="67"/>
                  <a:pt x="10" y="67"/>
                  <a:pt x="11" y="64"/>
                </a:cubicBezTo>
                <a:cubicBezTo>
                  <a:pt x="13" y="64"/>
                  <a:pt x="11" y="61"/>
                  <a:pt x="13" y="58"/>
                </a:cubicBezTo>
                <a:cubicBezTo>
                  <a:pt x="13" y="58"/>
                  <a:pt x="13" y="58"/>
                  <a:pt x="13" y="55"/>
                </a:cubicBezTo>
                <a:cubicBezTo>
                  <a:pt x="13" y="52"/>
                  <a:pt x="17" y="49"/>
                  <a:pt x="17" y="49"/>
                </a:cubicBezTo>
                <a:cubicBezTo>
                  <a:pt x="17" y="46"/>
                  <a:pt x="20" y="46"/>
                  <a:pt x="22" y="46"/>
                </a:cubicBezTo>
                <a:cubicBezTo>
                  <a:pt x="25" y="46"/>
                  <a:pt x="27" y="46"/>
                  <a:pt x="29" y="49"/>
                </a:cubicBezTo>
                <a:cubicBezTo>
                  <a:pt x="30" y="49"/>
                  <a:pt x="32" y="49"/>
                  <a:pt x="34" y="52"/>
                </a:cubicBezTo>
                <a:cubicBezTo>
                  <a:pt x="35" y="52"/>
                  <a:pt x="37" y="52"/>
                  <a:pt x="38" y="55"/>
                </a:cubicBezTo>
                <a:cubicBezTo>
                  <a:pt x="39" y="55"/>
                  <a:pt x="42" y="58"/>
                  <a:pt x="42" y="55"/>
                </a:cubicBezTo>
                <a:cubicBezTo>
                  <a:pt x="41" y="52"/>
                  <a:pt x="38" y="52"/>
                  <a:pt x="38" y="49"/>
                </a:cubicBezTo>
                <a:cubicBezTo>
                  <a:pt x="36" y="49"/>
                  <a:pt x="34" y="46"/>
                  <a:pt x="32" y="43"/>
                </a:cubicBezTo>
                <a:cubicBezTo>
                  <a:pt x="32" y="40"/>
                  <a:pt x="29" y="40"/>
                  <a:pt x="28" y="40"/>
                </a:cubicBezTo>
                <a:cubicBezTo>
                  <a:pt x="27" y="37"/>
                  <a:pt x="27" y="34"/>
                  <a:pt x="25" y="34"/>
                </a:cubicBezTo>
                <a:cubicBezTo>
                  <a:pt x="23" y="31"/>
                  <a:pt x="22" y="31"/>
                  <a:pt x="20" y="34"/>
                </a:cubicBezTo>
                <a:cubicBezTo>
                  <a:pt x="20" y="37"/>
                  <a:pt x="18" y="40"/>
                  <a:pt x="17" y="40"/>
                </a:cubicBezTo>
                <a:cubicBezTo>
                  <a:pt x="17" y="40"/>
                  <a:pt x="15" y="43"/>
                  <a:pt x="14" y="46"/>
                </a:cubicBezTo>
                <a:cubicBezTo>
                  <a:pt x="13" y="46"/>
                  <a:pt x="11" y="49"/>
                  <a:pt x="10" y="49"/>
                </a:cubicBezTo>
                <a:cubicBezTo>
                  <a:pt x="8" y="52"/>
                  <a:pt x="7" y="52"/>
                  <a:pt x="7" y="55"/>
                </a:cubicBezTo>
                <a:cubicBezTo>
                  <a:pt x="7" y="58"/>
                  <a:pt x="5" y="61"/>
                  <a:pt x="7" y="64"/>
                </a:cubicBezTo>
                <a:cubicBezTo>
                  <a:pt x="4" y="64"/>
                  <a:pt x="3" y="61"/>
                  <a:pt x="3" y="61"/>
                </a:cubicBezTo>
                <a:cubicBezTo>
                  <a:pt x="2" y="58"/>
                  <a:pt x="1" y="58"/>
                  <a:pt x="1" y="58"/>
                </a:cubicBezTo>
                <a:cubicBezTo>
                  <a:pt x="0" y="55"/>
                  <a:pt x="1" y="52"/>
                  <a:pt x="2" y="52"/>
                </a:cubicBezTo>
                <a:cubicBezTo>
                  <a:pt x="3" y="49"/>
                  <a:pt x="4" y="49"/>
                  <a:pt x="4" y="49"/>
                </a:cubicBezTo>
                <a:cubicBezTo>
                  <a:pt x="5" y="46"/>
                  <a:pt x="8" y="43"/>
                  <a:pt x="9" y="40"/>
                </a:cubicBezTo>
                <a:cubicBezTo>
                  <a:pt x="9" y="40"/>
                  <a:pt x="12" y="34"/>
                  <a:pt x="14" y="31"/>
                </a:cubicBezTo>
                <a:cubicBezTo>
                  <a:pt x="16" y="27"/>
                  <a:pt x="17" y="24"/>
                  <a:pt x="18" y="24"/>
                </a:cubicBezTo>
                <a:cubicBezTo>
                  <a:pt x="22" y="21"/>
                  <a:pt x="25" y="21"/>
                  <a:pt x="27" y="21"/>
                </a:cubicBezTo>
                <a:cubicBezTo>
                  <a:pt x="29" y="24"/>
                  <a:pt x="29" y="24"/>
                  <a:pt x="32" y="27"/>
                </a:cubicBezTo>
                <a:cubicBezTo>
                  <a:pt x="32" y="31"/>
                  <a:pt x="35" y="31"/>
                  <a:pt x="35" y="31"/>
                </a:cubicBezTo>
                <a:cubicBezTo>
                  <a:pt x="37" y="34"/>
                  <a:pt x="38" y="37"/>
                  <a:pt x="40" y="37"/>
                </a:cubicBezTo>
                <a:cubicBezTo>
                  <a:pt x="42" y="40"/>
                  <a:pt x="42" y="40"/>
                  <a:pt x="43" y="40"/>
                </a:cubicBezTo>
                <a:lnTo>
                  <a:pt x="42" y="37"/>
                </a:lnTo>
                <a:cubicBezTo>
                  <a:pt x="41" y="31"/>
                  <a:pt x="38" y="27"/>
                  <a:pt x="37" y="24"/>
                </a:cubicBezTo>
                <a:cubicBezTo>
                  <a:pt x="36" y="21"/>
                  <a:pt x="35" y="21"/>
                  <a:pt x="32" y="18"/>
                </a:cubicBezTo>
                <a:cubicBezTo>
                  <a:pt x="32" y="15"/>
                  <a:pt x="32" y="12"/>
                  <a:pt x="30" y="12"/>
                </a:cubicBezTo>
                <a:cubicBezTo>
                  <a:pt x="30" y="9"/>
                  <a:pt x="26" y="9"/>
                  <a:pt x="25" y="12"/>
                </a:cubicBezTo>
                <a:cubicBezTo>
                  <a:pt x="23" y="12"/>
                  <a:pt x="22" y="12"/>
                  <a:pt x="20" y="15"/>
                </a:cubicBezTo>
                <a:cubicBezTo>
                  <a:pt x="18" y="18"/>
                  <a:pt x="16" y="21"/>
                  <a:pt x="12" y="24"/>
                </a:cubicBezTo>
                <a:cubicBezTo>
                  <a:pt x="12" y="24"/>
                  <a:pt x="10" y="24"/>
                  <a:pt x="8" y="27"/>
                </a:cubicBezTo>
                <a:cubicBezTo>
                  <a:pt x="7" y="27"/>
                  <a:pt x="6" y="31"/>
                  <a:pt x="4" y="31"/>
                </a:cubicBezTo>
                <a:cubicBezTo>
                  <a:pt x="4" y="31"/>
                  <a:pt x="6" y="37"/>
                  <a:pt x="7" y="40"/>
                </a:cubicBezTo>
                <a:cubicBezTo>
                  <a:pt x="5" y="40"/>
                  <a:pt x="2" y="31"/>
                  <a:pt x="2" y="31"/>
                </a:cubicBezTo>
                <a:cubicBezTo>
                  <a:pt x="2" y="31"/>
                  <a:pt x="2" y="27"/>
                  <a:pt x="4" y="24"/>
                </a:cubicBezTo>
                <a:cubicBezTo>
                  <a:pt x="4" y="24"/>
                  <a:pt x="4" y="21"/>
                  <a:pt x="7" y="21"/>
                </a:cubicBezTo>
                <a:cubicBezTo>
                  <a:pt x="8" y="18"/>
                  <a:pt x="9" y="15"/>
                  <a:pt x="11" y="12"/>
                </a:cubicBezTo>
                <a:cubicBezTo>
                  <a:pt x="14" y="12"/>
                  <a:pt x="17" y="9"/>
                  <a:pt x="19" y="6"/>
                </a:cubicBezTo>
                <a:cubicBezTo>
                  <a:pt x="22" y="6"/>
                  <a:pt x="23" y="3"/>
                  <a:pt x="25" y="3"/>
                </a:cubicBezTo>
                <a:cubicBezTo>
                  <a:pt x="26" y="3"/>
                  <a:pt x="27" y="0"/>
                  <a:pt x="29" y="3"/>
                </a:cubicBezTo>
                <a:lnTo>
                  <a:pt x="34" y="3"/>
                </a:lnTo>
                <a:cubicBezTo>
                  <a:pt x="36" y="6"/>
                  <a:pt x="38" y="9"/>
                  <a:pt x="38" y="9"/>
                </a:cubicBezTo>
                <a:cubicBezTo>
                  <a:pt x="39" y="12"/>
                  <a:pt x="39" y="12"/>
                  <a:pt x="42" y="12"/>
                </a:cubicBezTo>
                <a:cubicBezTo>
                  <a:pt x="42" y="12"/>
                  <a:pt x="42" y="9"/>
                  <a:pt x="42" y="6"/>
                </a:cubicBezTo>
                <a:cubicBezTo>
                  <a:pt x="41" y="3"/>
                  <a:pt x="42" y="3"/>
                  <a:pt x="42" y="3"/>
                </a:cubicBezTo>
                <a:cubicBezTo>
                  <a:pt x="42" y="2"/>
                  <a:pt x="42" y="1"/>
                  <a:pt x="42" y="0"/>
                </a:cubicBezTo>
                <a:cubicBezTo>
                  <a:pt x="44" y="0"/>
                  <a:pt x="47" y="1"/>
                  <a:pt x="50" y="2"/>
                </a:cubicBezTo>
                <a:cubicBezTo>
                  <a:pt x="50" y="3"/>
                  <a:pt x="50" y="5"/>
                  <a:pt x="51" y="6"/>
                </a:cubicBezTo>
                <a:close/>
                <a:moveTo>
                  <a:pt x="17" y="3"/>
                </a:moveTo>
                <a:lnTo>
                  <a:pt x="11" y="3"/>
                </a:lnTo>
                <a:cubicBezTo>
                  <a:pt x="14" y="2"/>
                  <a:pt x="17" y="1"/>
                  <a:pt x="21" y="0"/>
                </a:cubicBezTo>
                <a:cubicBezTo>
                  <a:pt x="19" y="1"/>
                  <a:pt x="18" y="2"/>
                  <a:pt x="17" y="3"/>
                </a:cubicBezTo>
                <a:close/>
                <a:moveTo>
                  <a:pt x="7" y="9"/>
                </a:moveTo>
                <a:cubicBezTo>
                  <a:pt x="6" y="8"/>
                  <a:pt x="6" y="7"/>
                  <a:pt x="7" y="5"/>
                </a:cubicBezTo>
                <a:cubicBezTo>
                  <a:pt x="7" y="5"/>
                  <a:pt x="8" y="5"/>
                  <a:pt x="9" y="4"/>
                </a:cubicBezTo>
                <a:cubicBezTo>
                  <a:pt x="8" y="5"/>
                  <a:pt x="8" y="7"/>
                  <a:pt x="7" y="9"/>
                </a:cubicBezTo>
                <a:close/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4" name="Freeform 6860">
            <a:extLst>
              <a:ext uri="{FF2B5EF4-FFF2-40B4-BE49-F238E27FC236}">
                <a16:creationId xmlns:a16="http://schemas.microsoft.com/office/drawing/2014/main" id="{11D25B4E-8729-E74C-B4F4-D6EDA1775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5064125"/>
            <a:ext cx="23813" cy="47625"/>
          </a:xfrm>
          <a:custGeom>
            <a:avLst/>
            <a:gdLst>
              <a:gd name="T0" fmla="*/ 10307 w 67"/>
              <a:gd name="T1" fmla="*/ 36355 h 131"/>
              <a:gd name="T2" fmla="*/ 10307 w 67"/>
              <a:gd name="T3" fmla="*/ 36355 h 131"/>
              <a:gd name="T4" fmla="*/ 11729 w 67"/>
              <a:gd name="T5" fmla="*/ 46898 h 131"/>
              <a:gd name="T6" fmla="*/ 9596 w 67"/>
              <a:gd name="T7" fmla="*/ 42899 h 131"/>
              <a:gd name="T8" fmla="*/ 8885 w 67"/>
              <a:gd name="T9" fmla="*/ 40718 h 131"/>
              <a:gd name="T10" fmla="*/ 8530 w 67"/>
              <a:gd name="T11" fmla="*/ 31992 h 131"/>
              <a:gd name="T12" fmla="*/ 11729 w 67"/>
              <a:gd name="T13" fmla="*/ 29811 h 131"/>
              <a:gd name="T14" fmla="*/ 13150 w 67"/>
              <a:gd name="T15" fmla="*/ 30902 h 131"/>
              <a:gd name="T16" fmla="*/ 16705 w 67"/>
              <a:gd name="T17" fmla="*/ 31992 h 131"/>
              <a:gd name="T18" fmla="*/ 17060 w 67"/>
              <a:gd name="T19" fmla="*/ 31992 h 131"/>
              <a:gd name="T20" fmla="*/ 13150 w 67"/>
              <a:gd name="T21" fmla="*/ 29084 h 131"/>
              <a:gd name="T22" fmla="*/ 11018 w 67"/>
              <a:gd name="T23" fmla="*/ 26539 h 131"/>
              <a:gd name="T24" fmla="*/ 6398 w 67"/>
              <a:gd name="T25" fmla="*/ 29811 h 131"/>
              <a:gd name="T26" fmla="*/ 5331 w 67"/>
              <a:gd name="T27" fmla="*/ 33083 h 131"/>
              <a:gd name="T28" fmla="*/ 7108 w 67"/>
              <a:gd name="T29" fmla="*/ 26539 h 131"/>
              <a:gd name="T30" fmla="*/ 6753 w 67"/>
              <a:gd name="T31" fmla="*/ 42899 h 131"/>
              <a:gd name="T32" fmla="*/ 6753 w 67"/>
              <a:gd name="T33" fmla="*/ 42535 h 131"/>
              <a:gd name="T34" fmla="*/ 4265 w 67"/>
              <a:gd name="T35" fmla="*/ 28720 h 131"/>
              <a:gd name="T36" fmla="*/ 3199 w 67"/>
              <a:gd name="T37" fmla="*/ 33083 h 131"/>
              <a:gd name="T38" fmla="*/ 6398 w 67"/>
              <a:gd name="T39" fmla="*/ 23267 h 131"/>
              <a:gd name="T40" fmla="*/ 8885 w 67"/>
              <a:gd name="T41" fmla="*/ 22177 h 131"/>
              <a:gd name="T42" fmla="*/ 13150 w 67"/>
              <a:gd name="T43" fmla="*/ 23994 h 131"/>
              <a:gd name="T44" fmla="*/ 13506 w 67"/>
              <a:gd name="T45" fmla="*/ 23267 h 131"/>
              <a:gd name="T46" fmla="*/ 12795 w 67"/>
              <a:gd name="T47" fmla="*/ 23267 h 131"/>
              <a:gd name="T48" fmla="*/ 11373 w 67"/>
              <a:gd name="T49" fmla="*/ 20359 h 131"/>
              <a:gd name="T50" fmla="*/ 9952 w 67"/>
              <a:gd name="T51" fmla="*/ 19632 h 131"/>
              <a:gd name="T52" fmla="*/ 8885 w 67"/>
              <a:gd name="T53" fmla="*/ 16360 h 131"/>
              <a:gd name="T54" fmla="*/ 4620 w 67"/>
              <a:gd name="T55" fmla="*/ 23267 h 131"/>
              <a:gd name="T56" fmla="*/ 2488 w 67"/>
              <a:gd name="T57" fmla="*/ 25448 h 131"/>
              <a:gd name="T58" fmla="*/ 2488 w 67"/>
              <a:gd name="T59" fmla="*/ 28720 h 131"/>
              <a:gd name="T60" fmla="*/ 711 w 67"/>
              <a:gd name="T61" fmla="*/ 23994 h 131"/>
              <a:gd name="T62" fmla="*/ 6753 w 67"/>
              <a:gd name="T63" fmla="*/ 14178 h 131"/>
              <a:gd name="T64" fmla="*/ 711 w 67"/>
              <a:gd name="T65" fmla="*/ 23994 h 131"/>
              <a:gd name="T66" fmla="*/ 13861 w 67"/>
              <a:gd name="T67" fmla="*/ 18541 h 131"/>
              <a:gd name="T68" fmla="*/ 9952 w 67"/>
              <a:gd name="T69" fmla="*/ 13088 h 131"/>
              <a:gd name="T70" fmla="*/ 13506 w 67"/>
              <a:gd name="T71" fmla="*/ 15269 h 131"/>
              <a:gd name="T72" fmla="*/ 11729 w 67"/>
              <a:gd name="T73" fmla="*/ 11997 h 131"/>
              <a:gd name="T74" fmla="*/ 14928 w 67"/>
              <a:gd name="T75" fmla="*/ 18541 h 131"/>
              <a:gd name="T76" fmla="*/ 9241 w 67"/>
              <a:gd name="T77" fmla="*/ 9452 h 131"/>
              <a:gd name="T78" fmla="*/ 2488 w 67"/>
              <a:gd name="T79" fmla="*/ 16360 h 131"/>
              <a:gd name="T80" fmla="*/ 7108 w 67"/>
              <a:gd name="T81" fmla="*/ 10906 h 131"/>
              <a:gd name="T82" fmla="*/ 1422 w 67"/>
              <a:gd name="T83" fmla="*/ 17450 h 131"/>
              <a:gd name="T84" fmla="*/ 1066 w 67"/>
              <a:gd name="T85" fmla="*/ 16360 h 131"/>
              <a:gd name="T86" fmla="*/ 8530 w 67"/>
              <a:gd name="T87" fmla="*/ 6544 h 131"/>
              <a:gd name="T88" fmla="*/ 9952 w 67"/>
              <a:gd name="T89" fmla="*/ 5453 h 131"/>
              <a:gd name="T90" fmla="*/ 12084 w 67"/>
              <a:gd name="T91" fmla="*/ 6544 h 131"/>
              <a:gd name="T92" fmla="*/ 14572 w 67"/>
              <a:gd name="T93" fmla="*/ 9816 h 131"/>
              <a:gd name="T94" fmla="*/ 14928 w 67"/>
              <a:gd name="T95" fmla="*/ 6544 h 131"/>
              <a:gd name="T96" fmla="*/ 6042 w 67"/>
              <a:gd name="T97" fmla="*/ 6544 h 131"/>
              <a:gd name="T98" fmla="*/ 3199 w 67"/>
              <a:gd name="T99" fmla="*/ 6544 h 131"/>
              <a:gd name="T100" fmla="*/ 4620 w 67"/>
              <a:gd name="T101" fmla="*/ 4363 h 131"/>
              <a:gd name="T102" fmla="*/ 8530 w 67"/>
              <a:gd name="T103" fmla="*/ 2181 h 131"/>
              <a:gd name="T104" fmla="*/ 12795 w 67"/>
              <a:gd name="T105" fmla="*/ 0 h 131"/>
              <a:gd name="T106" fmla="*/ 18126 w 67"/>
              <a:gd name="T107" fmla="*/ 7635 h 131"/>
              <a:gd name="T108" fmla="*/ 17060 w 67"/>
              <a:gd name="T109" fmla="*/ 3272 h 131"/>
              <a:gd name="T110" fmla="*/ 22391 w 67"/>
              <a:gd name="T111" fmla="*/ 39263 h 131"/>
              <a:gd name="T112" fmla="*/ 22747 w 67"/>
              <a:gd name="T113" fmla="*/ 39627 h 131"/>
              <a:gd name="T114" fmla="*/ 16705 w 67"/>
              <a:gd name="T115" fmla="*/ 36355 h 131"/>
              <a:gd name="T116" fmla="*/ 15994 w 67"/>
              <a:gd name="T117" fmla="*/ 35264 h 13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7" h="131">
                <a:moveTo>
                  <a:pt x="34" y="129"/>
                </a:moveTo>
                <a:cubicBezTo>
                  <a:pt x="34" y="129"/>
                  <a:pt x="33" y="129"/>
                  <a:pt x="33" y="129"/>
                </a:cubicBezTo>
                <a:cubicBezTo>
                  <a:pt x="33" y="126"/>
                  <a:pt x="33" y="124"/>
                  <a:pt x="33" y="121"/>
                </a:cubicBezTo>
                <a:lnTo>
                  <a:pt x="33" y="118"/>
                </a:lnTo>
                <a:cubicBezTo>
                  <a:pt x="31" y="115"/>
                  <a:pt x="31" y="112"/>
                  <a:pt x="31" y="112"/>
                </a:cubicBezTo>
                <a:cubicBezTo>
                  <a:pt x="29" y="106"/>
                  <a:pt x="29" y="103"/>
                  <a:pt x="29" y="100"/>
                </a:cubicBezTo>
                <a:lnTo>
                  <a:pt x="28" y="97"/>
                </a:lnTo>
                <a:cubicBezTo>
                  <a:pt x="28" y="97"/>
                  <a:pt x="28" y="94"/>
                  <a:pt x="29" y="94"/>
                </a:cubicBezTo>
                <a:cubicBezTo>
                  <a:pt x="30" y="91"/>
                  <a:pt x="33" y="91"/>
                  <a:pt x="35" y="91"/>
                </a:cubicBezTo>
                <a:cubicBezTo>
                  <a:pt x="33" y="91"/>
                  <a:pt x="31" y="91"/>
                  <a:pt x="30" y="94"/>
                </a:cubicBezTo>
                <a:lnTo>
                  <a:pt x="29" y="97"/>
                </a:lnTo>
                <a:lnTo>
                  <a:pt x="29" y="100"/>
                </a:lnTo>
                <a:cubicBezTo>
                  <a:pt x="30" y="103"/>
                  <a:pt x="31" y="106"/>
                  <a:pt x="31" y="109"/>
                </a:cubicBezTo>
                <a:cubicBezTo>
                  <a:pt x="31" y="112"/>
                  <a:pt x="33" y="115"/>
                  <a:pt x="33" y="118"/>
                </a:cubicBezTo>
                <a:cubicBezTo>
                  <a:pt x="33" y="118"/>
                  <a:pt x="33" y="121"/>
                  <a:pt x="34" y="121"/>
                </a:cubicBezTo>
                <a:cubicBezTo>
                  <a:pt x="34" y="124"/>
                  <a:pt x="35" y="127"/>
                  <a:pt x="36" y="130"/>
                </a:cubicBezTo>
                <a:cubicBezTo>
                  <a:pt x="35" y="130"/>
                  <a:pt x="35" y="129"/>
                  <a:pt x="34" y="129"/>
                </a:cubicBezTo>
                <a:close/>
                <a:moveTo>
                  <a:pt x="33" y="129"/>
                </a:moveTo>
                <a:cubicBezTo>
                  <a:pt x="33" y="129"/>
                  <a:pt x="34" y="129"/>
                  <a:pt x="34" y="129"/>
                </a:cubicBezTo>
                <a:lnTo>
                  <a:pt x="33" y="128"/>
                </a:lnTo>
                <a:cubicBezTo>
                  <a:pt x="33" y="128"/>
                  <a:pt x="33" y="128"/>
                  <a:pt x="33" y="129"/>
                </a:cubicBezTo>
                <a:close/>
                <a:moveTo>
                  <a:pt x="30" y="127"/>
                </a:moveTo>
                <a:cubicBezTo>
                  <a:pt x="29" y="124"/>
                  <a:pt x="28" y="124"/>
                  <a:pt x="28" y="124"/>
                </a:cubicBezTo>
                <a:cubicBezTo>
                  <a:pt x="28" y="121"/>
                  <a:pt x="28" y="121"/>
                  <a:pt x="27" y="118"/>
                </a:cubicBezTo>
                <a:cubicBezTo>
                  <a:pt x="25" y="118"/>
                  <a:pt x="25" y="115"/>
                  <a:pt x="24" y="115"/>
                </a:cubicBezTo>
                <a:lnTo>
                  <a:pt x="24" y="109"/>
                </a:lnTo>
                <a:lnTo>
                  <a:pt x="24" y="103"/>
                </a:lnTo>
                <a:lnTo>
                  <a:pt x="25" y="103"/>
                </a:lnTo>
                <a:lnTo>
                  <a:pt x="25" y="109"/>
                </a:lnTo>
                <a:lnTo>
                  <a:pt x="25" y="112"/>
                </a:lnTo>
                <a:cubicBezTo>
                  <a:pt x="25" y="115"/>
                  <a:pt x="27" y="118"/>
                  <a:pt x="28" y="118"/>
                </a:cubicBezTo>
                <a:cubicBezTo>
                  <a:pt x="28" y="121"/>
                  <a:pt x="28" y="121"/>
                  <a:pt x="29" y="124"/>
                </a:cubicBezTo>
                <a:lnTo>
                  <a:pt x="31" y="124"/>
                </a:lnTo>
                <a:cubicBezTo>
                  <a:pt x="31" y="126"/>
                  <a:pt x="32" y="127"/>
                  <a:pt x="33" y="128"/>
                </a:cubicBezTo>
                <a:cubicBezTo>
                  <a:pt x="32" y="127"/>
                  <a:pt x="31" y="127"/>
                  <a:pt x="30" y="127"/>
                </a:cubicBezTo>
                <a:close/>
                <a:moveTo>
                  <a:pt x="24" y="88"/>
                </a:moveTo>
                <a:cubicBezTo>
                  <a:pt x="25" y="85"/>
                  <a:pt x="27" y="82"/>
                  <a:pt x="28" y="82"/>
                </a:cubicBezTo>
                <a:lnTo>
                  <a:pt x="29" y="82"/>
                </a:lnTo>
                <a:cubicBezTo>
                  <a:pt x="27" y="82"/>
                  <a:pt x="25" y="85"/>
                  <a:pt x="25" y="88"/>
                </a:cubicBezTo>
                <a:cubicBezTo>
                  <a:pt x="24" y="90"/>
                  <a:pt x="24" y="94"/>
                  <a:pt x="24" y="98"/>
                </a:cubicBezTo>
                <a:lnTo>
                  <a:pt x="24" y="88"/>
                </a:lnTo>
                <a:close/>
                <a:moveTo>
                  <a:pt x="33" y="82"/>
                </a:moveTo>
                <a:cubicBezTo>
                  <a:pt x="33" y="82"/>
                  <a:pt x="34" y="85"/>
                  <a:pt x="36" y="85"/>
                </a:cubicBezTo>
                <a:lnTo>
                  <a:pt x="33" y="85"/>
                </a:lnTo>
                <a:cubicBezTo>
                  <a:pt x="31" y="82"/>
                  <a:pt x="30" y="82"/>
                  <a:pt x="30" y="82"/>
                </a:cubicBezTo>
                <a:lnTo>
                  <a:pt x="33" y="82"/>
                </a:lnTo>
                <a:close/>
                <a:moveTo>
                  <a:pt x="42" y="88"/>
                </a:moveTo>
                <a:cubicBezTo>
                  <a:pt x="40" y="88"/>
                  <a:pt x="38" y="87"/>
                  <a:pt x="37" y="85"/>
                </a:cubicBezTo>
                <a:cubicBezTo>
                  <a:pt x="39" y="85"/>
                  <a:pt x="41" y="88"/>
                  <a:pt x="42" y="88"/>
                </a:cubicBezTo>
                <a:close/>
                <a:moveTo>
                  <a:pt x="46" y="91"/>
                </a:moveTo>
                <a:lnTo>
                  <a:pt x="45" y="91"/>
                </a:lnTo>
                <a:cubicBezTo>
                  <a:pt x="44" y="91"/>
                  <a:pt x="43" y="88"/>
                  <a:pt x="43" y="88"/>
                </a:cubicBezTo>
                <a:cubicBezTo>
                  <a:pt x="44" y="88"/>
                  <a:pt x="45" y="88"/>
                  <a:pt x="46" y="91"/>
                </a:cubicBezTo>
                <a:close/>
                <a:moveTo>
                  <a:pt x="47" y="88"/>
                </a:moveTo>
                <a:cubicBezTo>
                  <a:pt x="47" y="88"/>
                  <a:pt x="45" y="85"/>
                  <a:pt x="44" y="85"/>
                </a:cubicBezTo>
                <a:lnTo>
                  <a:pt x="41" y="82"/>
                </a:lnTo>
                <a:cubicBezTo>
                  <a:pt x="40" y="82"/>
                  <a:pt x="40" y="82"/>
                  <a:pt x="39" y="81"/>
                </a:cubicBezTo>
                <a:cubicBezTo>
                  <a:pt x="40" y="82"/>
                  <a:pt x="41" y="82"/>
                  <a:pt x="42" y="82"/>
                </a:cubicBezTo>
                <a:lnTo>
                  <a:pt x="43" y="82"/>
                </a:lnTo>
                <a:cubicBezTo>
                  <a:pt x="46" y="85"/>
                  <a:pt x="47" y="85"/>
                  <a:pt x="48" y="88"/>
                </a:cubicBezTo>
                <a:cubicBezTo>
                  <a:pt x="50" y="88"/>
                  <a:pt x="50" y="88"/>
                  <a:pt x="50" y="91"/>
                </a:cubicBezTo>
                <a:lnTo>
                  <a:pt x="49" y="91"/>
                </a:lnTo>
                <a:cubicBezTo>
                  <a:pt x="49" y="88"/>
                  <a:pt x="48" y="88"/>
                  <a:pt x="47" y="88"/>
                </a:cubicBezTo>
                <a:close/>
                <a:moveTo>
                  <a:pt x="37" y="80"/>
                </a:moveTo>
                <a:cubicBezTo>
                  <a:pt x="38" y="80"/>
                  <a:pt x="38" y="81"/>
                  <a:pt x="39" y="81"/>
                </a:cubicBezTo>
                <a:cubicBezTo>
                  <a:pt x="38" y="81"/>
                  <a:pt x="38" y="80"/>
                  <a:pt x="37" y="80"/>
                </a:cubicBezTo>
                <a:close/>
                <a:moveTo>
                  <a:pt x="36" y="79"/>
                </a:moveTo>
                <a:cubicBezTo>
                  <a:pt x="33" y="76"/>
                  <a:pt x="31" y="76"/>
                  <a:pt x="29" y="73"/>
                </a:cubicBezTo>
                <a:lnTo>
                  <a:pt x="28" y="73"/>
                </a:lnTo>
                <a:cubicBezTo>
                  <a:pt x="27" y="70"/>
                  <a:pt x="25" y="70"/>
                  <a:pt x="25" y="67"/>
                </a:cubicBezTo>
                <a:cubicBezTo>
                  <a:pt x="27" y="70"/>
                  <a:pt x="28" y="70"/>
                  <a:pt x="28" y="70"/>
                </a:cubicBezTo>
                <a:cubicBezTo>
                  <a:pt x="28" y="73"/>
                  <a:pt x="29" y="73"/>
                  <a:pt x="31" y="73"/>
                </a:cubicBezTo>
                <a:cubicBezTo>
                  <a:pt x="33" y="73"/>
                  <a:pt x="34" y="76"/>
                  <a:pt x="37" y="79"/>
                </a:cubicBezTo>
                <a:cubicBezTo>
                  <a:pt x="37" y="79"/>
                  <a:pt x="37" y="79"/>
                  <a:pt x="37" y="80"/>
                </a:cubicBezTo>
                <a:cubicBezTo>
                  <a:pt x="37" y="79"/>
                  <a:pt x="36" y="79"/>
                  <a:pt x="36" y="79"/>
                </a:cubicBezTo>
                <a:close/>
                <a:moveTo>
                  <a:pt x="20" y="73"/>
                </a:moveTo>
                <a:cubicBezTo>
                  <a:pt x="19" y="76"/>
                  <a:pt x="18" y="76"/>
                  <a:pt x="18" y="79"/>
                </a:cubicBezTo>
                <a:lnTo>
                  <a:pt x="18" y="82"/>
                </a:lnTo>
                <a:lnTo>
                  <a:pt x="16" y="85"/>
                </a:lnTo>
                <a:cubicBezTo>
                  <a:pt x="15" y="88"/>
                  <a:pt x="15" y="88"/>
                  <a:pt x="16" y="91"/>
                </a:cubicBezTo>
                <a:lnTo>
                  <a:pt x="16" y="94"/>
                </a:lnTo>
                <a:cubicBezTo>
                  <a:pt x="15" y="97"/>
                  <a:pt x="15" y="100"/>
                  <a:pt x="15" y="100"/>
                </a:cubicBezTo>
                <a:lnTo>
                  <a:pt x="15" y="94"/>
                </a:lnTo>
                <a:lnTo>
                  <a:pt x="15" y="91"/>
                </a:lnTo>
                <a:lnTo>
                  <a:pt x="15" y="85"/>
                </a:lnTo>
                <a:lnTo>
                  <a:pt x="16" y="82"/>
                </a:lnTo>
                <a:cubicBezTo>
                  <a:pt x="16" y="82"/>
                  <a:pt x="17" y="82"/>
                  <a:pt x="18" y="79"/>
                </a:cubicBezTo>
                <a:lnTo>
                  <a:pt x="18" y="73"/>
                </a:lnTo>
                <a:cubicBezTo>
                  <a:pt x="20" y="73"/>
                  <a:pt x="21" y="70"/>
                  <a:pt x="22" y="70"/>
                </a:cubicBezTo>
                <a:lnTo>
                  <a:pt x="20" y="73"/>
                </a:lnTo>
                <a:close/>
                <a:moveTo>
                  <a:pt x="20" y="115"/>
                </a:moveTo>
                <a:lnTo>
                  <a:pt x="21" y="118"/>
                </a:lnTo>
                <a:lnTo>
                  <a:pt x="20" y="118"/>
                </a:lnTo>
                <a:lnTo>
                  <a:pt x="21" y="118"/>
                </a:lnTo>
                <a:lnTo>
                  <a:pt x="20" y="118"/>
                </a:lnTo>
                <a:lnTo>
                  <a:pt x="19" y="118"/>
                </a:lnTo>
                <a:cubicBezTo>
                  <a:pt x="17" y="117"/>
                  <a:pt x="15" y="115"/>
                  <a:pt x="14" y="112"/>
                </a:cubicBezTo>
                <a:cubicBezTo>
                  <a:pt x="12" y="112"/>
                  <a:pt x="10" y="109"/>
                  <a:pt x="9" y="106"/>
                </a:cubicBezTo>
                <a:lnTo>
                  <a:pt x="9" y="103"/>
                </a:lnTo>
                <a:lnTo>
                  <a:pt x="10" y="106"/>
                </a:lnTo>
                <a:cubicBezTo>
                  <a:pt x="11" y="109"/>
                  <a:pt x="12" y="112"/>
                  <a:pt x="15" y="112"/>
                </a:cubicBezTo>
                <a:cubicBezTo>
                  <a:pt x="15" y="112"/>
                  <a:pt x="17" y="116"/>
                  <a:pt x="19" y="117"/>
                </a:cubicBezTo>
                <a:cubicBezTo>
                  <a:pt x="17" y="115"/>
                  <a:pt x="16" y="112"/>
                  <a:pt x="16" y="112"/>
                </a:cubicBezTo>
                <a:cubicBezTo>
                  <a:pt x="17" y="112"/>
                  <a:pt x="18" y="112"/>
                  <a:pt x="20" y="115"/>
                </a:cubicBezTo>
                <a:close/>
                <a:moveTo>
                  <a:pt x="9" y="91"/>
                </a:moveTo>
                <a:lnTo>
                  <a:pt x="10" y="88"/>
                </a:lnTo>
                <a:lnTo>
                  <a:pt x="9" y="85"/>
                </a:lnTo>
                <a:cubicBezTo>
                  <a:pt x="9" y="82"/>
                  <a:pt x="9" y="82"/>
                  <a:pt x="12" y="79"/>
                </a:cubicBezTo>
                <a:lnTo>
                  <a:pt x="12" y="82"/>
                </a:lnTo>
                <a:cubicBezTo>
                  <a:pt x="11" y="82"/>
                  <a:pt x="10" y="82"/>
                  <a:pt x="11" y="85"/>
                </a:cubicBezTo>
                <a:lnTo>
                  <a:pt x="11" y="91"/>
                </a:lnTo>
                <a:lnTo>
                  <a:pt x="10" y="91"/>
                </a:lnTo>
                <a:cubicBezTo>
                  <a:pt x="10" y="91"/>
                  <a:pt x="9" y="91"/>
                  <a:pt x="9" y="94"/>
                </a:cubicBezTo>
                <a:lnTo>
                  <a:pt x="9" y="91"/>
                </a:lnTo>
                <a:close/>
                <a:moveTo>
                  <a:pt x="14" y="70"/>
                </a:moveTo>
                <a:cubicBezTo>
                  <a:pt x="13" y="66"/>
                  <a:pt x="15" y="66"/>
                  <a:pt x="15" y="64"/>
                </a:cubicBezTo>
                <a:lnTo>
                  <a:pt x="17" y="64"/>
                </a:lnTo>
                <a:cubicBezTo>
                  <a:pt x="18" y="61"/>
                  <a:pt x="20" y="61"/>
                  <a:pt x="22" y="61"/>
                </a:cubicBezTo>
                <a:lnTo>
                  <a:pt x="23" y="61"/>
                </a:lnTo>
                <a:cubicBezTo>
                  <a:pt x="20" y="61"/>
                  <a:pt x="18" y="61"/>
                  <a:pt x="18" y="64"/>
                </a:cubicBezTo>
                <a:cubicBezTo>
                  <a:pt x="18" y="64"/>
                  <a:pt x="16" y="64"/>
                  <a:pt x="16" y="66"/>
                </a:cubicBezTo>
                <a:cubicBezTo>
                  <a:pt x="16" y="66"/>
                  <a:pt x="15" y="66"/>
                  <a:pt x="15" y="70"/>
                </a:cubicBezTo>
                <a:cubicBezTo>
                  <a:pt x="15" y="70"/>
                  <a:pt x="14" y="72"/>
                  <a:pt x="13" y="73"/>
                </a:cubicBezTo>
                <a:lnTo>
                  <a:pt x="14" y="70"/>
                </a:lnTo>
                <a:close/>
                <a:moveTo>
                  <a:pt x="29" y="64"/>
                </a:moveTo>
                <a:cubicBezTo>
                  <a:pt x="28" y="61"/>
                  <a:pt x="26" y="61"/>
                  <a:pt x="25" y="61"/>
                </a:cubicBezTo>
                <a:cubicBezTo>
                  <a:pt x="27" y="61"/>
                  <a:pt x="28" y="61"/>
                  <a:pt x="29" y="64"/>
                </a:cubicBezTo>
                <a:close/>
                <a:moveTo>
                  <a:pt x="35" y="66"/>
                </a:moveTo>
                <a:lnTo>
                  <a:pt x="34" y="66"/>
                </a:lnTo>
                <a:cubicBezTo>
                  <a:pt x="33" y="66"/>
                  <a:pt x="33" y="64"/>
                  <a:pt x="31" y="64"/>
                </a:cubicBezTo>
                <a:cubicBezTo>
                  <a:pt x="33" y="64"/>
                  <a:pt x="33" y="64"/>
                  <a:pt x="35" y="66"/>
                </a:cubicBezTo>
                <a:close/>
                <a:moveTo>
                  <a:pt x="37" y="66"/>
                </a:moveTo>
                <a:cubicBezTo>
                  <a:pt x="38" y="66"/>
                  <a:pt x="38" y="66"/>
                  <a:pt x="39" y="70"/>
                </a:cubicBezTo>
                <a:lnTo>
                  <a:pt x="38" y="70"/>
                </a:lnTo>
                <a:cubicBezTo>
                  <a:pt x="38" y="70"/>
                  <a:pt x="37" y="66"/>
                  <a:pt x="36" y="66"/>
                </a:cubicBezTo>
                <a:lnTo>
                  <a:pt x="37" y="66"/>
                </a:lnTo>
                <a:close/>
                <a:moveTo>
                  <a:pt x="40" y="66"/>
                </a:moveTo>
                <a:lnTo>
                  <a:pt x="38" y="64"/>
                </a:lnTo>
                <a:cubicBezTo>
                  <a:pt x="39" y="64"/>
                  <a:pt x="40" y="66"/>
                  <a:pt x="40" y="66"/>
                </a:cubicBezTo>
                <a:cubicBezTo>
                  <a:pt x="40" y="66"/>
                  <a:pt x="42" y="66"/>
                  <a:pt x="42" y="70"/>
                </a:cubicBezTo>
                <a:lnTo>
                  <a:pt x="41" y="70"/>
                </a:lnTo>
                <a:lnTo>
                  <a:pt x="40" y="66"/>
                </a:lnTo>
                <a:close/>
                <a:moveTo>
                  <a:pt x="37" y="64"/>
                </a:moveTo>
                <a:lnTo>
                  <a:pt x="36" y="64"/>
                </a:lnTo>
                <a:cubicBezTo>
                  <a:pt x="35" y="61"/>
                  <a:pt x="33" y="61"/>
                  <a:pt x="33" y="58"/>
                </a:cubicBezTo>
                <a:cubicBezTo>
                  <a:pt x="34" y="61"/>
                  <a:pt x="36" y="61"/>
                  <a:pt x="37" y="64"/>
                </a:cubicBezTo>
                <a:cubicBezTo>
                  <a:pt x="37" y="64"/>
                  <a:pt x="37" y="64"/>
                  <a:pt x="37" y="64"/>
                </a:cubicBezTo>
                <a:close/>
                <a:moveTo>
                  <a:pt x="29" y="54"/>
                </a:moveTo>
                <a:lnTo>
                  <a:pt x="31" y="54"/>
                </a:lnTo>
                <a:lnTo>
                  <a:pt x="32" y="56"/>
                </a:lnTo>
                <a:cubicBezTo>
                  <a:pt x="31" y="56"/>
                  <a:pt x="30" y="54"/>
                  <a:pt x="29" y="54"/>
                </a:cubicBezTo>
                <a:close/>
                <a:moveTo>
                  <a:pt x="28" y="54"/>
                </a:moveTo>
                <a:lnTo>
                  <a:pt x="28" y="52"/>
                </a:lnTo>
                <a:cubicBezTo>
                  <a:pt x="28" y="52"/>
                  <a:pt x="28" y="52"/>
                  <a:pt x="28" y="52"/>
                </a:cubicBezTo>
                <a:cubicBezTo>
                  <a:pt x="28" y="51"/>
                  <a:pt x="28" y="52"/>
                  <a:pt x="29" y="54"/>
                </a:cubicBezTo>
                <a:lnTo>
                  <a:pt x="28" y="54"/>
                </a:lnTo>
                <a:close/>
                <a:moveTo>
                  <a:pt x="25" y="48"/>
                </a:moveTo>
                <a:cubicBezTo>
                  <a:pt x="24" y="45"/>
                  <a:pt x="22" y="45"/>
                  <a:pt x="22" y="48"/>
                </a:cubicBezTo>
                <a:cubicBezTo>
                  <a:pt x="22" y="51"/>
                  <a:pt x="20" y="51"/>
                  <a:pt x="19" y="54"/>
                </a:cubicBezTo>
                <a:lnTo>
                  <a:pt x="18" y="54"/>
                </a:lnTo>
                <a:cubicBezTo>
                  <a:pt x="19" y="51"/>
                  <a:pt x="20" y="51"/>
                  <a:pt x="21" y="48"/>
                </a:cubicBezTo>
                <a:cubicBezTo>
                  <a:pt x="21" y="45"/>
                  <a:pt x="24" y="45"/>
                  <a:pt x="25" y="45"/>
                </a:cubicBezTo>
                <a:cubicBezTo>
                  <a:pt x="27" y="48"/>
                  <a:pt x="28" y="48"/>
                  <a:pt x="28" y="51"/>
                </a:cubicBezTo>
                <a:cubicBezTo>
                  <a:pt x="27" y="48"/>
                  <a:pt x="25" y="48"/>
                  <a:pt x="25" y="48"/>
                </a:cubicBezTo>
                <a:close/>
                <a:moveTo>
                  <a:pt x="18" y="54"/>
                </a:moveTo>
                <a:cubicBezTo>
                  <a:pt x="18" y="54"/>
                  <a:pt x="17" y="57"/>
                  <a:pt x="16" y="57"/>
                </a:cubicBezTo>
                <a:lnTo>
                  <a:pt x="15" y="61"/>
                </a:lnTo>
                <a:cubicBezTo>
                  <a:pt x="15" y="61"/>
                  <a:pt x="13" y="61"/>
                  <a:pt x="13" y="64"/>
                </a:cubicBezTo>
                <a:lnTo>
                  <a:pt x="11" y="64"/>
                </a:lnTo>
                <a:cubicBezTo>
                  <a:pt x="9" y="66"/>
                  <a:pt x="9" y="70"/>
                  <a:pt x="9" y="70"/>
                </a:cubicBezTo>
                <a:lnTo>
                  <a:pt x="9" y="73"/>
                </a:lnTo>
                <a:cubicBezTo>
                  <a:pt x="7" y="73"/>
                  <a:pt x="6" y="76"/>
                  <a:pt x="7" y="79"/>
                </a:cubicBezTo>
                <a:cubicBezTo>
                  <a:pt x="6" y="76"/>
                  <a:pt x="6" y="73"/>
                  <a:pt x="6" y="73"/>
                </a:cubicBezTo>
                <a:cubicBezTo>
                  <a:pt x="6" y="73"/>
                  <a:pt x="7" y="73"/>
                  <a:pt x="7" y="70"/>
                </a:cubicBezTo>
                <a:cubicBezTo>
                  <a:pt x="7" y="66"/>
                  <a:pt x="9" y="66"/>
                  <a:pt x="10" y="64"/>
                </a:cubicBezTo>
                <a:cubicBezTo>
                  <a:pt x="11" y="64"/>
                  <a:pt x="12" y="64"/>
                  <a:pt x="12" y="61"/>
                </a:cubicBezTo>
                <a:lnTo>
                  <a:pt x="15" y="61"/>
                </a:lnTo>
                <a:lnTo>
                  <a:pt x="15" y="57"/>
                </a:lnTo>
                <a:lnTo>
                  <a:pt x="18" y="54"/>
                </a:lnTo>
                <a:close/>
                <a:moveTo>
                  <a:pt x="7" y="79"/>
                </a:moveTo>
                <a:cubicBezTo>
                  <a:pt x="4" y="79"/>
                  <a:pt x="4" y="76"/>
                  <a:pt x="4" y="76"/>
                </a:cubicBezTo>
                <a:cubicBezTo>
                  <a:pt x="4" y="76"/>
                  <a:pt x="5" y="76"/>
                  <a:pt x="7" y="79"/>
                </a:cubicBezTo>
                <a:close/>
                <a:moveTo>
                  <a:pt x="2" y="73"/>
                </a:moveTo>
                <a:cubicBezTo>
                  <a:pt x="3" y="73"/>
                  <a:pt x="3" y="73"/>
                  <a:pt x="4" y="75"/>
                </a:cubicBezTo>
                <a:cubicBezTo>
                  <a:pt x="3" y="73"/>
                  <a:pt x="2" y="73"/>
                  <a:pt x="2" y="73"/>
                </a:cubicBezTo>
                <a:close/>
                <a:moveTo>
                  <a:pt x="2" y="66"/>
                </a:moveTo>
                <a:lnTo>
                  <a:pt x="3" y="64"/>
                </a:lnTo>
                <a:cubicBezTo>
                  <a:pt x="6" y="61"/>
                  <a:pt x="9" y="57"/>
                  <a:pt x="9" y="54"/>
                </a:cubicBezTo>
                <a:cubicBezTo>
                  <a:pt x="9" y="54"/>
                  <a:pt x="12" y="48"/>
                  <a:pt x="14" y="45"/>
                </a:cubicBezTo>
                <a:cubicBezTo>
                  <a:pt x="15" y="42"/>
                  <a:pt x="18" y="39"/>
                  <a:pt x="18" y="39"/>
                </a:cubicBezTo>
                <a:cubicBezTo>
                  <a:pt x="21" y="36"/>
                  <a:pt x="25" y="36"/>
                  <a:pt x="27" y="36"/>
                </a:cubicBezTo>
                <a:cubicBezTo>
                  <a:pt x="25" y="36"/>
                  <a:pt x="22" y="36"/>
                  <a:pt x="19" y="39"/>
                </a:cubicBezTo>
                <a:cubicBezTo>
                  <a:pt x="18" y="39"/>
                  <a:pt x="16" y="42"/>
                  <a:pt x="15" y="45"/>
                </a:cubicBezTo>
                <a:cubicBezTo>
                  <a:pt x="13" y="48"/>
                  <a:pt x="10" y="54"/>
                  <a:pt x="10" y="54"/>
                </a:cubicBezTo>
                <a:cubicBezTo>
                  <a:pt x="9" y="57"/>
                  <a:pt x="6" y="61"/>
                  <a:pt x="4" y="64"/>
                </a:cubicBezTo>
                <a:cubicBezTo>
                  <a:pt x="4" y="64"/>
                  <a:pt x="3" y="64"/>
                  <a:pt x="3" y="66"/>
                </a:cubicBezTo>
                <a:cubicBezTo>
                  <a:pt x="1" y="66"/>
                  <a:pt x="1" y="70"/>
                  <a:pt x="2" y="72"/>
                </a:cubicBezTo>
                <a:cubicBezTo>
                  <a:pt x="0" y="70"/>
                  <a:pt x="0" y="66"/>
                  <a:pt x="2" y="66"/>
                </a:cubicBezTo>
                <a:close/>
                <a:moveTo>
                  <a:pt x="28" y="36"/>
                </a:moveTo>
                <a:lnTo>
                  <a:pt x="30" y="39"/>
                </a:lnTo>
                <a:cubicBezTo>
                  <a:pt x="31" y="39"/>
                  <a:pt x="31" y="42"/>
                  <a:pt x="33" y="42"/>
                </a:cubicBezTo>
                <a:lnTo>
                  <a:pt x="34" y="45"/>
                </a:lnTo>
                <a:lnTo>
                  <a:pt x="36" y="45"/>
                </a:lnTo>
                <a:cubicBezTo>
                  <a:pt x="38" y="48"/>
                  <a:pt x="38" y="48"/>
                  <a:pt x="39" y="51"/>
                </a:cubicBezTo>
                <a:lnTo>
                  <a:pt x="38" y="51"/>
                </a:lnTo>
                <a:cubicBezTo>
                  <a:pt x="37" y="48"/>
                  <a:pt x="37" y="48"/>
                  <a:pt x="36" y="48"/>
                </a:cubicBezTo>
                <a:cubicBezTo>
                  <a:pt x="36" y="45"/>
                  <a:pt x="34" y="45"/>
                  <a:pt x="33" y="45"/>
                </a:cubicBezTo>
                <a:cubicBezTo>
                  <a:pt x="33" y="45"/>
                  <a:pt x="33" y="42"/>
                  <a:pt x="31" y="42"/>
                </a:cubicBezTo>
                <a:lnTo>
                  <a:pt x="29" y="39"/>
                </a:lnTo>
                <a:cubicBezTo>
                  <a:pt x="28" y="39"/>
                  <a:pt x="28" y="39"/>
                  <a:pt x="28" y="36"/>
                </a:cubicBezTo>
                <a:close/>
                <a:moveTo>
                  <a:pt x="42" y="54"/>
                </a:moveTo>
                <a:lnTo>
                  <a:pt x="41" y="54"/>
                </a:lnTo>
                <a:lnTo>
                  <a:pt x="40" y="51"/>
                </a:lnTo>
                <a:lnTo>
                  <a:pt x="42" y="54"/>
                </a:lnTo>
                <a:close/>
                <a:moveTo>
                  <a:pt x="42" y="51"/>
                </a:moveTo>
                <a:cubicBezTo>
                  <a:pt x="41" y="48"/>
                  <a:pt x="40" y="45"/>
                  <a:pt x="38" y="42"/>
                </a:cubicBezTo>
                <a:lnTo>
                  <a:pt x="37" y="39"/>
                </a:lnTo>
                <a:lnTo>
                  <a:pt x="33" y="33"/>
                </a:lnTo>
                <a:cubicBezTo>
                  <a:pt x="33" y="30"/>
                  <a:pt x="31" y="27"/>
                  <a:pt x="30" y="27"/>
                </a:cubicBezTo>
                <a:cubicBezTo>
                  <a:pt x="30" y="26"/>
                  <a:pt x="30" y="26"/>
                  <a:pt x="29" y="25"/>
                </a:cubicBezTo>
                <a:cubicBezTo>
                  <a:pt x="30" y="25"/>
                  <a:pt x="31" y="26"/>
                  <a:pt x="31" y="27"/>
                </a:cubicBezTo>
                <a:cubicBezTo>
                  <a:pt x="33" y="27"/>
                  <a:pt x="33" y="30"/>
                  <a:pt x="33" y="33"/>
                </a:cubicBezTo>
                <a:cubicBezTo>
                  <a:pt x="36" y="36"/>
                  <a:pt x="37" y="39"/>
                  <a:pt x="37" y="39"/>
                </a:cubicBezTo>
                <a:lnTo>
                  <a:pt x="39" y="42"/>
                </a:lnTo>
                <a:cubicBezTo>
                  <a:pt x="40" y="45"/>
                  <a:pt x="42" y="48"/>
                  <a:pt x="42" y="51"/>
                </a:cubicBezTo>
                <a:cubicBezTo>
                  <a:pt x="43" y="54"/>
                  <a:pt x="44" y="54"/>
                  <a:pt x="44" y="54"/>
                </a:cubicBezTo>
                <a:lnTo>
                  <a:pt x="43" y="54"/>
                </a:lnTo>
                <a:lnTo>
                  <a:pt x="42" y="51"/>
                </a:lnTo>
                <a:close/>
                <a:moveTo>
                  <a:pt x="28" y="24"/>
                </a:moveTo>
                <a:cubicBezTo>
                  <a:pt x="28" y="24"/>
                  <a:pt x="29" y="24"/>
                  <a:pt x="29" y="25"/>
                </a:cubicBezTo>
                <a:cubicBezTo>
                  <a:pt x="28" y="25"/>
                  <a:pt x="27" y="25"/>
                  <a:pt x="26" y="26"/>
                </a:cubicBezTo>
                <a:cubicBezTo>
                  <a:pt x="27" y="24"/>
                  <a:pt x="28" y="24"/>
                  <a:pt x="28" y="24"/>
                </a:cubicBezTo>
                <a:close/>
                <a:moveTo>
                  <a:pt x="25" y="27"/>
                </a:moveTo>
                <a:cubicBezTo>
                  <a:pt x="25" y="27"/>
                  <a:pt x="25" y="26"/>
                  <a:pt x="26" y="26"/>
                </a:cubicBezTo>
                <a:cubicBezTo>
                  <a:pt x="25" y="26"/>
                  <a:pt x="25" y="27"/>
                  <a:pt x="25" y="27"/>
                </a:cubicBezTo>
                <a:close/>
                <a:moveTo>
                  <a:pt x="21" y="30"/>
                </a:moveTo>
                <a:cubicBezTo>
                  <a:pt x="19" y="33"/>
                  <a:pt x="18" y="36"/>
                  <a:pt x="15" y="36"/>
                </a:cubicBezTo>
                <a:lnTo>
                  <a:pt x="13" y="39"/>
                </a:lnTo>
                <a:cubicBezTo>
                  <a:pt x="13" y="39"/>
                  <a:pt x="11" y="39"/>
                  <a:pt x="9" y="42"/>
                </a:cubicBezTo>
                <a:cubicBezTo>
                  <a:pt x="8" y="42"/>
                  <a:pt x="7" y="45"/>
                  <a:pt x="7" y="45"/>
                </a:cubicBezTo>
                <a:cubicBezTo>
                  <a:pt x="6" y="48"/>
                  <a:pt x="7" y="51"/>
                  <a:pt x="9" y="54"/>
                </a:cubicBezTo>
                <a:cubicBezTo>
                  <a:pt x="5" y="48"/>
                  <a:pt x="5" y="45"/>
                  <a:pt x="5" y="45"/>
                </a:cubicBezTo>
                <a:cubicBezTo>
                  <a:pt x="6" y="45"/>
                  <a:pt x="7" y="42"/>
                  <a:pt x="9" y="42"/>
                </a:cubicBezTo>
                <a:cubicBezTo>
                  <a:pt x="11" y="39"/>
                  <a:pt x="12" y="39"/>
                  <a:pt x="13" y="36"/>
                </a:cubicBezTo>
                <a:lnTo>
                  <a:pt x="15" y="36"/>
                </a:lnTo>
                <a:cubicBezTo>
                  <a:pt x="17" y="36"/>
                  <a:pt x="18" y="33"/>
                  <a:pt x="20" y="30"/>
                </a:cubicBezTo>
                <a:cubicBezTo>
                  <a:pt x="22" y="27"/>
                  <a:pt x="22" y="27"/>
                  <a:pt x="24" y="27"/>
                </a:cubicBezTo>
                <a:lnTo>
                  <a:pt x="25" y="27"/>
                </a:lnTo>
                <a:cubicBezTo>
                  <a:pt x="24" y="27"/>
                  <a:pt x="22" y="27"/>
                  <a:pt x="21" y="30"/>
                </a:cubicBezTo>
                <a:close/>
                <a:moveTo>
                  <a:pt x="3" y="48"/>
                </a:moveTo>
                <a:lnTo>
                  <a:pt x="3" y="45"/>
                </a:lnTo>
                <a:lnTo>
                  <a:pt x="4" y="48"/>
                </a:lnTo>
                <a:cubicBezTo>
                  <a:pt x="5" y="51"/>
                  <a:pt x="7" y="54"/>
                  <a:pt x="9" y="54"/>
                </a:cubicBezTo>
                <a:cubicBezTo>
                  <a:pt x="6" y="54"/>
                  <a:pt x="4" y="51"/>
                  <a:pt x="3" y="48"/>
                </a:cubicBezTo>
                <a:close/>
                <a:moveTo>
                  <a:pt x="3" y="39"/>
                </a:moveTo>
                <a:cubicBezTo>
                  <a:pt x="3" y="39"/>
                  <a:pt x="5" y="36"/>
                  <a:pt x="7" y="36"/>
                </a:cubicBezTo>
                <a:cubicBezTo>
                  <a:pt x="5" y="36"/>
                  <a:pt x="4" y="39"/>
                  <a:pt x="4" y="39"/>
                </a:cubicBezTo>
                <a:cubicBezTo>
                  <a:pt x="3" y="42"/>
                  <a:pt x="3" y="45"/>
                  <a:pt x="3" y="45"/>
                </a:cubicBezTo>
                <a:cubicBezTo>
                  <a:pt x="2" y="45"/>
                  <a:pt x="3" y="42"/>
                  <a:pt x="3" y="39"/>
                </a:cubicBezTo>
                <a:close/>
                <a:moveTo>
                  <a:pt x="9" y="30"/>
                </a:moveTo>
                <a:cubicBezTo>
                  <a:pt x="9" y="30"/>
                  <a:pt x="10" y="27"/>
                  <a:pt x="12" y="27"/>
                </a:cubicBezTo>
                <a:cubicBezTo>
                  <a:pt x="14" y="27"/>
                  <a:pt x="17" y="24"/>
                  <a:pt x="18" y="21"/>
                </a:cubicBezTo>
                <a:cubicBezTo>
                  <a:pt x="20" y="21"/>
                  <a:pt x="22" y="18"/>
                  <a:pt x="22" y="18"/>
                </a:cubicBezTo>
                <a:lnTo>
                  <a:pt x="24" y="18"/>
                </a:lnTo>
                <a:cubicBezTo>
                  <a:pt x="22" y="21"/>
                  <a:pt x="21" y="21"/>
                  <a:pt x="19" y="21"/>
                </a:cubicBezTo>
                <a:cubicBezTo>
                  <a:pt x="18" y="24"/>
                  <a:pt x="15" y="27"/>
                  <a:pt x="12" y="27"/>
                </a:cubicBezTo>
                <a:cubicBezTo>
                  <a:pt x="11" y="30"/>
                  <a:pt x="10" y="30"/>
                  <a:pt x="10" y="30"/>
                </a:cubicBezTo>
                <a:cubicBezTo>
                  <a:pt x="9" y="33"/>
                  <a:pt x="9" y="36"/>
                  <a:pt x="7" y="36"/>
                </a:cubicBezTo>
                <a:cubicBezTo>
                  <a:pt x="8" y="33"/>
                  <a:pt x="9" y="33"/>
                  <a:pt x="9" y="30"/>
                </a:cubicBezTo>
                <a:close/>
                <a:moveTo>
                  <a:pt x="28" y="15"/>
                </a:moveTo>
                <a:cubicBezTo>
                  <a:pt x="33" y="18"/>
                  <a:pt x="33" y="18"/>
                  <a:pt x="35" y="18"/>
                </a:cubicBezTo>
                <a:lnTo>
                  <a:pt x="37" y="21"/>
                </a:lnTo>
                <a:cubicBezTo>
                  <a:pt x="38" y="21"/>
                  <a:pt x="38" y="24"/>
                  <a:pt x="39" y="24"/>
                </a:cubicBezTo>
                <a:cubicBezTo>
                  <a:pt x="39" y="24"/>
                  <a:pt x="40" y="24"/>
                  <a:pt x="40" y="27"/>
                </a:cubicBezTo>
                <a:cubicBezTo>
                  <a:pt x="38" y="24"/>
                  <a:pt x="37" y="24"/>
                  <a:pt x="36" y="21"/>
                </a:cubicBezTo>
                <a:cubicBezTo>
                  <a:pt x="36" y="21"/>
                  <a:pt x="35" y="21"/>
                  <a:pt x="34" y="18"/>
                </a:cubicBezTo>
                <a:lnTo>
                  <a:pt x="29" y="18"/>
                </a:lnTo>
                <a:lnTo>
                  <a:pt x="25" y="18"/>
                </a:lnTo>
                <a:cubicBezTo>
                  <a:pt x="27" y="18"/>
                  <a:pt x="28" y="15"/>
                  <a:pt x="28" y="15"/>
                </a:cubicBezTo>
                <a:close/>
                <a:moveTo>
                  <a:pt x="42" y="21"/>
                </a:moveTo>
                <a:cubicBezTo>
                  <a:pt x="43" y="24"/>
                  <a:pt x="43" y="27"/>
                  <a:pt x="42" y="27"/>
                </a:cubicBezTo>
                <a:lnTo>
                  <a:pt x="41" y="27"/>
                </a:lnTo>
                <a:cubicBezTo>
                  <a:pt x="42" y="27"/>
                  <a:pt x="42" y="24"/>
                  <a:pt x="42" y="21"/>
                </a:cubicBezTo>
                <a:close/>
                <a:moveTo>
                  <a:pt x="42" y="21"/>
                </a:moveTo>
                <a:cubicBezTo>
                  <a:pt x="41" y="18"/>
                  <a:pt x="41" y="18"/>
                  <a:pt x="42" y="18"/>
                </a:cubicBezTo>
                <a:lnTo>
                  <a:pt x="42" y="21"/>
                </a:lnTo>
                <a:close/>
                <a:moveTo>
                  <a:pt x="41" y="12"/>
                </a:moveTo>
                <a:cubicBezTo>
                  <a:pt x="42" y="12"/>
                  <a:pt x="43" y="15"/>
                  <a:pt x="42" y="18"/>
                </a:cubicBezTo>
                <a:cubicBezTo>
                  <a:pt x="42" y="15"/>
                  <a:pt x="41" y="12"/>
                  <a:pt x="41" y="12"/>
                </a:cubicBezTo>
                <a:close/>
                <a:moveTo>
                  <a:pt x="38" y="9"/>
                </a:moveTo>
                <a:lnTo>
                  <a:pt x="28" y="9"/>
                </a:lnTo>
                <a:cubicBezTo>
                  <a:pt x="27" y="12"/>
                  <a:pt x="24" y="15"/>
                  <a:pt x="22" y="15"/>
                </a:cubicBezTo>
                <a:cubicBezTo>
                  <a:pt x="20" y="15"/>
                  <a:pt x="18" y="18"/>
                  <a:pt x="18" y="18"/>
                </a:cubicBezTo>
                <a:lnTo>
                  <a:pt x="17" y="18"/>
                </a:lnTo>
                <a:cubicBezTo>
                  <a:pt x="18" y="15"/>
                  <a:pt x="19" y="15"/>
                  <a:pt x="22" y="15"/>
                </a:cubicBezTo>
                <a:cubicBezTo>
                  <a:pt x="24" y="12"/>
                  <a:pt x="27" y="12"/>
                  <a:pt x="28" y="9"/>
                </a:cubicBezTo>
                <a:cubicBezTo>
                  <a:pt x="31" y="9"/>
                  <a:pt x="33" y="9"/>
                  <a:pt x="37" y="6"/>
                </a:cubicBezTo>
                <a:cubicBezTo>
                  <a:pt x="39" y="6"/>
                  <a:pt x="40" y="9"/>
                  <a:pt x="41" y="12"/>
                </a:cubicBezTo>
                <a:cubicBezTo>
                  <a:pt x="40" y="9"/>
                  <a:pt x="38" y="9"/>
                  <a:pt x="38" y="9"/>
                </a:cubicBezTo>
                <a:close/>
                <a:moveTo>
                  <a:pt x="9" y="18"/>
                </a:moveTo>
                <a:cubicBezTo>
                  <a:pt x="12" y="15"/>
                  <a:pt x="15" y="18"/>
                  <a:pt x="17" y="18"/>
                </a:cubicBezTo>
                <a:lnTo>
                  <a:pt x="9" y="18"/>
                </a:lnTo>
                <a:close/>
                <a:moveTo>
                  <a:pt x="9" y="15"/>
                </a:moveTo>
                <a:cubicBezTo>
                  <a:pt x="8" y="18"/>
                  <a:pt x="6" y="21"/>
                  <a:pt x="8" y="24"/>
                </a:cubicBezTo>
                <a:cubicBezTo>
                  <a:pt x="6" y="21"/>
                  <a:pt x="7" y="18"/>
                  <a:pt x="9" y="15"/>
                </a:cubicBezTo>
                <a:close/>
                <a:moveTo>
                  <a:pt x="13" y="12"/>
                </a:moveTo>
                <a:lnTo>
                  <a:pt x="15" y="9"/>
                </a:lnTo>
                <a:lnTo>
                  <a:pt x="18" y="9"/>
                </a:lnTo>
                <a:cubicBezTo>
                  <a:pt x="16" y="9"/>
                  <a:pt x="15" y="12"/>
                  <a:pt x="14" y="12"/>
                </a:cubicBezTo>
                <a:cubicBezTo>
                  <a:pt x="12" y="12"/>
                  <a:pt x="9" y="15"/>
                  <a:pt x="9" y="15"/>
                </a:cubicBezTo>
                <a:cubicBezTo>
                  <a:pt x="9" y="12"/>
                  <a:pt x="12" y="12"/>
                  <a:pt x="13" y="12"/>
                </a:cubicBezTo>
                <a:close/>
                <a:moveTo>
                  <a:pt x="24" y="6"/>
                </a:moveTo>
                <a:cubicBezTo>
                  <a:pt x="22" y="6"/>
                  <a:pt x="21" y="9"/>
                  <a:pt x="19" y="9"/>
                </a:cubicBezTo>
                <a:cubicBezTo>
                  <a:pt x="20" y="6"/>
                  <a:pt x="22" y="6"/>
                  <a:pt x="24" y="6"/>
                </a:cubicBezTo>
                <a:close/>
                <a:moveTo>
                  <a:pt x="28" y="3"/>
                </a:moveTo>
                <a:cubicBezTo>
                  <a:pt x="28" y="3"/>
                  <a:pt x="25" y="6"/>
                  <a:pt x="24" y="6"/>
                </a:cubicBezTo>
                <a:cubicBezTo>
                  <a:pt x="25" y="3"/>
                  <a:pt x="27" y="3"/>
                  <a:pt x="28" y="3"/>
                </a:cubicBezTo>
                <a:close/>
                <a:moveTo>
                  <a:pt x="36" y="0"/>
                </a:moveTo>
                <a:lnTo>
                  <a:pt x="37" y="0"/>
                </a:lnTo>
                <a:cubicBezTo>
                  <a:pt x="34" y="0"/>
                  <a:pt x="32" y="0"/>
                  <a:pt x="30" y="1"/>
                </a:cubicBezTo>
                <a:cubicBezTo>
                  <a:pt x="32" y="0"/>
                  <a:pt x="34" y="0"/>
                  <a:pt x="36" y="0"/>
                </a:cubicBezTo>
                <a:close/>
                <a:moveTo>
                  <a:pt x="48" y="9"/>
                </a:moveTo>
                <a:lnTo>
                  <a:pt x="49" y="12"/>
                </a:lnTo>
                <a:cubicBezTo>
                  <a:pt x="50" y="15"/>
                  <a:pt x="51" y="18"/>
                  <a:pt x="51" y="21"/>
                </a:cubicBezTo>
                <a:cubicBezTo>
                  <a:pt x="47" y="37"/>
                  <a:pt x="52" y="82"/>
                  <a:pt x="61" y="104"/>
                </a:cubicBezTo>
                <a:cubicBezTo>
                  <a:pt x="51" y="85"/>
                  <a:pt x="47" y="37"/>
                  <a:pt x="51" y="21"/>
                </a:cubicBezTo>
                <a:cubicBezTo>
                  <a:pt x="50" y="18"/>
                  <a:pt x="50" y="15"/>
                  <a:pt x="48" y="12"/>
                </a:cubicBezTo>
                <a:lnTo>
                  <a:pt x="47" y="9"/>
                </a:lnTo>
                <a:cubicBezTo>
                  <a:pt x="47" y="9"/>
                  <a:pt x="47" y="6"/>
                  <a:pt x="45" y="3"/>
                </a:cubicBezTo>
                <a:cubicBezTo>
                  <a:pt x="47" y="6"/>
                  <a:pt x="47" y="9"/>
                  <a:pt x="48" y="9"/>
                </a:cubicBezTo>
                <a:close/>
                <a:moveTo>
                  <a:pt x="64" y="109"/>
                </a:moveTo>
                <a:cubicBezTo>
                  <a:pt x="63" y="109"/>
                  <a:pt x="63" y="108"/>
                  <a:pt x="63" y="108"/>
                </a:cubicBezTo>
                <a:cubicBezTo>
                  <a:pt x="63" y="108"/>
                  <a:pt x="64" y="109"/>
                  <a:pt x="65" y="109"/>
                </a:cubicBezTo>
                <a:lnTo>
                  <a:pt x="64" y="109"/>
                </a:lnTo>
                <a:close/>
                <a:moveTo>
                  <a:pt x="61" y="104"/>
                </a:moveTo>
                <a:cubicBezTo>
                  <a:pt x="61" y="106"/>
                  <a:pt x="62" y="107"/>
                  <a:pt x="63" y="108"/>
                </a:cubicBezTo>
                <a:cubicBezTo>
                  <a:pt x="62" y="107"/>
                  <a:pt x="61" y="106"/>
                  <a:pt x="61" y="104"/>
                </a:cubicBezTo>
                <a:close/>
                <a:moveTo>
                  <a:pt x="66" y="112"/>
                </a:moveTo>
                <a:lnTo>
                  <a:pt x="63" y="112"/>
                </a:lnTo>
                <a:cubicBezTo>
                  <a:pt x="61" y="112"/>
                  <a:pt x="60" y="112"/>
                  <a:pt x="59" y="109"/>
                </a:cubicBezTo>
                <a:lnTo>
                  <a:pt x="62" y="109"/>
                </a:lnTo>
                <a:lnTo>
                  <a:pt x="64" y="109"/>
                </a:lnTo>
                <a:cubicBezTo>
                  <a:pt x="64" y="110"/>
                  <a:pt x="65" y="111"/>
                  <a:pt x="66" y="112"/>
                </a:cubicBezTo>
                <a:close/>
                <a:moveTo>
                  <a:pt x="55" y="104"/>
                </a:moveTo>
                <a:cubicBezTo>
                  <a:pt x="55" y="106"/>
                  <a:pt x="57" y="107"/>
                  <a:pt x="59" y="109"/>
                </a:cubicBezTo>
                <a:cubicBezTo>
                  <a:pt x="57" y="109"/>
                  <a:pt x="55" y="107"/>
                  <a:pt x="55" y="104"/>
                </a:cubicBezTo>
                <a:close/>
                <a:moveTo>
                  <a:pt x="51" y="103"/>
                </a:moveTo>
                <a:cubicBezTo>
                  <a:pt x="50" y="100"/>
                  <a:pt x="49" y="100"/>
                  <a:pt x="47" y="100"/>
                </a:cubicBezTo>
                <a:lnTo>
                  <a:pt x="51" y="100"/>
                </a:lnTo>
                <a:cubicBezTo>
                  <a:pt x="53" y="103"/>
                  <a:pt x="54" y="103"/>
                  <a:pt x="54" y="103"/>
                </a:cubicBezTo>
                <a:lnTo>
                  <a:pt x="51" y="103"/>
                </a:lnTo>
                <a:close/>
                <a:moveTo>
                  <a:pt x="45" y="97"/>
                </a:moveTo>
                <a:cubicBezTo>
                  <a:pt x="46" y="97"/>
                  <a:pt x="47" y="99"/>
                  <a:pt x="47" y="100"/>
                </a:cubicBezTo>
                <a:cubicBezTo>
                  <a:pt x="46" y="99"/>
                  <a:pt x="45" y="98"/>
                  <a:pt x="45" y="97"/>
                </a:cubicBezTo>
                <a:close/>
                <a:moveTo>
                  <a:pt x="38" y="94"/>
                </a:moveTo>
                <a:cubicBezTo>
                  <a:pt x="40" y="94"/>
                  <a:pt x="41" y="94"/>
                  <a:pt x="42" y="97"/>
                </a:cubicBezTo>
                <a:cubicBezTo>
                  <a:pt x="40" y="96"/>
                  <a:pt x="39" y="94"/>
                  <a:pt x="38" y="94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5" name="Freeform 6861">
            <a:extLst>
              <a:ext uri="{FF2B5EF4-FFF2-40B4-BE49-F238E27FC236}">
                <a16:creationId xmlns:a16="http://schemas.microsoft.com/office/drawing/2014/main" id="{7F3A4DA1-FC87-314A-98D1-B0231C4A8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5070475"/>
            <a:ext cx="9525" cy="33338"/>
          </a:xfrm>
          <a:custGeom>
            <a:avLst/>
            <a:gdLst>
              <a:gd name="T0" fmla="*/ 6594 w 26"/>
              <a:gd name="T1" fmla="*/ 32976 h 92"/>
              <a:gd name="T2" fmla="*/ 5495 w 26"/>
              <a:gd name="T3" fmla="*/ 30801 h 92"/>
              <a:gd name="T4" fmla="*/ 5495 w 26"/>
              <a:gd name="T5" fmla="*/ 29714 h 92"/>
              <a:gd name="T6" fmla="*/ 6594 w 26"/>
              <a:gd name="T7" fmla="*/ 31889 h 92"/>
              <a:gd name="T8" fmla="*/ 8426 w 26"/>
              <a:gd name="T9" fmla="*/ 31889 h 92"/>
              <a:gd name="T10" fmla="*/ 6961 w 26"/>
              <a:gd name="T11" fmla="*/ 29714 h 92"/>
              <a:gd name="T12" fmla="*/ 7327 w 26"/>
              <a:gd name="T13" fmla="*/ 28627 h 92"/>
              <a:gd name="T14" fmla="*/ 7693 w 26"/>
              <a:gd name="T15" fmla="*/ 28627 h 92"/>
              <a:gd name="T16" fmla="*/ 8426 w 26"/>
              <a:gd name="T17" fmla="*/ 30801 h 92"/>
              <a:gd name="T18" fmla="*/ 9159 w 26"/>
              <a:gd name="T19" fmla="*/ 32976 h 92"/>
              <a:gd name="T20" fmla="*/ 4763 w 26"/>
              <a:gd name="T21" fmla="*/ 29714 h 92"/>
              <a:gd name="T22" fmla="*/ 4763 w 26"/>
              <a:gd name="T23" fmla="*/ 29714 h 92"/>
              <a:gd name="T24" fmla="*/ 4396 w 26"/>
              <a:gd name="T25" fmla="*/ 29714 h 92"/>
              <a:gd name="T26" fmla="*/ 4763 w 26"/>
              <a:gd name="T27" fmla="*/ 27540 h 92"/>
              <a:gd name="T28" fmla="*/ 3663 w 26"/>
              <a:gd name="T29" fmla="*/ 27540 h 92"/>
              <a:gd name="T30" fmla="*/ 3297 w 26"/>
              <a:gd name="T31" fmla="*/ 23192 h 92"/>
              <a:gd name="T32" fmla="*/ 2198 w 26"/>
              <a:gd name="T33" fmla="*/ 19930 h 92"/>
              <a:gd name="T34" fmla="*/ 3297 w 26"/>
              <a:gd name="T35" fmla="*/ 23192 h 92"/>
              <a:gd name="T36" fmla="*/ 4030 w 26"/>
              <a:gd name="T37" fmla="*/ 27540 h 92"/>
              <a:gd name="T38" fmla="*/ 366 w 26"/>
              <a:gd name="T39" fmla="*/ 16669 h 92"/>
              <a:gd name="T40" fmla="*/ 1465 w 26"/>
              <a:gd name="T41" fmla="*/ 13045 h 92"/>
              <a:gd name="T42" fmla="*/ 0 w 26"/>
              <a:gd name="T43" fmla="*/ 9784 h 92"/>
              <a:gd name="T44" fmla="*/ 733 w 26"/>
              <a:gd name="T45" fmla="*/ 11958 h 92"/>
              <a:gd name="T46" fmla="*/ 1099 w 26"/>
              <a:gd name="T47" fmla="*/ 14132 h 92"/>
              <a:gd name="T48" fmla="*/ 2198 w 26"/>
              <a:gd name="T49" fmla="*/ 18843 h 92"/>
              <a:gd name="T50" fmla="*/ 1099 w 26"/>
              <a:gd name="T51" fmla="*/ 8697 h 92"/>
              <a:gd name="T52" fmla="*/ 366 w 26"/>
              <a:gd name="T53" fmla="*/ 5436 h 92"/>
              <a:gd name="T54" fmla="*/ 733 w 26"/>
              <a:gd name="T55" fmla="*/ 3261 h 92"/>
              <a:gd name="T56" fmla="*/ 1099 w 26"/>
              <a:gd name="T57" fmla="*/ 4348 h 92"/>
              <a:gd name="T58" fmla="*/ 733 w 26"/>
              <a:gd name="T59" fmla="*/ 7610 h 92"/>
              <a:gd name="T60" fmla="*/ 733 w 26"/>
              <a:gd name="T61" fmla="*/ 9784 h 92"/>
              <a:gd name="T62" fmla="*/ 2564 w 26"/>
              <a:gd name="T63" fmla="*/ 1087 h 92"/>
              <a:gd name="T64" fmla="*/ 1099 w 26"/>
              <a:gd name="T65" fmla="*/ 3261 h 92"/>
              <a:gd name="T66" fmla="*/ 3663 w 26"/>
              <a:gd name="T67" fmla="*/ 0 h 92"/>
              <a:gd name="T68" fmla="*/ 3663 w 26"/>
              <a:gd name="T69" fmla="*/ 0 h 92"/>
              <a:gd name="T70" fmla="*/ 3663 w 26"/>
              <a:gd name="T71" fmla="*/ 2174 h 92"/>
              <a:gd name="T72" fmla="*/ 4763 w 26"/>
              <a:gd name="T73" fmla="*/ 4348 h 92"/>
              <a:gd name="T74" fmla="*/ 3297 w 26"/>
              <a:gd name="T75" fmla="*/ 6523 h 92"/>
              <a:gd name="T76" fmla="*/ 4396 w 26"/>
              <a:gd name="T77" fmla="*/ 4348 h 92"/>
              <a:gd name="T78" fmla="*/ 3297 w 26"/>
              <a:gd name="T79" fmla="*/ 2174 h 92"/>
              <a:gd name="T80" fmla="*/ 3663 w 26"/>
              <a:gd name="T81" fmla="*/ 8697 h 92"/>
              <a:gd name="T82" fmla="*/ 3663 w 26"/>
              <a:gd name="T83" fmla="*/ 8697 h 92"/>
              <a:gd name="T84" fmla="*/ 4396 w 26"/>
              <a:gd name="T85" fmla="*/ 9784 h 92"/>
              <a:gd name="T86" fmla="*/ 3297 w 26"/>
              <a:gd name="T87" fmla="*/ 13045 h 92"/>
              <a:gd name="T88" fmla="*/ 4030 w 26"/>
              <a:gd name="T89" fmla="*/ 9784 h 92"/>
              <a:gd name="T90" fmla="*/ 4030 w 26"/>
              <a:gd name="T91" fmla="*/ 13045 h 92"/>
              <a:gd name="T92" fmla="*/ 4396 w 26"/>
              <a:gd name="T93" fmla="*/ 16669 h 92"/>
              <a:gd name="T94" fmla="*/ 4763 w 26"/>
              <a:gd name="T95" fmla="*/ 18843 h 92"/>
              <a:gd name="T96" fmla="*/ 5129 w 26"/>
              <a:gd name="T97" fmla="*/ 21017 h 92"/>
              <a:gd name="T98" fmla="*/ 5862 w 26"/>
              <a:gd name="T99" fmla="*/ 23192 h 92"/>
              <a:gd name="T100" fmla="*/ 6228 w 26"/>
              <a:gd name="T101" fmla="*/ 25366 h 92"/>
              <a:gd name="T102" fmla="*/ 6594 w 26"/>
              <a:gd name="T103" fmla="*/ 27540 h 92"/>
              <a:gd name="T104" fmla="*/ 5862 w 26"/>
              <a:gd name="T105" fmla="*/ 25366 h 92"/>
              <a:gd name="T106" fmla="*/ 5495 w 26"/>
              <a:gd name="T107" fmla="*/ 23192 h 92"/>
              <a:gd name="T108" fmla="*/ 4763 w 26"/>
              <a:gd name="T109" fmla="*/ 21017 h 92"/>
              <a:gd name="T110" fmla="*/ 4396 w 26"/>
              <a:gd name="T111" fmla="*/ 18843 h 92"/>
              <a:gd name="T112" fmla="*/ 3663 w 26"/>
              <a:gd name="T113" fmla="*/ 16669 h 92"/>
              <a:gd name="T114" fmla="*/ 3663 w 26"/>
              <a:gd name="T115" fmla="*/ 13045 h 9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6" h="92">
                <a:moveTo>
                  <a:pt x="22" y="91"/>
                </a:moveTo>
                <a:lnTo>
                  <a:pt x="18" y="91"/>
                </a:lnTo>
                <a:cubicBezTo>
                  <a:pt x="17" y="88"/>
                  <a:pt x="17" y="88"/>
                  <a:pt x="17" y="85"/>
                </a:cubicBezTo>
                <a:lnTo>
                  <a:pt x="15" y="85"/>
                </a:lnTo>
                <a:lnTo>
                  <a:pt x="14" y="85"/>
                </a:lnTo>
                <a:lnTo>
                  <a:pt x="15" y="82"/>
                </a:lnTo>
                <a:cubicBezTo>
                  <a:pt x="16" y="82"/>
                  <a:pt x="17" y="82"/>
                  <a:pt x="18" y="85"/>
                </a:cubicBezTo>
                <a:lnTo>
                  <a:pt x="18" y="88"/>
                </a:lnTo>
                <a:lnTo>
                  <a:pt x="22" y="88"/>
                </a:lnTo>
                <a:lnTo>
                  <a:pt x="23" y="88"/>
                </a:lnTo>
                <a:lnTo>
                  <a:pt x="23" y="85"/>
                </a:lnTo>
                <a:lnTo>
                  <a:pt x="19" y="82"/>
                </a:lnTo>
                <a:lnTo>
                  <a:pt x="20" y="82"/>
                </a:lnTo>
                <a:lnTo>
                  <a:pt x="20" y="79"/>
                </a:lnTo>
                <a:cubicBezTo>
                  <a:pt x="20" y="79"/>
                  <a:pt x="19" y="79"/>
                  <a:pt x="18" y="76"/>
                </a:cubicBezTo>
                <a:cubicBezTo>
                  <a:pt x="19" y="76"/>
                  <a:pt x="20" y="79"/>
                  <a:pt x="21" y="79"/>
                </a:cubicBezTo>
                <a:cubicBezTo>
                  <a:pt x="21" y="79"/>
                  <a:pt x="21" y="82"/>
                  <a:pt x="20" y="82"/>
                </a:cubicBezTo>
                <a:lnTo>
                  <a:pt x="23" y="85"/>
                </a:lnTo>
                <a:lnTo>
                  <a:pt x="24" y="85"/>
                </a:lnTo>
                <a:cubicBezTo>
                  <a:pt x="24" y="88"/>
                  <a:pt x="25" y="88"/>
                  <a:pt x="25" y="91"/>
                </a:cubicBezTo>
                <a:lnTo>
                  <a:pt x="22" y="91"/>
                </a:lnTo>
                <a:close/>
                <a:moveTo>
                  <a:pt x="13" y="82"/>
                </a:moveTo>
                <a:lnTo>
                  <a:pt x="14" y="85"/>
                </a:lnTo>
                <a:cubicBezTo>
                  <a:pt x="13" y="84"/>
                  <a:pt x="13" y="83"/>
                  <a:pt x="13" y="82"/>
                </a:cubicBezTo>
                <a:close/>
                <a:moveTo>
                  <a:pt x="13" y="82"/>
                </a:moveTo>
                <a:lnTo>
                  <a:pt x="12" y="82"/>
                </a:lnTo>
                <a:lnTo>
                  <a:pt x="12" y="76"/>
                </a:lnTo>
                <a:lnTo>
                  <a:pt x="13" y="76"/>
                </a:lnTo>
                <a:lnTo>
                  <a:pt x="13" y="82"/>
                </a:lnTo>
                <a:close/>
                <a:moveTo>
                  <a:pt x="10" y="76"/>
                </a:moveTo>
                <a:cubicBezTo>
                  <a:pt x="9" y="76"/>
                  <a:pt x="9" y="73"/>
                  <a:pt x="8" y="73"/>
                </a:cubicBezTo>
                <a:cubicBezTo>
                  <a:pt x="8" y="73"/>
                  <a:pt x="7" y="70"/>
                  <a:pt x="9" y="64"/>
                </a:cubicBezTo>
                <a:cubicBezTo>
                  <a:pt x="7" y="64"/>
                  <a:pt x="5" y="61"/>
                  <a:pt x="4" y="58"/>
                </a:cubicBezTo>
                <a:cubicBezTo>
                  <a:pt x="3" y="58"/>
                  <a:pt x="4" y="55"/>
                  <a:pt x="6" y="55"/>
                </a:cubicBezTo>
                <a:cubicBezTo>
                  <a:pt x="5" y="55"/>
                  <a:pt x="4" y="58"/>
                  <a:pt x="6" y="58"/>
                </a:cubicBezTo>
                <a:cubicBezTo>
                  <a:pt x="6" y="61"/>
                  <a:pt x="7" y="64"/>
                  <a:pt x="9" y="64"/>
                </a:cubicBezTo>
                <a:cubicBezTo>
                  <a:pt x="9" y="70"/>
                  <a:pt x="8" y="73"/>
                  <a:pt x="9" y="73"/>
                </a:cubicBezTo>
                <a:lnTo>
                  <a:pt x="11" y="76"/>
                </a:lnTo>
                <a:lnTo>
                  <a:pt x="10" y="76"/>
                </a:lnTo>
                <a:close/>
                <a:moveTo>
                  <a:pt x="1" y="46"/>
                </a:moveTo>
                <a:cubicBezTo>
                  <a:pt x="1" y="43"/>
                  <a:pt x="2" y="39"/>
                  <a:pt x="3" y="39"/>
                </a:cubicBezTo>
                <a:cubicBezTo>
                  <a:pt x="3" y="36"/>
                  <a:pt x="4" y="36"/>
                  <a:pt x="4" y="36"/>
                </a:cubicBezTo>
                <a:cubicBezTo>
                  <a:pt x="4" y="36"/>
                  <a:pt x="3" y="33"/>
                  <a:pt x="2" y="33"/>
                </a:cubicBezTo>
                <a:cubicBezTo>
                  <a:pt x="2" y="33"/>
                  <a:pt x="0" y="30"/>
                  <a:pt x="0" y="27"/>
                </a:cubicBezTo>
                <a:lnTo>
                  <a:pt x="1" y="27"/>
                </a:lnTo>
                <a:cubicBezTo>
                  <a:pt x="1" y="30"/>
                  <a:pt x="2" y="30"/>
                  <a:pt x="2" y="33"/>
                </a:cubicBezTo>
                <a:cubicBezTo>
                  <a:pt x="4" y="33"/>
                  <a:pt x="5" y="36"/>
                  <a:pt x="5" y="36"/>
                </a:cubicBezTo>
                <a:cubicBezTo>
                  <a:pt x="6" y="36"/>
                  <a:pt x="4" y="39"/>
                  <a:pt x="3" y="39"/>
                </a:cubicBezTo>
                <a:cubicBezTo>
                  <a:pt x="2" y="43"/>
                  <a:pt x="2" y="43"/>
                  <a:pt x="2" y="46"/>
                </a:cubicBezTo>
                <a:cubicBezTo>
                  <a:pt x="2" y="46"/>
                  <a:pt x="4" y="48"/>
                  <a:pt x="6" y="52"/>
                </a:cubicBezTo>
                <a:cubicBezTo>
                  <a:pt x="4" y="48"/>
                  <a:pt x="1" y="46"/>
                  <a:pt x="1" y="46"/>
                </a:cubicBezTo>
                <a:close/>
                <a:moveTo>
                  <a:pt x="3" y="24"/>
                </a:moveTo>
                <a:cubicBezTo>
                  <a:pt x="3" y="24"/>
                  <a:pt x="3" y="21"/>
                  <a:pt x="2" y="21"/>
                </a:cubicBezTo>
                <a:cubicBezTo>
                  <a:pt x="1" y="18"/>
                  <a:pt x="1" y="18"/>
                  <a:pt x="1" y="15"/>
                </a:cubicBezTo>
                <a:lnTo>
                  <a:pt x="1" y="12"/>
                </a:lnTo>
                <a:cubicBezTo>
                  <a:pt x="3" y="12"/>
                  <a:pt x="3" y="9"/>
                  <a:pt x="2" y="9"/>
                </a:cubicBezTo>
                <a:lnTo>
                  <a:pt x="3" y="9"/>
                </a:lnTo>
                <a:cubicBezTo>
                  <a:pt x="3" y="9"/>
                  <a:pt x="4" y="12"/>
                  <a:pt x="3" y="12"/>
                </a:cubicBezTo>
                <a:lnTo>
                  <a:pt x="2" y="12"/>
                </a:lnTo>
                <a:cubicBezTo>
                  <a:pt x="1" y="18"/>
                  <a:pt x="2" y="18"/>
                  <a:pt x="2" y="21"/>
                </a:cubicBezTo>
                <a:cubicBezTo>
                  <a:pt x="4" y="21"/>
                  <a:pt x="4" y="24"/>
                  <a:pt x="4" y="24"/>
                </a:cubicBezTo>
                <a:cubicBezTo>
                  <a:pt x="4" y="27"/>
                  <a:pt x="3" y="27"/>
                  <a:pt x="2" y="27"/>
                </a:cubicBezTo>
                <a:cubicBezTo>
                  <a:pt x="3" y="27"/>
                  <a:pt x="3" y="27"/>
                  <a:pt x="3" y="24"/>
                </a:cubicBezTo>
                <a:close/>
                <a:moveTo>
                  <a:pt x="7" y="3"/>
                </a:moveTo>
                <a:cubicBezTo>
                  <a:pt x="7" y="3"/>
                  <a:pt x="5" y="6"/>
                  <a:pt x="4" y="9"/>
                </a:cubicBezTo>
                <a:lnTo>
                  <a:pt x="3" y="9"/>
                </a:lnTo>
                <a:cubicBezTo>
                  <a:pt x="5" y="6"/>
                  <a:pt x="6" y="3"/>
                  <a:pt x="7" y="3"/>
                </a:cubicBezTo>
                <a:close/>
                <a:moveTo>
                  <a:pt x="10" y="0"/>
                </a:moveTo>
                <a:cubicBezTo>
                  <a:pt x="9" y="0"/>
                  <a:pt x="9" y="3"/>
                  <a:pt x="7" y="3"/>
                </a:cubicBezTo>
                <a:cubicBezTo>
                  <a:pt x="8" y="0"/>
                  <a:pt x="9" y="0"/>
                  <a:pt x="10" y="0"/>
                </a:cubicBezTo>
                <a:close/>
                <a:moveTo>
                  <a:pt x="10" y="0"/>
                </a:moveTo>
                <a:lnTo>
                  <a:pt x="10" y="6"/>
                </a:lnTo>
                <a:cubicBezTo>
                  <a:pt x="10" y="6"/>
                  <a:pt x="11" y="9"/>
                  <a:pt x="12" y="9"/>
                </a:cubicBezTo>
                <a:lnTo>
                  <a:pt x="13" y="12"/>
                </a:lnTo>
                <a:cubicBezTo>
                  <a:pt x="13" y="15"/>
                  <a:pt x="12" y="15"/>
                  <a:pt x="10" y="15"/>
                </a:cubicBezTo>
                <a:cubicBezTo>
                  <a:pt x="9" y="15"/>
                  <a:pt x="9" y="15"/>
                  <a:pt x="9" y="18"/>
                </a:cubicBezTo>
                <a:cubicBezTo>
                  <a:pt x="9" y="15"/>
                  <a:pt x="9" y="15"/>
                  <a:pt x="10" y="12"/>
                </a:cubicBezTo>
                <a:lnTo>
                  <a:pt x="12" y="12"/>
                </a:lnTo>
                <a:lnTo>
                  <a:pt x="10" y="9"/>
                </a:lnTo>
                <a:cubicBezTo>
                  <a:pt x="9" y="9"/>
                  <a:pt x="9" y="6"/>
                  <a:pt x="9" y="6"/>
                </a:cubicBezTo>
                <a:cubicBezTo>
                  <a:pt x="9" y="3"/>
                  <a:pt x="10" y="3"/>
                  <a:pt x="10" y="0"/>
                </a:cubicBezTo>
                <a:close/>
                <a:moveTo>
                  <a:pt x="10" y="24"/>
                </a:moveTo>
                <a:cubicBezTo>
                  <a:pt x="9" y="24"/>
                  <a:pt x="9" y="24"/>
                  <a:pt x="9" y="21"/>
                </a:cubicBezTo>
                <a:cubicBezTo>
                  <a:pt x="9" y="24"/>
                  <a:pt x="10" y="24"/>
                  <a:pt x="10" y="24"/>
                </a:cubicBezTo>
                <a:close/>
                <a:moveTo>
                  <a:pt x="10" y="24"/>
                </a:moveTo>
                <a:lnTo>
                  <a:pt x="12" y="27"/>
                </a:lnTo>
                <a:cubicBezTo>
                  <a:pt x="12" y="27"/>
                  <a:pt x="12" y="30"/>
                  <a:pt x="11" y="33"/>
                </a:cubicBezTo>
                <a:cubicBezTo>
                  <a:pt x="11" y="33"/>
                  <a:pt x="9" y="33"/>
                  <a:pt x="9" y="36"/>
                </a:cubicBezTo>
                <a:cubicBezTo>
                  <a:pt x="9" y="33"/>
                  <a:pt x="9" y="33"/>
                  <a:pt x="10" y="30"/>
                </a:cubicBezTo>
                <a:lnTo>
                  <a:pt x="11" y="27"/>
                </a:lnTo>
                <a:cubicBezTo>
                  <a:pt x="11" y="27"/>
                  <a:pt x="10" y="27"/>
                  <a:pt x="10" y="24"/>
                </a:cubicBezTo>
                <a:close/>
                <a:moveTo>
                  <a:pt x="11" y="36"/>
                </a:moveTo>
                <a:cubicBezTo>
                  <a:pt x="12" y="39"/>
                  <a:pt x="13" y="39"/>
                  <a:pt x="13" y="39"/>
                </a:cubicBezTo>
                <a:cubicBezTo>
                  <a:pt x="13" y="43"/>
                  <a:pt x="13" y="43"/>
                  <a:pt x="12" y="46"/>
                </a:cubicBezTo>
                <a:cubicBezTo>
                  <a:pt x="12" y="46"/>
                  <a:pt x="11" y="46"/>
                  <a:pt x="12" y="48"/>
                </a:cubicBezTo>
                <a:cubicBezTo>
                  <a:pt x="12" y="48"/>
                  <a:pt x="12" y="52"/>
                  <a:pt x="13" y="52"/>
                </a:cubicBezTo>
                <a:cubicBezTo>
                  <a:pt x="13" y="55"/>
                  <a:pt x="14" y="55"/>
                  <a:pt x="14" y="55"/>
                </a:cubicBezTo>
                <a:lnTo>
                  <a:pt x="14" y="58"/>
                </a:lnTo>
                <a:lnTo>
                  <a:pt x="14" y="61"/>
                </a:lnTo>
                <a:cubicBezTo>
                  <a:pt x="14" y="64"/>
                  <a:pt x="14" y="64"/>
                  <a:pt x="16" y="64"/>
                </a:cubicBezTo>
                <a:cubicBezTo>
                  <a:pt x="16" y="64"/>
                  <a:pt x="17" y="64"/>
                  <a:pt x="17" y="67"/>
                </a:cubicBezTo>
                <a:cubicBezTo>
                  <a:pt x="18" y="67"/>
                  <a:pt x="18" y="70"/>
                  <a:pt x="17" y="70"/>
                </a:cubicBezTo>
                <a:lnTo>
                  <a:pt x="17" y="73"/>
                </a:lnTo>
                <a:cubicBezTo>
                  <a:pt x="17" y="75"/>
                  <a:pt x="18" y="76"/>
                  <a:pt x="18" y="76"/>
                </a:cubicBezTo>
                <a:cubicBezTo>
                  <a:pt x="18" y="76"/>
                  <a:pt x="16" y="75"/>
                  <a:pt x="16" y="73"/>
                </a:cubicBezTo>
                <a:cubicBezTo>
                  <a:pt x="15" y="73"/>
                  <a:pt x="15" y="73"/>
                  <a:pt x="16" y="70"/>
                </a:cubicBezTo>
                <a:lnTo>
                  <a:pt x="16" y="67"/>
                </a:lnTo>
                <a:lnTo>
                  <a:pt x="15" y="64"/>
                </a:lnTo>
                <a:cubicBezTo>
                  <a:pt x="14" y="64"/>
                  <a:pt x="13" y="64"/>
                  <a:pt x="13" y="61"/>
                </a:cubicBezTo>
                <a:lnTo>
                  <a:pt x="13" y="58"/>
                </a:lnTo>
                <a:lnTo>
                  <a:pt x="13" y="55"/>
                </a:lnTo>
                <a:cubicBezTo>
                  <a:pt x="13" y="55"/>
                  <a:pt x="12" y="55"/>
                  <a:pt x="12" y="52"/>
                </a:cubicBezTo>
                <a:cubicBezTo>
                  <a:pt x="11" y="52"/>
                  <a:pt x="10" y="48"/>
                  <a:pt x="10" y="48"/>
                </a:cubicBezTo>
                <a:lnTo>
                  <a:pt x="10" y="46"/>
                </a:lnTo>
                <a:cubicBezTo>
                  <a:pt x="12" y="43"/>
                  <a:pt x="12" y="43"/>
                  <a:pt x="12" y="39"/>
                </a:cubicBezTo>
                <a:cubicBezTo>
                  <a:pt x="12" y="39"/>
                  <a:pt x="11" y="39"/>
                  <a:pt x="10" y="36"/>
                </a:cubicBezTo>
                <a:lnTo>
                  <a:pt x="11" y="36"/>
                </a:lnTo>
                <a:close/>
              </a:path>
            </a:pathLst>
          </a:custGeom>
          <a:solidFill>
            <a:srgbClr val="754C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6" name="Freeform 6862">
            <a:extLst>
              <a:ext uri="{FF2B5EF4-FFF2-40B4-BE49-F238E27FC236}">
                <a16:creationId xmlns:a16="http://schemas.microsoft.com/office/drawing/2014/main" id="{C8ADE5D2-7313-4C48-B4E6-0F3D9D041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114925"/>
            <a:ext cx="9525" cy="6350"/>
          </a:xfrm>
          <a:custGeom>
            <a:avLst/>
            <a:gdLst>
              <a:gd name="T0" fmla="*/ 0 w 27"/>
              <a:gd name="T1" fmla="*/ 1003 h 19"/>
              <a:gd name="T2" fmla="*/ 706 w 27"/>
              <a:gd name="T3" fmla="*/ 0 h 19"/>
              <a:gd name="T4" fmla="*/ 1411 w 27"/>
              <a:gd name="T5" fmla="*/ 0 h 19"/>
              <a:gd name="T6" fmla="*/ 2117 w 27"/>
              <a:gd name="T7" fmla="*/ 0 h 19"/>
              <a:gd name="T8" fmla="*/ 3175 w 27"/>
              <a:gd name="T9" fmla="*/ 0 h 19"/>
              <a:gd name="T10" fmla="*/ 4939 w 27"/>
              <a:gd name="T11" fmla="*/ 0 h 19"/>
              <a:gd name="T12" fmla="*/ 8114 w 27"/>
              <a:gd name="T13" fmla="*/ 3008 h 19"/>
              <a:gd name="T14" fmla="*/ 8819 w 27"/>
              <a:gd name="T15" fmla="*/ 4011 h 19"/>
              <a:gd name="T16" fmla="*/ 9172 w 27"/>
              <a:gd name="T17" fmla="*/ 5013 h 19"/>
              <a:gd name="T18" fmla="*/ 7056 w 27"/>
              <a:gd name="T19" fmla="*/ 6016 h 19"/>
              <a:gd name="T20" fmla="*/ 4586 w 27"/>
              <a:gd name="T21" fmla="*/ 5013 h 19"/>
              <a:gd name="T22" fmla="*/ 0 w 27"/>
              <a:gd name="T23" fmla="*/ 4011 h 19"/>
              <a:gd name="T24" fmla="*/ 0 w 27"/>
              <a:gd name="T25" fmla="*/ 3008 h 19"/>
              <a:gd name="T26" fmla="*/ 0 w 27"/>
              <a:gd name="T27" fmla="*/ 1003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19">
                <a:moveTo>
                  <a:pt x="0" y="3"/>
                </a:moveTo>
                <a:cubicBezTo>
                  <a:pt x="0" y="0"/>
                  <a:pt x="0" y="0"/>
                  <a:pt x="2" y="0"/>
                </a:cubicBez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4" y="0"/>
                </a:lnTo>
                <a:cubicBezTo>
                  <a:pt x="17" y="3"/>
                  <a:pt x="20" y="6"/>
                  <a:pt x="23" y="9"/>
                </a:cubicBezTo>
                <a:cubicBezTo>
                  <a:pt x="24" y="9"/>
                  <a:pt x="25" y="12"/>
                  <a:pt x="25" y="12"/>
                </a:cubicBezTo>
                <a:cubicBezTo>
                  <a:pt x="25" y="15"/>
                  <a:pt x="25" y="15"/>
                  <a:pt x="26" y="15"/>
                </a:cubicBezTo>
                <a:lnTo>
                  <a:pt x="20" y="18"/>
                </a:lnTo>
                <a:cubicBezTo>
                  <a:pt x="17" y="15"/>
                  <a:pt x="15" y="15"/>
                  <a:pt x="13" y="15"/>
                </a:cubicBezTo>
                <a:cubicBezTo>
                  <a:pt x="9" y="15"/>
                  <a:pt x="4" y="12"/>
                  <a:pt x="0" y="12"/>
                </a:cubicBezTo>
                <a:cubicBezTo>
                  <a:pt x="0" y="9"/>
                  <a:pt x="0" y="9"/>
                  <a:pt x="0" y="9"/>
                </a:cubicBezTo>
                <a:lnTo>
                  <a:pt x="0" y="3"/>
                </a:ln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" name="Freeform 6863">
            <a:extLst>
              <a:ext uri="{FF2B5EF4-FFF2-40B4-BE49-F238E27FC236}">
                <a16:creationId xmlns:a16="http://schemas.microsoft.com/office/drawing/2014/main" id="{74F3C1D0-16A3-D743-9845-95F5C6355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114925"/>
            <a:ext cx="7937" cy="6350"/>
          </a:xfrm>
          <a:custGeom>
            <a:avLst/>
            <a:gdLst>
              <a:gd name="T0" fmla="*/ 2416 w 23"/>
              <a:gd name="T1" fmla="*/ 0 h 19"/>
              <a:gd name="T2" fmla="*/ 4141 w 23"/>
              <a:gd name="T3" fmla="*/ 0 h 19"/>
              <a:gd name="T4" fmla="*/ 7247 w 23"/>
              <a:gd name="T5" fmla="*/ 3008 h 19"/>
              <a:gd name="T6" fmla="*/ 7592 w 23"/>
              <a:gd name="T7" fmla="*/ 3676 h 19"/>
              <a:gd name="T8" fmla="*/ 7247 w 23"/>
              <a:gd name="T9" fmla="*/ 4679 h 19"/>
              <a:gd name="T10" fmla="*/ 6557 w 23"/>
              <a:gd name="T11" fmla="*/ 5682 h 19"/>
              <a:gd name="T12" fmla="*/ 6212 w 23"/>
              <a:gd name="T13" fmla="*/ 6016 h 19"/>
              <a:gd name="T14" fmla="*/ 3796 w 23"/>
              <a:gd name="T15" fmla="*/ 5013 h 19"/>
              <a:gd name="T16" fmla="*/ 0 w 23"/>
              <a:gd name="T17" fmla="*/ 4011 h 19"/>
              <a:gd name="T18" fmla="*/ 0 w 23"/>
              <a:gd name="T19" fmla="*/ 3008 h 19"/>
              <a:gd name="T20" fmla="*/ 690 w 23"/>
              <a:gd name="T21" fmla="*/ 1003 h 19"/>
              <a:gd name="T22" fmla="*/ 1725 w 23"/>
              <a:gd name="T23" fmla="*/ 0 h 19"/>
              <a:gd name="T24" fmla="*/ 2416 w 23"/>
              <a:gd name="T25" fmla="*/ 0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19">
                <a:moveTo>
                  <a:pt x="7" y="0"/>
                </a:moveTo>
                <a:lnTo>
                  <a:pt x="12" y="0"/>
                </a:lnTo>
                <a:cubicBezTo>
                  <a:pt x="15" y="3"/>
                  <a:pt x="18" y="6"/>
                  <a:pt x="21" y="9"/>
                </a:cubicBezTo>
                <a:cubicBezTo>
                  <a:pt x="21" y="9"/>
                  <a:pt x="22" y="10"/>
                  <a:pt x="22" y="11"/>
                </a:cubicBezTo>
                <a:cubicBezTo>
                  <a:pt x="22" y="12"/>
                  <a:pt x="21" y="13"/>
                  <a:pt x="21" y="14"/>
                </a:cubicBezTo>
                <a:cubicBezTo>
                  <a:pt x="20" y="15"/>
                  <a:pt x="19" y="16"/>
                  <a:pt x="19" y="17"/>
                </a:cubicBezTo>
                <a:lnTo>
                  <a:pt x="18" y="18"/>
                </a:lnTo>
                <a:cubicBezTo>
                  <a:pt x="15" y="15"/>
                  <a:pt x="13" y="15"/>
                  <a:pt x="11" y="15"/>
                </a:cubicBezTo>
                <a:cubicBezTo>
                  <a:pt x="8" y="15"/>
                  <a:pt x="4" y="13"/>
                  <a:pt x="0" y="12"/>
                </a:cubicBezTo>
                <a:cubicBezTo>
                  <a:pt x="0" y="11"/>
                  <a:pt x="0" y="10"/>
                  <a:pt x="0" y="9"/>
                </a:cubicBezTo>
                <a:cubicBezTo>
                  <a:pt x="0" y="7"/>
                  <a:pt x="1" y="5"/>
                  <a:pt x="2" y="3"/>
                </a:cubicBezTo>
                <a:cubicBezTo>
                  <a:pt x="2" y="2"/>
                  <a:pt x="3" y="1"/>
                  <a:pt x="5" y="0"/>
                </a:cubicBezTo>
                <a:lnTo>
                  <a:pt x="7" y="0"/>
                </a:ln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" name="Freeform 6864">
            <a:extLst>
              <a:ext uri="{FF2B5EF4-FFF2-40B4-BE49-F238E27FC236}">
                <a16:creationId xmlns:a16="http://schemas.microsoft.com/office/drawing/2014/main" id="{0576D294-BB5F-174D-8A45-097C2707E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113338"/>
            <a:ext cx="9525" cy="7937"/>
          </a:xfrm>
          <a:custGeom>
            <a:avLst/>
            <a:gdLst>
              <a:gd name="T0" fmla="*/ 6123 w 28"/>
              <a:gd name="T1" fmla="*/ 7592 h 23"/>
              <a:gd name="T2" fmla="*/ 4763 w 28"/>
              <a:gd name="T3" fmla="*/ 6557 h 23"/>
              <a:gd name="T4" fmla="*/ 6804 w 28"/>
              <a:gd name="T5" fmla="*/ 6557 h 23"/>
              <a:gd name="T6" fmla="*/ 6123 w 28"/>
              <a:gd name="T7" fmla="*/ 7592 h 23"/>
              <a:gd name="T8" fmla="*/ 0 w 28"/>
              <a:gd name="T9" fmla="*/ 5521 h 23"/>
              <a:gd name="T10" fmla="*/ 4763 w 28"/>
              <a:gd name="T11" fmla="*/ 6557 h 23"/>
              <a:gd name="T12" fmla="*/ 0 w 28"/>
              <a:gd name="T13" fmla="*/ 5521 h 23"/>
              <a:gd name="T14" fmla="*/ 0 w 28"/>
              <a:gd name="T15" fmla="*/ 4486 h 23"/>
              <a:gd name="T16" fmla="*/ 0 w 28"/>
              <a:gd name="T17" fmla="*/ 3106 h 23"/>
              <a:gd name="T18" fmla="*/ 340 w 28"/>
              <a:gd name="T19" fmla="*/ 4486 h 23"/>
              <a:gd name="T20" fmla="*/ 0 w 28"/>
              <a:gd name="T21" fmla="*/ 5521 h 23"/>
              <a:gd name="T22" fmla="*/ 0 w 28"/>
              <a:gd name="T23" fmla="*/ 4486 h 23"/>
              <a:gd name="T24" fmla="*/ 0 w 28"/>
              <a:gd name="T25" fmla="*/ 2416 h 23"/>
              <a:gd name="T26" fmla="*/ 680 w 28"/>
              <a:gd name="T27" fmla="*/ 1380 h 23"/>
              <a:gd name="T28" fmla="*/ 0 w 28"/>
              <a:gd name="T29" fmla="*/ 2416 h 23"/>
              <a:gd name="T30" fmla="*/ 0 w 28"/>
              <a:gd name="T31" fmla="*/ 3106 h 23"/>
              <a:gd name="T32" fmla="*/ 0 w 28"/>
              <a:gd name="T33" fmla="*/ 2416 h 23"/>
              <a:gd name="T34" fmla="*/ 2041 w 28"/>
              <a:gd name="T35" fmla="*/ 1380 h 23"/>
              <a:gd name="T36" fmla="*/ 680 w 28"/>
              <a:gd name="T37" fmla="*/ 1380 h 23"/>
              <a:gd name="T38" fmla="*/ 2041 w 28"/>
              <a:gd name="T39" fmla="*/ 1380 h 23"/>
              <a:gd name="T40" fmla="*/ 7824 w 28"/>
              <a:gd name="T41" fmla="*/ 4486 h 23"/>
              <a:gd name="T42" fmla="*/ 8504 w 28"/>
              <a:gd name="T43" fmla="*/ 5521 h 23"/>
              <a:gd name="T44" fmla="*/ 8504 w 28"/>
              <a:gd name="T45" fmla="*/ 5521 h 23"/>
              <a:gd name="T46" fmla="*/ 9185 w 28"/>
              <a:gd name="T47" fmla="*/ 6557 h 23"/>
              <a:gd name="T48" fmla="*/ 8845 w 28"/>
              <a:gd name="T49" fmla="*/ 6557 h 23"/>
              <a:gd name="T50" fmla="*/ 8504 w 28"/>
              <a:gd name="T51" fmla="*/ 6557 h 23"/>
              <a:gd name="T52" fmla="*/ 8504 w 28"/>
              <a:gd name="T53" fmla="*/ 5521 h 23"/>
              <a:gd name="T54" fmla="*/ 7824 w 28"/>
              <a:gd name="T55" fmla="*/ 4486 h 23"/>
              <a:gd name="T56" fmla="*/ 5103 w 28"/>
              <a:gd name="T57" fmla="*/ 1380 h 23"/>
              <a:gd name="T58" fmla="*/ 7824 w 28"/>
              <a:gd name="T59" fmla="*/ 4486 h 2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8" h="23">
                <a:moveTo>
                  <a:pt x="18" y="22"/>
                </a:moveTo>
                <a:cubicBezTo>
                  <a:pt x="16" y="22"/>
                  <a:pt x="15" y="19"/>
                  <a:pt x="14" y="19"/>
                </a:cubicBezTo>
                <a:lnTo>
                  <a:pt x="20" y="19"/>
                </a:lnTo>
                <a:lnTo>
                  <a:pt x="18" y="22"/>
                </a:lnTo>
                <a:close/>
                <a:moveTo>
                  <a:pt x="0" y="16"/>
                </a:moveTo>
                <a:cubicBezTo>
                  <a:pt x="5" y="16"/>
                  <a:pt x="9" y="19"/>
                  <a:pt x="14" y="19"/>
                </a:cubicBezTo>
                <a:cubicBezTo>
                  <a:pt x="9" y="19"/>
                  <a:pt x="5" y="19"/>
                  <a:pt x="0" y="16"/>
                </a:cubicBezTo>
                <a:close/>
                <a:moveTo>
                  <a:pt x="0" y="13"/>
                </a:moveTo>
                <a:lnTo>
                  <a:pt x="0" y="9"/>
                </a:lnTo>
                <a:lnTo>
                  <a:pt x="1" y="13"/>
                </a:lnTo>
                <a:cubicBezTo>
                  <a:pt x="1" y="13"/>
                  <a:pt x="2" y="13"/>
                  <a:pt x="0" y="16"/>
                </a:cubicBezTo>
                <a:lnTo>
                  <a:pt x="0" y="13"/>
                </a:lnTo>
                <a:close/>
                <a:moveTo>
                  <a:pt x="0" y="7"/>
                </a:moveTo>
                <a:cubicBezTo>
                  <a:pt x="0" y="4"/>
                  <a:pt x="0" y="4"/>
                  <a:pt x="2" y="4"/>
                </a:cubicBezTo>
                <a:cubicBezTo>
                  <a:pt x="1" y="4"/>
                  <a:pt x="0" y="7"/>
                  <a:pt x="0" y="7"/>
                </a:cubicBezTo>
                <a:cubicBezTo>
                  <a:pt x="1" y="7"/>
                  <a:pt x="0" y="7"/>
                  <a:pt x="0" y="9"/>
                </a:cubicBezTo>
                <a:lnTo>
                  <a:pt x="0" y="7"/>
                </a:lnTo>
                <a:close/>
                <a:moveTo>
                  <a:pt x="6" y="4"/>
                </a:moveTo>
                <a:lnTo>
                  <a:pt x="2" y="4"/>
                </a:lnTo>
                <a:cubicBezTo>
                  <a:pt x="3" y="0"/>
                  <a:pt x="5" y="4"/>
                  <a:pt x="6" y="4"/>
                </a:cubicBezTo>
                <a:close/>
                <a:moveTo>
                  <a:pt x="23" y="13"/>
                </a:moveTo>
                <a:cubicBezTo>
                  <a:pt x="23" y="13"/>
                  <a:pt x="25" y="13"/>
                  <a:pt x="25" y="16"/>
                </a:cubicBezTo>
                <a:cubicBezTo>
                  <a:pt x="26" y="19"/>
                  <a:pt x="27" y="19"/>
                  <a:pt x="27" y="19"/>
                </a:cubicBezTo>
                <a:lnTo>
                  <a:pt x="26" y="19"/>
                </a:lnTo>
                <a:lnTo>
                  <a:pt x="25" y="19"/>
                </a:lnTo>
                <a:lnTo>
                  <a:pt x="25" y="16"/>
                </a:lnTo>
                <a:cubicBezTo>
                  <a:pt x="24" y="13"/>
                  <a:pt x="23" y="13"/>
                  <a:pt x="23" y="13"/>
                </a:cubicBezTo>
                <a:cubicBezTo>
                  <a:pt x="20" y="9"/>
                  <a:pt x="18" y="7"/>
                  <a:pt x="15" y="4"/>
                </a:cubicBezTo>
                <a:cubicBezTo>
                  <a:pt x="18" y="7"/>
                  <a:pt x="21" y="7"/>
                  <a:pt x="23" y="13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" name="Freeform 6865">
            <a:extLst>
              <a:ext uri="{FF2B5EF4-FFF2-40B4-BE49-F238E27FC236}">
                <a16:creationId xmlns:a16="http://schemas.microsoft.com/office/drawing/2014/main" id="{FA4B34F3-42EF-EC45-AFEA-3BE10415E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118100"/>
            <a:ext cx="9525" cy="7938"/>
          </a:xfrm>
          <a:custGeom>
            <a:avLst/>
            <a:gdLst>
              <a:gd name="T0" fmla="*/ 1058 w 27"/>
              <a:gd name="T1" fmla="*/ 4330 h 22"/>
              <a:gd name="T2" fmla="*/ 353 w 27"/>
              <a:gd name="T3" fmla="*/ 2165 h 22"/>
              <a:gd name="T4" fmla="*/ 2469 w 27"/>
              <a:gd name="T5" fmla="*/ 0 h 22"/>
              <a:gd name="T6" fmla="*/ 8467 w 27"/>
              <a:gd name="T7" fmla="*/ 4330 h 22"/>
              <a:gd name="T8" fmla="*/ 9172 w 27"/>
              <a:gd name="T9" fmla="*/ 5412 h 22"/>
              <a:gd name="T10" fmla="*/ 5997 w 27"/>
              <a:gd name="T11" fmla="*/ 7577 h 22"/>
              <a:gd name="T12" fmla="*/ 3881 w 27"/>
              <a:gd name="T13" fmla="*/ 6495 h 22"/>
              <a:gd name="T14" fmla="*/ 1058 w 27"/>
              <a:gd name="T15" fmla="*/ 4330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" h="22">
                <a:moveTo>
                  <a:pt x="3" y="12"/>
                </a:moveTo>
                <a:cubicBezTo>
                  <a:pt x="2" y="9"/>
                  <a:pt x="0" y="9"/>
                  <a:pt x="1" y="6"/>
                </a:cubicBezTo>
                <a:cubicBezTo>
                  <a:pt x="1" y="3"/>
                  <a:pt x="4" y="0"/>
                  <a:pt x="7" y="0"/>
                </a:cubicBezTo>
                <a:cubicBezTo>
                  <a:pt x="13" y="0"/>
                  <a:pt x="20" y="6"/>
                  <a:pt x="24" y="12"/>
                </a:cubicBezTo>
                <a:lnTo>
                  <a:pt x="26" y="15"/>
                </a:lnTo>
                <a:lnTo>
                  <a:pt x="17" y="21"/>
                </a:lnTo>
                <a:cubicBezTo>
                  <a:pt x="17" y="21"/>
                  <a:pt x="13" y="21"/>
                  <a:pt x="11" y="18"/>
                </a:cubicBezTo>
                <a:cubicBezTo>
                  <a:pt x="8" y="18"/>
                  <a:pt x="4" y="15"/>
                  <a:pt x="3" y="12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" name="Freeform 6866">
            <a:extLst>
              <a:ext uri="{FF2B5EF4-FFF2-40B4-BE49-F238E27FC236}">
                <a16:creationId xmlns:a16="http://schemas.microsoft.com/office/drawing/2014/main" id="{ABC36EC4-DDAE-7A4C-802C-A71D315B6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118100"/>
            <a:ext cx="7937" cy="7938"/>
          </a:xfrm>
          <a:custGeom>
            <a:avLst/>
            <a:gdLst>
              <a:gd name="T0" fmla="*/ 345 w 23"/>
              <a:gd name="T1" fmla="*/ 4330 h 22"/>
              <a:gd name="T2" fmla="*/ 0 w 23"/>
              <a:gd name="T3" fmla="*/ 3247 h 22"/>
              <a:gd name="T4" fmla="*/ 345 w 23"/>
              <a:gd name="T5" fmla="*/ 1443 h 22"/>
              <a:gd name="T6" fmla="*/ 2071 w 23"/>
              <a:gd name="T7" fmla="*/ 0 h 22"/>
              <a:gd name="T8" fmla="*/ 2071 w 23"/>
              <a:gd name="T9" fmla="*/ 0 h 22"/>
              <a:gd name="T10" fmla="*/ 7592 w 23"/>
              <a:gd name="T11" fmla="*/ 4330 h 22"/>
              <a:gd name="T12" fmla="*/ 7592 w 23"/>
              <a:gd name="T13" fmla="*/ 4691 h 22"/>
              <a:gd name="T14" fmla="*/ 7592 w 23"/>
              <a:gd name="T15" fmla="*/ 5773 h 22"/>
              <a:gd name="T16" fmla="*/ 7247 w 23"/>
              <a:gd name="T17" fmla="*/ 6134 h 22"/>
              <a:gd name="T18" fmla="*/ 5176 w 23"/>
              <a:gd name="T19" fmla="*/ 7577 h 22"/>
              <a:gd name="T20" fmla="*/ 3106 w 23"/>
              <a:gd name="T21" fmla="*/ 6495 h 22"/>
              <a:gd name="T22" fmla="*/ 345 w 23"/>
              <a:gd name="T23" fmla="*/ 4330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22">
                <a:moveTo>
                  <a:pt x="1" y="12"/>
                </a:moveTo>
                <a:cubicBezTo>
                  <a:pt x="1" y="11"/>
                  <a:pt x="0" y="10"/>
                  <a:pt x="0" y="9"/>
                </a:cubicBezTo>
                <a:cubicBezTo>
                  <a:pt x="0" y="7"/>
                  <a:pt x="0" y="5"/>
                  <a:pt x="1" y="4"/>
                </a:cubicBezTo>
                <a:cubicBezTo>
                  <a:pt x="2" y="3"/>
                  <a:pt x="4" y="1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12" y="1"/>
                  <a:pt x="18" y="6"/>
                  <a:pt x="22" y="12"/>
                </a:cubicBezTo>
                <a:lnTo>
                  <a:pt x="22" y="13"/>
                </a:lnTo>
                <a:cubicBezTo>
                  <a:pt x="22" y="14"/>
                  <a:pt x="22" y="15"/>
                  <a:pt x="22" y="16"/>
                </a:cubicBezTo>
                <a:cubicBezTo>
                  <a:pt x="21" y="16"/>
                  <a:pt x="21" y="17"/>
                  <a:pt x="21" y="17"/>
                </a:cubicBezTo>
                <a:lnTo>
                  <a:pt x="15" y="21"/>
                </a:lnTo>
                <a:cubicBezTo>
                  <a:pt x="15" y="21"/>
                  <a:pt x="11" y="21"/>
                  <a:pt x="9" y="18"/>
                </a:cubicBezTo>
                <a:cubicBezTo>
                  <a:pt x="6" y="18"/>
                  <a:pt x="2" y="15"/>
                  <a:pt x="1" y="12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" name="Freeform 6867">
            <a:extLst>
              <a:ext uri="{FF2B5EF4-FFF2-40B4-BE49-F238E27FC236}">
                <a16:creationId xmlns:a16="http://schemas.microsoft.com/office/drawing/2014/main" id="{9EF96873-7E42-7342-BB3E-C58844231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118100"/>
            <a:ext cx="9525" cy="7938"/>
          </a:xfrm>
          <a:custGeom>
            <a:avLst/>
            <a:gdLst>
              <a:gd name="T0" fmla="*/ 6594 w 26"/>
              <a:gd name="T1" fmla="*/ 7577 h 22"/>
              <a:gd name="T2" fmla="*/ 4396 w 26"/>
              <a:gd name="T3" fmla="*/ 7577 h 22"/>
              <a:gd name="T4" fmla="*/ 3663 w 26"/>
              <a:gd name="T5" fmla="*/ 7577 h 22"/>
              <a:gd name="T6" fmla="*/ 1099 w 26"/>
              <a:gd name="T7" fmla="*/ 4330 h 22"/>
              <a:gd name="T8" fmla="*/ 366 w 26"/>
              <a:gd name="T9" fmla="*/ 4330 h 22"/>
              <a:gd name="T10" fmla="*/ 0 w 26"/>
              <a:gd name="T11" fmla="*/ 2165 h 22"/>
              <a:gd name="T12" fmla="*/ 2198 w 26"/>
              <a:gd name="T13" fmla="*/ 0 h 22"/>
              <a:gd name="T14" fmla="*/ 8426 w 26"/>
              <a:gd name="T15" fmla="*/ 4330 h 22"/>
              <a:gd name="T16" fmla="*/ 9159 w 26"/>
              <a:gd name="T17" fmla="*/ 5412 h 22"/>
              <a:gd name="T18" fmla="*/ 9159 w 26"/>
              <a:gd name="T19" fmla="*/ 5412 h 22"/>
              <a:gd name="T20" fmla="*/ 9159 w 26"/>
              <a:gd name="T21" fmla="*/ 5412 h 22"/>
              <a:gd name="T22" fmla="*/ 8060 w 26"/>
              <a:gd name="T23" fmla="*/ 4330 h 22"/>
              <a:gd name="T24" fmla="*/ 2198 w 26"/>
              <a:gd name="T25" fmla="*/ 0 h 22"/>
              <a:gd name="T26" fmla="*/ 366 w 26"/>
              <a:gd name="T27" fmla="*/ 2165 h 22"/>
              <a:gd name="T28" fmla="*/ 733 w 26"/>
              <a:gd name="T29" fmla="*/ 3247 h 22"/>
              <a:gd name="T30" fmla="*/ 1099 w 26"/>
              <a:gd name="T31" fmla="*/ 4330 h 22"/>
              <a:gd name="T32" fmla="*/ 3663 w 26"/>
              <a:gd name="T33" fmla="*/ 6495 h 22"/>
              <a:gd name="T34" fmla="*/ 4396 w 26"/>
              <a:gd name="T35" fmla="*/ 6495 h 22"/>
              <a:gd name="T36" fmla="*/ 6594 w 26"/>
              <a:gd name="T37" fmla="*/ 7577 h 2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22">
                <a:moveTo>
                  <a:pt x="18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2" y="21"/>
                  <a:pt x="11" y="21"/>
                  <a:pt x="10" y="21"/>
                </a:cubicBezTo>
                <a:cubicBezTo>
                  <a:pt x="7" y="18"/>
                  <a:pt x="3" y="15"/>
                  <a:pt x="3" y="12"/>
                </a:cubicBezTo>
                <a:lnTo>
                  <a:pt x="1" y="12"/>
                </a:lnTo>
                <a:cubicBezTo>
                  <a:pt x="0" y="9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4" y="0"/>
                  <a:pt x="21" y="6"/>
                  <a:pt x="23" y="12"/>
                </a:cubicBezTo>
                <a:cubicBezTo>
                  <a:pt x="25" y="12"/>
                  <a:pt x="25" y="15"/>
                  <a:pt x="25" y="15"/>
                </a:cubicBezTo>
                <a:cubicBezTo>
                  <a:pt x="25" y="15"/>
                  <a:pt x="24" y="15"/>
                  <a:pt x="22" y="12"/>
                </a:cubicBezTo>
                <a:cubicBezTo>
                  <a:pt x="19" y="6"/>
                  <a:pt x="13" y="0"/>
                  <a:pt x="6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6"/>
                  <a:pt x="1" y="9"/>
                  <a:pt x="2" y="9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5"/>
                  <a:pt x="7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4" y="21"/>
                  <a:pt x="16" y="21"/>
                  <a:pt x="18" y="21"/>
                </a:cubicBezTo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" name="Freeform 6868">
            <a:extLst>
              <a:ext uri="{FF2B5EF4-FFF2-40B4-BE49-F238E27FC236}">
                <a16:creationId xmlns:a16="http://schemas.microsoft.com/office/drawing/2014/main" id="{72751C40-F15C-4544-896C-71BE2F1C8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5099050"/>
            <a:ext cx="14288" cy="6350"/>
          </a:xfrm>
          <a:custGeom>
            <a:avLst/>
            <a:gdLst>
              <a:gd name="T0" fmla="*/ 366 w 39"/>
              <a:gd name="T1" fmla="*/ 5976 h 17"/>
              <a:gd name="T2" fmla="*/ 0 w 39"/>
              <a:gd name="T3" fmla="*/ 4482 h 17"/>
              <a:gd name="T4" fmla="*/ 9525 w 39"/>
              <a:gd name="T5" fmla="*/ 0 h 17"/>
              <a:gd name="T6" fmla="*/ 13922 w 39"/>
              <a:gd name="T7" fmla="*/ 0 h 17"/>
              <a:gd name="T8" fmla="*/ 13922 w 39"/>
              <a:gd name="T9" fmla="*/ 374 h 17"/>
              <a:gd name="T10" fmla="*/ 13922 w 39"/>
              <a:gd name="T11" fmla="*/ 3362 h 17"/>
              <a:gd name="T12" fmla="*/ 366 w 39"/>
              <a:gd name="T13" fmla="*/ 5976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17">
                <a:moveTo>
                  <a:pt x="1" y="16"/>
                </a:moveTo>
                <a:cubicBezTo>
                  <a:pt x="3" y="12"/>
                  <a:pt x="2" y="12"/>
                  <a:pt x="0" y="12"/>
                </a:cubicBezTo>
                <a:cubicBezTo>
                  <a:pt x="3" y="3"/>
                  <a:pt x="16" y="0"/>
                  <a:pt x="26" y="0"/>
                </a:cubicBezTo>
                <a:lnTo>
                  <a:pt x="38" y="0"/>
                </a:lnTo>
                <a:cubicBezTo>
                  <a:pt x="38" y="1"/>
                  <a:pt x="38" y="1"/>
                  <a:pt x="38" y="1"/>
                </a:cubicBezTo>
                <a:lnTo>
                  <a:pt x="38" y="9"/>
                </a:lnTo>
                <a:cubicBezTo>
                  <a:pt x="23" y="3"/>
                  <a:pt x="15" y="6"/>
                  <a:pt x="1" y="16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3" name="Freeform 6869">
            <a:extLst>
              <a:ext uri="{FF2B5EF4-FFF2-40B4-BE49-F238E27FC236}">
                <a16:creationId xmlns:a16="http://schemas.microsoft.com/office/drawing/2014/main" id="{9653A78D-7C42-3D42-B3E2-3CEC4488C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099050"/>
            <a:ext cx="11112" cy="4763"/>
          </a:xfrm>
          <a:custGeom>
            <a:avLst/>
            <a:gdLst>
              <a:gd name="T0" fmla="*/ 7886 w 31"/>
              <a:gd name="T1" fmla="*/ 0 h 14"/>
              <a:gd name="T2" fmla="*/ 9678 w 31"/>
              <a:gd name="T3" fmla="*/ 0 h 14"/>
              <a:gd name="T4" fmla="*/ 10037 w 31"/>
              <a:gd name="T5" fmla="*/ 0 h 14"/>
              <a:gd name="T6" fmla="*/ 10754 w 31"/>
              <a:gd name="T7" fmla="*/ 2722 h 14"/>
              <a:gd name="T8" fmla="*/ 0 w 31"/>
              <a:gd name="T9" fmla="*/ 4423 h 14"/>
              <a:gd name="T10" fmla="*/ 0 w 31"/>
              <a:gd name="T11" fmla="*/ 2722 h 14"/>
              <a:gd name="T12" fmla="*/ 0 w 31"/>
              <a:gd name="T13" fmla="*/ 2041 h 14"/>
              <a:gd name="T14" fmla="*/ 7886 w 31"/>
              <a:gd name="T15" fmla="*/ 0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14">
                <a:moveTo>
                  <a:pt x="22" y="0"/>
                </a:moveTo>
                <a:lnTo>
                  <a:pt x="27" y="0"/>
                </a:lnTo>
                <a:cubicBezTo>
                  <a:pt x="28" y="0"/>
                  <a:pt x="28" y="0"/>
                  <a:pt x="28" y="0"/>
                </a:cubicBezTo>
                <a:cubicBezTo>
                  <a:pt x="28" y="3"/>
                  <a:pt x="29" y="5"/>
                  <a:pt x="30" y="8"/>
                </a:cubicBezTo>
                <a:cubicBezTo>
                  <a:pt x="18" y="4"/>
                  <a:pt x="11" y="7"/>
                  <a:pt x="0" y="13"/>
                </a:cubicBezTo>
                <a:cubicBezTo>
                  <a:pt x="0" y="12"/>
                  <a:pt x="0" y="10"/>
                  <a:pt x="0" y="8"/>
                </a:cubicBezTo>
                <a:cubicBezTo>
                  <a:pt x="0" y="8"/>
                  <a:pt x="0" y="7"/>
                  <a:pt x="0" y="6"/>
                </a:cubicBezTo>
                <a:cubicBezTo>
                  <a:pt x="5" y="2"/>
                  <a:pt x="14" y="0"/>
                  <a:pt x="22" y="0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4" name="Freeform 6870">
            <a:extLst>
              <a:ext uri="{FF2B5EF4-FFF2-40B4-BE49-F238E27FC236}">
                <a16:creationId xmlns:a16="http://schemas.microsoft.com/office/drawing/2014/main" id="{F730FD54-A61B-A844-B7E5-B0692E63E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5097463"/>
            <a:ext cx="14288" cy="7937"/>
          </a:xfrm>
          <a:custGeom>
            <a:avLst/>
            <a:gdLst>
              <a:gd name="T0" fmla="*/ 697 w 41"/>
              <a:gd name="T1" fmla="*/ 6425 h 21"/>
              <a:gd name="T2" fmla="*/ 10803 w 41"/>
              <a:gd name="T3" fmla="*/ 4157 h 21"/>
              <a:gd name="T4" fmla="*/ 697 w 41"/>
              <a:gd name="T5" fmla="*/ 7559 h 21"/>
              <a:gd name="T6" fmla="*/ 697 w 41"/>
              <a:gd name="T7" fmla="*/ 6425 h 21"/>
              <a:gd name="T8" fmla="*/ 13591 w 41"/>
              <a:gd name="T9" fmla="*/ 1890 h 21"/>
              <a:gd name="T10" fmla="*/ 13940 w 41"/>
              <a:gd name="T11" fmla="*/ 5291 h 21"/>
              <a:gd name="T12" fmla="*/ 13591 w 41"/>
              <a:gd name="T13" fmla="*/ 5291 h 21"/>
              <a:gd name="T14" fmla="*/ 13243 w 41"/>
              <a:gd name="T15" fmla="*/ 1890 h 21"/>
              <a:gd name="T16" fmla="*/ 9409 w 41"/>
              <a:gd name="T17" fmla="*/ 1890 h 21"/>
              <a:gd name="T18" fmla="*/ 697 w 41"/>
              <a:gd name="T19" fmla="*/ 4913 h 21"/>
              <a:gd name="T20" fmla="*/ 0 w 41"/>
              <a:gd name="T21" fmla="*/ 6425 h 21"/>
              <a:gd name="T22" fmla="*/ 0 w 41"/>
              <a:gd name="T23" fmla="*/ 6425 h 21"/>
              <a:gd name="T24" fmla="*/ 0 w 41"/>
              <a:gd name="T25" fmla="*/ 6425 h 21"/>
              <a:gd name="T26" fmla="*/ 0 w 41"/>
              <a:gd name="T27" fmla="*/ 6425 h 21"/>
              <a:gd name="T28" fmla="*/ 0 w 41"/>
              <a:gd name="T29" fmla="*/ 6425 h 21"/>
              <a:gd name="T30" fmla="*/ 697 w 41"/>
              <a:gd name="T31" fmla="*/ 4913 h 21"/>
              <a:gd name="T32" fmla="*/ 13591 w 41"/>
              <a:gd name="T33" fmla="*/ 1890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1" h="21">
                <a:moveTo>
                  <a:pt x="2" y="17"/>
                </a:moveTo>
                <a:cubicBezTo>
                  <a:pt x="12" y="12"/>
                  <a:pt x="20" y="9"/>
                  <a:pt x="31" y="11"/>
                </a:cubicBezTo>
                <a:cubicBezTo>
                  <a:pt x="20" y="10"/>
                  <a:pt x="12" y="13"/>
                  <a:pt x="2" y="20"/>
                </a:cubicBezTo>
                <a:lnTo>
                  <a:pt x="2" y="17"/>
                </a:lnTo>
                <a:close/>
                <a:moveTo>
                  <a:pt x="39" y="5"/>
                </a:moveTo>
                <a:lnTo>
                  <a:pt x="40" y="14"/>
                </a:lnTo>
                <a:lnTo>
                  <a:pt x="39" y="14"/>
                </a:lnTo>
                <a:lnTo>
                  <a:pt x="38" y="5"/>
                </a:lnTo>
                <a:lnTo>
                  <a:pt x="27" y="5"/>
                </a:lnTo>
                <a:cubicBezTo>
                  <a:pt x="18" y="5"/>
                  <a:pt x="7" y="7"/>
                  <a:pt x="2" y="13"/>
                </a:cubicBezTo>
                <a:cubicBezTo>
                  <a:pt x="1" y="14"/>
                  <a:pt x="0" y="15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1" y="14"/>
                  <a:pt x="2" y="13"/>
                </a:cubicBezTo>
                <a:cubicBezTo>
                  <a:pt x="10" y="4"/>
                  <a:pt x="31" y="0"/>
                  <a:pt x="39" y="5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5" name="Freeform 6871">
            <a:extLst>
              <a:ext uri="{FF2B5EF4-FFF2-40B4-BE49-F238E27FC236}">
                <a16:creationId xmlns:a16="http://schemas.microsoft.com/office/drawing/2014/main" id="{4EE04C51-9197-0347-A3FF-BA3E9605B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5100638"/>
            <a:ext cx="15875" cy="9525"/>
          </a:xfrm>
          <a:custGeom>
            <a:avLst/>
            <a:gdLst>
              <a:gd name="T0" fmla="*/ 1804 w 44"/>
              <a:gd name="T1" fmla="*/ 7144 h 28"/>
              <a:gd name="T2" fmla="*/ 13349 w 44"/>
              <a:gd name="T3" fmla="*/ 9185 h 28"/>
              <a:gd name="T4" fmla="*/ 1804 w 44"/>
              <a:gd name="T5" fmla="*/ 7144 h 28"/>
              <a:gd name="T6" fmla="*/ 14793 w 44"/>
              <a:gd name="T7" fmla="*/ 7144 h 28"/>
              <a:gd name="T8" fmla="*/ 15153 w 44"/>
              <a:gd name="T9" fmla="*/ 2041 h 28"/>
              <a:gd name="T10" fmla="*/ 10463 w 44"/>
              <a:gd name="T11" fmla="*/ 0 h 28"/>
              <a:gd name="T12" fmla="*/ 15153 w 44"/>
              <a:gd name="T13" fmla="*/ 2041 h 28"/>
              <a:gd name="T14" fmla="*/ 15153 w 44"/>
              <a:gd name="T15" fmla="*/ 7144 h 28"/>
              <a:gd name="T16" fmla="*/ 14432 w 44"/>
              <a:gd name="T17" fmla="*/ 9185 h 28"/>
              <a:gd name="T18" fmla="*/ 14071 w 44"/>
              <a:gd name="T19" fmla="*/ 9185 h 28"/>
              <a:gd name="T20" fmla="*/ 14793 w 44"/>
              <a:gd name="T21" fmla="*/ 7144 h 28"/>
              <a:gd name="T22" fmla="*/ 1804 w 44"/>
              <a:gd name="T23" fmla="*/ 6123 h 28"/>
              <a:gd name="T24" fmla="*/ 1804 w 44"/>
              <a:gd name="T25" fmla="*/ 6463 h 28"/>
              <a:gd name="T26" fmla="*/ 1443 w 44"/>
              <a:gd name="T27" fmla="*/ 6123 h 28"/>
              <a:gd name="T28" fmla="*/ 1804 w 44"/>
              <a:gd name="T29" fmla="*/ 6123 h 28"/>
              <a:gd name="T30" fmla="*/ 0 w 44"/>
              <a:gd name="T31" fmla="*/ 6123 h 28"/>
              <a:gd name="T32" fmla="*/ 1082 w 44"/>
              <a:gd name="T33" fmla="*/ 5103 h 28"/>
              <a:gd name="T34" fmla="*/ 361 w 44"/>
              <a:gd name="T35" fmla="*/ 6123 h 28"/>
              <a:gd name="T36" fmla="*/ 0 w 44"/>
              <a:gd name="T37" fmla="*/ 6123 h 28"/>
              <a:gd name="T38" fmla="*/ 1443 w 44"/>
              <a:gd name="T39" fmla="*/ 4082 h 28"/>
              <a:gd name="T40" fmla="*/ 9381 w 44"/>
              <a:gd name="T41" fmla="*/ 0 h 28"/>
              <a:gd name="T42" fmla="*/ 1804 w 44"/>
              <a:gd name="T43" fmla="*/ 4082 h 28"/>
              <a:gd name="T44" fmla="*/ 1082 w 44"/>
              <a:gd name="T45" fmla="*/ 5103 h 28"/>
              <a:gd name="T46" fmla="*/ 1443 w 44"/>
              <a:gd name="T47" fmla="*/ 4082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4" h="28">
                <a:moveTo>
                  <a:pt x="5" y="21"/>
                </a:moveTo>
                <a:cubicBezTo>
                  <a:pt x="6" y="21"/>
                  <a:pt x="31" y="27"/>
                  <a:pt x="37" y="27"/>
                </a:cubicBezTo>
                <a:cubicBezTo>
                  <a:pt x="31" y="27"/>
                  <a:pt x="5" y="24"/>
                  <a:pt x="5" y="21"/>
                </a:cubicBezTo>
                <a:close/>
                <a:moveTo>
                  <a:pt x="41" y="21"/>
                </a:moveTo>
                <a:cubicBezTo>
                  <a:pt x="41" y="18"/>
                  <a:pt x="42" y="9"/>
                  <a:pt x="42" y="6"/>
                </a:cubicBezTo>
                <a:cubicBezTo>
                  <a:pt x="37" y="3"/>
                  <a:pt x="33" y="0"/>
                  <a:pt x="29" y="0"/>
                </a:cubicBezTo>
                <a:cubicBezTo>
                  <a:pt x="34" y="0"/>
                  <a:pt x="38" y="0"/>
                  <a:pt x="42" y="6"/>
                </a:cubicBezTo>
                <a:cubicBezTo>
                  <a:pt x="43" y="9"/>
                  <a:pt x="42" y="18"/>
                  <a:pt x="42" y="21"/>
                </a:cubicBezTo>
                <a:cubicBezTo>
                  <a:pt x="40" y="24"/>
                  <a:pt x="40" y="24"/>
                  <a:pt x="40" y="27"/>
                </a:cubicBezTo>
                <a:lnTo>
                  <a:pt x="39" y="27"/>
                </a:lnTo>
                <a:cubicBezTo>
                  <a:pt x="39" y="24"/>
                  <a:pt x="40" y="24"/>
                  <a:pt x="41" y="21"/>
                </a:cubicBezTo>
                <a:close/>
                <a:moveTo>
                  <a:pt x="5" y="18"/>
                </a:moveTo>
                <a:lnTo>
                  <a:pt x="5" y="19"/>
                </a:lnTo>
                <a:cubicBezTo>
                  <a:pt x="4" y="19"/>
                  <a:pt x="4" y="18"/>
                  <a:pt x="4" y="18"/>
                </a:cubicBezTo>
                <a:lnTo>
                  <a:pt x="5" y="18"/>
                </a:lnTo>
                <a:close/>
                <a:moveTo>
                  <a:pt x="0" y="18"/>
                </a:moveTo>
                <a:cubicBezTo>
                  <a:pt x="0" y="15"/>
                  <a:pt x="1" y="15"/>
                  <a:pt x="3" y="15"/>
                </a:cubicBezTo>
                <a:cubicBezTo>
                  <a:pt x="3" y="15"/>
                  <a:pt x="1" y="16"/>
                  <a:pt x="1" y="18"/>
                </a:cubicBezTo>
                <a:lnTo>
                  <a:pt x="0" y="18"/>
                </a:lnTo>
                <a:close/>
                <a:moveTo>
                  <a:pt x="4" y="12"/>
                </a:moveTo>
                <a:cubicBezTo>
                  <a:pt x="7" y="9"/>
                  <a:pt x="16" y="1"/>
                  <a:pt x="26" y="0"/>
                </a:cubicBezTo>
                <a:cubicBezTo>
                  <a:pt x="16" y="1"/>
                  <a:pt x="7" y="9"/>
                  <a:pt x="5" y="12"/>
                </a:cubicBezTo>
                <a:cubicBezTo>
                  <a:pt x="5" y="12"/>
                  <a:pt x="4" y="15"/>
                  <a:pt x="3" y="15"/>
                </a:cubicBezTo>
                <a:cubicBezTo>
                  <a:pt x="3" y="12"/>
                  <a:pt x="4" y="12"/>
                  <a:pt x="4" y="12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6" name="Freeform 6872">
            <a:extLst>
              <a:ext uri="{FF2B5EF4-FFF2-40B4-BE49-F238E27FC236}">
                <a16:creationId xmlns:a16="http://schemas.microsoft.com/office/drawing/2014/main" id="{86705E42-DE0D-424F-A70C-CA19E87A9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5106988"/>
            <a:ext cx="15875" cy="12700"/>
          </a:xfrm>
          <a:custGeom>
            <a:avLst/>
            <a:gdLst>
              <a:gd name="T0" fmla="*/ 6350 w 45"/>
              <a:gd name="T1" fmla="*/ 2241 h 34"/>
              <a:gd name="T2" fmla="*/ 8467 w 45"/>
              <a:gd name="T3" fmla="*/ 1121 h 34"/>
              <a:gd name="T4" fmla="*/ 9525 w 45"/>
              <a:gd name="T5" fmla="*/ 1121 h 34"/>
              <a:gd name="T6" fmla="*/ 9878 w 45"/>
              <a:gd name="T7" fmla="*/ 1121 h 34"/>
              <a:gd name="T8" fmla="*/ 15522 w 45"/>
              <a:gd name="T9" fmla="*/ 3362 h 34"/>
              <a:gd name="T10" fmla="*/ 15522 w 45"/>
              <a:gd name="T11" fmla="*/ 3362 h 34"/>
              <a:gd name="T12" fmla="*/ 14817 w 45"/>
              <a:gd name="T13" fmla="*/ 5603 h 34"/>
              <a:gd name="T14" fmla="*/ 13053 w 45"/>
              <a:gd name="T15" fmla="*/ 7844 h 34"/>
              <a:gd name="T16" fmla="*/ 11289 w 45"/>
              <a:gd name="T17" fmla="*/ 10085 h 34"/>
              <a:gd name="T18" fmla="*/ 10583 w 45"/>
              <a:gd name="T19" fmla="*/ 12326 h 34"/>
              <a:gd name="T20" fmla="*/ 10583 w 45"/>
              <a:gd name="T21" fmla="*/ 12326 h 34"/>
              <a:gd name="T22" fmla="*/ 1764 w 45"/>
              <a:gd name="T23" fmla="*/ 6724 h 34"/>
              <a:gd name="T24" fmla="*/ 1058 w 45"/>
              <a:gd name="T25" fmla="*/ 3362 h 34"/>
              <a:gd name="T26" fmla="*/ 1058 w 45"/>
              <a:gd name="T27" fmla="*/ 2241 h 34"/>
              <a:gd name="T28" fmla="*/ 1764 w 45"/>
              <a:gd name="T29" fmla="*/ 2241 h 34"/>
              <a:gd name="T30" fmla="*/ 2822 w 45"/>
              <a:gd name="T31" fmla="*/ 2241 h 34"/>
              <a:gd name="T32" fmla="*/ 3175 w 45"/>
              <a:gd name="T33" fmla="*/ 1121 h 34"/>
              <a:gd name="T34" fmla="*/ 6350 w 45"/>
              <a:gd name="T35" fmla="*/ 2241 h 3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5" h="34">
                <a:moveTo>
                  <a:pt x="18" y="6"/>
                </a:moveTo>
                <a:cubicBezTo>
                  <a:pt x="21" y="6"/>
                  <a:pt x="22" y="6"/>
                  <a:pt x="24" y="3"/>
                </a:cubicBezTo>
                <a:lnTo>
                  <a:pt x="27" y="3"/>
                </a:lnTo>
                <a:lnTo>
                  <a:pt x="28" y="3"/>
                </a:lnTo>
                <a:cubicBezTo>
                  <a:pt x="31" y="3"/>
                  <a:pt x="38" y="9"/>
                  <a:pt x="44" y="9"/>
                </a:cubicBezTo>
                <a:cubicBezTo>
                  <a:pt x="42" y="9"/>
                  <a:pt x="43" y="12"/>
                  <a:pt x="42" y="15"/>
                </a:cubicBezTo>
                <a:cubicBezTo>
                  <a:pt x="40" y="18"/>
                  <a:pt x="39" y="18"/>
                  <a:pt x="37" y="21"/>
                </a:cubicBezTo>
                <a:cubicBezTo>
                  <a:pt x="36" y="24"/>
                  <a:pt x="33" y="27"/>
                  <a:pt x="32" y="27"/>
                </a:cubicBezTo>
                <a:cubicBezTo>
                  <a:pt x="32" y="30"/>
                  <a:pt x="31" y="30"/>
                  <a:pt x="30" y="33"/>
                </a:cubicBezTo>
                <a:cubicBezTo>
                  <a:pt x="28" y="32"/>
                  <a:pt x="2" y="21"/>
                  <a:pt x="5" y="18"/>
                </a:cubicBezTo>
                <a:cubicBezTo>
                  <a:pt x="8" y="18"/>
                  <a:pt x="6" y="12"/>
                  <a:pt x="3" y="9"/>
                </a:cubicBezTo>
                <a:cubicBezTo>
                  <a:pt x="1" y="9"/>
                  <a:pt x="0" y="9"/>
                  <a:pt x="3" y="6"/>
                </a:cubicBezTo>
                <a:lnTo>
                  <a:pt x="5" y="6"/>
                </a:lnTo>
                <a:lnTo>
                  <a:pt x="8" y="6"/>
                </a:lnTo>
                <a:lnTo>
                  <a:pt x="9" y="3"/>
                </a:lnTo>
                <a:cubicBezTo>
                  <a:pt x="9" y="3"/>
                  <a:pt x="11" y="0"/>
                  <a:pt x="18" y="6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7" name="Freeform 6873">
            <a:extLst>
              <a:ext uri="{FF2B5EF4-FFF2-40B4-BE49-F238E27FC236}">
                <a16:creationId xmlns:a16="http://schemas.microsoft.com/office/drawing/2014/main" id="{A8920C11-3B02-DE4C-B49B-414094BB2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5108575"/>
            <a:ext cx="14287" cy="11113"/>
          </a:xfrm>
          <a:custGeom>
            <a:avLst/>
            <a:gdLst>
              <a:gd name="T0" fmla="*/ 5575 w 41"/>
              <a:gd name="T1" fmla="*/ 1389 h 32"/>
              <a:gd name="T2" fmla="*/ 7666 w 41"/>
              <a:gd name="T3" fmla="*/ 347 h 32"/>
              <a:gd name="T4" fmla="*/ 8712 w 41"/>
              <a:gd name="T5" fmla="*/ 347 h 32"/>
              <a:gd name="T6" fmla="*/ 9060 w 41"/>
              <a:gd name="T7" fmla="*/ 347 h 32"/>
              <a:gd name="T8" fmla="*/ 12893 w 41"/>
              <a:gd name="T9" fmla="*/ 1736 h 32"/>
              <a:gd name="T10" fmla="*/ 13939 w 41"/>
              <a:gd name="T11" fmla="*/ 4515 h 32"/>
              <a:gd name="T12" fmla="*/ 12196 w 41"/>
              <a:gd name="T13" fmla="*/ 6598 h 32"/>
              <a:gd name="T14" fmla="*/ 10454 w 41"/>
              <a:gd name="T15" fmla="*/ 8682 h 32"/>
              <a:gd name="T16" fmla="*/ 9757 w 41"/>
              <a:gd name="T17" fmla="*/ 10766 h 32"/>
              <a:gd name="T18" fmla="*/ 9757 w 41"/>
              <a:gd name="T19" fmla="*/ 10766 h 32"/>
              <a:gd name="T20" fmla="*/ 1045 w 41"/>
              <a:gd name="T21" fmla="*/ 5557 h 32"/>
              <a:gd name="T22" fmla="*/ 697 w 41"/>
              <a:gd name="T23" fmla="*/ 2778 h 32"/>
              <a:gd name="T24" fmla="*/ 1394 w 41"/>
              <a:gd name="T25" fmla="*/ 1736 h 32"/>
              <a:gd name="T26" fmla="*/ 1742 w 41"/>
              <a:gd name="T27" fmla="*/ 1389 h 32"/>
              <a:gd name="T28" fmla="*/ 2091 w 41"/>
              <a:gd name="T29" fmla="*/ 1389 h 32"/>
              <a:gd name="T30" fmla="*/ 2439 w 41"/>
              <a:gd name="T31" fmla="*/ 347 h 32"/>
              <a:gd name="T32" fmla="*/ 2788 w 41"/>
              <a:gd name="T33" fmla="*/ 0 h 32"/>
              <a:gd name="T34" fmla="*/ 5575 w 41"/>
              <a:gd name="T35" fmla="*/ 1389 h 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1" h="32">
                <a:moveTo>
                  <a:pt x="16" y="4"/>
                </a:moveTo>
                <a:cubicBezTo>
                  <a:pt x="19" y="4"/>
                  <a:pt x="20" y="4"/>
                  <a:pt x="22" y="1"/>
                </a:cubicBezTo>
                <a:lnTo>
                  <a:pt x="25" y="1"/>
                </a:lnTo>
                <a:lnTo>
                  <a:pt x="26" y="1"/>
                </a:lnTo>
                <a:cubicBezTo>
                  <a:pt x="28" y="1"/>
                  <a:pt x="32" y="4"/>
                  <a:pt x="37" y="5"/>
                </a:cubicBezTo>
                <a:cubicBezTo>
                  <a:pt x="38" y="8"/>
                  <a:pt x="39" y="10"/>
                  <a:pt x="40" y="13"/>
                </a:cubicBezTo>
                <a:cubicBezTo>
                  <a:pt x="38" y="16"/>
                  <a:pt x="37" y="16"/>
                  <a:pt x="35" y="19"/>
                </a:cubicBezTo>
                <a:cubicBezTo>
                  <a:pt x="34" y="22"/>
                  <a:pt x="31" y="25"/>
                  <a:pt x="30" y="25"/>
                </a:cubicBezTo>
                <a:cubicBezTo>
                  <a:pt x="30" y="28"/>
                  <a:pt x="29" y="28"/>
                  <a:pt x="28" y="31"/>
                </a:cubicBezTo>
                <a:cubicBezTo>
                  <a:pt x="26" y="30"/>
                  <a:pt x="0" y="19"/>
                  <a:pt x="3" y="16"/>
                </a:cubicBezTo>
                <a:cubicBezTo>
                  <a:pt x="5" y="16"/>
                  <a:pt x="4" y="11"/>
                  <a:pt x="2" y="8"/>
                </a:cubicBezTo>
                <a:cubicBezTo>
                  <a:pt x="3" y="7"/>
                  <a:pt x="3" y="6"/>
                  <a:pt x="4" y="5"/>
                </a:cubicBezTo>
                <a:cubicBezTo>
                  <a:pt x="4" y="5"/>
                  <a:pt x="4" y="4"/>
                  <a:pt x="5" y="4"/>
                </a:cubicBezTo>
                <a:lnTo>
                  <a:pt x="6" y="4"/>
                </a:lnTo>
                <a:lnTo>
                  <a:pt x="7" y="1"/>
                </a:lnTo>
                <a:cubicBezTo>
                  <a:pt x="7" y="0"/>
                  <a:pt x="8" y="0"/>
                  <a:pt x="8" y="0"/>
                </a:cubicBezTo>
                <a:cubicBezTo>
                  <a:pt x="9" y="0"/>
                  <a:pt x="11" y="0"/>
                  <a:pt x="16" y="4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8" name="Freeform 6874">
            <a:extLst>
              <a:ext uri="{FF2B5EF4-FFF2-40B4-BE49-F238E27FC236}">
                <a16:creationId xmlns:a16="http://schemas.microsoft.com/office/drawing/2014/main" id="{7B85EF08-5134-CA44-99BF-0608BAB46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5106988"/>
            <a:ext cx="15875" cy="12700"/>
          </a:xfrm>
          <a:custGeom>
            <a:avLst/>
            <a:gdLst>
              <a:gd name="T0" fmla="*/ 1411 w 45"/>
              <a:gd name="T1" fmla="*/ 7844 h 34"/>
              <a:gd name="T2" fmla="*/ 1764 w 45"/>
              <a:gd name="T3" fmla="*/ 6724 h 34"/>
              <a:gd name="T4" fmla="*/ 9525 w 45"/>
              <a:gd name="T5" fmla="*/ 12326 h 34"/>
              <a:gd name="T6" fmla="*/ 1411 w 45"/>
              <a:gd name="T7" fmla="*/ 7844 h 34"/>
              <a:gd name="T8" fmla="*/ 10583 w 45"/>
              <a:gd name="T9" fmla="*/ 12326 h 34"/>
              <a:gd name="T10" fmla="*/ 9525 w 45"/>
              <a:gd name="T11" fmla="*/ 12326 h 34"/>
              <a:gd name="T12" fmla="*/ 10583 w 45"/>
              <a:gd name="T13" fmla="*/ 12326 h 34"/>
              <a:gd name="T14" fmla="*/ 2469 w 45"/>
              <a:gd name="T15" fmla="*/ 5229 h 34"/>
              <a:gd name="T16" fmla="*/ 2117 w 45"/>
              <a:gd name="T17" fmla="*/ 6724 h 34"/>
              <a:gd name="T18" fmla="*/ 2469 w 45"/>
              <a:gd name="T19" fmla="*/ 5229 h 34"/>
              <a:gd name="T20" fmla="*/ 1058 w 45"/>
              <a:gd name="T21" fmla="*/ 2988 h 34"/>
              <a:gd name="T22" fmla="*/ 0 w 45"/>
              <a:gd name="T23" fmla="*/ 2988 h 34"/>
              <a:gd name="T24" fmla="*/ 1058 w 45"/>
              <a:gd name="T25" fmla="*/ 1868 h 34"/>
              <a:gd name="T26" fmla="*/ 1411 w 45"/>
              <a:gd name="T27" fmla="*/ 1868 h 34"/>
              <a:gd name="T28" fmla="*/ 2822 w 45"/>
              <a:gd name="T29" fmla="*/ 1868 h 34"/>
              <a:gd name="T30" fmla="*/ 1411 w 45"/>
              <a:gd name="T31" fmla="*/ 2988 h 34"/>
              <a:gd name="T32" fmla="*/ 1058 w 45"/>
              <a:gd name="T33" fmla="*/ 2988 h 34"/>
              <a:gd name="T34" fmla="*/ 2469 w 45"/>
              <a:gd name="T35" fmla="*/ 5229 h 34"/>
              <a:gd name="T36" fmla="*/ 1058 w 45"/>
              <a:gd name="T37" fmla="*/ 2988 h 34"/>
              <a:gd name="T38" fmla="*/ 3175 w 45"/>
              <a:gd name="T39" fmla="*/ 747 h 34"/>
              <a:gd name="T40" fmla="*/ 5292 w 45"/>
              <a:gd name="T41" fmla="*/ 1121 h 34"/>
              <a:gd name="T42" fmla="*/ 3881 w 45"/>
              <a:gd name="T43" fmla="*/ 747 h 34"/>
              <a:gd name="T44" fmla="*/ 2822 w 45"/>
              <a:gd name="T45" fmla="*/ 1868 h 34"/>
              <a:gd name="T46" fmla="*/ 3175 w 45"/>
              <a:gd name="T47" fmla="*/ 747 h 34"/>
              <a:gd name="T48" fmla="*/ 6703 w 45"/>
              <a:gd name="T49" fmla="*/ 1868 h 34"/>
              <a:gd name="T50" fmla="*/ 5292 w 45"/>
              <a:gd name="T51" fmla="*/ 1121 h 34"/>
              <a:gd name="T52" fmla="*/ 6703 w 45"/>
              <a:gd name="T53" fmla="*/ 1868 h 34"/>
              <a:gd name="T54" fmla="*/ 8467 w 45"/>
              <a:gd name="T55" fmla="*/ 747 h 34"/>
              <a:gd name="T56" fmla="*/ 8819 w 45"/>
              <a:gd name="T57" fmla="*/ 747 h 34"/>
              <a:gd name="T58" fmla="*/ 6703 w 45"/>
              <a:gd name="T59" fmla="*/ 1868 h 34"/>
              <a:gd name="T60" fmla="*/ 8467 w 45"/>
              <a:gd name="T61" fmla="*/ 747 h 34"/>
              <a:gd name="T62" fmla="*/ 10936 w 45"/>
              <a:gd name="T63" fmla="*/ 1121 h 34"/>
              <a:gd name="T64" fmla="*/ 9172 w 45"/>
              <a:gd name="T65" fmla="*/ 747 h 34"/>
              <a:gd name="T66" fmla="*/ 10231 w 45"/>
              <a:gd name="T67" fmla="*/ 747 h 34"/>
              <a:gd name="T68" fmla="*/ 10936 w 45"/>
              <a:gd name="T69" fmla="*/ 1121 h 34"/>
              <a:gd name="T70" fmla="*/ 11642 w 45"/>
              <a:gd name="T71" fmla="*/ 1868 h 34"/>
              <a:gd name="T72" fmla="*/ 15522 w 45"/>
              <a:gd name="T73" fmla="*/ 2988 h 34"/>
              <a:gd name="T74" fmla="*/ 11289 w 45"/>
              <a:gd name="T75" fmla="*/ 1868 h 34"/>
              <a:gd name="T76" fmla="*/ 10936 w 45"/>
              <a:gd name="T77" fmla="*/ 1121 h 34"/>
              <a:gd name="T78" fmla="*/ 11642 w 45"/>
              <a:gd name="T79" fmla="*/ 1868 h 34"/>
              <a:gd name="T80" fmla="*/ 11289 w 45"/>
              <a:gd name="T81" fmla="*/ 10085 h 34"/>
              <a:gd name="T82" fmla="*/ 12700 w 45"/>
              <a:gd name="T83" fmla="*/ 8591 h 34"/>
              <a:gd name="T84" fmla="*/ 13406 w 45"/>
              <a:gd name="T85" fmla="*/ 7844 h 34"/>
              <a:gd name="T86" fmla="*/ 14464 w 45"/>
              <a:gd name="T87" fmla="*/ 5229 h 34"/>
              <a:gd name="T88" fmla="*/ 14817 w 45"/>
              <a:gd name="T89" fmla="*/ 4109 h 34"/>
              <a:gd name="T90" fmla="*/ 15169 w 45"/>
              <a:gd name="T91" fmla="*/ 2988 h 34"/>
              <a:gd name="T92" fmla="*/ 15169 w 45"/>
              <a:gd name="T93" fmla="*/ 4109 h 34"/>
              <a:gd name="T94" fmla="*/ 14817 w 45"/>
              <a:gd name="T95" fmla="*/ 5229 h 34"/>
              <a:gd name="T96" fmla="*/ 13758 w 45"/>
              <a:gd name="T97" fmla="*/ 7844 h 34"/>
              <a:gd name="T98" fmla="*/ 12700 w 45"/>
              <a:gd name="T99" fmla="*/ 8591 h 34"/>
              <a:gd name="T100" fmla="*/ 11642 w 45"/>
              <a:gd name="T101" fmla="*/ 10085 h 34"/>
              <a:gd name="T102" fmla="*/ 11289 w 45"/>
              <a:gd name="T103" fmla="*/ 12326 h 34"/>
              <a:gd name="T104" fmla="*/ 10936 w 45"/>
              <a:gd name="T105" fmla="*/ 12326 h 34"/>
              <a:gd name="T106" fmla="*/ 11289 w 45"/>
              <a:gd name="T107" fmla="*/ 10085 h 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5" h="34">
                <a:moveTo>
                  <a:pt x="4" y="21"/>
                </a:moveTo>
                <a:cubicBezTo>
                  <a:pt x="5" y="20"/>
                  <a:pt x="5" y="19"/>
                  <a:pt x="5" y="18"/>
                </a:cubicBezTo>
                <a:cubicBezTo>
                  <a:pt x="8" y="23"/>
                  <a:pt x="22" y="30"/>
                  <a:pt x="27" y="33"/>
                </a:cubicBezTo>
                <a:cubicBezTo>
                  <a:pt x="21" y="30"/>
                  <a:pt x="6" y="23"/>
                  <a:pt x="4" y="21"/>
                </a:cubicBezTo>
                <a:close/>
                <a:moveTo>
                  <a:pt x="30" y="33"/>
                </a:moveTo>
                <a:cubicBezTo>
                  <a:pt x="29" y="33"/>
                  <a:pt x="28" y="33"/>
                  <a:pt x="27" y="33"/>
                </a:cubicBezTo>
                <a:cubicBezTo>
                  <a:pt x="28" y="33"/>
                  <a:pt x="29" y="33"/>
                  <a:pt x="30" y="33"/>
                </a:cubicBezTo>
                <a:close/>
                <a:moveTo>
                  <a:pt x="7" y="14"/>
                </a:moveTo>
                <a:cubicBezTo>
                  <a:pt x="7" y="17"/>
                  <a:pt x="7" y="18"/>
                  <a:pt x="6" y="18"/>
                </a:cubicBezTo>
                <a:cubicBezTo>
                  <a:pt x="6" y="16"/>
                  <a:pt x="7" y="14"/>
                  <a:pt x="7" y="14"/>
                </a:cubicBezTo>
                <a:close/>
                <a:moveTo>
                  <a:pt x="3" y="8"/>
                </a:moveTo>
                <a:lnTo>
                  <a:pt x="0" y="8"/>
                </a:lnTo>
                <a:cubicBezTo>
                  <a:pt x="0" y="8"/>
                  <a:pt x="1" y="5"/>
                  <a:pt x="3" y="5"/>
                </a:cubicBezTo>
                <a:lnTo>
                  <a:pt x="4" y="5"/>
                </a:lnTo>
                <a:lnTo>
                  <a:pt x="8" y="5"/>
                </a:lnTo>
                <a:cubicBezTo>
                  <a:pt x="7" y="8"/>
                  <a:pt x="6" y="8"/>
                  <a:pt x="4" y="8"/>
                </a:cubicBezTo>
                <a:lnTo>
                  <a:pt x="3" y="8"/>
                </a:lnTo>
                <a:cubicBezTo>
                  <a:pt x="5" y="8"/>
                  <a:pt x="7" y="11"/>
                  <a:pt x="7" y="14"/>
                </a:cubicBezTo>
                <a:cubicBezTo>
                  <a:pt x="5" y="11"/>
                  <a:pt x="4" y="11"/>
                  <a:pt x="3" y="8"/>
                </a:cubicBezTo>
                <a:close/>
                <a:moveTo>
                  <a:pt x="9" y="2"/>
                </a:moveTo>
                <a:cubicBezTo>
                  <a:pt x="10" y="0"/>
                  <a:pt x="12" y="1"/>
                  <a:pt x="15" y="3"/>
                </a:cubicBezTo>
                <a:cubicBezTo>
                  <a:pt x="13" y="2"/>
                  <a:pt x="12" y="2"/>
                  <a:pt x="11" y="2"/>
                </a:cubicBezTo>
                <a:cubicBezTo>
                  <a:pt x="10" y="2"/>
                  <a:pt x="9" y="5"/>
                  <a:pt x="8" y="5"/>
                </a:cubicBezTo>
                <a:lnTo>
                  <a:pt x="9" y="2"/>
                </a:lnTo>
                <a:close/>
                <a:moveTo>
                  <a:pt x="19" y="5"/>
                </a:moveTo>
                <a:cubicBezTo>
                  <a:pt x="17" y="5"/>
                  <a:pt x="16" y="4"/>
                  <a:pt x="15" y="3"/>
                </a:cubicBezTo>
                <a:cubicBezTo>
                  <a:pt x="16" y="4"/>
                  <a:pt x="17" y="4"/>
                  <a:pt x="19" y="5"/>
                </a:cubicBezTo>
                <a:close/>
                <a:moveTo>
                  <a:pt x="24" y="2"/>
                </a:moveTo>
                <a:lnTo>
                  <a:pt x="25" y="2"/>
                </a:lnTo>
                <a:cubicBezTo>
                  <a:pt x="22" y="5"/>
                  <a:pt x="21" y="5"/>
                  <a:pt x="19" y="5"/>
                </a:cubicBezTo>
                <a:cubicBezTo>
                  <a:pt x="21" y="5"/>
                  <a:pt x="22" y="5"/>
                  <a:pt x="24" y="2"/>
                </a:cubicBezTo>
                <a:close/>
                <a:moveTo>
                  <a:pt x="31" y="3"/>
                </a:moveTo>
                <a:cubicBezTo>
                  <a:pt x="30" y="2"/>
                  <a:pt x="28" y="2"/>
                  <a:pt x="26" y="2"/>
                </a:cubicBezTo>
                <a:lnTo>
                  <a:pt x="29" y="2"/>
                </a:lnTo>
                <a:cubicBezTo>
                  <a:pt x="29" y="2"/>
                  <a:pt x="30" y="2"/>
                  <a:pt x="31" y="3"/>
                </a:cubicBezTo>
                <a:close/>
                <a:moveTo>
                  <a:pt x="33" y="5"/>
                </a:moveTo>
                <a:cubicBezTo>
                  <a:pt x="36" y="5"/>
                  <a:pt x="41" y="8"/>
                  <a:pt x="44" y="8"/>
                </a:cubicBezTo>
                <a:cubicBezTo>
                  <a:pt x="41" y="8"/>
                  <a:pt x="36" y="5"/>
                  <a:pt x="32" y="5"/>
                </a:cubicBezTo>
                <a:cubicBezTo>
                  <a:pt x="32" y="4"/>
                  <a:pt x="31" y="3"/>
                  <a:pt x="31" y="3"/>
                </a:cubicBezTo>
                <a:cubicBezTo>
                  <a:pt x="32" y="3"/>
                  <a:pt x="32" y="4"/>
                  <a:pt x="33" y="5"/>
                </a:cubicBezTo>
                <a:close/>
                <a:moveTo>
                  <a:pt x="32" y="27"/>
                </a:moveTo>
                <a:cubicBezTo>
                  <a:pt x="32" y="27"/>
                  <a:pt x="35" y="23"/>
                  <a:pt x="36" y="23"/>
                </a:cubicBezTo>
                <a:lnTo>
                  <a:pt x="38" y="21"/>
                </a:lnTo>
                <a:cubicBezTo>
                  <a:pt x="40" y="18"/>
                  <a:pt x="41" y="18"/>
                  <a:pt x="41" y="14"/>
                </a:cubicBezTo>
                <a:lnTo>
                  <a:pt x="42" y="11"/>
                </a:lnTo>
                <a:cubicBezTo>
                  <a:pt x="42" y="8"/>
                  <a:pt x="43" y="8"/>
                  <a:pt x="43" y="8"/>
                </a:cubicBezTo>
                <a:cubicBezTo>
                  <a:pt x="43" y="8"/>
                  <a:pt x="44" y="8"/>
                  <a:pt x="43" y="11"/>
                </a:cubicBezTo>
                <a:cubicBezTo>
                  <a:pt x="43" y="11"/>
                  <a:pt x="43" y="14"/>
                  <a:pt x="42" y="14"/>
                </a:cubicBezTo>
                <a:cubicBezTo>
                  <a:pt x="41" y="18"/>
                  <a:pt x="41" y="18"/>
                  <a:pt x="39" y="21"/>
                </a:cubicBezTo>
                <a:lnTo>
                  <a:pt x="36" y="23"/>
                </a:lnTo>
                <a:cubicBezTo>
                  <a:pt x="35" y="27"/>
                  <a:pt x="34" y="27"/>
                  <a:pt x="33" y="27"/>
                </a:cubicBezTo>
                <a:cubicBezTo>
                  <a:pt x="32" y="30"/>
                  <a:pt x="32" y="30"/>
                  <a:pt x="32" y="33"/>
                </a:cubicBezTo>
                <a:lnTo>
                  <a:pt x="31" y="33"/>
                </a:lnTo>
                <a:cubicBezTo>
                  <a:pt x="32" y="30"/>
                  <a:pt x="32" y="30"/>
                  <a:pt x="32" y="27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9" name="Freeform 6875">
            <a:extLst>
              <a:ext uri="{FF2B5EF4-FFF2-40B4-BE49-F238E27FC236}">
                <a16:creationId xmlns:a16="http://schemas.microsoft.com/office/drawing/2014/main" id="{0886CE31-57BB-2D40-9A43-9BF32CB86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114925"/>
            <a:ext cx="12700" cy="9525"/>
          </a:xfrm>
          <a:custGeom>
            <a:avLst/>
            <a:gdLst>
              <a:gd name="T0" fmla="*/ 1814 w 35"/>
              <a:gd name="T1" fmla="*/ 1021 h 28"/>
              <a:gd name="T2" fmla="*/ 3266 w 35"/>
              <a:gd name="T3" fmla="*/ 0 h 28"/>
              <a:gd name="T4" fmla="*/ 6169 w 35"/>
              <a:gd name="T5" fmla="*/ 3062 h 28"/>
              <a:gd name="T6" fmla="*/ 7983 w 35"/>
              <a:gd name="T7" fmla="*/ 2041 h 28"/>
              <a:gd name="T8" fmla="*/ 9797 w 35"/>
              <a:gd name="T9" fmla="*/ 2041 h 28"/>
              <a:gd name="T10" fmla="*/ 12337 w 35"/>
              <a:gd name="T11" fmla="*/ 5103 h 28"/>
              <a:gd name="T12" fmla="*/ 11249 w 35"/>
              <a:gd name="T13" fmla="*/ 6123 h 28"/>
              <a:gd name="T14" fmla="*/ 9071 w 35"/>
              <a:gd name="T15" fmla="*/ 7144 h 28"/>
              <a:gd name="T16" fmla="*/ 7620 w 35"/>
              <a:gd name="T17" fmla="*/ 8164 h 28"/>
              <a:gd name="T18" fmla="*/ 1089 w 35"/>
              <a:gd name="T19" fmla="*/ 4082 h 28"/>
              <a:gd name="T20" fmla="*/ 726 w 35"/>
              <a:gd name="T21" fmla="*/ 2041 h 28"/>
              <a:gd name="T22" fmla="*/ 726 w 35"/>
              <a:gd name="T23" fmla="*/ 1021 h 28"/>
              <a:gd name="T24" fmla="*/ 1814 w 35"/>
              <a:gd name="T25" fmla="*/ 1021 h 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5" h="28">
                <a:moveTo>
                  <a:pt x="5" y="3"/>
                </a:moveTo>
                <a:cubicBezTo>
                  <a:pt x="6" y="3"/>
                  <a:pt x="8" y="3"/>
                  <a:pt x="9" y="0"/>
                </a:cubicBezTo>
                <a:cubicBezTo>
                  <a:pt x="10" y="0"/>
                  <a:pt x="13" y="3"/>
                  <a:pt x="17" y="9"/>
                </a:cubicBezTo>
                <a:cubicBezTo>
                  <a:pt x="19" y="9"/>
                  <a:pt x="21" y="9"/>
                  <a:pt x="22" y="6"/>
                </a:cubicBezTo>
                <a:lnTo>
                  <a:pt x="27" y="6"/>
                </a:lnTo>
                <a:cubicBezTo>
                  <a:pt x="28" y="9"/>
                  <a:pt x="34" y="15"/>
                  <a:pt x="34" y="15"/>
                </a:cubicBezTo>
                <a:cubicBezTo>
                  <a:pt x="34" y="15"/>
                  <a:pt x="33" y="15"/>
                  <a:pt x="31" y="18"/>
                </a:cubicBezTo>
                <a:cubicBezTo>
                  <a:pt x="30" y="18"/>
                  <a:pt x="27" y="21"/>
                  <a:pt x="25" y="21"/>
                </a:cubicBezTo>
                <a:cubicBezTo>
                  <a:pt x="23" y="24"/>
                  <a:pt x="21" y="24"/>
                  <a:pt x="21" y="24"/>
                </a:cubicBezTo>
                <a:cubicBezTo>
                  <a:pt x="19" y="27"/>
                  <a:pt x="2" y="12"/>
                  <a:pt x="3" y="12"/>
                </a:cubicBezTo>
                <a:cubicBezTo>
                  <a:pt x="6" y="9"/>
                  <a:pt x="4" y="9"/>
                  <a:pt x="2" y="6"/>
                </a:cubicBezTo>
                <a:cubicBezTo>
                  <a:pt x="1" y="6"/>
                  <a:pt x="0" y="3"/>
                  <a:pt x="2" y="3"/>
                </a:cubicBezTo>
                <a:lnTo>
                  <a:pt x="5" y="3"/>
                </a:ln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70" name="Freeform 6876">
            <a:extLst>
              <a:ext uri="{FF2B5EF4-FFF2-40B4-BE49-F238E27FC236}">
                <a16:creationId xmlns:a16="http://schemas.microsoft.com/office/drawing/2014/main" id="{AD9D988E-AAD2-9D4C-85DB-206E0CA7A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114925"/>
            <a:ext cx="11113" cy="9525"/>
          </a:xfrm>
          <a:custGeom>
            <a:avLst/>
            <a:gdLst>
              <a:gd name="T0" fmla="*/ 2021 w 33"/>
              <a:gd name="T1" fmla="*/ 340 h 28"/>
              <a:gd name="T2" fmla="*/ 2357 w 33"/>
              <a:gd name="T3" fmla="*/ 0 h 28"/>
              <a:gd name="T4" fmla="*/ 5051 w 33"/>
              <a:gd name="T5" fmla="*/ 3062 h 28"/>
              <a:gd name="T6" fmla="*/ 6735 w 33"/>
              <a:gd name="T7" fmla="*/ 2041 h 28"/>
              <a:gd name="T8" fmla="*/ 8419 w 33"/>
              <a:gd name="T9" fmla="*/ 2041 h 28"/>
              <a:gd name="T10" fmla="*/ 10776 w 33"/>
              <a:gd name="T11" fmla="*/ 4763 h 28"/>
              <a:gd name="T12" fmla="*/ 10439 w 33"/>
              <a:gd name="T13" fmla="*/ 5103 h 28"/>
              <a:gd name="T14" fmla="*/ 9766 w 33"/>
              <a:gd name="T15" fmla="*/ 6123 h 28"/>
              <a:gd name="T16" fmla="*/ 7745 w 33"/>
              <a:gd name="T17" fmla="*/ 7144 h 28"/>
              <a:gd name="T18" fmla="*/ 6398 w 33"/>
              <a:gd name="T19" fmla="*/ 8164 h 28"/>
              <a:gd name="T20" fmla="*/ 337 w 33"/>
              <a:gd name="T21" fmla="*/ 4082 h 28"/>
              <a:gd name="T22" fmla="*/ 337 w 33"/>
              <a:gd name="T23" fmla="*/ 2381 h 28"/>
              <a:gd name="T24" fmla="*/ 1010 w 33"/>
              <a:gd name="T25" fmla="*/ 1701 h 28"/>
              <a:gd name="T26" fmla="*/ 1684 w 33"/>
              <a:gd name="T27" fmla="*/ 680 h 28"/>
              <a:gd name="T28" fmla="*/ 2021 w 33"/>
              <a:gd name="T29" fmla="*/ 340 h 2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3" h="28">
                <a:moveTo>
                  <a:pt x="6" y="1"/>
                </a:moveTo>
                <a:cubicBezTo>
                  <a:pt x="7" y="1"/>
                  <a:pt x="7" y="0"/>
                  <a:pt x="7" y="0"/>
                </a:cubicBezTo>
                <a:cubicBezTo>
                  <a:pt x="9" y="1"/>
                  <a:pt x="12" y="4"/>
                  <a:pt x="15" y="9"/>
                </a:cubicBezTo>
                <a:cubicBezTo>
                  <a:pt x="17" y="9"/>
                  <a:pt x="19" y="9"/>
                  <a:pt x="20" y="6"/>
                </a:cubicBezTo>
                <a:lnTo>
                  <a:pt x="25" y="6"/>
                </a:lnTo>
                <a:cubicBezTo>
                  <a:pt x="26" y="8"/>
                  <a:pt x="30" y="12"/>
                  <a:pt x="32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1" y="15"/>
                  <a:pt x="30" y="16"/>
                  <a:pt x="29" y="18"/>
                </a:cubicBezTo>
                <a:cubicBezTo>
                  <a:pt x="28" y="18"/>
                  <a:pt x="25" y="21"/>
                  <a:pt x="23" y="21"/>
                </a:cubicBezTo>
                <a:cubicBezTo>
                  <a:pt x="21" y="24"/>
                  <a:pt x="19" y="24"/>
                  <a:pt x="19" y="24"/>
                </a:cubicBezTo>
                <a:cubicBezTo>
                  <a:pt x="17" y="27"/>
                  <a:pt x="0" y="12"/>
                  <a:pt x="1" y="12"/>
                </a:cubicBezTo>
                <a:cubicBezTo>
                  <a:pt x="3" y="10"/>
                  <a:pt x="3" y="9"/>
                  <a:pt x="1" y="7"/>
                </a:cubicBezTo>
                <a:cubicBezTo>
                  <a:pt x="2" y="7"/>
                  <a:pt x="2" y="6"/>
                  <a:pt x="3" y="5"/>
                </a:cubicBezTo>
                <a:cubicBezTo>
                  <a:pt x="3" y="4"/>
                  <a:pt x="4" y="3"/>
                  <a:pt x="5" y="2"/>
                </a:cubicBezTo>
                <a:cubicBezTo>
                  <a:pt x="5" y="2"/>
                  <a:pt x="6" y="2"/>
                  <a:pt x="6" y="1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71" name="Freeform 6877">
            <a:extLst>
              <a:ext uri="{FF2B5EF4-FFF2-40B4-BE49-F238E27FC236}">
                <a16:creationId xmlns:a16="http://schemas.microsoft.com/office/drawing/2014/main" id="{9D0E9469-E91F-A942-A65D-0A346948D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114925"/>
            <a:ext cx="12700" cy="9525"/>
          </a:xfrm>
          <a:custGeom>
            <a:avLst/>
            <a:gdLst>
              <a:gd name="T0" fmla="*/ 706 w 36"/>
              <a:gd name="T1" fmla="*/ 4572 h 25"/>
              <a:gd name="T2" fmla="*/ 1058 w 36"/>
              <a:gd name="T3" fmla="*/ 3429 h 25"/>
              <a:gd name="T4" fmla="*/ 706 w 36"/>
              <a:gd name="T5" fmla="*/ 2286 h 25"/>
              <a:gd name="T6" fmla="*/ 1411 w 36"/>
              <a:gd name="T7" fmla="*/ 3429 h 25"/>
              <a:gd name="T8" fmla="*/ 1058 w 36"/>
              <a:gd name="T9" fmla="*/ 4572 h 25"/>
              <a:gd name="T10" fmla="*/ 6703 w 36"/>
              <a:gd name="T11" fmla="*/ 9144 h 25"/>
              <a:gd name="T12" fmla="*/ 8467 w 36"/>
              <a:gd name="T13" fmla="*/ 8001 h 25"/>
              <a:gd name="T14" fmla="*/ 7056 w 36"/>
              <a:gd name="T15" fmla="*/ 9144 h 25"/>
              <a:gd name="T16" fmla="*/ 6703 w 36"/>
              <a:gd name="T17" fmla="*/ 9144 h 25"/>
              <a:gd name="T18" fmla="*/ 706 w 36"/>
              <a:gd name="T19" fmla="*/ 4572 h 25"/>
              <a:gd name="T20" fmla="*/ 706 w 36"/>
              <a:gd name="T21" fmla="*/ 1905 h 25"/>
              <a:gd name="T22" fmla="*/ 706 w 36"/>
              <a:gd name="T23" fmla="*/ 2286 h 25"/>
              <a:gd name="T24" fmla="*/ 353 w 36"/>
              <a:gd name="T25" fmla="*/ 1905 h 25"/>
              <a:gd name="T26" fmla="*/ 353 w 36"/>
              <a:gd name="T27" fmla="*/ 1905 h 25"/>
              <a:gd name="T28" fmla="*/ 706 w 36"/>
              <a:gd name="T29" fmla="*/ 1905 h 25"/>
              <a:gd name="T30" fmla="*/ 0 w 36"/>
              <a:gd name="T31" fmla="*/ 1143 h 25"/>
              <a:gd name="T32" fmla="*/ 353 w 36"/>
              <a:gd name="T33" fmla="*/ 1143 h 25"/>
              <a:gd name="T34" fmla="*/ 353 w 36"/>
              <a:gd name="T35" fmla="*/ 1905 h 25"/>
              <a:gd name="T36" fmla="*/ 0 w 36"/>
              <a:gd name="T37" fmla="*/ 1143 h 25"/>
              <a:gd name="T38" fmla="*/ 2822 w 36"/>
              <a:gd name="T39" fmla="*/ 0 h 25"/>
              <a:gd name="T40" fmla="*/ 1764 w 36"/>
              <a:gd name="T41" fmla="*/ 1143 h 25"/>
              <a:gd name="T42" fmla="*/ 2822 w 36"/>
              <a:gd name="T43" fmla="*/ 0 h 25"/>
              <a:gd name="T44" fmla="*/ 4939 w 36"/>
              <a:gd name="T45" fmla="*/ 1905 h 25"/>
              <a:gd name="T46" fmla="*/ 5997 w 36"/>
              <a:gd name="T47" fmla="*/ 3429 h 25"/>
              <a:gd name="T48" fmla="*/ 5997 w 36"/>
              <a:gd name="T49" fmla="*/ 3429 h 25"/>
              <a:gd name="T50" fmla="*/ 5997 w 36"/>
              <a:gd name="T51" fmla="*/ 3429 h 25"/>
              <a:gd name="T52" fmla="*/ 5644 w 36"/>
              <a:gd name="T53" fmla="*/ 3429 h 25"/>
              <a:gd name="T54" fmla="*/ 4586 w 36"/>
              <a:gd name="T55" fmla="*/ 1905 h 25"/>
              <a:gd name="T56" fmla="*/ 3175 w 36"/>
              <a:gd name="T57" fmla="*/ 0 h 25"/>
              <a:gd name="T58" fmla="*/ 4939 w 36"/>
              <a:gd name="T59" fmla="*/ 1905 h 25"/>
              <a:gd name="T60" fmla="*/ 7761 w 36"/>
              <a:gd name="T61" fmla="*/ 1905 h 25"/>
              <a:gd name="T62" fmla="*/ 8819 w 36"/>
              <a:gd name="T63" fmla="*/ 1905 h 25"/>
              <a:gd name="T64" fmla="*/ 8819 w 36"/>
              <a:gd name="T65" fmla="*/ 1905 h 25"/>
              <a:gd name="T66" fmla="*/ 7761 w 36"/>
              <a:gd name="T67" fmla="*/ 3429 h 25"/>
              <a:gd name="T68" fmla="*/ 5997 w 36"/>
              <a:gd name="T69" fmla="*/ 3429 h 25"/>
              <a:gd name="T70" fmla="*/ 7761 w 36"/>
              <a:gd name="T71" fmla="*/ 1905 h 25"/>
              <a:gd name="T72" fmla="*/ 12347 w 36"/>
              <a:gd name="T73" fmla="*/ 5715 h 25"/>
              <a:gd name="T74" fmla="*/ 11289 w 36"/>
              <a:gd name="T75" fmla="*/ 6858 h 25"/>
              <a:gd name="T76" fmla="*/ 8467 w 36"/>
              <a:gd name="T77" fmla="*/ 8001 h 25"/>
              <a:gd name="T78" fmla="*/ 10583 w 36"/>
              <a:gd name="T79" fmla="*/ 6858 h 25"/>
              <a:gd name="T80" fmla="*/ 11994 w 36"/>
              <a:gd name="T81" fmla="*/ 5715 h 25"/>
              <a:gd name="T82" fmla="*/ 8819 w 36"/>
              <a:gd name="T83" fmla="*/ 1905 h 25"/>
              <a:gd name="T84" fmla="*/ 12347 w 36"/>
              <a:gd name="T85" fmla="*/ 5715 h 2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6" h="25">
                <a:moveTo>
                  <a:pt x="2" y="12"/>
                </a:moveTo>
                <a:lnTo>
                  <a:pt x="3" y="9"/>
                </a:lnTo>
                <a:cubicBezTo>
                  <a:pt x="3" y="9"/>
                  <a:pt x="3" y="9"/>
                  <a:pt x="2" y="6"/>
                </a:cubicBezTo>
                <a:cubicBezTo>
                  <a:pt x="4" y="6"/>
                  <a:pt x="4" y="9"/>
                  <a:pt x="4" y="9"/>
                </a:cubicBezTo>
                <a:lnTo>
                  <a:pt x="3" y="12"/>
                </a:lnTo>
                <a:cubicBezTo>
                  <a:pt x="6" y="15"/>
                  <a:pt x="18" y="24"/>
                  <a:pt x="19" y="24"/>
                </a:cubicBezTo>
                <a:cubicBezTo>
                  <a:pt x="20" y="24"/>
                  <a:pt x="22" y="21"/>
                  <a:pt x="24" y="21"/>
                </a:cubicBezTo>
                <a:cubicBezTo>
                  <a:pt x="22" y="24"/>
                  <a:pt x="20" y="24"/>
                  <a:pt x="20" y="24"/>
                </a:cubicBezTo>
                <a:lnTo>
                  <a:pt x="19" y="24"/>
                </a:lnTo>
                <a:cubicBezTo>
                  <a:pt x="17" y="24"/>
                  <a:pt x="3" y="15"/>
                  <a:pt x="2" y="12"/>
                </a:cubicBezTo>
                <a:close/>
                <a:moveTo>
                  <a:pt x="2" y="5"/>
                </a:moveTo>
                <a:cubicBezTo>
                  <a:pt x="2" y="6"/>
                  <a:pt x="2" y="6"/>
                  <a:pt x="2" y="6"/>
                </a:cubicBezTo>
                <a:lnTo>
                  <a:pt x="1" y="5"/>
                </a:lnTo>
                <a:cubicBezTo>
                  <a:pt x="2" y="5"/>
                  <a:pt x="2" y="5"/>
                  <a:pt x="2" y="5"/>
                </a:cubicBezTo>
                <a:close/>
                <a:moveTo>
                  <a:pt x="0" y="3"/>
                </a:moveTo>
                <a:lnTo>
                  <a:pt x="1" y="3"/>
                </a:lnTo>
                <a:cubicBezTo>
                  <a:pt x="1" y="5"/>
                  <a:pt x="1" y="5"/>
                  <a:pt x="1" y="5"/>
                </a:cubicBezTo>
                <a:cubicBezTo>
                  <a:pt x="1" y="5"/>
                  <a:pt x="0" y="4"/>
                  <a:pt x="0" y="3"/>
                </a:cubicBezTo>
                <a:close/>
                <a:moveTo>
                  <a:pt x="8" y="0"/>
                </a:moveTo>
                <a:cubicBezTo>
                  <a:pt x="7" y="2"/>
                  <a:pt x="7" y="2"/>
                  <a:pt x="5" y="3"/>
                </a:cubicBezTo>
                <a:cubicBezTo>
                  <a:pt x="6" y="2"/>
                  <a:pt x="7" y="2"/>
                  <a:pt x="8" y="0"/>
                </a:cubicBezTo>
                <a:close/>
                <a:moveTo>
                  <a:pt x="14" y="5"/>
                </a:moveTo>
                <a:lnTo>
                  <a:pt x="17" y="9"/>
                </a:lnTo>
                <a:lnTo>
                  <a:pt x="16" y="9"/>
                </a:lnTo>
                <a:lnTo>
                  <a:pt x="13" y="5"/>
                </a:lnTo>
                <a:cubicBezTo>
                  <a:pt x="12" y="3"/>
                  <a:pt x="10" y="1"/>
                  <a:pt x="9" y="0"/>
                </a:cubicBezTo>
                <a:cubicBezTo>
                  <a:pt x="10" y="1"/>
                  <a:pt x="12" y="3"/>
                  <a:pt x="14" y="5"/>
                </a:cubicBezTo>
                <a:close/>
                <a:moveTo>
                  <a:pt x="22" y="5"/>
                </a:moveTo>
                <a:lnTo>
                  <a:pt x="25" y="5"/>
                </a:lnTo>
                <a:cubicBezTo>
                  <a:pt x="24" y="5"/>
                  <a:pt x="24" y="6"/>
                  <a:pt x="22" y="9"/>
                </a:cubicBezTo>
                <a:lnTo>
                  <a:pt x="17" y="9"/>
                </a:lnTo>
                <a:cubicBezTo>
                  <a:pt x="19" y="9"/>
                  <a:pt x="20" y="9"/>
                  <a:pt x="22" y="5"/>
                </a:cubicBezTo>
                <a:close/>
                <a:moveTo>
                  <a:pt x="35" y="15"/>
                </a:moveTo>
                <a:cubicBezTo>
                  <a:pt x="33" y="15"/>
                  <a:pt x="32" y="15"/>
                  <a:pt x="32" y="18"/>
                </a:cubicBezTo>
                <a:cubicBezTo>
                  <a:pt x="29" y="18"/>
                  <a:pt x="27" y="20"/>
                  <a:pt x="24" y="21"/>
                </a:cubicBezTo>
                <a:cubicBezTo>
                  <a:pt x="26" y="20"/>
                  <a:pt x="29" y="18"/>
                  <a:pt x="30" y="18"/>
                </a:cubicBezTo>
                <a:cubicBezTo>
                  <a:pt x="32" y="15"/>
                  <a:pt x="32" y="15"/>
                  <a:pt x="34" y="15"/>
                </a:cubicBezTo>
                <a:cubicBezTo>
                  <a:pt x="33" y="15"/>
                  <a:pt x="28" y="9"/>
                  <a:pt x="25" y="5"/>
                </a:cubicBezTo>
                <a:cubicBezTo>
                  <a:pt x="28" y="6"/>
                  <a:pt x="35" y="12"/>
                  <a:pt x="35" y="15"/>
                </a:cubicBez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72" name="Freeform 6878">
            <a:extLst>
              <a:ext uri="{FF2B5EF4-FFF2-40B4-BE49-F238E27FC236}">
                <a16:creationId xmlns:a16="http://schemas.microsoft.com/office/drawing/2014/main" id="{1879F3C5-D1A9-4648-84E6-51CE80E55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8313" y="5118100"/>
            <a:ext cx="9525" cy="7938"/>
          </a:xfrm>
          <a:custGeom>
            <a:avLst/>
            <a:gdLst>
              <a:gd name="T0" fmla="*/ 1058 w 27"/>
              <a:gd name="T1" fmla="*/ 4330 h 22"/>
              <a:gd name="T2" fmla="*/ 706 w 27"/>
              <a:gd name="T3" fmla="*/ 2165 h 22"/>
              <a:gd name="T4" fmla="*/ 0 w 27"/>
              <a:gd name="T5" fmla="*/ 1082 h 22"/>
              <a:gd name="T6" fmla="*/ 353 w 27"/>
              <a:gd name="T7" fmla="*/ 0 h 22"/>
              <a:gd name="T8" fmla="*/ 1411 w 27"/>
              <a:gd name="T9" fmla="*/ 0 h 22"/>
              <a:gd name="T10" fmla="*/ 2469 w 27"/>
              <a:gd name="T11" fmla="*/ 1082 h 22"/>
              <a:gd name="T12" fmla="*/ 1411 w 27"/>
              <a:gd name="T13" fmla="*/ 1082 h 22"/>
              <a:gd name="T14" fmla="*/ 1058 w 27"/>
              <a:gd name="T15" fmla="*/ 1082 h 22"/>
              <a:gd name="T16" fmla="*/ 353 w 27"/>
              <a:gd name="T17" fmla="*/ 1082 h 22"/>
              <a:gd name="T18" fmla="*/ 706 w 27"/>
              <a:gd name="T19" fmla="*/ 2165 h 22"/>
              <a:gd name="T20" fmla="*/ 1411 w 27"/>
              <a:gd name="T21" fmla="*/ 4330 h 22"/>
              <a:gd name="T22" fmla="*/ 3175 w 27"/>
              <a:gd name="T23" fmla="*/ 7577 h 22"/>
              <a:gd name="T24" fmla="*/ 1058 w 27"/>
              <a:gd name="T25" fmla="*/ 4330 h 22"/>
              <a:gd name="T26" fmla="*/ 3881 w 27"/>
              <a:gd name="T27" fmla="*/ 1082 h 22"/>
              <a:gd name="T28" fmla="*/ 5644 w 27"/>
              <a:gd name="T29" fmla="*/ 3247 h 22"/>
              <a:gd name="T30" fmla="*/ 5292 w 27"/>
              <a:gd name="T31" fmla="*/ 3247 h 22"/>
              <a:gd name="T32" fmla="*/ 3528 w 27"/>
              <a:gd name="T33" fmla="*/ 1082 h 22"/>
              <a:gd name="T34" fmla="*/ 3881 w 27"/>
              <a:gd name="T35" fmla="*/ 1082 h 22"/>
              <a:gd name="T36" fmla="*/ 9172 w 27"/>
              <a:gd name="T37" fmla="*/ 5412 h 22"/>
              <a:gd name="T38" fmla="*/ 7761 w 27"/>
              <a:gd name="T39" fmla="*/ 6495 h 22"/>
              <a:gd name="T40" fmla="*/ 5997 w 27"/>
              <a:gd name="T41" fmla="*/ 7577 h 22"/>
              <a:gd name="T42" fmla="*/ 5644 w 27"/>
              <a:gd name="T43" fmla="*/ 7577 h 22"/>
              <a:gd name="T44" fmla="*/ 7408 w 27"/>
              <a:gd name="T45" fmla="*/ 6495 h 22"/>
              <a:gd name="T46" fmla="*/ 8819 w 27"/>
              <a:gd name="T47" fmla="*/ 5412 h 22"/>
              <a:gd name="T48" fmla="*/ 7408 w 27"/>
              <a:gd name="T49" fmla="*/ 3247 h 22"/>
              <a:gd name="T50" fmla="*/ 9172 w 27"/>
              <a:gd name="T51" fmla="*/ 5412 h 2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7" h="22">
                <a:moveTo>
                  <a:pt x="3" y="12"/>
                </a:moveTo>
                <a:cubicBezTo>
                  <a:pt x="3" y="9"/>
                  <a:pt x="2" y="6"/>
                  <a:pt x="2" y="6"/>
                </a:cubicBezTo>
                <a:cubicBezTo>
                  <a:pt x="0" y="6"/>
                  <a:pt x="0" y="3"/>
                  <a:pt x="0" y="3"/>
                </a:cubicBezTo>
                <a:lnTo>
                  <a:pt x="1" y="0"/>
                </a:lnTo>
                <a:lnTo>
                  <a:pt x="4" y="0"/>
                </a:lnTo>
                <a:cubicBezTo>
                  <a:pt x="6" y="3"/>
                  <a:pt x="7" y="3"/>
                  <a:pt x="7" y="3"/>
                </a:cubicBez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2" y="6"/>
                </a:lnTo>
                <a:cubicBezTo>
                  <a:pt x="3" y="6"/>
                  <a:pt x="3" y="9"/>
                  <a:pt x="4" y="12"/>
                </a:cubicBezTo>
                <a:cubicBezTo>
                  <a:pt x="6" y="15"/>
                  <a:pt x="8" y="21"/>
                  <a:pt x="9" y="21"/>
                </a:cubicBezTo>
                <a:cubicBezTo>
                  <a:pt x="8" y="21"/>
                  <a:pt x="7" y="18"/>
                  <a:pt x="3" y="12"/>
                </a:cubicBezTo>
                <a:close/>
                <a:moveTo>
                  <a:pt x="11" y="3"/>
                </a:moveTo>
                <a:cubicBezTo>
                  <a:pt x="12" y="6"/>
                  <a:pt x="12" y="6"/>
                  <a:pt x="16" y="9"/>
                </a:cubicBezTo>
                <a:lnTo>
                  <a:pt x="15" y="9"/>
                </a:lnTo>
                <a:cubicBezTo>
                  <a:pt x="12" y="6"/>
                  <a:pt x="11" y="6"/>
                  <a:pt x="10" y="3"/>
                </a:cubicBezTo>
                <a:lnTo>
                  <a:pt x="11" y="3"/>
                </a:lnTo>
                <a:close/>
                <a:moveTo>
                  <a:pt x="26" y="15"/>
                </a:moveTo>
                <a:cubicBezTo>
                  <a:pt x="25" y="18"/>
                  <a:pt x="24" y="18"/>
                  <a:pt x="22" y="18"/>
                </a:cubicBezTo>
                <a:cubicBezTo>
                  <a:pt x="22" y="18"/>
                  <a:pt x="19" y="21"/>
                  <a:pt x="17" y="21"/>
                </a:cubicBezTo>
                <a:lnTo>
                  <a:pt x="16" y="21"/>
                </a:lnTo>
                <a:cubicBezTo>
                  <a:pt x="19" y="18"/>
                  <a:pt x="21" y="18"/>
                  <a:pt x="21" y="18"/>
                </a:cubicBezTo>
                <a:cubicBezTo>
                  <a:pt x="23" y="18"/>
                  <a:pt x="25" y="15"/>
                  <a:pt x="25" y="15"/>
                </a:cubicBezTo>
                <a:lnTo>
                  <a:pt x="21" y="9"/>
                </a:lnTo>
                <a:lnTo>
                  <a:pt x="26" y="15"/>
                </a:lnTo>
                <a:close/>
              </a:path>
            </a:pathLst>
          </a:custGeom>
          <a:solidFill>
            <a:srgbClr val="6A3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73" name="Freeform 6879">
            <a:extLst>
              <a:ext uri="{FF2B5EF4-FFF2-40B4-BE49-F238E27FC236}">
                <a16:creationId xmlns:a16="http://schemas.microsoft.com/office/drawing/2014/main" id="{29A1E1AB-2938-204E-A25C-5ECAC7F84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5119688"/>
            <a:ext cx="6350" cy="7937"/>
          </a:xfrm>
          <a:custGeom>
            <a:avLst/>
            <a:gdLst>
              <a:gd name="T0" fmla="*/ 0 w 19"/>
              <a:gd name="T1" fmla="*/ 3247 h 22"/>
              <a:gd name="T2" fmla="*/ 668 w 19"/>
              <a:gd name="T3" fmla="*/ 1082 h 22"/>
              <a:gd name="T4" fmla="*/ 1671 w 19"/>
              <a:gd name="T5" fmla="*/ 0 h 22"/>
              <a:gd name="T6" fmla="*/ 2674 w 19"/>
              <a:gd name="T7" fmla="*/ 0 h 22"/>
              <a:gd name="T8" fmla="*/ 3676 w 19"/>
              <a:gd name="T9" fmla="*/ 2165 h 22"/>
              <a:gd name="T10" fmla="*/ 5347 w 19"/>
              <a:gd name="T11" fmla="*/ 3247 h 22"/>
              <a:gd name="T12" fmla="*/ 5347 w 19"/>
              <a:gd name="T13" fmla="*/ 5412 h 22"/>
              <a:gd name="T14" fmla="*/ 2339 w 19"/>
              <a:gd name="T15" fmla="*/ 6494 h 22"/>
              <a:gd name="T16" fmla="*/ 668 w 19"/>
              <a:gd name="T17" fmla="*/ 6494 h 22"/>
              <a:gd name="T18" fmla="*/ 668 w 19"/>
              <a:gd name="T19" fmla="*/ 4329 h 22"/>
              <a:gd name="T20" fmla="*/ 0 w 19"/>
              <a:gd name="T21" fmla="*/ 3247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9" h="22">
                <a:moveTo>
                  <a:pt x="0" y="9"/>
                </a:moveTo>
                <a:cubicBezTo>
                  <a:pt x="0" y="6"/>
                  <a:pt x="1" y="3"/>
                  <a:pt x="2" y="3"/>
                </a:cubicBezTo>
                <a:cubicBezTo>
                  <a:pt x="3" y="3"/>
                  <a:pt x="2" y="0"/>
                  <a:pt x="5" y="0"/>
                </a:cubicBezTo>
                <a:lnTo>
                  <a:pt x="8" y="0"/>
                </a:lnTo>
                <a:cubicBezTo>
                  <a:pt x="8" y="0"/>
                  <a:pt x="9" y="3"/>
                  <a:pt x="11" y="6"/>
                </a:cubicBezTo>
                <a:cubicBezTo>
                  <a:pt x="13" y="9"/>
                  <a:pt x="14" y="6"/>
                  <a:pt x="16" y="9"/>
                </a:cubicBezTo>
                <a:cubicBezTo>
                  <a:pt x="16" y="12"/>
                  <a:pt x="18" y="15"/>
                  <a:pt x="16" y="15"/>
                </a:cubicBezTo>
                <a:cubicBezTo>
                  <a:pt x="14" y="18"/>
                  <a:pt x="10" y="21"/>
                  <a:pt x="7" y="18"/>
                </a:cubicBezTo>
                <a:lnTo>
                  <a:pt x="2" y="18"/>
                </a:lnTo>
                <a:lnTo>
                  <a:pt x="2" y="12"/>
                </a:lnTo>
                <a:cubicBezTo>
                  <a:pt x="2" y="12"/>
                  <a:pt x="0" y="12"/>
                  <a:pt x="0" y="9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74" name="Freeform 6880">
            <a:extLst>
              <a:ext uri="{FF2B5EF4-FFF2-40B4-BE49-F238E27FC236}">
                <a16:creationId xmlns:a16="http://schemas.microsoft.com/office/drawing/2014/main" id="{59E8F261-6048-9647-9712-1F7DB4519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5119688"/>
            <a:ext cx="6350" cy="6350"/>
          </a:xfrm>
          <a:custGeom>
            <a:avLst/>
            <a:gdLst>
              <a:gd name="T0" fmla="*/ 0 w 19"/>
              <a:gd name="T1" fmla="*/ 2674 h 19"/>
              <a:gd name="T2" fmla="*/ 0 w 19"/>
              <a:gd name="T3" fmla="*/ 1671 h 19"/>
              <a:gd name="T4" fmla="*/ 334 w 19"/>
              <a:gd name="T5" fmla="*/ 1337 h 19"/>
              <a:gd name="T6" fmla="*/ 1337 w 19"/>
              <a:gd name="T7" fmla="*/ 334 h 19"/>
              <a:gd name="T8" fmla="*/ 3008 w 19"/>
              <a:gd name="T9" fmla="*/ 0 h 19"/>
              <a:gd name="T10" fmla="*/ 3008 w 19"/>
              <a:gd name="T11" fmla="*/ 0 h 19"/>
              <a:gd name="T12" fmla="*/ 3676 w 19"/>
              <a:gd name="T13" fmla="*/ 1671 h 19"/>
              <a:gd name="T14" fmla="*/ 5347 w 19"/>
              <a:gd name="T15" fmla="*/ 2674 h 19"/>
              <a:gd name="T16" fmla="*/ 5347 w 19"/>
              <a:gd name="T17" fmla="*/ 4679 h 19"/>
              <a:gd name="T18" fmla="*/ 3676 w 19"/>
              <a:gd name="T19" fmla="*/ 6016 h 19"/>
              <a:gd name="T20" fmla="*/ 3008 w 19"/>
              <a:gd name="T21" fmla="*/ 6016 h 19"/>
              <a:gd name="T22" fmla="*/ 2339 w 19"/>
              <a:gd name="T23" fmla="*/ 5682 h 19"/>
              <a:gd name="T24" fmla="*/ 1003 w 19"/>
              <a:gd name="T25" fmla="*/ 5682 h 19"/>
              <a:gd name="T26" fmla="*/ 668 w 19"/>
              <a:gd name="T27" fmla="*/ 5347 h 19"/>
              <a:gd name="T28" fmla="*/ 668 w 19"/>
              <a:gd name="T29" fmla="*/ 3676 h 19"/>
              <a:gd name="T30" fmla="*/ 0 w 19"/>
              <a:gd name="T31" fmla="*/ 2674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19">
                <a:moveTo>
                  <a:pt x="0" y="8"/>
                </a:moveTo>
                <a:cubicBezTo>
                  <a:pt x="0" y="7"/>
                  <a:pt x="0" y="6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2" y="3"/>
                  <a:pt x="2" y="2"/>
                  <a:pt x="4" y="1"/>
                </a:cubicBezTo>
                <a:cubicBezTo>
                  <a:pt x="5" y="0"/>
                  <a:pt x="7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"/>
                  <a:pt x="10" y="3"/>
                  <a:pt x="11" y="5"/>
                </a:cubicBezTo>
                <a:cubicBezTo>
                  <a:pt x="13" y="8"/>
                  <a:pt x="14" y="5"/>
                  <a:pt x="16" y="8"/>
                </a:cubicBezTo>
                <a:cubicBezTo>
                  <a:pt x="16" y="11"/>
                  <a:pt x="18" y="14"/>
                  <a:pt x="16" y="14"/>
                </a:cubicBezTo>
                <a:cubicBezTo>
                  <a:pt x="15" y="16"/>
                  <a:pt x="13" y="18"/>
                  <a:pt x="11" y="18"/>
                </a:cubicBezTo>
                <a:cubicBezTo>
                  <a:pt x="10" y="18"/>
                  <a:pt x="10" y="18"/>
                  <a:pt x="9" y="18"/>
                </a:cubicBezTo>
                <a:cubicBezTo>
                  <a:pt x="8" y="18"/>
                  <a:pt x="8" y="18"/>
                  <a:pt x="7" y="17"/>
                </a:cubicBezTo>
                <a:lnTo>
                  <a:pt x="3" y="17"/>
                </a:lnTo>
                <a:cubicBezTo>
                  <a:pt x="3" y="17"/>
                  <a:pt x="2" y="16"/>
                  <a:pt x="2" y="16"/>
                </a:cubicBezTo>
                <a:lnTo>
                  <a:pt x="2" y="11"/>
                </a:lnTo>
                <a:cubicBezTo>
                  <a:pt x="2" y="11"/>
                  <a:pt x="0" y="11"/>
                  <a:pt x="0" y="8"/>
                </a:cubicBezTo>
              </a:path>
            </a:pathLst>
          </a:custGeom>
          <a:solidFill>
            <a:srgbClr val="825D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75" name="Freeform 6881">
            <a:extLst>
              <a:ext uri="{FF2B5EF4-FFF2-40B4-BE49-F238E27FC236}">
                <a16:creationId xmlns:a16="http://schemas.microsoft.com/office/drawing/2014/main" id="{459CB80D-64D0-C24A-B4FB-C3E241C5A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5118100"/>
            <a:ext cx="7937" cy="7938"/>
          </a:xfrm>
          <a:custGeom>
            <a:avLst/>
            <a:gdLst>
              <a:gd name="T0" fmla="*/ 3969 w 20"/>
              <a:gd name="T1" fmla="*/ 7577 h 22"/>
              <a:gd name="T2" fmla="*/ 2778 w 20"/>
              <a:gd name="T3" fmla="*/ 7577 h 22"/>
              <a:gd name="T4" fmla="*/ 2778 w 20"/>
              <a:gd name="T5" fmla="*/ 7577 h 22"/>
              <a:gd name="T6" fmla="*/ 6746 w 20"/>
              <a:gd name="T7" fmla="*/ 6495 h 22"/>
              <a:gd name="T8" fmla="*/ 6350 w 20"/>
              <a:gd name="T9" fmla="*/ 4330 h 22"/>
              <a:gd name="T10" fmla="*/ 5953 w 20"/>
              <a:gd name="T11" fmla="*/ 4330 h 22"/>
              <a:gd name="T12" fmla="*/ 4762 w 20"/>
              <a:gd name="T13" fmla="*/ 3247 h 22"/>
              <a:gd name="T14" fmla="*/ 5556 w 20"/>
              <a:gd name="T15" fmla="*/ 3247 h 22"/>
              <a:gd name="T16" fmla="*/ 6350 w 20"/>
              <a:gd name="T17" fmla="*/ 4330 h 22"/>
              <a:gd name="T18" fmla="*/ 6746 w 20"/>
              <a:gd name="T19" fmla="*/ 6495 h 22"/>
              <a:gd name="T20" fmla="*/ 3969 w 20"/>
              <a:gd name="T21" fmla="*/ 7577 h 22"/>
              <a:gd name="T22" fmla="*/ 794 w 20"/>
              <a:gd name="T23" fmla="*/ 7577 h 22"/>
              <a:gd name="T24" fmla="*/ 794 w 20"/>
              <a:gd name="T25" fmla="*/ 6495 h 22"/>
              <a:gd name="T26" fmla="*/ 794 w 20"/>
              <a:gd name="T27" fmla="*/ 5412 h 22"/>
              <a:gd name="T28" fmla="*/ 0 w 20"/>
              <a:gd name="T29" fmla="*/ 4330 h 22"/>
              <a:gd name="T30" fmla="*/ 794 w 20"/>
              <a:gd name="T31" fmla="*/ 2165 h 22"/>
              <a:gd name="T32" fmla="*/ 1191 w 20"/>
              <a:gd name="T33" fmla="*/ 1082 h 22"/>
              <a:gd name="T34" fmla="*/ 1984 w 20"/>
              <a:gd name="T35" fmla="*/ 0 h 22"/>
              <a:gd name="T36" fmla="*/ 2778 w 20"/>
              <a:gd name="T37" fmla="*/ 1082 h 22"/>
              <a:gd name="T38" fmla="*/ 1587 w 20"/>
              <a:gd name="T39" fmla="*/ 1082 h 22"/>
              <a:gd name="T40" fmla="*/ 794 w 20"/>
              <a:gd name="T41" fmla="*/ 2165 h 22"/>
              <a:gd name="T42" fmla="*/ 397 w 20"/>
              <a:gd name="T43" fmla="*/ 4330 h 22"/>
              <a:gd name="T44" fmla="*/ 794 w 20"/>
              <a:gd name="T45" fmla="*/ 5412 h 22"/>
              <a:gd name="T46" fmla="*/ 1191 w 20"/>
              <a:gd name="T47" fmla="*/ 5412 h 22"/>
              <a:gd name="T48" fmla="*/ 1191 w 20"/>
              <a:gd name="T49" fmla="*/ 6495 h 22"/>
              <a:gd name="T50" fmla="*/ 1191 w 20"/>
              <a:gd name="T51" fmla="*/ 7577 h 22"/>
              <a:gd name="T52" fmla="*/ 794 w 20"/>
              <a:gd name="T53" fmla="*/ 7577 h 22"/>
              <a:gd name="T54" fmla="*/ 3969 w 20"/>
              <a:gd name="T55" fmla="*/ 1082 h 22"/>
              <a:gd name="T56" fmla="*/ 4762 w 20"/>
              <a:gd name="T57" fmla="*/ 3247 h 22"/>
              <a:gd name="T58" fmla="*/ 3572 w 20"/>
              <a:gd name="T59" fmla="*/ 1082 h 22"/>
              <a:gd name="T60" fmla="*/ 3969 w 20"/>
              <a:gd name="T61" fmla="*/ 1082 h 2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0" h="22">
                <a:moveTo>
                  <a:pt x="10" y="21"/>
                </a:moveTo>
                <a:lnTo>
                  <a:pt x="7" y="21"/>
                </a:lnTo>
                <a:cubicBezTo>
                  <a:pt x="10" y="21"/>
                  <a:pt x="13" y="21"/>
                  <a:pt x="17" y="18"/>
                </a:cubicBezTo>
                <a:cubicBezTo>
                  <a:pt x="17" y="18"/>
                  <a:pt x="17" y="15"/>
                  <a:pt x="16" y="12"/>
                </a:cubicBezTo>
                <a:lnTo>
                  <a:pt x="15" y="12"/>
                </a:lnTo>
                <a:cubicBezTo>
                  <a:pt x="13" y="12"/>
                  <a:pt x="12" y="9"/>
                  <a:pt x="12" y="9"/>
                </a:cubicBezTo>
                <a:lnTo>
                  <a:pt x="14" y="9"/>
                </a:lnTo>
                <a:lnTo>
                  <a:pt x="16" y="12"/>
                </a:lnTo>
                <a:cubicBezTo>
                  <a:pt x="16" y="12"/>
                  <a:pt x="19" y="18"/>
                  <a:pt x="17" y="18"/>
                </a:cubicBezTo>
                <a:cubicBezTo>
                  <a:pt x="14" y="21"/>
                  <a:pt x="12" y="21"/>
                  <a:pt x="10" y="21"/>
                </a:cubicBezTo>
                <a:close/>
                <a:moveTo>
                  <a:pt x="2" y="21"/>
                </a:moveTo>
                <a:lnTo>
                  <a:pt x="2" y="18"/>
                </a:lnTo>
                <a:lnTo>
                  <a:pt x="2" y="15"/>
                </a:lnTo>
                <a:cubicBezTo>
                  <a:pt x="1" y="15"/>
                  <a:pt x="0" y="15"/>
                  <a:pt x="0" y="12"/>
                </a:cubicBezTo>
                <a:cubicBezTo>
                  <a:pt x="0" y="9"/>
                  <a:pt x="1" y="6"/>
                  <a:pt x="2" y="6"/>
                </a:cubicBezTo>
                <a:lnTo>
                  <a:pt x="3" y="3"/>
                </a:lnTo>
                <a:cubicBezTo>
                  <a:pt x="4" y="3"/>
                  <a:pt x="4" y="0"/>
                  <a:pt x="5" y="0"/>
                </a:cubicBezTo>
                <a:lnTo>
                  <a:pt x="7" y="3"/>
                </a:lnTo>
                <a:lnTo>
                  <a:pt x="4" y="3"/>
                </a:lnTo>
                <a:lnTo>
                  <a:pt x="2" y="6"/>
                </a:lnTo>
                <a:cubicBezTo>
                  <a:pt x="2" y="6"/>
                  <a:pt x="1" y="9"/>
                  <a:pt x="1" y="12"/>
                </a:cubicBezTo>
                <a:lnTo>
                  <a:pt x="2" y="15"/>
                </a:lnTo>
                <a:lnTo>
                  <a:pt x="3" y="15"/>
                </a:lnTo>
                <a:lnTo>
                  <a:pt x="3" y="18"/>
                </a:lnTo>
                <a:lnTo>
                  <a:pt x="3" y="21"/>
                </a:lnTo>
                <a:lnTo>
                  <a:pt x="2" y="21"/>
                </a:lnTo>
                <a:close/>
                <a:moveTo>
                  <a:pt x="10" y="3"/>
                </a:moveTo>
                <a:cubicBezTo>
                  <a:pt x="10" y="3"/>
                  <a:pt x="10" y="6"/>
                  <a:pt x="12" y="9"/>
                </a:cubicBezTo>
                <a:cubicBezTo>
                  <a:pt x="10" y="6"/>
                  <a:pt x="10" y="6"/>
                  <a:pt x="9" y="3"/>
                </a:cubicBezTo>
                <a:lnTo>
                  <a:pt x="10" y="3"/>
                </a:lnTo>
                <a:close/>
              </a:path>
            </a:pathLst>
          </a:custGeom>
          <a:solidFill>
            <a:srgbClr val="4724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76" name="Freeform 6882">
            <a:extLst>
              <a:ext uri="{FF2B5EF4-FFF2-40B4-BE49-F238E27FC236}">
                <a16:creationId xmlns:a16="http://schemas.microsoft.com/office/drawing/2014/main" id="{CB3695B7-7D0B-0043-B781-4F6369080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0" y="5064125"/>
            <a:ext cx="1588" cy="1588"/>
          </a:xfrm>
          <a:custGeom>
            <a:avLst/>
            <a:gdLst>
              <a:gd name="T0" fmla="*/ 794 w 2"/>
              <a:gd name="T1" fmla="*/ 0 h 4"/>
              <a:gd name="T2" fmla="*/ 0 w 2"/>
              <a:gd name="T3" fmla="*/ 1191 h 4"/>
              <a:gd name="T4" fmla="*/ 794 w 2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4">
                <a:moveTo>
                  <a:pt x="1" y="0"/>
                </a:moveTo>
                <a:cubicBezTo>
                  <a:pt x="1" y="0"/>
                  <a:pt x="1" y="3"/>
                  <a:pt x="0" y="3"/>
                </a:cubicBezTo>
                <a:lnTo>
                  <a:pt x="1" y="0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77" name="Freeform 6883">
            <a:extLst>
              <a:ext uri="{FF2B5EF4-FFF2-40B4-BE49-F238E27FC236}">
                <a16:creationId xmlns:a16="http://schemas.microsoft.com/office/drawing/2014/main" id="{DE3E4FCF-E777-C24D-9BFC-FCF7A05F6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5075238"/>
            <a:ext cx="3175" cy="6350"/>
          </a:xfrm>
          <a:custGeom>
            <a:avLst/>
            <a:gdLst>
              <a:gd name="T0" fmla="*/ 1984 w 8"/>
              <a:gd name="T1" fmla="*/ 3572 h 16"/>
              <a:gd name="T2" fmla="*/ 1191 w 8"/>
              <a:gd name="T3" fmla="*/ 1191 h 16"/>
              <a:gd name="T4" fmla="*/ 794 w 8"/>
              <a:gd name="T5" fmla="*/ 4763 h 16"/>
              <a:gd name="T6" fmla="*/ 397 w 8"/>
              <a:gd name="T7" fmla="*/ 5953 h 16"/>
              <a:gd name="T8" fmla="*/ 0 w 8"/>
              <a:gd name="T9" fmla="*/ 4763 h 16"/>
              <a:gd name="T10" fmla="*/ 1191 w 8"/>
              <a:gd name="T11" fmla="*/ 0 h 16"/>
              <a:gd name="T12" fmla="*/ 1191 w 8"/>
              <a:gd name="T13" fmla="*/ 0 h 16"/>
              <a:gd name="T14" fmla="*/ 1191 w 8"/>
              <a:gd name="T15" fmla="*/ 0 h 16"/>
              <a:gd name="T16" fmla="*/ 2381 w 8"/>
              <a:gd name="T17" fmla="*/ 3572 h 16"/>
              <a:gd name="T18" fmla="*/ 2381 w 8"/>
              <a:gd name="T19" fmla="*/ 4763 h 16"/>
              <a:gd name="T20" fmla="*/ 1984 w 8"/>
              <a:gd name="T21" fmla="*/ 3572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5" y="9"/>
                </a:moveTo>
                <a:cubicBezTo>
                  <a:pt x="6" y="6"/>
                  <a:pt x="4" y="6"/>
                  <a:pt x="3" y="3"/>
                </a:cubicBezTo>
                <a:cubicBezTo>
                  <a:pt x="1" y="6"/>
                  <a:pt x="0" y="9"/>
                  <a:pt x="2" y="12"/>
                </a:cubicBezTo>
                <a:cubicBezTo>
                  <a:pt x="2" y="12"/>
                  <a:pt x="2" y="12"/>
                  <a:pt x="1" y="15"/>
                </a:cubicBezTo>
                <a:lnTo>
                  <a:pt x="0" y="12"/>
                </a:lnTo>
                <a:cubicBezTo>
                  <a:pt x="0" y="9"/>
                  <a:pt x="0" y="6"/>
                  <a:pt x="3" y="0"/>
                </a:cubicBezTo>
                <a:cubicBezTo>
                  <a:pt x="6" y="3"/>
                  <a:pt x="7" y="6"/>
                  <a:pt x="6" y="9"/>
                </a:cubicBezTo>
                <a:lnTo>
                  <a:pt x="6" y="12"/>
                </a:lnTo>
                <a:lnTo>
                  <a:pt x="5" y="9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78" name="Freeform 6884">
            <a:extLst>
              <a:ext uri="{FF2B5EF4-FFF2-40B4-BE49-F238E27FC236}">
                <a16:creationId xmlns:a16="http://schemas.microsoft.com/office/drawing/2014/main" id="{F1D2AB23-E049-BE47-B706-A349EE809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076825"/>
            <a:ext cx="4763" cy="6350"/>
          </a:xfrm>
          <a:custGeom>
            <a:avLst/>
            <a:gdLst>
              <a:gd name="T0" fmla="*/ 2858 w 15"/>
              <a:gd name="T1" fmla="*/ 1191 h 16"/>
              <a:gd name="T2" fmla="*/ 3175 w 15"/>
              <a:gd name="T3" fmla="*/ 0 h 16"/>
              <a:gd name="T4" fmla="*/ 4445 w 15"/>
              <a:gd name="T5" fmla="*/ 3572 h 16"/>
              <a:gd name="T6" fmla="*/ 4128 w 15"/>
              <a:gd name="T7" fmla="*/ 3572 h 16"/>
              <a:gd name="T8" fmla="*/ 2858 w 15"/>
              <a:gd name="T9" fmla="*/ 1191 h 16"/>
              <a:gd name="T10" fmla="*/ 2858 w 15"/>
              <a:gd name="T11" fmla="*/ 4763 h 16"/>
              <a:gd name="T12" fmla="*/ 2540 w 15"/>
              <a:gd name="T13" fmla="*/ 4763 h 16"/>
              <a:gd name="T14" fmla="*/ 2223 w 15"/>
              <a:gd name="T15" fmla="*/ 3572 h 16"/>
              <a:gd name="T16" fmla="*/ 1588 w 15"/>
              <a:gd name="T17" fmla="*/ 1191 h 16"/>
              <a:gd name="T18" fmla="*/ 2223 w 15"/>
              <a:gd name="T19" fmla="*/ 2381 h 16"/>
              <a:gd name="T20" fmla="*/ 2858 w 15"/>
              <a:gd name="T21" fmla="*/ 1191 h 16"/>
              <a:gd name="T22" fmla="*/ 1270 w 15"/>
              <a:gd name="T23" fmla="*/ 5953 h 16"/>
              <a:gd name="T24" fmla="*/ 953 w 15"/>
              <a:gd name="T25" fmla="*/ 5953 h 16"/>
              <a:gd name="T26" fmla="*/ 635 w 15"/>
              <a:gd name="T27" fmla="*/ 5953 h 16"/>
              <a:gd name="T28" fmla="*/ 318 w 15"/>
              <a:gd name="T29" fmla="*/ 3572 h 16"/>
              <a:gd name="T30" fmla="*/ 635 w 15"/>
              <a:gd name="T31" fmla="*/ 2381 h 16"/>
              <a:gd name="T32" fmla="*/ 0 w 15"/>
              <a:gd name="T33" fmla="*/ 1191 h 16"/>
              <a:gd name="T34" fmla="*/ 0 w 15"/>
              <a:gd name="T35" fmla="*/ 0 h 16"/>
              <a:gd name="T36" fmla="*/ 318 w 15"/>
              <a:gd name="T37" fmla="*/ 1191 h 16"/>
              <a:gd name="T38" fmla="*/ 635 w 15"/>
              <a:gd name="T39" fmla="*/ 1191 h 16"/>
              <a:gd name="T40" fmla="*/ 953 w 15"/>
              <a:gd name="T41" fmla="*/ 1191 h 16"/>
              <a:gd name="T42" fmla="*/ 1270 w 15"/>
              <a:gd name="T43" fmla="*/ 1191 h 16"/>
              <a:gd name="T44" fmla="*/ 1270 w 15"/>
              <a:gd name="T45" fmla="*/ 5953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" h="16">
                <a:moveTo>
                  <a:pt x="9" y="3"/>
                </a:moveTo>
                <a:cubicBezTo>
                  <a:pt x="10" y="3"/>
                  <a:pt x="10" y="0"/>
                  <a:pt x="10" y="0"/>
                </a:cubicBezTo>
                <a:cubicBezTo>
                  <a:pt x="13" y="3"/>
                  <a:pt x="14" y="6"/>
                  <a:pt x="14" y="9"/>
                </a:cubicBezTo>
                <a:lnTo>
                  <a:pt x="13" y="9"/>
                </a:lnTo>
                <a:cubicBezTo>
                  <a:pt x="13" y="6"/>
                  <a:pt x="11" y="3"/>
                  <a:pt x="9" y="3"/>
                </a:cubicBezTo>
                <a:cubicBezTo>
                  <a:pt x="8" y="6"/>
                  <a:pt x="8" y="9"/>
                  <a:pt x="9" y="12"/>
                </a:cubicBezTo>
                <a:lnTo>
                  <a:pt x="8" y="12"/>
                </a:lnTo>
                <a:cubicBezTo>
                  <a:pt x="8" y="12"/>
                  <a:pt x="7" y="12"/>
                  <a:pt x="7" y="9"/>
                </a:cubicBezTo>
                <a:lnTo>
                  <a:pt x="5" y="3"/>
                </a:lnTo>
                <a:cubicBezTo>
                  <a:pt x="6" y="4"/>
                  <a:pt x="7" y="6"/>
                  <a:pt x="7" y="6"/>
                </a:cubicBezTo>
                <a:lnTo>
                  <a:pt x="9" y="3"/>
                </a:lnTo>
                <a:close/>
                <a:moveTo>
                  <a:pt x="4" y="15"/>
                </a:moveTo>
                <a:lnTo>
                  <a:pt x="3" y="15"/>
                </a:lnTo>
                <a:lnTo>
                  <a:pt x="2" y="15"/>
                </a:lnTo>
                <a:cubicBezTo>
                  <a:pt x="1" y="15"/>
                  <a:pt x="1" y="12"/>
                  <a:pt x="1" y="9"/>
                </a:cubicBezTo>
                <a:cubicBezTo>
                  <a:pt x="1" y="9"/>
                  <a:pt x="1" y="6"/>
                  <a:pt x="2" y="6"/>
                </a:cubicBezTo>
                <a:cubicBezTo>
                  <a:pt x="1" y="6"/>
                  <a:pt x="0" y="3"/>
                  <a:pt x="0" y="3"/>
                </a:cubicBezTo>
                <a:lnTo>
                  <a:pt x="0" y="0"/>
                </a:ln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4" y="3"/>
                </a:lnTo>
                <a:cubicBezTo>
                  <a:pt x="2" y="6"/>
                  <a:pt x="2" y="9"/>
                  <a:pt x="4" y="15"/>
                </a:cubicBez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79" name="Freeform 6885">
            <a:extLst>
              <a:ext uri="{FF2B5EF4-FFF2-40B4-BE49-F238E27FC236}">
                <a16:creationId xmlns:a16="http://schemas.microsoft.com/office/drawing/2014/main" id="{414C320D-E050-5348-ADDE-4F5CCECF3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4188" y="5095875"/>
            <a:ext cx="3175" cy="3175"/>
          </a:xfrm>
          <a:custGeom>
            <a:avLst/>
            <a:gdLst>
              <a:gd name="T0" fmla="*/ 2381 w 8"/>
              <a:gd name="T1" fmla="*/ 2858 h 10"/>
              <a:gd name="T2" fmla="*/ 2381 w 8"/>
              <a:gd name="T3" fmla="*/ 2858 h 10"/>
              <a:gd name="T4" fmla="*/ 1191 w 8"/>
              <a:gd name="T5" fmla="*/ 0 h 10"/>
              <a:gd name="T6" fmla="*/ 1191 w 8"/>
              <a:gd name="T7" fmla="*/ 0 h 10"/>
              <a:gd name="T8" fmla="*/ 1191 w 8"/>
              <a:gd name="T9" fmla="*/ 0 h 10"/>
              <a:gd name="T10" fmla="*/ 1191 w 8"/>
              <a:gd name="T11" fmla="*/ 0 h 10"/>
              <a:gd name="T12" fmla="*/ 2381 w 8"/>
              <a:gd name="T13" fmla="*/ 2858 h 10"/>
              <a:gd name="T14" fmla="*/ 397 w 8"/>
              <a:gd name="T15" fmla="*/ 2858 h 10"/>
              <a:gd name="T16" fmla="*/ 0 w 8"/>
              <a:gd name="T17" fmla="*/ 2858 h 10"/>
              <a:gd name="T18" fmla="*/ 1191 w 8"/>
              <a:gd name="T19" fmla="*/ 0 h 10"/>
              <a:gd name="T20" fmla="*/ 1191 w 8"/>
              <a:gd name="T21" fmla="*/ 0 h 10"/>
              <a:gd name="T22" fmla="*/ 397 w 8"/>
              <a:gd name="T23" fmla="*/ 2858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0">
                <a:moveTo>
                  <a:pt x="6" y="9"/>
                </a:moveTo>
                <a:lnTo>
                  <a:pt x="6" y="9"/>
                </a:lnTo>
                <a:cubicBezTo>
                  <a:pt x="6" y="6"/>
                  <a:pt x="5" y="3"/>
                  <a:pt x="3" y="0"/>
                </a:cubicBezTo>
                <a:cubicBezTo>
                  <a:pt x="6" y="0"/>
                  <a:pt x="7" y="6"/>
                  <a:pt x="6" y="9"/>
                </a:cubicBezTo>
                <a:close/>
                <a:moveTo>
                  <a:pt x="1" y="9"/>
                </a:moveTo>
                <a:lnTo>
                  <a:pt x="0" y="9"/>
                </a:lnTo>
                <a:cubicBezTo>
                  <a:pt x="0" y="6"/>
                  <a:pt x="0" y="3"/>
                  <a:pt x="3" y="0"/>
                </a:cubicBezTo>
                <a:cubicBezTo>
                  <a:pt x="2" y="3"/>
                  <a:pt x="1" y="6"/>
                  <a:pt x="1" y="9"/>
                </a:cubicBez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80" name="Freeform 6886">
            <a:extLst>
              <a:ext uri="{FF2B5EF4-FFF2-40B4-BE49-F238E27FC236}">
                <a16:creationId xmlns:a16="http://schemas.microsoft.com/office/drawing/2014/main" id="{E4FA5D1B-2CD9-DA41-BDBD-D57FD5703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5097463"/>
            <a:ext cx="1588" cy="3175"/>
          </a:xfrm>
          <a:custGeom>
            <a:avLst/>
            <a:gdLst>
              <a:gd name="T0" fmla="*/ 1323 w 6"/>
              <a:gd name="T1" fmla="*/ 2721 h 7"/>
              <a:gd name="T2" fmla="*/ 1323 w 6"/>
              <a:gd name="T3" fmla="*/ 2721 h 7"/>
              <a:gd name="T4" fmla="*/ 529 w 6"/>
              <a:gd name="T5" fmla="*/ 0 h 7"/>
              <a:gd name="T6" fmla="*/ 265 w 6"/>
              <a:gd name="T7" fmla="*/ 2721 h 7"/>
              <a:gd name="T8" fmla="*/ 0 w 6"/>
              <a:gd name="T9" fmla="*/ 2721 h 7"/>
              <a:gd name="T10" fmla="*/ 265 w 6"/>
              <a:gd name="T11" fmla="*/ 0 h 7"/>
              <a:gd name="T12" fmla="*/ 265 w 6"/>
              <a:gd name="T13" fmla="*/ 0 h 7"/>
              <a:gd name="T14" fmla="*/ 794 w 6"/>
              <a:gd name="T15" fmla="*/ 0 h 7"/>
              <a:gd name="T16" fmla="*/ 1323 w 6"/>
              <a:gd name="T17" fmla="*/ 272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5" y="6"/>
                </a:lnTo>
                <a:cubicBezTo>
                  <a:pt x="5" y="3"/>
                  <a:pt x="4" y="3"/>
                  <a:pt x="2" y="0"/>
                </a:cubicBezTo>
                <a:cubicBezTo>
                  <a:pt x="1" y="3"/>
                  <a:pt x="1" y="6"/>
                  <a:pt x="1" y="6"/>
                </a:cubicBezTo>
                <a:lnTo>
                  <a:pt x="0" y="6"/>
                </a:lnTo>
                <a:cubicBezTo>
                  <a:pt x="0" y="3"/>
                  <a:pt x="1" y="3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5" y="0"/>
                  <a:pt x="5" y="3"/>
                  <a:pt x="5" y="6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81" name="Freeform 6887">
            <a:extLst>
              <a:ext uri="{FF2B5EF4-FFF2-40B4-BE49-F238E27FC236}">
                <a16:creationId xmlns:a16="http://schemas.microsoft.com/office/drawing/2014/main" id="{BC80EBED-6009-4F48-BB03-E93311227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5097463"/>
            <a:ext cx="7938" cy="4762"/>
          </a:xfrm>
          <a:custGeom>
            <a:avLst/>
            <a:gdLst>
              <a:gd name="T0" fmla="*/ 5051 w 22"/>
              <a:gd name="T1" fmla="*/ 3297 h 13"/>
              <a:gd name="T2" fmla="*/ 5051 w 22"/>
              <a:gd name="T3" fmla="*/ 2198 h 13"/>
              <a:gd name="T4" fmla="*/ 4691 w 22"/>
              <a:gd name="T5" fmla="*/ 2198 h 13"/>
              <a:gd name="T6" fmla="*/ 3247 w 22"/>
              <a:gd name="T7" fmla="*/ 2198 h 13"/>
              <a:gd name="T8" fmla="*/ 3247 w 22"/>
              <a:gd name="T9" fmla="*/ 3297 h 13"/>
              <a:gd name="T10" fmla="*/ 2887 w 22"/>
              <a:gd name="T11" fmla="*/ 3297 h 13"/>
              <a:gd name="T12" fmla="*/ 2887 w 22"/>
              <a:gd name="T13" fmla="*/ 3297 h 13"/>
              <a:gd name="T14" fmla="*/ 2887 w 22"/>
              <a:gd name="T15" fmla="*/ 2198 h 13"/>
              <a:gd name="T16" fmla="*/ 2887 w 22"/>
              <a:gd name="T17" fmla="*/ 1099 h 13"/>
              <a:gd name="T18" fmla="*/ 3247 w 22"/>
              <a:gd name="T19" fmla="*/ 1099 h 13"/>
              <a:gd name="T20" fmla="*/ 5051 w 22"/>
              <a:gd name="T21" fmla="*/ 2198 h 13"/>
              <a:gd name="T22" fmla="*/ 5412 w 22"/>
              <a:gd name="T23" fmla="*/ 0 h 13"/>
              <a:gd name="T24" fmla="*/ 5773 w 22"/>
              <a:gd name="T25" fmla="*/ 0 h 13"/>
              <a:gd name="T26" fmla="*/ 6856 w 22"/>
              <a:gd name="T27" fmla="*/ 0 h 13"/>
              <a:gd name="T28" fmla="*/ 7577 w 22"/>
              <a:gd name="T29" fmla="*/ 2198 h 13"/>
              <a:gd name="T30" fmla="*/ 7216 w 22"/>
              <a:gd name="T31" fmla="*/ 2198 h 13"/>
              <a:gd name="T32" fmla="*/ 6856 w 22"/>
              <a:gd name="T33" fmla="*/ 1099 h 13"/>
              <a:gd name="T34" fmla="*/ 5773 w 22"/>
              <a:gd name="T35" fmla="*/ 0 h 13"/>
              <a:gd name="T36" fmla="*/ 5412 w 22"/>
              <a:gd name="T37" fmla="*/ 2198 h 13"/>
              <a:gd name="T38" fmla="*/ 5412 w 22"/>
              <a:gd name="T39" fmla="*/ 3297 h 13"/>
              <a:gd name="T40" fmla="*/ 5051 w 22"/>
              <a:gd name="T41" fmla="*/ 3297 h 13"/>
              <a:gd name="T42" fmla="*/ 2165 w 22"/>
              <a:gd name="T43" fmla="*/ 2198 h 13"/>
              <a:gd name="T44" fmla="*/ 2526 w 22"/>
              <a:gd name="T45" fmla="*/ 2198 h 13"/>
              <a:gd name="T46" fmla="*/ 2887 w 22"/>
              <a:gd name="T47" fmla="*/ 3297 h 13"/>
              <a:gd name="T48" fmla="*/ 2165 w 22"/>
              <a:gd name="T49" fmla="*/ 2198 h 13"/>
              <a:gd name="T50" fmla="*/ 1443 w 22"/>
              <a:gd name="T51" fmla="*/ 4396 h 13"/>
              <a:gd name="T52" fmla="*/ 1082 w 22"/>
              <a:gd name="T53" fmla="*/ 4396 h 13"/>
              <a:gd name="T54" fmla="*/ 722 w 22"/>
              <a:gd name="T55" fmla="*/ 4396 h 13"/>
              <a:gd name="T56" fmla="*/ 0 w 22"/>
              <a:gd name="T57" fmla="*/ 3297 h 13"/>
              <a:gd name="T58" fmla="*/ 361 w 22"/>
              <a:gd name="T59" fmla="*/ 3297 h 13"/>
              <a:gd name="T60" fmla="*/ 722 w 22"/>
              <a:gd name="T61" fmla="*/ 3297 h 13"/>
              <a:gd name="T62" fmla="*/ 722 w 22"/>
              <a:gd name="T63" fmla="*/ 2198 h 13"/>
              <a:gd name="T64" fmla="*/ 1443 w 22"/>
              <a:gd name="T65" fmla="*/ 2198 h 13"/>
              <a:gd name="T66" fmla="*/ 1443 w 22"/>
              <a:gd name="T67" fmla="*/ 4396 h 1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2" h="13">
                <a:moveTo>
                  <a:pt x="14" y="9"/>
                </a:moveTo>
                <a:lnTo>
                  <a:pt x="14" y="6"/>
                </a:lnTo>
                <a:lnTo>
                  <a:pt x="13" y="6"/>
                </a:lnTo>
                <a:lnTo>
                  <a:pt x="9" y="6"/>
                </a:lnTo>
                <a:lnTo>
                  <a:pt x="9" y="9"/>
                </a:lnTo>
                <a:lnTo>
                  <a:pt x="8" y="9"/>
                </a:lnTo>
                <a:cubicBezTo>
                  <a:pt x="8" y="9"/>
                  <a:pt x="8" y="8"/>
                  <a:pt x="8" y="9"/>
                </a:cubicBezTo>
                <a:lnTo>
                  <a:pt x="8" y="6"/>
                </a:lnTo>
                <a:lnTo>
                  <a:pt x="8" y="3"/>
                </a:lnTo>
                <a:lnTo>
                  <a:pt x="9" y="3"/>
                </a:lnTo>
                <a:cubicBezTo>
                  <a:pt x="11" y="3"/>
                  <a:pt x="13" y="6"/>
                  <a:pt x="14" y="6"/>
                </a:cubicBezTo>
                <a:cubicBezTo>
                  <a:pt x="14" y="3"/>
                  <a:pt x="14" y="3"/>
                  <a:pt x="15" y="0"/>
                </a:cubicBezTo>
                <a:lnTo>
                  <a:pt x="16" y="0"/>
                </a:lnTo>
                <a:lnTo>
                  <a:pt x="19" y="0"/>
                </a:lnTo>
                <a:cubicBezTo>
                  <a:pt x="21" y="3"/>
                  <a:pt x="21" y="3"/>
                  <a:pt x="21" y="6"/>
                </a:cubicBezTo>
                <a:lnTo>
                  <a:pt x="20" y="6"/>
                </a:lnTo>
                <a:lnTo>
                  <a:pt x="19" y="3"/>
                </a:lnTo>
                <a:cubicBezTo>
                  <a:pt x="19" y="3"/>
                  <a:pt x="17" y="0"/>
                  <a:pt x="16" y="0"/>
                </a:cubicBezTo>
                <a:cubicBezTo>
                  <a:pt x="15" y="3"/>
                  <a:pt x="15" y="6"/>
                  <a:pt x="15" y="6"/>
                </a:cubicBezTo>
                <a:lnTo>
                  <a:pt x="15" y="9"/>
                </a:lnTo>
                <a:lnTo>
                  <a:pt x="14" y="9"/>
                </a:lnTo>
                <a:close/>
                <a:moveTo>
                  <a:pt x="6" y="6"/>
                </a:moveTo>
                <a:lnTo>
                  <a:pt x="7" y="6"/>
                </a:lnTo>
                <a:cubicBezTo>
                  <a:pt x="7" y="6"/>
                  <a:pt x="8" y="6"/>
                  <a:pt x="8" y="9"/>
                </a:cubicBezTo>
                <a:cubicBezTo>
                  <a:pt x="7" y="8"/>
                  <a:pt x="6" y="7"/>
                  <a:pt x="6" y="6"/>
                </a:cubicBezTo>
                <a:close/>
                <a:moveTo>
                  <a:pt x="4" y="12"/>
                </a:moveTo>
                <a:lnTo>
                  <a:pt x="3" y="12"/>
                </a:lnTo>
                <a:lnTo>
                  <a:pt x="2" y="12"/>
                </a:lnTo>
                <a:cubicBezTo>
                  <a:pt x="2" y="9"/>
                  <a:pt x="1" y="9"/>
                  <a:pt x="0" y="9"/>
                </a:cubicBezTo>
                <a:lnTo>
                  <a:pt x="1" y="9"/>
                </a:lnTo>
                <a:lnTo>
                  <a:pt x="2" y="9"/>
                </a:lnTo>
                <a:lnTo>
                  <a:pt x="2" y="6"/>
                </a:lnTo>
                <a:lnTo>
                  <a:pt x="4" y="6"/>
                </a:lnTo>
                <a:lnTo>
                  <a:pt x="4" y="12"/>
                </a:ln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82" name="Freeform 6888">
            <a:extLst>
              <a:ext uri="{FF2B5EF4-FFF2-40B4-BE49-F238E27FC236}">
                <a16:creationId xmlns:a16="http://schemas.microsoft.com/office/drawing/2014/main" id="{66574EFA-FB3F-2140-96DF-E1E7CC815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075238"/>
            <a:ext cx="3175" cy="3175"/>
          </a:xfrm>
          <a:custGeom>
            <a:avLst/>
            <a:gdLst>
              <a:gd name="T0" fmla="*/ 0 w 9"/>
              <a:gd name="T1" fmla="*/ 1361 h 7"/>
              <a:gd name="T2" fmla="*/ 353 w 9"/>
              <a:gd name="T3" fmla="*/ 0 h 7"/>
              <a:gd name="T4" fmla="*/ 706 w 9"/>
              <a:gd name="T5" fmla="*/ 0 h 7"/>
              <a:gd name="T6" fmla="*/ 1411 w 9"/>
              <a:gd name="T7" fmla="*/ 1361 h 7"/>
              <a:gd name="T8" fmla="*/ 2822 w 9"/>
              <a:gd name="T9" fmla="*/ 2721 h 7"/>
              <a:gd name="T10" fmla="*/ 1411 w 9"/>
              <a:gd name="T11" fmla="*/ 1361 h 7"/>
              <a:gd name="T12" fmla="*/ 706 w 9"/>
              <a:gd name="T13" fmla="*/ 1361 h 7"/>
              <a:gd name="T14" fmla="*/ 0 w 9"/>
              <a:gd name="T15" fmla="*/ 136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7">
                <a:moveTo>
                  <a:pt x="0" y="3"/>
                </a:moveTo>
                <a:cubicBezTo>
                  <a:pt x="0" y="0"/>
                  <a:pt x="1" y="0"/>
                  <a:pt x="1" y="0"/>
                </a:cubicBezTo>
                <a:lnTo>
                  <a:pt x="2" y="0"/>
                </a:lnTo>
                <a:cubicBezTo>
                  <a:pt x="2" y="3"/>
                  <a:pt x="3" y="3"/>
                  <a:pt x="4" y="3"/>
                </a:cubicBezTo>
                <a:cubicBezTo>
                  <a:pt x="5" y="3"/>
                  <a:pt x="6" y="6"/>
                  <a:pt x="8" y="6"/>
                </a:cubicBezTo>
                <a:cubicBezTo>
                  <a:pt x="5" y="6"/>
                  <a:pt x="4" y="6"/>
                  <a:pt x="4" y="3"/>
                </a:cubicBezTo>
                <a:lnTo>
                  <a:pt x="2" y="3"/>
                </a:lnTo>
                <a:lnTo>
                  <a:pt x="0" y="3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83" name="Freeform 6889">
            <a:extLst>
              <a:ext uri="{FF2B5EF4-FFF2-40B4-BE49-F238E27FC236}">
                <a16:creationId xmlns:a16="http://schemas.microsoft.com/office/drawing/2014/main" id="{A4C4D874-B0DC-264C-8A79-26AF5B3CF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067300"/>
            <a:ext cx="11112" cy="6350"/>
          </a:xfrm>
          <a:custGeom>
            <a:avLst/>
            <a:gdLst>
              <a:gd name="T0" fmla="*/ 10395 w 31"/>
              <a:gd name="T1" fmla="*/ 4011 h 19"/>
              <a:gd name="T2" fmla="*/ 9678 w 31"/>
              <a:gd name="T3" fmla="*/ 1003 h 19"/>
              <a:gd name="T4" fmla="*/ 5377 w 31"/>
              <a:gd name="T5" fmla="*/ 5013 h 19"/>
              <a:gd name="T6" fmla="*/ 6811 w 31"/>
              <a:gd name="T7" fmla="*/ 3008 h 19"/>
              <a:gd name="T8" fmla="*/ 7169 w 31"/>
              <a:gd name="T9" fmla="*/ 3008 h 19"/>
              <a:gd name="T10" fmla="*/ 6452 w 31"/>
              <a:gd name="T11" fmla="*/ 5013 h 19"/>
              <a:gd name="T12" fmla="*/ 9320 w 31"/>
              <a:gd name="T13" fmla="*/ 0 h 19"/>
              <a:gd name="T14" fmla="*/ 10395 w 31"/>
              <a:gd name="T15" fmla="*/ 4011 h 19"/>
              <a:gd name="T16" fmla="*/ 4660 w 31"/>
              <a:gd name="T17" fmla="*/ 4679 h 19"/>
              <a:gd name="T18" fmla="*/ 5377 w 31"/>
              <a:gd name="T19" fmla="*/ 5013 h 19"/>
              <a:gd name="T20" fmla="*/ 4660 w 31"/>
              <a:gd name="T21" fmla="*/ 4679 h 19"/>
              <a:gd name="T22" fmla="*/ 3943 w 31"/>
              <a:gd name="T23" fmla="*/ 3008 h 19"/>
              <a:gd name="T24" fmla="*/ 4660 w 31"/>
              <a:gd name="T25" fmla="*/ 4679 h 19"/>
              <a:gd name="T26" fmla="*/ 3585 w 31"/>
              <a:gd name="T27" fmla="*/ 4011 h 19"/>
              <a:gd name="T28" fmla="*/ 2509 w 31"/>
              <a:gd name="T29" fmla="*/ 4011 h 19"/>
              <a:gd name="T30" fmla="*/ 0 w 31"/>
              <a:gd name="T31" fmla="*/ 4011 h 19"/>
              <a:gd name="T32" fmla="*/ 2509 w 31"/>
              <a:gd name="T33" fmla="*/ 3008 h 19"/>
              <a:gd name="T34" fmla="*/ 3585 w 31"/>
              <a:gd name="T35" fmla="*/ 4011 h 19"/>
              <a:gd name="T36" fmla="*/ 4660 w 31"/>
              <a:gd name="T37" fmla="*/ 2005 h 19"/>
              <a:gd name="T38" fmla="*/ 4660 w 31"/>
              <a:gd name="T39" fmla="*/ 3008 h 19"/>
              <a:gd name="T40" fmla="*/ 3943 w 31"/>
              <a:gd name="T41" fmla="*/ 3008 h 1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1" h="19">
                <a:moveTo>
                  <a:pt x="29" y="12"/>
                </a:moveTo>
                <a:cubicBezTo>
                  <a:pt x="29" y="9"/>
                  <a:pt x="29" y="6"/>
                  <a:pt x="27" y="3"/>
                </a:cubicBezTo>
                <a:cubicBezTo>
                  <a:pt x="25" y="15"/>
                  <a:pt x="20" y="18"/>
                  <a:pt x="15" y="15"/>
                </a:cubicBezTo>
                <a:cubicBezTo>
                  <a:pt x="17" y="15"/>
                  <a:pt x="19" y="12"/>
                  <a:pt x="19" y="9"/>
                </a:cubicBezTo>
                <a:lnTo>
                  <a:pt x="20" y="9"/>
                </a:lnTo>
                <a:cubicBezTo>
                  <a:pt x="20" y="9"/>
                  <a:pt x="20" y="12"/>
                  <a:pt x="18" y="15"/>
                </a:cubicBezTo>
                <a:cubicBezTo>
                  <a:pt x="24" y="9"/>
                  <a:pt x="26" y="6"/>
                  <a:pt x="26" y="0"/>
                </a:cubicBezTo>
                <a:cubicBezTo>
                  <a:pt x="29" y="3"/>
                  <a:pt x="30" y="6"/>
                  <a:pt x="29" y="12"/>
                </a:cubicBezTo>
                <a:close/>
                <a:moveTo>
                  <a:pt x="13" y="14"/>
                </a:moveTo>
                <a:cubicBezTo>
                  <a:pt x="13" y="14"/>
                  <a:pt x="14" y="15"/>
                  <a:pt x="15" y="15"/>
                </a:cubicBezTo>
                <a:cubicBezTo>
                  <a:pt x="14" y="15"/>
                  <a:pt x="13" y="15"/>
                  <a:pt x="13" y="14"/>
                </a:cubicBezTo>
                <a:close/>
                <a:moveTo>
                  <a:pt x="11" y="9"/>
                </a:moveTo>
                <a:cubicBezTo>
                  <a:pt x="11" y="11"/>
                  <a:pt x="12" y="13"/>
                  <a:pt x="13" y="14"/>
                </a:cubicBezTo>
                <a:cubicBezTo>
                  <a:pt x="12" y="13"/>
                  <a:pt x="11" y="13"/>
                  <a:pt x="10" y="12"/>
                </a:cubicBezTo>
                <a:lnTo>
                  <a:pt x="7" y="12"/>
                </a:lnTo>
                <a:cubicBezTo>
                  <a:pt x="4" y="15"/>
                  <a:pt x="2" y="15"/>
                  <a:pt x="0" y="12"/>
                </a:cubicBezTo>
                <a:cubicBezTo>
                  <a:pt x="3" y="15"/>
                  <a:pt x="5" y="15"/>
                  <a:pt x="7" y="9"/>
                </a:cubicBezTo>
                <a:cubicBezTo>
                  <a:pt x="7" y="12"/>
                  <a:pt x="9" y="12"/>
                  <a:pt x="10" y="12"/>
                </a:cubicBezTo>
                <a:cubicBezTo>
                  <a:pt x="10" y="9"/>
                  <a:pt x="11" y="9"/>
                  <a:pt x="13" y="6"/>
                </a:cubicBezTo>
                <a:lnTo>
                  <a:pt x="13" y="9"/>
                </a:lnTo>
                <a:lnTo>
                  <a:pt x="11" y="9"/>
                </a:ln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84" name="Freeform 6890">
            <a:extLst>
              <a:ext uri="{FF2B5EF4-FFF2-40B4-BE49-F238E27FC236}">
                <a16:creationId xmlns:a16="http://schemas.microsoft.com/office/drawing/2014/main" id="{7E034F71-8ADE-AB44-AAB0-17CED6CB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5078413"/>
            <a:ext cx="1588" cy="3175"/>
          </a:xfrm>
          <a:custGeom>
            <a:avLst/>
            <a:gdLst>
              <a:gd name="T0" fmla="*/ 529 w 3"/>
              <a:gd name="T1" fmla="*/ 0 h 7"/>
              <a:gd name="T2" fmla="*/ 1059 w 3"/>
              <a:gd name="T3" fmla="*/ 1361 h 7"/>
              <a:gd name="T4" fmla="*/ 529 w 3"/>
              <a:gd name="T5" fmla="*/ 2721 h 7"/>
              <a:gd name="T6" fmla="*/ 0 w 3"/>
              <a:gd name="T7" fmla="*/ 2721 h 7"/>
              <a:gd name="T8" fmla="*/ 0 w 3"/>
              <a:gd name="T9" fmla="*/ 1361 h 7"/>
              <a:gd name="T10" fmla="*/ 0 w 3"/>
              <a:gd name="T11" fmla="*/ 0 h 7"/>
              <a:gd name="T12" fmla="*/ 529 w 3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7">
                <a:moveTo>
                  <a:pt x="1" y="0"/>
                </a:moveTo>
                <a:cubicBezTo>
                  <a:pt x="1" y="0"/>
                  <a:pt x="2" y="0"/>
                  <a:pt x="2" y="3"/>
                </a:cubicBezTo>
                <a:lnTo>
                  <a:pt x="1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85" name="Freeform 6891">
            <a:extLst>
              <a:ext uri="{FF2B5EF4-FFF2-40B4-BE49-F238E27FC236}">
                <a16:creationId xmlns:a16="http://schemas.microsoft.com/office/drawing/2014/main" id="{29EFC029-42A5-1048-8D5F-4E436FBC9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0" y="5072063"/>
            <a:ext cx="1588" cy="1587"/>
          </a:xfrm>
          <a:custGeom>
            <a:avLst/>
            <a:gdLst>
              <a:gd name="T0" fmla="*/ 635 w 5"/>
              <a:gd name="T1" fmla="*/ 0 h 4"/>
              <a:gd name="T2" fmla="*/ 1270 w 5"/>
              <a:gd name="T3" fmla="*/ 1190 h 4"/>
              <a:gd name="T4" fmla="*/ 635 w 5"/>
              <a:gd name="T5" fmla="*/ 1190 h 4"/>
              <a:gd name="T6" fmla="*/ 0 w 5"/>
              <a:gd name="T7" fmla="*/ 1190 h 4"/>
              <a:gd name="T8" fmla="*/ 635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4" y="0"/>
                  <a:pt x="4" y="3"/>
                </a:cubicBezTo>
                <a:lnTo>
                  <a:pt x="2" y="3"/>
                </a:lnTo>
                <a:lnTo>
                  <a:pt x="0" y="3"/>
                </a:lnTo>
                <a:cubicBezTo>
                  <a:pt x="0" y="3"/>
                  <a:pt x="2" y="3"/>
                  <a:pt x="2" y="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86" name="Freeform 6892">
            <a:extLst>
              <a:ext uri="{FF2B5EF4-FFF2-40B4-BE49-F238E27FC236}">
                <a16:creationId xmlns:a16="http://schemas.microsoft.com/office/drawing/2014/main" id="{751A6D38-28FD-EB4F-82D1-81920F876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7363" y="5089525"/>
            <a:ext cx="1587" cy="3175"/>
          </a:xfrm>
          <a:custGeom>
            <a:avLst/>
            <a:gdLst>
              <a:gd name="T0" fmla="*/ 1058 w 3"/>
              <a:gd name="T1" fmla="*/ 953 h 10"/>
              <a:gd name="T2" fmla="*/ 1058 w 3"/>
              <a:gd name="T3" fmla="*/ 1905 h 10"/>
              <a:gd name="T4" fmla="*/ 1058 w 3"/>
              <a:gd name="T5" fmla="*/ 2858 h 10"/>
              <a:gd name="T6" fmla="*/ 529 w 3"/>
              <a:gd name="T7" fmla="*/ 1905 h 10"/>
              <a:gd name="T8" fmla="*/ 0 w 3"/>
              <a:gd name="T9" fmla="*/ 953 h 10"/>
              <a:gd name="T10" fmla="*/ 1058 w 3"/>
              <a:gd name="T11" fmla="*/ 0 h 10"/>
              <a:gd name="T12" fmla="*/ 1058 w 3"/>
              <a:gd name="T13" fmla="*/ 0 h 10"/>
              <a:gd name="T14" fmla="*/ 1058 w 3"/>
              <a:gd name="T15" fmla="*/ 95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10">
                <a:moveTo>
                  <a:pt x="2" y="3"/>
                </a:moveTo>
                <a:cubicBezTo>
                  <a:pt x="2" y="6"/>
                  <a:pt x="2" y="6"/>
                  <a:pt x="2" y="6"/>
                </a:cubicBezTo>
                <a:lnTo>
                  <a:pt x="2" y="9"/>
                </a:lnTo>
                <a:cubicBezTo>
                  <a:pt x="2" y="9"/>
                  <a:pt x="1" y="9"/>
                  <a:pt x="1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3"/>
                  <a:pt x="2" y="0"/>
                </a:cubicBezTo>
                <a:lnTo>
                  <a:pt x="2" y="3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87" name="Freeform 6893">
            <a:extLst>
              <a:ext uri="{FF2B5EF4-FFF2-40B4-BE49-F238E27FC236}">
                <a16:creationId xmlns:a16="http://schemas.microsoft.com/office/drawing/2014/main" id="{B621F818-F573-6B41-B420-FE2DCFF9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7363" y="5086350"/>
            <a:ext cx="1587" cy="3175"/>
          </a:xfrm>
          <a:custGeom>
            <a:avLst/>
            <a:gdLst>
              <a:gd name="T0" fmla="*/ 1058 w 6"/>
              <a:gd name="T1" fmla="*/ 2721 h 7"/>
              <a:gd name="T2" fmla="*/ 794 w 6"/>
              <a:gd name="T3" fmla="*/ 907 h 7"/>
              <a:gd name="T4" fmla="*/ 794 w 6"/>
              <a:gd name="T5" fmla="*/ 907 h 7"/>
              <a:gd name="T6" fmla="*/ 265 w 6"/>
              <a:gd name="T7" fmla="*/ 907 h 7"/>
              <a:gd name="T8" fmla="*/ 0 w 6"/>
              <a:gd name="T9" fmla="*/ 2721 h 7"/>
              <a:gd name="T10" fmla="*/ 0 w 6"/>
              <a:gd name="T11" fmla="*/ 2721 h 7"/>
              <a:gd name="T12" fmla="*/ 0 w 6"/>
              <a:gd name="T13" fmla="*/ 2721 h 7"/>
              <a:gd name="T14" fmla="*/ 265 w 6"/>
              <a:gd name="T15" fmla="*/ 907 h 7"/>
              <a:gd name="T16" fmla="*/ 794 w 6"/>
              <a:gd name="T17" fmla="*/ 0 h 7"/>
              <a:gd name="T18" fmla="*/ 1058 w 6"/>
              <a:gd name="T19" fmla="*/ 0 h 7"/>
              <a:gd name="T20" fmla="*/ 1058 w 6"/>
              <a:gd name="T21" fmla="*/ 0 h 7"/>
              <a:gd name="T22" fmla="*/ 1058 w 6"/>
              <a:gd name="T23" fmla="*/ 907 h 7"/>
              <a:gd name="T24" fmla="*/ 1323 w 6"/>
              <a:gd name="T25" fmla="*/ 2721 h 7"/>
              <a:gd name="T26" fmla="*/ 1323 w 6"/>
              <a:gd name="T27" fmla="*/ 2721 h 7"/>
              <a:gd name="T28" fmla="*/ 1058 w 6"/>
              <a:gd name="T29" fmla="*/ 272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" h="7">
                <a:moveTo>
                  <a:pt x="4" y="6"/>
                </a:moveTo>
                <a:cubicBezTo>
                  <a:pt x="4" y="6"/>
                  <a:pt x="3" y="6"/>
                  <a:pt x="3" y="2"/>
                </a:cubicBezTo>
                <a:cubicBezTo>
                  <a:pt x="2" y="2"/>
                  <a:pt x="1" y="2"/>
                  <a:pt x="1" y="2"/>
                </a:cubicBezTo>
                <a:lnTo>
                  <a:pt x="0" y="6"/>
                </a:lnTo>
                <a:cubicBezTo>
                  <a:pt x="0" y="6"/>
                  <a:pt x="0" y="2"/>
                  <a:pt x="1" y="2"/>
                </a:cubicBezTo>
                <a:cubicBezTo>
                  <a:pt x="1" y="2"/>
                  <a:pt x="2" y="0"/>
                  <a:pt x="3" y="0"/>
                </a:cubicBezTo>
                <a:lnTo>
                  <a:pt x="4" y="0"/>
                </a:lnTo>
                <a:lnTo>
                  <a:pt x="4" y="2"/>
                </a:lnTo>
                <a:lnTo>
                  <a:pt x="5" y="6"/>
                </a:lnTo>
                <a:lnTo>
                  <a:pt x="4" y="6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88" name="Freeform 6894">
            <a:extLst>
              <a:ext uri="{FF2B5EF4-FFF2-40B4-BE49-F238E27FC236}">
                <a16:creationId xmlns:a16="http://schemas.microsoft.com/office/drawing/2014/main" id="{2DECC14E-76E6-474B-B9CB-3B206D9F1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7363" y="5081588"/>
            <a:ext cx="1587" cy="3175"/>
          </a:xfrm>
          <a:custGeom>
            <a:avLst/>
            <a:gdLst>
              <a:gd name="T0" fmla="*/ 1190 w 4"/>
              <a:gd name="T1" fmla="*/ 0 h 10"/>
              <a:gd name="T2" fmla="*/ 794 w 4"/>
              <a:gd name="T3" fmla="*/ 1905 h 10"/>
              <a:gd name="T4" fmla="*/ 794 w 4"/>
              <a:gd name="T5" fmla="*/ 1905 h 10"/>
              <a:gd name="T6" fmla="*/ 794 w 4"/>
              <a:gd name="T7" fmla="*/ 2858 h 10"/>
              <a:gd name="T8" fmla="*/ 397 w 4"/>
              <a:gd name="T9" fmla="*/ 2858 h 10"/>
              <a:gd name="T10" fmla="*/ 0 w 4"/>
              <a:gd name="T11" fmla="*/ 953 h 10"/>
              <a:gd name="T12" fmla="*/ 794 w 4"/>
              <a:gd name="T13" fmla="*/ 0 h 10"/>
              <a:gd name="T14" fmla="*/ 794 w 4"/>
              <a:gd name="T15" fmla="*/ 0 h 10"/>
              <a:gd name="T16" fmla="*/ 1190 w 4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10">
                <a:moveTo>
                  <a:pt x="3" y="0"/>
                </a:moveTo>
                <a:cubicBezTo>
                  <a:pt x="2" y="3"/>
                  <a:pt x="2" y="3"/>
                  <a:pt x="2" y="6"/>
                </a:cubicBezTo>
                <a:cubicBezTo>
                  <a:pt x="2" y="9"/>
                  <a:pt x="2" y="9"/>
                  <a:pt x="2" y="9"/>
                </a:cubicBezTo>
                <a:lnTo>
                  <a:pt x="1" y="9"/>
                </a:lnTo>
                <a:cubicBezTo>
                  <a:pt x="1" y="6"/>
                  <a:pt x="0" y="6"/>
                  <a:pt x="0" y="3"/>
                </a:cubicBezTo>
                <a:lnTo>
                  <a:pt x="2" y="0"/>
                </a:lnTo>
                <a:lnTo>
                  <a:pt x="3" y="0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89" name="Freeform 6895">
            <a:extLst>
              <a:ext uri="{FF2B5EF4-FFF2-40B4-BE49-F238E27FC236}">
                <a16:creationId xmlns:a16="http://schemas.microsoft.com/office/drawing/2014/main" id="{C194F8AD-28A6-CB4E-82BC-207BED04A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5083175"/>
            <a:ext cx="1588" cy="3175"/>
          </a:xfrm>
          <a:custGeom>
            <a:avLst/>
            <a:gdLst>
              <a:gd name="T0" fmla="*/ 1059 w 3"/>
              <a:gd name="T1" fmla="*/ 0 h 8"/>
              <a:gd name="T2" fmla="*/ 1059 w 3"/>
              <a:gd name="T3" fmla="*/ 1191 h 8"/>
              <a:gd name="T4" fmla="*/ 529 w 3"/>
              <a:gd name="T5" fmla="*/ 2778 h 8"/>
              <a:gd name="T6" fmla="*/ 0 w 3"/>
              <a:gd name="T7" fmla="*/ 2778 h 8"/>
              <a:gd name="T8" fmla="*/ 0 w 3"/>
              <a:gd name="T9" fmla="*/ 0 h 8"/>
              <a:gd name="T10" fmla="*/ 1059 w 3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8">
                <a:moveTo>
                  <a:pt x="2" y="0"/>
                </a:moveTo>
                <a:cubicBezTo>
                  <a:pt x="2" y="0"/>
                  <a:pt x="2" y="0"/>
                  <a:pt x="2" y="3"/>
                </a:cubicBezTo>
                <a:cubicBezTo>
                  <a:pt x="2" y="7"/>
                  <a:pt x="1" y="7"/>
                  <a:pt x="1" y="7"/>
                </a:cubicBezTo>
                <a:lnTo>
                  <a:pt x="0" y="7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0" name="Freeform 6896">
            <a:extLst>
              <a:ext uri="{FF2B5EF4-FFF2-40B4-BE49-F238E27FC236}">
                <a16:creationId xmlns:a16="http://schemas.microsoft.com/office/drawing/2014/main" id="{6B30F5AC-6E50-214B-BFC2-6204AECBA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7363" y="5076825"/>
            <a:ext cx="1587" cy="3175"/>
          </a:xfrm>
          <a:custGeom>
            <a:avLst/>
            <a:gdLst>
              <a:gd name="T0" fmla="*/ 317 w 5"/>
              <a:gd name="T1" fmla="*/ 0 h 10"/>
              <a:gd name="T2" fmla="*/ 1270 w 5"/>
              <a:gd name="T3" fmla="*/ 953 h 10"/>
              <a:gd name="T4" fmla="*/ 1270 w 5"/>
              <a:gd name="T5" fmla="*/ 2858 h 10"/>
              <a:gd name="T6" fmla="*/ 1270 w 5"/>
              <a:gd name="T7" fmla="*/ 2858 h 10"/>
              <a:gd name="T8" fmla="*/ 952 w 5"/>
              <a:gd name="T9" fmla="*/ 2858 h 10"/>
              <a:gd name="T10" fmla="*/ 317 w 5"/>
              <a:gd name="T11" fmla="*/ 953 h 10"/>
              <a:gd name="T12" fmla="*/ 0 w 5"/>
              <a:gd name="T13" fmla="*/ 0 h 10"/>
              <a:gd name="T14" fmla="*/ 317 w 5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0">
                <a:moveTo>
                  <a:pt x="1" y="0"/>
                </a:moveTo>
                <a:lnTo>
                  <a:pt x="4" y="3"/>
                </a:lnTo>
                <a:cubicBezTo>
                  <a:pt x="4" y="6"/>
                  <a:pt x="4" y="6"/>
                  <a:pt x="4" y="9"/>
                </a:cubicBezTo>
                <a:lnTo>
                  <a:pt x="3" y="9"/>
                </a:lnTo>
                <a:cubicBezTo>
                  <a:pt x="3" y="6"/>
                  <a:pt x="3" y="6"/>
                  <a:pt x="1" y="3"/>
                </a:cubicBez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1" name="Freeform 6897">
            <a:extLst>
              <a:ext uri="{FF2B5EF4-FFF2-40B4-BE49-F238E27FC236}">
                <a16:creationId xmlns:a16="http://schemas.microsoft.com/office/drawing/2014/main" id="{BE21570A-30BE-B64A-86B3-9B719C773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5072063"/>
            <a:ext cx="1588" cy="3175"/>
          </a:xfrm>
          <a:custGeom>
            <a:avLst/>
            <a:gdLst>
              <a:gd name="T0" fmla="*/ 794 w 2"/>
              <a:gd name="T1" fmla="*/ 0 h 7"/>
              <a:gd name="T2" fmla="*/ 794 w 2"/>
              <a:gd name="T3" fmla="*/ 1361 h 7"/>
              <a:gd name="T4" fmla="*/ 0 w 2"/>
              <a:gd name="T5" fmla="*/ 2721 h 7"/>
              <a:gd name="T6" fmla="*/ 0 w 2"/>
              <a:gd name="T7" fmla="*/ 1361 h 7"/>
              <a:gd name="T8" fmla="*/ 0 w 2"/>
              <a:gd name="T9" fmla="*/ 0 h 7"/>
              <a:gd name="T10" fmla="*/ 794 w 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7">
                <a:moveTo>
                  <a:pt x="1" y="0"/>
                </a:moveTo>
                <a:lnTo>
                  <a:pt x="1" y="3"/>
                </a:lnTo>
                <a:cubicBezTo>
                  <a:pt x="1" y="6"/>
                  <a:pt x="0" y="6"/>
                  <a:pt x="0" y="6"/>
                </a:cubicBezTo>
                <a:lnTo>
                  <a:pt x="0" y="3"/>
                </a:ln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2" name="Freeform 6898">
            <a:extLst>
              <a:ext uri="{FF2B5EF4-FFF2-40B4-BE49-F238E27FC236}">
                <a16:creationId xmlns:a16="http://schemas.microsoft.com/office/drawing/2014/main" id="{5571936E-6F8F-C242-8B62-ADC5EC1E4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081588"/>
            <a:ext cx="3175" cy="4762"/>
          </a:xfrm>
          <a:custGeom>
            <a:avLst/>
            <a:gdLst>
              <a:gd name="T0" fmla="*/ 2721 w 7"/>
              <a:gd name="T1" fmla="*/ 3401 h 14"/>
              <a:gd name="T2" fmla="*/ 907 w 7"/>
              <a:gd name="T3" fmla="*/ 1020 h 14"/>
              <a:gd name="T4" fmla="*/ 907 w 7"/>
              <a:gd name="T5" fmla="*/ 4422 h 14"/>
              <a:gd name="T6" fmla="*/ 907 w 7"/>
              <a:gd name="T7" fmla="*/ 4422 h 14"/>
              <a:gd name="T8" fmla="*/ 454 w 7"/>
              <a:gd name="T9" fmla="*/ 4422 h 14"/>
              <a:gd name="T10" fmla="*/ 907 w 7"/>
              <a:gd name="T11" fmla="*/ 1020 h 14"/>
              <a:gd name="T12" fmla="*/ 907 w 7"/>
              <a:gd name="T13" fmla="*/ 1020 h 14"/>
              <a:gd name="T14" fmla="*/ 1361 w 7"/>
              <a:gd name="T15" fmla="*/ 1020 h 14"/>
              <a:gd name="T16" fmla="*/ 2721 w 7"/>
              <a:gd name="T17" fmla="*/ 3401 h 14"/>
              <a:gd name="T18" fmla="*/ 2721 w 7"/>
              <a:gd name="T19" fmla="*/ 3401 h 14"/>
              <a:gd name="T20" fmla="*/ 2721 w 7"/>
              <a:gd name="T21" fmla="*/ 3401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4">
                <a:moveTo>
                  <a:pt x="6" y="10"/>
                </a:moveTo>
                <a:cubicBezTo>
                  <a:pt x="6" y="6"/>
                  <a:pt x="5" y="3"/>
                  <a:pt x="2" y="3"/>
                </a:cubicBezTo>
                <a:cubicBezTo>
                  <a:pt x="1" y="6"/>
                  <a:pt x="1" y="10"/>
                  <a:pt x="2" y="13"/>
                </a:cubicBezTo>
                <a:lnTo>
                  <a:pt x="1" y="13"/>
                </a:lnTo>
                <a:cubicBezTo>
                  <a:pt x="0" y="10"/>
                  <a:pt x="0" y="6"/>
                  <a:pt x="2" y="3"/>
                </a:cubicBezTo>
                <a:cubicBezTo>
                  <a:pt x="2" y="3"/>
                  <a:pt x="2" y="0"/>
                  <a:pt x="3" y="3"/>
                </a:cubicBezTo>
                <a:cubicBezTo>
                  <a:pt x="6" y="3"/>
                  <a:pt x="6" y="6"/>
                  <a:pt x="6" y="1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3" name="Freeform 6899">
            <a:extLst>
              <a:ext uri="{FF2B5EF4-FFF2-40B4-BE49-F238E27FC236}">
                <a16:creationId xmlns:a16="http://schemas.microsoft.com/office/drawing/2014/main" id="{A3823054-DB92-9047-B4EB-2FCF1090B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086350"/>
            <a:ext cx="4763" cy="4763"/>
          </a:xfrm>
          <a:custGeom>
            <a:avLst/>
            <a:gdLst>
              <a:gd name="T0" fmla="*/ 2198 w 13"/>
              <a:gd name="T1" fmla="*/ 4397 h 13"/>
              <a:gd name="T2" fmla="*/ 733 w 13"/>
              <a:gd name="T3" fmla="*/ 1099 h 13"/>
              <a:gd name="T4" fmla="*/ 1099 w 13"/>
              <a:gd name="T5" fmla="*/ 4397 h 13"/>
              <a:gd name="T6" fmla="*/ 733 w 13"/>
              <a:gd name="T7" fmla="*/ 4397 h 13"/>
              <a:gd name="T8" fmla="*/ 733 w 13"/>
              <a:gd name="T9" fmla="*/ 1099 h 13"/>
              <a:gd name="T10" fmla="*/ 733 w 13"/>
              <a:gd name="T11" fmla="*/ 1099 h 13"/>
              <a:gd name="T12" fmla="*/ 1832 w 13"/>
              <a:gd name="T13" fmla="*/ 1832 h 13"/>
              <a:gd name="T14" fmla="*/ 2198 w 13"/>
              <a:gd name="T15" fmla="*/ 1099 h 13"/>
              <a:gd name="T16" fmla="*/ 2198 w 13"/>
              <a:gd name="T17" fmla="*/ 0 h 13"/>
              <a:gd name="T18" fmla="*/ 2931 w 13"/>
              <a:gd name="T19" fmla="*/ 0 h 13"/>
              <a:gd name="T20" fmla="*/ 4397 w 13"/>
              <a:gd name="T21" fmla="*/ 3297 h 13"/>
              <a:gd name="T22" fmla="*/ 4030 w 13"/>
              <a:gd name="T23" fmla="*/ 3297 h 13"/>
              <a:gd name="T24" fmla="*/ 2931 w 13"/>
              <a:gd name="T25" fmla="*/ 1099 h 13"/>
              <a:gd name="T26" fmla="*/ 2931 w 13"/>
              <a:gd name="T27" fmla="*/ 4397 h 13"/>
              <a:gd name="T28" fmla="*/ 2565 w 13"/>
              <a:gd name="T29" fmla="*/ 4397 h 13"/>
              <a:gd name="T30" fmla="*/ 2198 w 13"/>
              <a:gd name="T31" fmla="*/ 4397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13">
                <a:moveTo>
                  <a:pt x="6" y="12"/>
                </a:moveTo>
                <a:cubicBezTo>
                  <a:pt x="5" y="5"/>
                  <a:pt x="4" y="5"/>
                  <a:pt x="2" y="3"/>
                </a:cubicBezTo>
                <a:cubicBezTo>
                  <a:pt x="2" y="5"/>
                  <a:pt x="2" y="12"/>
                  <a:pt x="3" y="12"/>
                </a:cubicBezTo>
                <a:lnTo>
                  <a:pt x="2" y="12"/>
                </a:lnTo>
                <a:cubicBezTo>
                  <a:pt x="0" y="12"/>
                  <a:pt x="0" y="5"/>
                  <a:pt x="2" y="3"/>
                </a:cubicBezTo>
                <a:cubicBezTo>
                  <a:pt x="4" y="3"/>
                  <a:pt x="4" y="3"/>
                  <a:pt x="5" y="5"/>
                </a:cubicBezTo>
                <a:cubicBezTo>
                  <a:pt x="5" y="3"/>
                  <a:pt x="6" y="3"/>
                  <a:pt x="6" y="3"/>
                </a:cubicBezTo>
                <a:lnTo>
                  <a:pt x="6" y="0"/>
                </a:lnTo>
                <a:lnTo>
                  <a:pt x="8" y="0"/>
                </a:lnTo>
                <a:cubicBezTo>
                  <a:pt x="10" y="3"/>
                  <a:pt x="11" y="3"/>
                  <a:pt x="12" y="9"/>
                </a:cubicBezTo>
                <a:lnTo>
                  <a:pt x="11" y="9"/>
                </a:lnTo>
                <a:cubicBezTo>
                  <a:pt x="11" y="5"/>
                  <a:pt x="9" y="3"/>
                  <a:pt x="8" y="3"/>
                </a:cubicBezTo>
                <a:cubicBezTo>
                  <a:pt x="6" y="5"/>
                  <a:pt x="6" y="9"/>
                  <a:pt x="8" y="12"/>
                </a:cubicBezTo>
                <a:lnTo>
                  <a:pt x="7" y="12"/>
                </a:lnTo>
                <a:lnTo>
                  <a:pt x="6" y="12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4" name="Freeform 6900">
            <a:extLst>
              <a:ext uri="{FF2B5EF4-FFF2-40B4-BE49-F238E27FC236}">
                <a16:creationId xmlns:a16="http://schemas.microsoft.com/office/drawing/2014/main" id="{9708E80A-312F-2447-8AEC-700E89836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0" y="5089525"/>
            <a:ext cx="3175" cy="3175"/>
          </a:xfrm>
          <a:custGeom>
            <a:avLst/>
            <a:gdLst>
              <a:gd name="T0" fmla="*/ 2540 w 10"/>
              <a:gd name="T1" fmla="*/ 1905 h 10"/>
              <a:gd name="T2" fmla="*/ 1270 w 10"/>
              <a:gd name="T3" fmla="*/ 0 h 10"/>
              <a:gd name="T4" fmla="*/ 1588 w 10"/>
              <a:gd name="T5" fmla="*/ 2858 h 10"/>
              <a:gd name="T6" fmla="*/ 1270 w 10"/>
              <a:gd name="T7" fmla="*/ 2858 h 10"/>
              <a:gd name="T8" fmla="*/ 1270 w 10"/>
              <a:gd name="T9" fmla="*/ 2858 h 10"/>
              <a:gd name="T10" fmla="*/ 635 w 10"/>
              <a:gd name="T11" fmla="*/ 0 h 10"/>
              <a:gd name="T12" fmla="*/ 1270 w 10"/>
              <a:gd name="T13" fmla="*/ 0 h 10"/>
              <a:gd name="T14" fmla="*/ 2858 w 10"/>
              <a:gd name="T15" fmla="*/ 1905 h 10"/>
              <a:gd name="T16" fmla="*/ 2540 w 10"/>
              <a:gd name="T17" fmla="*/ 1905 h 10"/>
              <a:gd name="T18" fmla="*/ 2540 w 10"/>
              <a:gd name="T19" fmla="*/ 190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8" y="6"/>
                </a:moveTo>
                <a:cubicBezTo>
                  <a:pt x="7" y="3"/>
                  <a:pt x="6" y="0"/>
                  <a:pt x="4" y="0"/>
                </a:cubicBezTo>
                <a:cubicBezTo>
                  <a:pt x="2" y="3"/>
                  <a:pt x="2" y="6"/>
                  <a:pt x="5" y="9"/>
                </a:cubicBezTo>
                <a:cubicBezTo>
                  <a:pt x="5" y="9"/>
                  <a:pt x="5" y="9"/>
                  <a:pt x="4" y="9"/>
                </a:cubicBezTo>
                <a:cubicBezTo>
                  <a:pt x="0" y="6"/>
                  <a:pt x="0" y="3"/>
                  <a:pt x="2" y="0"/>
                </a:cubicBezTo>
                <a:lnTo>
                  <a:pt x="4" y="0"/>
                </a:lnTo>
                <a:cubicBezTo>
                  <a:pt x="6" y="0"/>
                  <a:pt x="8" y="0"/>
                  <a:pt x="9" y="6"/>
                </a:cubicBezTo>
                <a:lnTo>
                  <a:pt x="8" y="6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5" name="Freeform 6901">
            <a:extLst>
              <a:ext uri="{FF2B5EF4-FFF2-40B4-BE49-F238E27FC236}">
                <a16:creationId xmlns:a16="http://schemas.microsoft.com/office/drawing/2014/main" id="{CB3E1403-70B3-DF4D-AD7C-C37B830FF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076825"/>
            <a:ext cx="3175" cy="4763"/>
          </a:xfrm>
          <a:custGeom>
            <a:avLst/>
            <a:gdLst>
              <a:gd name="T0" fmla="*/ 1905 w 10"/>
              <a:gd name="T1" fmla="*/ 3297 h 13"/>
              <a:gd name="T2" fmla="*/ 1270 w 10"/>
              <a:gd name="T3" fmla="*/ 0 h 13"/>
              <a:gd name="T4" fmla="*/ 953 w 10"/>
              <a:gd name="T5" fmla="*/ 3297 h 13"/>
              <a:gd name="T6" fmla="*/ 953 w 10"/>
              <a:gd name="T7" fmla="*/ 4397 h 13"/>
              <a:gd name="T8" fmla="*/ 635 w 10"/>
              <a:gd name="T9" fmla="*/ 3297 h 13"/>
              <a:gd name="T10" fmla="*/ 953 w 10"/>
              <a:gd name="T11" fmla="*/ 0 h 13"/>
              <a:gd name="T12" fmla="*/ 1270 w 10"/>
              <a:gd name="T13" fmla="*/ 0 h 13"/>
              <a:gd name="T14" fmla="*/ 2540 w 10"/>
              <a:gd name="T15" fmla="*/ 3297 h 13"/>
              <a:gd name="T16" fmla="*/ 1905 w 10"/>
              <a:gd name="T17" fmla="*/ 3297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3">
                <a:moveTo>
                  <a:pt x="6" y="9"/>
                </a:moveTo>
                <a:cubicBezTo>
                  <a:pt x="8" y="6"/>
                  <a:pt x="6" y="3"/>
                  <a:pt x="4" y="0"/>
                </a:cubicBezTo>
                <a:cubicBezTo>
                  <a:pt x="3" y="3"/>
                  <a:pt x="2" y="6"/>
                  <a:pt x="3" y="9"/>
                </a:cubicBezTo>
                <a:lnTo>
                  <a:pt x="3" y="12"/>
                </a:lnTo>
                <a:cubicBezTo>
                  <a:pt x="2" y="12"/>
                  <a:pt x="2" y="12"/>
                  <a:pt x="2" y="9"/>
                </a:cubicBezTo>
                <a:cubicBezTo>
                  <a:pt x="0" y="6"/>
                  <a:pt x="1" y="3"/>
                  <a:pt x="3" y="0"/>
                </a:cubicBezTo>
                <a:lnTo>
                  <a:pt x="4" y="0"/>
                </a:lnTo>
                <a:cubicBezTo>
                  <a:pt x="8" y="3"/>
                  <a:pt x="9" y="3"/>
                  <a:pt x="8" y="9"/>
                </a:cubicBezTo>
                <a:lnTo>
                  <a:pt x="6" y="9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6" name="Freeform 6902">
            <a:extLst>
              <a:ext uri="{FF2B5EF4-FFF2-40B4-BE49-F238E27FC236}">
                <a16:creationId xmlns:a16="http://schemas.microsoft.com/office/drawing/2014/main" id="{E621394E-1A4E-944F-8849-90AC887E3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9425" y="5075238"/>
            <a:ext cx="3175" cy="4762"/>
          </a:xfrm>
          <a:custGeom>
            <a:avLst/>
            <a:gdLst>
              <a:gd name="T0" fmla="*/ 2381 w 8"/>
              <a:gd name="T1" fmla="*/ 3297 h 13"/>
              <a:gd name="T2" fmla="*/ 1588 w 8"/>
              <a:gd name="T3" fmla="*/ 1099 h 13"/>
              <a:gd name="T4" fmla="*/ 794 w 8"/>
              <a:gd name="T5" fmla="*/ 4396 h 13"/>
              <a:gd name="T6" fmla="*/ 794 w 8"/>
              <a:gd name="T7" fmla="*/ 4396 h 13"/>
              <a:gd name="T8" fmla="*/ 397 w 8"/>
              <a:gd name="T9" fmla="*/ 4396 h 13"/>
              <a:gd name="T10" fmla="*/ 1191 w 8"/>
              <a:gd name="T11" fmla="*/ 0 h 13"/>
              <a:gd name="T12" fmla="*/ 1191 w 8"/>
              <a:gd name="T13" fmla="*/ 0 h 13"/>
              <a:gd name="T14" fmla="*/ 1588 w 8"/>
              <a:gd name="T15" fmla="*/ 0 h 13"/>
              <a:gd name="T16" fmla="*/ 2381 w 8"/>
              <a:gd name="T17" fmla="*/ 3297 h 13"/>
              <a:gd name="T18" fmla="*/ 2381 w 8"/>
              <a:gd name="T19" fmla="*/ 3297 h 13"/>
              <a:gd name="T20" fmla="*/ 2381 w 8"/>
              <a:gd name="T21" fmla="*/ 32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3">
                <a:moveTo>
                  <a:pt x="6" y="9"/>
                </a:moveTo>
                <a:cubicBezTo>
                  <a:pt x="6" y="6"/>
                  <a:pt x="6" y="3"/>
                  <a:pt x="4" y="3"/>
                </a:cubicBezTo>
                <a:cubicBezTo>
                  <a:pt x="2" y="3"/>
                  <a:pt x="1" y="6"/>
                  <a:pt x="2" y="12"/>
                </a:cubicBezTo>
                <a:lnTo>
                  <a:pt x="1" y="12"/>
                </a:lnTo>
                <a:cubicBezTo>
                  <a:pt x="0" y="6"/>
                  <a:pt x="0" y="3"/>
                  <a:pt x="3" y="0"/>
                </a:cubicBezTo>
                <a:lnTo>
                  <a:pt x="4" y="0"/>
                </a:lnTo>
                <a:cubicBezTo>
                  <a:pt x="6" y="3"/>
                  <a:pt x="7" y="6"/>
                  <a:pt x="6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7" name="Freeform 6903">
            <a:extLst>
              <a:ext uri="{FF2B5EF4-FFF2-40B4-BE49-F238E27FC236}">
                <a16:creationId xmlns:a16="http://schemas.microsoft.com/office/drawing/2014/main" id="{39300E05-63C1-F446-99A0-AC5A963B3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5081588"/>
            <a:ext cx="3175" cy="3175"/>
          </a:xfrm>
          <a:custGeom>
            <a:avLst/>
            <a:gdLst>
              <a:gd name="T0" fmla="*/ 2778 w 8"/>
              <a:gd name="T1" fmla="*/ 1732 h 11"/>
              <a:gd name="T2" fmla="*/ 1588 w 8"/>
              <a:gd name="T3" fmla="*/ 0 h 11"/>
              <a:gd name="T4" fmla="*/ 1588 w 8"/>
              <a:gd name="T5" fmla="*/ 2886 h 11"/>
              <a:gd name="T6" fmla="*/ 1191 w 8"/>
              <a:gd name="T7" fmla="*/ 2886 h 11"/>
              <a:gd name="T8" fmla="*/ 794 w 8"/>
              <a:gd name="T9" fmla="*/ 2886 h 11"/>
              <a:gd name="T10" fmla="*/ 1191 w 8"/>
              <a:gd name="T11" fmla="*/ 0 h 11"/>
              <a:gd name="T12" fmla="*/ 1191 w 8"/>
              <a:gd name="T13" fmla="*/ 0 h 11"/>
              <a:gd name="T14" fmla="*/ 1588 w 8"/>
              <a:gd name="T15" fmla="*/ 0 h 11"/>
              <a:gd name="T16" fmla="*/ 2778 w 8"/>
              <a:gd name="T17" fmla="*/ 1732 h 11"/>
              <a:gd name="T18" fmla="*/ 2778 w 8"/>
              <a:gd name="T19" fmla="*/ 1732 h 11"/>
              <a:gd name="T20" fmla="*/ 2778 w 8"/>
              <a:gd name="T21" fmla="*/ 1732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1">
                <a:moveTo>
                  <a:pt x="7" y="6"/>
                </a:moveTo>
                <a:cubicBezTo>
                  <a:pt x="7" y="3"/>
                  <a:pt x="5" y="3"/>
                  <a:pt x="4" y="0"/>
                </a:cubicBezTo>
                <a:cubicBezTo>
                  <a:pt x="2" y="3"/>
                  <a:pt x="2" y="6"/>
                  <a:pt x="4" y="10"/>
                </a:cubicBezTo>
                <a:lnTo>
                  <a:pt x="3" y="10"/>
                </a:lnTo>
                <a:cubicBezTo>
                  <a:pt x="2" y="10"/>
                  <a:pt x="2" y="10"/>
                  <a:pt x="2" y="10"/>
                </a:cubicBezTo>
                <a:cubicBezTo>
                  <a:pt x="0" y="6"/>
                  <a:pt x="0" y="3"/>
                  <a:pt x="3" y="0"/>
                </a:cubicBezTo>
                <a:lnTo>
                  <a:pt x="4" y="0"/>
                </a:lnTo>
                <a:cubicBezTo>
                  <a:pt x="7" y="0"/>
                  <a:pt x="7" y="3"/>
                  <a:pt x="7" y="6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8" name="Freeform 6904">
            <a:extLst>
              <a:ext uri="{FF2B5EF4-FFF2-40B4-BE49-F238E27FC236}">
                <a16:creationId xmlns:a16="http://schemas.microsoft.com/office/drawing/2014/main" id="{E9359F50-F577-9C4D-921B-AA0F575B4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081588"/>
            <a:ext cx="3175" cy="4762"/>
          </a:xfrm>
          <a:custGeom>
            <a:avLst/>
            <a:gdLst>
              <a:gd name="T0" fmla="*/ 2117 w 9"/>
              <a:gd name="T1" fmla="*/ 3061 h 14"/>
              <a:gd name="T2" fmla="*/ 1058 w 9"/>
              <a:gd name="T3" fmla="*/ 1020 h 14"/>
              <a:gd name="T4" fmla="*/ 706 w 9"/>
              <a:gd name="T5" fmla="*/ 4422 h 14"/>
              <a:gd name="T6" fmla="*/ 706 w 9"/>
              <a:gd name="T7" fmla="*/ 4422 h 14"/>
              <a:gd name="T8" fmla="*/ 353 w 9"/>
              <a:gd name="T9" fmla="*/ 4422 h 14"/>
              <a:gd name="T10" fmla="*/ 706 w 9"/>
              <a:gd name="T11" fmla="*/ 0 h 14"/>
              <a:gd name="T12" fmla="*/ 706 w 9"/>
              <a:gd name="T13" fmla="*/ 0 h 14"/>
              <a:gd name="T14" fmla="*/ 1058 w 9"/>
              <a:gd name="T15" fmla="*/ 0 h 14"/>
              <a:gd name="T16" fmla="*/ 2117 w 9"/>
              <a:gd name="T17" fmla="*/ 3061 h 14"/>
              <a:gd name="T18" fmla="*/ 2117 w 9"/>
              <a:gd name="T19" fmla="*/ 3061 h 14"/>
              <a:gd name="T20" fmla="*/ 2117 w 9"/>
              <a:gd name="T21" fmla="*/ 3061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4">
                <a:moveTo>
                  <a:pt x="6" y="9"/>
                </a:moveTo>
                <a:cubicBezTo>
                  <a:pt x="6" y="6"/>
                  <a:pt x="4" y="3"/>
                  <a:pt x="3" y="3"/>
                </a:cubicBezTo>
                <a:cubicBezTo>
                  <a:pt x="1" y="6"/>
                  <a:pt x="0" y="9"/>
                  <a:pt x="2" y="13"/>
                </a:cubicBezTo>
                <a:lnTo>
                  <a:pt x="1" y="13"/>
                </a:lnTo>
                <a:cubicBezTo>
                  <a:pt x="0" y="9"/>
                  <a:pt x="0" y="6"/>
                  <a:pt x="2" y="0"/>
                </a:cubicBezTo>
                <a:lnTo>
                  <a:pt x="3" y="0"/>
                </a:lnTo>
                <a:cubicBezTo>
                  <a:pt x="6" y="3"/>
                  <a:pt x="8" y="6"/>
                  <a:pt x="6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9" name="Freeform 6905">
            <a:extLst>
              <a:ext uri="{FF2B5EF4-FFF2-40B4-BE49-F238E27FC236}">
                <a16:creationId xmlns:a16="http://schemas.microsoft.com/office/drawing/2014/main" id="{2BF535C2-BF74-F24A-98EB-80DCF208A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081588"/>
            <a:ext cx="3175" cy="3175"/>
          </a:xfrm>
          <a:custGeom>
            <a:avLst/>
            <a:gdLst>
              <a:gd name="T0" fmla="*/ 454 w 7"/>
              <a:gd name="T1" fmla="*/ 0 h 7"/>
              <a:gd name="T2" fmla="*/ 2721 w 7"/>
              <a:gd name="T3" fmla="*/ 1361 h 7"/>
              <a:gd name="T4" fmla="*/ 2721 w 7"/>
              <a:gd name="T5" fmla="*/ 2721 h 7"/>
              <a:gd name="T6" fmla="*/ 2721 w 7"/>
              <a:gd name="T7" fmla="*/ 2721 h 7"/>
              <a:gd name="T8" fmla="*/ 0 w 7"/>
              <a:gd name="T9" fmla="*/ 0 h 7"/>
              <a:gd name="T10" fmla="*/ 0 w 7"/>
              <a:gd name="T11" fmla="*/ 0 h 7"/>
              <a:gd name="T12" fmla="*/ 454 w 7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3"/>
                  <a:pt x="4" y="3"/>
                  <a:pt x="6" y="3"/>
                </a:cubicBezTo>
                <a:cubicBezTo>
                  <a:pt x="6" y="3"/>
                  <a:pt x="6" y="3"/>
                  <a:pt x="6" y="6"/>
                </a:cubicBezTo>
                <a:cubicBezTo>
                  <a:pt x="3" y="3"/>
                  <a:pt x="2" y="3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00" name="Freeform 6906">
            <a:extLst>
              <a:ext uri="{FF2B5EF4-FFF2-40B4-BE49-F238E27FC236}">
                <a16:creationId xmlns:a16="http://schemas.microsoft.com/office/drawing/2014/main" id="{CC7AFD03-96B7-DF4E-A1EE-CF0BC5457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5059363"/>
            <a:ext cx="1588" cy="1587"/>
          </a:xfrm>
          <a:custGeom>
            <a:avLst/>
            <a:gdLst>
              <a:gd name="T0" fmla="*/ 1191 w 4"/>
              <a:gd name="T1" fmla="*/ 1190 h 4"/>
              <a:gd name="T2" fmla="*/ 794 w 4"/>
              <a:gd name="T3" fmla="*/ 1190 h 4"/>
              <a:gd name="T4" fmla="*/ 0 w 4"/>
              <a:gd name="T5" fmla="*/ 1190 h 4"/>
              <a:gd name="T6" fmla="*/ 1191 w 4"/>
              <a:gd name="T7" fmla="*/ 0 h 4"/>
              <a:gd name="T8" fmla="*/ 1191 w 4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2" y="3"/>
                </a:lnTo>
                <a:lnTo>
                  <a:pt x="0" y="3"/>
                </a:lnTo>
                <a:cubicBezTo>
                  <a:pt x="0" y="3"/>
                  <a:pt x="2" y="3"/>
                  <a:pt x="3" y="0"/>
                </a:cubicBezTo>
                <a:lnTo>
                  <a:pt x="3" y="3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01" name="Freeform 6907">
            <a:extLst>
              <a:ext uri="{FF2B5EF4-FFF2-40B4-BE49-F238E27FC236}">
                <a16:creationId xmlns:a16="http://schemas.microsoft.com/office/drawing/2014/main" id="{D30E992C-E50F-7744-AD6A-5DD28296F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5057775"/>
            <a:ext cx="1588" cy="1588"/>
          </a:xfrm>
          <a:custGeom>
            <a:avLst/>
            <a:gdLst>
              <a:gd name="T0" fmla="*/ 1191 w 4"/>
              <a:gd name="T1" fmla="*/ 1270 h 5"/>
              <a:gd name="T2" fmla="*/ 0 w 4"/>
              <a:gd name="T3" fmla="*/ 1270 h 5"/>
              <a:gd name="T4" fmla="*/ 794 w 4"/>
              <a:gd name="T5" fmla="*/ 0 h 5"/>
              <a:gd name="T6" fmla="*/ 1191 w 4"/>
              <a:gd name="T7" fmla="*/ 127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3" y="4"/>
                </a:moveTo>
                <a:lnTo>
                  <a:pt x="0" y="4"/>
                </a:lnTo>
                <a:cubicBezTo>
                  <a:pt x="0" y="4"/>
                  <a:pt x="2" y="4"/>
                  <a:pt x="2" y="0"/>
                </a:cubicBezTo>
                <a:cubicBezTo>
                  <a:pt x="2" y="0"/>
                  <a:pt x="3" y="0"/>
                  <a:pt x="3" y="4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02" name="Freeform 6908">
            <a:extLst>
              <a:ext uri="{FF2B5EF4-FFF2-40B4-BE49-F238E27FC236}">
                <a16:creationId xmlns:a16="http://schemas.microsoft.com/office/drawing/2014/main" id="{653705E4-33E4-7E4C-BC16-770119164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8950" y="5057775"/>
            <a:ext cx="1588" cy="1588"/>
          </a:xfrm>
          <a:custGeom>
            <a:avLst/>
            <a:gdLst>
              <a:gd name="T0" fmla="*/ 1323 w 6"/>
              <a:gd name="T1" fmla="*/ 0 h 5"/>
              <a:gd name="T2" fmla="*/ 0 w 6"/>
              <a:gd name="T3" fmla="*/ 1270 h 5"/>
              <a:gd name="T4" fmla="*/ 1323 w 6"/>
              <a:gd name="T5" fmla="*/ 0 h 5"/>
              <a:gd name="T6" fmla="*/ 1323 w 6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5">
                <a:moveTo>
                  <a:pt x="5" y="0"/>
                </a:moveTo>
                <a:cubicBezTo>
                  <a:pt x="4" y="4"/>
                  <a:pt x="2" y="4"/>
                  <a:pt x="0" y="4"/>
                </a:cubicBezTo>
                <a:cubicBezTo>
                  <a:pt x="1" y="4"/>
                  <a:pt x="3" y="4"/>
                  <a:pt x="5" y="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03" name="Freeform 6909">
            <a:extLst>
              <a:ext uri="{FF2B5EF4-FFF2-40B4-BE49-F238E27FC236}">
                <a16:creationId xmlns:a16="http://schemas.microsoft.com/office/drawing/2014/main" id="{0D6B7B66-EA7D-6A43-8C50-6363AF3ED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5059363"/>
            <a:ext cx="6350" cy="3175"/>
          </a:xfrm>
          <a:custGeom>
            <a:avLst/>
            <a:gdLst>
              <a:gd name="T0" fmla="*/ 5953 w 16"/>
              <a:gd name="T1" fmla="*/ 1361 h 7"/>
              <a:gd name="T2" fmla="*/ 3175 w 16"/>
              <a:gd name="T3" fmla="*/ 1361 h 7"/>
              <a:gd name="T4" fmla="*/ 5159 w 16"/>
              <a:gd name="T5" fmla="*/ 0 h 7"/>
              <a:gd name="T6" fmla="*/ 5953 w 16"/>
              <a:gd name="T7" fmla="*/ 1361 h 7"/>
              <a:gd name="T8" fmla="*/ 1588 w 16"/>
              <a:gd name="T9" fmla="*/ 1361 h 7"/>
              <a:gd name="T10" fmla="*/ 2778 w 16"/>
              <a:gd name="T11" fmla="*/ 1361 h 7"/>
              <a:gd name="T12" fmla="*/ 1588 w 16"/>
              <a:gd name="T13" fmla="*/ 2721 h 7"/>
              <a:gd name="T14" fmla="*/ 397 w 16"/>
              <a:gd name="T15" fmla="*/ 2721 h 7"/>
              <a:gd name="T16" fmla="*/ 0 w 16"/>
              <a:gd name="T17" fmla="*/ 2721 h 7"/>
              <a:gd name="T18" fmla="*/ 397 w 16"/>
              <a:gd name="T19" fmla="*/ 1361 h 7"/>
              <a:gd name="T20" fmla="*/ 1588 w 16"/>
              <a:gd name="T21" fmla="*/ 136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7">
                <a:moveTo>
                  <a:pt x="15" y="3"/>
                </a:moveTo>
                <a:lnTo>
                  <a:pt x="8" y="3"/>
                </a:lnTo>
                <a:cubicBezTo>
                  <a:pt x="10" y="3"/>
                  <a:pt x="13" y="3"/>
                  <a:pt x="13" y="0"/>
                </a:cubicBezTo>
                <a:cubicBezTo>
                  <a:pt x="15" y="0"/>
                  <a:pt x="15" y="0"/>
                  <a:pt x="15" y="3"/>
                </a:cubicBezTo>
                <a:close/>
                <a:moveTo>
                  <a:pt x="4" y="3"/>
                </a:moveTo>
                <a:lnTo>
                  <a:pt x="7" y="3"/>
                </a:lnTo>
                <a:cubicBezTo>
                  <a:pt x="7" y="3"/>
                  <a:pt x="6" y="6"/>
                  <a:pt x="4" y="6"/>
                </a:cubicBezTo>
                <a:lnTo>
                  <a:pt x="1" y="6"/>
                </a:lnTo>
                <a:lnTo>
                  <a:pt x="0" y="6"/>
                </a:lnTo>
                <a:cubicBezTo>
                  <a:pt x="0" y="3"/>
                  <a:pt x="1" y="3"/>
                  <a:pt x="1" y="3"/>
                </a:cubicBezTo>
                <a:lnTo>
                  <a:pt x="4" y="3"/>
                </a:ln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04" name="Freeform 6910">
            <a:extLst>
              <a:ext uri="{FF2B5EF4-FFF2-40B4-BE49-F238E27FC236}">
                <a16:creationId xmlns:a16="http://schemas.microsoft.com/office/drawing/2014/main" id="{51269B00-7F8B-A840-BF7D-112DFDE96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070475"/>
            <a:ext cx="3175" cy="1588"/>
          </a:xfrm>
          <a:custGeom>
            <a:avLst/>
            <a:gdLst>
              <a:gd name="T0" fmla="*/ 2858 w 10"/>
              <a:gd name="T1" fmla="*/ 1191 h 4"/>
              <a:gd name="T2" fmla="*/ 0 w 10"/>
              <a:gd name="T3" fmla="*/ 0 h 4"/>
              <a:gd name="T4" fmla="*/ 318 w 10"/>
              <a:gd name="T5" fmla="*/ 0 h 4"/>
              <a:gd name="T6" fmla="*/ 2858 w 10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4">
                <a:moveTo>
                  <a:pt x="9" y="3"/>
                </a:moveTo>
                <a:cubicBezTo>
                  <a:pt x="6" y="3"/>
                  <a:pt x="4" y="3"/>
                  <a:pt x="0" y="0"/>
                </a:cubicBezTo>
                <a:lnTo>
                  <a:pt x="1" y="0"/>
                </a:lnTo>
                <a:cubicBezTo>
                  <a:pt x="4" y="0"/>
                  <a:pt x="7" y="3"/>
                  <a:pt x="9" y="3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05" name="Freeform 6911">
            <a:extLst>
              <a:ext uri="{FF2B5EF4-FFF2-40B4-BE49-F238E27FC236}">
                <a16:creationId xmlns:a16="http://schemas.microsoft.com/office/drawing/2014/main" id="{D3996CE8-5EC4-2E47-9C8B-46A14E925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5064125"/>
            <a:ext cx="3175" cy="6350"/>
          </a:xfrm>
          <a:custGeom>
            <a:avLst/>
            <a:gdLst>
              <a:gd name="T0" fmla="*/ 1764 w 9"/>
              <a:gd name="T1" fmla="*/ 5953 h 16"/>
              <a:gd name="T2" fmla="*/ 1058 w 9"/>
              <a:gd name="T3" fmla="*/ 3572 h 16"/>
              <a:gd name="T4" fmla="*/ 706 w 9"/>
              <a:gd name="T5" fmla="*/ 5953 h 16"/>
              <a:gd name="T6" fmla="*/ 706 w 9"/>
              <a:gd name="T7" fmla="*/ 5953 h 16"/>
              <a:gd name="T8" fmla="*/ 0 w 9"/>
              <a:gd name="T9" fmla="*/ 5953 h 16"/>
              <a:gd name="T10" fmla="*/ 1058 w 9"/>
              <a:gd name="T11" fmla="*/ 2381 h 16"/>
              <a:gd name="T12" fmla="*/ 1058 w 9"/>
              <a:gd name="T13" fmla="*/ 2381 h 16"/>
              <a:gd name="T14" fmla="*/ 1411 w 9"/>
              <a:gd name="T15" fmla="*/ 2381 h 16"/>
              <a:gd name="T16" fmla="*/ 2469 w 9"/>
              <a:gd name="T17" fmla="*/ 0 h 16"/>
              <a:gd name="T18" fmla="*/ 2822 w 9"/>
              <a:gd name="T19" fmla="*/ 0 h 16"/>
              <a:gd name="T20" fmla="*/ 2822 w 9"/>
              <a:gd name="T21" fmla="*/ 0 h 16"/>
              <a:gd name="T22" fmla="*/ 1764 w 9"/>
              <a:gd name="T23" fmla="*/ 3572 h 16"/>
              <a:gd name="T24" fmla="*/ 2117 w 9"/>
              <a:gd name="T25" fmla="*/ 5953 h 16"/>
              <a:gd name="T26" fmla="*/ 1764 w 9"/>
              <a:gd name="T27" fmla="*/ 5953 h 16"/>
              <a:gd name="T28" fmla="*/ 1764 w 9"/>
              <a:gd name="T29" fmla="*/ 5953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16">
                <a:moveTo>
                  <a:pt x="5" y="15"/>
                </a:moveTo>
                <a:cubicBezTo>
                  <a:pt x="5" y="12"/>
                  <a:pt x="5" y="9"/>
                  <a:pt x="3" y="9"/>
                </a:cubicBezTo>
                <a:cubicBezTo>
                  <a:pt x="2" y="12"/>
                  <a:pt x="2" y="15"/>
                  <a:pt x="2" y="15"/>
                </a:cubicBezTo>
                <a:lnTo>
                  <a:pt x="0" y="15"/>
                </a:lnTo>
                <a:cubicBezTo>
                  <a:pt x="0" y="12"/>
                  <a:pt x="1" y="9"/>
                  <a:pt x="3" y="6"/>
                </a:cubicBezTo>
                <a:lnTo>
                  <a:pt x="4" y="6"/>
                </a:lnTo>
                <a:cubicBezTo>
                  <a:pt x="5" y="6"/>
                  <a:pt x="7" y="3"/>
                  <a:pt x="7" y="0"/>
                </a:cubicBezTo>
                <a:lnTo>
                  <a:pt x="8" y="0"/>
                </a:lnTo>
                <a:cubicBezTo>
                  <a:pt x="8" y="3"/>
                  <a:pt x="7" y="6"/>
                  <a:pt x="5" y="9"/>
                </a:cubicBezTo>
                <a:cubicBezTo>
                  <a:pt x="5" y="9"/>
                  <a:pt x="6" y="12"/>
                  <a:pt x="6" y="15"/>
                </a:cubicBezTo>
                <a:lnTo>
                  <a:pt x="5" y="15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06" name="Freeform 6912">
            <a:extLst>
              <a:ext uri="{FF2B5EF4-FFF2-40B4-BE49-F238E27FC236}">
                <a16:creationId xmlns:a16="http://schemas.microsoft.com/office/drawing/2014/main" id="{10F3C981-34CF-004A-9B95-5CC91531B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064125"/>
            <a:ext cx="3175" cy="3175"/>
          </a:xfrm>
          <a:custGeom>
            <a:avLst/>
            <a:gdLst>
              <a:gd name="T0" fmla="*/ 2598 w 11"/>
              <a:gd name="T1" fmla="*/ 2721 h 7"/>
              <a:gd name="T2" fmla="*/ 2309 w 11"/>
              <a:gd name="T3" fmla="*/ 0 h 7"/>
              <a:gd name="T4" fmla="*/ 866 w 11"/>
              <a:gd name="T5" fmla="*/ 2721 h 7"/>
              <a:gd name="T6" fmla="*/ 577 w 11"/>
              <a:gd name="T7" fmla="*/ 2721 h 7"/>
              <a:gd name="T8" fmla="*/ 0 w 11"/>
              <a:gd name="T9" fmla="*/ 0 h 7"/>
              <a:gd name="T10" fmla="*/ 289 w 11"/>
              <a:gd name="T11" fmla="*/ 0 h 7"/>
              <a:gd name="T12" fmla="*/ 577 w 11"/>
              <a:gd name="T13" fmla="*/ 0 h 7"/>
              <a:gd name="T14" fmla="*/ 866 w 11"/>
              <a:gd name="T15" fmla="*/ 1361 h 7"/>
              <a:gd name="T16" fmla="*/ 2309 w 11"/>
              <a:gd name="T17" fmla="*/ 0 h 7"/>
              <a:gd name="T18" fmla="*/ 2598 w 11"/>
              <a:gd name="T19" fmla="*/ 272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7">
                <a:moveTo>
                  <a:pt x="9" y="6"/>
                </a:moveTo>
                <a:cubicBezTo>
                  <a:pt x="9" y="3"/>
                  <a:pt x="9" y="3"/>
                  <a:pt x="8" y="0"/>
                </a:cubicBezTo>
                <a:cubicBezTo>
                  <a:pt x="4" y="3"/>
                  <a:pt x="4" y="6"/>
                  <a:pt x="3" y="6"/>
                </a:cubicBezTo>
                <a:lnTo>
                  <a:pt x="2" y="6"/>
                </a:lnTo>
                <a:cubicBezTo>
                  <a:pt x="2" y="6"/>
                  <a:pt x="2" y="3"/>
                  <a:pt x="0" y="0"/>
                </a:cubicBezTo>
                <a:lnTo>
                  <a:pt x="1" y="0"/>
                </a:lnTo>
                <a:lnTo>
                  <a:pt x="2" y="0"/>
                </a:lnTo>
                <a:lnTo>
                  <a:pt x="3" y="3"/>
                </a:lnTo>
                <a:cubicBezTo>
                  <a:pt x="4" y="3"/>
                  <a:pt x="4" y="0"/>
                  <a:pt x="8" y="0"/>
                </a:cubicBezTo>
                <a:cubicBezTo>
                  <a:pt x="10" y="0"/>
                  <a:pt x="10" y="3"/>
                  <a:pt x="9" y="6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07" name="Freeform 6913">
            <a:extLst>
              <a:ext uri="{FF2B5EF4-FFF2-40B4-BE49-F238E27FC236}">
                <a16:creationId xmlns:a16="http://schemas.microsoft.com/office/drawing/2014/main" id="{2EB2B9BC-B583-2342-AF06-567D2BCF3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9425" y="5062538"/>
            <a:ext cx="3175" cy="1587"/>
          </a:xfrm>
          <a:custGeom>
            <a:avLst/>
            <a:gdLst>
              <a:gd name="T0" fmla="*/ 2721 w 7"/>
              <a:gd name="T1" fmla="*/ 0 h 4"/>
              <a:gd name="T2" fmla="*/ 454 w 7"/>
              <a:gd name="T3" fmla="*/ 1190 h 4"/>
              <a:gd name="T4" fmla="*/ 0 w 7"/>
              <a:gd name="T5" fmla="*/ 1190 h 4"/>
              <a:gd name="T6" fmla="*/ 2721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6" y="0"/>
                </a:moveTo>
                <a:cubicBezTo>
                  <a:pt x="4" y="0"/>
                  <a:pt x="1" y="3"/>
                  <a:pt x="1" y="3"/>
                </a:cubicBezTo>
                <a:lnTo>
                  <a:pt x="0" y="3"/>
                </a:lnTo>
                <a:cubicBezTo>
                  <a:pt x="2" y="0"/>
                  <a:pt x="4" y="0"/>
                  <a:pt x="6" y="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08" name="Freeform 6914">
            <a:extLst>
              <a:ext uri="{FF2B5EF4-FFF2-40B4-BE49-F238E27FC236}">
                <a16:creationId xmlns:a16="http://schemas.microsoft.com/office/drawing/2014/main" id="{05F65133-5509-DE45-929F-972E2B62A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072063"/>
            <a:ext cx="3175" cy="3175"/>
          </a:xfrm>
          <a:custGeom>
            <a:avLst/>
            <a:gdLst>
              <a:gd name="T0" fmla="*/ 2598 w 11"/>
              <a:gd name="T1" fmla="*/ 2721 h 7"/>
              <a:gd name="T2" fmla="*/ 1155 w 11"/>
              <a:gd name="T3" fmla="*/ 1361 h 7"/>
              <a:gd name="T4" fmla="*/ 0 w 11"/>
              <a:gd name="T5" fmla="*/ 0 h 7"/>
              <a:gd name="T6" fmla="*/ 289 w 11"/>
              <a:gd name="T7" fmla="*/ 0 h 7"/>
              <a:gd name="T8" fmla="*/ 289 w 11"/>
              <a:gd name="T9" fmla="*/ 0 h 7"/>
              <a:gd name="T10" fmla="*/ 1443 w 11"/>
              <a:gd name="T11" fmla="*/ 1361 h 7"/>
              <a:gd name="T12" fmla="*/ 2886 w 11"/>
              <a:gd name="T13" fmla="*/ 2721 h 7"/>
              <a:gd name="T14" fmla="*/ 2886 w 11"/>
              <a:gd name="T15" fmla="*/ 2721 h 7"/>
              <a:gd name="T16" fmla="*/ 2598 w 11"/>
              <a:gd name="T17" fmla="*/ 272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7">
                <a:moveTo>
                  <a:pt x="9" y="6"/>
                </a:moveTo>
                <a:cubicBezTo>
                  <a:pt x="7" y="6"/>
                  <a:pt x="5" y="6"/>
                  <a:pt x="4" y="3"/>
                </a:cubicBezTo>
                <a:cubicBezTo>
                  <a:pt x="2" y="3"/>
                  <a:pt x="1" y="3"/>
                  <a:pt x="0" y="0"/>
                </a:cubicBezTo>
                <a:lnTo>
                  <a:pt x="1" y="0"/>
                </a:lnTo>
                <a:cubicBezTo>
                  <a:pt x="2" y="0"/>
                  <a:pt x="2" y="3"/>
                  <a:pt x="5" y="3"/>
                </a:cubicBezTo>
                <a:cubicBezTo>
                  <a:pt x="5" y="3"/>
                  <a:pt x="7" y="3"/>
                  <a:pt x="10" y="6"/>
                </a:cubicBezTo>
                <a:lnTo>
                  <a:pt x="9" y="6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09" name="Freeform 6915">
            <a:extLst>
              <a:ext uri="{FF2B5EF4-FFF2-40B4-BE49-F238E27FC236}">
                <a16:creationId xmlns:a16="http://schemas.microsoft.com/office/drawing/2014/main" id="{E89BF719-5DE5-AA4C-9EFA-F5A64ED64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5073650"/>
            <a:ext cx="3175" cy="1588"/>
          </a:xfrm>
          <a:custGeom>
            <a:avLst/>
            <a:gdLst>
              <a:gd name="T0" fmla="*/ 2778 w 8"/>
              <a:gd name="T1" fmla="*/ 1191 h 4"/>
              <a:gd name="T2" fmla="*/ 0 w 8"/>
              <a:gd name="T3" fmla="*/ 0 h 4"/>
              <a:gd name="T4" fmla="*/ 397 w 8"/>
              <a:gd name="T5" fmla="*/ 0 h 4"/>
              <a:gd name="T6" fmla="*/ 2778 w 8"/>
              <a:gd name="T7" fmla="*/ 1191 h 4"/>
              <a:gd name="T8" fmla="*/ 2778 w 8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7" y="3"/>
                </a:moveTo>
                <a:cubicBezTo>
                  <a:pt x="6" y="3"/>
                  <a:pt x="2" y="3"/>
                  <a:pt x="0" y="0"/>
                </a:cubicBezTo>
                <a:lnTo>
                  <a:pt x="1" y="0"/>
                </a:lnTo>
                <a:cubicBezTo>
                  <a:pt x="2" y="0"/>
                  <a:pt x="6" y="3"/>
                  <a:pt x="7" y="3"/>
                </a:cubicBezTo>
                <a:cubicBezTo>
                  <a:pt x="7" y="0"/>
                  <a:pt x="7" y="3"/>
                  <a:pt x="7" y="3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10" name="Freeform 6916">
            <a:extLst>
              <a:ext uri="{FF2B5EF4-FFF2-40B4-BE49-F238E27FC236}">
                <a16:creationId xmlns:a16="http://schemas.microsoft.com/office/drawing/2014/main" id="{60232DAC-5A8C-114C-BAE3-00A380C5D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5073650"/>
            <a:ext cx="3175" cy="3175"/>
          </a:xfrm>
          <a:custGeom>
            <a:avLst/>
            <a:gdLst>
              <a:gd name="T0" fmla="*/ 2540 w 10"/>
              <a:gd name="T1" fmla="*/ 2858 h 10"/>
              <a:gd name="T2" fmla="*/ 0 w 10"/>
              <a:gd name="T3" fmla="*/ 953 h 10"/>
              <a:gd name="T4" fmla="*/ 0 w 10"/>
              <a:gd name="T5" fmla="*/ 0 h 10"/>
              <a:gd name="T6" fmla="*/ 318 w 10"/>
              <a:gd name="T7" fmla="*/ 0 h 10"/>
              <a:gd name="T8" fmla="*/ 2540 w 10"/>
              <a:gd name="T9" fmla="*/ 1905 h 10"/>
              <a:gd name="T10" fmla="*/ 2858 w 10"/>
              <a:gd name="T11" fmla="*/ 2858 h 10"/>
              <a:gd name="T12" fmla="*/ 2540 w 10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0">
                <a:moveTo>
                  <a:pt x="8" y="9"/>
                </a:moveTo>
                <a:cubicBezTo>
                  <a:pt x="6" y="9"/>
                  <a:pt x="3" y="6"/>
                  <a:pt x="0" y="3"/>
                </a:cubicBezTo>
                <a:cubicBezTo>
                  <a:pt x="0" y="3"/>
                  <a:pt x="0" y="3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3" y="3"/>
                  <a:pt x="7" y="6"/>
                  <a:pt x="8" y="6"/>
                </a:cubicBezTo>
                <a:cubicBezTo>
                  <a:pt x="9" y="6"/>
                  <a:pt x="9" y="6"/>
                  <a:pt x="9" y="9"/>
                </a:cubicBezTo>
                <a:cubicBezTo>
                  <a:pt x="9" y="9"/>
                  <a:pt x="9" y="9"/>
                  <a:pt x="8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11" name="Freeform 6917">
            <a:extLst>
              <a:ext uri="{FF2B5EF4-FFF2-40B4-BE49-F238E27FC236}">
                <a16:creationId xmlns:a16="http://schemas.microsoft.com/office/drawing/2014/main" id="{799D6874-9617-F347-97F2-0C49F41EF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9425" y="5081588"/>
            <a:ext cx="3175" cy="4762"/>
          </a:xfrm>
          <a:custGeom>
            <a:avLst/>
            <a:gdLst>
              <a:gd name="T0" fmla="*/ 1361 w 7"/>
              <a:gd name="T1" fmla="*/ 0 h 14"/>
              <a:gd name="T2" fmla="*/ 907 w 7"/>
              <a:gd name="T3" fmla="*/ 3061 h 14"/>
              <a:gd name="T4" fmla="*/ 907 w 7"/>
              <a:gd name="T5" fmla="*/ 4422 h 14"/>
              <a:gd name="T6" fmla="*/ 907 w 7"/>
              <a:gd name="T7" fmla="*/ 0 h 14"/>
              <a:gd name="T8" fmla="*/ 1361 w 7"/>
              <a:gd name="T9" fmla="*/ 0 h 14"/>
              <a:gd name="T10" fmla="*/ 2721 w 7"/>
              <a:gd name="T11" fmla="*/ 2041 h 14"/>
              <a:gd name="T12" fmla="*/ 1361 w 7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4">
                <a:moveTo>
                  <a:pt x="3" y="0"/>
                </a:moveTo>
                <a:cubicBezTo>
                  <a:pt x="1" y="6"/>
                  <a:pt x="1" y="6"/>
                  <a:pt x="2" y="9"/>
                </a:cubicBezTo>
                <a:cubicBezTo>
                  <a:pt x="3" y="9"/>
                  <a:pt x="2" y="13"/>
                  <a:pt x="2" y="13"/>
                </a:cubicBezTo>
                <a:cubicBezTo>
                  <a:pt x="0" y="6"/>
                  <a:pt x="0" y="3"/>
                  <a:pt x="2" y="0"/>
                </a:cubicBezTo>
                <a:lnTo>
                  <a:pt x="3" y="0"/>
                </a:lnTo>
                <a:cubicBezTo>
                  <a:pt x="6" y="3"/>
                  <a:pt x="6" y="6"/>
                  <a:pt x="6" y="6"/>
                </a:cubicBezTo>
                <a:cubicBezTo>
                  <a:pt x="6" y="6"/>
                  <a:pt x="5" y="3"/>
                  <a:pt x="3" y="0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12" name="Freeform 6918">
            <a:extLst>
              <a:ext uri="{FF2B5EF4-FFF2-40B4-BE49-F238E27FC236}">
                <a16:creationId xmlns:a16="http://schemas.microsoft.com/office/drawing/2014/main" id="{C5E9AB80-6047-7541-87F6-FE694A0F0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7838" y="5086350"/>
            <a:ext cx="3175" cy="4763"/>
          </a:xfrm>
          <a:custGeom>
            <a:avLst/>
            <a:gdLst>
              <a:gd name="T0" fmla="*/ 2117 w 9"/>
              <a:gd name="T1" fmla="*/ 1832 h 13"/>
              <a:gd name="T2" fmla="*/ 1058 w 9"/>
              <a:gd name="T3" fmla="*/ 0 h 13"/>
              <a:gd name="T4" fmla="*/ 706 w 9"/>
              <a:gd name="T5" fmla="*/ 3297 h 13"/>
              <a:gd name="T6" fmla="*/ 706 w 9"/>
              <a:gd name="T7" fmla="*/ 4397 h 13"/>
              <a:gd name="T8" fmla="*/ 353 w 9"/>
              <a:gd name="T9" fmla="*/ 4397 h 13"/>
              <a:gd name="T10" fmla="*/ 706 w 9"/>
              <a:gd name="T11" fmla="*/ 0 h 13"/>
              <a:gd name="T12" fmla="*/ 1058 w 9"/>
              <a:gd name="T13" fmla="*/ 0 h 13"/>
              <a:gd name="T14" fmla="*/ 2469 w 9"/>
              <a:gd name="T15" fmla="*/ 1832 h 13"/>
              <a:gd name="T16" fmla="*/ 2117 w 9"/>
              <a:gd name="T17" fmla="*/ 1832 h 13"/>
              <a:gd name="T18" fmla="*/ 2117 w 9"/>
              <a:gd name="T19" fmla="*/ 1832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3">
                <a:moveTo>
                  <a:pt x="6" y="5"/>
                </a:moveTo>
                <a:cubicBezTo>
                  <a:pt x="6" y="3"/>
                  <a:pt x="5" y="3"/>
                  <a:pt x="3" y="0"/>
                </a:cubicBezTo>
                <a:cubicBezTo>
                  <a:pt x="1" y="3"/>
                  <a:pt x="1" y="5"/>
                  <a:pt x="2" y="9"/>
                </a:cubicBezTo>
                <a:cubicBezTo>
                  <a:pt x="2" y="12"/>
                  <a:pt x="2" y="12"/>
                  <a:pt x="2" y="12"/>
                </a:cubicBezTo>
                <a:lnTo>
                  <a:pt x="1" y="12"/>
                </a:lnTo>
                <a:cubicBezTo>
                  <a:pt x="0" y="5"/>
                  <a:pt x="0" y="3"/>
                  <a:pt x="2" y="0"/>
                </a:cubicBezTo>
                <a:lnTo>
                  <a:pt x="3" y="0"/>
                </a:lnTo>
                <a:cubicBezTo>
                  <a:pt x="6" y="0"/>
                  <a:pt x="8" y="3"/>
                  <a:pt x="7" y="5"/>
                </a:cubicBezTo>
                <a:cubicBezTo>
                  <a:pt x="7" y="5"/>
                  <a:pt x="7" y="5"/>
                  <a:pt x="6" y="5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13" name="Freeform 6919">
            <a:extLst>
              <a:ext uri="{FF2B5EF4-FFF2-40B4-BE49-F238E27FC236}">
                <a16:creationId xmlns:a16="http://schemas.microsoft.com/office/drawing/2014/main" id="{390A7FBD-CD26-3B45-B8B1-8DFD7890A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086350"/>
            <a:ext cx="3175" cy="4763"/>
          </a:xfrm>
          <a:custGeom>
            <a:avLst/>
            <a:gdLst>
              <a:gd name="T0" fmla="*/ 2117 w 9"/>
              <a:gd name="T1" fmla="*/ 1832 h 13"/>
              <a:gd name="T2" fmla="*/ 706 w 9"/>
              <a:gd name="T3" fmla="*/ 0 h 13"/>
              <a:gd name="T4" fmla="*/ 1058 w 9"/>
              <a:gd name="T5" fmla="*/ 4397 h 13"/>
              <a:gd name="T6" fmla="*/ 1058 w 9"/>
              <a:gd name="T7" fmla="*/ 4397 h 13"/>
              <a:gd name="T8" fmla="*/ 706 w 9"/>
              <a:gd name="T9" fmla="*/ 4397 h 13"/>
              <a:gd name="T10" fmla="*/ 353 w 9"/>
              <a:gd name="T11" fmla="*/ 0 h 13"/>
              <a:gd name="T12" fmla="*/ 353 w 9"/>
              <a:gd name="T13" fmla="*/ 0 h 13"/>
              <a:gd name="T14" fmla="*/ 706 w 9"/>
              <a:gd name="T15" fmla="*/ 0 h 13"/>
              <a:gd name="T16" fmla="*/ 2822 w 9"/>
              <a:gd name="T17" fmla="*/ 1832 h 13"/>
              <a:gd name="T18" fmla="*/ 2117 w 9"/>
              <a:gd name="T19" fmla="*/ 3297 h 13"/>
              <a:gd name="T20" fmla="*/ 2117 w 9"/>
              <a:gd name="T21" fmla="*/ 1832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3">
                <a:moveTo>
                  <a:pt x="6" y="5"/>
                </a:moveTo>
                <a:cubicBezTo>
                  <a:pt x="6" y="3"/>
                  <a:pt x="4" y="3"/>
                  <a:pt x="2" y="0"/>
                </a:cubicBezTo>
                <a:cubicBezTo>
                  <a:pt x="0" y="3"/>
                  <a:pt x="1" y="5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9"/>
                  <a:pt x="0" y="3"/>
                  <a:pt x="1" y="0"/>
                </a:cubicBezTo>
                <a:lnTo>
                  <a:pt x="2" y="0"/>
                </a:lnTo>
                <a:cubicBezTo>
                  <a:pt x="4" y="0"/>
                  <a:pt x="6" y="3"/>
                  <a:pt x="8" y="5"/>
                </a:cubicBezTo>
                <a:lnTo>
                  <a:pt x="6" y="9"/>
                </a:lnTo>
                <a:lnTo>
                  <a:pt x="6" y="5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14" name="Freeform 6920">
            <a:extLst>
              <a:ext uri="{FF2B5EF4-FFF2-40B4-BE49-F238E27FC236}">
                <a16:creationId xmlns:a16="http://schemas.microsoft.com/office/drawing/2014/main" id="{AE4E464E-D31B-DE41-9AF7-663867421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5095875"/>
            <a:ext cx="4763" cy="6350"/>
          </a:xfrm>
          <a:custGeom>
            <a:avLst/>
            <a:gdLst>
              <a:gd name="T0" fmla="*/ 2382 w 14"/>
              <a:gd name="T1" fmla="*/ 3572 h 16"/>
              <a:gd name="T2" fmla="*/ 680 w 14"/>
              <a:gd name="T3" fmla="*/ 1191 h 16"/>
              <a:gd name="T4" fmla="*/ 2382 w 14"/>
              <a:gd name="T5" fmla="*/ 2381 h 16"/>
              <a:gd name="T6" fmla="*/ 2722 w 14"/>
              <a:gd name="T7" fmla="*/ 0 h 16"/>
              <a:gd name="T8" fmla="*/ 2722 w 14"/>
              <a:gd name="T9" fmla="*/ 0 h 16"/>
              <a:gd name="T10" fmla="*/ 4423 w 14"/>
              <a:gd name="T11" fmla="*/ 2381 h 16"/>
              <a:gd name="T12" fmla="*/ 4083 w 14"/>
              <a:gd name="T13" fmla="*/ 3572 h 16"/>
              <a:gd name="T14" fmla="*/ 4083 w 14"/>
              <a:gd name="T15" fmla="*/ 2381 h 16"/>
              <a:gd name="T16" fmla="*/ 2722 w 14"/>
              <a:gd name="T17" fmla="*/ 0 h 16"/>
              <a:gd name="T18" fmla="*/ 3062 w 14"/>
              <a:gd name="T19" fmla="*/ 4763 h 16"/>
              <a:gd name="T20" fmla="*/ 2722 w 14"/>
              <a:gd name="T21" fmla="*/ 4763 h 16"/>
              <a:gd name="T22" fmla="*/ 2722 w 14"/>
              <a:gd name="T23" fmla="*/ 4763 h 16"/>
              <a:gd name="T24" fmla="*/ 2722 w 14"/>
              <a:gd name="T25" fmla="*/ 3572 h 16"/>
              <a:gd name="T26" fmla="*/ 2382 w 14"/>
              <a:gd name="T27" fmla="*/ 4763 h 16"/>
              <a:gd name="T28" fmla="*/ 2382 w 14"/>
              <a:gd name="T29" fmla="*/ 3572 h 16"/>
              <a:gd name="T30" fmla="*/ 680 w 14"/>
              <a:gd name="T31" fmla="*/ 1191 h 16"/>
              <a:gd name="T32" fmla="*/ 1361 w 14"/>
              <a:gd name="T33" fmla="*/ 4763 h 16"/>
              <a:gd name="T34" fmla="*/ 1361 w 14"/>
              <a:gd name="T35" fmla="*/ 5953 h 16"/>
              <a:gd name="T36" fmla="*/ 1021 w 14"/>
              <a:gd name="T37" fmla="*/ 4763 h 16"/>
              <a:gd name="T38" fmla="*/ 680 w 14"/>
              <a:gd name="T39" fmla="*/ 1191 h 16"/>
              <a:gd name="T40" fmla="*/ 680 w 14"/>
              <a:gd name="T41" fmla="*/ 1191 h 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" h="16">
                <a:moveTo>
                  <a:pt x="7" y="9"/>
                </a:moveTo>
                <a:cubicBezTo>
                  <a:pt x="5" y="6"/>
                  <a:pt x="5" y="6"/>
                  <a:pt x="2" y="3"/>
                </a:cubicBezTo>
                <a:cubicBezTo>
                  <a:pt x="4" y="3"/>
                  <a:pt x="6" y="6"/>
                  <a:pt x="7" y="6"/>
                </a:cubicBezTo>
                <a:cubicBezTo>
                  <a:pt x="7" y="6"/>
                  <a:pt x="7" y="3"/>
                  <a:pt x="8" y="0"/>
                </a:cubicBezTo>
                <a:cubicBezTo>
                  <a:pt x="11" y="3"/>
                  <a:pt x="12" y="3"/>
                  <a:pt x="13" y="6"/>
                </a:cubicBezTo>
                <a:cubicBezTo>
                  <a:pt x="13" y="9"/>
                  <a:pt x="12" y="9"/>
                  <a:pt x="12" y="9"/>
                </a:cubicBezTo>
                <a:lnTo>
                  <a:pt x="12" y="6"/>
                </a:lnTo>
                <a:cubicBezTo>
                  <a:pt x="12" y="3"/>
                  <a:pt x="11" y="3"/>
                  <a:pt x="8" y="0"/>
                </a:cubicBezTo>
                <a:cubicBezTo>
                  <a:pt x="8" y="3"/>
                  <a:pt x="8" y="6"/>
                  <a:pt x="9" y="12"/>
                </a:cubicBezTo>
                <a:lnTo>
                  <a:pt x="8" y="12"/>
                </a:lnTo>
                <a:lnTo>
                  <a:pt x="8" y="9"/>
                </a:lnTo>
                <a:lnTo>
                  <a:pt x="7" y="12"/>
                </a:lnTo>
                <a:lnTo>
                  <a:pt x="7" y="9"/>
                </a:lnTo>
                <a:close/>
                <a:moveTo>
                  <a:pt x="2" y="3"/>
                </a:moveTo>
                <a:cubicBezTo>
                  <a:pt x="2" y="9"/>
                  <a:pt x="2" y="12"/>
                  <a:pt x="4" y="12"/>
                </a:cubicBezTo>
                <a:lnTo>
                  <a:pt x="4" y="15"/>
                </a:lnTo>
                <a:cubicBezTo>
                  <a:pt x="3" y="15"/>
                  <a:pt x="3" y="15"/>
                  <a:pt x="3" y="12"/>
                </a:cubicBezTo>
                <a:cubicBezTo>
                  <a:pt x="1" y="12"/>
                  <a:pt x="0" y="6"/>
                  <a:pt x="2" y="3"/>
                </a:cubicBez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15" name="Freeform 6921">
            <a:extLst>
              <a:ext uri="{FF2B5EF4-FFF2-40B4-BE49-F238E27FC236}">
                <a16:creationId xmlns:a16="http://schemas.microsoft.com/office/drawing/2014/main" id="{F937CB56-E735-3641-87A3-2621FEE97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5091113"/>
            <a:ext cx="3175" cy="6350"/>
          </a:xfrm>
          <a:custGeom>
            <a:avLst/>
            <a:gdLst>
              <a:gd name="T0" fmla="*/ 2381 w 8"/>
              <a:gd name="T1" fmla="*/ 3572 h 16"/>
              <a:gd name="T2" fmla="*/ 794 w 8"/>
              <a:gd name="T3" fmla="*/ 1191 h 16"/>
              <a:gd name="T4" fmla="*/ 1191 w 8"/>
              <a:gd name="T5" fmla="*/ 4763 h 16"/>
              <a:gd name="T6" fmla="*/ 794 w 8"/>
              <a:gd name="T7" fmla="*/ 5953 h 16"/>
              <a:gd name="T8" fmla="*/ 397 w 8"/>
              <a:gd name="T9" fmla="*/ 5953 h 16"/>
              <a:gd name="T10" fmla="*/ 397 w 8"/>
              <a:gd name="T11" fmla="*/ 1191 h 16"/>
              <a:gd name="T12" fmla="*/ 397 w 8"/>
              <a:gd name="T13" fmla="*/ 0 h 16"/>
              <a:gd name="T14" fmla="*/ 794 w 8"/>
              <a:gd name="T15" fmla="*/ 0 h 16"/>
              <a:gd name="T16" fmla="*/ 2778 w 8"/>
              <a:gd name="T17" fmla="*/ 3572 h 16"/>
              <a:gd name="T18" fmla="*/ 2381 w 8"/>
              <a:gd name="T19" fmla="*/ 3572 h 16"/>
              <a:gd name="T20" fmla="*/ 2381 w 8"/>
              <a:gd name="T21" fmla="*/ 3572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6" y="9"/>
                </a:moveTo>
                <a:cubicBezTo>
                  <a:pt x="6" y="6"/>
                  <a:pt x="5" y="3"/>
                  <a:pt x="2" y="3"/>
                </a:cubicBezTo>
                <a:cubicBezTo>
                  <a:pt x="1" y="6"/>
                  <a:pt x="1" y="9"/>
                  <a:pt x="3" y="12"/>
                </a:cubicBezTo>
                <a:lnTo>
                  <a:pt x="2" y="15"/>
                </a:lnTo>
                <a:cubicBezTo>
                  <a:pt x="2" y="15"/>
                  <a:pt x="2" y="15"/>
                  <a:pt x="1" y="15"/>
                </a:cubicBezTo>
                <a:cubicBezTo>
                  <a:pt x="0" y="9"/>
                  <a:pt x="0" y="6"/>
                  <a:pt x="1" y="3"/>
                </a:cubicBezTo>
                <a:lnTo>
                  <a:pt x="1" y="0"/>
                </a:lnTo>
                <a:cubicBezTo>
                  <a:pt x="2" y="0"/>
                  <a:pt x="2" y="0"/>
                  <a:pt x="2" y="0"/>
                </a:cubicBezTo>
                <a:cubicBezTo>
                  <a:pt x="6" y="3"/>
                  <a:pt x="7" y="6"/>
                  <a:pt x="7" y="9"/>
                </a:cubicBezTo>
                <a:cubicBezTo>
                  <a:pt x="7" y="9"/>
                  <a:pt x="7" y="9"/>
                  <a:pt x="6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16" name="Freeform 6922">
            <a:extLst>
              <a:ext uri="{FF2B5EF4-FFF2-40B4-BE49-F238E27FC236}">
                <a16:creationId xmlns:a16="http://schemas.microsoft.com/office/drawing/2014/main" id="{A205BEB8-ADB6-8348-ADE2-0E2F513B3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089525"/>
            <a:ext cx="3175" cy="4763"/>
          </a:xfrm>
          <a:custGeom>
            <a:avLst/>
            <a:gdLst>
              <a:gd name="T0" fmla="*/ 2381 w 8"/>
              <a:gd name="T1" fmla="*/ 3297 h 13"/>
              <a:gd name="T2" fmla="*/ 1191 w 8"/>
              <a:gd name="T3" fmla="*/ 1099 h 13"/>
              <a:gd name="T4" fmla="*/ 794 w 8"/>
              <a:gd name="T5" fmla="*/ 4397 h 13"/>
              <a:gd name="T6" fmla="*/ 794 w 8"/>
              <a:gd name="T7" fmla="*/ 4397 h 13"/>
              <a:gd name="T8" fmla="*/ 397 w 8"/>
              <a:gd name="T9" fmla="*/ 4397 h 13"/>
              <a:gd name="T10" fmla="*/ 794 w 8"/>
              <a:gd name="T11" fmla="*/ 0 h 13"/>
              <a:gd name="T12" fmla="*/ 1191 w 8"/>
              <a:gd name="T13" fmla="*/ 0 h 13"/>
              <a:gd name="T14" fmla="*/ 2381 w 8"/>
              <a:gd name="T15" fmla="*/ 3297 h 13"/>
              <a:gd name="T16" fmla="*/ 2381 w 8"/>
              <a:gd name="T17" fmla="*/ 3297 h 13"/>
              <a:gd name="T18" fmla="*/ 2381 w 8"/>
              <a:gd name="T19" fmla="*/ 329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3">
                <a:moveTo>
                  <a:pt x="6" y="9"/>
                </a:moveTo>
                <a:cubicBezTo>
                  <a:pt x="6" y="6"/>
                  <a:pt x="5" y="3"/>
                  <a:pt x="3" y="3"/>
                </a:cubicBezTo>
                <a:cubicBezTo>
                  <a:pt x="1" y="6"/>
                  <a:pt x="1" y="9"/>
                  <a:pt x="2" y="12"/>
                </a:cubicBezTo>
                <a:lnTo>
                  <a:pt x="1" y="12"/>
                </a:lnTo>
                <a:cubicBezTo>
                  <a:pt x="0" y="9"/>
                  <a:pt x="0" y="6"/>
                  <a:pt x="2" y="0"/>
                </a:cubicBezTo>
                <a:lnTo>
                  <a:pt x="3" y="0"/>
                </a:lnTo>
                <a:cubicBezTo>
                  <a:pt x="6" y="3"/>
                  <a:pt x="7" y="6"/>
                  <a:pt x="6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17" name="Freeform 6923">
            <a:extLst>
              <a:ext uri="{FF2B5EF4-FFF2-40B4-BE49-F238E27FC236}">
                <a16:creationId xmlns:a16="http://schemas.microsoft.com/office/drawing/2014/main" id="{E236F11A-0458-0C40-8C40-44B3DAB59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7838" y="5092700"/>
            <a:ext cx="3175" cy="4763"/>
          </a:xfrm>
          <a:custGeom>
            <a:avLst/>
            <a:gdLst>
              <a:gd name="T0" fmla="*/ 2117 w 9"/>
              <a:gd name="T1" fmla="*/ 3297 h 13"/>
              <a:gd name="T2" fmla="*/ 1058 w 9"/>
              <a:gd name="T3" fmla="*/ 0 h 13"/>
              <a:gd name="T4" fmla="*/ 1058 w 9"/>
              <a:gd name="T5" fmla="*/ 4397 h 13"/>
              <a:gd name="T6" fmla="*/ 706 w 9"/>
              <a:gd name="T7" fmla="*/ 4397 h 13"/>
              <a:gd name="T8" fmla="*/ 706 w 9"/>
              <a:gd name="T9" fmla="*/ 4397 h 13"/>
              <a:gd name="T10" fmla="*/ 1058 w 9"/>
              <a:gd name="T11" fmla="*/ 0 h 13"/>
              <a:gd name="T12" fmla="*/ 1058 w 9"/>
              <a:gd name="T13" fmla="*/ 0 h 13"/>
              <a:gd name="T14" fmla="*/ 1058 w 9"/>
              <a:gd name="T15" fmla="*/ 0 h 13"/>
              <a:gd name="T16" fmla="*/ 2469 w 9"/>
              <a:gd name="T17" fmla="*/ 3297 h 13"/>
              <a:gd name="T18" fmla="*/ 2469 w 9"/>
              <a:gd name="T19" fmla="*/ 3297 h 13"/>
              <a:gd name="T20" fmla="*/ 2117 w 9"/>
              <a:gd name="T21" fmla="*/ 329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3">
                <a:moveTo>
                  <a:pt x="6" y="9"/>
                </a:moveTo>
                <a:cubicBezTo>
                  <a:pt x="6" y="6"/>
                  <a:pt x="6" y="3"/>
                  <a:pt x="3" y="0"/>
                </a:cubicBezTo>
                <a:cubicBezTo>
                  <a:pt x="2" y="6"/>
                  <a:pt x="2" y="9"/>
                  <a:pt x="3" y="12"/>
                </a:cubicBezTo>
                <a:cubicBezTo>
                  <a:pt x="3" y="12"/>
                  <a:pt x="3" y="12"/>
                  <a:pt x="2" y="12"/>
                </a:cubicBezTo>
                <a:cubicBezTo>
                  <a:pt x="0" y="9"/>
                  <a:pt x="0" y="6"/>
                  <a:pt x="3" y="0"/>
                </a:cubicBezTo>
                <a:cubicBezTo>
                  <a:pt x="6" y="3"/>
                  <a:pt x="8" y="6"/>
                  <a:pt x="7" y="9"/>
                </a:cubicBezTo>
                <a:cubicBezTo>
                  <a:pt x="6" y="9"/>
                  <a:pt x="6" y="9"/>
                  <a:pt x="6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18" name="Freeform 6924">
            <a:extLst>
              <a:ext uri="{FF2B5EF4-FFF2-40B4-BE49-F238E27FC236}">
                <a16:creationId xmlns:a16="http://schemas.microsoft.com/office/drawing/2014/main" id="{D3748620-BAD7-8B43-BB51-ED5D2DE48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1013" y="5089525"/>
            <a:ext cx="3175" cy="7938"/>
          </a:xfrm>
          <a:custGeom>
            <a:avLst/>
            <a:gdLst>
              <a:gd name="T0" fmla="*/ 1588 w 10"/>
              <a:gd name="T1" fmla="*/ 6495 h 22"/>
              <a:gd name="T2" fmla="*/ 635 w 10"/>
              <a:gd name="T3" fmla="*/ 4330 h 22"/>
              <a:gd name="T4" fmla="*/ 635 w 10"/>
              <a:gd name="T5" fmla="*/ 7577 h 22"/>
              <a:gd name="T6" fmla="*/ 635 w 10"/>
              <a:gd name="T7" fmla="*/ 7577 h 22"/>
              <a:gd name="T8" fmla="*/ 318 w 10"/>
              <a:gd name="T9" fmla="*/ 7577 h 22"/>
              <a:gd name="T10" fmla="*/ 635 w 10"/>
              <a:gd name="T11" fmla="*/ 3247 h 22"/>
              <a:gd name="T12" fmla="*/ 635 w 10"/>
              <a:gd name="T13" fmla="*/ 3247 h 22"/>
              <a:gd name="T14" fmla="*/ 635 w 10"/>
              <a:gd name="T15" fmla="*/ 3247 h 22"/>
              <a:gd name="T16" fmla="*/ 635 w 10"/>
              <a:gd name="T17" fmla="*/ 3247 h 22"/>
              <a:gd name="T18" fmla="*/ 1270 w 10"/>
              <a:gd name="T19" fmla="*/ 0 h 22"/>
              <a:gd name="T20" fmla="*/ 1270 w 10"/>
              <a:gd name="T21" fmla="*/ 0 h 22"/>
              <a:gd name="T22" fmla="*/ 1588 w 10"/>
              <a:gd name="T23" fmla="*/ 0 h 22"/>
              <a:gd name="T24" fmla="*/ 2540 w 10"/>
              <a:gd name="T25" fmla="*/ 3247 h 22"/>
              <a:gd name="T26" fmla="*/ 2540 w 10"/>
              <a:gd name="T27" fmla="*/ 3247 h 22"/>
              <a:gd name="T28" fmla="*/ 2540 w 10"/>
              <a:gd name="T29" fmla="*/ 3247 h 22"/>
              <a:gd name="T30" fmla="*/ 1588 w 10"/>
              <a:gd name="T31" fmla="*/ 1082 h 22"/>
              <a:gd name="T32" fmla="*/ 1588 w 10"/>
              <a:gd name="T33" fmla="*/ 3247 h 22"/>
              <a:gd name="T34" fmla="*/ 1270 w 10"/>
              <a:gd name="T35" fmla="*/ 4330 h 22"/>
              <a:gd name="T36" fmla="*/ 1905 w 10"/>
              <a:gd name="T37" fmla="*/ 6495 h 22"/>
              <a:gd name="T38" fmla="*/ 1588 w 10"/>
              <a:gd name="T39" fmla="*/ 7577 h 22"/>
              <a:gd name="T40" fmla="*/ 1588 w 10"/>
              <a:gd name="T41" fmla="*/ 6495 h 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" h="22">
                <a:moveTo>
                  <a:pt x="5" y="18"/>
                </a:moveTo>
                <a:cubicBezTo>
                  <a:pt x="5" y="15"/>
                  <a:pt x="5" y="12"/>
                  <a:pt x="2" y="12"/>
                </a:cubicBezTo>
                <a:cubicBezTo>
                  <a:pt x="1" y="15"/>
                  <a:pt x="1" y="18"/>
                  <a:pt x="2" y="21"/>
                </a:cubicBezTo>
                <a:lnTo>
                  <a:pt x="1" y="21"/>
                </a:lnTo>
                <a:cubicBezTo>
                  <a:pt x="0" y="18"/>
                  <a:pt x="0" y="12"/>
                  <a:pt x="2" y="9"/>
                </a:cubicBezTo>
                <a:cubicBezTo>
                  <a:pt x="2" y="6"/>
                  <a:pt x="2" y="3"/>
                  <a:pt x="4" y="0"/>
                </a:cubicBezTo>
                <a:lnTo>
                  <a:pt x="5" y="0"/>
                </a:lnTo>
                <a:cubicBezTo>
                  <a:pt x="7" y="3"/>
                  <a:pt x="9" y="3"/>
                  <a:pt x="8" y="9"/>
                </a:cubicBezTo>
                <a:cubicBezTo>
                  <a:pt x="8" y="3"/>
                  <a:pt x="7" y="3"/>
                  <a:pt x="5" y="3"/>
                </a:cubicBezTo>
                <a:cubicBezTo>
                  <a:pt x="2" y="3"/>
                  <a:pt x="2" y="6"/>
                  <a:pt x="5" y="9"/>
                </a:cubicBezTo>
                <a:cubicBezTo>
                  <a:pt x="5" y="12"/>
                  <a:pt x="4" y="12"/>
                  <a:pt x="4" y="12"/>
                </a:cubicBezTo>
                <a:cubicBezTo>
                  <a:pt x="5" y="12"/>
                  <a:pt x="7" y="15"/>
                  <a:pt x="6" y="18"/>
                </a:cubicBezTo>
                <a:cubicBezTo>
                  <a:pt x="6" y="21"/>
                  <a:pt x="5" y="21"/>
                  <a:pt x="5" y="21"/>
                </a:cubicBezTo>
                <a:lnTo>
                  <a:pt x="5" y="18"/>
                </a:ln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19" name="Freeform 6925">
            <a:extLst>
              <a:ext uri="{FF2B5EF4-FFF2-40B4-BE49-F238E27FC236}">
                <a16:creationId xmlns:a16="http://schemas.microsoft.com/office/drawing/2014/main" id="{A2A60B5F-A283-654D-945E-8FA65D3ED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5092700"/>
            <a:ext cx="3175" cy="3175"/>
          </a:xfrm>
          <a:custGeom>
            <a:avLst/>
            <a:gdLst>
              <a:gd name="T0" fmla="*/ 2381 w 8"/>
              <a:gd name="T1" fmla="*/ 2858 h 10"/>
              <a:gd name="T2" fmla="*/ 1191 w 8"/>
              <a:gd name="T3" fmla="*/ 0 h 10"/>
              <a:gd name="T4" fmla="*/ 794 w 8"/>
              <a:gd name="T5" fmla="*/ 2858 h 10"/>
              <a:gd name="T6" fmla="*/ 397 w 8"/>
              <a:gd name="T7" fmla="*/ 2858 h 10"/>
              <a:gd name="T8" fmla="*/ 397 w 8"/>
              <a:gd name="T9" fmla="*/ 0 h 10"/>
              <a:gd name="T10" fmla="*/ 1191 w 8"/>
              <a:gd name="T11" fmla="*/ 0 h 10"/>
              <a:gd name="T12" fmla="*/ 2381 w 8"/>
              <a:gd name="T13" fmla="*/ 2858 h 10"/>
              <a:gd name="T14" fmla="*/ 2381 w 8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0">
                <a:moveTo>
                  <a:pt x="6" y="9"/>
                </a:moveTo>
                <a:cubicBezTo>
                  <a:pt x="6" y="3"/>
                  <a:pt x="5" y="0"/>
                  <a:pt x="3" y="0"/>
                </a:cubicBezTo>
                <a:cubicBezTo>
                  <a:pt x="1" y="3"/>
                  <a:pt x="1" y="9"/>
                  <a:pt x="2" y="9"/>
                </a:cubicBezTo>
                <a:lnTo>
                  <a:pt x="1" y="9"/>
                </a:lnTo>
                <a:cubicBezTo>
                  <a:pt x="0" y="9"/>
                  <a:pt x="0" y="3"/>
                  <a:pt x="1" y="0"/>
                </a:cubicBezTo>
                <a:lnTo>
                  <a:pt x="3" y="0"/>
                </a:lnTo>
                <a:cubicBezTo>
                  <a:pt x="6" y="0"/>
                  <a:pt x="7" y="3"/>
                  <a:pt x="6" y="9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0" name="Freeform 6926">
            <a:extLst>
              <a:ext uri="{FF2B5EF4-FFF2-40B4-BE49-F238E27FC236}">
                <a16:creationId xmlns:a16="http://schemas.microsoft.com/office/drawing/2014/main" id="{3EFA282A-02FD-0E45-B91C-6D7ADED2C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1013" y="5084763"/>
            <a:ext cx="3175" cy="3175"/>
          </a:xfrm>
          <a:custGeom>
            <a:avLst/>
            <a:gdLst>
              <a:gd name="T0" fmla="*/ 2381 w 8"/>
              <a:gd name="T1" fmla="*/ 2223 h 10"/>
              <a:gd name="T2" fmla="*/ 1588 w 8"/>
              <a:gd name="T3" fmla="*/ 0 h 10"/>
              <a:gd name="T4" fmla="*/ 794 w 8"/>
              <a:gd name="T5" fmla="*/ 2858 h 10"/>
              <a:gd name="T6" fmla="*/ 794 w 8"/>
              <a:gd name="T7" fmla="*/ 2858 h 10"/>
              <a:gd name="T8" fmla="*/ 794 w 8"/>
              <a:gd name="T9" fmla="*/ 0 h 10"/>
              <a:gd name="T10" fmla="*/ 1588 w 8"/>
              <a:gd name="T11" fmla="*/ 0 h 10"/>
              <a:gd name="T12" fmla="*/ 2381 w 8"/>
              <a:gd name="T13" fmla="*/ 222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0">
                <a:moveTo>
                  <a:pt x="6" y="7"/>
                </a:moveTo>
                <a:cubicBezTo>
                  <a:pt x="6" y="7"/>
                  <a:pt x="5" y="4"/>
                  <a:pt x="4" y="0"/>
                </a:cubicBezTo>
                <a:cubicBezTo>
                  <a:pt x="2" y="4"/>
                  <a:pt x="2" y="7"/>
                  <a:pt x="2" y="9"/>
                </a:cubicBezTo>
                <a:cubicBezTo>
                  <a:pt x="0" y="7"/>
                  <a:pt x="1" y="4"/>
                  <a:pt x="2" y="0"/>
                </a:cubicBezTo>
                <a:lnTo>
                  <a:pt x="4" y="0"/>
                </a:lnTo>
                <a:cubicBezTo>
                  <a:pt x="6" y="0"/>
                  <a:pt x="7" y="4"/>
                  <a:pt x="6" y="7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" name="Freeform 6927">
            <a:extLst>
              <a:ext uri="{FF2B5EF4-FFF2-40B4-BE49-F238E27FC236}">
                <a16:creationId xmlns:a16="http://schemas.microsoft.com/office/drawing/2014/main" id="{24709393-B173-9845-AC80-DBA3F43A7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5078413"/>
            <a:ext cx="3175" cy="4762"/>
          </a:xfrm>
          <a:custGeom>
            <a:avLst/>
            <a:gdLst>
              <a:gd name="T0" fmla="*/ 1984 w 8"/>
              <a:gd name="T1" fmla="*/ 4396 h 13"/>
              <a:gd name="T2" fmla="*/ 1191 w 8"/>
              <a:gd name="T3" fmla="*/ 1099 h 13"/>
              <a:gd name="T4" fmla="*/ 397 w 8"/>
              <a:gd name="T5" fmla="*/ 4396 h 13"/>
              <a:gd name="T6" fmla="*/ 397 w 8"/>
              <a:gd name="T7" fmla="*/ 4396 h 13"/>
              <a:gd name="T8" fmla="*/ 397 w 8"/>
              <a:gd name="T9" fmla="*/ 4396 h 13"/>
              <a:gd name="T10" fmla="*/ 1191 w 8"/>
              <a:gd name="T11" fmla="*/ 1099 h 13"/>
              <a:gd name="T12" fmla="*/ 1191 w 8"/>
              <a:gd name="T13" fmla="*/ 1099 h 13"/>
              <a:gd name="T14" fmla="*/ 1588 w 8"/>
              <a:gd name="T15" fmla="*/ 1099 h 13"/>
              <a:gd name="T16" fmla="*/ 2381 w 8"/>
              <a:gd name="T17" fmla="*/ 4396 h 13"/>
              <a:gd name="T18" fmla="*/ 1984 w 8"/>
              <a:gd name="T19" fmla="*/ 4396 h 13"/>
              <a:gd name="T20" fmla="*/ 1984 w 8"/>
              <a:gd name="T21" fmla="*/ 4396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3">
                <a:moveTo>
                  <a:pt x="5" y="12"/>
                </a:moveTo>
                <a:cubicBezTo>
                  <a:pt x="5" y="9"/>
                  <a:pt x="5" y="3"/>
                  <a:pt x="3" y="3"/>
                </a:cubicBezTo>
                <a:cubicBezTo>
                  <a:pt x="1" y="6"/>
                  <a:pt x="1" y="9"/>
                  <a:pt x="1" y="12"/>
                </a:cubicBezTo>
                <a:cubicBezTo>
                  <a:pt x="0" y="9"/>
                  <a:pt x="1" y="6"/>
                  <a:pt x="3" y="3"/>
                </a:cubicBezTo>
                <a:cubicBezTo>
                  <a:pt x="3" y="0"/>
                  <a:pt x="3" y="0"/>
                  <a:pt x="4" y="3"/>
                </a:cubicBezTo>
                <a:cubicBezTo>
                  <a:pt x="5" y="3"/>
                  <a:pt x="7" y="6"/>
                  <a:pt x="6" y="12"/>
                </a:cubicBezTo>
                <a:cubicBezTo>
                  <a:pt x="6" y="12"/>
                  <a:pt x="6" y="12"/>
                  <a:pt x="5" y="12"/>
                </a:cubicBezTo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2" name="Freeform 6928">
            <a:extLst>
              <a:ext uri="{FF2B5EF4-FFF2-40B4-BE49-F238E27FC236}">
                <a16:creationId xmlns:a16="http://schemas.microsoft.com/office/drawing/2014/main" id="{88BE5F4C-38C8-3F41-8FAC-77E9A3019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5103813"/>
            <a:ext cx="12700" cy="20637"/>
          </a:xfrm>
          <a:custGeom>
            <a:avLst/>
            <a:gdLst>
              <a:gd name="T0" fmla="*/ 9525 w 36"/>
              <a:gd name="T1" fmla="*/ 1049 h 59"/>
              <a:gd name="T2" fmla="*/ 11994 w 36"/>
              <a:gd name="T3" fmla="*/ 0 h 59"/>
              <a:gd name="T4" fmla="*/ 11994 w 36"/>
              <a:gd name="T5" fmla="*/ 3148 h 59"/>
              <a:gd name="T6" fmla="*/ 9878 w 36"/>
              <a:gd name="T7" fmla="*/ 4197 h 59"/>
              <a:gd name="T8" fmla="*/ 9525 w 36"/>
              <a:gd name="T9" fmla="*/ 1049 h 59"/>
              <a:gd name="T10" fmla="*/ 12347 w 36"/>
              <a:gd name="T11" fmla="*/ 6296 h 59"/>
              <a:gd name="T12" fmla="*/ 11994 w 36"/>
              <a:gd name="T13" fmla="*/ 7345 h 59"/>
              <a:gd name="T14" fmla="*/ 10936 w 36"/>
              <a:gd name="T15" fmla="*/ 9794 h 59"/>
              <a:gd name="T16" fmla="*/ 11642 w 36"/>
              <a:gd name="T17" fmla="*/ 10843 h 59"/>
              <a:gd name="T18" fmla="*/ 8819 w 36"/>
              <a:gd name="T19" fmla="*/ 9794 h 59"/>
              <a:gd name="T20" fmla="*/ 8819 w 36"/>
              <a:gd name="T21" fmla="*/ 6296 h 59"/>
              <a:gd name="T22" fmla="*/ 12347 w 36"/>
              <a:gd name="T23" fmla="*/ 6296 h 59"/>
              <a:gd name="T24" fmla="*/ 11642 w 36"/>
              <a:gd name="T25" fmla="*/ 7345 h 59"/>
              <a:gd name="T26" fmla="*/ 10231 w 36"/>
              <a:gd name="T27" fmla="*/ 7345 h 59"/>
              <a:gd name="T28" fmla="*/ 9878 w 36"/>
              <a:gd name="T29" fmla="*/ 9794 h 59"/>
              <a:gd name="T30" fmla="*/ 10231 w 36"/>
              <a:gd name="T31" fmla="*/ 9794 h 59"/>
              <a:gd name="T32" fmla="*/ 11642 w 36"/>
              <a:gd name="T33" fmla="*/ 7345 h 59"/>
              <a:gd name="T34" fmla="*/ 9525 w 36"/>
              <a:gd name="T35" fmla="*/ 12942 h 59"/>
              <a:gd name="T36" fmla="*/ 8114 w 36"/>
              <a:gd name="T37" fmla="*/ 12942 h 59"/>
              <a:gd name="T38" fmla="*/ 7056 w 36"/>
              <a:gd name="T39" fmla="*/ 13991 h 59"/>
              <a:gd name="T40" fmla="*/ 7761 w 36"/>
              <a:gd name="T41" fmla="*/ 15041 h 59"/>
              <a:gd name="T42" fmla="*/ 5997 w 36"/>
              <a:gd name="T43" fmla="*/ 13991 h 59"/>
              <a:gd name="T44" fmla="*/ 7056 w 36"/>
              <a:gd name="T45" fmla="*/ 11543 h 59"/>
              <a:gd name="T46" fmla="*/ 9878 w 36"/>
              <a:gd name="T47" fmla="*/ 12942 h 59"/>
              <a:gd name="T48" fmla="*/ 8467 w 36"/>
              <a:gd name="T49" fmla="*/ 15041 h 59"/>
              <a:gd name="T50" fmla="*/ 8819 w 36"/>
              <a:gd name="T51" fmla="*/ 16090 h 59"/>
              <a:gd name="T52" fmla="*/ 7761 w 36"/>
              <a:gd name="T53" fmla="*/ 15041 h 59"/>
              <a:gd name="T54" fmla="*/ 9525 w 36"/>
              <a:gd name="T55" fmla="*/ 12942 h 59"/>
              <a:gd name="T56" fmla="*/ 7761 w 36"/>
              <a:gd name="T57" fmla="*/ 15041 h 59"/>
              <a:gd name="T58" fmla="*/ 7761 w 36"/>
              <a:gd name="T59" fmla="*/ 15041 h 59"/>
              <a:gd name="T60" fmla="*/ 7761 w 36"/>
              <a:gd name="T61" fmla="*/ 15041 h 59"/>
              <a:gd name="T62" fmla="*/ 7761 w 36"/>
              <a:gd name="T63" fmla="*/ 15041 h 59"/>
              <a:gd name="T64" fmla="*/ 5997 w 36"/>
              <a:gd name="T65" fmla="*/ 17139 h 59"/>
              <a:gd name="T66" fmla="*/ 4233 w 36"/>
              <a:gd name="T67" fmla="*/ 18189 h 59"/>
              <a:gd name="T68" fmla="*/ 4586 w 36"/>
              <a:gd name="T69" fmla="*/ 19238 h 59"/>
              <a:gd name="T70" fmla="*/ 3881 w 36"/>
              <a:gd name="T71" fmla="*/ 18189 h 59"/>
              <a:gd name="T72" fmla="*/ 3528 w 36"/>
              <a:gd name="T73" fmla="*/ 18189 h 59"/>
              <a:gd name="T74" fmla="*/ 3881 w 36"/>
              <a:gd name="T75" fmla="*/ 17139 h 59"/>
              <a:gd name="T76" fmla="*/ 3175 w 36"/>
              <a:gd name="T77" fmla="*/ 16090 h 59"/>
              <a:gd name="T78" fmla="*/ 5292 w 36"/>
              <a:gd name="T79" fmla="*/ 15041 h 59"/>
              <a:gd name="T80" fmla="*/ 3881 w 36"/>
              <a:gd name="T81" fmla="*/ 17139 h 59"/>
              <a:gd name="T82" fmla="*/ 4233 w 36"/>
              <a:gd name="T83" fmla="*/ 17139 h 59"/>
              <a:gd name="T84" fmla="*/ 5997 w 36"/>
              <a:gd name="T85" fmla="*/ 17139 h 59"/>
              <a:gd name="T86" fmla="*/ 706 w 36"/>
              <a:gd name="T87" fmla="*/ 20287 h 59"/>
              <a:gd name="T88" fmla="*/ 0 w 36"/>
              <a:gd name="T89" fmla="*/ 18189 h 59"/>
              <a:gd name="T90" fmla="*/ 1764 w 36"/>
              <a:gd name="T91" fmla="*/ 17139 h 59"/>
              <a:gd name="T92" fmla="*/ 2117 w 36"/>
              <a:gd name="T93" fmla="*/ 18189 h 59"/>
              <a:gd name="T94" fmla="*/ 1764 w 36"/>
              <a:gd name="T95" fmla="*/ 18189 h 59"/>
              <a:gd name="T96" fmla="*/ 2117 w 36"/>
              <a:gd name="T97" fmla="*/ 19238 h 59"/>
              <a:gd name="T98" fmla="*/ 1058 w 36"/>
              <a:gd name="T99" fmla="*/ 18189 h 59"/>
              <a:gd name="T100" fmla="*/ 353 w 36"/>
              <a:gd name="T101" fmla="*/ 18189 h 59"/>
              <a:gd name="T102" fmla="*/ 706 w 36"/>
              <a:gd name="T103" fmla="*/ 20287 h 5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6" h="59">
                <a:moveTo>
                  <a:pt x="27" y="3"/>
                </a:moveTo>
                <a:cubicBezTo>
                  <a:pt x="29" y="0"/>
                  <a:pt x="31" y="0"/>
                  <a:pt x="34" y="0"/>
                </a:cubicBezTo>
                <a:cubicBezTo>
                  <a:pt x="35" y="3"/>
                  <a:pt x="35" y="6"/>
                  <a:pt x="34" y="9"/>
                </a:cubicBezTo>
                <a:cubicBezTo>
                  <a:pt x="31" y="9"/>
                  <a:pt x="29" y="9"/>
                  <a:pt x="28" y="12"/>
                </a:cubicBezTo>
                <a:cubicBezTo>
                  <a:pt x="28" y="9"/>
                  <a:pt x="28" y="6"/>
                  <a:pt x="27" y="3"/>
                </a:cubicBezTo>
                <a:close/>
                <a:moveTo>
                  <a:pt x="35" y="18"/>
                </a:moveTo>
                <a:cubicBezTo>
                  <a:pt x="35" y="21"/>
                  <a:pt x="35" y="21"/>
                  <a:pt x="34" y="21"/>
                </a:cubicBezTo>
                <a:cubicBezTo>
                  <a:pt x="33" y="24"/>
                  <a:pt x="31" y="28"/>
                  <a:pt x="31" y="28"/>
                </a:cubicBezTo>
                <a:cubicBezTo>
                  <a:pt x="31" y="28"/>
                  <a:pt x="33" y="28"/>
                  <a:pt x="33" y="31"/>
                </a:cubicBezTo>
                <a:cubicBezTo>
                  <a:pt x="29" y="28"/>
                  <a:pt x="27" y="28"/>
                  <a:pt x="25" y="28"/>
                </a:cubicBezTo>
                <a:cubicBezTo>
                  <a:pt x="24" y="24"/>
                  <a:pt x="25" y="21"/>
                  <a:pt x="25" y="18"/>
                </a:cubicBezTo>
                <a:cubicBezTo>
                  <a:pt x="29" y="21"/>
                  <a:pt x="33" y="21"/>
                  <a:pt x="35" y="18"/>
                </a:cubicBezTo>
                <a:close/>
                <a:moveTo>
                  <a:pt x="33" y="21"/>
                </a:moveTo>
                <a:lnTo>
                  <a:pt x="29" y="21"/>
                </a:lnTo>
                <a:cubicBezTo>
                  <a:pt x="28" y="24"/>
                  <a:pt x="28" y="28"/>
                  <a:pt x="28" y="28"/>
                </a:cubicBezTo>
                <a:lnTo>
                  <a:pt x="29" y="28"/>
                </a:lnTo>
                <a:cubicBezTo>
                  <a:pt x="31" y="28"/>
                  <a:pt x="31" y="24"/>
                  <a:pt x="33" y="21"/>
                </a:cubicBezTo>
                <a:close/>
                <a:moveTo>
                  <a:pt x="27" y="37"/>
                </a:moveTo>
                <a:cubicBezTo>
                  <a:pt x="25" y="33"/>
                  <a:pt x="25" y="33"/>
                  <a:pt x="23" y="37"/>
                </a:cubicBezTo>
                <a:cubicBezTo>
                  <a:pt x="22" y="37"/>
                  <a:pt x="20" y="37"/>
                  <a:pt x="20" y="40"/>
                </a:cubicBezTo>
                <a:cubicBezTo>
                  <a:pt x="20" y="40"/>
                  <a:pt x="22" y="40"/>
                  <a:pt x="22" y="43"/>
                </a:cubicBezTo>
                <a:cubicBezTo>
                  <a:pt x="20" y="41"/>
                  <a:pt x="18" y="40"/>
                  <a:pt x="17" y="40"/>
                </a:cubicBezTo>
                <a:cubicBezTo>
                  <a:pt x="19" y="37"/>
                  <a:pt x="19" y="37"/>
                  <a:pt x="20" y="33"/>
                </a:cubicBezTo>
                <a:cubicBezTo>
                  <a:pt x="24" y="31"/>
                  <a:pt x="26" y="33"/>
                  <a:pt x="28" y="37"/>
                </a:cubicBezTo>
                <a:cubicBezTo>
                  <a:pt x="26" y="37"/>
                  <a:pt x="25" y="40"/>
                  <a:pt x="24" y="43"/>
                </a:cubicBezTo>
                <a:cubicBezTo>
                  <a:pt x="23" y="43"/>
                  <a:pt x="25" y="43"/>
                  <a:pt x="25" y="46"/>
                </a:cubicBezTo>
                <a:cubicBezTo>
                  <a:pt x="23" y="45"/>
                  <a:pt x="23" y="44"/>
                  <a:pt x="22" y="43"/>
                </a:cubicBezTo>
                <a:cubicBezTo>
                  <a:pt x="24" y="40"/>
                  <a:pt x="25" y="37"/>
                  <a:pt x="27" y="37"/>
                </a:cubicBezTo>
                <a:close/>
                <a:moveTo>
                  <a:pt x="22" y="43"/>
                </a:moveTo>
                <a:cubicBezTo>
                  <a:pt x="22" y="43"/>
                  <a:pt x="22" y="43"/>
                  <a:pt x="22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2" y="43"/>
                  <a:pt x="22" y="43"/>
                  <a:pt x="22" y="43"/>
                </a:cubicBezTo>
                <a:close/>
                <a:moveTo>
                  <a:pt x="17" y="49"/>
                </a:moveTo>
                <a:cubicBezTo>
                  <a:pt x="15" y="49"/>
                  <a:pt x="15" y="49"/>
                  <a:pt x="12" y="52"/>
                </a:cubicBezTo>
                <a:lnTo>
                  <a:pt x="13" y="55"/>
                </a:lnTo>
                <a:cubicBezTo>
                  <a:pt x="12" y="55"/>
                  <a:pt x="12" y="52"/>
                  <a:pt x="11" y="52"/>
                </a:cubicBezTo>
                <a:lnTo>
                  <a:pt x="10" y="52"/>
                </a:lnTo>
                <a:cubicBezTo>
                  <a:pt x="10" y="52"/>
                  <a:pt x="11" y="52"/>
                  <a:pt x="11" y="49"/>
                </a:cubicBezTo>
                <a:cubicBezTo>
                  <a:pt x="11" y="49"/>
                  <a:pt x="10" y="49"/>
                  <a:pt x="9" y="46"/>
                </a:cubicBezTo>
                <a:cubicBezTo>
                  <a:pt x="11" y="46"/>
                  <a:pt x="13" y="46"/>
                  <a:pt x="15" y="43"/>
                </a:cubicBezTo>
                <a:cubicBezTo>
                  <a:pt x="13" y="46"/>
                  <a:pt x="12" y="46"/>
                  <a:pt x="11" y="49"/>
                </a:cubicBezTo>
                <a:lnTo>
                  <a:pt x="12" y="49"/>
                </a:lnTo>
                <a:cubicBezTo>
                  <a:pt x="14" y="46"/>
                  <a:pt x="15" y="49"/>
                  <a:pt x="17" y="49"/>
                </a:cubicBezTo>
                <a:close/>
                <a:moveTo>
                  <a:pt x="2" y="58"/>
                </a:moveTo>
                <a:cubicBezTo>
                  <a:pt x="1" y="55"/>
                  <a:pt x="0" y="55"/>
                  <a:pt x="0" y="52"/>
                </a:cubicBezTo>
                <a:cubicBezTo>
                  <a:pt x="2" y="52"/>
                  <a:pt x="3" y="49"/>
                  <a:pt x="5" y="49"/>
                </a:cubicBezTo>
                <a:cubicBezTo>
                  <a:pt x="6" y="49"/>
                  <a:pt x="6" y="49"/>
                  <a:pt x="6" y="52"/>
                </a:cubicBezTo>
                <a:lnTo>
                  <a:pt x="5" y="52"/>
                </a:lnTo>
                <a:lnTo>
                  <a:pt x="6" y="55"/>
                </a:lnTo>
                <a:cubicBezTo>
                  <a:pt x="6" y="55"/>
                  <a:pt x="4" y="52"/>
                  <a:pt x="3" y="52"/>
                </a:cubicBezTo>
                <a:lnTo>
                  <a:pt x="1" y="52"/>
                </a:lnTo>
                <a:cubicBezTo>
                  <a:pt x="2" y="55"/>
                  <a:pt x="3" y="55"/>
                  <a:pt x="2" y="58"/>
                </a:cubicBezTo>
                <a:close/>
              </a:path>
            </a:pathLst>
          </a:custGeom>
          <a:solidFill>
            <a:srgbClr val="855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3" name="Freeform 6929">
            <a:extLst>
              <a:ext uri="{FF2B5EF4-FFF2-40B4-BE49-F238E27FC236}">
                <a16:creationId xmlns:a16="http://schemas.microsoft.com/office/drawing/2014/main" id="{3A3D2DA3-9D8E-EC41-83C9-D9212E4B1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9425" y="5068888"/>
            <a:ext cx="3175" cy="3175"/>
          </a:xfrm>
          <a:custGeom>
            <a:avLst/>
            <a:gdLst>
              <a:gd name="T0" fmla="*/ 0 w 9"/>
              <a:gd name="T1" fmla="*/ 953 h 10"/>
              <a:gd name="T2" fmla="*/ 1411 w 9"/>
              <a:gd name="T3" fmla="*/ 0 h 10"/>
              <a:gd name="T4" fmla="*/ 2822 w 9"/>
              <a:gd name="T5" fmla="*/ 953 h 10"/>
              <a:gd name="T6" fmla="*/ 1411 w 9"/>
              <a:gd name="T7" fmla="*/ 2858 h 10"/>
              <a:gd name="T8" fmla="*/ 0 w 9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0" y="3"/>
                </a:moveTo>
                <a:cubicBezTo>
                  <a:pt x="0" y="3"/>
                  <a:pt x="2" y="0"/>
                  <a:pt x="4" y="0"/>
                </a:cubicBezTo>
                <a:cubicBezTo>
                  <a:pt x="6" y="0"/>
                  <a:pt x="8" y="3"/>
                  <a:pt x="8" y="3"/>
                </a:cubicBezTo>
                <a:cubicBezTo>
                  <a:pt x="8" y="6"/>
                  <a:pt x="6" y="9"/>
                  <a:pt x="4" y="9"/>
                </a:cubicBezTo>
                <a:cubicBezTo>
                  <a:pt x="2" y="9"/>
                  <a:pt x="0" y="6"/>
                  <a:pt x="0" y="3"/>
                </a:cubicBezTo>
              </a:path>
            </a:pathLst>
          </a:custGeom>
          <a:solidFill>
            <a:srgbClr val="F7EFD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4" name="Freeform 6930">
            <a:extLst>
              <a:ext uri="{FF2B5EF4-FFF2-40B4-BE49-F238E27FC236}">
                <a16:creationId xmlns:a16="http://schemas.microsoft.com/office/drawing/2014/main" id="{B7AAA765-DFC9-8049-A37A-48689F0CFF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9425" y="5070475"/>
            <a:ext cx="1588" cy="1588"/>
          </a:xfrm>
          <a:custGeom>
            <a:avLst/>
            <a:gdLst>
              <a:gd name="T0" fmla="*/ 635 w 5"/>
              <a:gd name="T1" fmla="*/ 0 h 4"/>
              <a:gd name="T2" fmla="*/ 1270 w 5"/>
              <a:gd name="T3" fmla="*/ 0 h 4"/>
              <a:gd name="T4" fmla="*/ 1270 w 5"/>
              <a:gd name="T5" fmla="*/ 0 h 4"/>
              <a:gd name="T6" fmla="*/ 1270 w 5"/>
              <a:gd name="T7" fmla="*/ 0 h 4"/>
              <a:gd name="T8" fmla="*/ 635 w 5"/>
              <a:gd name="T9" fmla="*/ 1191 h 4"/>
              <a:gd name="T10" fmla="*/ 0 w 5"/>
              <a:gd name="T11" fmla="*/ 0 h 4"/>
              <a:gd name="T12" fmla="*/ 635 w 5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2" y="0"/>
                </a:moveTo>
                <a:lnTo>
                  <a:pt x="4" y="0"/>
                </a:lnTo>
                <a:cubicBezTo>
                  <a:pt x="4" y="3"/>
                  <a:pt x="4" y="3"/>
                  <a:pt x="2" y="3"/>
                </a:cubicBezTo>
                <a:cubicBezTo>
                  <a:pt x="2" y="3"/>
                  <a:pt x="0" y="3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5" name="Freeform 6931">
            <a:extLst>
              <a:ext uri="{FF2B5EF4-FFF2-40B4-BE49-F238E27FC236}">
                <a16:creationId xmlns:a16="http://schemas.microsoft.com/office/drawing/2014/main" id="{589149C9-C36E-7D4C-AD2F-CDAF47E25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5019675"/>
            <a:ext cx="36512" cy="33338"/>
          </a:xfrm>
          <a:custGeom>
            <a:avLst/>
            <a:gdLst>
              <a:gd name="T0" fmla="*/ 15034 w 102"/>
              <a:gd name="T1" fmla="*/ 1832 h 91"/>
              <a:gd name="T2" fmla="*/ 27205 w 102"/>
              <a:gd name="T3" fmla="*/ 5495 h 91"/>
              <a:gd name="T4" fmla="*/ 20762 w 102"/>
              <a:gd name="T5" fmla="*/ 20882 h 91"/>
              <a:gd name="T6" fmla="*/ 21120 w 102"/>
              <a:gd name="T7" fmla="*/ 21981 h 91"/>
              <a:gd name="T8" fmla="*/ 31859 w 102"/>
              <a:gd name="T9" fmla="*/ 15387 h 91"/>
              <a:gd name="T10" fmla="*/ 28637 w 102"/>
              <a:gd name="T11" fmla="*/ 18684 h 91"/>
              <a:gd name="T12" fmla="*/ 30785 w 102"/>
              <a:gd name="T13" fmla="*/ 18684 h 91"/>
              <a:gd name="T14" fmla="*/ 32216 w 102"/>
              <a:gd name="T15" fmla="*/ 18684 h 91"/>
              <a:gd name="T16" fmla="*/ 36154 w 102"/>
              <a:gd name="T17" fmla="*/ 17585 h 91"/>
              <a:gd name="T18" fmla="*/ 35796 w 102"/>
              <a:gd name="T19" fmla="*/ 18684 h 91"/>
              <a:gd name="T20" fmla="*/ 34006 w 102"/>
              <a:gd name="T21" fmla="*/ 21981 h 91"/>
              <a:gd name="T22" fmla="*/ 34364 w 102"/>
              <a:gd name="T23" fmla="*/ 21981 h 91"/>
              <a:gd name="T24" fmla="*/ 34006 w 102"/>
              <a:gd name="T25" fmla="*/ 23080 h 91"/>
              <a:gd name="T26" fmla="*/ 31501 w 102"/>
              <a:gd name="T27" fmla="*/ 23080 h 91"/>
              <a:gd name="T28" fmla="*/ 28637 w 102"/>
              <a:gd name="T29" fmla="*/ 26377 h 91"/>
              <a:gd name="T30" fmla="*/ 31143 w 102"/>
              <a:gd name="T31" fmla="*/ 26377 h 91"/>
              <a:gd name="T32" fmla="*/ 32932 w 102"/>
              <a:gd name="T33" fmla="*/ 28575 h 91"/>
              <a:gd name="T34" fmla="*/ 25415 w 102"/>
              <a:gd name="T35" fmla="*/ 27476 h 91"/>
              <a:gd name="T36" fmla="*/ 16466 w 102"/>
              <a:gd name="T37" fmla="*/ 28575 h 91"/>
              <a:gd name="T38" fmla="*/ 15392 w 102"/>
              <a:gd name="T39" fmla="*/ 21981 h 91"/>
              <a:gd name="T40" fmla="*/ 18614 w 102"/>
              <a:gd name="T41" fmla="*/ 13189 h 91"/>
              <a:gd name="T42" fmla="*/ 15034 w 102"/>
              <a:gd name="T43" fmla="*/ 1832 h 91"/>
              <a:gd name="T44" fmla="*/ 15034 w 102"/>
              <a:gd name="T45" fmla="*/ 23080 h 91"/>
              <a:gd name="T46" fmla="*/ 15392 w 102"/>
              <a:gd name="T47" fmla="*/ 31873 h 91"/>
              <a:gd name="T48" fmla="*/ 7159 w 102"/>
              <a:gd name="T49" fmla="*/ 31873 h 91"/>
              <a:gd name="T50" fmla="*/ 9665 w 102"/>
              <a:gd name="T51" fmla="*/ 27476 h 91"/>
              <a:gd name="T52" fmla="*/ 0 w 102"/>
              <a:gd name="T53" fmla="*/ 32972 h 91"/>
              <a:gd name="T54" fmla="*/ 716 w 102"/>
              <a:gd name="T55" fmla="*/ 25278 h 91"/>
              <a:gd name="T56" fmla="*/ 15034 w 102"/>
              <a:gd name="T57" fmla="*/ 23080 h 9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02" h="91">
                <a:moveTo>
                  <a:pt x="42" y="5"/>
                </a:moveTo>
                <a:cubicBezTo>
                  <a:pt x="55" y="0"/>
                  <a:pt x="70" y="2"/>
                  <a:pt x="76" y="15"/>
                </a:cubicBezTo>
                <a:cubicBezTo>
                  <a:pt x="80" y="30"/>
                  <a:pt x="70" y="42"/>
                  <a:pt x="58" y="57"/>
                </a:cubicBezTo>
                <a:cubicBezTo>
                  <a:pt x="58" y="57"/>
                  <a:pt x="59" y="57"/>
                  <a:pt x="59" y="60"/>
                </a:cubicBezTo>
                <a:cubicBezTo>
                  <a:pt x="65" y="48"/>
                  <a:pt x="74" y="42"/>
                  <a:pt x="89" y="42"/>
                </a:cubicBezTo>
                <a:cubicBezTo>
                  <a:pt x="87" y="45"/>
                  <a:pt x="84" y="48"/>
                  <a:pt x="80" y="51"/>
                </a:cubicBezTo>
                <a:cubicBezTo>
                  <a:pt x="82" y="54"/>
                  <a:pt x="84" y="54"/>
                  <a:pt x="86" y="51"/>
                </a:cubicBezTo>
                <a:cubicBezTo>
                  <a:pt x="87" y="51"/>
                  <a:pt x="88" y="51"/>
                  <a:pt x="90" y="51"/>
                </a:cubicBezTo>
                <a:cubicBezTo>
                  <a:pt x="94" y="51"/>
                  <a:pt x="97" y="51"/>
                  <a:pt x="101" y="48"/>
                </a:cubicBezTo>
                <a:cubicBezTo>
                  <a:pt x="101" y="48"/>
                  <a:pt x="101" y="51"/>
                  <a:pt x="100" y="51"/>
                </a:cubicBezTo>
                <a:cubicBezTo>
                  <a:pt x="98" y="57"/>
                  <a:pt x="96" y="57"/>
                  <a:pt x="95" y="60"/>
                </a:cubicBezTo>
                <a:lnTo>
                  <a:pt x="96" y="60"/>
                </a:lnTo>
                <a:cubicBezTo>
                  <a:pt x="96" y="60"/>
                  <a:pt x="95" y="60"/>
                  <a:pt x="95" y="63"/>
                </a:cubicBezTo>
                <a:cubicBezTo>
                  <a:pt x="92" y="63"/>
                  <a:pt x="90" y="63"/>
                  <a:pt x="88" y="63"/>
                </a:cubicBezTo>
                <a:cubicBezTo>
                  <a:pt x="84" y="63"/>
                  <a:pt x="82" y="69"/>
                  <a:pt x="80" y="72"/>
                </a:cubicBezTo>
                <a:cubicBezTo>
                  <a:pt x="83" y="72"/>
                  <a:pt x="85" y="72"/>
                  <a:pt x="87" y="72"/>
                </a:cubicBezTo>
                <a:cubicBezTo>
                  <a:pt x="89" y="75"/>
                  <a:pt x="90" y="75"/>
                  <a:pt x="92" y="78"/>
                </a:cubicBezTo>
                <a:cubicBezTo>
                  <a:pt x="85" y="78"/>
                  <a:pt x="79" y="78"/>
                  <a:pt x="71" y="75"/>
                </a:cubicBezTo>
                <a:cubicBezTo>
                  <a:pt x="61" y="72"/>
                  <a:pt x="52" y="69"/>
                  <a:pt x="46" y="78"/>
                </a:cubicBezTo>
                <a:cubicBezTo>
                  <a:pt x="42" y="72"/>
                  <a:pt x="42" y="66"/>
                  <a:pt x="43" y="60"/>
                </a:cubicBezTo>
                <a:cubicBezTo>
                  <a:pt x="46" y="51"/>
                  <a:pt x="49" y="42"/>
                  <a:pt x="52" y="36"/>
                </a:cubicBezTo>
                <a:cubicBezTo>
                  <a:pt x="58" y="17"/>
                  <a:pt x="52" y="8"/>
                  <a:pt x="42" y="5"/>
                </a:cubicBezTo>
                <a:close/>
                <a:moveTo>
                  <a:pt x="42" y="63"/>
                </a:moveTo>
                <a:cubicBezTo>
                  <a:pt x="41" y="72"/>
                  <a:pt x="42" y="78"/>
                  <a:pt x="43" y="87"/>
                </a:cubicBezTo>
                <a:cubicBezTo>
                  <a:pt x="36" y="87"/>
                  <a:pt x="26" y="87"/>
                  <a:pt x="20" y="87"/>
                </a:cubicBezTo>
                <a:cubicBezTo>
                  <a:pt x="20" y="81"/>
                  <a:pt x="23" y="78"/>
                  <a:pt x="27" y="75"/>
                </a:cubicBezTo>
                <a:cubicBezTo>
                  <a:pt x="14" y="72"/>
                  <a:pt x="4" y="78"/>
                  <a:pt x="0" y="90"/>
                </a:cubicBezTo>
                <a:cubicBezTo>
                  <a:pt x="1" y="84"/>
                  <a:pt x="3" y="75"/>
                  <a:pt x="2" y="69"/>
                </a:cubicBezTo>
                <a:cubicBezTo>
                  <a:pt x="13" y="57"/>
                  <a:pt x="26" y="60"/>
                  <a:pt x="42" y="63"/>
                </a:cubicBezTo>
                <a:close/>
              </a:path>
            </a:pathLst>
          </a:custGeom>
          <a:solidFill>
            <a:srgbClr val="4AA0D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6" name="Freeform 6932">
            <a:extLst>
              <a:ext uri="{FF2B5EF4-FFF2-40B4-BE49-F238E27FC236}">
                <a16:creationId xmlns:a16="http://schemas.microsoft.com/office/drawing/2014/main" id="{A20E274F-F4D9-FE46-A293-0EACCF860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5018088"/>
            <a:ext cx="36512" cy="34925"/>
          </a:xfrm>
          <a:custGeom>
            <a:avLst/>
            <a:gdLst>
              <a:gd name="T0" fmla="*/ 0 w 103"/>
              <a:gd name="T1" fmla="*/ 34557 h 95"/>
              <a:gd name="T2" fmla="*/ 15243 w 103"/>
              <a:gd name="T3" fmla="*/ 24631 h 95"/>
              <a:gd name="T4" fmla="*/ 709 w 103"/>
              <a:gd name="T5" fmla="*/ 33454 h 95"/>
              <a:gd name="T6" fmla="*/ 354 w 103"/>
              <a:gd name="T7" fmla="*/ 34557 h 95"/>
              <a:gd name="T8" fmla="*/ 15597 w 103"/>
              <a:gd name="T9" fmla="*/ 33454 h 95"/>
              <a:gd name="T10" fmla="*/ 15243 w 103"/>
              <a:gd name="T11" fmla="*/ 33454 h 95"/>
              <a:gd name="T12" fmla="*/ 15243 w 103"/>
              <a:gd name="T13" fmla="*/ 24631 h 95"/>
              <a:gd name="T14" fmla="*/ 15597 w 103"/>
              <a:gd name="T15" fmla="*/ 33454 h 95"/>
              <a:gd name="T16" fmla="*/ 15597 w 103"/>
              <a:gd name="T17" fmla="*/ 33454 h 95"/>
              <a:gd name="T18" fmla="*/ 9571 w 103"/>
              <a:gd name="T19" fmla="*/ 29043 h 95"/>
              <a:gd name="T20" fmla="*/ 7799 w 103"/>
              <a:gd name="T21" fmla="*/ 33454 h 95"/>
              <a:gd name="T22" fmla="*/ 16661 w 103"/>
              <a:gd name="T23" fmla="*/ 30146 h 95"/>
              <a:gd name="T24" fmla="*/ 18788 w 103"/>
              <a:gd name="T25" fmla="*/ 14705 h 95"/>
              <a:gd name="T26" fmla="*/ 15243 w 103"/>
              <a:gd name="T27" fmla="*/ 3309 h 95"/>
              <a:gd name="T28" fmla="*/ 20915 w 103"/>
              <a:gd name="T29" fmla="*/ 22426 h 95"/>
              <a:gd name="T30" fmla="*/ 28359 w 103"/>
              <a:gd name="T31" fmla="*/ 17279 h 95"/>
              <a:gd name="T32" fmla="*/ 20915 w 103"/>
              <a:gd name="T33" fmla="*/ 22426 h 95"/>
              <a:gd name="T34" fmla="*/ 15243 w 103"/>
              <a:gd name="T35" fmla="*/ 3309 h 95"/>
              <a:gd name="T36" fmla="*/ 18788 w 103"/>
              <a:gd name="T37" fmla="*/ 14705 h 95"/>
              <a:gd name="T38" fmla="*/ 16661 w 103"/>
              <a:gd name="T39" fmla="*/ 30146 h 95"/>
              <a:gd name="T40" fmla="*/ 32967 w 103"/>
              <a:gd name="T41" fmla="*/ 30146 h 95"/>
              <a:gd name="T42" fmla="*/ 16661 w 103"/>
              <a:gd name="T43" fmla="*/ 30146 h 95"/>
              <a:gd name="T44" fmla="*/ 29422 w 103"/>
              <a:gd name="T45" fmla="*/ 20220 h 95"/>
              <a:gd name="T46" fmla="*/ 28713 w 103"/>
              <a:gd name="T47" fmla="*/ 21323 h 95"/>
              <a:gd name="T48" fmla="*/ 31549 w 103"/>
              <a:gd name="T49" fmla="*/ 16911 h 95"/>
              <a:gd name="T50" fmla="*/ 36158 w 103"/>
              <a:gd name="T51" fmla="*/ 19117 h 95"/>
              <a:gd name="T52" fmla="*/ 36158 w 103"/>
              <a:gd name="T53" fmla="*/ 19117 h 95"/>
              <a:gd name="T54" fmla="*/ 34031 w 103"/>
              <a:gd name="T55" fmla="*/ 23528 h 95"/>
              <a:gd name="T56" fmla="*/ 35803 w 103"/>
              <a:gd name="T57" fmla="*/ 20220 h 95"/>
              <a:gd name="T58" fmla="*/ 36158 w 103"/>
              <a:gd name="T59" fmla="*/ 20220 h 95"/>
              <a:gd name="T60" fmla="*/ 32967 w 103"/>
              <a:gd name="T61" fmla="*/ 30146 h 95"/>
              <a:gd name="T62" fmla="*/ 31549 w 103"/>
              <a:gd name="T63" fmla="*/ 24631 h 95"/>
              <a:gd name="T64" fmla="*/ 31549 w 103"/>
              <a:gd name="T65" fmla="*/ 24631 h 9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3" h="95">
                <a:moveTo>
                  <a:pt x="1" y="94"/>
                </a:moveTo>
                <a:lnTo>
                  <a:pt x="0" y="94"/>
                </a:lnTo>
                <a:cubicBezTo>
                  <a:pt x="2" y="88"/>
                  <a:pt x="3" y="79"/>
                  <a:pt x="2" y="73"/>
                </a:cubicBezTo>
                <a:cubicBezTo>
                  <a:pt x="13" y="61"/>
                  <a:pt x="26" y="61"/>
                  <a:pt x="43" y="67"/>
                </a:cubicBezTo>
                <a:cubicBezTo>
                  <a:pt x="27" y="64"/>
                  <a:pt x="13" y="64"/>
                  <a:pt x="3" y="73"/>
                </a:cubicBezTo>
                <a:cubicBezTo>
                  <a:pt x="4" y="79"/>
                  <a:pt x="2" y="85"/>
                  <a:pt x="2" y="91"/>
                </a:cubicBezTo>
                <a:cubicBezTo>
                  <a:pt x="5" y="82"/>
                  <a:pt x="11" y="79"/>
                  <a:pt x="20" y="79"/>
                </a:cubicBezTo>
                <a:cubicBezTo>
                  <a:pt x="10" y="79"/>
                  <a:pt x="4" y="85"/>
                  <a:pt x="1" y="94"/>
                </a:cubicBezTo>
                <a:close/>
                <a:moveTo>
                  <a:pt x="43" y="85"/>
                </a:moveTo>
                <a:cubicBezTo>
                  <a:pt x="43" y="88"/>
                  <a:pt x="44" y="91"/>
                  <a:pt x="44" y="91"/>
                </a:cubicBezTo>
                <a:lnTo>
                  <a:pt x="22" y="91"/>
                </a:lnTo>
                <a:cubicBezTo>
                  <a:pt x="26" y="91"/>
                  <a:pt x="35" y="88"/>
                  <a:pt x="43" y="91"/>
                </a:cubicBezTo>
                <a:cubicBezTo>
                  <a:pt x="43" y="91"/>
                  <a:pt x="43" y="88"/>
                  <a:pt x="43" y="85"/>
                </a:cubicBezTo>
                <a:cubicBezTo>
                  <a:pt x="43" y="79"/>
                  <a:pt x="42" y="76"/>
                  <a:pt x="43" y="67"/>
                </a:cubicBezTo>
                <a:lnTo>
                  <a:pt x="43" y="85"/>
                </a:lnTo>
                <a:close/>
                <a:moveTo>
                  <a:pt x="44" y="91"/>
                </a:moveTo>
                <a:cubicBezTo>
                  <a:pt x="43" y="91"/>
                  <a:pt x="43" y="91"/>
                  <a:pt x="43" y="91"/>
                </a:cubicBezTo>
                <a:cubicBezTo>
                  <a:pt x="43" y="91"/>
                  <a:pt x="43" y="91"/>
                  <a:pt x="44" y="91"/>
                </a:cubicBezTo>
                <a:close/>
                <a:moveTo>
                  <a:pt x="21" y="91"/>
                </a:moveTo>
                <a:cubicBezTo>
                  <a:pt x="21" y="85"/>
                  <a:pt x="24" y="82"/>
                  <a:pt x="27" y="79"/>
                </a:cubicBezTo>
                <a:lnTo>
                  <a:pt x="28" y="79"/>
                </a:lnTo>
                <a:cubicBezTo>
                  <a:pt x="24" y="82"/>
                  <a:pt x="21" y="85"/>
                  <a:pt x="22" y="91"/>
                </a:cubicBezTo>
                <a:lnTo>
                  <a:pt x="21" y="91"/>
                </a:lnTo>
                <a:close/>
                <a:moveTo>
                  <a:pt x="47" y="82"/>
                </a:moveTo>
                <a:cubicBezTo>
                  <a:pt x="43" y="76"/>
                  <a:pt x="43" y="70"/>
                  <a:pt x="44" y="64"/>
                </a:cubicBezTo>
                <a:cubicBezTo>
                  <a:pt x="46" y="55"/>
                  <a:pt x="50" y="46"/>
                  <a:pt x="53" y="40"/>
                </a:cubicBezTo>
                <a:cubicBezTo>
                  <a:pt x="56" y="30"/>
                  <a:pt x="56" y="21"/>
                  <a:pt x="53" y="15"/>
                </a:cubicBezTo>
                <a:cubicBezTo>
                  <a:pt x="51" y="12"/>
                  <a:pt x="47" y="12"/>
                  <a:pt x="43" y="9"/>
                </a:cubicBezTo>
                <a:cubicBezTo>
                  <a:pt x="56" y="0"/>
                  <a:pt x="71" y="6"/>
                  <a:pt x="77" y="19"/>
                </a:cubicBezTo>
                <a:cubicBezTo>
                  <a:pt x="81" y="37"/>
                  <a:pt x="69" y="49"/>
                  <a:pt x="59" y="61"/>
                </a:cubicBezTo>
                <a:lnTo>
                  <a:pt x="60" y="61"/>
                </a:lnTo>
                <a:cubicBezTo>
                  <a:pt x="65" y="55"/>
                  <a:pt x="72" y="50"/>
                  <a:pt x="80" y="47"/>
                </a:cubicBezTo>
                <a:cubicBezTo>
                  <a:pt x="73" y="50"/>
                  <a:pt x="66" y="55"/>
                  <a:pt x="60" y="64"/>
                </a:cubicBezTo>
                <a:lnTo>
                  <a:pt x="59" y="61"/>
                </a:lnTo>
                <a:cubicBezTo>
                  <a:pt x="69" y="49"/>
                  <a:pt x="80" y="34"/>
                  <a:pt x="75" y="19"/>
                </a:cubicBezTo>
                <a:cubicBezTo>
                  <a:pt x="71" y="6"/>
                  <a:pt x="56" y="4"/>
                  <a:pt x="43" y="9"/>
                </a:cubicBezTo>
                <a:cubicBezTo>
                  <a:pt x="47" y="9"/>
                  <a:pt x="51" y="12"/>
                  <a:pt x="53" y="15"/>
                </a:cubicBezTo>
                <a:cubicBezTo>
                  <a:pt x="57" y="21"/>
                  <a:pt x="57" y="30"/>
                  <a:pt x="53" y="40"/>
                </a:cubicBezTo>
                <a:cubicBezTo>
                  <a:pt x="50" y="46"/>
                  <a:pt x="47" y="55"/>
                  <a:pt x="45" y="64"/>
                </a:cubicBezTo>
                <a:cubicBezTo>
                  <a:pt x="43" y="70"/>
                  <a:pt x="43" y="76"/>
                  <a:pt x="47" y="82"/>
                </a:cubicBezTo>
                <a:cubicBezTo>
                  <a:pt x="52" y="76"/>
                  <a:pt x="60" y="73"/>
                  <a:pt x="72" y="79"/>
                </a:cubicBezTo>
                <a:cubicBezTo>
                  <a:pt x="80" y="82"/>
                  <a:pt x="86" y="82"/>
                  <a:pt x="93" y="82"/>
                </a:cubicBezTo>
                <a:cubicBezTo>
                  <a:pt x="85" y="82"/>
                  <a:pt x="80" y="82"/>
                  <a:pt x="72" y="79"/>
                </a:cubicBezTo>
                <a:cubicBezTo>
                  <a:pt x="59" y="76"/>
                  <a:pt x="53" y="76"/>
                  <a:pt x="47" y="82"/>
                </a:cubicBezTo>
                <a:close/>
                <a:moveTo>
                  <a:pt x="90" y="46"/>
                </a:moveTo>
                <a:cubicBezTo>
                  <a:pt x="89" y="51"/>
                  <a:pt x="87" y="52"/>
                  <a:pt x="83" y="55"/>
                </a:cubicBezTo>
                <a:lnTo>
                  <a:pt x="87" y="55"/>
                </a:lnTo>
                <a:cubicBezTo>
                  <a:pt x="85" y="58"/>
                  <a:pt x="83" y="61"/>
                  <a:pt x="81" y="58"/>
                </a:cubicBezTo>
                <a:cubicBezTo>
                  <a:pt x="81" y="55"/>
                  <a:pt x="82" y="55"/>
                  <a:pt x="83" y="55"/>
                </a:cubicBezTo>
                <a:cubicBezTo>
                  <a:pt x="86" y="51"/>
                  <a:pt x="88" y="48"/>
                  <a:pt x="89" y="46"/>
                </a:cubicBezTo>
                <a:lnTo>
                  <a:pt x="90" y="46"/>
                </a:lnTo>
                <a:close/>
                <a:moveTo>
                  <a:pt x="102" y="52"/>
                </a:moveTo>
                <a:cubicBezTo>
                  <a:pt x="99" y="55"/>
                  <a:pt x="96" y="55"/>
                  <a:pt x="92" y="55"/>
                </a:cubicBezTo>
                <a:cubicBezTo>
                  <a:pt x="94" y="55"/>
                  <a:pt x="98" y="52"/>
                  <a:pt x="102" y="52"/>
                </a:cubicBezTo>
                <a:close/>
                <a:moveTo>
                  <a:pt x="102" y="55"/>
                </a:moveTo>
                <a:lnTo>
                  <a:pt x="96" y="64"/>
                </a:lnTo>
                <a:lnTo>
                  <a:pt x="95" y="64"/>
                </a:lnTo>
                <a:lnTo>
                  <a:pt x="101" y="55"/>
                </a:lnTo>
                <a:lnTo>
                  <a:pt x="102" y="52"/>
                </a:lnTo>
                <a:lnTo>
                  <a:pt x="102" y="55"/>
                </a:lnTo>
                <a:close/>
                <a:moveTo>
                  <a:pt x="88" y="76"/>
                </a:moveTo>
                <a:cubicBezTo>
                  <a:pt x="90" y="76"/>
                  <a:pt x="92" y="79"/>
                  <a:pt x="93" y="82"/>
                </a:cubicBezTo>
                <a:cubicBezTo>
                  <a:pt x="91" y="79"/>
                  <a:pt x="90" y="79"/>
                  <a:pt x="88" y="76"/>
                </a:cubicBezTo>
                <a:close/>
                <a:moveTo>
                  <a:pt x="89" y="67"/>
                </a:moveTo>
                <a:cubicBezTo>
                  <a:pt x="86" y="70"/>
                  <a:pt x="84" y="73"/>
                  <a:pt x="81" y="76"/>
                </a:cubicBezTo>
                <a:cubicBezTo>
                  <a:pt x="83" y="73"/>
                  <a:pt x="85" y="67"/>
                  <a:pt x="89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7" name="Freeform 6933">
            <a:extLst>
              <a:ext uri="{FF2B5EF4-FFF2-40B4-BE49-F238E27FC236}">
                <a16:creationId xmlns:a16="http://schemas.microsoft.com/office/drawing/2014/main" id="{998F4A3B-9726-C34E-B5AF-47278F71B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5024438"/>
            <a:ext cx="6350" cy="6350"/>
          </a:xfrm>
          <a:custGeom>
            <a:avLst/>
            <a:gdLst>
              <a:gd name="T0" fmla="*/ 5997 w 18"/>
              <a:gd name="T1" fmla="*/ 1671 h 19"/>
              <a:gd name="T2" fmla="*/ 4939 w 18"/>
              <a:gd name="T3" fmla="*/ 6016 h 19"/>
              <a:gd name="T4" fmla="*/ 0 w 18"/>
              <a:gd name="T5" fmla="*/ 3676 h 19"/>
              <a:gd name="T6" fmla="*/ 5997 w 18"/>
              <a:gd name="T7" fmla="*/ 1671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9">
                <a:moveTo>
                  <a:pt x="17" y="5"/>
                </a:moveTo>
                <a:cubicBezTo>
                  <a:pt x="14" y="9"/>
                  <a:pt x="11" y="11"/>
                  <a:pt x="14" y="18"/>
                </a:cubicBezTo>
                <a:cubicBezTo>
                  <a:pt x="7" y="18"/>
                  <a:pt x="1" y="15"/>
                  <a:pt x="0" y="11"/>
                </a:cubicBezTo>
                <a:cubicBezTo>
                  <a:pt x="1" y="5"/>
                  <a:pt x="11" y="0"/>
                  <a:pt x="17" y="5"/>
                </a:cubicBezTo>
              </a:path>
            </a:pathLst>
          </a:custGeom>
          <a:solidFill>
            <a:srgbClr val="3D7AD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8" name="Freeform 6934">
            <a:extLst>
              <a:ext uri="{FF2B5EF4-FFF2-40B4-BE49-F238E27FC236}">
                <a16:creationId xmlns:a16="http://schemas.microsoft.com/office/drawing/2014/main" id="{075C91A8-7F5A-1E42-B77D-D15177995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5024438"/>
            <a:ext cx="6350" cy="6350"/>
          </a:xfrm>
          <a:custGeom>
            <a:avLst/>
            <a:gdLst>
              <a:gd name="T0" fmla="*/ 0 w 19"/>
              <a:gd name="T1" fmla="*/ 3528 h 18"/>
              <a:gd name="T2" fmla="*/ 668 w 19"/>
              <a:gd name="T3" fmla="*/ 2469 h 18"/>
              <a:gd name="T4" fmla="*/ 334 w 19"/>
              <a:gd name="T5" fmla="*/ 3528 h 18"/>
              <a:gd name="T6" fmla="*/ 5013 w 19"/>
              <a:gd name="T7" fmla="*/ 5997 h 18"/>
              <a:gd name="T8" fmla="*/ 4011 w 19"/>
              <a:gd name="T9" fmla="*/ 5997 h 18"/>
              <a:gd name="T10" fmla="*/ 4011 w 19"/>
              <a:gd name="T11" fmla="*/ 5997 h 18"/>
              <a:gd name="T12" fmla="*/ 0 w 19"/>
              <a:gd name="T13" fmla="*/ 3528 h 18"/>
              <a:gd name="T14" fmla="*/ 5682 w 19"/>
              <a:gd name="T15" fmla="*/ 1058 h 18"/>
              <a:gd name="T16" fmla="*/ 668 w 19"/>
              <a:gd name="T17" fmla="*/ 2469 h 18"/>
              <a:gd name="T18" fmla="*/ 4011 w 19"/>
              <a:gd name="T19" fmla="*/ 353 h 18"/>
              <a:gd name="T20" fmla="*/ 5682 w 19"/>
              <a:gd name="T21" fmla="*/ 1058 h 18"/>
              <a:gd name="T22" fmla="*/ 6016 w 19"/>
              <a:gd name="T23" fmla="*/ 1411 h 18"/>
              <a:gd name="T24" fmla="*/ 5013 w 19"/>
              <a:gd name="T25" fmla="*/ 5997 h 18"/>
              <a:gd name="T26" fmla="*/ 6016 w 19"/>
              <a:gd name="T27" fmla="*/ 1411 h 18"/>
              <a:gd name="T28" fmla="*/ 5682 w 19"/>
              <a:gd name="T29" fmla="*/ 1058 h 18"/>
              <a:gd name="T30" fmla="*/ 6016 w 19"/>
              <a:gd name="T31" fmla="*/ 1411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18">
                <a:moveTo>
                  <a:pt x="0" y="10"/>
                </a:moveTo>
                <a:cubicBezTo>
                  <a:pt x="1" y="9"/>
                  <a:pt x="1" y="8"/>
                  <a:pt x="2" y="7"/>
                </a:cubicBezTo>
                <a:cubicBezTo>
                  <a:pt x="2" y="8"/>
                  <a:pt x="1" y="9"/>
                  <a:pt x="1" y="10"/>
                </a:cubicBezTo>
                <a:cubicBezTo>
                  <a:pt x="2" y="14"/>
                  <a:pt x="8" y="17"/>
                  <a:pt x="15" y="17"/>
                </a:cubicBezTo>
                <a:lnTo>
                  <a:pt x="12" y="17"/>
                </a:lnTo>
                <a:cubicBezTo>
                  <a:pt x="5" y="17"/>
                  <a:pt x="2" y="14"/>
                  <a:pt x="0" y="10"/>
                </a:cubicBezTo>
                <a:close/>
                <a:moveTo>
                  <a:pt x="17" y="3"/>
                </a:moveTo>
                <a:cubicBezTo>
                  <a:pt x="12" y="0"/>
                  <a:pt x="6" y="3"/>
                  <a:pt x="2" y="7"/>
                </a:cubicBezTo>
                <a:cubicBezTo>
                  <a:pt x="5" y="3"/>
                  <a:pt x="9" y="1"/>
                  <a:pt x="12" y="1"/>
                </a:cubicBezTo>
                <a:cubicBezTo>
                  <a:pt x="15" y="1"/>
                  <a:pt x="16" y="1"/>
                  <a:pt x="17" y="3"/>
                </a:cubicBezTo>
                <a:close/>
                <a:moveTo>
                  <a:pt x="18" y="4"/>
                </a:moveTo>
                <a:cubicBezTo>
                  <a:pt x="15" y="8"/>
                  <a:pt x="13" y="10"/>
                  <a:pt x="15" y="17"/>
                </a:cubicBezTo>
                <a:cubicBezTo>
                  <a:pt x="12" y="10"/>
                  <a:pt x="15" y="4"/>
                  <a:pt x="18" y="4"/>
                </a:cubicBezTo>
                <a:cubicBezTo>
                  <a:pt x="17" y="4"/>
                  <a:pt x="17" y="4"/>
                  <a:pt x="17" y="3"/>
                </a:cubicBezTo>
                <a:cubicBezTo>
                  <a:pt x="17" y="4"/>
                  <a:pt x="18" y="4"/>
                  <a:pt x="1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9" name="Freeform 6935">
            <a:extLst>
              <a:ext uri="{FF2B5EF4-FFF2-40B4-BE49-F238E27FC236}">
                <a16:creationId xmlns:a16="http://schemas.microsoft.com/office/drawing/2014/main" id="{80B05FBD-1FDE-DF4A-B7FC-2D44C2FC8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5019675"/>
            <a:ext cx="26987" cy="17463"/>
          </a:xfrm>
          <a:custGeom>
            <a:avLst/>
            <a:gdLst>
              <a:gd name="T0" fmla="*/ 0 w 74"/>
              <a:gd name="T1" fmla="*/ 9266 h 49"/>
              <a:gd name="T2" fmla="*/ 5470 w 74"/>
              <a:gd name="T3" fmla="*/ 11761 h 49"/>
              <a:gd name="T4" fmla="*/ 16046 w 74"/>
              <a:gd name="T5" fmla="*/ 5346 h 49"/>
              <a:gd name="T6" fmla="*/ 6929 w 74"/>
              <a:gd name="T7" fmla="*/ 0 h 49"/>
              <a:gd name="T8" fmla="*/ 15682 w 74"/>
              <a:gd name="T9" fmla="*/ 0 h 49"/>
              <a:gd name="T10" fmla="*/ 22611 w 74"/>
              <a:gd name="T11" fmla="*/ 1782 h 49"/>
              <a:gd name="T12" fmla="*/ 26622 w 74"/>
              <a:gd name="T13" fmla="*/ 5346 h 49"/>
              <a:gd name="T14" fmla="*/ 25164 w 74"/>
              <a:gd name="T15" fmla="*/ 10692 h 49"/>
              <a:gd name="T16" fmla="*/ 22611 w 74"/>
              <a:gd name="T17" fmla="*/ 13899 h 49"/>
              <a:gd name="T18" fmla="*/ 19693 w 74"/>
              <a:gd name="T19" fmla="*/ 17107 h 49"/>
              <a:gd name="T20" fmla="*/ 19693 w 74"/>
              <a:gd name="T21" fmla="*/ 11761 h 49"/>
              <a:gd name="T22" fmla="*/ 22246 w 74"/>
              <a:gd name="T23" fmla="*/ 7128 h 49"/>
              <a:gd name="T24" fmla="*/ 21517 w 74"/>
              <a:gd name="T25" fmla="*/ 6059 h 49"/>
              <a:gd name="T26" fmla="*/ 18234 w 74"/>
              <a:gd name="T27" fmla="*/ 10692 h 49"/>
              <a:gd name="T28" fmla="*/ 9847 w 74"/>
              <a:gd name="T29" fmla="*/ 17107 h 49"/>
              <a:gd name="T30" fmla="*/ 5470 w 74"/>
              <a:gd name="T31" fmla="*/ 14968 h 49"/>
              <a:gd name="T32" fmla="*/ 0 w 74"/>
              <a:gd name="T33" fmla="*/ 9266 h 4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4" h="49">
                <a:moveTo>
                  <a:pt x="0" y="26"/>
                </a:moveTo>
                <a:cubicBezTo>
                  <a:pt x="3" y="30"/>
                  <a:pt x="8" y="33"/>
                  <a:pt x="15" y="33"/>
                </a:cubicBezTo>
                <a:cubicBezTo>
                  <a:pt x="29" y="26"/>
                  <a:pt x="38" y="20"/>
                  <a:pt x="44" y="15"/>
                </a:cubicBezTo>
                <a:cubicBezTo>
                  <a:pt x="25" y="15"/>
                  <a:pt x="20" y="5"/>
                  <a:pt x="19" y="0"/>
                </a:cubicBezTo>
                <a:cubicBezTo>
                  <a:pt x="27" y="2"/>
                  <a:pt x="35" y="0"/>
                  <a:pt x="43" y="0"/>
                </a:cubicBezTo>
                <a:cubicBezTo>
                  <a:pt x="50" y="0"/>
                  <a:pt x="57" y="0"/>
                  <a:pt x="62" y="5"/>
                </a:cubicBezTo>
                <a:cubicBezTo>
                  <a:pt x="68" y="8"/>
                  <a:pt x="72" y="11"/>
                  <a:pt x="73" y="15"/>
                </a:cubicBezTo>
                <a:cubicBezTo>
                  <a:pt x="69" y="17"/>
                  <a:pt x="69" y="24"/>
                  <a:pt x="69" y="30"/>
                </a:cubicBezTo>
                <a:cubicBezTo>
                  <a:pt x="68" y="33"/>
                  <a:pt x="65" y="39"/>
                  <a:pt x="62" y="39"/>
                </a:cubicBezTo>
                <a:cubicBezTo>
                  <a:pt x="59" y="42"/>
                  <a:pt x="55" y="45"/>
                  <a:pt x="54" y="48"/>
                </a:cubicBezTo>
                <a:cubicBezTo>
                  <a:pt x="50" y="42"/>
                  <a:pt x="52" y="39"/>
                  <a:pt x="54" y="33"/>
                </a:cubicBezTo>
                <a:cubicBezTo>
                  <a:pt x="56" y="26"/>
                  <a:pt x="57" y="24"/>
                  <a:pt x="61" y="20"/>
                </a:cubicBezTo>
                <a:cubicBezTo>
                  <a:pt x="62" y="17"/>
                  <a:pt x="59" y="17"/>
                  <a:pt x="59" y="17"/>
                </a:cubicBezTo>
                <a:cubicBezTo>
                  <a:pt x="57" y="20"/>
                  <a:pt x="54" y="26"/>
                  <a:pt x="50" y="30"/>
                </a:cubicBezTo>
                <a:cubicBezTo>
                  <a:pt x="44" y="39"/>
                  <a:pt x="38" y="42"/>
                  <a:pt x="27" y="48"/>
                </a:cubicBezTo>
                <a:cubicBezTo>
                  <a:pt x="23" y="48"/>
                  <a:pt x="19" y="48"/>
                  <a:pt x="15" y="42"/>
                </a:cubicBezTo>
                <a:cubicBezTo>
                  <a:pt x="6" y="39"/>
                  <a:pt x="2" y="33"/>
                  <a:pt x="0" y="26"/>
                </a:cubicBezTo>
              </a:path>
            </a:pathLst>
          </a:custGeom>
          <a:solidFill>
            <a:srgbClr val="A4BD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30" name="Freeform 6936">
            <a:extLst>
              <a:ext uri="{FF2B5EF4-FFF2-40B4-BE49-F238E27FC236}">
                <a16:creationId xmlns:a16="http://schemas.microsoft.com/office/drawing/2014/main" id="{6F0C58AD-EB03-DF41-B9B9-7751EA9A7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5019675"/>
            <a:ext cx="26987" cy="17463"/>
          </a:xfrm>
          <a:custGeom>
            <a:avLst/>
            <a:gdLst>
              <a:gd name="T0" fmla="*/ 19431 w 75"/>
              <a:gd name="T1" fmla="*/ 11761 h 49"/>
              <a:gd name="T2" fmla="*/ 21590 w 75"/>
              <a:gd name="T3" fmla="*/ 7128 h 49"/>
              <a:gd name="T4" fmla="*/ 21949 w 75"/>
              <a:gd name="T5" fmla="*/ 6415 h 49"/>
              <a:gd name="T6" fmla="*/ 21949 w 75"/>
              <a:gd name="T7" fmla="*/ 7128 h 49"/>
              <a:gd name="T8" fmla="*/ 19790 w 75"/>
              <a:gd name="T9" fmla="*/ 11761 h 49"/>
              <a:gd name="T10" fmla="*/ 19431 w 75"/>
              <a:gd name="T11" fmla="*/ 17107 h 49"/>
              <a:gd name="T12" fmla="*/ 21949 w 75"/>
              <a:gd name="T13" fmla="*/ 14256 h 49"/>
              <a:gd name="T14" fmla="*/ 19790 w 75"/>
              <a:gd name="T15" fmla="*/ 17107 h 49"/>
              <a:gd name="T16" fmla="*/ 19431 w 75"/>
              <a:gd name="T17" fmla="*/ 17107 h 49"/>
              <a:gd name="T18" fmla="*/ 19431 w 75"/>
              <a:gd name="T19" fmla="*/ 11761 h 49"/>
              <a:gd name="T20" fmla="*/ 17991 w 75"/>
              <a:gd name="T21" fmla="*/ 11761 h 49"/>
              <a:gd name="T22" fmla="*/ 10435 w 75"/>
              <a:gd name="T23" fmla="*/ 16750 h 49"/>
              <a:gd name="T24" fmla="*/ 17991 w 75"/>
              <a:gd name="T25" fmla="*/ 10692 h 49"/>
              <a:gd name="T26" fmla="*/ 21230 w 75"/>
              <a:gd name="T27" fmla="*/ 6059 h 49"/>
              <a:gd name="T28" fmla="*/ 21590 w 75"/>
              <a:gd name="T29" fmla="*/ 6059 h 49"/>
              <a:gd name="T30" fmla="*/ 21949 w 75"/>
              <a:gd name="T31" fmla="*/ 6415 h 49"/>
              <a:gd name="T32" fmla="*/ 17991 w 75"/>
              <a:gd name="T33" fmla="*/ 11761 h 49"/>
              <a:gd name="T34" fmla="*/ 9715 w 75"/>
              <a:gd name="T35" fmla="*/ 17107 h 49"/>
              <a:gd name="T36" fmla="*/ 5397 w 75"/>
              <a:gd name="T37" fmla="*/ 14968 h 49"/>
              <a:gd name="T38" fmla="*/ 360 w 75"/>
              <a:gd name="T39" fmla="*/ 10692 h 49"/>
              <a:gd name="T40" fmla="*/ 5397 w 75"/>
              <a:gd name="T41" fmla="*/ 14968 h 49"/>
              <a:gd name="T42" fmla="*/ 9715 w 75"/>
              <a:gd name="T43" fmla="*/ 17107 h 49"/>
              <a:gd name="T44" fmla="*/ 0 w 75"/>
              <a:gd name="T45" fmla="*/ 9979 h 49"/>
              <a:gd name="T46" fmla="*/ 360 w 75"/>
              <a:gd name="T47" fmla="*/ 10692 h 49"/>
              <a:gd name="T48" fmla="*/ 0 w 75"/>
              <a:gd name="T49" fmla="*/ 9622 h 49"/>
              <a:gd name="T50" fmla="*/ 0 w 75"/>
              <a:gd name="T51" fmla="*/ 9266 h 49"/>
              <a:gd name="T52" fmla="*/ 0 w 75"/>
              <a:gd name="T53" fmla="*/ 9979 h 49"/>
              <a:gd name="T54" fmla="*/ 0 w 75"/>
              <a:gd name="T55" fmla="*/ 9622 h 49"/>
              <a:gd name="T56" fmla="*/ 0 w 75"/>
              <a:gd name="T57" fmla="*/ 9979 h 49"/>
              <a:gd name="T58" fmla="*/ 0 w 75"/>
              <a:gd name="T59" fmla="*/ 9979 h 49"/>
              <a:gd name="T60" fmla="*/ 5397 w 75"/>
              <a:gd name="T61" fmla="*/ 11761 h 49"/>
              <a:gd name="T62" fmla="*/ 0 w 75"/>
              <a:gd name="T63" fmla="*/ 9979 h 49"/>
              <a:gd name="T64" fmla="*/ 0 w 75"/>
              <a:gd name="T65" fmla="*/ 9979 h 49"/>
              <a:gd name="T66" fmla="*/ 6477 w 75"/>
              <a:gd name="T67" fmla="*/ 0 h 49"/>
              <a:gd name="T68" fmla="*/ 6837 w 75"/>
              <a:gd name="T69" fmla="*/ 0 h 49"/>
              <a:gd name="T70" fmla="*/ 15832 w 75"/>
              <a:gd name="T71" fmla="*/ 5346 h 49"/>
              <a:gd name="T72" fmla="*/ 6477 w 75"/>
              <a:gd name="T73" fmla="*/ 0 h 49"/>
              <a:gd name="T74" fmla="*/ 12234 w 75"/>
              <a:gd name="T75" fmla="*/ 0 h 49"/>
              <a:gd name="T76" fmla="*/ 15473 w 75"/>
              <a:gd name="T77" fmla="*/ 0 h 49"/>
              <a:gd name="T78" fmla="*/ 12234 w 75"/>
              <a:gd name="T79" fmla="*/ 713 h 49"/>
              <a:gd name="T80" fmla="*/ 7556 w 75"/>
              <a:gd name="T81" fmla="*/ 356 h 49"/>
              <a:gd name="T82" fmla="*/ 12234 w 75"/>
              <a:gd name="T83" fmla="*/ 0 h 49"/>
              <a:gd name="T84" fmla="*/ 22309 w 75"/>
              <a:gd name="T85" fmla="*/ 1782 h 49"/>
              <a:gd name="T86" fmla="*/ 26627 w 75"/>
              <a:gd name="T87" fmla="*/ 5346 h 49"/>
              <a:gd name="T88" fmla="*/ 24828 w 75"/>
              <a:gd name="T89" fmla="*/ 9266 h 49"/>
              <a:gd name="T90" fmla="*/ 26267 w 75"/>
              <a:gd name="T91" fmla="*/ 5346 h 49"/>
              <a:gd name="T92" fmla="*/ 22309 w 75"/>
              <a:gd name="T93" fmla="*/ 2851 h 49"/>
              <a:gd name="T94" fmla="*/ 15473 w 75"/>
              <a:gd name="T95" fmla="*/ 0 h 49"/>
              <a:gd name="T96" fmla="*/ 22309 w 75"/>
              <a:gd name="T97" fmla="*/ 1782 h 49"/>
              <a:gd name="T98" fmla="*/ 22309 w 75"/>
              <a:gd name="T99" fmla="*/ 13899 h 49"/>
              <a:gd name="T100" fmla="*/ 24828 w 75"/>
              <a:gd name="T101" fmla="*/ 10692 h 49"/>
              <a:gd name="T102" fmla="*/ 22309 w 75"/>
              <a:gd name="T103" fmla="*/ 13899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75" h="49">
                <a:moveTo>
                  <a:pt x="54" y="33"/>
                </a:moveTo>
                <a:cubicBezTo>
                  <a:pt x="56" y="26"/>
                  <a:pt x="57" y="24"/>
                  <a:pt x="60" y="20"/>
                </a:cubicBezTo>
                <a:lnTo>
                  <a:pt x="61" y="18"/>
                </a:lnTo>
                <a:cubicBezTo>
                  <a:pt x="62" y="18"/>
                  <a:pt x="62" y="20"/>
                  <a:pt x="61" y="20"/>
                </a:cubicBezTo>
                <a:cubicBezTo>
                  <a:pt x="57" y="24"/>
                  <a:pt x="56" y="26"/>
                  <a:pt x="55" y="33"/>
                </a:cubicBezTo>
                <a:cubicBezTo>
                  <a:pt x="52" y="39"/>
                  <a:pt x="52" y="42"/>
                  <a:pt x="54" y="48"/>
                </a:cubicBezTo>
                <a:cubicBezTo>
                  <a:pt x="55" y="45"/>
                  <a:pt x="57" y="42"/>
                  <a:pt x="61" y="40"/>
                </a:cubicBezTo>
                <a:cubicBezTo>
                  <a:pt x="57" y="42"/>
                  <a:pt x="55" y="45"/>
                  <a:pt x="55" y="48"/>
                </a:cubicBezTo>
                <a:lnTo>
                  <a:pt x="54" y="48"/>
                </a:lnTo>
                <a:cubicBezTo>
                  <a:pt x="50" y="42"/>
                  <a:pt x="52" y="39"/>
                  <a:pt x="54" y="33"/>
                </a:cubicBezTo>
                <a:close/>
                <a:moveTo>
                  <a:pt x="50" y="33"/>
                </a:moveTo>
                <a:cubicBezTo>
                  <a:pt x="45" y="38"/>
                  <a:pt x="39" y="41"/>
                  <a:pt x="29" y="47"/>
                </a:cubicBezTo>
                <a:cubicBezTo>
                  <a:pt x="39" y="41"/>
                  <a:pt x="44" y="38"/>
                  <a:pt x="50" y="30"/>
                </a:cubicBezTo>
                <a:cubicBezTo>
                  <a:pt x="54" y="26"/>
                  <a:pt x="57" y="20"/>
                  <a:pt x="59" y="17"/>
                </a:cubicBezTo>
                <a:lnTo>
                  <a:pt x="60" y="17"/>
                </a:lnTo>
                <a:lnTo>
                  <a:pt x="61" y="18"/>
                </a:lnTo>
                <a:cubicBezTo>
                  <a:pt x="57" y="24"/>
                  <a:pt x="54" y="27"/>
                  <a:pt x="50" y="33"/>
                </a:cubicBezTo>
                <a:close/>
                <a:moveTo>
                  <a:pt x="27" y="48"/>
                </a:moveTo>
                <a:cubicBezTo>
                  <a:pt x="23" y="48"/>
                  <a:pt x="19" y="48"/>
                  <a:pt x="15" y="42"/>
                </a:cubicBezTo>
                <a:cubicBezTo>
                  <a:pt x="9" y="40"/>
                  <a:pt x="4" y="35"/>
                  <a:pt x="1" y="30"/>
                </a:cubicBezTo>
                <a:cubicBezTo>
                  <a:pt x="4" y="35"/>
                  <a:pt x="9" y="40"/>
                  <a:pt x="15" y="42"/>
                </a:cubicBezTo>
                <a:cubicBezTo>
                  <a:pt x="19" y="45"/>
                  <a:pt x="23" y="48"/>
                  <a:pt x="27" y="48"/>
                </a:cubicBezTo>
                <a:close/>
                <a:moveTo>
                  <a:pt x="0" y="28"/>
                </a:moveTo>
                <a:cubicBezTo>
                  <a:pt x="0" y="29"/>
                  <a:pt x="1" y="29"/>
                  <a:pt x="1" y="30"/>
                </a:cubicBezTo>
                <a:cubicBezTo>
                  <a:pt x="0" y="29"/>
                  <a:pt x="0" y="28"/>
                  <a:pt x="0" y="27"/>
                </a:cubicBezTo>
                <a:lnTo>
                  <a:pt x="0" y="26"/>
                </a:lnTo>
                <a:cubicBezTo>
                  <a:pt x="0" y="27"/>
                  <a:pt x="0" y="27"/>
                  <a:pt x="0" y="28"/>
                </a:cubicBezTo>
                <a:cubicBezTo>
                  <a:pt x="0" y="28"/>
                  <a:pt x="0" y="27"/>
                  <a:pt x="0" y="27"/>
                </a:cubicBezTo>
                <a:cubicBezTo>
                  <a:pt x="0" y="28"/>
                  <a:pt x="0" y="28"/>
                  <a:pt x="0" y="28"/>
                </a:cubicBezTo>
                <a:close/>
                <a:moveTo>
                  <a:pt x="0" y="28"/>
                </a:moveTo>
                <a:cubicBezTo>
                  <a:pt x="3" y="31"/>
                  <a:pt x="8" y="33"/>
                  <a:pt x="15" y="33"/>
                </a:cubicBezTo>
                <a:cubicBezTo>
                  <a:pt x="6" y="33"/>
                  <a:pt x="2" y="31"/>
                  <a:pt x="0" y="28"/>
                </a:cubicBezTo>
                <a:cubicBezTo>
                  <a:pt x="0" y="28"/>
                  <a:pt x="0" y="28"/>
                  <a:pt x="0" y="28"/>
                </a:cubicBezTo>
                <a:close/>
                <a:moveTo>
                  <a:pt x="18" y="0"/>
                </a:moveTo>
                <a:cubicBezTo>
                  <a:pt x="19" y="0"/>
                  <a:pt x="19" y="0"/>
                  <a:pt x="19" y="0"/>
                </a:cubicBezTo>
                <a:cubicBezTo>
                  <a:pt x="20" y="6"/>
                  <a:pt x="26" y="11"/>
                  <a:pt x="44" y="15"/>
                </a:cubicBezTo>
                <a:cubicBezTo>
                  <a:pt x="24" y="15"/>
                  <a:pt x="20" y="5"/>
                  <a:pt x="18" y="0"/>
                </a:cubicBezTo>
                <a:close/>
                <a:moveTo>
                  <a:pt x="34" y="0"/>
                </a:moveTo>
                <a:lnTo>
                  <a:pt x="43" y="0"/>
                </a:lnTo>
                <a:cubicBezTo>
                  <a:pt x="40" y="0"/>
                  <a:pt x="37" y="0"/>
                  <a:pt x="34" y="2"/>
                </a:cubicBezTo>
                <a:cubicBezTo>
                  <a:pt x="30" y="2"/>
                  <a:pt x="25" y="2"/>
                  <a:pt x="21" y="1"/>
                </a:cubicBezTo>
                <a:cubicBezTo>
                  <a:pt x="26" y="2"/>
                  <a:pt x="30" y="2"/>
                  <a:pt x="34" y="0"/>
                </a:cubicBezTo>
                <a:close/>
                <a:moveTo>
                  <a:pt x="62" y="5"/>
                </a:moveTo>
                <a:cubicBezTo>
                  <a:pt x="68" y="5"/>
                  <a:pt x="72" y="11"/>
                  <a:pt x="74" y="15"/>
                </a:cubicBezTo>
                <a:cubicBezTo>
                  <a:pt x="70" y="17"/>
                  <a:pt x="69" y="20"/>
                  <a:pt x="69" y="26"/>
                </a:cubicBezTo>
                <a:cubicBezTo>
                  <a:pt x="69" y="20"/>
                  <a:pt x="69" y="17"/>
                  <a:pt x="73" y="15"/>
                </a:cubicBezTo>
                <a:cubicBezTo>
                  <a:pt x="71" y="11"/>
                  <a:pt x="67" y="8"/>
                  <a:pt x="62" y="8"/>
                </a:cubicBezTo>
                <a:cubicBezTo>
                  <a:pt x="57" y="2"/>
                  <a:pt x="50" y="0"/>
                  <a:pt x="43" y="0"/>
                </a:cubicBezTo>
                <a:cubicBezTo>
                  <a:pt x="50" y="0"/>
                  <a:pt x="58" y="0"/>
                  <a:pt x="62" y="5"/>
                </a:cubicBezTo>
                <a:close/>
                <a:moveTo>
                  <a:pt x="62" y="39"/>
                </a:moveTo>
                <a:cubicBezTo>
                  <a:pt x="65" y="39"/>
                  <a:pt x="67" y="36"/>
                  <a:pt x="69" y="30"/>
                </a:cubicBezTo>
                <a:cubicBezTo>
                  <a:pt x="68" y="36"/>
                  <a:pt x="65" y="39"/>
                  <a:pt x="62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31" name="Freeform 6937">
            <a:extLst>
              <a:ext uri="{FF2B5EF4-FFF2-40B4-BE49-F238E27FC236}">
                <a16:creationId xmlns:a16="http://schemas.microsoft.com/office/drawing/2014/main" id="{EF8EE5E2-AA95-9B4A-8CC6-3B77E2B74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5043488"/>
            <a:ext cx="26988" cy="19050"/>
          </a:xfrm>
          <a:custGeom>
            <a:avLst/>
            <a:gdLst>
              <a:gd name="T0" fmla="*/ 2159 w 75"/>
              <a:gd name="T1" fmla="*/ 0 h 53"/>
              <a:gd name="T2" fmla="*/ 17992 w 75"/>
              <a:gd name="T3" fmla="*/ 4313 h 53"/>
              <a:gd name="T4" fmla="*/ 5038 w 75"/>
              <a:gd name="T5" fmla="*/ 2157 h 53"/>
              <a:gd name="T6" fmla="*/ 12594 w 75"/>
              <a:gd name="T7" fmla="*/ 3235 h 53"/>
              <a:gd name="T8" fmla="*/ 19072 w 75"/>
              <a:gd name="T9" fmla="*/ 3235 h 53"/>
              <a:gd name="T10" fmla="*/ 20151 w 75"/>
              <a:gd name="T11" fmla="*/ 3235 h 53"/>
              <a:gd name="T12" fmla="*/ 18712 w 75"/>
              <a:gd name="T13" fmla="*/ 1078 h 53"/>
              <a:gd name="T14" fmla="*/ 20511 w 75"/>
              <a:gd name="T15" fmla="*/ 1078 h 53"/>
              <a:gd name="T16" fmla="*/ 26628 w 75"/>
              <a:gd name="T17" fmla="*/ 10064 h 53"/>
              <a:gd name="T18" fmla="*/ 15473 w 75"/>
              <a:gd name="T19" fmla="*/ 18691 h 53"/>
              <a:gd name="T20" fmla="*/ 17992 w 75"/>
              <a:gd name="T21" fmla="*/ 12221 h 53"/>
              <a:gd name="T22" fmla="*/ 2159 w 75"/>
              <a:gd name="T23" fmla="*/ 0 h 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5" h="53">
                <a:moveTo>
                  <a:pt x="6" y="0"/>
                </a:moveTo>
                <a:cubicBezTo>
                  <a:pt x="7" y="15"/>
                  <a:pt x="35" y="28"/>
                  <a:pt x="50" y="12"/>
                </a:cubicBezTo>
                <a:cubicBezTo>
                  <a:pt x="25" y="15"/>
                  <a:pt x="28" y="9"/>
                  <a:pt x="14" y="6"/>
                </a:cubicBezTo>
                <a:cubicBezTo>
                  <a:pt x="18" y="3"/>
                  <a:pt x="23" y="3"/>
                  <a:pt x="35" y="9"/>
                </a:cubicBezTo>
                <a:cubicBezTo>
                  <a:pt x="41" y="9"/>
                  <a:pt x="47" y="9"/>
                  <a:pt x="53" y="9"/>
                </a:cubicBezTo>
                <a:cubicBezTo>
                  <a:pt x="54" y="9"/>
                  <a:pt x="54" y="9"/>
                  <a:pt x="56" y="9"/>
                </a:cubicBezTo>
                <a:cubicBezTo>
                  <a:pt x="56" y="6"/>
                  <a:pt x="53" y="6"/>
                  <a:pt x="52" y="3"/>
                </a:cubicBezTo>
                <a:cubicBezTo>
                  <a:pt x="53" y="3"/>
                  <a:pt x="56" y="3"/>
                  <a:pt x="57" y="3"/>
                </a:cubicBezTo>
                <a:cubicBezTo>
                  <a:pt x="63" y="12"/>
                  <a:pt x="69" y="18"/>
                  <a:pt x="74" y="28"/>
                </a:cubicBezTo>
                <a:cubicBezTo>
                  <a:pt x="63" y="43"/>
                  <a:pt x="52" y="49"/>
                  <a:pt x="43" y="52"/>
                </a:cubicBezTo>
                <a:cubicBezTo>
                  <a:pt x="43" y="46"/>
                  <a:pt x="46" y="37"/>
                  <a:pt x="50" y="34"/>
                </a:cubicBezTo>
                <a:cubicBezTo>
                  <a:pt x="19" y="46"/>
                  <a:pt x="0" y="18"/>
                  <a:pt x="6" y="0"/>
                </a:cubicBezTo>
              </a:path>
            </a:pathLst>
          </a:custGeom>
          <a:solidFill>
            <a:srgbClr val="A4BD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32" name="Freeform 6938">
            <a:extLst>
              <a:ext uri="{FF2B5EF4-FFF2-40B4-BE49-F238E27FC236}">
                <a16:creationId xmlns:a16="http://schemas.microsoft.com/office/drawing/2014/main" id="{F51E707A-8977-BE41-804E-B777536FE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5043488"/>
            <a:ext cx="25400" cy="20637"/>
          </a:xfrm>
          <a:custGeom>
            <a:avLst/>
            <a:gdLst>
              <a:gd name="T0" fmla="*/ 14111 w 72"/>
              <a:gd name="T1" fmla="*/ 20268 h 56"/>
              <a:gd name="T2" fmla="*/ 16581 w 72"/>
              <a:gd name="T3" fmla="*/ 13635 h 56"/>
              <a:gd name="T4" fmla="*/ 2117 w 72"/>
              <a:gd name="T5" fmla="*/ 10319 h 56"/>
              <a:gd name="T6" fmla="*/ 1058 w 72"/>
              <a:gd name="T7" fmla="*/ 0 h 56"/>
              <a:gd name="T8" fmla="*/ 10936 w 72"/>
              <a:gd name="T9" fmla="*/ 7739 h 56"/>
              <a:gd name="T10" fmla="*/ 16581 w 72"/>
              <a:gd name="T11" fmla="*/ 5528 h 56"/>
              <a:gd name="T12" fmla="*/ 1058 w 72"/>
              <a:gd name="T13" fmla="*/ 1106 h 56"/>
              <a:gd name="T14" fmla="*/ 2469 w 72"/>
              <a:gd name="T15" fmla="*/ 10319 h 56"/>
              <a:gd name="T16" fmla="*/ 16581 w 72"/>
              <a:gd name="T17" fmla="*/ 13635 h 56"/>
              <a:gd name="T18" fmla="*/ 14111 w 72"/>
              <a:gd name="T19" fmla="*/ 20268 h 56"/>
              <a:gd name="T20" fmla="*/ 24694 w 72"/>
              <a:gd name="T21" fmla="*/ 11424 h 56"/>
              <a:gd name="T22" fmla="*/ 25047 w 72"/>
              <a:gd name="T23" fmla="*/ 11424 h 56"/>
              <a:gd name="T24" fmla="*/ 14111 w 72"/>
              <a:gd name="T25" fmla="*/ 20268 h 56"/>
              <a:gd name="T26" fmla="*/ 16581 w 72"/>
              <a:gd name="T27" fmla="*/ 5528 h 56"/>
              <a:gd name="T28" fmla="*/ 8467 w 72"/>
              <a:gd name="T29" fmla="*/ 5159 h 56"/>
              <a:gd name="T30" fmla="*/ 13406 w 72"/>
              <a:gd name="T31" fmla="*/ 5528 h 56"/>
              <a:gd name="T32" fmla="*/ 16581 w 72"/>
              <a:gd name="T33" fmla="*/ 5528 h 56"/>
              <a:gd name="T34" fmla="*/ 7408 w 72"/>
              <a:gd name="T35" fmla="*/ 4422 h 56"/>
              <a:gd name="T36" fmla="*/ 3881 w 72"/>
              <a:gd name="T37" fmla="*/ 3317 h 56"/>
              <a:gd name="T38" fmla="*/ 11642 w 72"/>
              <a:gd name="T39" fmla="*/ 3317 h 56"/>
              <a:gd name="T40" fmla="*/ 17639 w 72"/>
              <a:gd name="T41" fmla="*/ 4422 h 56"/>
              <a:gd name="T42" fmla="*/ 17286 w 72"/>
              <a:gd name="T43" fmla="*/ 4422 h 56"/>
              <a:gd name="T44" fmla="*/ 11289 w 72"/>
              <a:gd name="T45" fmla="*/ 4422 h 56"/>
              <a:gd name="T46" fmla="*/ 4233 w 72"/>
              <a:gd name="T47" fmla="*/ 3317 h 56"/>
              <a:gd name="T48" fmla="*/ 7408 w 72"/>
              <a:gd name="T49" fmla="*/ 4422 h 56"/>
              <a:gd name="T50" fmla="*/ 8467 w 72"/>
              <a:gd name="T51" fmla="*/ 5159 h 56"/>
              <a:gd name="T52" fmla="*/ 7408 w 72"/>
              <a:gd name="T53" fmla="*/ 4422 h 56"/>
              <a:gd name="T54" fmla="*/ 17992 w 72"/>
              <a:gd name="T55" fmla="*/ 3685 h 56"/>
              <a:gd name="T56" fmla="*/ 18697 w 72"/>
              <a:gd name="T57" fmla="*/ 4422 h 56"/>
              <a:gd name="T58" fmla="*/ 17992 w 72"/>
              <a:gd name="T59" fmla="*/ 3685 h 56"/>
              <a:gd name="T60" fmla="*/ 17639 w 72"/>
              <a:gd name="T61" fmla="*/ 3317 h 56"/>
              <a:gd name="T62" fmla="*/ 17992 w 72"/>
              <a:gd name="T63" fmla="*/ 3685 h 56"/>
              <a:gd name="T64" fmla="*/ 17639 w 72"/>
              <a:gd name="T65" fmla="*/ 3317 h 56"/>
              <a:gd name="T66" fmla="*/ 17286 w 72"/>
              <a:gd name="T67" fmla="*/ 2211 h 56"/>
              <a:gd name="T68" fmla="*/ 17639 w 72"/>
              <a:gd name="T69" fmla="*/ 3317 h 56"/>
              <a:gd name="T70" fmla="*/ 17286 w 72"/>
              <a:gd name="T71" fmla="*/ 2211 h 56"/>
              <a:gd name="T72" fmla="*/ 24342 w 72"/>
              <a:gd name="T73" fmla="*/ 11424 h 56"/>
              <a:gd name="T74" fmla="*/ 23989 w 72"/>
              <a:gd name="T75" fmla="*/ 11424 h 56"/>
              <a:gd name="T76" fmla="*/ 19050 w 72"/>
              <a:gd name="T77" fmla="*/ 2211 h 56"/>
              <a:gd name="T78" fmla="*/ 24342 w 72"/>
              <a:gd name="T79" fmla="*/ 11424 h 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6">
                <a:moveTo>
                  <a:pt x="40" y="55"/>
                </a:moveTo>
                <a:cubicBezTo>
                  <a:pt x="40" y="49"/>
                  <a:pt x="41" y="42"/>
                  <a:pt x="47" y="37"/>
                </a:cubicBezTo>
                <a:cubicBezTo>
                  <a:pt x="31" y="42"/>
                  <a:pt x="16" y="40"/>
                  <a:pt x="6" y="28"/>
                </a:cubicBezTo>
                <a:cubicBezTo>
                  <a:pt x="2" y="18"/>
                  <a:pt x="0" y="9"/>
                  <a:pt x="3" y="0"/>
                </a:cubicBezTo>
                <a:cubicBezTo>
                  <a:pt x="4" y="12"/>
                  <a:pt x="19" y="21"/>
                  <a:pt x="31" y="21"/>
                </a:cubicBezTo>
                <a:cubicBezTo>
                  <a:pt x="38" y="21"/>
                  <a:pt x="44" y="18"/>
                  <a:pt x="47" y="15"/>
                </a:cubicBezTo>
                <a:cubicBezTo>
                  <a:pt x="35" y="31"/>
                  <a:pt x="4" y="21"/>
                  <a:pt x="3" y="3"/>
                </a:cubicBezTo>
                <a:cubicBezTo>
                  <a:pt x="0" y="9"/>
                  <a:pt x="3" y="18"/>
                  <a:pt x="7" y="28"/>
                </a:cubicBezTo>
                <a:cubicBezTo>
                  <a:pt x="16" y="37"/>
                  <a:pt x="31" y="40"/>
                  <a:pt x="47" y="37"/>
                </a:cubicBezTo>
                <a:cubicBezTo>
                  <a:pt x="42" y="42"/>
                  <a:pt x="40" y="49"/>
                  <a:pt x="40" y="55"/>
                </a:cubicBezTo>
                <a:cubicBezTo>
                  <a:pt x="49" y="52"/>
                  <a:pt x="60" y="46"/>
                  <a:pt x="70" y="31"/>
                </a:cubicBezTo>
                <a:lnTo>
                  <a:pt x="71" y="31"/>
                </a:lnTo>
                <a:cubicBezTo>
                  <a:pt x="60" y="46"/>
                  <a:pt x="49" y="55"/>
                  <a:pt x="40" y="55"/>
                </a:cubicBezTo>
                <a:close/>
                <a:moveTo>
                  <a:pt x="47" y="15"/>
                </a:moveTo>
                <a:cubicBezTo>
                  <a:pt x="34" y="18"/>
                  <a:pt x="29" y="16"/>
                  <a:pt x="24" y="14"/>
                </a:cubicBezTo>
                <a:cubicBezTo>
                  <a:pt x="27" y="15"/>
                  <a:pt x="32" y="15"/>
                  <a:pt x="38" y="15"/>
                </a:cubicBezTo>
                <a:lnTo>
                  <a:pt x="47" y="15"/>
                </a:lnTo>
                <a:close/>
                <a:moveTo>
                  <a:pt x="21" y="12"/>
                </a:moveTo>
                <a:cubicBezTo>
                  <a:pt x="19" y="12"/>
                  <a:pt x="16" y="9"/>
                  <a:pt x="11" y="9"/>
                </a:cubicBezTo>
                <a:cubicBezTo>
                  <a:pt x="16" y="3"/>
                  <a:pt x="22" y="6"/>
                  <a:pt x="33" y="9"/>
                </a:cubicBezTo>
                <a:cubicBezTo>
                  <a:pt x="38" y="12"/>
                  <a:pt x="44" y="12"/>
                  <a:pt x="50" y="12"/>
                </a:cubicBezTo>
                <a:lnTo>
                  <a:pt x="49" y="12"/>
                </a:lnTo>
                <a:lnTo>
                  <a:pt x="32" y="12"/>
                </a:lnTo>
                <a:cubicBezTo>
                  <a:pt x="22" y="6"/>
                  <a:pt x="16" y="6"/>
                  <a:pt x="12" y="9"/>
                </a:cubicBezTo>
                <a:cubicBezTo>
                  <a:pt x="16" y="9"/>
                  <a:pt x="19" y="12"/>
                  <a:pt x="21" y="12"/>
                </a:cubicBezTo>
                <a:cubicBezTo>
                  <a:pt x="22" y="13"/>
                  <a:pt x="23" y="13"/>
                  <a:pt x="24" y="14"/>
                </a:cubicBezTo>
                <a:cubicBezTo>
                  <a:pt x="23" y="14"/>
                  <a:pt x="22" y="13"/>
                  <a:pt x="21" y="12"/>
                </a:cubicBezTo>
                <a:close/>
                <a:moveTo>
                  <a:pt x="51" y="10"/>
                </a:moveTo>
                <a:cubicBezTo>
                  <a:pt x="52" y="10"/>
                  <a:pt x="53" y="11"/>
                  <a:pt x="53" y="12"/>
                </a:cubicBezTo>
                <a:cubicBezTo>
                  <a:pt x="52" y="11"/>
                  <a:pt x="52" y="10"/>
                  <a:pt x="51" y="10"/>
                </a:cubicBezTo>
                <a:close/>
                <a:moveTo>
                  <a:pt x="50" y="9"/>
                </a:moveTo>
                <a:cubicBezTo>
                  <a:pt x="50" y="9"/>
                  <a:pt x="51" y="9"/>
                  <a:pt x="51" y="10"/>
                </a:cubicBezTo>
                <a:cubicBezTo>
                  <a:pt x="50" y="9"/>
                  <a:pt x="50" y="9"/>
                  <a:pt x="50" y="9"/>
                </a:cubicBezTo>
                <a:close/>
                <a:moveTo>
                  <a:pt x="49" y="6"/>
                </a:moveTo>
                <a:lnTo>
                  <a:pt x="50" y="9"/>
                </a:lnTo>
                <a:cubicBezTo>
                  <a:pt x="50" y="9"/>
                  <a:pt x="49" y="9"/>
                  <a:pt x="49" y="6"/>
                </a:cubicBezTo>
                <a:close/>
                <a:moveTo>
                  <a:pt x="69" y="31"/>
                </a:moveTo>
                <a:lnTo>
                  <a:pt x="68" y="31"/>
                </a:lnTo>
                <a:cubicBezTo>
                  <a:pt x="63" y="22"/>
                  <a:pt x="59" y="12"/>
                  <a:pt x="54" y="6"/>
                </a:cubicBezTo>
                <a:cubicBezTo>
                  <a:pt x="60" y="12"/>
                  <a:pt x="64" y="22"/>
                  <a:pt x="69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33" name="Freeform 6939">
            <a:extLst>
              <a:ext uri="{FF2B5EF4-FFF2-40B4-BE49-F238E27FC236}">
                <a16:creationId xmlns:a16="http://schemas.microsoft.com/office/drawing/2014/main" id="{398AB6B0-AFAF-C340-9873-5CC3FCF38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5048250"/>
            <a:ext cx="9525" cy="9525"/>
          </a:xfrm>
          <a:custGeom>
            <a:avLst/>
            <a:gdLst>
              <a:gd name="T0" fmla="*/ 2198 w 26"/>
              <a:gd name="T1" fmla="*/ 0 h 28"/>
              <a:gd name="T2" fmla="*/ 9159 w 26"/>
              <a:gd name="T3" fmla="*/ 5443 h 28"/>
              <a:gd name="T4" fmla="*/ 733 w 26"/>
              <a:gd name="T5" fmla="*/ 3062 h 28"/>
              <a:gd name="T6" fmla="*/ 2198 w 26"/>
              <a:gd name="T7" fmla="*/ 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8">
                <a:moveTo>
                  <a:pt x="6" y="0"/>
                </a:moveTo>
                <a:cubicBezTo>
                  <a:pt x="7" y="6"/>
                  <a:pt x="14" y="16"/>
                  <a:pt x="25" y="16"/>
                </a:cubicBezTo>
                <a:cubicBezTo>
                  <a:pt x="20" y="27"/>
                  <a:pt x="0" y="22"/>
                  <a:pt x="2" y="9"/>
                </a:cubicBezTo>
                <a:cubicBezTo>
                  <a:pt x="3" y="6"/>
                  <a:pt x="4" y="3"/>
                  <a:pt x="6" y="0"/>
                </a:cubicBezTo>
              </a:path>
            </a:pathLst>
          </a:custGeom>
          <a:solidFill>
            <a:srgbClr val="A4BD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34" name="Freeform 6940">
            <a:extLst>
              <a:ext uri="{FF2B5EF4-FFF2-40B4-BE49-F238E27FC236}">
                <a16:creationId xmlns:a16="http://schemas.microsoft.com/office/drawing/2014/main" id="{29CE0BD2-5C7B-D041-B9AF-52FD1B8D2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5048250"/>
            <a:ext cx="7937" cy="7938"/>
          </a:xfrm>
          <a:custGeom>
            <a:avLst/>
            <a:gdLst>
              <a:gd name="T0" fmla="*/ 3969 w 24"/>
              <a:gd name="T1" fmla="*/ 7593 h 23"/>
              <a:gd name="T2" fmla="*/ 2315 w 24"/>
              <a:gd name="T3" fmla="*/ 7248 h 23"/>
              <a:gd name="T4" fmla="*/ 4299 w 24"/>
              <a:gd name="T5" fmla="*/ 7593 h 23"/>
              <a:gd name="T6" fmla="*/ 3969 w 24"/>
              <a:gd name="T7" fmla="*/ 7593 h 23"/>
              <a:gd name="T8" fmla="*/ 661 w 24"/>
              <a:gd name="T9" fmla="*/ 6212 h 23"/>
              <a:gd name="T10" fmla="*/ 331 w 24"/>
              <a:gd name="T11" fmla="*/ 3106 h 23"/>
              <a:gd name="T12" fmla="*/ 1654 w 24"/>
              <a:gd name="T13" fmla="*/ 0 h 23"/>
              <a:gd name="T14" fmla="*/ 7606 w 24"/>
              <a:gd name="T15" fmla="*/ 5522 h 23"/>
              <a:gd name="T16" fmla="*/ 1654 w 24"/>
              <a:gd name="T17" fmla="*/ 0 h 23"/>
              <a:gd name="T18" fmla="*/ 331 w 24"/>
              <a:gd name="T19" fmla="*/ 4487 h 23"/>
              <a:gd name="T20" fmla="*/ 992 w 24"/>
              <a:gd name="T21" fmla="*/ 6212 h 23"/>
              <a:gd name="T22" fmla="*/ 2315 w 24"/>
              <a:gd name="T23" fmla="*/ 7248 h 23"/>
              <a:gd name="T24" fmla="*/ 661 w 24"/>
              <a:gd name="T25" fmla="*/ 6212 h 23"/>
              <a:gd name="T26" fmla="*/ 6614 w 24"/>
              <a:gd name="T27" fmla="*/ 6212 h 23"/>
              <a:gd name="T28" fmla="*/ 4299 w 24"/>
              <a:gd name="T29" fmla="*/ 7593 h 23"/>
              <a:gd name="T30" fmla="*/ 6614 w 24"/>
              <a:gd name="T31" fmla="*/ 6212 h 23"/>
              <a:gd name="T32" fmla="*/ 7276 w 24"/>
              <a:gd name="T33" fmla="*/ 5522 h 23"/>
              <a:gd name="T34" fmla="*/ 6614 w 24"/>
              <a:gd name="T35" fmla="*/ 6212 h 23"/>
              <a:gd name="T36" fmla="*/ 7276 w 24"/>
              <a:gd name="T37" fmla="*/ 5522 h 2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23">
                <a:moveTo>
                  <a:pt x="12" y="22"/>
                </a:moveTo>
                <a:cubicBezTo>
                  <a:pt x="10" y="22"/>
                  <a:pt x="9" y="22"/>
                  <a:pt x="7" y="21"/>
                </a:cubicBezTo>
                <a:cubicBezTo>
                  <a:pt x="9" y="22"/>
                  <a:pt x="11" y="22"/>
                  <a:pt x="13" y="22"/>
                </a:cubicBezTo>
                <a:lnTo>
                  <a:pt x="12" y="22"/>
                </a:lnTo>
                <a:close/>
                <a:moveTo>
                  <a:pt x="2" y="18"/>
                </a:moveTo>
                <a:cubicBezTo>
                  <a:pt x="1" y="16"/>
                  <a:pt x="0" y="16"/>
                  <a:pt x="1" y="9"/>
                </a:cubicBezTo>
                <a:cubicBezTo>
                  <a:pt x="1" y="6"/>
                  <a:pt x="3" y="3"/>
                  <a:pt x="5" y="0"/>
                </a:cubicBezTo>
                <a:cubicBezTo>
                  <a:pt x="7" y="6"/>
                  <a:pt x="14" y="16"/>
                  <a:pt x="23" y="16"/>
                </a:cubicBezTo>
                <a:cubicBezTo>
                  <a:pt x="13" y="16"/>
                  <a:pt x="6" y="9"/>
                  <a:pt x="5" y="0"/>
                </a:cubicBezTo>
                <a:cubicBezTo>
                  <a:pt x="4" y="3"/>
                  <a:pt x="2" y="6"/>
                  <a:pt x="1" y="13"/>
                </a:cubicBezTo>
                <a:cubicBezTo>
                  <a:pt x="1" y="16"/>
                  <a:pt x="1" y="16"/>
                  <a:pt x="3" y="18"/>
                </a:cubicBezTo>
                <a:cubicBezTo>
                  <a:pt x="4" y="20"/>
                  <a:pt x="6" y="21"/>
                  <a:pt x="7" y="21"/>
                </a:cubicBezTo>
                <a:cubicBezTo>
                  <a:pt x="5" y="21"/>
                  <a:pt x="4" y="20"/>
                  <a:pt x="2" y="18"/>
                </a:cubicBezTo>
                <a:close/>
                <a:moveTo>
                  <a:pt x="20" y="18"/>
                </a:moveTo>
                <a:cubicBezTo>
                  <a:pt x="18" y="20"/>
                  <a:pt x="16" y="21"/>
                  <a:pt x="13" y="22"/>
                </a:cubicBezTo>
                <a:cubicBezTo>
                  <a:pt x="15" y="21"/>
                  <a:pt x="18" y="20"/>
                  <a:pt x="20" y="18"/>
                </a:cubicBezTo>
                <a:close/>
                <a:moveTo>
                  <a:pt x="22" y="16"/>
                </a:moveTo>
                <a:cubicBezTo>
                  <a:pt x="22" y="17"/>
                  <a:pt x="21" y="18"/>
                  <a:pt x="20" y="18"/>
                </a:cubicBezTo>
                <a:cubicBezTo>
                  <a:pt x="21" y="17"/>
                  <a:pt x="21" y="16"/>
                  <a:pt x="2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35" name="Freeform 6941">
            <a:extLst>
              <a:ext uri="{FF2B5EF4-FFF2-40B4-BE49-F238E27FC236}">
                <a16:creationId xmlns:a16="http://schemas.microsoft.com/office/drawing/2014/main" id="{FD183D47-0EF7-1344-8B65-3C9DF5568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7038" y="5054600"/>
            <a:ext cx="7937" cy="9525"/>
          </a:xfrm>
          <a:custGeom>
            <a:avLst/>
            <a:gdLst>
              <a:gd name="T0" fmla="*/ 1512 w 21"/>
              <a:gd name="T1" fmla="*/ 3742 h 28"/>
              <a:gd name="T2" fmla="*/ 3024 w 21"/>
              <a:gd name="T3" fmla="*/ 3062 h 28"/>
              <a:gd name="T4" fmla="*/ 3780 w 21"/>
              <a:gd name="T5" fmla="*/ 9185 h 28"/>
              <a:gd name="T6" fmla="*/ 1134 w 21"/>
              <a:gd name="T7" fmla="*/ 9185 h 28"/>
              <a:gd name="T8" fmla="*/ 1512 w 21"/>
              <a:gd name="T9" fmla="*/ 3742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8">
                <a:moveTo>
                  <a:pt x="4" y="11"/>
                </a:moveTo>
                <a:cubicBezTo>
                  <a:pt x="10" y="0"/>
                  <a:pt x="20" y="21"/>
                  <a:pt x="8" y="9"/>
                </a:cubicBezTo>
                <a:cubicBezTo>
                  <a:pt x="7" y="9"/>
                  <a:pt x="9" y="15"/>
                  <a:pt x="10" y="27"/>
                </a:cubicBezTo>
                <a:lnTo>
                  <a:pt x="3" y="27"/>
                </a:lnTo>
                <a:cubicBezTo>
                  <a:pt x="1" y="21"/>
                  <a:pt x="0" y="15"/>
                  <a:pt x="4" y="11"/>
                </a:cubicBezTo>
              </a:path>
            </a:pathLst>
          </a:custGeom>
          <a:solidFill>
            <a:srgbClr val="8FA5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36" name="Freeform 6942">
            <a:extLst>
              <a:ext uri="{FF2B5EF4-FFF2-40B4-BE49-F238E27FC236}">
                <a16:creationId xmlns:a16="http://schemas.microsoft.com/office/drawing/2014/main" id="{BD56CD75-AB7A-6749-ADF5-3AB08F6F4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7038" y="5056188"/>
            <a:ext cx="6350" cy="7937"/>
          </a:xfrm>
          <a:custGeom>
            <a:avLst/>
            <a:gdLst>
              <a:gd name="T0" fmla="*/ 3969 w 16"/>
              <a:gd name="T1" fmla="*/ 7576 h 22"/>
              <a:gd name="T2" fmla="*/ 3572 w 16"/>
              <a:gd name="T3" fmla="*/ 7576 h 22"/>
              <a:gd name="T4" fmla="*/ 2778 w 16"/>
              <a:gd name="T5" fmla="*/ 3247 h 22"/>
              <a:gd name="T6" fmla="*/ 2778 w 16"/>
              <a:gd name="T7" fmla="*/ 1082 h 22"/>
              <a:gd name="T8" fmla="*/ 1588 w 16"/>
              <a:gd name="T9" fmla="*/ 1804 h 22"/>
              <a:gd name="T10" fmla="*/ 794 w 16"/>
              <a:gd name="T11" fmla="*/ 6855 h 22"/>
              <a:gd name="T12" fmla="*/ 1191 w 16"/>
              <a:gd name="T13" fmla="*/ 1804 h 22"/>
              <a:gd name="T14" fmla="*/ 5159 w 16"/>
              <a:gd name="T15" fmla="*/ 1082 h 22"/>
              <a:gd name="T16" fmla="*/ 5556 w 16"/>
              <a:gd name="T17" fmla="*/ 3247 h 22"/>
              <a:gd name="T18" fmla="*/ 3175 w 16"/>
              <a:gd name="T19" fmla="*/ 1804 h 22"/>
              <a:gd name="T20" fmla="*/ 3175 w 16"/>
              <a:gd name="T21" fmla="*/ 3247 h 22"/>
              <a:gd name="T22" fmla="*/ 3969 w 16"/>
              <a:gd name="T23" fmla="*/ 7576 h 22"/>
              <a:gd name="T24" fmla="*/ 3175 w 16"/>
              <a:gd name="T25" fmla="*/ 1082 h 22"/>
              <a:gd name="T26" fmla="*/ 2778 w 16"/>
              <a:gd name="T27" fmla="*/ 1082 h 22"/>
              <a:gd name="T28" fmla="*/ 5159 w 16"/>
              <a:gd name="T29" fmla="*/ 1804 h 22"/>
              <a:gd name="T30" fmla="*/ 5159 w 16"/>
              <a:gd name="T31" fmla="*/ 1804 h 22"/>
              <a:gd name="T32" fmla="*/ 3175 w 16"/>
              <a:gd name="T33" fmla="*/ 1082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22">
                <a:moveTo>
                  <a:pt x="10" y="21"/>
                </a:moveTo>
                <a:lnTo>
                  <a:pt x="9" y="21"/>
                </a:lnTo>
                <a:cubicBezTo>
                  <a:pt x="9" y="15"/>
                  <a:pt x="8" y="12"/>
                  <a:pt x="7" y="9"/>
                </a:cubicBezTo>
                <a:cubicBezTo>
                  <a:pt x="7" y="6"/>
                  <a:pt x="7" y="3"/>
                  <a:pt x="7" y="3"/>
                </a:cubicBezTo>
                <a:cubicBezTo>
                  <a:pt x="6" y="3"/>
                  <a:pt x="6" y="3"/>
                  <a:pt x="4" y="5"/>
                </a:cubicBezTo>
                <a:cubicBezTo>
                  <a:pt x="0" y="8"/>
                  <a:pt x="1" y="13"/>
                  <a:pt x="2" y="19"/>
                </a:cubicBezTo>
                <a:cubicBezTo>
                  <a:pt x="1" y="13"/>
                  <a:pt x="0" y="8"/>
                  <a:pt x="3" y="5"/>
                </a:cubicBezTo>
                <a:cubicBezTo>
                  <a:pt x="7" y="0"/>
                  <a:pt x="12" y="3"/>
                  <a:pt x="13" y="3"/>
                </a:cubicBezTo>
                <a:cubicBezTo>
                  <a:pt x="14" y="5"/>
                  <a:pt x="15" y="5"/>
                  <a:pt x="14" y="9"/>
                </a:cubicBezTo>
                <a:cubicBezTo>
                  <a:pt x="13" y="9"/>
                  <a:pt x="10" y="5"/>
                  <a:pt x="8" y="5"/>
                </a:cubicBezTo>
                <a:cubicBezTo>
                  <a:pt x="7" y="5"/>
                  <a:pt x="7" y="5"/>
                  <a:pt x="8" y="9"/>
                </a:cubicBezTo>
                <a:cubicBezTo>
                  <a:pt x="9" y="12"/>
                  <a:pt x="10" y="15"/>
                  <a:pt x="10" y="21"/>
                </a:cubicBezTo>
                <a:close/>
                <a:moveTo>
                  <a:pt x="8" y="3"/>
                </a:moveTo>
                <a:cubicBezTo>
                  <a:pt x="8" y="3"/>
                  <a:pt x="8" y="3"/>
                  <a:pt x="7" y="3"/>
                </a:cubicBezTo>
                <a:cubicBezTo>
                  <a:pt x="12" y="5"/>
                  <a:pt x="13" y="5"/>
                  <a:pt x="13" y="5"/>
                </a:cubicBezTo>
                <a:cubicBezTo>
                  <a:pt x="12" y="3"/>
                  <a:pt x="10" y="3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37" name="Freeform 6943">
            <a:extLst>
              <a:ext uri="{FF2B5EF4-FFF2-40B4-BE49-F238E27FC236}">
                <a16:creationId xmlns:a16="http://schemas.microsoft.com/office/drawing/2014/main" id="{26610250-09A8-5749-BC1D-217079BFC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5057775"/>
            <a:ext cx="7938" cy="6350"/>
          </a:xfrm>
          <a:custGeom>
            <a:avLst/>
            <a:gdLst>
              <a:gd name="T0" fmla="*/ 6212 w 23"/>
              <a:gd name="T1" fmla="*/ 5997 h 18"/>
              <a:gd name="T2" fmla="*/ 1035 w 23"/>
              <a:gd name="T3" fmla="*/ 5997 h 18"/>
              <a:gd name="T4" fmla="*/ 0 w 23"/>
              <a:gd name="T5" fmla="*/ 1764 h 18"/>
              <a:gd name="T6" fmla="*/ 1726 w 23"/>
              <a:gd name="T7" fmla="*/ 353 h 18"/>
              <a:gd name="T8" fmla="*/ 3106 w 23"/>
              <a:gd name="T9" fmla="*/ 353 h 18"/>
              <a:gd name="T10" fmla="*/ 6212 w 23"/>
              <a:gd name="T11" fmla="*/ 5997 h 18"/>
              <a:gd name="T12" fmla="*/ 2071 w 23"/>
              <a:gd name="T13" fmla="*/ 0 h 18"/>
              <a:gd name="T14" fmla="*/ 1726 w 23"/>
              <a:gd name="T15" fmla="*/ 353 h 18"/>
              <a:gd name="T16" fmla="*/ 2071 w 23"/>
              <a:gd name="T17" fmla="*/ 0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18">
                <a:moveTo>
                  <a:pt x="18" y="17"/>
                </a:moveTo>
                <a:lnTo>
                  <a:pt x="3" y="17"/>
                </a:lnTo>
                <a:lnTo>
                  <a:pt x="0" y="5"/>
                </a:lnTo>
                <a:cubicBezTo>
                  <a:pt x="3" y="3"/>
                  <a:pt x="4" y="1"/>
                  <a:pt x="5" y="1"/>
                </a:cubicBezTo>
                <a:cubicBezTo>
                  <a:pt x="6" y="1"/>
                  <a:pt x="7" y="1"/>
                  <a:pt x="9" y="1"/>
                </a:cubicBezTo>
                <a:cubicBezTo>
                  <a:pt x="20" y="5"/>
                  <a:pt x="22" y="8"/>
                  <a:pt x="18" y="17"/>
                </a:cubicBezTo>
                <a:close/>
                <a:moveTo>
                  <a:pt x="6" y="0"/>
                </a:moveTo>
                <a:cubicBezTo>
                  <a:pt x="5" y="0"/>
                  <a:pt x="5" y="0"/>
                  <a:pt x="5" y="1"/>
                </a:cubicBezTo>
                <a:cubicBezTo>
                  <a:pt x="5" y="0"/>
                  <a:pt x="5" y="0"/>
                  <a:pt x="6" y="0"/>
                </a:cubicBezTo>
                <a:close/>
              </a:path>
            </a:pathLst>
          </a:custGeom>
          <a:solidFill>
            <a:srgbClr val="DB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38" name="Freeform 6944">
            <a:extLst>
              <a:ext uri="{FF2B5EF4-FFF2-40B4-BE49-F238E27FC236}">
                <a16:creationId xmlns:a16="http://schemas.microsoft.com/office/drawing/2014/main" id="{DB6D71EA-CAAA-2A47-8811-1E4EFC8A9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5057775"/>
            <a:ext cx="7938" cy="6350"/>
          </a:xfrm>
          <a:custGeom>
            <a:avLst/>
            <a:gdLst>
              <a:gd name="T0" fmla="*/ 6856 w 22"/>
              <a:gd name="T1" fmla="*/ 6016 h 19"/>
              <a:gd name="T2" fmla="*/ 6495 w 22"/>
              <a:gd name="T3" fmla="*/ 6016 h 19"/>
              <a:gd name="T4" fmla="*/ 6495 w 22"/>
              <a:gd name="T5" fmla="*/ 3008 h 19"/>
              <a:gd name="T6" fmla="*/ 6856 w 22"/>
              <a:gd name="T7" fmla="*/ 6016 h 19"/>
              <a:gd name="T8" fmla="*/ 2165 w 22"/>
              <a:gd name="T9" fmla="*/ 0 h 19"/>
              <a:gd name="T10" fmla="*/ 3247 w 22"/>
              <a:gd name="T11" fmla="*/ 668 h 19"/>
              <a:gd name="T12" fmla="*/ 6495 w 22"/>
              <a:gd name="T13" fmla="*/ 3008 h 19"/>
              <a:gd name="T14" fmla="*/ 3247 w 22"/>
              <a:gd name="T15" fmla="*/ 668 h 19"/>
              <a:gd name="T16" fmla="*/ 2165 w 22"/>
              <a:gd name="T17" fmla="*/ 668 h 19"/>
              <a:gd name="T18" fmla="*/ 0 w 22"/>
              <a:gd name="T19" fmla="*/ 2005 h 19"/>
              <a:gd name="T20" fmla="*/ 2165 w 22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19">
                <a:moveTo>
                  <a:pt x="19" y="18"/>
                </a:moveTo>
                <a:lnTo>
                  <a:pt x="18" y="18"/>
                </a:lnTo>
                <a:cubicBezTo>
                  <a:pt x="20" y="15"/>
                  <a:pt x="21" y="9"/>
                  <a:pt x="18" y="9"/>
                </a:cubicBezTo>
                <a:cubicBezTo>
                  <a:pt x="21" y="9"/>
                  <a:pt x="21" y="15"/>
                  <a:pt x="19" y="18"/>
                </a:cubicBezTo>
                <a:close/>
                <a:moveTo>
                  <a:pt x="6" y="0"/>
                </a:moveTo>
                <a:cubicBezTo>
                  <a:pt x="6" y="2"/>
                  <a:pt x="7" y="2"/>
                  <a:pt x="9" y="2"/>
                </a:cubicBezTo>
                <a:cubicBezTo>
                  <a:pt x="14" y="2"/>
                  <a:pt x="18" y="6"/>
                  <a:pt x="18" y="9"/>
                </a:cubicBezTo>
                <a:cubicBezTo>
                  <a:pt x="17" y="6"/>
                  <a:pt x="14" y="2"/>
                  <a:pt x="9" y="2"/>
                </a:cubicBezTo>
                <a:lnTo>
                  <a:pt x="6" y="2"/>
                </a:lnTo>
                <a:cubicBezTo>
                  <a:pt x="6" y="2"/>
                  <a:pt x="5" y="2"/>
                  <a:pt x="0" y="6"/>
                </a:cubicBezTo>
                <a:cubicBezTo>
                  <a:pt x="5" y="2"/>
                  <a:pt x="6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39" name="Freeform 6945">
            <a:extLst>
              <a:ext uri="{FF2B5EF4-FFF2-40B4-BE49-F238E27FC236}">
                <a16:creationId xmlns:a16="http://schemas.microsoft.com/office/drawing/2014/main" id="{49B566F4-B396-CF4B-BD52-EFFE18427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5027613"/>
            <a:ext cx="42863" cy="42862"/>
          </a:xfrm>
          <a:custGeom>
            <a:avLst/>
            <a:gdLst>
              <a:gd name="T0" fmla="*/ 40342 w 119"/>
              <a:gd name="T1" fmla="*/ 30256 h 119"/>
              <a:gd name="T2" fmla="*/ 41422 w 119"/>
              <a:gd name="T3" fmla="*/ 36018 h 119"/>
              <a:gd name="T4" fmla="*/ 38901 w 119"/>
              <a:gd name="T5" fmla="*/ 36018 h 119"/>
              <a:gd name="T6" fmla="*/ 35659 w 119"/>
              <a:gd name="T7" fmla="*/ 30256 h 119"/>
              <a:gd name="T8" fmla="*/ 12967 w 119"/>
              <a:gd name="T9" fmla="*/ 42502 h 119"/>
              <a:gd name="T10" fmla="*/ 14048 w 119"/>
              <a:gd name="T11" fmla="*/ 29535 h 119"/>
              <a:gd name="T12" fmla="*/ 5403 w 119"/>
              <a:gd name="T13" fmla="*/ 15128 h 119"/>
              <a:gd name="T14" fmla="*/ 0 w 119"/>
              <a:gd name="T15" fmla="*/ 14047 h 119"/>
              <a:gd name="T16" fmla="*/ 9005 w 119"/>
              <a:gd name="T17" fmla="*/ 6483 h 119"/>
              <a:gd name="T18" fmla="*/ 10806 w 119"/>
              <a:gd name="T19" fmla="*/ 4322 h 119"/>
              <a:gd name="T20" fmla="*/ 36380 w 119"/>
              <a:gd name="T21" fmla="*/ 4322 h 119"/>
              <a:gd name="T22" fmla="*/ 40342 w 119"/>
              <a:gd name="T23" fmla="*/ 30256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9" h="119">
                <a:moveTo>
                  <a:pt x="112" y="84"/>
                </a:moveTo>
                <a:cubicBezTo>
                  <a:pt x="115" y="91"/>
                  <a:pt x="118" y="94"/>
                  <a:pt x="115" y="100"/>
                </a:cubicBezTo>
                <a:lnTo>
                  <a:pt x="108" y="100"/>
                </a:lnTo>
                <a:cubicBezTo>
                  <a:pt x="112" y="91"/>
                  <a:pt x="110" y="88"/>
                  <a:pt x="99" y="84"/>
                </a:cubicBezTo>
                <a:cubicBezTo>
                  <a:pt x="83" y="84"/>
                  <a:pt x="65" y="115"/>
                  <a:pt x="36" y="118"/>
                </a:cubicBezTo>
                <a:cubicBezTo>
                  <a:pt x="29" y="109"/>
                  <a:pt x="29" y="91"/>
                  <a:pt x="39" y="82"/>
                </a:cubicBezTo>
                <a:cubicBezTo>
                  <a:pt x="33" y="66"/>
                  <a:pt x="23" y="51"/>
                  <a:pt x="15" y="42"/>
                </a:cubicBezTo>
                <a:cubicBezTo>
                  <a:pt x="11" y="39"/>
                  <a:pt x="4" y="39"/>
                  <a:pt x="0" y="39"/>
                </a:cubicBezTo>
                <a:cubicBezTo>
                  <a:pt x="5" y="33"/>
                  <a:pt x="16" y="21"/>
                  <a:pt x="25" y="18"/>
                </a:cubicBezTo>
                <a:cubicBezTo>
                  <a:pt x="27" y="15"/>
                  <a:pt x="29" y="15"/>
                  <a:pt x="30" y="12"/>
                </a:cubicBezTo>
                <a:cubicBezTo>
                  <a:pt x="30" y="0"/>
                  <a:pt x="88" y="6"/>
                  <a:pt x="101" y="12"/>
                </a:cubicBezTo>
                <a:cubicBezTo>
                  <a:pt x="101" y="24"/>
                  <a:pt x="106" y="73"/>
                  <a:pt x="112" y="84"/>
                </a:cubicBezTo>
              </a:path>
            </a:pathLst>
          </a:custGeom>
          <a:solidFill>
            <a:srgbClr val="8FA5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40" name="Freeform 6946">
            <a:extLst>
              <a:ext uri="{FF2B5EF4-FFF2-40B4-BE49-F238E27FC236}">
                <a16:creationId xmlns:a16="http://schemas.microsoft.com/office/drawing/2014/main" id="{B8399BB9-5F69-0741-B0BC-4559A0FAD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5029200"/>
            <a:ext cx="42863" cy="41275"/>
          </a:xfrm>
          <a:custGeom>
            <a:avLst/>
            <a:gdLst>
              <a:gd name="T0" fmla="*/ 12967 w 119"/>
              <a:gd name="T1" fmla="*/ 40910 h 113"/>
              <a:gd name="T2" fmla="*/ 14048 w 119"/>
              <a:gd name="T3" fmla="*/ 27760 h 113"/>
              <a:gd name="T4" fmla="*/ 5403 w 119"/>
              <a:gd name="T5" fmla="*/ 13150 h 113"/>
              <a:gd name="T6" fmla="*/ 720 w 119"/>
              <a:gd name="T7" fmla="*/ 12054 h 113"/>
              <a:gd name="T8" fmla="*/ 5403 w 119"/>
              <a:gd name="T9" fmla="*/ 13150 h 113"/>
              <a:gd name="T10" fmla="*/ 14048 w 119"/>
              <a:gd name="T11" fmla="*/ 27760 h 113"/>
              <a:gd name="T12" fmla="*/ 13327 w 119"/>
              <a:gd name="T13" fmla="*/ 40910 h 113"/>
              <a:gd name="T14" fmla="*/ 12967 w 119"/>
              <a:gd name="T15" fmla="*/ 40910 h 113"/>
              <a:gd name="T16" fmla="*/ 0 w 119"/>
              <a:gd name="T17" fmla="*/ 12054 h 113"/>
              <a:gd name="T18" fmla="*/ 9005 w 119"/>
              <a:gd name="T19" fmla="*/ 3287 h 113"/>
              <a:gd name="T20" fmla="*/ 10806 w 119"/>
              <a:gd name="T21" fmla="*/ 2192 h 113"/>
              <a:gd name="T22" fmla="*/ 9005 w 119"/>
              <a:gd name="T23" fmla="*/ 4383 h 113"/>
              <a:gd name="T24" fmla="*/ 0 w 119"/>
              <a:gd name="T25" fmla="*/ 12054 h 113"/>
              <a:gd name="T26" fmla="*/ 19090 w 119"/>
              <a:gd name="T27" fmla="*/ 0 h 113"/>
              <a:gd name="T28" fmla="*/ 10806 w 119"/>
              <a:gd name="T29" fmla="*/ 1461 h 113"/>
              <a:gd name="T30" fmla="*/ 19090 w 119"/>
              <a:gd name="T31" fmla="*/ 0 h 113"/>
              <a:gd name="T32" fmla="*/ 36380 w 119"/>
              <a:gd name="T33" fmla="*/ 2192 h 113"/>
              <a:gd name="T34" fmla="*/ 40342 w 119"/>
              <a:gd name="T35" fmla="*/ 28491 h 113"/>
              <a:gd name="T36" fmla="*/ 41422 w 119"/>
              <a:gd name="T37" fmla="*/ 34335 h 113"/>
              <a:gd name="T38" fmla="*/ 40342 w 119"/>
              <a:gd name="T39" fmla="*/ 28491 h 113"/>
              <a:gd name="T40" fmla="*/ 36019 w 119"/>
              <a:gd name="T41" fmla="*/ 2192 h 113"/>
              <a:gd name="T42" fmla="*/ 25574 w 119"/>
              <a:gd name="T43" fmla="*/ 365 h 113"/>
              <a:gd name="T44" fmla="*/ 36380 w 119"/>
              <a:gd name="T45" fmla="*/ 2192 h 113"/>
              <a:gd name="T46" fmla="*/ 38901 w 119"/>
              <a:gd name="T47" fmla="*/ 34335 h 113"/>
              <a:gd name="T48" fmla="*/ 38901 w 119"/>
              <a:gd name="T49" fmla="*/ 31048 h 113"/>
              <a:gd name="T50" fmla="*/ 39261 w 119"/>
              <a:gd name="T51" fmla="*/ 34335 h 113"/>
              <a:gd name="T52" fmla="*/ 38901 w 119"/>
              <a:gd name="T53" fmla="*/ 34335 h 113"/>
              <a:gd name="T54" fmla="*/ 35659 w 119"/>
              <a:gd name="T55" fmla="*/ 28491 h 113"/>
              <a:gd name="T56" fmla="*/ 37460 w 119"/>
              <a:gd name="T57" fmla="*/ 29221 h 113"/>
              <a:gd name="T58" fmla="*/ 35659 w 119"/>
              <a:gd name="T59" fmla="*/ 28491 h 113"/>
              <a:gd name="T60" fmla="*/ 26654 w 119"/>
              <a:gd name="T61" fmla="*/ 34335 h 113"/>
              <a:gd name="T62" fmla="*/ 16569 w 119"/>
              <a:gd name="T63" fmla="*/ 39814 h 113"/>
              <a:gd name="T64" fmla="*/ 26654 w 119"/>
              <a:gd name="T65" fmla="*/ 33239 h 113"/>
              <a:gd name="T66" fmla="*/ 35659 w 119"/>
              <a:gd name="T67" fmla="*/ 28491 h 113"/>
              <a:gd name="T68" fmla="*/ 26654 w 119"/>
              <a:gd name="T69" fmla="*/ 34335 h 1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9" h="113">
                <a:moveTo>
                  <a:pt x="36" y="112"/>
                </a:moveTo>
                <a:cubicBezTo>
                  <a:pt x="28" y="103"/>
                  <a:pt x="29" y="85"/>
                  <a:pt x="39" y="76"/>
                </a:cubicBezTo>
                <a:cubicBezTo>
                  <a:pt x="33" y="60"/>
                  <a:pt x="23" y="45"/>
                  <a:pt x="15" y="36"/>
                </a:cubicBezTo>
                <a:cubicBezTo>
                  <a:pt x="11" y="36"/>
                  <a:pt x="7" y="33"/>
                  <a:pt x="2" y="33"/>
                </a:cubicBezTo>
                <a:cubicBezTo>
                  <a:pt x="7" y="33"/>
                  <a:pt x="11" y="33"/>
                  <a:pt x="15" y="36"/>
                </a:cubicBezTo>
                <a:cubicBezTo>
                  <a:pt x="23" y="42"/>
                  <a:pt x="34" y="60"/>
                  <a:pt x="39" y="76"/>
                </a:cubicBezTo>
                <a:cubicBezTo>
                  <a:pt x="30" y="85"/>
                  <a:pt x="29" y="103"/>
                  <a:pt x="37" y="112"/>
                </a:cubicBezTo>
                <a:cubicBezTo>
                  <a:pt x="37" y="112"/>
                  <a:pt x="37" y="112"/>
                  <a:pt x="36" y="112"/>
                </a:cubicBezTo>
                <a:close/>
                <a:moveTo>
                  <a:pt x="0" y="33"/>
                </a:moveTo>
                <a:cubicBezTo>
                  <a:pt x="4" y="27"/>
                  <a:pt x="16" y="15"/>
                  <a:pt x="25" y="9"/>
                </a:cubicBezTo>
                <a:cubicBezTo>
                  <a:pt x="27" y="9"/>
                  <a:pt x="28" y="6"/>
                  <a:pt x="30" y="6"/>
                </a:cubicBezTo>
                <a:cubicBezTo>
                  <a:pt x="29" y="9"/>
                  <a:pt x="27" y="9"/>
                  <a:pt x="25" y="12"/>
                </a:cubicBezTo>
                <a:cubicBezTo>
                  <a:pt x="16" y="15"/>
                  <a:pt x="5" y="27"/>
                  <a:pt x="0" y="33"/>
                </a:cubicBezTo>
                <a:close/>
                <a:moveTo>
                  <a:pt x="53" y="0"/>
                </a:moveTo>
                <a:cubicBezTo>
                  <a:pt x="45" y="0"/>
                  <a:pt x="33" y="0"/>
                  <a:pt x="30" y="4"/>
                </a:cubicBezTo>
                <a:cubicBezTo>
                  <a:pt x="32" y="0"/>
                  <a:pt x="40" y="0"/>
                  <a:pt x="53" y="0"/>
                </a:cubicBezTo>
                <a:close/>
                <a:moveTo>
                  <a:pt x="101" y="6"/>
                </a:moveTo>
                <a:cubicBezTo>
                  <a:pt x="101" y="18"/>
                  <a:pt x="106" y="67"/>
                  <a:pt x="112" y="78"/>
                </a:cubicBezTo>
                <a:cubicBezTo>
                  <a:pt x="116" y="85"/>
                  <a:pt x="118" y="88"/>
                  <a:pt x="115" y="94"/>
                </a:cubicBezTo>
                <a:cubicBezTo>
                  <a:pt x="117" y="88"/>
                  <a:pt x="115" y="85"/>
                  <a:pt x="112" y="78"/>
                </a:cubicBezTo>
                <a:cubicBezTo>
                  <a:pt x="105" y="67"/>
                  <a:pt x="100" y="18"/>
                  <a:pt x="100" y="6"/>
                </a:cubicBezTo>
                <a:cubicBezTo>
                  <a:pt x="96" y="4"/>
                  <a:pt x="84" y="2"/>
                  <a:pt x="71" y="1"/>
                </a:cubicBezTo>
                <a:cubicBezTo>
                  <a:pt x="84" y="2"/>
                  <a:pt x="96" y="4"/>
                  <a:pt x="101" y="6"/>
                </a:cubicBezTo>
                <a:close/>
                <a:moveTo>
                  <a:pt x="108" y="94"/>
                </a:moveTo>
                <a:cubicBezTo>
                  <a:pt x="109" y="91"/>
                  <a:pt x="111" y="85"/>
                  <a:pt x="108" y="85"/>
                </a:cubicBezTo>
                <a:cubicBezTo>
                  <a:pt x="111" y="85"/>
                  <a:pt x="111" y="91"/>
                  <a:pt x="109" y="94"/>
                </a:cubicBezTo>
                <a:lnTo>
                  <a:pt x="108" y="94"/>
                </a:lnTo>
                <a:close/>
                <a:moveTo>
                  <a:pt x="99" y="78"/>
                </a:moveTo>
                <a:cubicBezTo>
                  <a:pt x="101" y="78"/>
                  <a:pt x="102" y="79"/>
                  <a:pt x="104" y="80"/>
                </a:cubicBezTo>
                <a:cubicBezTo>
                  <a:pt x="102" y="79"/>
                  <a:pt x="101" y="79"/>
                  <a:pt x="99" y="78"/>
                </a:cubicBezTo>
                <a:close/>
                <a:moveTo>
                  <a:pt x="74" y="94"/>
                </a:moveTo>
                <a:cubicBezTo>
                  <a:pt x="66" y="99"/>
                  <a:pt x="57" y="105"/>
                  <a:pt x="46" y="109"/>
                </a:cubicBezTo>
                <a:cubicBezTo>
                  <a:pt x="57" y="105"/>
                  <a:pt x="66" y="98"/>
                  <a:pt x="74" y="91"/>
                </a:cubicBezTo>
                <a:cubicBezTo>
                  <a:pt x="83" y="85"/>
                  <a:pt x="90" y="78"/>
                  <a:pt x="99" y="78"/>
                </a:cubicBezTo>
                <a:cubicBezTo>
                  <a:pt x="90" y="79"/>
                  <a:pt x="83" y="85"/>
                  <a:pt x="74" y="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41" name="Freeform 6947">
            <a:extLst>
              <a:ext uri="{FF2B5EF4-FFF2-40B4-BE49-F238E27FC236}">
                <a16:creationId xmlns:a16="http://schemas.microsoft.com/office/drawing/2014/main" id="{F9FA3263-AEB4-804A-8F40-586215BB1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5033963"/>
            <a:ext cx="26988" cy="34925"/>
          </a:xfrm>
          <a:custGeom>
            <a:avLst/>
            <a:gdLst>
              <a:gd name="T0" fmla="*/ 7812 w 76"/>
              <a:gd name="T1" fmla="*/ 26837 h 95"/>
              <a:gd name="T2" fmla="*/ 0 w 76"/>
              <a:gd name="T3" fmla="*/ 9926 h 95"/>
              <a:gd name="T4" fmla="*/ 8878 w 76"/>
              <a:gd name="T5" fmla="*/ 7720 h 95"/>
              <a:gd name="T6" fmla="*/ 25923 w 76"/>
              <a:gd name="T7" fmla="*/ 2206 h 95"/>
              <a:gd name="T8" fmla="*/ 25923 w 76"/>
              <a:gd name="T9" fmla="*/ 5514 h 95"/>
              <a:gd name="T10" fmla="*/ 13139 w 76"/>
              <a:gd name="T11" fmla="*/ 7720 h 95"/>
              <a:gd name="T12" fmla="*/ 10298 w 76"/>
              <a:gd name="T13" fmla="*/ 14338 h 95"/>
              <a:gd name="T14" fmla="*/ 8167 w 76"/>
              <a:gd name="T15" fmla="*/ 11029 h 95"/>
              <a:gd name="T16" fmla="*/ 9233 w 76"/>
              <a:gd name="T17" fmla="*/ 17646 h 95"/>
              <a:gd name="T18" fmla="*/ 5682 w 76"/>
              <a:gd name="T19" fmla="*/ 11029 h 95"/>
              <a:gd name="T20" fmla="*/ 8167 w 76"/>
              <a:gd name="T21" fmla="*/ 27940 h 95"/>
              <a:gd name="T22" fmla="*/ 14914 w 76"/>
              <a:gd name="T23" fmla="*/ 25734 h 95"/>
              <a:gd name="T24" fmla="*/ 7812 w 76"/>
              <a:gd name="T25" fmla="*/ 29043 h 95"/>
              <a:gd name="T26" fmla="*/ 6392 w 76"/>
              <a:gd name="T27" fmla="*/ 34557 h 95"/>
              <a:gd name="T28" fmla="*/ 7812 w 76"/>
              <a:gd name="T29" fmla="*/ 26837 h 9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6" h="95">
                <a:moveTo>
                  <a:pt x="22" y="73"/>
                </a:moveTo>
                <a:cubicBezTo>
                  <a:pt x="20" y="54"/>
                  <a:pt x="13" y="36"/>
                  <a:pt x="0" y="27"/>
                </a:cubicBezTo>
                <a:cubicBezTo>
                  <a:pt x="6" y="27"/>
                  <a:pt x="18" y="27"/>
                  <a:pt x="25" y="21"/>
                </a:cubicBezTo>
                <a:cubicBezTo>
                  <a:pt x="36" y="15"/>
                  <a:pt x="63" y="0"/>
                  <a:pt x="73" y="6"/>
                </a:cubicBezTo>
                <a:cubicBezTo>
                  <a:pt x="73" y="6"/>
                  <a:pt x="75" y="12"/>
                  <a:pt x="73" y="15"/>
                </a:cubicBezTo>
                <a:cubicBezTo>
                  <a:pt x="70" y="6"/>
                  <a:pt x="45" y="18"/>
                  <a:pt x="37" y="21"/>
                </a:cubicBezTo>
                <a:cubicBezTo>
                  <a:pt x="31" y="27"/>
                  <a:pt x="27" y="30"/>
                  <a:pt x="29" y="39"/>
                </a:cubicBezTo>
                <a:cubicBezTo>
                  <a:pt x="26" y="36"/>
                  <a:pt x="27" y="33"/>
                  <a:pt x="23" y="30"/>
                </a:cubicBezTo>
                <a:cubicBezTo>
                  <a:pt x="25" y="33"/>
                  <a:pt x="26" y="42"/>
                  <a:pt x="26" y="48"/>
                </a:cubicBezTo>
                <a:cubicBezTo>
                  <a:pt x="25" y="45"/>
                  <a:pt x="22" y="33"/>
                  <a:pt x="16" y="30"/>
                </a:cubicBezTo>
                <a:cubicBezTo>
                  <a:pt x="21" y="39"/>
                  <a:pt x="26" y="64"/>
                  <a:pt x="23" y="76"/>
                </a:cubicBezTo>
                <a:cubicBezTo>
                  <a:pt x="27" y="76"/>
                  <a:pt x="37" y="73"/>
                  <a:pt x="42" y="70"/>
                </a:cubicBezTo>
                <a:cubicBezTo>
                  <a:pt x="38" y="73"/>
                  <a:pt x="28" y="76"/>
                  <a:pt x="22" y="79"/>
                </a:cubicBezTo>
                <a:cubicBezTo>
                  <a:pt x="19" y="82"/>
                  <a:pt x="18" y="91"/>
                  <a:pt x="18" y="94"/>
                </a:cubicBezTo>
                <a:cubicBezTo>
                  <a:pt x="17" y="91"/>
                  <a:pt x="19" y="76"/>
                  <a:pt x="22" y="7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42" name="Freeform 6948">
            <a:extLst>
              <a:ext uri="{FF2B5EF4-FFF2-40B4-BE49-F238E27FC236}">
                <a16:creationId xmlns:a16="http://schemas.microsoft.com/office/drawing/2014/main" id="{762EE711-7256-634D-B57E-EAF0C9FA5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7038" y="5043488"/>
            <a:ext cx="11112" cy="14287"/>
          </a:xfrm>
          <a:custGeom>
            <a:avLst/>
            <a:gdLst>
              <a:gd name="T0" fmla="*/ 10729 w 29"/>
              <a:gd name="T1" fmla="*/ 13930 h 40"/>
              <a:gd name="T2" fmla="*/ 383 w 29"/>
              <a:gd name="T3" fmla="*/ 11787 h 40"/>
              <a:gd name="T4" fmla="*/ 4215 w 29"/>
              <a:gd name="T5" fmla="*/ 10715 h 40"/>
              <a:gd name="T6" fmla="*/ 2299 w 29"/>
              <a:gd name="T7" fmla="*/ 3215 h 40"/>
              <a:gd name="T8" fmla="*/ 3449 w 29"/>
              <a:gd name="T9" fmla="*/ 3215 h 40"/>
              <a:gd name="T10" fmla="*/ 5748 w 29"/>
              <a:gd name="T11" fmla="*/ 10715 h 40"/>
              <a:gd name="T12" fmla="*/ 8047 w 29"/>
              <a:gd name="T13" fmla="*/ 12144 h 40"/>
              <a:gd name="T14" fmla="*/ 5748 w 29"/>
              <a:gd name="T15" fmla="*/ 1072 h 40"/>
              <a:gd name="T16" fmla="*/ 7663 w 29"/>
              <a:gd name="T17" fmla="*/ 0 h 40"/>
              <a:gd name="T18" fmla="*/ 10729 w 29"/>
              <a:gd name="T19" fmla="*/ 13930 h 40"/>
              <a:gd name="T20" fmla="*/ 383 w 29"/>
              <a:gd name="T21" fmla="*/ 11787 h 40"/>
              <a:gd name="T22" fmla="*/ 383 w 29"/>
              <a:gd name="T23" fmla="*/ 11787 h 40"/>
              <a:gd name="T24" fmla="*/ 383 w 29"/>
              <a:gd name="T25" fmla="*/ 11787 h 40"/>
              <a:gd name="T26" fmla="*/ 0 w 29"/>
              <a:gd name="T27" fmla="*/ 12144 h 40"/>
              <a:gd name="T28" fmla="*/ 0 w 29"/>
              <a:gd name="T29" fmla="*/ 12144 h 40"/>
              <a:gd name="T30" fmla="*/ 0 w 29"/>
              <a:gd name="T31" fmla="*/ 12144 h 40"/>
              <a:gd name="T32" fmla="*/ 383 w 29"/>
              <a:gd name="T33" fmla="*/ 11787 h 40"/>
              <a:gd name="T34" fmla="*/ 0 w 29"/>
              <a:gd name="T35" fmla="*/ 12144 h 40"/>
              <a:gd name="T36" fmla="*/ 383 w 29"/>
              <a:gd name="T37" fmla="*/ 11787 h 4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9" h="40">
                <a:moveTo>
                  <a:pt x="28" y="39"/>
                </a:moveTo>
                <a:cubicBezTo>
                  <a:pt x="23" y="34"/>
                  <a:pt x="14" y="31"/>
                  <a:pt x="1" y="33"/>
                </a:cubicBezTo>
                <a:cubicBezTo>
                  <a:pt x="3" y="33"/>
                  <a:pt x="6" y="30"/>
                  <a:pt x="11" y="30"/>
                </a:cubicBezTo>
                <a:cubicBezTo>
                  <a:pt x="9" y="28"/>
                  <a:pt x="6" y="12"/>
                  <a:pt x="6" y="9"/>
                </a:cubicBezTo>
                <a:lnTo>
                  <a:pt x="9" y="9"/>
                </a:lnTo>
                <a:cubicBezTo>
                  <a:pt x="12" y="18"/>
                  <a:pt x="14" y="28"/>
                  <a:pt x="15" y="30"/>
                </a:cubicBezTo>
                <a:cubicBezTo>
                  <a:pt x="16" y="30"/>
                  <a:pt x="18" y="30"/>
                  <a:pt x="21" y="34"/>
                </a:cubicBezTo>
                <a:cubicBezTo>
                  <a:pt x="20" y="28"/>
                  <a:pt x="15" y="6"/>
                  <a:pt x="15" y="3"/>
                </a:cubicBezTo>
                <a:lnTo>
                  <a:pt x="20" y="0"/>
                </a:lnTo>
                <a:cubicBezTo>
                  <a:pt x="21" y="12"/>
                  <a:pt x="24" y="30"/>
                  <a:pt x="28" y="39"/>
                </a:cubicBezTo>
                <a:close/>
                <a:moveTo>
                  <a:pt x="1" y="33"/>
                </a:move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lose/>
                <a:moveTo>
                  <a:pt x="0" y="34"/>
                </a:moveTo>
                <a:cubicBezTo>
                  <a:pt x="0" y="34"/>
                  <a:pt x="0" y="34"/>
                  <a:pt x="0" y="34"/>
                </a:cubicBezTo>
                <a:cubicBezTo>
                  <a:pt x="0" y="34"/>
                  <a:pt x="0" y="34"/>
                  <a:pt x="0" y="34"/>
                </a:cubicBezTo>
                <a:close/>
                <a:moveTo>
                  <a:pt x="1" y="33"/>
                </a:moveTo>
                <a:cubicBezTo>
                  <a:pt x="1" y="34"/>
                  <a:pt x="0" y="34"/>
                  <a:pt x="0" y="34"/>
                </a:cubicBezTo>
                <a:cubicBezTo>
                  <a:pt x="1" y="34"/>
                  <a:pt x="1" y="33"/>
                  <a:pt x="1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43" name="Freeform 6949">
            <a:extLst>
              <a:ext uri="{FF2B5EF4-FFF2-40B4-BE49-F238E27FC236}">
                <a16:creationId xmlns:a16="http://schemas.microsoft.com/office/drawing/2014/main" id="{C9269FFB-AA31-2C47-972F-D7BEBF9CE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037138"/>
            <a:ext cx="11113" cy="6350"/>
          </a:xfrm>
          <a:custGeom>
            <a:avLst/>
            <a:gdLst>
              <a:gd name="T0" fmla="*/ 10755 w 31"/>
              <a:gd name="T1" fmla="*/ 3572 h 16"/>
              <a:gd name="T2" fmla="*/ 0 w 31"/>
              <a:gd name="T3" fmla="*/ 4763 h 16"/>
              <a:gd name="T4" fmla="*/ 3943 w 31"/>
              <a:gd name="T5" fmla="*/ 0 h 16"/>
              <a:gd name="T6" fmla="*/ 3943 w 31"/>
              <a:gd name="T7" fmla="*/ 3572 h 16"/>
              <a:gd name="T8" fmla="*/ 10755 w 31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6">
                <a:moveTo>
                  <a:pt x="30" y="9"/>
                </a:moveTo>
                <a:cubicBezTo>
                  <a:pt x="23" y="15"/>
                  <a:pt x="7" y="12"/>
                  <a:pt x="0" y="12"/>
                </a:cubicBezTo>
                <a:cubicBezTo>
                  <a:pt x="2" y="9"/>
                  <a:pt x="8" y="3"/>
                  <a:pt x="11" y="0"/>
                </a:cubicBezTo>
                <a:cubicBezTo>
                  <a:pt x="11" y="3"/>
                  <a:pt x="11" y="3"/>
                  <a:pt x="11" y="9"/>
                </a:cubicBezTo>
                <a:cubicBezTo>
                  <a:pt x="15" y="9"/>
                  <a:pt x="25" y="12"/>
                  <a:pt x="30" y="9"/>
                </a:cubicBezTo>
              </a:path>
            </a:pathLst>
          </a:custGeom>
          <a:solidFill>
            <a:srgbClr val="DB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44" name="Freeform 6950">
            <a:extLst>
              <a:ext uri="{FF2B5EF4-FFF2-40B4-BE49-F238E27FC236}">
                <a16:creationId xmlns:a16="http://schemas.microsoft.com/office/drawing/2014/main" id="{C17CD383-4F17-B245-8866-990267AFF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033963"/>
            <a:ext cx="14288" cy="26987"/>
          </a:xfrm>
          <a:custGeom>
            <a:avLst/>
            <a:gdLst>
              <a:gd name="T0" fmla="*/ 12408 w 38"/>
              <a:gd name="T1" fmla="*/ 26637 h 77"/>
              <a:gd name="T2" fmla="*/ 10904 w 38"/>
              <a:gd name="T3" fmla="*/ 22431 h 77"/>
              <a:gd name="T4" fmla="*/ 12408 w 38"/>
              <a:gd name="T5" fmla="*/ 26637 h 77"/>
              <a:gd name="T6" fmla="*/ 6768 w 38"/>
              <a:gd name="T7" fmla="*/ 9463 h 77"/>
              <a:gd name="T8" fmla="*/ 3760 w 38"/>
              <a:gd name="T9" fmla="*/ 9463 h 77"/>
              <a:gd name="T10" fmla="*/ 1880 w 38"/>
              <a:gd name="T11" fmla="*/ 8412 h 77"/>
              <a:gd name="T12" fmla="*/ 3760 w 38"/>
              <a:gd name="T13" fmla="*/ 9463 h 77"/>
              <a:gd name="T14" fmla="*/ 13160 w 38"/>
              <a:gd name="T15" fmla="*/ 7360 h 77"/>
              <a:gd name="T16" fmla="*/ 13912 w 38"/>
              <a:gd name="T17" fmla="*/ 6309 h 77"/>
              <a:gd name="T18" fmla="*/ 13536 w 38"/>
              <a:gd name="T19" fmla="*/ 7360 h 77"/>
              <a:gd name="T20" fmla="*/ 6768 w 38"/>
              <a:gd name="T21" fmla="*/ 9463 h 77"/>
              <a:gd name="T22" fmla="*/ 3760 w 38"/>
              <a:gd name="T23" fmla="*/ 6309 h 77"/>
              <a:gd name="T24" fmla="*/ 9400 w 38"/>
              <a:gd name="T25" fmla="*/ 5958 h 77"/>
              <a:gd name="T26" fmla="*/ 0 w 38"/>
              <a:gd name="T27" fmla="*/ 6309 h 77"/>
              <a:gd name="T28" fmla="*/ 2256 w 38"/>
              <a:gd name="T29" fmla="*/ 6309 h 77"/>
              <a:gd name="T30" fmla="*/ 3760 w 38"/>
              <a:gd name="T31" fmla="*/ 6309 h 77"/>
              <a:gd name="T32" fmla="*/ 2632 w 38"/>
              <a:gd name="T33" fmla="*/ 3505 h 77"/>
              <a:gd name="T34" fmla="*/ 0 w 38"/>
              <a:gd name="T35" fmla="*/ 6309 h 77"/>
              <a:gd name="T36" fmla="*/ 2632 w 38"/>
              <a:gd name="T37" fmla="*/ 3505 h 77"/>
              <a:gd name="T38" fmla="*/ 2632 w 38"/>
              <a:gd name="T39" fmla="*/ 3505 h 77"/>
              <a:gd name="T40" fmla="*/ 3760 w 38"/>
              <a:gd name="T41" fmla="*/ 2103 h 77"/>
              <a:gd name="T42" fmla="*/ 3760 w 38"/>
              <a:gd name="T43" fmla="*/ 2103 h 77"/>
              <a:gd name="T44" fmla="*/ 3760 w 38"/>
              <a:gd name="T45" fmla="*/ 3855 h 77"/>
              <a:gd name="T46" fmla="*/ 3760 w 38"/>
              <a:gd name="T47" fmla="*/ 2453 h 77"/>
              <a:gd name="T48" fmla="*/ 2632 w 38"/>
              <a:gd name="T49" fmla="*/ 3505 h 77"/>
              <a:gd name="T50" fmla="*/ 4136 w 38"/>
              <a:gd name="T51" fmla="*/ 1752 h 77"/>
              <a:gd name="T52" fmla="*/ 3760 w 38"/>
              <a:gd name="T53" fmla="*/ 2103 h 77"/>
              <a:gd name="T54" fmla="*/ 4136 w 38"/>
              <a:gd name="T55" fmla="*/ 1752 h 77"/>
              <a:gd name="T56" fmla="*/ 5640 w 38"/>
              <a:gd name="T57" fmla="*/ 0 h 77"/>
              <a:gd name="T58" fmla="*/ 4136 w 38"/>
              <a:gd name="T59" fmla="*/ 1752 h 77"/>
              <a:gd name="T60" fmla="*/ 5640 w 38"/>
              <a:gd name="T61" fmla="*/ 0 h 77"/>
              <a:gd name="T62" fmla="*/ 10528 w 38"/>
              <a:gd name="T63" fmla="*/ 5257 h 77"/>
              <a:gd name="T64" fmla="*/ 10904 w 38"/>
              <a:gd name="T65" fmla="*/ 5257 h 77"/>
              <a:gd name="T66" fmla="*/ 9400 w 38"/>
              <a:gd name="T67" fmla="*/ 5958 h 77"/>
              <a:gd name="T68" fmla="*/ 10528 w 38"/>
              <a:gd name="T69" fmla="*/ 5257 h 77"/>
              <a:gd name="T70" fmla="*/ 3760 w 38"/>
              <a:gd name="T71" fmla="*/ 5257 h 77"/>
              <a:gd name="T72" fmla="*/ 10528 w 38"/>
              <a:gd name="T73" fmla="*/ 5257 h 7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8" h="77">
                <a:moveTo>
                  <a:pt x="33" y="76"/>
                </a:moveTo>
                <a:cubicBezTo>
                  <a:pt x="32" y="73"/>
                  <a:pt x="30" y="70"/>
                  <a:pt x="29" y="64"/>
                </a:cubicBezTo>
                <a:cubicBezTo>
                  <a:pt x="31" y="70"/>
                  <a:pt x="33" y="73"/>
                  <a:pt x="33" y="76"/>
                </a:cubicBezTo>
                <a:close/>
                <a:moveTo>
                  <a:pt x="18" y="27"/>
                </a:moveTo>
                <a:lnTo>
                  <a:pt x="10" y="27"/>
                </a:lnTo>
                <a:cubicBezTo>
                  <a:pt x="10" y="27"/>
                  <a:pt x="7" y="27"/>
                  <a:pt x="5" y="24"/>
                </a:cubicBezTo>
                <a:cubicBezTo>
                  <a:pt x="7" y="24"/>
                  <a:pt x="10" y="27"/>
                  <a:pt x="10" y="27"/>
                </a:cubicBezTo>
                <a:cubicBezTo>
                  <a:pt x="17" y="27"/>
                  <a:pt x="28" y="27"/>
                  <a:pt x="35" y="21"/>
                </a:cubicBezTo>
                <a:lnTo>
                  <a:pt x="37" y="18"/>
                </a:lnTo>
                <a:lnTo>
                  <a:pt x="36" y="21"/>
                </a:lnTo>
                <a:cubicBezTo>
                  <a:pt x="30" y="27"/>
                  <a:pt x="23" y="27"/>
                  <a:pt x="18" y="27"/>
                </a:cubicBezTo>
                <a:close/>
                <a:moveTo>
                  <a:pt x="10" y="18"/>
                </a:moveTo>
                <a:cubicBezTo>
                  <a:pt x="16" y="18"/>
                  <a:pt x="21" y="18"/>
                  <a:pt x="25" y="17"/>
                </a:cubicBezTo>
                <a:cubicBezTo>
                  <a:pt x="17" y="20"/>
                  <a:pt x="6" y="18"/>
                  <a:pt x="0" y="18"/>
                </a:cubicBezTo>
                <a:lnTo>
                  <a:pt x="6" y="18"/>
                </a:lnTo>
                <a:lnTo>
                  <a:pt x="10" y="18"/>
                </a:lnTo>
                <a:close/>
                <a:moveTo>
                  <a:pt x="7" y="10"/>
                </a:moveTo>
                <a:cubicBezTo>
                  <a:pt x="4" y="14"/>
                  <a:pt x="1" y="18"/>
                  <a:pt x="0" y="18"/>
                </a:cubicBezTo>
                <a:cubicBezTo>
                  <a:pt x="1" y="16"/>
                  <a:pt x="4" y="13"/>
                  <a:pt x="7" y="10"/>
                </a:cubicBezTo>
                <a:close/>
                <a:moveTo>
                  <a:pt x="7" y="10"/>
                </a:moveTo>
                <a:cubicBezTo>
                  <a:pt x="8" y="9"/>
                  <a:pt x="9" y="7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8"/>
                  <a:pt x="10" y="10"/>
                  <a:pt x="10" y="11"/>
                </a:cubicBezTo>
                <a:lnTo>
                  <a:pt x="10" y="7"/>
                </a:lnTo>
                <a:lnTo>
                  <a:pt x="7" y="10"/>
                </a:lnTo>
                <a:close/>
                <a:moveTo>
                  <a:pt x="11" y="5"/>
                </a:moveTo>
                <a:cubicBezTo>
                  <a:pt x="11" y="6"/>
                  <a:pt x="10" y="6"/>
                  <a:pt x="10" y="6"/>
                </a:cubicBezTo>
                <a:cubicBezTo>
                  <a:pt x="10" y="6"/>
                  <a:pt x="10" y="6"/>
                  <a:pt x="11" y="5"/>
                </a:cubicBezTo>
                <a:close/>
                <a:moveTo>
                  <a:pt x="15" y="0"/>
                </a:moveTo>
                <a:cubicBezTo>
                  <a:pt x="14" y="2"/>
                  <a:pt x="12" y="4"/>
                  <a:pt x="11" y="5"/>
                </a:cubicBezTo>
                <a:cubicBezTo>
                  <a:pt x="12" y="3"/>
                  <a:pt x="13" y="1"/>
                  <a:pt x="15" y="0"/>
                </a:cubicBezTo>
                <a:close/>
                <a:moveTo>
                  <a:pt x="28" y="15"/>
                </a:moveTo>
                <a:lnTo>
                  <a:pt x="29" y="15"/>
                </a:lnTo>
                <a:cubicBezTo>
                  <a:pt x="28" y="16"/>
                  <a:pt x="26" y="17"/>
                  <a:pt x="25" y="17"/>
                </a:cubicBezTo>
                <a:cubicBezTo>
                  <a:pt x="26" y="16"/>
                  <a:pt x="27" y="16"/>
                  <a:pt x="28" y="15"/>
                </a:cubicBezTo>
                <a:cubicBezTo>
                  <a:pt x="23" y="18"/>
                  <a:pt x="14" y="15"/>
                  <a:pt x="10" y="15"/>
                </a:cubicBezTo>
                <a:lnTo>
                  <a:pt x="28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45" name="Freeform 6951">
            <a:extLst>
              <a:ext uri="{FF2B5EF4-FFF2-40B4-BE49-F238E27FC236}">
                <a16:creationId xmlns:a16="http://schemas.microsoft.com/office/drawing/2014/main" id="{BC609A63-028D-5B4F-A5D3-5C46F0D91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5045075"/>
            <a:ext cx="7937" cy="6350"/>
          </a:xfrm>
          <a:custGeom>
            <a:avLst/>
            <a:gdLst>
              <a:gd name="T0" fmla="*/ 1134 w 21"/>
              <a:gd name="T1" fmla="*/ 0 h 19"/>
              <a:gd name="T2" fmla="*/ 7181 w 21"/>
              <a:gd name="T3" fmla="*/ 5013 h 19"/>
              <a:gd name="T4" fmla="*/ 7559 w 21"/>
              <a:gd name="T5" fmla="*/ 5013 h 19"/>
              <a:gd name="T6" fmla="*/ 2268 w 21"/>
              <a:gd name="T7" fmla="*/ 6016 h 19"/>
              <a:gd name="T8" fmla="*/ 2268 w 21"/>
              <a:gd name="T9" fmla="*/ 6016 h 19"/>
              <a:gd name="T10" fmla="*/ 0 w 21"/>
              <a:gd name="T11" fmla="*/ 3008 h 19"/>
              <a:gd name="T12" fmla="*/ 1134 w 21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19">
                <a:moveTo>
                  <a:pt x="3" y="0"/>
                </a:moveTo>
                <a:cubicBezTo>
                  <a:pt x="6" y="6"/>
                  <a:pt x="11" y="12"/>
                  <a:pt x="19" y="15"/>
                </a:cubicBezTo>
                <a:cubicBezTo>
                  <a:pt x="19" y="15"/>
                  <a:pt x="19" y="15"/>
                  <a:pt x="20" y="15"/>
                </a:cubicBezTo>
                <a:cubicBezTo>
                  <a:pt x="17" y="15"/>
                  <a:pt x="12" y="18"/>
                  <a:pt x="6" y="18"/>
                </a:cubicBezTo>
                <a:cubicBezTo>
                  <a:pt x="4" y="15"/>
                  <a:pt x="3" y="12"/>
                  <a:pt x="0" y="9"/>
                </a:cubicBezTo>
                <a:cubicBezTo>
                  <a:pt x="1" y="6"/>
                  <a:pt x="1" y="3"/>
                  <a:pt x="3" y="0"/>
                </a:cubicBezTo>
              </a:path>
            </a:pathLst>
          </a:custGeom>
          <a:solidFill>
            <a:srgbClr val="3D7AD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46" name="Freeform 6952">
            <a:extLst>
              <a:ext uri="{FF2B5EF4-FFF2-40B4-BE49-F238E27FC236}">
                <a16:creationId xmlns:a16="http://schemas.microsoft.com/office/drawing/2014/main" id="{A06E9E9F-A29D-9344-B369-4D6F7D0AB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5045075"/>
            <a:ext cx="3175" cy="6350"/>
          </a:xfrm>
          <a:custGeom>
            <a:avLst/>
            <a:gdLst>
              <a:gd name="T0" fmla="*/ 0 w 7"/>
              <a:gd name="T1" fmla="*/ 4011 h 19"/>
              <a:gd name="T2" fmla="*/ 454 w 7"/>
              <a:gd name="T3" fmla="*/ 2005 h 19"/>
              <a:gd name="T4" fmla="*/ 907 w 7"/>
              <a:gd name="T5" fmla="*/ 0 h 19"/>
              <a:gd name="T6" fmla="*/ 907 w 7"/>
              <a:gd name="T7" fmla="*/ 2005 h 19"/>
              <a:gd name="T8" fmla="*/ 454 w 7"/>
              <a:gd name="T9" fmla="*/ 4011 h 19"/>
              <a:gd name="T10" fmla="*/ 2721 w 7"/>
              <a:gd name="T11" fmla="*/ 6016 h 19"/>
              <a:gd name="T12" fmla="*/ 0 w 7"/>
              <a:gd name="T13" fmla="*/ 4011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9">
                <a:moveTo>
                  <a:pt x="0" y="12"/>
                </a:moveTo>
                <a:cubicBezTo>
                  <a:pt x="0" y="9"/>
                  <a:pt x="1" y="6"/>
                  <a:pt x="1" y="6"/>
                </a:cubicBezTo>
                <a:cubicBezTo>
                  <a:pt x="1" y="3"/>
                  <a:pt x="1" y="3"/>
                  <a:pt x="2" y="0"/>
                </a:cubicBezTo>
                <a:cubicBezTo>
                  <a:pt x="3" y="3"/>
                  <a:pt x="2" y="3"/>
                  <a:pt x="2" y="6"/>
                </a:cubicBezTo>
                <a:cubicBezTo>
                  <a:pt x="1" y="6"/>
                  <a:pt x="1" y="9"/>
                  <a:pt x="1" y="12"/>
                </a:cubicBezTo>
                <a:cubicBezTo>
                  <a:pt x="3" y="12"/>
                  <a:pt x="4" y="15"/>
                  <a:pt x="6" y="18"/>
                </a:cubicBezTo>
                <a:cubicBezTo>
                  <a:pt x="3" y="15"/>
                  <a:pt x="3" y="12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47" name="Freeform 6953">
            <a:extLst>
              <a:ext uri="{FF2B5EF4-FFF2-40B4-BE49-F238E27FC236}">
                <a16:creationId xmlns:a16="http://schemas.microsoft.com/office/drawing/2014/main" id="{3E5854A4-B736-1746-B38F-99A709546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0" y="5049838"/>
            <a:ext cx="7938" cy="7937"/>
          </a:xfrm>
          <a:custGeom>
            <a:avLst/>
            <a:gdLst>
              <a:gd name="T0" fmla="*/ 5292 w 21"/>
              <a:gd name="T1" fmla="*/ 0 h 22"/>
              <a:gd name="T2" fmla="*/ 5670 w 21"/>
              <a:gd name="T3" fmla="*/ 0 h 22"/>
              <a:gd name="T4" fmla="*/ 7560 w 21"/>
              <a:gd name="T5" fmla="*/ 7576 h 22"/>
              <a:gd name="T6" fmla="*/ 0 w 21"/>
              <a:gd name="T7" fmla="*/ 3247 h 22"/>
              <a:gd name="T8" fmla="*/ 0 w 21"/>
              <a:gd name="T9" fmla="*/ 1082 h 22"/>
              <a:gd name="T10" fmla="*/ 0 w 21"/>
              <a:gd name="T11" fmla="*/ 1082 h 22"/>
              <a:gd name="T12" fmla="*/ 5292 w 21"/>
              <a:gd name="T13" fmla="*/ 0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14" y="0"/>
                </a:moveTo>
                <a:cubicBezTo>
                  <a:pt x="14" y="0"/>
                  <a:pt x="14" y="0"/>
                  <a:pt x="15" y="0"/>
                </a:cubicBezTo>
                <a:cubicBezTo>
                  <a:pt x="19" y="7"/>
                  <a:pt x="20" y="12"/>
                  <a:pt x="20" y="21"/>
                </a:cubicBezTo>
                <a:cubicBezTo>
                  <a:pt x="11" y="21"/>
                  <a:pt x="5" y="16"/>
                  <a:pt x="0" y="9"/>
                </a:cubicBezTo>
                <a:lnTo>
                  <a:pt x="0" y="3"/>
                </a:lnTo>
                <a:cubicBezTo>
                  <a:pt x="6" y="3"/>
                  <a:pt x="10" y="0"/>
                  <a:pt x="14" y="0"/>
                </a:cubicBezTo>
              </a:path>
            </a:pathLst>
          </a:custGeom>
          <a:solidFill>
            <a:srgbClr val="A4BD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48" name="Freeform 6954">
            <a:extLst>
              <a:ext uri="{FF2B5EF4-FFF2-40B4-BE49-F238E27FC236}">
                <a16:creationId xmlns:a16="http://schemas.microsoft.com/office/drawing/2014/main" id="{28E40932-3E47-B940-A48F-64C194AB5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0" y="5049838"/>
            <a:ext cx="7938" cy="9525"/>
          </a:xfrm>
          <a:custGeom>
            <a:avLst/>
            <a:gdLst>
              <a:gd name="T0" fmla="*/ 7216 w 22"/>
              <a:gd name="T1" fmla="*/ 9159 h 26"/>
              <a:gd name="T2" fmla="*/ 0 w 22"/>
              <a:gd name="T3" fmla="*/ 3663 h 26"/>
              <a:gd name="T4" fmla="*/ 7216 w 22"/>
              <a:gd name="T5" fmla="*/ 7693 h 26"/>
              <a:gd name="T6" fmla="*/ 5412 w 22"/>
              <a:gd name="T7" fmla="*/ 0 h 26"/>
              <a:gd name="T8" fmla="*/ 0 w 22"/>
              <a:gd name="T9" fmla="*/ 1099 h 26"/>
              <a:gd name="T10" fmla="*/ 4691 w 22"/>
              <a:gd name="T11" fmla="*/ 0 h 26"/>
              <a:gd name="T12" fmla="*/ 5412 w 22"/>
              <a:gd name="T13" fmla="*/ 0 h 26"/>
              <a:gd name="T14" fmla="*/ 5412 w 22"/>
              <a:gd name="T15" fmla="*/ 0 h 26"/>
              <a:gd name="T16" fmla="*/ 7216 w 22"/>
              <a:gd name="T17" fmla="*/ 7693 h 26"/>
              <a:gd name="T18" fmla="*/ 7216 w 22"/>
              <a:gd name="T19" fmla="*/ 9159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6">
                <a:moveTo>
                  <a:pt x="20" y="25"/>
                </a:moveTo>
                <a:cubicBezTo>
                  <a:pt x="12" y="21"/>
                  <a:pt x="5" y="19"/>
                  <a:pt x="0" y="10"/>
                </a:cubicBezTo>
                <a:cubicBezTo>
                  <a:pt x="5" y="16"/>
                  <a:pt x="12" y="21"/>
                  <a:pt x="20" y="21"/>
                </a:cubicBezTo>
                <a:cubicBezTo>
                  <a:pt x="20" y="12"/>
                  <a:pt x="19" y="7"/>
                  <a:pt x="15" y="0"/>
                </a:cubicBezTo>
                <a:cubicBezTo>
                  <a:pt x="10" y="3"/>
                  <a:pt x="5" y="3"/>
                  <a:pt x="0" y="3"/>
                </a:cubicBezTo>
                <a:cubicBezTo>
                  <a:pt x="5" y="3"/>
                  <a:pt x="10" y="0"/>
                  <a:pt x="13" y="0"/>
                </a:cubicBezTo>
                <a:lnTo>
                  <a:pt x="15" y="0"/>
                </a:lnTo>
                <a:cubicBezTo>
                  <a:pt x="19" y="7"/>
                  <a:pt x="21" y="12"/>
                  <a:pt x="20" y="21"/>
                </a:cubicBezTo>
                <a:lnTo>
                  <a:pt x="20" y="2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49" name="Freeform 6955">
            <a:extLst>
              <a:ext uri="{FF2B5EF4-FFF2-40B4-BE49-F238E27FC236}">
                <a16:creationId xmlns:a16="http://schemas.microsoft.com/office/drawing/2014/main" id="{708E2D58-75E8-8D4B-AFE4-49249B155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019675"/>
            <a:ext cx="28575" cy="15875"/>
          </a:xfrm>
          <a:custGeom>
            <a:avLst/>
            <a:gdLst>
              <a:gd name="T0" fmla="*/ 0 w 80"/>
              <a:gd name="T1" fmla="*/ 5867 h 46"/>
              <a:gd name="T2" fmla="*/ 12144 w 80"/>
              <a:gd name="T3" fmla="*/ 690 h 46"/>
              <a:gd name="T4" fmla="*/ 18931 w 80"/>
              <a:gd name="T5" fmla="*/ 0 h 46"/>
              <a:gd name="T6" fmla="*/ 26075 w 80"/>
              <a:gd name="T7" fmla="*/ 690 h 46"/>
              <a:gd name="T8" fmla="*/ 16431 w 80"/>
              <a:gd name="T9" fmla="*/ 5177 h 46"/>
              <a:gd name="T10" fmla="*/ 27503 w 80"/>
              <a:gd name="T11" fmla="*/ 10353 h 46"/>
              <a:gd name="T12" fmla="*/ 24646 w 80"/>
              <a:gd name="T13" fmla="*/ 14495 h 46"/>
              <a:gd name="T14" fmla="*/ 15002 w 80"/>
              <a:gd name="T15" fmla="*/ 8973 h 46"/>
              <a:gd name="T16" fmla="*/ 15359 w 80"/>
              <a:gd name="T17" fmla="*/ 15530 h 46"/>
              <a:gd name="T18" fmla="*/ 10358 w 80"/>
              <a:gd name="T19" fmla="*/ 10353 h 46"/>
              <a:gd name="T20" fmla="*/ 8930 w 80"/>
              <a:gd name="T21" fmla="*/ 5177 h 46"/>
              <a:gd name="T22" fmla="*/ 0 w 80"/>
              <a:gd name="T23" fmla="*/ 5867 h 4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46">
                <a:moveTo>
                  <a:pt x="0" y="17"/>
                </a:moveTo>
                <a:cubicBezTo>
                  <a:pt x="4" y="0"/>
                  <a:pt x="19" y="0"/>
                  <a:pt x="34" y="2"/>
                </a:cubicBezTo>
                <a:cubicBezTo>
                  <a:pt x="39" y="0"/>
                  <a:pt x="44" y="0"/>
                  <a:pt x="53" y="0"/>
                </a:cubicBezTo>
                <a:cubicBezTo>
                  <a:pt x="60" y="2"/>
                  <a:pt x="66" y="2"/>
                  <a:pt x="73" y="2"/>
                </a:cubicBezTo>
                <a:cubicBezTo>
                  <a:pt x="67" y="11"/>
                  <a:pt x="60" y="15"/>
                  <a:pt x="46" y="15"/>
                </a:cubicBezTo>
                <a:cubicBezTo>
                  <a:pt x="55" y="20"/>
                  <a:pt x="65" y="30"/>
                  <a:pt x="77" y="30"/>
                </a:cubicBezTo>
                <a:cubicBezTo>
                  <a:pt x="79" y="33"/>
                  <a:pt x="75" y="39"/>
                  <a:pt x="69" y="42"/>
                </a:cubicBezTo>
                <a:cubicBezTo>
                  <a:pt x="60" y="42"/>
                  <a:pt x="51" y="36"/>
                  <a:pt x="42" y="26"/>
                </a:cubicBezTo>
                <a:cubicBezTo>
                  <a:pt x="44" y="33"/>
                  <a:pt x="44" y="39"/>
                  <a:pt x="43" y="45"/>
                </a:cubicBezTo>
                <a:cubicBezTo>
                  <a:pt x="38" y="39"/>
                  <a:pt x="32" y="36"/>
                  <a:pt x="29" y="30"/>
                </a:cubicBezTo>
                <a:cubicBezTo>
                  <a:pt x="25" y="26"/>
                  <a:pt x="25" y="20"/>
                  <a:pt x="25" y="15"/>
                </a:cubicBezTo>
                <a:cubicBezTo>
                  <a:pt x="25" y="0"/>
                  <a:pt x="4" y="5"/>
                  <a:pt x="0" y="17"/>
                </a:cubicBezTo>
              </a:path>
            </a:pathLst>
          </a:custGeom>
          <a:solidFill>
            <a:srgbClr val="4AA0D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0" name="Freeform 6956">
            <a:extLst>
              <a:ext uri="{FF2B5EF4-FFF2-40B4-BE49-F238E27FC236}">
                <a16:creationId xmlns:a16="http://schemas.microsoft.com/office/drawing/2014/main" id="{858D045C-4B94-EC43-A95D-81E180B73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018088"/>
            <a:ext cx="28575" cy="17462"/>
          </a:xfrm>
          <a:custGeom>
            <a:avLst/>
            <a:gdLst>
              <a:gd name="T0" fmla="*/ 15192 w 79"/>
              <a:gd name="T1" fmla="*/ 17106 h 49"/>
              <a:gd name="T2" fmla="*/ 14468 w 79"/>
              <a:gd name="T3" fmla="*/ 16037 h 49"/>
              <a:gd name="T4" fmla="*/ 14830 w 79"/>
              <a:gd name="T5" fmla="*/ 16037 h 49"/>
              <a:gd name="T6" fmla="*/ 15192 w 79"/>
              <a:gd name="T7" fmla="*/ 12829 h 49"/>
              <a:gd name="T8" fmla="*/ 15192 w 79"/>
              <a:gd name="T9" fmla="*/ 17106 h 49"/>
              <a:gd name="T10" fmla="*/ 14830 w 79"/>
              <a:gd name="T11" fmla="*/ 11047 h 49"/>
              <a:gd name="T12" fmla="*/ 15192 w 79"/>
              <a:gd name="T13" fmla="*/ 12829 h 49"/>
              <a:gd name="T14" fmla="*/ 14830 w 79"/>
              <a:gd name="T15" fmla="*/ 10691 h 49"/>
              <a:gd name="T16" fmla="*/ 14830 w 79"/>
              <a:gd name="T17" fmla="*/ 10335 h 49"/>
              <a:gd name="T18" fmla="*/ 14830 w 79"/>
              <a:gd name="T19" fmla="*/ 11047 h 49"/>
              <a:gd name="T20" fmla="*/ 14830 w 79"/>
              <a:gd name="T21" fmla="*/ 10691 h 49"/>
              <a:gd name="T22" fmla="*/ 14830 w 79"/>
              <a:gd name="T23" fmla="*/ 11047 h 49"/>
              <a:gd name="T24" fmla="*/ 14830 w 79"/>
              <a:gd name="T25" fmla="*/ 11047 h 49"/>
              <a:gd name="T26" fmla="*/ 24596 w 79"/>
              <a:gd name="T27" fmla="*/ 16037 h 49"/>
              <a:gd name="T28" fmla="*/ 14830 w 79"/>
              <a:gd name="T29" fmla="*/ 11047 h 49"/>
              <a:gd name="T30" fmla="*/ 14830 w 79"/>
              <a:gd name="T31" fmla="*/ 11047 h 49"/>
              <a:gd name="T32" fmla="*/ 10128 w 79"/>
              <a:gd name="T33" fmla="*/ 12829 h 49"/>
              <a:gd name="T34" fmla="*/ 8681 w 79"/>
              <a:gd name="T35" fmla="*/ 6415 h 49"/>
              <a:gd name="T36" fmla="*/ 5426 w 79"/>
              <a:gd name="T37" fmla="*/ 3920 h 49"/>
              <a:gd name="T38" fmla="*/ 0 w 79"/>
              <a:gd name="T39" fmla="*/ 7127 h 49"/>
              <a:gd name="T40" fmla="*/ 5426 w 79"/>
              <a:gd name="T41" fmla="*/ 2851 h 49"/>
              <a:gd name="T42" fmla="*/ 9404 w 79"/>
              <a:gd name="T43" fmla="*/ 6415 h 49"/>
              <a:gd name="T44" fmla="*/ 10490 w 79"/>
              <a:gd name="T45" fmla="*/ 11760 h 49"/>
              <a:gd name="T46" fmla="*/ 13745 w 79"/>
              <a:gd name="T47" fmla="*/ 15680 h 49"/>
              <a:gd name="T48" fmla="*/ 10128 w 79"/>
              <a:gd name="T49" fmla="*/ 12829 h 49"/>
              <a:gd name="T50" fmla="*/ 11936 w 79"/>
              <a:gd name="T51" fmla="*/ 1782 h 49"/>
              <a:gd name="T52" fmla="*/ 18809 w 79"/>
              <a:gd name="T53" fmla="*/ 1069 h 49"/>
              <a:gd name="T54" fmla="*/ 26043 w 79"/>
              <a:gd name="T55" fmla="*/ 1782 h 49"/>
              <a:gd name="T56" fmla="*/ 18809 w 79"/>
              <a:gd name="T57" fmla="*/ 1782 h 49"/>
              <a:gd name="T58" fmla="*/ 11936 w 79"/>
              <a:gd name="T59" fmla="*/ 1782 h 49"/>
              <a:gd name="T60" fmla="*/ 7234 w 79"/>
              <a:gd name="T61" fmla="*/ 1782 h 49"/>
              <a:gd name="T62" fmla="*/ 0 w 79"/>
              <a:gd name="T63" fmla="*/ 6771 h 49"/>
              <a:gd name="T64" fmla="*/ 11936 w 79"/>
              <a:gd name="T65" fmla="*/ 1782 h 49"/>
              <a:gd name="T66" fmla="*/ 16277 w 79"/>
              <a:gd name="T67" fmla="*/ 6415 h 49"/>
              <a:gd name="T68" fmla="*/ 25681 w 79"/>
              <a:gd name="T69" fmla="*/ 2495 h 49"/>
              <a:gd name="T70" fmla="*/ 17724 w 79"/>
              <a:gd name="T71" fmla="*/ 6415 h 49"/>
              <a:gd name="T72" fmla="*/ 16277 w 79"/>
              <a:gd name="T73" fmla="*/ 6415 h 49"/>
              <a:gd name="T74" fmla="*/ 27128 w 79"/>
              <a:gd name="T75" fmla="*/ 10335 h 49"/>
              <a:gd name="T76" fmla="*/ 27490 w 79"/>
              <a:gd name="T77" fmla="*/ 11760 h 49"/>
              <a:gd name="T78" fmla="*/ 24596 w 79"/>
              <a:gd name="T79" fmla="*/ 16037 h 49"/>
              <a:gd name="T80" fmla="*/ 27490 w 79"/>
              <a:gd name="T81" fmla="*/ 11760 h 49"/>
              <a:gd name="T82" fmla="*/ 15915 w 79"/>
              <a:gd name="T83" fmla="*/ 6415 h 49"/>
              <a:gd name="T84" fmla="*/ 16277 w 79"/>
              <a:gd name="T85" fmla="*/ 6415 h 49"/>
              <a:gd name="T86" fmla="*/ 27128 w 79"/>
              <a:gd name="T87" fmla="*/ 10335 h 4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9" h="49">
                <a:moveTo>
                  <a:pt x="42" y="48"/>
                </a:moveTo>
                <a:lnTo>
                  <a:pt x="40" y="45"/>
                </a:lnTo>
                <a:lnTo>
                  <a:pt x="41" y="45"/>
                </a:lnTo>
                <a:cubicBezTo>
                  <a:pt x="42" y="43"/>
                  <a:pt x="42" y="40"/>
                  <a:pt x="42" y="36"/>
                </a:cubicBezTo>
                <a:cubicBezTo>
                  <a:pt x="42" y="40"/>
                  <a:pt x="42" y="44"/>
                  <a:pt x="42" y="48"/>
                </a:cubicBezTo>
                <a:close/>
                <a:moveTo>
                  <a:pt x="41" y="31"/>
                </a:moveTo>
                <a:cubicBezTo>
                  <a:pt x="41" y="33"/>
                  <a:pt x="42" y="35"/>
                  <a:pt x="42" y="36"/>
                </a:cubicBezTo>
                <a:cubicBezTo>
                  <a:pt x="42" y="34"/>
                  <a:pt x="41" y="32"/>
                  <a:pt x="41" y="30"/>
                </a:cubicBezTo>
                <a:lnTo>
                  <a:pt x="41" y="29"/>
                </a:lnTo>
                <a:cubicBezTo>
                  <a:pt x="41" y="30"/>
                  <a:pt x="41" y="30"/>
                  <a:pt x="41" y="31"/>
                </a:cubicBezTo>
                <a:cubicBezTo>
                  <a:pt x="41" y="31"/>
                  <a:pt x="41" y="30"/>
                  <a:pt x="41" y="30"/>
                </a:cubicBezTo>
                <a:cubicBezTo>
                  <a:pt x="41" y="30"/>
                  <a:pt x="41" y="31"/>
                  <a:pt x="41" y="31"/>
                </a:cubicBezTo>
                <a:close/>
                <a:moveTo>
                  <a:pt x="41" y="31"/>
                </a:moveTo>
                <a:cubicBezTo>
                  <a:pt x="50" y="39"/>
                  <a:pt x="59" y="45"/>
                  <a:pt x="68" y="45"/>
                </a:cubicBezTo>
                <a:cubicBezTo>
                  <a:pt x="59" y="45"/>
                  <a:pt x="50" y="42"/>
                  <a:pt x="41" y="31"/>
                </a:cubicBezTo>
                <a:cubicBezTo>
                  <a:pt x="41" y="31"/>
                  <a:pt x="41" y="31"/>
                  <a:pt x="41" y="31"/>
                </a:cubicBezTo>
                <a:close/>
                <a:moveTo>
                  <a:pt x="28" y="36"/>
                </a:moveTo>
                <a:cubicBezTo>
                  <a:pt x="24" y="33"/>
                  <a:pt x="24" y="27"/>
                  <a:pt x="24" y="18"/>
                </a:cubicBezTo>
                <a:cubicBezTo>
                  <a:pt x="24" y="14"/>
                  <a:pt x="21" y="11"/>
                  <a:pt x="15" y="11"/>
                </a:cubicBezTo>
                <a:cubicBezTo>
                  <a:pt x="8" y="11"/>
                  <a:pt x="2" y="14"/>
                  <a:pt x="0" y="20"/>
                </a:cubicBezTo>
                <a:cubicBezTo>
                  <a:pt x="2" y="14"/>
                  <a:pt x="9" y="8"/>
                  <a:pt x="15" y="8"/>
                </a:cubicBezTo>
                <a:cubicBezTo>
                  <a:pt x="21" y="8"/>
                  <a:pt x="24" y="14"/>
                  <a:pt x="26" y="18"/>
                </a:cubicBezTo>
                <a:cubicBezTo>
                  <a:pt x="24" y="27"/>
                  <a:pt x="26" y="33"/>
                  <a:pt x="29" y="33"/>
                </a:cubicBezTo>
                <a:cubicBezTo>
                  <a:pt x="30" y="38"/>
                  <a:pt x="34" y="41"/>
                  <a:pt x="38" y="44"/>
                </a:cubicBezTo>
                <a:cubicBezTo>
                  <a:pt x="34" y="41"/>
                  <a:pt x="30" y="38"/>
                  <a:pt x="28" y="36"/>
                </a:cubicBezTo>
                <a:close/>
                <a:moveTo>
                  <a:pt x="33" y="5"/>
                </a:moveTo>
                <a:cubicBezTo>
                  <a:pt x="38" y="3"/>
                  <a:pt x="43" y="3"/>
                  <a:pt x="52" y="3"/>
                </a:cubicBezTo>
                <a:cubicBezTo>
                  <a:pt x="59" y="5"/>
                  <a:pt x="65" y="5"/>
                  <a:pt x="72" y="5"/>
                </a:cubicBezTo>
                <a:lnTo>
                  <a:pt x="52" y="5"/>
                </a:lnTo>
                <a:cubicBezTo>
                  <a:pt x="43" y="3"/>
                  <a:pt x="39" y="5"/>
                  <a:pt x="33" y="5"/>
                </a:cubicBezTo>
                <a:lnTo>
                  <a:pt x="20" y="5"/>
                </a:lnTo>
                <a:cubicBezTo>
                  <a:pt x="9" y="5"/>
                  <a:pt x="3" y="8"/>
                  <a:pt x="0" y="19"/>
                </a:cubicBezTo>
                <a:cubicBezTo>
                  <a:pt x="3" y="5"/>
                  <a:pt x="16" y="0"/>
                  <a:pt x="33" y="5"/>
                </a:cubicBezTo>
                <a:close/>
                <a:moveTo>
                  <a:pt x="45" y="18"/>
                </a:moveTo>
                <a:cubicBezTo>
                  <a:pt x="57" y="18"/>
                  <a:pt x="65" y="15"/>
                  <a:pt x="71" y="7"/>
                </a:cubicBezTo>
                <a:cubicBezTo>
                  <a:pt x="65" y="15"/>
                  <a:pt x="58" y="18"/>
                  <a:pt x="49" y="18"/>
                </a:cubicBezTo>
                <a:lnTo>
                  <a:pt x="45" y="18"/>
                </a:lnTo>
                <a:close/>
                <a:moveTo>
                  <a:pt x="75" y="29"/>
                </a:moveTo>
                <a:lnTo>
                  <a:pt x="76" y="33"/>
                </a:lnTo>
                <a:cubicBezTo>
                  <a:pt x="78" y="36"/>
                  <a:pt x="76" y="42"/>
                  <a:pt x="68" y="45"/>
                </a:cubicBezTo>
                <a:cubicBezTo>
                  <a:pt x="75" y="42"/>
                  <a:pt x="77" y="36"/>
                  <a:pt x="76" y="33"/>
                </a:cubicBezTo>
                <a:cubicBezTo>
                  <a:pt x="64" y="33"/>
                  <a:pt x="56" y="27"/>
                  <a:pt x="44" y="18"/>
                </a:cubicBezTo>
                <a:lnTo>
                  <a:pt x="45" y="18"/>
                </a:lnTo>
                <a:cubicBezTo>
                  <a:pt x="56" y="27"/>
                  <a:pt x="65" y="29"/>
                  <a:pt x="75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1" name="Freeform 6957">
            <a:extLst>
              <a:ext uri="{FF2B5EF4-FFF2-40B4-BE49-F238E27FC236}">
                <a16:creationId xmlns:a16="http://schemas.microsoft.com/office/drawing/2014/main" id="{0DF424D7-5601-814B-8D10-BF9096168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5030788"/>
            <a:ext cx="31750" cy="23812"/>
          </a:xfrm>
          <a:custGeom>
            <a:avLst/>
            <a:gdLst>
              <a:gd name="T0" fmla="*/ 0 w 90"/>
              <a:gd name="T1" fmla="*/ 5495 h 65"/>
              <a:gd name="T2" fmla="*/ 5292 w 90"/>
              <a:gd name="T3" fmla="*/ 0 h 65"/>
              <a:gd name="T4" fmla="*/ 5644 w 90"/>
              <a:gd name="T5" fmla="*/ 0 h 65"/>
              <a:gd name="T6" fmla="*/ 5997 w 90"/>
              <a:gd name="T7" fmla="*/ 0 h 65"/>
              <a:gd name="T8" fmla="*/ 7056 w 90"/>
              <a:gd name="T9" fmla="*/ 1099 h 65"/>
              <a:gd name="T10" fmla="*/ 7408 w 90"/>
              <a:gd name="T11" fmla="*/ 1099 h 65"/>
              <a:gd name="T12" fmla="*/ 10936 w 90"/>
              <a:gd name="T13" fmla="*/ 2198 h 65"/>
              <a:gd name="T14" fmla="*/ 13758 w 90"/>
              <a:gd name="T15" fmla="*/ 5495 h 65"/>
              <a:gd name="T16" fmla="*/ 20814 w 90"/>
              <a:gd name="T17" fmla="*/ 9891 h 65"/>
              <a:gd name="T18" fmla="*/ 18697 w 90"/>
              <a:gd name="T19" fmla="*/ 12089 h 65"/>
              <a:gd name="T20" fmla="*/ 17992 w 90"/>
              <a:gd name="T21" fmla="*/ 10990 h 65"/>
              <a:gd name="T22" fmla="*/ 17992 w 90"/>
              <a:gd name="T23" fmla="*/ 13188 h 65"/>
              <a:gd name="T24" fmla="*/ 31044 w 90"/>
              <a:gd name="T25" fmla="*/ 14287 h 65"/>
              <a:gd name="T26" fmla="*/ 26458 w 90"/>
              <a:gd name="T27" fmla="*/ 22347 h 65"/>
              <a:gd name="T28" fmla="*/ 11994 w 90"/>
              <a:gd name="T29" fmla="*/ 13188 h 65"/>
              <a:gd name="T30" fmla="*/ 11289 w 90"/>
              <a:gd name="T31" fmla="*/ 23446 h 65"/>
              <a:gd name="T32" fmla="*/ 7056 w 90"/>
              <a:gd name="T33" fmla="*/ 10990 h 65"/>
              <a:gd name="T34" fmla="*/ 4586 w 90"/>
              <a:gd name="T35" fmla="*/ 18683 h 65"/>
              <a:gd name="T36" fmla="*/ 3881 w 90"/>
              <a:gd name="T37" fmla="*/ 5495 h 65"/>
              <a:gd name="T38" fmla="*/ 0 w 90"/>
              <a:gd name="T39" fmla="*/ 5495 h 6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0" h="65">
                <a:moveTo>
                  <a:pt x="0" y="15"/>
                </a:moveTo>
                <a:cubicBezTo>
                  <a:pt x="7" y="9"/>
                  <a:pt x="12" y="6"/>
                  <a:pt x="15" y="0"/>
                </a:cubicBezTo>
                <a:lnTo>
                  <a:pt x="16" y="0"/>
                </a:lnTo>
                <a:lnTo>
                  <a:pt x="17" y="0"/>
                </a:lnTo>
                <a:lnTo>
                  <a:pt x="20" y="3"/>
                </a:lnTo>
                <a:lnTo>
                  <a:pt x="21" y="3"/>
                </a:lnTo>
                <a:cubicBezTo>
                  <a:pt x="24" y="3"/>
                  <a:pt x="28" y="6"/>
                  <a:pt x="31" y="6"/>
                </a:cubicBezTo>
                <a:cubicBezTo>
                  <a:pt x="33" y="9"/>
                  <a:pt x="34" y="12"/>
                  <a:pt x="39" y="15"/>
                </a:cubicBezTo>
                <a:cubicBezTo>
                  <a:pt x="42" y="24"/>
                  <a:pt x="48" y="30"/>
                  <a:pt x="59" y="27"/>
                </a:cubicBezTo>
                <a:cubicBezTo>
                  <a:pt x="57" y="28"/>
                  <a:pt x="54" y="31"/>
                  <a:pt x="53" y="33"/>
                </a:cubicBezTo>
                <a:cubicBezTo>
                  <a:pt x="51" y="30"/>
                  <a:pt x="51" y="30"/>
                  <a:pt x="51" y="30"/>
                </a:cubicBezTo>
                <a:cubicBezTo>
                  <a:pt x="50" y="33"/>
                  <a:pt x="51" y="36"/>
                  <a:pt x="51" y="36"/>
                </a:cubicBezTo>
                <a:cubicBezTo>
                  <a:pt x="64" y="42"/>
                  <a:pt x="77" y="45"/>
                  <a:pt x="88" y="39"/>
                </a:cubicBezTo>
                <a:cubicBezTo>
                  <a:pt x="89" y="51"/>
                  <a:pt x="85" y="57"/>
                  <a:pt x="75" y="61"/>
                </a:cubicBezTo>
                <a:cubicBezTo>
                  <a:pt x="58" y="64"/>
                  <a:pt x="41" y="54"/>
                  <a:pt x="34" y="36"/>
                </a:cubicBezTo>
                <a:cubicBezTo>
                  <a:pt x="36" y="45"/>
                  <a:pt x="34" y="54"/>
                  <a:pt x="32" y="64"/>
                </a:cubicBezTo>
                <a:cubicBezTo>
                  <a:pt x="24" y="54"/>
                  <a:pt x="20" y="45"/>
                  <a:pt x="20" y="30"/>
                </a:cubicBezTo>
                <a:cubicBezTo>
                  <a:pt x="18" y="39"/>
                  <a:pt x="16" y="45"/>
                  <a:pt x="13" y="51"/>
                </a:cubicBezTo>
                <a:cubicBezTo>
                  <a:pt x="7" y="39"/>
                  <a:pt x="6" y="27"/>
                  <a:pt x="11" y="15"/>
                </a:cubicBezTo>
                <a:lnTo>
                  <a:pt x="0" y="15"/>
                </a:lnTo>
              </a:path>
            </a:pathLst>
          </a:custGeom>
          <a:solidFill>
            <a:srgbClr val="4AA0D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2" name="Freeform 6958">
            <a:extLst>
              <a:ext uri="{FF2B5EF4-FFF2-40B4-BE49-F238E27FC236}">
                <a16:creationId xmlns:a16="http://schemas.microsoft.com/office/drawing/2014/main" id="{537B4E66-4533-3E4A-AA70-95AA61BAE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5030788"/>
            <a:ext cx="33337" cy="23812"/>
          </a:xfrm>
          <a:custGeom>
            <a:avLst/>
            <a:gdLst>
              <a:gd name="T0" fmla="*/ 11723 w 91"/>
              <a:gd name="T1" fmla="*/ 23446 h 65"/>
              <a:gd name="T2" fmla="*/ 11357 w 91"/>
              <a:gd name="T3" fmla="*/ 23446 h 65"/>
              <a:gd name="T4" fmla="*/ 7327 w 91"/>
              <a:gd name="T5" fmla="*/ 10990 h 65"/>
              <a:gd name="T6" fmla="*/ 4762 w 91"/>
              <a:gd name="T7" fmla="*/ 19782 h 65"/>
              <a:gd name="T8" fmla="*/ 4030 w 91"/>
              <a:gd name="T9" fmla="*/ 5495 h 65"/>
              <a:gd name="T10" fmla="*/ 4762 w 91"/>
              <a:gd name="T11" fmla="*/ 18683 h 65"/>
              <a:gd name="T12" fmla="*/ 7327 w 91"/>
              <a:gd name="T13" fmla="*/ 10990 h 65"/>
              <a:gd name="T14" fmla="*/ 11357 w 91"/>
              <a:gd name="T15" fmla="*/ 22347 h 65"/>
              <a:gd name="T16" fmla="*/ 12089 w 91"/>
              <a:gd name="T17" fmla="*/ 13188 h 65"/>
              <a:gd name="T18" fmla="*/ 12456 w 91"/>
              <a:gd name="T19" fmla="*/ 14287 h 65"/>
              <a:gd name="T20" fmla="*/ 11723 w 91"/>
              <a:gd name="T21" fmla="*/ 23446 h 65"/>
              <a:gd name="T22" fmla="*/ 5129 w 91"/>
              <a:gd name="T23" fmla="*/ 0 h 65"/>
              <a:gd name="T24" fmla="*/ 5495 w 91"/>
              <a:gd name="T25" fmla="*/ 0 h 65"/>
              <a:gd name="T26" fmla="*/ 3663 w 91"/>
              <a:gd name="T27" fmla="*/ 2198 h 65"/>
              <a:gd name="T28" fmla="*/ 5129 w 91"/>
              <a:gd name="T29" fmla="*/ 0 h 65"/>
              <a:gd name="T30" fmla="*/ 0 w 91"/>
              <a:gd name="T31" fmla="*/ 5495 h 65"/>
              <a:gd name="T32" fmla="*/ 3663 w 91"/>
              <a:gd name="T33" fmla="*/ 2198 h 65"/>
              <a:gd name="T34" fmla="*/ 0 w 91"/>
              <a:gd name="T35" fmla="*/ 5495 h 65"/>
              <a:gd name="T36" fmla="*/ 11723 w 91"/>
              <a:gd name="T37" fmla="*/ 2198 h 65"/>
              <a:gd name="T38" fmla="*/ 14287 w 91"/>
              <a:gd name="T39" fmla="*/ 5495 h 65"/>
              <a:gd name="T40" fmla="*/ 17584 w 91"/>
              <a:gd name="T41" fmla="*/ 9525 h 65"/>
              <a:gd name="T42" fmla="*/ 13921 w 91"/>
              <a:gd name="T43" fmla="*/ 5495 h 65"/>
              <a:gd name="T44" fmla="*/ 11357 w 91"/>
              <a:gd name="T45" fmla="*/ 2198 h 65"/>
              <a:gd name="T46" fmla="*/ 7693 w 91"/>
              <a:gd name="T47" fmla="*/ 1099 h 65"/>
              <a:gd name="T48" fmla="*/ 11723 w 91"/>
              <a:gd name="T49" fmla="*/ 2198 h 65"/>
              <a:gd name="T50" fmla="*/ 21614 w 91"/>
              <a:gd name="T51" fmla="*/ 9891 h 65"/>
              <a:gd name="T52" fmla="*/ 17584 w 91"/>
              <a:gd name="T53" fmla="*/ 9525 h 65"/>
              <a:gd name="T54" fmla="*/ 20515 w 91"/>
              <a:gd name="T55" fmla="*/ 9891 h 65"/>
              <a:gd name="T56" fmla="*/ 21614 w 91"/>
              <a:gd name="T57" fmla="*/ 9891 h 65"/>
              <a:gd name="T58" fmla="*/ 22347 w 91"/>
              <a:gd name="T59" fmla="*/ 9891 h 65"/>
              <a:gd name="T60" fmla="*/ 19416 w 91"/>
              <a:gd name="T61" fmla="*/ 12089 h 65"/>
              <a:gd name="T62" fmla="*/ 18317 w 91"/>
              <a:gd name="T63" fmla="*/ 10990 h 65"/>
              <a:gd name="T64" fmla="*/ 19050 w 91"/>
              <a:gd name="T65" fmla="*/ 13188 h 65"/>
              <a:gd name="T66" fmla="*/ 18683 w 91"/>
              <a:gd name="T67" fmla="*/ 13188 h 65"/>
              <a:gd name="T68" fmla="*/ 17951 w 91"/>
              <a:gd name="T69" fmla="*/ 10990 h 65"/>
              <a:gd name="T70" fmla="*/ 18317 w 91"/>
              <a:gd name="T71" fmla="*/ 10990 h 65"/>
              <a:gd name="T72" fmla="*/ 19416 w 91"/>
              <a:gd name="T73" fmla="*/ 10990 h 65"/>
              <a:gd name="T74" fmla="*/ 21614 w 91"/>
              <a:gd name="T75" fmla="*/ 9891 h 65"/>
              <a:gd name="T76" fmla="*/ 22347 w 91"/>
              <a:gd name="T77" fmla="*/ 9891 h 65"/>
              <a:gd name="T78" fmla="*/ 27476 w 91"/>
              <a:gd name="T79" fmla="*/ 15386 h 65"/>
              <a:gd name="T80" fmla="*/ 18683 w 91"/>
              <a:gd name="T81" fmla="*/ 13188 h 65"/>
              <a:gd name="T82" fmla="*/ 27476 w 91"/>
              <a:gd name="T83" fmla="*/ 15386 h 65"/>
              <a:gd name="T84" fmla="*/ 32238 w 91"/>
              <a:gd name="T85" fmla="*/ 14287 h 65"/>
              <a:gd name="T86" fmla="*/ 27842 w 91"/>
              <a:gd name="T87" fmla="*/ 23446 h 65"/>
              <a:gd name="T88" fmla="*/ 16119 w 91"/>
              <a:gd name="T89" fmla="*/ 18683 h 65"/>
              <a:gd name="T90" fmla="*/ 27476 w 91"/>
              <a:gd name="T91" fmla="*/ 22347 h 65"/>
              <a:gd name="T92" fmla="*/ 32238 w 91"/>
              <a:gd name="T93" fmla="*/ 14287 h 65"/>
              <a:gd name="T94" fmla="*/ 27476 w 91"/>
              <a:gd name="T95" fmla="*/ 15386 h 65"/>
              <a:gd name="T96" fmla="*/ 32238 w 91"/>
              <a:gd name="T97" fmla="*/ 14287 h 65"/>
              <a:gd name="T98" fmla="*/ 12456 w 91"/>
              <a:gd name="T99" fmla="*/ 13188 h 65"/>
              <a:gd name="T100" fmla="*/ 16119 w 91"/>
              <a:gd name="T101" fmla="*/ 18683 h 65"/>
              <a:gd name="T102" fmla="*/ 12456 w 91"/>
              <a:gd name="T103" fmla="*/ 14287 h 65"/>
              <a:gd name="T104" fmla="*/ 12456 w 91"/>
              <a:gd name="T105" fmla="*/ 13188 h 6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1" h="65">
                <a:moveTo>
                  <a:pt x="32" y="64"/>
                </a:moveTo>
                <a:lnTo>
                  <a:pt x="31" y="64"/>
                </a:lnTo>
                <a:cubicBezTo>
                  <a:pt x="23" y="54"/>
                  <a:pt x="20" y="45"/>
                  <a:pt x="20" y="30"/>
                </a:cubicBezTo>
                <a:cubicBezTo>
                  <a:pt x="19" y="39"/>
                  <a:pt x="15" y="45"/>
                  <a:pt x="13" y="54"/>
                </a:cubicBezTo>
                <a:cubicBezTo>
                  <a:pt x="6" y="39"/>
                  <a:pt x="6" y="27"/>
                  <a:pt x="11" y="15"/>
                </a:cubicBezTo>
                <a:cubicBezTo>
                  <a:pt x="7" y="27"/>
                  <a:pt x="7" y="39"/>
                  <a:pt x="13" y="51"/>
                </a:cubicBezTo>
                <a:cubicBezTo>
                  <a:pt x="14" y="45"/>
                  <a:pt x="18" y="39"/>
                  <a:pt x="20" y="30"/>
                </a:cubicBezTo>
                <a:cubicBezTo>
                  <a:pt x="20" y="45"/>
                  <a:pt x="23" y="54"/>
                  <a:pt x="31" y="61"/>
                </a:cubicBezTo>
                <a:cubicBezTo>
                  <a:pt x="34" y="51"/>
                  <a:pt x="36" y="45"/>
                  <a:pt x="33" y="36"/>
                </a:cubicBezTo>
                <a:cubicBezTo>
                  <a:pt x="34" y="37"/>
                  <a:pt x="34" y="38"/>
                  <a:pt x="34" y="39"/>
                </a:cubicBezTo>
                <a:cubicBezTo>
                  <a:pt x="36" y="47"/>
                  <a:pt x="35" y="55"/>
                  <a:pt x="32" y="64"/>
                </a:cubicBezTo>
                <a:close/>
                <a:moveTo>
                  <a:pt x="14" y="0"/>
                </a:moveTo>
                <a:lnTo>
                  <a:pt x="15" y="0"/>
                </a:lnTo>
                <a:cubicBezTo>
                  <a:pt x="13" y="2"/>
                  <a:pt x="12" y="4"/>
                  <a:pt x="10" y="6"/>
                </a:cubicBezTo>
                <a:cubicBezTo>
                  <a:pt x="12" y="4"/>
                  <a:pt x="13" y="2"/>
                  <a:pt x="14" y="0"/>
                </a:cubicBezTo>
                <a:close/>
                <a:moveTo>
                  <a:pt x="0" y="15"/>
                </a:moveTo>
                <a:cubicBezTo>
                  <a:pt x="3" y="11"/>
                  <a:pt x="7" y="9"/>
                  <a:pt x="10" y="6"/>
                </a:cubicBezTo>
                <a:cubicBezTo>
                  <a:pt x="8" y="9"/>
                  <a:pt x="4" y="11"/>
                  <a:pt x="0" y="15"/>
                </a:cubicBezTo>
                <a:close/>
                <a:moveTo>
                  <a:pt x="32" y="6"/>
                </a:moveTo>
                <a:cubicBezTo>
                  <a:pt x="33" y="9"/>
                  <a:pt x="35" y="12"/>
                  <a:pt x="39" y="15"/>
                </a:cubicBezTo>
                <a:cubicBezTo>
                  <a:pt x="41" y="20"/>
                  <a:pt x="44" y="24"/>
                  <a:pt x="48" y="26"/>
                </a:cubicBezTo>
                <a:cubicBezTo>
                  <a:pt x="43" y="25"/>
                  <a:pt x="40" y="21"/>
                  <a:pt x="38" y="15"/>
                </a:cubicBezTo>
                <a:cubicBezTo>
                  <a:pt x="34" y="12"/>
                  <a:pt x="32" y="9"/>
                  <a:pt x="31" y="6"/>
                </a:cubicBezTo>
                <a:cubicBezTo>
                  <a:pt x="27" y="6"/>
                  <a:pt x="24" y="3"/>
                  <a:pt x="21" y="3"/>
                </a:cubicBezTo>
                <a:cubicBezTo>
                  <a:pt x="25" y="3"/>
                  <a:pt x="28" y="6"/>
                  <a:pt x="32" y="6"/>
                </a:cubicBezTo>
                <a:close/>
                <a:moveTo>
                  <a:pt x="59" y="27"/>
                </a:moveTo>
                <a:cubicBezTo>
                  <a:pt x="54" y="28"/>
                  <a:pt x="51" y="28"/>
                  <a:pt x="48" y="26"/>
                </a:cubicBezTo>
                <a:cubicBezTo>
                  <a:pt x="50" y="27"/>
                  <a:pt x="53" y="27"/>
                  <a:pt x="56" y="27"/>
                </a:cubicBezTo>
                <a:lnTo>
                  <a:pt x="59" y="27"/>
                </a:lnTo>
                <a:close/>
                <a:moveTo>
                  <a:pt x="61" y="27"/>
                </a:moveTo>
                <a:cubicBezTo>
                  <a:pt x="58" y="30"/>
                  <a:pt x="54" y="30"/>
                  <a:pt x="53" y="33"/>
                </a:cubicBezTo>
                <a:lnTo>
                  <a:pt x="50" y="30"/>
                </a:lnTo>
                <a:lnTo>
                  <a:pt x="52" y="36"/>
                </a:lnTo>
                <a:lnTo>
                  <a:pt x="51" y="36"/>
                </a:lnTo>
                <a:lnTo>
                  <a:pt x="49" y="30"/>
                </a:lnTo>
                <a:lnTo>
                  <a:pt x="50" y="30"/>
                </a:lnTo>
                <a:lnTo>
                  <a:pt x="53" y="30"/>
                </a:lnTo>
                <a:cubicBezTo>
                  <a:pt x="54" y="30"/>
                  <a:pt x="57" y="30"/>
                  <a:pt x="59" y="27"/>
                </a:cubicBezTo>
                <a:lnTo>
                  <a:pt x="61" y="27"/>
                </a:lnTo>
                <a:close/>
                <a:moveTo>
                  <a:pt x="75" y="42"/>
                </a:moveTo>
                <a:cubicBezTo>
                  <a:pt x="67" y="43"/>
                  <a:pt x="59" y="40"/>
                  <a:pt x="51" y="36"/>
                </a:cubicBezTo>
                <a:cubicBezTo>
                  <a:pt x="59" y="40"/>
                  <a:pt x="67" y="42"/>
                  <a:pt x="75" y="42"/>
                </a:cubicBezTo>
                <a:close/>
                <a:moveTo>
                  <a:pt x="88" y="39"/>
                </a:moveTo>
                <a:cubicBezTo>
                  <a:pt x="90" y="51"/>
                  <a:pt x="85" y="57"/>
                  <a:pt x="76" y="64"/>
                </a:cubicBezTo>
                <a:cubicBezTo>
                  <a:pt x="64" y="64"/>
                  <a:pt x="53" y="59"/>
                  <a:pt x="44" y="51"/>
                </a:cubicBezTo>
                <a:cubicBezTo>
                  <a:pt x="53" y="59"/>
                  <a:pt x="64" y="63"/>
                  <a:pt x="75" y="61"/>
                </a:cubicBezTo>
                <a:cubicBezTo>
                  <a:pt x="84" y="57"/>
                  <a:pt x="89" y="51"/>
                  <a:pt x="88" y="39"/>
                </a:cubicBezTo>
                <a:cubicBezTo>
                  <a:pt x="84" y="42"/>
                  <a:pt x="80" y="43"/>
                  <a:pt x="75" y="42"/>
                </a:cubicBezTo>
                <a:cubicBezTo>
                  <a:pt x="80" y="42"/>
                  <a:pt x="84" y="41"/>
                  <a:pt x="88" y="39"/>
                </a:cubicBezTo>
                <a:close/>
                <a:moveTo>
                  <a:pt x="34" y="36"/>
                </a:moveTo>
                <a:cubicBezTo>
                  <a:pt x="37" y="42"/>
                  <a:pt x="40" y="47"/>
                  <a:pt x="44" y="51"/>
                </a:cubicBezTo>
                <a:cubicBezTo>
                  <a:pt x="41" y="48"/>
                  <a:pt x="37" y="43"/>
                  <a:pt x="34" y="39"/>
                </a:cubicBezTo>
                <a:lnTo>
                  <a:pt x="34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3" name="Freeform 6959">
            <a:extLst>
              <a:ext uri="{FF2B5EF4-FFF2-40B4-BE49-F238E27FC236}">
                <a16:creationId xmlns:a16="http://schemas.microsoft.com/office/drawing/2014/main" id="{01CF4D1E-E9F3-5848-B937-B6A2821A2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041900"/>
            <a:ext cx="12700" cy="9525"/>
          </a:xfrm>
          <a:custGeom>
            <a:avLst/>
            <a:gdLst>
              <a:gd name="T0" fmla="*/ 7620 w 35"/>
              <a:gd name="T1" fmla="*/ 9185 h 28"/>
              <a:gd name="T2" fmla="*/ 9797 w 35"/>
              <a:gd name="T3" fmla="*/ 3062 h 28"/>
              <a:gd name="T4" fmla="*/ 0 w 35"/>
              <a:gd name="T5" fmla="*/ 3062 h 28"/>
              <a:gd name="T6" fmla="*/ 2177 w 35"/>
              <a:gd name="T7" fmla="*/ 3062 h 28"/>
              <a:gd name="T8" fmla="*/ 9071 w 35"/>
              <a:gd name="T9" fmla="*/ 2041 h 28"/>
              <a:gd name="T10" fmla="*/ 11249 w 35"/>
              <a:gd name="T11" fmla="*/ 5103 h 28"/>
              <a:gd name="T12" fmla="*/ 12337 w 35"/>
              <a:gd name="T13" fmla="*/ 0 h 28"/>
              <a:gd name="T14" fmla="*/ 7620 w 35"/>
              <a:gd name="T15" fmla="*/ 9185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" h="28">
                <a:moveTo>
                  <a:pt x="21" y="27"/>
                </a:moveTo>
                <a:cubicBezTo>
                  <a:pt x="27" y="21"/>
                  <a:pt x="30" y="15"/>
                  <a:pt x="27" y="9"/>
                </a:cubicBezTo>
                <a:cubicBezTo>
                  <a:pt x="17" y="15"/>
                  <a:pt x="9" y="12"/>
                  <a:pt x="0" y="9"/>
                </a:cubicBezTo>
                <a:cubicBezTo>
                  <a:pt x="3" y="9"/>
                  <a:pt x="5" y="9"/>
                  <a:pt x="6" y="9"/>
                </a:cubicBezTo>
                <a:cubicBezTo>
                  <a:pt x="13" y="9"/>
                  <a:pt x="18" y="9"/>
                  <a:pt x="25" y="6"/>
                </a:cubicBezTo>
                <a:cubicBezTo>
                  <a:pt x="27" y="6"/>
                  <a:pt x="29" y="9"/>
                  <a:pt x="31" y="15"/>
                </a:cubicBezTo>
                <a:cubicBezTo>
                  <a:pt x="33" y="9"/>
                  <a:pt x="34" y="6"/>
                  <a:pt x="34" y="0"/>
                </a:cubicBezTo>
                <a:cubicBezTo>
                  <a:pt x="34" y="15"/>
                  <a:pt x="32" y="24"/>
                  <a:pt x="21" y="27"/>
                </a:cubicBezTo>
              </a:path>
            </a:pathLst>
          </a:custGeom>
          <a:solidFill>
            <a:srgbClr val="3D7AD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4" name="Freeform 6960">
            <a:extLst>
              <a:ext uri="{FF2B5EF4-FFF2-40B4-BE49-F238E27FC236}">
                <a16:creationId xmlns:a16="http://schemas.microsoft.com/office/drawing/2014/main" id="{D0A9E775-E6A2-8B45-B7FF-AE606EAFD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041900"/>
            <a:ext cx="12700" cy="9525"/>
          </a:xfrm>
          <a:custGeom>
            <a:avLst/>
            <a:gdLst>
              <a:gd name="T0" fmla="*/ 9797 w 35"/>
              <a:gd name="T1" fmla="*/ 3062 h 28"/>
              <a:gd name="T2" fmla="*/ 8346 w 35"/>
              <a:gd name="T3" fmla="*/ 9185 h 28"/>
              <a:gd name="T4" fmla="*/ 7620 w 35"/>
              <a:gd name="T5" fmla="*/ 9185 h 28"/>
              <a:gd name="T6" fmla="*/ 9797 w 35"/>
              <a:gd name="T7" fmla="*/ 3062 h 28"/>
              <a:gd name="T8" fmla="*/ 726 w 35"/>
              <a:gd name="T9" fmla="*/ 4082 h 28"/>
              <a:gd name="T10" fmla="*/ 0 w 35"/>
              <a:gd name="T11" fmla="*/ 3062 h 28"/>
              <a:gd name="T12" fmla="*/ 9797 w 35"/>
              <a:gd name="T13" fmla="*/ 3062 h 28"/>
              <a:gd name="T14" fmla="*/ 726 w 35"/>
              <a:gd name="T15" fmla="*/ 4082 h 28"/>
              <a:gd name="T16" fmla="*/ 3991 w 35"/>
              <a:gd name="T17" fmla="*/ 3062 h 28"/>
              <a:gd name="T18" fmla="*/ 2177 w 35"/>
              <a:gd name="T19" fmla="*/ 3062 h 28"/>
              <a:gd name="T20" fmla="*/ 1814 w 35"/>
              <a:gd name="T21" fmla="*/ 3062 h 28"/>
              <a:gd name="T22" fmla="*/ 3991 w 35"/>
              <a:gd name="T23" fmla="*/ 3062 h 28"/>
              <a:gd name="T24" fmla="*/ 6169 w 35"/>
              <a:gd name="T25" fmla="*/ 3062 h 28"/>
              <a:gd name="T26" fmla="*/ 3991 w 35"/>
              <a:gd name="T27" fmla="*/ 3062 h 28"/>
              <a:gd name="T28" fmla="*/ 6169 w 35"/>
              <a:gd name="T29" fmla="*/ 3062 h 28"/>
              <a:gd name="T30" fmla="*/ 8709 w 35"/>
              <a:gd name="T31" fmla="*/ 2041 h 28"/>
              <a:gd name="T32" fmla="*/ 9071 w 35"/>
              <a:gd name="T33" fmla="*/ 2041 h 28"/>
              <a:gd name="T34" fmla="*/ 6169 w 35"/>
              <a:gd name="T35" fmla="*/ 3062 h 28"/>
              <a:gd name="T36" fmla="*/ 8709 w 35"/>
              <a:gd name="T37" fmla="*/ 2041 h 28"/>
              <a:gd name="T38" fmla="*/ 9434 w 35"/>
              <a:gd name="T39" fmla="*/ 2381 h 28"/>
              <a:gd name="T40" fmla="*/ 9071 w 35"/>
              <a:gd name="T41" fmla="*/ 2041 h 28"/>
              <a:gd name="T42" fmla="*/ 9434 w 35"/>
              <a:gd name="T43" fmla="*/ 2381 h 28"/>
              <a:gd name="T44" fmla="*/ 12337 w 35"/>
              <a:gd name="T45" fmla="*/ 0 h 28"/>
              <a:gd name="T46" fmla="*/ 11974 w 35"/>
              <a:gd name="T47" fmla="*/ 3402 h 28"/>
              <a:gd name="T48" fmla="*/ 11611 w 35"/>
              <a:gd name="T49" fmla="*/ 5103 h 28"/>
              <a:gd name="T50" fmla="*/ 12337 w 35"/>
              <a:gd name="T51" fmla="*/ 0 h 28"/>
              <a:gd name="T52" fmla="*/ 11974 w 35"/>
              <a:gd name="T53" fmla="*/ 3402 h 28"/>
              <a:gd name="T54" fmla="*/ 12337 w 35"/>
              <a:gd name="T55" fmla="*/ 2041 h 28"/>
              <a:gd name="T56" fmla="*/ 10886 w 35"/>
              <a:gd name="T57" fmla="*/ 7484 h 28"/>
              <a:gd name="T58" fmla="*/ 11974 w 35"/>
              <a:gd name="T59" fmla="*/ 3402 h 28"/>
              <a:gd name="T60" fmla="*/ 8346 w 35"/>
              <a:gd name="T61" fmla="*/ 9185 h 28"/>
              <a:gd name="T62" fmla="*/ 10886 w 35"/>
              <a:gd name="T63" fmla="*/ 7484 h 28"/>
              <a:gd name="T64" fmla="*/ 8346 w 35"/>
              <a:gd name="T65" fmla="*/ 9185 h 2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5" h="28">
                <a:moveTo>
                  <a:pt x="27" y="9"/>
                </a:moveTo>
                <a:cubicBezTo>
                  <a:pt x="30" y="15"/>
                  <a:pt x="27" y="21"/>
                  <a:pt x="23" y="27"/>
                </a:cubicBezTo>
                <a:lnTo>
                  <a:pt x="21" y="27"/>
                </a:lnTo>
                <a:cubicBezTo>
                  <a:pt x="26" y="21"/>
                  <a:pt x="29" y="15"/>
                  <a:pt x="27" y="9"/>
                </a:cubicBezTo>
                <a:close/>
                <a:moveTo>
                  <a:pt x="2" y="12"/>
                </a:moveTo>
                <a:lnTo>
                  <a:pt x="0" y="9"/>
                </a:lnTo>
                <a:cubicBezTo>
                  <a:pt x="11" y="12"/>
                  <a:pt x="18" y="15"/>
                  <a:pt x="27" y="9"/>
                </a:cubicBezTo>
                <a:cubicBezTo>
                  <a:pt x="20" y="15"/>
                  <a:pt x="10" y="12"/>
                  <a:pt x="2" y="12"/>
                </a:cubicBezTo>
                <a:close/>
                <a:moveTo>
                  <a:pt x="11" y="9"/>
                </a:moveTo>
                <a:cubicBezTo>
                  <a:pt x="9" y="9"/>
                  <a:pt x="7" y="9"/>
                  <a:pt x="6" y="9"/>
                </a:cubicBezTo>
                <a:lnTo>
                  <a:pt x="5" y="9"/>
                </a:lnTo>
                <a:cubicBezTo>
                  <a:pt x="7" y="9"/>
                  <a:pt x="9" y="9"/>
                  <a:pt x="11" y="9"/>
                </a:cubicBezTo>
                <a:close/>
                <a:moveTo>
                  <a:pt x="17" y="9"/>
                </a:moveTo>
                <a:cubicBezTo>
                  <a:pt x="15" y="9"/>
                  <a:pt x="13" y="9"/>
                  <a:pt x="11" y="9"/>
                </a:cubicBezTo>
                <a:cubicBezTo>
                  <a:pt x="13" y="9"/>
                  <a:pt x="15" y="9"/>
                  <a:pt x="17" y="9"/>
                </a:cubicBezTo>
                <a:close/>
                <a:moveTo>
                  <a:pt x="24" y="6"/>
                </a:moveTo>
                <a:cubicBezTo>
                  <a:pt x="25" y="6"/>
                  <a:pt x="25" y="6"/>
                  <a:pt x="25" y="6"/>
                </a:cubicBezTo>
                <a:cubicBezTo>
                  <a:pt x="22" y="7"/>
                  <a:pt x="19" y="8"/>
                  <a:pt x="17" y="9"/>
                </a:cubicBezTo>
                <a:cubicBezTo>
                  <a:pt x="19" y="8"/>
                  <a:pt x="21" y="7"/>
                  <a:pt x="24" y="6"/>
                </a:cubicBezTo>
                <a:close/>
                <a:moveTo>
                  <a:pt x="26" y="7"/>
                </a:moveTo>
                <a:cubicBezTo>
                  <a:pt x="26" y="6"/>
                  <a:pt x="25" y="6"/>
                  <a:pt x="25" y="6"/>
                </a:cubicBezTo>
                <a:cubicBezTo>
                  <a:pt x="26" y="6"/>
                  <a:pt x="26" y="6"/>
                  <a:pt x="26" y="7"/>
                </a:cubicBezTo>
                <a:close/>
                <a:moveTo>
                  <a:pt x="34" y="0"/>
                </a:moveTo>
                <a:cubicBezTo>
                  <a:pt x="34" y="4"/>
                  <a:pt x="33" y="7"/>
                  <a:pt x="33" y="10"/>
                </a:cubicBezTo>
                <a:cubicBezTo>
                  <a:pt x="33" y="12"/>
                  <a:pt x="32" y="13"/>
                  <a:pt x="32" y="15"/>
                </a:cubicBezTo>
                <a:cubicBezTo>
                  <a:pt x="32" y="9"/>
                  <a:pt x="34" y="6"/>
                  <a:pt x="34" y="0"/>
                </a:cubicBezTo>
                <a:close/>
                <a:moveTo>
                  <a:pt x="33" y="10"/>
                </a:moveTo>
                <a:cubicBezTo>
                  <a:pt x="33" y="9"/>
                  <a:pt x="34" y="7"/>
                  <a:pt x="34" y="6"/>
                </a:cubicBezTo>
                <a:cubicBezTo>
                  <a:pt x="34" y="12"/>
                  <a:pt x="33" y="18"/>
                  <a:pt x="30" y="22"/>
                </a:cubicBezTo>
                <a:cubicBezTo>
                  <a:pt x="32" y="19"/>
                  <a:pt x="33" y="15"/>
                  <a:pt x="33" y="10"/>
                </a:cubicBezTo>
                <a:close/>
                <a:moveTo>
                  <a:pt x="23" y="27"/>
                </a:moveTo>
                <a:cubicBezTo>
                  <a:pt x="26" y="26"/>
                  <a:pt x="28" y="24"/>
                  <a:pt x="30" y="22"/>
                </a:cubicBezTo>
                <a:cubicBezTo>
                  <a:pt x="28" y="25"/>
                  <a:pt x="26" y="26"/>
                  <a:pt x="23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5" name="Freeform 6961">
            <a:extLst>
              <a:ext uri="{FF2B5EF4-FFF2-40B4-BE49-F238E27FC236}">
                <a16:creationId xmlns:a16="http://schemas.microsoft.com/office/drawing/2014/main" id="{FE1E6D5B-0C0C-654F-9901-D4512B3AB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0" y="5019675"/>
            <a:ext cx="42863" cy="28575"/>
          </a:xfrm>
          <a:custGeom>
            <a:avLst/>
            <a:gdLst>
              <a:gd name="T0" fmla="*/ 0 w 117"/>
              <a:gd name="T1" fmla="*/ 15359 h 80"/>
              <a:gd name="T2" fmla="*/ 6961 w 117"/>
              <a:gd name="T3" fmla="*/ 15359 h 80"/>
              <a:gd name="T4" fmla="*/ 5129 w 117"/>
              <a:gd name="T5" fmla="*/ 13216 h 80"/>
              <a:gd name="T6" fmla="*/ 11723 w 117"/>
              <a:gd name="T7" fmla="*/ 14288 h 80"/>
              <a:gd name="T8" fmla="*/ 9159 w 117"/>
              <a:gd name="T9" fmla="*/ 5358 h 80"/>
              <a:gd name="T10" fmla="*/ 17218 w 117"/>
              <a:gd name="T11" fmla="*/ 2143 h 80"/>
              <a:gd name="T12" fmla="*/ 16119 w 117"/>
              <a:gd name="T13" fmla="*/ 10001 h 80"/>
              <a:gd name="T14" fmla="*/ 20516 w 117"/>
              <a:gd name="T15" fmla="*/ 20717 h 80"/>
              <a:gd name="T16" fmla="*/ 27476 w 117"/>
              <a:gd name="T17" fmla="*/ 16431 h 80"/>
              <a:gd name="T18" fmla="*/ 31872 w 117"/>
              <a:gd name="T19" fmla="*/ 17502 h 80"/>
              <a:gd name="T20" fmla="*/ 32972 w 117"/>
              <a:gd name="T21" fmla="*/ 26075 h 80"/>
              <a:gd name="T22" fmla="*/ 25645 w 117"/>
              <a:gd name="T23" fmla="*/ 23932 h 80"/>
              <a:gd name="T24" fmla="*/ 27110 w 117"/>
              <a:gd name="T25" fmla="*/ 28218 h 80"/>
              <a:gd name="T26" fmla="*/ 20882 w 117"/>
              <a:gd name="T27" fmla="*/ 27146 h 80"/>
              <a:gd name="T28" fmla="*/ 20882 w 117"/>
              <a:gd name="T29" fmla="*/ 21788 h 80"/>
              <a:gd name="T30" fmla="*/ 19783 w 117"/>
              <a:gd name="T31" fmla="*/ 26075 h 80"/>
              <a:gd name="T32" fmla="*/ 17585 w 117"/>
              <a:gd name="T33" fmla="*/ 23932 h 80"/>
              <a:gd name="T34" fmla="*/ 14288 w 117"/>
              <a:gd name="T35" fmla="*/ 21788 h 80"/>
              <a:gd name="T36" fmla="*/ 9159 w 117"/>
              <a:gd name="T37" fmla="*/ 25003 h 80"/>
              <a:gd name="T38" fmla="*/ 5495 w 117"/>
              <a:gd name="T39" fmla="*/ 23932 h 80"/>
              <a:gd name="T40" fmla="*/ 9159 w 117"/>
              <a:gd name="T41" fmla="*/ 20717 h 80"/>
              <a:gd name="T42" fmla="*/ 0 w 117"/>
              <a:gd name="T43" fmla="*/ 15359 h 80"/>
              <a:gd name="T44" fmla="*/ 34437 w 117"/>
              <a:gd name="T45" fmla="*/ 4643 h 80"/>
              <a:gd name="T46" fmla="*/ 42497 w 117"/>
              <a:gd name="T47" fmla="*/ 7858 h 80"/>
              <a:gd name="T48" fmla="*/ 39566 w 117"/>
              <a:gd name="T49" fmla="*/ 11073 h 80"/>
              <a:gd name="T50" fmla="*/ 36269 w 117"/>
              <a:gd name="T51" fmla="*/ 13573 h 80"/>
              <a:gd name="T52" fmla="*/ 37734 w 117"/>
              <a:gd name="T53" fmla="*/ 8573 h 80"/>
              <a:gd name="T54" fmla="*/ 34437 w 117"/>
              <a:gd name="T55" fmla="*/ 4643 h 8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7" h="80">
                <a:moveTo>
                  <a:pt x="0" y="43"/>
                </a:moveTo>
                <a:cubicBezTo>
                  <a:pt x="5" y="46"/>
                  <a:pt x="12" y="43"/>
                  <a:pt x="19" y="43"/>
                </a:cubicBezTo>
                <a:cubicBezTo>
                  <a:pt x="16" y="40"/>
                  <a:pt x="14" y="37"/>
                  <a:pt x="14" y="37"/>
                </a:cubicBezTo>
                <a:cubicBezTo>
                  <a:pt x="19" y="34"/>
                  <a:pt x="26" y="37"/>
                  <a:pt x="32" y="40"/>
                </a:cubicBezTo>
                <a:cubicBezTo>
                  <a:pt x="27" y="31"/>
                  <a:pt x="23" y="22"/>
                  <a:pt x="25" y="15"/>
                </a:cubicBezTo>
                <a:cubicBezTo>
                  <a:pt x="31" y="6"/>
                  <a:pt x="37" y="0"/>
                  <a:pt x="47" y="6"/>
                </a:cubicBezTo>
                <a:cubicBezTo>
                  <a:pt x="43" y="13"/>
                  <a:pt x="43" y="18"/>
                  <a:pt x="44" y="28"/>
                </a:cubicBezTo>
                <a:cubicBezTo>
                  <a:pt x="47" y="37"/>
                  <a:pt x="52" y="46"/>
                  <a:pt x="56" y="58"/>
                </a:cubicBezTo>
                <a:cubicBezTo>
                  <a:pt x="62" y="55"/>
                  <a:pt x="69" y="49"/>
                  <a:pt x="75" y="46"/>
                </a:cubicBezTo>
                <a:cubicBezTo>
                  <a:pt x="79" y="46"/>
                  <a:pt x="83" y="46"/>
                  <a:pt x="87" y="49"/>
                </a:cubicBezTo>
                <a:cubicBezTo>
                  <a:pt x="92" y="58"/>
                  <a:pt x="94" y="67"/>
                  <a:pt x="90" y="73"/>
                </a:cubicBezTo>
                <a:cubicBezTo>
                  <a:pt x="86" y="67"/>
                  <a:pt x="79" y="64"/>
                  <a:pt x="70" y="67"/>
                </a:cubicBezTo>
                <a:cubicBezTo>
                  <a:pt x="75" y="70"/>
                  <a:pt x="77" y="73"/>
                  <a:pt x="74" y="79"/>
                </a:cubicBezTo>
                <a:cubicBezTo>
                  <a:pt x="68" y="76"/>
                  <a:pt x="62" y="76"/>
                  <a:pt x="57" y="76"/>
                </a:cubicBezTo>
                <a:cubicBezTo>
                  <a:pt x="57" y="73"/>
                  <a:pt x="57" y="67"/>
                  <a:pt x="57" y="61"/>
                </a:cubicBezTo>
                <a:cubicBezTo>
                  <a:pt x="57" y="67"/>
                  <a:pt x="56" y="70"/>
                  <a:pt x="54" y="73"/>
                </a:cubicBezTo>
                <a:cubicBezTo>
                  <a:pt x="52" y="67"/>
                  <a:pt x="50" y="67"/>
                  <a:pt x="48" y="67"/>
                </a:cubicBezTo>
                <a:cubicBezTo>
                  <a:pt x="47" y="67"/>
                  <a:pt x="44" y="61"/>
                  <a:pt x="39" y="61"/>
                </a:cubicBezTo>
                <a:cubicBezTo>
                  <a:pt x="34" y="64"/>
                  <a:pt x="30" y="67"/>
                  <a:pt x="25" y="70"/>
                </a:cubicBezTo>
                <a:cubicBezTo>
                  <a:pt x="21" y="70"/>
                  <a:pt x="17" y="70"/>
                  <a:pt x="15" y="67"/>
                </a:cubicBezTo>
                <a:cubicBezTo>
                  <a:pt x="16" y="61"/>
                  <a:pt x="21" y="61"/>
                  <a:pt x="25" y="58"/>
                </a:cubicBezTo>
                <a:cubicBezTo>
                  <a:pt x="12" y="58"/>
                  <a:pt x="3" y="55"/>
                  <a:pt x="0" y="43"/>
                </a:cubicBezTo>
                <a:close/>
                <a:moveTo>
                  <a:pt x="94" y="13"/>
                </a:moveTo>
                <a:cubicBezTo>
                  <a:pt x="101" y="6"/>
                  <a:pt x="116" y="9"/>
                  <a:pt x="116" y="22"/>
                </a:cubicBezTo>
                <a:cubicBezTo>
                  <a:pt x="113" y="24"/>
                  <a:pt x="111" y="28"/>
                  <a:pt x="108" y="31"/>
                </a:cubicBezTo>
                <a:cubicBezTo>
                  <a:pt x="105" y="36"/>
                  <a:pt x="102" y="37"/>
                  <a:pt x="99" y="38"/>
                </a:cubicBezTo>
                <a:cubicBezTo>
                  <a:pt x="103" y="35"/>
                  <a:pt x="104" y="30"/>
                  <a:pt x="103" y="24"/>
                </a:cubicBezTo>
                <a:cubicBezTo>
                  <a:pt x="102" y="18"/>
                  <a:pt x="98" y="18"/>
                  <a:pt x="94" y="13"/>
                </a:cubicBezTo>
                <a:close/>
              </a:path>
            </a:pathLst>
          </a:custGeom>
          <a:solidFill>
            <a:srgbClr val="A4BD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6" name="Freeform 6962">
            <a:extLst>
              <a:ext uri="{FF2B5EF4-FFF2-40B4-BE49-F238E27FC236}">
                <a16:creationId xmlns:a16="http://schemas.microsoft.com/office/drawing/2014/main" id="{824A086F-B57A-544B-9DBF-514283943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0" y="5019675"/>
            <a:ext cx="42863" cy="28575"/>
          </a:xfrm>
          <a:custGeom>
            <a:avLst/>
            <a:gdLst>
              <a:gd name="T0" fmla="*/ 27110 w 117"/>
              <a:gd name="T1" fmla="*/ 28218 h 80"/>
              <a:gd name="T2" fmla="*/ 20882 w 117"/>
              <a:gd name="T3" fmla="*/ 27146 h 80"/>
              <a:gd name="T4" fmla="*/ 25645 w 117"/>
              <a:gd name="T5" fmla="*/ 23932 h 80"/>
              <a:gd name="T6" fmla="*/ 28575 w 117"/>
              <a:gd name="T7" fmla="*/ 23932 h 80"/>
              <a:gd name="T8" fmla="*/ 30407 w 117"/>
              <a:gd name="T9" fmla="*/ 24289 h 80"/>
              <a:gd name="T10" fmla="*/ 30773 w 117"/>
              <a:gd name="T11" fmla="*/ 24289 h 80"/>
              <a:gd name="T12" fmla="*/ 30773 w 117"/>
              <a:gd name="T13" fmla="*/ 24289 h 80"/>
              <a:gd name="T14" fmla="*/ 30773 w 117"/>
              <a:gd name="T15" fmla="*/ 24289 h 80"/>
              <a:gd name="T16" fmla="*/ 31872 w 117"/>
              <a:gd name="T17" fmla="*/ 17502 h 80"/>
              <a:gd name="T18" fmla="*/ 32239 w 117"/>
              <a:gd name="T19" fmla="*/ 17502 h 80"/>
              <a:gd name="T20" fmla="*/ 31872 w 117"/>
              <a:gd name="T21" fmla="*/ 17502 h 80"/>
              <a:gd name="T22" fmla="*/ 18318 w 117"/>
              <a:gd name="T23" fmla="*/ 15359 h 80"/>
              <a:gd name="T24" fmla="*/ 17218 w 117"/>
              <a:gd name="T25" fmla="*/ 2143 h 80"/>
              <a:gd name="T26" fmla="*/ 11723 w 117"/>
              <a:gd name="T27" fmla="*/ 14288 h 80"/>
              <a:gd name="T28" fmla="*/ 17218 w 117"/>
              <a:gd name="T29" fmla="*/ 2143 h 80"/>
              <a:gd name="T30" fmla="*/ 18318 w 117"/>
              <a:gd name="T31" fmla="*/ 15359 h 80"/>
              <a:gd name="T32" fmla="*/ 11723 w 117"/>
              <a:gd name="T33" fmla="*/ 14288 h 80"/>
              <a:gd name="T34" fmla="*/ 11723 w 117"/>
              <a:gd name="T35" fmla="*/ 14288 h 80"/>
              <a:gd name="T36" fmla="*/ 6961 w 117"/>
              <a:gd name="T37" fmla="*/ 15359 h 80"/>
              <a:gd name="T38" fmla="*/ 0 w 117"/>
              <a:gd name="T39" fmla="*/ 15359 h 80"/>
              <a:gd name="T40" fmla="*/ 0 w 117"/>
              <a:gd name="T41" fmla="*/ 15359 h 80"/>
              <a:gd name="T42" fmla="*/ 8060 w 117"/>
              <a:gd name="T43" fmla="*/ 21788 h 80"/>
              <a:gd name="T44" fmla="*/ 8060 w 117"/>
              <a:gd name="T45" fmla="*/ 20717 h 80"/>
              <a:gd name="T46" fmla="*/ 9159 w 117"/>
              <a:gd name="T47" fmla="*/ 20717 h 80"/>
              <a:gd name="T48" fmla="*/ 5495 w 117"/>
              <a:gd name="T49" fmla="*/ 23932 h 80"/>
              <a:gd name="T50" fmla="*/ 10258 w 117"/>
              <a:gd name="T51" fmla="*/ 23932 h 80"/>
              <a:gd name="T52" fmla="*/ 9159 w 117"/>
              <a:gd name="T53" fmla="*/ 25003 h 80"/>
              <a:gd name="T54" fmla="*/ 14288 w 117"/>
              <a:gd name="T55" fmla="*/ 21788 h 80"/>
              <a:gd name="T56" fmla="*/ 20149 w 117"/>
              <a:gd name="T57" fmla="*/ 26075 h 80"/>
              <a:gd name="T58" fmla="*/ 20149 w 117"/>
              <a:gd name="T59" fmla="*/ 26075 h 80"/>
              <a:gd name="T60" fmla="*/ 15020 w 117"/>
              <a:gd name="T61" fmla="*/ 22860 h 80"/>
              <a:gd name="T62" fmla="*/ 14288 w 117"/>
              <a:gd name="T63" fmla="*/ 21788 h 80"/>
              <a:gd name="T64" fmla="*/ 37368 w 117"/>
              <a:gd name="T65" fmla="*/ 8573 h 80"/>
              <a:gd name="T66" fmla="*/ 38100 w 117"/>
              <a:gd name="T67" fmla="*/ 8573 h 80"/>
              <a:gd name="T68" fmla="*/ 39199 w 117"/>
              <a:gd name="T69" fmla="*/ 11073 h 80"/>
              <a:gd name="T70" fmla="*/ 42497 w 117"/>
              <a:gd name="T71" fmla="*/ 7858 h 80"/>
              <a:gd name="T72" fmla="*/ 42497 w 117"/>
              <a:gd name="T73" fmla="*/ 7858 h 80"/>
              <a:gd name="T74" fmla="*/ 39932 w 117"/>
              <a:gd name="T75" fmla="*/ 11073 h 80"/>
              <a:gd name="T76" fmla="*/ 34437 w 117"/>
              <a:gd name="T77" fmla="*/ 14288 h 80"/>
              <a:gd name="T78" fmla="*/ 36269 w 117"/>
              <a:gd name="T79" fmla="*/ 3929 h 80"/>
              <a:gd name="T80" fmla="*/ 36269 w 117"/>
              <a:gd name="T81" fmla="*/ 3929 h 80"/>
              <a:gd name="T82" fmla="*/ 36269 w 117"/>
              <a:gd name="T83" fmla="*/ 3929 h 80"/>
              <a:gd name="T84" fmla="*/ 39932 w 117"/>
              <a:gd name="T85" fmla="*/ 3929 h 8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7" h="80">
                <a:moveTo>
                  <a:pt x="75" y="79"/>
                </a:moveTo>
                <a:lnTo>
                  <a:pt x="74" y="79"/>
                </a:lnTo>
                <a:cubicBezTo>
                  <a:pt x="69" y="76"/>
                  <a:pt x="63" y="76"/>
                  <a:pt x="57" y="79"/>
                </a:cubicBezTo>
                <a:lnTo>
                  <a:pt x="57" y="76"/>
                </a:lnTo>
                <a:cubicBezTo>
                  <a:pt x="63" y="76"/>
                  <a:pt x="69" y="76"/>
                  <a:pt x="74" y="79"/>
                </a:cubicBezTo>
                <a:cubicBezTo>
                  <a:pt x="76" y="73"/>
                  <a:pt x="75" y="70"/>
                  <a:pt x="70" y="67"/>
                </a:cubicBezTo>
                <a:cubicBezTo>
                  <a:pt x="75" y="70"/>
                  <a:pt x="78" y="73"/>
                  <a:pt x="75" y="79"/>
                </a:cubicBezTo>
                <a:close/>
                <a:moveTo>
                  <a:pt x="78" y="67"/>
                </a:moveTo>
                <a:lnTo>
                  <a:pt x="70" y="67"/>
                </a:lnTo>
                <a:cubicBezTo>
                  <a:pt x="75" y="65"/>
                  <a:pt x="79" y="66"/>
                  <a:pt x="83" y="68"/>
                </a:cubicBezTo>
                <a:cubicBezTo>
                  <a:pt x="81" y="67"/>
                  <a:pt x="80" y="67"/>
                  <a:pt x="78" y="67"/>
                </a:cubicBezTo>
                <a:close/>
                <a:moveTo>
                  <a:pt x="84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4" y="68"/>
                </a:cubicBezTo>
                <a:close/>
                <a:moveTo>
                  <a:pt x="91" y="73"/>
                </a:moveTo>
                <a:cubicBezTo>
                  <a:pt x="89" y="71"/>
                  <a:pt x="87" y="69"/>
                  <a:pt x="84" y="68"/>
                </a:cubicBezTo>
                <a:cubicBezTo>
                  <a:pt x="87" y="68"/>
                  <a:pt x="89" y="70"/>
                  <a:pt x="91" y="73"/>
                </a:cubicBezTo>
                <a:close/>
                <a:moveTo>
                  <a:pt x="87" y="49"/>
                </a:moveTo>
                <a:cubicBezTo>
                  <a:pt x="83" y="46"/>
                  <a:pt x="78" y="46"/>
                  <a:pt x="75" y="46"/>
                </a:cubicBezTo>
                <a:cubicBezTo>
                  <a:pt x="78" y="46"/>
                  <a:pt x="83" y="46"/>
                  <a:pt x="88" y="49"/>
                </a:cubicBezTo>
                <a:cubicBezTo>
                  <a:pt x="93" y="58"/>
                  <a:pt x="94" y="67"/>
                  <a:pt x="91" y="73"/>
                </a:cubicBezTo>
                <a:cubicBezTo>
                  <a:pt x="94" y="67"/>
                  <a:pt x="92" y="58"/>
                  <a:pt x="87" y="49"/>
                </a:cubicBezTo>
                <a:close/>
                <a:moveTo>
                  <a:pt x="57" y="58"/>
                </a:moveTo>
                <a:cubicBezTo>
                  <a:pt x="54" y="52"/>
                  <a:pt x="52" y="46"/>
                  <a:pt x="50" y="43"/>
                </a:cubicBezTo>
                <a:cubicBezTo>
                  <a:pt x="47" y="37"/>
                  <a:pt x="46" y="31"/>
                  <a:pt x="44" y="28"/>
                </a:cubicBezTo>
                <a:cubicBezTo>
                  <a:pt x="41" y="18"/>
                  <a:pt x="43" y="9"/>
                  <a:pt x="47" y="6"/>
                </a:cubicBezTo>
                <a:cubicBezTo>
                  <a:pt x="38" y="3"/>
                  <a:pt x="31" y="6"/>
                  <a:pt x="26" y="15"/>
                </a:cubicBezTo>
                <a:cubicBezTo>
                  <a:pt x="24" y="22"/>
                  <a:pt x="26" y="31"/>
                  <a:pt x="32" y="40"/>
                </a:cubicBezTo>
                <a:cubicBezTo>
                  <a:pt x="25" y="31"/>
                  <a:pt x="23" y="22"/>
                  <a:pt x="25" y="15"/>
                </a:cubicBezTo>
                <a:cubicBezTo>
                  <a:pt x="31" y="6"/>
                  <a:pt x="37" y="0"/>
                  <a:pt x="47" y="6"/>
                </a:cubicBezTo>
                <a:cubicBezTo>
                  <a:pt x="43" y="9"/>
                  <a:pt x="43" y="18"/>
                  <a:pt x="44" y="28"/>
                </a:cubicBezTo>
                <a:cubicBezTo>
                  <a:pt x="47" y="31"/>
                  <a:pt x="48" y="37"/>
                  <a:pt x="50" y="43"/>
                </a:cubicBezTo>
                <a:cubicBezTo>
                  <a:pt x="52" y="46"/>
                  <a:pt x="55" y="52"/>
                  <a:pt x="57" y="58"/>
                </a:cubicBezTo>
                <a:close/>
                <a:moveTo>
                  <a:pt x="32" y="40"/>
                </a:moveTo>
                <a:cubicBezTo>
                  <a:pt x="25" y="37"/>
                  <a:pt x="19" y="34"/>
                  <a:pt x="14" y="37"/>
                </a:cubicBezTo>
                <a:cubicBezTo>
                  <a:pt x="20" y="31"/>
                  <a:pt x="25" y="34"/>
                  <a:pt x="32" y="40"/>
                </a:cubicBezTo>
                <a:close/>
                <a:moveTo>
                  <a:pt x="14" y="37"/>
                </a:moveTo>
                <a:cubicBezTo>
                  <a:pt x="14" y="37"/>
                  <a:pt x="16" y="40"/>
                  <a:pt x="19" y="43"/>
                </a:cubicBezTo>
                <a:cubicBezTo>
                  <a:pt x="15" y="40"/>
                  <a:pt x="14" y="37"/>
                  <a:pt x="14" y="37"/>
                </a:cubicBezTo>
                <a:close/>
                <a:moveTo>
                  <a:pt x="0" y="43"/>
                </a:moveTo>
                <a:lnTo>
                  <a:pt x="10" y="43"/>
                </a:lnTo>
                <a:cubicBezTo>
                  <a:pt x="6" y="43"/>
                  <a:pt x="3" y="46"/>
                  <a:pt x="0" y="43"/>
                </a:cubicBezTo>
                <a:close/>
                <a:moveTo>
                  <a:pt x="25" y="58"/>
                </a:moveTo>
                <a:cubicBezTo>
                  <a:pt x="25" y="58"/>
                  <a:pt x="23" y="58"/>
                  <a:pt x="22" y="61"/>
                </a:cubicBezTo>
                <a:cubicBezTo>
                  <a:pt x="19" y="61"/>
                  <a:pt x="16" y="64"/>
                  <a:pt x="15" y="67"/>
                </a:cubicBezTo>
                <a:cubicBezTo>
                  <a:pt x="15" y="61"/>
                  <a:pt x="18" y="61"/>
                  <a:pt x="22" y="58"/>
                </a:cubicBezTo>
                <a:cubicBezTo>
                  <a:pt x="11" y="58"/>
                  <a:pt x="3" y="55"/>
                  <a:pt x="0" y="44"/>
                </a:cubicBezTo>
                <a:cubicBezTo>
                  <a:pt x="3" y="55"/>
                  <a:pt x="13" y="58"/>
                  <a:pt x="25" y="58"/>
                </a:cubicBezTo>
                <a:close/>
                <a:moveTo>
                  <a:pt x="25" y="70"/>
                </a:moveTo>
                <a:cubicBezTo>
                  <a:pt x="20" y="70"/>
                  <a:pt x="17" y="70"/>
                  <a:pt x="15" y="67"/>
                </a:cubicBezTo>
                <a:cubicBezTo>
                  <a:pt x="17" y="70"/>
                  <a:pt x="21" y="70"/>
                  <a:pt x="25" y="70"/>
                </a:cubicBezTo>
                <a:close/>
                <a:moveTo>
                  <a:pt x="28" y="67"/>
                </a:moveTo>
                <a:lnTo>
                  <a:pt x="26" y="70"/>
                </a:lnTo>
                <a:lnTo>
                  <a:pt x="25" y="70"/>
                </a:lnTo>
                <a:lnTo>
                  <a:pt x="28" y="67"/>
                </a:lnTo>
                <a:close/>
                <a:moveTo>
                  <a:pt x="39" y="61"/>
                </a:moveTo>
                <a:cubicBezTo>
                  <a:pt x="44" y="61"/>
                  <a:pt x="47" y="64"/>
                  <a:pt x="48" y="67"/>
                </a:cubicBezTo>
                <a:cubicBezTo>
                  <a:pt x="50" y="67"/>
                  <a:pt x="52" y="67"/>
                  <a:pt x="55" y="73"/>
                </a:cubicBezTo>
                <a:cubicBezTo>
                  <a:pt x="55" y="70"/>
                  <a:pt x="57" y="67"/>
                  <a:pt x="57" y="61"/>
                </a:cubicBezTo>
                <a:cubicBezTo>
                  <a:pt x="57" y="67"/>
                  <a:pt x="56" y="70"/>
                  <a:pt x="55" y="73"/>
                </a:cubicBezTo>
                <a:cubicBezTo>
                  <a:pt x="52" y="70"/>
                  <a:pt x="50" y="67"/>
                  <a:pt x="48" y="67"/>
                </a:cubicBezTo>
                <a:cubicBezTo>
                  <a:pt x="47" y="67"/>
                  <a:pt x="44" y="64"/>
                  <a:pt x="41" y="64"/>
                </a:cubicBezTo>
                <a:cubicBezTo>
                  <a:pt x="36" y="64"/>
                  <a:pt x="32" y="67"/>
                  <a:pt x="28" y="67"/>
                </a:cubicBezTo>
                <a:cubicBezTo>
                  <a:pt x="32" y="67"/>
                  <a:pt x="36" y="61"/>
                  <a:pt x="39" y="61"/>
                </a:cubicBezTo>
                <a:close/>
                <a:moveTo>
                  <a:pt x="96" y="37"/>
                </a:moveTo>
                <a:cubicBezTo>
                  <a:pt x="102" y="34"/>
                  <a:pt x="104" y="31"/>
                  <a:pt x="102" y="24"/>
                </a:cubicBezTo>
                <a:cubicBezTo>
                  <a:pt x="102" y="22"/>
                  <a:pt x="98" y="18"/>
                  <a:pt x="94" y="15"/>
                </a:cubicBezTo>
                <a:cubicBezTo>
                  <a:pt x="100" y="18"/>
                  <a:pt x="102" y="22"/>
                  <a:pt x="104" y="24"/>
                </a:cubicBezTo>
                <a:cubicBezTo>
                  <a:pt x="104" y="31"/>
                  <a:pt x="102" y="34"/>
                  <a:pt x="97" y="37"/>
                </a:cubicBezTo>
                <a:cubicBezTo>
                  <a:pt x="101" y="37"/>
                  <a:pt x="104" y="34"/>
                  <a:pt x="107" y="31"/>
                </a:cubicBezTo>
                <a:lnTo>
                  <a:pt x="111" y="28"/>
                </a:lnTo>
                <a:cubicBezTo>
                  <a:pt x="112" y="24"/>
                  <a:pt x="114" y="22"/>
                  <a:pt x="116" y="22"/>
                </a:cubicBezTo>
                <a:cubicBezTo>
                  <a:pt x="116" y="18"/>
                  <a:pt x="113" y="14"/>
                  <a:pt x="109" y="11"/>
                </a:cubicBezTo>
                <a:cubicBezTo>
                  <a:pt x="113" y="13"/>
                  <a:pt x="116" y="16"/>
                  <a:pt x="116" y="22"/>
                </a:cubicBezTo>
                <a:cubicBezTo>
                  <a:pt x="115" y="24"/>
                  <a:pt x="113" y="24"/>
                  <a:pt x="111" y="28"/>
                </a:cubicBezTo>
                <a:lnTo>
                  <a:pt x="109" y="31"/>
                </a:lnTo>
                <a:cubicBezTo>
                  <a:pt x="104" y="37"/>
                  <a:pt x="100" y="37"/>
                  <a:pt x="96" y="40"/>
                </a:cubicBezTo>
                <a:lnTo>
                  <a:pt x="94" y="40"/>
                </a:lnTo>
                <a:lnTo>
                  <a:pt x="96" y="37"/>
                </a:lnTo>
                <a:close/>
                <a:moveTo>
                  <a:pt x="99" y="11"/>
                </a:moveTo>
                <a:cubicBezTo>
                  <a:pt x="97" y="12"/>
                  <a:pt x="96" y="14"/>
                  <a:pt x="94" y="15"/>
                </a:cubicBezTo>
                <a:cubicBezTo>
                  <a:pt x="95" y="14"/>
                  <a:pt x="97" y="12"/>
                  <a:pt x="99" y="11"/>
                </a:cubicBezTo>
                <a:close/>
                <a:moveTo>
                  <a:pt x="109" y="11"/>
                </a:moveTo>
                <a:cubicBezTo>
                  <a:pt x="106" y="10"/>
                  <a:pt x="102" y="10"/>
                  <a:pt x="99" y="11"/>
                </a:cubicBezTo>
                <a:cubicBezTo>
                  <a:pt x="100" y="10"/>
                  <a:pt x="102" y="9"/>
                  <a:pt x="104" y="9"/>
                </a:cubicBezTo>
                <a:cubicBezTo>
                  <a:pt x="105" y="9"/>
                  <a:pt x="107" y="10"/>
                  <a:pt x="109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7" name="Freeform 6963">
            <a:extLst>
              <a:ext uri="{FF2B5EF4-FFF2-40B4-BE49-F238E27FC236}">
                <a16:creationId xmlns:a16="http://schemas.microsoft.com/office/drawing/2014/main" id="{FB856A2C-AE69-3F45-86E1-22EF30887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038725"/>
            <a:ext cx="9525" cy="15875"/>
          </a:xfrm>
          <a:custGeom>
            <a:avLst/>
            <a:gdLst>
              <a:gd name="T0" fmla="*/ 5334 w 25"/>
              <a:gd name="T1" fmla="*/ 0 h 46"/>
              <a:gd name="T2" fmla="*/ 8763 w 25"/>
              <a:gd name="T3" fmla="*/ 11389 h 46"/>
              <a:gd name="T4" fmla="*/ 0 w 25"/>
              <a:gd name="T5" fmla="*/ 11389 h 46"/>
              <a:gd name="T6" fmla="*/ 5334 w 25"/>
              <a:gd name="T7" fmla="*/ 0 h 4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" h="46">
                <a:moveTo>
                  <a:pt x="14" y="0"/>
                </a:moveTo>
                <a:cubicBezTo>
                  <a:pt x="20" y="3"/>
                  <a:pt x="24" y="15"/>
                  <a:pt x="23" y="33"/>
                </a:cubicBezTo>
                <a:cubicBezTo>
                  <a:pt x="14" y="45"/>
                  <a:pt x="1" y="43"/>
                  <a:pt x="0" y="33"/>
                </a:cubicBezTo>
                <a:cubicBezTo>
                  <a:pt x="17" y="30"/>
                  <a:pt x="24" y="15"/>
                  <a:pt x="14" y="0"/>
                </a:cubicBezTo>
              </a:path>
            </a:pathLst>
          </a:custGeom>
          <a:solidFill>
            <a:srgbClr val="3D7AD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8" name="Freeform 6964">
            <a:extLst>
              <a:ext uri="{FF2B5EF4-FFF2-40B4-BE49-F238E27FC236}">
                <a16:creationId xmlns:a16="http://schemas.microsoft.com/office/drawing/2014/main" id="{DF07BAC0-1BEB-7943-AA4F-8FAAA442D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5038725"/>
            <a:ext cx="9525" cy="15875"/>
          </a:xfrm>
          <a:custGeom>
            <a:avLst/>
            <a:gdLst>
              <a:gd name="T0" fmla="*/ 4396 w 26"/>
              <a:gd name="T1" fmla="*/ 15514 h 44"/>
              <a:gd name="T2" fmla="*/ 733 w 26"/>
              <a:gd name="T3" fmla="*/ 13710 h 44"/>
              <a:gd name="T4" fmla="*/ 8792 w 26"/>
              <a:gd name="T5" fmla="*/ 11906 h 44"/>
              <a:gd name="T6" fmla="*/ 5495 w 26"/>
              <a:gd name="T7" fmla="*/ 0 h 44"/>
              <a:gd name="T8" fmla="*/ 8792 w 26"/>
              <a:gd name="T9" fmla="*/ 11906 h 44"/>
              <a:gd name="T10" fmla="*/ 4396 w 26"/>
              <a:gd name="T11" fmla="*/ 15514 h 44"/>
              <a:gd name="T12" fmla="*/ 733 w 26"/>
              <a:gd name="T13" fmla="*/ 13710 h 44"/>
              <a:gd name="T14" fmla="*/ 733 w 26"/>
              <a:gd name="T15" fmla="*/ 13710 h 44"/>
              <a:gd name="T16" fmla="*/ 733 w 26"/>
              <a:gd name="T17" fmla="*/ 13710 h 44"/>
              <a:gd name="T18" fmla="*/ 0 w 26"/>
              <a:gd name="T19" fmla="*/ 11906 h 44"/>
              <a:gd name="T20" fmla="*/ 6594 w 26"/>
              <a:gd name="T21" fmla="*/ 7577 h 44"/>
              <a:gd name="T22" fmla="*/ 366 w 26"/>
              <a:gd name="T23" fmla="*/ 11906 h 44"/>
              <a:gd name="T24" fmla="*/ 733 w 26"/>
              <a:gd name="T25" fmla="*/ 13710 h 44"/>
              <a:gd name="T26" fmla="*/ 0 w 26"/>
              <a:gd name="T27" fmla="*/ 11906 h 4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44">
                <a:moveTo>
                  <a:pt x="12" y="43"/>
                </a:moveTo>
                <a:cubicBezTo>
                  <a:pt x="8" y="43"/>
                  <a:pt x="5" y="41"/>
                  <a:pt x="2" y="38"/>
                </a:cubicBezTo>
                <a:cubicBezTo>
                  <a:pt x="7" y="43"/>
                  <a:pt x="16" y="41"/>
                  <a:pt x="24" y="33"/>
                </a:cubicBezTo>
                <a:cubicBezTo>
                  <a:pt x="24" y="15"/>
                  <a:pt x="21" y="6"/>
                  <a:pt x="15" y="0"/>
                </a:cubicBezTo>
                <a:cubicBezTo>
                  <a:pt x="23" y="3"/>
                  <a:pt x="25" y="15"/>
                  <a:pt x="24" y="33"/>
                </a:cubicBezTo>
                <a:cubicBezTo>
                  <a:pt x="20" y="40"/>
                  <a:pt x="15" y="43"/>
                  <a:pt x="12" y="43"/>
                </a:cubicBezTo>
                <a:close/>
                <a:moveTo>
                  <a:pt x="2" y="38"/>
                </a:moveTo>
                <a:cubicBezTo>
                  <a:pt x="2" y="38"/>
                  <a:pt x="2" y="38"/>
                  <a:pt x="2" y="38"/>
                </a:cubicBezTo>
                <a:cubicBezTo>
                  <a:pt x="2" y="38"/>
                  <a:pt x="2" y="38"/>
                  <a:pt x="2" y="38"/>
                </a:cubicBezTo>
                <a:close/>
                <a:moveTo>
                  <a:pt x="0" y="33"/>
                </a:moveTo>
                <a:cubicBezTo>
                  <a:pt x="9" y="30"/>
                  <a:pt x="15" y="27"/>
                  <a:pt x="18" y="21"/>
                </a:cubicBezTo>
                <a:cubicBezTo>
                  <a:pt x="15" y="27"/>
                  <a:pt x="9" y="33"/>
                  <a:pt x="1" y="33"/>
                </a:cubicBezTo>
                <a:cubicBezTo>
                  <a:pt x="1" y="35"/>
                  <a:pt x="1" y="37"/>
                  <a:pt x="2" y="38"/>
                </a:cubicBezTo>
                <a:cubicBezTo>
                  <a:pt x="1" y="36"/>
                  <a:pt x="0" y="34"/>
                  <a:pt x="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9" name="Freeform 6965">
            <a:extLst>
              <a:ext uri="{FF2B5EF4-FFF2-40B4-BE49-F238E27FC236}">
                <a16:creationId xmlns:a16="http://schemas.microsoft.com/office/drawing/2014/main" id="{4D1C79EF-FDB2-6A4A-A359-BB9A7191C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5014913"/>
            <a:ext cx="14287" cy="12700"/>
          </a:xfrm>
          <a:custGeom>
            <a:avLst/>
            <a:gdLst>
              <a:gd name="T0" fmla="*/ 12407 w 38"/>
              <a:gd name="T1" fmla="*/ 0 h 34"/>
              <a:gd name="T2" fmla="*/ 13911 w 38"/>
              <a:gd name="T3" fmla="*/ 11206 h 34"/>
              <a:gd name="T4" fmla="*/ 4136 w 38"/>
              <a:gd name="T5" fmla="*/ 12326 h 34"/>
              <a:gd name="T6" fmla="*/ 1504 w 38"/>
              <a:gd name="T7" fmla="*/ 3362 h 34"/>
              <a:gd name="T8" fmla="*/ 12407 w 38"/>
              <a:gd name="T9" fmla="*/ 0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34">
                <a:moveTo>
                  <a:pt x="33" y="0"/>
                </a:moveTo>
                <a:cubicBezTo>
                  <a:pt x="30" y="6"/>
                  <a:pt x="28" y="15"/>
                  <a:pt x="37" y="30"/>
                </a:cubicBezTo>
                <a:cubicBezTo>
                  <a:pt x="23" y="24"/>
                  <a:pt x="14" y="24"/>
                  <a:pt x="11" y="33"/>
                </a:cubicBezTo>
                <a:cubicBezTo>
                  <a:pt x="2" y="28"/>
                  <a:pt x="0" y="18"/>
                  <a:pt x="4" y="9"/>
                </a:cubicBezTo>
                <a:cubicBezTo>
                  <a:pt x="11" y="6"/>
                  <a:pt x="21" y="0"/>
                  <a:pt x="33" y="0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" name="Freeform 6966">
            <a:extLst>
              <a:ext uri="{FF2B5EF4-FFF2-40B4-BE49-F238E27FC236}">
                <a16:creationId xmlns:a16="http://schemas.microsoft.com/office/drawing/2014/main" id="{BD34DD13-DE80-F443-94D0-532E3D170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5013325"/>
            <a:ext cx="14287" cy="14288"/>
          </a:xfrm>
          <a:custGeom>
            <a:avLst/>
            <a:gdLst>
              <a:gd name="T0" fmla="*/ 4396 w 39"/>
              <a:gd name="T1" fmla="*/ 13940 h 41"/>
              <a:gd name="T2" fmla="*/ 4030 w 39"/>
              <a:gd name="T3" fmla="*/ 12546 h 41"/>
              <a:gd name="T4" fmla="*/ 1832 w 39"/>
              <a:gd name="T5" fmla="*/ 4182 h 41"/>
              <a:gd name="T6" fmla="*/ 4030 w 39"/>
              <a:gd name="T7" fmla="*/ 12546 h 41"/>
              <a:gd name="T8" fmla="*/ 8792 w 39"/>
              <a:gd name="T9" fmla="*/ 10106 h 41"/>
              <a:gd name="T10" fmla="*/ 4396 w 39"/>
              <a:gd name="T11" fmla="*/ 12546 h 41"/>
              <a:gd name="T12" fmla="*/ 4396 w 39"/>
              <a:gd name="T13" fmla="*/ 13940 h 41"/>
              <a:gd name="T14" fmla="*/ 11723 w 39"/>
              <a:gd name="T15" fmla="*/ 0 h 41"/>
              <a:gd name="T16" fmla="*/ 1832 w 39"/>
              <a:gd name="T17" fmla="*/ 4182 h 41"/>
              <a:gd name="T18" fmla="*/ 11723 w 39"/>
              <a:gd name="T19" fmla="*/ 0 h 41"/>
              <a:gd name="T20" fmla="*/ 12455 w 39"/>
              <a:gd name="T21" fmla="*/ 0 h 41"/>
              <a:gd name="T22" fmla="*/ 13921 w 39"/>
              <a:gd name="T23" fmla="*/ 10803 h 41"/>
              <a:gd name="T24" fmla="*/ 13921 w 39"/>
              <a:gd name="T25" fmla="*/ 10803 h 41"/>
              <a:gd name="T26" fmla="*/ 12089 w 39"/>
              <a:gd name="T27" fmla="*/ 0 h 41"/>
              <a:gd name="T28" fmla="*/ 12455 w 39"/>
              <a:gd name="T29" fmla="*/ 0 h 4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9" h="41">
                <a:moveTo>
                  <a:pt x="12" y="40"/>
                </a:moveTo>
                <a:lnTo>
                  <a:pt x="11" y="36"/>
                </a:lnTo>
                <a:cubicBezTo>
                  <a:pt x="3" y="31"/>
                  <a:pt x="0" y="21"/>
                  <a:pt x="5" y="12"/>
                </a:cubicBezTo>
                <a:cubicBezTo>
                  <a:pt x="2" y="21"/>
                  <a:pt x="3" y="31"/>
                  <a:pt x="11" y="36"/>
                </a:cubicBezTo>
                <a:cubicBezTo>
                  <a:pt x="13" y="31"/>
                  <a:pt x="17" y="29"/>
                  <a:pt x="24" y="29"/>
                </a:cubicBezTo>
                <a:cubicBezTo>
                  <a:pt x="18" y="29"/>
                  <a:pt x="14" y="31"/>
                  <a:pt x="12" y="36"/>
                </a:cubicBezTo>
                <a:lnTo>
                  <a:pt x="12" y="40"/>
                </a:lnTo>
                <a:close/>
                <a:moveTo>
                  <a:pt x="32" y="0"/>
                </a:moveTo>
                <a:cubicBezTo>
                  <a:pt x="20" y="6"/>
                  <a:pt x="12" y="9"/>
                  <a:pt x="5" y="12"/>
                </a:cubicBezTo>
                <a:cubicBezTo>
                  <a:pt x="11" y="9"/>
                  <a:pt x="20" y="4"/>
                  <a:pt x="32" y="0"/>
                </a:cubicBezTo>
                <a:close/>
                <a:moveTo>
                  <a:pt x="34" y="0"/>
                </a:moveTo>
                <a:cubicBezTo>
                  <a:pt x="31" y="9"/>
                  <a:pt x="29" y="18"/>
                  <a:pt x="38" y="31"/>
                </a:cubicBezTo>
                <a:cubicBezTo>
                  <a:pt x="28" y="18"/>
                  <a:pt x="31" y="9"/>
                  <a:pt x="33" y="0"/>
                </a:cubicBezTo>
                <a:cubicBezTo>
                  <a:pt x="33" y="0"/>
                  <a:pt x="33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" name="Freeform 6967">
            <a:extLst>
              <a:ext uri="{FF2B5EF4-FFF2-40B4-BE49-F238E27FC236}">
                <a16:creationId xmlns:a16="http://schemas.microsoft.com/office/drawing/2014/main" id="{237FBF07-C6B5-3F49-BEA8-589A821A8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9575" y="5016500"/>
            <a:ext cx="7938" cy="7938"/>
          </a:xfrm>
          <a:custGeom>
            <a:avLst/>
            <a:gdLst>
              <a:gd name="T0" fmla="*/ 6495 w 22"/>
              <a:gd name="T1" fmla="*/ 0 h 23"/>
              <a:gd name="T2" fmla="*/ 7577 w 22"/>
              <a:gd name="T3" fmla="*/ 6212 h 23"/>
              <a:gd name="T4" fmla="*/ 6495 w 22"/>
              <a:gd name="T5" fmla="*/ 0 h 23"/>
              <a:gd name="T6" fmla="*/ 722 w 22"/>
              <a:gd name="T7" fmla="*/ 1035 h 23"/>
              <a:gd name="T8" fmla="*/ 1804 w 22"/>
              <a:gd name="T9" fmla="*/ 7593 h 23"/>
              <a:gd name="T10" fmla="*/ 722 w 22"/>
              <a:gd name="T11" fmla="*/ 1035 h 23"/>
              <a:gd name="T12" fmla="*/ 4330 w 22"/>
              <a:gd name="T13" fmla="*/ 0 h 23"/>
              <a:gd name="T14" fmla="*/ 4691 w 22"/>
              <a:gd name="T15" fmla="*/ 6212 h 23"/>
              <a:gd name="T16" fmla="*/ 4330 w 22"/>
              <a:gd name="T17" fmla="*/ 0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23">
                <a:moveTo>
                  <a:pt x="18" y="0"/>
                </a:moveTo>
                <a:cubicBezTo>
                  <a:pt x="18" y="7"/>
                  <a:pt x="18" y="12"/>
                  <a:pt x="21" y="18"/>
                </a:cubicBezTo>
                <a:cubicBezTo>
                  <a:pt x="17" y="12"/>
                  <a:pt x="17" y="7"/>
                  <a:pt x="18" y="0"/>
                </a:cubicBezTo>
                <a:close/>
                <a:moveTo>
                  <a:pt x="2" y="3"/>
                </a:moveTo>
                <a:cubicBezTo>
                  <a:pt x="2" y="9"/>
                  <a:pt x="2" y="15"/>
                  <a:pt x="5" y="22"/>
                </a:cubicBezTo>
                <a:cubicBezTo>
                  <a:pt x="1" y="15"/>
                  <a:pt x="0" y="9"/>
                  <a:pt x="2" y="3"/>
                </a:cubicBezTo>
                <a:close/>
                <a:moveTo>
                  <a:pt x="12" y="0"/>
                </a:moveTo>
                <a:cubicBezTo>
                  <a:pt x="12" y="7"/>
                  <a:pt x="12" y="12"/>
                  <a:pt x="13" y="18"/>
                </a:cubicBezTo>
                <a:cubicBezTo>
                  <a:pt x="9" y="9"/>
                  <a:pt x="11" y="3"/>
                  <a:pt x="12" y="0"/>
                </a:cubicBezTo>
                <a:close/>
              </a:path>
            </a:pathLst>
          </a:custGeom>
          <a:solidFill>
            <a:srgbClr val="F5E7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" name="Freeform 6968">
            <a:extLst>
              <a:ext uri="{FF2B5EF4-FFF2-40B4-BE49-F238E27FC236}">
                <a16:creationId xmlns:a16="http://schemas.microsoft.com/office/drawing/2014/main" id="{0208B346-C6B7-4640-94A5-42F98FD38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7988" y="5019675"/>
            <a:ext cx="7937" cy="6350"/>
          </a:xfrm>
          <a:custGeom>
            <a:avLst/>
            <a:gdLst>
              <a:gd name="T0" fmla="*/ 7592 w 23"/>
              <a:gd name="T1" fmla="*/ 0 h 16"/>
              <a:gd name="T2" fmla="*/ 7592 w 23"/>
              <a:gd name="T3" fmla="*/ 1984 h 16"/>
              <a:gd name="T4" fmla="*/ 7592 w 23"/>
              <a:gd name="T5" fmla="*/ 3175 h 16"/>
              <a:gd name="T6" fmla="*/ 5521 w 23"/>
              <a:gd name="T7" fmla="*/ 1984 h 16"/>
              <a:gd name="T8" fmla="*/ 7592 w 23"/>
              <a:gd name="T9" fmla="*/ 1984 h 16"/>
              <a:gd name="T10" fmla="*/ 7247 w 23"/>
              <a:gd name="T11" fmla="*/ 794 h 16"/>
              <a:gd name="T12" fmla="*/ 5521 w 23"/>
              <a:gd name="T13" fmla="*/ 794 h 16"/>
              <a:gd name="T14" fmla="*/ 5521 w 23"/>
              <a:gd name="T15" fmla="*/ 0 h 16"/>
              <a:gd name="T16" fmla="*/ 7592 w 23"/>
              <a:gd name="T17" fmla="*/ 0 h 16"/>
              <a:gd name="T18" fmla="*/ 5176 w 23"/>
              <a:gd name="T19" fmla="*/ 0 h 16"/>
              <a:gd name="T20" fmla="*/ 5176 w 23"/>
              <a:gd name="T21" fmla="*/ 794 h 16"/>
              <a:gd name="T22" fmla="*/ 2071 w 23"/>
              <a:gd name="T23" fmla="*/ 1984 h 16"/>
              <a:gd name="T24" fmla="*/ 690 w 23"/>
              <a:gd name="T25" fmla="*/ 3175 h 16"/>
              <a:gd name="T26" fmla="*/ 1035 w 23"/>
              <a:gd name="T27" fmla="*/ 4366 h 16"/>
              <a:gd name="T28" fmla="*/ 2071 w 23"/>
              <a:gd name="T29" fmla="*/ 3175 h 16"/>
              <a:gd name="T30" fmla="*/ 2071 w 23"/>
              <a:gd name="T31" fmla="*/ 4366 h 16"/>
              <a:gd name="T32" fmla="*/ 690 w 23"/>
              <a:gd name="T33" fmla="*/ 5953 h 16"/>
              <a:gd name="T34" fmla="*/ 0 w 23"/>
              <a:gd name="T35" fmla="*/ 1984 h 16"/>
              <a:gd name="T36" fmla="*/ 2071 w 23"/>
              <a:gd name="T37" fmla="*/ 794 h 16"/>
              <a:gd name="T38" fmla="*/ 5176 w 23"/>
              <a:gd name="T39" fmla="*/ 0 h 16"/>
              <a:gd name="T40" fmla="*/ 2416 w 23"/>
              <a:gd name="T41" fmla="*/ 3175 h 16"/>
              <a:gd name="T42" fmla="*/ 5176 w 23"/>
              <a:gd name="T43" fmla="*/ 1984 h 16"/>
              <a:gd name="T44" fmla="*/ 5521 w 23"/>
              <a:gd name="T45" fmla="*/ 1984 h 16"/>
              <a:gd name="T46" fmla="*/ 2416 w 23"/>
              <a:gd name="T47" fmla="*/ 3175 h 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3" h="16">
                <a:moveTo>
                  <a:pt x="22" y="0"/>
                </a:moveTo>
                <a:lnTo>
                  <a:pt x="22" y="5"/>
                </a:lnTo>
                <a:lnTo>
                  <a:pt x="22" y="8"/>
                </a:lnTo>
                <a:cubicBezTo>
                  <a:pt x="21" y="5"/>
                  <a:pt x="17" y="5"/>
                  <a:pt x="16" y="5"/>
                </a:cubicBezTo>
                <a:lnTo>
                  <a:pt x="22" y="5"/>
                </a:lnTo>
                <a:lnTo>
                  <a:pt x="21" y="2"/>
                </a:lnTo>
                <a:lnTo>
                  <a:pt x="16" y="2"/>
                </a:lnTo>
                <a:lnTo>
                  <a:pt x="16" y="0"/>
                </a:lnTo>
                <a:lnTo>
                  <a:pt x="22" y="0"/>
                </a:lnTo>
                <a:close/>
                <a:moveTo>
                  <a:pt x="15" y="0"/>
                </a:moveTo>
                <a:lnTo>
                  <a:pt x="15" y="2"/>
                </a:lnTo>
                <a:cubicBezTo>
                  <a:pt x="12" y="2"/>
                  <a:pt x="9" y="2"/>
                  <a:pt x="6" y="5"/>
                </a:cubicBezTo>
                <a:cubicBezTo>
                  <a:pt x="4" y="5"/>
                  <a:pt x="3" y="5"/>
                  <a:pt x="2" y="8"/>
                </a:cubicBezTo>
                <a:cubicBezTo>
                  <a:pt x="1" y="8"/>
                  <a:pt x="1" y="11"/>
                  <a:pt x="3" y="11"/>
                </a:cubicBezTo>
                <a:cubicBezTo>
                  <a:pt x="4" y="11"/>
                  <a:pt x="4" y="11"/>
                  <a:pt x="6" y="8"/>
                </a:cubicBezTo>
                <a:lnTo>
                  <a:pt x="6" y="11"/>
                </a:lnTo>
                <a:cubicBezTo>
                  <a:pt x="4" y="11"/>
                  <a:pt x="4" y="11"/>
                  <a:pt x="2" y="15"/>
                </a:cubicBezTo>
                <a:cubicBezTo>
                  <a:pt x="0" y="11"/>
                  <a:pt x="0" y="8"/>
                  <a:pt x="0" y="5"/>
                </a:cubicBezTo>
                <a:cubicBezTo>
                  <a:pt x="2" y="5"/>
                  <a:pt x="4" y="2"/>
                  <a:pt x="6" y="2"/>
                </a:cubicBezTo>
                <a:cubicBezTo>
                  <a:pt x="8" y="0"/>
                  <a:pt x="12" y="0"/>
                  <a:pt x="15" y="0"/>
                </a:cubicBezTo>
                <a:close/>
                <a:moveTo>
                  <a:pt x="7" y="8"/>
                </a:moveTo>
                <a:cubicBezTo>
                  <a:pt x="9" y="5"/>
                  <a:pt x="12" y="5"/>
                  <a:pt x="15" y="5"/>
                </a:cubicBezTo>
                <a:lnTo>
                  <a:pt x="16" y="5"/>
                </a:lnTo>
                <a:cubicBezTo>
                  <a:pt x="13" y="8"/>
                  <a:pt x="9" y="8"/>
                  <a:pt x="7" y="8"/>
                </a:cubicBezTo>
                <a:close/>
              </a:path>
            </a:pathLst>
          </a:custGeom>
          <a:solidFill>
            <a:srgbClr val="B88D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" name="Freeform 6969">
            <a:extLst>
              <a:ext uri="{FF2B5EF4-FFF2-40B4-BE49-F238E27FC236}">
                <a16:creationId xmlns:a16="http://schemas.microsoft.com/office/drawing/2014/main" id="{DDAA2459-B39B-A140-96D8-7E295B438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7988" y="5021263"/>
            <a:ext cx="7937" cy="3175"/>
          </a:xfrm>
          <a:custGeom>
            <a:avLst/>
            <a:gdLst>
              <a:gd name="T0" fmla="*/ 0 w 24"/>
              <a:gd name="T1" fmla="*/ 2858 h 10"/>
              <a:gd name="T2" fmla="*/ 0 w 24"/>
              <a:gd name="T3" fmla="*/ 2223 h 10"/>
              <a:gd name="T4" fmla="*/ 1323 w 24"/>
              <a:gd name="T5" fmla="*/ 953 h 10"/>
              <a:gd name="T6" fmla="*/ 4299 w 24"/>
              <a:gd name="T7" fmla="*/ 0 h 10"/>
              <a:gd name="T8" fmla="*/ 6283 w 24"/>
              <a:gd name="T9" fmla="*/ 0 h 10"/>
              <a:gd name="T10" fmla="*/ 7276 w 24"/>
              <a:gd name="T11" fmla="*/ 953 h 10"/>
              <a:gd name="T12" fmla="*/ 4299 w 24"/>
              <a:gd name="T13" fmla="*/ 953 h 10"/>
              <a:gd name="T14" fmla="*/ 1654 w 24"/>
              <a:gd name="T15" fmla="*/ 953 h 10"/>
              <a:gd name="T16" fmla="*/ 0 w 24"/>
              <a:gd name="T17" fmla="*/ 2858 h 10"/>
              <a:gd name="T18" fmla="*/ 7276 w 24"/>
              <a:gd name="T19" fmla="*/ 953 h 10"/>
              <a:gd name="T20" fmla="*/ 6614 w 24"/>
              <a:gd name="T21" fmla="*/ 0 h 10"/>
              <a:gd name="T22" fmla="*/ 6945 w 24"/>
              <a:gd name="T23" fmla="*/ 0 h 10"/>
              <a:gd name="T24" fmla="*/ 7606 w 24"/>
              <a:gd name="T25" fmla="*/ 953 h 10"/>
              <a:gd name="T26" fmla="*/ 7276 w 24"/>
              <a:gd name="T27" fmla="*/ 953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10">
                <a:moveTo>
                  <a:pt x="0" y="9"/>
                </a:moveTo>
                <a:lnTo>
                  <a:pt x="0" y="7"/>
                </a:lnTo>
                <a:cubicBezTo>
                  <a:pt x="0" y="3"/>
                  <a:pt x="2" y="3"/>
                  <a:pt x="4" y="3"/>
                </a:cubicBezTo>
                <a:cubicBezTo>
                  <a:pt x="6" y="0"/>
                  <a:pt x="10" y="0"/>
                  <a:pt x="13" y="0"/>
                </a:cubicBezTo>
                <a:lnTo>
                  <a:pt x="19" y="0"/>
                </a:lnTo>
                <a:cubicBezTo>
                  <a:pt x="20" y="0"/>
                  <a:pt x="21" y="3"/>
                  <a:pt x="22" y="3"/>
                </a:cubicBezTo>
                <a:lnTo>
                  <a:pt x="13" y="3"/>
                </a:lnTo>
                <a:lnTo>
                  <a:pt x="5" y="3"/>
                </a:lnTo>
                <a:cubicBezTo>
                  <a:pt x="3" y="7"/>
                  <a:pt x="1" y="7"/>
                  <a:pt x="0" y="9"/>
                </a:cubicBezTo>
                <a:close/>
                <a:moveTo>
                  <a:pt x="22" y="3"/>
                </a:moveTo>
                <a:lnTo>
                  <a:pt x="20" y="0"/>
                </a:lnTo>
                <a:lnTo>
                  <a:pt x="21" y="0"/>
                </a:lnTo>
                <a:cubicBezTo>
                  <a:pt x="22" y="0"/>
                  <a:pt x="22" y="3"/>
                  <a:pt x="23" y="3"/>
                </a:cubicBezTo>
                <a:lnTo>
                  <a:pt x="22" y="3"/>
                </a:lnTo>
                <a:close/>
              </a:path>
            </a:pathLst>
          </a:custGeom>
          <a:solidFill>
            <a:srgbClr val="90271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" name="Freeform 6970">
            <a:extLst>
              <a:ext uri="{FF2B5EF4-FFF2-40B4-BE49-F238E27FC236}">
                <a16:creationId xmlns:a16="http://schemas.microsoft.com/office/drawing/2014/main" id="{3E142BFE-A9BC-B743-A3E0-EC8F75065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5010150"/>
            <a:ext cx="9525" cy="15875"/>
          </a:xfrm>
          <a:custGeom>
            <a:avLst/>
            <a:gdLst>
              <a:gd name="T0" fmla="*/ 7484 w 28"/>
              <a:gd name="T1" fmla="*/ 13804 h 46"/>
              <a:gd name="T2" fmla="*/ 8504 w 28"/>
              <a:gd name="T3" fmla="*/ 13804 h 46"/>
              <a:gd name="T4" fmla="*/ 9185 w 28"/>
              <a:gd name="T5" fmla="*/ 15530 h 46"/>
              <a:gd name="T6" fmla="*/ 8164 w 28"/>
              <a:gd name="T7" fmla="*/ 15530 h 46"/>
              <a:gd name="T8" fmla="*/ 7484 w 28"/>
              <a:gd name="T9" fmla="*/ 13804 h 46"/>
              <a:gd name="T10" fmla="*/ 5443 w 28"/>
              <a:gd name="T11" fmla="*/ 3106 h 46"/>
              <a:gd name="T12" fmla="*/ 3062 w 28"/>
              <a:gd name="T13" fmla="*/ 4141 h 46"/>
              <a:gd name="T14" fmla="*/ 0 w 28"/>
              <a:gd name="T15" fmla="*/ 4141 h 46"/>
              <a:gd name="T16" fmla="*/ 2721 w 28"/>
              <a:gd name="T17" fmla="*/ 3106 h 46"/>
              <a:gd name="T18" fmla="*/ 5103 w 28"/>
              <a:gd name="T19" fmla="*/ 2071 h 46"/>
              <a:gd name="T20" fmla="*/ 5443 w 28"/>
              <a:gd name="T21" fmla="*/ 3106 h 46"/>
              <a:gd name="T22" fmla="*/ 7144 w 28"/>
              <a:gd name="T23" fmla="*/ 5177 h 46"/>
              <a:gd name="T24" fmla="*/ 6123 w 28"/>
              <a:gd name="T25" fmla="*/ 5177 h 46"/>
              <a:gd name="T26" fmla="*/ 5443 w 28"/>
              <a:gd name="T27" fmla="*/ 2071 h 46"/>
              <a:gd name="T28" fmla="*/ 5103 w 28"/>
              <a:gd name="T29" fmla="*/ 2071 h 46"/>
              <a:gd name="T30" fmla="*/ 4763 w 28"/>
              <a:gd name="T31" fmla="*/ 2071 h 46"/>
              <a:gd name="T32" fmla="*/ 4763 w 28"/>
              <a:gd name="T33" fmla="*/ 1035 h 46"/>
              <a:gd name="T34" fmla="*/ 5783 w 28"/>
              <a:gd name="T35" fmla="*/ 0 h 46"/>
              <a:gd name="T36" fmla="*/ 6804 w 28"/>
              <a:gd name="T37" fmla="*/ 1035 h 46"/>
              <a:gd name="T38" fmla="*/ 6123 w 28"/>
              <a:gd name="T39" fmla="*/ 2071 h 46"/>
              <a:gd name="T40" fmla="*/ 7144 w 28"/>
              <a:gd name="T41" fmla="*/ 517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8" h="46">
                <a:moveTo>
                  <a:pt x="22" y="40"/>
                </a:moveTo>
                <a:lnTo>
                  <a:pt x="25" y="40"/>
                </a:lnTo>
                <a:cubicBezTo>
                  <a:pt x="27" y="40"/>
                  <a:pt x="27" y="42"/>
                  <a:pt x="27" y="45"/>
                </a:cubicBezTo>
                <a:lnTo>
                  <a:pt x="24" y="45"/>
                </a:lnTo>
                <a:cubicBezTo>
                  <a:pt x="24" y="45"/>
                  <a:pt x="23" y="42"/>
                  <a:pt x="22" y="40"/>
                </a:cubicBezTo>
                <a:close/>
                <a:moveTo>
                  <a:pt x="16" y="9"/>
                </a:moveTo>
                <a:cubicBezTo>
                  <a:pt x="13" y="9"/>
                  <a:pt x="11" y="12"/>
                  <a:pt x="9" y="12"/>
                </a:cubicBezTo>
                <a:cubicBezTo>
                  <a:pt x="7" y="15"/>
                  <a:pt x="2" y="12"/>
                  <a:pt x="0" y="12"/>
                </a:cubicBezTo>
                <a:cubicBezTo>
                  <a:pt x="4" y="12"/>
                  <a:pt x="7" y="12"/>
                  <a:pt x="8" y="9"/>
                </a:cubicBezTo>
                <a:cubicBezTo>
                  <a:pt x="11" y="9"/>
                  <a:pt x="12" y="6"/>
                  <a:pt x="15" y="6"/>
                </a:cubicBezTo>
                <a:lnTo>
                  <a:pt x="16" y="9"/>
                </a:lnTo>
                <a:close/>
                <a:moveTo>
                  <a:pt x="21" y="15"/>
                </a:moveTo>
                <a:lnTo>
                  <a:pt x="18" y="15"/>
                </a:lnTo>
                <a:cubicBezTo>
                  <a:pt x="17" y="12"/>
                  <a:pt x="16" y="9"/>
                  <a:pt x="16" y="6"/>
                </a:cubicBezTo>
                <a:lnTo>
                  <a:pt x="15" y="6"/>
                </a:lnTo>
                <a:lnTo>
                  <a:pt x="14" y="6"/>
                </a:lnTo>
                <a:lnTo>
                  <a:pt x="14" y="3"/>
                </a:lnTo>
                <a:cubicBezTo>
                  <a:pt x="16" y="0"/>
                  <a:pt x="16" y="0"/>
                  <a:pt x="17" y="0"/>
                </a:cubicBezTo>
                <a:cubicBezTo>
                  <a:pt x="17" y="0"/>
                  <a:pt x="19" y="0"/>
                  <a:pt x="20" y="3"/>
                </a:cubicBezTo>
                <a:cubicBezTo>
                  <a:pt x="20" y="3"/>
                  <a:pt x="19" y="6"/>
                  <a:pt x="18" y="6"/>
                </a:cubicBezTo>
                <a:lnTo>
                  <a:pt x="21" y="15"/>
                </a:lnTo>
                <a:close/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5" name="Freeform 6971">
            <a:extLst>
              <a:ext uri="{FF2B5EF4-FFF2-40B4-BE49-F238E27FC236}">
                <a16:creationId xmlns:a16="http://schemas.microsoft.com/office/drawing/2014/main" id="{6D362AE7-3A8A-6442-874C-793C6451A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5010150"/>
            <a:ext cx="11112" cy="15875"/>
          </a:xfrm>
          <a:custGeom>
            <a:avLst/>
            <a:gdLst>
              <a:gd name="T0" fmla="*/ 8890 w 30"/>
              <a:gd name="T1" fmla="*/ 15530 h 46"/>
              <a:gd name="T2" fmla="*/ 7778 w 30"/>
              <a:gd name="T3" fmla="*/ 13804 h 46"/>
              <a:gd name="T4" fmla="*/ 9260 w 30"/>
              <a:gd name="T5" fmla="*/ 12424 h 46"/>
              <a:gd name="T6" fmla="*/ 10742 w 30"/>
              <a:gd name="T7" fmla="*/ 15530 h 46"/>
              <a:gd name="T8" fmla="*/ 10001 w 30"/>
              <a:gd name="T9" fmla="*/ 15530 h 46"/>
              <a:gd name="T10" fmla="*/ 9630 w 30"/>
              <a:gd name="T11" fmla="*/ 13804 h 46"/>
              <a:gd name="T12" fmla="*/ 9260 w 30"/>
              <a:gd name="T13" fmla="*/ 13804 h 46"/>
              <a:gd name="T14" fmla="*/ 8519 w 30"/>
              <a:gd name="T15" fmla="*/ 13804 h 46"/>
              <a:gd name="T16" fmla="*/ 8890 w 30"/>
              <a:gd name="T17" fmla="*/ 15530 h 46"/>
              <a:gd name="T18" fmla="*/ 6297 w 30"/>
              <a:gd name="T19" fmla="*/ 5177 h 46"/>
              <a:gd name="T20" fmla="*/ 5926 w 30"/>
              <a:gd name="T21" fmla="*/ 3106 h 46"/>
              <a:gd name="T22" fmla="*/ 3704 w 30"/>
              <a:gd name="T23" fmla="*/ 4141 h 46"/>
              <a:gd name="T24" fmla="*/ 0 w 30"/>
              <a:gd name="T25" fmla="*/ 4141 h 46"/>
              <a:gd name="T26" fmla="*/ 3334 w 30"/>
              <a:gd name="T27" fmla="*/ 4141 h 46"/>
              <a:gd name="T28" fmla="*/ 5556 w 30"/>
              <a:gd name="T29" fmla="*/ 3106 h 46"/>
              <a:gd name="T30" fmla="*/ 5556 w 30"/>
              <a:gd name="T31" fmla="*/ 2071 h 46"/>
              <a:gd name="T32" fmla="*/ 3334 w 30"/>
              <a:gd name="T33" fmla="*/ 3106 h 46"/>
              <a:gd name="T34" fmla="*/ 1111 w 30"/>
              <a:gd name="T35" fmla="*/ 4141 h 46"/>
              <a:gd name="T36" fmla="*/ 2963 w 30"/>
              <a:gd name="T37" fmla="*/ 3106 h 46"/>
              <a:gd name="T38" fmla="*/ 5186 w 30"/>
              <a:gd name="T39" fmla="*/ 2071 h 46"/>
              <a:gd name="T40" fmla="*/ 4815 w 30"/>
              <a:gd name="T41" fmla="*/ 2071 h 46"/>
              <a:gd name="T42" fmla="*/ 5186 w 30"/>
              <a:gd name="T43" fmla="*/ 1035 h 46"/>
              <a:gd name="T44" fmla="*/ 5926 w 30"/>
              <a:gd name="T45" fmla="*/ 0 h 46"/>
              <a:gd name="T46" fmla="*/ 7408 w 30"/>
              <a:gd name="T47" fmla="*/ 1035 h 46"/>
              <a:gd name="T48" fmla="*/ 6667 w 30"/>
              <a:gd name="T49" fmla="*/ 2071 h 46"/>
              <a:gd name="T50" fmla="*/ 7778 w 30"/>
              <a:gd name="T51" fmla="*/ 5177 h 46"/>
              <a:gd name="T52" fmla="*/ 6297 w 30"/>
              <a:gd name="T53" fmla="*/ 2071 h 46"/>
              <a:gd name="T54" fmla="*/ 5926 w 30"/>
              <a:gd name="T55" fmla="*/ 2071 h 46"/>
              <a:gd name="T56" fmla="*/ 6297 w 30"/>
              <a:gd name="T57" fmla="*/ 2071 h 46"/>
              <a:gd name="T58" fmla="*/ 5926 w 30"/>
              <a:gd name="T59" fmla="*/ 2071 h 46"/>
              <a:gd name="T60" fmla="*/ 6297 w 30"/>
              <a:gd name="T61" fmla="*/ 517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0" h="46">
                <a:moveTo>
                  <a:pt x="24" y="45"/>
                </a:moveTo>
                <a:cubicBezTo>
                  <a:pt x="23" y="45"/>
                  <a:pt x="23" y="42"/>
                  <a:pt x="21" y="40"/>
                </a:cubicBezTo>
                <a:cubicBezTo>
                  <a:pt x="23" y="36"/>
                  <a:pt x="24" y="36"/>
                  <a:pt x="25" y="36"/>
                </a:cubicBezTo>
                <a:cubicBezTo>
                  <a:pt x="27" y="40"/>
                  <a:pt x="27" y="42"/>
                  <a:pt x="29" y="45"/>
                </a:cubicBezTo>
                <a:lnTo>
                  <a:pt x="27" y="45"/>
                </a:lnTo>
                <a:cubicBezTo>
                  <a:pt x="27" y="42"/>
                  <a:pt x="26" y="40"/>
                  <a:pt x="26" y="40"/>
                </a:cubicBezTo>
                <a:lnTo>
                  <a:pt x="25" y="40"/>
                </a:lnTo>
                <a:lnTo>
                  <a:pt x="23" y="40"/>
                </a:lnTo>
                <a:cubicBezTo>
                  <a:pt x="23" y="42"/>
                  <a:pt x="24" y="42"/>
                  <a:pt x="24" y="45"/>
                </a:cubicBezTo>
                <a:close/>
                <a:moveTo>
                  <a:pt x="17" y="15"/>
                </a:moveTo>
                <a:lnTo>
                  <a:pt x="16" y="9"/>
                </a:lnTo>
                <a:cubicBezTo>
                  <a:pt x="13" y="12"/>
                  <a:pt x="11" y="12"/>
                  <a:pt x="10" y="12"/>
                </a:cubicBezTo>
                <a:cubicBezTo>
                  <a:pt x="6" y="15"/>
                  <a:pt x="2" y="15"/>
                  <a:pt x="0" y="12"/>
                </a:cubicBezTo>
                <a:cubicBezTo>
                  <a:pt x="3" y="12"/>
                  <a:pt x="7" y="15"/>
                  <a:pt x="9" y="12"/>
                </a:cubicBezTo>
                <a:cubicBezTo>
                  <a:pt x="11" y="12"/>
                  <a:pt x="12" y="9"/>
                  <a:pt x="15" y="9"/>
                </a:cubicBezTo>
                <a:lnTo>
                  <a:pt x="15" y="6"/>
                </a:lnTo>
                <a:cubicBezTo>
                  <a:pt x="11" y="9"/>
                  <a:pt x="11" y="9"/>
                  <a:pt x="9" y="9"/>
                </a:cubicBezTo>
                <a:cubicBezTo>
                  <a:pt x="7" y="11"/>
                  <a:pt x="5" y="12"/>
                  <a:pt x="3" y="12"/>
                </a:cubicBezTo>
                <a:cubicBezTo>
                  <a:pt x="5" y="12"/>
                  <a:pt x="7" y="9"/>
                  <a:pt x="8" y="9"/>
                </a:cubicBezTo>
                <a:cubicBezTo>
                  <a:pt x="8" y="9"/>
                  <a:pt x="11" y="6"/>
                  <a:pt x="14" y="6"/>
                </a:cubicBezTo>
                <a:lnTo>
                  <a:pt x="13" y="6"/>
                </a:lnTo>
                <a:lnTo>
                  <a:pt x="14" y="3"/>
                </a:lnTo>
                <a:cubicBezTo>
                  <a:pt x="15" y="0"/>
                  <a:pt x="16" y="0"/>
                  <a:pt x="16" y="0"/>
                </a:cubicBezTo>
                <a:lnTo>
                  <a:pt x="20" y="3"/>
                </a:lnTo>
                <a:cubicBezTo>
                  <a:pt x="20" y="3"/>
                  <a:pt x="20" y="6"/>
                  <a:pt x="18" y="6"/>
                </a:cubicBezTo>
                <a:lnTo>
                  <a:pt x="21" y="15"/>
                </a:lnTo>
                <a:lnTo>
                  <a:pt x="17" y="6"/>
                </a:lnTo>
                <a:lnTo>
                  <a:pt x="16" y="6"/>
                </a:lnTo>
                <a:lnTo>
                  <a:pt x="17" y="6"/>
                </a:lnTo>
                <a:lnTo>
                  <a:pt x="16" y="6"/>
                </a:lnTo>
                <a:lnTo>
                  <a:pt x="17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6" name="Freeform 6972">
            <a:extLst>
              <a:ext uri="{FF2B5EF4-FFF2-40B4-BE49-F238E27FC236}">
                <a16:creationId xmlns:a16="http://schemas.microsoft.com/office/drawing/2014/main" id="{0D47184E-0C68-684F-871F-6F0015094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5010150"/>
            <a:ext cx="14287" cy="15875"/>
          </a:xfrm>
          <a:custGeom>
            <a:avLst/>
            <a:gdLst>
              <a:gd name="T0" fmla="*/ 1128 w 38"/>
              <a:gd name="T1" fmla="*/ 3323 h 43"/>
              <a:gd name="T2" fmla="*/ 3384 w 38"/>
              <a:gd name="T3" fmla="*/ 4430 h 43"/>
              <a:gd name="T4" fmla="*/ 0 w 38"/>
              <a:gd name="T5" fmla="*/ 5538 h 43"/>
              <a:gd name="T6" fmla="*/ 1128 w 38"/>
              <a:gd name="T7" fmla="*/ 3323 h 43"/>
              <a:gd name="T8" fmla="*/ 12407 w 38"/>
              <a:gd name="T9" fmla="*/ 3323 h 43"/>
              <a:gd name="T10" fmla="*/ 13911 w 38"/>
              <a:gd name="T11" fmla="*/ 5538 h 43"/>
              <a:gd name="T12" fmla="*/ 10151 w 38"/>
              <a:gd name="T13" fmla="*/ 4430 h 43"/>
              <a:gd name="T14" fmla="*/ 12407 w 38"/>
              <a:gd name="T15" fmla="*/ 3323 h 43"/>
              <a:gd name="T16" fmla="*/ 9399 w 38"/>
              <a:gd name="T17" fmla="*/ 5538 h 43"/>
              <a:gd name="T18" fmla="*/ 13535 w 38"/>
              <a:gd name="T19" fmla="*/ 5538 h 43"/>
              <a:gd name="T20" fmla="*/ 11655 w 38"/>
              <a:gd name="T21" fmla="*/ 6645 h 43"/>
              <a:gd name="T22" fmla="*/ 6768 w 38"/>
              <a:gd name="T23" fmla="*/ 15506 h 43"/>
              <a:gd name="T24" fmla="*/ 1880 w 38"/>
              <a:gd name="T25" fmla="*/ 6645 h 43"/>
              <a:gd name="T26" fmla="*/ 0 w 38"/>
              <a:gd name="T27" fmla="*/ 5538 h 43"/>
              <a:gd name="T28" fmla="*/ 3384 w 38"/>
              <a:gd name="T29" fmla="*/ 5538 h 43"/>
              <a:gd name="T30" fmla="*/ 2632 w 38"/>
              <a:gd name="T31" fmla="*/ 6645 h 43"/>
              <a:gd name="T32" fmla="*/ 6768 w 38"/>
              <a:gd name="T33" fmla="*/ 3323 h 43"/>
              <a:gd name="T34" fmla="*/ 10903 w 38"/>
              <a:gd name="T35" fmla="*/ 6645 h 43"/>
              <a:gd name="T36" fmla="*/ 9399 w 38"/>
              <a:gd name="T37" fmla="*/ 5538 h 43"/>
              <a:gd name="T38" fmla="*/ 6768 w 38"/>
              <a:gd name="T39" fmla="*/ 0 h 43"/>
              <a:gd name="T40" fmla="*/ 8271 w 38"/>
              <a:gd name="T41" fmla="*/ 1108 h 43"/>
              <a:gd name="T42" fmla="*/ 4512 w 38"/>
              <a:gd name="T43" fmla="*/ 1108 h 43"/>
              <a:gd name="T44" fmla="*/ 6768 w 38"/>
              <a:gd name="T45" fmla="*/ 0 h 43"/>
              <a:gd name="T46" fmla="*/ 8271 w 38"/>
              <a:gd name="T47" fmla="*/ 2215 h 43"/>
              <a:gd name="T48" fmla="*/ 6768 w 38"/>
              <a:gd name="T49" fmla="*/ 3323 h 43"/>
              <a:gd name="T50" fmla="*/ 4512 w 38"/>
              <a:gd name="T51" fmla="*/ 2215 h 43"/>
              <a:gd name="T52" fmla="*/ 8271 w 38"/>
              <a:gd name="T53" fmla="*/ 2215 h 4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8" h="43">
                <a:moveTo>
                  <a:pt x="3" y="9"/>
                </a:moveTo>
                <a:lnTo>
                  <a:pt x="9" y="12"/>
                </a:lnTo>
                <a:lnTo>
                  <a:pt x="0" y="15"/>
                </a:lnTo>
                <a:lnTo>
                  <a:pt x="3" y="9"/>
                </a:lnTo>
                <a:close/>
                <a:moveTo>
                  <a:pt x="33" y="9"/>
                </a:moveTo>
                <a:lnTo>
                  <a:pt x="37" y="15"/>
                </a:lnTo>
                <a:lnTo>
                  <a:pt x="27" y="12"/>
                </a:lnTo>
                <a:lnTo>
                  <a:pt x="33" y="9"/>
                </a:lnTo>
                <a:close/>
                <a:moveTo>
                  <a:pt x="25" y="15"/>
                </a:moveTo>
                <a:lnTo>
                  <a:pt x="36" y="15"/>
                </a:lnTo>
                <a:lnTo>
                  <a:pt x="31" y="18"/>
                </a:lnTo>
                <a:cubicBezTo>
                  <a:pt x="34" y="27"/>
                  <a:pt x="31" y="40"/>
                  <a:pt x="18" y="42"/>
                </a:cubicBezTo>
                <a:cubicBezTo>
                  <a:pt x="5" y="40"/>
                  <a:pt x="3" y="27"/>
                  <a:pt x="5" y="18"/>
                </a:cubicBezTo>
                <a:lnTo>
                  <a:pt x="0" y="15"/>
                </a:lnTo>
                <a:lnTo>
                  <a:pt x="9" y="15"/>
                </a:lnTo>
                <a:lnTo>
                  <a:pt x="7" y="18"/>
                </a:lnTo>
                <a:cubicBezTo>
                  <a:pt x="12" y="18"/>
                  <a:pt x="15" y="15"/>
                  <a:pt x="18" y="9"/>
                </a:cubicBezTo>
                <a:cubicBezTo>
                  <a:pt x="21" y="15"/>
                  <a:pt x="25" y="18"/>
                  <a:pt x="29" y="18"/>
                </a:cubicBezTo>
                <a:lnTo>
                  <a:pt x="25" y="15"/>
                </a:lnTo>
                <a:close/>
                <a:moveTo>
                  <a:pt x="18" y="0"/>
                </a:moveTo>
                <a:lnTo>
                  <a:pt x="22" y="3"/>
                </a:lnTo>
                <a:lnTo>
                  <a:pt x="12" y="3"/>
                </a:lnTo>
                <a:lnTo>
                  <a:pt x="18" y="0"/>
                </a:lnTo>
                <a:close/>
                <a:moveTo>
                  <a:pt x="22" y="6"/>
                </a:moveTo>
                <a:lnTo>
                  <a:pt x="18" y="9"/>
                </a:lnTo>
                <a:lnTo>
                  <a:pt x="12" y="6"/>
                </a:lnTo>
                <a:lnTo>
                  <a:pt x="22" y="6"/>
                </a:lnTo>
                <a:close/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7" name="Freeform 6973">
            <a:extLst>
              <a:ext uri="{FF2B5EF4-FFF2-40B4-BE49-F238E27FC236}">
                <a16:creationId xmlns:a16="http://schemas.microsoft.com/office/drawing/2014/main" id="{4B06C240-8DED-4E44-AB99-7802D53FE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5008563"/>
            <a:ext cx="14287" cy="15875"/>
          </a:xfrm>
          <a:custGeom>
            <a:avLst/>
            <a:gdLst>
              <a:gd name="T0" fmla="*/ 6960 w 39"/>
              <a:gd name="T1" fmla="*/ 15530 h 46"/>
              <a:gd name="T2" fmla="*/ 2564 w 39"/>
              <a:gd name="T3" fmla="*/ 12424 h 46"/>
              <a:gd name="T4" fmla="*/ 2198 w 39"/>
              <a:gd name="T5" fmla="*/ 7247 h 46"/>
              <a:gd name="T6" fmla="*/ 2931 w 39"/>
              <a:gd name="T7" fmla="*/ 12424 h 46"/>
              <a:gd name="T8" fmla="*/ 6960 w 39"/>
              <a:gd name="T9" fmla="*/ 15530 h 46"/>
              <a:gd name="T10" fmla="*/ 11356 w 39"/>
              <a:gd name="T11" fmla="*/ 12424 h 46"/>
              <a:gd name="T12" fmla="*/ 11723 w 39"/>
              <a:gd name="T13" fmla="*/ 7247 h 46"/>
              <a:gd name="T14" fmla="*/ 11723 w 39"/>
              <a:gd name="T15" fmla="*/ 13459 h 46"/>
              <a:gd name="T16" fmla="*/ 6960 w 39"/>
              <a:gd name="T17" fmla="*/ 15530 h 46"/>
              <a:gd name="T18" fmla="*/ 12089 w 39"/>
              <a:gd name="T19" fmla="*/ 4141 h 46"/>
              <a:gd name="T20" fmla="*/ 13921 w 39"/>
              <a:gd name="T21" fmla="*/ 6212 h 46"/>
              <a:gd name="T22" fmla="*/ 13554 w 39"/>
              <a:gd name="T23" fmla="*/ 6212 h 46"/>
              <a:gd name="T24" fmla="*/ 12089 w 39"/>
              <a:gd name="T25" fmla="*/ 4141 h 46"/>
              <a:gd name="T26" fmla="*/ 3663 w 39"/>
              <a:gd name="T27" fmla="*/ 5177 h 46"/>
              <a:gd name="T28" fmla="*/ 733 w 39"/>
              <a:gd name="T29" fmla="*/ 6212 h 46"/>
              <a:gd name="T30" fmla="*/ 733 w 39"/>
              <a:gd name="T31" fmla="*/ 5867 h 46"/>
              <a:gd name="T32" fmla="*/ 3663 w 39"/>
              <a:gd name="T33" fmla="*/ 5177 h 46"/>
              <a:gd name="T34" fmla="*/ 3297 w 39"/>
              <a:gd name="T35" fmla="*/ 7247 h 46"/>
              <a:gd name="T36" fmla="*/ 2931 w 39"/>
              <a:gd name="T37" fmla="*/ 7247 h 46"/>
              <a:gd name="T38" fmla="*/ 3663 w 39"/>
              <a:gd name="T39" fmla="*/ 5177 h 46"/>
              <a:gd name="T40" fmla="*/ 3297 w 39"/>
              <a:gd name="T41" fmla="*/ 7247 h 46"/>
              <a:gd name="T42" fmla="*/ 6960 w 39"/>
              <a:gd name="T43" fmla="*/ 4141 h 46"/>
              <a:gd name="T44" fmla="*/ 3663 w 39"/>
              <a:gd name="T45" fmla="*/ 7247 h 46"/>
              <a:gd name="T46" fmla="*/ 6960 w 39"/>
              <a:gd name="T47" fmla="*/ 4141 h 46"/>
              <a:gd name="T48" fmla="*/ 10624 w 39"/>
              <a:gd name="T49" fmla="*/ 7247 h 46"/>
              <a:gd name="T50" fmla="*/ 6960 w 39"/>
              <a:gd name="T51" fmla="*/ 4141 h 46"/>
              <a:gd name="T52" fmla="*/ 10624 w 39"/>
              <a:gd name="T53" fmla="*/ 7247 h 46"/>
              <a:gd name="T54" fmla="*/ 9525 w 39"/>
              <a:gd name="T55" fmla="*/ 6212 h 46"/>
              <a:gd name="T56" fmla="*/ 11356 w 39"/>
              <a:gd name="T57" fmla="*/ 7247 h 46"/>
              <a:gd name="T58" fmla="*/ 10990 w 39"/>
              <a:gd name="T59" fmla="*/ 7247 h 46"/>
              <a:gd name="T60" fmla="*/ 9525 w 39"/>
              <a:gd name="T61" fmla="*/ 6212 h 46"/>
              <a:gd name="T62" fmla="*/ 10257 w 39"/>
              <a:gd name="T63" fmla="*/ 5177 h 46"/>
              <a:gd name="T64" fmla="*/ 13554 w 39"/>
              <a:gd name="T65" fmla="*/ 6212 h 46"/>
              <a:gd name="T66" fmla="*/ 12822 w 39"/>
              <a:gd name="T67" fmla="*/ 6212 h 46"/>
              <a:gd name="T68" fmla="*/ 10257 w 39"/>
              <a:gd name="T69" fmla="*/ 5177 h 46"/>
              <a:gd name="T70" fmla="*/ 6960 w 39"/>
              <a:gd name="T71" fmla="*/ 4141 h 46"/>
              <a:gd name="T72" fmla="*/ 8059 w 39"/>
              <a:gd name="T73" fmla="*/ 2071 h 46"/>
              <a:gd name="T74" fmla="*/ 5129 w 39"/>
              <a:gd name="T75" fmla="*/ 2071 h 46"/>
              <a:gd name="T76" fmla="*/ 8059 w 39"/>
              <a:gd name="T77" fmla="*/ 1035 h 46"/>
              <a:gd name="T78" fmla="*/ 9158 w 39"/>
              <a:gd name="T79" fmla="*/ 2071 h 46"/>
              <a:gd name="T80" fmla="*/ 8426 w 39"/>
              <a:gd name="T81" fmla="*/ 2071 h 46"/>
              <a:gd name="T82" fmla="*/ 6960 w 39"/>
              <a:gd name="T83" fmla="*/ 4141 h 46"/>
              <a:gd name="T84" fmla="*/ 0 w 39"/>
              <a:gd name="T85" fmla="*/ 6212 h 46"/>
              <a:gd name="T86" fmla="*/ 1465 w 39"/>
              <a:gd name="T87" fmla="*/ 4141 h 46"/>
              <a:gd name="T88" fmla="*/ 733 w 39"/>
              <a:gd name="T89" fmla="*/ 5867 h 46"/>
              <a:gd name="T90" fmla="*/ 0 w 39"/>
              <a:gd name="T91" fmla="*/ 6212 h 46"/>
              <a:gd name="T92" fmla="*/ 4762 w 39"/>
              <a:gd name="T93" fmla="*/ 2071 h 46"/>
              <a:gd name="T94" fmla="*/ 6960 w 39"/>
              <a:gd name="T95" fmla="*/ 0 h 46"/>
              <a:gd name="T96" fmla="*/ 7693 w 39"/>
              <a:gd name="T97" fmla="*/ 1035 h 46"/>
              <a:gd name="T98" fmla="*/ 6960 w 39"/>
              <a:gd name="T99" fmla="*/ 1035 h 46"/>
              <a:gd name="T100" fmla="*/ 5129 w 39"/>
              <a:gd name="T101" fmla="*/ 2071 h 46"/>
              <a:gd name="T102" fmla="*/ 4762 w 39"/>
              <a:gd name="T103" fmla="*/ 2071 h 4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9" h="46">
                <a:moveTo>
                  <a:pt x="19" y="45"/>
                </a:moveTo>
                <a:cubicBezTo>
                  <a:pt x="13" y="45"/>
                  <a:pt x="9" y="43"/>
                  <a:pt x="7" y="36"/>
                </a:cubicBezTo>
                <a:cubicBezTo>
                  <a:pt x="4" y="33"/>
                  <a:pt x="4" y="28"/>
                  <a:pt x="6" y="21"/>
                </a:cubicBezTo>
                <a:cubicBezTo>
                  <a:pt x="5" y="28"/>
                  <a:pt x="5" y="33"/>
                  <a:pt x="8" y="36"/>
                </a:cubicBezTo>
                <a:cubicBezTo>
                  <a:pt x="10" y="43"/>
                  <a:pt x="13" y="45"/>
                  <a:pt x="19" y="45"/>
                </a:cubicBezTo>
                <a:cubicBezTo>
                  <a:pt x="25" y="45"/>
                  <a:pt x="28" y="43"/>
                  <a:pt x="31" y="36"/>
                </a:cubicBezTo>
                <a:cubicBezTo>
                  <a:pt x="32" y="33"/>
                  <a:pt x="33" y="28"/>
                  <a:pt x="32" y="21"/>
                </a:cubicBezTo>
                <a:cubicBezTo>
                  <a:pt x="34" y="28"/>
                  <a:pt x="34" y="33"/>
                  <a:pt x="32" y="39"/>
                </a:cubicBezTo>
                <a:cubicBezTo>
                  <a:pt x="28" y="43"/>
                  <a:pt x="25" y="45"/>
                  <a:pt x="19" y="45"/>
                </a:cubicBezTo>
                <a:close/>
                <a:moveTo>
                  <a:pt x="33" y="12"/>
                </a:moveTo>
                <a:lnTo>
                  <a:pt x="38" y="18"/>
                </a:lnTo>
                <a:lnTo>
                  <a:pt x="37" y="18"/>
                </a:lnTo>
                <a:lnTo>
                  <a:pt x="33" y="12"/>
                </a:lnTo>
                <a:close/>
                <a:moveTo>
                  <a:pt x="10" y="15"/>
                </a:moveTo>
                <a:lnTo>
                  <a:pt x="2" y="18"/>
                </a:lnTo>
                <a:lnTo>
                  <a:pt x="2" y="17"/>
                </a:lnTo>
                <a:lnTo>
                  <a:pt x="10" y="15"/>
                </a:lnTo>
                <a:close/>
                <a:moveTo>
                  <a:pt x="9" y="21"/>
                </a:moveTo>
                <a:lnTo>
                  <a:pt x="8" y="21"/>
                </a:lnTo>
                <a:lnTo>
                  <a:pt x="10" y="15"/>
                </a:lnTo>
                <a:lnTo>
                  <a:pt x="9" y="21"/>
                </a:lnTo>
                <a:close/>
                <a:moveTo>
                  <a:pt x="19" y="12"/>
                </a:moveTo>
                <a:cubicBezTo>
                  <a:pt x="17" y="17"/>
                  <a:pt x="14" y="20"/>
                  <a:pt x="10" y="21"/>
                </a:cubicBezTo>
                <a:cubicBezTo>
                  <a:pt x="13" y="20"/>
                  <a:pt x="16" y="15"/>
                  <a:pt x="19" y="12"/>
                </a:cubicBezTo>
                <a:close/>
                <a:moveTo>
                  <a:pt x="29" y="21"/>
                </a:moveTo>
                <a:cubicBezTo>
                  <a:pt x="24" y="21"/>
                  <a:pt x="22" y="18"/>
                  <a:pt x="19" y="12"/>
                </a:cubicBezTo>
                <a:cubicBezTo>
                  <a:pt x="22" y="15"/>
                  <a:pt x="26" y="21"/>
                  <a:pt x="29" y="21"/>
                </a:cubicBezTo>
                <a:close/>
                <a:moveTo>
                  <a:pt x="26" y="18"/>
                </a:moveTo>
                <a:lnTo>
                  <a:pt x="31" y="21"/>
                </a:lnTo>
                <a:lnTo>
                  <a:pt x="30" y="21"/>
                </a:lnTo>
                <a:lnTo>
                  <a:pt x="26" y="18"/>
                </a:lnTo>
                <a:close/>
                <a:moveTo>
                  <a:pt x="28" y="15"/>
                </a:moveTo>
                <a:lnTo>
                  <a:pt x="37" y="18"/>
                </a:lnTo>
                <a:lnTo>
                  <a:pt x="35" y="18"/>
                </a:lnTo>
                <a:lnTo>
                  <a:pt x="28" y="15"/>
                </a:lnTo>
                <a:close/>
                <a:moveTo>
                  <a:pt x="19" y="12"/>
                </a:moveTo>
                <a:lnTo>
                  <a:pt x="22" y="6"/>
                </a:lnTo>
                <a:lnTo>
                  <a:pt x="14" y="6"/>
                </a:lnTo>
                <a:lnTo>
                  <a:pt x="22" y="3"/>
                </a:lnTo>
                <a:lnTo>
                  <a:pt x="25" y="6"/>
                </a:lnTo>
                <a:lnTo>
                  <a:pt x="23" y="6"/>
                </a:lnTo>
                <a:lnTo>
                  <a:pt x="19" y="12"/>
                </a:lnTo>
                <a:close/>
                <a:moveTo>
                  <a:pt x="0" y="18"/>
                </a:moveTo>
                <a:lnTo>
                  <a:pt x="4" y="12"/>
                </a:lnTo>
                <a:lnTo>
                  <a:pt x="2" y="17"/>
                </a:lnTo>
                <a:lnTo>
                  <a:pt x="0" y="18"/>
                </a:lnTo>
                <a:close/>
                <a:moveTo>
                  <a:pt x="13" y="6"/>
                </a:moveTo>
                <a:lnTo>
                  <a:pt x="19" y="0"/>
                </a:lnTo>
                <a:lnTo>
                  <a:pt x="21" y="3"/>
                </a:lnTo>
                <a:lnTo>
                  <a:pt x="19" y="3"/>
                </a:lnTo>
                <a:lnTo>
                  <a:pt x="14" y="6"/>
                </a:lnTo>
                <a:lnTo>
                  <a:pt x="13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8" name="Freeform 6974">
            <a:extLst>
              <a:ext uri="{FF2B5EF4-FFF2-40B4-BE49-F238E27FC236}">
                <a16:creationId xmlns:a16="http://schemas.microsoft.com/office/drawing/2014/main" id="{2BBB2F78-9005-224C-BC77-5F4B4F93D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5022850"/>
            <a:ext cx="41275" cy="11113"/>
          </a:xfrm>
          <a:custGeom>
            <a:avLst/>
            <a:gdLst>
              <a:gd name="T0" fmla="*/ 40910 w 113"/>
              <a:gd name="T1" fmla="*/ 6598 h 32"/>
              <a:gd name="T2" fmla="*/ 40544 w 113"/>
              <a:gd name="T3" fmla="*/ 6598 h 32"/>
              <a:gd name="T4" fmla="*/ 40544 w 113"/>
              <a:gd name="T5" fmla="*/ 7640 h 32"/>
              <a:gd name="T6" fmla="*/ 40544 w 113"/>
              <a:gd name="T7" fmla="*/ 7640 h 32"/>
              <a:gd name="T8" fmla="*/ 40544 w 113"/>
              <a:gd name="T9" fmla="*/ 8682 h 32"/>
              <a:gd name="T10" fmla="*/ 40179 w 113"/>
              <a:gd name="T11" fmla="*/ 9724 h 32"/>
              <a:gd name="T12" fmla="*/ 39814 w 113"/>
              <a:gd name="T13" fmla="*/ 9724 h 32"/>
              <a:gd name="T14" fmla="*/ 39814 w 113"/>
              <a:gd name="T15" fmla="*/ 10766 h 32"/>
              <a:gd name="T16" fmla="*/ 39449 w 113"/>
              <a:gd name="T17" fmla="*/ 10766 h 32"/>
              <a:gd name="T18" fmla="*/ 35796 w 113"/>
              <a:gd name="T19" fmla="*/ 9724 h 32"/>
              <a:gd name="T20" fmla="*/ 4748 w 113"/>
              <a:gd name="T21" fmla="*/ 9724 h 32"/>
              <a:gd name="T22" fmla="*/ 1461 w 113"/>
              <a:gd name="T23" fmla="*/ 10766 h 32"/>
              <a:gd name="T24" fmla="*/ 1461 w 113"/>
              <a:gd name="T25" fmla="*/ 9724 h 32"/>
              <a:gd name="T26" fmla="*/ 1461 w 113"/>
              <a:gd name="T27" fmla="*/ 9724 h 32"/>
              <a:gd name="T28" fmla="*/ 0 w 113"/>
              <a:gd name="T29" fmla="*/ 8682 h 32"/>
              <a:gd name="T30" fmla="*/ 731 w 113"/>
              <a:gd name="T31" fmla="*/ 7640 h 32"/>
              <a:gd name="T32" fmla="*/ 365 w 113"/>
              <a:gd name="T33" fmla="*/ 7640 h 32"/>
              <a:gd name="T34" fmla="*/ 365 w 113"/>
              <a:gd name="T35" fmla="*/ 6598 h 32"/>
              <a:gd name="T36" fmla="*/ 40910 w 113"/>
              <a:gd name="T37" fmla="*/ 6598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3" h="32">
                <a:moveTo>
                  <a:pt x="112" y="19"/>
                </a:moveTo>
                <a:lnTo>
                  <a:pt x="111" y="19"/>
                </a:lnTo>
                <a:lnTo>
                  <a:pt x="111" y="22"/>
                </a:lnTo>
                <a:lnTo>
                  <a:pt x="111" y="25"/>
                </a:lnTo>
                <a:lnTo>
                  <a:pt x="110" y="28"/>
                </a:lnTo>
                <a:lnTo>
                  <a:pt x="109" y="28"/>
                </a:lnTo>
                <a:lnTo>
                  <a:pt x="109" y="31"/>
                </a:lnTo>
                <a:lnTo>
                  <a:pt x="108" y="31"/>
                </a:lnTo>
                <a:lnTo>
                  <a:pt x="98" y="28"/>
                </a:lnTo>
                <a:cubicBezTo>
                  <a:pt x="75" y="22"/>
                  <a:pt x="39" y="19"/>
                  <a:pt x="13" y="28"/>
                </a:cubicBezTo>
                <a:lnTo>
                  <a:pt x="4" y="31"/>
                </a:lnTo>
                <a:lnTo>
                  <a:pt x="4" y="28"/>
                </a:lnTo>
                <a:cubicBezTo>
                  <a:pt x="2" y="28"/>
                  <a:pt x="0" y="25"/>
                  <a:pt x="0" y="25"/>
                </a:cubicBezTo>
                <a:cubicBezTo>
                  <a:pt x="0" y="25"/>
                  <a:pt x="0" y="22"/>
                  <a:pt x="2" y="22"/>
                </a:cubicBezTo>
                <a:lnTo>
                  <a:pt x="1" y="22"/>
                </a:lnTo>
                <a:lnTo>
                  <a:pt x="1" y="19"/>
                </a:lnTo>
                <a:cubicBezTo>
                  <a:pt x="35" y="4"/>
                  <a:pt x="79" y="0"/>
                  <a:pt x="112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9" name="Freeform 6975">
            <a:extLst>
              <a:ext uri="{FF2B5EF4-FFF2-40B4-BE49-F238E27FC236}">
                <a16:creationId xmlns:a16="http://schemas.microsoft.com/office/drawing/2014/main" id="{DFBD8A65-FCAE-A14C-8B7F-D6BC8CE47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9575" y="5027613"/>
            <a:ext cx="6350" cy="3175"/>
          </a:xfrm>
          <a:custGeom>
            <a:avLst/>
            <a:gdLst>
              <a:gd name="T0" fmla="*/ 3528 w 18"/>
              <a:gd name="T1" fmla="*/ 0 h 10"/>
              <a:gd name="T2" fmla="*/ 3881 w 18"/>
              <a:gd name="T3" fmla="*/ 1905 h 10"/>
              <a:gd name="T4" fmla="*/ 2469 w 18"/>
              <a:gd name="T5" fmla="*/ 2858 h 10"/>
              <a:gd name="T6" fmla="*/ 1764 w 18"/>
              <a:gd name="T7" fmla="*/ 0 h 10"/>
              <a:gd name="T8" fmla="*/ 3528 w 1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0">
                <a:moveTo>
                  <a:pt x="10" y="0"/>
                </a:moveTo>
                <a:cubicBezTo>
                  <a:pt x="17" y="2"/>
                  <a:pt x="17" y="2"/>
                  <a:pt x="11" y="6"/>
                </a:cubicBezTo>
                <a:cubicBezTo>
                  <a:pt x="9" y="9"/>
                  <a:pt x="8" y="9"/>
                  <a:pt x="7" y="9"/>
                </a:cubicBezTo>
                <a:cubicBezTo>
                  <a:pt x="0" y="6"/>
                  <a:pt x="0" y="6"/>
                  <a:pt x="5" y="0"/>
                </a:cubicBezTo>
                <a:cubicBezTo>
                  <a:pt x="6" y="0"/>
                  <a:pt x="8" y="0"/>
                  <a:pt x="10" y="0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0" name="Freeform 6976">
            <a:extLst>
              <a:ext uri="{FF2B5EF4-FFF2-40B4-BE49-F238E27FC236}">
                <a16:creationId xmlns:a16="http://schemas.microsoft.com/office/drawing/2014/main" id="{BCD1AD95-7A73-CC4E-9316-E74B17C47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5027613"/>
            <a:ext cx="4762" cy="3175"/>
          </a:xfrm>
          <a:custGeom>
            <a:avLst/>
            <a:gdLst>
              <a:gd name="T0" fmla="*/ 397 w 12"/>
              <a:gd name="T1" fmla="*/ 2721 h 7"/>
              <a:gd name="T2" fmla="*/ 1984 w 12"/>
              <a:gd name="T3" fmla="*/ 0 h 7"/>
              <a:gd name="T4" fmla="*/ 4365 w 12"/>
              <a:gd name="T5" fmla="*/ 907 h 7"/>
              <a:gd name="T6" fmla="*/ 2381 w 12"/>
              <a:gd name="T7" fmla="*/ 2721 h 7"/>
              <a:gd name="T8" fmla="*/ 397 w 12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7">
                <a:moveTo>
                  <a:pt x="1" y="6"/>
                </a:moveTo>
                <a:cubicBezTo>
                  <a:pt x="0" y="2"/>
                  <a:pt x="3" y="2"/>
                  <a:pt x="5" y="0"/>
                </a:cubicBezTo>
                <a:cubicBezTo>
                  <a:pt x="6" y="0"/>
                  <a:pt x="11" y="0"/>
                  <a:pt x="11" y="2"/>
                </a:cubicBezTo>
                <a:cubicBezTo>
                  <a:pt x="11" y="6"/>
                  <a:pt x="8" y="6"/>
                  <a:pt x="6" y="6"/>
                </a:cubicBezTo>
                <a:cubicBezTo>
                  <a:pt x="4" y="6"/>
                  <a:pt x="2" y="6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1" name="Freeform 6977">
            <a:extLst>
              <a:ext uri="{FF2B5EF4-FFF2-40B4-BE49-F238E27FC236}">
                <a16:creationId xmlns:a16="http://schemas.microsoft.com/office/drawing/2014/main" id="{97B5C744-6228-984F-B2C7-57F47E3B2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5029200"/>
            <a:ext cx="3175" cy="3175"/>
          </a:xfrm>
          <a:custGeom>
            <a:avLst/>
            <a:gdLst>
              <a:gd name="T0" fmla="*/ 289 w 11"/>
              <a:gd name="T1" fmla="*/ 0 h 10"/>
              <a:gd name="T2" fmla="*/ 2886 w 11"/>
              <a:gd name="T3" fmla="*/ 953 h 10"/>
              <a:gd name="T4" fmla="*/ 1443 w 11"/>
              <a:gd name="T5" fmla="*/ 2858 h 10"/>
              <a:gd name="T6" fmla="*/ 577 w 11"/>
              <a:gd name="T7" fmla="*/ 2858 h 10"/>
              <a:gd name="T8" fmla="*/ 577 w 11"/>
              <a:gd name="T9" fmla="*/ 2858 h 10"/>
              <a:gd name="T10" fmla="*/ 1732 w 11"/>
              <a:gd name="T11" fmla="*/ 953 h 10"/>
              <a:gd name="T12" fmla="*/ 289 w 11"/>
              <a:gd name="T13" fmla="*/ 953 h 10"/>
              <a:gd name="T14" fmla="*/ 0 w 11"/>
              <a:gd name="T15" fmla="*/ 0 h 10"/>
              <a:gd name="T16" fmla="*/ 0 w 11"/>
              <a:gd name="T17" fmla="*/ 0 h 10"/>
              <a:gd name="T18" fmla="*/ 289 w 11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0">
                <a:moveTo>
                  <a:pt x="1" y="0"/>
                </a:moveTo>
                <a:lnTo>
                  <a:pt x="10" y="3"/>
                </a:lnTo>
                <a:lnTo>
                  <a:pt x="5" y="9"/>
                </a:lnTo>
                <a:cubicBezTo>
                  <a:pt x="4" y="9"/>
                  <a:pt x="4" y="9"/>
                  <a:pt x="2" y="9"/>
                </a:cubicBezTo>
                <a:cubicBezTo>
                  <a:pt x="4" y="6"/>
                  <a:pt x="6" y="3"/>
                  <a:pt x="6" y="3"/>
                </a:cubicBezTo>
                <a:cubicBezTo>
                  <a:pt x="5" y="3"/>
                  <a:pt x="1" y="3"/>
                  <a:pt x="1" y="3"/>
                </a:cubicBez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2" name="Freeform 6978">
            <a:extLst>
              <a:ext uri="{FF2B5EF4-FFF2-40B4-BE49-F238E27FC236}">
                <a16:creationId xmlns:a16="http://schemas.microsoft.com/office/drawing/2014/main" id="{F7060D9C-88C7-A14F-8462-597B3B68B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5030788"/>
            <a:ext cx="1587" cy="3175"/>
          </a:xfrm>
          <a:custGeom>
            <a:avLst/>
            <a:gdLst>
              <a:gd name="T0" fmla="*/ 265 w 6"/>
              <a:gd name="T1" fmla="*/ 1361 h 7"/>
              <a:gd name="T2" fmla="*/ 529 w 6"/>
              <a:gd name="T3" fmla="*/ 0 h 7"/>
              <a:gd name="T4" fmla="*/ 1323 w 6"/>
              <a:gd name="T5" fmla="*/ 0 h 7"/>
              <a:gd name="T6" fmla="*/ 794 w 6"/>
              <a:gd name="T7" fmla="*/ 1361 h 7"/>
              <a:gd name="T8" fmla="*/ 265 w 6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1" y="3"/>
                </a:moveTo>
                <a:cubicBezTo>
                  <a:pt x="1" y="3"/>
                  <a:pt x="0" y="0"/>
                  <a:pt x="2" y="0"/>
                </a:cubicBezTo>
                <a:cubicBezTo>
                  <a:pt x="2" y="0"/>
                  <a:pt x="4" y="0"/>
                  <a:pt x="5" y="0"/>
                </a:cubicBezTo>
                <a:cubicBezTo>
                  <a:pt x="5" y="3"/>
                  <a:pt x="4" y="3"/>
                  <a:pt x="3" y="3"/>
                </a:cubicBezTo>
                <a:cubicBezTo>
                  <a:pt x="2" y="6"/>
                  <a:pt x="1" y="3"/>
                  <a:pt x="1" y="3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3" name="Freeform 6979">
            <a:extLst>
              <a:ext uri="{FF2B5EF4-FFF2-40B4-BE49-F238E27FC236}">
                <a16:creationId xmlns:a16="http://schemas.microsoft.com/office/drawing/2014/main" id="{4663E626-C42B-3843-9DDB-B0133BEE5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5029200"/>
            <a:ext cx="3175" cy="1588"/>
          </a:xfrm>
          <a:custGeom>
            <a:avLst/>
            <a:gdLst>
              <a:gd name="T0" fmla="*/ 0 w 9"/>
              <a:gd name="T1" fmla="*/ 1270 h 5"/>
              <a:gd name="T2" fmla="*/ 1058 w 9"/>
              <a:gd name="T3" fmla="*/ 0 h 5"/>
              <a:gd name="T4" fmla="*/ 2822 w 9"/>
              <a:gd name="T5" fmla="*/ 0 h 5"/>
              <a:gd name="T6" fmla="*/ 1764 w 9"/>
              <a:gd name="T7" fmla="*/ 1270 h 5"/>
              <a:gd name="T8" fmla="*/ 0 w 9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5">
                <a:moveTo>
                  <a:pt x="0" y="4"/>
                </a:moveTo>
                <a:cubicBezTo>
                  <a:pt x="0" y="0"/>
                  <a:pt x="2" y="0"/>
                  <a:pt x="3" y="0"/>
                </a:cubicBezTo>
                <a:cubicBezTo>
                  <a:pt x="4" y="0"/>
                  <a:pt x="6" y="0"/>
                  <a:pt x="8" y="0"/>
                </a:cubicBezTo>
                <a:cubicBezTo>
                  <a:pt x="8" y="4"/>
                  <a:pt x="5" y="4"/>
                  <a:pt x="5" y="4"/>
                </a:cubicBezTo>
                <a:cubicBezTo>
                  <a:pt x="2" y="4"/>
                  <a:pt x="0" y="4"/>
                  <a:pt x="0" y="4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4" name="Freeform 6980">
            <a:extLst>
              <a:ext uri="{FF2B5EF4-FFF2-40B4-BE49-F238E27FC236}">
                <a16:creationId xmlns:a16="http://schemas.microsoft.com/office/drawing/2014/main" id="{46B0A3B9-4EFC-7149-BEC9-50F3A60E5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3863" y="5026025"/>
            <a:ext cx="20637" cy="4763"/>
          </a:xfrm>
          <a:custGeom>
            <a:avLst/>
            <a:gdLst>
              <a:gd name="T0" fmla="*/ 19531 w 56"/>
              <a:gd name="T1" fmla="*/ 4423 h 14"/>
              <a:gd name="T2" fmla="*/ 369 w 56"/>
              <a:gd name="T3" fmla="*/ 1021 h 14"/>
              <a:gd name="T4" fmla="*/ 0 w 56"/>
              <a:gd name="T5" fmla="*/ 1021 h 14"/>
              <a:gd name="T6" fmla="*/ 369 w 56"/>
              <a:gd name="T7" fmla="*/ 0 h 14"/>
              <a:gd name="T8" fmla="*/ 20268 w 56"/>
              <a:gd name="T9" fmla="*/ 4423 h 14"/>
              <a:gd name="T10" fmla="*/ 19531 w 56"/>
              <a:gd name="T11" fmla="*/ 4423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6" h="14">
                <a:moveTo>
                  <a:pt x="53" y="13"/>
                </a:moveTo>
                <a:cubicBezTo>
                  <a:pt x="37" y="7"/>
                  <a:pt x="17" y="3"/>
                  <a:pt x="1" y="3"/>
                </a:cubicBezTo>
                <a:lnTo>
                  <a:pt x="0" y="3"/>
                </a:lnTo>
                <a:lnTo>
                  <a:pt x="1" y="0"/>
                </a:lnTo>
                <a:cubicBezTo>
                  <a:pt x="26" y="0"/>
                  <a:pt x="45" y="7"/>
                  <a:pt x="55" y="13"/>
                </a:cubicBezTo>
                <a:lnTo>
                  <a:pt x="53" y="13"/>
                </a:ln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5" name="Freeform 6981">
            <a:extLst>
              <a:ext uri="{FF2B5EF4-FFF2-40B4-BE49-F238E27FC236}">
                <a16:creationId xmlns:a16="http://schemas.microsoft.com/office/drawing/2014/main" id="{0D85DC00-0559-484A-A7EF-73D9E9E5C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3863" y="5026025"/>
            <a:ext cx="1587" cy="1588"/>
          </a:xfrm>
          <a:custGeom>
            <a:avLst/>
            <a:gdLst>
              <a:gd name="T0" fmla="*/ 794 w 2"/>
              <a:gd name="T1" fmla="*/ 1191 h 4"/>
              <a:gd name="T2" fmla="*/ 0 w 2"/>
              <a:gd name="T3" fmla="*/ 0 h 4"/>
              <a:gd name="T4" fmla="*/ 794 w 2"/>
              <a:gd name="T5" fmla="*/ 0 h 4"/>
              <a:gd name="T6" fmla="*/ 794 w 2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1" y="3"/>
                </a:moveTo>
                <a:lnTo>
                  <a:pt x="0" y="0"/>
                </a:lnTo>
                <a:cubicBezTo>
                  <a:pt x="0" y="0"/>
                  <a:pt x="0" y="0"/>
                  <a:pt x="1" y="0"/>
                </a:cubicBezTo>
                <a:lnTo>
                  <a:pt x="1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6" name="Freeform 6982">
            <a:extLst>
              <a:ext uri="{FF2B5EF4-FFF2-40B4-BE49-F238E27FC236}">
                <a16:creationId xmlns:a16="http://schemas.microsoft.com/office/drawing/2014/main" id="{E372BB2B-586B-1148-874E-D39F8C37E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5026025"/>
            <a:ext cx="20637" cy="4763"/>
          </a:xfrm>
          <a:custGeom>
            <a:avLst/>
            <a:gdLst>
              <a:gd name="T0" fmla="*/ 724 w 57"/>
              <a:gd name="T1" fmla="*/ 4423 h 14"/>
              <a:gd name="T2" fmla="*/ 362 w 57"/>
              <a:gd name="T3" fmla="*/ 4423 h 14"/>
              <a:gd name="T4" fmla="*/ 362 w 57"/>
              <a:gd name="T5" fmla="*/ 4423 h 14"/>
              <a:gd name="T6" fmla="*/ 20275 w 57"/>
              <a:gd name="T7" fmla="*/ 0 h 14"/>
              <a:gd name="T8" fmla="*/ 20275 w 57"/>
              <a:gd name="T9" fmla="*/ 1021 h 14"/>
              <a:gd name="T10" fmla="*/ 724 w 57"/>
              <a:gd name="T11" fmla="*/ 4423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14">
                <a:moveTo>
                  <a:pt x="2" y="13"/>
                </a:moveTo>
                <a:lnTo>
                  <a:pt x="1" y="13"/>
                </a:lnTo>
                <a:cubicBezTo>
                  <a:pt x="0" y="13"/>
                  <a:pt x="1" y="13"/>
                  <a:pt x="1" y="13"/>
                </a:cubicBezTo>
                <a:cubicBezTo>
                  <a:pt x="11" y="7"/>
                  <a:pt x="31" y="0"/>
                  <a:pt x="56" y="0"/>
                </a:cubicBezTo>
                <a:lnTo>
                  <a:pt x="56" y="3"/>
                </a:lnTo>
                <a:cubicBezTo>
                  <a:pt x="41" y="3"/>
                  <a:pt x="19" y="7"/>
                  <a:pt x="2" y="13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7" name="Freeform 6983">
            <a:extLst>
              <a:ext uri="{FF2B5EF4-FFF2-40B4-BE49-F238E27FC236}">
                <a16:creationId xmlns:a16="http://schemas.microsoft.com/office/drawing/2014/main" id="{6302CC19-CB6E-C04E-85AA-132AE55C3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5026025"/>
            <a:ext cx="20637" cy="4763"/>
          </a:xfrm>
          <a:custGeom>
            <a:avLst/>
            <a:gdLst>
              <a:gd name="T0" fmla="*/ 0 w 57"/>
              <a:gd name="T1" fmla="*/ 4423 h 14"/>
              <a:gd name="T2" fmla="*/ 11948 w 57"/>
              <a:gd name="T3" fmla="*/ 680 h 14"/>
              <a:gd name="T4" fmla="*/ 362 w 57"/>
              <a:gd name="T5" fmla="*/ 4423 h 14"/>
              <a:gd name="T6" fmla="*/ 0 w 57"/>
              <a:gd name="T7" fmla="*/ 4423 h 14"/>
              <a:gd name="T8" fmla="*/ 20275 w 57"/>
              <a:gd name="T9" fmla="*/ 0 h 14"/>
              <a:gd name="T10" fmla="*/ 20275 w 57"/>
              <a:gd name="T11" fmla="*/ 1021 h 14"/>
              <a:gd name="T12" fmla="*/ 19913 w 57"/>
              <a:gd name="T13" fmla="*/ 0 h 14"/>
              <a:gd name="T14" fmla="*/ 20275 w 57"/>
              <a:gd name="T15" fmla="*/ 0 h 14"/>
              <a:gd name="T16" fmla="*/ 20275 w 57"/>
              <a:gd name="T17" fmla="*/ 1021 h 14"/>
              <a:gd name="T18" fmla="*/ 1086 w 57"/>
              <a:gd name="T19" fmla="*/ 4423 h 14"/>
              <a:gd name="T20" fmla="*/ 724 w 57"/>
              <a:gd name="T21" fmla="*/ 4423 h 14"/>
              <a:gd name="T22" fmla="*/ 20275 w 57"/>
              <a:gd name="T23" fmla="*/ 1021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7" h="14">
                <a:moveTo>
                  <a:pt x="0" y="13"/>
                </a:moveTo>
                <a:cubicBezTo>
                  <a:pt x="11" y="7"/>
                  <a:pt x="22" y="4"/>
                  <a:pt x="33" y="2"/>
                </a:cubicBezTo>
                <a:cubicBezTo>
                  <a:pt x="22" y="4"/>
                  <a:pt x="12" y="7"/>
                  <a:pt x="1" y="13"/>
                </a:cubicBezTo>
                <a:lnTo>
                  <a:pt x="0" y="13"/>
                </a:lnTo>
                <a:close/>
                <a:moveTo>
                  <a:pt x="56" y="0"/>
                </a:moveTo>
                <a:lnTo>
                  <a:pt x="56" y="3"/>
                </a:lnTo>
                <a:lnTo>
                  <a:pt x="55" y="0"/>
                </a:lnTo>
                <a:cubicBezTo>
                  <a:pt x="55" y="0"/>
                  <a:pt x="55" y="0"/>
                  <a:pt x="56" y="0"/>
                </a:cubicBezTo>
                <a:close/>
                <a:moveTo>
                  <a:pt x="56" y="3"/>
                </a:moveTo>
                <a:cubicBezTo>
                  <a:pt x="41" y="3"/>
                  <a:pt x="20" y="7"/>
                  <a:pt x="3" y="13"/>
                </a:cubicBezTo>
                <a:lnTo>
                  <a:pt x="2" y="13"/>
                </a:lnTo>
                <a:cubicBezTo>
                  <a:pt x="19" y="7"/>
                  <a:pt x="41" y="3"/>
                  <a:pt x="5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8" name="Freeform 6984">
            <a:extLst>
              <a:ext uri="{FF2B5EF4-FFF2-40B4-BE49-F238E27FC236}">
                <a16:creationId xmlns:a16="http://schemas.microsoft.com/office/drawing/2014/main" id="{5D676C20-18DD-4B4D-A9E4-82663714B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5029200"/>
            <a:ext cx="38100" cy="4763"/>
          </a:xfrm>
          <a:custGeom>
            <a:avLst/>
            <a:gdLst>
              <a:gd name="T0" fmla="*/ 18869 w 105"/>
              <a:gd name="T1" fmla="*/ 1099 h 13"/>
              <a:gd name="T2" fmla="*/ 1089 w 105"/>
              <a:gd name="T3" fmla="*/ 4397 h 13"/>
              <a:gd name="T4" fmla="*/ 726 w 105"/>
              <a:gd name="T5" fmla="*/ 3297 h 13"/>
              <a:gd name="T6" fmla="*/ 18869 w 105"/>
              <a:gd name="T7" fmla="*/ 0 h 13"/>
              <a:gd name="T8" fmla="*/ 37374 w 105"/>
              <a:gd name="T9" fmla="*/ 3297 h 13"/>
              <a:gd name="T10" fmla="*/ 36649 w 105"/>
              <a:gd name="T11" fmla="*/ 4397 h 13"/>
              <a:gd name="T12" fmla="*/ 18869 w 105"/>
              <a:gd name="T13" fmla="*/ 1099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13">
                <a:moveTo>
                  <a:pt x="52" y="3"/>
                </a:moveTo>
                <a:cubicBezTo>
                  <a:pt x="36" y="3"/>
                  <a:pt x="21" y="3"/>
                  <a:pt x="3" y="12"/>
                </a:cubicBezTo>
                <a:cubicBezTo>
                  <a:pt x="0" y="12"/>
                  <a:pt x="0" y="9"/>
                  <a:pt x="2" y="9"/>
                </a:cubicBezTo>
                <a:cubicBezTo>
                  <a:pt x="13" y="6"/>
                  <a:pt x="25" y="0"/>
                  <a:pt x="52" y="0"/>
                </a:cubicBezTo>
                <a:cubicBezTo>
                  <a:pt x="80" y="0"/>
                  <a:pt x="92" y="6"/>
                  <a:pt x="103" y="9"/>
                </a:cubicBezTo>
                <a:cubicBezTo>
                  <a:pt x="104" y="9"/>
                  <a:pt x="104" y="12"/>
                  <a:pt x="101" y="12"/>
                </a:cubicBezTo>
                <a:cubicBezTo>
                  <a:pt x="84" y="3"/>
                  <a:pt x="69" y="3"/>
                  <a:pt x="52" y="3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9" name="Freeform 6985">
            <a:extLst>
              <a:ext uri="{FF2B5EF4-FFF2-40B4-BE49-F238E27FC236}">
                <a16:creationId xmlns:a16="http://schemas.microsoft.com/office/drawing/2014/main" id="{CD51A54F-B79F-EE48-9268-1E28D7A20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5026025"/>
            <a:ext cx="3175" cy="3175"/>
          </a:xfrm>
          <a:custGeom>
            <a:avLst/>
            <a:gdLst>
              <a:gd name="T0" fmla="*/ 2886 w 11"/>
              <a:gd name="T1" fmla="*/ 2886 h 11"/>
              <a:gd name="T2" fmla="*/ 1732 w 11"/>
              <a:gd name="T3" fmla="*/ 2886 h 11"/>
              <a:gd name="T4" fmla="*/ 0 w 11"/>
              <a:gd name="T5" fmla="*/ 1155 h 11"/>
              <a:gd name="T6" fmla="*/ 1732 w 11"/>
              <a:gd name="T7" fmla="*/ 0 h 11"/>
              <a:gd name="T8" fmla="*/ 2886 w 11"/>
              <a:gd name="T9" fmla="*/ 0 h 11"/>
              <a:gd name="T10" fmla="*/ 1155 w 11"/>
              <a:gd name="T11" fmla="*/ 1155 h 11"/>
              <a:gd name="T12" fmla="*/ 2886 w 11"/>
              <a:gd name="T13" fmla="*/ 2886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1">
                <a:moveTo>
                  <a:pt x="10" y="10"/>
                </a:moveTo>
                <a:lnTo>
                  <a:pt x="6" y="10"/>
                </a:lnTo>
                <a:lnTo>
                  <a:pt x="0" y="4"/>
                </a:lnTo>
                <a:lnTo>
                  <a:pt x="6" y="0"/>
                </a:lnTo>
                <a:lnTo>
                  <a:pt x="10" y="0"/>
                </a:lnTo>
                <a:lnTo>
                  <a:pt x="4" y="4"/>
                </a:lnTo>
                <a:lnTo>
                  <a:pt x="10" y="10"/>
                </a:ln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80" name="Freeform 6986">
            <a:extLst>
              <a:ext uri="{FF2B5EF4-FFF2-40B4-BE49-F238E27FC236}">
                <a16:creationId xmlns:a16="http://schemas.microsoft.com/office/drawing/2014/main" id="{AB988923-788E-554C-94AE-0E6A006CC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9100" y="5027613"/>
            <a:ext cx="1588" cy="1587"/>
          </a:xfrm>
          <a:custGeom>
            <a:avLst/>
            <a:gdLst>
              <a:gd name="T0" fmla="*/ 0 w 3"/>
              <a:gd name="T1" fmla="*/ 0 h 3"/>
              <a:gd name="T2" fmla="*/ 529 w 3"/>
              <a:gd name="T3" fmla="*/ 0 h 3"/>
              <a:gd name="T4" fmla="*/ 1059 w 3"/>
              <a:gd name="T5" fmla="*/ 0 h 3"/>
              <a:gd name="T6" fmla="*/ 529 w 3"/>
              <a:gd name="T7" fmla="*/ 1058 h 3"/>
              <a:gd name="T8" fmla="*/ 0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1" y="0"/>
                </a:lnTo>
                <a:cubicBezTo>
                  <a:pt x="2" y="0"/>
                  <a:pt x="2" y="0"/>
                  <a:pt x="2" y="0"/>
                </a:cubicBezTo>
                <a:cubicBezTo>
                  <a:pt x="2" y="2"/>
                  <a:pt x="2" y="2"/>
                  <a:pt x="1" y="2"/>
                </a:cubicBezTo>
                <a:cubicBezTo>
                  <a:pt x="1" y="2"/>
                  <a:pt x="0" y="2"/>
                  <a:pt x="0" y="0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81" name="Freeform 6987">
            <a:extLst>
              <a:ext uri="{FF2B5EF4-FFF2-40B4-BE49-F238E27FC236}">
                <a16:creationId xmlns:a16="http://schemas.microsoft.com/office/drawing/2014/main" id="{3DC86508-7D81-684E-A621-D2080122A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338" y="5026025"/>
            <a:ext cx="7937" cy="3175"/>
          </a:xfrm>
          <a:custGeom>
            <a:avLst/>
            <a:gdLst>
              <a:gd name="T0" fmla="*/ 5866 w 23"/>
              <a:gd name="T1" fmla="*/ 1155 h 11"/>
              <a:gd name="T2" fmla="*/ 5176 w 23"/>
              <a:gd name="T3" fmla="*/ 1155 h 11"/>
              <a:gd name="T4" fmla="*/ 4486 w 23"/>
              <a:gd name="T5" fmla="*/ 1155 h 11"/>
              <a:gd name="T6" fmla="*/ 4831 w 23"/>
              <a:gd name="T7" fmla="*/ 1732 h 11"/>
              <a:gd name="T8" fmla="*/ 5866 w 23"/>
              <a:gd name="T9" fmla="*/ 1732 h 11"/>
              <a:gd name="T10" fmla="*/ 7592 w 23"/>
              <a:gd name="T11" fmla="*/ 2886 h 11"/>
              <a:gd name="T12" fmla="*/ 1035 w 23"/>
              <a:gd name="T13" fmla="*/ 2886 h 11"/>
              <a:gd name="T14" fmla="*/ 0 w 23"/>
              <a:gd name="T15" fmla="*/ 1155 h 11"/>
              <a:gd name="T16" fmla="*/ 7592 w 23"/>
              <a:gd name="T17" fmla="*/ 0 h 11"/>
              <a:gd name="T18" fmla="*/ 5866 w 23"/>
              <a:gd name="T19" fmla="*/ 1155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11">
                <a:moveTo>
                  <a:pt x="17" y="4"/>
                </a:moveTo>
                <a:cubicBezTo>
                  <a:pt x="17" y="4"/>
                  <a:pt x="16" y="4"/>
                  <a:pt x="15" y="4"/>
                </a:cubicBezTo>
                <a:lnTo>
                  <a:pt x="13" y="4"/>
                </a:lnTo>
                <a:cubicBezTo>
                  <a:pt x="13" y="6"/>
                  <a:pt x="14" y="6"/>
                  <a:pt x="14" y="6"/>
                </a:cubicBezTo>
                <a:cubicBezTo>
                  <a:pt x="16" y="6"/>
                  <a:pt x="17" y="6"/>
                  <a:pt x="17" y="6"/>
                </a:cubicBezTo>
                <a:lnTo>
                  <a:pt x="22" y="10"/>
                </a:lnTo>
                <a:cubicBezTo>
                  <a:pt x="19" y="10"/>
                  <a:pt x="8" y="10"/>
                  <a:pt x="3" y="10"/>
                </a:cubicBezTo>
                <a:cubicBezTo>
                  <a:pt x="7" y="6"/>
                  <a:pt x="7" y="4"/>
                  <a:pt x="0" y="4"/>
                </a:cubicBezTo>
                <a:cubicBezTo>
                  <a:pt x="8" y="0"/>
                  <a:pt x="13" y="0"/>
                  <a:pt x="22" y="0"/>
                </a:cubicBezTo>
                <a:lnTo>
                  <a:pt x="17" y="4"/>
                </a:ln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82" name="Freeform 6988">
            <a:extLst>
              <a:ext uri="{FF2B5EF4-FFF2-40B4-BE49-F238E27FC236}">
                <a16:creationId xmlns:a16="http://schemas.microsoft.com/office/drawing/2014/main" id="{859C4450-81CA-8741-8CDC-26C4E5AB1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029200"/>
            <a:ext cx="3175" cy="3175"/>
          </a:xfrm>
          <a:custGeom>
            <a:avLst/>
            <a:gdLst>
              <a:gd name="T0" fmla="*/ 2223 w 10"/>
              <a:gd name="T1" fmla="*/ 0 h 10"/>
              <a:gd name="T2" fmla="*/ 2858 w 10"/>
              <a:gd name="T3" fmla="*/ 0 h 10"/>
              <a:gd name="T4" fmla="*/ 2540 w 10"/>
              <a:gd name="T5" fmla="*/ 953 h 10"/>
              <a:gd name="T6" fmla="*/ 953 w 10"/>
              <a:gd name="T7" fmla="*/ 953 h 10"/>
              <a:gd name="T8" fmla="*/ 2223 w 10"/>
              <a:gd name="T9" fmla="*/ 2858 h 10"/>
              <a:gd name="T10" fmla="*/ 2223 w 10"/>
              <a:gd name="T11" fmla="*/ 2858 h 10"/>
              <a:gd name="T12" fmla="*/ 1270 w 10"/>
              <a:gd name="T13" fmla="*/ 2858 h 10"/>
              <a:gd name="T14" fmla="*/ 0 w 10"/>
              <a:gd name="T15" fmla="*/ 953 h 10"/>
              <a:gd name="T16" fmla="*/ 2223 w 10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0">
                <a:moveTo>
                  <a:pt x="7" y="0"/>
                </a:move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3"/>
                  <a:pt x="8" y="3"/>
                </a:cubicBezTo>
                <a:cubicBezTo>
                  <a:pt x="7" y="3"/>
                  <a:pt x="4" y="3"/>
                  <a:pt x="3" y="3"/>
                </a:cubicBezTo>
                <a:cubicBezTo>
                  <a:pt x="3" y="3"/>
                  <a:pt x="6" y="6"/>
                  <a:pt x="7" y="9"/>
                </a:cubicBezTo>
                <a:lnTo>
                  <a:pt x="4" y="9"/>
                </a:lnTo>
                <a:lnTo>
                  <a:pt x="0" y="3"/>
                </a:lnTo>
                <a:lnTo>
                  <a:pt x="7" y="0"/>
                </a:ln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83" name="Freeform 6989">
            <a:extLst>
              <a:ext uri="{FF2B5EF4-FFF2-40B4-BE49-F238E27FC236}">
                <a16:creationId xmlns:a16="http://schemas.microsoft.com/office/drawing/2014/main" id="{D7C9689A-D639-B747-ABCF-63376DD32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5030788"/>
            <a:ext cx="3175" cy="3175"/>
          </a:xfrm>
          <a:custGeom>
            <a:avLst/>
            <a:gdLst>
              <a:gd name="T0" fmla="*/ 2721 w 7"/>
              <a:gd name="T1" fmla="*/ 1361 h 7"/>
              <a:gd name="T2" fmla="*/ 2268 w 7"/>
              <a:gd name="T3" fmla="*/ 1361 h 7"/>
              <a:gd name="T4" fmla="*/ 907 w 7"/>
              <a:gd name="T5" fmla="*/ 1361 h 7"/>
              <a:gd name="T6" fmla="*/ 0 w 7"/>
              <a:gd name="T7" fmla="*/ 0 h 7"/>
              <a:gd name="T8" fmla="*/ 1814 w 7"/>
              <a:gd name="T9" fmla="*/ 0 h 7"/>
              <a:gd name="T10" fmla="*/ 2721 w 7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6" y="3"/>
                </a:moveTo>
                <a:lnTo>
                  <a:pt x="5" y="3"/>
                </a:lnTo>
                <a:cubicBezTo>
                  <a:pt x="5" y="3"/>
                  <a:pt x="4" y="6"/>
                  <a:pt x="2" y="3"/>
                </a:cubicBezTo>
                <a:cubicBezTo>
                  <a:pt x="2" y="3"/>
                  <a:pt x="1" y="3"/>
                  <a:pt x="0" y="0"/>
                </a:cubicBezTo>
                <a:cubicBezTo>
                  <a:pt x="2" y="0"/>
                  <a:pt x="3" y="0"/>
                  <a:pt x="4" y="0"/>
                </a:cubicBezTo>
                <a:cubicBezTo>
                  <a:pt x="6" y="0"/>
                  <a:pt x="6" y="3"/>
                  <a:pt x="6" y="3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84" name="Freeform 6990">
            <a:extLst>
              <a:ext uri="{FF2B5EF4-FFF2-40B4-BE49-F238E27FC236}">
                <a16:creationId xmlns:a16="http://schemas.microsoft.com/office/drawing/2014/main" id="{18784741-935F-B64D-8ED2-40CD179D8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5027613"/>
            <a:ext cx="6350" cy="3175"/>
          </a:xfrm>
          <a:custGeom>
            <a:avLst/>
            <a:gdLst>
              <a:gd name="T0" fmla="*/ 2241 w 17"/>
              <a:gd name="T1" fmla="*/ 0 h 10"/>
              <a:gd name="T2" fmla="*/ 4109 w 17"/>
              <a:gd name="T3" fmla="*/ 0 h 10"/>
              <a:gd name="T4" fmla="*/ 3362 w 17"/>
              <a:gd name="T5" fmla="*/ 2858 h 10"/>
              <a:gd name="T6" fmla="*/ 1494 w 17"/>
              <a:gd name="T7" fmla="*/ 1905 h 10"/>
              <a:gd name="T8" fmla="*/ 2241 w 17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0">
                <a:moveTo>
                  <a:pt x="6" y="0"/>
                </a:moveTo>
                <a:cubicBezTo>
                  <a:pt x="8" y="0"/>
                  <a:pt x="9" y="0"/>
                  <a:pt x="11" y="0"/>
                </a:cubicBezTo>
                <a:cubicBezTo>
                  <a:pt x="16" y="6"/>
                  <a:pt x="15" y="6"/>
                  <a:pt x="9" y="9"/>
                </a:cubicBezTo>
                <a:cubicBezTo>
                  <a:pt x="8" y="9"/>
                  <a:pt x="6" y="9"/>
                  <a:pt x="4" y="6"/>
                </a:cubicBezTo>
                <a:cubicBezTo>
                  <a:pt x="0" y="2"/>
                  <a:pt x="0" y="2"/>
                  <a:pt x="6" y="0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85" name="Freeform 6991">
            <a:extLst>
              <a:ext uri="{FF2B5EF4-FFF2-40B4-BE49-F238E27FC236}">
                <a16:creationId xmlns:a16="http://schemas.microsoft.com/office/drawing/2014/main" id="{9D368AF4-353C-624F-91FF-9F240B887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027613"/>
            <a:ext cx="3175" cy="3175"/>
          </a:xfrm>
          <a:custGeom>
            <a:avLst/>
            <a:gdLst>
              <a:gd name="T0" fmla="*/ 2598 w 11"/>
              <a:gd name="T1" fmla="*/ 2721 h 7"/>
              <a:gd name="T2" fmla="*/ 1155 w 11"/>
              <a:gd name="T3" fmla="*/ 2721 h 7"/>
              <a:gd name="T4" fmla="*/ 0 w 11"/>
              <a:gd name="T5" fmla="*/ 907 h 7"/>
              <a:gd name="T6" fmla="*/ 1443 w 11"/>
              <a:gd name="T7" fmla="*/ 0 h 7"/>
              <a:gd name="T8" fmla="*/ 2598 w 11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7">
                <a:moveTo>
                  <a:pt x="9" y="6"/>
                </a:moveTo>
                <a:cubicBezTo>
                  <a:pt x="9" y="6"/>
                  <a:pt x="6" y="6"/>
                  <a:pt x="4" y="6"/>
                </a:cubicBezTo>
                <a:cubicBezTo>
                  <a:pt x="2" y="6"/>
                  <a:pt x="0" y="6"/>
                  <a:pt x="0" y="2"/>
                </a:cubicBezTo>
                <a:cubicBezTo>
                  <a:pt x="0" y="0"/>
                  <a:pt x="3" y="0"/>
                  <a:pt x="5" y="0"/>
                </a:cubicBezTo>
                <a:cubicBezTo>
                  <a:pt x="6" y="2"/>
                  <a:pt x="10" y="2"/>
                  <a:pt x="9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86" name="Freeform 6992">
            <a:extLst>
              <a:ext uri="{FF2B5EF4-FFF2-40B4-BE49-F238E27FC236}">
                <a16:creationId xmlns:a16="http://schemas.microsoft.com/office/drawing/2014/main" id="{57CA8D57-0CB5-4E43-B274-514E7E922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3863" y="5026025"/>
            <a:ext cx="3175" cy="3175"/>
          </a:xfrm>
          <a:custGeom>
            <a:avLst/>
            <a:gdLst>
              <a:gd name="T0" fmla="*/ 0 w 11"/>
              <a:gd name="T1" fmla="*/ 2886 h 11"/>
              <a:gd name="T2" fmla="*/ 2020 w 11"/>
              <a:gd name="T3" fmla="*/ 1155 h 11"/>
              <a:gd name="T4" fmla="*/ 0 w 11"/>
              <a:gd name="T5" fmla="*/ 0 h 11"/>
              <a:gd name="T6" fmla="*/ 1155 w 11"/>
              <a:gd name="T7" fmla="*/ 0 h 11"/>
              <a:gd name="T8" fmla="*/ 2886 w 11"/>
              <a:gd name="T9" fmla="*/ 1155 h 11"/>
              <a:gd name="T10" fmla="*/ 1155 w 11"/>
              <a:gd name="T11" fmla="*/ 2886 h 11"/>
              <a:gd name="T12" fmla="*/ 0 w 11"/>
              <a:gd name="T13" fmla="*/ 2886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1">
                <a:moveTo>
                  <a:pt x="0" y="10"/>
                </a:moveTo>
                <a:lnTo>
                  <a:pt x="7" y="4"/>
                </a:lnTo>
                <a:lnTo>
                  <a:pt x="0" y="0"/>
                </a:lnTo>
                <a:lnTo>
                  <a:pt x="4" y="0"/>
                </a:lnTo>
                <a:lnTo>
                  <a:pt x="10" y="4"/>
                </a:lnTo>
                <a:lnTo>
                  <a:pt x="4" y="10"/>
                </a:lnTo>
                <a:lnTo>
                  <a:pt x="0" y="10"/>
                </a:ln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87" name="Freeform 6993">
            <a:extLst>
              <a:ext uri="{FF2B5EF4-FFF2-40B4-BE49-F238E27FC236}">
                <a16:creationId xmlns:a16="http://schemas.microsoft.com/office/drawing/2014/main" id="{5B3384DB-815D-644B-B2D4-7128C4417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5027613"/>
            <a:ext cx="1588" cy="1587"/>
          </a:xfrm>
          <a:custGeom>
            <a:avLst/>
            <a:gdLst>
              <a:gd name="T0" fmla="*/ 1059 w 3"/>
              <a:gd name="T1" fmla="*/ 0 h 3"/>
              <a:gd name="T2" fmla="*/ 1059 w 3"/>
              <a:gd name="T3" fmla="*/ 1058 h 3"/>
              <a:gd name="T4" fmla="*/ 0 w 3"/>
              <a:gd name="T5" fmla="*/ 0 h 3"/>
              <a:gd name="T6" fmla="*/ 1059 w 3"/>
              <a:gd name="T7" fmla="*/ 0 h 3"/>
              <a:gd name="T8" fmla="*/ 1059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2" y="2"/>
                  <a:pt x="2" y="2"/>
                  <a:pt x="2" y="2"/>
                </a:cubicBezTo>
                <a:cubicBezTo>
                  <a:pt x="0" y="2"/>
                  <a:pt x="0" y="2"/>
                  <a:pt x="0" y="0"/>
                </a:cubicBez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88" name="Freeform 6994">
            <a:extLst>
              <a:ext uri="{FF2B5EF4-FFF2-40B4-BE49-F238E27FC236}">
                <a16:creationId xmlns:a16="http://schemas.microsoft.com/office/drawing/2014/main" id="{E7C8BA16-50D0-0B43-83B9-3A74D52B2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450" y="5026025"/>
            <a:ext cx="7938" cy="3175"/>
          </a:xfrm>
          <a:custGeom>
            <a:avLst/>
            <a:gdLst>
              <a:gd name="T0" fmla="*/ 2315 w 24"/>
              <a:gd name="T1" fmla="*/ 1155 h 11"/>
              <a:gd name="T2" fmla="*/ 0 w 24"/>
              <a:gd name="T3" fmla="*/ 0 h 11"/>
              <a:gd name="T4" fmla="*/ 7607 w 24"/>
              <a:gd name="T5" fmla="*/ 1155 h 11"/>
              <a:gd name="T6" fmla="*/ 7277 w 24"/>
              <a:gd name="T7" fmla="*/ 2886 h 11"/>
              <a:gd name="T8" fmla="*/ 0 w 24"/>
              <a:gd name="T9" fmla="*/ 2886 h 11"/>
              <a:gd name="T10" fmla="*/ 2315 w 24"/>
              <a:gd name="T11" fmla="*/ 1732 h 11"/>
              <a:gd name="T12" fmla="*/ 3308 w 24"/>
              <a:gd name="T13" fmla="*/ 1732 h 11"/>
              <a:gd name="T14" fmla="*/ 3308 w 24"/>
              <a:gd name="T15" fmla="*/ 1155 h 11"/>
              <a:gd name="T16" fmla="*/ 3308 w 24"/>
              <a:gd name="T17" fmla="*/ 1155 h 11"/>
              <a:gd name="T18" fmla="*/ 2315 w 24"/>
              <a:gd name="T19" fmla="*/ 1155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4" h="11">
                <a:moveTo>
                  <a:pt x="7" y="4"/>
                </a:moveTo>
                <a:lnTo>
                  <a:pt x="0" y="0"/>
                </a:lnTo>
                <a:cubicBezTo>
                  <a:pt x="11" y="0"/>
                  <a:pt x="16" y="0"/>
                  <a:pt x="23" y="4"/>
                </a:cubicBezTo>
                <a:cubicBezTo>
                  <a:pt x="17" y="4"/>
                  <a:pt x="17" y="6"/>
                  <a:pt x="22" y="10"/>
                </a:cubicBezTo>
                <a:cubicBezTo>
                  <a:pt x="16" y="10"/>
                  <a:pt x="4" y="10"/>
                  <a:pt x="0" y="10"/>
                </a:cubicBezTo>
                <a:lnTo>
                  <a:pt x="7" y="6"/>
                </a:lnTo>
                <a:cubicBezTo>
                  <a:pt x="7" y="6"/>
                  <a:pt x="8" y="6"/>
                  <a:pt x="10" y="6"/>
                </a:cubicBezTo>
                <a:cubicBezTo>
                  <a:pt x="10" y="6"/>
                  <a:pt x="10" y="6"/>
                  <a:pt x="10" y="4"/>
                </a:cubicBezTo>
                <a:cubicBezTo>
                  <a:pt x="8" y="4"/>
                  <a:pt x="7" y="4"/>
                  <a:pt x="7" y="4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89" name="Freeform 6995">
            <a:extLst>
              <a:ext uri="{FF2B5EF4-FFF2-40B4-BE49-F238E27FC236}">
                <a16:creationId xmlns:a16="http://schemas.microsoft.com/office/drawing/2014/main" id="{12133CF7-812A-BD48-BABE-7E1EADC3C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5026025"/>
            <a:ext cx="3175" cy="3175"/>
          </a:xfrm>
          <a:custGeom>
            <a:avLst/>
            <a:gdLst>
              <a:gd name="T0" fmla="*/ 1588 w 10"/>
              <a:gd name="T1" fmla="*/ 0 h 11"/>
              <a:gd name="T2" fmla="*/ 2858 w 10"/>
              <a:gd name="T3" fmla="*/ 1155 h 11"/>
              <a:gd name="T4" fmla="*/ 1588 w 10"/>
              <a:gd name="T5" fmla="*/ 2886 h 11"/>
              <a:gd name="T6" fmla="*/ 0 w 10"/>
              <a:gd name="T7" fmla="*/ 1155 h 11"/>
              <a:gd name="T8" fmla="*/ 1588 w 10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1">
                <a:moveTo>
                  <a:pt x="5" y="0"/>
                </a:moveTo>
                <a:lnTo>
                  <a:pt x="9" y="4"/>
                </a:lnTo>
                <a:lnTo>
                  <a:pt x="5" y="10"/>
                </a:lnTo>
                <a:lnTo>
                  <a:pt x="0" y="4"/>
                </a:lnTo>
                <a:lnTo>
                  <a:pt x="5" y="0"/>
                </a:ln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90" name="Freeform 6996">
            <a:extLst>
              <a:ext uri="{FF2B5EF4-FFF2-40B4-BE49-F238E27FC236}">
                <a16:creationId xmlns:a16="http://schemas.microsoft.com/office/drawing/2014/main" id="{8B171B30-FA70-1640-9A24-C3C4F3430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7988" y="5029200"/>
            <a:ext cx="1587" cy="1588"/>
          </a:xfrm>
          <a:custGeom>
            <a:avLst/>
            <a:gdLst>
              <a:gd name="T0" fmla="*/ 0 w 3"/>
              <a:gd name="T1" fmla="*/ 1191 h 4"/>
              <a:gd name="T2" fmla="*/ 529 w 3"/>
              <a:gd name="T3" fmla="*/ 0 h 4"/>
              <a:gd name="T4" fmla="*/ 1058 w 3"/>
              <a:gd name="T5" fmla="*/ 1191 h 4"/>
              <a:gd name="T6" fmla="*/ 529 w 3"/>
              <a:gd name="T7" fmla="*/ 1191 h 4"/>
              <a:gd name="T8" fmla="*/ 0 w 3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2" y="0"/>
                  <a:pt x="2" y="3"/>
                </a:cubicBez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91" name="Freeform 6997">
            <a:extLst>
              <a:ext uri="{FF2B5EF4-FFF2-40B4-BE49-F238E27FC236}">
                <a16:creationId xmlns:a16="http://schemas.microsoft.com/office/drawing/2014/main" id="{E4E76F46-CF81-414D-8DF1-51363F12C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6400" y="5027613"/>
            <a:ext cx="6350" cy="6350"/>
          </a:xfrm>
          <a:custGeom>
            <a:avLst/>
            <a:gdLst>
              <a:gd name="T0" fmla="*/ 2117 w 18"/>
              <a:gd name="T1" fmla="*/ 2381 h 16"/>
              <a:gd name="T2" fmla="*/ 0 w 18"/>
              <a:gd name="T3" fmla="*/ 2381 h 16"/>
              <a:gd name="T4" fmla="*/ 5644 w 18"/>
              <a:gd name="T5" fmla="*/ 0 h 16"/>
              <a:gd name="T6" fmla="*/ 5997 w 18"/>
              <a:gd name="T7" fmla="*/ 3572 h 16"/>
              <a:gd name="T8" fmla="*/ 1058 w 18"/>
              <a:gd name="T9" fmla="*/ 5953 h 16"/>
              <a:gd name="T10" fmla="*/ 2469 w 18"/>
              <a:gd name="T11" fmla="*/ 3572 h 16"/>
              <a:gd name="T12" fmla="*/ 2469 w 18"/>
              <a:gd name="T13" fmla="*/ 3572 h 16"/>
              <a:gd name="T14" fmla="*/ 3528 w 18"/>
              <a:gd name="T15" fmla="*/ 3572 h 16"/>
              <a:gd name="T16" fmla="*/ 2469 w 18"/>
              <a:gd name="T17" fmla="*/ 2381 h 16"/>
              <a:gd name="T18" fmla="*/ 2117 w 18"/>
              <a:gd name="T19" fmla="*/ 2381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6">
                <a:moveTo>
                  <a:pt x="6" y="6"/>
                </a:moveTo>
                <a:lnTo>
                  <a:pt x="0" y="6"/>
                </a:lnTo>
                <a:cubicBezTo>
                  <a:pt x="1" y="6"/>
                  <a:pt x="10" y="2"/>
                  <a:pt x="16" y="0"/>
                </a:cubicBezTo>
                <a:cubicBezTo>
                  <a:pt x="12" y="6"/>
                  <a:pt x="12" y="9"/>
                  <a:pt x="17" y="9"/>
                </a:cubicBezTo>
                <a:cubicBezTo>
                  <a:pt x="12" y="9"/>
                  <a:pt x="7" y="12"/>
                  <a:pt x="3" y="15"/>
                </a:cubicBezTo>
                <a:lnTo>
                  <a:pt x="7" y="9"/>
                </a:lnTo>
                <a:lnTo>
                  <a:pt x="10" y="9"/>
                </a:lnTo>
                <a:cubicBezTo>
                  <a:pt x="10" y="6"/>
                  <a:pt x="9" y="6"/>
                  <a:pt x="7" y="6"/>
                </a:cubicBezTo>
                <a:lnTo>
                  <a:pt x="6" y="6"/>
                </a:ln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92" name="Freeform 6998">
            <a:extLst>
              <a:ext uri="{FF2B5EF4-FFF2-40B4-BE49-F238E27FC236}">
                <a16:creationId xmlns:a16="http://schemas.microsoft.com/office/drawing/2014/main" id="{8F0A6E6E-BC61-EB44-8E20-D82B3AC68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029200"/>
            <a:ext cx="1587" cy="1588"/>
          </a:xfrm>
          <a:custGeom>
            <a:avLst/>
            <a:gdLst>
              <a:gd name="T0" fmla="*/ 1058 w 3"/>
              <a:gd name="T1" fmla="*/ 1191 h 4"/>
              <a:gd name="T2" fmla="*/ 529 w 3"/>
              <a:gd name="T3" fmla="*/ 1191 h 4"/>
              <a:gd name="T4" fmla="*/ 0 w 3"/>
              <a:gd name="T5" fmla="*/ 1191 h 4"/>
              <a:gd name="T6" fmla="*/ 0 w 3"/>
              <a:gd name="T7" fmla="*/ 0 h 4"/>
              <a:gd name="T8" fmla="*/ 1058 w 3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2" y="3"/>
                  <a:pt x="2" y="3"/>
                  <a:pt x="1" y="3"/>
                </a:cubicBezTo>
                <a:lnTo>
                  <a:pt x="0" y="3"/>
                </a:ln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3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93" name="Freeform 6999">
            <a:extLst>
              <a:ext uri="{FF2B5EF4-FFF2-40B4-BE49-F238E27FC236}">
                <a16:creationId xmlns:a16="http://schemas.microsoft.com/office/drawing/2014/main" id="{42FF2811-9FA6-9C43-B9F8-E66A927A3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027613"/>
            <a:ext cx="6350" cy="6350"/>
          </a:xfrm>
          <a:custGeom>
            <a:avLst/>
            <a:gdLst>
              <a:gd name="T0" fmla="*/ 4011 w 19"/>
              <a:gd name="T1" fmla="*/ 2381 h 16"/>
              <a:gd name="T2" fmla="*/ 3008 w 19"/>
              <a:gd name="T3" fmla="*/ 2381 h 16"/>
              <a:gd name="T4" fmla="*/ 3008 w 19"/>
              <a:gd name="T5" fmla="*/ 3572 h 16"/>
              <a:gd name="T6" fmla="*/ 3342 w 19"/>
              <a:gd name="T7" fmla="*/ 3572 h 16"/>
              <a:gd name="T8" fmla="*/ 3676 w 19"/>
              <a:gd name="T9" fmla="*/ 3572 h 16"/>
              <a:gd name="T10" fmla="*/ 5013 w 19"/>
              <a:gd name="T11" fmla="*/ 5953 h 16"/>
              <a:gd name="T12" fmla="*/ 0 w 19"/>
              <a:gd name="T13" fmla="*/ 3572 h 16"/>
              <a:gd name="T14" fmla="*/ 1003 w 19"/>
              <a:gd name="T15" fmla="*/ 0 h 16"/>
              <a:gd name="T16" fmla="*/ 6016 w 19"/>
              <a:gd name="T17" fmla="*/ 2381 h 16"/>
              <a:gd name="T18" fmla="*/ 4011 w 19"/>
              <a:gd name="T19" fmla="*/ 2381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16">
                <a:moveTo>
                  <a:pt x="12" y="6"/>
                </a:moveTo>
                <a:cubicBezTo>
                  <a:pt x="12" y="6"/>
                  <a:pt x="11" y="6"/>
                  <a:pt x="9" y="6"/>
                </a:cubicBezTo>
                <a:cubicBezTo>
                  <a:pt x="9" y="6"/>
                  <a:pt x="9" y="6"/>
                  <a:pt x="9" y="9"/>
                </a:cubicBezTo>
                <a:cubicBezTo>
                  <a:pt x="9" y="9"/>
                  <a:pt x="9" y="9"/>
                  <a:pt x="10" y="9"/>
                </a:cubicBezTo>
                <a:cubicBezTo>
                  <a:pt x="11" y="9"/>
                  <a:pt x="11" y="9"/>
                  <a:pt x="11" y="9"/>
                </a:cubicBezTo>
                <a:lnTo>
                  <a:pt x="15" y="15"/>
                </a:lnTo>
                <a:cubicBezTo>
                  <a:pt x="12" y="12"/>
                  <a:pt x="5" y="9"/>
                  <a:pt x="0" y="9"/>
                </a:cubicBezTo>
                <a:cubicBezTo>
                  <a:pt x="6" y="9"/>
                  <a:pt x="6" y="6"/>
                  <a:pt x="3" y="0"/>
                </a:cubicBezTo>
                <a:cubicBezTo>
                  <a:pt x="7" y="2"/>
                  <a:pt x="16" y="6"/>
                  <a:pt x="18" y="6"/>
                </a:cubicBezTo>
                <a:lnTo>
                  <a:pt x="12" y="6"/>
                </a:ln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94" name="Freeform 7000">
            <a:extLst>
              <a:ext uri="{FF2B5EF4-FFF2-40B4-BE49-F238E27FC236}">
                <a16:creationId xmlns:a16="http://schemas.microsoft.com/office/drawing/2014/main" id="{B08B25ED-E3F8-8F4D-8272-F22E92ECF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029200"/>
            <a:ext cx="3175" cy="1588"/>
          </a:xfrm>
          <a:custGeom>
            <a:avLst/>
            <a:gdLst>
              <a:gd name="T0" fmla="*/ 2469 w 9"/>
              <a:gd name="T1" fmla="*/ 1270 h 5"/>
              <a:gd name="T2" fmla="*/ 1411 w 9"/>
              <a:gd name="T3" fmla="*/ 1270 h 5"/>
              <a:gd name="T4" fmla="*/ 353 w 9"/>
              <a:gd name="T5" fmla="*/ 0 h 5"/>
              <a:gd name="T6" fmla="*/ 1764 w 9"/>
              <a:gd name="T7" fmla="*/ 0 h 5"/>
              <a:gd name="T8" fmla="*/ 2469 w 9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5">
                <a:moveTo>
                  <a:pt x="7" y="4"/>
                </a:moveTo>
                <a:cubicBezTo>
                  <a:pt x="7" y="4"/>
                  <a:pt x="5" y="4"/>
                  <a:pt x="4" y="4"/>
                </a:cubicBezTo>
                <a:cubicBezTo>
                  <a:pt x="2" y="4"/>
                  <a:pt x="0" y="4"/>
                  <a:pt x="1" y="0"/>
                </a:cubicBezTo>
                <a:cubicBezTo>
                  <a:pt x="1" y="0"/>
                  <a:pt x="3" y="0"/>
                  <a:pt x="5" y="0"/>
                </a:cubicBezTo>
                <a:cubicBezTo>
                  <a:pt x="6" y="0"/>
                  <a:pt x="8" y="0"/>
                  <a:pt x="7" y="4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95" name="Freeform 7001">
            <a:extLst>
              <a:ext uri="{FF2B5EF4-FFF2-40B4-BE49-F238E27FC236}">
                <a16:creationId xmlns:a16="http://schemas.microsoft.com/office/drawing/2014/main" id="{1A9D6FF4-5125-A24E-829F-6986CCA12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5018088"/>
            <a:ext cx="7937" cy="7937"/>
          </a:xfrm>
          <a:custGeom>
            <a:avLst/>
            <a:gdLst>
              <a:gd name="T0" fmla="*/ 0 w 21"/>
              <a:gd name="T1" fmla="*/ 2381 h 20"/>
              <a:gd name="T2" fmla="*/ 0 w 21"/>
              <a:gd name="T3" fmla="*/ 0 h 20"/>
              <a:gd name="T4" fmla="*/ 0 w 21"/>
              <a:gd name="T5" fmla="*/ 0 h 20"/>
              <a:gd name="T6" fmla="*/ 1890 w 21"/>
              <a:gd name="T7" fmla="*/ 0 h 20"/>
              <a:gd name="T8" fmla="*/ 2646 w 21"/>
              <a:gd name="T9" fmla="*/ 0 h 20"/>
              <a:gd name="T10" fmla="*/ 4157 w 21"/>
              <a:gd name="T11" fmla="*/ 0 h 20"/>
              <a:gd name="T12" fmla="*/ 4535 w 21"/>
              <a:gd name="T13" fmla="*/ 0 h 20"/>
              <a:gd name="T14" fmla="*/ 6803 w 21"/>
              <a:gd name="T15" fmla="*/ 0 h 20"/>
              <a:gd name="T16" fmla="*/ 7559 w 21"/>
              <a:gd name="T17" fmla="*/ 0 h 20"/>
              <a:gd name="T18" fmla="*/ 7559 w 21"/>
              <a:gd name="T19" fmla="*/ 2381 h 20"/>
              <a:gd name="T20" fmla="*/ 6803 w 21"/>
              <a:gd name="T21" fmla="*/ 2381 h 20"/>
              <a:gd name="T22" fmla="*/ 4535 w 21"/>
              <a:gd name="T23" fmla="*/ 2381 h 20"/>
              <a:gd name="T24" fmla="*/ 4157 w 21"/>
              <a:gd name="T25" fmla="*/ 2381 h 20"/>
              <a:gd name="T26" fmla="*/ 2646 w 21"/>
              <a:gd name="T27" fmla="*/ 2381 h 20"/>
              <a:gd name="T28" fmla="*/ 1890 w 21"/>
              <a:gd name="T29" fmla="*/ 2381 h 20"/>
              <a:gd name="T30" fmla="*/ 0 w 21"/>
              <a:gd name="T31" fmla="*/ 2381 h 20"/>
              <a:gd name="T32" fmla="*/ 0 w 21"/>
              <a:gd name="T33" fmla="*/ 2381 h 20"/>
              <a:gd name="T34" fmla="*/ 1134 w 21"/>
              <a:gd name="T35" fmla="*/ 4762 h 20"/>
              <a:gd name="T36" fmla="*/ 2268 w 21"/>
              <a:gd name="T37" fmla="*/ 3572 h 20"/>
              <a:gd name="T38" fmla="*/ 2646 w 21"/>
              <a:gd name="T39" fmla="*/ 3572 h 20"/>
              <a:gd name="T40" fmla="*/ 2646 w 21"/>
              <a:gd name="T41" fmla="*/ 5953 h 20"/>
              <a:gd name="T42" fmla="*/ 2646 w 21"/>
              <a:gd name="T43" fmla="*/ 7540 h 20"/>
              <a:gd name="T44" fmla="*/ 2268 w 21"/>
              <a:gd name="T45" fmla="*/ 5953 h 20"/>
              <a:gd name="T46" fmla="*/ 1512 w 21"/>
              <a:gd name="T47" fmla="*/ 5953 h 20"/>
              <a:gd name="T48" fmla="*/ 1134 w 21"/>
              <a:gd name="T49" fmla="*/ 5953 h 20"/>
              <a:gd name="T50" fmla="*/ 1134 w 21"/>
              <a:gd name="T51" fmla="*/ 5953 h 20"/>
              <a:gd name="T52" fmla="*/ 1134 w 21"/>
              <a:gd name="T53" fmla="*/ 4762 h 20"/>
              <a:gd name="T54" fmla="*/ 3780 w 21"/>
              <a:gd name="T55" fmla="*/ 5953 h 20"/>
              <a:gd name="T56" fmla="*/ 3780 w 21"/>
              <a:gd name="T57" fmla="*/ 3572 h 20"/>
              <a:gd name="T58" fmla="*/ 4535 w 21"/>
              <a:gd name="T59" fmla="*/ 3572 h 20"/>
              <a:gd name="T60" fmla="*/ 5669 w 21"/>
              <a:gd name="T61" fmla="*/ 4762 h 20"/>
              <a:gd name="T62" fmla="*/ 5669 w 21"/>
              <a:gd name="T63" fmla="*/ 5953 h 20"/>
              <a:gd name="T64" fmla="*/ 4913 w 21"/>
              <a:gd name="T65" fmla="*/ 5953 h 20"/>
              <a:gd name="T66" fmla="*/ 4535 w 21"/>
              <a:gd name="T67" fmla="*/ 5953 h 20"/>
              <a:gd name="T68" fmla="*/ 3780 w 21"/>
              <a:gd name="T69" fmla="*/ 7540 h 20"/>
              <a:gd name="T70" fmla="*/ 3780 w 21"/>
              <a:gd name="T71" fmla="*/ 5953 h 2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1" h="20">
                <a:moveTo>
                  <a:pt x="0" y="6"/>
                </a:moveTo>
                <a:lnTo>
                  <a:pt x="0" y="0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2" y="0"/>
                </a:lnTo>
                <a:lnTo>
                  <a:pt x="18" y="0"/>
                </a:lnTo>
                <a:lnTo>
                  <a:pt x="20" y="0"/>
                </a:lnTo>
                <a:lnTo>
                  <a:pt x="20" y="6"/>
                </a:lnTo>
                <a:lnTo>
                  <a:pt x="18" y="6"/>
                </a:lnTo>
                <a:lnTo>
                  <a:pt x="12" y="6"/>
                </a:lnTo>
                <a:lnTo>
                  <a:pt x="11" y="6"/>
                </a:lnTo>
                <a:lnTo>
                  <a:pt x="7" y="6"/>
                </a:lnTo>
                <a:lnTo>
                  <a:pt x="5" y="6"/>
                </a:lnTo>
                <a:lnTo>
                  <a:pt x="0" y="6"/>
                </a:lnTo>
                <a:close/>
                <a:moveTo>
                  <a:pt x="3" y="12"/>
                </a:moveTo>
                <a:lnTo>
                  <a:pt x="6" y="9"/>
                </a:lnTo>
                <a:lnTo>
                  <a:pt x="7" y="9"/>
                </a:lnTo>
                <a:lnTo>
                  <a:pt x="7" y="15"/>
                </a:lnTo>
                <a:lnTo>
                  <a:pt x="7" y="19"/>
                </a:lnTo>
                <a:cubicBezTo>
                  <a:pt x="6" y="19"/>
                  <a:pt x="6" y="19"/>
                  <a:pt x="6" y="15"/>
                </a:cubicBezTo>
                <a:lnTo>
                  <a:pt x="4" y="15"/>
                </a:lnTo>
                <a:lnTo>
                  <a:pt x="3" y="15"/>
                </a:lnTo>
                <a:lnTo>
                  <a:pt x="3" y="12"/>
                </a:lnTo>
                <a:close/>
                <a:moveTo>
                  <a:pt x="10" y="15"/>
                </a:moveTo>
                <a:lnTo>
                  <a:pt x="10" y="9"/>
                </a:lnTo>
                <a:lnTo>
                  <a:pt x="12" y="9"/>
                </a:lnTo>
                <a:lnTo>
                  <a:pt x="15" y="12"/>
                </a:lnTo>
                <a:lnTo>
                  <a:pt x="15" y="15"/>
                </a:lnTo>
                <a:lnTo>
                  <a:pt x="13" y="15"/>
                </a:lnTo>
                <a:lnTo>
                  <a:pt x="12" y="15"/>
                </a:lnTo>
                <a:cubicBezTo>
                  <a:pt x="12" y="19"/>
                  <a:pt x="12" y="19"/>
                  <a:pt x="10" y="19"/>
                </a:cubicBezTo>
                <a:lnTo>
                  <a:pt x="10" y="15"/>
                </a:lnTo>
                <a:close/>
              </a:path>
            </a:pathLst>
          </a:custGeom>
          <a:solidFill>
            <a:srgbClr val="90271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96" name="Freeform 7002">
            <a:extLst>
              <a:ext uri="{FF2B5EF4-FFF2-40B4-BE49-F238E27FC236}">
                <a16:creationId xmlns:a16="http://schemas.microsoft.com/office/drawing/2014/main" id="{5754D8DE-17BE-1345-9CD0-AA461260A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5014913"/>
            <a:ext cx="12700" cy="12700"/>
          </a:xfrm>
          <a:custGeom>
            <a:avLst/>
            <a:gdLst>
              <a:gd name="T0" fmla="*/ 1058 w 36"/>
              <a:gd name="T1" fmla="*/ 0 h 34"/>
              <a:gd name="T2" fmla="*/ 10936 w 36"/>
              <a:gd name="T3" fmla="*/ 3362 h 34"/>
              <a:gd name="T4" fmla="*/ 8819 w 36"/>
              <a:gd name="T5" fmla="*/ 12326 h 34"/>
              <a:gd name="T6" fmla="*/ 0 w 36"/>
              <a:gd name="T7" fmla="*/ 11206 h 34"/>
              <a:gd name="T8" fmla="*/ 1058 w 36"/>
              <a:gd name="T9" fmla="*/ 0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4">
                <a:moveTo>
                  <a:pt x="3" y="0"/>
                </a:moveTo>
                <a:cubicBezTo>
                  <a:pt x="15" y="0"/>
                  <a:pt x="25" y="6"/>
                  <a:pt x="31" y="9"/>
                </a:cubicBezTo>
                <a:cubicBezTo>
                  <a:pt x="35" y="18"/>
                  <a:pt x="34" y="28"/>
                  <a:pt x="25" y="33"/>
                </a:cubicBezTo>
                <a:cubicBezTo>
                  <a:pt x="21" y="24"/>
                  <a:pt x="12" y="24"/>
                  <a:pt x="0" y="30"/>
                </a:cubicBezTo>
                <a:cubicBezTo>
                  <a:pt x="7" y="15"/>
                  <a:pt x="6" y="6"/>
                  <a:pt x="3" y="0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97" name="Freeform 7003">
            <a:extLst>
              <a:ext uri="{FF2B5EF4-FFF2-40B4-BE49-F238E27FC236}">
                <a16:creationId xmlns:a16="http://schemas.microsoft.com/office/drawing/2014/main" id="{EF2E9A9A-D649-FB42-A922-542B4A1C1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5014913"/>
            <a:ext cx="12700" cy="12700"/>
          </a:xfrm>
          <a:custGeom>
            <a:avLst/>
            <a:gdLst>
              <a:gd name="T0" fmla="*/ 353 w 36"/>
              <a:gd name="T1" fmla="*/ 11206 h 34"/>
              <a:gd name="T2" fmla="*/ 4586 w 36"/>
              <a:gd name="T3" fmla="*/ 8965 h 34"/>
              <a:gd name="T4" fmla="*/ 8819 w 36"/>
              <a:gd name="T5" fmla="*/ 12326 h 34"/>
              <a:gd name="T6" fmla="*/ 10936 w 36"/>
              <a:gd name="T7" fmla="*/ 3362 h 34"/>
              <a:gd name="T8" fmla="*/ 1058 w 36"/>
              <a:gd name="T9" fmla="*/ 0 h 34"/>
              <a:gd name="T10" fmla="*/ 11289 w 36"/>
              <a:gd name="T11" fmla="*/ 3362 h 34"/>
              <a:gd name="T12" fmla="*/ 8819 w 36"/>
              <a:gd name="T13" fmla="*/ 12326 h 34"/>
              <a:gd name="T14" fmla="*/ 353 w 36"/>
              <a:gd name="T15" fmla="*/ 11206 h 34"/>
              <a:gd name="T16" fmla="*/ 353 w 36"/>
              <a:gd name="T17" fmla="*/ 11206 h 34"/>
              <a:gd name="T18" fmla="*/ 353 w 36"/>
              <a:gd name="T19" fmla="*/ 11206 h 34"/>
              <a:gd name="T20" fmla="*/ 353 w 36"/>
              <a:gd name="T21" fmla="*/ 11206 h 34"/>
              <a:gd name="T22" fmla="*/ 353 w 36"/>
              <a:gd name="T23" fmla="*/ 11206 h 34"/>
              <a:gd name="T24" fmla="*/ 353 w 36"/>
              <a:gd name="T25" fmla="*/ 11206 h 34"/>
              <a:gd name="T26" fmla="*/ 1058 w 36"/>
              <a:gd name="T27" fmla="*/ 0 h 34"/>
              <a:gd name="T28" fmla="*/ 353 w 36"/>
              <a:gd name="T29" fmla="*/ 11206 h 34"/>
              <a:gd name="T30" fmla="*/ 353 w 36"/>
              <a:gd name="T31" fmla="*/ 11206 h 34"/>
              <a:gd name="T32" fmla="*/ 0 w 36"/>
              <a:gd name="T33" fmla="*/ 11206 h 34"/>
              <a:gd name="T34" fmla="*/ 353 w 36"/>
              <a:gd name="T35" fmla="*/ 11206 h 34"/>
              <a:gd name="T36" fmla="*/ 353 w 36"/>
              <a:gd name="T37" fmla="*/ 11206 h 34"/>
              <a:gd name="T38" fmla="*/ 0 w 36"/>
              <a:gd name="T39" fmla="*/ 11206 h 34"/>
              <a:gd name="T40" fmla="*/ 353 w 36"/>
              <a:gd name="T41" fmla="*/ 11206 h 34"/>
              <a:gd name="T42" fmla="*/ 353 w 36"/>
              <a:gd name="T43" fmla="*/ 11206 h 34"/>
              <a:gd name="T44" fmla="*/ 353 w 36"/>
              <a:gd name="T45" fmla="*/ 11206 h 34"/>
              <a:gd name="T46" fmla="*/ 353 w 36"/>
              <a:gd name="T47" fmla="*/ 11206 h 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6" h="34">
                <a:moveTo>
                  <a:pt x="1" y="30"/>
                </a:moveTo>
                <a:cubicBezTo>
                  <a:pt x="5" y="27"/>
                  <a:pt x="9" y="24"/>
                  <a:pt x="13" y="24"/>
                </a:cubicBezTo>
                <a:cubicBezTo>
                  <a:pt x="19" y="24"/>
                  <a:pt x="23" y="28"/>
                  <a:pt x="25" y="33"/>
                </a:cubicBezTo>
                <a:cubicBezTo>
                  <a:pt x="33" y="28"/>
                  <a:pt x="35" y="18"/>
                  <a:pt x="31" y="9"/>
                </a:cubicBezTo>
                <a:cubicBezTo>
                  <a:pt x="25" y="6"/>
                  <a:pt x="15" y="3"/>
                  <a:pt x="3" y="0"/>
                </a:cubicBezTo>
                <a:cubicBezTo>
                  <a:pt x="16" y="0"/>
                  <a:pt x="25" y="6"/>
                  <a:pt x="32" y="9"/>
                </a:cubicBezTo>
                <a:cubicBezTo>
                  <a:pt x="35" y="18"/>
                  <a:pt x="34" y="28"/>
                  <a:pt x="25" y="33"/>
                </a:cubicBezTo>
                <a:cubicBezTo>
                  <a:pt x="21" y="25"/>
                  <a:pt x="13" y="24"/>
                  <a:pt x="1" y="30"/>
                </a:cubicBezTo>
                <a:close/>
                <a:moveTo>
                  <a:pt x="1" y="30"/>
                </a:moveTo>
                <a:cubicBezTo>
                  <a:pt x="1" y="30"/>
                  <a:pt x="1" y="30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30"/>
                  <a:pt x="1" y="30"/>
                  <a:pt x="1" y="30"/>
                </a:cubicBezTo>
                <a:close/>
                <a:moveTo>
                  <a:pt x="1" y="30"/>
                </a:moveTo>
                <a:cubicBezTo>
                  <a:pt x="7" y="15"/>
                  <a:pt x="6" y="6"/>
                  <a:pt x="3" y="0"/>
                </a:cubicBezTo>
                <a:cubicBezTo>
                  <a:pt x="6" y="6"/>
                  <a:pt x="8" y="15"/>
                  <a:pt x="1" y="30"/>
                </a:cubicBezTo>
                <a:cubicBezTo>
                  <a:pt x="1" y="30"/>
                  <a:pt x="1" y="30"/>
                  <a:pt x="1" y="30"/>
                </a:cubicBezTo>
                <a:close/>
                <a:moveTo>
                  <a:pt x="0" y="30"/>
                </a:moveTo>
                <a:cubicBezTo>
                  <a:pt x="0" y="30"/>
                  <a:pt x="0" y="30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30"/>
                  <a:pt x="0" y="30"/>
                  <a:pt x="0" y="30"/>
                </a:cubicBezTo>
                <a:close/>
                <a:moveTo>
                  <a:pt x="1" y="30"/>
                </a:moveTo>
                <a:cubicBezTo>
                  <a:pt x="1" y="30"/>
                  <a:pt x="1" y="30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30"/>
                  <a:pt x="1" y="30"/>
                  <a:pt x="1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98" name="Freeform 7004">
            <a:extLst>
              <a:ext uri="{FF2B5EF4-FFF2-40B4-BE49-F238E27FC236}">
                <a16:creationId xmlns:a16="http://schemas.microsoft.com/office/drawing/2014/main" id="{A2B741B3-5D36-F54C-BE56-996C6FE7A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5016500"/>
            <a:ext cx="3175" cy="6350"/>
          </a:xfrm>
          <a:custGeom>
            <a:avLst/>
            <a:gdLst>
              <a:gd name="T0" fmla="*/ 866 w 11"/>
              <a:gd name="T1" fmla="*/ 0 h 19"/>
              <a:gd name="T2" fmla="*/ 0 w 11"/>
              <a:gd name="T3" fmla="*/ 6016 h 19"/>
              <a:gd name="T4" fmla="*/ 866 w 11"/>
              <a:gd name="T5" fmla="*/ 0 h 19"/>
              <a:gd name="T6" fmla="*/ 2598 w 11"/>
              <a:gd name="T7" fmla="*/ 0 h 19"/>
              <a:gd name="T8" fmla="*/ 2309 w 11"/>
              <a:gd name="T9" fmla="*/ 6016 h 19"/>
              <a:gd name="T10" fmla="*/ 2598 w 11"/>
              <a:gd name="T11" fmla="*/ 0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9">
                <a:moveTo>
                  <a:pt x="3" y="0"/>
                </a:moveTo>
                <a:cubicBezTo>
                  <a:pt x="5" y="7"/>
                  <a:pt x="4" y="12"/>
                  <a:pt x="0" y="18"/>
                </a:cubicBezTo>
                <a:cubicBezTo>
                  <a:pt x="3" y="12"/>
                  <a:pt x="3" y="7"/>
                  <a:pt x="3" y="0"/>
                </a:cubicBezTo>
                <a:close/>
                <a:moveTo>
                  <a:pt x="9" y="0"/>
                </a:moveTo>
                <a:cubicBezTo>
                  <a:pt x="10" y="3"/>
                  <a:pt x="10" y="9"/>
                  <a:pt x="8" y="18"/>
                </a:cubicBezTo>
                <a:cubicBezTo>
                  <a:pt x="9" y="12"/>
                  <a:pt x="9" y="7"/>
                  <a:pt x="9" y="0"/>
                </a:cubicBezTo>
                <a:close/>
              </a:path>
            </a:pathLst>
          </a:custGeom>
          <a:solidFill>
            <a:srgbClr val="F5E7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99" name="Freeform 7005">
            <a:extLst>
              <a:ext uri="{FF2B5EF4-FFF2-40B4-BE49-F238E27FC236}">
                <a16:creationId xmlns:a16="http://schemas.microsoft.com/office/drawing/2014/main" id="{A8BE047F-4390-8247-B851-D8C659144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019675"/>
            <a:ext cx="7937" cy="6350"/>
          </a:xfrm>
          <a:custGeom>
            <a:avLst/>
            <a:gdLst>
              <a:gd name="T0" fmla="*/ 345 w 23"/>
              <a:gd name="T1" fmla="*/ 0 h 16"/>
              <a:gd name="T2" fmla="*/ 2071 w 23"/>
              <a:gd name="T3" fmla="*/ 0 h 16"/>
              <a:gd name="T4" fmla="*/ 5521 w 23"/>
              <a:gd name="T5" fmla="*/ 794 h 16"/>
              <a:gd name="T6" fmla="*/ 7247 w 23"/>
              <a:gd name="T7" fmla="*/ 1984 h 16"/>
              <a:gd name="T8" fmla="*/ 6557 w 23"/>
              <a:gd name="T9" fmla="*/ 5953 h 16"/>
              <a:gd name="T10" fmla="*/ 5521 w 23"/>
              <a:gd name="T11" fmla="*/ 4366 h 16"/>
              <a:gd name="T12" fmla="*/ 5521 w 23"/>
              <a:gd name="T13" fmla="*/ 3175 h 16"/>
              <a:gd name="T14" fmla="*/ 6212 w 23"/>
              <a:gd name="T15" fmla="*/ 4366 h 16"/>
              <a:gd name="T16" fmla="*/ 6557 w 23"/>
              <a:gd name="T17" fmla="*/ 3175 h 16"/>
              <a:gd name="T18" fmla="*/ 5521 w 23"/>
              <a:gd name="T19" fmla="*/ 1984 h 16"/>
              <a:gd name="T20" fmla="*/ 2071 w 23"/>
              <a:gd name="T21" fmla="*/ 794 h 16"/>
              <a:gd name="T22" fmla="*/ 345 w 23"/>
              <a:gd name="T23" fmla="*/ 794 h 16"/>
              <a:gd name="T24" fmla="*/ 345 w 23"/>
              <a:gd name="T25" fmla="*/ 1984 h 16"/>
              <a:gd name="T26" fmla="*/ 2071 w 23"/>
              <a:gd name="T27" fmla="*/ 1984 h 16"/>
              <a:gd name="T28" fmla="*/ 0 w 23"/>
              <a:gd name="T29" fmla="*/ 3175 h 16"/>
              <a:gd name="T30" fmla="*/ 345 w 23"/>
              <a:gd name="T31" fmla="*/ 0 h 16"/>
              <a:gd name="T32" fmla="*/ 4831 w 23"/>
              <a:gd name="T33" fmla="*/ 3175 h 16"/>
              <a:gd name="T34" fmla="*/ 2071 w 23"/>
              <a:gd name="T35" fmla="*/ 1984 h 16"/>
              <a:gd name="T36" fmla="*/ 5176 w 23"/>
              <a:gd name="T37" fmla="*/ 3175 h 16"/>
              <a:gd name="T38" fmla="*/ 4831 w 23"/>
              <a:gd name="T39" fmla="*/ 3175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3" h="16">
                <a:moveTo>
                  <a:pt x="1" y="0"/>
                </a:moveTo>
                <a:lnTo>
                  <a:pt x="6" y="0"/>
                </a:lnTo>
                <a:cubicBezTo>
                  <a:pt x="10" y="0"/>
                  <a:pt x="13" y="0"/>
                  <a:pt x="16" y="2"/>
                </a:cubicBezTo>
                <a:cubicBezTo>
                  <a:pt x="18" y="2"/>
                  <a:pt x="19" y="5"/>
                  <a:pt x="21" y="5"/>
                </a:cubicBezTo>
                <a:cubicBezTo>
                  <a:pt x="22" y="8"/>
                  <a:pt x="21" y="11"/>
                  <a:pt x="19" y="15"/>
                </a:cubicBezTo>
                <a:cubicBezTo>
                  <a:pt x="18" y="11"/>
                  <a:pt x="16" y="11"/>
                  <a:pt x="16" y="11"/>
                </a:cubicBezTo>
                <a:lnTo>
                  <a:pt x="16" y="8"/>
                </a:lnTo>
                <a:cubicBezTo>
                  <a:pt x="16" y="11"/>
                  <a:pt x="18" y="11"/>
                  <a:pt x="18" y="11"/>
                </a:cubicBezTo>
                <a:cubicBezTo>
                  <a:pt x="18" y="11"/>
                  <a:pt x="20" y="8"/>
                  <a:pt x="19" y="8"/>
                </a:cubicBezTo>
                <a:cubicBezTo>
                  <a:pt x="19" y="5"/>
                  <a:pt x="17" y="5"/>
                  <a:pt x="16" y="5"/>
                </a:cubicBezTo>
                <a:cubicBezTo>
                  <a:pt x="13" y="2"/>
                  <a:pt x="10" y="2"/>
                  <a:pt x="6" y="2"/>
                </a:cubicBezTo>
                <a:lnTo>
                  <a:pt x="1" y="2"/>
                </a:lnTo>
                <a:lnTo>
                  <a:pt x="1" y="5"/>
                </a:lnTo>
                <a:lnTo>
                  <a:pt x="6" y="5"/>
                </a:lnTo>
                <a:cubicBezTo>
                  <a:pt x="3" y="5"/>
                  <a:pt x="2" y="5"/>
                  <a:pt x="0" y="8"/>
                </a:cubicBezTo>
                <a:cubicBezTo>
                  <a:pt x="0" y="2"/>
                  <a:pt x="0" y="2"/>
                  <a:pt x="1" y="0"/>
                </a:cubicBezTo>
                <a:close/>
                <a:moveTo>
                  <a:pt x="14" y="8"/>
                </a:moveTo>
                <a:cubicBezTo>
                  <a:pt x="12" y="8"/>
                  <a:pt x="10" y="8"/>
                  <a:pt x="6" y="5"/>
                </a:cubicBezTo>
                <a:cubicBezTo>
                  <a:pt x="10" y="5"/>
                  <a:pt x="12" y="5"/>
                  <a:pt x="15" y="8"/>
                </a:cubicBezTo>
                <a:lnTo>
                  <a:pt x="14" y="8"/>
                </a:lnTo>
                <a:close/>
              </a:path>
            </a:pathLst>
          </a:custGeom>
          <a:solidFill>
            <a:srgbClr val="B88D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00" name="Freeform 7006">
            <a:extLst>
              <a:ext uri="{FF2B5EF4-FFF2-40B4-BE49-F238E27FC236}">
                <a16:creationId xmlns:a16="http://schemas.microsoft.com/office/drawing/2014/main" id="{D9FB10E0-CA4A-A543-88F6-FE65F2088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5021263"/>
            <a:ext cx="7938" cy="3175"/>
          </a:xfrm>
          <a:custGeom>
            <a:avLst/>
            <a:gdLst>
              <a:gd name="T0" fmla="*/ 7607 w 24"/>
              <a:gd name="T1" fmla="*/ 2858 h 10"/>
              <a:gd name="T2" fmla="*/ 5954 w 24"/>
              <a:gd name="T3" fmla="*/ 953 h 10"/>
              <a:gd name="T4" fmla="*/ 6284 w 24"/>
              <a:gd name="T5" fmla="*/ 953 h 10"/>
              <a:gd name="T6" fmla="*/ 7607 w 24"/>
              <a:gd name="T7" fmla="*/ 2223 h 10"/>
              <a:gd name="T8" fmla="*/ 7607 w 24"/>
              <a:gd name="T9" fmla="*/ 2858 h 10"/>
              <a:gd name="T10" fmla="*/ 5623 w 24"/>
              <a:gd name="T11" fmla="*/ 953 h 10"/>
              <a:gd name="T12" fmla="*/ 3308 w 24"/>
              <a:gd name="T13" fmla="*/ 953 h 10"/>
              <a:gd name="T14" fmla="*/ 331 w 24"/>
              <a:gd name="T15" fmla="*/ 953 h 10"/>
              <a:gd name="T16" fmla="*/ 992 w 24"/>
              <a:gd name="T17" fmla="*/ 0 h 10"/>
              <a:gd name="T18" fmla="*/ 3308 w 24"/>
              <a:gd name="T19" fmla="*/ 0 h 10"/>
              <a:gd name="T20" fmla="*/ 5954 w 24"/>
              <a:gd name="T21" fmla="*/ 953 h 10"/>
              <a:gd name="T22" fmla="*/ 5623 w 24"/>
              <a:gd name="T23" fmla="*/ 953 h 10"/>
              <a:gd name="T24" fmla="*/ 331 w 24"/>
              <a:gd name="T25" fmla="*/ 953 h 10"/>
              <a:gd name="T26" fmla="*/ 0 w 24"/>
              <a:gd name="T27" fmla="*/ 953 h 10"/>
              <a:gd name="T28" fmla="*/ 662 w 24"/>
              <a:gd name="T29" fmla="*/ 0 h 10"/>
              <a:gd name="T30" fmla="*/ 992 w 24"/>
              <a:gd name="T31" fmla="*/ 0 h 10"/>
              <a:gd name="T32" fmla="*/ 331 w 24"/>
              <a:gd name="T33" fmla="*/ 953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0">
                <a:moveTo>
                  <a:pt x="23" y="9"/>
                </a:moveTo>
                <a:cubicBezTo>
                  <a:pt x="21" y="7"/>
                  <a:pt x="20" y="7"/>
                  <a:pt x="18" y="3"/>
                </a:cubicBezTo>
                <a:lnTo>
                  <a:pt x="19" y="3"/>
                </a:lnTo>
                <a:cubicBezTo>
                  <a:pt x="20" y="3"/>
                  <a:pt x="22" y="3"/>
                  <a:pt x="23" y="7"/>
                </a:cubicBezTo>
                <a:lnTo>
                  <a:pt x="23" y="9"/>
                </a:lnTo>
                <a:close/>
                <a:moveTo>
                  <a:pt x="17" y="3"/>
                </a:moveTo>
                <a:lnTo>
                  <a:pt x="10" y="3"/>
                </a:lnTo>
                <a:lnTo>
                  <a:pt x="1" y="3"/>
                </a:lnTo>
                <a:cubicBezTo>
                  <a:pt x="2" y="3"/>
                  <a:pt x="3" y="0"/>
                  <a:pt x="3" y="0"/>
                </a:cubicBezTo>
                <a:lnTo>
                  <a:pt x="10" y="0"/>
                </a:lnTo>
                <a:cubicBezTo>
                  <a:pt x="14" y="0"/>
                  <a:pt x="16" y="0"/>
                  <a:pt x="18" y="3"/>
                </a:cubicBezTo>
                <a:lnTo>
                  <a:pt x="17" y="3"/>
                </a:lnTo>
                <a:close/>
                <a:moveTo>
                  <a:pt x="1" y="3"/>
                </a:moveTo>
                <a:lnTo>
                  <a:pt x="0" y="3"/>
                </a:lnTo>
                <a:cubicBezTo>
                  <a:pt x="1" y="3"/>
                  <a:pt x="1" y="0"/>
                  <a:pt x="2" y="0"/>
                </a:cubicBezTo>
                <a:lnTo>
                  <a:pt x="3" y="0"/>
                </a:lnTo>
                <a:lnTo>
                  <a:pt x="1" y="3"/>
                </a:lnTo>
                <a:close/>
              </a:path>
            </a:pathLst>
          </a:custGeom>
          <a:solidFill>
            <a:srgbClr val="90271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01" name="Freeform 7007">
            <a:extLst>
              <a:ext uri="{FF2B5EF4-FFF2-40B4-BE49-F238E27FC236}">
                <a16:creationId xmlns:a16="http://schemas.microsoft.com/office/drawing/2014/main" id="{BC42FE08-E93F-E64F-AD97-87CA60390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5016500"/>
            <a:ext cx="9525" cy="14288"/>
          </a:xfrm>
          <a:custGeom>
            <a:avLst/>
            <a:gdLst>
              <a:gd name="T0" fmla="*/ 1905 w 25"/>
              <a:gd name="T1" fmla="*/ 13912 h 38"/>
              <a:gd name="T2" fmla="*/ 381 w 25"/>
              <a:gd name="T3" fmla="*/ 10152 h 38"/>
              <a:gd name="T4" fmla="*/ 381 w 25"/>
              <a:gd name="T5" fmla="*/ 9024 h 38"/>
              <a:gd name="T6" fmla="*/ 1905 w 25"/>
              <a:gd name="T7" fmla="*/ 9776 h 38"/>
              <a:gd name="T8" fmla="*/ 1524 w 25"/>
              <a:gd name="T9" fmla="*/ 9024 h 38"/>
              <a:gd name="T10" fmla="*/ 2286 w 25"/>
              <a:gd name="T11" fmla="*/ 6768 h 38"/>
              <a:gd name="T12" fmla="*/ 381 w 25"/>
              <a:gd name="T13" fmla="*/ 5640 h 38"/>
              <a:gd name="T14" fmla="*/ 762 w 25"/>
              <a:gd name="T15" fmla="*/ 5640 h 38"/>
              <a:gd name="T16" fmla="*/ 5334 w 25"/>
              <a:gd name="T17" fmla="*/ 6768 h 38"/>
              <a:gd name="T18" fmla="*/ 5334 w 25"/>
              <a:gd name="T19" fmla="*/ 8272 h 38"/>
              <a:gd name="T20" fmla="*/ 2667 w 25"/>
              <a:gd name="T21" fmla="*/ 7144 h 38"/>
              <a:gd name="T22" fmla="*/ 3810 w 25"/>
              <a:gd name="T23" fmla="*/ 8272 h 38"/>
              <a:gd name="T24" fmla="*/ 4953 w 25"/>
              <a:gd name="T25" fmla="*/ 8272 h 38"/>
              <a:gd name="T26" fmla="*/ 3810 w 25"/>
              <a:gd name="T27" fmla="*/ 10152 h 38"/>
              <a:gd name="T28" fmla="*/ 3429 w 25"/>
              <a:gd name="T29" fmla="*/ 11656 h 38"/>
              <a:gd name="T30" fmla="*/ 1905 w 25"/>
              <a:gd name="T31" fmla="*/ 13912 h 38"/>
              <a:gd name="T32" fmla="*/ 2667 w 25"/>
              <a:gd name="T33" fmla="*/ 6768 h 38"/>
              <a:gd name="T34" fmla="*/ 2286 w 25"/>
              <a:gd name="T35" fmla="*/ 6768 h 38"/>
              <a:gd name="T36" fmla="*/ 2667 w 25"/>
              <a:gd name="T37" fmla="*/ 7144 h 38"/>
              <a:gd name="T38" fmla="*/ 2667 w 25"/>
              <a:gd name="T39" fmla="*/ 6768 h 38"/>
              <a:gd name="T40" fmla="*/ 1524 w 25"/>
              <a:gd name="T41" fmla="*/ 1128 h 38"/>
              <a:gd name="T42" fmla="*/ 3048 w 25"/>
              <a:gd name="T43" fmla="*/ 2632 h 38"/>
              <a:gd name="T44" fmla="*/ 0 w 25"/>
              <a:gd name="T45" fmla="*/ 2632 h 38"/>
              <a:gd name="T46" fmla="*/ 1524 w 25"/>
              <a:gd name="T47" fmla="*/ 1128 h 38"/>
              <a:gd name="T48" fmla="*/ 0 w 25"/>
              <a:gd name="T49" fmla="*/ 3384 h 38"/>
              <a:gd name="T50" fmla="*/ 3048 w 25"/>
              <a:gd name="T51" fmla="*/ 3384 h 38"/>
              <a:gd name="T52" fmla="*/ 1524 w 25"/>
              <a:gd name="T53" fmla="*/ 4512 h 38"/>
              <a:gd name="T54" fmla="*/ 0 w 25"/>
              <a:gd name="T55" fmla="*/ 3384 h 38"/>
              <a:gd name="T56" fmla="*/ 6096 w 25"/>
              <a:gd name="T57" fmla="*/ 1128 h 38"/>
              <a:gd name="T58" fmla="*/ 9144 w 25"/>
              <a:gd name="T59" fmla="*/ 0 h 38"/>
              <a:gd name="T60" fmla="*/ 8382 w 25"/>
              <a:gd name="T61" fmla="*/ 2632 h 38"/>
              <a:gd name="T62" fmla="*/ 6096 w 25"/>
              <a:gd name="T63" fmla="*/ 1128 h 38"/>
              <a:gd name="T64" fmla="*/ 6096 w 25"/>
              <a:gd name="T65" fmla="*/ 1128 h 38"/>
              <a:gd name="T66" fmla="*/ 8001 w 25"/>
              <a:gd name="T67" fmla="*/ 2632 h 38"/>
              <a:gd name="T68" fmla="*/ 7239 w 25"/>
              <a:gd name="T69" fmla="*/ 3384 h 38"/>
              <a:gd name="T70" fmla="*/ 5715 w 25"/>
              <a:gd name="T71" fmla="*/ 6768 h 38"/>
              <a:gd name="T72" fmla="*/ 2286 w 25"/>
              <a:gd name="T73" fmla="*/ 5264 h 38"/>
              <a:gd name="T74" fmla="*/ 6096 w 25"/>
              <a:gd name="T75" fmla="*/ 3384 h 38"/>
              <a:gd name="T76" fmla="*/ 6096 w 25"/>
              <a:gd name="T77" fmla="*/ 1128 h 38"/>
              <a:gd name="T78" fmla="*/ 1905 w 25"/>
              <a:gd name="T79" fmla="*/ 4888 h 38"/>
              <a:gd name="T80" fmla="*/ 2286 w 25"/>
              <a:gd name="T81" fmla="*/ 5264 h 38"/>
              <a:gd name="T82" fmla="*/ 1905 w 25"/>
              <a:gd name="T83" fmla="*/ 4888 h 38"/>
              <a:gd name="T84" fmla="*/ 1524 w 25"/>
              <a:gd name="T85" fmla="*/ 4512 h 38"/>
              <a:gd name="T86" fmla="*/ 1524 w 25"/>
              <a:gd name="T87" fmla="*/ 4888 h 38"/>
              <a:gd name="T88" fmla="*/ 1143 w 25"/>
              <a:gd name="T89" fmla="*/ 4512 h 38"/>
              <a:gd name="T90" fmla="*/ 1524 w 25"/>
              <a:gd name="T91" fmla="*/ 4512 h 38"/>
              <a:gd name="T92" fmla="*/ 1905 w 25"/>
              <a:gd name="T93" fmla="*/ 4888 h 38"/>
              <a:gd name="T94" fmla="*/ 1524 w 25"/>
              <a:gd name="T95" fmla="*/ 4888 h 38"/>
              <a:gd name="T96" fmla="*/ 1905 w 25"/>
              <a:gd name="T97" fmla="*/ 4888 h 38"/>
              <a:gd name="T98" fmla="*/ 381 w 25"/>
              <a:gd name="T99" fmla="*/ 6768 h 38"/>
              <a:gd name="T100" fmla="*/ 2286 w 25"/>
              <a:gd name="T101" fmla="*/ 6768 h 38"/>
              <a:gd name="T102" fmla="*/ 1524 w 25"/>
              <a:gd name="T103" fmla="*/ 9024 h 38"/>
              <a:gd name="T104" fmla="*/ 381 w 25"/>
              <a:gd name="T105" fmla="*/ 9024 h 38"/>
              <a:gd name="T106" fmla="*/ 381 w 25"/>
              <a:gd name="T107" fmla="*/ 6768 h 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5" h="38">
                <a:moveTo>
                  <a:pt x="5" y="37"/>
                </a:moveTo>
                <a:cubicBezTo>
                  <a:pt x="4" y="33"/>
                  <a:pt x="1" y="31"/>
                  <a:pt x="1" y="27"/>
                </a:cubicBezTo>
                <a:lnTo>
                  <a:pt x="1" y="24"/>
                </a:lnTo>
                <a:lnTo>
                  <a:pt x="5" y="26"/>
                </a:lnTo>
                <a:lnTo>
                  <a:pt x="4" y="24"/>
                </a:lnTo>
                <a:lnTo>
                  <a:pt x="6" y="18"/>
                </a:lnTo>
                <a:lnTo>
                  <a:pt x="1" y="15"/>
                </a:lnTo>
                <a:lnTo>
                  <a:pt x="2" y="15"/>
                </a:lnTo>
                <a:lnTo>
                  <a:pt x="14" y="18"/>
                </a:lnTo>
                <a:lnTo>
                  <a:pt x="14" y="22"/>
                </a:lnTo>
                <a:lnTo>
                  <a:pt x="7" y="19"/>
                </a:lnTo>
                <a:lnTo>
                  <a:pt x="10" y="22"/>
                </a:lnTo>
                <a:lnTo>
                  <a:pt x="13" y="22"/>
                </a:lnTo>
                <a:cubicBezTo>
                  <a:pt x="12" y="24"/>
                  <a:pt x="12" y="24"/>
                  <a:pt x="10" y="27"/>
                </a:cubicBezTo>
                <a:cubicBezTo>
                  <a:pt x="9" y="27"/>
                  <a:pt x="9" y="27"/>
                  <a:pt x="9" y="31"/>
                </a:cubicBezTo>
                <a:cubicBezTo>
                  <a:pt x="7" y="31"/>
                  <a:pt x="7" y="33"/>
                  <a:pt x="5" y="37"/>
                </a:cubicBezTo>
                <a:close/>
                <a:moveTo>
                  <a:pt x="7" y="18"/>
                </a:moveTo>
                <a:lnTo>
                  <a:pt x="6" y="18"/>
                </a:lnTo>
                <a:lnTo>
                  <a:pt x="7" y="19"/>
                </a:lnTo>
                <a:lnTo>
                  <a:pt x="7" y="18"/>
                </a:lnTo>
                <a:close/>
                <a:moveTo>
                  <a:pt x="4" y="3"/>
                </a:moveTo>
                <a:lnTo>
                  <a:pt x="8" y="7"/>
                </a:lnTo>
                <a:lnTo>
                  <a:pt x="0" y="7"/>
                </a:lnTo>
                <a:lnTo>
                  <a:pt x="4" y="3"/>
                </a:lnTo>
                <a:close/>
                <a:moveTo>
                  <a:pt x="0" y="9"/>
                </a:moveTo>
                <a:lnTo>
                  <a:pt x="8" y="9"/>
                </a:lnTo>
                <a:lnTo>
                  <a:pt x="4" y="12"/>
                </a:lnTo>
                <a:lnTo>
                  <a:pt x="0" y="9"/>
                </a:lnTo>
                <a:close/>
                <a:moveTo>
                  <a:pt x="16" y="3"/>
                </a:moveTo>
                <a:cubicBezTo>
                  <a:pt x="19" y="1"/>
                  <a:pt x="22" y="0"/>
                  <a:pt x="24" y="0"/>
                </a:cubicBezTo>
                <a:cubicBezTo>
                  <a:pt x="24" y="0"/>
                  <a:pt x="22" y="3"/>
                  <a:pt x="22" y="7"/>
                </a:cubicBezTo>
                <a:lnTo>
                  <a:pt x="16" y="3"/>
                </a:lnTo>
                <a:close/>
                <a:moveTo>
                  <a:pt x="16" y="3"/>
                </a:moveTo>
                <a:lnTo>
                  <a:pt x="21" y="7"/>
                </a:lnTo>
                <a:cubicBezTo>
                  <a:pt x="21" y="7"/>
                  <a:pt x="20" y="9"/>
                  <a:pt x="19" y="9"/>
                </a:cubicBezTo>
                <a:cubicBezTo>
                  <a:pt x="18" y="15"/>
                  <a:pt x="16" y="18"/>
                  <a:pt x="15" y="18"/>
                </a:cubicBezTo>
                <a:lnTo>
                  <a:pt x="6" y="14"/>
                </a:lnTo>
                <a:cubicBezTo>
                  <a:pt x="9" y="15"/>
                  <a:pt x="13" y="14"/>
                  <a:pt x="16" y="9"/>
                </a:cubicBezTo>
                <a:cubicBezTo>
                  <a:pt x="18" y="7"/>
                  <a:pt x="18" y="7"/>
                  <a:pt x="16" y="3"/>
                </a:cubicBezTo>
                <a:close/>
                <a:moveTo>
                  <a:pt x="5" y="13"/>
                </a:moveTo>
                <a:lnTo>
                  <a:pt x="6" y="14"/>
                </a:lnTo>
                <a:cubicBezTo>
                  <a:pt x="6" y="14"/>
                  <a:pt x="5" y="14"/>
                  <a:pt x="5" y="13"/>
                </a:cubicBezTo>
                <a:close/>
                <a:moveTo>
                  <a:pt x="4" y="12"/>
                </a:moveTo>
                <a:cubicBezTo>
                  <a:pt x="4" y="12"/>
                  <a:pt x="4" y="13"/>
                  <a:pt x="4" y="13"/>
                </a:cubicBezTo>
                <a:lnTo>
                  <a:pt x="3" y="12"/>
                </a:lnTo>
                <a:lnTo>
                  <a:pt x="4" y="12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lnTo>
                  <a:pt x="5" y="13"/>
                </a:lnTo>
                <a:close/>
                <a:moveTo>
                  <a:pt x="1" y="18"/>
                </a:moveTo>
                <a:lnTo>
                  <a:pt x="6" y="18"/>
                </a:lnTo>
                <a:lnTo>
                  <a:pt x="4" y="24"/>
                </a:lnTo>
                <a:lnTo>
                  <a:pt x="1" y="24"/>
                </a:lnTo>
                <a:lnTo>
                  <a:pt x="1" y="18"/>
                </a:lnTo>
                <a:close/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02" name="Freeform 7008">
            <a:extLst>
              <a:ext uri="{FF2B5EF4-FFF2-40B4-BE49-F238E27FC236}">
                <a16:creationId xmlns:a16="http://schemas.microsoft.com/office/drawing/2014/main" id="{61BFC311-D5FE-694A-9E53-633EBA5EA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5016500"/>
            <a:ext cx="9525" cy="14288"/>
          </a:xfrm>
          <a:custGeom>
            <a:avLst/>
            <a:gdLst>
              <a:gd name="T0" fmla="*/ 2198 w 26"/>
              <a:gd name="T1" fmla="*/ 13912 h 38"/>
              <a:gd name="T2" fmla="*/ 1832 w 26"/>
              <a:gd name="T3" fmla="*/ 13912 h 38"/>
              <a:gd name="T4" fmla="*/ 3297 w 26"/>
              <a:gd name="T5" fmla="*/ 11656 h 38"/>
              <a:gd name="T6" fmla="*/ 2198 w 26"/>
              <a:gd name="T7" fmla="*/ 13912 h 38"/>
              <a:gd name="T8" fmla="*/ 366 w 26"/>
              <a:gd name="T9" fmla="*/ 10152 h 38"/>
              <a:gd name="T10" fmla="*/ 1832 w 26"/>
              <a:gd name="T11" fmla="*/ 13912 h 38"/>
              <a:gd name="T12" fmla="*/ 366 w 26"/>
              <a:gd name="T13" fmla="*/ 10152 h 38"/>
              <a:gd name="T14" fmla="*/ 366 w 26"/>
              <a:gd name="T15" fmla="*/ 10152 h 38"/>
              <a:gd name="T16" fmla="*/ 366 w 26"/>
              <a:gd name="T17" fmla="*/ 9024 h 38"/>
              <a:gd name="T18" fmla="*/ 2564 w 26"/>
              <a:gd name="T19" fmla="*/ 10152 h 38"/>
              <a:gd name="T20" fmla="*/ 1465 w 26"/>
              <a:gd name="T21" fmla="*/ 9024 h 38"/>
              <a:gd name="T22" fmla="*/ 366 w 26"/>
              <a:gd name="T23" fmla="*/ 9024 h 38"/>
              <a:gd name="T24" fmla="*/ 366 w 26"/>
              <a:gd name="T25" fmla="*/ 6768 h 38"/>
              <a:gd name="T26" fmla="*/ 1465 w 26"/>
              <a:gd name="T27" fmla="*/ 6768 h 38"/>
              <a:gd name="T28" fmla="*/ 366 w 26"/>
              <a:gd name="T29" fmla="*/ 5640 h 38"/>
              <a:gd name="T30" fmla="*/ 733 w 26"/>
              <a:gd name="T31" fmla="*/ 4512 h 38"/>
              <a:gd name="T32" fmla="*/ 0 w 26"/>
              <a:gd name="T33" fmla="*/ 3384 h 38"/>
              <a:gd name="T34" fmla="*/ 2931 w 26"/>
              <a:gd name="T35" fmla="*/ 3384 h 38"/>
              <a:gd name="T36" fmla="*/ 1832 w 26"/>
              <a:gd name="T37" fmla="*/ 5640 h 38"/>
              <a:gd name="T38" fmla="*/ 5862 w 26"/>
              <a:gd name="T39" fmla="*/ 3384 h 38"/>
              <a:gd name="T40" fmla="*/ 5862 w 26"/>
              <a:gd name="T41" fmla="*/ 1128 h 38"/>
              <a:gd name="T42" fmla="*/ 8060 w 26"/>
              <a:gd name="T43" fmla="*/ 0 h 38"/>
              <a:gd name="T44" fmla="*/ 5862 w 26"/>
              <a:gd name="T45" fmla="*/ 1128 h 38"/>
              <a:gd name="T46" fmla="*/ 8060 w 26"/>
              <a:gd name="T47" fmla="*/ 2632 h 38"/>
              <a:gd name="T48" fmla="*/ 8792 w 26"/>
              <a:gd name="T49" fmla="*/ 0 h 38"/>
              <a:gd name="T50" fmla="*/ 9159 w 26"/>
              <a:gd name="T51" fmla="*/ 0 h 38"/>
              <a:gd name="T52" fmla="*/ 8060 w 26"/>
              <a:gd name="T53" fmla="*/ 2632 h 38"/>
              <a:gd name="T54" fmla="*/ 6961 w 26"/>
              <a:gd name="T55" fmla="*/ 3384 h 38"/>
              <a:gd name="T56" fmla="*/ 6228 w 26"/>
              <a:gd name="T57" fmla="*/ 3384 h 38"/>
              <a:gd name="T58" fmla="*/ 2198 w 26"/>
              <a:gd name="T59" fmla="*/ 5640 h 38"/>
              <a:gd name="T60" fmla="*/ 2198 w 26"/>
              <a:gd name="T61" fmla="*/ 6016 h 38"/>
              <a:gd name="T62" fmla="*/ 5129 w 26"/>
              <a:gd name="T63" fmla="*/ 6768 h 38"/>
              <a:gd name="T64" fmla="*/ 2564 w 26"/>
              <a:gd name="T65" fmla="*/ 6392 h 38"/>
              <a:gd name="T66" fmla="*/ 3297 w 26"/>
              <a:gd name="T67" fmla="*/ 6768 h 38"/>
              <a:gd name="T68" fmla="*/ 1465 w 26"/>
              <a:gd name="T69" fmla="*/ 6016 h 38"/>
              <a:gd name="T70" fmla="*/ 733 w 26"/>
              <a:gd name="T71" fmla="*/ 5640 h 38"/>
              <a:gd name="T72" fmla="*/ 366 w 26"/>
              <a:gd name="T73" fmla="*/ 5640 h 38"/>
              <a:gd name="T74" fmla="*/ 2564 w 26"/>
              <a:gd name="T75" fmla="*/ 6768 h 38"/>
              <a:gd name="T76" fmla="*/ 4763 w 26"/>
              <a:gd name="T77" fmla="*/ 8272 h 38"/>
              <a:gd name="T78" fmla="*/ 3663 w 26"/>
              <a:gd name="T79" fmla="*/ 10152 h 38"/>
              <a:gd name="T80" fmla="*/ 3297 w 26"/>
              <a:gd name="T81" fmla="*/ 11656 h 38"/>
              <a:gd name="T82" fmla="*/ 366 w 26"/>
              <a:gd name="T83" fmla="*/ 10152 h 38"/>
              <a:gd name="T84" fmla="*/ 5495 w 26"/>
              <a:gd name="T85" fmla="*/ 6768 h 38"/>
              <a:gd name="T86" fmla="*/ 5129 w 26"/>
              <a:gd name="T87" fmla="*/ 6768 h 38"/>
              <a:gd name="T88" fmla="*/ 6961 w 26"/>
              <a:gd name="T89" fmla="*/ 3760 h 38"/>
              <a:gd name="T90" fmla="*/ 5495 w 26"/>
              <a:gd name="T91" fmla="*/ 6768 h 38"/>
              <a:gd name="T92" fmla="*/ 5129 w 26"/>
              <a:gd name="T93" fmla="*/ 8272 h 38"/>
              <a:gd name="T94" fmla="*/ 4763 w 26"/>
              <a:gd name="T95" fmla="*/ 8272 h 38"/>
              <a:gd name="T96" fmla="*/ 5129 w 26"/>
              <a:gd name="T97" fmla="*/ 6768 h 38"/>
              <a:gd name="T98" fmla="*/ 5129 w 26"/>
              <a:gd name="T99" fmla="*/ 8272 h 38"/>
              <a:gd name="T100" fmla="*/ 2564 w 26"/>
              <a:gd name="T101" fmla="*/ 10152 h 38"/>
              <a:gd name="T102" fmla="*/ 2931 w 26"/>
              <a:gd name="T103" fmla="*/ 10152 h 38"/>
              <a:gd name="T104" fmla="*/ 3663 w 26"/>
              <a:gd name="T105" fmla="*/ 8272 h 38"/>
              <a:gd name="T106" fmla="*/ 2564 w 26"/>
              <a:gd name="T107" fmla="*/ 10152 h 38"/>
              <a:gd name="T108" fmla="*/ 3297 w 26"/>
              <a:gd name="T109" fmla="*/ 2632 h 38"/>
              <a:gd name="T110" fmla="*/ 0 w 26"/>
              <a:gd name="T111" fmla="*/ 2632 h 38"/>
              <a:gd name="T112" fmla="*/ 1465 w 26"/>
              <a:gd name="T113" fmla="*/ 1128 h 38"/>
              <a:gd name="T114" fmla="*/ 3297 w 26"/>
              <a:gd name="T115" fmla="*/ 2632 h 3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6" h="38">
                <a:moveTo>
                  <a:pt x="6" y="37"/>
                </a:moveTo>
                <a:lnTo>
                  <a:pt x="5" y="37"/>
                </a:lnTo>
                <a:cubicBezTo>
                  <a:pt x="7" y="33"/>
                  <a:pt x="7" y="31"/>
                  <a:pt x="9" y="31"/>
                </a:cubicBezTo>
                <a:cubicBezTo>
                  <a:pt x="8" y="33"/>
                  <a:pt x="7" y="33"/>
                  <a:pt x="6" y="37"/>
                </a:cubicBezTo>
                <a:close/>
                <a:moveTo>
                  <a:pt x="1" y="27"/>
                </a:moveTo>
                <a:cubicBezTo>
                  <a:pt x="2" y="31"/>
                  <a:pt x="3" y="33"/>
                  <a:pt x="5" y="37"/>
                </a:cubicBezTo>
                <a:cubicBezTo>
                  <a:pt x="3" y="33"/>
                  <a:pt x="1" y="31"/>
                  <a:pt x="1" y="27"/>
                </a:cubicBezTo>
                <a:close/>
                <a:moveTo>
                  <a:pt x="1" y="27"/>
                </a:moveTo>
                <a:lnTo>
                  <a:pt x="1" y="24"/>
                </a:lnTo>
                <a:lnTo>
                  <a:pt x="7" y="27"/>
                </a:lnTo>
                <a:lnTo>
                  <a:pt x="4" y="24"/>
                </a:lnTo>
                <a:lnTo>
                  <a:pt x="1" y="24"/>
                </a:lnTo>
                <a:lnTo>
                  <a:pt x="1" y="18"/>
                </a:lnTo>
                <a:lnTo>
                  <a:pt x="4" y="18"/>
                </a:lnTo>
                <a:lnTo>
                  <a:pt x="1" y="15"/>
                </a:lnTo>
                <a:lnTo>
                  <a:pt x="2" y="12"/>
                </a:lnTo>
                <a:lnTo>
                  <a:pt x="0" y="9"/>
                </a:lnTo>
                <a:lnTo>
                  <a:pt x="8" y="9"/>
                </a:lnTo>
                <a:lnTo>
                  <a:pt x="5" y="15"/>
                </a:lnTo>
                <a:cubicBezTo>
                  <a:pt x="9" y="15"/>
                  <a:pt x="12" y="12"/>
                  <a:pt x="16" y="9"/>
                </a:cubicBezTo>
                <a:cubicBezTo>
                  <a:pt x="16" y="7"/>
                  <a:pt x="17" y="7"/>
                  <a:pt x="16" y="3"/>
                </a:cubicBezTo>
                <a:cubicBezTo>
                  <a:pt x="18" y="0"/>
                  <a:pt x="20" y="0"/>
                  <a:pt x="22" y="0"/>
                </a:cubicBezTo>
                <a:cubicBezTo>
                  <a:pt x="21" y="0"/>
                  <a:pt x="19" y="3"/>
                  <a:pt x="16" y="3"/>
                </a:cubicBezTo>
                <a:lnTo>
                  <a:pt x="22" y="7"/>
                </a:lnTo>
                <a:cubicBezTo>
                  <a:pt x="22" y="3"/>
                  <a:pt x="24" y="0"/>
                  <a:pt x="24" y="0"/>
                </a:cubicBezTo>
                <a:lnTo>
                  <a:pt x="25" y="0"/>
                </a:lnTo>
                <a:cubicBezTo>
                  <a:pt x="25" y="0"/>
                  <a:pt x="23" y="3"/>
                  <a:pt x="22" y="7"/>
                </a:cubicBezTo>
                <a:cubicBezTo>
                  <a:pt x="21" y="9"/>
                  <a:pt x="20" y="9"/>
                  <a:pt x="19" y="9"/>
                </a:cubicBezTo>
                <a:lnTo>
                  <a:pt x="17" y="9"/>
                </a:lnTo>
                <a:cubicBezTo>
                  <a:pt x="13" y="15"/>
                  <a:pt x="9" y="15"/>
                  <a:pt x="6" y="15"/>
                </a:cubicBezTo>
                <a:lnTo>
                  <a:pt x="6" y="16"/>
                </a:lnTo>
                <a:lnTo>
                  <a:pt x="14" y="18"/>
                </a:lnTo>
                <a:lnTo>
                  <a:pt x="7" y="17"/>
                </a:lnTo>
                <a:lnTo>
                  <a:pt x="9" y="18"/>
                </a:lnTo>
                <a:lnTo>
                  <a:pt x="4" y="16"/>
                </a:lnTo>
                <a:lnTo>
                  <a:pt x="2" y="15"/>
                </a:lnTo>
                <a:lnTo>
                  <a:pt x="1" y="15"/>
                </a:lnTo>
                <a:lnTo>
                  <a:pt x="7" y="18"/>
                </a:lnTo>
                <a:lnTo>
                  <a:pt x="13" y="22"/>
                </a:lnTo>
                <a:lnTo>
                  <a:pt x="10" y="27"/>
                </a:lnTo>
                <a:lnTo>
                  <a:pt x="9" y="31"/>
                </a:lnTo>
                <a:lnTo>
                  <a:pt x="1" y="27"/>
                </a:lnTo>
                <a:close/>
                <a:moveTo>
                  <a:pt x="15" y="18"/>
                </a:moveTo>
                <a:lnTo>
                  <a:pt x="14" y="18"/>
                </a:lnTo>
                <a:lnTo>
                  <a:pt x="19" y="10"/>
                </a:lnTo>
                <a:lnTo>
                  <a:pt x="15" y="18"/>
                </a:lnTo>
                <a:close/>
                <a:moveTo>
                  <a:pt x="14" y="22"/>
                </a:moveTo>
                <a:lnTo>
                  <a:pt x="13" y="22"/>
                </a:lnTo>
                <a:lnTo>
                  <a:pt x="14" y="18"/>
                </a:lnTo>
                <a:lnTo>
                  <a:pt x="14" y="22"/>
                </a:lnTo>
                <a:close/>
                <a:moveTo>
                  <a:pt x="7" y="27"/>
                </a:moveTo>
                <a:lnTo>
                  <a:pt x="8" y="27"/>
                </a:lnTo>
                <a:lnTo>
                  <a:pt x="10" y="22"/>
                </a:lnTo>
                <a:lnTo>
                  <a:pt x="7" y="27"/>
                </a:lnTo>
                <a:close/>
                <a:moveTo>
                  <a:pt x="9" y="7"/>
                </a:moveTo>
                <a:lnTo>
                  <a:pt x="0" y="7"/>
                </a:lnTo>
                <a:lnTo>
                  <a:pt x="4" y="3"/>
                </a:lnTo>
                <a:lnTo>
                  <a:pt x="9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03" name="Freeform 7009">
            <a:extLst>
              <a:ext uri="{FF2B5EF4-FFF2-40B4-BE49-F238E27FC236}">
                <a16:creationId xmlns:a16="http://schemas.microsoft.com/office/drawing/2014/main" id="{B80306F9-3827-954B-915A-2198F2E0C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010150"/>
            <a:ext cx="3175" cy="3175"/>
          </a:xfrm>
          <a:custGeom>
            <a:avLst/>
            <a:gdLst>
              <a:gd name="T0" fmla="*/ 1361 w 7"/>
              <a:gd name="T1" fmla="*/ 0 h 7"/>
              <a:gd name="T2" fmla="*/ 2721 w 7"/>
              <a:gd name="T3" fmla="*/ 1361 h 7"/>
              <a:gd name="T4" fmla="*/ 2721 w 7"/>
              <a:gd name="T5" fmla="*/ 2721 h 7"/>
              <a:gd name="T6" fmla="*/ 1361 w 7"/>
              <a:gd name="T7" fmla="*/ 2721 h 7"/>
              <a:gd name="T8" fmla="*/ 454 w 7"/>
              <a:gd name="T9" fmla="*/ 2721 h 7"/>
              <a:gd name="T10" fmla="*/ 0 w 7"/>
              <a:gd name="T11" fmla="*/ 1361 h 7"/>
              <a:gd name="T12" fmla="*/ 1361 w 7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3" y="0"/>
                  <a:pt x="4" y="0"/>
                  <a:pt x="6" y="3"/>
                </a:cubicBezTo>
                <a:lnTo>
                  <a:pt x="6" y="6"/>
                </a:lnTo>
                <a:lnTo>
                  <a:pt x="3" y="6"/>
                </a:lnTo>
                <a:lnTo>
                  <a:pt x="1" y="6"/>
                </a:lnTo>
                <a:lnTo>
                  <a:pt x="0" y="3"/>
                </a:lnTo>
                <a:cubicBezTo>
                  <a:pt x="0" y="0"/>
                  <a:pt x="1" y="0"/>
                  <a:pt x="3" y="0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04" name="Freeform 7010">
            <a:extLst>
              <a:ext uri="{FF2B5EF4-FFF2-40B4-BE49-F238E27FC236}">
                <a16:creationId xmlns:a16="http://schemas.microsoft.com/office/drawing/2014/main" id="{DDF2E0D4-22FE-134C-8837-DF5D2DB30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010150"/>
            <a:ext cx="3175" cy="3175"/>
          </a:xfrm>
          <a:custGeom>
            <a:avLst/>
            <a:gdLst>
              <a:gd name="T0" fmla="*/ 2268 w 7"/>
              <a:gd name="T1" fmla="*/ 2721 h 7"/>
              <a:gd name="T2" fmla="*/ 2268 w 7"/>
              <a:gd name="T3" fmla="*/ 2721 h 7"/>
              <a:gd name="T4" fmla="*/ 1814 w 7"/>
              <a:gd name="T5" fmla="*/ 2721 h 7"/>
              <a:gd name="T6" fmla="*/ 1361 w 7"/>
              <a:gd name="T7" fmla="*/ 2721 h 7"/>
              <a:gd name="T8" fmla="*/ 454 w 7"/>
              <a:gd name="T9" fmla="*/ 2721 h 7"/>
              <a:gd name="T10" fmla="*/ 0 w 7"/>
              <a:gd name="T11" fmla="*/ 1361 h 7"/>
              <a:gd name="T12" fmla="*/ 0 w 7"/>
              <a:gd name="T13" fmla="*/ 0 h 7"/>
              <a:gd name="T14" fmla="*/ 1361 w 7"/>
              <a:gd name="T15" fmla="*/ 0 h 7"/>
              <a:gd name="T16" fmla="*/ 2721 w 7"/>
              <a:gd name="T17" fmla="*/ 1361 h 7"/>
              <a:gd name="T18" fmla="*/ 2721 w 7"/>
              <a:gd name="T19" fmla="*/ 1361 h 7"/>
              <a:gd name="T20" fmla="*/ 2721 w 7"/>
              <a:gd name="T21" fmla="*/ 2721 h 7"/>
              <a:gd name="T22" fmla="*/ 2721 w 7"/>
              <a:gd name="T23" fmla="*/ 2721 h 7"/>
              <a:gd name="T24" fmla="*/ 2268 w 7"/>
              <a:gd name="T25" fmla="*/ 272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7">
                <a:moveTo>
                  <a:pt x="5" y="6"/>
                </a:moveTo>
                <a:lnTo>
                  <a:pt x="5" y="6"/>
                </a:lnTo>
                <a:lnTo>
                  <a:pt x="4" y="6"/>
                </a:lnTo>
                <a:lnTo>
                  <a:pt x="3" y="6"/>
                </a:lnTo>
                <a:lnTo>
                  <a:pt x="1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cubicBezTo>
                  <a:pt x="4" y="0"/>
                  <a:pt x="4" y="0"/>
                  <a:pt x="6" y="3"/>
                </a:cubicBezTo>
                <a:lnTo>
                  <a:pt x="6" y="6"/>
                </a:lnTo>
                <a:lnTo>
                  <a:pt x="5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05" name="Freeform 7011">
            <a:extLst>
              <a:ext uri="{FF2B5EF4-FFF2-40B4-BE49-F238E27FC236}">
                <a16:creationId xmlns:a16="http://schemas.microsoft.com/office/drawing/2014/main" id="{D56E1D8A-ACB6-E444-B0D4-795B42361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011738"/>
            <a:ext cx="1587" cy="3175"/>
          </a:xfrm>
          <a:custGeom>
            <a:avLst/>
            <a:gdLst>
              <a:gd name="T0" fmla="*/ 0 w 5"/>
              <a:gd name="T1" fmla="*/ 2858 h 10"/>
              <a:gd name="T2" fmla="*/ 635 w 5"/>
              <a:gd name="T3" fmla="*/ 0 h 10"/>
              <a:gd name="T4" fmla="*/ 1270 w 5"/>
              <a:gd name="T5" fmla="*/ 0 h 10"/>
              <a:gd name="T6" fmla="*/ 952 w 5"/>
              <a:gd name="T7" fmla="*/ 2858 h 10"/>
              <a:gd name="T8" fmla="*/ 0 w 5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0" y="9"/>
                </a:moveTo>
                <a:cubicBezTo>
                  <a:pt x="1" y="6"/>
                  <a:pt x="2" y="3"/>
                  <a:pt x="2" y="0"/>
                </a:cubicBezTo>
                <a:cubicBezTo>
                  <a:pt x="3" y="0"/>
                  <a:pt x="4" y="0"/>
                  <a:pt x="4" y="0"/>
                </a:cubicBezTo>
                <a:cubicBezTo>
                  <a:pt x="4" y="3"/>
                  <a:pt x="4" y="6"/>
                  <a:pt x="3" y="9"/>
                </a:cubicBezTo>
                <a:cubicBezTo>
                  <a:pt x="2" y="9"/>
                  <a:pt x="1" y="9"/>
                  <a:pt x="0" y="9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06" name="Freeform 7012">
            <a:extLst>
              <a:ext uri="{FF2B5EF4-FFF2-40B4-BE49-F238E27FC236}">
                <a16:creationId xmlns:a16="http://schemas.microsoft.com/office/drawing/2014/main" id="{789580F3-090A-E645-888A-EF4616CD1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011738"/>
            <a:ext cx="1587" cy="3175"/>
          </a:xfrm>
          <a:custGeom>
            <a:avLst/>
            <a:gdLst>
              <a:gd name="T0" fmla="*/ 794 w 6"/>
              <a:gd name="T1" fmla="*/ 2858 h 10"/>
              <a:gd name="T2" fmla="*/ 529 w 6"/>
              <a:gd name="T3" fmla="*/ 2858 h 10"/>
              <a:gd name="T4" fmla="*/ 1058 w 6"/>
              <a:gd name="T5" fmla="*/ 0 h 10"/>
              <a:gd name="T6" fmla="*/ 1323 w 6"/>
              <a:gd name="T7" fmla="*/ 0 h 10"/>
              <a:gd name="T8" fmla="*/ 794 w 6"/>
              <a:gd name="T9" fmla="*/ 2858 h 10"/>
              <a:gd name="T10" fmla="*/ 0 w 6"/>
              <a:gd name="T11" fmla="*/ 2858 h 10"/>
              <a:gd name="T12" fmla="*/ 529 w 6"/>
              <a:gd name="T13" fmla="*/ 0 h 10"/>
              <a:gd name="T14" fmla="*/ 529 w 6"/>
              <a:gd name="T15" fmla="*/ 0 h 10"/>
              <a:gd name="T16" fmla="*/ 265 w 6"/>
              <a:gd name="T17" fmla="*/ 2858 h 10"/>
              <a:gd name="T18" fmla="*/ 0 w 6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10">
                <a:moveTo>
                  <a:pt x="3" y="9"/>
                </a:moveTo>
                <a:lnTo>
                  <a:pt x="2" y="9"/>
                </a:lnTo>
                <a:lnTo>
                  <a:pt x="4" y="0"/>
                </a:lnTo>
                <a:lnTo>
                  <a:pt x="5" y="0"/>
                </a:lnTo>
                <a:lnTo>
                  <a:pt x="3" y="9"/>
                </a:lnTo>
                <a:close/>
                <a:moveTo>
                  <a:pt x="0" y="9"/>
                </a:moveTo>
                <a:lnTo>
                  <a:pt x="2" y="0"/>
                </a:lnTo>
                <a:lnTo>
                  <a:pt x="1" y="9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07" name="Freeform 7013">
            <a:extLst>
              <a:ext uri="{FF2B5EF4-FFF2-40B4-BE49-F238E27FC236}">
                <a16:creationId xmlns:a16="http://schemas.microsoft.com/office/drawing/2014/main" id="{DA646113-2FCF-0B46-986F-DE2C259FD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024438"/>
            <a:ext cx="1587" cy="1587"/>
          </a:xfrm>
          <a:custGeom>
            <a:avLst/>
            <a:gdLst>
              <a:gd name="T0" fmla="*/ 1323 w 6"/>
              <a:gd name="T1" fmla="*/ 0 h 6"/>
              <a:gd name="T2" fmla="*/ 1058 w 6"/>
              <a:gd name="T3" fmla="*/ 1323 h 6"/>
              <a:gd name="T4" fmla="*/ 0 w 6"/>
              <a:gd name="T5" fmla="*/ 1323 h 6"/>
              <a:gd name="T6" fmla="*/ 529 w 6"/>
              <a:gd name="T7" fmla="*/ 0 h 6"/>
              <a:gd name="T8" fmla="*/ 1323 w 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0"/>
                </a:moveTo>
                <a:cubicBezTo>
                  <a:pt x="4" y="2"/>
                  <a:pt x="4" y="5"/>
                  <a:pt x="4" y="5"/>
                </a:cubicBezTo>
                <a:cubicBezTo>
                  <a:pt x="3" y="5"/>
                  <a:pt x="1" y="5"/>
                  <a:pt x="0" y="5"/>
                </a:cubicBezTo>
                <a:cubicBezTo>
                  <a:pt x="0" y="2"/>
                  <a:pt x="0" y="0"/>
                  <a:pt x="2" y="0"/>
                </a:cubicBezTo>
                <a:cubicBezTo>
                  <a:pt x="3" y="0"/>
                  <a:pt x="4" y="0"/>
                  <a:pt x="5" y="0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08" name="Freeform 7014">
            <a:extLst>
              <a:ext uri="{FF2B5EF4-FFF2-40B4-BE49-F238E27FC236}">
                <a16:creationId xmlns:a16="http://schemas.microsoft.com/office/drawing/2014/main" id="{B379861B-D7F9-5542-B283-27BCA93F8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022850"/>
            <a:ext cx="1587" cy="3175"/>
          </a:xfrm>
          <a:custGeom>
            <a:avLst/>
            <a:gdLst>
              <a:gd name="T0" fmla="*/ 1058 w 6"/>
              <a:gd name="T1" fmla="*/ 2858 h 10"/>
              <a:gd name="T2" fmla="*/ 1058 w 6"/>
              <a:gd name="T3" fmla="*/ 2858 h 10"/>
              <a:gd name="T4" fmla="*/ 1323 w 6"/>
              <a:gd name="T5" fmla="*/ 1270 h 10"/>
              <a:gd name="T6" fmla="*/ 529 w 6"/>
              <a:gd name="T7" fmla="*/ 1270 h 10"/>
              <a:gd name="T8" fmla="*/ 0 w 6"/>
              <a:gd name="T9" fmla="*/ 2858 h 10"/>
              <a:gd name="T10" fmla="*/ 265 w 6"/>
              <a:gd name="T11" fmla="*/ 0 h 10"/>
              <a:gd name="T12" fmla="*/ 1323 w 6"/>
              <a:gd name="T13" fmla="*/ 1270 h 10"/>
              <a:gd name="T14" fmla="*/ 1058 w 6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0">
                <a:moveTo>
                  <a:pt x="4" y="9"/>
                </a:moveTo>
                <a:lnTo>
                  <a:pt x="4" y="9"/>
                </a:lnTo>
                <a:cubicBezTo>
                  <a:pt x="4" y="6"/>
                  <a:pt x="4" y="6"/>
                  <a:pt x="5" y="4"/>
                </a:cubicBezTo>
                <a:lnTo>
                  <a:pt x="2" y="4"/>
                </a:lnTo>
                <a:cubicBezTo>
                  <a:pt x="1" y="4"/>
                  <a:pt x="1" y="6"/>
                  <a:pt x="0" y="9"/>
                </a:cubicBezTo>
                <a:cubicBezTo>
                  <a:pt x="0" y="6"/>
                  <a:pt x="1" y="4"/>
                  <a:pt x="1" y="0"/>
                </a:cubicBezTo>
                <a:cubicBezTo>
                  <a:pt x="4" y="0"/>
                  <a:pt x="4" y="0"/>
                  <a:pt x="5" y="4"/>
                </a:cubicBezTo>
                <a:cubicBezTo>
                  <a:pt x="4" y="6"/>
                  <a:pt x="4" y="9"/>
                  <a:pt x="4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09" name="Freeform 7015">
            <a:extLst>
              <a:ext uri="{FF2B5EF4-FFF2-40B4-BE49-F238E27FC236}">
                <a16:creationId xmlns:a16="http://schemas.microsoft.com/office/drawing/2014/main" id="{B2B505B7-7155-314A-BA89-60FBF63D1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5011738"/>
            <a:ext cx="6350" cy="3175"/>
          </a:xfrm>
          <a:custGeom>
            <a:avLst/>
            <a:gdLst>
              <a:gd name="T0" fmla="*/ 5976 w 17"/>
              <a:gd name="T1" fmla="*/ 2721 h 7"/>
              <a:gd name="T2" fmla="*/ 2988 w 17"/>
              <a:gd name="T3" fmla="*/ 2721 h 7"/>
              <a:gd name="T4" fmla="*/ 0 w 17"/>
              <a:gd name="T5" fmla="*/ 0 h 7"/>
              <a:gd name="T6" fmla="*/ 3362 w 17"/>
              <a:gd name="T7" fmla="*/ 1361 h 7"/>
              <a:gd name="T8" fmla="*/ 5976 w 17"/>
              <a:gd name="T9" fmla="*/ 1361 h 7"/>
              <a:gd name="T10" fmla="*/ 5976 w 17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7">
                <a:moveTo>
                  <a:pt x="16" y="6"/>
                </a:moveTo>
                <a:cubicBezTo>
                  <a:pt x="12" y="6"/>
                  <a:pt x="11" y="6"/>
                  <a:pt x="8" y="6"/>
                </a:cubicBezTo>
                <a:cubicBezTo>
                  <a:pt x="4" y="6"/>
                  <a:pt x="1" y="6"/>
                  <a:pt x="0" y="0"/>
                </a:cubicBezTo>
                <a:cubicBezTo>
                  <a:pt x="3" y="3"/>
                  <a:pt x="6" y="3"/>
                  <a:pt x="9" y="3"/>
                </a:cubicBezTo>
                <a:cubicBezTo>
                  <a:pt x="12" y="3"/>
                  <a:pt x="14" y="3"/>
                  <a:pt x="16" y="3"/>
                </a:cubicBezTo>
                <a:cubicBezTo>
                  <a:pt x="16" y="6"/>
                  <a:pt x="16" y="6"/>
                  <a:pt x="16" y="6"/>
                </a:cubicBezTo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10" name="Freeform 7016">
            <a:extLst>
              <a:ext uri="{FF2B5EF4-FFF2-40B4-BE49-F238E27FC236}">
                <a16:creationId xmlns:a16="http://schemas.microsoft.com/office/drawing/2014/main" id="{772971F7-0568-0540-9421-F442FAA17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5011738"/>
            <a:ext cx="6350" cy="3175"/>
          </a:xfrm>
          <a:custGeom>
            <a:avLst/>
            <a:gdLst>
              <a:gd name="T0" fmla="*/ 5976 w 17"/>
              <a:gd name="T1" fmla="*/ 2858 h 10"/>
              <a:gd name="T2" fmla="*/ 3362 w 17"/>
              <a:gd name="T3" fmla="*/ 1905 h 10"/>
              <a:gd name="T4" fmla="*/ 5976 w 17"/>
              <a:gd name="T5" fmla="*/ 1905 h 10"/>
              <a:gd name="T6" fmla="*/ 5976 w 17"/>
              <a:gd name="T7" fmla="*/ 2858 h 10"/>
              <a:gd name="T8" fmla="*/ 374 w 17"/>
              <a:gd name="T9" fmla="*/ 953 h 10"/>
              <a:gd name="T10" fmla="*/ 0 w 17"/>
              <a:gd name="T11" fmla="*/ 0 h 10"/>
              <a:gd name="T12" fmla="*/ 3362 w 17"/>
              <a:gd name="T13" fmla="*/ 953 h 10"/>
              <a:gd name="T14" fmla="*/ 374 w 17"/>
              <a:gd name="T15" fmla="*/ 953 h 10"/>
              <a:gd name="T16" fmla="*/ 374 w 17"/>
              <a:gd name="T17" fmla="*/ 953 h 10"/>
              <a:gd name="T18" fmla="*/ 2988 w 17"/>
              <a:gd name="T19" fmla="*/ 1905 h 10"/>
              <a:gd name="T20" fmla="*/ 374 w 17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10">
                <a:moveTo>
                  <a:pt x="16" y="9"/>
                </a:moveTo>
                <a:cubicBezTo>
                  <a:pt x="14" y="7"/>
                  <a:pt x="12" y="6"/>
                  <a:pt x="9" y="6"/>
                </a:cubicBezTo>
                <a:lnTo>
                  <a:pt x="16" y="6"/>
                </a:lnTo>
                <a:lnTo>
                  <a:pt x="16" y="9"/>
                </a:lnTo>
                <a:close/>
                <a:moveTo>
                  <a:pt x="1" y="3"/>
                </a:moveTo>
                <a:cubicBezTo>
                  <a:pt x="1" y="2"/>
                  <a:pt x="1" y="1"/>
                  <a:pt x="0" y="0"/>
                </a:cubicBezTo>
                <a:cubicBezTo>
                  <a:pt x="3" y="3"/>
                  <a:pt x="6" y="3"/>
                  <a:pt x="9" y="3"/>
                </a:cubicBezTo>
                <a:cubicBezTo>
                  <a:pt x="7" y="6"/>
                  <a:pt x="4" y="3"/>
                  <a:pt x="1" y="3"/>
                </a:cubicBezTo>
                <a:close/>
                <a:moveTo>
                  <a:pt x="1" y="3"/>
                </a:moveTo>
                <a:cubicBezTo>
                  <a:pt x="2" y="4"/>
                  <a:pt x="5" y="6"/>
                  <a:pt x="8" y="6"/>
                </a:cubicBezTo>
                <a:cubicBezTo>
                  <a:pt x="4" y="9"/>
                  <a:pt x="2" y="7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11" name="Freeform 7017">
            <a:extLst>
              <a:ext uri="{FF2B5EF4-FFF2-40B4-BE49-F238E27FC236}">
                <a16:creationId xmlns:a16="http://schemas.microsoft.com/office/drawing/2014/main" id="{8F5563F2-CEB8-9D4A-880F-3CDBC2ED9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010150"/>
            <a:ext cx="49213" cy="20638"/>
          </a:xfrm>
          <a:custGeom>
            <a:avLst/>
            <a:gdLst>
              <a:gd name="T0" fmla="*/ 48851 w 136"/>
              <a:gd name="T1" fmla="*/ 9950 h 56"/>
              <a:gd name="T2" fmla="*/ 46318 w 136"/>
              <a:gd name="T3" fmla="*/ 11056 h 56"/>
              <a:gd name="T4" fmla="*/ 45956 w 136"/>
              <a:gd name="T5" fmla="*/ 9950 h 56"/>
              <a:gd name="T6" fmla="*/ 41614 w 136"/>
              <a:gd name="T7" fmla="*/ 6634 h 56"/>
              <a:gd name="T8" fmla="*/ 39443 w 136"/>
              <a:gd name="T9" fmla="*/ 6634 h 56"/>
              <a:gd name="T10" fmla="*/ 44147 w 136"/>
              <a:gd name="T11" fmla="*/ 4422 h 56"/>
              <a:gd name="T12" fmla="*/ 31120 w 136"/>
              <a:gd name="T13" fmla="*/ 3317 h 56"/>
              <a:gd name="T14" fmla="*/ 27140 w 136"/>
              <a:gd name="T15" fmla="*/ 5528 h 56"/>
              <a:gd name="T16" fmla="*/ 24968 w 136"/>
              <a:gd name="T17" fmla="*/ 4422 h 56"/>
              <a:gd name="T18" fmla="*/ 32567 w 136"/>
              <a:gd name="T19" fmla="*/ 4422 h 56"/>
              <a:gd name="T20" fmla="*/ 33291 w 136"/>
              <a:gd name="T21" fmla="*/ 4422 h 56"/>
              <a:gd name="T22" fmla="*/ 35824 w 136"/>
              <a:gd name="T23" fmla="*/ 3317 h 56"/>
              <a:gd name="T24" fmla="*/ 36186 w 136"/>
              <a:gd name="T25" fmla="*/ 4422 h 56"/>
              <a:gd name="T26" fmla="*/ 22435 w 136"/>
              <a:gd name="T27" fmla="*/ 2211 h 56"/>
              <a:gd name="T28" fmla="*/ 22435 w 136"/>
              <a:gd name="T29" fmla="*/ 5528 h 56"/>
              <a:gd name="T30" fmla="*/ 17731 w 136"/>
              <a:gd name="T31" fmla="*/ 5528 h 56"/>
              <a:gd name="T32" fmla="*/ 19540 w 136"/>
              <a:gd name="T33" fmla="*/ 11056 h 56"/>
              <a:gd name="T34" fmla="*/ 21350 w 136"/>
              <a:gd name="T35" fmla="*/ 14741 h 56"/>
              <a:gd name="T36" fmla="*/ 19540 w 136"/>
              <a:gd name="T37" fmla="*/ 15479 h 56"/>
              <a:gd name="T38" fmla="*/ 17369 w 136"/>
              <a:gd name="T39" fmla="*/ 12162 h 56"/>
              <a:gd name="T40" fmla="*/ 17007 w 136"/>
              <a:gd name="T41" fmla="*/ 6634 h 56"/>
              <a:gd name="T42" fmla="*/ 17369 w 136"/>
              <a:gd name="T43" fmla="*/ 3317 h 56"/>
              <a:gd name="T44" fmla="*/ 14474 w 136"/>
              <a:gd name="T45" fmla="*/ 4422 h 56"/>
              <a:gd name="T46" fmla="*/ 12303 w 136"/>
              <a:gd name="T47" fmla="*/ 5528 h 56"/>
              <a:gd name="T48" fmla="*/ 17731 w 136"/>
              <a:gd name="T49" fmla="*/ 14741 h 56"/>
              <a:gd name="T50" fmla="*/ 15198 w 136"/>
              <a:gd name="T51" fmla="*/ 15479 h 56"/>
              <a:gd name="T52" fmla="*/ 16646 w 136"/>
              <a:gd name="T53" fmla="*/ 14741 h 56"/>
              <a:gd name="T54" fmla="*/ 5428 w 136"/>
              <a:gd name="T55" fmla="*/ 3317 h 56"/>
              <a:gd name="T56" fmla="*/ 7599 w 136"/>
              <a:gd name="T57" fmla="*/ 3317 h 56"/>
              <a:gd name="T58" fmla="*/ 5428 w 136"/>
              <a:gd name="T59" fmla="*/ 4422 h 56"/>
              <a:gd name="T60" fmla="*/ 7237 w 136"/>
              <a:gd name="T61" fmla="*/ 5528 h 56"/>
              <a:gd name="T62" fmla="*/ 9408 w 136"/>
              <a:gd name="T63" fmla="*/ 4422 h 56"/>
              <a:gd name="T64" fmla="*/ 10132 w 136"/>
              <a:gd name="T65" fmla="*/ 6634 h 56"/>
              <a:gd name="T66" fmla="*/ 7961 w 136"/>
              <a:gd name="T67" fmla="*/ 6634 h 56"/>
              <a:gd name="T68" fmla="*/ 2895 w 136"/>
              <a:gd name="T69" fmla="*/ 9213 h 56"/>
              <a:gd name="T70" fmla="*/ 2895 w 136"/>
              <a:gd name="T71" fmla="*/ 11056 h 56"/>
              <a:gd name="T72" fmla="*/ 1086 w 136"/>
              <a:gd name="T73" fmla="*/ 9950 h 56"/>
              <a:gd name="T74" fmla="*/ 0 w 136"/>
              <a:gd name="T75" fmla="*/ 6634 h 56"/>
              <a:gd name="T76" fmla="*/ 40528 w 136"/>
              <a:gd name="T77" fmla="*/ 18058 h 56"/>
              <a:gd name="T78" fmla="*/ 35824 w 136"/>
              <a:gd name="T79" fmla="*/ 15479 h 56"/>
              <a:gd name="T80" fmla="*/ 37633 w 136"/>
              <a:gd name="T81" fmla="*/ 14741 h 56"/>
              <a:gd name="T82" fmla="*/ 39443 w 136"/>
              <a:gd name="T83" fmla="*/ 18058 h 56"/>
              <a:gd name="T84" fmla="*/ 41614 w 136"/>
              <a:gd name="T85" fmla="*/ 15479 h 56"/>
              <a:gd name="T86" fmla="*/ 42700 w 136"/>
              <a:gd name="T87" fmla="*/ 11056 h 56"/>
              <a:gd name="T88" fmla="*/ 42700 w 136"/>
              <a:gd name="T89" fmla="*/ 16584 h 56"/>
              <a:gd name="T90" fmla="*/ 34015 w 136"/>
              <a:gd name="T91" fmla="*/ 16584 h 56"/>
              <a:gd name="T92" fmla="*/ 32206 w 136"/>
              <a:gd name="T93" fmla="*/ 14741 h 56"/>
              <a:gd name="T94" fmla="*/ 34377 w 136"/>
              <a:gd name="T95" fmla="*/ 15479 h 56"/>
              <a:gd name="T96" fmla="*/ 27863 w 136"/>
              <a:gd name="T97" fmla="*/ 14741 h 56"/>
              <a:gd name="T98" fmla="*/ 29311 w 136"/>
              <a:gd name="T99" fmla="*/ 11056 h 56"/>
              <a:gd name="T100" fmla="*/ 29311 w 136"/>
              <a:gd name="T101" fmla="*/ 6634 h 56"/>
              <a:gd name="T102" fmla="*/ 32206 w 136"/>
              <a:gd name="T103" fmla="*/ 9950 h 56"/>
              <a:gd name="T104" fmla="*/ 30396 w 136"/>
              <a:gd name="T105" fmla="*/ 14741 h 56"/>
              <a:gd name="T106" fmla="*/ 9770 w 136"/>
              <a:gd name="T107" fmla="*/ 18058 h 56"/>
              <a:gd name="T108" fmla="*/ 5428 w 136"/>
              <a:gd name="T109" fmla="*/ 18795 h 56"/>
              <a:gd name="T110" fmla="*/ 6513 w 136"/>
              <a:gd name="T111" fmla="*/ 14741 h 56"/>
              <a:gd name="T112" fmla="*/ 5428 w 136"/>
              <a:gd name="T113" fmla="*/ 11056 h 56"/>
              <a:gd name="T114" fmla="*/ 7237 w 136"/>
              <a:gd name="T115" fmla="*/ 14741 h 56"/>
              <a:gd name="T116" fmla="*/ 9770 w 136"/>
              <a:gd name="T117" fmla="*/ 18058 h 56"/>
              <a:gd name="T118" fmla="*/ 11218 w 136"/>
              <a:gd name="T119" fmla="*/ 14741 h 56"/>
              <a:gd name="T120" fmla="*/ 13027 w 136"/>
              <a:gd name="T121" fmla="*/ 15479 h 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6" h="56">
                <a:moveTo>
                  <a:pt x="135" y="18"/>
                </a:moveTo>
                <a:cubicBezTo>
                  <a:pt x="134" y="21"/>
                  <a:pt x="133" y="21"/>
                  <a:pt x="133" y="21"/>
                </a:cubicBezTo>
                <a:lnTo>
                  <a:pt x="134" y="21"/>
                </a:lnTo>
                <a:lnTo>
                  <a:pt x="135" y="21"/>
                </a:lnTo>
                <a:lnTo>
                  <a:pt x="135" y="25"/>
                </a:lnTo>
                <a:lnTo>
                  <a:pt x="135" y="27"/>
                </a:lnTo>
                <a:lnTo>
                  <a:pt x="134" y="27"/>
                </a:lnTo>
                <a:lnTo>
                  <a:pt x="133" y="27"/>
                </a:lnTo>
                <a:lnTo>
                  <a:pt x="132" y="27"/>
                </a:lnTo>
                <a:lnTo>
                  <a:pt x="131" y="30"/>
                </a:lnTo>
                <a:lnTo>
                  <a:pt x="130" y="30"/>
                </a:lnTo>
                <a:lnTo>
                  <a:pt x="128" y="30"/>
                </a:lnTo>
                <a:lnTo>
                  <a:pt x="127" y="30"/>
                </a:lnTo>
                <a:lnTo>
                  <a:pt x="126" y="30"/>
                </a:lnTo>
                <a:lnTo>
                  <a:pt x="125" y="30"/>
                </a:lnTo>
                <a:lnTo>
                  <a:pt x="124" y="30"/>
                </a:lnTo>
                <a:lnTo>
                  <a:pt x="123" y="30"/>
                </a:lnTo>
                <a:lnTo>
                  <a:pt x="127" y="27"/>
                </a:lnTo>
                <a:lnTo>
                  <a:pt x="127" y="25"/>
                </a:lnTo>
                <a:lnTo>
                  <a:pt x="122" y="18"/>
                </a:lnTo>
                <a:lnTo>
                  <a:pt x="118" y="25"/>
                </a:lnTo>
                <a:lnTo>
                  <a:pt x="117" y="21"/>
                </a:lnTo>
                <a:lnTo>
                  <a:pt x="116" y="21"/>
                </a:lnTo>
                <a:lnTo>
                  <a:pt x="115" y="18"/>
                </a:lnTo>
                <a:lnTo>
                  <a:pt x="114" y="18"/>
                </a:lnTo>
                <a:lnTo>
                  <a:pt x="113" y="18"/>
                </a:lnTo>
                <a:lnTo>
                  <a:pt x="112" y="18"/>
                </a:lnTo>
                <a:lnTo>
                  <a:pt x="111" y="18"/>
                </a:lnTo>
                <a:lnTo>
                  <a:pt x="110" y="18"/>
                </a:lnTo>
                <a:lnTo>
                  <a:pt x="109" y="18"/>
                </a:lnTo>
                <a:lnTo>
                  <a:pt x="107" y="15"/>
                </a:lnTo>
                <a:lnTo>
                  <a:pt x="106" y="15"/>
                </a:lnTo>
                <a:lnTo>
                  <a:pt x="106" y="12"/>
                </a:lnTo>
                <a:lnTo>
                  <a:pt x="106" y="9"/>
                </a:lnTo>
                <a:lnTo>
                  <a:pt x="107" y="9"/>
                </a:lnTo>
                <a:cubicBezTo>
                  <a:pt x="112" y="6"/>
                  <a:pt x="118" y="9"/>
                  <a:pt x="122" y="12"/>
                </a:cubicBezTo>
                <a:cubicBezTo>
                  <a:pt x="128" y="12"/>
                  <a:pt x="132" y="15"/>
                  <a:pt x="135" y="18"/>
                </a:cubicBezTo>
                <a:close/>
                <a:moveTo>
                  <a:pt x="86" y="6"/>
                </a:moveTo>
                <a:lnTo>
                  <a:pt x="87" y="6"/>
                </a:lnTo>
                <a:lnTo>
                  <a:pt x="88" y="6"/>
                </a:lnTo>
                <a:lnTo>
                  <a:pt x="88" y="9"/>
                </a:lnTo>
                <a:lnTo>
                  <a:pt x="86" y="9"/>
                </a:lnTo>
                <a:lnTo>
                  <a:pt x="87" y="12"/>
                </a:lnTo>
                <a:lnTo>
                  <a:pt x="87" y="15"/>
                </a:lnTo>
                <a:lnTo>
                  <a:pt x="83" y="9"/>
                </a:lnTo>
                <a:lnTo>
                  <a:pt x="75" y="12"/>
                </a:lnTo>
                <a:lnTo>
                  <a:pt x="77" y="18"/>
                </a:lnTo>
                <a:lnTo>
                  <a:pt x="75" y="15"/>
                </a:lnTo>
                <a:lnTo>
                  <a:pt x="74" y="15"/>
                </a:lnTo>
                <a:lnTo>
                  <a:pt x="72" y="15"/>
                </a:lnTo>
                <a:lnTo>
                  <a:pt x="72" y="12"/>
                </a:lnTo>
                <a:lnTo>
                  <a:pt x="71" y="12"/>
                </a:lnTo>
                <a:lnTo>
                  <a:pt x="70" y="12"/>
                </a:lnTo>
                <a:lnTo>
                  <a:pt x="69" y="12"/>
                </a:lnTo>
                <a:lnTo>
                  <a:pt x="69" y="9"/>
                </a:lnTo>
                <a:lnTo>
                  <a:pt x="68" y="9"/>
                </a:lnTo>
                <a:lnTo>
                  <a:pt x="74" y="6"/>
                </a:lnTo>
                <a:lnTo>
                  <a:pt x="74" y="3"/>
                </a:lnTo>
                <a:cubicBezTo>
                  <a:pt x="77" y="0"/>
                  <a:pt x="81" y="3"/>
                  <a:pt x="86" y="6"/>
                </a:cubicBezTo>
                <a:close/>
                <a:moveTo>
                  <a:pt x="90" y="12"/>
                </a:moveTo>
                <a:lnTo>
                  <a:pt x="90" y="9"/>
                </a:lnTo>
                <a:lnTo>
                  <a:pt x="92" y="9"/>
                </a:lnTo>
                <a:lnTo>
                  <a:pt x="93" y="9"/>
                </a:lnTo>
                <a:lnTo>
                  <a:pt x="94" y="12"/>
                </a:lnTo>
                <a:lnTo>
                  <a:pt x="93" y="12"/>
                </a:lnTo>
                <a:lnTo>
                  <a:pt x="92" y="12"/>
                </a:lnTo>
                <a:lnTo>
                  <a:pt x="90" y="12"/>
                </a:lnTo>
                <a:close/>
                <a:moveTo>
                  <a:pt x="96" y="12"/>
                </a:moveTo>
                <a:lnTo>
                  <a:pt x="96" y="9"/>
                </a:lnTo>
                <a:lnTo>
                  <a:pt x="97" y="9"/>
                </a:lnTo>
                <a:lnTo>
                  <a:pt x="98" y="9"/>
                </a:lnTo>
                <a:lnTo>
                  <a:pt x="99" y="9"/>
                </a:lnTo>
                <a:lnTo>
                  <a:pt x="100" y="9"/>
                </a:lnTo>
                <a:lnTo>
                  <a:pt x="101" y="9"/>
                </a:lnTo>
                <a:lnTo>
                  <a:pt x="102" y="12"/>
                </a:lnTo>
                <a:lnTo>
                  <a:pt x="101" y="15"/>
                </a:lnTo>
                <a:lnTo>
                  <a:pt x="100" y="15"/>
                </a:lnTo>
                <a:lnTo>
                  <a:pt x="100" y="12"/>
                </a:lnTo>
                <a:lnTo>
                  <a:pt x="99" y="12"/>
                </a:lnTo>
                <a:lnTo>
                  <a:pt x="98" y="12"/>
                </a:lnTo>
                <a:lnTo>
                  <a:pt x="97" y="12"/>
                </a:lnTo>
                <a:lnTo>
                  <a:pt x="96" y="12"/>
                </a:lnTo>
                <a:close/>
                <a:moveTo>
                  <a:pt x="62" y="3"/>
                </a:moveTo>
                <a:lnTo>
                  <a:pt x="62" y="6"/>
                </a:lnTo>
                <a:lnTo>
                  <a:pt x="67" y="9"/>
                </a:lnTo>
                <a:lnTo>
                  <a:pt x="66" y="9"/>
                </a:lnTo>
                <a:lnTo>
                  <a:pt x="66" y="12"/>
                </a:lnTo>
                <a:lnTo>
                  <a:pt x="65" y="12"/>
                </a:lnTo>
                <a:lnTo>
                  <a:pt x="64" y="12"/>
                </a:lnTo>
                <a:lnTo>
                  <a:pt x="62" y="15"/>
                </a:lnTo>
                <a:lnTo>
                  <a:pt x="61" y="15"/>
                </a:lnTo>
                <a:lnTo>
                  <a:pt x="60" y="15"/>
                </a:lnTo>
                <a:lnTo>
                  <a:pt x="59" y="18"/>
                </a:lnTo>
                <a:lnTo>
                  <a:pt x="61" y="12"/>
                </a:lnTo>
                <a:lnTo>
                  <a:pt x="53" y="9"/>
                </a:lnTo>
                <a:lnTo>
                  <a:pt x="49" y="15"/>
                </a:lnTo>
                <a:lnTo>
                  <a:pt x="49" y="18"/>
                </a:lnTo>
                <a:lnTo>
                  <a:pt x="54" y="18"/>
                </a:lnTo>
                <a:lnTo>
                  <a:pt x="53" y="21"/>
                </a:lnTo>
                <a:lnTo>
                  <a:pt x="53" y="25"/>
                </a:lnTo>
                <a:lnTo>
                  <a:pt x="53" y="27"/>
                </a:lnTo>
                <a:lnTo>
                  <a:pt x="54" y="30"/>
                </a:lnTo>
                <a:lnTo>
                  <a:pt x="54" y="33"/>
                </a:lnTo>
                <a:lnTo>
                  <a:pt x="55" y="33"/>
                </a:lnTo>
                <a:lnTo>
                  <a:pt x="56" y="36"/>
                </a:lnTo>
                <a:lnTo>
                  <a:pt x="57" y="36"/>
                </a:lnTo>
                <a:lnTo>
                  <a:pt x="58" y="36"/>
                </a:lnTo>
                <a:lnTo>
                  <a:pt x="59" y="40"/>
                </a:lnTo>
                <a:lnTo>
                  <a:pt x="61" y="40"/>
                </a:lnTo>
                <a:lnTo>
                  <a:pt x="62" y="40"/>
                </a:lnTo>
                <a:lnTo>
                  <a:pt x="62" y="42"/>
                </a:lnTo>
                <a:lnTo>
                  <a:pt x="60" y="42"/>
                </a:lnTo>
                <a:lnTo>
                  <a:pt x="57" y="42"/>
                </a:lnTo>
                <a:lnTo>
                  <a:pt x="54" y="42"/>
                </a:lnTo>
                <a:lnTo>
                  <a:pt x="53" y="40"/>
                </a:lnTo>
                <a:lnTo>
                  <a:pt x="52" y="40"/>
                </a:lnTo>
                <a:lnTo>
                  <a:pt x="51" y="36"/>
                </a:lnTo>
                <a:lnTo>
                  <a:pt x="50" y="36"/>
                </a:lnTo>
                <a:lnTo>
                  <a:pt x="49" y="33"/>
                </a:lnTo>
                <a:lnTo>
                  <a:pt x="48" y="33"/>
                </a:lnTo>
                <a:lnTo>
                  <a:pt x="48" y="30"/>
                </a:lnTo>
                <a:lnTo>
                  <a:pt x="48" y="27"/>
                </a:lnTo>
                <a:lnTo>
                  <a:pt x="47" y="27"/>
                </a:lnTo>
                <a:lnTo>
                  <a:pt x="47" y="25"/>
                </a:lnTo>
                <a:lnTo>
                  <a:pt x="47" y="21"/>
                </a:lnTo>
                <a:lnTo>
                  <a:pt x="47" y="18"/>
                </a:lnTo>
                <a:lnTo>
                  <a:pt x="48" y="18"/>
                </a:lnTo>
                <a:lnTo>
                  <a:pt x="48" y="15"/>
                </a:lnTo>
                <a:lnTo>
                  <a:pt x="48" y="12"/>
                </a:lnTo>
                <a:lnTo>
                  <a:pt x="49" y="12"/>
                </a:lnTo>
                <a:lnTo>
                  <a:pt x="50" y="9"/>
                </a:lnTo>
                <a:lnTo>
                  <a:pt x="48" y="9"/>
                </a:lnTo>
                <a:lnTo>
                  <a:pt x="46" y="9"/>
                </a:lnTo>
                <a:lnTo>
                  <a:pt x="46" y="12"/>
                </a:lnTo>
                <a:lnTo>
                  <a:pt x="44" y="12"/>
                </a:lnTo>
                <a:lnTo>
                  <a:pt x="43" y="12"/>
                </a:lnTo>
                <a:lnTo>
                  <a:pt x="42" y="12"/>
                </a:lnTo>
                <a:lnTo>
                  <a:pt x="40" y="12"/>
                </a:lnTo>
                <a:lnTo>
                  <a:pt x="39" y="12"/>
                </a:lnTo>
                <a:lnTo>
                  <a:pt x="38" y="12"/>
                </a:lnTo>
                <a:lnTo>
                  <a:pt x="37" y="12"/>
                </a:lnTo>
                <a:lnTo>
                  <a:pt x="36" y="12"/>
                </a:lnTo>
                <a:lnTo>
                  <a:pt x="35" y="15"/>
                </a:lnTo>
                <a:lnTo>
                  <a:pt x="34" y="15"/>
                </a:lnTo>
                <a:lnTo>
                  <a:pt x="34" y="12"/>
                </a:lnTo>
                <a:lnTo>
                  <a:pt x="34" y="9"/>
                </a:lnTo>
                <a:lnTo>
                  <a:pt x="33" y="9"/>
                </a:lnTo>
                <a:cubicBezTo>
                  <a:pt x="37" y="0"/>
                  <a:pt x="44" y="0"/>
                  <a:pt x="54" y="6"/>
                </a:cubicBezTo>
                <a:cubicBezTo>
                  <a:pt x="57" y="3"/>
                  <a:pt x="59" y="3"/>
                  <a:pt x="62" y="3"/>
                </a:cubicBezTo>
                <a:close/>
                <a:moveTo>
                  <a:pt x="49" y="40"/>
                </a:moveTo>
                <a:lnTo>
                  <a:pt x="50" y="42"/>
                </a:lnTo>
                <a:lnTo>
                  <a:pt x="49" y="42"/>
                </a:lnTo>
                <a:lnTo>
                  <a:pt x="46" y="45"/>
                </a:lnTo>
                <a:lnTo>
                  <a:pt x="43" y="45"/>
                </a:lnTo>
                <a:lnTo>
                  <a:pt x="42" y="45"/>
                </a:lnTo>
                <a:lnTo>
                  <a:pt x="42" y="42"/>
                </a:lnTo>
                <a:lnTo>
                  <a:pt x="40" y="42"/>
                </a:lnTo>
                <a:lnTo>
                  <a:pt x="40" y="40"/>
                </a:lnTo>
                <a:lnTo>
                  <a:pt x="42" y="40"/>
                </a:lnTo>
                <a:lnTo>
                  <a:pt x="43" y="40"/>
                </a:lnTo>
                <a:lnTo>
                  <a:pt x="44" y="40"/>
                </a:lnTo>
                <a:lnTo>
                  <a:pt x="46" y="40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close/>
                <a:moveTo>
                  <a:pt x="12" y="10"/>
                </a:moveTo>
                <a:lnTo>
                  <a:pt x="11" y="9"/>
                </a:lnTo>
                <a:lnTo>
                  <a:pt x="15" y="9"/>
                </a:lnTo>
                <a:lnTo>
                  <a:pt x="16" y="9"/>
                </a:lnTo>
                <a:lnTo>
                  <a:pt x="17" y="9"/>
                </a:lnTo>
                <a:lnTo>
                  <a:pt x="18" y="9"/>
                </a:lnTo>
                <a:lnTo>
                  <a:pt x="19" y="9"/>
                </a:lnTo>
                <a:lnTo>
                  <a:pt x="20" y="9"/>
                </a:lnTo>
                <a:lnTo>
                  <a:pt x="21" y="9"/>
                </a:lnTo>
                <a:cubicBezTo>
                  <a:pt x="18" y="9"/>
                  <a:pt x="14" y="9"/>
                  <a:pt x="12" y="10"/>
                </a:cubicBezTo>
                <a:close/>
                <a:moveTo>
                  <a:pt x="0" y="18"/>
                </a:moveTo>
                <a:cubicBezTo>
                  <a:pt x="3" y="12"/>
                  <a:pt x="6" y="10"/>
                  <a:pt x="12" y="10"/>
                </a:cubicBezTo>
                <a:lnTo>
                  <a:pt x="13" y="12"/>
                </a:lnTo>
                <a:lnTo>
                  <a:pt x="14" y="12"/>
                </a:lnTo>
                <a:lnTo>
                  <a:pt x="15" y="12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19" y="15"/>
                </a:lnTo>
                <a:lnTo>
                  <a:pt x="20" y="15"/>
                </a:lnTo>
                <a:lnTo>
                  <a:pt x="21" y="15"/>
                </a:lnTo>
                <a:lnTo>
                  <a:pt x="22" y="15"/>
                </a:lnTo>
                <a:lnTo>
                  <a:pt x="23" y="15"/>
                </a:lnTo>
                <a:lnTo>
                  <a:pt x="24" y="12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2"/>
                </a:lnTo>
                <a:lnTo>
                  <a:pt x="29" y="12"/>
                </a:lnTo>
                <a:lnTo>
                  <a:pt x="29" y="15"/>
                </a:lnTo>
                <a:lnTo>
                  <a:pt x="28" y="15"/>
                </a:lnTo>
                <a:lnTo>
                  <a:pt x="28" y="18"/>
                </a:lnTo>
                <a:lnTo>
                  <a:pt x="27" y="18"/>
                </a:lnTo>
                <a:lnTo>
                  <a:pt x="26" y="18"/>
                </a:lnTo>
                <a:lnTo>
                  <a:pt x="25" y="18"/>
                </a:lnTo>
                <a:lnTo>
                  <a:pt x="24" y="18"/>
                </a:lnTo>
                <a:lnTo>
                  <a:pt x="23" y="18"/>
                </a:lnTo>
                <a:lnTo>
                  <a:pt x="22" y="18"/>
                </a:lnTo>
                <a:lnTo>
                  <a:pt x="21" y="18"/>
                </a:lnTo>
                <a:lnTo>
                  <a:pt x="20" y="21"/>
                </a:lnTo>
                <a:lnTo>
                  <a:pt x="19" y="21"/>
                </a:lnTo>
                <a:lnTo>
                  <a:pt x="18" y="25"/>
                </a:lnTo>
                <a:lnTo>
                  <a:pt x="13" y="18"/>
                </a:lnTo>
                <a:lnTo>
                  <a:pt x="8" y="25"/>
                </a:lnTo>
                <a:lnTo>
                  <a:pt x="8" y="27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8" y="30"/>
                </a:lnTo>
                <a:lnTo>
                  <a:pt x="7" y="30"/>
                </a:lnTo>
                <a:lnTo>
                  <a:pt x="6" y="30"/>
                </a:lnTo>
                <a:lnTo>
                  <a:pt x="5" y="30"/>
                </a:lnTo>
                <a:lnTo>
                  <a:pt x="5" y="27"/>
                </a:lnTo>
                <a:lnTo>
                  <a:pt x="4" y="27"/>
                </a:lnTo>
                <a:lnTo>
                  <a:pt x="3" y="27"/>
                </a:lnTo>
                <a:lnTo>
                  <a:pt x="2" y="27"/>
                </a:lnTo>
                <a:lnTo>
                  <a:pt x="2" y="25"/>
                </a:lnTo>
                <a:lnTo>
                  <a:pt x="2" y="21"/>
                </a:lnTo>
                <a:lnTo>
                  <a:pt x="2" y="18"/>
                </a:lnTo>
                <a:lnTo>
                  <a:pt x="1" y="18"/>
                </a:lnTo>
                <a:lnTo>
                  <a:pt x="0" y="18"/>
                </a:lnTo>
                <a:close/>
                <a:moveTo>
                  <a:pt x="122" y="51"/>
                </a:moveTo>
                <a:lnTo>
                  <a:pt x="122" y="55"/>
                </a:lnTo>
                <a:lnTo>
                  <a:pt x="121" y="55"/>
                </a:lnTo>
                <a:lnTo>
                  <a:pt x="118" y="55"/>
                </a:lnTo>
                <a:lnTo>
                  <a:pt x="115" y="51"/>
                </a:lnTo>
                <a:lnTo>
                  <a:pt x="112" y="49"/>
                </a:lnTo>
                <a:lnTo>
                  <a:pt x="109" y="49"/>
                </a:lnTo>
                <a:lnTo>
                  <a:pt x="108" y="49"/>
                </a:lnTo>
                <a:lnTo>
                  <a:pt x="106" y="49"/>
                </a:lnTo>
                <a:lnTo>
                  <a:pt x="102" y="45"/>
                </a:lnTo>
                <a:lnTo>
                  <a:pt x="99" y="45"/>
                </a:lnTo>
                <a:lnTo>
                  <a:pt x="99" y="42"/>
                </a:lnTo>
                <a:lnTo>
                  <a:pt x="100" y="42"/>
                </a:lnTo>
                <a:lnTo>
                  <a:pt x="100" y="40"/>
                </a:lnTo>
                <a:lnTo>
                  <a:pt x="101" y="40"/>
                </a:lnTo>
                <a:lnTo>
                  <a:pt x="102" y="40"/>
                </a:lnTo>
                <a:lnTo>
                  <a:pt x="103" y="40"/>
                </a:lnTo>
                <a:lnTo>
                  <a:pt x="104" y="40"/>
                </a:lnTo>
                <a:lnTo>
                  <a:pt x="105" y="42"/>
                </a:lnTo>
                <a:lnTo>
                  <a:pt x="106" y="42"/>
                </a:lnTo>
                <a:lnTo>
                  <a:pt x="107" y="45"/>
                </a:lnTo>
                <a:lnTo>
                  <a:pt x="108" y="45"/>
                </a:lnTo>
                <a:lnTo>
                  <a:pt x="109" y="45"/>
                </a:lnTo>
                <a:lnTo>
                  <a:pt x="109" y="49"/>
                </a:lnTo>
                <a:lnTo>
                  <a:pt x="110" y="45"/>
                </a:lnTo>
                <a:lnTo>
                  <a:pt x="111" y="45"/>
                </a:lnTo>
                <a:lnTo>
                  <a:pt x="112" y="45"/>
                </a:lnTo>
                <a:lnTo>
                  <a:pt x="113" y="42"/>
                </a:lnTo>
                <a:lnTo>
                  <a:pt x="114" y="42"/>
                </a:lnTo>
                <a:lnTo>
                  <a:pt x="115" y="42"/>
                </a:lnTo>
                <a:lnTo>
                  <a:pt x="115" y="40"/>
                </a:lnTo>
                <a:lnTo>
                  <a:pt x="116" y="40"/>
                </a:lnTo>
                <a:lnTo>
                  <a:pt x="117" y="36"/>
                </a:lnTo>
                <a:lnTo>
                  <a:pt x="118" y="36"/>
                </a:lnTo>
                <a:lnTo>
                  <a:pt x="118" y="33"/>
                </a:lnTo>
                <a:lnTo>
                  <a:pt x="118" y="30"/>
                </a:lnTo>
                <a:lnTo>
                  <a:pt x="118" y="27"/>
                </a:lnTo>
                <a:lnTo>
                  <a:pt x="121" y="30"/>
                </a:lnTo>
                <a:cubicBezTo>
                  <a:pt x="118" y="30"/>
                  <a:pt x="118" y="36"/>
                  <a:pt x="118" y="36"/>
                </a:cubicBezTo>
                <a:lnTo>
                  <a:pt x="118" y="40"/>
                </a:lnTo>
                <a:lnTo>
                  <a:pt x="118" y="42"/>
                </a:lnTo>
                <a:lnTo>
                  <a:pt x="118" y="45"/>
                </a:lnTo>
                <a:lnTo>
                  <a:pt x="119" y="45"/>
                </a:lnTo>
                <a:lnTo>
                  <a:pt x="119" y="49"/>
                </a:lnTo>
                <a:lnTo>
                  <a:pt x="120" y="51"/>
                </a:lnTo>
                <a:lnTo>
                  <a:pt x="121" y="51"/>
                </a:lnTo>
                <a:lnTo>
                  <a:pt x="122" y="51"/>
                </a:lnTo>
                <a:close/>
                <a:moveTo>
                  <a:pt x="94" y="45"/>
                </a:moveTo>
                <a:lnTo>
                  <a:pt x="92" y="45"/>
                </a:lnTo>
                <a:lnTo>
                  <a:pt x="88" y="45"/>
                </a:lnTo>
                <a:lnTo>
                  <a:pt x="84" y="42"/>
                </a:lnTo>
                <a:lnTo>
                  <a:pt x="86" y="42"/>
                </a:lnTo>
                <a:lnTo>
                  <a:pt x="87" y="40"/>
                </a:lnTo>
                <a:lnTo>
                  <a:pt x="89" y="40"/>
                </a:lnTo>
                <a:lnTo>
                  <a:pt x="90" y="40"/>
                </a:lnTo>
                <a:lnTo>
                  <a:pt x="92" y="40"/>
                </a:lnTo>
                <a:lnTo>
                  <a:pt x="93" y="40"/>
                </a:lnTo>
                <a:lnTo>
                  <a:pt x="94" y="40"/>
                </a:lnTo>
                <a:lnTo>
                  <a:pt x="95" y="40"/>
                </a:lnTo>
                <a:lnTo>
                  <a:pt x="95" y="42"/>
                </a:lnTo>
                <a:lnTo>
                  <a:pt x="94" y="45"/>
                </a:lnTo>
                <a:close/>
                <a:moveTo>
                  <a:pt x="81" y="42"/>
                </a:moveTo>
                <a:lnTo>
                  <a:pt x="77" y="42"/>
                </a:lnTo>
                <a:lnTo>
                  <a:pt x="74" y="42"/>
                </a:lnTo>
                <a:lnTo>
                  <a:pt x="75" y="40"/>
                </a:lnTo>
                <a:lnTo>
                  <a:pt x="77" y="40"/>
                </a:lnTo>
                <a:lnTo>
                  <a:pt x="78" y="36"/>
                </a:lnTo>
                <a:lnTo>
                  <a:pt x="79" y="36"/>
                </a:lnTo>
                <a:lnTo>
                  <a:pt x="80" y="36"/>
                </a:lnTo>
                <a:lnTo>
                  <a:pt x="81" y="36"/>
                </a:lnTo>
                <a:lnTo>
                  <a:pt x="81" y="33"/>
                </a:lnTo>
                <a:lnTo>
                  <a:pt x="81" y="30"/>
                </a:lnTo>
                <a:lnTo>
                  <a:pt x="82" y="27"/>
                </a:lnTo>
                <a:lnTo>
                  <a:pt x="83" y="27"/>
                </a:lnTo>
                <a:lnTo>
                  <a:pt x="83" y="25"/>
                </a:lnTo>
                <a:lnTo>
                  <a:pt x="83" y="21"/>
                </a:lnTo>
                <a:lnTo>
                  <a:pt x="82" y="21"/>
                </a:lnTo>
                <a:lnTo>
                  <a:pt x="81" y="18"/>
                </a:lnTo>
                <a:lnTo>
                  <a:pt x="87" y="18"/>
                </a:lnTo>
                <a:lnTo>
                  <a:pt x="88" y="18"/>
                </a:lnTo>
                <a:lnTo>
                  <a:pt x="89" y="18"/>
                </a:lnTo>
                <a:lnTo>
                  <a:pt x="89" y="21"/>
                </a:lnTo>
                <a:lnTo>
                  <a:pt x="89" y="25"/>
                </a:lnTo>
                <a:lnTo>
                  <a:pt x="89" y="27"/>
                </a:lnTo>
                <a:lnTo>
                  <a:pt x="88" y="27"/>
                </a:lnTo>
                <a:lnTo>
                  <a:pt x="88" y="30"/>
                </a:lnTo>
                <a:lnTo>
                  <a:pt x="87" y="30"/>
                </a:lnTo>
                <a:lnTo>
                  <a:pt x="87" y="33"/>
                </a:lnTo>
                <a:lnTo>
                  <a:pt x="86" y="36"/>
                </a:lnTo>
                <a:lnTo>
                  <a:pt x="84" y="40"/>
                </a:lnTo>
                <a:lnTo>
                  <a:pt x="83" y="40"/>
                </a:lnTo>
                <a:lnTo>
                  <a:pt x="81" y="42"/>
                </a:lnTo>
                <a:close/>
                <a:moveTo>
                  <a:pt x="36" y="45"/>
                </a:moveTo>
                <a:lnTo>
                  <a:pt x="32" y="45"/>
                </a:lnTo>
                <a:lnTo>
                  <a:pt x="29" y="49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19" y="51"/>
                </a:lnTo>
                <a:lnTo>
                  <a:pt x="15" y="55"/>
                </a:lnTo>
                <a:lnTo>
                  <a:pt x="14" y="55"/>
                </a:lnTo>
                <a:lnTo>
                  <a:pt x="15" y="51"/>
                </a:lnTo>
                <a:lnTo>
                  <a:pt x="16" y="49"/>
                </a:lnTo>
                <a:lnTo>
                  <a:pt x="17" y="49"/>
                </a:lnTo>
                <a:lnTo>
                  <a:pt x="17" y="45"/>
                </a:lnTo>
                <a:lnTo>
                  <a:pt x="18" y="45"/>
                </a:lnTo>
                <a:lnTo>
                  <a:pt x="18" y="42"/>
                </a:lnTo>
                <a:lnTo>
                  <a:pt x="18" y="40"/>
                </a:lnTo>
                <a:lnTo>
                  <a:pt x="18" y="36"/>
                </a:lnTo>
                <a:lnTo>
                  <a:pt x="17" y="36"/>
                </a:lnTo>
                <a:lnTo>
                  <a:pt x="17" y="33"/>
                </a:lnTo>
                <a:lnTo>
                  <a:pt x="16" y="33"/>
                </a:lnTo>
                <a:lnTo>
                  <a:pt x="16" y="30"/>
                </a:lnTo>
                <a:lnTo>
                  <a:pt x="15" y="30"/>
                </a:lnTo>
                <a:lnTo>
                  <a:pt x="18" y="27"/>
                </a:lnTo>
                <a:lnTo>
                  <a:pt x="18" y="30"/>
                </a:lnTo>
                <a:lnTo>
                  <a:pt x="18" y="33"/>
                </a:lnTo>
                <a:lnTo>
                  <a:pt x="18" y="36"/>
                </a:lnTo>
                <a:lnTo>
                  <a:pt x="19" y="36"/>
                </a:lnTo>
                <a:lnTo>
                  <a:pt x="20" y="40"/>
                </a:lnTo>
                <a:lnTo>
                  <a:pt x="21" y="42"/>
                </a:lnTo>
                <a:lnTo>
                  <a:pt x="22" y="42"/>
                </a:lnTo>
                <a:lnTo>
                  <a:pt x="23" y="45"/>
                </a:lnTo>
                <a:lnTo>
                  <a:pt x="24" y="45"/>
                </a:lnTo>
                <a:lnTo>
                  <a:pt x="25" y="45"/>
                </a:lnTo>
                <a:lnTo>
                  <a:pt x="27" y="49"/>
                </a:lnTo>
                <a:lnTo>
                  <a:pt x="27" y="45"/>
                </a:lnTo>
                <a:lnTo>
                  <a:pt x="28" y="45"/>
                </a:lnTo>
                <a:lnTo>
                  <a:pt x="29" y="45"/>
                </a:lnTo>
                <a:lnTo>
                  <a:pt x="29" y="42"/>
                </a:lnTo>
                <a:lnTo>
                  <a:pt x="30" y="42"/>
                </a:lnTo>
                <a:lnTo>
                  <a:pt x="31" y="40"/>
                </a:lnTo>
                <a:lnTo>
                  <a:pt x="32" y="40"/>
                </a:lnTo>
                <a:lnTo>
                  <a:pt x="33" y="40"/>
                </a:lnTo>
                <a:lnTo>
                  <a:pt x="34" y="40"/>
                </a:lnTo>
                <a:lnTo>
                  <a:pt x="35" y="40"/>
                </a:lnTo>
                <a:lnTo>
                  <a:pt x="35" y="42"/>
                </a:lnTo>
                <a:lnTo>
                  <a:pt x="36" y="42"/>
                </a:lnTo>
                <a:lnTo>
                  <a:pt x="36" y="45"/>
                </a:lnTo>
                <a:close/>
              </a:path>
            </a:pathLst>
          </a:custGeom>
          <a:solidFill>
            <a:srgbClr val="1F24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12" name="Freeform 7018">
            <a:extLst>
              <a:ext uri="{FF2B5EF4-FFF2-40B4-BE49-F238E27FC236}">
                <a16:creationId xmlns:a16="http://schemas.microsoft.com/office/drawing/2014/main" id="{0672CEFE-3554-BE4E-BEF0-DC0700E05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010150"/>
            <a:ext cx="46037" cy="9525"/>
          </a:xfrm>
          <a:custGeom>
            <a:avLst/>
            <a:gdLst>
              <a:gd name="T0" fmla="*/ 38600 w 130"/>
              <a:gd name="T1" fmla="*/ 4396 h 26"/>
              <a:gd name="T2" fmla="*/ 42142 w 130"/>
              <a:gd name="T3" fmla="*/ 5495 h 26"/>
              <a:gd name="T4" fmla="*/ 45683 w 130"/>
              <a:gd name="T5" fmla="*/ 6594 h 26"/>
              <a:gd name="T6" fmla="*/ 42142 w 130"/>
              <a:gd name="T7" fmla="*/ 6594 h 26"/>
              <a:gd name="T8" fmla="*/ 38600 w 130"/>
              <a:gd name="T9" fmla="*/ 4396 h 26"/>
              <a:gd name="T10" fmla="*/ 708 w 130"/>
              <a:gd name="T11" fmla="*/ 9159 h 26"/>
              <a:gd name="T12" fmla="*/ 0 w 130"/>
              <a:gd name="T13" fmla="*/ 5495 h 26"/>
              <a:gd name="T14" fmla="*/ 3187 w 130"/>
              <a:gd name="T15" fmla="*/ 3297 h 26"/>
              <a:gd name="T16" fmla="*/ 3541 w 130"/>
              <a:gd name="T17" fmla="*/ 4396 h 26"/>
              <a:gd name="T18" fmla="*/ 1062 w 130"/>
              <a:gd name="T19" fmla="*/ 6594 h 26"/>
              <a:gd name="T20" fmla="*/ 708 w 130"/>
              <a:gd name="T21" fmla="*/ 9159 h 26"/>
              <a:gd name="T22" fmla="*/ 12395 w 130"/>
              <a:gd name="T23" fmla="*/ 3297 h 26"/>
              <a:gd name="T24" fmla="*/ 12395 w 130"/>
              <a:gd name="T25" fmla="*/ 2198 h 26"/>
              <a:gd name="T26" fmla="*/ 17707 w 130"/>
              <a:gd name="T27" fmla="*/ 3297 h 26"/>
              <a:gd name="T28" fmla="*/ 12395 w 130"/>
              <a:gd name="T29" fmla="*/ 3297 h 26"/>
              <a:gd name="T30" fmla="*/ 18061 w 130"/>
              <a:gd name="T31" fmla="*/ 3297 h 26"/>
              <a:gd name="T32" fmla="*/ 20894 w 130"/>
              <a:gd name="T33" fmla="*/ 2198 h 26"/>
              <a:gd name="T34" fmla="*/ 18061 w 130"/>
              <a:gd name="T35" fmla="*/ 3297 h 26"/>
              <a:gd name="T36" fmla="*/ 25143 w 130"/>
              <a:gd name="T37" fmla="*/ 3297 h 26"/>
              <a:gd name="T38" fmla="*/ 25497 w 130"/>
              <a:gd name="T39" fmla="*/ 2198 h 26"/>
              <a:gd name="T40" fmla="*/ 28685 w 130"/>
              <a:gd name="T41" fmla="*/ 3297 h 26"/>
              <a:gd name="T42" fmla="*/ 25143 w 130"/>
              <a:gd name="T43" fmla="*/ 3297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0" h="26">
                <a:moveTo>
                  <a:pt x="109" y="12"/>
                </a:moveTo>
                <a:cubicBezTo>
                  <a:pt x="113" y="9"/>
                  <a:pt x="116" y="12"/>
                  <a:pt x="119" y="15"/>
                </a:cubicBezTo>
                <a:cubicBezTo>
                  <a:pt x="122" y="15"/>
                  <a:pt x="125" y="15"/>
                  <a:pt x="129" y="18"/>
                </a:cubicBezTo>
                <a:lnTo>
                  <a:pt x="119" y="18"/>
                </a:lnTo>
                <a:cubicBezTo>
                  <a:pt x="116" y="15"/>
                  <a:pt x="113" y="12"/>
                  <a:pt x="109" y="12"/>
                </a:cubicBezTo>
                <a:close/>
                <a:moveTo>
                  <a:pt x="2" y="25"/>
                </a:moveTo>
                <a:cubicBezTo>
                  <a:pt x="3" y="21"/>
                  <a:pt x="2" y="18"/>
                  <a:pt x="0" y="15"/>
                </a:cubicBezTo>
                <a:cubicBezTo>
                  <a:pt x="3" y="11"/>
                  <a:pt x="5" y="10"/>
                  <a:pt x="9" y="9"/>
                </a:cubicBezTo>
                <a:lnTo>
                  <a:pt x="10" y="12"/>
                </a:lnTo>
                <a:cubicBezTo>
                  <a:pt x="8" y="12"/>
                  <a:pt x="4" y="15"/>
                  <a:pt x="3" y="18"/>
                </a:cubicBezTo>
                <a:cubicBezTo>
                  <a:pt x="4" y="18"/>
                  <a:pt x="4" y="21"/>
                  <a:pt x="2" y="25"/>
                </a:cubicBezTo>
                <a:close/>
                <a:moveTo>
                  <a:pt x="35" y="9"/>
                </a:moveTo>
                <a:cubicBezTo>
                  <a:pt x="33" y="12"/>
                  <a:pt x="33" y="6"/>
                  <a:pt x="35" y="6"/>
                </a:cubicBezTo>
                <a:cubicBezTo>
                  <a:pt x="40" y="0"/>
                  <a:pt x="45" y="6"/>
                  <a:pt x="50" y="9"/>
                </a:cubicBezTo>
                <a:cubicBezTo>
                  <a:pt x="44" y="9"/>
                  <a:pt x="40" y="6"/>
                  <a:pt x="35" y="9"/>
                </a:cubicBezTo>
                <a:close/>
                <a:moveTo>
                  <a:pt x="51" y="9"/>
                </a:moveTo>
                <a:cubicBezTo>
                  <a:pt x="53" y="6"/>
                  <a:pt x="56" y="6"/>
                  <a:pt x="59" y="6"/>
                </a:cubicBezTo>
                <a:cubicBezTo>
                  <a:pt x="56" y="6"/>
                  <a:pt x="54" y="6"/>
                  <a:pt x="51" y="9"/>
                </a:cubicBezTo>
                <a:close/>
                <a:moveTo>
                  <a:pt x="71" y="9"/>
                </a:moveTo>
                <a:cubicBezTo>
                  <a:pt x="71" y="9"/>
                  <a:pt x="71" y="6"/>
                  <a:pt x="72" y="6"/>
                </a:cubicBezTo>
                <a:cubicBezTo>
                  <a:pt x="78" y="3"/>
                  <a:pt x="80" y="6"/>
                  <a:pt x="81" y="9"/>
                </a:cubicBezTo>
                <a:lnTo>
                  <a:pt x="71" y="9"/>
                </a:lnTo>
                <a:close/>
              </a:path>
            </a:pathLst>
          </a:custGeom>
          <a:solidFill>
            <a:srgbClr val="ADFF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13" name="Freeform 7019">
            <a:extLst>
              <a:ext uri="{FF2B5EF4-FFF2-40B4-BE49-F238E27FC236}">
                <a16:creationId xmlns:a16="http://schemas.microsoft.com/office/drawing/2014/main" id="{12FF2EA9-AC10-434A-A5FB-FC3F39B74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6400" y="5016500"/>
            <a:ext cx="36513" cy="12700"/>
          </a:xfrm>
          <a:custGeom>
            <a:avLst/>
            <a:gdLst>
              <a:gd name="T0" fmla="*/ 358 w 102"/>
              <a:gd name="T1" fmla="*/ 10085 h 34"/>
              <a:gd name="T2" fmla="*/ 2148 w 102"/>
              <a:gd name="T3" fmla="*/ 11579 h 34"/>
              <a:gd name="T4" fmla="*/ 0 w 102"/>
              <a:gd name="T5" fmla="*/ 12326 h 34"/>
              <a:gd name="T6" fmla="*/ 358 w 102"/>
              <a:gd name="T7" fmla="*/ 10085 h 34"/>
              <a:gd name="T8" fmla="*/ 24342 w 102"/>
              <a:gd name="T9" fmla="*/ 0 h 34"/>
              <a:gd name="T10" fmla="*/ 24700 w 102"/>
              <a:gd name="T11" fmla="*/ 0 h 34"/>
              <a:gd name="T12" fmla="*/ 21478 w 102"/>
              <a:gd name="T13" fmla="*/ 8218 h 34"/>
              <a:gd name="T14" fmla="*/ 24342 w 102"/>
              <a:gd name="T15" fmla="*/ 0 h 34"/>
              <a:gd name="T16" fmla="*/ 25774 w 102"/>
              <a:gd name="T17" fmla="*/ 8965 h 34"/>
              <a:gd name="T18" fmla="*/ 27564 w 102"/>
              <a:gd name="T19" fmla="*/ 8218 h 34"/>
              <a:gd name="T20" fmla="*/ 27564 w 102"/>
              <a:gd name="T21" fmla="*/ 8965 h 34"/>
              <a:gd name="T22" fmla="*/ 27206 w 102"/>
              <a:gd name="T23" fmla="*/ 10085 h 34"/>
              <a:gd name="T24" fmla="*/ 25774 w 102"/>
              <a:gd name="T25" fmla="*/ 8965 h 34"/>
              <a:gd name="T26" fmla="*/ 29354 w 102"/>
              <a:gd name="T27" fmla="*/ 8965 h 34"/>
              <a:gd name="T28" fmla="*/ 31501 w 102"/>
              <a:gd name="T29" fmla="*/ 10085 h 34"/>
              <a:gd name="T30" fmla="*/ 28996 w 102"/>
              <a:gd name="T31" fmla="*/ 10085 h 34"/>
              <a:gd name="T32" fmla="*/ 28996 w 102"/>
              <a:gd name="T33" fmla="*/ 8965 h 34"/>
              <a:gd name="T34" fmla="*/ 29354 w 102"/>
              <a:gd name="T35" fmla="*/ 8965 h 34"/>
              <a:gd name="T36" fmla="*/ 35797 w 102"/>
              <a:gd name="T37" fmla="*/ 10085 h 34"/>
              <a:gd name="T38" fmla="*/ 36155 w 102"/>
              <a:gd name="T39" fmla="*/ 12326 h 34"/>
              <a:gd name="T40" fmla="*/ 33649 w 102"/>
              <a:gd name="T41" fmla="*/ 11579 h 34"/>
              <a:gd name="T42" fmla="*/ 35797 w 102"/>
              <a:gd name="T43" fmla="*/ 10085 h 34"/>
              <a:gd name="T44" fmla="*/ 11455 w 102"/>
              <a:gd name="T45" fmla="*/ 0 h 34"/>
              <a:gd name="T46" fmla="*/ 11813 w 102"/>
              <a:gd name="T47" fmla="*/ 0 h 34"/>
              <a:gd name="T48" fmla="*/ 12887 w 102"/>
              <a:gd name="T49" fmla="*/ 0 h 34"/>
              <a:gd name="T50" fmla="*/ 12529 w 102"/>
              <a:gd name="T51" fmla="*/ 1121 h 34"/>
              <a:gd name="T52" fmla="*/ 12529 w 102"/>
              <a:gd name="T53" fmla="*/ 2615 h 34"/>
              <a:gd name="T54" fmla="*/ 12529 w 102"/>
              <a:gd name="T55" fmla="*/ 3362 h 34"/>
              <a:gd name="T56" fmla="*/ 12887 w 102"/>
              <a:gd name="T57" fmla="*/ 4482 h 34"/>
              <a:gd name="T58" fmla="*/ 12887 w 102"/>
              <a:gd name="T59" fmla="*/ 5603 h 34"/>
              <a:gd name="T60" fmla="*/ 13245 w 102"/>
              <a:gd name="T61" fmla="*/ 5603 h 34"/>
              <a:gd name="T62" fmla="*/ 13603 w 102"/>
              <a:gd name="T63" fmla="*/ 6724 h 34"/>
              <a:gd name="T64" fmla="*/ 13603 w 102"/>
              <a:gd name="T65" fmla="*/ 6724 h 34"/>
              <a:gd name="T66" fmla="*/ 13961 w 102"/>
              <a:gd name="T67" fmla="*/ 6724 h 34"/>
              <a:gd name="T68" fmla="*/ 14319 w 102"/>
              <a:gd name="T69" fmla="*/ 6724 h 34"/>
              <a:gd name="T70" fmla="*/ 14677 w 102"/>
              <a:gd name="T71" fmla="*/ 8218 h 34"/>
              <a:gd name="T72" fmla="*/ 14677 w 102"/>
              <a:gd name="T73" fmla="*/ 8218 h 34"/>
              <a:gd name="T74" fmla="*/ 15393 w 102"/>
              <a:gd name="T75" fmla="*/ 8218 h 34"/>
              <a:gd name="T76" fmla="*/ 14677 w 102"/>
              <a:gd name="T77" fmla="*/ 8965 h 34"/>
              <a:gd name="T78" fmla="*/ 11455 w 102"/>
              <a:gd name="T79" fmla="*/ 0 h 34"/>
              <a:gd name="T80" fmla="*/ 8949 w 102"/>
              <a:gd name="T81" fmla="*/ 8218 h 34"/>
              <a:gd name="T82" fmla="*/ 11455 w 102"/>
              <a:gd name="T83" fmla="*/ 8965 h 34"/>
              <a:gd name="T84" fmla="*/ 8949 w 102"/>
              <a:gd name="T85" fmla="*/ 10085 h 34"/>
              <a:gd name="T86" fmla="*/ 8949 w 102"/>
              <a:gd name="T87" fmla="*/ 8218 h 34"/>
              <a:gd name="T88" fmla="*/ 5728 w 102"/>
              <a:gd name="T89" fmla="*/ 8965 h 34"/>
              <a:gd name="T90" fmla="*/ 5728 w 102"/>
              <a:gd name="T91" fmla="*/ 10085 h 34"/>
              <a:gd name="T92" fmla="*/ 3938 w 102"/>
              <a:gd name="T93" fmla="*/ 10085 h 34"/>
              <a:gd name="T94" fmla="*/ 5728 w 102"/>
              <a:gd name="T95" fmla="*/ 8965 h 3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2" h="34">
                <a:moveTo>
                  <a:pt x="1" y="27"/>
                </a:moveTo>
                <a:cubicBezTo>
                  <a:pt x="2" y="27"/>
                  <a:pt x="3" y="31"/>
                  <a:pt x="6" y="31"/>
                </a:cubicBezTo>
                <a:cubicBezTo>
                  <a:pt x="3" y="31"/>
                  <a:pt x="2" y="31"/>
                  <a:pt x="0" y="33"/>
                </a:cubicBezTo>
                <a:cubicBezTo>
                  <a:pt x="1" y="31"/>
                  <a:pt x="2" y="27"/>
                  <a:pt x="1" y="27"/>
                </a:cubicBezTo>
                <a:close/>
                <a:moveTo>
                  <a:pt x="68" y="0"/>
                </a:moveTo>
                <a:lnTo>
                  <a:pt x="69" y="0"/>
                </a:lnTo>
                <a:cubicBezTo>
                  <a:pt x="69" y="12"/>
                  <a:pt x="65" y="18"/>
                  <a:pt x="60" y="22"/>
                </a:cubicBezTo>
                <a:cubicBezTo>
                  <a:pt x="66" y="15"/>
                  <a:pt x="68" y="9"/>
                  <a:pt x="68" y="0"/>
                </a:cubicBezTo>
                <a:close/>
                <a:moveTo>
                  <a:pt x="72" y="24"/>
                </a:moveTo>
                <a:cubicBezTo>
                  <a:pt x="74" y="24"/>
                  <a:pt x="75" y="24"/>
                  <a:pt x="77" y="22"/>
                </a:cubicBezTo>
                <a:lnTo>
                  <a:pt x="77" y="24"/>
                </a:lnTo>
                <a:lnTo>
                  <a:pt x="76" y="27"/>
                </a:lnTo>
                <a:cubicBezTo>
                  <a:pt x="75" y="24"/>
                  <a:pt x="74" y="24"/>
                  <a:pt x="72" y="24"/>
                </a:cubicBezTo>
                <a:close/>
                <a:moveTo>
                  <a:pt x="82" y="24"/>
                </a:moveTo>
                <a:cubicBezTo>
                  <a:pt x="85" y="24"/>
                  <a:pt x="86" y="27"/>
                  <a:pt x="88" y="27"/>
                </a:cubicBezTo>
                <a:lnTo>
                  <a:pt x="81" y="27"/>
                </a:lnTo>
                <a:lnTo>
                  <a:pt x="81" y="24"/>
                </a:lnTo>
                <a:lnTo>
                  <a:pt x="82" y="24"/>
                </a:lnTo>
                <a:close/>
                <a:moveTo>
                  <a:pt x="100" y="27"/>
                </a:moveTo>
                <a:cubicBezTo>
                  <a:pt x="100" y="31"/>
                  <a:pt x="101" y="31"/>
                  <a:pt x="101" y="33"/>
                </a:cubicBezTo>
                <a:cubicBezTo>
                  <a:pt x="100" y="33"/>
                  <a:pt x="97" y="31"/>
                  <a:pt x="94" y="31"/>
                </a:cubicBezTo>
                <a:cubicBezTo>
                  <a:pt x="97" y="31"/>
                  <a:pt x="98" y="27"/>
                  <a:pt x="100" y="27"/>
                </a:cubicBezTo>
                <a:close/>
                <a:moveTo>
                  <a:pt x="32" y="0"/>
                </a:moveTo>
                <a:lnTo>
                  <a:pt x="33" y="0"/>
                </a:lnTo>
                <a:lnTo>
                  <a:pt x="36" y="0"/>
                </a:lnTo>
                <a:lnTo>
                  <a:pt x="35" y="3"/>
                </a:lnTo>
                <a:lnTo>
                  <a:pt x="35" y="7"/>
                </a:lnTo>
                <a:lnTo>
                  <a:pt x="35" y="9"/>
                </a:lnTo>
                <a:lnTo>
                  <a:pt x="36" y="12"/>
                </a:lnTo>
                <a:lnTo>
                  <a:pt x="36" y="15"/>
                </a:lnTo>
                <a:lnTo>
                  <a:pt x="37" y="15"/>
                </a:lnTo>
                <a:lnTo>
                  <a:pt x="38" y="18"/>
                </a:lnTo>
                <a:lnTo>
                  <a:pt x="39" y="18"/>
                </a:lnTo>
                <a:lnTo>
                  <a:pt x="40" y="18"/>
                </a:lnTo>
                <a:lnTo>
                  <a:pt x="41" y="22"/>
                </a:lnTo>
                <a:lnTo>
                  <a:pt x="43" y="22"/>
                </a:lnTo>
                <a:cubicBezTo>
                  <a:pt x="43" y="22"/>
                  <a:pt x="42" y="24"/>
                  <a:pt x="41" y="24"/>
                </a:cubicBezTo>
                <a:cubicBezTo>
                  <a:pt x="38" y="27"/>
                  <a:pt x="28" y="3"/>
                  <a:pt x="32" y="0"/>
                </a:cubicBezTo>
                <a:close/>
                <a:moveTo>
                  <a:pt x="25" y="22"/>
                </a:moveTo>
                <a:cubicBezTo>
                  <a:pt x="26" y="22"/>
                  <a:pt x="30" y="22"/>
                  <a:pt x="32" y="24"/>
                </a:cubicBezTo>
                <a:cubicBezTo>
                  <a:pt x="30" y="24"/>
                  <a:pt x="28" y="24"/>
                  <a:pt x="25" y="27"/>
                </a:cubicBezTo>
                <a:lnTo>
                  <a:pt x="25" y="22"/>
                </a:lnTo>
                <a:close/>
                <a:moveTo>
                  <a:pt x="16" y="24"/>
                </a:moveTo>
                <a:lnTo>
                  <a:pt x="16" y="27"/>
                </a:lnTo>
                <a:lnTo>
                  <a:pt x="11" y="27"/>
                </a:lnTo>
                <a:cubicBezTo>
                  <a:pt x="12" y="27"/>
                  <a:pt x="14" y="24"/>
                  <a:pt x="16" y="24"/>
                </a:cubicBezTo>
                <a:close/>
              </a:path>
            </a:pathLst>
          </a:custGeom>
          <a:solidFill>
            <a:srgbClr val="4D94F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14" name="Freeform 7020">
            <a:extLst>
              <a:ext uri="{FF2B5EF4-FFF2-40B4-BE49-F238E27FC236}">
                <a16:creationId xmlns:a16="http://schemas.microsoft.com/office/drawing/2014/main" id="{F785AD76-CE29-AC4A-AA83-A45796F8E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4978400"/>
            <a:ext cx="39688" cy="30163"/>
          </a:xfrm>
          <a:custGeom>
            <a:avLst/>
            <a:gdLst>
              <a:gd name="T0" fmla="*/ 39330 w 111"/>
              <a:gd name="T1" fmla="*/ 23258 h 83"/>
              <a:gd name="T2" fmla="*/ 39330 w 111"/>
              <a:gd name="T3" fmla="*/ 23258 h 83"/>
              <a:gd name="T4" fmla="*/ 38615 w 111"/>
              <a:gd name="T5" fmla="*/ 23258 h 83"/>
              <a:gd name="T6" fmla="*/ 38258 w 111"/>
              <a:gd name="T7" fmla="*/ 23258 h 83"/>
              <a:gd name="T8" fmla="*/ 18950 w 111"/>
              <a:gd name="T9" fmla="*/ 29800 h 83"/>
              <a:gd name="T10" fmla="*/ 17877 w 111"/>
              <a:gd name="T11" fmla="*/ 29800 h 83"/>
              <a:gd name="T12" fmla="*/ 18235 w 111"/>
              <a:gd name="T13" fmla="*/ 7632 h 83"/>
              <a:gd name="T14" fmla="*/ 18593 w 111"/>
              <a:gd name="T15" fmla="*/ 7632 h 83"/>
              <a:gd name="T16" fmla="*/ 18950 w 111"/>
              <a:gd name="T17" fmla="*/ 7632 h 83"/>
              <a:gd name="T18" fmla="*/ 19308 w 111"/>
              <a:gd name="T19" fmla="*/ 6541 h 83"/>
              <a:gd name="T20" fmla="*/ 19308 w 111"/>
              <a:gd name="T21" fmla="*/ 6541 h 83"/>
              <a:gd name="T22" fmla="*/ 19665 w 111"/>
              <a:gd name="T23" fmla="*/ 6541 h 83"/>
              <a:gd name="T24" fmla="*/ 19665 w 111"/>
              <a:gd name="T25" fmla="*/ 5451 h 83"/>
              <a:gd name="T26" fmla="*/ 20023 w 111"/>
              <a:gd name="T27" fmla="*/ 5451 h 83"/>
              <a:gd name="T28" fmla="*/ 20738 w 111"/>
              <a:gd name="T29" fmla="*/ 4361 h 83"/>
              <a:gd name="T30" fmla="*/ 21095 w 111"/>
              <a:gd name="T31" fmla="*/ 3271 h 83"/>
              <a:gd name="T32" fmla="*/ 21453 w 111"/>
              <a:gd name="T33" fmla="*/ 3271 h 83"/>
              <a:gd name="T34" fmla="*/ 21453 w 111"/>
              <a:gd name="T35" fmla="*/ 3271 h 83"/>
              <a:gd name="T36" fmla="*/ 21453 w 111"/>
              <a:gd name="T37" fmla="*/ 2180 h 83"/>
              <a:gd name="T38" fmla="*/ 21811 w 111"/>
              <a:gd name="T39" fmla="*/ 2180 h 83"/>
              <a:gd name="T40" fmla="*/ 22168 w 111"/>
              <a:gd name="T41" fmla="*/ 2180 h 83"/>
              <a:gd name="T42" fmla="*/ 22526 w 111"/>
              <a:gd name="T43" fmla="*/ 1090 h 83"/>
              <a:gd name="T44" fmla="*/ 22526 w 111"/>
              <a:gd name="T45" fmla="*/ 0 h 83"/>
              <a:gd name="T46" fmla="*/ 22526 w 111"/>
              <a:gd name="T47" fmla="*/ 0 h 83"/>
              <a:gd name="T48" fmla="*/ 39330 w 111"/>
              <a:gd name="T49" fmla="*/ 23258 h 83"/>
              <a:gd name="T50" fmla="*/ 16090 w 111"/>
              <a:gd name="T51" fmla="*/ 29800 h 83"/>
              <a:gd name="T52" fmla="*/ 15732 w 111"/>
              <a:gd name="T53" fmla="*/ 29800 h 83"/>
              <a:gd name="T54" fmla="*/ 0 w 111"/>
              <a:gd name="T55" fmla="*/ 25439 h 83"/>
              <a:gd name="T56" fmla="*/ 0 w 111"/>
              <a:gd name="T57" fmla="*/ 25439 h 83"/>
              <a:gd name="T58" fmla="*/ 16805 w 111"/>
              <a:gd name="T59" fmla="*/ 8722 h 83"/>
              <a:gd name="T60" fmla="*/ 16090 w 111"/>
              <a:gd name="T61" fmla="*/ 29800 h 8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11" h="83">
                <a:moveTo>
                  <a:pt x="110" y="64"/>
                </a:moveTo>
                <a:lnTo>
                  <a:pt x="110" y="64"/>
                </a:lnTo>
                <a:lnTo>
                  <a:pt x="108" y="64"/>
                </a:lnTo>
                <a:lnTo>
                  <a:pt x="107" y="64"/>
                </a:lnTo>
                <a:cubicBezTo>
                  <a:pt x="88" y="70"/>
                  <a:pt x="69" y="73"/>
                  <a:pt x="53" y="82"/>
                </a:cubicBezTo>
                <a:lnTo>
                  <a:pt x="50" y="82"/>
                </a:lnTo>
                <a:lnTo>
                  <a:pt x="51" y="21"/>
                </a:lnTo>
                <a:lnTo>
                  <a:pt x="52" y="21"/>
                </a:lnTo>
                <a:lnTo>
                  <a:pt x="53" y="21"/>
                </a:lnTo>
                <a:lnTo>
                  <a:pt x="54" y="18"/>
                </a:lnTo>
                <a:lnTo>
                  <a:pt x="55" y="18"/>
                </a:lnTo>
                <a:lnTo>
                  <a:pt x="55" y="15"/>
                </a:lnTo>
                <a:lnTo>
                  <a:pt x="56" y="15"/>
                </a:lnTo>
                <a:cubicBezTo>
                  <a:pt x="57" y="15"/>
                  <a:pt x="58" y="12"/>
                  <a:pt x="58" y="12"/>
                </a:cubicBezTo>
                <a:lnTo>
                  <a:pt x="59" y="9"/>
                </a:lnTo>
                <a:lnTo>
                  <a:pt x="60" y="9"/>
                </a:lnTo>
                <a:lnTo>
                  <a:pt x="60" y="6"/>
                </a:lnTo>
                <a:lnTo>
                  <a:pt x="61" y="6"/>
                </a:lnTo>
                <a:lnTo>
                  <a:pt x="62" y="6"/>
                </a:lnTo>
                <a:lnTo>
                  <a:pt x="63" y="3"/>
                </a:lnTo>
                <a:lnTo>
                  <a:pt x="63" y="0"/>
                </a:lnTo>
                <a:cubicBezTo>
                  <a:pt x="72" y="24"/>
                  <a:pt x="87" y="43"/>
                  <a:pt x="110" y="64"/>
                </a:cubicBezTo>
                <a:close/>
                <a:moveTo>
                  <a:pt x="45" y="82"/>
                </a:moveTo>
                <a:lnTo>
                  <a:pt x="44" y="82"/>
                </a:lnTo>
                <a:cubicBezTo>
                  <a:pt x="29" y="70"/>
                  <a:pt x="15" y="70"/>
                  <a:pt x="0" y="70"/>
                </a:cubicBezTo>
                <a:cubicBezTo>
                  <a:pt x="12" y="55"/>
                  <a:pt x="28" y="39"/>
                  <a:pt x="47" y="24"/>
                </a:cubicBezTo>
                <a:lnTo>
                  <a:pt x="45" y="82"/>
                </a:lnTo>
                <a:close/>
              </a:path>
            </a:pathLst>
          </a:custGeom>
          <a:solidFill>
            <a:srgbClr val="C4E4E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15" name="Freeform 7021">
            <a:extLst>
              <a:ext uri="{FF2B5EF4-FFF2-40B4-BE49-F238E27FC236}">
                <a16:creationId xmlns:a16="http://schemas.microsoft.com/office/drawing/2014/main" id="{E30AE1F5-F635-1042-81F1-0E81E6C1E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4978400"/>
            <a:ext cx="39688" cy="31750"/>
          </a:xfrm>
          <a:custGeom>
            <a:avLst/>
            <a:gdLst>
              <a:gd name="T0" fmla="*/ 19135 w 112"/>
              <a:gd name="T1" fmla="*/ 31381 h 86"/>
              <a:gd name="T2" fmla="*/ 17718 w 112"/>
              <a:gd name="T3" fmla="*/ 31381 h 86"/>
              <a:gd name="T4" fmla="*/ 17718 w 112"/>
              <a:gd name="T5" fmla="*/ 30273 h 86"/>
              <a:gd name="T6" fmla="*/ 17718 w 112"/>
              <a:gd name="T7" fmla="*/ 7753 h 86"/>
              <a:gd name="T8" fmla="*/ 19135 w 112"/>
              <a:gd name="T9" fmla="*/ 6645 h 86"/>
              <a:gd name="T10" fmla="*/ 19490 w 112"/>
              <a:gd name="T11" fmla="*/ 5538 h 86"/>
              <a:gd name="T12" fmla="*/ 19844 w 112"/>
              <a:gd name="T13" fmla="*/ 5538 h 86"/>
              <a:gd name="T14" fmla="*/ 20553 w 112"/>
              <a:gd name="T15" fmla="*/ 4430 h 86"/>
              <a:gd name="T16" fmla="*/ 20198 w 112"/>
              <a:gd name="T17" fmla="*/ 5538 h 86"/>
              <a:gd name="T18" fmla="*/ 19135 w 112"/>
              <a:gd name="T19" fmla="*/ 6645 h 86"/>
              <a:gd name="T20" fmla="*/ 18072 w 112"/>
              <a:gd name="T21" fmla="*/ 7753 h 86"/>
              <a:gd name="T22" fmla="*/ 17718 w 112"/>
              <a:gd name="T23" fmla="*/ 30273 h 86"/>
              <a:gd name="T24" fmla="*/ 18781 w 112"/>
              <a:gd name="T25" fmla="*/ 30273 h 86"/>
              <a:gd name="T26" fmla="*/ 37916 w 112"/>
              <a:gd name="T27" fmla="*/ 23628 h 86"/>
              <a:gd name="T28" fmla="*/ 38979 w 112"/>
              <a:gd name="T29" fmla="*/ 22520 h 86"/>
              <a:gd name="T30" fmla="*/ 22325 w 112"/>
              <a:gd name="T31" fmla="*/ 0 h 86"/>
              <a:gd name="T32" fmla="*/ 39334 w 112"/>
              <a:gd name="T33" fmla="*/ 22520 h 86"/>
              <a:gd name="T34" fmla="*/ 38271 w 112"/>
              <a:gd name="T35" fmla="*/ 23628 h 86"/>
              <a:gd name="T36" fmla="*/ 19135 w 112"/>
              <a:gd name="T37" fmla="*/ 31381 h 86"/>
              <a:gd name="T38" fmla="*/ 21616 w 112"/>
              <a:gd name="T39" fmla="*/ 2584 h 86"/>
              <a:gd name="T40" fmla="*/ 21261 w 112"/>
              <a:gd name="T41" fmla="*/ 3323 h 86"/>
              <a:gd name="T42" fmla="*/ 20907 w 112"/>
              <a:gd name="T43" fmla="*/ 3323 h 86"/>
              <a:gd name="T44" fmla="*/ 21616 w 112"/>
              <a:gd name="T45" fmla="*/ 2584 h 86"/>
              <a:gd name="T46" fmla="*/ 21970 w 112"/>
              <a:gd name="T47" fmla="*/ 2215 h 86"/>
              <a:gd name="T48" fmla="*/ 21970 w 112"/>
              <a:gd name="T49" fmla="*/ 1108 h 86"/>
              <a:gd name="T50" fmla="*/ 22325 w 112"/>
              <a:gd name="T51" fmla="*/ 1108 h 86"/>
              <a:gd name="T52" fmla="*/ 21970 w 112"/>
              <a:gd name="T53" fmla="*/ 2215 h 86"/>
              <a:gd name="T54" fmla="*/ 22325 w 112"/>
              <a:gd name="T55" fmla="*/ 2215 h 86"/>
              <a:gd name="T56" fmla="*/ 21616 w 112"/>
              <a:gd name="T57" fmla="*/ 2584 h 86"/>
              <a:gd name="T58" fmla="*/ 21970 w 112"/>
              <a:gd name="T59" fmla="*/ 2215 h 86"/>
              <a:gd name="T60" fmla="*/ 15592 w 112"/>
              <a:gd name="T61" fmla="*/ 30273 h 86"/>
              <a:gd name="T62" fmla="*/ 0 w 112"/>
              <a:gd name="T63" fmla="*/ 25843 h 86"/>
              <a:gd name="T64" fmla="*/ 354 w 112"/>
              <a:gd name="T65" fmla="*/ 25843 h 86"/>
              <a:gd name="T66" fmla="*/ 3189 w 112"/>
              <a:gd name="T67" fmla="*/ 25843 h 86"/>
              <a:gd name="T68" fmla="*/ 15592 w 112"/>
              <a:gd name="T69" fmla="*/ 30273 h 86"/>
              <a:gd name="T70" fmla="*/ 2481 w 112"/>
              <a:gd name="T71" fmla="*/ 22520 h 86"/>
              <a:gd name="T72" fmla="*/ 16300 w 112"/>
              <a:gd name="T73" fmla="*/ 8860 h 86"/>
              <a:gd name="T74" fmla="*/ 2481 w 112"/>
              <a:gd name="T75" fmla="*/ 22520 h 8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2" h="86">
                <a:moveTo>
                  <a:pt x="54" y="85"/>
                </a:moveTo>
                <a:lnTo>
                  <a:pt x="50" y="85"/>
                </a:lnTo>
                <a:lnTo>
                  <a:pt x="50" y="82"/>
                </a:lnTo>
                <a:lnTo>
                  <a:pt x="50" y="21"/>
                </a:lnTo>
                <a:lnTo>
                  <a:pt x="54" y="18"/>
                </a:lnTo>
                <a:lnTo>
                  <a:pt x="55" y="15"/>
                </a:lnTo>
                <a:lnTo>
                  <a:pt x="56" y="15"/>
                </a:lnTo>
                <a:cubicBezTo>
                  <a:pt x="57" y="15"/>
                  <a:pt x="57" y="12"/>
                  <a:pt x="58" y="12"/>
                </a:cubicBezTo>
                <a:lnTo>
                  <a:pt x="57" y="15"/>
                </a:lnTo>
                <a:lnTo>
                  <a:pt x="54" y="18"/>
                </a:lnTo>
                <a:lnTo>
                  <a:pt x="51" y="21"/>
                </a:lnTo>
                <a:lnTo>
                  <a:pt x="50" y="82"/>
                </a:lnTo>
                <a:lnTo>
                  <a:pt x="53" y="82"/>
                </a:lnTo>
                <a:cubicBezTo>
                  <a:pt x="69" y="73"/>
                  <a:pt x="89" y="67"/>
                  <a:pt x="107" y="64"/>
                </a:cubicBezTo>
                <a:lnTo>
                  <a:pt x="110" y="61"/>
                </a:lnTo>
                <a:cubicBezTo>
                  <a:pt x="85" y="43"/>
                  <a:pt x="72" y="21"/>
                  <a:pt x="63" y="0"/>
                </a:cubicBezTo>
                <a:cubicBezTo>
                  <a:pt x="72" y="21"/>
                  <a:pt x="85" y="43"/>
                  <a:pt x="111" y="61"/>
                </a:cubicBezTo>
                <a:lnTo>
                  <a:pt x="108" y="64"/>
                </a:lnTo>
                <a:cubicBezTo>
                  <a:pt x="90" y="70"/>
                  <a:pt x="69" y="73"/>
                  <a:pt x="54" y="85"/>
                </a:cubicBezTo>
                <a:close/>
                <a:moveTo>
                  <a:pt x="61" y="7"/>
                </a:moveTo>
                <a:lnTo>
                  <a:pt x="60" y="9"/>
                </a:lnTo>
                <a:lnTo>
                  <a:pt x="59" y="9"/>
                </a:lnTo>
                <a:lnTo>
                  <a:pt x="61" y="7"/>
                </a:lnTo>
                <a:close/>
                <a:moveTo>
                  <a:pt x="62" y="6"/>
                </a:moveTo>
                <a:lnTo>
                  <a:pt x="62" y="3"/>
                </a:lnTo>
                <a:lnTo>
                  <a:pt x="63" y="3"/>
                </a:lnTo>
                <a:lnTo>
                  <a:pt x="62" y="6"/>
                </a:lnTo>
                <a:lnTo>
                  <a:pt x="63" y="6"/>
                </a:lnTo>
                <a:lnTo>
                  <a:pt x="61" y="7"/>
                </a:lnTo>
                <a:lnTo>
                  <a:pt x="62" y="6"/>
                </a:lnTo>
                <a:close/>
                <a:moveTo>
                  <a:pt x="44" y="82"/>
                </a:moveTo>
                <a:cubicBezTo>
                  <a:pt x="30" y="73"/>
                  <a:pt x="16" y="70"/>
                  <a:pt x="0" y="70"/>
                </a:cubicBezTo>
                <a:lnTo>
                  <a:pt x="1" y="70"/>
                </a:lnTo>
                <a:lnTo>
                  <a:pt x="9" y="70"/>
                </a:lnTo>
                <a:cubicBezTo>
                  <a:pt x="22" y="70"/>
                  <a:pt x="33" y="73"/>
                  <a:pt x="44" y="82"/>
                </a:cubicBezTo>
                <a:close/>
                <a:moveTo>
                  <a:pt x="7" y="61"/>
                </a:moveTo>
                <a:cubicBezTo>
                  <a:pt x="16" y="52"/>
                  <a:pt x="29" y="37"/>
                  <a:pt x="46" y="24"/>
                </a:cubicBezTo>
                <a:cubicBezTo>
                  <a:pt x="30" y="39"/>
                  <a:pt x="17" y="52"/>
                  <a:pt x="7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16" name="Freeform 7022">
            <a:extLst>
              <a:ext uri="{FF2B5EF4-FFF2-40B4-BE49-F238E27FC236}">
                <a16:creationId xmlns:a16="http://schemas.microsoft.com/office/drawing/2014/main" id="{D738DC52-02A8-4F41-A749-B0253E84B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6400" y="4989513"/>
            <a:ext cx="25400" cy="19050"/>
          </a:xfrm>
          <a:custGeom>
            <a:avLst/>
            <a:gdLst>
              <a:gd name="T0" fmla="*/ 12700 w 70"/>
              <a:gd name="T1" fmla="*/ 12221 h 53"/>
              <a:gd name="T2" fmla="*/ 15966 w 70"/>
              <a:gd name="T3" fmla="*/ 16534 h 53"/>
              <a:gd name="T4" fmla="*/ 12700 w 70"/>
              <a:gd name="T5" fmla="*/ 12221 h 53"/>
              <a:gd name="T6" fmla="*/ 16691 w 70"/>
              <a:gd name="T7" fmla="*/ 0 h 53"/>
              <a:gd name="T8" fmla="*/ 25037 w 70"/>
              <a:gd name="T9" fmla="*/ 14377 h 53"/>
              <a:gd name="T10" fmla="*/ 16691 w 70"/>
              <a:gd name="T11" fmla="*/ 0 h 53"/>
              <a:gd name="T12" fmla="*/ 1451 w 70"/>
              <a:gd name="T13" fmla="*/ 7908 h 53"/>
              <a:gd name="T14" fmla="*/ 1089 w 70"/>
              <a:gd name="T15" fmla="*/ 15456 h 53"/>
              <a:gd name="T16" fmla="*/ 1451 w 70"/>
              <a:gd name="T17" fmla="*/ 7908 h 53"/>
              <a:gd name="T18" fmla="*/ 5806 w 70"/>
              <a:gd name="T19" fmla="*/ 3235 h 53"/>
              <a:gd name="T20" fmla="*/ 4717 w 70"/>
              <a:gd name="T21" fmla="*/ 16534 h 53"/>
              <a:gd name="T22" fmla="*/ 5806 w 70"/>
              <a:gd name="T23" fmla="*/ 3235 h 53"/>
              <a:gd name="T24" fmla="*/ 10160 w 70"/>
              <a:gd name="T25" fmla="*/ 0 h 53"/>
              <a:gd name="T26" fmla="*/ 9071 w 70"/>
              <a:gd name="T27" fmla="*/ 18691 h 53"/>
              <a:gd name="T28" fmla="*/ 10160 w 70"/>
              <a:gd name="T29" fmla="*/ 0 h 53"/>
              <a:gd name="T30" fmla="*/ 13063 w 70"/>
              <a:gd name="T31" fmla="*/ 4673 h 53"/>
              <a:gd name="T32" fmla="*/ 20320 w 70"/>
              <a:gd name="T33" fmla="*/ 15456 h 53"/>
              <a:gd name="T34" fmla="*/ 13063 w 70"/>
              <a:gd name="T35" fmla="*/ 4673 h 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0" h="53">
                <a:moveTo>
                  <a:pt x="35" y="34"/>
                </a:moveTo>
                <a:cubicBezTo>
                  <a:pt x="37" y="40"/>
                  <a:pt x="39" y="43"/>
                  <a:pt x="44" y="46"/>
                </a:cubicBezTo>
                <a:cubicBezTo>
                  <a:pt x="38" y="43"/>
                  <a:pt x="36" y="40"/>
                  <a:pt x="35" y="34"/>
                </a:cubicBezTo>
                <a:close/>
                <a:moveTo>
                  <a:pt x="46" y="0"/>
                </a:moveTo>
                <a:cubicBezTo>
                  <a:pt x="51" y="13"/>
                  <a:pt x="59" y="25"/>
                  <a:pt x="69" y="40"/>
                </a:cubicBezTo>
                <a:cubicBezTo>
                  <a:pt x="57" y="25"/>
                  <a:pt x="50" y="13"/>
                  <a:pt x="46" y="0"/>
                </a:cubicBezTo>
                <a:close/>
                <a:moveTo>
                  <a:pt x="4" y="22"/>
                </a:moveTo>
                <a:cubicBezTo>
                  <a:pt x="3" y="28"/>
                  <a:pt x="3" y="34"/>
                  <a:pt x="3" y="43"/>
                </a:cubicBezTo>
                <a:cubicBezTo>
                  <a:pt x="0" y="34"/>
                  <a:pt x="2" y="28"/>
                  <a:pt x="4" y="22"/>
                </a:cubicBezTo>
                <a:close/>
                <a:moveTo>
                  <a:pt x="16" y="9"/>
                </a:moveTo>
                <a:cubicBezTo>
                  <a:pt x="14" y="22"/>
                  <a:pt x="12" y="34"/>
                  <a:pt x="13" y="46"/>
                </a:cubicBezTo>
                <a:cubicBezTo>
                  <a:pt x="11" y="31"/>
                  <a:pt x="12" y="22"/>
                  <a:pt x="16" y="9"/>
                </a:cubicBezTo>
                <a:close/>
                <a:moveTo>
                  <a:pt x="28" y="0"/>
                </a:moveTo>
                <a:cubicBezTo>
                  <a:pt x="25" y="19"/>
                  <a:pt x="25" y="34"/>
                  <a:pt x="25" y="52"/>
                </a:cubicBezTo>
                <a:cubicBezTo>
                  <a:pt x="22" y="31"/>
                  <a:pt x="25" y="16"/>
                  <a:pt x="28" y="0"/>
                </a:cubicBezTo>
                <a:close/>
                <a:moveTo>
                  <a:pt x="36" y="13"/>
                </a:moveTo>
                <a:cubicBezTo>
                  <a:pt x="40" y="22"/>
                  <a:pt x="46" y="31"/>
                  <a:pt x="56" y="43"/>
                </a:cubicBezTo>
                <a:cubicBezTo>
                  <a:pt x="44" y="31"/>
                  <a:pt x="39" y="22"/>
                  <a:pt x="36" y="13"/>
                </a:cubicBezTo>
                <a:close/>
              </a:path>
            </a:pathLst>
          </a:custGeom>
          <a:solidFill>
            <a:srgbClr val="A8D3D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17" name="Freeform 7023">
            <a:extLst>
              <a:ext uri="{FF2B5EF4-FFF2-40B4-BE49-F238E27FC236}">
                <a16:creationId xmlns:a16="http://schemas.microsoft.com/office/drawing/2014/main" id="{C2225E91-C173-E341-91FD-0E07A4AA8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4984750"/>
            <a:ext cx="17463" cy="20638"/>
          </a:xfrm>
          <a:custGeom>
            <a:avLst/>
            <a:gdLst>
              <a:gd name="T0" fmla="*/ 3564 w 49"/>
              <a:gd name="T1" fmla="*/ 0 h 56"/>
              <a:gd name="T2" fmla="*/ 17107 w 49"/>
              <a:gd name="T3" fmla="*/ 16953 h 56"/>
              <a:gd name="T4" fmla="*/ 16394 w 49"/>
              <a:gd name="T5" fmla="*/ 16953 h 56"/>
              <a:gd name="T6" fmla="*/ 8910 w 49"/>
              <a:gd name="T7" fmla="*/ 18058 h 56"/>
              <a:gd name="T8" fmla="*/ 2851 w 49"/>
              <a:gd name="T9" fmla="*/ 7739 h 56"/>
              <a:gd name="T10" fmla="*/ 3564 w 49"/>
              <a:gd name="T11" fmla="*/ 2211 h 56"/>
              <a:gd name="T12" fmla="*/ 1782 w 49"/>
              <a:gd name="T13" fmla="*/ 6634 h 56"/>
              <a:gd name="T14" fmla="*/ 2138 w 49"/>
              <a:gd name="T15" fmla="*/ 7739 h 56"/>
              <a:gd name="T16" fmla="*/ 356 w 49"/>
              <a:gd name="T17" fmla="*/ 14741 h 56"/>
              <a:gd name="T18" fmla="*/ 356 w 49"/>
              <a:gd name="T19" fmla="*/ 13636 h 56"/>
              <a:gd name="T20" fmla="*/ 1426 w 49"/>
              <a:gd name="T21" fmla="*/ 5528 h 56"/>
              <a:gd name="T22" fmla="*/ 1782 w 49"/>
              <a:gd name="T23" fmla="*/ 6634 h 56"/>
              <a:gd name="T24" fmla="*/ 1426 w 49"/>
              <a:gd name="T25" fmla="*/ 5528 h 56"/>
              <a:gd name="T26" fmla="*/ 3564 w 49"/>
              <a:gd name="T27" fmla="*/ 0 h 56"/>
              <a:gd name="T28" fmla="*/ 0 w 49"/>
              <a:gd name="T29" fmla="*/ 14741 h 56"/>
              <a:gd name="T30" fmla="*/ 356 w 49"/>
              <a:gd name="T31" fmla="*/ 15847 h 56"/>
              <a:gd name="T32" fmla="*/ 356 w 49"/>
              <a:gd name="T33" fmla="*/ 20269 h 56"/>
              <a:gd name="T34" fmla="*/ 0 w 49"/>
              <a:gd name="T35" fmla="*/ 14741 h 56"/>
              <a:gd name="T36" fmla="*/ 2495 w 49"/>
              <a:gd name="T37" fmla="*/ 9213 h 56"/>
              <a:gd name="T38" fmla="*/ 8197 w 49"/>
              <a:gd name="T39" fmla="*/ 18058 h 56"/>
              <a:gd name="T40" fmla="*/ 3564 w 49"/>
              <a:gd name="T41" fmla="*/ 19164 h 56"/>
              <a:gd name="T42" fmla="*/ 2495 w 49"/>
              <a:gd name="T43" fmla="*/ 18058 h 56"/>
              <a:gd name="T44" fmla="*/ 3207 w 49"/>
              <a:gd name="T45" fmla="*/ 19164 h 56"/>
              <a:gd name="T46" fmla="*/ 2495 w 49"/>
              <a:gd name="T47" fmla="*/ 19164 h 56"/>
              <a:gd name="T48" fmla="*/ 2495 w 49"/>
              <a:gd name="T49" fmla="*/ 18058 h 56"/>
              <a:gd name="T50" fmla="*/ 2495 w 49"/>
              <a:gd name="T51" fmla="*/ 9213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9" h="56">
                <a:moveTo>
                  <a:pt x="10" y="0"/>
                </a:moveTo>
                <a:cubicBezTo>
                  <a:pt x="20" y="15"/>
                  <a:pt x="32" y="31"/>
                  <a:pt x="48" y="46"/>
                </a:cubicBezTo>
                <a:lnTo>
                  <a:pt x="46" y="46"/>
                </a:lnTo>
                <a:cubicBezTo>
                  <a:pt x="38" y="46"/>
                  <a:pt x="32" y="46"/>
                  <a:pt x="25" y="49"/>
                </a:cubicBezTo>
                <a:cubicBezTo>
                  <a:pt x="18" y="40"/>
                  <a:pt x="13" y="31"/>
                  <a:pt x="8" y="21"/>
                </a:cubicBezTo>
                <a:cubicBezTo>
                  <a:pt x="8" y="19"/>
                  <a:pt x="9" y="12"/>
                  <a:pt x="10" y="6"/>
                </a:cubicBezTo>
                <a:cubicBezTo>
                  <a:pt x="8" y="12"/>
                  <a:pt x="7" y="15"/>
                  <a:pt x="5" y="18"/>
                </a:cubicBezTo>
                <a:cubicBezTo>
                  <a:pt x="5" y="19"/>
                  <a:pt x="6" y="20"/>
                  <a:pt x="6" y="21"/>
                </a:cubicBezTo>
                <a:cubicBezTo>
                  <a:pt x="4" y="28"/>
                  <a:pt x="3" y="34"/>
                  <a:pt x="1" y="40"/>
                </a:cubicBezTo>
                <a:lnTo>
                  <a:pt x="1" y="37"/>
                </a:lnTo>
                <a:cubicBezTo>
                  <a:pt x="1" y="31"/>
                  <a:pt x="1" y="21"/>
                  <a:pt x="4" y="15"/>
                </a:cubicBezTo>
                <a:cubicBezTo>
                  <a:pt x="4" y="15"/>
                  <a:pt x="5" y="16"/>
                  <a:pt x="5" y="18"/>
                </a:cubicBezTo>
                <a:cubicBezTo>
                  <a:pt x="5" y="17"/>
                  <a:pt x="5" y="15"/>
                  <a:pt x="4" y="15"/>
                </a:cubicBezTo>
                <a:cubicBezTo>
                  <a:pt x="5" y="9"/>
                  <a:pt x="7" y="6"/>
                  <a:pt x="10" y="0"/>
                </a:cubicBezTo>
                <a:close/>
                <a:moveTo>
                  <a:pt x="0" y="40"/>
                </a:moveTo>
                <a:cubicBezTo>
                  <a:pt x="1" y="40"/>
                  <a:pt x="1" y="43"/>
                  <a:pt x="1" y="43"/>
                </a:cubicBezTo>
                <a:lnTo>
                  <a:pt x="1" y="55"/>
                </a:lnTo>
                <a:cubicBezTo>
                  <a:pt x="0" y="52"/>
                  <a:pt x="0" y="43"/>
                  <a:pt x="0" y="40"/>
                </a:cubicBezTo>
                <a:close/>
                <a:moveTo>
                  <a:pt x="7" y="25"/>
                </a:moveTo>
                <a:cubicBezTo>
                  <a:pt x="11" y="34"/>
                  <a:pt x="17" y="40"/>
                  <a:pt x="23" y="49"/>
                </a:cubicBezTo>
                <a:cubicBezTo>
                  <a:pt x="20" y="49"/>
                  <a:pt x="14" y="52"/>
                  <a:pt x="10" y="52"/>
                </a:cubicBezTo>
                <a:cubicBezTo>
                  <a:pt x="9" y="52"/>
                  <a:pt x="8" y="49"/>
                  <a:pt x="7" y="49"/>
                </a:cubicBezTo>
                <a:cubicBezTo>
                  <a:pt x="8" y="52"/>
                  <a:pt x="9" y="52"/>
                  <a:pt x="9" y="52"/>
                </a:cubicBezTo>
                <a:lnTo>
                  <a:pt x="7" y="52"/>
                </a:lnTo>
                <a:lnTo>
                  <a:pt x="7" y="49"/>
                </a:lnTo>
                <a:lnTo>
                  <a:pt x="7" y="25"/>
                </a:lnTo>
                <a:close/>
              </a:path>
            </a:pathLst>
          </a:custGeom>
          <a:solidFill>
            <a:srgbClr val="E4F1F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18" name="Freeform 7024">
            <a:extLst>
              <a:ext uri="{FF2B5EF4-FFF2-40B4-BE49-F238E27FC236}">
                <a16:creationId xmlns:a16="http://schemas.microsoft.com/office/drawing/2014/main" id="{83DEED45-3282-9644-9600-8516224AE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4992688"/>
            <a:ext cx="9525" cy="11112"/>
          </a:xfrm>
          <a:custGeom>
            <a:avLst/>
            <a:gdLst>
              <a:gd name="T0" fmla="*/ 0 w 26"/>
              <a:gd name="T1" fmla="*/ 9579 h 29"/>
              <a:gd name="T2" fmla="*/ 1099 w 26"/>
              <a:gd name="T3" fmla="*/ 0 h 29"/>
              <a:gd name="T4" fmla="*/ 9159 w 26"/>
              <a:gd name="T5" fmla="*/ 9579 h 29"/>
              <a:gd name="T6" fmla="*/ 9159 w 26"/>
              <a:gd name="T7" fmla="*/ 9579 h 29"/>
              <a:gd name="T8" fmla="*/ 9159 w 26"/>
              <a:gd name="T9" fmla="*/ 9579 h 29"/>
              <a:gd name="T10" fmla="*/ 9159 w 26"/>
              <a:gd name="T11" fmla="*/ 9579 h 29"/>
              <a:gd name="T12" fmla="*/ 8426 w 26"/>
              <a:gd name="T13" fmla="*/ 9579 h 29"/>
              <a:gd name="T14" fmla="*/ 733 w 26"/>
              <a:gd name="T15" fmla="*/ 10729 h 29"/>
              <a:gd name="T16" fmla="*/ 0 w 26"/>
              <a:gd name="T17" fmla="*/ 9579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" h="29">
                <a:moveTo>
                  <a:pt x="0" y="25"/>
                </a:moveTo>
                <a:cubicBezTo>
                  <a:pt x="0" y="16"/>
                  <a:pt x="2" y="10"/>
                  <a:pt x="3" y="0"/>
                </a:cubicBezTo>
                <a:cubicBezTo>
                  <a:pt x="9" y="10"/>
                  <a:pt x="17" y="16"/>
                  <a:pt x="25" y="25"/>
                </a:cubicBezTo>
                <a:lnTo>
                  <a:pt x="23" y="25"/>
                </a:lnTo>
                <a:cubicBezTo>
                  <a:pt x="15" y="25"/>
                  <a:pt x="9" y="25"/>
                  <a:pt x="2" y="28"/>
                </a:cubicBezTo>
                <a:cubicBezTo>
                  <a:pt x="0" y="28"/>
                  <a:pt x="0" y="25"/>
                  <a:pt x="0" y="2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19" name="Freeform 7025">
            <a:extLst>
              <a:ext uri="{FF2B5EF4-FFF2-40B4-BE49-F238E27FC236}">
                <a16:creationId xmlns:a16="http://schemas.microsoft.com/office/drawing/2014/main" id="{92FD7238-C96C-8944-A897-1989DE4D3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4992688"/>
            <a:ext cx="9525" cy="11112"/>
          </a:xfrm>
          <a:custGeom>
            <a:avLst/>
            <a:gdLst>
              <a:gd name="T0" fmla="*/ 0 w 28"/>
              <a:gd name="T1" fmla="*/ 10729 h 29"/>
              <a:gd name="T2" fmla="*/ 0 w 28"/>
              <a:gd name="T3" fmla="*/ 9579 h 29"/>
              <a:gd name="T4" fmla="*/ 1361 w 28"/>
              <a:gd name="T5" fmla="*/ 0 h 29"/>
              <a:gd name="T6" fmla="*/ 9185 w 28"/>
              <a:gd name="T7" fmla="*/ 8430 h 29"/>
              <a:gd name="T8" fmla="*/ 8164 w 28"/>
              <a:gd name="T9" fmla="*/ 9579 h 29"/>
              <a:gd name="T10" fmla="*/ 8845 w 28"/>
              <a:gd name="T11" fmla="*/ 8430 h 29"/>
              <a:gd name="T12" fmla="*/ 1361 w 28"/>
              <a:gd name="T13" fmla="*/ 1533 h 29"/>
              <a:gd name="T14" fmla="*/ 340 w 28"/>
              <a:gd name="T15" fmla="*/ 9579 h 29"/>
              <a:gd name="T16" fmla="*/ 1021 w 28"/>
              <a:gd name="T17" fmla="*/ 10729 h 29"/>
              <a:gd name="T18" fmla="*/ 340 w 28"/>
              <a:gd name="T19" fmla="*/ 10729 h 29"/>
              <a:gd name="T20" fmla="*/ 0 w 28"/>
              <a:gd name="T21" fmla="*/ 10729 h 2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29">
                <a:moveTo>
                  <a:pt x="0" y="28"/>
                </a:moveTo>
                <a:lnTo>
                  <a:pt x="0" y="25"/>
                </a:lnTo>
                <a:cubicBezTo>
                  <a:pt x="1" y="16"/>
                  <a:pt x="3" y="7"/>
                  <a:pt x="4" y="0"/>
                </a:cubicBezTo>
                <a:cubicBezTo>
                  <a:pt x="12" y="10"/>
                  <a:pt x="20" y="19"/>
                  <a:pt x="27" y="22"/>
                </a:cubicBezTo>
                <a:lnTo>
                  <a:pt x="24" y="25"/>
                </a:lnTo>
                <a:lnTo>
                  <a:pt x="26" y="22"/>
                </a:lnTo>
                <a:cubicBezTo>
                  <a:pt x="19" y="19"/>
                  <a:pt x="11" y="10"/>
                  <a:pt x="4" y="4"/>
                </a:cubicBezTo>
                <a:cubicBezTo>
                  <a:pt x="3" y="10"/>
                  <a:pt x="1" y="16"/>
                  <a:pt x="1" y="25"/>
                </a:cubicBezTo>
                <a:lnTo>
                  <a:pt x="3" y="28"/>
                </a:lnTo>
                <a:lnTo>
                  <a:pt x="1" y="28"/>
                </a:lnTo>
                <a:lnTo>
                  <a:pt x="0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20" name="Freeform 7026">
            <a:extLst>
              <a:ext uri="{FF2B5EF4-FFF2-40B4-BE49-F238E27FC236}">
                <a16:creationId xmlns:a16="http://schemas.microsoft.com/office/drawing/2014/main" id="{3E219012-BF22-DF42-8BB4-5BE3A2791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450" y="4991100"/>
            <a:ext cx="1588" cy="12700"/>
          </a:xfrm>
          <a:custGeom>
            <a:avLst/>
            <a:gdLst>
              <a:gd name="T0" fmla="*/ 1191 w 4"/>
              <a:gd name="T1" fmla="*/ 0 h 34"/>
              <a:gd name="T2" fmla="*/ 1191 w 4"/>
              <a:gd name="T3" fmla="*/ 4482 h 34"/>
              <a:gd name="T4" fmla="*/ 0 w 4"/>
              <a:gd name="T5" fmla="*/ 3362 h 34"/>
              <a:gd name="T6" fmla="*/ 1191 w 4"/>
              <a:gd name="T7" fmla="*/ 0 h 34"/>
              <a:gd name="T8" fmla="*/ 0 w 4"/>
              <a:gd name="T9" fmla="*/ 4482 h 34"/>
              <a:gd name="T10" fmla="*/ 1191 w 4"/>
              <a:gd name="T11" fmla="*/ 5603 h 34"/>
              <a:gd name="T12" fmla="*/ 397 w 4"/>
              <a:gd name="T13" fmla="*/ 12326 h 34"/>
              <a:gd name="T14" fmla="*/ 0 w 4"/>
              <a:gd name="T15" fmla="*/ 4482 h 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34">
                <a:moveTo>
                  <a:pt x="3" y="0"/>
                </a:moveTo>
                <a:cubicBezTo>
                  <a:pt x="3" y="2"/>
                  <a:pt x="3" y="6"/>
                  <a:pt x="3" y="12"/>
                </a:cubicBezTo>
                <a:cubicBezTo>
                  <a:pt x="3" y="12"/>
                  <a:pt x="1" y="9"/>
                  <a:pt x="0" y="9"/>
                </a:cubicBezTo>
                <a:cubicBezTo>
                  <a:pt x="3" y="6"/>
                  <a:pt x="3" y="2"/>
                  <a:pt x="3" y="0"/>
                </a:cubicBezTo>
                <a:close/>
                <a:moveTo>
                  <a:pt x="0" y="12"/>
                </a:moveTo>
                <a:lnTo>
                  <a:pt x="3" y="15"/>
                </a:lnTo>
                <a:cubicBezTo>
                  <a:pt x="1" y="21"/>
                  <a:pt x="1" y="24"/>
                  <a:pt x="1" y="33"/>
                </a:cubicBezTo>
                <a:cubicBezTo>
                  <a:pt x="0" y="24"/>
                  <a:pt x="0" y="18"/>
                  <a:pt x="0" y="12"/>
                </a:cubicBezTo>
                <a:close/>
              </a:path>
            </a:pathLst>
          </a:custGeom>
          <a:solidFill>
            <a:srgbClr val="A8D3D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21" name="Freeform 7027">
            <a:extLst>
              <a:ext uri="{FF2B5EF4-FFF2-40B4-BE49-F238E27FC236}">
                <a16:creationId xmlns:a16="http://schemas.microsoft.com/office/drawing/2014/main" id="{97F86D88-71C7-4B41-BF7E-5994D9324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9575" y="4989513"/>
            <a:ext cx="3175" cy="17462"/>
          </a:xfrm>
          <a:custGeom>
            <a:avLst/>
            <a:gdLst>
              <a:gd name="T0" fmla="*/ 2858 w 10"/>
              <a:gd name="T1" fmla="*/ 0 h 50"/>
              <a:gd name="T2" fmla="*/ 2540 w 10"/>
              <a:gd name="T3" fmla="*/ 17113 h 50"/>
              <a:gd name="T4" fmla="*/ 635 w 10"/>
              <a:gd name="T5" fmla="*/ 15716 h 50"/>
              <a:gd name="T6" fmla="*/ 1588 w 10"/>
              <a:gd name="T7" fmla="*/ 3143 h 50"/>
              <a:gd name="T8" fmla="*/ 635 w 10"/>
              <a:gd name="T9" fmla="*/ 15716 h 50"/>
              <a:gd name="T10" fmla="*/ 0 w 10"/>
              <a:gd name="T11" fmla="*/ 15017 h 50"/>
              <a:gd name="T12" fmla="*/ 1588 w 10"/>
              <a:gd name="T13" fmla="*/ 1048 h 50"/>
              <a:gd name="T14" fmla="*/ 2858 w 10"/>
              <a:gd name="T15" fmla="*/ 0 h 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50">
                <a:moveTo>
                  <a:pt x="9" y="0"/>
                </a:moveTo>
                <a:cubicBezTo>
                  <a:pt x="8" y="19"/>
                  <a:pt x="7" y="34"/>
                  <a:pt x="8" y="49"/>
                </a:cubicBezTo>
                <a:cubicBezTo>
                  <a:pt x="6" y="47"/>
                  <a:pt x="4" y="46"/>
                  <a:pt x="2" y="45"/>
                </a:cubicBezTo>
                <a:cubicBezTo>
                  <a:pt x="1" y="33"/>
                  <a:pt x="3" y="21"/>
                  <a:pt x="5" y="9"/>
                </a:cubicBezTo>
                <a:cubicBezTo>
                  <a:pt x="1" y="21"/>
                  <a:pt x="0" y="30"/>
                  <a:pt x="2" y="45"/>
                </a:cubicBezTo>
                <a:cubicBezTo>
                  <a:pt x="1" y="44"/>
                  <a:pt x="1" y="44"/>
                  <a:pt x="0" y="43"/>
                </a:cubicBezTo>
                <a:cubicBezTo>
                  <a:pt x="0" y="31"/>
                  <a:pt x="1" y="19"/>
                  <a:pt x="5" y="3"/>
                </a:cubicBezTo>
                <a:lnTo>
                  <a:pt x="9" y="0"/>
                </a:lnTo>
              </a:path>
            </a:pathLst>
          </a:custGeom>
          <a:solidFill>
            <a:srgbClr val="E4F1F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22" name="Freeform 7028">
            <a:extLst>
              <a:ext uri="{FF2B5EF4-FFF2-40B4-BE49-F238E27FC236}">
                <a16:creationId xmlns:a16="http://schemas.microsoft.com/office/drawing/2014/main" id="{59F8993D-506B-914D-ACA4-ABB29CA1E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4992688"/>
            <a:ext cx="11113" cy="12700"/>
          </a:xfrm>
          <a:custGeom>
            <a:avLst/>
            <a:gdLst>
              <a:gd name="T0" fmla="*/ 10730 w 29"/>
              <a:gd name="T1" fmla="*/ 0 h 35"/>
              <a:gd name="T2" fmla="*/ 9963 w 29"/>
              <a:gd name="T3" fmla="*/ 12337 h 35"/>
              <a:gd name="T4" fmla="*/ 0 w 29"/>
              <a:gd name="T5" fmla="*/ 11249 h 35"/>
              <a:gd name="T6" fmla="*/ 0 w 29"/>
              <a:gd name="T7" fmla="*/ 11249 h 35"/>
              <a:gd name="T8" fmla="*/ 0 w 29"/>
              <a:gd name="T9" fmla="*/ 11249 h 35"/>
              <a:gd name="T10" fmla="*/ 10730 w 29"/>
              <a:gd name="T11" fmla="*/ 0 h 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5">
                <a:moveTo>
                  <a:pt x="28" y="0"/>
                </a:moveTo>
                <a:cubicBezTo>
                  <a:pt x="27" y="13"/>
                  <a:pt x="25" y="22"/>
                  <a:pt x="26" y="34"/>
                </a:cubicBezTo>
                <a:cubicBezTo>
                  <a:pt x="18" y="31"/>
                  <a:pt x="9" y="31"/>
                  <a:pt x="0" y="31"/>
                </a:cubicBezTo>
                <a:cubicBezTo>
                  <a:pt x="8" y="22"/>
                  <a:pt x="17" y="13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23" name="Freeform 7029">
            <a:extLst>
              <a:ext uri="{FF2B5EF4-FFF2-40B4-BE49-F238E27FC236}">
                <a16:creationId xmlns:a16="http://schemas.microsoft.com/office/drawing/2014/main" id="{61B087F8-BAA7-954A-BA6E-0FAF75E43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4992688"/>
            <a:ext cx="11113" cy="12700"/>
          </a:xfrm>
          <a:custGeom>
            <a:avLst/>
            <a:gdLst>
              <a:gd name="T0" fmla="*/ 9963 w 29"/>
              <a:gd name="T1" fmla="*/ 12337 h 35"/>
              <a:gd name="T2" fmla="*/ 9963 w 29"/>
              <a:gd name="T3" fmla="*/ 6531 h 35"/>
              <a:gd name="T4" fmla="*/ 9963 w 29"/>
              <a:gd name="T5" fmla="*/ 12337 h 35"/>
              <a:gd name="T6" fmla="*/ 0 w 29"/>
              <a:gd name="T7" fmla="*/ 11249 h 35"/>
              <a:gd name="T8" fmla="*/ 383 w 29"/>
              <a:gd name="T9" fmla="*/ 11249 h 35"/>
              <a:gd name="T10" fmla="*/ 9963 w 29"/>
              <a:gd name="T11" fmla="*/ 12337 h 35"/>
              <a:gd name="T12" fmla="*/ 0 w 29"/>
              <a:gd name="T13" fmla="*/ 11249 h 35"/>
              <a:gd name="T14" fmla="*/ 10347 w 29"/>
              <a:gd name="T15" fmla="*/ 726 h 35"/>
              <a:gd name="T16" fmla="*/ 9963 w 29"/>
              <a:gd name="T17" fmla="*/ 6531 h 35"/>
              <a:gd name="T18" fmla="*/ 10347 w 29"/>
              <a:gd name="T19" fmla="*/ 726 h 35"/>
              <a:gd name="T20" fmla="*/ 10347 w 29"/>
              <a:gd name="T21" fmla="*/ 726 h 35"/>
              <a:gd name="T22" fmla="*/ 10347 w 29"/>
              <a:gd name="T23" fmla="*/ 363 h 35"/>
              <a:gd name="T24" fmla="*/ 7664 w 29"/>
              <a:gd name="T25" fmla="*/ 3266 h 35"/>
              <a:gd name="T26" fmla="*/ 10730 w 29"/>
              <a:gd name="T27" fmla="*/ 0 h 35"/>
              <a:gd name="T28" fmla="*/ 10347 w 29"/>
              <a:gd name="T29" fmla="*/ 363 h 35"/>
              <a:gd name="T30" fmla="*/ 10730 w 29"/>
              <a:gd name="T31" fmla="*/ 363 h 35"/>
              <a:gd name="T32" fmla="*/ 10347 w 29"/>
              <a:gd name="T33" fmla="*/ 726 h 35"/>
              <a:gd name="T34" fmla="*/ 2682 w 29"/>
              <a:gd name="T35" fmla="*/ 8709 h 35"/>
              <a:gd name="T36" fmla="*/ 7664 w 29"/>
              <a:gd name="T37" fmla="*/ 3266 h 35"/>
              <a:gd name="T38" fmla="*/ 2682 w 29"/>
              <a:gd name="T39" fmla="*/ 8709 h 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9" h="35">
                <a:moveTo>
                  <a:pt x="26" y="34"/>
                </a:moveTo>
                <a:cubicBezTo>
                  <a:pt x="25" y="28"/>
                  <a:pt x="25" y="23"/>
                  <a:pt x="26" y="18"/>
                </a:cubicBezTo>
                <a:cubicBezTo>
                  <a:pt x="26" y="23"/>
                  <a:pt x="26" y="28"/>
                  <a:pt x="26" y="34"/>
                </a:cubicBezTo>
                <a:close/>
                <a:moveTo>
                  <a:pt x="0" y="31"/>
                </a:moveTo>
                <a:lnTo>
                  <a:pt x="1" y="31"/>
                </a:lnTo>
                <a:cubicBezTo>
                  <a:pt x="11" y="31"/>
                  <a:pt x="19" y="31"/>
                  <a:pt x="26" y="34"/>
                </a:cubicBezTo>
                <a:cubicBezTo>
                  <a:pt x="19" y="31"/>
                  <a:pt x="9" y="31"/>
                  <a:pt x="0" y="31"/>
                </a:cubicBezTo>
                <a:close/>
                <a:moveTo>
                  <a:pt x="27" y="2"/>
                </a:moveTo>
                <a:cubicBezTo>
                  <a:pt x="27" y="8"/>
                  <a:pt x="26" y="13"/>
                  <a:pt x="26" y="18"/>
                </a:cubicBezTo>
                <a:cubicBezTo>
                  <a:pt x="26" y="13"/>
                  <a:pt x="27" y="8"/>
                  <a:pt x="27" y="2"/>
                </a:cubicBezTo>
                <a:close/>
                <a:moveTo>
                  <a:pt x="27" y="2"/>
                </a:moveTo>
                <a:cubicBezTo>
                  <a:pt x="27" y="2"/>
                  <a:pt x="27" y="2"/>
                  <a:pt x="27" y="1"/>
                </a:cubicBezTo>
                <a:cubicBezTo>
                  <a:pt x="25" y="4"/>
                  <a:pt x="22" y="7"/>
                  <a:pt x="20" y="9"/>
                </a:cubicBezTo>
                <a:cubicBezTo>
                  <a:pt x="22" y="6"/>
                  <a:pt x="25" y="3"/>
                  <a:pt x="28" y="0"/>
                </a:cubicBezTo>
                <a:cubicBezTo>
                  <a:pt x="28" y="1"/>
                  <a:pt x="28" y="1"/>
                  <a:pt x="27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7" y="2"/>
                  <a:pt x="27" y="2"/>
                </a:cubicBezTo>
                <a:close/>
                <a:moveTo>
                  <a:pt x="7" y="24"/>
                </a:moveTo>
                <a:cubicBezTo>
                  <a:pt x="10" y="20"/>
                  <a:pt x="14" y="15"/>
                  <a:pt x="20" y="9"/>
                </a:cubicBezTo>
                <a:cubicBezTo>
                  <a:pt x="15" y="15"/>
                  <a:pt x="11" y="20"/>
                  <a:pt x="7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24" name="Freeform 7030">
            <a:extLst>
              <a:ext uri="{FF2B5EF4-FFF2-40B4-BE49-F238E27FC236}">
                <a16:creationId xmlns:a16="http://schemas.microsoft.com/office/drawing/2014/main" id="{9B72DCF2-06BE-4949-A8DC-28828AA91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5008563"/>
            <a:ext cx="34925" cy="6350"/>
          </a:xfrm>
          <a:custGeom>
            <a:avLst/>
            <a:gdLst>
              <a:gd name="T0" fmla="*/ 33845 w 97"/>
              <a:gd name="T1" fmla="*/ 4763 h 16"/>
              <a:gd name="T2" fmla="*/ 33485 w 97"/>
              <a:gd name="T3" fmla="*/ 3572 h 16"/>
              <a:gd name="T4" fmla="*/ 33125 w 97"/>
              <a:gd name="T5" fmla="*/ 2381 h 16"/>
              <a:gd name="T6" fmla="*/ 32405 w 97"/>
              <a:gd name="T7" fmla="*/ 2381 h 16"/>
              <a:gd name="T8" fmla="*/ 31685 w 97"/>
              <a:gd name="T9" fmla="*/ 2381 h 16"/>
              <a:gd name="T10" fmla="*/ 31324 w 97"/>
              <a:gd name="T11" fmla="*/ 3572 h 16"/>
              <a:gd name="T12" fmla="*/ 30964 w 97"/>
              <a:gd name="T13" fmla="*/ 4763 h 16"/>
              <a:gd name="T14" fmla="*/ 30244 w 97"/>
              <a:gd name="T15" fmla="*/ 4763 h 16"/>
              <a:gd name="T16" fmla="*/ 28804 w 97"/>
              <a:gd name="T17" fmla="*/ 4763 h 16"/>
              <a:gd name="T18" fmla="*/ 28444 w 97"/>
              <a:gd name="T19" fmla="*/ 3572 h 16"/>
              <a:gd name="T20" fmla="*/ 27724 w 97"/>
              <a:gd name="T21" fmla="*/ 3572 h 16"/>
              <a:gd name="T22" fmla="*/ 27004 w 97"/>
              <a:gd name="T23" fmla="*/ 3572 h 16"/>
              <a:gd name="T24" fmla="*/ 26644 w 97"/>
              <a:gd name="T25" fmla="*/ 3572 h 16"/>
              <a:gd name="T26" fmla="*/ 25564 w 97"/>
              <a:gd name="T27" fmla="*/ 2381 h 16"/>
              <a:gd name="T28" fmla="*/ 25204 w 97"/>
              <a:gd name="T29" fmla="*/ 4763 h 16"/>
              <a:gd name="T30" fmla="*/ 24123 w 97"/>
              <a:gd name="T31" fmla="*/ 3572 h 16"/>
              <a:gd name="T32" fmla="*/ 23403 w 97"/>
              <a:gd name="T33" fmla="*/ 3572 h 16"/>
              <a:gd name="T34" fmla="*/ 22683 w 97"/>
              <a:gd name="T35" fmla="*/ 2381 h 16"/>
              <a:gd name="T36" fmla="*/ 21963 w 97"/>
              <a:gd name="T37" fmla="*/ 2381 h 16"/>
              <a:gd name="T38" fmla="*/ 20883 w 97"/>
              <a:gd name="T39" fmla="*/ 2381 h 16"/>
              <a:gd name="T40" fmla="*/ 34565 w 97"/>
              <a:gd name="T41" fmla="*/ 0 h 16"/>
              <a:gd name="T42" fmla="*/ 33125 w 97"/>
              <a:gd name="T43" fmla="*/ 4763 h 16"/>
              <a:gd name="T44" fmla="*/ 32765 w 97"/>
              <a:gd name="T45" fmla="*/ 4763 h 16"/>
              <a:gd name="T46" fmla="*/ 16562 w 97"/>
              <a:gd name="T47" fmla="*/ 2381 h 16"/>
              <a:gd name="T48" fmla="*/ 15842 w 97"/>
              <a:gd name="T49" fmla="*/ 2381 h 16"/>
              <a:gd name="T50" fmla="*/ 15122 w 97"/>
              <a:gd name="T51" fmla="*/ 2381 h 16"/>
              <a:gd name="T52" fmla="*/ 14402 w 97"/>
              <a:gd name="T53" fmla="*/ 3572 h 16"/>
              <a:gd name="T54" fmla="*/ 13682 w 97"/>
              <a:gd name="T55" fmla="*/ 4763 h 16"/>
              <a:gd name="T56" fmla="*/ 13322 w 97"/>
              <a:gd name="T57" fmla="*/ 3572 h 16"/>
              <a:gd name="T58" fmla="*/ 12242 w 97"/>
              <a:gd name="T59" fmla="*/ 3572 h 16"/>
              <a:gd name="T60" fmla="*/ 11882 w 97"/>
              <a:gd name="T61" fmla="*/ 2381 h 16"/>
              <a:gd name="T62" fmla="*/ 11162 w 97"/>
              <a:gd name="T63" fmla="*/ 2381 h 16"/>
              <a:gd name="T64" fmla="*/ 10441 w 97"/>
              <a:gd name="T65" fmla="*/ 2381 h 16"/>
              <a:gd name="T66" fmla="*/ 9721 w 97"/>
              <a:gd name="T67" fmla="*/ 2381 h 16"/>
              <a:gd name="T68" fmla="*/ 8641 w 97"/>
              <a:gd name="T69" fmla="*/ 2381 h 16"/>
              <a:gd name="T70" fmla="*/ 7921 w 97"/>
              <a:gd name="T71" fmla="*/ 3572 h 16"/>
              <a:gd name="T72" fmla="*/ 7201 w 97"/>
              <a:gd name="T73" fmla="*/ 4763 h 16"/>
              <a:gd name="T74" fmla="*/ 6481 w 97"/>
              <a:gd name="T75" fmla="*/ 4763 h 16"/>
              <a:gd name="T76" fmla="*/ 6121 w 97"/>
              <a:gd name="T77" fmla="*/ 5953 h 16"/>
              <a:gd name="T78" fmla="*/ 6121 w 97"/>
              <a:gd name="T79" fmla="*/ 4763 h 16"/>
              <a:gd name="T80" fmla="*/ 6481 w 97"/>
              <a:gd name="T81" fmla="*/ 3572 h 16"/>
              <a:gd name="T82" fmla="*/ 5761 w 97"/>
              <a:gd name="T83" fmla="*/ 2381 h 16"/>
              <a:gd name="T84" fmla="*/ 5041 w 97"/>
              <a:gd name="T85" fmla="*/ 2381 h 16"/>
              <a:gd name="T86" fmla="*/ 4321 w 97"/>
              <a:gd name="T87" fmla="*/ 2381 h 16"/>
              <a:gd name="T88" fmla="*/ 3961 w 97"/>
              <a:gd name="T89" fmla="*/ 3572 h 16"/>
              <a:gd name="T90" fmla="*/ 3240 w 97"/>
              <a:gd name="T91" fmla="*/ 4763 h 16"/>
              <a:gd name="T92" fmla="*/ 2520 w 97"/>
              <a:gd name="T93" fmla="*/ 5953 h 16"/>
              <a:gd name="T94" fmla="*/ 1440 w 97"/>
              <a:gd name="T95" fmla="*/ 5953 h 16"/>
              <a:gd name="T96" fmla="*/ 720 w 97"/>
              <a:gd name="T97" fmla="*/ 4763 h 16"/>
              <a:gd name="T98" fmla="*/ 17282 w 97"/>
              <a:gd name="T99" fmla="*/ 2381 h 1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7" h="16">
                <a:moveTo>
                  <a:pt x="96" y="0"/>
                </a:moveTo>
                <a:cubicBezTo>
                  <a:pt x="96" y="6"/>
                  <a:pt x="95" y="6"/>
                  <a:pt x="94" y="12"/>
                </a:cubicBezTo>
                <a:lnTo>
                  <a:pt x="94" y="9"/>
                </a:lnTo>
                <a:lnTo>
                  <a:pt x="93" y="9"/>
                </a:lnTo>
                <a:lnTo>
                  <a:pt x="93" y="6"/>
                </a:lnTo>
                <a:lnTo>
                  <a:pt x="92" y="6"/>
                </a:lnTo>
                <a:lnTo>
                  <a:pt x="91" y="6"/>
                </a:lnTo>
                <a:lnTo>
                  <a:pt x="90" y="6"/>
                </a:lnTo>
                <a:lnTo>
                  <a:pt x="89" y="6"/>
                </a:lnTo>
                <a:lnTo>
                  <a:pt x="88" y="6"/>
                </a:lnTo>
                <a:lnTo>
                  <a:pt x="87" y="6"/>
                </a:lnTo>
                <a:lnTo>
                  <a:pt x="87" y="9"/>
                </a:lnTo>
                <a:lnTo>
                  <a:pt x="87" y="12"/>
                </a:lnTo>
                <a:lnTo>
                  <a:pt x="86" y="12"/>
                </a:lnTo>
                <a:lnTo>
                  <a:pt x="85" y="12"/>
                </a:lnTo>
                <a:lnTo>
                  <a:pt x="84" y="12"/>
                </a:lnTo>
                <a:lnTo>
                  <a:pt x="83" y="12"/>
                </a:lnTo>
                <a:lnTo>
                  <a:pt x="80" y="12"/>
                </a:lnTo>
                <a:lnTo>
                  <a:pt x="79" y="12"/>
                </a:lnTo>
                <a:lnTo>
                  <a:pt x="79" y="9"/>
                </a:lnTo>
                <a:lnTo>
                  <a:pt x="78" y="9"/>
                </a:lnTo>
                <a:lnTo>
                  <a:pt x="77" y="9"/>
                </a:lnTo>
                <a:lnTo>
                  <a:pt x="76" y="9"/>
                </a:lnTo>
                <a:lnTo>
                  <a:pt x="75" y="9"/>
                </a:lnTo>
                <a:lnTo>
                  <a:pt x="74" y="12"/>
                </a:lnTo>
                <a:lnTo>
                  <a:pt x="74" y="9"/>
                </a:lnTo>
                <a:lnTo>
                  <a:pt x="73" y="9"/>
                </a:lnTo>
                <a:lnTo>
                  <a:pt x="71" y="6"/>
                </a:lnTo>
                <a:lnTo>
                  <a:pt x="71" y="12"/>
                </a:lnTo>
                <a:lnTo>
                  <a:pt x="70" y="12"/>
                </a:lnTo>
                <a:lnTo>
                  <a:pt x="68" y="12"/>
                </a:lnTo>
                <a:lnTo>
                  <a:pt x="67" y="9"/>
                </a:lnTo>
                <a:lnTo>
                  <a:pt x="66" y="9"/>
                </a:lnTo>
                <a:lnTo>
                  <a:pt x="65" y="9"/>
                </a:lnTo>
                <a:lnTo>
                  <a:pt x="64" y="6"/>
                </a:lnTo>
                <a:lnTo>
                  <a:pt x="63" y="6"/>
                </a:lnTo>
                <a:lnTo>
                  <a:pt x="62" y="6"/>
                </a:lnTo>
                <a:lnTo>
                  <a:pt x="61" y="6"/>
                </a:lnTo>
                <a:lnTo>
                  <a:pt x="59" y="6"/>
                </a:lnTo>
                <a:lnTo>
                  <a:pt x="58" y="6"/>
                </a:lnTo>
                <a:lnTo>
                  <a:pt x="55" y="6"/>
                </a:lnTo>
                <a:cubicBezTo>
                  <a:pt x="70" y="6"/>
                  <a:pt x="83" y="3"/>
                  <a:pt x="96" y="0"/>
                </a:cubicBezTo>
                <a:close/>
                <a:moveTo>
                  <a:pt x="91" y="12"/>
                </a:moveTo>
                <a:lnTo>
                  <a:pt x="92" y="12"/>
                </a:lnTo>
                <a:lnTo>
                  <a:pt x="91" y="15"/>
                </a:lnTo>
                <a:lnTo>
                  <a:pt x="91" y="12"/>
                </a:lnTo>
                <a:close/>
                <a:moveTo>
                  <a:pt x="48" y="6"/>
                </a:moveTo>
                <a:lnTo>
                  <a:pt x="46" y="6"/>
                </a:lnTo>
                <a:lnTo>
                  <a:pt x="45" y="6"/>
                </a:lnTo>
                <a:lnTo>
                  <a:pt x="44" y="6"/>
                </a:lnTo>
                <a:lnTo>
                  <a:pt x="43" y="6"/>
                </a:lnTo>
                <a:lnTo>
                  <a:pt x="42" y="6"/>
                </a:lnTo>
                <a:lnTo>
                  <a:pt x="41" y="9"/>
                </a:lnTo>
                <a:lnTo>
                  <a:pt x="40" y="9"/>
                </a:lnTo>
                <a:lnTo>
                  <a:pt x="39" y="9"/>
                </a:lnTo>
                <a:lnTo>
                  <a:pt x="38" y="12"/>
                </a:lnTo>
                <a:lnTo>
                  <a:pt x="37" y="12"/>
                </a:lnTo>
                <a:lnTo>
                  <a:pt x="37" y="9"/>
                </a:lnTo>
                <a:lnTo>
                  <a:pt x="36" y="9"/>
                </a:lnTo>
                <a:lnTo>
                  <a:pt x="34" y="9"/>
                </a:lnTo>
                <a:lnTo>
                  <a:pt x="34" y="6"/>
                </a:lnTo>
                <a:lnTo>
                  <a:pt x="33" y="6"/>
                </a:lnTo>
                <a:lnTo>
                  <a:pt x="32" y="6"/>
                </a:lnTo>
                <a:lnTo>
                  <a:pt x="31" y="6"/>
                </a:lnTo>
                <a:lnTo>
                  <a:pt x="30" y="6"/>
                </a:lnTo>
                <a:lnTo>
                  <a:pt x="29" y="6"/>
                </a:lnTo>
                <a:lnTo>
                  <a:pt x="28" y="6"/>
                </a:lnTo>
                <a:lnTo>
                  <a:pt x="27" y="6"/>
                </a:lnTo>
                <a:lnTo>
                  <a:pt x="26" y="6"/>
                </a:lnTo>
                <a:lnTo>
                  <a:pt x="24" y="6"/>
                </a:lnTo>
                <a:lnTo>
                  <a:pt x="22" y="6"/>
                </a:lnTo>
                <a:lnTo>
                  <a:pt x="22" y="9"/>
                </a:lnTo>
                <a:lnTo>
                  <a:pt x="21" y="9"/>
                </a:lnTo>
                <a:lnTo>
                  <a:pt x="20" y="12"/>
                </a:lnTo>
                <a:lnTo>
                  <a:pt x="19" y="12"/>
                </a:lnTo>
                <a:lnTo>
                  <a:pt x="18" y="12"/>
                </a:lnTo>
                <a:lnTo>
                  <a:pt x="18" y="15"/>
                </a:lnTo>
                <a:lnTo>
                  <a:pt x="17" y="15"/>
                </a:lnTo>
                <a:lnTo>
                  <a:pt x="16" y="12"/>
                </a:lnTo>
                <a:lnTo>
                  <a:pt x="17" y="12"/>
                </a:lnTo>
                <a:lnTo>
                  <a:pt x="18" y="12"/>
                </a:lnTo>
                <a:lnTo>
                  <a:pt x="18" y="9"/>
                </a:lnTo>
                <a:lnTo>
                  <a:pt x="17" y="6"/>
                </a:lnTo>
                <a:lnTo>
                  <a:pt x="16" y="6"/>
                </a:lnTo>
                <a:lnTo>
                  <a:pt x="15" y="6"/>
                </a:lnTo>
                <a:lnTo>
                  <a:pt x="14" y="6"/>
                </a:lnTo>
                <a:lnTo>
                  <a:pt x="13" y="6"/>
                </a:lnTo>
                <a:lnTo>
                  <a:pt x="12" y="6"/>
                </a:lnTo>
                <a:lnTo>
                  <a:pt x="11" y="6"/>
                </a:lnTo>
                <a:lnTo>
                  <a:pt x="11" y="9"/>
                </a:lnTo>
                <a:lnTo>
                  <a:pt x="10" y="12"/>
                </a:lnTo>
                <a:lnTo>
                  <a:pt x="9" y="12"/>
                </a:lnTo>
                <a:lnTo>
                  <a:pt x="8" y="12"/>
                </a:lnTo>
                <a:lnTo>
                  <a:pt x="7" y="15"/>
                </a:lnTo>
                <a:lnTo>
                  <a:pt x="5" y="15"/>
                </a:lnTo>
                <a:lnTo>
                  <a:pt x="4" y="15"/>
                </a:lnTo>
                <a:lnTo>
                  <a:pt x="3" y="15"/>
                </a:lnTo>
                <a:lnTo>
                  <a:pt x="2" y="12"/>
                </a:lnTo>
                <a:lnTo>
                  <a:pt x="0" y="0"/>
                </a:lnTo>
                <a:cubicBezTo>
                  <a:pt x="16" y="6"/>
                  <a:pt x="32" y="6"/>
                  <a:pt x="48" y="6"/>
                </a:cubicBezTo>
                <a:close/>
              </a:path>
            </a:pathLst>
          </a:custGeom>
          <a:solidFill>
            <a:srgbClr val="CBE7E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25" name="Freeform 7031">
            <a:extLst>
              <a:ext uri="{FF2B5EF4-FFF2-40B4-BE49-F238E27FC236}">
                <a16:creationId xmlns:a16="http://schemas.microsoft.com/office/drawing/2014/main" id="{E0ACD2B2-58DF-BB4F-A334-3804ECBA7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5003800"/>
            <a:ext cx="41275" cy="11113"/>
          </a:xfrm>
          <a:custGeom>
            <a:avLst/>
            <a:gdLst>
              <a:gd name="T0" fmla="*/ 40189 w 114"/>
              <a:gd name="T1" fmla="*/ 10755 h 31"/>
              <a:gd name="T2" fmla="*/ 39827 w 114"/>
              <a:gd name="T3" fmla="*/ 9679 h 31"/>
              <a:gd name="T4" fmla="*/ 39465 w 114"/>
              <a:gd name="T5" fmla="*/ 9679 h 31"/>
              <a:gd name="T6" fmla="*/ 39103 w 114"/>
              <a:gd name="T7" fmla="*/ 9679 h 31"/>
              <a:gd name="T8" fmla="*/ 39103 w 114"/>
              <a:gd name="T9" fmla="*/ 9679 h 31"/>
              <a:gd name="T10" fmla="*/ 38741 w 114"/>
              <a:gd name="T11" fmla="*/ 9679 h 31"/>
              <a:gd name="T12" fmla="*/ 38379 w 114"/>
              <a:gd name="T13" fmla="*/ 9679 h 31"/>
              <a:gd name="T14" fmla="*/ 38016 w 114"/>
              <a:gd name="T15" fmla="*/ 9679 h 31"/>
              <a:gd name="T16" fmla="*/ 37654 w 114"/>
              <a:gd name="T17" fmla="*/ 9679 h 31"/>
              <a:gd name="T18" fmla="*/ 37292 w 114"/>
              <a:gd name="T19" fmla="*/ 9679 h 31"/>
              <a:gd name="T20" fmla="*/ 36930 w 114"/>
              <a:gd name="T21" fmla="*/ 8604 h 31"/>
              <a:gd name="T22" fmla="*/ 36568 w 114"/>
              <a:gd name="T23" fmla="*/ 8604 h 31"/>
              <a:gd name="T24" fmla="*/ 36568 w 114"/>
              <a:gd name="T25" fmla="*/ 8604 h 31"/>
              <a:gd name="T26" fmla="*/ 36206 w 114"/>
              <a:gd name="T27" fmla="*/ 8604 h 31"/>
              <a:gd name="T28" fmla="*/ 37292 w 114"/>
              <a:gd name="T29" fmla="*/ 4302 h 31"/>
              <a:gd name="T30" fmla="*/ 37654 w 114"/>
              <a:gd name="T31" fmla="*/ 3226 h 31"/>
              <a:gd name="T32" fmla="*/ 36930 w 114"/>
              <a:gd name="T33" fmla="*/ 3226 h 31"/>
              <a:gd name="T34" fmla="*/ 21362 w 114"/>
              <a:gd name="T35" fmla="*/ 6453 h 31"/>
              <a:gd name="T36" fmla="*/ 20638 w 114"/>
              <a:gd name="T37" fmla="*/ 5377 h 31"/>
              <a:gd name="T38" fmla="*/ 19913 w 114"/>
              <a:gd name="T39" fmla="*/ 6453 h 31"/>
              <a:gd name="T40" fmla="*/ 19189 w 114"/>
              <a:gd name="T41" fmla="*/ 6453 h 31"/>
              <a:gd name="T42" fmla="*/ 1810 w 114"/>
              <a:gd name="T43" fmla="*/ 3226 h 31"/>
              <a:gd name="T44" fmla="*/ 11948 w 114"/>
              <a:gd name="T45" fmla="*/ 4302 h 31"/>
              <a:gd name="T46" fmla="*/ 12310 w 114"/>
              <a:gd name="T47" fmla="*/ 5377 h 31"/>
              <a:gd name="T48" fmla="*/ 12672 w 114"/>
              <a:gd name="T49" fmla="*/ 5377 h 31"/>
              <a:gd name="T50" fmla="*/ 12672 w 114"/>
              <a:gd name="T51" fmla="*/ 5377 h 31"/>
              <a:gd name="T52" fmla="*/ 13034 w 114"/>
              <a:gd name="T53" fmla="*/ 5377 h 31"/>
              <a:gd name="T54" fmla="*/ 13396 w 114"/>
              <a:gd name="T55" fmla="*/ 5377 h 31"/>
              <a:gd name="T56" fmla="*/ 13758 w 114"/>
              <a:gd name="T57" fmla="*/ 5377 h 31"/>
              <a:gd name="T58" fmla="*/ 38741 w 114"/>
              <a:gd name="T59" fmla="*/ 1075 h 31"/>
              <a:gd name="T60" fmla="*/ 33672 w 114"/>
              <a:gd name="T61" fmla="*/ 1075 h 31"/>
              <a:gd name="T62" fmla="*/ 34034 w 114"/>
              <a:gd name="T63" fmla="*/ 0 h 31"/>
              <a:gd name="T64" fmla="*/ 40189 w 114"/>
              <a:gd name="T65" fmla="*/ 0 h 31"/>
              <a:gd name="T66" fmla="*/ 40913 w 114"/>
              <a:gd name="T67" fmla="*/ 6453 h 31"/>
              <a:gd name="T68" fmla="*/ 40189 w 114"/>
              <a:gd name="T69" fmla="*/ 10755 h 31"/>
              <a:gd name="T70" fmla="*/ 1448 w 114"/>
              <a:gd name="T71" fmla="*/ 1075 h 31"/>
              <a:gd name="T72" fmla="*/ 1448 w 114"/>
              <a:gd name="T73" fmla="*/ 3226 h 31"/>
              <a:gd name="T74" fmla="*/ 1448 w 114"/>
              <a:gd name="T75" fmla="*/ 4302 h 31"/>
              <a:gd name="T76" fmla="*/ 2172 w 114"/>
              <a:gd name="T77" fmla="*/ 8604 h 31"/>
              <a:gd name="T78" fmla="*/ 2534 w 114"/>
              <a:gd name="T79" fmla="*/ 9679 h 31"/>
              <a:gd name="T80" fmla="*/ 2172 w 114"/>
              <a:gd name="T81" fmla="*/ 9679 h 31"/>
              <a:gd name="T82" fmla="*/ 1810 w 114"/>
              <a:gd name="T83" fmla="*/ 9679 h 31"/>
              <a:gd name="T84" fmla="*/ 1448 w 114"/>
              <a:gd name="T85" fmla="*/ 9679 h 31"/>
              <a:gd name="T86" fmla="*/ 1086 w 114"/>
              <a:gd name="T87" fmla="*/ 9679 h 31"/>
              <a:gd name="T88" fmla="*/ 1086 w 114"/>
              <a:gd name="T89" fmla="*/ 9679 h 31"/>
              <a:gd name="T90" fmla="*/ 724 w 114"/>
              <a:gd name="T91" fmla="*/ 9679 h 31"/>
              <a:gd name="T92" fmla="*/ 0 w 114"/>
              <a:gd name="T93" fmla="*/ 1075 h 31"/>
              <a:gd name="T94" fmla="*/ 1448 w 114"/>
              <a:gd name="T95" fmla="*/ 1075 h 3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14" h="31">
                <a:moveTo>
                  <a:pt x="111" y="30"/>
                </a:moveTo>
                <a:lnTo>
                  <a:pt x="110" y="27"/>
                </a:lnTo>
                <a:lnTo>
                  <a:pt x="109" y="27"/>
                </a:lnTo>
                <a:lnTo>
                  <a:pt x="108" y="27"/>
                </a:lnTo>
                <a:lnTo>
                  <a:pt x="107" y="27"/>
                </a:lnTo>
                <a:lnTo>
                  <a:pt x="106" y="27"/>
                </a:lnTo>
                <a:lnTo>
                  <a:pt x="105" y="27"/>
                </a:lnTo>
                <a:lnTo>
                  <a:pt x="104" y="27"/>
                </a:lnTo>
                <a:lnTo>
                  <a:pt x="103" y="27"/>
                </a:lnTo>
                <a:lnTo>
                  <a:pt x="102" y="24"/>
                </a:lnTo>
                <a:lnTo>
                  <a:pt x="101" y="24"/>
                </a:lnTo>
                <a:lnTo>
                  <a:pt x="100" y="24"/>
                </a:lnTo>
                <a:cubicBezTo>
                  <a:pt x="101" y="18"/>
                  <a:pt x="102" y="15"/>
                  <a:pt x="103" y="12"/>
                </a:cubicBezTo>
                <a:lnTo>
                  <a:pt x="104" y="9"/>
                </a:lnTo>
                <a:lnTo>
                  <a:pt x="102" y="9"/>
                </a:lnTo>
                <a:cubicBezTo>
                  <a:pt x="88" y="15"/>
                  <a:pt x="73" y="18"/>
                  <a:pt x="59" y="18"/>
                </a:cubicBezTo>
                <a:lnTo>
                  <a:pt x="57" y="15"/>
                </a:lnTo>
                <a:lnTo>
                  <a:pt x="55" y="18"/>
                </a:lnTo>
                <a:lnTo>
                  <a:pt x="53" y="18"/>
                </a:lnTo>
                <a:cubicBezTo>
                  <a:pt x="37" y="18"/>
                  <a:pt x="20" y="15"/>
                  <a:pt x="5" y="9"/>
                </a:cubicBezTo>
                <a:cubicBezTo>
                  <a:pt x="13" y="9"/>
                  <a:pt x="23" y="12"/>
                  <a:pt x="33" y="12"/>
                </a:cubicBezTo>
                <a:lnTo>
                  <a:pt x="34" y="15"/>
                </a:lnTo>
                <a:lnTo>
                  <a:pt x="35" y="15"/>
                </a:lnTo>
                <a:lnTo>
                  <a:pt x="36" y="15"/>
                </a:lnTo>
                <a:lnTo>
                  <a:pt x="37" y="15"/>
                </a:lnTo>
                <a:lnTo>
                  <a:pt x="38" y="15"/>
                </a:lnTo>
                <a:cubicBezTo>
                  <a:pt x="66" y="15"/>
                  <a:pt x="98" y="9"/>
                  <a:pt x="107" y="3"/>
                </a:cubicBezTo>
                <a:lnTo>
                  <a:pt x="93" y="3"/>
                </a:lnTo>
                <a:lnTo>
                  <a:pt x="94" y="0"/>
                </a:lnTo>
                <a:lnTo>
                  <a:pt x="111" y="0"/>
                </a:lnTo>
                <a:cubicBezTo>
                  <a:pt x="110" y="6"/>
                  <a:pt x="109" y="12"/>
                  <a:pt x="113" y="18"/>
                </a:cubicBezTo>
                <a:lnTo>
                  <a:pt x="111" y="30"/>
                </a:lnTo>
                <a:close/>
                <a:moveTo>
                  <a:pt x="4" y="3"/>
                </a:moveTo>
                <a:lnTo>
                  <a:pt x="4" y="9"/>
                </a:lnTo>
                <a:lnTo>
                  <a:pt x="4" y="12"/>
                </a:lnTo>
                <a:cubicBezTo>
                  <a:pt x="4" y="15"/>
                  <a:pt x="4" y="18"/>
                  <a:pt x="6" y="24"/>
                </a:cubicBezTo>
                <a:lnTo>
                  <a:pt x="7" y="27"/>
                </a:lnTo>
                <a:lnTo>
                  <a:pt x="6" y="27"/>
                </a:lnTo>
                <a:lnTo>
                  <a:pt x="5" y="27"/>
                </a:lnTo>
                <a:lnTo>
                  <a:pt x="4" y="27"/>
                </a:lnTo>
                <a:lnTo>
                  <a:pt x="3" y="27"/>
                </a:lnTo>
                <a:lnTo>
                  <a:pt x="2" y="27"/>
                </a:lnTo>
                <a:cubicBezTo>
                  <a:pt x="0" y="18"/>
                  <a:pt x="0" y="9"/>
                  <a:pt x="0" y="3"/>
                </a:cubicBezTo>
                <a:lnTo>
                  <a:pt x="4" y="3"/>
                </a:lnTo>
                <a:close/>
              </a:path>
            </a:pathLst>
          </a:custGeom>
          <a:solidFill>
            <a:srgbClr val="4AA0D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26" name="Freeform 7032">
            <a:extLst>
              <a:ext uri="{FF2B5EF4-FFF2-40B4-BE49-F238E27FC236}">
                <a16:creationId xmlns:a16="http://schemas.microsoft.com/office/drawing/2014/main" id="{854626D8-B702-B94A-ADDD-A2617DA76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003800"/>
            <a:ext cx="4762" cy="9525"/>
          </a:xfrm>
          <a:custGeom>
            <a:avLst/>
            <a:gdLst>
              <a:gd name="T0" fmla="*/ 2381 w 12"/>
              <a:gd name="T1" fmla="*/ 1021 h 28"/>
              <a:gd name="T2" fmla="*/ 2381 w 12"/>
              <a:gd name="T3" fmla="*/ 0 h 28"/>
              <a:gd name="T4" fmla="*/ 3968 w 12"/>
              <a:gd name="T5" fmla="*/ 0 h 28"/>
              <a:gd name="T6" fmla="*/ 3175 w 12"/>
              <a:gd name="T7" fmla="*/ 1021 h 28"/>
              <a:gd name="T8" fmla="*/ 2778 w 12"/>
              <a:gd name="T9" fmla="*/ 1021 h 28"/>
              <a:gd name="T10" fmla="*/ 794 w 12"/>
              <a:gd name="T11" fmla="*/ 8164 h 28"/>
              <a:gd name="T12" fmla="*/ 0 w 12"/>
              <a:gd name="T13" fmla="*/ 8164 h 28"/>
              <a:gd name="T14" fmla="*/ 2381 w 12"/>
              <a:gd name="T15" fmla="*/ 1021 h 28"/>
              <a:gd name="T16" fmla="*/ 3175 w 12"/>
              <a:gd name="T17" fmla="*/ 3062 h 28"/>
              <a:gd name="T18" fmla="*/ 4365 w 12"/>
              <a:gd name="T19" fmla="*/ 6123 h 28"/>
              <a:gd name="T20" fmla="*/ 3968 w 12"/>
              <a:gd name="T21" fmla="*/ 9185 h 28"/>
              <a:gd name="T22" fmla="*/ 1587 w 12"/>
              <a:gd name="T23" fmla="*/ 9185 h 28"/>
              <a:gd name="T24" fmla="*/ 3175 w 12"/>
              <a:gd name="T25" fmla="*/ 3062 h 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28">
                <a:moveTo>
                  <a:pt x="6" y="3"/>
                </a:moveTo>
                <a:lnTo>
                  <a:pt x="6" y="0"/>
                </a:lnTo>
                <a:lnTo>
                  <a:pt x="10" y="0"/>
                </a:lnTo>
                <a:lnTo>
                  <a:pt x="8" y="3"/>
                </a:lnTo>
                <a:lnTo>
                  <a:pt x="7" y="3"/>
                </a:lnTo>
                <a:lnTo>
                  <a:pt x="2" y="24"/>
                </a:lnTo>
                <a:lnTo>
                  <a:pt x="0" y="24"/>
                </a:lnTo>
                <a:lnTo>
                  <a:pt x="6" y="3"/>
                </a:lnTo>
                <a:close/>
                <a:moveTo>
                  <a:pt x="8" y="9"/>
                </a:moveTo>
                <a:cubicBezTo>
                  <a:pt x="8" y="12"/>
                  <a:pt x="10" y="15"/>
                  <a:pt x="11" y="18"/>
                </a:cubicBezTo>
                <a:cubicBezTo>
                  <a:pt x="10" y="21"/>
                  <a:pt x="10" y="24"/>
                  <a:pt x="10" y="27"/>
                </a:cubicBezTo>
                <a:lnTo>
                  <a:pt x="4" y="27"/>
                </a:lnTo>
                <a:cubicBezTo>
                  <a:pt x="6" y="18"/>
                  <a:pt x="7" y="15"/>
                  <a:pt x="8" y="9"/>
                </a:cubicBezTo>
                <a:close/>
              </a:path>
            </a:pathLst>
          </a:custGeom>
          <a:solidFill>
            <a:srgbClr val="1F24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27" name="Freeform 7033">
            <a:extLst>
              <a:ext uri="{FF2B5EF4-FFF2-40B4-BE49-F238E27FC236}">
                <a16:creationId xmlns:a16="http://schemas.microsoft.com/office/drawing/2014/main" id="{7285DC5E-A4EE-EB47-9EBE-CC030B7E5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5010150"/>
            <a:ext cx="25400" cy="3175"/>
          </a:xfrm>
          <a:custGeom>
            <a:avLst/>
            <a:gdLst>
              <a:gd name="T0" fmla="*/ 14514 w 70"/>
              <a:gd name="T1" fmla="*/ 706 h 9"/>
              <a:gd name="T2" fmla="*/ 13426 w 70"/>
              <a:gd name="T3" fmla="*/ 706 h 9"/>
              <a:gd name="T4" fmla="*/ 25037 w 70"/>
              <a:gd name="T5" fmla="*/ 0 h 9"/>
              <a:gd name="T6" fmla="*/ 14514 w 70"/>
              <a:gd name="T7" fmla="*/ 706 h 9"/>
              <a:gd name="T8" fmla="*/ 0 w 70"/>
              <a:gd name="T9" fmla="*/ 1764 h 9"/>
              <a:gd name="T10" fmla="*/ 1089 w 70"/>
              <a:gd name="T11" fmla="*/ 1764 h 9"/>
              <a:gd name="T12" fmla="*/ 726 w 70"/>
              <a:gd name="T13" fmla="*/ 2822 h 9"/>
              <a:gd name="T14" fmla="*/ 0 w 70"/>
              <a:gd name="T15" fmla="*/ 1764 h 9"/>
              <a:gd name="T16" fmla="*/ 21409 w 70"/>
              <a:gd name="T17" fmla="*/ 1764 h 9"/>
              <a:gd name="T18" fmla="*/ 21046 w 70"/>
              <a:gd name="T19" fmla="*/ 1764 h 9"/>
              <a:gd name="T20" fmla="*/ 20683 w 70"/>
              <a:gd name="T21" fmla="*/ 1764 h 9"/>
              <a:gd name="T22" fmla="*/ 25037 w 70"/>
              <a:gd name="T23" fmla="*/ 706 h 9"/>
              <a:gd name="T24" fmla="*/ 21409 w 70"/>
              <a:gd name="T25" fmla="*/ 1764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0" h="9">
                <a:moveTo>
                  <a:pt x="40" y="2"/>
                </a:moveTo>
                <a:lnTo>
                  <a:pt x="37" y="2"/>
                </a:lnTo>
                <a:cubicBezTo>
                  <a:pt x="49" y="2"/>
                  <a:pt x="59" y="2"/>
                  <a:pt x="69" y="0"/>
                </a:cubicBezTo>
                <a:cubicBezTo>
                  <a:pt x="59" y="2"/>
                  <a:pt x="49" y="2"/>
                  <a:pt x="40" y="2"/>
                </a:cubicBezTo>
                <a:close/>
                <a:moveTo>
                  <a:pt x="0" y="5"/>
                </a:moveTo>
                <a:lnTo>
                  <a:pt x="3" y="5"/>
                </a:lnTo>
                <a:lnTo>
                  <a:pt x="2" y="8"/>
                </a:lnTo>
                <a:lnTo>
                  <a:pt x="0" y="5"/>
                </a:lnTo>
                <a:close/>
                <a:moveTo>
                  <a:pt x="59" y="5"/>
                </a:moveTo>
                <a:lnTo>
                  <a:pt x="58" y="5"/>
                </a:lnTo>
                <a:lnTo>
                  <a:pt x="57" y="5"/>
                </a:lnTo>
                <a:cubicBezTo>
                  <a:pt x="61" y="5"/>
                  <a:pt x="65" y="2"/>
                  <a:pt x="69" y="2"/>
                </a:cubicBezTo>
                <a:cubicBezTo>
                  <a:pt x="65" y="2"/>
                  <a:pt x="62" y="5"/>
                  <a:pt x="59" y="5"/>
                </a:cubicBezTo>
                <a:close/>
              </a:path>
            </a:pathLst>
          </a:custGeom>
          <a:solidFill>
            <a:srgbClr val="A8D3D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28" name="Freeform 7034">
            <a:extLst>
              <a:ext uri="{FF2B5EF4-FFF2-40B4-BE49-F238E27FC236}">
                <a16:creationId xmlns:a16="http://schemas.microsoft.com/office/drawing/2014/main" id="{E474B25C-87F2-B748-9FF9-76B3E481C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8463" y="4976813"/>
            <a:ext cx="42862" cy="33337"/>
          </a:xfrm>
          <a:custGeom>
            <a:avLst/>
            <a:gdLst>
              <a:gd name="T0" fmla="*/ 29535 w 119"/>
              <a:gd name="T1" fmla="*/ 30800 h 92"/>
              <a:gd name="T2" fmla="*/ 30976 w 119"/>
              <a:gd name="T3" fmla="*/ 30800 h 92"/>
              <a:gd name="T4" fmla="*/ 33137 w 119"/>
              <a:gd name="T5" fmla="*/ 29713 h 92"/>
              <a:gd name="T6" fmla="*/ 34938 w 119"/>
              <a:gd name="T7" fmla="*/ 28626 h 92"/>
              <a:gd name="T8" fmla="*/ 37459 w 119"/>
              <a:gd name="T9" fmla="*/ 27539 h 92"/>
              <a:gd name="T10" fmla="*/ 38900 w 119"/>
              <a:gd name="T11" fmla="*/ 26452 h 92"/>
              <a:gd name="T12" fmla="*/ 40341 w 119"/>
              <a:gd name="T13" fmla="*/ 25365 h 92"/>
              <a:gd name="T14" fmla="*/ 41421 w 119"/>
              <a:gd name="T15" fmla="*/ 25365 h 92"/>
              <a:gd name="T16" fmla="*/ 42502 w 119"/>
              <a:gd name="T17" fmla="*/ 25365 h 92"/>
              <a:gd name="T18" fmla="*/ 41421 w 119"/>
              <a:gd name="T19" fmla="*/ 26452 h 92"/>
              <a:gd name="T20" fmla="*/ 40341 w 119"/>
              <a:gd name="T21" fmla="*/ 27539 h 92"/>
              <a:gd name="T22" fmla="*/ 39260 w 119"/>
              <a:gd name="T23" fmla="*/ 27539 h 92"/>
              <a:gd name="T24" fmla="*/ 37819 w 119"/>
              <a:gd name="T25" fmla="*/ 28626 h 92"/>
              <a:gd name="T26" fmla="*/ 36379 w 119"/>
              <a:gd name="T27" fmla="*/ 29713 h 92"/>
              <a:gd name="T28" fmla="*/ 35658 w 119"/>
              <a:gd name="T29" fmla="*/ 30800 h 92"/>
              <a:gd name="T30" fmla="*/ 34218 w 119"/>
              <a:gd name="T31" fmla="*/ 30800 h 92"/>
              <a:gd name="T32" fmla="*/ 33137 w 119"/>
              <a:gd name="T33" fmla="*/ 31888 h 92"/>
              <a:gd name="T34" fmla="*/ 32056 w 119"/>
              <a:gd name="T35" fmla="*/ 31888 h 92"/>
              <a:gd name="T36" fmla="*/ 30976 w 119"/>
              <a:gd name="T37" fmla="*/ 31888 h 92"/>
              <a:gd name="T38" fmla="*/ 30256 w 119"/>
              <a:gd name="T39" fmla="*/ 31888 h 92"/>
              <a:gd name="T40" fmla="*/ 19450 w 119"/>
              <a:gd name="T41" fmla="*/ 31888 h 92"/>
              <a:gd name="T42" fmla="*/ 19090 w 119"/>
              <a:gd name="T43" fmla="*/ 32975 h 92"/>
              <a:gd name="T44" fmla="*/ 18369 w 119"/>
              <a:gd name="T45" fmla="*/ 32975 h 92"/>
              <a:gd name="T46" fmla="*/ 18369 w 119"/>
              <a:gd name="T47" fmla="*/ 6522 h 92"/>
              <a:gd name="T48" fmla="*/ 19090 w 119"/>
              <a:gd name="T49" fmla="*/ 5435 h 92"/>
              <a:gd name="T50" fmla="*/ 19810 w 119"/>
              <a:gd name="T51" fmla="*/ 6522 h 92"/>
              <a:gd name="T52" fmla="*/ 20531 w 119"/>
              <a:gd name="T53" fmla="*/ 7610 h 92"/>
              <a:gd name="T54" fmla="*/ 21251 w 119"/>
              <a:gd name="T55" fmla="*/ 5435 h 92"/>
              <a:gd name="T56" fmla="*/ 21971 w 119"/>
              <a:gd name="T57" fmla="*/ 4348 h 92"/>
              <a:gd name="T58" fmla="*/ 22692 w 119"/>
              <a:gd name="T59" fmla="*/ 3261 h 92"/>
              <a:gd name="T60" fmla="*/ 23052 w 119"/>
              <a:gd name="T61" fmla="*/ 2174 h 92"/>
              <a:gd name="T62" fmla="*/ 23772 w 119"/>
              <a:gd name="T63" fmla="*/ 1087 h 92"/>
              <a:gd name="T64" fmla="*/ 24132 w 119"/>
              <a:gd name="T65" fmla="*/ 0 h 92"/>
              <a:gd name="T66" fmla="*/ 25213 w 119"/>
              <a:gd name="T67" fmla="*/ 0 h 92"/>
              <a:gd name="T68" fmla="*/ 24493 w 119"/>
              <a:gd name="T69" fmla="*/ 1087 h 92"/>
              <a:gd name="T70" fmla="*/ 24132 w 119"/>
              <a:gd name="T71" fmla="*/ 2174 h 92"/>
              <a:gd name="T72" fmla="*/ 23412 w 119"/>
              <a:gd name="T73" fmla="*/ 4348 h 92"/>
              <a:gd name="T74" fmla="*/ 23052 w 119"/>
              <a:gd name="T75" fmla="*/ 5435 h 92"/>
              <a:gd name="T76" fmla="*/ 21971 w 119"/>
              <a:gd name="T77" fmla="*/ 7610 h 92"/>
              <a:gd name="T78" fmla="*/ 21251 w 119"/>
              <a:gd name="T79" fmla="*/ 7610 h 92"/>
              <a:gd name="T80" fmla="*/ 20891 w 119"/>
              <a:gd name="T81" fmla="*/ 8697 h 92"/>
              <a:gd name="T82" fmla="*/ 19810 w 119"/>
              <a:gd name="T83" fmla="*/ 9784 h 92"/>
              <a:gd name="T84" fmla="*/ 5763 w 119"/>
              <a:gd name="T85" fmla="*/ 29713 h 92"/>
              <a:gd name="T86" fmla="*/ 4682 w 119"/>
              <a:gd name="T87" fmla="*/ 30800 h 92"/>
              <a:gd name="T88" fmla="*/ 3962 w 119"/>
              <a:gd name="T89" fmla="*/ 29713 h 92"/>
              <a:gd name="T90" fmla="*/ 3242 w 119"/>
              <a:gd name="T91" fmla="*/ 29713 h 92"/>
              <a:gd name="T92" fmla="*/ 2521 w 119"/>
              <a:gd name="T93" fmla="*/ 29713 h 92"/>
              <a:gd name="T94" fmla="*/ 1441 w 119"/>
              <a:gd name="T95" fmla="*/ 29713 h 92"/>
              <a:gd name="T96" fmla="*/ 1081 w 119"/>
              <a:gd name="T97" fmla="*/ 28626 h 92"/>
              <a:gd name="T98" fmla="*/ 0 w 119"/>
              <a:gd name="T99" fmla="*/ 27539 h 92"/>
              <a:gd name="T100" fmla="*/ 1441 w 119"/>
              <a:gd name="T101" fmla="*/ 27539 h 92"/>
              <a:gd name="T102" fmla="*/ 2521 w 119"/>
              <a:gd name="T103" fmla="*/ 27539 h 92"/>
              <a:gd name="T104" fmla="*/ 2881 w 119"/>
              <a:gd name="T105" fmla="*/ 28626 h 92"/>
              <a:gd name="T106" fmla="*/ 3602 w 119"/>
              <a:gd name="T107" fmla="*/ 28626 h 92"/>
              <a:gd name="T108" fmla="*/ 4682 w 119"/>
              <a:gd name="T109" fmla="*/ 28626 h 9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19" h="92">
                <a:moveTo>
                  <a:pt x="82" y="88"/>
                </a:moveTo>
                <a:lnTo>
                  <a:pt x="80" y="88"/>
                </a:lnTo>
                <a:lnTo>
                  <a:pt x="82" y="85"/>
                </a:lnTo>
                <a:lnTo>
                  <a:pt x="83" y="85"/>
                </a:lnTo>
                <a:lnTo>
                  <a:pt x="85" y="85"/>
                </a:lnTo>
                <a:lnTo>
                  <a:pt x="86" y="85"/>
                </a:lnTo>
                <a:lnTo>
                  <a:pt x="88" y="82"/>
                </a:lnTo>
                <a:lnTo>
                  <a:pt x="89" y="82"/>
                </a:lnTo>
                <a:lnTo>
                  <a:pt x="92" y="82"/>
                </a:lnTo>
                <a:lnTo>
                  <a:pt x="93" y="79"/>
                </a:lnTo>
                <a:lnTo>
                  <a:pt x="95" y="79"/>
                </a:lnTo>
                <a:lnTo>
                  <a:pt x="97" y="79"/>
                </a:lnTo>
                <a:lnTo>
                  <a:pt x="100" y="76"/>
                </a:lnTo>
                <a:lnTo>
                  <a:pt x="101" y="76"/>
                </a:lnTo>
                <a:lnTo>
                  <a:pt x="104" y="76"/>
                </a:lnTo>
                <a:lnTo>
                  <a:pt x="105" y="76"/>
                </a:lnTo>
                <a:lnTo>
                  <a:pt x="107" y="73"/>
                </a:lnTo>
                <a:lnTo>
                  <a:pt x="108" y="73"/>
                </a:lnTo>
                <a:lnTo>
                  <a:pt x="111" y="70"/>
                </a:lnTo>
                <a:lnTo>
                  <a:pt x="112" y="70"/>
                </a:lnTo>
                <a:lnTo>
                  <a:pt x="114" y="70"/>
                </a:lnTo>
                <a:lnTo>
                  <a:pt x="115" y="70"/>
                </a:lnTo>
                <a:lnTo>
                  <a:pt x="116" y="70"/>
                </a:lnTo>
                <a:lnTo>
                  <a:pt x="117" y="70"/>
                </a:lnTo>
                <a:lnTo>
                  <a:pt x="118" y="70"/>
                </a:lnTo>
                <a:lnTo>
                  <a:pt x="117" y="73"/>
                </a:lnTo>
                <a:lnTo>
                  <a:pt x="116" y="73"/>
                </a:lnTo>
                <a:lnTo>
                  <a:pt x="115" y="73"/>
                </a:lnTo>
                <a:lnTo>
                  <a:pt x="114" y="73"/>
                </a:lnTo>
                <a:lnTo>
                  <a:pt x="114" y="76"/>
                </a:lnTo>
                <a:lnTo>
                  <a:pt x="112" y="76"/>
                </a:lnTo>
                <a:lnTo>
                  <a:pt x="111" y="76"/>
                </a:lnTo>
                <a:lnTo>
                  <a:pt x="110" y="76"/>
                </a:lnTo>
                <a:lnTo>
                  <a:pt x="109" y="76"/>
                </a:lnTo>
                <a:lnTo>
                  <a:pt x="108" y="76"/>
                </a:lnTo>
                <a:lnTo>
                  <a:pt x="107" y="79"/>
                </a:lnTo>
                <a:lnTo>
                  <a:pt x="105" y="79"/>
                </a:lnTo>
                <a:lnTo>
                  <a:pt x="104" y="79"/>
                </a:lnTo>
                <a:lnTo>
                  <a:pt x="103" y="82"/>
                </a:lnTo>
                <a:lnTo>
                  <a:pt x="101" y="82"/>
                </a:lnTo>
                <a:lnTo>
                  <a:pt x="100" y="82"/>
                </a:lnTo>
                <a:lnTo>
                  <a:pt x="99" y="82"/>
                </a:lnTo>
                <a:lnTo>
                  <a:pt x="99" y="85"/>
                </a:lnTo>
                <a:lnTo>
                  <a:pt x="98" y="85"/>
                </a:lnTo>
                <a:lnTo>
                  <a:pt x="97" y="85"/>
                </a:lnTo>
                <a:lnTo>
                  <a:pt x="95" y="85"/>
                </a:lnTo>
                <a:lnTo>
                  <a:pt x="93" y="85"/>
                </a:lnTo>
                <a:lnTo>
                  <a:pt x="92" y="88"/>
                </a:lnTo>
                <a:lnTo>
                  <a:pt x="91" y="88"/>
                </a:lnTo>
                <a:lnTo>
                  <a:pt x="89" y="88"/>
                </a:lnTo>
                <a:lnTo>
                  <a:pt x="88" y="88"/>
                </a:lnTo>
                <a:lnTo>
                  <a:pt x="87" y="88"/>
                </a:lnTo>
                <a:lnTo>
                  <a:pt x="86" y="88"/>
                </a:lnTo>
                <a:lnTo>
                  <a:pt x="85" y="88"/>
                </a:lnTo>
                <a:lnTo>
                  <a:pt x="84" y="88"/>
                </a:lnTo>
                <a:lnTo>
                  <a:pt x="82" y="88"/>
                </a:lnTo>
                <a:close/>
                <a:moveTo>
                  <a:pt x="55" y="27"/>
                </a:moveTo>
                <a:lnTo>
                  <a:pt x="54" y="88"/>
                </a:lnTo>
                <a:lnTo>
                  <a:pt x="54" y="91"/>
                </a:lnTo>
                <a:lnTo>
                  <a:pt x="53" y="91"/>
                </a:lnTo>
                <a:lnTo>
                  <a:pt x="52" y="91"/>
                </a:lnTo>
                <a:lnTo>
                  <a:pt x="51" y="91"/>
                </a:lnTo>
                <a:lnTo>
                  <a:pt x="50" y="91"/>
                </a:lnTo>
                <a:lnTo>
                  <a:pt x="49" y="88"/>
                </a:lnTo>
                <a:lnTo>
                  <a:pt x="51" y="18"/>
                </a:lnTo>
                <a:lnTo>
                  <a:pt x="51" y="15"/>
                </a:lnTo>
                <a:lnTo>
                  <a:pt x="52" y="15"/>
                </a:lnTo>
                <a:lnTo>
                  <a:pt x="53" y="15"/>
                </a:lnTo>
                <a:lnTo>
                  <a:pt x="54" y="15"/>
                </a:lnTo>
                <a:lnTo>
                  <a:pt x="54" y="18"/>
                </a:lnTo>
                <a:lnTo>
                  <a:pt x="55" y="18"/>
                </a:lnTo>
                <a:lnTo>
                  <a:pt x="55" y="21"/>
                </a:lnTo>
                <a:lnTo>
                  <a:pt x="56" y="21"/>
                </a:lnTo>
                <a:lnTo>
                  <a:pt x="57" y="21"/>
                </a:lnTo>
                <a:lnTo>
                  <a:pt x="58" y="18"/>
                </a:lnTo>
                <a:lnTo>
                  <a:pt x="59" y="15"/>
                </a:lnTo>
                <a:lnTo>
                  <a:pt x="60" y="15"/>
                </a:lnTo>
                <a:lnTo>
                  <a:pt x="61" y="12"/>
                </a:lnTo>
                <a:lnTo>
                  <a:pt x="62" y="12"/>
                </a:lnTo>
                <a:lnTo>
                  <a:pt x="62" y="9"/>
                </a:lnTo>
                <a:lnTo>
                  <a:pt x="63" y="9"/>
                </a:lnTo>
                <a:lnTo>
                  <a:pt x="63" y="6"/>
                </a:lnTo>
                <a:lnTo>
                  <a:pt x="64" y="6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7" y="0"/>
                </a:lnTo>
                <a:lnTo>
                  <a:pt x="68" y="0"/>
                </a:lnTo>
                <a:lnTo>
                  <a:pt x="69" y="0"/>
                </a:lnTo>
                <a:lnTo>
                  <a:pt x="70" y="0"/>
                </a:lnTo>
                <a:lnTo>
                  <a:pt x="70" y="3"/>
                </a:lnTo>
                <a:lnTo>
                  <a:pt x="69" y="3"/>
                </a:lnTo>
                <a:lnTo>
                  <a:pt x="68" y="3"/>
                </a:lnTo>
                <a:lnTo>
                  <a:pt x="67" y="3"/>
                </a:lnTo>
                <a:lnTo>
                  <a:pt x="67" y="6"/>
                </a:lnTo>
                <a:lnTo>
                  <a:pt x="67" y="9"/>
                </a:lnTo>
                <a:lnTo>
                  <a:pt x="66" y="12"/>
                </a:lnTo>
                <a:lnTo>
                  <a:pt x="65" y="12"/>
                </a:lnTo>
                <a:lnTo>
                  <a:pt x="64" y="12"/>
                </a:lnTo>
                <a:lnTo>
                  <a:pt x="64" y="15"/>
                </a:lnTo>
                <a:lnTo>
                  <a:pt x="63" y="15"/>
                </a:lnTo>
                <a:lnTo>
                  <a:pt x="62" y="18"/>
                </a:lnTo>
                <a:lnTo>
                  <a:pt x="61" y="21"/>
                </a:lnTo>
                <a:lnTo>
                  <a:pt x="60" y="21"/>
                </a:lnTo>
                <a:lnTo>
                  <a:pt x="59" y="21"/>
                </a:lnTo>
                <a:lnTo>
                  <a:pt x="59" y="24"/>
                </a:lnTo>
                <a:lnTo>
                  <a:pt x="58" y="24"/>
                </a:lnTo>
                <a:lnTo>
                  <a:pt x="57" y="27"/>
                </a:lnTo>
                <a:lnTo>
                  <a:pt x="56" y="27"/>
                </a:lnTo>
                <a:lnTo>
                  <a:pt x="55" y="27"/>
                </a:lnTo>
                <a:close/>
                <a:moveTo>
                  <a:pt x="13" y="79"/>
                </a:moveTo>
                <a:lnTo>
                  <a:pt x="16" y="79"/>
                </a:lnTo>
                <a:lnTo>
                  <a:pt x="16" y="82"/>
                </a:lnTo>
                <a:lnTo>
                  <a:pt x="16" y="85"/>
                </a:lnTo>
                <a:lnTo>
                  <a:pt x="13" y="85"/>
                </a:lnTo>
                <a:lnTo>
                  <a:pt x="12" y="85"/>
                </a:lnTo>
                <a:lnTo>
                  <a:pt x="12" y="82"/>
                </a:lnTo>
                <a:lnTo>
                  <a:pt x="11" y="82"/>
                </a:lnTo>
                <a:lnTo>
                  <a:pt x="10" y="82"/>
                </a:lnTo>
                <a:lnTo>
                  <a:pt x="9" y="82"/>
                </a:lnTo>
                <a:lnTo>
                  <a:pt x="8" y="82"/>
                </a:lnTo>
                <a:lnTo>
                  <a:pt x="7" y="82"/>
                </a:lnTo>
                <a:lnTo>
                  <a:pt x="6" y="82"/>
                </a:lnTo>
                <a:lnTo>
                  <a:pt x="5" y="82"/>
                </a:lnTo>
                <a:lnTo>
                  <a:pt x="4" y="82"/>
                </a:lnTo>
                <a:lnTo>
                  <a:pt x="3" y="82"/>
                </a:lnTo>
                <a:lnTo>
                  <a:pt x="3" y="79"/>
                </a:lnTo>
                <a:lnTo>
                  <a:pt x="1" y="79"/>
                </a:lnTo>
                <a:lnTo>
                  <a:pt x="0" y="79"/>
                </a:lnTo>
                <a:lnTo>
                  <a:pt x="0" y="76"/>
                </a:lnTo>
                <a:lnTo>
                  <a:pt x="1" y="76"/>
                </a:lnTo>
                <a:lnTo>
                  <a:pt x="3" y="76"/>
                </a:lnTo>
                <a:lnTo>
                  <a:pt x="4" y="76"/>
                </a:lnTo>
                <a:lnTo>
                  <a:pt x="6" y="76"/>
                </a:lnTo>
                <a:lnTo>
                  <a:pt x="7" y="76"/>
                </a:lnTo>
                <a:lnTo>
                  <a:pt x="7" y="79"/>
                </a:lnTo>
                <a:lnTo>
                  <a:pt x="8" y="79"/>
                </a:lnTo>
                <a:lnTo>
                  <a:pt x="9" y="79"/>
                </a:lnTo>
                <a:lnTo>
                  <a:pt x="10" y="79"/>
                </a:lnTo>
                <a:lnTo>
                  <a:pt x="11" y="79"/>
                </a:lnTo>
                <a:lnTo>
                  <a:pt x="12" y="79"/>
                </a:lnTo>
                <a:lnTo>
                  <a:pt x="13" y="79"/>
                </a:lnTo>
                <a:close/>
              </a:path>
            </a:pathLst>
          </a:custGeom>
          <a:solidFill>
            <a:srgbClr val="1315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29" name="Freeform 7035">
            <a:extLst>
              <a:ext uri="{FF2B5EF4-FFF2-40B4-BE49-F238E27FC236}">
                <a16:creationId xmlns:a16="http://schemas.microsoft.com/office/drawing/2014/main" id="{4AABB86F-E32B-B04E-ACC0-FC3A62A92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8463" y="4976813"/>
            <a:ext cx="42862" cy="31750"/>
          </a:xfrm>
          <a:custGeom>
            <a:avLst/>
            <a:gdLst>
              <a:gd name="T0" fmla="*/ 28696 w 118"/>
              <a:gd name="T1" fmla="*/ 31393 h 89"/>
              <a:gd name="T2" fmla="*/ 39956 w 118"/>
              <a:gd name="T3" fmla="*/ 24972 h 89"/>
              <a:gd name="T4" fmla="*/ 41772 w 118"/>
              <a:gd name="T5" fmla="*/ 26042 h 89"/>
              <a:gd name="T6" fmla="*/ 33055 w 118"/>
              <a:gd name="T7" fmla="*/ 31393 h 89"/>
              <a:gd name="T8" fmla="*/ 28696 w 118"/>
              <a:gd name="T9" fmla="*/ 31393 h 89"/>
              <a:gd name="T10" fmla="*/ 19615 w 118"/>
              <a:gd name="T11" fmla="*/ 8562 h 89"/>
              <a:gd name="T12" fmla="*/ 23974 w 118"/>
              <a:gd name="T13" fmla="*/ 0 h 89"/>
              <a:gd name="T14" fmla="*/ 24700 w 118"/>
              <a:gd name="T15" fmla="*/ 1070 h 89"/>
              <a:gd name="T16" fmla="*/ 19615 w 118"/>
              <a:gd name="T17" fmla="*/ 9632 h 89"/>
              <a:gd name="T18" fmla="*/ 19615 w 118"/>
              <a:gd name="T19" fmla="*/ 8562 h 89"/>
              <a:gd name="T20" fmla="*/ 18888 w 118"/>
              <a:gd name="T21" fmla="*/ 31393 h 89"/>
              <a:gd name="T22" fmla="*/ 18162 w 118"/>
              <a:gd name="T23" fmla="*/ 31393 h 89"/>
              <a:gd name="T24" fmla="*/ 18162 w 118"/>
              <a:gd name="T25" fmla="*/ 31393 h 89"/>
              <a:gd name="T26" fmla="*/ 18162 w 118"/>
              <a:gd name="T27" fmla="*/ 6421 h 89"/>
              <a:gd name="T28" fmla="*/ 18888 w 118"/>
              <a:gd name="T29" fmla="*/ 6421 h 89"/>
              <a:gd name="T30" fmla="*/ 19252 w 118"/>
              <a:gd name="T31" fmla="*/ 6421 h 89"/>
              <a:gd name="T32" fmla="*/ 18888 w 118"/>
              <a:gd name="T33" fmla="*/ 31393 h 89"/>
              <a:gd name="T34" fmla="*/ 5085 w 118"/>
              <a:gd name="T35" fmla="*/ 29253 h 89"/>
              <a:gd name="T36" fmla="*/ 4722 w 118"/>
              <a:gd name="T37" fmla="*/ 30323 h 89"/>
              <a:gd name="T38" fmla="*/ 0 w 118"/>
              <a:gd name="T39" fmla="*/ 28183 h 89"/>
              <a:gd name="T40" fmla="*/ 726 w 118"/>
              <a:gd name="T41" fmla="*/ 27112 h 89"/>
              <a:gd name="T42" fmla="*/ 5085 w 118"/>
              <a:gd name="T43" fmla="*/ 29253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8" h="89">
                <a:moveTo>
                  <a:pt x="79" y="88"/>
                </a:moveTo>
                <a:cubicBezTo>
                  <a:pt x="90" y="82"/>
                  <a:pt x="100" y="76"/>
                  <a:pt x="110" y="70"/>
                </a:cubicBezTo>
                <a:cubicBezTo>
                  <a:pt x="113" y="67"/>
                  <a:pt x="117" y="70"/>
                  <a:pt x="115" y="73"/>
                </a:cubicBezTo>
                <a:cubicBezTo>
                  <a:pt x="107" y="76"/>
                  <a:pt x="99" y="82"/>
                  <a:pt x="91" y="88"/>
                </a:cubicBezTo>
                <a:cubicBezTo>
                  <a:pt x="87" y="88"/>
                  <a:pt x="84" y="88"/>
                  <a:pt x="79" y="88"/>
                </a:cubicBezTo>
                <a:close/>
                <a:moveTo>
                  <a:pt x="54" y="24"/>
                </a:moveTo>
                <a:cubicBezTo>
                  <a:pt x="59" y="15"/>
                  <a:pt x="63" y="6"/>
                  <a:pt x="66" y="0"/>
                </a:cubicBezTo>
                <a:cubicBezTo>
                  <a:pt x="66" y="0"/>
                  <a:pt x="68" y="0"/>
                  <a:pt x="68" y="3"/>
                </a:cubicBezTo>
                <a:cubicBezTo>
                  <a:pt x="64" y="12"/>
                  <a:pt x="60" y="21"/>
                  <a:pt x="54" y="27"/>
                </a:cubicBezTo>
                <a:lnTo>
                  <a:pt x="54" y="24"/>
                </a:lnTo>
                <a:close/>
                <a:moveTo>
                  <a:pt x="52" y="88"/>
                </a:moveTo>
                <a:lnTo>
                  <a:pt x="50" y="88"/>
                </a:lnTo>
                <a:lnTo>
                  <a:pt x="50" y="18"/>
                </a:lnTo>
                <a:lnTo>
                  <a:pt x="52" y="18"/>
                </a:lnTo>
                <a:lnTo>
                  <a:pt x="53" y="18"/>
                </a:lnTo>
                <a:lnTo>
                  <a:pt x="52" y="88"/>
                </a:lnTo>
                <a:close/>
                <a:moveTo>
                  <a:pt x="14" y="82"/>
                </a:moveTo>
                <a:cubicBezTo>
                  <a:pt x="14" y="82"/>
                  <a:pt x="14" y="82"/>
                  <a:pt x="13" y="85"/>
                </a:cubicBezTo>
                <a:cubicBezTo>
                  <a:pt x="9" y="82"/>
                  <a:pt x="5" y="82"/>
                  <a:pt x="0" y="79"/>
                </a:cubicBezTo>
                <a:cubicBezTo>
                  <a:pt x="0" y="79"/>
                  <a:pt x="0" y="76"/>
                  <a:pt x="2" y="76"/>
                </a:cubicBezTo>
                <a:cubicBezTo>
                  <a:pt x="6" y="79"/>
                  <a:pt x="10" y="79"/>
                  <a:pt x="14" y="82"/>
                </a:cubicBezTo>
                <a:close/>
              </a:path>
            </a:pathLst>
          </a:custGeom>
          <a:solidFill>
            <a:srgbClr val="B17D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30" name="Freeform 7036">
            <a:extLst>
              <a:ext uri="{FF2B5EF4-FFF2-40B4-BE49-F238E27FC236}">
                <a16:creationId xmlns:a16="http://schemas.microsoft.com/office/drawing/2014/main" id="{5405CA2C-FB6E-A745-BFBB-0CD20E752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5016500"/>
            <a:ext cx="9525" cy="14288"/>
          </a:xfrm>
          <a:custGeom>
            <a:avLst/>
            <a:gdLst>
              <a:gd name="T0" fmla="*/ 8763 w 25"/>
              <a:gd name="T1" fmla="*/ 10152 h 38"/>
              <a:gd name="T2" fmla="*/ 6858 w 25"/>
              <a:gd name="T3" fmla="*/ 13912 h 38"/>
              <a:gd name="T4" fmla="*/ 5715 w 25"/>
              <a:gd name="T5" fmla="*/ 11656 h 38"/>
              <a:gd name="T6" fmla="*/ 8763 w 25"/>
              <a:gd name="T7" fmla="*/ 10152 h 38"/>
              <a:gd name="T8" fmla="*/ 7620 w 25"/>
              <a:gd name="T9" fmla="*/ 1128 h 38"/>
              <a:gd name="T10" fmla="*/ 9144 w 25"/>
              <a:gd name="T11" fmla="*/ 2632 h 38"/>
              <a:gd name="T12" fmla="*/ 6096 w 25"/>
              <a:gd name="T13" fmla="*/ 2632 h 38"/>
              <a:gd name="T14" fmla="*/ 7620 w 25"/>
              <a:gd name="T15" fmla="*/ 1128 h 38"/>
              <a:gd name="T16" fmla="*/ 9144 w 25"/>
              <a:gd name="T17" fmla="*/ 3384 h 38"/>
              <a:gd name="T18" fmla="*/ 7620 w 25"/>
              <a:gd name="T19" fmla="*/ 4512 h 38"/>
              <a:gd name="T20" fmla="*/ 6096 w 25"/>
              <a:gd name="T21" fmla="*/ 3384 h 38"/>
              <a:gd name="T22" fmla="*/ 9144 w 25"/>
              <a:gd name="T23" fmla="*/ 3384 h 38"/>
              <a:gd name="T24" fmla="*/ 0 w 25"/>
              <a:gd name="T25" fmla="*/ 0 h 38"/>
              <a:gd name="T26" fmla="*/ 3429 w 25"/>
              <a:gd name="T27" fmla="*/ 1128 h 38"/>
              <a:gd name="T28" fmla="*/ 3429 w 25"/>
              <a:gd name="T29" fmla="*/ 1504 h 38"/>
              <a:gd name="T30" fmla="*/ 3429 w 25"/>
              <a:gd name="T31" fmla="*/ 3384 h 38"/>
              <a:gd name="T32" fmla="*/ 8001 w 25"/>
              <a:gd name="T33" fmla="*/ 4512 h 38"/>
              <a:gd name="T34" fmla="*/ 8382 w 25"/>
              <a:gd name="T35" fmla="*/ 4512 h 38"/>
              <a:gd name="T36" fmla="*/ 8382 w 25"/>
              <a:gd name="T37" fmla="*/ 5640 h 38"/>
              <a:gd name="T38" fmla="*/ 4572 w 25"/>
              <a:gd name="T39" fmla="*/ 8272 h 38"/>
              <a:gd name="T40" fmla="*/ 3810 w 25"/>
              <a:gd name="T41" fmla="*/ 6768 h 38"/>
              <a:gd name="T42" fmla="*/ 2286 w 25"/>
              <a:gd name="T43" fmla="*/ 3384 h 38"/>
              <a:gd name="T44" fmla="*/ 1143 w 25"/>
              <a:gd name="T45" fmla="*/ 2632 h 38"/>
              <a:gd name="T46" fmla="*/ 0 w 25"/>
              <a:gd name="T47" fmla="*/ 0 h 38"/>
              <a:gd name="T48" fmla="*/ 8763 w 25"/>
              <a:gd name="T49" fmla="*/ 5640 h 38"/>
              <a:gd name="T50" fmla="*/ 9144 w 25"/>
              <a:gd name="T51" fmla="*/ 8272 h 38"/>
              <a:gd name="T52" fmla="*/ 8001 w 25"/>
              <a:gd name="T53" fmla="*/ 9024 h 38"/>
              <a:gd name="T54" fmla="*/ 6858 w 25"/>
              <a:gd name="T55" fmla="*/ 9024 h 38"/>
              <a:gd name="T56" fmla="*/ 5334 w 25"/>
              <a:gd name="T57" fmla="*/ 8272 h 38"/>
              <a:gd name="T58" fmla="*/ 6858 w 25"/>
              <a:gd name="T59" fmla="*/ 6768 h 38"/>
              <a:gd name="T60" fmla="*/ 8763 w 25"/>
              <a:gd name="T61" fmla="*/ 5640 h 38"/>
              <a:gd name="T62" fmla="*/ 4572 w 25"/>
              <a:gd name="T63" fmla="*/ 8272 h 38"/>
              <a:gd name="T64" fmla="*/ 5334 w 25"/>
              <a:gd name="T65" fmla="*/ 8272 h 38"/>
              <a:gd name="T66" fmla="*/ 6096 w 25"/>
              <a:gd name="T67" fmla="*/ 10152 h 38"/>
              <a:gd name="T68" fmla="*/ 9144 w 25"/>
              <a:gd name="T69" fmla="*/ 9024 h 38"/>
              <a:gd name="T70" fmla="*/ 8763 w 25"/>
              <a:gd name="T71" fmla="*/ 10152 h 38"/>
              <a:gd name="T72" fmla="*/ 6096 w 25"/>
              <a:gd name="T73" fmla="*/ 10152 h 38"/>
              <a:gd name="T74" fmla="*/ 5715 w 25"/>
              <a:gd name="T75" fmla="*/ 10152 h 38"/>
              <a:gd name="T76" fmla="*/ 5334 w 25"/>
              <a:gd name="T77" fmla="*/ 10152 h 38"/>
              <a:gd name="T78" fmla="*/ 4572 w 25"/>
              <a:gd name="T79" fmla="*/ 8272 h 3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5" h="38">
                <a:moveTo>
                  <a:pt x="23" y="27"/>
                </a:moveTo>
                <a:cubicBezTo>
                  <a:pt x="22" y="31"/>
                  <a:pt x="21" y="33"/>
                  <a:pt x="18" y="37"/>
                </a:cubicBezTo>
                <a:cubicBezTo>
                  <a:pt x="18" y="33"/>
                  <a:pt x="17" y="31"/>
                  <a:pt x="15" y="31"/>
                </a:cubicBezTo>
                <a:lnTo>
                  <a:pt x="23" y="27"/>
                </a:lnTo>
                <a:close/>
                <a:moveTo>
                  <a:pt x="20" y="3"/>
                </a:moveTo>
                <a:lnTo>
                  <a:pt x="24" y="7"/>
                </a:lnTo>
                <a:lnTo>
                  <a:pt x="16" y="7"/>
                </a:lnTo>
                <a:lnTo>
                  <a:pt x="20" y="3"/>
                </a:lnTo>
                <a:close/>
                <a:moveTo>
                  <a:pt x="24" y="9"/>
                </a:moveTo>
                <a:lnTo>
                  <a:pt x="20" y="12"/>
                </a:lnTo>
                <a:lnTo>
                  <a:pt x="16" y="9"/>
                </a:lnTo>
                <a:lnTo>
                  <a:pt x="24" y="9"/>
                </a:lnTo>
                <a:close/>
                <a:moveTo>
                  <a:pt x="0" y="0"/>
                </a:moveTo>
                <a:cubicBezTo>
                  <a:pt x="2" y="0"/>
                  <a:pt x="6" y="0"/>
                  <a:pt x="9" y="3"/>
                </a:cubicBezTo>
                <a:lnTo>
                  <a:pt x="9" y="4"/>
                </a:lnTo>
                <a:cubicBezTo>
                  <a:pt x="8" y="7"/>
                  <a:pt x="8" y="7"/>
                  <a:pt x="9" y="9"/>
                </a:cubicBezTo>
                <a:cubicBezTo>
                  <a:pt x="13" y="15"/>
                  <a:pt x="18" y="15"/>
                  <a:pt x="21" y="12"/>
                </a:cubicBezTo>
                <a:lnTo>
                  <a:pt x="22" y="12"/>
                </a:lnTo>
                <a:lnTo>
                  <a:pt x="22" y="15"/>
                </a:lnTo>
                <a:lnTo>
                  <a:pt x="12" y="22"/>
                </a:lnTo>
                <a:lnTo>
                  <a:pt x="10" y="18"/>
                </a:lnTo>
                <a:cubicBezTo>
                  <a:pt x="9" y="15"/>
                  <a:pt x="8" y="12"/>
                  <a:pt x="6" y="9"/>
                </a:cubicBezTo>
                <a:cubicBezTo>
                  <a:pt x="6" y="9"/>
                  <a:pt x="5" y="7"/>
                  <a:pt x="3" y="7"/>
                </a:cubicBezTo>
                <a:cubicBezTo>
                  <a:pt x="2" y="3"/>
                  <a:pt x="0" y="0"/>
                  <a:pt x="0" y="0"/>
                </a:cubicBezTo>
                <a:close/>
                <a:moveTo>
                  <a:pt x="23" y="15"/>
                </a:moveTo>
                <a:cubicBezTo>
                  <a:pt x="24" y="18"/>
                  <a:pt x="24" y="22"/>
                  <a:pt x="24" y="22"/>
                </a:cubicBezTo>
                <a:lnTo>
                  <a:pt x="21" y="24"/>
                </a:lnTo>
                <a:lnTo>
                  <a:pt x="18" y="24"/>
                </a:lnTo>
                <a:lnTo>
                  <a:pt x="14" y="22"/>
                </a:lnTo>
                <a:lnTo>
                  <a:pt x="18" y="18"/>
                </a:lnTo>
                <a:lnTo>
                  <a:pt x="23" y="15"/>
                </a:lnTo>
                <a:close/>
                <a:moveTo>
                  <a:pt x="12" y="22"/>
                </a:moveTo>
                <a:lnTo>
                  <a:pt x="14" y="22"/>
                </a:lnTo>
                <a:lnTo>
                  <a:pt x="16" y="27"/>
                </a:lnTo>
                <a:lnTo>
                  <a:pt x="24" y="24"/>
                </a:lnTo>
                <a:cubicBezTo>
                  <a:pt x="24" y="24"/>
                  <a:pt x="24" y="27"/>
                  <a:pt x="23" y="27"/>
                </a:cubicBezTo>
                <a:lnTo>
                  <a:pt x="16" y="27"/>
                </a:lnTo>
                <a:lnTo>
                  <a:pt x="15" y="27"/>
                </a:lnTo>
                <a:lnTo>
                  <a:pt x="14" y="27"/>
                </a:lnTo>
                <a:cubicBezTo>
                  <a:pt x="13" y="24"/>
                  <a:pt x="12" y="24"/>
                  <a:pt x="12" y="22"/>
                </a:cubicBezTo>
                <a:close/>
              </a:path>
            </a:pathLst>
          </a:custGeom>
          <a:solidFill>
            <a:srgbClr val="CDA1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31" name="Freeform 7037">
            <a:extLst>
              <a:ext uri="{FF2B5EF4-FFF2-40B4-BE49-F238E27FC236}">
                <a16:creationId xmlns:a16="http://schemas.microsoft.com/office/drawing/2014/main" id="{59DEC825-BE60-154C-B855-19673F52D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5016500"/>
            <a:ext cx="9525" cy="14288"/>
          </a:xfrm>
          <a:custGeom>
            <a:avLst/>
            <a:gdLst>
              <a:gd name="T0" fmla="*/ 8426 w 26"/>
              <a:gd name="T1" fmla="*/ 10528 h 38"/>
              <a:gd name="T2" fmla="*/ 5862 w 26"/>
              <a:gd name="T3" fmla="*/ 11656 h 38"/>
              <a:gd name="T4" fmla="*/ 5129 w 26"/>
              <a:gd name="T5" fmla="*/ 10152 h 38"/>
              <a:gd name="T6" fmla="*/ 6228 w 26"/>
              <a:gd name="T7" fmla="*/ 10152 h 38"/>
              <a:gd name="T8" fmla="*/ 8426 w 26"/>
              <a:gd name="T9" fmla="*/ 9024 h 38"/>
              <a:gd name="T10" fmla="*/ 8426 w 26"/>
              <a:gd name="T11" fmla="*/ 10528 h 38"/>
              <a:gd name="T12" fmla="*/ 6228 w 26"/>
              <a:gd name="T13" fmla="*/ 9024 h 38"/>
              <a:gd name="T14" fmla="*/ 4396 w 26"/>
              <a:gd name="T15" fmla="*/ 8272 h 38"/>
              <a:gd name="T16" fmla="*/ 3663 w 26"/>
              <a:gd name="T17" fmla="*/ 6768 h 38"/>
              <a:gd name="T18" fmla="*/ 8426 w 26"/>
              <a:gd name="T19" fmla="*/ 5640 h 38"/>
              <a:gd name="T20" fmla="*/ 8060 w 26"/>
              <a:gd name="T21" fmla="*/ 9024 h 38"/>
              <a:gd name="T22" fmla="*/ 6961 w 26"/>
              <a:gd name="T23" fmla="*/ 9776 h 38"/>
              <a:gd name="T24" fmla="*/ 6228 w 26"/>
              <a:gd name="T25" fmla="*/ 9776 h 38"/>
              <a:gd name="T26" fmla="*/ 6594 w 26"/>
              <a:gd name="T27" fmla="*/ 13912 h 38"/>
              <a:gd name="T28" fmla="*/ 6594 w 26"/>
              <a:gd name="T29" fmla="*/ 13912 h 38"/>
              <a:gd name="T30" fmla="*/ 7327 w 26"/>
              <a:gd name="T31" fmla="*/ 4512 h 38"/>
              <a:gd name="T32" fmla="*/ 8792 w 26"/>
              <a:gd name="T33" fmla="*/ 2632 h 38"/>
              <a:gd name="T34" fmla="*/ 7693 w 26"/>
              <a:gd name="T35" fmla="*/ 4512 h 38"/>
              <a:gd name="T36" fmla="*/ 6594 w 26"/>
              <a:gd name="T37" fmla="*/ 5640 h 38"/>
              <a:gd name="T38" fmla="*/ 3297 w 26"/>
              <a:gd name="T39" fmla="*/ 3384 h 38"/>
              <a:gd name="T40" fmla="*/ 7693 w 26"/>
              <a:gd name="T41" fmla="*/ 9024 h 38"/>
              <a:gd name="T42" fmla="*/ 8060 w 26"/>
              <a:gd name="T43" fmla="*/ 6768 h 38"/>
              <a:gd name="T44" fmla="*/ 6594 w 26"/>
              <a:gd name="T45" fmla="*/ 7144 h 38"/>
              <a:gd name="T46" fmla="*/ 3663 w 26"/>
              <a:gd name="T47" fmla="*/ 6768 h 38"/>
              <a:gd name="T48" fmla="*/ 2564 w 26"/>
              <a:gd name="T49" fmla="*/ 4512 h 38"/>
              <a:gd name="T50" fmla="*/ 3297 w 26"/>
              <a:gd name="T51" fmla="*/ 3384 h 38"/>
              <a:gd name="T52" fmla="*/ 3297 w 26"/>
              <a:gd name="T53" fmla="*/ 3384 h 38"/>
              <a:gd name="T54" fmla="*/ 2198 w 26"/>
              <a:gd name="T55" fmla="*/ 3384 h 38"/>
              <a:gd name="T56" fmla="*/ 2198 w 26"/>
              <a:gd name="T57" fmla="*/ 3384 h 38"/>
              <a:gd name="T58" fmla="*/ 1832 w 26"/>
              <a:gd name="T59" fmla="*/ 3384 h 38"/>
              <a:gd name="T60" fmla="*/ 1099 w 26"/>
              <a:gd name="T61" fmla="*/ 2632 h 38"/>
              <a:gd name="T62" fmla="*/ 1099 w 26"/>
              <a:gd name="T63" fmla="*/ 2632 h 38"/>
              <a:gd name="T64" fmla="*/ 1099 w 26"/>
              <a:gd name="T65" fmla="*/ 2632 h 38"/>
              <a:gd name="T66" fmla="*/ 1099 w 26"/>
              <a:gd name="T67" fmla="*/ 1128 h 38"/>
              <a:gd name="T68" fmla="*/ 733 w 26"/>
              <a:gd name="T69" fmla="*/ 0 h 38"/>
              <a:gd name="T70" fmla="*/ 3297 w 26"/>
              <a:gd name="T71" fmla="*/ 1128 h 38"/>
              <a:gd name="T72" fmla="*/ 3297 w 26"/>
              <a:gd name="T73" fmla="*/ 3384 h 38"/>
              <a:gd name="T74" fmla="*/ 9159 w 26"/>
              <a:gd name="T75" fmla="*/ 2632 h 38"/>
              <a:gd name="T76" fmla="*/ 5862 w 26"/>
              <a:gd name="T77" fmla="*/ 2632 h 38"/>
              <a:gd name="T78" fmla="*/ 9159 w 26"/>
              <a:gd name="T79" fmla="*/ 2632 h 3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6" h="38">
                <a:moveTo>
                  <a:pt x="18" y="37"/>
                </a:moveTo>
                <a:cubicBezTo>
                  <a:pt x="21" y="34"/>
                  <a:pt x="22" y="31"/>
                  <a:pt x="23" y="28"/>
                </a:cubicBezTo>
                <a:lnTo>
                  <a:pt x="19" y="29"/>
                </a:lnTo>
                <a:lnTo>
                  <a:pt x="16" y="31"/>
                </a:lnTo>
                <a:cubicBezTo>
                  <a:pt x="16" y="31"/>
                  <a:pt x="16" y="31"/>
                  <a:pt x="15" y="31"/>
                </a:cubicBezTo>
                <a:lnTo>
                  <a:pt x="14" y="27"/>
                </a:lnTo>
                <a:lnTo>
                  <a:pt x="15" y="27"/>
                </a:lnTo>
                <a:lnTo>
                  <a:pt x="17" y="27"/>
                </a:lnTo>
                <a:lnTo>
                  <a:pt x="23" y="27"/>
                </a:lnTo>
                <a:lnTo>
                  <a:pt x="23" y="24"/>
                </a:lnTo>
                <a:cubicBezTo>
                  <a:pt x="24" y="25"/>
                  <a:pt x="24" y="27"/>
                  <a:pt x="24" y="27"/>
                </a:cubicBezTo>
                <a:lnTo>
                  <a:pt x="23" y="28"/>
                </a:lnTo>
                <a:cubicBezTo>
                  <a:pt x="23" y="31"/>
                  <a:pt x="22" y="34"/>
                  <a:pt x="18" y="37"/>
                </a:cubicBezTo>
                <a:close/>
                <a:moveTo>
                  <a:pt x="17" y="24"/>
                </a:moveTo>
                <a:lnTo>
                  <a:pt x="14" y="27"/>
                </a:lnTo>
                <a:lnTo>
                  <a:pt x="12" y="22"/>
                </a:lnTo>
                <a:lnTo>
                  <a:pt x="11" y="22"/>
                </a:lnTo>
                <a:lnTo>
                  <a:pt x="10" y="18"/>
                </a:lnTo>
                <a:lnTo>
                  <a:pt x="12" y="22"/>
                </a:lnTo>
                <a:lnTo>
                  <a:pt x="23" y="15"/>
                </a:lnTo>
                <a:cubicBezTo>
                  <a:pt x="24" y="18"/>
                  <a:pt x="24" y="22"/>
                  <a:pt x="24" y="22"/>
                </a:cubicBezTo>
                <a:lnTo>
                  <a:pt x="22" y="24"/>
                </a:lnTo>
                <a:lnTo>
                  <a:pt x="23" y="24"/>
                </a:lnTo>
                <a:lnTo>
                  <a:pt x="19" y="26"/>
                </a:lnTo>
                <a:lnTo>
                  <a:pt x="17" y="27"/>
                </a:lnTo>
                <a:lnTo>
                  <a:pt x="17" y="26"/>
                </a:lnTo>
                <a:lnTo>
                  <a:pt x="17" y="24"/>
                </a:lnTo>
                <a:close/>
                <a:moveTo>
                  <a:pt x="18" y="37"/>
                </a:moveTo>
                <a:cubicBezTo>
                  <a:pt x="18" y="34"/>
                  <a:pt x="17" y="31"/>
                  <a:pt x="16" y="31"/>
                </a:cubicBezTo>
                <a:cubicBezTo>
                  <a:pt x="18" y="31"/>
                  <a:pt x="18" y="34"/>
                  <a:pt x="18" y="37"/>
                </a:cubicBezTo>
                <a:close/>
                <a:moveTo>
                  <a:pt x="9" y="9"/>
                </a:moveTo>
                <a:cubicBezTo>
                  <a:pt x="13" y="12"/>
                  <a:pt x="17" y="15"/>
                  <a:pt x="20" y="12"/>
                </a:cubicBezTo>
                <a:lnTo>
                  <a:pt x="16" y="9"/>
                </a:lnTo>
                <a:lnTo>
                  <a:pt x="24" y="7"/>
                </a:lnTo>
                <a:lnTo>
                  <a:pt x="20" y="12"/>
                </a:lnTo>
                <a:lnTo>
                  <a:pt x="21" y="12"/>
                </a:lnTo>
                <a:lnTo>
                  <a:pt x="21" y="13"/>
                </a:lnTo>
                <a:cubicBezTo>
                  <a:pt x="20" y="15"/>
                  <a:pt x="18" y="15"/>
                  <a:pt x="18" y="15"/>
                </a:cubicBezTo>
                <a:lnTo>
                  <a:pt x="16" y="15"/>
                </a:lnTo>
                <a:cubicBezTo>
                  <a:pt x="13" y="15"/>
                  <a:pt x="11" y="12"/>
                  <a:pt x="9" y="9"/>
                </a:cubicBezTo>
                <a:close/>
                <a:moveTo>
                  <a:pt x="18" y="19"/>
                </a:moveTo>
                <a:lnTo>
                  <a:pt x="21" y="24"/>
                </a:lnTo>
                <a:lnTo>
                  <a:pt x="23" y="22"/>
                </a:lnTo>
                <a:lnTo>
                  <a:pt x="22" y="18"/>
                </a:lnTo>
                <a:lnTo>
                  <a:pt x="19" y="18"/>
                </a:lnTo>
                <a:lnTo>
                  <a:pt x="18" y="19"/>
                </a:lnTo>
                <a:close/>
                <a:moveTo>
                  <a:pt x="7" y="12"/>
                </a:moveTo>
                <a:lnTo>
                  <a:pt x="10" y="18"/>
                </a:lnTo>
                <a:lnTo>
                  <a:pt x="6" y="12"/>
                </a:lnTo>
                <a:lnTo>
                  <a:pt x="7" y="12"/>
                </a:lnTo>
                <a:close/>
                <a:moveTo>
                  <a:pt x="6" y="9"/>
                </a:moveTo>
                <a:lnTo>
                  <a:pt x="9" y="9"/>
                </a:lnTo>
                <a:lnTo>
                  <a:pt x="6" y="9"/>
                </a:lnTo>
                <a:lnTo>
                  <a:pt x="9" y="9"/>
                </a:lnTo>
                <a:lnTo>
                  <a:pt x="7" y="12"/>
                </a:lnTo>
                <a:lnTo>
                  <a:pt x="6" y="9"/>
                </a:lnTo>
                <a:close/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6" y="9"/>
                  <a:pt x="6" y="9"/>
                </a:cubicBezTo>
                <a:close/>
                <a:moveTo>
                  <a:pt x="3" y="7"/>
                </a:moveTo>
                <a:cubicBezTo>
                  <a:pt x="4" y="7"/>
                  <a:pt x="5" y="9"/>
                  <a:pt x="5" y="9"/>
                </a:cubicBezTo>
                <a:cubicBezTo>
                  <a:pt x="5" y="9"/>
                  <a:pt x="4" y="9"/>
                  <a:pt x="3" y="7"/>
                </a:cubicBezTo>
                <a:close/>
                <a:moveTo>
                  <a:pt x="8" y="4"/>
                </a:moveTo>
                <a:lnTo>
                  <a:pt x="3" y="7"/>
                </a:lnTo>
                <a:cubicBezTo>
                  <a:pt x="2" y="3"/>
                  <a:pt x="0" y="0"/>
                  <a:pt x="0" y="0"/>
                </a:cubicBezTo>
                <a:cubicBezTo>
                  <a:pt x="0" y="0"/>
                  <a:pt x="2" y="3"/>
                  <a:pt x="3" y="3"/>
                </a:cubicBezTo>
                <a:lnTo>
                  <a:pt x="9" y="3"/>
                </a:lnTo>
                <a:cubicBezTo>
                  <a:pt x="6" y="3"/>
                  <a:pt x="5" y="0"/>
                  <a:pt x="2" y="0"/>
                </a:cubicBezTo>
                <a:lnTo>
                  <a:pt x="3" y="0"/>
                </a:lnTo>
                <a:cubicBezTo>
                  <a:pt x="5" y="0"/>
                  <a:pt x="7" y="0"/>
                  <a:pt x="9" y="3"/>
                </a:cubicBezTo>
                <a:lnTo>
                  <a:pt x="9" y="4"/>
                </a:lnTo>
                <a:lnTo>
                  <a:pt x="9" y="9"/>
                </a:lnTo>
                <a:cubicBezTo>
                  <a:pt x="8" y="7"/>
                  <a:pt x="7" y="7"/>
                  <a:pt x="8" y="4"/>
                </a:cubicBezTo>
                <a:close/>
                <a:moveTo>
                  <a:pt x="25" y="7"/>
                </a:moveTo>
                <a:lnTo>
                  <a:pt x="24" y="7"/>
                </a:lnTo>
                <a:lnTo>
                  <a:pt x="16" y="7"/>
                </a:lnTo>
                <a:lnTo>
                  <a:pt x="20" y="0"/>
                </a:lnTo>
                <a:lnTo>
                  <a:pt x="25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32" name="Freeform 7038">
            <a:extLst>
              <a:ext uri="{FF2B5EF4-FFF2-40B4-BE49-F238E27FC236}">
                <a16:creationId xmlns:a16="http://schemas.microsoft.com/office/drawing/2014/main" id="{36F4C6A6-BA40-194F-A5E8-3FBA2D188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938713"/>
            <a:ext cx="431800" cy="252412"/>
          </a:xfrm>
          <a:custGeom>
            <a:avLst/>
            <a:gdLst>
              <a:gd name="T0" fmla="*/ 215540 w 1200"/>
              <a:gd name="T1" fmla="*/ 252052 h 702"/>
              <a:gd name="T2" fmla="*/ 0 w 1200"/>
              <a:gd name="T3" fmla="*/ 252052 h 702"/>
              <a:gd name="T4" fmla="*/ 0 w 1200"/>
              <a:gd name="T5" fmla="*/ 0 h 702"/>
              <a:gd name="T6" fmla="*/ 431440 w 1200"/>
              <a:gd name="T7" fmla="*/ 0 h 702"/>
              <a:gd name="T8" fmla="*/ 431440 w 1200"/>
              <a:gd name="T9" fmla="*/ 252052 h 702"/>
              <a:gd name="T10" fmla="*/ 215540 w 1200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2">
                <a:moveTo>
                  <a:pt x="599" y="701"/>
                </a:moveTo>
                <a:lnTo>
                  <a:pt x="0" y="701"/>
                </a:lnTo>
                <a:lnTo>
                  <a:pt x="0" y="0"/>
                </a:lnTo>
                <a:lnTo>
                  <a:pt x="1199" y="0"/>
                </a:lnTo>
                <a:lnTo>
                  <a:pt x="1199" y="701"/>
                </a:lnTo>
                <a:lnTo>
                  <a:pt x="599" y="701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33" name="Freeform 7039">
            <a:extLst>
              <a:ext uri="{FF2B5EF4-FFF2-40B4-BE49-F238E27FC236}">
                <a16:creationId xmlns:a16="http://schemas.microsoft.com/office/drawing/2014/main" id="{E124AC72-AD23-B545-A020-10C58B6EF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938713"/>
            <a:ext cx="431800" cy="252412"/>
          </a:xfrm>
          <a:custGeom>
            <a:avLst/>
            <a:gdLst>
              <a:gd name="T0" fmla="*/ 299381 w 1200"/>
              <a:gd name="T1" fmla="*/ 252052 h 702"/>
              <a:gd name="T2" fmla="*/ 0 w 1200"/>
              <a:gd name="T3" fmla="*/ 0 h 702"/>
              <a:gd name="T4" fmla="*/ 131699 w 1200"/>
              <a:gd name="T5" fmla="*/ 0 h 702"/>
              <a:gd name="T6" fmla="*/ 431440 w 1200"/>
              <a:gd name="T7" fmla="*/ 252052 h 702"/>
              <a:gd name="T8" fmla="*/ 299381 w 1200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" h="702">
                <a:moveTo>
                  <a:pt x="832" y="701"/>
                </a:moveTo>
                <a:lnTo>
                  <a:pt x="0" y="0"/>
                </a:lnTo>
                <a:lnTo>
                  <a:pt x="366" y="0"/>
                </a:lnTo>
                <a:lnTo>
                  <a:pt x="1199" y="701"/>
                </a:lnTo>
                <a:lnTo>
                  <a:pt x="832" y="7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34" name="Freeform 7040">
            <a:extLst>
              <a:ext uri="{FF2B5EF4-FFF2-40B4-BE49-F238E27FC236}">
                <a16:creationId xmlns:a16="http://schemas.microsoft.com/office/drawing/2014/main" id="{910392CD-4DEF-6B42-845E-D684DEEB0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088" y="4938713"/>
            <a:ext cx="387350" cy="252412"/>
          </a:xfrm>
          <a:custGeom>
            <a:avLst/>
            <a:gdLst>
              <a:gd name="T0" fmla="*/ 299316 w 1078"/>
              <a:gd name="T1" fmla="*/ 252052 h 702"/>
              <a:gd name="T2" fmla="*/ 0 w 1078"/>
              <a:gd name="T3" fmla="*/ 0 h 702"/>
              <a:gd name="T4" fmla="*/ 87675 w 1078"/>
              <a:gd name="T5" fmla="*/ 0 h 702"/>
              <a:gd name="T6" fmla="*/ 386991 w 1078"/>
              <a:gd name="T7" fmla="*/ 252052 h 702"/>
              <a:gd name="T8" fmla="*/ 299316 w 1078"/>
              <a:gd name="T9" fmla="*/ 252052 h 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78" h="702">
                <a:moveTo>
                  <a:pt x="833" y="701"/>
                </a:moveTo>
                <a:lnTo>
                  <a:pt x="0" y="0"/>
                </a:lnTo>
                <a:lnTo>
                  <a:pt x="244" y="0"/>
                </a:lnTo>
                <a:lnTo>
                  <a:pt x="1077" y="701"/>
                </a:lnTo>
                <a:lnTo>
                  <a:pt x="833" y="70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35" name="Freeform 7041">
            <a:extLst>
              <a:ext uri="{FF2B5EF4-FFF2-40B4-BE49-F238E27FC236}">
                <a16:creationId xmlns:a16="http://schemas.microsoft.com/office/drawing/2014/main" id="{B93C72B7-A112-1B43-99EE-F0D6C2B54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4938713"/>
            <a:ext cx="431800" cy="252412"/>
          </a:xfrm>
          <a:custGeom>
            <a:avLst/>
            <a:gdLst>
              <a:gd name="T0" fmla="*/ 215720 w 1199"/>
              <a:gd name="T1" fmla="*/ 252052 h 702"/>
              <a:gd name="T2" fmla="*/ 0 w 1199"/>
              <a:gd name="T3" fmla="*/ 252052 h 702"/>
              <a:gd name="T4" fmla="*/ 0 w 1199"/>
              <a:gd name="T5" fmla="*/ 0 h 702"/>
              <a:gd name="T6" fmla="*/ 431440 w 1199"/>
              <a:gd name="T7" fmla="*/ 0 h 702"/>
              <a:gd name="T8" fmla="*/ 431440 w 1199"/>
              <a:gd name="T9" fmla="*/ 252052 h 702"/>
              <a:gd name="T10" fmla="*/ 215720 w 1199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2">
                <a:moveTo>
                  <a:pt x="599" y="701"/>
                </a:moveTo>
                <a:lnTo>
                  <a:pt x="0" y="701"/>
                </a:lnTo>
                <a:lnTo>
                  <a:pt x="0" y="0"/>
                </a:lnTo>
                <a:lnTo>
                  <a:pt x="1198" y="0"/>
                </a:lnTo>
                <a:lnTo>
                  <a:pt x="1198" y="701"/>
                </a:lnTo>
                <a:lnTo>
                  <a:pt x="599" y="701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36" name="Freeform 7042">
            <a:extLst>
              <a:ext uri="{FF2B5EF4-FFF2-40B4-BE49-F238E27FC236}">
                <a16:creationId xmlns:a16="http://schemas.microsoft.com/office/drawing/2014/main" id="{676D5569-DC59-1145-A1F0-E60B59C10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5002213"/>
            <a:ext cx="127000" cy="125412"/>
          </a:xfrm>
          <a:custGeom>
            <a:avLst/>
            <a:gdLst>
              <a:gd name="T0" fmla="*/ 126638 w 351"/>
              <a:gd name="T1" fmla="*/ 63064 h 350"/>
              <a:gd name="T2" fmla="*/ 63681 w 351"/>
              <a:gd name="T3" fmla="*/ 125054 h 350"/>
              <a:gd name="T4" fmla="*/ 0 w 351"/>
              <a:gd name="T5" fmla="*/ 63064 h 350"/>
              <a:gd name="T6" fmla="*/ 63681 w 351"/>
              <a:gd name="T7" fmla="*/ 0 h 350"/>
              <a:gd name="T8" fmla="*/ 126638 w 351"/>
              <a:gd name="T9" fmla="*/ 63064 h 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1" h="350">
                <a:moveTo>
                  <a:pt x="350" y="176"/>
                </a:moveTo>
                <a:cubicBezTo>
                  <a:pt x="350" y="270"/>
                  <a:pt x="272" y="349"/>
                  <a:pt x="176" y="349"/>
                </a:cubicBezTo>
                <a:cubicBezTo>
                  <a:pt x="78" y="349"/>
                  <a:pt x="0" y="270"/>
                  <a:pt x="0" y="176"/>
                </a:cubicBezTo>
                <a:cubicBezTo>
                  <a:pt x="0" y="79"/>
                  <a:pt x="78" y="0"/>
                  <a:pt x="176" y="0"/>
                </a:cubicBezTo>
                <a:cubicBezTo>
                  <a:pt x="272" y="0"/>
                  <a:pt x="350" y="79"/>
                  <a:pt x="350" y="17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37" name="Freeform 7043">
            <a:extLst>
              <a:ext uri="{FF2B5EF4-FFF2-40B4-BE49-F238E27FC236}">
                <a16:creationId xmlns:a16="http://schemas.microsoft.com/office/drawing/2014/main" id="{FC624A65-7ACD-334D-A02F-BD4AD364A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0900" y="5014913"/>
            <a:ext cx="101600" cy="101600"/>
          </a:xfrm>
          <a:custGeom>
            <a:avLst/>
            <a:gdLst>
              <a:gd name="T0" fmla="*/ 101238 w 281"/>
              <a:gd name="T1" fmla="*/ 50619 h 281"/>
              <a:gd name="T2" fmla="*/ 50981 w 281"/>
              <a:gd name="T3" fmla="*/ 101238 h 281"/>
              <a:gd name="T4" fmla="*/ 0 w 281"/>
              <a:gd name="T5" fmla="*/ 50619 h 281"/>
              <a:gd name="T6" fmla="*/ 50981 w 281"/>
              <a:gd name="T7" fmla="*/ 0 h 281"/>
              <a:gd name="T8" fmla="*/ 101238 w 281"/>
              <a:gd name="T9" fmla="*/ 50619 h 2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1" h="281">
                <a:moveTo>
                  <a:pt x="280" y="140"/>
                </a:moveTo>
                <a:cubicBezTo>
                  <a:pt x="280" y="216"/>
                  <a:pt x="217" y="280"/>
                  <a:pt x="141" y="280"/>
                </a:cubicBezTo>
                <a:cubicBezTo>
                  <a:pt x="63" y="280"/>
                  <a:pt x="0" y="216"/>
                  <a:pt x="0" y="140"/>
                </a:cubicBezTo>
                <a:cubicBezTo>
                  <a:pt x="0" y="61"/>
                  <a:pt x="63" y="0"/>
                  <a:pt x="141" y="0"/>
                </a:cubicBezTo>
                <a:cubicBezTo>
                  <a:pt x="217" y="0"/>
                  <a:pt x="280" y="61"/>
                  <a:pt x="280" y="140"/>
                </a:cubicBez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38" name="Freeform 7044">
            <a:extLst>
              <a:ext uri="{FF2B5EF4-FFF2-40B4-BE49-F238E27FC236}">
                <a16:creationId xmlns:a16="http://schemas.microsoft.com/office/drawing/2014/main" id="{7050E297-3C6E-6A45-95D5-EDD5F1EB2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5059363"/>
            <a:ext cx="34925" cy="14287"/>
          </a:xfrm>
          <a:custGeom>
            <a:avLst/>
            <a:gdLst>
              <a:gd name="T0" fmla="*/ 0 w 97"/>
              <a:gd name="T1" fmla="*/ 5358 h 40"/>
              <a:gd name="T2" fmla="*/ 34565 w 97"/>
              <a:gd name="T3" fmla="*/ 0 h 40"/>
              <a:gd name="T4" fmla="*/ 29884 w 97"/>
              <a:gd name="T5" fmla="*/ 13930 h 40"/>
              <a:gd name="T6" fmla="*/ 0 w 97"/>
              <a:gd name="T7" fmla="*/ 5358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" h="40">
                <a:moveTo>
                  <a:pt x="0" y="15"/>
                </a:moveTo>
                <a:lnTo>
                  <a:pt x="96" y="0"/>
                </a:lnTo>
                <a:lnTo>
                  <a:pt x="83" y="39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39" name="Freeform 7045">
            <a:extLst>
              <a:ext uri="{FF2B5EF4-FFF2-40B4-BE49-F238E27FC236}">
                <a16:creationId xmlns:a16="http://schemas.microsoft.com/office/drawing/2014/main" id="{B273BC1C-237E-A445-9B9B-442389C12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5054600"/>
            <a:ext cx="34925" cy="14288"/>
          </a:xfrm>
          <a:custGeom>
            <a:avLst/>
            <a:gdLst>
              <a:gd name="T0" fmla="*/ 0 w 97"/>
              <a:gd name="T1" fmla="*/ 9758 h 41"/>
              <a:gd name="T2" fmla="*/ 29884 w 97"/>
              <a:gd name="T3" fmla="*/ 0 h 41"/>
              <a:gd name="T4" fmla="*/ 34565 w 97"/>
              <a:gd name="T5" fmla="*/ 13940 h 41"/>
              <a:gd name="T6" fmla="*/ 0 w 97"/>
              <a:gd name="T7" fmla="*/ 9758 h 4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" h="41">
                <a:moveTo>
                  <a:pt x="0" y="28"/>
                </a:moveTo>
                <a:lnTo>
                  <a:pt x="83" y="0"/>
                </a:lnTo>
                <a:lnTo>
                  <a:pt x="96" y="40"/>
                </a:lnTo>
                <a:lnTo>
                  <a:pt x="0" y="2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40" name="Freeform 7046">
            <a:extLst>
              <a:ext uri="{FF2B5EF4-FFF2-40B4-BE49-F238E27FC236}">
                <a16:creationId xmlns:a16="http://schemas.microsoft.com/office/drawing/2014/main" id="{FC3150E1-37CB-7049-AF84-AA197C152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5033963"/>
            <a:ext cx="15875" cy="31750"/>
          </a:xfrm>
          <a:custGeom>
            <a:avLst/>
            <a:gdLst>
              <a:gd name="T0" fmla="*/ 0 w 44"/>
              <a:gd name="T1" fmla="*/ 0 h 89"/>
              <a:gd name="T2" fmla="*/ 15514 w 44"/>
              <a:gd name="T3" fmla="*/ 31393 h 89"/>
              <a:gd name="T4" fmla="*/ 0 w 44"/>
              <a:gd name="T5" fmla="*/ 31393 h 89"/>
              <a:gd name="T6" fmla="*/ 0 w 44"/>
              <a:gd name="T7" fmla="*/ 0 h 8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9">
                <a:moveTo>
                  <a:pt x="0" y="0"/>
                </a:moveTo>
                <a:lnTo>
                  <a:pt x="43" y="88"/>
                </a:lnTo>
                <a:lnTo>
                  <a:pt x="0" y="8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41" name="Freeform 7047">
            <a:extLst>
              <a:ext uri="{FF2B5EF4-FFF2-40B4-BE49-F238E27FC236}">
                <a16:creationId xmlns:a16="http://schemas.microsoft.com/office/drawing/2014/main" id="{C07E5B55-C07F-0B4C-86AD-A9434CCDE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5033963"/>
            <a:ext cx="19050" cy="34925"/>
          </a:xfrm>
          <a:custGeom>
            <a:avLst/>
            <a:gdLst>
              <a:gd name="T0" fmla="*/ 0 w 51"/>
              <a:gd name="T1" fmla="*/ 0 h 98"/>
              <a:gd name="T2" fmla="*/ 18676 w 51"/>
              <a:gd name="T3" fmla="*/ 26016 h 98"/>
              <a:gd name="T4" fmla="*/ 5976 w 51"/>
              <a:gd name="T5" fmla="*/ 34569 h 98"/>
              <a:gd name="T6" fmla="*/ 0 w 51"/>
              <a:gd name="T7" fmla="*/ 0 h 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" h="98">
                <a:moveTo>
                  <a:pt x="0" y="0"/>
                </a:moveTo>
                <a:lnTo>
                  <a:pt x="50" y="73"/>
                </a:lnTo>
                <a:lnTo>
                  <a:pt x="16" y="9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42" name="Freeform 7048">
            <a:extLst>
              <a:ext uri="{FF2B5EF4-FFF2-40B4-BE49-F238E27FC236}">
                <a16:creationId xmlns:a16="http://schemas.microsoft.com/office/drawing/2014/main" id="{554134D3-5A59-F54D-8D2A-77EDB8FE0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5060950"/>
            <a:ext cx="19050" cy="34925"/>
          </a:xfrm>
          <a:custGeom>
            <a:avLst/>
            <a:gdLst>
              <a:gd name="T0" fmla="*/ 0 w 51"/>
              <a:gd name="T1" fmla="*/ 34557 h 95"/>
              <a:gd name="T2" fmla="*/ 5976 w 51"/>
              <a:gd name="T3" fmla="*/ 0 h 95"/>
              <a:gd name="T4" fmla="*/ 18676 w 51"/>
              <a:gd name="T5" fmla="*/ 8823 h 95"/>
              <a:gd name="T6" fmla="*/ 0 w 51"/>
              <a:gd name="T7" fmla="*/ 34557 h 9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" h="95">
                <a:moveTo>
                  <a:pt x="0" y="94"/>
                </a:moveTo>
                <a:lnTo>
                  <a:pt x="16" y="0"/>
                </a:lnTo>
                <a:lnTo>
                  <a:pt x="50" y="24"/>
                </a:lnTo>
                <a:lnTo>
                  <a:pt x="0" y="9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43" name="Freeform 7049">
            <a:extLst>
              <a:ext uri="{FF2B5EF4-FFF2-40B4-BE49-F238E27FC236}">
                <a16:creationId xmlns:a16="http://schemas.microsoft.com/office/drawing/2014/main" id="{6EDD1634-DBBC-6549-9F5B-189FC1F50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5062538"/>
            <a:ext cx="15875" cy="31750"/>
          </a:xfrm>
          <a:custGeom>
            <a:avLst/>
            <a:gdLst>
              <a:gd name="T0" fmla="*/ 0 w 44"/>
              <a:gd name="T1" fmla="*/ 31393 h 89"/>
              <a:gd name="T2" fmla="*/ 0 w 44"/>
              <a:gd name="T3" fmla="*/ 0 h 89"/>
              <a:gd name="T4" fmla="*/ 15514 w 44"/>
              <a:gd name="T5" fmla="*/ 0 h 89"/>
              <a:gd name="T6" fmla="*/ 0 w 44"/>
              <a:gd name="T7" fmla="*/ 31393 h 8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9">
                <a:moveTo>
                  <a:pt x="0" y="88"/>
                </a:moveTo>
                <a:lnTo>
                  <a:pt x="0" y="0"/>
                </a:lnTo>
                <a:lnTo>
                  <a:pt x="43" y="0"/>
                </a:lnTo>
                <a:lnTo>
                  <a:pt x="0" y="8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44" name="Freeform 7050">
            <a:extLst>
              <a:ext uri="{FF2B5EF4-FFF2-40B4-BE49-F238E27FC236}">
                <a16:creationId xmlns:a16="http://schemas.microsoft.com/office/drawing/2014/main" id="{9DFFDADB-DA8D-C34F-9049-2DA6BA496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046663"/>
            <a:ext cx="30163" cy="23812"/>
          </a:xfrm>
          <a:custGeom>
            <a:avLst/>
            <a:gdLst>
              <a:gd name="T0" fmla="*/ 29804 w 84"/>
              <a:gd name="T1" fmla="*/ 0 h 68"/>
              <a:gd name="T2" fmla="*/ 5027 w 84"/>
              <a:gd name="T3" fmla="*/ 23462 h 68"/>
              <a:gd name="T4" fmla="*/ 0 w 84"/>
              <a:gd name="T5" fmla="*/ 9805 h 68"/>
              <a:gd name="T6" fmla="*/ 29804 w 84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4" h="68">
                <a:moveTo>
                  <a:pt x="83" y="0"/>
                </a:moveTo>
                <a:lnTo>
                  <a:pt x="14" y="67"/>
                </a:lnTo>
                <a:lnTo>
                  <a:pt x="0" y="28"/>
                </a:lnTo>
                <a:lnTo>
                  <a:pt x="8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45" name="Freeform 7051">
            <a:extLst>
              <a:ext uri="{FF2B5EF4-FFF2-40B4-BE49-F238E27FC236}">
                <a16:creationId xmlns:a16="http://schemas.microsoft.com/office/drawing/2014/main" id="{D4A90897-5BF1-BA45-BD29-814E5CA3E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5046663"/>
            <a:ext cx="31750" cy="25400"/>
          </a:xfrm>
          <a:custGeom>
            <a:avLst/>
            <a:gdLst>
              <a:gd name="T0" fmla="*/ 31385 w 87"/>
              <a:gd name="T1" fmla="*/ 0 h 71"/>
              <a:gd name="T2" fmla="*/ 12408 w 87"/>
              <a:gd name="T3" fmla="*/ 25042 h 71"/>
              <a:gd name="T4" fmla="*/ 0 w 87"/>
              <a:gd name="T5" fmla="*/ 15383 h 71"/>
              <a:gd name="T6" fmla="*/ 31385 w 87"/>
              <a:gd name="T7" fmla="*/ 0 h 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7" h="71">
                <a:moveTo>
                  <a:pt x="86" y="0"/>
                </a:moveTo>
                <a:lnTo>
                  <a:pt x="34" y="70"/>
                </a:lnTo>
                <a:lnTo>
                  <a:pt x="0" y="43"/>
                </a:lnTo>
                <a:lnTo>
                  <a:pt x="8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46" name="Freeform 7052">
            <a:extLst>
              <a:ext uri="{FF2B5EF4-FFF2-40B4-BE49-F238E27FC236}">
                <a16:creationId xmlns:a16="http://schemas.microsoft.com/office/drawing/2014/main" id="{A3726A20-CACD-2243-8AE2-6E55FBC41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5057775"/>
            <a:ext cx="31750" cy="26988"/>
          </a:xfrm>
          <a:custGeom>
            <a:avLst/>
            <a:gdLst>
              <a:gd name="T0" fmla="*/ 31385 w 87"/>
              <a:gd name="T1" fmla="*/ 26618 h 73"/>
              <a:gd name="T2" fmla="*/ 0 w 87"/>
              <a:gd name="T3" fmla="*/ 9982 h 73"/>
              <a:gd name="T4" fmla="*/ 12408 w 87"/>
              <a:gd name="T5" fmla="*/ 0 h 73"/>
              <a:gd name="T6" fmla="*/ 31385 w 87"/>
              <a:gd name="T7" fmla="*/ 26618 h 7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7" h="73">
                <a:moveTo>
                  <a:pt x="86" y="72"/>
                </a:moveTo>
                <a:lnTo>
                  <a:pt x="0" y="27"/>
                </a:lnTo>
                <a:lnTo>
                  <a:pt x="34" y="0"/>
                </a:lnTo>
                <a:lnTo>
                  <a:pt x="86" y="7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47" name="Freeform 7053">
            <a:extLst>
              <a:ext uri="{FF2B5EF4-FFF2-40B4-BE49-F238E27FC236}">
                <a16:creationId xmlns:a16="http://schemas.microsoft.com/office/drawing/2014/main" id="{47398065-0ECD-9E41-802C-4D082B919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057775"/>
            <a:ext cx="30163" cy="25400"/>
          </a:xfrm>
          <a:custGeom>
            <a:avLst/>
            <a:gdLst>
              <a:gd name="T0" fmla="*/ 29804 w 84"/>
              <a:gd name="T1" fmla="*/ 25042 h 71"/>
              <a:gd name="T2" fmla="*/ 0 w 84"/>
              <a:gd name="T3" fmla="*/ 15383 h 71"/>
              <a:gd name="T4" fmla="*/ 5027 w 84"/>
              <a:gd name="T5" fmla="*/ 0 h 71"/>
              <a:gd name="T6" fmla="*/ 29804 w 84"/>
              <a:gd name="T7" fmla="*/ 25042 h 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4" h="71">
                <a:moveTo>
                  <a:pt x="83" y="70"/>
                </a:moveTo>
                <a:lnTo>
                  <a:pt x="0" y="43"/>
                </a:lnTo>
                <a:lnTo>
                  <a:pt x="14" y="0"/>
                </a:lnTo>
                <a:lnTo>
                  <a:pt x="83" y="7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48" name="Freeform 7054">
            <a:extLst>
              <a:ext uri="{FF2B5EF4-FFF2-40B4-BE49-F238E27FC236}">
                <a16:creationId xmlns:a16="http://schemas.microsoft.com/office/drawing/2014/main" id="{89297B70-D764-E144-8B4D-1E6D543D6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938713"/>
            <a:ext cx="431800" cy="252412"/>
          </a:xfrm>
          <a:custGeom>
            <a:avLst/>
            <a:gdLst>
              <a:gd name="T0" fmla="*/ 215540 w 1200"/>
              <a:gd name="T1" fmla="*/ 252052 h 702"/>
              <a:gd name="T2" fmla="*/ 0 w 1200"/>
              <a:gd name="T3" fmla="*/ 252052 h 702"/>
              <a:gd name="T4" fmla="*/ 0 w 1200"/>
              <a:gd name="T5" fmla="*/ 0 h 702"/>
              <a:gd name="T6" fmla="*/ 431440 w 1200"/>
              <a:gd name="T7" fmla="*/ 0 h 702"/>
              <a:gd name="T8" fmla="*/ 431440 w 1200"/>
              <a:gd name="T9" fmla="*/ 252052 h 702"/>
              <a:gd name="T10" fmla="*/ 215540 w 1200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2">
                <a:moveTo>
                  <a:pt x="599" y="701"/>
                </a:moveTo>
                <a:lnTo>
                  <a:pt x="0" y="701"/>
                </a:lnTo>
                <a:lnTo>
                  <a:pt x="0" y="0"/>
                </a:lnTo>
                <a:lnTo>
                  <a:pt x="1199" y="0"/>
                </a:lnTo>
                <a:lnTo>
                  <a:pt x="1199" y="701"/>
                </a:lnTo>
                <a:lnTo>
                  <a:pt x="599" y="701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49" name="Freeform 7055">
            <a:extLst>
              <a:ext uri="{FF2B5EF4-FFF2-40B4-BE49-F238E27FC236}">
                <a16:creationId xmlns:a16="http://schemas.microsoft.com/office/drawing/2014/main" id="{7D40DB50-571E-FA4B-8B36-7A22AE832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9425" y="5022850"/>
            <a:ext cx="79375" cy="95250"/>
          </a:xfrm>
          <a:custGeom>
            <a:avLst/>
            <a:gdLst>
              <a:gd name="T0" fmla="*/ 79013 w 219"/>
              <a:gd name="T1" fmla="*/ 0 h 263"/>
              <a:gd name="T2" fmla="*/ 79013 w 219"/>
              <a:gd name="T3" fmla="*/ 31146 h 263"/>
              <a:gd name="T4" fmla="*/ 39506 w 219"/>
              <a:gd name="T5" fmla="*/ 94888 h 263"/>
              <a:gd name="T6" fmla="*/ 0 w 219"/>
              <a:gd name="T7" fmla="*/ 31146 h 263"/>
              <a:gd name="T8" fmla="*/ 0 w 219"/>
              <a:gd name="T9" fmla="*/ 0 h 263"/>
              <a:gd name="T10" fmla="*/ 79013 w 219"/>
              <a:gd name="T11" fmla="*/ 0 h 2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9" h="263">
                <a:moveTo>
                  <a:pt x="218" y="0"/>
                </a:moveTo>
                <a:lnTo>
                  <a:pt x="218" y="86"/>
                </a:lnTo>
                <a:cubicBezTo>
                  <a:pt x="218" y="155"/>
                  <a:pt x="190" y="219"/>
                  <a:pt x="109" y="262"/>
                </a:cubicBezTo>
                <a:cubicBezTo>
                  <a:pt x="28" y="219"/>
                  <a:pt x="0" y="155"/>
                  <a:pt x="0" y="86"/>
                </a:cubicBezTo>
                <a:lnTo>
                  <a:pt x="0" y="0"/>
                </a:lnTo>
                <a:lnTo>
                  <a:pt x="2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50" name="Freeform 7056">
            <a:extLst>
              <a:ext uri="{FF2B5EF4-FFF2-40B4-BE49-F238E27FC236}">
                <a16:creationId xmlns:a16="http://schemas.microsoft.com/office/drawing/2014/main" id="{6EB2C17E-EB72-2C4A-97F7-55F7ACFA1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9425" y="5022850"/>
            <a:ext cx="79375" cy="95250"/>
          </a:xfrm>
          <a:custGeom>
            <a:avLst/>
            <a:gdLst>
              <a:gd name="T0" fmla="*/ 39688 w 220"/>
              <a:gd name="T1" fmla="*/ 94888 h 263"/>
              <a:gd name="T2" fmla="*/ 0 w 220"/>
              <a:gd name="T3" fmla="*/ 31146 h 263"/>
              <a:gd name="T4" fmla="*/ 0 w 220"/>
              <a:gd name="T5" fmla="*/ 0 h 263"/>
              <a:gd name="T6" fmla="*/ 361 w 220"/>
              <a:gd name="T7" fmla="*/ 0 h 263"/>
              <a:gd name="T8" fmla="*/ 361 w 220"/>
              <a:gd name="T9" fmla="*/ 31146 h 263"/>
              <a:gd name="T10" fmla="*/ 39688 w 220"/>
              <a:gd name="T11" fmla="*/ 94888 h 263"/>
              <a:gd name="T12" fmla="*/ 78653 w 220"/>
              <a:gd name="T13" fmla="*/ 31146 h 263"/>
              <a:gd name="T14" fmla="*/ 78653 w 220"/>
              <a:gd name="T15" fmla="*/ 0 h 263"/>
              <a:gd name="T16" fmla="*/ 79014 w 220"/>
              <a:gd name="T17" fmla="*/ 0 h 263"/>
              <a:gd name="T18" fmla="*/ 79014 w 220"/>
              <a:gd name="T19" fmla="*/ 31146 h 263"/>
              <a:gd name="T20" fmla="*/ 39688 w 220"/>
              <a:gd name="T21" fmla="*/ 94888 h 2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0" h="263">
                <a:moveTo>
                  <a:pt x="110" y="262"/>
                </a:moveTo>
                <a:cubicBezTo>
                  <a:pt x="38" y="225"/>
                  <a:pt x="0" y="167"/>
                  <a:pt x="0" y="86"/>
                </a:cubicBezTo>
                <a:lnTo>
                  <a:pt x="0" y="0"/>
                </a:lnTo>
                <a:lnTo>
                  <a:pt x="1" y="0"/>
                </a:lnTo>
                <a:lnTo>
                  <a:pt x="1" y="86"/>
                </a:lnTo>
                <a:cubicBezTo>
                  <a:pt x="1" y="167"/>
                  <a:pt x="38" y="225"/>
                  <a:pt x="110" y="262"/>
                </a:cubicBezTo>
                <a:cubicBezTo>
                  <a:pt x="182" y="225"/>
                  <a:pt x="218" y="167"/>
                  <a:pt x="218" y="86"/>
                </a:cubicBezTo>
                <a:lnTo>
                  <a:pt x="218" y="0"/>
                </a:lnTo>
                <a:lnTo>
                  <a:pt x="219" y="0"/>
                </a:lnTo>
                <a:lnTo>
                  <a:pt x="219" y="86"/>
                </a:lnTo>
                <a:cubicBezTo>
                  <a:pt x="219" y="167"/>
                  <a:pt x="182" y="225"/>
                  <a:pt x="110" y="26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51" name="Freeform 7057">
            <a:extLst>
              <a:ext uri="{FF2B5EF4-FFF2-40B4-BE49-F238E27FC236}">
                <a16:creationId xmlns:a16="http://schemas.microsoft.com/office/drawing/2014/main" id="{E39490BE-777B-6148-BE69-14D5C5F98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5026025"/>
            <a:ext cx="73025" cy="88900"/>
          </a:xfrm>
          <a:custGeom>
            <a:avLst/>
            <a:gdLst>
              <a:gd name="T0" fmla="*/ 72667 w 204"/>
              <a:gd name="T1" fmla="*/ 0 h 245"/>
              <a:gd name="T2" fmla="*/ 72667 w 204"/>
              <a:gd name="T3" fmla="*/ 28666 h 245"/>
              <a:gd name="T4" fmla="*/ 36513 w 204"/>
              <a:gd name="T5" fmla="*/ 88537 h 245"/>
              <a:gd name="T6" fmla="*/ 0 w 204"/>
              <a:gd name="T7" fmla="*/ 28666 h 245"/>
              <a:gd name="T8" fmla="*/ 0 w 204"/>
              <a:gd name="T9" fmla="*/ 0 h 245"/>
              <a:gd name="T10" fmla="*/ 72667 w 204"/>
              <a:gd name="T11" fmla="*/ 0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4" h="245">
                <a:moveTo>
                  <a:pt x="203" y="0"/>
                </a:moveTo>
                <a:lnTo>
                  <a:pt x="203" y="79"/>
                </a:lnTo>
                <a:cubicBezTo>
                  <a:pt x="203" y="146"/>
                  <a:pt x="178" y="204"/>
                  <a:pt x="102" y="244"/>
                </a:cubicBezTo>
                <a:cubicBezTo>
                  <a:pt x="26" y="204"/>
                  <a:pt x="0" y="146"/>
                  <a:pt x="0" y="79"/>
                </a:cubicBezTo>
                <a:lnTo>
                  <a:pt x="0" y="0"/>
                </a:lnTo>
                <a:lnTo>
                  <a:pt x="203" y="0"/>
                </a:lnTo>
              </a:path>
            </a:pathLst>
          </a:custGeom>
          <a:solidFill>
            <a:srgbClr val="F2C2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52" name="Freeform 7058">
            <a:extLst>
              <a:ext uri="{FF2B5EF4-FFF2-40B4-BE49-F238E27FC236}">
                <a16:creationId xmlns:a16="http://schemas.microsoft.com/office/drawing/2014/main" id="{E9D6D1C1-C0BA-1845-9132-453AE4A88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5026025"/>
            <a:ext cx="33337" cy="85725"/>
          </a:xfrm>
          <a:custGeom>
            <a:avLst/>
            <a:gdLst>
              <a:gd name="T0" fmla="*/ 0 w 91"/>
              <a:gd name="T1" fmla="*/ 28575 h 237"/>
              <a:gd name="T2" fmla="*/ 0 w 91"/>
              <a:gd name="T3" fmla="*/ 0 h 237"/>
              <a:gd name="T4" fmla="*/ 366 w 91"/>
              <a:gd name="T5" fmla="*/ 0 h 237"/>
              <a:gd name="T6" fmla="*/ 366 w 91"/>
              <a:gd name="T7" fmla="*/ 28575 h 237"/>
              <a:gd name="T8" fmla="*/ 32971 w 91"/>
              <a:gd name="T9" fmla="*/ 85363 h 237"/>
              <a:gd name="T10" fmla="*/ 0 w 91"/>
              <a:gd name="T11" fmla="*/ 28575 h 2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1" h="237">
                <a:moveTo>
                  <a:pt x="0" y="79"/>
                </a:moveTo>
                <a:lnTo>
                  <a:pt x="0" y="0"/>
                </a:lnTo>
                <a:lnTo>
                  <a:pt x="1" y="0"/>
                </a:lnTo>
                <a:lnTo>
                  <a:pt x="1" y="79"/>
                </a:lnTo>
                <a:cubicBezTo>
                  <a:pt x="1" y="150"/>
                  <a:pt x="31" y="200"/>
                  <a:pt x="90" y="236"/>
                </a:cubicBezTo>
                <a:cubicBezTo>
                  <a:pt x="31" y="200"/>
                  <a:pt x="0" y="150"/>
                  <a:pt x="0" y="7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53" name="Freeform 7059">
            <a:extLst>
              <a:ext uri="{FF2B5EF4-FFF2-40B4-BE49-F238E27FC236}">
                <a16:creationId xmlns:a16="http://schemas.microsoft.com/office/drawing/2014/main" id="{F6717F86-07F4-C44D-A54F-1ED324C57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363" y="5029200"/>
            <a:ext cx="19050" cy="33338"/>
          </a:xfrm>
          <a:custGeom>
            <a:avLst/>
            <a:gdLst>
              <a:gd name="T0" fmla="*/ 14111 w 54"/>
              <a:gd name="T1" fmla="*/ 9784 h 92"/>
              <a:gd name="T2" fmla="*/ 16933 w 54"/>
              <a:gd name="T3" fmla="*/ 30801 h 92"/>
              <a:gd name="T4" fmla="*/ 13406 w 54"/>
              <a:gd name="T5" fmla="*/ 32976 h 92"/>
              <a:gd name="T6" fmla="*/ 9525 w 54"/>
              <a:gd name="T7" fmla="*/ 27540 h 92"/>
              <a:gd name="T8" fmla="*/ 7056 w 54"/>
              <a:gd name="T9" fmla="*/ 25004 h 92"/>
              <a:gd name="T10" fmla="*/ 2822 w 54"/>
              <a:gd name="T11" fmla="*/ 23192 h 92"/>
              <a:gd name="T12" fmla="*/ 0 w 54"/>
              <a:gd name="T13" fmla="*/ 19568 h 92"/>
              <a:gd name="T14" fmla="*/ 1411 w 54"/>
              <a:gd name="T15" fmla="*/ 17394 h 92"/>
              <a:gd name="T16" fmla="*/ 2822 w 54"/>
              <a:gd name="T17" fmla="*/ 16307 h 92"/>
              <a:gd name="T18" fmla="*/ 4233 w 54"/>
              <a:gd name="T19" fmla="*/ 14132 h 92"/>
              <a:gd name="T20" fmla="*/ 2822 w 54"/>
              <a:gd name="T21" fmla="*/ 11958 h 92"/>
              <a:gd name="T22" fmla="*/ 1411 w 54"/>
              <a:gd name="T23" fmla="*/ 13045 h 92"/>
              <a:gd name="T24" fmla="*/ 0 w 54"/>
              <a:gd name="T25" fmla="*/ 13045 h 92"/>
              <a:gd name="T26" fmla="*/ 706 w 54"/>
              <a:gd name="T27" fmla="*/ 11958 h 92"/>
              <a:gd name="T28" fmla="*/ 2117 w 54"/>
              <a:gd name="T29" fmla="*/ 10871 h 92"/>
              <a:gd name="T30" fmla="*/ 4233 w 54"/>
              <a:gd name="T31" fmla="*/ 9784 h 92"/>
              <a:gd name="T32" fmla="*/ 4233 w 54"/>
              <a:gd name="T33" fmla="*/ 8697 h 92"/>
              <a:gd name="T34" fmla="*/ 3881 w 54"/>
              <a:gd name="T35" fmla="*/ 6523 h 92"/>
              <a:gd name="T36" fmla="*/ 2822 w 54"/>
              <a:gd name="T37" fmla="*/ 6523 h 92"/>
              <a:gd name="T38" fmla="*/ 2822 w 54"/>
              <a:gd name="T39" fmla="*/ 5436 h 92"/>
              <a:gd name="T40" fmla="*/ 3528 w 54"/>
              <a:gd name="T41" fmla="*/ 3261 h 92"/>
              <a:gd name="T42" fmla="*/ 3881 w 54"/>
              <a:gd name="T43" fmla="*/ 1087 h 92"/>
              <a:gd name="T44" fmla="*/ 4586 w 54"/>
              <a:gd name="T45" fmla="*/ 1087 h 92"/>
              <a:gd name="T46" fmla="*/ 6703 w 54"/>
              <a:gd name="T47" fmla="*/ 2174 h 92"/>
              <a:gd name="T48" fmla="*/ 8114 w 54"/>
              <a:gd name="T49" fmla="*/ 3261 h 92"/>
              <a:gd name="T50" fmla="*/ 9878 w 54"/>
              <a:gd name="T51" fmla="*/ 5436 h 92"/>
              <a:gd name="T52" fmla="*/ 11994 w 54"/>
              <a:gd name="T53" fmla="*/ 8697 h 92"/>
              <a:gd name="T54" fmla="*/ 14111 w 54"/>
              <a:gd name="T55" fmla="*/ 9784 h 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4" h="92">
                <a:moveTo>
                  <a:pt x="40" y="27"/>
                </a:moveTo>
                <a:cubicBezTo>
                  <a:pt x="53" y="33"/>
                  <a:pt x="52" y="82"/>
                  <a:pt x="48" y="85"/>
                </a:cubicBezTo>
                <a:cubicBezTo>
                  <a:pt x="47" y="91"/>
                  <a:pt x="41" y="91"/>
                  <a:pt x="38" y="91"/>
                </a:cubicBezTo>
                <a:cubicBezTo>
                  <a:pt x="34" y="88"/>
                  <a:pt x="30" y="78"/>
                  <a:pt x="27" y="76"/>
                </a:cubicBezTo>
                <a:cubicBezTo>
                  <a:pt x="23" y="69"/>
                  <a:pt x="22" y="73"/>
                  <a:pt x="20" y="69"/>
                </a:cubicBezTo>
                <a:cubicBezTo>
                  <a:pt x="17" y="67"/>
                  <a:pt x="14" y="67"/>
                  <a:pt x="8" y="64"/>
                </a:cubicBezTo>
                <a:cubicBezTo>
                  <a:pt x="5" y="60"/>
                  <a:pt x="2" y="60"/>
                  <a:pt x="0" y="54"/>
                </a:cubicBezTo>
                <a:cubicBezTo>
                  <a:pt x="0" y="51"/>
                  <a:pt x="2" y="48"/>
                  <a:pt x="4" y="48"/>
                </a:cubicBezTo>
                <a:cubicBezTo>
                  <a:pt x="6" y="48"/>
                  <a:pt x="8" y="45"/>
                  <a:pt x="8" y="45"/>
                </a:cubicBezTo>
                <a:cubicBezTo>
                  <a:pt x="8" y="42"/>
                  <a:pt x="10" y="39"/>
                  <a:pt x="12" y="39"/>
                </a:cubicBezTo>
                <a:cubicBezTo>
                  <a:pt x="11" y="39"/>
                  <a:pt x="9" y="36"/>
                  <a:pt x="8" y="33"/>
                </a:cubicBezTo>
                <a:cubicBezTo>
                  <a:pt x="6" y="33"/>
                  <a:pt x="5" y="33"/>
                  <a:pt x="4" y="36"/>
                </a:cubicBezTo>
                <a:cubicBezTo>
                  <a:pt x="2" y="36"/>
                  <a:pt x="2" y="39"/>
                  <a:pt x="0" y="36"/>
                </a:cubicBezTo>
                <a:lnTo>
                  <a:pt x="2" y="33"/>
                </a:lnTo>
                <a:cubicBezTo>
                  <a:pt x="2" y="30"/>
                  <a:pt x="2" y="30"/>
                  <a:pt x="6" y="30"/>
                </a:cubicBezTo>
                <a:cubicBezTo>
                  <a:pt x="9" y="30"/>
                  <a:pt x="11" y="27"/>
                  <a:pt x="12" y="27"/>
                </a:cubicBezTo>
                <a:cubicBezTo>
                  <a:pt x="11" y="27"/>
                  <a:pt x="11" y="27"/>
                  <a:pt x="12" y="24"/>
                </a:cubicBezTo>
                <a:cubicBezTo>
                  <a:pt x="8" y="21"/>
                  <a:pt x="9" y="18"/>
                  <a:pt x="11" y="18"/>
                </a:cubicBezTo>
                <a:cubicBezTo>
                  <a:pt x="10" y="18"/>
                  <a:pt x="9" y="18"/>
                  <a:pt x="8" y="18"/>
                </a:cubicBezTo>
                <a:cubicBezTo>
                  <a:pt x="6" y="18"/>
                  <a:pt x="7" y="15"/>
                  <a:pt x="8" y="15"/>
                </a:cubicBezTo>
                <a:cubicBezTo>
                  <a:pt x="7" y="12"/>
                  <a:pt x="8" y="9"/>
                  <a:pt x="10" y="9"/>
                </a:cubicBezTo>
                <a:cubicBezTo>
                  <a:pt x="8" y="9"/>
                  <a:pt x="11" y="6"/>
                  <a:pt x="11" y="3"/>
                </a:cubicBezTo>
                <a:cubicBezTo>
                  <a:pt x="12" y="0"/>
                  <a:pt x="12" y="0"/>
                  <a:pt x="13" y="3"/>
                </a:cubicBezTo>
                <a:cubicBezTo>
                  <a:pt x="15" y="3"/>
                  <a:pt x="15" y="6"/>
                  <a:pt x="19" y="6"/>
                </a:cubicBezTo>
                <a:cubicBezTo>
                  <a:pt x="21" y="6"/>
                  <a:pt x="23" y="9"/>
                  <a:pt x="23" y="9"/>
                </a:cubicBezTo>
                <a:cubicBezTo>
                  <a:pt x="25" y="12"/>
                  <a:pt x="25" y="12"/>
                  <a:pt x="28" y="15"/>
                </a:cubicBezTo>
                <a:cubicBezTo>
                  <a:pt x="30" y="15"/>
                  <a:pt x="34" y="18"/>
                  <a:pt x="34" y="24"/>
                </a:cubicBezTo>
                <a:cubicBezTo>
                  <a:pt x="37" y="24"/>
                  <a:pt x="38" y="27"/>
                  <a:pt x="40" y="27"/>
                </a:cubicBezTo>
              </a:path>
            </a:pathLst>
          </a:custGeom>
          <a:solidFill>
            <a:srgbClr val="F09B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54" name="Freeform 7060">
            <a:extLst>
              <a:ext uri="{FF2B5EF4-FFF2-40B4-BE49-F238E27FC236}">
                <a16:creationId xmlns:a16="http://schemas.microsoft.com/office/drawing/2014/main" id="{3C696E2E-717C-0E46-952F-266E222C9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363" y="5029200"/>
            <a:ext cx="19050" cy="33338"/>
          </a:xfrm>
          <a:custGeom>
            <a:avLst/>
            <a:gdLst>
              <a:gd name="T0" fmla="*/ 13758 w 54"/>
              <a:gd name="T1" fmla="*/ 32976 h 92"/>
              <a:gd name="T2" fmla="*/ 14817 w 54"/>
              <a:gd name="T3" fmla="*/ 32976 h 92"/>
              <a:gd name="T4" fmla="*/ 15522 w 54"/>
              <a:gd name="T5" fmla="*/ 32613 h 92"/>
              <a:gd name="T6" fmla="*/ 15522 w 54"/>
              <a:gd name="T7" fmla="*/ 32613 h 92"/>
              <a:gd name="T8" fmla="*/ 0 w 54"/>
              <a:gd name="T9" fmla="*/ 19568 h 92"/>
              <a:gd name="T10" fmla="*/ 353 w 54"/>
              <a:gd name="T11" fmla="*/ 19568 h 92"/>
              <a:gd name="T12" fmla="*/ 0 w 54"/>
              <a:gd name="T13" fmla="*/ 19568 h 92"/>
              <a:gd name="T14" fmla="*/ 1764 w 54"/>
              <a:gd name="T15" fmla="*/ 17394 h 92"/>
              <a:gd name="T16" fmla="*/ 17286 w 54"/>
              <a:gd name="T17" fmla="*/ 30801 h 92"/>
              <a:gd name="T18" fmla="*/ 17286 w 54"/>
              <a:gd name="T19" fmla="*/ 30801 h 92"/>
              <a:gd name="T20" fmla="*/ 14464 w 54"/>
              <a:gd name="T21" fmla="*/ 9784 h 92"/>
              <a:gd name="T22" fmla="*/ 17286 w 54"/>
              <a:gd name="T23" fmla="*/ 30801 h 92"/>
              <a:gd name="T24" fmla="*/ 10231 w 54"/>
              <a:gd name="T25" fmla="*/ 5436 h 92"/>
              <a:gd name="T26" fmla="*/ 10231 w 54"/>
              <a:gd name="T27" fmla="*/ 5436 h 92"/>
              <a:gd name="T28" fmla="*/ 10231 w 54"/>
              <a:gd name="T29" fmla="*/ 5436 h 92"/>
              <a:gd name="T30" fmla="*/ 4939 w 54"/>
              <a:gd name="T31" fmla="*/ 1087 h 92"/>
              <a:gd name="T32" fmla="*/ 4233 w 54"/>
              <a:gd name="T33" fmla="*/ 2174 h 92"/>
              <a:gd name="T34" fmla="*/ 4233 w 54"/>
              <a:gd name="T35" fmla="*/ 1087 h 92"/>
              <a:gd name="T36" fmla="*/ 7056 w 54"/>
              <a:gd name="T37" fmla="*/ 2174 h 92"/>
              <a:gd name="T38" fmla="*/ 4233 w 54"/>
              <a:gd name="T39" fmla="*/ 14132 h 92"/>
              <a:gd name="T40" fmla="*/ 1764 w 54"/>
              <a:gd name="T41" fmla="*/ 13045 h 92"/>
              <a:gd name="T42" fmla="*/ 353 w 54"/>
              <a:gd name="T43" fmla="*/ 14132 h 92"/>
              <a:gd name="T44" fmla="*/ 3175 w 54"/>
              <a:gd name="T45" fmla="*/ 11958 h 92"/>
              <a:gd name="T46" fmla="*/ 2469 w 54"/>
              <a:gd name="T47" fmla="*/ 10871 h 92"/>
              <a:gd name="T48" fmla="*/ 1058 w 54"/>
              <a:gd name="T49" fmla="*/ 11958 h 92"/>
              <a:gd name="T50" fmla="*/ 4233 w 54"/>
              <a:gd name="T51" fmla="*/ 9784 h 92"/>
              <a:gd name="T52" fmla="*/ 4233 w 54"/>
              <a:gd name="T53" fmla="*/ 9784 h 92"/>
              <a:gd name="T54" fmla="*/ 4586 w 54"/>
              <a:gd name="T55" fmla="*/ 8697 h 92"/>
              <a:gd name="T56" fmla="*/ 3528 w 54"/>
              <a:gd name="T57" fmla="*/ 6885 h 92"/>
              <a:gd name="T58" fmla="*/ 4233 w 54"/>
              <a:gd name="T59" fmla="*/ 6523 h 92"/>
              <a:gd name="T60" fmla="*/ 3528 w 54"/>
              <a:gd name="T61" fmla="*/ 6523 h 92"/>
              <a:gd name="T62" fmla="*/ 3175 w 54"/>
              <a:gd name="T63" fmla="*/ 5436 h 92"/>
              <a:gd name="T64" fmla="*/ 3528 w 54"/>
              <a:gd name="T65" fmla="*/ 5436 h 92"/>
              <a:gd name="T66" fmla="*/ 2469 w 54"/>
              <a:gd name="T67" fmla="*/ 6523 h 9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4" h="92">
                <a:moveTo>
                  <a:pt x="42" y="91"/>
                </a:moveTo>
                <a:lnTo>
                  <a:pt x="39" y="91"/>
                </a:lnTo>
                <a:cubicBezTo>
                  <a:pt x="41" y="91"/>
                  <a:pt x="43" y="91"/>
                  <a:pt x="44" y="90"/>
                </a:cubicBezTo>
                <a:cubicBezTo>
                  <a:pt x="43" y="91"/>
                  <a:pt x="43" y="91"/>
                  <a:pt x="42" y="91"/>
                </a:cubicBezTo>
                <a:close/>
                <a:moveTo>
                  <a:pt x="44" y="90"/>
                </a:moveTo>
                <a:cubicBezTo>
                  <a:pt x="44" y="90"/>
                  <a:pt x="44" y="90"/>
                  <a:pt x="44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44" y="90"/>
                  <a:pt x="44" y="90"/>
                  <a:pt x="44" y="90"/>
                </a:cubicBezTo>
                <a:close/>
                <a:moveTo>
                  <a:pt x="0" y="54"/>
                </a:moveTo>
                <a:cubicBezTo>
                  <a:pt x="1" y="51"/>
                  <a:pt x="3" y="49"/>
                  <a:pt x="5" y="48"/>
                </a:cubicBezTo>
                <a:cubicBezTo>
                  <a:pt x="3" y="49"/>
                  <a:pt x="1" y="51"/>
                  <a:pt x="1" y="54"/>
                </a:cubicBezTo>
                <a:cubicBezTo>
                  <a:pt x="3" y="60"/>
                  <a:pt x="6" y="60"/>
                  <a:pt x="9" y="64"/>
                </a:cubicBezTo>
                <a:cubicBezTo>
                  <a:pt x="6" y="60"/>
                  <a:pt x="3" y="60"/>
                  <a:pt x="0" y="54"/>
                </a:cubicBezTo>
                <a:close/>
                <a:moveTo>
                  <a:pt x="9" y="45"/>
                </a:moveTo>
                <a:cubicBezTo>
                  <a:pt x="9" y="45"/>
                  <a:pt x="7" y="48"/>
                  <a:pt x="5" y="48"/>
                </a:cubicBezTo>
                <a:cubicBezTo>
                  <a:pt x="7" y="48"/>
                  <a:pt x="8" y="45"/>
                  <a:pt x="9" y="45"/>
                </a:cubicBezTo>
                <a:close/>
                <a:moveTo>
                  <a:pt x="49" y="85"/>
                </a:moveTo>
                <a:cubicBezTo>
                  <a:pt x="48" y="88"/>
                  <a:pt x="46" y="89"/>
                  <a:pt x="44" y="90"/>
                </a:cubicBezTo>
                <a:cubicBezTo>
                  <a:pt x="46" y="89"/>
                  <a:pt x="48" y="87"/>
                  <a:pt x="49" y="85"/>
                </a:cubicBezTo>
                <a:close/>
                <a:moveTo>
                  <a:pt x="48" y="42"/>
                </a:moveTo>
                <a:cubicBezTo>
                  <a:pt x="46" y="33"/>
                  <a:pt x="44" y="30"/>
                  <a:pt x="41" y="27"/>
                </a:cubicBezTo>
                <a:cubicBezTo>
                  <a:pt x="44" y="30"/>
                  <a:pt x="47" y="33"/>
                  <a:pt x="49" y="42"/>
                </a:cubicBezTo>
                <a:cubicBezTo>
                  <a:pt x="53" y="57"/>
                  <a:pt x="52" y="81"/>
                  <a:pt x="49" y="85"/>
                </a:cubicBezTo>
                <a:cubicBezTo>
                  <a:pt x="51" y="81"/>
                  <a:pt x="53" y="57"/>
                  <a:pt x="48" y="42"/>
                </a:cubicBezTo>
                <a:close/>
                <a:moveTo>
                  <a:pt x="29" y="15"/>
                </a:moveTo>
                <a:cubicBezTo>
                  <a:pt x="32" y="15"/>
                  <a:pt x="35" y="18"/>
                  <a:pt x="35" y="24"/>
                </a:cubicBezTo>
                <a:cubicBezTo>
                  <a:pt x="35" y="18"/>
                  <a:pt x="31" y="15"/>
                  <a:pt x="29" y="15"/>
                </a:cubicBezTo>
                <a:close/>
                <a:moveTo>
                  <a:pt x="24" y="9"/>
                </a:moveTo>
                <a:cubicBezTo>
                  <a:pt x="26" y="12"/>
                  <a:pt x="26" y="12"/>
                  <a:pt x="29" y="15"/>
                </a:cubicBezTo>
                <a:cubicBezTo>
                  <a:pt x="26" y="12"/>
                  <a:pt x="25" y="12"/>
                  <a:pt x="24" y="9"/>
                </a:cubicBezTo>
                <a:close/>
                <a:moveTo>
                  <a:pt x="14" y="3"/>
                </a:moveTo>
                <a:cubicBezTo>
                  <a:pt x="13" y="0"/>
                  <a:pt x="12" y="3"/>
                  <a:pt x="12" y="3"/>
                </a:cubicBezTo>
                <a:lnTo>
                  <a:pt x="12" y="6"/>
                </a:lnTo>
                <a:lnTo>
                  <a:pt x="11" y="6"/>
                </a:lnTo>
                <a:lnTo>
                  <a:pt x="12" y="3"/>
                </a:lnTo>
                <a:lnTo>
                  <a:pt x="13" y="0"/>
                </a:lnTo>
                <a:cubicBezTo>
                  <a:pt x="16" y="3"/>
                  <a:pt x="18" y="6"/>
                  <a:pt x="20" y="6"/>
                </a:cubicBezTo>
                <a:cubicBezTo>
                  <a:pt x="17" y="6"/>
                  <a:pt x="16" y="6"/>
                  <a:pt x="14" y="3"/>
                </a:cubicBezTo>
                <a:close/>
                <a:moveTo>
                  <a:pt x="12" y="39"/>
                </a:moveTo>
                <a:cubicBezTo>
                  <a:pt x="11" y="39"/>
                  <a:pt x="10" y="36"/>
                  <a:pt x="10" y="36"/>
                </a:cubicBezTo>
                <a:cubicBezTo>
                  <a:pt x="7" y="33"/>
                  <a:pt x="6" y="33"/>
                  <a:pt x="5" y="36"/>
                </a:cubicBezTo>
                <a:cubicBezTo>
                  <a:pt x="3" y="36"/>
                  <a:pt x="3" y="39"/>
                  <a:pt x="2" y="39"/>
                </a:cubicBezTo>
                <a:lnTo>
                  <a:pt x="1" y="39"/>
                </a:lnTo>
                <a:cubicBezTo>
                  <a:pt x="3" y="36"/>
                  <a:pt x="3" y="36"/>
                  <a:pt x="4" y="36"/>
                </a:cubicBezTo>
                <a:cubicBezTo>
                  <a:pt x="6" y="33"/>
                  <a:pt x="7" y="33"/>
                  <a:pt x="9" y="33"/>
                </a:cubicBezTo>
                <a:cubicBezTo>
                  <a:pt x="10" y="36"/>
                  <a:pt x="12" y="39"/>
                  <a:pt x="12" y="39"/>
                </a:cubicBezTo>
                <a:close/>
                <a:moveTo>
                  <a:pt x="7" y="30"/>
                </a:moveTo>
                <a:lnTo>
                  <a:pt x="8" y="30"/>
                </a:lnTo>
                <a:cubicBezTo>
                  <a:pt x="4" y="30"/>
                  <a:pt x="3" y="30"/>
                  <a:pt x="3" y="33"/>
                </a:cubicBezTo>
                <a:cubicBezTo>
                  <a:pt x="3" y="30"/>
                  <a:pt x="3" y="30"/>
                  <a:pt x="7" y="30"/>
                </a:cubicBezTo>
                <a:close/>
                <a:moveTo>
                  <a:pt x="12" y="27"/>
                </a:moveTo>
                <a:lnTo>
                  <a:pt x="13" y="24"/>
                </a:lnTo>
                <a:cubicBezTo>
                  <a:pt x="13" y="27"/>
                  <a:pt x="12" y="27"/>
                  <a:pt x="12" y="27"/>
                </a:cubicBezTo>
                <a:close/>
                <a:moveTo>
                  <a:pt x="10" y="19"/>
                </a:moveTo>
                <a:cubicBezTo>
                  <a:pt x="10" y="22"/>
                  <a:pt x="11" y="24"/>
                  <a:pt x="13" y="24"/>
                </a:cubicBezTo>
                <a:cubicBezTo>
                  <a:pt x="11" y="24"/>
                  <a:pt x="10" y="21"/>
                  <a:pt x="10" y="21"/>
                </a:cubicBezTo>
                <a:cubicBezTo>
                  <a:pt x="10" y="20"/>
                  <a:pt x="10" y="20"/>
                  <a:pt x="10" y="19"/>
                </a:cubicBezTo>
                <a:close/>
                <a:moveTo>
                  <a:pt x="10" y="18"/>
                </a:moveTo>
                <a:lnTo>
                  <a:pt x="12" y="18"/>
                </a:lnTo>
                <a:cubicBezTo>
                  <a:pt x="10" y="18"/>
                  <a:pt x="10" y="18"/>
                  <a:pt x="10" y="19"/>
                </a:cubicBezTo>
                <a:cubicBezTo>
                  <a:pt x="10" y="19"/>
                  <a:pt x="10" y="19"/>
                  <a:pt x="10" y="18"/>
                </a:cubicBezTo>
                <a:close/>
                <a:moveTo>
                  <a:pt x="7" y="18"/>
                </a:moveTo>
                <a:cubicBezTo>
                  <a:pt x="7" y="15"/>
                  <a:pt x="8" y="15"/>
                  <a:pt x="9" y="15"/>
                </a:cubicBezTo>
                <a:lnTo>
                  <a:pt x="9" y="9"/>
                </a:lnTo>
                <a:cubicBezTo>
                  <a:pt x="9" y="12"/>
                  <a:pt x="9" y="12"/>
                  <a:pt x="10" y="15"/>
                </a:cubicBezTo>
                <a:cubicBezTo>
                  <a:pt x="8" y="15"/>
                  <a:pt x="8" y="15"/>
                  <a:pt x="8" y="18"/>
                </a:cubicBezTo>
                <a:lnTo>
                  <a:pt x="7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55" name="Freeform 7061">
            <a:extLst>
              <a:ext uri="{FF2B5EF4-FFF2-40B4-BE49-F238E27FC236}">
                <a16:creationId xmlns:a16="http://schemas.microsoft.com/office/drawing/2014/main" id="{6682D358-900F-D449-BF3C-D04321E8D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888" y="5032375"/>
            <a:ext cx="17462" cy="30163"/>
          </a:xfrm>
          <a:custGeom>
            <a:avLst/>
            <a:gdLst>
              <a:gd name="T0" fmla="*/ 7431 w 47"/>
              <a:gd name="T1" fmla="*/ 0 h 83"/>
              <a:gd name="T2" fmla="*/ 11146 w 47"/>
              <a:gd name="T3" fmla="*/ 4361 h 83"/>
              <a:gd name="T4" fmla="*/ 12632 w 47"/>
              <a:gd name="T5" fmla="*/ 6541 h 83"/>
              <a:gd name="T6" fmla="*/ 13375 w 47"/>
              <a:gd name="T7" fmla="*/ 8722 h 83"/>
              <a:gd name="T8" fmla="*/ 14118 w 47"/>
              <a:gd name="T9" fmla="*/ 9812 h 83"/>
              <a:gd name="T10" fmla="*/ 15233 w 47"/>
              <a:gd name="T11" fmla="*/ 11993 h 83"/>
              <a:gd name="T12" fmla="*/ 15233 w 47"/>
              <a:gd name="T13" fmla="*/ 14173 h 83"/>
              <a:gd name="T14" fmla="*/ 16347 w 47"/>
              <a:gd name="T15" fmla="*/ 16353 h 83"/>
              <a:gd name="T16" fmla="*/ 16347 w 47"/>
              <a:gd name="T17" fmla="*/ 19624 h 83"/>
              <a:gd name="T18" fmla="*/ 15976 w 47"/>
              <a:gd name="T19" fmla="*/ 22168 h 83"/>
              <a:gd name="T20" fmla="*/ 13375 w 47"/>
              <a:gd name="T21" fmla="*/ 24348 h 83"/>
              <a:gd name="T22" fmla="*/ 11889 w 47"/>
              <a:gd name="T23" fmla="*/ 27619 h 83"/>
              <a:gd name="T24" fmla="*/ 9288 w 47"/>
              <a:gd name="T25" fmla="*/ 28709 h 83"/>
              <a:gd name="T26" fmla="*/ 5945 w 47"/>
              <a:gd name="T27" fmla="*/ 26165 h 83"/>
              <a:gd name="T28" fmla="*/ 2229 w 47"/>
              <a:gd name="T29" fmla="*/ 19624 h 83"/>
              <a:gd name="T30" fmla="*/ 3344 w 47"/>
              <a:gd name="T31" fmla="*/ 13083 h 83"/>
              <a:gd name="T32" fmla="*/ 4830 w 47"/>
              <a:gd name="T33" fmla="*/ 4361 h 83"/>
              <a:gd name="T34" fmla="*/ 7431 w 47"/>
              <a:gd name="T35" fmla="*/ 0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" h="83">
                <a:moveTo>
                  <a:pt x="20" y="0"/>
                </a:moveTo>
                <a:cubicBezTo>
                  <a:pt x="25" y="3"/>
                  <a:pt x="30" y="9"/>
                  <a:pt x="30" y="12"/>
                </a:cubicBezTo>
                <a:cubicBezTo>
                  <a:pt x="30" y="12"/>
                  <a:pt x="31" y="15"/>
                  <a:pt x="34" y="18"/>
                </a:cubicBezTo>
                <a:cubicBezTo>
                  <a:pt x="35" y="21"/>
                  <a:pt x="36" y="21"/>
                  <a:pt x="36" y="24"/>
                </a:cubicBezTo>
                <a:cubicBezTo>
                  <a:pt x="36" y="24"/>
                  <a:pt x="36" y="27"/>
                  <a:pt x="38" y="27"/>
                </a:cubicBezTo>
                <a:cubicBezTo>
                  <a:pt x="41" y="27"/>
                  <a:pt x="41" y="33"/>
                  <a:pt x="41" y="33"/>
                </a:cubicBezTo>
                <a:cubicBezTo>
                  <a:pt x="41" y="36"/>
                  <a:pt x="41" y="39"/>
                  <a:pt x="41" y="39"/>
                </a:cubicBezTo>
                <a:cubicBezTo>
                  <a:pt x="43" y="42"/>
                  <a:pt x="44" y="42"/>
                  <a:pt x="44" y="45"/>
                </a:cubicBezTo>
                <a:cubicBezTo>
                  <a:pt x="43" y="48"/>
                  <a:pt x="43" y="51"/>
                  <a:pt x="44" y="54"/>
                </a:cubicBezTo>
                <a:cubicBezTo>
                  <a:pt x="46" y="58"/>
                  <a:pt x="44" y="58"/>
                  <a:pt x="43" y="61"/>
                </a:cubicBezTo>
                <a:cubicBezTo>
                  <a:pt x="41" y="63"/>
                  <a:pt x="40" y="67"/>
                  <a:pt x="36" y="67"/>
                </a:cubicBezTo>
                <a:cubicBezTo>
                  <a:pt x="32" y="70"/>
                  <a:pt x="32" y="70"/>
                  <a:pt x="32" y="76"/>
                </a:cubicBezTo>
                <a:cubicBezTo>
                  <a:pt x="32" y="79"/>
                  <a:pt x="30" y="79"/>
                  <a:pt x="25" y="79"/>
                </a:cubicBezTo>
                <a:cubicBezTo>
                  <a:pt x="20" y="82"/>
                  <a:pt x="18" y="79"/>
                  <a:pt x="16" y="72"/>
                </a:cubicBezTo>
                <a:cubicBezTo>
                  <a:pt x="15" y="67"/>
                  <a:pt x="15" y="61"/>
                  <a:pt x="6" y="54"/>
                </a:cubicBezTo>
                <a:cubicBezTo>
                  <a:pt x="0" y="51"/>
                  <a:pt x="3" y="39"/>
                  <a:pt x="9" y="36"/>
                </a:cubicBezTo>
                <a:cubicBezTo>
                  <a:pt x="15" y="33"/>
                  <a:pt x="13" y="21"/>
                  <a:pt x="13" y="12"/>
                </a:cubicBezTo>
                <a:cubicBezTo>
                  <a:pt x="13" y="6"/>
                  <a:pt x="18" y="3"/>
                  <a:pt x="20" y="0"/>
                </a:cubicBezTo>
              </a:path>
            </a:pathLst>
          </a:custGeom>
          <a:solidFill>
            <a:srgbClr val="F08D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56" name="Freeform 7062">
            <a:extLst>
              <a:ext uri="{FF2B5EF4-FFF2-40B4-BE49-F238E27FC236}">
                <a16:creationId xmlns:a16="http://schemas.microsoft.com/office/drawing/2014/main" id="{042C6DCB-AC4A-FB4E-8F2C-0ED86CB0F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888" y="5032375"/>
            <a:ext cx="15875" cy="28575"/>
          </a:xfrm>
          <a:custGeom>
            <a:avLst/>
            <a:gdLst>
              <a:gd name="T0" fmla="*/ 8122 w 43"/>
              <a:gd name="T1" fmla="*/ 27869 h 81"/>
              <a:gd name="T2" fmla="*/ 7015 w 43"/>
              <a:gd name="T3" fmla="*/ 27869 h 81"/>
              <a:gd name="T4" fmla="*/ 4430 w 43"/>
              <a:gd name="T5" fmla="*/ 24694 h 81"/>
              <a:gd name="T6" fmla="*/ 5907 w 43"/>
              <a:gd name="T7" fmla="*/ 27869 h 81"/>
              <a:gd name="T8" fmla="*/ 2953 w 43"/>
              <a:gd name="T9" fmla="*/ 20814 h 81"/>
              <a:gd name="T10" fmla="*/ 4430 w 43"/>
              <a:gd name="T11" fmla="*/ 24694 h 81"/>
              <a:gd name="T12" fmla="*/ 4430 w 43"/>
              <a:gd name="T13" fmla="*/ 24694 h 81"/>
              <a:gd name="T14" fmla="*/ 2953 w 43"/>
              <a:gd name="T15" fmla="*/ 20814 h 81"/>
              <a:gd name="T16" fmla="*/ 0 w 43"/>
              <a:gd name="T17" fmla="*/ 16933 h 81"/>
              <a:gd name="T18" fmla="*/ 2953 w 43"/>
              <a:gd name="T19" fmla="*/ 20814 h 81"/>
              <a:gd name="T20" fmla="*/ 0 w 43"/>
              <a:gd name="T21" fmla="*/ 15875 h 81"/>
              <a:gd name="T22" fmla="*/ 0 w 43"/>
              <a:gd name="T23" fmla="*/ 15875 h 81"/>
              <a:gd name="T24" fmla="*/ 3692 w 43"/>
              <a:gd name="T25" fmla="*/ 4233 h 81"/>
              <a:gd name="T26" fmla="*/ 0 w 43"/>
              <a:gd name="T27" fmla="*/ 15875 h 81"/>
              <a:gd name="T28" fmla="*/ 10337 w 43"/>
              <a:gd name="T29" fmla="*/ 4233 h 81"/>
              <a:gd name="T30" fmla="*/ 9968 w 43"/>
              <a:gd name="T31" fmla="*/ 4233 h 81"/>
              <a:gd name="T32" fmla="*/ 10337 w 43"/>
              <a:gd name="T33" fmla="*/ 4233 h 81"/>
              <a:gd name="T34" fmla="*/ 11445 w 43"/>
              <a:gd name="T35" fmla="*/ 6703 h 81"/>
              <a:gd name="T36" fmla="*/ 13291 w 43"/>
              <a:gd name="T37" fmla="*/ 9525 h 81"/>
              <a:gd name="T38" fmla="*/ 12922 w 43"/>
              <a:gd name="T39" fmla="*/ 9525 h 81"/>
              <a:gd name="T40" fmla="*/ 13291 w 43"/>
              <a:gd name="T41" fmla="*/ 9525 h 81"/>
              <a:gd name="T42" fmla="*/ 14029 w 43"/>
              <a:gd name="T43" fmla="*/ 12700 h 81"/>
              <a:gd name="T44" fmla="*/ 14029 w 43"/>
              <a:gd name="T45" fmla="*/ 13758 h 81"/>
              <a:gd name="T46" fmla="*/ 14029 w 43"/>
              <a:gd name="T47" fmla="*/ 14111 h 81"/>
              <a:gd name="T48" fmla="*/ 15137 w 43"/>
              <a:gd name="T49" fmla="*/ 19050 h 81"/>
              <a:gd name="T50" fmla="*/ 15137 w 43"/>
              <a:gd name="T51" fmla="*/ 19050 h 81"/>
              <a:gd name="T52" fmla="*/ 15137 w 43"/>
              <a:gd name="T53" fmla="*/ 19403 h 81"/>
              <a:gd name="T54" fmla="*/ 14767 w 43"/>
              <a:gd name="T55" fmla="*/ 21167 h 81"/>
              <a:gd name="T56" fmla="*/ 14767 w 43"/>
              <a:gd name="T57" fmla="*/ 21519 h 81"/>
              <a:gd name="T58" fmla="*/ 14767 w 43"/>
              <a:gd name="T59" fmla="*/ 21167 h 81"/>
              <a:gd name="T60" fmla="*/ 10337 w 43"/>
              <a:gd name="T61" fmla="*/ 27869 h 81"/>
              <a:gd name="T62" fmla="*/ 12183 w 43"/>
              <a:gd name="T63" fmla="*/ 23636 h 8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3" h="81">
                <a:moveTo>
                  <a:pt x="19" y="79"/>
                </a:moveTo>
                <a:lnTo>
                  <a:pt x="22" y="79"/>
                </a:lnTo>
                <a:cubicBezTo>
                  <a:pt x="20" y="80"/>
                  <a:pt x="18" y="80"/>
                  <a:pt x="16" y="79"/>
                </a:cubicBezTo>
                <a:lnTo>
                  <a:pt x="19" y="79"/>
                </a:lnTo>
                <a:close/>
                <a:moveTo>
                  <a:pt x="12" y="72"/>
                </a:moveTo>
                <a:lnTo>
                  <a:pt x="12" y="70"/>
                </a:lnTo>
                <a:lnTo>
                  <a:pt x="13" y="72"/>
                </a:lnTo>
                <a:cubicBezTo>
                  <a:pt x="14" y="75"/>
                  <a:pt x="15" y="78"/>
                  <a:pt x="16" y="79"/>
                </a:cubicBezTo>
                <a:cubicBezTo>
                  <a:pt x="15" y="78"/>
                  <a:pt x="14" y="77"/>
                  <a:pt x="12" y="72"/>
                </a:cubicBezTo>
                <a:close/>
                <a:moveTo>
                  <a:pt x="8" y="59"/>
                </a:moveTo>
                <a:cubicBezTo>
                  <a:pt x="11" y="62"/>
                  <a:pt x="12" y="65"/>
                  <a:pt x="12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65"/>
                  <a:pt x="11" y="63"/>
                  <a:pt x="8" y="59"/>
                </a:cubicBezTo>
                <a:close/>
                <a:moveTo>
                  <a:pt x="3" y="54"/>
                </a:moveTo>
                <a:cubicBezTo>
                  <a:pt x="1" y="52"/>
                  <a:pt x="0" y="51"/>
                  <a:pt x="0" y="48"/>
                </a:cubicBezTo>
                <a:cubicBezTo>
                  <a:pt x="0" y="50"/>
                  <a:pt x="1" y="52"/>
                  <a:pt x="4" y="54"/>
                </a:cubicBezTo>
                <a:cubicBezTo>
                  <a:pt x="5" y="56"/>
                  <a:pt x="7" y="58"/>
                  <a:pt x="8" y="59"/>
                </a:cubicBezTo>
                <a:cubicBezTo>
                  <a:pt x="7" y="58"/>
                  <a:pt x="5" y="56"/>
                  <a:pt x="3" y="54"/>
                </a:cubicBezTo>
                <a:close/>
                <a:moveTo>
                  <a:pt x="0" y="45"/>
                </a:moveTo>
                <a:cubicBezTo>
                  <a:pt x="0" y="46"/>
                  <a:pt x="0" y="47"/>
                  <a:pt x="0" y="48"/>
                </a:cubicBezTo>
                <a:cubicBezTo>
                  <a:pt x="0" y="47"/>
                  <a:pt x="0" y="46"/>
                  <a:pt x="0" y="45"/>
                </a:cubicBezTo>
                <a:close/>
                <a:moveTo>
                  <a:pt x="6" y="36"/>
                </a:moveTo>
                <a:cubicBezTo>
                  <a:pt x="12" y="33"/>
                  <a:pt x="10" y="24"/>
                  <a:pt x="10" y="12"/>
                </a:cubicBezTo>
                <a:cubicBezTo>
                  <a:pt x="12" y="24"/>
                  <a:pt x="12" y="33"/>
                  <a:pt x="6" y="36"/>
                </a:cubicBezTo>
                <a:cubicBezTo>
                  <a:pt x="2" y="39"/>
                  <a:pt x="0" y="42"/>
                  <a:pt x="0" y="45"/>
                </a:cubicBezTo>
                <a:cubicBezTo>
                  <a:pt x="0" y="42"/>
                  <a:pt x="1" y="39"/>
                  <a:pt x="6" y="36"/>
                </a:cubicBezTo>
                <a:close/>
                <a:moveTo>
                  <a:pt x="28" y="12"/>
                </a:moveTo>
                <a:cubicBezTo>
                  <a:pt x="28" y="12"/>
                  <a:pt x="28" y="14"/>
                  <a:pt x="30" y="17"/>
                </a:cubicBezTo>
                <a:cubicBezTo>
                  <a:pt x="28" y="14"/>
                  <a:pt x="27" y="12"/>
                  <a:pt x="27" y="12"/>
                </a:cubicBezTo>
                <a:cubicBezTo>
                  <a:pt x="27" y="9"/>
                  <a:pt x="22" y="3"/>
                  <a:pt x="17" y="0"/>
                </a:cubicBezTo>
                <a:cubicBezTo>
                  <a:pt x="22" y="0"/>
                  <a:pt x="28" y="9"/>
                  <a:pt x="28" y="12"/>
                </a:cubicBezTo>
                <a:close/>
                <a:moveTo>
                  <a:pt x="33" y="24"/>
                </a:moveTo>
                <a:cubicBezTo>
                  <a:pt x="33" y="21"/>
                  <a:pt x="32" y="21"/>
                  <a:pt x="31" y="19"/>
                </a:cubicBezTo>
                <a:cubicBezTo>
                  <a:pt x="32" y="21"/>
                  <a:pt x="34" y="21"/>
                  <a:pt x="33" y="24"/>
                </a:cubicBezTo>
                <a:close/>
                <a:moveTo>
                  <a:pt x="36" y="27"/>
                </a:moveTo>
                <a:cubicBezTo>
                  <a:pt x="38" y="30"/>
                  <a:pt x="38" y="33"/>
                  <a:pt x="38" y="33"/>
                </a:cubicBezTo>
                <a:cubicBezTo>
                  <a:pt x="38" y="33"/>
                  <a:pt x="38" y="30"/>
                  <a:pt x="35" y="27"/>
                </a:cubicBezTo>
                <a:cubicBezTo>
                  <a:pt x="34" y="27"/>
                  <a:pt x="33" y="26"/>
                  <a:pt x="33" y="25"/>
                </a:cubicBezTo>
                <a:cubicBezTo>
                  <a:pt x="33" y="26"/>
                  <a:pt x="34" y="27"/>
                  <a:pt x="36" y="27"/>
                </a:cubicBezTo>
                <a:close/>
                <a:moveTo>
                  <a:pt x="38" y="39"/>
                </a:moveTo>
                <a:lnTo>
                  <a:pt x="38" y="36"/>
                </a:lnTo>
                <a:cubicBezTo>
                  <a:pt x="38" y="38"/>
                  <a:pt x="38" y="39"/>
                  <a:pt x="38" y="40"/>
                </a:cubicBezTo>
                <a:cubicBezTo>
                  <a:pt x="38" y="40"/>
                  <a:pt x="38" y="40"/>
                  <a:pt x="38" y="39"/>
                </a:cubicBezTo>
                <a:close/>
                <a:moveTo>
                  <a:pt x="39" y="41"/>
                </a:moveTo>
                <a:cubicBezTo>
                  <a:pt x="39" y="41"/>
                  <a:pt x="39" y="41"/>
                  <a:pt x="38" y="40"/>
                </a:cubicBezTo>
                <a:cubicBezTo>
                  <a:pt x="39" y="41"/>
                  <a:pt x="39" y="41"/>
                  <a:pt x="39" y="41"/>
                </a:cubicBezTo>
                <a:close/>
                <a:moveTo>
                  <a:pt x="41" y="54"/>
                </a:moveTo>
                <a:cubicBezTo>
                  <a:pt x="40" y="52"/>
                  <a:pt x="40" y="49"/>
                  <a:pt x="41" y="46"/>
                </a:cubicBezTo>
                <a:cubicBezTo>
                  <a:pt x="40" y="49"/>
                  <a:pt x="41" y="52"/>
                  <a:pt x="41" y="54"/>
                </a:cubicBezTo>
                <a:close/>
                <a:moveTo>
                  <a:pt x="42" y="57"/>
                </a:moveTo>
                <a:cubicBezTo>
                  <a:pt x="42" y="56"/>
                  <a:pt x="41" y="56"/>
                  <a:pt x="41" y="55"/>
                </a:cubicBezTo>
                <a:cubicBezTo>
                  <a:pt x="41" y="56"/>
                  <a:pt x="42" y="56"/>
                  <a:pt x="42" y="57"/>
                </a:cubicBezTo>
                <a:close/>
                <a:moveTo>
                  <a:pt x="40" y="60"/>
                </a:moveTo>
                <a:cubicBezTo>
                  <a:pt x="41" y="59"/>
                  <a:pt x="42" y="58"/>
                  <a:pt x="42" y="57"/>
                </a:cubicBezTo>
                <a:cubicBezTo>
                  <a:pt x="42" y="59"/>
                  <a:pt x="41" y="59"/>
                  <a:pt x="40" y="61"/>
                </a:cubicBezTo>
                <a:cubicBezTo>
                  <a:pt x="38" y="63"/>
                  <a:pt x="37" y="67"/>
                  <a:pt x="33" y="67"/>
                </a:cubicBezTo>
                <a:cubicBezTo>
                  <a:pt x="37" y="67"/>
                  <a:pt x="38" y="63"/>
                  <a:pt x="40" y="60"/>
                </a:cubicBezTo>
                <a:close/>
                <a:moveTo>
                  <a:pt x="29" y="76"/>
                </a:moveTo>
                <a:lnTo>
                  <a:pt x="28" y="79"/>
                </a:lnTo>
                <a:lnTo>
                  <a:pt x="28" y="76"/>
                </a:lnTo>
                <a:cubicBezTo>
                  <a:pt x="28" y="70"/>
                  <a:pt x="29" y="70"/>
                  <a:pt x="33" y="67"/>
                </a:cubicBezTo>
                <a:cubicBezTo>
                  <a:pt x="30" y="70"/>
                  <a:pt x="29" y="70"/>
                  <a:pt x="29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57" name="Freeform 7063">
            <a:extLst>
              <a:ext uri="{FF2B5EF4-FFF2-40B4-BE49-F238E27FC236}">
                <a16:creationId xmlns:a16="http://schemas.microsoft.com/office/drawing/2014/main" id="{1C4053B8-9F5B-5649-A928-37C5274AA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5035550"/>
            <a:ext cx="4762" cy="25400"/>
          </a:xfrm>
          <a:custGeom>
            <a:avLst/>
            <a:gdLst>
              <a:gd name="T0" fmla="*/ 1465 w 13"/>
              <a:gd name="T1" fmla="*/ 25042 h 71"/>
              <a:gd name="T2" fmla="*/ 733 w 13"/>
              <a:gd name="T3" fmla="*/ 16099 h 71"/>
              <a:gd name="T4" fmla="*/ 1099 w 13"/>
              <a:gd name="T5" fmla="*/ 11806 h 71"/>
              <a:gd name="T6" fmla="*/ 1465 w 13"/>
              <a:gd name="T7" fmla="*/ 5366 h 71"/>
              <a:gd name="T8" fmla="*/ 1465 w 13"/>
              <a:gd name="T9" fmla="*/ 2146 h 71"/>
              <a:gd name="T10" fmla="*/ 1832 w 13"/>
              <a:gd name="T11" fmla="*/ 1073 h 71"/>
              <a:gd name="T12" fmla="*/ 2564 w 13"/>
              <a:gd name="T13" fmla="*/ 1073 h 71"/>
              <a:gd name="T14" fmla="*/ 2198 w 13"/>
              <a:gd name="T15" fmla="*/ 3220 h 71"/>
              <a:gd name="T16" fmla="*/ 2930 w 13"/>
              <a:gd name="T17" fmla="*/ 10732 h 71"/>
              <a:gd name="T18" fmla="*/ 3663 w 13"/>
              <a:gd name="T19" fmla="*/ 18245 h 71"/>
              <a:gd name="T20" fmla="*/ 1465 w 13"/>
              <a:gd name="T21" fmla="*/ 25042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71">
                <a:moveTo>
                  <a:pt x="4" y="70"/>
                </a:moveTo>
                <a:cubicBezTo>
                  <a:pt x="9" y="70"/>
                  <a:pt x="4" y="52"/>
                  <a:pt x="2" y="45"/>
                </a:cubicBezTo>
                <a:cubicBezTo>
                  <a:pt x="0" y="42"/>
                  <a:pt x="0" y="39"/>
                  <a:pt x="3" y="33"/>
                </a:cubicBezTo>
                <a:cubicBezTo>
                  <a:pt x="6" y="27"/>
                  <a:pt x="4" y="18"/>
                  <a:pt x="4" y="15"/>
                </a:cubicBezTo>
                <a:cubicBezTo>
                  <a:pt x="2" y="15"/>
                  <a:pt x="1" y="9"/>
                  <a:pt x="4" y="6"/>
                </a:cubicBezTo>
                <a:cubicBezTo>
                  <a:pt x="4" y="3"/>
                  <a:pt x="5" y="3"/>
                  <a:pt x="5" y="3"/>
                </a:cubicBezTo>
                <a:cubicBezTo>
                  <a:pt x="5" y="0"/>
                  <a:pt x="7" y="0"/>
                  <a:pt x="7" y="3"/>
                </a:cubicBezTo>
                <a:cubicBezTo>
                  <a:pt x="7" y="3"/>
                  <a:pt x="8" y="3"/>
                  <a:pt x="6" y="9"/>
                </a:cubicBezTo>
                <a:cubicBezTo>
                  <a:pt x="4" y="15"/>
                  <a:pt x="11" y="24"/>
                  <a:pt x="8" y="30"/>
                </a:cubicBezTo>
                <a:cubicBezTo>
                  <a:pt x="5" y="36"/>
                  <a:pt x="9" y="45"/>
                  <a:pt x="10" y="51"/>
                </a:cubicBezTo>
                <a:cubicBezTo>
                  <a:pt x="10" y="58"/>
                  <a:pt x="12" y="70"/>
                  <a:pt x="4" y="70"/>
                </a:cubicBezTo>
              </a:path>
            </a:pathLst>
          </a:custGeom>
          <a:solidFill>
            <a:srgbClr val="F296D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58" name="Freeform 7064">
            <a:extLst>
              <a:ext uri="{FF2B5EF4-FFF2-40B4-BE49-F238E27FC236}">
                <a16:creationId xmlns:a16="http://schemas.microsoft.com/office/drawing/2014/main" id="{F53C9C49-EDBB-0740-8238-DC7453A08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0538" y="5035550"/>
            <a:ext cx="17462" cy="25400"/>
          </a:xfrm>
          <a:custGeom>
            <a:avLst/>
            <a:gdLst>
              <a:gd name="T0" fmla="*/ 13747 w 47"/>
              <a:gd name="T1" fmla="*/ 16456 h 71"/>
              <a:gd name="T2" fmla="*/ 14861 w 47"/>
              <a:gd name="T3" fmla="*/ 25042 h 71"/>
              <a:gd name="T4" fmla="*/ 14490 w 47"/>
              <a:gd name="T5" fmla="*/ 25042 h 71"/>
              <a:gd name="T6" fmla="*/ 13747 w 47"/>
              <a:gd name="T7" fmla="*/ 16456 h 71"/>
              <a:gd name="T8" fmla="*/ 14118 w 47"/>
              <a:gd name="T9" fmla="*/ 11806 h 71"/>
              <a:gd name="T10" fmla="*/ 13375 w 47"/>
              <a:gd name="T11" fmla="*/ 15741 h 71"/>
              <a:gd name="T12" fmla="*/ 14118 w 47"/>
              <a:gd name="T13" fmla="*/ 11806 h 71"/>
              <a:gd name="T14" fmla="*/ 14490 w 47"/>
              <a:gd name="T15" fmla="*/ 6439 h 71"/>
              <a:gd name="T16" fmla="*/ 14118 w 47"/>
              <a:gd name="T17" fmla="*/ 2146 h 71"/>
              <a:gd name="T18" fmla="*/ 14861 w 47"/>
              <a:gd name="T19" fmla="*/ 1073 h 71"/>
              <a:gd name="T20" fmla="*/ 14490 w 47"/>
              <a:gd name="T21" fmla="*/ 2146 h 71"/>
              <a:gd name="T22" fmla="*/ 14490 w 47"/>
              <a:gd name="T23" fmla="*/ 5366 h 71"/>
              <a:gd name="T24" fmla="*/ 14490 w 47"/>
              <a:gd name="T25" fmla="*/ 11090 h 71"/>
              <a:gd name="T26" fmla="*/ 14490 w 47"/>
              <a:gd name="T27" fmla="*/ 6439 h 71"/>
              <a:gd name="T28" fmla="*/ 14861 w 47"/>
              <a:gd name="T29" fmla="*/ 0 h 71"/>
              <a:gd name="T30" fmla="*/ 15233 w 47"/>
              <a:gd name="T31" fmla="*/ 0 h 71"/>
              <a:gd name="T32" fmla="*/ 14861 w 47"/>
              <a:gd name="T33" fmla="*/ 715 h 71"/>
              <a:gd name="T34" fmla="*/ 14861 w 47"/>
              <a:gd name="T35" fmla="*/ 0 h 71"/>
              <a:gd name="T36" fmla="*/ 15233 w 47"/>
              <a:gd name="T37" fmla="*/ 3220 h 71"/>
              <a:gd name="T38" fmla="*/ 15604 w 47"/>
              <a:gd name="T39" fmla="*/ 5366 h 71"/>
              <a:gd name="T40" fmla="*/ 15976 w 47"/>
              <a:gd name="T41" fmla="*/ 10732 h 71"/>
              <a:gd name="T42" fmla="*/ 16347 w 47"/>
              <a:gd name="T43" fmla="*/ 17530 h 71"/>
              <a:gd name="T44" fmla="*/ 16719 w 47"/>
              <a:gd name="T45" fmla="*/ 18245 h 71"/>
              <a:gd name="T46" fmla="*/ 16719 w 47"/>
              <a:gd name="T47" fmla="*/ 22896 h 71"/>
              <a:gd name="T48" fmla="*/ 16719 w 47"/>
              <a:gd name="T49" fmla="*/ 18603 h 71"/>
              <a:gd name="T50" fmla="*/ 16347 w 47"/>
              <a:gd name="T51" fmla="*/ 17530 h 71"/>
              <a:gd name="T52" fmla="*/ 15976 w 47"/>
              <a:gd name="T53" fmla="*/ 10732 h 71"/>
              <a:gd name="T54" fmla="*/ 15233 w 47"/>
              <a:gd name="T55" fmla="*/ 5366 h 71"/>
              <a:gd name="T56" fmla="*/ 14861 w 47"/>
              <a:gd name="T57" fmla="*/ 3220 h 71"/>
              <a:gd name="T58" fmla="*/ 15604 w 47"/>
              <a:gd name="T59" fmla="*/ 1073 h 71"/>
              <a:gd name="T60" fmla="*/ 15233 w 47"/>
              <a:gd name="T61" fmla="*/ 3220 h 71"/>
              <a:gd name="T62" fmla="*/ 14861 w 47"/>
              <a:gd name="T63" fmla="*/ 25042 h 71"/>
              <a:gd name="T64" fmla="*/ 16719 w 47"/>
              <a:gd name="T65" fmla="*/ 22896 h 71"/>
              <a:gd name="T66" fmla="*/ 14861 w 47"/>
              <a:gd name="T67" fmla="*/ 25042 h 71"/>
              <a:gd name="T68" fmla="*/ 372 w 47"/>
              <a:gd name="T69" fmla="*/ 16099 h 71"/>
              <a:gd name="T70" fmla="*/ 0 w 47"/>
              <a:gd name="T71" fmla="*/ 16099 h 71"/>
              <a:gd name="T72" fmla="*/ 1115 w 47"/>
              <a:gd name="T73" fmla="*/ 15025 h 71"/>
              <a:gd name="T74" fmla="*/ 372 w 47"/>
              <a:gd name="T75" fmla="*/ 16099 h 71"/>
              <a:gd name="T76" fmla="*/ 3715 w 47"/>
              <a:gd name="T77" fmla="*/ 13952 h 71"/>
              <a:gd name="T78" fmla="*/ 2972 w 47"/>
              <a:gd name="T79" fmla="*/ 15025 h 71"/>
              <a:gd name="T80" fmla="*/ 2601 w 47"/>
              <a:gd name="T81" fmla="*/ 15025 h 71"/>
              <a:gd name="T82" fmla="*/ 3715 w 47"/>
              <a:gd name="T83" fmla="*/ 13952 h 71"/>
              <a:gd name="T84" fmla="*/ 4087 w 47"/>
              <a:gd name="T85" fmla="*/ 13952 h 71"/>
              <a:gd name="T86" fmla="*/ 3715 w 47"/>
              <a:gd name="T87" fmla="*/ 13952 h 71"/>
              <a:gd name="T88" fmla="*/ 4458 w 47"/>
              <a:gd name="T89" fmla="*/ 12879 h 71"/>
              <a:gd name="T90" fmla="*/ 6316 w 47"/>
              <a:gd name="T91" fmla="*/ 11806 h 71"/>
              <a:gd name="T92" fmla="*/ 4087 w 47"/>
              <a:gd name="T93" fmla="*/ 13952 h 71"/>
              <a:gd name="T94" fmla="*/ 3344 w 47"/>
              <a:gd name="T95" fmla="*/ 5366 h 71"/>
              <a:gd name="T96" fmla="*/ 2601 w 47"/>
              <a:gd name="T97" fmla="*/ 5366 h 71"/>
              <a:gd name="T98" fmla="*/ 1858 w 47"/>
              <a:gd name="T99" fmla="*/ 5366 h 71"/>
              <a:gd name="T100" fmla="*/ 1486 w 47"/>
              <a:gd name="T101" fmla="*/ 4293 h 71"/>
              <a:gd name="T102" fmla="*/ 2601 w 47"/>
              <a:gd name="T103" fmla="*/ 4293 h 71"/>
              <a:gd name="T104" fmla="*/ 4087 w 47"/>
              <a:gd name="T105" fmla="*/ 4293 h 71"/>
              <a:gd name="T106" fmla="*/ 3344 w 47"/>
              <a:gd name="T107" fmla="*/ 5366 h 71"/>
              <a:gd name="T108" fmla="*/ 6316 w 47"/>
              <a:gd name="T109" fmla="*/ 4293 h 71"/>
              <a:gd name="T110" fmla="*/ 6316 w 47"/>
              <a:gd name="T111" fmla="*/ 3220 h 71"/>
              <a:gd name="T112" fmla="*/ 6316 w 47"/>
              <a:gd name="T113" fmla="*/ 4293 h 71"/>
              <a:gd name="T114" fmla="*/ 6316 w 47"/>
              <a:gd name="T115" fmla="*/ 1073 h 71"/>
              <a:gd name="T116" fmla="*/ 6316 w 47"/>
              <a:gd name="T117" fmla="*/ 3220 h 71"/>
              <a:gd name="T118" fmla="*/ 6316 w 47"/>
              <a:gd name="T119" fmla="*/ 1073 h 71"/>
              <a:gd name="T120" fmla="*/ 4830 w 47"/>
              <a:gd name="T121" fmla="*/ 0 h 71"/>
              <a:gd name="T122" fmla="*/ 5573 w 47"/>
              <a:gd name="T123" fmla="*/ 1073 h 71"/>
              <a:gd name="T124" fmla="*/ 4830 w 47"/>
              <a:gd name="T125" fmla="*/ 0 h 7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47" h="71">
                <a:moveTo>
                  <a:pt x="37" y="46"/>
                </a:moveTo>
                <a:cubicBezTo>
                  <a:pt x="39" y="52"/>
                  <a:pt x="44" y="66"/>
                  <a:pt x="40" y="70"/>
                </a:cubicBezTo>
                <a:lnTo>
                  <a:pt x="39" y="70"/>
                </a:lnTo>
                <a:cubicBezTo>
                  <a:pt x="44" y="70"/>
                  <a:pt x="39" y="52"/>
                  <a:pt x="37" y="46"/>
                </a:cubicBezTo>
                <a:close/>
                <a:moveTo>
                  <a:pt x="38" y="33"/>
                </a:moveTo>
                <a:cubicBezTo>
                  <a:pt x="35" y="39"/>
                  <a:pt x="35" y="42"/>
                  <a:pt x="36" y="44"/>
                </a:cubicBezTo>
                <a:cubicBezTo>
                  <a:pt x="35" y="42"/>
                  <a:pt x="34" y="39"/>
                  <a:pt x="38" y="33"/>
                </a:cubicBezTo>
                <a:close/>
                <a:moveTo>
                  <a:pt x="39" y="18"/>
                </a:moveTo>
                <a:cubicBezTo>
                  <a:pt x="36" y="12"/>
                  <a:pt x="36" y="9"/>
                  <a:pt x="38" y="6"/>
                </a:cubicBezTo>
                <a:cubicBezTo>
                  <a:pt x="39" y="3"/>
                  <a:pt x="40" y="3"/>
                  <a:pt x="40" y="3"/>
                </a:cubicBezTo>
                <a:lnTo>
                  <a:pt x="39" y="6"/>
                </a:lnTo>
                <a:cubicBezTo>
                  <a:pt x="37" y="9"/>
                  <a:pt x="37" y="12"/>
                  <a:pt x="39" y="15"/>
                </a:cubicBezTo>
                <a:cubicBezTo>
                  <a:pt x="40" y="20"/>
                  <a:pt x="41" y="26"/>
                  <a:pt x="39" y="31"/>
                </a:cubicBezTo>
                <a:cubicBezTo>
                  <a:pt x="41" y="26"/>
                  <a:pt x="39" y="21"/>
                  <a:pt x="39" y="18"/>
                </a:cubicBezTo>
                <a:close/>
                <a:moveTo>
                  <a:pt x="40" y="0"/>
                </a:moveTo>
                <a:lnTo>
                  <a:pt x="41" y="0"/>
                </a:lnTo>
                <a:cubicBezTo>
                  <a:pt x="41" y="0"/>
                  <a:pt x="40" y="0"/>
                  <a:pt x="40" y="2"/>
                </a:cubicBezTo>
                <a:lnTo>
                  <a:pt x="40" y="0"/>
                </a:lnTo>
                <a:close/>
                <a:moveTo>
                  <a:pt x="41" y="9"/>
                </a:moveTo>
                <a:cubicBezTo>
                  <a:pt x="40" y="12"/>
                  <a:pt x="41" y="15"/>
                  <a:pt x="42" y="15"/>
                </a:cubicBezTo>
                <a:cubicBezTo>
                  <a:pt x="44" y="18"/>
                  <a:pt x="45" y="27"/>
                  <a:pt x="43" y="30"/>
                </a:cubicBezTo>
                <a:cubicBezTo>
                  <a:pt x="41" y="36"/>
                  <a:pt x="43" y="42"/>
                  <a:pt x="44" y="49"/>
                </a:cubicBezTo>
                <a:lnTo>
                  <a:pt x="45" y="51"/>
                </a:lnTo>
                <a:cubicBezTo>
                  <a:pt x="46" y="53"/>
                  <a:pt x="46" y="59"/>
                  <a:pt x="45" y="64"/>
                </a:cubicBezTo>
                <a:cubicBezTo>
                  <a:pt x="46" y="59"/>
                  <a:pt x="45" y="53"/>
                  <a:pt x="45" y="52"/>
                </a:cubicBezTo>
                <a:cubicBezTo>
                  <a:pt x="44" y="52"/>
                  <a:pt x="44" y="49"/>
                  <a:pt x="44" y="49"/>
                </a:cubicBezTo>
                <a:cubicBezTo>
                  <a:pt x="42" y="42"/>
                  <a:pt x="41" y="36"/>
                  <a:pt x="43" y="30"/>
                </a:cubicBezTo>
                <a:cubicBezTo>
                  <a:pt x="45" y="27"/>
                  <a:pt x="43" y="18"/>
                  <a:pt x="41" y="15"/>
                </a:cubicBezTo>
                <a:cubicBezTo>
                  <a:pt x="40" y="15"/>
                  <a:pt x="40" y="12"/>
                  <a:pt x="40" y="9"/>
                </a:cubicBezTo>
                <a:cubicBezTo>
                  <a:pt x="43" y="3"/>
                  <a:pt x="42" y="3"/>
                  <a:pt x="42" y="3"/>
                </a:cubicBezTo>
                <a:cubicBezTo>
                  <a:pt x="42" y="3"/>
                  <a:pt x="43" y="3"/>
                  <a:pt x="41" y="9"/>
                </a:cubicBezTo>
                <a:close/>
                <a:moveTo>
                  <a:pt x="40" y="70"/>
                </a:moveTo>
                <a:cubicBezTo>
                  <a:pt x="43" y="69"/>
                  <a:pt x="44" y="67"/>
                  <a:pt x="45" y="64"/>
                </a:cubicBezTo>
                <a:cubicBezTo>
                  <a:pt x="44" y="67"/>
                  <a:pt x="43" y="70"/>
                  <a:pt x="40" y="70"/>
                </a:cubicBezTo>
                <a:close/>
                <a:moveTo>
                  <a:pt x="1" y="45"/>
                </a:moveTo>
                <a:lnTo>
                  <a:pt x="0" y="45"/>
                </a:lnTo>
                <a:cubicBezTo>
                  <a:pt x="1" y="45"/>
                  <a:pt x="2" y="45"/>
                  <a:pt x="3" y="42"/>
                </a:cubicBezTo>
                <a:cubicBezTo>
                  <a:pt x="2" y="45"/>
                  <a:pt x="1" y="45"/>
                  <a:pt x="1" y="45"/>
                </a:cubicBezTo>
                <a:close/>
                <a:moveTo>
                  <a:pt x="10" y="39"/>
                </a:moveTo>
                <a:cubicBezTo>
                  <a:pt x="9" y="41"/>
                  <a:pt x="9" y="42"/>
                  <a:pt x="8" y="42"/>
                </a:cubicBezTo>
                <a:lnTo>
                  <a:pt x="7" y="42"/>
                </a:lnTo>
                <a:cubicBezTo>
                  <a:pt x="9" y="40"/>
                  <a:pt x="9" y="39"/>
                  <a:pt x="10" y="39"/>
                </a:cubicBezTo>
                <a:close/>
                <a:moveTo>
                  <a:pt x="11" y="39"/>
                </a:moveTo>
                <a:cubicBezTo>
                  <a:pt x="11" y="39"/>
                  <a:pt x="11" y="39"/>
                  <a:pt x="10" y="39"/>
                </a:cubicBezTo>
                <a:cubicBezTo>
                  <a:pt x="11" y="38"/>
                  <a:pt x="11" y="37"/>
                  <a:pt x="12" y="36"/>
                </a:cubicBezTo>
                <a:cubicBezTo>
                  <a:pt x="13" y="33"/>
                  <a:pt x="13" y="33"/>
                  <a:pt x="17" y="33"/>
                </a:cubicBezTo>
                <a:cubicBezTo>
                  <a:pt x="13" y="33"/>
                  <a:pt x="13" y="33"/>
                  <a:pt x="11" y="39"/>
                </a:cubicBezTo>
                <a:close/>
                <a:moveTo>
                  <a:pt x="9" y="15"/>
                </a:moveTo>
                <a:lnTo>
                  <a:pt x="7" y="15"/>
                </a:lnTo>
                <a:lnTo>
                  <a:pt x="5" y="15"/>
                </a:lnTo>
                <a:lnTo>
                  <a:pt x="4" y="12"/>
                </a:lnTo>
                <a:lnTo>
                  <a:pt x="7" y="12"/>
                </a:lnTo>
                <a:cubicBezTo>
                  <a:pt x="9" y="15"/>
                  <a:pt x="10" y="15"/>
                  <a:pt x="11" y="12"/>
                </a:cubicBezTo>
                <a:cubicBezTo>
                  <a:pt x="11" y="15"/>
                  <a:pt x="10" y="15"/>
                  <a:pt x="9" y="15"/>
                </a:cubicBezTo>
                <a:close/>
                <a:moveTo>
                  <a:pt x="17" y="12"/>
                </a:moveTo>
                <a:lnTo>
                  <a:pt x="17" y="9"/>
                </a:lnTo>
                <a:cubicBezTo>
                  <a:pt x="17" y="9"/>
                  <a:pt x="18" y="12"/>
                  <a:pt x="17" y="12"/>
                </a:cubicBezTo>
                <a:close/>
                <a:moveTo>
                  <a:pt x="17" y="3"/>
                </a:moveTo>
                <a:lnTo>
                  <a:pt x="17" y="9"/>
                </a:lnTo>
                <a:cubicBezTo>
                  <a:pt x="16" y="6"/>
                  <a:pt x="16" y="6"/>
                  <a:pt x="17" y="3"/>
                </a:cubicBezTo>
                <a:close/>
                <a:moveTo>
                  <a:pt x="13" y="0"/>
                </a:moveTo>
                <a:lnTo>
                  <a:pt x="15" y="3"/>
                </a:lnTo>
                <a:cubicBezTo>
                  <a:pt x="13" y="3"/>
                  <a:pt x="13" y="0"/>
                  <a:pt x="1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59" name="Freeform 7065">
            <a:extLst>
              <a:ext uri="{FF2B5EF4-FFF2-40B4-BE49-F238E27FC236}">
                <a16:creationId xmlns:a16="http://schemas.microsoft.com/office/drawing/2014/main" id="{8504B5CE-2C4B-8B47-AC5F-6DA1DE773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5070475"/>
            <a:ext cx="31750" cy="34925"/>
          </a:xfrm>
          <a:custGeom>
            <a:avLst/>
            <a:gdLst>
              <a:gd name="T0" fmla="*/ 22520 w 86"/>
              <a:gd name="T1" fmla="*/ 0 h 95"/>
              <a:gd name="T2" fmla="*/ 23259 w 86"/>
              <a:gd name="T3" fmla="*/ 2206 h 95"/>
              <a:gd name="T4" fmla="*/ 24366 w 86"/>
              <a:gd name="T5" fmla="*/ 3309 h 95"/>
              <a:gd name="T6" fmla="*/ 25843 w 86"/>
              <a:gd name="T7" fmla="*/ 6617 h 95"/>
              <a:gd name="T8" fmla="*/ 26581 w 86"/>
              <a:gd name="T9" fmla="*/ 8823 h 95"/>
              <a:gd name="T10" fmla="*/ 27689 w 86"/>
              <a:gd name="T11" fmla="*/ 12132 h 95"/>
              <a:gd name="T12" fmla="*/ 28427 w 86"/>
              <a:gd name="T13" fmla="*/ 14338 h 95"/>
              <a:gd name="T14" fmla="*/ 28797 w 86"/>
              <a:gd name="T15" fmla="*/ 16911 h 95"/>
              <a:gd name="T16" fmla="*/ 30273 w 86"/>
              <a:gd name="T17" fmla="*/ 20220 h 95"/>
              <a:gd name="T18" fmla="*/ 30273 w 86"/>
              <a:gd name="T19" fmla="*/ 22426 h 95"/>
              <a:gd name="T20" fmla="*/ 31012 w 86"/>
              <a:gd name="T21" fmla="*/ 25734 h 95"/>
              <a:gd name="T22" fmla="*/ 27689 w 86"/>
              <a:gd name="T23" fmla="*/ 30146 h 95"/>
              <a:gd name="T24" fmla="*/ 22890 w 86"/>
              <a:gd name="T25" fmla="*/ 31249 h 95"/>
              <a:gd name="T26" fmla="*/ 15875 w 86"/>
              <a:gd name="T27" fmla="*/ 32352 h 95"/>
              <a:gd name="T28" fmla="*/ 8122 w 86"/>
              <a:gd name="T29" fmla="*/ 31249 h 95"/>
              <a:gd name="T30" fmla="*/ 2953 w 86"/>
              <a:gd name="T31" fmla="*/ 30146 h 95"/>
              <a:gd name="T32" fmla="*/ 369 w 86"/>
              <a:gd name="T33" fmla="*/ 25734 h 95"/>
              <a:gd name="T34" fmla="*/ 1108 w 86"/>
              <a:gd name="T35" fmla="*/ 22426 h 95"/>
              <a:gd name="T36" fmla="*/ 1108 w 86"/>
              <a:gd name="T37" fmla="*/ 20220 h 95"/>
              <a:gd name="T38" fmla="*/ 1846 w 86"/>
              <a:gd name="T39" fmla="*/ 16911 h 95"/>
              <a:gd name="T40" fmla="*/ 2584 w 86"/>
              <a:gd name="T41" fmla="*/ 14338 h 95"/>
              <a:gd name="T42" fmla="*/ 3323 w 86"/>
              <a:gd name="T43" fmla="*/ 12132 h 95"/>
              <a:gd name="T44" fmla="*/ 4061 w 86"/>
              <a:gd name="T45" fmla="*/ 8823 h 95"/>
              <a:gd name="T46" fmla="*/ 5538 w 86"/>
              <a:gd name="T47" fmla="*/ 6617 h 95"/>
              <a:gd name="T48" fmla="*/ 6276 w 86"/>
              <a:gd name="T49" fmla="*/ 3309 h 95"/>
              <a:gd name="T50" fmla="*/ 7753 w 86"/>
              <a:gd name="T51" fmla="*/ 2206 h 95"/>
              <a:gd name="T52" fmla="*/ 8860 w 86"/>
              <a:gd name="T53" fmla="*/ 0 h 95"/>
              <a:gd name="T54" fmla="*/ 22520 w 86"/>
              <a:gd name="T55" fmla="*/ 0 h 9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6" h="95">
                <a:moveTo>
                  <a:pt x="61" y="0"/>
                </a:moveTo>
                <a:cubicBezTo>
                  <a:pt x="63" y="3"/>
                  <a:pt x="61" y="6"/>
                  <a:pt x="63" y="6"/>
                </a:cubicBezTo>
                <a:cubicBezTo>
                  <a:pt x="66" y="6"/>
                  <a:pt x="63" y="9"/>
                  <a:pt x="66" y="9"/>
                </a:cubicBezTo>
                <a:cubicBezTo>
                  <a:pt x="69" y="12"/>
                  <a:pt x="66" y="18"/>
                  <a:pt x="70" y="18"/>
                </a:cubicBezTo>
                <a:cubicBezTo>
                  <a:pt x="72" y="18"/>
                  <a:pt x="69" y="21"/>
                  <a:pt x="72" y="24"/>
                </a:cubicBezTo>
                <a:cubicBezTo>
                  <a:pt x="77" y="27"/>
                  <a:pt x="72" y="30"/>
                  <a:pt x="75" y="33"/>
                </a:cubicBezTo>
                <a:cubicBezTo>
                  <a:pt x="78" y="36"/>
                  <a:pt x="74" y="36"/>
                  <a:pt x="77" y="39"/>
                </a:cubicBezTo>
                <a:cubicBezTo>
                  <a:pt x="81" y="43"/>
                  <a:pt x="76" y="46"/>
                  <a:pt x="78" y="46"/>
                </a:cubicBezTo>
                <a:cubicBezTo>
                  <a:pt x="82" y="48"/>
                  <a:pt x="78" y="52"/>
                  <a:pt x="82" y="55"/>
                </a:cubicBezTo>
                <a:cubicBezTo>
                  <a:pt x="85" y="55"/>
                  <a:pt x="79" y="58"/>
                  <a:pt x="82" y="61"/>
                </a:cubicBezTo>
                <a:cubicBezTo>
                  <a:pt x="85" y="64"/>
                  <a:pt x="82" y="67"/>
                  <a:pt x="84" y="70"/>
                </a:cubicBezTo>
                <a:cubicBezTo>
                  <a:pt x="85" y="73"/>
                  <a:pt x="82" y="82"/>
                  <a:pt x="75" y="82"/>
                </a:cubicBezTo>
                <a:cubicBezTo>
                  <a:pt x="73" y="85"/>
                  <a:pt x="64" y="88"/>
                  <a:pt x="62" y="85"/>
                </a:cubicBezTo>
                <a:cubicBezTo>
                  <a:pt x="59" y="88"/>
                  <a:pt x="48" y="94"/>
                  <a:pt x="43" y="88"/>
                </a:cubicBezTo>
                <a:cubicBezTo>
                  <a:pt x="37" y="94"/>
                  <a:pt x="27" y="88"/>
                  <a:pt x="22" y="85"/>
                </a:cubicBezTo>
                <a:cubicBezTo>
                  <a:pt x="20" y="88"/>
                  <a:pt x="11" y="85"/>
                  <a:pt x="8" y="82"/>
                </a:cubicBezTo>
                <a:cubicBezTo>
                  <a:pt x="3" y="82"/>
                  <a:pt x="0" y="73"/>
                  <a:pt x="1" y="70"/>
                </a:cubicBezTo>
                <a:cubicBezTo>
                  <a:pt x="3" y="67"/>
                  <a:pt x="0" y="64"/>
                  <a:pt x="3" y="61"/>
                </a:cubicBezTo>
                <a:cubicBezTo>
                  <a:pt x="5" y="58"/>
                  <a:pt x="0" y="55"/>
                  <a:pt x="3" y="55"/>
                </a:cubicBezTo>
                <a:cubicBezTo>
                  <a:pt x="6" y="52"/>
                  <a:pt x="3" y="48"/>
                  <a:pt x="5" y="46"/>
                </a:cubicBezTo>
                <a:cubicBezTo>
                  <a:pt x="8" y="46"/>
                  <a:pt x="4" y="43"/>
                  <a:pt x="7" y="39"/>
                </a:cubicBezTo>
                <a:cubicBezTo>
                  <a:pt x="10" y="36"/>
                  <a:pt x="6" y="36"/>
                  <a:pt x="9" y="33"/>
                </a:cubicBezTo>
                <a:cubicBezTo>
                  <a:pt x="12" y="30"/>
                  <a:pt x="8" y="27"/>
                  <a:pt x="11" y="24"/>
                </a:cubicBezTo>
                <a:cubicBezTo>
                  <a:pt x="15" y="21"/>
                  <a:pt x="12" y="18"/>
                  <a:pt x="15" y="18"/>
                </a:cubicBezTo>
                <a:cubicBezTo>
                  <a:pt x="17" y="18"/>
                  <a:pt x="15" y="12"/>
                  <a:pt x="17" y="9"/>
                </a:cubicBezTo>
                <a:cubicBezTo>
                  <a:pt x="21" y="9"/>
                  <a:pt x="18" y="6"/>
                  <a:pt x="21" y="6"/>
                </a:cubicBezTo>
                <a:cubicBezTo>
                  <a:pt x="24" y="6"/>
                  <a:pt x="22" y="3"/>
                  <a:pt x="24" y="0"/>
                </a:cubicBezTo>
                <a:cubicBezTo>
                  <a:pt x="31" y="3"/>
                  <a:pt x="52" y="6"/>
                  <a:pt x="61" y="0"/>
                </a:cubicBezTo>
              </a:path>
            </a:pathLst>
          </a:custGeom>
          <a:solidFill>
            <a:srgbClr val="44A8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0" name="Freeform 7066">
            <a:extLst>
              <a:ext uri="{FF2B5EF4-FFF2-40B4-BE49-F238E27FC236}">
                <a16:creationId xmlns:a16="http://schemas.microsoft.com/office/drawing/2014/main" id="{C59B4656-DE0A-F449-93E7-6B4DC0B0F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5072063"/>
            <a:ext cx="30162" cy="33337"/>
          </a:xfrm>
          <a:custGeom>
            <a:avLst/>
            <a:gdLst>
              <a:gd name="T0" fmla="*/ 16678 w 85"/>
              <a:gd name="T1" fmla="*/ 31888 h 92"/>
              <a:gd name="T2" fmla="*/ 17388 w 85"/>
              <a:gd name="T3" fmla="*/ 31888 h 92"/>
              <a:gd name="T4" fmla="*/ 16678 w 85"/>
              <a:gd name="T5" fmla="*/ 31888 h 92"/>
              <a:gd name="T6" fmla="*/ 7452 w 85"/>
              <a:gd name="T7" fmla="*/ 29713 h 92"/>
              <a:gd name="T8" fmla="*/ 7452 w 85"/>
              <a:gd name="T9" fmla="*/ 29713 h 92"/>
              <a:gd name="T10" fmla="*/ 22710 w 85"/>
              <a:gd name="T11" fmla="*/ 30076 h 92"/>
              <a:gd name="T12" fmla="*/ 25194 w 85"/>
              <a:gd name="T13" fmla="*/ 29713 h 92"/>
              <a:gd name="T14" fmla="*/ 25194 w 85"/>
              <a:gd name="T15" fmla="*/ 29713 h 92"/>
              <a:gd name="T16" fmla="*/ 28388 w 85"/>
              <a:gd name="T17" fmla="*/ 27902 h 92"/>
              <a:gd name="T18" fmla="*/ 25194 w 85"/>
              <a:gd name="T19" fmla="*/ 29713 h 92"/>
              <a:gd name="T20" fmla="*/ 29452 w 85"/>
              <a:gd name="T21" fmla="*/ 24278 h 92"/>
              <a:gd name="T22" fmla="*/ 29452 w 85"/>
              <a:gd name="T23" fmla="*/ 24278 h 92"/>
              <a:gd name="T24" fmla="*/ 29097 w 85"/>
              <a:gd name="T25" fmla="*/ 23916 h 92"/>
              <a:gd name="T26" fmla="*/ 28033 w 85"/>
              <a:gd name="T27" fmla="*/ 17756 h 92"/>
              <a:gd name="T28" fmla="*/ 28033 w 85"/>
              <a:gd name="T29" fmla="*/ 17756 h 92"/>
              <a:gd name="T30" fmla="*/ 26968 w 85"/>
              <a:gd name="T31" fmla="*/ 13045 h 92"/>
              <a:gd name="T32" fmla="*/ 27323 w 85"/>
              <a:gd name="T33" fmla="*/ 15581 h 92"/>
              <a:gd name="T34" fmla="*/ 26259 w 85"/>
              <a:gd name="T35" fmla="*/ 11958 h 92"/>
              <a:gd name="T36" fmla="*/ 25904 w 85"/>
              <a:gd name="T37" fmla="*/ 8697 h 92"/>
              <a:gd name="T38" fmla="*/ 26259 w 85"/>
              <a:gd name="T39" fmla="*/ 8697 h 92"/>
              <a:gd name="T40" fmla="*/ 26614 w 85"/>
              <a:gd name="T41" fmla="*/ 11958 h 92"/>
              <a:gd name="T42" fmla="*/ 26259 w 85"/>
              <a:gd name="T43" fmla="*/ 11958 h 92"/>
              <a:gd name="T44" fmla="*/ 24130 w 85"/>
              <a:gd name="T45" fmla="*/ 5435 h 92"/>
              <a:gd name="T46" fmla="*/ 23065 w 85"/>
              <a:gd name="T47" fmla="*/ 3261 h 92"/>
              <a:gd name="T48" fmla="*/ 22355 w 85"/>
              <a:gd name="T49" fmla="*/ 1812 h 92"/>
              <a:gd name="T50" fmla="*/ 23420 w 85"/>
              <a:gd name="T51" fmla="*/ 2174 h 92"/>
              <a:gd name="T52" fmla="*/ 24484 w 85"/>
              <a:gd name="T53" fmla="*/ 5435 h 92"/>
              <a:gd name="T54" fmla="*/ 25194 w 85"/>
              <a:gd name="T55" fmla="*/ 7610 h 92"/>
              <a:gd name="T56" fmla="*/ 22355 w 85"/>
              <a:gd name="T57" fmla="*/ 1449 h 92"/>
              <a:gd name="T58" fmla="*/ 22355 w 85"/>
              <a:gd name="T59" fmla="*/ 1449 h 92"/>
              <a:gd name="T60" fmla="*/ 22355 w 85"/>
              <a:gd name="T61" fmla="*/ 1449 h 92"/>
              <a:gd name="T62" fmla="*/ 21646 w 85"/>
              <a:gd name="T63" fmla="*/ 362 h 92"/>
              <a:gd name="T64" fmla="*/ 7452 w 85"/>
              <a:gd name="T65" fmla="*/ 1087 h 92"/>
              <a:gd name="T66" fmla="*/ 5678 w 85"/>
              <a:gd name="T67" fmla="*/ 3261 h 92"/>
              <a:gd name="T68" fmla="*/ 5678 w 85"/>
              <a:gd name="T69" fmla="*/ 2174 h 92"/>
              <a:gd name="T70" fmla="*/ 6742 w 85"/>
              <a:gd name="T71" fmla="*/ 1087 h 92"/>
              <a:gd name="T72" fmla="*/ 7452 w 85"/>
              <a:gd name="T73" fmla="*/ 1087 h 92"/>
              <a:gd name="T74" fmla="*/ 2839 w 85"/>
              <a:gd name="T75" fmla="*/ 8697 h 92"/>
              <a:gd name="T76" fmla="*/ 1419 w 85"/>
              <a:gd name="T77" fmla="*/ 14494 h 92"/>
              <a:gd name="T78" fmla="*/ 1774 w 85"/>
              <a:gd name="T79" fmla="*/ 14494 h 92"/>
              <a:gd name="T80" fmla="*/ 1419 w 85"/>
              <a:gd name="T81" fmla="*/ 14494 h 92"/>
              <a:gd name="T82" fmla="*/ 710 w 85"/>
              <a:gd name="T83" fmla="*/ 19930 h 92"/>
              <a:gd name="T84" fmla="*/ 0 w 85"/>
              <a:gd name="T85" fmla="*/ 24278 h 92"/>
              <a:gd name="T86" fmla="*/ 0 w 85"/>
              <a:gd name="T87" fmla="*/ 24278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5" h="92">
                <a:moveTo>
                  <a:pt x="49" y="88"/>
                </a:moveTo>
                <a:lnTo>
                  <a:pt x="47" y="88"/>
                </a:lnTo>
                <a:cubicBezTo>
                  <a:pt x="52" y="88"/>
                  <a:pt x="58" y="84"/>
                  <a:pt x="61" y="82"/>
                </a:cubicBezTo>
                <a:cubicBezTo>
                  <a:pt x="58" y="85"/>
                  <a:pt x="54" y="88"/>
                  <a:pt x="49" y="88"/>
                </a:cubicBezTo>
                <a:close/>
                <a:moveTo>
                  <a:pt x="42" y="85"/>
                </a:moveTo>
                <a:cubicBezTo>
                  <a:pt x="44" y="85"/>
                  <a:pt x="45" y="87"/>
                  <a:pt x="47" y="88"/>
                </a:cubicBezTo>
                <a:cubicBezTo>
                  <a:pt x="45" y="88"/>
                  <a:pt x="43" y="87"/>
                  <a:pt x="42" y="85"/>
                </a:cubicBezTo>
                <a:close/>
                <a:moveTo>
                  <a:pt x="21" y="82"/>
                </a:moveTo>
                <a:cubicBezTo>
                  <a:pt x="26" y="85"/>
                  <a:pt x="37" y="91"/>
                  <a:pt x="42" y="85"/>
                </a:cubicBezTo>
                <a:cubicBezTo>
                  <a:pt x="37" y="91"/>
                  <a:pt x="26" y="88"/>
                  <a:pt x="21" y="82"/>
                </a:cubicBezTo>
                <a:close/>
                <a:moveTo>
                  <a:pt x="61" y="82"/>
                </a:moveTo>
                <a:cubicBezTo>
                  <a:pt x="62" y="83"/>
                  <a:pt x="63" y="83"/>
                  <a:pt x="64" y="83"/>
                </a:cubicBezTo>
                <a:cubicBezTo>
                  <a:pt x="63" y="83"/>
                  <a:pt x="61" y="83"/>
                  <a:pt x="61" y="82"/>
                </a:cubicBezTo>
                <a:close/>
                <a:moveTo>
                  <a:pt x="71" y="82"/>
                </a:moveTo>
                <a:cubicBezTo>
                  <a:pt x="69" y="83"/>
                  <a:pt x="66" y="83"/>
                  <a:pt x="64" y="83"/>
                </a:cubicBezTo>
                <a:cubicBezTo>
                  <a:pt x="66" y="83"/>
                  <a:pt x="68" y="83"/>
                  <a:pt x="71" y="82"/>
                </a:cubicBezTo>
                <a:close/>
                <a:moveTo>
                  <a:pt x="74" y="79"/>
                </a:moveTo>
                <a:cubicBezTo>
                  <a:pt x="77" y="79"/>
                  <a:pt x="79" y="77"/>
                  <a:pt x="80" y="77"/>
                </a:cubicBezTo>
                <a:cubicBezTo>
                  <a:pt x="79" y="77"/>
                  <a:pt x="77" y="79"/>
                  <a:pt x="76" y="79"/>
                </a:cubicBezTo>
                <a:cubicBezTo>
                  <a:pt x="75" y="80"/>
                  <a:pt x="73" y="81"/>
                  <a:pt x="71" y="82"/>
                </a:cubicBezTo>
                <a:cubicBezTo>
                  <a:pt x="72" y="81"/>
                  <a:pt x="74" y="80"/>
                  <a:pt x="74" y="79"/>
                </a:cubicBezTo>
                <a:close/>
                <a:moveTo>
                  <a:pt x="83" y="67"/>
                </a:moveTo>
                <a:cubicBezTo>
                  <a:pt x="84" y="70"/>
                  <a:pt x="83" y="73"/>
                  <a:pt x="81" y="76"/>
                </a:cubicBezTo>
                <a:cubicBezTo>
                  <a:pt x="83" y="73"/>
                  <a:pt x="83" y="70"/>
                  <a:pt x="83" y="67"/>
                </a:cubicBezTo>
                <a:close/>
                <a:moveTo>
                  <a:pt x="83" y="61"/>
                </a:moveTo>
                <a:cubicBezTo>
                  <a:pt x="83" y="64"/>
                  <a:pt x="81" y="64"/>
                  <a:pt x="82" y="66"/>
                </a:cubicBezTo>
                <a:cubicBezTo>
                  <a:pt x="81" y="64"/>
                  <a:pt x="81" y="64"/>
                  <a:pt x="83" y="61"/>
                </a:cubicBezTo>
                <a:close/>
                <a:moveTo>
                  <a:pt x="79" y="49"/>
                </a:moveTo>
                <a:cubicBezTo>
                  <a:pt x="79" y="49"/>
                  <a:pt x="79" y="51"/>
                  <a:pt x="81" y="52"/>
                </a:cubicBezTo>
                <a:cubicBezTo>
                  <a:pt x="78" y="51"/>
                  <a:pt x="78" y="49"/>
                  <a:pt x="79" y="49"/>
                </a:cubicBezTo>
                <a:close/>
                <a:moveTo>
                  <a:pt x="77" y="40"/>
                </a:moveTo>
                <a:cubicBezTo>
                  <a:pt x="77" y="40"/>
                  <a:pt x="77" y="36"/>
                  <a:pt x="76" y="36"/>
                </a:cubicBezTo>
                <a:cubicBezTo>
                  <a:pt x="78" y="36"/>
                  <a:pt x="77" y="40"/>
                  <a:pt x="77" y="40"/>
                </a:cubicBezTo>
                <a:lnTo>
                  <a:pt x="77" y="43"/>
                </a:lnTo>
                <a:cubicBezTo>
                  <a:pt x="76" y="43"/>
                  <a:pt x="77" y="42"/>
                  <a:pt x="77" y="40"/>
                </a:cubicBezTo>
                <a:close/>
                <a:moveTo>
                  <a:pt x="74" y="33"/>
                </a:moveTo>
                <a:cubicBezTo>
                  <a:pt x="74" y="33"/>
                  <a:pt x="76" y="30"/>
                  <a:pt x="74" y="30"/>
                </a:cubicBezTo>
                <a:cubicBezTo>
                  <a:pt x="72" y="30"/>
                  <a:pt x="73" y="27"/>
                  <a:pt x="73" y="24"/>
                </a:cubicBezTo>
                <a:cubicBezTo>
                  <a:pt x="73" y="24"/>
                  <a:pt x="74" y="24"/>
                  <a:pt x="71" y="21"/>
                </a:cubicBezTo>
                <a:cubicBezTo>
                  <a:pt x="74" y="24"/>
                  <a:pt x="74" y="24"/>
                  <a:pt x="74" y="24"/>
                </a:cubicBezTo>
                <a:cubicBezTo>
                  <a:pt x="73" y="27"/>
                  <a:pt x="73" y="30"/>
                  <a:pt x="74" y="30"/>
                </a:cubicBezTo>
                <a:cubicBezTo>
                  <a:pt x="76" y="30"/>
                  <a:pt x="76" y="33"/>
                  <a:pt x="75" y="33"/>
                </a:cubicBezTo>
                <a:cubicBezTo>
                  <a:pt x="75" y="33"/>
                  <a:pt x="75" y="36"/>
                  <a:pt x="76" y="36"/>
                </a:cubicBezTo>
                <a:cubicBezTo>
                  <a:pt x="74" y="36"/>
                  <a:pt x="74" y="33"/>
                  <a:pt x="74" y="33"/>
                </a:cubicBezTo>
                <a:close/>
                <a:moveTo>
                  <a:pt x="70" y="18"/>
                </a:moveTo>
                <a:cubicBezTo>
                  <a:pt x="70" y="18"/>
                  <a:pt x="70" y="15"/>
                  <a:pt x="68" y="15"/>
                </a:cubicBezTo>
                <a:cubicBezTo>
                  <a:pt x="67" y="15"/>
                  <a:pt x="67" y="15"/>
                  <a:pt x="67" y="12"/>
                </a:cubicBezTo>
                <a:cubicBezTo>
                  <a:pt x="67" y="9"/>
                  <a:pt x="67" y="9"/>
                  <a:pt x="65" y="9"/>
                </a:cubicBezTo>
                <a:lnTo>
                  <a:pt x="64" y="6"/>
                </a:lnTo>
                <a:cubicBezTo>
                  <a:pt x="63" y="6"/>
                  <a:pt x="63" y="5"/>
                  <a:pt x="63" y="5"/>
                </a:cubicBezTo>
                <a:cubicBezTo>
                  <a:pt x="63" y="5"/>
                  <a:pt x="64" y="6"/>
                  <a:pt x="64" y="6"/>
                </a:cubicBezTo>
                <a:lnTo>
                  <a:pt x="66" y="6"/>
                </a:lnTo>
                <a:cubicBezTo>
                  <a:pt x="67" y="9"/>
                  <a:pt x="67" y="9"/>
                  <a:pt x="67" y="12"/>
                </a:cubicBezTo>
                <a:cubicBezTo>
                  <a:pt x="67" y="12"/>
                  <a:pt x="67" y="15"/>
                  <a:pt x="69" y="15"/>
                </a:cubicBezTo>
                <a:cubicBezTo>
                  <a:pt x="71" y="15"/>
                  <a:pt x="71" y="18"/>
                  <a:pt x="71" y="18"/>
                </a:cubicBezTo>
                <a:lnTo>
                  <a:pt x="71" y="21"/>
                </a:lnTo>
                <a:cubicBezTo>
                  <a:pt x="70" y="21"/>
                  <a:pt x="70" y="18"/>
                  <a:pt x="70" y="18"/>
                </a:cubicBezTo>
                <a:close/>
                <a:moveTo>
                  <a:pt x="63" y="4"/>
                </a:moveTo>
                <a:cubicBezTo>
                  <a:pt x="63" y="4"/>
                  <a:pt x="63" y="4"/>
                  <a:pt x="63" y="5"/>
                </a:cubicBezTo>
                <a:cubicBezTo>
                  <a:pt x="63" y="4"/>
                  <a:pt x="63" y="4"/>
                  <a:pt x="63" y="4"/>
                </a:cubicBezTo>
                <a:close/>
                <a:moveTo>
                  <a:pt x="63" y="3"/>
                </a:moveTo>
                <a:lnTo>
                  <a:pt x="63" y="4"/>
                </a:lnTo>
                <a:cubicBezTo>
                  <a:pt x="63" y="3"/>
                  <a:pt x="62" y="3"/>
                  <a:pt x="62" y="3"/>
                </a:cubicBezTo>
                <a:cubicBezTo>
                  <a:pt x="61" y="3"/>
                  <a:pt x="61" y="2"/>
                  <a:pt x="61" y="1"/>
                </a:cubicBezTo>
                <a:cubicBezTo>
                  <a:pt x="61" y="2"/>
                  <a:pt x="61" y="3"/>
                  <a:pt x="63" y="3"/>
                </a:cubicBezTo>
                <a:close/>
                <a:moveTo>
                  <a:pt x="21" y="3"/>
                </a:moveTo>
                <a:cubicBezTo>
                  <a:pt x="19" y="3"/>
                  <a:pt x="19" y="3"/>
                  <a:pt x="19" y="6"/>
                </a:cubicBezTo>
                <a:cubicBezTo>
                  <a:pt x="19" y="6"/>
                  <a:pt x="18" y="6"/>
                  <a:pt x="16" y="9"/>
                </a:cubicBezTo>
                <a:cubicBezTo>
                  <a:pt x="16" y="9"/>
                  <a:pt x="15" y="9"/>
                  <a:pt x="15" y="11"/>
                </a:cubicBezTo>
                <a:cubicBezTo>
                  <a:pt x="15" y="9"/>
                  <a:pt x="15" y="9"/>
                  <a:pt x="16" y="6"/>
                </a:cubicBezTo>
                <a:lnTo>
                  <a:pt x="18" y="6"/>
                </a:lnTo>
                <a:lnTo>
                  <a:pt x="19" y="3"/>
                </a:lnTo>
                <a:cubicBezTo>
                  <a:pt x="21" y="3"/>
                  <a:pt x="21" y="0"/>
                  <a:pt x="21" y="0"/>
                </a:cubicBezTo>
                <a:lnTo>
                  <a:pt x="21" y="3"/>
                </a:lnTo>
                <a:close/>
                <a:moveTo>
                  <a:pt x="8" y="30"/>
                </a:moveTo>
                <a:cubicBezTo>
                  <a:pt x="9" y="30"/>
                  <a:pt x="8" y="27"/>
                  <a:pt x="8" y="24"/>
                </a:cubicBezTo>
                <a:cubicBezTo>
                  <a:pt x="9" y="27"/>
                  <a:pt x="9" y="30"/>
                  <a:pt x="8" y="30"/>
                </a:cubicBezTo>
                <a:close/>
                <a:moveTo>
                  <a:pt x="4" y="40"/>
                </a:moveTo>
                <a:cubicBezTo>
                  <a:pt x="4" y="40"/>
                  <a:pt x="4" y="38"/>
                  <a:pt x="5" y="38"/>
                </a:cubicBezTo>
                <a:lnTo>
                  <a:pt x="5" y="40"/>
                </a:lnTo>
                <a:lnTo>
                  <a:pt x="5" y="42"/>
                </a:lnTo>
                <a:cubicBezTo>
                  <a:pt x="5" y="41"/>
                  <a:pt x="5" y="41"/>
                  <a:pt x="4" y="40"/>
                </a:cubicBezTo>
                <a:close/>
                <a:moveTo>
                  <a:pt x="2" y="58"/>
                </a:moveTo>
                <a:lnTo>
                  <a:pt x="2" y="55"/>
                </a:lnTo>
                <a:cubicBezTo>
                  <a:pt x="2" y="55"/>
                  <a:pt x="3" y="58"/>
                  <a:pt x="2" y="58"/>
                </a:cubicBezTo>
                <a:close/>
                <a:moveTo>
                  <a:pt x="0" y="67"/>
                </a:moveTo>
                <a:cubicBezTo>
                  <a:pt x="1" y="64"/>
                  <a:pt x="0" y="64"/>
                  <a:pt x="0" y="61"/>
                </a:cubicBezTo>
                <a:cubicBezTo>
                  <a:pt x="1" y="64"/>
                  <a:pt x="2" y="64"/>
                  <a:pt x="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1" name="Freeform 7067">
            <a:extLst>
              <a:ext uri="{FF2B5EF4-FFF2-40B4-BE49-F238E27FC236}">
                <a16:creationId xmlns:a16="http://schemas.microsoft.com/office/drawing/2014/main" id="{DEB7A1A3-2364-F141-8783-8E0F4F9F2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6413" y="5075238"/>
            <a:ext cx="6350" cy="23812"/>
          </a:xfrm>
          <a:custGeom>
            <a:avLst/>
            <a:gdLst>
              <a:gd name="T0" fmla="*/ 5347 w 19"/>
              <a:gd name="T1" fmla="*/ 2198 h 65"/>
              <a:gd name="T2" fmla="*/ 6016 w 19"/>
              <a:gd name="T3" fmla="*/ 0 h 65"/>
              <a:gd name="T4" fmla="*/ 6016 w 19"/>
              <a:gd name="T5" fmla="*/ 2198 h 65"/>
              <a:gd name="T6" fmla="*/ 5347 w 19"/>
              <a:gd name="T7" fmla="*/ 4396 h 65"/>
              <a:gd name="T8" fmla="*/ 5013 w 19"/>
              <a:gd name="T9" fmla="*/ 7693 h 65"/>
              <a:gd name="T10" fmla="*/ 4345 w 19"/>
              <a:gd name="T11" fmla="*/ 9891 h 65"/>
              <a:gd name="T12" fmla="*/ 3342 w 19"/>
              <a:gd name="T13" fmla="*/ 12456 h 65"/>
              <a:gd name="T14" fmla="*/ 2674 w 19"/>
              <a:gd name="T15" fmla="*/ 15753 h 65"/>
              <a:gd name="T16" fmla="*/ 2005 w 19"/>
              <a:gd name="T17" fmla="*/ 19050 h 65"/>
              <a:gd name="T18" fmla="*/ 2005 w 19"/>
              <a:gd name="T19" fmla="*/ 21248 h 65"/>
              <a:gd name="T20" fmla="*/ 0 w 19"/>
              <a:gd name="T21" fmla="*/ 23446 h 65"/>
              <a:gd name="T22" fmla="*/ 1003 w 19"/>
              <a:gd name="T23" fmla="*/ 21248 h 65"/>
              <a:gd name="T24" fmla="*/ 1003 w 19"/>
              <a:gd name="T25" fmla="*/ 17951 h 65"/>
              <a:gd name="T26" fmla="*/ 2005 w 19"/>
              <a:gd name="T27" fmla="*/ 15753 h 65"/>
              <a:gd name="T28" fmla="*/ 2674 w 19"/>
              <a:gd name="T29" fmla="*/ 12456 h 65"/>
              <a:gd name="T30" fmla="*/ 3676 w 19"/>
              <a:gd name="T31" fmla="*/ 9891 h 65"/>
              <a:gd name="T32" fmla="*/ 4345 w 19"/>
              <a:gd name="T33" fmla="*/ 7693 h 65"/>
              <a:gd name="T34" fmla="*/ 5013 w 19"/>
              <a:gd name="T35" fmla="*/ 4396 h 65"/>
              <a:gd name="T36" fmla="*/ 5347 w 19"/>
              <a:gd name="T37" fmla="*/ 2198 h 6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" h="65">
                <a:moveTo>
                  <a:pt x="16" y="6"/>
                </a:moveTo>
                <a:cubicBezTo>
                  <a:pt x="18" y="4"/>
                  <a:pt x="18" y="1"/>
                  <a:pt x="18" y="0"/>
                </a:cubicBezTo>
                <a:cubicBezTo>
                  <a:pt x="18" y="2"/>
                  <a:pt x="18" y="6"/>
                  <a:pt x="18" y="6"/>
                </a:cubicBezTo>
                <a:cubicBezTo>
                  <a:pt x="18" y="6"/>
                  <a:pt x="18" y="9"/>
                  <a:pt x="16" y="12"/>
                </a:cubicBezTo>
                <a:cubicBezTo>
                  <a:pt x="15" y="15"/>
                  <a:pt x="16" y="18"/>
                  <a:pt x="15" y="21"/>
                </a:cubicBezTo>
                <a:cubicBezTo>
                  <a:pt x="13" y="24"/>
                  <a:pt x="15" y="24"/>
                  <a:pt x="13" y="27"/>
                </a:cubicBezTo>
                <a:cubicBezTo>
                  <a:pt x="11" y="31"/>
                  <a:pt x="12" y="34"/>
                  <a:pt x="10" y="34"/>
                </a:cubicBezTo>
                <a:cubicBezTo>
                  <a:pt x="8" y="36"/>
                  <a:pt x="10" y="43"/>
                  <a:pt x="8" y="43"/>
                </a:cubicBezTo>
                <a:cubicBezTo>
                  <a:pt x="6" y="46"/>
                  <a:pt x="7" y="52"/>
                  <a:pt x="6" y="52"/>
                </a:cubicBezTo>
                <a:cubicBezTo>
                  <a:pt x="5" y="52"/>
                  <a:pt x="8" y="55"/>
                  <a:pt x="6" y="58"/>
                </a:cubicBezTo>
                <a:cubicBezTo>
                  <a:pt x="3" y="58"/>
                  <a:pt x="3" y="61"/>
                  <a:pt x="0" y="64"/>
                </a:cubicBezTo>
                <a:cubicBezTo>
                  <a:pt x="2" y="61"/>
                  <a:pt x="0" y="61"/>
                  <a:pt x="3" y="58"/>
                </a:cubicBezTo>
                <a:cubicBezTo>
                  <a:pt x="5" y="55"/>
                  <a:pt x="1" y="52"/>
                  <a:pt x="3" y="49"/>
                </a:cubicBezTo>
                <a:cubicBezTo>
                  <a:pt x="7" y="46"/>
                  <a:pt x="3" y="43"/>
                  <a:pt x="6" y="43"/>
                </a:cubicBezTo>
                <a:cubicBezTo>
                  <a:pt x="9" y="40"/>
                  <a:pt x="6" y="36"/>
                  <a:pt x="8" y="34"/>
                </a:cubicBezTo>
                <a:cubicBezTo>
                  <a:pt x="11" y="31"/>
                  <a:pt x="8" y="31"/>
                  <a:pt x="11" y="27"/>
                </a:cubicBezTo>
                <a:cubicBezTo>
                  <a:pt x="13" y="24"/>
                  <a:pt x="10" y="21"/>
                  <a:pt x="13" y="21"/>
                </a:cubicBezTo>
                <a:cubicBezTo>
                  <a:pt x="15" y="15"/>
                  <a:pt x="13" y="15"/>
                  <a:pt x="15" y="12"/>
                </a:cubicBezTo>
                <a:cubicBezTo>
                  <a:pt x="18" y="9"/>
                  <a:pt x="15" y="6"/>
                  <a:pt x="16" y="6"/>
                </a:cubicBezTo>
              </a:path>
            </a:pathLst>
          </a:custGeom>
          <a:solidFill>
            <a:srgbClr val="F2C2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" name="Freeform 7068">
            <a:extLst>
              <a:ext uri="{FF2B5EF4-FFF2-40B4-BE49-F238E27FC236}">
                <a16:creationId xmlns:a16="http://schemas.microsoft.com/office/drawing/2014/main" id="{9B06AB4D-399E-594F-A94C-52C47DD81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6413" y="5076825"/>
            <a:ext cx="6350" cy="20638"/>
          </a:xfrm>
          <a:custGeom>
            <a:avLst/>
            <a:gdLst>
              <a:gd name="T0" fmla="*/ 0 w 19"/>
              <a:gd name="T1" fmla="*/ 20288 h 59"/>
              <a:gd name="T2" fmla="*/ 334 w 19"/>
              <a:gd name="T3" fmla="*/ 19239 h 59"/>
              <a:gd name="T4" fmla="*/ 334 w 19"/>
              <a:gd name="T5" fmla="*/ 20288 h 59"/>
              <a:gd name="T6" fmla="*/ 0 w 19"/>
              <a:gd name="T7" fmla="*/ 20288 h 59"/>
              <a:gd name="T8" fmla="*/ 4345 w 19"/>
              <a:gd name="T9" fmla="*/ 4198 h 59"/>
              <a:gd name="T10" fmla="*/ 4345 w 19"/>
              <a:gd name="T11" fmla="*/ 3148 h 59"/>
              <a:gd name="T12" fmla="*/ 4345 w 19"/>
              <a:gd name="T13" fmla="*/ 5247 h 59"/>
              <a:gd name="T14" fmla="*/ 4011 w 19"/>
              <a:gd name="T15" fmla="*/ 6296 h 59"/>
              <a:gd name="T16" fmla="*/ 4345 w 19"/>
              <a:gd name="T17" fmla="*/ 4198 h 59"/>
              <a:gd name="T18" fmla="*/ 5347 w 19"/>
              <a:gd name="T19" fmla="*/ 0 h 59"/>
              <a:gd name="T20" fmla="*/ 5347 w 19"/>
              <a:gd name="T21" fmla="*/ 1049 h 59"/>
              <a:gd name="T22" fmla="*/ 5347 w 19"/>
              <a:gd name="T23" fmla="*/ 0 h 59"/>
              <a:gd name="T24" fmla="*/ 6016 w 19"/>
              <a:gd name="T25" fmla="*/ 2099 h 59"/>
              <a:gd name="T26" fmla="*/ 5347 w 19"/>
              <a:gd name="T27" fmla="*/ 3148 h 59"/>
              <a:gd name="T28" fmla="*/ 5347 w 19"/>
              <a:gd name="T29" fmla="*/ 2099 h 59"/>
              <a:gd name="T30" fmla="*/ 6016 w 19"/>
              <a:gd name="T31" fmla="*/ 1049 h 59"/>
              <a:gd name="T32" fmla="*/ 6016 w 19"/>
              <a:gd name="T33" fmla="*/ 2099 h 59"/>
              <a:gd name="T34" fmla="*/ 5013 w 19"/>
              <a:gd name="T35" fmla="*/ 6296 h 59"/>
              <a:gd name="T36" fmla="*/ 4345 w 19"/>
              <a:gd name="T37" fmla="*/ 7346 h 59"/>
              <a:gd name="T38" fmla="*/ 4011 w 19"/>
              <a:gd name="T39" fmla="*/ 9794 h 59"/>
              <a:gd name="T40" fmla="*/ 3676 w 19"/>
              <a:gd name="T41" fmla="*/ 9794 h 59"/>
              <a:gd name="T42" fmla="*/ 4345 w 19"/>
              <a:gd name="T43" fmla="*/ 7346 h 59"/>
              <a:gd name="T44" fmla="*/ 4345 w 19"/>
              <a:gd name="T45" fmla="*/ 6296 h 59"/>
              <a:gd name="T46" fmla="*/ 5013 w 19"/>
              <a:gd name="T47" fmla="*/ 5247 h 59"/>
              <a:gd name="T48" fmla="*/ 5013 w 19"/>
              <a:gd name="T49" fmla="*/ 6296 h 59"/>
              <a:gd name="T50" fmla="*/ 2674 w 19"/>
              <a:gd name="T51" fmla="*/ 12942 h 59"/>
              <a:gd name="T52" fmla="*/ 2339 w 19"/>
              <a:gd name="T53" fmla="*/ 15041 h 59"/>
              <a:gd name="T54" fmla="*/ 2005 w 19"/>
              <a:gd name="T55" fmla="*/ 16091 h 59"/>
              <a:gd name="T56" fmla="*/ 2005 w 19"/>
              <a:gd name="T57" fmla="*/ 18189 h 59"/>
              <a:gd name="T58" fmla="*/ 1003 w 19"/>
              <a:gd name="T59" fmla="*/ 19239 h 59"/>
              <a:gd name="T60" fmla="*/ 334 w 19"/>
              <a:gd name="T61" fmla="*/ 20288 h 59"/>
              <a:gd name="T62" fmla="*/ 1003 w 19"/>
              <a:gd name="T63" fmla="*/ 19239 h 59"/>
              <a:gd name="T64" fmla="*/ 2005 w 19"/>
              <a:gd name="T65" fmla="*/ 18189 h 59"/>
              <a:gd name="T66" fmla="*/ 2005 w 19"/>
              <a:gd name="T67" fmla="*/ 16091 h 59"/>
              <a:gd name="T68" fmla="*/ 2005 w 19"/>
              <a:gd name="T69" fmla="*/ 15041 h 59"/>
              <a:gd name="T70" fmla="*/ 2674 w 19"/>
              <a:gd name="T71" fmla="*/ 12942 h 59"/>
              <a:gd name="T72" fmla="*/ 3008 w 19"/>
              <a:gd name="T73" fmla="*/ 11893 h 59"/>
              <a:gd name="T74" fmla="*/ 2674 w 19"/>
              <a:gd name="T75" fmla="*/ 12942 h 5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9" h="59">
                <a:moveTo>
                  <a:pt x="0" y="58"/>
                </a:moveTo>
                <a:cubicBezTo>
                  <a:pt x="1" y="58"/>
                  <a:pt x="1" y="56"/>
                  <a:pt x="1" y="55"/>
                </a:cubicBezTo>
                <a:lnTo>
                  <a:pt x="1" y="58"/>
                </a:lnTo>
                <a:lnTo>
                  <a:pt x="0" y="58"/>
                </a:lnTo>
                <a:close/>
                <a:moveTo>
                  <a:pt x="13" y="12"/>
                </a:moveTo>
                <a:lnTo>
                  <a:pt x="13" y="9"/>
                </a:lnTo>
                <a:cubicBezTo>
                  <a:pt x="15" y="9"/>
                  <a:pt x="15" y="12"/>
                  <a:pt x="13" y="15"/>
                </a:cubicBezTo>
                <a:cubicBezTo>
                  <a:pt x="12" y="15"/>
                  <a:pt x="12" y="15"/>
                  <a:pt x="12" y="18"/>
                </a:cubicBezTo>
                <a:cubicBezTo>
                  <a:pt x="12" y="15"/>
                  <a:pt x="12" y="15"/>
                  <a:pt x="13" y="12"/>
                </a:cubicBezTo>
                <a:close/>
                <a:moveTo>
                  <a:pt x="16" y="0"/>
                </a:moveTo>
                <a:cubicBezTo>
                  <a:pt x="15" y="0"/>
                  <a:pt x="16" y="0"/>
                  <a:pt x="16" y="3"/>
                </a:cubicBezTo>
                <a:cubicBezTo>
                  <a:pt x="15" y="0"/>
                  <a:pt x="15" y="0"/>
                  <a:pt x="16" y="0"/>
                </a:cubicBezTo>
                <a:close/>
                <a:moveTo>
                  <a:pt x="18" y="6"/>
                </a:moveTo>
                <a:cubicBezTo>
                  <a:pt x="16" y="6"/>
                  <a:pt x="16" y="9"/>
                  <a:pt x="16" y="9"/>
                </a:cubicBezTo>
                <a:lnTo>
                  <a:pt x="16" y="6"/>
                </a:lnTo>
                <a:lnTo>
                  <a:pt x="18" y="3"/>
                </a:lnTo>
                <a:lnTo>
                  <a:pt x="18" y="6"/>
                </a:lnTo>
                <a:close/>
                <a:moveTo>
                  <a:pt x="15" y="18"/>
                </a:moveTo>
                <a:cubicBezTo>
                  <a:pt x="15" y="18"/>
                  <a:pt x="15" y="21"/>
                  <a:pt x="13" y="21"/>
                </a:cubicBezTo>
                <a:cubicBezTo>
                  <a:pt x="12" y="21"/>
                  <a:pt x="12" y="25"/>
                  <a:pt x="12" y="28"/>
                </a:cubicBezTo>
                <a:lnTo>
                  <a:pt x="11" y="28"/>
                </a:lnTo>
                <a:cubicBezTo>
                  <a:pt x="12" y="25"/>
                  <a:pt x="12" y="21"/>
                  <a:pt x="13" y="21"/>
                </a:cubicBezTo>
                <a:lnTo>
                  <a:pt x="13" y="18"/>
                </a:lnTo>
                <a:cubicBezTo>
                  <a:pt x="13" y="18"/>
                  <a:pt x="13" y="15"/>
                  <a:pt x="15" y="15"/>
                </a:cubicBezTo>
                <a:lnTo>
                  <a:pt x="15" y="18"/>
                </a:lnTo>
                <a:close/>
                <a:moveTo>
                  <a:pt x="8" y="37"/>
                </a:moveTo>
                <a:cubicBezTo>
                  <a:pt x="7" y="40"/>
                  <a:pt x="7" y="40"/>
                  <a:pt x="7" y="43"/>
                </a:cubicBezTo>
                <a:cubicBezTo>
                  <a:pt x="6" y="43"/>
                  <a:pt x="6" y="46"/>
                  <a:pt x="6" y="46"/>
                </a:cubicBezTo>
                <a:cubicBezTo>
                  <a:pt x="6" y="49"/>
                  <a:pt x="7" y="49"/>
                  <a:pt x="6" y="52"/>
                </a:cubicBezTo>
                <a:cubicBezTo>
                  <a:pt x="4" y="52"/>
                  <a:pt x="3" y="55"/>
                  <a:pt x="3" y="55"/>
                </a:cubicBezTo>
                <a:cubicBezTo>
                  <a:pt x="3" y="55"/>
                  <a:pt x="2" y="57"/>
                  <a:pt x="1" y="58"/>
                </a:cubicBezTo>
                <a:cubicBezTo>
                  <a:pt x="2" y="55"/>
                  <a:pt x="3" y="55"/>
                  <a:pt x="3" y="55"/>
                </a:cubicBezTo>
                <a:cubicBezTo>
                  <a:pt x="3" y="55"/>
                  <a:pt x="3" y="52"/>
                  <a:pt x="6" y="52"/>
                </a:cubicBezTo>
                <a:lnTo>
                  <a:pt x="6" y="46"/>
                </a:lnTo>
                <a:lnTo>
                  <a:pt x="6" y="43"/>
                </a:lnTo>
                <a:cubicBezTo>
                  <a:pt x="6" y="40"/>
                  <a:pt x="7" y="40"/>
                  <a:pt x="8" y="37"/>
                </a:cubicBezTo>
                <a:cubicBezTo>
                  <a:pt x="8" y="37"/>
                  <a:pt x="9" y="37"/>
                  <a:pt x="9" y="34"/>
                </a:cubicBezTo>
                <a:cubicBezTo>
                  <a:pt x="9" y="37"/>
                  <a:pt x="9" y="37"/>
                  <a:pt x="8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" name="Freeform 7069">
            <a:extLst>
              <a:ext uri="{FF2B5EF4-FFF2-40B4-BE49-F238E27FC236}">
                <a16:creationId xmlns:a16="http://schemas.microsoft.com/office/drawing/2014/main" id="{D5157D9B-DE09-2543-B709-A8A531CEC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5076825"/>
            <a:ext cx="4763" cy="23813"/>
          </a:xfrm>
          <a:custGeom>
            <a:avLst/>
            <a:gdLst>
              <a:gd name="T0" fmla="*/ 3493 w 15"/>
              <a:gd name="T1" fmla="*/ 0 h 65"/>
              <a:gd name="T2" fmla="*/ 3810 w 15"/>
              <a:gd name="T3" fmla="*/ 2198 h 65"/>
              <a:gd name="T4" fmla="*/ 3493 w 15"/>
              <a:gd name="T5" fmla="*/ 5495 h 65"/>
              <a:gd name="T6" fmla="*/ 2858 w 15"/>
              <a:gd name="T7" fmla="*/ 7693 h 65"/>
              <a:gd name="T8" fmla="*/ 2858 w 15"/>
              <a:gd name="T9" fmla="*/ 10258 h 65"/>
              <a:gd name="T10" fmla="*/ 2858 w 15"/>
              <a:gd name="T11" fmla="*/ 13555 h 65"/>
              <a:gd name="T12" fmla="*/ 2223 w 15"/>
              <a:gd name="T13" fmla="*/ 15753 h 65"/>
              <a:gd name="T14" fmla="*/ 1905 w 15"/>
              <a:gd name="T15" fmla="*/ 19050 h 65"/>
              <a:gd name="T16" fmla="*/ 1588 w 15"/>
              <a:gd name="T17" fmla="*/ 21249 h 65"/>
              <a:gd name="T18" fmla="*/ 635 w 15"/>
              <a:gd name="T19" fmla="*/ 23447 h 65"/>
              <a:gd name="T20" fmla="*/ 953 w 15"/>
              <a:gd name="T21" fmla="*/ 21249 h 65"/>
              <a:gd name="T22" fmla="*/ 1588 w 15"/>
              <a:gd name="T23" fmla="*/ 17951 h 65"/>
              <a:gd name="T24" fmla="*/ 1588 w 15"/>
              <a:gd name="T25" fmla="*/ 15753 h 65"/>
              <a:gd name="T26" fmla="*/ 1905 w 15"/>
              <a:gd name="T27" fmla="*/ 13555 h 65"/>
              <a:gd name="T28" fmla="*/ 2223 w 15"/>
              <a:gd name="T29" fmla="*/ 10258 h 65"/>
              <a:gd name="T30" fmla="*/ 2858 w 15"/>
              <a:gd name="T31" fmla="*/ 7693 h 65"/>
              <a:gd name="T32" fmla="*/ 2858 w 15"/>
              <a:gd name="T33" fmla="*/ 5495 h 65"/>
              <a:gd name="T34" fmla="*/ 3175 w 15"/>
              <a:gd name="T35" fmla="*/ 1099 h 65"/>
              <a:gd name="T36" fmla="*/ 3493 w 15"/>
              <a:gd name="T37" fmla="*/ 0 h 6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" h="65">
                <a:moveTo>
                  <a:pt x="11" y="0"/>
                </a:moveTo>
                <a:cubicBezTo>
                  <a:pt x="14" y="0"/>
                  <a:pt x="12" y="6"/>
                  <a:pt x="12" y="6"/>
                </a:cubicBezTo>
                <a:cubicBezTo>
                  <a:pt x="11" y="9"/>
                  <a:pt x="14" y="12"/>
                  <a:pt x="11" y="15"/>
                </a:cubicBezTo>
                <a:cubicBezTo>
                  <a:pt x="9" y="18"/>
                  <a:pt x="12" y="18"/>
                  <a:pt x="9" y="21"/>
                </a:cubicBezTo>
                <a:cubicBezTo>
                  <a:pt x="9" y="25"/>
                  <a:pt x="11" y="28"/>
                  <a:pt x="9" y="28"/>
                </a:cubicBezTo>
                <a:cubicBezTo>
                  <a:pt x="9" y="30"/>
                  <a:pt x="10" y="34"/>
                  <a:pt x="9" y="37"/>
                </a:cubicBezTo>
                <a:cubicBezTo>
                  <a:pt x="7" y="37"/>
                  <a:pt x="9" y="40"/>
                  <a:pt x="7" y="43"/>
                </a:cubicBezTo>
                <a:cubicBezTo>
                  <a:pt x="5" y="46"/>
                  <a:pt x="9" y="49"/>
                  <a:pt x="6" y="52"/>
                </a:cubicBezTo>
                <a:cubicBezTo>
                  <a:pt x="5" y="52"/>
                  <a:pt x="6" y="58"/>
                  <a:pt x="5" y="58"/>
                </a:cubicBezTo>
                <a:cubicBezTo>
                  <a:pt x="5" y="58"/>
                  <a:pt x="5" y="64"/>
                  <a:pt x="2" y="64"/>
                </a:cubicBezTo>
                <a:cubicBezTo>
                  <a:pt x="3" y="61"/>
                  <a:pt x="0" y="61"/>
                  <a:pt x="3" y="58"/>
                </a:cubicBezTo>
                <a:cubicBezTo>
                  <a:pt x="5" y="55"/>
                  <a:pt x="3" y="52"/>
                  <a:pt x="5" y="49"/>
                </a:cubicBezTo>
                <a:cubicBezTo>
                  <a:pt x="5" y="46"/>
                  <a:pt x="3" y="46"/>
                  <a:pt x="5" y="43"/>
                </a:cubicBezTo>
                <a:cubicBezTo>
                  <a:pt x="7" y="40"/>
                  <a:pt x="3" y="37"/>
                  <a:pt x="6" y="37"/>
                </a:cubicBezTo>
                <a:cubicBezTo>
                  <a:pt x="9" y="30"/>
                  <a:pt x="5" y="30"/>
                  <a:pt x="7" y="28"/>
                </a:cubicBezTo>
                <a:cubicBezTo>
                  <a:pt x="9" y="25"/>
                  <a:pt x="5" y="25"/>
                  <a:pt x="9" y="21"/>
                </a:cubicBezTo>
                <a:cubicBezTo>
                  <a:pt x="10" y="18"/>
                  <a:pt x="7" y="18"/>
                  <a:pt x="9" y="15"/>
                </a:cubicBezTo>
                <a:cubicBezTo>
                  <a:pt x="12" y="9"/>
                  <a:pt x="9" y="9"/>
                  <a:pt x="10" y="3"/>
                </a:cubicBezTo>
                <a:cubicBezTo>
                  <a:pt x="12" y="3"/>
                  <a:pt x="9" y="0"/>
                  <a:pt x="11" y="0"/>
                </a:cubicBezTo>
              </a:path>
            </a:pathLst>
          </a:custGeom>
          <a:solidFill>
            <a:srgbClr val="F2C2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" name="Freeform 7070">
            <a:extLst>
              <a:ext uri="{FF2B5EF4-FFF2-40B4-BE49-F238E27FC236}">
                <a16:creationId xmlns:a16="http://schemas.microsoft.com/office/drawing/2014/main" id="{A54ACEB3-3084-114B-9E7E-3792C2417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5075238"/>
            <a:ext cx="3175" cy="23812"/>
          </a:xfrm>
          <a:custGeom>
            <a:avLst/>
            <a:gdLst>
              <a:gd name="T0" fmla="*/ 0 w 11"/>
              <a:gd name="T1" fmla="*/ 23462 h 68"/>
              <a:gd name="T2" fmla="*/ 866 w 11"/>
              <a:gd name="T3" fmla="*/ 22411 h 68"/>
              <a:gd name="T4" fmla="*/ 0 w 11"/>
              <a:gd name="T5" fmla="*/ 23462 h 68"/>
              <a:gd name="T6" fmla="*/ 1155 w 11"/>
              <a:gd name="T7" fmla="*/ 17159 h 68"/>
              <a:gd name="T8" fmla="*/ 1443 w 11"/>
              <a:gd name="T9" fmla="*/ 16108 h 68"/>
              <a:gd name="T10" fmla="*/ 2020 w 11"/>
              <a:gd name="T11" fmla="*/ 14007 h 68"/>
              <a:gd name="T12" fmla="*/ 1443 w 11"/>
              <a:gd name="T13" fmla="*/ 16108 h 68"/>
              <a:gd name="T14" fmla="*/ 1443 w 11"/>
              <a:gd name="T15" fmla="*/ 17159 h 68"/>
              <a:gd name="T16" fmla="*/ 1155 w 11"/>
              <a:gd name="T17" fmla="*/ 19260 h 68"/>
              <a:gd name="T18" fmla="*/ 1155 w 11"/>
              <a:gd name="T19" fmla="*/ 17159 h 68"/>
              <a:gd name="T20" fmla="*/ 0 w 11"/>
              <a:gd name="T21" fmla="*/ 22411 h 68"/>
              <a:gd name="T22" fmla="*/ 0 w 11"/>
              <a:gd name="T23" fmla="*/ 23462 h 68"/>
              <a:gd name="T24" fmla="*/ 0 w 11"/>
              <a:gd name="T25" fmla="*/ 22411 h 68"/>
              <a:gd name="T26" fmla="*/ 289 w 11"/>
              <a:gd name="T27" fmla="*/ 19260 h 68"/>
              <a:gd name="T28" fmla="*/ 577 w 11"/>
              <a:gd name="T29" fmla="*/ 18209 h 68"/>
              <a:gd name="T30" fmla="*/ 866 w 11"/>
              <a:gd name="T31" fmla="*/ 19260 h 68"/>
              <a:gd name="T32" fmla="*/ 577 w 11"/>
              <a:gd name="T33" fmla="*/ 20660 h 68"/>
              <a:gd name="T34" fmla="*/ 289 w 11"/>
              <a:gd name="T35" fmla="*/ 19260 h 68"/>
              <a:gd name="T36" fmla="*/ 866 w 11"/>
              <a:gd name="T37" fmla="*/ 14007 h 68"/>
              <a:gd name="T38" fmla="*/ 866 w 11"/>
              <a:gd name="T39" fmla="*/ 16108 h 68"/>
              <a:gd name="T40" fmla="*/ 866 w 11"/>
              <a:gd name="T41" fmla="*/ 14007 h 68"/>
              <a:gd name="T42" fmla="*/ 1443 w 11"/>
              <a:gd name="T43" fmla="*/ 11906 h 68"/>
              <a:gd name="T44" fmla="*/ 1155 w 11"/>
              <a:gd name="T45" fmla="*/ 13657 h 68"/>
              <a:gd name="T46" fmla="*/ 1443 w 11"/>
              <a:gd name="T47" fmla="*/ 11906 h 68"/>
              <a:gd name="T48" fmla="*/ 1443 w 11"/>
              <a:gd name="T49" fmla="*/ 10855 h 68"/>
              <a:gd name="T50" fmla="*/ 1443 w 11"/>
              <a:gd name="T51" fmla="*/ 11556 h 68"/>
              <a:gd name="T52" fmla="*/ 1443 w 11"/>
              <a:gd name="T53" fmla="*/ 10855 h 68"/>
              <a:gd name="T54" fmla="*/ 1732 w 11"/>
              <a:gd name="T55" fmla="*/ 9805 h 68"/>
              <a:gd name="T56" fmla="*/ 1443 w 11"/>
              <a:gd name="T57" fmla="*/ 10505 h 68"/>
              <a:gd name="T58" fmla="*/ 1732 w 11"/>
              <a:gd name="T59" fmla="*/ 9805 h 68"/>
              <a:gd name="T60" fmla="*/ 2020 w 11"/>
              <a:gd name="T61" fmla="*/ 5253 h 68"/>
              <a:gd name="T62" fmla="*/ 2020 w 11"/>
              <a:gd name="T63" fmla="*/ 4202 h 68"/>
              <a:gd name="T64" fmla="*/ 2020 w 11"/>
              <a:gd name="T65" fmla="*/ 6303 h 68"/>
              <a:gd name="T66" fmla="*/ 2020 w 11"/>
              <a:gd name="T67" fmla="*/ 7354 h 68"/>
              <a:gd name="T68" fmla="*/ 2020 w 11"/>
              <a:gd name="T69" fmla="*/ 5253 h 68"/>
              <a:gd name="T70" fmla="*/ 2020 w 11"/>
              <a:gd name="T71" fmla="*/ 4202 h 68"/>
              <a:gd name="T72" fmla="*/ 2309 w 11"/>
              <a:gd name="T73" fmla="*/ 2101 h 68"/>
              <a:gd name="T74" fmla="*/ 2020 w 11"/>
              <a:gd name="T75" fmla="*/ 4202 h 68"/>
              <a:gd name="T76" fmla="*/ 2598 w 11"/>
              <a:gd name="T77" fmla="*/ 1401 h 68"/>
              <a:gd name="T78" fmla="*/ 2309 w 11"/>
              <a:gd name="T79" fmla="*/ 2101 h 68"/>
              <a:gd name="T80" fmla="*/ 2598 w 11"/>
              <a:gd name="T81" fmla="*/ 1401 h 68"/>
              <a:gd name="T82" fmla="*/ 2598 w 11"/>
              <a:gd name="T83" fmla="*/ 0 h 68"/>
              <a:gd name="T84" fmla="*/ 2886 w 11"/>
              <a:gd name="T85" fmla="*/ 1051 h 68"/>
              <a:gd name="T86" fmla="*/ 2598 w 11"/>
              <a:gd name="T87" fmla="*/ 1051 h 68"/>
              <a:gd name="T88" fmla="*/ 2598 w 11"/>
              <a:gd name="T89" fmla="*/ 0 h 68"/>
              <a:gd name="T90" fmla="*/ 2886 w 11"/>
              <a:gd name="T91" fmla="*/ 4202 h 68"/>
              <a:gd name="T92" fmla="*/ 2886 w 11"/>
              <a:gd name="T93" fmla="*/ 3152 h 68"/>
              <a:gd name="T94" fmla="*/ 2886 w 11"/>
              <a:gd name="T95" fmla="*/ 4202 h 68"/>
              <a:gd name="T96" fmla="*/ 2020 w 11"/>
              <a:gd name="T97" fmla="*/ 10855 h 68"/>
              <a:gd name="T98" fmla="*/ 2020 w 11"/>
              <a:gd name="T99" fmla="*/ 9805 h 68"/>
              <a:gd name="T100" fmla="*/ 2020 w 11"/>
              <a:gd name="T101" fmla="*/ 10855 h 6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" h="68">
                <a:moveTo>
                  <a:pt x="0" y="67"/>
                </a:moveTo>
                <a:cubicBezTo>
                  <a:pt x="2" y="66"/>
                  <a:pt x="3" y="64"/>
                  <a:pt x="3" y="64"/>
                </a:cubicBezTo>
                <a:cubicBezTo>
                  <a:pt x="3" y="64"/>
                  <a:pt x="3" y="66"/>
                  <a:pt x="0" y="67"/>
                </a:cubicBezTo>
                <a:close/>
                <a:moveTo>
                  <a:pt x="4" y="49"/>
                </a:moveTo>
                <a:cubicBezTo>
                  <a:pt x="4" y="49"/>
                  <a:pt x="3" y="46"/>
                  <a:pt x="5" y="46"/>
                </a:cubicBezTo>
                <a:cubicBezTo>
                  <a:pt x="7" y="43"/>
                  <a:pt x="7" y="43"/>
                  <a:pt x="7" y="40"/>
                </a:cubicBezTo>
                <a:cubicBezTo>
                  <a:pt x="7" y="43"/>
                  <a:pt x="7" y="46"/>
                  <a:pt x="5" y="46"/>
                </a:cubicBezTo>
                <a:cubicBezTo>
                  <a:pt x="4" y="46"/>
                  <a:pt x="4" y="49"/>
                  <a:pt x="5" y="49"/>
                </a:cubicBezTo>
                <a:cubicBezTo>
                  <a:pt x="5" y="52"/>
                  <a:pt x="5" y="52"/>
                  <a:pt x="4" y="55"/>
                </a:cubicBezTo>
                <a:cubicBezTo>
                  <a:pt x="5" y="52"/>
                  <a:pt x="5" y="52"/>
                  <a:pt x="4" y="49"/>
                </a:cubicBezTo>
                <a:close/>
                <a:moveTo>
                  <a:pt x="0" y="64"/>
                </a:moveTo>
                <a:cubicBezTo>
                  <a:pt x="1" y="64"/>
                  <a:pt x="1" y="66"/>
                  <a:pt x="0" y="67"/>
                </a:cubicBezTo>
                <a:lnTo>
                  <a:pt x="0" y="64"/>
                </a:lnTo>
                <a:close/>
                <a:moveTo>
                  <a:pt x="1" y="55"/>
                </a:moveTo>
                <a:cubicBezTo>
                  <a:pt x="1" y="55"/>
                  <a:pt x="1" y="53"/>
                  <a:pt x="2" y="52"/>
                </a:cubicBezTo>
                <a:cubicBezTo>
                  <a:pt x="1" y="53"/>
                  <a:pt x="2" y="55"/>
                  <a:pt x="3" y="55"/>
                </a:cubicBezTo>
                <a:cubicBezTo>
                  <a:pt x="3" y="57"/>
                  <a:pt x="3" y="58"/>
                  <a:pt x="2" y="59"/>
                </a:cubicBezTo>
                <a:cubicBezTo>
                  <a:pt x="3" y="58"/>
                  <a:pt x="2" y="57"/>
                  <a:pt x="1" y="55"/>
                </a:cubicBezTo>
                <a:close/>
                <a:moveTo>
                  <a:pt x="3" y="40"/>
                </a:moveTo>
                <a:cubicBezTo>
                  <a:pt x="3" y="43"/>
                  <a:pt x="4" y="43"/>
                  <a:pt x="3" y="46"/>
                </a:cubicBezTo>
                <a:lnTo>
                  <a:pt x="3" y="40"/>
                </a:lnTo>
                <a:close/>
                <a:moveTo>
                  <a:pt x="5" y="34"/>
                </a:moveTo>
                <a:cubicBezTo>
                  <a:pt x="5" y="34"/>
                  <a:pt x="6" y="37"/>
                  <a:pt x="4" y="39"/>
                </a:cubicBezTo>
                <a:cubicBezTo>
                  <a:pt x="5" y="37"/>
                  <a:pt x="5" y="34"/>
                  <a:pt x="5" y="34"/>
                </a:cubicBezTo>
                <a:close/>
                <a:moveTo>
                  <a:pt x="5" y="31"/>
                </a:moveTo>
                <a:cubicBezTo>
                  <a:pt x="4" y="31"/>
                  <a:pt x="5" y="33"/>
                  <a:pt x="5" y="33"/>
                </a:cubicBezTo>
                <a:cubicBezTo>
                  <a:pt x="4" y="33"/>
                  <a:pt x="4" y="31"/>
                  <a:pt x="5" y="31"/>
                </a:cubicBezTo>
                <a:close/>
                <a:moveTo>
                  <a:pt x="6" y="28"/>
                </a:moveTo>
                <a:cubicBezTo>
                  <a:pt x="7" y="28"/>
                  <a:pt x="7" y="30"/>
                  <a:pt x="5" y="30"/>
                </a:cubicBezTo>
                <a:cubicBezTo>
                  <a:pt x="6" y="30"/>
                  <a:pt x="6" y="28"/>
                  <a:pt x="6" y="28"/>
                </a:cubicBezTo>
                <a:close/>
                <a:moveTo>
                  <a:pt x="7" y="15"/>
                </a:moveTo>
                <a:cubicBezTo>
                  <a:pt x="8" y="15"/>
                  <a:pt x="7" y="12"/>
                  <a:pt x="7" y="12"/>
                </a:cubicBezTo>
                <a:cubicBezTo>
                  <a:pt x="8" y="12"/>
                  <a:pt x="8" y="15"/>
                  <a:pt x="7" y="18"/>
                </a:cubicBezTo>
                <a:lnTo>
                  <a:pt x="7" y="21"/>
                </a:lnTo>
                <a:cubicBezTo>
                  <a:pt x="7" y="21"/>
                  <a:pt x="6" y="18"/>
                  <a:pt x="7" y="15"/>
                </a:cubicBezTo>
                <a:close/>
                <a:moveTo>
                  <a:pt x="7" y="12"/>
                </a:moveTo>
                <a:cubicBezTo>
                  <a:pt x="7" y="9"/>
                  <a:pt x="7" y="9"/>
                  <a:pt x="8" y="6"/>
                </a:cubicBezTo>
                <a:cubicBezTo>
                  <a:pt x="7" y="9"/>
                  <a:pt x="7" y="12"/>
                  <a:pt x="7" y="12"/>
                </a:cubicBezTo>
                <a:close/>
                <a:moveTo>
                  <a:pt x="9" y="4"/>
                </a:moveTo>
                <a:cubicBezTo>
                  <a:pt x="9" y="6"/>
                  <a:pt x="10" y="6"/>
                  <a:pt x="8" y="6"/>
                </a:cubicBezTo>
                <a:cubicBezTo>
                  <a:pt x="8" y="6"/>
                  <a:pt x="9" y="6"/>
                  <a:pt x="9" y="4"/>
                </a:cubicBezTo>
                <a:close/>
                <a:moveTo>
                  <a:pt x="9" y="0"/>
                </a:moveTo>
                <a:lnTo>
                  <a:pt x="10" y="3"/>
                </a:lnTo>
                <a:lnTo>
                  <a:pt x="9" y="3"/>
                </a:lnTo>
                <a:cubicBezTo>
                  <a:pt x="9" y="3"/>
                  <a:pt x="8" y="3"/>
                  <a:pt x="9" y="0"/>
                </a:cubicBezTo>
                <a:close/>
                <a:moveTo>
                  <a:pt x="10" y="12"/>
                </a:moveTo>
                <a:cubicBezTo>
                  <a:pt x="9" y="12"/>
                  <a:pt x="9" y="11"/>
                  <a:pt x="10" y="9"/>
                </a:cubicBezTo>
                <a:lnTo>
                  <a:pt x="10" y="12"/>
                </a:lnTo>
                <a:close/>
                <a:moveTo>
                  <a:pt x="7" y="31"/>
                </a:moveTo>
                <a:cubicBezTo>
                  <a:pt x="8" y="31"/>
                  <a:pt x="7" y="31"/>
                  <a:pt x="7" y="28"/>
                </a:cubicBezTo>
                <a:cubicBezTo>
                  <a:pt x="8" y="31"/>
                  <a:pt x="8" y="31"/>
                  <a:pt x="7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" name="Freeform 7071">
            <a:extLst>
              <a:ext uri="{FF2B5EF4-FFF2-40B4-BE49-F238E27FC236}">
                <a16:creationId xmlns:a16="http://schemas.microsoft.com/office/drawing/2014/main" id="{CE4F6F3F-9865-4C47-A41F-430F958C0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525" y="5075238"/>
            <a:ext cx="3175" cy="25400"/>
          </a:xfrm>
          <a:custGeom>
            <a:avLst/>
            <a:gdLst>
              <a:gd name="T0" fmla="*/ 907 w 7"/>
              <a:gd name="T1" fmla="*/ 1073 h 71"/>
              <a:gd name="T2" fmla="*/ 1361 w 7"/>
              <a:gd name="T3" fmla="*/ 2146 h 71"/>
              <a:gd name="T4" fmla="*/ 1814 w 7"/>
              <a:gd name="T5" fmla="*/ 4293 h 71"/>
              <a:gd name="T6" fmla="*/ 1361 w 7"/>
              <a:gd name="T7" fmla="*/ 7513 h 71"/>
              <a:gd name="T8" fmla="*/ 2268 w 7"/>
              <a:gd name="T9" fmla="*/ 11090 h 71"/>
              <a:gd name="T10" fmla="*/ 2268 w 7"/>
              <a:gd name="T11" fmla="*/ 15383 h 71"/>
              <a:gd name="T12" fmla="*/ 2268 w 7"/>
              <a:gd name="T13" fmla="*/ 19676 h 71"/>
              <a:gd name="T14" fmla="*/ 1814 w 7"/>
              <a:gd name="T15" fmla="*/ 22896 h 71"/>
              <a:gd name="T16" fmla="*/ 907 w 7"/>
              <a:gd name="T17" fmla="*/ 22896 h 71"/>
              <a:gd name="T18" fmla="*/ 907 w 7"/>
              <a:gd name="T19" fmla="*/ 19676 h 71"/>
              <a:gd name="T20" fmla="*/ 907 w 7"/>
              <a:gd name="T21" fmla="*/ 15383 h 71"/>
              <a:gd name="T22" fmla="*/ 907 w 7"/>
              <a:gd name="T23" fmla="*/ 11090 h 71"/>
              <a:gd name="T24" fmla="*/ 907 w 7"/>
              <a:gd name="T25" fmla="*/ 7513 h 71"/>
              <a:gd name="T26" fmla="*/ 907 w 7"/>
              <a:gd name="T27" fmla="*/ 4293 h 71"/>
              <a:gd name="T28" fmla="*/ 907 w 7"/>
              <a:gd name="T29" fmla="*/ 1073 h 7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71">
                <a:moveTo>
                  <a:pt x="2" y="3"/>
                </a:moveTo>
                <a:cubicBezTo>
                  <a:pt x="3" y="0"/>
                  <a:pt x="5" y="6"/>
                  <a:pt x="3" y="6"/>
                </a:cubicBezTo>
                <a:cubicBezTo>
                  <a:pt x="3" y="6"/>
                  <a:pt x="6" y="12"/>
                  <a:pt x="4" y="12"/>
                </a:cubicBezTo>
                <a:cubicBezTo>
                  <a:pt x="2" y="15"/>
                  <a:pt x="5" y="21"/>
                  <a:pt x="3" y="21"/>
                </a:cubicBezTo>
                <a:cubicBezTo>
                  <a:pt x="2" y="24"/>
                  <a:pt x="5" y="31"/>
                  <a:pt x="5" y="31"/>
                </a:cubicBezTo>
                <a:cubicBezTo>
                  <a:pt x="2" y="37"/>
                  <a:pt x="5" y="40"/>
                  <a:pt x="5" y="43"/>
                </a:cubicBezTo>
                <a:cubicBezTo>
                  <a:pt x="4" y="46"/>
                  <a:pt x="6" y="52"/>
                  <a:pt x="5" y="55"/>
                </a:cubicBezTo>
                <a:cubicBezTo>
                  <a:pt x="2" y="58"/>
                  <a:pt x="6" y="58"/>
                  <a:pt x="4" y="64"/>
                </a:cubicBezTo>
                <a:cubicBezTo>
                  <a:pt x="2" y="70"/>
                  <a:pt x="0" y="64"/>
                  <a:pt x="2" y="64"/>
                </a:cubicBezTo>
                <a:cubicBezTo>
                  <a:pt x="5" y="58"/>
                  <a:pt x="0" y="58"/>
                  <a:pt x="2" y="55"/>
                </a:cubicBezTo>
                <a:cubicBezTo>
                  <a:pt x="4" y="49"/>
                  <a:pt x="0" y="46"/>
                  <a:pt x="2" y="43"/>
                </a:cubicBezTo>
                <a:cubicBezTo>
                  <a:pt x="3" y="40"/>
                  <a:pt x="0" y="37"/>
                  <a:pt x="2" y="31"/>
                </a:cubicBezTo>
                <a:cubicBezTo>
                  <a:pt x="4" y="28"/>
                  <a:pt x="0" y="24"/>
                  <a:pt x="2" y="21"/>
                </a:cubicBezTo>
                <a:cubicBezTo>
                  <a:pt x="3" y="18"/>
                  <a:pt x="1" y="15"/>
                  <a:pt x="2" y="12"/>
                </a:cubicBezTo>
                <a:cubicBezTo>
                  <a:pt x="3" y="9"/>
                  <a:pt x="0" y="6"/>
                  <a:pt x="2" y="3"/>
                </a:cubicBezTo>
              </a:path>
            </a:pathLst>
          </a:custGeom>
          <a:solidFill>
            <a:srgbClr val="F2C2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" name="Freeform 7072">
            <a:extLst>
              <a:ext uri="{FF2B5EF4-FFF2-40B4-BE49-F238E27FC236}">
                <a16:creationId xmlns:a16="http://schemas.microsoft.com/office/drawing/2014/main" id="{9CF8F217-36AF-3C4D-965D-51034DF3C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525" y="5076825"/>
            <a:ext cx="1588" cy="23813"/>
          </a:xfrm>
          <a:custGeom>
            <a:avLst/>
            <a:gdLst>
              <a:gd name="T0" fmla="*/ 529 w 6"/>
              <a:gd name="T1" fmla="*/ 22348 h 65"/>
              <a:gd name="T2" fmla="*/ 529 w 6"/>
              <a:gd name="T3" fmla="*/ 23447 h 65"/>
              <a:gd name="T4" fmla="*/ 529 w 6"/>
              <a:gd name="T5" fmla="*/ 22348 h 65"/>
              <a:gd name="T6" fmla="*/ 265 w 6"/>
              <a:gd name="T7" fmla="*/ 12456 h 65"/>
              <a:gd name="T8" fmla="*/ 529 w 6"/>
              <a:gd name="T9" fmla="*/ 10258 h 65"/>
              <a:gd name="T10" fmla="*/ 529 w 6"/>
              <a:gd name="T11" fmla="*/ 9159 h 65"/>
              <a:gd name="T12" fmla="*/ 529 w 6"/>
              <a:gd name="T13" fmla="*/ 10258 h 65"/>
              <a:gd name="T14" fmla="*/ 529 w 6"/>
              <a:gd name="T15" fmla="*/ 12456 h 65"/>
              <a:gd name="T16" fmla="*/ 529 w 6"/>
              <a:gd name="T17" fmla="*/ 14654 h 65"/>
              <a:gd name="T18" fmla="*/ 265 w 6"/>
              <a:gd name="T19" fmla="*/ 12456 h 65"/>
              <a:gd name="T20" fmla="*/ 529 w 6"/>
              <a:gd name="T21" fmla="*/ 6594 h 65"/>
              <a:gd name="T22" fmla="*/ 529 w 6"/>
              <a:gd name="T23" fmla="*/ 9159 h 65"/>
              <a:gd name="T24" fmla="*/ 529 w 6"/>
              <a:gd name="T25" fmla="*/ 6594 h 65"/>
              <a:gd name="T26" fmla="*/ 529 w 6"/>
              <a:gd name="T27" fmla="*/ 3297 h 65"/>
              <a:gd name="T28" fmla="*/ 529 w 6"/>
              <a:gd name="T29" fmla="*/ 5495 h 65"/>
              <a:gd name="T30" fmla="*/ 529 w 6"/>
              <a:gd name="T31" fmla="*/ 3297 h 65"/>
              <a:gd name="T32" fmla="*/ 529 w 6"/>
              <a:gd name="T33" fmla="*/ 0 h 65"/>
              <a:gd name="T34" fmla="*/ 529 w 6"/>
              <a:gd name="T35" fmla="*/ 2198 h 65"/>
              <a:gd name="T36" fmla="*/ 529 w 6"/>
              <a:gd name="T37" fmla="*/ 0 h 65"/>
              <a:gd name="T38" fmla="*/ 1059 w 6"/>
              <a:gd name="T39" fmla="*/ 1099 h 65"/>
              <a:gd name="T40" fmla="*/ 1059 w 6"/>
              <a:gd name="T41" fmla="*/ 2198 h 65"/>
              <a:gd name="T42" fmla="*/ 1323 w 6"/>
              <a:gd name="T43" fmla="*/ 3297 h 65"/>
              <a:gd name="T44" fmla="*/ 1059 w 6"/>
              <a:gd name="T45" fmla="*/ 5495 h 65"/>
              <a:gd name="T46" fmla="*/ 1059 w 6"/>
              <a:gd name="T47" fmla="*/ 6594 h 65"/>
              <a:gd name="T48" fmla="*/ 1059 w 6"/>
              <a:gd name="T49" fmla="*/ 9159 h 65"/>
              <a:gd name="T50" fmla="*/ 1323 w 6"/>
              <a:gd name="T51" fmla="*/ 10258 h 65"/>
              <a:gd name="T52" fmla="*/ 1323 w 6"/>
              <a:gd name="T53" fmla="*/ 13555 h 65"/>
              <a:gd name="T54" fmla="*/ 1323 w 6"/>
              <a:gd name="T55" fmla="*/ 14654 h 65"/>
              <a:gd name="T56" fmla="*/ 1323 w 6"/>
              <a:gd name="T57" fmla="*/ 16852 h 65"/>
              <a:gd name="T58" fmla="*/ 1323 w 6"/>
              <a:gd name="T59" fmla="*/ 19050 h 65"/>
              <a:gd name="T60" fmla="*/ 1323 w 6"/>
              <a:gd name="T61" fmla="*/ 20149 h 65"/>
              <a:gd name="T62" fmla="*/ 1059 w 6"/>
              <a:gd name="T63" fmla="*/ 22348 h 65"/>
              <a:gd name="T64" fmla="*/ 529 w 6"/>
              <a:gd name="T65" fmla="*/ 23447 h 65"/>
              <a:gd name="T66" fmla="*/ 1059 w 6"/>
              <a:gd name="T67" fmla="*/ 22348 h 65"/>
              <a:gd name="T68" fmla="*/ 1059 w 6"/>
              <a:gd name="T69" fmla="*/ 20149 h 65"/>
              <a:gd name="T70" fmla="*/ 1059 w 6"/>
              <a:gd name="T71" fmla="*/ 19050 h 65"/>
              <a:gd name="T72" fmla="*/ 1323 w 6"/>
              <a:gd name="T73" fmla="*/ 16852 h 65"/>
              <a:gd name="T74" fmla="*/ 1323 w 6"/>
              <a:gd name="T75" fmla="*/ 14654 h 65"/>
              <a:gd name="T76" fmla="*/ 1059 w 6"/>
              <a:gd name="T77" fmla="*/ 13555 h 65"/>
              <a:gd name="T78" fmla="*/ 1059 w 6"/>
              <a:gd name="T79" fmla="*/ 10258 h 65"/>
              <a:gd name="T80" fmla="*/ 1059 w 6"/>
              <a:gd name="T81" fmla="*/ 9159 h 65"/>
              <a:gd name="T82" fmla="*/ 794 w 6"/>
              <a:gd name="T83" fmla="*/ 6594 h 65"/>
              <a:gd name="T84" fmla="*/ 1059 w 6"/>
              <a:gd name="T85" fmla="*/ 5495 h 65"/>
              <a:gd name="T86" fmla="*/ 1059 w 6"/>
              <a:gd name="T87" fmla="*/ 3297 h 65"/>
              <a:gd name="T88" fmla="*/ 1059 w 6"/>
              <a:gd name="T89" fmla="*/ 2198 h 65"/>
              <a:gd name="T90" fmla="*/ 794 w 6"/>
              <a:gd name="T91" fmla="*/ 1099 h 65"/>
              <a:gd name="T92" fmla="*/ 794 w 6"/>
              <a:gd name="T93" fmla="*/ 0 h 65"/>
              <a:gd name="T94" fmla="*/ 1059 w 6"/>
              <a:gd name="T95" fmla="*/ 1099 h 6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" h="65">
                <a:moveTo>
                  <a:pt x="2" y="61"/>
                </a:moveTo>
                <a:lnTo>
                  <a:pt x="2" y="64"/>
                </a:lnTo>
                <a:cubicBezTo>
                  <a:pt x="1" y="64"/>
                  <a:pt x="1" y="61"/>
                  <a:pt x="2" y="61"/>
                </a:cubicBezTo>
                <a:close/>
                <a:moveTo>
                  <a:pt x="1" y="34"/>
                </a:moveTo>
                <a:cubicBezTo>
                  <a:pt x="1" y="34"/>
                  <a:pt x="0" y="30"/>
                  <a:pt x="2" y="28"/>
                </a:cubicBezTo>
                <a:lnTo>
                  <a:pt x="2" y="25"/>
                </a:lnTo>
                <a:cubicBezTo>
                  <a:pt x="2" y="25"/>
                  <a:pt x="3" y="28"/>
                  <a:pt x="2" y="28"/>
                </a:cubicBezTo>
                <a:cubicBezTo>
                  <a:pt x="0" y="30"/>
                  <a:pt x="1" y="34"/>
                  <a:pt x="2" y="34"/>
                </a:cubicBezTo>
                <a:lnTo>
                  <a:pt x="2" y="40"/>
                </a:lnTo>
                <a:cubicBezTo>
                  <a:pt x="2" y="37"/>
                  <a:pt x="2" y="37"/>
                  <a:pt x="1" y="34"/>
                </a:cubicBezTo>
                <a:close/>
                <a:moveTo>
                  <a:pt x="2" y="18"/>
                </a:moveTo>
                <a:cubicBezTo>
                  <a:pt x="1" y="21"/>
                  <a:pt x="2" y="21"/>
                  <a:pt x="2" y="25"/>
                </a:cubicBezTo>
                <a:cubicBezTo>
                  <a:pt x="1" y="21"/>
                  <a:pt x="1" y="21"/>
                  <a:pt x="2" y="18"/>
                </a:cubicBezTo>
                <a:close/>
                <a:moveTo>
                  <a:pt x="2" y="9"/>
                </a:moveTo>
                <a:lnTo>
                  <a:pt x="2" y="15"/>
                </a:lnTo>
                <a:cubicBezTo>
                  <a:pt x="2" y="12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1" y="3"/>
                  <a:pt x="1" y="3"/>
                  <a:pt x="2" y="6"/>
                </a:cubicBezTo>
                <a:cubicBezTo>
                  <a:pt x="1" y="3"/>
                  <a:pt x="0" y="3"/>
                  <a:pt x="2" y="0"/>
                </a:cubicBezTo>
                <a:close/>
                <a:moveTo>
                  <a:pt x="4" y="3"/>
                </a:moveTo>
                <a:lnTo>
                  <a:pt x="4" y="6"/>
                </a:lnTo>
                <a:cubicBezTo>
                  <a:pt x="5" y="6"/>
                  <a:pt x="5" y="9"/>
                  <a:pt x="5" y="9"/>
                </a:cubicBezTo>
                <a:cubicBezTo>
                  <a:pt x="4" y="12"/>
                  <a:pt x="4" y="12"/>
                  <a:pt x="4" y="15"/>
                </a:cubicBezTo>
                <a:cubicBezTo>
                  <a:pt x="4" y="18"/>
                  <a:pt x="5" y="18"/>
                  <a:pt x="4" y="18"/>
                </a:cubicBezTo>
                <a:cubicBezTo>
                  <a:pt x="2" y="21"/>
                  <a:pt x="3" y="21"/>
                  <a:pt x="4" y="25"/>
                </a:cubicBezTo>
                <a:lnTo>
                  <a:pt x="5" y="28"/>
                </a:lnTo>
                <a:cubicBezTo>
                  <a:pt x="4" y="30"/>
                  <a:pt x="4" y="34"/>
                  <a:pt x="5" y="37"/>
                </a:cubicBezTo>
                <a:lnTo>
                  <a:pt x="5" y="40"/>
                </a:lnTo>
                <a:cubicBezTo>
                  <a:pt x="4" y="43"/>
                  <a:pt x="5" y="43"/>
                  <a:pt x="5" y="46"/>
                </a:cubicBezTo>
                <a:lnTo>
                  <a:pt x="5" y="52"/>
                </a:lnTo>
                <a:cubicBezTo>
                  <a:pt x="4" y="55"/>
                  <a:pt x="4" y="55"/>
                  <a:pt x="5" y="55"/>
                </a:cubicBezTo>
                <a:cubicBezTo>
                  <a:pt x="5" y="55"/>
                  <a:pt x="5" y="58"/>
                  <a:pt x="4" y="61"/>
                </a:cubicBezTo>
                <a:cubicBezTo>
                  <a:pt x="4" y="64"/>
                  <a:pt x="3" y="64"/>
                  <a:pt x="2" y="64"/>
                </a:cubicBezTo>
                <a:cubicBezTo>
                  <a:pt x="2" y="64"/>
                  <a:pt x="3" y="64"/>
                  <a:pt x="4" y="61"/>
                </a:cubicBezTo>
                <a:cubicBezTo>
                  <a:pt x="5" y="58"/>
                  <a:pt x="5" y="55"/>
                  <a:pt x="4" y="55"/>
                </a:cubicBezTo>
                <a:cubicBezTo>
                  <a:pt x="4" y="55"/>
                  <a:pt x="3" y="55"/>
                  <a:pt x="4" y="52"/>
                </a:cubicBezTo>
                <a:cubicBezTo>
                  <a:pt x="5" y="49"/>
                  <a:pt x="5" y="46"/>
                  <a:pt x="5" y="46"/>
                </a:cubicBezTo>
                <a:cubicBezTo>
                  <a:pt x="4" y="43"/>
                  <a:pt x="4" y="43"/>
                  <a:pt x="5" y="40"/>
                </a:cubicBezTo>
                <a:cubicBezTo>
                  <a:pt x="5" y="40"/>
                  <a:pt x="5" y="37"/>
                  <a:pt x="4" y="37"/>
                </a:cubicBezTo>
                <a:cubicBezTo>
                  <a:pt x="4" y="34"/>
                  <a:pt x="3" y="30"/>
                  <a:pt x="4" y="28"/>
                </a:cubicBezTo>
                <a:cubicBezTo>
                  <a:pt x="5" y="28"/>
                  <a:pt x="5" y="28"/>
                  <a:pt x="4" y="25"/>
                </a:cubicBezTo>
                <a:cubicBezTo>
                  <a:pt x="3" y="21"/>
                  <a:pt x="2" y="21"/>
                  <a:pt x="3" y="18"/>
                </a:cubicBezTo>
                <a:cubicBezTo>
                  <a:pt x="3" y="18"/>
                  <a:pt x="4" y="18"/>
                  <a:pt x="4" y="15"/>
                </a:cubicBezTo>
                <a:cubicBezTo>
                  <a:pt x="4" y="12"/>
                  <a:pt x="3" y="12"/>
                  <a:pt x="4" y="9"/>
                </a:cubicBezTo>
                <a:cubicBezTo>
                  <a:pt x="5" y="9"/>
                  <a:pt x="5" y="6"/>
                  <a:pt x="4" y="6"/>
                </a:cubicBezTo>
                <a:cubicBezTo>
                  <a:pt x="4" y="3"/>
                  <a:pt x="3" y="3"/>
                  <a:pt x="3" y="3"/>
                </a:cubicBezTo>
                <a:lnTo>
                  <a:pt x="3" y="0"/>
                </a:lnTo>
                <a:cubicBezTo>
                  <a:pt x="4" y="1"/>
                  <a:pt x="4" y="3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7" name="Freeform 7073">
            <a:extLst>
              <a:ext uri="{FF2B5EF4-FFF2-40B4-BE49-F238E27FC236}">
                <a16:creationId xmlns:a16="http://schemas.microsoft.com/office/drawing/2014/main" id="{A246DF13-1D88-AE42-B716-FCABDCCC5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5059363"/>
            <a:ext cx="12700" cy="12700"/>
          </a:xfrm>
          <a:custGeom>
            <a:avLst/>
            <a:gdLst>
              <a:gd name="T0" fmla="*/ 12337 w 35"/>
              <a:gd name="T1" fmla="*/ 12326 h 34"/>
              <a:gd name="T2" fmla="*/ 0 w 35"/>
              <a:gd name="T3" fmla="*/ 12326 h 34"/>
              <a:gd name="T4" fmla="*/ 6531 w 35"/>
              <a:gd name="T5" fmla="*/ 0 h 34"/>
              <a:gd name="T6" fmla="*/ 12337 w 35"/>
              <a:gd name="T7" fmla="*/ 1232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" h="34">
                <a:moveTo>
                  <a:pt x="34" y="33"/>
                </a:moveTo>
                <a:lnTo>
                  <a:pt x="0" y="33"/>
                </a:lnTo>
                <a:cubicBezTo>
                  <a:pt x="0" y="9"/>
                  <a:pt x="3" y="0"/>
                  <a:pt x="18" y="0"/>
                </a:cubicBezTo>
                <a:cubicBezTo>
                  <a:pt x="31" y="0"/>
                  <a:pt x="34" y="9"/>
                  <a:pt x="34" y="33"/>
                </a:cubicBezTo>
              </a:path>
            </a:pathLst>
          </a:custGeom>
          <a:solidFill>
            <a:srgbClr val="DB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8" name="Freeform 7074">
            <a:extLst>
              <a:ext uri="{FF2B5EF4-FFF2-40B4-BE49-F238E27FC236}">
                <a16:creationId xmlns:a16="http://schemas.microsoft.com/office/drawing/2014/main" id="{244999B7-0D90-684D-AEFF-FB6835EE6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5059363"/>
            <a:ext cx="20638" cy="41275"/>
          </a:xfrm>
          <a:custGeom>
            <a:avLst/>
            <a:gdLst>
              <a:gd name="T0" fmla="*/ 7966 w 57"/>
              <a:gd name="T1" fmla="*/ 38784 h 116"/>
              <a:gd name="T2" fmla="*/ 7603 w 57"/>
              <a:gd name="T3" fmla="*/ 29177 h 116"/>
              <a:gd name="T4" fmla="*/ 7966 w 57"/>
              <a:gd name="T5" fmla="*/ 23484 h 116"/>
              <a:gd name="T6" fmla="*/ 7966 w 57"/>
              <a:gd name="T7" fmla="*/ 29177 h 116"/>
              <a:gd name="T8" fmla="*/ 7966 w 57"/>
              <a:gd name="T9" fmla="*/ 20282 h 116"/>
              <a:gd name="T10" fmla="*/ 7966 w 57"/>
              <a:gd name="T11" fmla="*/ 17079 h 116"/>
              <a:gd name="T12" fmla="*/ 7966 w 57"/>
              <a:gd name="T13" fmla="*/ 12809 h 116"/>
              <a:gd name="T14" fmla="*/ 7966 w 57"/>
              <a:gd name="T15" fmla="*/ 12809 h 116"/>
              <a:gd name="T16" fmla="*/ 14845 w 57"/>
              <a:gd name="T17" fmla="*/ 40919 h 116"/>
              <a:gd name="T18" fmla="*/ 14121 w 57"/>
              <a:gd name="T19" fmla="*/ 38784 h 116"/>
              <a:gd name="T20" fmla="*/ 13759 w 57"/>
              <a:gd name="T21" fmla="*/ 35938 h 116"/>
              <a:gd name="T22" fmla="*/ 13035 w 57"/>
              <a:gd name="T23" fmla="*/ 32380 h 116"/>
              <a:gd name="T24" fmla="*/ 13397 w 57"/>
              <a:gd name="T25" fmla="*/ 32380 h 116"/>
              <a:gd name="T26" fmla="*/ 12672 w 57"/>
              <a:gd name="T27" fmla="*/ 27754 h 116"/>
              <a:gd name="T28" fmla="*/ 12310 w 57"/>
              <a:gd name="T29" fmla="*/ 27042 h 116"/>
              <a:gd name="T30" fmla="*/ 12310 w 57"/>
              <a:gd name="T31" fmla="*/ 27042 h 116"/>
              <a:gd name="T32" fmla="*/ 11586 w 57"/>
              <a:gd name="T33" fmla="*/ 22417 h 116"/>
              <a:gd name="T34" fmla="*/ 12310 w 57"/>
              <a:gd name="T35" fmla="*/ 23484 h 116"/>
              <a:gd name="T36" fmla="*/ 11948 w 57"/>
              <a:gd name="T37" fmla="*/ 24552 h 116"/>
              <a:gd name="T38" fmla="*/ 11224 w 57"/>
              <a:gd name="T39" fmla="*/ 17079 h 116"/>
              <a:gd name="T40" fmla="*/ 10862 w 57"/>
              <a:gd name="T41" fmla="*/ 14944 h 116"/>
              <a:gd name="T42" fmla="*/ 10862 w 57"/>
              <a:gd name="T43" fmla="*/ 13877 h 116"/>
              <a:gd name="T44" fmla="*/ 4707 w 57"/>
              <a:gd name="T45" fmla="*/ 11742 h 116"/>
              <a:gd name="T46" fmla="*/ 4707 w 57"/>
              <a:gd name="T47" fmla="*/ 10675 h 116"/>
              <a:gd name="T48" fmla="*/ 2897 w 57"/>
              <a:gd name="T49" fmla="*/ 12809 h 116"/>
              <a:gd name="T50" fmla="*/ 3621 w 57"/>
              <a:gd name="T51" fmla="*/ 10675 h 116"/>
              <a:gd name="T52" fmla="*/ 1448 w 57"/>
              <a:gd name="T53" fmla="*/ 18147 h 116"/>
              <a:gd name="T54" fmla="*/ 362 w 57"/>
              <a:gd name="T55" fmla="*/ 22417 h 116"/>
              <a:gd name="T56" fmla="*/ 362 w 57"/>
              <a:gd name="T57" fmla="*/ 20282 h 116"/>
              <a:gd name="T58" fmla="*/ 4707 w 57"/>
              <a:gd name="T59" fmla="*/ 14944 h 116"/>
              <a:gd name="T60" fmla="*/ 4345 w 57"/>
              <a:gd name="T61" fmla="*/ 17079 h 116"/>
              <a:gd name="T62" fmla="*/ 4707 w 57"/>
              <a:gd name="T63" fmla="*/ 13877 h 116"/>
              <a:gd name="T64" fmla="*/ 3621 w 57"/>
              <a:gd name="T65" fmla="*/ 20282 h 116"/>
              <a:gd name="T66" fmla="*/ 3621 w 57"/>
              <a:gd name="T67" fmla="*/ 22417 h 116"/>
              <a:gd name="T68" fmla="*/ 3621 w 57"/>
              <a:gd name="T69" fmla="*/ 20282 h 116"/>
              <a:gd name="T70" fmla="*/ 2897 w 57"/>
              <a:gd name="T71" fmla="*/ 27754 h 116"/>
              <a:gd name="T72" fmla="*/ 2897 w 57"/>
              <a:gd name="T73" fmla="*/ 27042 h 116"/>
              <a:gd name="T74" fmla="*/ 2172 w 57"/>
              <a:gd name="T75" fmla="*/ 32380 h 116"/>
              <a:gd name="T76" fmla="*/ 2172 w 57"/>
              <a:gd name="T77" fmla="*/ 35582 h 116"/>
              <a:gd name="T78" fmla="*/ 2172 w 57"/>
              <a:gd name="T79" fmla="*/ 34514 h 116"/>
              <a:gd name="T80" fmla="*/ 362 w 57"/>
              <a:gd name="T81" fmla="*/ 40919 h 116"/>
              <a:gd name="T82" fmla="*/ 1086 w 57"/>
              <a:gd name="T83" fmla="*/ 39852 h 116"/>
              <a:gd name="T84" fmla="*/ 1448 w 57"/>
              <a:gd name="T85" fmla="*/ 11742 h 116"/>
              <a:gd name="T86" fmla="*/ 12672 w 57"/>
              <a:gd name="T87" fmla="*/ 13877 h 116"/>
              <a:gd name="T88" fmla="*/ 12310 w 57"/>
              <a:gd name="T89" fmla="*/ 10675 h 116"/>
              <a:gd name="T90" fmla="*/ 13759 w 57"/>
              <a:gd name="T91" fmla="*/ 18147 h 116"/>
              <a:gd name="T92" fmla="*/ 14845 w 57"/>
              <a:gd name="T93" fmla="*/ 20282 h 116"/>
              <a:gd name="T94" fmla="*/ 15931 w 57"/>
              <a:gd name="T95" fmla="*/ 24552 h 116"/>
              <a:gd name="T96" fmla="*/ 15207 w 57"/>
              <a:gd name="T97" fmla="*/ 23484 h 116"/>
              <a:gd name="T98" fmla="*/ 14121 w 57"/>
              <a:gd name="T99" fmla="*/ 19214 h 116"/>
              <a:gd name="T100" fmla="*/ 18104 w 57"/>
              <a:gd name="T101" fmla="*/ 32380 h 116"/>
              <a:gd name="T102" fmla="*/ 17741 w 57"/>
              <a:gd name="T103" fmla="*/ 31312 h 116"/>
              <a:gd name="T104" fmla="*/ 19914 w 57"/>
              <a:gd name="T105" fmla="*/ 39852 h 116"/>
              <a:gd name="T106" fmla="*/ 18466 w 57"/>
              <a:gd name="T107" fmla="*/ 35582 h 1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7" h="116">
                <a:moveTo>
                  <a:pt x="22" y="109"/>
                </a:moveTo>
                <a:lnTo>
                  <a:pt x="22" y="103"/>
                </a:lnTo>
                <a:cubicBezTo>
                  <a:pt x="22" y="103"/>
                  <a:pt x="23" y="106"/>
                  <a:pt x="22" y="109"/>
                </a:cubicBezTo>
                <a:cubicBezTo>
                  <a:pt x="21" y="109"/>
                  <a:pt x="21" y="112"/>
                  <a:pt x="22" y="112"/>
                </a:cubicBezTo>
                <a:cubicBezTo>
                  <a:pt x="21" y="112"/>
                  <a:pt x="20" y="109"/>
                  <a:pt x="22" y="109"/>
                </a:cubicBezTo>
                <a:close/>
                <a:moveTo>
                  <a:pt x="21" y="82"/>
                </a:moveTo>
                <a:cubicBezTo>
                  <a:pt x="21" y="82"/>
                  <a:pt x="20" y="78"/>
                  <a:pt x="22" y="76"/>
                </a:cubicBezTo>
                <a:lnTo>
                  <a:pt x="22" y="73"/>
                </a:lnTo>
                <a:cubicBezTo>
                  <a:pt x="21" y="69"/>
                  <a:pt x="21" y="69"/>
                  <a:pt x="22" y="66"/>
                </a:cubicBezTo>
                <a:cubicBezTo>
                  <a:pt x="21" y="69"/>
                  <a:pt x="22" y="69"/>
                  <a:pt x="22" y="73"/>
                </a:cubicBezTo>
                <a:cubicBezTo>
                  <a:pt x="22" y="73"/>
                  <a:pt x="23" y="76"/>
                  <a:pt x="22" y="76"/>
                </a:cubicBezTo>
                <a:cubicBezTo>
                  <a:pt x="20" y="78"/>
                  <a:pt x="21" y="82"/>
                  <a:pt x="22" y="82"/>
                </a:cubicBezTo>
                <a:lnTo>
                  <a:pt x="22" y="88"/>
                </a:lnTo>
                <a:cubicBezTo>
                  <a:pt x="22" y="85"/>
                  <a:pt x="22" y="85"/>
                  <a:pt x="21" y="82"/>
                </a:cubicBezTo>
                <a:close/>
                <a:moveTo>
                  <a:pt x="22" y="57"/>
                </a:moveTo>
                <a:lnTo>
                  <a:pt x="22" y="63"/>
                </a:lnTo>
                <a:cubicBezTo>
                  <a:pt x="22" y="60"/>
                  <a:pt x="21" y="57"/>
                  <a:pt x="22" y="57"/>
                </a:cubicBezTo>
                <a:close/>
                <a:moveTo>
                  <a:pt x="22" y="48"/>
                </a:moveTo>
                <a:cubicBezTo>
                  <a:pt x="21" y="51"/>
                  <a:pt x="21" y="51"/>
                  <a:pt x="22" y="54"/>
                </a:cubicBezTo>
                <a:cubicBezTo>
                  <a:pt x="21" y="51"/>
                  <a:pt x="20" y="51"/>
                  <a:pt x="22" y="48"/>
                </a:cubicBezTo>
                <a:close/>
                <a:moveTo>
                  <a:pt x="22" y="36"/>
                </a:moveTo>
                <a:cubicBezTo>
                  <a:pt x="21" y="36"/>
                  <a:pt x="22" y="39"/>
                  <a:pt x="22" y="39"/>
                </a:cubicBezTo>
                <a:lnTo>
                  <a:pt x="22" y="42"/>
                </a:lnTo>
                <a:cubicBezTo>
                  <a:pt x="21" y="39"/>
                  <a:pt x="21" y="36"/>
                  <a:pt x="22" y="36"/>
                </a:cubicBezTo>
                <a:close/>
                <a:moveTo>
                  <a:pt x="41" y="115"/>
                </a:moveTo>
                <a:lnTo>
                  <a:pt x="39" y="112"/>
                </a:lnTo>
                <a:cubicBezTo>
                  <a:pt x="41" y="112"/>
                  <a:pt x="41" y="115"/>
                  <a:pt x="41" y="115"/>
                </a:cubicBezTo>
                <a:close/>
                <a:moveTo>
                  <a:pt x="38" y="109"/>
                </a:moveTo>
                <a:cubicBezTo>
                  <a:pt x="39" y="109"/>
                  <a:pt x="39" y="108"/>
                  <a:pt x="39" y="107"/>
                </a:cubicBezTo>
                <a:lnTo>
                  <a:pt x="39" y="109"/>
                </a:lnTo>
                <a:cubicBezTo>
                  <a:pt x="38" y="112"/>
                  <a:pt x="38" y="112"/>
                  <a:pt x="39" y="112"/>
                </a:cubicBezTo>
                <a:cubicBezTo>
                  <a:pt x="38" y="112"/>
                  <a:pt x="38" y="112"/>
                  <a:pt x="38" y="109"/>
                </a:cubicBezTo>
                <a:close/>
                <a:moveTo>
                  <a:pt x="38" y="101"/>
                </a:moveTo>
                <a:lnTo>
                  <a:pt x="38" y="106"/>
                </a:lnTo>
                <a:cubicBezTo>
                  <a:pt x="37" y="103"/>
                  <a:pt x="37" y="103"/>
                  <a:pt x="38" y="101"/>
                </a:cubicBezTo>
                <a:close/>
                <a:moveTo>
                  <a:pt x="36" y="91"/>
                </a:moveTo>
                <a:cubicBezTo>
                  <a:pt x="35" y="88"/>
                  <a:pt x="35" y="88"/>
                  <a:pt x="36" y="85"/>
                </a:cubicBezTo>
                <a:lnTo>
                  <a:pt x="37" y="85"/>
                </a:lnTo>
                <a:cubicBezTo>
                  <a:pt x="35" y="88"/>
                  <a:pt x="35" y="88"/>
                  <a:pt x="37" y="91"/>
                </a:cubicBezTo>
                <a:cubicBezTo>
                  <a:pt x="38" y="91"/>
                  <a:pt x="38" y="94"/>
                  <a:pt x="37" y="94"/>
                </a:cubicBezTo>
                <a:cubicBezTo>
                  <a:pt x="37" y="94"/>
                  <a:pt x="38" y="91"/>
                  <a:pt x="36" y="91"/>
                </a:cubicBezTo>
                <a:close/>
                <a:moveTo>
                  <a:pt x="35" y="78"/>
                </a:moveTo>
                <a:cubicBezTo>
                  <a:pt x="35" y="79"/>
                  <a:pt x="34" y="81"/>
                  <a:pt x="35" y="83"/>
                </a:cubicBezTo>
                <a:cubicBezTo>
                  <a:pt x="34" y="81"/>
                  <a:pt x="34" y="79"/>
                  <a:pt x="35" y="78"/>
                </a:cubicBezTo>
                <a:close/>
                <a:moveTo>
                  <a:pt x="34" y="76"/>
                </a:moveTo>
                <a:lnTo>
                  <a:pt x="34" y="73"/>
                </a:lnTo>
                <a:cubicBezTo>
                  <a:pt x="34" y="74"/>
                  <a:pt x="34" y="76"/>
                  <a:pt x="35" y="76"/>
                </a:cubicBezTo>
                <a:cubicBezTo>
                  <a:pt x="34" y="76"/>
                  <a:pt x="34" y="76"/>
                  <a:pt x="34" y="76"/>
                </a:cubicBezTo>
                <a:close/>
                <a:moveTo>
                  <a:pt x="33" y="69"/>
                </a:moveTo>
                <a:cubicBezTo>
                  <a:pt x="32" y="66"/>
                  <a:pt x="33" y="66"/>
                  <a:pt x="33" y="66"/>
                </a:cubicBezTo>
                <a:cubicBezTo>
                  <a:pt x="33" y="63"/>
                  <a:pt x="34" y="63"/>
                  <a:pt x="32" y="63"/>
                </a:cubicBezTo>
                <a:cubicBezTo>
                  <a:pt x="31" y="60"/>
                  <a:pt x="32" y="57"/>
                  <a:pt x="32" y="57"/>
                </a:cubicBezTo>
                <a:cubicBezTo>
                  <a:pt x="32" y="57"/>
                  <a:pt x="32" y="60"/>
                  <a:pt x="33" y="60"/>
                </a:cubicBezTo>
                <a:cubicBezTo>
                  <a:pt x="34" y="63"/>
                  <a:pt x="34" y="66"/>
                  <a:pt x="34" y="66"/>
                </a:cubicBezTo>
                <a:cubicBezTo>
                  <a:pt x="34" y="66"/>
                  <a:pt x="32" y="66"/>
                  <a:pt x="34" y="69"/>
                </a:cubicBezTo>
                <a:lnTo>
                  <a:pt x="34" y="72"/>
                </a:lnTo>
                <a:cubicBezTo>
                  <a:pt x="34" y="71"/>
                  <a:pt x="34" y="69"/>
                  <a:pt x="33" y="69"/>
                </a:cubicBezTo>
                <a:close/>
                <a:moveTo>
                  <a:pt x="31" y="48"/>
                </a:moveTo>
                <a:cubicBezTo>
                  <a:pt x="31" y="51"/>
                  <a:pt x="30" y="51"/>
                  <a:pt x="31" y="51"/>
                </a:cubicBezTo>
                <a:cubicBezTo>
                  <a:pt x="30" y="51"/>
                  <a:pt x="30" y="51"/>
                  <a:pt x="31" y="48"/>
                </a:cubicBezTo>
                <a:close/>
                <a:moveTo>
                  <a:pt x="31" y="48"/>
                </a:moveTo>
                <a:lnTo>
                  <a:pt x="30" y="48"/>
                </a:lnTo>
                <a:cubicBezTo>
                  <a:pt x="29" y="42"/>
                  <a:pt x="29" y="42"/>
                  <a:pt x="30" y="42"/>
                </a:cubicBezTo>
                <a:cubicBezTo>
                  <a:pt x="30" y="42"/>
                  <a:pt x="29" y="42"/>
                  <a:pt x="31" y="45"/>
                </a:cubicBezTo>
                <a:cubicBezTo>
                  <a:pt x="32" y="48"/>
                  <a:pt x="31" y="48"/>
                  <a:pt x="31" y="48"/>
                </a:cubicBezTo>
                <a:close/>
                <a:moveTo>
                  <a:pt x="30" y="39"/>
                </a:moveTo>
                <a:cubicBezTo>
                  <a:pt x="31" y="39"/>
                  <a:pt x="31" y="40"/>
                  <a:pt x="30" y="42"/>
                </a:cubicBezTo>
                <a:cubicBezTo>
                  <a:pt x="30" y="40"/>
                  <a:pt x="31" y="39"/>
                  <a:pt x="30" y="39"/>
                </a:cubicBezTo>
                <a:close/>
                <a:moveTo>
                  <a:pt x="13" y="33"/>
                </a:moveTo>
                <a:lnTo>
                  <a:pt x="14" y="33"/>
                </a:lnTo>
                <a:lnTo>
                  <a:pt x="13" y="33"/>
                </a:lnTo>
                <a:lnTo>
                  <a:pt x="13" y="30"/>
                </a:lnTo>
                <a:lnTo>
                  <a:pt x="14" y="33"/>
                </a:lnTo>
                <a:lnTo>
                  <a:pt x="13" y="33"/>
                </a:lnTo>
                <a:close/>
                <a:moveTo>
                  <a:pt x="8" y="36"/>
                </a:moveTo>
                <a:lnTo>
                  <a:pt x="7" y="33"/>
                </a:lnTo>
                <a:cubicBezTo>
                  <a:pt x="8" y="33"/>
                  <a:pt x="8" y="30"/>
                  <a:pt x="8" y="30"/>
                </a:cubicBezTo>
                <a:lnTo>
                  <a:pt x="10" y="30"/>
                </a:lnTo>
                <a:cubicBezTo>
                  <a:pt x="8" y="30"/>
                  <a:pt x="8" y="33"/>
                  <a:pt x="8" y="33"/>
                </a:cubicBezTo>
                <a:lnTo>
                  <a:pt x="8" y="36"/>
                </a:lnTo>
                <a:close/>
                <a:moveTo>
                  <a:pt x="4" y="51"/>
                </a:moveTo>
                <a:cubicBezTo>
                  <a:pt x="3" y="48"/>
                  <a:pt x="3" y="48"/>
                  <a:pt x="4" y="48"/>
                </a:cubicBezTo>
                <a:cubicBezTo>
                  <a:pt x="3" y="48"/>
                  <a:pt x="4" y="48"/>
                  <a:pt x="4" y="51"/>
                </a:cubicBezTo>
                <a:close/>
                <a:moveTo>
                  <a:pt x="1" y="63"/>
                </a:moveTo>
                <a:cubicBezTo>
                  <a:pt x="0" y="63"/>
                  <a:pt x="0" y="63"/>
                  <a:pt x="0" y="66"/>
                </a:cubicBezTo>
                <a:lnTo>
                  <a:pt x="0" y="60"/>
                </a:lnTo>
                <a:lnTo>
                  <a:pt x="1" y="57"/>
                </a:lnTo>
                <a:cubicBezTo>
                  <a:pt x="3" y="57"/>
                  <a:pt x="3" y="60"/>
                  <a:pt x="1" y="63"/>
                </a:cubicBezTo>
                <a:close/>
                <a:moveTo>
                  <a:pt x="13" y="39"/>
                </a:moveTo>
                <a:cubicBezTo>
                  <a:pt x="12" y="39"/>
                  <a:pt x="12" y="39"/>
                  <a:pt x="13" y="42"/>
                </a:cubicBezTo>
                <a:lnTo>
                  <a:pt x="12" y="48"/>
                </a:lnTo>
                <a:cubicBezTo>
                  <a:pt x="12" y="51"/>
                  <a:pt x="13" y="51"/>
                  <a:pt x="11" y="51"/>
                </a:cubicBezTo>
                <a:cubicBezTo>
                  <a:pt x="11" y="51"/>
                  <a:pt x="12" y="51"/>
                  <a:pt x="12" y="48"/>
                </a:cubicBezTo>
                <a:cubicBezTo>
                  <a:pt x="12" y="48"/>
                  <a:pt x="11" y="48"/>
                  <a:pt x="12" y="45"/>
                </a:cubicBezTo>
                <a:cubicBezTo>
                  <a:pt x="13" y="42"/>
                  <a:pt x="13" y="42"/>
                  <a:pt x="12" y="42"/>
                </a:cubicBezTo>
                <a:cubicBezTo>
                  <a:pt x="12" y="39"/>
                  <a:pt x="12" y="39"/>
                  <a:pt x="13" y="39"/>
                </a:cubicBezTo>
                <a:lnTo>
                  <a:pt x="13" y="36"/>
                </a:lnTo>
                <a:cubicBezTo>
                  <a:pt x="13" y="36"/>
                  <a:pt x="14" y="39"/>
                  <a:pt x="13" y="39"/>
                </a:cubicBezTo>
                <a:close/>
                <a:moveTo>
                  <a:pt x="10" y="57"/>
                </a:moveTo>
                <a:cubicBezTo>
                  <a:pt x="10" y="54"/>
                  <a:pt x="10" y="54"/>
                  <a:pt x="11" y="51"/>
                </a:cubicBezTo>
                <a:cubicBezTo>
                  <a:pt x="10" y="54"/>
                  <a:pt x="10" y="57"/>
                  <a:pt x="10" y="57"/>
                </a:cubicBezTo>
                <a:close/>
                <a:moveTo>
                  <a:pt x="10" y="63"/>
                </a:moveTo>
                <a:lnTo>
                  <a:pt x="10" y="66"/>
                </a:lnTo>
                <a:cubicBezTo>
                  <a:pt x="10" y="66"/>
                  <a:pt x="9" y="63"/>
                  <a:pt x="10" y="60"/>
                </a:cubicBezTo>
                <a:cubicBezTo>
                  <a:pt x="11" y="60"/>
                  <a:pt x="10" y="57"/>
                  <a:pt x="10" y="57"/>
                </a:cubicBezTo>
                <a:cubicBezTo>
                  <a:pt x="11" y="57"/>
                  <a:pt x="11" y="60"/>
                  <a:pt x="10" y="63"/>
                </a:cubicBezTo>
                <a:close/>
                <a:moveTo>
                  <a:pt x="8" y="76"/>
                </a:moveTo>
                <a:cubicBezTo>
                  <a:pt x="7" y="76"/>
                  <a:pt x="8" y="78"/>
                  <a:pt x="8" y="78"/>
                </a:cubicBezTo>
                <a:cubicBezTo>
                  <a:pt x="8" y="78"/>
                  <a:pt x="9" y="82"/>
                  <a:pt x="7" y="85"/>
                </a:cubicBezTo>
                <a:cubicBezTo>
                  <a:pt x="8" y="82"/>
                  <a:pt x="8" y="78"/>
                  <a:pt x="8" y="78"/>
                </a:cubicBezTo>
                <a:cubicBezTo>
                  <a:pt x="7" y="78"/>
                  <a:pt x="7" y="76"/>
                  <a:pt x="8" y="76"/>
                </a:cubicBezTo>
                <a:cubicBezTo>
                  <a:pt x="10" y="76"/>
                  <a:pt x="9" y="73"/>
                  <a:pt x="9" y="73"/>
                </a:cubicBezTo>
                <a:cubicBezTo>
                  <a:pt x="10" y="73"/>
                  <a:pt x="10" y="76"/>
                  <a:pt x="8" y="76"/>
                </a:cubicBezTo>
                <a:close/>
                <a:moveTo>
                  <a:pt x="6" y="91"/>
                </a:moveTo>
                <a:lnTo>
                  <a:pt x="6" y="85"/>
                </a:lnTo>
                <a:cubicBezTo>
                  <a:pt x="6" y="88"/>
                  <a:pt x="7" y="88"/>
                  <a:pt x="6" y="91"/>
                </a:cubicBezTo>
                <a:close/>
                <a:moveTo>
                  <a:pt x="6" y="100"/>
                </a:moveTo>
                <a:cubicBezTo>
                  <a:pt x="6" y="103"/>
                  <a:pt x="6" y="103"/>
                  <a:pt x="4" y="106"/>
                </a:cubicBezTo>
                <a:cubicBezTo>
                  <a:pt x="6" y="103"/>
                  <a:pt x="6" y="103"/>
                  <a:pt x="4" y="100"/>
                </a:cubicBezTo>
                <a:cubicBezTo>
                  <a:pt x="4" y="100"/>
                  <a:pt x="4" y="97"/>
                  <a:pt x="6" y="97"/>
                </a:cubicBezTo>
                <a:cubicBezTo>
                  <a:pt x="4" y="97"/>
                  <a:pt x="4" y="100"/>
                  <a:pt x="6" y="100"/>
                </a:cubicBezTo>
                <a:close/>
                <a:moveTo>
                  <a:pt x="3" y="112"/>
                </a:moveTo>
                <a:lnTo>
                  <a:pt x="1" y="115"/>
                </a:lnTo>
                <a:cubicBezTo>
                  <a:pt x="1" y="115"/>
                  <a:pt x="1" y="112"/>
                  <a:pt x="3" y="112"/>
                </a:cubicBezTo>
                <a:cubicBezTo>
                  <a:pt x="4" y="112"/>
                  <a:pt x="3" y="112"/>
                  <a:pt x="3" y="109"/>
                </a:cubicBezTo>
                <a:cubicBezTo>
                  <a:pt x="4" y="112"/>
                  <a:pt x="4" y="112"/>
                  <a:pt x="3" y="112"/>
                </a:cubicBezTo>
                <a:close/>
                <a:moveTo>
                  <a:pt x="4" y="33"/>
                </a:moveTo>
                <a:cubicBezTo>
                  <a:pt x="3" y="6"/>
                  <a:pt x="8" y="0"/>
                  <a:pt x="22" y="0"/>
                </a:cubicBezTo>
                <a:cubicBezTo>
                  <a:pt x="8" y="0"/>
                  <a:pt x="4" y="6"/>
                  <a:pt x="4" y="33"/>
                </a:cubicBezTo>
                <a:close/>
                <a:moveTo>
                  <a:pt x="36" y="39"/>
                </a:moveTo>
                <a:cubicBezTo>
                  <a:pt x="38" y="39"/>
                  <a:pt x="38" y="39"/>
                  <a:pt x="38" y="42"/>
                </a:cubicBezTo>
                <a:cubicBezTo>
                  <a:pt x="38" y="39"/>
                  <a:pt x="38" y="39"/>
                  <a:pt x="35" y="39"/>
                </a:cubicBezTo>
                <a:cubicBezTo>
                  <a:pt x="34" y="36"/>
                  <a:pt x="35" y="36"/>
                  <a:pt x="35" y="36"/>
                </a:cubicBezTo>
                <a:lnTo>
                  <a:pt x="36" y="39"/>
                </a:lnTo>
                <a:close/>
                <a:moveTo>
                  <a:pt x="34" y="30"/>
                </a:moveTo>
                <a:cubicBezTo>
                  <a:pt x="35" y="30"/>
                  <a:pt x="35" y="33"/>
                  <a:pt x="35" y="33"/>
                </a:cubicBezTo>
                <a:lnTo>
                  <a:pt x="34" y="30"/>
                </a:lnTo>
                <a:close/>
                <a:moveTo>
                  <a:pt x="38" y="51"/>
                </a:moveTo>
                <a:lnTo>
                  <a:pt x="38" y="48"/>
                </a:lnTo>
                <a:cubicBezTo>
                  <a:pt x="39" y="48"/>
                  <a:pt x="38" y="49"/>
                  <a:pt x="38" y="51"/>
                </a:cubicBezTo>
                <a:close/>
                <a:moveTo>
                  <a:pt x="41" y="57"/>
                </a:moveTo>
                <a:cubicBezTo>
                  <a:pt x="41" y="57"/>
                  <a:pt x="41" y="60"/>
                  <a:pt x="42" y="60"/>
                </a:cubicBezTo>
                <a:lnTo>
                  <a:pt x="42" y="66"/>
                </a:lnTo>
                <a:lnTo>
                  <a:pt x="44" y="69"/>
                </a:lnTo>
                <a:lnTo>
                  <a:pt x="44" y="70"/>
                </a:lnTo>
                <a:lnTo>
                  <a:pt x="43" y="69"/>
                </a:lnTo>
                <a:lnTo>
                  <a:pt x="42" y="66"/>
                </a:lnTo>
                <a:cubicBezTo>
                  <a:pt x="42" y="63"/>
                  <a:pt x="42" y="63"/>
                  <a:pt x="41" y="63"/>
                </a:cubicBezTo>
                <a:cubicBezTo>
                  <a:pt x="40" y="60"/>
                  <a:pt x="40" y="57"/>
                  <a:pt x="40" y="57"/>
                </a:cubicBezTo>
                <a:cubicBezTo>
                  <a:pt x="41" y="57"/>
                  <a:pt x="41" y="54"/>
                  <a:pt x="39" y="54"/>
                </a:cubicBezTo>
                <a:cubicBezTo>
                  <a:pt x="41" y="54"/>
                  <a:pt x="41" y="57"/>
                  <a:pt x="41" y="57"/>
                </a:cubicBezTo>
                <a:close/>
                <a:moveTo>
                  <a:pt x="49" y="88"/>
                </a:moveTo>
                <a:cubicBezTo>
                  <a:pt x="49" y="88"/>
                  <a:pt x="48" y="91"/>
                  <a:pt x="50" y="91"/>
                </a:cubicBezTo>
                <a:cubicBezTo>
                  <a:pt x="48" y="91"/>
                  <a:pt x="48" y="88"/>
                  <a:pt x="48" y="88"/>
                </a:cubicBezTo>
                <a:lnTo>
                  <a:pt x="48" y="85"/>
                </a:lnTo>
                <a:cubicBezTo>
                  <a:pt x="49" y="85"/>
                  <a:pt x="49" y="85"/>
                  <a:pt x="49" y="88"/>
                </a:cubicBezTo>
                <a:close/>
                <a:moveTo>
                  <a:pt x="53" y="103"/>
                </a:moveTo>
                <a:lnTo>
                  <a:pt x="54" y="106"/>
                </a:lnTo>
                <a:cubicBezTo>
                  <a:pt x="56" y="109"/>
                  <a:pt x="56" y="109"/>
                  <a:pt x="55" y="112"/>
                </a:cubicBezTo>
                <a:cubicBezTo>
                  <a:pt x="56" y="109"/>
                  <a:pt x="55" y="109"/>
                  <a:pt x="54" y="106"/>
                </a:cubicBezTo>
                <a:cubicBezTo>
                  <a:pt x="52" y="106"/>
                  <a:pt x="52" y="103"/>
                  <a:pt x="52" y="103"/>
                </a:cubicBezTo>
                <a:cubicBezTo>
                  <a:pt x="52" y="103"/>
                  <a:pt x="53" y="103"/>
                  <a:pt x="51" y="100"/>
                </a:cubicBezTo>
                <a:lnTo>
                  <a:pt x="53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9" name="Freeform 7075">
            <a:extLst>
              <a:ext uri="{FF2B5EF4-FFF2-40B4-BE49-F238E27FC236}">
                <a16:creationId xmlns:a16="http://schemas.microsoft.com/office/drawing/2014/main" id="{D20E4B10-9706-2F45-9F9C-07605088B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5059363"/>
            <a:ext cx="6350" cy="12700"/>
          </a:xfrm>
          <a:custGeom>
            <a:avLst/>
            <a:gdLst>
              <a:gd name="T0" fmla="*/ 0 w 18"/>
              <a:gd name="T1" fmla="*/ 12326 h 34"/>
              <a:gd name="T2" fmla="*/ 5644 w 18"/>
              <a:gd name="T3" fmla="*/ 0 h 34"/>
              <a:gd name="T4" fmla="*/ 2117 w 18"/>
              <a:gd name="T5" fmla="*/ 2241 h 34"/>
              <a:gd name="T6" fmla="*/ 2117 w 18"/>
              <a:gd name="T7" fmla="*/ 3362 h 34"/>
              <a:gd name="T8" fmla="*/ 2117 w 18"/>
              <a:gd name="T9" fmla="*/ 4482 h 34"/>
              <a:gd name="T10" fmla="*/ 2117 w 18"/>
              <a:gd name="T11" fmla="*/ 5603 h 34"/>
              <a:gd name="T12" fmla="*/ 2117 w 18"/>
              <a:gd name="T13" fmla="*/ 6724 h 34"/>
              <a:gd name="T14" fmla="*/ 2117 w 18"/>
              <a:gd name="T15" fmla="*/ 8965 h 34"/>
              <a:gd name="T16" fmla="*/ 2117 w 18"/>
              <a:gd name="T17" fmla="*/ 10085 h 34"/>
              <a:gd name="T18" fmla="*/ 2117 w 18"/>
              <a:gd name="T19" fmla="*/ 11206 h 34"/>
              <a:gd name="T20" fmla="*/ 2117 w 18"/>
              <a:gd name="T21" fmla="*/ 12326 h 34"/>
              <a:gd name="T22" fmla="*/ 0 w 18"/>
              <a:gd name="T23" fmla="*/ 12326 h 34"/>
              <a:gd name="T24" fmla="*/ 5997 w 18"/>
              <a:gd name="T25" fmla="*/ 0 h 34"/>
              <a:gd name="T26" fmla="*/ 5644 w 18"/>
              <a:gd name="T27" fmla="*/ 0 h 34"/>
              <a:gd name="T28" fmla="*/ 5997 w 18"/>
              <a:gd name="T29" fmla="*/ 0 h 3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" h="34">
                <a:moveTo>
                  <a:pt x="0" y="33"/>
                </a:moveTo>
                <a:cubicBezTo>
                  <a:pt x="0" y="10"/>
                  <a:pt x="3" y="0"/>
                  <a:pt x="16" y="0"/>
                </a:cubicBezTo>
                <a:cubicBezTo>
                  <a:pt x="11" y="0"/>
                  <a:pt x="7" y="3"/>
                  <a:pt x="6" y="6"/>
                </a:cubicBezTo>
                <a:lnTo>
                  <a:pt x="6" y="9"/>
                </a:lnTo>
                <a:cubicBezTo>
                  <a:pt x="9" y="6"/>
                  <a:pt x="8" y="9"/>
                  <a:pt x="6" y="12"/>
                </a:cubicBezTo>
                <a:cubicBezTo>
                  <a:pt x="6" y="12"/>
                  <a:pt x="4" y="18"/>
                  <a:pt x="6" y="15"/>
                </a:cubicBezTo>
                <a:cubicBezTo>
                  <a:pt x="7" y="15"/>
                  <a:pt x="9" y="15"/>
                  <a:pt x="6" y="18"/>
                </a:cubicBezTo>
                <a:cubicBezTo>
                  <a:pt x="6" y="21"/>
                  <a:pt x="4" y="27"/>
                  <a:pt x="6" y="24"/>
                </a:cubicBezTo>
                <a:cubicBezTo>
                  <a:pt x="7" y="24"/>
                  <a:pt x="7" y="27"/>
                  <a:pt x="6" y="27"/>
                </a:cubicBezTo>
                <a:lnTo>
                  <a:pt x="6" y="30"/>
                </a:lnTo>
                <a:cubicBezTo>
                  <a:pt x="7" y="30"/>
                  <a:pt x="7" y="30"/>
                  <a:pt x="6" y="33"/>
                </a:cubicBezTo>
                <a:lnTo>
                  <a:pt x="0" y="33"/>
                </a:lnTo>
                <a:close/>
                <a:moveTo>
                  <a:pt x="17" y="0"/>
                </a:moveTo>
                <a:cubicBezTo>
                  <a:pt x="17" y="0"/>
                  <a:pt x="17" y="0"/>
                  <a:pt x="16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70" name="Freeform 7076">
            <a:extLst>
              <a:ext uri="{FF2B5EF4-FFF2-40B4-BE49-F238E27FC236}">
                <a16:creationId xmlns:a16="http://schemas.microsoft.com/office/drawing/2014/main" id="{BAB06003-39F5-E34C-8CBC-DF08D29B8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5059363"/>
            <a:ext cx="7938" cy="12700"/>
          </a:xfrm>
          <a:custGeom>
            <a:avLst/>
            <a:gdLst>
              <a:gd name="T0" fmla="*/ 2778 w 20"/>
              <a:gd name="T1" fmla="*/ 12326 h 34"/>
              <a:gd name="T2" fmla="*/ 2778 w 20"/>
              <a:gd name="T3" fmla="*/ 11206 h 34"/>
              <a:gd name="T4" fmla="*/ 2778 w 20"/>
              <a:gd name="T5" fmla="*/ 12326 h 34"/>
              <a:gd name="T6" fmla="*/ 3572 w 20"/>
              <a:gd name="T7" fmla="*/ 374 h 34"/>
              <a:gd name="T8" fmla="*/ 397 w 20"/>
              <a:gd name="T9" fmla="*/ 12326 h 34"/>
              <a:gd name="T10" fmla="*/ 3572 w 20"/>
              <a:gd name="T11" fmla="*/ 374 h 34"/>
              <a:gd name="T12" fmla="*/ 6747 w 20"/>
              <a:gd name="T13" fmla="*/ 0 h 34"/>
              <a:gd name="T14" fmla="*/ 7144 w 20"/>
              <a:gd name="T15" fmla="*/ 0 h 34"/>
              <a:gd name="T16" fmla="*/ 6747 w 20"/>
              <a:gd name="T17" fmla="*/ 0 h 34"/>
              <a:gd name="T18" fmla="*/ 6747 w 20"/>
              <a:gd name="T19" fmla="*/ 0 h 34"/>
              <a:gd name="T20" fmla="*/ 7144 w 20"/>
              <a:gd name="T21" fmla="*/ 0 h 34"/>
              <a:gd name="T22" fmla="*/ 7541 w 20"/>
              <a:gd name="T23" fmla="*/ 0 h 34"/>
              <a:gd name="T24" fmla="*/ 2778 w 20"/>
              <a:gd name="T25" fmla="*/ 2241 h 34"/>
              <a:gd name="T26" fmla="*/ 6747 w 20"/>
              <a:gd name="T27" fmla="*/ 0 h 34"/>
              <a:gd name="T28" fmla="*/ 3572 w 20"/>
              <a:gd name="T29" fmla="*/ 374 h 34"/>
              <a:gd name="T30" fmla="*/ 6747 w 20"/>
              <a:gd name="T31" fmla="*/ 0 h 34"/>
              <a:gd name="T32" fmla="*/ 3572 w 20"/>
              <a:gd name="T33" fmla="*/ 374 h 34"/>
              <a:gd name="T34" fmla="*/ 3572 w 20"/>
              <a:gd name="T35" fmla="*/ 374 h 34"/>
              <a:gd name="T36" fmla="*/ 3572 w 20"/>
              <a:gd name="T37" fmla="*/ 374 h 34"/>
              <a:gd name="T38" fmla="*/ 3572 w 20"/>
              <a:gd name="T39" fmla="*/ 374 h 34"/>
              <a:gd name="T40" fmla="*/ 3572 w 20"/>
              <a:gd name="T41" fmla="*/ 374 h 34"/>
              <a:gd name="T42" fmla="*/ 3572 w 20"/>
              <a:gd name="T43" fmla="*/ 374 h 34"/>
              <a:gd name="T44" fmla="*/ 3572 w 20"/>
              <a:gd name="T45" fmla="*/ 374 h 34"/>
              <a:gd name="T46" fmla="*/ 3572 w 20"/>
              <a:gd name="T47" fmla="*/ 374 h 34"/>
              <a:gd name="T48" fmla="*/ 3572 w 20"/>
              <a:gd name="T49" fmla="*/ 374 h 34"/>
              <a:gd name="T50" fmla="*/ 3572 w 20"/>
              <a:gd name="T51" fmla="*/ 374 h 34"/>
              <a:gd name="T52" fmla="*/ 3572 w 20"/>
              <a:gd name="T53" fmla="*/ 374 h 34"/>
              <a:gd name="T54" fmla="*/ 3572 w 20"/>
              <a:gd name="T55" fmla="*/ 374 h 34"/>
              <a:gd name="T56" fmla="*/ 3572 w 20"/>
              <a:gd name="T57" fmla="*/ 374 h 34"/>
              <a:gd name="T58" fmla="*/ 3572 w 20"/>
              <a:gd name="T59" fmla="*/ 374 h 34"/>
              <a:gd name="T60" fmla="*/ 3572 w 20"/>
              <a:gd name="T61" fmla="*/ 374 h 34"/>
              <a:gd name="T62" fmla="*/ 3572 w 20"/>
              <a:gd name="T63" fmla="*/ 374 h 34"/>
              <a:gd name="T64" fmla="*/ 3572 w 20"/>
              <a:gd name="T65" fmla="*/ 374 h 34"/>
              <a:gd name="T66" fmla="*/ 3572 w 20"/>
              <a:gd name="T67" fmla="*/ 374 h 34"/>
              <a:gd name="T68" fmla="*/ 3572 w 20"/>
              <a:gd name="T69" fmla="*/ 374 h 34"/>
              <a:gd name="T70" fmla="*/ 2778 w 20"/>
              <a:gd name="T71" fmla="*/ 6724 h 34"/>
              <a:gd name="T72" fmla="*/ 3572 w 20"/>
              <a:gd name="T73" fmla="*/ 5603 h 34"/>
              <a:gd name="T74" fmla="*/ 3572 w 20"/>
              <a:gd name="T75" fmla="*/ 6724 h 34"/>
              <a:gd name="T76" fmla="*/ 2381 w 20"/>
              <a:gd name="T77" fmla="*/ 8965 h 34"/>
              <a:gd name="T78" fmla="*/ 2778 w 20"/>
              <a:gd name="T79" fmla="*/ 6724 h 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" h="34">
                <a:moveTo>
                  <a:pt x="7" y="33"/>
                </a:moveTo>
                <a:lnTo>
                  <a:pt x="7" y="30"/>
                </a:lnTo>
                <a:cubicBezTo>
                  <a:pt x="8" y="30"/>
                  <a:pt x="7" y="33"/>
                  <a:pt x="7" y="33"/>
                </a:cubicBezTo>
                <a:close/>
                <a:moveTo>
                  <a:pt x="9" y="1"/>
                </a:moveTo>
                <a:cubicBezTo>
                  <a:pt x="3" y="5"/>
                  <a:pt x="1" y="13"/>
                  <a:pt x="1" y="33"/>
                </a:cubicBezTo>
                <a:cubicBezTo>
                  <a:pt x="0" y="13"/>
                  <a:pt x="3" y="5"/>
                  <a:pt x="9" y="1"/>
                </a:cubicBezTo>
                <a:close/>
                <a:moveTo>
                  <a:pt x="17" y="0"/>
                </a:moveTo>
                <a:lnTo>
                  <a:pt x="18" y="0"/>
                </a:ln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lnTo>
                  <a:pt x="18" y="0"/>
                </a:lnTo>
                <a:lnTo>
                  <a:pt x="19" y="0"/>
                </a:lnTo>
                <a:cubicBezTo>
                  <a:pt x="12" y="0"/>
                  <a:pt x="8" y="3"/>
                  <a:pt x="7" y="6"/>
                </a:cubicBezTo>
                <a:cubicBezTo>
                  <a:pt x="7" y="3"/>
                  <a:pt x="11" y="0"/>
                  <a:pt x="17" y="0"/>
                </a:cubicBezTo>
                <a:cubicBezTo>
                  <a:pt x="14" y="0"/>
                  <a:pt x="11" y="0"/>
                  <a:pt x="9" y="1"/>
                </a:cubicBezTo>
                <a:cubicBezTo>
                  <a:pt x="11" y="0"/>
                  <a:pt x="14" y="0"/>
                  <a:pt x="17" y="0"/>
                </a:cubicBezTo>
                <a:close/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lose/>
                <a:moveTo>
                  <a:pt x="7" y="18"/>
                </a:moveTo>
                <a:cubicBezTo>
                  <a:pt x="8" y="18"/>
                  <a:pt x="9" y="15"/>
                  <a:pt x="9" y="15"/>
                </a:cubicBezTo>
                <a:lnTo>
                  <a:pt x="9" y="18"/>
                </a:lnTo>
                <a:cubicBezTo>
                  <a:pt x="8" y="20"/>
                  <a:pt x="6" y="23"/>
                  <a:pt x="6" y="24"/>
                </a:cubicBezTo>
                <a:cubicBezTo>
                  <a:pt x="6" y="23"/>
                  <a:pt x="7" y="20"/>
                  <a:pt x="7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71" name="Freeform 7077">
            <a:extLst>
              <a:ext uri="{FF2B5EF4-FFF2-40B4-BE49-F238E27FC236}">
                <a16:creationId xmlns:a16="http://schemas.microsoft.com/office/drawing/2014/main" id="{A9080DF0-26C9-3A45-AD45-B0232DFF5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113" y="5060950"/>
            <a:ext cx="4762" cy="11113"/>
          </a:xfrm>
          <a:custGeom>
            <a:avLst/>
            <a:gdLst>
              <a:gd name="T0" fmla="*/ 4365 w 12"/>
              <a:gd name="T1" fmla="*/ 9679 h 31"/>
              <a:gd name="T2" fmla="*/ 1587 w 12"/>
              <a:gd name="T3" fmla="*/ 10755 h 31"/>
              <a:gd name="T4" fmla="*/ 397 w 12"/>
              <a:gd name="T5" fmla="*/ 5377 h 31"/>
              <a:gd name="T6" fmla="*/ 397 w 12"/>
              <a:gd name="T7" fmla="*/ 4302 h 31"/>
              <a:gd name="T8" fmla="*/ 1191 w 12"/>
              <a:gd name="T9" fmla="*/ 4302 h 31"/>
              <a:gd name="T10" fmla="*/ 0 w 12"/>
              <a:gd name="T11" fmla="*/ 1075 h 31"/>
              <a:gd name="T12" fmla="*/ 794 w 12"/>
              <a:gd name="T13" fmla="*/ 1075 h 31"/>
              <a:gd name="T14" fmla="*/ 794 w 12"/>
              <a:gd name="T15" fmla="*/ 0 h 31"/>
              <a:gd name="T16" fmla="*/ 1587 w 12"/>
              <a:gd name="T17" fmla="*/ 0 h 31"/>
              <a:gd name="T18" fmla="*/ 4365 w 12"/>
              <a:gd name="T19" fmla="*/ 9679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31">
                <a:moveTo>
                  <a:pt x="11" y="27"/>
                </a:moveTo>
                <a:lnTo>
                  <a:pt x="4" y="30"/>
                </a:lnTo>
                <a:cubicBezTo>
                  <a:pt x="4" y="27"/>
                  <a:pt x="4" y="18"/>
                  <a:pt x="1" y="15"/>
                </a:cubicBezTo>
                <a:cubicBezTo>
                  <a:pt x="0" y="12"/>
                  <a:pt x="0" y="9"/>
                  <a:pt x="1" y="12"/>
                </a:cubicBezTo>
                <a:cubicBezTo>
                  <a:pt x="4" y="15"/>
                  <a:pt x="3" y="12"/>
                  <a:pt x="3" y="12"/>
                </a:cubicBezTo>
                <a:cubicBezTo>
                  <a:pt x="1" y="9"/>
                  <a:pt x="0" y="3"/>
                  <a:pt x="0" y="3"/>
                </a:cubicBezTo>
                <a:cubicBezTo>
                  <a:pt x="1" y="0"/>
                  <a:pt x="1" y="3"/>
                  <a:pt x="2" y="3"/>
                </a:cubicBezTo>
                <a:cubicBezTo>
                  <a:pt x="4" y="6"/>
                  <a:pt x="4" y="3"/>
                  <a:pt x="2" y="0"/>
                </a:cubicBezTo>
                <a:lnTo>
                  <a:pt x="4" y="0"/>
                </a:lnTo>
                <a:cubicBezTo>
                  <a:pt x="9" y="3"/>
                  <a:pt x="11" y="9"/>
                  <a:pt x="11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72" name="Freeform 7078">
            <a:extLst>
              <a:ext uri="{FF2B5EF4-FFF2-40B4-BE49-F238E27FC236}">
                <a16:creationId xmlns:a16="http://schemas.microsoft.com/office/drawing/2014/main" id="{88002FDC-51E2-2944-9020-307A112FD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113" y="5060950"/>
            <a:ext cx="4762" cy="11113"/>
          </a:xfrm>
          <a:custGeom>
            <a:avLst/>
            <a:gdLst>
              <a:gd name="T0" fmla="*/ 1099 w 13"/>
              <a:gd name="T1" fmla="*/ 10755 h 31"/>
              <a:gd name="T2" fmla="*/ 366 w 13"/>
              <a:gd name="T3" fmla="*/ 5377 h 31"/>
              <a:gd name="T4" fmla="*/ 0 w 13"/>
              <a:gd name="T5" fmla="*/ 4302 h 31"/>
              <a:gd name="T6" fmla="*/ 0 w 13"/>
              <a:gd name="T7" fmla="*/ 4302 h 31"/>
              <a:gd name="T8" fmla="*/ 366 w 13"/>
              <a:gd name="T9" fmla="*/ 5377 h 31"/>
              <a:gd name="T10" fmla="*/ 1465 w 13"/>
              <a:gd name="T11" fmla="*/ 10755 h 31"/>
              <a:gd name="T12" fmla="*/ 1099 w 13"/>
              <a:gd name="T13" fmla="*/ 10755 h 31"/>
              <a:gd name="T14" fmla="*/ 366 w 13"/>
              <a:gd name="T15" fmla="*/ 4302 h 31"/>
              <a:gd name="T16" fmla="*/ 1099 w 13"/>
              <a:gd name="T17" fmla="*/ 4302 h 31"/>
              <a:gd name="T18" fmla="*/ 366 w 13"/>
              <a:gd name="T19" fmla="*/ 3226 h 31"/>
              <a:gd name="T20" fmla="*/ 0 w 13"/>
              <a:gd name="T21" fmla="*/ 1075 h 31"/>
              <a:gd name="T22" fmla="*/ 366 w 13"/>
              <a:gd name="T23" fmla="*/ 1075 h 31"/>
              <a:gd name="T24" fmla="*/ 733 w 13"/>
              <a:gd name="T25" fmla="*/ 3226 h 31"/>
              <a:gd name="T26" fmla="*/ 1099 w 13"/>
              <a:gd name="T27" fmla="*/ 4302 h 31"/>
              <a:gd name="T28" fmla="*/ 1465 w 13"/>
              <a:gd name="T29" fmla="*/ 4302 h 31"/>
              <a:gd name="T30" fmla="*/ 366 w 13"/>
              <a:gd name="T31" fmla="*/ 4302 h 31"/>
              <a:gd name="T32" fmla="*/ 4029 w 13"/>
              <a:gd name="T33" fmla="*/ 9679 h 31"/>
              <a:gd name="T34" fmla="*/ 1465 w 13"/>
              <a:gd name="T35" fmla="*/ 0 h 31"/>
              <a:gd name="T36" fmla="*/ 4396 w 13"/>
              <a:gd name="T37" fmla="*/ 9679 h 31"/>
              <a:gd name="T38" fmla="*/ 2564 w 13"/>
              <a:gd name="T39" fmla="*/ 10396 h 31"/>
              <a:gd name="T40" fmla="*/ 4029 w 13"/>
              <a:gd name="T41" fmla="*/ 9679 h 31"/>
              <a:gd name="T42" fmla="*/ 1465 w 13"/>
              <a:gd name="T43" fmla="*/ 2151 h 31"/>
              <a:gd name="T44" fmla="*/ 733 w 13"/>
              <a:gd name="T45" fmla="*/ 1075 h 31"/>
              <a:gd name="T46" fmla="*/ 733 w 13"/>
              <a:gd name="T47" fmla="*/ 0 h 31"/>
              <a:gd name="T48" fmla="*/ 1465 w 13"/>
              <a:gd name="T49" fmla="*/ 2151 h 3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" h="31">
                <a:moveTo>
                  <a:pt x="3" y="30"/>
                </a:moveTo>
                <a:cubicBezTo>
                  <a:pt x="3" y="27"/>
                  <a:pt x="3" y="18"/>
                  <a:pt x="1" y="15"/>
                </a:cubicBezTo>
                <a:lnTo>
                  <a:pt x="0" y="12"/>
                </a:lnTo>
                <a:cubicBezTo>
                  <a:pt x="0" y="12"/>
                  <a:pt x="1" y="12"/>
                  <a:pt x="1" y="15"/>
                </a:cubicBezTo>
                <a:cubicBezTo>
                  <a:pt x="4" y="18"/>
                  <a:pt x="4" y="27"/>
                  <a:pt x="4" y="30"/>
                </a:cubicBezTo>
                <a:lnTo>
                  <a:pt x="3" y="30"/>
                </a:lnTo>
                <a:close/>
                <a:moveTo>
                  <a:pt x="1" y="12"/>
                </a:moveTo>
                <a:lnTo>
                  <a:pt x="3" y="12"/>
                </a:lnTo>
                <a:lnTo>
                  <a:pt x="1" y="9"/>
                </a:lnTo>
                <a:cubicBezTo>
                  <a:pt x="0" y="6"/>
                  <a:pt x="0" y="3"/>
                  <a:pt x="0" y="3"/>
                </a:cubicBezTo>
                <a:lnTo>
                  <a:pt x="1" y="3"/>
                </a:lnTo>
                <a:cubicBezTo>
                  <a:pt x="1" y="3"/>
                  <a:pt x="1" y="6"/>
                  <a:pt x="2" y="9"/>
                </a:cubicBezTo>
                <a:lnTo>
                  <a:pt x="3" y="12"/>
                </a:lnTo>
                <a:lnTo>
                  <a:pt x="4" y="12"/>
                </a:lnTo>
                <a:cubicBezTo>
                  <a:pt x="2" y="15"/>
                  <a:pt x="2" y="12"/>
                  <a:pt x="1" y="12"/>
                </a:cubicBezTo>
                <a:close/>
                <a:moveTo>
                  <a:pt x="11" y="27"/>
                </a:moveTo>
                <a:cubicBezTo>
                  <a:pt x="11" y="9"/>
                  <a:pt x="8" y="3"/>
                  <a:pt x="4" y="0"/>
                </a:cubicBezTo>
                <a:cubicBezTo>
                  <a:pt x="9" y="3"/>
                  <a:pt x="12" y="9"/>
                  <a:pt x="12" y="27"/>
                </a:cubicBezTo>
                <a:lnTo>
                  <a:pt x="7" y="29"/>
                </a:lnTo>
                <a:lnTo>
                  <a:pt x="11" y="27"/>
                </a:lnTo>
                <a:close/>
                <a:moveTo>
                  <a:pt x="4" y="6"/>
                </a:moveTo>
                <a:cubicBezTo>
                  <a:pt x="3" y="3"/>
                  <a:pt x="2" y="3"/>
                  <a:pt x="2" y="3"/>
                </a:cubicBezTo>
                <a:cubicBezTo>
                  <a:pt x="3" y="3"/>
                  <a:pt x="3" y="3"/>
                  <a:pt x="2" y="0"/>
                </a:cubicBezTo>
                <a:cubicBezTo>
                  <a:pt x="3" y="3"/>
                  <a:pt x="4" y="3"/>
                  <a:pt x="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73" name="Freeform 7079">
            <a:extLst>
              <a:ext uri="{FF2B5EF4-FFF2-40B4-BE49-F238E27FC236}">
                <a16:creationId xmlns:a16="http://schemas.microsoft.com/office/drawing/2014/main" id="{424DCD73-F89D-0340-A524-5709A4CCC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5068888"/>
            <a:ext cx="15875" cy="3175"/>
          </a:xfrm>
          <a:custGeom>
            <a:avLst/>
            <a:gdLst>
              <a:gd name="T0" fmla="*/ 7938 w 42"/>
              <a:gd name="T1" fmla="*/ 2858 h 10"/>
              <a:gd name="T2" fmla="*/ 1890 w 42"/>
              <a:gd name="T3" fmla="*/ 2858 h 10"/>
              <a:gd name="T4" fmla="*/ 756 w 42"/>
              <a:gd name="T5" fmla="*/ 953 h 10"/>
              <a:gd name="T6" fmla="*/ 3024 w 42"/>
              <a:gd name="T7" fmla="*/ 953 h 10"/>
              <a:gd name="T8" fmla="*/ 7938 w 42"/>
              <a:gd name="T9" fmla="*/ 953 h 10"/>
              <a:gd name="T10" fmla="*/ 12473 w 42"/>
              <a:gd name="T11" fmla="*/ 953 h 10"/>
              <a:gd name="T12" fmla="*/ 14741 w 42"/>
              <a:gd name="T13" fmla="*/ 953 h 10"/>
              <a:gd name="T14" fmla="*/ 13607 w 42"/>
              <a:gd name="T15" fmla="*/ 2858 h 10"/>
              <a:gd name="T16" fmla="*/ 7938 w 42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10">
                <a:moveTo>
                  <a:pt x="21" y="9"/>
                </a:moveTo>
                <a:cubicBezTo>
                  <a:pt x="15" y="9"/>
                  <a:pt x="9" y="9"/>
                  <a:pt x="5" y="9"/>
                </a:cubicBezTo>
                <a:cubicBezTo>
                  <a:pt x="0" y="6"/>
                  <a:pt x="0" y="3"/>
                  <a:pt x="2" y="3"/>
                </a:cubicBezTo>
                <a:cubicBezTo>
                  <a:pt x="2" y="0"/>
                  <a:pt x="5" y="3"/>
                  <a:pt x="8" y="3"/>
                </a:cubicBezTo>
                <a:cubicBezTo>
                  <a:pt x="9" y="3"/>
                  <a:pt x="18" y="3"/>
                  <a:pt x="21" y="3"/>
                </a:cubicBezTo>
                <a:cubicBezTo>
                  <a:pt x="24" y="3"/>
                  <a:pt x="31" y="3"/>
                  <a:pt x="33" y="3"/>
                </a:cubicBezTo>
                <a:cubicBezTo>
                  <a:pt x="36" y="3"/>
                  <a:pt x="37" y="0"/>
                  <a:pt x="39" y="3"/>
                </a:cubicBezTo>
                <a:cubicBezTo>
                  <a:pt x="41" y="3"/>
                  <a:pt x="40" y="6"/>
                  <a:pt x="36" y="9"/>
                </a:cubicBezTo>
                <a:cubicBezTo>
                  <a:pt x="32" y="9"/>
                  <a:pt x="26" y="9"/>
                  <a:pt x="21" y="9"/>
                </a:cubicBezTo>
              </a:path>
            </a:pathLst>
          </a:custGeom>
          <a:solidFill>
            <a:srgbClr val="DB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74" name="Freeform 7080">
            <a:extLst>
              <a:ext uri="{FF2B5EF4-FFF2-40B4-BE49-F238E27FC236}">
                <a16:creationId xmlns:a16="http://schemas.microsoft.com/office/drawing/2014/main" id="{D1F3B5A5-A696-424F-B6CA-632A5814E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5068888"/>
            <a:ext cx="15875" cy="4762"/>
          </a:xfrm>
          <a:custGeom>
            <a:avLst/>
            <a:gdLst>
              <a:gd name="T0" fmla="*/ 7938 w 42"/>
              <a:gd name="T1" fmla="*/ 3297 h 13"/>
              <a:gd name="T2" fmla="*/ 13607 w 42"/>
              <a:gd name="T3" fmla="*/ 3297 h 13"/>
              <a:gd name="T4" fmla="*/ 1890 w 42"/>
              <a:gd name="T5" fmla="*/ 3297 h 13"/>
              <a:gd name="T6" fmla="*/ 7938 w 42"/>
              <a:gd name="T7" fmla="*/ 3297 h 13"/>
              <a:gd name="T8" fmla="*/ 3024 w 42"/>
              <a:gd name="T9" fmla="*/ 1099 h 13"/>
              <a:gd name="T10" fmla="*/ 3024 w 42"/>
              <a:gd name="T11" fmla="*/ 1099 h 13"/>
              <a:gd name="T12" fmla="*/ 1134 w 42"/>
              <a:gd name="T13" fmla="*/ 1099 h 13"/>
              <a:gd name="T14" fmla="*/ 756 w 42"/>
              <a:gd name="T15" fmla="*/ 1099 h 13"/>
              <a:gd name="T16" fmla="*/ 0 w 42"/>
              <a:gd name="T17" fmla="*/ 1099 h 13"/>
              <a:gd name="T18" fmla="*/ 3024 w 42"/>
              <a:gd name="T19" fmla="*/ 1099 h 13"/>
              <a:gd name="T20" fmla="*/ 15497 w 42"/>
              <a:gd name="T21" fmla="*/ 1099 h 13"/>
              <a:gd name="T22" fmla="*/ 13607 w 42"/>
              <a:gd name="T23" fmla="*/ 3297 h 13"/>
              <a:gd name="T24" fmla="*/ 13607 w 42"/>
              <a:gd name="T25" fmla="*/ 3297 h 13"/>
              <a:gd name="T26" fmla="*/ 15119 w 42"/>
              <a:gd name="T27" fmla="*/ 1099 h 13"/>
              <a:gd name="T28" fmla="*/ 15497 w 42"/>
              <a:gd name="T29" fmla="*/ 1099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2" h="13">
                <a:moveTo>
                  <a:pt x="21" y="9"/>
                </a:moveTo>
                <a:lnTo>
                  <a:pt x="36" y="9"/>
                </a:lnTo>
                <a:cubicBezTo>
                  <a:pt x="28" y="12"/>
                  <a:pt x="12" y="12"/>
                  <a:pt x="5" y="9"/>
                </a:cubicBezTo>
                <a:lnTo>
                  <a:pt x="21" y="9"/>
                </a:lnTo>
                <a:close/>
                <a:moveTo>
                  <a:pt x="8" y="3"/>
                </a:moveTo>
                <a:lnTo>
                  <a:pt x="8" y="3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cubicBezTo>
                  <a:pt x="2" y="0"/>
                  <a:pt x="5" y="3"/>
                  <a:pt x="8" y="3"/>
                </a:cubicBezTo>
                <a:close/>
                <a:moveTo>
                  <a:pt x="41" y="3"/>
                </a:moveTo>
                <a:cubicBezTo>
                  <a:pt x="40" y="6"/>
                  <a:pt x="38" y="6"/>
                  <a:pt x="36" y="9"/>
                </a:cubicBezTo>
                <a:cubicBezTo>
                  <a:pt x="38" y="6"/>
                  <a:pt x="40" y="6"/>
                  <a:pt x="40" y="3"/>
                </a:cubicBezTo>
                <a:lnTo>
                  <a:pt x="4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75" name="Freeform 7081">
            <a:extLst>
              <a:ext uri="{FF2B5EF4-FFF2-40B4-BE49-F238E27FC236}">
                <a16:creationId xmlns:a16="http://schemas.microsoft.com/office/drawing/2014/main" id="{7306E718-2C21-FB4D-909E-5E56EC146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60950"/>
            <a:ext cx="6350" cy="6350"/>
          </a:xfrm>
          <a:custGeom>
            <a:avLst/>
            <a:gdLst>
              <a:gd name="T0" fmla="*/ 0 w 16"/>
              <a:gd name="T1" fmla="*/ 0 h 19"/>
              <a:gd name="T2" fmla="*/ 794 w 16"/>
              <a:gd name="T3" fmla="*/ 0 h 19"/>
              <a:gd name="T4" fmla="*/ 4763 w 16"/>
              <a:gd name="T5" fmla="*/ 3008 h 19"/>
              <a:gd name="T6" fmla="*/ 5159 w 16"/>
              <a:gd name="T7" fmla="*/ 5013 h 19"/>
              <a:gd name="T8" fmla="*/ 2381 w 16"/>
              <a:gd name="T9" fmla="*/ 3008 h 19"/>
              <a:gd name="T10" fmla="*/ 0 w 16"/>
              <a:gd name="T11" fmla="*/ 0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9">
                <a:moveTo>
                  <a:pt x="0" y="0"/>
                </a:moveTo>
                <a:lnTo>
                  <a:pt x="2" y="0"/>
                </a:lnTo>
                <a:cubicBezTo>
                  <a:pt x="2" y="0"/>
                  <a:pt x="10" y="6"/>
                  <a:pt x="12" y="9"/>
                </a:cubicBezTo>
                <a:cubicBezTo>
                  <a:pt x="13" y="9"/>
                  <a:pt x="15" y="12"/>
                  <a:pt x="13" y="15"/>
                </a:cubicBezTo>
                <a:cubicBezTo>
                  <a:pt x="11" y="18"/>
                  <a:pt x="8" y="15"/>
                  <a:pt x="6" y="9"/>
                </a:cubicBezTo>
                <a:cubicBezTo>
                  <a:pt x="4" y="6"/>
                  <a:pt x="0" y="0"/>
                  <a:pt x="0" y="0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76" name="Freeform 7082">
            <a:extLst>
              <a:ext uri="{FF2B5EF4-FFF2-40B4-BE49-F238E27FC236}">
                <a16:creationId xmlns:a16="http://schemas.microsoft.com/office/drawing/2014/main" id="{C87CAEB4-B02C-4C46-9BBF-F4B8D269D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60950"/>
            <a:ext cx="4762" cy="6350"/>
          </a:xfrm>
          <a:custGeom>
            <a:avLst/>
            <a:gdLst>
              <a:gd name="T0" fmla="*/ 4396 w 13"/>
              <a:gd name="T1" fmla="*/ 4763 h 16"/>
              <a:gd name="T2" fmla="*/ 3297 w 13"/>
              <a:gd name="T3" fmla="*/ 3572 h 16"/>
              <a:gd name="T4" fmla="*/ 0 w 13"/>
              <a:gd name="T5" fmla="*/ 0 h 16"/>
              <a:gd name="T6" fmla="*/ 3663 w 13"/>
              <a:gd name="T7" fmla="*/ 3572 h 16"/>
              <a:gd name="T8" fmla="*/ 4396 w 13"/>
              <a:gd name="T9" fmla="*/ 4763 h 16"/>
              <a:gd name="T10" fmla="*/ 4396 w 13"/>
              <a:gd name="T11" fmla="*/ 5953 h 16"/>
              <a:gd name="T12" fmla="*/ 3663 w 13"/>
              <a:gd name="T13" fmla="*/ 5953 h 16"/>
              <a:gd name="T14" fmla="*/ 4396 w 13"/>
              <a:gd name="T15" fmla="*/ 4763 h 16"/>
              <a:gd name="T16" fmla="*/ 1465 w 13"/>
              <a:gd name="T17" fmla="*/ 3572 h 16"/>
              <a:gd name="T18" fmla="*/ 2930 w 13"/>
              <a:gd name="T19" fmla="*/ 5953 h 16"/>
              <a:gd name="T20" fmla="*/ 1465 w 13"/>
              <a:gd name="T21" fmla="*/ 3572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6">
                <a:moveTo>
                  <a:pt x="12" y="12"/>
                </a:moveTo>
                <a:cubicBezTo>
                  <a:pt x="12" y="12"/>
                  <a:pt x="10" y="9"/>
                  <a:pt x="9" y="9"/>
                </a:cubicBezTo>
                <a:cubicBezTo>
                  <a:pt x="8" y="6"/>
                  <a:pt x="0" y="0"/>
                  <a:pt x="0" y="0"/>
                </a:cubicBezTo>
                <a:cubicBezTo>
                  <a:pt x="0" y="0"/>
                  <a:pt x="8" y="6"/>
                  <a:pt x="10" y="9"/>
                </a:cubicBezTo>
                <a:cubicBezTo>
                  <a:pt x="11" y="9"/>
                  <a:pt x="12" y="12"/>
                  <a:pt x="12" y="12"/>
                </a:cubicBezTo>
                <a:lnTo>
                  <a:pt x="12" y="15"/>
                </a:lnTo>
                <a:lnTo>
                  <a:pt x="10" y="15"/>
                </a:lnTo>
                <a:cubicBezTo>
                  <a:pt x="11" y="15"/>
                  <a:pt x="12" y="15"/>
                  <a:pt x="12" y="12"/>
                </a:cubicBezTo>
                <a:close/>
                <a:moveTo>
                  <a:pt x="4" y="9"/>
                </a:moveTo>
                <a:cubicBezTo>
                  <a:pt x="6" y="11"/>
                  <a:pt x="7" y="14"/>
                  <a:pt x="8" y="15"/>
                </a:cubicBezTo>
                <a:cubicBezTo>
                  <a:pt x="7" y="14"/>
                  <a:pt x="5" y="13"/>
                  <a:pt x="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77" name="Freeform 7083">
            <a:extLst>
              <a:ext uri="{FF2B5EF4-FFF2-40B4-BE49-F238E27FC236}">
                <a16:creationId xmlns:a16="http://schemas.microsoft.com/office/drawing/2014/main" id="{4435A38E-5A01-8942-B0B0-26DC5E45A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60950"/>
            <a:ext cx="3175" cy="6350"/>
          </a:xfrm>
          <a:custGeom>
            <a:avLst/>
            <a:gdLst>
              <a:gd name="T0" fmla="*/ 0 w 10"/>
              <a:gd name="T1" fmla="*/ 0 h 19"/>
              <a:gd name="T2" fmla="*/ 635 w 10"/>
              <a:gd name="T3" fmla="*/ 0 h 19"/>
              <a:gd name="T4" fmla="*/ 2858 w 10"/>
              <a:gd name="T5" fmla="*/ 4011 h 19"/>
              <a:gd name="T6" fmla="*/ 2223 w 10"/>
              <a:gd name="T7" fmla="*/ 6016 h 19"/>
              <a:gd name="T8" fmla="*/ 953 w 10"/>
              <a:gd name="T9" fmla="*/ 4011 h 19"/>
              <a:gd name="T10" fmla="*/ 0 w 10"/>
              <a:gd name="T11" fmla="*/ 0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0" y="0"/>
                </a:moveTo>
                <a:lnTo>
                  <a:pt x="2" y="0"/>
                </a:lnTo>
                <a:cubicBezTo>
                  <a:pt x="2" y="0"/>
                  <a:pt x="7" y="9"/>
                  <a:pt x="9" y="12"/>
                </a:cubicBezTo>
                <a:cubicBezTo>
                  <a:pt x="9" y="15"/>
                  <a:pt x="9" y="18"/>
                  <a:pt x="7" y="18"/>
                </a:cubicBezTo>
                <a:cubicBezTo>
                  <a:pt x="6" y="18"/>
                  <a:pt x="3" y="18"/>
                  <a:pt x="3" y="12"/>
                </a:cubicBezTo>
                <a:cubicBezTo>
                  <a:pt x="2" y="9"/>
                  <a:pt x="0" y="0"/>
                  <a:pt x="0" y="0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78" name="Freeform 7084">
            <a:extLst>
              <a:ext uri="{FF2B5EF4-FFF2-40B4-BE49-F238E27FC236}">
                <a16:creationId xmlns:a16="http://schemas.microsoft.com/office/drawing/2014/main" id="{4439FB8A-B99D-8B49-AE49-69E9A9FE2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60950"/>
            <a:ext cx="1588" cy="4763"/>
          </a:xfrm>
          <a:custGeom>
            <a:avLst/>
            <a:gdLst>
              <a:gd name="T0" fmla="*/ 0 w 4"/>
              <a:gd name="T1" fmla="*/ 0 h 13"/>
              <a:gd name="T2" fmla="*/ 397 w 4"/>
              <a:gd name="T3" fmla="*/ 0 h 13"/>
              <a:gd name="T4" fmla="*/ 1191 w 4"/>
              <a:gd name="T5" fmla="*/ 4397 h 13"/>
              <a:gd name="T6" fmla="*/ 0 w 4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3">
                <a:moveTo>
                  <a:pt x="0" y="0"/>
                </a:moveTo>
                <a:lnTo>
                  <a:pt x="1" y="0"/>
                </a:lnTo>
                <a:lnTo>
                  <a:pt x="3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79" name="Freeform 7085">
            <a:extLst>
              <a:ext uri="{FF2B5EF4-FFF2-40B4-BE49-F238E27FC236}">
                <a16:creationId xmlns:a16="http://schemas.microsoft.com/office/drawing/2014/main" id="{738AEB49-0B9D-AA45-9944-920E451F5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60950"/>
            <a:ext cx="3175" cy="7938"/>
          </a:xfrm>
          <a:custGeom>
            <a:avLst/>
            <a:gdLst>
              <a:gd name="T0" fmla="*/ 0 w 8"/>
              <a:gd name="T1" fmla="*/ 0 h 22"/>
              <a:gd name="T2" fmla="*/ 1191 w 8"/>
              <a:gd name="T3" fmla="*/ 0 h 22"/>
              <a:gd name="T4" fmla="*/ 2778 w 8"/>
              <a:gd name="T5" fmla="*/ 5412 h 22"/>
              <a:gd name="T6" fmla="*/ 1588 w 8"/>
              <a:gd name="T7" fmla="*/ 7577 h 22"/>
              <a:gd name="T8" fmla="*/ 0 w 8"/>
              <a:gd name="T9" fmla="*/ 4330 h 22"/>
              <a:gd name="T10" fmla="*/ 0 w 8"/>
              <a:gd name="T11" fmla="*/ 0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22">
                <a:moveTo>
                  <a:pt x="0" y="0"/>
                </a:moveTo>
                <a:lnTo>
                  <a:pt x="3" y="0"/>
                </a:lnTo>
                <a:cubicBezTo>
                  <a:pt x="3" y="0"/>
                  <a:pt x="6" y="12"/>
                  <a:pt x="7" y="15"/>
                </a:cubicBezTo>
                <a:cubicBezTo>
                  <a:pt x="7" y="18"/>
                  <a:pt x="7" y="21"/>
                  <a:pt x="4" y="21"/>
                </a:cubicBezTo>
                <a:cubicBezTo>
                  <a:pt x="2" y="21"/>
                  <a:pt x="0" y="18"/>
                  <a:pt x="0" y="12"/>
                </a:cubicBezTo>
                <a:cubicBezTo>
                  <a:pt x="0" y="9"/>
                  <a:pt x="0" y="0"/>
                  <a:pt x="0" y="0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80" name="Freeform 7086">
            <a:extLst>
              <a:ext uri="{FF2B5EF4-FFF2-40B4-BE49-F238E27FC236}">
                <a16:creationId xmlns:a16="http://schemas.microsoft.com/office/drawing/2014/main" id="{81E7DC6B-F1FC-5443-B273-164232B90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60950"/>
            <a:ext cx="3175" cy="7938"/>
          </a:xfrm>
          <a:custGeom>
            <a:avLst/>
            <a:gdLst>
              <a:gd name="T0" fmla="*/ 1588 w 8"/>
              <a:gd name="T1" fmla="*/ 7577 h 22"/>
              <a:gd name="T2" fmla="*/ 0 w 8"/>
              <a:gd name="T3" fmla="*/ 4330 h 22"/>
              <a:gd name="T4" fmla="*/ 0 w 8"/>
              <a:gd name="T5" fmla="*/ 0 h 22"/>
              <a:gd name="T6" fmla="*/ 0 w 8"/>
              <a:gd name="T7" fmla="*/ 0 h 22"/>
              <a:gd name="T8" fmla="*/ 397 w 8"/>
              <a:gd name="T9" fmla="*/ 4330 h 22"/>
              <a:gd name="T10" fmla="*/ 1588 w 8"/>
              <a:gd name="T11" fmla="*/ 7577 h 22"/>
              <a:gd name="T12" fmla="*/ 1984 w 8"/>
              <a:gd name="T13" fmla="*/ 6495 h 22"/>
              <a:gd name="T14" fmla="*/ 2381 w 8"/>
              <a:gd name="T15" fmla="*/ 5412 h 22"/>
              <a:gd name="T16" fmla="*/ 1191 w 8"/>
              <a:gd name="T17" fmla="*/ 361 h 22"/>
              <a:gd name="T18" fmla="*/ 2778 w 8"/>
              <a:gd name="T19" fmla="*/ 5412 h 22"/>
              <a:gd name="T20" fmla="*/ 1984 w 8"/>
              <a:gd name="T21" fmla="*/ 7577 h 22"/>
              <a:gd name="T22" fmla="*/ 1588 w 8"/>
              <a:gd name="T23" fmla="*/ 757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22">
                <a:moveTo>
                  <a:pt x="4" y="21"/>
                </a:moveTo>
                <a:cubicBezTo>
                  <a:pt x="2" y="21"/>
                  <a:pt x="0" y="18"/>
                  <a:pt x="0" y="12"/>
                </a:cubicBezTo>
                <a:lnTo>
                  <a:pt x="0" y="0"/>
                </a:lnTo>
                <a:lnTo>
                  <a:pt x="1" y="12"/>
                </a:lnTo>
                <a:cubicBezTo>
                  <a:pt x="1" y="18"/>
                  <a:pt x="2" y="21"/>
                  <a:pt x="4" y="21"/>
                </a:cubicBezTo>
                <a:cubicBezTo>
                  <a:pt x="4" y="21"/>
                  <a:pt x="5" y="21"/>
                  <a:pt x="5" y="18"/>
                </a:cubicBezTo>
                <a:cubicBezTo>
                  <a:pt x="7" y="18"/>
                  <a:pt x="7" y="15"/>
                  <a:pt x="6" y="15"/>
                </a:cubicBezTo>
                <a:cubicBezTo>
                  <a:pt x="6" y="12"/>
                  <a:pt x="4" y="3"/>
                  <a:pt x="3" y="1"/>
                </a:cubicBezTo>
                <a:cubicBezTo>
                  <a:pt x="4" y="3"/>
                  <a:pt x="6" y="12"/>
                  <a:pt x="7" y="15"/>
                </a:cubicBezTo>
                <a:cubicBezTo>
                  <a:pt x="7" y="15"/>
                  <a:pt x="7" y="18"/>
                  <a:pt x="5" y="21"/>
                </a:cubicBezTo>
                <a:lnTo>
                  <a:pt x="4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81" name="Freeform 7087">
            <a:extLst>
              <a:ext uri="{FF2B5EF4-FFF2-40B4-BE49-F238E27FC236}">
                <a16:creationId xmlns:a16="http://schemas.microsoft.com/office/drawing/2014/main" id="{31F01E33-6E9C-CA48-9ACD-6C58F4148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57775"/>
            <a:ext cx="3175" cy="3175"/>
          </a:xfrm>
          <a:custGeom>
            <a:avLst/>
            <a:gdLst>
              <a:gd name="T0" fmla="*/ 0 w 10"/>
              <a:gd name="T1" fmla="*/ 2858 h 10"/>
              <a:gd name="T2" fmla="*/ 0 w 10"/>
              <a:gd name="T3" fmla="*/ 0 h 10"/>
              <a:gd name="T4" fmla="*/ 2540 w 10"/>
              <a:gd name="T5" fmla="*/ 0 h 10"/>
              <a:gd name="T6" fmla="*/ 2540 w 10"/>
              <a:gd name="T7" fmla="*/ 2858 h 10"/>
              <a:gd name="T8" fmla="*/ 0 w 10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0" y="9"/>
                </a:moveTo>
                <a:lnTo>
                  <a:pt x="0" y="0"/>
                </a:lnTo>
                <a:lnTo>
                  <a:pt x="8" y="0"/>
                </a:lnTo>
                <a:cubicBezTo>
                  <a:pt x="9" y="2"/>
                  <a:pt x="8" y="9"/>
                  <a:pt x="8" y="9"/>
                </a:cubicBezTo>
                <a:cubicBezTo>
                  <a:pt x="8" y="9"/>
                  <a:pt x="7" y="9"/>
                  <a:pt x="0" y="9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82" name="Freeform 7088">
            <a:extLst>
              <a:ext uri="{FF2B5EF4-FFF2-40B4-BE49-F238E27FC236}">
                <a16:creationId xmlns:a16="http://schemas.microsoft.com/office/drawing/2014/main" id="{16330FCB-C4F7-5042-AC4E-98F7BFA18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57775"/>
            <a:ext cx="3175" cy="3175"/>
          </a:xfrm>
          <a:custGeom>
            <a:avLst/>
            <a:gdLst>
              <a:gd name="T0" fmla="*/ 0 w 10"/>
              <a:gd name="T1" fmla="*/ 2858 h 10"/>
              <a:gd name="T2" fmla="*/ 0 w 10"/>
              <a:gd name="T3" fmla="*/ 0 h 10"/>
              <a:gd name="T4" fmla="*/ 2540 w 10"/>
              <a:gd name="T5" fmla="*/ 0 h 10"/>
              <a:gd name="T6" fmla="*/ 2858 w 10"/>
              <a:gd name="T7" fmla="*/ 318 h 10"/>
              <a:gd name="T8" fmla="*/ 0 w 10"/>
              <a:gd name="T9" fmla="*/ 0 h 10"/>
              <a:gd name="T10" fmla="*/ 318 w 10"/>
              <a:gd name="T11" fmla="*/ 2858 h 10"/>
              <a:gd name="T12" fmla="*/ 0 w 10"/>
              <a:gd name="T13" fmla="*/ 2858 h 10"/>
              <a:gd name="T14" fmla="*/ 2540 w 10"/>
              <a:gd name="T15" fmla="*/ 2858 h 10"/>
              <a:gd name="T16" fmla="*/ 2858 w 10"/>
              <a:gd name="T17" fmla="*/ 1270 h 10"/>
              <a:gd name="T18" fmla="*/ 2540 w 10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0" y="9"/>
                </a:moveTo>
                <a:lnTo>
                  <a:pt x="0" y="0"/>
                </a:lnTo>
                <a:lnTo>
                  <a:pt x="8" y="0"/>
                </a:lnTo>
                <a:cubicBezTo>
                  <a:pt x="9" y="0"/>
                  <a:pt x="9" y="1"/>
                  <a:pt x="9" y="1"/>
                </a:cubicBezTo>
                <a:cubicBezTo>
                  <a:pt x="7" y="0"/>
                  <a:pt x="3" y="0"/>
                  <a:pt x="0" y="0"/>
                </a:cubicBezTo>
                <a:lnTo>
                  <a:pt x="1" y="9"/>
                </a:lnTo>
                <a:lnTo>
                  <a:pt x="0" y="9"/>
                </a:lnTo>
                <a:close/>
                <a:moveTo>
                  <a:pt x="8" y="9"/>
                </a:moveTo>
                <a:cubicBezTo>
                  <a:pt x="8" y="7"/>
                  <a:pt x="8" y="6"/>
                  <a:pt x="9" y="4"/>
                </a:cubicBezTo>
                <a:cubicBezTo>
                  <a:pt x="9" y="7"/>
                  <a:pt x="8" y="9"/>
                  <a:pt x="8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83" name="Freeform 7089">
            <a:extLst>
              <a:ext uri="{FF2B5EF4-FFF2-40B4-BE49-F238E27FC236}">
                <a16:creationId xmlns:a16="http://schemas.microsoft.com/office/drawing/2014/main" id="{D0A491DC-0191-A94F-97A6-87E1AE2DD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54600"/>
            <a:ext cx="4763" cy="4763"/>
          </a:xfrm>
          <a:custGeom>
            <a:avLst/>
            <a:gdLst>
              <a:gd name="T0" fmla="*/ 0 w 12"/>
              <a:gd name="T1" fmla="*/ 4423 h 14"/>
              <a:gd name="T2" fmla="*/ 0 w 12"/>
              <a:gd name="T3" fmla="*/ 0 h 14"/>
              <a:gd name="T4" fmla="*/ 3969 w 12"/>
              <a:gd name="T5" fmla="*/ 1361 h 14"/>
              <a:gd name="T6" fmla="*/ 3175 w 12"/>
              <a:gd name="T7" fmla="*/ 3062 h 14"/>
              <a:gd name="T8" fmla="*/ 0 w 12"/>
              <a:gd name="T9" fmla="*/ 4423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4">
                <a:moveTo>
                  <a:pt x="0" y="13"/>
                </a:moveTo>
                <a:lnTo>
                  <a:pt x="0" y="0"/>
                </a:lnTo>
                <a:cubicBezTo>
                  <a:pt x="0" y="0"/>
                  <a:pt x="8" y="0"/>
                  <a:pt x="10" y="4"/>
                </a:cubicBezTo>
                <a:cubicBezTo>
                  <a:pt x="11" y="4"/>
                  <a:pt x="8" y="9"/>
                  <a:pt x="8" y="9"/>
                </a:cubicBezTo>
                <a:cubicBezTo>
                  <a:pt x="8" y="9"/>
                  <a:pt x="8" y="13"/>
                  <a:pt x="0" y="13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84" name="Freeform 7090">
            <a:extLst>
              <a:ext uri="{FF2B5EF4-FFF2-40B4-BE49-F238E27FC236}">
                <a16:creationId xmlns:a16="http://schemas.microsoft.com/office/drawing/2014/main" id="{4B811D5E-C128-F34B-A7AD-483DC5C42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54600"/>
            <a:ext cx="4763" cy="4763"/>
          </a:xfrm>
          <a:custGeom>
            <a:avLst/>
            <a:gdLst>
              <a:gd name="T0" fmla="*/ 0 w 12"/>
              <a:gd name="T1" fmla="*/ 4423 h 14"/>
              <a:gd name="T2" fmla="*/ 0 w 12"/>
              <a:gd name="T3" fmla="*/ 1361 h 14"/>
              <a:gd name="T4" fmla="*/ 0 w 12"/>
              <a:gd name="T5" fmla="*/ 0 h 14"/>
              <a:gd name="T6" fmla="*/ 3969 w 12"/>
              <a:gd name="T7" fmla="*/ 1361 h 14"/>
              <a:gd name="T8" fmla="*/ 3969 w 12"/>
              <a:gd name="T9" fmla="*/ 1361 h 14"/>
              <a:gd name="T10" fmla="*/ 0 w 12"/>
              <a:gd name="T11" fmla="*/ 1361 h 14"/>
              <a:gd name="T12" fmla="*/ 397 w 12"/>
              <a:gd name="T13" fmla="*/ 4423 h 14"/>
              <a:gd name="T14" fmla="*/ 0 w 12"/>
              <a:gd name="T15" fmla="*/ 4423 h 14"/>
              <a:gd name="T16" fmla="*/ 3572 w 12"/>
              <a:gd name="T17" fmla="*/ 3062 h 14"/>
              <a:gd name="T18" fmla="*/ 2382 w 12"/>
              <a:gd name="T19" fmla="*/ 4083 h 14"/>
              <a:gd name="T20" fmla="*/ 3175 w 12"/>
              <a:gd name="T21" fmla="*/ 3062 h 14"/>
              <a:gd name="T22" fmla="*/ 3969 w 12"/>
              <a:gd name="T23" fmla="*/ 1361 h 14"/>
              <a:gd name="T24" fmla="*/ 3572 w 12"/>
              <a:gd name="T25" fmla="*/ 3062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4">
                <a:moveTo>
                  <a:pt x="0" y="13"/>
                </a:moveTo>
                <a:lnTo>
                  <a:pt x="0" y="4"/>
                </a:lnTo>
                <a:lnTo>
                  <a:pt x="0" y="0"/>
                </a:lnTo>
                <a:cubicBezTo>
                  <a:pt x="1" y="0"/>
                  <a:pt x="8" y="0"/>
                  <a:pt x="10" y="4"/>
                </a:cubicBezTo>
                <a:lnTo>
                  <a:pt x="0" y="4"/>
                </a:lnTo>
                <a:lnTo>
                  <a:pt x="1" y="13"/>
                </a:lnTo>
                <a:lnTo>
                  <a:pt x="0" y="13"/>
                </a:lnTo>
                <a:close/>
                <a:moveTo>
                  <a:pt x="9" y="9"/>
                </a:moveTo>
                <a:cubicBezTo>
                  <a:pt x="9" y="9"/>
                  <a:pt x="9" y="11"/>
                  <a:pt x="6" y="12"/>
                </a:cubicBezTo>
                <a:cubicBezTo>
                  <a:pt x="8" y="11"/>
                  <a:pt x="8" y="9"/>
                  <a:pt x="8" y="9"/>
                </a:cubicBezTo>
                <a:cubicBezTo>
                  <a:pt x="9" y="7"/>
                  <a:pt x="10" y="5"/>
                  <a:pt x="10" y="4"/>
                </a:cubicBezTo>
                <a:cubicBezTo>
                  <a:pt x="11" y="6"/>
                  <a:pt x="9" y="9"/>
                  <a:pt x="9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85" name="Freeform 7091">
            <a:extLst>
              <a:ext uri="{FF2B5EF4-FFF2-40B4-BE49-F238E27FC236}">
                <a16:creationId xmlns:a16="http://schemas.microsoft.com/office/drawing/2014/main" id="{2EB17A0E-CB1B-2C4A-92C6-E8219A5B5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54600"/>
            <a:ext cx="4763" cy="3175"/>
          </a:xfrm>
          <a:custGeom>
            <a:avLst/>
            <a:gdLst>
              <a:gd name="T0" fmla="*/ 0 w 13"/>
              <a:gd name="T1" fmla="*/ 2858 h 10"/>
              <a:gd name="T2" fmla="*/ 0 w 13"/>
              <a:gd name="T3" fmla="*/ 0 h 10"/>
              <a:gd name="T4" fmla="*/ 4030 w 13"/>
              <a:gd name="T5" fmla="*/ 0 h 10"/>
              <a:gd name="T6" fmla="*/ 3664 w 13"/>
              <a:gd name="T7" fmla="*/ 1905 h 10"/>
              <a:gd name="T8" fmla="*/ 0 w 13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0" y="9"/>
                </a:moveTo>
                <a:lnTo>
                  <a:pt x="0" y="0"/>
                </a:lnTo>
                <a:cubicBezTo>
                  <a:pt x="0" y="0"/>
                  <a:pt x="10" y="0"/>
                  <a:pt x="11" y="0"/>
                </a:cubicBezTo>
                <a:cubicBezTo>
                  <a:pt x="12" y="2"/>
                  <a:pt x="10" y="6"/>
                  <a:pt x="10" y="6"/>
                </a:cubicBezTo>
                <a:cubicBezTo>
                  <a:pt x="10" y="6"/>
                  <a:pt x="7" y="9"/>
                  <a:pt x="0" y="9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86" name="Freeform 7092">
            <a:extLst>
              <a:ext uri="{FF2B5EF4-FFF2-40B4-BE49-F238E27FC236}">
                <a16:creationId xmlns:a16="http://schemas.microsoft.com/office/drawing/2014/main" id="{C8B8636E-9194-724C-868B-D9DA699EE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54600"/>
            <a:ext cx="4763" cy="3175"/>
          </a:xfrm>
          <a:custGeom>
            <a:avLst/>
            <a:gdLst>
              <a:gd name="T0" fmla="*/ 0 w 14"/>
              <a:gd name="T1" fmla="*/ 2858 h 10"/>
              <a:gd name="T2" fmla="*/ 0 w 14"/>
              <a:gd name="T3" fmla="*/ 0 h 10"/>
              <a:gd name="T4" fmla="*/ 340 w 14"/>
              <a:gd name="T5" fmla="*/ 2858 h 10"/>
              <a:gd name="T6" fmla="*/ 0 w 14"/>
              <a:gd name="T7" fmla="*/ 2858 h 10"/>
              <a:gd name="T8" fmla="*/ 3402 w 14"/>
              <a:gd name="T9" fmla="*/ 1905 h 10"/>
              <a:gd name="T10" fmla="*/ 3742 w 14"/>
              <a:gd name="T11" fmla="*/ 0 h 10"/>
              <a:gd name="T12" fmla="*/ 3402 w 14"/>
              <a:gd name="T13" fmla="*/ 1905 h 10"/>
              <a:gd name="T14" fmla="*/ 1361 w 14"/>
              <a:gd name="T15" fmla="*/ 2540 h 10"/>
              <a:gd name="T16" fmla="*/ 3402 w 14"/>
              <a:gd name="T17" fmla="*/ 1905 h 10"/>
              <a:gd name="T18" fmla="*/ 1361 w 14"/>
              <a:gd name="T19" fmla="*/ 2540 h 10"/>
              <a:gd name="T20" fmla="*/ 340 w 14"/>
              <a:gd name="T21" fmla="*/ 2858 h 10"/>
              <a:gd name="T22" fmla="*/ 1361 w 14"/>
              <a:gd name="T23" fmla="*/ 2540 h 10"/>
              <a:gd name="T24" fmla="*/ 340 w 14"/>
              <a:gd name="T25" fmla="*/ 2858 h 10"/>
              <a:gd name="T26" fmla="*/ 340 w 14"/>
              <a:gd name="T27" fmla="*/ 2858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0">
                <a:moveTo>
                  <a:pt x="0" y="9"/>
                </a:moveTo>
                <a:lnTo>
                  <a:pt x="0" y="0"/>
                </a:lnTo>
                <a:lnTo>
                  <a:pt x="1" y="9"/>
                </a:lnTo>
                <a:lnTo>
                  <a:pt x="0" y="9"/>
                </a:lnTo>
                <a:close/>
                <a:moveTo>
                  <a:pt x="10" y="6"/>
                </a:moveTo>
                <a:cubicBezTo>
                  <a:pt x="10" y="5"/>
                  <a:pt x="12" y="2"/>
                  <a:pt x="11" y="0"/>
                </a:cubicBezTo>
                <a:cubicBezTo>
                  <a:pt x="13" y="2"/>
                  <a:pt x="10" y="5"/>
                  <a:pt x="10" y="6"/>
                </a:cubicBezTo>
                <a:close/>
                <a:moveTo>
                  <a:pt x="4" y="8"/>
                </a:moveTo>
                <a:cubicBezTo>
                  <a:pt x="7" y="8"/>
                  <a:pt x="9" y="6"/>
                  <a:pt x="10" y="6"/>
                </a:cubicBezTo>
                <a:cubicBezTo>
                  <a:pt x="10" y="6"/>
                  <a:pt x="8" y="8"/>
                  <a:pt x="4" y="8"/>
                </a:cubicBezTo>
                <a:close/>
                <a:moveTo>
                  <a:pt x="1" y="9"/>
                </a:moveTo>
                <a:cubicBezTo>
                  <a:pt x="2" y="8"/>
                  <a:pt x="3" y="8"/>
                  <a:pt x="4" y="8"/>
                </a:cubicBezTo>
                <a:cubicBezTo>
                  <a:pt x="3" y="8"/>
                  <a:pt x="2" y="9"/>
                  <a:pt x="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87" name="Freeform 7093">
            <a:extLst>
              <a:ext uri="{FF2B5EF4-FFF2-40B4-BE49-F238E27FC236}">
                <a16:creationId xmlns:a16="http://schemas.microsoft.com/office/drawing/2014/main" id="{72EF563F-209B-1742-8797-D7B621E2E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32375"/>
            <a:ext cx="12700" cy="9525"/>
          </a:xfrm>
          <a:custGeom>
            <a:avLst/>
            <a:gdLst>
              <a:gd name="T0" fmla="*/ 0 w 36"/>
              <a:gd name="T1" fmla="*/ 8164 h 28"/>
              <a:gd name="T2" fmla="*/ 5644 w 36"/>
              <a:gd name="T3" fmla="*/ 4082 h 28"/>
              <a:gd name="T4" fmla="*/ 12347 w 36"/>
              <a:gd name="T5" fmla="*/ 0 h 28"/>
              <a:gd name="T6" fmla="*/ 6350 w 36"/>
              <a:gd name="T7" fmla="*/ 4082 h 28"/>
              <a:gd name="T8" fmla="*/ 1058 w 36"/>
              <a:gd name="T9" fmla="*/ 9185 h 28"/>
              <a:gd name="T10" fmla="*/ 0 w 36"/>
              <a:gd name="T11" fmla="*/ 8164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6" h="28">
                <a:moveTo>
                  <a:pt x="0" y="24"/>
                </a:moveTo>
                <a:cubicBezTo>
                  <a:pt x="0" y="24"/>
                  <a:pt x="6" y="15"/>
                  <a:pt x="16" y="12"/>
                </a:cubicBezTo>
                <a:cubicBezTo>
                  <a:pt x="26" y="3"/>
                  <a:pt x="34" y="0"/>
                  <a:pt x="35" y="0"/>
                </a:cubicBezTo>
                <a:cubicBezTo>
                  <a:pt x="35" y="3"/>
                  <a:pt x="26" y="9"/>
                  <a:pt x="18" y="12"/>
                </a:cubicBezTo>
                <a:cubicBezTo>
                  <a:pt x="11" y="21"/>
                  <a:pt x="3" y="27"/>
                  <a:pt x="3" y="27"/>
                </a:cubicBezTo>
                <a:lnTo>
                  <a:pt x="0" y="24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88" name="Freeform 7094">
            <a:extLst>
              <a:ext uri="{FF2B5EF4-FFF2-40B4-BE49-F238E27FC236}">
                <a16:creationId xmlns:a16="http://schemas.microsoft.com/office/drawing/2014/main" id="{304EA06B-1A4F-9348-BFA4-E8A93830E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32375"/>
            <a:ext cx="12700" cy="9525"/>
          </a:xfrm>
          <a:custGeom>
            <a:avLst/>
            <a:gdLst>
              <a:gd name="T0" fmla="*/ 1089 w 35"/>
              <a:gd name="T1" fmla="*/ 9144 h 25"/>
              <a:gd name="T2" fmla="*/ 6531 w 35"/>
              <a:gd name="T3" fmla="*/ 3429 h 25"/>
              <a:gd name="T4" fmla="*/ 1089 w 35"/>
              <a:gd name="T5" fmla="*/ 9144 h 25"/>
              <a:gd name="T6" fmla="*/ 5806 w 35"/>
              <a:gd name="T7" fmla="*/ 3429 h 25"/>
              <a:gd name="T8" fmla="*/ 0 w 35"/>
              <a:gd name="T9" fmla="*/ 8001 h 25"/>
              <a:gd name="T10" fmla="*/ 5806 w 35"/>
              <a:gd name="T11" fmla="*/ 3429 h 25"/>
              <a:gd name="T12" fmla="*/ 12337 w 35"/>
              <a:gd name="T13" fmla="*/ 0 h 25"/>
              <a:gd name="T14" fmla="*/ 6531 w 35"/>
              <a:gd name="T15" fmla="*/ 3429 h 25"/>
              <a:gd name="T16" fmla="*/ 12337 w 35"/>
              <a:gd name="T17" fmla="*/ 0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5" h="25">
                <a:moveTo>
                  <a:pt x="3" y="24"/>
                </a:moveTo>
                <a:cubicBezTo>
                  <a:pt x="3" y="21"/>
                  <a:pt x="12" y="18"/>
                  <a:pt x="18" y="9"/>
                </a:cubicBezTo>
                <a:cubicBezTo>
                  <a:pt x="12" y="18"/>
                  <a:pt x="3" y="24"/>
                  <a:pt x="3" y="24"/>
                </a:cubicBezTo>
                <a:close/>
                <a:moveTo>
                  <a:pt x="16" y="9"/>
                </a:moveTo>
                <a:cubicBezTo>
                  <a:pt x="6" y="15"/>
                  <a:pt x="0" y="21"/>
                  <a:pt x="0" y="21"/>
                </a:cubicBezTo>
                <a:cubicBezTo>
                  <a:pt x="0" y="21"/>
                  <a:pt x="6" y="12"/>
                  <a:pt x="16" y="9"/>
                </a:cubicBezTo>
                <a:close/>
                <a:moveTo>
                  <a:pt x="34" y="0"/>
                </a:moveTo>
                <a:cubicBezTo>
                  <a:pt x="32" y="0"/>
                  <a:pt x="28" y="3"/>
                  <a:pt x="18" y="9"/>
                </a:cubicBezTo>
                <a:cubicBezTo>
                  <a:pt x="27" y="3"/>
                  <a:pt x="32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89" name="Freeform 7095">
            <a:extLst>
              <a:ext uri="{FF2B5EF4-FFF2-40B4-BE49-F238E27FC236}">
                <a16:creationId xmlns:a16="http://schemas.microsoft.com/office/drawing/2014/main" id="{15DE1EBA-E896-D24F-A88B-E5982CF1A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37138"/>
            <a:ext cx="15875" cy="6350"/>
          </a:xfrm>
          <a:custGeom>
            <a:avLst/>
            <a:gdLst>
              <a:gd name="T0" fmla="*/ 0 w 45"/>
              <a:gd name="T1" fmla="*/ 5013 h 19"/>
              <a:gd name="T2" fmla="*/ 6350 w 45"/>
              <a:gd name="T3" fmla="*/ 2005 h 19"/>
              <a:gd name="T4" fmla="*/ 15522 w 45"/>
              <a:gd name="T5" fmla="*/ 0 h 19"/>
              <a:gd name="T6" fmla="*/ 6703 w 45"/>
              <a:gd name="T7" fmla="*/ 3008 h 19"/>
              <a:gd name="T8" fmla="*/ 1058 w 45"/>
              <a:gd name="T9" fmla="*/ 6016 h 19"/>
              <a:gd name="T10" fmla="*/ 0 w 45"/>
              <a:gd name="T11" fmla="*/ 5013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5" h="19">
                <a:moveTo>
                  <a:pt x="0" y="15"/>
                </a:moveTo>
                <a:cubicBezTo>
                  <a:pt x="0" y="15"/>
                  <a:pt x="6" y="9"/>
                  <a:pt x="18" y="6"/>
                </a:cubicBezTo>
                <a:cubicBezTo>
                  <a:pt x="28" y="0"/>
                  <a:pt x="44" y="0"/>
                  <a:pt x="44" y="0"/>
                </a:cubicBezTo>
                <a:cubicBezTo>
                  <a:pt x="42" y="6"/>
                  <a:pt x="29" y="6"/>
                  <a:pt x="19" y="9"/>
                </a:cubicBezTo>
                <a:cubicBezTo>
                  <a:pt x="12" y="12"/>
                  <a:pt x="3" y="18"/>
                  <a:pt x="3" y="18"/>
                </a:cubicBezTo>
                <a:lnTo>
                  <a:pt x="0" y="15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90" name="Freeform 7096">
            <a:extLst>
              <a:ext uri="{FF2B5EF4-FFF2-40B4-BE49-F238E27FC236}">
                <a16:creationId xmlns:a16="http://schemas.microsoft.com/office/drawing/2014/main" id="{383A2FAE-0297-D64D-9B5F-A929F10F4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37138"/>
            <a:ext cx="15875" cy="6350"/>
          </a:xfrm>
          <a:custGeom>
            <a:avLst/>
            <a:gdLst>
              <a:gd name="T0" fmla="*/ 6350 w 45"/>
              <a:gd name="T1" fmla="*/ 2381 h 16"/>
              <a:gd name="T2" fmla="*/ 0 w 45"/>
              <a:gd name="T3" fmla="*/ 5953 h 16"/>
              <a:gd name="T4" fmla="*/ 6350 w 45"/>
              <a:gd name="T5" fmla="*/ 2381 h 16"/>
              <a:gd name="T6" fmla="*/ 15522 w 45"/>
              <a:gd name="T7" fmla="*/ 0 h 16"/>
              <a:gd name="T8" fmla="*/ 13406 w 45"/>
              <a:gd name="T9" fmla="*/ 2381 h 16"/>
              <a:gd name="T10" fmla="*/ 15522 w 45"/>
              <a:gd name="T11" fmla="*/ 0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5" h="16">
                <a:moveTo>
                  <a:pt x="18" y="6"/>
                </a:moveTo>
                <a:cubicBezTo>
                  <a:pt x="6" y="9"/>
                  <a:pt x="0" y="15"/>
                  <a:pt x="0" y="15"/>
                </a:cubicBezTo>
                <a:cubicBezTo>
                  <a:pt x="0" y="12"/>
                  <a:pt x="6" y="9"/>
                  <a:pt x="18" y="6"/>
                </a:cubicBezTo>
                <a:close/>
                <a:moveTo>
                  <a:pt x="44" y="0"/>
                </a:moveTo>
                <a:cubicBezTo>
                  <a:pt x="44" y="3"/>
                  <a:pt x="41" y="6"/>
                  <a:pt x="38" y="6"/>
                </a:cubicBezTo>
                <a:cubicBezTo>
                  <a:pt x="41" y="3"/>
                  <a:pt x="43" y="3"/>
                  <a:pt x="4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91" name="Freeform 7097">
            <a:extLst>
              <a:ext uri="{FF2B5EF4-FFF2-40B4-BE49-F238E27FC236}">
                <a16:creationId xmlns:a16="http://schemas.microsoft.com/office/drawing/2014/main" id="{CE6D6C5E-FF0A-644C-B266-39D0D64D5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41900"/>
            <a:ext cx="15875" cy="6350"/>
          </a:xfrm>
          <a:custGeom>
            <a:avLst/>
            <a:gdLst>
              <a:gd name="T0" fmla="*/ 0 w 46"/>
              <a:gd name="T1" fmla="*/ 4763 h 16"/>
              <a:gd name="T2" fmla="*/ 6212 w 46"/>
              <a:gd name="T3" fmla="*/ 2381 h 16"/>
              <a:gd name="T4" fmla="*/ 15530 w 46"/>
              <a:gd name="T5" fmla="*/ 2381 h 16"/>
              <a:gd name="T6" fmla="*/ 7592 w 46"/>
              <a:gd name="T7" fmla="*/ 3572 h 16"/>
              <a:gd name="T8" fmla="*/ 1035 w 46"/>
              <a:gd name="T9" fmla="*/ 5953 h 16"/>
              <a:gd name="T10" fmla="*/ 0 w 46"/>
              <a:gd name="T11" fmla="*/ 476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6" h="16">
                <a:moveTo>
                  <a:pt x="0" y="12"/>
                </a:moveTo>
                <a:cubicBezTo>
                  <a:pt x="0" y="12"/>
                  <a:pt x="6" y="9"/>
                  <a:pt x="18" y="6"/>
                </a:cubicBezTo>
                <a:cubicBezTo>
                  <a:pt x="29" y="0"/>
                  <a:pt x="45" y="6"/>
                  <a:pt x="45" y="6"/>
                </a:cubicBezTo>
                <a:cubicBezTo>
                  <a:pt x="44" y="6"/>
                  <a:pt x="31" y="6"/>
                  <a:pt x="22" y="9"/>
                </a:cubicBezTo>
                <a:cubicBezTo>
                  <a:pt x="12" y="9"/>
                  <a:pt x="3" y="15"/>
                  <a:pt x="3" y="15"/>
                </a:cubicBezTo>
                <a:lnTo>
                  <a:pt x="0" y="12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92" name="Freeform 7098">
            <a:extLst>
              <a:ext uri="{FF2B5EF4-FFF2-40B4-BE49-F238E27FC236}">
                <a16:creationId xmlns:a16="http://schemas.microsoft.com/office/drawing/2014/main" id="{70508905-81A6-5B44-9C57-F4A0CB195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0" y="5043488"/>
            <a:ext cx="15875" cy="4762"/>
          </a:xfrm>
          <a:custGeom>
            <a:avLst/>
            <a:gdLst>
              <a:gd name="T0" fmla="*/ 10706 w 43"/>
              <a:gd name="T1" fmla="*/ 0 h 13"/>
              <a:gd name="T2" fmla="*/ 5538 w 43"/>
              <a:gd name="T3" fmla="*/ 1099 h 13"/>
              <a:gd name="T4" fmla="*/ 10706 w 43"/>
              <a:gd name="T5" fmla="*/ 0 h 13"/>
              <a:gd name="T6" fmla="*/ 15506 w 43"/>
              <a:gd name="T7" fmla="*/ 1099 h 13"/>
              <a:gd name="T8" fmla="*/ 10706 w 43"/>
              <a:gd name="T9" fmla="*/ 0 h 13"/>
              <a:gd name="T10" fmla="*/ 15506 w 43"/>
              <a:gd name="T11" fmla="*/ 1099 h 13"/>
              <a:gd name="T12" fmla="*/ 7015 w 43"/>
              <a:gd name="T13" fmla="*/ 2198 h 13"/>
              <a:gd name="T14" fmla="*/ 0 w 43"/>
              <a:gd name="T15" fmla="*/ 4396 h 13"/>
              <a:gd name="T16" fmla="*/ 7015 w 43"/>
              <a:gd name="T17" fmla="*/ 1099 h 13"/>
              <a:gd name="T18" fmla="*/ 12552 w 43"/>
              <a:gd name="T19" fmla="*/ 1099 h 13"/>
              <a:gd name="T20" fmla="*/ 7015 w 43"/>
              <a:gd name="T21" fmla="*/ 219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3" h="13">
                <a:moveTo>
                  <a:pt x="29" y="0"/>
                </a:moveTo>
                <a:cubicBezTo>
                  <a:pt x="25" y="0"/>
                  <a:pt x="19" y="3"/>
                  <a:pt x="15" y="3"/>
                </a:cubicBezTo>
                <a:cubicBezTo>
                  <a:pt x="19" y="0"/>
                  <a:pt x="25" y="0"/>
                  <a:pt x="29" y="0"/>
                </a:cubicBezTo>
                <a:close/>
                <a:moveTo>
                  <a:pt x="42" y="3"/>
                </a:moveTo>
                <a:cubicBezTo>
                  <a:pt x="42" y="3"/>
                  <a:pt x="35" y="0"/>
                  <a:pt x="29" y="0"/>
                </a:cubicBezTo>
                <a:cubicBezTo>
                  <a:pt x="37" y="0"/>
                  <a:pt x="42" y="3"/>
                  <a:pt x="42" y="3"/>
                </a:cubicBezTo>
                <a:close/>
                <a:moveTo>
                  <a:pt x="19" y="6"/>
                </a:moveTo>
                <a:cubicBezTo>
                  <a:pt x="10" y="6"/>
                  <a:pt x="1" y="12"/>
                  <a:pt x="0" y="12"/>
                </a:cubicBezTo>
                <a:cubicBezTo>
                  <a:pt x="1" y="9"/>
                  <a:pt x="10" y="6"/>
                  <a:pt x="19" y="3"/>
                </a:cubicBezTo>
                <a:lnTo>
                  <a:pt x="34" y="3"/>
                </a:lnTo>
                <a:cubicBezTo>
                  <a:pt x="29" y="3"/>
                  <a:pt x="24" y="3"/>
                  <a:pt x="1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93" name="Freeform 7099">
            <a:extLst>
              <a:ext uri="{FF2B5EF4-FFF2-40B4-BE49-F238E27FC236}">
                <a16:creationId xmlns:a16="http://schemas.microsoft.com/office/drawing/2014/main" id="{CA0014F5-53E8-4543-9BDB-FF282996C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46663"/>
            <a:ext cx="15875" cy="4762"/>
          </a:xfrm>
          <a:custGeom>
            <a:avLst/>
            <a:gdLst>
              <a:gd name="T0" fmla="*/ 0 w 42"/>
              <a:gd name="T1" fmla="*/ 3297 h 13"/>
              <a:gd name="T2" fmla="*/ 6804 w 42"/>
              <a:gd name="T3" fmla="*/ 1099 h 13"/>
              <a:gd name="T4" fmla="*/ 15497 w 42"/>
              <a:gd name="T5" fmla="*/ 3297 h 13"/>
              <a:gd name="T6" fmla="*/ 6804 w 42"/>
              <a:gd name="T7" fmla="*/ 1099 h 13"/>
              <a:gd name="T8" fmla="*/ 756 w 42"/>
              <a:gd name="T9" fmla="*/ 4396 h 13"/>
              <a:gd name="T10" fmla="*/ 0 w 42"/>
              <a:gd name="T11" fmla="*/ 32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2" h="13">
                <a:moveTo>
                  <a:pt x="0" y="9"/>
                </a:moveTo>
                <a:cubicBezTo>
                  <a:pt x="0" y="9"/>
                  <a:pt x="5" y="3"/>
                  <a:pt x="18" y="3"/>
                </a:cubicBezTo>
                <a:cubicBezTo>
                  <a:pt x="31" y="0"/>
                  <a:pt x="41" y="9"/>
                  <a:pt x="41" y="9"/>
                </a:cubicBezTo>
                <a:cubicBezTo>
                  <a:pt x="40" y="12"/>
                  <a:pt x="28" y="3"/>
                  <a:pt x="18" y="3"/>
                </a:cubicBezTo>
                <a:cubicBezTo>
                  <a:pt x="10" y="6"/>
                  <a:pt x="2" y="12"/>
                  <a:pt x="2" y="12"/>
                </a:cubicBezTo>
                <a:lnTo>
                  <a:pt x="0" y="9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94" name="Freeform 7100">
            <a:extLst>
              <a:ext uri="{FF2B5EF4-FFF2-40B4-BE49-F238E27FC236}">
                <a16:creationId xmlns:a16="http://schemas.microsoft.com/office/drawing/2014/main" id="{BFBAF966-4B19-A44D-A935-E27E5A20A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46663"/>
            <a:ext cx="15875" cy="4762"/>
          </a:xfrm>
          <a:custGeom>
            <a:avLst/>
            <a:gdLst>
              <a:gd name="T0" fmla="*/ 1108 w 43"/>
              <a:gd name="T1" fmla="*/ 4396 h 13"/>
              <a:gd name="T2" fmla="*/ 0 w 43"/>
              <a:gd name="T3" fmla="*/ 3297 h 13"/>
              <a:gd name="T4" fmla="*/ 7015 w 43"/>
              <a:gd name="T5" fmla="*/ 1099 h 13"/>
              <a:gd name="T6" fmla="*/ 369 w 43"/>
              <a:gd name="T7" fmla="*/ 3297 h 13"/>
              <a:gd name="T8" fmla="*/ 1108 w 43"/>
              <a:gd name="T9" fmla="*/ 3297 h 13"/>
              <a:gd name="T10" fmla="*/ 6276 w 43"/>
              <a:gd name="T11" fmla="*/ 1465 h 13"/>
              <a:gd name="T12" fmla="*/ 1477 w 43"/>
              <a:gd name="T13" fmla="*/ 4396 h 13"/>
              <a:gd name="T14" fmla="*/ 1108 w 43"/>
              <a:gd name="T15" fmla="*/ 4396 h 13"/>
              <a:gd name="T16" fmla="*/ 15506 w 43"/>
              <a:gd name="T17" fmla="*/ 3297 h 13"/>
              <a:gd name="T18" fmla="*/ 13660 w 43"/>
              <a:gd name="T19" fmla="*/ 2564 h 13"/>
              <a:gd name="T20" fmla="*/ 15506 w 43"/>
              <a:gd name="T21" fmla="*/ 3297 h 13"/>
              <a:gd name="T22" fmla="*/ 13660 w 43"/>
              <a:gd name="T23" fmla="*/ 3297 h 13"/>
              <a:gd name="T24" fmla="*/ 9230 w 43"/>
              <a:gd name="T25" fmla="*/ 1465 h 13"/>
              <a:gd name="T26" fmla="*/ 13291 w 43"/>
              <a:gd name="T27" fmla="*/ 2198 h 13"/>
              <a:gd name="T28" fmla="*/ 8122 w 43"/>
              <a:gd name="T29" fmla="*/ 1099 h 13"/>
              <a:gd name="T30" fmla="*/ 7384 w 43"/>
              <a:gd name="T31" fmla="*/ 1099 h 13"/>
              <a:gd name="T32" fmla="*/ 7015 w 43"/>
              <a:gd name="T33" fmla="*/ 1099 h 13"/>
              <a:gd name="T34" fmla="*/ 8122 w 43"/>
              <a:gd name="T35" fmla="*/ 1099 h 13"/>
              <a:gd name="T36" fmla="*/ 7384 w 43"/>
              <a:gd name="T37" fmla="*/ 1099 h 13"/>
              <a:gd name="T38" fmla="*/ 7015 w 43"/>
              <a:gd name="T39" fmla="*/ 1099 h 13"/>
              <a:gd name="T40" fmla="*/ 15506 w 43"/>
              <a:gd name="T41" fmla="*/ 3297 h 13"/>
              <a:gd name="T42" fmla="*/ 8122 w 43"/>
              <a:gd name="T43" fmla="*/ 1099 h 13"/>
              <a:gd name="T44" fmla="*/ 9230 w 43"/>
              <a:gd name="T45" fmla="*/ 1465 h 13"/>
              <a:gd name="T46" fmla="*/ 8122 w 43"/>
              <a:gd name="T47" fmla="*/ 1099 h 1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3" h="13">
                <a:moveTo>
                  <a:pt x="3" y="12"/>
                </a:moveTo>
                <a:lnTo>
                  <a:pt x="0" y="9"/>
                </a:lnTo>
                <a:cubicBezTo>
                  <a:pt x="1" y="6"/>
                  <a:pt x="7" y="3"/>
                  <a:pt x="19" y="3"/>
                </a:cubicBezTo>
                <a:cubicBezTo>
                  <a:pt x="7" y="3"/>
                  <a:pt x="1" y="9"/>
                  <a:pt x="1" y="9"/>
                </a:cubicBezTo>
                <a:lnTo>
                  <a:pt x="3" y="9"/>
                </a:lnTo>
                <a:cubicBezTo>
                  <a:pt x="3" y="9"/>
                  <a:pt x="10" y="7"/>
                  <a:pt x="17" y="4"/>
                </a:cubicBezTo>
                <a:cubicBezTo>
                  <a:pt x="10" y="7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42" y="9"/>
                </a:moveTo>
                <a:cubicBezTo>
                  <a:pt x="42" y="9"/>
                  <a:pt x="40" y="8"/>
                  <a:pt x="37" y="7"/>
                </a:cubicBezTo>
                <a:cubicBezTo>
                  <a:pt x="39" y="9"/>
                  <a:pt x="41" y="9"/>
                  <a:pt x="42" y="9"/>
                </a:cubicBezTo>
                <a:lnTo>
                  <a:pt x="37" y="9"/>
                </a:lnTo>
                <a:cubicBezTo>
                  <a:pt x="33" y="8"/>
                  <a:pt x="29" y="5"/>
                  <a:pt x="25" y="4"/>
                </a:cubicBezTo>
                <a:cubicBezTo>
                  <a:pt x="29" y="5"/>
                  <a:pt x="33" y="6"/>
                  <a:pt x="36" y="6"/>
                </a:cubicBezTo>
                <a:cubicBezTo>
                  <a:pt x="33" y="5"/>
                  <a:pt x="28" y="3"/>
                  <a:pt x="22" y="3"/>
                </a:cubicBezTo>
                <a:lnTo>
                  <a:pt x="20" y="3"/>
                </a:lnTo>
                <a:lnTo>
                  <a:pt x="19" y="3"/>
                </a:lnTo>
                <a:lnTo>
                  <a:pt x="22" y="3"/>
                </a:lnTo>
                <a:lnTo>
                  <a:pt x="20" y="3"/>
                </a:lnTo>
                <a:lnTo>
                  <a:pt x="19" y="3"/>
                </a:lnTo>
                <a:cubicBezTo>
                  <a:pt x="32" y="0"/>
                  <a:pt x="42" y="6"/>
                  <a:pt x="42" y="9"/>
                </a:cubicBezTo>
                <a:close/>
                <a:moveTo>
                  <a:pt x="22" y="3"/>
                </a:moveTo>
                <a:cubicBezTo>
                  <a:pt x="23" y="3"/>
                  <a:pt x="24" y="4"/>
                  <a:pt x="25" y="4"/>
                </a:cubicBezTo>
                <a:cubicBezTo>
                  <a:pt x="24" y="4"/>
                  <a:pt x="23" y="3"/>
                  <a:pt x="2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95" name="Freeform 7101">
            <a:extLst>
              <a:ext uri="{FF2B5EF4-FFF2-40B4-BE49-F238E27FC236}">
                <a16:creationId xmlns:a16="http://schemas.microsoft.com/office/drawing/2014/main" id="{D1F316B6-867F-2240-8419-FB43CD0B4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51425"/>
            <a:ext cx="4763" cy="3175"/>
          </a:xfrm>
          <a:custGeom>
            <a:avLst/>
            <a:gdLst>
              <a:gd name="T0" fmla="*/ 0 w 14"/>
              <a:gd name="T1" fmla="*/ 2858 h 10"/>
              <a:gd name="T2" fmla="*/ 0 w 14"/>
              <a:gd name="T3" fmla="*/ 0 h 10"/>
              <a:gd name="T4" fmla="*/ 4083 w 14"/>
              <a:gd name="T5" fmla="*/ 0 h 10"/>
              <a:gd name="T6" fmla="*/ 3742 w 14"/>
              <a:gd name="T7" fmla="*/ 2223 h 10"/>
              <a:gd name="T8" fmla="*/ 0 w 14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0">
                <a:moveTo>
                  <a:pt x="0" y="9"/>
                </a:moveTo>
                <a:lnTo>
                  <a:pt x="0" y="0"/>
                </a:lnTo>
                <a:lnTo>
                  <a:pt x="12" y="0"/>
                </a:lnTo>
                <a:cubicBezTo>
                  <a:pt x="13" y="4"/>
                  <a:pt x="11" y="7"/>
                  <a:pt x="11" y="7"/>
                </a:cubicBezTo>
                <a:cubicBezTo>
                  <a:pt x="11" y="7"/>
                  <a:pt x="11" y="9"/>
                  <a:pt x="0" y="9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96" name="Freeform 7102">
            <a:extLst>
              <a:ext uri="{FF2B5EF4-FFF2-40B4-BE49-F238E27FC236}">
                <a16:creationId xmlns:a16="http://schemas.microsoft.com/office/drawing/2014/main" id="{7E11567B-F80B-F840-AF5D-E652F72DE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51425"/>
            <a:ext cx="4763" cy="3175"/>
          </a:xfrm>
          <a:custGeom>
            <a:avLst/>
            <a:gdLst>
              <a:gd name="T0" fmla="*/ 0 w 14"/>
              <a:gd name="T1" fmla="*/ 2858 h 10"/>
              <a:gd name="T2" fmla="*/ 0 w 14"/>
              <a:gd name="T3" fmla="*/ 0 h 10"/>
              <a:gd name="T4" fmla="*/ 340 w 14"/>
              <a:gd name="T5" fmla="*/ 2858 h 10"/>
              <a:gd name="T6" fmla="*/ 0 w 14"/>
              <a:gd name="T7" fmla="*/ 2858 h 10"/>
              <a:gd name="T8" fmla="*/ 3742 w 14"/>
              <a:gd name="T9" fmla="*/ 1905 h 10"/>
              <a:gd name="T10" fmla="*/ 4083 w 14"/>
              <a:gd name="T11" fmla="*/ 318 h 10"/>
              <a:gd name="T12" fmla="*/ 3742 w 14"/>
              <a:gd name="T13" fmla="*/ 190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0">
                <a:moveTo>
                  <a:pt x="0" y="9"/>
                </a:moveTo>
                <a:lnTo>
                  <a:pt x="0" y="0"/>
                </a:lnTo>
                <a:lnTo>
                  <a:pt x="1" y="9"/>
                </a:lnTo>
                <a:lnTo>
                  <a:pt x="0" y="9"/>
                </a:lnTo>
                <a:close/>
                <a:moveTo>
                  <a:pt x="11" y="6"/>
                </a:moveTo>
                <a:cubicBezTo>
                  <a:pt x="12" y="6"/>
                  <a:pt x="12" y="2"/>
                  <a:pt x="12" y="1"/>
                </a:cubicBezTo>
                <a:cubicBezTo>
                  <a:pt x="13" y="4"/>
                  <a:pt x="12" y="6"/>
                  <a:pt x="1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97" name="Freeform 7103">
            <a:extLst>
              <a:ext uri="{FF2B5EF4-FFF2-40B4-BE49-F238E27FC236}">
                <a16:creationId xmlns:a16="http://schemas.microsoft.com/office/drawing/2014/main" id="{F3E223BC-85A7-E34A-B574-CD755B64A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49838"/>
            <a:ext cx="6350" cy="3175"/>
          </a:xfrm>
          <a:custGeom>
            <a:avLst/>
            <a:gdLst>
              <a:gd name="T0" fmla="*/ 0 w 16"/>
              <a:gd name="T1" fmla="*/ 2886 h 11"/>
              <a:gd name="T2" fmla="*/ 0 w 16"/>
              <a:gd name="T3" fmla="*/ 0 h 11"/>
              <a:gd name="T4" fmla="*/ 5159 w 16"/>
              <a:gd name="T5" fmla="*/ 0 h 11"/>
              <a:gd name="T6" fmla="*/ 4763 w 16"/>
              <a:gd name="T7" fmla="*/ 2020 h 11"/>
              <a:gd name="T8" fmla="*/ 0 w 16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1">
                <a:moveTo>
                  <a:pt x="0" y="10"/>
                </a:moveTo>
                <a:lnTo>
                  <a:pt x="0" y="0"/>
                </a:lnTo>
                <a:cubicBezTo>
                  <a:pt x="0" y="0"/>
                  <a:pt x="12" y="0"/>
                  <a:pt x="13" y="0"/>
                </a:cubicBezTo>
                <a:cubicBezTo>
                  <a:pt x="15" y="0"/>
                  <a:pt x="12" y="7"/>
                  <a:pt x="12" y="7"/>
                </a:cubicBezTo>
                <a:cubicBezTo>
                  <a:pt x="12" y="7"/>
                  <a:pt x="11" y="10"/>
                  <a:pt x="0" y="10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98" name="Freeform 7104">
            <a:extLst>
              <a:ext uri="{FF2B5EF4-FFF2-40B4-BE49-F238E27FC236}">
                <a16:creationId xmlns:a16="http://schemas.microsoft.com/office/drawing/2014/main" id="{2A0D63C0-40F9-FD4F-99D0-32E413D6D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49838"/>
            <a:ext cx="4763" cy="4762"/>
          </a:xfrm>
          <a:custGeom>
            <a:avLst/>
            <a:gdLst>
              <a:gd name="T0" fmla="*/ 0 w 15"/>
              <a:gd name="T1" fmla="*/ 4422 h 14"/>
              <a:gd name="T2" fmla="*/ 0 w 15"/>
              <a:gd name="T3" fmla="*/ 1020 h 14"/>
              <a:gd name="T4" fmla="*/ 0 w 15"/>
              <a:gd name="T5" fmla="*/ 1020 h 14"/>
              <a:gd name="T6" fmla="*/ 318 w 15"/>
              <a:gd name="T7" fmla="*/ 4082 h 14"/>
              <a:gd name="T8" fmla="*/ 635 w 15"/>
              <a:gd name="T9" fmla="*/ 4082 h 14"/>
              <a:gd name="T10" fmla="*/ 635 w 15"/>
              <a:gd name="T11" fmla="*/ 4082 h 14"/>
              <a:gd name="T12" fmla="*/ 635 w 15"/>
              <a:gd name="T13" fmla="*/ 4082 h 14"/>
              <a:gd name="T14" fmla="*/ 0 w 15"/>
              <a:gd name="T15" fmla="*/ 4422 h 14"/>
              <a:gd name="T16" fmla="*/ 4128 w 15"/>
              <a:gd name="T17" fmla="*/ 1020 h 14"/>
              <a:gd name="T18" fmla="*/ 0 w 15"/>
              <a:gd name="T19" fmla="*/ 1020 h 14"/>
              <a:gd name="T20" fmla="*/ 4128 w 15"/>
              <a:gd name="T21" fmla="*/ 1020 h 14"/>
              <a:gd name="T22" fmla="*/ 4128 w 15"/>
              <a:gd name="T23" fmla="*/ 1020 h 14"/>
              <a:gd name="T24" fmla="*/ 4445 w 15"/>
              <a:gd name="T25" fmla="*/ 1020 h 14"/>
              <a:gd name="T26" fmla="*/ 4445 w 15"/>
              <a:gd name="T27" fmla="*/ 1361 h 14"/>
              <a:gd name="T28" fmla="*/ 4128 w 15"/>
              <a:gd name="T29" fmla="*/ 1020 h 14"/>
              <a:gd name="T30" fmla="*/ 3810 w 15"/>
              <a:gd name="T31" fmla="*/ 3401 h 14"/>
              <a:gd name="T32" fmla="*/ 1588 w 15"/>
              <a:gd name="T33" fmla="*/ 4082 h 14"/>
              <a:gd name="T34" fmla="*/ 3810 w 15"/>
              <a:gd name="T35" fmla="*/ 3401 h 14"/>
              <a:gd name="T36" fmla="*/ 4445 w 15"/>
              <a:gd name="T37" fmla="*/ 1361 h 14"/>
              <a:gd name="T38" fmla="*/ 3810 w 15"/>
              <a:gd name="T39" fmla="*/ 3401 h 1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" h="14">
                <a:moveTo>
                  <a:pt x="0" y="13"/>
                </a:moveTo>
                <a:lnTo>
                  <a:pt x="0" y="3"/>
                </a:lnTo>
                <a:lnTo>
                  <a:pt x="1" y="12"/>
                </a:lnTo>
                <a:lnTo>
                  <a:pt x="2" y="12"/>
                </a:lnTo>
                <a:cubicBezTo>
                  <a:pt x="1" y="13"/>
                  <a:pt x="1" y="13"/>
                  <a:pt x="0" y="13"/>
                </a:cubicBezTo>
                <a:close/>
                <a:moveTo>
                  <a:pt x="13" y="3"/>
                </a:moveTo>
                <a:lnTo>
                  <a:pt x="0" y="3"/>
                </a:lnTo>
                <a:cubicBezTo>
                  <a:pt x="1" y="0"/>
                  <a:pt x="11" y="3"/>
                  <a:pt x="13" y="3"/>
                </a:cubicBezTo>
                <a:close/>
                <a:moveTo>
                  <a:pt x="13" y="3"/>
                </a:moveTo>
                <a:lnTo>
                  <a:pt x="14" y="3"/>
                </a:lnTo>
                <a:lnTo>
                  <a:pt x="14" y="4"/>
                </a:lnTo>
                <a:cubicBezTo>
                  <a:pt x="13" y="4"/>
                  <a:pt x="13" y="3"/>
                  <a:pt x="13" y="3"/>
                </a:cubicBezTo>
                <a:close/>
                <a:moveTo>
                  <a:pt x="12" y="10"/>
                </a:moveTo>
                <a:cubicBezTo>
                  <a:pt x="12" y="10"/>
                  <a:pt x="12" y="12"/>
                  <a:pt x="5" y="12"/>
                </a:cubicBezTo>
                <a:cubicBezTo>
                  <a:pt x="11" y="12"/>
                  <a:pt x="12" y="10"/>
                  <a:pt x="12" y="10"/>
                </a:cubicBezTo>
                <a:cubicBezTo>
                  <a:pt x="13" y="7"/>
                  <a:pt x="13" y="5"/>
                  <a:pt x="14" y="4"/>
                </a:cubicBezTo>
                <a:cubicBezTo>
                  <a:pt x="14" y="5"/>
                  <a:pt x="13" y="10"/>
                  <a:pt x="12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99" name="Freeform 7105">
            <a:extLst>
              <a:ext uri="{FF2B5EF4-FFF2-40B4-BE49-F238E27FC236}">
                <a16:creationId xmlns:a16="http://schemas.microsoft.com/office/drawing/2014/main" id="{1BF0446F-7E46-9142-A608-EE4BE8ABD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46663"/>
            <a:ext cx="6350" cy="3175"/>
          </a:xfrm>
          <a:custGeom>
            <a:avLst/>
            <a:gdLst>
              <a:gd name="T0" fmla="*/ 0 w 17"/>
              <a:gd name="T1" fmla="*/ 2858 h 10"/>
              <a:gd name="T2" fmla="*/ 0 w 17"/>
              <a:gd name="T3" fmla="*/ 0 h 10"/>
              <a:gd name="T4" fmla="*/ 5603 w 17"/>
              <a:gd name="T5" fmla="*/ 953 h 10"/>
              <a:gd name="T6" fmla="*/ 4856 w 17"/>
              <a:gd name="T7" fmla="*/ 2858 h 10"/>
              <a:gd name="T8" fmla="*/ 0 w 17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0">
                <a:moveTo>
                  <a:pt x="0" y="9"/>
                </a:moveTo>
                <a:lnTo>
                  <a:pt x="0" y="0"/>
                </a:lnTo>
                <a:cubicBezTo>
                  <a:pt x="0" y="0"/>
                  <a:pt x="13" y="0"/>
                  <a:pt x="15" y="3"/>
                </a:cubicBezTo>
                <a:cubicBezTo>
                  <a:pt x="16" y="3"/>
                  <a:pt x="13" y="9"/>
                  <a:pt x="13" y="9"/>
                </a:cubicBezTo>
                <a:cubicBezTo>
                  <a:pt x="13" y="9"/>
                  <a:pt x="11" y="9"/>
                  <a:pt x="0" y="9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0" name="Freeform 7106">
            <a:extLst>
              <a:ext uri="{FF2B5EF4-FFF2-40B4-BE49-F238E27FC236}">
                <a16:creationId xmlns:a16="http://schemas.microsoft.com/office/drawing/2014/main" id="{E2E48711-DB19-2C4E-8D89-1B812EDFF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46663"/>
            <a:ext cx="6350" cy="3175"/>
          </a:xfrm>
          <a:custGeom>
            <a:avLst/>
            <a:gdLst>
              <a:gd name="T0" fmla="*/ 0 w 16"/>
              <a:gd name="T1" fmla="*/ 2858 h 10"/>
              <a:gd name="T2" fmla="*/ 0 w 16"/>
              <a:gd name="T3" fmla="*/ 0 h 10"/>
              <a:gd name="T4" fmla="*/ 397 w 16"/>
              <a:gd name="T5" fmla="*/ 2858 h 10"/>
              <a:gd name="T6" fmla="*/ 0 w 16"/>
              <a:gd name="T7" fmla="*/ 2858 h 10"/>
              <a:gd name="T8" fmla="*/ 5556 w 16"/>
              <a:gd name="T9" fmla="*/ 2858 h 10"/>
              <a:gd name="T10" fmla="*/ 5159 w 16"/>
              <a:gd name="T11" fmla="*/ 2858 h 10"/>
              <a:gd name="T12" fmla="*/ 5953 w 16"/>
              <a:gd name="T13" fmla="*/ 1270 h 10"/>
              <a:gd name="T14" fmla="*/ 5556 w 16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0">
                <a:moveTo>
                  <a:pt x="0" y="9"/>
                </a:moveTo>
                <a:lnTo>
                  <a:pt x="0" y="0"/>
                </a:lnTo>
                <a:lnTo>
                  <a:pt x="1" y="9"/>
                </a:lnTo>
                <a:lnTo>
                  <a:pt x="0" y="9"/>
                </a:lnTo>
                <a:close/>
                <a:moveTo>
                  <a:pt x="14" y="9"/>
                </a:moveTo>
                <a:lnTo>
                  <a:pt x="13" y="9"/>
                </a:lnTo>
                <a:cubicBezTo>
                  <a:pt x="13" y="7"/>
                  <a:pt x="15" y="5"/>
                  <a:pt x="15" y="4"/>
                </a:cubicBezTo>
                <a:cubicBezTo>
                  <a:pt x="15" y="5"/>
                  <a:pt x="14" y="9"/>
                  <a:pt x="1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1" name="Freeform 7107">
            <a:extLst>
              <a:ext uri="{FF2B5EF4-FFF2-40B4-BE49-F238E27FC236}">
                <a16:creationId xmlns:a16="http://schemas.microsoft.com/office/drawing/2014/main" id="{9532728F-D481-A247-9C22-877DB8A1B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45075"/>
            <a:ext cx="6350" cy="4763"/>
          </a:xfrm>
          <a:custGeom>
            <a:avLst/>
            <a:gdLst>
              <a:gd name="T0" fmla="*/ 0 w 17"/>
              <a:gd name="T1" fmla="*/ 4397 h 13"/>
              <a:gd name="T2" fmla="*/ 0 w 17"/>
              <a:gd name="T3" fmla="*/ 0 h 13"/>
              <a:gd name="T4" fmla="*/ 5603 w 17"/>
              <a:gd name="T5" fmla="*/ 1099 h 13"/>
              <a:gd name="T6" fmla="*/ 5603 w 17"/>
              <a:gd name="T7" fmla="*/ 3297 h 13"/>
              <a:gd name="T8" fmla="*/ 0 w 17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3">
                <a:moveTo>
                  <a:pt x="0" y="12"/>
                </a:moveTo>
                <a:lnTo>
                  <a:pt x="0" y="0"/>
                </a:lnTo>
                <a:cubicBezTo>
                  <a:pt x="0" y="0"/>
                  <a:pt x="13" y="0"/>
                  <a:pt x="15" y="3"/>
                </a:cubicBezTo>
                <a:cubicBezTo>
                  <a:pt x="16" y="3"/>
                  <a:pt x="15" y="9"/>
                  <a:pt x="15" y="9"/>
                </a:cubicBezTo>
                <a:cubicBezTo>
                  <a:pt x="15" y="9"/>
                  <a:pt x="11" y="9"/>
                  <a:pt x="0" y="12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2" name="Freeform 7108">
            <a:extLst>
              <a:ext uri="{FF2B5EF4-FFF2-40B4-BE49-F238E27FC236}">
                <a16:creationId xmlns:a16="http://schemas.microsoft.com/office/drawing/2014/main" id="{568C39B8-80E2-584F-9798-FFC66937B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45075"/>
            <a:ext cx="6350" cy="4763"/>
          </a:xfrm>
          <a:custGeom>
            <a:avLst/>
            <a:gdLst>
              <a:gd name="T0" fmla="*/ 0 w 17"/>
              <a:gd name="T1" fmla="*/ 4397 h 13"/>
              <a:gd name="T2" fmla="*/ 0 w 17"/>
              <a:gd name="T3" fmla="*/ 0 h 13"/>
              <a:gd name="T4" fmla="*/ 5603 w 17"/>
              <a:gd name="T5" fmla="*/ 1099 h 13"/>
              <a:gd name="T6" fmla="*/ 0 w 17"/>
              <a:gd name="T7" fmla="*/ 0 h 13"/>
              <a:gd name="T8" fmla="*/ 374 w 17"/>
              <a:gd name="T9" fmla="*/ 3297 h 13"/>
              <a:gd name="T10" fmla="*/ 5603 w 17"/>
              <a:gd name="T11" fmla="*/ 3297 h 13"/>
              <a:gd name="T12" fmla="*/ 5603 w 17"/>
              <a:gd name="T13" fmla="*/ 1466 h 13"/>
              <a:gd name="T14" fmla="*/ 5603 w 17"/>
              <a:gd name="T15" fmla="*/ 3297 h 13"/>
              <a:gd name="T16" fmla="*/ 0 w 17"/>
              <a:gd name="T17" fmla="*/ 4397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3">
                <a:moveTo>
                  <a:pt x="0" y="12"/>
                </a:moveTo>
                <a:lnTo>
                  <a:pt x="0" y="0"/>
                </a:lnTo>
                <a:cubicBezTo>
                  <a:pt x="2" y="0"/>
                  <a:pt x="13" y="0"/>
                  <a:pt x="15" y="3"/>
                </a:cubicBezTo>
                <a:cubicBezTo>
                  <a:pt x="11" y="3"/>
                  <a:pt x="4" y="0"/>
                  <a:pt x="0" y="0"/>
                </a:cubicBezTo>
                <a:lnTo>
                  <a:pt x="1" y="9"/>
                </a:lnTo>
                <a:lnTo>
                  <a:pt x="15" y="9"/>
                </a:lnTo>
                <a:cubicBezTo>
                  <a:pt x="14" y="9"/>
                  <a:pt x="15" y="5"/>
                  <a:pt x="15" y="4"/>
                </a:cubicBezTo>
                <a:cubicBezTo>
                  <a:pt x="16" y="5"/>
                  <a:pt x="15" y="9"/>
                  <a:pt x="15" y="9"/>
                </a:cubicBezTo>
                <a:cubicBezTo>
                  <a:pt x="15" y="9"/>
                  <a:pt x="11" y="12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3" name="Freeform 7109">
            <a:extLst>
              <a:ext uri="{FF2B5EF4-FFF2-40B4-BE49-F238E27FC236}">
                <a16:creationId xmlns:a16="http://schemas.microsoft.com/office/drawing/2014/main" id="{5C59EB47-5A80-B843-87BE-29026DAB0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29200"/>
            <a:ext cx="4763" cy="9525"/>
          </a:xfrm>
          <a:custGeom>
            <a:avLst/>
            <a:gdLst>
              <a:gd name="T0" fmla="*/ 0 w 13"/>
              <a:gd name="T1" fmla="*/ 9185 h 28"/>
              <a:gd name="T2" fmla="*/ 3297 w 13"/>
              <a:gd name="T3" fmla="*/ 4082 h 28"/>
              <a:gd name="T4" fmla="*/ 1466 w 13"/>
              <a:gd name="T5" fmla="*/ 0 h 28"/>
              <a:gd name="T6" fmla="*/ 4397 w 13"/>
              <a:gd name="T7" fmla="*/ 4082 h 28"/>
              <a:gd name="T8" fmla="*/ 1099 w 13"/>
              <a:gd name="T9" fmla="*/ 9185 h 28"/>
              <a:gd name="T10" fmla="*/ 0 w 13"/>
              <a:gd name="T11" fmla="*/ 918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28">
                <a:moveTo>
                  <a:pt x="0" y="27"/>
                </a:moveTo>
                <a:cubicBezTo>
                  <a:pt x="0" y="27"/>
                  <a:pt x="9" y="18"/>
                  <a:pt x="9" y="12"/>
                </a:cubicBezTo>
                <a:cubicBezTo>
                  <a:pt x="9" y="9"/>
                  <a:pt x="5" y="3"/>
                  <a:pt x="4" y="0"/>
                </a:cubicBezTo>
                <a:cubicBezTo>
                  <a:pt x="6" y="0"/>
                  <a:pt x="12" y="9"/>
                  <a:pt x="12" y="12"/>
                </a:cubicBezTo>
                <a:cubicBezTo>
                  <a:pt x="12" y="18"/>
                  <a:pt x="3" y="27"/>
                  <a:pt x="3" y="27"/>
                </a:cubicBezTo>
                <a:lnTo>
                  <a:pt x="0" y="27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4" name="Freeform 7110">
            <a:extLst>
              <a:ext uri="{FF2B5EF4-FFF2-40B4-BE49-F238E27FC236}">
                <a16:creationId xmlns:a16="http://schemas.microsoft.com/office/drawing/2014/main" id="{F98138B7-50B9-3F46-BBEF-537BFCC05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29200"/>
            <a:ext cx="4763" cy="11113"/>
          </a:xfrm>
          <a:custGeom>
            <a:avLst/>
            <a:gdLst>
              <a:gd name="T0" fmla="*/ 1099 w 13"/>
              <a:gd name="T1" fmla="*/ 10755 h 31"/>
              <a:gd name="T2" fmla="*/ 0 w 13"/>
              <a:gd name="T3" fmla="*/ 9679 h 31"/>
              <a:gd name="T4" fmla="*/ 3297 w 13"/>
              <a:gd name="T5" fmla="*/ 4302 h 31"/>
              <a:gd name="T6" fmla="*/ 0 w 13"/>
              <a:gd name="T7" fmla="*/ 9679 h 31"/>
              <a:gd name="T8" fmla="*/ 1099 w 13"/>
              <a:gd name="T9" fmla="*/ 9679 h 31"/>
              <a:gd name="T10" fmla="*/ 4030 w 13"/>
              <a:gd name="T11" fmla="*/ 4302 h 31"/>
              <a:gd name="T12" fmla="*/ 1832 w 13"/>
              <a:gd name="T13" fmla="*/ 0 h 31"/>
              <a:gd name="T14" fmla="*/ 4397 w 13"/>
              <a:gd name="T15" fmla="*/ 4302 h 31"/>
              <a:gd name="T16" fmla="*/ 1099 w 13"/>
              <a:gd name="T17" fmla="*/ 10755 h 31"/>
              <a:gd name="T18" fmla="*/ 1832 w 13"/>
              <a:gd name="T19" fmla="*/ 0 h 31"/>
              <a:gd name="T20" fmla="*/ 1832 w 13"/>
              <a:gd name="T21" fmla="*/ 358 h 31"/>
              <a:gd name="T22" fmla="*/ 1466 w 13"/>
              <a:gd name="T23" fmla="*/ 0 h 31"/>
              <a:gd name="T24" fmla="*/ 1832 w 13"/>
              <a:gd name="T25" fmla="*/ 0 h 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31">
                <a:moveTo>
                  <a:pt x="3" y="30"/>
                </a:moveTo>
                <a:lnTo>
                  <a:pt x="0" y="27"/>
                </a:lnTo>
                <a:cubicBezTo>
                  <a:pt x="0" y="27"/>
                  <a:pt x="9" y="18"/>
                  <a:pt x="9" y="12"/>
                </a:cubicBezTo>
                <a:cubicBezTo>
                  <a:pt x="9" y="18"/>
                  <a:pt x="1" y="27"/>
                  <a:pt x="0" y="27"/>
                </a:cubicBezTo>
                <a:lnTo>
                  <a:pt x="3" y="27"/>
                </a:lnTo>
                <a:cubicBezTo>
                  <a:pt x="4" y="27"/>
                  <a:pt x="11" y="18"/>
                  <a:pt x="11" y="12"/>
                </a:cubicBezTo>
                <a:cubicBezTo>
                  <a:pt x="11" y="9"/>
                  <a:pt x="7" y="1"/>
                  <a:pt x="5" y="0"/>
                </a:cubicBezTo>
                <a:cubicBezTo>
                  <a:pt x="6" y="0"/>
                  <a:pt x="12" y="9"/>
                  <a:pt x="12" y="12"/>
                </a:cubicBezTo>
                <a:cubicBezTo>
                  <a:pt x="12" y="18"/>
                  <a:pt x="3" y="27"/>
                  <a:pt x="3" y="30"/>
                </a:cubicBezTo>
                <a:close/>
                <a:moveTo>
                  <a:pt x="5" y="0"/>
                </a:moveTo>
                <a:lnTo>
                  <a:pt x="5" y="1"/>
                </a:lnTo>
                <a:lnTo>
                  <a:pt x="4" y="0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5" name="Freeform 7111">
            <a:extLst>
              <a:ext uri="{FF2B5EF4-FFF2-40B4-BE49-F238E27FC236}">
                <a16:creationId xmlns:a16="http://schemas.microsoft.com/office/drawing/2014/main" id="{6E17BC47-424E-8946-AC5F-351A27A31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29200"/>
            <a:ext cx="3175" cy="11113"/>
          </a:xfrm>
          <a:custGeom>
            <a:avLst/>
            <a:gdLst>
              <a:gd name="T0" fmla="*/ 397 w 8"/>
              <a:gd name="T1" fmla="*/ 10766 h 32"/>
              <a:gd name="T2" fmla="*/ 0 w 8"/>
              <a:gd name="T3" fmla="*/ 5557 h 32"/>
              <a:gd name="T4" fmla="*/ 2381 w 8"/>
              <a:gd name="T5" fmla="*/ 0 h 32"/>
              <a:gd name="T6" fmla="*/ 794 w 8"/>
              <a:gd name="T7" fmla="*/ 5557 h 32"/>
              <a:gd name="T8" fmla="*/ 1588 w 8"/>
              <a:gd name="T9" fmla="*/ 10766 h 32"/>
              <a:gd name="T10" fmla="*/ 397 w 8"/>
              <a:gd name="T11" fmla="*/ 10766 h 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32">
                <a:moveTo>
                  <a:pt x="1" y="31"/>
                </a:moveTo>
                <a:cubicBezTo>
                  <a:pt x="1" y="31"/>
                  <a:pt x="0" y="22"/>
                  <a:pt x="0" y="16"/>
                </a:cubicBezTo>
                <a:cubicBezTo>
                  <a:pt x="0" y="10"/>
                  <a:pt x="5" y="4"/>
                  <a:pt x="6" y="0"/>
                </a:cubicBezTo>
                <a:cubicBezTo>
                  <a:pt x="7" y="4"/>
                  <a:pt x="2" y="10"/>
                  <a:pt x="2" y="16"/>
                </a:cubicBezTo>
                <a:cubicBezTo>
                  <a:pt x="2" y="22"/>
                  <a:pt x="4" y="31"/>
                  <a:pt x="4" y="31"/>
                </a:cubicBezTo>
                <a:lnTo>
                  <a:pt x="1" y="31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6" name="Freeform 7112">
            <a:extLst>
              <a:ext uri="{FF2B5EF4-FFF2-40B4-BE49-F238E27FC236}">
                <a16:creationId xmlns:a16="http://schemas.microsoft.com/office/drawing/2014/main" id="{4D290FBE-E9CB-8B43-A4DD-7AC317907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29200"/>
            <a:ext cx="1588" cy="11113"/>
          </a:xfrm>
          <a:custGeom>
            <a:avLst/>
            <a:gdLst>
              <a:gd name="T0" fmla="*/ 0 w 6"/>
              <a:gd name="T1" fmla="*/ 9679 h 31"/>
              <a:gd name="T2" fmla="*/ 529 w 6"/>
              <a:gd name="T3" fmla="*/ 9679 h 31"/>
              <a:gd name="T4" fmla="*/ 265 w 6"/>
              <a:gd name="T5" fmla="*/ 4302 h 31"/>
              <a:gd name="T6" fmla="*/ 1323 w 6"/>
              <a:gd name="T7" fmla="*/ 0 h 31"/>
              <a:gd name="T8" fmla="*/ 265 w 6"/>
              <a:gd name="T9" fmla="*/ 4302 h 31"/>
              <a:gd name="T10" fmla="*/ 794 w 6"/>
              <a:gd name="T11" fmla="*/ 9679 h 31"/>
              <a:gd name="T12" fmla="*/ 794 w 6"/>
              <a:gd name="T13" fmla="*/ 10755 h 31"/>
              <a:gd name="T14" fmla="*/ 0 w 6"/>
              <a:gd name="T15" fmla="*/ 9679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31">
                <a:moveTo>
                  <a:pt x="0" y="27"/>
                </a:moveTo>
                <a:lnTo>
                  <a:pt x="2" y="27"/>
                </a:lnTo>
                <a:cubicBezTo>
                  <a:pt x="2" y="27"/>
                  <a:pt x="1" y="18"/>
                  <a:pt x="1" y="12"/>
                </a:cubicBezTo>
                <a:cubicBezTo>
                  <a:pt x="1" y="9"/>
                  <a:pt x="3" y="3"/>
                  <a:pt x="5" y="0"/>
                </a:cubicBezTo>
                <a:cubicBezTo>
                  <a:pt x="3" y="6"/>
                  <a:pt x="1" y="9"/>
                  <a:pt x="1" y="12"/>
                </a:cubicBezTo>
                <a:cubicBezTo>
                  <a:pt x="1" y="18"/>
                  <a:pt x="3" y="27"/>
                  <a:pt x="3" y="27"/>
                </a:cubicBezTo>
                <a:lnTo>
                  <a:pt x="3" y="30"/>
                </a:lnTo>
                <a:lnTo>
                  <a:pt x="0" y="2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7" name="Freeform 7113">
            <a:extLst>
              <a:ext uri="{FF2B5EF4-FFF2-40B4-BE49-F238E27FC236}">
                <a16:creationId xmlns:a16="http://schemas.microsoft.com/office/drawing/2014/main" id="{FA75A137-C3CE-6648-9F62-933B9F443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43488"/>
            <a:ext cx="6350" cy="3175"/>
          </a:xfrm>
          <a:custGeom>
            <a:avLst/>
            <a:gdLst>
              <a:gd name="T0" fmla="*/ 0 w 16"/>
              <a:gd name="T1" fmla="*/ 2858 h 10"/>
              <a:gd name="T2" fmla="*/ 0 w 16"/>
              <a:gd name="T3" fmla="*/ 0 h 10"/>
              <a:gd name="T4" fmla="*/ 5159 w 16"/>
              <a:gd name="T5" fmla="*/ 0 h 10"/>
              <a:gd name="T6" fmla="*/ 5953 w 16"/>
              <a:gd name="T7" fmla="*/ 1905 h 10"/>
              <a:gd name="T8" fmla="*/ 0 w 16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0">
                <a:moveTo>
                  <a:pt x="0" y="9"/>
                </a:moveTo>
                <a:lnTo>
                  <a:pt x="0" y="0"/>
                </a:lnTo>
                <a:cubicBezTo>
                  <a:pt x="0" y="0"/>
                  <a:pt x="12" y="0"/>
                  <a:pt x="13" y="0"/>
                </a:cubicBezTo>
                <a:cubicBezTo>
                  <a:pt x="15" y="0"/>
                  <a:pt x="15" y="6"/>
                  <a:pt x="15" y="6"/>
                </a:cubicBezTo>
                <a:cubicBezTo>
                  <a:pt x="15" y="6"/>
                  <a:pt x="11" y="9"/>
                  <a:pt x="0" y="9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8" name="Freeform 7114">
            <a:extLst>
              <a:ext uri="{FF2B5EF4-FFF2-40B4-BE49-F238E27FC236}">
                <a16:creationId xmlns:a16="http://schemas.microsoft.com/office/drawing/2014/main" id="{D5224608-9F02-044A-A8D4-B316672E0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43488"/>
            <a:ext cx="6350" cy="3175"/>
          </a:xfrm>
          <a:custGeom>
            <a:avLst/>
            <a:gdLst>
              <a:gd name="T0" fmla="*/ 0 w 16"/>
              <a:gd name="T1" fmla="*/ 2858 h 10"/>
              <a:gd name="T2" fmla="*/ 0 w 16"/>
              <a:gd name="T3" fmla="*/ 0 h 10"/>
              <a:gd name="T4" fmla="*/ 397 w 16"/>
              <a:gd name="T5" fmla="*/ 2858 h 10"/>
              <a:gd name="T6" fmla="*/ 0 w 16"/>
              <a:gd name="T7" fmla="*/ 2858 h 10"/>
              <a:gd name="T8" fmla="*/ 5556 w 16"/>
              <a:gd name="T9" fmla="*/ 318 h 10"/>
              <a:gd name="T10" fmla="*/ 5159 w 16"/>
              <a:gd name="T11" fmla="*/ 0 h 10"/>
              <a:gd name="T12" fmla="*/ 5556 w 16"/>
              <a:gd name="T13" fmla="*/ 0 h 10"/>
              <a:gd name="T14" fmla="*/ 5556 w 16"/>
              <a:gd name="T15" fmla="*/ 318 h 10"/>
              <a:gd name="T16" fmla="*/ 5953 w 16"/>
              <a:gd name="T17" fmla="*/ 1905 h 10"/>
              <a:gd name="T18" fmla="*/ 397 w 16"/>
              <a:gd name="T19" fmla="*/ 2858 h 10"/>
              <a:gd name="T20" fmla="*/ 5953 w 16"/>
              <a:gd name="T21" fmla="*/ 1905 h 10"/>
              <a:gd name="T22" fmla="*/ 5556 w 16"/>
              <a:gd name="T23" fmla="*/ 318 h 10"/>
              <a:gd name="T24" fmla="*/ 5953 w 16"/>
              <a:gd name="T25" fmla="*/ 190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0">
                <a:moveTo>
                  <a:pt x="0" y="9"/>
                </a:moveTo>
                <a:lnTo>
                  <a:pt x="0" y="0"/>
                </a:lnTo>
                <a:lnTo>
                  <a:pt x="1" y="9"/>
                </a:lnTo>
                <a:lnTo>
                  <a:pt x="0" y="9"/>
                </a:lnTo>
                <a:close/>
                <a:moveTo>
                  <a:pt x="14" y="1"/>
                </a:moveTo>
                <a:cubicBezTo>
                  <a:pt x="13" y="0"/>
                  <a:pt x="13" y="0"/>
                  <a:pt x="13" y="0"/>
                </a:cubicBezTo>
                <a:lnTo>
                  <a:pt x="14" y="0"/>
                </a:lnTo>
                <a:cubicBezTo>
                  <a:pt x="14" y="0"/>
                  <a:pt x="14" y="0"/>
                  <a:pt x="14" y="1"/>
                </a:cubicBezTo>
                <a:close/>
                <a:moveTo>
                  <a:pt x="15" y="6"/>
                </a:moveTo>
                <a:cubicBezTo>
                  <a:pt x="15" y="6"/>
                  <a:pt x="12" y="9"/>
                  <a:pt x="1" y="9"/>
                </a:cubicBezTo>
                <a:cubicBezTo>
                  <a:pt x="11" y="6"/>
                  <a:pt x="14" y="6"/>
                  <a:pt x="15" y="6"/>
                </a:cubicBezTo>
                <a:cubicBezTo>
                  <a:pt x="14" y="6"/>
                  <a:pt x="14" y="2"/>
                  <a:pt x="14" y="1"/>
                </a:cubicBezTo>
                <a:cubicBezTo>
                  <a:pt x="15" y="2"/>
                  <a:pt x="15" y="6"/>
                  <a:pt x="1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9" name="Freeform 7115">
            <a:extLst>
              <a:ext uri="{FF2B5EF4-FFF2-40B4-BE49-F238E27FC236}">
                <a16:creationId xmlns:a16="http://schemas.microsoft.com/office/drawing/2014/main" id="{C417E964-15BF-CF4F-A6F2-FAB571096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40313"/>
            <a:ext cx="4763" cy="4762"/>
          </a:xfrm>
          <a:custGeom>
            <a:avLst/>
            <a:gdLst>
              <a:gd name="T0" fmla="*/ 0 w 14"/>
              <a:gd name="T1" fmla="*/ 4396 h 13"/>
              <a:gd name="T2" fmla="*/ 0 w 14"/>
              <a:gd name="T3" fmla="*/ 0 h 13"/>
              <a:gd name="T4" fmla="*/ 4083 w 14"/>
              <a:gd name="T5" fmla="*/ 0 h 13"/>
              <a:gd name="T6" fmla="*/ 4423 w 14"/>
              <a:gd name="T7" fmla="*/ 3297 h 13"/>
              <a:gd name="T8" fmla="*/ 0 w 14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3">
                <a:moveTo>
                  <a:pt x="0" y="12"/>
                </a:moveTo>
                <a:lnTo>
                  <a:pt x="0" y="0"/>
                </a:lnTo>
                <a:lnTo>
                  <a:pt x="12" y="0"/>
                </a:lnTo>
                <a:cubicBezTo>
                  <a:pt x="13" y="3"/>
                  <a:pt x="13" y="9"/>
                  <a:pt x="13" y="9"/>
                </a:cubicBezTo>
                <a:cubicBezTo>
                  <a:pt x="13" y="9"/>
                  <a:pt x="11" y="9"/>
                  <a:pt x="0" y="12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0" name="Freeform 7116">
            <a:extLst>
              <a:ext uri="{FF2B5EF4-FFF2-40B4-BE49-F238E27FC236}">
                <a16:creationId xmlns:a16="http://schemas.microsoft.com/office/drawing/2014/main" id="{CCADA4AF-EF67-1042-B1DF-95A31D70C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40313"/>
            <a:ext cx="4763" cy="4762"/>
          </a:xfrm>
          <a:custGeom>
            <a:avLst/>
            <a:gdLst>
              <a:gd name="T0" fmla="*/ 0 w 14"/>
              <a:gd name="T1" fmla="*/ 4396 h 13"/>
              <a:gd name="T2" fmla="*/ 0 w 14"/>
              <a:gd name="T3" fmla="*/ 0 h 13"/>
              <a:gd name="T4" fmla="*/ 340 w 14"/>
              <a:gd name="T5" fmla="*/ 3297 h 13"/>
              <a:gd name="T6" fmla="*/ 4423 w 14"/>
              <a:gd name="T7" fmla="*/ 3297 h 13"/>
              <a:gd name="T8" fmla="*/ 0 w 14"/>
              <a:gd name="T9" fmla="*/ 4396 h 13"/>
              <a:gd name="T10" fmla="*/ 4423 w 14"/>
              <a:gd name="T11" fmla="*/ 3297 h 13"/>
              <a:gd name="T12" fmla="*/ 3742 w 14"/>
              <a:gd name="T13" fmla="*/ 0 h 13"/>
              <a:gd name="T14" fmla="*/ 4083 w 14"/>
              <a:gd name="T15" fmla="*/ 0 h 13"/>
              <a:gd name="T16" fmla="*/ 4423 w 14"/>
              <a:gd name="T17" fmla="*/ 3297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3">
                <a:moveTo>
                  <a:pt x="0" y="12"/>
                </a:moveTo>
                <a:lnTo>
                  <a:pt x="0" y="0"/>
                </a:lnTo>
                <a:lnTo>
                  <a:pt x="1" y="9"/>
                </a:lnTo>
                <a:lnTo>
                  <a:pt x="13" y="9"/>
                </a:lnTo>
                <a:cubicBezTo>
                  <a:pt x="13" y="9"/>
                  <a:pt x="11" y="12"/>
                  <a:pt x="0" y="12"/>
                </a:cubicBezTo>
                <a:close/>
                <a:moveTo>
                  <a:pt x="13" y="9"/>
                </a:moveTo>
                <a:cubicBezTo>
                  <a:pt x="13" y="9"/>
                  <a:pt x="13" y="3"/>
                  <a:pt x="11" y="0"/>
                </a:cubicBezTo>
                <a:lnTo>
                  <a:pt x="12" y="0"/>
                </a:lnTo>
                <a:cubicBezTo>
                  <a:pt x="13" y="3"/>
                  <a:pt x="13" y="9"/>
                  <a:pt x="1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1" name="Freeform 7117">
            <a:extLst>
              <a:ext uri="{FF2B5EF4-FFF2-40B4-BE49-F238E27FC236}">
                <a16:creationId xmlns:a16="http://schemas.microsoft.com/office/drawing/2014/main" id="{076F8BFF-3339-BA4C-ABB6-EEC7E0D8C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33963"/>
            <a:ext cx="11113" cy="36512"/>
          </a:xfrm>
          <a:custGeom>
            <a:avLst/>
            <a:gdLst>
              <a:gd name="T0" fmla="*/ 10776 w 33"/>
              <a:gd name="T1" fmla="*/ 36150 h 101"/>
              <a:gd name="T2" fmla="*/ 8082 w 33"/>
              <a:gd name="T3" fmla="*/ 28559 h 101"/>
              <a:gd name="T4" fmla="*/ 8756 w 33"/>
              <a:gd name="T5" fmla="*/ 7592 h 101"/>
              <a:gd name="T6" fmla="*/ 4041 w 33"/>
              <a:gd name="T7" fmla="*/ 1085 h 101"/>
              <a:gd name="T8" fmla="*/ 1347 w 33"/>
              <a:gd name="T9" fmla="*/ 5423 h 101"/>
              <a:gd name="T10" fmla="*/ 0 w 33"/>
              <a:gd name="T11" fmla="*/ 5423 h 101"/>
              <a:gd name="T12" fmla="*/ 4041 w 33"/>
              <a:gd name="T13" fmla="*/ 0 h 101"/>
              <a:gd name="T14" fmla="*/ 9766 w 33"/>
              <a:gd name="T15" fmla="*/ 7592 h 101"/>
              <a:gd name="T16" fmla="*/ 9092 w 33"/>
              <a:gd name="T17" fmla="*/ 27474 h 101"/>
              <a:gd name="T18" fmla="*/ 10776 w 33"/>
              <a:gd name="T19" fmla="*/ 36150 h 10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3" h="101">
                <a:moveTo>
                  <a:pt x="32" y="100"/>
                </a:moveTo>
                <a:cubicBezTo>
                  <a:pt x="27" y="97"/>
                  <a:pt x="24" y="88"/>
                  <a:pt x="24" y="79"/>
                </a:cubicBezTo>
                <a:cubicBezTo>
                  <a:pt x="24" y="70"/>
                  <a:pt x="27" y="36"/>
                  <a:pt x="26" y="21"/>
                </a:cubicBezTo>
                <a:cubicBezTo>
                  <a:pt x="24" y="9"/>
                  <a:pt x="19" y="3"/>
                  <a:pt x="12" y="3"/>
                </a:cubicBezTo>
                <a:cubicBezTo>
                  <a:pt x="8" y="3"/>
                  <a:pt x="4" y="6"/>
                  <a:pt x="4" y="15"/>
                </a:cubicBezTo>
                <a:lnTo>
                  <a:pt x="0" y="15"/>
                </a:lnTo>
                <a:cubicBezTo>
                  <a:pt x="0" y="3"/>
                  <a:pt x="5" y="0"/>
                  <a:pt x="12" y="0"/>
                </a:cubicBezTo>
                <a:cubicBezTo>
                  <a:pt x="21" y="0"/>
                  <a:pt x="29" y="6"/>
                  <a:pt x="29" y="21"/>
                </a:cubicBezTo>
                <a:cubicBezTo>
                  <a:pt x="29" y="36"/>
                  <a:pt x="27" y="70"/>
                  <a:pt x="27" y="76"/>
                </a:cubicBezTo>
                <a:cubicBezTo>
                  <a:pt x="27" y="79"/>
                  <a:pt x="27" y="94"/>
                  <a:pt x="32" y="100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2" name="Freeform 7118">
            <a:extLst>
              <a:ext uri="{FF2B5EF4-FFF2-40B4-BE49-F238E27FC236}">
                <a16:creationId xmlns:a16="http://schemas.microsoft.com/office/drawing/2014/main" id="{B5B4E851-A54A-4F43-99E8-275CB29B2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32375"/>
            <a:ext cx="11113" cy="38100"/>
          </a:xfrm>
          <a:custGeom>
            <a:avLst/>
            <a:gdLst>
              <a:gd name="T0" fmla="*/ 8082 w 33"/>
              <a:gd name="T1" fmla="*/ 30040 h 104"/>
              <a:gd name="T2" fmla="*/ 8082 w 33"/>
              <a:gd name="T3" fmla="*/ 21981 h 104"/>
              <a:gd name="T4" fmla="*/ 8082 w 33"/>
              <a:gd name="T5" fmla="*/ 8792 h 104"/>
              <a:gd name="T6" fmla="*/ 4041 w 33"/>
              <a:gd name="T7" fmla="*/ 2198 h 104"/>
              <a:gd name="T8" fmla="*/ 1684 w 33"/>
              <a:gd name="T9" fmla="*/ 6594 h 104"/>
              <a:gd name="T10" fmla="*/ 337 w 33"/>
              <a:gd name="T11" fmla="*/ 6594 h 104"/>
              <a:gd name="T12" fmla="*/ 0 w 33"/>
              <a:gd name="T13" fmla="*/ 6594 h 104"/>
              <a:gd name="T14" fmla="*/ 4041 w 33"/>
              <a:gd name="T15" fmla="*/ 0 h 104"/>
              <a:gd name="T16" fmla="*/ 7745 w 33"/>
              <a:gd name="T17" fmla="*/ 2198 h 104"/>
              <a:gd name="T18" fmla="*/ 10103 w 33"/>
              <a:gd name="T19" fmla="*/ 8792 h 104"/>
              <a:gd name="T20" fmla="*/ 9429 w 33"/>
              <a:gd name="T21" fmla="*/ 21248 h 104"/>
              <a:gd name="T22" fmla="*/ 9092 w 33"/>
              <a:gd name="T23" fmla="*/ 28941 h 104"/>
              <a:gd name="T24" fmla="*/ 9092 w 33"/>
              <a:gd name="T25" fmla="*/ 21248 h 104"/>
              <a:gd name="T26" fmla="*/ 9766 w 33"/>
              <a:gd name="T27" fmla="*/ 8792 h 104"/>
              <a:gd name="T28" fmla="*/ 7745 w 33"/>
              <a:gd name="T29" fmla="*/ 2198 h 104"/>
              <a:gd name="T30" fmla="*/ 4041 w 33"/>
              <a:gd name="T31" fmla="*/ 1099 h 104"/>
              <a:gd name="T32" fmla="*/ 337 w 33"/>
              <a:gd name="T33" fmla="*/ 6594 h 104"/>
              <a:gd name="T34" fmla="*/ 1347 w 33"/>
              <a:gd name="T35" fmla="*/ 5495 h 104"/>
              <a:gd name="T36" fmla="*/ 4041 w 33"/>
              <a:gd name="T37" fmla="*/ 2198 h 104"/>
              <a:gd name="T38" fmla="*/ 9092 w 33"/>
              <a:gd name="T39" fmla="*/ 8792 h 104"/>
              <a:gd name="T40" fmla="*/ 8082 w 33"/>
              <a:gd name="T41" fmla="*/ 21981 h 104"/>
              <a:gd name="T42" fmla="*/ 8082 w 33"/>
              <a:gd name="T43" fmla="*/ 30040 h 104"/>
              <a:gd name="T44" fmla="*/ 10103 w 33"/>
              <a:gd name="T45" fmla="*/ 36635 h 104"/>
              <a:gd name="T46" fmla="*/ 9092 w 33"/>
              <a:gd name="T47" fmla="*/ 28941 h 104"/>
              <a:gd name="T48" fmla="*/ 10776 w 33"/>
              <a:gd name="T49" fmla="*/ 37734 h 104"/>
              <a:gd name="T50" fmla="*/ 10439 w 33"/>
              <a:gd name="T51" fmla="*/ 37734 h 104"/>
              <a:gd name="T52" fmla="*/ 8082 w 33"/>
              <a:gd name="T53" fmla="*/ 30040 h 10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3" h="104">
                <a:moveTo>
                  <a:pt x="24" y="82"/>
                </a:moveTo>
                <a:cubicBezTo>
                  <a:pt x="23" y="76"/>
                  <a:pt x="24" y="69"/>
                  <a:pt x="24" y="60"/>
                </a:cubicBezTo>
                <a:lnTo>
                  <a:pt x="24" y="24"/>
                </a:lnTo>
                <a:cubicBezTo>
                  <a:pt x="24" y="12"/>
                  <a:pt x="19" y="6"/>
                  <a:pt x="12" y="6"/>
                </a:cubicBezTo>
                <a:cubicBezTo>
                  <a:pt x="8" y="6"/>
                  <a:pt x="5" y="9"/>
                  <a:pt x="5" y="18"/>
                </a:cubicBezTo>
                <a:lnTo>
                  <a:pt x="1" y="18"/>
                </a:lnTo>
                <a:lnTo>
                  <a:pt x="0" y="18"/>
                </a:lnTo>
                <a:cubicBezTo>
                  <a:pt x="0" y="6"/>
                  <a:pt x="5" y="0"/>
                  <a:pt x="12" y="0"/>
                </a:cubicBezTo>
                <a:cubicBezTo>
                  <a:pt x="16" y="0"/>
                  <a:pt x="20" y="3"/>
                  <a:pt x="23" y="6"/>
                </a:cubicBezTo>
                <a:cubicBezTo>
                  <a:pt x="27" y="9"/>
                  <a:pt x="30" y="18"/>
                  <a:pt x="30" y="24"/>
                </a:cubicBezTo>
                <a:cubicBezTo>
                  <a:pt x="30" y="33"/>
                  <a:pt x="28" y="48"/>
                  <a:pt x="28" y="58"/>
                </a:cubicBezTo>
                <a:cubicBezTo>
                  <a:pt x="27" y="67"/>
                  <a:pt x="27" y="76"/>
                  <a:pt x="27" y="79"/>
                </a:cubicBezTo>
                <a:lnTo>
                  <a:pt x="27" y="58"/>
                </a:lnTo>
                <a:cubicBezTo>
                  <a:pt x="27" y="48"/>
                  <a:pt x="28" y="33"/>
                  <a:pt x="29" y="24"/>
                </a:cubicBezTo>
                <a:cubicBezTo>
                  <a:pt x="29" y="18"/>
                  <a:pt x="27" y="9"/>
                  <a:pt x="23" y="6"/>
                </a:cubicBezTo>
                <a:cubicBezTo>
                  <a:pt x="19" y="3"/>
                  <a:pt x="16" y="3"/>
                  <a:pt x="12" y="3"/>
                </a:cubicBezTo>
                <a:cubicBezTo>
                  <a:pt x="5" y="3"/>
                  <a:pt x="1" y="9"/>
                  <a:pt x="1" y="18"/>
                </a:cubicBezTo>
                <a:lnTo>
                  <a:pt x="4" y="15"/>
                </a:lnTo>
                <a:cubicBezTo>
                  <a:pt x="4" y="9"/>
                  <a:pt x="8" y="6"/>
                  <a:pt x="12" y="6"/>
                </a:cubicBezTo>
                <a:cubicBezTo>
                  <a:pt x="20" y="6"/>
                  <a:pt x="24" y="12"/>
                  <a:pt x="27" y="24"/>
                </a:cubicBezTo>
                <a:cubicBezTo>
                  <a:pt x="27" y="33"/>
                  <a:pt x="26" y="48"/>
                  <a:pt x="24" y="60"/>
                </a:cubicBezTo>
                <a:lnTo>
                  <a:pt x="24" y="82"/>
                </a:lnTo>
                <a:cubicBezTo>
                  <a:pt x="24" y="88"/>
                  <a:pt x="27" y="94"/>
                  <a:pt x="30" y="100"/>
                </a:cubicBezTo>
                <a:cubicBezTo>
                  <a:pt x="27" y="92"/>
                  <a:pt x="27" y="81"/>
                  <a:pt x="27" y="79"/>
                </a:cubicBezTo>
                <a:cubicBezTo>
                  <a:pt x="27" y="83"/>
                  <a:pt x="28" y="97"/>
                  <a:pt x="32" y="103"/>
                </a:cubicBezTo>
                <a:lnTo>
                  <a:pt x="31" y="103"/>
                </a:lnTo>
                <a:cubicBezTo>
                  <a:pt x="27" y="97"/>
                  <a:pt x="24" y="88"/>
                  <a:pt x="24" y="82"/>
                </a:cubicBezTo>
              </a:path>
            </a:pathLst>
          </a:custGeom>
          <a:solidFill>
            <a:srgbClr val="F2C2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3" name="Freeform 7119">
            <a:extLst>
              <a:ext uri="{FF2B5EF4-FFF2-40B4-BE49-F238E27FC236}">
                <a16:creationId xmlns:a16="http://schemas.microsoft.com/office/drawing/2014/main" id="{49F25081-439B-3E4D-927F-6BE7A11A3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060950"/>
            <a:ext cx="6350" cy="6350"/>
          </a:xfrm>
          <a:custGeom>
            <a:avLst/>
            <a:gdLst>
              <a:gd name="T0" fmla="*/ 5976 w 17"/>
              <a:gd name="T1" fmla="*/ 0 h 19"/>
              <a:gd name="T2" fmla="*/ 3735 w 17"/>
              <a:gd name="T3" fmla="*/ 3008 h 19"/>
              <a:gd name="T4" fmla="*/ 747 w 17"/>
              <a:gd name="T5" fmla="*/ 5013 h 19"/>
              <a:gd name="T6" fmla="*/ 1121 w 17"/>
              <a:gd name="T7" fmla="*/ 3008 h 19"/>
              <a:gd name="T8" fmla="*/ 5229 w 17"/>
              <a:gd name="T9" fmla="*/ 0 h 19"/>
              <a:gd name="T10" fmla="*/ 5976 w 17"/>
              <a:gd name="T11" fmla="*/ 0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19">
                <a:moveTo>
                  <a:pt x="16" y="0"/>
                </a:moveTo>
                <a:cubicBezTo>
                  <a:pt x="16" y="0"/>
                  <a:pt x="12" y="6"/>
                  <a:pt x="10" y="9"/>
                </a:cubicBezTo>
                <a:cubicBezTo>
                  <a:pt x="7" y="15"/>
                  <a:pt x="4" y="18"/>
                  <a:pt x="2" y="15"/>
                </a:cubicBezTo>
                <a:cubicBezTo>
                  <a:pt x="0" y="12"/>
                  <a:pt x="2" y="9"/>
                  <a:pt x="3" y="9"/>
                </a:cubicBezTo>
                <a:cubicBezTo>
                  <a:pt x="5" y="6"/>
                  <a:pt x="14" y="0"/>
                  <a:pt x="14" y="0"/>
                </a:cubicBezTo>
                <a:lnTo>
                  <a:pt x="16" y="0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4" name="Freeform 7120">
            <a:extLst>
              <a:ext uri="{FF2B5EF4-FFF2-40B4-BE49-F238E27FC236}">
                <a16:creationId xmlns:a16="http://schemas.microsoft.com/office/drawing/2014/main" id="{E798FF0C-398B-DD4D-84BA-F70F1443D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064125"/>
            <a:ext cx="3175" cy="3175"/>
          </a:xfrm>
          <a:custGeom>
            <a:avLst/>
            <a:gdLst>
              <a:gd name="T0" fmla="*/ 353 w 9"/>
              <a:gd name="T1" fmla="*/ 2721 h 7"/>
              <a:gd name="T2" fmla="*/ 0 w 9"/>
              <a:gd name="T3" fmla="*/ 2721 h 7"/>
              <a:gd name="T4" fmla="*/ 2822 w 9"/>
              <a:gd name="T5" fmla="*/ 0 h 7"/>
              <a:gd name="T6" fmla="*/ 353 w 9"/>
              <a:gd name="T7" fmla="*/ 2721 h 7"/>
              <a:gd name="T8" fmla="*/ 353 w 9"/>
              <a:gd name="T9" fmla="*/ 0 h 7"/>
              <a:gd name="T10" fmla="*/ 0 w 9"/>
              <a:gd name="T11" fmla="*/ 1361 h 7"/>
              <a:gd name="T12" fmla="*/ 353 w 9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7">
                <a:moveTo>
                  <a:pt x="1" y="6"/>
                </a:moveTo>
                <a:lnTo>
                  <a:pt x="0" y="6"/>
                </a:lnTo>
                <a:cubicBezTo>
                  <a:pt x="2" y="6"/>
                  <a:pt x="5" y="6"/>
                  <a:pt x="8" y="0"/>
                </a:cubicBezTo>
                <a:cubicBezTo>
                  <a:pt x="5" y="6"/>
                  <a:pt x="4" y="6"/>
                  <a:pt x="1" y="6"/>
                </a:cubicBezTo>
                <a:close/>
                <a:moveTo>
                  <a:pt x="1" y="0"/>
                </a:moveTo>
                <a:lnTo>
                  <a:pt x="0" y="3"/>
                </a:lnTo>
                <a:cubicBezTo>
                  <a:pt x="0" y="3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5" name="Freeform 7121">
            <a:extLst>
              <a:ext uri="{FF2B5EF4-FFF2-40B4-BE49-F238E27FC236}">
                <a16:creationId xmlns:a16="http://schemas.microsoft.com/office/drawing/2014/main" id="{EA32B4AA-D51F-AA4D-882F-794738B0D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38725"/>
            <a:ext cx="4763" cy="4763"/>
          </a:xfrm>
          <a:custGeom>
            <a:avLst/>
            <a:gdLst>
              <a:gd name="T0" fmla="*/ 0 w 13"/>
              <a:gd name="T1" fmla="*/ 0 h 13"/>
              <a:gd name="T2" fmla="*/ 4397 w 13"/>
              <a:gd name="T3" fmla="*/ 2198 h 13"/>
              <a:gd name="T4" fmla="*/ 3664 w 13"/>
              <a:gd name="T5" fmla="*/ 3297 h 13"/>
              <a:gd name="T6" fmla="*/ 366 w 13"/>
              <a:gd name="T7" fmla="*/ 3297 h 13"/>
              <a:gd name="T8" fmla="*/ 0 w 13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3">
                <a:moveTo>
                  <a:pt x="0" y="0"/>
                </a:moveTo>
                <a:cubicBezTo>
                  <a:pt x="8" y="0"/>
                  <a:pt x="12" y="6"/>
                  <a:pt x="12" y="6"/>
                </a:cubicBezTo>
                <a:lnTo>
                  <a:pt x="10" y="9"/>
                </a:lnTo>
                <a:cubicBezTo>
                  <a:pt x="8" y="12"/>
                  <a:pt x="0" y="12"/>
                  <a:pt x="1" y="9"/>
                </a:cubicBezTo>
                <a:lnTo>
                  <a:pt x="0" y="0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6" name="Freeform 7122">
            <a:extLst>
              <a:ext uri="{FF2B5EF4-FFF2-40B4-BE49-F238E27FC236}">
                <a16:creationId xmlns:a16="http://schemas.microsoft.com/office/drawing/2014/main" id="{5348E1DE-07ED-4847-9B6E-F25AD1DE7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038725"/>
            <a:ext cx="4763" cy="4763"/>
          </a:xfrm>
          <a:custGeom>
            <a:avLst/>
            <a:gdLst>
              <a:gd name="T0" fmla="*/ 0 w 13"/>
              <a:gd name="T1" fmla="*/ 4397 h 13"/>
              <a:gd name="T2" fmla="*/ 0 w 13"/>
              <a:gd name="T3" fmla="*/ 0 h 13"/>
              <a:gd name="T4" fmla="*/ 366 w 13"/>
              <a:gd name="T5" fmla="*/ 3297 h 13"/>
              <a:gd name="T6" fmla="*/ 3664 w 13"/>
              <a:gd name="T7" fmla="*/ 3297 h 13"/>
              <a:gd name="T8" fmla="*/ 733 w 13"/>
              <a:gd name="T9" fmla="*/ 4397 h 13"/>
              <a:gd name="T10" fmla="*/ 366 w 13"/>
              <a:gd name="T11" fmla="*/ 4397 h 13"/>
              <a:gd name="T12" fmla="*/ 0 w 13"/>
              <a:gd name="T13" fmla="*/ 4397 h 13"/>
              <a:gd name="T14" fmla="*/ 4030 w 13"/>
              <a:gd name="T15" fmla="*/ 2198 h 13"/>
              <a:gd name="T16" fmla="*/ 4030 w 13"/>
              <a:gd name="T17" fmla="*/ 1832 h 13"/>
              <a:gd name="T18" fmla="*/ 4397 w 13"/>
              <a:gd name="T19" fmla="*/ 2198 h 13"/>
              <a:gd name="T20" fmla="*/ 3664 w 13"/>
              <a:gd name="T21" fmla="*/ 3297 h 13"/>
              <a:gd name="T22" fmla="*/ 3664 w 13"/>
              <a:gd name="T23" fmla="*/ 3297 h 13"/>
              <a:gd name="T24" fmla="*/ 4030 w 13"/>
              <a:gd name="T25" fmla="*/ 2198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13">
                <a:moveTo>
                  <a:pt x="0" y="12"/>
                </a:moveTo>
                <a:lnTo>
                  <a:pt x="0" y="0"/>
                </a:lnTo>
                <a:lnTo>
                  <a:pt x="1" y="9"/>
                </a:lnTo>
                <a:lnTo>
                  <a:pt x="10" y="9"/>
                </a:lnTo>
                <a:cubicBezTo>
                  <a:pt x="8" y="12"/>
                  <a:pt x="2" y="12"/>
                  <a:pt x="2" y="12"/>
                </a:cubicBezTo>
                <a:lnTo>
                  <a:pt x="1" y="12"/>
                </a:lnTo>
                <a:lnTo>
                  <a:pt x="0" y="12"/>
                </a:lnTo>
                <a:close/>
                <a:moveTo>
                  <a:pt x="11" y="6"/>
                </a:moveTo>
                <a:cubicBezTo>
                  <a:pt x="11" y="6"/>
                  <a:pt x="11" y="6"/>
                  <a:pt x="11" y="5"/>
                </a:cubicBezTo>
                <a:cubicBezTo>
                  <a:pt x="11" y="6"/>
                  <a:pt x="12" y="6"/>
                  <a:pt x="12" y="6"/>
                </a:cubicBezTo>
                <a:lnTo>
                  <a:pt x="10" y="9"/>
                </a:lnTo>
                <a:lnTo>
                  <a:pt x="1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7" name="Freeform 7123">
            <a:extLst>
              <a:ext uri="{FF2B5EF4-FFF2-40B4-BE49-F238E27FC236}">
                <a16:creationId xmlns:a16="http://schemas.microsoft.com/office/drawing/2014/main" id="{F60B4E11-308E-874D-9305-6FC65E0C7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60950"/>
            <a:ext cx="3175" cy="6350"/>
          </a:xfrm>
          <a:custGeom>
            <a:avLst/>
            <a:gdLst>
              <a:gd name="T0" fmla="*/ 2858 w 10"/>
              <a:gd name="T1" fmla="*/ 0 h 19"/>
              <a:gd name="T2" fmla="*/ 2223 w 10"/>
              <a:gd name="T3" fmla="*/ 4011 h 19"/>
              <a:gd name="T4" fmla="*/ 635 w 10"/>
              <a:gd name="T5" fmla="*/ 6016 h 19"/>
              <a:gd name="T6" fmla="*/ 0 w 10"/>
              <a:gd name="T7" fmla="*/ 4011 h 19"/>
              <a:gd name="T8" fmla="*/ 2223 w 10"/>
              <a:gd name="T9" fmla="*/ 0 h 19"/>
              <a:gd name="T10" fmla="*/ 2858 w 10"/>
              <a:gd name="T11" fmla="*/ 0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9" y="0"/>
                </a:moveTo>
                <a:cubicBezTo>
                  <a:pt x="9" y="0"/>
                  <a:pt x="8" y="9"/>
                  <a:pt x="7" y="12"/>
                </a:cubicBezTo>
                <a:cubicBezTo>
                  <a:pt x="6" y="18"/>
                  <a:pt x="5" y="18"/>
                  <a:pt x="2" y="18"/>
                </a:cubicBezTo>
                <a:cubicBezTo>
                  <a:pt x="0" y="18"/>
                  <a:pt x="0" y="15"/>
                  <a:pt x="0" y="12"/>
                </a:cubicBezTo>
                <a:cubicBezTo>
                  <a:pt x="2" y="9"/>
                  <a:pt x="7" y="0"/>
                  <a:pt x="7" y="0"/>
                </a:cubicBezTo>
                <a:lnTo>
                  <a:pt x="9" y="0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8" name="Freeform 7124">
            <a:extLst>
              <a:ext uri="{FF2B5EF4-FFF2-40B4-BE49-F238E27FC236}">
                <a16:creationId xmlns:a16="http://schemas.microsoft.com/office/drawing/2014/main" id="{64E3E928-D4B0-4D45-9CD4-472A66FE3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988" y="5060950"/>
            <a:ext cx="1587" cy="7938"/>
          </a:xfrm>
          <a:custGeom>
            <a:avLst/>
            <a:gdLst>
              <a:gd name="T0" fmla="*/ 1323 w 6"/>
              <a:gd name="T1" fmla="*/ 0 h 22"/>
              <a:gd name="T2" fmla="*/ 1323 w 6"/>
              <a:gd name="T3" fmla="*/ 4330 h 22"/>
              <a:gd name="T4" fmla="*/ 529 w 6"/>
              <a:gd name="T5" fmla="*/ 7577 h 22"/>
              <a:gd name="T6" fmla="*/ 0 w 6"/>
              <a:gd name="T7" fmla="*/ 5412 h 22"/>
              <a:gd name="T8" fmla="*/ 1058 w 6"/>
              <a:gd name="T9" fmla="*/ 0 h 22"/>
              <a:gd name="T10" fmla="*/ 1323 w 6"/>
              <a:gd name="T11" fmla="*/ 0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2">
                <a:moveTo>
                  <a:pt x="5" y="0"/>
                </a:moveTo>
                <a:cubicBezTo>
                  <a:pt x="5" y="0"/>
                  <a:pt x="5" y="9"/>
                  <a:pt x="5" y="12"/>
                </a:cubicBezTo>
                <a:cubicBezTo>
                  <a:pt x="5" y="18"/>
                  <a:pt x="4" y="21"/>
                  <a:pt x="2" y="21"/>
                </a:cubicBezTo>
                <a:cubicBezTo>
                  <a:pt x="0" y="21"/>
                  <a:pt x="0" y="18"/>
                  <a:pt x="0" y="15"/>
                </a:cubicBezTo>
                <a:cubicBezTo>
                  <a:pt x="0" y="12"/>
                  <a:pt x="4" y="0"/>
                  <a:pt x="4" y="0"/>
                </a:cubicBezTo>
                <a:lnTo>
                  <a:pt x="5" y="0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9" name="Freeform 7125">
            <a:extLst>
              <a:ext uri="{FF2B5EF4-FFF2-40B4-BE49-F238E27FC236}">
                <a16:creationId xmlns:a16="http://schemas.microsoft.com/office/drawing/2014/main" id="{60F95027-432F-1641-B350-D76E315BC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988" y="5060950"/>
            <a:ext cx="3175" cy="7938"/>
          </a:xfrm>
          <a:custGeom>
            <a:avLst/>
            <a:gdLst>
              <a:gd name="T0" fmla="*/ 907 w 7"/>
              <a:gd name="T1" fmla="*/ 7577 h 22"/>
              <a:gd name="T2" fmla="*/ 454 w 7"/>
              <a:gd name="T3" fmla="*/ 7577 h 22"/>
              <a:gd name="T4" fmla="*/ 0 w 7"/>
              <a:gd name="T5" fmla="*/ 5412 h 22"/>
              <a:gd name="T6" fmla="*/ 0 w 7"/>
              <a:gd name="T7" fmla="*/ 5412 h 22"/>
              <a:gd name="T8" fmla="*/ 454 w 7"/>
              <a:gd name="T9" fmla="*/ 6495 h 22"/>
              <a:gd name="T10" fmla="*/ 907 w 7"/>
              <a:gd name="T11" fmla="*/ 7577 h 22"/>
              <a:gd name="T12" fmla="*/ 2268 w 7"/>
              <a:gd name="T13" fmla="*/ 4330 h 22"/>
              <a:gd name="T14" fmla="*/ 2268 w 7"/>
              <a:gd name="T15" fmla="*/ 0 h 22"/>
              <a:gd name="T16" fmla="*/ 2721 w 7"/>
              <a:gd name="T17" fmla="*/ 4330 h 22"/>
              <a:gd name="T18" fmla="*/ 907 w 7"/>
              <a:gd name="T19" fmla="*/ 7577 h 22"/>
              <a:gd name="T20" fmla="*/ 1814 w 7"/>
              <a:gd name="T21" fmla="*/ 0 h 22"/>
              <a:gd name="T22" fmla="*/ 0 w 7"/>
              <a:gd name="T23" fmla="*/ 5412 h 22"/>
              <a:gd name="T24" fmla="*/ 1814 w 7"/>
              <a:gd name="T25" fmla="*/ 0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22">
                <a:moveTo>
                  <a:pt x="2" y="21"/>
                </a:moveTo>
                <a:lnTo>
                  <a:pt x="1" y="21"/>
                </a:lnTo>
                <a:cubicBezTo>
                  <a:pt x="0" y="18"/>
                  <a:pt x="0" y="15"/>
                  <a:pt x="0" y="15"/>
                </a:cubicBezTo>
                <a:lnTo>
                  <a:pt x="1" y="18"/>
                </a:lnTo>
                <a:cubicBezTo>
                  <a:pt x="1" y="21"/>
                  <a:pt x="2" y="21"/>
                  <a:pt x="2" y="21"/>
                </a:cubicBezTo>
                <a:cubicBezTo>
                  <a:pt x="4" y="21"/>
                  <a:pt x="5" y="18"/>
                  <a:pt x="5" y="12"/>
                </a:cubicBezTo>
                <a:lnTo>
                  <a:pt x="5" y="0"/>
                </a:lnTo>
                <a:lnTo>
                  <a:pt x="6" y="12"/>
                </a:lnTo>
                <a:cubicBezTo>
                  <a:pt x="6" y="18"/>
                  <a:pt x="4" y="21"/>
                  <a:pt x="2" y="21"/>
                </a:cubicBezTo>
                <a:close/>
                <a:moveTo>
                  <a:pt x="4" y="0"/>
                </a:moveTo>
                <a:cubicBezTo>
                  <a:pt x="3" y="1"/>
                  <a:pt x="1" y="12"/>
                  <a:pt x="0" y="15"/>
                </a:cubicBezTo>
                <a:cubicBezTo>
                  <a:pt x="0" y="12"/>
                  <a:pt x="3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20" name="Freeform 7126">
            <a:extLst>
              <a:ext uri="{FF2B5EF4-FFF2-40B4-BE49-F238E27FC236}">
                <a16:creationId xmlns:a16="http://schemas.microsoft.com/office/drawing/2014/main" id="{7EF5388D-3A1B-B74E-B217-033B43A95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3400" y="5057775"/>
            <a:ext cx="3175" cy="3175"/>
          </a:xfrm>
          <a:custGeom>
            <a:avLst/>
            <a:gdLst>
              <a:gd name="T0" fmla="*/ 2778 w 8"/>
              <a:gd name="T1" fmla="*/ 2858 h 10"/>
              <a:gd name="T2" fmla="*/ 397 w 8"/>
              <a:gd name="T3" fmla="*/ 2858 h 10"/>
              <a:gd name="T4" fmla="*/ 0 w 8"/>
              <a:gd name="T5" fmla="*/ 0 h 10"/>
              <a:gd name="T6" fmla="*/ 2778 w 8"/>
              <a:gd name="T7" fmla="*/ 0 h 10"/>
              <a:gd name="T8" fmla="*/ 2778 w 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7" y="9"/>
                </a:moveTo>
                <a:cubicBezTo>
                  <a:pt x="2" y="9"/>
                  <a:pt x="1" y="9"/>
                  <a:pt x="1" y="9"/>
                </a:cubicBezTo>
                <a:cubicBezTo>
                  <a:pt x="1" y="9"/>
                  <a:pt x="0" y="2"/>
                  <a:pt x="0" y="0"/>
                </a:cubicBezTo>
                <a:lnTo>
                  <a:pt x="7" y="0"/>
                </a:lnTo>
                <a:lnTo>
                  <a:pt x="7" y="9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21" name="Freeform 7127">
            <a:extLst>
              <a:ext uri="{FF2B5EF4-FFF2-40B4-BE49-F238E27FC236}">
                <a16:creationId xmlns:a16="http://schemas.microsoft.com/office/drawing/2014/main" id="{27AD7F32-FB70-5B4A-B687-349AD42A2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3400" y="5057775"/>
            <a:ext cx="3175" cy="3175"/>
          </a:xfrm>
          <a:custGeom>
            <a:avLst/>
            <a:gdLst>
              <a:gd name="T0" fmla="*/ 2858 w 10"/>
              <a:gd name="T1" fmla="*/ 2858 h 10"/>
              <a:gd name="T2" fmla="*/ 2540 w 10"/>
              <a:gd name="T3" fmla="*/ 2858 h 10"/>
              <a:gd name="T4" fmla="*/ 2540 w 10"/>
              <a:gd name="T5" fmla="*/ 0 h 10"/>
              <a:gd name="T6" fmla="*/ 318 w 10"/>
              <a:gd name="T7" fmla="*/ 635 h 10"/>
              <a:gd name="T8" fmla="*/ 635 w 10"/>
              <a:gd name="T9" fmla="*/ 2858 h 10"/>
              <a:gd name="T10" fmla="*/ 318 w 10"/>
              <a:gd name="T11" fmla="*/ 2858 h 10"/>
              <a:gd name="T12" fmla="*/ 318 w 10"/>
              <a:gd name="T13" fmla="*/ 0 h 10"/>
              <a:gd name="T14" fmla="*/ 2540 w 10"/>
              <a:gd name="T15" fmla="*/ 0 h 10"/>
              <a:gd name="T16" fmla="*/ 2858 w 10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0">
                <a:moveTo>
                  <a:pt x="9" y="9"/>
                </a:moveTo>
                <a:lnTo>
                  <a:pt x="8" y="9"/>
                </a:lnTo>
                <a:lnTo>
                  <a:pt x="8" y="0"/>
                </a:lnTo>
                <a:cubicBezTo>
                  <a:pt x="7" y="0"/>
                  <a:pt x="1" y="0"/>
                  <a:pt x="1" y="2"/>
                </a:cubicBezTo>
                <a:cubicBezTo>
                  <a:pt x="1" y="2"/>
                  <a:pt x="1" y="6"/>
                  <a:pt x="2" y="9"/>
                </a:cubicBezTo>
                <a:lnTo>
                  <a:pt x="1" y="9"/>
                </a:lnTo>
                <a:cubicBezTo>
                  <a:pt x="1" y="9"/>
                  <a:pt x="0" y="2"/>
                  <a:pt x="1" y="0"/>
                </a:cubicBezTo>
                <a:lnTo>
                  <a:pt x="8" y="0"/>
                </a:lnTo>
                <a:lnTo>
                  <a:pt x="9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22" name="Freeform 7128">
            <a:extLst>
              <a:ext uri="{FF2B5EF4-FFF2-40B4-BE49-F238E27FC236}">
                <a16:creationId xmlns:a16="http://schemas.microsoft.com/office/drawing/2014/main" id="{65E3D070-042A-0A4C-B53C-149D8845D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54600"/>
            <a:ext cx="3175" cy="4763"/>
          </a:xfrm>
          <a:custGeom>
            <a:avLst/>
            <a:gdLst>
              <a:gd name="T0" fmla="*/ 2886 w 11"/>
              <a:gd name="T1" fmla="*/ 4423 h 14"/>
              <a:gd name="T2" fmla="*/ 866 w 11"/>
              <a:gd name="T3" fmla="*/ 3062 h 14"/>
              <a:gd name="T4" fmla="*/ 577 w 11"/>
              <a:gd name="T5" fmla="*/ 1361 h 14"/>
              <a:gd name="T6" fmla="*/ 2886 w 11"/>
              <a:gd name="T7" fmla="*/ 0 h 14"/>
              <a:gd name="T8" fmla="*/ 2886 w 11"/>
              <a:gd name="T9" fmla="*/ 4423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4">
                <a:moveTo>
                  <a:pt x="10" y="13"/>
                </a:moveTo>
                <a:cubicBezTo>
                  <a:pt x="4" y="13"/>
                  <a:pt x="3" y="9"/>
                  <a:pt x="3" y="9"/>
                </a:cubicBezTo>
                <a:cubicBezTo>
                  <a:pt x="3" y="9"/>
                  <a:pt x="0" y="4"/>
                  <a:pt x="2" y="4"/>
                </a:cubicBezTo>
                <a:cubicBezTo>
                  <a:pt x="3" y="0"/>
                  <a:pt x="10" y="0"/>
                  <a:pt x="10" y="0"/>
                </a:cubicBezTo>
                <a:lnTo>
                  <a:pt x="10" y="13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23" name="Freeform 7129">
            <a:extLst>
              <a:ext uri="{FF2B5EF4-FFF2-40B4-BE49-F238E27FC236}">
                <a16:creationId xmlns:a16="http://schemas.microsoft.com/office/drawing/2014/main" id="{C1C893AF-D846-9E49-9873-767A2C2E3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54600"/>
            <a:ext cx="4762" cy="4763"/>
          </a:xfrm>
          <a:custGeom>
            <a:avLst/>
            <a:gdLst>
              <a:gd name="T0" fmla="*/ 4365 w 12"/>
              <a:gd name="T1" fmla="*/ 4423 h 14"/>
              <a:gd name="T2" fmla="*/ 3968 w 12"/>
              <a:gd name="T3" fmla="*/ 4423 h 14"/>
              <a:gd name="T4" fmla="*/ 3968 w 12"/>
              <a:gd name="T5" fmla="*/ 340 h 14"/>
              <a:gd name="T6" fmla="*/ 4365 w 12"/>
              <a:gd name="T7" fmla="*/ 4423 h 14"/>
              <a:gd name="T8" fmla="*/ 794 w 12"/>
              <a:gd name="T9" fmla="*/ 1361 h 14"/>
              <a:gd name="T10" fmla="*/ 3968 w 12"/>
              <a:gd name="T11" fmla="*/ 0 h 14"/>
              <a:gd name="T12" fmla="*/ 1191 w 12"/>
              <a:gd name="T13" fmla="*/ 1361 h 14"/>
              <a:gd name="T14" fmla="*/ 1191 w 12"/>
              <a:gd name="T15" fmla="*/ 3062 h 14"/>
              <a:gd name="T16" fmla="*/ 794 w 12"/>
              <a:gd name="T17" fmla="*/ 1361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4">
                <a:moveTo>
                  <a:pt x="11" y="13"/>
                </a:moveTo>
                <a:lnTo>
                  <a:pt x="10" y="13"/>
                </a:lnTo>
                <a:lnTo>
                  <a:pt x="10" y="1"/>
                </a:lnTo>
                <a:lnTo>
                  <a:pt x="11" y="13"/>
                </a:lnTo>
                <a:close/>
                <a:moveTo>
                  <a:pt x="2" y="4"/>
                </a:moveTo>
                <a:cubicBezTo>
                  <a:pt x="3" y="0"/>
                  <a:pt x="10" y="0"/>
                  <a:pt x="10" y="0"/>
                </a:cubicBezTo>
                <a:cubicBezTo>
                  <a:pt x="9" y="4"/>
                  <a:pt x="3" y="4"/>
                  <a:pt x="3" y="4"/>
                </a:cubicBezTo>
                <a:cubicBezTo>
                  <a:pt x="0" y="4"/>
                  <a:pt x="3" y="7"/>
                  <a:pt x="3" y="9"/>
                </a:cubicBezTo>
                <a:cubicBezTo>
                  <a:pt x="3" y="9"/>
                  <a:pt x="0" y="4"/>
                  <a:pt x="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24" name="Freeform 7130">
            <a:extLst>
              <a:ext uri="{FF2B5EF4-FFF2-40B4-BE49-F238E27FC236}">
                <a16:creationId xmlns:a16="http://schemas.microsoft.com/office/drawing/2014/main" id="{FC444000-21D7-2140-87E5-169BCB437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54600"/>
            <a:ext cx="4762" cy="3175"/>
          </a:xfrm>
          <a:custGeom>
            <a:avLst/>
            <a:gdLst>
              <a:gd name="T0" fmla="*/ 4365 w 12"/>
              <a:gd name="T1" fmla="*/ 2858 h 10"/>
              <a:gd name="T2" fmla="*/ 1191 w 12"/>
              <a:gd name="T3" fmla="*/ 1905 h 10"/>
              <a:gd name="T4" fmla="*/ 397 w 12"/>
              <a:gd name="T5" fmla="*/ 0 h 10"/>
              <a:gd name="T6" fmla="*/ 4365 w 12"/>
              <a:gd name="T7" fmla="*/ 0 h 10"/>
              <a:gd name="T8" fmla="*/ 4365 w 12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11" y="9"/>
                </a:moveTo>
                <a:cubicBezTo>
                  <a:pt x="6" y="9"/>
                  <a:pt x="3" y="6"/>
                  <a:pt x="3" y="6"/>
                </a:cubicBezTo>
                <a:cubicBezTo>
                  <a:pt x="3" y="6"/>
                  <a:pt x="0" y="2"/>
                  <a:pt x="1" y="0"/>
                </a:cubicBezTo>
                <a:cubicBezTo>
                  <a:pt x="3" y="0"/>
                  <a:pt x="11" y="0"/>
                  <a:pt x="11" y="0"/>
                </a:cubicBezTo>
                <a:lnTo>
                  <a:pt x="11" y="9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25" name="Freeform 7131">
            <a:extLst>
              <a:ext uri="{FF2B5EF4-FFF2-40B4-BE49-F238E27FC236}">
                <a16:creationId xmlns:a16="http://schemas.microsoft.com/office/drawing/2014/main" id="{743B3022-9CA5-284E-B998-4DD383CB2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54600"/>
            <a:ext cx="4762" cy="3175"/>
          </a:xfrm>
          <a:custGeom>
            <a:avLst/>
            <a:gdLst>
              <a:gd name="T0" fmla="*/ 4365 w 12"/>
              <a:gd name="T1" fmla="*/ 2858 h 10"/>
              <a:gd name="T2" fmla="*/ 3968 w 12"/>
              <a:gd name="T3" fmla="*/ 2858 h 10"/>
              <a:gd name="T4" fmla="*/ 3968 w 12"/>
              <a:gd name="T5" fmla="*/ 1270 h 10"/>
              <a:gd name="T6" fmla="*/ 4365 w 12"/>
              <a:gd name="T7" fmla="*/ 2858 h 10"/>
              <a:gd name="T8" fmla="*/ 0 w 12"/>
              <a:gd name="T9" fmla="*/ 953 h 10"/>
              <a:gd name="T10" fmla="*/ 794 w 12"/>
              <a:gd name="T11" fmla="*/ 1905 h 10"/>
              <a:gd name="T12" fmla="*/ 0 w 12"/>
              <a:gd name="T13" fmla="*/ 953 h 10"/>
              <a:gd name="T14" fmla="*/ 3968 w 12"/>
              <a:gd name="T15" fmla="*/ 1270 h 10"/>
              <a:gd name="T16" fmla="*/ 3572 w 12"/>
              <a:gd name="T17" fmla="*/ 0 h 10"/>
              <a:gd name="T18" fmla="*/ 3968 w 12"/>
              <a:gd name="T19" fmla="*/ 0 h 10"/>
              <a:gd name="T20" fmla="*/ 3968 w 12"/>
              <a:gd name="T21" fmla="*/ 127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0">
                <a:moveTo>
                  <a:pt x="11" y="9"/>
                </a:moveTo>
                <a:lnTo>
                  <a:pt x="10" y="9"/>
                </a:lnTo>
                <a:lnTo>
                  <a:pt x="10" y="4"/>
                </a:lnTo>
                <a:lnTo>
                  <a:pt x="11" y="9"/>
                </a:lnTo>
                <a:close/>
                <a:moveTo>
                  <a:pt x="0" y="3"/>
                </a:moveTo>
                <a:cubicBezTo>
                  <a:pt x="1" y="5"/>
                  <a:pt x="2" y="6"/>
                  <a:pt x="2" y="6"/>
                </a:cubicBezTo>
                <a:cubicBezTo>
                  <a:pt x="1" y="6"/>
                  <a:pt x="0" y="5"/>
                  <a:pt x="0" y="3"/>
                </a:cubicBezTo>
                <a:close/>
                <a:moveTo>
                  <a:pt x="10" y="4"/>
                </a:moveTo>
                <a:lnTo>
                  <a:pt x="9" y="0"/>
                </a:lnTo>
                <a:lnTo>
                  <a:pt x="10" y="0"/>
                </a:lnTo>
                <a:lnTo>
                  <a:pt x="1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26" name="Freeform 7132">
            <a:extLst>
              <a:ext uri="{FF2B5EF4-FFF2-40B4-BE49-F238E27FC236}">
                <a16:creationId xmlns:a16="http://schemas.microsoft.com/office/drawing/2014/main" id="{A0497F74-CB54-5F40-8876-E39FF1020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2288" y="5032375"/>
            <a:ext cx="12700" cy="9525"/>
          </a:xfrm>
          <a:custGeom>
            <a:avLst/>
            <a:gdLst>
              <a:gd name="T0" fmla="*/ 12347 w 36"/>
              <a:gd name="T1" fmla="*/ 8164 h 28"/>
              <a:gd name="T2" fmla="*/ 11289 w 36"/>
              <a:gd name="T3" fmla="*/ 9185 h 28"/>
              <a:gd name="T4" fmla="*/ 5644 w 36"/>
              <a:gd name="T5" fmla="*/ 4082 h 28"/>
              <a:gd name="T6" fmla="*/ 0 w 36"/>
              <a:gd name="T7" fmla="*/ 0 h 28"/>
              <a:gd name="T8" fmla="*/ 6350 w 36"/>
              <a:gd name="T9" fmla="*/ 4082 h 28"/>
              <a:gd name="T10" fmla="*/ 12347 w 36"/>
              <a:gd name="T11" fmla="*/ 8164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6" h="28">
                <a:moveTo>
                  <a:pt x="35" y="24"/>
                </a:moveTo>
                <a:lnTo>
                  <a:pt x="32" y="27"/>
                </a:lnTo>
                <a:cubicBezTo>
                  <a:pt x="32" y="27"/>
                  <a:pt x="23" y="21"/>
                  <a:pt x="16" y="12"/>
                </a:cubicBezTo>
                <a:cubicBezTo>
                  <a:pt x="9" y="9"/>
                  <a:pt x="0" y="3"/>
                  <a:pt x="0" y="0"/>
                </a:cubicBezTo>
                <a:cubicBezTo>
                  <a:pt x="2" y="0"/>
                  <a:pt x="9" y="3"/>
                  <a:pt x="18" y="12"/>
                </a:cubicBezTo>
                <a:cubicBezTo>
                  <a:pt x="28" y="15"/>
                  <a:pt x="35" y="24"/>
                  <a:pt x="35" y="24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27" name="Freeform 7133">
            <a:extLst>
              <a:ext uri="{FF2B5EF4-FFF2-40B4-BE49-F238E27FC236}">
                <a16:creationId xmlns:a16="http://schemas.microsoft.com/office/drawing/2014/main" id="{DBF603DE-15EC-A84C-B553-A5B3C6D58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2288" y="5032375"/>
            <a:ext cx="11112" cy="9525"/>
          </a:xfrm>
          <a:custGeom>
            <a:avLst/>
            <a:gdLst>
              <a:gd name="T0" fmla="*/ 5388 w 33"/>
              <a:gd name="T1" fmla="*/ 4082 h 28"/>
              <a:gd name="T2" fmla="*/ 10775 w 33"/>
              <a:gd name="T3" fmla="*/ 9185 h 28"/>
              <a:gd name="T4" fmla="*/ 5388 w 33"/>
              <a:gd name="T5" fmla="*/ 4082 h 28"/>
              <a:gd name="T6" fmla="*/ 0 w 33"/>
              <a:gd name="T7" fmla="*/ 0 h 28"/>
              <a:gd name="T8" fmla="*/ 337 w 33"/>
              <a:gd name="T9" fmla="*/ 0 h 28"/>
              <a:gd name="T10" fmla="*/ 5388 w 33"/>
              <a:gd name="T11" fmla="*/ 4082 h 28"/>
              <a:gd name="T12" fmla="*/ 0 w 33"/>
              <a:gd name="T13" fmla="*/ 0 h 28"/>
              <a:gd name="T14" fmla="*/ 673 w 33"/>
              <a:gd name="T15" fmla="*/ 0 h 28"/>
              <a:gd name="T16" fmla="*/ 4714 w 33"/>
              <a:gd name="T17" fmla="*/ 3062 h 28"/>
              <a:gd name="T18" fmla="*/ 673 w 33"/>
              <a:gd name="T19" fmla="*/ 0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3" h="28">
                <a:moveTo>
                  <a:pt x="16" y="12"/>
                </a:moveTo>
                <a:cubicBezTo>
                  <a:pt x="23" y="18"/>
                  <a:pt x="31" y="24"/>
                  <a:pt x="32" y="27"/>
                </a:cubicBezTo>
                <a:cubicBezTo>
                  <a:pt x="32" y="27"/>
                  <a:pt x="23" y="21"/>
                  <a:pt x="16" y="12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0" y="3"/>
                  <a:pt x="2" y="3"/>
                  <a:pt x="16" y="12"/>
                </a:cubicBezTo>
                <a:cubicBezTo>
                  <a:pt x="5" y="6"/>
                  <a:pt x="0" y="3"/>
                  <a:pt x="0" y="0"/>
                </a:cubicBezTo>
                <a:close/>
                <a:moveTo>
                  <a:pt x="2" y="0"/>
                </a:moveTo>
                <a:cubicBezTo>
                  <a:pt x="5" y="3"/>
                  <a:pt x="9" y="3"/>
                  <a:pt x="14" y="9"/>
                </a:cubicBezTo>
                <a:cubicBezTo>
                  <a:pt x="9" y="3"/>
                  <a:pt x="4" y="3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28" name="Freeform 7134">
            <a:extLst>
              <a:ext uri="{FF2B5EF4-FFF2-40B4-BE49-F238E27FC236}">
                <a16:creationId xmlns:a16="http://schemas.microsoft.com/office/drawing/2014/main" id="{D76223E2-B107-6B48-8D2C-D3E9F2561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113" y="5037138"/>
            <a:ext cx="15875" cy="6350"/>
          </a:xfrm>
          <a:custGeom>
            <a:avLst/>
            <a:gdLst>
              <a:gd name="T0" fmla="*/ 15506 w 43"/>
              <a:gd name="T1" fmla="*/ 5013 h 19"/>
              <a:gd name="T2" fmla="*/ 14398 w 43"/>
              <a:gd name="T3" fmla="*/ 6016 h 19"/>
              <a:gd name="T4" fmla="*/ 8122 w 43"/>
              <a:gd name="T5" fmla="*/ 3008 h 19"/>
              <a:gd name="T6" fmla="*/ 0 w 43"/>
              <a:gd name="T7" fmla="*/ 0 h 19"/>
              <a:gd name="T8" fmla="*/ 9599 w 43"/>
              <a:gd name="T9" fmla="*/ 2005 h 19"/>
              <a:gd name="T10" fmla="*/ 15506 w 43"/>
              <a:gd name="T11" fmla="*/ 5013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3" h="19">
                <a:moveTo>
                  <a:pt x="42" y="15"/>
                </a:moveTo>
                <a:lnTo>
                  <a:pt x="39" y="18"/>
                </a:lnTo>
                <a:cubicBezTo>
                  <a:pt x="39" y="18"/>
                  <a:pt x="31" y="12"/>
                  <a:pt x="22" y="9"/>
                </a:cubicBezTo>
                <a:cubicBezTo>
                  <a:pt x="13" y="6"/>
                  <a:pt x="1" y="6"/>
                  <a:pt x="0" y="0"/>
                </a:cubicBezTo>
                <a:cubicBezTo>
                  <a:pt x="0" y="0"/>
                  <a:pt x="14" y="0"/>
                  <a:pt x="26" y="6"/>
                </a:cubicBezTo>
                <a:cubicBezTo>
                  <a:pt x="36" y="9"/>
                  <a:pt x="42" y="15"/>
                  <a:pt x="42" y="15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29" name="Freeform 7135">
            <a:extLst>
              <a:ext uri="{FF2B5EF4-FFF2-40B4-BE49-F238E27FC236}">
                <a16:creationId xmlns:a16="http://schemas.microsoft.com/office/drawing/2014/main" id="{B2979905-4D8D-4041-8D37-03991840D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113" y="5037138"/>
            <a:ext cx="15875" cy="6350"/>
          </a:xfrm>
          <a:custGeom>
            <a:avLst/>
            <a:gdLst>
              <a:gd name="T0" fmla="*/ 9599 w 43"/>
              <a:gd name="T1" fmla="*/ 2005 h 19"/>
              <a:gd name="T2" fmla="*/ 15506 w 43"/>
              <a:gd name="T3" fmla="*/ 5013 h 19"/>
              <a:gd name="T4" fmla="*/ 9599 w 43"/>
              <a:gd name="T5" fmla="*/ 2005 h 19"/>
              <a:gd name="T6" fmla="*/ 8122 w 43"/>
              <a:gd name="T7" fmla="*/ 3008 h 19"/>
              <a:gd name="T8" fmla="*/ 14398 w 43"/>
              <a:gd name="T9" fmla="*/ 6016 h 19"/>
              <a:gd name="T10" fmla="*/ 8122 w 43"/>
              <a:gd name="T11" fmla="*/ 3008 h 19"/>
              <a:gd name="T12" fmla="*/ 0 w 43"/>
              <a:gd name="T13" fmla="*/ 1003 h 19"/>
              <a:gd name="T14" fmla="*/ 0 w 43"/>
              <a:gd name="T15" fmla="*/ 334 h 19"/>
              <a:gd name="T16" fmla="*/ 1846 w 43"/>
              <a:gd name="T17" fmla="*/ 2005 h 19"/>
              <a:gd name="T18" fmla="*/ 0 w 43"/>
              <a:gd name="T19" fmla="*/ 1003 h 19"/>
              <a:gd name="T20" fmla="*/ 1846 w 43"/>
              <a:gd name="T21" fmla="*/ 0 h 19"/>
              <a:gd name="T22" fmla="*/ 0 w 43"/>
              <a:gd name="T23" fmla="*/ 334 h 19"/>
              <a:gd name="T24" fmla="*/ 0 w 43"/>
              <a:gd name="T25" fmla="*/ 0 h 19"/>
              <a:gd name="T26" fmla="*/ 1846 w 43"/>
              <a:gd name="T27" fmla="*/ 0 h 19"/>
              <a:gd name="T28" fmla="*/ 2215 w 43"/>
              <a:gd name="T29" fmla="*/ 0 h 19"/>
              <a:gd name="T30" fmla="*/ 6645 w 43"/>
              <a:gd name="T31" fmla="*/ 668 h 19"/>
              <a:gd name="T32" fmla="*/ 1846 w 43"/>
              <a:gd name="T33" fmla="*/ 0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3" h="19">
                <a:moveTo>
                  <a:pt x="26" y="6"/>
                </a:moveTo>
                <a:cubicBezTo>
                  <a:pt x="36" y="9"/>
                  <a:pt x="42" y="12"/>
                  <a:pt x="42" y="15"/>
                </a:cubicBezTo>
                <a:cubicBezTo>
                  <a:pt x="42" y="15"/>
                  <a:pt x="36" y="9"/>
                  <a:pt x="26" y="6"/>
                </a:cubicBezTo>
                <a:close/>
                <a:moveTo>
                  <a:pt x="22" y="9"/>
                </a:moveTo>
                <a:cubicBezTo>
                  <a:pt x="31" y="12"/>
                  <a:pt x="39" y="18"/>
                  <a:pt x="39" y="18"/>
                </a:cubicBezTo>
                <a:cubicBezTo>
                  <a:pt x="39" y="18"/>
                  <a:pt x="30" y="12"/>
                  <a:pt x="22" y="9"/>
                </a:cubicBezTo>
                <a:close/>
                <a:moveTo>
                  <a:pt x="0" y="3"/>
                </a:moveTo>
                <a:lnTo>
                  <a:pt x="0" y="1"/>
                </a:lnTo>
                <a:cubicBezTo>
                  <a:pt x="1" y="3"/>
                  <a:pt x="3" y="4"/>
                  <a:pt x="5" y="6"/>
                </a:cubicBezTo>
                <a:cubicBezTo>
                  <a:pt x="2" y="6"/>
                  <a:pt x="0" y="3"/>
                  <a:pt x="0" y="3"/>
                </a:cubicBezTo>
                <a:close/>
                <a:moveTo>
                  <a:pt x="5" y="0"/>
                </a:moveTo>
                <a:cubicBezTo>
                  <a:pt x="5" y="0"/>
                  <a:pt x="2" y="0"/>
                  <a:pt x="0" y="1"/>
                </a:cubicBezTo>
                <a:lnTo>
                  <a:pt x="0" y="0"/>
                </a:lnTo>
                <a:lnTo>
                  <a:pt x="5" y="0"/>
                </a:lnTo>
                <a:lnTo>
                  <a:pt x="6" y="0"/>
                </a:lnTo>
                <a:cubicBezTo>
                  <a:pt x="8" y="0"/>
                  <a:pt x="13" y="0"/>
                  <a:pt x="18" y="2"/>
                </a:cubicBezTo>
                <a:cubicBezTo>
                  <a:pt x="13" y="0"/>
                  <a:pt x="8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30" name="Freeform 7136">
            <a:extLst>
              <a:ext uri="{FF2B5EF4-FFF2-40B4-BE49-F238E27FC236}">
                <a16:creationId xmlns:a16="http://schemas.microsoft.com/office/drawing/2014/main" id="{2EC6B720-97C7-A14D-9BDB-33741EA9A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113" y="5041900"/>
            <a:ext cx="15875" cy="6350"/>
          </a:xfrm>
          <a:custGeom>
            <a:avLst/>
            <a:gdLst>
              <a:gd name="T0" fmla="*/ 15514 w 44"/>
              <a:gd name="T1" fmla="*/ 4763 h 16"/>
              <a:gd name="T2" fmla="*/ 14432 w 44"/>
              <a:gd name="T3" fmla="*/ 5953 h 16"/>
              <a:gd name="T4" fmla="*/ 7938 w 44"/>
              <a:gd name="T5" fmla="*/ 3572 h 16"/>
              <a:gd name="T6" fmla="*/ 0 w 44"/>
              <a:gd name="T7" fmla="*/ 2381 h 16"/>
              <a:gd name="T8" fmla="*/ 9741 w 44"/>
              <a:gd name="T9" fmla="*/ 2381 h 16"/>
              <a:gd name="T10" fmla="*/ 15514 w 44"/>
              <a:gd name="T11" fmla="*/ 476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16">
                <a:moveTo>
                  <a:pt x="43" y="12"/>
                </a:moveTo>
                <a:lnTo>
                  <a:pt x="40" y="15"/>
                </a:lnTo>
                <a:cubicBezTo>
                  <a:pt x="40" y="15"/>
                  <a:pt x="31" y="9"/>
                  <a:pt x="22" y="9"/>
                </a:cubicBezTo>
                <a:cubicBezTo>
                  <a:pt x="14" y="6"/>
                  <a:pt x="1" y="6"/>
                  <a:pt x="0" y="6"/>
                </a:cubicBezTo>
                <a:cubicBezTo>
                  <a:pt x="0" y="6"/>
                  <a:pt x="14" y="0"/>
                  <a:pt x="27" y="6"/>
                </a:cubicBezTo>
                <a:cubicBezTo>
                  <a:pt x="37" y="9"/>
                  <a:pt x="43" y="12"/>
                  <a:pt x="43" y="12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31" name="Freeform 7137">
            <a:extLst>
              <a:ext uri="{FF2B5EF4-FFF2-40B4-BE49-F238E27FC236}">
                <a16:creationId xmlns:a16="http://schemas.microsoft.com/office/drawing/2014/main" id="{F75DB499-D8FD-D843-B0C0-E78A8948B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2288" y="5043488"/>
            <a:ext cx="12700" cy="4762"/>
          </a:xfrm>
          <a:custGeom>
            <a:avLst/>
            <a:gdLst>
              <a:gd name="T0" fmla="*/ 5603 w 34"/>
              <a:gd name="T1" fmla="*/ 2198 h 13"/>
              <a:gd name="T2" fmla="*/ 0 w 34"/>
              <a:gd name="T3" fmla="*/ 1099 h 13"/>
              <a:gd name="T4" fmla="*/ 5603 w 34"/>
              <a:gd name="T5" fmla="*/ 1099 h 13"/>
              <a:gd name="T6" fmla="*/ 12326 w 34"/>
              <a:gd name="T7" fmla="*/ 4396 h 13"/>
              <a:gd name="T8" fmla="*/ 5603 w 34"/>
              <a:gd name="T9" fmla="*/ 2198 h 13"/>
              <a:gd name="T10" fmla="*/ 7471 w 34"/>
              <a:gd name="T11" fmla="*/ 1099 h 13"/>
              <a:gd name="T12" fmla="*/ 2241 w 34"/>
              <a:gd name="T13" fmla="*/ 0 h 13"/>
              <a:gd name="T14" fmla="*/ 7471 w 34"/>
              <a:gd name="T15" fmla="*/ 109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4" h="13">
                <a:moveTo>
                  <a:pt x="15" y="6"/>
                </a:moveTo>
                <a:cubicBezTo>
                  <a:pt x="10" y="3"/>
                  <a:pt x="4" y="3"/>
                  <a:pt x="0" y="3"/>
                </a:cubicBezTo>
                <a:lnTo>
                  <a:pt x="15" y="3"/>
                </a:lnTo>
                <a:cubicBezTo>
                  <a:pt x="23" y="6"/>
                  <a:pt x="33" y="9"/>
                  <a:pt x="33" y="12"/>
                </a:cubicBezTo>
                <a:cubicBezTo>
                  <a:pt x="33" y="12"/>
                  <a:pt x="23" y="6"/>
                  <a:pt x="15" y="6"/>
                </a:cubicBezTo>
                <a:close/>
                <a:moveTo>
                  <a:pt x="20" y="3"/>
                </a:moveTo>
                <a:cubicBezTo>
                  <a:pt x="14" y="3"/>
                  <a:pt x="9" y="0"/>
                  <a:pt x="6" y="0"/>
                </a:cubicBezTo>
                <a:cubicBezTo>
                  <a:pt x="9" y="0"/>
                  <a:pt x="14" y="0"/>
                  <a:pt x="2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32" name="Freeform 7138">
            <a:extLst>
              <a:ext uri="{FF2B5EF4-FFF2-40B4-BE49-F238E27FC236}">
                <a16:creationId xmlns:a16="http://schemas.microsoft.com/office/drawing/2014/main" id="{7BB17FBD-B86C-3E44-87FE-EF1D0CD1F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5046663"/>
            <a:ext cx="15875" cy="4762"/>
          </a:xfrm>
          <a:custGeom>
            <a:avLst/>
            <a:gdLst>
              <a:gd name="T0" fmla="*/ 15497 w 42"/>
              <a:gd name="T1" fmla="*/ 3297 h 13"/>
              <a:gd name="T2" fmla="*/ 14363 w 42"/>
              <a:gd name="T3" fmla="*/ 4396 h 13"/>
              <a:gd name="T4" fmla="*/ 7938 w 42"/>
              <a:gd name="T5" fmla="*/ 1099 h 13"/>
              <a:gd name="T6" fmla="*/ 0 w 42"/>
              <a:gd name="T7" fmla="*/ 3297 h 13"/>
              <a:gd name="T8" fmla="*/ 8315 w 42"/>
              <a:gd name="T9" fmla="*/ 1099 h 13"/>
              <a:gd name="T10" fmla="*/ 15497 w 42"/>
              <a:gd name="T11" fmla="*/ 32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2" h="13">
                <a:moveTo>
                  <a:pt x="41" y="9"/>
                </a:moveTo>
                <a:lnTo>
                  <a:pt x="38" y="12"/>
                </a:lnTo>
                <a:cubicBezTo>
                  <a:pt x="38" y="12"/>
                  <a:pt x="30" y="6"/>
                  <a:pt x="21" y="3"/>
                </a:cubicBezTo>
                <a:cubicBezTo>
                  <a:pt x="12" y="3"/>
                  <a:pt x="1" y="12"/>
                  <a:pt x="0" y="9"/>
                </a:cubicBezTo>
                <a:cubicBezTo>
                  <a:pt x="0" y="9"/>
                  <a:pt x="10" y="0"/>
                  <a:pt x="22" y="3"/>
                </a:cubicBezTo>
                <a:cubicBezTo>
                  <a:pt x="35" y="3"/>
                  <a:pt x="41" y="9"/>
                  <a:pt x="41" y="9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33" name="Freeform 7139">
            <a:extLst>
              <a:ext uri="{FF2B5EF4-FFF2-40B4-BE49-F238E27FC236}">
                <a16:creationId xmlns:a16="http://schemas.microsoft.com/office/drawing/2014/main" id="{142DE806-903B-AF44-A218-E5998410D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5046663"/>
            <a:ext cx="15875" cy="3175"/>
          </a:xfrm>
          <a:custGeom>
            <a:avLst/>
            <a:gdLst>
              <a:gd name="T0" fmla="*/ 14363 w 42"/>
              <a:gd name="T1" fmla="*/ 2858 h 10"/>
              <a:gd name="T2" fmla="*/ 7938 w 42"/>
              <a:gd name="T3" fmla="*/ 0 h 10"/>
              <a:gd name="T4" fmla="*/ 2268 w 42"/>
              <a:gd name="T5" fmla="*/ 1905 h 10"/>
              <a:gd name="T6" fmla="*/ 378 w 42"/>
              <a:gd name="T7" fmla="*/ 1905 h 10"/>
              <a:gd name="T8" fmla="*/ 0 w 42"/>
              <a:gd name="T9" fmla="*/ 1905 h 10"/>
              <a:gd name="T10" fmla="*/ 2268 w 42"/>
              <a:gd name="T11" fmla="*/ 953 h 10"/>
              <a:gd name="T12" fmla="*/ 7938 w 42"/>
              <a:gd name="T13" fmla="*/ 0 h 10"/>
              <a:gd name="T14" fmla="*/ 14363 w 42"/>
              <a:gd name="T15" fmla="*/ 1905 h 10"/>
              <a:gd name="T16" fmla="*/ 15497 w 42"/>
              <a:gd name="T17" fmla="*/ 953 h 10"/>
              <a:gd name="T18" fmla="*/ 14363 w 42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10">
                <a:moveTo>
                  <a:pt x="38" y="9"/>
                </a:moveTo>
                <a:cubicBezTo>
                  <a:pt x="38" y="9"/>
                  <a:pt x="30" y="3"/>
                  <a:pt x="21" y="0"/>
                </a:cubicBezTo>
                <a:cubicBezTo>
                  <a:pt x="16" y="0"/>
                  <a:pt x="10" y="3"/>
                  <a:pt x="6" y="6"/>
                </a:cubicBezTo>
                <a:lnTo>
                  <a:pt x="1" y="6"/>
                </a:lnTo>
                <a:lnTo>
                  <a:pt x="0" y="6"/>
                </a:lnTo>
                <a:cubicBezTo>
                  <a:pt x="2" y="6"/>
                  <a:pt x="3" y="6"/>
                  <a:pt x="6" y="3"/>
                </a:cubicBezTo>
                <a:cubicBezTo>
                  <a:pt x="10" y="3"/>
                  <a:pt x="16" y="0"/>
                  <a:pt x="21" y="0"/>
                </a:cubicBezTo>
                <a:cubicBezTo>
                  <a:pt x="30" y="3"/>
                  <a:pt x="37" y="6"/>
                  <a:pt x="38" y="6"/>
                </a:cubicBezTo>
                <a:lnTo>
                  <a:pt x="41" y="3"/>
                </a:lnTo>
                <a:lnTo>
                  <a:pt x="38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34" name="Freeform 7140">
            <a:extLst>
              <a:ext uri="{FF2B5EF4-FFF2-40B4-BE49-F238E27FC236}">
                <a16:creationId xmlns:a16="http://schemas.microsoft.com/office/drawing/2014/main" id="{52289118-1373-9D47-9785-EC31958D7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51425"/>
            <a:ext cx="4762" cy="3175"/>
          </a:xfrm>
          <a:custGeom>
            <a:avLst/>
            <a:gdLst>
              <a:gd name="T0" fmla="*/ 4422 w 14"/>
              <a:gd name="T1" fmla="*/ 2858 h 10"/>
              <a:gd name="T2" fmla="*/ 1020 w 14"/>
              <a:gd name="T3" fmla="*/ 2223 h 10"/>
              <a:gd name="T4" fmla="*/ 680 w 14"/>
              <a:gd name="T5" fmla="*/ 0 h 10"/>
              <a:gd name="T6" fmla="*/ 4422 w 14"/>
              <a:gd name="T7" fmla="*/ 0 h 10"/>
              <a:gd name="T8" fmla="*/ 4422 w 14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0">
                <a:moveTo>
                  <a:pt x="13" y="9"/>
                </a:moveTo>
                <a:cubicBezTo>
                  <a:pt x="3" y="9"/>
                  <a:pt x="3" y="7"/>
                  <a:pt x="3" y="7"/>
                </a:cubicBezTo>
                <a:cubicBezTo>
                  <a:pt x="3" y="7"/>
                  <a:pt x="0" y="4"/>
                  <a:pt x="2" y="0"/>
                </a:cubicBezTo>
                <a:cubicBezTo>
                  <a:pt x="3" y="0"/>
                  <a:pt x="13" y="0"/>
                  <a:pt x="13" y="0"/>
                </a:cubicBezTo>
                <a:lnTo>
                  <a:pt x="13" y="9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35" name="Freeform 7141">
            <a:extLst>
              <a:ext uri="{FF2B5EF4-FFF2-40B4-BE49-F238E27FC236}">
                <a16:creationId xmlns:a16="http://schemas.microsoft.com/office/drawing/2014/main" id="{C9EECFE2-6FCC-6044-A6F9-A713D6A52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51425"/>
            <a:ext cx="4762" cy="3175"/>
          </a:xfrm>
          <a:custGeom>
            <a:avLst/>
            <a:gdLst>
              <a:gd name="T0" fmla="*/ 4445 w 15"/>
              <a:gd name="T1" fmla="*/ 2858 h 10"/>
              <a:gd name="T2" fmla="*/ 4127 w 15"/>
              <a:gd name="T3" fmla="*/ 2858 h 10"/>
              <a:gd name="T4" fmla="*/ 4127 w 15"/>
              <a:gd name="T5" fmla="*/ 318 h 10"/>
              <a:gd name="T6" fmla="*/ 4445 w 15"/>
              <a:gd name="T7" fmla="*/ 2858 h 10"/>
              <a:gd name="T8" fmla="*/ 635 w 15"/>
              <a:gd name="T9" fmla="*/ 0 h 10"/>
              <a:gd name="T10" fmla="*/ 952 w 15"/>
              <a:gd name="T11" fmla="*/ 2223 h 10"/>
              <a:gd name="T12" fmla="*/ 635 w 15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0">
                <a:moveTo>
                  <a:pt x="14" y="9"/>
                </a:moveTo>
                <a:lnTo>
                  <a:pt x="13" y="9"/>
                </a:lnTo>
                <a:lnTo>
                  <a:pt x="13" y="1"/>
                </a:lnTo>
                <a:lnTo>
                  <a:pt x="14" y="9"/>
                </a:lnTo>
                <a:close/>
                <a:moveTo>
                  <a:pt x="2" y="0"/>
                </a:moveTo>
                <a:lnTo>
                  <a:pt x="3" y="7"/>
                </a:lnTo>
                <a:cubicBezTo>
                  <a:pt x="3" y="7"/>
                  <a:pt x="0" y="4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36" name="Freeform 7142">
            <a:extLst>
              <a:ext uri="{FF2B5EF4-FFF2-40B4-BE49-F238E27FC236}">
                <a16:creationId xmlns:a16="http://schemas.microsoft.com/office/drawing/2014/main" id="{F962A782-D855-FC4A-AAA7-00D3AC65D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49838"/>
            <a:ext cx="4762" cy="3175"/>
          </a:xfrm>
          <a:custGeom>
            <a:avLst/>
            <a:gdLst>
              <a:gd name="T0" fmla="*/ 4422 w 14"/>
              <a:gd name="T1" fmla="*/ 2886 h 11"/>
              <a:gd name="T2" fmla="*/ 680 w 14"/>
              <a:gd name="T3" fmla="*/ 2020 h 11"/>
              <a:gd name="T4" fmla="*/ 0 w 14"/>
              <a:gd name="T5" fmla="*/ 0 h 11"/>
              <a:gd name="T6" fmla="*/ 4422 w 14"/>
              <a:gd name="T7" fmla="*/ 0 h 11"/>
              <a:gd name="T8" fmla="*/ 4422 w 14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1">
                <a:moveTo>
                  <a:pt x="13" y="10"/>
                </a:moveTo>
                <a:cubicBezTo>
                  <a:pt x="3" y="10"/>
                  <a:pt x="2" y="7"/>
                  <a:pt x="2" y="7"/>
                </a:cubicBezTo>
                <a:lnTo>
                  <a:pt x="0" y="0"/>
                </a:lnTo>
                <a:cubicBezTo>
                  <a:pt x="2" y="0"/>
                  <a:pt x="13" y="0"/>
                  <a:pt x="13" y="0"/>
                </a:cubicBezTo>
                <a:lnTo>
                  <a:pt x="13" y="10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37" name="Freeform 7143">
            <a:extLst>
              <a:ext uri="{FF2B5EF4-FFF2-40B4-BE49-F238E27FC236}">
                <a16:creationId xmlns:a16="http://schemas.microsoft.com/office/drawing/2014/main" id="{2606E7E4-0FB6-404D-8265-B06A8809D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49838"/>
            <a:ext cx="4762" cy="4762"/>
          </a:xfrm>
          <a:custGeom>
            <a:avLst/>
            <a:gdLst>
              <a:gd name="T0" fmla="*/ 4445 w 15"/>
              <a:gd name="T1" fmla="*/ 4422 h 14"/>
              <a:gd name="T2" fmla="*/ 4127 w 15"/>
              <a:gd name="T3" fmla="*/ 4422 h 14"/>
              <a:gd name="T4" fmla="*/ 635 w 15"/>
              <a:gd name="T5" fmla="*/ 3401 h 14"/>
              <a:gd name="T6" fmla="*/ 317 w 15"/>
              <a:gd name="T7" fmla="*/ 2381 h 14"/>
              <a:gd name="T8" fmla="*/ 635 w 15"/>
              <a:gd name="T9" fmla="*/ 3401 h 14"/>
              <a:gd name="T10" fmla="*/ 4127 w 15"/>
              <a:gd name="T11" fmla="*/ 4082 h 14"/>
              <a:gd name="T12" fmla="*/ 4127 w 15"/>
              <a:gd name="T13" fmla="*/ 1020 h 14"/>
              <a:gd name="T14" fmla="*/ 0 w 15"/>
              <a:gd name="T15" fmla="*/ 1020 h 14"/>
              <a:gd name="T16" fmla="*/ 4127 w 15"/>
              <a:gd name="T17" fmla="*/ 0 h 14"/>
              <a:gd name="T18" fmla="*/ 4445 w 15"/>
              <a:gd name="T19" fmla="*/ 4422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4">
                <a:moveTo>
                  <a:pt x="14" y="13"/>
                </a:moveTo>
                <a:lnTo>
                  <a:pt x="13" y="13"/>
                </a:lnTo>
                <a:cubicBezTo>
                  <a:pt x="3" y="13"/>
                  <a:pt x="2" y="10"/>
                  <a:pt x="2" y="10"/>
                </a:cubicBezTo>
                <a:lnTo>
                  <a:pt x="1" y="7"/>
                </a:lnTo>
                <a:cubicBezTo>
                  <a:pt x="1" y="8"/>
                  <a:pt x="1" y="9"/>
                  <a:pt x="2" y="10"/>
                </a:cubicBezTo>
                <a:cubicBezTo>
                  <a:pt x="2" y="10"/>
                  <a:pt x="3" y="12"/>
                  <a:pt x="13" y="12"/>
                </a:cubicBezTo>
                <a:lnTo>
                  <a:pt x="13" y="3"/>
                </a:lnTo>
                <a:lnTo>
                  <a:pt x="0" y="3"/>
                </a:lnTo>
                <a:cubicBezTo>
                  <a:pt x="3" y="3"/>
                  <a:pt x="13" y="0"/>
                  <a:pt x="13" y="0"/>
                </a:cubicBezTo>
                <a:lnTo>
                  <a:pt x="14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38" name="Freeform 7144">
            <a:extLst>
              <a:ext uri="{FF2B5EF4-FFF2-40B4-BE49-F238E27FC236}">
                <a16:creationId xmlns:a16="http://schemas.microsoft.com/office/drawing/2014/main" id="{053E40F7-EDC9-834C-B59F-EE04DEB00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046663"/>
            <a:ext cx="6350" cy="3175"/>
          </a:xfrm>
          <a:custGeom>
            <a:avLst/>
            <a:gdLst>
              <a:gd name="T0" fmla="*/ 5953 w 16"/>
              <a:gd name="T1" fmla="*/ 2858 h 10"/>
              <a:gd name="T2" fmla="*/ 794 w 16"/>
              <a:gd name="T3" fmla="*/ 2858 h 10"/>
              <a:gd name="T4" fmla="*/ 397 w 16"/>
              <a:gd name="T5" fmla="*/ 953 h 10"/>
              <a:gd name="T6" fmla="*/ 5953 w 16"/>
              <a:gd name="T7" fmla="*/ 0 h 10"/>
              <a:gd name="T8" fmla="*/ 5953 w 16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0">
                <a:moveTo>
                  <a:pt x="15" y="9"/>
                </a:moveTo>
                <a:cubicBezTo>
                  <a:pt x="5" y="9"/>
                  <a:pt x="2" y="9"/>
                  <a:pt x="2" y="9"/>
                </a:cubicBezTo>
                <a:cubicBezTo>
                  <a:pt x="2" y="9"/>
                  <a:pt x="0" y="3"/>
                  <a:pt x="1" y="3"/>
                </a:cubicBezTo>
                <a:cubicBezTo>
                  <a:pt x="2" y="0"/>
                  <a:pt x="15" y="0"/>
                  <a:pt x="15" y="0"/>
                </a:cubicBezTo>
                <a:lnTo>
                  <a:pt x="15" y="9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39" name="Freeform 7145">
            <a:extLst>
              <a:ext uri="{FF2B5EF4-FFF2-40B4-BE49-F238E27FC236}">
                <a16:creationId xmlns:a16="http://schemas.microsoft.com/office/drawing/2014/main" id="{FEF297C0-4971-2248-A95F-C98A90F72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046663"/>
            <a:ext cx="6350" cy="3175"/>
          </a:xfrm>
          <a:custGeom>
            <a:avLst/>
            <a:gdLst>
              <a:gd name="T0" fmla="*/ 5976 w 17"/>
              <a:gd name="T1" fmla="*/ 2858 h 10"/>
              <a:gd name="T2" fmla="*/ 5603 w 17"/>
              <a:gd name="T3" fmla="*/ 2858 h 10"/>
              <a:gd name="T4" fmla="*/ 5603 w 17"/>
              <a:gd name="T5" fmla="*/ 1588 h 10"/>
              <a:gd name="T6" fmla="*/ 5976 w 17"/>
              <a:gd name="T7" fmla="*/ 2858 h 10"/>
              <a:gd name="T8" fmla="*/ 374 w 17"/>
              <a:gd name="T9" fmla="*/ 953 h 10"/>
              <a:gd name="T10" fmla="*/ 747 w 17"/>
              <a:gd name="T11" fmla="*/ 2858 h 10"/>
              <a:gd name="T12" fmla="*/ 374 w 17"/>
              <a:gd name="T13" fmla="*/ 953 h 10"/>
              <a:gd name="T14" fmla="*/ 5229 w 17"/>
              <a:gd name="T15" fmla="*/ 0 h 10"/>
              <a:gd name="T16" fmla="*/ 747 w 17"/>
              <a:gd name="T17" fmla="*/ 953 h 10"/>
              <a:gd name="T18" fmla="*/ 5229 w 17"/>
              <a:gd name="T19" fmla="*/ 0 h 10"/>
              <a:gd name="T20" fmla="*/ 5603 w 17"/>
              <a:gd name="T21" fmla="*/ 1588 h 10"/>
              <a:gd name="T22" fmla="*/ 5229 w 17"/>
              <a:gd name="T23" fmla="*/ 0 h 10"/>
              <a:gd name="T24" fmla="*/ 5603 w 17"/>
              <a:gd name="T25" fmla="*/ 0 h 10"/>
              <a:gd name="T26" fmla="*/ 5603 w 17"/>
              <a:gd name="T27" fmla="*/ 1588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10">
                <a:moveTo>
                  <a:pt x="16" y="9"/>
                </a:moveTo>
                <a:lnTo>
                  <a:pt x="15" y="9"/>
                </a:lnTo>
                <a:lnTo>
                  <a:pt x="15" y="5"/>
                </a:lnTo>
                <a:lnTo>
                  <a:pt x="16" y="9"/>
                </a:lnTo>
                <a:close/>
                <a:moveTo>
                  <a:pt x="1" y="3"/>
                </a:moveTo>
                <a:cubicBezTo>
                  <a:pt x="1" y="3"/>
                  <a:pt x="2" y="6"/>
                  <a:pt x="2" y="9"/>
                </a:cubicBezTo>
                <a:cubicBezTo>
                  <a:pt x="2" y="9"/>
                  <a:pt x="0" y="3"/>
                  <a:pt x="1" y="3"/>
                </a:cubicBezTo>
                <a:close/>
                <a:moveTo>
                  <a:pt x="14" y="0"/>
                </a:moveTo>
                <a:cubicBezTo>
                  <a:pt x="12" y="0"/>
                  <a:pt x="3" y="1"/>
                  <a:pt x="2" y="3"/>
                </a:cubicBezTo>
                <a:cubicBezTo>
                  <a:pt x="3" y="1"/>
                  <a:pt x="10" y="0"/>
                  <a:pt x="14" y="0"/>
                </a:cubicBezTo>
                <a:close/>
                <a:moveTo>
                  <a:pt x="15" y="5"/>
                </a:moveTo>
                <a:lnTo>
                  <a:pt x="14" y="0"/>
                </a:lnTo>
                <a:cubicBezTo>
                  <a:pt x="15" y="0"/>
                  <a:pt x="15" y="0"/>
                  <a:pt x="15" y="0"/>
                </a:cubicBezTo>
                <a:lnTo>
                  <a:pt x="15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40" name="Freeform 7146">
            <a:extLst>
              <a:ext uri="{FF2B5EF4-FFF2-40B4-BE49-F238E27FC236}">
                <a16:creationId xmlns:a16="http://schemas.microsoft.com/office/drawing/2014/main" id="{6C1B1EF9-9FEA-2D46-B115-2E739C91C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045075"/>
            <a:ext cx="6350" cy="4763"/>
          </a:xfrm>
          <a:custGeom>
            <a:avLst/>
            <a:gdLst>
              <a:gd name="T0" fmla="*/ 5953 w 16"/>
              <a:gd name="T1" fmla="*/ 4397 h 13"/>
              <a:gd name="T2" fmla="*/ 397 w 16"/>
              <a:gd name="T3" fmla="*/ 3297 h 13"/>
              <a:gd name="T4" fmla="*/ 397 w 16"/>
              <a:gd name="T5" fmla="*/ 1099 h 13"/>
              <a:gd name="T6" fmla="*/ 5953 w 16"/>
              <a:gd name="T7" fmla="*/ 0 h 13"/>
              <a:gd name="T8" fmla="*/ 5953 w 16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3">
                <a:moveTo>
                  <a:pt x="15" y="12"/>
                </a:moveTo>
                <a:cubicBezTo>
                  <a:pt x="5" y="9"/>
                  <a:pt x="1" y="9"/>
                  <a:pt x="1" y="9"/>
                </a:cubicBezTo>
                <a:cubicBezTo>
                  <a:pt x="1" y="9"/>
                  <a:pt x="0" y="3"/>
                  <a:pt x="1" y="3"/>
                </a:cubicBezTo>
                <a:cubicBezTo>
                  <a:pt x="2" y="0"/>
                  <a:pt x="15" y="0"/>
                  <a:pt x="15" y="0"/>
                </a:cubicBezTo>
                <a:lnTo>
                  <a:pt x="15" y="12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41" name="Freeform 7147">
            <a:extLst>
              <a:ext uri="{FF2B5EF4-FFF2-40B4-BE49-F238E27FC236}">
                <a16:creationId xmlns:a16="http://schemas.microsoft.com/office/drawing/2014/main" id="{A0AAD58C-7ABA-6F49-B602-F7B3EDBF3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045075"/>
            <a:ext cx="6350" cy="4763"/>
          </a:xfrm>
          <a:custGeom>
            <a:avLst/>
            <a:gdLst>
              <a:gd name="T0" fmla="*/ 5976 w 17"/>
              <a:gd name="T1" fmla="*/ 4397 h 13"/>
              <a:gd name="T2" fmla="*/ 5603 w 17"/>
              <a:gd name="T3" fmla="*/ 4397 h 13"/>
              <a:gd name="T4" fmla="*/ 374 w 17"/>
              <a:gd name="T5" fmla="*/ 3297 h 13"/>
              <a:gd name="T6" fmla="*/ 5603 w 17"/>
              <a:gd name="T7" fmla="*/ 3297 h 13"/>
              <a:gd name="T8" fmla="*/ 5603 w 17"/>
              <a:gd name="T9" fmla="*/ 2198 h 13"/>
              <a:gd name="T10" fmla="*/ 5976 w 17"/>
              <a:gd name="T11" fmla="*/ 4397 h 13"/>
              <a:gd name="T12" fmla="*/ 374 w 17"/>
              <a:gd name="T13" fmla="*/ 1099 h 13"/>
              <a:gd name="T14" fmla="*/ 5229 w 17"/>
              <a:gd name="T15" fmla="*/ 0 h 13"/>
              <a:gd name="T16" fmla="*/ 5229 w 17"/>
              <a:gd name="T17" fmla="*/ 0 h 13"/>
              <a:gd name="T18" fmla="*/ 747 w 17"/>
              <a:gd name="T19" fmla="*/ 1099 h 13"/>
              <a:gd name="T20" fmla="*/ 374 w 17"/>
              <a:gd name="T21" fmla="*/ 3297 h 13"/>
              <a:gd name="T22" fmla="*/ 374 w 17"/>
              <a:gd name="T23" fmla="*/ 1099 h 13"/>
              <a:gd name="T24" fmla="*/ 5603 w 17"/>
              <a:gd name="T25" fmla="*/ 2198 h 13"/>
              <a:gd name="T26" fmla="*/ 5229 w 17"/>
              <a:gd name="T27" fmla="*/ 0 h 13"/>
              <a:gd name="T28" fmla="*/ 5603 w 17"/>
              <a:gd name="T29" fmla="*/ 0 h 13"/>
              <a:gd name="T30" fmla="*/ 5603 w 17"/>
              <a:gd name="T31" fmla="*/ 2198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13">
                <a:moveTo>
                  <a:pt x="16" y="12"/>
                </a:moveTo>
                <a:lnTo>
                  <a:pt x="15" y="12"/>
                </a:lnTo>
                <a:cubicBezTo>
                  <a:pt x="5" y="12"/>
                  <a:pt x="1" y="9"/>
                  <a:pt x="1" y="9"/>
                </a:cubicBezTo>
                <a:cubicBezTo>
                  <a:pt x="1" y="9"/>
                  <a:pt x="5" y="9"/>
                  <a:pt x="15" y="9"/>
                </a:cubicBezTo>
                <a:lnTo>
                  <a:pt x="15" y="6"/>
                </a:lnTo>
                <a:lnTo>
                  <a:pt x="16" y="12"/>
                </a:lnTo>
                <a:close/>
                <a:moveTo>
                  <a:pt x="1" y="3"/>
                </a:moveTo>
                <a:cubicBezTo>
                  <a:pt x="2" y="0"/>
                  <a:pt x="14" y="0"/>
                  <a:pt x="14" y="0"/>
                </a:cubicBezTo>
                <a:cubicBezTo>
                  <a:pt x="11" y="1"/>
                  <a:pt x="2" y="3"/>
                  <a:pt x="2" y="3"/>
                </a:cubicBezTo>
                <a:cubicBezTo>
                  <a:pt x="1" y="3"/>
                  <a:pt x="1" y="8"/>
                  <a:pt x="1" y="9"/>
                </a:cubicBezTo>
                <a:cubicBezTo>
                  <a:pt x="1" y="8"/>
                  <a:pt x="0" y="3"/>
                  <a:pt x="1" y="3"/>
                </a:cubicBezTo>
                <a:close/>
                <a:moveTo>
                  <a:pt x="15" y="6"/>
                </a:moveTo>
                <a:lnTo>
                  <a:pt x="14" y="0"/>
                </a:lnTo>
                <a:cubicBezTo>
                  <a:pt x="15" y="0"/>
                  <a:pt x="15" y="0"/>
                  <a:pt x="15" y="0"/>
                </a:cubicBezTo>
                <a:lnTo>
                  <a:pt x="15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42" name="Freeform 7148">
            <a:extLst>
              <a:ext uri="{FF2B5EF4-FFF2-40B4-BE49-F238E27FC236}">
                <a16:creationId xmlns:a16="http://schemas.microsoft.com/office/drawing/2014/main" id="{183798A6-C26B-E345-A6EF-BEE5AD0BD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29200"/>
            <a:ext cx="4762" cy="9525"/>
          </a:xfrm>
          <a:custGeom>
            <a:avLst/>
            <a:gdLst>
              <a:gd name="T0" fmla="*/ 4422 w 14"/>
              <a:gd name="T1" fmla="*/ 9185 h 28"/>
              <a:gd name="T2" fmla="*/ 3401 w 14"/>
              <a:gd name="T3" fmla="*/ 9185 h 28"/>
              <a:gd name="T4" fmla="*/ 0 w 14"/>
              <a:gd name="T5" fmla="*/ 4082 h 28"/>
              <a:gd name="T6" fmla="*/ 3061 w 14"/>
              <a:gd name="T7" fmla="*/ 0 h 28"/>
              <a:gd name="T8" fmla="*/ 1020 w 14"/>
              <a:gd name="T9" fmla="*/ 4082 h 28"/>
              <a:gd name="T10" fmla="*/ 4422 w 14"/>
              <a:gd name="T11" fmla="*/ 918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28">
                <a:moveTo>
                  <a:pt x="13" y="27"/>
                </a:moveTo>
                <a:lnTo>
                  <a:pt x="10" y="27"/>
                </a:lnTo>
                <a:cubicBezTo>
                  <a:pt x="10" y="27"/>
                  <a:pt x="0" y="18"/>
                  <a:pt x="0" y="12"/>
                </a:cubicBezTo>
                <a:cubicBezTo>
                  <a:pt x="0" y="9"/>
                  <a:pt x="7" y="0"/>
                  <a:pt x="9" y="0"/>
                </a:cubicBezTo>
                <a:cubicBezTo>
                  <a:pt x="7" y="3"/>
                  <a:pt x="3" y="9"/>
                  <a:pt x="3" y="12"/>
                </a:cubicBezTo>
                <a:cubicBezTo>
                  <a:pt x="3" y="18"/>
                  <a:pt x="13" y="27"/>
                  <a:pt x="13" y="27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43" name="Freeform 7149">
            <a:extLst>
              <a:ext uri="{FF2B5EF4-FFF2-40B4-BE49-F238E27FC236}">
                <a16:creationId xmlns:a16="http://schemas.microsoft.com/office/drawing/2014/main" id="{91D01F03-1C00-2D4F-BEC6-81C2F5726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29200"/>
            <a:ext cx="4762" cy="11113"/>
          </a:xfrm>
          <a:custGeom>
            <a:avLst/>
            <a:gdLst>
              <a:gd name="T0" fmla="*/ 3401 w 14"/>
              <a:gd name="T1" fmla="*/ 10755 h 31"/>
              <a:gd name="T2" fmla="*/ 0 w 14"/>
              <a:gd name="T3" fmla="*/ 5377 h 31"/>
              <a:gd name="T4" fmla="*/ 3061 w 14"/>
              <a:gd name="T5" fmla="*/ 9679 h 31"/>
              <a:gd name="T6" fmla="*/ 4422 w 14"/>
              <a:gd name="T7" fmla="*/ 9679 h 31"/>
              <a:gd name="T8" fmla="*/ 3401 w 14"/>
              <a:gd name="T9" fmla="*/ 10755 h 31"/>
              <a:gd name="T10" fmla="*/ 0 w 14"/>
              <a:gd name="T11" fmla="*/ 5377 h 31"/>
              <a:gd name="T12" fmla="*/ 0 w 14"/>
              <a:gd name="T13" fmla="*/ 4660 h 31"/>
              <a:gd name="T14" fmla="*/ 0 w 14"/>
              <a:gd name="T15" fmla="*/ 5377 h 31"/>
              <a:gd name="T16" fmla="*/ 3061 w 14"/>
              <a:gd name="T17" fmla="*/ 0 h 31"/>
              <a:gd name="T18" fmla="*/ 2381 w 14"/>
              <a:gd name="T19" fmla="*/ 1075 h 31"/>
              <a:gd name="T20" fmla="*/ 3061 w 14"/>
              <a:gd name="T21" fmla="*/ 0 h 31"/>
              <a:gd name="T22" fmla="*/ 4422 w 14"/>
              <a:gd name="T23" fmla="*/ 9679 h 31"/>
              <a:gd name="T24" fmla="*/ 1020 w 14"/>
              <a:gd name="T25" fmla="*/ 4302 h 31"/>
              <a:gd name="T26" fmla="*/ 4422 w 14"/>
              <a:gd name="T27" fmla="*/ 9679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31">
                <a:moveTo>
                  <a:pt x="10" y="30"/>
                </a:moveTo>
                <a:cubicBezTo>
                  <a:pt x="9" y="28"/>
                  <a:pt x="2" y="21"/>
                  <a:pt x="0" y="15"/>
                </a:cubicBezTo>
                <a:cubicBezTo>
                  <a:pt x="2" y="21"/>
                  <a:pt x="9" y="27"/>
                  <a:pt x="9" y="27"/>
                </a:cubicBezTo>
                <a:lnTo>
                  <a:pt x="13" y="27"/>
                </a:lnTo>
                <a:lnTo>
                  <a:pt x="10" y="30"/>
                </a:lnTo>
                <a:close/>
                <a:moveTo>
                  <a:pt x="0" y="15"/>
                </a:move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4"/>
                  <a:pt x="0" y="15"/>
                </a:cubicBezTo>
                <a:close/>
                <a:moveTo>
                  <a:pt x="9" y="0"/>
                </a:moveTo>
                <a:lnTo>
                  <a:pt x="7" y="3"/>
                </a:lnTo>
                <a:cubicBezTo>
                  <a:pt x="7" y="2"/>
                  <a:pt x="8" y="0"/>
                  <a:pt x="9" y="0"/>
                </a:cubicBezTo>
                <a:close/>
                <a:moveTo>
                  <a:pt x="13" y="27"/>
                </a:moveTo>
                <a:cubicBezTo>
                  <a:pt x="12" y="27"/>
                  <a:pt x="3" y="18"/>
                  <a:pt x="3" y="12"/>
                </a:cubicBezTo>
                <a:cubicBezTo>
                  <a:pt x="3" y="18"/>
                  <a:pt x="13" y="27"/>
                  <a:pt x="13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44" name="Freeform 7150">
            <a:extLst>
              <a:ext uri="{FF2B5EF4-FFF2-40B4-BE49-F238E27FC236}">
                <a16:creationId xmlns:a16="http://schemas.microsoft.com/office/drawing/2014/main" id="{6F124F3D-B9FD-E34F-85F1-B2A010045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3400" y="5029200"/>
            <a:ext cx="3175" cy="11113"/>
          </a:xfrm>
          <a:custGeom>
            <a:avLst/>
            <a:gdLst>
              <a:gd name="T0" fmla="*/ 2721 w 7"/>
              <a:gd name="T1" fmla="*/ 10766 h 32"/>
              <a:gd name="T2" fmla="*/ 1361 w 7"/>
              <a:gd name="T3" fmla="*/ 10766 h 32"/>
              <a:gd name="T4" fmla="*/ 1814 w 7"/>
              <a:gd name="T5" fmla="*/ 5557 h 32"/>
              <a:gd name="T6" fmla="*/ 0 w 7"/>
              <a:gd name="T7" fmla="*/ 0 h 32"/>
              <a:gd name="T8" fmla="*/ 2721 w 7"/>
              <a:gd name="T9" fmla="*/ 5557 h 32"/>
              <a:gd name="T10" fmla="*/ 2721 w 7"/>
              <a:gd name="T11" fmla="*/ 10766 h 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32">
                <a:moveTo>
                  <a:pt x="6" y="31"/>
                </a:moveTo>
                <a:lnTo>
                  <a:pt x="3" y="31"/>
                </a:lnTo>
                <a:cubicBezTo>
                  <a:pt x="3" y="31"/>
                  <a:pt x="4" y="22"/>
                  <a:pt x="4" y="16"/>
                </a:cubicBezTo>
                <a:cubicBezTo>
                  <a:pt x="4" y="10"/>
                  <a:pt x="0" y="4"/>
                  <a:pt x="0" y="0"/>
                </a:cubicBezTo>
                <a:cubicBezTo>
                  <a:pt x="2" y="4"/>
                  <a:pt x="6" y="10"/>
                  <a:pt x="6" y="16"/>
                </a:cubicBezTo>
                <a:cubicBezTo>
                  <a:pt x="6" y="22"/>
                  <a:pt x="6" y="31"/>
                  <a:pt x="6" y="31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45" name="Freeform 7151">
            <a:extLst>
              <a:ext uri="{FF2B5EF4-FFF2-40B4-BE49-F238E27FC236}">
                <a16:creationId xmlns:a16="http://schemas.microsoft.com/office/drawing/2014/main" id="{0AD685D4-2547-F944-A62B-D89B944D2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3400" y="5029200"/>
            <a:ext cx="3175" cy="11113"/>
          </a:xfrm>
          <a:custGeom>
            <a:avLst/>
            <a:gdLst>
              <a:gd name="T0" fmla="*/ 907 w 7"/>
              <a:gd name="T1" fmla="*/ 10776 h 33"/>
              <a:gd name="T2" fmla="*/ 1361 w 7"/>
              <a:gd name="T3" fmla="*/ 9766 h 33"/>
              <a:gd name="T4" fmla="*/ 2721 w 7"/>
              <a:gd name="T5" fmla="*/ 9766 h 33"/>
              <a:gd name="T6" fmla="*/ 907 w 7"/>
              <a:gd name="T7" fmla="*/ 10776 h 33"/>
              <a:gd name="T8" fmla="*/ 454 w 7"/>
              <a:gd name="T9" fmla="*/ 1010 h 33"/>
              <a:gd name="T10" fmla="*/ 1814 w 7"/>
              <a:gd name="T11" fmla="*/ 4378 h 33"/>
              <a:gd name="T12" fmla="*/ 454 w 7"/>
              <a:gd name="T13" fmla="*/ 1010 h 33"/>
              <a:gd name="T14" fmla="*/ 454 w 7"/>
              <a:gd name="T15" fmla="*/ 674 h 33"/>
              <a:gd name="T16" fmla="*/ 454 w 7"/>
              <a:gd name="T17" fmla="*/ 1010 h 33"/>
              <a:gd name="T18" fmla="*/ 0 w 7"/>
              <a:gd name="T19" fmla="*/ 674 h 33"/>
              <a:gd name="T20" fmla="*/ 0 w 7"/>
              <a:gd name="T21" fmla="*/ 0 h 33"/>
              <a:gd name="T22" fmla="*/ 454 w 7"/>
              <a:gd name="T23" fmla="*/ 674 h 3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33">
                <a:moveTo>
                  <a:pt x="2" y="32"/>
                </a:moveTo>
                <a:lnTo>
                  <a:pt x="3" y="29"/>
                </a:lnTo>
                <a:lnTo>
                  <a:pt x="6" y="29"/>
                </a:lnTo>
                <a:lnTo>
                  <a:pt x="2" y="32"/>
                </a:lnTo>
                <a:close/>
                <a:moveTo>
                  <a:pt x="1" y="3"/>
                </a:moveTo>
                <a:cubicBezTo>
                  <a:pt x="3" y="6"/>
                  <a:pt x="4" y="11"/>
                  <a:pt x="4" y="13"/>
                </a:cubicBezTo>
                <a:cubicBezTo>
                  <a:pt x="4" y="11"/>
                  <a:pt x="2" y="8"/>
                  <a:pt x="1" y="3"/>
                </a:cubicBezTo>
                <a:close/>
                <a:moveTo>
                  <a:pt x="1" y="2"/>
                </a:moveTo>
                <a:lnTo>
                  <a:pt x="1" y="3"/>
                </a:lnTo>
                <a:cubicBezTo>
                  <a:pt x="1" y="3"/>
                  <a:pt x="1" y="2"/>
                  <a:pt x="0" y="2"/>
                </a:cubicBezTo>
                <a:lnTo>
                  <a:pt x="0" y="0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46" name="Freeform 7152">
            <a:extLst>
              <a:ext uri="{FF2B5EF4-FFF2-40B4-BE49-F238E27FC236}">
                <a16:creationId xmlns:a16="http://schemas.microsoft.com/office/drawing/2014/main" id="{001A944C-E85B-A645-B51B-356FF3102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43488"/>
            <a:ext cx="4762" cy="3175"/>
          </a:xfrm>
          <a:custGeom>
            <a:avLst/>
            <a:gdLst>
              <a:gd name="T0" fmla="*/ 4445 w 15"/>
              <a:gd name="T1" fmla="*/ 2858 h 10"/>
              <a:gd name="T2" fmla="*/ 0 w 15"/>
              <a:gd name="T3" fmla="*/ 1905 h 10"/>
              <a:gd name="T4" fmla="*/ 317 w 15"/>
              <a:gd name="T5" fmla="*/ 0 h 10"/>
              <a:gd name="T6" fmla="*/ 4445 w 15"/>
              <a:gd name="T7" fmla="*/ 0 h 10"/>
              <a:gd name="T8" fmla="*/ 4445 w 15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0">
                <a:moveTo>
                  <a:pt x="14" y="9"/>
                </a:moveTo>
                <a:cubicBezTo>
                  <a:pt x="4" y="9"/>
                  <a:pt x="0" y="6"/>
                  <a:pt x="0" y="6"/>
                </a:cubicBezTo>
                <a:lnTo>
                  <a:pt x="1" y="0"/>
                </a:lnTo>
                <a:cubicBezTo>
                  <a:pt x="3" y="0"/>
                  <a:pt x="14" y="0"/>
                  <a:pt x="14" y="0"/>
                </a:cubicBezTo>
                <a:lnTo>
                  <a:pt x="14" y="9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47" name="Freeform 7153">
            <a:extLst>
              <a:ext uri="{FF2B5EF4-FFF2-40B4-BE49-F238E27FC236}">
                <a16:creationId xmlns:a16="http://schemas.microsoft.com/office/drawing/2014/main" id="{9193DC1C-E52C-014B-8229-066D605BE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43488"/>
            <a:ext cx="6350" cy="3175"/>
          </a:xfrm>
          <a:custGeom>
            <a:avLst/>
            <a:gdLst>
              <a:gd name="T0" fmla="*/ 5953 w 16"/>
              <a:gd name="T1" fmla="*/ 2858 h 10"/>
              <a:gd name="T2" fmla="*/ 5556 w 16"/>
              <a:gd name="T3" fmla="*/ 2858 h 10"/>
              <a:gd name="T4" fmla="*/ 5556 w 16"/>
              <a:gd name="T5" fmla="*/ 2858 h 10"/>
              <a:gd name="T6" fmla="*/ 5556 w 16"/>
              <a:gd name="T7" fmla="*/ 0 h 10"/>
              <a:gd name="T8" fmla="*/ 5556 w 16"/>
              <a:gd name="T9" fmla="*/ 0 h 10"/>
              <a:gd name="T10" fmla="*/ 5953 w 16"/>
              <a:gd name="T11" fmla="*/ 2858 h 10"/>
              <a:gd name="T12" fmla="*/ 5556 w 16"/>
              <a:gd name="T13" fmla="*/ 2858 h 10"/>
              <a:gd name="T14" fmla="*/ 0 w 16"/>
              <a:gd name="T15" fmla="*/ 1905 h 10"/>
              <a:gd name="T16" fmla="*/ 5556 w 16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0">
                <a:moveTo>
                  <a:pt x="15" y="9"/>
                </a:moveTo>
                <a:lnTo>
                  <a:pt x="14" y="9"/>
                </a:lnTo>
                <a:lnTo>
                  <a:pt x="14" y="0"/>
                </a:lnTo>
                <a:lnTo>
                  <a:pt x="15" y="9"/>
                </a:lnTo>
                <a:close/>
                <a:moveTo>
                  <a:pt x="14" y="9"/>
                </a:moveTo>
                <a:cubicBezTo>
                  <a:pt x="4" y="9"/>
                  <a:pt x="0" y="6"/>
                  <a:pt x="0" y="6"/>
                </a:cubicBezTo>
                <a:cubicBezTo>
                  <a:pt x="1" y="6"/>
                  <a:pt x="4" y="6"/>
                  <a:pt x="1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48" name="Freeform 7154">
            <a:extLst>
              <a:ext uri="{FF2B5EF4-FFF2-40B4-BE49-F238E27FC236}">
                <a16:creationId xmlns:a16="http://schemas.microsoft.com/office/drawing/2014/main" id="{44EEB975-C9BB-344F-8536-A6DE47835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40313"/>
            <a:ext cx="4762" cy="4762"/>
          </a:xfrm>
          <a:custGeom>
            <a:avLst/>
            <a:gdLst>
              <a:gd name="T0" fmla="*/ 4422 w 14"/>
              <a:gd name="T1" fmla="*/ 4396 h 13"/>
              <a:gd name="T2" fmla="*/ 0 w 14"/>
              <a:gd name="T3" fmla="*/ 3297 h 13"/>
              <a:gd name="T4" fmla="*/ 680 w 14"/>
              <a:gd name="T5" fmla="*/ 0 h 13"/>
              <a:gd name="T6" fmla="*/ 4422 w 14"/>
              <a:gd name="T7" fmla="*/ 0 h 13"/>
              <a:gd name="T8" fmla="*/ 4422 w 14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3">
                <a:moveTo>
                  <a:pt x="13" y="12"/>
                </a:moveTo>
                <a:cubicBezTo>
                  <a:pt x="3" y="9"/>
                  <a:pt x="0" y="9"/>
                  <a:pt x="0" y="9"/>
                </a:cubicBezTo>
                <a:cubicBezTo>
                  <a:pt x="0" y="9"/>
                  <a:pt x="0" y="3"/>
                  <a:pt x="2" y="0"/>
                </a:cubicBezTo>
                <a:cubicBezTo>
                  <a:pt x="3" y="0"/>
                  <a:pt x="13" y="0"/>
                  <a:pt x="13" y="0"/>
                </a:cubicBezTo>
                <a:lnTo>
                  <a:pt x="13" y="12"/>
                </a:ln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49" name="Freeform 7155">
            <a:extLst>
              <a:ext uri="{FF2B5EF4-FFF2-40B4-BE49-F238E27FC236}">
                <a16:creationId xmlns:a16="http://schemas.microsoft.com/office/drawing/2014/main" id="{A9B0B716-1F2D-1F46-AC52-843589473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40313"/>
            <a:ext cx="4762" cy="4762"/>
          </a:xfrm>
          <a:custGeom>
            <a:avLst/>
            <a:gdLst>
              <a:gd name="T0" fmla="*/ 4445 w 15"/>
              <a:gd name="T1" fmla="*/ 4396 h 13"/>
              <a:gd name="T2" fmla="*/ 4127 w 15"/>
              <a:gd name="T3" fmla="*/ 4396 h 13"/>
              <a:gd name="T4" fmla="*/ 0 w 15"/>
              <a:gd name="T5" fmla="*/ 3297 h 13"/>
              <a:gd name="T6" fmla="*/ 635 w 15"/>
              <a:gd name="T7" fmla="*/ 0 h 13"/>
              <a:gd name="T8" fmla="*/ 317 w 15"/>
              <a:gd name="T9" fmla="*/ 3297 h 13"/>
              <a:gd name="T10" fmla="*/ 4127 w 15"/>
              <a:gd name="T11" fmla="*/ 3297 h 13"/>
              <a:gd name="T12" fmla="*/ 4127 w 15"/>
              <a:gd name="T13" fmla="*/ 0 h 13"/>
              <a:gd name="T14" fmla="*/ 4445 w 15"/>
              <a:gd name="T15" fmla="*/ 4396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13">
                <a:moveTo>
                  <a:pt x="14" y="12"/>
                </a:moveTo>
                <a:lnTo>
                  <a:pt x="13" y="12"/>
                </a:lnTo>
                <a:cubicBezTo>
                  <a:pt x="3" y="12"/>
                  <a:pt x="0" y="9"/>
                  <a:pt x="0" y="9"/>
                </a:cubicBezTo>
                <a:cubicBezTo>
                  <a:pt x="0" y="9"/>
                  <a:pt x="0" y="3"/>
                  <a:pt x="2" y="0"/>
                </a:cubicBezTo>
                <a:cubicBezTo>
                  <a:pt x="1" y="3"/>
                  <a:pt x="1" y="9"/>
                  <a:pt x="1" y="9"/>
                </a:cubicBezTo>
                <a:lnTo>
                  <a:pt x="13" y="9"/>
                </a:lnTo>
                <a:lnTo>
                  <a:pt x="13" y="0"/>
                </a:lnTo>
                <a:lnTo>
                  <a:pt x="14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50" name="Freeform 7156">
            <a:extLst>
              <a:ext uri="{FF2B5EF4-FFF2-40B4-BE49-F238E27FC236}">
                <a16:creationId xmlns:a16="http://schemas.microsoft.com/office/drawing/2014/main" id="{2513A15D-1C1E-C741-9DCF-ABDE5E206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5033963"/>
            <a:ext cx="11112" cy="36512"/>
          </a:xfrm>
          <a:custGeom>
            <a:avLst/>
            <a:gdLst>
              <a:gd name="T0" fmla="*/ 0 w 30"/>
              <a:gd name="T1" fmla="*/ 36150 h 101"/>
              <a:gd name="T2" fmla="*/ 1482 w 30"/>
              <a:gd name="T3" fmla="*/ 27474 h 101"/>
              <a:gd name="T4" fmla="*/ 741 w 30"/>
              <a:gd name="T5" fmla="*/ 7592 h 101"/>
              <a:gd name="T6" fmla="*/ 6667 w 30"/>
              <a:gd name="T7" fmla="*/ 0 h 101"/>
              <a:gd name="T8" fmla="*/ 10742 w 30"/>
              <a:gd name="T9" fmla="*/ 5423 h 101"/>
              <a:gd name="T10" fmla="*/ 9630 w 30"/>
              <a:gd name="T11" fmla="*/ 5423 h 101"/>
              <a:gd name="T12" fmla="*/ 6667 w 30"/>
              <a:gd name="T13" fmla="*/ 1085 h 101"/>
              <a:gd name="T14" fmla="*/ 1852 w 30"/>
              <a:gd name="T15" fmla="*/ 7592 h 101"/>
              <a:gd name="T16" fmla="*/ 2222 w 30"/>
              <a:gd name="T17" fmla="*/ 28559 h 101"/>
              <a:gd name="T18" fmla="*/ 0 w 30"/>
              <a:gd name="T19" fmla="*/ 36150 h 10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101">
                <a:moveTo>
                  <a:pt x="0" y="100"/>
                </a:moveTo>
                <a:cubicBezTo>
                  <a:pt x="3" y="94"/>
                  <a:pt x="4" y="79"/>
                  <a:pt x="4" y="76"/>
                </a:cubicBezTo>
                <a:cubicBezTo>
                  <a:pt x="4" y="70"/>
                  <a:pt x="2" y="36"/>
                  <a:pt x="2" y="21"/>
                </a:cubicBezTo>
                <a:cubicBezTo>
                  <a:pt x="1" y="6"/>
                  <a:pt x="9" y="0"/>
                  <a:pt x="18" y="0"/>
                </a:cubicBezTo>
                <a:cubicBezTo>
                  <a:pt x="25" y="0"/>
                  <a:pt x="29" y="3"/>
                  <a:pt x="29" y="15"/>
                </a:cubicBezTo>
                <a:lnTo>
                  <a:pt x="26" y="15"/>
                </a:lnTo>
                <a:cubicBezTo>
                  <a:pt x="26" y="6"/>
                  <a:pt x="23" y="3"/>
                  <a:pt x="18" y="3"/>
                </a:cubicBezTo>
                <a:cubicBezTo>
                  <a:pt x="11" y="3"/>
                  <a:pt x="6" y="9"/>
                  <a:pt x="5" y="21"/>
                </a:cubicBezTo>
                <a:cubicBezTo>
                  <a:pt x="5" y="36"/>
                  <a:pt x="6" y="70"/>
                  <a:pt x="6" y="79"/>
                </a:cubicBezTo>
                <a:cubicBezTo>
                  <a:pt x="6" y="88"/>
                  <a:pt x="3" y="97"/>
                  <a:pt x="0" y="100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51" name="Freeform 7157">
            <a:extLst>
              <a:ext uri="{FF2B5EF4-FFF2-40B4-BE49-F238E27FC236}">
                <a16:creationId xmlns:a16="http://schemas.microsoft.com/office/drawing/2014/main" id="{A83A8C33-E7B1-3444-87F7-A3BD6AB70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5032375"/>
            <a:ext cx="11112" cy="38100"/>
          </a:xfrm>
          <a:custGeom>
            <a:avLst/>
            <a:gdLst>
              <a:gd name="T0" fmla="*/ 347 w 32"/>
              <a:gd name="T1" fmla="*/ 37734 h 104"/>
              <a:gd name="T2" fmla="*/ 0 w 32"/>
              <a:gd name="T3" fmla="*/ 37734 h 104"/>
              <a:gd name="T4" fmla="*/ 1389 w 32"/>
              <a:gd name="T5" fmla="*/ 28941 h 104"/>
              <a:gd name="T6" fmla="*/ 1389 w 32"/>
              <a:gd name="T7" fmla="*/ 21248 h 104"/>
              <a:gd name="T8" fmla="*/ 695 w 32"/>
              <a:gd name="T9" fmla="*/ 8792 h 104"/>
              <a:gd name="T10" fmla="*/ 2778 w 32"/>
              <a:gd name="T11" fmla="*/ 2198 h 104"/>
              <a:gd name="T12" fmla="*/ 6598 w 32"/>
              <a:gd name="T13" fmla="*/ 0 h 104"/>
              <a:gd name="T14" fmla="*/ 10765 w 32"/>
              <a:gd name="T15" fmla="*/ 6594 h 104"/>
              <a:gd name="T16" fmla="*/ 9723 w 32"/>
              <a:gd name="T17" fmla="*/ 6594 h 104"/>
              <a:gd name="T18" fmla="*/ 9376 w 32"/>
              <a:gd name="T19" fmla="*/ 6594 h 104"/>
              <a:gd name="T20" fmla="*/ 6598 w 32"/>
              <a:gd name="T21" fmla="*/ 2198 h 104"/>
              <a:gd name="T22" fmla="*/ 9723 w 32"/>
              <a:gd name="T23" fmla="*/ 6594 h 104"/>
              <a:gd name="T24" fmla="*/ 10418 w 32"/>
              <a:gd name="T25" fmla="*/ 5495 h 104"/>
              <a:gd name="T26" fmla="*/ 6598 w 32"/>
              <a:gd name="T27" fmla="*/ 1099 h 104"/>
              <a:gd name="T28" fmla="*/ 3125 w 32"/>
              <a:gd name="T29" fmla="*/ 2198 h 104"/>
              <a:gd name="T30" fmla="*/ 1042 w 32"/>
              <a:gd name="T31" fmla="*/ 8792 h 104"/>
              <a:gd name="T32" fmla="*/ 1389 w 32"/>
              <a:gd name="T33" fmla="*/ 21248 h 104"/>
              <a:gd name="T34" fmla="*/ 2084 w 32"/>
              <a:gd name="T35" fmla="*/ 28941 h 104"/>
              <a:gd name="T36" fmla="*/ 695 w 32"/>
              <a:gd name="T37" fmla="*/ 36635 h 104"/>
              <a:gd name="T38" fmla="*/ 2431 w 32"/>
              <a:gd name="T39" fmla="*/ 30040 h 104"/>
              <a:gd name="T40" fmla="*/ 2084 w 32"/>
              <a:gd name="T41" fmla="*/ 21981 h 104"/>
              <a:gd name="T42" fmla="*/ 2084 w 32"/>
              <a:gd name="T43" fmla="*/ 8792 h 104"/>
              <a:gd name="T44" fmla="*/ 6598 w 32"/>
              <a:gd name="T45" fmla="*/ 2198 h 104"/>
              <a:gd name="T46" fmla="*/ 2431 w 32"/>
              <a:gd name="T47" fmla="*/ 8792 h 104"/>
              <a:gd name="T48" fmla="*/ 2431 w 32"/>
              <a:gd name="T49" fmla="*/ 21981 h 104"/>
              <a:gd name="T50" fmla="*/ 2431 w 32"/>
              <a:gd name="T51" fmla="*/ 30040 h 104"/>
              <a:gd name="T52" fmla="*/ 347 w 32"/>
              <a:gd name="T53" fmla="*/ 37734 h 10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2" h="104">
                <a:moveTo>
                  <a:pt x="1" y="103"/>
                </a:moveTo>
                <a:lnTo>
                  <a:pt x="0" y="103"/>
                </a:lnTo>
                <a:cubicBezTo>
                  <a:pt x="4" y="97"/>
                  <a:pt x="4" y="82"/>
                  <a:pt x="4" y="79"/>
                </a:cubicBezTo>
                <a:cubicBezTo>
                  <a:pt x="4" y="76"/>
                  <a:pt x="4" y="67"/>
                  <a:pt x="4" y="58"/>
                </a:cubicBezTo>
                <a:cubicBezTo>
                  <a:pt x="3" y="48"/>
                  <a:pt x="2" y="33"/>
                  <a:pt x="2" y="24"/>
                </a:cubicBezTo>
                <a:cubicBezTo>
                  <a:pt x="2" y="18"/>
                  <a:pt x="4" y="9"/>
                  <a:pt x="8" y="6"/>
                </a:cubicBezTo>
                <a:cubicBezTo>
                  <a:pt x="10" y="3"/>
                  <a:pt x="15" y="0"/>
                  <a:pt x="19" y="0"/>
                </a:cubicBezTo>
                <a:cubicBezTo>
                  <a:pt x="26" y="0"/>
                  <a:pt x="31" y="6"/>
                  <a:pt x="31" y="18"/>
                </a:cubicBezTo>
                <a:lnTo>
                  <a:pt x="28" y="18"/>
                </a:lnTo>
                <a:lnTo>
                  <a:pt x="27" y="18"/>
                </a:lnTo>
                <a:cubicBezTo>
                  <a:pt x="27" y="9"/>
                  <a:pt x="24" y="6"/>
                  <a:pt x="19" y="6"/>
                </a:cubicBezTo>
                <a:cubicBezTo>
                  <a:pt x="24" y="6"/>
                  <a:pt x="28" y="9"/>
                  <a:pt x="28" y="18"/>
                </a:cubicBezTo>
                <a:lnTo>
                  <a:pt x="30" y="15"/>
                </a:lnTo>
                <a:cubicBezTo>
                  <a:pt x="30" y="9"/>
                  <a:pt x="26" y="3"/>
                  <a:pt x="19" y="3"/>
                </a:cubicBezTo>
                <a:cubicBezTo>
                  <a:pt x="15" y="3"/>
                  <a:pt x="11" y="3"/>
                  <a:pt x="9" y="6"/>
                </a:cubicBezTo>
                <a:cubicBezTo>
                  <a:pt x="5" y="9"/>
                  <a:pt x="3" y="18"/>
                  <a:pt x="3" y="24"/>
                </a:cubicBezTo>
                <a:cubicBezTo>
                  <a:pt x="3" y="33"/>
                  <a:pt x="4" y="48"/>
                  <a:pt x="4" y="58"/>
                </a:cubicBezTo>
                <a:cubicBezTo>
                  <a:pt x="5" y="67"/>
                  <a:pt x="6" y="76"/>
                  <a:pt x="6" y="79"/>
                </a:cubicBezTo>
                <a:cubicBezTo>
                  <a:pt x="6" y="79"/>
                  <a:pt x="4" y="91"/>
                  <a:pt x="2" y="100"/>
                </a:cubicBezTo>
                <a:cubicBezTo>
                  <a:pt x="5" y="94"/>
                  <a:pt x="7" y="88"/>
                  <a:pt x="7" y="82"/>
                </a:cubicBezTo>
                <a:cubicBezTo>
                  <a:pt x="7" y="76"/>
                  <a:pt x="7" y="69"/>
                  <a:pt x="6" y="60"/>
                </a:cubicBezTo>
                <a:lnTo>
                  <a:pt x="6" y="24"/>
                </a:lnTo>
                <a:cubicBezTo>
                  <a:pt x="6" y="12"/>
                  <a:pt x="10" y="6"/>
                  <a:pt x="19" y="6"/>
                </a:cubicBezTo>
                <a:cubicBezTo>
                  <a:pt x="11" y="6"/>
                  <a:pt x="7" y="12"/>
                  <a:pt x="7" y="24"/>
                </a:cubicBezTo>
                <a:cubicBezTo>
                  <a:pt x="6" y="33"/>
                  <a:pt x="7" y="48"/>
                  <a:pt x="7" y="60"/>
                </a:cubicBezTo>
                <a:cubicBezTo>
                  <a:pt x="7" y="69"/>
                  <a:pt x="8" y="76"/>
                  <a:pt x="7" y="82"/>
                </a:cubicBezTo>
                <a:cubicBezTo>
                  <a:pt x="7" y="88"/>
                  <a:pt x="5" y="97"/>
                  <a:pt x="1" y="103"/>
                </a:cubicBezTo>
              </a:path>
            </a:pathLst>
          </a:custGeom>
          <a:solidFill>
            <a:srgbClr val="F2C2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52" name="Freeform 7158">
            <a:extLst>
              <a:ext uri="{FF2B5EF4-FFF2-40B4-BE49-F238E27FC236}">
                <a16:creationId xmlns:a16="http://schemas.microsoft.com/office/drawing/2014/main" id="{E25087C4-C141-E845-B05F-39D06C11F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38725"/>
            <a:ext cx="4762" cy="4763"/>
          </a:xfrm>
          <a:custGeom>
            <a:avLst/>
            <a:gdLst>
              <a:gd name="T0" fmla="*/ 4365 w 12"/>
              <a:gd name="T1" fmla="*/ 0 h 13"/>
              <a:gd name="T2" fmla="*/ 4365 w 12"/>
              <a:gd name="T3" fmla="*/ 3297 h 13"/>
              <a:gd name="T4" fmla="*/ 1191 w 12"/>
              <a:gd name="T5" fmla="*/ 3297 h 13"/>
              <a:gd name="T6" fmla="*/ 0 w 12"/>
              <a:gd name="T7" fmla="*/ 2198 h 13"/>
              <a:gd name="T8" fmla="*/ 4365 w 1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3">
                <a:moveTo>
                  <a:pt x="11" y="0"/>
                </a:moveTo>
                <a:lnTo>
                  <a:pt x="11" y="9"/>
                </a:lnTo>
                <a:cubicBezTo>
                  <a:pt x="11" y="12"/>
                  <a:pt x="4" y="12"/>
                  <a:pt x="3" y="9"/>
                </a:cubicBezTo>
                <a:lnTo>
                  <a:pt x="0" y="6"/>
                </a:lnTo>
                <a:cubicBezTo>
                  <a:pt x="0" y="6"/>
                  <a:pt x="4" y="0"/>
                  <a:pt x="11" y="0"/>
                </a:cubicBezTo>
              </a:path>
            </a:pathLst>
          </a:custGeom>
          <a:solidFill>
            <a:srgbClr val="AB58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53" name="Freeform 7159">
            <a:extLst>
              <a:ext uri="{FF2B5EF4-FFF2-40B4-BE49-F238E27FC236}">
                <a16:creationId xmlns:a16="http://schemas.microsoft.com/office/drawing/2014/main" id="{E6DA1BB1-CD7B-1D43-BD8A-FB615F0F9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5038725"/>
            <a:ext cx="4762" cy="4763"/>
          </a:xfrm>
          <a:custGeom>
            <a:avLst/>
            <a:gdLst>
              <a:gd name="T0" fmla="*/ 4365 w 12"/>
              <a:gd name="T1" fmla="*/ 4397 h 13"/>
              <a:gd name="T2" fmla="*/ 1191 w 12"/>
              <a:gd name="T3" fmla="*/ 3297 h 13"/>
              <a:gd name="T4" fmla="*/ 4365 w 12"/>
              <a:gd name="T5" fmla="*/ 3297 h 13"/>
              <a:gd name="T6" fmla="*/ 4365 w 12"/>
              <a:gd name="T7" fmla="*/ 4397 h 13"/>
              <a:gd name="T8" fmla="*/ 4365 w 12"/>
              <a:gd name="T9" fmla="*/ 0 h 13"/>
              <a:gd name="T10" fmla="*/ 0 w 12"/>
              <a:gd name="T11" fmla="*/ 2198 h 13"/>
              <a:gd name="T12" fmla="*/ 4365 w 12"/>
              <a:gd name="T13" fmla="*/ 0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3">
                <a:moveTo>
                  <a:pt x="11" y="12"/>
                </a:moveTo>
                <a:cubicBezTo>
                  <a:pt x="11" y="12"/>
                  <a:pt x="4" y="12"/>
                  <a:pt x="3" y="9"/>
                </a:cubicBezTo>
                <a:lnTo>
                  <a:pt x="11" y="9"/>
                </a:lnTo>
                <a:lnTo>
                  <a:pt x="11" y="12"/>
                </a:lnTo>
                <a:close/>
                <a:moveTo>
                  <a:pt x="11" y="0"/>
                </a:moveTo>
                <a:cubicBezTo>
                  <a:pt x="6" y="0"/>
                  <a:pt x="1" y="6"/>
                  <a:pt x="0" y="6"/>
                </a:cubicBezTo>
                <a:cubicBezTo>
                  <a:pt x="1" y="6"/>
                  <a:pt x="5" y="0"/>
                  <a:pt x="1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54" name="Freeform 7160">
            <a:extLst>
              <a:ext uri="{FF2B5EF4-FFF2-40B4-BE49-F238E27FC236}">
                <a16:creationId xmlns:a16="http://schemas.microsoft.com/office/drawing/2014/main" id="{D03895C4-94E9-EB4E-BBA2-D435BB74A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938713"/>
            <a:ext cx="215900" cy="109537"/>
          </a:xfrm>
          <a:custGeom>
            <a:avLst/>
            <a:gdLst>
              <a:gd name="T0" fmla="*/ 107590 w 600"/>
              <a:gd name="T1" fmla="*/ 109177 h 304"/>
              <a:gd name="T2" fmla="*/ 0 w 600"/>
              <a:gd name="T3" fmla="*/ 109177 h 304"/>
              <a:gd name="T4" fmla="*/ 0 w 600"/>
              <a:gd name="T5" fmla="*/ 0 h 304"/>
              <a:gd name="T6" fmla="*/ 215540 w 600"/>
              <a:gd name="T7" fmla="*/ 0 h 304"/>
              <a:gd name="T8" fmla="*/ 215540 w 600"/>
              <a:gd name="T9" fmla="*/ 109177 h 304"/>
              <a:gd name="T10" fmla="*/ 107590 w 600"/>
              <a:gd name="T11" fmla="*/ 109177 h 3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0" h="304">
                <a:moveTo>
                  <a:pt x="299" y="303"/>
                </a:moveTo>
                <a:lnTo>
                  <a:pt x="0" y="303"/>
                </a:lnTo>
                <a:lnTo>
                  <a:pt x="0" y="0"/>
                </a:lnTo>
                <a:lnTo>
                  <a:pt x="599" y="0"/>
                </a:lnTo>
                <a:lnTo>
                  <a:pt x="599" y="303"/>
                </a:lnTo>
                <a:lnTo>
                  <a:pt x="299" y="303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55" name="Freeform 7161">
            <a:extLst>
              <a:ext uri="{FF2B5EF4-FFF2-40B4-BE49-F238E27FC236}">
                <a16:creationId xmlns:a16="http://schemas.microsoft.com/office/drawing/2014/main" id="{D5497AE3-E8E9-F449-8B6A-B0A62CA58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938713"/>
            <a:ext cx="215900" cy="109537"/>
          </a:xfrm>
          <a:custGeom>
            <a:avLst/>
            <a:gdLst>
              <a:gd name="T0" fmla="*/ 0 w 600"/>
              <a:gd name="T1" fmla="*/ 11891 h 304"/>
              <a:gd name="T2" fmla="*/ 0 w 600"/>
              <a:gd name="T3" fmla="*/ 0 h 304"/>
              <a:gd name="T4" fmla="*/ 24109 w 600"/>
              <a:gd name="T5" fmla="*/ 0 h 304"/>
              <a:gd name="T6" fmla="*/ 107950 w 600"/>
              <a:gd name="T7" fmla="*/ 41797 h 304"/>
              <a:gd name="T8" fmla="*/ 83122 w 600"/>
              <a:gd name="T9" fmla="*/ 54408 h 304"/>
              <a:gd name="T10" fmla="*/ 0 w 600"/>
              <a:gd name="T11" fmla="*/ 11891 h 304"/>
              <a:gd name="T12" fmla="*/ 107950 w 600"/>
              <a:gd name="T13" fmla="*/ 66659 h 304"/>
              <a:gd name="T14" fmla="*/ 24109 w 600"/>
              <a:gd name="T15" fmla="*/ 109177 h 304"/>
              <a:gd name="T16" fmla="*/ 0 w 600"/>
              <a:gd name="T17" fmla="*/ 109177 h 304"/>
              <a:gd name="T18" fmla="*/ 0 w 600"/>
              <a:gd name="T19" fmla="*/ 96205 h 304"/>
              <a:gd name="T20" fmla="*/ 83122 w 600"/>
              <a:gd name="T21" fmla="*/ 54408 h 304"/>
              <a:gd name="T22" fmla="*/ 107950 w 600"/>
              <a:gd name="T23" fmla="*/ 66659 h 304"/>
              <a:gd name="T24" fmla="*/ 191431 w 600"/>
              <a:gd name="T25" fmla="*/ 109177 h 304"/>
              <a:gd name="T26" fmla="*/ 107950 w 600"/>
              <a:gd name="T27" fmla="*/ 66659 h 304"/>
              <a:gd name="T28" fmla="*/ 132419 w 600"/>
              <a:gd name="T29" fmla="*/ 54408 h 304"/>
              <a:gd name="T30" fmla="*/ 215540 w 600"/>
              <a:gd name="T31" fmla="*/ 96205 h 304"/>
              <a:gd name="T32" fmla="*/ 215540 w 600"/>
              <a:gd name="T33" fmla="*/ 109177 h 304"/>
              <a:gd name="T34" fmla="*/ 191431 w 600"/>
              <a:gd name="T35" fmla="*/ 109177 h 304"/>
              <a:gd name="T36" fmla="*/ 107950 w 600"/>
              <a:gd name="T37" fmla="*/ 41797 h 304"/>
              <a:gd name="T38" fmla="*/ 191431 w 600"/>
              <a:gd name="T39" fmla="*/ 0 h 304"/>
              <a:gd name="T40" fmla="*/ 215540 w 600"/>
              <a:gd name="T41" fmla="*/ 0 h 304"/>
              <a:gd name="T42" fmla="*/ 215540 w 600"/>
              <a:gd name="T43" fmla="*/ 11891 h 304"/>
              <a:gd name="T44" fmla="*/ 132419 w 600"/>
              <a:gd name="T45" fmla="*/ 54408 h 304"/>
              <a:gd name="T46" fmla="*/ 107950 w 600"/>
              <a:gd name="T47" fmla="*/ 41797 h 30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0" h="304">
                <a:moveTo>
                  <a:pt x="0" y="33"/>
                </a:moveTo>
                <a:lnTo>
                  <a:pt x="0" y="0"/>
                </a:lnTo>
                <a:lnTo>
                  <a:pt x="67" y="0"/>
                </a:lnTo>
                <a:lnTo>
                  <a:pt x="300" y="116"/>
                </a:lnTo>
                <a:lnTo>
                  <a:pt x="231" y="151"/>
                </a:lnTo>
                <a:lnTo>
                  <a:pt x="0" y="33"/>
                </a:lnTo>
                <a:close/>
                <a:moveTo>
                  <a:pt x="300" y="185"/>
                </a:moveTo>
                <a:lnTo>
                  <a:pt x="67" y="303"/>
                </a:lnTo>
                <a:lnTo>
                  <a:pt x="0" y="303"/>
                </a:lnTo>
                <a:lnTo>
                  <a:pt x="0" y="267"/>
                </a:lnTo>
                <a:lnTo>
                  <a:pt x="231" y="151"/>
                </a:lnTo>
                <a:lnTo>
                  <a:pt x="300" y="185"/>
                </a:lnTo>
                <a:close/>
                <a:moveTo>
                  <a:pt x="532" y="303"/>
                </a:moveTo>
                <a:lnTo>
                  <a:pt x="300" y="185"/>
                </a:lnTo>
                <a:lnTo>
                  <a:pt x="368" y="151"/>
                </a:lnTo>
                <a:lnTo>
                  <a:pt x="599" y="267"/>
                </a:lnTo>
                <a:lnTo>
                  <a:pt x="599" y="303"/>
                </a:lnTo>
                <a:lnTo>
                  <a:pt x="532" y="303"/>
                </a:lnTo>
                <a:close/>
                <a:moveTo>
                  <a:pt x="300" y="116"/>
                </a:moveTo>
                <a:lnTo>
                  <a:pt x="532" y="0"/>
                </a:lnTo>
                <a:lnTo>
                  <a:pt x="599" y="0"/>
                </a:lnTo>
                <a:lnTo>
                  <a:pt x="599" y="33"/>
                </a:lnTo>
                <a:lnTo>
                  <a:pt x="368" y="151"/>
                </a:lnTo>
                <a:lnTo>
                  <a:pt x="300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56" name="Freeform 7162">
            <a:extLst>
              <a:ext uri="{FF2B5EF4-FFF2-40B4-BE49-F238E27FC236}">
                <a16:creationId xmlns:a16="http://schemas.microsoft.com/office/drawing/2014/main" id="{96AE9E8D-277F-3D48-9422-082AA76B8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938713"/>
            <a:ext cx="215900" cy="109537"/>
          </a:xfrm>
          <a:custGeom>
            <a:avLst/>
            <a:gdLst>
              <a:gd name="T0" fmla="*/ 89599 w 600"/>
              <a:gd name="T1" fmla="*/ 109177 h 304"/>
              <a:gd name="T2" fmla="*/ 89599 w 600"/>
              <a:gd name="T3" fmla="*/ 72064 h 304"/>
              <a:gd name="T4" fmla="*/ 0 w 600"/>
              <a:gd name="T5" fmla="*/ 72064 h 304"/>
              <a:gd name="T6" fmla="*/ 0 w 600"/>
              <a:gd name="T7" fmla="*/ 36032 h 304"/>
              <a:gd name="T8" fmla="*/ 89599 w 600"/>
              <a:gd name="T9" fmla="*/ 36032 h 304"/>
              <a:gd name="T10" fmla="*/ 89599 w 600"/>
              <a:gd name="T11" fmla="*/ 0 h 304"/>
              <a:gd name="T12" fmla="*/ 125942 w 600"/>
              <a:gd name="T13" fmla="*/ 0 h 304"/>
              <a:gd name="T14" fmla="*/ 125942 w 600"/>
              <a:gd name="T15" fmla="*/ 36032 h 304"/>
              <a:gd name="T16" fmla="*/ 215540 w 600"/>
              <a:gd name="T17" fmla="*/ 36032 h 304"/>
              <a:gd name="T18" fmla="*/ 215540 w 600"/>
              <a:gd name="T19" fmla="*/ 72064 h 304"/>
              <a:gd name="T20" fmla="*/ 125942 w 600"/>
              <a:gd name="T21" fmla="*/ 72064 h 304"/>
              <a:gd name="T22" fmla="*/ 125942 w 600"/>
              <a:gd name="T23" fmla="*/ 109177 h 304"/>
              <a:gd name="T24" fmla="*/ 89599 w 600"/>
              <a:gd name="T25" fmla="*/ 109177 h 3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0" h="304">
                <a:moveTo>
                  <a:pt x="249" y="303"/>
                </a:moveTo>
                <a:lnTo>
                  <a:pt x="249" y="200"/>
                </a:lnTo>
                <a:lnTo>
                  <a:pt x="0" y="200"/>
                </a:lnTo>
                <a:lnTo>
                  <a:pt x="0" y="100"/>
                </a:lnTo>
                <a:lnTo>
                  <a:pt x="249" y="100"/>
                </a:lnTo>
                <a:lnTo>
                  <a:pt x="249" y="0"/>
                </a:lnTo>
                <a:lnTo>
                  <a:pt x="350" y="0"/>
                </a:lnTo>
                <a:lnTo>
                  <a:pt x="350" y="100"/>
                </a:lnTo>
                <a:lnTo>
                  <a:pt x="599" y="100"/>
                </a:lnTo>
                <a:lnTo>
                  <a:pt x="599" y="200"/>
                </a:lnTo>
                <a:lnTo>
                  <a:pt x="350" y="200"/>
                </a:lnTo>
                <a:lnTo>
                  <a:pt x="350" y="303"/>
                </a:lnTo>
                <a:lnTo>
                  <a:pt x="249" y="30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57" name="Freeform 7163">
            <a:extLst>
              <a:ext uri="{FF2B5EF4-FFF2-40B4-BE49-F238E27FC236}">
                <a16:creationId xmlns:a16="http://schemas.microsoft.com/office/drawing/2014/main" id="{CEC3FEC5-F6D5-504A-874D-DAB55A317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938713"/>
            <a:ext cx="215900" cy="109537"/>
          </a:xfrm>
          <a:custGeom>
            <a:avLst/>
            <a:gdLst>
              <a:gd name="T0" fmla="*/ 0 w 600"/>
              <a:gd name="T1" fmla="*/ 65578 h 304"/>
              <a:gd name="T2" fmla="*/ 0 w 600"/>
              <a:gd name="T3" fmla="*/ 43599 h 304"/>
              <a:gd name="T4" fmla="*/ 97155 w 600"/>
              <a:gd name="T5" fmla="*/ 43599 h 304"/>
              <a:gd name="T6" fmla="*/ 97155 w 600"/>
              <a:gd name="T7" fmla="*/ 0 h 304"/>
              <a:gd name="T8" fmla="*/ 118745 w 600"/>
              <a:gd name="T9" fmla="*/ 0 h 304"/>
              <a:gd name="T10" fmla="*/ 118745 w 600"/>
              <a:gd name="T11" fmla="*/ 43599 h 304"/>
              <a:gd name="T12" fmla="*/ 215540 w 600"/>
              <a:gd name="T13" fmla="*/ 43599 h 304"/>
              <a:gd name="T14" fmla="*/ 215540 w 600"/>
              <a:gd name="T15" fmla="*/ 65578 h 304"/>
              <a:gd name="T16" fmla="*/ 118745 w 600"/>
              <a:gd name="T17" fmla="*/ 65578 h 304"/>
              <a:gd name="T18" fmla="*/ 118745 w 600"/>
              <a:gd name="T19" fmla="*/ 109177 h 304"/>
              <a:gd name="T20" fmla="*/ 97155 w 600"/>
              <a:gd name="T21" fmla="*/ 109177 h 304"/>
              <a:gd name="T22" fmla="*/ 97155 w 600"/>
              <a:gd name="T23" fmla="*/ 65578 h 304"/>
              <a:gd name="T24" fmla="*/ 0 w 600"/>
              <a:gd name="T25" fmla="*/ 65578 h 3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0" h="304">
                <a:moveTo>
                  <a:pt x="0" y="182"/>
                </a:moveTo>
                <a:lnTo>
                  <a:pt x="0" y="121"/>
                </a:lnTo>
                <a:lnTo>
                  <a:pt x="270" y="121"/>
                </a:lnTo>
                <a:lnTo>
                  <a:pt x="270" y="0"/>
                </a:lnTo>
                <a:lnTo>
                  <a:pt x="330" y="0"/>
                </a:lnTo>
                <a:lnTo>
                  <a:pt x="330" y="121"/>
                </a:lnTo>
                <a:lnTo>
                  <a:pt x="599" y="121"/>
                </a:lnTo>
                <a:lnTo>
                  <a:pt x="599" y="182"/>
                </a:lnTo>
                <a:lnTo>
                  <a:pt x="330" y="182"/>
                </a:lnTo>
                <a:lnTo>
                  <a:pt x="330" y="303"/>
                </a:lnTo>
                <a:lnTo>
                  <a:pt x="270" y="303"/>
                </a:lnTo>
                <a:lnTo>
                  <a:pt x="270" y="182"/>
                </a:lnTo>
                <a:lnTo>
                  <a:pt x="0" y="182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58" name="Freeform 7164">
            <a:extLst>
              <a:ext uri="{FF2B5EF4-FFF2-40B4-BE49-F238E27FC236}">
                <a16:creationId xmlns:a16="http://schemas.microsoft.com/office/drawing/2014/main" id="{1416B596-A394-8948-9D74-EC5D0C274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938713"/>
            <a:ext cx="215900" cy="109537"/>
          </a:xfrm>
          <a:custGeom>
            <a:avLst/>
            <a:gdLst>
              <a:gd name="T0" fmla="*/ 0 w 600"/>
              <a:gd name="T1" fmla="*/ 109177 h 304"/>
              <a:gd name="T2" fmla="*/ 71967 w 600"/>
              <a:gd name="T3" fmla="*/ 72064 h 304"/>
              <a:gd name="T4" fmla="*/ 87799 w 600"/>
              <a:gd name="T5" fmla="*/ 72064 h 304"/>
              <a:gd name="T6" fmla="*/ 15833 w 600"/>
              <a:gd name="T7" fmla="*/ 109177 h 304"/>
              <a:gd name="T8" fmla="*/ 0 w 600"/>
              <a:gd name="T9" fmla="*/ 109177 h 304"/>
              <a:gd name="T10" fmla="*/ 0 w 600"/>
              <a:gd name="T11" fmla="*/ 0 h 304"/>
              <a:gd name="T12" fmla="*/ 71967 w 600"/>
              <a:gd name="T13" fmla="*/ 36032 h 304"/>
              <a:gd name="T14" fmla="*/ 55774 w 600"/>
              <a:gd name="T15" fmla="*/ 36032 h 304"/>
              <a:gd name="T16" fmla="*/ 0 w 600"/>
              <a:gd name="T17" fmla="*/ 8648 h 304"/>
              <a:gd name="T18" fmla="*/ 0 w 600"/>
              <a:gd name="T19" fmla="*/ 0 h 304"/>
              <a:gd name="T20" fmla="*/ 128101 w 600"/>
              <a:gd name="T21" fmla="*/ 36032 h 304"/>
              <a:gd name="T22" fmla="*/ 199708 w 600"/>
              <a:gd name="T23" fmla="*/ 0 h 304"/>
              <a:gd name="T24" fmla="*/ 215540 w 600"/>
              <a:gd name="T25" fmla="*/ 0 h 304"/>
              <a:gd name="T26" fmla="*/ 143933 w 600"/>
              <a:gd name="T27" fmla="*/ 36032 h 304"/>
              <a:gd name="T28" fmla="*/ 128101 w 600"/>
              <a:gd name="T29" fmla="*/ 36032 h 304"/>
              <a:gd name="T30" fmla="*/ 215540 w 600"/>
              <a:gd name="T31" fmla="*/ 109177 h 304"/>
              <a:gd name="T32" fmla="*/ 143933 w 600"/>
              <a:gd name="T33" fmla="*/ 72064 h 304"/>
              <a:gd name="T34" fmla="*/ 159766 w 600"/>
              <a:gd name="T35" fmla="*/ 72064 h 304"/>
              <a:gd name="T36" fmla="*/ 215540 w 600"/>
              <a:gd name="T37" fmla="*/ 99448 h 304"/>
              <a:gd name="T38" fmla="*/ 215540 w 600"/>
              <a:gd name="T39" fmla="*/ 109177 h 30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0" h="304">
                <a:moveTo>
                  <a:pt x="0" y="303"/>
                </a:moveTo>
                <a:lnTo>
                  <a:pt x="200" y="200"/>
                </a:lnTo>
                <a:lnTo>
                  <a:pt x="244" y="200"/>
                </a:lnTo>
                <a:lnTo>
                  <a:pt x="44" y="303"/>
                </a:lnTo>
                <a:lnTo>
                  <a:pt x="0" y="303"/>
                </a:lnTo>
                <a:close/>
                <a:moveTo>
                  <a:pt x="0" y="0"/>
                </a:moveTo>
                <a:lnTo>
                  <a:pt x="200" y="100"/>
                </a:lnTo>
                <a:lnTo>
                  <a:pt x="155" y="100"/>
                </a:lnTo>
                <a:lnTo>
                  <a:pt x="0" y="24"/>
                </a:lnTo>
                <a:lnTo>
                  <a:pt x="0" y="0"/>
                </a:lnTo>
                <a:close/>
                <a:moveTo>
                  <a:pt x="356" y="100"/>
                </a:moveTo>
                <a:lnTo>
                  <a:pt x="555" y="0"/>
                </a:lnTo>
                <a:lnTo>
                  <a:pt x="599" y="0"/>
                </a:lnTo>
                <a:lnTo>
                  <a:pt x="400" y="100"/>
                </a:lnTo>
                <a:lnTo>
                  <a:pt x="356" y="100"/>
                </a:lnTo>
                <a:close/>
                <a:moveTo>
                  <a:pt x="599" y="303"/>
                </a:moveTo>
                <a:lnTo>
                  <a:pt x="400" y="200"/>
                </a:lnTo>
                <a:lnTo>
                  <a:pt x="444" y="200"/>
                </a:lnTo>
                <a:lnTo>
                  <a:pt x="599" y="276"/>
                </a:lnTo>
                <a:lnTo>
                  <a:pt x="599" y="303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59" name="Freeform 7165">
            <a:extLst>
              <a:ext uri="{FF2B5EF4-FFF2-40B4-BE49-F238E27FC236}">
                <a16:creationId xmlns:a16="http://schemas.microsoft.com/office/drawing/2014/main" id="{80CC201D-507C-A042-8EB6-6BD1AB693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938713"/>
            <a:ext cx="431800" cy="252412"/>
          </a:xfrm>
          <a:custGeom>
            <a:avLst/>
            <a:gdLst>
              <a:gd name="T0" fmla="*/ 215540 w 1200"/>
              <a:gd name="T1" fmla="*/ 252052 h 702"/>
              <a:gd name="T2" fmla="*/ 0 w 1200"/>
              <a:gd name="T3" fmla="*/ 252052 h 702"/>
              <a:gd name="T4" fmla="*/ 0 w 1200"/>
              <a:gd name="T5" fmla="*/ 0 h 702"/>
              <a:gd name="T6" fmla="*/ 431440 w 1200"/>
              <a:gd name="T7" fmla="*/ 0 h 702"/>
              <a:gd name="T8" fmla="*/ 431440 w 1200"/>
              <a:gd name="T9" fmla="*/ 252052 h 702"/>
              <a:gd name="T10" fmla="*/ 215540 w 1200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2">
                <a:moveTo>
                  <a:pt x="599" y="701"/>
                </a:moveTo>
                <a:lnTo>
                  <a:pt x="0" y="701"/>
                </a:lnTo>
                <a:lnTo>
                  <a:pt x="0" y="0"/>
                </a:lnTo>
                <a:lnTo>
                  <a:pt x="1199" y="0"/>
                </a:lnTo>
                <a:lnTo>
                  <a:pt x="1199" y="701"/>
                </a:lnTo>
                <a:lnTo>
                  <a:pt x="599" y="701"/>
                </a:lnTo>
              </a:path>
            </a:pathLst>
          </a:custGeom>
          <a:solidFill>
            <a:srgbClr val="80A7D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0" name="Freeform 7166">
            <a:extLst>
              <a:ext uri="{FF2B5EF4-FFF2-40B4-BE49-F238E27FC236}">
                <a16:creationId xmlns:a16="http://schemas.microsoft.com/office/drawing/2014/main" id="{76A76857-CE4E-4F42-9DB7-44688C51F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4964113"/>
            <a:ext cx="41275" cy="36512"/>
          </a:xfrm>
          <a:custGeom>
            <a:avLst/>
            <a:gdLst>
              <a:gd name="T0" fmla="*/ 31861 w 114"/>
              <a:gd name="T1" fmla="*/ 36154 h 102"/>
              <a:gd name="T2" fmla="*/ 19913 w 114"/>
              <a:gd name="T3" fmla="*/ 28279 h 102"/>
              <a:gd name="T4" fmla="*/ 7241 w 114"/>
              <a:gd name="T5" fmla="*/ 36154 h 102"/>
              <a:gd name="T6" fmla="*/ 12672 w 114"/>
              <a:gd name="T7" fmla="*/ 22909 h 102"/>
              <a:gd name="T8" fmla="*/ 0 w 114"/>
              <a:gd name="T9" fmla="*/ 14318 h 102"/>
              <a:gd name="T10" fmla="*/ 15569 w 114"/>
              <a:gd name="T11" fmla="*/ 14318 h 102"/>
              <a:gd name="T12" fmla="*/ 19913 w 114"/>
              <a:gd name="T13" fmla="*/ 0 h 102"/>
              <a:gd name="T14" fmla="*/ 24982 w 114"/>
              <a:gd name="T15" fmla="*/ 14318 h 102"/>
              <a:gd name="T16" fmla="*/ 40913 w 114"/>
              <a:gd name="T17" fmla="*/ 14318 h 102"/>
              <a:gd name="T18" fmla="*/ 28241 w 114"/>
              <a:gd name="T19" fmla="*/ 22909 h 102"/>
              <a:gd name="T20" fmla="*/ 31861 w 114"/>
              <a:gd name="T21" fmla="*/ 36154 h 1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4" h="102">
                <a:moveTo>
                  <a:pt x="88" y="101"/>
                </a:moveTo>
                <a:lnTo>
                  <a:pt x="55" y="79"/>
                </a:lnTo>
                <a:lnTo>
                  <a:pt x="20" y="101"/>
                </a:lnTo>
                <a:lnTo>
                  <a:pt x="35" y="64"/>
                </a:lnTo>
                <a:lnTo>
                  <a:pt x="0" y="40"/>
                </a:lnTo>
                <a:lnTo>
                  <a:pt x="43" y="40"/>
                </a:lnTo>
                <a:lnTo>
                  <a:pt x="55" y="0"/>
                </a:lnTo>
                <a:lnTo>
                  <a:pt x="69" y="40"/>
                </a:lnTo>
                <a:lnTo>
                  <a:pt x="113" y="40"/>
                </a:lnTo>
                <a:lnTo>
                  <a:pt x="78" y="64"/>
                </a:lnTo>
                <a:lnTo>
                  <a:pt x="88" y="101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1" name="Freeform 7167">
            <a:extLst>
              <a:ext uri="{FF2B5EF4-FFF2-40B4-BE49-F238E27FC236}">
                <a16:creationId xmlns:a16="http://schemas.microsoft.com/office/drawing/2014/main" id="{6A56B5C5-827A-0D41-8DD8-2DA040A86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9250" y="5073650"/>
            <a:ext cx="41275" cy="38100"/>
          </a:xfrm>
          <a:custGeom>
            <a:avLst/>
            <a:gdLst>
              <a:gd name="T0" fmla="*/ 33310 w 114"/>
              <a:gd name="T1" fmla="*/ 37734 h 104"/>
              <a:gd name="T2" fmla="*/ 21000 w 114"/>
              <a:gd name="T3" fmla="*/ 27842 h 104"/>
              <a:gd name="T4" fmla="*/ 7965 w 114"/>
              <a:gd name="T5" fmla="*/ 37734 h 104"/>
              <a:gd name="T6" fmla="*/ 12672 w 114"/>
              <a:gd name="T7" fmla="*/ 23446 h 104"/>
              <a:gd name="T8" fmla="*/ 0 w 114"/>
              <a:gd name="T9" fmla="*/ 14288 h 104"/>
              <a:gd name="T10" fmla="*/ 15569 w 114"/>
              <a:gd name="T11" fmla="*/ 14288 h 104"/>
              <a:gd name="T12" fmla="*/ 21000 w 114"/>
              <a:gd name="T13" fmla="*/ 0 h 104"/>
              <a:gd name="T14" fmla="*/ 25344 w 114"/>
              <a:gd name="T15" fmla="*/ 14288 h 104"/>
              <a:gd name="T16" fmla="*/ 40913 w 114"/>
              <a:gd name="T17" fmla="*/ 14288 h 104"/>
              <a:gd name="T18" fmla="*/ 28241 w 114"/>
              <a:gd name="T19" fmla="*/ 23446 h 104"/>
              <a:gd name="T20" fmla="*/ 33310 w 114"/>
              <a:gd name="T21" fmla="*/ 37734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4" h="104">
                <a:moveTo>
                  <a:pt x="92" y="103"/>
                </a:moveTo>
                <a:lnTo>
                  <a:pt x="58" y="76"/>
                </a:lnTo>
                <a:lnTo>
                  <a:pt x="22" y="103"/>
                </a:lnTo>
                <a:lnTo>
                  <a:pt x="35" y="64"/>
                </a:lnTo>
                <a:lnTo>
                  <a:pt x="0" y="39"/>
                </a:lnTo>
                <a:lnTo>
                  <a:pt x="43" y="39"/>
                </a:lnTo>
                <a:lnTo>
                  <a:pt x="58" y="0"/>
                </a:lnTo>
                <a:lnTo>
                  <a:pt x="70" y="39"/>
                </a:lnTo>
                <a:lnTo>
                  <a:pt x="113" y="39"/>
                </a:lnTo>
                <a:lnTo>
                  <a:pt x="78" y="64"/>
                </a:lnTo>
                <a:lnTo>
                  <a:pt x="92" y="103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2" name="Freeform 7168">
            <a:extLst>
              <a:ext uri="{FF2B5EF4-FFF2-40B4-BE49-F238E27FC236}">
                <a16:creationId xmlns:a16="http://schemas.microsoft.com/office/drawing/2014/main" id="{4B133D0D-2866-0241-BB1E-B19802CE3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5049838"/>
            <a:ext cx="41275" cy="34925"/>
          </a:xfrm>
          <a:custGeom>
            <a:avLst/>
            <a:gdLst>
              <a:gd name="T0" fmla="*/ 31861 w 114"/>
              <a:gd name="T1" fmla="*/ 34572 h 99"/>
              <a:gd name="T2" fmla="*/ 19913 w 114"/>
              <a:gd name="T3" fmla="*/ 25753 h 99"/>
              <a:gd name="T4" fmla="*/ 7241 w 114"/>
              <a:gd name="T5" fmla="*/ 34572 h 99"/>
              <a:gd name="T6" fmla="*/ 12672 w 114"/>
              <a:gd name="T7" fmla="*/ 20461 h 99"/>
              <a:gd name="T8" fmla="*/ 0 w 114"/>
              <a:gd name="T9" fmla="*/ 13053 h 99"/>
              <a:gd name="T10" fmla="*/ 15569 w 114"/>
              <a:gd name="T11" fmla="*/ 13053 h 99"/>
              <a:gd name="T12" fmla="*/ 19913 w 114"/>
              <a:gd name="T13" fmla="*/ 0 h 99"/>
              <a:gd name="T14" fmla="*/ 24982 w 114"/>
              <a:gd name="T15" fmla="*/ 13053 h 99"/>
              <a:gd name="T16" fmla="*/ 40913 w 114"/>
              <a:gd name="T17" fmla="*/ 13053 h 99"/>
              <a:gd name="T18" fmla="*/ 28241 w 114"/>
              <a:gd name="T19" fmla="*/ 20461 h 99"/>
              <a:gd name="T20" fmla="*/ 31861 w 114"/>
              <a:gd name="T21" fmla="*/ 34572 h 9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4" h="99">
                <a:moveTo>
                  <a:pt x="88" y="98"/>
                </a:moveTo>
                <a:lnTo>
                  <a:pt x="55" y="73"/>
                </a:lnTo>
                <a:lnTo>
                  <a:pt x="20" y="98"/>
                </a:lnTo>
                <a:lnTo>
                  <a:pt x="35" y="58"/>
                </a:lnTo>
                <a:lnTo>
                  <a:pt x="0" y="37"/>
                </a:lnTo>
                <a:lnTo>
                  <a:pt x="43" y="37"/>
                </a:lnTo>
                <a:lnTo>
                  <a:pt x="55" y="0"/>
                </a:lnTo>
                <a:lnTo>
                  <a:pt x="69" y="37"/>
                </a:lnTo>
                <a:lnTo>
                  <a:pt x="113" y="37"/>
                </a:lnTo>
                <a:lnTo>
                  <a:pt x="78" y="58"/>
                </a:lnTo>
                <a:lnTo>
                  <a:pt x="88" y="98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3" name="Freeform 7169">
            <a:extLst>
              <a:ext uri="{FF2B5EF4-FFF2-40B4-BE49-F238E27FC236}">
                <a16:creationId xmlns:a16="http://schemas.microsoft.com/office/drawing/2014/main" id="{8D5C9EF1-3BD8-4B43-AEAD-CF7D87661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5129213"/>
            <a:ext cx="41275" cy="34925"/>
          </a:xfrm>
          <a:custGeom>
            <a:avLst/>
            <a:gdLst>
              <a:gd name="T0" fmla="*/ 33239 w 113"/>
              <a:gd name="T1" fmla="*/ 34569 h 98"/>
              <a:gd name="T2" fmla="*/ 21185 w 113"/>
              <a:gd name="T3" fmla="*/ 27085 h 98"/>
              <a:gd name="T4" fmla="*/ 8401 w 113"/>
              <a:gd name="T5" fmla="*/ 34569 h 98"/>
              <a:gd name="T6" fmla="*/ 12784 w 113"/>
              <a:gd name="T7" fmla="*/ 21383 h 98"/>
              <a:gd name="T8" fmla="*/ 0 w 113"/>
              <a:gd name="T9" fmla="*/ 14255 h 98"/>
              <a:gd name="T10" fmla="*/ 15341 w 113"/>
              <a:gd name="T11" fmla="*/ 14255 h 98"/>
              <a:gd name="T12" fmla="*/ 21185 w 113"/>
              <a:gd name="T13" fmla="*/ 0 h 98"/>
              <a:gd name="T14" fmla="*/ 25569 w 113"/>
              <a:gd name="T15" fmla="*/ 14255 h 98"/>
              <a:gd name="T16" fmla="*/ 40910 w 113"/>
              <a:gd name="T17" fmla="*/ 14255 h 98"/>
              <a:gd name="T18" fmla="*/ 28125 w 113"/>
              <a:gd name="T19" fmla="*/ 21383 h 98"/>
              <a:gd name="T20" fmla="*/ 33239 w 113"/>
              <a:gd name="T21" fmla="*/ 34569 h 9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3" h="98">
                <a:moveTo>
                  <a:pt x="91" y="97"/>
                </a:moveTo>
                <a:lnTo>
                  <a:pt x="58" y="76"/>
                </a:lnTo>
                <a:lnTo>
                  <a:pt x="23" y="97"/>
                </a:lnTo>
                <a:lnTo>
                  <a:pt x="35" y="60"/>
                </a:lnTo>
                <a:lnTo>
                  <a:pt x="0" y="40"/>
                </a:lnTo>
                <a:lnTo>
                  <a:pt x="42" y="40"/>
                </a:lnTo>
                <a:lnTo>
                  <a:pt x="58" y="0"/>
                </a:lnTo>
                <a:lnTo>
                  <a:pt x="70" y="40"/>
                </a:lnTo>
                <a:lnTo>
                  <a:pt x="112" y="40"/>
                </a:lnTo>
                <a:lnTo>
                  <a:pt x="77" y="60"/>
                </a:lnTo>
                <a:lnTo>
                  <a:pt x="91" y="97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" name="Freeform 7170">
            <a:extLst>
              <a:ext uri="{FF2B5EF4-FFF2-40B4-BE49-F238E27FC236}">
                <a16:creationId xmlns:a16="http://schemas.microsoft.com/office/drawing/2014/main" id="{D4D6013B-6292-424A-A605-459B6E2B2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5078413"/>
            <a:ext cx="41275" cy="36512"/>
          </a:xfrm>
          <a:custGeom>
            <a:avLst/>
            <a:gdLst>
              <a:gd name="T0" fmla="*/ 7671 w 113"/>
              <a:gd name="T1" fmla="*/ 0 h 102"/>
              <a:gd name="T2" fmla="*/ 20455 w 113"/>
              <a:gd name="T3" fmla="*/ 8949 h 102"/>
              <a:gd name="T4" fmla="*/ 33604 w 113"/>
              <a:gd name="T5" fmla="*/ 0 h 102"/>
              <a:gd name="T6" fmla="*/ 28125 w 113"/>
              <a:gd name="T7" fmla="*/ 13245 h 102"/>
              <a:gd name="T8" fmla="*/ 40910 w 113"/>
              <a:gd name="T9" fmla="*/ 21836 h 102"/>
              <a:gd name="T10" fmla="*/ 25569 w 113"/>
              <a:gd name="T11" fmla="*/ 21836 h 102"/>
              <a:gd name="T12" fmla="*/ 20455 w 113"/>
              <a:gd name="T13" fmla="*/ 36154 h 102"/>
              <a:gd name="T14" fmla="*/ 16072 w 113"/>
              <a:gd name="T15" fmla="*/ 21836 h 102"/>
              <a:gd name="T16" fmla="*/ 0 w 113"/>
              <a:gd name="T17" fmla="*/ 21836 h 102"/>
              <a:gd name="T18" fmla="*/ 12784 w 113"/>
              <a:gd name="T19" fmla="*/ 13245 h 102"/>
              <a:gd name="T20" fmla="*/ 7671 w 113"/>
              <a:gd name="T21" fmla="*/ 0 h 1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3" h="102">
                <a:moveTo>
                  <a:pt x="21" y="0"/>
                </a:moveTo>
                <a:lnTo>
                  <a:pt x="56" y="25"/>
                </a:lnTo>
                <a:lnTo>
                  <a:pt x="92" y="0"/>
                </a:lnTo>
                <a:lnTo>
                  <a:pt x="77" y="37"/>
                </a:lnTo>
                <a:lnTo>
                  <a:pt x="112" y="61"/>
                </a:lnTo>
                <a:lnTo>
                  <a:pt x="70" y="61"/>
                </a:lnTo>
                <a:lnTo>
                  <a:pt x="56" y="101"/>
                </a:lnTo>
                <a:lnTo>
                  <a:pt x="44" y="61"/>
                </a:lnTo>
                <a:lnTo>
                  <a:pt x="0" y="61"/>
                </a:lnTo>
                <a:lnTo>
                  <a:pt x="35" y="37"/>
                </a:lnTo>
                <a:lnTo>
                  <a:pt x="21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" name="Freeform 7171">
            <a:extLst>
              <a:ext uri="{FF2B5EF4-FFF2-40B4-BE49-F238E27FC236}">
                <a16:creationId xmlns:a16="http://schemas.microsoft.com/office/drawing/2014/main" id="{4C4E776C-51F0-0D46-9612-AFEB1C58F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014913"/>
            <a:ext cx="39687" cy="36512"/>
          </a:xfrm>
          <a:custGeom>
            <a:avLst/>
            <a:gdLst>
              <a:gd name="T0" fmla="*/ 7866 w 111"/>
              <a:gd name="T1" fmla="*/ 0 h 101"/>
              <a:gd name="T2" fmla="*/ 19665 w 111"/>
              <a:gd name="T3" fmla="*/ 7592 h 101"/>
              <a:gd name="T4" fmla="*/ 32179 w 111"/>
              <a:gd name="T5" fmla="*/ 0 h 101"/>
              <a:gd name="T6" fmla="*/ 27173 w 111"/>
              <a:gd name="T7" fmla="*/ 13014 h 101"/>
              <a:gd name="T8" fmla="*/ 39329 w 111"/>
              <a:gd name="T9" fmla="*/ 20967 h 101"/>
              <a:gd name="T10" fmla="*/ 24670 w 111"/>
              <a:gd name="T11" fmla="*/ 20967 h 101"/>
              <a:gd name="T12" fmla="*/ 19665 w 111"/>
              <a:gd name="T13" fmla="*/ 36150 h 101"/>
              <a:gd name="T14" fmla="*/ 14659 w 111"/>
              <a:gd name="T15" fmla="*/ 20967 h 101"/>
              <a:gd name="T16" fmla="*/ 0 w 111"/>
              <a:gd name="T17" fmla="*/ 20967 h 101"/>
              <a:gd name="T18" fmla="*/ 11441 w 111"/>
              <a:gd name="T19" fmla="*/ 13014 h 101"/>
              <a:gd name="T20" fmla="*/ 7866 w 111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1" h="101">
                <a:moveTo>
                  <a:pt x="22" y="0"/>
                </a:moveTo>
                <a:lnTo>
                  <a:pt x="55" y="21"/>
                </a:lnTo>
                <a:lnTo>
                  <a:pt x="90" y="0"/>
                </a:lnTo>
                <a:lnTo>
                  <a:pt x="76" y="36"/>
                </a:lnTo>
                <a:lnTo>
                  <a:pt x="110" y="58"/>
                </a:lnTo>
                <a:lnTo>
                  <a:pt x="69" y="58"/>
                </a:lnTo>
                <a:lnTo>
                  <a:pt x="55" y="100"/>
                </a:lnTo>
                <a:lnTo>
                  <a:pt x="41" y="58"/>
                </a:lnTo>
                <a:lnTo>
                  <a:pt x="0" y="58"/>
                </a:lnTo>
                <a:lnTo>
                  <a:pt x="32" y="36"/>
                </a:lnTo>
                <a:lnTo>
                  <a:pt x="22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" name="Freeform 7172">
            <a:extLst>
              <a:ext uri="{FF2B5EF4-FFF2-40B4-BE49-F238E27FC236}">
                <a16:creationId xmlns:a16="http://schemas.microsoft.com/office/drawing/2014/main" id="{4ED342A5-A151-D74A-B35F-75154444D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0838" y="5002213"/>
            <a:ext cx="39687" cy="34925"/>
          </a:xfrm>
          <a:custGeom>
            <a:avLst/>
            <a:gdLst>
              <a:gd name="T0" fmla="*/ 8150 w 112"/>
              <a:gd name="T1" fmla="*/ 0 h 98"/>
              <a:gd name="T2" fmla="*/ 20552 w 112"/>
              <a:gd name="T3" fmla="*/ 7484 h 98"/>
              <a:gd name="T4" fmla="*/ 32246 w 112"/>
              <a:gd name="T5" fmla="*/ 0 h 98"/>
              <a:gd name="T6" fmla="*/ 27285 w 112"/>
              <a:gd name="T7" fmla="*/ 13899 h 98"/>
              <a:gd name="T8" fmla="*/ 39333 w 112"/>
              <a:gd name="T9" fmla="*/ 21739 h 98"/>
              <a:gd name="T10" fmla="*/ 24804 w 112"/>
              <a:gd name="T11" fmla="*/ 21739 h 98"/>
              <a:gd name="T12" fmla="*/ 20552 w 112"/>
              <a:gd name="T13" fmla="*/ 34569 h 98"/>
              <a:gd name="T14" fmla="*/ 15237 w 112"/>
              <a:gd name="T15" fmla="*/ 21739 h 98"/>
              <a:gd name="T16" fmla="*/ 0 w 112"/>
              <a:gd name="T17" fmla="*/ 21739 h 98"/>
              <a:gd name="T18" fmla="*/ 12402 w 112"/>
              <a:gd name="T19" fmla="*/ 13899 h 98"/>
              <a:gd name="T20" fmla="*/ 8150 w 112"/>
              <a:gd name="T21" fmla="*/ 0 h 9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98">
                <a:moveTo>
                  <a:pt x="23" y="0"/>
                </a:moveTo>
                <a:lnTo>
                  <a:pt x="58" y="21"/>
                </a:lnTo>
                <a:lnTo>
                  <a:pt x="91" y="0"/>
                </a:lnTo>
                <a:lnTo>
                  <a:pt x="77" y="39"/>
                </a:lnTo>
                <a:lnTo>
                  <a:pt x="111" y="61"/>
                </a:lnTo>
                <a:lnTo>
                  <a:pt x="70" y="61"/>
                </a:lnTo>
                <a:lnTo>
                  <a:pt x="58" y="97"/>
                </a:lnTo>
                <a:lnTo>
                  <a:pt x="43" y="61"/>
                </a:lnTo>
                <a:lnTo>
                  <a:pt x="0" y="61"/>
                </a:lnTo>
                <a:lnTo>
                  <a:pt x="35" y="39"/>
                </a:lnTo>
                <a:lnTo>
                  <a:pt x="23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" name="Freeform 7173">
            <a:extLst>
              <a:ext uri="{FF2B5EF4-FFF2-40B4-BE49-F238E27FC236}">
                <a16:creationId xmlns:a16="http://schemas.microsoft.com/office/drawing/2014/main" id="{51F44A06-CCC5-2B4B-8E06-E306E0349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110163"/>
            <a:ext cx="39687" cy="36512"/>
          </a:xfrm>
          <a:custGeom>
            <a:avLst/>
            <a:gdLst>
              <a:gd name="T0" fmla="*/ 7866 w 111"/>
              <a:gd name="T1" fmla="*/ 0 h 102"/>
              <a:gd name="T2" fmla="*/ 19665 w 111"/>
              <a:gd name="T3" fmla="*/ 8949 h 102"/>
              <a:gd name="T4" fmla="*/ 32179 w 111"/>
              <a:gd name="T5" fmla="*/ 0 h 102"/>
              <a:gd name="T6" fmla="*/ 27173 w 111"/>
              <a:gd name="T7" fmla="*/ 14318 h 102"/>
              <a:gd name="T8" fmla="*/ 39329 w 111"/>
              <a:gd name="T9" fmla="*/ 22909 h 102"/>
              <a:gd name="T10" fmla="*/ 24670 w 111"/>
              <a:gd name="T11" fmla="*/ 22909 h 102"/>
              <a:gd name="T12" fmla="*/ 19665 w 111"/>
              <a:gd name="T13" fmla="*/ 36154 h 102"/>
              <a:gd name="T14" fmla="*/ 14659 w 111"/>
              <a:gd name="T15" fmla="*/ 22909 h 102"/>
              <a:gd name="T16" fmla="*/ 0 w 111"/>
              <a:gd name="T17" fmla="*/ 22909 h 102"/>
              <a:gd name="T18" fmla="*/ 11441 w 111"/>
              <a:gd name="T19" fmla="*/ 14318 h 102"/>
              <a:gd name="T20" fmla="*/ 7866 w 111"/>
              <a:gd name="T21" fmla="*/ 0 h 1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1" h="102">
                <a:moveTo>
                  <a:pt x="22" y="0"/>
                </a:moveTo>
                <a:lnTo>
                  <a:pt x="55" y="25"/>
                </a:lnTo>
                <a:lnTo>
                  <a:pt x="90" y="0"/>
                </a:lnTo>
                <a:lnTo>
                  <a:pt x="76" y="40"/>
                </a:lnTo>
                <a:lnTo>
                  <a:pt x="110" y="64"/>
                </a:lnTo>
                <a:lnTo>
                  <a:pt x="69" y="64"/>
                </a:lnTo>
                <a:lnTo>
                  <a:pt x="55" y="101"/>
                </a:lnTo>
                <a:lnTo>
                  <a:pt x="41" y="64"/>
                </a:lnTo>
                <a:lnTo>
                  <a:pt x="0" y="64"/>
                </a:lnTo>
                <a:lnTo>
                  <a:pt x="32" y="40"/>
                </a:lnTo>
                <a:lnTo>
                  <a:pt x="22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" name="Freeform 7174">
            <a:extLst>
              <a:ext uri="{FF2B5EF4-FFF2-40B4-BE49-F238E27FC236}">
                <a16:creationId xmlns:a16="http://schemas.microsoft.com/office/drawing/2014/main" id="{13B30EE6-0B34-9F46-998C-8B1828DCF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5121275"/>
            <a:ext cx="41275" cy="36513"/>
          </a:xfrm>
          <a:custGeom>
            <a:avLst/>
            <a:gdLst>
              <a:gd name="T0" fmla="*/ 7671 w 113"/>
              <a:gd name="T1" fmla="*/ 0 h 101"/>
              <a:gd name="T2" fmla="*/ 20455 w 113"/>
              <a:gd name="T3" fmla="*/ 8676 h 101"/>
              <a:gd name="T4" fmla="*/ 33604 w 113"/>
              <a:gd name="T5" fmla="*/ 0 h 101"/>
              <a:gd name="T6" fmla="*/ 28125 w 113"/>
              <a:gd name="T7" fmla="*/ 14099 h 101"/>
              <a:gd name="T8" fmla="*/ 40910 w 113"/>
              <a:gd name="T9" fmla="*/ 22775 h 101"/>
              <a:gd name="T10" fmla="*/ 25569 w 113"/>
              <a:gd name="T11" fmla="*/ 22775 h 101"/>
              <a:gd name="T12" fmla="*/ 20455 w 113"/>
              <a:gd name="T13" fmla="*/ 36151 h 101"/>
              <a:gd name="T14" fmla="*/ 16072 w 113"/>
              <a:gd name="T15" fmla="*/ 22775 h 101"/>
              <a:gd name="T16" fmla="*/ 0 w 113"/>
              <a:gd name="T17" fmla="*/ 22775 h 101"/>
              <a:gd name="T18" fmla="*/ 12784 w 113"/>
              <a:gd name="T19" fmla="*/ 14099 h 101"/>
              <a:gd name="T20" fmla="*/ 7671 w 113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3" h="101">
                <a:moveTo>
                  <a:pt x="21" y="0"/>
                </a:moveTo>
                <a:lnTo>
                  <a:pt x="56" y="24"/>
                </a:lnTo>
                <a:lnTo>
                  <a:pt x="92" y="0"/>
                </a:lnTo>
                <a:lnTo>
                  <a:pt x="77" y="39"/>
                </a:lnTo>
                <a:lnTo>
                  <a:pt x="112" y="63"/>
                </a:lnTo>
                <a:lnTo>
                  <a:pt x="70" y="63"/>
                </a:lnTo>
                <a:lnTo>
                  <a:pt x="56" y="100"/>
                </a:lnTo>
                <a:lnTo>
                  <a:pt x="44" y="63"/>
                </a:lnTo>
                <a:lnTo>
                  <a:pt x="0" y="63"/>
                </a:lnTo>
                <a:lnTo>
                  <a:pt x="35" y="39"/>
                </a:lnTo>
                <a:lnTo>
                  <a:pt x="21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" name="Freeform 7175">
            <a:extLst>
              <a:ext uri="{FF2B5EF4-FFF2-40B4-BE49-F238E27FC236}">
                <a16:creationId xmlns:a16="http://schemas.microsoft.com/office/drawing/2014/main" id="{8D4194CE-9DE0-C34B-B668-A99C02689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938713"/>
            <a:ext cx="215900" cy="109537"/>
          </a:xfrm>
          <a:custGeom>
            <a:avLst/>
            <a:gdLst>
              <a:gd name="T0" fmla="*/ 0 w 598"/>
              <a:gd name="T1" fmla="*/ 0 h 304"/>
              <a:gd name="T2" fmla="*/ 215539 w 598"/>
              <a:gd name="T3" fmla="*/ 0 h 304"/>
              <a:gd name="T4" fmla="*/ 215539 w 598"/>
              <a:gd name="T5" fmla="*/ 109177 h 304"/>
              <a:gd name="T6" fmla="*/ 107589 w 598"/>
              <a:gd name="T7" fmla="*/ 109177 h 304"/>
              <a:gd name="T8" fmla="*/ 0 w 598"/>
              <a:gd name="T9" fmla="*/ 109177 h 304"/>
              <a:gd name="T10" fmla="*/ 0 w 598"/>
              <a:gd name="T11" fmla="*/ 0 h 3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8" h="304">
                <a:moveTo>
                  <a:pt x="0" y="0"/>
                </a:moveTo>
                <a:lnTo>
                  <a:pt x="597" y="0"/>
                </a:lnTo>
                <a:lnTo>
                  <a:pt x="597" y="303"/>
                </a:lnTo>
                <a:lnTo>
                  <a:pt x="298" y="303"/>
                </a:lnTo>
                <a:lnTo>
                  <a:pt x="0" y="303"/>
                </a:lnTo>
                <a:lnTo>
                  <a:pt x="0" y="0"/>
                </a:lnTo>
              </a:path>
            </a:pathLst>
          </a:custGeom>
          <a:solidFill>
            <a:srgbClr val="1B25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" name="Freeform 7176">
            <a:extLst>
              <a:ext uri="{FF2B5EF4-FFF2-40B4-BE49-F238E27FC236}">
                <a16:creationId xmlns:a16="http://schemas.microsoft.com/office/drawing/2014/main" id="{4B18E029-2C58-CD41-BE1F-424DE26D2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938713"/>
            <a:ext cx="215900" cy="109537"/>
          </a:xfrm>
          <a:custGeom>
            <a:avLst/>
            <a:gdLst>
              <a:gd name="T0" fmla="*/ 0 w 598"/>
              <a:gd name="T1" fmla="*/ 96205 h 304"/>
              <a:gd name="T2" fmla="*/ 191711 w 598"/>
              <a:gd name="T3" fmla="*/ 0 h 304"/>
              <a:gd name="T4" fmla="*/ 215539 w 598"/>
              <a:gd name="T5" fmla="*/ 0 h 304"/>
              <a:gd name="T6" fmla="*/ 215539 w 598"/>
              <a:gd name="T7" fmla="*/ 11891 h 304"/>
              <a:gd name="T8" fmla="*/ 23828 w 598"/>
              <a:gd name="T9" fmla="*/ 109177 h 304"/>
              <a:gd name="T10" fmla="*/ 0 w 598"/>
              <a:gd name="T11" fmla="*/ 109177 h 304"/>
              <a:gd name="T12" fmla="*/ 0 w 598"/>
              <a:gd name="T13" fmla="*/ 96205 h 3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8" h="304">
                <a:moveTo>
                  <a:pt x="0" y="267"/>
                </a:moveTo>
                <a:lnTo>
                  <a:pt x="531" y="0"/>
                </a:lnTo>
                <a:lnTo>
                  <a:pt x="597" y="0"/>
                </a:lnTo>
                <a:lnTo>
                  <a:pt x="597" y="33"/>
                </a:lnTo>
                <a:lnTo>
                  <a:pt x="66" y="303"/>
                </a:lnTo>
                <a:lnTo>
                  <a:pt x="0" y="303"/>
                </a:lnTo>
                <a:lnTo>
                  <a:pt x="0" y="26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" name="Freeform 7177">
            <a:extLst>
              <a:ext uri="{FF2B5EF4-FFF2-40B4-BE49-F238E27FC236}">
                <a16:creationId xmlns:a16="http://schemas.microsoft.com/office/drawing/2014/main" id="{594EF5A5-A601-3148-8FA1-0CFCB34AA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938713"/>
            <a:ext cx="215900" cy="109537"/>
          </a:xfrm>
          <a:custGeom>
            <a:avLst/>
            <a:gdLst>
              <a:gd name="T0" fmla="*/ 0 w 598"/>
              <a:gd name="T1" fmla="*/ 0 h 304"/>
              <a:gd name="T2" fmla="*/ 23828 w 598"/>
              <a:gd name="T3" fmla="*/ 0 h 304"/>
              <a:gd name="T4" fmla="*/ 215539 w 598"/>
              <a:gd name="T5" fmla="*/ 96205 h 304"/>
              <a:gd name="T6" fmla="*/ 215539 w 598"/>
              <a:gd name="T7" fmla="*/ 109177 h 304"/>
              <a:gd name="T8" fmla="*/ 191711 w 598"/>
              <a:gd name="T9" fmla="*/ 109177 h 304"/>
              <a:gd name="T10" fmla="*/ 0 w 598"/>
              <a:gd name="T11" fmla="*/ 11891 h 304"/>
              <a:gd name="T12" fmla="*/ 0 w 598"/>
              <a:gd name="T13" fmla="*/ 0 h 3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8" h="304">
                <a:moveTo>
                  <a:pt x="0" y="0"/>
                </a:moveTo>
                <a:lnTo>
                  <a:pt x="66" y="0"/>
                </a:lnTo>
                <a:lnTo>
                  <a:pt x="597" y="267"/>
                </a:lnTo>
                <a:lnTo>
                  <a:pt x="597" y="303"/>
                </a:lnTo>
                <a:lnTo>
                  <a:pt x="531" y="303"/>
                </a:lnTo>
                <a:lnTo>
                  <a:pt x="0" y="3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" name="Freeform 7178">
            <a:extLst>
              <a:ext uri="{FF2B5EF4-FFF2-40B4-BE49-F238E27FC236}">
                <a16:creationId xmlns:a16="http://schemas.microsoft.com/office/drawing/2014/main" id="{C43725FD-3D03-2446-BD89-68401CF58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938713"/>
            <a:ext cx="215900" cy="109537"/>
          </a:xfrm>
          <a:custGeom>
            <a:avLst/>
            <a:gdLst>
              <a:gd name="T0" fmla="*/ 0 w 598"/>
              <a:gd name="T1" fmla="*/ 36032 h 304"/>
              <a:gd name="T2" fmla="*/ 90259 w 598"/>
              <a:gd name="T3" fmla="*/ 36032 h 304"/>
              <a:gd name="T4" fmla="*/ 90259 w 598"/>
              <a:gd name="T5" fmla="*/ 0 h 304"/>
              <a:gd name="T6" fmla="*/ 126002 w 598"/>
              <a:gd name="T7" fmla="*/ 0 h 304"/>
              <a:gd name="T8" fmla="*/ 126002 w 598"/>
              <a:gd name="T9" fmla="*/ 36032 h 304"/>
              <a:gd name="T10" fmla="*/ 215539 w 598"/>
              <a:gd name="T11" fmla="*/ 36032 h 304"/>
              <a:gd name="T12" fmla="*/ 215539 w 598"/>
              <a:gd name="T13" fmla="*/ 72064 h 304"/>
              <a:gd name="T14" fmla="*/ 126002 w 598"/>
              <a:gd name="T15" fmla="*/ 72064 h 304"/>
              <a:gd name="T16" fmla="*/ 126002 w 598"/>
              <a:gd name="T17" fmla="*/ 109177 h 304"/>
              <a:gd name="T18" fmla="*/ 90259 w 598"/>
              <a:gd name="T19" fmla="*/ 109177 h 304"/>
              <a:gd name="T20" fmla="*/ 90259 w 598"/>
              <a:gd name="T21" fmla="*/ 72064 h 304"/>
              <a:gd name="T22" fmla="*/ 0 w 598"/>
              <a:gd name="T23" fmla="*/ 72064 h 304"/>
              <a:gd name="T24" fmla="*/ 0 w 598"/>
              <a:gd name="T25" fmla="*/ 36032 h 3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8" h="304">
                <a:moveTo>
                  <a:pt x="0" y="100"/>
                </a:moveTo>
                <a:lnTo>
                  <a:pt x="250" y="100"/>
                </a:lnTo>
                <a:lnTo>
                  <a:pt x="250" y="0"/>
                </a:lnTo>
                <a:lnTo>
                  <a:pt x="349" y="0"/>
                </a:lnTo>
                <a:lnTo>
                  <a:pt x="349" y="100"/>
                </a:lnTo>
                <a:lnTo>
                  <a:pt x="597" y="100"/>
                </a:lnTo>
                <a:lnTo>
                  <a:pt x="597" y="200"/>
                </a:lnTo>
                <a:lnTo>
                  <a:pt x="349" y="200"/>
                </a:lnTo>
                <a:lnTo>
                  <a:pt x="349" y="303"/>
                </a:lnTo>
                <a:lnTo>
                  <a:pt x="250" y="303"/>
                </a:lnTo>
                <a:lnTo>
                  <a:pt x="250" y="200"/>
                </a:lnTo>
                <a:lnTo>
                  <a:pt x="0" y="200"/>
                </a:lnTo>
                <a:lnTo>
                  <a:pt x="0" y="10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" name="Freeform 7179">
            <a:extLst>
              <a:ext uri="{FF2B5EF4-FFF2-40B4-BE49-F238E27FC236}">
                <a16:creationId xmlns:a16="http://schemas.microsoft.com/office/drawing/2014/main" id="{4C596E31-948F-4344-8A73-185BBCF3C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938713"/>
            <a:ext cx="215900" cy="109537"/>
          </a:xfrm>
          <a:custGeom>
            <a:avLst/>
            <a:gdLst>
              <a:gd name="T0" fmla="*/ 0 w 598"/>
              <a:gd name="T1" fmla="*/ 43599 h 304"/>
              <a:gd name="T2" fmla="*/ 97119 w 598"/>
              <a:gd name="T3" fmla="*/ 43599 h 304"/>
              <a:gd name="T4" fmla="*/ 97119 w 598"/>
              <a:gd name="T5" fmla="*/ 0 h 304"/>
              <a:gd name="T6" fmla="*/ 119142 w 598"/>
              <a:gd name="T7" fmla="*/ 0 h 304"/>
              <a:gd name="T8" fmla="*/ 119142 w 598"/>
              <a:gd name="T9" fmla="*/ 43599 h 304"/>
              <a:gd name="T10" fmla="*/ 215539 w 598"/>
              <a:gd name="T11" fmla="*/ 43599 h 304"/>
              <a:gd name="T12" fmla="*/ 215539 w 598"/>
              <a:gd name="T13" fmla="*/ 65578 h 304"/>
              <a:gd name="T14" fmla="*/ 119142 w 598"/>
              <a:gd name="T15" fmla="*/ 65578 h 304"/>
              <a:gd name="T16" fmla="*/ 119142 w 598"/>
              <a:gd name="T17" fmla="*/ 109177 h 304"/>
              <a:gd name="T18" fmla="*/ 97119 w 598"/>
              <a:gd name="T19" fmla="*/ 109177 h 304"/>
              <a:gd name="T20" fmla="*/ 97119 w 598"/>
              <a:gd name="T21" fmla="*/ 65578 h 304"/>
              <a:gd name="T22" fmla="*/ 0 w 598"/>
              <a:gd name="T23" fmla="*/ 65578 h 304"/>
              <a:gd name="T24" fmla="*/ 0 w 598"/>
              <a:gd name="T25" fmla="*/ 43599 h 3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8" h="304">
                <a:moveTo>
                  <a:pt x="0" y="121"/>
                </a:moveTo>
                <a:lnTo>
                  <a:pt x="269" y="121"/>
                </a:lnTo>
                <a:lnTo>
                  <a:pt x="269" y="0"/>
                </a:lnTo>
                <a:lnTo>
                  <a:pt x="330" y="0"/>
                </a:lnTo>
                <a:lnTo>
                  <a:pt x="330" y="121"/>
                </a:lnTo>
                <a:lnTo>
                  <a:pt x="597" y="121"/>
                </a:lnTo>
                <a:lnTo>
                  <a:pt x="597" y="182"/>
                </a:lnTo>
                <a:lnTo>
                  <a:pt x="330" y="182"/>
                </a:lnTo>
                <a:lnTo>
                  <a:pt x="330" y="303"/>
                </a:lnTo>
                <a:lnTo>
                  <a:pt x="269" y="303"/>
                </a:lnTo>
                <a:lnTo>
                  <a:pt x="269" y="182"/>
                </a:lnTo>
                <a:lnTo>
                  <a:pt x="0" y="182"/>
                </a:lnTo>
                <a:lnTo>
                  <a:pt x="0" y="121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" name="Freeform 7180">
            <a:extLst>
              <a:ext uri="{FF2B5EF4-FFF2-40B4-BE49-F238E27FC236}">
                <a16:creationId xmlns:a16="http://schemas.microsoft.com/office/drawing/2014/main" id="{AA87449A-E825-6246-9CE3-E269A9488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4938" y="4938713"/>
            <a:ext cx="87312" cy="36512"/>
          </a:xfrm>
          <a:custGeom>
            <a:avLst/>
            <a:gdLst>
              <a:gd name="T0" fmla="*/ 0 w 243"/>
              <a:gd name="T1" fmla="*/ 36150 h 101"/>
              <a:gd name="T2" fmla="*/ 71502 w 243"/>
              <a:gd name="T3" fmla="*/ 0 h 101"/>
              <a:gd name="T4" fmla="*/ 86953 w 243"/>
              <a:gd name="T5" fmla="*/ 0 h 101"/>
              <a:gd name="T6" fmla="*/ 15450 w 243"/>
              <a:gd name="T7" fmla="*/ 36150 h 101"/>
              <a:gd name="T8" fmla="*/ 0 w 243"/>
              <a:gd name="T9" fmla="*/ 36150 h 1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3" h="101">
                <a:moveTo>
                  <a:pt x="0" y="100"/>
                </a:moveTo>
                <a:lnTo>
                  <a:pt x="199" y="0"/>
                </a:lnTo>
                <a:lnTo>
                  <a:pt x="242" y="0"/>
                </a:lnTo>
                <a:lnTo>
                  <a:pt x="43" y="100"/>
                </a:lnTo>
                <a:lnTo>
                  <a:pt x="0" y="10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" name="Freeform 7181">
            <a:extLst>
              <a:ext uri="{FF2B5EF4-FFF2-40B4-BE49-F238E27FC236}">
                <a16:creationId xmlns:a16="http://schemas.microsoft.com/office/drawing/2014/main" id="{04B4D99C-F53C-3147-8BD2-02849D3A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938713"/>
            <a:ext cx="73025" cy="36512"/>
          </a:xfrm>
          <a:custGeom>
            <a:avLst/>
            <a:gdLst>
              <a:gd name="T0" fmla="*/ 0 w 201"/>
              <a:gd name="T1" fmla="*/ 0 h 101"/>
              <a:gd name="T2" fmla="*/ 72662 w 201"/>
              <a:gd name="T3" fmla="*/ 36150 h 101"/>
              <a:gd name="T4" fmla="*/ 56676 w 201"/>
              <a:gd name="T5" fmla="*/ 36150 h 101"/>
              <a:gd name="T6" fmla="*/ 0 w 201"/>
              <a:gd name="T7" fmla="*/ 8676 h 101"/>
              <a:gd name="T8" fmla="*/ 0 w 201"/>
              <a:gd name="T9" fmla="*/ 0 h 1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1" h="101">
                <a:moveTo>
                  <a:pt x="0" y="0"/>
                </a:moveTo>
                <a:lnTo>
                  <a:pt x="200" y="100"/>
                </a:lnTo>
                <a:lnTo>
                  <a:pt x="156" y="100"/>
                </a:lnTo>
                <a:lnTo>
                  <a:pt x="0" y="24"/>
                </a:lnTo>
                <a:lnTo>
                  <a:pt x="0" y="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" name="Freeform 7182">
            <a:extLst>
              <a:ext uri="{FF2B5EF4-FFF2-40B4-BE49-F238E27FC236}">
                <a16:creationId xmlns:a16="http://schemas.microsoft.com/office/drawing/2014/main" id="{F36ADA6A-AFCE-264D-B0CA-DC11AAEF2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010150"/>
            <a:ext cx="71437" cy="38100"/>
          </a:xfrm>
          <a:custGeom>
            <a:avLst/>
            <a:gdLst>
              <a:gd name="T0" fmla="*/ 71080 w 200"/>
              <a:gd name="T1" fmla="*/ 37734 h 104"/>
              <a:gd name="T2" fmla="*/ 0 w 200"/>
              <a:gd name="T3" fmla="*/ 0 h 104"/>
              <a:gd name="T4" fmla="*/ 17145 w 200"/>
              <a:gd name="T5" fmla="*/ 0 h 104"/>
              <a:gd name="T6" fmla="*/ 71080 w 200"/>
              <a:gd name="T7" fmla="*/ 27842 h 104"/>
              <a:gd name="T8" fmla="*/ 71080 w 200"/>
              <a:gd name="T9" fmla="*/ 37734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0" h="104">
                <a:moveTo>
                  <a:pt x="199" y="103"/>
                </a:moveTo>
                <a:lnTo>
                  <a:pt x="0" y="0"/>
                </a:lnTo>
                <a:lnTo>
                  <a:pt x="48" y="0"/>
                </a:lnTo>
                <a:lnTo>
                  <a:pt x="199" y="76"/>
                </a:lnTo>
                <a:lnTo>
                  <a:pt x="199" y="103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" name="Freeform 7183">
            <a:extLst>
              <a:ext uri="{FF2B5EF4-FFF2-40B4-BE49-F238E27FC236}">
                <a16:creationId xmlns:a16="http://schemas.microsoft.com/office/drawing/2014/main" id="{93424E1B-DE52-1644-8741-4D08668F9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010150"/>
            <a:ext cx="88900" cy="38100"/>
          </a:xfrm>
          <a:custGeom>
            <a:avLst/>
            <a:gdLst>
              <a:gd name="T0" fmla="*/ 0 w 245"/>
              <a:gd name="T1" fmla="*/ 37734 h 104"/>
              <a:gd name="T2" fmla="*/ 72571 w 245"/>
              <a:gd name="T3" fmla="*/ 0 h 104"/>
              <a:gd name="T4" fmla="*/ 88537 w 245"/>
              <a:gd name="T5" fmla="*/ 0 h 104"/>
              <a:gd name="T6" fmla="*/ 16329 w 245"/>
              <a:gd name="T7" fmla="*/ 37734 h 104"/>
              <a:gd name="T8" fmla="*/ 0 w 245"/>
              <a:gd name="T9" fmla="*/ 37734 h 104"/>
              <a:gd name="T10" fmla="*/ 0 w 245"/>
              <a:gd name="T11" fmla="*/ 37734 h 1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5" h="104">
                <a:moveTo>
                  <a:pt x="0" y="103"/>
                </a:moveTo>
                <a:lnTo>
                  <a:pt x="200" y="0"/>
                </a:lnTo>
                <a:lnTo>
                  <a:pt x="244" y="0"/>
                </a:lnTo>
                <a:lnTo>
                  <a:pt x="45" y="103"/>
                </a:lnTo>
                <a:lnTo>
                  <a:pt x="0" y="103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" name="Freeform 7184">
            <a:extLst>
              <a:ext uri="{FF2B5EF4-FFF2-40B4-BE49-F238E27FC236}">
                <a16:creationId xmlns:a16="http://schemas.microsoft.com/office/drawing/2014/main" id="{54DEE13E-C59E-734C-87EA-D330DE7B4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938713"/>
            <a:ext cx="431800" cy="252412"/>
          </a:xfrm>
          <a:custGeom>
            <a:avLst/>
            <a:gdLst>
              <a:gd name="T0" fmla="*/ 215720 w 1201"/>
              <a:gd name="T1" fmla="*/ 252051 h 699"/>
              <a:gd name="T2" fmla="*/ 0 w 1201"/>
              <a:gd name="T3" fmla="*/ 252051 h 699"/>
              <a:gd name="T4" fmla="*/ 0 w 1201"/>
              <a:gd name="T5" fmla="*/ 0 h 699"/>
              <a:gd name="T6" fmla="*/ 431440 w 1201"/>
              <a:gd name="T7" fmla="*/ 0 h 699"/>
              <a:gd name="T8" fmla="*/ 431440 w 1201"/>
              <a:gd name="T9" fmla="*/ 252051 h 699"/>
              <a:gd name="T10" fmla="*/ 215720 w 1201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699">
                <a:moveTo>
                  <a:pt x="600" y="698"/>
                </a:moveTo>
                <a:lnTo>
                  <a:pt x="0" y="698"/>
                </a:lnTo>
                <a:lnTo>
                  <a:pt x="0" y="0"/>
                </a:lnTo>
                <a:lnTo>
                  <a:pt x="1200" y="0"/>
                </a:lnTo>
                <a:lnTo>
                  <a:pt x="1200" y="698"/>
                </a:lnTo>
                <a:lnTo>
                  <a:pt x="600" y="6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" name="Freeform 7185">
            <a:extLst>
              <a:ext uri="{FF2B5EF4-FFF2-40B4-BE49-F238E27FC236}">
                <a16:creationId xmlns:a16="http://schemas.microsoft.com/office/drawing/2014/main" id="{1F64E092-39BF-E445-9C7A-0969C26D3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7875" y="4938713"/>
            <a:ext cx="173038" cy="90487"/>
          </a:xfrm>
          <a:custGeom>
            <a:avLst/>
            <a:gdLst>
              <a:gd name="T0" fmla="*/ 172678 w 481"/>
              <a:gd name="T1" fmla="*/ 11131 h 252"/>
              <a:gd name="T2" fmla="*/ 29859 w 481"/>
              <a:gd name="T3" fmla="*/ 90128 h 252"/>
              <a:gd name="T4" fmla="*/ 0 w 481"/>
              <a:gd name="T5" fmla="*/ 90128 h 252"/>
              <a:gd name="T6" fmla="*/ 162246 w 481"/>
              <a:gd name="T7" fmla="*/ 0 h 252"/>
              <a:gd name="T8" fmla="*/ 172678 w 481"/>
              <a:gd name="T9" fmla="*/ 0 h 252"/>
              <a:gd name="T10" fmla="*/ 172678 w 481"/>
              <a:gd name="T11" fmla="*/ 11131 h 2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1" h="252">
                <a:moveTo>
                  <a:pt x="480" y="31"/>
                </a:moveTo>
                <a:lnTo>
                  <a:pt x="83" y="251"/>
                </a:lnTo>
                <a:lnTo>
                  <a:pt x="0" y="251"/>
                </a:lnTo>
                <a:lnTo>
                  <a:pt x="451" y="0"/>
                </a:lnTo>
                <a:lnTo>
                  <a:pt x="480" y="0"/>
                </a:lnTo>
                <a:lnTo>
                  <a:pt x="480" y="31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0" name="Freeform 7186">
            <a:extLst>
              <a:ext uri="{FF2B5EF4-FFF2-40B4-BE49-F238E27FC236}">
                <a16:creationId xmlns:a16="http://schemas.microsoft.com/office/drawing/2014/main" id="{421B9FE1-9F74-024E-B662-37F26B217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1688" y="5102225"/>
            <a:ext cx="150812" cy="84138"/>
          </a:xfrm>
          <a:custGeom>
            <a:avLst/>
            <a:gdLst>
              <a:gd name="T0" fmla="*/ 150450 w 417"/>
              <a:gd name="T1" fmla="*/ 83780 h 235"/>
              <a:gd name="T2" fmla="*/ 0 w 417"/>
              <a:gd name="T3" fmla="*/ 0 h 235"/>
              <a:gd name="T4" fmla="*/ 30018 w 417"/>
              <a:gd name="T5" fmla="*/ 0 h 235"/>
              <a:gd name="T6" fmla="*/ 150450 w 417"/>
              <a:gd name="T7" fmla="*/ 67310 h 235"/>
              <a:gd name="T8" fmla="*/ 150450 w 417"/>
              <a:gd name="T9" fmla="*/ 83780 h 2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7" h="235">
                <a:moveTo>
                  <a:pt x="416" y="234"/>
                </a:moveTo>
                <a:lnTo>
                  <a:pt x="0" y="0"/>
                </a:lnTo>
                <a:lnTo>
                  <a:pt x="83" y="0"/>
                </a:lnTo>
                <a:lnTo>
                  <a:pt x="416" y="188"/>
                </a:lnTo>
                <a:lnTo>
                  <a:pt x="416" y="234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" name="Freeform 7187">
            <a:extLst>
              <a:ext uri="{FF2B5EF4-FFF2-40B4-BE49-F238E27FC236}">
                <a16:creationId xmlns:a16="http://schemas.microsoft.com/office/drawing/2014/main" id="{670D1B32-82E1-4C45-8309-8378A985B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940300"/>
            <a:ext cx="158750" cy="88900"/>
          </a:xfrm>
          <a:custGeom>
            <a:avLst/>
            <a:gdLst>
              <a:gd name="T0" fmla="*/ 0 w 439"/>
              <a:gd name="T1" fmla="*/ 16262 h 246"/>
              <a:gd name="T2" fmla="*/ 0 w 439"/>
              <a:gd name="T3" fmla="*/ 0 h 246"/>
              <a:gd name="T4" fmla="*/ 158388 w 439"/>
              <a:gd name="T5" fmla="*/ 88539 h 246"/>
              <a:gd name="T6" fmla="*/ 128374 w 439"/>
              <a:gd name="T7" fmla="*/ 88539 h 246"/>
              <a:gd name="T8" fmla="*/ 0 w 439"/>
              <a:gd name="T9" fmla="*/ 16262 h 2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9" h="246">
                <a:moveTo>
                  <a:pt x="0" y="45"/>
                </a:moveTo>
                <a:lnTo>
                  <a:pt x="0" y="0"/>
                </a:lnTo>
                <a:lnTo>
                  <a:pt x="438" y="245"/>
                </a:lnTo>
                <a:lnTo>
                  <a:pt x="355" y="245"/>
                </a:lnTo>
                <a:lnTo>
                  <a:pt x="0" y="45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" name="Freeform 7188">
            <a:extLst>
              <a:ext uri="{FF2B5EF4-FFF2-40B4-BE49-F238E27FC236}">
                <a16:creationId xmlns:a16="http://schemas.microsoft.com/office/drawing/2014/main" id="{40B40BA9-B7EA-BC4B-A59E-93BF20720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5102225"/>
            <a:ext cx="180975" cy="87313"/>
          </a:xfrm>
          <a:custGeom>
            <a:avLst/>
            <a:gdLst>
              <a:gd name="T0" fmla="*/ 0 w 502"/>
              <a:gd name="T1" fmla="*/ 86951 h 241"/>
              <a:gd name="T2" fmla="*/ 0 w 502"/>
              <a:gd name="T3" fmla="*/ 85864 h 241"/>
              <a:gd name="T4" fmla="*/ 150692 w 502"/>
              <a:gd name="T5" fmla="*/ 0 h 241"/>
              <a:gd name="T6" fmla="*/ 180614 w 502"/>
              <a:gd name="T7" fmla="*/ 0 h 241"/>
              <a:gd name="T8" fmla="*/ 27399 w 502"/>
              <a:gd name="T9" fmla="*/ 86951 h 241"/>
              <a:gd name="T10" fmla="*/ 0 w 502"/>
              <a:gd name="T11" fmla="*/ 86951 h 2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2" h="241">
                <a:moveTo>
                  <a:pt x="0" y="240"/>
                </a:moveTo>
                <a:lnTo>
                  <a:pt x="0" y="237"/>
                </a:lnTo>
                <a:lnTo>
                  <a:pt x="418" y="0"/>
                </a:lnTo>
                <a:lnTo>
                  <a:pt x="501" y="0"/>
                </a:lnTo>
                <a:lnTo>
                  <a:pt x="76" y="240"/>
                </a:lnTo>
                <a:lnTo>
                  <a:pt x="0" y="24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" name="Freeform 7189">
            <a:extLst>
              <a:ext uri="{FF2B5EF4-FFF2-40B4-BE49-F238E27FC236}">
                <a16:creationId xmlns:a16="http://schemas.microsoft.com/office/drawing/2014/main" id="{B783B3C0-A9C8-884F-821D-5051DA5CF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9938" y="4938713"/>
            <a:ext cx="150812" cy="84137"/>
          </a:xfrm>
          <a:custGeom>
            <a:avLst/>
            <a:gdLst>
              <a:gd name="T0" fmla="*/ 150453 w 420"/>
              <a:gd name="T1" fmla="*/ 0 h 234"/>
              <a:gd name="T2" fmla="*/ 0 w 420"/>
              <a:gd name="T3" fmla="*/ 83777 h 234"/>
              <a:gd name="T4" fmla="*/ 0 w 420"/>
              <a:gd name="T5" fmla="*/ 0 h 234"/>
              <a:gd name="T6" fmla="*/ 150453 w 420"/>
              <a:gd name="T7" fmla="*/ 0 h 2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0" h="234">
                <a:moveTo>
                  <a:pt x="419" y="0"/>
                </a:moveTo>
                <a:lnTo>
                  <a:pt x="0" y="233"/>
                </a:lnTo>
                <a:lnTo>
                  <a:pt x="0" y="0"/>
                </a:lnTo>
                <a:lnTo>
                  <a:pt x="419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" name="Freeform 7190">
            <a:extLst>
              <a:ext uri="{FF2B5EF4-FFF2-40B4-BE49-F238E27FC236}">
                <a16:creationId xmlns:a16="http://schemas.microsoft.com/office/drawing/2014/main" id="{F19B178C-F704-1541-935A-F4B2360BC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450" y="4938713"/>
            <a:ext cx="150813" cy="84137"/>
          </a:xfrm>
          <a:custGeom>
            <a:avLst/>
            <a:gdLst>
              <a:gd name="T0" fmla="*/ 150454 w 420"/>
              <a:gd name="T1" fmla="*/ 0 h 234"/>
              <a:gd name="T2" fmla="*/ 150454 w 420"/>
              <a:gd name="T3" fmla="*/ 83777 h 234"/>
              <a:gd name="T4" fmla="*/ 0 w 420"/>
              <a:gd name="T5" fmla="*/ 0 h 234"/>
              <a:gd name="T6" fmla="*/ 150454 w 420"/>
              <a:gd name="T7" fmla="*/ 0 h 2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0" h="234">
                <a:moveTo>
                  <a:pt x="419" y="0"/>
                </a:moveTo>
                <a:lnTo>
                  <a:pt x="419" y="233"/>
                </a:lnTo>
                <a:lnTo>
                  <a:pt x="0" y="0"/>
                </a:lnTo>
                <a:lnTo>
                  <a:pt x="419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" name="Freeform 7191">
            <a:extLst>
              <a:ext uri="{FF2B5EF4-FFF2-40B4-BE49-F238E27FC236}">
                <a16:creationId xmlns:a16="http://schemas.microsoft.com/office/drawing/2014/main" id="{063048C2-A95D-1447-835F-0B0A98CC8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7725" y="4970463"/>
            <a:ext cx="103188" cy="57150"/>
          </a:xfrm>
          <a:custGeom>
            <a:avLst/>
            <a:gdLst>
              <a:gd name="T0" fmla="*/ 102828 w 287"/>
              <a:gd name="T1" fmla="*/ 56793 h 160"/>
              <a:gd name="T2" fmla="*/ 0 w 287"/>
              <a:gd name="T3" fmla="*/ 56793 h 160"/>
              <a:gd name="T4" fmla="*/ 102828 w 287"/>
              <a:gd name="T5" fmla="*/ 0 h 160"/>
              <a:gd name="T6" fmla="*/ 102828 w 287"/>
              <a:gd name="T7" fmla="*/ 56793 h 1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7" h="160">
                <a:moveTo>
                  <a:pt x="286" y="159"/>
                </a:moveTo>
                <a:lnTo>
                  <a:pt x="0" y="159"/>
                </a:lnTo>
                <a:lnTo>
                  <a:pt x="286" y="0"/>
                </a:lnTo>
                <a:lnTo>
                  <a:pt x="286" y="159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" name="Freeform 7192">
            <a:extLst>
              <a:ext uri="{FF2B5EF4-FFF2-40B4-BE49-F238E27FC236}">
                <a16:creationId xmlns:a16="http://schemas.microsoft.com/office/drawing/2014/main" id="{28283875-473D-3C48-8901-13B173D1D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7725" y="5102225"/>
            <a:ext cx="103188" cy="57150"/>
          </a:xfrm>
          <a:custGeom>
            <a:avLst/>
            <a:gdLst>
              <a:gd name="T0" fmla="*/ 102828 w 287"/>
              <a:gd name="T1" fmla="*/ 56791 h 159"/>
              <a:gd name="T2" fmla="*/ 0 w 287"/>
              <a:gd name="T3" fmla="*/ 0 h 159"/>
              <a:gd name="T4" fmla="*/ 102828 w 287"/>
              <a:gd name="T5" fmla="*/ 0 h 159"/>
              <a:gd name="T6" fmla="*/ 102828 w 287"/>
              <a:gd name="T7" fmla="*/ 56791 h 1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7" h="159">
                <a:moveTo>
                  <a:pt x="286" y="158"/>
                </a:moveTo>
                <a:lnTo>
                  <a:pt x="0" y="0"/>
                </a:lnTo>
                <a:lnTo>
                  <a:pt x="286" y="0"/>
                </a:lnTo>
                <a:lnTo>
                  <a:pt x="286" y="158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" name="Freeform 7193">
            <a:extLst>
              <a:ext uri="{FF2B5EF4-FFF2-40B4-BE49-F238E27FC236}">
                <a16:creationId xmlns:a16="http://schemas.microsoft.com/office/drawing/2014/main" id="{BD7A6212-C39A-2444-8EF4-685901DB6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1975" y="5110163"/>
            <a:ext cx="142875" cy="79375"/>
          </a:xfrm>
          <a:custGeom>
            <a:avLst/>
            <a:gdLst>
              <a:gd name="T0" fmla="*/ 0 w 395"/>
              <a:gd name="T1" fmla="*/ 79014 h 220"/>
              <a:gd name="T2" fmla="*/ 142513 w 395"/>
              <a:gd name="T3" fmla="*/ 0 h 220"/>
              <a:gd name="T4" fmla="*/ 142513 w 395"/>
              <a:gd name="T5" fmla="*/ 79014 h 220"/>
              <a:gd name="T6" fmla="*/ 0 w 395"/>
              <a:gd name="T7" fmla="*/ 79014 h 2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5" h="220">
                <a:moveTo>
                  <a:pt x="0" y="219"/>
                </a:moveTo>
                <a:lnTo>
                  <a:pt x="394" y="0"/>
                </a:lnTo>
                <a:lnTo>
                  <a:pt x="394" y="219"/>
                </a:lnTo>
                <a:lnTo>
                  <a:pt x="0" y="219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" name="Freeform 7194">
            <a:extLst>
              <a:ext uri="{FF2B5EF4-FFF2-40B4-BE49-F238E27FC236}">
                <a16:creationId xmlns:a16="http://schemas.microsoft.com/office/drawing/2014/main" id="{BB29F3B7-F07E-E24D-A702-4FB770781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9938" y="5110163"/>
            <a:ext cx="142875" cy="79375"/>
          </a:xfrm>
          <a:custGeom>
            <a:avLst/>
            <a:gdLst>
              <a:gd name="T0" fmla="*/ 0 w 396"/>
              <a:gd name="T1" fmla="*/ 79014 h 220"/>
              <a:gd name="T2" fmla="*/ 0 w 396"/>
              <a:gd name="T3" fmla="*/ 0 h 220"/>
              <a:gd name="T4" fmla="*/ 142514 w 396"/>
              <a:gd name="T5" fmla="*/ 79014 h 220"/>
              <a:gd name="T6" fmla="*/ 0 w 396"/>
              <a:gd name="T7" fmla="*/ 79014 h 2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6" h="220">
                <a:moveTo>
                  <a:pt x="0" y="219"/>
                </a:moveTo>
                <a:lnTo>
                  <a:pt x="0" y="0"/>
                </a:lnTo>
                <a:lnTo>
                  <a:pt x="395" y="219"/>
                </a:lnTo>
                <a:lnTo>
                  <a:pt x="0" y="219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9" name="Freeform 7195">
            <a:extLst>
              <a:ext uri="{FF2B5EF4-FFF2-40B4-BE49-F238E27FC236}">
                <a16:creationId xmlns:a16="http://schemas.microsoft.com/office/drawing/2014/main" id="{E1B81809-BB15-2E45-A09D-174B0E59E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5102225"/>
            <a:ext cx="106362" cy="60325"/>
          </a:xfrm>
          <a:custGeom>
            <a:avLst/>
            <a:gdLst>
              <a:gd name="T0" fmla="*/ 0 w 296"/>
              <a:gd name="T1" fmla="*/ 0 h 168"/>
              <a:gd name="T2" fmla="*/ 106003 w 296"/>
              <a:gd name="T3" fmla="*/ 0 h 168"/>
              <a:gd name="T4" fmla="*/ 0 w 296"/>
              <a:gd name="T5" fmla="*/ 59966 h 168"/>
              <a:gd name="T6" fmla="*/ 0 w 296"/>
              <a:gd name="T7" fmla="*/ 0 h 1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6" h="168">
                <a:moveTo>
                  <a:pt x="0" y="0"/>
                </a:moveTo>
                <a:lnTo>
                  <a:pt x="295" y="0"/>
                </a:lnTo>
                <a:lnTo>
                  <a:pt x="0" y="167"/>
                </a:lnTo>
                <a:lnTo>
                  <a:pt x="0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0" name="Freeform 7196">
            <a:extLst>
              <a:ext uri="{FF2B5EF4-FFF2-40B4-BE49-F238E27FC236}">
                <a16:creationId xmlns:a16="http://schemas.microsoft.com/office/drawing/2014/main" id="{40B982CE-8F59-014A-88A1-08DAA0BB0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968875"/>
            <a:ext cx="106362" cy="60325"/>
          </a:xfrm>
          <a:custGeom>
            <a:avLst/>
            <a:gdLst>
              <a:gd name="T0" fmla="*/ 0 w 296"/>
              <a:gd name="T1" fmla="*/ 59964 h 167"/>
              <a:gd name="T2" fmla="*/ 0 w 296"/>
              <a:gd name="T3" fmla="*/ 0 h 167"/>
              <a:gd name="T4" fmla="*/ 106003 w 296"/>
              <a:gd name="T5" fmla="*/ 59964 h 167"/>
              <a:gd name="T6" fmla="*/ 0 w 296"/>
              <a:gd name="T7" fmla="*/ 59964 h 1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6" h="167">
                <a:moveTo>
                  <a:pt x="0" y="166"/>
                </a:moveTo>
                <a:lnTo>
                  <a:pt x="0" y="0"/>
                </a:lnTo>
                <a:lnTo>
                  <a:pt x="295" y="166"/>
                </a:lnTo>
                <a:lnTo>
                  <a:pt x="0" y="166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1" name="Freeform 7197">
            <a:extLst>
              <a:ext uri="{FF2B5EF4-FFF2-40B4-BE49-F238E27FC236}">
                <a16:creationId xmlns:a16="http://schemas.microsoft.com/office/drawing/2014/main" id="{AF0C700A-1850-9C4F-A31B-D69730FB9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938713"/>
            <a:ext cx="431800" cy="252412"/>
          </a:xfrm>
          <a:custGeom>
            <a:avLst/>
            <a:gdLst>
              <a:gd name="T0" fmla="*/ 215720 w 1201"/>
              <a:gd name="T1" fmla="*/ 252051 h 699"/>
              <a:gd name="T2" fmla="*/ 197384 w 1201"/>
              <a:gd name="T3" fmla="*/ 252051 h 699"/>
              <a:gd name="T4" fmla="*/ 197384 w 1201"/>
              <a:gd name="T5" fmla="*/ 151303 h 699"/>
              <a:gd name="T6" fmla="*/ 0 w 1201"/>
              <a:gd name="T7" fmla="*/ 151303 h 699"/>
              <a:gd name="T8" fmla="*/ 0 w 1201"/>
              <a:gd name="T9" fmla="*/ 106165 h 699"/>
              <a:gd name="T10" fmla="*/ 197384 w 1201"/>
              <a:gd name="T11" fmla="*/ 106165 h 699"/>
              <a:gd name="T12" fmla="*/ 197384 w 1201"/>
              <a:gd name="T13" fmla="*/ 0 h 699"/>
              <a:gd name="T14" fmla="*/ 237292 w 1201"/>
              <a:gd name="T15" fmla="*/ 0 h 699"/>
              <a:gd name="T16" fmla="*/ 237292 w 1201"/>
              <a:gd name="T17" fmla="*/ 106165 h 699"/>
              <a:gd name="T18" fmla="*/ 431440 w 1201"/>
              <a:gd name="T19" fmla="*/ 106165 h 699"/>
              <a:gd name="T20" fmla="*/ 431440 w 1201"/>
              <a:gd name="T21" fmla="*/ 151303 h 699"/>
              <a:gd name="T22" fmla="*/ 237292 w 1201"/>
              <a:gd name="T23" fmla="*/ 151303 h 699"/>
              <a:gd name="T24" fmla="*/ 237292 w 1201"/>
              <a:gd name="T25" fmla="*/ 252051 h 699"/>
              <a:gd name="T26" fmla="*/ 215720 w 1201"/>
              <a:gd name="T27" fmla="*/ 252051 h 69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01" h="699">
                <a:moveTo>
                  <a:pt x="600" y="698"/>
                </a:moveTo>
                <a:lnTo>
                  <a:pt x="549" y="698"/>
                </a:lnTo>
                <a:lnTo>
                  <a:pt x="549" y="419"/>
                </a:lnTo>
                <a:lnTo>
                  <a:pt x="0" y="419"/>
                </a:lnTo>
                <a:lnTo>
                  <a:pt x="0" y="294"/>
                </a:lnTo>
                <a:lnTo>
                  <a:pt x="549" y="294"/>
                </a:lnTo>
                <a:lnTo>
                  <a:pt x="549" y="0"/>
                </a:lnTo>
                <a:lnTo>
                  <a:pt x="660" y="0"/>
                </a:lnTo>
                <a:lnTo>
                  <a:pt x="660" y="294"/>
                </a:lnTo>
                <a:lnTo>
                  <a:pt x="1200" y="294"/>
                </a:lnTo>
                <a:lnTo>
                  <a:pt x="1200" y="419"/>
                </a:lnTo>
                <a:lnTo>
                  <a:pt x="660" y="419"/>
                </a:lnTo>
                <a:lnTo>
                  <a:pt x="660" y="698"/>
                </a:lnTo>
                <a:lnTo>
                  <a:pt x="600" y="698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2" name="Freeform 7198">
            <a:extLst>
              <a:ext uri="{FF2B5EF4-FFF2-40B4-BE49-F238E27FC236}">
                <a16:creationId xmlns:a16="http://schemas.microsoft.com/office/drawing/2014/main" id="{91891EBE-4218-074B-AFDC-4AD426E46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938713"/>
            <a:ext cx="431800" cy="252412"/>
          </a:xfrm>
          <a:custGeom>
            <a:avLst/>
            <a:gdLst>
              <a:gd name="T0" fmla="*/ 215720 w 1201"/>
              <a:gd name="T1" fmla="*/ 252052 h 702"/>
              <a:gd name="T2" fmla="*/ 0 w 1201"/>
              <a:gd name="T3" fmla="*/ 252052 h 702"/>
              <a:gd name="T4" fmla="*/ 0 w 1201"/>
              <a:gd name="T5" fmla="*/ 0 h 702"/>
              <a:gd name="T6" fmla="*/ 431440 w 1201"/>
              <a:gd name="T7" fmla="*/ 0 h 702"/>
              <a:gd name="T8" fmla="*/ 431440 w 1201"/>
              <a:gd name="T9" fmla="*/ 252052 h 702"/>
              <a:gd name="T10" fmla="*/ 215720 w 1201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2">
                <a:moveTo>
                  <a:pt x="600" y="701"/>
                </a:moveTo>
                <a:lnTo>
                  <a:pt x="0" y="701"/>
                </a:lnTo>
                <a:lnTo>
                  <a:pt x="0" y="0"/>
                </a:lnTo>
                <a:lnTo>
                  <a:pt x="1200" y="0"/>
                </a:lnTo>
                <a:lnTo>
                  <a:pt x="1200" y="701"/>
                </a:lnTo>
                <a:lnTo>
                  <a:pt x="600" y="701"/>
                </a:ln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3" name="Freeform 7199">
            <a:extLst>
              <a:ext uri="{FF2B5EF4-FFF2-40B4-BE49-F238E27FC236}">
                <a16:creationId xmlns:a16="http://schemas.microsoft.com/office/drawing/2014/main" id="{A7FF471F-76E7-3A40-88A6-D1141A566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5002213"/>
            <a:ext cx="125413" cy="125412"/>
          </a:xfrm>
          <a:custGeom>
            <a:avLst/>
            <a:gdLst>
              <a:gd name="T0" fmla="*/ 125055 w 350"/>
              <a:gd name="T1" fmla="*/ 63064 h 350"/>
              <a:gd name="T2" fmla="*/ 63065 w 350"/>
              <a:gd name="T3" fmla="*/ 125054 h 350"/>
              <a:gd name="T4" fmla="*/ 0 w 350"/>
              <a:gd name="T5" fmla="*/ 63064 h 350"/>
              <a:gd name="T6" fmla="*/ 63065 w 350"/>
              <a:gd name="T7" fmla="*/ 0 h 350"/>
              <a:gd name="T8" fmla="*/ 125055 w 350"/>
              <a:gd name="T9" fmla="*/ 63064 h 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0" h="350">
                <a:moveTo>
                  <a:pt x="349" y="176"/>
                </a:moveTo>
                <a:cubicBezTo>
                  <a:pt x="349" y="270"/>
                  <a:pt x="270" y="349"/>
                  <a:pt x="176" y="349"/>
                </a:cubicBezTo>
                <a:cubicBezTo>
                  <a:pt x="77" y="349"/>
                  <a:pt x="0" y="270"/>
                  <a:pt x="0" y="176"/>
                </a:cubicBezTo>
                <a:cubicBezTo>
                  <a:pt x="0" y="79"/>
                  <a:pt x="77" y="0"/>
                  <a:pt x="176" y="0"/>
                </a:cubicBezTo>
                <a:cubicBezTo>
                  <a:pt x="270" y="0"/>
                  <a:pt x="349" y="79"/>
                  <a:pt x="349" y="17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4" name="Freeform 7200">
            <a:extLst>
              <a:ext uri="{FF2B5EF4-FFF2-40B4-BE49-F238E27FC236}">
                <a16:creationId xmlns:a16="http://schemas.microsoft.com/office/drawing/2014/main" id="{4FC0B33C-6B97-3642-B35C-A9CF1D9B5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2250" y="5016500"/>
            <a:ext cx="93663" cy="95250"/>
          </a:xfrm>
          <a:custGeom>
            <a:avLst/>
            <a:gdLst>
              <a:gd name="T0" fmla="*/ 93306 w 262"/>
              <a:gd name="T1" fmla="*/ 48164 h 265"/>
              <a:gd name="T2" fmla="*/ 47546 w 262"/>
              <a:gd name="T3" fmla="*/ 94891 h 265"/>
              <a:gd name="T4" fmla="*/ 0 w 262"/>
              <a:gd name="T5" fmla="*/ 48164 h 265"/>
              <a:gd name="T6" fmla="*/ 47546 w 262"/>
              <a:gd name="T7" fmla="*/ 0 h 265"/>
              <a:gd name="T8" fmla="*/ 93306 w 262"/>
              <a:gd name="T9" fmla="*/ 48164 h 2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2" h="265">
                <a:moveTo>
                  <a:pt x="261" y="134"/>
                </a:moveTo>
                <a:cubicBezTo>
                  <a:pt x="261" y="204"/>
                  <a:pt x="204" y="264"/>
                  <a:pt x="133" y="264"/>
                </a:cubicBezTo>
                <a:cubicBezTo>
                  <a:pt x="59" y="264"/>
                  <a:pt x="0" y="204"/>
                  <a:pt x="0" y="134"/>
                </a:cubicBezTo>
                <a:cubicBezTo>
                  <a:pt x="0" y="58"/>
                  <a:pt x="59" y="0"/>
                  <a:pt x="133" y="0"/>
                </a:cubicBezTo>
                <a:cubicBezTo>
                  <a:pt x="204" y="0"/>
                  <a:pt x="261" y="58"/>
                  <a:pt x="261" y="134"/>
                </a:cubicBez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5" name="Freeform 7201">
            <a:extLst>
              <a:ext uri="{FF2B5EF4-FFF2-40B4-BE49-F238E27FC236}">
                <a16:creationId xmlns:a16="http://schemas.microsoft.com/office/drawing/2014/main" id="{CF5CCC10-76A1-FB45-A19F-DAFE15D8D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5026025"/>
            <a:ext cx="76200" cy="76200"/>
          </a:xfrm>
          <a:custGeom>
            <a:avLst/>
            <a:gdLst>
              <a:gd name="T0" fmla="*/ 75839 w 211"/>
              <a:gd name="T1" fmla="*/ 38642 h 211"/>
              <a:gd name="T2" fmla="*/ 38281 w 211"/>
              <a:gd name="T3" fmla="*/ 75839 h 211"/>
              <a:gd name="T4" fmla="*/ 0 w 211"/>
              <a:gd name="T5" fmla="*/ 38642 h 211"/>
              <a:gd name="T6" fmla="*/ 38281 w 211"/>
              <a:gd name="T7" fmla="*/ 0 h 211"/>
              <a:gd name="T8" fmla="*/ 75839 w 211"/>
              <a:gd name="T9" fmla="*/ 38642 h 2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1" h="211">
                <a:moveTo>
                  <a:pt x="210" y="107"/>
                </a:moveTo>
                <a:cubicBezTo>
                  <a:pt x="210" y="165"/>
                  <a:pt x="164" y="210"/>
                  <a:pt x="106" y="210"/>
                </a:cubicBezTo>
                <a:cubicBezTo>
                  <a:pt x="47" y="210"/>
                  <a:pt x="0" y="165"/>
                  <a:pt x="0" y="107"/>
                </a:cubicBezTo>
                <a:cubicBezTo>
                  <a:pt x="0" y="49"/>
                  <a:pt x="47" y="0"/>
                  <a:pt x="106" y="0"/>
                </a:cubicBezTo>
                <a:cubicBezTo>
                  <a:pt x="164" y="0"/>
                  <a:pt x="210" y="49"/>
                  <a:pt x="210" y="10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6" name="Freeform 7202">
            <a:extLst>
              <a:ext uri="{FF2B5EF4-FFF2-40B4-BE49-F238E27FC236}">
                <a16:creationId xmlns:a16="http://schemas.microsoft.com/office/drawing/2014/main" id="{F4338532-9C0D-3C47-B7FC-31A711C4A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5060950"/>
            <a:ext cx="31750" cy="12700"/>
          </a:xfrm>
          <a:custGeom>
            <a:avLst/>
            <a:gdLst>
              <a:gd name="T0" fmla="*/ 0 w 89"/>
              <a:gd name="T1" fmla="*/ 4119 h 37"/>
              <a:gd name="T2" fmla="*/ 31393 w 89"/>
              <a:gd name="T3" fmla="*/ 0 h 37"/>
              <a:gd name="T4" fmla="*/ 27112 w 89"/>
              <a:gd name="T5" fmla="*/ 12357 h 37"/>
              <a:gd name="T6" fmla="*/ 0 w 89"/>
              <a:gd name="T7" fmla="*/ 4119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9" h="37">
                <a:moveTo>
                  <a:pt x="0" y="12"/>
                </a:moveTo>
                <a:lnTo>
                  <a:pt x="88" y="0"/>
                </a:lnTo>
                <a:lnTo>
                  <a:pt x="76" y="36"/>
                </a:lnTo>
                <a:lnTo>
                  <a:pt x="0" y="12"/>
                </a:ln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7" name="Freeform 7203">
            <a:extLst>
              <a:ext uri="{FF2B5EF4-FFF2-40B4-BE49-F238E27FC236}">
                <a16:creationId xmlns:a16="http://schemas.microsoft.com/office/drawing/2014/main" id="{9E72C39F-7902-5F4D-A7F2-F8657F133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5056188"/>
            <a:ext cx="31750" cy="12700"/>
          </a:xfrm>
          <a:custGeom>
            <a:avLst/>
            <a:gdLst>
              <a:gd name="T0" fmla="*/ 0 w 89"/>
              <a:gd name="T1" fmla="*/ 8238 h 37"/>
              <a:gd name="T2" fmla="*/ 27112 w 89"/>
              <a:gd name="T3" fmla="*/ 0 h 37"/>
              <a:gd name="T4" fmla="*/ 31393 w 89"/>
              <a:gd name="T5" fmla="*/ 12357 h 37"/>
              <a:gd name="T6" fmla="*/ 0 w 89"/>
              <a:gd name="T7" fmla="*/ 8238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9" h="37">
                <a:moveTo>
                  <a:pt x="0" y="24"/>
                </a:moveTo>
                <a:lnTo>
                  <a:pt x="76" y="0"/>
                </a:lnTo>
                <a:lnTo>
                  <a:pt x="88" y="36"/>
                </a:lnTo>
                <a:lnTo>
                  <a:pt x="0" y="24"/>
                </a:ln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8" name="Freeform 7204">
            <a:extLst>
              <a:ext uri="{FF2B5EF4-FFF2-40B4-BE49-F238E27FC236}">
                <a16:creationId xmlns:a16="http://schemas.microsoft.com/office/drawing/2014/main" id="{9D74AF76-DFE1-744C-8570-6C792403F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5037138"/>
            <a:ext cx="14288" cy="30162"/>
          </a:xfrm>
          <a:custGeom>
            <a:avLst/>
            <a:gdLst>
              <a:gd name="T0" fmla="*/ 0 w 39"/>
              <a:gd name="T1" fmla="*/ 0 h 83"/>
              <a:gd name="T2" fmla="*/ 13922 w 39"/>
              <a:gd name="T3" fmla="*/ 29799 h 83"/>
              <a:gd name="T4" fmla="*/ 0 w 39"/>
              <a:gd name="T5" fmla="*/ 29799 h 83"/>
              <a:gd name="T6" fmla="*/ 0 w 39"/>
              <a:gd name="T7" fmla="*/ 0 h 8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83">
                <a:moveTo>
                  <a:pt x="0" y="0"/>
                </a:moveTo>
                <a:lnTo>
                  <a:pt x="38" y="82"/>
                </a:lnTo>
                <a:lnTo>
                  <a:pt x="0" y="82"/>
                </a:lnTo>
                <a:lnTo>
                  <a:pt x="0" y="0"/>
                </a:ln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9" name="Freeform 7205">
            <a:extLst>
              <a:ext uri="{FF2B5EF4-FFF2-40B4-BE49-F238E27FC236}">
                <a16:creationId xmlns:a16="http://schemas.microsoft.com/office/drawing/2014/main" id="{CF468199-874E-DB44-B5C1-FC0128481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5037138"/>
            <a:ext cx="17463" cy="33337"/>
          </a:xfrm>
          <a:custGeom>
            <a:avLst/>
            <a:gdLst>
              <a:gd name="T0" fmla="*/ 0 w 47"/>
              <a:gd name="T1" fmla="*/ 0 h 92"/>
              <a:gd name="T2" fmla="*/ 17091 w 47"/>
              <a:gd name="T3" fmla="*/ 24278 h 92"/>
              <a:gd name="T4" fmla="*/ 5573 w 47"/>
              <a:gd name="T5" fmla="*/ 32975 h 92"/>
              <a:gd name="T6" fmla="*/ 0 w 47"/>
              <a:gd name="T7" fmla="*/ 0 h 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92">
                <a:moveTo>
                  <a:pt x="0" y="0"/>
                </a:moveTo>
                <a:lnTo>
                  <a:pt x="46" y="67"/>
                </a:lnTo>
                <a:lnTo>
                  <a:pt x="15" y="91"/>
                </a:lnTo>
                <a:lnTo>
                  <a:pt x="0" y="0"/>
                </a:ln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0" name="Freeform 7206">
            <a:extLst>
              <a:ext uri="{FF2B5EF4-FFF2-40B4-BE49-F238E27FC236}">
                <a16:creationId xmlns:a16="http://schemas.microsoft.com/office/drawing/2014/main" id="{9BE2F44B-5872-FB40-B531-7937D13FD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5060950"/>
            <a:ext cx="17463" cy="31750"/>
          </a:xfrm>
          <a:custGeom>
            <a:avLst/>
            <a:gdLst>
              <a:gd name="T0" fmla="*/ 0 w 47"/>
              <a:gd name="T1" fmla="*/ 31381 h 86"/>
              <a:gd name="T2" fmla="*/ 5573 w 47"/>
              <a:gd name="T3" fmla="*/ 0 h 86"/>
              <a:gd name="T4" fmla="*/ 17091 w 47"/>
              <a:gd name="T5" fmla="*/ 7753 h 86"/>
              <a:gd name="T6" fmla="*/ 0 w 47"/>
              <a:gd name="T7" fmla="*/ 31381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86">
                <a:moveTo>
                  <a:pt x="0" y="85"/>
                </a:moveTo>
                <a:lnTo>
                  <a:pt x="15" y="0"/>
                </a:lnTo>
                <a:lnTo>
                  <a:pt x="46" y="21"/>
                </a:lnTo>
                <a:lnTo>
                  <a:pt x="0" y="85"/>
                </a:ln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1" name="Freeform 7207">
            <a:extLst>
              <a:ext uri="{FF2B5EF4-FFF2-40B4-BE49-F238E27FC236}">
                <a16:creationId xmlns:a16="http://schemas.microsoft.com/office/drawing/2014/main" id="{AEBBA53F-12A3-6845-8B99-34C343AA7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5064125"/>
            <a:ext cx="14288" cy="26988"/>
          </a:xfrm>
          <a:custGeom>
            <a:avLst/>
            <a:gdLst>
              <a:gd name="T0" fmla="*/ 0 w 39"/>
              <a:gd name="T1" fmla="*/ 26638 h 77"/>
              <a:gd name="T2" fmla="*/ 0 w 39"/>
              <a:gd name="T3" fmla="*/ 0 h 77"/>
              <a:gd name="T4" fmla="*/ 13922 w 39"/>
              <a:gd name="T5" fmla="*/ 0 h 77"/>
              <a:gd name="T6" fmla="*/ 0 w 39"/>
              <a:gd name="T7" fmla="*/ 26638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77">
                <a:moveTo>
                  <a:pt x="0" y="76"/>
                </a:moveTo>
                <a:lnTo>
                  <a:pt x="0" y="0"/>
                </a:lnTo>
                <a:lnTo>
                  <a:pt x="38" y="0"/>
                </a:lnTo>
                <a:lnTo>
                  <a:pt x="0" y="76"/>
                </a:ln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2" name="Freeform 7208">
            <a:extLst>
              <a:ext uri="{FF2B5EF4-FFF2-40B4-BE49-F238E27FC236}">
                <a16:creationId xmlns:a16="http://schemas.microsoft.com/office/drawing/2014/main" id="{46C45F53-9D86-D840-A03E-CC059A325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5048250"/>
            <a:ext cx="26987" cy="22225"/>
          </a:xfrm>
          <a:custGeom>
            <a:avLst/>
            <a:gdLst>
              <a:gd name="T0" fmla="*/ 26622 w 74"/>
              <a:gd name="T1" fmla="*/ 0 h 62"/>
              <a:gd name="T2" fmla="*/ 4376 w 74"/>
              <a:gd name="T3" fmla="*/ 21867 h 62"/>
              <a:gd name="T4" fmla="*/ 0 w 74"/>
              <a:gd name="T5" fmla="*/ 8962 h 62"/>
              <a:gd name="T6" fmla="*/ 26622 w 74"/>
              <a:gd name="T7" fmla="*/ 0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4" h="62">
                <a:moveTo>
                  <a:pt x="73" y="0"/>
                </a:moveTo>
                <a:lnTo>
                  <a:pt x="12" y="61"/>
                </a:lnTo>
                <a:lnTo>
                  <a:pt x="0" y="25"/>
                </a:lnTo>
                <a:lnTo>
                  <a:pt x="73" y="0"/>
                </a:ln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3" name="Freeform 7209">
            <a:extLst>
              <a:ext uri="{FF2B5EF4-FFF2-40B4-BE49-F238E27FC236}">
                <a16:creationId xmlns:a16="http://schemas.microsoft.com/office/drawing/2014/main" id="{734D3CC9-C156-464D-B93B-A5D44EE4F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5048250"/>
            <a:ext cx="28575" cy="22225"/>
          </a:xfrm>
          <a:custGeom>
            <a:avLst/>
            <a:gdLst>
              <a:gd name="T0" fmla="*/ 28209 w 78"/>
              <a:gd name="T1" fmla="*/ 0 h 62"/>
              <a:gd name="T2" fmla="*/ 11357 w 78"/>
              <a:gd name="T3" fmla="*/ 21867 h 62"/>
              <a:gd name="T4" fmla="*/ 0 w 78"/>
              <a:gd name="T5" fmla="*/ 14339 h 62"/>
              <a:gd name="T6" fmla="*/ 28209 w 78"/>
              <a:gd name="T7" fmla="*/ 0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8" h="62">
                <a:moveTo>
                  <a:pt x="77" y="0"/>
                </a:moveTo>
                <a:lnTo>
                  <a:pt x="31" y="61"/>
                </a:lnTo>
                <a:lnTo>
                  <a:pt x="0" y="40"/>
                </a:lnTo>
                <a:lnTo>
                  <a:pt x="77" y="0"/>
                </a:ln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4" name="Freeform 7210">
            <a:extLst>
              <a:ext uri="{FF2B5EF4-FFF2-40B4-BE49-F238E27FC236}">
                <a16:creationId xmlns:a16="http://schemas.microsoft.com/office/drawing/2014/main" id="{6FE5F030-DC6D-BF4C-BA5F-2150BAC5D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5057775"/>
            <a:ext cx="28575" cy="23813"/>
          </a:xfrm>
          <a:custGeom>
            <a:avLst/>
            <a:gdLst>
              <a:gd name="T0" fmla="*/ 28209 w 78"/>
              <a:gd name="T1" fmla="*/ 23447 h 65"/>
              <a:gd name="T2" fmla="*/ 0 w 78"/>
              <a:gd name="T3" fmla="*/ 9159 h 65"/>
              <a:gd name="T4" fmla="*/ 11357 w 78"/>
              <a:gd name="T5" fmla="*/ 0 h 65"/>
              <a:gd name="T6" fmla="*/ 28209 w 78"/>
              <a:gd name="T7" fmla="*/ 23447 h 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8" h="65">
                <a:moveTo>
                  <a:pt x="77" y="64"/>
                </a:moveTo>
                <a:lnTo>
                  <a:pt x="0" y="25"/>
                </a:lnTo>
                <a:lnTo>
                  <a:pt x="31" y="0"/>
                </a:lnTo>
                <a:lnTo>
                  <a:pt x="77" y="64"/>
                </a:ln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5" name="Freeform 7211">
            <a:extLst>
              <a:ext uri="{FF2B5EF4-FFF2-40B4-BE49-F238E27FC236}">
                <a16:creationId xmlns:a16="http://schemas.microsoft.com/office/drawing/2014/main" id="{1E3DBC5C-65CB-3B4E-8D47-75694CE3E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5059363"/>
            <a:ext cx="26987" cy="22225"/>
          </a:xfrm>
          <a:custGeom>
            <a:avLst/>
            <a:gdLst>
              <a:gd name="T0" fmla="*/ 26622 w 74"/>
              <a:gd name="T1" fmla="*/ 21861 h 61"/>
              <a:gd name="T2" fmla="*/ 0 w 74"/>
              <a:gd name="T3" fmla="*/ 13116 h 61"/>
              <a:gd name="T4" fmla="*/ 4376 w 74"/>
              <a:gd name="T5" fmla="*/ 0 h 61"/>
              <a:gd name="T6" fmla="*/ 26622 w 74"/>
              <a:gd name="T7" fmla="*/ 21861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4" h="61">
                <a:moveTo>
                  <a:pt x="73" y="60"/>
                </a:moveTo>
                <a:lnTo>
                  <a:pt x="0" y="36"/>
                </a:lnTo>
                <a:lnTo>
                  <a:pt x="12" y="0"/>
                </a:lnTo>
                <a:lnTo>
                  <a:pt x="73" y="60"/>
                </a:lnTo>
              </a:path>
            </a:pathLst>
          </a:custGeom>
          <a:solidFill>
            <a:srgbClr val="D300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6" name="Freeform 7212">
            <a:extLst>
              <a:ext uri="{FF2B5EF4-FFF2-40B4-BE49-F238E27FC236}">
                <a16:creationId xmlns:a16="http://schemas.microsoft.com/office/drawing/2014/main" id="{614FD676-041D-D440-AAD6-D3D108018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4938713"/>
            <a:ext cx="431800" cy="252412"/>
          </a:xfrm>
          <a:custGeom>
            <a:avLst/>
            <a:gdLst>
              <a:gd name="T0" fmla="*/ 215720 w 1199"/>
              <a:gd name="T1" fmla="*/ 252052 h 702"/>
              <a:gd name="T2" fmla="*/ 0 w 1199"/>
              <a:gd name="T3" fmla="*/ 252052 h 702"/>
              <a:gd name="T4" fmla="*/ 0 w 1199"/>
              <a:gd name="T5" fmla="*/ 0 h 702"/>
              <a:gd name="T6" fmla="*/ 431440 w 1199"/>
              <a:gd name="T7" fmla="*/ 0 h 702"/>
              <a:gd name="T8" fmla="*/ 431440 w 1199"/>
              <a:gd name="T9" fmla="*/ 252052 h 702"/>
              <a:gd name="T10" fmla="*/ 215720 w 1199"/>
              <a:gd name="T11" fmla="*/ 252052 h 7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2">
                <a:moveTo>
                  <a:pt x="599" y="701"/>
                </a:moveTo>
                <a:lnTo>
                  <a:pt x="0" y="701"/>
                </a:lnTo>
                <a:lnTo>
                  <a:pt x="0" y="0"/>
                </a:lnTo>
                <a:lnTo>
                  <a:pt x="1198" y="0"/>
                </a:lnTo>
                <a:lnTo>
                  <a:pt x="1198" y="701"/>
                </a:lnTo>
                <a:lnTo>
                  <a:pt x="599" y="7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7" name="Freeform 7213">
            <a:extLst>
              <a:ext uri="{FF2B5EF4-FFF2-40B4-BE49-F238E27FC236}">
                <a16:creationId xmlns:a16="http://schemas.microsoft.com/office/drawing/2014/main" id="{1A1AC5C9-4F83-DA46-9020-18161F9E5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4964113"/>
            <a:ext cx="431800" cy="26987"/>
          </a:xfrm>
          <a:custGeom>
            <a:avLst/>
            <a:gdLst>
              <a:gd name="T0" fmla="*/ 0 w 1199"/>
              <a:gd name="T1" fmla="*/ 0 h 73"/>
              <a:gd name="T2" fmla="*/ 431440 w 1199"/>
              <a:gd name="T3" fmla="*/ 0 h 73"/>
              <a:gd name="T4" fmla="*/ 431440 w 1199"/>
              <a:gd name="T5" fmla="*/ 26617 h 73"/>
              <a:gd name="T6" fmla="*/ 215720 w 1199"/>
              <a:gd name="T7" fmla="*/ 26617 h 73"/>
              <a:gd name="T8" fmla="*/ 0 w 1199"/>
              <a:gd name="T9" fmla="*/ 26617 h 73"/>
              <a:gd name="T10" fmla="*/ 0 w 1199"/>
              <a:gd name="T11" fmla="*/ 0 h 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3">
                <a:moveTo>
                  <a:pt x="0" y="0"/>
                </a:moveTo>
                <a:lnTo>
                  <a:pt x="1198" y="0"/>
                </a:lnTo>
                <a:lnTo>
                  <a:pt x="1198" y="72"/>
                </a:lnTo>
                <a:lnTo>
                  <a:pt x="599" y="72"/>
                </a:lnTo>
                <a:lnTo>
                  <a:pt x="0" y="72"/>
                </a:lnTo>
                <a:lnTo>
                  <a:pt x="0" y="0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8" name="Freeform 7214">
            <a:extLst>
              <a:ext uri="{FF2B5EF4-FFF2-40B4-BE49-F238E27FC236}">
                <a16:creationId xmlns:a16="http://schemas.microsoft.com/office/drawing/2014/main" id="{96181F4B-59F2-B149-BE49-DA1830096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5140325"/>
            <a:ext cx="431800" cy="23813"/>
          </a:xfrm>
          <a:custGeom>
            <a:avLst/>
            <a:gdLst>
              <a:gd name="T0" fmla="*/ 0 w 1199"/>
              <a:gd name="T1" fmla="*/ 0 h 68"/>
              <a:gd name="T2" fmla="*/ 431440 w 1199"/>
              <a:gd name="T3" fmla="*/ 0 h 68"/>
              <a:gd name="T4" fmla="*/ 431440 w 1199"/>
              <a:gd name="T5" fmla="*/ 23463 h 68"/>
              <a:gd name="T6" fmla="*/ 215720 w 1199"/>
              <a:gd name="T7" fmla="*/ 23463 h 68"/>
              <a:gd name="T8" fmla="*/ 0 w 1199"/>
              <a:gd name="T9" fmla="*/ 23463 h 68"/>
              <a:gd name="T10" fmla="*/ 0 w 1199"/>
              <a:gd name="T11" fmla="*/ 0 h 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68">
                <a:moveTo>
                  <a:pt x="0" y="0"/>
                </a:moveTo>
                <a:lnTo>
                  <a:pt x="1198" y="0"/>
                </a:lnTo>
                <a:lnTo>
                  <a:pt x="1198" y="67"/>
                </a:lnTo>
                <a:lnTo>
                  <a:pt x="599" y="67"/>
                </a:lnTo>
                <a:lnTo>
                  <a:pt x="0" y="67"/>
                </a:lnTo>
                <a:lnTo>
                  <a:pt x="0" y="0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9" name="Freeform 7215">
            <a:extLst>
              <a:ext uri="{FF2B5EF4-FFF2-40B4-BE49-F238E27FC236}">
                <a16:creationId xmlns:a16="http://schemas.microsoft.com/office/drawing/2014/main" id="{4F242185-9036-8140-949E-3C0A2C702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3" y="5002213"/>
            <a:ext cx="127000" cy="125412"/>
          </a:xfrm>
          <a:custGeom>
            <a:avLst/>
            <a:gdLst>
              <a:gd name="T0" fmla="*/ 126639 w 352"/>
              <a:gd name="T1" fmla="*/ 63064 h 350"/>
              <a:gd name="T2" fmla="*/ 63139 w 352"/>
              <a:gd name="T3" fmla="*/ 125054 h 350"/>
              <a:gd name="T4" fmla="*/ 0 w 352"/>
              <a:gd name="T5" fmla="*/ 63064 h 350"/>
              <a:gd name="T6" fmla="*/ 63139 w 352"/>
              <a:gd name="T7" fmla="*/ 0 h 350"/>
              <a:gd name="T8" fmla="*/ 126639 w 352"/>
              <a:gd name="T9" fmla="*/ 63064 h 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2" h="350">
                <a:moveTo>
                  <a:pt x="351" y="176"/>
                </a:moveTo>
                <a:cubicBezTo>
                  <a:pt x="351" y="270"/>
                  <a:pt x="272" y="349"/>
                  <a:pt x="175" y="349"/>
                </a:cubicBezTo>
                <a:cubicBezTo>
                  <a:pt x="78" y="349"/>
                  <a:pt x="0" y="270"/>
                  <a:pt x="0" y="176"/>
                </a:cubicBezTo>
                <a:cubicBezTo>
                  <a:pt x="0" y="79"/>
                  <a:pt x="78" y="0"/>
                  <a:pt x="175" y="0"/>
                </a:cubicBezTo>
                <a:cubicBezTo>
                  <a:pt x="272" y="0"/>
                  <a:pt x="351" y="79"/>
                  <a:pt x="351" y="176"/>
                </a:cubicBez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0" name="Freeform 7216">
            <a:extLst>
              <a:ext uri="{FF2B5EF4-FFF2-40B4-BE49-F238E27FC236}">
                <a16:creationId xmlns:a16="http://schemas.microsoft.com/office/drawing/2014/main" id="{6EB8B075-C290-4347-AEE5-677653C8B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1688" y="5014913"/>
            <a:ext cx="101600" cy="101600"/>
          </a:xfrm>
          <a:custGeom>
            <a:avLst/>
            <a:gdLst>
              <a:gd name="T0" fmla="*/ 101238 w 281"/>
              <a:gd name="T1" fmla="*/ 50619 h 281"/>
              <a:gd name="T2" fmla="*/ 50981 w 281"/>
              <a:gd name="T3" fmla="*/ 101238 h 281"/>
              <a:gd name="T4" fmla="*/ 0 w 281"/>
              <a:gd name="T5" fmla="*/ 50619 h 281"/>
              <a:gd name="T6" fmla="*/ 50981 w 281"/>
              <a:gd name="T7" fmla="*/ 0 h 281"/>
              <a:gd name="T8" fmla="*/ 101238 w 281"/>
              <a:gd name="T9" fmla="*/ 50619 h 2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1" h="281">
                <a:moveTo>
                  <a:pt x="280" y="140"/>
                </a:moveTo>
                <a:cubicBezTo>
                  <a:pt x="280" y="216"/>
                  <a:pt x="219" y="280"/>
                  <a:pt x="141" y="280"/>
                </a:cubicBezTo>
                <a:cubicBezTo>
                  <a:pt x="64" y="280"/>
                  <a:pt x="0" y="216"/>
                  <a:pt x="0" y="140"/>
                </a:cubicBezTo>
                <a:cubicBezTo>
                  <a:pt x="0" y="61"/>
                  <a:pt x="64" y="0"/>
                  <a:pt x="141" y="0"/>
                </a:cubicBezTo>
                <a:cubicBezTo>
                  <a:pt x="219" y="0"/>
                  <a:pt x="280" y="61"/>
                  <a:pt x="280" y="14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1" name="Freeform 7217">
            <a:extLst>
              <a:ext uri="{FF2B5EF4-FFF2-40B4-BE49-F238E27FC236}">
                <a16:creationId xmlns:a16="http://schemas.microsoft.com/office/drawing/2014/main" id="{7ED55D9E-BF86-F44E-8B90-B7706165E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5059363"/>
            <a:ext cx="34925" cy="14287"/>
          </a:xfrm>
          <a:custGeom>
            <a:avLst/>
            <a:gdLst>
              <a:gd name="T0" fmla="*/ 0 w 98"/>
              <a:gd name="T1" fmla="*/ 5358 h 40"/>
              <a:gd name="T2" fmla="*/ 34569 w 98"/>
              <a:gd name="T3" fmla="*/ 0 h 40"/>
              <a:gd name="T4" fmla="*/ 29579 w 98"/>
              <a:gd name="T5" fmla="*/ 13930 h 40"/>
              <a:gd name="T6" fmla="*/ 0 w 98"/>
              <a:gd name="T7" fmla="*/ 5358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8" h="40">
                <a:moveTo>
                  <a:pt x="0" y="15"/>
                </a:moveTo>
                <a:lnTo>
                  <a:pt x="97" y="0"/>
                </a:lnTo>
                <a:lnTo>
                  <a:pt x="83" y="39"/>
                </a:lnTo>
                <a:lnTo>
                  <a:pt x="0" y="15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2" name="Freeform 7218">
            <a:extLst>
              <a:ext uri="{FF2B5EF4-FFF2-40B4-BE49-F238E27FC236}">
                <a16:creationId xmlns:a16="http://schemas.microsoft.com/office/drawing/2014/main" id="{25A9BC20-F1B3-2844-9991-688216C7F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5054600"/>
            <a:ext cx="34925" cy="14288"/>
          </a:xfrm>
          <a:custGeom>
            <a:avLst/>
            <a:gdLst>
              <a:gd name="T0" fmla="*/ 0 w 98"/>
              <a:gd name="T1" fmla="*/ 9758 h 41"/>
              <a:gd name="T2" fmla="*/ 29579 w 98"/>
              <a:gd name="T3" fmla="*/ 0 h 41"/>
              <a:gd name="T4" fmla="*/ 34569 w 98"/>
              <a:gd name="T5" fmla="*/ 13940 h 41"/>
              <a:gd name="T6" fmla="*/ 0 w 98"/>
              <a:gd name="T7" fmla="*/ 9758 h 4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8" h="41">
                <a:moveTo>
                  <a:pt x="0" y="28"/>
                </a:moveTo>
                <a:lnTo>
                  <a:pt x="83" y="0"/>
                </a:lnTo>
                <a:lnTo>
                  <a:pt x="97" y="40"/>
                </a:lnTo>
                <a:lnTo>
                  <a:pt x="0" y="28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3" name="Freeform 7219">
            <a:extLst>
              <a:ext uri="{FF2B5EF4-FFF2-40B4-BE49-F238E27FC236}">
                <a16:creationId xmlns:a16="http://schemas.microsoft.com/office/drawing/2014/main" id="{58ACC620-1E1B-8045-AF6F-491BFF32E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813" y="5033963"/>
            <a:ext cx="15875" cy="31750"/>
          </a:xfrm>
          <a:custGeom>
            <a:avLst/>
            <a:gdLst>
              <a:gd name="T0" fmla="*/ 0 w 43"/>
              <a:gd name="T1" fmla="*/ 0 h 89"/>
              <a:gd name="T2" fmla="*/ 15506 w 43"/>
              <a:gd name="T3" fmla="*/ 31393 h 89"/>
              <a:gd name="T4" fmla="*/ 0 w 43"/>
              <a:gd name="T5" fmla="*/ 31393 h 89"/>
              <a:gd name="T6" fmla="*/ 0 w 43"/>
              <a:gd name="T7" fmla="*/ 0 h 8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89">
                <a:moveTo>
                  <a:pt x="0" y="0"/>
                </a:moveTo>
                <a:lnTo>
                  <a:pt x="42" y="88"/>
                </a:lnTo>
                <a:lnTo>
                  <a:pt x="0" y="88"/>
                </a:lnTo>
                <a:lnTo>
                  <a:pt x="0" y="0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4" name="Freeform 7220">
            <a:extLst>
              <a:ext uri="{FF2B5EF4-FFF2-40B4-BE49-F238E27FC236}">
                <a16:creationId xmlns:a16="http://schemas.microsoft.com/office/drawing/2014/main" id="{2368E843-6B85-B440-B9C9-5E933AD4C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813" y="5033963"/>
            <a:ext cx="19050" cy="34925"/>
          </a:xfrm>
          <a:custGeom>
            <a:avLst/>
            <a:gdLst>
              <a:gd name="T0" fmla="*/ 0 w 51"/>
              <a:gd name="T1" fmla="*/ 0 h 98"/>
              <a:gd name="T2" fmla="*/ 18676 w 51"/>
              <a:gd name="T3" fmla="*/ 26016 h 98"/>
              <a:gd name="T4" fmla="*/ 5229 w 51"/>
              <a:gd name="T5" fmla="*/ 34569 h 98"/>
              <a:gd name="T6" fmla="*/ 0 w 51"/>
              <a:gd name="T7" fmla="*/ 0 h 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" h="98">
                <a:moveTo>
                  <a:pt x="0" y="0"/>
                </a:moveTo>
                <a:lnTo>
                  <a:pt x="50" y="73"/>
                </a:lnTo>
                <a:lnTo>
                  <a:pt x="14" y="97"/>
                </a:lnTo>
                <a:lnTo>
                  <a:pt x="0" y="0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5" name="Freeform 7221">
            <a:extLst>
              <a:ext uri="{FF2B5EF4-FFF2-40B4-BE49-F238E27FC236}">
                <a16:creationId xmlns:a16="http://schemas.microsoft.com/office/drawing/2014/main" id="{79FB2228-8CD6-7F46-A08B-D70051E7C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813" y="5060950"/>
            <a:ext cx="19050" cy="34925"/>
          </a:xfrm>
          <a:custGeom>
            <a:avLst/>
            <a:gdLst>
              <a:gd name="T0" fmla="*/ 0 w 51"/>
              <a:gd name="T1" fmla="*/ 34557 h 95"/>
              <a:gd name="T2" fmla="*/ 5229 w 51"/>
              <a:gd name="T3" fmla="*/ 0 h 95"/>
              <a:gd name="T4" fmla="*/ 18676 w 51"/>
              <a:gd name="T5" fmla="*/ 8823 h 95"/>
              <a:gd name="T6" fmla="*/ 0 w 51"/>
              <a:gd name="T7" fmla="*/ 34557 h 9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" h="95">
                <a:moveTo>
                  <a:pt x="0" y="94"/>
                </a:moveTo>
                <a:lnTo>
                  <a:pt x="14" y="0"/>
                </a:lnTo>
                <a:lnTo>
                  <a:pt x="50" y="24"/>
                </a:lnTo>
                <a:lnTo>
                  <a:pt x="0" y="94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6" name="Freeform 7222">
            <a:extLst>
              <a:ext uri="{FF2B5EF4-FFF2-40B4-BE49-F238E27FC236}">
                <a16:creationId xmlns:a16="http://schemas.microsoft.com/office/drawing/2014/main" id="{FEC5F922-35ED-A146-963E-372A9F9C9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813" y="5062538"/>
            <a:ext cx="15875" cy="31750"/>
          </a:xfrm>
          <a:custGeom>
            <a:avLst/>
            <a:gdLst>
              <a:gd name="T0" fmla="*/ 0 w 43"/>
              <a:gd name="T1" fmla="*/ 31393 h 89"/>
              <a:gd name="T2" fmla="*/ 0 w 43"/>
              <a:gd name="T3" fmla="*/ 0 h 89"/>
              <a:gd name="T4" fmla="*/ 15506 w 43"/>
              <a:gd name="T5" fmla="*/ 0 h 89"/>
              <a:gd name="T6" fmla="*/ 0 w 43"/>
              <a:gd name="T7" fmla="*/ 31393 h 8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89">
                <a:moveTo>
                  <a:pt x="0" y="88"/>
                </a:moveTo>
                <a:lnTo>
                  <a:pt x="0" y="0"/>
                </a:lnTo>
                <a:lnTo>
                  <a:pt x="42" y="0"/>
                </a:lnTo>
                <a:lnTo>
                  <a:pt x="0" y="88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7" name="Freeform 7223">
            <a:extLst>
              <a:ext uri="{FF2B5EF4-FFF2-40B4-BE49-F238E27FC236}">
                <a16:creationId xmlns:a16="http://schemas.microsoft.com/office/drawing/2014/main" id="{F586309A-FB8C-1F42-99A6-BC05CF558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5046663"/>
            <a:ext cx="30163" cy="23812"/>
          </a:xfrm>
          <a:custGeom>
            <a:avLst/>
            <a:gdLst>
              <a:gd name="T0" fmla="*/ 29808 w 85"/>
              <a:gd name="T1" fmla="*/ 0 h 68"/>
              <a:gd name="T2" fmla="*/ 4613 w 85"/>
              <a:gd name="T3" fmla="*/ 23462 h 68"/>
              <a:gd name="T4" fmla="*/ 0 w 85"/>
              <a:gd name="T5" fmla="*/ 9805 h 68"/>
              <a:gd name="T6" fmla="*/ 29808 w 85"/>
              <a:gd name="T7" fmla="*/ 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5" h="68">
                <a:moveTo>
                  <a:pt x="84" y="0"/>
                </a:moveTo>
                <a:lnTo>
                  <a:pt x="13" y="67"/>
                </a:lnTo>
                <a:lnTo>
                  <a:pt x="0" y="28"/>
                </a:lnTo>
                <a:lnTo>
                  <a:pt x="84" y="0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8" name="Freeform 7224">
            <a:extLst>
              <a:ext uri="{FF2B5EF4-FFF2-40B4-BE49-F238E27FC236}">
                <a16:creationId xmlns:a16="http://schemas.microsoft.com/office/drawing/2014/main" id="{1C297DAC-642A-FE44-8A64-51344E7CC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5046663"/>
            <a:ext cx="31750" cy="25400"/>
          </a:xfrm>
          <a:custGeom>
            <a:avLst/>
            <a:gdLst>
              <a:gd name="T0" fmla="*/ 31393 w 89"/>
              <a:gd name="T1" fmla="*/ 0 h 71"/>
              <a:gd name="T2" fmla="*/ 12843 w 89"/>
              <a:gd name="T3" fmla="*/ 25042 h 71"/>
              <a:gd name="T4" fmla="*/ 0 w 89"/>
              <a:gd name="T5" fmla="*/ 15383 h 71"/>
              <a:gd name="T6" fmla="*/ 31393 w 89"/>
              <a:gd name="T7" fmla="*/ 0 h 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9" h="71">
                <a:moveTo>
                  <a:pt x="88" y="0"/>
                </a:moveTo>
                <a:lnTo>
                  <a:pt x="36" y="70"/>
                </a:lnTo>
                <a:lnTo>
                  <a:pt x="0" y="43"/>
                </a:lnTo>
                <a:lnTo>
                  <a:pt x="88" y="0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9" name="Freeform 7225">
            <a:extLst>
              <a:ext uri="{FF2B5EF4-FFF2-40B4-BE49-F238E27FC236}">
                <a16:creationId xmlns:a16="http://schemas.microsoft.com/office/drawing/2014/main" id="{47B34B68-A7C3-D642-8258-3B27679DC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5057775"/>
            <a:ext cx="31750" cy="26988"/>
          </a:xfrm>
          <a:custGeom>
            <a:avLst/>
            <a:gdLst>
              <a:gd name="T0" fmla="*/ 31393 w 89"/>
              <a:gd name="T1" fmla="*/ 26618 h 73"/>
              <a:gd name="T2" fmla="*/ 0 w 89"/>
              <a:gd name="T3" fmla="*/ 9982 h 73"/>
              <a:gd name="T4" fmla="*/ 12843 w 89"/>
              <a:gd name="T5" fmla="*/ 0 h 73"/>
              <a:gd name="T6" fmla="*/ 31393 w 89"/>
              <a:gd name="T7" fmla="*/ 26618 h 7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9" h="73">
                <a:moveTo>
                  <a:pt x="88" y="72"/>
                </a:moveTo>
                <a:lnTo>
                  <a:pt x="0" y="27"/>
                </a:lnTo>
                <a:lnTo>
                  <a:pt x="36" y="0"/>
                </a:lnTo>
                <a:lnTo>
                  <a:pt x="88" y="72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0" name="Freeform 7226">
            <a:extLst>
              <a:ext uri="{FF2B5EF4-FFF2-40B4-BE49-F238E27FC236}">
                <a16:creationId xmlns:a16="http://schemas.microsoft.com/office/drawing/2014/main" id="{F52A9F8F-4AC6-4D47-915C-A86B65E57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5057775"/>
            <a:ext cx="30163" cy="25400"/>
          </a:xfrm>
          <a:custGeom>
            <a:avLst/>
            <a:gdLst>
              <a:gd name="T0" fmla="*/ 29808 w 85"/>
              <a:gd name="T1" fmla="*/ 25042 h 71"/>
              <a:gd name="T2" fmla="*/ 0 w 85"/>
              <a:gd name="T3" fmla="*/ 15383 h 71"/>
              <a:gd name="T4" fmla="*/ 4613 w 85"/>
              <a:gd name="T5" fmla="*/ 0 h 71"/>
              <a:gd name="T6" fmla="*/ 29808 w 85"/>
              <a:gd name="T7" fmla="*/ 25042 h 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5" h="71">
                <a:moveTo>
                  <a:pt x="84" y="70"/>
                </a:moveTo>
                <a:lnTo>
                  <a:pt x="0" y="43"/>
                </a:lnTo>
                <a:lnTo>
                  <a:pt x="13" y="0"/>
                </a:lnTo>
                <a:lnTo>
                  <a:pt x="84" y="70"/>
                </a:lnTo>
              </a:path>
            </a:pathLst>
          </a:custGeom>
          <a:solidFill>
            <a:srgbClr val="D0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1" name="Freeform 7227">
            <a:extLst>
              <a:ext uri="{FF2B5EF4-FFF2-40B4-BE49-F238E27FC236}">
                <a16:creationId xmlns:a16="http://schemas.microsoft.com/office/drawing/2014/main" id="{83ACF77F-6125-DE4D-AA6A-CCA2A4C4D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5395913"/>
            <a:ext cx="431800" cy="125412"/>
          </a:xfrm>
          <a:custGeom>
            <a:avLst/>
            <a:gdLst>
              <a:gd name="T0" fmla="*/ 431440 w 1200"/>
              <a:gd name="T1" fmla="*/ 125054 h 350"/>
              <a:gd name="T2" fmla="*/ 215540 w 1200"/>
              <a:gd name="T3" fmla="*/ 125054 h 350"/>
              <a:gd name="T4" fmla="*/ 0 w 1200"/>
              <a:gd name="T5" fmla="*/ 125054 h 350"/>
              <a:gd name="T6" fmla="*/ 0 w 1200"/>
              <a:gd name="T7" fmla="*/ 0 h 350"/>
              <a:gd name="T8" fmla="*/ 431440 w 1200"/>
              <a:gd name="T9" fmla="*/ 0 h 350"/>
              <a:gd name="T10" fmla="*/ 431440 w 1200"/>
              <a:gd name="T11" fmla="*/ 125054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0">
                <a:moveTo>
                  <a:pt x="1199" y="349"/>
                </a:moveTo>
                <a:lnTo>
                  <a:pt x="599" y="349"/>
                </a:lnTo>
                <a:lnTo>
                  <a:pt x="0" y="349"/>
                </a:lnTo>
                <a:lnTo>
                  <a:pt x="0" y="0"/>
                </a:lnTo>
                <a:lnTo>
                  <a:pt x="1199" y="0"/>
                </a:lnTo>
                <a:lnTo>
                  <a:pt x="1199" y="34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2" name="Freeform 7228">
            <a:extLst>
              <a:ext uri="{FF2B5EF4-FFF2-40B4-BE49-F238E27FC236}">
                <a16:creationId xmlns:a16="http://schemas.microsoft.com/office/drawing/2014/main" id="{4F9AB5F3-F128-EB40-BDBB-347D4D962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5521325"/>
            <a:ext cx="431800" cy="125413"/>
          </a:xfrm>
          <a:custGeom>
            <a:avLst/>
            <a:gdLst>
              <a:gd name="T0" fmla="*/ 215900 w 1200"/>
              <a:gd name="T1" fmla="*/ 125055 h 350"/>
              <a:gd name="T2" fmla="*/ 0 w 1200"/>
              <a:gd name="T3" fmla="*/ 125055 h 350"/>
              <a:gd name="T4" fmla="*/ 0 w 1200"/>
              <a:gd name="T5" fmla="*/ 0 h 350"/>
              <a:gd name="T6" fmla="*/ 431440 w 1200"/>
              <a:gd name="T7" fmla="*/ 0 h 350"/>
              <a:gd name="T8" fmla="*/ 431440 w 1200"/>
              <a:gd name="T9" fmla="*/ 125055 h 350"/>
              <a:gd name="T10" fmla="*/ 215900 w 1200"/>
              <a:gd name="T11" fmla="*/ 125055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0">
                <a:moveTo>
                  <a:pt x="600" y="349"/>
                </a:moveTo>
                <a:lnTo>
                  <a:pt x="0" y="349"/>
                </a:lnTo>
                <a:lnTo>
                  <a:pt x="0" y="0"/>
                </a:lnTo>
                <a:lnTo>
                  <a:pt x="1199" y="0"/>
                </a:lnTo>
                <a:lnTo>
                  <a:pt x="1199" y="349"/>
                </a:lnTo>
                <a:lnTo>
                  <a:pt x="600" y="349"/>
                </a:lnTo>
              </a:path>
            </a:pathLst>
          </a:custGeom>
          <a:solidFill>
            <a:srgbClr val="46AC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3" name="Freeform 7229">
            <a:extLst>
              <a:ext uri="{FF2B5EF4-FFF2-40B4-BE49-F238E27FC236}">
                <a16:creationId xmlns:a16="http://schemas.microsoft.com/office/drawing/2014/main" id="{C2B3036A-74E4-444A-83AF-7AEF5CD76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5408613"/>
            <a:ext cx="334962" cy="214312"/>
          </a:xfrm>
          <a:custGeom>
            <a:avLst/>
            <a:gdLst>
              <a:gd name="T0" fmla="*/ 313689 w 929"/>
              <a:gd name="T1" fmla="*/ 78749 h 596"/>
              <a:gd name="T2" fmla="*/ 287368 w 929"/>
              <a:gd name="T3" fmla="*/ 190939 h 596"/>
              <a:gd name="T4" fmla="*/ 305035 w 929"/>
              <a:gd name="T5" fmla="*/ 211795 h 596"/>
              <a:gd name="T6" fmla="*/ 273666 w 929"/>
              <a:gd name="T7" fmla="*/ 206401 h 596"/>
              <a:gd name="T8" fmla="*/ 245903 w 929"/>
              <a:gd name="T9" fmla="*/ 210716 h 596"/>
              <a:gd name="T10" fmla="*/ 252393 w 929"/>
              <a:gd name="T11" fmla="*/ 202086 h 596"/>
              <a:gd name="T12" fmla="*/ 234726 w 929"/>
              <a:gd name="T13" fmla="*/ 195614 h 596"/>
              <a:gd name="T14" fmla="*/ 238331 w 929"/>
              <a:gd name="T15" fmla="*/ 188782 h 596"/>
              <a:gd name="T16" fmla="*/ 249509 w 929"/>
              <a:gd name="T17" fmla="*/ 189860 h 596"/>
              <a:gd name="T18" fmla="*/ 275830 w 929"/>
              <a:gd name="T19" fmla="*/ 170443 h 596"/>
              <a:gd name="T20" fmla="*/ 248067 w 929"/>
              <a:gd name="T21" fmla="*/ 149587 h 596"/>
              <a:gd name="T22" fmla="*/ 204078 w 929"/>
              <a:gd name="T23" fmla="*/ 145272 h 596"/>
              <a:gd name="T24" fmla="*/ 225351 w 929"/>
              <a:gd name="T25" fmla="*/ 175837 h 596"/>
              <a:gd name="T26" fmla="*/ 192540 w 929"/>
              <a:gd name="T27" fmla="*/ 204244 h 596"/>
              <a:gd name="T28" fmla="*/ 168743 w 929"/>
              <a:gd name="T29" fmla="*/ 205322 h 596"/>
              <a:gd name="T30" fmla="*/ 131245 w 929"/>
              <a:gd name="T31" fmla="*/ 211795 h 596"/>
              <a:gd name="T32" fmla="*/ 122230 w 929"/>
              <a:gd name="T33" fmla="*/ 201007 h 596"/>
              <a:gd name="T34" fmla="*/ 144585 w 929"/>
              <a:gd name="T35" fmla="*/ 189860 h 596"/>
              <a:gd name="T36" fmla="*/ 145306 w 929"/>
              <a:gd name="T37" fmla="*/ 181230 h 596"/>
              <a:gd name="T38" fmla="*/ 181363 w 929"/>
              <a:gd name="T39" fmla="*/ 183388 h 596"/>
              <a:gd name="T40" fmla="*/ 156123 w 929"/>
              <a:gd name="T41" fmla="*/ 152823 h 596"/>
              <a:gd name="T42" fmla="*/ 114659 w 929"/>
              <a:gd name="T43" fmla="*/ 179073 h 596"/>
              <a:gd name="T44" fmla="*/ 93746 w 929"/>
              <a:gd name="T45" fmla="*/ 201007 h 596"/>
              <a:gd name="T46" fmla="*/ 82569 w 929"/>
              <a:gd name="T47" fmla="*/ 208559 h 596"/>
              <a:gd name="T48" fmla="*/ 29206 w 929"/>
              <a:gd name="T49" fmla="*/ 213952 h 596"/>
              <a:gd name="T50" fmla="*/ 22715 w 929"/>
              <a:gd name="T51" fmla="*/ 203165 h 596"/>
              <a:gd name="T52" fmla="*/ 29206 w 929"/>
              <a:gd name="T53" fmla="*/ 190939 h 596"/>
              <a:gd name="T54" fmla="*/ 80045 w 929"/>
              <a:gd name="T55" fmla="*/ 170443 h 596"/>
              <a:gd name="T56" fmla="*/ 55887 w 929"/>
              <a:gd name="T57" fmla="*/ 173679 h 596"/>
              <a:gd name="T58" fmla="*/ 10456 w 929"/>
              <a:gd name="T59" fmla="*/ 125495 h 596"/>
              <a:gd name="T60" fmla="*/ 14783 w 929"/>
              <a:gd name="T61" fmla="*/ 109314 h 596"/>
              <a:gd name="T62" fmla="*/ 2884 w 929"/>
              <a:gd name="T63" fmla="*/ 65444 h 596"/>
              <a:gd name="T64" fmla="*/ 18749 w 929"/>
              <a:gd name="T65" fmla="*/ 56814 h 596"/>
              <a:gd name="T66" fmla="*/ 37138 w 929"/>
              <a:gd name="T67" fmla="*/ 65444 h 596"/>
              <a:gd name="T68" fmla="*/ 36056 w 929"/>
              <a:gd name="T69" fmla="*/ 110392 h 596"/>
              <a:gd name="T70" fmla="*/ 64541 w 929"/>
              <a:gd name="T71" fmla="*/ 126574 h 596"/>
              <a:gd name="T72" fmla="*/ 77881 w 929"/>
              <a:gd name="T73" fmla="*/ 74074 h 596"/>
              <a:gd name="T74" fmla="*/ 72473 w 929"/>
              <a:gd name="T75" fmla="*/ 60051 h 596"/>
              <a:gd name="T76" fmla="*/ 60935 w 929"/>
              <a:gd name="T77" fmla="*/ 48184 h 596"/>
              <a:gd name="T78" fmla="*/ 37859 w 929"/>
              <a:gd name="T79" fmla="*/ 35958 h 596"/>
              <a:gd name="T80" fmla="*/ 72834 w 929"/>
              <a:gd name="T81" fmla="*/ 34880 h 596"/>
              <a:gd name="T82" fmla="*/ 67425 w 929"/>
              <a:gd name="T83" fmla="*/ 37037 h 596"/>
              <a:gd name="T84" fmla="*/ 59493 w 929"/>
              <a:gd name="T85" fmla="*/ 37037 h 596"/>
              <a:gd name="T86" fmla="*/ 78963 w 929"/>
              <a:gd name="T87" fmla="*/ 10788 h 596"/>
              <a:gd name="T88" fmla="*/ 127999 w 929"/>
              <a:gd name="T89" fmla="*/ 10788 h 596"/>
              <a:gd name="T90" fmla="*/ 122591 w 929"/>
              <a:gd name="T91" fmla="*/ 31643 h 596"/>
              <a:gd name="T92" fmla="*/ 134490 w 929"/>
              <a:gd name="T93" fmla="*/ 54657 h 596"/>
              <a:gd name="T94" fmla="*/ 118625 w 929"/>
              <a:gd name="T95" fmla="*/ 71917 h 596"/>
              <a:gd name="T96" fmla="*/ 121509 w 929"/>
              <a:gd name="T97" fmla="*/ 96009 h 596"/>
              <a:gd name="T98" fmla="*/ 234365 w 929"/>
              <a:gd name="T99" fmla="*/ 0 h 596"/>
              <a:gd name="T100" fmla="*/ 255638 w 929"/>
              <a:gd name="T101" fmla="*/ 88458 h 596"/>
              <a:gd name="T102" fmla="*/ 267537 w 929"/>
              <a:gd name="T103" fmla="*/ 81985 h 596"/>
              <a:gd name="T104" fmla="*/ 329554 w 929"/>
              <a:gd name="T105" fmla="*/ 19777 h 59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29" h="596">
                <a:moveTo>
                  <a:pt x="914" y="55"/>
                </a:moveTo>
                <a:cubicBezTo>
                  <a:pt x="908" y="107"/>
                  <a:pt x="914" y="179"/>
                  <a:pt x="928" y="200"/>
                </a:cubicBezTo>
                <a:cubicBezTo>
                  <a:pt x="912" y="195"/>
                  <a:pt x="896" y="185"/>
                  <a:pt x="888" y="167"/>
                </a:cubicBezTo>
                <a:cubicBezTo>
                  <a:pt x="882" y="185"/>
                  <a:pt x="874" y="204"/>
                  <a:pt x="870" y="219"/>
                </a:cubicBezTo>
                <a:cubicBezTo>
                  <a:pt x="906" y="295"/>
                  <a:pt x="812" y="352"/>
                  <a:pt x="733" y="359"/>
                </a:cubicBezTo>
                <a:cubicBezTo>
                  <a:pt x="782" y="383"/>
                  <a:pt x="844" y="416"/>
                  <a:pt x="844" y="434"/>
                </a:cubicBezTo>
                <a:cubicBezTo>
                  <a:pt x="826" y="443"/>
                  <a:pt x="814" y="419"/>
                  <a:pt x="800" y="413"/>
                </a:cubicBezTo>
                <a:cubicBezTo>
                  <a:pt x="815" y="459"/>
                  <a:pt x="806" y="489"/>
                  <a:pt x="797" y="531"/>
                </a:cubicBezTo>
                <a:cubicBezTo>
                  <a:pt x="788" y="540"/>
                  <a:pt x="797" y="547"/>
                  <a:pt x="800" y="556"/>
                </a:cubicBezTo>
                <a:cubicBezTo>
                  <a:pt x="809" y="559"/>
                  <a:pt x="815" y="562"/>
                  <a:pt x="823" y="565"/>
                </a:cubicBezTo>
                <a:cubicBezTo>
                  <a:pt x="824" y="565"/>
                  <a:pt x="826" y="565"/>
                  <a:pt x="827" y="568"/>
                </a:cubicBezTo>
                <a:cubicBezTo>
                  <a:pt x="827" y="568"/>
                  <a:pt x="843" y="568"/>
                  <a:pt x="846" y="589"/>
                </a:cubicBezTo>
                <a:cubicBezTo>
                  <a:pt x="836" y="577"/>
                  <a:pt x="821" y="580"/>
                  <a:pt x="821" y="580"/>
                </a:cubicBezTo>
                <a:cubicBezTo>
                  <a:pt x="820" y="583"/>
                  <a:pt x="818" y="583"/>
                  <a:pt x="817" y="583"/>
                </a:cubicBezTo>
                <a:lnTo>
                  <a:pt x="804" y="577"/>
                </a:lnTo>
                <a:cubicBezTo>
                  <a:pt x="791" y="568"/>
                  <a:pt x="774" y="568"/>
                  <a:pt x="759" y="574"/>
                </a:cubicBezTo>
                <a:cubicBezTo>
                  <a:pt x="752" y="580"/>
                  <a:pt x="743" y="580"/>
                  <a:pt x="735" y="574"/>
                </a:cubicBezTo>
                <a:cubicBezTo>
                  <a:pt x="726" y="565"/>
                  <a:pt x="708" y="574"/>
                  <a:pt x="708" y="574"/>
                </a:cubicBezTo>
                <a:lnTo>
                  <a:pt x="688" y="586"/>
                </a:lnTo>
                <a:lnTo>
                  <a:pt x="682" y="586"/>
                </a:lnTo>
                <a:cubicBezTo>
                  <a:pt x="680" y="586"/>
                  <a:pt x="670" y="586"/>
                  <a:pt x="653" y="595"/>
                </a:cubicBezTo>
                <a:cubicBezTo>
                  <a:pt x="657" y="574"/>
                  <a:pt x="673" y="574"/>
                  <a:pt x="673" y="574"/>
                </a:cubicBezTo>
                <a:cubicBezTo>
                  <a:pt x="671" y="571"/>
                  <a:pt x="674" y="571"/>
                  <a:pt x="676" y="568"/>
                </a:cubicBezTo>
                <a:cubicBezTo>
                  <a:pt x="680" y="565"/>
                  <a:pt x="692" y="565"/>
                  <a:pt x="700" y="562"/>
                </a:cubicBezTo>
                <a:cubicBezTo>
                  <a:pt x="685" y="562"/>
                  <a:pt x="670" y="559"/>
                  <a:pt x="653" y="559"/>
                </a:cubicBezTo>
                <a:lnTo>
                  <a:pt x="654" y="559"/>
                </a:lnTo>
                <a:cubicBezTo>
                  <a:pt x="644" y="556"/>
                  <a:pt x="635" y="556"/>
                  <a:pt x="630" y="565"/>
                </a:cubicBezTo>
                <a:cubicBezTo>
                  <a:pt x="630" y="550"/>
                  <a:pt x="642" y="547"/>
                  <a:pt x="651" y="544"/>
                </a:cubicBezTo>
                <a:cubicBezTo>
                  <a:pt x="656" y="537"/>
                  <a:pt x="663" y="537"/>
                  <a:pt x="671" y="537"/>
                </a:cubicBezTo>
                <a:cubicBezTo>
                  <a:pt x="671" y="537"/>
                  <a:pt x="688" y="544"/>
                  <a:pt x="701" y="549"/>
                </a:cubicBezTo>
                <a:cubicBezTo>
                  <a:pt x="684" y="542"/>
                  <a:pt x="661" y="531"/>
                  <a:pt x="661" y="531"/>
                </a:cubicBezTo>
                <a:cubicBezTo>
                  <a:pt x="659" y="528"/>
                  <a:pt x="661" y="525"/>
                  <a:pt x="661" y="525"/>
                </a:cubicBezTo>
                <a:cubicBezTo>
                  <a:pt x="661" y="525"/>
                  <a:pt x="648" y="520"/>
                  <a:pt x="639" y="525"/>
                </a:cubicBezTo>
                <a:cubicBezTo>
                  <a:pt x="641" y="507"/>
                  <a:pt x="663" y="510"/>
                  <a:pt x="663" y="510"/>
                </a:cubicBezTo>
                <a:cubicBezTo>
                  <a:pt x="665" y="504"/>
                  <a:pt x="671" y="504"/>
                  <a:pt x="674" y="507"/>
                </a:cubicBezTo>
                <a:cubicBezTo>
                  <a:pt x="679" y="516"/>
                  <a:pt x="686" y="522"/>
                  <a:pt x="692" y="528"/>
                </a:cubicBezTo>
                <a:cubicBezTo>
                  <a:pt x="697" y="531"/>
                  <a:pt x="704" y="535"/>
                  <a:pt x="709" y="537"/>
                </a:cubicBezTo>
                <a:cubicBezTo>
                  <a:pt x="726" y="544"/>
                  <a:pt x="741" y="540"/>
                  <a:pt x="756" y="519"/>
                </a:cubicBezTo>
                <a:cubicBezTo>
                  <a:pt x="752" y="507"/>
                  <a:pt x="755" y="501"/>
                  <a:pt x="764" y="495"/>
                </a:cubicBezTo>
                <a:cubicBezTo>
                  <a:pt x="761" y="489"/>
                  <a:pt x="762" y="480"/>
                  <a:pt x="765" y="474"/>
                </a:cubicBezTo>
                <a:cubicBezTo>
                  <a:pt x="761" y="465"/>
                  <a:pt x="758" y="446"/>
                  <a:pt x="764" y="443"/>
                </a:cubicBezTo>
                <a:cubicBezTo>
                  <a:pt x="753" y="437"/>
                  <a:pt x="748" y="428"/>
                  <a:pt x="746" y="428"/>
                </a:cubicBezTo>
                <a:cubicBezTo>
                  <a:pt x="736" y="431"/>
                  <a:pt x="729" y="428"/>
                  <a:pt x="726" y="419"/>
                </a:cubicBezTo>
                <a:cubicBezTo>
                  <a:pt x="709" y="428"/>
                  <a:pt x="697" y="425"/>
                  <a:pt x="688" y="416"/>
                </a:cubicBezTo>
                <a:cubicBezTo>
                  <a:pt x="670" y="422"/>
                  <a:pt x="654" y="416"/>
                  <a:pt x="647" y="410"/>
                </a:cubicBezTo>
                <a:cubicBezTo>
                  <a:pt x="633" y="413"/>
                  <a:pt x="613" y="404"/>
                  <a:pt x="607" y="392"/>
                </a:cubicBezTo>
                <a:cubicBezTo>
                  <a:pt x="600" y="392"/>
                  <a:pt x="594" y="386"/>
                  <a:pt x="586" y="386"/>
                </a:cubicBezTo>
                <a:cubicBezTo>
                  <a:pt x="578" y="398"/>
                  <a:pt x="577" y="398"/>
                  <a:pt x="566" y="404"/>
                </a:cubicBezTo>
                <a:cubicBezTo>
                  <a:pt x="556" y="416"/>
                  <a:pt x="559" y="437"/>
                  <a:pt x="569" y="446"/>
                </a:cubicBezTo>
                <a:cubicBezTo>
                  <a:pt x="582" y="450"/>
                  <a:pt x="594" y="456"/>
                  <a:pt x="606" y="459"/>
                </a:cubicBezTo>
                <a:cubicBezTo>
                  <a:pt x="636" y="462"/>
                  <a:pt x="642" y="477"/>
                  <a:pt x="642" y="492"/>
                </a:cubicBezTo>
                <a:cubicBezTo>
                  <a:pt x="632" y="492"/>
                  <a:pt x="632" y="489"/>
                  <a:pt x="625" y="489"/>
                </a:cubicBezTo>
                <a:cubicBezTo>
                  <a:pt x="619" y="486"/>
                  <a:pt x="612" y="483"/>
                  <a:pt x="603" y="480"/>
                </a:cubicBezTo>
                <a:cubicBezTo>
                  <a:pt x="578" y="519"/>
                  <a:pt x="545" y="547"/>
                  <a:pt x="496" y="556"/>
                </a:cubicBezTo>
                <a:cubicBezTo>
                  <a:pt x="504" y="562"/>
                  <a:pt x="515" y="559"/>
                  <a:pt x="525" y="562"/>
                </a:cubicBezTo>
                <a:cubicBezTo>
                  <a:pt x="528" y="562"/>
                  <a:pt x="531" y="565"/>
                  <a:pt x="534" y="568"/>
                </a:cubicBezTo>
                <a:cubicBezTo>
                  <a:pt x="550" y="571"/>
                  <a:pt x="559" y="574"/>
                  <a:pt x="559" y="586"/>
                </a:cubicBezTo>
                <a:cubicBezTo>
                  <a:pt x="550" y="577"/>
                  <a:pt x="541" y="577"/>
                  <a:pt x="531" y="583"/>
                </a:cubicBezTo>
                <a:cubicBezTo>
                  <a:pt x="516" y="589"/>
                  <a:pt x="507" y="574"/>
                  <a:pt x="495" y="571"/>
                </a:cubicBezTo>
                <a:cubicBezTo>
                  <a:pt x="486" y="565"/>
                  <a:pt x="475" y="568"/>
                  <a:pt x="468" y="571"/>
                </a:cubicBezTo>
                <a:cubicBezTo>
                  <a:pt x="459" y="565"/>
                  <a:pt x="446" y="568"/>
                  <a:pt x="433" y="571"/>
                </a:cubicBezTo>
                <a:cubicBezTo>
                  <a:pt x="421" y="571"/>
                  <a:pt x="404" y="574"/>
                  <a:pt x="396" y="583"/>
                </a:cubicBezTo>
                <a:cubicBezTo>
                  <a:pt x="393" y="586"/>
                  <a:pt x="390" y="580"/>
                  <a:pt x="390" y="580"/>
                </a:cubicBezTo>
                <a:cubicBezTo>
                  <a:pt x="374" y="574"/>
                  <a:pt x="364" y="589"/>
                  <a:pt x="364" y="589"/>
                </a:cubicBezTo>
                <a:cubicBezTo>
                  <a:pt x="362" y="574"/>
                  <a:pt x="371" y="571"/>
                  <a:pt x="378" y="568"/>
                </a:cubicBezTo>
                <a:cubicBezTo>
                  <a:pt x="374" y="565"/>
                  <a:pt x="366" y="562"/>
                  <a:pt x="362" y="559"/>
                </a:cubicBezTo>
                <a:cubicBezTo>
                  <a:pt x="360" y="556"/>
                  <a:pt x="358" y="556"/>
                  <a:pt x="363" y="556"/>
                </a:cubicBezTo>
                <a:cubicBezTo>
                  <a:pt x="355" y="550"/>
                  <a:pt x="348" y="553"/>
                  <a:pt x="339" y="559"/>
                </a:cubicBezTo>
                <a:cubicBezTo>
                  <a:pt x="339" y="547"/>
                  <a:pt x="358" y="535"/>
                  <a:pt x="368" y="540"/>
                </a:cubicBezTo>
                <a:cubicBezTo>
                  <a:pt x="374" y="537"/>
                  <a:pt x="383" y="535"/>
                  <a:pt x="393" y="544"/>
                </a:cubicBezTo>
                <a:cubicBezTo>
                  <a:pt x="403" y="547"/>
                  <a:pt x="413" y="550"/>
                  <a:pt x="422" y="547"/>
                </a:cubicBezTo>
                <a:cubicBezTo>
                  <a:pt x="418" y="537"/>
                  <a:pt x="407" y="531"/>
                  <a:pt x="401" y="528"/>
                </a:cubicBezTo>
                <a:cubicBezTo>
                  <a:pt x="390" y="528"/>
                  <a:pt x="378" y="525"/>
                  <a:pt x="381" y="519"/>
                </a:cubicBezTo>
                <a:cubicBezTo>
                  <a:pt x="377" y="510"/>
                  <a:pt x="368" y="510"/>
                  <a:pt x="358" y="519"/>
                </a:cubicBezTo>
                <a:cubicBezTo>
                  <a:pt x="363" y="501"/>
                  <a:pt x="381" y="501"/>
                  <a:pt x="387" y="507"/>
                </a:cubicBezTo>
                <a:cubicBezTo>
                  <a:pt x="390" y="501"/>
                  <a:pt x="396" y="498"/>
                  <a:pt x="403" y="504"/>
                </a:cubicBezTo>
                <a:cubicBezTo>
                  <a:pt x="410" y="507"/>
                  <a:pt x="412" y="513"/>
                  <a:pt x="415" y="519"/>
                </a:cubicBezTo>
                <a:cubicBezTo>
                  <a:pt x="424" y="528"/>
                  <a:pt x="439" y="531"/>
                  <a:pt x="449" y="535"/>
                </a:cubicBezTo>
                <a:cubicBezTo>
                  <a:pt x="460" y="528"/>
                  <a:pt x="474" y="528"/>
                  <a:pt x="484" y="525"/>
                </a:cubicBezTo>
                <a:cubicBezTo>
                  <a:pt x="487" y="516"/>
                  <a:pt x="494" y="510"/>
                  <a:pt x="503" y="510"/>
                </a:cubicBezTo>
                <a:cubicBezTo>
                  <a:pt x="503" y="504"/>
                  <a:pt x="507" y="498"/>
                  <a:pt x="516" y="495"/>
                </a:cubicBezTo>
                <a:cubicBezTo>
                  <a:pt x="516" y="495"/>
                  <a:pt x="503" y="495"/>
                  <a:pt x="501" y="486"/>
                </a:cubicBezTo>
                <a:cubicBezTo>
                  <a:pt x="478" y="486"/>
                  <a:pt x="463" y="483"/>
                  <a:pt x="460" y="465"/>
                </a:cubicBezTo>
                <a:cubicBezTo>
                  <a:pt x="440" y="462"/>
                  <a:pt x="425" y="446"/>
                  <a:pt x="433" y="425"/>
                </a:cubicBezTo>
                <a:cubicBezTo>
                  <a:pt x="422" y="431"/>
                  <a:pt x="418" y="431"/>
                  <a:pt x="407" y="425"/>
                </a:cubicBezTo>
                <a:cubicBezTo>
                  <a:pt x="393" y="440"/>
                  <a:pt x="369" y="456"/>
                  <a:pt x="355" y="446"/>
                </a:cubicBezTo>
                <a:cubicBezTo>
                  <a:pt x="348" y="456"/>
                  <a:pt x="331" y="462"/>
                  <a:pt x="331" y="462"/>
                </a:cubicBezTo>
                <a:cubicBezTo>
                  <a:pt x="330" y="480"/>
                  <a:pt x="318" y="498"/>
                  <a:pt x="318" y="498"/>
                </a:cubicBezTo>
                <a:cubicBezTo>
                  <a:pt x="310" y="483"/>
                  <a:pt x="299" y="465"/>
                  <a:pt x="299" y="450"/>
                </a:cubicBezTo>
                <a:cubicBezTo>
                  <a:pt x="278" y="477"/>
                  <a:pt x="266" y="486"/>
                  <a:pt x="249" y="504"/>
                </a:cubicBezTo>
                <a:cubicBezTo>
                  <a:pt x="235" y="519"/>
                  <a:pt x="226" y="535"/>
                  <a:pt x="223" y="553"/>
                </a:cubicBezTo>
                <a:cubicBezTo>
                  <a:pt x="234" y="559"/>
                  <a:pt x="246" y="559"/>
                  <a:pt x="260" y="559"/>
                </a:cubicBezTo>
                <a:cubicBezTo>
                  <a:pt x="263" y="565"/>
                  <a:pt x="261" y="562"/>
                  <a:pt x="263" y="565"/>
                </a:cubicBezTo>
                <a:cubicBezTo>
                  <a:pt x="275" y="565"/>
                  <a:pt x="284" y="571"/>
                  <a:pt x="284" y="583"/>
                </a:cubicBezTo>
                <a:cubicBezTo>
                  <a:pt x="273" y="571"/>
                  <a:pt x="263" y="580"/>
                  <a:pt x="263" y="580"/>
                </a:cubicBezTo>
                <a:cubicBezTo>
                  <a:pt x="252" y="586"/>
                  <a:pt x="240" y="583"/>
                  <a:pt x="229" y="580"/>
                </a:cubicBezTo>
                <a:cubicBezTo>
                  <a:pt x="220" y="568"/>
                  <a:pt x="205" y="565"/>
                  <a:pt x="193" y="571"/>
                </a:cubicBezTo>
                <a:cubicBezTo>
                  <a:pt x="179" y="583"/>
                  <a:pt x="173" y="565"/>
                  <a:pt x="149" y="577"/>
                </a:cubicBezTo>
                <a:cubicBezTo>
                  <a:pt x="134" y="592"/>
                  <a:pt x="112" y="592"/>
                  <a:pt x="106" y="583"/>
                </a:cubicBezTo>
                <a:cubicBezTo>
                  <a:pt x="106" y="583"/>
                  <a:pt x="97" y="580"/>
                  <a:pt x="81" y="595"/>
                </a:cubicBezTo>
                <a:cubicBezTo>
                  <a:pt x="87" y="571"/>
                  <a:pt x="102" y="574"/>
                  <a:pt x="102" y="574"/>
                </a:cubicBezTo>
                <a:cubicBezTo>
                  <a:pt x="100" y="571"/>
                  <a:pt x="100" y="568"/>
                  <a:pt x="100" y="565"/>
                </a:cubicBezTo>
                <a:cubicBezTo>
                  <a:pt x="99" y="565"/>
                  <a:pt x="97" y="565"/>
                  <a:pt x="96" y="562"/>
                </a:cubicBezTo>
                <a:cubicBezTo>
                  <a:pt x="84" y="559"/>
                  <a:pt x="68" y="559"/>
                  <a:pt x="63" y="565"/>
                </a:cubicBezTo>
                <a:cubicBezTo>
                  <a:pt x="67" y="547"/>
                  <a:pt x="85" y="547"/>
                  <a:pt x="97" y="547"/>
                </a:cubicBezTo>
                <a:cubicBezTo>
                  <a:pt x="99" y="547"/>
                  <a:pt x="100" y="544"/>
                  <a:pt x="103" y="540"/>
                </a:cubicBezTo>
                <a:cubicBezTo>
                  <a:pt x="97" y="537"/>
                  <a:pt x="99" y="535"/>
                  <a:pt x="100" y="531"/>
                </a:cubicBezTo>
                <a:cubicBezTo>
                  <a:pt x="94" y="525"/>
                  <a:pt x="88" y="525"/>
                  <a:pt x="81" y="531"/>
                </a:cubicBezTo>
                <a:cubicBezTo>
                  <a:pt x="84" y="513"/>
                  <a:pt x="99" y="516"/>
                  <a:pt x="111" y="522"/>
                </a:cubicBezTo>
                <a:cubicBezTo>
                  <a:pt x="116" y="519"/>
                  <a:pt x="129" y="528"/>
                  <a:pt x="138" y="531"/>
                </a:cubicBezTo>
                <a:cubicBezTo>
                  <a:pt x="163" y="540"/>
                  <a:pt x="179" y="540"/>
                  <a:pt x="208" y="507"/>
                </a:cubicBezTo>
                <a:cubicBezTo>
                  <a:pt x="208" y="492"/>
                  <a:pt x="208" y="486"/>
                  <a:pt x="222" y="474"/>
                </a:cubicBezTo>
                <a:cubicBezTo>
                  <a:pt x="217" y="465"/>
                  <a:pt x="219" y="456"/>
                  <a:pt x="232" y="452"/>
                </a:cubicBezTo>
                <a:cubicBezTo>
                  <a:pt x="228" y="446"/>
                  <a:pt x="232" y="440"/>
                  <a:pt x="235" y="434"/>
                </a:cubicBezTo>
                <a:cubicBezTo>
                  <a:pt x="217" y="431"/>
                  <a:pt x="193" y="434"/>
                  <a:pt x="179" y="440"/>
                </a:cubicBezTo>
                <a:cubicBezTo>
                  <a:pt x="175" y="456"/>
                  <a:pt x="169" y="471"/>
                  <a:pt x="155" y="483"/>
                </a:cubicBezTo>
                <a:cubicBezTo>
                  <a:pt x="155" y="443"/>
                  <a:pt x="132" y="413"/>
                  <a:pt x="106" y="383"/>
                </a:cubicBezTo>
                <a:cubicBezTo>
                  <a:pt x="73" y="361"/>
                  <a:pt x="59" y="319"/>
                  <a:pt x="58" y="307"/>
                </a:cubicBezTo>
                <a:cubicBezTo>
                  <a:pt x="50" y="319"/>
                  <a:pt x="47" y="325"/>
                  <a:pt x="47" y="325"/>
                </a:cubicBezTo>
                <a:cubicBezTo>
                  <a:pt x="41" y="331"/>
                  <a:pt x="44" y="349"/>
                  <a:pt x="29" y="349"/>
                </a:cubicBezTo>
                <a:cubicBezTo>
                  <a:pt x="15" y="367"/>
                  <a:pt x="0" y="355"/>
                  <a:pt x="0" y="355"/>
                </a:cubicBezTo>
                <a:cubicBezTo>
                  <a:pt x="14" y="355"/>
                  <a:pt x="17" y="349"/>
                  <a:pt x="22" y="337"/>
                </a:cubicBezTo>
                <a:cubicBezTo>
                  <a:pt x="11" y="334"/>
                  <a:pt x="20" y="325"/>
                  <a:pt x="23" y="325"/>
                </a:cubicBezTo>
                <a:cubicBezTo>
                  <a:pt x="26" y="322"/>
                  <a:pt x="35" y="304"/>
                  <a:pt x="41" y="304"/>
                </a:cubicBezTo>
                <a:cubicBezTo>
                  <a:pt x="43" y="286"/>
                  <a:pt x="44" y="267"/>
                  <a:pt x="47" y="246"/>
                </a:cubicBezTo>
                <a:cubicBezTo>
                  <a:pt x="33" y="243"/>
                  <a:pt x="24" y="231"/>
                  <a:pt x="24" y="219"/>
                </a:cubicBezTo>
                <a:cubicBezTo>
                  <a:pt x="22" y="213"/>
                  <a:pt x="18" y="204"/>
                  <a:pt x="24" y="200"/>
                </a:cubicBezTo>
                <a:cubicBezTo>
                  <a:pt x="22" y="195"/>
                  <a:pt x="18" y="185"/>
                  <a:pt x="8" y="182"/>
                </a:cubicBezTo>
                <a:cubicBezTo>
                  <a:pt x="32" y="179"/>
                  <a:pt x="37" y="195"/>
                  <a:pt x="41" y="195"/>
                </a:cubicBezTo>
                <a:cubicBezTo>
                  <a:pt x="50" y="197"/>
                  <a:pt x="53" y="222"/>
                  <a:pt x="63" y="234"/>
                </a:cubicBezTo>
                <a:cubicBezTo>
                  <a:pt x="56" y="213"/>
                  <a:pt x="59" y="200"/>
                  <a:pt x="65" y="182"/>
                </a:cubicBezTo>
                <a:cubicBezTo>
                  <a:pt x="65" y="173"/>
                  <a:pt x="61" y="164"/>
                  <a:pt x="52" y="158"/>
                </a:cubicBezTo>
                <a:cubicBezTo>
                  <a:pt x="72" y="155"/>
                  <a:pt x="82" y="176"/>
                  <a:pt x="82" y="179"/>
                </a:cubicBezTo>
                <a:cubicBezTo>
                  <a:pt x="96" y="195"/>
                  <a:pt x="78" y="206"/>
                  <a:pt x="84" y="213"/>
                </a:cubicBezTo>
                <a:cubicBezTo>
                  <a:pt x="88" y="213"/>
                  <a:pt x="90" y="204"/>
                  <a:pt x="96" y="204"/>
                </a:cubicBezTo>
                <a:cubicBezTo>
                  <a:pt x="100" y="200"/>
                  <a:pt x="103" y="195"/>
                  <a:pt x="103" y="182"/>
                </a:cubicBezTo>
                <a:cubicBezTo>
                  <a:pt x="116" y="188"/>
                  <a:pt x="112" y="200"/>
                  <a:pt x="108" y="210"/>
                </a:cubicBezTo>
                <a:cubicBezTo>
                  <a:pt x="109" y="225"/>
                  <a:pt x="108" y="228"/>
                  <a:pt x="97" y="234"/>
                </a:cubicBezTo>
                <a:cubicBezTo>
                  <a:pt x="88" y="243"/>
                  <a:pt x="87" y="246"/>
                  <a:pt x="87" y="255"/>
                </a:cubicBezTo>
                <a:cubicBezTo>
                  <a:pt x="99" y="267"/>
                  <a:pt x="100" y="307"/>
                  <a:pt x="100" y="307"/>
                </a:cubicBezTo>
                <a:cubicBezTo>
                  <a:pt x="114" y="313"/>
                  <a:pt x="117" y="325"/>
                  <a:pt x="117" y="331"/>
                </a:cubicBezTo>
                <a:cubicBezTo>
                  <a:pt x="129" y="331"/>
                  <a:pt x="140" y="343"/>
                  <a:pt x="141" y="349"/>
                </a:cubicBezTo>
                <a:cubicBezTo>
                  <a:pt x="149" y="343"/>
                  <a:pt x="158" y="349"/>
                  <a:pt x="166" y="355"/>
                </a:cubicBezTo>
                <a:cubicBezTo>
                  <a:pt x="169" y="352"/>
                  <a:pt x="175" y="349"/>
                  <a:pt x="179" y="352"/>
                </a:cubicBezTo>
                <a:cubicBezTo>
                  <a:pt x="179" y="346"/>
                  <a:pt x="182" y="343"/>
                  <a:pt x="188" y="337"/>
                </a:cubicBezTo>
                <a:cubicBezTo>
                  <a:pt x="175" y="325"/>
                  <a:pt x="170" y="298"/>
                  <a:pt x="187" y="283"/>
                </a:cubicBezTo>
                <a:cubicBezTo>
                  <a:pt x="182" y="264"/>
                  <a:pt x="188" y="246"/>
                  <a:pt x="199" y="243"/>
                </a:cubicBezTo>
                <a:cubicBezTo>
                  <a:pt x="196" y="219"/>
                  <a:pt x="211" y="213"/>
                  <a:pt x="216" y="206"/>
                </a:cubicBezTo>
                <a:cubicBezTo>
                  <a:pt x="213" y="197"/>
                  <a:pt x="223" y="179"/>
                  <a:pt x="229" y="179"/>
                </a:cubicBezTo>
                <a:cubicBezTo>
                  <a:pt x="223" y="170"/>
                  <a:pt x="235" y="149"/>
                  <a:pt x="245" y="149"/>
                </a:cubicBezTo>
                <a:lnTo>
                  <a:pt x="237" y="134"/>
                </a:lnTo>
                <a:cubicBezTo>
                  <a:pt x="237" y="134"/>
                  <a:pt x="208" y="140"/>
                  <a:pt x="201" y="167"/>
                </a:cubicBezTo>
                <a:cubicBezTo>
                  <a:pt x="197" y="161"/>
                  <a:pt x="194" y="152"/>
                  <a:pt x="194" y="152"/>
                </a:cubicBezTo>
                <a:cubicBezTo>
                  <a:pt x="194" y="152"/>
                  <a:pt x="182" y="185"/>
                  <a:pt x="182" y="182"/>
                </a:cubicBezTo>
                <a:cubicBezTo>
                  <a:pt x="172" y="176"/>
                  <a:pt x="178" y="161"/>
                  <a:pt x="178" y="161"/>
                </a:cubicBezTo>
                <a:cubicBezTo>
                  <a:pt x="170" y="152"/>
                  <a:pt x="170" y="143"/>
                  <a:pt x="169" y="134"/>
                </a:cubicBezTo>
                <a:cubicBezTo>
                  <a:pt x="138" y="131"/>
                  <a:pt x="111" y="131"/>
                  <a:pt x="84" y="131"/>
                </a:cubicBezTo>
                <a:lnTo>
                  <a:pt x="94" y="146"/>
                </a:lnTo>
                <a:cubicBezTo>
                  <a:pt x="84" y="146"/>
                  <a:pt x="33" y="106"/>
                  <a:pt x="24" y="70"/>
                </a:cubicBezTo>
                <a:cubicBezTo>
                  <a:pt x="50" y="91"/>
                  <a:pt x="78" y="94"/>
                  <a:pt x="105" y="100"/>
                </a:cubicBezTo>
                <a:cubicBezTo>
                  <a:pt x="97" y="103"/>
                  <a:pt x="90" y="106"/>
                  <a:pt x="84" y="113"/>
                </a:cubicBezTo>
                <a:cubicBezTo>
                  <a:pt x="160" y="119"/>
                  <a:pt x="240" y="103"/>
                  <a:pt x="240" y="103"/>
                </a:cubicBezTo>
                <a:cubicBezTo>
                  <a:pt x="231" y="85"/>
                  <a:pt x="202" y="85"/>
                  <a:pt x="202" y="85"/>
                </a:cubicBezTo>
                <a:lnTo>
                  <a:pt x="202" y="97"/>
                </a:lnTo>
                <a:cubicBezTo>
                  <a:pt x="199" y="97"/>
                  <a:pt x="197" y="94"/>
                  <a:pt x="194" y="94"/>
                </a:cubicBezTo>
                <a:cubicBezTo>
                  <a:pt x="194" y="94"/>
                  <a:pt x="193" y="100"/>
                  <a:pt x="193" y="103"/>
                </a:cubicBezTo>
                <a:cubicBezTo>
                  <a:pt x="191" y="100"/>
                  <a:pt x="188" y="100"/>
                  <a:pt x="188" y="97"/>
                </a:cubicBezTo>
                <a:cubicBezTo>
                  <a:pt x="188" y="100"/>
                  <a:pt x="187" y="103"/>
                  <a:pt x="187" y="103"/>
                </a:cubicBezTo>
                <a:lnTo>
                  <a:pt x="179" y="103"/>
                </a:lnTo>
                <a:cubicBezTo>
                  <a:pt x="179" y="103"/>
                  <a:pt x="179" y="106"/>
                  <a:pt x="178" y="106"/>
                </a:cubicBezTo>
                <a:cubicBezTo>
                  <a:pt x="176" y="106"/>
                  <a:pt x="175" y="103"/>
                  <a:pt x="172" y="103"/>
                </a:cubicBezTo>
                <a:lnTo>
                  <a:pt x="165" y="103"/>
                </a:lnTo>
                <a:cubicBezTo>
                  <a:pt x="161" y="85"/>
                  <a:pt x="143" y="85"/>
                  <a:pt x="143" y="85"/>
                </a:cubicBezTo>
                <a:cubicBezTo>
                  <a:pt x="123" y="82"/>
                  <a:pt x="108" y="85"/>
                  <a:pt x="91" y="85"/>
                </a:cubicBezTo>
                <a:cubicBezTo>
                  <a:pt x="116" y="52"/>
                  <a:pt x="152" y="55"/>
                  <a:pt x="188" y="52"/>
                </a:cubicBezTo>
                <a:cubicBezTo>
                  <a:pt x="190" y="36"/>
                  <a:pt x="203" y="34"/>
                  <a:pt x="219" y="30"/>
                </a:cubicBezTo>
                <a:cubicBezTo>
                  <a:pt x="219" y="30"/>
                  <a:pt x="290" y="34"/>
                  <a:pt x="292" y="34"/>
                </a:cubicBezTo>
                <a:cubicBezTo>
                  <a:pt x="301" y="21"/>
                  <a:pt x="328" y="15"/>
                  <a:pt x="328" y="15"/>
                </a:cubicBezTo>
                <a:cubicBezTo>
                  <a:pt x="339" y="12"/>
                  <a:pt x="351" y="12"/>
                  <a:pt x="358" y="0"/>
                </a:cubicBezTo>
                <a:cubicBezTo>
                  <a:pt x="355" y="19"/>
                  <a:pt x="355" y="21"/>
                  <a:pt x="355" y="30"/>
                </a:cubicBezTo>
                <a:cubicBezTo>
                  <a:pt x="358" y="30"/>
                  <a:pt x="363" y="34"/>
                  <a:pt x="364" y="34"/>
                </a:cubicBezTo>
                <a:cubicBezTo>
                  <a:pt x="355" y="36"/>
                  <a:pt x="346" y="46"/>
                  <a:pt x="336" y="49"/>
                </a:cubicBezTo>
                <a:cubicBezTo>
                  <a:pt x="326" y="67"/>
                  <a:pt x="328" y="67"/>
                  <a:pt x="332" y="76"/>
                </a:cubicBezTo>
                <a:cubicBezTo>
                  <a:pt x="336" y="79"/>
                  <a:pt x="339" y="85"/>
                  <a:pt x="340" y="88"/>
                </a:cubicBezTo>
                <a:cubicBezTo>
                  <a:pt x="355" y="94"/>
                  <a:pt x="366" y="100"/>
                  <a:pt x="370" y="106"/>
                </a:cubicBezTo>
                <a:cubicBezTo>
                  <a:pt x="355" y="106"/>
                  <a:pt x="342" y="109"/>
                  <a:pt x="345" y="115"/>
                </a:cubicBezTo>
                <a:cubicBezTo>
                  <a:pt x="345" y="122"/>
                  <a:pt x="355" y="122"/>
                  <a:pt x="361" y="125"/>
                </a:cubicBezTo>
                <a:cubicBezTo>
                  <a:pt x="369" y="134"/>
                  <a:pt x="372" y="140"/>
                  <a:pt x="373" y="152"/>
                </a:cubicBezTo>
                <a:cubicBezTo>
                  <a:pt x="361" y="149"/>
                  <a:pt x="346" y="134"/>
                  <a:pt x="337" y="149"/>
                </a:cubicBezTo>
                <a:cubicBezTo>
                  <a:pt x="334" y="158"/>
                  <a:pt x="337" y="167"/>
                  <a:pt x="349" y="170"/>
                </a:cubicBezTo>
                <a:cubicBezTo>
                  <a:pt x="366" y="176"/>
                  <a:pt x="367" y="200"/>
                  <a:pt x="367" y="200"/>
                </a:cubicBezTo>
                <a:cubicBezTo>
                  <a:pt x="367" y="200"/>
                  <a:pt x="328" y="176"/>
                  <a:pt x="329" y="200"/>
                </a:cubicBezTo>
                <a:cubicBezTo>
                  <a:pt x="328" y="210"/>
                  <a:pt x="334" y="213"/>
                  <a:pt x="337" y="216"/>
                </a:cubicBezTo>
                <a:cubicBezTo>
                  <a:pt x="351" y="219"/>
                  <a:pt x="361" y="225"/>
                  <a:pt x="358" y="237"/>
                </a:cubicBezTo>
                <a:cubicBezTo>
                  <a:pt x="342" y="231"/>
                  <a:pt x="334" y="237"/>
                  <a:pt x="331" y="246"/>
                </a:cubicBezTo>
                <a:cubicBezTo>
                  <a:pt x="334" y="255"/>
                  <a:pt x="335" y="261"/>
                  <a:pt x="337" y="267"/>
                </a:cubicBezTo>
                <a:cubicBezTo>
                  <a:pt x="363" y="261"/>
                  <a:pt x="384" y="258"/>
                  <a:pt x="408" y="252"/>
                </a:cubicBezTo>
                <a:cubicBezTo>
                  <a:pt x="417" y="243"/>
                  <a:pt x="422" y="225"/>
                  <a:pt x="420" y="210"/>
                </a:cubicBezTo>
                <a:cubicBezTo>
                  <a:pt x="422" y="185"/>
                  <a:pt x="415" y="164"/>
                  <a:pt x="446" y="137"/>
                </a:cubicBezTo>
                <a:cubicBezTo>
                  <a:pt x="509" y="85"/>
                  <a:pt x="577" y="40"/>
                  <a:pt x="650" y="0"/>
                </a:cubicBezTo>
                <a:cubicBezTo>
                  <a:pt x="635" y="25"/>
                  <a:pt x="624" y="73"/>
                  <a:pt x="662" y="76"/>
                </a:cubicBezTo>
                <a:cubicBezTo>
                  <a:pt x="676" y="76"/>
                  <a:pt x="813" y="15"/>
                  <a:pt x="813" y="15"/>
                </a:cubicBezTo>
                <a:cubicBezTo>
                  <a:pt x="765" y="52"/>
                  <a:pt x="710" y="103"/>
                  <a:pt x="774" y="122"/>
                </a:cubicBezTo>
                <a:cubicBezTo>
                  <a:pt x="716" y="140"/>
                  <a:pt x="666" y="197"/>
                  <a:pt x="709" y="246"/>
                </a:cubicBezTo>
                <a:cubicBezTo>
                  <a:pt x="679" y="237"/>
                  <a:pt x="639" y="258"/>
                  <a:pt x="633" y="279"/>
                </a:cubicBezTo>
                <a:cubicBezTo>
                  <a:pt x="666" y="279"/>
                  <a:pt x="697" y="279"/>
                  <a:pt x="730" y="289"/>
                </a:cubicBezTo>
                <a:cubicBezTo>
                  <a:pt x="730" y="289"/>
                  <a:pt x="824" y="307"/>
                  <a:pt x="829" y="267"/>
                </a:cubicBezTo>
                <a:cubicBezTo>
                  <a:pt x="780" y="279"/>
                  <a:pt x="742" y="273"/>
                  <a:pt x="742" y="228"/>
                </a:cubicBezTo>
                <a:cubicBezTo>
                  <a:pt x="742" y="188"/>
                  <a:pt x="800" y="170"/>
                  <a:pt x="847" y="197"/>
                </a:cubicBezTo>
                <a:cubicBezTo>
                  <a:pt x="853" y="185"/>
                  <a:pt x="858" y="176"/>
                  <a:pt x="862" y="167"/>
                </a:cubicBezTo>
                <a:cubicBezTo>
                  <a:pt x="845" y="170"/>
                  <a:pt x="829" y="173"/>
                  <a:pt x="810" y="167"/>
                </a:cubicBezTo>
                <a:cubicBezTo>
                  <a:pt x="847" y="131"/>
                  <a:pt x="884" y="97"/>
                  <a:pt x="914" y="55"/>
                </a:cubicBezTo>
                <a:close/>
                <a:moveTo>
                  <a:pt x="709" y="553"/>
                </a:moveTo>
                <a:cubicBezTo>
                  <a:pt x="707" y="552"/>
                  <a:pt x="704" y="551"/>
                  <a:pt x="701" y="549"/>
                </a:cubicBezTo>
                <a:cubicBezTo>
                  <a:pt x="704" y="551"/>
                  <a:pt x="707" y="552"/>
                  <a:pt x="709" y="553"/>
                </a:cubicBezTo>
                <a:close/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4" name="Freeform 7230">
            <a:extLst>
              <a:ext uri="{FF2B5EF4-FFF2-40B4-BE49-F238E27FC236}">
                <a16:creationId xmlns:a16="http://schemas.microsoft.com/office/drawing/2014/main" id="{7C88BACD-15D4-2A40-A0C9-AEA81D680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5408613"/>
            <a:ext cx="334963" cy="215900"/>
          </a:xfrm>
          <a:custGeom>
            <a:avLst/>
            <a:gdLst>
              <a:gd name="T0" fmla="*/ 38138 w 931"/>
              <a:gd name="T1" fmla="*/ 206889 h 599"/>
              <a:gd name="T2" fmla="*/ 102899 w 931"/>
              <a:gd name="T3" fmla="*/ 209052 h 599"/>
              <a:gd name="T4" fmla="*/ 119450 w 931"/>
              <a:gd name="T5" fmla="*/ 166521 h 599"/>
              <a:gd name="T6" fmla="*/ 182053 w 931"/>
              <a:gd name="T7" fmla="*/ 175171 h 599"/>
              <a:gd name="T8" fmla="*/ 184931 w 931"/>
              <a:gd name="T9" fmla="*/ 178415 h 599"/>
              <a:gd name="T10" fmla="*/ 108656 w 931"/>
              <a:gd name="T11" fmla="*/ 162916 h 599"/>
              <a:gd name="T12" fmla="*/ 83471 w 931"/>
              <a:gd name="T13" fmla="*/ 209052 h 599"/>
              <a:gd name="T14" fmla="*/ 150751 w 931"/>
              <a:gd name="T15" fmla="*/ 187426 h 599"/>
              <a:gd name="T16" fmla="*/ 129524 w 931"/>
              <a:gd name="T17" fmla="*/ 187426 h 599"/>
              <a:gd name="T18" fmla="*/ 37058 w 931"/>
              <a:gd name="T19" fmla="*/ 194634 h 599"/>
              <a:gd name="T20" fmla="*/ 79873 w 931"/>
              <a:gd name="T21" fmla="*/ 166521 h 599"/>
              <a:gd name="T22" fmla="*/ 15831 w 931"/>
              <a:gd name="T23" fmla="*/ 120385 h 599"/>
              <a:gd name="T24" fmla="*/ 85270 w 931"/>
              <a:gd name="T25" fmla="*/ 162916 h 599"/>
              <a:gd name="T26" fmla="*/ 38138 w 931"/>
              <a:gd name="T27" fmla="*/ 194634 h 599"/>
              <a:gd name="T28" fmla="*/ 15471 w 931"/>
              <a:gd name="T29" fmla="*/ 109572 h 599"/>
              <a:gd name="T30" fmla="*/ 9714 w 931"/>
              <a:gd name="T31" fmla="*/ 72087 h 599"/>
              <a:gd name="T32" fmla="*/ 8995 w 931"/>
              <a:gd name="T33" fmla="*/ 121466 h 599"/>
              <a:gd name="T34" fmla="*/ 32381 w 931"/>
              <a:gd name="T35" fmla="*/ 73529 h 599"/>
              <a:gd name="T36" fmla="*/ 51810 w 931"/>
              <a:gd name="T37" fmla="*/ 124710 h 599"/>
              <a:gd name="T38" fmla="*/ 88508 w 931"/>
              <a:gd name="T39" fmla="*/ 53705 h 599"/>
              <a:gd name="T40" fmla="*/ 34899 w 931"/>
              <a:gd name="T41" fmla="*/ 52623 h 599"/>
              <a:gd name="T42" fmla="*/ 74116 w 931"/>
              <a:gd name="T43" fmla="*/ 31718 h 599"/>
              <a:gd name="T44" fmla="*/ 66201 w 931"/>
              <a:gd name="T45" fmla="*/ 37485 h 599"/>
              <a:gd name="T46" fmla="*/ 39937 w 931"/>
              <a:gd name="T47" fmla="*/ 30637 h 599"/>
              <a:gd name="T48" fmla="*/ 70519 w 931"/>
              <a:gd name="T49" fmla="*/ 32799 h 599"/>
              <a:gd name="T50" fmla="*/ 33820 w 931"/>
              <a:gd name="T51" fmla="*/ 52623 h 599"/>
              <a:gd name="T52" fmla="*/ 86709 w 931"/>
              <a:gd name="T53" fmla="*/ 48298 h 599"/>
              <a:gd name="T54" fmla="*/ 65481 w 931"/>
              <a:gd name="T55" fmla="*/ 126873 h 599"/>
              <a:gd name="T56" fmla="*/ 35979 w 931"/>
              <a:gd name="T57" fmla="*/ 74610 h 599"/>
              <a:gd name="T58" fmla="*/ 19069 w 931"/>
              <a:gd name="T59" fmla="*/ 76772 h 599"/>
              <a:gd name="T60" fmla="*/ 128804 w 931"/>
              <a:gd name="T61" fmla="*/ 10813 h 599"/>
              <a:gd name="T62" fmla="*/ 132762 w 931"/>
              <a:gd name="T63" fmla="*/ 12255 h 599"/>
              <a:gd name="T64" fmla="*/ 130603 w 931"/>
              <a:gd name="T65" fmla="*/ 53705 h 599"/>
              <a:gd name="T66" fmla="*/ 130963 w 931"/>
              <a:gd name="T67" fmla="*/ 85423 h 599"/>
              <a:gd name="T68" fmla="*/ 238899 w 931"/>
              <a:gd name="T69" fmla="*/ 27393 h 599"/>
              <a:gd name="T70" fmla="*/ 121968 w 931"/>
              <a:gd name="T71" fmla="*/ 77854 h 599"/>
              <a:gd name="T72" fmla="*/ 125206 w 931"/>
              <a:gd name="T73" fmla="*/ 40729 h 599"/>
              <a:gd name="T74" fmla="*/ 294307 w 931"/>
              <a:gd name="T75" fmla="*/ 6848 h 599"/>
              <a:gd name="T76" fmla="*/ 232423 w 931"/>
              <a:gd name="T77" fmla="*/ 100922 h 599"/>
              <a:gd name="T78" fmla="*/ 263725 w 931"/>
              <a:gd name="T79" fmla="*/ 105247 h 599"/>
              <a:gd name="T80" fmla="*/ 286751 w 931"/>
              <a:gd name="T81" fmla="*/ 67041 h 599"/>
              <a:gd name="T82" fmla="*/ 293228 w 931"/>
              <a:gd name="T83" fmla="*/ 67041 h 599"/>
              <a:gd name="T84" fmla="*/ 269122 w 931"/>
              <a:gd name="T85" fmla="*/ 131198 h 599"/>
              <a:gd name="T86" fmla="*/ 292508 w 931"/>
              <a:gd name="T87" fmla="*/ 61274 h 599"/>
              <a:gd name="T88" fmla="*/ 289270 w 931"/>
              <a:gd name="T89" fmla="*/ 200401 h 599"/>
              <a:gd name="T90" fmla="*/ 287831 w 931"/>
              <a:gd name="T91" fmla="*/ 198239 h 599"/>
              <a:gd name="T92" fmla="*/ 256169 w 931"/>
              <a:gd name="T93" fmla="*/ 206889 h 599"/>
              <a:gd name="T94" fmla="*/ 228466 w 931"/>
              <a:gd name="T95" fmla="*/ 203645 h 599"/>
              <a:gd name="T96" fmla="*/ 237460 w 931"/>
              <a:gd name="T97" fmla="*/ 183821 h 599"/>
              <a:gd name="T98" fmla="*/ 228466 w 931"/>
              <a:gd name="T99" fmla="*/ 202564 h 599"/>
              <a:gd name="T100" fmla="*/ 248614 w 931"/>
              <a:gd name="T101" fmla="*/ 211214 h 599"/>
              <a:gd name="T102" fmla="*/ 240339 w 931"/>
              <a:gd name="T103" fmla="*/ 183821 h 599"/>
              <a:gd name="T104" fmla="*/ 247894 w 931"/>
              <a:gd name="T105" fmla="*/ 149941 h 599"/>
              <a:gd name="T106" fmla="*/ 246095 w 931"/>
              <a:gd name="T107" fmla="*/ 150301 h 599"/>
              <a:gd name="T108" fmla="*/ 205799 w 931"/>
              <a:gd name="T109" fmla="*/ 160754 h 599"/>
              <a:gd name="T110" fmla="*/ 232064 w 931"/>
              <a:gd name="T111" fmla="*/ 178415 h 599"/>
              <a:gd name="T112" fmla="*/ 182773 w 931"/>
              <a:gd name="T113" fmla="*/ 207970 h 599"/>
              <a:gd name="T114" fmla="*/ 130603 w 931"/>
              <a:gd name="T115" fmla="*/ 201483 h 599"/>
              <a:gd name="T116" fmla="*/ 132762 w 931"/>
              <a:gd name="T117" fmla="*/ 211214 h 599"/>
              <a:gd name="T118" fmla="*/ 189608 w 931"/>
              <a:gd name="T119" fmla="*/ 202564 h 599"/>
              <a:gd name="T120" fmla="*/ 137079 w 931"/>
              <a:gd name="T121" fmla="*/ 193553 h 599"/>
              <a:gd name="T122" fmla="*/ 133122 w 931"/>
              <a:gd name="T123" fmla="*/ 194634 h 59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31" h="599">
                <a:moveTo>
                  <a:pt x="84" y="595"/>
                </a:moveTo>
                <a:cubicBezTo>
                  <a:pt x="87" y="574"/>
                  <a:pt x="100" y="571"/>
                  <a:pt x="103" y="571"/>
                </a:cubicBezTo>
                <a:lnTo>
                  <a:pt x="103" y="565"/>
                </a:lnTo>
                <a:lnTo>
                  <a:pt x="99" y="565"/>
                </a:lnTo>
                <a:cubicBezTo>
                  <a:pt x="88" y="559"/>
                  <a:pt x="71" y="559"/>
                  <a:pt x="67" y="565"/>
                </a:cubicBezTo>
                <a:lnTo>
                  <a:pt x="65" y="565"/>
                </a:lnTo>
                <a:lnTo>
                  <a:pt x="64" y="565"/>
                </a:lnTo>
                <a:cubicBezTo>
                  <a:pt x="67" y="553"/>
                  <a:pt x="75" y="547"/>
                  <a:pt x="89" y="547"/>
                </a:cubicBezTo>
                <a:cubicBezTo>
                  <a:pt x="77" y="547"/>
                  <a:pt x="71" y="553"/>
                  <a:pt x="68" y="562"/>
                </a:cubicBezTo>
                <a:cubicBezTo>
                  <a:pt x="75" y="556"/>
                  <a:pt x="90" y="556"/>
                  <a:pt x="99" y="562"/>
                </a:cubicBezTo>
                <a:lnTo>
                  <a:pt x="103" y="565"/>
                </a:lnTo>
                <a:lnTo>
                  <a:pt x="106" y="574"/>
                </a:lnTo>
                <a:lnTo>
                  <a:pt x="105" y="574"/>
                </a:lnTo>
                <a:lnTo>
                  <a:pt x="103" y="574"/>
                </a:lnTo>
                <a:cubicBezTo>
                  <a:pt x="100" y="574"/>
                  <a:pt x="91" y="574"/>
                  <a:pt x="87" y="592"/>
                </a:cubicBezTo>
                <a:cubicBezTo>
                  <a:pt x="100" y="580"/>
                  <a:pt x="109" y="583"/>
                  <a:pt x="111" y="583"/>
                </a:cubicBezTo>
                <a:cubicBezTo>
                  <a:pt x="114" y="586"/>
                  <a:pt x="119" y="589"/>
                  <a:pt x="125" y="589"/>
                </a:cubicBezTo>
                <a:cubicBezTo>
                  <a:pt x="134" y="589"/>
                  <a:pt x="144" y="583"/>
                  <a:pt x="152" y="577"/>
                </a:cubicBezTo>
                <a:cubicBezTo>
                  <a:pt x="163" y="571"/>
                  <a:pt x="173" y="571"/>
                  <a:pt x="179" y="574"/>
                </a:cubicBezTo>
                <a:cubicBezTo>
                  <a:pt x="185" y="574"/>
                  <a:pt x="190" y="574"/>
                  <a:pt x="194" y="571"/>
                </a:cubicBezTo>
                <a:cubicBezTo>
                  <a:pt x="206" y="562"/>
                  <a:pt x="222" y="565"/>
                  <a:pt x="232" y="577"/>
                </a:cubicBezTo>
                <a:cubicBezTo>
                  <a:pt x="243" y="583"/>
                  <a:pt x="255" y="583"/>
                  <a:pt x="264" y="577"/>
                </a:cubicBezTo>
                <a:cubicBezTo>
                  <a:pt x="264" y="577"/>
                  <a:pt x="267" y="574"/>
                  <a:pt x="273" y="574"/>
                </a:cubicBezTo>
                <a:cubicBezTo>
                  <a:pt x="276" y="574"/>
                  <a:pt x="281" y="577"/>
                  <a:pt x="286" y="580"/>
                </a:cubicBezTo>
                <a:cubicBezTo>
                  <a:pt x="284" y="571"/>
                  <a:pt x="276" y="565"/>
                  <a:pt x="266" y="565"/>
                </a:cubicBezTo>
                <a:cubicBezTo>
                  <a:pt x="264" y="565"/>
                  <a:pt x="264" y="565"/>
                  <a:pt x="261" y="562"/>
                </a:cubicBezTo>
                <a:cubicBezTo>
                  <a:pt x="257" y="559"/>
                  <a:pt x="254" y="559"/>
                  <a:pt x="249" y="559"/>
                </a:cubicBezTo>
                <a:cubicBezTo>
                  <a:pt x="240" y="559"/>
                  <a:pt x="232" y="559"/>
                  <a:pt x="226" y="553"/>
                </a:cubicBezTo>
                <a:lnTo>
                  <a:pt x="225" y="553"/>
                </a:lnTo>
                <a:cubicBezTo>
                  <a:pt x="229" y="531"/>
                  <a:pt x="238" y="516"/>
                  <a:pt x="251" y="501"/>
                </a:cubicBezTo>
                <a:cubicBezTo>
                  <a:pt x="257" y="495"/>
                  <a:pt x="263" y="492"/>
                  <a:pt x="267" y="486"/>
                </a:cubicBezTo>
                <a:cubicBezTo>
                  <a:pt x="276" y="477"/>
                  <a:pt x="289" y="468"/>
                  <a:pt x="302" y="450"/>
                </a:cubicBezTo>
                <a:lnTo>
                  <a:pt x="304" y="450"/>
                </a:lnTo>
                <a:cubicBezTo>
                  <a:pt x="304" y="462"/>
                  <a:pt x="310" y="471"/>
                  <a:pt x="314" y="483"/>
                </a:cubicBezTo>
                <a:cubicBezTo>
                  <a:pt x="317" y="489"/>
                  <a:pt x="317" y="492"/>
                  <a:pt x="320" y="495"/>
                </a:cubicBezTo>
                <a:cubicBezTo>
                  <a:pt x="323" y="492"/>
                  <a:pt x="331" y="474"/>
                  <a:pt x="332" y="462"/>
                </a:cubicBezTo>
                <a:lnTo>
                  <a:pt x="334" y="462"/>
                </a:lnTo>
                <a:cubicBezTo>
                  <a:pt x="335" y="462"/>
                  <a:pt x="351" y="452"/>
                  <a:pt x="357" y="446"/>
                </a:cubicBezTo>
                <a:lnTo>
                  <a:pt x="358" y="446"/>
                </a:lnTo>
                <a:lnTo>
                  <a:pt x="367" y="446"/>
                </a:lnTo>
                <a:cubicBezTo>
                  <a:pt x="381" y="446"/>
                  <a:pt x="401" y="434"/>
                  <a:pt x="410" y="425"/>
                </a:cubicBezTo>
                <a:cubicBezTo>
                  <a:pt x="421" y="428"/>
                  <a:pt x="425" y="428"/>
                  <a:pt x="436" y="425"/>
                </a:cubicBezTo>
                <a:lnTo>
                  <a:pt x="439" y="425"/>
                </a:lnTo>
                <a:lnTo>
                  <a:pt x="439" y="428"/>
                </a:lnTo>
                <a:cubicBezTo>
                  <a:pt x="433" y="434"/>
                  <a:pt x="433" y="440"/>
                  <a:pt x="436" y="446"/>
                </a:cubicBezTo>
                <a:cubicBezTo>
                  <a:pt x="443" y="456"/>
                  <a:pt x="452" y="462"/>
                  <a:pt x="464" y="465"/>
                </a:cubicBezTo>
                <a:cubicBezTo>
                  <a:pt x="468" y="483"/>
                  <a:pt x="481" y="483"/>
                  <a:pt x="504" y="483"/>
                </a:cubicBezTo>
                <a:cubicBezTo>
                  <a:pt x="506" y="483"/>
                  <a:pt x="506" y="483"/>
                  <a:pt x="506" y="486"/>
                </a:cubicBezTo>
                <a:cubicBezTo>
                  <a:pt x="506" y="492"/>
                  <a:pt x="519" y="495"/>
                  <a:pt x="519" y="495"/>
                </a:cubicBezTo>
                <a:cubicBezTo>
                  <a:pt x="510" y="501"/>
                  <a:pt x="507" y="504"/>
                  <a:pt x="507" y="510"/>
                </a:cubicBezTo>
                <a:lnTo>
                  <a:pt x="507" y="513"/>
                </a:lnTo>
                <a:lnTo>
                  <a:pt x="505" y="513"/>
                </a:lnTo>
                <a:cubicBezTo>
                  <a:pt x="496" y="513"/>
                  <a:pt x="492" y="516"/>
                  <a:pt x="489" y="528"/>
                </a:cubicBezTo>
                <a:lnTo>
                  <a:pt x="487" y="528"/>
                </a:lnTo>
                <a:cubicBezTo>
                  <a:pt x="477" y="528"/>
                  <a:pt x="463" y="528"/>
                  <a:pt x="452" y="535"/>
                </a:cubicBezTo>
                <a:cubicBezTo>
                  <a:pt x="447" y="535"/>
                  <a:pt x="434" y="530"/>
                  <a:pt x="423" y="523"/>
                </a:cubicBezTo>
                <a:cubicBezTo>
                  <a:pt x="433" y="529"/>
                  <a:pt x="447" y="531"/>
                  <a:pt x="452" y="531"/>
                </a:cubicBezTo>
                <a:cubicBezTo>
                  <a:pt x="463" y="525"/>
                  <a:pt x="476" y="525"/>
                  <a:pt x="487" y="525"/>
                </a:cubicBezTo>
                <a:cubicBezTo>
                  <a:pt x="489" y="513"/>
                  <a:pt x="496" y="510"/>
                  <a:pt x="505" y="510"/>
                </a:cubicBezTo>
                <a:cubicBezTo>
                  <a:pt x="505" y="504"/>
                  <a:pt x="507" y="498"/>
                  <a:pt x="514" y="495"/>
                </a:cubicBezTo>
                <a:cubicBezTo>
                  <a:pt x="510" y="495"/>
                  <a:pt x="505" y="492"/>
                  <a:pt x="504" y="486"/>
                </a:cubicBezTo>
                <a:cubicBezTo>
                  <a:pt x="480" y="486"/>
                  <a:pt x="464" y="483"/>
                  <a:pt x="461" y="468"/>
                </a:cubicBezTo>
                <a:cubicBezTo>
                  <a:pt x="451" y="465"/>
                  <a:pt x="440" y="456"/>
                  <a:pt x="436" y="446"/>
                </a:cubicBezTo>
                <a:cubicBezTo>
                  <a:pt x="433" y="440"/>
                  <a:pt x="433" y="434"/>
                  <a:pt x="433" y="428"/>
                </a:cubicBezTo>
                <a:cubicBezTo>
                  <a:pt x="423" y="431"/>
                  <a:pt x="419" y="431"/>
                  <a:pt x="410" y="428"/>
                </a:cubicBezTo>
                <a:cubicBezTo>
                  <a:pt x="402" y="437"/>
                  <a:pt x="381" y="450"/>
                  <a:pt x="367" y="450"/>
                </a:cubicBezTo>
                <a:cubicBezTo>
                  <a:pt x="364" y="450"/>
                  <a:pt x="360" y="450"/>
                  <a:pt x="358" y="446"/>
                </a:cubicBezTo>
                <a:cubicBezTo>
                  <a:pt x="352" y="456"/>
                  <a:pt x="338" y="462"/>
                  <a:pt x="335" y="462"/>
                </a:cubicBezTo>
                <a:cubicBezTo>
                  <a:pt x="334" y="480"/>
                  <a:pt x="320" y="498"/>
                  <a:pt x="320" y="498"/>
                </a:cubicBezTo>
                <a:lnTo>
                  <a:pt x="319" y="498"/>
                </a:lnTo>
                <a:cubicBezTo>
                  <a:pt x="317" y="495"/>
                  <a:pt x="314" y="489"/>
                  <a:pt x="311" y="483"/>
                </a:cubicBezTo>
                <a:cubicBezTo>
                  <a:pt x="307" y="474"/>
                  <a:pt x="302" y="465"/>
                  <a:pt x="302" y="452"/>
                </a:cubicBezTo>
                <a:cubicBezTo>
                  <a:pt x="288" y="471"/>
                  <a:pt x="279" y="480"/>
                  <a:pt x="269" y="489"/>
                </a:cubicBezTo>
                <a:cubicBezTo>
                  <a:pt x="264" y="492"/>
                  <a:pt x="257" y="498"/>
                  <a:pt x="252" y="504"/>
                </a:cubicBezTo>
                <a:cubicBezTo>
                  <a:pt x="240" y="516"/>
                  <a:pt x="232" y="531"/>
                  <a:pt x="228" y="553"/>
                </a:cubicBezTo>
                <a:cubicBezTo>
                  <a:pt x="234" y="556"/>
                  <a:pt x="241" y="556"/>
                  <a:pt x="249" y="556"/>
                </a:cubicBezTo>
                <a:cubicBezTo>
                  <a:pt x="253" y="559"/>
                  <a:pt x="257" y="559"/>
                  <a:pt x="263" y="559"/>
                </a:cubicBezTo>
                <a:lnTo>
                  <a:pt x="265" y="562"/>
                </a:lnTo>
                <a:cubicBezTo>
                  <a:pt x="279" y="562"/>
                  <a:pt x="288" y="571"/>
                  <a:pt x="288" y="583"/>
                </a:cubicBezTo>
                <a:lnTo>
                  <a:pt x="287" y="583"/>
                </a:lnTo>
                <a:lnTo>
                  <a:pt x="285" y="583"/>
                </a:lnTo>
                <a:cubicBezTo>
                  <a:pt x="282" y="580"/>
                  <a:pt x="278" y="577"/>
                  <a:pt x="273" y="577"/>
                </a:cubicBezTo>
                <a:cubicBezTo>
                  <a:pt x="269" y="577"/>
                  <a:pt x="265" y="580"/>
                  <a:pt x="265" y="580"/>
                </a:cubicBezTo>
                <a:cubicBezTo>
                  <a:pt x="257" y="586"/>
                  <a:pt x="243" y="583"/>
                  <a:pt x="232" y="580"/>
                </a:cubicBezTo>
                <a:cubicBezTo>
                  <a:pt x="220" y="568"/>
                  <a:pt x="206" y="565"/>
                  <a:pt x="196" y="574"/>
                </a:cubicBezTo>
                <a:cubicBezTo>
                  <a:pt x="191" y="577"/>
                  <a:pt x="185" y="577"/>
                  <a:pt x="179" y="574"/>
                </a:cubicBezTo>
                <a:cubicBezTo>
                  <a:pt x="173" y="574"/>
                  <a:pt x="162" y="574"/>
                  <a:pt x="153" y="577"/>
                </a:cubicBezTo>
                <a:cubicBezTo>
                  <a:pt x="144" y="586"/>
                  <a:pt x="133" y="592"/>
                  <a:pt x="125" y="592"/>
                </a:cubicBezTo>
                <a:cubicBezTo>
                  <a:pt x="117" y="592"/>
                  <a:pt x="111" y="589"/>
                  <a:pt x="109" y="586"/>
                </a:cubicBezTo>
                <a:cubicBezTo>
                  <a:pt x="109" y="586"/>
                  <a:pt x="109" y="583"/>
                  <a:pt x="106" y="583"/>
                </a:cubicBezTo>
                <a:cubicBezTo>
                  <a:pt x="103" y="583"/>
                  <a:pt x="96" y="586"/>
                  <a:pt x="85" y="598"/>
                </a:cubicBezTo>
                <a:lnTo>
                  <a:pt x="84" y="598"/>
                </a:lnTo>
                <a:cubicBezTo>
                  <a:pt x="84" y="598"/>
                  <a:pt x="82" y="598"/>
                  <a:pt x="84" y="595"/>
                </a:cubicBezTo>
                <a:close/>
                <a:moveTo>
                  <a:pt x="419" y="520"/>
                </a:moveTo>
                <a:cubicBezTo>
                  <a:pt x="421" y="521"/>
                  <a:pt x="422" y="522"/>
                  <a:pt x="423" y="523"/>
                </a:cubicBezTo>
                <a:cubicBezTo>
                  <a:pt x="422" y="522"/>
                  <a:pt x="421" y="521"/>
                  <a:pt x="419" y="520"/>
                </a:cubicBezTo>
                <a:cubicBezTo>
                  <a:pt x="419" y="520"/>
                  <a:pt x="419" y="520"/>
                  <a:pt x="419" y="520"/>
                </a:cubicBezTo>
                <a:close/>
                <a:moveTo>
                  <a:pt x="418" y="519"/>
                </a:moveTo>
                <a:cubicBezTo>
                  <a:pt x="415" y="519"/>
                  <a:pt x="415" y="516"/>
                  <a:pt x="413" y="513"/>
                </a:cubicBezTo>
                <a:cubicBezTo>
                  <a:pt x="412" y="510"/>
                  <a:pt x="408" y="507"/>
                  <a:pt x="405" y="507"/>
                </a:cubicBezTo>
                <a:cubicBezTo>
                  <a:pt x="398" y="501"/>
                  <a:pt x="393" y="501"/>
                  <a:pt x="390" y="507"/>
                </a:cubicBezTo>
                <a:cubicBezTo>
                  <a:pt x="387" y="507"/>
                  <a:pt x="384" y="504"/>
                  <a:pt x="380" y="504"/>
                </a:cubicBezTo>
                <a:cubicBezTo>
                  <a:pt x="377" y="504"/>
                  <a:pt x="367" y="507"/>
                  <a:pt x="365" y="519"/>
                </a:cubicBezTo>
                <a:cubicBezTo>
                  <a:pt x="366" y="519"/>
                  <a:pt x="366" y="519"/>
                  <a:pt x="366" y="518"/>
                </a:cubicBezTo>
                <a:lnTo>
                  <a:pt x="365" y="519"/>
                </a:lnTo>
                <a:cubicBezTo>
                  <a:pt x="363" y="520"/>
                  <a:pt x="362" y="521"/>
                  <a:pt x="361" y="522"/>
                </a:cubicBezTo>
                <a:lnTo>
                  <a:pt x="360" y="522"/>
                </a:lnTo>
                <a:lnTo>
                  <a:pt x="360" y="520"/>
                </a:lnTo>
                <a:cubicBezTo>
                  <a:pt x="361" y="507"/>
                  <a:pt x="369" y="501"/>
                  <a:pt x="379" y="501"/>
                </a:cubicBezTo>
                <a:cubicBezTo>
                  <a:pt x="384" y="501"/>
                  <a:pt x="386" y="504"/>
                  <a:pt x="390" y="504"/>
                </a:cubicBezTo>
                <a:cubicBezTo>
                  <a:pt x="393" y="498"/>
                  <a:pt x="399" y="498"/>
                  <a:pt x="405" y="504"/>
                </a:cubicBezTo>
                <a:cubicBezTo>
                  <a:pt x="410" y="504"/>
                  <a:pt x="413" y="510"/>
                  <a:pt x="413" y="510"/>
                </a:cubicBezTo>
                <a:cubicBezTo>
                  <a:pt x="416" y="513"/>
                  <a:pt x="417" y="516"/>
                  <a:pt x="419" y="520"/>
                </a:cubicBezTo>
                <a:cubicBezTo>
                  <a:pt x="419" y="520"/>
                  <a:pt x="419" y="519"/>
                  <a:pt x="418" y="519"/>
                </a:cubicBezTo>
                <a:close/>
                <a:moveTo>
                  <a:pt x="365" y="519"/>
                </a:moveTo>
                <a:cubicBezTo>
                  <a:pt x="365" y="519"/>
                  <a:pt x="365" y="519"/>
                  <a:pt x="365" y="519"/>
                </a:cubicBezTo>
                <a:cubicBezTo>
                  <a:pt x="365" y="519"/>
                  <a:pt x="365" y="519"/>
                  <a:pt x="364" y="519"/>
                </a:cubicBezTo>
                <a:lnTo>
                  <a:pt x="365" y="519"/>
                </a:lnTo>
                <a:close/>
                <a:moveTo>
                  <a:pt x="100" y="547"/>
                </a:moveTo>
                <a:lnTo>
                  <a:pt x="103" y="540"/>
                </a:lnTo>
                <a:cubicBezTo>
                  <a:pt x="103" y="540"/>
                  <a:pt x="102" y="540"/>
                  <a:pt x="100" y="537"/>
                </a:cubicBezTo>
                <a:cubicBezTo>
                  <a:pt x="100" y="537"/>
                  <a:pt x="100" y="535"/>
                  <a:pt x="102" y="531"/>
                </a:cubicBezTo>
                <a:cubicBezTo>
                  <a:pt x="96" y="528"/>
                  <a:pt x="91" y="525"/>
                  <a:pt x="84" y="531"/>
                </a:cubicBezTo>
                <a:lnTo>
                  <a:pt x="82" y="531"/>
                </a:lnTo>
                <a:cubicBezTo>
                  <a:pt x="84" y="522"/>
                  <a:pt x="90" y="516"/>
                  <a:pt x="99" y="516"/>
                </a:cubicBezTo>
                <a:cubicBezTo>
                  <a:pt x="103" y="516"/>
                  <a:pt x="109" y="520"/>
                  <a:pt x="114" y="522"/>
                </a:cubicBezTo>
                <a:lnTo>
                  <a:pt x="117" y="522"/>
                </a:lnTo>
                <a:cubicBezTo>
                  <a:pt x="125" y="522"/>
                  <a:pt x="132" y="525"/>
                  <a:pt x="141" y="531"/>
                </a:cubicBezTo>
                <a:cubicBezTo>
                  <a:pt x="149" y="531"/>
                  <a:pt x="157" y="535"/>
                  <a:pt x="164" y="535"/>
                </a:cubicBezTo>
                <a:cubicBezTo>
                  <a:pt x="181" y="535"/>
                  <a:pt x="191" y="528"/>
                  <a:pt x="208" y="507"/>
                </a:cubicBezTo>
                <a:cubicBezTo>
                  <a:pt x="208" y="492"/>
                  <a:pt x="211" y="483"/>
                  <a:pt x="223" y="474"/>
                </a:cubicBezTo>
                <a:cubicBezTo>
                  <a:pt x="222" y="471"/>
                  <a:pt x="220" y="465"/>
                  <a:pt x="222" y="462"/>
                </a:cubicBezTo>
                <a:cubicBezTo>
                  <a:pt x="225" y="459"/>
                  <a:pt x="229" y="456"/>
                  <a:pt x="234" y="452"/>
                </a:cubicBezTo>
                <a:cubicBezTo>
                  <a:pt x="229" y="446"/>
                  <a:pt x="234" y="440"/>
                  <a:pt x="237" y="434"/>
                </a:cubicBezTo>
                <a:cubicBezTo>
                  <a:pt x="217" y="434"/>
                  <a:pt x="194" y="437"/>
                  <a:pt x="182" y="440"/>
                </a:cubicBezTo>
                <a:cubicBezTo>
                  <a:pt x="178" y="456"/>
                  <a:pt x="173" y="471"/>
                  <a:pt x="159" y="483"/>
                </a:cubicBezTo>
                <a:lnTo>
                  <a:pt x="158" y="483"/>
                </a:lnTo>
                <a:lnTo>
                  <a:pt x="157" y="483"/>
                </a:lnTo>
                <a:cubicBezTo>
                  <a:pt x="157" y="443"/>
                  <a:pt x="135" y="413"/>
                  <a:pt x="109" y="383"/>
                </a:cubicBezTo>
                <a:cubicBezTo>
                  <a:pt x="77" y="365"/>
                  <a:pt x="64" y="325"/>
                  <a:pt x="59" y="310"/>
                </a:cubicBezTo>
                <a:cubicBezTo>
                  <a:pt x="56" y="316"/>
                  <a:pt x="53" y="322"/>
                  <a:pt x="52" y="325"/>
                </a:cubicBezTo>
                <a:cubicBezTo>
                  <a:pt x="49" y="328"/>
                  <a:pt x="47" y="331"/>
                  <a:pt x="47" y="334"/>
                </a:cubicBezTo>
                <a:cubicBezTo>
                  <a:pt x="44" y="343"/>
                  <a:pt x="44" y="349"/>
                  <a:pt x="32" y="349"/>
                </a:cubicBezTo>
                <a:cubicBezTo>
                  <a:pt x="41" y="349"/>
                  <a:pt x="44" y="343"/>
                  <a:pt x="44" y="334"/>
                </a:cubicBezTo>
                <a:cubicBezTo>
                  <a:pt x="44" y="331"/>
                  <a:pt x="47" y="325"/>
                  <a:pt x="50" y="322"/>
                </a:cubicBezTo>
                <a:cubicBezTo>
                  <a:pt x="53" y="319"/>
                  <a:pt x="55" y="313"/>
                  <a:pt x="59" y="304"/>
                </a:cubicBezTo>
                <a:lnTo>
                  <a:pt x="61" y="304"/>
                </a:lnTo>
                <a:cubicBezTo>
                  <a:pt x="61" y="304"/>
                  <a:pt x="62" y="304"/>
                  <a:pt x="62" y="307"/>
                </a:cubicBezTo>
                <a:cubicBezTo>
                  <a:pt x="64" y="319"/>
                  <a:pt x="78" y="361"/>
                  <a:pt x="109" y="380"/>
                </a:cubicBezTo>
                <a:cubicBezTo>
                  <a:pt x="137" y="410"/>
                  <a:pt x="158" y="440"/>
                  <a:pt x="159" y="480"/>
                </a:cubicBezTo>
                <a:cubicBezTo>
                  <a:pt x="172" y="468"/>
                  <a:pt x="176" y="452"/>
                  <a:pt x="181" y="440"/>
                </a:cubicBezTo>
                <a:cubicBezTo>
                  <a:pt x="195" y="434"/>
                  <a:pt x="219" y="431"/>
                  <a:pt x="238" y="431"/>
                </a:cubicBezTo>
                <a:lnTo>
                  <a:pt x="238" y="434"/>
                </a:lnTo>
                <a:lnTo>
                  <a:pt x="238" y="437"/>
                </a:lnTo>
                <a:cubicBezTo>
                  <a:pt x="235" y="443"/>
                  <a:pt x="232" y="446"/>
                  <a:pt x="237" y="450"/>
                </a:cubicBezTo>
                <a:cubicBezTo>
                  <a:pt x="237" y="452"/>
                  <a:pt x="238" y="452"/>
                  <a:pt x="237" y="452"/>
                </a:cubicBezTo>
                <a:cubicBezTo>
                  <a:pt x="229" y="456"/>
                  <a:pt x="226" y="459"/>
                  <a:pt x="225" y="462"/>
                </a:cubicBezTo>
                <a:cubicBezTo>
                  <a:pt x="223" y="465"/>
                  <a:pt x="223" y="471"/>
                  <a:pt x="226" y="474"/>
                </a:cubicBezTo>
                <a:cubicBezTo>
                  <a:pt x="228" y="474"/>
                  <a:pt x="228" y="477"/>
                  <a:pt x="226" y="477"/>
                </a:cubicBezTo>
                <a:cubicBezTo>
                  <a:pt x="211" y="486"/>
                  <a:pt x="211" y="492"/>
                  <a:pt x="211" y="507"/>
                </a:cubicBezTo>
                <a:cubicBezTo>
                  <a:pt x="193" y="528"/>
                  <a:pt x="181" y="537"/>
                  <a:pt x="164" y="537"/>
                </a:cubicBezTo>
                <a:cubicBezTo>
                  <a:pt x="157" y="537"/>
                  <a:pt x="147" y="535"/>
                  <a:pt x="140" y="531"/>
                </a:cubicBezTo>
                <a:cubicBezTo>
                  <a:pt x="131" y="528"/>
                  <a:pt x="119" y="522"/>
                  <a:pt x="114" y="525"/>
                </a:cubicBezTo>
                <a:cubicBezTo>
                  <a:pt x="108" y="522"/>
                  <a:pt x="102" y="519"/>
                  <a:pt x="99" y="519"/>
                </a:cubicBezTo>
                <a:cubicBezTo>
                  <a:pt x="93" y="519"/>
                  <a:pt x="88" y="522"/>
                  <a:pt x="85" y="528"/>
                </a:cubicBezTo>
                <a:cubicBezTo>
                  <a:pt x="93" y="525"/>
                  <a:pt x="97" y="525"/>
                  <a:pt x="103" y="531"/>
                </a:cubicBezTo>
                <a:lnTo>
                  <a:pt x="103" y="537"/>
                </a:lnTo>
                <a:cubicBezTo>
                  <a:pt x="103" y="537"/>
                  <a:pt x="105" y="537"/>
                  <a:pt x="106" y="540"/>
                </a:cubicBezTo>
                <a:lnTo>
                  <a:pt x="100" y="550"/>
                </a:lnTo>
                <a:cubicBezTo>
                  <a:pt x="97" y="550"/>
                  <a:pt x="93" y="547"/>
                  <a:pt x="91" y="547"/>
                </a:cubicBezTo>
                <a:lnTo>
                  <a:pt x="100" y="547"/>
                </a:lnTo>
                <a:close/>
                <a:moveTo>
                  <a:pt x="14" y="361"/>
                </a:moveTo>
                <a:cubicBezTo>
                  <a:pt x="6" y="361"/>
                  <a:pt x="2" y="359"/>
                  <a:pt x="2" y="359"/>
                </a:cubicBezTo>
                <a:cubicBezTo>
                  <a:pt x="0" y="359"/>
                  <a:pt x="0" y="355"/>
                  <a:pt x="0" y="355"/>
                </a:cubicBezTo>
                <a:lnTo>
                  <a:pt x="3" y="355"/>
                </a:lnTo>
                <a:cubicBezTo>
                  <a:pt x="17" y="352"/>
                  <a:pt x="18" y="346"/>
                  <a:pt x="23" y="340"/>
                </a:cubicBezTo>
                <a:cubicBezTo>
                  <a:pt x="20" y="337"/>
                  <a:pt x="18" y="334"/>
                  <a:pt x="17" y="334"/>
                </a:cubicBezTo>
                <a:cubicBezTo>
                  <a:pt x="17" y="331"/>
                  <a:pt x="23" y="325"/>
                  <a:pt x="25" y="322"/>
                </a:cubicBezTo>
                <a:cubicBezTo>
                  <a:pt x="27" y="322"/>
                  <a:pt x="29" y="319"/>
                  <a:pt x="32" y="316"/>
                </a:cubicBezTo>
                <a:cubicBezTo>
                  <a:pt x="36" y="307"/>
                  <a:pt x="40" y="304"/>
                  <a:pt x="43" y="304"/>
                </a:cubicBezTo>
                <a:lnTo>
                  <a:pt x="49" y="246"/>
                </a:lnTo>
                <a:cubicBezTo>
                  <a:pt x="35" y="243"/>
                  <a:pt x="26" y="231"/>
                  <a:pt x="27" y="219"/>
                </a:cubicBezTo>
                <a:cubicBezTo>
                  <a:pt x="25" y="216"/>
                  <a:pt x="23" y="210"/>
                  <a:pt x="23" y="204"/>
                </a:cubicBezTo>
                <a:cubicBezTo>
                  <a:pt x="25" y="204"/>
                  <a:pt x="25" y="200"/>
                  <a:pt x="25" y="200"/>
                </a:cubicBezTo>
                <a:cubicBezTo>
                  <a:pt x="25" y="195"/>
                  <a:pt x="20" y="185"/>
                  <a:pt x="11" y="185"/>
                </a:cubicBezTo>
                <a:lnTo>
                  <a:pt x="9" y="182"/>
                </a:lnTo>
                <a:lnTo>
                  <a:pt x="11" y="182"/>
                </a:lnTo>
                <a:cubicBezTo>
                  <a:pt x="27" y="179"/>
                  <a:pt x="35" y="185"/>
                  <a:pt x="41" y="188"/>
                </a:cubicBezTo>
                <a:cubicBezTo>
                  <a:pt x="42" y="191"/>
                  <a:pt x="44" y="194"/>
                  <a:pt x="44" y="195"/>
                </a:cubicBezTo>
                <a:cubicBezTo>
                  <a:pt x="43" y="195"/>
                  <a:pt x="41" y="195"/>
                  <a:pt x="40" y="191"/>
                </a:cubicBezTo>
                <a:cubicBezTo>
                  <a:pt x="35" y="185"/>
                  <a:pt x="27" y="182"/>
                  <a:pt x="15" y="182"/>
                </a:cubicBezTo>
                <a:cubicBezTo>
                  <a:pt x="25" y="185"/>
                  <a:pt x="25" y="195"/>
                  <a:pt x="27" y="200"/>
                </a:cubicBezTo>
                <a:lnTo>
                  <a:pt x="27" y="204"/>
                </a:lnTo>
                <a:lnTo>
                  <a:pt x="25" y="204"/>
                </a:lnTo>
                <a:cubicBezTo>
                  <a:pt x="25" y="207"/>
                  <a:pt x="25" y="213"/>
                  <a:pt x="29" y="216"/>
                </a:cubicBezTo>
                <a:cubicBezTo>
                  <a:pt x="29" y="231"/>
                  <a:pt x="36" y="240"/>
                  <a:pt x="50" y="246"/>
                </a:cubicBezTo>
                <a:lnTo>
                  <a:pt x="52" y="246"/>
                </a:lnTo>
                <a:lnTo>
                  <a:pt x="44" y="304"/>
                </a:lnTo>
                <a:lnTo>
                  <a:pt x="44" y="307"/>
                </a:lnTo>
                <a:cubicBezTo>
                  <a:pt x="41" y="307"/>
                  <a:pt x="36" y="313"/>
                  <a:pt x="35" y="316"/>
                </a:cubicBezTo>
                <a:cubicBezTo>
                  <a:pt x="32" y="322"/>
                  <a:pt x="27" y="325"/>
                  <a:pt x="26" y="325"/>
                </a:cubicBezTo>
                <a:cubicBezTo>
                  <a:pt x="25" y="328"/>
                  <a:pt x="20" y="331"/>
                  <a:pt x="20" y="334"/>
                </a:cubicBezTo>
                <a:lnTo>
                  <a:pt x="25" y="334"/>
                </a:lnTo>
                <a:lnTo>
                  <a:pt x="25" y="337"/>
                </a:lnTo>
                <a:cubicBezTo>
                  <a:pt x="23" y="346"/>
                  <a:pt x="18" y="355"/>
                  <a:pt x="6" y="359"/>
                </a:cubicBezTo>
                <a:lnTo>
                  <a:pt x="14" y="359"/>
                </a:lnTo>
                <a:cubicBezTo>
                  <a:pt x="20" y="359"/>
                  <a:pt x="25" y="355"/>
                  <a:pt x="32" y="350"/>
                </a:cubicBezTo>
                <a:cubicBezTo>
                  <a:pt x="27" y="359"/>
                  <a:pt x="21" y="361"/>
                  <a:pt x="14" y="361"/>
                </a:cubicBezTo>
                <a:close/>
                <a:moveTo>
                  <a:pt x="56" y="213"/>
                </a:moveTo>
                <a:cubicBezTo>
                  <a:pt x="58" y="219"/>
                  <a:pt x="61" y="222"/>
                  <a:pt x="62" y="225"/>
                </a:cubicBezTo>
                <a:cubicBezTo>
                  <a:pt x="59" y="210"/>
                  <a:pt x="62" y="198"/>
                  <a:pt x="67" y="182"/>
                </a:cubicBezTo>
                <a:cubicBezTo>
                  <a:pt x="67" y="173"/>
                  <a:pt x="62" y="164"/>
                  <a:pt x="53" y="158"/>
                </a:cubicBezTo>
                <a:lnTo>
                  <a:pt x="53" y="155"/>
                </a:lnTo>
                <a:lnTo>
                  <a:pt x="55" y="155"/>
                </a:lnTo>
                <a:cubicBezTo>
                  <a:pt x="64" y="155"/>
                  <a:pt x="76" y="161"/>
                  <a:pt x="87" y="176"/>
                </a:cubicBezTo>
                <a:cubicBezTo>
                  <a:pt x="94" y="188"/>
                  <a:pt x="91" y="198"/>
                  <a:pt x="90" y="204"/>
                </a:cubicBezTo>
                <a:cubicBezTo>
                  <a:pt x="87" y="207"/>
                  <a:pt x="87" y="210"/>
                  <a:pt x="87" y="213"/>
                </a:cubicBezTo>
                <a:cubicBezTo>
                  <a:pt x="88" y="213"/>
                  <a:pt x="90" y="213"/>
                  <a:pt x="90" y="210"/>
                </a:cubicBezTo>
                <a:cubicBezTo>
                  <a:pt x="91" y="207"/>
                  <a:pt x="93" y="204"/>
                  <a:pt x="97" y="204"/>
                </a:cubicBezTo>
                <a:cubicBezTo>
                  <a:pt x="103" y="200"/>
                  <a:pt x="106" y="195"/>
                  <a:pt x="105" y="182"/>
                </a:cubicBezTo>
                <a:lnTo>
                  <a:pt x="106" y="182"/>
                </a:lnTo>
                <a:lnTo>
                  <a:pt x="108" y="182"/>
                </a:lnTo>
                <a:cubicBezTo>
                  <a:pt x="120" y="188"/>
                  <a:pt x="117" y="200"/>
                  <a:pt x="114" y="210"/>
                </a:cubicBezTo>
                <a:cubicBezTo>
                  <a:pt x="114" y="225"/>
                  <a:pt x="111" y="231"/>
                  <a:pt x="100" y="237"/>
                </a:cubicBezTo>
                <a:cubicBezTo>
                  <a:pt x="91" y="243"/>
                  <a:pt x="91" y="249"/>
                  <a:pt x="91" y="255"/>
                </a:cubicBezTo>
                <a:cubicBezTo>
                  <a:pt x="103" y="267"/>
                  <a:pt x="105" y="307"/>
                  <a:pt x="105" y="307"/>
                </a:cubicBezTo>
                <a:cubicBezTo>
                  <a:pt x="117" y="313"/>
                  <a:pt x="122" y="322"/>
                  <a:pt x="122" y="331"/>
                </a:cubicBezTo>
                <a:cubicBezTo>
                  <a:pt x="132" y="331"/>
                  <a:pt x="143" y="340"/>
                  <a:pt x="144" y="346"/>
                </a:cubicBezTo>
                <a:cubicBezTo>
                  <a:pt x="152" y="343"/>
                  <a:pt x="163" y="349"/>
                  <a:pt x="169" y="355"/>
                </a:cubicBezTo>
                <a:cubicBezTo>
                  <a:pt x="173" y="352"/>
                  <a:pt x="178" y="349"/>
                  <a:pt x="181" y="352"/>
                </a:cubicBezTo>
                <a:cubicBezTo>
                  <a:pt x="182" y="343"/>
                  <a:pt x="185" y="343"/>
                  <a:pt x="190" y="337"/>
                </a:cubicBezTo>
                <a:cubicBezTo>
                  <a:pt x="182" y="331"/>
                  <a:pt x="179" y="322"/>
                  <a:pt x="178" y="310"/>
                </a:cubicBezTo>
                <a:cubicBezTo>
                  <a:pt x="178" y="298"/>
                  <a:pt x="182" y="289"/>
                  <a:pt x="188" y="283"/>
                </a:cubicBezTo>
                <a:cubicBezTo>
                  <a:pt x="185" y="264"/>
                  <a:pt x="191" y="246"/>
                  <a:pt x="200" y="243"/>
                </a:cubicBezTo>
                <a:cubicBezTo>
                  <a:pt x="199" y="222"/>
                  <a:pt x="208" y="213"/>
                  <a:pt x="216" y="210"/>
                </a:cubicBezTo>
                <a:cubicBezTo>
                  <a:pt x="217" y="207"/>
                  <a:pt x="217" y="207"/>
                  <a:pt x="219" y="207"/>
                </a:cubicBezTo>
                <a:cubicBezTo>
                  <a:pt x="216" y="204"/>
                  <a:pt x="219" y="191"/>
                  <a:pt x="223" y="185"/>
                </a:cubicBezTo>
                <a:lnTo>
                  <a:pt x="229" y="179"/>
                </a:lnTo>
                <a:cubicBezTo>
                  <a:pt x="229" y="176"/>
                  <a:pt x="229" y="167"/>
                  <a:pt x="232" y="161"/>
                </a:cubicBezTo>
                <a:cubicBezTo>
                  <a:pt x="235" y="155"/>
                  <a:pt x="240" y="149"/>
                  <a:pt x="246" y="149"/>
                </a:cubicBezTo>
                <a:cubicBezTo>
                  <a:pt x="243" y="146"/>
                  <a:pt x="240" y="137"/>
                  <a:pt x="238" y="134"/>
                </a:cubicBezTo>
                <a:cubicBezTo>
                  <a:pt x="235" y="137"/>
                  <a:pt x="211" y="143"/>
                  <a:pt x="206" y="167"/>
                </a:cubicBezTo>
                <a:lnTo>
                  <a:pt x="205" y="167"/>
                </a:lnTo>
                <a:lnTo>
                  <a:pt x="203" y="167"/>
                </a:lnTo>
                <a:cubicBezTo>
                  <a:pt x="200" y="164"/>
                  <a:pt x="199" y="158"/>
                  <a:pt x="197" y="155"/>
                </a:cubicBezTo>
                <a:cubicBezTo>
                  <a:pt x="187" y="185"/>
                  <a:pt x="185" y="185"/>
                  <a:pt x="185" y="185"/>
                </a:cubicBezTo>
                <a:cubicBezTo>
                  <a:pt x="173" y="176"/>
                  <a:pt x="179" y="161"/>
                  <a:pt x="179" y="161"/>
                </a:cubicBezTo>
                <a:cubicBezTo>
                  <a:pt x="173" y="155"/>
                  <a:pt x="173" y="149"/>
                  <a:pt x="172" y="143"/>
                </a:cubicBezTo>
                <a:cubicBezTo>
                  <a:pt x="172" y="140"/>
                  <a:pt x="172" y="137"/>
                  <a:pt x="168" y="134"/>
                </a:cubicBezTo>
                <a:lnTo>
                  <a:pt x="128" y="131"/>
                </a:lnTo>
                <a:lnTo>
                  <a:pt x="90" y="131"/>
                </a:lnTo>
                <a:cubicBezTo>
                  <a:pt x="93" y="137"/>
                  <a:pt x="97" y="146"/>
                  <a:pt x="97" y="146"/>
                </a:cubicBezTo>
                <a:lnTo>
                  <a:pt x="99" y="146"/>
                </a:lnTo>
                <a:cubicBezTo>
                  <a:pt x="99" y="149"/>
                  <a:pt x="97" y="149"/>
                  <a:pt x="97" y="149"/>
                </a:cubicBezTo>
                <a:cubicBezTo>
                  <a:pt x="85" y="149"/>
                  <a:pt x="36" y="107"/>
                  <a:pt x="24" y="73"/>
                </a:cubicBezTo>
                <a:lnTo>
                  <a:pt x="24" y="67"/>
                </a:lnTo>
                <a:lnTo>
                  <a:pt x="27" y="67"/>
                </a:lnTo>
                <a:cubicBezTo>
                  <a:pt x="53" y="88"/>
                  <a:pt x="77" y="94"/>
                  <a:pt x="108" y="100"/>
                </a:cubicBezTo>
                <a:lnTo>
                  <a:pt x="109" y="100"/>
                </a:lnTo>
                <a:lnTo>
                  <a:pt x="109" y="104"/>
                </a:lnTo>
                <a:lnTo>
                  <a:pt x="91" y="113"/>
                </a:lnTo>
                <a:lnTo>
                  <a:pt x="128" y="113"/>
                </a:lnTo>
                <a:cubicBezTo>
                  <a:pt x="184" y="113"/>
                  <a:pt x="232" y="104"/>
                  <a:pt x="240" y="104"/>
                </a:cubicBezTo>
                <a:cubicBezTo>
                  <a:pt x="232" y="88"/>
                  <a:pt x="211" y="88"/>
                  <a:pt x="206" y="88"/>
                </a:cubicBezTo>
                <a:lnTo>
                  <a:pt x="206" y="97"/>
                </a:lnTo>
                <a:cubicBezTo>
                  <a:pt x="206" y="97"/>
                  <a:pt x="206" y="100"/>
                  <a:pt x="205" y="100"/>
                </a:cubicBezTo>
                <a:lnTo>
                  <a:pt x="203" y="100"/>
                </a:lnTo>
                <a:lnTo>
                  <a:pt x="199" y="94"/>
                </a:lnTo>
                <a:lnTo>
                  <a:pt x="199" y="104"/>
                </a:lnTo>
                <a:lnTo>
                  <a:pt x="197" y="104"/>
                </a:lnTo>
                <a:lnTo>
                  <a:pt x="196" y="104"/>
                </a:lnTo>
                <a:lnTo>
                  <a:pt x="191" y="100"/>
                </a:lnTo>
                <a:lnTo>
                  <a:pt x="191" y="104"/>
                </a:lnTo>
                <a:cubicBezTo>
                  <a:pt x="191" y="107"/>
                  <a:pt x="191" y="107"/>
                  <a:pt x="190" y="107"/>
                </a:cubicBezTo>
                <a:lnTo>
                  <a:pt x="188" y="107"/>
                </a:lnTo>
                <a:lnTo>
                  <a:pt x="184" y="104"/>
                </a:lnTo>
                <a:lnTo>
                  <a:pt x="182" y="109"/>
                </a:lnTo>
                <a:lnTo>
                  <a:pt x="181" y="109"/>
                </a:lnTo>
                <a:lnTo>
                  <a:pt x="173" y="104"/>
                </a:lnTo>
                <a:lnTo>
                  <a:pt x="165" y="104"/>
                </a:lnTo>
                <a:cubicBezTo>
                  <a:pt x="162" y="85"/>
                  <a:pt x="147" y="85"/>
                  <a:pt x="146" y="85"/>
                </a:cubicBezTo>
                <a:lnTo>
                  <a:pt x="111" y="85"/>
                </a:lnTo>
                <a:cubicBezTo>
                  <a:pt x="106" y="85"/>
                  <a:pt x="100" y="88"/>
                  <a:pt x="94" y="88"/>
                </a:cubicBezTo>
                <a:lnTo>
                  <a:pt x="93" y="88"/>
                </a:lnTo>
                <a:lnTo>
                  <a:pt x="93" y="85"/>
                </a:lnTo>
                <a:cubicBezTo>
                  <a:pt x="115" y="55"/>
                  <a:pt x="144" y="52"/>
                  <a:pt x="174" y="52"/>
                </a:cubicBezTo>
                <a:cubicBezTo>
                  <a:pt x="144" y="55"/>
                  <a:pt x="119" y="58"/>
                  <a:pt x="97" y="85"/>
                </a:cubicBezTo>
                <a:lnTo>
                  <a:pt x="111" y="85"/>
                </a:lnTo>
                <a:cubicBezTo>
                  <a:pt x="123" y="82"/>
                  <a:pt x="134" y="82"/>
                  <a:pt x="147" y="82"/>
                </a:cubicBezTo>
                <a:cubicBezTo>
                  <a:pt x="147" y="82"/>
                  <a:pt x="164" y="85"/>
                  <a:pt x="169" y="103"/>
                </a:cubicBezTo>
                <a:lnTo>
                  <a:pt x="175" y="103"/>
                </a:lnTo>
                <a:lnTo>
                  <a:pt x="181" y="106"/>
                </a:lnTo>
                <a:lnTo>
                  <a:pt x="182" y="100"/>
                </a:lnTo>
                <a:lnTo>
                  <a:pt x="184" y="100"/>
                </a:lnTo>
                <a:lnTo>
                  <a:pt x="188" y="103"/>
                </a:lnTo>
                <a:lnTo>
                  <a:pt x="190" y="97"/>
                </a:lnTo>
                <a:lnTo>
                  <a:pt x="191" y="97"/>
                </a:lnTo>
                <a:lnTo>
                  <a:pt x="196" y="100"/>
                </a:lnTo>
                <a:lnTo>
                  <a:pt x="196" y="94"/>
                </a:lnTo>
                <a:lnTo>
                  <a:pt x="196" y="91"/>
                </a:lnTo>
                <a:lnTo>
                  <a:pt x="197" y="91"/>
                </a:lnTo>
                <a:lnTo>
                  <a:pt x="204" y="94"/>
                </a:lnTo>
                <a:lnTo>
                  <a:pt x="204" y="85"/>
                </a:lnTo>
                <a:lnTo>
                  <a:pt x="205" y="85"/>
                </a:lnTo>
                <a:cubicBezTo>
                  <a:pt x="206" y="85"/>
                  <a:pt x="235" y="85"/>
                  <a:pt x="243" y="103"/>
                </a:cubicBezTo>
                <a:cubicBezTo>
                  <a:pt x="243" y="106"/>
                  <a:pt x="185" y="116"/>
                  <a:pt x="128" y="116"/>
                </a:cubicBezTo>
                <a:cubicBezTo>
                  <a:pt x="114" y="116"/>
                  <a:pt x="100" y="113"/>
                  <a:pt x="87" y="113"/>
                </a:cubicBezTo>
                <a:lnTo>
                  <a:pt x="85" y="113"/>
                </a:lnTo>
                <a:lnTo>
                  <a:pt x="85" y="109"/>
                </a:lnTo>
                <a:lnTo>
                  <a:pt x="103" y="103"/>
                </a:lnTo>
                <a:cubicBezTo>
                  <a:pt x="76" y="94"/>
                  <a:pt x="53" y="91"/>
                  <a:pt x="29" y="76"/>
                </a:cubicBezTo>
                <a:cubicBezTo>
                  <a:pt x="41" y="106"/>
                  <a:pt x="82" y="140"/>
                  <a:pt x="94" y="146"/>
                </a:cubicBezTo>
                <a:cubicBezTo>
                  <a:pt x="93" y="143"/>
                  <a:pt x="91" y="140"/>
                  <a:pt x="87" y="131"/>
                </a:cubicBezTo>
                <a:lnTo>
                  <a:pt x="87" y="128"/>
                </a:lnTo>
                <a:lnTo>
                  <a:pt x="172" y="131"/>
                </a:lnTo>
                <a:cubicBezTo>
                  <a:pt x="173" y="137"/>
                  <a:pt x="173" y="140"/>
                  <a:pt x="173" y="143"/>
                </a:cubicBezTo>
                <a:cubicBezTo>
                  <a:pt x="175" y="149"/>
                  <a:pt x="176" y="155"/>
                  <a:pt x="181" y="161"/>
                </a:cubicBezTo>
                <a:cubicBezTo>
                  <a:pt x="181" y="161"/>
                  <a:pt x="178" y="176"/>
                  <a:pt x="184" y="182"/>
                </a:cubicBezTo>
                <a:cubicBezTo>
                  <a:pt x="187" y="176"/>
                  <a:pt x="191" y="161"/>
                  <a:pt x="196" y="149"/>
                </a:cubicBezTo>
                <a:lnTo>
                  <a:pt x="197" y="149"/>
                </a:lnTo>
                <a:lnTo>
                  <a:pt x="199" y="149"/>
                </a:lnTo>
                <a:cubicBezTo>
                  <a:pt x="199" y="149"/>
                  <a:pt x="200" y="158"/>
                  <a:pt x="204" y="164"/>
                </a:cubicBezTo>
                <a:cubicBezTo>
                  <a:pt x="211" y="137"/>
                  <a:pt x="240" y="134"/>
                  <a:pt x="240" y="131"/>
                </a:cubicBezTo>
                <a:cubicBezTo>
                  <a:pt x="240" y="131"/>
                  <a:pt x="240" y="134"/>
                  <a:pt x="241" y="134"/>
                </a:cubicBezTo>
                <a:lnTo>
                  <a:pt x="248" y="149"/>
                </a:lnTo>
                <a:cubicBezTo>
                  <a:pt x="243" y="149"/>
                  <a:pt x="237" y="155"/>
                  <a:pt x="234" y="164"/>
                </a:cubicBezTo>
                <a:cubicBezTo>
                  <a:pt x="229" y="167"/>
                  <a:pt x="229" y="176"/>
                  <a:pt x="232" y="179"/>
                </a:cubicBezTo>
                <a:cubicBezTo>
                  <a:pt x="229" y="182"/>
                  <a:pt x="228" y="182"/>
                  <a:pt x="225" y="185"/>
                </a:cubicBezTo>
                <a:cubicBezTo>
                  <a:pt x="220" y="195"/>
                  <a:pt x="219" y="204"/>
                  <a:pt x="220" y="207"/>
                </a:cubicBezTo>
                <a:cubicBezTo>
                  <a:pt x="219" y="210"/>
                  <a:pt x="219" y="210"/>
                  <a:pt x="217" y="213"/>
                </a:cubicBezTo>
                <a:cubicBezTo>
                  <a:pt x="211" y="216"/>
                  <a:pt x="200" y="222"/>
                  <a:pt x="204" y="243"/>
                </a:cubicBezTo>
                <a:cubicBezTo>
                  <a:pt x="191" y="246"/>
                  <a:pt x="188" y="264"/>
                  <a:pt x="191" y="283"/>
                </a:cubicBezTo>
                <a:cubicBezTo>
                  <a:pt x="182" y="292"/>
                  <a:pt x="181" y="301"/>
                  <a:pt x="181" y="310"/>
                </a:cubicBezTo>
                <a:cubicBezTo>
                  <a:pt x="181" y="319"/>
                  <a:pt x="185" y="331"/>
                  <a:pt x="191" y="334"/>
                </a:cubicBezTo>
                <a:lnTo>
                  <a:pt x="191" y="337"/>
                </a:lnTo>
                <a:cubicBezTo>
                  <a:pt x="185" y="343"/>
                  <a:pt x="182" y="346"/>
                  <a:pt x="182" y="352"/>
                </a:cubicBezTo>
                <a:lnTo>
                  <a:pt x="182" y="355"/>
                </a:lnTo>
                <a:cubicBezTo>
                  <a:pt x="178" y="352"/>
                  <a:pt x="173" y="352"/>
                  <a:pt x="169" y="359"/>
                </a:cubicBezTo>
                <a:cubicBezTo>
                  <a:pt x="158" y="349"/>
                  <a:pt x="150" y="346"/>
                  <a:pt x="144" y="349"/>
                </a:cubicBezTo>
                <a:cubicBezTo>
                  <a:pt x="141" y="343"/>
                  <a:pt x="132" y="331"/>
                  <a:pt x="120" y="334"/>
                </a:cubicBezTo>
                <a:lnTo>
                  <a:pt x="119" y="334"/>
                </a:lnTo>
                <a:lnTo>
                  <a:pt x="119" y="331"/>
                </a:lnTo>
                <a:cubicBezTo>
                  <a:pt x="119" y="325"/>
                  <a:pt x="115" y="313"/>
                  <a:pt x="103" y="310"/>
                </a:cubicBezTo>
                <a:cubicBezTo>
                  <a:pt x="103" y="307"/>
                  <a:pt x="100" y="270"/>
                  <a:pt x="90" y="255"/>
                </a:cubicBezTo>
                <a:cubicBezTo>
                  <a:pt x="87" y="246"/>
                  <a:pt x="91" y="243"/>
                  <a:pt x="100" y="234"/>
                </a:cubicBezTo>
                <a:cubicBezTo>
                  <a:pt x="109" y="228"/>
                  <a:pt x="111" y="225"/>
                  <a:pt x="111" y="210"/>
                </a:cubicBezTo>
                <a:cubicBezTo>
                  <a:pt x="114" y="200"/>
                  <a:pt x="117" y="188"/>
                  <a:pt x="108" y="185"/>
                </a:cubicBezTo>
                <a:cubicBezTo>
                  <a:pt x="108" y="195"/>
                  <a:pt x="103" y="200"/>
                  <a:pt x="100" y="207"/>
                </a:cubicBezTo>
                <a:lnTo>
                  <a:pt x="97" y="207"/>
                </a:lnTo>
                <a:cubicBezTo>
                  <a:pt x="94" y="207"/>
                  <a:pt x="93" y="210"/>
                  <a:pt x="91" y="213"/>
                </a:cubicBezTo>
                <a:cubicBezTo>
                  <a:pt x="91" y="213"/>
                  <a:pt x="90" y="213"/>
                  <a:pt x="87" y="216"/>
                </a:cubicBezTo>
                <a:lnTo>
                  <a:pt x="85" y="216"/>
                </a:lnTo>
                <a:cubicBezTo>
                  <a:pt x="82" y="213"/>
                  <a:pt x="84" y="207"/>
                  <a:pt x="87" y="204"/>
                </a:cubicBezTo>
                <a:cubicBezTo>
                  <a:pt x="90" y="197"/>
                  <a:pt x="91" y="188"/>
                  <a:pt x="84" y="179"/>
                </a:cubicBezTo>
                <a:cubicBezTo>
                  <a:pt x="76" y="167"/>
                  <a:pt x="68" y="161"/>
                  <a:pt x="59" y="158"/>
                </a:cubicBezTo>
                <a:cubicBezTo>
                  <a:pt x="66" y="164"/>
                  <a:pt x="70" y="173"/>
                  <a:pt x="70" y="182"/>
                </a:cubicBezTo>
                <a:cubicBezTo>
                  <a:pt x="64" y="200"/>
                  <a:pt x="61" y="213"/>
                  <a:pt x="67" y="234"/>
                </a:cubicBezTo>
                <a:lnTo>
                  <a:pt x="65" y="237"/>
                </a:lnTo>
                <a:lnTo>
                  <a:pt x="64" y="237"/>
                </a:lnTo>
                <a:cubicBezTo>
                  <a:pt x="61" y="231"/>
                  <a:pt x="58" y="222"/>
                  <a:pt x="53" y="213"/>
                </a:cubicBezTo>
                <a:cubicBezTo>
                  <a:pt x="52" y="204"/>
                  <a:pt x="49" y="198"/>
                  <a:pt x="44" y="195"/>
                </a:cubicBezTo>
                <a:cubicBezTo>
                  <a:pt x="50" y="195"/>
                  <a:pt x="53" y="204"/>
                  <a:pt x="56" y="213"/>
                </a:cubicBezTo>
                <a:close/>
                <a:moveTo>
                  <a:pt x="191" y="49"/>
                </a:moveTo>
                <a:cubicBezTo>
                  <a:pt x="193" y="37"/>
                  <a:pt x="208" y="30"/>
                  <a:pt x="222" y="28"/>
                </a:cubicBezTo>
                <a:cubicBezTo>
                  <a:pt x="223" y="28"/>
                  <a:pt x="293" y="34"/>
                  <a:pt x="295" y="34"/>
                </a:cubicBezTo>
                <a:cubicBezTo>
                  <a:pt x="302" y="21"/>
                  <a:pt x="329" y="15"/>
                  <a:pt x="331" y="15"/>
                </a:cubicBezTo>
                <a:cubicBezTo>
                  <a:pt x="334" y="12"/>
                  <a:pt x="338" y="12"/>
                  <a:pt x="342" y="12"/>
                </a:cubicBezTo>
                <a:cubicBezTo>
                  <a:pt x="349" y="10"/>
                  <a:pt x="357" y="10"/>
                  <a:pt x="361" y="0"/>
                </a:cubicBezTo>
                <a:lnTo>
                  <a:pt x="363" y="0"/>
                </a:lnTo>
                <a:lnTo>
                  <a:pt x="364" y="0"/>
                </a:lnTo>
                <a:cubicBezTo>
                  <a:pt x="361" y="12"/>
                  <a:pt x="361" y="19"/>
                  <a:pt x="360" y="25"/>
                </a:cubicBezTo>
                <a:lnTo>
                  <a:pt x="358" y="30"/>
                </a:lnTo>
                <a:lnTo>
                  <a:pt x="358" y="25"/>
                </a:lnTo>
                <a:cubicBezTo>
                  <a:pt x="358" y="19"/>
                  <a:pt x="358" y="12"/>
                  <a:pt x="360" y="6"/>
                </a:cubicBezTo>
                <a:cubicBezTo>
                  <a:pt x="355" y="12"/>
                  <a:pt x="349" y="12"/>
                  <a:pt x="342" y="15"/>
                </a:cubicBezTo>
                <a:cubicBezTo>
                  <a:pt x="339" y="15"/>
                  <a:pt x="335" y="15"/>
                  <a:pt x="331" y="19"/>
                </a:cubicBezTo>
                <a:cubicBezTo>
                  <a:pt x="331" y="19"/>
                  <a:pt x="304" y="25"/>
                  <a:pt x="295" y="34"/>
                </a:cubicBezTo>
                <a:cubicBezTo>
                  <a:pt x="293" y="37"/>
                  <a:pt x="238" y="34"/>
                  <a:pt x="222" y="30"/>
                </a:cubicBezTo>
                <a:cubicBezTo>
                  <a:pt x="208" y="34"/>
                  <a:pt x="195" y="37"/>
                  <a:pt x="191" y="52"/>
                </a:cubicBezTo>
                <a:lnTo>
                  <a:pt x="175" y="52"/>
                </a:lnTo>
                <a:lnTo>
                  <a:pt x="174" y="52"/>
                </a:lnTo>
                <a:cubicBezTo>
                  <a:pt x="181" y="49"/>
                  <a:pt x="185" y="49"/>
                  <a:pt x="191" y="49"/>
                </a:cubicBezTo>
                <a:close/>
                <a:moveTo>
                  <a:pt x="367" y="30"/>
                </a:moveTo>
                <a:cubicBezTo>
                  <a:pt x="369" y="30"/>
                  <a:pt x="369" y="30"/>
                  <a:pt x="369" y="34"/>
                </a:cubicBezTo>
                <a:cubicBezTo>
                  <a:pt x="364" y="37"/>
                  <a:pt x="358" y="40"/>
                  <a:pt x="355" y="43"/>
                </a:cubicBezTo>
                <a:cubicBezTo>
                  <a:pt x="349" y="46"/>
                  <a:pt x="343" y="49"/>
                  <a:pt x="338" y="52"/>
                </a:cubicBezTo>
                <a:cubicBezTo>
                  <a:pt x="332" y="64"/>
                  <a:pt x="332" y="67"/>
                  <a:pt x="335" y="73"/>
                </a:cubicBezTo>
                <a:lnTo>
                  <a:pt x="344" y="88"/>
                </a:lnTo>
                <a:cubicBezTo>
                  <a:pt x="361" y="91"/>
                  <a:pt x="370" y="100"/>
                  <a:pt x="373" y="107"/>
                </a:cubicBezTo>
                <a:lnTo>
                  <a:pt x="373" y="109"/>
                </a:lnTo>
                <a:cubicBezTo>
                  <a:pt x="361" y="107"/>
                  <a:pt x="352" y="109"/>
                  <a:pt x="349" y="113"/>
                </a:cubicBezTo>
                <a:lnTo>
                  <a:pt x="349" y="116"/>
                </a:lnTo>
                <a:cubicBezTo>
                  <a:pt x="349" y="119"/>
                  <a:pt x="354" y="122"/>
                  <a:pt x="358" y="122"/>
                </a:cubicBezTo>
                <a:cubicBezTo>
                  <a:pt x="358" y="122"/>
                  <a:pt x="361" y="125"/>
                  <a:pt x="364" y="125"/>
                </a:cubicBezTo>
                <a:cubicBezTo>
                  <a:pt x="373" y="134"/>
                  <a:pt x="376" y="140"/>
                  <a:pt x="376" y="152"/>
                </a:cubicBezTo>
                <a:cubicBezTo>
                  <a:pt x="370" y="152"/>
                  <a:pt x="367" y="149"/>
                  <a:pt x="363" y="149"/>
                </a:cubicBezTo>
                <a:cubicBezTo>
                  <a:pt x="355" y="143"/>
                  <a:pt x="348" y="140"/>
                  <a:pt x="342" y="149"/>
                </a:cubicBezTo>
                <a:cubicBezTo>
                  <a:pt x="338" y="152"/>
                  <a:pt x="338" y="158"/>
                  <a:pt x="342" y="161"/>
                </a:cubicBezTo>
                <a:cubicBezTo>
                  <a:pt x="343" y="167"/>
                  <a:pt x="348" y="167"/>
                  <a:pt x="352" y="170"/>
                </a:cubicBezTo>
                <a:cubicBezTo>
                  <a:pt x="370" y="176"/>
                  <a:pt x="373" y="198"/>
                  <a:pt x="372" y="200"/>
                </a:cubicBezTo>
                <a:cubicBezTo>
                  <a:pt x="372" y="204"/>
                  <a:pt x="372" y="204"/>
                  <a:pt x="370" y="204"/>
                </a:cubicBezTo>
                <a:lnTo>
                  <a:pt x="369" y="200"/>
                </a:lnTo>
                <a:cubicBezTo>
                  <a:pt x="354" y="191"/>
                  <a:pt x="344" y="188"/>
                  <a:pt x="340" y="188"/>
                </a:cubicBezTo>
                <a:cubicBezTo>
                  <a:pt x="338" y="188"/>
                  <a:pt x="337" y="188"/>
                  <a:pt x="335" y="191"/>
                </a:cubicBezTo>
                <a:cubicBezTo>
                  <a:pt x="334" y="195"/>
                  <a:pt x="334" y="195"/>
                  <a:pt x="334" y="198"/>
                </a:cubicBezTo>
                <a:cubicBezTo>
                  <a:pt x="332" y="207"/>
                  <a:pt x="337" y="213"/>
                  <a:pt x="340" y="213"/>
                </a:cubicBezTo>
                <a:lnTo>
                  <a:pt x="342" y="213"/>
                </a:lnTo>
                <a:cubicBezTo>
                  <a:pt x="354" y="219"/>
                  <a:pt x="366" y="222"/>
                  <a:pt x="364" y="237"/>
                </a:cubicBezTo>
                <a:lnTo>
                  <a:pt x="363" y="237"/>
                </a:lnTo>
                <a:lnTo>
                  <a:pt x="361" y="237"/>
                </a:lnTo>
                <a:cubicBezTo>
                  <a:pt x="348" y="231"/>
                  <a:pt x="338" y="234"/>
                  <a:pt x="335" y="246"/>
                </a:cubicBezTo>
                <a:lnTo>
                  <a:pt x="342" y="264"/>
                </a:lnTo>
                <a:lnTo>
                  <a:pt x="411" y="252"/>
                </a:lnTo>
                <a:cubicBezTo>
                  <a:pt x="420" y="243"/>
                  <a:pt x="423" y="228"/>
                  <a:pt x="423" y="210"/>
                </a:cubicBezTo>
                <a:lnTo>
                  <a:pt x="423" y="195"/>
                </a:lnTo>
                <a:cubicBezTo>
                  <a:pt x="423" y="176"/>
                  <a:pt x="422" y="158"/>
                  <a:pt x="448" y="137"/>
                </a:cubicBezTo>
                <a:cubicBezTo>
                  <a:pt x="505" y="88"/>
                  <a:pt x="572" y="43"/>
                  <a:pt x="653" y="0"/>
                </a:cubicBezTo>
                <a:lnTo>
                  <a:pt x="654" y="0"/>
                </a:lnTo>
                <a:cubicBezTo>
                  <a:pt x="642" y="19"/>
                  <a:pt x="636" y="46"/>
                  <a:pt x="645" y="58"/>
                </a:cubicBezTo>
                <a:cubicBezTo>
                  <a:pt x="648" y="67"/>
                  <a:pt x="654" y="76"/>
                  <a:pt x="664" y="76"/>
                </a:cubicBezTo>
                <a:cubicBezTo>
                  <a:pt x="654" y="76"/>
                  <a:pt x="646" y="73"/>
                  <a:pt x="642" y="61"/>
                </a:cubicBezTo>
                <a:cubicBezTo>
                  <a:pt x="635" y="46"/>
                  <a:pt x="639" y="21"/>
                  <a:pt x="650" y="3"/>
                </a:cubicBezTo>
                <a:cubicBezTo>
                  <a:pt x="569" y="46"/>
                  <a:pt x="507" y="91"/>
                  <a:pt x="449" y="140"/>
                </a:cubicBezTo>
                <a:cubicBezTo>
                  <a:pt x="424" y="161"/>
                  <a:pt x="425" y="176"/>
                  <a:pt x="425" y="195"/>
                </a:cubicBezTo>
                <a:lnTo>
                  <a:pt x="425" y="210"/>
                </a:lnTo>
                <a:cubicBezTo>
                  <a:pt x="427" y="228"/>
                  <a:pt x="422" y="243"/>
                  <a:pt x="413" y="255"/>
                </a:cubicBezTo>
                <a:lnTo>
                  <a:pt x="340" y="267"/>
                </a:lnTo>
                <a:lnTo>
                  <a:pt x="339" y="267"/>
                </a:lnTo>
                <a:lnTo>
                  <a:pt x="334" y="246"/>
                </a:lnTo>
                <a:cubicBezTo>
                  <a:pt x="335" y="234"/>
                  <a:pt x="345" y="231"/>
                  <a:pt x="361" y="234"/>
                </a:cubicBezTo>
                <a:cubicBezTo>
                  <a:pt x="361" y="225"/>
                  <a:pt x="354" y="222"/>
                  <a:pt x="340" y="216"/>
                </a:cubicBezTo>
                <a:lnTo>
                  <a:pt x="339" y="216"/>
                </a:lnTo>
                <a:cubicBezTo>
                  <a:pt x="335" y="213"/>
                  <a:pt x="331" y="210"/>
                  <a:pt x="331" y="200"/>
                </a:cubicBezTo>
                <a:cubicBezTo>
                  <a:pt x="331" y="195"/>
                  <a:pt x="331" y="191"/>
                  <a:pt x="334" y="188"/>
                </a:cubicBezTo>
                <a:cubicBezTo>
                  <a:pt x="339" y="185"/>
                  <a:pt x="351" y="188"/>
                  <a:pt x="369" y="198"/>
                </a:cubicBezTo>
                <a:cubicBezTo>
                  <a:pt x="369" y="195"/>
                  <a:pt x="366" y="176"/>
                  <a:pt x="351" y="173"/>
                </a:cubicBezTo>
                <a:cubicBezTo>
                  <a:pt x="345" y="170"/>
                  <a:pt x="340" y="167"/>
                  <a:pt x="339" y="161"/>
                </a:cubicBezTo>
                <a:cubicBezTo>
                  <a:pt x="337" y="158"/>
                  <a:pt x="339" y="152"/>
                  <a:pt x="339" y="149"/>
                </a:cubicBezTo>
                <a:cubicBezTo>
                  <a:pt x="345" y="140"/>
                  <a:pt x="355" y="140"/>
                  <a:pt x="364" y="146"/>
                </a:cubicBezTo>
                <a:cubicBezTo>
                  <a:pt x="367" y="149"/>
                  <a:pt x="370" y="149"/>
                  <a:pt x="374" y="149"/>
                </a:cubicBezTo>
                <a:cubicBezTo>
                  <a:pt x="374" y="140"/>
                  <a:pt x="370" y="134"/>
                  <a:pt x="361" y="128"/>
                </a:cubicBezTo>
                <a:cubicBezTo>
                  <a:pt x="361" y="125"/>
                  <a:pt x="358" y="125"/>
                  <a:pt x="357" y="125"/>
                </a:cubicBezTo>
                <a:cubicBezTo>
                  <a:pt x="351" y="122"/>
                  <a:pt x="345" y="122"/>
                  <a:pt x="345" y="116"/>
                </a:cubicBezTo>
                <a:cubicBezTo>
                  <a:pt x="345" y="113"/>
                  <a:pt x="345" y="113"/>
                  <a:pt x="348" y="113"/>
                </a:cubicBezTo>
                <a:cubicBezTo>
                  <a:pt x="351" y="107"/>
                  <a:pt x="358" y="107"/>
                  <a:pt x="370" y="107"/>
                </a:cubicBezTo>
                <a:cubicBezTo>
                  <a:pt x="367" y="100"/>
                  <a:pt x="358" y="94"/>
                  <a:pt x="343" y="91"/>
                </a:cubicBezTo>
                <a:lnTo>
                  <a:pt x="334" y="73"/>
                </a:lnTo>
                <a:cubicBezTo>
                  <a:pt x="329" y="67"/>
                  <a:pt x="329" y="64"/>
                  <a:pt x="339" y="49"/>
                </a:cubicBezTo>
                <a:cubicBezTo>
                  <a:pt x="342" y="46"/>
                  <a:pt x="349" y="43"/>
                  <a:pt x="354" y="40"/>
                </a:cubicBezTo>
                <a:cubicBezTo>
                  <a:pt x="357" y="37"/>
                  <a:pt x="360" y="37"/>
                  <a:pt x="366" y="34"/>
                </a:cubicBezTo>
                <a:lnTo>
                  <a:pt x="358" y="34"/>
                </a:lnTo>
                <a:lnTo>
                  <a:pt x="358" y="30"/>
                </a:lnTo>
                <a:lnTo>
                  <a:pt x="367" y="30"/>
                </a:lnTo>
                <a:close/>
                <a:moveTo>
                  <a:pt x="815" y="15"/>
                </a:moveTo>
                <a:lnTo>
                  <a:pt x="818" y="15"/>
                </a:lnTo>
                <a:lnTo>
                  <a:pt x="818" y="19"/>
                </a:lnTo>
                <a:cubicBezTo>
                  <a:pt x="770" y="51"/>
                  <a:pt x="749" y="79"/>
                  <a:pt x="748" y="97"/>
                </a:cubicBezTo>
                <a:cubicBezTo>
                  <a:pt x="743" y="76"/>
                  <a:pt x="778" y="43"/>
                  <a:pt x="809" y="21"/>
                </a:cubicBezTo>
                <a:cubicBezTo>
                  <a:pt x="776" y="34"/>
                  <a:pt x="680" y="75"/>
                  <a:pt x="665" y="76"/>
                </a:cubicBezTo>
                <a:cubicBezTo>
                  <a:pt x="679" y="75"/>
                  <a:pt x="769" y="36"/>
                  <a:pt x="815" y="15"/>
                </a:cubicBezTo>
                <a:close/>
                <a:moveTo>
                  <a:pt x="777" y="122"/>
                </a:moveTo>
                <a:cubicBezTo>
                  <a:pt x="738" y="134"/>
                  <a:pt x="709" y="164"/>
                  <a:pt x="700" y="191"/>
                </a:cubicBezTo>
                <a:cubicBezTo>
                  <a:pt x="694" y="213"/>
                  <a:pt x="698" y="228"/>
                  <a:pt x="713" y="246"/>
                </a:cubicBezTo>
                <a:lnTo>
                  <a:pt x="713" y="249"/>
                </a:lnTo>
                <a:lnTo>
                  <a:pt x="712" y="249"/>
                </a:lnTo>
                <a:cubicBezTo>
                  <a:pt x="709" y="246"/>
                  <a:pt x="700" y="246"/>
                  <a:pt x="695" y="246"/>
                </a:cubicBezTo>
                <a:cubicBezTo>
                  <a:pt x="671" y="246"/>
                  <a:pt x="645" y="261"/>
                  <a:pt x="636" y="280"/>
                </a:cubicBezTo>
                <a:lnTo>
                  <a:pt x="646" y="280"/>
                </a:lnTo>
                <a:lnTo>
                  <a:pt x="663" y="280"/>
                </a:lnTo>
                <a:cubicBezTo>
                  <a:pt x="689" y="280"/>
                  <a:pt x="712" y="280"/>
                  <a:pt x="735" y="289"/>
                </a:cubicBezTo>
                <a:cubicBezTo>
                  <a:pt x="735" y="289"/>
                  <a:pt x="756" y="292"/>
                  <a:pt x="777" y="292"/>
                </a:cubicBezTo>
                <a:cubicBezTo>
                  <a:pt x="800" y="292"/>
                  <a:pt x="827" y="289"/>
                  <a:pt x="830" y="270"/>
                </a:cubicBezTo>
                <a:cubicBezTo>
                  <a:pt x="816" y="273"/>
                  <a:pt x="804" y="273"/>
                  <a:pt x="795" y="273"/>
                </a:cubicBezTo>
                <a:cubicBezTo>
                  <a:pt x="762" y="273"/>
                  <a:pt x="744" y="261"/>
                  <a:pt x="742" y="228"/>
                </a:cubicBezTo>
                <a:cubicBezTo>
                  <a:pt x="744" y="206"/>
                  <a:pt x="767" y="188"/>
                  <a:pt x="797" y="186"/>
                </a:cubicBezTo>
                <a:cubicBezTo>
                  <a:pt x="767" y="188"/>
                  <a:pt x="746" y="206"/>
                  <a:pt x="746" y="228"/>
                </a:cubicBezTo>
                <a:cubicBezTo>
                  <a:pt x="749" y="267"/>
                  <a:pt x="776" y="279"/>
                  <a:pt x="832" y="267"/>
                </a:cubicBezTo>
                <a:lnTo>
                  <a:pt x="834" y="267"/>
                </a:lnTo>
                <a:cubicBezTo>
                  <a:pt x="830" y="286"/>
                  <a:pt x="814" y="295"/>
                  <a:pt x="777" y="295"/>
                </a:cubicBezTo>
                <a:cubicBezTo>
                  <a:pt x="756" y="295"/>
                  <a:pt x="733" y="292"/>
                  <a:pt x="733" y="292"/>
                </a:cubicBezTo>
                <a:cubicBezTo>
                  <a:pt x="711" y="283"/>
                  <a:pt x="689" y="283"/>
                  <a:pt x="664" y="283"/>
                </a:cubicBezTo>
                <a:lnTo>
                  <a:pt x="647" y="283"/>
                </a:lnTo>
                <a:lnTo>
                  <a:pt x="636" y="283"/>
                </a:lnTo>
                <a:cubicBezTo>
                  <a:pt x="636" y="283"/>
                  <a:pt x="635" y="283"/>
                  <a:pt x="635" y="279"/>
                </a:cubicBezTo>
                <a:cubicBezTo>
                  <a:pt x="641" y="258"/>
                  <a:pt x="680" y="237"/>
                  <a:pt x="711" y="246"/>
                </a:cubicBezTo>
                <a:cubicBezTo>
                  <a:pt x="695" y="228"/>
                  <a:pt x="691" y="210"/>
                  <a:pt x="697" y="191"/>
                </a:cubicBezTo>
                <a:cubicBezTo>
                  <a:pt x="706" y="164"/>
                  <a:pt x="736" y="134"/>
                  <a:pt x="774" y="122"/>
                </a:cubicBezTo>
                <a:cubicBezTo>
                  <a:pt x="758" y="116"/>
                  <a:pt x="749" y="107"/>
                  <a:pt x="748" y="98"/>
                </a:cubicBezTo>
                <a:cubicBezTo>
                  <a:pt x="752" y="107"/>
                  <a:pt x="761" y="116"/>
                  <a:pt x="777" y="122"/>
                </a:cubicBezTo>
                <a:close/>
                <a:moveTo>
                  <a:pt x="804" y="185"/>
                </a:moveTo>
                <a:cubicBezTo>
                  <a:pt x="805" y="185"/>
                  <a:pt x="805" y="185"/>
                  <a:pt x="805" y="185"/>
                </a:cubicBezTo>
                <a:cubicBezTo>
                  <a:pt x="802" y="185"/>
                  <a:pt x="799" y="185"/>
                  <a:pt x="797" y="186"/>
                </a:cubicBezTo>
                <a:cubicBezTo>
                  <a:pt x="799" y="185"/>
                  <a:pt x="802" y="185"/>
                  <a:pt x="804" y="185"/>
                </a:cubicBezTo>
                <a:close/>
                <a:moveTo>
                  <a:pt x="815" y="186"/>
                </a:moveTo>
                <a:cubicBezTo>
                  <a:pt x="813" y="185"/>
                  <a:pt x="809" y="185"/>
                  <a:pt x="805" y="185"/>
                </a:cubicBezTo>
                <a:cubicBezTo>
                  <a:pt x="805" y="185"/>
                  <a:pt x="805" y="185"/>
                  <a:pt x="805" y="185"/>
                </a:cubicBezTo>
                <a:cubicBezTo>
                  <a:pt x="808" y="185"/>
                  <a:pt x="812" y="185"/>
                  <a:pt x="815" y="186"/>
                </a:cubicBezTo>
                <a:close/>
                <a:moveTo>
                  <a:pt x="850" y="195"/>
                </a:moveTo>
                <a:lnTo>
                  <a:pt x="864" y="167"/>
                </a:lnTo>
                <a:lnTo>
                  <a:pt x="865" y="167"/>
                </a:lnTo>
                <a:lnTo>
                  <a:pt x="867" y="167"/>
                </a:lnTo>
                <a:lnTo>
                  <a:pt x="852" y="198"/>
                </a:lnTo>
                <a:lnTo>
                  <a:pt x="850" y="198"/>
                </a:lnTo>
                <a:cubicBezTo>
                  <a:pt x="839" y="190"/>
                  <a:pt x="828" y="187"/>
                  <a:pt x="815" y="186"/>
                </a:cubicBezTo>
                <a:cubicBezTo>
                  <a:pt x="828" y="187"/>
                  <a:pt x="839" y="190"/>
                  <a:pt x="850" y="195"/>
                </a:cubicBezTo>
                <a:close/>
                <a:moveTo>
                  <a:pt x="813" y="170"/>
                </a:moveTo>
                <a:lnTo>
                  <a:pt x="813" y="167"/>
                </a:lnTo>
                <a:cubicBezTo>
                  <a:pt x="847" y="134"/>
                  <a:pt x="885" y="97"/>
                  <a:pt x="917" y="55"/>
                </a:cubicBezTo>
                <a:lnTo>
                  <a:pt x="918" y="55"/>
                </a:lnTo>
                <a:cubicBezTo>
                  <a:pt x="912" y="109"/>
                  <a:pt x="920" y="179"/>
                  <a:pt x="930" y="200"/>
                </a:cubicBezTo>
                <a:lnTo>
                  <a:pt x="930" y="204"/>
                </a:lnTo>
                <a:cubicBezTo>
                  <a:pt x="914" y="198"/>
                  <a:pt x="899" y="185"/>
                  <a:pt x="891" y="170"/>
                </a:cubicBezTo>
                <a:lnTo>
                  <a:pt x="874" y="222"/>
                </a:lnTo>
                <a:cubicBezTo>
                  <a:pt x="887" y="243"/>
                  <a:pt x="887" y="267"/>
                  <a:pt x="873" y="289"/>
                </a:cubicBezTo>
                <a:cubicBezTo>
                  <a:pt x="848" y="331"/>
                  <a:pt x="788" y="355"/>
                  <a:pt x="739" y="359"/>
                </a:cubicBezTo>
                <a:lnTo>
                  <a:pt x="748" y="364"/>
                </a:lnTo>
                <a:lnTo>
                  <a:pt x="735" y="359"/>
                </a:lnTo>
                <a:cubicBezTo>
                  <a:pt x="735" y="359"/>
                  <a:pt x="735" y="355"/>
                  <a:pt x="736" y="355"/>
                </a:cubicBezTo>
                <a:cubicBezTo>
                  <a:pt x="785" y="355"/>
                  <a:pt x="846" y="331"/>
                  <a:pt x="870" y="289"/>
                </a:cubicBezTo>
                <a:cubicBezTo>
                  <a:pt x="884" y="267"/>
                  <a:pt x="884" y="243"/>
                  <a:pt x="871" y="222"/>
                </a:cubicBezTo>
                <a:lnTo>
                  <a:pt x="889" y="167"/>
                </a:lnTo>
                <a:lnTo>
                  <a:pt x="891" y="167"/>
                </a:lnTo>
                <a:lnTo>
                  <a:pt x="893" y="167"/>
                </a:lnTo>
                <a:cubicBezTo>
                  <a:pt x="899" y="179"/>
                  <a:pt x="912" y="195"/>
                  <a:pt x="928" y="198"/>
                </a:cubicBezTo>
                <a:cubicBezTo>
                  <a:pt x="915" y="173"/>
                  <a:pt x="911" y="107"/>
                  <a:pt x="915" y="64"/>
                </a:cubicBezTo>
                <a:cubicBezTo>
                  <a:pt x="885" y="104"/>
                  <a:pt x="849" y="137"/>
                  <a:pt x="817" y="167"/>
                </a:cubicBezTo>
                <a:cubicBezTo>
                  <a:pt x="830" y="170"/>
                  <a:pt x="844" y="167"/>
                  <a:pt x="859" y="167"/>
                </a:cubicBezTo>
                <a:cubicBezTo>
                  <a:pt x="842" y="170"/>
                  <a:pt x="827" y="173"/>
                  <a:pt x="813" y="170"/>
                </a:cubicBezTo>
                <a:close/>
                <a:moveTo>
                  <a:pt x="748" y="365"/>
                </a:moveTo>
                <a:lnTo>
                  <a:pt x="748" y="364"/>
                </a:lnTo>
                <a:lnTo>
                  <a:pt x="749" y="365"/>
                </a:lnTo>
                <a:lnTo>
                  <a:pt x="748" y="365"/>
                </a:lnTo>
                <a:close/>
                <a:moveTo>
                  <a:pt x="848" y="434"/>
                </a:moveTo>
                <a:cubicBezTo>
                  <a:pt x="844" y="437"/>
                  <a:pt x="841" y="437"/>
                  <a:pt x="839" y="437"/>
                </a:cubicBezTo>
                <a:cubicBezTo>
                  <a:pt x="830" y="437"/>
                  <a:pt x="823" y="431"/>
                  <a:pt x="815" y="425"/>
                </a:cubicBezTo>
                <a:cubicBezTo>
                  <a:pt x="813" y="419"/>
                  <a:pt x="809" y="416"/>
                  <a:pt x="804" y="416"/>
                </a:cubicBezTo>
                <a:cubicBezTo>
                  <a:pt x="818" y="456"/>
                  <a:pt x="812" y="483"/>
                  <a:pt x="804" y="516"/>
                </a:cubicBezTo>
                <a:cubicBezTo>
                  <a:pt x="803" y="522"/>
                  <a:pt x="803" y="525"/>
                  <a:pt x="802" y="531"/>
                </a:cubicBezTo>
                <a:cubicBezTo>
                  <a:pt x="795" y="537"/>
                  <a:pt x="798" y="544"/>
                  <a:pt x="803" y="547"/>
                </a:cubicBezTo>
                <a:cubicBezTo>
                  <a:pt x="803" y="550"/>
                  <a:pt x="804" y="553"/>
                  <a:pt x="804" y="556"/>
                </a:cubicBezTo>
                <a:lnTo>
                  <a:pt x="827" y="562"/>
                </a:lnTo>
                <a:lnTo>
                  <a:pt x="830" y="565"/>
                </a:lnTo>
                <a:cubicBezTo>
                  <a:pt x="830" y="565"/>
                  <a:pt x="845" y="568"/>
                  <a:pt x="850" y="589"/>
                </a:cubicBezTo>
                <a:cubicBezTo>
                  <a:pt x="848" y="592"/>
                  <a:pt x="848" y="589"/>
                  <a:pt x="848" y="589"/>
                </a:cubicBezTo>
                <a:cubicBezTo>
                  <a:pt x="839" y="577"/>
                  <a:pt x="826" y="583"/>
                  <a:pt x="826" y="583"/>
                </a:cubicBezTo>
                <a:lnTo>
                  <a:pt x="823" y="583"/>
                </a:lnTo>
                <a:lnTo>
                  <a:pt x="824" y="580"/>
                </a:lnTo>
                <a:cubicBezTo>
                  <a:pt x="826" y="580"/>
                  <a:pt x="838" y="574"/>
                  <a:pt x="847" y="583"/>
                </a:cubicBezTo>
                <a:cubicBezTo>
                  <a:pt x="841" y="568"/>
                  <a:pt x="830" y="568"/>
                  <a:pt x="830" y="568"/>
                </a:cubicBezTo>
                <a:lnTo>
                  <a:pt x="824" y="565"/>
                </a:lnTo>
                <a:lnTo>
                  <a:pt x="803" y="556"/>
                </a:lnTo>
                <a:cubicBezTo>
                  <a:pt x="803" y="553"/>
                  <a:pt x="802" y="553"/>
                  <a:pt x="800" y="550"/>
                </a:cubicBezTo>
                <a:cubicBezTo>
                  <a:pt x="795" y="544"/>
                  <a:pt x="791" y="537"/>
                  <a:pt x="800" y="528"/>
                </a:cubicBezTo>
                <a:cubicBezTo>
                  <a:pt x="800" y="525"/>
                  <a:pt x="802" y="522"/>
                  <a:pt x="803" y="516"/>
                </a:cubicBezTo>
                <a:cubicBezTo>
                  <a:pt x="811" y="480"/>
                  <a:pt x="815" y="452"/>
                  <a:pt x="802" y="413"/>
                </a:cubicBezTo>
                <a:lnTo>
                  <a:pt x="803" y="413"/>
                </a:lnTo>
                <a:cubicBezTo>
                  <a:pt x="807" y="413"/>
                  <a:pt x="814" y="416"/>
                  <a:pt x="817" y="422"/>
                </a:cubicBezTo>
                <a:cubicBezTo>
                  <a:pt x="827" y="431"/>
                  <a:pt x="835" y="437"/>
                  <a:pt x="847" y="434"/>
                </a:cubicBezTo>
                <a:cubicBezTo>
                  <a:pt x="846" y="416"/>
                  <a:pt x="792" y="389"/>
                  <a:pt x="750" y="365"/>
                </a:cubicBezTo>
                <a:cubicBezTo>
                  <a:pt x="798" y="389"/>
                  <a:pt x="848" y="416"/>
                  <a:pt x="848" y="434"/>
                </a:cubicBezTo>
                <a:close/>
                <a:moveTo>
                  <a:pt x="804" y="577"/>
                </a:moveTo>
                <a:cubicBezTo>
                  <a:pt x="794" y="571"/>
                  <a:pt x="779" y="568"/>
                  <a:pt x="764" y="574"/>
                </a:cubicBezTo>
                <a:cubicBezTo>
                  <a:pt x="756" y="580"/>
                  <a:pt x="745" y="580"/>
                  <a:pt x="738" y="574"/>
                </a:cubicBezTo>
                <a:cubicBezTo>
                  <a:pt x="732" y="571"/>
                  <a:pt x="722" y="571"/>
                  <a:pt x="712" y="574"/>
                </a:cubicBezTo>
                <a:cubicBezTo>
                  <a:pt x="710" y="574"/>
                  <a:pt x="698" y="583"/>
                  <a:pt x="691" y="589"/>
                </a:cubicBezTo>
                <a:cubicBezTo>
                  <a:pt x="689" y="589"/>
                  <a:pt x="684" y="586"/>
                  <a:pt x="683" y="586"/>
                </a:cubicBezTo>
                <a:cubicBezTo>
                  <a:pt x="682" y="586"/>
                  <a:pt x="672" y="586"/>
                  <a:pt x="656" y="598"/>
                </a:cubicBezTo>
                <a:lnTo>
                  <a:pt x="654" y="598"/>
                </a:lnTo>
                <a:lnTo>
                  <a:pt x="654" y="595"/>
                </a:lnTo>
                <a:cubicBezTo>
                  <a:pt x="657" y="577"/>
                  <a:pt x="671" y="574"/>
                  <a:pt x="674" y="574"/>
                </a:cubicBezTo>
                <a:cubicBezTo>
                  <a:pt x="674" y="571"/>
                  <a:pt x="674" y="571"/>
                  <a:pt x="675" y="571"/>
                </a:cubicBezTo>
                <a:lnTo>
                  <a:pt x="677" y="568"/>
                </a:lnTo>
                <a:cubicBezTo>
                  <a:pt x="682" y="565"/>
                  <a:pt x="688" y="565"/>
                  <a:pt x="692" y="562"/>
                </a:cubicBezTo>
                <a:lnTo>
                  <a:pt x="656" y="562"/>
                </a:lnTo>
                <a:cubicBezTo>
                  <a:pt x="656" y="562"/>
                  <a:pt x="654" y="562"/>
                  <a:pt x="654" y="559"/>
                </a:cubicBezTo>
                <a:cubicBezTo>
                  <a:pt x="647" y="559"/>
                  <a:pt x="639" y="556"/>
                  <a:pt x="635" y="565"/>
                </a:cubicBezTo>
                <a:cubicBezTo>
                  <a:pt x="635" y="568"/>
                  <a:pt x="635" y="568"/>
                  <a:pt x="633" y="568"/>
                </a:cubicBezTo>
                <a:lnTo>
                  <a:pt x="631" y="565"/>
                </a:lnTo>
                <a:cubicBezTo>
                  <a:pt x="631" y="550"/>
                  <a:pt x="642" y="547"/>
                  <a:pt x="651" y="544"/>
                </a:cubicBezTo>
                <a:lnTo>
                  <a:pt x="654" y="540"/>
                </a:lnTo>
                <a:cubicBezTo>
                  <a:pt x="656" y="537"/>
                  <a:pt x="663" y="537"/>
                  <a:pt x="666" y="537"/>
                </a:cubicBezTo>
                <a:lnTo>
                  <a:pt x="672" y="537"/>
                </a:lnTo>
                <a:cubicBezTo>
                  <a:pt x="668" y="535"/>
                  <a:pt x="663" y="531"/>
                  <a:pt x="663" y="531"/>
                </a:cubicBezTo>
                <a:cubicBezTo>
                  <a:pt x="660" y="528"/>
                  <a:pt x="663" y="525"/>
                  <a:pt x="663" y="525"/>
                </a:cubicBezTo>
                <a:cubicBezTo>
                  <a:pt x="663" y="525"/>
                  <a:pt x="657" y="522"/>
                  <a:pt x="653" y="522"/>
                </a:cubicBezTo>
                <a:cubicBezTo>
                  <a:pt x="650" y="522"/>
                  <a:pt x="645" y="525"/>
                  <a:pt x="642" y="528"/>
                </a:cubicBezTo>
                <a:cubicBezTo>
                  <a:pt x="641" y="528"/>
                  <a:pt x="641" y="528"/>
                  <a:pt x="641" y="525"/>
                </a:cubicBezTo>
                <a:cubicBezTo>
                  <a:pt x="642" y="511"/>
                  <a:pt x="653" y="510"/>
                  <a:pt x="660" y="510"/>
                </a:cubicBezTo>
                <a:cubicBezTo>
                  <a:pt x="654" y="511"/>
                  <a:pt x="645" y="514"/>
                  <a:pt x="644" y="522"/>
                </a:cubicBezTo>
                <a:lnTo>
                  <a:pt x="653" y="522"/>
                </a:lnTo>
                <a:cubicBezTo>
                  <a:pt x="659" y="522"/>
                  <a:pt x="665" y="525"/>
                  <a:pt x="665" y="525"/>
                </a:cubicBezTo>
                <a:cubicBezTo>
                  <a:pt x="664" y="528"/>
                  <a:pt x="664" y="528"/>
                  <a:pt x="665" y="531"/>
                </a:cubicBezTo>
                <a:cubicBezTo>
                  <a:pt x="665" y="531"/>
                  <a:pt x="703" y="547"/>
                  <a:pt x="715" y="553"/>
                </a:cubicBezTo>
                <a:cubicBezTo>
                  <a:pt x="720" y="553"/>
                  <a:pt x="720" y="553"/>
                  <a:pt x="720" y="556"/>
                </a:cubicBezTo>
                <a:lnTo>
                  <a:pt x="718" y="556"/>
                </a:lnTo>
                <a:lnTo>
                  <a:pt x="715" y="556"/>
                </a:lnTo>
                <a:cubicBezTo>
                  <a:pt x="706" y="550"/>
                  <a:pt x="674" y="540"/>
                  <a:pt x="674" y="540"/>
                </a:cubicBezTo>
                <a:cubicBezTo>
                  <a:pt x="665" y="537"/>
                  <a:pt x="659" y="537"/>
                  <a:pt x="654" y="544"/>
                </a:cubicBezTo>
                <a:lnTo>
                  <a:pt x="653" y="547"/>
                </a:lnTo>
                <a:cubicBezTo>
                  <a:pt x="645" y="547"/>
                  <a:pt x="636" y="553"/>
                  <a:pt x="635" y="562"/>
                </a:cubicBezTo>
                <a:cubicBezTo>
                  <a:pt x="641" y="556"/>
                  <a:pt x="650" y="556"/>
                  <a:pt x="657" y="556"/>
                </a:cubicBezTo>
                <a:cubicBezTo>
                  <a:pt x="659" y="556"/>
                  <a:pt x="659" y="559"/>
                  <a:pt x="659" y="559"/>
                </a:cubicBezTo>
                <a:lnTo>
                  <a:pt x="657" y="559"/>
                </a:lnTo>
                <a:lnTo>
                  <a:pt x="703" y="562"/>
                </a:lnTo>
                <a:cubicBezTo>
                  <a:pt x="700" y="565"/>
                  <a:pt x="698" y="565"/>
                  <a:pt x="695" y="565"/>
                </a:cubicBezTo>
                <a:cubicBezTo>
                  <a:pt x="689" y="565"/>
                  <a:pt x="682" y="565"/>
                  <a:pt x="680" y="571"/>
                </a:cubicBezTo>
                <a:lnTo>
                  <a:pt x="677" y="571"/>
                </a:lnTo>
                <a:cubicBezTo>
                  <a:pt x="677" y="571"/>
                  <a:pt x="675" y="571"/>
                  <a:pt x="677" y="574"/>
                </a:cubicBezTo>
                <a:lnTo>
                  <a:pt x="676" y="574"/>
                </a:lnTo>
                <a:cubicBezTo>
                  <a:pt x="674" y="574"/>
                  <a:pt x="662" y="574"/>
                  <a:pt x="657" y="595"/>
                </a:cubicBezTo>
                <a:cubicBezTo>
                  <a:pt x="673" y="583"/>
                  <a:pt x="682" y="583"/>
                  <a:pt x="683" y="583"/>
                </a:cubicBezTo>
                <a:cubicBezTo>
                  <a:pt x="685" y="583"/>
                  <a:pt x="685" y="583"/>
                  <a:pt x="691" y="586"/>
                </a:cubicBezTo>
                <a:lnTo>
                  <a:pt x="711" y="574"/>
                </a:lnTo>
                <a:cubicBezTo>
                  <a:pt x="724" y="568"/>
                  <a:pt x="733" y="568"/>
                  <a:pt x="738" y="574"/>
                </a:cubicBezTo>
                <a:cubicBezTo>
                  <a:pt x="746" y="577"/>
                  <a:pt x="755" y="577"/>
                  <a:pt x="762" y="574"/>
                </a:cubicBezTo>
                <a:cubicBezTo>
                  <a:pt x="779" y="565"/>
                  <a:pt x="795" y="568"/>
                  <a:pt x="807" y="574"/>
                </a:cubicBezTo>
                <a:lnTo>
                  <a:pt x="820" y="583"/>
                </a:lnTo>
                <a:lnTo>
                  <a:pt x="804" y="577"/>
                </a:lnTo>
                <a:close/>
                <a:moveTo>
                  <a:pt x="677" y="507"/>
                </a:moveTo>
                <a:lnTo>
                  <a:pt x="695" y="525"/>
                </a:lnTo>
                <a:lnTo>
                  <a:pt x="712" y="537"/>
                </a:lnTo>
                <a:lnTo>
                  <a:pt x="694" y="528"/>
                </a:lnTo>
                <a:lnTo>
                  <a:pt x="676" y="510"/>
                </a:lnTo>
                <a:cubicBezTo>
                  <a:pt x="674" y="507"/>
                  <a:pt x="669" y="504"/>
                  <a:pt x="668" y="510"/>
                </a:cubicBezTo>
                <a:lnTo>
                  <a:pt x="666" y="510"/>
                </a:lnTo>
                <a:lnTo>
                  <a:pt x="665" y="510"/>
                </a:lnTo>
                <a:cubicBezTo>
                  <a:pt x="666" y="504"/>
                  <a:pt x="674" y="504"/>
                  <a:pt x="677" y="507"/>
                </a:cubicBezTo>
                <a:close/>
                <a:moveTo>
                  <a:pt x="757" y="520"/>
                </a:moveTo>
                <a:cubicBezTo>
                  <a:pt x="751" y="507"/>
                  <a:pt x="756" y="501"/>
                  <a:pt x="766" y="495"/>
                </a:cubicBezTo>
                <a:cubicBezTo>
                  <a:pt x="764" y="489"/>
                  <a:pt x="764" y="480"/>
                  <a:pt x="766" y="471"/>
                </a:cubicBezTo>
                <a:cubicBezTo>
                  <a:pt x="764" y="468"/>
                  <a:pt x="760" y="450"/>
                  <a:pt x="764" y="443"/>
                </a:cubicBezTo>
                <a:cubicBezTo>
                  <a:pt x="756" y="440"/>
                  <a:pt x="751" y="434"/>
                  <a:pt x="748" y="431"/>
                </a:cubicBezTo>
                <a:lnTo>
                  <a:pt x="742" y="431"/>
                </a:lnTo>
                <a:cubicBezTo>
                  <a:pt x="738" y="431"/>
                  <a:pt x="730" y="428"/>
                  <a:pt x="727" y="422"/>
                </a:cubicBezTo>
                <a:cubicBezTo>
                  <a:pt x="722" y="425"/>
                  <a:pt x="718" y="428"/>
                  <a:pt x="712" y="428"/>
                </a:cubicBezTo>
                <a:cubicBezTo>
                  <a:pt x="703" y="428"/>
                  <a:pt x="695" y="425"/>
                  <a:pt x="689" y="416"/>
                </a:cubicBezTo>
                <a:cubicBezTo>
                  <a:pt x="700" y="425"/>
                  <a:pt x="713" y="428"/>
                  <a:pt x="727" y="419"/>
                </a:cubicBezTo>
                <a:cubicBezTo>
                  <a:pt x="732" y="425"/>
                  <a:pt x="739" y="428"/>
                  <a:pt x="748" y="428"/>
                </a:cubicBezTo>
                <a:lnTo>
                  <a:pt x="751" y="428"/>
                </a:lnTo>
                <a:cubicBezTo>
                  <a:pt x="755" y="431"/>
                  <a:pt x="758" y="437"/>
                  <a:pt x="767" y="443"/>
                </a:cubicBezTo>
                <a:cubicBezTo>
                  <a:pt x="762" y="446"/>
                  <a:pt x="765" y="465"/>
                  <a:pt x="770" y="471"/>
                </a:cubicBezTo>
                <a:cubicBezTo>
                  <a:pt x="767" y="483"/>
                  <a:pt x="767" y="489"/>
                  <a:pt x="768" y="495"/>
                </a:cubicBezTo>
                <a:lnTo>
                  <a:pt x="767" y="495"/>
                </a:lnTo>
                <a:cubicBezTo>
                  <a:pt x="758" y="504"/>
                  <a:pt x="756" y="507"/>
                  <a:pt x="760" y="519"/>
                </a:cubicBezTo>
                <a:cubicBezTo>
                  <a:pt x="749" y="540"/>
                  <a:pt x="729" y="547"/>
                  <a:pt x="712" y="538"/>
                </a:cubicBezTo>
                <a:cubicBezTo>
                  <a:pt x="729" y="544"/>
                  <a:pt x="746" y="537"/>
                  <a:pt x="757" y="520"/>
                </a:cubicBezTo>
                <a:close/>
                <a:moveTo>
                  <a:pt x="689" y="416"/>
                </a:moveTo>
                <a:cubicBezTo>
                  <a:pt x="687" y="416"/>
                  <a:pt x="686" y="417"/>
                  <a:pt x="684" y="417"/>
                </a:cubicBezTo>
                <a:cubicBezTo>
                  <a:pt x="686" y="416"/>
                  <a:pt x="688" y="416"/>
                  <a:pt x="689" y="416"/>
                </a:cubicBezTo>
                <a:close/>
                <a:moveTo>
                  <a:pt x="672" y="419"/>
                </a:moveTo>
                <a:cubicBezTo>
                  <a:pt x="663" y="419"/>
                  <a:pt x="654" y="416"/>
                  <a:pt x="648" y="410"/>
                </a:cubicBezTo>
                <a:cubicBezTo>
                  <a:pt x="648" y="413"/>
                  <a:pt x="645" y="413"/>
                  <a:pt x="644" y="413"/>
                </a:cubicBezTo>
                <a:cubicBezTo>
                  <a:pt x="630" y="413"/>
                  <a:pt x="615" y="404"/>
                  <a:pt x="610" y="395"/>
                </a:cubicBezTo>
                <a:cubicBezTo>
                  <a:pt x="609" y="395"/>
                  <a:pt x="603" y="392"/>
                  <a:pt x="600" y="389"/>
                </a:cubicBezTo>
                <a:lnTo>
                  <a:pt x="589" y="389"/>
                </a:lnTo>
                <a:cubicBezTo>
                  <a:pt x="584" y="395"/>
                  <a:pt x="581" y="398"/>
                  <a:pt x="578" y="401"/>
                </a:cubicBezTo>
                <a:cubicBezTo>
                  <a:pt x="575" y="401"/>
                  <a:pt x="572" y="404"/>
                  <a:pt x="572" y="407"/>
                </a:cubicBezTo>
                <a:cubicBezTo>
                  <a:pt x="560" y="416"/>
                  <a:pt x="563" y="437"/>
                  <a:pt x="572" y="443"/>
                </a:cubicBezTo>
                <a:lnTo>
                  <a:pt x="608" y="458"/>
                </a:lnTo>
                <a:lnTo>
                  <a:pt x="572" y="446"/>
                </a:lnTo>
                <a:cubicBezTo>
                  <a:pt x="562" y="437"/>
                  <a:pt x="556" y="416"/>
                  <a:pt x="569" y="404"/>
                </a:cubicBezTo>
                <a:cubicBezTo>
                  <a:pt x="572" y="401"/>
                  <a:pt x="572" y="398"/>
                  <a:pt x="575" y="398"/>
                </a:cubicBezTo>
                <a:cubicBezTo>
                  <a:pt x="581" y="395"/>
                  <a:pt x="583" y="392"/>
                  <a:pt x="588" y="386"/>
                </a:cubicBezTo>
                <a:lnTo>
                  <a:pt x="589" y="386"/>
                </a:lnTo>
                <a:cubicBezTo>
                  <a:pt x="594" y="386"/>
                  <a:pt x="598" y="386"/>
                  <a:pt x="600" y="389"/>
                </a:cubicBezTo>
                <a:cubicBezTo>
                  <a:pt x="604" y="389"/>
                  <a:pt x="609" y="392"/>
                  <a:pt x="610" y="392"/>
                </a:cubicBezTo>
                <a:cubicBezTo>
                  <a:pt x="618" y="404"/>
                  <a:pt x="636" y="413"/>
                  <a:pt x="650" y="407"/>
                </a:cubicBezTo>
                <a:cubicBezTo>
                  <a:pt x="659" y="415"/>
                  <a:pt x="671" y="418"/>
                  <a:pt x="684" y="417"/>
                </a:cubicBezTo>
                <a:cubicBezTo>
                  <a:pt x="681" y="418"/>
                  <a:pt x="677" y="419"/>
                  <a:pt x="672" y="419"/>
                </a:cubicBezTo>
                <a:close/>
                <a:moveTo>
                  <a:pt x="647" y="492"/>
                </a:moveTo>
                <a:lnTo>
                  <a:pt x="647" y="495"/>
                </a:lnTo>
                <a:lnTo>
                  <a:pt x="645" y="495"/>
                </a:lnTo>
                <a:cubicBezTo>
                  <a:pt x="639" y="492"/>
                  <a:pt x="636" y="492"/>
                  <a:pt x="636" y="492"/>
                </a:cubicBezTo>
                <a:cubicBezTo>
                  <a:pt x="633" y="489"/>
                  <a:pt x="631" y="489"/>
                  <a:pt x="628" y="489"/>
                </a:cubicBezTo>
                <a:lnTo>
                  <a:pt x="607" y="483"/>
                </a:lnTo>
                <a:cubicBezTo>
                  <a:pt x="581" y="522"/>
                  <a:pt x="546" y="547"/>
                  <a:pt x="504" y="556"/>
                </a:cubicBezTo>
                <a:cubicBezTo>
                  <a:pt x="507" y="559"/>
                  <a:pt x="513" y="559"/>
                  <a:pt x="518" y="559"/>
                </a:cubicBezTo>
                <a:lnTo>
                  <a:pt x="528" y="559"/>
                </a:lnTo>
                <a:lnTo>
                  <a:pt x="537" y="565"/>
                </a:lnTo>
                <a:cubicBezTo>
                  <a:pt x="553" y="568"/>
                  <a:pt x="562" y="574"/>
                  <a:pt x="562" y="586"/>
                </a:cubicBezTo>
                <a:lnTo>
                  <a:pt x="562" y="589"/>
                </a:lnTo>
                <a:lnTo>
                  <a:pt x="560" y="589"/>
                </a:lnTo>
                <a:cubicBezTo>
                  <a:pt x="553" y="580"/>
                  <a:pt x="543" y="577"/>
                  <a:pt x="536" y="583"/>
                </a:cubicBezTo>
                <a:cubicBezTo>
                  <a:pt x="523" y="586"/>
                  <a:pt x="516" y="583"/>
                  <a:pt x="508" y="577"/>
                </a:cubicBezTo>
                <a:cubicBezTo>
                  <a:pt x="505" y="574"/>
                  <a:pt x="502" y="574"/>
                  <a:pt x="498" y="571"/>
                </a:cubicBezTo>
                <a:cubicBezTo>
                  <a:pt x="489" y="565"/>
                  <a:pt x="478" y="568"/>
                  <a:pt x="471" y="574"/>
                </a:cubicBezTo>
                <a:cubicBezTo>
                  <a:pt x="461" y="568"/>
                  <a:pt x="454" y="568"/>
                  <a:pt x="443" y="571"/>
                </a:cubicBezTo>
                <a:lnTo>
                  <a:pt x="436" y="571"/>
                </a:lnTo>
                <a:cubicBezTo>
                  <a:pt x="419" y="574"/>
                  <a:pt x="407" y="577"/>
                  <a:pt x="401" y="583"/>
                </a:cubicBezTo>
                <a:cubicBezTo>
                  <a:pt x="396" y="586"/>
                  <a:pt x="393" y="583"/>
                  <a:pt x="393" y="583"/>
                </a:cubicBezTo>
                <a:cubicBezTo>
                  <a:pt x="390" y="583"/>
                  <a:pt x="386" y="580"/>
                  <a:pt x="384" y="580"/>
                </a:cubicBezTo>
                <a:cubicBezTo>
                  <a:pt x="375" y="580"/>
                  <a:pt x="369" y="589"/>
                  <a:pt x="369" y="592"/>
                </a:cubicBezTo>
                <a:lnTo>
                  <a:pt x="367" y="592"/>
                </a:lnTo>
                <a:lnTo>
                  <a:pt x="367" y="589"/>
                </a:lnTo>
                <a:cubicBezTo>
                  <a:pt x="363" y="574"/>
                  <a:pt x="370" y="571"/>
                  <a:pt x="378" y="568"/>
                </a:cubicBezTo>
                <a:lnTo>
                  <a:pt x="363" y="559"/>
                </a:lnTo>
                <a:cubicBezTo>
                  <a:pt x="361" y="559"/>
                  <a:pt x="361" y="556"/>
                  <a:pt x="361" y="556"/>
                </a:cubicBezTo>
                <a:cubicBezTo>
                  <a:pt x="357" y="553"/>
                  <a:pt x="351" y="556"/>
                  <a:pt x="342" y="562"/>
                </a:cubicBezTo>
                <a:cubicBezTo>
                  <a:pt x="340" y="562"/>
                  <a:pt x="340" y="562"/>
                  <a:pt x="340" y="559"/>
                </a:cubicBezTo>
                <a:cubicBezTo>
                  <a:pt x="342" y="544"/>
                  <a:pt x="363" y="535"/>
                  <a:pt x="370" y="540"/>
                </a:cubicBezTo>
                <a:lnTo>
                  <a:pt x="366" y="540"/>
                </a:lnTo>
                <a:cubicBezTo>
                  <a:pt x="358" y="540"/>
                  <a:pt x="348" y="547"/>
                  <a:pt x="343" y="556"/>
                </a:cubicBezTo>
                <a:cubicBezTo>
                  <a:pt x="354" y="550"/>
                  <a:pt x="358" y="550"/>
                  <a:pt x="367" y="553"/>
                </a:cubicBezTo>
                <a:lnTo>
                  <a:pt x="367" y="556"/>
                </a:lnTo>
                <a:lnTo>
                  <a:pt x="366" y="556"/>
                </a:lnTo>
                <a:lnTo>
                  <a:pt x="367" y="559"/>
                </a:lnTo>
                <a:lnTo>
                  <a:pt x="381" y="568"/>
                </a:lnTo>
                <a:cubicBezTo>
                  <a:pt x="374" y="571"/>
                  <a:pt x="367" y="574"/>
                  <a:pt x="369" y="586"/>
                </a:cubicBezTo>
                <a:cubicBezTo>
                  <a:pt x="370" y="583"/>
                  <a:pt x="377" y="577"/>
                  <a:pt x="384" y="577"/>
                </a:cubicBezTo>
                <a:cubicBezTo>
                  <a:pt x="386" y="577"/>
                  <a:pt x="390" y="580"/>
                  <a:pt x="393" y="580"/>
                </a:cubicBezTo>
                <a:cubicBezTo>
                  <a:pt x="396" y="583"/>
                  <a:pt x="396" y="583"/>
                  <a:pt x="399" y="583"/>
                </a:cubicBezTo>
                <a:cubicBezTo>
                  <a:pt x="407" y="574"/>
                  <a:pt x="424" y="571"/>
                  <a:pt x="436" y="568"/>
                </a:cubicBezTo>
                <a:lnTo>
                  <a:pt x="443" y="568"/>
                </a:lnTo>
                <a:cubicBezTo>
                  <a:pt x="454" y="565"/>
                  <a:pt x="463" y="565"/>
                  <a:pt x="471" y="571"/>
                </a:cubicBezTo>
                <a:cubicBezTo>
                  <a:pt x="477" y="565"/>
                  <a:pt x="489" y="565"/>
                  <a:pt x="499" y="571"/>
                </a:cubicBezTo>
                <a:cubicBezTo>
                  <a:pt x="504" y="571"/>
                  <a:pt x="507" y="574"/>
                  <a:pt x="510" y="574"/>
                </a:cubicBezTo>
                <a:cubicBezTo>
                  <a:pt x="518" y="580"/>
                  <a:pt x="524" y="583"/>
                  <a:pt x="534" y="580"/>
                </a:cubicBezTo>
                <a:cubicBezTo>
                  <a:pt x="544" y="574"/>
                  <a:pt x="553" y="577"/>
                  <a:pt x="560" y="583"/>
                </a:cubicBezTo>
                <a:cubicBezTo>
                  <a:pt x="559" y="574"/>
                  <a:pt x="551" y="571"/>
                  <a:pt x="537" y="568"/>
                </a:cubicBezTo>
                <a:lnTo>
                  <a:pt x="527" y="562"/>
                </a:lnTo>
                <a:lnTo>
                  <a:pt x="518" y="562"/>
                </a:lnTo>
                <a:cubicBezTo>
                  <a:pt x="512" y="562"/>
                  <a:pt x="505" y="562"/>
                  <a:pt x="499" y="559"/>
                </a:cubicBezTo>
                <a:cubicBezTo>
                  <a:pt x="498" y="559"/>
                  <a:pt x="498" y="559"/>
                  <a:pt x="498" y="556"/>
                </a:cubicBezTo>
                <a:lnTo>
                  <a:pt x="499" y="556"/>
                </a:lnTo>
                <a:cubicBezTo>
                  <a:pt x="545" y="544"/>
                  <a:pt x="581" y="519"/>
                  <a:pt x="604" y="480"/>
                </a:cubicBezTo>
                <a:lnTo>
                  <a:pt x="606" y="480"/>
                </a:lnTo>
                <a:lnTo>
                  <a:pt x="628" y="486"/>
                </a:lnTo>
                <a:cubicBezTo>
                  <a:pt x="633" y="486"/>
                  <a:pt x="635" y="489"/>
                  <a:pt x="636" y="489"/>
                </a:cubicBezTo>
                <a:cubicBezTo>
                  <a:pt x="638" y="489"/>
                  <a:pt x="641" y="492"/>
                  <a:pt x="645" y="492"/>
                </a:cubicBezTo>
                <a:cubicBezTo>
                  <a:pt x="645" y="471"/>
                  <a:pt x="633" y="462"/>
                  <a:pt x="609" y="459"/>
                </a:cubicBezTo>
                <a:cubicBezTo>
                  <a:pt x="641" y="459"/>
                  <a:pt x="647" y="477"/>
                  <a:pt x="647" y="492"/>
                </a:cubicBezTo>
                <a:close/>
                <a:moveTo>
                  <a:pt x="381" y="537"/>
                </a:moveTo>
                <a:cubicBezTo>
                  <a:pt x="386" y="537"/>
                  <a:pt x="390" y="537"/>
                  <a:pt x="396" y="540"/>
                </a:cubicBezTo>
                <a:cubicBezTo>
                  <a:pt x="402" y="547"/>
                  <a:pt x="414" y="547"/>
                  <a:pt x="423" y="547"/>
                </a:cubicBezTo>
                <a:cubicBezTo>
                  <a:pt x="420" y="537"/>
                  <a:pt x="408" y="531"/>
                  <a:pt x="404" y="531"/>
                </a:cubicBezTo>
                <a:cubicBezTo>
                  <a:pt x="393" y="528"/>
                  <a:pt x="386" y="528"/>
                  <a:pt x="384" y="522"/>
                </a:cubicBezTo>
                <a:cubicBezTo>
                  <a:pt x="382" y="522"/>
                  <a:pt x="382" y="520"/>
                  <a:pt x="384" y="520"/>
                </a:cubicBezTo>
                <a:cubicBezTo>
                  <a:pt x="380" y="514"/>
                  <a:pt x="375" y="511"/>
                  <a:pt x="366" y="518"/>
                </a:cubicBezTo>
                <a:cubicBezTo>
                  <a:pt x="374" y="510"/>
                  <a:pt x="381" y="511"/>
                  <a:pt x="386" y="519"/>
                </a:cubicBezTo>
                <a:lnTo>
                  <a:pt x="386" y="522"/>
                </a:lnTo>
                <a:cubicBezTo>
                  <a:pt x="386" y="525"/>
                  <a:pt x="399" y="528"/>
                  <a:pt x="404" y="528"/>
                </a:cubicBezTo>
                <a:cubicBezTo>
                  <a:pt x="410" y="528"/>
                  <a:pt x="422" y="535"/>
                  <a:pt x="425" y="547"/>
                </a:cubicBezTo>
                <a:cubicBezTo>
                  <a:pt x="415" y="550"/>
                  <a:pt x="402" y="550"/>
                  <a:pt x="393" y="544"/>
                </a:cubicBezTo>
                <a:cubicBezTo>
                  <a:pt x="386" y="537"/>
                  <a:pt x="377" y="537"/>
                  <a:pt x="370" y="540"/>
                </a:cubicBezTo>
                <a:cubicBezTo>
                  <a:pt x="373" y="537"/>
                  <a:pt x="376" y="537"/>
                  <a:pt x="381" y="5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" name="Freeform 7231">
            <a:extLst>
              <a:ext uri="{FF2B5EF4-FFF2-40B4-BE49-F238E27FC236}">
                <a16:creationId xmlns:a16="http://schemas.microsoft.com/office/drawing/2014/main" id="{79163568-3576-6F46-8A02-76CD06040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5484813"/>
            <a:ext cx="19050" cy="15875"/>
          </a:xfrm>
          <a:custGeom>
            <a:avLst/>
            <a:gdLst>
              <a:gd name="T0" fmla="*/ 17992 w 54"/>
              <a:gd name="T1" fmla="*/ 7247 h 46"/>
              <a:gd name="T2" fmla="*/ 353 w 54"/>
              <a:gd name="T3" fmla="*/ 8283 h 46"/>
              <a:gd name="T4" fmla="*/ 17992 w 54"/>
              <a:gd name="T5" fmla="*/ 7247 h 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4" h="46">
                <a:moveTo>
                  <a:pt x="51" y="21"/>
                </a:moveTo>
                <a:cubicBezTo>
                  <a:pt x="53" y="39"/>
                  <a:pt x="6" y="45"/>
                  <a:pt x="1" y="24"/>
                </a:cubicBezTo>
                <a:cubicBezTo>
                  <a:pt x="0" y="15"/>
                  <a:pt x="27" y="0"/>
                  <a:pt x="51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6" name="Freeform 7232">
            <a:extLst>
              <a:ext uri="{FF2B5EF4-FFF2-40B4-BE49-F238E27FC236}">
                <a16:creationId xmlns:a16="http://schemas.microsoft.com/office/drawing/2014/main" id="{005E87C4-F1BA-0D49-8104-EBA3A1297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5487988"/>
            <a:ext cx="19050" cy="11112"/>
          </a:xfrm>
          <a:custGeom>
            <a:avLst/>
            <a:gdLst>
              <a:gd name="T0" fmla="*/ 9525 w 54"/>
              <a:gd name="T1" fmla="*/ 10754 h 31"/>
              <a:gd name="T2" fmla="*/ 0 w 54"/>
              <a:gd name="T3" fmla="*/ 5377 h 31"/>
              <a:gd name="T4" fmla="*/ 1058 w 54"/>
              <a:gd name="T5" fmla="*/ 3226 h 31"/>
              <a:gd name="T6" fmla="*/ 9172 w 54"/>
              <a:gd name="T7" fmla="*/ 0 h 31"/>
              <a:gd name="T8" fmla="*/ 18697 w 54"/>
              <a:gd name="T9" fmla="*/ 4301 h 31"/>
              <a:gd name="T10" fmla="*/ 17992 w 54"/>
              <a:gd name="T11" fmla="*/ 7527 h 31"/>
              <a:gd name="T12" fmla="*/ 9525 w 54"/>
              <a:gd name="T13" fmla="*/ 10754 h 31"/>
              <a:gd name="T14" fmla="*/ 9172 w 54"/>
              <a:gd name="T15" fmla="*/ 1075 h 31"/>
              <a:gd name="T16" fmla="*/ 2117 w 54"/>
              <a:gd name="T17" fmla="*/ 3226 h 31"/>
              <a:gd name="T18" fmla="*/ 1058 w 54"/>
              <a:gd name="T19" fmla="*/ 5377 h 31"/>
              <a:gd name="T20" fmla="*/ 9525 w 54"/>
              <a:gd name="T21" fmla="*/ 9678 h 31"/>
              <a:gd name="T22" fmla="*/ 16933 w 54"/>
              <a:gd name="T23" fmla="*/ 6452 h 31"/>
              <a:gd name="T24" fmla="*/ 17992 w 54"/>
              <a:gd name="T25" fmla="*/ 4301 h 31"/>
              <a:gd name="T26" fmla="*/ 9172 w 54"/>
              <a:gd name="T27" fmla="*/ 1075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4" h="31">
                <a:moveTo>
                  <a:pt x="27" y="30"/>
                </a:moveTo>
                <a:cubicBezTo>
                  <a:pt x="13" y="30"/>
                  <a:pt x="3" y="24"/>
                  <a:pt x="0" y="15"/>
                </a:cubicBezTo>
                <a:cubicBezTo>
                  <a:pt x="0" y="12"/>
                  <a:pt x="1" y="12"/>
                  <a:pt x="3" y="9"/>
                </a:cubicBezTo>
                <a:cubicBezTo>
                  <a:pt x="7" y="3"/>
                  <a:pt x="13" y="0"/>
                  <a:pt x="26" y="0"/>
                </a:cubicBezTo>
                <a:cubicBezTo>
                  <a:pt x="31" y="0"/>
                  <a:pt x="42" y="3"/>
                  <a:pt x="53" y="12"/>
                </a:cubicBezTo>
                <a:cubicBezTo>
                  <a:pt x="53" y="15"/>
                  <a:pt x="51" y="18"/>
                  <a:pt x="51" y="21"/>
                </a:cubicBezTo>
                <a:cubicBezTo>
                  <a:pt x="47" y="24"/>
                  <a:pt x="38" y="30"/>
                  <a:pt x="27" y="30"/>
                </a:cubicBezTo>
                <a:close/>
                <a:moveTo>
                  <a:pt x="26" y="3"/>
                </a:moveTo>
                <a:cubicBezTo>
                  <a:pt x="15" y="3"/>
                  <a:pt x="9" y="6"/>
                  <a:pt x="6" y="9"/>
                </a:cubicBezTo>
                <a:cubicBezTo>
                  <a:pt x="3" y="12"/>
                  <a:pt x="3" y="12"/>
                  <a:pt x="3" y="15"/>
                </a:cubicBezTo>
                <a:cubicBezTo>
                  <a:pt x="4" y="24"/>
                  <a:pt x="15" y="27"/>
                  <a:pt x="27" y="27"/>
                </a:cubicBezTo>
                <a:cubicBezTo>
                  <a:pt x="36" y="27"/>
                  <a:pt x="45" y="24"/>
                  <a:pt x="48" y="18"/>
                </a:cubicBezTo>
                <a:cubicBezTo>
                  <a:pt x="51" y="18"/>
                  <a:pt x="51" y="15"/>
                  <a:pt x="51" y="12"/>
                </a:cubicBezTo>
                <a:cubicBezTo>
                  <a:pt x="40" y="3"/>
                  <a:pt x="31" y="3"/>
                  <a:pt x="2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7" name="Freeform 7233">
            <a:extLst>
              <a:ext uri="{FF2B5EF4-FFF2-40B4-BE49-F238E27FC236}">
                <a16:creationId xmlns:a16="http://schemas.microsoft.com/office/drawing/2014/main" id="{AFBEE91F-3B67-4241-8E92-289354823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75" y="5453063"/>
            <a:ext cx="3175" cy="15875"/>
          </a:xfrm>
          <a:custGeom>
            <a:avLst/>
            <a:gdLst>
              <a:gd name="T0" fmla="*/ 0 w 10"/>
              <a:gd name="T1" fmla="*/ 15530 h 46"/>
              <a:gd name="T2" fmla="*/ 1905 w 10"/>
              <a:gd name="T3" fmla="*/ 1035 h 46"/>
              <a:gd name="T4" fmla="*/ 1905 w 10"/>
              <a:gd name="T5" fmla="*/ 0 h 46"/>
              <a:gd name="T6" fmla="*/ 2540 w 10"/>
              <a:gd name="T7" fmla="*/ 1035 h 46"/>
              <a:gd name="T8" fmla="*/ 635 w 10"/>
              <a:gd name="T9" fmla="*/ 15530 h 46"/>
              <a:gd name="T10" fmla="*/ 0 w 10"/>
              <a:gd name="T11" fmla="*/ 15530 h 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46">
                <a:moveTo>
                  <a:pt x="0" y="45"/>
                </a:moveTo>
                <a:cubicBezTo>
                  <a:pt x="5" y="39"/>
                  <a:pt x="6" y="3"/>
                  <a:pt x="6" y="3"/>
                </a:cubicBezTo>
                <a:lnTo>
                  <a:pt x="6" y="0"/>
                </a:lnTo>
                <a:cubicBezTo>
                  <a:pt x="8" y="0"/>
                  <a:pt x="9" y="0"/>
                  <a:pt x="8" y="3"/>
                </a:cubicBezTo>
                <a:cubicBezTo>
                  <a:pt x="8" y="3"/>
                  <a:pt x="5" y="39"/>
                  <a:pt x="2" y="45"/>
                </a:cubicBezTo>
                <a:lnTo>
                  <a:pt x="0" y="4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8" name="Freeform 7234">
            <a:extLst>
              <a:ext uri="{FF2B5EF4-FFF2-40B4-BE49-F238E27FC236}">
                <a16:creationId xmlns:a16="http://schemas.microsoft.com/office/drawing/2014/main" id="{3AEA7FEB-9BB0-C749-9142-FD99EFC53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2350" y="5454650"/>
            <a:ext cx="6350" cy="15875"/>
          </a:xfrm>
          <a:custGeom>
            <a:avLst/>
            <a:gdLst>
              <a:gd name="T0" fmla="*/ 0 w 18"/>
              <a:gd name="T1" fmla="*/ 15506 h 43"/>
              <a:gd name="T2" fmla="*/ 4939 w 18"/>
              <a:gd name="T3" fmla="*/ 0 h 43"/>
              <a:gd name="T4" fmla="*/ 5997 w 18"/>
              <a:gd name="T5" fmla="*/ 1108 h 43"/>
              <a:gd name="T6" fmla="*/ 706 w 18"/>
              <a:gd name="T7" fmla="*/ 15506 h 43"/>
              <a:gd name="T8" fmla="*/ 0 w 18"/>
              <a:gd name="T9" fmla="*/ 1550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43">
                <a:moveTo>
                  <a:pt x="0" y="42"/>
                </a:moveTo>
                <a:cubicBezTo>
                  <a:pt x="2" y="30"/>
                  <a:pt x="12" y="3"/>
                  <a:pt x="14" y="0"/>
                </a:cubicBezTo>
                <a:cubicBezTo>
                  <a:pt x="14" y="0"/>
                  <a:pt x="17" y="0"/>
                  <a:pt x="17" y="3"/>
                </a:cubicBezTo>
                <a:lnTo>
                  <a:pt x="2" y="42"/>
                </a:lnTo>
                <a:lnTo>
                  <a:pt x="0" y="4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9" name="Freeform 7235">
            <a:extLst>
              <a:ext uri="{FF2B5EF4-FFF2-40B4-BE49-F238E27FC236}">
                <a16:creationId xmlns:a16="http://schemas.microsoft.com/office/drawing/2014/main" id="{8614619C-49BF-DE42-8DE4-2444E77BB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7588" y="5480050"/>
            <a:ext cx="9525" cy="9525"/>
          </a:xfrm>
          <a:custGeom>
            <a:avLst/>
            <a:gdLst>
              <a:gd name="T0" fmla="*/ 8426 w 26"/>
              <a:gd name="T1" fmla="*/ 9144 h 25"/>
              <a:gd name="T2" fmla="*/ 1099 w 26"/>
              <a:gd name="T3" fmla="*/ 762 h 25"/>
              <a:gd name="T4" fmla="*/ 0 w 26"/>
              <a:gd name="T5" fmla="*/ 0 h 25"/>
              <a:gd name="T6" fmla="*/ 733 w 26"/>
              <a:gd name="T7" fmla="*/ 0 h 25"/>
              <a:gd name="T8" fmla="*/ 1099 w 26"/>
              <a:gd name="T9" fmla="*/ 0 h 25"/>
              <a:gd name="T10" fmla="*/ 9159 w 26"/>
              <a:gd name="T11" fmla="*/ 8001 h 25"/>
              <a:gd name="T12" fmla="*/ 8426 w 26"/>
              <a:gd name="T13" fmla="*/ 9144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25">
                <a:moveTo>
                  <a:pt x="23" y="24"/>
                </a:moveTo>
                <a:cubicBezTo>
                  <a:pt x="17" y="12"/>
                  <a:pt x="8" y="6"/>
                  <a:pt x="3" y="2"/>
                </a:cubicBezTo>
                <a:cubicBezTo>
                  <a:pt x="2" y="2"/>
                  <a:pt x="0" y="0"/>
                  <a:pt x="0" y="0"/>
                </a:cubicBezTo>
                <a:lnTo>
                  <a:pt x="2" y="0"/>
                </a:lnTo>
                <a:lnTo>
                  <a:pt x="3" y="0"/>
                </a:lnTo>
                <a:cubicBezTo>
                  <a:pt x="8" y="6"/>
                  <a:pt x="17" y="9"/>
                  <a:pt x="25" y="21"/>
                </a:cubicBezTo>
                <a:lnTo>
                  <a:pt x="23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30" name="Freeform 7236">
            <a:extLst>
              <a:ext uri="{FF2B5EF4-FFF2-40B4-BE49-F238E27FC236}">
                <a16:creationId xmlns:a16="http://schemas.microsoft.com/office/drawing/2014/main" id="{84DE90E2-5ED2-2841-A72D-4933029F9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5492750"/>
            <a:ext cx="6350" cy="14288"/>
          </a:xfrm>
          <a:custGeom>
            <a:avLst/>
            <a:gdLst>
              <a:gd name="T0" fmla="*/ 1868 w 17"/>
              <a:gd name="T1" fmla="*/ 13931 h 40"/>
              <a:gd name="T2" fmla="*/ 1868 w 17"/>
              <a:gd name="T3" fmla="*/ 12859 h 40"/>
              <a:gd name="T4" fmla="*/ 0 w 17"/>
              <a:gd name="T5" fmla="*/ 0 h 40"/>
              <a:gd name="T6" fmla="*/ 747 w 17"/>
              <a:gd name="T7" fmla="*/ 0 h 40"/>
              <a:gd name="T8" fmla="*/ 1868 w 17"/>
              <a:gd name="T9" fmla="*/ 13931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40">
                <a:moveTo>
                  <a:pt x="5" y="39"/>
                </a:moveTo>
                <a:lnTo>
                  <a:pt x="5" y="36"/>
                </a:lnTo>
                <a:cubicBezTo>
                  <a:pt x="12" y="30"/>
                  <a:pt x="0" y="0"/>
                  <a:pt x="0" y="0"/>
                </a:cubicBezTo>
                <a:lnTo>
                  <a:pt x="2" y="0"/>
                </a:lnTo>
                <a:cubicBezTo>
                  <a:pt x="3" y="0"/>
                  <a:pt x="16" y="30"/>
                  <a:pt x="5" y="3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31" name="Freeform 7237">
            <a:extLst>
              <a:ext uri="{FF2B5EF4-FFF2-40B4-BE49-F238E27FC236}">
                <a16:creationId xmlns:a16="http://schemas.microsoft.com/office/drawing/2014/main" id="{63861242-F2CC-2E4A-84E7-1E4E86CA1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0913" y="5518150"/>
            <a:ext cx="25400" cy="20638"/>
          </a:xfrm>
          <a:custGeom>
            <a:avLst/>
            <a:gdLst>
              <a:gd name="T0" fmla="*/ 24685 w 71"/>
              <a:gd name="T1" fmla="*/ 20288 h 59"/>
              <a:gd name="T2" fmla="*/ 16814 w 71"/>
              <a:gd name="T3" fmla="*/ 13642 h 59"/>
              <a:gd name="T4" fmla="*/ 0 w 71"/>
              <a:gd name="T5" fmla="*/ 1049 h 59"/>
              <a:gd name="T6" fmla="*/ 0 w 71"/>
              <a:gd name="T7" fmla="*/ 1049 h 59"/>
              <a:gd name="T8" fmla="*/ 17530 w 71"/>
              <a:gd name="T9" fmla="*/ 12593 h 59"/>
              <a:gd name="T10" fmla="*/ 25042 w 71"/>
              <a:gd name="T11" fmla="*/ 20288 h 59"/>
              <a:gd name="T12" fmla="*/ 24685 w 71"/>
              <a:gd name="T13" fmla="*/ 20288 h 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1" h="59">
                <a:moveTo>
                  <a:pt x="69" y="58"/>
                </a:moveTo>
                <a:cubicBezTo>
                  <a:pt x="63" y="54"/>
                  <a:pt x="55" y="45"/>
                  <a:pt x="47" y="39"/>
                </a:cubicBezTo>
                <a:cubicBezTo>
                  <a:pt x="32" y="21"/>
                  <a:pt x="14" y="3"/>
                  <a:pt x="0" y="3"/>
                </a:cubicBezTo>
                <a:cubicBezTo>
                  <a:pt x="16" y="0"/>
                  <a:pt x="34" y="18"/>
                  <a:pt x="49" y="36"/>
                </a:cubicBezTo>
                <a:cubicBezTo>
                  <a:pt x="57" y="45"/>
                  <a:pt x="64" y="54"/>
                  <a:pt x="70" y="58"/>
                </a:cubicBezTo>
                <a:lnTo>
                  <a:pt x="69" y="5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32" name="Freeform 7238">
            <a:extLst>
              <a:ext uri="{FF2B5EF4-FFF2-40B4-BE49-F238E27FC236}">
                <a16:creationId xmlns:a16="http://schemas.microsoft.com/office/drawing/2014/main" id="{61542A0F-9EAC-2F49-ACB9-3857353F3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5613400"/>
            <a:ext cx="4762" cy="6350"/>
          </a:xfrm>
          <a:custGeom>
            <a:avLst/>
            <a:gdLst>
              <a:gd name="T0" fmla="*/ 1984 w 12"/>
              <a:gd name="T1" fmla="*/ 6016 h 19"/>
              <a:gd name="T2" fmla="*/ 3572 w 12"/>
              <a:gd name="T3" fmla="*/ 0 h 19"/>
              <a:gd name="T4" fmla="*/ 4365 w 12"/>
              <a:gd name="T5" fmla="*/ 1003 h 19"/>
              <a:gd name="T6" fmla="*/ 3175 w 12"/>
              <a:gd name="T7" fmla="*/ 5013 h 19"/>
              <a:gd name="T8" fmla="*/ 1984 w 12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9">
                <a:moveTo>
                  <a:pt x="5" y="18"/>
                </a:moveTo>
                <a:cubicBezTo>
                  <a:pt x="0" y="9"/>
                  <a:pt x="9" y="0"/>
                  <a:pt x="9" y="0"/>
                </a:cubicBezTo>
                <a:lnTo>
                  <a:pt x="11" y="3"/>
                </a:lnTo>
                <a:cubicBezTo>
                  <a:pt x="11" y="3"/>
                  <a:pt x="3" y="9"/>
                  <a:pt x="8" y="15"/>
                </a:cubicBezTo>
                <a:lnTo>
                  <a:pt x="5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33" name="Freeform 7239">
            <a:extLst>
              <a:ext uri="{FF2B5EF4-FFF2-40B4-BE49-F238E27FC236}">
                <a16:creationId xmlns:a16="http://schemas.microsoft.com/office/drawing/2014/main" id="{4F04A4D8-7136-3143-9563-B7C370CD9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088" y="5616575"/>
            <a:ext cx="4762" cy="4763"/>
          </a:xfrm>
          <a:custGeom>
            <a:avLst/>
            <a:gdLst>
              <a:gd name="T0" fmla="*/ 3663 w 13"/>
              <a:gd name="T1" fmla="*/ 4397 h 13"/>
              <a:gd name="T2" fmla="*/ 3297 w 13"/>
              <a:gd name="T3" fmla="*/ 4397 h 13"/>
              <a:gd name="T4" fmla="*/ 0 w 13"/>
              <a:gd name="T5" fmla="*/ 0 h 13"/>
              <a:gd name="T6" fmla="*/ 0 w 13"/>
              <a:gd name="T7" fmla="*/ 0 h 13"/>
              <a:gd name="T8" fmla="*/ 3663 w 13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3">
                <a:moveTo>
                  <a:pt x="10" y="12"/>
                </a:moveTo>
                <a:lnTo>
                  <a:pt x="9" y="12"/>
                </a:lnTo>
                <a:cubicBezTo>
                  <a:pt x="10" y="3"/>
                  <a:pt x="0" y="0"/>
                  <a:pt x="0" y="0"/>
                </a:cubicBezTo>
                <a:cubicBezTo>
                  <a:pt x="0" y="0"/>
                  <a:pt x="12" y="3"/>
                  <a:pt x="1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34" name="Freeform 7240">
            <a:extLst>
              <a:ext uri="{FF2B5EF4-FFF2-40B4-BE49-F238E27FC236}">
                <a16:creationId xmlns:a16="http://schemas.microsoft.com/office/drawing/2014/main" id="{9201BD64-BD72-EB4F-B686-0CBD96B4C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150" y="5605463"/>
            <a:ext cx="3175" cy="6350"/>
          </a:xfrm>
          <a:custGeom>
            <a:avLst/>
            <a:gdLst>
              <a:gd name="T0" fmla="*/ 866 w 11"/>
              <a:gd name="T1" fmla="*/ 5953 h 16"/>
              <a:gd name="T2" fmla="*/ 577 w 11"/>
              <a:gd name="T3" fmla="*/ 5953 h 16"/>
              <a:gd name="T4" fmla="*/ 0 w 11"/>
              <a:gd name="T5" fmla="*/ 0 h 16"/>
              <a:gd name="T6" fmla="*/ 0 w 11"/>
              <a:gd name="T7" fmla="*/ 0 h 16"/>
              <a:gd name="T8" fmla="*/ 866 w 11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6">
                <a:moveTo>
                  <a:pt x="3" y="15"/>
                </a:moveTo>
                <a:lnTo>
                  <a:pt x="2" y="15"/>
                </a:lnTo>
                <a:cubicBezTo>
                  <a:pt x="8" y="9"/>
                  <a:pt x="0" y="0"/>
                  <a:pt x="0" y="0"/>
                </a:cubicBezTo>
                <a:cubicBezTo>
                  <a:pt x="0" y="0"/>
                  <a:pt x="10" y="6"/>
                  <a:pt x="3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35" name="Freeform 7241">
            <a:extLst>
              <a:ext uri="{FF2B5EF4-FFF2-40B4-BE49-F238E27FC236}">
                <a16:creationId xmlns:a16="http://schemas.microsoft.com/office/drawing/2014/main" id="{49A7BD34-6B0B-294E-AE10-0DE62A09F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5592763"/>
            <a:ext cx="3175" cy="6350"/>
          </a:xfrm>
          <a:custGeom>
            <a:avLst/>
            <a:gdLst>
              <a:gd name="T0" fmla="*/ 318 w 10"/>
              <a:gd name="T1" fmla="*/ 6016 h 19"/>
              <a:gd name="T2" fmla="*/ 0 w 10"/>
              <a:gd name="T3" fmla="*/ 5013 h 19"/>
              <a:gd name="T4" fmla="*/ 1588 w 10"/>
              <a:gd name="T5" fmla="*/ 3342 h 19"/>
              <a:gd name="T6" fmla="*/ 635 w 10"/>
              <a:gd name="T7" fmla="*/ 0 h 19"/>
              <a:gd name="T8" fmla="*/ 635 w 10"/>
              <a:gd name="T9" fmla="*/ 0 h 19"/>
              <a:gd name="T10" fmla="*/ 2858 w 10"/>
              <a:gd name="T11" fmla="*/ 3342 h 19"/>
              <a:gd name="T12" fmla="*/ 318 w 10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9">
                <a:moveTo>
                  <a:pt x="1" y="18"/>
                </a:moveTo>
                <a:lnTo>
                  <a:pt x="0" y="15"/>
                </a:lnTo>
                <a:cubicBezTo>
                  <a:pt x="4" y="12"/>
                  <a:pt x="7" y="10"/>
                  <a:pt x="5" y="10"/>
                </a:cubicBezTo>
                <a:cubicBezTo>
                  <a:pt x="5" y="3"/>
                  <a:pt x="2" y="0"/>
                  <a:pt x="2" y="0"/>
                </a:cubicBezTo>
                <a:cubicBezTo>
                  <a:pt x="2" y="0"/>
                  <a:pt x="9" y="0"/>
                  <a:pt x="9" y="10"/>
                </a:cubicBezTo>
                <a:cubicBezTo>
                  <a:pt x="9" y="10"/>
                  <a:pt x="5" y="12"/>
                  <a:pt x="1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36" name="Freeform 7242">
            <a:extLst>
              <a:ext uri="{FF2B5EF4-FFF2-40B4-BE49-F238E27FC236}">
                <a16:creationId xmlns:a16="http://schemas.microsoft.com/office/drawing/2014/main" id="{DD7A1A62-87F1-7749-AF1C-CDF0A8966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0113" y="5613400"/>
            <a:ext cx="4762" cy="6350"/>
          </a:xfrm>
          <a:custGeom>
            <a:avLst/>
            <a:gdLst>
              <a:gd name="T0" fmla="*/ 3663 w 13"/>
              <a:gd name="T1" fmla="*/ 6016 h 19"/>
              <a:gd name="T2" fmla="*/ 3663 w 13"/>
              <a:gd name="T3" fmla="*/ 0 h 19"/>
              <a:gd name="T4" fmla="*/ 4396 w 13"/>
              <a:gd name="T5" fmla="*/ 1003 h 19"/>
              <a:gd name="T6" fmla="*/ 3663 w 13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9">
                <a:moveTo>
                  <a:pt x="10" y="18"/>
                </a:moveTo>
                <a:cubicBezTo>
                  <a:pt x="0" y="9"/>
                  <a:pt x="10" y="0"/>
                  <a:pt x="10" y="0"/>
                </a:cubicBezTo>
                <a:lnTo>
                  <a:pt x="12" y="3"/>
                </a:lnTo>
                <a:cubicBezTo>
                  <a:pt x="12" y="3"/>
                  <a:pt x="4" y="9"/>
                  <a:pt x="1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37" name="Freeform 7243">
            <a:extLst>
              <a:ext uri="{FF2B5EF4-FFF2-40B4-BE49-F238E27FC236}">
                <a16:creationId xmlns:a16="http://schemas.microsoft.com/office/drawing/2014/main" id="{AD537B50-B29A-8140-B7BE-0A6FD7A17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5613400"/>
            <a:ext cx="6350" cy="6350"/>
          </a:xfrm>
          <a:custGeom>
            <a:avLst/>
            <a:gdLst>
              <a:gd name="T0" fmla="*/ 4763 w 16"/>
              <a:gd name="T1" fmla="*/ 5953 h 16"/>
              <a:gd name="T2" fmla="*/ 3572 w 16"/>
              <a:gd name="T3" fmla="*/ 4763 h 16"/>
              <a:gd name="T4" fmla="*/ 4763 w 16"/>
              <a:gd name="T5" fmla="*/ 2381 h 16"/>
              <a:gd name="T6" fmla="*/ 0 w 16"/>
              <a:gd name="T7" fmla="*/ 0 h 16"/>
              <a:gd name="T8" fmla="*/ 0 w 16"/>
              <a:gd name="T9" fmla="*/ 0 h 16"/>
              <a:gd name="T10" fmla="*/ 4763 w 16"/>
              <a:gd name="T11" fmla="*/ 2381 h 16"/>
              <a:gd name="T12" fmla="*/ 4763 w 16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6">
                <a:moveTo>
                  <a:pt x="12" y="15"/>
                </a:moveTo>
                <a:lnTo>
                  <a:pt x="9" y="12"/>
                </a:lnTo>
                <a:cubicBezTo>
                  <a:pt x="12" y="9"/>
                  <a:pt x="12" y="6"/>
                  <a:pt x="12" y="6"/>
                </a:cubicBezTo>
                <a:cubicBezTo>
                  <a:pt x="9" y="3"/>
                  <a:pt x="0" y="0"/>
                  <a:pt x="0" y="0"/>
                </a:cubicBezTo>
                <a:cubicBezTo>
                  <a:pt x="0" y="0"/>
                  <a:pt x="9" y="0"/>
                  <a:pt x="12" y="6"/>
                </a:cubicBezTo>
                <a:cubicBezTo>
                  <a:pt x="15" y="6"/>
                  <a:pt x="15" y="9"/>
                  <a:pt x="12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38" name="Freeform 7244">
            <a:extLst>
              <a:ext uri="{FF2B5EF4-FFF2-40B4-BE49-F238E27FC236}">
                <a16:creationId xmlns:a16="http://schemas.microsoft.com/office/drawing/2014/main" id="{26AB0984-DD58-7A41-80F6-CCA3F4F38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5603875"/>
            <a:ext cx="3175" cy="6350"/>
          </a:xfrm>
          <a:custGeom>
            <a:avLst/>
            <a:gdLst>
              <a:gd name="T0" fmla="*/ 577 w 11"/>
              <a:gd name="T1" fmla="*/ 5976 h 17"/>
              <a:gd name="T2" fmla="*/ 0 w 11"/>
              <a:gd name="T3" fmla="*/ 4856 h 17"/>
              <a:gd name="T4" fmla="*/ 1443 w 11"/>
              <a:gd name="T5" fmla="*/ 3735 h 17"/>
              <a:gd name="T6" fmla="*/ 1443 w 11"/>
              <a:gd name="T7" fmla="*/ 0 h 17"/>
              <a:gd name="T8" fmla="*/ 1732 w 11"/>
              <a:gd name="T9" fmla="*/ 0 h 17"/>
              <a:gd name="T10" fmla="*/ 1732 w 11"/>
              <a:gd name="T11" fmla="*/ 3735 h 17"/>
              <a:gd name="T12" fmla="*/ 577 w 11"/>
              <a:gd name="T13" fmla="*/ 5976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7">
                <a:moveTo>
                  <a:pt x="2" y="16"/>
                </a:moveTo>
                <a:lnTo>
                  <a:pt x="0" y="13"/>
                </a:lnTo>
                <a:cubicBezTo>
                  <a:pt x="3" y="13"/>
                  <a:pt x="5" y="10"/>
                  <a:pt x="5" y="10"/>
                </a:cubicBezTo>
                <a:cubicBezTo>
                  <a:pt x="6" y="7"/>
                  <a:pt x="5" y="0"/>
                  <a:pt x="5" y="0"/>
                </a:cubicBezTo>
                <a:lnTo>
                  <a:pt x="6" y="0"/>
                </a:lnTo>
                <a:cubicBezTo>
                  <a:pt x="6" y="0"/>
                  <a:pt x="10" y="7"/>
                  <a:pt x="6" y="10"/>
                </a:cubicBezTo>
                <a:cubicBezTo>
                  <a:pt x="6" y="13"/>
                  <a:pt x="3" y="13"/>
                  <a:pt x="2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39" name="Freeform 7245">
            <a:extLst>
              <a:ext uri="{FF2B5EF4-FFF2-40B4-BE49-F238E27FC236}">
                <a16:creationId xmlns:a16="http://schemas.microsoft.com/office/drawing/2014/main" id="{2A0F5459-3CF9-AA4E-B269-2734DF320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9313" y="5591175"/>
            <a:ext cx="3175" cy="6350"/>
          </a:xfrm>
          <a:custGeom>
            <a:avLst/>
            <a:gdLst>
              <a:gd name="T0" fmla="*/ 635 w 10"/>
              <a:gd name="T1" fmla="*/ 5953 h 16"/>
              <a:gd name="T2" fmla="*/ 0 w 10"/>
              <a:gd name="T3" fmla="*/ 5159 h 16"/>
              <a:gd name="T4" fmla="*/ 1905 w 10"/>
              <a:gd name="T5" fmla="*/ 3572 h 16"/>
              <a:gd name="T6" fmla="*/ 1905 w 10"/>
              <a:gd name="T7" fmla="*/ 0 h 16"/>
              <a:gd name="T8" fmla="*/ 1905 w 10"/>
              <a:gd name="T9" fmla="*/ 0 h 16"/>
              <a:gd name="T10" fmla="*/ 2858 w 10"/>
              <a:gd name="T11" fmla="*/ 3572 h 16"/>
              <a:gd name="T12" fmla="*/ 635 w 10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6">
                <a:moveTo>
                  <a:pt x="2" y="15"/>
                </a:moveTo>
                <a:lnTo>
                  <a:pt x="0" y="13"/>
                </a:lnTo>
                <a:cubicBezTo>
                  <a:pt x="2" y="13"/>
                  <a:pt x="6" y="13"/>
                  <a:pt x="6" y="9"/>
                </a:cubicBezTo>
                <a:cubicBezTo>
                  <a:pt x="9" y="3"/>
                  <a:pt x="6" y="0"/>
                  <a:pt x="6" y="0"/>
                </a:cubicBezTo>
                <a:cubicBezTo>
                  <a:pt x="6" y="0"/>
                  <a:pt x="9" y="3"/>
                  <a:pt x="9" y="9"/>
                </a:cubicBezTo>
                <a:cubicBezTo>
                  <a:pt x="6" y="13"/>
                  <a:pt x="3" y="13"/>
                  <a:pt x="2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40" name="Freeform 7246">
            <a:extLst>
              <a:ext uri="{FF2B5EF4-FFF2-40B4-BE49-F238E27FC236}">
                <a16:creationId xmlns:a16="http://schemas.microsoft.com/office/drawing/2014/main" id="{D50CA1D6-47D3-EF4F-9DBE-CAE3AA3E3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6138" y="5607050"/>
            <a:ext cx="23812" cy="6350"/>
          </a:xfrm>
          <a:custGeom>
            <a:avLst/>
            <a:gdLst>
              <a:gd name="T0" fmla="*/ 355 w 67"/>
              <a:gd name="T1" fmla="*/ 6016 h 19"/>
              <a:gd name="T2" fmla="*/ 0 w 67"/>
              <a:gd name="T3" fmla="*/ 5013 h 19"/>
              <a:gd name="T4" fmla="*/ 9596 w 67"/>
              <a:gd name="T5" fmla="*/ 3008 h 19"/>
              <a:gd name="T6" fmla="*/ 23101 w 67"/>
              <a:gd name="T7" fmla="*/ 1003 h 19"/>
              <a:gd name="T8" fmla="*/ 23457 w 67"/>
              <a:gd name="T9" fmla="*/ 2005 h 19"/>
              <a:gd name="T10" fmla="*/ 8530 w 67"/>
              <a:gd name="T11" fmla="*/ 3008 h 19"/>
              <a:gd name="T12" fmla="*/ 355 w 67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19">
                <a:moveTo>
                  <a:pt x="1" y="18"/>
                </a:moveTo>
                <a:lnTo>
                  <a:pt x="0" y="15"/>
                </a:lnTo>
                <a:cubicBezTo>
                  <a:pt x="1" y="15"/>
                  <a:pt x="19" y="0"/>
                  <a:pt x="27" y="9"/>
                </a:cubicBezTo>
                <a:cubicBezTo>
                  <a:pt x="31" y="15"/>
                  <a:pt x="56" y="6"/>
                  <a:pt x="65" y="3"/>
                </a:cubicBezTo>
                <a:lnTo>
                  <a:pt x="66" y="6"/>
                </a:lnTo>
                <a:cubicBezTo>
                  <a:pt x="63" y="6"/>
                  <a:pt x="31" y="18"/>
                  <a:pt x="24" y="9"/>
                </a:cubicBezTo>
                <a:cubicBezTo>
                  <a:pt x="19" y="3"/>
                  <a:pt x="1" y="15"/>
                  <a:pt x="1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41" name="Freeform 7247">
            <a:extLst>
              <a:ext uri="{FF2B5EF4-FFF2-40B4-BE49-F238E27FC236}">
                <a16:creationId xmlns:a16="http://schemas.microsoft.com/office/drawing/2014/main" id="{A99B07A9-BA21-EB4C-83CB-DD563CDED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5600700"/>
            <a:ext cx="9525" cy="6350"/>
          </a:xfrm>
          <a:custGeom>
            <a:avLst/>
            <a:gdLst>
              <a:gd name="T0" fmla="*/ 0 w 28"/>
              <a:gd name="T1" fmla="*/ 5976 h 17"/>
              <a:gd name="T2" fmla="*/ 0 w 28"/>
              <a:gd name="T3" fmla="*/ 5976 h 17"/>
              <a:gd name="T4" fmla="*/ 9185 w 28"/>
              <a:gd name="T5" fmla="*/ 0 h 17"/>
              <a:gd name="T6" fmla="*/ 9185 w 28"/>
              <a:gd name="T7" fmla="*/ 1494 h 17"/>
              <a:gd name="T8" fmla="*/ 0 w 28"/>
              <a:gd name="T9" fmla="*/ 597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7">
                <a:moveTo>
                  <a:pt x="0" y="16"/>
                </a:moveTo>
                <a:lnTo>
                  <a:pt x="0" y="16"/>
                </a:lnTo>
                <a:lnTo>
                  <a:pt x="27" y="0"/>
                </a:lnTo>
                <a:lnTo>
                  <a:pt x="27" y="4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42" name="Freeform 7248">
            <a:extLst>
              <a:ext uri="{FF2B5EF4-FFF2-40B4-BE49-F238E27FC236}">
                <a16:creationId xmlns:a16="http://schemas.microsoft.com/office/drawing/2014/main" id="{1362EED6-6097-9D46-BBFB-CB64F0923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5597525"/>
            <a:ext cx="12700" cy="4763"/>
          </a:xfrm>
          <a:custGeom>
            <a:avLst/>
            <a:gdLst>
              <a:gd name="T0" fmla="*/ 6169 w 35"/>
              <a:gd name="T1" fmla="*/ 4423 h 14"/>
              <a:gd name="T2" fmla="*/ 0 w 35"/>
              <a:gd name="T3" fmla="*/ 2041 h 14"/>
              <a:gd name="T4" fmla="*/ 726 w 35"/>
              <a:gd name="T5" fmla="*/ 1021 h 14"/>
              <a:gd name="T6" fmla="*/ 6894 w 35"/>
              <a:gd name="T7" fmla="*/ 3062 h 14"/>
              <a:gd name="T8" fmla="*/ 11611 w 35"/>
              <a:gd name="T9" fmla="*/ 0 h 14"/>
              <a:gd name="T10" fmla="*/ 12337 w 35"/>
              <a:gd name="T11" fmla="*/ 0 h 14"/>
              <a:gd name="T12" fmla="*/ 6894 w 35"/>
              <a:gd name="T13" fmla="*/ 4423 h 14"/>
              <a:gd name="T14" fmla="*/ 6169 w 35"/>
              <a:gd name="T15" fmla="*/ 4423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" h="14">
                <a:moveTo>
                  <a:pt x="17" y="13"/>
                </a:moveTo>
                <a:cubicBezTo>
                  <a:pt x="8" y="13"/>
                  <a:pt x="0" y="6"/>
                  <a:pt x="0" y="6"/>
                </a:cubicBezTo>
                <a:lnTo>
                  <a:pt x="2" y="3"/>
                </a:lnTo>
                <a:cubicBezTo>
                  <a:pt x="2" y="3"/>
                  <a:pt x="9" y="13"/>
                  <a:pt x="19" y="9"/>
                </a:cubicBezTo>
                <a:cubicBezTo>
                  <a:pt x="23" y="9"/>
                  <a:pt x="28" y="6"/>
                  <a:pt x="32" y="0"/>
                </a:cubicBezTo>
                <a:lnTo>
                  <a:pt x="34" y="0"/>
                </a:lnTo>
                <a:cubicBezTo>
                  <a:pt x="29" y="6"/>
                  <a:pt x="25" y="13"/>
                  <a:pt x="19" y="13"/>
                </a:cubicBezTo>
                <a:cubicBezTo>
                  <a:pt x="19" y="13"/>
                  <a:pt x="19" y="13"/>
                  <a:pt x="17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43" name="Freeform 7249">
            <a:extLst>
              <a:ext uri="{FF2B5EF4-FFF2-40B4-BE49-F238E27FC236}">
                <a16:creationId xmlns:a16="http://schemas.microsoft.com/office/drawing/2014/main" id="{1A1DB455-B356-AC4E-B102-D1F0EE4A0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3763" y="5589588"/>
            <a:ext cx="19050" cy="9525"/>
          </a:xfrm>
          <a:custGeom>
            <a:avLst/>
            <a:gdLst>
              <a:gd name="T0" fmla="*/ 4856 w 51"/>
              <a:gd name="T1" fmla="*/ 8001 h 25"/>
              <a:gd name="T2" fmla="*/ 1494 w 51"/>
              <a:gd name="T3" fmla="*/ 7239 h 25"/>
              <a:gd name="T4" fmla="*/ 0 w 51"/>
              <a:gd name="T5" fmla="*/ 4572 h 25"/>
              <a:gd name="T6" fmla="*/ 374 w 51"/>
              <a:gd name="T7" fmla="*/ 3429 h 25"/>
              <a:gd name="T8" fmla="*/ 2241 w 51"/>
              <a:gd name="T9" fmla="*/ 5715 h 25"/>
              <a:gd name="T10" fmla="*/ 17929 w 51"/>
              <a:gd name="T11" fmla="*/ 0 h 25"/>
              <a:gd name="T12" fmla="*/ 18676 w 51"/>
              <a:gd name="T13" fmla="*/ 0 h 25"/>
              <a:gd name="T14" fmla="*/ 4856 w 51"/>
              <a:gd name="T15" fmla="*/ 8001 h 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5">
                <a:moveTo>
                  <a:pt x="13" y="21"/>
                </a:moveTo>
                <a:cubicBezTo>
                  <a:pt x="9" y="21"/>
                  <a:pt x="7" y="21"/>
                  <a:pt x="4" y="19"/>
                </a:cubicBezTo>
                <a:cubicBezTo>
                  <a:pt x="2" y="15"/>
                  <a:pt x="1" y="15"/>
                  <a:pt x="0" y="12"/>
                </a:cubicBezTo>
                <a:lnTo>
                  <a:pt x="1" y="9"/>
                </a:lnTo>
                <a:cubicBezTo>
                  <a:pt x="2" y="12"/>
                  <a:pt x="4" y="15"/>
                  <a:pt x="6" y="15"/>
                </a:cubicBezTo>
                <a:cubicBezTo>
                  <a:pt x="13" y="21"/>
                  <a:pt x="13" y="24"/>
                  <a:pt x="48" y="0"/>
                </a:cubicBezTo>
                <a:lnTo>
                  <a:pt x="50" y="0"/>
                </a:lnTo>
                <a:cubicBezTo>
                  <a:pt x="28" y="19"/>
                  <a:pt x="18" y="21"/>
                  <a:pt x="13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44" name="Freeform 7250">
            <a:extLst>
              <a:ext uri="{FF2B5EF4-FFF2-40B4-BE49-F238E27FC236}">
                <a16:creationId xmlns:a16="http://schemas.microsoft.com/office/drawing/2014/main" id="{549C00E4-ADB6-9148-AC10-84E841329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6938" y="5578475"/>
            <a:ext cx="22225" cy="12700"/>
          </a:xfrm>
          <a:custGeom>
            <a:avLst/>
            <a:gdLst>
              <a:gd name="T0" fmla="*/ 14209 w 61"/>
              <a:gd name="T1" fmla="*/ 12326 h 34"/>
              <a:gd name="T2" fmla="*/ 1457 w 61"/>
              <a:gd name="T3" fmla="*/ 10085 h 34"/>
              <a:gd name="T4" fmla="*/ 1093 w 61"/>
              <a:gd name="T5" fmla="*/ 10085 h 34"/>
              <a:gd name="T6" fmla="*/ 0 w 61"/>
              <a:gd name="T7" fmla="*/ 8965 h 34"/>
              <a:gd name="T8" fmla="*/ 1457 w 61"/>
              <a:gd name="T9" fmla="*/ 10085 h 34"/>
              <a:gd name="T10" fmla="*/ 13845 w 61"/>
              <a:gd name="T11" fmla="*/ 0 h 34"/>
              <a:gd name="T12" fmla="*/ 20768 w 61"/>
              <a:gd name="T13" fmla="*/ 3362 h 34"/>
              <a:gd name="T14" fmla="*/ 16031 w 61"/>
              <a:gd name="T15" fmla="*/ 12326 h 34"/>
              <a:gd name="T16" fmla="*/ 14938 w 61"/>
              <a:gd name="T17" fmla="*/ 12326 h 34"/>
              <a:gd name="T18" fmla="*/ 14209 w 61"/>
              <a:gd name="T19" fmla="*/ 12326 h 34"/>
              <a:gd name="T20" fmla="*/ 4736 w 61"/>
              <a:gd name="T21" fmla="*/ 10085 h 34"/>
              <a:gd name="T22" fmla="*/ 14938 w 61"/>
              <a:gd name="T23" fmla="*/ 12326 h 34"/>
              <a:gd name="T24" fmla="*/ 14938 w 61"/>
              <a:gd name="T25" fmla="*/ 11206 h 34"/>
              <a:gd name="T26" fmla="*/ 20768 w 61"/>
              <a:gd name="T27" fmla="*/ 3362 h 34"/>
              <a:gd name="T28" fmla="*/ 13845 w 61"/>
              <a:gd name="T29" fmla="*/ 1121 h 34"/>
              <a:gd name="T30" fmla="*/ 4736 w 61"/>
              <a:gd name="T31" fmla="*/ 10085 h 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1" h="34">
                <a:moveTo>
                  <a:pt x="39" y="33"/>
                </a:moveTo>
                <a:cubicBezTo>
                  <a:pt x="38" y="33"/>
                  <a:pt x="24" y="30"/>
                  <a:pt x="4" y="27"/>
                </a:cubicBezTo>
                <a:lnTo>
                  <a:pt x="3" y="27"/>
                </a:lnTo>
                <a:lnTo>
                  <a:pt x="0" y="24"/>
                </a:lnTo>
                <a:lnTo>
                  <a:pt x="4" y="27"/>
                </a:lnTo>
                <a:cubicBezTo>
                  <a:pt x="4" y="27"/>
                  <a:pt x="30" y="24"/>
                  <a:pt x="38" y="0"/>
                </a:cubicBezTo>
                <a:cubicBezTo>
                  <a:pt x="48" y="0"/>
                  <a:pt x="57" y="3"/>
                  <a:pt x="57" y="9"/>
                </a:cubicBezTo>
                <a:cubicBezTo>
                  <a:pt x="60" y="18"/>
                  <a:pt x="47" y="27"/>
                  <a:pt x="44" y="33"/>
                </a:cubicBezTo>
                <a:lnTo>
                  <a:pt x="41" y="33"/>
                </a:lnTo>
                <a:lnTo>
                  <a:pt x="39" y="33"/>
                </a:lnTo>
                <a:close/>
                <a:moveTo>
                  <a:pt x="13" y="27"/>
                </a:moveTo>
                <a:cubicBezTo>
                  <a:pt x="26" y="27"/>
                  <a:pt x="38" y="30"/>
                  <a:pt x="41" y="33"/>
                </a:cubicBezTo>
                <a:lnTo>
                  <a:pt x="41" y="30"/>
                </a:lnTo>
                <a:cubicBezTo>
                  <a:pt x="47" y="27"/>
                  <a:pt x="57" y="15"/>
                  <a:pt x="57" y="9"/>
                </a:cubicBezTo>
                <a:cubicBezTo>
                  <a:pt x="54" y="6"/>
                  <a:pt x="47" y="3"/>
                  <a:pt x="38" y="3"/>
                </a:cubicBezTo>
                <a:cubicBezTo>
                  <a:pt x="33" y="18"/>
                  <a:pt x="21" y="24"/>
                  <a:pt x="13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45" name="Freeform 7251">
            <a:extLst>
              <a:ext uri="{FF2B5EF4-FFF2-40B4-BE49-F238E27FC236}">
                <a16:creationId xmlns:a16="http://schemas.microsoft.com/office/drawing/2014/main" id="{86A30242-4D42-074B-9BE8-EBE2C6DC8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5614988"/>
            <a:ext cx="4762" cy="4762"/>
          </a:xfrm>
          <a:custGeom>
            <a:avLst/>
            <a:gdLst>
              <a:gd name="T0" fmla="*/ 3175 w 12"/>
              <a:gd name="T1" fmla="*/ 4396 h 13"/>
              <a:gd name="T2" fmla="*/ 2381 w 12"/>
              <a:gd name="T3" fmla="*/ 4396 h 13"/>
              <a:gd name="T4" fmla="*/ 3175 w 12"/>
              <a:gd name="T5" fmla="*/ 2198 h 13"/>
              <a:gd name="T6" fmla="*/ 0 w 12"/>
              <a:gd name="T7" fmla="*/ 1099 h 13"/>
              <a:gd name="T8" fmla="*/ 0 w 12"/>
              <a:gd name="T9" fmla="*/ 0 h 13"/>
              <a:gd name="T10" fmla="*/ 3572 w 12"/>
              <a:gd name="T11" fmla="*/ 2198 h 13"/>
              <a:gd name="T12" fmla="*/ 3175 w 12"/>
              <a:gd name="T13" fmla="*/ 4396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3">
                <a:moveTo>
                  <a:pt x="8" y="12"/>
                </a:moveTo>
                <a:lnTo>
                  <a:pt x="6" y="12"/>
                </a:lnTo>
                <a:cubicBezTo>
                  <a:pt x="8" y="12"/>
                  <a:pt x="8" y="9"/>
                  <a:pt x="8" y="6"/>
                </a:cubicBezTo>
                <a:cubicBezTo>
                  <a:pt x="6" y="3"/>
                  <a:pt x="3" y="3"/>
                  <a:pt x="0" y="3"/>
                </a:cubicBezTo>
                <a:lnTo>
                  <a:pt x="0" y="0"/>
                </a:lnTo>
                <a:cubicBezTo>
                  <a:pt x="2" y="0"/>
                  <a:pt x="8" y="3"/>
                  <a:pt x="9" y="6"/>
                </a:cubicBezTo>
                <a:cubicBezTo>
                  <a:pt x="11" y="9"/>
                  <a:pt x="9" y="12"/>
                  <a:pt x="8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46" name="Freeform 7252">
            <a:extLst>
              <a:ext uri="{FF2B5EF4-FFF2-40B4-BE49-F238E27FC236}">
                <a16:creationId xmlns:a16="http://schemas.microsoft.com/office/drawing/2014/main" id="{09B17DB6-69F5-D244-BBB2-30F3EBAEB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25" y="5607050"/>
            <a:ext cx="3175" cy="6350"/>
          </a:xfrm>
          <a:custGeom>
            <a:avLst/>
            <a:gdLst>
              <a:gd name="T0" fmla="*/ 907 w 7"/>
              <a:gd name="T1" fmla="*/ 6016 h 19"/>
              <a:gd name="T2" fmla="*/ 0 w 7"/>
              <a:gd name="T3" fmla="*/ 5013 h 19"/>
              <a:gd name="T4" fmla="*/ 2268 w 7"/>
              <a:gd name="T5" fmla="*/ 3008 h 19"/>
              <a:gd name="T6" fmla="*/ 907 w 7"/>
              <a:gd name="T7" fmla="*/ 1003 h 19"/>
              <a:gd name="T8" fmla="*/ 1361 w 7"/>
              <a:gd name="T9" fmla="*/ 0 h 19"/>
              <a:gd name="T10" fmla="*/ 2721 w 7"/>
              <a:gd name="T11" fmla="*/ 3008 h 19"/>
              <a:gd name="T12" fmla="*/ 907 w 7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9">
                <a:moveTo>
                  <a:pt x="2" y="18"/>
                </a:moveTo>
                <a:lnTo>
                  <a:pt x="0" y="15"/>
                </a:lnTo>
                <a:cubicBezTo>
                  <a:pt x="3" y="12"/>
                  <a:pt x="5" y="9"/>
                  <a:pt x="5" y="9"/>
                </a:cubicBezTo>
                <a:cubicBezTo>
                  <a:pt x="5" y="6"/>
                  <a:pt x="2" y="3"/>
                  <a:pt x="2" y="3"/>
                </a:cubicBezTo>
                <a:lnTo>
                  <a:pt x="3" y="0"/>
                </a:lnTo>
                <a:cubicBezTo>
                  <a:pt x="3" y="0"/>
                  <a:pt x="6" y="3"/>
                  <a:pt x="6" y="9"/>
                </a:cubicBezTo>
                <a:cubicBezTo>
                  <a:pt x="6" y="12"/>
                  <a:pt x="5" y="15"/>
                  <a:pt x="2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47" name="Freeform 7253">
            <a:extLst>
              <a:ext uri="{FF2B5EF4-FFF2-40B4-BE49-F238E27FC236}">
                <a16:creationId xmlns:a16="http://schemas.microsoft.com/office/drawing/2014/main" id="{889AE655-35F7-7448-8731-B9630AB84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5597525"/>
            <a:ext cx="4762" cy="4763"/>
          </a:xfrm>
          <a:custGeom>
            <a:avLst/>
            <a:gdLst>
              <a:gd name="T0" fmla="*/ 1099 w 13"/>
              <a:gd name="T1" fmla="*/ 4423 h 14"/>
              <a:gd name="T2" fmla="*/ 0 w 13"/>
              <a:gd name="T3" fmla="*/ 4423 h 14"/>
              <a:gd name="T4" fmla="*/ 0 w 13"/>
              <a:gd name="T5" fmla="*/ 3062 h 14"/>
              <a:gd name="T6" fmla="*/ 2930 w 13"/>
              <a:gd name="T7" fmla="*/ 2041 h 14"/>
              <a:gd name="T8" fmla="*/ 3297 w 13"/>
              <a:gd name="T9" fmla="*/ 1021 h 14"/>
              <a:gd name="T10" fmla="*/ 4029 w 13"/>
              <a:gd name="T11" fmla="*/ 0 h 14"/>
              <a:gd name="T12" fmla="*/ 4029 w 13"/>
              <a:gd name="T13" fmla="*/ 3062 h 14"/>
              <a:gd name="T14" fmla="*/ 1099 w 13"/>
              <a:gd name="T15" fmla="*/ 4423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14">
                <a:moveTo>
                  <a:pt x="3" y="13"/>
                </a:moveTo>
                <a:cubicBezTo>
                  <a:pt x="2" y="13"/>
                  <a:pt x="0" y="13"/>
                  <a:pt x="0" y="13"/>
                </a:cubicBezTo>
                <a:lnTo>
                  <a:pt x="0" y="9"/>
                </a:lnTo>
                <a:cubicBezTo>
                  <a:pt x="5" y="9"/>
                  <a:pt x="8" y="9"/>
                  <a:pt x="8" y="6"/>
                </a:cubicBezTo>
                <a:cubicBezTo>
                  <a:pt x="11" y="6"/>
                  <a:pt x="9" y="3"/>
                  <a:pt x="9" y="3"/>
                </a:cubicBezTo>
                <a:lnTo>
                  <a:pt x="11" y="0"/>
                </a:lnTo>
                <a:cubicBezTo>
                  <a:pt x="11" y="0"/>
                  <a:pt x="12" y="6"/>
                  <a:pt x="11" y="9"/>
                </a:cubicBezTo>
                <a:cubicBezTo>
                  <a:pt x="8" y="13"/>
                  <a:pt x="6" y="13"/>
                  <a:pt x="3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48" name="Freeform 7254">
            <a:extLst>
              <a:ext uri="{FF2B5EF4-FFF2-40B4-BE49-F238E27FC236}">
                <a16:creationId xmlns:a16="http://schemas.microsoft.com/office/drawing/2014/main" id="{A48B168A-92C7-9241-A842-2A472EF9F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5607050"/>
            <a:ext cx="15875" cy="6350"/>
          </a:xfrm>
          <a:custGeom>
            <a:avLst/>
            <a:gdLst>
              <a:gd name="T0" fmla="*/ 756 w 42"/>
              <a:gd name="T1" fmla="*/ 5953 h 16"/>
              <a:gd name="T2" fmla="*/ 0 w 42"/>
              <a:gd name="T3" fmla="*/ 5953 h 16"/>
              <a:gd name="T4" fmla="*/ 10961 w 42"/>
              <a:gd name="T5" fmla="*/ 3572 h 16"/>
              <a:gd name="T6" fmla="*/ 15497 w 42"/>
              <a:gd name="T7" fmla="*/ 4763 h 16"/>
              <a:gd name="T8" fmla="*/ 15497 w 42"/>
              <a:gd name="T9" fmla="*/ 4763 h 16"/>
              <a:gd name="T10" fmla="*/ 9827 w 42"/>
              <a:gd name="T11" fmla="*/ 3572 h 16"/>
              <a:gd name="T12" fmla="*/ 756 w 42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2" h="16">
                <a:moveTo>
                  <a:pt x="2" y="15"/>
                </a:moveTo>
                <a:lnTo>
                  <a:pt x="0" y="15"/>
                </a:lnTo>
                <a:cubicBezTo>
                  <a:pt x="0" y="15"/>
                  <a:pt x="19" y="0"/>
                  <a:pt x="29" y="9"/>
                </a:cubicBezTo>
                <a:cubicBezTo>
                  <a:pt x="37" y="12"/>
                  <a:pt x="41" y="12"/>
                  <a:pt x="41" y="12"/>
                </a:cubicBezTo>
                <a:cubicBezTo>
                  <a:pt x="41" y="12"/>
                  <a:pt x="37" y="15"/>
                  <a:pt x="26" y="9"/>
                </a:cubicBezTo>
                <a:cubicBezTo>
                  <a:pt x="19" y="3"/>
                  <a:pt x="2" y="15"/>
                  <a:pt x="2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49" name="Freeform 7255">
            <a:extLst>
              <a:ext uri="{FF2B5EF4-FFF2-40B4-BE49-F238E27FC236}">
                <a16:creationId xmlns:a16="http://schemas.microsoft.com/office/drawing/2014/main" id="{BF6DF077-039C-0342-8832-4484CF49B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3275" y="5611813"/>
            <a:ext cx="3175" cy="6350"/>
          </a:xfrm>
          <a:custGeom>
            <a:avLst/>
            <a:gdLst>
              <a:gd name="T0" fmla="*/ 2223 w 10"/>
              <a:gd name="T1" fmla="*/ 6016 h 19"/>
              <a:gd name="T2" fmla="*/ 2223 w 10"/>
              <a:gd name="T3" fmla="*/ 1003 h 19"/>
              <a:gd name="T4" fmla="*/ 2858 w 10"/>
              <a:gd name="T5" fmla="*/ 0 h 19"/>
              <a:gd name="T6" fmla="*/ 2858 w 10"/>
              <a:gd name="T7" fmla="*/ 1003 h 19"/>
              <a:gd name="T8" fmla="*/ 2858 w 10"/>
              <a:gd name="T9" fmla="*/ 5013 h 19"/>
              <a:gd name="T10" fmla="*/ 2223 w 10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7" y="18"/>
                </a:moveTo>
                <a:cubicBezTo>
                  <a:pt x="0" y="12"/>
                  <a:pt x="7" y="3"/>
                  <a:pt x="7" y="3"/>
                </a:cubicBezTo>
                <a:lnTo>
                  <a:pt x="9" y="0"/>
                </a:lnTo>
                <a:lnTo>
                  <a:pt x="9" y="3"/>
                </a:lnTo>
                <a:cubicBezTo>
                  <a:pt x="9" y="3"/>
                  <a:pt x="4" y="12"/>
                  <a:pt x="9" y="15"/>
                </a:cubicBezTo>
                <a:lnTo>
                  <a:pt x="7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50" name="Freeform 7256">
            <a:extLst>
              <a:ext uri="{FF2B5EF4-FFF2-40B4-BE49-F238E27FC236}">
                <a16:creationId xmlns:a16="http://schemas.microsoft.com/office/drawing/2014/main" id="{480C89D5-E989-C447-83AB-33BB1D8C4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5602288"/>
            <a:ext cx="23813" cy="3175"/>
          </a:xfrm>
          <a:custGeom>
            <a:avLst/>
            <a:gdLst>
              <a:gd name="T0" fmla="*/ 8558 w 64"/>
              <a:gd name="T1" fmla="*/ 2886 h 11"/>
              <a:gd name="T2" fmla="*/ 4837 w 64"/>
              <a:gd name="T3" fmla="*/ 2020 h 11"/>
              <a:gd name="T4" fmla="*/ 0 w 64"/>
              <a:gd name="T5" fmla="*/ 866 h 11"/>
              <a:gd name="T6" fmla="*/ 0 w 64"/>
              <a:gd name="T7" fmla="*/ 866 h 11"/>
              <a:gd name="T8" fmla="*/ 4837 w 64"/>
              <a:gd name="T9" fmla="*/ 2020 h 11"/>
              <a:gd name="T10" fmla="*/ 8558 w 64"/>
              <a:gd name="T11" fmla="*/ 2020 h 11"/>
              <a:gd name="T12" fmla="*/ 18232 w 64"/>
              <a:gd name="T13" fmla="*/ 0 h 11"/>
              <a:gd name="T14" fmla="*/ 22325 w 64"/>
              <a:gd name="T15" fmla="*/ 0 h 11"/>
              <a:gd name="T16" fmla="*/ 23441 w 64"/>
              <a:gd name="T17" fmla="*/ 0 h 11"/>
              <a:gd name="T18" fmla="*/ 18232 w 64"/>
              <a:gd name="T19" fmla="*/ 866 h 11"/>
              <a:gd name="T20" fmla="*/ 8558 w 64"/>
              <a:gd name="T21" fmla="*/ 2886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4" h="11">
                <a:moveTo>
                  <a:pt x="23" y="10"/>
                </a:moveTo>
                <a:cubicBezTo>
                  <a:pt x="20" y="10"/>
                  <a:pt x="16" y="10"/>
                  <a:pt x="13" y="7"/>
                </a:cubicBezTo>
                <a:cubicBezTo>
                  <a:pt x="8" y="7"/>
                  <a:pt x="5" y="3"/>
                  <a:pt x="0" y="3"/>
                </a:cubicBezTo>
                <a:cubicBezTo>
                  <a:pt x="5" y="3"/>
                  <a:pt x="9" y="3"/>
                  <a:pt x="13" y="7"/>
                </a:cubicBezTo>
                <a:cubicBezTo>
                  <a:pt x="16" y="7"/>
                  <a:pt x="20" y="7"/>
                  <a:pt x="23" y="7"/>
                </a:cubicBezTo>
                <a:cubicBezTo>
                  <a:pt x="32" y="7"/>
                  <a:pt x="40" y="3"/>
                  <a:pt x="49" y="0"/>
                </a:cubicBezTo>
                <a:cubicBezTo>
                  <a:pt x="52" y="0"/>
                  <a:pt x="57" y="0"/>
                  <a:pt x="60" y="0"/>
                </a:cubicBezTo>
                <a:lnTo>
                  <a:pt x="63" y="0"/>
                </a:lnTo>
                <a:cubicBezTo>
                  <a:pt x="57" y="0"/>
                  <a:pt x="53" y="3"/>
                  <a:pt x="49" y="3"/>
                </a:cubicBezTo>
                <a:cubicBezTo>
                  <a:pt x="40" y="7"/>
                  <a:pt x="32" y="10"/>
                  <a:pt x="23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51" name="Freeform 7257">
            <a:extLst>
              <a:ext uri="{FF2B5EF4-FFF2-40B4-BE49-F238E27FC236}">
                <a16:creationId xmlns:a16="http://schemas.microsoft.com/office/drawing/2014/main" id="{460A9CC8-36BF-A841-AECA-89756045F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5480050"/>
            <a:ext cx="6350" cy="3175"/>
          </a:xfrm>
          <a:custGeom>
            <a:avLst/>
            <a:gdLst>
              <a:gd name="T0" fmla="*/ 1764 w 18"/>
              <a:gd name="T1" fmla="*/ 2858 h 10"/>
              <a:gd name="T2" fmla="*/ 0 w 18"/>
              <a:gd name="T3" fmla="*/ 2858 h 10"/>
              <a:gd name="T4" fmla="*/ 0 w 18"/>
              <a:gd name="T5" fmla="*/ 1588 h 10"/>
              <a:gd name="T6" fmla="*/ 5644 w 18"/>
              <a:gd name="T7" fmla="*/ 0 h 10"/>
              <a:gd name="T8" fmla="*/ 5997 w 18"/>
              <a:gd name="T9" fmla="*/ 0 h 10"/>
              <a:gd name="T10" fmla="*/ 1764 w 18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10">
                <a:moveTo>
                  <a:pt x="5" y="9"/>
                </a:moveTo>
                <a:cubicBezTo>
                  <a:pt x="2" y="9"/>
                  <a:pt x="0" y="9"/>
                  <a:pt x="0" y="9"/>
                </a:cubicBezTo>
                <a:lnTo>
                  <a:pt x="0" y="5"/>
                </a:lnTo>
                <a:cubicBezTo>
                  <a:pt x="0" y="5"/>
                  <a:pt x="9" y="9"/>
                  <a:pt x="16" y="0"/>
                </a:cubicBezTo>
                <a:lnTo>
                  <a:pt x="17" y="0"/>
                </a:lnTo>
                <a:cubicBezTo>
                  <a:pt x="13" y="5"/>
                  <a:pt x="8" y="9"/>
                  <a:pt x="5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52" name="Freeform 7258">
            <a:extLst>
              <a:ext uri="{FF2B5EF4-FFF2-40B4-BE49-F238E27FC236}">
                <a16:creationId xmlns:a16="http://schemas.microsoft.com/office/drawing/2014/main" id="{4338FD0E-951F-D343-B024-26560A692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5529263"/>
            <a:ext cx="4763" cy="6350"/>
          </a:xfrm>
          <a:custGeom>
            <a:avLst/>
            <a:gdLst>
              <a:gd name="T0" fmla="*/ 3969 w 12"/>
              <a:gd name="T1" fmla="*/ 5953 h 16"/>
              <a:gd name="T2" fmla="*/ 3969 w 12"/>
              <a:gd name="T3" fmla="*/ 5953 h 16"/>
              <a:gd name="T4" fmla="*/ 0 w 12"/>
              <a:gd name="T5" fmla="*/ 1191 h 16"/>
              <a:gd name="T6" fmla="*/ 0 w 12"/>
              <a:gd name="T7" fmla="*/ 0 h 16"/>
              <a:gd name="T8" fmla="*/ 3969 w 12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6">
                <a:moveTo>
                  <a:pt x="10" y="15"/>
                </a:moveTo>
                <a:lnTo>
                  <a:pt x="10" y="15"/>
                </a:lnTo>
                <a:cubicBezTo>
                  <a:pt x="10" y="9"/>
                  <a:pt x="0" y="3"/>
                  <a:pt x="0" y="3"/>
                </a:cubicBezTo>
                <a:lnTo>
                  <a:pt x="0" y="0"/>
                </a:lnTo>
                <a:cubicBezTo>
                  <a:pt x="2" y="3"/>
                  <a:pt x="11" y="9"/>
                  <a:pt x="10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53" name="Freeform 7259">
            <a:extLst>
              <a:ext uri="{FF2B5EF4-FFF2-40B4-BE49-F238E27FC236}">
                <a16:creationId xmlns:a16="http://schemas.microsoft.com/office/drawing/2014/main" id="{0BAAF72C-BE1F-B549-844E-ADF2347EB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5013" y="5472113"/>
            <a:ext cx="6350" cy="3175"/>
          </a:xfrm>
          <a:custGeom>
            <a:avLst/>
            <a:gdLst>
              <a:gd name="T0" fmla="*/ 1058 w 18"/>
              <a:gd name="T1" fmla="*/ 2858 h 10"/>
              <a:gd name="T2" fmla="*/ 706 w 18"/>
              <a:gd name="T3" fmla="*/ 2858 h 10"/>
              <a:gd name="T4" fmla="*/ 0 w 18"/>
              <a:gd name="T5" fmla="*/ 1905 h 10"/>
              <a:gd name="T6" fmla="*/ 706 w 18"/>
              <a:gd name="T7" fmla="*/ 1905 h 10"/>
              <a:gd name="T8" fmla="*/ 1058 w 18"/>
              <a:gd name="T9" fmla="*/ 1905 h 10"/>
              <a:gd name="T10" fmla="*/ 5644 w 18"/>
              <a:gd name="T11" fmla="*/ 0 h 10"/>
              <a:gd name="T12" fmla="*/ 5997 w 18"/>
              <a:gd name="T13" fmla="*/ 953 h 10"/>
              <a:gd name="T14" fmla="*/ 1058 w 18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10">
                <a:moveTo>
                  <a:pt x="3" y="9"/>
                </a:moveTo>
                <a:lnTo>
                  <a:pt x="2" y="9"/>
                </a:lnTo>
                <a:cubicBezTo>
                  <a:pt x="0" y="9"/>
                  <a:pt x="0" y="6"/>
                  <a:pt x="0" y="6"/>
                </a:cubicBezTo>
                <a:lnTo>
                  <a:pt x="2" y="6"/>
                </a:lnTo>
                <a:cubicBezTo>
                  <a:pt x="2" y="6"/>
                  <a:pt x="2" y="6"/>
                  <a:pt x="3" y="6"/>
                </a:cubicBezTo>
                <a:cubicBezTo>
                  <a:pt x="3" y="6"/>
                  <a:pt x="7" y="9"/>
                  <a:pt x="16" y="0"/>
                </a:cubicBezTo>
                <a:lnTo>
                  <a:pt x="17" y="3"/>
                </a:lnTo>
                <a:cubicBezTo>
                  <a:pt x="10" y="6"/>
                  <a:pt x="7" y="9"/>
                  <a:pt x="3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54" name="Freeform 7260">
            <a:extLst>
              <a:ext uri="{FF2B5EF4-FFF2-40B4-BE49-F238E27FC236}">
                <a16:creationId xmlns:a16="http://schemas.microsoft.com/office/drawing/2014/main" id="{DA945BE0-B89F-0347-B8A3-79ED509B5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5486400"/>
            <a:ext cx="7938" cy="14288"/>
          </a:xfrm>
          <a:custGeom>
            <a:avLst/>
            <a:gdLst>
              <a:gd name="T0" fmla="*/ 6747 w 20"/>
              <a:gd name="T1" fmla="*/ 13931 h 40"/>
              <a:gd name="T2" fmla="*/ 5557 w 20"/>
              <a:gd name="T3" fmla="*/ 0 h 40"/>
              <a:gd name="T4" fmla="*/ 6350 w 20"/>
              <a:gd name="T5" fmla="*/ 0 h 40"/>
              <a:gd name="T6" fmla="*/ 7541 w 20"/>
              <a:gd name="T7" fmla="*/ 13931 h 40"/>
              <a:gd name="T8" fmla="*/ 6747 w 20"/>
              <a:gd name="T9" fmla="*/ 13931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17" y="39"/>
                </a:moveTo>
                <a:cubicBezTo>
                  <a:pt x="0" y="33"/>
                  <a:pt x="13" y="3"/>
                  <a:pt x="14" y="0"/>
                </a:cubicBezTo>
                <a:lnTo>
                  <a:pt x="16" y="0"/>
                </a:lnTo>
                <a:cubicBezTo>
                  <a:pt x="16" y="0"/>
                  <a:pt x="4" y="30"/>
                  <a:pt x="19" y="39"/>
                </a:cubicBezTo>
                <a:lnTo>
                  <a:pt x="17" y="3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55" name="Freeform 7261">
            <a:extLst>
              <a:ext uri="{FF2B5EF4-FFF2-40B4-BE49-F238E27FC236}">
                <a16:creationId xmlns:a16="http://schemas.microsoft.com/office/drawing/2014/main" id="{4E5AB542-8459-6B4D-81DF-038F6EDFF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25" y="5483225"/>
            <a:ext cx="4763" cy="3175"/>
          </a:xfrm>
          <a:custGeom>
            <a:avLst/>
            <a:gdLst>
              <a:gd name="T0" fmla="*/ 3062 w 14"/>
              <a:gd name="T1" fmla="*/ 2858 h 10"/>
              <a:gd name="T2" fmla="*/ 2382 w 14"/>
              <a:gd name="T3" fmla="*/ 2858 h 10"/>
              <a:gd name="T4" fmla="*/ 0 w 14"/>
              <a:gd name="T5" fmla="*/ 953 h 10"/>
              <a:gd name="T6" fmla="*/ 340 w 14"/>
              <a:gd name="T7" fmla="*/ 0 h 10"/>
              <a:gd name="T8" fmla="*/ 2382 w 14"/>
              <a:gd name="T9" fmla="*/ 2858 h 10"/>
              <a:gd name="T10" fmla="*/ 4083 w 14"/>
              <a:gd name="T11" fmla="*/ 1905 h 10"/>
              <a:gd name="T12" fmla="*/ 4423 w 14"/>
              <a:gd name="T13" fmla="*/ 2858 h 10"/>
              <a:gd name="T14" fmla="*/ 3062 w 14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10">
                <a:moveTo>
                  <a:pt x="9" y="9"/>
                </a:moveTo>
                <a:cubicBezTo>
                  <a:pt x="7" y="9"/>
                  <a:pt x="7" y="9"/>
                  <a:pt x="7" y="9"/>
                </a:cubicBezTo>
                <a:cubicBezTo>
                  <a:pt x="1" y="9"/>
                  <a:pt x="0" y="3"/>
                  <a:pt x="0" y="3"/>
                </a:cubicBezTo>
                <a:lnTo>
                  <a:pt x="1" y="0"/>
                </a:lnTo>
                <a:cubicBezTo>
                  <a:pt x="1" y="0"/>
                  <a:pt x="3" y="9"/>
                  <a:pt x="7" y="9"/>
                </a:cubicBezTo>
                <a:cubicBezTo>
                  <a:pt x="9" y="9"/>
                  <a:pt x="10" y="9"/>
                  <a:pt x="12" y="6"/>
                </a:cubicBezTo>
                <a:lnTo>
                  <a:pt x="13" y="9"/>
                </a:lnTo>
                <a:cubicBezTo>
                  <a:pt x="12" y="9"/>
                  <a:pt x="10" y="9"/>
                  <a:pt x="9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56" name="Freeform 7262">
            <a:extLst>
              <a:ext uri="{FF2B5EF4-FFF2-40B4-BE49-F238E27FC236}">
                <a16:creationId xmlns:a16="http://schemas.microsoft.com/office/drawing/2014/main" id="{F40DC80A-FFEE-B042-B803-C096BA79D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5449888"/>
            <a:ext cx="4762" cy="6350"/>
          </a:xfrm>
          <a:custGeom>
            <a:avLst/>
            <a:gdLst>
              <a:gd name="T0" fmla="*/ 4082 w 14"/>
              <a:gd name="T1" fmla="*/ 6016 h 19"/>
              <a:gd name="T2" fmla="*/ 0 w 14"/>
              <a:gd name="T3" fmla="*/ 0 h 19"/>
              <a:gd name="T4" fmla="*/ 4082 w 14"/>
              <a:gd name="T5" fmla="*/ 0 h 19"/>
              <a:gd name="T6" fmla="*/ 4082 w 14"/>
              <a:gd name="T7" fmla="*/ 0 h 19"/>
              <a:gd name="T8" fmla="*/ 1020 w 14"/>
              <a:gd name="T9" fmla="*/ 1003 h 19"/>
              <a:gd name="T10" fmla="*/ 4422 w 14"/>
              <a:gd name="T11" fmla="*/ 5013 h 19"/>
              <a:gd name="T12" fmla="*/ 4082 w 14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9">
                <a:moveTo>
                  <a:pt x="12" y="18"/>
                </a:moveTo>
                <a:lnTo>
                  <a:pt x="0" y="0"/>
                </a:lnTo>
                <a:lnTo>
                  <a:pt x="12" y="0"/>
                </a:lnTo>
                <a:lnTo>
                  <a:pt x="3" y="3"/>
                </a:lnTo>
                <a:lnTo>
                  <a:pt x="13" y="15"/>
                </a:lnTo>
                <a:lnTo>
                  <a:pt x="12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57" name="Freeform 7263">
            <a:extLst>
              <a:ext uri="{FF2B5EF4-FFF2-40B4-BE49-F238E27FC236}">
                <a16:creationId xmlns:a16="http://schemas.microsoft.com/office/drawing/2014/main" id="{69FC7BF6-8BEA-5442-A152-FB533452E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0" y="5427663"/>
            <a:ext cx="4763" cy="12700"/>
          </a:xfrm>
          <a:custGeom>
            <a:avLst/>
            <a:gdLst>
              <a:gd name="T0" fmla="*/ 1985 w 12"/>
              <a:gd name="T1" fmla="*/ 12326 h 34"/>
              <a:gd name="T2" fmla="*/ 1191 w 12"/>
              <a:gd name="T3" fmla="*/ 11206 h 34"/>
              <a:gd name="T4" fmla="*/ 3175 w 12"/>
              <a:gd name="T5" fmla="*/ 7844 h 34"/>
              <a:gd name="T6" fmla="*/ 0 w 12"/>
              <a:gd name="T7" fmla="*/ 1121 h 34"/>
              <a:gd name="T8" fmla="*/ 794 w 12"/>
              <a:gd name="T9" fmla="*/ 0 h 34"/>
              <a:gd name="T10" fmla="*/ 4366 w 12"/>
              <a:gd name="T11" fmla="*/ 7844 h 34"/>
              <a:gd name="T12" fmla="*/ 1985 w 12"/>
              <a:gd name="T13" fmla="*/ 12326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34">
                <a:moveTo>
                  <a:pt x="5" y="33"/>
                </a:moveTo>
                <a:lnTo>
                  <a:pt x="3" y="30"/>
                </a:lnTo>
                <a:cubicBezTo>
                  <a:pt x="3" y="30"/>
                  <a:pt x="9" y="24"/>
                  <a:pt x="8" y="21"/>
                </a:cubicBezTo>
                <a:cubicBezTo>
                  <a:pt x="8" y="15"/>
                  <a:pt x="0" y="3"/>
                  <a:pt x="0" y="3"/>
                </a:cubicBezTo>
                <a:lnTo>
                  <a:pt x="2" y="0"/>
                </a:lnTo>
                <a:cubicBezTo>
                  <a:pt x="2" y="0"/>
                  <a:pt x="9" y="12"/>
                  <a:pt x="11" y="21"/>
                </a:cubicBezTo>
                <a:cubicBezTo>
                  <a:pt x="11" y="27"/>
                  <a:pt x="5" y="33"/>
                  <a:pt x="5" y="3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58" name="Freeform 7264">
            <a:extLst>
              <a:ext uri="{FF2B5EF4-FFF2-40B4-BE49-F238E27FC236}">
                <a16:creationId xmlns:a16="http://schemas.microsoft.com/office/drawing/2014/main" id="{C8106305-DEDF-EB4C-B1A7-416AC8017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3" y="5434013"/>
            <a:ext cx="6350" cy="7937"/>
          </a:xfrm>
          <a:custGeom>
            <a:avLst/>
            <a:gdLst>
              <a:gd name="T0" fmla="*/ 0 w 16"/>
              <a:gd name="T1" fmla="*/ 7576 h 22"/>
              <a:gd name="T2" fmla="*/ 0 w 16"/>
              <a:gd name="T3" fmla="*/ 6494 h 22"/>
              <a:gd name="T4" fmla="*/ 3572 w 16"/>
              <a:gd name="T5" fmla="*/ 4329 h 22"/>
              <a:gd name="T6" fmla="*/ 4763 w 16"/>
              <a:gd name="T7" fmla="*/ 0 h 22"/>
              <a:gd name="T8" fmla="*/ 5953 w 16"/>
              <a:gd name="T9" fmla="*/ 0 h 22"/>
              <a:gd name="T10" fmla="*/ 4763 w 16"/>
              <a:gd name="T11" fmla="*/ 4329 h 22"/>
              <a:gd name="T12" fmla="*/ 0 w 16"/>
              <a:gd name="T13" fmla="*/ 7576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22">
                <a:moveTo>
                  <a:pt x="0" y="21"/>
                </a:moveTo>
                <a:lnTo>
                  <a:pt x="0" y="18"/>
                </a:lnTo>
                <a:cubicBezTo>
                  <a:pt x="4" y="18"/>
                  <a:pt x="9" y="15"/>
                  <a:pt x="9" y="12"/>
                </a:cubicBezTo>
                <a:cubicBezTo>
                  <a:pt x="9" y="9"/>
                  <a:pt x="12" y="0"/>
                  <a:pt x="12" y="0"/>
                </a:cubicBezTo>
                <a:lnTo>
                  <a:pt x="15" y="0"/>
                </a:lnTo>
                <a:cubicBezTo>
                  <a:pt x="15" y="0"/>
                  <a:pt x="12" y="9"/>
                  <a:pt x="12" y="12"/>
                </a:cubicBezTo>
                <a:cubicBezTo>
                  <a:pt x="12" y="15"/>
                  <a:pt x="2" y="18"/>
                  <a:pt x="0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59" name="Freeform 7265">
            <a:extLst>
              <a:ext uri="{FF2B5EF4-FFF2-40B4-BE49-F238E27FC236}">
                <a16:creationId xmlns:a16="http://schemas.microsoft.com/office/drawing/2014/main" id="{F1735DDD-1D51-6B4C-9E1F-AB4971ED7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5421313"/>
            <a:ext cx="3175" cy="6350"/>
          </a:xfrm>
          <a:custGeom>
            <a:avLst/>
            <a:gdLst>
              <a:gd name="T0" fmla="*/ 635 w 10"/>
              <a:gd name="T1" fmla="*/ 5953 h 16"/>
              <a:gd name="T2" fmla="*/ 0 w 10"/>
              <a:gd name="T3" fmla="*/ 4763 h 16"/>
              <a:gd name="T4" fmla="*/ 1905 w 10"/>
              <a:gd name="T5" fmla="*/ 0 h 16"/>
              <a:gd name="T6" fmla="*/ 2223 w 10"/>
              <a:gd name="T7" fmla="*/ 0 h 16"/>
              <a:gd name="T8" fmla="*/ 635 w 10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6">
                <a:moveTo>
                  <a:pt x="2" y="15"/>
                </a:moveTo>
                <a:lnTo>
                  <a:pt x="0" y="12"/>
                </a:lnTo>
                <a:cubicBezTo>
                  <a:pt x="5" y="9"/>
                  <a:pt x="6" y="3"/>
                  <a:pt x="6" y="0"/>
                </a:cubicBezTo>
                <a:lnTo>
                  <a:pt x="7" y="0"/>
                </a:lnTo>
                <a:cubicBezTo>
                  <a:pt x="9" y="3"/>
                  <a:pt x="6" y="9"/>
                  <a:pt x="2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0" name="Freeform 7266">
            <a:extLst>
              <a:ext uri="{FF2B5EF4-FFF2-40B4-BE49-F238E27FC236}">
                <a16:creationId xmlns:a16="http://schemas.microsoft.com/office/drawing/2014/main" id="{CD4F9DDE-5708-5D4E-A6E5-29732E115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225" y="5427663"/>
            <a:ext cx="25400" cy="4762"/>
          </a:xfrm>
          <a:custGeom>
            <a:avLst/>
            <a:gdLst>
              <a:gd name="T0" fmla="*/ 16933 w 72"/>
              <a:gd name="T1" fmla="*/ 4396 h 13"/>
              <a:gd name="T2" fmla="*/ 8467 w 72"/>
              <a:gd name="T3" fmla="*/ 2198 h 13"/>
              <a:gd name="T4" fmla="*/ 0 w 72"/>
              <a:gd name="T5" fmla="*/ 2198 h 13"/>
              <a:gd name="T6" fmla="*/ 0 w 72"/>
              <a:gd name="T7" fmla="*/ 1099 h 13"/>
              <a:gd name="T8" fmla="*/ 8467 w 72"/>
              <a:gd name="T9" fmla="*/ 1099 h 13"/>
              <a:gd name="T10" fmla="*/ 17639 w 72"/>
              <a:gd name="T11" fmla="*/ 3297 h 13"/>
              <a:gd name="T12" fmla="*/ 25047 w 72"/>
              <a:gd name="T13" fmla="*/ 1099 h 13"/>
              <a:gd name="T14" fmla="*/ 16933 w 72"/>
              <a:gd name="T15" fmla="*/ 4396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2" h="13">
                <a:moveTo>
                  <a:pt x="48" y="12"/>
                </a:moveTo>
                <a:cubicBezTo>
                  <a:pt x="48" y="12"/>
                  <a:pt x="31" y="6"/>
                  <a:pt x="24" y="6"/>
                </a:cubicBezTo>
                <a:cubicBezTo>
                  <a:pt x="19" y="3"/>
                  <a:pt x="7" y="3"/>
                  <a:pt x="0" y="6"/>
                </a:cubicBezTo>
                <a:lnTo>
                  <a:pt x="0" y="3"/>
                </a:lnTo>
                <a:cubicBezTo>
                  <a:pt x="2" y="3"/>
                  <a:pt x="19" y="0"/>
                  <a:pt x="24" y="3"/>
                </a:cubicBezTo>
                <a:cubicBezTo>
                  <a:pt x="31" y="3"/>
                  <a:pt x="48" y="9"/>
                  <a:pt x="50" y="9"/>
                </a:cubicBezTo>
                <a:cubicBezTo>
                  <a:pt x="49" y="9"/>
                  <a:pt x="65" y="6"/>
                  <a:pt x="71" y="3"/>
                </a:cubicBezTo>
                <a:cubicBezTo>
                  <a:pt x="66" y="9"/>
                  <a:pt x="50" y="12"/>
                  <a:pt x="48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1" name="Freeform 7267">
            <a:extLst>
              <a:ext uri="{FF2B5EF4-FFF2-40B4-BE49-F238E27FC236}">
                <a16:creationId xmlns:a16="http://schemas.microsoft.com/office/drawing/2014/main" id="{AD2F4F81-C163-274D-938F-37AB97694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429250"/>
            <a:ext cx="12700" cy="7938"/>
          </a:xfrm>
          <a:custGeom>
            <a:avLst/>
            <a:gdLst>
              <a:gd name="T0" fmla="*/ 6350 w 36"/>
              <a:gd name="T1" fmla="*/ 7577 h 22"/>
              <a:gd name="T2" fmla="*/ 4233 w 36"/>
              <a:gd name="T3" fmla="*/ 6495 h 22"/>
              <a:gd name="T4" fmla="*/ 1058 w 36"/>
              <a:gd name="T5" fmla="*/ 0 h 22"/>
              <a:gd name="T6" fmla="*/ 1764 w 36"/>
              <a:gd name="T7" fmla="*/ 0 h 22"/>
              <a:gd name="T8" fmla="*/ 4939 w 36"/>
              <a:gd name="T9" fmla="*/ 5412 h 22"/>
              <a:gd name="T10" fmla="*/ 11642 w 36"/>
              <a:gd name="T11" fmla="*/ 1082 h 22"/>
              <a:gd name="T12" fmla="*/ 12347 w 36"/>
              <a:gd name="T13" fmla="*/ 1082 h 22"/>
              <a:gd name="T14" fmla="*/ 6350 w 36"/>
              <a:gd name="T15" fmla="*/ 7577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22">
                <a:moveTo>
                  <a:pt x="18" y="21"/>
                </a:moveTo>
                <a:cubicBezTo>
                  <a:pt x="17" y="21"/>
                  <a:pt x="14" y="21"/>
                  <a:pt x="12" y="18"/>
                </a:cubicBezTo>
                <a:cubicBezTo>
                  <a:pt x="8" y="12"/>
                  <a:pt x="0" y="3"/>
                  <a:pt x="3" y="0"/>
                </a:cubicBezTo>
                <a:lnTo>
                  <a:pt x="5" y="0"/>
                </a:lnTo>
                <a:cubicBezTo>
                  <a:pt x="5" y="3"/>
                  <a:pt x="8" y="12"/>
                  <a:pt x="14" y="15"/>
                </a:cubicBezTo>
                <a:cubicBezTo>
                  <a:pt x="18" y="21"/>
                  <a:pt x="27" y="12"/>
                  <a:pt x="33" y="3"/>
                </a:cubicBezTo>
                <a:lnTo>
                  <a:pt x="35" y="3"/>
                </a:lnTo>
                <a:cubicBezTo>
                  <a:pt x="29" y="18"/>
                  <a:pt x="23" y="21"/>
                  <a:pt x="18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2" name="Freeform 7268">
            <a:extLst>
              <a:ext uri="{FF2B5EF4-FFF2-40B4-BE49-F238E27FC236}">
                <a16:creationId xmlns:a16="http://schemas.microsoft.com/office/drawing/2014/main" id="{6711F79E-40C8-A14C-99C5-814C6CE1B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0575" y="5429250"/>
            <a:ext cx="6350" cy="7938"/>
          </a:xfrm>
          <a:custGeom>
            <a:avLst/>
            <a:gdLst>
              <a:gd name="T0" fmla="*/ 0 w 18"/>
              <a:gd name="T1" fmla="*/ 0 h 22"/>
              <a:gd name="T2" fmla="*/ 5997 w 18"/>
              <a:gd name="T3" fmla="*/ 1082 h 22"/>
              <a:gd name="T4" fmla="*/ 0 w 18"/>
              <a:gd name="T5" fmla="*/ 0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22">
                <a:moveTo>
                  <a:pt x="0" y="0"/>
                </a:moveTo>
                <a:lnTo>
                  <a:pt x="17" y="3"/>
                </a:lnTo>
                <a:cubicBezTo>
                  <a:pt x="17" y="3"/>
                  <a:pt x="6" y="21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3" name="Freeform 7269">
            <a:extLst>
              <a:ext uri="{FF2B5EF4-FFF2-40B4-BE49-F238E27FC236}">
                <a16:creationId xmlns:a16="http://schemas.microsoft.com/office/drawing/2014/main" id="{4B721915-02A5-0F46-B79E-737F7BDCA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0575" y="5429250"/>
            <a:ext cx="6350" cy="4763"/>
          </a:xfrm>
          <a:custGeom>
            <a:avLst/>
            <a:gdLst>
              <a:gd name="T0" fmla="*/ 2674 w 19"/>
              <a:gd name="T1" fmla="*/ 4397 h 13"/>
              <a:gd name="T2" fmla="*/ 0 w 19"/>
              <a:gd name="T3" fmla="*/ 0 h 13"/>
              <a:gd name="T4" fmla="*/ 668 w 19"/>
              <a:gd name="T5" fmla="*/ 0 h 13"/>
              <a:gd name="T6" fmla="*/ 2674 w 19"/>
              <a:gd name="T7" fmla="*/ 3297 h 13"/>
              <a:gd name="T8" fmla="*/ 5013 w 19"/>
              <a:gd name="T9" fmla="*/ 1099 h 13"/>
              <a:gd name="T10" fmla="*/ 3008 w 19"/>
              <a:gd name="T11" fmla="*/ 366 h 13"/>
              <a:gd name="T12" fmla="*/ 5682 w 19"/>
              <a:gd name="T13" fmla="*/ 1099 h 13"/>
              <a:gd name="T14" fmla="*/ 6016 w 19"/>
              <a:gd name="T15" fmla="*/ 1099 h 13"/>
              <a:gd name="T16" fmla="*/ 2674 w 19"/>
              <a:gd name="T17" fmla="*/ 4397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13">
                <a:moveTo>
                  <a:pt x="8" y="12"/>
                </a:moveTo>
                <a:cubicBezTo>
                  <a:pt x="5" y="12"/>
                  <a:pt x="2" y="9"/>
                  <a:pt x="0" y="0"/>
                </a:cubicBezTo>
                <a:lnTo>
                  <a:pt x="2" y="0"/>
                </a:lnTo>
                <a:cubicBezTo>
                  <a:pt x="3" y="9"/>
                  <a:pt x="5" y="9"/>
                  <a:pt x="8" y="9"/>
                </a:cubicBezTo>
                <a:cubicBezTo>
                  <a:pt x="9" y="9"/>
                  <a:pt x="14" y="6"/>
                  <a:pt x="15" y="3"/>
                </a:cubicBezTo>
                <a:lnTo>
                  <a:pt x="9" y="1"/>
                </a:lnTo>
                <a:lnTo>
                  <a:pt x="17" y="3"/>
                </a:lnTo>
                <a:lnTo>
                  <a:pt x="18" y="3"/>
                </a:lnTo>
                <a:cubicBezTo>
                  <a:pt x="18" y="3"/>
                  <a:pt x="12" y="12"/>
                  <a:pt x="8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4" name="Freeform 7270">
            <a:extLst>
              <a:ext uri="{FF2B5EF4-FFF2-40B4-BE49-F238E27FC236}">
                <a16:creationId xmlns:a16="http://schemas.microsoft.com/office/drawing/2014/main" id="{CF5A847F-1C45-4C40-90ED-761829859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5434013"/>
            <a:ext cx="33337" cy="28575"/>
          </a:xfrm>
          <a:custGeom>
            <a:avLst/>
            <a:gdLst>
              <a:gd name="T0" fmla="*/ 0 w 94"/>
              <a:gd name="T1" fmla="*/ 13216 h 80"/>
              <a:gd name="T2" fmla="*/ 709 w 94"/>
              <a:gd name="T3" fmla="*/ 13216 h 80"/>
              <a:gd name="T4" fmla="*/ 1064 w 94"/>
              <a:gd name="T5" fmla="*/ 13216 h 80"/>
              <a:gd name="T6" fmla="*/ 8866 w 94"/>
              <a:gd name="T7" fmla="*/ 27146 h 80"/>
              <a:gd name="T8" fmla="*/ 12058 w 94"/>
              <a:gd name="T9" fmla="*/ 22860 h 80"/>
              <a:gd name="T10" fmla="*/ 12413 w 94"/>
              <a:gd name="T11" fmla="*/ 21788 h 80"/>
              <a:gd name="T12" fmla="*/ 12413 w 94"/>
              <a:gd name="T13" fmla="*/ 22860 h 80"/>
              <a:gd name="T14" fmla="*/ 8866 w 94"/>
              <a:gd name="T15" fmla="*/ 28218 h 80"/>
              <a:gd name="T16" fmla="*/ 0 w 94"/>
              <a:gd name="T17" fmla="*/ 13216 h 80"/>
              <a:gd name="T18" fmla="*/ 14541 w 94"/>
              <a:gd name="T19" fmla="*/ 26075 h 80"/>
              <a:gd name="T20" fmla="*/ 17378 w 94"/>
              <a:gd name="T21" fmla="*/ 20717 h 80"/>
              <a:gd name="T22" fmla="*/ 17732 w 94"/>
              <a:gd name="T23" fmla="*/ 20717 h 80"/>
              <a:gd name="T24" fmla="*/ 22343 w 94"/>
              <a:gd name="T25" fmla="*/ 22860 h 80"/>
              <a:gd name="T26" fmla="*/ 20570 w 94"/>
              <a:gd name="T27" fmla="*/ 17502 h 80"/>
              <a:gd name="T28" fmla="*/ 21279 w 94"/>
              <a:gd name="T29" fmla="*/ 17502 h 80"/>
              <a:gd name="T30" fmla="*/ 24825 w 94"/>
              <a:gd name="T31" fmla="*/ 16431 h 80"/>
              <a:gd name="T32" fmla="*/ 20570 w 94"/>
              <a:gd name="T33" fmla="*/ 13216 h 80"/>
              <a:gd name="T34" fmla="*/ 20215 w 94"/>
              <a:gd name="T35" fmla="*/ 13216 h 80"/>
              <a:gd name="T36" fmla="*/ 20215 w 94"/>
              <a:gd name="T37" fmla="*/ 13216 h 80"/>
              <a:gd name="T38" fmla="*/ 24471 w 94"/>
              <a:gd name="T39" fmla="*/ 9644 h 80"/>
              <a:gd name="T40" fmla="*/ 19506 w 94"/>
              <a:gd name="T41" fmla="*/ 7501 h 80"/>
              <a:gd name="T42" fmla="*/ 19151 w 94"/>
              <a:gd name="T43" fmla="*/ 7501 h 80"/>
              <a:gd name="T44" fmla="*/ 19151 w 94"/>
              <a:gd name="T45" fmla="*/ 6429 h 80"/>
              <a:gd name="T46" fmla="*/ 21634 w 94"/>
              <a:gd name="T47" fmla="*/ 3215 h 80"/>
              <a:gd name="T48" fmla="*/ 21279 w 94"/>
              <a:gd name="T49" fmla="*/ 3215 h 80"/>
              <a:gd name="T50" fmla="*/ 18442 w 94"/>
              <a:gd name="T51" fmla="*/ 3215 h 80"/>
              <a:gd name="T52" fmla="*/ 18442 w 94"/>
              <a:gd name="T53" fmla="*/ 2143 h 80"/>
              <a:gd name="T54" fmla="*/ 21279 w 94"/>
              <a:gd name="T55" fmla="*/ 3215 h 80"/>
              <a:gd name="T56" fmla="*/ 31918 w 94"/>
              <a:gd name="T57" fmla="*/ 0 h 80"/>
              <a:gd name="T58" fmla="*/ 32982 w 94"/>
              <a:gd name="T59" fmla="*/ 0 h 80"/>
              <a:gd name="T60" fmla="*/ 32628 w 94"/>
              <a:gd name="T61" fmla="*/ 2143 h 80"/>
              <a:gd name="T62" fmla="*/ 22343 w 94"/>
              <a:gd name="T63" fmla="*/ 3215 h 80"/>
              <a:gd name="T64" fmla="*/ 20570 w 94"/>
              <a:gd name="T65" fmla="*/ 6429 h 80"/>
              <a:gd name="T66" fmla="*/ 24825 w 94"/>
              <a:gd name="T67" fmla="*/ 9644 h 80"/>
              <a:gd name="T68" fmla="*/ 21634 w 94"/>
              <a:gd name="T69" fmla="*/ 13216 h 80"/>
              <a:gd name="T70" fmla="*/ 25889 w 94"/>
              <a:gd name="T71" fmla="*/ 17502 h 80"/>
              <a:gd name="T72" fmla="*/ 25535 w 94"/>
              <a:gd name="T73" fmla="*/ 17502 h 80"/>
              <a:gd name="T74" fmla="*/ 21634 w 94"/>
              <a:gd name="T75" fmla="*/ 18574 h 80"/>
              <a:gd name="T76" fmla="*/ 23407 w 94"/>
              <a:gd name="T77" fmla="*/ 23932 h 80"/>
              <a:gd name="T78" fmla="*/ 23407 w 94"/>
              <a:gd name="T79" fmla="*/ 25003 h 80"/>
              <a:gd name="T80" fmla="*/ 22698 w 94"/>
              <a:gd name="T81" fmla="*/ 25003 h 80"/>
              <a:gd name="T82" fmla="*/ 17732 w 94"/>
              <a:gd name="T83" fmla="*/ 21788 h 80"/>
              <a:gd name="T84" fmla="*/ 14541 w 94"/>
              <a:gd name="T85" fmla="*/ 26075 h 80"/>
              <a:gd name="T86" fmla="*/ 14541 w 94"/>
              <a:gd name="T87" fmla="*/ 27146 h 80"/>
              <a:gd name="T88" fmla="*/ 14186 w 94"/>
              <a:gd name="T89" fmla="*/ 26075 h 80"/>
              <a:gd name="T90" fmla="*/ 12413 w 94"/>
              <a:gd name="T91" fmla="*/ 22860 h 80"/>
              <a:gd name="T92" fmla="*/ 14541 w 94"/>
              <a:gd name="T93" fmla="*/ 26075 h 8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4" h="80">
                <a:moveTo>
                  <a:pt x="0" y="37"/>
                </a:moveTo>
                <a:lnTo>
                  <a:pt x="2" y="37"/>
                </a:lnTo>
                <a:lnTo>
                  <a:pt x="3" y="37"/>
                </a:lnTo>
                <a:lnTo>
                  <a:pt x="25" y="76"/>
                </a:lnTo>
                <a:lnTo>
                  <a:pt x="34" y="64"/>
                </a:lnTo>
                <a:cubicBezTo>
                  <a:pt x="34" y="64"/>
                  <a:pt x="34" y="61"/>
                  <a:pt x="35" y="61"/>
                </a:cubicBezTo>
                <a:lnTo>
                  <a:pt x="35" y="64"/>
                </a:lnTo>
                <a:lnTo>
                  <a:pt x="25" y="79"/>
                </a:lnTo>
                <a:lnTo>
                  <a:pt x="0" y="37"/>
                </a:lnTo>
                <a:close/>
                <a:moveTo>
                  <a:pt x="41" y="73"/>
                </a:moveTo>
                <a:lnTo>
                  <a:pt x="49" y="58"/>
                </a:lnTo>
                <a:lnTo>
                  <a:pt x="50" y="58"/>
                </a:lnTo>
                <a:lnTo>
                  <a:pt x="63" y="64"/>
                </a:lnTo>
                <a:lnTo>
                  <a:pt x="58" y="49"/>
                </a:lnTo>
                <a:lnTo>
                  <a:pt x="60" y="49"/>
                </a:lnTo>
                <a:lnTo>
                  <a:pt x="70" y="46"/>
                </a:lnTo>
                <a:cubicBezTo>
                  <a:pt x="69" y="46"/>
                  <a:pt x="64" y="40"/>
                  <a:pt x="58" y="37"/>
                </a:cubicBezTo>
                <a:lnTo>
                  <a:pt x="57" y="37"/>
                </a:lnTo>
                <a:cubicBezTo>
                  <a:pt x="57" y="37"/>
                  <a:pt x="56" y="37"/>
                  <a:pt x="57" y="37"/>
                </a:cubicBezTo>
                <a:cubicBezTo>
                  <a:pt x="60" y="37"/>
                  <a:pt x="66" y="30"/>
                  <a:pt x="69" y="27"/>
                </a:cubicBezTo>
                <a:cubicBezTo>
                  <a:pt x="67" y="24"/>
                  <a:pt x="61" y="21"/>
                  <a:pt x="55" y="21"/>
                </a:cubicBezTo>
                <a:lnTo>
                  <a:pt x="54" y="21"/>
                </a:lnTo>
                <a:lnTo>
                  <a:pt x="54" y="18"/>
                </a:lnTo>
                <a:cubicBezTo>
                  <a:pt x="57" y="18"/>
                  <a:pt x="60" y="12"/>
                  <a:pt x="61" y="9"/>
                </a:cubicBezTo>
                <a:lnTo>
                  <a:pt x="60" y="9"/>
                </a:lnTo>
                <a:lnTo>
                  <a:pt x="52" y="9"/>
                </a:lnTo>
                <a:lnTo>
                  <a:pt x="52" y="6"/>
                </a:lnTo>
                <a:cubicBezTo>
                  <a:pt x="52" y="6"/>
                  <a:pt x="57" y="6"/>
                  <a:pt x="60" y="9"/>
                </a:cubicBezTo>
                <a:cubicBezTo>
                  <a:pt x="67" y="9"/>
                  <a:pt x="80" y="9"/>
                  <a:pt x="90" y="0"/>
                </a:cubicBezTo>
                <a:lnTo>
                  <a:pt x="93" y="0"/>
                </a:lnTo>
                <a:cubicBezTo>
                  <a:pt x="93" y="3"/>
                  <a:pt x="93" y="6"/>
                  <a:pt x="92" y="6"/>
                </a:cubicBezTo>
                <a:cubicBezTo>
                  <a:pt x="83" y="9"/>
                  <a:pt x="70" y="9"/>
                  <a:pt x="63" y="9"/>
                </a:cubicBezTo>
                <a:cubicBezTo>
                  <a:pt x="61" y="12"/>
                  <a:pt x="60" y="18"/>
                  <a:pt x="58" y="18"/>
                </a:cubicBezTo>
                <a:cubicBezTo>
                  <a:pt x="66" y="21"/>
                  <a:pt x="70" y="27"/>
                  <a:pt x="70" y="27"/>
                </a:cubicBezTo>
                <a:cubicBezTo>
                  <a:pt x="70" y="27"/>
                  <a:pt x="64" y="33"/>
                  <a:pt x="61" y="37"/>
                </a:cubicBezTo>
                <a:cubicBezTo>
                  <a:pt x="70" y="40"/>
                  <a:pt x="73" y="49"/>
                  <a:pt x="73" y="49"/>
                </a:cubicBezTo>
                <a:lnTo>
                  <a:pt x="72" y="49"/>
                </a:lnTo>
                <a:lnTo>
                  <a:pt x="61" y="52"/>
                </a:lnTo>
                <a:lnTo>
                  <a:pt x="66" y="67"/>
                </a:lnTo>
                <a:lnTo>
                  <a:pt x="66" y="70"/>
                </a:lnTo>
                <a:lnTo>
                  <a:pt x="64" y="70"/>
                </a:lnTo>
                <a:lnTo>
                  <a:pt x="50" y="61"/>
                </a:lnTo>
                <a:lnTo>
                  <a:pt x="41" y="73"/>
                </a:lnTo>
                <a:lnTo>
                  <a:pt x="41" y="76"/>
                </a:lnTo>
                <a:cubicBezTo>
                  <a:pt x="40" y="76"/>
                  <a:pt x="40" y="73"/>
                  <a:pt x="40" y="73"/>
                </a:cubicBezTo>
                <a:lnTo>
                  <a:pt x="35" y="64"/>
                </a:lnTo>
                <a:lnTo>
                  <a:pt x="41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5" name="Freeform 7271">
            <a:extLst>
              <a:ext uri="{FF2B5EF4-FFF2-40B4-BE49-F238E27FC236}">
                <a16:creationId xmlns:a16="http://schemas.microsoft.com/office/drawing/2014/main" id="{AEFDB3E4-B827-6646-956B-BB5756D13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1525" y="5451475"/>
            <a:ext cx="31750" cy="6350"/>
          </a:xfrm>
          <a:custGeom>
            <a:avLst/>
            <a:gdLst>
              <a:gd name="T0" fmla="*/ 0 w 86"/>
              <a:gd name="T1" fmla="*/ 4763 h 16"/>
              <a:gd name="T2" fmla="*/ 12922 w 86"/>
              <a:gd name="T3" fmla="*/ 4763 h 16"/>
              <a:gd name="T4" fmla="*/ 18828 w 86"/>
              <a:gd name="T5" fmla="*/ 3572 h 16"/>
              <a:gd name="T6" fmla="*/ 31381 w 86"/>
              <a:gd name="T7" fmla="*/ 1191 h 16"/>
              <a:gd name="T8" fmla="*/ 18828 w 86"/>
              <a:gd name="T9" fmla="*/ 4763 h 16"/>
              <a:gd name="T10" fmla="*/ 12922 w 86"/>
              <a:gd name="T11" fmla="*/ 5953 h 16"/>
              <a:gd name="T12" fmla="*/ 0 w 86"/>
              <a:gd name="T13" fmla="*/ 5953 h 16"/>
              <a:gd name="T14" fmla="*/ 0 w 86"/>
              <a:gd name="T15" fmla="*/ 4763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6" h="16">
                <a:moveTo>
                  <a:pt x="0" y="12"/>
                </a:moveTo>
                <a:lnTo>
                  <a:pt x="35" y="12"/>
                </a:lnTo>
                <a:cubicBezTo>
                  <a:pt x="39" y="12"/>
                  <a:pt x="45" y="12"/>
                  <a:pt x="51" y="9"/>
                </a:cubicBezTo>
                <a:cubicBezTo>
                  <a:pt x="60" y="3"/>
                  <a:pt x="71" y="0"/>
                  <a:pt x="85" y="3"/>
                </a:cubicBezTo>
                <a:cubicBezTo>
                  <a:pt x="71" y="3"/>
                  <a:pt x="60" y="6"/>
                  <a:pt x="51" y="12"/>
                </a:cubicBezTo>
                <a:cubicBezTo>
                  <a:pt x="45" y="12"/>
                  <a:pt x="39" y="15"/>
                  <a:pt x="35" y="15"/>
                </a:cubicBezTo>
                <a:lnTo>
                  <a:pt x="0" y="15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6" name="Freeform 7272">
            <a:extLst>
              <a:ext uri="{FF2B5EF4-FFF2-40B4-BE49-F238E27FC236}">
                <a16:creationId xmlns:a16="http://schemas.microsoft.com/office/drawing/2014/main" id="{0742C53B-8318-7346-9524-E0B09280E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0" y="5449888"/>
            <a:ext cx="25400" cy="7937"/>
          </a:xfrm>
          <a:custGeom>
            <a:avLst/>
            <a:gdLst>
              <a:gd name="T0" fmla="*/ 5522 w 69"/>
              <a:gd name="T1" fmla="*/ 5412 h 22"/>
              <a:gd name="T2" fmla="*/ 3313 w 69"/>
              <a:gd name="T3" fmla="*/ 7576 h 22"/>
              <a:gd name="T4" fmla="*/ 2209 w 69"/>
              <a:gd name="T5" fmla="*/ 7576 h 22"/>
              <a:gd name="T6" fmla="*/ 1104 w 69"/>
              <a:gd name="T7" fmla="*/ 5412 h 22"/>
              <a:gd name="T8" fmla="*/ 368 w 69"/>
              <a:gd name="T9" fmla="*/ 6494 h 22"/>
              <a:gd name="T10" fmla="*/ 0 w 69"/>
              <a:gd name="T11" fmla="*/ 6494 h 22"/>
              <a:gd name="T12" fmla="*/ 1104 w 69"/>
              <a:gd name="T13" fmla="*/ 4329 h 22"/>
              <a:gd name="T14" fmla="*/ 1472 w 69"/>
              <a:gd name="T15" fmla="*/ 4329 h 22"/>
              <a:gd name="T16" fmla="*/ 2209 w 69"/>
              <a:gd name="T17" fmla="*/ 6494 h 22"/>
              <a:gd name="T18" fmla="*/ 2577 w 69"/>
              <a:gd name="T19" fmla="*/ 6494 h 22"/>
              <a:gd name="T20" fmla="*/ 4786 w 69"/>
              <a:gd name="T21" fmla="*/ 5412 h 22"/>
              <a:gd name="T22" fmla="*/ 5522 w 69"/>
              <a:gd name="T23" fmla="*/ 4329 h 22"/>
              <a:gd name="T24" fmla="*/ 5890 w 69"/>
              <a:gd name="T25" fmla="*/ 5412 h 22"/>
              <a:gd name="T26" fmla="*/ 5890 w 69"/>
              <a:gd name="T27" fmla="*/ 6494 h 22"/>
              <a:gd name="T28" fmla="*/ 7362 w 69"/>
              <a:gd name="T29" fmla="*/ 6494 h 22"/>
              <a:gd name="T30" fmla="*/ 8099 w 69"/>
              <a:gd name="T31" fmla="*/ 4329 h 22"/>
              <a:gd name="T32" fmla="*/ 8835 w 69"/>
              <a:gd name="T33" fmla="*/ 4329 h 22"/>
              <a:gd name="T34" fmla="*/ 9939 w 69"/>
              <a:gd name="T35" fmla="*/ 6494 h 22"/>
              <a:gd name="T36" fmla="*/ 12148 w 69"/>
              <a:gd name="T37" fmla="*/ 3247 h 22"/>
              <a:gd name="T38" fmla="*/ 13252 w 69"/>
              <a:gd name="T39" fmla="*/ 3247 h 22"/>
              <a:gd name="T40" fmla="*/ 15461 w 69"/>
              <a:gd name="T41" fmla="*/ 5412 h 22"/>
              <a:gd name="T42" fmla="*/ 16197 w 69"/>
              <a:gd name="T43" fmla="*/ 2165 h 22"/>
              <a:gd name="T44" fmla="*/ 16565 w 69"/>
              <a:gd name="T45" fmla="*/ 2165 h 22"/>
              <a:gd name="T46" fmla="*/ 18406 w 69"/>
              <a:gd name="T47" fmla="*/ 4329 h 22"/>
              <a:gd name="T48" fmla="*/ 19510 w 69"/>
              <a:gd name="T49" fmla="*/ 1082 h 22"/>
              <a:gd name="T50" fmla="*/ 19878 w 69"/>
              <a:gd name="T51" fmla="*/ 1082 h 22"/>
              <a:gd name="T52" fmla="*/ 21719 w 69"/>
              <a:gd name="T53" fmla="*/ 3247 h 22"/>
              <a:gd name="T54" fmla="*/ 22823 w 69"/>
              <a:gd name="T55" fmla="*/ 1082 h 22"/>
              <a:gd name="T56" fmla="*/ 23191 w 69"/>
              <a:gd name="T57" fmla="*/ 0 h 22"/>
              <a:gd name="T58" fmla="*/ 23191 w 69"/>
              <a:gd name="T59" fmla="*/ 1082 h 22"/>
              <a:gd name="T60" fmla="*/ 25032 w 69"/>
              <a:gd name="T61" fmla="*/ 3247 h 22"/>
              <a:gd name="T62" fmla="*/ 23928 w 69"/>
              <a:gd name="T63" fmla="*/ 3247 h 22"/>
              <a:gd name="T64" fmla="*/ 23191 w 69"/>
              <a:gd name="T65" fmla="*/ 2165 h 22"/>
              <a:gd name="T66" fmla="*/ 22087 w 69"/>
              <a:gd name="T67" fmla="*/ 3247 h 22"/>
              <a:gd name="T68" fmla="*/ 21719 w 69"/>
              <a:gd name="T69" fmla="*/ 3247 h 22"/>
              <a:gd name="T70" fmla="*/ 19878 w 69"/>
              <a:gd name="T71" fmla="*/ 2165 h 22"/>
              <a:gd name="T72" fmla="*/ 18774 w 69"/>
              <a:gd name="T73" fmla="*/ 4329 h 22"/>
              <a:gd name="T74" fmla="*/ 18774 w 69"/>
              <a:gd name="T75" fmla="*/ 5412 h 22"/>
              <a:gd name="T76" fmla="*/ 18406 w 69"/>
              <a:gd name="T77" fmla="*/ 5412 h 22"/>
              <a:gd name="T78" fmla="*/ 16565 w 69"/>
              <a:gd name="T79" fmla="*/ 3247 h 22"/>
              <a:gd name="T80" fmla="*/ 16197 w 69"/>
              <a:gd name="T81" fmla="*/ 6494 h 22"/>
              <a:gd name="T82" fmla="*/ 15461 w 69"/>
              <a:gd name="T83" fmla="*/ 6494 h 22"/>
              <a:gd name="T84" fmla="*/ 15093 w 69"/>
              <a:gd name="T85" fmla="*/ 6494 h 22"/>
              <a:gd name="T86" fmla="*/ 13252 w 69"/>
              <a:gd name="T87" fmla="*/ 3247 h 22"/>
              <a:gd name="T88" fmla="*/ 9939 w 69"/>
              <a:gd name="T89" fmla="*/ 7576 h 22"/>
              <a:gd name="T90" fmla="*/ 9203 w 69"/>
              <a:gd name="T91" fmla="*/ 7576 h 22"/>
              <a:gd name="T92" fmla="*/ 8835 w 69"/>
              <a:gd name="T93" fmla="*/ 5412 h 22"/>
              <a:gd name="T94" fmla="*/ 7362 w 69"/>
              <a:gd name="T95" fmla="*/ 7576 h 22"/>
              <a:gd name="T96" fmla="*/ 5890 w 69"/>
              <a:gd name="T97" fmla="*/ 7576 h 22"/>
              <a:gd name="T98" fmla="*/ 5522 w 69"/>
              <a:gd name="T99" fmla="*/ 5412 h 2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9" h="22">
                <a:moveTo>
                  <a:pt x="15" y="15"/>
                </a:moveTo>
                <a:lnTo>
                  <a:pt x="9" y="21"/>
                </a:lnTo>
                <a:lnTo>
                  <a:pt x="6" y="21"/>
                </a:lnTo>
                <a:lnTo>
                  <a:pt x="3" y="15"/>
                </a:lnTo>
                <a:cubicBezTo>
                  <a:pt x="3" y="18"/>
                  <a:pt x="1" y="18"/>
                  <a:pt x="1" y="18"/>
                </a:cubicBezTo>
                <a:lnTo>
                  <a:pt x="0" y="18"/>
                </a:lnTo>
                <a:lnTo>
                  <a:pt x="3" y="12"/>
                </a:lnTo>
                <a:lnTo>
                  <a:pt x="4" y="12"/>
                </a:lnTo>
                <a:lnTo>
                  <a:pt x="6" y="18"/>
                </a:lnTo>
                <a:lnTo>
                  <a:pt x="7" y="18"/>
                </a:lnTo>
                <a:lnTo>
                  <a:pt x="13" y="15"/>
                </a:lnTo>
                <a:lnTo>
                  <a:pt x="15" y="12"/>
                </a:lnTo>
                <a:cubicBezTo>
                  <a:pt x="15" y="15"/>
                  <a:pt x="16" y="15"/>
                  <a:pt x="16" y="15"/>
                </a:cubicBezTo>
                <a:lnTo>
                  <a:pt x="16" y="18"/>
                </a:lnTo>
                <a:lnTo>
                  <a:pt x="20" y="18"/>
                </a:lnTo>
                <a:lnTo>
                  <a:pt x="22" y="12"/>
                </a:lnTo>
                <a:lnTo>
                  <a:pt x="24" y="12"/>
                </a:lnTo>
                <a:lnTo>
                  <a:pt x="27" y="18"/>
                </a:lnTo>
                <a:lnTo>
                  <a:pt x="33" y="9"/>
                </a:lnTo>
                <a:lnTo>
                  <a:pt x="36" y="9"/>
                </a:lnTo>
                <a:lnTo>
                  <a:pt x="42" y="15"/>
                </a:lnTo>
                <a:lnTo>
                  <a:pt x="44" y="6"/>
                </a:lnTo>
                <a:lnTo>
                  <a:pt x="45" y="6"/>
                </a:lnTo>
                <a:lnTo>
                  <a:pt x="50" y="12"/>
                </a:lnTo>
                <a:lnTo>
                  <a:pt x="53" y="3"/>
                </a:lnTo>
                <a:lnTo>
                  <a:pt x="54" y="3"/>
                </a:lnTo>
                <a:lnTo>
                  <a:pt x="59" y="9"/>
                </a:lnTo>
                <a:lnTo>
                  <a:pt x="62" y="3"/>
                </a:lnTo>
                <a:cubicBezTo>
                  <a:pt x="62" y="3"/>
                  <a:pt x="63" y="3"/>
                  <a:pt x="63" y="0"/>
                </a:cubicBezTo>
                <a:lnTo>
                  <a:pt x="63" y="3"/>
                </a:lnTo>
                <a:lnTo>
                  <a:pt x="68" y="9"/>
                </a:lnTo>
                <a:lnTo>
                  <a:pt x="65" y="9"/>
                </a:lnTo>
                <a:lnTo>
                  <a:pt x="63" y="6"/>
                </a:lnTo>
                <a:lnTo>
                  <a:pt x="60" y="9"/>
                </a:lnTo>
                <a:lnTo>
                  <a:pt x="59" y="9"/>
                </a:lnTo>
                <a:lnTo>
                  <a:pt x="54" y="6"/>
                </a:lnTo>
                <a:lnTo>
                  <a:pt x="51" y="12"/>
                </a:lnTo>
                <a:lnTo>
                  <a:pt x="51" y="15"/>
                </a:lnTo>
                <a:lnTo>
                  <a:pt x="50" y="15"/>
                </a:lnTo>
                <a:lnTo>
                  <a:pt x="45" y="9"/>
                </a:lnTo>
                <a:lnTo>
                  <a:pt x="44" y="18"/>
                </a:lnTo>
                <a:lnTo>
                  <a:pt x="42" y="18"/>
                </a:lnTo>
                <a:lnTo>
                  <a:pt x="41" y="18"/>
                </a:lnTo>
                <a:lnTo>
                  <a:pt x="36" y="9"/>
                </a:lnTo>
                <a:lnTo>
                  <a:pt x="27" y="21"/>
                </a:lnTo>
                <a:lnTo>
                  <a:pt x="25" y="21"/>
                </a:lnTo>
                <a:lnTo>
                  <a:pt x="24" y="15"/>
                </a:lnTo>
                <a:lnTo>
                  <a:pt x="20" y="21"/>
                </a:lnTo>
                <a:lnTo>
                  <a:pt x="16" y="21"/>
                </a:lnTo>
                <a:lnTo>
                  <a:pt x="15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" name="Freeform 7273">
            <a:extLst>
              <a:ext uri="{FF2B5EF4-FFF2-40B4-BE49-F238E27FC236}">
                <a16:creationId xmlns:a16="http://schemas.microsoft.com/office/drawing/2014/main" id="{EF384A45-3EC5-7144-9E82-B1DE61E77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0" y="5416550"/>
            <a:ext cx="17463" cy="15875"/>
          </a:xfrm>
          <a:custGeom>
            <a:avLst/>
            <a:gdLst>
              <a:gd name="T0" fmla="*/ 6059 w 49"/>
              <a:gd name="T1" fmla="*/ 15514 h 44"/>
              <a:gd name="T2" fmla="*/ 713 w 49"/>
              <a:gd name="T3" fmla="*/ 13349 h 44"/>
              <a:gd name="T4" fmla="*/ 0 w 49"/>
              <a:gd name="T5" fmla="*/ 12267 h 44"/>
              <a:gd name="T6" fmla="*/ 6771 w 49"/>
              <a:gd name="T7" fmla="*/ 6855 h 44"/>
              <a:gd name="T8" fmla="*/ 16037 w 49"/>
              <a:gd name="T9" fmla="*/ 0 h 44"/>
              <a:gd name="T10" fmla="*/ 17107 w 49"/>
              <a:gd name="T11" fmla="*/ 1443 h 44"/>
              <a:gd name="T12" fmla="*/ 7484 w 49"/>
              <a:gd name="T13" fmla="*/ 7938 h 44"/>
              <a:gd name="T14" fmla="*/ 713 w 49"/>
              <a:gd name="T15" fmla="*/ 12267 h 44"/>
              <a:gd name="T16" fmla="*/ 713 w 49"/>
              <a:gd name="T17" fmla="*/ 13349 h 44"/>
              <a:gd name="T18" fmla="*/ 6059 w 49"/>
              <a:gd name="T19" fmla="*/ 15514 h 4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9" h="44">
                <a:moveTo>
                  <a:pt x="17" y="43"/>
                </a:moveTo>
                <a:cubicBezTo>
                  <a:pt x="17" y="43"/>
                  <a:pt x="5" y="43"/>
                  <a:pt x="2" y="37"/>
                </a:cubicBezTo>
                <a:cubicBezTo>
                  <a:pt x="0" y="37"/>
                  <a:pt x="0" y="34"/>
                  <a:pt x="0" y="34"/>
                </a:cubicBezTo>
                <a:cubicBezTo>
                  <a:pt x="2" y="25"/>
                  <a:pt x="17" y="22"/>
                  <a:pt x="19" y="19"/>
                </a:cubicBezTo>
                <a:cubicBezTo>
                  <a:pt x="19" y="19"/>
                  <a:pt x="42" y="7"/>
                  <a:pt x="45" y="0"/>
                </a:cubicBezTo>
                <a:lnTo>
                  <a:pt x="48" y="4"/>
                </a:lnTo>
                <a:cubicBezTo>
                  <a:pt x="42" y="7"/>
                  <a:pt x="21" y="22"/>
                  <a:pt x="21" y="22"/>
                </a:cubicBezTo>
                <a:cubicBezTo>
                  <a:pt x="14" y="25"/>
                  <a:pt x="4" y="28"/>
                  <a:pt x="2" y="34"/>
                </a:cubicBezTo>
                <a:cubicBezTo>
                  <a:pt x="2" y="34"/>
                  <a:pt x="2" y="34"/>
                  <a:pt x="2" y="37"/>
                </a:cubicBezTo>
                <a:cubicBezTo>
                  <a:pt x="5" y="40"/>
                  <a:pt x="14" y="43"/>
                  <a:pt x="17" y="4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" name="Freeform 7274">
            <a:extLst>
              <a:ext uri="{FF2B5EF4-FFF2-40B4-BE49-F238E27FC236}">
                <a16:creationId xmlns:a16="http://schemas.microsoft.com/office/drawing/2014/main" id="{4AAFBB42-E21F-FA46-B6C4-475EEBDE2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5419725"/>
            <a:ext cx="4763" cy="1588"/>
          </a:xfrm>
          <a:custGeom>
            <a:avLst/>
            <a:gdLst>
              <a:gd name="T0" fmla="*/ 0 w 12"/>
              <a:gd name="T1" fmla="*/ 1270 h 5"/>
              <a:gd name="T2" fmla="*/ 4366 w 12"/>
              <a:gd name="T3" fmla="*/ 0 h 5"/>
              <a:gd name="T4" fmla="*/ 0 w 12"/>
              <a:gd name="T5" fmla="*/ 127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5">
                <a:moveTo>
                  <a:pt x="0" y="4"/>
                </a:moveTo>
                <a:cubicBezTo>
                  <a:pt x="0" y="4"/>
                  <a:pt x="4" y="0"/>
                  <a:pt x="11" y="0"/>
                </a:cubicBezTo>
                <a:cubicBezTo>
                  <a:pt x="6" y="0"/>
                  <a:pt x="2" y="4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" name="Freeform 7275">
            <a:extLst>
              <a:ext uri="{FF2B5EF4-FFF2-40B4-BE49-F238E27FC236}">
                <a16:creationId xmlns:a16="http://schemas.microsoft.com/office/drawing/2014/main" id="{85C1E137-BE67-604F-8395-FA9E01D8C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0" y="5535613"/>
            <a:ext cx="15875" cy="30162"/>
          </a:xfrm>
          <a:custGeom>
            <a:avLst/>
            <a:gdLst>
              <a:gd name="T0" fmla="*/ 15169 w 45"/>
              <a:gd name="T1" fmla="*/ 29799 h 83"/>
              <a:gd name="T2" fmla="*/ 4939 w 45"/>
              <a:gd name="T3" fmla="*/ 12356 h 83"/>
              <a:gd name="T4" fmla="*/ 706 w 45"/>
              <a:gd name="T5" fmla="*/ 0 h 83"/>
              <a:gd name="T6" fmla="*/ 1058 w 45"/>
              <a:gd name="T7" fmla="*/ 0 h 83"/>
              <a:gd name="T8" fmla="*/ 5644 w 45"/>
              <a:gd name="T9" fmla="*/ 12356 h 83"/>
              <a:gd name="T10" fmla="*/ 15522 w 45"/>
              <a:gd name="T11" fmla="*/ 28708 h 83"/>
              <a:gd name="T12" fmla="*/ 15169 w 45"/>
              <a:gd name="T13" fmla="*/ 29799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83">
                <a:moveTo>
                  <a:pt x="43" y="82"/>
                </a:moveTo>
                <a:cubicBezTo>
                  <a:pt x="35" y="79"/>
                  <a:pt x="11" y="58"/>
                  <a:pt x="14" y="34"/>
                </a:cubicBezTo>
                <a:cubicBezTo>
                  <a:pt x="0" y="13"/>
                  <a:pt x="2" y="0"/>
                  <a:pt x="2" y="0"/>
                </a:cubicBezTo>
                <a:lnTo>
                  <a:pt x="3" y="0"/>
                </a:lnTo>
                <a:cubicBezTo>
                  <a:pt x="3" y="0"/>
                  <a:pt x="2" y="13"/>
                  <a:pt x="16" y="34"/>
                </a:cubicBezTo>
                <a:cubicBezTo>
                  <a:pt x="12" y="55"/>
                  <a:pt x="35" y="76"/>
                  <a:pt x="44" y="79"/>
                </a:cubicBezTo>
                <a:lnTo>
                  <a:pt x="43" y="8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" name="Freeform 7276">
            <a:extLst>
              <a:ext uri="{FF2B5EF4-FFF2-40B4-BE49-F238E27FC236}">
                <a16:creationId xmlns:a16="http://schemas.microsoft.com/office/drawing/2014/main" id="{9145EFE1-033F-A441-BF14-F75742117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25" y="5519738"/>
            <a:ext cx="34925" cy="28575"/>
          </a:xfrm>
          <a:custGeom>
            <a:avLst/>
            <a:gdLst>
              <a:gd name="T0" fmla="*/ 34572 w 99"/>
              <a:gd name="T1" fmla="*/ 28218 h 80"/>
              <a:gd name="T2" fmla="*/ 706 w 99"/>
              <a:gd name="T3" fmla="*/ 6429 h 80"/>
              <a:gd name="T4" fmla="*/ 2117 w 99"/>
              <a:gd name="T5" fmla="*/ 0 h 80"/>
              <a:gd name="T6" fmla="*/ 2117 w 99"/>
              <a:gd name="T7" fmla="*/ 1072 h 80"/>
              <a:gd name="T8" fmla="*/ 1058 w 99"/>
              <a:gd name="T9" fmla="*/ 6429 h 80"/>
              <a:gd name="T10" fmla="*/ 34572 w 99"/>
              <a:gd name="T11" fmla="*/ 28218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0">
                <a:moveTo>
                  <a:pt x="98" y="79"/>
                </a:moveTo>
                <a:cubicBezTo>
                  <a:pt x="37" y="76"/>
                  <a:pt x="6" y="39"/>
                  <a:pt x="2" y="18"/>
                </a:cubicBezTo>
                <a:cubicBezTo>
                  <a:pt x="0" y="9"/>
                  <a:pt x="2" y="3"/>
                  <a:pt x="6" y="0"/>
                </a:cubicBezTo>
                <a:lnTo>
                  <a:pt x="6" y="3"/>
                </a:lnTo>
                <a:cubicBezTo>
                  <a:pt x="3" y="6"/>
                  <a:pt x="3" y="9"/>
                  <a:pt x="3" y="18"/>
                </a:cubicBezTo>
                <a:cubicBezTo>
                  <a:pt x="8" y="39"/>
                  <a:pt x="38" y="73"/>
                  <a:pt x="98" y="7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" name="Freeform 7277">
            <a:extLst>
              <a:ext uri="{FF2B5EF4-FFF2-40B4-BE49-F238E27FC236}">
                <a16:creationId xmlns:a16="http://schemas.microsoft.com/office/drawing/2014/main" id="{30E0F240-60EF-2E4D-9253-5905C54A2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1525" y="5537200"/>
            <a:ext cx="3175" cy="11113"/>
          </a:xfrm>
          <a:custGeom>
            <a:avLst/>
            <a:gdLst>
              <a:gd name="T0" fmla="*/ 1191 w 8"/>
              <a:gd name="T1" fmla="*/ 10730 h 29"/>
              <a:gd name="T2" fmla="*/ 0 w 8"/>
              <a:gd name="T3" fmla="*/ 9580 h 29"/>
              <a:gd name="T4" fmla="*/ 0 w 8"/>
              <a:gd name="T5" fmla="*/ 0 h 29"/>
              <a:gd name="T6" fmla="*/ 0 w 8"/>
              <a:gd name="T7" fmla="*/ 0 h 29"/>
              <a:gd name="T8" fmla="*/ 1191 w 8"/>
              <a:gd name="T9" fmla="*/ 1073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29">
                <a:moveTo>
                  <a:pt x="3" y="28"/>
                </a:moveTo>
                <a:lnTo>
                  <a:pt x="0" y="25"/>
                </a:lnTo>
                <a:cubicBezTo>
                  <a:pt x="4" y="19"/>
                  <a:pt x="0" y="0"/>
                  <a:pt x="0" y="0"/>
                </a:cubicBezTo>
                <a:cubicBezTo>
                  <a:pt x="0" y="0"/>
                  <a:pt x="7" y="19"/>
                  <a:pt x="3" y="2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2" name="Freeform 7278">
            <a:extLst>
              <a:ext uri="{FF2B5EF4-FFF2-40B4-BE49-F238E27FC236}">
                <a16:creationId xmlns:a16="http://schemas.microsoft.com/office/drawing/2014/main" id="{D40F6DB2-8BCC-F142-84FD-9FFC9D205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5535613"/>
            <a:ext cx="3175" cy="7937"/>
          </a:xfrm>
          <a:custGeom>
            <a:avLst/>
            <a:gdLst>
              <a:gd name="T0" fmla="*/ 635 w 10"/>
              <a:gd name="T1" fmla="*/ 7576 h 22"/>
              <a:gd name="T2" fmla="*/ 0 w 10"/>
              <a:gd name="T3" fmla="*/ 6494 h 22"/>
              <a:gd name="T4" fmla="*/ 2858 w 10"/>
              <a:gd name="T5" fmla="*/ 0 h 22"/>
              <a:gd name="T6" fmla="*/ 2858 w 10"/>
              <a:gd name="T7" fmla="*/ 0 h 22"/>
              <a:gd name="T8" fmla="*/ 635 w 10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2">
                <a:moveTo>
                  <a:pt x="2" y="21"/>
                </a:moveTo>
                <a:lnTo>
                  <a:pt x="0" y="18"/>
                </a:lnTo>
                <a:cubicBezTo>
                  <a:pt x="2" y="12"/>
                  <a:pt x="9" y="0"/>
                  <a:pt x="9" y="0"/>
                </a:cubicBezTo>
                <a:cubicBezTo>
                  <a:pt x="9" y="0"/>
                  <a:pt x="3" y="16"/>
                  <a:pt x="2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3" name="Freeform 7279">
            <a:extLst>
              <a:ext uri="{FF2B5EF4-FFF2-40B4-BE49-F238E27FC236}">
                <a16:creationId xmlns:a16="http://schemas.microsoft.com/office/drawing/2014/main" id="{9F82AD57-3F3E-EE4B-B0DC-C1FC4AF56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5529263"/>
            <a:ext cx="4762" cy="6350"/>
          </a:xfrm>
          <a:custGeom>
            <a:avLst/>
            <a:gdLst>
              <a:gd name="T0" fmla="*/ 0 w 14"/>
              <a:gd name="T1" fmla="*/ 6016 h 19"/>
              <a:gd name="T2" fmla="*/ 0 w 14"/>
              <a:gd name="T3" fmla="*/ 5013 h 19"/>
              <a:gd name="T4" fmla="*/ 3401 w 14"/>
              <a:gd name="T5" fmla="*/ 0 h 19"/>
              <a:gd name="T6" fmla="*/ 4422 w 14"/>
              <a:gd name="T7" fmla="*/ 1003 h 19"/>
              <a:gd name="T8" fmla="*/ 0 w 14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9">
                <a:moveTo>
                  <a:pt x="0" y="18"/>
                </a:moveTo>
                <a:lnTo>
                  <a:pt x="0" y="15"/>
                </a:lnTo>
                <a:cubicBezTo>
                  <a:pt x="6" y="12"/>
                  <a:pt x="10" y="0"/>
                  <a:pt x="10" y="0"/>
                </a:cubicBezTo>
                <a:lnTo>
                  <a:pt x="13" y="3"/>
                </a:lnTo>
                <a:cubicBezTo>
                  <a:pt x="13" y="3"/>
                  <a:pt x="8" y="12"/>
                  <a:pt x="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4" name="Freeform 7280">
            <a:extLst>
              <a:ext uri="{FF2B5EF4-FFF2-40B4-BE49-F238E27FC236}">
                <a16:creationId xmlns:a16="http://schemas.microsoft.com/office/drawing/2014/main" id="{016E23FE-2DA9-FB4E-B9BA-2AB7F12A4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5408613"/>
            <a:ext cx="87312" cy="90487"/>
          </a:xfrm>
          <a:custGeom>
            <a:avLst/>
            <a:gdLst>
              <a:gd name="T0" fmla="*/ 0 w 242"/>
              <a:gd name="T1" fmla="*/ 90129 h 253"/>
              <a:gd name="T2" fmla="*/ 0 w 242"/>
              <a:gd name="T3" fmla="*/ 90129 h 253"/>
              <a:gd name="T4" fmla="*/ 15153 w 242"/>
              <a:gd name="T5" fmla="*/ 67239 h 253"/>
              <a:gd name="T6" fmla="*/ 70355 w 242"/>
              <a:gd name="T7" fmla="*/ 13233 h 253"/>
              <a:gd name="T8" fmla="*/ 86230 w 242"/>
              <a:gd name="T9" fmla="*/ 0 h 253"/>
              <a:gd name="T10" fmla="*/ 86951 w 242"/>
              <a:gd name="T11" fmla="*/ 0 h 253"/>
              <a:gd name="T12" fmla="*/ 71076 w 242"/>
              <a:gd name="T13" fmla="*/ 13233 h 253"/>
              <a:gd name="T14" fmla="*/ 16236 w 242"/>
              <a:gd name="T15" fmla="*/ 68312 h 253"/>
              <a:gd name="T16" fmla="*/ 0 w 242"/>
              <a:gd name="T17" fmla="*/ 90129 h 2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2" h="253">
                <a:moveTo>
                  <a:pt x="0" y="252"/>
                </a:moveTo>
                <a:lnTo>
                  <a:pt x="0" y="252"/>
                </a:lnTo>
                <a:cubicBezTo>
                  <a:pt x="0" y="252"/>
                  <a:pt x="21" y="252"/>
                  <a:pt x="42" y="188"/>
                </a:cubicBezTo>
                <a:cubicBezTo>
                  <a:pt x="59" y="134"/>
                  <a:pt x="141" y="76"/>
                  <a:pt x="195" y="37"/>
                </a:cubicBezTo>
                <a:cubicBezTo>
                  <a:pt x="220" y="19"/>
                  <a:pt x="238" y="6"/>
                  <a:pt x="239" y="0"/>
                </a:cubicBezTo>
                <a:lnTo>
                  <a:pt x="241" y="0"/>
                </a:lnTo>
                <a:cubicBezTo>
                  <a:pt x="241" y="10"/>
                  <a:pt x="223" y="19"/>
                  <a:pt x="197" y="37"/>
                </a:cubicBezTo>
                <a:cubicBezTo>
                  <a:pt x="141" y="79"/>
                  <a:pt x="59" y="137"/>
                  <a:pt x="45" y="191"/>
                </a:cubicBezTo>
                <a:cubicBezTo>
                  <a:pt x="21" y="252"/>
                  <a:pt x="1" y="252"/>
                  <a:pt x="0" y="25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5" name="Freeform 7281">
            <a:extLst>
              <a:ext uri="{FF2B5EF4-FFF2-40B4-BE49-F238E27FC236}">
                <a16:creationId xmlns:a16="http://schemas.microsoft.com/office/drawing/2014/main" id="{57358B92-50DB-4E48-B12B-1FAB8907F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1063" y="5437188"/>
            <a:ext cx="73025" cy="28575"/>
          </a:xfrm>
          <a:custGeom>
            <a:avLst/>
            <a:gdLst>
              <a:gd name="T0" fmla="*/ 723 w 202"/>
              <a:gd name="T1" fmla="*/ 28218 h 80"/>
              <a:gd name="T2" fmla="*/ 0 w 202"/>
              <a:gd name="T3" fmla="*/ 28218 h 80"/>
              <a:gd name="T4" fmla="*/ 0 w 202"/>
              <a:gd name="T5" fmla="*/ 27146 h 80"/>
              <a:gd name="T6" fmla="*/ 49527 w 202"/>
              <a:gd name="T7" fmla="*/ 8573 h 80"/>
              <a:gd name="T8" fmla="*/ 71940 w 202"/>
              <a:gd name="T9" fmla="*/ 0 h 80"/>
              <a:gd name="T10" fmla="*/ 72663 w 202"/>
              <a:gd name="T11" fmla="*/ 0 h 80"/>
              <a:gd name="T12" fmla="*/ 72663 w 202"/>
              <a:gd name="T13" fmla="*/ 0 h 80"/>
              <a:gd name="T14" fmla="*/ 49527 w 202"/>
              <a:gd name="T15" fmla="*/ 8573 h 80"/>
              <a:gd name="T16" fmla="*/ 723 w 202"/>
              <a:gd name="T17" fmla="*/ 28218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2" h="80">
                <a:moveTo>
                  <a:pt x="2" y="79"/>
                </a:moveTo>
                <a:cubicBezTo>
                  <a:pt x="0" y="79"/>
                  <a:pt x="0" y="79"/>
                  <a:pt x="0" y="79"/>
                </a:cubicBezTo>
                <a:lnTo>
                  <a:pt x="0" y="76"/>
                </a:lnTo>
                <a:cubicBezTo>
                  <a:pt x="24" y="64"/>
                  <a:pt x="81" y="43"/>
                  <a:pt x="137" y="24"/>
                </a:cubicBezTo>
                <a:cubicBezTo>
                  <a:pt x="158" y="15"/>
                  <a:pt x="181" y="6"/>
                  <a:pt x="199" y="0"/>
                </a:cubicBezTo>
                <a:cubicBezTo>
                  <a:pt x="201" y="0"/>
                  <a:pt x="201" y="0"/>
                  <a:pt x="201" y="0"/>
                </a:cubicBezTo>
                <a:cubicBezTo>
                  <a:pt x="181" y="9"/>
                  <a:pt x="160" y="15"/>
                  <a:pt x="137" y="24"/>
                </a:cubicBezTo>
                <a:cubicBezTo>
                  <a:pt x="81" y="46"/>
                  <a:pt x="24" y="67"/>
                  <a:pt x="2" y="7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6" name="Freeform 7282">
            <a:extLst>
              <a:ext uri="{FF2B5EF4-FFF2-40B4-BE49-F238E27FC236}">
                <a16:creationId xmlns:a16="http://schemas.microsoft.com/office/drawing/2014/main" id="{F0577969-70DE-3A43-B7E5-57932A41F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6925" y="5416550"/>
            <a:ext cx="206375" cy="138113"/>
          </a:xfrm>
          <a:custGeom>
            <a:avLst/>
            <a:gdLst>
              <a:gd name="T0" fmla="*/ 52676 w 572"/>
              <a:gd name="T1" fmla="*/ 134507 h 383"/>
              <a:gd name="T2" fmla="*/ 33554 w 572"/>
              <a:gd name="T3" fmla="*/ 124770 h 383"/>
              <a:gd name="T4" fmla="*/ 32832 w 572"/>
              <a:gd name="T5" fmla="*/ 130180 h 383"/>
              <a:gd name="T6" fmla="*/ 31750 w 572"/>
              <a:gd name="T7" fmla="*/ 130180 h 383"/>
              <a:gd name="T8" fmla="*/ 32832 w 572"/>
              <a:gd name="T9" fmla="*/ 123328 h 383"/>
              <a:gd name="T10" fmla="*/ 53398 w 572"/>
              <a:gd name="T11" fmla="*/ 131261 h 383"/>
              <a:gd name="T12" fmla="*/ 67469 w 572"/>
              <a:gd name="T13" fmla="*/ 92676 h 383"/>
              <a:gd name="T14" fmla="*/ 73963 w 572"/>
              <a:gd name="T15" fmla="*/ 87267 h 383"/>
              <a:gd name="T16" fmla="*/ 81540 w 572"/>
              <a:gd name="T17" fmla="*/ 130180 h 383"/>
              <a:gd name="T18" fmla="*/ 80818 w 572"/>
              <a:gd name="T19" fmla="*/ 131261 h 383"/>
              <a:gd name="T20" fmla="*/ 54841 w 572"/>
              <a:gd name="T21" fmla="*/ 126574 h 383"/>
              <a:gd name="T22" fmla="*/ 53398 w 572"/>
              <a:gd name="T23" fmla="*/ 136671 h 383"/>
              <a:gd name="T24" fmla="*/ 45099 w 572"/>
              <a:gd name="T25" fmla="*/ 96282 h 383"/>
              <a:gd name="T26" fmla="*/ 0 w 572"/>
              <a:gd name="T27" fmla="*/ 120083 h 383"/>
              <a:gd name="T28" fmla="*/ 36801 w 572"/>
              <a:gd name="T29" fmla="*/ 88349 h 383"/>
              <a:gd name="T30" fmla="*/ 1804 w 572"/>
              <a:gd name="T31" fmla="*/ 117919 h 383"/>
              <a:gd name="T32" fmla="*/ 46182 w 572"/>
              <a:gd name="T33" fmla="*/ 96282 h 383"/>
              <a:gd name="T34" fmla="*/ 45099 w 572"/>
              <a:gd name="T35" fmla="*/ 96282 h 383"/>
              <a:gd name="T36" fmla="*/ 80818 w 572"/>
              <a:gd name="T37" fmla="*/ 84022 h 383"/>
              <a:gd name="T38" fmla="*/ 140710 w 572"/>
              <a:gd name="T39" fmla="*/ 107101 h 383"/>
              <a:gd name="T40" fmla="*/ 86591 w 572"/>
              <a:gd name="T41" fmla="*/ 72122 h 383"/>
              <a:gd name="T42" fmla="*/ 88756 w 572"/>
              <a:gd name="T43" fmla="*/ 65270 h 383"/>
              <a:gd name="T44" fmla="*/ 188335 w 572"/>
              <a:gd name="T45" fmla="*/ 37503 h 383"/>
              <a:gd name="T46" fmla="*/ 193386 w 572"/>
              <a:gd name="T47" fmla="*/ 37143 h 383"/>
              <a:gd name="T48" fmla="*/ 89838 w 572"/>
              <a:gd name="T49" fmla="*/ 64549 h 383"/>
              <a:gd name="T50" fmla="*/ 170656 w 572"/>
              <a:gd name="T51" fmla="*/ 81858 h 383"/>
              <a:gd name="T52" fmla="*/ 142514 w 572"/>
              <a:gd name="T53" fmla="*/ 108183 h 383"/>
              <a:gd name="T54" fmla="*/ 81540 w 572"/>
              <a:gd name="T55" fmla="*/ 84022 h 383"/>
              <a:gd name="T56" fmla="*/ 109682 w 572"/>
              <a:gd name="T57" fmla="*/ 123328 h 383"/>
              <a:gd name="T58" fmla="*/ 109682 w 572"/>
              <a:gd name="T59" fmla="*/ 122607 h 383"/>
              <a:gd name="T60" fmla="*/ 189418 w 572"/>
              <a:gd name="T61" fmla="*/ 37143 h 383"/>
              <a:gd name="T62" fmla="*/ 182563 w 572"/>
              <a:gd name="T63" fmla="*/ 38224 h 383"/>
              <a:gd name="T64" fmla="*/ 188335 w 572"/>
              <a:gd name="T65" fmla="*/ 37503 h 383"/>
              <a:gd name="T66" fmla="*/ 93807 w 572"/>
              <a:gd name="T67" fmla="*/ 54452 h 383"/>
              <a:gd name="T68" fmla="*/ 205653 w 572"/>
              <a:gd name="T69" fmla="*/ 0 h 383"/>
              <a:gd name="T70" fmla="*/ 95972 w 572"/>
              <a:gd name="T71" fmla="*/ 53370 h 383"/>
              <a:gd name="T72" fmla="*/ 93807 w 572"/>
              <a:gd name="T73" fmla="*/ 54452 h 38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2" h="383">
                <a:moveTo>
                  <a:pt x="148" y="382"/>
                </a:moveTo>
                <a:cubicBezTo>
                  <a:pt x="146" y="379"/>
                  <a:pt x="146" y="376"/>
                  <a:pt x="146" y="373"/>
                </a:cubicBezTo>
                <a:cubicBezTo>
                  <a:pt x="143" y="342"/>
                  <a:pt x="146" y="288"/>
                  <a:pt x="155" y="273"/>
                </a:cubicBezTo>
                <a:cubicBezTo>
                  <a:pt x="139" y="282"/>
                  <a:pt x="105" y="321"/>
                  <a:pt x="93" y="346"/>
                </a:cubicBezTo>
                <a:cubicBezTo>
                  <a:pt x="93" y="348"/>
                  <a:pt x="91" y="348"/>
                  <a:pt x="91" y="351"/>
                </a:cubicBezTo>
                <a:lnTo>
                  <a:pt x="91" y="361"/>
                </a:lnTo>
                <a:lnTo>
                  <a:pt x="90" y="361"/>
                </a:lnTo>
                <a:lnTo>
                  <a:pt x="88" y="361"/>
                </a:lnTo>
                <a:cubicBezTo>
                  <a:pt x="87" y="358"/>
                  <a:pt x="88" y="355"/>
                  <a:pt x="90" y="351"/>
                </a:cubicBezTo>
                <a:cubicBezTo>
                  <a:pt x="90" y="349"/>
                  <a:pt x="91" y="346"/>
                  <a:pt x="91" y="342"/>
                </a:cubicBezTo>
                <a:cubicBezTo>
                  <a:pt x="104" y="321"/>
                  <a:pt x="140" y="276"/>
                  <a:pt x="158" y="270"/>
                </a:cubicBezTo>
                <a:cubicBezTo>
                  <a:pt x="152" y="279"/>
                  <a:pt x="146" y="327"/>
                  <a:pt x="148" y="364"/>
                </a:cubicBezTo>
                <a:cubicBezTo>
                  <a:pt x="149" y="351"/>
                  <a:pt x="155" y="336"/>
                  <a:pt x="158" y="324"/>
                </a:cubicBezTo>
                <a:cubicBezTo>
                  <a:pt x="169" y="297"/>
                  <a:pt x="184" y="257"/>
                  <a:pt x="187" y="257"/>
                </a:cubicBezTo>
                <a:cubicBezTo>
                  <a:pt x="193" y="260"/>
                  <a:pt x="222" y="342"/>
                  <a:pt x="224" y="361"/>
                </a:cubicBezTo>
                <a:cubicBezTo>
                  <a:pt x="230" y="342"/>
                  <a:pt x="214" y="254"/>
                  <a:pt x="205" y="242"/>
                </a:cubicBezTo>
                <a:lnTo>
                  <a:pt x="209" y="242"/>
                </a:lnTo>
                <a:cubicBezTo>
                  <a:pt x="216" y="251"/>
                  <a:pt x="233" y="342"/>
                  <a:pt x="226" y="361"/>
                </a:cubicBezTo>
                <a:cubicBezTo>
                  <a:pt x="226" y="364"/>
                  <a:pt x="225" y="367"/>
                  <a:pt x="224" y="367"/>
                </a:cubicBezTo>
                <a:lnTo>
                  <a:pt x="224" y="364"/>
                </a:lnTo>
                <a:cubicBezTo>
                  <a:pt x="224" y="351"/>
                  <a:pt x="190" y="260"/>
                  <a:pt x="187" y="260"/>
                </a:cubicBezTo>
                <a:cubicBezTo>
                  <a:pt x="186" y="260"/>
                  <a:pt x="163" y="312"/>
                  <a:pt x="152" y="351"/>
                </a:cubicBezTo>
                <a:cubicBezTo>
                  <a:pt x="149" y="361"/>
                  <a:pt x="148" y="370"/>
                  <a:pt x="148" y="370"/>
                </a:cubicBezTo>
                <a:lnTo>
                  <a:pt x="148" y="379"/>
                </a:lnTo>
                <a:lnTo>
                  <a:pt x="148" y="382"/>
                </a:lnTo>
                <a:close/>
                <a:moveTo>
                  <a:pt x="125" y="267"/>
                </a:moveTo>
                <a:cubicBezTo>
                  <a:pt x="88" y="270"/>
                  <a:pt x="17" y="315"/>
                  <a:pt x="2" y="333"/>
                </a:cubicBezTo>
                <a:lnTo>
                  <a:pt x="0" y="333"/>
                </a:lnTo>
                <a:lnTo>
                  <a:pt x="0" y="330"/>
                </a:lnTo>
                <a:cubicBezTo>
                  <a:pt x="11" y="300"/>
                  <a:pt x="76" y="251"/>
                  <a:pt x="102" y="245"/>
                </a:cubicBezTo>
                <a:lnTo>
                  <a:pt x="102" y="248"/>
                </a:lnTo>
                <a:cubicBezTo>
                  <a:pt x="78" y="251"/>
                  <a:pt x="19" y="297"/>
                  <a:pt x="5" y="327"/>
                </a:cubicBezTo>
                <a:cubicBezTo>
                  <a:pt x="26" y="306"/>
                  <a:pt x="91" y="267"/>
                  <a:pt x="128" y="264"/>
                </a:cubicBezTo>
                <a:lnTo>
                  <a:pt x="128" y="267"/>
                </a:lnTo>
                <a:cubicBezTo>
                  <a:pt x="104" y="309"/>
                  <a:pt x="96" y="330"/>
                  <a:pt x="91" y="342"/>
                </a:cubicBezTo>
                <a:cubicBezTo>
                  <a:pt x="95" y="328"/>
                  <a:pt x="103" y="308"/>
                  <a:pt x="125" y="267"/>
                </a:cubicBezTo>
                <a:close/>
                <a:moveTo>
                  <a:pt x="304" y="340"/>
                </a:moveTo>
                <a:cubicBezTo>
                  <a:pt x="298" y="315"/>
                  <a:pt x="256" y="251"/>
                  <a:pt x="224" y="233"/>
                </a:cubicBezTo>
                <a:lnTo>
                  <a:pt x="224" y="230"/>
                </a:lnTo>
                <a:cubicBezTo>
                  <a:pt x="230" y="224"/>
                  <a:pt x="362" y="279"/>
                  <a:pt x="390" y="297"/>
                </a:cubicBezTo>
                <a:cubicBezTo>
                  <a:pt x="374" y="279"/>
                  <a:pt x="270" y="209"/>
                  <a:pt x="240" y="203"/>
                </a:cubicBezTo>
                <a:lnTo>
                  <a:pt x="240" y="200"/>
                </a:lnTo>
                <a:cubicBezTo>
                  <a:pt x="281" y="194"/>
                  <a:pt x="416" y="212"/>
                  <a:pt x="469" y="224"/>
                </a:cubicBezTo>
                <a:cubicBezTo>
                  <a:pt x="439" y="200"/>
                  <a:pt x="310" y="179"/>
                  <a:pt x="246" y="181"/>
                </a:cubicBezTo>
                <a:lnTo>
                  <a:pt x="245" y="181"/>
                </a:lnTo>
                <a:cubicBezTo>
                  <a:pt x="254" y="169"/>
                  <a:pt x="400" y="134"/>
                  <a:pt x="522" y="104"/>
                </a:cubicBezTo>
                <a:cubicBezTo>
                  <a:pt x="531" y="103"/>
                  <a:pt x="537" y="102"/>
                  <a:pt x="538" y="103"/>
                </a:cubicBezTo>
                <a:lnTo>
                  <a:pt x="536" y="103"/>
                </a:lnTo>
                <a:lnTo>
                  <a:pt x="529" y="106"/>
                </a:lnTo>
                <a:cubicBezTo>
                  <a:pt x="363" y="145"/>
                  <a:pt x="265" y="169"/>
                  <a:pt x="249" y="179"/>
                </a:cubicBezTo>
                <a:cubicBezTo>
                  <a:pt x="316" y="179"/>
                  <a:pt x="451" y="203"/>
                  <a:pt x="473" y="224"/>
                </a:cubicBezTo>
                <a:lnTo>
                  <a:pt x="473" y="227"/>
                </a:lnTo>
                <a:cubicBezTo>
                  <a:pt x="424" y="215"/>
                  <a:pt x="292" y="194"/>
                  <a:pt x="246" y="203"/>
                </a:cubicBezTo>
                <a:cubicBezTo>
                  <a:pt x="281" y="215"/>
                  <a:pt x="395" y="288"/>
                  <a:pt x="395" y="300"/>
                </a:cubicBezTo>
                <a:cubicBezTo>
                  <a:pt x="394" y="303"/>
                  <a:pt x="394" y="303"/>
                  <a:pt x="394" y="300"/>
                </a:cubicBezTo>
                <a:cubicBezTo>
                  <a:pt x="374" y="285"/>
                  <a:pt x="246" y="233"/>
                  <a:pt x="226" y="233"/>
                </a:cubicBezTo>
                <a:cubicBezTo>
                  <a:pt x="259" y="251"/>
                  <a:pt x="306" y="324"/>
                  <a:pt x="306" y="342"/>
                </a:cubicBezTo>
                <a:lnTo>
                  <a:pt x="304" y="342"/>
                </a:lnTo>
                <a:cubicBezTo>
                  <a:pt x="293" y="324"/>
                  <a:pt x="215" y="242"/>
                  <a:pt x="209" y="242"/>
                </a:cubicBezTo>
                <a:cubicBezTo>
                  <a:pt x="219" y="242"/>
                  <a:pt x="286" y="315"/>
                  <a:pt x="304" y="340"/>
                </a:cubicBezTo>
                <a:close/>
                <a:moveTo>
                  <a:pt x="526" y="103"/>
                </a:moveTo>
                <a:cubicBezTo>
                  <a:pt x="526" y="103"/>
                  <a:pt x="525" y="103"/>
                  <a:pt x="525" y="103"/>
                </a:cubicBezTo>
                <a:cubicBezTo>
                  <a:pt x="525" y="103"/>
                  <a:pt x="526" y="103"/>
                  <a:pt x="526" y="103"/>
                </a:cubicBezTo>
                <a:close/>
                <a:moveTo>
                  <a:pt x="506" y="106"/>
                </a:moveTo>
                <a:cubicBezTo>
                  <a:pt x="514" y="104"/>
                  <a:pt x="520" y="103"/>
                  <a:pt x="525" y="103"/>
                </a:cubicBezTo>
                <a:cubicBezTo>
                  <a:pt x="524" y="103"/>
                  <a:pt x="523" y="104"/>
                  <a:pt x="522" y="104"/>
                </a:cubicBezTo>
                <a:cubicBezTo>
                  <a:pt x="517" y="104"/>
                  <a:pt x="512" y="105"/>
                  <a:pt x="506" y="106"/>
                </a:cubicBezTo>
                <a:close/>
                <a:moveTo>
                  <a:pt x="260" y="151"/>
                </a:moveTo>
                <a:lnTo>
                  <a:pt x="259" y="151"/>
                </a:lnTo>
                <a:cubicBezTo>
                  <a:pt x="265" y="145"/>
                  <a:pt x="538" y="15"/>
                  <a:pt x="570" y="0"/>
                </a:cubicBezTo>
                <a:lnTo>
                  <a:pt x="571" y="2"/>
                </a:lnTo>
                <a:cubicBezTo>
                  <a:pt x="491" y="36"/>
                  <a:pt x="298" y="130"/>
                  <a:pt x="266" y="148"/>
                </a:cubicBezTo>
                <a:cubicBezTo>
                  <a:pt x="311" y="136"/>
                  <a:pt x="445" y="114"/>
                  <a:pt x="506" y="106"/>
                </a:cubicBezTo>
                <a:cubicBezTo>
                  <a:pt x="444" y="115"/>
                  <a:pt x="302" y="140"/>
                  <a:pt x="260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7" name="Freeform 7283">
            <a:extLst>
              <a:ext uri="{FF2B5EF4-FFF2-40B4-BE49-F238E27FC236}">
                <a16:creationId xmlns:a16="http://schemas.microsoft.com/office/drawing/2014/main" id="{65289D30-64E6-A949-8982-4B820231A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1525" y="5440363"/>
            <a:ext cx="14288" cy="7937"/>
          </a:xfrm>
          <a:custGeom>
            <a:avLst/>
            <a:gdLst>
              <a:gd name="T0" fmla="*/ 1504 w 38"/>
              <a:gd name="T1" fmla="*/ 7540 h 20"/>
              <a:gd name="T2" fmla="*/ 0 w 38"/>
              <a:gd name="T3" fmla="*/ 7540 h 20"/>
              <a:gd name="T4" fmla="*/ 0 w 38"/>
              <a:gd name="T5" fmla="*/ 5953 h 20"/>
              <a:gd name="T6" fmla="*/ 13536 w 38"/>
              <a:gd name="T7" fmla="*/ 0 h 20"/>
              <a:gd name="T8" fmla="*/ 13912 w 38"/>
              <a:gd name="T9" fmla="*/ 0 h 20"/>
              <a:gd name="T10" fmla="*/ 1504 w 38"/>
              <a:gd name="T11" fmla="*/ 7540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20">
                <a:moveTo>
                  <a:pt x="4" y="19"/>
                </a:moveTo>
                <a:cubicBezTo>
                  <a:pt x="0" y="19"/>
                  <a:pt x="0" y="19"/>
                  <a:pt x="0" y="19"/>
                </a:cubicBezTo>
                <a:lnTo>
                  <a:pt x="0" y="15"/>
                </a:lnTo>
                <a:cubicBezTo>
                  <a:pt x="0" y="15"/>
                  <a:pt x="12" y="19"/>
                  <a:pt x="36" y="0"/>
                </a:cubicBezTo>
                <a:lnTo>
                  <a:pt x="37" y="0"/>
                </a:lnTo>
                <a:cubicBezTo>
                  <a:pt x="19" y="15"/>
                  <a:pt x="9" y="19"/>
                  <a:pt x="4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8" name="Freeform 7284">
            <a:extLst>
              <a:ext uri="{FF2B5EF4-FFF2-40B4-BE49-F238E27FC236}">
                <a16:creationId xmlns:a16="http://schemas.microsoft.com/office/drawing/2014/main" id="{62E7C6ED-6260-0D47-A861-DCFEA0EEB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6925" y="5459413"/>
            <a:ext cx="25400" cy="69850"/>
          </a:xfrm>
          <a:custGeom>
            <a:avLst/>
            <a:gdLst>
              <a:gd name="T0" fmla="*/ 14817 w 72"/>
              <a:gd name="T1" fmla="*/ 0 h 192"/>
              <a:gd name="T2" fmla="*/ 15522 w 72"/>
              <a:gd name="T3" fmla="*/ 0 h 192"/>
              <a:gd name="T4" fmla="*/ 24694 w 72"/>
              <a:gd name="T5" fmla="*/ 49477 h 192"/>
              <a:gd name="T6" fmla="*/ 25047 w 72"/>
              <a:gd name="T7" fmla="*/ 50568 h 192"/>
              <a:gd name="T8" fmla="*/ 23989 w 72"/>
              <a:gd name="T9" fmla="*/ 50568 h 192"/>
              <a:gd name="T10" fmla="*/ 14464 w 72"/>
              <a:gd name="T11" fmla="*/ 2183 h 192"/>
              <a:gd name="T12" fmla="*/ 4233 w 72"/>
              <a:gd name="T13" fmla="*/ 69486 h 192"/>
              <a:gd name="T14" fmla="*/ 3175 w 72"/>
              <a:gd name="T15" fmla="*/ 69486 h 192"/>
              <a:gd name="T16" fmla="*/ 14817 w 72"/>
              <a:gd name="T17" fmla="*/ 0 h 1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192">
                <a:moveTo>
                  <a:pt x="42" y="0"/>
                </a:moveTo>
                <a:lnTo>
                  <a:pt x="44" y="0"/>
                </a:lnTo>
                <a:cubicBezTo>
                  <a:pt x="36" y="60"/>
                  <a:pt x="59" y="124"/>
                  <a:pt x="70" y="136"/>
                </a:cubicBezTo>
                <a:lnTo>
                  <a:pt x="71" y="139"/>
                </a:lnTo>
                <a:lnTo>
                  <a:pt x="68" y="139"/>
                </a:lnTo>
                <a:cubicBezTo>
                  <a:pt x="58" y="124"/>
                  <a:pt x="35" y="64"/>
                  <a:pt x="41" y="6"/>
                </a:cubicBezTo>
                <a:cubicBezTo>
                  <a:pt x="15" y="48"/>
                  <a:pt x="6" y="185"/>
                  <a:pt x="12" y="191"/>
                </a:cubicBezTo>
                <a:lnTo>
                  <a:pt x="9" y="191"/>
                </a:lnTo>
                <a:cubicBezTo>
                  <a:pt x="0" y="182"/>
                  <a:pt x="15" y="36"/>
                  <a:pt x="4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9" name="Freeform 7285">
            <a:extLst>
              <a:ext uri="{FF2B5EF4-FFF2-40B4-BE49-F238E27FC236}">
                <a16:creationId xmlns:a16="http://schemas.microsoft.com/office/drawing/2014/main" id="{CFA9FBDF-86AA-374D-B4B8-948D16FE1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5462588"/>
            <a:ext cx="11113" cy="6350"/>
          </a:xfrm>
          <a:custGeom>
            <a:avLst/>
            <a:gdLst>
              <a:gd name="T0" fmla="*/ 8890 w 30"/>
              <a:gd name="T1" fmla="*/ 5953 h 16"/>
              <a:gd name="T2" fmla="*/ 0 w 30"/>
              <a:gd name="T3" fmla="*/ 1191 h 16"/>
              <a:gd name="T4" fmla="*/ 741 w 30"/>
              <a:gd name="T5" fmla="*/ 0 h 16"/>
              <a:gd name="T6" fmla="*/ 10743 w 30"/>
              <a:gd name="T7" fmla="*/ 4763 h 16"/>
              <a:gd name="T8" fmla="*/ 10743 w 30"/>
              <a:gd name="T9" fmla="*/ 5953 h 16"/>
              <a:gd name="T10" fmla="*/ 8890 w 30"/>
              <a:gd name="T11" fmla="*/ 595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16">
                <a:moveTo>
                  <a:pt x="24" y="15"/>
                </a:moveTo>
                <a:cubicBezTo>
                  <a:pt x="11" y="15"/>
                  <a:pt x="0" y="3"/>
                  <a:pt x="0" y="3"/>
                </a:cubicBezTo>
                <a:lnTo>
                  <a:pt x="2" y="0"/>
                </a:lnTo>
                <a:cubicBezTo>
                  <a:pt x="2" y="0"/>
                  <a:pt x="14" y="15"/>
                  <a:pt x="29" y="12"/>
                </a:cubicBezTo>
                <a:lnTo>
                  <a:pt x="29" y="15"/>
                </a:lnTo>
                <a:cubicBezTo>
                  <a:pt x="27" y="15"/>
                  <a:pt x="26" y="15"/>
                  <a:pt x="24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0" name="Freeform 7286">
            <a:extLst>
              <a:ext uri="{FF2B5EF4-FFF2-40B4-BE49-F238E27FC236}">
                <a16:creationId xmlns:a16="http://schemas.microsoft.com/office/drawing/2014/main" id="{49727372-7937-E14B-A6D2-3CB785C96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5473700"/>
            <a:ext cx="12700" cy="6350"/>
          </a:xfrm>
          <a:custGeom>
            <a:avLst/>
            <a:gdLst>
              <a:gd name="T0" fmla="*/ 12347 w 36"/>
              <a:gd name="T1" fmla="*/ 5976 h 17"/>
              <a:gd name="T2" fmla="*/ 0 w 36"/>
              <a:gd name="T3" fmla="*/ 0 h 17"/>
              <a:gd name="T4" fmla="*/ 1058 w 36"/>
              <a:gd name="T5" fmla="*/ 0 h 17"/>
              <a:gd name="T6" fmla="*/ 12347 w 36"/>
              <a:gd name="T7" fmla="*/ 4482 h 17"/>
              <a:gd name="T8" fmla="*/ 12347 w 36"/>
              <a:gd name="T9" fmla="*/ 597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17">
                <a:moveTo>
                  <a:pt x="35" y="16"/>
                </a:moveTo>
                <a:cubicBezTo>
                  <a:pt x="9" y="12"/>
                  <a:pt x="2" y="0"/>
                  <a:pt x="0" y="0"/>
                </a:cubicBezTo>
                <a:lnTo>
                  <a:pt x="3" y="0"/>
                </a:lnTo>
                <a:cubicBezTo>
                  <a:pt x="3" y="0"/>
                  <a:pt x="9" y="9"/>
                  <a:pt x="35" y="12"/>
                </a:cubicBezTo>
                <a:lnTo>
                  <a:pt x="35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1" name="Freeform 7287">
            <a:extLst>
              <a:ext uri="{FF2B5EF4-FFF2-40B4-BE49-F238E27FC236}">
                <a16:creationId xmlns:a16="http://schemas.microsoft.com/office/drawing/2014/main" id="{526879A0-3536-0149-A8FA-26EA1BEFF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0575" y="5483225"/>
            <a:ext cx="14288" cy="6350"/>
          </a:xfrm>
          <a:custGeom>
            <a:avLst/>
            <a:gdLst>
              <a:gd name="T0" fmla="*/ 12090 w 39"/>
              <a:gd name="T1" fmla="*/ 6016 h 19"/>
              <a:gd name="T2" fmla="*/ 0 w 39"/>
              <a:gd name="T3" fmla="*/ 0 h 19"/>
              <a:gd name="T4" fmla="*/ 366 w 39"/>
              <a:gd name="T5" fmla="*/ 0 h 19"/>
              <a:gd name="T6" fmla="*/ 13922 w 39"/>
              <a:gd name="T7" fmla="*/ 5013 h 19"/>
              <a:gd name="T8" fmla="*/ 13922 w 39"/>
              <a:gd name="T9" fmla="*/ 6016 h 19"/>
              <a:gd name="T10" fmla="*/ 12090 w 39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" h="19">
                <a:moveTo>
                  <a:pt x="33" y="18"/>
                </a:moveTo>
                <a:cubicBezTo>
                  <a:pt x="13" y="18"/>
                  <a:pt x="0" y="3"/>
                  <a:pt x="0" y="0"/>
                </a:cubicBezTo>
                <a:lnTo>
                  <a:pt x="1" y="0"/>
                </a:lnTo>
                <a:cubicBezTo>
                  <a:pt x="1" y="0"/>
                  <a:pt x="16" y="18"/>
                  <a:pt x="38" y="15"/>
                </a:cubicBezTo>
                <a:lnTo>
                  <a:pt x="38" y="18"/>
                </a:lnTo>
                <a:cubicBezTo>
                  <a:pt x="36" y="18"/>
                  <a:pt x="35" y="18"/>
                  <a:pt x="33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2" name="Freeform 7288">
            <a:extLst>
              <a:ext uri="{FF2B5EF4-FFF2-40B4-BE49-F238E27FC236}">
                <a16:creationId xmlns:a16="http://schemas.microsoft.com/office/drawing/2014/main" id="{0D1718FD-8CF7-3240-AF46-8A14BF65C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225" y="5497513"/>
            <a:ext cx="19050" cy="6350"/>
          </a:xfrm>
          <a:custGeom>
            <a:avLst/>
            <a:gdLst>
              <a:gd name="T0" fmla="*/ 0 w 51"/>
              <a:gd name="T1" fmla="*/ 0 h 19"/>
              <a:gd name="T2" fmla="*/ 747 w 51"/>
              <a:gd name="T3" fmla="*/ 0 h 19"/>
              <a:gd name="T4" fmla="*/ 18676 w 51"/>
              <a:gd name="T5" fmla="*/ 5013 h 19"/>
              <a:gd name="T6" fmla="*/ 18676 w 51"/>
              <a:gd name="T7" fmla="*/ 6016 h 19"/>
              <a:gd name="T8" fmla="*/ 0 w 5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19">
                <a:moveTo>
                  <a:pt x="0" y="0"/>
                </a:moveTo>
                <a:lnTo>
                  <a:pt x="2" y="0"/>
                </a:lnTo>
                <a:cubicBezTo>
                  <a:pt x="2" y="0"/>
                  <a:pt x="9" y="15"/>
                  <a:pt x="50" y="15"/>
                </a:cubicBezTo>
                <a:lnTo>
                  <a:pt x="50" y="18"/>
                </a:lnTo>
                <a:cubicBezTo>
                  <a:pt x="4" y="18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3" name="Freeform 7289">
            <a:extLst>
              <a:ext uri="{FF2B5EF4-FFF2-40B4-BE49-F238E27FC236}">
                <a16:creationId xmlns:a16="http://schemas.microsoft.com/office/drawing/2014/main" id="{BDBE9915-8550-E248-92F4-5118E3D10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9463" y="5511800"/>
            <a:ext cx="14287" cy="4763"/>
          </a:xfrm>
          <a:custGeom>
            <a:avLst/>
            <a:gdLst>
              <a:gd name="T0" fmla="*/ 0 w 39"/>
              <a:gd name="T1" fmla="*/ 0 h 13"/>
              <a:gd name="T2" fmla="*/ 366 w 39"/>
              <a:gd name="T3" fmla="*/ 0 h 13"/>
              <a:gd name="T4" fmla="*/ 13921 w 39"/>
              <a:gd name="T5" fmla="*/ 4397 h 13"/>
              <a:gd name="T6" fmla="*/ 0 w 39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13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14" y="9"/>
                  <a:pt x="38" y="12"/>
                </a:cubicBezTo>
                <a:cubicBezTo>
                  <a:pt x="13" y="1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4" name="Freeform 7290">
            <a:extLst>
              <a:ext uri="{FF2B5EF4-FFF2-40B4-BE49-F238E27FC236}">
                <a16:creationId xmlns:a16="http://schemas.microsoft.com/office/drawing/2014/main" id="{9D58A63B-E068-AA4A-952F-D0062CCEB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9463" y="5529263"/>
            <a:ext cx="22225" cy="6350"/>
          </a:xfrm>
          <a:custGeom>
            <a:avLst/>
            <a:gdLst>
              <a:gd name="T0" fmla="*/ 9320 w 62"/>
              <a:gd name="T1" fmla="*/ 4011 h 19"/>
              <a:gd name="T2" fmla="*/ 0 w 62"/>
              <a:gd name="T3" fmla="*/ 3008 h 19"/>
              <a:gd name="T4" fmla="*/ 0 w 62"/>
              <a:gd name="T5" fmla="*/ 1003 h 19"/>
              <a:gd name="T6" fmla="*/ 21508 w 62"/>
              <a:gd name="T7" fmla="*/ 0 h 19"/>
              <a:gd name="T8" fmla="*/ 21867 w 62"/>
              <a:gd name="T9" fmla="*/ 0 h 19"/>
              <a:gd name="T10" fmla="*/ 9320 w 62"/>
              <a:gd name="T11" fmla="*/ 4011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19">
                <a:moveTo>
                  <a:pt x="26" y="12"/>
                </a:moveTo>
                <a:cubicBezTo>
                  <a:pt x="9" y="12"/>
                  <a:pt x="0" y="9"/>
                  <a:pt x="0" y="9"/>
                </a:cubicBezTo>
                <a:lnTo>
                  <a:pt x="0" y="3"/>
                </a:lnTo>
                <a:cubicBezTo>
                  <a:pt x="0" y="3"/>
                  <a:pt x="29" y="18"/>
                  <a:pt x="60" y="0"/>
                </a:cubicBezTo>
                <a:lnTo>
                  <a:pt x="61" y="0"/>
                </a:lnTo>
                <a:cubicBezTo>
                  <a:pt x="47" y="12"/>
                  <a:pt x="35" y="12"/>
                  <a:pt x="26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5" name="Freeform 7291">
            <a:extLst>
              <a:ext uri="{FF2B5EF4-FFF2-40B4-BE49-F238E27FC236}">
                <a16:creationId xmlns:a16="http://schemas.microsoft.com/office/drawing/2014/main" id="{85F7C76C-9896-9E45-8CDD-45535A973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6925" y="5510213"/>
            <a:ext cx="142875" cy="44450"/>
          </a:xfrm>
          <a:custGeom>
            <a:avLst/>
            <a:gdLst>
              <a:gd name="T0" fmla="*/ 52996 w 399"/>
              <a:gd name="T1" fmla="*/ 44089 h 123"/>
              <a:gd name="T2" fmla="*/ 40821 w 399"/>
              <a:gd name="T3" fmla="*/ 37584 h 123"/>
              <a:gd name="T4" fmla="*/ 32586 w 399"/>
              <a:gd name="T5" fmla="*/ 40836 h 123"/>
              <a:gd name="T6" fmla="*/ 32586 w 399"/>
              <a:gd name="T7" fmla="*/ 41920 h 123"/>
              <a:gd name="T8" fmla="*/ 31511 w 399"/>
              <a:gd name="T9" fmla="*/ 28911 h 123"/>
              <a:gd name="T10" fmla="*/ 19695 w 399"/>
              <a:gd name="T11" fmla="*/ 37584 h 123"/>
              <a:gd name="T12" fmla="*/ 18978 w 399"/>
              <a:gd name="T13" fmla="*/ 38668 h 123"/>
              <a:gd name="T14" fmla="*/ 18978 w 399"/>
              <a:gd name="T15" fmla="*/ 37584 h 123"/>
              <a:gd name="T16" fmla="*/ 18978 w 399"/>
              <a:gd name="T17" fmla="*/ 27465 h 123"/>
              <a:gd name="T18" fmla="*/ 18978 w 399"/>
              <a:gd name="T19" fmla="*/ 25297 h 123"/>
              <a:gd name="T20" fmla="*/ 0 w 399"/>
              <a:gd name="T21" fmla="*/ 26381 h 123"/>
              <a:gd name="T22" fmla="*/ 716 w 399"/>
              <a:gd name="T23" fmla="*/ 25297 h 123"/>
              <a:gd name="T24" fmla="*/ 19695 w 399"/>
              <a:gd name="T25" fmla="*/ 24213 h 123"/>
              <a:gd name="T26" fmla="*/ 19695 w 399"/>
              <a:gd name="T27" fmla="*/ 27465 h 123"/>
              <a:gd name="T28" fmla="*/ 19695 w 399"/>
              <a:gd name="T29" fmla="*/ 36500 h 123"/>
              <a:gd name="T30" fmla="*/ 31511 w 399"/>
              <a:gd name="T31" fmla="*/ 27465 h 123"/>
              <a:gd name="T32" fmla="*/ 32586 w 399"/>
              <a:gd name="T33" fmla="*/ 27465 h 123"/>
              <a:gd name="T34" fmla="*/ 32586 w 399"/>
              <a:gd name="T35" fmla="*/ 28911 h 123"/>
              <a:gd name="T36" fmla="*/ 32586 w 399"/>
              <a:gd name="T37" fmla="*/ 40836 h 123"/>
              <a:gd name="T38" fmla="*/ 40821 w 399"/>
              <a:gd name="T39" fmla="*/ 36500 h 123"/>
              <a:gd name="T40" fmla="*/ 52996 w 399"/>
              <a:gd name="T41" fmla="*/ 43004 h 123"/>
              <a:gd name="T42" fmla="*/ 58367 w 399"/>
              <a:gd name="T43" fmla="*/ 35415 h 123"/>
              <a:gd name="T44" fmla="*/ 79852 w 399"/>
              <a:gd name="T45" fmla="*/ 38668 h 123"/>
              <a:gd name="T46" fmla="*/ 58726 w 399"/>
              <a:gd name="T47" fmla="*/ 36500 h 123"/>
              <a:gd name="T48" fmla="*/ 53354 w 399"/>
              <a:gd name="T49" fmla="*/ 44089 h 123"/>
              <a:gd name="T50" fmla="*/ 52996 w 399"/>
              <a:gd name="T51" fmla="*/ 44089 h 123"/>
              <a:gd name="T52" fmla="*/ 85582 w 399"/>
              <a:gd name="T53" fmla="*/ 35415 h 123"/>
              <a:gd name="T54" fmla="*/ 109573 w 399"/>
              <a:gd name="T55" fmla="*/ 29633 h 123"/>
              <a:gd name="T56" fmla="*/ 140368 w 399"/>
              <a:gd name="T57" fmla="*/ 14455 h 123"/>
              <a:gd name="T58" fmla="*/ 141085 w 399"/>
              <a:gd name="T59" fmla="*/ 14455 h 123"/>
              <a:gd name="T60" fmla="*/ 142159 w 399"/>
              <a:gd name="T61" fmla="*/ 0 h 123"/>
              <a:gd name="T62" fmla="*/ 142517 w 399"/>
              <a:gd name="T63" fmla="*/ 0 h 123"/>
              <a:gd name="T64" fmla="*/ 142159 w 399"/>
              <a:gd name="T65" fmla="*/ 14455 h 123"/>
              <a:gd name="T66" fmla="*/ 142517 w 399"/>
              <a:gd name="T67" fmla="*/ 15539 h 123"/>
              <a:gd name="T68" fmla="*/ 142159 w 399"/>
              <a:gd name="T69" fmla="*/ 15539 h 123"/>
              <a:gd name="T70" fmla="*/ 109573 w 399"/>
              <a:gd name="T71" fmla="*/ 31079 h 123"/>
              <a:gd name="T72" fmla="*/ 85582 w 399"/>
              <a:gd name="T73" fmla="*/ 35415 h 123"/>
              <a:gd name="T74" fmla="*/ 80211 w 399"/>
              <a:gd name="T75" fmla="*/ 38668 h 123"/>
              <a:gd name="T76" fmla="*/ 79852 w 399"/>
              <a:gd name="T77" fmla="*/ 38668 h 123"/>
              <a:gd name="T78" fmla="*/ 85582 w 399"/>
              <a:gd name="T79" fmla="*/ 35415 h 1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99" h="123">
                <a:moveTo>
                  <a:pt x="148" y="122"/>
                </a:moveTo>
                <a:cubicBezTo>
                  <a:pt x="139" y="107"/>
                  <a:pt x="123" y="104"/>
                  <a:pt x="114" y="104"/>
                </a:cubicBezTo>
                <a:cubicBezTo>
                  <a:pt x="102" y="104"/>
                  <a:pt x="93" y="110"/>
                  <a:pt x="91" y="113"/>
                </a:cubicBezTo>
                <a:lnTo>
                  <a:pt x="91" y="116"/>
                </a:lnTo>
                <a:cubicBezTo>
                  <a:pt x="88" y="113"/>
                  <a:pt x="88" y="101"/>
                  <a:pt x="88" y="80"/>
                </a:cubicBezTo>
                <a:cubicBezTo>
                  <a:pt x="83" y="82"/>
                  <a:pt x="67" y="91"/>
                  <a:pt x="55" y="104"/>
                </a:cubicBezTo>
                <a:lnTo>
                  <a:pt x="53" y="107"/>
                </a:lnTo>
                <a:lnTo>
                  <a:pt x="53" y="104"/>
                </a:lnTo>
                <a:cubicBezTo>
                  <a:pt x="55" y="95"/>
                  <a:pt x="55" y="82"/>
                  <a:pt x="53" y="76"/>
                </a:cubicBezTo>
                <a:lnTo>
                  <a:pt x="53" y="70"/>
                </a:lnTo>
                <a:cubicBezTo>
                  <a:pt x="37" y="73"/>
                  <a:pt x="22" y="73"/>
                  <a:pt x="0" y="73"/>
                </a:cubicBezTo>
                <a:lnTo>
                  <a:pt x="2" y="70"/>
                </a:lnTo>
                <a:cubicBezTo>
                  <a:pt x="23" y="70"/>
                  <a:pt x="38" y="70"/>
                  <a:pt x="55" y="67"/>
                </a:cubicBezTo>
                <a:lnTo>
                  <a:pt x="55" y="76"/>
                </a:lnTo>
                <a:lnTo>
                  <a:pt x="55" y="101"/>
                </a:lnTo>
                <a:cubicBezTo>
                  <a:pt x="69" y="86"/>
                  <a:pt x="88" y="76"/>
                  <a:pt x="88" y="76"/>
                </a:cubicBezTo>
                <a:lnTo>
                  <a:pt x="91" y="76"/>
                </a:lnTo>
                <a:lnTo>
                  <a:pt x="91" y="80"/>
                </a:lnTo>
                <a:cubicBezTo>
                  <a:pt x="90" y="95"/>
                  <a:pt x="91" y="110"/>
                  <a:pt x="91" y="113"/>
                </a:cubicBezTo>
                <a:cubicBezTo>
                  <a:pt x="93" y="110"/>
                  <a:pt x="101" y="104"/>
                  <a:pt x="114" y="101"/>
                </a:cubicBezTo>
                <a:cubicBezTo>
                  <a:pt x="123" y="101"/>
                  <a:pt x="137" y="104"/>
                  <a:pt x="148" y="119"/>
                </a:cubicBezTo>
                <a:cubicBezTo>
                  <a:pt x="148" y="110"/>
                  <a:pt x="152" y="101"/>
                  <a:pt x="163" y="98"/>
                </a:cubicBezTo>
                <a:cubicBezTo>
                  <a:pt x="177" y="91"/>
                  <a:pt x="205" y="88"/>
                  <a:pt x="223" y="107"/>
                </a:cubicBezTo>
                <a:cubicBezTo>
                  <a:pt x="205" y="91"/>
                  <a:pt x="180" y="92"/>
                  <a:pt x="164" y="101"/>
                </a:cubicBezTo>
                <a:cubicBezTo>
                  <a:pt x="155" y="104"/>
                  <a:pt x="148" y="113"/>
                  <a:pt x="149" y="122"/>
                </a:cubicBezTo>
                <a:lnTo>
                  <a:pt x="148" y="122"/>
                </a:lnTo>
                <a:close/>
                <a:moveTo>
                  <a:pt x="239" y="98"/>
                </a:moveTo>
                <a:cubicBezTo>
                  <a:pt x="246" y="88"/>
                  <a:pt x="255" y="80"/>
                  <a:pt x="306" y="82"/>
                </a:cubicBezTo>
                <a:cubicBezTo>
                  <a:pt x="307" y="67"/>
                  <a:pt x="337" y="40"/>
                  <a:pt x="392" y="40"/>
                </a:cubicBezTo>
                <a:lnTo>
                  <a:pt x="394" y="40"/>
                </a:lnTo>
                <a:cubicBezTo>
                  <a:pt x="378" y="16"/>
                  <a:pt x="397" y="0"/>
                  <a:pt x="397" y="0"/>
                </a:cubicBezTo>
                <a:lnTo>
                  <a:pt x="398" y="0"/>
                </a:lnTo>
                <a:cubicBezTo>
                  <a:pt x="397" y="4"/>
                  <a:pt x="380" y="19"/>
                  <a:pt x="397" y="40"/>
                </a:cubicBezTo>
                <a:lnTo>
                  <a:pt x="398" y="43"/>
                </a:lnTo>
                <a:lnTo>
                  <a:pt x="397" y="43"/>
                </a:lnTo>
                <a:cubicBezTo>
                  <a:pt x="342" y="40"/>
                  <a:pt x="309" y="64"/>
                  <a:pt x="306" y="86"/>
                </a:cubicBezTo>
                <a:cubicBezTo>
                  <a:pt x="257" y="82"/>
                  <a:pt x="248" y="91"/>
                  <a:pt x="239" y="98"/>
                </a:cubicBezTo>
                <a:cubicBezTo>
                  <a:pt x="234" y="101"/>
                  <a:pt x="233" y="107"/>
                  <a:pt x="224" y="107"/>
                </a:cubicBezTo>
                <a:lnTo>
                  <a:pt x="223" y="107"/>
                </a:lnTo>
                <a:cubicBezTo>
                  <a:pt x="231" y="104"/>
                  <a:pt x="233" y="101"/>
                  <a:pt x="239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6" name="Freeform 7292">
            <a:extLst>
              <a:ext uri="{FF2B5EF4-FFF2-40B4-BE49-F238E27FC236}">
                <a16:creationId xmlns:a16="http://schemas.microsoft.com/office/drawing/2014/main" id="{72896367-4816-DE40-AAF5-732E1E5DE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5535613"/>
            <a:ext cx="11112" cy="22225"/>
          </a:xfrm>
          <a:custGeom>
            <a:avLst/>
            <a:gdLst>
              <a:gd name="T0" fmla="*/ 10754 w 31"/>
              <a:gd name="T1" fmla="*/ 21867 h 62"/>
              <a:gd name="T2" fmla="*/ 1075 w 31"/>
              <a:gd name="T3" fmla="*/ 8962 h 62"/>
              <a:gd name="T4" fmla="*/ 4301 w 31"/>
              <a:gd name="T5" fmla="*/ 0 h 62"/>
              <a:gd name="T6" fmla="*/ 5018 w 31"/>
              <a:gd name="T7" fmla="*/ 1075 h 62"/>
              <a:gd name="T8" fmla="*/ 1792 w 31"/>
              <a:gd name="T9" fmla="*/ 14339 h 62"/>
              <a:gd name="T10" fmla="*/ 10754 w 31"/>
              <a:gd name="T11" fmla="*/ 20791 h 62"/>
              <a:gd name="T12" fmla="*/ 10754 w 31"/>
              <a:gd name="T13" fmla="*/ 2186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" h="62">
                <a:moveTo>
                  <a:pt x="30" y="61"/>
                </a:moveTo>
                <a:cubicBezTo>
                  <a:pt x="5" y="55"/>
                  <a:pt x="0" y="40"/>
                  <a:pt x="3" y="25"/>
                </a:cubicBezTo>
                <a:cubicBezTo>
                  <a:pt x="5" y="16"/>
                  <a:pt x="12" y="0"/>
                  <a:pt x="12" y="0"/>
                </a:cubicBezTo>
                <a:lnTo>
                  <a:pt x="14" y="3"/>
                </a:lnTo>
                <a:cubicBezTo>
                  <a:pt x="14" y="3"/>
                  <a:pt x="0" y="21"/>
                  <a:pt x="5" y="40"/>
                </a:cubicBezTo>
                <a:cubicBezTo>
                  <a:pt x="9" y="49"/>
                  <a:pt x="17" y="55"/>
                  <a:pt x="30" y="58"/>
                </a:cubicBezTo>
                <a:lnTo>
                  <a:pt x="30" y="6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7" name="Freeform 7293">
            <a:extLst>
              <a:ext uri="{FF2B5EF4-FFF2-40B4-BE49-F238E27FC236}">
                <a16:creationId xmlns:a16="http://schemas.microsoft.com/office/drawing/2014/main" id="{A696F00F-5BB6-644F-8A8D-53DE9E298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2325" y="5545138"/>
            <a:ext cx="7938" cy="9525"/>
          </a:xfrm>
          <a:custGeom>
            <a:avLst/>
            <a:gdLst>
              <a:gd name="T0" fmla="*/ 3572 w 20"/>
              <a:gd name="T1" fmla="*/ 9185 h 28"/>
              <a:gd name="T2" fmla="*/ 0 w 20"/>
              <a:gd name="T3" fmla="*/ 6123 h 28"/>
              <a:gd name="T4" fmla="*/ 2381 w 20"/>
              <a:gd name="T5" fmla="*/ 1021 h 28"/>
              <a:gd name="T6" fmla="*/ 6350 w 20"/>
              <a:gd name="T7" fmla="*/ 0 h 28"/>
              <a:gd name="T8" fmla="*/ 7144 w 20"/>
              <a:gd name="T9" fmla="*/ 1021 h 28"/>
              <a:gd name="T10" fmla="*/ 2381 w 20"/>
              <a:gd name="T11" fmla="*/ 2041 h 28"/>
              <a:gd name="T12" fmla="*/ 397 w 20"/>
              <a:gd name="T13" fmla="*/ 5103 h 28"/>
              <a:gd name="T14" fmla="*/ 3969 w 20"/>
              <a:gd name="T15" fmla="*/ 8164 h 28"/>
              <a:gd name="T16" fmla="*/ 7541 w 20"/>
              <a:gd name="T17" fmla="*/ 5103 h 28"/>
              <a:gd name="T18" fmla="*/ 3969 w 20"/>
              <a:gd name="T19" fmla="*/ 9185 h 28"/>
              <a:gd name="T20" fmla="*/ 3572 w 20"/>
              <a:gd name="T21" fmla="*/ 9185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28">
                <a:moveTo>
                  <a:pt x="9" y="27"/>
                </a:moveTo>
                <a:cubicBezTo>
                  <a:pt x="3" y="27"/>
                  <a:pt x="1" y="21"/>
                  <a:pt x="0" y="18"/>
                </a:cubicBezTo>
                <a:cubicBezTo>
                  <a:pt x="0" y="12"/>
                  <a:pt x="1" y="3"/>
                  <a:pt x="6" y="3"/>
                </a:cubicBezTo>
                <a:cubicBezTo>
                  <a:pt x="7" y="3"/>
                  <a:pt x="13" y="3"/>
                  <a:pt x="16" y="0"/>
                </a:cubicBezTo>
                <a:lnTo>
                  <a:pt x="18" y="3"/>
                </a:lnTo>
                <a:cubicBezTo>
                  <a:pt x="16" y="3"/>
                  <a:pt x="9" y="6"/>
                  <a:pt x="6" y="6"/>
                </a:cubicBezTo>
                <a:cubicBezTo>
                  <a:pt x="1" y="6"/>
                  <a:pt x="1" y="12"/>
                  <a:pt x="1" y="15"/>
                </a:cubicBezTo>
                <a:cubicBezTo>
                  <a:pt x="1" y="21"/>
                  <a:pt x="4" y="24"/>
                  <a:pt x="10" y="24"/>
                </a:cubicBezTo>
                <a:cubicBezTo>
                  <a:pt x="13" y="21"/>
                  <a:pt x="19" y="15"/>
                  <a:pt x="19" y="15"/>
                </a:cubicBezTo>
                <a:cubicBezTo>
                  <a:pt x="19" y="15"/>
                  <a:pt x="15" y="21"/>
                  <a:pt x="10" y="27"/>
                </a:cubicBezTo>
                <a:lnTo>
                  <a:pt x="9" y="2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8" name="Freeform 7294">
            <a:extLst>
              <a:ext uri="{FF2B5EF4-FFF2-40B4-BE49-F238E27FC236}">
                <a16:creationId xmlns:a16="http://schemas.microsoft.com/office/drawing/2014/main" id="{67E9100B-BC80-954F-8C3C-4A0D43DB1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563" y="5549900"/>
            <a:ext cx="9525" cy="9525"/>
          </a:xfrm>
          <a:custGeom>
            <a:avLst/>
            <a:gdLst>
              <a:gd name="T0" fmla="*/ 4572 w 25"/>
              <a:gd name="T1" fmla="*/ 9144 h 25"/>
              <a:gd name="T2" fmla="*/ 381 w 25"/>
              <a:gd name="T3" fmla="*/ 5715 h 25"/>
              <a:gd name="T4" fmla="*/ 1905 w 25"/>
              <a:gd name="T5" fmla="*/ 0 h 25"/>
              <a:gd name="T6" fmla="*/ 2667 w 25"/>
              <a:gd name="T7" fmla="*/ 0 h 25"/>
              <a:gd name="T8" fmla="*/ 2667 w 25"/>
              <a:gd name="T9" fmla="*/ 0 h 25"/>
              <a:gd name="T10" fmla="*/ 1524 w 25"/>
              <a:gd name="T11" fmla="*/ 5715 h 25"/>
              <a:gd name="T12" fmla="*/ 4572 w 25"/>
              <a:gd name="T13" fmla="*/ 9144 h 25"/>
              <a:gd name="T14" fmla="*/ 8382 w 25"/>
              <a:gd name="T15" fmla="*/ 4572 h 25"/>
              <a:gd name="T16" fmla="*/ 9144 w 25"/>
              <a:gd name="T17" fmla="*/ 5715 h 25"/>
              <a:gd name="T18" fmla="*/ 4572 w 25"/>
              <a:gd name="T19" fmla="*/ 9144 h 25"/>
              <a:gd name="T20" fmla="*/ 4572 w 25"/>
              <a:gd name="T21" fmla="*/ 1143 h 25"/>
              <a:gd name="T22" fmla="*/ 2667 w 25"/>
              <a:gd name="T23" fmla="*/ 0 h 25"/>
              <a:gd name="T24" fmla="*/ 4572 w 25"/>
              <a:gd name="T25" fmla="*/ 1143 h 25"/>
              <a:gd name="T26" fmla="*/ 5715 w 25"/>
              <a:gd name="T27" fmla="*/ 0 h 25"/>
              <a:gd name="T28" fmla="*/ 6096 w 25"/>
              <a:gd name="T29" fmla="*/ 0 h 25"/>
              <a:gd name="T30" fmla="*/ 4572 w 25"/>
              <a:gd name="T31" fmla="*/ 1143 h 25"/>
              <a:gd name="T32" fmla="*/ 4572 w 25"/>
              <a:gd name="T33" fmla="*/ 1143 h 25"/>
              <a:gd name="T34" fmla="*/ 5715 w 25"/>
              <a:gd name="T35" fmla="*/ 0 h 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" h="25">
                <a:moveTo>
                  <a:pt x="12" y="24"/>
                </a:moveTo>
                <a:cubicBezTo>
                  <a:pt x="5" y="24"/>
                  <a:pt x="1" y="21"/>
                  <a:pt x="1" y="15"/>
                </a:cubicBezTo>
                <a:cubicBezTo>
                  <a:pt x="0" y="9"/>
                  <a:pt x="4" y="0"/>
                  <a:pt x="5" y="0"/>
                </a:cubicBezTo>
                <a:lnTo>
                  <a:pt x="7" y="0"/>
                </a:lnTo>
                <a:cubicBezTo>
                  <a:pt x="5" y="0"/>
                  <a:pt x="3" y="9"/>
                  <a:pt x="4" y="15"/>
                </a:cubicBezTo>
                <a:cubicBezTo>
                  <a:pt x="4" y="18"/>
                  <a:pt x="5" y="21"/>
                  <a:pt x="12" y="24"/>
                </a:cubicBezTo>
                <a:cubicBezTo>
                  <a:pt x="15" y="15"/>
                  <a:pt x="22" y="12"/>
                  <a:pt x="22" y="12"/>
                </a:cubicBezTo>
                <a:lnTo>
                  <a:pt x="24" y="15"/>
                </a:lnTo>
                <a:cubicBezTo>
                  <a:pt x="24" y="15"/>
                  <a:pt x="15" y="18"/>
                  <a:pt x="12" y="24"/>
                </a:cubicBezTo>
                <a:close/>
                <a:moveTo>
                  <a:pt x="12" y="3"/>
                </a:moveTo>
                <a:cubicBezTo>
                  <a:pt x="10" y="3"/>
                  <a:pt x="9" y="3"/>
                  <a:pt x="7" y="0"/>
                </a:cubicBezTo>
                <a:cubicBezTo>
                  <a:pt x="9" y="0"/>
                  <a:pt x="10" y="3"/>
                  <a:pt x="12" y="3"/>
                </a:cubicBezTo>
                <a:close/>
                <a:moveTo>
                  <a:pt x="15" y="0"/>
                </a:moveTo>
                <a:lnTo>
                  <a:pt x="16" y="0"/>
                </a:lnTo>
                <a:cubicBezTo>
                  <a:pt x="16" y="0"/>
                  <a:pt x="15" y="3"/>
                  <a:pt x="12" y="3"/>
                </a:cubicBezTo>
                <a:cubicBezTo>
                  <a:pt x="13" y="3"/>
                  <a:pt x="15" y="0"/>
                  <a:pt x="1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9" name="Freeform 7295">
            <a:extLst>
              <a:ext uri="{FF2B5EF4-FFF2-40B4-BE49-F238E27FC236}">
                <a16:creationId xmlns:a16="http://schemas.microsoft.com/office/drawing/2014/main" id="{E762DD97-B7B9-FC4E-8E00-20800F0B5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5553075"/>
            <a:ext cx="6350" cy="6350"/>
          </a:xfrm>
          <a:custGeom>
            <a:avLst/>
            <a:gdLst>
              <a:gd name="T0" fmla="*/ 1671 w 19"/>
              <a:gd name="T1" fmla="*/ 6016 h 19"/>
              <a:gd name="T2" fmla="*/ 668 w 19"/>
              <a:gd name="T3" fmla="*/ 6016 h 19"/>
              <a:gd name="T4" fmla="*/ 0 w 19"/>
              <a:gd name="T5" fmla="*/ 3008 h 19"/>
              <a:gd name="T6" fmla="*/ 4011 w 19"/>
              <a:gd name="T7" fmla="*/ 0 h 19"/>
              <a:gd name="T8" fmla="*/ 4011 w 19"/>
              <a:gd name="T9" fmla="*/ 1003 h 19"/>
              <a:gd name="T10" fmla="*/ 1003 w 19"/>
              <a:gd name="T11" fmla="*/ 4011 h 19"/>
              <a:gd name="T12" fmla="*/ 1003 w 19"/>
              <a:gd name="T13" fmla="*/ 6016 h 19"/>
              <a:gd name="T14" fmla="*/ 6016 w 19"/>
              <a:gd name="T15" fmla="*/ 4011 h 19"/>
              <a:gd name="T16" fmla="*/ 6016 w 19"/>
              <a:gd name="T17" fmla="*/ 4011 h 19"/>
              <a:gd name="T18" fmla="*/ 1671 w 19"/>
              <a:gd name="T19" fmla="*/ 6016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19">
                <a:moveTo>
                  <a:pt x="5" y="18"/>
                </a:moveTo>
                <a:cubicBezTo>
                  <a:pt x="3" y="18"/>
                  <a:pt x="3" y="18"/>
                  <a:pt x="2" y="18"/>
                </a:cubicBezTo>
                <a:cubicBezTo>
                  <a:pt x="2" y="18"/>
                  <a:pt x="0" y="15"/>
                  <a:pt x="0" y="9"/>
                </a:cubicBezTo>
                <a:cubicBezTo>
                  <a:pt x="3" y="6"/>
                  <a:pt x="7" y="0"/>
                  <a:pt x="12" y="0"/>
                </a:cubicBezTo>
                <a:lnTo>
                  <a:pt x="12" y="3"/>
                </a:lnTo>
                <a:cubicBezTo>
                  <a:pt x="9" y="3"/>
                  <a:pt x="5" y="9"/>
                  <a:pt x="3" y="12"/>
                </a:cubicBezTo>
                <a:cubicBezTo>
                  <a:pt x="2" y="15"/>
                  <a:pt x="2" y="15"/>
                  <a:pt x="3" y="18"/>
                </a:cubicBezTo>
                <a:cubicBezTo>
                  <a:pt x="3" y="18"/>
                  <a:pt x="7" y="18"/>
                  <a:pt x="18" y="12"/>
                </a:cubicBezTo>
                <a:cubicBezTo>
                  <a:pt x="12" y="18"/>
                  <a:pt x="9" y="18"/>
                  <a:pt x="5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90" name="Freeform 7296">
            <a:extLst>
              <a:ext uri="{FF2B5EF4-FFF2-40B4-BE49-F238E27FC236}">
                <a16:creationId xmlns:a16="http://schemas.microsoft.com/office/drawing/2014/main" id="{4E2812CF-282C-474C-BFC3-D2E4AD743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25" y="5553075"/>
            <a:ext cx="7938" cy="14288"/>
          </a:xfrm>
          <a:custGeom>
            <a:avLst/>
            <a:gdLst>
              <a:gd name="T0" fmla="*/ 5051 w 22"/>
              <a:gd name="T1" fmla="*/ 13931 h 40"/>
              <a:gd name="T2" fmla="*/ 4330 w 22"/>
              <a:gd name="T3" fmla="*/ 13931 h 40"/>
              <a:gd name="T4" fmla="*/ 1443 w 22"/>
              <a:gd name="T5" fmla="*/ 8573 h 40"/>
              <a:gd name="T6" fmla="*/ 361 w 22"/>
              <a:gd name="T7" fmla="*/ 3215 h 40"/>
              <a:gd name="T8" fmla="*/ 1443 w 22"/>
              <a:gd name="T9" fmla="*/ 1072 h 40"/>
              <a:gd name="T10" fmla="*/ 6134 w 22"/>
              <a:gd name="T11" fmla="*/ 2143 h 40"/>
              <a:gd name="T12" fmla="*/ 5412 w 22"/>
              <a:gd name="T13" fmla="*/ 3215 h 40"/>
              <a:gd name="T14" fmla="*/ 1443 w 22"/>
              <a:gd name="T15" fmla="*/ 1072 h 40"/>
              <a:gd name="T16" fmla="*/ 1082 w 22"/>
              <a:gd name="T17" fmla="*/ 3215 h 40"/>
              <a:gd name="T18" fmla="*/ 2165 w 22"/>
              <a:gd name="T19" fmla="*/ 7501 h 40"/>
              <a:gd name="T20" fmla="*/ 4330 w 22"/>
              <a:gd name="T21" fmla="*/ 12859 h 40"/>
              <a:gd name="T22" fmla="*/ 6495 w 22"/>
              <a:gd name="T23" fmla="*/ 11788 h 40"/>
              <a:gd name="T24" fmla="*/ 5412 w 22"/>
              <a:gd name="T25" fmla="*/ 6430 h 40"/>
              <a:gd name="T26" fmla="*/ 6495 w 22"/>
              <a:gd name="T27" fmla="*/ 6430 h 40"/>
              <a:gd name="T28" fmla="*/ 6856 w 22"/>
              <a:gd name="T29" fmla="*/ 11788 h 40"/>
              <a:gd name="T30" fmla="*/ 5051 w 22"/>
              <a:gd name="T31" fmla="*/ 13931 h 4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40">
                <a:moveTo>
                  <a:pt x="14" y="39"/>
                </a:moveTo>
                <a:lnTo>
                  <a:pt x="12" y="39"/>
                </a:lnTo>
                <a:cubicBezTo>
                  <a:pt x="9" y="39"/>
                  <a:pt x="4" y="30"/>
                  <a:pt x="4" y="24"/>
                </a:cubicBezTo>
                <a:cubicBezTo>
                  <a:pt x="4" y="24"/>
                  <a:pt x="0" y="21"/>
                  <a:pt x="1" y="9"/>
                </a:cubicBezTo>
                <a:cubicBezTo>
                  <a:pt x="1" y="6"/>
                  <a:pt x="3" y="3"/>
                  <a:pt x="4" y="3"/>
                </a:cubicBezTo>
                <a:cubicBezTo>
                  <a:pt x="9" y="0"/>
                  <a:pt x="17" y="6"/>
                  <a:pt x="17" y="6"/>
                </a:cubicBezTo>
                <a:lnTo>
                  <a:pt x="15" y="9"/>
                </a:lnTo>
                <a:cubicBezTo>
                  <a:pt x="12" y="6"/>
                  <a:pt x="7" y="3"/>
                  <a:pt x="4" y="3"/>
                </a:cubicBezTo>
                <a:cubicBezTo>
                  <a:pt x="3" y="6"/>
                  <a:pt x="3" y="9"/>
                  <a:pt x="3" y="9"/>
                </a:cubicBezTo>
                <a:cubicBezTo>
                  <a:pt x="3" y="18"/>
                  <a:pt x="6" y="21"/>
                  <a:pt x="6" y="21"/>
                </a:cubicBezTo>
                <a:cubicBezTo>
                  <a:pt x="7" y="30"/>
                  <a:pt x="10" y="36"/>
                  <a:pt x="12" y="36"/>
                </a:cubicBezTo>
                <a:cubicBezTo>
                  <a:pt x="15" y="36"/>
                  <a:pt x="17" y="36"/>
                  <a:pt x="18" y="33"/>
                </a:cubicBezTo>
                <a:cubicBezTo>
                  <a:pt x="19" y="21"/>
                  <a:pt x="17" y="18"/>
                  <a:pt x="15" y="18"/>
                </a:cubicBezTo>
                <a:lnTo>
                  <a:pt x="18" y="18"/>
                </a:lnTo>
                <a:cubicBezTo>
                  <a:pt x="18" y="18"/>
                  <a:pt x="21" y="21"/>
                  <a:pt x="19" y="33"/>
                </a:cubicBezTo>
                <a:cubicBezTo>
                  <a:pt x="18" y="39"/>
                  <a:pt x="15" y="39"/>
                  <a:pt x="14" y="3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91" name="Freeform 7297">
            <a:extLst>
              <a:ext uri="{FF2B5EF4-FFF2-40B4-BE49-F238E27FC236}">
                <a16:creationId xmlns:a16="http://schemas.microsoft.com/office/drawing/2014/main" id="{857E948E-AB6B-FD45-BB4C-FA234A6D7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5813" y="5557838"/>
            <a:ext cx="23812" cy="38100"/>
          </a:xfrm>
          <a:custGeom>
            <a:avLst/>
            <a:gdLst>
              <a:gd name="T0" fmla="*/ 3852 w 68"/>
              <a:gd name="T1" fmla="*/ 37747 h 108"/>
              <a:gd name="T2" fmla="*/ 2101 w 68"/>
              <a:gd name="T3" fmla="*/ 37747 h 108"/>
              <a:gd name="T4" fmla="*/ 0 w 68"/>
              <a:gd name="T5" fmla="*/ 33161 h 108"/>
              <a:gd name="T6" fmla="*/ 1051 w 68"/>
              <a:gd name="T7" fmla="*/ 33161 h 108"/>
              <a:gd name="T8" fmla="*/ 1051 w 68"/>
              <a:gd name="T9" fmla="*/ 33161 h 108"/>
              <a:gd name="T10" fmla="*/ 1051 w 68"/>
              <a:gd name="T11" fmla="*/ 33161 h 108"/>
              <a:gd name="T12" fmla="*/ 1051 w 68"/>
              <a:gd name="T13" fmla="*/ 33161 h 108"/>
              <a:gd name="T14" fmla="*/ 2801 w 68"/>
              <a:gd name="T15" fmla="*/ 37747 h 108"/>
              <a:gd name="T16" fmla="*/ 6303 w 68"/>
              <a:gd name="T17" fmla="*/ 34219 h 108"/>
              <a:gd name="T18" fmla="*/ 10505 w 68"/>
              <a:gd name="T19" fmla="*/ 24694 h 108"/>
              <a:gd name="T20" fmla="*/ 22761 w 68"/>
              <a:gd name="T21" fmla="*/ 0 h 108"/>
              <a:gd name="T22" fmla="*/ 23462 w 68"/>
              <a:gd name="T23" fmla="*/ 0 h 108"/>
              <a:gd name="T24" fmla="*/ 11206 w 68"/>
              <a:gd name="T25" fmla="*/ 24694 h 108"/>
              <a:gd name="T26" fmla="*/ 7004 w 68"/>
              <a:gd name="T27" fmla="*/ 34219 h 108"/>
              <a:gd name="T28" fmla="*/ 4202 w 68"/>
              <a:gd name="T29" fmla="*/ 37747 h 108"/>
              <a:gd name="T30" fmla="*/ 3852 w 68"/>
              <a:gd name="T31" fmla="*/ 37747 h 10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8" h="108">
                <a:moveTo>
                  <a:pt x="11" y="107"/>
                </a:moveTo>
                <a:cubicBezTo>
                  <a:pt x="9" y="107"/>
                  <a:pt x="8" y="107"/>
                  <a:pt x="6" y="107"/>
                </a:cubicBezTo>
                <a:cubicBezTo>
                  <a:pt x="3" y="103"/>
                  <a:pt x="0" y="94"/>
                  <a:pt x="0" y="94"/>
                </a:cubicBezTo>
                <a:lnTo>
                  <a:pt x="3" y="94"/>
                </a:lnTo>
                <a:cubicBezTo>
                  <a:pt x="3" y="94"/>
                  <a:pt x="3" y="103"/>
                  <a:pt x="8" y="107"/>
                </a:cubicBezTo>
                <a:cubicBezTo>
                  <a:pt x="12" y="107"/>
                  <a:pt x="14" y="103"/>
                  <a:pt x="18" y="97"/>
                </a:cubicBezTo>
                <a:cubicBezTo>
                  <a:pt x="21" y="91"/>
                  <a:pt x="24" y="82"/>
                  <a:pt x="30" y="70"/>
                </a:cubicBezTo>
                <a:cubicBezTo>
                  <a:pt x="44" y="46"/>
                  <a:pt x="59" y="15"/>
                  <a:pt x="65" y="0"/>
                </a:cubicBezTo>
                <a:lnTo>
                  <a:pt x="67" y="0"/>
                </a:lnTo>
                <a:cubicBezTo>
                  <a:pt x="61" y="15"/>
                  <a:pt x="46" y="49"/>
                  <a:pt x="32" y="70"/>
                </a:cubicBezTo>
                <a:cubicBezTo>
                  <a:pt x="27" y="82"/>
                  <a:pt x="21" y="94"/>
                  <a:pt x="20" y="97"/>
                </a:cubicBezTo>
                <a:cubicBezTo>
                  <a:pt x="15" y="107"/>
                  <a:pt x="12" y="107"/>
                  <a:pt x="12" y="107"/>
                </a:cubicBezTo>
                <a:lnTo>
                  <a:pt x="11" y="10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92" name="Freeform 7298">
            <a:extLst>
              <a:ext uri="{FF2B5EF4-FFF2-40B4-BE49-F238E27FC236}">
                <a16:creationId xmlns:a16="http://schemas.microsoft.com/office/drawing/2014/main" id="{A87BE0D7-D9DC-9E4D-B95C-31C8ED9E3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5338" y="5553075"/>
            <a:ext cx="11112" cy="15875"/>
          </a:xfrm>
          <a:custGeom>
            <a:avLst/>
            <a:gdLst>
              <a:gd name="T0" fmla="*/ 10371 w 30"/>
              <a:gd name="T1" fmla="*/ 15506 h 43"/>
              <a:gd name="T2" fmla="*/ 1111 w 30"/>
              <a:gd name="T3" fmla="*/ 12183 h 43"/>
              <a:gd name="T4" fmla="*/ 1111 w 30"/>
              <a:gd name="T5" fmla="*/ 3323 h 43"/>
              <a:gd name="T6" fmla="*/ 6297 w 30"/>
              <a:gd name="T7" fmla="*/ 0 h 43"/>
              <a:gd name="T8" fmla="*/ 6297 w 30"/>
              <a:gd name="T9" fmla="*/ 0 h 43"/>
              <a:gd name="T10" fmla="*/ 1852 w 30"/>
              <a:gd name="T11" fmla="*/ 3323 h 43"/>
              <a:gd name="T12" fmla="*/ 1111 w 30"/>
              <a:gd name="T13" fmla="*/ 12183 h 43"/>
              <a:gd name="T14" fmla="*/ 10742 w 30"/>
              <a:gd name="T15" fmla="*/ 14398 h 43"/>
              <a:gd name="T16" fmla="*/ 10742 w 30"/>
              <a:gd name="T17" fmla="*/ 15506 h 43"/>
              <a:gd name="T18" fmla="*/ 10371 w 30"/>
              <a:gd name="T19" fmla="*/ 15506 h 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43">
                <a:moveTo>
                  <a:pt x="28" y="42"/>
                </a:moveTo>
                <a:cubicBezTo>
                  <a:pt x="22" y="42"/>
                  <a:pt x="13" y="42"/>
                  <a:pt x="3" y="33"/>
                </a:cubicBezTo>
                <a:cubicBezTo>
                  <a:pt x="0" y="24"/>
                  <a:pt x="0" y="15"/>
                  <a:pt x="3" y="9"/>
                </a:cubicBezTo>
                <a:cubicBezTo>
                  <a:pt x="8" y="3"/>
                  <a:pt x="17" y="0"/>
                  <a:pt x="17" y="0"/>
                </a:cubicBezTo>
                <a:cubicBezTo>
                  <a:pt x="17" y="0"/>
                  <a:pt x="9" y="3"/>
                  <a:pt x="5" y="9"/>
                </a:cubicBezTo>
                <a:cubicBezTo>
                  <a:pt x="2" y="18"/>
                  <a:pt x="2" y="21"/>
                  <a:pt x="3" y="33"/>
                </a:cubicBezTo>
                <a:cubicBezTo>
                  <a:pt x="17" y="42"/>
                  <a:pt x="29" y="42"/>
                  <a:pt x="29" y="39"/>
                </a:cubicBezTo>
                <a:lnTo>
                  <a:pt x="29" y="42"/>
                </a:lnTo>
                <a:cubicBezTo>
                  <a:pt x="29" y="42"/>
                  <a:pt x="29" y="42"/>
                  <a:pt x="28" y="4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93" name="Freeform 7299">
            <a:extLst>
              <a:ext uri="{FF2B5EF4-FFF2-40B4-BE49-F238E27FC236}">
                <a16:creationId xmlns:a16="http://schemas.microsoft.com/office/drawing/2014/main" id="{47FA4864-A243-DA4A-B45A-6169991CA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5338" y="5572125"/>
            <a:ext cx="7937" cy="3175"/>
          </a:xfrm>
          <a:custGeom>
            <a:avLst/>
            <a:gdLst>
              <a:gd name="T0" fmla="*/ 6425 w 21"/>
              <a:gd name="T1" fmla="*/ 2721 h 7"/>
              <a:gd name="T2" fmla="*/ 0 w 21"/>
              <a:gd name="T3" fmla="*/ 907 h 7"/>
              <a:gd name="T4" fmla="*/ 756 w 21"/>
              <a:gd name="T5" fmla="*/ 0 h 7"/>
              <a:gd name="T6" fmla="*/ 7559 w 21"/>
              <a:gd name="T7" fmla="*/ 2721 h 7"/>
              <a:gd name="T8" fmla="*/ 7559 w 21"/>
              <a:gd name="T9" fmla="*/ 2721 h 7"/>
              <a:gd name="T10" fmla="*/ 6425 w 21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7">
                <a:moveTo>
                  <a:pt x="17" y="6"/>
                </a:moveTo>
                <a:cubicBezTo>
                  <a:pt x="13" y="6"/>
                  <a:pt x="2" y="2"/>
                  <a:pt x="0" y="2"/>
                </a:cubicBezTo>
                <a:lnTo>
                  <a:pt x="2" y="0"/>
                </a:lnTo>
                <a:cubicBezTo>
                  <a:pt x="5" y="2"/>
                  <a:pt x="17" y="6"/>
                  <a:pt x="20" y="6"/>
                </a:cubicBezTo>
                <a:cubicBezTo>
                  <a:pt x="20" y="6"/>
                  <a:pt x="20" y="6"/>
                  <a:pt x="17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94" name="Freeform 7300">
            <a:extLst>
              <a:ext uri="{FF2B5EF4-FFF2-40B4-BE49-F238E27FC236}">
                <a16:creationId xmlns:a16="http://schemas.microsoft.com/office/drawing/2014/main" id="{9E9B9E14-26C4-FF46-AE91-4BBB03FAF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3" y="5581650"/>
            <a:ext cx="4762" cy="3175"/>
          </a:xfrm>
          <a:custGeom>
            <a:avLst/>
            <a:gdLst>
              <a:gd name="T0" fmla="*/ 3810 w 15"/>
              <a:gd name="T1" fmla="*/ 2858 h 10"/>
              <a:gd name="T2" fmla="*/ 0 w 15"/>
              <a:gd name="T3" fmla="*/ 0 h 10"/>
              <a:gd name="T4" fmla="*/ 317 w 15"/>
              <a:gd name="T5" fmla="*/ 0 h 10"/>
              <a:gd name="T6" fmla="*/ 4445 w 15"/>
              <a:gd name="T7" fmla="*/ 1905 h 10"/>
              <a:gd name="T8" fmla="*/ 3810 w 15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0">
                <a:moveTo>
                  <a:pt x="12" y="9"/>
                </a:moveTo>
                <a:cubicBezTo>
                  <a:pt x="4" y="9"/>
                  <a:pt x="0" y="0"/>
                  <a:pt x="0" y="0"/>
                </a:cubicBezTo>
                <a:lnTo>
                  <a:pt x="1" y="0"/>
                </a:lnTo>
                <a:cubicBezTo>
                  <a:pt x="3" y="0"/>
                  <a:pt x="7" y="8"/>
                  <a:pt x="14" y="6"/>
                </a:cubicBezTo>
                <a:cubicBezTo>
                  <a:pt x="13" y="7"/>
                  <a:pt x="13" y="9"/>
                  <a:pt x="12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95" name="Freeform 7301">
            <a:extLst>
              <a:ext uri="{FF2B5EF4-FFF2-40B4-BE49-F238E27FC236}">
                <a16:creationId xmlns:a16="http://schemas.microsoft.com/office/drawing/2014/main" id="{5C062D73-A812-4641-A83D-46EBE3C70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5548313"/>
            <a:ext cx="7937" cy="26987"/>
          </a:xfrm>
          <a:custGeom>
            <a:avLst/>
            <a:gdLst>
              <a:gd name="T0" fmla="*/ 4535 w 21"/>
              <a:gd name="T1" fmla="*/ 26637 h 77"/>
              <a:gd name="T2" fmla="*/ 3402 w 21"/>
              <a:gd name="T3" fmla="*/ 14720 h 77"/>
              <a:gd name="T4" fmla="*/ 6425 w 21"/>
              <a:gd name="T5" fmla="*/ 0 h 77"/>
              <a:gd name="T6" fmla="*/ 6803 w 21"/>
              <a:gd name="T7" fmla="*/ 0 h 77"/>
              <a:gd name="T8" fmla="*/ 4535 w 21"/>
              <a:gd name="T9" fmla="*/ 14720 h 77"/>
              <a:gd name="T10" fmla="*/ 4913 w 21"/>
              <a:gd name="T11" fmla="*/ 26637 h 77"/>
              <a:gd name="T12" fmla="*/ 4535 w 21"/>
              <a:gd name="T13" fmla="*/ 2663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77">
                <a:moveTo>
                  <a:pt x="12" y="76"/>
                </a:moveTo>
                <a:cubicBezTo>
                  <a:pt x="12" y="76"/>
                  <a:pt x="0" y="51"/>
                  <a:pt x="9" y="42"/>
                </a:cubicBezTo>
                <a:cubicBezTo>
                  <a:pt x="18" y="30"/>
                  <a:pt x="17" y="0"/>
                  <a:pt x="17" y="0"/>
                </a:cubicBezTo>
                <a:lnTo>
                  <a:pt x="18" y="0"/>
                </a:lnTo>
                <a:cubicBezTo>
                  <a:pt x="18" y="0"/>
                  <a:pt x="20" y="30"/>
                  <a:pt x="12" y="42"/>
                </a:cubicBezTo>
                <a:cubicBezTo>
                  <a:pt x="3" y="54"/>
                  <a:pt x="13" y="76"/>
                  <a:pt x="13" y="76"/>
                </a:cubicBezTo>
                <a:lnTo>
                  <a:pt x="12" y="7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96" name="Freeform 7302">
            <a:extLst>
              <a:ext uri="{FF2B5EF4-FFF2-40B4-BE49-F238E27FC236}">
                <a16:creationId xmlns:a16="http://schemas.microsoft.com/office/drawing/2014/main" id="{A4270AAA-4580-F141-8E66-9A8BF673A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5546725"/>
            <a:ext cx="4762" cy="23813"/>
          </a:xfrm>
          <a:custGeom>
            <a:avLst/>
            <a:gdLst>
              <a:gd name="T0" fmla="*/ 340 w 14"/>
              <a:gd name="T1" fmla="*/ 23441 h 64"/>
              <a:gd name="T2" fmla="*/ 0 w 14"/>
              <a:gd name="T3" fmla="*/ 23441 h 64"/>
              <a:gd name="T4" fmla="*/ 2041 w 14"/>
              <a:gd name="T5" fmla="*/ 0 h 64"/>
              <a:gd name="T6" fmla="*/ 3061 w 14"/>
              <a:gd name="T7" fmla="*/ 0 h 64"/>
              <a:gd name="T8" fmla="*/ 340 w 14"/>
              <a:gd name="T9" fmla="*/ 23441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64">
                <a:moveTo>
                  <a:pt x="1" y="63"/>
                </a:moveTo>
                <a:lnTo>
                  <a:pt x="0" y="63"/>
                </a:lnTo>
                <a:cubicBezTo>
                  <a:pt x="10" y="51"/>
                  <a:pt x="8" y="3"/>
                  <a:pt x="6" y="0"/>
                </a:cubicBezTo>
                <a:lnTo>
                  <a:pt x="9" y="0"/>
                </a:lnTo>
                <a:cubicBezTo>
                  <a:pt x="9" y="0"/>
                  <a:pt x="13" y="51"/>
                  <a:pt x="1" y="6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97" name="Freeform 7303">
            <a:extLst>
              <a:ext uri="{FF2B5EF4-FFF2-40B4-BE49-F238E27FC236}">
                <a16:creationId xmlns:a16="http://schemas.microsoft.com/office/drawing/2014/main" id="{4797E138-646F-5B4E-8F28-B5E894A23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5543550"/>
            <a:ext cx="7937" cy="19050"/>
          </a:xfrm>
          <a:custGeom>
            <a:avLst/>
            <a:gdLst>
              <a:gd name="T0" fmla="*/ 756 w 21"/>
              <a:gd name="T1" fmla="*/ 18704 h 55"/>
              <a:gd name="T2" fmla="*/ 0 w 21"/>
              <a:gd name="T3" fmla="*/ 17665 h 55"/>
              <a:gd name="T4" fmla="*/ 0 w 21"/>
              <a:gd name="T5" fmla="*/ 0 h 55"/>
              <a:gd name="T6" fmla="*/ 756 w 21"/>
              <a:gd name="T7" fmla="*/ 0 h 55"/>
              <a:gd name="T8" fmla="*/ 756 w 21"/>
              <a:gd name="T9" fmla="*/ 18704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55">
                <a:moveTo>
                  <a:pt x="2" y="54"/>
                </a:moveTo>
                <a:lnTo>
                  <a:pt x="0" y="51"/>
                </a:lnTo>
                <a:cubicBezTo>
                  <a:pt x="17" y="33"/>
                  <a:pt x="0" y="0"/>
                  <a:pt x="0" y="0"/>
                </a:cubicBezTo>
                <a:lnTo>
                  <a:pt x="2" y="0"/>
                </a:lnTo>
                <a:cubicBezTo>
                  <a:pt x="3" y="0"/>
                  <a:pt x="20" y="33"/>
                  <a:pt x="2" y="5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98" name="Freeform 7304">
            <a:extLst>
              <a:ext uri="{FF2B5EF4-FFF2-40B4-BE49-F238E27FC236}">
                <a16:creationId xmlns:a16="http://schemas.microsoft.com/office/drawing/2014/main" id="{A23E7259-51B6-4942-B54B-340FD6056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8363" y="5546725"/>
            <a:ext cx="9525" cy="15875"/>
          </a:xfrm>
          <a:custGeom>
            <a:avLst/>
            <a:gdLst>
              <a:gd name="T0" fmla="*/ 0 w 26"/>
              <a:gd name="T1" fmla="*/ 15530 h 46"/>
              <a:gd name="T2" fmla="*/ 0 w 26"/>
              <a:gd name="T3" fmla="*/ 14495 h 46"/>
              <a:gd name="T4" fmla="*/ 9159 w 26"/>
              <a:gd name="T5" fmla="*/ 0 h 46"/>
              <a:gd name="T6" fmla="*/ 9159 w 26"/>
              <a:gd name="T7" fmla="*/ 1035 h 46"/>
              <a:gd name="T8" fmla="*/ 0 w 26"/>
              <a:gd name="T9" fmla="*/ 15530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46">
                <a:moveTo>
                  <a:pt x="0" y="45"/>
                </a:moveTo>
                <a:lnTo>
                  <a:pt x="0" y="42"/>
                </a:lnTo>
                <a:cubicBezTo>
                  <a:pt x="16" y="33"/>
                  <a:pt x="25" y="3"/>
                  <a:pt x="25" y="0"/>
                </a:cubicBezTo>
                <a:lnTo>
                  <a:pt x="25" y="3"/>
                </a:lnTo>
                <a:cubicBezTo>
                  <a:pt x="25" y="3"/>
                  <a:pt x="16" y="33"/>
                  <a:pt x="0" y="4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99" name="Freeform 7305">
            <a:extLst>
              <a:ext uri="{FF2B5EF4-FFF2-40B4-BE49-F238E27FC236}">
                <a16:creationId xmlns:a16="http://schemas.microsoft.com/office/drawing/2014/main" id="{929EDEA9-AA13-894F-87BD-D9FAC4210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5548313"/>
            <a:ext cx="23812" cy="31750"/>
          </a:xfrm>
          <a:custGeom>
            <a:avLst/>
            <a:gdLst>
              <a:gd name="T0" fmla="*/ 23446 w 65"/>
              <a:gd name="T1" fmla="*/ 31381 h 86"/>
              <a:gd name="T2" fmla="*/ 5129 w 65"/>
              <a:gd name="T3" fmla="*/ 23628 h 86"/>
              <a:gd name="T4" fmla="*/ 7693 w 65"/>
              <a:gd name="T5" fmla="*/ 0 h 86"/>
              <a:gd name="T6" fmla="*/ 8426 w 65"/>
              <a:gd name="T7" fmla="*/ 0 h 86"/>
              <a:gd name="T8" fmla="*/ 5495 w 65"/>
              <a:gd name="T9" fmla="*/ 23628 h 86"/>
              <a:gd name="T10" fmla="*/ 23446 w 65"/>
              <a:gd name="T11" fmla="*/ 30273 h 86"/>
              <a:gd name="T12" fmla="*/ 23446 w 65"/>
              <a:gd name="T13" fmla="*/ 31381 h 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5" h="86">
                <a:moveTo>
                  <a:pt x="64" y="85"/>
                </a:moveTo>
                <a:cubicBezTo>
                  <a:pt x="39" y="85"/>
                  <a:pt x="21" y="79"/>
                  <a:pt x="14" y="64"/>
                </a:cubicBezTo>
                <a:cubicBezTo>
                  <a:pt x="0" y="39"/>
                  <a:pt x="19" y="0"/>
                  <a:pt x="21" y="0"/>
                </a:cubicBezTo>
                <a:lnTo>
                  <a:pt x="23" y="0"/>
                </a:lnTo>
                <a:cubicBezTo>
                  <a:pt x="23" y="0"/>
                  <a:pt x="1" y="39"/>
                  <a:pt x="15" y="64"/>
                </a:cubicBezTo>
                <a:cubicBezTo>
                  <a:pt x="21" y="76"/>
                  <a:pt x="39" y="82"/>
                  <a:pt x="64" y="82"/>
                </a:cubicBezTo>
                <a:lnTo>
                  <a:pt x="64" y="8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00" name="Freeform 7306">
            <a:extLst>
              <a:ext uri="{FF2B5EF4-FFF2-40B4-BE49-F238E27FC236}">
                <a16:creationId xmlns:a16="http://schemas.microsoft.com/office/drawing/2014/main" id="{82C52F4D-EB5D-5444-BFAA-911FC8D24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1538" y="5557838"/>
            <a:ext cx="19050" cy="4762"/>
          </a:xfrm>
          <a:custGeom>
            <a:avLst/>
            <a:gdLst>
              <a:gd name="T0" fmla="*/ 17639 w 54"/>
              <a:gd name="T1" fmla="*/ 4396 h 13"/>
              <a:gd name="T2" fmla="*/ 706 w 54"/>
              <a:gd name="T3" fmla="*/ 1099 h 13"/>
              <a:gd name="T4" fmla="*/ 0 w 54"/>
              <a:gd name="T5" fmla="*/ 1099 h 13"/>
              <a:gd name="T6" fmla="*/ 706 w 54"/>
              <a:gd name="T7" fmla="*/ 0 h 13"/>
              <a:gd name="T8" fmla="*/ 18697 w 54"/>
              <a:gd name="T9" fmla="*/ 4396 h 13"/>
              <a:gd name="T10" fmla="*/ 17639 w 54"/>
              <a:gd name="T11" fmla="*/ 4396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13">
                <a:moveTo>
                  <a:pt x="50" y="12"/>
                </a:moveTo>
                <a:cubicBezTo>
                  <a:pt x="50" y="3"/>
                  <a:pt x="6" y="3"/>
                  <a:pt x="2" y="3"/>
                </a:cubicBezTo>
                <a:lnTo>
                  <a:pt x="0" y="3"/>
                </a:lnTo>
                <a:lnTo>
                  <a:pt x="2" y="0"/>
                </a:lnTo>
                <a:cubicBezTo>
                  <a:pt x="2" y="0"/>
                  <a:pt x="50" y="0"/>
                  <a:pt x="53" y="12"/>
                </a:cubicBezTo>
                <a:lnTo>
                  <a:pt x="5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01" name="Freeform 7307">
            <a:extLst>
              <a:ext uri="{FF2B5EF4-FFF2-40B4-BE49-F238E27FC236}">
                <a16:creationId xmlns:a16="http://schemas.microsoft.com/office/drawing/2014/main" id="{95089D3E-BB42-2F42-9E0F-915B5D290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5572125"/>
            <a:ext cx="15875" cy="6350"/>
          </a:xfrm>
          <a:custGeom>
            <a:avLst/>
            <a:gdLst>
              <a:gd name="T0" fmla="*/ 690 w 46"/>
              <a:gd name="T1" fmla="*/ 6016 h 19"/>
              <a:gd name="T2" fmla="*/ 0 w 46"/>
              <a:gd name="T3" fmla="*/ 5013 h 19"/>
              <a:gd name="T4" fmla="*/ 1726 w 46"/>
              <a:gd name="T5" fmla="*/ 5013 h 19"/>
              <a:gd name="T6" fmla="*/ 14840 w 46"/>
              <a:gd name="T7" fmla="*/ 0 h 19"/>
              <a:gd name="T8" fmla="*/ 15530 w 46"/>
              <a:gd name="T9" fmla="*/ 668 h 19"/>
              <a:gd name="T10" fmla="*/ 2416 w 46"/>
              <a:gd name="T11" fmla="*/ 6016 h 19"/>
              <a:gd name="T12" fmla="*/ 690 w 46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9">
                <a:moveTo>
                  <a:pt x="2" y="18"/>
                </a:moveTo>
                <a:lnTo>
                  <a:pt x="0" y="15"/>
                </a:lnTo>
                <a:cubicBezTo>
                  <a:pt x="0" y="15"/>
                  <a:pt x="2" y="15"/>
                  <a:pt x="5" y="15"/>
                </a:cubicBezTo>
                <a:cubicBezTo>
                  <a:pt x="13" y="15"/>
                  <a:pt x="37" y="12"/>
                  <a:pt x="43" y="0"/>
                </a:cubicBezTo>
                <a:lnTo>
                  <a:pt x="45" y="2"/>
                </a:lnTo>
                <a:cubicBezTo>
                  <a:pt x="38" y="12"/>
                  <a:pt x="14" y="15"/>
                  <a:pt x="7" y="18"/>
                </a:cubicBezTo>
                <a:cubicBezTo>
                  <a:pt x="3" y="18"/>
                  <a:pt x="2" y="18"/>
                  <a:pt x="2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02" name="Freeform 7308">
            <a:extLst>
              <a:ext uri="{FF2B5EF4-FFF2-40B4-BE49-F238E27FC236}">
                <a16:creationId xmlns:a16="http://schemas.microsoft.com/office/drawing/2014/main" id="{F3E55AB3-836C-B949-94A1-65EE228A6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2175" y="5576888"/>
            <a:ext cx="6350" cy="7937"/>
          </a:xfrm>
          <a:custGeom>
            <a:avLst/>
            <a:gdLst>
              <a:gd name="T0" fmla="*/ 0 w 19"/>
              <a:gd name="T1" fmla="*/ 7576 h 22"/>
              <a:gd name="T2" fmla="*/ 0 w 19"/>
              <a:gd name="T3" fmla="*/ 6494 h 22"/>
              <a:gd name="T4" fmla="*/ 5013 w 19"/>
              <a:gd name="T5" fmla="*/ 1082 h 22"/>
              <a:gd name="T6" fmla="*/ 5013 w 19"/>
              <a:gd name="T7" fmla="*/ 0 h 22"/>
              <a:gd name="T8" fmla="*/ 5682 w 19"/>
              <a:gd name="T9" fmla="*/ 0 h 22"/>
              <a:gd name="T10" fmla="*/ 5682 w 19"/>
              <a:gd name="T11" fmla="*/ 2165 h 22"/>
              <a:gd name="T12" fmla="*/ 0 w 19"/>
              <a:gd name="T13" fmla="*/ 7576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2">
                <a:moveTo>
                  <a:pt x="0" y="21"/>
                </a:moveTo>
                <a:lnTo>
                  <a:pt x="0" y="18"/>
                </a:lnTo>
                <a:cubicBezTo>
                  <a:pt x="2" y="18"/>
                  <a:pt x="12" y="12"/>
                  <a:pt x="15" y="3"/>
                </a:cubicBezTo>
                <a:cubicBezTo>
                  <a:pt x="17" y="3"/>
                  <a:pt x="17" y="0"/>
                  <a:pt x="15" y="0"/>
                </a:cubicBezTo>
                <a:lnTo>
                  <a:pt x="17" y="0"/>
                </a:lnTo>
                <a:cubicBezTo>
                  <a:pt x="18" y="0"/>
                  <a:pt x="18" y="3"/>
                  <a:pt x="17" y="6"/>
                </a:cubicBezTo>
                <a:cubicBezTo>
                  <a:pt x="11" y="15"/>
                  <a:pt x="2" y="21"/>
                  <a:pt x="0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03" name="Freeform 7309">
            <a:extLst>
              <a:ext uri="{FF2B5EF4-FFF2-40B4-BE49-F238E27FC236}">
                <a16:creationId xmlns:a16="http://schemas.microsoft.com/office/drawing/2014/main" id="{AE7B619A-DF23-0647-BCDE-3F7280245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5538788"/>
            <a:ext cx="19050" cy="17462"/>
          </a:xfrm>
          <a:custGeom>
            <a:avLst/>
            <a:gdLst>
              <a:gd name="T0" fmla="*/ 719 w 53"/>
              <a:gd name="T1" fmla="*/ 17113 h 50"/>
              <a:gd name="T2" fmla="*/ 0 w 53"/>
              <a:gd name="T3" fmla="*/ 17113 h 50"/>
              <a:gd name="T4" fmla="*/ 0 w 53"/>
              <a:gd name="T5" fmla="*/ 16065 h 50"/>
              <a:gd name="T6" fmla="*/ 12580 w 53"/>
              <a:gd name="T7" fmla="*/ 11874 h 50"/>
              <a:gd name="T8" fmla="*/ 17612 w 53"/>
              <a:gd name="T9" fmla="*/ 1397 h 50"/>
              <a:gd name="T10" fmla="*/ 18691 w 53"/>
              <a:gd name="T11" fmla="*/ 0 h 50"/>
              <a:gd name="T12" fmla="*/ 13299 w 53"/>
              <a:gd name="T13" fmla="*/ 12922 h 50"/>
              <a:gd name="T14" fmla="*/ 719 w 53"/>
              <a:gd name="T15" fmla="*/ 17113 h 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50">
                <a:moveTo>
                  <a:pt x="2" y="49"/>
                </a:moveTo>
                <a:cubicBezTo>
                  <a:pt x="0" y="49"/>
                  <a:pt x="0" y="49"/>
                  <a:pt x="0" y="49"/>
                </a:cubicBezTo>
                <a:lnTo>
                  <a:pt x="0" y="46"/>
                </a:lnTo>
                <a:cubicBezTo>
                  <a:pt x="8" y="49"/>
                  <a:pt x="23" y="43"/>
                  <a:pt x="35" y="34"/>
                </a:cubicBezTo>
                <a:cubicBezTo>
                  <a:pt x="43" y="28"/>
                  <a:pt x="51" y="16"/>
                  <a:pt x="49" y="4"/>
                </a:cubicBezTo>
                <a:lnTo>
                  <a:pt x="52" y="0"/>
                </a:lnTo>
                <a:cubicBezTo>
                  <a:pt x="52" y="19"/>
                  <a:pt x="44" y="28"/>
                  <a:pt x="37" y="37"/>
                </a:cubicBezTo>
                <a:cubicBezTo>
                  <a:pt x="26" y="46"/>
                  <a:pt x="11" y="49"/>
                  <a:pt x="2" y="4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04" name="Freeform 7310">
            <a:extLst>
              <a:ext uri="{FF2B5EF4-FFF2-40B4-BE49-F238E27FC236}">
                <a16:creationId xmlns:a16="http://schemas.microsoft.com/office/drawing/2014/main" id="{D3CC1356-0BBB-464C-9E78-A559B057F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0588" y="5543550"/>
            <a:ext cx="19050" cy="6350"/>
          </a:xfrm>
          <a:custGeom>
            <a:avLst/>
            <a:gdLst>
              <a:gd name="T0" fmla="*/ 7056 w 54"/>
              <a:gd name="T1" fmla="*/ 4011 h 19"/>
              <a:gd name="T2" fmla="*/ 0 w 54"/>
              <a:gd name="T3" fmla="*/ 3008 h 19"/>
              <a:gd name="T4" fmla="*/ 353 w 54"/>
              <a:gd name="T5" fmla="*/ 2005 h 19"/>
              <a:gd name="T6" fmla="*/ 18344 w 54"/>
              <a:gd name="T7" fmla="*/ 0 h 19"/>
              <a:gd name="T8" fmla="*/ 18697 w 54"/>
              <a:gd name="T9" fmla="*/ 0 h 19"/>
              <a:gd name="T10" fmla="*/ 7056 w 54"/>
              <a:gd name="T11" fmla="*/ 4011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19">
                <a:moveTo>
                  <a:pt x="20" y="12"/>
                </a:moveTo>
                <a:cubicBezTo>
                  <a:pt x="9" y="12"/>
                  <a:pt x="0" y="9"/>
                  <a:pt x="0" y="9"/>
                </a:cubicBezTo>
                <a:lnTo>
                  <a:pt x="1" y="6"/>
                </a:lnTo>
                <a:cubicBezTo>
                  <a:pt x="1" y="6"/>
                  <a:pt x="29" y="18"/>
                  <a:pt x="52" y="0"/>
                </a:cubicBezTo>
                <a:lnTo>
                  <a:pt x="53" y="0"/>
                </a:lnTo>
                <a:cubicBezTo>
                  <a:pt x="43" y="9"/>
                  <a:pt x="32" y="12"/>
                  <a:pt x="2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05" name="Freeform 7311">
            <a:extLst>
              <a:ext uri="{FF2B5EF4-FFF2-40B4-BE49-F238E27FC236}">
                <a16:creationId xmlns:a16="http://schemas.microsoft.com/office/drawing/2014/main" id="{ADBF62E4-D7C7-8845-9ED5-EAFED4622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6463" y="5540375"/>
            <a:ext cx="17462" cy="7938"/>
          </a:xfrm>
          <a:custGeom>
            <a:avLst/>
            <a:gdLst>
              <a:gd name="T0" fmla="*/ 16719 w 47"/>
              <a:gd name="T1" fmla="*/ 7577 h 22"/>
              <a:gd name="T2" fmla="*/ 8174 w 47"/>
              <a:gd name="T3" fmla="*/ 5412 h 22"/>
              <a:gd name="T4" fmla="*/ 0 w 47"/>
              <a:gd name="T5" fmla="*/ 0 h 22"/>
              <a:gd name="T6" fmla="*/ 0 w 47"/>
              <a:gd name="T7" fmla="*/ 0 h 22"/>
              <a:gd name="T8" fmla="*/ 8174 w 47"/>
              <a:gd name="T9" fmla="*/ 5412 h 22"/>
              <a:gd name="T10" fmla="*/ 17090 w 47"/>
              <a:gd name="T11" fmla="*/ 7577 h 22"/>
              <a:gd name="T12" fmla="*/ 16719 w 47"/>
              <a:gd name="T13" fmla="*/ 757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" h="22">
                <a:moveTo>
                  <a:pt x="45" y="21"/>
                </a:moveTo>
                <a:cubicBezTo>
                  <a:pt x="45" y="21"/>
                  <a:pt x="39" y="12"/>
                  <a:pt x="22" y="15"/>
                </a:cubicBezTo>
                <a:cubicBezTo>
                  <a:pt x="9" y="18"/>
                  <a:pt x="0" y="0"/>
                  <a:pt x="0" y="0"/>
                </a:cubicBezTo>
                <a:cubicBezTo>
                  <a:pt x="0" y="0"/>
                  <a:pt x="10" y="15"/>
                  <a:pt x="22" y="15"/>
                </a:cubicBezTo>
                <a:cubicBezTo>
                  <a:pt x="39" y="9"/>
                  <a:pt x="46" y="21"/>
                  <a:pt x="46" y="21"/>
                </a:cubicBezTo>
                <a:lnTo>
                  <a:pt x="45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06" name="Freeform 7312">
            <a:extLst>
              <a:ext uri="{FF2B5EF4-FFF2-40B4-BE49-F238E27FC236}">
                <a16:creationId xmlns:a16="http://schemas.microsoft.com/office/drawing/2014/main" id="{B1E48823-521C-D548-900C-E905AB336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5524500"/>
            <a:ext cx="65088" cy="73025"/>
          </a:xfrm>
          <a:custGeom>
            <a:avLst/>
            <a:gdLst>
              <a:gd name="T0" fmla="*/ 57452 w 179"/>
              <a:gd name="T1" fmla="*/ 72667 h 204"/>
              <a:gd name="T2" fmla="*/ 53816 w 179"/>
              <a:gd name="T3" fmla="*/ 71593 h 204"/>
              <a:gd name="T4" fmla="*/ 54179 w 179"/>
              <a:gd name="T5" fmla="*/ 70877 h 204"/>
              <a:gd name="T6" fmla="*/ 59270 w 179"/>
              <a:gd name="T7" fmla="*/ 71593 h 204"/>
              <a:gd name="T8" fmla="*/ 64361 w 179"/>
              <a:gd name="T9" fmla="*/ 52263 h 204"/>
              <a:gd name="T10" fmla="*/ 37089 w 179"/>
              <a:gd name="T11" fmla="*/ 22910 h 204"/>
              <a:gd name="T12" fmla="*/ 23999 w 179"/>
              <a:gd name="T13" fmla="*/ 19688 h 204"/>
              <a:gd name="T14" fmla="*/ 727 w 179"/>
              <a:gd name="T15" fmla="*/ 0 h 204"/>
              <a:gd name="T16" fmla="*/ 1818 w 179"/>
              <a:gd name="T17" fmla="*/ 0 h 204"/>
              <a:gd name="T18" fmla="*/ 23999 w 179"/>
              <a:gd name="T19" fmla="*/ 18614 h 204"/>
              <a:gd name="T20" fmla="*/ 37089 w 179"/>
              <a:gd name="T21" fmla="*/ 21836 h 204"/>
              <a:gd name="T22" fmla="*/ 64724 w 179"/>
              <a:gd name="T23" fmla="*/ 52263 h 204"/>
              <a:gd name="T24" fmla="*/ 59634 w 179"/>
              <a:gd name="T25" fmla="*/ 71593 h 204"/>
              <a:gd name="T26" fmla="*/ 57452 w 179"/>
              <a:gd name="T27" fmla="*/ 72667 h 20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9" h="204">
                <a:moveTo>
                  <a:pt x="158" y="203"/>
                </a:moveTo>
                <a:cubicBezTo>
                  <a:pt x="155" y="203"/>
                  <a:pt x="152" y="200"/>
                  <a:pt x="148" y="200"/>
                </a:cubicBezTo>
                <a:lnTo>
                  <a:pt x="149" y="198"/>
                </a:lnTo>
                <a:cubicBezTo>
                  <a:pt x="154" y="200"/>
                  <a:pt x="158" y="200"/>
                  <a:pt x="163" y="200"/>
                </a:cubicBezTo>
                <a:cubicBezTo>
                  <a:pt x="173" y="194"/>
                  <a:pt x="175" y="167"/>
                  <a:pt x="177" y="146"/>
                </a:cubicBezTo>
                <a:cubicBezTo>
                  <a:pt x="173" y="79"/>
                  <a:pt x="150" y="76"/>
                  <a:pt x="102" y="64"/>
                </a:cubicBezTo>
                <a:cubicBezTo>
                  <a:pt x="90" y="61"/>
                  <a:pt x="79" y="58"/>
                  <a:pt x="66" y="55"/>
                </a:cubicBezTo>
                <a:cubicBezTo>
                  <a:pt x="0" y="45"/>
                  <a:pt x="2" y="0"/>
                  <a:pt x="2" y="0"/>
                </a:cubicBezTo>
                <a:lnTo>
                  <a:pt x="5" y="0"/>
                </a:lnTo>
                <a:cubicBezTo>
                  <a:pt x="5" y="0"/>
                  <a:pt x="5" y="45"/>
                  <a:pt x="66" y="52"/>
                </a:cubicBezTo>
                <a:cubicBezTo>
                  <a:pt x="81" y="58"/>
                  <a:pt x="90" y="58"/>
                  <a:pt x="102" y="61"/>
                </a:cubicBezTo>
                <a:cubicBezTo>
                  <a:pt x="150" y="73"/>
                  <a:pt x="175" y="76"/>
                  <a:pt x="178" y="146"/>
                </a:cubicBezTo>
                <a:cubicBezTo>
                  <a:pt x="177" y="170"/>
                  <a:pt x="173" y="198"/>
                  <a:pt x="164" y="200"/>
                </a:cubicBezTo>
                <a:cubicBezTo>
                  <a:pt x="161" y="203"/>
                  <a:pt x="160" y="203"/>
                  <a:pt x="158" y="20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07" name="Freeform 7313">
            <a:extLst>
              <a:ext uri="{FF2B5EF4-FFF2-40B4-BE49-F238E27FC236}">
                <a16:creationId xmlns:a16="http://schemas.microsoft.com/office/drawing/2014/main" id="{FC664C9A-B695-764D-893A-D5C282FA5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5586413"/>
            <a:ext cx="6350" cy="3175"/>
          </a:xfrm>
          <a:custGeom>
            <a:avLst/>
            <a:gdLst>
              <a:gd name="T0" fmla="*/ 3008 w 19"/>
              <a:gd name="T1" fmla="*/ 2858 h 10"/>
              <a:gd name="T2" fmla="*/ 0 w 19"/>
              <a:gd name="T3" fmla="*/ 1905 h 10"/>
              <a:gd name="T4" fmla="*/ 334 w 19"/>
              <a:gd name="T5" fmla="*/ 953 h 10"/>
              <a:gd name="T6" fmla="*/ 3008 w 19"/>
              <a:gd name="T7" fmla="*/ 1905 h 10"/>
              <a:gd name="T8" fmla="*/ 6016 w 19"/>
              <a:gd name="T9" fmla="*/ 0 h 10"/>
              <a:gd name="T10" fmla="*/ 6016 w 19"/>
              <a:gd name="T11" fmla="*/ 953 h 10"/>
              <a:gd name="T12" fmla="*/ 3342 w 19"/>
              <a:gd name="T13" fmla="*/ 2858 h 10"/>
              <a:gd name="T14" fmla="*/ 3008 w 19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10">
                <a:moveTo>
                  <a:pt x="9" y="9"/>
                </a:moveTo>
                <a:cubicBezTo>
                  <a:pt x="4" y="9"/>
                  <a:pt x="0" y="6"/>
                  <a:pt x="0" y="6"/>
                </a:cubicBezTo>
                <a:lnTo>
                  <a:pt x="1" y="3"/>
                </a:lnTo>
                <a:cubicBezTo>
                  <a:pt x="1" y="3"/>
                  <a:pt x="6" y="6"/>
                  <a:pt x="9" y="6"/>
                </a:cubicBezTo>
                <a:cubicBezTo>
                  <a:pt x="13" y="6"/>
                  <a:pt x="15" y="3"/>
                  <a:pt x="18" y="0"/>
                </a:cubicBezTo>
                <a:lnTo>
                  <a:pt x="18" y="3"/>
                </a:lnTo>
                <a:cubicBezTo>
                  <a:pt x="16" y="6"/>
                  <a:pt x="13" y="9"/>
                  <a:pt x="10" y="9"/>
                </a:cubicBezTo>
                <a:cubicBezTo>
                  <a:pt x="9" y="9"/>
                  <a:pt x="9" y="9"/>
                  <a:pt x="9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08" name="Freeform 7314">
            <a:extLst>
              <a:ext uri="{FF2B5EF4-FFF2-40B4-BE49-F238E27FC236}">
                <a16:creationId xmlns:a16="http://schemas.microsoft.com/office/drawing/2014/main" id="{C189FAFD-3845-4347-B491-8FF0E19D8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5575300"/>
            <a:ext cx="7938" cy="4763"/>
          </a:xfrm>
          <a:custGeom>
            <a:avLst/>
            <a:gdLst>
              <a:gd name="T0" fmla="*/ 1134 w 21"/>
              <a:gd name="T1" fmla="*/ 4397 h 13"/>
              <a:gd name="T2" fmla="*/ 0 w 21"/>
              <a:gd name="T3" fmla="*/ 4397 h 13"/>
              <a:gd name="T4" fmla="*/ 0 w 21"/>
              <a:gd name="T5" fmla="*/ 3297 h 13"/>
              <a:gd name="T6" fmla="*/ 7182 w 21"/>
              <a:gd name="T7" fmla="*/ 0 h 13"/>
              <a:gd name="T8" fmla="*/ 7560 w 21"/>
              <a:gd name="T9" fmla="*/ 1099 h 13"/>
              <a:gd name="T10" fmla="*/ 1134 w 21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13">
                <a:moveTo>
                  <a:pt x="3" y="12"/>
                </a:moveTo>
                <a:cubicBezTo>
                  <a:pt x="2" y="12"/>
                  <a:pt x="0" y="12"/>
                  <a:pt x="0" y="12"/>
                </a:cubicBezTo>
                <a:lnTo>
                  <a:pt x="0" y="9"/>
                </a:lnTo>
                <a:cubicBezTo>
                  <a:pt x="0" y="9"/>
                  <a:pt x="14" y="12"/>
                  <a:pt x="19" y="0"/>
                </a:cubicBezTo>
                <a:lnTo>
                  <a:pt x="20" y="3"/>
                </a:lnTo>
                <a:cubicBezTo>
                  <a:pt x="17" y="12"/>
                  <a:pt x="8" y="12"/>
                  <a:pt x="3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09" name="Freeform 7315">
            <a:extLst>
              <a:ext uri="{FF2B5EF4-FFF2-40B4-BE49-F238E27FC236}">
                <a16:creationId xmlns:a16="http://schemas.microsoft.com/office/drawing/2014/main" id="{69417190-DBAC-9A48-9D7B-61107F443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5838" y="5567363"/>
            <a:ext cx="7937" cy="3175"/>
          </a:xfrm>
          <a:custGeom>
            <a:avLst/>
            <a:gdLst>
              <a:gd name="T0" fmla="*/ 2525 w 22"/>
              <a:gd name="T1" fmla="*/ 2858 h 10"/>
              <a:gd name="T2" fmla="*/ 0 w 22"/>
              <a:gd name="T3" fmla="*/ 1905 h 10"/>
              <a:gd name="T4" fmla="*/ 361 w 22"/>
              <a:gd name="T5" fmla="*/ 1905 h 10"/>
              <a:gd name="T6" fmla="*/ 6855 w 22"/>
              <a:gd name="T7" fmla="*/ 0 h 10"/>
              <a:gd name="T8" fmla="*/ 7576 w 22"/>
              <a:gd name="T9" fmla="*/ 0 h 10"/>
              <a:gd name="T10" fmla="*/ 2525 w 22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" h="10">
                <a:moveTo>
                  <a:pt x="7" y="9"/>
                </a:moveTo>
                <a:cubicBezTo>
                  <a:pt x="3" y="9"/>
                  <a:pt x="1" y="6"/>
                  <a:pt x="0" y="6"/>
                </a:cubicBezTo>
                <a:lnTo>
                  <a:pt x="1" y="6"/>
                </a:lnTo>
                <a:cubicBezTo>
                  <a:pt x="1" y="6"/>
                  <a:pt x="13" y="9"/>
                  <a:pt x="19" y="0"/>
                </a:cubicBezTo>
                <a:lnTo>
                  <a:pt x="21" y="0"/>
                </a:lnTo>
                <a:cubicBezTo>
                  <a:pt x="18" y="6"/>
                  <a:pt x="12" y="9"/>
                  <a:pt x="7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0" name="Freeform 7316">
            <a:extLst>
              <a:ext uri="{FF2B5EF4-FFF2-40B4-BE49-F238E27FC236}">
                <a16:creationId xmlns:a16="http://schemas.microsoft.com/office/drawing/2014/main" id="{18F8BFF9-C2B5-ED4A-8332-A0EC46B09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1075" y="5554663"/>
            <a:ext cx="6350" cy="9525"/>
          </a:xfrm>
          <a:custGeom>
            <a:avLst/>
            <a:gdLst>
              <a:gd name="T0" fmla="*/ 668 w 19"/>
              <a:gd name="T1" fmla="*/ 9144 h 25"/>
              <a:gd name="T2" fmla="*/ 0 w 19"/>
              <a:gd name="T3" fmla="*/ 9144 h 25"/>
              <a:gd name="T4" fmla="*/ 5013 w 19"/>
              <a:gd name="T5" fmla="*/ 0 h 25"/>
              <a:gd name="T6" fmla="*/ 6016 w 19"/>
              <a:gd name="T7" fmla="*/ 0 h 25"/>
              <a:gd name="T8" fmla="*/ 668 w 19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5">
                <a:moveTo>
                  <a:pt x="2" y="24"/>
                </a:moveTo>
                <a:lnTo>
                  <a:pt x="0" y="24"/>
                </a:lnTo>
                <a:cubicBezTo>
                  <a:pt x="2" y="21"/>
                  <a:pt x="11" y="6"/>
                  <a:pt x="15" y="0"/>
                </a:cubicBezTo>
                <a:lnTo>
                  <a:pt x="18" y="0"/>
                </a:lnTo>
                <a:cubicBezTo>
                  <a:pt x="16" y="3"/>
                  <a:pt x="7" y="21"/>
                  <a:pt x="2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1" name="Freeform 7317">
            <a:extLst>
              <a:ext uri="{FF2B5EF4-FFF2-40B4-BE49-F238E27FC236}">
                <a16:creationId xmlns:a16="http://schemas.microsoft.com/office/drawing/2014/main" id="{DCF7BC6D-839D-094F-BF6D-9D607BC44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5549900"/>
            <a:ext cx="4762" cy="12700"/>
          </a:xfrm>
          <a:custGeom>
            <a:avLst/>
            <a:gdLst>
              <a:gd name="T0" fmla="*/ 794 w 12"/>
              <a:gd name="T1" fmla="*/ 12326 h 34"/>
              <a:gd name="T2" fmla="*/ 0 w 12"/>
              <a:gd name="T3" fmla="*/ 11206 h 34"/>
              <a:gd name="T4" fmla="*/ 3572 w 12"/>
              <a:gd name="T5" fmla="*/ 0 h 34"/>
              <a:gd name="T6" fmla="*/ 4365 w 12"/>
              <a:gd name="T7" fmla="*/ 0 h 34"/>
              <a:gd name="T8" fmla="*/ 794 w 12"/>
              <a:gd name="T9" fmla="*/ 12326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34">
                <a:moveTo>
                  <a:pt x="2" y="33"/>
                </a:moveTo>
                <a:lnTo>
                  <a:pt x="0" y="30"/>
                </a:lnTo>
                <a:cubicBezTo>
                  <a:pt x="9" y="24"/>
                  <a:pt x="9" y="0"/>
                  <a:pt x="9" y="0"/>
                </a:cubicBezTo>
                <a:lnTo>
                  <a:pt x="11" y="0"/>
                </a:lnTo>
                <a:cubicBezTo>
                  <a:pt x="11" y="0"/>
                  <a:pt x="11" y="24"/>
                  <a:pt x="2" y="3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2" name="Freeform 7318">
            <a:extLst>
              <a:ext uri="{FF2B5EF4-FFF2-40B4-BE49-F238E27FC236}">
                <a16:creationId xmlns:a16="http://schemas.microsoft.com/office/drawing/2014/main" id="{3B1370CB-B0F9-D64E-891B-7114A1455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8850" y="5548313"/>
            <a:ext cx="6350" cy="11112"/>
          </a:xfrm>
          <a:custGeom>
            <a:avLst/>
            <a:gdLst>
              <a:gd name="T0" fmla="*/ 668 w 19"/>
              <a:gd name="T1" fmla="*/ 10754 h 31"/>
              <a:gd name="T2" fmla="*/ 0 w 19"/>
              <a:gd name="T3" fmla="*/ 10754 h 31"/>
              <a:gd name="T4" fmla="*/ 5682 w 19"/>
              <a:gd name="T5" fmla="*/ 0 h 31"/>
              <a:gd name="T6" fmla="*/ 6016 w 19"/>
              <a:gd name="T7" fmla="*/ 0 h 31"/>
              <a:gd name="T8" fmla="*/ 668 w 19"/>
              <a:gd name="T9" fmla="*/ 1075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31">
                <a:moveTo>
                  <a:pt x="2" y="30"/>
                </a:moveTo>
                <a:lnTo>
                  <a:pt x="0" y="30"/>
                </a:lnTo>
                <a:cubicBezTo>
                  <a:pt x="14" y="18"/>
                  <a:pt x="17" y="0"/>
                  <a:pt x="17" y="0"/>
                </a:cubicBezTo>
                <a:lnTo>
                  <a:pt x="18" y="0"/>
                </a:lnTo>
                <a:cubicBezTo>
                  <a:pt x="18" y="0"/>
                  <a:pt x="18" y="18"/>
                  <a:pt x="2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3" name="Freeform 7319">
            <a:extLst>
              <a:ext uri="{FF2B5EF4-FFF2-40B4-BE49-F238E27FC236}">
                <a16:creationId xmlns:a16="http://schemas.microsoft.com/office/drawing/2014/main" id="{70562558-2639-1C4C-ADDF-BD1C0B016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563" y="5543550"/>
            <a:ext cx="9525" cy="12700"/>
          </a:xfrm>
          <a:custGeom>
            <a:avLst/>
            <a:gdLst>
              <a:gd name="T0" fmla="*/ 706 w 27"/>
              <a:gd name="T1" fmla="*/ 12357 h 37"/>
              <a:gd name="T2" fmla="*/ 0 w 27"/>
              <a:gd name="T3" fmla="*/ 12357 h 37"/>
              <a:gd name="T4" fmla="*/ 6350 w 27"/>
              <a:gd name="T5" fmla="*/ 1030 h 37"/>
              <a:gd name="T6" fmla="*/ 7056 w 27"/>
              <a:gd name="T7" fmla="*/ 0 h 37"/>
              <a:gd name="T8" fmla="*/ 706 w 27"/>
              <a:gd name="T9" fmla="*/ 1235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37">
                <a:moveTo>
                  <a:pt x="2" y="36"/>
                </a:moveTo>
                <a:lnTo>
                  <a:pt x="0" y="36"/>
                </a:lnTo>
                <a:cubicBezTo>
                  <a:pt x="5" y="33"/>
                  <a:pt x="25" y="9"/>
                  <a:pt x="18" y="3"/>
                </a:cubicBezTo>
                <a:lnTo>
                  <a:pt x="20" y="0"/>
                </a:lnTo>
                <a:cubicBezTo>
                  <a:pt x="26" y="9"/>
                  <a:pt x="2" y="36"/>
                  <a:pt x="2" y="3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4" name="Freeform 7320">
            <a:extLst>
              <a:ext uri="{FF2B5EF4-FFF2-40B4-BE49-F238E27FC236}">
                <a16:creationId xmlns:a16="http://schemas.microsoft.com/office/drawing/2014/main" id="{46E2387C-1988-6249-B580-F7E8DF049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5540375"/>
            <a:ext cx="11113" cy="11113"/>
          </a:xfrm>
          <a:custGeom>
            <a:avLst/>
            <a:gdLst>
              <a:gd name="T0" fmla="*/ 0 w 33"/>
              <a:gd name="T1" fmla="*/ 10755 h 31"/>
              <a:gd name="T2" fmla="*/ 0 w 33"/>
              <a:gd name="T3" fmla="*/ 9679 h 31"/>
              <a:gd name="T4" fmla="*/ 9766 w 33"/>
              <a:gd name="T5" fmla="*/ 0 h 31"/>
              <a:gd name="T6" fmla="*/ 10776 w 33"/>
              <a:gd name="T7" fmla="*/ 0 h 31"/>
              <a:gd name="T8" fmla="*/ 0 w 33"/>
              <a:gd name="T9" fmla="*/ 10755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1">
                <a:moveTo>
                  <a:pt x="0" y="30"/>
                </a:moveTo>
                <a:lnTo>
                  <a:pt x="0" y="27"/>
                </a:lnTo>
                <a:cubicBezTo>
                  <a:pt x="26" y="24"/>
                  <a:pt x="29" y="0"/>
                  <a:pt x="29" y="0"/>
                </a:cubicBezTo>
                <a:lnTo>
                  <a:pt x="32" y="0"/>
                </a:lnTo>
                <a:cubicBezTo>
                  <a:pt x="32" y="0"/>
                  <a:pt x="28" y="24"/>
                  <a:pt x="0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5" name="Freeform 7321">
            <a:extLst>
              <a:ext uri="{FF2B5EF4-FFF2-40B4-BE49-F238E27FC236}">
                <a16:creationId xmlns:a16="http://schemas.microsoft.com/office/drawing/2014/main" id="{78D5D42D-0A5E-9442-BDE1-7A303E189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5503863"/>
            <a:ext cx="19050" cy="20637"/>
          </a:xfrm>
          <a:custGeom>
            <a:avLst/>
            <a:gdLst>
              <a:gd name="T0" fmla="*/ 346 w 55"/>
              <a:gd name="T1" fmla="*/ 20268 h 56"/>
              <a:gd name="T2" fmla="*/ 0 w 55"/>
              <a:gd name="T3" fmla="*/ 19163 h 56"/>
              <a:gd name="T4" fmla="*/ 18011 w 55"/>
              <a:gd name="T5" fmla="*/ 0 h 56"/>
              <a:gd name="T6" fmla="*/ 18704 w 55"/>
              <a:gd name="T7" fmla="*/ 0 h 56"/>
              <a:gd name="T8" fmla="*/ 346 w 55"/>
              <a:gd name="T9" fmla="*/ 20268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" h="56">
                <a:moveTo>
                  <a:pt x="1" y="55"/>
                </a:moveTo>
                <a:lnTo>
                  <a:pt x="0" y="52"/>
                </a:lnTo>
                <a:cubicBezTo>
                  <a:pt x="0" y="52"/>
                  <a:pt x="50" y="22"/>
                  <a:pt x="52" y="0"/>
                </a:cubicBezTo>
                <a:lnTo>
                  <a:pt x="54" y="0"/>
                </a:lnTo>
                <a:cubicBezTo>
                  <a:pt x="51" y="25"/>
                  <a:pt x="3" y="52"/>
                  <a:pt x="1" y="5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6" name="Freeform 7322">
            <a:extLst>
              <a:ext uri="{FF2B5EF4-FFF2-40B4-BE49-F238E27FC236}">
                <a16:creationId xmlns:a16="http://schemas.microsoft.com/office/drawing/2014/main" id="{740E9A58-D2A2-6349-BD7B-8B650AE5E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5497513"/>
            <a:ext cx="15875" cy="15875"/>
          </a:xfrm>
          <a:custGeom>
            <a:avLst/>
            <a:gdLst>
              <a:gd name="T0" fmla="*/ 353 w 45"/>
              <a:gd name="T1" fmla="*/ 15514 h 44"/>
              <a:gd name="T2" fmla="*/ 0 w 45"/>
              <a:gd name="T3" fmla="*/ 15514 h 44"/>
              <a:gd name="T4" fmla="*/ 14817 w 45"/>
              <a:gd name="T5" fmla="*/ 0 h 44"/>
              <a:gd name="T6" fmla="*/ 15522 w 45"/>
              <a:gd name="T7" fmla="*/ 0 h 44"/>
              <a:gd name="T8" fmla="*/ 353 w 45"/>
              <a:gd name="T9" fmla="*/ 15514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44">
                <a:moveTo>
                  <a:pt x="1" y="43"/>
                </a:moveTo>
                <a:lnTo>
                  <a:pt x="0" y="43"/>
                </a:lnTo>
                <a:cubicBezTo>
                  <a:pt x="13" y="37"/>
                  <a:pt x="33" y="24"/>
                  <a:pt x="42" y="0"/>
                </a:cubicBezTo>
                <a:lnTo>
                  <a:pt x="44" y="0"/>
                </a:lnTo>
                <a:cubicBezTo>
                  <a:pt x="35" y="27"/>
                  <a:pt x="13" y="40"/>
                  <a:pt x="1" y="4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7" name="Freeform 7323">
            <a:extLst>
              <a:ext uri="{FF2B5EF4-FFF2-40B4-BE49-F238E27FC236}">
                <a16:creationId xmlns:a16="http://schemas.microsoft.com/office/drawing/2014/main" id="{91351CA1-FFC0-8D4F-97CF-F03C08280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5489575"/>
            <a:ext cx="14287" cy="15875"/>
          </a:xfrm>
          <a:custGeom>
            <a:avLst/>
            <a:gdLst>
              <a:gd name="T0" fmla="*/ 348 w 41"/>
              <a:gd name="T1" fmla="*/ 15530 h 46"/>
              <a:gd name="T2" fmla="*/ 0 w 41"/>
              <a:gd name="T3" fmla="*/ 15530 h 46"/>
              <a:gd name="T4" fmla="*/ 348 w 41"/>
              <a:gd name="T5" fmla="*/ 14495 h 46"/>
              <a:gd name="T6" fmla="*/ 348 w 41"/>
              <a:gd name="T7" fmla="*/ 14495 h 46"/>
              <a:gd name="T8" fmla="*/ 13242 w 41"/>
              <a:gd name="T9" fmla="*/ 0 h 46"/>
              <a:gd name="T10" fmla="*/ 13939 w 41"/>
              <a:gd name="T11" fmla="*/ 0 h 46"/>
              <a:gd name="T12" fmla="*/ 2091 w 41"/>
              <a:gd name="T13" fmla="*/ 14495 h 46"/>
              <a:gd name="T14" fmla="*/ 348 w 41"/>
              <a:gd name="T15" fmla="*/ 15530 h 4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1" h="46">
                <a:moveTo>
                  <a:pt x="1" y="45"/>
                </a:moveTo>
                <a:cubicBezTo>
                  <a:pt x="0" y="45"/>
                  <a:pt x="0" y="45"/>
                  <a:pt x="0" y="45"/>
                </a:cubicBezTo>
                <a:lnTo>
                  <a:pt x="1" y="42"/>
                </a:lnTo>
                <a:cubicBezTo>
                  <a:pt x="4" y="42"/>
                  <a:pt x="36" y="21"/>
                  <a:pt x="38" y="0"/>
                </a:cubicBezTo>
                <a:lnTo>
                  <a:pt x="40" y="0"/>
                </a:lnTo>
                <a:cubicBezTo>
                  <a:pt x="39" y="18"/>
                  <a:pt x="16" y="36"/>
                  <a:pt x="6" y="42"/>
                </a:cubicBezTo>
                <a:cubicBezTo>
                  <a:pt x="3" y="45"/>
                  <a:pt x="1" y="45"/>
                  <a:pt x="1" y="4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8" name="Freeform 7324">
            <a:extLst>
              <a:ext uri="{FF2B5EF4-FFF2-40B4-BE49-F238E27FC236}">
                <a16:creationId xmlns:a16="http://schemas.microsoft.com/office/drawing/2014/main" id="{02958DC5-F028-2244-949F-ACDF90A06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5484813"/>
            <a:ext cx="11112" cy="14287"/>
          </a:xfrm>
          <a:custGeom>
            <a:avLst/>
            <a:gdLst>
              <a:gd name="T0" fmla="*/ 0 w 33"/>
              <a:gd name="T1" fmla="*/ 13930 h 40"/>
              <a:gd name="T2" fmla="*/ 0 w 33"/>
              <a:gd name="T3" fmla="*/ 12858 h 40"/>
              <a:gd name="T4" fmla="*/ 10102 w 33"/>
              <a:gd name="T5" fmla="*/ 0 h 40"/>
              <a:gd name="T6" fmla="*/ 10775 w 33"/>
              <a:gd name="T7" fmla="*/ 0 h 40"/>
              <a:gd name="T8" fmla="*/ 0 w 33"/>
              <a:gd name="T9" fmla="*/ 1393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40">
                <a:moveTo>
                  <a:pt x="0" y="39"/>
                </a:moveTo>
                <a:lnTo>
                  <a:pt x="0" y="36"/>
                </a:lnTo>
                <a:cubicBezTo>
                  <a:pt x="10" y="33"/>
                  <a:pt x="27" y="9"/>
                  <a:pt x="30" y="0"/>
                </a:cubicBezTo>
                <a:lnTo>
                  <a:pt x="32" y="0"/>
                </a:lnTo>
                <a:cubicBezTo>
                  <a:pt x="28" y="12"/>
                  <a:pt x="12" y="36"/>
                  <a:pt x="0" y="3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9" name="Freeform 7325">
            <a:extLst>
              <a:ext uri="{FF2B5EF4-FFF2-40B4-BE49-F238E27FC236}">
                <a16:creationId xmlns:a16="http://schemas.microsoft.com/office/drawing/2014/main" id="{51D2B16F-1099-3646-BB1E-8E6416890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3275" y="5480050"/>
            <a:ext cx="9525" cy="9525"/>
          </a:xfrm>
          <a:custGeom>
            <a:avLst/>
            <a:gdLst>
              <a:gd name="T0" fmla="*/ 0 w 28"/>
              <a:gd name="T1" fmla="*/ 9144 h 25"/>
              <a:gd name="T2" fmla="*/ 0 w 28"/>
              <a:gd name="T3" fmla="*/ 9144 h 25"/>
              <a:gd name="T4" fmla="*/ 8504 w 28"/>
              <a:gd name="T5" fmla="*/ 0 h 25"/>
              <a:gd name="T6" fmla="*/ 9185 w 28"/>
              <a:gd name="T7" fmla="*/ 0 h 25"/>
              <a:gd name="T8" fmla="*/ 0 w 28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5">
                <a:moveTo>
                  <a:pt x="0" y="24"/>
                </a:moveTo>
                <a:lnTo>
                  <a:pt x="0" y="24"/>
                </a:lnTo>
                <a:cubicBezTo>
                  <a:pt x="0" y="24"/>
                  <a:pt x="15" y="15"/>
                  <a:pt x="25" y="0"/>
                </a:cubicBezTo>
                <a:lnTo>
                  <a:pt x="27" y="0"/>
                </a:lnTo>
                <a:cubicBezTo>
                  <a:pt x="16" y="15"/>
                  <a:pt x="0" y="24"/>
                  <a:pt x="0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20" name="Freeform 7326">
            <a:extLst>
              <a:ext uri="{FF2B5EF4-FFF2-40B4-BE49-F238E27FC236}">
                <a16:creationId xmlns:a16="http://schemas.microsoft.com/office/drawing/2014/main" id="{735C2062-BCFA-794A-A7C3-5866F77A0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5475288"/>
            <a:ext cx="6350" cy="4762"/>
          </a:xfrm>
          <a:custGeom>
            <a:avLst/>
            <a:gdLst>
              <a:gd name="T0" fmla="*/ 668 w 19"/>
              <a:gd name="T1" fmla="*/ 4422 h 14"/>
              <a:gd name="T2" fmla="*/ 668 w 19"/>
              <a:gd name="T3" fmla="*/ 4422 h 14"/>
              <a:gd name="T4" fmla="*/ 0 w 19"/>
              <a:gd name="T5" fmla="*/ 3401 h 14"/>
              <a:gd name="T6" fmla="*/ 668 w 19"/>
              <a:gd name="T7" fmla="*/ 3401 h 14"/>
              <a:gd name="T8" fmla="*/ 668 w 19"/>
              <a:gd name="T9" fmla="*/ 3401 h 14"/>
              <a:gd name="T10" fmla="*/ 5682 w 19"/>
              <a:gd name="T11" fmla="*/ 0 h 14"/>
              <a:gd name="T12" fmla="*/ 6016 w 19"/>
              <a:gd name="T13" fmla="*/ 0 h 14"/>
              <a:gd name="T14" fmla="*/ 668 w 19"/>
              <a:gd name="T15" fmla="*/ 4422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14">
                <a:moveTo>
                  <a:pt x="2" y="13"/>
                </a:moveTo>
                <a:lnTo>
                  <a:pt x="2" y="13"/>
                </a:lnTo>
                <a:cubicBezTo>
                  <a:pt x="0" y="13"/>
                  <a:pt x="0" y="10"/>
                  <a:pt x="0" y="10"/>
                </a:cubicBezTo>
                <a:lnTo>
                  <a:pt x="2" y="10"/>
                </a:lnTo>
                <a:cubicBezTo>
                  <a:pt x="3" y="13"/>
                  <a:pt x="12" y="3"/>
                  <a:pt x="17" y="0"/>
                </a:cubicBezTo>
                <a:lnTo>
                  <a:pt x="18" y="0"/>
                </a:lnTo>
                <a:cubicBezTo>
                  <a:pt x="15" y="3"/>
                  <a:pt x="6" y="13"/>
                  <a:pt x="2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21" name="Freeform 7327">
            <a:extLst>
              <a:ext uri="{FF2B5EF4-FFF2-40B4-BE49-F238E27FC236}">
                <a16:creationId xmlns:a16="http://schemas.microsoft.com/office/drawing/2014/main" id="{4C1C5B5D-98D3-9342-87B4-6E2E01F5B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5975" y="5510213"/>
            <a:ext cx="3175" cy="3175"/>
          </a:xfrm>
          <a:custGeom>
            <a:avLst/>
            <a:gdLst>
              <a:gd name="T0" fmla="*/ 1764 w 9"/>
              <a:gd name="T1" fmla="*/ 2886 h 11"/>
              <a:gd name="T2" fmla="*/ 0 w 9"/>
              <a:gd name="T3" fmla="*/ 1155 h 11"/>
              <a:gd name="T4" fmla="*/ 706 w 9"/>
              <a:gd name="T5" fmla="*/ 0 h 11"/>
              <a:gd name="T6" fmla="*/ 2822 w 9"/>
              <a:gd name="T7" fmla="*/ 2886 h 11"/>
              <a:gd name="T8" fmla="*/ 1764 w 9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5" y="10"/>
                </a:moveTo>
                <a:lnTo>
                  <a:pt x="0" y="4"/>
                </a:lnTo>
                <a:lnTo>
                  <a:pt x="2" y="0"/>
                </a:lnTo>
                <a:lnTo>
                  <a:pt x="8" y="10"/>
                </a:lnTo>
                <a:lnTo>
                  <a:pt x="5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22" name="Freeform 7328">
            <a:extLst>
              <a:ext uri="{FF2B5EF4-FFF2-40B4-BE49-F238E27FC236}">
                <a16:creationId xmlns:a16="http://schemas.microsoft.com/office/drawing/2014/main" id="{4D7E021F-28AA-B544-AC5C-0F8EEE521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1213" y="5514975"/>
            <a:ext cx="3175" cy="3175"/>
          </a:xfrm>
          <a:custGeom>
            <a:avLst/>
            <a:gdLst>
              <a:gd name="T0" fmla="*/ 1814 w 7"/>
              <a:gd name="T1" fmla="*/ 2858 h 10"/>
              <a:gd name="T2" fmla="*/ 0 w 7"/>
              <a:gd name="T3" fmla="*/ 953 h 10"/>
              <a:gd name="T4" fmla="*/ 454 w 7"/>
              <a:gd name="T5" fmla="*/ 0 h 10"/>
              <a:gd name="T6" fmla="*/ 2721 w 7"/>
              <a:gd name="T7" fmla="*/ 1905 h 10"/>
              <a:gd name="T8" fmla="*/ 1814 w 7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4" y="9"/>
                </a:moveTo>
                <a:lnTo>
                  <a:pt x="0" y="3"/>
                </a:lnTo>
                <a:lnTo>
                  <a:pt x="1" y="0"/>
                </a:lnTo>
                <a:lnTo>
                  <a:pt x="6" y="6"/>
                </a:lnTo>
                <a:lnTo>
                  <a:pt x="4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23" name="Freeform 7329">
            <a:extLst>
              <a:ext uri="{FF2B5EF4-FFF2-40B4-BE49-F238E27FC236}">
                <a16:creationId xmlns:a16="http://schemas.microsoft.com/office/drawing/2014/main" id="{66F2E701-1B59-F74E-ABC0-ED2476C41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5518150"/>
            <a:ext cx="3175" cy="3175"/>
          </a:xfrm>
          <a:custGeom>
            <a:avLst/>
            <a:gdLst>
              <a:gd name="T0" fmla="*/ 2268 w 7"/>
              <a:gd name="T1" fmla="*/ 2858 h 10"/>
              <a:gd name="T2" fmla="*/ 0 w 7"/>
              <a:gd name="T3" fmla="*/ 0 h 10"/>
              <a:gd name="T4" fmla="*/ 907 w 7"/>
              <a:gd name="T5" fmla="*/ 0 h 10"/>
              <a:gd name="T6" fmla="*/ 907 w 7"/>
              <a:gd name="T7" fmla="*/ 0 h 10"/>
              <a:gd name="T8" fmla="*/ 907 w 7"/>
              <a:gd name="T9" fmla="*/ 0 h 10"/>
              <a:gd name="T10" fmla="*/ 2721 w 7"/>
              <a:gd name="T11" fmla="*/ 1905 h 10"/>
              <a:gd name="T12" fmla="*/ 2268 w 7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0">
                <a:moveTo>
                  <a:pt x="5" y="9"/>
                </a:moveTo>
                <a:cubicBezTo>
                  <a:pt x="0" y="3"/>
                  <a:pt x="0" y="0"/>
                  <a:pt x="0" y="0"/>
                </a:cubicBezTo>
                <a:lnTo>
                  <a:pt x="2" y="0"/>
                </a:lnTo>
                <a:lnTo>
                  <a:pt x="6" y="6"/>
                </a:lnTo>
                <a:lnTo>
                  <a:pt x="5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24" name="Freeform 7330">
            <a:extLst>
              <a:ext uri="{FF2B5EF4-FFF2-40B4-BE49-F238E27FC236}">
                <a16:creationId xmlns:a16="http://schemas.microsoft.com/office/drawing/2014/main" id="{E780D6DF-E40D-0C42-8A31-5B4DDD7C3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3275" y="5519738"/>
            <a:ext cx="3175" cy="4762"/>
          </a:xfrm>
          <a:custGeom>
            <a:avLst/>
            <a:gdLst>
              <a:gd name="T0" fmla="*/ 2822 w 9"/>
              <a:gd name="T1" fmla="*/ 4396 h 13"/>
              <a:gd name="T2" fmla="*/ 0 w 9"/>
              <a:gd name="T3" fmla="*/ 0 h 13"/>
              <a:gd name="T4" fmla="*/ 706 w 9"/>
              <a:gd name="T5" fmla="*/ 0 h 13"/>
              <a:gd name="T6" fmla="*/ 2822 w 9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3">
                <a:moveTo>
                  <a:pt x="8" y="12"/>
                </a:moveTo>
                <a:cubicBezTo>
                  <a:pt x="0" y="12"/>
                  <a:pt x="0" y="3"/>
                  <a:pt x="0" y="0"/>
                </a:cubicBezTo>
                <a:lnTo>
                  <a:pt x="2" y="0"/>
                </a:lnTo>
                <a:cubicBezTo>
                  <a:pt x="2" y="3"/>
                  <a:pt x="2" y="12"/>
                  <a:pt x="8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25" name="Freeform 7331">
            <a:extLst>
              <a:ext uri="{FF2B5EF4-FFF2-40B4-BE49-F238E27FC236}">
                <a16:creationId xmlns:a16="http://schemas.microsoft.com/office/drawing/2014/main" id="{37798C08-2E88-8443-8D00-DCD402576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3275" y="5511800"/>
            <a:ext cx="4763" cy="6350"/>
          </a:xfrm>
          <a:custGeom>
            <a:avLst/>
            <a:gdLst>
              <a:gd name="T0" fmla="*/ 3664 w 13"/>
              <a:gd name="T1" fmla="*/ 5953 h 16"/>
              <a:gd name="T2" fmla="*/ 3297 w 13"/>
              <a:gd name="T3" fmla="*/ 5953 h 16"/>
              <a:gd name="T4" fmla="*/ 0 w 13"/>
              <a:gd name="T5" fmla="*/ 0 h 16"/>
              <a:gd name="T6" fmla="*/ 1099 w 13"/>
              <a:gd name="T7" fmla="*/ 0 h 16"/>
              <a:gd name="T8" fmla="*/ 3664 w 13"/>
              <a:gd name="T9" fmla="*/ 4763 h 16"/>
              <a:gd name="T10" fmla="*/ 4397 w 13"/>
              <a:gd name="T11" fmla="*/ 5953 h 16"/>
              <a:gd name="T12" fmla="*/ 3664 w 13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6">
                <a:moveTo>
                  <a:pt x="10" y="15"/>
                </a:moveTo>
                <a:cubicBezTo>
                  <a:pt x="10" y="15"/>
                  <a:pt x="10" y="15"/>
                  <a:pt x="9" y="15"/>
                </a:cubicBezTo>
                <a:cubicBezTo>
                  <a:pt x="6" y="15"/>
                  <a:pt x="0" y="3"/>
                  <a:pt x="0" y="0"/>
                </a:cubicBezTo>
                <a:lnTo>
                  <a:pt x="3" y="0"/>
                </a:lnTo>
                <a:cubicBezTo>
                  <a:pt x="4" y="3"/>
                  <a:pt x="9" y="12"/>
                  <a:pt x="10" y="12"/>
                </a:cubicBezTo>
                <a:lnTo>
                  <a:pt x="12" y="15"/>
                </a:lnTo>
                <a:cubicBezTo>
                  <a:pt x="12" y="15"/>
                  <a:pt x="12" y="15"/>
                  <a:pt x="10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26" name="Freeform 7332">
            <a:extLst>
              <a:ext uri="{FF2B5EF4-FFF2-40B4-BE49-F238E27FC236}">
                <a16:creationId xmlns:a16="http://schemas.microsoft.com/office/drawing/2014/main" id="{B77C8F30-6AD2-7847-8550-01BDB7A33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25" y="5508625"/>
            <a:ext cx="3175" cy="7938"/>
          </a:xfrm>
          <a:custGeom>
            <a:avLst/>
            <a:gdLst>
              <a:gd name="T0" fmla="*/ 2381 w 8"/>
              <a:gd name="T1" fmla="*/ 7541 h 20"/>
              <a:gd name="T2" fmla="*/ 0 w 8"/>
              <a:gd name="T3" fmla="*/ 0 h 20"/>
              <a:gd name="T4" fmla="*/ 1191 w 8"/>
              <a:gd name="T5" fmla="*/ 0 h 20"/>
              <a:gd name="T6" fmla="*/ 2778 w 8"/>
              <a:gd name="T7" fmla="*/ 6350 h 20"/>
              <a:gd name="T8" fmla="*/ 2381 w 8"/>
              <a:gd name="T9" fmla="*/ 7541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20">
                <a:moveTo>
                  <a:pt x="6" y="19"/>
                </a:moveTo>
                <a:cubicBezTo>
                  <a:pt x="6" y="19"/>
                  <a:pt x="0" y="3"/>
                  <a:pt x="0" y="0"/>
                </a:cubicBezTo>
                <a:lnTo>
                  <a:pt x="3" y="0"/>
                </a:lnTo>
                <a:cubicBezTo>
                  <a:pt x="3" y="0"/>
                  <a:pt x="6" y="13"/>
                  <a:pt x="7" y="16"/>
                </a:cubicBezTo>
                <a:lnTo>
                  <a:pt x="6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27" name="Freeform 7333">
            <a:extLst>
              <a:ext uri="{FF2B5EF4-FFF2-40B4-BE49-F238E27FC236}">
                <a16:creationId xmlns:a16="http://schemas.microsoft.com/office/drawing/2014/main" id="{2C244CF3-7312-0F45-AEA9-A2F74E881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5503863"/>
            <a:ext cx="3175" cy="6350"/>
          </a:xfrm>
          <a:custGeom>
            <a:avLst/>
            <a:gdLst>
              <a:gd name="T0" fmla="*/ 2223 w 10"/>
              <a:gd name="T1" fmla="*/ 5953 h 16"/>
              <a:gd name="T2" fmla="*/ 0 w 10"/>
              <a:gd name="T3" fmla="*/ 0 h 16"/>
              <a:gd name="T4" fmla="*/ 635 w 10"/>
              <a:gd name="T5" fmla="*/ 0 h 16"/>
              <a:gd name="T6" fmla="*/ 2858 w 10"/>
              <a:gd name="T7" fmla="*/ 5953 h 16"/>
              <a:gd name="T8" fmla="*/ 2223 w 10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6">
                <a:moveTo>
                  <a:pt x="7" y="15"/>
                </a:moveTo>
                <a:lnTo>
                  <a:pt x="0" y="0"/>
                </a:lnTo>
                <a:lnTo>
                  <a:pt x="2" y="0"/>
                </a:lnTo>
                <a:lnTo>
                  <a:pt x="9" y="15"/>
                </a:lnTo>
                <a:lnTo>
                  <a:pt x="7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28" name="Freeform 7334">
            <a:extLst>
              <a:ext uri="{FF2B5EF4-FFF2-40B4-BE49-F238E27FC236}">
                <a16:creationId xmlns:a16="http://schemas.microsoft.com/office/drawing/2014/main" id="{7294CB6D-5B9C-944C-9312-7781EB595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25" y="5500688"/>
            <a:ext cx="3175" cy="3175"/>
          </a:xfrm>
          <a:custGeom>
            <a:avLst/>
            <a:gdLst>
              <a:gd name="T0" fmla="*/ 0 w 11"/>
              <a:gd name="T1" fmla="*/ 0 h 10"/>
              <a:gd name="T2" fmla="*/ 577 w 11"/>
              <a:gd name="T3" fmla="*/ 0 h 10"/>
              <a:gd name="T4" fmla="*/ 2886 w 11"/>
              <a:gd name="T5" fmla="*/ 2858 h 10"/>
              <a:gd name="T6" fmla="*/ 0 w 11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0">
                <a:moveTo>
                  <a:pt x="0" y="0"/>
                </a:moveTo>
                <a:lnTo>
                  <a:pt x="2" y="0"/>
                </a:lnTo>
                <a:cubicBezTo>
                  <a:pt x="8" y="9"/>
                  <a:pt x="10" y="9"/>
                  <a:pt x="10" y="9"/>
                </a:cubicBezTo>
                <a:cubicBezTo>
                  <a:pt x="10" y="9"/>
                  <a:pt x="5" y="9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29" name="Freeform 7335">
            <a:extLst>
              <a:ext uri="{FF2B5EF4-FFF2-40B4-BE49-F238E27FC236}">
                <a16:creationId xmlns:a16="http://schemas.microsoft.com/office/drawing/2014/main" id="{F92E0488-8A2F-CD4E-8987-F308C72C7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5503863"/>
            <a:ext cx="3175" cy="6350"/>
          </a:xfrm>
          <a:custGeom>
            <a:avLst/>
            <a:gdLst>
              <a:gd name="T0" fmla="*/ 2858 w 10"/>
              <a:gd name="T1" fmla="*/ 6016 h 19"/>
              <a:gd name="T2" fmla="*/ 1905 w 10"/>
              <a:gd name="T3" fmla="*/ 6016 h 19"/>
              <a:gd name="T4" fmla="*/ 0 w 10"/>
              <a:gd name="T5" fmla="*/ 0 h 19"/>
              <a:gd name="T6" fmla="*/ 0 w 10"/>
              <a:gd name="T7" fmla="*/ 0 h 19"/>
              <a:gd name="T8" fmla="*/ 2223 w 10"/>
              <a:gd name="T9" fmla="*/ 5013 h 19"/>
              <a:gd name="T10" fmla="*/ 2858 w 10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9" y="18"/>
                </a:moveTo>
                <a:lnTo>
                  <a:pt x="6" y="18"/>
                </a:lnTo>
                <a:cubicBezTo>
                  <a:pt x="3" y="15"/>
                  <a:pt x="0" y="3"/>
                  <a:pt x="0" y="0"/>
                </a:cubicBezTo>
                <a:cubicBezTo>
                  <a:pt x="1" y="6"/>
                  <a:pt x="4" y="15"/>
                  <a:pt x="7" y="15"/>
                </a:cubicBezTo>
                <a:lnTo>
                  <a:pt x="9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0" name="Freeform 7336">
            <a:extLst>
              <a:ext uri="{FF2B5EF4-FFF2-40B4-BE49-F238E27FC236}">
                <a16:creationId xmlns:a16="http://schemas.microsoft.com/office/drawing/2014/main" id="{84AE1852-BAF0-3A47-86B1-0EA2941E8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5507038"/>
            <a:ext cx="4763" cy="4762"/>
          </a:xfrm>
          <a:custGeom>
            <a:avLst/>
            <a:gdLst>
              <a:gd name="T0" fmla="*/ 3175 w 12"/>
              <a:gd name="T1" fmla="*/ 4422 h 14"/>
              <a:gd name="T2" fmla="*/ 0 w 12"/>
              <a:gd name="T3" fmla="*/ 1020 h 14"/>
              <a:gd name="T4" fmla="*/ 1191 w 12"/>
              <a:gd name="T5" fmla="*/ 0 h 14"/>
              <a:gd name="T6" fmla="*/ 4366 w 12"/>
              <a:gd name="T7" fmla="*/ 4422 h 14"/>
              <a:gd name="T8" fmla="*/ 3175 w 12"/>
              <a:gd name="T9" fmla="*/ 442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4">
                <a:moveTo>
                  <a:pt x="8" y="13"/>
                </a:moveTo>
                <a:lnTo>
                  <a:pt x="0" y="3"/>
                </a:lnTo>
                <a:lnTo>
                  <a:pt x="3" y="0"/>
                </a:lnTo>
                <a:lnTo>
                  <a:pt x="11" y="13"/>
                </a:lnTo>
                <a:lnTo>
                  <a:pt x="8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1" name="Freeform 7337">
            <a:extLst>
              <a:ext uri="{FF2B5EF4-FFF2-40B4-BE49-F238E27FC236}">
                <a16:creationId xmlns:a16="http://schemas.microsoft.com/office/drawing/2014/main" id="{60B8BD8B-50F2-A149-8E5A-504232A67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5497513"/>
            <a:ext cx="1587" cy="6350"/>
          </a:xfrm>
          <a:custGeom>
            <a:avLst/>
            <a:gdLst>
              <a:gd name="T0" fmla="*/ 1270 w 5"/>
              <a:gd name="T1" fmla="*/ 6016 h 19"/>
              <a:gd name="T2" fmla="*/ 0 w 5"/>
              <a:gd name="T3" fmla="*/ 0 h 19"/>
              <a:gd name="T4" fmla="*/ 317 w 5"/>
              <a:gd name="T5" fmla="*/ 0 h 19"/>
              <a:gd name="T6" fmla="*/ 1270 w 5"/>
              <a:gd name="T7" fmla="*/ 5013 h 19"/>
              <a:gd name="T8" fmla="*/ 1270 w 5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9">
                <a:moveTo>
                  <a:pt x="4" y="18"/>
                </a:moveTo>
                <a:cubicBezTo>
                  <a:pt x="3" y="15"/>
                  <a:pt x="0" y="3"/>
                  <a:pt x="0" y="0"/>
                </a:cubicBezTo>
                <a:lnTo>
                  <a:pt x="1" y="0"/>
                </a:lnTo>
                <a:cubicBezTo>
                  <a:pt x="3" y="6"/>
                  <a:pt x="3" y="15"/>
                  <a:pt x="4" y="15"/>
                </a:cubicBezTo>
                <a:lnTo>
                  <a:pt x="4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2" name="Freeform 7338">
            <a:extLst>
              <a:ext uri="{FF2B5EF4-FFF2-40B4-BE49-F238E27FC236}">
                <a16:creationId xmlns:a16="http://schemas.microsoft.com/office/drawing/2014/main" id="{724A8794-6070-8B42-8275-3A71B2EDF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25" y="5492750"/>
            <a:ext cx="3175" cy="6350"/>
          </a:xfrm>
          <a:custGeom>
            <a:avLst/>
            <a:gdLst>
              <a:gd name="T0" fmla="*/ 2858 w 10"/>
              <a:gd name="T1" fmla="*/ 5953 h 16"/>
              <a:gd name="T2" fmla="*/ 0 w 10"/>
              <a:gd name="T3" fmla="*/ 0 h 16"/>
              <a:gd name="T4" fmla="*/ 953 w 10"/>
              <a:gd name="T5" fmla="*/ 0 h 16"/>
              <a:gd name="T6" fmla="*/ 318 w 10"/>
              <a:gd name="T7" fmla="*/ 0 h 16"/>
              <a:gd name="T8" fmla="*/ 953 w 10"/>
              <a:gd name="T9" fmla="*/ 0 h 16"/>
              <a:gd name="T10" fmla="*/ 2858 w 10"/>
              <a:gd name="T11" fmla="*/ 595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6">
                <a:moveTo>
                  <a:pt x="9" y="15"/>
                </a:moveTo>
                <a:cubicBezTo>
                  <a:pt x="7" y="15"/>
                  <a:pt x="0" y="0"/>
                  <a:pt x="0" y="0"/>
                </a:cubicBezTo>
                <a:lnTo>
                  <a:pt x="3" y="0"/>
                </a:lnTo>
                <a:lnTo>
                  <a:pt x="1" y="0"/>
                </a:lnTo>
                <a:lnTo>
                  <a:pt x="3" y="0"/>
                </a:lnTo>
                <a:cubicBezTo>
                  <a:pt x="3" y="0"/>
                  <a:pt x="9" y="12"/>
                  <a:pt x="9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3" name="Freeform 7339">
            <a:extLst>
              <a:ext uri="{FF2B5EF4-FFF2-40B4-BE49-F238E27FC236}">
                <a16:creationId xmlns:a16="http://schemas.microsoft.com/office/drawing/2014/main" id="{3155D249-E158-EA49-8E8E-492CE6ADD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3275" y="5491163"/>
            <a:ext cx="3175" cy="3175"/>
          </a:xfrm>
          <a:custGeom>
            <a:avLst/>
            <a:gdLst>
              <a:gd name="T0" fmla="*/ 2858 w 10"/>
              <a:gd name="T1" fmla="*/ 2858 h 10"/>
              <a:gd name="T2" fmla="*/ 0 w 10"/>
              <a:gd name="T3" fmla="*/ 0 h 10"/>
              <a:gd name="T4" fmla="*/ 2858 w 10"/>
              <a:gd name="T5" fmla="*/ 2858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0">
                <a:moveTo>
                  <a:pt x="9" y="9"/>
                </a:moveTo>
                <a:cubicBezTo>
                  <a:pt x="4" y="6"/>
                  <a:pt x="0" y="0"/>
                  <a:pt x="0" y="0"/>
                </a:cubicBezTo>
                <a:cubicBezTo>
                  <a:pt x="0" y="0"/>
                  <a:pt x="1" y="1"/>
                  <a:pt x="9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4" name="Freeform 7340">
            <a:extLst>
              <a:ext uri="{FF2B5EF4-FFF2-40B4-BE49-F238E27FC236}">
                <a16:creationId xmlns:a16="http://schemas.microsoft.com/office/drawing/2014/main" id="{F33B52E4-F9C5-9D44-9526-51C5A5CA6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5486400"/>
            <a:ext cx="3175" cy="4763"/>
          </a:xfrm>
          <a:custGeom>
            <a:avLst/>
            <a:gdLst>
              <a:gd name="T0" fmla="*/ 2381 w 8"/>
              <a:gd name="T1" fmla="*/ 4397 h 13"/>
              <a:gd name="T2" fmla="*/ 0 w 8"/>
              <a:gd name="T3" fmla="*/ 0 h 13"/>
              <a:gd name="T4" fmla="*/ 397 w 8"/>
              <a:gd name="T5" fmla="*/ 0 h 13"/>
              <a:gd name="T6" fmla="*/ 2778 w 8"/>
              <a:gd name="T7" fmla="*/ 4397 h 13"/>
              <a:gd name="T8" fmla="*/ 2381 w 8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6" y="12"/>
                </a:moveTo>
                <a:cubicBezTo>
                  <a:pt x="6" y="12"/>
                  <a:pt x="0" y="3"/>
                  <a:pt x="0" y="0"/>
                </a:cubicBezTo>
                <a:lnTo>
                  <a:pt x="1" y="0"/>
                </a:lnTo>
                <a:cubicBezTo>
                  <a:pt x="1" y="0"/>
                  <a:pt x="1" y="0"/>
                  <a:pt x="7" y="12"/>
                </a:cubicBezTo>
                <a:lnTo>
                  <a:pt x="6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5" name="Freeform 7341">
            <a:extLst>
              <a:ext uri="{FF2B5EF4-FFF2-40B4-BE49-F238E27FC236}">
                <a16:creationId xmlns:a16="http://schemas.microsoft.com/office/drawing/2014/main" id="{2832537C-AD26-7C44-898E-719760B6D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25" y="5480050"/>
            <a:ext cx="1588" cy="4763"/>
          </a:xfrm>
          <a:custGeom>
            <a:avLst/>
            <a:gdLst>
              <a:gd name="T0" fmla="*/ 1191 w 4"/>
              <a:gd name="T1" fmla="*/ 4397 h 13"/>
              <a:gd name="T2" fmla="*/ 0 w 4"/>
              <a:gd name="T3" fmla="*/ 0 h 13"/>
              <a:gd name="T4" fmla="*/ 1191 w 4"/>
              <a:gd name="T5" fmla="*/ 0 h 13"/>
              <a:gd name="T6" fmla="*/ 1191 w 4"/>
              <a:gd name="T7" fmla="*/ 3297 h 13"/>
              <a:gd name="T8" fmla="*/ 1191 w 4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3">
                <a:moveTo>
                  <a:pt x="3" y="12"/>
                </a:moveTo>
                <a:cubicBezTo>
                  <a:pt x="0" y="12"/>
                  <a:pt x="0" y="3"/>
                  <a:pt x="0" y="0"/>
                </a:cubicBezTo>
                <a:lnTo>
                  <a:pt x="3" y="0"/>
                </a:lnTo>
                <a:cubicBezTo>
                  <a:pt x="3" y="5"/>
                  <a:pt x="3" y="9"/>
                  <a:pt x="3" y="9"/>
                </a:cubicBezTo>
                <a:lnTo>
                  <a:pt x="3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6" name="Freeform 7342">
            <a:extLst>
              <a:ext uri="{FF2B5EF4-FFF2-40B4-BE49-F238E27FC236}">
                <a16:creationId xmlns:a16="http://schemas.microsoft.com/office/drawing/2014/main" id="{07E39289-BC03-E642-8843-87893FC88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5475288"/>
            <a:ext cx="3175" cy="4762"/>
          </a:xfrm>
          <a:custGeom>
            <a:avLst/>
            <a:gdLst>
              <a:gd name="T0" fmla="*/ 1905 w 10"/>
              <a:gd name="T1" fmla="*/ 4422 h 14"/>
              <a:gd name="T2" fmla="*/ 0 w 10"/>
              <a:gd name="T3" fmla="*/ 1020 h 14"/>
              <a:gd name="T4" fmla="*/ 318 w 10"/>
              <a:gd name="T5" fmla="*/ 0 h 14"/>
              <a:gd name="T6" fmla="*/ 2858 w 10"/>
              <a:gd name="T7" fmla="*/ 4422 h 14"/>
              <a:gd name="T8" fmla="*/ 1905 w 10"/>
              <a:gd name="T9" fmla="*/ 442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4">
                <a:moveTo>
                  <a:pt x="6" y="13"/>
                </a:moveTo>
                <a:lnTo>
                  <a:pt x="0" y="3"/>
                </a:lnTo>
                <a:lnTo>
                  <a:pt x="1" y="0"/>
                </a:lnTo>
                <a:lnTo>
                  <a:pt x="9" y="13"/>
                </a:lnTo>
                <a:lnTo>
                  <a:pt x="6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7" name="Freeform 7343">
            <a:extLst>
              <a:ext uri="{FF2B5EF4-FFF2-40B4-BE49-F238E27FC236}">
                <a16:creationId xmlns:a16="http://schemas.microsoft.com/office/drawing/2014/main" id="{F929FB07-B4BE-354F-B802-9D9084608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5395913"/>
            <a:ext cx="431800" cy="84137"/>
          </a:xfrm>
          <a:custGeom>
            <a:avLst/>
            <a:gdLst>
              <a:gd name="T0" fmla="*/ 431440 w 1200"/>
              <a:gd name="T1" fmla="*/ 83779 h 235"/>
              <a:gd name="T2" fmla="*/ 215540 w 1200"/>
              <a:gd name="T3" fmla="*/ 83779 h 235"/>
              <a:gd name="T4" fmla="*/ 0 w 1200"/>
              <a:gd name="T5" fmla="*/ 83779 h 235"/>
              <a:gd name="T6" fmla="*/ 0 w 1200"/>
              <a:gd name="T7" fmla="*/ 0 h 235"/>
              <a:gd name="T8" fmla="*/ 431440 w 1200"/>
              <a:gd name="T9" fmla="*/ 0 h 235"/>
              <a:gd name="T10" fmla="*/ 431440 w 1200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1199" y="234"/>
                </a:move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  <a:lnTo>
                  <a:pt x="1199" y="0"/>
                </a:lnTo>
                <a:lnTo>
                  <a:pt x="1199" y="234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8" name="Freeform 7344">
            <a:extLst>
              <a:ext uri="{FF2B5EF4-FFF2-40B4-BE49-F238E27FC236}">
                <a16:creationId xmlns:a16="http://schemas.microsoft.com/office/drawing/2014/main" id="{BA453A96-FEF5-7345-816B-E03447BB2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5480050"/>
            <a:ext cx="431800" cy="84138"/>
          </a:xfrm>
          <a:custGeom>
            <a:avLst/>
            <a:gdLst>
              <a:gd name="T0" fmla="*/ 431440 w 1200"/>
              <a:gd name="T1" fmla="*/ 83778 h 234"/>
              <a:gd name="T2" fmla="*/ 215540 w 1200"/>
              <a:gd name="T3" fmla="*/ 83778 h 234"/>
              <a:gd name="T4" fmla="*/ 0 w 1200"/>
              <a:gd name="T5" fmla="*/ 83778 h 234"/>
              <a:gd name="T6" fmla="*/ 0 w 1200"/>
              <a:gd name="T7" fmla="*/ 0 h 234"/>
              <a:gd name="T8" fmla="*/ 431440 w 1200"/>
              <a:gd name="T9" fmla="*/ 0 h 234"/>
              <a:gd name="T10" fmla="*/ 431440 w 1200"/>
              <a:gd name="T11" fmla="*/ 83778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1199" y="233"/>
                </a:move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  <a:lnTo>
                  <a:pt x="1199" y="0"/>
                </a:lnTo>
                <a:lnTo>
                  <a:pt x="1199" y="2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9" name="Freeform 7345">
            <a:extLst>
              <a:ext uri="{FF2B5EF4-FFF2-40B4-BE49-F238E27FC236}">
                <a16:creationId xmlns:a16="http://schemas.microsoft.com/office/drawing/2014/main" id="{5B0CD4B2-0BD3-6949-BCC6-6FA4C1B82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5564188"/>
            <a:ext cx="431800" cy="84137"/>
          </a:xfrm>
          <a:custGeom>
            <a:avLst/>
            <a:gdLst>
              <a:gd name="T0" fmla="*/ 215900 w 1200"/>
              <a:gd name="T1" fmla="*/ 83774 h 232"/>
              <a:gd name="T2" fmla="*/ 0 w 1200"/>
              <a:gd name="T3" fmla="*/ 83774 h 232"/>
              <a:gd name="T4" fmla="*/ 0 w 1200"/>
              <a:gd name="T5" fmla="*/ 0 h 232"/>
              <a:gd name="T6" fmla="*/ 431440 w 1200"/>
              <a:gd name="T7" fmla="*/ 0 h 232"/>
              <a:gd name="T8" fmla="*/ 431440 w 1200"/>
              <a:gd name="T9" fmla="*/ 83774 h 232"/>
              <a:gd name="T10" fmla="*/ 215900 w 1200"/>
              <a:gd name="T11" fmla="*/ 83774 h 2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2">
                <a:moveTo>
                  <a:pt x="600" y="231"/>
                </a:moveTo>
                <a:lnTo>
                  <a:pt x="0" y="231"/>
                </a:lnTo>
                <a:lnTo>
                  <a:pt x="0" y="0"/>
                </a:lnTo>
                <a:lnTo>
                  <a:pt x="1199" y="0"/>
                </a:lnTo>
                <a:lnTo>
                  <a:pt x="1199" y="231"/>
                </a:lnTo>
                <a:lnTo>
                  <a:pt x="600" y="23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440" name="Group 1">
            <a:extLst>
              <a:ext uri="{FF2B5EF4-FFF2-40B4-BE49-F238E27FC236}">
                <a16:creationId xmlns:a16="http://schemas.microsoft.com/office/drawing/2014/main" id="{DA8BCEB3-A81B-6847-B6E8-4581C6CC2A1F}"/>
              </a:ext>
            </a:extLst>
          </p:cNvPr>
          <p:cNvGrpSpPr>
            <a:grpSpLocks/>
          </p:cNvGrpSpPr>
          <p:nvPr/>
        </p:nvGrpSpPr>
        <p:grpSpPr bwMode="auto">
          <a:xfrm>
            <a:off x="241300" y="5395913"/>
            <a:ext cx="431800" cy="250825"/>
            <a:chOff x="241300" y="5395913"/>
            <a:chExt cx="431800" cy="250825"/>
          </a:xfrm>
        </p:grpSpPr>
        <p:sp>
          <p:nvSpPr>
            <p:cNvPr id="12657" name="Freeform 7346">
              <a:extLst>
                <a:ext uri="{FF2B5EF4-FFF2-40B4-BE49-F238E27FC236}">
                  <a16:creationId xmlns:a16="http://schemas.microsoft.com/office/drawing/2014/main" id="{16A79D97-6E2A-4E41-BEBC-6CEDDF9DC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626100"/>
              <a:ext cx="431800" cy="20638"/>
            </a:xfrm>
            <a:custGeom>
              <a:avLst/>
              <a:gdLst>
                <a:gd name="T0" fmla="*/ 215720 w 1199"/>
                <a:gd name="T1" fmla="*/ 20269 h 56"/>
                <a:gd name="T2" fmla="*/ 0 w 1199"/>
                <a:gd name="T3" fmla="*/ 20269 h 56"/>
                <a:gd name="T4" fmla="*/ 0 w 1199"/>
                <a:gd name="T5" fmla="*/ 0 h 56"/>
                <a:gd name="T6" fmla="*/ 431440 w 1199"/>
                <a:gd name="T7" fmla="*/ 0 h 56"/>
                <a:gd name="T8" fmla="*/ 431440 w 1199"/>
                <a:gd name="T9" fmla="*/ 20269 h 56"/>
                <a:gd name="T10" fmla="*/ 215720 w 1199"/>
                <a:gd name="T11" fmla="*/ 20269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6">
                  <a:moveTo>
                    <a:pt x="599" y="55"/>
                  </a:moveTo>
                  <a:lnTo>
                    <a:pt x="0" y="55"/>
                  </a:lnTo>
                  <a:lnTo>
                    <a:pt x="0" y="0"/>
                  </a:lnTo>
                  <a:lnTo>
                    <a:pt x="1198" y="0"/>
                  </a:lnTo>
                  <a:lnTo>
                    <a:pt x="1198" y="55"/>
                  </a:lnTo>
                  <a:lnTo>
                    <a:pt x="599" y="55"/>
                  </a:lnTo>
                </a:path>
              </a:pathLst>
            </a:custGeom>
            <a:solidFill>
              <a:srgbClr val="CB00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8" name="Freeform 7347">
              <a:extLst>
                <a:ext uri="{FF2B5EF4-FFF2-40B4-BE49-F238E27FC236}">
                  <a16:creationId xmlns:a16="http://schemas.microsoft.com/office/drawing/2014/main" id="{43BB96D2-F6CB-0040-A6D1-BCAC758CF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608638"/>
              <a:ext cx="431800" cy="19050"/>
            </a:xfrm>
            <a:custGeom>
              <a:avLst/>
              <a:gdLst>
                <a:gd name="T0" fmla="*/ 0 w 1199"/>
                <a:gd name="T1" fmla="*/ 0 h 52"/>
                <a:gd name="T2" fmla="*/ 431440 w 1199"/>
                <a:gd name="T3" fmla="*/ 0 h 52"/>
                <a:gd name="T4" fmla="*/ 431440 w 1199"/>
                <a:gd name="T5" fmla="*/ 18684 h 52"/>
                <a:gd name="T6" fmla="*/ 215720 w 1199"/>
                <a:gd name="T7" fmla="*/ 18684 h 52"/>
                <a:gd name="T8" fmla="*/ 0 w 1199"/>
                <a:gd name="T9" fmla="*/ 18684 h 52"/>
                <a:gd name="T10" fmla="*/ 0 w 1199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2">
                  <a:moveTo>
                    <a:pt x="0" y="0"/>
                  </a:moveTo>
                  <a:lnTo>
                    <a:pt x="1198" y="0"/>
                  </a:lnTo>
                  <a:lnTo>
                    <a:pt x="1198" y="51"/>
                  </a:lnTo>
                  <a:lnTo>
                    <a:pt x="599" y="51"/>
                  </a:lnTo>
                  <a:lnTo>
                    <a:pt x="0" y="51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9" name="Freeform 7348">
              <a:extLst>
                <a:ext uri="{FF2B5EF4-FFF2-40B4-BE49-F238E27FC236}">
                  <a16:creationId xmlns:a16="http://schemas.microsoft.com/office/drawing/2014/main" id="{6633A158-277B-A44E-82C3-0D4AF3A5B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588000"/>
              <a:ext cx="431800" cy="20638"/>
            </a:xfrm>
            <a:custGeom>
              <a:avLst/>
              <a:gdLst>
                <a:gd name="T0" fmla="*/ 0 w 1199"/>
                <a:gd name="T1" fmla="*/ 0 h 56"/>
                <a:gd name="T2" fmla="*/ 431440 w 1199"/>
                <a:gd name="T3" fmla="*/ 0 h 56"/>
                <a:gd name="T4" fmla="*/ 431440 w 1199"/>
                <a:gd name="T5" fmla="*/ 20269 h 56"/>
                <a:gd name="T6" fmla="*/ 215720 w 1199"/>
                <a:gd name="T7" fmla="*/ 20269 h 56"/>
                <a:gd name="T8" fmla="*/ 0 w 1199"/>
                <a:gd name="T9" fmla="*/ 20269 h 56"/>
                <a:gd name="T10" fmla="*/ 0 w 1199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6">
                  <a:moveTo>
                    <a:pt x="0" y="0"/>
                  </a:moveTo>
                  <a:lnTo>
                    <a:pt x="1198" y="0"/>
                  </a:lnTo>
                  <a:lnTo>
                    <a:pt x="1198" y="55"/>
                  </a:lnTo>
                  <a:lnTo>
                    <a:pt x="599" y="55"/>
                  </a:lnTo>
                  <a:lnTo>
                    <a:pt x="0" y="55"/>
                  </a:lnTo>
                  <a:lnTo>
                    <a:pt x="0" y="0"/>
                  </a:lnTo>
                </a:path>
              </a:pathLst>
            </a:custGeom>
            <a:solidFill>
              <a:srgbClr val="CB00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0" name="Freeform 7349">
              <a:extLst>
                <a:ext uri="{FF2B5EF4-FFF2-40B4-BE49-F238E27FC236}">
                  <a16:creationId xmlns:a16="http://schemas.microsoft.com/office/drawing/2014/main" id="{CF83DD0E-8EB5-5643-AF66-92AB97DF6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570538"/>
              <a:ext cx="431800" cy="19050"/>
            </a:xfrm>
            <a:custGeom>
              <a:avLst/>
              <a:gdLst>
                <a:gd name="T0" fmla="*/ 0 w 1199"/>
                <a:gd name="T1" fmla="*/ 0 h 53"/>
                <a:gd name="T2" fmla="*/ 431440 w 1199"/>
                <a:gd name="T3" fmla="*/ 0 h 53"/>
                <a:gd name="T4" fmla="*/ 431440 w 1199"/>
                <a:gd name="T5" fmla="*/ 18691 h 53"/>
                <a:gd name="T6" fmla="*/ 215720 w 1199"/>
                <a:gd name="T7" fmla="*/ 18691 h 53"/>
                <a:gd name="T8" fmla="*/ 0 w 1199"/>
                <a:gd name="T9" fmla="*/ 18691 h 53"/>
                <a:gd name="T10" fmla="*/ 0 w 1199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3">
                  <a:moveTo>
                    <a:pt x="0" y="0"/>
                  </a:moveTo>
                  <a:lnTo>
                    <a:pt x="1198" y="0"/>
                  </a:lnTo>
                  <a:lnTo>
                    <a:pt x="1198" y="52"/>
                  </a:lnTo>
                  <a:lnTo>
                    <a:pt x="599" y="52"/>
                  </a:lnTo>
                  <a:lnTo>
                    <a:pt x="0" y="52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1" name="Freeform 7350">
              <a:extLst>
                <a:ext uri="{FF2B5EF4-FFF2-40B4-BE49-F238E27FC236}">
                  <a16:creationId xmlns:a16="http://schemas.microsoft.com/office/drawing/2014/main" id="{6E90C456-ECAA-0B42-8688-0BA6650E8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549900"/>
              <a:ext cx="431800" cy="20638"/>
            </a:xfrm>
            <a:custGeom>
              <a:avLst/>
              <a:gdLst>
                <a:gd name="T0" fmla="*/ 0 w 1199"/>
                <a:gd name="T1" fmla="*/ 0 h 58"/>
                <a:gd name="T2" fmla="*/ 431440 w 1199"/>
                <a:gd name="T3" fmla="*/ 0 h 58"/>
                <a:gd name="T4" fmla="*/ 431440 w 1199"/>
                <a:gd name="T5" fmla="*/ 20282 h 58"/>
                <a:gd name="T6" fmla="*/ 215720 w 1199"/>
                <a:gd name="T7" fmla="*/ 20282 h 58"/>
                <a:gd name="T8" fmla="*/ 0 w 1199"/>
                <a:gd name="T9" fmla="*/ 20282 h 58"/>
                <a:gd name="T10" fmla="*/ 0 w 1199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8">
                  <a:moveTo>
                    <a:pt x="0" y="0"/>
                  </a:moveTo>
                  <a:lnTo>
                    <a:pt x="1198" y="0"/>
                  </a:lnTo>
                  <a:lnTo>
                    <a:pt x="1198" y="57"/>
                  </a:lnTo>
                  <a:lnTo>
                    <a:pt x="599" y="57"/>
                  </a:lnTo>
                  <a:lnTo>
                    <a:pt x="0" y="57"/>
                  </a:lnTo>
                  <a:lnTo>
                    <a:pt x="0" y="0"/>
                  </a:lnTo>
                </a:path>
              </a:pathLst>
            </a:custGeom>
            <a:solidFill>
              <a:srgbClr val="CB00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2" name="Freeform 7351">
              <a:extLst>
                <a:ext uri="{FF2B5EF4-FFF2-40B4-BE49-F238E27FC236}">
                  <a16:creationId xmlns:a16="http://schemas.microsoft.com/office/drawing/2014/main" id="{9A378837-DCF5-AE43-AA90-7F9AB25E2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529263"/>
              <a:ext cx="431800" cy="20637"/>
            </a:xfrm>
            <a:custGeom>
              <a:avLst/>
              <a:gdLst>
                <a:gd name="T0" fmla="*/ 0 w 1199"/>
                <a:gd name="T1" fmla="*/ 0 h 56"/>
                <a:gd name="T2" fmla="*/ 431440 w 1199"/>
                <a:gd name="T3" fmla="*/ 0 h 56"/>
                <a:gd name="T4" fmla="*/ 431440 w 1199"/>
                <a:gd name="T5" fmla="*/ 20268 h 56"/>
                <a:gd name="T6" fmla="*/ 215720 w 1199"/>
                <a:gd name="T7" fmla="*/ 20268 h 56"/>
                <a:gd name="T8" fmla="*/ 0 w 1199"/>
                <a:gd name="T9" fmla="*/ 20268 h 56"/>
                <a:gd name="T10" fmla="*/ 0 w 1199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6">
                  <a:moveTo>
                    <a:pt x="0" y="0"/>
                  </a:moveTo>
                  <a:lnTo>
                    <a:pt x="1198" y="0"/>
                  </a:lnTo>
                  <a:lnTo>
                    <a:pt x="1198" y="55"/>
                  </a:lnTo>
                  <a:lnTo>
                    <a:pt x="599" y="55"/>
                  </a:lnTo>
                  <a:lnTo>
                    <a:pt x="0" y="55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3" name="Freeform 7352">
              <a:extLst>
                <a:ext uri="{FF2B5EF4-FFF2-40B4-BE49-F238E27FC236}">
                  <a16:creationId xmlns:a16="http://schemas.microsoft.com/office/drawing/2014/main" id="{DA1A227C-175E-D74A-965D-85CE16EEE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511800"/>
              <a:ext cx="431800" cy="19050"/>
            </a:xfrm>
            <a:custGeom>
              <a:avLst/>
              <a:gdLst>
                <a:gd name="T0" fmla="*/ 0 w 1199"/>
                <a:gd name="T1" fmla="*/ 0 h 52"/>
                <a:gd name="T2" fmla="*/ 431440 w 1199"/>
                <a:gd name="T3" fmla="*/ 0 h 52"/>
                <a:gd name="T4" fmla="*/ 431440 w 1199"/>
                <a:gd name="T5" fmla="*/ 18684 h 52"/>
                <a:gd name="T6" fmla="*/ 215720 w 1199"/>
                <a:gd name="T7" fmla="*/ 18684 h 52"/>
                <a:gd name="T8" fmla="*/ 0 w 1199"/>
                <a:gd name="T9" fmla="*/ 18684 h 52"/>
                <a:gd name="T10" fmla="*/ 0 w 1199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2">
                  <a:moveTo>
                    <a:pt x="0" y="0"/>
                  </a:moveTo>
                  <a:lnTo>
                    <a:pt x="1198" y="0"/>
                  </a:lnTo>
                  <a:lnTo>
                    <a:pt x="1198" y="51"/>
                  </a:lnTo>
                  <a:lnTo>
                    <a:pt x="599" y="51"/>
                  </a:lnTo>
                  <a:lnTo>
                    <a:pt x="0" y="51"/>
                  </a:lnTo>
                  <a:lnTo>
                    <a:pt x="0" y="0"/>
                  </a:lnTo>
                </a:path>
              </a:pathLst>
            </a:custGeom>
            <a:solidFill>
              <a:srgbClr val="CB00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4" name="Freeform 7353">
              <a:extLst>
                <a:ext uri="{FF2B5EF4-FFF2-40B4-BE49-F238E27FC236}">
                  <a16:creationId xmlns:a16="http://schemas.microsoft.com/office/drawing/2014/main" id="{B3159EB7-BAEA-CF4C-B9CB-773169794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491163"/>
              <a:ext cx="431800" cy="20637"/>
            </a:xfrm>
            <a:custGeom>
              <a:avLst/>
              <a:gdLst>
                <a:gd name="T0" fmla="*/ 0 w 1199"/>
                <a:gd name="T1" fmla="*/ 0 h 56"/>
                <a:gd name="T2" fmla="*/ 431440 w 1199"/>
                <a:gd name="T3" fmla="*/ 0 h 56"/>
                <a:gd name="T4" fmla="*/ 431440 w 1199"/>
                <a:gd name="T5" fmla="*/ 20268 h 56"/>
                <a:gd name="T6" fmla="*/ 215720 w 1199"/>
                <a:gd name="T7" fmla="*/ 20268 h 56"/>
                <a:gd name="T8" fmla="*/ 0 w 1199"/>
                <a:gd name="T9" fmla="*/ 20268 h 56"/>
                <a:gd name="T10" fmla="*/ 0 w 1199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6">
                  <a:moveTo>
                    <a:pt x="0" y="0"/>
                  </a:moveTo>
                  <a:lnTo>
                    <a:pt x="1198" y="0"/>
                  </a:lnTo>
                  <a:lnTo>
                    <a:pt x="1198" y="55"/>
                  </a:lnTo>
                  <a:lnTo>
                    <a:pt x="599" y="55"/>
                  </a:lnTo>
                  <a:lnTo>
                    <a:pt x="0" y="55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5" name="Freeform 7354">
              <a:extLst>
                <a:ext uri="{FF2B5EF4-FFF2-40B4-BE49-F238E27FC236}">
                  <a16:creationId xmlns:a16="http://schemas.microsoft.com/office/drawing/2014/main" id="{E0E7BC8F-7CF3-FA4C-B798-2DEE54C1B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472113"/>
              <a:ext cx="431800" cy="19050"/>
            </a:xfrm>
            <a:custGeom>
              <a:avLst/>
              <a:gdLst>
                <a:gd name="T0" fmla="*/ 0 w 1199"/>
                <a:gd name="T1" fmla="*/ 0 h 53"/>
                <a:gd name="T2" fmla="*/ 431440 w 1199"/>
                <a:gd name="T3" fmla="*/ 0 h 53"/>
                <a:gd name="T4" fmla="*/ 431440 w 1199"/>
                <a:gd name="T5" fmla="*/ 18691 h 53"/>
                <a:gd name="T6" fmla="*/ 215720 w 1199"/>
                <a:gd name="T7" fmla="*/ 18691 h 53"/>
                <a:gd name="T8" fmla="*/ 0 w 1199"/>
                <a:gd name="T9" fmla="*/ 18691 h 53"/>
                <a:gd name="T10" fmla="*/ 0 w 1199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3">
                  <a:moveTo>
                    <a:pt x="0" y="0"/>
                  </a:moveTo>
                  <a:lnTo>
                    <a:pt x="1198" y="0"/>
                  </a:lnTo>
                  <a:lnTo>
                    <a:pt x="1198" y="52"/>
                  </a:lnTo>
                  <a:lnTo>
                    <a:pt x="599" y="52"/>
                  </a:lnTo>
                  <a:lnTo>
                    <a:pt x="0" y="52"/>
                  </a:lnTo>
                  <a:lnTo>
                    <a:pt x="0" y="0"/>
                  </a:lnTo>
                </a:path>
              </a:pathLst>
            </a:custGeom>
            <a:solidFill>
              <a:srgbClr val="CB00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6" name="Freeform 7355">
              <a:extLst>
                <a:ext uri="{FF2B5EF4-FFF2-40B4-BE49-F238E27FC236}">
                  <a16:creationId xmlns:a16="http://schemas.microsoft.com/office/drawing/2014/main" id="{E93E1D38-4832-B440-BD5E-812675AE9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453063"/>
              <a:ext cx="431800" cy="19050"/>
            </a:xfrm>
            <a:custGeom>
              <a:avLst/>
              <a:gdLst>
                <a:gd name="T0" fmla="*/ 0 w 1199"/>
                <a:gd name="T1" fmla="*/ 0 h 55"/>
                <a:gd name="T2" fmla="*/ 431440 w 1199"/>
                <a:gd name="T3" fmla="*/ 0 h 55"/>
                <a:gd name="T4" fmla="*/ 431440 w 1199"/>
                <a:gd name="T5" fmla="*/ 18704 h 55"/>
                <a:gd name="T6" fmla="*/ 215720 w 1199"/>
                <a:gd name="T7" fmla="*/ 18704 h 55"/>
                <a:gd name="T8" fmla="*/ 0 w 1199"/>
                <a:gd name="T9" fmla="*/ 18704 h 55"/>
                <a:gd name="T10" fmla="*/ 0 w 1199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5">
                  <a:moveTo>
                    <a:pt x="0" y="0"/>
                  </a:moveTo>
                  <a:lnTo>
                    <a:pt x="1198" y="0"/>
                  </a:lnTo>
                  <a:lnTo>
                    <a:pt x="1198" y="54"/>
                  </a:lnTo>
                  <a:lnTo>
                    <a:pt x="599" y="54"/>
                  </a:ln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7" name="Freeform 7356">
              <a:extLst>
                <a:ext uri="{FF2B5EF4-FFF2-40B4-BE49-F238E27FC236}">
                  <a16:creationId xmlns:a16="http://schemas.microsoft.com/office/drawing/2014/main" id="{67348C61-EAE4-3A43-A93E-04718AF75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434013"/>
              <a:ext cx="431800" cy="20637"/>
            </a:xfrm>
            <a:custGeom>
              <a:avLst/>
              <a:gdLst>
                <a:gd name="T0" fmla="*/ 0 w 1199"/>
                <a:gd name="T1" fmla="*/ 0 h 56"/>
                <a:gd name="T2" fmla="*/ 431440 w 1199"/>
                <a:gd name="T3" fmla="*/ 0 h 56"/>
                <a:gd name="T4" fmla="*/ 431440 w 1199"/>
                <a:gd name="T5" fmla="*/ 20268 h 56"/>
                <a:gd name="T6" fmla="*/ 215720 w 1199"/>
                <a:gd name="T7" fmla="*/ 20268 h 56"/>
                <a:gd name="T8" fmla="*/ 0 w 1199"/>
                <a:gd name="T9" fmla="*/ 20268 h 56"/>
                <a:gd name="T10" fmla="*/ 0 w 1199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6">
                  <a:moveTo>
                    <a:pt x="0" y="0"/>
                  </a:moveTo>
                  <a:lnTo>
                    <a:pt x="1198" y="0"/>
                  </a:lnTo>
                  <a:lnTo>
                    <a:pt x="1198" y="55"/>
                  </a:lnTo>
                  <a:lnTo>
                    <a:pt x="599" y="55"/>
                  </a:lnTo>
                  <a:lnTo>
                    <a:pt x="0" y="55"/>
                  </a:lnTo>
                  <a:lnTo>
                    <a:pt x="0" y="0"/>
                  </a:lnTo>
                </a:path>
              </a:pathLst>
            </a:custGeom>
            <a:solidFill>
              <a:srgbClr val="CB00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8" name="Freeform 7357">
              <a:extLst>
                <a:ext uri="{FF2B5EF4-FFF2-40B4-BE49-F238E27FC236}">
                  <a16:creationId xmlns:a16="http://schemas.microsoft.com/office/drawing/2014/main" id="{CC9C155B-BF76-0746-A57E-3F9C1F1C0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413375"/>
              <a:ext cx="431800" cy="20638"/>
            </a:xfrm>
            <a:custGeom>
              <a:avLst/>
              <a:gdLst>
                <a:gd name="T0" fmla="*/ 0 w 1199"/>
                <a:gd name="T1" fmla="*/ 0 h 56"/>
                <a:gd name="T2" fmla="*/ 431440 w 1199"/>
                <a:gd name="T3" fmla="*/ 0 h 56"/>
                <a:gd name="T4" fmla="*/ 431440 w 1199"/>
                <a:gd name="T5" fmla="*/ 20269 h 56"/>
                <a:gd name="T6" fmla="*/ 215720 w 1199"/>
                <a:gd name="T7" fmla="*/ 20269 h 56"/>
                <a:gd name="T8" fmla="*/ 0 w 1199"/>
                <a:gd name="T9" fmla="*/ 20269 h 56"/>
                <a:gd name="T10" fmla="*/ 0 w 1199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6">
                  <a:moveTo>
                    <a:pt x="0" y="0"/>
                  </a:moveTo>
                  <a:lnTo>
                    <a:pt x="1198" y="0"/>
                  </a:lnTo>
                  <a:lnTo>
                    <a:pt x="1198" y="55"/>
                  </a:lnTo>
                  <a:lnTo>
                    <a:pt x="599" y="55"/>
                  </a:lnTo>
                  <a:lnTo>
                    <a:pt x="0" y="55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9" name="Freeform 7358">
              <a:extLst>
                <a:ext uri="{FF2B5EF4-FFF2-40B4-BE49-F238E27FC236}">
                  <a16:creationId xmlns:a16="http://schemas.microsoft.com/office/drawing/2014/main" id="{F703FDAE-FE7E-E945-A473-B3296CD8C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395913"/>
              <a:ext cx="431800" cy="19050"/>
            </a:xfrm>
            <a:custGeom>
              <a:avLst/>
              <a:gdLst>
                <a:gd name="T0" fmla="*/ 0 w 1199"/>
                <a:gd name="T1" fmla="*/ 0 h 52"/>
                <a:gd name="T2" fmla="*/ 431440 w 1199"/>
                <a:gd name="T3" fmla="*/ 0 h 52"/>
                <a:gd name="T4" fmla="*/ 431440 w 1199"/>
                <a:gd name="T5" fmla="*/ 18684 h 52"/>
                <a:gd name="T6" fmla="*/ 215720 w 1199"/>
                <a:gd name="T7" fmla="*/ 18684 h 52"/>
                <a:gd name="T8" fmla="*/ 0 w 1199"/>
                <a:gd name="T9" fmla="*/ 18684 h 52"/>
                <a:gd name="T10" fmla="*/ 0 w 1199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9" h="52">
                  <a:moveTo>
                    <a:pt x="0" y="0"/>
                  </a:moveTo>
                  <a:lnTo>
                    <a:pt x="1198" y="0"/>
                  </a:lnTo>
                  <a:lnTo>
                    <a:pt x="1198" y="51"/>
                  </a:lnTo>
                  <a:lnTo>
                    <a:pt x="599" y="51"/>
                  </a:lnTo>
                  <a:lnTo>
                    <a:pt x="0" y="51"/>
                  </a:lnTo>
                  <a:lnTo>
                    <a:pt x="0" y="0"/>
                  </a:lnTo>
                </a:path>
              </a:pathLst>
            </a:custGeom>
            <a:solidFill>
              <a:srgbClr val="CB001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0" name="Freeform 7359">
              <a:extLst>
                <a:ext uri="{FF2B5EF4-FFF2-40B4-BE49-F238E27FC236}">
                  <a16:creationId xmlns:a16="http://schemas.microsoft.com/office/drawing/2014/main" id="{1E6EE447-7A43-B74C-8540-A302CBFAC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5395913"/>
              <a:ext cx="196850" cy="134937"/>
            </a:xfrm>
            <a:custGeom>
              <a:avLst/>
              <a:gdLst>
                <a:gd name="T0" fmla="*/ 0 w 548"/>
                <a:gd name="T1" fmla="*/ 0 h 374"/>
                <a:gd name="T2" fmla="*/ 196491 w 548"/>
                <a:gd name="T3" fmla="*/ 0 h 374"/>
                <a:gd name="T4" fmla="*/ 196491 w 548"/>
                <a:gd name="T5" fmla="*/ 134576 h 374"/>
                <a:gd name="T6" fmla="*/ 98425 w 548"/>
                <a:gd name="T7" fmla="*/ 134576 h 374"/>
                <a:gd name="T8" fmla="*/ 0 w 548"/>
                <a:gd name="T9" fmla="*/ 134576 h 374"/>
                <a:gd name="T10" fmla="*/ 0 w 548"/>
                <a:gd name="T11" fmla="*/ 0 h 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8" h="374">
                  <a:moveTo>
                    <a:pt x="0" y="0"/>
                  </a:moveTo>
                  <a:lnTo>
                    <a:pt x="547" y="0"/>
                  </a:lnTo>
                  <a:lnTo>
                    <a:pt x="547" y="373"/>
                  </a:lnTo>
                  <a:lnTo>
                    <a:pt x="274" y="373"/>
                  </a:lnTo>
                  <a:lnTo>
                    <a:pt x="0" y="373"/>
                  </a:lnTo>
                  <a:lnTo>
                    <a:pt x="0" y="0"/>
                  </a:lnTo>
                </a:path>
              </a:pathLst>
            </a:custGeom>
            <a:solidFill>
              <a:srgbClr val="2A35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1" name="Freeform 7360">
              <a:extLst>
                <a:ext uri="{FF2B5EF4-FFF2-40B4-BE49-F238E27FC236}">
                  <a16:creationId xmlns:a16="http://schemas.microsoft.com/office/drawing/2014/main" id="{8390E245-87AC-1842-B917-6868BDC47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13" y="5408613"/>
              <a:ext cx="14287" cy="14287"/>
            </a:xfrm>
            <a:custGeom>
              <a:avLst/>
              <a:gdLst>
                <a:gd name="T0" fmla="*/ 6969 w 41"/>
                <a:gd name="T1" fmla="*/ 0 h 38"/>
                <a:gd name="T2" fmla="*/ 8363 w 41"/>
                <a:gd name="T3" fmla="*/ 5640 h 38"/>
                <a:gd name="T4" fmla="*/ 13939 w 41"/>
                <a:gd name="T5" fmla="*/ 5640 h 38"/>
                <a:gd name="T6" fmla="*/ 9409 w 41"/>
                <a:gd name="T7" fmla="*/ 9399 h 38"/>
                <a:gd name="T8" fmla="*/ 11151 w 41"/>
                <a:gd name="T9" fmla="*/ 13911 h 38"/>
                <a:gd name="T10" fmla="*/ 6969 w 41"/>
                <a:gd name="T11" fmla="*/ 11279 h 38"/>
                <a:gd name="T12" fmla="*/ 2788 w 41"/>
                <a:gd name="T13" fmla="*/ 13911 h 38"/>
                <a:gd name="T14" fmla="*/ 4530 w 41"/>
                <a:gd name="T15" fmla="*/ 9399 h 38"/>
                <a:gd name="T16" fmla="*/ 0 w 41"/>
                <a:gd name="T17" fmla="*/ 5640 h 38"/>
                <a:gd name="T18" fmla="*/ 5227 w 41"/>
                <a:gd name="T19" fmla="*/ 5640 h 38"/>
                <a:gd name="T20" fmla="*/ 6969 w 41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38">
                  <a:moveTo>
                    <a:pt x="20" y="0"/>
                  </a:moveTo>
                  <a:lnTo>
                    <a:pt x="24" y="15"/>
                  </a:lnTo>
                  <a:lnTo>
                    <a:pt x="40" y="15"/>
                  </a:lnTo>
                  <a:lnTo>
                    <a:pt x="27" y="25"/>
                  </a:lnTo>
                  <a:lnTo>
                    <a:pt x="32" y="37"/>
                  </a:lnTo>
                  <a:lnTo>
                    <a:pt x="20" y="30"/>
                  </a:lnTo>
                  <a:lnTo>
                    <a:pt x="8" y="37"/>
                  </a:lnTo>
                  <a:lnTo>
                    <a:pt x="13" y="25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2" name="Freeform 7361">
              <a:extLst>
                <a:ext uri="{FF2B5EF4-FFF2-40B4-BE49-F238E27FC236}">
                  <a16:creationId xmlns:a16="http://schemas.microsoft.com/office/drawing/2014/main" id="{549FEE89-9A8F-9844-B401-58AFF0715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13" y="5432425"/>
              <a:ext cx="14287" cy="14288"/>
            </a:xfrm>
            <a:custGeom>
              <a:avLst/>
              <a:gdLst>
                <a:gd name="T0" fmla="*/ 6969 w 41"/>
                <a:gd name="T1" fmla="*/ 0 h 41"/>
                <a:gd name="T2" fmla="*/ 8363 w 41"/>
                <a:gd name="T3" fmla="*/ 5227 h 41"/>
                <a:gd name="T4" fmla="*/ 13939 w 41"/>
                <a:gd name="T5" fmla="*/ 5227 h 41"/>
                <a:gd name="T6" fmla="*/ 9409 w 41"/>
                <a:gd name="T7" fmla="*/ 8364 h 41"/>
                <a:gd name="T8" fmla="*/ 11151 w 41"/>
                <a:gd name="T9" fmla="*/ 13940 h 41"/>
                <a:gd name="T10" fmla="*/ 6969 w 41"/>
                <a:gd name="T11" fmla="*/ 10455 h 41"/>
                <a:gd name="T12" fmla="*/ 2788 w 41"/>
                <a:gd name="T13" fmla="*/ 13940 h 41"/>
                <a:gd name="T14" fmla="*/ 4530 w 41"/>
                <a:gd name="T15" fmla="*/ 8364 h 41"/>
                <a:gd name="T16" fmla="*/ 0 w 41"/>
                <a:gd name="T17" fmla="*/ 5227 h 41"/>
                <a:gd name="T18" fmla="*/ 5227 w 41"/>
                <a:gd name="T19" fmla="*/ 5227 h 41"/>
                <a:gd name="T20" fmla="*/ 6969 w 41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4" y="15"/>
                  </a:lnTo>
                  <a:lnTo>
                    <a:pt x="40" y="15"/>
                  </a:lnTo>
                  <a:lnTo>
                    <a:pt x="27" y="24"/>
                  </a:lnTo>
                  <a:lnTo>
                    <a:pt x="32" y="40"/>
                  </a:lnTo>
                  <a:lnTo>
                    <a:pt x="20" y="30"/>
                  </a:lnTo>
                  <a:lnTo>
                    <a:pt x="8" y="40"/>
                  </a:lnTo>
                  <a:lnTo>
                    <a:pt x="13" y="24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3" name="Freeform 7362">
              <a:extLst>
                <a:ext uri="{FF2B5EF4-FFF2-40B4-BE49-F238E27FC236}">
                  <a16:creationId xmlns:a16="http://schemas.microsoft.com/office/drawing/2014/main" id="{499207A9-4C6E-DA4B-9D94-E1E974F63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13" y="5454650"/>
              <a:ext cx="14287" cy="12700"/>
            </a:xfrm>
            <a:custGeom>
              <a:avLst/>
              <a:gdLst>
                <a:gd name="T0" fmla="*/ 6969 w 41"/>
                <a:gd name="T1" fmla="*/ 0 h 37"/>
                <a:gd name="T2" fmla="*/ 8363 w 41"/>
                <a:gd name="T3" fmla="*/ 4119 h 37"/>
                <a:gd name="T4" fmla="*/ 13939 w 41"/>
                <a:gd name="T5" fmla="*/ 4119 h 37"/>
                <a:gd name="T6" fmla="*/ 9409 w 41"/>
                <a:gd name="T7" fmla="*/ 7208 h 37"/>
                <a:gd name="T8" fmla="*/ 11151 w 41"/>
                <a:gd name="T9" fmla="*/ 12357 h 37"/>
                <a:gd name="T10" fmla="*/ 6969 w 41"/>
                <a:gd name="T11" fmla="*/ 9268 h 37"/>
                <a:gd name="T12" fmla="*/ 2788 w 41"/>
                <a:gd name="T13" fmla="*/ 12357 h 37"/>
                <a:gd name="T14" fmla="*/ 4530 w 41"/>
                <a:gd name="T15" fmla="*/ 7208 h 37"/>
                <a:gd name="T16" fmla="*/ 0 w 41"/>
                <a:gd name="T17" fmla="*/ 4119 h 37"/>
                <a:gd name="T18" fmla="*/ 5227 w 41"/>
                <a:gd name="T19" fmla="*/ 4119 h 37"/>
                <a:gd name="T20" fmla="*/ 6969 w 41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37">
                  <a:moveTo>
                    <a:pt x="20" y="0"/>
                  </a:moveTo>
                  <a:lnTo>
                    <a:pt x="24" y="12"/>
                  </a:lnTo>
                  <a:lnTo>
                    <a:pt x="40" y="12"/>
                  </a:lnTo>
                  <a:lnTo>
                    <a:pt x="27" y="21"/>
                  </a:lnTo>
                  <a:lnTo>
                    <a:pt x="32" y="36"/>
                  </a:lnTo>
                  <a:lnTo>
                    <a:pt x="20" y="27"/>
                  </a:lnTo>
                  <a:lnTo>
                    <a:pt x="8" y="36"/>
                  </a:lnTo>
                  <a:lnTo>
                    <a:pt x="13" y="21"/>
                  </a:lnTo>
                  <a:lnTo>
                    <a:pt x="0" y="12"/>
                  </a:lnTo>
                  <a:lnTo>
                    <a:pt x="15" y="12"/>
                  </a:lnTo>
                  <a:lnTo>
                    <a:pt x="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4" name="Freeform 7363">
              <a:extLst>
                <a:ext uri="{FF2B5EF4-FFF2-40B4-BE49-F238E27FC236}">
                  <a16:creationId xmlns:a16="http://schemas.microsoft.com/office/drawing/2014/main" id="{F8EB85AF-FE1B-B146-AB0B-64944BC38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13" y="5476875"/>
              <a:ext cx="14287" cy="14288"/>
            </a:xfrm>
            <a:custGeom>
              <a:avLst/>
              <a:gdLst>
                <a:gd name="T0" fmla="*/ 6969 w 41"/>
                <a:gd name="T1" fmla="*/ 0 h 41"/>
                <a:gd name="T2" fmla="*/ 8363 w 41"/>
                <a:gd name="T3" fmla="*/ 5576 h 41"/>
                <a:gd name="T4" fmla="*/ 13939 w 41"/>
                <a:gd name="T5" fmla="*/ 5576 h 41"/>
                <a:gd name="T6" fmla="*/ 9409 w 41"/>
                <a:gd name="T7" fmla="*/ 8712 h 41"/>
                <a:gd name="T8" fmla="*/ 11151 w 41"/>
                <a:gd name="T9" fmla="*/ 13940 h 41"/>
                <a:gd name="T10" fmla="*/ 6969 w 41"/>
                <a:gd name="T11" fmla="*/ 10803 h 41"/>
                <a:gd name="T12" fmla="*/ 2788 w 41"/>
                <a:gd name="T13" fmla="*/ 13940 h 41"/>
                <a:gd name="T14" fmla="*/ 4530 w 41"/>
                <a:gd name="T15" fmla="*/ 8712 h 41"/>
                <a:gd name="T16" fmla="*/ 0 w 41"/>
                <a:gd name="T17" fmla="*/ 5576 h 41"/>
                <a:gd name="T18" fmla="*/ 5227 w 41"/>
                <a:gd name="T19" fmla="*/ 5576 h 41"/>
                <a:gd name="T20" fmla="*/ 6969 w 41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4" y="16"/>
                  </a:lnTo>
                  <a:lnTo>
                    <a:pt x="40" y="16"/>
                  </a:lnTo>
                  <a:lnTo>
                    <a:pt x="27" y="25"/>
                  </a:lnTo>
                  <a:lnTo>
                    <a:pt x="32" y="40"/>
                  </a:lnTo>
                  <a:lnTo>
                    <a:pt x="20" y="31"/>
                  </a:lnTo>
                  <a:lnTo>
                    <a:pt x="8" y="40"/>
                  </a:lnTo>
                  <a:lnTo>
                    <a:pt x="13" y="25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5" name="Freeform 7364">
              <a:extLst>
                <a:ext uri="{FF2B5EF4-FFF2-40B4-BE49-F238E27FC236}">
                  <a16:creationId xmlns:a16="http://schemas.microsoft.com/office/drawing/2014/main" id="{4E0384F3-B7CF-6F4A-B691-39161B5F1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13" y="5500688"/>
              <a:ext cx="14287" cy="14287"/>
            </a:xfrm>
            <a:custGeom>
              <a:avLst/>
              <a:gdLst>
                <a:gd name="T0" fmla="*/ 6969 w 41"/>
                <a:gd name="T1" fmla="*/ 0 h 38"/>
                <a:gd name="T2" fmla="*/ 8363 w 41"/>
                <a:gd name="T3" fmla="*/ 4512 h 38"/>
                <a:gd name="T4" fmla="*/ 13939 w 41"/>
                <a:gd name="T5" fmla="*/ 4512 h 38"/>
                <a:gd name="T6" fmla="*/ 9409 w 41"/>
                <a:gd name="T7" fmla="*/ 7895 h 38"/>
                <a:gd name="T8" fmla="*/ 11151 w 41"/>
                <a:gd name="T9" fmla="*/ 13911 h 38"/>
                <a:gd name="T10" fmla="*/ 6969 w 41"/>
                <a:gd name="T11" fmla="*/ 10527 h 38"/>
                <a:gd name="T12" fmla="*/ 2788 w 41"/>
                <a:gd name="T13" fmla="*/ 13911 h 38"/>
                <a:gd name="T14" fmla="*/ 4530 w 41"/>
                <a:gd name="T15" fmla="*/ 7895 h 38"/>
                <a:gd name="T16" fmla="*/ 0 w 41"/>
                <a:gd name="T17" fmla="*/ 4512 h 38"/>
                <a:gd name="T18" fmla="*/ 5227 w 41"/>
                <a:gd name="T19" fmla="*/ 4512 h 38"/>
                <a:gd name="T20" fmla="*/ 6969 w 41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38">
                  <a:moveTo>
                    <a:pt x="20" y="0"/>
                  </a:moveTo>
                  <a:lnTo>
                    <a:pt x="24" y="12"/>
                  </a:lnTo>
                  <a:lnTo>
                    <a:pt x="40" y="12"/>
                  </a:lnTo>
                  <a:lnTo>
                    <a:pt x="27" y="21"/>
                  </a:lnTo>
                  <a:lnTo>
                    <a:pt x="32" y="37"/>
                  </a:lnTo>
                  <a:lnTo>
                    <a:pt x="20" y="28"/>
                  </a:lnTo>
                  <a:lnTo>
                    <a:pt x="8" y="37"/>
                  </a:lnTo>
                  <a:lnTo>
                    <a:pt x="13" y="21"/>
                  </a:lnTo>
                  <a:lnTo>
                    <a:pt x="0" y="12"/>
                  </a:lnTo>
                  <a:lnTo>
                    <a:pt x="15" y="12"/>
                  </a:lnTo>
                  <a:lnTo>
                    <a:pt x="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6" name="Freeform 7365">
              <a:extLst>
                <a:ext uri="{FF2B5EF4-FFF2-40B4-BE49-F238E27FC236}">
                  <a16:creationId xmlns:a16="http://schemas.microsoft.com/office/drawing/2014/main" id="{D7BFDA9E-AFB5-6148-B5ED-4E142DF79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8" y="5421313"/>
              <a:ext cx="14287" cy="14287"/>
            </a:xfrm>
            <a:custGeom>
              <a:avLst/>
              <a:gdLst>
                <a:gd name="T0" fmla="*/ 6960 w 39"/>
                <a:gd name="T1" fmla="*/ 0 h 40"/>
                <a:gd name="T2" fmla="*/ 8792 w 39"/>
                <a:gd name="T3" fmla="*/ 5358 h 40"/>
                <a:gd name="T4" fmla="*/ 13921 w 39"/>
                <a:gd name="T5" fmla="*/ 5358 h 40"/>
                <a:gd name="T6" fmla="*/ 9525 w 39"/>
                <a:gd name="T7" fmla="*/ 7501 h 40"/>
                <a:gd name="T8" fmla="*/ 11356 w 39"/>
                <a:gd name="T9" fmla="*/ 13930 h 40"/>
                <a:gd name="T10" fmla="*/ 6960 w 39"/>
                <a:gd name="T11" fmla="*/ 10715 h 40"/>
                <a:gd name="T12" fmla="*/ 2564 w 39"/>
                <a:gd name="T13" fmla="*/ 13930 h 40"/>
                <a:gd name="T14" fmla="*/ 4396 w 39"/>
                <a:gd name="T15" fmla="*/ 7501 h 40"/>
                <a:gd name="T16" fmla="*/ 0 w 39"/>
                <a:gd name="T17" fmla="*/ 5358 h 40"/>
                <a:gd name="T18" fmla="*/ 5495 w 39"/>
                <a:gd name="T19" fmla="*/ 5358 h 40"/>
                <a:gd name="T20" fmla="*/ 6960 w 39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0">
                  <a:moveTo>
                    <a:pt x="19" y="0"/>
                  </a:moveTo>
                  <a:lnTo>
                    <a:pt x="24" y="15"/>
                  </a:lnTo>
                  <a:lnTo>
                    <a:pt x="38" y="15"/>
                  </a:lnTo>
                  <a:lnTo>
                    <a:pt x="26" y="21"/>
                  </a:lnTo>
                  <a:lnTo>
                    <a:pt x="31" y="39"/>
                  </a:lnTo>
                  <a:lnTo>
                    <a:pt x="19" y="30"/>
                  </a:lnTo>
                  <a:lnTo>
                    <a:pt x="7" y="39"/>
                  </a:lnTo>
                  <a:lnTo>
                    <a:pt x="12" y="21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7" name="Freeform 7366">
              <a:extLst>
                <a:ext uri="{FF2B5EF4-FFF2-40B4-BE49-F238E27FC236}">
                  <a16:creationId xmlns:a16="http://schemas.microsoft.com/office/drawing/2014/main" id="{7C4019BC-6E48-2E45-A59E-FC1095FEC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8" y="5443538"/>
              <a:ext cx="14287" cy="14287"/>
            </a:xfrm>
            <a:custGeom>
              <a:avLst/>
              <a:gdLst>
                <a:gd name="T0" fmla="*/ 6960 w 39"/>
                <a:gd name="T1" fmla="*/ 0 h 38"/>
                <a:gd name="T2" fmla="*/ 8792 w 39"/>
                <a:gd name="T3" fmla="*/ 6016 h 38"/>
                <a:gd name="T4" fmla="*/ 13921 w 39"/>
                <a:gd name="T5" fmla="*/ 6016 h 38"/>
                <a:gd name="T6" fmla="*/ 9525 w 39"/>
                <a:gd name="T7" fmla="*/ 9399 h 38"/>
                <a:gd name="T8" fmla="*/ 11356 w 39"/>
                <a:gd name="T9" fmla="*/ 13911 h 38"/>
                <a:gd name="T10" fmla="*/ 6960 w 39"/>
                <a:gd name="T11" fmla="*/ 11655 h 38"/>
                <a:gd name="T12" fmla="*/ 2564 w 39"/>
                <a:gd name="T13" fmla="*/ 13911 h 38"/>
                <a:gd name="T14" fmla="*/ 4396 w 39"/>
                <a:gd name="T15" fmla="*/ 9399 h 38"/>
                <a:gd name="T16" fmla="*/ 0 w 39"/>
                <a:gd name="T17" fmla="*/ 6016 h 38"/>
                <a:gd name="T18" fmla="*/ 5495 w 39"/>
                <a:gd name="T19" fmla="*/ 6016 h 38"/>
                <a:gd name="T20" fmla="*/ 6960 w 3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8">
                  <a:moveTo>
                    <a:pt x="19" y="0"/>
                  </a:moveTo>
                  <a:lnTo>
                    <a:pt x="24" y="16"/>
                  </a:lnTo>
                  <a:lnTo>
                    <a:pt x="38" y="16"/>
                  </a:lnTo>
                  <a:lnTo>
                    <a:pt x="26" y="25"/>
                  </a:lnTo>
                  <a:lnTo>
                    <a:pt x="31" y="37"/>
                  </a:lnTo>
                  <a:lnTo>
                    <a:pt x="19" y="31"/>
                  </a:lnTo>
                  <a:lnTo>
                    <a:pt x="7" y="37"/>
                  </a:lnTo>
                  <a:lnTo>
                    <a:pt x="12" y="25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8" name="Freeform 7367">
              <a:extLst>
                <a:ext uri="{FF2B5EF4-FFF2-40B4-BE49-F238E27FC236}">
                  <a16:creationId xmlns:a16="http://schemas.microsoft.com/office/drawing/2014/main" id="{C6045E90-1B51-BC47-95D3-63D424B84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8" y="5467350"/>
              <a:ext cx="14287" cy="14288"/>
            </a:xfrm>
            <a:custGeom>
              <a:avLst/>
              <a:gdLst>
                <a:gd name="T0" fmla="*/ 6960 w 39"/>
                <a:gd name="T1" fmla="*/ 0 h 38"/>
                <a:gd name="T2" fmla="*/ 8792 w 39"/>
                <a:gd name="T3" fmla="*/ 5640 h 38"/>
                <a:gd name="T4" fmla="*/ 13921 w 39"/>
                <a:gd name="T5" fmla="*/ 5640 h 38"/>
                <a:gd name="T6" fmla="*/ 9525 w 39"/>
                <a:gd name="T7" fmla="*/ 7896 h 38"/>
                <a:gd name="T8" fmla="*/ 11356 w 39"/>
                <a:gd name="T9" fmla="*/ 13912 h 38"/>
                <a:gd name="T10" fmla="*/ 6960 w 39"/>
                <a:gd name="T11" fmla="*/ 10152 h 38"/>
                <a:gd name="T12" fmla="*/ 2564 w 39"/>
                <a:gd name="T13" fmla="*/ 13912 h 38"/>
                <a:gd name="T14" fmla="*/ 4396 w 39"/>
                <a:gd name="T15" fmla="*/ 7896 h 38"/>
                <a:gd name="T16" fmla="*/ 0 w 39"/>
                <a:gd name="T17" fmla="*/ 5640 h 38"/>
                <a:gd name="T18" fmla="*/ 5495 w 39"/>
                <a:gd name="T19" fmla="*/ 5640 h 38"/>
                <a:gd name="T20" fmla="*/ 6960 w 3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8">
                  <a:moveTo>
                    <a:pt x="19" y="0"/>
                  </a:moveTo>
                  <a:lnTo>
                    <a:pt x="24" y="15"/>
                  </a:lnTo>
                  <a:lnTo>
                    <a:pt x="38" y="15"/>
                  </a:lnTo>
                  <a:lnTo>
                    <a:pt x="26" y="21"/>
                  </a:lnTo>
                  <a:lnTo>
                    <a:pt x="31" y="37"/>
                  </a:lnTo>
                  <a:lnTo>
                    <a:pt x="19" y="27"/>
                  </a:lnTo>
                  <a:lnTo>
                    <a:pt x="7" y="37"/>
                  </a:lnTo>
                  <a:lnTo>
                    <a:pt x="12" y="21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9" name="Freeform 7368">
              <a:extLst>
                <a:ext uri="{FF2B5EF4-FFF2-40B4-BE49-F238E27FC236}">
                  <a16:creationId xmlns:a16="http://schemas.microsoft.com/office/drawing/2014/main" id="{70FF3AC5-6CA6-4045-B09D-48BA4C08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8" y="5489575"/>
              <a:ext cx="14287" cy="14288"/>
            </a:xfrm>
            <a:custGeom>
              <a:avLst/>
              <a:gdLst>
                <a:gd name="T0" fmla="*/ 6960 w 39"/>
                <a:gd name="T1" fmla="*/ 0 h 40"/>
                <a:gd name="T2" fmla="*/ 8792 w 39"/>
                <a:gd name="T3" fmla="*/ 5358 h 40"/>
                <a:gd name="T4" fmla="*/ 13921 w 39"/>
                <a:gd name="T5" fmla="*/ 5358 h 40"/>
                <a:gd name="T6" fmla="*/ 9525 w 39"/>
                <a:gd name="T7" fmla="*/ 8573 h 40"/>
                <a:gd name="T8" fmla="*/ 11356 w 39"/>
                <a:gd name="T9" fmla="*/ 13931 h 40"/>
                <a:gd name="T10" fmla="*/ 6960 w 39"/>
                <a:gd name="T11" fmla="*/ 10716 h 40"/>
                <a:gd name="T12" fmla="*/ 2564 w 39"/>
                <a:gd name="T13" fmla="*/ 13931 h 40"/>
                <a:gd name="T14" fmla="*/ 4396 w 39"/>
                <a:gd name="T15" fmla="*/ 8573 h 40"/>
                <a:gd name="T16" fmla="*/ 0 w 39"/>
                <a:gd name="T17" fmla="*/ 5358 h 40"/>
                <a:gd name="T18" fmla="*/ 5495 w 39"/>
                <a:gd name="T19" fmla="*/ 5358 h 40"/>
                <a:gd name="T20" fmla="*/ 6960 w 39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0">
                  <a:moveTo>
                    <a:pt x="19" y="0"/>
                  </a:moveTo>
                  <a:lnTo>
                    <a:pt x="24" y="15"/>
                  </a:lnTo>
                  <a:lnTo>
                    <a:pt x="38" y="15"/>
                  </a:lnTo>
                  <a:lnTo>
                    <a:pt x="26" y="24"/>
                  </a:lnTo>
                  <a:lnTo>
                    <a:pt x="31" y="39"/>
                  </a:lnTo>
                  <a:lnTo>
                    <a:pt x="19" y="30"/>
                  </a:lnTo>
                  <a:lnTo>
                    <a:pt x="7" y="39"/>
                  </a:lnTo>
                  <a:lnTo>
                    <a:pt x="12" y="24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0" name="Freeform 7369">
              <a:extLst>
                <a:ext uri="{FF2B5EF4-FFF2-40B4-BE49-F238E27FC236}">
                  <a16:creationId xmlns:a16="http://schemas.microsoft.com/office/drawing/2014/main" id="{B2B27297-FC50-FD49-94E0-941DAD45E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5408613"/>
              <a:ext cx="14287" cy="14287"/>
            </a:xfrm>
            <a:custGeom>
              <a:avLst/>
              <a:gdLst>
                <a:gd name="T0" fmla="*/ 6786 w 40"/>
                <a:gd name="T1" fmla="*/ 0 h 38"/>
                <a:gd name="T2" fmla="*/ 8572 w 40"/>
                <a:gd name="T3" fmla="*/ 5640 h 38"/>
                <a:gd name="T4" fmla="*/ 13930 w 40"/>
                <a:gd name="T5" fmla="*/ 5640 h 38"/>
                <a:gd name="T6" fmla="*/ 9287 w 40"/>
                <a:gd name="T7" fmla="*/ 9399 h 38"/>
                <a:gd name="T8" fmla="*/ 11072 w 40"/>
                <a:gd name="T9" fmla="*/ 13911 h 38"/>
                <a:gd name="T10" fmla="*/ 6786 w 40"/>
                <a:gd name="T11" fmla="*/ 11279 h 38"/>
                <a:gd name="T12" fmla="*/ 2500 w 40"/>
                <a:gd name="T13" fmla="*/ 13911 h 38"/>
                <a:gd name="T14" fmla="*/ 4286 w 40"/>
                <a:gd name="T15" fmla="*/ 9399 h 38"/>
                <a:gd name="T16" fmla="*/ 0 w 40"/>
                <a:gd name="T17" fmla="*/ 5640 h 38"/>
                <a:gd name="T18" fmla="*/ 5000 w 40"/>
                <a:gd name="T19" fmla="*/ 5640 h 38"/>
                <a:gd name="T20" fmla="*/ 6786 w 40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8">
                  <a:moveTo>
                    <a:pt x="19" y="0"/>
                  </a:moveTo>
                  <a:lnTo>
                    <a:pt x="24" y="15"/>
                  </a:lnTo>
                  <a:lnTo>
                    <a:pt x="39" y="15"/>
                  </a:lnTo>
                  <a:lnTo>
                    <a:pt x="26" y="25"/>
                  </a:lnTo>
                  <a:lnTo>
                    <a:pt x="31" y="37"/>
                  </a:lnTo>
                  <a:lnTo>
                    <a:pt x="19" y="30"/>
                  </a:lnTo>
                  <a:lnTo>
                    <a:pt x="7" y="37"/>
                  </a:lnTo>
                  <a:lnTo>
                    <a:pt x="12" y="25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1" name="Freeform 7370">
              <a:extLst>
                <a:ext uri="{FF2B5EF4-FFF2-40B4-BE49-F238E27FC236}">
                  <a16:creationId xmlns:a16="http://schemas.microsoft.com/office/drawing/2014/main" id="{CB6EE655-5C07-6C4F-BD3A-777F89A8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5432425"/>
              <a:ext cx="14287" cy="14288"/>
            </a:xfrm>
            <a:custGeom>
              <a:avLst/>
              <a:gdLst>
                <a:gd name="T0" fmla="*/ 6786 w 40"/>
                <a:gd name="T1" fmla="*/ 0 h 41"/>
                <a:gd name="T2" fmla="*/ 8572 w 40"/>
                <a:gd name="T3" fmla="*/ 5227 h 41"/>
                <a:gd name="T4" fmla="*/ 13930 w 40"/>
                <a:gd name="T5" fmla="*/ 5227 h 41"/>
                <a:gd name="T6" fmla="*/ 9287 w 40"/>
                <a:gd name="T7" fmla="*/ 8364 h 41"/>
                <a:gd name="T8" fmla="*/ 11072 w 40"/>
                <a:gd name="T9" fmla="*/ 13940 h 41"/>
                <a:gd name="T10" fmla="*/ 6786 w 40"/>
                <a:gd name="T11" fmla="*/ 10455 h 41"/>
                <a:gd name="T12" fmla="*/ 2500 w 40"/>
                <a:gd name="T13" fmla="*/ 13940 h 41"/>
                <a:gd name="T14" fmla="*/ 4286 w 40"/>
                <a:gd name="T15" fmla="*/ 8364 h 41"/>
                <a:gd name="T16" fmla="*/ 0 w 40"/>
                <a:gd name="T17" fmla="*/ 5227 h 41"/>
                <a:gd name="T18" fmla="*/ 5000 w 40"/>
                <a:gd name="T19" fmla="*/ 5227 h 41"/>
                <a:gd name="T20" fmla="*/ 6786 w 40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4" y="15"/>
                  </a:lnTo>
                  <a:lnTo>
                    <a:pt x="39" y="15"/>
                  </a:lnTo>
                  <a:lnTo>
                    <a:pt x="26" y="24"/>
                  </a:lnTo>
                  <a:lnTo>
                    <a:pt x="31" y="40"/>
                  </a:lnTo>
                  <a:lnTo>
                    <a:pt x="19" y="30"/>
                  </a:lnTo>
                  <a:lnTo>
                    <a:pt x="7" y="40"/>
                  </a:lnTo>
                  <a:lnTo>
                    <a:pt x="12" y="24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2" name="Freeform 7371">
              <a:extLst>
                <a:ext uri="{FF2B5EF4-FFF2-40B4-BE49-F238E27FC236}">
                  <a16:creationId xmlns:a16="http://schemas.microsoft.com/office/drawing/2014/main" id="{3EF4584A-E5D0-2B42-9406-268930FFE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5454650"/>
              <a:ext cx="14287" cy="12700"/>
            </a:xfrm>
            <a:custGeom>
              <a:avLst/>
              <a:gdLst>
                <a:gd name="T0" fmla="*/ 6786 w 40"/>
                <a:gd name="T1" fmla="*/ 0 h 37"/>
                <a:gd name="T2" fmla="*/ 8572 w 40"/>
                <a:gd name="T3" fmla="*/ 4119 h 37"/>
                <a:gd name="T4" fmla="*/ 13930 w 40"/>
                <a:gd name="T5" fmla="*/ 4119 h 37"/>
                <a:gd name="T6" fmla="*/ 9287 w 40"/>
                <a:gd name="T7" fmla="*/ 7208 h 37"/>
                <a:gd name="T8" fmla="*/ 11072 w 40"/>
                <a:gd name="T9" fmla="*/ 12357 h 37"/>
                <a:gd name="T10" fmla="*/ 6786 w 40"/>
                <a:gd name="T11" fmla="*/ 9268 h 37"/>
                <a:gd name="T12" fmla="*/ 2500 w 40"/>
                <a:gd name="T13" fmla="*/ 12357 h 37"/>
                <a:gd name="T14" fmla="*/ 4286 w 40"/>
                <a:gd name="T15" fmla="*/ 7208 h 37"/>
                <a:gd name="T16" fmla="*/ 0 w 40"/>
                <a:gd name="T17" fmla="*/ 4119 h 37"/>
                <a:gd name="T18" fmla="*/ 5000 w 40"/>
                <a:gd name="T19" fmla="*/ 4119 h 37"/>
                <a:gd name="T20" fmla="*/ 6786 w 40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7">
                  <a:moveTo>
                    <a:pt x="19" y="0"/>
                  </a:moveTo>
                  <a:lnTo>
                    <a:pt x="24" y="12"/>
                  </a:lnTo>
                  <a:lnTo>
                    <a:pt x="39" y="12"/>
                  </a:lnTo>
                  <a:lnTo>
                    <a:pt x="26" y="21"/>
                  </a:lnTo>
                  <a:lnTo>
                    <a:pt x="31" y="36"/>
                  </a:lnTo>
                  <a:lnTo>
                    <a:pt x="19" y="27"/>
                  </a:lnTo>
                  <a:lnTo>
                    <a:pt x="7" y="36"/>
                  </a:lnTo>
                  <a:lnTo>
                    <a:pt x="12" y="21"/>
                  </a:lnTo>
                  <a:lnTo>
                    <a:pt x="0" y="12"/>
                  </a:lnTo>
                  <a:lnTo>
                    <a:pt x="14" y="12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3" name="Freeform 7372">
              <a:extLst>
                <a:ext uri="{FF2B5EF4-FFF2-40B4-BE49-F238E27FC236}">
                  <a16:creationId xmlns:a16="http://schemas.microsoft.com/office/drawing/2014/main" id="{B182D259-2179-4C46-877A-122C6CD35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5476875"/>
              <a:ext cx="14287" cy="14288"/>
            </a:xfrm>
            <a:custGeom>
              <a:avLst/>
              <a:gdLst>
                <a:gd name="T0" fmla="*/ 6786 w 40"/>
                <a:gd name="T1" fmla="*/ 0 h 41"/>
                <a:gd name="T2" fmla="*/ 8572 w 40"/>
                <a:gd name="T3" fmla="*/ 5576 h 41"/>
                <a:gd name="T4" fmla="*/ 13930 w 40"/>
                <a:gd name="T5" fmla="*/ 5576 h 41"/>
                <a:gd name="T6" fmla="*/ 9287 w 40"/>
                <a:gd name="T7" fmla="*/ 8712 h 41"/>
                <a:gd name="T8" fmla="*/ 11072 w 40"/>
                <a:gd name="T9" fmla="*/ 13940 h 41"/>
                <a:gd name="T10" fmla="*/ 6786 w 40"/>
                <a:gd name="T11" fmla="*/ 10803 h 41"/>
                <a:gd name="T12" fmla="*/ 2500 w 40"/>
                <a:gd name="T13" fmla="*/ 13940 h 41"/>
                <a:gd name="T14" fmla="*/ 4286 w 40"/>
                <a:gd name="T15" fmla="*/ 8712 h 41"/>
                <a:gd name="T16" fmla="*/ 0 w 40"/>
                <a:gd name="T17" fmla="*/ 5576 h 41"/>
                <a:gd name="T18" fmla="*/ 5000 w 40"/>
                <a:gd name="T19" fmla="*/ 5576 h 41"/>
                <a:gd name="T20" fmla="*/ 6786 w 40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4" y="16"/>
                  </a:lnTo>
                  <a:lnTo>
                    <a:pt x="39" y="16"/>
                  </a:lnTo>
                  <a:lnTo>
                    <a:pt x="26" y="25"/>
                  </a:lnTo>
                  <a:lnTo>
                    <a:pt x="31" y="40"/>
                  </a:lnTo>
                  <a:lnTo>
                    <a:pt x="19" y="31"/>
                  </a:lnTo>
                  <a:lnTo>
                    <a:pt x="7" y="40"/>
                  </a:lnTo>
                  <a:lnTo>
                    <a:pt x="12" y="25"/>
                  </a:lnTo>
                  <a:lnTo>
                    <a:pt x="0" y="16"/>
                  </a:lnTo>
                  <a:lnTo>
                    <a:pt x="14" y="16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4" name="Freeform 7373">
              <a:extLst>
                <a:ext uri="{FF2B5EF4-FFF2-40B4-BE49-F238E27FC236}">
                  <a16:creationId xmlns:a16="http://schemas.microsoft.com/office/drawing/2014/main" id="{7A6A3D6B-4E3F-974B-B209-5624AA824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3" y="5500688"/>
              <a:ext cx="14287" cy="14287"/>
            </a:xfrm>
            <a:custGeom>
              <a:avLst/>
              <a:gdLst>
                <a:gd name="T0" fmla="*/ 6786 w 40"/>
                <a:gd name="T1" fmla="*/ 0 h 38"/>
                <a:gd name="T2" fmla="*/ 8572 w 40"/>
                <a:gd name="T3" fmla="*/ 4512 h 38"/>
                <a:gd name="T4" fmla="*/ 13930 w 40"/>
                <a:gd name="T5" fmla="*/ 4512 h 38"/>
                <a:gd name="T6" fmla="*/ 9287 w 40"/>
                <a:gd name="T7" fmla="*/ 7895 h 38"/>
                <a:gd name="T8" fmla="*/ 11072 w 40"/>
                <a:gd name="T9" fmla="*/ 13911 h 38"/>
                <a:gd name="T10" fmla="*/ 6786 w 40"/>
                <a:gd name="T11" fmla="*/ 10527 h 38"/>
                <a:gd name="T12" fmla="*/ 2500 w 40"/>
                <a:gd name="T13" fmla="*/ 13911 h 38"/>
                <a:gd name="T14" fmla="*/ 4286 w 40"/>
                <a:gd name="T15" fmla="*/ 7895 h 38"/>
                <a:gd name="T16" fmla="*/ 0 w 40"/>
                <a:gd name="T17" fmla="*/ 4512 h 38"/>
                <a:gd name="T18" fmla="*/ 5000 w 40"/>
                <a:gd name="T19" fmla="*/ 4512 h 38"/>
                <a:gd name="T20" fmla="*/ 6786 w 40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8">
                  <a:moveTo>
                    <a:pt x="19" y="0"/>
                  </a:moveTo>
                  <a:lnTo>
                    <a:pt x="24" y="12"/>
                  </a:lnTo>
                  <a:lnTo>
                    <a:pt x="39" y="12"/>
                  </a:lnTo>
                  <a:lnTo>
                    <a:pt x="26" y="21"/>
                  </a:lnTo>
                  <a:lnTo>
                    <a:pt x="31" y="37"/>
                  </a:lnTo>
                  <a:lnTo>
                    <a:pt x="19" y="28"/>
                  </a:lnTo>
                  <a:lnTo>
                    <a:pt x="7" y="37"/>
                  </a:lnTo>
                  <a:lnTo>
                    <a:pt x="12" y="21"/>
                  </a:lnTo>
                  <a:lnTo>
                    <a:pt x="0" y="12"/>
                  </a:lnTo>
                  <a:lnTo>
                    <a:pt x="14" y="12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5" name="Freeform 7374">
              <a:extLst>
                <a:ext uri="{FF2B5EF4-FFF2-40B4-BE49-F238E27FC236}">
                  <a16:creationId xmlns:a16="http://schemas.microsoft.com/office/drawing/2014/main" id="{7166ED7A-B475-8E4A-BDED-3EB6F26F9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38" y="5421313"/>
              <a:ext cx="14287" cy="14287"/>
            </a:xfrm>
            <a:custGeom>
              <a:avLst/>
              <a:gdLst>
                <a:gd name="T0" fmla="*/ 6960 w 39"/>
                <a:gd name="T1" fmla="*/ 0 h 40"/>
                <a:gd name="T2" fmla="*/ 8792 w 39"/>
                <a:gd name="T3" fmla="*/ 5358 h 40"/>
                <a:gd name="T4" fmla="*/ 13921 w 39"/>
                <a:gd name="T5" fmla="*/ 5358 h 40"/>
                <a:gd name="T6" fmla="*/ 9525 w 39"/>
                <a:gd name="T7" fmla="*/ 7501 h 40"/>
                <a:gd name="T8" fmla="*/ 11356 w 39"/>
                <a:gd name="T9" fmla="*/ 13930 h 40"/>
                <a:gd name="T10" fmla="*/ 6960 w 39"/>
                <a:gd name="T11" fmla="*/ 10715 h 40"/>
                <a:gd name="T12" fmla="*/ 2564 w 39"/>
                <a:gd name="T13" fmla="*/ 13930 h 40"/>
                <a:gd name="T14" fmla="*/ 4396 w 39"/>
                <a:gd name="T15" fmla="*/ 7501 h 40"/>
                <a:gd name="T16" fmla="*/ 0 w 39"/>
                <a:gd name="T17" fmla="*/ 5358 h 40"/>
                <a:gd name="T18" fmla="*/ 5495 w 39"/>
                <a:gd name="T19" fmla="*/ 5358 h 40"/>
                <a:gd name="T20" fmla="*/ 6960 w 39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0">
                  <a:moveTo>
                    <a:pt x="19" y="0"/>
                  </a:moveTo>
                  <a:lnTo>
                    <a:pt x="24" y="15"/>
                  </a:lnTo>
                  <a:lnTo>
                    <a:pt x="38" y="15"/>
                  </a:lnTo>
                  <a:lnTo>
                    <a:pt x="26" y="21"/>
                  </a:lnTo>
                  <a:lnTo>
                    <a:pt x="31" y="39"/>
                  </a:lnTo>
                  <a:lnTo>
                    <a:pt x="19" y="30"/>
                  </a:lnTo>
                  <a:lnTo>
                    <a:pt x="7" y="39"/>
                  </a:lnTo>
                  <a:lnTo>
                    <a:pt x="12" y="21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6" name="Freeform 7375">
              <a:extLst>
                <a:ext uri="{FF2B5EF4-FFF2-40B4-BE49-F238E27FC236}">
                  <a16:creationId xmlns:a16="http://schemas.microsoft.com/office/drawing/2014/main" id="{DF845A04-D291-C449-96CC-D14536FAD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38" y="5443538"/>
              <a:ext cx="14287" cy="14287"/>
            </a:xfrm>
            <a:custGeom>
              <a:avLst/>
              <a:gdLst>
                <a:gd name="T0" fmla="*/ 6960 w 39"/>
                <a:gd name="T1" fmla="*/ 0 h 38"/>
                <a:gd name="T2" fmla="*/ 8792 w 39"/>
                <a:gd name="T3" fmla="*/ 6016 h 38"/>
                <a:gd name="T4" fmla="*/ 13921 w 39"/>
                <a:gd name="T5" fmla="*/ 6016 h 38"/>
                <a:gd name="T6" fmla="*/ 9525 w 39"/>
                <a:gd name="T7" fmla="*/ 9399 h 38"/>
                <a:gd name="T8" fmla="*/ 11356 w 39"/>
                <a:gd name="T9" fmla="*/ 13911 h 38"/>
                <a:gd name="T10" fmla="*/ 6960 w 39"/>
                <a:gd name="T11" fmla="*/ 11655 h 38"/>
                <a:gd name="T12" fmla="*/ 2564 w 39"/>
                <a:gd name="T13" fmla="*/ 13911 h 38"/>
                <a:gd name="T14" fmla="*/ 4396 w 39"/>
                <a:gd name="T15" fmla="*/ 9399 h 38"/>
                <a:gd name="T16" fmla="*/ 0 w 39"/>
                <a:gd name="T17" fmla="*/ 6016 h 38"/>
                <a:gd name="T18" fmla="*/ 5495 w 39"/>
                <a:gd name="T19" fmla="*/ 6016 h 38"/>
                <a:gd name="T20" fmla="*/ 6960 w 3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8">
                  <a:moveTo>
                    <a:pt x="19" y="0"/>
                  </a:moveTo>
                  <a:lnTo>
                    <a:pt x="24" y="16"/>
                  </a:lnTo>
                  <a:lnTo>
                    <a:pt x="38" y="16"/>
                  </a:lnTo>
                  <a:lnTo>
                    <a:pt x="26" y="25"/>
                  </a:lnTo>
                  <a:lnTo>
                    <a:pt x="31" y="37"/>
                  </a:lnTo>
                  <a:lnTo>
                    <a:pt x="19" y="31"/>
                  </a:lnTo>
                  <a:lnTo>
                    <a:pt x="7" y="37"/>
                  </a:lnTo>
                  <a:lnTo>
                    <a:pt x="12" y="25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7" name="Freeform 7376">
              <a:extLst>
                <a:ext uri="{FF2B5EF4-FFF2-40B4-BE49-F238E27FC236}">
                  <a16:creationId xmlns:a16="http://schemas.microsoft.com/office/drawing/2014/main" id="{E1D77634-0491-084F-8F98-1DDA7D425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38" y="5467350"/>
              <a:ext cx="14287" cy="14288"/>
            </a:xfrm>
            <a:custGeom>
              <a:avLst/>
              <a:gdLst>
                <a:gd name="T0" fmla="*/ 6960 w 39"/>
                <a:gd name="T1" fmla="*/ 0 h 38"/>
                <a:gd name="T2" fmla="*/ 8792 w 39"/>
                <a:gd name="T3" fmla="*/ 5640 h 38"/>
                <a:gd name="T4" fmla="*/ 13921 w 39"/>
                <a:gd name="T5" fmla="*/ 5640 h 38"/>
                <a:gd name="T6" fmla="*/ 9525 w 39"/>
                <a:gd name="T7" fmla="*/ 7896 h 38"/>
                <a:gd name="T8" fmla="*/ 11356 w 39"/>
                <a:gd name="T9" fmla="*/ 13912 h 38"/>
                <a:gd name="T10" fmla="*/ 6960 w 39"/>
                <a:gd name="T11" fmla="*/ 10152 h 38"/>
                <a:gd name="T12" fmla="*/ 2564 w 39"/>
                <a:gd name="T13" fmla="*/ 13912 h 38"/>
                <a:gd name="T14" fmla="*/ 4396 w 39"/>
                <a:gd name="T15" fmla="*/ 7896 h 38"/>
                <a:gd name="T16" fmla="*/ 0 w 39"/>
                <a:gd name="T17" fmla="*/ 5640 h 38"/>
                <a:gd name="T18" fmla="*/ 5495 w 39"/>
                <a:gd name="T19" fmla="*/ 5640 h 38"/>
                <a:gd name="T20" fmla="*/ 6960 w 3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8">
                  <a:moveTo>
                    <a:pt x="19" y="0"/>
                  </a:moveTo>
                  <a:lnTo>
                    <a:pt x="24" y="15"/>
                  </a:lnTo>
                  <a:lnTo>
                    <a:pt x="38" y="15"/>
                  </a:lnTo>
                  <a:lnTo>
                    <a:pt x="26" y="21"/>
                  </a:lnTo>
                  <a:lnTo>
                    <a:pt x="31" y="37"/>
                  </a:lnTo>
                  <a:lnTo>
                    <a:pt x="19" y="27"/>
                  </a:lnTo>
                  <a:lnTo>
                    <a:pt x="7" y="37"/>
                  </a:lnTo>
                  <a:lnTo>
                    <a:pt x="12" y="21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8" name="Freeform 7377">
              <a:extLst>
                <a:ext uri="{FF2B5EF4-FFF2-40B4-BE49-F238E27FC236}">
                  <a16:creationId xmlns:a16="http://schemas.microsoft.com/office/drawing/2014/main" id="{AC045B29-4C22-2A43-A6BC-9E7E0F3F6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38" y="5489575"/>
              <a:ext cx="14287" cy="14288"/>
            </a:xfrm>
            <a:custGeom>
              <a:avLst/>
              <a:gdLst>
                <a:gd name="T0" fmla="*/ 6960 w 39"/>
                <a:gd name="T1" fmla="*/ 0 h 40"/>
                <a:gd name="T2" fmla="*/ 8792 w 39"/>
                <a:gd name="T3" fmla="*/ 5358 h 40"/>
                <a:gd name="T4" fmla="*/ 13921 w 39"/>
                <a:gd name="T5" fmla="*/ 5358 h 40"/>
                <a:gd name="T6" fmla="*/ 9525 w 39"/>
                <a:gd name="T7" fmla="*/ 8573 h 40"/>
                <a:gd name="T8" fmla="*/ 11356 w 39"/>
                <a:gd name="T9" fmla="*/ 13931 h 40"/>
                <a:gd name="T10" fmla="*/ 6960 w 39"/>
                <a:gd name="T11" fmla="*/ 10716 h 40"/>
                <a:gd name="T12" fmla="*/ 2564 w 39"/>
                <a:gd name="T13" fmla="*/ 13931 h 40"/>
                <a:gd name="T14" fmla="*/ 4396 w 39"/>
                <a:gd name="T15" fmla="*/ 8573 h 40"/>
                <a:gd name="T16" fmla="*/ 0 w 39"/>
                <a:gd name="T17" fmla="*/ 5358 h 40"/>
                <a:gd name="T18" fmla="*/ 5495 w 39"/>
                <a:gd name="T19" fmla="*/ 5358 h 40"/>
                <a:gd name="T20" fmla="*/ 6960 w 39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0">
                  <a:moveTo>
                    <a:pt x="19" y="0"/>
                  </a:moveTo>
                  <a:lnTo>
                    <a:pt x="24" y="15"/>
                  </a:lnTo>
                  <a:lnTo>
                    <a:pt x="38" y="15"/>
                  </a:lnTo>
                  <a:lnTo>
                    <a:pt x="26" y="24"/>
                  </a:lnTo>
                  <a:lnTo>
                    <a:pt x="31" y="39"/>
                  </a:lnTo>
                  <a:lnTo>
                    <a:pt x="19" y="30"/>
                  </a:lnTo>
                  <a:lnTo>
                    <a:pt x="7" y="39"/>
                  </a:lnTo>
                  <a:lnTo>
                    <a:pt x="12" y="24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9" name="Freeform 7378">
              <a:extLst>
                <a:ext uri="{FF2B5EF4-FFF2-40B4-BE49-F238E27FC236}">
                  <a16:creationId xmlns:a16="http://schemas.microsoft.com/office/drawing/2014/main" id="{5E36C6A1-7642-1F40-B2A8-C992603A1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13" y="5408613"/>
              <a:ext cx="14287" cy="14287"/>
            </a:xfrm>
            <a:custGeom>
              <a:avLst/>
              <a:gdLst>
                <a:gd name="T0" fmla="*/ 6786 w 40"/>
                <a:gd name="T1" fmla="*/ 0 h 38"/>
                <a:gd name="T2" fmla="*/ 8215 w 40"/>
                <a:gd name="T3" fmla="*/ 5640 h 38"/>
                <a:gd name="T4" fmla="*/ 13930 w 40"/>
                <a:gd name="T5" fmla="*/ 5640 h 38"/>
                <a:gd name="T6" fmla="*/ 9287 w 40"/>
                <a:gd name="T7" fmla="*/ 9399 h 38"/>
                <a:gd name="T8" fmla="*/ 11072 w 40"/>
                <a:gd name="T9" fmla="*/ 13911 h 38"/>
                <a:gd name="T10" fmla="*/ 6786 w 40"/>
                <a:gd name="T11" fmla="*/ 11279 h 38"/>
                <a:gd name="T12" fmla="*/ 2500 w 40"/>
                <a:gd name="T13" fmla="*/ 13911 h 38"/>
                <a:gd name="T14" fmla="*/ 4286 w 40"/>
                <a:gd name="T15" fmla="*/ 9399 h 38"/>
                <a:gd name="T16" fmla="*/ 0 w 40"/>
                <a:gd name="T17" fmla="*/ 5640 h 38"/>
                <a:gd name="T18" fmla="*/ 5358 w 40"/>
                <a:gd name="T19" fmla="*/ 5640 h 38"/>
                <a:gd name="T20" fmla="*/ 6786 w 40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8">
                  <a:moveTo>
                    <a:pt x="19" y="0"/>
                  </a:moveTo>
                  <a:lnTo>
                    <a:pt x="23" y="15"/>
                  </a:lnTo>
                  <a:lnTo>
                    <a:pt x="39" y="15"/>
                  </a:lnTo>
                  <a:lnTo>
                    <a:pt x="26" y="25"/>
                  </a:lnTo>
                  <a:lnTo>
                    <a:pt x="31" y="37"/>
                  </a:lnTo>
                  <a:lnTo>
                    <a:pt x="19" y="30"/>
                  </a:lnTo>
                  <a:lnTo>
                    <a:pt x="7" y="37"/>
                  </a:lnTo>
                  <a:lnTo>
                    <a:pt x="12" y="25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0" name="Freeform 7379">
              <a:extLst>
                <a:ext uri="{FF2B5EF4-FFF2-40B4-BE49-F238E27FC236}">
                  <a16:creationId xmlns:a16="http://schemas.microsoft.com/office/drawing/2014/main" id="{68878EA8-261D-024B-BC33-CC933AE00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13" y="5432425"/>
              <a:ext cx="14287" cy="14288"/>
            </a:xfrm>
            <a:custGeom>
              <a:avLst/>
              <a:gdLst>
                <a:gd name="T0" fmla="*/ 6786 w 40"/>
                <a:gd name="T1" fmla="*/ 0 h 41"/>
                <a:gd name="T2" fmla="*/ 8215 w 40"/>
                <a:gd name="T3" fmla="*/ 5227 h 41"/>
                <a:gd name="T4" fmla="*/ 13930 w 40"/>
                <a:gd name="T5" fmla="*/ 5227 h 41"/>
                <a:gd name="T6" fmla="*/ 9287 w 40"/>
                <a:gd name="T7" fmla="*/ 8364 h 41"/>
                <a:gd name="T8" fmla="*/ 11072 w 40"/>
                <a:gd name="T9" fmla="*/ 13940 h 41"/>
                <a:gd name="T10" fmla="*/ 6786 w 40"/>
                <a:gd name="T11" fmla="*/ 10455 h 41"/>
                <a:gd name="T12" fmla="*/ 2500 w 40"/>
                <a:gd name="T13" fmla="*/ 13940 h 41"/>
                <a:gd name="T14" fmla="*/ 4286 w 40"/>
                <a:gd name="T15" fmla="*/ 8364 h 41"/>
                <a:gd name="T16" fmla="*/ 0 w 40"/>
                <a:gd name="T17" fmla="*/ 5227 h 41"/>
                <a:gd name="T18" fmla="*/ 5358 w 40"/>
                <a:gd name="T19" fmla="*/ 5227 h 41"/>
                <a:gd name="T20" fmla="*/ 6786 w 40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3" y="15"/>
                  </a:lnTo>
                  <a:lnTo>
                    <a:pt x="39" y="15"/>
                  </a:lnTo>
                  <a:lnTo>
                    <a:pt x="26" y="24"/>
                  </a:lnTo>
                  <a:lnTo>
                    <a:pt x="31" y="40"/>
                  </a:lnTo>
                  <a:lnTo>
                    <a:pt x="19" y="30"/>
                  </a:lnTo>
                  <a:lnTo>
                    <a:pt x="7" y="40"/>
                  </a:lnTo>
                  <a:lnTo>
                    <a:pt x="12" y="24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1" name="Freeform 7380">
              <a:extLst>
                <a:ext uri="{FF2B5EF4-FFF2-40B4-BE49-F238E27FC236}">
                  <a16:creationId xmlns:a16="http://schemas.microsoft.com/office/drawing/2014/main" id="{4826F109-9483-214E-94AF-91DEA2C97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13" y="5454650"/>
              <a:ext cx="14287" cy="12700"/>
            </a:xfrm>
            <a:custGeom>
              <a:avLst/>
              <a:gdLst>
                <a:gd name="T0" fmla="*/ 6786 w 40"/>
                <a:gd name="T1" fmla="*/ 0 h 37"/>
                <a:gd name="T2" fmla="*/ 8215 w 40"/>
                <a:gd name="T3" fmla="*/ 4119 h 37"/>
                <a:gd name="T4" fmla="*/ 13930 w 40"/>
                <a:gd name="T5" fmla="*/ 4119 h 37"/>
                <a:gd name="T6" fmla="*/ 9287 w 40"/>
                <a:gd name="T7" fmla="*/ 7208 h 37"/>
                <a:gd name="T8" fmla="*/ 11072 w 40"/>
                <a:gd name="T9" fmla="*/ 12357 h 37"/>
                <a:gd name="T10" fmla="*/ 6786 w 40"/>
                <a:gd name="T11" fmla="*/ 9268 h 37"/>
                <a:gd name="T12" fmla="*/ 2500 w 40"/>
                <a:gd name="T13" fmla="*/ 12357 h 37"/>
                <a:gd name="T14" fmla="*/ 4286 w 40"/>
                <a:gd name="T15" fmla="*/ 7208 h 37"/>
                <a:gd name="T16" fmla="*/ 0 w 40"/>
                <a:gd name="T17" fmla="*/ 4119 h 37"/>
                <a:gd name="T18" fmla="*/ 5358 w 40"/>
                <a:gd name="T19" fmla="*/ 4119 h 37"/>
                <a:gd name="T20" fmla="*/ 6786 w 40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7">
                  <a:moveTo>
                    <a:pt x="19" y="0"/>
                  </a:moveTo>
                  <a:lnTo>
                    <a:pt x="23" y="12"/>
                  </a:lnTo>
                  <a:lnTo>
                    <a:pt x="39" y="12"/>
                  </a:lnTo>
                  <a:lnTo>
                    <a:pt x="26" y="21"/>
                  </a:lnTo>
                  <a:lnTo>
                    <a:pt x="31" y="36"/>
                  </a:lnTo>
                  <a:lnTo>
                    <a:pt x="19" y="27"/>
                  </a:lnTo>
                  <a:lnTo>
                    <a:pt x="7" y="36"/>
                  </a:lnTo>
                  <a:lnTo>
                    <a:pt x="12" y="21"/>
                  </a:lnTo>
                  <a:lnTo>
                    <a:pt x="0" y="12"/>
                  </a:lnTo>
                  <a:lnTo>
                    <a:pt x="15" y="12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2" name="Freeform 7381">
              <a:extLst>
                <a:ext uri="{FF2B5EF4-FFF2-40B4-BE49-F238E27FC236}">
                  <a16:creationId xmlns:a16="http://schemas.microsoft.com/office/drawing/2014/main" id="{6516745C-2BD6-A745-888E-C3559E29C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13" y="5476875"/>
              <a:ext cx="14287" cy="14288"/>
            </a:xfrm>
            <a:custGeom>
              <a:avLst/>
              <a:gdLst>
                <a:gd name="T0" fmla="*/ 6786 w 40"/>
                <a:gd name="T1" fmla="*/ 0 h 41"/>
                <a:gd name="T2" fmla="*/ 8215 w 40"/>
                <a:gd name="T3" fmla="*/ 5576 h 41"/>
                <a:gd name="T4" fmla="*/ 13930 w 40"/>
                <a:gd name="T5" fmla="*/ 5576 h 41"/>
                <a:gd name="T6" fmla="*/ 9287 w 40"/>
                <a:gd name="T7" fmla="*/ 8712 h 41"/>
                <a:gd name="T8" fmla="*/ 11072 w 40"/>
                <a:gd name="T9" fmla="*/ 13940 h 41"/>
                <a:gd name="T10" fmla="*/ 6786 w 40"/>
                <a:gd name="T11" fmla="*/ 10803 h 41"/>
                <a:gd name="T12" fmla="*/ 2500 w 40"/>
                <a:gd name="T13" fmla="*/ 13940 h 41"/>
                <a:gd name="T14" fmla="*/ 4286 w 40"/>
                <a:gd name="T15" fmla="*/ 8712 h 41"/>
                <a:gd name="T16" fmla="*/ 0 w 40"/>
                <a:gd name="T17" fmla="*/ 5576 h 41"/>
                <a:gd name="T18" fmla="*/ 5358 w 40"/>
                <a:gd name="T19" fmla="*/ 5576 h 41"/>
                <a:gd name="T20" fmla="*/ 6786 w 40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3" y="16"/>
                  </a:lnTo>
                  <a:lnTo>
                    <a:pt x="39" y="16"/>
                  </a:lnTo>
                  <a:lnTo>
                    <a:pt x="26" y="25"/>
                  </a:lnTo>
                  <a:lnTo>
                    <a:pt x="31" y="40"/>
                  </a:lnTo>
                  <a:lnTo>
                    <a:pt x="19" y="31"/>
                  </a:lnTo>
                  <a:lnTo>
                    <a:pt x="7" y="40"/>
                  </a:lnTo>
                  <a:lnTo>
                    <a:pt x="12" y="25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3" name="Freeform 7382">
              <a:extLst>
                <a:ext uri="{FF2B5EF4-FFF2-40B4-BE49-F238E27FC236}">
                  <a16:creationId xmlns:a16="http://schemas.microsoft.com/office/drawing/2014/main" id="{F58260C9-1057-474C-9318-DEF527FC1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13" y="5500688"/>
              <a:ext cx="14287" cy="14287"/>
            </a:xfrm>
            <a:custGeom>
              <a:avLst/>
              <a:gdLst>
                <a:gd name="T0" fmla="*/ 6786 w 40"/>
                <a:gd name="T1" fmla="*/ 0 h 38"/>
                <a:gd name="T2" fmla="*/ 8215 w 40"/>
                <a:gd name="T3" fmla="*/ 4512 h 38"/>
                <a:gd name="T4" fmla="*/ 13930 w 40"/>
                <a:gd name="T5" fmla="*/ 4512 h 38"/>
                <a:gd name="T6" fmla="*/ 9287 w 40"/>
                <a:gd name="T7" fmla="*/ 7895 h 38"/>
                <a:gd name="T8" fmla="*/ 11072 w 40"/>
                <a:gd name="T9" fmla="*/ 13911 h 38"/>
                <a:gd name="T10" fmla="*/ 6786 w 40"/>
                <a:gd name="T11" fmla="*/ 10527 h 38"/>
                <a:gd name="T12" fmla="*/ 2500 w 40"/>
                <a:gd name="T13" fmla="*/ 13911 h 38"/>
                <a:gd name="T14" fmla="*/ 4286 w 40"/>
                <a:gd name="T15" fmla="*/ 7895 h 38"/>
                <a:gd name="T16" fmla="*/ 0 w 40"/>
                <a:gd name="T17" fmla="*/ 4512 h 38"/>
                <a:gd name="T18" fmla="*/ 5358 w 40"/>
                <a:gd name="T19" fmla="*/ 4512 h 38"/>
                <a:gd name="T20" fmla="*/ 6786 w 40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8">
                  <a:moveTo>
                    <a:pt x="19" y="0"/>
                  </a:moveTo>
                  <a:lnTo>
                    <a:pt x="23" y="12"/>
                  </a:lnTo>
                  <a:lnTo>
                    <a:pt x="39" y="12"/>
                  </a:lnTo>
                  <a:lnTo>
                    <a:pt x="26" y="21"/>
                  </a:lnTo>
                  <a:lnTo>
                    <a:pt x="31" y="37"/>
                  </a:lnTo>
                  <a:lnTo>
                    <a:pt x="19" y="28"/>
                  </a:lnTo>
                  <a:lnTo>
                    <a:pt x="7" y="37"/>
                  </a:lnTo>
                  <a:lnTo>
                    <a:pt x="12" y="21"/>
                  </a:lnTo>
                  <a:lnTo>
                    <a:pt x="0" y="12"/>
                  </a:lnTo>
                  <a:lnTo>
                    <a:pt x="15" y="12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4" name="Freeform 7383">
              <a:extLst>
                <a:ext uri="{FF2B5EF4-FFF2-40B4-BE49-F238E27FC236}">
                  <a16:creationId xmlns:a16="http://schemas.microsoft.com/office/drawing/2014/main" id="{42C0645A-6F34-D542-B545-353F716BB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88" y="5421313"/>
              <a:ext cx="14287" cy="14287"/>
            </a:xfrm>
            <a:custGeom>
              <a:avLst/>
              <a:gdLst>
                <a:gd name="T0" fmla="*/ 7144 w 38"/>
                <a:gd name="T1" fmla="*/ 0 h 40"/>
                <a:gd name="T2" fmla="*/ 8647 w 38"/>
                <a:gd name="T3" fmla="*/ 5358 h 40"/>
                <a:gd name="T4" fmla="*/ 13911 w 38"/>
                <a:gd name="T5" fmla="*/ 5358 h 40"/>
                <a:gd name="T6" fmla="*/ 9399 w 38"/>
                <a:gd name="T7" fmla="*/ 7501 h 40"/>
                <a:gd name="T8" fmla="*/ 11655 w 38"/>
                <a:gd name="T9" fmla="*/ 13930 h 40"/>
                <a:gd name="T10" fmla="*/ 7144 w 38"/>
                <a:gd name="T11" fmla="*/ 10715 h 40"/>
                <a:gd name="T12" fmla="*/ 2256 w 38"/>
                <a:gd name="T13" fmla="*/ 13930 h 40"/>
                <a:gd name="T14" fmla="*/ 4136 w 38"/>
                <a:gd name="T15" fmla="*/ 7501 h 40"/>
                <a:gd name="T16" fmla="*/ 0 w 38"/>
                <a:gd name="T17" fmla="*/ 5358 h 40"/>
                <a:gd name="T18" fmla="*/ 5264 w 38"/>
                <a:gd name="T19" fmla="*/ 5358 h 40"/>
                <a:gd name="T20" fmla="*/ 7144 w 38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40">
                  <a:moveTo>
                    <a:pt x="19" y="0"/>
                  </a:moveTo>
                  <a:lnTo>
                    <a:pt x="23" y="15"/>
                  </a:lnTo>
                  <a:lnTo>
                    <a:pt x="37" y="15"/>
                  </a:lnTo>
                  <a:lnTo>
                    <a:pt x="25" y="21"/>
                  </a:lnTo>
                  <a:lnTo>
                    <a:pt x="31" y="39"/>
                  </a:lnTo>
                  <a:lnTo>
                    <a:pt x="19" y="30"/>
                  </a:lnTo>
                  <a:lnTo>
                    <a:pt x="6" y="39"/>
                  </a:lnTo>
                  <a:lnTo>
                    <a:pt x="11" y="21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5" name="Freeform 7384">
              <a:extLst>
                <a:ext uri="{FF2B5EF4-FFF2-40B4-BE49-F238E27FC236}">
                  <a16:creationId xmlns:a16="http://schemas.microsoft.com/office/drawing/2014/main" id="{F1657F0B-E247-0F47-B64D-42173B6CD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88" y="5443538"/>
              <a:ext cx="14287" cy="14287"/>
            </a:xfrm>
            <a:custGeom>
              <a:avLst/>
              <a:gdLst>
                <a:gd name="T0" fmla="*/ 7144 w 38"/>
                <a:gd name="T1" fmla="*/ 0 h 38"/>
                <a:gd name="T2" fmla="*/ 8647 w 38"/>
                <a:gd name="T3" fmla="*/ 6016 h 38"/>
                <a:gd name="T4" fmla="*/ 13911 w 38"/>
                <a:gd name="T5" fmla="*/ 6016 h 38"/>
                <a:gd name="T6" fmla="*/ 9399 w 38"/>
                <a:gd name="T7" fmla="*/ 9399 h 38"/>
                <a:gd name="T8" fmla="*/ 11655 w 38"/>
                <a:gd name="T9" fmla="*/ 13911 h 38"/>
                <a:gd name="T10" fmla="*/ 7144 w 38"/>
                <a:gd name="T11" fmla="*/ 11655 h 38"/>
                <a:gd name="T12" fmla="*/ 2256 w 38"/>
                <a:gd name="T13" fmla="*/ 13911 h 38"/>
                <a:gd name="T14" fmla="*/ 4136 w 38"/>
                <a:gd name="T15" fmla="*/ 9399 h 38"/>
                <a:gd name="T16" fmla="*/ 0 w 38"/>
                <a:gd name="T17" fmla="*/ 6016 h 38"/>
                <a:gd name="T18" fmla="*/ 5264 w 38"/>
                <a:gd name="T19" fmla="*/ 6016 h 38"/>
                <a:gd name="T20" fmla="*/ 7144 w 38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23" y="16"/>
                  </a:lnTo>
                  <a:lnTo>
                    <a:pt x="37" y="16"/>
                  </a:lnTo>
                  <a:lnTo>
                    <a:pt x="25" y="25"/>
                  </a:lnTo>
                  <a:lnTo>
                    <a:pt x="31" y="37"/>
                  </a:lnTo>
                  <a:lnTo>
                    <a:pt x="19" y="31"/>
                  </a:lnTo>
                  <a:lnTo>
                    <a:pt x="6" y="37"/>
                  </a:lnTo>
                  <a:lnTo>
                    <a:pt x="11" y="25"/>
                  </a:lnTo>
                  <a:lnTo>
                    <a:pt x="0" y="16"/>
                  </a:lnTo>
                  <a:lnTo>
                    <a:pt x="14" y="16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6" name="Freeform 7385">
              <a:extLst>
                <a:ext uri="{FF2B5EF4-FFF2-40B4-BE49-F238E27FC236}">
                  <a16:creationId xmlns:a16="http://schemas.microsoft.com/office/drawing/2014/main" id="{7C211890-5681-E444-9480-715768CF9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88" y="5467350"/>
              <a:ext cx="14287" cy="14288"/>
            </a:xfrm>
            <a:custGeom>
              <a:avLst/>
              <a:gdLst>
                <a:gd name="T0" fmla="*/ 7144 w 38"/>
                <a:gd name="T1" fmla="*/ 0 h 38"/>
                <a:gd name="T2" fmla="*/ 8647 w 38"/>
                <a:gd name="T3" fmla="*/ 5640 h 38"/>
                <a:gd name="T4" fmla="*/ 13911 w 38"/>
                <a:gd name="T5" fmla="*/ 5640 h 38"/>
                <a:gd name="T6" fmla="*/ 9399 w 38"/>
                <a:gd name="T7" fmla="*/ 7896 h 38"/>
                <a:gd name="T8" fmla="*/ 11655 w 38"/>
                <a:gd name="T9" fmla="*/ 13912 h 38"/>
                <a:gd name="T10" fmla="*/ 7144 w 38"/>
                <a:gd name="T11" fmla="*/ 10152 h 38"/>
                <a:gd name="T12" fmla="*/ 2256 w 38"/>
                <a:gd name="T13" fmla="*/ 13912 h 38"/>
                <a:gd name="T14" fmla="*/ 4136 w 38"/>
                <a:gd name="T15" fmla="*/ 7896 h 38"/>
                <a:gd name="T16" fmla="*/ 0 w 38"/>
                <a:gd name="T17" fmla="*/ 5640 h 38"/>
                <a:gd name="T18" fmla="*/ 5264 w 38"/>
                <a:gd name="T19" fmla="*/ 5640 h 38"/>
                <a:gd name="T20" fmla="*/ 7144 w 38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23" y="15"/>
                  </a:lnTo>
                  <a:lnTo>
                    <a:pt x="37" y="15"/>
                  </a:lnTo>
                  <a:lnTo>
                    <a:pt x="25" y="21"/>
                  </a:lnTo>
                  <a:lnTo>
                    <a:pt x="31" y="37"/>
                  </a:lnTo>
                  <a:lnTo>
                    <a:pt x="19" y="27"/>
                  </a:lnTo>
                  <a:lnTo>
                    <a:pt x="6" y="37"/>
                  </a:lnTo>
                  <a:lnTo>
                    <a:pt x="11" y="21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7" name="Freeform 7386">
              <a:extLst>
                <a:ext uri="{FF2B5EF4-FFF2-40B4-BE49-F238E27FC236}">
                  <a16:creationId xmlns:a16="http://schemas.microsoft.com/office/drawing/2014/main" id="{4C8A3A5A-C401-5F4E-A436-49E4F3C37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88" y="5489575"/>
              <a:ext cx="14287" cy="14288"/>
            </a:xfrm>
            <a:custGeom>
              <a:avLst/>
              <a:gdLst>
                <a:gd name="T0" fmla="*/ 7144 w 38"/>
                <a:gd name="T1" fmla="*/ 0 h 40"/>
                <a:gd name="T2" fmla="*/ 8647 w 38"/>
                <a:gd name="T3" fmla="*/ 5358 h 40"/>
                <a:gd name="T4" fmla="*/ 13911 w 38"/>
                <a:gd name="T5" fmla="*/ 5358 h 40"/>
                <a:gd name="T6" fmla="*/ 9399 w 38"/>
                <a:gd name="T7" fmla="*/ 8573 h 40"/>
                <a:gd name="T8" fmla="*/ 11655 w 38"/>
                <a:gd name="T9" fmla="*/ 13931 h 40"/>
                <a:gd name="T10" fmla="*/ 7144 w 38"/>
                <a:gd name="T11" fmla="*/ 10716 h 40"/>
                <a:gd name="T12" fmla="*/ 2256 w 38"/>
                <a:gd name="T13" fmla="*/ 13931 h 40"/>
                <a:gd name="T14" fmla="*/ 4136 w 38"/>
                <a:gd name="T15" fmla="*/ 8573 h 40"/>
                <a:gd name="T16" fmla="*/ 0 w 38"/>
                <a:gd name="T17" fmla="*/ 5358 h 40"/>
                <a:gd name="T18" fmla="*/ 5264 w 38"/>
                <a:gd name="T19" fmla="*/ 5358 h 40"/>
                <a:gd name="T20" fmla="*/ 7144 w 38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40">
                  <a:moveTo>
                    <a:pt x="19" y="0"/>
                  </a:moveTo>
                  <a:lnTo>
                    <a:pt x="23" y="15"/>
                  </a:lnTo>
                  <a:lnTo>
                    <a:pt x="37" y="15"/>
                  </a:lnTo>
                  <a:lnTo>
                    <a:pt x="25" y="24"/>
                  </a:lnTo>
                  <a:lnTo>
                    <a:pt x="31" y="39"/>
                  </a:lnTo>
                  <a:lnTo>
                    <a:pt x="19" y="30"/>
                  </a:lnTo>
                  <a:lnTo>
                    <a:pt x="6" y="39"/>
                  </a:lnTo>
                  <a:lnTo>
                    <a:pt x="11" y="24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8" name="Freeform 7387">
              <a:extLst>
                <a:ext uri="{FF2B5EF4-FFF2-40B4-BE49-F238E27FC236}">
                  <a16:creationId xmlns:a16="http://schemas.microsoft.com/office/drawing/2014/main" id="{6D551152-81E8-3F49-AF34-1170AE2C3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3" y="5408613"/>
              <a:ext cx="14287" cy="14287"/>
            </a:xfrm>
            <a:custGeom>
              <a:avLst/>
              <a:gdLst>
                <a:gd name="T0" fmla="*/ 7144 w 40"/>
                <a:gd name="T1" fmla="*/ 0 h 38"/>
                <a:gd name="T2" fmla="*/ 8215 w 40"/>
                <a:gd name="T3" fmla="*/ 5640 h 38"/>
                <a:gd name="T4" fmla="*/ 13930 w 40"/>
                <a:gd name="T5" fmla="*/ 5640 h 38"/>
                <a:gd name="T6" fmla="*/ 9287 w 40"/>
                <a:gd name="T7" fmla="*/ 9399 h 38"/>
                <a:gd name="T8" fmla="*/ 11072 w 40"/>
                <a:gd name="T9" fmla="*/ 13911 h 38"/>
                <a:gd name="T10" fmla="*/ 7144 w 40"/>
                <a:gd name="T11" fmla="*/ 11279 h 38"/>
                <a:gd name="T12" fmla="*/ 2857 w 40"/>
                <a:gd name="T13" fmla="*/ 13911 h 38"/>
                <a:gd name="T14" fmla="*/ 4286 w 40"/>
                <a:gd name="T15" fmla="*/ 9399 h 38"/>
                <a:gd name="T16" fmla="*/ 0 w 40"/>
                <a:gd name="T17" fmla="*/ 5640 h 38"/>
                <a:gd name="T18" fmla="*/ 5358 w 40"/>
                <a:gd name="T19" fmla="*/ 5640 h 38"/>
                <a:gd name="T20" fmla="*/ 7144 w 40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8">
                  <a:moveTo>
                    <a:pt x="20" y="0"/>
                  </a:moveTo>
                  <a:lnTo>
                    <a:pt x="23" y="15"/>
                  </a:lnTo>
                  <a:lnTo>
                    <a:pt x="39" y="15"/>
                  </a:lnTo>
                  <a:lnTo>
                    <a:pt x="26" y="25"/>
                  </a:lnTo>
                  <a:lnTo>
                    <a:pt x="31" y="37"/>
                  </a:lnTo>
                  <a:lnTo>
                    <a:pt x="20" y="30"/>
                  </a:lnTo>
                  <a:lnTo>
                    <a:pt x="8" y="37"/>
                  </a:lnTo>
                  <a:lnTo>
                    <a:pt x="12" y="25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" name="Freeform 7388">
              <a:extLst>
                <a:ext uri="{FF2B5EF4-FFF2-40B4-BE49-F238E27FC236}">
                  <a16:creationId xmlns:a16="http://schemas.microsoft.com/office/drawing/2014/main" id="{8F731611-7167-944C-8851-5D5FD087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3" y="5432425"/>
              <a:ext cx="14287" cy="14288"/>
            </a:xfrm>
            <a:custGeom>
              <a:avLst/>
              <a:gdLst>
                <a:gd name="T0" fmla="*/ 7144 w 40"/>
                <a:gd name="T1" fmla="*/ 0 h 41"/>
                <a:gd name="T2" fmla="*/ 8215 w 40"/>
                <a:gd name="T3" fmla="*/ 5227 h 41"/>
                <a:gd name="T4" fmla="*/ 13930 w 40"/>
                <a:gd name="T5" fmla="*/ 5227 h 41"/>
                <a:gd name="T6" fmla="*/ 9287 w 40"/>
                <a:gd name="T7" fmla="*/ 8364 h 41"/>
                <a:gd name="T8" fmla="*/ 11072 w 40"/>
                <a:gd name="T9" fmla="*/ 13940 h 41"/>
                <a:gd name="T10" fmla="*/ 7144 w 40"/>
                <a:gd name="T11" fmla="*/ 10455 h 41"/>
                <a:gd name="T12" fmla="*/ 2857 w 40"/>
                <a:gd name="T13" fmla="*/ 13940 h 41"/>
                <a:gd name="T14" fmla="*/ 4286 w 40"/>
                <a:gd name="T15" fmla="*/ 8364 h 41"/>
                <a:gd name="T16" fmla="*/ 0 w 40"/>
                <a:gd name="T17" fmla="*/ 5227 h 41"/>
                <a:gd name="T18" fmla="*/ 5358 w 40"/>
                <a:gd name="T19" fmla="*/ 5227 h 41"/>
                <a:gd name="T20" fmla="*/ 7144 w 40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0" y="0"/>
                  </a:moveTo>
                  <a:lnTo>
                    <a:pt x="23" y="15"/>
                  </a:lnTo>
                  <a:lnTo>
                    <a:pt x="39" y="15"/>
                  </a:lnTo>
                  <a:lnTo>
                    <a:pt x="26" y="24"/>
                  </a:lnTo>
                  <a:lnTo>
                    <a:pt x="31" y="40"/>
                  </a:lnTo>
                  <a:lnTo>
                    <a:pt x="20" y="30"/>
                  </a:lnTo>
                  <a:lnTo>
                    <a:pt x="8" y="40"/>
                  </a:lnTo>
                  <a:lnTo>
                    <a:pt x="12" y="24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0" name="Freeform 7389">
              <a:extLst>
                <a:ext uri="{FF2B5EF4-FFF2-40B4-BE49-F238E27FC236}">
                  <a16:creationId xmlns:a16="http://schemas.microsoft.com/office/drawing/2014/main" id="{F0B41976-77D3-4B46-844B-4201A64E0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3" y="5454650"/>
              <a:ext cx="14287" cy="12700"/>
            </a:xfrm>
            <a:custGeom>
              <a:avLst/>
              <a:gdLst>
                <a:gd name="T0" fmla="*/ 7144 w 40"/>
                <a:gd name="T1" fmla="*/ 0 h 37"/>
                <a:gd name="T2" fmla="*/ 8215 w 40"/>
                <a:gd name="T3" fmla="*/ 4119 h 37"/>
                <a:gd name="T4" fmla="*/ 13930 w 40"/>
                <a:gd name="T5" fmla="*/ 4119 h 37"/>
                <a:gd name="T6" fmla="*/ 9287 w 40"/>
                <a:gd name="T7" fmla="*/ 7208 h 37"/>
                <a:gd name="T8" fmla="*/ 11072 w 40"/>
                <a:gd name="T9" fmla="*/ 12357 h 37"/>
                <a:gd name="T10" fmla="*/ 7144 w 40"/>
                <a:gd name="T11" fmla="*/ 9268 h 37"/>
                <a:gd name="T12" fmla="*/ 2857 w 40"/>
                <a:gd name="T13" fmla="*/ 12357 h 37"/>
                <a:gd name="T14" fmla="*/ 4286 w 40"/>
                <a:gd name="T15" fmla="*/ 7208 h 37"/>
                <a:gd name="T16" fmla="*/ 0 w 40"/>
                <a:gd name="T17" fmla="*/ 4119 h 37"/>
                <a:gd name="T18" fmla="*/ 5358 w 40"/>
                <a:gd name="T19" fmla="*/ 4119 h 37"/>
                <a:gd name="T20" fmla="*/ 7144 w 40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7">
                  <a:moveTo>
                    <a:pt x="20" y="0"/>
                  </a:moveTo>
                  <a:lnTo>
                    <a:pt x="23" y="12"/>
                  </a:lnTo>
                  <a:lnTo>
                    <a:pt x="39" y="12"/>
                  </a:lnTo>
                  <a:lnTo>
                    <a:pt x="26" y="21"/>
                  </a:lnTo>
                  <a:lnTo>
                    <a:pt x="31" y="36"/>
                  </a:lnTo>
                  <a:lnTo>
                    <a:pt x="20" y="27"/>
                  </a:lnTo>
                  <a:lnTo>
                    <a:pt x="8" y="36"/>
                  </a:lnTo>
                  <a:lnTo>
                    <a:pt x="12" y="21"/>
                  </a:lnTo>
                  <a:lnTo>
                    <a:pt x="0" y="12"/>
                  </a:lnTo>
                  <a:lnTo>
                    <a:pt x="15" y="12"/>
                  </a:lnTo>
                  <a:lnTo>
                    <a:pt x="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" name="Freeform 7390">
              <a:extLst>
                <a:ext uri="{FF2B5EF4-FFF2-40B4-BE49-F238E27FC236}">
                  <a16:creationId xmlns:a16="http://schemas.microsoft.com/office/drawing/2014/main" id="{5215232F-025D-5F47-A5D8-152C31AE3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3" y="5476875"/>
              <a:ext cx="14287" cy="14288"/>
            </a:xfrm>
            <a:custGeom>
              <a:avLst/>
              <a:gdLst>
                <a:gd name="T0" fmla="*/ 7144 w 40"/>
                <a:gd name="T1" fmla="*/ 0 h 41"/>
                <a:gd name="T2" fmla="*/ 8215 w 40"/>
                <a:gd name="T3" fmla="*/ 5576 h 41"/>
                <a:gd name="T4" fmla="*/ 13930 w 40"/>
                <a:gd name="T5" fmla="*/ 5576 h 41"/>
                <a:gd name="T6" fmla="*/ 9287 w 40"/>
                <a:gd name="T7" fmla="*/ 8712 h 41"/>
                <a:gd name="T8" fmla="*/ 11072 w 40"/>
                <a:gd name="T9" fmla="*/ 13940 h 41"/>
                <a:gd name="T10" fmla="*/ 7144 w 40"/>
                <a:gd name="T11" fmla="*/ 10803 h 41"/>
                <a:gd name="T12" fmla="*/ 2857 w 40"/>
                <a:gd name="T13" fmla="*/ 13940 h 41"/>
                <a:gd name="T14" fmla="*/ 4286 w 40"/>
                <a:gd name="T15" fmla="*/ 8712 h 41"/>
                <a:gd name="T16" fmla="*/ 0 w 40"/>
                <a:gd name="T17" fmla="*/ 5576 h 41"/>
                <a:gd name="T18" fmla="*/ 5358 w 40"/>
                <a:gd name="T19" fmla="*/ 5576 h 41"/>
                <a:gd name="T20" fmla="*/ 7144 w 40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0" y="0"/>
                  </a:moveTo>
                  <a:lnTo>
                    <a:pt x="23" y="16"/>
                  </a:lnTo>
                  <a:lnTo>
                    <a:pt x="39" y="16"/>
                  </a:lnTo>
                  <a:lnTo>
                    <a:pt x="26" y="25"/>
                  </a:lnTo>
                  <a:lnTo>
                    <a:pt x="31" y="40"/>
                  </a:lnTo>
                  <a:lnTo>
                    <a:pt x="20" y="31"/>
                  </a:lnTo>
                  <a:lnTo>
                    <a:pt x="8" y="40"/>
                  </a:lnTo>
                  <a:lnTo>
                    <a:pt x="12" y="25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" name="Freeform 7391">
              <a:extLst>
                <a:ext uri="{FF2B5EF4-FFF2-40B4-BE49-F238E27FC236}">
                  <a16:creationId xmlns:a16="http://schemas.microsoft.com/office/drawing/2014/main" id="{74F1AC00-B194-6743-9B4D-D7B4F7DA7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3" y="5500688"/>
              <a:ext cx="14287" cy="14287"/>
            </a:xfrm>
            <a:custGeom>
              <a:avLst/>
              <a:gdLst>
                <a:gd name="T0" fmla="*/ 7144 w 40"/>
                <a:gd name="T1" fmla="*/ 0 h 38"/>
                <a:gd name="T2" fmla="*/ 8215 w 40"/>
                <a:gd name="T3" fmla="*/ 4512 h 38"/>
                <a:gd name="T4" fmla="*/ 13930 w 40"/>
                <a:gd name="T5" fmla="*/ 4512 h 38"/>
                <a:gd name="T6" fmla="*/ 9287 w 40"/>
                <a:gd name="T7" fmla="*/ 7895 h 38"/>
                <a:gd name="T8" fmla="*/ 11072 w 40"/>
                <a:gd name="T9" fmla="*/ 13911 h 38"/>
                <a:gd name="T10" fmla="*/ 7144 w 40"/>
                <a:gd name="T11" fmla="*/ 10527 h 38"/>
                <a:gd name="T12" fmla="*/ 2857 w 40"/>
                <a:gd name="T13" fmla="*/ 13911 h 38"/>
                <a:gd name="T14" fmla="*/ 4286 w 40"/>
                <a:gd name="T15" fmla="*/ 7895 h 38"/>
                <a:gd name="T16" fmla="*/ 0 w 40"/>
                <a:gd name="T17" fmla="*/ 4512 h 38"/>
                <a:gd name="T18" fmla="*/ 5358 w 40"/>
                <a:gd name="T19" fmla="*/ 4512 h 38"/>
                <a:gd name="T20" fmla="*/ 7144 w 40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8">
                  <a:moveTo>
                    <a:pt x="20" y="0"/>
                  </a:moveTo>
                  <a:lnTo>
                    <a:pt x="23" y="12"/>
                  </a:lnTo>
                  <a:lnTo>
                    <a:pt x="39" y="12"/>
                  </a:lnTo>
                  <a:lnTo>
                    <a:pt x="26" y="21"/>
                  </a:lnTo>
                  <a:lnTo>
                    <a:pt x="31" y="37"/>
                  </a:lnTo>
                  <a:lnTo>
                    <a:pt x="20" y="28"/>
                  </a:lnTo>
                  <a:lnTo>
                    <a:pt x="8" y="37"/>
                  </a:lnTo>
                  <a:lnTo>
                    <a:pt x="12" y="21"/>
                  </a:lnTo>
                  <a:lnTo>
                    <a:pt x="0" y="12"/>
                  </a:lnTo>
                  <a:lnTo>
                    <a:pt x="15" y="12"/>
                  </a:lnTo>
                  <a:lnTo>
                    <a:pt x="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" name="Freeform 7392">
              <a:extLst>
                <a:ext uri="{FF2B5EF4-FFF2-40B4-BE49-F238E27FC236}">
                  <a16:creationId xmlns:a16="http://schemas.microsoft.com/office/drawing/2014/main" id="{3A699D3D-F820-F948-8F6C-938800413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38" y="5421313"/>
              <a:ext cx="14287" cy="14287"/>
            </a:xfrm>
            <a:custGeom>
              <a:avLst/>
              <a:gdLst>
                <a:gd name="T0" fmla="*/ 6960 w 39"/>
                <a:gd name="T1" fmla="*/ 0 h 40"/>
                <a:gd name="T2" fmla="*/ 8426 w 39"/>
                <a:gd name="T3" fmla="*/ 5358 h 40"/>
                <a:gd name="T4" fmla="*/ 13921 w 39"/>
                <a:gd name="T5" fmla="*/ 5358 h 40"/>
                <a:gd name="T6" fmla="*/ 9525 w 39"/>
                <a:gd name="T7" fmla="*/ 7501 h 40"/>
                <a:gd name="T8" fmla="*/ 10990 w 39"/>
                <a:gd name="T9" fmla="*/ 13930 h 40"/>
                <a:gd name="T10" fmla="*/ 6960 w 39"/>
                <a:gd name="T11" fmla="*/ 10715 h 40"/>
                <a:gd name="T12" fmla="*/ 2198 w 39"/>
                <a:gd name="T13" fmla="*/ 13930 h 40"/>
                <a:gd name="T14" fmla="*/ 4030 w 39"/>
                <a:gd name="T15" fmla="*/ 7501 h 40"/>
                <a:gd name="T16" fmla="*/ 0 w 39"/>
                <a:gd name="T17" fmla="*/ 5358 h 40"/>
                <a:gd name="T18" fmla="*/ 5129 w 39"/>
                <a:gd name="T19" fmla="*/ 5358 h 40"/>
                <a:gd name="T20" fmla="*/ 6960 w 39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0">
                  <a:moveTo>
                    <a:pt x="19" y="0"/>
                  </a:moveTo>
                  <a:lnTo>
                    <a:pt x="23" y="15"/>
                  </a:lnTo>
                  <a:lnTo>
                    <a:pt x="38" y="15"/>
                  </a:lnTo>
                  <a:lnTo>
                    <a:pt x="26" y="21"/>
                  </a:lnTo>
                  <a:lnTo>
                    <a:pt x="30" y="39"/>
                  </a:lnTo>
                  <a:lnTo>
                    <a:pt x="19" y="30"/>
                  </a:lnTo>
                  <a:lnTo>
                    <a:pt x="6" y="39"/>
                  </a:lnTo>
                  <a:lnTo>
                    <a:pt x="11" y="21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4" name="Freeform 7393">
              <a:extLst>
                <a:ext uri="{FF2B5EF4-FFF2-40B4-BE49-F238E27FC236}">
                  <a16:creationId xmlns:a16="http://schemas.microsoft.com/office/drawing/2014/main" id="{963EAF5C-6FE3-214E-858A-307C1E4EB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38" y="5443538"/>
              <a:ext cx="14287" cy="14287"/>
            </a:xfrm>
            <a:custGeom>
              <a:avLst/>
              <a:gdLst>
                <a:gd name="T0" fmla="*/ 6960 w 39"/>
                <a:gd name="T1" fmla="*/ 0 h 38"/>
                <a:gd name="T2" fmla="*/ 8426 w 39"/>
                <a:gd name="T3" fmla="*/ 6016 h 38"/>
                <a:gd name="T4" fmla="*/ 13921 w 39"/>
                <a:gd name="T5" fmla="*/ 6016 h 38"/>
                <a:gd name="T6" fmla="*/ 9525 w 39"/>
                <a:gd name="T7" fmla="*/ 9399 h 38"/>
                <a:gd name="T8" fmla="*/ 10990 w 39"/>
                <a:gd name="T9" fmla="*/ 13911 h 38"/>
                <a:gd name="T10" fmla="*/ 6960 w 39"/>
                <a:gd name="T11" fmla="*/ 11655 h 38"/>
                <a:gd name="T12" fmla="*/ 2198 w 39"/>
                <a:gd name="T13" fmla="*/ 13911 h 38"/>
                <a:gd name="T14" fmla="*/ 4030 w 39"/>
                <a:gd name="T15" fmla="*/ 9399 h 38"/>
                <a:gd name="T16" fmla="*/ 0 w 39"/>
                <a:gd name="T17" fmla="*/ 6016 h 38"/>
                <a:gd name="T18" fmla="*/ 5129 w 39"/>
                <a:gd name="T19" fmla="*/ 6016 h 38"/>
                <a:gd name="T20" fmla="*/ 6960 w 3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8">
                  <a:moveTo>
                    <a:pt x="19" y="0"/>
                  </a:moveTo>
                  <a:lnTo>
                    <a:pt x="23" y="16"/>
                  </a:lnTo>
                  <a:lnTo>
                    <a:pt x="38" y="16"/>
                  </a:lnTo>
                  <a:lnTo>
                    <a:pt x="26" y="25"/>
                  </a:lnTo>
                  <a:lnTo>
                    <a:pt x="30" y="37"/>
                  </a:lnTo>
                  <a:lnTo>
                    <a:pt x="19" y="31"/>
                  </a:lnTo>
                  <a:lnTo>
                    <a:pt x="6" y="37"/>
                  </a:lnTo>
                  <a:lnTo>
                    <a:pt x="11" y="25"/>
                  </a:lnTo>
                  <a:lnTo>
                    <a:pt x="0" y="16"/>
                  </a:lnTo>
                  <a:lnTo>
                    <a:pt x="14" y="16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5" name="Freeform 7394">
              <a:extLst>
                <a:ext uri="{FF2B5EF4-FFF2-40B4-BE49-F238E27FC236}">
                  <a16:creationId xmlns:a16="http://schemas.microsoft.com/office/drawing/2014/main" id="{6417C392-1CA0-2F42-BBEC-812DE7DEC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38" y="5467350"/>
              <a:ext cx="14287" cy="14288"/>
            </a:xfrm>
            <a:custGeom>
              <a:avLst/>
              <a:gdLst>
                <a:gd name="T0" fmla="*/ 6960 w 39"/>
                <a:gd name="T1" fmla="*/ 0 h 38"/>
                <a:gd name="T2" fmla="*/ 8426 w 39"/>
                <a:gd name="T3" fmla="*/ 5640 h 38"/>
                <a:gd name="T4" fmla="*/ 13921 w 39"/>
                <a:gd name="T5" fmla="*/ 5640 h 38"/>
                <a:gd name="T6" fmla="*/ 9525 w 39"/>
                <a:gd name="T7" fmla="*/ 7896 h 38"/>
                <a:gd name="T8" fmla="*/ 10990 w 39"/>
                <a:gd name="T9" fmla="*/ 13912 h 38"/>
                <a:gd name="T10" fmla="*/ 6960 w 39"/>
                <a:gd name="T11" fmla="*/ 10152 h 38"/>
                <a:gd name="T12" fmla="*/ 2198 w 39"/>
                <a:gd name="T13" fmla="*/ 13912 h 38"/>
                <a:gd name="T14" fmla="*/ 4030 w 39"/>
                <a:gd name="T15" fmla="*/ 7896 h 38"/>
                <a:gd name="T16" fmla="*/ 0 w 39"/>
                <a:gd name="T17" fmla="*/ 5640 h 38"/>
                <a:gd name="T18" fmla="*/ 5129 w 39"/>
                <a:gd name="T19" fmla="*/ 5640 h 38"/>
                <a:gd name="T20" fmla="*/ 6960 w 3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8">
                  <a:moveTo>
                    <a:pt x="19" y="0"/>
                  </a:moveTo>
                  <a:lnTo>
                    <a:pt x="23" y="15"/>
                  </a:lnTo>
                  <a:lnTo>
                    <a:pt x="38" y="15"/>
                  </a:lnTo>
                  <a:lnTo>
                    <a:pt x="26" y="21"/>
                  </a:lnTo>
                  <a:lnTo>
                    <a:pt x="30" y="37"/>
                  </a:lnTo>
                  <a:lnTo>
                    <a:pt x="19" y="27"/>
                  </a:lnTo>
                  <a:lnTo>
                    <a:pt x="6" y="37"/>
                  </a:lnTo>
                  <a:lnTo>
                    <a:pt x="11" y="21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6" name="Freeform 7395">
              <a:extLst>
                <a:ext uri="{FF2B5EF4-FFF2-40B4-BE49-F238E27FC236}">
                  <a16:creationId xmlns:a16="http://schemas.microsoft.com/office/drawing/2014/main" id="{D786E889-9513-DF43-B4D5-A64E5F15B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38" y="5489575"/>
              <a:ext cx="14287" cy="14288"/>
            </a:xfrm>
            <a:custGeom>
              <a:avLst/>
              <a:gdLst>
                <a:gd name="T0" fmla="*/ 6960 w 39"/>
                <a:gd name="T1" fmla="*/ 0 h 40"/>
                <a:gd name="T2" fmla="*/ 8426 w 39"/>
                <a:gd name="T3" fmla="*/ 5358 h 40"/>
                <a:gd name="T4" fmla="*/ 13921 w 39"/>
                <a:gd name="T5" fmla="*/ 5358 h 40"/>
                <a:gd name="T6" fmla="*/ 9525 w 39"/>
                <a:gd name="T7" fmla="*/ 8573 h 40"/>
                <a:gd name="T8" fmla="*/ 10990 w 39"/>
                <a:gd name="T9" fmla="*/ 13931 h 40"/>
                <a:gd name="T10" fmla="*/ 6960 w 39"/>
                <a:gd name="T11" fmla="*/ 10716 h 40"/>
                <a:gd name="T12" fmla="*/ 2198 w 39"/>
                <a:gd name="T13" fmla="*/ 13931 h 40"/>
                <a:gd name="T14" fmla="*/ 4030 w 39"/>
                <a:gd name="T15" fmla="*/ 8573 h 40"/>
                <a:gd name="T16" fmla="*/ 0 w 39"/>
                <a:gd name="T17" fmla="*/ 5358 h 40"/>
                <a:gd name="T18" fmla="*/ 5129 w 39"/>
                <a:gd name="T19" fmla="*/ 5358 h 40"/>
                <a:gd name="T20" fmla="*/ 6960 w 39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0">
                  <a:moveTo>
                    <a:pt x="19" y="0"/>
                  </a:moveTo>
                  <a:lnTo>
                    <a:pt x="23" y="15"/>
                  </a:lnTo>
                  <a:lnTo>
                    <a:pt x="38" y="15"/>
                  </a:lnTo>
                  <a:lnTo>
                    <a:pt x="26" y="24"/>
                  </a:lnTo>
                  <a:lnTo>
                    <a:pt x="30" y="39"/>
                  </a:lnTo>
                  <a:lnTo>
                    <a:pt x="19" y="30"/>
                  </a:lnTo>
                  <a:lnTo>
                    <a:pt x="6" y="39"/>
                  </a:lnTo>
                  <a:lnTo>
                    <a:pt x="11" y="24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7" name="Freeform 7396">
              <a:extLst>
                <a:ext uri="{FF2B5EF4-FFF2-40B4-BE49-F238E27FC236}">
                  <a16:creationId xmlns:a16="http://schemas.microsoft.com/office/drawing/2014/main" id="{5F596617-4E1C-0142-B7E7-EBFDCC555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3" y="5408613"/>
              <a:ext cx="14287" cy="14287"/>
            </a:xfrm>
            <a:custGeom>
              <a:avLst/>
              <a:gdLst>
                <a:gd name="T0" fmla="*/ 6594 w 39"/>
                <a:gd name="T1" fmla="*/ 0 h 38"/>
                <a:gd name="T2" fmla="*/ 8426 w 39"/>
                <a:gd name="T3" fmla="*/ 5640 h 38"/>
                <a:gd name="T4" fmla="*/ 13921 w 39"/>
                <a:gd name="T5" fmla="*/ 5640 h 38"/>
                <a:gd name="T6" fmla="*/ 9158 w 39"/>
                <a:gd name="T7" fmla="*/ 9399 h 38"/>
                <a:gd name="T8" fmla="*/ 10990 w 39"/>
                <a:gd name="T9" fmla="*/ 13911 h 38"/>
                <a:gd name="T10" fmla="*/ 6594 w 39"/>
                <a:gd name="T11" fmla="*/ 11279 h 38"/>
                <a:gd name="T12" fmla="*/ 2564 w 39"/>
                <a:gd name="T13" fmla="*/ 13911 h 38"/>
                <a:gd name="T14" fmla="*/ 4030 w 39"/>
                <a:gd name="T15" fmla="*/ 9399 h 38"/>
                <a:gd name="T16" fmla="*/ 0 w 39"/>
                <a:gd name="T17" fmla="*/ 5640 h 38"/>
                <a:gd name="T18" fmla="*/ 5129 w 39"/>
                <a:gd name="T19" fmla="*/ 5640 h 38"/>
                <a:gd name="T20" fmla="*/ 6594 w 3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8">
                  <a:moveTo>
                    <a:pt x="18" y="0"/>
                  </a:moveTo>
                  <a:lnTo>
                    <a:pt x="23" y="15"/>
                  </a:lnTo>
                  <a:lnTo>
                    <a:pt x="38" y="15"/>
                  </a:lnTo>
                  <a:lnTo>
                    <a:pt x="25" y="25"/>
                  </a:lnTo>
                  <a:lnTo>
                    <a:pt x="30" y="37"/>
                  </a:lnTo>
                  <a:lnTo>
                    <a:pt x="18" y="30"/>
                  </a:lnTo>
                  <a:lnTo>
                    <a:pt x="7" y="37"/>
                  </a:lnTo>
                  <a:lnTo>
                    <a:pt x="11" y="25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8" name="Freeform 7397">
              <a:extLst>
                <a:ext uri="{FF2B5EF4-FFF2-40B4-BE49-F238E27FC236}">
                  <a16:creationId xmlns:a16="http://schemas.microsoft.com/office/drawing/2014/main" id="{D0DE7BEF-AA6C-1B4D-8800-ADD316330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3" y="5432425"/>
              <a:ext cx="14287" cy="14288"/>
            </a:xfrm>
            <a:custGeom>
              <a:avLst/>
              <a:gdLst>
                <a:gd name="T0" fmla="*/ 6594 w 39"/>
                <a:gd name="T1" fmla="*/ 0 h 41"/>
                <a:gd name="T2" fmla="*/ 8426 w 39"/>
                <a:gd name="T3" fmla="*/ 5227 h 41"/>
                <a:gd name="T4" fmla="*/ 13921 w 39"/>
                <a:gd name="T5" fmla="*/ 5227 h 41"/>
                <a:gd name="T6" fmla="*/ 9158 w 39"/>
                <a:gd name="T7" fmla="*/ 8364 h 41"/>
                <a:gd name="T8" fmla="*/ 10990 w 39"/>
                <a:gd name="T9" fmla="*/ 13940 h 41"/>
                <a:gd name="T10" fmla="*/ 6594 w 39"/>
                <a:gd name="T11" fmla="*/ 10455 h 41"/>
                <a:gd name="T12" fmla="*/ 2564 w 39"/>
                <a:gd name="T13" fmla="*/ 13940 h 41"/>
                <a:gd name="T14" fmla="*/ 4030 w 39"/>
                <a:gd name="T15" fmla="*/ 8364 h 41"/>
                <a:gd name="T16" fmla="*/ 0 w 39"/>
                <a:gd name="T17" fmla="*/ 5227 h 41"/>
                <a:gd name="T18" fmla="*/ 5129 w 39"/>
                <a:gd name="T19" fmla="*/ 5227 h 41"/>
                <a:gd name="T20" fmla="*/ 6594 w 39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1">
                  <a:moveTo>
                    <a:pt x="18" y="0"/>
                  </a:moveTo>
                  <a:lnTo>
                    <a:pt x="23" y="15"/>
                  </a:lnTo>
                  <a:lnTo>
                    <a:pt x="38" y="15"/>
                  </a:lnTo>
                  <a:lnTo>
                    <a:pt x="25" y="24"/>
                  </a:lnTo>
                  <a:lnTo>
                    <a:pt x="30" y="40"/>
                  </a:lnTo>
                  <a:lnTo>
                    <a:pt x="18" y="30"/>
                  </a:lnTo>
                  <a:lnTo>
                    <a:pt x="7" y="40"/>
                  </a:lnTo>
                  <a:lnTo>
                    <a:pt x="11" y="24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9" name="Freeform 7398">
              <a:extLst>
                <a:ext uri="{FF2B5EF4-FFF2-40B4-BE49-F238E27FC236}">
                  <a16:creationId xmlns:a16="http://schemas.microsoft.com/office/drawing/2014/main" id="{43931B60-5CAA-0943-86C8-E0B3DD7C1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3" y="5454650"/>
              <a:ext cx="14287" cy="12700"/>
            </a:xfrm>
            <a:custGeom>
              <a:avLst/>
              <a:gdLst>
                <a:gd name="T0" fmla="*/ 6594 w 39"/>
                <a:gd name="T1" fmla="*/ 0 h 37"/>
                <a:gd name="T2" fmla="*/ 8426 w 39"/>
                <a:gd name="T3" fmla="*/ 4119 h 37"/>
                <a:gd name="T4" fmla="*/ 13921 w 39"/>
                <a:gd name="T5" fmla="*/ 4119 h 37"/>
                <a:gd name="T6" fmla="*/ 9158 w 39"/>
                <a:gd name="T7" fmla="*/ 7208 h 37"/>
                <a:gd name="T8" fmla="*/ 10990 w 39"/>
                <a:gd name="T9" fmla="*/ 12357 h 37"/>
                <a:gd name="T10" fmla="*/ 6594 w 39"/>
                <a:gd name="T11" fmla="*/ 9268 h 37"/>
                <a:gd name="T12" fmla="*/ 2564 w 39"/>
                <a:gd name="T13" fmla="*/ 12357 h 37"/>
                <a:gd name="T14" fmla="*/ 4030 w 39"/>
                <a:gd name="T15" fmla="*/ 7208 h 37"/>
                <a:gd name="T16" fmla="*/ 0 w 39"/>
                <a:gd name="T17" fmla="*/ 4119 h 37"/>
                <a:gd name="T18" fmla="*/ 5129 w 39"/>
                <a:gd name="T19" fmla="*/ 4119 h 37"/>
                <a:gd name="T20" fmla="*/ 6594 w 39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7">
                  <a:moveTo>
                    <a:pt x="18" y="0"/>
                  </a:moveTo>
                  <a:lnTo>
                    <a:pt x="23" y="12"/>
                  </a:lnTo>
                  <a:lnTo>
                    <a:pt x="38" y="12"/>
                  </a:lnTo>
                  <a:lnTo>
                    <a:pt x="25" y="21"/>
                  </a:lnTo>
                  <a:lnTo>
                    <a:pt x="30" y="36"/>
                  </a:lnTo>
                  <a:lnTo>
                    <a:pt x="18" y="27"/>
                  </a:lnTo>
                  <a:lnTo>
                    <a:pt x="7" y="36"/>
                  </a:lnTo>
                  <a:lnTo>
                    <a:pt x="11" y="21"/>
                  </a:lnTo>
                  <a:lnTo>
                    <a:pt x="0" y="12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0" name="Freeform 7399">
              <a:extLst>
                <a:ext uri="{FF2B5EF4-FFF2-40B4-BE49-F238E27FC236}">
                  <a16:creationId xmlns:a16="http://schemas.microsoft.com/office/drawing/2014/main" id="{3D0313F5-9EB3-1249-A6F3-67731D4D4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3" y="5476875"/>
              <a:ext cx="14287" cy="14288"/>
            </a:xfrm>
            <a:custGeom>
              <a:avLst/>
              <a:gdLst>
                <a:gd name="T0" fmla="*/ 6594 w 39"/>
                <a:gd name="T1" fmla="*/ 0 h 41"/>
                <a:gd name="T2" fmla="*/ 8426 w 39"/>
                <a:gd name="T3" fmla="*/ 5576 h 41"/>
                <a:gd name="T4" fmla="*/ 13921 w 39"/>
                <a:gd name="T5" fmla="*/ 5576 h 41"/>
                <a:gd name="T6" fmla="*/ 9158 w 39"/>
                <a:gd name="T7" fmla="*/ 8712 h 41"/>
                <a:gd name="T8" fmla="*/ 10990 w 39"/>
                <a:gd name="T9" fmla="*/ 13940 h 41"/>
                <a:gd name="T10" fmla="*/ 6594 w 39"/>
                <a:gd name="T11" fmla="*/ 10803 h 41"/>
                <a:gd name="T12" fmla="*/ 2564 w 39"/>
                <a:gd name="T13" fmla="*/ 13940 h 41"/>
                <a:gd name="T14" fmla="*/ 4030 w 39"/>
                <a:gd name="T15" fmla="*/ 8712 h 41"/>
                <a:gd name="T16" fmla="*/ 0 w 39"/>
                <a:gd name="T17" fmla="*/ 5576 h 41"/>
                <a:gd name="T18" fmla="*/ 5129 w 39"/>
                <a:gd name="T19" fmla="*/ 5576 h 41"/>
                <a:gd name="T20" fmla="*/ 6594 w 39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1">
                  <a:moveTo>
                    <a:pt x="18" y="0"/>
                  </a:moveTo>
                  <a:lnTo>
                    <a:pt x="23" y="16"/>
                  </a:lnTo>
                  <a:lnTo>
                    <a:pt x="38" y="16"/>
                  </a:lnTo>
                  <a:lnTo>
                    <a:pt x="25" y="25"/>
                  </a:lnTo>
                  <a:lnTo>
                    <a:pt x="30" y="40"/>
                  </a:lnTo>
                  <a:lnTo>
                    <a:pt x="18" y="31"/>
                  </a:lnTo>
                  <a:lnTo>
                    <a:pt x="7" y="40"/>
                  </a:lnTo>
                  <a:lnTo>
                    <a:pt x="11" y="25"/>
                  </a:lnTo>
                  <a:lnTo>
                    <a:pt x="0" y="16"/>
                  </a:lnTo>
                  <a:lnTo>
                    <a:pt x="14" y="16"/>
                  </a:lnTo>
                  <a:lnTo>
                    <a:pt x="1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1" name="Freeform 7400">
              <a:extLst>
                <a:ext uri="{FF2B5EF4-FFF2-40B4-BE49-F238E27FC236}">
                  <a16:creationId xmlns:a16="http://schemas.microsoft.com/office/drawing/2014/main" id="{BF3EA867-B304-2544-A3C2-760BABD38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3" y="5500688"/>
              <a:ext cx="14287" cy="14287"/>
            </a:xfrm>
            <a:custGeom>
              <a:avLst/>
              <a:gdLst>
                <a:gd name="T0" fmla="*/ 6594 w 39"/>
                <a:gd name="T1" fmla="*/ 0 h 38"/>
                <a:gd name="T2" fmla="*/ 8426 w 39"/>
                <a:gd name="T3" fmla="*/ 4512 h 38"/>
                <a:gd name="T4" fmla="*/ 13921 w 39"/>
                <a:gd name="T5" fmla="*/ 4512 h 38"/>
                <a:gd name="T6" fmla="*/ 9158 w 39"/>
                <a:gd name="T7" fmla="*/ 7895 h 38"/>
                <a:gd name="T8" fmla="*/ 10990 w 39"/>
                <a:gd name="T9" fmla="*/ 13911 h 38"/>
                <a:gd name="T10" fmla="*/ 6594 w 39"/>
                <a:gd name="T11" fmla="*/ 10527 h 38"/>
                <a:gd name="T12" fmla="*/ 2564 w 39"/>
                <a:gd name="T13" fmla="*/ 13911 h 38"/>
                <a:gd name="T14" fmla="*/ 4030 w 39"/>
                <a:gd name="T15" fmla="*/ 7895 h 38"/>
                <a:gd name="T16" fmla="*/ 0 w 39"/>
                <a:gd name="T17" fmla="*/ 4512 h 38"/>
                <a:gd name="T18" fmla="*/ 5129 w 39"/>
                <a:gd name="T19" fmla="*/ 4512 h 38"/>
                <a:gd name="T20" fmla="*/ 6594 w 3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8">
                  <a:moveTo>
                    <a:pt x="18" y="0"/>
                  </a:moveTo>
                  <a:lnTo>
                    <a:pt x="23" y="12"/>
                  </a:lnTo>
                  <a:lnTo>
                    <a:pt x="38" y="12"/>
                  </a:lnTo>
                  <a:lnTo>
                    <a:pt x="25" y="21"/>
                  </a:lnTo>
                  <a:lnTo>
                    <a:pt x="30" y="37"/>
                  </a:lnTo>
                  <a:lnTo>
                    <a:pt x="18" y="28"/>
                  </a:lnTo>
                  <a:lnTo>
                    <a:pt x="7" y="37"/>
                  </a:lnTo>
                  <a:lnTo>
                    <a:pt x="11" y="21"/>
                  </a:lnTo>
                  <a:lnTo>
                    <a:pt x="0" y="12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2" name="Freeform 7401">
              <a:extLst>
                <a:ext uri="{FF2B5EF4-FFF2-40B4-BE49-F238E27FC236}">
                  <a16:creationId xmlns:a16="http://schemas.microsoft.com/office/drawing/2014/main" id="{D9DDAB5D-43F2-3B41-B022-B005233D0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88" y="5421313"/>
              <a:ext cx="14287" cy="14287"/>
            </a:xfrm>
            <a:custGeom>
              <a:avLst/>
              <a:gdLst>
                <a:gd name="T0" fmla="*/ 6960 w 39"/>
                <a:gd name="T1" fmla="*/ 0 h 40"/>
                <a:gd name="T2" fmla="*/ 8426 w 39"/>
                <a:gd name="T3" fmla="*/ 5358 h 40"/>
                <a:gd name="T4" fmla="*/ 13921 w 39"/>
                <a:gd name="T5" fmla="*/ 5358 h 40"/>
                <a:gd name="T6" fmla="*/ 9525 w 39"/>
                <a:gd name="T7" fmla="*/ 7501 h 40"/>
                <a:gd name="T8" fmla="*/ 10990 w 39"/>
                <a:gd name="T9" fmla="*/ 13930 h 40"/>
                <a:gd name="T10" fmla="*/ 6960 w 39"/>
                <a:gd name="T11" fmla="*/ 10715 h 40"/>
                <a:gd name="T12" fmla="*/ 2564 w 39"/>
                <a:gd name="T13" fmla="*/ 13930 h 40"/>
                <a:gd name="T14" fmla="*/ 4030 w 39"/>
                <a:gd name="T15" fmla="*/ 7501 h 40"/>
                <a:gd name="T16" fmla="*/ 0 w 39"/>
                <a:gd name="T17" fmla="*/ 5358 h 40"/>
                <a:gd name="T18" fmla="*/ 5129 w 39"/>
                <a:gd name="T19" fmla="*/ 5358 h 40"/>
                <a:gd name="T20" fmla="*/ 6960 w 39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0">
                  <a:moveTo>
                    <a:pt x="19" y="0"/>
                  </a:moveTo>
                  <a:lnTo>
                    <a:pt x="23" y="15"/>
                  </a:lnTo>
                  <a:lnTo>
                    <a:pt x="38" y="15"/>
                  </a:lnTo>
                  <a:lnTo>
                    <a:pt x="26" y="21"/>
                  </a:lnTo>
                  <a:lnTo>
                    <a:pt x="30" y="39"/>
                  </a:lnTo>
                  <a:lnTo>
                    <a:pt x="19" y="30"/>
                  </a:lnTo>
                  <a:lnTo>
                    <a:pt x="7" y="39"/>
                  </a:lnTo>
                  <a:lnTo>
                    <a:pt x="11" y="21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3" name="Freeform 7402">
              <a:extLst>
                <a:ext uri="{FF2B5EF4-FFF2-40B4-BE49-F238E27FC236}">
                  <a16:creationId xmlns:a16="http://schemas.microsoft.com/office/drawing/2014/main" id="{D70A842B-A273-2C4F-9B59-0ECA361FF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88" y="5443538"/>
              <a:ext cx="14287" cy="14287"/>
            </a:xfrm>
            <a:custGeom>
              <a:avLst/>
              <a:gdLst>
                <a:gd name="T0" fmla="*/ 6960 w 39"/>
                <a:gd name="T1" fmla="*/ 0 h 38"/>
                <a:gd name="T2" fmla="*/ 8426 w 39"/>
                <a:gd name="T3" fmla="*/ 6016 h 38"/>
                <a:gd name="T4" fmla="*/ 13921 w 39"/>
                <a:gd name="T5" fmla="*/ 6016 h 38"/>
                <a:gd name="T6" fmla="*/ 9525 w 39"/>
                <a:gd name="T7" fmla="*/ 9399 h 38"/>
                <a:gd name="T8" fmla="*/ 10990 w 39"/>
                <a:gd name="T9" fmla="*/ 13911 h 38"/>
                <a:gd name="T10" fmla="*/ 6960 w 39"/>
                <a:gd name="T11" fmla="*/ 11655 h 38"/>
                <a:gd name="T12" fmla="*/ 2564 w 39"/>
                <a:gd name="T13" fmla="*/ 13911 h 38"/>
                <a:gd name="T14" fmla="*/ 4030 w 39"/>
                <a:gd name="T15" fmla="*/ 9399 h 38"/>
                <a:gd name="T16" fmla="*/ 0 w 39"/>
                <a:gd name="T17" fmla="*/ 6016 h 38"/>
                <a:gd name="T18" fmla="*/ 5129 w 39"/>
                <a:gd name="T19" fmla="*/ 6016 h 38"/>
                <a:gd name="T20" fmla="*/ 6960 w 3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8">
                  <a:moveTo>
                    <a:pt x="19" y="0"/>
                  </a:moveTo>
                  <a:lnTo>
                    <a:pt x="23" y="16"/>
                  </a:lnTo>
                  <a:lnTo>
                    <a:pt x="38" y="16"/>
                  </a:lnTo>
                  <a:lnTo>
                    <a:pt x="26" y="25"/>
                  </a:lnTo>
                  <a:lnTo>
                    <a:pt x="30" y="37"/>
                  </a:lnTo>
                  <a:lnTo>
                    <a:pt x="19" y="31"/>
                  </a:lnTo>
                  <a:lnTo>
                    <a:pt x="7" y="37"/>
                  </a:lnTo>
                  <a:lnTo>
                    <a:pt x="11" y="25"/>
                  </a:lnTo>
                  <a:lnTo>
                    <a:pt x="0" y="16"/>
                  </a:lnTo>
                  <a:lnTo>
                    <a:pt x="14" y="16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4" name="Freeform 7403">
              <a:extLst>
                <a:ext uri="{FF2B5EF4-FFF2-40B4-BE49-F238E27FC236}">
                  <a16:creationId xmlns:a16="http://schemas.microsoft.com/office/drawing/2014/main" id="{410F7663-27F5-2049-85EB-8697BE8D2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88" y="5467350"/>
              <a:ext cx="14287" cy="14288"/>
            </a:xfrm>
            <a:custGeom>
              <a:avLst/>
              <a:gdLst>
                <a:gd name="T0" fmla="*/ 6960 w 39"/>
                <a:gd name="T1" fmla="*/ 0 h 38"/>
                <a:gd name="T2" fmla="*/ 8426 w 39"/>
                <a:gd name="T3" fmla="*/ 5640 h 38"/>
                <a:gd name="T4" fmla="*/ 13921 w 39"/>
                <a:gd name="T5" fmla="*/ 5640 h 38"/>
                <a:gd name="T6" fmla="*/ 9525 w 39"/>
                <a:gd name="T7" fmla="*/ 7896 h 38"/>
                <a:gd name="T8" fmla="*/ 10990 w 39"/>
                <a:gd name="T9" fmla="*/ 13912 h 38"/>
                <a:gd name="T10" fmla="*/ 6960 w 39"/>
                <a:gd name="T11" fmla="*/ 10152 h 38"/>
                <a:gd name="T12" fmla="*/ 2564 w 39"/>
                <a:gd name="T13" fmla="*/ 13912 h 38"/>
                <a:gd name="T14" fmla="*/ 4030 w 39"/>
                <a:gd name="T15" fmla="*/ 7896 h 38"/>
                <a:gd name="T16" fmla="*/ 0 w 39"/>
                <a:gd name="T17" fmla="*/ 5640 h 38"/>
                <a:gd name="T18" fmla="*/ 5129 w 39"/>
                <a:gd name="T19" fmla="*/ 5640 h 38"/>
                <a:gd name="T20" fmla="*/ 6960 w 3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8">
                  <a:moveTo>
                    <a:pt x="19" y="0"/>
                  </a:moveTo>
                  <a:lnTo>
                    <a:pt x="23" y="15"/>
                  </a:lnTo>
                  <a:lnTo>
                    <a:pt x="38" y="15"/>
                  </a:lnTo>
                  <a:lnTo>
                    <a:pt x="26" y="21"/>
                  </a:lnTo>
                  <a:lnTo>
                    <a:pt x="30" y="37"/>
                  </a:lnTo>
                  <a:lnTo>
                    <a:pt x="19" y="27"/>
                  </a:lnTo>
                  <a:lnTo>
                    <a:pt x="7" y="37"/>
                  </a:lnTo>
                  <a:lnTo>
                    <a:pt x="11" y="21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5" name="Freeform 7404">
              <a:extLst>
                <a:ext uri="{FF2B5EF4-FFF2-40B4-BE49-F238E27FC236}">
                  <a16:creationId xmlns:a16="http://schemas.microsoft.com/office/drawing/2014/main" id="{1F27DD4D-8F63-AF4C-992D-6EFD92870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88" y="5489575"/>
              <a:ext cx="14287" cy="14288"/>
            </a:xfrm>
            <a:custGeom>
              <a:avLst/>
              <a:gdLst>
                <a:gd name="T0" fmla="*/ 6960 w 39"/>
                <a:gd name="T1" fmla="*/ 0 h 40"/>
                <a:gd name="T2" fmla="*/ 8426 w 39"/>
                <a:gd name="T3" fmla="*/ 5358 h 40"/>
                <a:gd name="T4" fmla="*/ 13921 w 39"/>
                <a:gd name="T5" fmla="*/ 5358 h 40"/>
                <a:gd name="T6" fmla="*/ 9525 w 39"/>
                <a:gd name="T7" fmla="*/ 8573 h 40"/>
                <a:gd name="T8" fmla="*/ 10990 w 39"/>
                <a:gd name="T9" fmla="*/ 13931 h 40"/>
                <a:gd name="T10" fmla="*/ 6960 w 39"/>
                <a:gd name="T11" fmla="*/ 10716 h 40"/>
                <a:gd name="T12" fmla="*/ 2564 w 39"/>
                <a:gd name="T13" fmla="*/ 13931 h 40"/>
                <a:gd name="T14" fmla="*/ 4030 w 39"/>
                <a:gd name="T15" fmla="*/ 8573 h 40"/>
                <a:gd name="T16" fmla="*/ 0 w 39"/>
                <a:gd name="T17" fmla="*/ 5358 h 40"/>
                <a:gd name="T18" fmla="*/ 5129 w 39"/>
                <a:gd name="T19" fmla="*/ 5358 h 40"/>
                <a:gd name="T20" fmla="*/ 6960 w 39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0">
                  <a:moveTo>
                    <a:pt x="19" y="0"/>
                  </a:moveTo>
                  <a:lnTo>
                    <a:pt x="23" y="15"/>
                  </a:lnTo>
                  <a:lnTo>
                    <a:pt x="38" y="15"/>
                  </a:lnTo>
                  <a:lnTo>
                    <a:pt x="26" y="24"/>
                  </a:lnTo>
                  <a:lnTo>
                    <a:pt x="30" y="39"/>
                  </a:lnTo>
                  <a:lnTo>
                    <a:pt x="19" y="30"/>
                  </a:lnTo>
                  <a:lnTo>
                    <a:pt x="7" y="39"/>
                  </a:lnTo>
                  <a:lnTo>
                    <a:pt x="11" y="24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6" name="Freeform 7405">
              <a:extLst>
                <a:ext uri="{FF2B5EF4-FFF2-40B4-BE49-F238E27FC236}">
                  <a16:creationId xmlns:a16="http://schemas.microsoft.com/office/drawing/2014/main" id="{3FB2C29D-BB3E-8F4B-82C7-61C3D380D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3" y="5408613"/>
              <a:ext cx="14287" cy="14287"/>
            </a:xfrm>
            <a:custGeom>
              <a:avLst/>
              <a:gdLst>
                <a:gd name="T0" fmla="*/ 6272 w 41"/>
                <a:gd name="T1" fmla="*/ 0 h 38"/>
                <a:gd name="T2" fmla="*/ 8015 w 41"/>
                <a:gd name="T3" fmla="*/ 5640 h 38"/>
                <a:gd name="T4" fmla="*/ 13939 w 41"/>
                <a:gd name="T5" fmla="*/ 5640 h 38"/>
                <a:gd name="T6" fmla="*/ 8712 w 41"/>
                <a:gd name="T7" fmla="*/ 9399 h 38"/>
                <a:gd name="T8" fmla="*/ 10454 w 41"/>
                <a:gd name="T9" fmla="*/ 13911 h 38"/>
                <a:gd name="T10" fmla="*/ 6272 w 41"/>
                <a:gd name="T11" fmla="*/ 11279 h 38"/>
                <a:gd name="T12" fmla="*/ 2439 w 41"/>
                <a:gd name="T13" fmla="*/ 13911 h 38"/>
                <a:gd name="T14" fmla="*/ 4182 w 41"/>
                <a:gd name="T15" fmla="*/ 9399 h 38"/>
                <a:gd name="T16" fmla="*/ 0 w 41"/>
                <a:gd name="T17" fmla="*/ 5640 h 38"/>
                <a:gd name="T18" fmla="*/ 4878 w 41"/>
                <a:gd name="T19" fmla="*/ 5640 h 38"/>
                <a:gd name="T20" fmla="*/ 6272 w 41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38">
                  <a:moveTo>
                    <a:pt x="18" y="0"/>
                  </a:moveTo>
                  <a:lnTo>
                    <a:pt x="23" y="15"/>
                  </a:lnTo>
                  <a:lnTo>
                    <a:pt x="40" y="15"/>
                  </a:lnTo>
                  <a:lnTo>
                    <a:pt x="25" y="25"/>
                  </a:lnTo>
                  <a:lnTo>
                    <a:pt x="30" y="37"/>
                  </a:lnTo>
                  <a:lnTo>
                    <a:pt x="18" y="30"/>
                  </a:lnTo>
                  <a:lnTo>
                    <a:pt x="7" y="37"/>
                  </a:lnTo>
                  <a:lnTo>
                    <a:pt x="12" y="25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7" name="Freeform 7406">
              <a:extLst>
                <a:ext uri="{FF2B5EF4-FFF2-40B4-BE49-F238E27FC236}">
                  <a16:creationId xmlns:a16="http://schemas.microsoft.com/office/drawing/2014/main" id="{475277AB-39E3-D345-8183-D4E37AD40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3" y="5432425"/>
              <a:ext cx="14287" cy="14288"/>
            </a:xfrm>
            <a:custGeom>
              <a:avLst/>
              <a:gdLst>
                <a:gd name="T0" fmla="*/ 6272 w 41"/>
                <a:gd name="T1" fmla="*/ 0 h 41"/>
                <a:gd name="T2" fmla="*/ 8015 w 41"/>
                <a:gd name="T3" fmla="*/ 5227 h 41"/>
                <a:gd name="T4" fmla="*/ 13939 w 41"/>
                <a:gd name="T5" fmla="*/ 5227 h 41"/>
                <a:gd name="T6" fmla="*/ 8712 w 41"/>
                <a:gd name="T7" fmla="*/ 8364 h 41"/>
                <a:gd name="T8" fmla="*/ 10454 w 41"/>
                <a:gd name="T9" fmla="*/ 13940 h 41"/>
                <a:gd name="T10" fmla="*/ 6272 w 41"/>
                <a:gd name="T11" fmla="*/ 10455 h 41"/>
                <a:gd name="T12" fmla="*/ 2439 w 41"/>
                <a:gd name="T13" fmla="*/ 13940 h 41"/>
                <a:gd name="T14" fmla="*/ 4182 w 41"/>
                <a:gd name="T15" fmla="*/ 8364 h 41"/>
                <a:gd name="T16" fmla="*/ 0 w 41"/>
                <a:gd name="T17" fmla="*/ 5227 h 41"/>
                <a:gd name="T18" fmla="*/ 4878 w 41"/>
                <a:gd name="T19" fmla="*/ 5227 h 41"/>
                <a:gd name="T20" fmla="*/ 6272 w 41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41">
                  <a:moveTo>
                    <a:pt x="18" y="0"/>
                  </a:moveTo>
                  <a:lnTo>
                    <a:pt x="23" y="15"/>
                  </a:lnTo>
                  <a:lnTo>
                    <a:pt x="40" y="15"/>
                  </a:lnTo>
                  <a:lnTo>
                    <a:pt x="25" y="24"/>
                  </a:lnTo>
                  <a:lnTo>
                    <a:pt x="30" y="40"/>
                  </a:lnTo>
                  <a:lnTo>
                    <a:pt x="18" y="30"/>
                  </a:lnTo>
                  <a:lnTo>
                    <a:pt x="7" y="40"/>
                  </a:lnTo>
                  <a:lnTo>
                    <a:pt x="12" y="24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8" name="Freeform 7407">
              <a:extLst>
                <a:ext uri="{FF2B5EF4-FFF2-40B4-BE49-F238E27FC236}">
                  <a16:creationId xmlns:a16="http://schemas.microsoft.com/office/drawing/2014/main" id="{344911F0-E12E-CF4F-8FF7-D339CDE3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3" y="5454650"/>
              <a:ext cx="14287" cy="12700"/>
            </a:xfrm>
            <a:custGeom>
              <a:avLst/>
              <a:gdLst>
                <a:gd name="T0" fmla="*/ 6272 w 41"/>
                <a:gd name="T1" fmla="*/ 0 h 37"/>
                <a:gd name="T2" fmla="*/ 8015 w 41"/>
                <a:gd name="T3" fmla="*/ 4119 h 37"/>
                <a:gd name="T4" fmla="*/ 13939 w 41"/>
                <a:gd name="T5" fmla="*/ 4119 h 37"/>
                <a:gd name="T6" fmla="*/ 8712 w 41"/>
                <a:gd name="T7" fmla="*/ 7208 h 37"/>
                <a:gd name="T8" fmla="*/ 10454 w 41"/>
                <a:gd name="T9" fmla="*/ 12357 h 37"/>
                <a:gd name="T10" fmla="*/ 6272 w 41"/>
                <a:gd name="T11" fmla="*/ 9268 h 37"/>
                <a:gd name="T12" fmla="*/ 2439 w 41"/>
                <a:gd name="T13" fmla="*/ 12357 h 37"/>
                <a:gd name="T14" fmla="*/ 4182 w 41"/>
                <a:gd name="T15" fmla="*/ 7208 h 37"/>
                <a:gd name="T16" fmla="*/ 0 w 41"/>
                <a:gd name="T17" fmla="*/ 4119 h 37"/>
                <a:gd name="T18" fmla="*/ 4878 w 41"/>
                <a:gd name="T19" fmla="*/ 4119 h 37"/>
                <a:gd name="T20" fmla="*/ 6272 w 41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37">
                  <a:moveTo>
                    <a:pt x="18" y="0"/>
                  </a:moveTo>
                  <a:lnTo>
                    <a:pt x="23" y="12"/>
                  </a:lnTo>
                  <a:lnTo>
                    <a:pt x="40" y="12"/>
                  </a:lnTo>
                  <a:lnTo>
                    <a:pt x="25" y="21"/>
                  </a:lnTo>
                  <a:lnTo>
                    <a:pt x="30" y="36"/>
                  </a:lnTo>
                  <a:lnTo>
                    <a:pt x="18" y="27"/>
                  </a:lnTo>
                  <a:lnTo>
                    <a:pt x="7" y="36"/>
                  </a:lnTo>
                  <a:lnTo>
                    <a:pt x="12" y="21"/>
                  </a:lnTo>
                  <a:lnTo>
                    <a:pt x="0" y="12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9" name="Freeform 7408">
              <a:extLst>
                <a:ext uri="{FF2B5EF4-FFF2-40B4-BE49-F238E27FC236}">
                  <a16:creationId xmlns:a16="http://schemas.microsoft.com/office/drawing/2014/main" id="{B6167C30-C60A-114F-9A7C-F402CA392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3" y="5476875"/>
              <a:ext cx="14287" cy="14288"/>
            </a:xfrm>
            <a:custGeom>
              <a:avLst/>
              <a:gdLst>
                <a:gd name="T0" fmla="*/ 6272 w 41"/>
                <a:gd name="T1" fmla="*/ 0 h 41"/>
                <a:gd name="T2" fmla="*/ 8015 w 41"/>
                <a:gd name="T3" fmla="*/ 5576 h 41"/>
                <a:gd name="T4" fmla="*/ 13939 w 41"/>
                <a:gd name="T5" fmla="*/ 5576 h 41"/>
                <a:gd name="T6" fmla="*/ 8712 w 41"/>
                <a:gd name="T7" fmla="*/ 8712 h 41"/>
                <a:gd name="T8" fmla="*/ 10454 w 41"/>
                <a:gd name="T9" fmla="*/ 13940 h 41"/>
                <a:gd name="T10" fmla="*/ 6272 w 41"/>
                <a:gd name="T11" fmla="*/ 10803 h 41"/>
                <a:gd name="T12" fmla="*/ 2439 w 41"/>
                <a:gd name="T13" fmla="*/ 13940 h 41"/>
                <a:gd name="T14" fmla="*/ 4182 w 41"/>
                <a:gd name="T15" fmla="*/ 8712 h 41"/>
                <a:gd name="T16" fmla="*/ 0 w 41"/>
                <a:gd name="T17" fmla="*/ 5576 h 41"/>
                <a:gd name="T18" fmla="*/ 4878 w 41"/>
                <a:gd name="T19" fmla="*/ 5576 h 41"/>
                <a:gd name="T20" fmla="*/ 6272 w 41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41">
                  <a:moveTo>
                    <a:pt x="18" y="0"/>
                  </a:moveTo>
                  <a:lnTo>
                    <a:pt x="23" y="16"/>
                  </a:lnTo>
                  <a:lnTo>
                    <a:pt x="40" y="16"/>
                  </a:lnTo>
                  <a:lnTo>
                    <a:pt x="25" y="25"/>
                  </a:lnTo>
                  <a:lnTo>
                    <a:pt x="30" y="40"/>
                  </a:lnTo>
                  <a:lnTo>
                    <a:pt x="18" y="31"/>
                  </a:lnTo>
                  <a:lnTo>
                    <a:pt x="7" y="40"/>
                  </a:lnTo>
                  <a:lnTo>
                    <a:pt x="12" y="25"/>
                  </a:lnTo>
                  <a:lnTo>
                    <a:pt x="0" y="16"/>
                  </a:lnTo>
                  <a:lnTo>
                    <a:pt x="14" y="16"/>
                  </a:lnTo>
                  <a:lnTo>
                    <a:pt x="1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20" name="Freeform 7409">
              <a:extLst>
                <a:ext uri="{FF2B5EF4-FFF2-40B4-BE49-F238E27FC236}">
                  <a16:creationId xmlns:a16="http://schemas.microsoft.com/office/drawing/2014/main" id="{256B2451-99A6-4343-8271-15B41DCB0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3" y="5500688"/>
              <a:ext cx="14287" cy="14287"/>
            </a:xfrm>
            <a:custGeom>
              <a:avLst/>
              <a:gdLst>
                <a:gd name="T0" fmla="*/ 6272 w 41"/>
                <a:gd name="T1" fmla="*/ 0 h 38"/>
                <a:gd name="T2" fmla="*/ 8015 w 41"/>
                <a:gd name="T3" fmla="*/ 4512 h 38"/>
                <a:gd name="T4" fmla="*/ 13939 w 41"/>
                <a:gd name="T5" fmla="*/ 4512 h 38"/>
                <a:gd name="T6" fmla="*/ 8712 w 41"/>
                <a:gd name="T7" fmla="*/ 7895 h 38"/>
                <a:gd name="T8" fmla="*/ 10454 w 41"/>
                <a:gd name="T9" fmla="*/ 13911 h 38"/>
                <a:gd name="T10" fmla="*/ 6272 w 41"/>
                <a:gd name="T11" fmla="*/ 10527 h 38"/>
                <a:gd name="T12" fmla="*/ 2439 w 41"/>
                <a:gd name="T13" fmla="*/ 13911 h 38"/>
                <a:gd name="T14" fmla="*/ 4182 w 41"/>
                <a:gd name="T15" fmla="*/ 7895 h 38"/>
                <a:gd name="T16" fmla="*/ 0 w 41"/>
                <a:gd name="T17" fmla="*/ 4512 h 38"/>
                <a:gd name="T18" fmla="*/ 4878 w 41"/>
                <a:gd name="T19" fmla="*/ 4512 h 38"/>
                <a:gd name="T20" fmla="*/ 6272 w 41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38">
                  <a:moveTo>
                    <a:pt x="18" y="0"/>
                  </a:moveTo>
                  <a:lnTo>
                    <a:pt x="23" y="12"/>
                  </a:lnTo>
                  <a:lnTo>
                    <a:pt x="40" y="12"/>
                  </a:lnTo>
                  <a:lnTo>
                    <a:pt x="25" y="21"/>
                  </a:lnTo>
                  <a:lnTo>
                    <a:pt x="30" y="37"/>
                  </a:lnTo>
                  <a:lnTo>
                    <a:pt x="18" y="28"/>
                  </a:lnTo>
                  <a:lnTo>
                    <a:pt x="7" y="37"/>
                  </a:lnTo>
                  <a:lnTo>
                    <a:pt x="12" y="21"/>
                  </a:lnTo>
                  <a:lnTo>
                    <a:pt x="0" y="12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441" name="Freeform 7410">
            <a:extLst>
              <a:ext uri="{FF2B5EF4-FFF2-40B4-BE49-F238E27FC236}">
                <a16:creationId xmlns:a16="http://schemas.microsoft.com/office/drawing/2014/main" id="{050DD2CA-CF0F-D34B-AAB2-6FE9D7B24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5395913"/>
            <a:ext cx="431800" cy="252412"/>
          </a:xfrm>
          <a:custGeom>
            <a:avLst/>
            <a:gdLst>
              <a:gd name="T0" fmla="*/ 215720 w 1201"/>
              <a:gd name="T1" fmla="*/ 252051 h 699"/>
              <a:gd name="T2" fmla="*/ 0 w 1201"/>
              <a:gd name="T3" fmla="*/ 252051 h 699"/>
              <a:gd name="T4" fmla="*/ 0 w 1201"/>
              <a:gd name="T5" fmla="*/ 0 h 699"/>
              <a:gd name="T6" fmla="*/ 431440 w 1201"/>
              <a:gd name="T7" fmla="*/ 0 h 699"/>
              <a:gd name="T8" fmla="*/ 431440 w 1201"/>
              <a:gd name="T9" fmla="*/ 252051 h 699"/>
              <a:gd name="T10" fmla="*/ 215720 w 1201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699">
                <a:moveTo>
                  <a:pt x="600" y="698"/>
                </a:moveTo>
                <a:lnTo>
                  <a:pt x="0" y="698"/>
                </a:lnTo>
                <a:lnTo>
                  <a:pt x="0" y="0"/>
                </a:lnTo>
                <a:lnTo>
                  <a:pt x="1200" y="0"/>
                </a:lnTo>
                <a:lnTo>
                  <a:pt x="1200" y="698"/>
                </a:lnTo>
                <a:lnTo>
                  <a:pt x="600" y="698"/>
                </a:lnTo>
              </a:path>
            </a:pathLst>
          </a:custGeom>
          <a:solidFill>
            <a:srgbClr val="3E8B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42" name="Freeform 7411">
            <a:extLst>
              <a:ext uri="{FF2B5EF4-FFF2-40B4-BE49-F238E27FC236}">
                <a16:creationId xmlns:a16="http://schemas.microsoft.com/office/drawing/2014/main" id="{3A458C8E-4C0F-A94F-973C-AF708E5B7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5497513"/>
            <a:ext cx="50800" cy="149225"/>
          </a:xfrm>
          <a:custGeom>
            <a:avLst/>
            <a:gdLst>
              <a:gd name="T0" fmla="*/ 50440 w 141"/>
              <a:gd name="T1" fmla="*/ 148865 h 414"/>
              <a:gd name="T2" fmla="*/ 0 w 141"/>
              <a:gd name="T3" fmla="*/ 148865 h 414"/>
              <a:gd name="T4" fmla="*/ 0 w 141"/>
              <a:gd name="T5" fmla="*/ 0 h 414"/>
              <a:gd name="T6" fmla="*/ 50440 w 141"/>
              <a:gd name="T7" fmla="*/ 0 h 414"/>
              <a:gd name="T8" fmla="*/ 50440 w 141"/>
              <a:gd name="T9" fmla="*/ 148865 h 4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1" h="414">
                <a:moveTo>
                  <a:pt x="140" y="413"/>
                </a:moveTo>
                <a:lnTo>
                  <a:pt x="0" y="413"/>
                </a:lnTo>
                <a:lnTo>
                  <a:pt x="0" y="0"/>
                </a:lnTo>
                <a:lnTo>
                  <a:pt x="140" y="0"/>
                </a:lnTo>
                <a:lnTo>
                  <a:pt x="140" y="413"/>
                </a:lnTo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43" name="Freeform 7412">
            <a:extLst>
              <a:ext uri="{FF2B5EF4-FFF2-40B4-BE49-F238E27FC236}">
                <a16:creationId xmlns:a16="http://schemas.microsoft.com/office/drawing/2014/main" id="{9FA00515-307A-134D-91D4-BC6106972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0513" y="5497513"/>
            <a:ext cx="50800" cy="149225"/>
          </a:xfrm>
          <a:custGeom>
            <a:avLst/>
            <a:gdLst>
              <a:gd name="T0" fmla="*/ 0 w 141"/>
              <a:gd name="T1" fmla="*/ 148865 h 414"/>
              <a:gd name="T2" fmla="*/ 0 w 141"/>
              <a:gd name="T3" fmla="*/ 0 h 414"/>
              <a:gd name="T4" fmla="*/ 50440 w 141"/>
              <a:gd name="T5" fmla="*/ 0 h 414"/>
              <a:gd name="T6" fmla="*/ 50440 w 141"/>
              <a:gd name="T7" fmla="*/ 148865 h 414"/>
              <a:gd name="T8" fmla="*/ 0 w 141"/>
              <a:gd name="T9" fmla="*/ 148865 h 4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1" h="414">
                <a:moveTo>
                  <a:pt x="0" y="413"/>
                </a:moveTo>
                <a:lnTo>
                  <a:pt x="0" y="0"/>
                </a:lnTo>
                <a:lnTo>
                  <a:pt x="140" y="0"/>
                </a:lnTo>
                <a:lnTo>
                  <a:pt x="140" y="413"/>
                </a:lnTo>
                <a:lnTo>
                  <a:pt x="0" y="4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44" name="Freeform 7413">
            <a:extLst>
              <a:ext uri="{FF2B5EF4-FFF2-40B4-BE49-F238E27FC236}">
                <a16:creationId xmlns:a16="http://schemas.microsoft.com/office/drawing/2014/main" id="{D4FE5929-BAB0-4240-A35C-3719C6669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25" y="5499100"/>
            <a:ext cx="52388" cy="147638"/>
          </a:xfrm>
          <a:custGeom>
            <a:avLst/>
            <a:gdLst>
              <a:gd name="T0" fmla="*/ 0 w 146"/>
              <a:gd name="T1" fmla="*/ 147279 h 411"/>
              <a:gd name="T2" fmla="*/ 0 w 146"/>
              <a:gd name="T3" fmla="*/ 0 h 411"/>
              <a:gd name="T4" fmla="*/ 52029 w 146"/>
              <a:gd name="T5" fmla="*/ 0 h 411"/>
              <a:gd name="T6" fmla="*/ 52029 w 146"/>
              <a:gd name="T7" fmla="*/ 147279 h 411"/>
              <a:gd name="T8" fmla="*/ 0 w 146"/>
              <a:gd name="T9" fmla="*/ 147279 h 4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6" h="411">
                <a:moveTo>
                  <a:pt x="0" y="410"/>
                </a:moveTo>
                <a:lnTo>
                  <a:pt x="0" y="0"/>
                </a:lnTo>
                <a:lnTo>
                  <a:pt x="145" y="0"/>
                </a:lnTo>
                <a:lnTo>
                  <a:pt x="145" y="410"/>
                </a:lnTo>
                <a:lnTo>
                  <a:pt x="0" y="410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45" name="Freeform 7414">
            <a:extLst>
              <a:ext uri="{FF2B5EF4-FFF2-40B4-BE49-F238E27FC236}">
                <a16:creationId xmlns:a16="http://schemas.microsoft.com/office/drawing/2014/main" id="{81B51350-3D8D-A54C-BF91-24081844D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50" y="5421313"/>
            <a:ext cx="77788" cy="39687"/>
          </a:xfrm>
          <a:custGeom>
            <a:avLst/>
            <a:gdLst>
              <a:gd name="T0" fmla="*/ 46527 w 214"/>
              <a:gd name="T1" fmla="*/ 10824 h 110"/>
              <a:gd name="T2" fmla="*/ 66883 w 214"/>
              <a:gd name="T3" fmla="*/ 0 h 110"/>
              <a:gd name="T4" fmla="*/ 54524 w 214"/>
              <a:gd name="T5" fmla="*/ 11185 h 110"/>
              <a:gd name="T6" fmla="*/ 73426 w 214"/>
              <a:gd name="T7" fmla="*/ 1082 h 110"/>
              <a:gd name="T8" fmla="*/ 66156 w 214"/>
              <a:gd name="T9" fmla="*/ 10824 h 110"/>
              <a:gd name="T10" fmla="*/ 77425 w 214"/>
              <a:gd name="T11" fmla="*/ 4329 h 110"/>
              <a:gd name="T12" fmla="*/ 69428 w 214"/>
              <a:gd name="T13" fmla="*/ 13710 h 110"/>
              <a:gd name="T14" fmla="*/ 75607 w 214"/>
              <a:gd name="T15" fmla="*/ 11906 h 110"/>
              <a:gd name="T16" fmla="*/ 31261 w 214"/>
              <a:gd name="T17" fmla="*/ 26338 h 110"/>
              <a:gd name="T18" fmla="*/ 71972 w 214"/>
              <a:gd name="T19" fmla="*/ 18400 h 110"/>
              <a:gd name="T20" fmla="*/ 47981 w 214"/>
              <a:gd name="T21" fmla="*/ 30667 h 110"/>
              <a:gd name="T22" fmla="*/ 47981 w 214"/>
              <a:gd name="T23" fmla="*/ 31750 h 110"/>
              <a:gd name="T24" fmla="*/ 36350 w 214"/>
              <a:gd name="T25" fmla="*/ 34275 h 110"/>
              <a:gd name="T26" fmla="*/ 39257 w 214"/>
              <a:gd name="T27" fmla="*/ 36079 h 110"/>
              <a:gd name="T28" fmla="*/ 31624 w 214"/>
              <a:gd name="T29" fmla="*/ 36801 h 110"/>
              <a:gd name="T30" fmla="*/ 34896 w 214"/>
              <a:gd name="T31" fmla="*/ 38244 h 110"/>
              <a:gd name="T32" fmla="*/ 29443 w 214"/>
              <a:gd name="T33" fmla="*/ 38244 h 110"/>
              <a:gd name="T34" fmla="*/ 0 w 214"/>
              <a:gd name="T35" fmla="*/ 21647 h 110"/>
              <a:gd name="T36" fmla="*/ 44346 w 214"/>
              <a:gd name="T37" fmla="*/ 8659 h 110"/>
              <a:gd name="T38" fmla="*/ 46527 w 214"/>
              <a:gd name="T39" fmla="*/ 10824 h 110"/>
              <a:gd name="T40" fmla="*/ 53434 w 214"/>
              <a:gd name="T41" fmla="*/ 20565 h 110"/>
              <a:gd name="T42" fmla="*/ 55978 w 214"/>
              <a:gd name="T43" fmla="*/ 19844 h 110"/>
              <a:gd name="T44" fmla="*/ 53434 w 214"/>
              <a:gd name="T45" fmla="*/ 20565 h 1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14" h="110">
                <a:moveTo>
                  <a:pt x="128" y="30"/>
                </a:moveTo>
                <a:cubicBezTo>
                  <a:pt x="128" y="30"/>
                  <a:pt x="179" y="6"/>
                  <a:pt x="184" y="0"/>
                </a:cubicBezTo>
                <a:cubicBezTo>
                  <a:pt x="186" y="2"/>
                  <a:pt x="174" y="19"/>
                  <a:pt x="150" y="31"/>
                </a:cubicBezTo>
                <a:cubicBezTo>
                  <a:pt x="177" y="19"/>
                  <a:pt x="198" y="3"/>
                  <a:pt x="202" y="3"/>
                </a:cubicBezTo>
                <a:cubicBezTo>
                  <a:pt x="204" y="3"/>
                  <a:pt x="205" y="14"/>
                  <a:pt x="182" y="30"/>
                </a:cubicBezTo>
                <a:cubicBezTo>
                  <a:pt x="202" y="19"/>
                  <a:pt x="213" y="10"/>
                  <a:pt x="213" y="12"/>
                </a:cubicBezTo>
                <a:cubicBezTo>
                  <a:pt x="213" y="12"/>
                  <a:pt x="210" y="25"/>
                  <a:pt x="191" y="38"/>
                </a:cubicBezTo>
                <a:cubicBezTo>
                  <a:pt x="201" y="34"/>
                  <a:pt x="208" y="31"/>
                  <a:pt x="208" y="33"/>
                </a:cubicBezTo>
                <a:cubicBezTo>
                  <a:pt x="210" y="33"/>
                  <a:pt x="164" y="91"/>
                  <a:pt x="86" y="73"/>
                </a:cubicBezTo>
                <a:cubicBezTo>
                  <a:pt x="147" y="88"/>
                  <a:pt x="193" y="51"/>
                  <a:pt x="198" y="51"/>
                </a:cubicBezTo>
                <a:cubicBezTo>
                  <a:pt x="198" y="51"/>
                  <a:pt x="187" y="77"/>
                  <a:pt x="132" y="85"/>
                </a:cubicBezTo>
                <a:cubicBezTo>
                  <a:pt x="136" y="86"/>
                  <a:pt x="132" y="88"/>
                  <a:pt x="132" y="88"/>
                </a:cubicBezTo>
                <a:cubicBezTo>
                  <a:pt x="132" y="88"/>
                  <a:pt x="119" y="97"/>
                  <a:pt x="100" y="95"/>
                </a:cubicBezTo>
                <a:cubicBezTo>
                  <a:pt x="106" y="97"/>
                  <a:pt x="107" y="98"/>
                  <a:pt x="108" y="100"/>
                </a:cubicBezTo>
                <a:cubicBezTo>
                  <a:pt x="107" y="102"/>
                  <a:pt x="98" y="104"/>
                  <a:pt x="87" y="102"/>
                </a:cubicBezTo>
                <a:cubicBezTo>
                  <a:pt x="92" y="104"/>
                  <a:pt x="96" y="104"/>
                  <a:pt x="96" y="106"/>
                </a:cubicBezTo>
                <a:cubicBezTo>
                  <a:pt x="96" y="106"/>
                  <a:pt x="88" y="109"/>
                  <a:pt x="81" y="106"/>
                </a:cubicBezTo>
                <a:cubicBezTo>
                  <a:pt x="72" y="103"/>
                  <a:pt x="0" y="60"/>
                  <a:pt x="0" y="60"/>
                </a:cubicBezTo>
                <a:lnTo>
                  <a:pt x="122" y="24"/>
                </a:lnTo>
                <a:lnTo>
                  <a:pt x="128" y="30"/>
                </a:lnTo>
                <a:close/>
                <a:moveTo>
                  <a:pt x="147" y="57"/>
                </a:moveTo>
                <a:cubicBezTo>
                  <a:pt x="150" y="57"/>
                  <a:pt x="152" y="56"/>
                  <a:pt x="154" y="55"/>
                </a:cubicBezTo>
                <a:cubicBezTo>
                  <a:pt x="152" y="56"/>
                  <a:pt x="149" y="57"/>
                  <a:pt x="147" y="57"/>
                </a:cubicBezTo>
                <a:close/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46" name="Freeform 7415">
            <a:extLst>
              <a:ext uri="{FF2B5EF4-FFF2-40B4-BE49-F238E27FC236}">
                <a16:creationId xmlns:a16="http://schemas.microsoft.com/office/drawing/2014/main" id="{0738E3E0-F57C-F64C-A3DE-1F9B4C913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50" y="5421313"/>
            <a:ext cx="77788" cy="39687"/>
          </a:xfrm>
          <a:custGeom>
            <a:avLst/>
            <a:gdLst>
              <a:gd name="T0" fmla="*/ 29668 w 215"/>
              <a:gd name="T1" fmla="*/ 38244 h 110"/>
              <a:gd name="T2" fmla="*/ 32201 w 215"/>
              <a:gd name="T3" fmla="*/ 37161 h 110"/>
              <a:gd name="T4" fmla="*/ 26412 w 215"/>
              <a:gd name="T5" fmla="*/ 34997 h 110"/>
              <a:gd name="T6" fmla="*/ 39075 w 215"/>
              <a:gd name="T7" fmla="*/ 36079 h 110"/>
              <a:gd name="T8" fmla="*/ 29668 w 215"/>
              <a:gd name="T9" fmla="*/ 33914 h 110"/>
              <a:gd name="T10" fmla="*/ 30030 w 215"/>
              <a:gd name="T11" fmla="*/ 32832 h 110"/>
              <a:gd name="T12" fmla="*/ 37266 w 215"/>
              <a:gd name="T13" fmla="*/ 33914 h 110"/>
              <a:gd name="T14" fmla="*/ 47035 w 215"/>
              <a:gd name="T15" fmla="*/ 31750 h 110"/>
              <a:gd name="T16" fmla="*/ 38351 w 215"/>
              <a:gd name="T17" fmla="*/ 30667 h 110"/>
              <a:gd name="T18" fmla="*/ 71276 w 215"/>
              <a:gd name="T19" fmla="*/ 18400 h 110"/>
              <a:gd name="T20" fmla="*/ 62592 w 215"/>
              <a:gd name="T21" fmla="*/ 22730 h 110"/>
              <a:gd name="T22" fmla="*/ 31477 w 215"/>
              <a:gd name="T23" fmla="*/ 26338 h 110"/>
              <a:gd name="T24" fmla="*/ 31477 w 215"/>
              <a:gd name="T25" fmla="*/ 25255 h 110"/>
              <a:gd name="T26" fmla="*/ 61869 w 215"/>
              <a:gd name="T27" fmla="*/ 21647 h 110"/>
              <a:gd name="T28" fmla="*/ 68019 w 215"/>
              <a:gd name="T29" fmla="*/ 15153 h 110"/>
              <a:gd name="T30" fmla="*/ 53547 w 215"/>
              <a:gd name="T31" fmla="*/ 21647 h 110"/>
              <a:gd name="T32" fmla="*/ 57165 w 215"/>
              <a:gd name="T33" fmla="*/ 19483 h 110"/>
              <a:gd name="T34" fmla="*/ 68019 w 215"/>
              <a:gd name="T35" fmla="*/ 15153 h 110"/>
              <a:gd name="T36" fmla="*/ 74532 w 215"/>
              <a:gd name="T37" fmla="*/ 6494 h 110"/>
              <a:gd name="T38" fmla="*/ 44864 w 215"/>
              <a:gd name="T39" fmla="*/ 20565 h 110"/>
              <a:gd name="T40" fmla="*/ 44502 w 215"/>
              <a:gd name="T41" fmla="*/ 19483 h 110"/>
              <a:gd name="T42" fmla="*/ 73446 w 215"/>
              <a:gd name="T43" fmla="*/ 1082 h 110"/>
              <a:gd name="T44" fmla="*/ 54994 w 215"/>
              <a:gd name="T45" fmla="*/ 11906 h 110"/>
              <a:gd name="T46" fmla="*/ 43417 w 215"/>
              <a:gd name="T47" fmla="*/ 15153 h 110"/>
              <a:gd name="T48" fmla="*/ 66934 w 215"/>
              <a:gd name="T49" fmla="*/ 1082 h 110"/>
              <a:gd name="T50" fmla="*/ 66934 w 215"/>
              <a:gd name="T51" fmla="*/ 4329 h 110"/>
              <a:gd name="T52" fmla="*/ 74170 w 215"/>
              <a:gd name="T53" fmla="*/ 1082 h 110"/>
              <a:gd name="T54" fmla="*/ 74170 w 215"/>
              <a:gd name="T55" fmla="*/ 5412 h 110"/>
              <a:gd name="T56" fmla="*/ 77426 w 215"/>
              <a:gd name="T57" fmla="*/ 4329 h 110"/>
              <a:gd name="T58" fmla="*/ 75617 w 215"/>
              <a:gd name="T59" fmla="*/ 10824 h 110"/>
              <a:gd name="T60" fmla="*/ 76341 w 215"/>
              <a:gd name="T61" fmla="*/ 11906 h 110"/>
              <a:gd name="T62" fmla="*/ 71276 w 215"/>
              <a:gd name="T63" fmla="*/ 18400 h 110"/>
              <a:gd name="T64" fmla="*/ 48844 w 215"/>
              <a:gd name="T65" fmla="*/ 30667 h 110"/>
              <a:gd name="T66" fmla="*/ 38351 w 215"/>
              <a:gd name="T67" fmla="*/ 34997 h 110"/>
              <a:gd name="T68" fmla="*/ 35095 w 215"/>
              <a:gd name="T69" fmla="*/ 37161 h 110"/>
              <a:gd name="T70" fmla="*/ 31115 w 215"/>
              <a:gd name="T71" fmla="*/ 39326 h 110"/>
              <a:gd name="T72" fmla="*/ 362 w 215"/>
              <a:gd name="T73" fmla="*/ 21647 h 110"/>
              <a:gd name="T74" fmla="*/ 46673 w 215"/>
              <a:gd name="T75" fmla="*/ 9741 h 110"/>
              <a:gd name="T76" fmla="*/ 66934 w 215"/>
              <a:gd name="T77" fmla="*/ 1082 h 110"/>
              <a:gd name="T78" fmla="*/ 46673 w 215"/>
              <a:gd name="T79" fmla="*/ 10824 h 110"/>
              <a:gd name="T80" fmla="*/ 2171 w 215"/>
              <a:gd name="T81" fmla="*/ 21647 h 110"/>
              <a:gd name="T82" fmla="*/ 0 w 215"/>
              <a:gd name="T83" fmla="*/ 21647 h 1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15" h="110">
                <a:moveTo>
                  <a:pt x="86" y="109"/>
                </a:moveTo>
                <a:cubicBezTo>
                  <a:pt x="83" y="109"/>
                  <a:pt x="82" y="109"/>
                  <a:pt x="82" y="106"/>
                </a:cubicBezTo>
                <a:cubicBezTo>
                  <a:pt x="86" y="109"/>
                  <a:pt x="96" y="106"/>
                  <a:pt x="96" y="106"/>
                </a:cubicBezTo>
                <a:cubicBezTo>
                  <a:pt x="96" y="106"/>
                  <a:pt x="92" y="103"/>
                  <a:pt x="89" y="103"/>
                </a:cubicBezTo>
                <a:cubicBezTo>
                  <a:pt x="82" y="103"/>
                  <a:pt x="77" y="100"/>
                  <a:pt x="71" y="97"/>
                </a:cubicBezTo>
                <a:lnTo>
                  <a:pt x="73" y="97"/>
                </a:lnTo>
                <a:cubicBezTo>
                  <a:pt x="79" y="97"/>
                  <a:pt x="85" y="100"/>
                  <a:pt x="89" y="100"/>
                </a:cubicBezTo>
                <a:cubicBezTo>
                  <a:pt x="99" y="103"/>
                  <a:pt x="108" y="100"/>
                  <a:pt x="108" y="100"/>
                </a:cubicBezTo>
                <a:cubicBezTo>
                  <a:pt x="108" y="100"/>
                  <a:pt x="106" y="97"/>
                  <a:pt x="97" y="97"/>
                </a:cubicBezTo>
                <a:cubicBezTo>
                  <a:pt x="91" y="97"/>
                  <a:pt x="88" y="94"/>
                  <a:pt x="82" y="94"/>
                </a:cubicBezTo>
                <a:lnTo>
                  <a:pt x="82" y="91"/>
                </a:lnTo>
                <a:lnTo>
                  <a:pt x="83" y="91"/>
                </a:lnTo>
                <a:lnTo>
                  <a:pt x="97" y="94"/>
                </a:lnTo>
                <a:lnTo>
                  <a:pt x="103" y="94"/>
                </a:lnTo>
                <a:cubicBezTo>
                  <a:pt x="120" y="94"/>
                  <a:pt x="129" y="88"/>
                  <a:pt x="132" y="88"/>
                </a:cubicBezTo>
                <a:lnTo>
                  <a:pt x="130" y="88"/>
                </a:lnTo>
                <a:lnTo>
                  <a:pt x="106" y="88"/>
                </a:lnTo>
                <a:lnTo>
                  <a:pt x="106" y="85"/>
                </a:lnTo>
                <a:lnTo>
                  <a:pt x="130" y="85"/>
                </a:lnTo>
                <a:cubicBezTo>
                  <a:pt x="182" y="79"/>
                  <a:pt x="197" y="54"/>
                  <a:pt x="197" y="51"/>
                </a:cubicBezTo>
                <a:cubicBezTo>
                  <a:pt x="197" y="51"/>
                  <a:pt x="194" y="54"/>
                  <a:pt x="188" y="54"/>
                </a:cubicBezTo>
                <a:cubicBezTo>
                  <a:pt x="185" y="57"/>
                  <a:pt x="179" y="60"/>
                  <a:pt x="173" y="63"/>
                </a:cubicBezTo>
                <a:cubicBezTo>
                  <a:pt x="165" y="70"/>
                  <a:pt x="158" y="70"/>
                  <a:pt x="148" y="73"/>
                </a:cubicBezTo>
                <a:cubicBezTo>
                  <a:pt x="129" y="79"/>
                  <a:pt x="109" y="79"/>
                  <a:pt x="87" y="73"/>
                </a:cubicBezTo>
                <a:lnTo>
                  <a:pt x="85" y="73"/>
                </a:lnTo>
                <a:cubicBezTo>
                  <a:pt x="87" y="73"/>
                  <a:pt x="87" y="70"/>
                  <a:pt x="87" y="70"/>
                </a:cubicBezTo>
                <a:cubicBezTo>
                  <a:pt x="109" y="75"/>
                  <a:pt x="129" y="75"/>
                  <a:pt x="147" y="70"/>
                </a:cubicBezTo>
                <a:cubicBezTo>
                  <a:pt x="156" y="70"/>
                  <a:pt x="164" y="66"/>
                  <a:pt x="171" y="60"/>
                </a:cubicBezTo>
                <a:cubicBezTo>
                  <a:pt x="197" y="51"/>
                  <a:pt x="208" y="33"/>
                  <a:pt x="209" y="33"/>
                </a:cubicBezTo>
                <a:cubicBezTo>
                  <a:pt x="206" y="33"/>
                  <a:pt x="196" y="39"/>
                  <a:pt x="188" y="42"/>
                </a:cubicBezTo>
                <a:cubicBezTo>
                  <a:pt x="180" y="48"/>
                  <a:pt x="170" y="51"/>
                  <a:pt x="158" y="54"/>
                </a:cubicBezTo>
                <a:cubicBezTo>
                  <a:pt x="156" y="57"/>
                  <a:pt x="152" y="57"/>
                  <a:pt x="148" y="60"/>
                </a:cubicBezTo>
                <a:cubicBezTo>
                  <a:pt x="147" y="60"/>
                  <a:pt x="147" y="60"/>
                  <a:pt x="147" y="57"/>
                </a:cubicBezTo>
                <a:cubicBezTo>
                  <a:pt x="152" y="57"/>
                  <a:pt x="156" y="54"/>
                  <a:pt x="158" y="54"/>
                </a:cubicBezTo>
                <a:cubicBezTo>
                  <a:pt x="165" y="51"/>
                  <a:pt x="175" y="45"/>
                  <a:pt x="182" y="42"/>
                </a:cubicBezTo>
                <a:lnTo>
                  <a:pt x="188" y="42"/>
                </a:lnTo>
                <a:cubicBezTo>
                  <a:pt x="208" y="24"/>
                  <a:pt x="212" y="15"/>
                  <a:pt x="212" y="12"/>
                </a:cubicBezTo>
                <a:cubicBezTo>
                  <a:pt x="212" y="12"/>
                  <a:pt x="211" y="15"/>
                  <a:pt x="206" y="18"/>
                </a:cubicBezTo>
                <a:cubicBezTo>
                  <a:pt x="200" y="21"/>
                  <a:pt x="185" y="30"/>
                  <a:pt x="171" y="39"/>
                </a:cubicBezTo>
                <a:cubicBezTo>
                  <a:pt x="158" y="45"/>
                  <a:pt x="144" y="51"/>
                  <a:pt x="124" y="57"/>
                </a:cubicBezTo>
                <a:cubicBezTo>
                  <a:pt x="120" y="57"/>
                  <a:pt x="115" y="60"/>
                  <a:pt x="111" y="60"/>
                </a:cubicBezTo>
                <a:cubicBezTo>
                  <a:pt x="115" y="57"/>
                  <a:pt x="120" y="57"/>
                  <a:pt x="123" y="54"/>
                </a:cubicBezTo>
                <a:cubicBezTo>
                  <a:pt x="139" y="51"/>
                  <a:pt x="156" y="42"/>
                  <a:pt x="171" y="33"/>
                </a:cubicBezTo>
                <a:cubicBezTo>
                  <a:pt x="203" y="18"/>
                  <a:pt x="203" y="3"/>
                  <a:pt x="203" y="3"/>
                </a:cubicBezTo>
                <a:cubicBezTo>
                  <a:pt x="202" y="3"/>
                  <a:pt x="194" y="9"/>
                  <a:pt x="185" y="12"/>
                </a:cubicBezTo>
                <a:cubicBezTo>
                  <a:pt x="175" y="18"/>
                  <a:pt x="165" y="24"/>
                  <a:pt x="152" y="33"/>
                </a:cubicBezTo>
                <a:cubicBezTo>
                  <a:pt x="143" y="39"/>
                  <a:pt x="130" y="42"/>
                  <a:pt x="120" y="45"/>
                </a:cubicBezTo>
                <a:lnTo>
                  <a:pt x="120" y="42"/>
                </a:lnTo>
                <a:cubicBezTo>
                  <a:pt x="129" y="42"/>
                  <a:pt x="139" y="36"/>
                  <a:pt x="152" y="30"/>
                </a:cubicBezTo>
                <a:cubicBezTo>
                  <a:pt x="170" y="18"/>
                  <a:pt x="182" y="6"/>
                  <a:pt x="185" y="3"/>
                </a:cubicBezTo>
                <a:cubicBezTo>
                  <a:pt x="185" y="3"/>
                  <a:pt x="180" y="12"/>
                  <a:pt x="171" y="18"/>
                </a:cubicBezTo>
                <a:cubicBezTo>
                  <a:pt x="176" y="15"/>
                  <a:pt x="180" y="12"/>
                  <a:pt x="185" y="12"/>
                </a:cubicBezTo>
                <a:cubicBezTo>
                  <a:pt x="194" y="6"/>
                  <a:pt x="202" y="3"/>
                  <a:pt x="203" y="3"/>
                </a:cubicBezTo>
                <a:lnTo>
                  <a:pt x="205" y="3"/>
                </a:lnTo>
                <a:cubicBezTo>
                  <a:pt x="206" y="6"/>
                  <a:pt x="203" y="15"/>
                  <a:pt x="191" y="24"/>
                </a:cubicBezTo>
                <a:cubicBezTo>
                  <a:pt x="197" y="21"/>
                  <a:pt x="203" y="18"/>
                  <a:pt x="205" y="15"/>
                </a:cubicBezTo>
                <a:cubicBezTo>
                  <a:pt x="211" y="12"/>
                  <a:pt x="212" y="12"/>
                  <a:pt x="212" y="12"/>
                </a:cubicBezTo>
                <a:lnTo>
                  <a:pt x="214" y="12"/>
                </a:lnTo>
                <a:cubicBezTo>
                  <a:pt x="214" y="15"/>
                  <a:pt x="211" y="24"/>
                  <a:pt x="200" y="33"/>
                </a:cubicBezTo>
                <a:cubicBezTo>
                  <a:pt x="203" y="33"/>
                  <a:pt x="206" y="30"/>
                  <a:pt x="209" y="30"/>
                </a:cubicBezTo>
                <a:lnTo>
                  <a:pt x="211" y="30"/>
                </a:lnTo>
                <a:lnTo>
                  <a:pt x="211" y="33"/>
                </a:lnTo>
                <a:cubicBezTo>
                  <a:pt x="209" y="33"/>
                  <a:pt x="205" y="42"/>
                  <a:pt x="196" y="51"/>
                </a:cubicBezTo>
                <a:lnTo>
                  <a:pt x="197" y="51"/>
                </a:lnTo>
                <a:lnTo>
                  <a:pt x="199" y="51"/>
                </a:lnTo>
                <a:cubicBezTo>
                  <a:pt x="199" y="54"/>
                  <a:pt x="185" y="79"/>
                  <a:pt x="135" y="85"/>
                </a:cubicBezTo>
                <a:cubicBezTo>
                  <a:pt x="135" y="88"/>
                  <a:pt x="133" y="88"/>
                  <a:pt x="133" y="88"/>
                </a:cubicBezTo>
                <a:cubicBezTo>
                  <a:pt x="133" y="88"/>
                  <a:pt x="122" y="97"/>
                  <a:pt x="106" y="97"/>
                </a:cubicBezTo>
                <a:cubicBezTo>
                  <a:pt x="108" y="97"/>
                  <a:pt x="109" y="97"/>
                  <a:pt x="109" y="100"/>
                </a:cubicBezTo>
                <a:cubicBezTo>
                  <a:pt x="108" y="103"/>
                  <a:pt x="103" y="103"/>
                  <a:pt x="97" y="103"/>
                </a:cubicBezTo>
                <a:lnTo>
                  <a:pt x="99" y="106"/>
                </a:lnTo>
                <a:cubicBezTo>
                  <a:pt x="98" y="106"/>
                  <a:pt x="91" y="109"/>
                  <a:pt x="86" y="109"/>
                </a:cubicBezTo>
                <a:close/>
                <a:moveTo>
                  <a:pt x="0" y="60"/>
                </a:moveTo>
                <a:lnTo>
                  <a:pt x="1" y="60"/>
                </a:lnTo>
                <a:lnTo>
                  <a:pt x="123" y="24"/>
                </a:lnTo>
                <a:lnTo>
                  <a:pt x="129" y="27"/>
                </a:lnTo>
                <a:cubicBezTo>
                  <a:pt x="146" y="18"/>
                  <a:pt x="180" y="3"/>
                  <a:pt x="185" y="0"/>
                </a:cubicBezTo>
                <a:lnTo>
                  <a:pt x="185" y="3"/>
                </a:lnTo>
                <a:cubicBezTo>
                  <a:pt x="173" y="9"/>
                  <a:pt x="130" y="30"/>
                  <a:pt x="129" y="30"/>
                </a:cubicBezTo>
                <a:lnTo>
                  <a:pt x="123" y="27"/>
                </a:lnTo>
                <a:lnTo>
                  <a:pt x="6" y="60"/>
                </a:lnTo>
                <a:cubicBezTo>
                  <a:pt x="18" y="70"/>
                  <a:pt x="74" y="103"/>
                  <a:pt x="82" y="106"/>
                </a:cubicBezTo>
                <a:cubicBezTo>
                  <a:pt x="73" y="106"/>
                  <a:pt x="6" y="63"/>
                  <a:pt x="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47" name="Freeform 7416">
            <a:extLst>
              <a:ext uri="{FF2B5EF4-FFF2-40B4-BE49-F238E27FC236}">
                <a16:creationId xmlns:a16="http://schemas.microsoft.com/office/drawing/2014/main" id="{0F80E03D-B2EB-0340-A7E2-5780957F7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25" y="5462588"/>
            <a:ext cx="14288" cy="20637"/>
          </a:xfrm>
          <a:custGeom>
            <a:avLst/>
            <a:gdLst>
              <a:gd name="T0" fmla="*/ 4286 w 40"/>
              <a:gd name="T1" fmla="*/ 11056 h 56"/>
              <a:gd name="T2" fmla="*/ 7858 w 40"/>
              <a:gd name="T3" fmla="*/ 7739 h 56"/>
              <a:gd name="T4" fmla="*/ 10716 w 40"/>
              <a:gd name="T5" fmla="*/ 0 h 56"/>
              <a:gd name="T6" fmla="*/ 11788 w 40"/>
              <a:gd name="T7" fmla="*/ 5528 h 56"/>
              <a:gd name="T8" fmla="*/ 11788 w 40"/>
              <a:gd name="T9" fmla="*/ 9950 h 56"/>
              <a:gd name="T10" fmla="*/ 13931 w 40"/>
              <a:gd name="T11" fmla="*/ 11056 h 56"/>
              <a:gd name="T12" fmla="*/ 11788 w 40"/>
              <a:gd name="T13" fmla="*/ 13267 h 56"/>
              <a:gd name="T14" fmla="*/ 11788 w 40"/>
              <a:gd name="T15" fmla="*/ 18057 h 56"/>
              <a:gd name="T16" fmla="*/ 11788 w 40"/>
              <a:gd name="T17" fmla="*/ 20268 h 56"/>
              <a:gd name="T18" fmla="*/ 10002 w 40"/>
              <a:gd name="T19" fmla="*/ 18794 h 56"/>
              <a:gd name="T20" fmla="*/ 8573 w 40"/>
              <a:gd name="T21" fmla="*/ 14372 h 56"/>
              <a:gd name="T22" fmla="*/ 6430 w 40"/>
              <a:gd name="T23" fmla="*/ 18057 h 56"/>
              <a:gd name="T24" fmla="*/ 6430 w 40"/>
              <a:gd name="T25" fmla="*/ 20268 h 56"/>
              <a:gd name="T26" fmla="*/ 5358 w 40"/>
              <a:gd name="T27" fmla="*/ 18057 h 56"/>
              <a:gd name="T28" fmla="*/ 5715 w 40"/>
              <a:gd name="T29" fmla="*/ 13267 h 56"/>
              <a:gd name="T30" fmla="*/ 1429 w 40"/>
              <a:gd name="T31" fmla="*/ 15478 h 56"/>
              <a:gd name="T32" fmla="*/ 357 w 40"/>
              <a:gd name="T33" fmla="*/ 16952 h 56"/>
              <a:gd name="T34" fmla="*/ 357 w 40"/>
              <a:gd name="T35" fmla="*/ 14372 h 56"/>
              <a:gd name="T36" fmla="*/ 4286 w 40"/>
              <a:gd name="T37" fmla="*/ 11056 h 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0" h="56">
                <a:moveTo>
                  <a:pt x="12" y="30"/>
                </a:moveTo>
                <a:cubicBezTo>
                  <a:pt x="22" y="30"/>
                  <a:pt x="22" y="18"/>
                  <a:pt x="22" y="21"/>
                </a:cubicBezTo>
                <a:lnTo>
                  <a:pt x="30" y="0"/>
                </a:lnTo>
                <a:lnTo>
                  <a:pt x="33" y="15"/>
                </a:lnTo>
                <a:cubicBezTo>
                  <a:pt x="33" y="15"/>
                  <a:pt x="33" y="24"/>
                  <a:pt x="33" y="27"/>
                </a:cubicBezTo>
                <a:lnTo>
                  <a:pt x="39" y="30"/>
                </a:lnTo>
                <a:cubicBezTo>
                  <a:pt x="39" y="30"/>
                  <a:pt x="36" y="36"/>
                  <a:pt x="33" y="36"/>
                </a:cubicBezTo>
                <a:cubicBezTo>
                  <a:pt x="39" y="46"/>
                  <a:pt x="33" y="49"/>
                  <a:pt x="33" y="49"/>
                </a:cubicBezTo>
                <a:lnTo>
                  <a:pt x="33" y="55"/>
                </a:lnTo>
                <a:cubicBezTo>
                  <a:pt x="28" y="55"/>
                  <a:pt x="28" y="51"/>
                  <a:pt x="28" y="51"/>
                </a:cubicBezTo>
                <a:cubicBezTo>
                  <a:pt x="28" y="51"/>
                  <a:pt x="24" y="49"/>
                  <a:pt x="24" y="39"/>
                </a:cubicBezTo>
                <a:cubicBezTo>
                  <a:pt x="24" y="49"/>
                  <a:pt x="18" y="49"/>
                  <a:pt x="18" y="49"/>
                </a:cubicBezTo>
                <a:cubicBezTo>
                  <a:pt x="18" y="49"/>
                  <a:pt x="16" y="51"/>
                  <a:pt x="18" y="55"/>
                </a:cubicBezTo>
                <a:cubicBezTo>
                  <a:pt x="13" y="55"/>
                  <a:pt x="15" y="49"/>
                  <a:pt x="15" y="49"/>
                </a:cubicBezTo>
                <a:cubicBezTo>
                  <a:pt x="15" y="49"/>
                  <a:pt x="10" y="46"/>
                  <a:pt x="16" y="36"/>
                </a:cubicBezTo>
                <a:cubicBezTo>
                  <a:pt x="10" y="42"/>
                  <a:pt x="6" y="42"/>
                  <a:pt x="4" y="42"/>
                </a:cubicBezTo>
                <a:cubicBezTo>
                  <a:pt x="4" y="42"/>
                  <a:pt x="3" y="42"/>
                  <a:pt x="1" y="46"/>
                </a:cubicBezTo>
                <a:cubicBezTo>
                  <a:pt x="0" y="39"/>
                  <a:pt x="1" y="39"/>
                  <a:pt x="1" y="39"/>
                </a:cubicBezTo>
                <a:cubicBezTo>
                  <a:pt x="1" y="39"/>
                  <a:pt x="1" y="30"/>
                  <a:pt x="12" y="30"/>
                </a:cubicBezTo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48" name="Freeform 7417">
            <a:extLst>
              <a:ext uri="{FF2B5EF4-FFF2-40B4-BE49-F238E27FC236}">
                <a16:creationId xmlns:a16="http://schemas.microsoft.com/office/drawing/2014/main" id="{76E9BF01-DD17-3846-AE8B-6F79F1DE9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25" y="5462588"/>
            <a:ext cx="15875" cy="20637"/>
          </a:xfrm>
          <a:custGeom>
            <a:avLst/>
            <a:gdLst>
              <a:gd name="T0" fmla="*/ 9968 w 43"/>
              <a:gd name="T1" fmla="*/ 18888 h 59"/>
              <a:gd name="T2" fmla="*/ 8860 w 43"/>
              <a:gd name="T3" fmla="*/ 17139 h 59"/>
              <a:gd name="T4" fmla="*/ 6645 w 43"/>
              <a:gd name="T5" fmla="*/ 18888 h 59"/>
              <a:gd name="T6" fmla="*/ 6645 w 43"/>
              <a:gd name="T7" fmla="*/ 20287 h 59"/>
              <a:gd name="T8" fmla="*/ 5538 w 43"/>
              <a:gd name="T9" fmla="*/ 20287 h 59"/>
              <a:gd name="T10" fmla="*/ 4799 w 43"/>
              <a:gd name="T11" fmla="*/ 18189 h 59"/>
              <a:gd name="T12" fmla="*/ 4430 w 43"/>
              <a:gd name="T13" fmla="*/ 17139 h 59"/>
              <a:gd name="T14" fmla="*/ 4799 w 43"/>
              <a:gd name="T15" fmla="*/ 14691 h 59"/>
              <a:gd name="T16" fmla="*/ 1477 w 43"/>
              <a:gd name="T17" fmla="*/ 15740 h 59"/>
              <a:gd name="T18" fmla="*/ 369 w 43"/>
              <a:gd name="T19" fmla="*/ 17139 h 59"/>
              <a:gd name="T20" fmla="*/ 0 w 43"/>
              <a:gd name="T21" fmla="*/ 17139 h 59"/>
              <a:gd name="T22" fmla="*/ 0 w 43"/>
              <a:gd name="T23" fmla="*/ 14691 h 59"/>
              <a:gd name="T24" fmla="*/ 4430 w 43"/>
              <a:gd name="T25" fmla="*/ 11543 h 59"/>
              <a:gd name="T26" fmla="*/ 7753 w 43"/>
              <a:gd name="T27" fmla="*/ 8395 h 59"/>
              <a:gd name="T28" fmla="*/ 10337 w 43"/>
              <a:gd name="T29" fmla="*/ 1049 h 59"/>
              <a:gd name="T30" fmla="*/ 11076 w 43"/>
              <a:gd name="T31" fmla="*/ 0 h 59"/>
              <a:gd name="T32" fmla="*/ 11076 w 43"/>
              <a:gd name="T33" fmla="*/ 1049 h 59"/>
              <a:gd name="T34" fmla="*/ 12183 w 43"/>
              <a:gd name="T35" fmla="*/ 6296 h 59"/>
              <a:gd name="T36" fmla="*/ 11076 w 43"/>
              <a:gd name="T37" fmla="*/ 2099 h 59"/>
              <a:gd name="T38" fmla="*/ 8860 w 43"/>
              <a:gd name="T39" fmla="*/ 8395 h 59"/>
              <a:gd name="T40" fmla="*/ 4430 w 43"/>
              <a:gd name="T41" fmla="*/ 12592 h 59"/>
              <a:gd name="T42" fmla="*/ 1108 w 43"/>
              <a:gd name="T43" fmla="*/ 14691 h 59"/>
              <a:gd name="T44" fmla="*/ 369 w 43"/>
              <a:gd name="T45" fmla="*/ 15740 h 59"/>
              <a:gd name="T46" fmla="*/ 1108 w 43"/>
              <a:gd name="T47" fmla="*/ 14691 h 59"/>
              <a:gd name="T48" fmla="*/ 2215 w 43"/>
              <a:gd name="T49" fmla="*/ 14691 h 59"/>
              <a:gd name="T50" fmla="*/ 5907 w 43"/>
              <a:gd name="T51" fmla="*/ 13641 h 59"/>
              <a:gd name="T52" fmla="*/ 6645 w 43"/>
              <a:gd name="T53" fmla="*/ 13641 h 59"/>
              <a:gd name="T54" fmla="*/ 5538 w 43"/>
              <a:gd name="T55" fmla="*/ 17139 h 59"/>
              <a:gd name="T56" fmla="*/ 5538 w 43"/>
              <a:gd name="T57" fmla="*/ 18888 h 59"/>
              <a:gd name="T58" fmla="*/ 5907 w 43"/>
              <a:gd name="T59" fmla="*/ 18189 h 59"/>
              <a:gd name="T60" fmla="*/ 8860 w 43"/>
              <a:gd name="T61" fmla="*/ 14691 h 59"/>
              <a:gd name="T62" fmla="*/ 11076 w 43"/>
              <a:gd name="T63" fmla="*/ 18189 h 59"/>
              <a:gd name="T64" fmla="*/ 12183 w 43"/>
              <a:gd name="T65" fmla="*/ 20287 h 59"/>
              <a:gd name="T66" fmla="*/ 12183 w 43"/>
              <a:gd name="T67" fmla="*/ 20287 h 59"/>
              <a:gd name="T68" fmla="*/ 9968 w 43"/>
              <a:gd name="T69" fmla="*/ 18888 h 59"/>
              <a:gd name="T70" fmla="*/ 12183 w 43"/>
              <a:gd name="T71" fmla="*/ 10493 h 59"/>
              <a:gd name="T72" fmla="*/ 12183 w 43"/>
              <a:gd name="T73" fmla="*/ 6296 h 59"/>
              <a:gd name="T74" fmla="*/ 12183 w 43"/>
              <a:gd name="T75" fmla="*/ 10493 h 59"/>
              <a:gd name="T76" fmla="*/ 14398 w 43"/>
              <a:gd name="T77" fmla="*/ 11543 h 59"/>
              <a:gd name="T78" fmla="*/ 15506 w 43"/>
              <a:gd name="T79" fmla="*/ 11543 h 59"/>
              <a:gd name="T80" fmla="*/ 12183 w 43"/>
              <a:gd name="T81" fmla="*/ 13641 h 59"/>
              <a:gd name="T82" fmla="*/ 13291 w 43"/>
              <a:gd name="T83" fmla="*/ 11543 h 59"/>
              <a:gd name="T84" fmla="*/ 12183 w 43"/>
              <a:gd name="T85" fmla="*/ 10493 h 59"/>
              <a:gd name="T86" fmla="*/ 14398 w 43"/>
              <a:gd name="T87" fmla="*/ 11543 h 59"/>
              <a:gd name="T88" fmla="*/ 12183 w 43"/>
              <a:gd name="T89" fmla="*/ 18888 h 59"/>
              <a:gd name="T90" fmla="*/ 12183 w 43"/>
              <a:gd name="T91" fmla="*/ 20287 h 59"/>
              <a:gd name="T92" fmla="*/ 11076 w 43"/>
              <a:gd name="T93" fmla="*/ 18189 h 59"/>
              <a:gd name="T94" fmla="*/ 12183 w 43"/>
              <a:gd name="T95" fmla="*/ 13641 h 59"/>
              <a:gd name="T96" fmla="*/ 12183 w 43"/>
              <a:gd name="T97" fmla="*/ 18888 h 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3" h="59">
                <a:moveTo>
                  <a:pt x="27" y="54"/>
                </a:moveTo>
                <a:cubicBezTo>
                  <a:pt x="27" y="54"/>
                  <a:pt x="25" y="52"/>
                  <a:pt x="24" y="49"/>
                </a:cubicBezTo>
                <a:cubicBezTo>
                  <a:pt x="22" y="52"/>
                  <a:pt x="18" y="54"/>
                  <a:pt x="18" y="54"/>
                </a:cubicBezTo>
                <a:lnTo>
                  <a:pt x="18" y="58"/>
                </a:lnTo>
                <a:lnTo>
                  <a:pt x="15" y="58"/>
                </a:lnTo>
                <a:cubicBezTo>
                  <a:pt x="13" y="54"/>
                  <a:pt x="13" y="52"/>
                  <a:pt x="13" y="52"/>
                </a:cubicBezTo>
                <a:cubicBezTo>
                  <a:pt x="13" y="52"/>
                  <a:pt x="13" y="49"/>
                  <a:pt x="12" y="49"/>
                </a:cubicBezTo>
                <a:cubicBezTo>
                  <a:pt x="12" y="49"/>
                  <a:pt x="13" y="45"/>
                  <a:pt x="13" y="42"/>
                </a:cubicBezTo>
                <a:cubicBezTo>
                  <a:pt x="10" y="45"/>
                  <a:pt x="6" y="45"/>
                  <a:pt x="4" y="45"/>
                </a:cubicBezTo>
                <a:cubicBezTo>
                  <a:pt x="4" y="45"/>
                  <a:pt x="4" y="49"/>
                  <a:pt x="1" y="49"/>
                </a:cubicBezTo>
                <a:lnTo>
                  <a:pt x="0" y="49"/>
                </a:lnTo>
                <a:lnTo>
                  <a:pt x="0" y="42"/>
                </a:lnTo>
                <a:cubicBezTo>
                  <a:pt x="0" y="42"/>
                  <a:pt x="1" y="33"/>
                  <a:pt x="12" y="33"/>
                </a:cubicBezTo>
                <a:cubicBezTo>
                  <a:pt x="18" y="33"/>
                  <a:pt x="21" y="27"/>
                  <a:pt x="21" y="24"/>
                </a:cubicBezTo>
                <a:lnTo>
                  <a:pt x="28" y="3"/>
                </a:lnTo>
                <a:cubicBezTo>
                  <a:pt x="28" y="0"/>
                  <a:pt x="28" y="0"/>
                  <a:pt x="30" y="0"/>
                </a:cubicBezTo>
                <a:lnTo>
                  <a:pt x="30" y="3"/>
                </a:lnTo>
                <a:lnTo>
                  <a:pt x="33" y="18"/>
                </a:lnTo>
                <a:lnTo>
                  <a:pt x="30" y="6"/>
                </a:lnTo>
                <a:lnTo>
                  <a:pt x="24" y="24"/>
                </a:lnTo>
                <a:cubicBezTo>
                  <a:pt x="24" y="24"/>
                  <a:pt x="22" y="36"/>
                  <a:pt x="12" y="36"/>
                </a:cubicBezTo>
                <a:cubicBezTo>
                  <a:pt x="3" y="36"/>
                  <a:pt x="3" y="42"/>
                  <a:pt x="3" y="42"/>
                </a:cubicBezTo>
                <a:cubicBezTo>
                  <a:pt x="3" y="42"/>
                  <a:pt x="1" y="42"/>
                  <a:pt x="1" y="45"/>
                </a:cubicBezTo>
                <a:lnTo>
                  <a:pt x="3" y="42"/>
                </a:lnTo>
                <a:lnTo>
                  <a:pt x="6" y="42"/>
                </a:lnTo>
                <a:cubicBezTo>
                  <a:pt x="9" y="42"/>
                  <a:pt x="13" y="42"/>
                  <a:pt x="16" y="39"/>
                </a:cubicBezTo>
                <a:lnTo>
                  <a:pt x="18" y="39"/>
                </a:lnTo>
                <a:cubicBezTo>
                  <a:pt x="15" y="42"/>
                  <a:pt x="15" y="49"/>
                  <a:pt x="15" y="49"/>
                </a:cubicBezTo>
                <a:lnTo>
                  <a:pt x="15" y="54"/>
                </a:lnTo>
                <a:lnTo>
                  <a:pt x="16" y="52"/>
                </a:lnTo>
                <a:cubicBezTo>
                  <a:pt x="18" y="52"/>
                  <a:pt x="24" y="52"/>
                  <a:pt x="24" y="42"/>
                </a:cubicBezTo>
                <a:cubicBezTo>
                  <a:pt x="25" y="52"/>
                  <a:pt x="30" y="52"/>
                  <a:pt x="30" y="52"/>
                </a:cubicBezTo>
                <a:cubicBezTo>
                  <a:pt x="30" y="54"/>
                  <a:pt x="30" y="54"/>
                  <a:pt x="33" y="58"/>
                </a:cubicBezTo>
                <a:cubicBezTo>
                  <a:pt x="30" y="58"/>
                  <a:pt x="27" y="54"/>
                  <a:pt x="27" y="54"/>
                </a:cubicBezTo>
                <a:close/>
                <a:moveTo>
                  <a:pt x="33" y="30"/>
                </a:moveTo>
                <a:cubicBezTo>
                  <a:pt x="30" y="30"/>
                  <a:pt x="33" y="19"/>
                  <a:pt x="33" y="18"/>
                </a:cubicBezTo>
                <a:lnTo>
                  <a:pt x="33" y="30"/>
                </a:lnTo>
                <a:close/>
                <a:moveTo>
                  <a:pt x="39" y="33"/>
                </a:moveTo>
                <a:lnTo>
                  <a:pt x="42" y="33"/>
                </a:lnTo>
                <a:cubicBezTo>
                  <a:pt x="39" y="33"/>
                  <a:pt x="36" y="39"/>
                  <a:pt x="33" y="39"/>
                </a:cubicBezTo>
                <a:cubicBezTo>
                  <a:pt x="33" y="39"/>
                  <a:pt x="36" y="36"/>
                  <a:pt x="36" y="33"/>
                </a:cubicBezTo>
                <a:lnTo>
                  <a:pt x="33" y="30"/>
                </a:lnTo>
                <a:lnTo>
                  <a:pt x="39" y="33"/>
                </a:lnTo>
                <a:close/>
                <a:moveTo>
                  <a:pt x="33" y="54"/>
                </a:moveTo>
                <a:lnTo>
                  <a:pt x="33" y="58"/>
                </a:lnTo>
                <a:cubicBezTo>
                  <a:pt x="30" y="54"/>
                  <a:pt x="30" y="52"/>
                  <a:pt x="30" y="52"/>
                </a:cubicBezTo>
                <a:cubicBezTo>
                  <a:pt x="33" y="52"/>
                  <a:pt x="36" y="49"/>
                  <a:pt x="33" y="39"/>
                </a:cubicBezTo>
                <a:cubicBezTo>
                  <a:pt x="39" y="49"/>
                  <a:pt x="33" y="52"/>
                  <a:pt x="33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49" name="Freeform 7418">
            <a:extLst>
              <a:ext uri="{FF2B5EF4-FFF2-40B4-BE49-F238E27FC236}">
                <a16:creationId xmlns:a16="http://schemas.microsoft.com/office/drawing/2014/main" id="{7A5F5343-4113-2C47-B2C9-A3CFF5952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9088" y="5451475"/>
            <a:ext cx="26987" cy="15875"/>
          </a:xfrm>
          <a:custGeom>
            <a:avLst/>
            <a:gdLst>
              <a:gd name="T0" fmla="*/ 7024 w 73"/>
              <a:gd name="T1" fmla="*/ 11076 h 43"/>
              <a:gd name="T2" fmla="*/ 0 w 73"/>
              <a:gd name="T3" fmla="*/ 7753 h 43"/>
              <a:gd name="T4" fmla="*/ 9981 w 73"/>
              <a:gd name="T5" fmla="*/ 0 h 43"/>
              <a:gd name="T6" fmla="*/ 16636 w 73"/>
              <a:gd name="T7" fmla="*/ 3323 h 43"/>
              <a:gd name="T8" fmla="*/ 25508 w 73"/>
              <a:gd name="T9" fmla="*/ 12183 h 43"/>
              <a:gd name="T10" fmla="*/ 13678 w 73"/>
              <a:gd name="T11" fmla="*/ 7753 h 43"/>
              <a:gd name="T12" fmla="*/ 19963 w 73"/>
              <a:gd name="T13" fmla="*/ 14398 h 43"/>
              <a:gd name="T14" fmla="*/ 10721 w 73"/>
              <a:gd name="T15" fmla="*/ 11076 h 43"/>
              <a:gd name="T16" fmla="*/ 13309 w 73"/>
              <a:gd name="T17" fmla="*/ 13291 h 43"/>
              <a:gd name="T18" fmla="*/ 7024 w 73"/>
              <a:gd name="T19" fmla="*/ 11076 h 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3" h="43">
                <a:moveTo>
                  <a:pt x="19" y="30"/>
                </a:moveTo>
                <a:lnTo>
                  <a:pt x="0" y="21"/>
                </a:lnTo>
                <a:lnTo>
                  <a:pt x="27" y="0"/>
                </a:lnTo>
                <a:lnTo>
                  <a:pt x="45" y="9"/>
                </a:lnTo>
                <a:cubicBezTo>
                  <a:pt x="51" y="18"/>
                  <a:pt x="72" y="30"/>
                  <a:pt x="69" y="33"/>
                </a:cubicBezTo>
                <a:cubicBezTo>
                  <a:pt x="63" y="36"/>
                  <a:pt x="45" y="27"/>
                  <a:pt x="37" y="21"/>
                </a:cubicBezTo>
                <a:cubicBezTo>
                  <a:pt x="48" y="33"/>
                  <a:pt x="55" y="33"/>
                  <a:pt x="54" y="39"/>
                </a:cubicBezTo>
                <a:cubicBezTo>
                  <a:pt x="45" y="42"/>
                  <a:pt x="33" y="30"/>
                  <a:pt x="29" y="30"/>
                </a:cubicBezTo>
                <a:cubicBezTo>
                  <a:pt x="29" y="30"/>
                  <a:pt x="37" y="33"/>
                  <a:pt x="36" y="36"/>
                </a:cubicBezTo>
                <a:cubicBezTo>
                  <a:pt x="27" y="36"/>
                  <a:pt x="19" y="30"/>
                  <a:pt x="19" y="30"/>
                </a:cubicBezTo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50" name="Freeform 7419">
            <a:extLst>
              <a:ext uri="{FF2B5EF4-FFF2-40B4-BE49-F238E27FC236}">
                <a16:creationId xmlns:a16="http://schemas.microsoft.com/office/drawing/2014/main" id="{075FC05D-B1D8-A24D-A737-D9914BB6C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9088" y="5451475"/>
            <a:ext cx="25400" cy="15875"/>
          </a:xfrm>
          <a:custGeom>
            <a:avLst/>
            <a:gdLst>
              <a:gd name="T0" fmla="*/ 17530 w 71"/>
              <a:gd name="T1" fmla="*/ 14398 h 43"/>
              <a:gd name="T2" fmla="*/ 12879 w 71"/>
              <a:gd name="T3" fmla="*/ 13291 h 43"/>
              <a:gd name="T4" fmla="*/ 12879 w 71"/>
              <a:gd name="T5" fmla="*/ 14398 h 43"/>
              <a:gd name="T6" fmla="*/ 6797 w 71"/>
              <a:gd name="T7" fmla="*/ 11076 h 43"/>
              <a:gd name="T8" fmla="*/ 0 w 71"/>
              <a:gd name="T9" fmla="*/ 7753 h 43"/>
              <a:gd name="T10" fmla="*/ 0 w 71"/>
              <a:gd name="T11" fmla="*/ 6645 h 43"/>
              <a:gd name="T12" fmla="*/ 9659 w 71"/>
              <a:gd name="T13" fmla="*/ 0 h 43"/>
              <a:gd name="T14" fmla="*/ 1431 w 71"/>
              <a:gd name="T15" fmla="*/ 7753 h 43"/>
              <a:gd name="T16" fmla="*/ 7155 w 71"/>
              <a:gd name="T17" fmla="*/ 9968 h 43"/>
              <a:gd name="T18" fmla="*/ 12879 w 71"/>
              <a:gd name="T19" fmla="*/ 13291 h 43"/>
              <a:gd name="T20" fmla="*/ 11090 w 71"/>
              <a:gd name="T21" fmla="*/ 11076 h 43"/>
              <a:gd name="T22" fmla="*/ 10017 w 71"/>
              <a:gd name="T23" fmla="*/ 11076 h 43"/>
              <a:gd name="T24" fmla="*/ 10375 w 71"/>
              <a:gd name="T25" fmla="*/ 9968 h 43"/>
              <a:gd name="T26" fmla="*/ 18603 w 71"/>
              <a:gd name="T27" fmla="*/ 13291 h 43"/>
              <a:gd name="T28" fmla="*/ 17530 w 71"/>
              <a:gd name="T29" fmla="*/ 12183 h 43"/>
              <a:gd name="T30" fmla="*/ 12879 w 71"/>
              <a:gd name="T31" fmla="*/ 7753 h 43"/>
              <a:gd name="T32" fmla="*/ 13237 w 71"/>
              <a:gd name="T33" fmla="*/ 7753 h 43"/>
              <a:gd name="T34" fmla="*/ 24685 w 71"/>
              <a:gd name="T35" fmla="*/ 11076 h 43"/>
              <a:gd name="T36" fmla="*/ 20392 w 71"/>
              <a:gd name="T37" fmla="*/ 7753 h 43"/>
              <a:gd name="T38" fmla="*/ 16099 w 71"/>
              <a:gd name="T39" fmla="*/ 3323 h 43"/>
              <a:gd name="T40" fmla="*/ 21465 w 71"/>
              <a:gd name="T41" fmla="*/ 7753 h 43"/>
              <a:gd name="T42" fmla="*/ 25042 w 71"/>
              <a:gd name="T43" fmla="*/ 11076 h 43"/>
              <a:gd name="T44" fmla="*/ 25042 w 71"/>
              <a:gd name="T45" fmla="*/ 12183 h 43"/>
              <a:gd name="T46" fmla="*/ 18245 w 71"/>
              <a:gd name="T47" fmla="*/ 11076 h 43"/>
              <a:gd name="T48" fmla="*/ 19318 w 71"/>
              <a:gd name="T49" fmla="*/ 13291 h 43"/>
              <a:gd name="T50" fmla="*/ 19318 w 71"/>
              <a:gd name="T51" fmla="*/ 14398 h 43"/>
              <a:gd name="T52" fmla="*/ 17530 w 71"/>
              <a:gd name="T53" fmla="*/ 14398 h 43"/>
              <a:gd name="T54" fmla="*/ 15383 w 71"/>
              <a:gd name="T55" fmla="*/ 9968 h 43"/>
              <a:gd name="T56" fmla="*/ 18245 w 71"/>
              <a:gd name="T57" fmla="*/ 11076 h 43"/>
              <a:gd name="T58" fmla="*/ 15383 w 71"/>
              <a:gd name="T59" fmla="*/ 9968 h 4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1" h="43">
                <a:moveTo>
                  <a:pt x="49" y="39"/>
                </a:moveTo>
                <a:cubicBezTo>
                  <a:pt x="45" y="39"/>
                  <a:pt x="40" y="39"/>
                  <a:pt x="36" y="36"/>
                </a:cubicBezTo>
                <a:lnTo>
                  <a:pt x="36" y="39"/>
                </a:lnTo>
                <a:cubicBezTo>
                  <a:pt x="27" y="39"/>
                  <a:pt x="22" y="30"/>
                  <a:pt x="19" y="30"/>
                </a:cubicBezTo>
                <a:lnTo>
                  <a:pt x="0" y="21"/>
                </a:lnTo>
                <a:lnTo>
                  <a:pt x="0" y="18"/>
                </a:lnTo>
                <a:lnTo>
                  <a:pt x="27" y="0"/>
                </a:lnTo>
                <a:lnTo>
                  <a:pt x="4" y="21"/>
                </a:lnTo>
                <a:lnTo>
                  <a:pt x="20" y="27"/>
                </a:lnTo>
                <a:cubicBezTo>
                  <a:pt x="25" y="30"/>
                  <a:pt x="29" y="36"/>
                  <a:pt x="36" y="36"/>
                </a:cubicBezTo>
                <a:cubicBezTo>
                  <a:pt x="36" y="33"/>
                  <a:pt x="33" y="33"/>
                  <a:pt x="31" y="30"/>
                </a:cubicBezTo>
                <a:lnTo>
                  <a:pt x="28" y="30"/>
                </a:lnTo>
                <a:cubicBezTo>
                  <a:pt x="28" y="27"/>
                  <a:pt x="28" y="27"/>
                  <a:pt x="29" y="27"/>
                </a:cubicBezTo>
                <a:cubicBezTo>
                  <a:pt x="33" y="30"/>
                  <a:pt x="45" y="42"/>
                  <a:pt x="52" y="36"/>
                </a:cubicBezTo>
                <a:cubicBezTo>
                  <a:pt x="52" y="36"/>
                  <a:pt x="51" y="33"/>
                  <a:pt x="49" y="33"/>
                </a:cubicBezTo>
                <a:cubicBezTo>
                  <a:pt x="46" y="30"/>
                  <a:pt x="42" y="30"/>
                  <a:pt x="36" y="21"/>
                </a:cubicBezTo>
                <a:lnTo>
                  <a:pt x="37" y="21"/>
                </a:lnTo>
                <a:cubicBezTo>
                  <a:pt x="42" y="24"/>
                  <a:pt x="63" y="36"/>
                  <a:pt x="69" y="30"/>
                </a:cubicBezTo>
                <a:cubicBezTo>
                  <a:pt x="69" y="30"/>
                  <a:pt x="63" y="24"/>
                  <a:pt x="57" y="21"/>
                </a:cubicBezTo>
                <a:cubicBezTo>
                  <a:pt x="52" y="18"/>
                  <a:pt x="46" y="12"/>
                  <a:pt x="45" y="9"/>
                </a:cubicBezTo>
                <a:cubicBezTo>
                  <a:pt x="48" y="12"/>
                  <a:pt x="54" y="15"/>
                  <a:pt x="60" y="21"/>
                </a:cubicBezTo>
                <a:cubicBezTo>
                  <a:pt x="66" y="24"/>
                  <a:pt x="70" y="30"/>
                  <a:pt x="70" y="30"/>
                </a:cubicBezTo>
                <a:lnTo>
                  <a:pt x="70" y="33"/>
                </a:lnTo>
                <a:cubicBezTo>
                  <a:pt x="65" y="35"/>
                  <a:pt x="58" y="33"/>
                  <a:pt x="51" y="30"/>
                </a:cubicBezTo>
                <a:cubicBezTo>
                  <a:pt x="54" y="33"/>
                  <a:pt x="54" y="33"/>
                  <a:pt x="54" y="36"/>
                </a:cubicBezTo>
                <a:lnTo>
                  <a:pt x="54" y="39"/>
                </a:lnTo>
                <a:lnTo>
                  <a:pt x="49" y="39"/>
                </a:lnTo>
                <a:close/>
                <a:moveTo>
                  <a:pt x="43" y="27"/>
                </a:moveTo>
                <a:cubicBezTo>
                  <a:pt x="45" y="30"/>
                  <a:pt x="48" y="30"/>
                  <a:pt x="51" y="30"/>
                </a:cubicBezTo>
                <a:cubicBezTo>
                  <a:pt x="48" y="29"/>
                  <a:pt x="45" y="28"/>
                  <a:pt x="43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51" name="Freeform 7420">
            <a:extLst>
              <a:ext uri="{FF2B5EF4-FFF2-40B4-BE49-F238E27FC236}">
                <a16:creationId xmlns:a16="http://schemas.microsoft.com/office/drawing/2014/main" id="{B5367D76-5717-5A45-9592-7402B1AA2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4325" y="5427663"/>
            <a:ext cx="46038" cy="17462"/>
          </a:xfrm>
          <a:custGeom>
            <a:avLst/>
            <a:gdLst>
              <a:gd name="T0" fmla="*/ 0 w 130"/>
              <a:gd name="T1" fmla="*/ 9622 h 49"/>
              <a:gd name="T2" fmla="*/ 16290 w 130"/>
              <a:gd name="T3" fmla="*/ 9622 h 49"/>
              <a:gd name="T4" fmla="*/ 25852 w 130"/>
              <a:gd name="T5" fmla="*/ 6415 h 49"/>
              <a:gd name="T6" fmla="*/ 43913 w 130"/>
              <a:gd name="T7" fmla="*/ 0 h 49"/>
              <a:gd name="T8" fmla="*/ 40726 w 130"/>
              <a:gd name="T9" fmla="*/ 5346 h 49"/>
              <a:gd name="T10" fmla="*/ 25144 w 130"/>
              <a:gd name="T11" fmla="*/ 9978 h 49"/>
              <a:gd name="T12" fmla="*/ 18415 w 130"/>
              <a:gd name="T13" fmla="*/ 12829 h 49"/>
              <a:gd name="T14" fmla="*/ 20540 w 130"/>
              <a:gd name="T15" fmla="*/ 13898 h 49"/>
              <a:gd name="T16" fmla="*/ 14520 w 130"/>
              <a:gd name="T17" fmla="*/ 13898 h 49"/>
              <a:gd name="T18" fmla="*/ 15228 w 130"/>
              <a:gd name="T19" fmla="*/ 16037 h 49"/>
              <a:gd name="T20" fmla="*/ 10624 w 130"/>
              <a:gd name="T21" fmla="*/ 15680 h 49"/>
              <a:gd name="T22" fmla="*/ 10270 w 130"/>
              <a:gd name="T23" fmla="*/ 16037 h 49"/>
              <a:gd name="T24" fmla="*/ 6374 w 130"/>
              <a:gd name="T25" fmla="*/ 16037 h 49"/>
              <a:gd name="T26" fmla="*/ 0 w 130"/>
              <a:gd name="T27" fmla="*/ 9622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0" h="49">
                <a:moveTo>
                  <a:pt x="0" y="27"/>
                </a:moveTo>
                <a:cubicBezTo>
                  <a:pt x="0" y="27"/>
                  <a:pt x="10" y="24"/>
                  <a:pt x="46" y="27"/>
                </a:cubicBezTo>
                <a:cubicBezTo>
                  <a:pt x="47" y="27"/>
                  <a:pt x="67" y="18"/>
                  <a:pt x="73" y="18"/>
                </a:cubicBezTo>
                <a:cubicBezTo>
                  <a:pt x="82" y="15"/>
                  <a:pt x="115" y="6"/>
                  <a:pt x="124" y="0"/>
                </a:cubicBezTo>
                <a:cubicBezTo>
                  <a:pt x="129" y="0"/>
                  <a:pt x="121" y="12"/>
                  <a:pt x="115" y="15"/>
                </a:cubicBezTo>
                <a:cubicBezTo>
                  <a:pt x="109" y="18"/>
                  <a:pt x="82" y="28"/>
                  <a:pt x="71" y="28"/>
                </a:cubicBezTo>
                <a:cubicBezTo>
                  <a:pt x="77" y="30"/>
                  <a:pt x="70" y="39"/>
                  <a:pt x="52" y="36"/>
                </a:cubicBezTo>
                <a:cubicBezTo>
                  <a:pt x="61" y="39"/>
                  <a:pt x="58" y="39"/>
                  <a:pt x="58" y="39"/>
                </a:cubicBezTo>
                <a:cubicBezTo>
                  <a:pt x="58" y="39"/>
                  <a:pt x="47" y="41"/>
                  <a:pt x="41" y="39"/>
                </a:cubicBezTo>
                <a:cubicBezTo>
                  <a:pt x="46" y="43"/>
                  <a:pt x="43" y="45"/>
                  <a:pt x="43" y="45"/>
                </a:cubicBezTo>
                <a:cubicBezTo>
                  <a:pt x="43" y="45"/>
                  <a:pt x="35" y="45"/>
                  <a:pt x="30" y="44"/>
                </a:cubicBezTo>
                <a:cubicBezTo>
                  <a:pt x="32" y="45"/>
                  <a:pt x="29" y="45"/>
                  <a:pt x="29" y="45"/>
                </a:cubicBezTo>
                <a:cubicBezTo>
                  <a:pt x="29" y="45"/>
                  <a:pt x="23" y="48"/>
                  <a:pt x="18" y="45"/>
                </a:cubicBezTo>
                <a:cubicBezTo>
                  <a:pt x="10" y="42"/>
                  <a:pt x="0" y="27"/>
                  <a:pt x="0" y="27"/>
                </a:cubicBezTo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52" name="Freeform 7421">
            <a:extLst>
              <a:ext uri="{FF2B5EF4-FFF2-40B4-BE49-F238E27FC236}">
                <a16:creationId xmlns:a16="http://schemas.microsoft.com/office/drawing/2014/main" id="{CC2F2814-BCB0-0D43-A56D-8F8FB07C4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4325" y="5427663"/>
            <a:ext cx="47625" cy="17462"/>
          </a:xfrm>
          <a:custGeom>
            <a:avLst/>
            <a:gdLst>
              <a:gd name="T0" fmla="*/ 10463 w 132"/>
              <a:gd name="T1" fmla="*/ 17106 h 49"/>
              <a:gd name="T2" fmla="*/ 7577 w 132"/>
              <a:gd name="T3" fmla="*/ 16037 h 49"/>
              <a:gd name="T4" fmla="*/ 1082 w 132"/>
              <a:gd name="T5" fmla="*/ 11760 h 49"/>
              <a:gd name="T6" fmla="*/ 0 w 132"/>
              <a:gd name="T7" fmla="*/ 10691 h 49"/>
              <a:gd name="T8" fmla="*/ 0 w 132"/>
              <a:gd name="T9" fmla="*/ 9622 h 49"/>
              <a:gd name="T10" fmla="*/ 17318 w 132"/>
              <a:gd name="T11" fmla="*/ 9622 h 49"/>
              <a:gd name="T12" fmla="*/ 10824 w 132"/>
              <a:gd name="T13" fmla="*/ 9622 h 49"/>
              <a:gd name="T14" fmla="*/ 1082 w 132"/>
              <a:gd name="T15" fmla="*/ 10691 h 49"/>
              <a:gd name="T16" fmla="*/ 2165 w 132"/>
              <a:gd name="T17" fmla="*/ 10691 h 49"/>
              <a:gd name="T18" fmla="*/ 7577 w 132"/>
              <a:gd name="T19" fmla="*/ 16037 h 49"/>
              <a:gd name="T20" fmla="*/ 10463 w 132"/>
              <a:gd name="T21" fmla="*/ 16037 h 49"/>
              <a:gd name="T22" fmla="*/ 10824 w 132"/>
              <a:gd name="T23" fmla="*/ 16037 h 49"/>
              <a:gd name="T24" fmla="*/ 10463 w 132"/>
              <a:gd name="T25" fmla="*/ 14967 h 49"/>
              <a:gd name="T26" fmla="*/ 10824 w 132"/>
              <a:gd name="T27" fmla="*/ 14967 h 49"/>
              <a:gd name="T28" fmla="*/ 14432 w 132"/>
              <a:gd name="T29" fmla="*/ 14967 h 49"/>
              <a:gd name="T30" fmla="*/ 16597 w 132"/>
              <a:gd name="T31" fmla="*/ 14967 h 49"/>
              <a:gd name="T32" fmla="*/ 15153 w 132"/>
              <a:gd name="T33" fmla="*/ 13898 h 49"/>
              <a:gd name="T34" fmla="*/ 14432 w 132"/>
              <a:gd name="T35" fmla="*/ 13898 h 49"/>
              <a:gd name="T36" fmla="*/ 14432 w 132"/>
              <a:gd name="T37" fmla="*/ 12829 h 49"/>
              <a:gd name="T38" fmla="*/ 15153 w 132"/>
              <a:gd name="T39" fmla="*/ 13898 h 49"/>
              <a:gd name="T40" fmla="*/ 22009 w 132"/>
              <a:gd name="T41" fmla="*/ 13898 h 49"/>
              <a:gd name="T42" fmla="*/ 19844 w 132"/>
              <a:gd name="T43" fmla="*/ 12829 h 49"/>
              <a:gd name="T44" fmla="*/ 19122 w 132"/>
              <a:gd name="T45" fmla="*/ 11760 h 49"/>
              <a:gd name="T46" fmla="*/ 19844 w 132"/>
              <a:gd name="T47" fmla="*/ 11760 h 49"/>
              <a:gd name="T48" fmla="*/ 23452 w 132"/>
              <a:gd name="T49" fmla="*/ 12829 h 49"/>
              <a:gd name="T50" fmla="*/ 21287 w 132"/>
              <a:gd name="T51" fmla="*/ 12829 h 49"/>
              <a:gd name="T52" fmla="*/ 22369 w 132"/>
              <a:gd name="T53" fmla="*/ 13898 h 49"/>
              <a:gd name="T54" fmla="*/ 22009 w 132"/>
              <a:gd name="T55" fmla="*/ 14967 h 49"/>
              <a:gd name="T56" fmla="*/ 17679 w 132"/>
              <a:gd name="T57" fmla="*/ 14967 h 49"/>
              <a:gd name="T58" fmla="*/ 16597 w 132"/>
              <a:gd name="T59" fmla="*/ 16037 h 49"/>
              <a:gd name="T60" fmla="*/ 12628 w 132"/>
              <a:gd name="T61" fmla="*/ 16037 h 49"/>
              <a:gd name="T62" fmla="*/ 11545 w 132"/>
              <a:gd name="T63" fmla="*/ 17106 h 49"/>
              <a:gd name="T64" fmla="*/ 10463 w 132"/>
              <a:gd name="T65" fmla="*/ 17106 h 49"/>
              <a:gd name="T66" fmla="*/ 26338 w 132"/>
              <a:gd name="T67" fmla="*/ 6415 h 49"/>
              <a:gd name="T68" fmla="*/ 17679 w 132"/>
              <a:gd name="T69" fmla="*/ 9622 h 49"/>
              <a:gd name="T70" fmla="*/ 26338 w 132"/>
              <a:gd name="T71" fmla="*/ 6415 h 49"/>
              <a:gd name="T72" fmla="*/ 27420 w 132"/>
              <a:gd name="T73" fmla="*/ 5346 h 49"/>
              <a:gd name="T74" fmla="*/ 45460 w 132"/>
              <a:gd name="T75" fmla="*/ 0 h 49"/>
              <a:gd name="T76" fmla="*/ 45821 w 132"/>
              <a:gd name="T77" fmla="*/ 0 h 49"/>
              <a:gd name="T78" fmla="*/ 27420 w 132"/>
              <a:gd name="T79" fmla="*/ 6415 h 49"/>
              <a:gd name="T80" fmla="*/ 26338 w 132"/>
              <a:gd name="T81" fmla="*/ 6415 h 49"/>
              <a:gd name="T82" fmla="*/ 27420 w 132"/>
              <a:gd name="T83" fmla="*/ 5346 h 49"/>
              <a:gd name="T84" fmla="*/ 45821 w 132"/>
              <a:gd name="T85" fmla="*/ 0 h 49"/>
              <a:gd name="T86" fmla="*/ 47264 w 132"/>
              <a:gd name="T87" fmla="*/ 0 h 49"/>
              <a:gd name="T88" fmla="*/ 42574 w 132"/>
              <a:gd name="T89" fmla="*/ 5346 h 49"/>
              <a:gd name="T90" fmla="*/ 27420 w 132"/>
              <a:gd name="T91" fmla="*/ 10691 h 49"/>
              <a:gd name="T92" fmla="*/ 24534 w 132"/>
              <a:gd name="T93" fmla="*/ 12829 h 49"/>
              <a:gd name="T94" fmla="*/ 27420 w 132"/>
              <a:gd name="T95" fmla="*/ 10691 h 49"/>
              <a:gd name="T96" fmla="*/ 25616 w 132"/>
              <a:gd name="T97" fmla="*/ 10691 h 49"/>
              <a:gd name="T98" fmla="*/ 25256 w 132"/>
              <a:gd name="T99" fmla="*/ 10691 h 49"/>
              <a:gd name="T100" fmla="*/ 24534 w 132"/>
              <a:gd name="T101" fmla="*/ 9622 h 49"/>
              <a:gd name="T102" fmla="*/ 25256 w 132"/>
              <a:gd name="T103" fmla="*/ 9622 h 49"/>
              <a:gd name="T104" fmla="*/ 25616 w 132"/>
              <a:gd name="T105" fmla="*/ 9622 h 49"/>
              <a:gd name="T106" fmla="*/ 42213 w 132"/>
              <a:gd name="T107" fmla="*/ 5346 h 49"/>
              <a:gd name="T108" fmla="*/ 45821 w 132"/>
              <a:gd name="T109" fmla="*/ 0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32" h="49">
                <a:moveTo>
                  <a:pt x="29" y="48"/>
                </a:moveTo>
                <a:cubicBezTo>
                  <a:pt x="26" y="48"/>
                  <a:pt x="21" y="48"/>
                  <a:pt x="21" y="45"/>
                </a:cubicBezTo>
                <a:cubicBezTo>
                  <a:pt x="15" y="45"/>
                  <a:pt x="9" y="36"/>
                  <a:pt x="3" y="33"/>
                </a:cubicBezTo>
                <a:cubicBezTo>
                  <a:pt x="3" y="30"/>
                  <a:pt x="3" y="30"/>
                  <a:pt x="0" y="30"/>
                </a:cubicBezTo>
                <a:lnTo>
                  <a:pt x="0" y="27"/>
                </a:lnTo>
                <a:cubicBezTo>
                  <a:pt x="3" y="27"/>
                  <a:pt x="13" y="24"/>
                  <a:pt x="48" y="27"/>
                </a:cubicBezTo>
                <a:lnTo>
                  <a:pt x="30" y="27"/>
                </a:lnTo>
                <a:cubicBezTo>
                  <a:pt x="15" y="27"/>
                  <a:pt x="9" y="27"/>
                  <a:pt x="3" y="30"/>
                </a:cubicBezTo>
                <a:lnTo>
                  <a:pt x="6" y="30"/>
                </a:lnTo>
                <a:cubicBezTo>
                  <a:pt x="11" y="36"/>
                  <a:pt x="17" y="42"/>
                  <a:pt x="21" y="45"/>
                </a:cubicBezTo>
                <a:lnTo>
                  <a:pt x="29" y="45"/>
                </a:lnTo>
                <a:lnTo>
                  <a:pt x="30" y="45"/>
                </a:lnTo>
                <a:lnTo>
                  <a:pt x="29" y="42"/>
                </a:lnTo>
                <a:lnTo>
                  <a:pt x="30" y="42"/>
                </a:lnTo>
                <a:lnTo>
                  <a:pt x="40" y="42"/>
                </a:lnTo>
                <a:lnTo>
                  <a:pt x="46" y="42"/>
                </a:lnTo>
                <a:lnTo>
                  <a:pt x="42" y="39"/>
                </a:lnTo>
                <a:lnTo>
                  <a:pt x="40" y="39"/>
                </a:lnTo>
                <a:cubicBezTo>
                  <a:pt x="38" y="39"/>
                  <a:pt x="38" y="36"/>
                  <a:pt x="40" y="36"/>
                </a:cubicBezTo>
                <a:lnTo>
                  <a:pt x="42" y="39"/>
                </a:lnTo>
                <a:lnTo>
                  <a:pt x="61" y="39"/>
                </a:lnTo>
                <a:cubicBezTo>
                  <a:pt x="61" y="39"/>
                  <a:pt x="59" y="39"/>
                  <a:pt x="55" y="36"/>
                </a:cubicBezTo>
                <a:cubicBezTo>
                  <a:pt x="53" y="36"/>
                  <a:pt x="53" y="36"/>
                  <a:pt x="53" y="33"/>
                </a:cubicBezTo>
                <a:lnTo>
                  <a:pt x="55" y="33"/>
                </a:lnTo>
                <a:cubicBezTo>
                  <a:pt x="57" y="33"/>
                  <a:pt x="62" y="36"/>
                  <a:pt x="65" y="36"/>
                </a:cubicBezTo>
                <a:cubicBezTo>
                  <a:pt x="63" y="36"/>
                  <a:pt x="61" y="36"/>
                  <a:pt x="59" y="36"/>
                </a:cubicBezTo>
                <a:lnTo>
                  <a:pt x="62" y="39"/>
                </a:lnTo>
                <a:lnTo>
                  <a:pt x="61" y="42"/>
                </a:lnTo>
                <a:lnTo>
                  <a:pt x="49" y="42"/>
                </a:lnTo>
                <a:cubicBezTo>
                  <a:pt x="49" y="42"/>
                  <a:pt x="47" y="45"/>
                  <a:pt x="46" y="45"/>
                </a:cubicBezTo>
                <a:lnTo>
                  <a:pt x="35" y="45"/>
                </a:lnTo>
                <a:cubicBezTo>
                  <a:pt x="35" y="45"/>
                  <a:pt x="33" y="45"/>
                  <a:pt x="32" y="48"/>
                </a:cubicBezTo>
                <a:cubicBezTo>
                  <a:pt x="32" y="48"/>
                  <a:pt x="30" y="48"/>
                  <a:pt x="29" y="48"/>
                </a:cubicBezTo>
                <a:close/>
                <a:moveTo>
                  <a:pt x="73" y="18"/>
                </a:moveTo>
                <a:cubicBezTo>
                  <a:pt x="63" y="24"/>
                  <a:pt x="51" y="27"/>
                  <a:pt x="49" y="27"/>
                </a:cubicBezTo>
                <a:cubicBezTo>
                  <a:pt x="51" y="27"/>
                  <a:pt x="65" y="18"/>
                  <a:pt x="73" y="18"/>
                </a:cubicBezTo>
                <a:close/>
                <a:moveTo>
                  <a:pt x="76" y="15"/>
                </a:moveTo>
                <a:cubicBezTo>
                  <a:pt x="88" y="15"/>
                  <a:pt x="120" y="6"/>
                  <a:pt x="126" y="0"/>
                </a:cubicBezTo>
                <a:cubicBezTo>
                  <a:pt x="127" y="0"/>
                  <a:pt x="128" y="0"/>
                  <a:pt x="127" y="0"/>
                </a:cubicBezTo>
                <a:cubicBezTo>
                  <a:pt x="120" y="6"/>
                  <a:pt x="86" y="15"/>
                  <a:pt x="76" y="18"/>
                </a:cubicBezTo>
                <a:lnTo>
                  <a:pt x="73" y="18"/>
                </a:lnTo>
                <a:lnTo>
                  <a:pt x="76" y="15"/>
                </a:lnTo>
                <a:close/>
                <a:moveTo>
                  <a:pt x="127" y="0"/>
                </a:moveTo>
                <a:lnTo>
                  <a:pt x="131" y="0"/>
                </a:lnTo>
                <a:cubicBezTo>
                  <a:pt x="131" y="6"/>
                  <a:pt x="124" y="15"/>
                  <a:pt x="118" y="15"/>
                </a:cubicBezTo>
                <a:cubicBezTo>
                  <a:pt x="112" y="18"/>
                  <a:pt x="88" y="27"/>
                  <a:pt x="76" y="30"/>
                </a:cubicBezTo>
                <a:cubicBezTo>
                  <a:pt x="76" y="34"/>
                  <a:pt x="73" y="36"/>
                  <a:pt x="68" y="36"/>
                </a:cubicBezTo>
                <a:cubicBezTo>
                  <a:pt x="72" y="35"/>
                  <a:pt x="76" y="33"/>
                  <a:pt x="76" y="30"/>
                </a:cubicBezTo>
                <a:lnTo>
                  <a:pt x="71" y="30"/>
                </a:lnTo>
                <a:lnTo>
                  <a:pt x="70" y="30"/>
                </a:lnTo>
                <a:cubicBezTo>
                  <a:pt x="68" y="30"/>
                  <a:pt x="68" y="27"/>
                  <a:pt x="68" y="27"/>
                </a:cubicBezTo>
                <a:lnTo>
                  <a:pt x="70" y="27"/>
                </a:lnTo>
                <a:lnTo>
                  <a:pt x="71" y="27"/>
                </a:lnTo>
                <a:cubicBezTo>
                  <a:pt x="83" y="27"/>
                  <a:pt x="111" y="18"/>
                  <a:pt x="117" y="15"/>
                </a:cubicBezTo>
                <a:cubicBezTo>
                  <a:pt x="123" y="12"/>
                  <a:pt x="127" y="3"/>
                  <a:pt x="12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53" name="Freeform 7422">
            <a:extLst>
              <a:ext uri="{FF2B5EF4-FFF2-40B4-BE49-F238E27FC236}">
                <a16:creationId xmlns:a16="http://schemas.microsoft.com/office/drawing/2014/main" id="{B659E040-1F17-934E-AF6F-4E34FEB7F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4325" y="5464175"/>
            <a:ext cx="15875" cy="19050"/>
          </a:xfrm>
          <a:custGeom>
            <a:avLst/>
            <a:gdLst>
              <a:gd name="T0" fmla="*/ 7938 w 42"/>
              <a:gd name="T1" fmla="*/ 8626 h 53"/>
              <a:gd name="T2" fmla="*/ 6804 w 42"/>
              <a:gd name="T3" fmla="*/ 0 h 53"/>
              <a:gd name="T4" fmla="*/ 10961 w 42"/>
              <a:gd name="T5" fmla="*/ 0 h 53"/>
              <a:gd name="T6" fmla="*/ 11339 w 42"/>
              <a:gd name="T7" fmla="*/ 7548 h 53"/>
              <a:gd name="T8" fmla="*/ 13607 w 42"/>
              <a:gd name="T9" fmla="*/ 8626 h 53"/>
              <a:gd name="T10" fmla="*/ 15119 w 42"/>
              <a:gd name="T11" fmla="*/ 10783 h 53"/>
              <a:gd name="T12" fmla="*/ 13607 w 42"/>
              <a:gd name="T13" fmla="*/ 8626 h 53"/>
              <a:gd name="T14" fmla="*/ 12095 w 42"/>
              <a:gd name="T15" fmla="*/ 9705 h 53"/>
              <a:gd name="T16" fmla="*/ 14363 w 42"/>
              <a:gd name="T17" fmla="*/ 14018 h 53"/>
              <a:gd name="T18" fmla="*/ 12095 w 42"/>
              <a:gd name="T19" fmla="*/ 15456 h 53"/>
              <a:gd name="T20" fmla="*/ 12095 w 42"/>
              <a:gd name="T21" fmla="*/ 12940 h 53"/>
              <a:gd name="T22" fmla="*/ 9827 w 42"/>
              <a:gd name="T23" fmla="*/ 11861 h 53"/>
              <a:gd name="T24" fmla="*/ 8693 w 42"/>
              <a:gd name="T25" fmla="*/ 11861 h 53"/>
              <a:gd name="T26" fmla="*/ 7560 w 42"/>
              <a:gd name="T27" fmla="*/ 16534 h 53"/>
              <a:gd name="T28" fmla="*/ 7938 w 42"/>
              <a:gd name="T29" fmla="*/ 18691 h 53"/>
              <a:gd name="T30" fmla="*/ 5670 w 42"/>
              <a:gd name="T31" fmla="*/ 15456 h 53"/>
              <a:gd name="T32" fmla="*/ 6426 w 42"/>
              <a:gd name="T33" fmla="*/ 12221 h 53"/>
              <a:gd name="T34" fmla="*/ 2268 w 42"/>
              <a:gd name="T35" fmla="*/ 12940 h 53"/>
              <a:gd name="T36" fmla="*/ 2268 w 42"/>
              <a:gd name="T37" fmla="*/ 15456 h 53"/>
              <a:gd name="T38" fmla="*/ 1134 w 42"/>
              <a:gd name="T39" fmla="*/ 11861 h 53"/>
              <a:gd name="T40" fmla="*/ 6804 w 42"/>
              <a:gd name="T41" fmla="*/ 8626 h 53"/>
              <a:gd name="T42" fmla="*/ 7938 w 42"/>
              <a:gd name="T43" fmla="*/ 8626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53">
                <a:moveTo>
                  <a:pt x="21" y="24"/>
                </a:moveTo>
                <a:lnTo>
                  <a:pt x="18" y="0"/>
                </a:lnTo>
                <a:lnTo>
                  <a:pt x="29" y="0"/>
                </a:lnTo>
                <a:cubicBezTo>
                  <a:pt x="30" y="3"/>
                  <a:pt x="30" y="21"/>
                  <a:pt x="30" y="21"/>
                </a:cubicBezTo>
                <a:cubicBezTo>
                  <a:pt x="30" y="21"/>
                  <a:pt x="30" y="24"/>
                  <a:pt x="36" y="24"/>
                </a:cubicBezTo>
                <a:cubicBezTo>
                  <a:pt x="41" y="24"/>
                  <a:pt x="41" y="30"/>
                  <a:pt x="40" y="30"/>
                </a:cubicBezTo>
                <a:cubicBezTo>
                  <a:pt x="40" y="27"/>
                  <a:pt x="36" y="24"/>
                  <a:pt x="36" y="24"/>
                </a:cubicBezTo>
                <a:cubicBezTo>
                  <a:pt x="36" y="24"/>
                  <a:pt x="32" y="24"/>
                  <a:pt x="32" y="27"/>
                </a:cubicBezTo>
                <a:cubicBezTo>
                  <a:pt x="40" y="30"/>
                  <a:pt x="40" y="36"/>
                  <a:pt x="38" y="39"/>
                </a:cubicBezTo>
                <a:cubicBezTo>
                  <a:pt x="36" y="43"/>
                  <a:pt x="32" y="43"/>
                  <a:pt x="32" y="43"/>
                </a:cubicBezTo>
                <a:cubicBezTo>
                  <a:pt x="32" y="43"/>
                  <a:pt x="35" y="39"/>
                  <a:pt x="32" y="36"/>
                </a:cubicBezTo>
                <a:cubicBezTo>
                  <a:pt x="27" y="39"/>
                  <a:pt x="26" y="33"/>
                  <a:pt x="26" y="33"/>
                </a:cubicBezTo>
                <a:cubicBezTo>
                  <a:pt x="26" y="33"/>
                  <a:pt x="26" y="30"/>
                  <a:pt x="23" y="33"/>
                </a:cubicBezTo>
                <a:cubicBezTo>
                  <a:pt x="26" y="43"/>
                  <a:pt x="20" y="46"/>
                  <a:pt x="20" y="46"/>
                </a:cubicBezTo>
                <a:cubicBezTo>
                  <a:pt x="20" y="46"/>
                  <a:pt x="18" y="48"/>
                  <a:pt x="21" y="52"/>
                </a:cubicBezTo>
                <a:cubicBezTo>
                  <a:pt x="15" y="52"/>
                  <a:pt x="17" y="46"/>
                  <a:pt x="15" y="43"/>
                </a:cubicBezTo>
                <a:cubicBezTo>
                  <a:pt x="15" y="43"/>
                  <a:pt x="14" y="40"/>
                  <a:pt x="17" y="34"/>
                </a:cubicBezTo>
                <a:cubicBezTo>
                  <a:pt x="12" y="43"/>
                  <a:pt x="6" y="36"/>
                  <a:pt x="6" y="36"/>
                </a:cubicBezTo>
                <a:lnTo>
                  <a:pt x="6" y="43"/>
                </a:lnTo>
                <a:cubicBezTo>
                  <a:pt x="3" y="43"/>
                  <a:pt x="3" y="39"/>
                  <a:pt x="3" y="33"/>
                </a:cubicBezTo>
                <a:cubicBezTo>
                  <a:pt x="0" y="24"/>
                  <a:pt x="18" y="24"/>
                  <a:pt x="18" y="24"/>
                </a:cubicBezTo>
                <a:lnTo>
                  <a:pt x="21" y="24"/>
                </a:lnTo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54" name="Freeform 7423">
            <a:extLst>
              <a:ext uri="{FF2B5EF4-FFF2-40B4-BE49-F238E27FC236}">
                <a16:creationId xmlns:a16="http://schemas.microsoft.com/office/drawing/2014/main" id="{934D6639-078E-D242-A9F2-7A5B548B7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4325" y="5462588"/>
            <a:ext cx="15875" cy="20637"/>
          </a:xfrm>
          <a:custGeom>
            <a:avLst/>
            <a:gdLst>
              <a:gd name="T0" fmla="*/ 5538 w 43"/>
              <a:gd name="T1" fmla="*/ 18057 h 56"/>
              <a:gd name="T2" fmla="*/ 4799 w 43"/>
              <a:gd name="T3" fmla="*/ 14372 h 56"/>
              <a:gd name="T4" fmla="*/ 3323 w 43"/>
              <a:gd name="T5" fmla="*/ 16952 h 56"/>
              <a:gd name="T6" fmla="*/ 0 w 43"/>
              <a:gd name="T7" fmla="*/ 13267 h 56"/>
              <a:gd name="T8" fmla="*/ 5538 w 43"/>
              <a:gd name="T9" fmla="*/ 9950 h 56"/>
              <a:gd name="T10" fmla="*/ 7384 w 43"/>
              <a:gd name="T11" fmla="*/ 9950 h 56"/>
              <a:gd name="T12" fmla="*/ 10706 w 43"/>
              <a:gd name="T13" fmla="*/ 0 h 56"/>
              <a:gd name="T14" fmla="*/ 9968 w 43"/>
              <a:gd name="T15" fmla="*/ 1106 h 56"/>
              <a:gd name="T16" fmla="*/ 7753 w 43"/>
              <a:gd name="T17" fmla="*/ 9950 h 56"/>
              <a:gd name="T18" fmla="*/ 6645 w 43"/>
              <a:gd name="T19" fmla="*/ 11056 h 56"/>
              <a:gd name="T20" fmla="*/ 1108 w 43"/>
              <a:gd name="T21" fmla="*/ 12161 h 56"/>
              <a:gd name="T22" fmla="*/ 1108 w 43"/>
              <a:gd name="T23" fmla="*/ 14372 h 56"/>
              <a:gd name="T24" fmla="*/ 5538 w 43"/>
              <a:gd name="T25" fmla="*/ 13267 h 56"/>
              <a:gd name="T26" fmla="*/ 6276 w 43"/>
              <a:gd name="T27" fmla="*/ 16952 h 56"/>
              <a:gd name="T28" fmla="*/ 6645 w 43"/>
              <a:gd name="T29" fmla="*/ 18794 h 56"/>
              <a:gd name="T30" fmla="*/ 7753 w 43"/>
              <a:gd name="T31" fmla="*/ 16952 h 56"/>
              <a:gd name="T32" fmla="*/ 9968 w 43"/>
              <a:gd name="T33" fmla="*/ 13267 h 56"/>
              <a:gd name="T34" fmla="*/ 11814 w 43"/>
              <a:gd name="T35" fmla="*/ 14372 h 56"/>
              <a:gd name="T36" fmla="*/ 12552 w 43"/>
              <a:gd name="T37" fmla="*/ 16583 h 56"/>
              <a:gd name="T38" fmla="*/ 11076 w 43"/>
              <a:gd name="T39" fmla="*/ 16952 h 56"/>
              <a:gd name="T40" fmla="*/ 9599 w 43"/>
              <a:gd name="T41" fmla="*/ 13267 h 56"/>
              <a:gd name="T42" fmla="*/ 7753 w 43"/>
              <a:gd name="T43" fmla="*/ 18057 h 56"/>
              <a:gd name="T44" fmla="*/ 7753 w 43"/>
              <a:gd name="T45" fmla="*/ 20268 h 56"/>
              <a:gd name="T46" fmla="*/ 11076 w 43"/>
              <a:gd name="T47" fmla="*/ 8844 h 56"/>
              <a:gd name="T48" fmla="*/ 13291 w 43"/>
              <a:gd name="T49" fmla="*/ 9950 h 56"/>
              <a:gd name="T50" fmla="*/ 14767 w 43"/>
              <a:gd name="T51" fmla="*/ 10319 h 56"/>
              <a:gd name="T52" fmla="*/ 15506 w 43"/>
              <a:gd name="T53" fmla="*/ 12161 h 56"/>
              <a:gd name="T54" fmla="*/ 12922 w 43"/>
              <a:gd name="T55" fmla="*/ 11056 h 56"/>
              <a:gd name="T56" fmla="*/ 13291 w 43"/>
              <a:gd name="T57" fmla="*/ 16583 h 56"/>
              <a:gd name="T58" fmla="*/ 11814 w 43"/>
              <a:gd name="T59" fmla="*/ 12161 h 56"/>
              <a:gd name="T60" fmla="*/ 13291 w 43"/>
              <a:gd name="T61" fmla="*/ 9950 h 56"/>
              <a:gd name="T62" fmla="*/ 14767 w 43"/>
              <a:gd name="T63" fmla="*/ 10319 h 56"/>
              <a:gd name="T64" fmla="*/ 12552 w 43"/>
              <a:gd name="T65" fmla="*/ 16583 h 56"/>
              <a:gd name="T66" fmla="*/ 12183 w 43"/>
              <a:gd name="T67" fmla="*/ 16952 h 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3" h="56">
                <a:moveTo>
                  <a:pt x="21" y="55"/>
                </a:moveTo>
                <a:cubicBezTo>
                  <a:pt x="15" y="55"/>
                  <a:pt x="15" y="49"/>
                  <a:pt x="15" y="49"/>
                </a:cubicBezTo>
                <a:lnTo>
                  <a:pt x="13" y="46"/>
                </a:lnTo>
                <a:lnTo>
                  <a:pt x="13" y="39"/>
                </a:lnTo>
                <a:cubicBezTo>
                  <a:pt x="12" y="42"/>
                  <a:pt x="11" y="42"/>
                  <a:pt x="6" y="42"/>
                </a:cubicBezTo>
                <a:cubicBezTo>
                  <a:pt x="6" y="42"/>
                  <a:pt x="6" y="46"/>
                  <a:pt x="9" y="46"/>
                </a:cubicBezTo>
                <a:lnTo>
                  <a:pt x="6" y="46"/>
                </a:lnTo>
                <a:cubicBezTo>
                  <a:pt x="0" y="46"/>
                  <a:pt x="0" y="42"/>
                  <a:pt x="0" y="36"/>
                </a:cubicBezTo>
                <a:cubicBezTo>
                  <a:pt x="0" y="36"/>
                  <a:pt x="0" y="33"/>
                  <a:pt x="3" y="30"/>
                </a:cubicBezTo>
                <a:cubicBezTo>
                  <a:pt x="6" y="27"/>
                  <a:pt x="12" y="27"/>
                  <a:pt x="15" y="27"/>
                </a:cubicBezTo>
                <a:lnTo>
                  <a:pt x="18" y="27"/>
                </a:lnTo>
                <a:lnTo>
                  <a:pt x="20" y="27"/>
                </a:lnTo>
                <a:lnTo>
                  <a:pt x="18" y="3"/>
                </a:lnTo>
                <a:lnTo>
                  <a:pt x="29" y="0"/>
                </a:lnTo>
                <a:cubicBezTo>
                  <a:pt x="30" y="6"/>
                  <a:pt x="30" y="21"/>
                  <a:pt x="30" y="24"/>
                </a:cubicBezTo>
                <a:cubicBezTo>
                  <a:pt x="30" y="21"/>
                  <a:pt x="29" y="6"/>
                  <a:pt x="27" y="3"/>
                </a:cubicBezTo>
                <a:lnTo>
                  <a:pt x="18" y="3"/>
                </a:lnTo>
                <a:lnTo>
                  <a:pt x="21" y="27"/>
                </a:lnTo>
                <a:lnTo>
                  <a:pt x="20" y="27"/>
                </a:lnTo>
                <a:cubicBezTo>
                  <a:pt x="20" y="30"/>
                  <a:pt x="18" y="30"/>
                  <a:pt x="18" y="30"/>
                </a:cubicBezTo>
                <a:lnTo>
                  <a:pt x="15" y="30"/>
                </a:lnTo>
                <a:cubicBezTo>
                  <a:pt x="13" y="30"/>
                  <a:pt x="9" y="30"/>
                  <a:pt x="3" y="33"/>
                </a:cubicBezTo>
                <a:lnTo>
                  <a:pt x="3" y="36"/>
                </a:lnTo>
                <a:lnTo>
                  <a:pt x="3" y="39"/>
                </a:lnTo>
                <a:lnTo>
                  <a:pt x="6" y="39"/>
                </a:lnTo>
                <a:cubicBezTo>
                  <a:pt x="6" y="39"/>
                  <a:pt x="12" y="42"/>
                  <a:pt x="15" y="36"/>
                </a:cubicBezTo>
                <a:lnTo>
                  <a:pt x="17" y="36"/>
                </a:lnTo>
                <a:cubicBezTo>
                  <a:pt x="15" y="42"/>
                  <a:pt x="15" y="46"/>
                  <a:pt x="17" y="46"/>
                </a:cubicBezTo>
                <a:lnTo>
                  <a:pt x="17" y="49"/>
                </a:lnTo>
                <a:lnTo>
                  <a:pt x="18" y="51"/>
                </a:lnTo>
                <a:lnTo>
                  <a:pt x="18" y="49"/>
                </a:lnTo>
                <a:cubicBezTo>
                  <a:pt x="20" y="46"/>
                  <a:pt x="21" y="46"/>
                  <a:pt x="21" y="46"/>
                </a:cubicBezTo>
                <a:cubicBezTo>
                  <a:pt x="23" y="42"/>
                  <a:pt x="23" y="39"/>
                  <a:pt x="21" y="36"/>
                </a:cubicBezTo>
                <a:cubicBezTo>
                  <a:pt x="26" y="33"/>
                  <a:pt x="27" y="36"/>
                  <a:pt x="27" y="36"/>
                </a:cubicBezTo>
                <a:cubicBezTo>
                  <a:pt x="27" y="36"/>
                  <a:pt x="27" y="39"/>
                  <a:pt x="30" y="39"/>
                </a:cubicBezTo>
                <a:lnTo>
                  <a:pt x="32" y="39"/>
                </a:lnTo>
                <a:cubicBezTo>
                  <a:pt x="32" y="39"/>
                  <a:pt x="35" y="39"/>
                  <a:pt x="35" y="42"/>
                </a:cubicBezTo>
                <a:cubicBezTo>
                  <a:pt x="35" y="42"/>
                  <a:pt x="35" y="45"/>
                  <a:pt x="34" y="45"/>
                </a:cubicBezTo>
                <a:cubicBezTo>
                  <a:pt x="33" y="46"/>
                  <a:pt x="32" y="46"/>
                  <a:pt x="32" y="46"/>
                </a:cubicBezTo>
                <a:lnTo>
                  <a:pt x="30" y="46"/>
                </a:lnTo>
                <a:cubicBezTo>
                  <a:pt x="32" y="46"/>
                  <a:pt x="32" y="42"/>
                  <a:pt x="32" y="42"/>
                </a:cubicBezTo>
                <a:cubicBezTo>
                  <a:pt x="27" y="42"/>
                  <a:pt x="26" y="36"/>
                  <a:pt x="26" y="36"/>
                </a:cubicBezTo>
                <a:cubicBezTo>
                  <a:pt x="26" y="39"/>
                  <a:pt x="24" y="46"/>
                  <a:pt x="23" y="46"/>
                </a:cubicBezTo>
                <a:lnTo>
                  <a:pt x="21" y="49"/>
                </a:lnTo>
                <a:lnTo>
                  <a:pt x="21" y="51"/>
                </a:lnTo>
                <a:lnTo>
                  <a:pt x="21" y="55"/>
                </a:lnTo>
                <a:close/>
                <a:moveTo>
                  <a:pt x="36" y="27"/>
                </a:moveTo>
                <a:cubicBezTo>
                  <a:pt x="35" y="27"/>
                  <a:pt x="30" y="27"/>
                  <a:pt x="30" y="24"/>
                </a:cubicBezTo>
                <a:cubicBezTo>
                  <a:pt x="31" y="24"/>
                  <a:pt x="32" y="24"/>
                  <a:pt x="36" y="27"/>
                </a:cubicBezTo>
                <a:close/>
                <a:moveTo>
                  <a:pt x="36" y="27"/>
                </a:moveTo>
                <a:lnTo>
                  <a:pt x="40" y="27"/>
                </a:lnTo>
                <a:lnTo>
                  <a:pt x="40" y="28"/>
                </a:lnTo>
                <a:cubicBezTo>
                  <a:pt x="39" y="28"/>
                  <a:pt x="38" y="27"/>
                  <a:pt x="36" y="27"/>
                </a:cubicBezTo>
                <a:close/>
                <a:moveTo>
                  <a:pt x="42" y="33"/>
                </a:moveTo>
                <a:lnTo>
                  <a:pt x="40" y="33"/>
                </a:lnTo>
                <a:cubicBezTo>
                  <a:pt x="40" y="30"/>
                  <a:pt x="36" y="30"/>
                  <a:pt x="35" y="30"/>
                </a:cubicBezTo>
                <a:cubicBezTo>
                  <a:pt x="38" y="30"/>
                  <a:pt x="40" y="36"/>
                  <a:pt x="38" y="42"/>
                </a:cubicBezTo>
                <a:cubicBezTo>
                  <a:pt x="37" y="43"/>
                  <a:pt x="37" y="44"/>
                  <a:pt x="36" y="45"/>
                </a:cubicBezTo>
                <a:lnTo>
                  <a:pt x="36" y="42"/>
                </a:lnTo>
                <a:cubicBezTo>
                  <a:pt x="38" y="36"/>
                  <a:pt x="36" y="33"/>
                  <a:pt x="32" y="33"/>
                </a:cubicBezTo>
                <a:lnTo>
                  <a:pt x="32" y="30"/>
                </a:lnTo>
                <a:cubicBezTo>
                  <a:pt x="33" y="27"/>
                  <a:pt x="35" y="27"/>
                  <a:pt x="36" y="27"/>
                </a:cubicBezTo>
                <a:cubicBezTo>
                  <a:pt x="37" y="27"/>
                  <a:pt x="40" y="28"/>
                  <a:pt x="40" y="30"/>
                </a:cubicBezTo>
                <a:lnTo>
                  <a:pt x="40" y="28"/>
                </a:lnTo>
                <a:cubicBezTo>
                  <a:pt x="41" y="30"/>
                  <a:pt x="42" y="32"/>
                  <a:pt x="42" y="33"/>
                </a:cubicBezTo>
                <a:close/>
                <a:moveTo>
                  <a:pt x="34" y="45"/>
                </a:moveTo>
                <a:lnTo>
                  <a:pt x="36" y="45"/>
                </a:lnTo>
                <a:cubicBezTo>
                  <a:pt x="35" y="46"/>
                  <a:pt x="34" y="46"/>
                  <a:pt x="33" y="46"/>
                </a:cubicBezTo>
                <a:cubicBezTo>
                  <a:pt x="34" y="46"/>
                  <a:pt x="34" y="46"/>
                  <a:pt x="34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55" name="Freeform 7424">
            <a:extLst>
              <a:ext uri="{FF2B5EF4-FFF2-40B4-BE49-F238E27FC236}">
                <a16:creationId xmlns:a16="http://schemas.microsoft.com/office/drawing/2014/main" id="{C4A4061E-2D65-1543-AD1A-39677AAD4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5419725"/>
            <a:ext cx="96838" cy="52388"/>
          </a:xfrm>
          <a:custGeom>
            <a:avLst/>
            <a:gdLst>
              <a:gd name="T0" fmla="*/ 80880 w 267"/>
              <a:gd name="T1" fmla="*/ 45570 h 146"/>
              <a:gd name="T2" fmla="*/ 74351 w 267"/>
              <a:gd name="T3" fmla="*/ 38035 h 146"/>
              <a:gd name="T4" fmla="*/ 74351 w 267"/>
              <a:gd name="T5" fmla="*/ 49876 h 146"/>
              <a:gd name="T6" fmla="*/ 68186 w 267"/>
              <a:gd name="T7" fmla="*/ 50953 h 146"/>
              <a:gd name="T8" fmla="*/ 66009 w 267"/>
              <a:gd name="T9" fmla="*/ 49876 h 146"/>
              <a:gd name="T10" fmla="*/ 67823 w 267"/>
              <a:gd name="T11" fmla="*/ 40188 h 146"/>
              <a:gd name="T12" fmla="*/ 66735 w 267"/>
              <a:gd name="T13" fmla="*/ 41265 h 146"/>
              <a:gd name="T14" fmla="*/ 62020 w 267"/>
              <a:gd name="T15" fmla="*/ 36600 h 146"/>
              <a:gd name="T16" fmla="*/ 58393 w 267"/>
              <a:gd name="T17" fmla="*/ 33729 h 146"/>
              <a:gd name="T18" fmla="*/ 46787 w 267"/>
              <a:gd name="T19" fmla="*/ 36959 h 146"/>
              <a:gd name="T20" fmla="*/ 40621 w 267"/>
              <a:gd name="T21" fmla="*/ 35882 h 146"/>
              <a:gd name="T22" fmla="*/ 40621 w 267"/>
              <a:gd name="T23" fmla="*/ 34806 h 146"/>
              <a:gd name="T24" fmla="*/ 34093 w 267"/>
              <a:gd name="T25" fmla="*/ 33729 h 146"/>
              <a:gd name="T26" fmla="*/ 25751 w 267"/>
              <a:gd name="T27" fmla="*/ 30500 h 146"/>
              <a:gd name="T28" fmla="*/ 33730 w 267"/>
              <a:gd name="T29" fmla="*/ 27629 h 146"/>
              <a:gd name="T30" fmla="*/ 18134 w 267"/>
              <a:gd name="T31" fmla="*/ 27270 h 146"/>
              <a:gd name="T32" fmla="*/ 30466 w 267"/>
              <a:gd name="T33" fmla="*/ 23682 h 146"/>
              <a:gd name="T34" fmla="*/ 14508 w 267"/>
              <a:gd name="T35" fmla="*/ 22606 h 146"/>
              <a:gd name="T36" fmla="*/ 23575 w 267"/>
              <a:gd name="T37" fmla="*/ 20453 h 146"/>
              <a:gd name="T38" fmla="*/ 725 w 267"/>
              <a:gd name="T39" fmla="*/ 10765 h 146"/>
              <a:gd name="T40" fmla="*/ 20311 w 267"/>
              <a:gd name="T41" fmla="*/ 20453 h 146"/>
              <a:gd name="T42" fmla="*/ 1088 w 267"/>
              <a:gd name="T43" fmla="*/ 7535 h 146"/>
              <a:gd name="T44" fmla="*/ 25751 w 267"/>
              <a:gd name="T45" fmla="*/ 19376 h 146"/>
              <a:gd name="T46" fmla="*/ 3264 w 267"/>
              <a:gd name="T47" fmla="*/ 3229 h 146"/>
              <a:gd name="T48" fmla="*/ 26476 w 267"/>
              <a:gd name="T49" fmla="*/ 16147 h 146"/>
              <a:gd name="T50" fmla="*/ 8342 w 267"/>
              <a:gd name="T51" fmla="*/ 718 h 146"/>
              <a:gd name="T52" fmla="*/ 31191 w 267"/>
              <a:gd name="T53" fmla="*/ 11841 h 146"/>
              <a:gd name="T54" fmla="*/ 45699 w 267"/>
              <a:gd name="T55" fmla="*/ 12918 h 146"/>
              <a:gd name="T56" fmla="*/ 59844 w 267"/>
              <a:gd name="T57" fmla="*/ 16147 h 146"/>
              <a:gd name="T58" fmla="*/ 79792 w 267"/>
              <a:gd name="T59" fmla="*/ 12918 h 146"/>
              <a:gd name="T60" fmla="*/ 76527 w 267"/>
              <a:gd name="T61" fmla="*/ 10765 h 146"/>
              <a:gd name="T62" fmla="*/ 74351 w 267"/>
              <a:gd name="T63" fmla="*/ 18300 h 146"/>
              <a:gd name="T64" fmla="*/ 91398 w 267"/>
              <a:gd name="T65" fmla="*/ 33729 h 146"/>
              <a:gd name="T66" fmla="*/ 84144 w 267"/>
              <a:gd name="T67" fmla="*/ 31576 h 146"/>
              <a:gd name="T68" fmla="*/ 81968 w 267"/>
              <a:gd name="T69" fmla="*/ 35882 h 146"/>
              <a:gd name="T70" fmla="*/ 88496 w 267"/>
              <a:gd name="T71" fmla="*/ 47723 h 146"/>
              <a:gd name="T72" fmla="*/ 87771 w 267"/>
              <a:gd name="T73" fmla="*/ 52029 h 146"/>
              <a:gd name="T74" fmla="*/ 57305 w 267"/>
              <a:gd name="T75" fmla="*/ 30500 h 14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67" h="146">
                <a:moveTo>
                  <a:pt x="242" y="145"/>
                </a:moveTo>
                <a:cubicBezTo>
                  <a:pt x="242" y="145"/>
                  <a:pt x="228" y="142"/>
                  <a:pt x="223" y="127"/>
                </a:cubicBezTo>
                <a:cubicBezTo>
                  <a:pt x="225" y="133"/>
                  <a:pt x="220" y="142"/>
                  <a:pt x="217" y="142"/>
                </a:cubicBezTo>
                <a:cubicBezTo>
                  <a:pt x="220" y="130"/>
                  <a:pt x="217" y="121"/>
                  <a:pt x="205" y="106"/>
                </a:cubicBezTo>
                <a:lnTo>
                  <a:pt x="205" y="130"/>
                </a:lnTo>
                <a:lnTo>
                  <a:pt x="205" y="139"/>
                </a:lnTo>
                <a:cubicBezTo>
                  <a:pt x="202" y="139"/>
                  <a:pt x="199" y="133"/>
                  <a:pt x="197" y="127"/>
                </a:cubicBezTo>
                <a:cubicBezTo>
                  <a:pt x="196" y="136"/>
                  <a:pt x="191" y="145"/>
                  <a:pt x="188" y="142"/>
                </a:cubicBezTo>
                <a:cubicBezTo>
                  <a:pt x="187" y="142"/>
                  <a:pt x="188" y="137"/>
                  <a:pt x="190" y="131"/>
                </a:cubicBezTo>
                <a:cubicBezTo>
                  <a:pt x="187" y="137"/>
                  <a:pt x="182" y="139"/>
                  <a:pt x="182" y="139"/>
                </a:cubicBezTo>
                <a:cubicBezTo>
                  <a:pt x="184" y="133"/>
                  <a:pt x="184" y="127"/>
                  <a:pt x="184" y="124"/>
                </a:cubicBezTo>
                <a:cubicBezTo>
                  <a:pt x="185" y="121"/>
                  <a:pt x="187" y="115"/>
                  <a:pt x="187" y="112"/>
                </a:cubicBezTo>
                <a:cubicBezTo>
                  <a:pt x="187" y="115"/>
                  <a:pt x="184" y="121"/>
                  <a:pt x="184" y="121"/>
                </a:cubicBezTo>
                <a:cubicBezTo>
                  <a:pt x="184" y="121"/>
                  <a:pt x="185" y="112"/>
                  <a:pt x="184" y="115"/>
                </a:cubicBezTo>
                <a:cubicBezTo>
                  <a:pt x="182" y="115"/>
                  <a:pt x="167" y="118"/>
                  <a:pt x="161" y="112"/>
                </a:cubicBezTo>
                <a:cubicBezTo>
                  <a:pt x="161" y="108"/>
                  <a:pt x="167" y="104"/>
                  <a:pt x="171" y="102"/>
                </a:cubicBezTo>
                <a:cubicBezTo>
                  <a:pt x="163" y="105"/>
                  <a:pt x="143" y="111"/>
                  <a:pt x="144" y="106"/>
                </a:cubicBezTo>
                <a:cubicBezTo>
                  <a:pt x="143" y="106"/>
                  <a:pt x="161" y="94"/>
                  <a:pt x="161" y="94"/>
                </a:cubicBezTo>
                <a:cubicBezTo>
                  <a:pt x="159" y="94"/>
                  <a:pt x="144" y="103"/>
                  <a:pt x="144" y="103"/>
                </a:cubicBezTo>
                <a:cubicBezTo>
                  <a:pt x="144" y="103"/>
                  <a:pt x="131" y="106"/>
                  <a:pt x="129" y="103"/>
                </a:cubicBezTo>
                <a:cubicBezTo>
                  <a:pt x="129" y="103"/>
                  <a:pt x="131" y="102"/>
                  <a:pt x="133" y="100"/>
                </a:cubicBezTo>
                <a:cubicBezTo>
                  <a:pt x="128" y="101"/>
                  <a:pt x="118" y="102"/>
                  <a:pt x="112" y="100"/>
                </a:cubicBezTo>
                <a:cubicBezTo>
                  <a:pt x="112" y="100"/>
                  <a:pt x="135" y="88"/>
                  <a:pt x="134" y="85"/>
                </a:cubicBezTo>
                <a:cubicBezTo>
                  <a:pt x="126" y="94"/>
                  <a:pt x="120" y="94"/>
                  <a:pt x="112" y="97"/>
                </a:cubicBezTo>
                <a:lnTo>
                  <a:pt x="102" y="97"/>
                </a:lnTo>
                <a:cubicBezTo>
                  <a:pt x="97" y="94"/>
                  <a:pt x="94" y="94"/>
                  <a:pt x="94" y="94"/>
                </a:cubicBezTo>
                <a:cubicBezTo>
                  <a:pt x="94" y="91"/>
                  <a:pt x="109" y="88"/>
                  <a:pt x="112" y="85"/>
                </a:cubicBezTo>
                <a:cubicBezTo>
                  <a:pt x="82" y="94"/>
                  <a:pt x="70" y="85"/>
                  <a:pt x="71" y="85"/>
                </a:cubicBezTo>
                <a:cubicBezTo>
                  <a:pt x="71" y="81"/>
                  <a:pt x="78" y="81"/>
                  <a:pt x="79" y="81"/>
                </a:cubicBezTo>
                <a:cubicBezTo>
                  <a:pt x="79" y="81"/>
                  <a:pt x="87" y="79"/>
                  <a:pt x="93" y="77"/>
                </a:cubicBezTo>
                <a:cubicBezTo>
                  <a:pt x="86" y="79"/>
                  <a:pt x="75" y="81"/>
                  <a:pt x="68" y="81"/>
                </a:cubicBezTo>
                <a:cubicBezTo>
                  <a:pt x="56" y="79"/>
                  <a:pt x="50" y="76"/>
                  <a:pt x="50" y="76"/>
                </a:cubicBezTo>
                <a:cubicBezTo>
                  <a:pt x="52" y="76"/>
                  <a:pt x="59" y="72"/>
                  <a:pt x="61" y="72"/>
                </a:cubicBezTo>
                <a:cubicBezTo>
                  <a:pt x="62" y="72"/>
                  <a:pt x="82" y="66"/>
                  <a:pt x="84" y="66"/>
                </a:cubicBezTo>
                <a:cubicBezTo>
                  <a:pt x="84" y="63"/>
                  <a:pt x="68" y="69"/>
                  <a:pt x="65" y="69"/>
                </a:cubicBezTo>
                <a:cubicBezTo>
                  <a:pt x="44" y="72"/>
                  <a:pt x="40" y="63"/>
                  <a:pt x="40" y="63"/>
                </a:cubicBezTo>
                <a:cubicBezTo>
                  <a:pt x="40" y="63"/>
                  <a:pt x="49" y="60"/>
                  <a:pt x="49" y="63"/>
                </a:cubicBezTo>
                <a:cubicBezTo>
                  <a:pt x="50" y="63"/>
                  <a:pt x="65" y="60"/>
                  <a:pt x="65" y="57"/>
                </a:cubicBezTo>
                <a:cubicBezTo>
                  <a:pt x="65" y="57"/>
                  <a:pt x="52" y="63"/>
                  <a:pt x="50" y="60"/>
                </a:cubicBezTo>
                <a:cubicBezTo>
                  <a:pt x="5" y="51"/>
                  <a:pt x="0" y="30"/>
                  <a:pt x="2" y="30"/>
                </a:cubicBezTo>
                <a:cubicBezTo>
                  <a:pt x="3" y="27"/>
                  <a:pt x="6" y="36"/>
                  <a:pt x="12" y="39"/>
                </a:cubicBezTo>
                <a:cubicBezTo>
                  <a:pt x="26" y="45"/>
                  <a:pt x="56" y="57"/>
                  <a:pt x="56" y="57"/>
                </a:cubicBezTo>
                <a:cubicBezTo>
                  <a:pt x="40" y="48"/>
                  <a:pt x="23" y="39"/>
                  <a:pt x="17" y="39"/>
                </a:cubicBezTo>
                <a:cubicBezTo>
                  <a:pt x="9" y="36"/>
                  <a:pt x="2" y="21"/>
                  <a:pt x="3" y="21"/>
                </a:cubicBezTo>
                <a:cubicBezTo>
                  <a:pt x="6" y="18"/>
                  <a:pt x="17" y="30"/>
                  <a:pt x="26" y="36"/>
                </a:cubicBezTo>
                <a:cubicBezTo>
                  <a:pt x="26" y="36"/>
                  <a:pt x="70" y="54"/>
                  <a:pt x="71" y="54"/>
                </a:cubicBezTo>
                <a:cubicBezTo>
                  <a:pt x="71" y="54"/>
                  <a:pt x="32" y="39"/>
                  <a:pt x="29" y="36"/>
                </a:cubicBezTo>
                <a:cubicBezTo>
                  <a:pt x="9" y="27"/>
                  <a:pt x="6" y="9"/>
                  <a:pt x="9" y="9"/>
                </a:cubicBezTo>
                <a:cubicBezTo>
                  <a:pt x="9" y="9"/>
                  <a:pt x="18" y="18"/>
                  <a:pt x="23" y="18"/>
                </a:cubicBezTo>
                <a:cubicBezTo>
                  <a:pt x="26" y="21"/>
                  <a:pt x="32" y="24"/>
                  <a:pt x="73" y="45"/>
                </a:cubicBezTo>
                <a:cubicBezTo>
                  <a:pt x="74" y="45"/>
                  <a:pt x="47" y="30"/>
                  <a:pt x="44" y="27"/>
                </a:cubicBezTo>
                <a:cubicBezTo>
                  <a:pt x="40" y="27"/>
                  <a:pt x="20" y="9"/>
                  <a:pt x="23" y="2"/>
                </a:cubicBezTo>
                <a:cubicBezTo>
                  <a:pt x="26" y="0"/>
                  <a:pt x="36" y="9"/>
                  <a:pt x="45" y="12"/>
                </a:cubicBezTo>
                <a:cubicBezTo>
                  <a:pt x="58" y="18"/>
                  <a:pt x="73" y="24"/>
                  <a:pt x="86" y="33"/>
                </a:cubicBezTo>
                <a:cubicBezTo>
                  <a:pt x="88" y="33"/>
                  <a:pt x="70" y="15"/>
                  <a:pt x="74" y="15"/>
                </a:cubicBezTo>
                <a:cubicBezTo>
                  <a:pt x="76" y="12"/>
                  <a:pt x="100" y="27"/>
                  <a:pt x="126" y="36"/>
                </a:cubicBezTo>
                <a:cubicBezTo>
                  <a:pt x="133" y="39"/>
                  <a:pt x="155" y="42"/>
                  <a:pt x="165" y="47"/>
                </a:cubicBezTo>
                <a:cubicBezTo>
                  <a:pt x="165" y="47"/>
                  <a:pt x="165" y="46"/>
                  <a:pt x="165" y="45"/>
                </a:cubicBezTo>
                <a:cubicBezTo>
                  <a:pt x="173" y="9"/>
                  <a:pt x="202" y="12"/>
                  <a:pt x="208" y="21"/>
                </a:cubicBezTo>
                <a:cubicBezTo>
                  <a:pt x="232" y="21"/>
                  <a:pt x="223" y="33"/>
                  <a:pt x="220" y="36"/>
                </a:cubicBezTo>
                <a:cubicBezTo>
                  <a:pt x="222" y="31"/>
                  <a:pt x="220" y="29"/>
                  <a:pt x="217" y="28"/>
                </a:cubicBezTo>
                <a:cubicBezTo>
                  <a:pt x="215" y="30"/>
                  <a:pt x="214" y="30"/>
                  <a:pt x="211" y="30"/>
                </a:cubicBezTo>
                <a:cubicBezTo>
                  <a:pt x="205" y="30"/>
                  <a:pt x="199" y="36"/>
                  <a:pt x="202" y="48"/>
                </a:cubicBezTo>
                <a:lnTo>
                  <a:pt x="205" y="51"/>
                </a:lnTo>
                <a:cubicBezTo>
                  <a:pt x="208" y="51"/>
                  <a:pt x="214" y="57"/>
                  <a:pt x="223" y="66"/>
                </a:cubicBezTo>
                <a:cubicBezTo>
                  <a:pt x="223" y="72"/>
                  <a:pt x="243" y="91"/>
                  <a:pt x="252" y="94"/>
                </a:cubicBezTo>
                <a:cubicBezTo>
                  <a:pt x="255" y="100"/>
                  <a:pt x="266" y="106"/>
                  <a:pt x="266" y="112"/>
                </a:cubicBezTo>
                <a:cubicBezTo>
                  <a:pt x="252" y="112"/>
                  <a:pt x="235" y="97"/>
                  <a:pt x="232" y="88"/>
                </a:cubicBezTo>
                <a:cubicBezTo>
                  <a:pt x="232" y="94"/>
                  <a:pt x="249" y="106"/>
                  <a:pt x="248" y="112"/>
                </a:cubicBezTo>
                <a:cubicBezTo>
                  <a:pt x="246" y="112"/>
                  <a:pt x="235" y="108"/>
                  <a:pt x="226" y="100"/>
                </a:cubicBezTo>
                <a:cubicBezTo>
                  <a:pt x="233" y="109"/>
                  <a:pt x="233" y="117"/>
                  <a:pt x="237" y="124"/>
                </a:cubicBezTo>
                <a:cubicBezTo>
                  <a:pt x="242" y="130"/>
                  <a:pt x="243" y="130"/>
                  <a:pt x="244" y="133"/>
                </a:cubicBezTo>
                <a:cubicBezTo>
                  <a:pt x="242" y="133"/>
                  <a:pt x="237" y="127"/>
                  <a:pt x="234" y="127"/>
                </a:cubicBezTo>
                <a:cubicBezTo>
                  <a:pt x="232" y="127"/>
                  <a:pt x="242" y="142"/>
                  <a:pt x="242" y="145"/>
                </a:cubicBezTo>
                <a:close/>
                <a:moveTo>
                  <a:pt x="164" y="81"/>
                </a:moveTo>
                <a:lnTo>
                  <a:pt x="158" y="85"/>
                </a:lnTo>
                <a:cubicBezTo>
                  <a:pt x="162" y="83"/>
                  <a:pt x="164" y="81"/>
                  <a:pt x="164" y="81"/>
                </a:cubicBezTo>
                <a:close/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56" name="Freeform 7425">
            <a:extLst>
              <a:ext uri="{FF2B5EF4-FFF2-40B4-BE49-F238E27FC236}">
                <a16:creationId xmlns:a16="http://schemas.microsoft.com/office/drawing/2014/main" id="{CD751494-8B81-9C48-9633-76E1711AE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5419725"/>
            <a:ext cx="96838" cy="52388"/>
          </a:xfrm>
          <a:custGeom>
            <a:avLst/>
            <a:gdLst>
              <a:gd name="T0" fmla="*/ 78704 w 267"/>
              <a:gd name="T1" fmla="*/ 50953 h 146"/>
              <a:gd name="T2" fmla="*/ 74351 w 267"/>
              <a:gd name="T3" fmla="*/ 49876 h 146"/>
              <a:gd name="T4" fmla="*/ 79429 w 267"/>
              <a:gd name="T5" fmla="*/ 50953 h 146"/>
              <a:gd name="T6" fmla="*/ 87045 w 267"/>
              <a:gd name="T7" fmla="*/ 49876 h 146"/>
              <a:gd name="T8" fmla="*/ 87771 w 267"/>
              <a:gd name="T9" fmla="*/ 47723 h 146"/>
              <a:gd name="T10" fmla="*/ 87771 w 267"/>
              <a:gd name="T11" fmla="*/ 52029 h 146"/>
              <a:gd name="T12" fmla="*/ 74351 w 267"/>
              <a:gd name="T13" fmla="*/ 49876 h 146"/>
              <a:gd name="T14" fmla="*/ 68186 w 267"/>
              <a:gd name="T15" fmla="*/ 47723 h 146"/>
              <a:gd name="T16" fmla="*/ 68911 w 267"/>
              <a:gd name="T17" fmla="*/ 44494 h 146"/>
              <a:gd name="T18" fmla="*/ 68186 w 267"/>
              <a:gd name="T19" fmla="*/ 50953 h 146"/>
              <a:gd name="T20" fmla="*/ 71450 w 267"/>
              <a:gd name="T21" fmla="*/ 46647 h 146"/>
              <a:gd name="T22" fmla="*/ 66735 w 267"/>
              <a:gd name="T23" fmla="*/ 41265 h 146"/>
              <a:gd name="T24" fmla="*/ 51865 w 267"/>
              <a:gd name="T25" fmla="*/ 38035 h 146"/>
              <a:gd name="T26" fmla="*/ 58393 w 267"/>
              <a:gd name="T27" fmla="*/ 33729 h 146"/>
              <a:gd name="T28" fmla="*/ 63833 w 267"/>
              <a:gd name="T29" fmla="*/ 35882 h 146"/>
              <a:gd name="T30" fmla="*/ 66735 w 267"/>
              <a:gd name="T31" fmla="*/ 42341 h 146"/>
              <a:gd name="T32" fmla="*/ 66735 w 267"/>
              <a:gd name="T33" fmla="*/ 46647 h 146"/>
              <a:gd name="T34" fmla="*/ 41709 w 267"/>
              <a:gd name="T35" fmla="*/ 34806 h 146"/>
              <a:gd name="T36" fmla="*/ 34093 w 267"/>
              <a:gd name="T37" fmla="*/ 33729 h 146"/>
              <a:gd name="T38" fmla="*/ 41347 w 267"/>
              <a:gd name="T39" fmla="*/ 35882 h 146"/>
              <a:gd name="T40" fmla="*/ 51139 w 267"/>
              <a:gd name="T41" fmla="*/ 34806 h 146"/>
              <a:gd name="T42" fmla="*/ 39170 w 267"/>
              <a:gd name="T43" fmla="*/ 30500 h 146"/>
              <a:gd name="T44" fmla="*/ 31191 w 267"/>
              <a:gd name="T45" fmla="*/ 32653 h 146"/>
              <a:gd name="T46" fmla="*/ 26839 w 267"/>
              <a:gd name="T47" fmla="*/ 30500 h 146"/>
              <a:gd name="T48" fmla="*/ 30466 w 267"/>
              <a:gd name="T49" fmla="*/ 28347 h 146"/>
              <a:gd name="T50" fmla="*/ 14870 w 267"/>
              <a:gd name="T51" fmla="*/ 23682 h 146"/>
              <a:gd name="T52" fmla="*/ 2176 w 267"/>
              <a:gd name="T53" fmla="*/ 10765 h 146"/>
              <a:gd name="T54" fmla="*/ 18134 w 267"/>
              <a:gd name="T55" fmla="*/ 21529 h 146"/>
              <a:gd name="T56" fmla="*/ 23575 w 267"/>
              <a:gd name="T57" fmla="*/ 24759 h 146"/>
              <a:gd name="T58" fmla="*/ 18860 w 267"/>
              <a:gd name="T59" fmla="*/ 26912 h 146"/>
              <a:gd name="T60" fmla="*/ 28652 w 267"/>
              <a:gd name="T61" fmla="*/ 29065 h 146"/>
              <a:gd name="T62" fmla="*/ 6166 w 267"/>
              <a:gd name="T63" fmla="*/ 9688 h 146"/>
              <a:gd name="T64" fmla="*/ 10518 w 267"/>
              <a:gd name="T65" fmla="*/ 12918 h 146"/>
              <a:gd name="T66" fmla="*/ 6166 w 267"/>
              <a:gd name="T67" fmla="*/ 13994 h 146"/>
              <a:gd name="T68" fmla="*/ 20311 w 267"/>
              <a:gd name="T69" fmla="*/ 20453 h 146"/>
              <a:gd name="T70" fmla="*/ 725 w 267"/>
              <a:gd name="T71" fmla="*/ 7535 h 146"/>
              <a:gd name="T72" fmla="*/ 6166 w 267"/>
              <a:gd name="T73" fmla="*/ 4306 h 146"/>
              <a:gd name="T74" fmla="*/ 30466 w 267"/>
              <a:gd name="T75" fmla="*/ 10765 h 146"/>
              <a:gd name="T76" fmla="*/ 45699 w 267"/>
              <a:gd name="T77" fmla="*/ 12918 h 146"/>
              <a:gd name="T78" fmla="*/ 60569 w 267"/>
              <a:gd name="T79" fmla="*/ 17223 h 146"/>
              <a:gd name="T80" fmla="*/ 30466 w 267"/>
              <a:gd name="T81" fmla="*/ 9688 h 146"/>
              <a:gd name="T82" fmla="*/ 15958 w 267"/>
              <a:gd name="T83" fmla="*/ 9688 h 146"/>
              <a:gd name="T84" fmla="*/ 8342 w 267"/>
              <a:gd name="T85" fmla="*/ 6459 h 146"/>
              <a:gd name="T86" fmla="*/ 79429 w 267"/>
              <a:gd name="T87" fmla="*/ 10765 h 146"/>
              <a:gd name="T88" fmla="*/ 76527 w 267"/>
              <a:gd name="T89" fmla="*/ 9688 h 146"/>
              <a:gd name="T90" fmla="*/ 79792 w 267"/>
              <a:gd name="T91" fmla="*/ 12918 h 146"/>
              <a:gd name="T92" fmla="*/ 74351 w 267"/>
              <a:gd name="T93" fmla="*/ 18300 h 146"/>
              <a:gd name="T94" fmla="*/ 94299 w 267"/>
              <a:gd name="T95" fmla="*/ 36959 h 146"/>
              <a:gd name="T96" fmla="*/ 96113 w 267"/>
              <a:gd name="T97" fmla="*/ 39112 h 146"/>
              <a:gd name="T98" fmla="*/ 88133 w 267"/>
              <a:gd name="T99" fmla="*/ 36959 h 146"/>
              <a:gd name="T100" fmla="*/ 81968 w 267"/>
              <a:gd name="T101" fmla="*/ 36959 h 146"/>
              <a:gd name="T102" fmla="*/ 84144 w 267"/>
              <a:gd name="T103" fmla="*/ 31576 h 146"/>
              <a:gd name="T104" fmla="*/ 85957 w 267"/>
              <a:gd name="T105" fmla="*/ 44494 h 146"/>
              <a:gd name="T106" fmla="*/ 25388 w 267"/>
              <a:gd name="T107" fmla="*/ 19376 h 146"/>
              <a:gd name="T108" fmla="*/ 22124 w 267"/>
              <a:gd name="T109" fmla="*/ 21529 h 14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67" h="146">
                <a:moveTo>
                  <a:pt x="242" y="145"/>
                </a:moveTo>
                <a:cubicBezTo>
                  <a:pt x="240" y="145"/>
                  <a:pt x="229" y="142"/>
                  <a:pt x="225" y="133"/>
                </a:cubicBezTo>
                <a:cubicBezTo>
                  <a:pt x="223" y="136"/>
                  <a:pt x="223" y="139"/>
                  <a:pt x="220" y="142"/>
                </a:cubicBezTo>
                <a:lnTo>
                  <a:pt x="219" y="142"/>
                </a:lnTo>
                <a:lnTo>
                  <a:pt x="217" y="142"/>
                </a:lnTo>
                <a:cubicBezTo>
                  <a:pt x="220" y="130"/>
                  <a:pt x="217" y="124"/>
                  <a:pt x="208" y="109"/>
                </a:cubicBezTo>
                <a:cubicBezTo>
                  <a:pt x="205" y="118"/>
                  <a:pt x="205" y="124"/>
                  <a:pt x="205" y="130"/>
                </a:cubicBezTo>
                <a:cubicBezTo>
                  <a:pt x="208" y="133"/>
                  <a:pt x="208" y="136"/>
                  <a:pt x="208" y="136"/>
                </a:cubicBezTo>
                <a:lnTo>
                  <a:pt x="208" y="139"/>
                </a:lnTo>
                <a:lnTo>
                  <a:pt x="205" y="139"/>
                </a:lnTo>
                <a:cubicBezTo>
                  <a:pt x="205" y="136"/>
                  <a:pt x="205" y="136"/>
                  <a:pt x="202" y="130"/>
                </a:cubicBezTo>
                <a:cubicBezTo>
                  <a:pt x="205" y="124"/>
                  <a:pt x="205" y="118"/>
                  <a:pt x="205" y="109"/>
                </a:cubicBezTo>
                <a:lnTo>
                  <a:pt x="205" y="106"/>
                </a:lnTo>
                <a:lnTo>
                  <a:pt x="208" y="106"/>
                </a:lnTo>
                <a:cubicBezTo>
                  <a:pt x="217" y="121"/>
                  <a:pt x="222" y="130"/>
                  <a:pt x="219" y="142"/>
                </a:cubicBezTo>
                <a:lnTo>
                  <a:pt x="220" y="139"/>
                </a:lnTo>
                <a:cubicBezTo>
                  <a:pt x="222" y="139"/>
                  <a:pt x="223" y="133"/>
                  <a:pt x="223" y="127"/>
                </a:cubicBezTo>
                <a:lnTo>
                  <a:pt x="225" y="127"/>
                </a:lnTo>
                <a:cubicBezTo>
                  <a:pt x="228" y="139"/>
                  <a:pt x="237" y="142"/>
                  <a:pt x="242" y="142"/>
                </a:cubicBezTo>
                <a:cubicBezTo>
                  <a:pt x="241" y="142"/>
                  <a:pt x="240" y="142"/>
                  <a:pt x="240" y="139"/>
                </a:cubicBezTo>
                <a:cubicBezTo>
                  <a:pt x="234" y="133"/>
                  <a:pt x="232" y="127"/>
                  <a:pt x="234" y="124"/>
                </a:cubicBezTo>
                <a:cubicBezTo>
                  <a:pt x="234" y="124"/>
                  <a:pt x="237" y="127"/>
                  <a:pt x="238" y="127"/>
                </a:cubicBezTo>
                <a:cubicBezTo>
                  <a:pt x="240" y="130"/>
                  <a:pt x="241" y="130"/>
                  <a:pt x="242" y="130"/>
                </a:cubicBezTo>
                <a:lnTo>
                  <a:pt x="244" y="130"/>
                </a:lnTo>
                <a:cubicBezTo>
                  <a:pt x="244" y="133"/>
                  <a:pt x="243" y="133"/>
                  <a:pt x="242" y="133"/>
                </a:cubicBezTo>
                <a:cubicBezTo>
                  <a:pt x="242" y="133"/>
                  <a:pt x="240" y="130"/>
                  <a:pt x="237" y="130"/>
                </a:cubicBezTo>
                <a:cubicBezTo>
                  <a:pt x="237" y="127"/>
                  <a:pt x="234" y="127"/>
                  <a:pt x="234" y="127"/>
                </a:cubicBezTo>
                <a:cubicBezTo>
                  <a:pt x="234" y="127"/>
                  <a:pt x="234" y="130"/>
                  <a:pt x="242" y="139"/>
                </a:cubicBezTo>
                <a:lnTo>
                  <a:pt x="242" y="142"/>
                </a:lnTo>
                <a:lnTo>
                  <a:pt x="242" y="145"/>
                </a:lnTo>
                <a:close/>
                <a:moveTo>
                  <a:pt x="242" y="142"/>
                </a:moveTo>
                <a:cubicBezTo>
                  <a:pt x="242" y="142"/>
                  <a:pt x="242" y="142"/>
                  <a:pt x="242" y="142"/>
                </a:cubicBezTo>
                <a:cubicBezTo>
                  <a:pt x="242" y="142"/>
                  <a:pt x="242" y="142"/>
                  <a:pt x="242" y="142"/>
                </a:cubicBezTo>
                <a:close/>
                <a:moveTo>
                  <a:pt x="202" y="137"/>
                </a:moveTo>
                <a:cubicBezTo>
                  <a:pt x="203" y="138"/>
                  <a:pt x="204" y="138"/>
                  <a:pt x="205" y="139"/>
                </a:cubicBezTo>
                <a:cubicBezTo>
                  <a:pt x="204" y="139"/>
                  <a:pt x="203" y="138"/>
                  <a:pt x="202" y="137"/>
                </a:cubicBezTo>
                <a:close/>
                <a:moveTo>
                  <a:pt x="197" y="130"/>
                </a:moveTo>
                <a:cubicBezTo>
                  <a:pt x="196" y="136"/>
                  <a:pt x="193" y="145"/>
                  <a:pt x="188" y="145"/>
                </a:cubicBezTo>
                <a:cubicBezTo>
                  <a:pt x="187" y="142"/>
                  <a:pt x="187" y="142"/>
                  <a:pt x="188" y="136"/>
                </a:cubicBezTo>
                <a:lnTo>
                  <a:pt x="188" y="133"/>
                </a:lnTo>
                <a:cubicBezTo>
                  <a:pt x="187" y="139"/>
                  <a:pt x="184" y="139"/>
                  <a:pt x="184" y="139"/>
                </a:cubicBezTo>
                <a:lnTo>
                  <a:pt x="182" y="139"/>
                </a:lnTo>
                <a:cubicBezTo>
                  <a:pt x="182" y="136"/>
                  <a:pt x="183" y="134"/>
                  <a:pt x="184" y="131"/>
                </a:cubicBezTo>
                <a:lnTo>
                  <a:pt x="184" y="139"/>
                </a:lnTo>
                <a:cubicBezTo>
                  <a:pt x="184" y="139"/>
                  <a:pt x="188" y="133"/>
                  <a:pt x="190" y="124"/>
                </a:cubicBezTo>
                <a:lnTo>
                  <a:pt x="190" y="118"/>
                </a:lnTo>
                <a:lnTo>
                  <a:pt x="191" y="118"/>
                </a:lnTo>
                <a:lnTo>
                  <a:pt x="191" y="124"/>
                </a:lnTo>
                <a:cubicBezTo>
                  <a:pt x="191" y="127"/>
                  <a:pt x="190" y="133"/>
                  <a:pt x="190" y="136"/>
                </a:cubicBezTo>
                <a:cubicBezTo>
                  <a:pt x="190" y="139"/>
                  <a:pt x="188" y="142"/>
                  <a:pt x="188" y="142"/>
                </a:cubicBezTo>
                <a:cubicBezTo>
                  <a:pt x="191" y="142"/>
                  <a:pt x="196" y="136"/>
                  <a:pt x="196" y="127"/>
                </a:cubicBezTo>
                <a:lnTo>
                  <a:pt x="197" y="127"/>
                </a:lnTo>
                <a:lnTo>
                  <a:pt x="199" y="127"/>
                </a:lnTo>
                <a:cubicBezTo>
                  <a:pt x="199" y="129"/>
                  <a:pt x="200" y="134"/>
                  <a:pt x="202" y="137"/>
                </a:cubicBezTo>
                <a:cubicBezTo>
                  <a:pt x="201" y="136"/>
                  <a:pt x="200" y="133"/>
                  <a:pt x="197" y="130"/>
                </a:cubicBezTo>
                <a:close/>
                <a:moveTo>
                  <a:pt x="184" y="124"/>
                </a:moveTo>
                <a:cubicBezTo>
                  <a:pt x="184" y="121"/>
                  <a:pt x="185" y="121"/>
                  <a:pt x="185" y="118"/>
                </a:cubicBezTo>
                <a:lnTo>
                  <a:pt x="184" y="121"/>
                </a:lnTo>
                <a:cubicBezTo>
                  <a:pt x="182" y="121"/>
                  <a:pt x="184" y="121"/>
                  <a:pt x="184" y="118"/>
                </a:cubicBezTo>
                <a:lnTo>
                  <a:pt x="184" y="115"/>
                </a:lnTo>
                <a:cubicBezTo>
                  <a:pt x="184" y="115"/>
                  <a:pt x="179" y="118"/>
                  <a:pt x="175" y="118"/>
                </a:cubicBezTo>
                <a:cubicBezTo>
                  <a:pt x="170" y="118"/>
                  <a:pt x="164" y="115"/>
                  <a:pt x="159" y="112"/>
                </a:cubicBezTo>
                <a:cubicBezTo>
                  <a:pt x="159" y="110"/>
                  <a:pt x="161" y="107"/>
                  <a:pt x="163" y="106"/>
                </a:cubicBezTo>
                <a:cubicBezTo>
                  <a:pt x="155" y="109"/>
                  <a:pt x="147" y="112"/>
                  <a:pt x="144" y="109"/>
                </a:cubicBezTo>
                <a:cubicBezTo>
                  <a:pt x="144" y="109"/>
                  <a:pt x="143" y="109"/>
                  <a:pt x="143" y="106"/>
                </a:cubicBezTo>
                <a:cubicBezTo>
                  <a:pt x="144" y="106"/>
                  <a:pt x="144" y="103"/>
                  <a:pt x="147" y="103"/>
                </a:cubicBezTo>
                <a:lnTo>
                  <a:pt x="144" y="103"/>
                </a:lnTo>
                <a:lnTo>
                  <a:pt x="149" y="100"/>
                </a:lnTo>
                <a:cubicBezTo>
                  <a:pt x="152" y="97"/>
                  <a:pt x="159" y="94"/>
                  <a:pt x="159" y="94"/>
                </a:cubicBezTo>
                <a:lnTo>
                  <a:pt x="161" y="94"/>
                </a:lnTo>
                <a:cubicBezTo>
                  <a:pt x="152" y="100"/>
                  <a:pt x="146" y="106"/>
                  <a:pt x="144" y="106"/>
                </a:cubicBezTo>
                <a:cubicBezTo>
                  <a:pt x="146" y="109"/>
                  <a:pt x="146" y="109"/>
                  <a:pt x="149" y="109"/>
                </a:cubicBezTo>
                <a:cubicBezTo>
                  <a:pt x="153" y="109"/>
                  <a:pt x="165" y="103"/>
                  <a:pt x="173" y="100"/>
                </a:cubicBezTo>
                <a:lnTo>
                  <a:pt x="175" y="100"/>
                </a:lnTo>
                <a:lnTo>
                  <a:pt x="176" y="100"/>
                </a:lnTo>
                <a:cubicBezTo>
                  <a:pt x="175" y="100"/>
                  <a:pt x="175" y="103"/>
                  <a:pt x="173" y="103"/>
                </a:cubicBezTo>
                <a:cubicBezTo>
                  <a:pt x="167" y="106"/>
                  <a:pt x="161" y="109"/>
                  <a:pt x="161" y="112"/>
                </a:cubicBezTo>
                <a:cubicBezTo>
                  <a:pt x="164" y="115"/>
                  <a:pt x="170" y="115"/>
                  <a:pt x="175" y="115"/>
                </a:cubicBezTo>
                <a:cubicBezTo>
                  <a:pt x="179" y="115"/>
                  <a:pt x="184" y="115"/>
                  <a:pt x="184" y="112"/>
                </a:cubicBezTo>
                <a:cubicBezTo>
                  <a:pt x="185" y="115"/>
                  <a:pt x="185" y="115"/>
                  <a:pt x="184" y="118"/>
                </a:cubicBezTo>
                <a:cubicBezTo>
                  <a:pt x="185" y="118"/>
                  <a:pt x="187" y="115"/>
                  <a:pt x="187" y="112"/>
                </a:cubicBezTo>
                <a:lnTo>
                  <a:pt x="188" y="112"/>
                </a:lnTo>
                <a:cubicBezTo>
                  <a:pt x="188" y="115"/>
                  <a:pt x="188" y="115"/>
                  <a:pt x="187" y="118"/>
                </a:cubicBezTo>
                <a:cubicBezTo>
                  <a:pt x="187" y="121"/>
                  <a:pt x="187" y="121"/>
                  <a:pt x="185" y="124"/>
                </a:cubicBezTo>
                <a:cubicBezTo>
                  <a:pt x="185" y="124"/>
                  <a:pt x="184" y="127"/>
                  <a:pt x="184" y="130"/>
                </a:cubicBezTo>
                <a:lnTo>
                  <a:pt x="184" y="124"/>
                </a:lnTo>
                <a:close/>
                <a:moveTo>
                  <a:pt x="129" y="103"/>
                </a:moveTo>
                <a:cubicBezTo>
                  <a:pt x="128" y="103"/>
                  <a:pt x="128" y="103"/>
                  <a:pt x="131" y="100"/>
                </a:cubicBezTo>
                <a:cubicBezTo>
                  <a:pt x="126" y="103"/>
                  <a:pt x="115" y="103"/>
                  <a:pt x="112" y="100"/>
                </a:cubicBezTo>
                <a:lnTo>
                  <a:pt x="115" y="97"/>
                </a:lnTo>
                <a:lnTo>
                  <a:pt x="112" y="97"/>
                </a:lnTo>
                <a:cubicBezTo>
                  <a:pt x="109" y="100"/>
                  <a:pt x="105" y="100"/>
                  <a:pt x="102" y="97"/>
                </a:cubicBezTo>
                <a:cubicBezTo>
                  <a:pt x="97" y="97"/>
                  <a:pt x="93" y="94"/>
                  <a:pt x="93" y="94"/>
                </a:cubicBezTo>
                <a:cubicBezTo>
                  <a:pt x="93" y="91"/>
                  <a:pt x="94" y="91"/>
                  <a:pt x="99" y="91"/>
                </a:cubicBezTo>
                <a:cubicBezTo>
                  <a:pt x="97" y="91"/>
                  <a:pt x="94" y="94"/>
                  <a:pt x="94" y="94"/>
                </a:cubicBezTo>
                <a:cubicBezTo>
                  <a:pt x="94" y="94"/>
                  <a:pt x="99" y="94"/>
                  <a:pt x="102" y="97"/>
                </a:cubicBezTo>
                <a:lnTo>
                  <a:pt x="111" y="97"/>
                </a:lnTo>
                <a:cubicBezTo>
                  <a:pt x="120" y="94"/>
                  <a:pt x="126" y="94"/>
                  <a:pt x="134" y="85"/>
                </a:cubicBezTo>
                <a:cubicBezTo>
                  <a:pt x="137" y="88"/>
                  <a:pt x="132" y="91"/>
                  <a:pt x="123" y="94"/>
                </a:cubicBezTo>
                <a:cubicBezTo>
                  <a:pt x="120" y="97"/>
                  <a:pt x="114" y="100"/>
                  <a:pt x="114" y="100"/>
                </a:cubicBezTo>
                <a:lnTo>
                  <a:pt x="120" y="100"/>
                </a:lnTo>
                <a:cubicBezTo>
                  <a:pt x="126" y="100"/>
                  <a:pt x="135" y="100"/>
                  <a:pt x="135" y="97"/>
                </a:cubicBezTo>
                <a:cubicBezTo>
                  <a:pt x="143" y="94"/>
                  <a:pt x="163" y="81"/>
                  <a:pt x="164" y="78"/>
                </a:cubicBezTo>
                <a:lnTo>
                  <a:pt x="165" y="78"/>
                </a:lnTo>
                <a:cubicBezTo>
                  <a:pt x="165" y="81"/>
                  <a:pt x="163" y="85"/>
                  <a:pt x="141" y="97"/>
                </a:cubicBezTo>
                <a:cubicBezTo>
                  <a:pt x="137" y="100"/>
                  <a:pt x="131" y="103"/>
                  <a:pt x="129" y="103"/>
                </a:cubicBezTo>
                <a:lnTo>
                  <a:pt x="134" y="103"/>
                </a:lnTo>
                <a:lnTo>
                  <a:pt x="144" y="103"/>
                </a:lnTo>
                <a:cubicBezTo>
                  <a:pt x="144" y="103"/>
                  <a:pt x="131" y="109"/>
                  <a:pt x="129" y="103"/>
                </a:cubicBezTo>
                <a:close/>
                <a:moveTo>
                  <a:pt x="108" y="85"/>
                </a:moveTo>
                <a:lnTo>
                  <a:pt x="111" y="85"/>
                </a:lnTo>
                <a:lnTo>
                  <a:pt x="112" y="85"/>
                </a:lnTo>
                <a:cubicBezTo>
                  <a:pt x="111" y="88"/>
                  <a:pt x="102" y="91"/>
                  <a:pt x="99" y="91"/>
                </a:cubicBezTo>
                <a:cubicBezTo>
                  <a:pt x="100" y="88"/>
                  <a:pt x="105" y="88"/>
                  <a:pt x="108" y="85"/>
                </a:cubicBezTo>
                <a:close/>
                <a:moveTo>
                  <a:pt x="86" y="91"/>
                </a:moveTo>
                <a:cubicBezTo>
                  <a:pt x="76" y="91"/>
                  <a:pt x="71" y="85"/>
                  <a:pt x="70" y="85"/>
                </a:cubicBezTo>
                <a:lnTo>
                  <a:pt x="70" y="81"/>
                </a:lnTo>
                <a:lnTo>
                  <a:pt x="74" y="81"/>
                </a:lnTo>
                <a:lnTo>
                  <a:pt x="79" y="81"/>
                </a:lnTo>
                <a:cubicBezTo>
                  <a:pt x="79" y="82"/>
                  <a:pt x="78" y="85"/>
                  <a:pt x="74" y="85"/>
                </a:cubicBezTo>
                <a:lnTo>
                  <a:pt x="71" y="85"/>
                </a:lnTo>
                <a:cubicBezTo>
                  <a:pt x="73" y="85"/>
                  <a:pt x="76" y="88"/>
                  <a:pt x="86" y="88"/>
                </a:cubicBezTo>
                <a:cubicBezTo>
                  <a:pt x="93" y="88"/>
                  <a:pt x="100" y="85"/>
                  <a:pt x="107" y="85"/>
                </a:cubicBezTo>
                <a:cubicBezTo>
                  <a:pt x="100" y="88"/>
                  <a:pt x="92" y="91"/>
                  <a:pt x="86" y="91"/>
                </a:cubicBezTo>
                <a:close/>
                <a:moveTo>
                  <a:pt x="84" y="79"/>
                </a:moveTo>
                <a:cubicBezTo>
                  <a:pt x="78" y="81"/>
                  <a:pt x="74" y="81"/>
                  <a:pt x="70" y="81"/>
                </a:cubicBezTo>
                <a:cubicBezTo>
                  <a:pt x="58" y="81"/>
                  <a:pt x="52" y="76"/>
                  <a:pt x="50" y="76"/>
                </a:cubicBezTo>
                <a:cubicBezTo>
                  <a:pt x="50" y="72"/>
                  <a:pt x="52" y="72"/>
                  <a:pt x="59" y="72"/>
                </a:cubicBezTo>
                <a:cubicBezTo>
                  <a:pt x="59" y="72"/>
                  <a:pt x="62" y="72"/>
                  <a:pt x="65" y="69"/>
                </a:cubicBezTo>
                <a:cubicBezTo>
                  <a:pt x="47" y="72"/>
                  <a:pt x="41" y="66"/>
                  <a:pt x="41" y="66"/>
                </a:cubicBezTo>
                <a:lnTo>
                  <a:pt x="40" y="63"/>
                </a:lnTo>
                <a:cubicBezTo>
                  <a:pt x="40" y="63"/>
                  <a:pt x="44" y="60"/>
                  <a:pt x="47" y="60"/>
                </a:cubicBezTo>
                <a:cubicBezTo>
                  <a:pt x="12" y="54"/>
                  <a:pt x="2" y="39"/>
                  <a:pt x="0" y="30"/>
                </a:cubicBezTo>
                <a:lnTo>
                  <a:pt x="2" y="27"/>
                </a:lnTo>
                <a:cubicBezTo>
                  <a:pt x="3" y="27"/>
                  <a:pt x="5" y="30"/>
                  <a:pt x="6" y="30"/>
                </a:cubicBezTo>
                <a:cubicBezTo>
                  <a:pt x="8" y="33"/>
                  <a:pt x="9" y="36"/>
                  <a:pt x="12" y="39"/>
                </a:cubicBezTo>
                <a:cubicBezTo>
                  <a:pt x="9" y="36"/>
                  <a:pt x="6" y="36"/>
                  <a:pt x="5" y="33"/>
                </a:cubicBezTo>
                <a:cubicBezTo>
                  <a:pt x="3" y="30"/>
                  <a:pt x="3" y="30"/>
                  <a:pt x="2" y="30"/>
                </a:cubicBezTo>
                <a:cubicBezTo>
                  <a:pt x="3" y="30"/>
                  <a:pt x="2" y="33"/>
                  <a:pt x="3" y="36"/>
                </a:cubicBezTo>
                <a:cubicBezTo>
                  <a:pt x="6" y="39"/>
                  <a:pt x="17" y="54"/>
                  <a:pt x="50" y="60"/>
                </a:cubicBezTo>
                <a:lnTo>
                  <a:pt x="56" y="60"/>
                </a:lnTo>
                <a:cubicBezTo>
                  <a:pt x="55" y="63"/>
                  <a:pt x="52" y="63"/>
                  <a:pt x="50" y="63"/>
                </a:cubicBezTo>
                <a:lnTo>
                  <a:pt x="49" y="63"/>
                </a:lnTo>
                <a:lnTo>
                  <a:pt x="41" y="63"/>
                </a:lnTo>
                <a:cubicBezTo>
                  <a:pt x="44" y="66"/>
                  <a:pt x="49" y="69"/>
                  <a:pt x="65" y="69"/>
                </a:cubicBezTo>
                <a:cubicBezTo>
                  <a:pt x="67" y="69"/>
                  <a:pt x="71" y="66"/>
                  <a:pt x="74" y="66"/>
                </a:cubicBezTo>
                <a:cubicBezTo>
                  <a:pt x="79" y="66"/>
                  <a:pt x="82" y="63"/>
                  <a:pt x="84" y="63"/>
                </a:cubicBezTo>
                <a:lnTo>
                  <a:pt x="84" y="66"/>
                </a:lnTo>
                <a:cubicBezTo>
                  <a:pt x="82" y="66"/>
                  <a:pt x="62" y="72"/>
                  <a:pt x="61" y="75"/>
                </a:cubicBezTo>
                <a:lnTo>
                  <a:pt x="52" y="75"/>
                </a:lnTo>
                <a:cubicBezTo>
                  <a:pt x="52" y="75"/>
                  <a:pt x="58" y="78"/>
                  <a:pt x="68" y="78"/>
                </a:cubicBezTo>
                <a:cubicBezTo>
                  <a:pt x="78" y="78"/>
                  <a:pt x="91" y="75"/>
                  <a:pt x="96" y="75"/>
                </a:cubicBezTo>
                <a:cubicBezTo>
                  <a:pt x="100" y="72"/>
                  <a:pt x="100" y="75"/>
                  <a:pt x="100" y="75"/>
                </a:cubicBezTo>
                <a:cubicBezTo>
                  <a:pt x="100" y="75"/>
                  <a:pt x="99" y="75"/>
                  <a:pt x="86" y="78"/>
                </a:cubicBezTo>
                <a:cubicBezTo>
                  <a:pt x="84" y="81"/>
                  <a:pt x="81" y="81"/>
                  <a:pt x="79" y="81"/>
                </a:cubicBezTo>
                <a:lnTo>
                  <a:pt x="84" y="79"/>
                </a:lnTo>
                <a:close/>
                <a:moveTo>
                  <a:pt x="2" y="21"/>
                </a:moveTo>
                <a:lnTo>
                  <a:pt x="3" y="18"/>
                </a:lnTo>
                <a:cubicBezTo>
                  <a:pt x="6" y="18"/>
                  <a:pt x="8" y="21"/>
                  <a:pt x="11" y="24"/>
                </a:cubicBezTo>
                <a:cubicBezTo>
                  <a:pt x="12" y="24"/>
                  <a:pt x="15" y="27"/>
                  <a:pt x="17" y="27"/>
                </a:cubicBezTo>
                <a:cubicBezTo>
                  <a:pt x="9" y="21"/>
                  <a:pt x="8" y="15"/>
                  <a:pt x="8" y="12"/>
                </a:cubicBezTo>
                <a:cubicBezTo>
                  <a:pt x="8" y="9"/>
                  <a:pt x="6" y="9"/>
                  <a:pt x="8" y="9"/>
                </a:cubicBezTo>
                <a:lnTo>
                  <a:pt x="9" y="9"/>
                </a:lnTo>
                <a:lnTo>
                  <a:pt x="9" y="15"/>
                </a:lnTo>
                <a:cubicBezTo>
                  <a:pt x="12" y="21"/>
                  <a:pt x="17" y="27"/>
                  <a:pt x="29" y="36"/>
                </a:cubicBezTo>
                <a:cubicBezTo>
                  <a:pt x="29" y="36"/>
                  <a:pt x="32" y="36"/>
                  <a:pt x="35" y="39"/>
                </a:cubicBezTo>
                <a:cubicBezTo>
                  <a:pt x="29" y="36"/>
                  <a:pt x="26" y="36"/>
                  <a:pt x="23" y="36"/>
                </a:cubicBezTo>
                <a:cubicBezTo>
                  <a:pt x="18" y="33"/>
                  <a:pt x="14" y="27"/>
                  <a:pt x="9" y="24"/>
                </a:cubicBezTo>
                <a:cubicBezTo>
                  <a:pt x="8" y="24"/>
                  <a:pt x="5" y="21"/>
                  <a:pt x="3" y="21"/>
                </a:cubicBezTo>
                <a:cubicBezTo>
                  <a:pt x="3" y="21"/>
                  <a:pt x="9" y="36"/>
                  <a:pt x="17" y="39"/>
                </a:cubicBezTo>
                <a:lnTo>
                  <a:pt x="23" y="39"/>
                </a:lnTo>
                <a:cubicBezTo>
                  <a:pt x="26" y="42"/>
                  <a:pt x="32" y="45"/>
                  <a:pt x="38" y="48"/>
                </a:cubicBezTo>
                <a:lnTo>
                  <a:pt x="50" y="54"/>
                </a:lnTo>
                <a:lnTo>
                  <a:pt x="56" y="54"/>
                </a:lnTo>
                <a:lnTo>
                  <a:pt x="56" y="57"/>
                </a:lnTo>
                <a:cubicBezTo>
                  <a:pt x="55" y="57"/>
                  <a:pt x="52" y="57"/>
                  <a:pt x="49" y="54"/>
                </a:cubicBezTo>
                <a:lnTo>
                  <a:pt x="47" y="54"/>
                </a:lnTo>
                <a:cubicBezTo>
                  <a:pt x="44" y="51"/>
                  <a:pt x="41" y="51"/>
                  <a:pt x="38" y="48"/>
                </a:cubicBezTo>
                <a:cubicBezTo>
                  <a:pt x="29" y="48"/>
                  <a:pt x="18" y="39"/>
                  <a:pt x="12" y="39"/>
                </a:cubicBezTo>
                <a:cubicBezTo>
                  <a:pt x="8" y="30"/>
                  <a:pt x="2" y="24"/>
                  <a:pt x="2" y="21"/>
                </a:cubicBezTo>
                <a:close/>
                <a:moveTo>
                  <a:pt x="17" y="12"/>
                </a:moveTo>
                <a:cubicBezTo>
                  <a:pt x="18" y="15"/>
                  <a:pt x="22" y="17"/>
                  <a:pt x="23" y="18"/>
                </a:cubicBezTo>
                <a:cubicBezTo>
                  <a:pt x="20" y="18"/>
                  <a:pt x="18" y="18"/>
                  <a:pt x="15" y="15"/>
                </a:cubicBezTo>
                <a:cubicBezTo>
                  <a:pt x="12" y="12"/>
                  <a:pt x="10" y="9"/>
                  <a:pt x="9" y="9"/>
                </a:cubicBezTo>
                <a:cubicBezTo>
                  <a:pt x="11" y="9"/>
                  <a:pt x="13" y="9"/>
                  <a:pt x="17" y="12"/>
                </a:cubicBezTo>
                <a:close/>
                <a:moveTo>
                  <a:pt x="41" y="27"/>
                </a:moveTo>
                <a:cubicBezTo>
                  <a:pt x="35" y="21"/>
                  <a:pt x="18" y="9"/>
                  <a:pt x="23" y="0"/>
                </a:cubicBezTo>
                <a:cubicBezTo>
                  <a:pt x="26" y="0"/>
                  <a:pt x="29" y="2"/>
                  <a:pt x="32" y="2"/>
                </a:cubicBezTo>
                <a:cubicBezTo>
                  <a:pt x="36" y="6"/>
                  <a:pt x="40" y="9"/>
                  <a:pt x="45" y="9"/>
                </a:cubicBezTo>
                <a:cubicBezTo>
                  <a:pt x="56" y="18"/>
                  <a:pt x="70" y="21"/>
                  <a:pt x="84" y="30"/>
                </a:cubicBezTo>
                <a:cubicBezTo>
                  <a:pt x="84" y="27"/>
                  <a:pt x="84" y="27"/>
                  <a:pt x="82" y="27"/>
                </a:cubicBezTo>
                <a:cubicBezTo>
                  <a:pt x="74" y="21"/>
                  <a:pt x="73" y="18"/>
                  <a:pt x="73" y="15"/>
                </a:cubicBezTo>
                <a:lnTo>
                  <a:pt x="74" y="12"/>
                </a:lnTo>
                <a:cubicBezTo>
                  <a:pt x="76" y="12"/>
                  <a:pt x="82" y="15"/>
                  <a:pt x="88" y="18"/>
                </a:cubicBezTo>
                <a:cubicBezTo>
                  <a:pt x="99" y="24"/>
                  <a:pt x="111" y="30"/>
                  <a:pt x="126" y="36"/>
                </a:cubicBezTo>
                <a:lnTo>
                  <a:pt x="129" y="36"/>
                </a:lnTo>
                <a:cubicBezTo>
                  <a:pt x="140" y="39"/>
                  <a:pt x="156" y="39"/>
                  <a:pt x="165" y="45"/>
                </a:cubicBezTo>
                <a:cubicBezTo>
                  <a:pt x="168" y="22"/>
                  <a:pt x="180" y="16"/>
                  <a:pt x="189" y="15"/>
                </a:cubicBezTo>
                <a:cubicBezTo>
                  <a:pt x="181" y="16"/>
                  <a:pt x="169" y="22"/>
                  <a:pt x="165" y="45"/>
                </a:cubicBezTo>
                <a:cubicBezTo>
                  <a:pt x="167" y="45"/>
                  <a:pt x="167" y="48"/>
                  <a:pt x="167" y="48"/>
                </a:cubicBezTo>
                <a:cubicBezTo>
                  <a:pt x="159" y="45"/>
                  <a:pt x="140" y="39"/>
                  <a:pt x="129" y="39"/>
                </a:cubicBezTo>
                <a:lnTo>
                  <a:pt x="126" y="39"/>
                </a:lnTo>
                <a:cubicBezTo>
                  <a:pt x="111" y="33"/>
                  <a:pt x="97" y="27"/>
                  <a:pt x="86" y="21"/>
                </a:cubicBezTo>
                <a:cubicBezTo>
                  <a:pt x="82" y="18"/>
                  <a:pt x="76" y="15"/>
                  <a:pt x="74" y="15"/>
                </a:cubicBezTo>
                <a:cubicBezTo>
                  <a:pt x="74" y="18"/>
                  <a:pt x="81" y="24"/>
                  <a:pt x="84" y="27"/>
                </a:cubicBezTo>
                <a:cubicBezTo>
                  <a:pt x="86" y="30"/>
                  <a:pt x="88" y="30"/>
                  <a:pt x="86" y="33"/>
                </a:cubicBezTo>
                <a:cubicBezTo>
                  <a:pt x="71" y="24"/>
                  <a:pt x="58" y="18"/>
                  <a:pt x="45" y="12"/>
                </a:cubicBezTo>
                <a:cubicBezTo>
                  <a:pt x="40" y="9"/>
                  <a:pt x="36" y="9"/>
                  <a:pt x="32" y="6"/>
                </a:cubicBezTo>
                <a:cubicBezTo>
                  <a:pt x="29" y="2"/>
                  <a:pt x="26" y="2"/>
                  <a:pt x="26" y="2"/>
                </a:cubicBezTo>
                <a:cubicBezTo>
                  <a:pt x="23" y="9"/>
                  <a:pt x="40" y="24"/>
                  <a:pt x="44" y="27"/>
                </a:cubicBezTo>
                <a:cubicBezTo>
                  <a:pt x="47" y="27"/>
                  <a:pt x="55" y="33"/>
                  <a:pt x="61" y="36"/>
                </a:cubicBezTo>
                <a:cubicBezTo>
                  <a:pt x="68" y="39"/>
                  <a:pt x="71" y="42"/>
                  <a:pt x="73" y="45"/>
                </a:cubicBezTo>
                <a:cubicBezTo>
                  <a:pt x="73" y="45"/>
                  <a:pt x="65" y="39"/>
                  <a:pt x="61" y="39"/>
                </a:cubicBezTo>
                <a:cubicBezTo>
                  <a:pt x="58" y="36"/>
                  <a:pt x="56" y="36"/>
                  <a:pt x="52" y="36"/>
                </a:cubicBezTo>
                <a:cubicBezTo>
                  <a:pt x="29" y="24"/>
                  <a:pt x="23" y="21"/>
                  <a:pt x="23" y="18"/>
                </a:cubicBezTo>
                <a:cubicBezTo>
                  <a:pt x="26" y="18"/>
                  <a:pt x="29" y="21"/>
                  <a:pt x="41" y="27"/>
                </a:cubicBezTo>
                <a:close/>
                <a:moveTo>
                  <a:pt x="211" y="18"/>
                </a:moveTo>
                <a:cubicBezTo>
                  <a:pt x="220" y="21"/>
                  <a:pt x="225" y="21"/>
                  <a:pt x="225" y="27"/>
                </a:cubicBezTo>
                <a:cubicBezTo>
                  <a:pt x="226" y="30"/>
                  <a:pt x="223" y="36"/>
                  <a:pt x="220" y="36"/>
                </a:cubicBezTo>
                <a:cubicBezTo>
                  <a:pt x="220" y="33"/>
                  <a:pt x="220" y="30"/>
                  <a:pt x="219" y="30"/>
                </a:cubicBezTo>
                <a:lnTo>
                  <a:pt x="217" y="30"/>
                </a:lnTo>
                <a:lnTo>
                  <a:pt x="214" y="30"/>
                </a:lnTo>
                <a:lnTo>
                  <a:pt x="211" y="30"/>
                </a:lnTo>
                <a:cubicBezTo>
                  <a:pt x="208" y="30"/>
                  <a:pt x="205" y="30"/>
                  <a:pt x="202" y="36"/>
                </a:cubicBezTo>
                <a:cubicBezTo>
                  <a:pt x="202" y="30"/>
                  <a:pt x="208" y="30"/>
                  <a:pt x="211" y="27"/>
                </a:cubicBezTo>
                <a:lnTo>
                  <a:pt x="205" y="27"/>
                </a:lnTo>
                <a:cubicBezTo>
                  <a:pt x="205" y="24"/>
                  <a:pt x="208" y="24"/>
                  <a:pt x="208" y="24"/>
                </a:cubicBezTo>
                <a:lnTo>
                  <a:pt x="214" y="27"/>
                </a:lnTo>
                <a:cubicBezTo>
                  <a:pt x="215" y="27"/>
                  <a:pt x="219" y="27"/>
                  <a:pt x="220" y="30"/>
                </a:cubicBezTo>
                <a:cubicBezTo>
                  <a:pt x="220" y="30"/>
                  <a:pt x="222" y="33"/>
                  <a:pt x="220" y="36"/>
                </a:cubicBezTo>
                <a:cubicBezTo>
                  <a:pt x="222" y="33"/>
                  <a:pt x="223" y="30"/>
                  <a:pt x="223" y="27"/>
                </a:cubicBezTo>
                <a:cubicBezTo>
                  <a:pt x="223" y="24"/>
                  <a:pt x="219" y="21"/>
                  <a:pt x="208" y="21"/>
                </a:cubicBezTo>
                <a:cubicBezTo>
                  <a:pt x="205" y="18"/>
                  <a:pt x="201" y="16"/>
                  <a:pt x="196" y="15"/>
                </a:cubicBezTo>
                <a:cubicBezTo>
                  <a:pt x="201" y="16"/>
                  <a:pt x="206" y="18"/>
                  <a:pt x="211" y="18"/>
                </a:cubicBezTo>
                <a:close/>
                <a:moveTo>
                  <a:pt x="205" y="51"/>
                </a:moveTo>
                <a:cubicBezTo>
                  <a:pt x="202" y="51"/>
                  <a:pt x="202" y="48"/>
                  <a:pt x="202" y="48"/>
                </a:cubicBezTo>
                <a:cubicBezTo>
                  <a:pt x="205" y="48"/>
                  <a:pt x="205" y="48"/>
                  <a:pt x="205" y="51"/>
                </a:cubicBezTo>
                <a:close/>
                <a:moveTo>
                  <a:pt x="223" y="66"/>
                </a:moveTo>
                <a:cubicBezTo>
                  <a:pt x="223" y="72"/>
                  <a:pt x="243" y="88"/>
                  <a:pt x="252" y="94"/>
                </a:cubicBezTo>
                <a:cubicBezTo>
                  <a:pt x="253" y="97"/>
                  <a:pt x="258" y="100"/>
                  <a:pt x="260" y="103"/>
                </a:cubicBezTo>
                <a:cubicBezTo>
                  <a:pt x="257" y="103"/>
                  <a:pt x="252" y="100"/>
                  <a:pt x="251" y="97"/>
                </a:cubicBezTo>
                <a:cubicBezTo>
                  <a:pt x="244" y="91"/>
                  <a:pt x="223" y="72"/>
                  <a:pt x="222" y="66"/>
                </a:cubicBezTo>
                <a:cubicBezTo>
                  <a:pt x="216" y="60"/>
                  <a:pt x="211" y="54"/>
                  <a:pt x="205" y="51"/>
                </a:cubicBezTo>
                <a:cubicBezTo>
                  <a:pt x="213" y="54"/>
                  <a:pt x="217" y="57"/>
                  <a:pt x="223" y="66"/>
                </a:cubicBezTo>
                <a:close/>
                <a:moveTo>
                  <a:pt x="265" y="109"/>
                </a:moveTo>
                <a:cubicBezTo>
                  <a:pt x="263" y="108"/>
                  <a:pt x="261" y="105"/>
                  <a:pt x="260" y="103"/>
                </a:cubicBezTo>
                <a:cubicBezTo>
                  <a:pt x="263" y="105"/>
                  <a:pt x="264" y="107"/>
                  <a:pt x="265" y="109"/>
                </a:cubicBezTo>
                <a:close/>
                <a:moveTo>
                  <a:pt x="266" y="112"/>
                </a:moveTo>
                <a:lnTo>
                  <a:pt x="264" y="112"/>
                </a:lnTo>
                <a:cubicBezTo>
                  <a:pt x="257" y="112"/>
                  <a:pt x="251" y="106"/>
                  <a:pt x="243" y="103"/>
                </a:cubicBezTo>
                <a:cubicBezTo>
                  <a:pt x="247" y="106"/>
                  <a:pt x="249" y="109"/>
                  <a:pt x="249" y="112"/>
                </a:cubicBezTo>
                <a:lnTo>
                  <a:pt x="244" y="112"/>
                </a:lnTo>
                <a:cubicBezTo>
                  <a:pt x="242" y="112"/>
                  <a:pt x="237" y="109"/>
                  <a:pt x="231" y="106"/>
                </a:cubicBezTo>
                <a:cubicBezTo>
                  <a:pt x="232" y="109"/>
                  <a:pt x="234" y="112"/>
                  <a:pt x="234" y="118"/>
                </a:cubicBezTo>
                <a:cubicBezTo>
                  <a:pt x="232" y="112"/>
                  <a:pt x="231" y="109"/>
                  <a:pt x="226" y="103"/>
                </a:cubicBezTo>
                <a:cubicBezTo>
                  <a:pt x="223" y="100"/>
                  <a:pt x="222" y="97"/>
                  <a:pt x="220" y="94"/>
                </a:cubicBezTo>
                <a:cubicBezTo>
                  <a:pt x="223" y="94"/>
                  <a:pt x="225" y="97"/>
                  <a:pt x="228" y="100"/>
                </a:cubicBezTo>
                <a:cubicBezTo>
                  <a:pt x="234" y="106"/>
                  <a:pt x="242" y="112"/>
                  <a:pt x="244" y="112"/>
                </a:cubicBezTo>
                <a:cubicBezTo>
                  <a:pt x="248" y="109"/>
                  <a:pt x="242" y="103"/>
                  <a:pt x="240" y="100"/>
                </a:cubicBezTo>
                <a:cubicBezTo>
                  <a:pt x="234" y="94"/>
                  <a:pt x="232" y="91"/>
                  <a:pt x="232" y="88"/>
                </a:cubicBezTo>
                <a:cubicBezTo>
                  <a:pt x="237" y="97"/>
                  <a:pt x="252" y="111"/>
                  <a:pt x="265" y="109"/>
                </a:cubicBezTo>
                <a:cubicBezTo>
                  <a:pt x="266" y="110"/>
                  <a:pt x="266" y="111"/>
                  <a:pt x="266" y="112"/>
                </a:cubicBezTo>
                <a:close/>
                <a:moveTo>
                  <a:pt x="238" y="124"/>
                </a:moveTo>
                <a:cubicBezTo>
                  <a:pt x="240" y="127"/>
                  <a:pt x="242" y="127"/>
                  <a:pt x="242" y="130"/>
                </a:cubicBezTo>
                <a:cubicBezTo>
                  <a:pt x="241" y="130"/>
                  <a:pt x="238" y="127"/>
                  <a:pt x="237" y="124"/>
                </a:cubicBezTo>
                <a:cubicBezTo>
                  <a:pt x="235" y="121"/>
                  <a:pt x="234" y="121"/>
                  <a:pt x="234" y="118"/>
                </a:cubicBezTo>
                <a:cubicBezTo>
                  <a:pt x="235" y="121"/>
                  <a:pt x="237" y="121"/>
                  <a:pt x="238" y="124"/>
                </a:cubicBezTo>
                <a:close/>
                <a:moveTo>
                  <a:pt x="52" y="45"/>
                </a:moveTo>
                <a:cubicBezTo>
                  <a:pt x="73" y="54"/>
                  <a:pt x="71" y="54"/>
                  <a:pt x="71" y="54"/>
                </a:cubicBezTo>
                <a:lnTo>
                  <a:pt x="70" y="54"/>
                </a:lnTo>
                <a:cubicBezTo>
                  <a:pt x="67" y="54"/>
                  <a:pt x="59" y="51"/>
                  <a:pt x="38" y="39"/>
                </a:cubicBezTo>
                <a:cubicBezTo>
                  <a:pt x="41" y="39"/>
                  <a:pt x="47" y="42"/>
                  <a:pt x="52" y="45"/>
                </a:cubicBezTo>
                <a:close/>
                <a:moveTo>
                  <a:pt x="65" y="57"/>
                </a:moveTo>
                <a:lnTo>
                  <a:pt x="65" y="60"/>
                </a:lnTo>
                <a:lnTo>
                  <a:pt x="61" y="60"/>
                </a:lnTo>
                <a:cubicBezTo>
                  <a:pt x="64" y="57"/>
                  <a:pt x="65" y="57"/>
                  <a:pt x="65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57" name="Freeform 7426">
            <a:extLst>
              <a:ext uri="{FF2B5EF4-FFF2-40B4-BE49-F238E27FC236}">
                <a16:creationId xmlns:a16="http://schemas.microsoft.com/office/drawing/2014/main" id="{33F5E385-C309-7C48-B97D-A1BA1101D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5434013"/>
            <a:ext cx="30163" cy="19050"/>
          </a:xfrm>
          <a:custGeom>
            <a:avLst/>
            <a:gdLst>
              <a:gd name="T0" fmla="*/ 5088 w 83"/>
              <a:gd name="T1" fmla="*/ 0 h 53"/>
              <a:gd name="T2" fmla="*/ 26529 w 83"/>
              <a:gd name="T3" fmla="*/ 9345 h 53"/>
              <a:gd name="T4" fmla="*/ 22531 w 83"/>
              <a:gd name="T5" fmla="*/ 11861 h 53"/>
              <a:gd name="T6" fmla="*/ 10539 w 83"/>
              <a:gd name="T7" fmla="*/ 13299 h 53"/>
              <a:gd name="T8" fmla="*/ 18897 w 83"/>
              <a:gd name="T9" fmla="*/ 8267 h 53"/>
              <a:gd name="T10" fmla="*/ 7268 w 83"/>
              <a:gd name="T11" fmla="*/ 10783 h 53"/>
              <a:gd name="T12" fmla="*/ 15627 w 83"/>
              <a:gd name="T13" fmla="*/ 6470 h 53"/>
              <a:gd name="T14" fmla="*/ 10902 w 83"/>
              <a:gd name="T15" fmla="*/ 8626 h 53"/>
              <a:gd name="T16" fmla="*/ 5088 w 83"/>
              <a:gd name="T17" fmla="*/ 8626 h 53"/>
              <a:gd name="T18" fmla="*/ 8722 w 83"/>
              <a:gd name="T19" fmla="*/ 5392 h 53"/>
              <a:gd name="T20" fmla="*/ 8358 w 83"/>
              <a:gd name="T21" fmla="*/ 5392 h 53"/>
              <a:gd name="T22" fmla="*/ 1454 w 83"/>
              <a:gd name="T23" fmla="*/ 5392 h 53"/>
              <a:gd name="T24" fmla="*/ 6541 w 83"/>
              <a:gd name="T25" fmla="*/ 2157 h 53"/>
              <a:gd name="T26" fmla="*/ 0 w 83"/>
              <a:gd name="T27" fmla="*/ 1078 h 53"/>
              <a:gd name="T28" fmla="*/ 5088 w 83"/>
              <a:gd name="T29" fmla="*/ 0 h 53"/>
              <a:gd name="T30" fmla="*/ 29800 w 83"/>
              <a:gd name="T31" fmla="*/ 5392 h 53"/>
              <a:gd name="T32" fmla="*/ 26529 w 83"/>
              <a:gd name="T33" fmla="*/ 9345 h 53"/>
              <a:gd name="T34" fmla="*/ 26529 w 83"/>
              <a:gd name="T35" fmla="*/ 9345 h 53"/>
              <a:gd name="T36" fmla="*/ 29800 w 83"/>
              <a:gd name="T37" fmla="*/ 5392 h 53"/>
              <a:gd name="T38" fmla="*/ 29800 w 83"/>
              <a:gd name="T39" fmla="*/ 5392 h 53"/>
              <a:gd name="T40" fmla="*/ 29800 w 83"/>
              <a:gd name="T41" fmla="*/ 5392 h 53"/>
              <a:gd name="T42" fmla="*/ 17807 w 83"/>
              <a:gd name="T43" fmla="*/ 15096 h 53"/>
              <a:gd name="T44" fmla="*/ 26529 w 83"/>
              <a:gd name="T45" fmla="*/ 9345 h 53"/>
              <a:gd name="T46" fmla="*/ 29800 w 83"/>
              <a:gd name="T47" fmla="*/ 10783 h 53"/>
              <a:gd name="T48" fmla="*/ 17807 w 83"/>
              <a:gd name="T49" fmla="*/ 15096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3" h="53">
                <a:moveTo>
                  <a:pt x="14" y="0"/>
                </a:moveTo>
                <a:lnTo>
                  <a:pt x="73" y="26"/>
                </a:lnTo>
                <a:cubicBezTo>
                  <a:pt x="70" y="29"/>
                  <a:pt x="66" y="31"/>
                  <a:pt x="62" y="33"/>
                </a:cubicBezTo>
                <a:cubicBezTo>
                  <a:pt x="41" y="42"/>
                  <a:pt x="38" y="37"/>
                  <a:pt x="29" y="37"/>
                </a:cubicBezTo>
                <a:cubicBezTo>
                  <a:pt x="37" y="33"/>
                  <a:pt x="38" y="31"/>
                  <a:pt x="52" y="23"/>
                </a:cubicBezTo>
                <a:cubicBezTo>
                  <a:pt x="42" y="28"/>
                  <a:pt x="28" y="33"/>
                  <a:pt x="20" y="30"/>
                </a:cubicBezTo>
                <a:cubicBezTo>
                  <a:pt x="21" y="30"/>
                  <a:pt x="43" y="18"/>
                  <a:pt x="43" y="18"/>
                </a:cubicBezTo>
                <a:cubicBezTo>
                  <a:pt x="43" y="18"/>
                  <a:pt x="33" y="21"/>
                  <a:pt x="30" y="24"/>
                </a:cubicBezTo>
                <a:cubicBezTo>
                  <a:pt x="29" y="27"/>
                  <a:pt x="14" y="27"/>
                  <a:pt x="14" y="24"/>
                </a:cubicBezTo>
                <a:cubicBezTo>
                  <a:pt x="16" y="24"/>
                  <a:pt x="20" y="19"/>
                  <a:pt x="24" y="15"/>
                </a:cubicBezTo>
                <a:lnTo>
                  <a:pt x="23" y="15"/>
                </a:lnTo>
                <a:cubicBezTo>
                  <a:pt x="20" y="18"/>
                  <a:pt x="8" y="18"/>
                  <a:pt x="4" y="15"/>
                </a:cubicBezTo>
                <a:cubicBezTo>
                  <a:pt x="11" y="15"/>
                  <a:pt x="18" y="6"/>
                  <a:pt x="18" y="6"/>
                </a:cubicBezTo>
                <a:cubicBezTo>
                  <a:pt x="18" y="6"/>
                  <a:pt x="2" y="12"/>
                  <a:pt x="0" y="3"/>
                </a:cubicBezTo>
                <a:cubicBezTo>
                  <a:pt x="8" y="6"/>
                  <a:pt x="14" y="0"/>
                  <a:pt x="14" y="0"/>
                </a:cubicBezTo>
                <a:close/>
                <a:moveTo>
                  <a:pt x="82" y="15"/>
                </a:moveTo>
                <a:cubicBezTo>
                  <a:pt x="82" y="16"/>
                  <a:pt x="78" y="21"/>
                  <a:pt x="73" y="26"/>
                </a:cubicBezTo>
                <a:cubicBezTo>
                  <a:pt x="76" y="23"/>
                  <a:pt x="79" y="19"/>
                  <a:pt x="82" y="15"/>
                </a:cubicBezTo>
                <a:close/>
                <a:moveTo>
                  <a:pt x="49" y="42"/>
                </a:moveTo>
                <a:cubicBezTo>
                  <a:pt x="58" y="38"/>
                  <a:pt x="66" y="33"/>
                  <a:pt x="73" y="26"/>
                </a:cubicBezTo>
                <a:lnTo>
                  <a:pt x="82" y="30"/>
                </a:lnTo>
                <a:cubicBezTo>
                  <a:pt x="62" y="52"/>
                  <a:pt x="49" y="46"/>
                  <a:pt x="49" y="42"/>
                </a:cubicBezTo>
                <a:close/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58" name="Freeform 7427">
            <a:extLst>
              <a:ext uri="{FF2B5EF4-FFF2-40B4-BE49-F238E27FC236}">
                <a16:creationId xmlns:a16="http://schemas.microsoft.com/office/drawing/2014/main" id="{90D43A31-ADFE-3741-B765-4863CE358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5432425"/>
            <a:ext cx="30163" cy="17463"/>
          </a:xfrm>
          <a:custGeom>
            <a:avLst/>
            <a:gdLst>
              <a:gd name="T0" fmla="*/ 20109 w 84"/>
              <a:gd name="T1" fmla="*/ 17114 h 50"/>
              <a:gd name="T2" fmla="*/ 19750 w 84"/>
              <a:gd name="T3" fmla="*/ 17114 h 50"/>
              <a:gd name="T4" fmla="*/ 29445 w 84"/>
              <a:gd name="T5" fmla="*/ 11526 h 50"/>
              <a:gd name="T6" fmla="*/ 29445 w 84"/>
              <a:gd name="T7" fmla="*/ 12573 h 50"/>
              <a:gd name="T8" fmla="*/ 20109 w 84"/>
              <a:gd name="T9" fmla="*/ 17114 h 50"/>
              <a:gd name="T10" fmla="*/ 17595 w 84"/>
              <a:gd name="T11" fmla="*/ 15717 h 50"/>
              <a:gd name="T12" fmla="*/ 22263 w 84"/>
              <a:gd name="T13" fmla="*/ 12573 h 50"/>
              <a:gd name="T14" fmla="*/ 26213 w 84"/>
              <a:gd name="T15" fmla="*/ 9430 h 50"/>
              <a:gd name="T16" fmla="*/ 29445 w 84"/>
              <a:gd name="T17" fmla="*/ 6287 h 50"/>
              <a:gd name="T18" fmla="*/ 29445 w 84"/>
              <a:gd name="T19" fmla="*/ 7334 h 50"/>
              <a:gd name="T20" fmla="*/ 26213 w 84"/>
              <a:gd name="T21" fmla="*/ 10478 h 50"/>
              <a:gd name="T22" fmla="*/ 17595 w 84"/>
              <a:gd name="T23" fmla="*/ 17114 h 50"/>
              <a:gd name="T24" fmla="*/ 17595 w 84"/>
              <a:gd name="T25" fmla="*/ 15717 h 50"/>
              <a:gd name="T26" fmla="*/ 11491 w 84"/>
              <a:gd name="T27" fmla="*/ 13970 h 50"/>
              <a:gd name="T28" fmla="*/ 10413 w 84"/>
              <a:gd name="T29" fmla="*/ 13970 h 50"/>
              <a:gd name="T30" fmla="*/ 15800 w 84"/>
              <a:gd name="T31" fmla="*/ 10478 h 50"/>
              <a:gd name="T32" fmla="*/ 7182 w 84"/>
              <a:gd name="T33" fmla="*/ 11526 h 50"/>
              <a:gd name="T34" fmla="*/ 9336 w 84"/>
              <a:gd name="T35" fmla="*/ 10478 h 50"/>
              <a:gd name="T36" fmla="*/ 5027 w 84"/>
              <a:gd name="T37" fmla="*/ 10478 h 50"/>
              <a:gd name="T38" fmla="*/ 4309 w 84"/>
              <a:gd name="T39" fmla="*/ 9430 h 50"/>
              <a:gd name="T40" fmla="*/ 7182 w 84"/>
              <a:gd name="T41" fmla="*/ 7334 h 50"/>
              <a:gd name="T42" fmla="*/ 1795 w 84"/>
              <a:gd name="T43" fmla="*/ 6287 h 50"/>
              <a:gd name="T44" fmla="*/ 8259 w 84"/>
              <a:gd name="T45" fmla="*/ 6287 h 50"/>
              <a:gd name="T46" fmla="*/ 8618 w 84"/>
              <a:gd name="T47" fmla="*/ 6287 h 50"/>
              <a:gd name="T48" fmla="*/ 10413 w 84"/>
              <a:gd name="T49" fmla="*/ 4191 h 50"/>
              <a:gd name="T50" fmla="*/ 9336 w 84"/>
              <a:gd name="T51" fmla="*/ 6287 h 50"/>
              <a:gd name="T52" fmla="*/ 5027 w 84"/>
              <a:gd name="T53" fmla="*/ 9430 h 50"/>
              <a:gd name="T54" fmla="*/ 10413 w 84"/>
              <a:gd name="T55" fmla="*/ 8382 h 50"/>
              <a:gd name="T56" fmla="*/ 15441 w 84"/>
              <a:gd name="T57" fmla="*/ 6287 h 50"/>
              <a:gd name="T58" fmla="*/ 15800 w 84"/>
              <a:gd name="T59" fmla="*/ 6287 h 50"/>
              <a:gd name="T60" fmla="*/ 15441 w 84"/>
              <a:gd name="T61" fmla="*/ 7334 h 50"/>
              <a:gd name="T62" fmla="*/ 8259 w 84"/>
              <a:gd name="T63" fmla="*/ 11526 h 50"/>
              <a:gd name="T64" fmla="*/ 19031 w 84"/>
              <a:gd name="T65" fmla="*/ 8382 h 50"/>
              <a:gd name="T66" fmla="*/ 19750 w 84"/>
              <a:gd name="T67" fmla="*/ 8382 h 50"/>
              <a:gd name="T68" fmla="*/ 15800 w 84"/>
              <a:gd name="T69" fmla="*/ 11526 h 50"/>
              <a:gd name="T70" fmla="*/ 11491 w 84"/>
              <a:gd name="T71" fmla="*/ 13970 h 50"/>
              <a:gd name="T72" fmla="*/ 11850 w 84"/>
              <a:gd name="T73" fmla="*/ 13970 h 50"/>
              <a:gd name="T74" fmla="*/ 22263 w 84"/>
              <a:gd name="T75" fmla="*/ 12573 h 50"/>
              <a:gd name="T76" fmla="*/ 11491 w 84"/>
              <a:gd name="T77" fmla="*/ 13970 h 50"/>
              <a:gd name="T78" fmla="*/ 5386 w 84"/>
              <a:gd name="T79" fmla="*/ 4191 h 50"/>
              <a:gd name="T80" fmla="*/ 718 w 84"/>
              <a:gd name="T81" fmla="*/ 4191 h 50"/>
              <a:gd name="T82" fmla="*/ 0 w 84"/>
              <a:gd name="T83" fmla="*/ 3143 h 50"/>
              <a:gd name="T84" fmla="*/ 4309 w 84"/>
              <a:gd name="T85" fmla="*/ 1048 h 50"/>
              <a:gd name="T86" fmla="*/ 5027 w 84"/>
              <a:gd name="T87" fmla="*/ 1048 h 50"/>
              <a:gd name="T88" fmla="*/ 0 w 84"/>
              <a:gd name="T89" fmla="*/ 3143 h 50"/>
              <a:gd name="T90" fmla="*/ 1077 w 84"/>
              <a:gd name="T91" fmla="*/ 3143 h 50"/>
              <a:gd name="T92" fmla="*/ 6464 w 84"/>
              <a:gd name="T93" fmla="*/ 3143 h 50"/>
              <a:gd name="T94" fmla="*/ 6464 w 84"/>
              <a:gd name="T95" fmla="*/ 4191 h 50"/>
              <a:gd name="T96" fmla="*/ 1436 w 84"/>
              <a:gd name="T97" fmla="*/ 6287 h 50"/>
              <a:gd name="T98" fmla="*/ 5386 w 84"/>
              <a:gd name="T99" fmla="*/ 4191 h 5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84" h="50">
                <a:moveTo>
                  <a:pt x="56" y="49"/>
                </a:moveTo>
                <a:lnTo>
                  <a:pt x="55" y="49"/>
                </a:lnTo>
                <a:cubicBezTo>
                  <a:pt x="58" y="49"/>
                  <a:pt x="68" y="49"/>
                  <a:pt x="82" y="33"/>
                </a:cubicBezTo>
                <a:cubicBezTo>
                  <a:pt x="83" y="33"/>
                  <a:pt x="83" y="36"/>
                  <a:pt x="82" y="36"/>
                </a:cubicBezTo>
                <a:cubicBezTo>
                  <a:pt x="71" y="45"/>
                  <a:pt x="62" y="49"/>
                  <a:pt x="56" y="49"/>
                </a:cubicBezTo>
                <a:close/>
                <a:moveTo>
                  <a:pt x="49" y="45"/>
                </a:moveTo>
                <a:cubicBezTo>
                  <a:pt x="53" y="43"/>
                  <a:pt x="58" y="40"/>
                  <a:pt x="62" y="36"/>
                </a:cubicBezTo>
                <a:cubicBezTo>
                  <a:pt x="67" y="33"/>
                  <a:pt x="68" y="30"/>
                  <a:pt x="73" y="27"/>
                </a:cubicBezTo>
                <a:lnTo>
                  <a:pt x="82" y="18"/>
                </a:lnTo>
                <a:lnTo>
                  <a:pt x="82" y="21"/>
                </a:lnTo>
                <a:lnTo>
                  <a:pt x="73" y="30"/>
                </a:lnTo>
                <a:cubicBezTo>
                  <a:pt x="67" y="36"/>
                  <a:pt x="58" y="40"/>
                  <a:pt x="49" y="49"/>
                </a:cubicBezTo>
                <a:lnTo>
                  <a:pt x="49" y="45"/>
                </a:lnTo>
                <a:close/>
                <a:moveTo>
                  <a:pt x="32" y="40"/>
                </a:moveTo>
                <a:lnTo>
                  <a:pt x="29" y="40"/>
                </a:lnTo>
                <a:cubicBezTo>
                  <a:pt x="33" y="36"/>
                  <a:pt x="38" y="36"/>
                  <a:pt x="44" y="30"/>
                </a:cubicBezTo>
                <a:cubicBezTo>
                  <a:pt x="35" y="33"/>
                  <a:pt x="26" y="36"/>
                  <a:pt x="20" y="33"/>
                </a:cubicBezTo>
                <a:cubicBezTo>
                  <a:pt x="20" y="30"/>
                  <a:pt x="23" y="30"/>
                  <a:pt x="26" y="30"/>
                </a:cubicBezTo>
                <a:lnTo>
                  <a:pt x="14" y="30"/>
                </a:lnTo>
                <a:lnTo>
                  <a:pt x="12" y="27"/>
                </a:lnTo>
                <a:cubicBezTo>
                  <a:pt x="14" y="27"/>
                  <a:pt x="18" y="24"/>
                  <a:pt x="20" y="21"/>
                </a:cubicBezTo>
                <a:cubicBezTo>
                  <a:pt x="17" y="21"/>
                  <a:pt x="8" y="21"/>
                  <a:pt x="5" y="18"/>
                </a:cubicBezTo>
                <a:cubicBezTo>
                  <a:pt x="8" y="21"/>
                  <a:pt x="20" y="18"/>
                  <a:pt x="23" y="18"/>
                </a:cubicBezTo>
                <a:lnTo>
                  <a:pt x="24" y="18"/>
                </a:lnTo>
                <a:cubicBezTo>
                  <a:pt x="26" y="15"/>
                  <a:pt x="27" y="12"/>
                  <a:pt x="29" y="12"/>
                </a:cubicBezTo>
                <a:cubicBezTo>
                  <a:pt x="29" y="12"/>
                  <a:pt x="27" y="15"/>
                  <a:pt x="26" y="18"/>
                </a:cubicBezTo>
                <a:cubicBezTo>
                  <a:pt x="20" y="24"/>
                  <a:pt x="15" y="27"/>
                  <a:pt x="14" y="27"/>
                </a:cubicBezTo>
                <a:cubicBezTo>
                  <a:pt x="17" y="27"/>
                  <a:pt x="29" y="27"/>
                  <a:pt x="29" y="24"/>
                </a:cubicBezTo>
                <a:cubicBezTo>
                  <a:pt x="33" y="21"/>
                  <a:pt x="41" y="18"/>
                  <a:pt x="43" y="18"/>
                </a:cubicBezTo>
                <a:lnTo>
                  <a:pt x="44" y="18"/>
                </a:lnTo>
                <a:cubicBezTo>
                  <a:pt x="44" y="21"/>
                  <a:pt x="44" y="21"/>
                  <a:pt x="43" y="21"/>
                </a:cubicBezTo>
                <a:cubicBezTo>
                  <a:pt x="30" y="27"/>
                  <a:pt x="26" y="30"/>
                  <a:pt x="23" y="33"/>
                </a:cubicBezTo>
                <a:cubicBezTo>
                  <a:pt x="29" y="33"/>
                  <a:pt x="44" y="30"/>
                  <a:pt x="53" y="24"/>
                </a:cubicBezTo>
                <a:lnTo>
                  <a:pt x="55" y="24"/>
                </a:lnTo>
                <a:cubicBezTo>
                  <a:pt x="49" y="27"/>
                  <a:pt x="47" y="30"/>
                  <a:pt x="44" y="33"/>
                </a:cubicBezTo>
                <a:cubicBezTo>
                  <a:pt x="38" y="36"/>
                  <a:pt x="38" y="40"/>
                  <a:pt x="32" y="40"/>
                </a:cubicBezTo>
                <a:lnTo>
                  <a:pt x="33" y="40"/>
                </a:lnTo>
                <a:cubicBezTo>
                  <a:pt x="38" y="40"/>
                  <a:pt x="44" y="43"/>
                  <a:pt x="62" y="36"/>
                </a:cubicBezTo>
                <a:cubicBezTo>
                  <a:pt x="44" y="43"/>
                  <a:pt x="38" y="43"/>
                  <a:pt x="32" y="40"/>
                </a:cubicBezTo>
                <a:close/>
                <a:moveTo>
                  <a:pt x="15" y="12"/>
                </a:moveTo>
                <a:lnTo>
                  <a:pt x="2" y="12"/>
                </a:lnTo>
                <a:lnTo>
                  <a:pt x="0" y="9"/>
                </a:lnTo>
                <a:cubicBezTo>
                  <a:pt x="8" y="6"/>
                  <a:pt x="12" y="3"/>
                  <a:pt x="12" y="3"/>
                </a:cubicBezTo>
                <a:cubicBezTo>
                  <a:pt x="14" y="0"/>
                  <a:pt x="14" y="0"/>
                  <a:pt x="14" y="3"/>
                </a:cubicBezTo>
                <a:cubicBezTo>
                  <a:pt x="14" y="3"/>
                  <a:pt x="8" y="9"/>
                  <a:pt x="0" y="9"/>
                </a:cubicBezTo>
                <a:lnTo>
                  <a:pt x="3" y="9"/>
                </a:lnTo>
                <a:cubicBezTo>
                  <a:pt x="8" y="12"/>
                  <a:pt x="18" y="9"/>
                  <a:pt x="18" y="9"/>
                </a:cubicBezTo>
                <a:lnTo>
                  <a:pt x="18" y="12"/>
                </a:lnTo>
                <a:cubicBezTo>
                  <a:pt x="18" y="12"/>
                  <a:pt x="11" y="18"/>
                  <a:pt x="4" y="18"/>
                </a:cubicBezTo>
                <a:cubicBezTo>
                  <a:pt x="8" y="18"/>
                  <a:pt x="12" y="12"/>
                  <a:pt x="15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59" name="Freeform 7428">
            <a:extLst>
              <a:ext uri="{FF2B5EF4-FFF2-40B4-BE49-F238E27FC236}">
                <a16:creationId xmlns:a16="http://schemas.microsoft.com/office/drawing/2014/main" id="{F01B4188-4CA9-9B44-AACB-416D12699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4325" y="5448300"/>
            <a:ext cx="4763" cy="7938"/>
          </a:xfrm>
          <a:custGeom>
            <a:avLst/>
            <a:gdLst>
              <a:gd name="T0" fmla="*/ 0 w 14"/>
              <a:gd name="T1" fmla="*/ 0 h 23"/>
              <a:gd name="T2" fmla="*/ 3062 w 14"/>
              <a:gd name="T3" fmla="*/ 5177 h 23"/>
              <a:gd name="T4" fmla="*/ 2041 w 14"/>
              <a:gd name="T5" fmla="*/ 4487 h 23"/>
              <a:gd name="T6" fmla="*/ 0 w 14"/>
              <a:gd name="T7" fmla="*/ 0 h 23"/>
              <a:gd name="T8" fmla="*/ 4423 w 14"/>
              <a:gd name="T9" fmla="*/ 7593 h 23"/>
              <a:gd name="T10" fmla="*/ 3062 w 14"/>
              <a:gd name="T11" fmla="*/ 5177 h 23"/>
              <a:gd name="T12" fmla="*/ 4423 w 14"/>
              <a:gd name="T13" fmla="*/ 7593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23">
                <a:moveTo>
                  <a:pt x="0" y="0"/>
                </a:moveTo>
                <a:lnTo>
                  <a:pt x="9" y="15"/>
                </a:lnTo>
                <a:cubicBezTo>
                  <a:pt x="8" y="14"/>
                  <a:pt x="7" y="13"/>
                  <a:pt x="6" y="13"/>
                </a:cubicBezTo>
                <a:cubicBezTo>
                  <a:pt x="0" y="7"/>
                  <a:pt x="0" y="0"/>
                  <a:pt x="0" y="0"/>
                </a:cubicBezTo>
                <a:close/>
                <a:moveTo>
                  <a:pt x="13" y="22"/>
                </a:moveTo>
                <a:lnTo>
                  <a:pt x="9" y="15"/>
                </a:lnTo>
                <a:cubicBezTo>
                  <a:pt x="13" y="18"/>
                  <a:pt x="13" y="22"/>
                  <a:pt x="13" y="22"/>
                </a:cubicBezTo>
                <a:close/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0" name="Freeform 7429">
            <a:extLst>
              <a:ext uri="{FF2B5EF4-FFF2-40B4-BE49-F238E27FC236}">
                <a16:creationId xmlns:a16="http://schemas.microsoft.com/office/drawing/2014/main" id="{1A24C23D-5D00-4048-971E-2FAFDE439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5913" y="5453063"/>
            <a:ext cx="3175" cy="3175"/>
          </a:xfrm>
          <a:custGeom>
            <a:avLst/>
            <a:gdLst>
              <a:gd name="T0" fmla="*/ 2778 w 8"/>
              <a:gd name="T1" fmla="*/ 2858 h 10"/>
              <a:gd name="T2" fmla="*/ 2381 w 8"/>
              <a:gd name="T3" fmla="*/ 2858 h 10"/>
              <a:gd name="T4" fmla="*/ 0 w 8"/>
              <a:gd name="T5" fmla="*/ 0 h 10"/>
              <a:gd name="T6" fmla="*/ 2778 w 8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">
                <a:moveTo>
                  <a:pt x="7" y="9"/>
                </a:moveTo>
                <a:lnTo>
                  <a:pt x="6" y="9"/>
                </a:lnTo>
                <a:cubicBezTo>
                  <a:pt x="6" y="9"/>
                  <a:pt x="6" y="6"/>
                  <a:pt x="0" y="0"/>
                </a:cubicBezTo>
                <a:cubicBezTo>
                  <a:pt x="7" y="3"/>
                  <a:pt x="7" y="9"/>
                  <a:pt x="7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1" name="Freeform 7430">
            <a:extLst>
              <a:ext uri="{FF2B5EF4-FFF2-40B4-BE49-F238E27FC236}">
                <a16:creationId xmlns:a16="http://schemas.microsoft.com/office/drawing/2014/main" id="{F98E2803-5F4A-6B43-AE67-3006709AD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2738" y="5434013"/>
            <a:ext cx="9525" cy="17462"/>
          </a:xfrm>
          <a:custGeom>
            <a:avLst/>
            <a:gdLst>
              <a:gd name="T0" fmla="*/ 0 w 28"/>
              <a:gd name="T1" fmla="*/ 0 h 50"/>
              <a:gd name="T2" fmla="*/ 340 w 28"/>
              <a:gd name="T3" fmla="*/ 1048 h 50"/>
              <a:gd name="T4" fmla="*/ 0 w 28"/>
              <a:gd name="T5" fmla="*/ 0 h 50"/>
              <a:gd name="T6" fmla="*/ 2041 w 28"/>
              <a:gd name="T7" fmla="*/ 3143 h 50"/>
              <a:gd name="T8" fmla="*/ 8164 w 28"/>
              <a:gd name="T9" fmla="*/ 8382 h 50"/>
              <a:gd name="T10" fmla="*/ 8845 w 28"/>
              <a:gd name="T11" fmla="*/ 17113 h 50"/>
              <a:gd name="T12" fmla="*/ 340 w 28"/>
              <a:gd name="T13" fmla="*/ 1048 h 50"/>
              <a:gd name="T14" fmla="*/ 2041 w 28"/>
              <a:gd name="T15" fmla="*/ 3143 h 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" h="50">
                <a:moveTo>
                  <a:pt x="0" y="0"/>
                </a:moveTo>
                <a:cubicBezTo>
                  <a:pt x="0" y="0"/>
                  <a:pt x="1" y="1"/>
                  <a:pt x="1" y="3"/>
                </a:cubicBezTo>
                <a:lnTo>
                  <a:pt x="0" y="0"/>
                </a:lnTo>
                <a:close/>
                <a:moveTo>
                  <a:pt x="6" y="9"/>
                </a:moveTo>
                <a:cubicBezTo>
                  <a:pt x="15" y="12"/>
                  <a:pt x="23" y="24"/>
                  <a:pt x="24" y="24"/>
                </a:cubicBezTo>
                <a:cubicBezTo>
                  <a:pt x="24" y="27"/>
                  <a:pt x="27" y="46"/>
                  <a:pt x="26" y="49"/>
                </a:cubicBezTo>
                <a:lnTo>
                  <a:pt x="1" y="3"/>
                </a:lnTo>
                <a:cubicBezTo>
                  <a:pt x="3" y="5"/>
                  <a:pt x="4" y="8"/>
                  <a:pt x="6" y="9"/>
                </a:cubicBezTo>
                <a:close/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2" name="Freeform 7431">
            <a:extLst>
              <a:ext uri="{FF2B5EF4-FFF2-40B4-BE49-F238E27FC236}">
                <a16:creationId xmlns:a16="http://schemas.microsoft.com/office/drawing/2014/main" id="{35948B93-9848-E640-A430-BC073F123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50" y="5434013"/>
            <a:ext cx="11113" cy="19050"/>
          </a:xfrm>
          <a:custGeom>
            <a:avLst/>
            <a:gdLst>
              <a:gd name="T0" fmla="*/ 10372 w 30"/>
              <a:gd name="T1" fmla="*/ 18691 h 53"/>
              <a:gd name="T2" fmla="*/ 10372 w 30"/>
              <a:gd name="T3" fmla="*/ 18691 h 53"/>
              <a:gd name="T4" fmla="*/ 10372 w 30"/>
              <a:gd name="T5" fmla="*/ 18691 h 53"/>
              <a:gd name="T6" fmla="*/ 9261 w 30"/>
              <a:gd name="T7" fmla="*/ 10783 h 53"/>
              <a:gd name="T8" fmla="*/ 2963 w 30"/>
              <a:gd name="T9" fmla="*/ 4313 h 53"/>
              <a:gd name="T10" fmla="*/ 0 w 30"/>
              <a:gd name="T11" fmla="*/ 1078 h 53"/>
              <a:gd name="T12" fmla="*/ 0 w 30"/>
              <a:gd name="T13" fmla="*/ 0 h 53"/>
              <a:gd name="T14" fmla="*/ 741 w 30"/>
              <a:gd name="T15" fmla="*/ 0 h 53"/>
              <a:gd name="T16" fmla="*/ 2963 w 30"/>
              <a:gd name="T17" fmla="*/ 4313 h 53"/>
              <a:gd name="T18" fmla="*/ 9631 w 30"/>
              <a:gd name="T19" fmla="*/ 9705 h 53"/>
              <a:gd name="T20" fmla="*/ 10743 w 30"/>
              <a:gd name="T21" fmla="*/ 18691 h 53"/>
              <a:gd name="T22" fmla="*/ 10372 w 30"/>
              <a:gd name="T23" fmla="*/ 18691 h 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" h="53">
                <a:moveTo>
                  <a:pt x="28" y="52"/>
                </a:moveTo>
                <a:lnTo>
                  <a:pt x="28" y="52"/>
                </a:lnTo>
                <a:cubicBezTo>
                  <a:pt x="28" y="49"/>
                  <a:pt x="26" y="33"/>
                  <a:pt x="25" y="30"/>
                </a:cubicBezTo>
                <a:cubicBezTo>
                  <a:pt x="23" y="27"/>
                  <a:pt x="16" y="18"/>
                  <a:pt x="8" y="12"/>
                </a:cubicBezTo>
                <a:cubicBezTo>
                  <a:pt x="2" y="9"/>
                  <a:pt x="0" y="3"/>
                  <a:pt x="0" y="3"/>
                </a:cubicBezTo>
                <a:lnTo>
                  <a:pt x="0" y="0"/>
                </a:lnTo>
                <a:cubicBezTo>
                  <a:pt x="2" y="0"/>
                  <a:pt x="2" y="0"/>
                  <a:pt x="2" y="0"/>
                </a:cubicBezTo>
                <a:cubicBezTo>
                  <a:pt x="2" y="3"/>
                  <a:pt x="5" y="9"/>
                  <a:pt x="8" y="12"/>
                </a:cubicBezTo>
                <a:cubicBezTo>
                  <a:pt x="17" y="15"/>
                  <a:pt x="26" y="27"/>
                  <a:pt x="26" y="27"/>
                </a:cubicBezTo>
                <a:cubicBezTo>
                  <a:pt x="26" y="30"/>
                  <a:pt x="29" y="49"/>
                  <a:pt x="29" y="52"/>
                </a:cubicBezTo>
                <a:cubicBezTo>
                  <a:pt x="29" y="52"/>
                  <a:pt x="29" y="52"/>
                  <a:pt x="28" y="5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3" name="Freeform 7432">
            <a:extLst>
              <a:ext uri="{FF2B5EF4-FFF2-40B4-BE49-F238E27FC236}">
                <a16:creationId xmlns:a16="http://schemas.microsoft.com/office/drawing/2014/main" id="{30731ABB-A4AB-E14E-8EE3-F37AE678A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5437188"/>
            <a:ext cx="11113" cy="22225"/>
          </a:xfrm>
          <a:custGeom>
            <a:avLst/>
            <a:gdLst>
              <a:gd name="T0" fmla="*/ 2431 w 32"/>
              <a:gd name="T1" fmla="*/ 0 h 62"/>
              <a:gd name="T2" fmla="*/ 6251 w 32"/>
              <a:gd name="T3" fmla="*/ 12546 h 62"/>
              <a:gd name="T4" fmla="*/ 5904 w 32"/>
              <a:gd name="T5" fmla="*/ 12188 h 62"/>
              <a:gd name="T6" fmla="*/ 0 w 32"/>
              <a:gd name="T7" fmla="*/ 14339 h 62"/>
              <a:gd name="T8" fmla="*/ 3820 w 32"/>
              <a:gd name="T9" fmla="*/ 8962 h 62"/>
              <a:gd name="T10" fmla="*/ 2431 w 32"/>
              <a:gd name="T11" fmla="*/ 0 h 62"/>
              <a:gd name="T12" fmla="*/ 9029 w 32"/>
              <a:gd name="T13" fmla="*/ 21867 h 62"/>
              <a:gd name="T14" fmla="*/ 6251 w 32"/>
              <a:gd name="T15" fmla="*/ 12546 h 62"/>
              <a:gd name="T16" fmla="*/ 9029 w 32"/>
              <a:gd name="T17" fmla="*/ 2186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62">
                <a:moveTo>
                  <a:pt x="7" y="0"/>
                </a:moveTo>
                <a:lnTo>
                  <a:pt x="18" y="35"/>
                </a:lnTo>
                <a:cubicBezTo>
                  <a:pt x="17" y="35"/>
                  <a:pt x="17" y="34"/>
                  <a:pt x="17" y="34"/>
                </a:cubicBezTo>
                <a:cubicBezTo>
                  <a:pt x="6" y="43"/>
                  <a:pt x="0" y="40"/>
                  <a:pt x="0" y="40"/>
                </a:cubicBezTo>
                <a:cubicBezTo>
                  <a:pt x="0" y="40"/>
                  <a:pt x="0" y="37"/>
                  <a:pt x="11" y="25"/>
                </a:cubicBezTo>
                <a:cubicBezTo>
                  <a:pt x="0" y="12"/>
                  <a:pt x="7" y="3"/>
                  <a:pt x="7" y="0"/>
                </a:cubicBezTo>
                <a:close/>
                <a:moveTo>
                  <a:pt x="26" y="61"/>
                </a:moveTo>
                <a:lnTo>
                  <a:pt x="18" y="35"/>
                </a:lnTo>
                <a:cubicBezTo>
                  <a:pt x="31" y="52"/>
                  <a:pt x="26" y="61"/>
                  <a:pt x="26" y="61"/>
                </a:cubicBezTo>
                <a:close/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4" name="Freeform 7433">
            <a:extLst>
              <a:ext uri="{FF2B5EF4-FFF2-40B4-BE49-F238E27FC236}">
                <a16:creationId xmlns:a16="http://schemas.microsoft.com/office/drawing/2014/main" id="{A5610A16-9321-E746-B07A-CB99B0DB0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5437188"/>
            <a:ext cx="12700" cy="23812"/>
          </a:xfrm>
          <a:custGeom>
            <a:avLst/>
            <a:gdLst>
              <a:gd name="T0" fmla="*/ 9712 w 34"/>
              <a:gd name="T1" fmla="*/ 23446 h 65"/>
              <a:gd name="T2" fmla="*/ 9712 w 34"/>
              <a:gd name="T3" fmla="*/ 22347 h 65"/>
              <a:gd name="T4" fmla="*/ 6350 w 34"/>
              <a:gd name="T5" fmla="*/ 12456 h 65"/>
              <a:gd name="T6" fmla="*/ 10085 w 34"/>
              <a:gd name="T7" fmla="*/ 23446 h 65"/>
              <a:gd name="T8" fmla="*/ 9712 w 34"/>
              <a:gd name="T9" fmla="*/ 23446 h 65"/>
              <a:gd name="T10" fmla="*/ 0 w 34"/>
              <a:gd name="T11" fmla="*/ 14654 h 65"/>
              <a:gd name="T12" fmla="*/ 3362 w 34"/>
              <a:gd name="T13" fmla="*/ 9158 h 65"/>
              <a:gd name="T14" fmla="*/ 2241 w 34"/>
              <a:gd name="T15" fmla="*/ 1099 h 65"/>
              <a:gd name="T16" fmla="*/ 2241 w 34"/>
              <a:gd name="T17" fmla="*/ 0 h 65"/>
              <a:gd name="T18" fmla="*/ 2615 w 34"/>
              <a:gd name="T19" fmla="*/ 0 h 65"/>
              <a:gd name="T20" fmla="*/ 2615 w 34"/>
              <a:gd name="T21" fmla="*/ 1099 h 65"/>
              <a:gd name="T22" fmla="*/ 4109 w 34"/>
              <a:gd name="T23" fmla="*/ 9158 h 65"/>
              <a:gd name="T24" fmla="*/ 0 w 34"/>
              <a:gd name="T25" fmla="*/ 14654 h 65"/>
              <a:gd name="T26" fmla="*/ 374 w 34"/>
              <a:gd name="T27" fmla="*/ 14654 h 65"/>
              <a:gd name="T28" fmla="*/ 6350 w 34"/>
              <a:gd name="T29" fmla="*/ 12456 h 65"/>
              <a:gd name="T30" fmla="*/ 0 w 34"/>
              <a:gd name="T31" fmla="*/ 14654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65">
                <a:moveTo>
                  <a:pt x="26" y="64"/>
                </a:moveTo>
                <a:lnTo>
                  <a:pt x="26" y="61"/>
                </a:lnTo>
                <a:cubicBezTo>
                  <a:pt x="26" y="61"/>
                  <a:pt x="30" y="52"/>
                  <a:pt x="17" y="34"/>
                </a:cubicBezTo>
                <a:cubicBezTo>
                  <a:pt x="33" y="52"/>
                  <a:pt x="27" y="61"/>
                  <a:pt x="27" y="64"/>
                </a:cubicBezTo>
                <a:lnTo>
                  <a:pt x="26" y="64"/>
                </a:lnTo>
                <a:close/>
                <a:moveTo>
                  <a:pt x="0" y="40"/>
                </a:moveTo>
                <a:cubicBezTo>
                  <a:pt x="0" y="37"/>
                  <a:pt x="3" y="34"/>
                  <a:pt x="9" y="25"/>
                </a:cubicBezTo>
                <a:cubicBezTo>
                  <a:pt x="0" y="15"/>
                  <a:pt x="5" y="6"/>
                  <a:pt x="6" y="3"/>
                </a:cubicBezTo>
                <a:lnTo>
                  <a:pt x="6" y="0"/>
                </a:lnTo>
                <a:lnTo>
                  <a:pt x="7" y="0"/>
                </a:lnTo>
                <a:cubicBezTo>
                  <a:pt x="9" y="0"/>
                  <a:pt x="7" y="0"/>
                  <a:pt x="7" y="3"/>
                </a:cubicBezTo>
                <a:cubicBezTo>
                  <a:pt x="6" y="6"/>
                  <a:pt x="3" y="15"/>
                  <a:pt x="11" y="25"/>
                </a:cubicBezTo>
                <a:cubicBezTo>
                  <a:pt x="3" y="34"/>
                  <a:pt x="1" y="40"/>
                  <a:pt x="0" y="40"/>
                </a:cubicBezTo>
                <a:lnTo>
                  <a:pt x="1" y="40"/>
                </a:lnTo>
                <a:cubicBezTo>
                  <a:pt x="5" y="40"/>
                  <a:pt x="9" y="40"/>
                  <a:pt x="17" y="34"/>
                </a:cubicBezTo>
                <a:cubicBezTo>
                  <a:pt x="6" y="43"/>
                  <a:pt x="0" y="40"/>
                  <a:pt x="0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5" name="Freeform 7434">
            <a:extLst>
              <a:ext uri="{FF2B5EF4-FFF2-40B4-BE49-F238E27FC236}">
                <a16:creationId xmlns:a16="http://schemas.microsoft.com/office/drawing/2014/main" id="{0E39EE5C-375C-3E46-9485-BD0E5E4B2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5451475"/>
            <a:ext cx="7937" cy="6350"/>
          </a:xfrm>
          <a:custGeom>
            <a:avLst/>
            <a:gdLst>
              <a:gd name="T0" fmla="*/ 661 w 24"/>
              <a:gd name="T1" fmla="*/ 3572 h 16"/>
              <a:gd name="T2" fmla="*/ 661 w 24"/>
              <a:gd name="T3" fmla="*/ 0 h 16"/>
              <a:gd name="T4" fmla="*/ 2976 w 24"/>
              <a:gd name="T5" fmla="*/ 1191 h 16"/>
              <a:gd name="T6" fmla="*/ 7606 w 24"/>
              <a:gd name="T7" fmla="*/ 5953 h 16"/>
              <a:gd name="T8" fmla="*/ 661 w 24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16">
                <a:moveTo>
                  <a:pt x="2" y="9"/>
                </a:moveTo>
                <a:cubicBezTo>
                  <a:pt x="2" y="9"/>
                  <a:pt x="0" y="6"/>
                  <a:pt x="2" y="0"/>
                </a:cubicBezTo>
                <a:cubicBezTo>
                  <a:pt x="5" y="3"/>
                  <a:pt x="8" y="3"/>
                  <a:pt x="9" y="3"/>
                </a:cubicBezTo>
                <a:cubicBezTo>
                  <a:pt x="11" y="3"/>
                  <a:pt x="23" y="6"/>
                  <a:pt x="23" y="15"/>
                </a:cubicBezTo>
                <a:lnTo>
                  <a:pt x="2" y="9"/>
                </a:lnTo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6" name="Freeform 7435">
            <a:extLst>
              <a:ext uri="{FF2B5EF4-FFF2-40B4-BE49-F238E27FC236}">
                <a16:creationId xmlns:a16="http://schemas.microsoft.com/office/drawing/2014/main" id="{0A6A66E0-630D-294D-9F67-7B1D431C3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5451475"/>
            <a:ext cx="7937" cy="6350"/>
          </a:xfrm>
          <a:custGeom>
            <a:avLst/>
            <a:gdLst>
              <a:gd name="T0" fmla="*/ 7606 w 24"/>
              <a:gd name="T1" fmla="*/ 6016 h 19"/>
              <a:gd name="T2" fmla="*/ 7606 w 24"/>
              <a:gd name="T3" fmla="*/ 6016 h 19"/>
              <a:gd name="T4" fmla="*/ 3638 w 24"/>
              <a:gd name="T5" fmla="*/ 3008 h 19"/>
              <a:gd name="T6" fmla="*/ 2646 w 24"/>
              <a:gd name="T7" fmla="*/ 2005 h 19"/>
              <a:gd name="T8" fmla="*/ 1984 w 24"/>
              <a:gd name="T9" fmla="*/ 2005 h 19"/>
              <a:gd name="T10" fmla="*/ 661 w 24"/>
              <a:gd name="T11" fmla="*/ 1003 h 19"/>
              <a:gd name="T12" fmla="*/ 661 w 24"/>
              <a:gd name="T13" fmla="*/ 4011 h 19"/>
              <a:gd name="T14" fmla="*/ 661 w 24"/>
              <a:gd name="T15" fmla="*/ 4011 h 19"/>
              <a:gd name="T16" fmla="*/ 661 w 24"/>
              <a:gd name="T17" fmla="*/ 4011 h 19"/>
              <a:gd name="T18" fmla="*/ 661 w 24"/>
              <a:gd name="T19" fmla="*/ 0 h 19"/>
              <a:gd name="T20" fmla="*/ 2646 w 24"/>
              <a:gd name="T21" fmla="*/ 2005 h 19"/>
              <a:gd name="T22" fmla="*/ 2976 w 24"/>
              <a:gd name="T23" fmla="*/ 2005 h 19"/>
              <a:gd name="T24" fmla="*/ 3638 w 24"/>
              <a:gd name="T25" fmla="*/ 2005 h 19"/>
              <a:gd name="T26" fmla="*/ 7606 w 24"/>
              <a:gd name="T27" fmla="*/ 6016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19">
                <a:moveTo>
                  <a:pt x="23" y="18"/>
                </a:moveTo>
                <a:lnTo>
                  <a:pt x="23" y="18"/>
                </a:lnTo>
                <a:cubicBezTo>
                  <a:pt x="23" y="12"/>
                  <a:pt x="15" y="9"/>
                  <a:pt x="11" y="9"/>
                </a:cubicBezTo>
                <a:cubicBezTo>
                  <a:pt x="9" y="6"/>
                  <a:pt x="9" y="6"/>
                  <a:pt x="8" y="6"/>
                </a:cubicBezTo>
                <a:cubicBezTo>
                  <a:pt x="8" y="6"/>
                  <a:pt x="8" y="6"/>
                  <a:pt x="6" y="6"/>
                </a:cubicBezTo>
                <a:cubicBezTo>
                  <a:pt x="5" y="6"/>
                  <a:pt x="3" y="6"/>
                  <a:pt x="2" y="3"/>
                </a:cubicBezTo>
                <a:cubicBezTo>
                  <a:pt x="2" y="9"/>
                  <a:pt x="2" y="12"/>
                  <a:pt x="2" y="12"/>
                </a:cubicBezTo>
                <a:cubicBezTo>
                  <a:pt x="2" y="12"/>
                  <a:pt x="0" y="9"/>
                  <a:pt x="2" y="0"/>
                </a:cubicBezTo>
                <a:cubicBezTo>
                  <a:pt x="5" y="3"/>
                  <a:pt x="5" y="3"/>
                  <a:pt x="8" y="6"/>
                </a:cubicBezTo>
                <a:lnTo>
                  <a:pt x="9" y="6"/>
                </a:lnTo>
                <a:lnTo>
                  <a:pt x="11" y="6"/>
                </a:lnTo>
                <a:cubicBezTo>
                  <a:pt x="15" y="9"/>
                  <a:pt x="23" y="12"/>
                  <a:pt x="23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7" name="Freeform 7436">
            <a:extLst>
              <a:ext uri="{FF2B5EF4-FFF2-40B4-BE49-F238E27FC236}">
                <a16:creationId xmlns:a16="http://schemas.microsoft.com/office/drawing/2014/main" id="{2439AABC-8D31-6943-9113-B91891692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7975" y="5424488"/>
            <a:ext cx="4763" cy="3175"/>
          </a:xfrm>
          <a:custGeom>
            <a:avLst/>
            <a:gdLst>
              <a:gd name="T0" fmla="*/ 4397 w 13"/>
              <a:gd name="T1" fmla="*/ 1905 h 10"/>
              <a:gd name="T2" fmla="*/ 0 w 13"/>
              <a:gd name="T3" fmla="*/ 1905 h 10"/>
              <a:gd name="T4" fmla="*/ 4397 w 13"/>
              <a:gd name="T5" fmla="*/ 190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0">
                <a:moveTo>
                  <a:pt x="12" y="6"/>
                </a:moveTo>
                <a:cubicBezTo>
                  <a:pt x="9" y="9"/>
                  <a:pt x="4" y="6"/>
                  <a:pt x="0" y="6"/>
                </a:cubicBezTo>
                <a:cubicBezTo>
                  <a:pt x="9" y="0"/>
                  <a:pt x="12" y="6"/>
                  <a:pt x="12" y="6"/>
                </a:cubicBezTo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8" name="Freeform 7437">
            <a:extLst>
              <a:ext uri="{FF2B5EF4-FFF2-40B4-BE49-F238E27FC236}">
                <a16:creationId xmlns:a16="http://schemas.microsoft.com/office/drawing/2014/main" id="{7B23805E-5458-854A-A397-A5B43D473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7975" y="5426075"/>
            <a:ext cx="4763" cy="3175"/>
          </a:xfrm>
          <a:custGeom>
            <a:avLst/>
            <a:gdLst>
              <a:gd name="T0" fmla="*/ 2858 w 15"/>
              <a:gd name="T1" fmla="*/ 2721 h 7"/>
              <a:gd name="T2" fmla="*/ 1588 w 15"/>
              <a:gd name="T3" fmla="*/ 2721 h 7"/>
              <a:gd name="T4" fmla="*/ 635 w 15"/>
              <a:gd name="T5" fmla="*/ 1361 h 7"/>
              <a:gd name="T6" fmla="*/ 0 w 15"/>
              <a:gd name="T7" fmla="*/ 1361 h 7"/>
              <a:gd name="T8" fmla="*/ 2540 w 15"/>
              <a:gd name="T9" fmla="*/ 0 h 7"/>
              <a:gd name="T10" fmla="*/ 4445 w 15"/>
              <a:gd name="T11" fmla="*/ 1361 h 7"/>
              <a:gd name="T12" fmla="*/ 2858 w 15"/>
              <a:gd name="T13" fmla="*/ 2721 h 7"/>
              <a:gd name="T14" fmla="*/ 953 w 15"/>
              <a:gd name="T15" fmla="*/ 1361 h 7"/>
              <a:gd name="T16" fmla="*/ 1905 w 15"/>
              <a:gd name="T17" fmla="*/ 1361 h 7"/>
              <a:gd name="T18" fmla="*/ 2858 w 15"/>
              <a:gd name="T19" fmla="*/ 1361 h 7"/>
              <a:gd name="T20" fmla="*/ 3810 w 15"/>
              <a:gd name="T21" fmla="*/ 1361 h 7"/>
              <a:gd name="T22" fmla="*/ 953 w 15"/>
              <a:gd name="T23" fmla="*/ 136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7">
                <a:moveTo>
                  <a:pt x="9" y="6"/>
                </a:moveTo>
                <a:lnTo>
                  <a:pt x="5" y="6"/>
                </a:lnTo>
                <a:cubicBezTo>
                  <a:pt x="3" y="3"/>
                  <a:pt x="2" y="3"/>
                  <a:pt x="2" y="3"/>
                </a:cubicBezTo>
                <a:lnTo>
                  <a:pt x="0" y="3"/>
                </a:lnTo>
                <a:cubicBezTo>
                  <a:pt x="3" y="0"/>
                  <a:pt x="6" y="0"/>
                  <a:pt x="8" y="0"/>
                </a:cubicBezTo>
                <a:cubicBezTo>
                  <a:pt x="12" y="0"/>
                  <a:pt x="14" y="3"/>
                  <a:pt x="14" y="3"/>
                </a:cubicBezTo>
                <a:cubicBezTo>
                  <a:pt x="14" y="3"/>
                  <a:pt x="11" y="6"/>
                  <a:pt x="9" y="6"/>
                </a:cubicBezTo>
                <a:close/>
                <a:moveTo>
                  <a:pt x="3" y="3"/>
                </a:moveTo>
                <a:lnTo>
                  <a:pt x="6" y="3"/>
                </a:lnTo>
                <a:lnTo>
                  <a:pt x="9" y="3"/>
                </a:lnTo>
                <a:lnTo>
                  <a:pt x="12" y="3"/>
                </a:lnTo>
                <a:cubicBezTo>
                  <a:pt x="12" y="3"/>
                  <a:pt x="8" y="0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" name="Freeform 7438">
            <a:extLst>
              <a:ext uri="{FF2B5EF4-FFF2-40B4-BE49-F238E27FC236}">
                <a16:creationId xmlns:a16="http://schemas.microsoft.com/office/drawing/2014/main" id="{01F44436-8D28-974E-B1D1-E94523819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5437188"/>
            <a:ext cx="34925" cy="20637"/>
          </a:xfrm>
          <a:custGeom>
            <a:avLst/>
            <a:gdLst>
              <a:gd name="T0" fmla="*/ 20883 w 97"/>
              <a:gd name="T1" fmla="*/ 0 h 56"/>
              <a:gd name="T2" fmla="*/ 34565 w 97"/>
              <a:gd name="T3" fmla="*/ 1106 h 56"/>
              <a:gd name="T4" fmla="*/ 24844 w 97"/>
              <a:gd name="T5" fmla="*/ 4054 h 56"/>
              <a:gd name="T6" fmla="*/ 27364 w 97"/>
              <a:gd name="T7" fmla="*/ 5528 h 56"/>
              <a:gd name="T8" fmla="*/ 18003 w 97"/>
              <a:gd name="T9" fmla="*/ 4791 h 56"/>
              <a:gd name="T10" fmla="*/ 20883 w 97"/>
              <a:gd name="T11" fmla="*/ 0 h 56"/>
              <a:gd name="T12" fmla="*/ 17282 w 97"/>
              <a:gd name="T13" fmla="*/ 4791 h 56"/>
              <a:gd name="T14" fmla="*/ 18003 w 97"/>
              <a:gd name="T15" fmla="*/ 4791 h 56"/>
              <a:gd name="T16" fmla="*/ 18003 w 97"/>
              <a:gd name="T17" fmla="*/ 5159 h 56"/>
              <a:gd name="T18" fmla="*/ 17282 w 97"/>
              <a:gd name="T19" fmla="*/ 4791 h 56"/>
              <a:gd name="T20" fmla="*/ 25204 w 97"/>
              <a:gd name="T21" fmla="*/ 7739 h 56"/>
              <a:gd name="T22" fmla="*/ 16562 w 97"/>
              <a:gd name="T23" fmla="*/ 7002 h 56"/>
              <a:gd name="T24" fmla="*/ 18003 w 97"/>
              <a:gd name="T25" fmla="*/ 5159 h 56"/>
              <a:gd name="T26" fmla="*/ 25204 w 97"/>
              <a:gd name="T27" fmla="*/ 7739 h 56"/>
              <a:gd name="T28" fmla="*/ 11882 w 97"/>
              <a:gd name="T29" fmla="*/ 5896 h 56"/>
              <a:gd name="T30" fmla="*/ 16562 w 97"/>
              <a:gd name="T31" fmla="*/ 7002 h 56"/>
              <a:gd name="T32" fmla="*/ 15842 w 97"/>
              <a:gd name="T33" fmla="*/ 8476 h 56"/>
              <a:gd name="T34" fmla="*/ 11882 w 97"/>
              <a:gd name="T35" fmla="*/ 5896 h 56"/>
              <a:gd name="T36" fmla="*/ 11522 w 97"/>
              <a:gd name="T37" fmla="*/ 5528 h 56"/>
              <a:gd name="T38" fmla="*/ 11882 w 97"/>
              <a:gd name="T39" fmla="*/ 5896 h 56"/>
              <a:gd name="T40" fmla="*/ 11522 w 97"/>
              <a:gd name="T41" fmla="*/ 5528 h 56"/>
              <a:gd name="T42" fmla="*/ 18723 w 97"/>
              <a:gd name="T43" fmla="*/ 10319 h 56"/>
              <a:gd name="T44" fmla="*/ 14762 w 97"/>
              <a:gd name="T45" fmla="*/ 10319 h 56"/>
              <a:gd name="T46" fmla="*/ 15842 w 97"/>
              <a:gd name="T47" fmla="*/ 8476 h 56"/>
              <a:gd name="T48" fmla="*/ 18723 w 97"/>
              <a:gd name="T49" fmla="*/ 10319 h 56"/>
              <a:gd name="T50" fmla="*/ 4321 w 97"/>
              <a:gd name="T51" fmla="*/ 6633 h 56"/>
              <a:gd name="T52" fmla="*/ 14762 w 97"/>
              <a:gd name="T53" fmla="*/ 10319 h 56"/>
              <a:gd name="T54" fmla="*/ 13322 w 97"/>
              <a:gd name="T55" fmla="*/ 12530 h 56"/>
              <a:gd name="T56" fmla="*/ 4321 w 97"/>
              <a:gd name="T57" fmla="*/ 6633 h 56"/>
              <a:gd name="T58" fmla="*/ 25204 w 97"/>
              <a:gd name="T59" fmla="*/ 16952 h 56"/>
              <a:gd name="T60" fmla="*/ 11522 w 97"/>
              <a:gd name="T61" fmla="*/ 15478 h 56"/>
              <a:gd name="T62" fmla="*/ 13322 w 97"/>
              <a:gd name="T63" fmla="*/ 12530 h 56"/>
              <a:gd name="T64" fmla="*/ 25204 w 97"/>
              <a:gd name="T65" fmla="*/ 16952 h 56"/>
              <a:gd name="T66" fmla="*/ 2520 w 97"/>
              <a:gd name="T67" fmla="*/ 10687 h 56"/>
              <a:gd name="T68" fmla="*/ 11522 w 97"/>
              <a:gd name="T69" fmla="*/ 15478 h 56"/>
              <a:gd name="T70" fmla="*/ 11162 w 97"/>
              <a:gd name="T71" fmla="*/ 16215 h 56"/>
              <a:gd name="T72" fmla="*/ 2520 w 97"/>
              <a:gd name="T73" fmla="*/ 10687 h 56"/>
              <a:gd name="T74" fmla="*/ 1800 w 97"/>
              <a:gd name="T75" fmla="*/ 10319 h 56"/>
              <a:gd name="T76" fmla="*/ 2160 w 97"/>
              <a:gd name="T77" fmla="*/ 10319 h 56"/>
              <a:gd name="T78" fmla="*/ 1800 w 97"/>
              <a:gd name="T79" fmla="*/ 10319 h 56"/>
              <a:gd name="T80" fmla="*/ 2520 w 97"/>
              <a:gd name="T81" fmla="*/ 10687 h 56"/>
              <a:gd name="T82" fmla="*/ 2160 w 97"/>
              <a:gd name="T83" fmla="*/ 10319 h 56"/>
              <a:gd name="T84" fmla="*/ 2520 w 97"/>
              <a:gd name="T85" fmla="*/ 10687 h 56"/>
              <a:gd name="T86" fmla="*/ 16922 w 97"/>
              <a:gd name="T87" fmla="*/ 19163 h 56"/>
              <a:gd name="T88" fmla="*/ 9361 w 97"/>
              <a:gd name="T89" fmla="*/ 19163 h 56"/>
              <a:gd name="T90" fmla="*/ 11162 w 97"/>
              <a:gd name="T91" fmla="*/ 16215 h 56"/>
              <a:gd name="T92" fmla="*/ 16922 w 97"/>
              <a:gd name="T93" fmla="*/ 19163 h 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7" h="56">
                <a:moveTo>
                  <a:pt x="58" y="0"/>
                </a:moveTo>
                <a:cubicBezTo>
                  <a:pt x="58" y="0"/>
                  <a:pt x="87" y="6"/>
                  <a:pt x="96" y="3"/>
                </a:cubicBezTo>
                <a:cubicBezTo>
                  <a:pt x="89" y="12"/>
                  <a:pt x="77" y="13"/>
                  <a:pt x="69" y="11"/>
                </a:cubicBezTo>
                <a:cubicBezTo>
                  <a:pt x="73" y="13"/>
                  <a:pt x="74" y="13"/>
                  <a:pt x="76" y="15"/>
                </a:cubicBezTo>
                <a:cubicBezTo>
                  <a:pt x="78" y="18"/>
                  <a:pt x="60" y="16"/>
                  <a:pt x="50" y="13"/>
                </a:cubicBezTo>
                <a:lnTo>
                  <a:pt x="58" y="0"/>
                </a:lnTo>
                <a:close/>
                <a:moveTo>
                  <a:pt x="48" y="13"/>
                </a:moveTo>
                <a:lnTo>
                  <a:pt x="50" y="13"/>
                </a:lnTo>
                <a:lnTo>
                  <a:pt x="50" y="14"/>
                </a:lnTo>
                <a:cubicBezTo>
                  <a:pt x="49" y="13"/>
                  <a:pt x="49" y="13"/>
                  <a:pt x="48" y="13"/>
                </a:cubicBezTo>
                <a:close/>
                <a:moveTo>
                  <a:pt x="70" y="21"/>
                </a:moveTo>
                <a:cubicBezTo>
                  <a:pt x="71" y="23"/>
                  <a:pt x="57" y="22"/>
                  <a:pt x="46" y="19"/>
                </a:cubicBezTo>
                <a:lnTo>
                  <a:pt x="50" y="14"/>
                </a:lnTo>
                <a:cubicBezTo>
                  <a:pt x="67" y="18"/>
                  <a:pt x="67" y="19"/>
                  <a:pt x="70" y="21"/>
                </a:cubicBezTo>
                <a:close/>
                <a:moveTo>
                  <a:pt x="33" y="16"/>
                </a:moveTo>
                <a:cubicBezTo>
                  <a:pt x="35" y="17"/>
                  <a:pt x="40" y="18"/>
                  <a:pt x="46" y="19"/>
                </a:cubicBezTo>
                <a:lnTo>
                  <a:pt x="44" y="23"/>
                </a:lnTo>
                <a:cubicBezTo>
                  <a:pt x="41" y="21"/>
                  <a:pt x="38" y="19"/>
                  <a:pt x="33" y="16"/>
                </a:cubicBezTo>
                <a:close/>
                <a:moveTo>
                  <a:pt x="32" y="15"/>
                </a:moveTo>
                <a:cubicBezTo>
                  <a:pt x="33" y="15"/>
                  <a:pt x="33" y="16"/>
                  <a:pt x="33" y="16"/>
                </a:cubicBezTo>
                <a:lnTo>
                  <a:pt x="32" y="15"/>
                </a:lnTo>
                <a:close/>
                <a:moveTo>
                  <a:pt x="52" y="28"/>
                </a:moveTo>
                <a:lnTo>
                  <a:pt x="41" y="28"/>
                </a:lnTo>
                <a:lnTo>
                  <a:pt x="44" y="23"/>
                </a:lnTo>
                <a:cubicBezTo>
                  <a:pt x="47" y="25"/>
                  <a:pt x="49" y="26"/>
                  <a:pt x="52" y="28"/>
                </a:cubicBezTo>
                <a:close/>
                <a:moveTo>
                  <a:pt x="12" y="18"/>
                </a:moveTo>
                <a:cubicBezTo>
                  <a:pt x="25" y="25"/>
                  <a:pt x="34" y="27"/>
                  <a:pt x="41" y="28"/>
                </a:cubicBezTo>
                <a:lnTo>
                  <a:pt x="37" y="34"/>
                </a:lnTo>
                <a:cubicBezTo>
                  <a:pt x="29" y="31"/>
                  <a:pt x="21" y="26"/>
                  <a:pt x="12" y="18"/>
                </a:cubicBezTo>
                <a:close/>
                <a:moveTo>
                  <a:pt x="70" y="46"/>
                </a:moveTo>
                <a:cubicBezTo>
                  <a:pt x="64" y="55"/>
                  <a:pt x="48" y="50"/>
                  <a:pt x="32" y="42"/>
                </a:cubicBezTo>
                <a:lnTo>
                  <a:pt x="37" y="34"/>
                </a:lnTo>
                <a:cubicBezTo>
                  <a:pt x="53" y="42"/>
                  <a:pt x="66" y="41"/>
                  <a:pt x="70" y="46"/>
                </a:cubicBezTo>
                <a:close/>
                <a:moveTo>
                  <a:pt x="7" y="29"/>
                </a:moveTo>
                <a:cubicBezTo>
                  <a:pt x="14" y="32"/>
                  <a:pt x="23" y="38"/>
                  <a:pt x="32" y="42"/>
                </a:cubicBezTo>
                <a:lnTo>
                  <a:pt x="31" y="44"/>
                </a:lnTo>
                <a:cubicBezTo>
                  <a:pt x="22" y="39"/>
                  <a:pt x="13" y="33"/>
                  <a:pt x="7" y="29"/>
                </a:cubicBezTo>
                <a:close/>
                <a:moveTo>
                  <a:pt x="5" y="28"/>
                </a:moveTo>
                <a:cubicBezTo>
                  <a:pt x="0" y="24"/>
                  <a:pt x="1" y="25"/>
                  <a:pt x="6" y="28"/>
                </a:cubicBezTo>
                <a:cubicBezTo>
                  <a:pt x="6" y="28"/>
                  <a:pt x="5" y="28"/>
                  <a:pt x="5" y="28"/>
                </a:cubicBezTo>
                <a:close/>
                <a:moveTo>
                  <a:pt x="7" y="29"/>
                </a:moveTo>
                <a:cubicBezTo>
                  <a:pt x="7" y="29"/>
                  <a:pt x="6" y="29"/>
                  <a:pt x="6" y="28"/>
                </a:cubicBezTo>
                <a:cubicBezTo>
                  <a:pt x="6" y="29"/>
                  <a:pt x="7" y="29"/>
                  <a:pt x="7" y="29"/>
                </a:cubicBezTo>
                <a:close/>
                <a:moveTo>
                  <a:pt x="47" y="52"/>
                </a:moveTo>
                <a:cubicBezTo>
                  <a:pt x="46" y="55"/>
                  <a:pt x="28" y="52"/>
                  <a:pt x="26" y="52"/>
                </a:cubicBezTo>
                <a:lnTo>
                  <a:pt x="31" y="44"/>
                </a:lnTo>
                <a:cubicBezTo>
                  <a:pt x="39" y="49"/>
                  <a:pt x="46" y="53"/>
                  <a:pt x="47" y="52"/>
                </a:cubicBezTo>
                <a:close/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" name="Freeform 7439">
            <a:extLst>
              <a:ext uri="{FF2B5EF4-FFF2-40B4-BE49-F238E27FC236}">
                <a16:creationId xmlns:a16="http://schemas.microsoft.com/office/drawing/2014/main" id="{41D02116-21F4-5A42-9C5B-6076D295E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5438" y="5437188"/>
            <a:ext cx="34925" cy="20637"/>
          </a:xfrm>
          <a:custGeom>
            <a:avLst/>
            <a:gdLst>
              <a:gd name="T0" fmla="*/ 8731 w 96"/>
              <a:gd name="T1" fmla="*/ 19163 h 56"/>
              <a:gd name="T2" fmla="*/ 14916 w 96"/>
              <a:gd name="T3" fmla="*/ 20268 h 56"/>
              <a:gd name="T4" fmla="*/ 16007 w 96"/>
              <a:gd name="T5" fmla="*/ 19163 h 56"/>
              <a:gd name="T6" fmla="*/ 1455 w 96"/>
              <a:gd name="T7" fmla="*/ 8844 h 56"/>
              <a:gd name="T8" fmla="*/ 16371 w 96"/>
              <a:gd name="T9" fmla="*/ 19163 h 56"/>
              <a:gd name="T10" fmla="*/ 16007 w 96"/>
              <a:gd name="T11" fmla="*/ 19163 h 56"/>
              <a:gd name="T12" fmla="*/ 8731 w 96"/>
              <a:gd name="T13" fmla="*/ 14004 h 56"/>
              <a:gd name="T14" fmla="*/ 10550 w 96"/>
              <a:gd name="T15" fmla="*/ 14741 h 56"/>
              <a:gd name="T16" fmla="*/ 21101 w 96"/>
              <a:gd name="T17" fmla="*/ 15846 h 56"/>
              <a:gd name="T18" fmla="*/ 12369 w 96"/>
              <a:gd name="T19" fmla="*/ 10319 h 56"/>
              <a:gd name="T20" fmla="*/ 21101 w 96"/>
              <a:gd name="T21" fmla="*/ 15846 h 56"/>
              <a:gd name="T22" fmla="*/ 10550 w 96"/>
              <a:gd name="T23" fmla="*/ 14741 h 56"/>
              <a:gd name="T24" fmla="*/ 17463 w 96"/>
              <a:gd name="T25" fmla="*/ 10319 h 56"/>
              <a:gd name="T26" fmla="*/ 16735 w 96"/>
              <a:gd name="T27" fmla="*/ 9950 h 56"/>
              <a:gd name="T28" fmla="*/ 16007 w 96"/>
              <a:gd name="T29" fmla="*/ 8844 h 56"/>
              <a:gd name="T30" fmla="*/ 10914 w 96"/>
              <a:gd name="T31" fmla="*/ 5528 h 56"/>
              <a:gd name="T32" fmla="*/ 19282 w 96"/>
              <a:gd name="T33" fmla="*/ 7739 h 56"/>
              <a:gd name="T34" fmla="*/ 23283 w 96"/>
              <a:gd name="T35" fmla="*/ 6633 h 56"/>
              <a:gd name="T36" fmla="*/ 24739 w 96"/>
              <a:gd name="T37" fmla="*/ 7739 h 56"/>
              <a:gd name="T38" fmla="*/ 16007 w 96"/>
              <a:gd name="T39" fmla="*/ 8844 h 56"/>
              <a:gd name="T40" fmla="*/ 16735 w 96"/>
              <a:gd name="T41" fmla="*/ 9950 h 56"/>
              <a:gd name="T42" fmla="*/ 19645 w 96"/>
              <a:gd name="T43" fmla="*/ 5528 h 56"/>
              <a:gd name="T44" fmla="*/ 16007 w 96"/>
              <a:gd name="T45" fmla="*/ 4422 h 56"/>
              <a:gd name="T46" fmla="*/ 19645 w 96"/>
              <a:gd name="T47" fmla="*/ 5528 h 56"/>
              <a:gd name="T48" fmla="*/ 23283 w 96"/>
              <a:gd name="T49" fmla="*/ 6633 h 56"/>
              <a:gd name="T50" fmla="*/ 24739 w 96"/>
              <a:gd name="T51" fmla="*/ 4422 h 56"/>
              <a:gd name="T52" fmla="*/ 21101 w 96"/>
              <a:gd name="T53" fmla="*/ 3317 h 56"/>
              <a:gd name="T54" fmla="*/ 24739 w 96"/>
              <a:gd name="T55" fmla="*/ 3317 h 56"/>
              <a:gd name="T56" fmla="*/ 34197 w 96"/>
              <a:gd name="T57" fmla="*/ 1106 h 56"/>
              <a:gd name="T58" fmla="*/ 26558 w 96"/>
              <a:gd name="T59" fmla="*/ 4422 h 56"/>
              <a:gd name="T60" fmla="*/ 24739 w 96"/>
              <a:gd name="T61" fmla="*/ 4422 h 56"/>
              <a:gd name="T62" fmla="*/ 33106 w 96"/>
              <a:gd name="T63" fmla="*/ 1474 h 56"/>
              <a:gd name="T64" fmla="*/ 33106 w 96"/>
              <a:gd name="T65" fmla="*/ 1106 h 56"/>
              <a:gd name="T66" fmla="*/ 20373 w 96"/>
              <a:gd name="T67" fmla="*/ 0 h 56"/>
              <a:gd name="T68" fmla="*/ 19645 w 96"/>
              <a:gd name="T69" fmla="*/ 0 h 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6" h="56">
                <a:moveTo>
                  <a:pt x="39" y="55"/>
                </a:moveTo>
                <a:cubicBezTo>
                  <a:pt x="33" y="55"/>
                  <a:pt x="26" y="55"/>
                  <a:pt x="24" y="52"/>
                </a:cubicBezTo>
                <a:lnTo>
                  <a:pt x="26" y="52"/>
                </a:lnTo>
                <a:cubicBezTo>
                  <a:pt x="26" y="52"/>
                  <a:pt x="34" y="55"/>
                  <a:pt x="41" y="55"/>
                </a:cubicBezTo>
                <a:lnTo>
                  <a:pt x="39" y="55"/>
                </a:lnTo>
                <a:close/>
                <a:moveTo>
                  <a:pt x="44" y="52"/>
                </a:moveTo>
                <a:cubicBezTo>
                  <a:pt x="35" y="49"/>
                  <a:pt x="4" y="28"/>
                  <a:pt x="0" y="24"/>
                </a:cubicBezTo>
                <a:cubicBezTo>
                  <a:pt x="0" y="21"/>
                  <a:pt x="0" y="21"/>
                  <a:pt x="4" y="24"/>
                </a:cubicBezTo>
                <a:cubicBezTo>
                  <a:pt x="9" y="28"/>
                  <a:pt x="16" y="34"/>
                  <a:pt x="24" y="38"/>
                </a:cubicBezTo>
                <a:cubicBezTo>
                  <a:pt x="34" y="46"/>
                  <a:pt x="44" y="52"/>
                  <a:pt x="45" y="52"/>
                </a:cubicBezTo>
                <a:cubicBezTo>
                  <a:pt x="45" y="54"/>
                  <a:pt x="45" y="54"/>
                  <a:pt x="43" y="54"/>
                </a:cubicBezTo>
                <a:cubicBezTo>
                  <a:pt x="44" y="54"/>
                  <a:pt x="44" y="54"/>
                  <a:pt x="44" y="52"/>
                </a:cubicBezTo>
                <a:close/>
                <a:moveTo>
                  <a:pt x="29" y="40"/>
                </a:moveTo>
                <a:cubicBezTo>
                  <a:pt x="27" y="40"/>
                  <a:pt x="26" y="39"/>
                  <a:pt x="24" y="38"/>
                </a:cubicBezTo>
                <a:lnTo>
                  <a:pt x="23" y="37"/>
                </a:lnTo>
                <a:lnTo>
                  <a:pt x="29" y="40"/>
                </a:lnTo>
                <a:close/>
                <a:moveTo>
                  <a:pt x="68" y="46"/>
                </a:moveTo>
                <a:cubicBezTo>
                  <a:pt x="65" y="46"/>
                  <a:pt x="62" y="46"/>
                  <a:pt x="58" y="43"/>
                </a:cubicBezTo>
                <a:cubicBezTo>
                  <a:pt x="47" y="40"/>
                  <a:pt x="30" y="37"/>
                  <a:pt x="10" y="18"/>
                </a:cubicBezTo>
                <a:cubicBezTo>
                  <a:pt x="20" y="24"/>
                  <a:pt x="28" y="27"/>
                  <a:pt x="34" y="28"/>
                </a:cubicBezTo>
                <a:cubicBezTo>
                  <a:pt x="30" y="27"/>
                  <a:pt x="25" y="26"/>
                  <a:pt x="19" y="24"/>
                </a:cubicBezTo>
                <a:cubicBezTo>
                  <a:pt x="35" y="37"/>
                  <a:pt x="50" y="40"/>
                  <a:pt x="58" y="43"/>
                </a:cubicBezTo>
                <a:cubicBezTo>
                  <a:pt x="62" y="43"/>
                  <a:pt x="68" y="43"/>
                  <a:pt x="70" y="46"/>
                </a:cubicBezTo>
                <a:cubicBezTo>
                  <a:pt x="63" y="54"/>
                  <a:pt x="45" y="50"/>
                  <a:pt x="29" y="40"/>
                </a:cubicBezTo>
                <a:cubicBezTo>
                  <a:pt x="44" y="48"/>
                  <a:pt x="61" y="53"/>
                  <a:pt x="68" y="46"/>
                </a:cubicBezTo>
                <a:close/>
                <a:moveTo>
                  <a:pt x="48" y="28"/>
                </a:moveTo>
                <a:cubicBezTo>
                  <a:pt x="46" y="28"/>
                  <a:pt x="41" y="29"/>
                  <a:pt x="34" y="28"/>
                </a:cubicBezTo>
                <a:cubicBezTo>
                  <a:pt x="39" y="28"/>
                  <a:pt x="43" y="28"/>
                  <a:pt x="46" y="27"/>
                </a:cubicBezTo>
                <a:cubicBezTo>
                  <a:pt x="47" y="28"/>
                  <a:pt x="48" y="28"/>
                  <a:pt x="48" y="28"/>
                </a:cubicBezTo>
                <a:close/>
                <a:moveTo>
                  <a:pt x="44" y="24"/>
                </a:moveTo>
                <a:cubicBezTo>
                  <a:pt x="41" y="24"/>
                  <a:pt x="36" y="21"/>
                  <a:pt x="32" y="18"/>
                </a:cubicBezTo>
                <a:cubicBezTo>
                  <a:pt x="30" y="18"/>
                  <a:pt x="30" y="15"/>
                  <a:pt x="30" y="15"/>
                </a:cubicBezTo>
                <a:lnTo>
                  <a:pt x="32" y="15"/>
                </a:lnTo>
                <a:cubicBezTo>
                  <a:pt x="35" y="18"/>
                  <a:pt x="44" y="18"/>
                  <a:pt x="53" y="21"/>
                </a:cubicBezTo>
                <a:lnTo>
                  <a:pt x="65" y="21"/>
                </a:lnTo>
                <a:cubicBezTo>
                  <a:pt x="65" y="20"/>
                  <a:pt x="65" y="19"/>
                  <a:pt x="64" y="18"/>
                </a:cubicBezTo>
                <a:cubicBezTo>
                  <a:pt x="68" y="18"/>
                  <a:pt x="68" y="19"/>
                  <a:pt x="70" y="21"/>
                </a:cubicBezTo>
                <a:lnTo>
                  <a:pt x="68" y="21"/>
                </a:lnTo>
                <a:cubicBezTo>
                  <a:pt x="62" y="24"/>
                  <a:pt x="47" y="21"/>
                  <a:pt x="38" y="18"/>
                </a:cubicBezTo>
                <a:cubicBezTo>
                  <a:pt x="41" y="21"/>
                  <a:pt x="44" y="21"/>
                  <a:pt x="44" y="24"/>
                </a:cubicBezTo>
                <a:cubicBezTo>
                  <a:pt x="45" y="24"/>
                  <a:pt x="49" y="24"/>
                  <a:pt x="50" y="27"/>
                </a:cubicBezTo>
                <a:cubicBezTo>
                  <a:pt x="49" y="27"/>
                  <a:pt x="48" y="27"/>
                  <a:pt x="46" y="27"/>
                </a:cubicBezTo>
                <a:cubicBezTo>
                  <a:pt x="45" y="27"/>
                  <a:pt x="45" y="26"/>
                  <a:pt x="44" y="24"/>
                </a:cubicBezTo>
                <a:close/>
                <a:moveTo>
                  <a:pt x="54" y="15"/>
                </a:moveTo>
                <a:lnTo>
                  <a:pt x="53" y="15"/>
                </a:lnTo>
                <a:cubicBezTo>
                  <a:pt x="50" y="15"/>
                  <a:pt x="45" y="15"/>
                  <a:pt x="44" y="12"/>
                </a:cubicBezTo>
                <a:lnTo>
                  <a:pt x="45" y="12"/>
                </a:lnTo>
                <a:lnTo>
                  <a:pt x="54" y="15"/>
                </a:lnTo>
                <a:lnTo>
                  <a:pt x="74" y="15"/>
                </a:lnTo>
                <a:cubicBezTo>
                  <a:pt x="74" y="18"/>
                  <a:pt x="70" y="18"/>
                  <a:pt x="64" y="18"/>
                </a:cubicBezTo>
                <a:cubicBezTo>
                  <a:pt x="62" y="18"/>
                  <a:pt x="60" y="17"/>
                  <a:pt x="54" y="15"/>
                </a:cubicBezTo>
                <a:close/>
                <a:moveTo>
                  <a:pt x="68" y="12"/>
                </a:moveTo>
                <a:cubicBezTo>
                  <a:pt x="62" y="9"/>
                  <a:pt x="58" y="9"/>
                  <a:pt x="56" y="9"/>
                </a:cubicBezTo>
                <a:lnTo>
                  <a:pt x="58" y="9"/>
                </a:lnTo>
                <a:lnTo>
                  <a:pt x="62" y="9"/>
                </a:lnTo>
                <a:lnTo>
                  <a:pt x="68" y="9"/>
                </a:lnTo>
                <a:cubicBezTo>
                  <a:pt x="76" y="12"/>
                  <a:pt x="84" y="12"/>
                  <a:pt x="91" y="4"/>
                </a:cubicBezTo>
                <a:cubicBezTo>
                  <a:pt x="92" y="4"/>
                  <a:pt x="93" y="4"/>
                  <a:pt x="94" y="3"/>
                </a:cubicBezTo>
                <a:cubicBezTo>
                  <a:pt x="94" y="0"/>
                  <a:pt x="94" y="3"/>
                  <a:pt x="95" y="3"/>
                </a:cubicBezTo>
                <a:cubicBezTo>
                  <a:pt x="89" y="12"/>
                  <a:pt x="82" y="12"/>
                  <a:pt x="73" y="12"/>
                </a:cubicBezTo>
                <a:cubicBezTo>
                  <a:pt x="73" y="12"/>
                  <a:pt x="74" y="12"/>
                  <a:pt x="74" y="15"/>
                </a:cubicBezTo>
                <a:cubicBezTo>
                  <a:pt x="73" y="12"/>
                  <a:pt x="71" y="12"/>
                  <a:pt x="68" y="12"/>
                </a:cubicBezTo>
                <a:close/>
                <a:moveTo>
                  <a:pt x="91" y="3"/>
                </a:moveTo>
                <a:lnTo>
                  <a:pt x="91" y="4"/>
                </a:lnTo>
                <a:lnTo>
                  <a:pt x="86" y="4"/>
                </a:lnTo>
                <a:cubicBezTo>
                  <a:pt x="88" y="4"/>
                  <a:pt x="90" y="4"/>
                  <a:pt x="91" y="3"/>
                </a:cubicBezTo>
                <a:close/>
                <a:moveTo>
                  <a:pt x="54" y="0"/>
                </a:moveTo>
                <a:lnTo>
                  <a:pt x="56" y="0"/>
                </a:lnTo>
                <a:cubicBezTo>
                  <a:pt x="56" y="0"/>
                  <a:pt x="74" y="4"/>
                  <a:pt x="86" y="4"/>
                </a:cubicBezTo>
                <a:cubicBezTo>
                  <a:pt x="74" y="4"/>
                  <a:pt x="56" y="0"/>
                  <a:pt x="5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" name="Freeform 7440">
            <a:extLst>
              <a:ext uri="{FF2B5EF4-FFF2-40B4-BE49-F238E27FC236}">
                <a16:creationId xmlns:a16="http://schemas.microsoft.com/office/drawing/2014/main" id="{0CBE81D5-8DDB-8741-BB59-267519E74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1463" y="5430838"/>
            <a:ext cx="20637" cy="9525"/>
          </a:xfrm>
          <a:custGeom>
            <a:avLst/>
            <a:gdLst>
              <a:gd name="T0" fmla="*/ 0 w 59"/>
              <a:gd name="T1" fmla="*/ 0 h 28"/>
              <a:gd name="T2" fmla="*/ 9094 w 59"/>
              <a:gd name="T3" fmla="*/ 4082 h 28"/>
              <a:gd name="T4" fmla="*/ 0 w 59"/>
              <a:gd name="T5" fmla="*/ 0 h 28"/>
              <a:gd name="T6" fmla="*/ 10843 w 59"/>
              <a:gd name="T7" fmla="*/ 4082 h 28"/>
              <a:gd name="T8" fmla="*/ 10144 w 59"/>
              <a:gd name="T9" fmla="*/ 4763 h 28"/>
              <a:gd name="T10" fmla="*/ 9094 w 59"/>
              <a:gd name="T11" fmla="*/ 4082 h 28"/>
              <a:gd name="T12" fmla="*/ 10843 w 59"/>
              <a:gd name="T13" fmla="*/ 4082 h 28"/>
              <a:gd name="T14" fmla="*/ 8744 w 59"/>
              <a:gd name="T15" fmla="*/ 5103 h 28"/>
              <a:gd name="T16" fmla="*/ 10144 w 59"/>
              <a:gd name="T17" fmla="*/ 4763 h 28"/>
              <a:gd name="T18" fmla="*/ 13641 w 59"/>
              <a:gd name="T19" fmla="*/ 6123 h 28"/>
              <a:gd name="T20" fmla="*/ 8744 w 59"/>
              <a:gd name="T21" fmla="*/ 5103 h 28"/>
              <a:gd name="T22" fmla="*/ 15740 w 59"/>
              <a:gd name="T23" fmla="*/ 6123 h 28"/>
              <a:gd name="T24" fmla="*/ 14341 w 59"/>
              <a:gd name="T25" fmla="*/ 6463 h 28"/>
              <a:gd name="T26" fmla="*/ 13641 w 59"/>
              <a:gd name="T27" fmla="*/ 6123 h 28"/>
              <a:gd name="T28" fmla="*/ 15740 w 59"/>
              <a:gd name="T29" fmla="*/ 6123 h 28"/>
              <a:gd name="T30" fmla="*/ 13641 w 59"/>
              <a:gd name="T31" fmla="*/ 7144 h 28"/>
              <a:gd name="T32" fmla="*/ 14341 w 59"/>
              <a:gd name="T33" fmla="*/ 6463 h 28"/>
              <a:gd name="T34" fmla="*/ 16789 w 59"/>
              <a:gd name="T35" fmla="*/ 7484 h 28"/>
              <a:gd name="T36" fmla="*/ 13641 w 59"/>
              <a:gd name="T37" fmla="*/ 7144 h 28"/>
              <a:gd name="T38" fmla="*/ 19238 w 59"/>
              <a:gd name="T39" fmla="*/ 7144 h 28"/>
              <a:gd name="T40" fmla="*/ 18538 w 59"/>
              <a:gd name="T41" fmla="*/ 8504 h 28"/>
              <a:gd name="T42" fmla="*/ 16789 w 59"/>
              <a:gd name="T43" fmla="*/ 7484 h 28"/>
              <a:gd name="T44" fmla="*/ 19238 w 59"/>
              <a:gd name="T45" fmla="*/ 7144 h 28"/>
              <a:gd name="T46" fmla="*/ 18189 w 59"/>
              <a:gd name="T47" fmla="*/ 9185 h 28"/>
              <a:gd name="T48" fmla="*/ 18538 w 59"/>
              <a:gd name="T49" fmla="*/ 8504 h 28"/>
              <a:gd name="T50" fmla="*/ 20287 w 59"/>
              <a:gd name="T51" fmla="*/ 9185 h 28"/>
              <a:gd name="T52" fmla="*/ 18189 w 59"/>
              <a:gd name="T53" fmla="*/ 9185 h 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28">
                <a:moveTo>
                  <a:pt x="0" y="0"/>
                </a:moveTo>
                <a:lnTo>
                  <a:pt x="26" y="12"/>
                </a:lnTo>
                <a:cubicBezTo>
                  <a:pt x="16" y="11"/>
                  <a:pt x="0" y="0"/>
                  <a:pt x="0" y="0"/>
                </a:cubicBezTo>
                <a:close/>
                <a:moveTo>
                  <a:pt x="31" y="12"/>
                </a:moveTo>
                <a:cubicBezTo>
                  <a:pt x="30" y="13"/>
                  <a:pt x="30" y="13"/>
                  <a:pt x="29" y="14"/>
                </a:cubicBezTo>
                <a:lnTo>
                  <a:pt x="26" y="12"/>
                </a:lnTo>
                <a:cubicBezTo>
                  <a:pt x="28" y="13"/>
                  <a:pt x="30" y="12"/>
                  <a:pt x="31" y="12"/>
                </a:cubicBezTo>
                <a:close/>
                <a:moveTo>
                  <a:pt x="25" y="15"/>
                </a:moveTo>
                <a:cubicBezTo>
                  <a:pt x="25" y="15"/>
                  <a:pt x="27" y="15"/>
                  <a:pt x="29" y="14"/>
                </a:cubicBezTo>
                <a:lnTo>
                  <a:pt x="39" y="18"/>
                </a:lnTo>
                <a:cubicBezTo>
                  <a:pt x="31" y="17"/>
                  <a:pt x="26" y="15"/>
                  <a:pt x="25" y="15"/>
                </a:cubicBezTo>
                <a:close/>
                <a:moveTo>
                  <a:pt x="45" y="18"/>
                </a:moveTo>
                <a:cubicBezTo>
                  <a:pt x="43" y="18"/>
                  <a:pt x="42" y="19"/>
                  <a:pt x="41" y="19"/>
                </a:cubicBezTo>
                <a:lnTo>
                  <a:pt x="39" y="18"/>
                </a:lnTo>
                <a:cubicBezTo>
                  <a:pt x="40" y="18"/>
                  <a:pt x="42" y="18"/>
                  <a:pt x="45" y="18"/>
                </a:cubicBezTo>
                <a:close/>
                <a:moveTo>
                  <a:pt x="39" y="21"/>
                </a:moveTo>
                <a:cubicBezTo>
                  <a:pt x="39" y="21"/>
                  <a:pt x="40" y="20"/>
                  <a:pt x="41" y="19"/>
                </a:cubicBezTo>
                <a:lnTo>
                  <a:pt x="48" y="22"/>
                </a:lnTo>
                <a:cubicBezTo>
                  <a:pt x="42" y="23"/>
                  <a:pt x="39" y="21"/>
                  <a:pt x="39" y="21"/>
                </a:cubicBezTo>
                <a:close/>
                <a:moveTo>
                  <a:pt x="55" y="21"/>
                </a:moveTo>
                <a:cubicBezTo>
                  <a:pt x="55" y="23"/>
                  <a:pt x="54" y="24"/>
                  <a:pt x="53" y="25"/>
                </a:cubicBezTo>
                <a:lnTo>
                  <a:pt x="48" y="22"/>
                </a:lnTo>
                <a:cubicBezTo>
                  <a:pt x="50" y="22"/>
                  <a:pt x="53" y="22"/>
                  <a:pt x="55" y="21"/>
                </a:cubicBezTo>
                <a:close/>
                <a:moveTo>
                  <a:pt x="52" y="27"/>
                </a:moveTo>
                <a:cubicBezTo>
                  <a:pt x="52" y="27"/>
                  <a:pt x="53" y="26"/>
                  <a:pt x="53" y="25"/>
                </a:cubicBezTo>
                <a:lnTo>
                  <a:pt x="58" y="27"/>
                </a:lnTo>
                <a:lnTo>
                  <a:pt x="52" y="27"/>
                </a:lnTo>
                <a:close/>
              </a:path>
            </a:pathLst>
          </a:custGeom>
          <a:solidFill>
            <a:srgbClr val="DF7A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" name="Freeform 7441">
            <a:extLst>
              <a:ext uri="{FF2B5EF4-FFF2-40B4-BE49-F238E27FC236}">
                <a16:creationId xmlns:a16="http://schemas.microsoft.com/office/drawing/2014/main" id="{A6415023-BF5A-714D-BF61-71D937A93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1463" y="5430838"/>
            <a:ext cx="20637" cy="11112"/>
          </a:xfrm>
          <a:custGeom>
            <a:avLst/>
            <a:gdLst>
              <a:gd name="T0" fmla="*/ 18189 w 59"/>
              <a:gd name="T1" fmla="*/ 10754 h 31"/>
              <a:gd name="T2" fmla="*/ 18888 w 59"/>
              <a:gd name="T3" fmla="*/ 9678 h 31"/>
              <a:gd name="T4" fmla="*/ 15740 w 59"/>
              <a:gd name="T5" fmla="*/ 9678 h 31"/>
              <a:gd name="T6" fmla="*/ 15740 w 59"/>
              <a:gd name="T7" fmla="*/ 9678 h 31"/>
              <a:gd name="T8" fmla="*/ 13991 w 59"/>
              <a:gd name="T9" fmla="*/ 9678 h 31"/>
              <a:gd name="T10" fmla="*/ 13991 w 59"/>
              <a:gd name="T11" fmla="*/ 9678 h 31"/>
              <a:gd name="T12" fmla="*/ 13641 w 59"/>
              <a:gd name="T13" fmla="*/ 9678 h 31"/>
              <a:gd name="T14" fmla="*/ 14691 w 59"/>
              <a:gd name="T15" fmla="*/ 7527 h 31"/>
              <a:gd name="T16" fmla="*/ 8744 w 59"/>
              <a:gd name="T17" fmla="*/ 6452 h 31"/>
              <a:gd name="T18" fmla="*/ 9094 w 59"/>
              <a:gd name="T19" fmla="*/ 6452 h 31"/>
              <a:gd name="T20" fmla="*/ 15740 w 59"/>
              <a:gd name="T21" fmla="*/ 6452 h 31"/>
              <a:gd name="T22" fmla="*/ 15740 w 59"/>
              <a:gd name="T23" fmla="*/ 7527 h 31"/>
              <a:gd name="T24" fmla="*/ 13991 w 59"/>
              <a:gd name="T25" fmla="*/ 9320 h 31"/>
              <a:gd name="T26" fmla="*/ 15740 w 59"/>
              <a:gd name="T27" fmla="*/ 9678 h 31"/>
              <a:gd name="T28" fmla="*/ 19238 w 59"/>
              <a:gd name="T29" fmla="*/ 7527 h 31"/>
              <a:gd name="T30" fmla="*/ 19238 w 59"/>
              <a:gd name="T31" fmla="*/ 8603 h 31"/>
              <a:gd name="T32" fmla="*/ 18888 w 59"/>
              <a:gd name="T33" fmla="*/ 10754 h 31"/>
              <a:gd name="T34" fmla="*/ 20287 w 59"/>
              <a:gd name="T35" fmla="*/ 9678 h 31"/>
              <a:gd name="T36" fmla="*/ 20287 w 59"/>
              <a:gd name="T37" fmla="*/ 10754 h 31"/>
              <a:gd name="T38" fmla="*/ 18888 w 59"/>
              <a:gd name="T39" fmla="*/ 10754 h 31"/>
              <a:gd name="T40" fmla="*/ 18189 w 59"/>
              <a:gd name="T41" fmla="*/ 10754 h 31"/>
              <a:gd name="T42" fmla="*/ 0 w 59"/>
              <a:gd name="T43" fmla="*/ 2151 h 31"/>
              <a:gd name="T44" fmla="*/ 0 w 59"/>
              <a:gd name="T45" fmla="*/ 1075 h 31"/>
              <a:gd name="T46" fmla="*/ 0 w 59"/>
              <a:gd name="T47" fmla="*/ 0 h 31"/>
              <a:gd name="T48" fmla="*/ 10843 w 59"/>
              <a:gd name="T49" fmla="*/ 5377 h 31"/>
              <a:gd name="T50" fmla="*/ 11893 w 59"/>
              <a:gd name="T51" fmla="*/ 5377 h 31"/>
              <a:gd name="T52" fmla="*/ 10843 w 59"/>
              <a:gd name="T53" fmla="*/ 6452 h 31"/>
              <a:gd name="T54" fmla="*/ 9794 w 59"/>
              <a:gd name="T55" fmla="*/ 6452 h 31"/>
              <a:gd name="T56" fmla="*/ 0 w 59"/>
              <a:gd name="T57" fmla="*/ 2151 h 3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31">
                <a:moveTo>
                  <a:pt x="52" y="30"/>
                </a:moveTo>
                <a:cubicBezTo>
                  <a:pt x="52" y="30"/>
                  <a:pt x="52" y="27"/>
                  <a:pt x="54" y="27"/>
                </a:cubicBezTo>
                <a:lnTo>
                  <a:pt x="45" y="27"/>
                </a:lnTo>
                <a:cubicBezTo>
                  <a:pt x="45" y="27"/>
                  <a:pt x="45" y="27"/>
                  <a:pt x="45" y="27"/>
                </a:cubicBezTo>
                <a:lnTo>
                  <a:pt x="40" y="27"/>
                </a:lnTo>
                <a:cubicBezTo>
                  <a:pt x="40" y="27"/>
                  <a:pt x="40" y="27"/>
                  <a:pt x="40" y="27"/>
                </a:cubicBezTo>
                <a:lnTo>
                  <a:pt x="39" y="27"/>
                </a:lnTo>
                <a:cubicBezTo>
                  <a:pt x="39" y="24"/>
                  <a:pt x="40" y="24"/>
                  <a:pt x="42" y="21"/>
                </a:cubicBezTo>
                <a:cubicBezTo>
                  <a:pt x="34" y="21"/>
                  <a:pt x="26" y="21"/>
                  <a:pt x="25" y="18"/>
                </a:cubicBezTo>
                <a:lnTo>
                  <a:pt x="26" y="18"/>
                </a:lnTo>
                <a:cubicBezTo>
                  <a:pt x="31" y="18"/>
                  <a:pt x="37" y="21"/>
                  <a:pt x="45" y="18"/>
                </a:cubicBezTo>
                <a:lnTo>
                  <a:pt x="45" y="21"/>
                </a:lnTo>
                <a:cubicBezTo>
                  <a:pt x="43" y="21"/>
                  <a:pt x="41" y="24"/>
                  <a:pt x="40" y="26"/>
                </a:cubicBezTo>
                <a:cubicBezTo>
                  <a:pt x="41" y="25"/>
                  <a:pt x="42" y="27"/>
                  <a:pt x="45" y="27"/>
                </a:cubicBezTo>
                <a:cubicBezTo>
                  <a:pt x="46" y="27"/>
                  <a:pt x="52" y="24"/>
                  <a:pt x="55" y="21"/>
                </a:cubicBezTo>
                <a:lnTo>
                  <a:pt x="55" y="24"/>
                </a:lnTo>
                <a:cubicBezTo>
                  <a:pt x="54" y="27"/>
                  <a:pt x="54" y="30"/>
                  <a:pt x="54" y="30"/>
                </a:cubicBezTo>
                <a:lnTo>
                  <a:pt x="58" y="27"/>
                </a:lnTo>
                <a:lnTo>
                  <a:pt x="58" y="30"/>
                </a:lnTo>
                <a:lnTo>
                  <a:pt x="54" y="30"/>
                </a:lnTo>
                <a:lnTo>
                  <a:pt x="52" y="30"/>
                </a:lnTo>
                <a:close/>
                <a:moveTo>
                  <a:pt x="0" y="6"/>
                </a:moveTo>
                <a:lnTo>
                  <a:pt x="0" y="3"/>
                </a:lnTo>
                <a:lnTo>
                  <a:pt x="0" y="0"/>
                </a:lnTo>
                <a:cubicBezTo>
                  <a:pt x="2" y="0"/>
                  <a:pt x="22" y="15"/>
                  <a:pt x="31" y="15"/>
                </a:cubicBezTo>
                <a:lnTo>
                  <a:pt x="34" y="15"/>
                </a:lnTo>
                <a:cubicBezTo>
                  <a:pt x="34" y="15"/>
                  <a:pt x="34" y="18"/>
                  <a:pt x="31" y="18"/>
                </a:cubicBezTo>
                <a:lnTo>
                  <a:pt x="28" y="18"/>
                </a:lnTo>
                <a:cubicBezTo>
                  <a:pt x="19" y="15"/>
                  <a:pt x="0" y="6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" name="Freeform 7442">
            <a:extLst>
              <a:ext uri="{FF2B5EF4-FFF2-40B4-BE49-F238E27FC236}">
                <a16:creationId xmlns:a16="http://schemas.microsoft.com/office/drawing/2014/main" id="{E3A48DD0-759A-1D4E-89F5-50FBAC991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395913"/>
            <a:ext cx="431800" cy="252412"/>
          </a:xfrm>
          <a:custGeom>
            <a:avLst/>
            <a:gdLst>
              <a:gd name="T0" fmla="*/ 215720 w 1201"/>
              <a:gd name="T1" fmla="*/ 252051 h 699"/>
              <a:gd name="T2" fmla="*/ 0 w 1201"/>
              <a:gd name="T3" fmla="*/ 252051 h 699"/>
              <a:gd name="T4" fmla="*/ 0 w 1201"/>
              <a:gd name="T5" fmla="*/ 0 h 699"/>
              <a:gd name="T6" fmla="*/ 431440 w 1201"/>
              <a:gd name="T7" fmla="*/ 0 h 699"/>
              <a:gd name="T8" fmla="*/ 431440 w 1201"/>
              <a:gd name="T9" fmla="*/ 252051 h 699"/>
              <a:gd name="T10" fmla="*/ 215720 w 1201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699">
                <a:moveTo>
                  <a:pt x="600" y="698"/>
                </a:moveTo>
                <a:lnTo>
                  <a:pt x="0" y="698"/>
                </a:lnTo>
                <a:lnTo>
                  <a:pt x="0" y="0"/>
                </a:lnTo>
                <a:lnTo>
                  <a:pt x="1200" y="0"/>
                </a:lnTo>
                <a:lnTo>
                  <a:pt x="1200" y="698"/>
                </a:lnTo>
                <a:lnTo>
                  <a:pt x="600" y="698"/>
                </a:lnTo>
              </a:path>
            </a:pathLst>
          </a:custGeom>
          <a:solidFill>
            <a:srgbClr val="4A93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4" name="Freeform 7443">
            <a:extLst>
              <a:ext uri="{FF2B5EF4-FFF2-40B4-BE49-F238E27FC236}">
                <a16:creationId xmlns:a16="http://schemas.microsoft.com/office/drawing/2014/main" id="{499F09B9-E4EC-9348-A558-7BA601023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430838"/>
            <a:ext cx="431800" cy="180975"/>
          </a:xfrm>
          <a:custGeom>
            <a:avLst/>
            <a:gdLst>
              <a:gd name="T0" fmla="*/ 215720 w 1201"/>
              <a:gd name="T1" fmla="*/ 180614 h 502"/>
              <a:gd name="T2" fmla="*/ 0 w 1201"/>
              <a:gd name="T3" fmla="*/ 180614 h 502"/>
              <a:gd name="T4" fmla="*/ 0 w 1201"/>
              <a:gd name="T5" fmla="*/ 0 h 502"/>
              <a:gd name="T6" fmla="*/ 431440 w 1201"/>
              <a:gd name="T7" fmla="*/ 0 h 502"/>
              <a:gd name="T8" fmla="*/ 431440 w 1201"/>
              <a:gd name="T9" fmla="*/ 180614 h 502"/>
              <a:gd name="T10" fmla="*/ 215720 w 1201"/>
              <a:gd name="T11" fmla="*/ 180614 h 5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502">
                <a:moveTo>
                  <a:pt x="600" y="501"/>
                </a:moveTo>
                <a:lnTo>
                  <a:pt x="0" y="501"/>
                </a:lnTo>
                <a:lnTo>
                  <a:pt x="0" y="0"/>
                </a:lnTo>
                <a:lnTo>
                  <a:pt x="1200" y="0"/>
                </a:lnTo>
                <a:lnTo>
                  <a:pt x="1200" y="501"/>
                </a:lnTo>
                <a:lnTo>
                  <a:pt x="600" y="501"/>
                </a:lnTo>
              </a:path>
            </a:pathLst>
          </a:custGeom>
          <a:solidFill>
            <a:srgbClr val="F6D1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5" name="Freeform 7444">
            <a:extLst>
              <a:ext uri="{FF2B5EF4-FFF2-40B4-BE49-F238E27FC236}">
                <a16:creationId xmlns:a16="http://schemas.microsoft.com/office/drawing/2014/main" id="{3A5D0440-9822-4A46-90BA-3523A2BB7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467350"/>
            <a:ext cx="431800" cy="107950"/>
          </a:xfrm>
          <a:custGeom>
            <a:avLst/>
            <a:gdLst>
              <a:gd name="T0" fmla="*/ 215720 w 1201"/>
              <a:gd name="T1" fmla="*/ 107593 h 302"/>
              <a:gd name="T2" fmla="*/ 0 w 1201"/>
              <a:gd name="T3" fmla="*/ 107593 h 302"/>
              <a:gd name="T4" fmla="*/ 0 w 1201"/>
              <a:gd name="T5" fmla="*/ 0 h 302"/>
              <a:gd name="T6" fmla="*/ 431440 w 1201"/>
              <a:gd name="T7" fmla="*/ 0 h 302"/>
              <a:gd name="T8" fmla="*/ 431440 w 1201"/>
              <a:gd name="T9" fmla="*/ 107593 h 302"/>
              <a:gd name="T10" fmla="*/ 215720 w 1201"/>
              <a:gd name="T11" fmla="*/ 107593 h 3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302">
                <a:moveTo>
                  <a:pt x="600" y="301"/>
                </a:moveTo>
                <a:lnTo>
                  <a:pt x="0" y="301"/>
                </a:lnTo>
                <a:lnTo>
                  <a:pt x="0" y="0"/>
                </a:lnTo>
                <a:lnTo>
                  <a:pt x="1200" y="0"/>
                </a:lnTo>
                <a:lnTo>
                  <a:pt x="1200" y="301"/>
                </a:lnTo>
                <a:lnTo>
                  <a:pt x="600" y="301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6" name="Freeform 7445">
            <a:extLst>
              <a:ext uri="{FF2B5EF4-FFF2-40B4-BE49-F238E27FC236}">
                <a16:creationId xmlns:a16="http://schemas.microsoft.com/office/drawing/2014/main" id="{A0E73A0A-EA3B-6641-9DA8-1E6544444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503863"/>
            <a:ext cx="431800" cy="36512"/>
          </a:xfrm>
          <a:custGeom>
            <a:avLst/>
            <a:gdLst>
              <a:gd name="T0" fmla="*/ 215720 w 1201"/>
              <a:gd name="T1" fmla="*/ 36150 h 101"/>
              <a:gd name="T2" fmla="*/ 0 w 1201"/>
              <a:gd name="T3" fmla="*/ 36150 h 101"/>
              <a:gd name="T4" fmla="*/ 0 w 1201"/>
              <a:gd name="T5" fmla="*/ 0 h 101"/>
              <a:gd name="T6" fmla="*/ 431440 w 1201"/>
              <a:gd name="T7" fmla="*/ 0 h 101"/>
              <a:gd name="T8" fmla="*/ 431440 w 1201"/>
              <a:gd name="T9" fmla="*/ 36150 h 101"/>
              <a:gd name="T10" fmla="*/ 215720 w 1201"/>
              <a:gd name="T11" fmla="*/ 36150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01">
                <a:moveTo>
                  <a:pt x="600" y="100"/>
                </a:moveTo>
                <a:lnTo>
                  <a:pt x="0" y="100"/>
                </a:lnTo>
                <a:lnTo>
                  <a:pt x="0" y="0"/>
                </a:lnTo>
                <a:lnTo>
                  <a:pt x="1200" y="0"/>
                </a:lnTo>
                <a:lnTo>
                  <a:pt x="1200" y="100"/>
                </a:lnTo>
                <a:lnTo>
                  <a:pt x="600" y="10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7" name="Freeform 7446">
            <a:extLst>
              <a:ext uri="{FF2B5EF4-FFF2-40B4-BE49-F238E27FC236}">
                <a16:creationId xmlns:a16="http://schemas.microsoft.com/office/drawing/2014/main" id="{EBE9701D-A58F-D64E-8676-AF89A6B1B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395913"/>
            <a:ext cx="177800" cy="252412"/>
          </a:xfrm>
          <a:custGeom>
            <a:avLst/>
            <a:gdLst>
              <a:gd name="T0" fmla="*/ 0 w 492"/>
              <a:gd name="T1" fmla="*/ 252051 h 699"/>
              <a:gd name="T2" fmla="*/ 0 w 492"/>
              <a:gd name="T3" fmla="*/ 0 h 699"/>
              <a:gd name="T4" fmla="*/ 9757 w 492"/>
              <a:gd name="T5" fmla="*/ 0 h 699"/>
              <a:gd name="T6" fmla="*/ 177439 w 492"/>
              <a:gd name="T7" fmla="*/ 126025 h 699"/>
              <a:gd name="T8" fmla="*/ 9757 w 492"/>
              <a:gd name="T9" fmla="*/ 252051 h 699"/>
              <a:gd name="T10" fmla="*/ 0 w 492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2" h="699">
                <a:moveTo>
                  <a:pt x="0" y="698"/>
                </a:moveTo>
                <a:lnTo>
                  <a:pt x="0" y="0"/>
                </a:lnTo>
                <a:lnTo>
                  <a:pt x="27" y="0"/>
                </a:lnTo>
                <a:lnTo>
                  <a:pt x="491" y="349"/>
                </a:lnTo>
                <a:lnTo>
                  <a:pt x="27" y="698"/>
                </a:lnTo>
                <a:lnTo>
                  <a:pt x="0" y="69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8" name="Freeform 7447">
            <a:extLst>
              <a:ext uri="{FF2B5EF4-FFF2-40B4-BE49-F238E27FC236}">
                <a16:creationId xmlns:a16="http://schemas.microsoft.com/office/drawing/2014/main" id="{22BFADC9-38EE-0B40-B4BC-20BC510F6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395913"/>
            <a:ext cx="168275" cy="252412"/>
          </a:xfrm>
          <a:custGeom>
            <a:avLst/>
            <a:gdLst>
              <a:gd name="T0" fmla="*/ 0 w 468"/>
              <a:gd name="T1" fmla="*/ 252051 h 699"/>
              <a:gd name="T2" fmla="*/ 0 w 468"/>
              <a:gd name="T3" fmla="*/ 0 h 699"/>
              <a:gd name="T4" fmla="*/ 167915 w 468"/>
              <a:gd name="T5" fmla="*/ 126025 h 699"/>
              <a:gd name="T6" fmla="*/ 0 w 468"/>
              <a:gd name="T7" fmla="*/ 252051 h 699"/>
              <a:gd name="T8" fmla="*/ 0 w 468"/>
              <a:gd name="T9" fmla="*/ 252051 h 6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8" h="699">
                <a:moveTo>
                  <a:pt x="0" y="698"/>
                </a:moveTo>
                <a:lnTo>
                  <a:pt x="0" y="0"/>
                </a:lnTo>
                <a:lnTo>
                  <a:pt x="467" y="349"/>
                </a:lnTo>
                <a:lnTo>
                  <a:pt x="0" y="6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9" name="Freeform 7448">
            <a:extLst>
              <a:ext uri="{FF2B5EF4-FFF2-40B4-BE49-F238E27FC236}">
                <a16:creationId xmlns:a16="http://schemas.microsoft.com/office/drawing/2014/main" id="{800571E0-A53A-DA42-9A8A-303667702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1188" y="5456238"/>
            <a:ext cx="42862" cy="79375"/>
          </a:xfrm>
          <a:custGeom>
            <a:avLst/>
            <a:gdLst>
              <a:gd name="T0" fmla="*/ 27276 w 121"/>
              <a:gd name="T1" fmla="*/ 0 h 219"/>
              <a:gd name="T2" fmla="*/ 42508 w 121"/>
              <a:gd name="T3" fmla="*/ 79013 h 219"/>
              <a:gd name="T4" fmla="*/ 0 w 121"/>
              <a:gd name="T5" fmla="*/ 58353 h 219"/>
              <a:gd name="T6" fmla="*/ 27276 w 121"/>
              <a:gd name="T7" fmla="*/ 0 h 2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1" h="219">
                <a:moveTo>
                  <a:pt x="77" y="0"/>
                </a:moveTo>
                <a:lnTo>
                  <a:pt x="120" y="218"/>
                </a:lnTo>
                <a:lnTo>
                  <a:pt x="0" y="161"/>
                </a:lnTo>
                <a:lnTo>
                  <a:pt x="77" y="0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0" name="Freeform 7449">
            <a:extLst>
              <a:ext uri="{FF2B5EF4-FFF2-40B4-BE49-F238E27FC236}">
                <a16:creationId xmlns:a16="http://schemas.microsoft.com/office/drawing/2014/main" id="{7C526D2E-4703-0B4A-8930-2ABBC9C3B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3888" y="5456238"/>
            <a:ext cx="42862" cy="79375"/>
          </a:xfrm>
          <a:custGeom>
            <a:avLst/>
            <a:gdLst>
              <a:gd name="T0" fmla="*/ 14523 w 121"/>
              <a:gd name="T1" fmla="*/ 0 h 219"/>
              <a:gd name="T2" fmla="*/ 42508 w 121"/>
              <a:gd name="T3" fmla="*/ 58353 h 219"/>
              <a:gd name="T4" fmla="*/ 0 w 121"/>
              <a:gd name="T5" fmla="*/ 79013 h 219"/>
              <a:gd name="T6" fmla="*/ 14523 w 121"/>
              <a:gd name="T7" fmla="*/ 0 h 2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1" h="219">
                <a:moveTo>
                  <a:pt x="41" y="0"/>
                </a:moveTo>
                <a:lnTo>
                  <a:pt x="120" y="161"/>
                </a:lnTo>
                <a:lnTo>
                  <a:pt x="0" y="218"/>
                </a:lnTo>
                <a:lnTo>
                  <a:pt x="41" y="0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1" name="Freeform 7450">
            <a:extLst>
              <a:ext uri="{FF2B5EF4-FFF2-40B4-BE49-F238E27FC236}">
                <a16:creationId xmlns:a16="http://schemas.microsoft.com/office/drawing/2014/main" id="{3877A21B-6BE6-F540-99F3-8D9F9A1AC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7538" y="5456238"/>
            <a:ext cx="46037" cy="76200"/>
          </a:xfrm>
          <a:custGeom>
            <a:avLst/>
            <a:gdLst>
              <a:gd name="T0" fmla="*/ 21557 w 126"/>
              <a:gd name="T1" fmla="*/ 0 h 213"/>
              <a:gd name="T2" fmla="*/ 45672 w 126"/>
              <a:gd name="T3" fmla="*/ 75842 h 213"/>
              <a:gd name="T4" fmla="*/ 0 w 126"/>
              <a:gd name="T5" fmla="*/ 60817 h 213"/>
              <a:gd name="T6" fmla="*/ 21557 w 126"/>
              <a:gd name="T7" fmla="*/ 0 h 2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6" h="213">
                <a:moveTo>
                  <a:pt x="59" y="0"/>
                </a:moveTo>
                <a:lnTo>
                  <a:pt x="125" y="212"/>
                </a:lnTo>
                <a:lnTo>
                  <a:pt x="0" y="170"/>
                </a:lnTo>
                <a:lnTo>
                  <a:pt x="59" y="0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2" name="Freeform 7451">
            <a:extLst>
              <a:ext uri="{FF2B5EF4-FFF2-40B4-BE49-F238E27FC236}">
                <a16:creationId xmlns:a16="http://schemas.microsoft.com/office/drawing/2014/main" id="{43BF89BE-3D97-2544-BAE9-7C68C6DAF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950" y="5456238"/>
            <a:ext cx="46038" cy="76200"/>
          </a:xfrm>
          <a:custGeom>
            <a:avLst/>
            <a:gdLst>
              <a:gd name="T0" fmla="*/ 23925 w 127"/>
              <a:gd name="T1" fmla="*/ 0 h 213"/>
              <a:gd name="T2" fmla="*/ 45675 w 127"/>
              <a:gd name="T3" fmla="*/ 60817 h 213"/>
              <a:gd name="T4" fmla="*/ 0 w 127"/>
              <a:gd name="T5" fmla="*/ 75842 h 213"/>
              <a:gd name="T6" fmla="*/ 23925 w 127"/>
              <a:gd name="T7" fmla="*/ 0 h 2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7" h="213">
                <a:moveTo>
                  <a:pt x="66" y="0"/>
                </a:moveTo>
                <a:lnTo>
                  <a:pt x="126" y="170"/>
                </a:lnTo>
                <a:lnTo>
                  <a:pt x="0" y="212"/>
                </a:lnTo>
                <a:lnTo>
                  <a:pt x="66" y="0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" name="Freeform 7452">
            <a:extLst>
              <a:ext uri="{FF2B5EF4-FFF2-40B4-BE49-F238E27FC236}">
                <a16:creationId xmlns:a16="http://schemas.microsoft.com/office/drawing/2014/main" id="{C39C3CC8-EA7D-074B-9265-AAC50A4BC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8650" y="5491163"/>
            <a:ext cx="69850" cy="47625"/>
          </a:xfrm>
          <a:custGeom>
            <a:avLst/>
            <a:gdLst>
              <a:gd name="T0" fmla="*/ 69492 w 195"/>
              <a:gd name="T1" fmla="*/ 9596 h 134"/>
              <a:gd name="T2" fmla="*/ 0 w 195"/>
              <a:gd name="T3" fmla="*/ 47270 h 134"/>
              <a:gd name="T4" fmla="*/ 7522 w 195"/>
              <a:gd name="T5" fmla="*/ 0 h 134"/>
              <a:gd name="T6" fmla="*/ 69492 w 195"/>
              <a:gd name="T7" fmla="*/ 9596 h 1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5" h="134">
                <a:moveTo>
                  <a:pt x="194" y="27"/>
                </a:moveTo>
                <a:lnTo>
                  <a:pt x="0" y="133"/>
                </a:lnTo>
                <a:lnTo>
                  <a:pt x="21" y="0"/>
                </a:lnTo>
                <a:lnTo>
                  <a:pt x="194" y="27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4" name="Freeform 7453">
            <a:extLst>
              <a:ext uri="{FF2B5EF4-FFF2-40B4-BE49-F238E27FC236}">
                <a16:creationId xmlns:a16="http://schemas.microsoft.com/office/drawing/2014/main" id="{7017BFB3-3110-214E-AE91-3F224BB03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7850" y="5491163"/>
            <a:ext cx="69850" cy="47625"/>
          </a:xfrm>
          <a:custGeom>
            <a:avLst/>
            <a:gdLst>
              <a:gd name="T0" fmla="*/ 0 w 195"/>
              <a:gd name="T1" fmla="*/ 9596 h 134"/>
              <a:gd name="T2" fmla="*/ 63044 w 195"/>
              <a:gd name="T3" fmla="*/ 0 h 134"/>
              <a:gd name="T4" fmla="*/ 69492 w 195"/>
              <a:gd name="T5" fmla="*/ 47270 h 134"/>
              <a:gd name="T6" fmla="*/ 0 w 195"/>
              <a:gd name="T7" fmla="*/ 9596 h 1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5" h="134">
                <a:moveTo>
                  <a:pt x="0" y="27"/>
                </a:moveTo>
                <a:lnTo>
                  <a:pt x="176" y="0"/>
                </a:lnTo>
                <a:lnTo>
                  <a:pt x="194" y="133"/>
                </a:lnTo>
                <a:lnTo>
                  <a:pt x="0" y="27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5" name="Freeform 7454">
            <a:extLst>
              <a:ext uri="{FF2B5EF4-FFF2-40B4-BE49-F238E27FC236}">
                <a16:creationId xmlns:a16="http://schemas.microsoft.com/office/drawing/2014/main" id="{CA2DF80D-0473-D74C-ACD6-47DDD745A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5500688"/>
            <a:ext cx="65088" cy="47625"/>
          </a:xfrm>
          <a:custGeom>
            <a:avLst/>
            <a:gdLst>
              <a:gd name="T0" fmla="*/ 64728 w 181"/>
              <a:gd name="T1" fmla="*/ 1082 h 132"/>
              <a:gd name="T2" fmla="*/ 0 w 181"/>
              <a:gd name="T3" fmla="*/ 47264 h 132"/>
              <a:gd name="T4" fmla="*/ 1079 w 181"/>
              <a:gd name="T5" fmla="*/ 0 h 132"/>
              <a:gd name="T6" fmla="*/ 64728 w 181"/>
              <a:gd name="T7" fmla="*/ 1082 h 1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1" h="132">
                <a:moveTo>
                  <a:pt x="180" y="3"/>
                </a:moveTo>
                <a:lnTo>
                  <a:pt x="0" y="131"/>
                </a:lnTo>
                <a:lnTo>
                  <a:pt x="3" y="0"/>
                </a:lnTo>
                <a:lnTo>
                  <a:pt x="180" y="3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6" name="Freeform 7455">
            <a:extLst>
              <a:ext uri="{FF2B5EF4-FFF2-40B4-BE49-F238E27FC236}">
                <a16:creationId xmlns:a16="http://schemas.microsoft.com/office/drawing/2014/main" id="{E853E860-972E-4C45-9030-E456DFAF3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7850" y="5500688"/>
            <a:ext cx="65088" cy="47625"/>
          </a:xfrm>
          <a:custGeom>
            <a:avLst/>
            <a:gdLst>
              <a:gd name="T0" fmla="*/ 0 w 183"/>
              <a:gd name="T1" fmla="*/ 1082 h 132"/>
              <a:gd name="T2" fmla="*/ 62954 w 183"/>
              <a:gd name="T3" fmla="*/ 0 h 132"/>
              <a:gd name="T4" fmla="*/ 64732 w 183"/>
              <a:gd name="T5" fmla="*/ 47264 h 132"/>
              <a:gd name="T6" fmla="*/ 0 w 183"/>
              <a:gd name="T7" fmla="*/ 1082 h 1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3" h="132">
                <a:moveTo>
                  <a:pt x="0" y="3"/>
                </a:moveTo>
                <a:lnTo>
                  <a:pt x="177" y="0"/>
                </a:lnTo>
                <a:lnTo>
                  <a:pt x="182" y="131"/>
                </a:lnTo>
                <a:lnTo>
                  <a:pt x="0" y="3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7" name="Freeform 7456">
            <a:extLst>
              <a:ext uri="{FF2B5EF4-FFF2-40B4-BE49-F238E27FC236}">
                <a16:creationId xmlns:a16="http://schemas.microsoft.com/office/drawing/2014/main" id="{9063BB97-6CFB-F741-8B4F-8416AD0D6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3413" y="5511800"/>
            <a:ext cx="38100" cy="53975"/>
          </a:xfrm>
          <a:custGeom>
            <a:avLst/>
            <a:gdLst>
              <a:gd name="T0" fmla="*/ 37744 w 107"/>
              <a:gd name="T1" fmla="*/ 53613 h 149"/>
              <a:gd name="T2" fmla="*/ 0 w 107"/>
              <a:gd name="T3" fmla="*/ 4347 h 149"/>
              <a:gd name="T4" fmla="*/ 27062 w 107"/>
              <a:gd name="T5" fmla="*/ 0 h 149"/>
              <a:gd name="T6" fmla="*/ 37744 w 107"/>
              <a:gd name="T7" fmla="*/ 53613 h 1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7" h="149">
                <a:moveTo>
                  <a:pt x="106" y="148"/>
                </a:moveTo>
                <a:lnTo>
                  <a:pt x="0" y="12"/>
                </a:lnTo>
                <a:lnTo>
                  <a:pt x="76" y="0"/>
                </a:lnTo>
                <a:lnTo>
                  <a:pt x="106" y="148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8" name="Freeform 7457">
            <a:extLst>
              <a:ext uri="{FF2B5EF4-FFF2-40B4-BE49-F238E27FC236}">
                <a16:creationId xmlns:a16="http://schemas.microsoft.com/office/drawing/2014/main" id="{329C42DD-A729-D94E-BB48-61E8F0392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3888" y="5514975"/>
            <a:ext cx="47625" cy="50800"/>
          </a:xfrm>
          <a:custGeom>
            <a:avLst/>
            <a:gdLst>
              <a:gd name="T0" fmla="*/ 47267 w 133"/>
              <a:gd name="T1" fmla="*/ 50445 h 143"/>
              <a:gd name="T2" fmla="*/ 0 w 133"/>
              <a:gd name="T3" fmla="*/ 23801 h 143"/>
              <a:gd name="T4" fmla="*/ 12891 w 133"/>
              <a:gd name="T5" fmla="*/ 0 h 143"/>
              <a:gd name="T6" fmla="*/ 47267 w 133"/>
              <a:gd name="T7" fmla="*/ 50445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3" h="143">
                <a:moveTo>
                  <a:pt x="132" y="142"/>
                </a:moveTo>
                <a:lnTo>
                  <a:pt x="0" y="67"/>
                </a:lnTo>
                <a:lnTo>
                  <a:pt x="36" y="0"/>
                </a:lnTo>
                <a:lnTo>
                  <a:pt x="132" y="142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9" name="Freeform 7458">
            <a:extLst>
              <a:ext uri="{FF2B5EF4-FFF2-40B4-BE49-F238E27FC236}">
                <a16:creationId xmlns:a16="http://schemas.microsoft.com/office/drawing/2014/main" id="{80EDADD7-97B5-3D42-86E3-C56554209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6425" y="5514975"/>
            <a:ext cx="47625" cy="50800"/>
          </a:xfrm>
          <a:custGeom>
            <a:avLst/>
            <a:gdLst>
              <a:gd name="T0" fmla="*/ 0 w 133"/>
              <a:gd name="T1" fmla="*/ 50445 h 143"/>
              <a:gd name="T2" fmla="*/ 34376 w 133"/>
              <a:gd name="T3" fmla="*/ 0 h 143"/>
              <a:gd name="T4" fmla="*/ 47267 w 133"/>
              <a:gd name="T5" fmla="*/ 23801 h 143"/>
              <a:gd name="T6" fmla="*/ 0 w 133"/>
              <a:gd name="T7" fmla="*/ 50445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3" h="143">
                <a:moveTo>
                  <a:pt x="0" y="142"/>
                </a:moveTo>
                <a:lnTo>
                  <a:pt x="96" y="0"/>
                </a:lnTo>
                <a:lnTo>
                  <a:pt x="132" y="67"/>
                </a:lnTo>
                <a:lnTo>
                  <a:pt x="0" y="142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90" name="Freeform 7459">
            <a:extLst>
              <a:ext uri="{FF2B5EF4-FFF2-40B4-BE49-F238E27FC236}">
                <a16:creationId xmlns:a16="http://schemas.microsoft.com/office/drawing/2014/main" id="{F14FBA77-4AF8-4D41-A4FA-09970C25D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6425" y="5511800"/>
            <a:ext cx="38100" cy="53975"/>
          </a:xfrm>
          <a:custGeom>
            <a:avLst/>
            <a:gdLst>
              <a:gd name="T0" fmla="*/ 0 w 107"/>
              <a:gd name="T1" fmla="*/ 53613 h 149"/>
              <a:gd name="T2" fmla="*/ 10682 w 107"/>
              <a:gd name="T3" fmla="*/ 0 h 149"/>
              <a:gd name="T4" fmla="*/ 37744 w 107"/>
              <a:gd name="T5" fmla="*/ 4347 h 149"/>
              <a:gd name="T6" fmla="*/ 0 w 107"/>
              <a:gd name="T7" fmla="*/ 53613 h 1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7" h="149">
                <a:moveTo>
                  <a:pt x="0" y="148"/>
                </a:moveTo>
                <a:lnTo>
                  <a:pt x="30" y="0"/>
                </a:lnTo>
                <a:lnTo>
                  <a:pt x="106" y="12"/>
                </a:lnTo>
                <a:lnTo>
                  <a:pt x="0" y="148"/>
                </a:lnTo>
              </a:path>
            </a:pathLst>
          </a:custGeom>
          <a:solidFill>
            <a:srgbClr val="CB04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91" name="Freeform 7460">
            <a:extLst>
              <a:ext uri="{FF2B5EF4-FFF2-40B4-BE49-F238E27FC236}">
                <a16:creationId xmlns:a16="http://schemas.microsoft.com/office/drawing/2014/main" id="{2BF5BE3E-2C01-6F46-8083-6B6FE758F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1188" y="5464175"/>
            <a:ext cx="68262" cy="103188"/>
          </a:xfrm>
          <a:custGeom>
            <a:avLst/>
            <a:gdLst>
              <a:gd name="T0" fmla="*/ 54101 w 188"/>
              <a:gd name="T1" fmla="*/ 73242 h 286"/>
              <a:gd name="T2" fmla="*/ 50107 w 188"/>
              <a:gd name="T3" fmla="*/ 96333 h 286"/>
              <a:gd name="T4" fmla="*/ 46113 w 188"/>
              <a:gd name="T5" fmla="*/ 100662 h 286"/>
              <a:gd name="T6" fmla="*/ 38488 w 188"/>
              <a:gd name="T7" fmla="*/ 99580 h 286"/>
              <a:gd name="T8" fmla="*/ 13071 w 188"/>
              <a:gd name="T9" fmla="*/ 99580 h 286"/>
              <a:gd name="T10" fmla="*/ 6173 w 188"/>
              <a:gd name="T11" fmla="*/ 100662 h 286"/>
              <a:gd name="T12" fmla="*/ 726 w 188"/>
              <a:gd name="T13" fmla="*/ 76850 h 286"/>
              <a:gd name="T14" fmla="*/ 726 w 188"/>
              <a:gd name="T15" fmla="*/ 72159 h 286"/>
              <a:gd name="T16" fmla="*/ 1452 w 188"/>
              <a:gd name="T17" fmla="*/ 68912 h 286"/>
              <a:gd name="T18" fmla="*/ 6173 w 188"/>
              <a:gd name="T19" fmla="*/ 59171 h 286"/>
              <a:gd name="T20" fmla="*/ 8714 w 188"/>
              <a:gd name="T21" fmla="*/ 55924 h 286"/>
              <a:gd name="T22" fmla="*/ 8351 w 188"/>
              <a:gd name="T23" fmla="*/ 52676 h 286"/>
              <a:gd name="T24" fmla="*/ 8351 w 188"/>
              <a:gd name="T25" fmla="*/ 40409 h 286"/>
              <a:gd name="T26" fmla="*/ 8714 w 188"/>
              <a:gd name="T27" fmla="*/ 25256 h 286"/>
              <a:gd name="T28" fmla="*/ 6536 w 188"/>
              <a:gd name="T29" fmla="*/ 11906 h 286"/>
              <a:gd name="T30" fmla="*/ 5083 w 188"/>
              <a:gd name="T31" fmla="*/ 7577 h 286"/>
              <a:gd name="T32" fmla="*/ 3268 w 188"/>
              <a:gd name="T33" fmla="*/ 7577 h 286"/>
              <a:gd name="T34" fmla="*/ 0 w 188"/>
              <a:gd name="T35" fmla="*/ 7577 h 286"/>
              <a:gd name="T36" fmla="*/ 0 w 188"/>
              <a:gd name="T37" fmla="*/ 6494 h 286"/>
              <a:gd name="T38" fmla="*/ 3994 w 188"/>
              <a:gd name="T39" fmla="*/ 2165 h 286"/>
              <a:gd name="T40" fmla="*/ 7625 w 188"/>
              <a:gd name="T41" fmla="*/ 1082 h 286"/>
              <a:gd name="T42" fmla="*/ 13071 w 188"/>
              <a:gd name="T43" fmla="*/ 0 h 286"/>
              <a:gd name="T44" fmla="*/ 19607 w 188"/>
              <a:gd name="T45" fmla="*/ 4330 h 286"/>
              <a:gd name="T46" fmla="*/ 21423 w 188"/>
              <a:gd name="T47" fmla="*/ 14071 h 286"/>
              <a:gd name="T48" fmla="*/ 23238 w 188"/>
              <a:gd name="T49" fmla="*/ 22009 h 286"/>
              <a:gd name="T50" fmla="*/ 23601 w 188"/>
              <a:gd name="T51" fmla="*/ 23091 h 286"/>
              <a:gd name="T52" fmla="*/ 46839 w 188"/>
              <a:gd name="T53" fmla="*/ 41492 h 286"/>
              <a:gd name="T54" fmla="*/ 67899 w 188"/>
              <a:gd name="T55" fmla="*/ 60253 h 286"/>
              <a:gd name="T56" fmla="*/ 63905 w 188"/>
              <a:gd name="T57" fmla="*/ 61336 h 286"/>
              <a:gd name="T58" fmla="*/ 60637 w 188"/>
              <a:gd name="T59" fmla="*/ 60253 h 286"/>
              <a:gd name="T60" fmla="*/ 54101 w 188"/>
              <a:gd name="T61" fmla="*/ 73242 h 28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8" h="286">
                <a:moveTo>
                  <a:pt x="149" y="203"/>
                </a:moveTo>
                <a:cubicBezTo>
                  <a:pt x="141" y="225"/>
                  <a:pt x="138" y="246"/>
                  <a:pt x="138" y="267"/>
                </a:cubicBezTo>
                <a:cubicBezTo>
                  <a:pt x="138" y="285"/>
                  <a:pt x="138" y="285"/>
                  <a:pt x="127" y="279"/>
                </a:cubicBezTo>
                <a:cubicBezTo>
                  <a:pt x="124" y="279"/>
                  <a:pt x="114" y="276"/>
                  <a:pt x="106" y="276"/>
                </a:cubicBezTo>
                <a:cubicBezTo>
                  <a:pt x="89" y="273"/>
                  <a:pt x="50" y="273"/>
                  <a:pt x="36" y="276"/>
                </a:cubicBezTo>
                <a:cubicBezTo>
                  <a:pt x="17" y="282"/>
                  <a:pt x="17" y="282"/>
                  <a:pt x="17" y="279"/>
                </a:cubicBezTo>
                <a:cubicBezTo>
                  <a:pt x="17" y="264"/>
                  <a:pt x="4" y="215"/>
                  <a:pt x="2" y="213"/>
                </a:cubicBezTo>
                <a:cubicBezTo>
                  <a:pt x="0" y="209"/>
                  <a:pt x="0" y="203"/>
                  <a:pt x="2" y="200"/>
                </a:cubicBezTo>
                <a:cubicBezTo>
                  <a:pt x="2" y="197"/>
                  <a:pt x="4" y="194"/>
                  <a:pt x="4" y="191"/>
                </a:cubicBezTo>
                <a:cubicBezTo>
                  <a:pt x="4" y="185"/>
                  <a:pt x="9" y="173"/>
                  <a:pt x="17" y="164"/>
                </a:cubicBezTo>
                <a:cubicBezTo>
                  <a:pt x="21" y="161"/>
                  <a:pt x="24" y="155"/>
                  <a:pt x="24" y="155"/>
                </a:cubicBezTo>
                <a:cubicBezTo>
                  <a:pt x="24" y="155"/>
                  <a:pt x="24" y="152"/>
                  <a:pt x="23" y="146"/>
                </a:cubicBezTo>
                <a:cubicBezTo>
                  <a:pt x="18" y="137"/>
                  <a:pt x="18" y="121"/>
                  <a:pt x="23" y="112"/>
                </a:cubicBezTo>
                <a:cubicBezTo>
                  <a:pt x="24" y="106"/>
                  <a:pt x="24" y="103"/>
                  <a:pt x="24" y="70"/>
                </a:cubicBezTo>
                <a:cubicBezTo>
                  <a:pt x="24" y="33"/>
                  <a:pt x="24" y="36"/>
                  <a:pt x="18" y="33"/>
                </a:cubicBezTo>
                <a:cubicBezTo>
                  <a:pt x="11" y="30"/>
                  <a:pt x="9" y="24"/>
                  <a:pt x="14" y="21"/>
                </a:cubicBezTo>
                <a:lnTo>
                  <a:pt x="9" y="21"/>
                </a:lnTo>
                <a:lnTo>
                  <a:pt x="0" y="21"/>
                </a:lnTo>
                <a:lnTo>
                  <a:pt x="0" y="18"/>
                </a:lnTo>
                <a:cubicBezTo>
                  <a:pt x="0" y="12"/>
                  <a:pt x="5" y="6"/>
                  <a:pt x="11" y="6"/>
                </a:cubicBezTo>
                <a:cubicBezTo>
                  <a:pt x="14" y="6"/>
                  <a:pt x="18" y="6"/>
                  <a:pt x="21" y="3"/>
                </a:cubicBezTo>
                <a:cubicBezTo>
                  <a:pt x="27" y="0"/>
                  <a:pt x="27" y="0"/>
                  <a:pt x="36" y="0"/>
                </a:cubicBezTo>
                <a:cubicBezTo>
                  <a:pt x="45" y="0"/>
                  <a:pt x="52" y="6"/>
                  <a:pt x="54" y="12"/>
                </a:cubicBezTo>
                <a:cubicBezTo>
                  <a:pt x="56" y="15"/>
                  <a:pt x="57" y="27"/>
                  <a:pt x="59" y="39"/>
                </a:cubicBezTo>
                <a:cubicBezTo>
                  <a:pt x="62" y="52"/>
                  <a:pt x="62" y="61"/>
                  <a:pt x="64" y="61"/>
                </a:cubicBezTo>
                <a:cubicBezTo>
                  <a:pt x="64" y="64"/>
                  <a:pt x="64" y="64"/>
                  <a:pt x="65" y="64"/>
                </a:cubicBezTo>
                <a:cubicBezTo>
                  <a:pt x="67" y="64"/>
                  <a:pt x="97" y="85"/>
                  <a:pt x="129" y="115"/>
                </a:cubicBezTo>
                <a:cubicBezTo>
                  <a:pt x="178" y="155"/>
                  <a:pt x="187" y="164"/>
                  <a:pt x="187" y="167"/>
                </a:cubicBezTo>
                <a:cubicBezTo>
                  <a:pt x="187" y="173"/>
                  <a:pt x="185" y="173"/>
                  <a:pt x="176" y="170"/>
                </a:cubicBezTo>
                <a:cubicBezTo>
                  <a:pt x="171" y="167"/>
                  <a:pt x="167" y="167"/>
                  <a:pt x="167" y="167"/>
                </a:cubicBezTo>
                <a:cubicBezTo>
                  <a:pt x="165" y="170"/>
                  <a:pt x="153" y="191"/>
                  <a:pt x="149" y="20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92" name="Freeform 7461">
            <a:extLst>
              <a:ext uri="{FF2B5EF4-FFF2-40B4-BE49-F238E27FC236}">
                <a16:creationId xmlns:a16="http://schemas.microsoft.com/office/drawing/2014/main" id="{2340DCF6-71EC-724E-812F-6CD87087F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3888" y="5553075"/>
            <a:ext cx="38100" cy="11113"/>
          </a:xfrm>
          <a:custGeom>
            <a:avLst/>
            <a:gdLst>
              <a:gd name="T0" fmla="*/ 11249 w 105"/>
              <a:gd name="T1" fmla="*/ 7528 h 31"/>
              <a:gd name="T2" fmla="*/ 2903 w 105"/>
              <a:gd name="T3" fmla="*/ 8604 h 31"/>
              <a:gd name="T4" fmla="*/ 1089 w 105"/>
              <a:gd name="T5" fmla="*/ 9679 h 31"/>
              <a:gd name="T6" fmla="*/ 726 w 105"/>
              <a:gd name="T7" fmla="*/ 5377 h 31"/>
              <a:gd name="T8" fmla="*/ 0 w 105"/>
              <a:gd name="T9" fmla="*/ 2151 h 31"/>
              <a:gd name="T10" fmla="*/ 4354 w 105"/>
              <a:gd name="T11" fmla="*/ 1075 h 31"/>
              <a:gd name="T12" fmla="*/ 35923 w 105"/>
              <a:gd name="T13" fmla="*/ 2151 h 31"/>
              <a:gd name="T14" fmla="*/ 37737 w 105"/>
              <a:gd name="T15" fmla="*/ 2151 h 31"/>
              <a:gd name="T16" fmla="*/ 37737 w 105"/>
              <a:gd name="T17" fmla="*/ 5377 h 31"/>
              <a:gd name="T18" fmla="*/ 37011 w 105"/>
              <a:gd name="T19" fmla="*/ 10755 h 31"/>
              <a:gd name="T20" fmla="*/ 32657 w 105"/>
              <a:gd name="T21" fmla="*/ 9679 h 31"/>
              <a:gd name="T22" fmla="*/ 11249 w 105"/>
              <a:gd name="T23" fmla="*/ 7528 h 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5" h="31">
                <a:moveTo>
                  <a:pt x="31" y="21"/>
                </a:moveTo>
                <a:cubicBezTo>
                  <a:pt x="21" y="24"/>
                  <a:pt x="11" y="24"/>
                  <a:pt x="8" y="24"/>
                </a:cubicBezTo>
                <a:lnTo>
                  <a:pt x="3" y="27"/>
                </a:lnTo>
                <a:lnTo>
                  <a:pt x="2" y="15"/>
                </a:lnTo>
                <a:cubicBezTo>
                  <a:pt x="0" y="9"/>
                  <a:pt x="0" y="6"/>
                  <a:pt x="0" y="6"/>
                </a:cubicBezTo>
                <a:cubicBezTo>
                  <a:pt x="0" y="6"/>
                  <a:pt x="5" y="6"/>
                  <a:pt x="12" y="3"/>
                </a:cubicBezTo>
                <a:cubicBezTo>
                  <a:pt x="31" y="0"/>
                  <a:pt x="79" y="3"/>
                  <a:pt x="99" y="6"/>
                </a:cubicBezTo>
                <a:lnTo>
                  <a:pt x="104" y="6"/>
                </a:lnTo>
                <a:lnTo>
                  <a:pt x="104" y="15"/>
                </a:lnTo>
                <a:cubicBezTo>
                  <a:pt x="104" y="27"/>
                  <a:pt x="102" y="30"/>
                  <a:pt x="102" y="30"/>
                </a:cubicBezTo>
                <a:cubicBezTo>
                  <a:pt x="100" y="30"/>
                  <a:pt x="96" y="30"/>
                  <a:pt x="90" y="27"/>
                </a:cubicBezTo>
                <a:cubicBezTo>
                  <a:pt x="73" y="24"/>
                  <a:pt x="56" y="21"/>
                  <a:pt x="31" y="21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93" name="Freeform 7462">
            <a:extLst>
              <a:ext uri="{FF2B5EF4-FFF2-40B4-BE49-F238E27FC236}">
                <a16:creationId xmlns:a16="http://schemas.microsoft.com/office/drawing/2014/main" id="{22443926-6514-FF45-B54C-14DA56829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5541963"/>
            <a:ext cx="9525" cy="23812"/>
          </a:xfrm>
          <a:custGeom>
            <a:avLst/>
            <a:gdLst>
              <a:gd name="T0" fmla="*/ 1021 w 28"/>
              <a:gd name="T1" fmla="*/ 5861 h 65"/>
              <a:gd name="T2" fmla="*/ 0 w 28"/>
              <a:gd name="T3" fmla="*/ 0 h 65"/>
              <a:gd name="T4" fmla="*/ 1701 w 28"/>
              <a:gd name="T5" fmla="*/ 1099 h 65"/>
              <a:gd name="T6" fmla="*/ 3742 w 28"/>
              <a:gd name="T7" fmla="*/ 2564 h 65"/>
              <a:gd name="T8" fmla="*/ 8164 w 28"/>
              <a:gd name="T9" fmla="*/ 16852 h 65"/>
              <a:gd name="T10" fmla="*/ 8845 w 28"/>
              <a:gd name="T11" fmla="*/ 21248 h 65"/>
              <a:gd name="T12" fmla="*/ 7144 w 28"/>
              <a:gd name="T13" fmla="*/ 22347 h 65"/>
              <a:gd name="T14" fmla="*/ 4082 w 28"/>
              <a:gd name="T15" fmla="*/ 22347 h 65"/>
              <a:gd name="T16" fmla="*/ 1021 w 28"/>
              <a:gd name="T17" fmla="*/ 5861 h 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" h="65">
                <a:moveTo>
                  <a:pt x="3" y="16"/>
                </a:moveTo>
                <a:cubicBezTo>
                  <a:pt x="3" y="10"/>
                  <a:pt x="0" y="3"/>
                  <a:pt x="0" y="0"/>
                </a:cubicBezTo>
                <a:cubicBezTo>
                  <a:pt x="0" y="0"/>
                  <a:pt x="3" y="0"/>
                  <a:pt x="5" y="3"/>
                </a:cubicBezTo>
                <a:cubicBezTo>
                  <a:pt x="6" y="3"/>
                  <a:pt x="9" y="7"/>
                  <a:pt x="11" y="7"/>
                </a:cubicBezTo>
                <a:cubicBezTo>
                  <a:pt x="15" y="7"/>
                  <a:pt x="18" y="16"/>
                  <a:pt x="24" y="46"/>
                </a:cubicBezTo>
                <a:cubicBezTo>
                  <a:pt x="26" y="49"/>
                  <a:pt x="26" y="52"/>
                  <a:pt x="26" y="58"/>
                </a:cubicBezTo>
                <a:cubicBezTo>
                  <a:pt x="27" y="61"/>
                  <a:pt x="26" y="61"/>
                  <a:pt x="21" y="61"/>
                </a:cubicBezTo>
                <a:cubicBezTo>
                  <a:pt x="13" y="64"/>
                  <a:pt x="12" y="64"/>
                  <a:pt x="12" y="61"/>
                </a:cubicBezTo>
                <a:cubicBezTo>
                  <a:pt x="12" y="61"/>
                  <a:pt x="6" y="28"/>
                  <a:pt x="3" y="16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94" name="Freeform 7463">
            <a:extLst>
              <a:ext uri="{FF2B5EF4-FFF2-40B4-BE49-F238E27FC236}">
                <a16:creationId xmlns:a16="http://schemas.microsoft.com/office/drawing/2014/main" id="{4ADD1F36-668B-A748-903B-D12F33A10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8813" y="5553075"/>
            <a:ext cx="1587" cy="3175"/>
          </a:xfrm>
          <a:custGeom>
            <a:avLst/>
            <a:gdLst>
              <a:gd name="T0" fmla="*/ 529 w 6"/>
              <a:gd name="T1" fmla="*/ 0 h 7"/>
              <a:gd name="T2" fmla="*/ 1323 w 6"/>
              <a:gd name="T3" fmla="*/ 0 h 7"/>
              <a:gd name="T4" fmla="*/ 529 w 6"/>
              <a:gd name="T5" fmla="*/ 1361 h 7"/>
              <a:gd name="T6" fmla="*/ 529 w 6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2" y="0"/>
                </a:moveTo>
                <a:lnTo>
                  <a:pt x="5" y="0"/>
                </a:lnTo>
                <a:cubicBezTo>
                  <a:pt x="5" y="3"/>
                  <a:pt x="2" y="6"/>
                  <a:pt x="2" y="3"/>
                </a:cubicBezTo>
                <a:cubicBezTo>
                  <a:pt x="0" y="3"/>
                  <a:pt x="2" y="0"/>
                  <a:pt x="2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95" name="Freeform 7464">
            <a:extLst>
              <a:ext uri="{FF2B5EF4-FFF2-40B4-BE49-F238E27FC236}">
                <a16:creationId xmlns:a16="http://schemas.microsoft.com/office/drawing/2014/main" id="{CED16F63-10A3-B745-9727-5FB795C07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3888" y="5551488"/>
            <a:ext cx="3175" cy="3175"/>
          </a:xfrm>
          <a:custGeom>
            <a:avLst/>
            <a:gdLst>
              <a:gd name="T0" fmla="*/ 635 w 10"/>
              <a:gd name="T1" fmla="*/ 1361 h 7"/>
              <a:gd name="T2" fmla="*/ 2858 w 10"/>
              <a:gd name="T3" fmla="*/ 1361 h 7"/>
              <a:gd name="T4" fmla="*/ 2858 w 10"/>
              <a:gd name="T5" fmla="*/ 2721 h 7"/>
              <a:gd name="T6" fmla="*/ 635 w 10"/>
              <a:gd name="T7" fmla="*/ 2721 h 7"/>
              <a:gd name="T8" fmla="*/ 0 w 10"/>
              <a:gd name="T9" fmla="*/ 2721 h 7"/>
              <a:gd name="T10" fmla="*/ 635 w 10"/>
              <a:gd name="T11" fmla="*/ 136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7">
                <a:moveTo>
                  <a:pt x="2" y="3"/>
                </a:moveTo>
                <a:cubicBezTo>
                  <a:pt x="6" y="0"/>
                  <a:pt x="6" y="0"/>
                  <a:pt x="9" y="3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5" y="6"/>
                  <a:pt x="2" y="6"/>
                </a:cubicBezTo>
                <a:lnTo>
                  <a:pt x="0" y="6"/>
                </a:lnTo>
                <a:lnTo>
                  <a:pt x="2" y="3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96" name="Freeform 7465">
            <a:extLst>
              <a:ext uri="{FF2B5EF4-FFF2-40B4-BE49-F238E27FC236}">
                <a16:creationId xmlns:a16="http://schemas.microsoft.com/office/drawing/2014/main" id="{78CAD8F1-A50A-7348-AC28-D5B44A7B4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4050" y="5553075"/>
            <a:ext cx="3175" cy="1588"/>
          </a:xfrm>
          <a:custGeom>
            <a:avLst/>
            <a:gdLst>
              <a:gd name="T0" fmla="*/ 635 w 10"/>
              <a:gd name="T1" fmla="*/ 0 h 4"/>
              <a:gd name="T2" fmla="*/ 1905 w 10"/>
              <a:gd name="T3" fmla="*/ 0 h 4"/>
              <a:gd name="T4" fmla="*/ 2858 w 10"/>
              <a:gd name="T5" fmla="*/ 1191 h 4"/>
              <a:gd name="T6" fmla="*/ 953 w 10"/>
              <a:gd name="T7" fmla="*/ 1191 h 4"/>
              <a:gd name="T8" fmla="*/ 0 w 10"/>
              <a:gd name="T9" fmla="*/ 1191 h 4"/>
              <a:gd name="T10" fmla="*/ 635 w 10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4">
                <a:moveTo>
                  <a:pt x="2" y="0"/>
                </a:moveTo>
                <a:lnTo>
                  <a:pt x="6" y="0"/>
                </a:lnTo>
                <a:lnTo>
                  <a:pt x="9" y="3"/>
                </a:lnTo>
                <a:lnTo>
                  <a:pt x="3" y="3"/>
                </a:lnTo>
                <a:lnTo>
                  <a:pt x="0" y="3"/>
                </a:lnTo>
                <a:lnTo>
                  <a:pt x="2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97" name="Freeform 7466">
            <a:extLst>
              <a:ext uri="{FF2B5EF4-FFF2-40B4-BE49-F238E27FC236}">
                <a16:creationId xmlns:a16="http://schemas.microsoft.com/office/drawing/2014/main" id="{B5A26B18-50D4-FF46-AE79-F16C39504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5551488"/>
            <a:ext cx="3175" cy="3175"/>
          </a:xfrm>
          <a:custGeom>
            <a:avLst/>
            <a:gdLst>
              <a:gd name="T0" fmla="*/ 454 w 7"/>
              <a:gd name="T1" fmla="*/ 953 h 10"/>
              <a:gd name="T2" fmla="*/ 0 w 7"/>
              <a:gd name="T3" fmla="*/ 0 h 10"/>
              <a:gd name="T4" fmla="*/ 2268 w 7"/>
              <a:gd name="T5" fmla="*/ 953 h 10"/>
              <a:gd name="T6" fmla="*/ 2721 w 7"/>
              <a:gd name="T7" fmla="*/ 953 h 10"/>
              <a:gd name="T8" fmla="*/ 1361 w 7"/>
              <a:gd name="T9" fmla="*/ 2858 h 10"/>
              <a:gd name="T10" fmla="*/ 454 w 7"/>
              <a:gd name="T11" fmla="*/ 953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0">
                <a:moveTo>
                  <a:pt x="1" y="3"/>
                </a:moveTo>
                <a:lnTo>
                  <a:pt x="0" y="0"/>
                </a:lnTo>
                <a:cubicBezTo>
                  <a:pt x="0" y="0"/>
                  <a:pt x="3" y="0"/>
                  <a:pt x="5" y="3"/>
                </a:cubicBezTo>
                <a:lnTo>
                  <a:pt x="6" y="3"/>
                </a:lnTo>
                <a:lnTo>
                  <a:pt x="3" y="9"/>
                </a:lnTo>
                <a:lnTo>
                  <a:pt x="1" y="3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98" name="Freeform 7467">
            <a:extLst>
              <a:ext uri="{FF2B5EF4-FFF2-40B4-BE49-F238E27FC236}">
                <a16:creationId xmlns:a16="http://schemas.microsoft.com/office/drawing/2014/main" id="{88554496-5A91-CF45-B429-22A8F94EE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2300" y="5551488"/>
            <a:ext cx="3175" cy="3175"/>
          </a:xfrm>
          <a:custGeom>
            <a:avLst/>
            <a:gdLst>
              <a:gd name="T0" fmla="*/ 2778 w 8"/>
              <a:gd name="T1" fmla="*/ 0 h 7"/>
              <a:gd name="T2" fmla="*/ 2381 w 8"/>
              <a:gd name="T3" fmla="*/ 1361 h 7"/>
              <a:gd name="T4" fmla="*/ 397 w 8"/>
              <a:gd name="T5" fmla="*/ 1361 h 7"/>
              <a:gd name="T6" fmla="*/ 2778 w 8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7">
                <a:moveTo>
                  <a:pt x="7" y="0"/>
                </a:moveTo>
                <a:lnTo>
                  <a:pt x="6" y="3"/>
                </a:lnTo>
                <a:cubicBezTo>
                  <a:pt x="3" y="6"/>
                  <a:pt x="3" y="6"/>
                  <a:pt x="1" y="3"/>
                </a:cubicBezTo>
                <a:cubicBezTo>
                  <a:pt x="0" y="3"/>
                  <a:pt x="3" y="0"/>
                  <a:pt x="7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99" name="Freeform 7468">
            <a:extLst>
              <a:ext uri="{FF2B5EF4-FFF2-40B4-BE49-F238E27FC236}">
                <a16:creationId xmlns:a16="http://schemas.microsoft.com/office/drawing/2014/main" id="{4870B2EB-C224-7D44-8DF0-62AA28001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238" y="5549900"/>
            <a:ext cx="4762" cy="3175"/>
          </a:xfrm>
          <a:custGeom>
            <a:avLst/>
            <a:gdLst>
              <a:gd name="T0" fmla="*/ 1020 w 14"/>
              <a:gd name="T1" fmla="*/ 1905 h 10"/>
              <a:gd name="T2" fmla="*/ 2381 w 14"/>
              <a:gd name="T3" fmla="*/ 0 h 10"/>
              <a:gd name="T4" fmla="*/ 3401 w 14"/>
              <a:gd name="T5" fmla="*/ 1905 h 10"/>
              <a:gd name="T6" fmla="*/ 4422 w 14"/>
              <a:gd name="T7" fmla="*/ 1905 h 10"/>
              <a:gd name="T8" fmla="*/ 2381 w 14"/>
              <a:gd name="T9" fmla="*/ 2858 h 10"/>
              <a:gd name="T10" fmla="*/ 0 w 14"/>
              <a:gd name="T11" fmla="*/ 2858 h 10"/>
              <a:gd name="T12" fmla="*/ 1020 w 14"/>
              <a:gd name="T13" fmla="*/ 190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0">
                <a:moveTo>
                  <a:pt x="3" y="6"/>
                </a:moveTo>
                <a:lnTo>
                  <a:pt x="7" y="0"/>
                </a:lnTo>
                <a:lnTo>
                  <a:pt x="10" y="6"/>
                </a:lnTo>
                <a:lnTo>
                  <a:pt x="13" y="6"/>
                </a:lnTo>
                <a:cubicBezTo>
                  <a:pt x="13" y="6"/>
                  <a:pt x="10" y="9"/>
                  <a:pt x="7" y="9"/>
                </a:cubicBezTo>
                <a:lnTo>
                  <a:pt x="0" y="9"/>
                </a:lnTo>
                <a:lnTo>
                  <a:pt x="3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00" name="Freeform 7469">
            <a:extLst>
              <a:ext uri="{FF2B5EF4-FFF2-40B4-BE49-F238E27FC236}">
                <a16:creationId xmlns:a16="http://schemas.microsoft.com/office/drawing/2014/main" id="{6C8E9BD8-2588-9C48-9524-6355F1F6A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5549900"/>
            <a:ext cx="4762" cy="3175"/>
          </a:xfrm>
          <a:custGeom>
            <a:avLst/>
            <a:gdLst>
              <a:gd name="T0" fmla="*/ 0 w 14"/>
              <a:gd name="T1" fmla="*/ 1905 h 10"/>
              <a:gd name="T2" fmla="*/ 1020 w 14"/>
              <a:gd name="T3" fmla="*/ 1905 h 10"/>
              <a:gd name="T4" fmla="*/ 1701 w 14"/>
              <a:gd name="T5" fmla="*/ 0 h 10"/>
              <a:gd name="T6" fmla="*/ 3061 w 14"/>
              <a:gd name="T7" fmla="*/ 1905 h 10"/>
              <a:gd name="T8" fmla="*/ 1701 w 14"/>
              <a:gd name="T9" fmla="*/ 2858 h 10"/>
              <a:gd name="T10" fmla="*/ 0 w 14"/>
              <a:gd name="T11" fmla="*/ 190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0">
                <a:moveTo>
                  <a:pt x="0" y="6"/>
                </a:moveTo>
                <a:lnTo>
                  <a:pt x="3" y="6"/>
                </a:lnTo>
                <a:lnTo>
                  <a:pt x="5" y="0"/>
                </a:lnTo>
                <a:lnTo>
                  <a:pt x="9" y="6"/>
                </a:lnTo>
                <a:cubicBezTo>
                  <a:pt x="13" y="9"/>
                  <a:pt x="12" y="9"/>
                  <a:pt x="5" y="9"/>
                </a:cubicBezTo>
                <a:lnTo>
                  <a:pt x="0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01" name="Freeform 7470">
            <a:extLst>
              <a:ext uri="{FF2B5EF4-FFF2-40B4-BE49-F238E27FC236}">
                <a16:creationId xmlns:a16="http://schemas.microsoft.com/office/drawing/2014/main" id="{731F55D7-F5D2-5B44-BB41-1C8D9A014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7063" y="5549900"/>
            <a:ext cx="4762" cy="3175"/>
          </a:xfrm>
          <a:custGeom>
            <a:avLst/>
            <a:gdLst>
              <a:gd name="T0" fmla="*/ 0 w 12"/>
              <a:gd name="T1" fmla="*/ 0 h 10"/>
              <a:gd name="T2" fmla="*/ 1587 w 12"/>
              <a:gd name="T3" fmla="*/ 0 h 10"/>
              <a:gd name="T4" fmla="*/ 3572 w 12"/>
              <a:gd name="T5" fmla="*/ 0 h 10"/>
              <a:gd name="T6" fmla="*/ 3572 w 12"/>
              <a:gd name="T7" fmla="*/ 1905 h 10"/>
              <a:gd name="T8" fmla="*/ 2778 w 12"/>
              <a:gd name="T9" fmla="*/ 2858 h 10"/>
              <a:gd name="T10" fmla="*/ 1587 w 12"/>
              <a:gd name="T11" fmla="*/ 1905 h 10"/>
              <a:gd name="T12" fmla="*/ 0 w 1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0">
                <a:moveTo>
                  <a:pt x="0" y="0"/>
                </a:moveTo>
                <a:lnTo>
                  <a:pt x="4" y="0"/>
                </a:lnTo>
                <a:lnTo>
                  <a:pt x="9" y="0"/>
                </a:lnTo>
                <a:cubicBezTo>
                  <a:pt x="11" y="0"/>
                  <a:pt x="11" y="0"/>
                  <a:pt x="9" y="6"/>
                </a:cubicBezTo>
                <a:cubicBezTo>
                  <a:pt x="8" y="6"/>
                  <a:pt x="7" y="9"/>
                  <a:pt x="7" y="9"/>
                </a:cubicBezTo>
                <a:cubicBezTo>
                  <a:pt x="5" y="9"/>
                  <a:pt x="4" y="6"/>
                  <a:pt x="4" y="6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02" name="Freeform 7471">
            <a:extLst>
              <a:ext uri="{FF2B5EF4-FFF2-40B4-BE49-F238E27FC236}">
                <a16:creationId xmlns:a16="http://schemas.microsoft.com/office/drawing/2014/main" id="{32AAF5E2-EDF5-D348-9EEC-56CE52AA3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8175" y="5549900"/>
            <a:ext cx="4763" cy="3175"/>
          </a:xfrm>
          <a:custGeom>
            <a:avLst/>
            <a:gdLst>
              <a:gd name="T0" fmla="*/ 1361 w 14"/>
              <a:gd name="T1" fmla="*/ 1905 h 10"/>
              <a:gd name="T2" fmla="*/ 2722 w 14"/>
              <a:gd name="T3" fmla="*/ 0 h 10"/>
              <a:gd name="T4" fmla="*/ 3402 w 14"/>
              <a:gd name="T5" fmla="*/ 953 h 10"/>
              <a:gd name="T6" fmla="*/ 4423 w 14"/>
              <a:gd name="T7" fmla="*/ 1905 h 10"/>
              <a:gd name="T8" fmla="*/ 2722 w 14"/>
              <a:gd name="T9" fmla="*/ 2858 h 10"/>
              <a:gd name="T10" fmla="*/ 0 w 14"/>
              <a:gd name="T11" fmla="*/ 2858 h 10"/>
              <a:gd name="T12" fmla="*/ 1361 w 14"/>
              <a:gd name="T13" fmla="*/ 190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0">
                <a:moveTo>
                  <a:pt x="4" y="6"/>
                </a:moveTo>
                <a:lnTo>
                  <a:pt x="8" y="0"/>
                </a:lnTo>
                <a:lnTo>
                  <a:pt x="10" y="3"/>
                </a:lnTo>
                <a:cubicBezTo>
                  <a:pt x="12" y="6"/>
                  <a:pt x="13" y="6"/>
                  <a:pt x="13" y="6"/>
                </a:cubicBezTo>
                <a:cubicBezTo>
                  <a:pt x="13" y="6"/>
                  <a:pt x="10" y="9"/>
                  <a:pt x="8" y="9"/>
                </a:cubicBezTo>
                <a:lnTo>
                  <a:pt x="0" y="9"/>
                </a:lnTo>
                <a:lnTo>
                  <a:pt x="4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03" name="Freeform 7472">
            <a:extLst>
              <a:ext uri="{FF2B5EF4-FFF2-40B4-BE49-F238E27FC236}">
                <a16:creationId xmlns:a16="http://schemas.microsoft.com/office/drawing/2014/main" id="{35E7B75E-9880-A248-9CDB-657CECA88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75" y="5549900"/>
            <a:ext cx="4763" cy="3175"/>
          </a:xfrm>
          <a:custGeom>
            <a:avLst/>
            <a:gdLst>
              <a:gd name="T0" fmla="*/ 0 w 13"/>
              <a:gd name="T1" fmla="*/ 0 h 10"/>
              <a:gd name="T2" fmla="*/ 1466 w 13"/>
              <a:gd name="T3" fmla="*/ 0 h 10"/>
              <a:gd name="T4" fmla="*/ 3297 w 13"/>
              <a:gd name="T5" fmla="*/ 1905 h 10"/>
              <a:gd name="T6" fmla="*/ 733 w 13"/>
              <a:gd name="T7" fmla="*/ 1905 h 10"/>
              <a:gd name="T8" fmla="*/ 0 w 1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0" y="0"/>
                </a:moveTo>
                <a:lnTo>
                  <a:pt x="4" y="0"/>
                </a:lnTo>
                <a:cubicBezTo>
                  <a:pt x="12" y="0"/>
                  <a:pt x="12" y="3"/>
                  <a:pt x="9" y="6"/>
                </a:cubicBezTo>
                <a:cubicBezTo>
                  <a:pt x="6" y="9"/>
                  <a:pt x="6" y="9"/>
                  <a:pt x="2" y="6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04" name="Freeform 7473">
            <a:extLst>
              <a:ext uri="{FF2B5EF4-FFF2-40B4-BE49-F238E27FC236}">
                <a16:creationId xmlns:a16="http://schemas.microsoft.com/office/drawing/2014/main" id="{92E36965-B19E-A94A-8BB8-9BB99F84A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5549900"/>
            <a:ext cx="6350" cy="3175"/>
          </a:xfrm>
          <a:custGeom>
            <a:avLst/>
            <a:gdLst>
              <a:gd name="T0" fmla="*/ 0 w 17"/>
              <a:gd name="T1" fmla="*/ 0 h 7"/>
              <a:gd name="T2" fmla="*/ 2615 w 17"/>
              <a:gd name="T3" fmla="*/ 0 h 7"/>
              <a:gd name="T4" fmla="*/ 5976 w 17"/>
              <a:gd name="T5" fmla="*/ 0 h 7"/>
              <a:gd name="T6" fmla="*/ 4856 w 17"/>
              <a:gd name="T7" fmla="*/ 1361 h 7"/>
              <a:gd name="T8" fmla="*/ 1121 w 17"/>
              <a:gd name="T9" fmla="*/ 1361 h 7"/>
              <a:gd name="T10" fmla="*/ 0 w 17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7">
                <a:moveTo>
                  <a:pt x="0" y="0"/>
                </a:moveTo>
                <a:lnTo>
                  <a:pt x="7" y="0"/>
                </a:lnTo>
                <a:lnTo>
                  <a:pt x="16" y="0"/>
                </a:lnTo>
                <a:lnTo>
                  <a:pt x="13" y="3"/>
                </a:lnTo>
                <a:cubicBezTo>
                  <a:pt x="7" y="6"/>
                  <a:pt x="7" y="6"/>
                  <a:pt x="3" y="3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05" name="Freeform 7474">
            <a:extLst>
              <a:ext uri="{FF2B5EF4-FFF2-40B4-BE49-F238E27FC236}">
                <a16:creationId xmlns:a16="http://schemas.microsoft.com/office/drawing/2014/main" id="{556AA305-E944-784E-B145-23C4444C5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2938" y="5549900"/>
            <a:ext cx="4762" cy="3175"/>
          </a:xfrm>
          <a:custGeom>
            <a:avLst/>
            <a:gdLst>
              <a:gd name="T0" fmla="*/ 0 w 13"/>
              <a:gd name="T1" fmla="*/ 0 h 7"/>
              <a:gd name="T2" fmla="*/ 2198 w 13"/>
              <a:gd name="T3" fmla="*/ 0 h 7"/>
              <a:gd name="T4" fmla="*/ 4396 w 13"/>
              <a:gd name="T5" fmla="*/ 0 h 7"/>
              <a:gd name="T6" fmla="*/ 3297 w 13"/>
              <a:gd name="T7" fmla="*/ 1361 h 7"/>
              <a:gd name="T8" fmla="*/ 1099 w 13"/>
              <a:gd name="T9" fmla="*/ 1361 h 7"/>
              <a:gd name="T10" fmla="*/ 0 w 13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7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9" y="3"/>
                </a:lnTo>
                <a:cubicBezTo>
                  <a:pt x="6" y="6"/>
                  <a:pt x="6" y="6"/>
                  <a:pt x="3" y="3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06" name="Freeform 7475">
            <a:extLst>
              <a:ext uri="{FF2B5EF4-FFF2-40B4-BE49-F238E27FC236}">
                <a16:creationId xmlns:a16="http://schemas.microsoft.com/office/drawing/2014/main" id="{E50D1A21-19EB-2745-83BD-483D8498F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2300" y="5548313"/>
            <a:ext cx="39688" cy="3175"/>
          </a:xfrm>
          <a:custGeom>
            <a:avLst/>
            <a:gdLst>
              <a:gd name="T0" fmla="*/ 26338 w 110"/>
              <a:gd name="T1" fmla="*/ 953 h 10"/>
              <a:gd name="T2" fmla="*/ 2165 w 110"/>
              <a:gd name="T3" fmla="*/ 1905 h 10"/>
              <a:gd name="T4" fmla="*/ 0 w 110"/>
              <a:gd name="T5" fmla="*/ 953 h 10"/>
              <a:gd name="T6" fmla="*/ 22370 w 110"/>
              <a:gd name="T7" fmla="*/ 0 h 10"/>
              <a:gd name="T8" fmla="*/ 36080 w 110"/>
              <a:gd name="T9" fmla="*/ 0 h 10"/>
              <a:gd name="T10" fmla="*/ 39327 w 110"/>
              <a:gd name="T11" fmla="*/ 953 h 10"/>
              <a:gd name="T12" fmla="*/ 35358 w 110"/>
              <a:gd name="T13" fmla="*/ 1905 h 10"/>
              <a:gd name="T14" fmla="*/ 26338 w 110"/>
              <a:gd name="T15" fmla="*/ 95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0" h="10">
                <a:moveTo>
                  <a:pt x="73" y="3"/>
                </a:moveTo>
                <a:cubicBezTo>
                  <a:pt x="55" y="3"/>
                  <a:pt x="27" y="3"/>
                  <a:pt x="6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24" y="0"/>
                  <a:pt x="62" y="0"/>
                </a:cubicBezTo>
                <a:lnTo>
                  <a:pt x="100" y="0"/>
                </a:lnTo>
                <a:lnTo>
                  <a:pt x="109" y="3"/>
                </a:lnTo>
                <a:cubicBezTo>
                  <a:pt x="109" y="9"/>
                  <a:pt x="109" y="9"/>
                  <a:pt x="98" y="6"/>
                </a:cubicBezTo>
                <a:cubicBezTo>
                  <a:pt x="95" y="6"/>
                  <a:pt x="85" y="3"/>
                  <a:pt x="73" y="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07" name="Freeform 7476">
            <a:extLst>
              <a:ext uri="{FF2B5EF4-FFF2-40B4-BE49-F238E27FC236}">
                <a16:creationId xmlns:a16="http://schemas.microsoft.com/office/drawing/2014/main" id="{8C316E9F-E887-4242-8AA6-086217906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2300" y="5545138"/>
            <a:ext cx="6350" cy="3175"/>
          </a:xfrm>
          <a:custGeom>
            <a:avLst/>
            <a:gdLst>
              <a:gd name="T0" fmla="*/ 3572 w 16"/>
              <a:gd name="T1" fmla="*/ 0 h 10"/>
              <a:gd name="T2" fmla="*/ 5159 w 16"/>
              <a:gd name="T3" fmla="*/ 953 h 10"/>
              <a:gd name="T4" fmla="*/ 5953 w 16"/>
              <a:gd name="T5" fmla="*/ 1905 h 10"/>
              <a:gd name="T6" fmla="*/ 3572 w 16"/>
              <a:gd name="T7" fmla="*/ 1905 h 10"/>
              <a:gd name="T8" fmla="*/ 397 w 16"/>
              <a:gd name="T9" fmla="*/ 2858 h 10"/>
              <a:gd name="T10" fmla="*/ 1588 w 16"/>
              <a:gd name="T11" fmla="*/ 953 h 10"/>
              <a:gd name="T12" fmla="*/ 3572 w 16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0">
                <a:moveTo>
                  <a:pt x="9" y="0"/>
                </a:moveTo>
                <a:cubicBezTo>
                  <a:pt x="9" y="0"/>
                  <a:pt x="12" y="3"/>
                  <a:pt x="13" y="3"/>
                </a:cubicBezTo>
                <a:lnTo>
                  <a:pt x="15" y="6"/>
                </a:lnTo>
                <a:lnTo>
                  <a:pt x="9" y="6"/>
                </a:lnTo>
                <a:cubicBezTo>
                  <a:pt x="6" y="6"/>
                  <a:pt x="3" y="9"/>
                  <a:pt x="1" y="9"/>
                </a:cubicBezTo>
                <a:cubicBezTo>
                  <a:pt x="0" y="9"/>
                  <a:pt x="0" y="9"/>
                  <a:pt x="4" y="3"/>
                </a:cubicBezTo>
                <a:lnTo>
                  <a:pt x="9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08" name="Freeform 7477">
            <a:extLst>
              <a:ext uri="{FF2B5EF4-FFF2-40B4-BE49-F238E27FC236}">
                <a16:creationId xmlns:a16="http://schemas.microsoft.com/office/drawing/2014/main" id="{51E34C28-D347-9944-96A7-601D36B46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0713" y="5545138"/>
            <a:ext cx="3175" cy="3175"/>
          </a:xfrm>
          <a:custGeom>
            <a:avLst/>
            <a:gdLst>
              <a:gd name="T0" fmla="*/ 0 w 9"/>
              <a:gd name="T1" fmla="*/ 953 h 10"/>
              <a:gd name="T2" fmla="*/ 0 w 9"/>
              <a:gd name="T3" fmla="*/ 0 h 10"/>
              <a:gd name="T4" fmla="*/ 2117 w 9"/>
              <a:gd name="T5" fmla="*/ 0 h 10"/>
              <a:gd name="T6" fmla="*/ 1764 w 9"/>
              <a:gd name="T7" fmla="*/ 953 h 10"/>
              <a:gd name="T8" fmla="*/ 0 w 9"/>
              <a:gd name="T9" fmla="*/ 2858 h 10"/>
              <a:gd name="T10" fmla="*/ 0 w 9"/>
              <a:gd name="T11" fmla="*/ 953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0" y="3"/>
                </a:moveTo>
                <a:cubicBezTo>
                  <a:pt x="0" y="3"/>
                  <a:pt x="0" y="3"/>
                  <a:pt x="0" y="0"/>
                </a:cubicBezTo>
                <a:cubicBezTo>
                  <a:pt x="2" y="0"/>
                  <a:pt x="5" y="0"/>
                  <a:pt x="6" y="0"/>
                </a:cubicBezTo>
                <a:cubicBezTo>
                  <a:pt x="8" y="0"/>
                  <a:pt x="8" y="3"/>
                  <a:pt x="5" y="3"/>
                </a:cubicBezTo>
                <a:lnTo>
                  <a:pt x="0" y="9"/>
                </a:lnTo>
                <a:lnTo>
                  <a:pt x="0" y="3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09" name="Freeform 7478">
            <a:extLst>
              <a:ext uri="{FF2B5EF4-FFF2-40B4-BE49-F238E27FC236}">
                <a16:creationId xmlns:a16="http://schemas.microsoft.com/office/drawing/2014/main" id="{63D29834-822A-DC4D-8134-F57DC6E34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0400" y="5546725"/>
            <a:ext cx="1588" cy="1588"/>
          </a:xfrm>
          <a:custGeom>
            <a:avLst/>
            <a:gdLst>
              <a:gd name="T0" fmla="*/ 0 w 3"/>
              <a:gd name="T1" fmla="*/ 0 h 4"/>
              <a:gd name="T2" fmla="*/ 0 w 3"/>
              <a:gd name="T3" fmla="*/ 1191 h 4"/>
              <a:gd name="T4" fmla="*/ 0 w 3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0" y="0"/>
                  <a:pt x="2" y="0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10" name="Freeform 7479">
            <a:extLst>
              <a:ext uri="{FF2B5EF4-FFF2-40B4-BE49-F238E27FC236}">
                <a16:creationId xmlns:a16="http://schemas.microsoft.com/office/drawing/2014/main" id="{E9F4E1A6-E6B3-7A4B-B369-C219749D1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238" y="5543550"/>
            <a:ext cx="4762" cy="3175"/>
          </a:xfrm>
          <a:custGeom>
            <a:avLst/>
            <a:gdLst>
              <a:gd name="T0" fmla="*/ 680 w 14"/>
              <a:gd name="T1" fmla="*/ 1905 h 10"/>
              <a:gd name="T2" fmla="*/ 1701 w 14"/>
              <a:gd name="T3" fmla="*/ 0 h 10"/>
              <a:gd name="T4" fmla="*/ 3401 w 14"/>
              <a:gd name="T5" fmla="*/ 1905 h 10"/>
              <a:gd name="T6" fmla="*/ 4422 w 14"/>
              <a:gd name="T7" fmla="*/ 1905 h 10"/>
              <a:gd name="T8" fmla="*/ 2381 w 14"/>
              <a:gd name="T9" fmla="*/ 2858 h 10"/>
              <a:gd name="T10" fmla="*/ 0 w 14"/>
              <a:gd name="T11" fmla="*/ 2858 h 10"/>
              <a:gd name="T12" fmla="*/ 680 w 14"/>
              <a:gd name="T13" fmla="*/ 190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0">
                <a:moveTo>
                  <a:pt x="2" y="6"/>
                </a:moveTo>
                <a:cubicBezTo>
                  <a:pt x="5" y="3"/>
                  <a:pt x="5" y="0"/>
                  <a:pt x="5" y="0"/>
                </a:cubicBezTo>
                <a:cubicBezTo>
                  <a:pt x="5" y="0"/>
                  <a:pt x="8" y="3"/>
                  <a:pt x="10" y="6"/>
                </a:cubicBezTo>
                <a:lnTo>
                  <a:pt x="13" y="6"/>
                </a:lnTo>
                <a:lnTo>
                  <a:pt x="7" y="9"/>
                </a:lnTo>
                <a:lnTo>
                  <a:pt x="0" y="9"/>
                </a:lnTo>
                <a:lnTo>
                  <a:pt x="2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11" name="Freeform 7480">
            <a:extLst>
              <a:ext uri="{FF2B5EF4-FFF2-40B4-BE49-F238E27FC236}">
                <a16:creationId xmlns:a16="http://schemas.microsoft.com/office/drawing/2014/main" id="{062FAAF9-DB86-1A45-AF81-7D9151F0E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4050" y="5543550"/>
            <a:ext cx="4763" cy="3175"/>
          </a:xfrm>
          <a:custGeom>
            <a:avLst/>
            <a:gdLst>
              <a:gd name="T0" fmla="*/ 0 w 13"/>
              <a:gd name="T1" fmla="*/ 1905 h 10"/>
              <a:gd name="T2" fmla="*/ 1099 w 13"/>
              <a:gd name="T3" fmla="*/ 1905 h 10"/>
              <a:gd name="T4" fmla="*/ 2198 w 13"/>
              <a:gd name="T5" fmla="*/ 0 h 10"/>
              <a:gd name="T6" fmla="*/ 3664 w 13"/>
              <a:gd name="T7" fmla="*/ 1905 h 10"/>
              <a:gd name="T8" fmla="*/ 3664 w 13"/>
              <a:gd name="T9" fmla="*/ 2858 h 10"/>
              <a:gd name="T10" fmla="*/ 1466 w 13"/>
              <a:gd name="T11" fmla="*/ 2858 h 10"/>
              <a:gd name="T12" fmla="*/ 0 w 13"/>
              <a:gd name="T13" fmla="*/ 190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0">
                <a:moveTo>
                  <a:pt x="0" y="6"/>
                </a:moveTo>
                <a:lnTo>
                  <a:pt x="3" y="6"/>
                </a:lnTo>
                <a:lnTo>
                  <a:pt x="6" y="0"/>
                </a:lnTo>
                <a:lnTo>
                  <a:pt x="10" y="6"/>
                </a:lnTo>
                <a:cubicBezTo>
                  <a:pt x="12" y="6"/>
                  <a:pt x="12" y="9"/>
                  <a:pt x="10" y="9"/>
                </a:cubicBezTo>
                <a:lnTo>
                  <a:pt x="4" y="9"/>
                </a:lnTo>
                <a:lnTo>
                  <a:pt x="0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12" name="Freeform 7481">
            <a:extLst>
              <a:ext uri="{FF2B5EF4-FFF2-40B4-BE49-F238E27FC236}">
                <a16:creationId xmlns:a16="http://schemas.microsoft.com/office/drawing/2014/main" id="{09226991-C0EE-8241-BFC8-62D4D04FE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7063" y="5543550"/>
            <a:ext cx="3175" cy="3175"/>
          </a:xfrm>
          <a:custGeom>
            <a:avLst/>
            <a:gdLst>
              <a:gd name="T0" fmla="*/ 866 w 11"/>
              <a:gd name="T1" fmla="*/ 2721 h 7"/>
              <a:gd name="T2" fmla="*/ 0 w 11"/>
              <a:gd name="T3" fmla="*/ 1361 h 7"/>
              <a:gd name="T4" fmla="*/ 1443 w 11"/>
              <a:gd name="T5" fmla="*/ 0 h 7"/>
              <a:gd name="T6" fmla="*/ 2886 w 11"/>
              <a:gd name="T7" fmla="*/ 0 h 7"/>
              <a:gd name="T8" fmla="*/ 2598 w 11"/>
              <a:gd name="T9" fmla="*/ 2721 h 7"/>
              <a:gd name="T10" fmla="*/ 1732 w 11"/>
              <a:gd name="T11" fmla="*/ 2721 h 7"/>
              <a:gd name="T12" fmla="*/ 866 w 11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7">
                <a:moveTo>
                  <a:pt x="3" y="6"/>
                </a:moveTo>
                <a:lnTo>
                  <a:pt x="0" y="3"/>
                </a:lnTo>
                <a:lnTo>
                  <a:pt x="5" y="0"/>
                </a:lnTo>
                <a:cubicBezTo>
                  <a:pt x="8" y="0"/>
                  <a:pt x="10" y="0"/>
                  <a:pt x="10" y="0"/>
                </a:cubicBezTo>
                <a:cubicBezTo>
                  <a:pt x="10" y="0"/>
                  <a:pt x="10" y="3"/>
                  <a:pt x="9" y="6"/>
                </a:cubicBezTo>
                <a:lnTo>
                  <a:pt x="6" y="6"/>
                </a:lnTo>
                <a:lnTo>
                  <a:pt x="3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13" name="Freeform 7482">
            <a:extLst>
              <a:ext uri="{FF2B5EF4-FFF2-40B4-BE49-F238E27FC236}">
                <a16:creationId xmlns:a16="http://schemas.microsoft.com/office/drawing/2014/main" id="{F6E266C6-5F01-1640-8F66-5848FCA0E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5543550"/>
            <a:ext cx="4762" cy="3175"/>
          </a:xfrm>
          <a:custGeom>
            <a:avLst/>
            <a:gdLst>
              <a:gd name="T0" fmla="*/ 0 w 13"/>
              <a:gd name="T1" fmla="*/ 1905 h 10"/>
              <a:gd name="T2" fmla="*/ 1099 w 13"/>
              <a:gd name="T3" fmla="*/ 953 h 10"/>
              <a:gd name="T4" fmla="*/ 2930 w 13"/>
              <a:gd name="T5" fmla="*/ 953 h 10"/>
              <a:gd name="T6" fmla="*/ 4029 w 13"/>
              <a:gd name="T7" fmla="*/ 1905 h 10"/>
              <a:gd name="T8" fmla="*/ 2930 w 13"/>
              <a:gd name="T9" fmla="*/ 1905 h 10"/>
              <a:gd name="T10" fmla="*/ 1099 w 13"/>
              <a:gd name="T11" fmla="*/ 1905 h 10"/>
              <a:gd name="T12" fmla="*/ 0 w 13"/>
              <a:gd name="T13" fmla="*/ 190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0">
                <a:moveTo>
                  <a:pt x="0" y="6"/>
                </a:moveTo>
                <a:lnTo>
                  <a:pt x="3" y="3"/>
                </a:lnTo>
                <a:cubicBezTo>
                  <a:pt x="5" y="0"/>
                  <a:pt x="6" y="0"/>
                  <a:pt x="8" y="3"/>
                </a:cubicBezTo>
                <a:cubicBezTo>
                  <a:pt x="9" y="3"/>
                  <a:pt x="11" y="6"/>
                  <a:pt x="11" y="6"/>
                </a:cubicBezTo>
                <a:cubicBezTo>
                  <a:pt x="12" y="6"/>
                  <a:pt x="12" y="9"/>
                  <a:pt x="8" y="6"/>
                </a:cubicBezTo>
                <a:lnTo>
                  <a:pt x="3" y="6"/>
                </a:lnTo>
                <a:lnTo>
                  <a:pt x="0" y="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14" name="Freeform 7483">
            <a:extLst>
              <a:ext uri="{FF2B5EF4-FFF2-40B4-BE49-F238E27FC236}">
                <a16:creationId xmlns:a16="http://schemas.microsoft.com/office/drawing/2014/main" id="{FFE28319-0ABB-864D-A3F5-9EF3E33E2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5543550"/>
            <a:ext cx="4763" cy="3175"/>
          </a:xfrm>
          <a:custGeom>
            <a:avLst/>
            <a:gdLst>
              <a:gd name="T0" fmla="*/ 0 w 14"/>
              <a:gd name="T1" fmla="*/ 0 h 10"/>
              <a:gd name="T2" fmla="*/ 680 w 14"/>
              <a:gd name="T3" fmla="*/ 0 h 10"/>
              <a:gd name="T4" fmla="*/ 3402 w 14"/>
              <a:gd name="T5" fmla="*/ 0 h 10"/>
              <a:gd name="T6" fmla="*/ 4423 w 14"/>
              <a:gd name="T7" fmla="*/ 953 h 10"/>
              <a:gd name="T8" fmla="*/ 3742 w 14"/>
              <a:gd name="T9" fmla="*/ 1905 h 10"/>
              <a:gd name="T10" fmla="*/ 2041 w 14"/>
              <a:gd name="T11" fmla="*/ 2858 h 10"/>
              <a:gd name="T12" fmla="*/ 680 w 14"/>
              <a:gd name="T13" fmla="*/ 1905 h 10"/>
              <a:gd name="T14" fmla="*/ 0 w 14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10">
                <a:moveTo>
                  <a:pt x="0" y="0"/>
                </a:moveTo>
                <a:lnTo>
                  <a:pt x="2" y="0"/>
                </a:lnTo>
                <a:lnTo>
                  <a:pt x="10" y="0"/>
                </a:lnTo>
                <a:lnTo>
                  <a:pt x="13" y="3"/>
                </a:lnTo>
                <a:lnTo>
                  <a:pt x="11" y="6"/>
                </a:lnTo>
                <a:cubicBezTo>
                  <a:pt x="8" y="6"/>
                  <a:pt x="6" y="6"/>
                  <a:pt x="6" y="9"/>
                </a:cubicBezTo>
                <a:cubicBezTo>
                  <a:pt x="5" y="9"/>
                  <a:pt x="4" y="6"/>
                  <a:pt x="2" y="6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15" name="Freeform 7484">
            <a:extLst>
              <a:ext uri="{FF2B5EF4-FFF2-40B4-BE49-F238E27FC236}">
                <a16:creationId xmlns:a16="http://schemas.microsoft.com/office/drawing/2014/main" id="{24884BBD-69F2-2247-AA26-F5A882DAC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5543550"/>
            <a:ext cx="6350" cy="3175"/>
          </a:xfrm>
          <a:custGeom>
            <a:avLst/>
            <a:gdLst>
              <a:gd name="T0" fmla="*/ 0 w 17"/>
              <a:gd name="T1" fmla="*/ 0 h 7"/>
              <a:gd name="T2" fmla="*/ 2615 w 17"/>
              <a:gd name="T3" fmla="*/ 0 h 7"/>
              <a:gd name="T4" fmla="*/ 5976 w 17"/>
              <a:gd name="T5" fmla="*/ 0 h 7"/>
              <a:gd name="T6" fmla="*/ 5603 w 17"/>
              <a:gd name="T7" fmla="*/ 1361 h 7"/>
              <a:gd name="T8" fmla="*/ 1121 w 17"/>
              <a:gd name="T9" fmla="*/ 1361 h 7"/>
              <a:gd name="T10" fmla="*/ 0 w 17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7">
                <a:moveTo>
                  <a:pt x="0" y="0"/>
                </a:moveTo>
                <a:lnTo>
                  <a:pt x="7" y="0"/>
                </a:lnTo>
                <a:lnTo>
                  <a:pt x="16" y="0"/>
                </a:lnTo>
                <a:lnTo>
                  <a:pt x="15" y="3"/>
                </a:lnTo>
                <a:cubicBezTo>
                  <a:pt x="7" y="6"/>
                  <a:pt x="7" y="6"/>
                  <a:pt x="3" y="3"/>
                </a:cubicBezTo>
                <a:cubicBezTo>
                  <a:pt x="1" y="3"/>
                  <a:pt x="0" y="0"/>
                  <a:pt x="0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16" name="Freeform 7485">
            <a:extLst>
              <a:ext uri="{FF2B5EF4-FFF2-40B4-BE49-F238E27FC236}">
                <a16:creationId xmlns:a16="http://schemas.microsoft.com/office/drawing/2014/main" id="{47F6B31C-E405-E949-A134-3435AD153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9763" y="5543550"/>
            <a:ext cx="4762" cy="3175"/>
          </a:xfrm>
          <a:custGeom>
            <a:avLst/>
            <a:gdLst>
              <a:gd name="T0" fmla="*/ 1191 w 12"/>
              <a:gd name="T1" fmla="*/ 1361 h 7"/>
              <a:gd name="T2" fmla="*/ 4365 w 12"/>
              <a:gd name="T3" fmla="*/ 2721 h 7"/>
              <a:gd name="T4" fmla="*/ 2778 w 12"/>
              <a:gd name="T5" fmla="*/ 2721 h 7"/>
              <a:gd name="T6" fmla="*/ 0 w 12"/>
              <a:gd name="T7" fmla="*/ 2721 h 7"/>
              <a:gd name="T8" fmla="*/ 1191 w 12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7">
                <a:moveTo>
                  <a:pt x="3" y="3"/>
                </a:moveTo>
                <a:cubicBezTo>
                  <a:pt x="7" y="0"/>
                  <a:pt x="9" y="0"/>
                  <a:pt x="11" y="6"/>
                </a:cubicBezTo>
                <a:lnTo>
                  <a:pt x="7" y="6"/>
                </a:lnTo>
                <a:lnTo>
                  <a:pt x="0" y="6"/>
                </a:lnTo>
                <a:lnTo>
                  <a:pt x="3" y="3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17" name="Freeform 7486">
            <a:extLst>
              <a:ext uri="{FF2B5EF4-FFF2-40B4-BE49-F238E27FC236}">
                <a16:creationId xmlns:a16="http://schemas.microsoft.com/office/drawing/2014/main" id="{14A05645-2BCA-824A-8BEF-4C98D3752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9288" y="5543550"/>
            <a:ext cx="4762" cy="3175"/>
          </a:xfrm>
          <a:custGeom>
            <a:avLst/>
            <a:gdLst>
              <a:gd name="T0" fmla="*/ 0 w 15"/>
              <a:gd name="T1" fmla="*/ 0 h 7"/>
              <a:gd name="T2" fmla="*/ 952 w 15"/>
              <a:gd name="T3" fmla="*/ 0 h 7"/>
              <a:gd name="T4" fmla="*/ 3492 w 15"/>
              <a:gd name="T5" fmla="*/ 0 h 7"/>
              <a:gd name="T6" fmla="*/ 4445 w 15"/>
              <a:gd name="T7" fmla="*/ 0 h 7"/>
              <a:gd name="T8" fmla="*/ 3492 w 15"/>
              <a:gd name="T9" fmla="*/ 1361 h 7"/>
              <a:gd name="T10" fmla="*/ 1905 w 15"/>
              <a:gd name="T11" fmla="*/ 2721 h 7"/>
              <a:gd name="T12" fmla="*/ 952 w 15"/>
              <a:gd name="T13" fmla="*/ 1361 h 7"/>
              <a:gd name="T14" fmla="*/ 0 w 15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7">
                <a:moveTo>
                  <a:pt x="0" y="0"/>
                </a:moveTo>
                <a:lnTo>
                  <a:pt x="3" y="0"/>
                </a:lnTo>
                <a:lnTo>
                  <a:pt x="11" y="0"/>
                </a:lnTo>
                <a:lnTo>
                  <a:pt x="14" y="0"/>
                </a:lnTo>
                <a:lnTo>
                  <a:pt x="11" y="3"/>
                </a:lnTo>
                <a:cubicBezTo>
                  <a:pt x="8" y="6"/>
                  <a:pt x="6" y="6"/>
                  <a:pt x="6" y="6"/>
                </a:cubicBezTo>
                <a:cubicBezTo>
                  <a:pt x="6" y="6"/>
                  <a:pt x="4" y="6"/>
                  <a:pt x="3" y="3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18" name="Freeform 7487">
            <a:extLst>
              <a:ext uri="{FF2B5EF4-FFF2-40B4-BE49-F238E27FC236}">
                <a16:creationId xmlns:a16="http://schemas.microsoft.com/office/drawing/2014/main" id="{E6B36F42-7D6E-EA40-BC02-23941D970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2938" y="5543550"/>
            <a:ext cx="4762" cy="3175"/>
          </a:xfrm>
          <a:custGeom>
            <a:avLst/>
            <a:gdLst>
              <a:gd name="T0" fmla="*/ 0 w 13"/>
              <a:gd name="T1" fmla="*/ 0 h 7"/>
              <a:gd name="T2" fmla="*/ 2198 w 13"/>
              <a:gd name="T3" fmla="*/ 0 h 7"/>
              <a:gd name="T4" fmla="*/ 4396 w 13"/>
              <a:gd name="T5" fmla="*/ 0 h 7"/>
              <a:gd name="T6" fmla="*/ 3297 w 13"/>
              <a:gd name="T7" fmla="*/ 1361 h 7"/>
              <a:gd name="T8" fmla="*/ 1099 w 13"/>
              <a:gd name="T9" fmla="*/ 1361 h 7"/>
              <a:gd name="T10" fmla="*/ 0 w 13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7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9" y="3"/>
                </a:lnTo>
                <a:cubicBezTo>
                  <a:pt x="6" y="6"/>
                  <a:pt x="6" y="6"/>
                  <a:pt x="3" y="3"/>
                </a:cubicBez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19" name="Freeform 7488">
            <a:extLst>
              <a:ext uri="{FF2B5EF4-FFF2-40B4-BE49-F238E27FC236}">
                <a16:creationId xmlns:a16="http://schemas.microsoft.com/office/drawing/2014/main" id="{824D5716-2351-414F-AA61-8907EF43B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0713" y="5529263"/>
            <a:ext cx="44450" cy="15875"/>
          </a:xfrm>
          <a:custGeom>
            <a:avLst/>
            <a:gdLst>
              <a:gd name="T0" fmla="*/ 356 w 125"/>
              <a:gd name="T1" fmla="*/ 12267 h 44"/>
              <a:gd name="T2" fmla="*/ 1067 w 125"/>
              <a:gd name="T3" fmla="*/ 10102 h 44"/>
              <a:gd name="T4" fmla="*/ 5690 w 125"/>
              <a:gd name="T5" fmla="*/ 6494 h 44"/>
              <a:gd name="T6" fmla="*/ 11735 w 125"/>
              <a:gd name="T7" fmla="*/ 3247 h 44"/>
              <a:gd name="T8" fmla="*/ 13868 w 125"/>
              <a:gd name="T9" fmla="*/ 1082 h 44"/>
              <a:gd name="T10" fmla="*/ 33426 w 125"/>
              <a:gd name="T11" fmla="*/ 2165 h 44"/>
              <a:gd name="T12" fmla="*/ 44094 w 125"/>
              <a:gd name="T13" fmla="*/ 4330 h 44"/>
              <a:gd name="T14" fmla="*/ 43028 w 125"/>
              <a:gd name="T15" fmla="*/ 10102 h 44"/>
              <a:gd name="T16" fmla="*/ 40894 w 125"/>
              <a:gd name="T17" fmla="*/ 14071 h 44"/>
              <a:gd name="T18" fmla="*/ 39472 w 125"/>
              <a:gd name="T19" fmla="*/ 14071 h 44"/>
              <a:gd name="T20" fmla="*/ 4267 w 125"/>
              <a:gd name="T21" fmla="*/ 15514 h 44"/>
              <a:gd name="T22" fmla="*/ 356 w 125"/>
              <a:gd name="T23" fmla="*/ 14071 h 44"/>
              <a:gd name="T24" fmla="*/ 356 w 125"/>
              <a:gd name="T25" fmla="*/ 12267 h 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5" h="44">
                <a:moveTo>
                  <a:pt x="1" y="34"/>
                </a:moveTo>
                <a:lnTo>
                  <a:pt x="3" y="28"/>
                </a:lnTo>
                <a:lnTo>
                  <a:pt x="16" y="18"/>
                </a:lnTo>
                <a:cubicBezTo>
                  <a:pt x="23" y="15"/>
                  <a:pt x="30" y="12"/>
                  <a:pt x="33" y="9"/>
                </a:cubicBezTo>
                <a:cubicBezTo>
                  <a:pt x="36" y="3"/>
                  <a:pt x="38" y="3"/>
                  <a:pt x="39" y="3"/>
                </a:cubicBezTo>
                <a:cubicBezTo>
                  <a:pt x="41" y="0"/>
                  <a:pt x="77" y="3"/>
                  <a:pt x="94" y="6"/>
                </a:cubicBezTo>
                <a:cubicBezTo>
                  <a:pt x="103" y="9"/>
                  <a:pt x="123" y="12"/>
                  <a:pt x="124" y="12"/>
                </a:cubicBezTo>
                <a:cubicBezTo>
                  <a:pt x="124" y="12"/>
                  <a:pt x="123" y="18"/>
                  <a:pt x="121" y="28"/>
                </a:cubicBezTo>
                <a:cubicBezTo>
                  <a:pt x="118" y="34"/>
                  <a:pt x="115" y="39"/>
                  <a:pt x="115" y="39"/>
                </a:cubicBezTo>
                <a:cubicBezTo>
                  <a:pt x="115" y="43"/>
                  <a:pt x="114" y="43"/>
                  <a:pt x="111" y="39"/>
                </a:cubicBezTo>
                <a:cubicBezTo>
                  <a:pt x="92" y="39"/>
                  <a:pt x="35" y="39"/>
                  <a:pt x="12" y="43"/>
                </a:cubicBezTo>
                <a:cubicBezTo>
                  <a:pt x="1" y="43"/>
                  <a:pt x="0" y="43"/>
                  <a:pt x="1" y="39"/>
                </a:cubicBezTo>
                <a:lnTo>
                  <a:pt x="1" y="3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20" name="Freeform 7489">
            <a:extLst>
              <a:ext uri="{FF2B5EF4-FFF2-40B4-BE49-F238E27FC236}">
                <a16:creationId xmlns:a16="http://schemas.microsoft.com/office/drawing/2014/main" id="{F3EF503C-B123-3047-A833-DCDB9877D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9288" y="5532438"/>
            <a:ext cx="9525" cy="9525"/>
          </a:xfrm>
          <a:custGeom>
            <a:avLst/>
            <a:gdLst>
              <a:gd name="T0" fmla="*/ 4422 w 28"/>
              <a:gd name="T1" fmla="*/ 0 h 28"/>
              <a:gd name="T2" fmla="*/ 7144 w 28"/>
              <a:gd name="T3" fmla="*/ 7484 h 28"/>
              <a:gd name="T4" fmla="*/ 0 w 28"/>
              <a:gd name="T5" fmla="*/ 4082 h 28"/>
              <a:gd name="T6" fmla="*/ 4422 w 28"/>
              <a:gd name="T7" fmla="*/ 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28">
                <a:moveTo>
                  <a:pt x="13" y="0"/>
                </a:moveTo>
                <a:cubicBezTo>
                  <a:pt x="22" y="0"/>
                  <a:pt x="27" y="12"/>
                  <a:pt x="21" y="22"/>
                </a:cubicBezTo>
                <a:cubicBezTo>
                  <a:pt x="13" y="27"/>
                  <a:pt x="0" y="24"/>
                  <a:pt x="0" y="12"/>
                </a:cubicBezTo>
                <a:cubicBezTo>
                  <a:pt x="0" y="3"/>
                  <a:pt x="5" y="0"/>
                  <a:pt x="1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21" name="Freeform 7490">
            <a:extLst>
              <a:ext uri="{FF2B5EF4-FFF2-40B4-BE49-F238E27FC236}">
                <a16:creationId xmlns:a16="http://schemas.microsoft.com/office/drawing/2014/main" id="{97F41523-2F31-F14B-AEBA-A72DE24D9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9288" y="5532438"/>
            <a:ext cx="7937" cy="9525"/>
          </a:xfrm>
          <a:custGeom>
            <a:avLst/>
            <a:gdLst>
              <a:gd name="T0" fmla="*/ 2886 w 22"/>
              <a:gd name="T1" fmla="*/ 1143 h 25"/>
              <a:gd name="T2" fmla="*/ 7576 w 22"/>
              <a:gd name="T3" fmla="*/ 4572 h 25"/>
              <a:gd name="T4" fmla="*/ 2165 w 22"/>
              <a:gd name="T5" fmla="*/ 8382 h 25"/>
              <a:gd name="T6" fmla="*/ 2886 w 22"/>
              <a:gd name="T7" fmla="*/ 1143 h 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25">
                <a:moveTo>
                  <a:pt x="8" y="3"/>
                </a:moveTo>
                <a:cubicBezTo>
                  <a:pt x="14" y="0"/>
                  <a:pt x="21" y="3"/>
                  <a:pt x="21" y="12"/>
                </a:cubicBezTo>
                <a:cubicBezTo>
                  <a:pt x="21" y="18"/>
                  <a:pt x="14" y="24"/>
                  <a:pt x="6" y="22"/>
                </a:cubicBezTo>
                <a:cubicBezTo>
                  <a:pt x="0" y="18"/>
                  <a:pt x="2" y="6"/>
                  <a:pt x="8" y="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22" name="Freeform 7491">
            <a:extLst>
              <a:ext uri="{FF2B5EF4-FFF2-40B4-BE49-F238E27FC236}">
                <a16:creationId xmlns:a16="http://schemas.microsoft.com/office/drawing/2014/main" id="{7885DFF6-A986-5446-9AA9-5063A90F3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238" y="5532438"/>
            <a:ext cx="11112" cy="9525"/>
          </a:xfrm>
          <a:custGeom>
            <a:avLst/>
            <a:gdLst>
              <a:gd name="T0" fmla="*/ 7408 w 33"/>
              <a:gd name="T1" fmla="*/ 1021 h 28"/>
              <a:gd name="T2" fmla="*/ 8418 w 33"/>
              <a:gd name="T3" fmla="*/ 8504 h 28"/>
              <a:gd name="T4" fmla="*/ 2357 w 33"/>
              <a:gd name="T5" fmla="*/ 7144 h 28"/>
              <a:gd name="T6" fmla="*/ 1684 w 33"/>
              <a:gd name="T7" fmla="*/ 2041 h 28"/>
              <a:gd name="T8" fmla="*/ 7408 w 33"/>
              <a:gd name="T9" fmla="*/ 1021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28">
                <a:moveTo>
                  <a:pt x="22" y="3"/>
                </a:moveTo>
                <a:cubicBezTo>
                  <a:pt x="30" y="3"/>
                  <a:pt x="32" y="15"/>
                  <a:pt x="25" y="25"/>
                </a:cubicBezTo>
                <a:cubicBezTo>
                  <a:pt x="17" y="27"/>
                  <a:pt x="11" y="27"/>
                  <a:pt x="7" y="21"/>
                </a:cubicBezTo>
                <a:cubicBezTo>
                  <a:pt x="2" y="19"/>
                  <a:pt x="0" y="12"/>
                  <a:pt x="5" y="6"/>
                </a:cubicBezTo>
                <a:cubicBezTo>
                  <a:pt x="8" y="0"/>
                  <a:pt x="13" y="0"/>
                  <a:pt x="2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23" name="Freeform 7492">
            <a:extLst>
              <a:ext uri="{FF2B5EF4-FFF2-40B4-BE49-F238E27FC236}">
                <a16:creationId xmlns:a16="http://schemas.microsoft.com/office/drawing/2014/main" id="{1BBDAAFD-915D-2F47-8E35-30CEEC423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1825" y="5532438"/>
            <a:ext cx="11113" cy="7937"/>
          </a:xfrm>
          <a:custGeom>
            <a:avLst/>
            <a:gdLst>
              <a:gd name="T0" fmla="*/ 5748 w 29"/>
              <a:gd name="T1" fmla="*/ 0 h 23"/>
              <a:gd name="T2" fmla="*/ 7664 w 29"/>
              <a:gd name="T3" fmla="*/ 6212 h 23"/>
              <a:gd name="T4" fmla="*/ 3066 w 29"/>
              <a:gd name="T5" fmla="*/ 6212 h 23"/>
              <a:gd name="T6" fmla="*/ 5748 w 29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3">
                <a:moveTo>
                  <a:pt x="15" y="0"/>
                </a:moveTo>
                <a:cubicBezTo>
                  <a:pt x="24" y="0"/>
                  <a:pt x="28" y="16"/>
                  <a:pt x="20" y="18"/>
                </a:cubicBezTo>
                <a:cubicBezTo>
                  <a:pt x="15" y="22"/>
                  <a:pt x="12" y="22"/>
                  <a:pt x="8" y="18"/>
                </a:cubicBezTo>
                <a:cubicBezTo>
                  <a:pt x="0" y="16"/>
                  <a:pt x="3" y="0"/>
                  <a:pt x="15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24" name="Freeform 7493">
            <a:extLst>
              <a:ext uri="{FF2B5EF4-FFF2-40B4-BE49-F238E27FC236}">
                <a16:creationId xmlns:a16="http://schemas.microsoft.com/office/drawing/2014/main" id="{2C92DA6E-CCFE-AD4F-9BC1-344A110B2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1188" y="5487988"/>
            <a:ext cx="66675" cy="53975"/>
          </a:xfrm>
          <a:custGeom>
            <a:avLst/>
            <a:gdLst>
              <a:gd name="T0" fmla="*/ 7528 w 186"/>
              <a:gd name="T1" fmla="*/ 49714 h 152"/>
              <a:gd name="T2" fmla="*/ 6452 w 186"/>
              <a:gd name="T3" fmla="*/ 50424 h 152"/>
              <a:gd name="T4" fmla="*/ 6452 w 186"/>
              <a:gd name="T5" fmla="*/ 52555 h 152"/>
              <a:gd name="T6" fmla="*/ 6094 w 186"/>
              <a:gd name="T7" fmla="*/ 50424 h 152"/>
              <a:gd name="T8" fmla="*/ 6094 w 186"/>
              <a:gd name="T9" fmla="*/ 48293 h 152"/>
              <a:gd name="T10" fmla="*/ 4302 w 186"/>
              <a:gd name="T11" fmla="*/ 52555 h 152"/>
              <a:gd name="T12" fmla="*/ 3943 w 186"/>
              <a:gd name="T13" fmla="*/ 52555 h 152"/>
              <a:gd name="T14" fmla="*/ 4302 w 186"/>
              <a:gd name="T15" fmla="*/ 49714 h 152"/>
              <a:gd name="T16" fmla="*/ 5377 w 186"/>
              <a:gd name="T17" fmla="*/ 46163 h 152"/>
              <a:gd name="T18" fmla="*/ 9679 w 186"/>
              <a:gd name="T19" fmla="*/ 39771 h 152"/>
              <a:gd name="T20" fmla="*/ 16131 w 186"/>
              <a:gd name="T21" fmla="*/ 31249 h 152"/>
              <a:gd name="T22" fmla="*/ 18640 w 186"/>
              <a:gd name="T23" fmla="*/ 26988 h 152"/>
              <a:gd name="T24" fmla="*/ 17923 w 186"/>
              <a:gd name="T25" fmla="*/ 23792 h 152"/>
              <a:gd name="T26" fmla="*/ 17565 w 186"/>
              <a:gd name="T27" fmla="*/ 28053 h 152"/>
              <a:gd name="T28" fmla="*/ 14697 w 186"/>
              <a:gd name="T29" fmla="*/ 32314 h 152"/>
              <a:gd name="T30" fmla="*/ 8603 w 186"/>
              <a:gd name="T31" fmla="*/ 39771 h 152"/>
              <a:gd name="T32" fmla="*/ 4302 w 186"/>
              <a:gd name="T33" fmla="*/ 46163 h 152"/>
              <a:gd name="T34" fmla="*/ 3226 w 186"/>
              <a:gd name="T35" fmla="*/ 49714 h 152"/>
              <a:gd name="T36" fmla="*/ 3226 w 186"/>
              <a:gd name="T37" fmla="*/ 51844 h 152"/>
              <a:gd name="T38" fmla="*/ 3226 w 186"/>
              <a:gd name="T39" fmla="*/ 49714 h 152"/>
              <a:gd name="T40" fmla="*/ 3226 w 186"/>
              <a:gd name="T41" fmla="*/ 46163 h 152"/>
              <a:gd name="T42" fmla="*/ 1434 w 186"/>
              <a:gd name="T43" fmla="*/ 49714 h 152"/>
              <a:gd name="T44" fmla="*/ 717 w 186"/>
              <a:gd name="T45" fmla="*/ 51844 h 152"/>
              <a:gd name="T46" fmla="*/ 1075 w 186"/>
              <a:gd name="T47" fmla="*/ 47228 h 152"/>
              <a:gd name="T48" fmla="*/ 2868 w 186"/>
              <a:gd name="T49" fmla="*/ 44032 h 152"/>
              <a:gd name="T50" fmla="*/ 6452 w 186"/>
              <a:gd name="T51" fmla="*/ 34445 h 152"/>
              <a:gd name="T52" fmla="*/ 9679 w 186"/>
              <a:gd name="T53" fmla="*/ 31249 h 152"/>
              <a:gd name="T54" fmla="*/ 8603 w 186"/>
              <a:gd name="T55" fmla="*/ 28053 h 152"/>
              <a:gd name="T56" fmla="*/ 8603 w 186"/>
              <a:gd name="T57" fmla="*/ 15979 h 152"/>
              <a:gd name="T58" fmla="*/ 15056 w 186"/>
              <a:gd name="T59" fmla="*/ 5326 h 152"/>
              <a:gd name="T60" fmla="*/ 23300 w 186"/>
              <a:gd name="T61" fmla="*/ 0 h 152"/>
              <a:gd name="T62" fmla="*/ 66317 w 186"/>
              <a:gd name="T63" fmla="*/ 35510 h 152"/>
              <a:gd name="T64" fmla="*/ 65958 w 186"/>
              <a:gd name="T65" fmla="*/ 35510 h 152"/>
              <a:gd name="T66" fmla="*/ 43016 w 186"/>
              <a:gd name="T67" fmla="*/ 29118 h 152"/>
              <a:gd name="T68" fmla="*/ 18999 w 186"/>
              <a:gd name="T69" fmla="*/ 21306 h 152"/>
              <a:gd name="T70" fmla="*/ 18640 w 186"/>
              <a:gd name="T71" fmla="*/ 15979 h 152"/>
              <a:gd name="T72" fmla="*/ 19357 w 186"/>
              <a:gd name="T73" fmla="*/ 13849 h 152"/>
              <a:gd name="T74" fmla="*/ 17565 w 186"/>
              <a:gd name="T75" fmla="*/ 17045 h 152"/>
              <a:gd name="T76" fmla="*/ 18999 w 186"/>
              <a:gd name="T77" fmla="*/ 22726 h 152"/>
              <a:gd name="T78" fmla="*/ 27602 w 186"/>
              <a:gd name="T79" fmla="*/ 25922 h 152"/>
              <a:gd name="T80" fmla="*/ 35847 w 186"/>
              <a:gd name="T81" fmla="*/ 29118 h 152"/>
              <a:gd name="T82" fmla="*/ 29394 w 186"/>
              <a:gd name="T83" fmla="*/ 36575 h 152"/>
              <a:gd name="T84" fmla="*/ 24017 w 186"/>
              <a:gd name="T85" fmla="*/ 38706 h 152"/>
              <a:gd name="T86" fmla="*/ 12905 w 186"/>
              <a:gd name="T87" fmla="*/ 46163 h 152"/>
              <a:gd name="T88" fmla="*/ 9679 w 186"/>
              <a:gd name="T89" fmla="*/ 48293 h 152"/>
              <a:gd name="T90" fmla="*/ 9320 w 186"/>
              <a:gd name="T91" fmla="*/ 50424 h 152"/>
              <a:gd name="T92" fmla="*/ 7528 w 186"/>
              <a:gd name="T93" fmla="*/ 53620 h 152"/>
              <a:gd name="T94" fmla="*/ 7528 w 186"/>
              <a:gd name="T95" fmla="*/ 52555 h 152"/>
              <a:gd name="T96" fmla="*/ 7528 w 186"/>
              <a:gd name="T97" fmla="*/ 49714 h 1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6" h="152">
                <a:moveTo>
                  <a:pt x="21" y="140"/>
                </a:moveTo>
                <a:cubicBezTo>
                  <a:pt x="19" y="140"/>
                  <a:pt x="18" y="140"/>
                  <a:pt x="18" y="142"/>
                </a:cubicBezTo>
                <a:lnTo>
                  <a:pt x="18" y="148"/>
                </a:lnTo>
                <a:cubicBezTo>
                  <a:pt x="17" y="151"/>
                  <a:pt x="17" y="148"/>
                  <a:pt x="17" y="142"/>
                </a:cubicBezTo>
                <a:cubicBezTo>
                  <a:pt x="18" y="140"/>
                  <a:pt x="17" y="136"/>
                  <a:pt x="17" y="136"/>
                </a:cubicBezTo>
                <a:cubicBezTo>
                  <a:pt x="17" y="136"/>
                  <a:pt x="14" y="142"/>
                  <a:pt x="12" y="148"/>
                </a:cubicBezTo>
                <a:cubicBezTo>
                  <a:pt x="12" y="151"/>
                  <a:pt x="12" y="151"/>
                  <a:pt x="11" y="148"/>
                </a:cubicBezTo>
                <a:cubicBezTo>
                  <a:pt x="11" y="142"/>
                  <a:pt x="11" y="142"/>
                  <a:pt x="12" y="140"/>
                </a:cubicBezTo>
                <a:cubicBezTo>
                  <a:pt x="14" y="136"/>
                  <a:pt x="15" y="130"/>
                  <a:pt x="15" y="130"/>
                </a:cubicBezTo>
                <a:cubicBezTo>
                  <a:pt x="15" y="124"/>
                  <a:pt x="18" y="124"/>
                  <a:pt x="27" y="112"/>
                </a:cubicBezTo>
                <a:cubicBezTo>
                  <a:pt x="36" y="103"/>
                  <a:pt x="44" y="94"/>
                  <a:pt x="45" y="88"/>
                </a:cubicBezTo>
                <a:cubicBezTo>
                  <a:pt x="52" y="82"/>
                  <a:pt x="52" y="82"/>
                  <a:pt x="52" y="76"/>
                </a:cubicBezTo>
                <a:cubicBezTo>
                  <a:pt x="52" y="70"/>
                  <a:pt x="52" y="67"/>
                  <a:pt x="50" y="67"/>
                </a:cubicBezTo>
                <a:cubicBezTo>
                  <a:pt x="49" y="67"/>
                  <a:pt x="49" y="73"/>
                  <a:pt x="49" y="79"/>
                </a:cubicBezTo>
                <a:cubicBezTo>
                  <a:pt x="49" y="82"/>
                  <a:pt x="49" y="82"/>
                  <a:pt x="41" y="91"/>
                </a:cubicBezTo>
                <a:cubicBezTo>
                  <a:pt x="36" y="97"/>
                  <a:pt x="27" y="106"/>
                  <a:pt x="24" y="112"/>
                </a:cubicBezTo>
                <a:cubicBezTo>
                  <a:pt x="15" y="121"/>
                  <a:pt x="12" y="124"/>
                  <a:pt x="12" y="130"/>
                </a:cubicBezTo>
                <a:cubicBezTo>
                  <a:pt x="12" y="130"/>
                  <a:pt x="11" y="136"/>
                  <a:pt x="9" y="140"/>
                </a:cubicBezTo>
                <a:lnTo>
                  <a:pt x="9" y="146"/>
                </a:lnTo>
                <a:cubicBezTo>
                  <a:pt x="8" y="146"/>
                  <a:pt x="8" y="142"/>
                  <a:pt x="9" y="140"/>
                </a:cubicBezTo>
                <a:lnTo>
                  <a:pt x="9" y="130"/>
                </a:lnTo>
                <a:cubicBezTo>
                  <a:pt x="8" y="130"/>
                  <a:pt x="4" y="133"/>
                  <a:pt x="4" y="140"/>
                </a:cubicBezTo>
                <a:cubicBezTo>
                  <a:pt x="4" y="142"/>
                  <a:pt x="3" y="146"/>
                  <a:pt x="2" y="146"/>
                </a:cubicBezTo>
                <a:cubicBezTo>
                  <a:pt x="0" y="142"/>
                  <a:pt x="2" y="136"/>
                  <a:pt x="3" y="133"/>
                </a:cubicBezTo>
                <a:cubicBezTo>
                  <a:pt x="4" y="130"/>
                  <a:pt x="6" y="127"/>
                  <a:pt x="8" y="124"/>
                </a:cubicBezTo>
                <a:cubicBezTo>
                  <a:pt x="9" y="115"/>
                  <a:pt x="12" y="106"/>
                  <a:pt x="18" y="97"/>
                </a:cubicBezTo>
                <a:cubicBezTo>
                  <a:pt x="24" y="91"/>
                  <a:pt x="27" y="88"/>
                  <a:pt x="27" y="88"/>
                </a:cubicBezTo>
                <a:cubicBezTo>
                  <a:pt x="27" y="88"/>
                  <a:pt x="26" y="85"/>
                  <a:pt x="24" y="79"/>
                </a:cubicBezTo>
                <a:cubicBezTo>
                  <a:pt x="21" y="70"/>
                  <a:pt x="21" y="57"/>
                  <a:pt x="24" y="45"/>
                </a:cubicBezTo>
                <a:cubicBezTo>
                  <a:pt x="27" y="36"/>
                  <a:pt x="33" y="27"/>
                  <a:pt x="42" y="15"/>
                </a:cubicBezTo>
                <a:cubicBezTo>
                  <a:pt x="52" y="6"/>
                  <a:pt x="62" y="0"/>
                  <a:pt x="65" y="0"/>
                </a:cubicBezTo>
                <a:cubicBezTo>
                  <a:pt x="71" y="0"/>
                  <a:pt x="185" y="97"/>
                  <a:pt x="185" y="100"/>
                </a:cubicBezTo>
                <a:lnTo>
                  <a:pt x="184" y="100"/>
                </a:lnTo>
                <a:cubicBezTo>
                  <a:pt x="182" y="100"/>
                  <a:pt x="153" y="91"/>
                  <a:pt x="120" y="82"/>
                </a:cubicBezTo>
                <a:cubicBezTo>
                  <a:pt x="62" y="67"/>
                  <a:pt x="54" y="64"/>
                  <a:pt x="53" y="60"/>
                </a:cubicBezTo>
                <a:cubicBezTo>
                  <a:pt x="49" y="57"/>
                  <a:pt x="49" y="48"/>
                  <a:pt x="52" y="45"/>
                </a:cubicBezTo>
                <a:cubicBezTo>
                  <a:pt x="54" y="42"/>
                  <a:pt x="54" y="42"/>
                  <a:pt x="54" y="39"/>
                </a:cubicBezTo>
                <a:cubicBezTo>
                  <a:pt x="54" y="36"/>
                  <a:pt x="49" y="42"/>
                  <a:pt x="49" y="48"/>
                </a:cubicBezTo>
                <a:cubicBezTo>
                  <a:pt x="45" y="51"/>
                  <a:pt x="49" y="60"/>
                  <a:pt x="53" y="64"/>
                </a:cubicBezTo>
                <a:cubicBezTo>
                  <a:pt x="54" y="64"/>
                  <a:pt x="64" y="70"/>
                  <a:pt x="77" y="73"/>
                </a:cubicBezTo>
                <a:cubicBezTo>
                  <a:pt x="97" y="79"/>
                  <a:pt x="99" y="79"/>
                  <a:pt x="100" y="82"/>
                </a:cubicBezTo>
                <a:cubicBezTo>
                  <a:pt x="102" y="91"/>
                  <a:pt x="93" y="100"/>
                  <a:pt x="82" y="103"/>
                </a:cubicBezTo>
                <a:cubicBezTo>
                  <a:pt x="77" y="103"/>
                  <a:pt x="71" y="106"/>
                  <a:pt x="67" y="109"/>
                </a:cubicBezTo>
                <a:cubicBezTo>
                  <a:pt x="54" y="121"/>
                  <a:pt x="45" y="124"/>
                  <a:pt x="36" y="130"/>
                </a:cubicBezTo>
                <a:cubicBezTo>
                  <a:pt x="35" y="130"/>
                  <a:pt x="29" y="133"/>
                  <a:pt x="27" y="136"/>
                </a:cubicBezTo>
                <a:cubicBezTo>
                  <a:pt x="27" y="136"/>
                  <a:pt x="27" y="140"/>
                  <a:pt x="26" y="142"/>
                </a:cubicBezTo>
                <a:cubicBezTo>
                  <a:pt x="24" y="151"/>
                  <a:pt x="24" y="151"/>
                  <a:pt x="21" y="151"/>
                </a:cubicBezTo>
                <a:cubicBezTo>
                  <a:pt x="19" y="151"/>
                  <a:pt x="19" y="151"/>
                  <a:pt x="21" y="148"/>
                </a:cubicBezTo>
                <a:cubicBezTo>
                  <a:pt x="23" y="146"/>
                  <a:pt x="23" y="140"/>
                  <a:pt x="21" y="14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25" name="Freeform 7494">
            <a:extLst>
              <a:ext uri="{FF2B5EF4-FFF2-40B4-BE49-F238E27FC236}">
                <a16:creationId xmlns:a16="http://schemas.microsoft.com/office/drawing/2014/main" id="{37B3CECB-AA50-A84D-8400-CB1F67465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6588" y="5519738"/>
            <a:ext cx="34925" cy="12700"/>
          </a:xfrm>
          <a:custGeom>
            <a:avLst/>
            <a:gdLst>
              <a:gd name="T0" fmla="*/ 7353 w 95"/>
              <a:gd name="T1" fmla="*/ 8238 h 37"/>
              <a:gd name="T2" fmla="*/ 0 w 95"/>
              <a:gd name="T3" fmla="*/ 7208 h 37"/>
              <a:gd name="T4" fmla="*/ 3309 w 95"/>
              <a:gd name="T5" fmla="*/ 6178 h 37"/>
              <a:gd name="T6" fmla="*/ 8088 w 95"/>
              <a:gd name="T7" fmla="*/ 4119 h 37"/>
              <a:gd name="T8" fmla="*/ 12499 w 95"/>
              <a:gd name="T9" fmla="*/ 3089 h 37"/>
              <a:gd name="T10" fmla="*/ 20220 w 95"/>
              <a:gd name="T11" fmla="*/ 1030 h 37"/>
              <a:gd name="T12" fmla="*/ 20587 w 95"/>
              <a:gd name="T13" fmla="*/ 0 h 37"/>
              <a:gd name="T14" fmla="*/ 27572 w 95"/>
              <a:gd name="T15" fmla="*/ 2059 h 37"/>
              <a:gd name="T16" fmla="*/ 34557 w 95"/>
              <a:gd name="T17" fmla="*/ 4119 h 37"/>
              <a:gd name="T18" fmla="*/ 32352 w 95"/>
              <a:gd name="T19" fmla="*/ 6178 h 37"/>
              <a:gd name="T20" fmla="*/ 30881 w 95"/>
              <a:gd name="T21" fmla="*/ 9268 h 37"/>
              <a:gd name="T22" fmla="*/ 25367 w 95"/>
              <a:gd name="T23" fmla="*/ 11327 h 37"/>
              <a:gd name="T24" fmla="*/ 7353 w 95"/>
              <a:gd name="T25" fmla="*/ 8238 h 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5" h="37">
                <a:moveTo>
                  <a:pt x="20" y="24"/>
                </a:moveTo>
                <a:lnTo>
                  <a:pt x="0" y="21"/>
                </a:lnTo>
                <a:lnTo>
                  <a:pt x="9" y="18"/>
                </a:lnTo>
                <a:cubicBezTo>
                  <a:pt x="13" y="18"/>
                  <a:pt x="18" y="15"/>
                  <a:pt x="22" y="12"/>
                </a:cubicBezTo>
                <a:cubicBezTo>
                  <a:pt x="26" y="9"/>
                  <a:pt x="28" y="9"/>
                  <a:pt x="34" y="9"/>
                </a:cubicBezTo>
                <a:cubicBezTo>
                  <a:pt x="44" y="12"/>
                  <a:pt x="52" y="9"/>
                  <a:pt x="55" y="3"/>
                </a:cubicBezTo>
                <a:cubicBezTo>
                  <a:pt x="56" y="3"/>
                  <a:pt x="56" y="0"/>
                  <a:pt x="56" y="0"/>
                </a:cubicBezTo>
                <a:cubicBezTo>
                  <a:pt x="56" y="0"/>
                  <a:pt x="64" y="3"/>
                  <a:pt x="75" y="6"/>
                </a:cubicBezTo>
                <a:lnTo>
                  <a:pt x="94" y="12"/>
                </a:lnTo>
                <a:lnTo>
                  <a:pt x="88" y="18"/>
                </a:lnTo>
                <a:cubicBezTo>
                  <a:pt x="87" y="21"/>
                  <a:pt x="85" y="27"/>
                  <a:pt x="84" y="27"/>
                </a:cubicBezTo>
                <a:cubicBezTo>
                  <a:pt x="81" y="36"/>
                  <a:pt x="81" y="36"/>
                  <a:pt x="69" y="33"/>
                </a:cubicBezTo>
                <a:cubicBezTo>
                  <a:pt x="58" y="27"/>
                  <a:pt x="39" y="24"/>
                  <a:pt x="20" y="24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26" name="Freeform 7495">
            <a:extLst>
              <a:ext uri="{FF2B5EF4-FFF2-40B4-BE49-F238E27FC236}">
                <a16:creationId xmlns:a16="http://schemas.microsoft.com/office/drawing/2014/main" id="{157FF0B3-D7E4-5146-9503-4483F5575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7700" y="5519738"/>
            <a:ext cx="1588" cy="3175"/>
          </a:xfrm>
          <a:custGeom>
            <a:avLst/>
            <a:gdLst>
              <a:gd name="T0" fmla="*/ 0 w 4"/>
              <a:gd name="T1" fmla="*/ 953 h 10"/>
              <a:gd name="T2" fmla="*/ 794 w 4"/>
              <a:gd name="T3" fmla="*/ 953 h 10"/>
              <a:gd name="T4" fmla="*/ 0 w 4"/>
              <a:gd name="T5" fmla="*/ 2858 h 10"/>
              <a:gd name="T6" fmla="*/ 0 w 4"/>
              <a:gd name="T7" fmla="*/ 953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0" y="3"/>
                </a:moveTo>
                <a:cubicBezTo>
                  <a:pt x="2" y="3"/>
                  <a:pt x="2" y="0"/>
                  <a:pt x="2" y="3"/>
                </a:cubicBezTo>
                <a:cubicBezTo>
                  <a:pt x="3" y="6"/>
                  <a:pt x="2" y="9"/>
                  <a:pt x="0" y="9"/>
                </a:cubicBezTo>
                <a:lnTo>
                  <a:pt x="0" y="3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27" name="Freeform 7496">
            <a:extLst>
              <a:ext uri="{FF2B5EF4-FFF2-40B4-BE49-F238E27FC236}">
                <a16:creationId xmlns:a16="http://schemas.microsoft.com/office/drawing/2014/main" id="{628F3428-FD0B-1B48-B9C4-B1C6B2D4E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9288" y="5521325"/>
            <a:ext cx="1587" cy="1588"/>
          </a:xfrm>
          <a:custGeom>
            <a:avLst/>
            <a:gdLst>
              <a:gd name="T0" fmla="*/ 794 w 2"/>
              <a:gd name="T1" fmla="*/ 0 h 4"/>
              <a:gd name="T2" fmla="*/ 0 w 2"/>
              <a:gd name="T3" fmla="*/ 1191 h 4"/>
              <a:gd name="T4" fmla="*/ 0 w 2"/>
              <a:gd name="T5" fmla="*/ 0 h 4"/>
              <a:gd name="T6" fmla="*/ 794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1" y="0"/>
                </a:moveTo>
                <a:cubicBezTo>
                  <a:pt x="1" y="3"/>
                  <a:pt x="1" y="3"/>
                  <a:pt x="0" y="3"/>
                </a:cubicBez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28" name="Freeform 7497">
            <a:extLst>
              <a:ext uri="{FF2B5EF4-FFF2-40B4-BE49-F238E27FC236}">
                <a16:creationId xmlns:a16="http://schemas.microsoft.com/office/drawing/2014/main" id="{E54B654A-A990-FF4B-BE49-CA975CEF5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2463" y="5519738"/>
            <a:ext cx="1587" cy="3175"/>
          </a:xfrm>
          <a:custGeom>
            <a:avLst/>
            <a:gdLst>
              <a:gd name="T0" fmla="*/ 0 w 4"/>
              <a:gd name="T1" fmla="*/ 1361 h 7"/>
              <a:gd name="T2" fmla="*/ 794 w 4"/>
              <a:gd name="T3" fmla="*/ 1361 h 7"/>
              <a:gd name="T4" fmla="*/ 794 w 4"/>
              <a:gd name="T5" fmla="*/ 2721 h 7"/>
              <a:gd name="T6" fmla="*/ 0 w 4"/>
              <a:gd name="T7" fmla="*/ 136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0" y="3"/>
                </a:moveTo>
                <a:cubicBezTo>
                  <a:pt x="0" y="0"/>
                  <a:pt x="0" y="0"/>
                  <a:pt x="2" y="3"/>
                </a:cubicBezTo>
                <a:cubicBezTo>
                  <a:pt x="2" y="3"/>
                  <a:pt x="3" y="6"/>
                  <a:pt x="2" y="6"/>
                </a:cubicBezTo>
                <a:cubicBezTo>
                  <a:pt x="0" y="6"/>
                  <a:pt x="0" y="3"/>
                  <a:pt x="0" y="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29" name="Freeform 7498">
            <a:extLst>
              <a:ext uri="{FF2B5EF4-FFF2-40B4-BE49-F238E27FC236}">
                <a16:creationId xmlns:a16="http://schemas.microsoft.com/office/drawing/2014/main" id="{32E948B8-AF03-2D49-BDD0-4E32B34EE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9288" y="5519738"/>
            <a:ext cx="1587" cy="1587"/>
          </a:xfrm>
          <a:custGeom>
            <a:avLst/>
            <a:gdLst>
              <a:gd name="T0" fmla="*/ 0 w 4"/>
              <a:gd name="T1" fmla="*/ 0 h 4"/>
              <a:gd name="T2" fmla="*/ 397 w 4"/>
              <a:gd name="T3" fmla="*/ 0 h 4"/>
              <a:gd name="T4" fmla="*/ 1190 w 4"/>
              <a:gd name="T5" fmla="*/ 1190 h 4"/>
              <a:gd name="T6" fmla="*/ 397 w 4"/>
              <a:gd name="T7" fmla="*/ 1190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1" y="0"/>
                </a:lnTo>
                <a:cubicBezTo>
                  <a:pt x="3" y="0"/>
                  <a:pt x="3" y="0"/>
                  <a:pt x="3" y="3"/>
                </a:cubicBezTo>
                <a:lnTo>
                  <a:pt x="1" y="3"/>
                </a:lnTo>
                <a:lnTo>
                  <a:pt x="0" y="0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30" name="Freeform 7499">
            <a:extLst>
              <a:ext uri="{FF2B5EF4-FFF2-40B4-BE49-F238E27FC236}">
                <a16:creationId xmlns:a16="http://schemas.microsoft.com/office/drawing/2014/main" id="{B1766A29-40B5-5F48-AFDA-393BEA37B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4050" y="5519738"/>
            <a:ext cx="1588" cy="1587"/>
          </a:xfrm>
          <a:custGeom>
            <a:avLst/>
            <a:gdLst>
              <a:gd name="T0" fmla="*/ 794 w 2"/>
              <a:gd name="T1" fmla="*/ 1190 h 4"/>
              <a:gd name="T2" fmla="*/ 0 w 2"/>
              <a:gd name="T3" fmla="*/ 1190 h 4"/>
              <a:gd name="T4" fmla="*/ 794 w 2"/>
              <a:gd name="T5" fmla="*/ 119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4">
                <a:moveTo>
                  <a:pt x="1" y="3"/>
                </a:moveTo>
                <a:lnTo>
                  <a:pt x="0" y="3"/>
                </a:lnTo>
                <a:cubicBezTo>
                  <a:pt x="0" y="0"/>
                  <a:pt x="0" y="0"/>
                  <a:pt x="1" y="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31" name="Freeform 7500">
            <a:extLst>
              <a:ext uri="{FF2B5EF4-FFF2-40B4-BE49-F238E27FC236}">
                <a16:creationId xmlns:a16="http://schemas.microsoft.com/office/drawing/2014/main" id="{AB7CBEDA-47BE-BC44-970D-DB74004B0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4050" y="5518150"/>
            <a:ext cx="1588" cy="1588"/>
          </a:xfrm>
          <a:custGeom>
            <a:avLst/>
            <a:gdLst>
              <a:gd name="T0" fmla="*/ 397 w 4"/>
              <a:gd name="T1" fmla="*/ 0 h 4"/>
              <a:gd name="T2" fmla="*/ 397 w 4"/>
              <a:gd name="T3" fmla="*/ 1191 h 4"/>
              <a:gd name="T4" fmla="*/ 0 w 4"/>
              <a:gd name="T5" fmla="*/ 1191 h 4"/>
              <a:gd name="T6" fmla="*/ 397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1" y="0"/>
                </a:moveTo>
                <a:cubicBezTo>
                  <a:pt x="3" y="3"/>
                  <a:pt x="3" y="3"/>
                  <a:pt x="1" y="3"/>
                </a:cubicBezTo>
                <a:lnTo>
                  <a:pt x="0" y="3"/>
                </a:ln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32" name="Freeform 7501">
            <a:extLst>
              <a:ext uri="{FF2B5EF4-FFF2-40B4-BE49-F238E27FC236}">
                <a16:creationId xmlns:a16="http://schemas.microsoft.com/office/drawing/2014/main" id="{E5FA8EDA-5C0B-A64A-BBA6-2EAD63930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7700" y="5518150"/>
            <a:ext cx="1588" cy="3175"/>
          </a:xfrm>
          <a:custGeom>
            <a:avLst/>
            <a:gdLst>
              <a:gd name="T0" fmla="*/ 794 w 2"/>
              <a:gd name="T1" fmla="*/ 1361 h 7"/>
              <a:gd name="T2" fmla="*/ 0 w 2"/>
              <a:gd name="T3" fmla="*/ 2721 h 7"/>
              <a:gd name="T4" fmla="*/ 0 w 2"/>
              <a:gd name="T5" fmla="*/ 1361 h 7"/>
              <a:gd name="T6" fmla="*/ 794 w 2"/>
              <a:gd name="T7" fmla="*/ 136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7">
                <a:moveTo>
                  <a:pt x="1" y="3"/>
                </a:moveTo>
                <a:cubicBezTo>
                  <a:pt x="1" y="3"/>
                  <a:pt x="1" y="6"/>
                  <a:pt x="0" y="6"/>
                </a:cubicBezTo>
                <a:lnTo>
                  <a:pt x="0" y="3"/>
                </a:lnTo>
                <a:cubicBezTo>
                  <a:pt x="0" y="0"/>
                  <a:pt x="0" y="0"/>
                  <a:pt x="1" y="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33" name="Freeform 7502">
            <a:extLst>
              <a:ext uri="{FF2B5EF4-FFF2-40B4-BE49-F238E27FC236}">
                <a16:creationId xmlns:a16="http://schemas.microsoft.com/office/drawing/2014/main" id="{1D1909B4-13AE-6645-8E55-3F8D27BF4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9288" y="5518150"/>
            <a:ext cx="1587" cy="1588"/>
          </a:xfrm>
          <a:custGeom>
            <a:avLst/>
            <a:gdLst>
              <a:gd name="T0" fmla="*/ 794 w 4"/>
              <a:gd name="T1" fmla="*/ 0 h 4"/>
              <a:gd name="T2" fmla="*/ 794 w 4"/>
              <a:gd name="T3" fmla="*/ 1191 h 4"/>
              <a:gd name="T4" fmla="*/ 0 w 4"/>
              <a:gd name="T5" fmla="*/ 1191 h 4"/>
              <a:gd name="T6" fmla="*/ 794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3" y="3"/>
                  <a:pt x="3" y="3"/>
                  <a:pt x="2" y="3"/>
                </a:cubicBezTo>
                <a:lnTo>
                  <a:pt x="0" y="3"/>
                </a:lnTo>
                <a:cubicBezTo>
                  <a:pt x="0" y="0"/>
                  <a:pt x="2" y="0"/>
                  <a:pt x="2" y="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34" name="Freeform 7503">
            <a:extLst>
              <a:ext uri="{FF2B5EF4-FFF2-40B4-BE49-F238E27FC236}">
                <a16:creationId xmlns:a16="http://schemas.microsoft.com/office/drawing/2014/main" id="{55CF02D3-2E3F-3641-B7AC-2D3CB0D60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5465763"/>
            <a:ext cx="22225" cy="34925"/>
          </a:xfrm>
          <a:custGeom>
            <a:avLst/>
            <a:gdLst>
              <a:gd name="T0" fmla="*/ 9260 w 60"/>
              <a:gd name="T1" fmla="*/ 30292 h 98"/>
              <a:gd name="T2" fmla="*/ 9260 w 60"/>
              <a:gd name="T3" fmla="*/ 19601 h 98"/>
              <a:gd name="T4" fmla="*/ 6297 w 60"/>
              <a:gd name="T5" fmla="*/ 10691 h 98"/>
              <a:gd name="T6" fmla="*/ 4445 w 60"/>
              <a:gd name="T7" fmla="*/ 7484 h 98"/>
              <a:gd name="T8" fmla="*/ 6297 w 60"/>
              <a:gd name="T9" fmla="*/ 7484 h 98"/>
              <a:gd name="T10" fmla="*/ 9260 w 60"/>
              <a:gd name="T11" fmla="*/ 7484 h 98"/>
              <a:gd name="T12" fmla="*/ 2593 w 60"/>
              <a:gd name="T13" fmla="*/ 5346 h 98"/>
              <a:gd name="T14" fmla="*/ 0 w 60"/>
              <a:gd name="T15" fmla="*/ 4277 h 98"/>
              <a:gd name="T16" fmla="*/ 3704 w 60"/>
              <a:gd name="T17" fmla="*/ 2138 h 98"/>
              <a:gd name="T18" fmla="*/ 7779 w 60"/>
              <a:gd name="T19" fmla="*/ 1069 h 98"/>
              <a:gd name="T20" fmla="*/ 12594 w 60"/>
              <a:gd name="T21" fmla="*/ 0 h 98"/>
              <a:gd name="T22" fmla="*/ 20003 w 60"/>
              <a:gd name="T23" fmla="*/ 11760 h 98"/>
              <a:gd name="T24" fmla="*/ 21855 w 60"/>
              <a:gd name="T25" fmla="*/ 20670 h 98"/>
              <a:gd name="T26" fmla="*/ 18891 w 60"/>
              <a:gd name="T27" fmla="*/ 23877 h 98"/>
              <a:gd name="T28" fmla="*/ 10001 w 60"/>
              <a:gd name="T29" fmla="*/ 32430 h 98"/>
              <a:gd name="T30" fmla="*/ 9260 w 60"/>
              <a:gd name="T31" fmla="*/ 34569 h 98"/>
              <a:gd name="T32" fmla="*/ 9260 w 60"/>
              <a:gd name="T33" fmla="*/ 30292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0" h="98">
                <a:moveTo>
                  <a:pt x="25" y="85"/>
                </a:moveTo>
                <a:cubicBezTo>
                  <a:pt x="25" y="76"/>
                  <a:pt x="25" y="64"/>
                  <a:pt x="25" y="55"/>
                </a:cubicBezTo>
                <a:cubicBezTo>
                  <a:pt x="25" y="33"/>
                  <a:pt x="25" y="30"/>
                  <a:pt x="17" y="30"/>
                </a:cubicBezTo>
                <a:cubicBezTo>
                  <a:pt x="13" y="27"/>
                  <a:pt x="12" y="24"/>
                  <a:pt x="12" y="21"/>
                </a:cubicBezTo>
                <a:cubicBezTo>
                  <a:pt x="12" y="21"/>
                  <a:pt x="12" y="21"/>
                  <a:pt x="17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4" y="18"/>
                  <a:pt x="16" y="15"/>
                  <a:pt x="7" y="15"/>
                </a:cubicBezTo>
                <a:cubicBezTo>
                  <a:pt x="0" y="15"/>
                  <a:pt x="0" y="15"/>
                  <a:pt x="0" y="12"/>
                </a:cubicBezTo>
                <a:cubicBezTo>
                  <a:pt x="1" y="9"/>
                  <a:pt x="6" y="6"/>
                  <a:pt x="10" y="6"/>
                </a:cubicBezTo>
                <a:cubicBezTo>
                  <a:pt x="15" y="6"/>
                  <a:pt x="17" y="3"/>
                  <a:pt x="21" y="3"/>
                </a:cubicBezTo>
                <a:cubicBezTo>
                  <a:pt x="25" y="0"/>
                  <a:pt x="25" y="0"/>
                  <a:pt x="34" y="0"/>
                </a:cubicBezTo>
                <a:cubicBezTo>
                  <a:pt x="48" y="0"/>
                  <a:pt x="52" y="6"/>
                  <a:pt x="54" y="33"/>
                </a:cubicBezTo>
                <a:cubicBezTo>
                  <a:pt x="57" y="45"/>
                  <a:pt x="59" y="58"/>
                  <a:pt x="59" y="58"/>
                </a:cubicBezTo>
                <a:cubicBezTo>
                  <a:pt x="59" y="61"/>
                  <a:pt x="55" y="61"/>
                  <a:pt x="51" y="67"/>
                </a:cubicBezTo>
                <a:cubicBezTo>
                  <a:pt x="43" y="73"/>
                  <a:pt x="34" y="82"/>
                  <a:pt x="27" y="91"/>
                </a:cubicBezTo>
                <a:lnTo>
                  <a:pt x="25" y="97"/>
                </a:lnTo>
                <a:lnTo>
                  <a:pt x="25" y="85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35" name="Freeform 7504">
            <a:extLst>
              <a:ext uri="{FF2B5EF4-FFF2-40B4-BE49-F238E27FC236}">
                <a16:creationId xmlns:a16="http://schemas.microsoft.com/office/drawing/2014/main" id="{D1D45F93-56C7-7D4B-92B8-C91D00FCC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0713" y="5467350"/>
            <a:ext cx="4762" cy="6350"/>
          </a:xfrm>
          <a:custGeom>
            <a:avLst/>
            <a:gdLst>
              <a:gd name="T0" fmla="*/ 4029 w 13"/>
              <a:gd name="T1" fmla="*/ 1191 h 16"/>
              <a:gd name="T2" fmla="*/ 3297 w 13"/>
              <a:gd name="T3" fmla="*/ 3572 h 16"/>
              <a:gd name="T4" fmla="*/ 733 w 13"/>
              <a:gd name="T5" fmla="*/ 3572 h 16"/>
              <a:gd name="T6" fmla="*/ 733 w 13"/>
              <a:gd name="T7" fmla="*/ 1191 h 16"/>
              <a:gd name="T8" fmla="*/ 1832 w 13"/>
              <a:gd name="T9" fmla="*/ 2381 h 16"/>
              <a:gd name="T10" fmla="*/ 2930 w 13"/>
              <a:gd name="T11" fmla="*/ 3572 h 16"/>
              <a:gd name="T12" fmla="*/ 3297 w 13"/>
              <a:gd name="T13" fmla="*/ 2381 h 16"/>
              <a:gd name="T14" fmla="*/ 4029 w 13"/>
              <a:gd name="T15" fmla="*/ 1191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16">
                <a:moveTo>
                  <a:pt x="11" y="3"/>
                </a:moveTo>
                <a:cubicBezTo>
                  <a:pt x="12" y="6"/>
                  <a:pt x="12" y="6"/>
                  <a:pt x="9" y="9"/>
                </a:cubicBezTo>
                <a:cubicBezTo>
                  <a:pt x="9" y="15"/>
                  <a:pt x="5" y="15"/>
                  <a:pt x="2" y="9"/>
                </a:cubicBezTo>
                <a:cubicBezTo>
                  <a:pt x="0" y="6"/>
                  <a:pt x="0" y="3"/>
                  <a:pt x="2" y="3"/>
                </a:cubicBezTo>
                <a:cubicBezTo>
                  <a:pt x="5" y="0"/>
                  <a:pt x="5" y="0"/>
                  <a:pt x="5" y="6"/>
                </a:cubicBezTo>
                <a:cubicBezTo>
                  <a:pt x="5" y="6"/>
                  <a:pt x="5" y="9"/>
                  <a:pt x="8" y="9"/>
                </a:cubicBezTo>
                <a:cubicBezTo>
                  <a:pt x="9" y="9"/>
                  <a:pt x="9" y="9"/>
                  <a:pt x="9" y="6"/>
                </a:cubicBezTo>
                <a:cubicBezTo>
                  <a:pt x="9" y="0"/>
                  <a:pt x="9" y="0"/>
                  <a:pt x="1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36" name="Freeform 7505">
            <a:extLst>
              <a:ext uri="{FF2B5EF4-FFF2-40B4-BE49-F238E27FC236}">
                <a16:creationId xmlns:a16="http://schemas.microsoft.com/office/drawing/2014/main" id="{58B10F3F-69FC-3B45-B089-5158107BC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5395913"/>
            <a:ext cx="431800" cy="252412"/>
          </a:xfrm>
          <a:custGeom>
            <a:avLst/>
            <a:gdLst>
              <a:gd name="T0" fmla="*/ 215900 w 1200"/>
              <a:gd name="T1" fmla="*/ 252051 h 699"/>
              <a:gd name="T2" fmla="*/ 0 w 1200"/>
              <a:gd name="T3" fmla="*/ 252051 h 699"/>
              <a:gd name="T4" fmla="*/ 0 w 1200"/>
              <a:gd name="T5" fmla="*/ 0 h 699"/>
              <a:gd name="T6" fmla="*/ 431440 w 1200"/>
              <a:gd name="T7" fmla="*/ 0 h 699"/>
              <a:gd name="T8" fmla="*/ 431440 w 1200"/>
              <a:gd name="T9" fmla="*/ 252051 h 699"/>
              <a:gd name="T10" fmla="*/ 215900 w 1200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600" y="698"/>
                </a:move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  <a:lnTo>
                  <a:pt x="600" y="6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37" name="Freeform 7506">
            <a:extLst>
              <a:ext uri="{FF2B5EF4-FFF2-40B4-BE49-F238E27FC236}">
                <a16:creationId xmlns:a16="http://schemas.microsoft.com/office/drawing/2014/main" id="{35BB8011-275A-8246-9A49-2EAA0FC4A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5395913"/>
            <a:ext cx="215900" cy="252412"/>
          </a:xfrm>
          <a:custGeom>
            <a:avLst/>
            <a:gdLst>
              <a:gd name="T0" fmla="*/ 0 w 600"/>
              <a:gd name="T1" fmla="*/ 252051 h 699"/>
              <a:gd name="T2" fmla="*/ 0 w 600"/>
              <a:gd name="T3" fmla="*/ 0 h 699"/>
              <a:gd name="T4" fmla="*/ 215540 w 600"/>
              <a:gd name="T5" fmla="*/ 0 h 699"/>
              <a:gd name="T6" fmla="*/ 215540 w 600"/>
              <a:gd name="T7" fmla="*/ 252051 h 699"/>
              <a:gd name="T8" fmla="*/ 0 w 600"/>
              <a:gd name="T9" fmla="*/ 252051 h 6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0" h="699">
                <a:moveTo>
                  <a:pt x="0" y="698"/>
                </a:moveTo>
                <a:lnTo>
                  <a:pt x="0" y="0"/>
                </a:lnTo>
                <a:lnTo>
                  <a:pt x="599" y="0"/>
                </a:lnTo>
                <a:lnTo>
                  <a:pt x="599" y="698"/>
                </a:lnTo>
                <a:lnTo>
                  <a:pt x="0" y="698"/>
                </a:lnTo>
              </a:path>
            </a:pathLst>
          </a:custGeom>
          <a:solidFill>
            <a:srgbClr val="F7E0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38" name="Freeform 7507">
            <a:extLst>
              <a:ext uri="{FF2B5EF4-FFF2-40B4-BE49-F238E27FC236}">
                <a16:creationId xmlns:a16="http://schemas.microsoft.com/office/drawing/2014/main" id="{F7BF10A7-7B58-E74F-8B83-2332D9F83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97513"/>
            <a:ext cx="33337" cy="6350"/>
          </a:xfrm>
          <a:custGeom>
            <a:avLst/>
            <a:gdLst>
              <a:gd name="T0" fmla="*/ 32982 w 94"/>
              <a:gd name="T1" fmla="*/ 3572 h 16"/>
              <a:gd name="T2" fmla="*/ 16669 w 94"/>
              <a:gd name="T3" fmla="*/ 5953 h 16"/>
              <a:gd name="T4" fmla="*/ 0 w 94"/>
              <a:gd name="T5" fmla="*/ 3572 h 16"/>
              <a:gd name="T6" fmla="*/ 0 w 94"/>
              <a:gd name="T7" fmla="*/ 3572 h 16"/>
              <a:gd name="T8" fmla="*/ 16669 w 94"/>
              <a:gd name="T9" fmla="*/ 0 h 16"/>
              <a:gd name="T10" fmla="*/ 32982 w 94"/>
              <a:gd name="T11" fmla="*/ 3572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4" h="16">
                <a:moveTo>
                  <a:pt x="93" y="9"/>
                </a:moveTo>
                <a:cubicBezTo>
                  <a:pt x="93" y="12"/>
                  <a:pt x="72" y="15"/>
                  <a:pt x="47" y="15"/>
                </a:cubicBezTo>
                <a:cubicBezTo>
                  <a:pt x="20" y="15"/>
                  <a:pt x="0" y="12"/>
                  <a:pt x="0" y="9"/>
                </a:cubicBezTo>
                <a:cubicBezTo>
                  <a:pt x="0" y="3"/>
                  <a:pt x="20" y="0"/>
                  <a:pt x="47" y="0"/>
                </a:cubicBezTo>
                <a:cubicBezTo>
                  <a:pt x="72" y="0"/>
                  <a:pt x="93" y="3"/>
                  <a:pt x="93" y="9"/>
                </a:cubicBezTo>
              </a:path>
            </a:pathLst>
          </a:custGeom>
          <a:solidFill>
            <a:srgbClr val="B6003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39" name="Freeform 7508">
            <a:extLst>
              <a:ext uri="{FF2B5EF4-FFF2-40B4-BE49-F238E27FC236}">
                <a16:creationId xmlns:a16="http://schemas.microsoft.com/office/drawing/2014/main" id="{85509BB2-8614-D74C-BC8B-1E76ADF90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97513"/>
            <a:ext cx="33337" cy="6350"/>
          </a:xfrm>
          <a:custGeom>
            <a:avLst/>
            <a:gdLst>
              <a:gd name="T0" fmla="*/ 16669 w 94"/>
              <a:gd name="T1" fmla="*/ 5953 h 16"/>
              <a:gd name="T2" fmla="*/ 0 w 94"/>
              <a:gd name="T3" fmla="*/ 3572 h 16"/>
              <a:gd name="T4" fmla="*/ 355 w 94"/>
              <a:gd name="T5" fmla="*/ 3572 h 16"/>
              <a:gd name="T6" fmla="*/ 16669 w 94"/>
              <a:gd name="T7" fmla="*/ 5953 h 16"/>
              <a:gd name="T8" fmla="*/ 32982 w 94"/>
              <a:gd name="T9" fmla="*/ 3572 h 16"/>
              <a:gd name="T10" fmla="*/ 16669 w 94"/>
              <a:gd name="T11" fmla="*/ 0 h 16"/>
              <a:gd name="T12" fmla="*/ 32982 w 94"/>
              <a:gd name="T13" fmla="*/ 3572 h 16"/>
              <a:gd name="T14" fmla="*/ 16669 w 94"/>
              <a:gd name="T15" fmla="*/ 5953 h 16"/>
              <a:gd name="T16" fmla="*/ 3192 w 94"/>
              <a:gd name="T17" fmla="*/ 1191 h 16"/>
              <a:gd name="T18" fmla="*/ 16669 w 94"/>
              <a:gd name="T19" fmla="*/ 0 h 16"/>
              <a:gd name="T20" fmla="*/ 3192 w 94"/>
              <a:gd name="T21" fmla="*/ 1191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4" h="16">
                <a:moveTo>
                  <a:pt x="47" y="15"/>
                </a:moveTo>
                <a:cubicBezTo>
                  <a:pt x="20" y="15"/>
                  <a:pt x="0" y="12"/>
                  <a:pt x="0" y="9"/>
                </a:cubicBezTo>
                <a:lnTo>
                  <a:pt x="1" y="9"/>
                </a:lnTo>
                <a:cubicBezTo>
                  <a:pt x="1" y="12"/>
                  <a:pt x="22" y="15"/>
                  <a:pt x="47" y="15"/>
                </a:cubicBezTo>
                <a:cubicBezTo>
                  <a:pt x="71" y="15"/>
                  <a:pt x="93" y="12"/>
                  <a:pt x="93" y="9"/>
                </a:cubicBezTo>
                <a:cubicBezTo>
                  <a:pt x="93" y="3"/>
                  <a:pt x="71" y="0"/>
                  <a:pt x="47" y="0"/>
                </a:cubicBezTo>
                <a:cubicBezTo>
                  <a:pt x="72" y="0"/>
                  <a:pt x="93" y="3"/>
                  <a:pt x="93" y="9"/>
                </a:cubicBezTo>
                <a:cubicBezTo>
                  <a:pt x="93" y="12"/>
                  <a:pt x="72" y="15"/>
                  <a:pt x="47" y="15"/>
                </a:cubicBezTo>
                <a:close/>
                <a:moveTo>
                  <a:pt x="9" y="3"/>
                </a:moveTo>
                <a:cubicBezTo>
                  <a:pt x="16" y="0"/>
                  <a:pt x="31" y="0"/>
                  <a:pt x="47" y="0"/>
                </a:cubicBezTo>
                <a:cubicBezTo>
                  <a:pt x="31" y="0"/>
                  <a:pt x="17" y="0"/>
                  <a:pt x="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40" name="Freeform 7509">
            <a:extLst>
              <a:ext uri="{FF2B5EF4-FFF2-40B4-BE49-F238E27FC236}">
                <a16:creationId xmlns:a16="http://schemas.microsoft.com/office/drawing/2014/main" id="{338CEAA1-700D-844E-BE02-968E380E6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0" y="5489575"/>
            <a:ext cx="25400" cy="31750"/>
          </a:xfrm>
          <a:custGeom>
            <a:avLst/>
            <a:gdLst>
              <a:gd name="T0" fmla="*/ 25037 w 70"/>
              <a:gd name="T1" fmla="*/ 7492 h 89"/>
              <a:gd name="T2" fmla="*/ 6894 w 70"/>
              <a:gd name="T3" fmla="*/ 28183 h 89"/>
              <a:gd name="T4" fmla="*/ 0 w 70"/>
              <a:gd name="T5" fmla="*/ 21761 h 89"/>
              <a:gd name="T6" fmla="*/ 18143 w 70"/>
              <a:gd name="T7" fmla="*/ 0 h 89"/>
              <a:gd name="T8" fmla="*/ 25037 w 70"/>
              <a:gd name="T9" fmla="*/ 7492 h 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89">
                <a:moveTo>
                  <a:pt x="69" y="21"/>
                </a:moveTo>
                <a:cubicBezTo>
                  <a:pt x="59" y="61"/>
                  <a:pt x="31" y="88"/>
                  <a:pt x="19" y="79"/>
                </a:cubicBezTo>
                <a:lnTo>
                  <a:pt x="0" y="61"/>
                </a:lnTo>
                <a:cubicBezTo>
                  <a:pt x="12" y="70"/>
                  <a:pt x="41" y="42"/>
                  <a:pt x="50" y="0"/>
                </a:cubicBezTo>
                <a:lnTo>
                  <a:pt x="69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41" name="Freeform 7510">
            <a:extLst>
              <a:ext uri="{FF2B5EF4-FFF2-40B4-BE49-F238E27FC236}">
                <a16:creationId xmlns:a16="http://schemas.microsoft.com/office/drawing/2014/main" id="{0BC85B02-4CFE-454C-B8FB-F06211635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0" y="5489575"/>
            <a:ext cx="19050" cy="25400"/>
          </a:xfrm>
          <a:custGeom>
            <a:avLst/>
            <a:gdLst>
              <a:gd name="T0" fmla="*/ 2241 w 51"/>
              <a:gd name="T1" fmla="*/ 21823 h 71"/>
              <a:gd name="T2" fmla="*/ 18303 w 51"/>
              <a:gd name="T3" fmla="*/ 715 h 71"/>
              <a:gd name="T4" fmla="*/ 0 w 51"/>
              <a:gd name="T5" fmla="*/ 21823 h 71"/>
              <a:gd name="T6" fmla="*/ 2241 w 51"/>
              <a:gd name="T7" fmla="*/ 21823 h 71"/>
              <a:gd name="T8" fmla="*/ 18676 w 51"/>
              <a:gd name="T9" fmla="*/ 0 h 71"/>
              <a:gd name="T10" fmla="*/ 18303 w 51"/>
              <a:gd name="T11" fmla="*/ 715 h 71"/>
              <a:gd name="T12" fmla="*/ 18676 w 51"/>
              <a:gd name="T13" fmla="*/ 0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1" h="71">
                <a:moveTo>
                  <a:pt x="6" y="61"/>
                </a:moveTo>
                <a:cubicBezTo>
                  <a:pt x="18" y="61"/>
                  <a:pt x="41" y="37"/>
                  <a:pt x="49" y="2"/>
                </a:cubicBezTo>
                <a:cubicBezTo>
                  <a:pt x="39" y="46"/>
                  <a:pt x="11" y="70"/>
                  <a:pt x="0" y="61"/>
                </a:cubicBezTo>
                <a:lnTo>
                  <a:pt x="6" y="61"/>
                </a:lnTo>
                <a:close/>
                <a:moveTo>
                  <a:pt x="50" y="0"/>
                </a:moveTo>
                <a:cubicBezTo>
                  <a:pt x="50" y="1"/>
                  <a:pt x="49" y="2"/>
                  <a:pt x="49" y="2"/>
                </a:cubicBezTo>
                <a:cubicBezTo>
                  <a:pt x="49" y="2"/>
                  <a:pt x="50" y="1"/>
                  <a:pt x="5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42" name="Freeform 7511">
            <a:extLst>
              <a:ext uri="{FF2B5EF4-FFF2-40B4-BE49-F238E27FC236}">
                <a16:creationId xmlns:a16="http://schemas.microsoft.com/office/drawing/2014/main" id="{AB039230-87A2-1441-B077-311346C1A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97513"/>
            <a:ext cx="19050" cy="25400"/>
          </a:xfrm>
          <a:custGeom>
            <a:avLst/>
            <a:gdLst>
              <a:gd name="T0" fmla="*/ 18357 w 55"/>
              <a:gd name="T1" fmla="*/ 0 h 71"/>
              <a:gd name="T2" fmla="*/ 18704 w 55"/>
              <a:gd name="T3" fmla="*/ 1073 h 71"/>
              <a:gd name="T4" fmla="*/ 1385 w 55"/>
              <a:gd name="T5" fmla="*/ 21823 h 71"/>
              <a:gd name="T6" fmla="*/ 0 w 55"/>
              <a:gd name="T7" fmla="*/ 20749 h 71"/>
              <a:gd name="T8" fmla="*/ 18357 w 55"/>
              <a:gd name="T9" fmla="*/ 0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" h="71">
                <a:moveTo>
                  <a:pt x="53" y="0"/>
                </a:moveTo>
                <a:lnTo>
                  <a:pt x="54" y="3"/>
                </a:lnTo>
                <a:cubicBezTo>
                  <a:pt x="44" y="43"/>
                  <a:pt x="16" y="70"/>
                  <a:pt x="4" y="61"/>
                </a:cubicBezTo>
                <a:lnTo>
                  <a:pt x="0" y="58"/>
                </a:lnTo>
                <a:cubicBezTo>
                  <a:pt x="13" y="67"/>
                  <a:pt x="42" y="40"/>
                  <a:pt x="53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43" name="Freeform 7512">
            <a:extLst>
              <a:ext uri="{FF2B5EF4-FFF2-40B4-BE49-F238E27FC236}">
                <a16:creationId xmlns:a16="http://schemas.microsoft.com/office/drawing/2014/main" id="{36BCE11A-579E-7F41-BE5B-F448AE65C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97513"/>
            <a:ext cx="19050" cy="23812"/>
          </a:xfrm>
          <a:custGeom>
            <a:avLst/>
            <a:gdLst>
              <a:gd name="T0" fmla="*/ 0 w 54"/>
              <a:gd name="T1" fmla="*/ 21248 h 65"/>
              <a:gd name="T2" fmla="*/ 353 w 54"/>
              <a:gd name="T3" fmla="*/ 21248 h 65"/>
              <a:gd name="T4" fmla="*/ 1411 w 54"/>
              <a:gd name="T5" fmla="*/ 22347 h 65"/>
              <a:gd name="T6" fmla="*/ 0 w 54"/>
              <a:gd name="T7" fmla="*/ 21248 h 65"/>
              <a:gd name="T8" fmla="*/ 2469 w 54"/>
              <a:gd name="T9" fmla="*/ 22347 h 65"/>
              <a:gd name="T10" fmla="*/ 706 w 54"/>
              <a:gd name="T11" fmla="*/ 21248 h 65"/>
              <a:gd name="T12" fmla="*/ 15169 w 54"/>
              <a:gd name="T13" fmla="*/ 9525 h 65"/>
              <a:gd name="T14" fmla="*/ 2469 w 54"/>
              <a:gd name="T15" fmla="*/ 22347 h 65"/>
              <a:gd name="T16" fmla="*/ 706 w 54"/>
              <a:gd name="T17" fmla="*/ 21248 h 65"/>
              <a:gd name="T18" fmla="*/ 706 w 54"/>
              <a:gd name="T19" fmla="*/ 21248 h 65"/>
              <a:gd name="T20" fmla="*/ 706 w 54"/>
              <a:gd name="T21" fmla="*/ 21248 h 65"/>
              <a:gd name="T22" fmla="*/ 18697 w 54"/>
              <a:gd name="T23" fmla="*/ 0 h 65"/>
              <a:gd name="T24" fmla="*/ 15169 w 54"/>
              <a:gd name="T25" fmla="*/ 9525 h 65"/>
              <a:gd name="T26" fmla="*/ 18697 w 54"/>
              <a:gd name="T27" fmla="*/ 0 h 6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4" h="65">
                <a:moveTo>
                  <a:pt x="0" y="58"/>
                </a:moveTo>
                <a:cubicBezTo>
                  <a:pt x="1" y="58"/>
                  <a:pt x="1" y="58"/>
                  <a:pt x="1" y="58"/>
                </a:cubicBezTo>
                <a:lnTo>
                  <a:pt x="4" y="61"/>
                </a:lnTo>
                <a:lnTo>
                  <a:pt x="0" y="58"/>
                </a:lnTo>
                <a:close/>
                <a:moveTo>
                  <a:pt x="7" y="61"/>
                </a:moveTo>
                <a:cubicBezTo>
                  <a:pt x="5" y="61"/>
                  <a:pt x="4" y="59"/>
                  <a:pt x="2" y="58"/>
                </a:cubicBezTo>
                <a:cubicBezTo>
                  <a:pt x="12" y="64"/>
                  <a:pt x="30" y="51"/>
                  <a:pt x="43" y="26"/>
                </a:cubicBezTo>
                <a:cubicBezTo>
                  <a:pt x="32" y="48"/>
                  <a:pt x="17" y="61"/>
                  <a:pt x="7" y="61"/>
                </a:cubicBezTo>
                <a:close/>
                <a:moveTo>
                  <a:pt x="2" y="58"/>
                </a:move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2" y="58"/>
                  <a:pt x="2" y="58"/>
                </a:cubicBezTo>
                <a:close/>
                <a:moveTo>
                  <a:pt x="53" y="0"/>
                </a:moveTo>
                <a:cubicBezTo>
                  <a:pt x="50" y="10"/>
                  <a:pt x="47" y="19"/>
                  <a:pt x="43" y="26"/>
                </a:cubicBezTo>
                <a:cubicBezTo>
                  <a:pt x="47" y="18"/>
                  <a:pt x="50" y="10"/>
                  <a:pt x="5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44" name="Freeform 7513">
            <a:extLst>
              <a:ext uri="{FF2B5EF4-FFF2-40B4-BE49-F238E27FC236}">
                <a16:creationId xmlns:a16="http://schemas.microsoft.com/office/drawing/2014/main" id="{06FDFE33-6186-6144-A1DC-A5CEF9C79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0" y="5489575"/>
            <a:ext cx="19050" cy="26988"/>
          </a:xfrm>
          <a:custGeom>
            <a:avLst/>
            <a:gdLst>
              <a:gd name="T0" fmla="*/ 17612 w 53"/>
              <a:gd name="T1" fmla="*/ 0 h 74"/>
              <a:gd name="T2" fmla="*/ 18691 w 53"/>
              <a:gd name="T3" fmla="*/ 1094 h 74"/>
              <a:gd name="T4" fmla="*/ 0 w 53"/>
              <a:gd name="T5" fmla="*/ 23341 h 74"/>
              <a:gd name="T6" fmla="*/ 0 w 53"/>
              <a:gd name="T7" fmla="*/ 22247 h 74"/>
              <a:gd name="T8" fmla="*/ 17612 w 53"/>
              <a:gd name="T9" fmla="*/ 0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74">
                <a:moveTo>
                  <a:pt x="49" y="0"/>
                </a:moveTo>
                <a:lnTo>
                  <a:pt x="52" y="3"/>
                </a:lnTo>
                <a:cubicBezTo>
                  <a:pt x="42" y="42"/>
                  <a:pt x="14" y="73"/>
                  <a:pt x="0" y="64"/>
                </a:cubicBezTo>
                <a:cubicBezTo>
                  <a:pt x="0" y="62"/>
                  <a:pt x="0" y="62"/>
                  <a:pt x="0" y="61"/>
                </a:cubicBezTo>
                <a:cubicBezTo>
                  <a:pt x="12" y="68"/>
                  <a:pt x="40" y="41"/>
                  <a:pt x="49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45" name="Freeform 7514">
            <a:extLst>
              <a:ext uri="{FF2B5EF4-FFF2-40B4-BE49-F238E27FC236}">
                <a16:creationId xmlns:a16="http://schemas.microsoft.com/office/drawing/2014/main" id="{502DC548-CBA1-0145-AC41-52FDDB323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0" y="5489575"/>
            <a:ext cx="19050" cy="25400"/>
          </a:xfrm>
          <a:custGeom>
            <a:avLst/>
            <a:gdLst>
              <a:gd name="T0" fmla="*/ 2241 w 51"/>
              <a:gd name="T1" fmla="*/ 21823 h 71"/>
              <a:gd name="T2" fmla="*/ 18676 w 51"/>
              <a:gd name="T3" fmla="*/ 0 h 71"/>
              <a:gd name="T4" fmla="*/ 0 w 51"/>
              <a:gd name="T5" fmla="*/ 21823 h 71"/>
              <a:gd name="T6" fmla="*/ 2241 w 51"/>
              <a:gd name="T7" fmla="*/ 21823 h 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" h="71">
                <a:moveTo>
                  <a:pt x="6" y="61"/>
                </a:moveTo>
                <a:cubicBezTo>
                  <a:pt x="19" y="61"/>
                  <a:pt x="42" y="36"/>
                  <a:pt x="50" y="0"/>
                </a:cubicBezTo>
                <a:cubicBezTo>
                  <a:pt x="41" y="45"/>
                  <a:pt x="12" y="70"/>
                  <a:pt x="0" y="61"/>
                </a:cubicBezTo>
                <a:lnTo>
                  <a:pt x="6" y="6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46" name="Freeform 7515">
            <a:extLst>
              <a:ext uri="{FF2B5EF4-FFF2-40B4-BE49-F238E27FC236}">
                <a16:creationId xmlns:a16="http://schemas.microsoft.com/office/drawing/2014/main" id="{2AAC19F2-0816-7E40-AA1D-C990A0925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99100"/>
            <a:ext cx="7937" cy="11113"/>
          </a:xfrm>
          <a:custGeom>
            <a:avLst/>
            <a:gdLst>
              <a:gd name="T0" fmla="*/ 5521 w 23"/>
              <a:gd name="T1" fmla="*/ 0 h 31"/>
              <a:gd name="T2" fmla="*/ 7592 w 23"/>
              <a:gd name="T3" fmla="*/ 1075 h 31"/>
              <a:gd name="T4" fmla="*/ 5521 w 23"/>
              <a:gd name="T5" fmla="*/ 4302 h 31"/>
              <a:gd name="T6" fmla="*/ 7592 w 23"/>
              <a:gd name="T7" fmla="*/ 4302 h 31"/>
              <a:gd name="T8" fmla="*/ 5866 w 23"/>
              <a:gd name="T9" fmla="*/ 6453 h 31"/>
              <a:gd name="T10" fmla="*/ 4486 w 23"/>
              <a:gd name="T11" fmla="*/ 5377 h 31"/>
              <a:gd name="T12" fmla="*/ 2071 w 23"/>
              <a:gd name="T13" fmla="*/ 10755 h 31"/>
              <a:gd name="T14" fmla="*/ 0 w 23"/>
              <a:gd name="T15" fmla="*/ 9679 h 31"/>
              <a:gd name="T16" fmla="*/ 3106 w 23"/>
              <a:gd name="T17" fmla="*/ 4302 h 31"/>
              <a:gd name="T18" fmla="*/ 1380 w 23"/>
              <a:gd name="T19" fmla="*/ 4302 h 31"/>
              <a:gd name="T20" fmla="*/ 2761 w 23"/>
              <a:gd name="T21" fmla="*/ 2151 h 31"/>
              <a:gd name="T22" fmla="*/ 4141 w 23"/>
              <a:gd name="T23" fmla="*/ 3226 h 31"/>
              <a:gd name="T24" fmla="*/ 5521 w 23"/>
              <a:gd name="T25" fmla="*/ 0 h 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31">
                <a:moveTo>
                  <a:pt x="16" y="0"/>
                </a:moveTo>
                <a:lnTo>
                  <a:pt x="22" y="3"/>
                </a:lnTo>
                <a:cubicBezTo>
                  <a:pt x="19" y="6"/>
                  <a:pt x="18" y="9"/>
                  <a:pt x="16" y="12"/>
                </a:cubicBezTo>
                <a:lnTo>
                  <a:pt x="22" y="12"/>
                </a:lnTo>
                <a:cubicBezTo>
                  <a:pt x="21" y="15"/>
                  <a:pt x="19" y="18"/>
                  <a:pt x="17" y="18"/>
                </a:cubicBezTo>
                <a:lnTo>
                  <a:pt x="13" y="15"/>
                </a:lnTo>
                <a:cubicBezTo>
                  <a:pt x="12" y="21"/>
                  <a:pt x="9" y="27"/>
                  <a:pt x="6" y="30"/>
                </a:cubicBezTo>
                <a:lnTo>
                  <a:pt x="0" y="27"/>
                </a:lnTo>
                <a:cubicBezTo>
                  <a:pt x="4" y="21"/>
                  <a:pt x="6" y="18"/>
                  <a:pt x="9" y="12"/>
                </a:cubicBezTo>
                <a:lnTo>
                  <a:pt x="4" y="12"/>
                </a:lnTo>
                <a:cubicBezTo>
                  <a:pt x="5" y="9"/>
                  <a:pt x="6" y="6"/>
                  <a:pt x="8" y="6"/>
                </a:cubicBezTo>
                <a:lnTo>
                  <a:pt x="12" y="9"/>
                </a:lnTo>
                <a:cubicBezTo>
                  <a:pt x="13" y="6"/>
                  <a:pt x="15" y="3"/>
                  <a:pt x="16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47" name="Freeform 7516">
            <a:extLst>
              <a:ext uri="{FF2B5EF4-FFF2-40B4-BE49-F238E27FC236}">
                <a16:creationId xmlns:a16="http://schemas.microsoft.com/office/drawing/2014/main" id="{DD5C788A-BEA9-CB46-9D73-C33827A49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5499100"/>
            <a:ext cx="6350" cy="11113"/>
          </a:xfrm>
          <a:custGeom>
            <a:avLst/>
            <a:gdLst>
              <a:gd name="T0" fmla="*/ 668 w 19"/>
              <a:gd name="T1" fmla="*/ 10755 h 31"/>
              <a:gd name="T2" fmla="*/ 3008 w 19"/>
              <a:gd name="T3" fmla="*/ 5377 h 31"/>
              <a:gd name="T4" fmla="*/ 668 w 19"/>
              <a:gd name="T5" fmla="*/ 10755 h 31"/>
              <a:gd name="T6" fmla="*/ 1337 w 19"/>
              <a:gd name="T7" fmla="*/ 1075 h 31"/>
              <a:gd name="T8" fmla="*/ 2674 w 19"/>
              <a:gd name="T9" fmla="*/ 3226 h 31"/>
              <a:gd name="T10" fmla="*/ 3676 w 19"/>
              <a:gd name="T11" fmla="*/ 0 h 31"/>
              <a:gd name="T12" fmla="*/ 2674 w 19"/>
              <a:gd name="T13" fmla="*/ 3226 h 31"/>
              <a:gd name="T14" fmla="*/ 1337 w 19"/>
              <a:gd name="T15" fmla="*/ 2151 h 31"/>
              <a:gd name="T16" fmla="*/ 0 w 19"/>
              <a:gd name="T17" fmla="*/ 4302 h 31"/>
              <a:gd name="T18" fmla="*/ 1337 w 19"/>
              <a:gd name="T19" fmla="*/ 1075 h 31"/>
              <a:gd name="T20" fmla="*/ 5682 w 19"/>
              <a:gd name="T21" fmla="*/ 4302 h 31"/>
              <a:gd name="T22" fmla="*/ 4345 w 19"/>
              <a:gd name="T23" fmla="*/ 6453 h 31"/>
              <a:gd name="T24" fmla="*/ 5682 w 19"/>
              <a:gd name="T25" fmla="*/ 4302 h 31"/>
              <a:gd name="T26" fmla="*/ 4011 w 19"/>
              <a:gd name="T27" fmla="*/ 4302 h 31"/>
              <a:gd name="T28" fmla="*/ 6016 w 19"/>
              <a:gd name="T29" fmla="*/ 1075 h 31"/>
              <a:gd name="T30" fmla="*/ 4345 w 19"/>
              <a:gd name="T31" fmla="*/ 4302 h 31"/>
              <a:gd name="T32" fmla="*/ 4011 w 19"/>
              <a:gd name="T33" fmla="*/ 4302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" h="31">
                <a:moveTo>
                  <a:pt x="2" y="30"/>
                </a:moveTo>
                <a:cubicBezTo>
                  <a:pt x="5" y="24"/>
                  <a:pt x="8" y="21"/>
                  <a:pt x="9" y="15"/>
                </a:cubicBezTo>
                <a:cubicBezTo>
                  <a:pt x="8" y="21"/>
                  <a:pt x="5" y="27"/>
                  <a:pt x="2" y="30"/>
                </a:cubicBezTo>
                <a:close/>
                <a:moveTo>
                  <a:pt x="4" y="3"/>
                </a:moveTo>
                <a:lnTo>
                  <a:pt x="8" y="9"/>
                </a:lnTo>
                <a:cubicBezTo>
                  <a:pt x="9" y="6"/>
                  <a:pt x="10" y="3"/>
                  <a:pt x="11" y="0"/>
                </a:cubicBezTo>
                <a:cubicBezTo>
                  <a:pt x="11" y="3"/>
                  <a:pt x="9" y="6"/>
                  <a:pt x="8" y="9"/>
                </a:cubicBezTo>
                <a:lnTo>
                  <a:pt x="4" y="6"/>
                </a:lnTo>
                <a:cubicBezTo>
                  <a:pt x="2" y="6"/>
                  <a:pt x="2" y="9"/>
                  <a:pt x="0" y="12"/>
                </a:cubicBezTo>
                <a:cubicBezTo>
                  <a:pt x="1" y="9"/>
                  <a:pt x="2" y="6"/>
                  <a:pt x="4" y="3"/>
                </a:cubicBezTo>
                <a:close/>
                <a:moveTo>
                  <a:pt x="17" y="12"/>
                </a:moveTo>
                <a:cubicBezTo>
                  <a:pt x="17" y="15"/>
                  <a:pt x="15" y="18"/>
                  <a:pt x="13" y="18"/>
                </a:cubicBezTo>
                <a:cubicBezTo>
                  <a:pt x="15" y="18"/>
                  <a:pt x="15" y="15"/>
                  <a:pt x="17" y="12"/>
                </a:cubicBezTo>
                <a:close/>
                <a:moveTo>
                  <a:pt x="12" y="12"/>
                </a:moveTo>
                <a:lnTo>
                  <a:pt x="18" y="3"/>
                </a:lnTo>
                <a:lnTo>
                  <a:pt x="13" y="12"/>
                </a:lnTo>
                <a:lnTo>
                  <a:pt x="1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48" name="Freeform 7517">
            <a:extLst>
              <a:ext uri="{FF2B5EF4-FFF2-40B4-BE49-F238E27FC236}">
                <a16:creationId xmlns:a16="http://schemas.microsoft.com/office/drawing/2014/main" id="{675B4630-923E-3E4E-A3F8-95A00746B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489575"/>
            <a:ext cx="25400" cy="31750"/>
          </a:xfrm>
          <a:custGeom>
            <a:avLst/>
            <a:gdLst>
              <a:gd name="T0" fmla="*/ 0 w 71"/>
              <a:gd name="T1" fmla="*/ 7492 h 89"/>
              <a:gd name="T2" fmla="*/ 6439 w 71"/>
              <a:gd name="T3" fmla="*/ 0 h 89"/>
              <a:gd name="T4" fmla="*/ 25042 w 71"/>
              <a:gd name="T5" fmla="*/ 21761 h 89"/>
              <a:gd name="T6" fmla="*/ 18245 w 71"/>
              <a:gd name="T7" fmla="*/ 28183 h 89"/>
              <a:gd name="T8" fmla="*/ 0 w 71"/>
              <a:gd name="T9" fmla="*/ 7492 h 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89">
                <a:moveTo>
                  <a:pt x="0" y="21"/>
                </a:moveTo>
                <a:lnTo>
                  <a:pt x="18" y="0"/>
                </a:lnTo>
                <a:cubicBezTo>
                  <a:pt x="28" y="42"/>
                  <a:pt x="56" y="70"/>
                  <a:pt x="70" y="61"/>
                </a:cubicBezTo>
                <a:lnTo>
                  <a:pt x="51" y="79"/>
                </a:lnTo>
                <a:cubicBezTo>
                  <a:pt x="38" y="88"/>
                  <a:pt x="9" y="61"/>
                  <a:pt x="0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49" name="Freeform 7518">
            <a:extLst>
              <a:ext uri="{FF2B5EF4-FFF2-40B4-BE49-F238E27FC236}">
                <a16:creationId xmlns:a16="http://schemas.microsoft.com/office/drawing/2014/main" id="{182A95CC-5739-A84B-BEE1-71E9EB91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489575"/>
            <a:ext cx="19050" cy="23813"/>
          </a:xfrm>
          <a:custGeom>
            <a:avLst/>
            <a:gdLst>
              <a:gd name="T0" fmla="*/ 16486 w 52"/>
              <a:gd name="T1" fmla="*/ 22348 h 65"/>
              <a:gd name="T2" fmla="*/ 18684 w 52"/>
              <a:gd name="T3" fmla="*/ 22348 h 65"/>
              <a:gd name="T4" fmla="*/ 16486 w 52"/>
              <a:gd name="T5" fmla="*/ 23447 h 65"/>
              <a:gd name="T6" fmla="*/ 0 w 52"/>
              <a:gd name="T7" fmla="*/ 0 h 65"/>
              <a:gd name="T8" fmla="*/ 16486 w 52"/>
              <a:gd name="T9" fmla="*/ 22348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65">
                <a:moveTo>
                  <a:pt x="45" y="61"/>
                </a:moveTo>
                <a:lnTo>
                  <a:pt x="51" y="61"/>
                </a:lnTo>
                <a:cubicBezTo>
                  <a:pt x="48" y="61"/>
                  <a:pt x="47" y="64"/>
                  <a:pt x="45" y="64"/>
                </a:cubicBezTo>
                <a:cubicBezTo>
                  <a:pt x="31" y="64"/>
                  <a:pt x="10" y="36"/>
                  <a:pt x="0" y="0"/>
                </a:cubicBezTo>
                <a:cubicBezTo>
                  <a:pt x="10" y="36"/>
                  <a:pt x="31" y="61"/>
                  <a:pt x="45" y="6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0" name="Freeform 7519">
            <a:extLst>
              <a:ext uri="{FF2B5EF4-FFF2-40B4-BE49-F238E27FC236}">
                <a16:creationId xmlns:a16="http://schemas.microsoft.com/office/drawing/2014/main" id="{62D21F2C-818E-7746-80D7-F202859D2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5489575"/>
            <a:ext cx="20637" cy="26988"/>
          </a:xfrm>
          <a:custGeom>
            <a:avLst/>
            <a:gdLst>
              <a:gd name="T0" fmla="*/ 1106 w 56"/>
              <a:gd name="T1" fmla="*/ 0 h 74"/>
              <a:gd name="T2" fmla="*/ 19163 w 56"/>
              <a:gd name="T3" fmla="*/ 22612 h 74"/>
              <a:gd name="T4" fmla="*/ 18794 w 56"/>
              <a:gd name="T5" fmla="*/ 23341 h 74"/>
              <a:gd name="T6" fmla="*/ 0 w 56"/>
              <a:gd name="T7" fmla="*/ 1094 h 74"/>
              <a:gd name="T8" fmla="*/ 1106 w 56"/>
              <a:gd name="T9" fmla="*/ 0 h 74"/>
              <a:gd name="T10" fmla="*/ 19531 w 56"/>
              <a:gd name="T11" fmla="*/ 22612 h 74"/>
              <a:gd name="T12" fmla="*/ 19163 w 56"/>
              <a:gd name="T13" fmla="*/ 22612 h 74"/>
              <a:gd name="T14" fmla="*/ 19531 w 56"/>
              <a:gd name="T15" fmla="*/ 22612 h 74"/>
              <a:gd name="T16" fmla="*/ 20268 w 56"/>
              <a:gd name="T17" fmla="*/ 22247 h 74"/>
              <a:gd name="T18" fmla="*/ 19531 w 56"/>
              <a:gd name="T19" fmla="*/ 22612 h 74"/>
              <a:gd name="T20" fmla="*/ 20268 w 56"/>
              <a:gd name="T21" fmla="*/ 22247 h 7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6" h="74">
                <a:moveTo>
                  <a:pt x="3" y="0"/>
                </a:moveTo>
                <a:cubicBezTo>
                  <a:pt x="13" y="40"/>
                  <a:pt x="37" y="66"/>
                  <a:pt x="52" y="62"/>
                </a:cubicBezTo>
                <a:cubicBezTo>
                  <a:pt x="52" y="63"/>
                  <a:pt x="51" y="63"/>
                  <a:pt x="51" y="64"/>
                </a:cubicBezTo>
                <a:cubicBezTo>
                  <a:pt x="39" y="73"/>
                  <a:pt x="11" y="42"/>
                  <a:pt x="0" y="3"/>
                </a:cubicBezTo>
                <a:cubicBezTo>
                  <a:pt x="1" y="3"/>
                  <a:pt x="3" y="0"/>
                  <a:pt x="3" y="0"/>
                </a:cubicBezTo>
                <a:close/>
                <a:moveTo>
                  <a:pt x="53" y="62"/>
                </a:moveTo>
                <a:cubicBezTo>
                  <a:pt x="53" y="62"/>
                  <a:pt x="52" y="62"/>
                  <a:pt x="52" y="62"/>
                </a:cubicBezTo>
                <a:cubicBezTo>
                  <a:pt x="52" y="62"/>
                  <a:pt x="52" y="62"/>
                  <a:pt x="53" y="62"/>
                </a:cubicBezTo>
                <a:close/>
                <a:moveTo>
                  <a:pt x="55" y="61"/>
                </a:moveTo>
                <a:cubicBezTo>
                  <a:pt x="55" y="61"/>
                  <a:pt x="54" y="61"/>
                  <a:pt x="53" y="62"/>
                </a:cubicBezTo>
                <a:cubicBezTo>
                  <a:pt x="53" y="61"/>
                  <a:pt x="54" y="61"/>
                  <a:pt x="55" y="61"/>
                </a:cubicBez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1" name="Freeform 7520">
            <a:extLst>
              <a:ext uri="{FF2B5EF4-FFF2-40B4-BE49-F238E27FC236}">
                <a16:creationId xmlns:a16="http://schemas.microsoft.com/office/drawing/2014/main" id="{05F421E5-E69B-CE4B-9F46-187EBF6FE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5489575"/>
            <a:ext cx="20637" cy="25400"/>
          </a:xfrm>
          <a:custGeom>
            <a:avLst/>
            <a:gdLst>
              <a:gd name="T0" fmla="*/ 0 w 56"/>
              <a:gd name="T1" fmla="*/ 1073 h 71"/>
              <a:gd name="T2" fmla="*/ 16583 w 56"/>
              <a:gd name="T3" fmla="*/ 22896 h 71"/>
              <a:gd name="T4" fmla="*/ 0 w 56"/>
              <a:gd name="T5" fmla="*/ 1073 h 71"/>
              <a:gd name="T6" fmla="*/ 17689 w 56"/>
              <a:gd name="T7" fmla="*/ 21823 h 71"/>
              <a:gd name="T8" fmla="*/ 19900 w 56"/>
              <a:gd name="T9" fmla="*/ 21823 h 71"/>
              <a:gd name="T10" fmla="*/ 1106 w 56"/>
              <a:gd name="T11" fmla="*/ 0 h 71"/>
              <a:gd name="T12" fmla="*/ 17689 w 56"/>
              <a:gd name="T13" fmla="*/ 21823 h 71"/>
              <a:gd name="T14" fmla="*/ 20268 w 56"/>
              <a:gd name="T15" fmla="*/ 21823 h 71"/>
              <a:gd name="T16" fmla="*/ 18794 w 56"/>
              <a:gd name="T17" fmla="*/ 22896 h 71"/>
              <a:gd name="T18" fmla="*/ 19900 w 56"/>
              <a:gd name="T19" fmla="*/ 21823 h 71"/>
              <a:gd name="T20" fmla="*/ 20268 w 56"/>
              <a:gd name="T21" fmla="*/ 21823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6" h="71">
                <a:moveTo>
                  <a:pt x="0" y="3"/>
                </a:moveTo>
                <a:cubicBezTo>
                  <a:pt x="10" y="39"/>
                  <a:pt x="32" y="64"/>
                  <a:pt x="45" y="64"/>
                </a:cubicBezTo>
                <a:cubicBezTo>
                  <a:pt x="32" y="64"/>
                  <a:pt x="9" y="39"/>
                  <a:pt x="0" y="3"/>
                </a:cubicBezTo>
                <a:close/>
                <a:moveTo>
                  <a:pt x="48" y="61"/>
                </a:moveTo>
                <a:lnTo>
                  <a:pt x="54" y="61"/>
                </a:lnTo>
                <a:cubicBezTo>
                  <a:pt x="41" y="70"/>
                  <a:pt x="13" y="42"/>
                  <a:pt x="3" y="0"/>
                </a:cubicBezTo>
                <a:cubicBezTo>
                  <a:pt x="13" y="36"/>
                  <a:pt x="34" y="61"/>
                  <a:pt x="48" y="61"/>
                </a:cubicBezTo>
                <a:close/>
                <a:moveTo>
                  <a:pt x="55" y="61"/>
                </a:moveTo>
                <a:lnTo>
                  <a:pt x="51" y="64"/>
                </a:lnTo>
                <a:lnTo>
                  <a:pt x="54" y="61"/>
                </a:lnTo>
                <a:lnTo>
                  <a:pt x="55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2" name="Freeform 7521">
            <a:extLst>
              <a:ext uri="{FF2B5EF4-FFF2-40B4-BE49-F238E27FC236}">
                <a16:creationId xmlns:a16="http://schemas.microsoft.com/office/drawing/2014/main" id="{D678753C-9FD1-6641-B7CC-6B164E2EE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602288"/>
            <a:ext cx="7938" cy="11112"/>
          </a:xfrm>
          <a:custGeom>
            <a:avLst/>
            <a:gdLst>
              <a:gd name="T0" fmla="*/ 3796 w 23"/>
              <a:gd name="T1" fmla="*/ 0 h 32"/>
              <a:gd name="T2" fmla="*/ 6903 w 23"/>
              <a:gd name="T3" fmla="*/ 2431 h 32"/>
              <a:gd name="T4" fmla="*/ 6557 w 23"/>
              <a:gd name="T5" fmla="*/ 9723 h 32"/>
              <a:gd name="T6" fmla="*/ 3796 w 23"/>
              <a:gd name="T7" fmla="*/ 10765 h 32"/>
              <a:gd name="T8" fmla="*/ 1035 w 23"/>
              <a:gd name="T9" fmla="*/ 9723 h 32"/>
              <a:gd name="T10" fmla="*/ 345 w 23"/>
              <a:gd name="T11" fmla="*/ 2431 h 32"/>
              <a:gd name="T12" fmla="*/ 3796 w 2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32">
                <a:moveTo>
                  <a:pt x="11" y="0"/>
                </a:moveTo>
                <a:cubicBezTo>
                  <a:pt x="13" y="0"/>
                  <a:pt x="18" y="0"/>
                  <a:pt x="20" y="7"/>
                </a:cubicBezTo>
                <a:cubicBezTo>
                  <a:pt x="22" y="13"/>
                  <a:pt x="19" y="28"/>
                  <a:pt x="19" y="28"/>
                </a:cubicBezTo>
                <a:cubicBezTo>
                  <a:pt x="19" y="28"/>
                  <a:pt x="16" y="31"/>
                  <a:pt x="11" y="31"/>
                </a:cubicBezTo>
                <a:cubicBezTo>
                  <a:pt x="6" y="31"/>
                  <a:pt x="3" y="28"/>
                  <a:pt x="3" y="28"/>
                </a:cubicBezTo>
                <a:cubicBezTo>
                  <a:pt x="3" y="28"/>
                  <a:pt x="0" y="13"/>
                  <a:pt x="1" y="7"/>
                </a:cubicBezTo>
                <a:cubicBezTo>
                  <a:pt x="3" y="0"/>
                  <a:pt x="10" y="0"/>
                  <a:pt x="11" y="0"/>
                </a:cubicBezTo>
              </a:path>
            </a:pathLst>
          </a:custGeom>
          <a:solidFill>
            <a:srgbClr val="A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3" name="Freeform 7522">
            <a:extLst>
              <a:ext uri="{FF2B5EF4-FFF2-40B4-BE49-F238E27FC236}">
                <a16:creationId xmlns:a16="http://schemas.microsoft.com/office/drawing/2014/main" id="{41CBF899-8EF9-234E-87B8-082DF7E15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602288"/>
            <a:ext cx="7938" cy="11112"/>
          </a:xfrm>
          <a:custGeom>
            <a:avLst/>
            <a:gdLst>
              <a:gd name="T0" fmla="*/ 3796 w 23"/>
              <a:gd name="T1" fmla="*/ 10765 h 32"/>
              <a:gd name="T2" fmla="*/ 345 w 23"/>
              <a:gd name="T3" fmla="*/ 9723 h 32"/>
              <a:gd name="T4" fmla="*/ 345 w 23"/>
              <a:gd name="T5" fmla="*/ 2431 h 32"/>
              <a:gd name="T6" fmla="*/ 1035 w 23"/>
              <a:gd name="T7" fmla="*/ 9723 h 32"/>
              <a:gd name="T8" fmla="*/ 3796 w 23"/>
              <a:gd name="T9" fmla="*/ 10765 h 32"/>
              <a:gd name="T10" fmla="*/ 6557 w 23"/>
              <a:gd name="T11" fmla="*/ 9723 h 32"/>
              <a:gd name="T12" fmla="*/ 6903 w 23"/>
              <a:gd name="T13" fmla="*/ 2431 h 32"/>
              <a:gd name="T14" fmla="*/ 6903 w 23"/>
              <a:gd name="T15" fmla="*/ 9723 h 32"/>
              <a:gd name="T16" fmla="*/ 3796 w 23"/>
              <a:gd name="T17" fmla="*/ 10765 h 32"/>
              <a:gd name="T18" fmla="*/ 6903 w 23"/>
              <a:gd name="T19" fmla="*/ 2431 h 32"/>
              <a:gd name="T20" fmla="*/ 4487 w 23"/>
              <a:gd name="T21" fmla="*/ 0 h 32"/>
              <a:gd name="T22" fmla="*/ 6903 w 23"/>
              <a:gd name="T23" fmla="*/ 2431 h 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32">
                <a:moveTo>
                  <a:pt x="11" y="31"/>
                </a:moveTo>
                <a:cubicBezTo>
                  <a:pt x="6" y="31"/>
                  <a:pt x="3" y="28"/>
                  <a:pt x="1" y="28"/>
                </a:cubicBezTo>
                <a:cubicBezTo>
                  <a:pt x="1" y="28"/>
                  <a:pt x="0" y="13"/>
                  <a:pt x="1" y="7"/>
                </a:cubicBezTo>
                <a:cubicBezTo>
                  <a:pt x="0" y="13"/>
                  <a:pt x="3" y="28"/>
                  <a:pt x="3" y="28"/>
                </a:cubicBezTo>
                <a:cubicBezTo>
                  <a:pt x="3" y="28"/>
                  <a:pt x="7" y="31"/>
                  <a:pt x="11" y="31"/>
                </a:cubicBezTo>
                <a:cubicBezTo>
                  <a:pt x="16" y="31"/>
                  <a:pt x="19" y="28"/>
                  <a:pt x="19" y="28"/>
                </a:cubicBezTo>
                <a:cubicBezTo>
                  <a:pt x="19" y="28"/>
                  <a:pt x="21" y="13"/>
                  <a:pt x="20" y="7"/>
                </a:cubicBezTo>
                <a:cubicBezTo>
                  <a:pt x="22" y="13"/>
                  <a:pt x="20" y="28"/>
                  <a:pt x="20" y="28"/>
                </a:cubicBezTo>
                <a:cubicBezTo>
                  <a:pt x="19" y="28"/>
                  <a:pt x="16" y="31"/>
                  <a:pt x="11" y="31"/>
                </a:cubicBezTo>
                <a:close/>
                <a:moveTo>
                  <a:pt x="20" y="7"/>
                </a:moveTo>
                <a:cubicBezTo>
                  <a:pt x="19" y="4"/>
                  <a:pt x="17" y="1"/>
                  <a:pt x="13" y="0"/>
                </a:cubicBezTo>
                <a:cubicBezTo>
                  <a:pt x="17" y="1"/>
                  <a:pt x="20" y="4"/>
                  <a:pt x="2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4" name="Freeform 7523">
            <a:extLst>
              <a:ext uri="{FF2B5EF4-FFF2-40B4-BE49-F238E27FC236}">
                <a16:creationId xmlns:a16="http://schemas.microsoft.com/office/drawing/2014/main" id="{5212FCB5-048B-6D43-8104-C9A31339A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5607050"/>
            <a:ext cx="1587" cy="6350"/>
          </a:xfrm>
          <a:custGeom>
            <a:avLst/>
            <a:gdLst>
              <a:gd name="T0" fmla="*/ 529 w 3"/>
              <a:gd name="T1" fmla="*/ 6016 h 19"/>
              <a:gd name="T2" fmla="*/ 529 w 3"/>
              <a:gd name="T3" fmla="*/ 6016 h 19"/>
              <a:gd name="T4" fmla="*/ 529 w 3"/>
              <a:gd name="T5" fmla="*/ 4011 h 19"/>
              <a:gd name="T6" fmla="*/ 529 w 3"/>
              <a:gd name="T7" fmla="*/ 0 h 19"/>
              <a:gd name="T8" fmla="*/ 529 w 3"/>
              <a:gd name="T9" fmla="*/ 4011 h 19"/>
              <a:gd name="T10" fmla="*/ 1058 w 3"/>
              <a:gd name="T11" fmla="*/ 6016 h 19"/>
              <a:gd name="T12" fmla="*/ 529 w 3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19">
                <a:moveTo>
                  <a:pt x="1" y="18"/>
                </a:moveTo>
                <a:lnTo>
                  <a:pt x="1" y="18"/>
                </a:lnTo>
                <a:cubicBezTo>
                  <a:pt x="1" y="15"/>
                  <a:pt x="1" y="15"/>
                  <a:pt x="1" y="12"/>
                </a:cubicBezTo>
                <a:cubicBezTo>
                  <a:pt x="0" y="6"/>
                  <a:pt x="0" y="3"/>
                  <a:pt x="1" y="0"/>
                </a:cubicBezTo>
                <a:cubicBezTo>
                  <a:pt x="1" y="3"/>
                  <a:pt x="1" y="6"/>
                  <a:pt x="1" y="12"/>
                </a:cubicBezTo>
                <a:cubicBezTo>
                  <a:pt x="1" y="15"/>
                  <a:pt x="2" y="15"/>
                  <a:pt x="2" y="18"/>
                </a:cubicBezTo>
                <a:cubicBezTo>
                  <a:pt x="2" y="18"/>
                  <a:pt x="2" y="18"/>
                  <a:pt x="1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5" name="Freeform 7524">
            <a:extLst>
              <a:ext uri="{FF2B5EF4-FFF2-40B4-BE49-F238E27FC236}">
                <a16:creationId xmlns:a16="http://schemas.microsoft.com/office/drawing/2014/main" id="{5C21EF28-DB57-0245-9E6A-82CE0B7F4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607050"/>
            <a:ext cx="1588" cy="7938"/>
          </a:xfrm>
          <a:custGeom>
            <a:avLst/>
            <a:gdLst>
              <a:gd name="T0" fmla="*/ 953 w 5"/>
              <a:gd name="T1" fmla="*/ 7577 h 22"/>
              <a:gd name="T2" fmla="*/ 635 w 5"/>
              <a:gd name="T3" fmla="*/ 7577 h 22"/>
              <a:gd name="T4" fmla="*/ 635 w 5"/>
              <a:gd name="T5" fmla="*/ 4330 h 22"/>
              <a:gd name="T6" fmla="*/ 635 w 5"/>
              <a:gd name="T7" fmla="*/ 0 h 22"/>
              <a:gd name="T8" fmla="*/ 635 w 5"/>
              <a:gd name="T9" fmla="*/ 4330 h 22"/>
              <a:gd name="T10" fmla="*/ 1270 w 5"/>
              <a:gd name="T11" fmla="*/ 7577 h 22"/>
              <a:gd name="T12" fmla="*/ 953 w 5"/>
              <a:gd name="T13" fmla="*/ 757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22">
                <a:moveTo>
                  <a:pt x="3" y="21"/>
                </a:moveTo>
                <a:lnTo>
                  <a:pt x="2" y="21"/>
                </a:lnTo>
                <a:cubicBezTo>
                  <a:pt x="2" y="18"/>
                  <a:pt x="2" y="15"/>
                  <a:pt x="2" y="12"/>
                </a:cubicBezTo>
                <a:cubicBezTo>
                  <a:pt x="1" y="9"/>
                  <a:pt x="0" y="6"/>
                  <a:pt x="2" y="0"/>
                </a:cubicBezTo>
                <a:cubicBezTo>
                  <a:pt x="1" y="6"/>
                  <a:pt x="2" y="9"/>
                  <a:pt x="2" y="12"/>
                </a:cubicBezTo>
                <a:cubicBezTo>
                  <a:pt x="3" y="15"/>
                  <a:pt x="4" y="18"/>
                  <a:pt x="4" y="21"/>
                </a:cubicBezTo>
                <a:lnTo>
                  <a:pt x="3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6" name="Freeform 7525">
            <a:extLst>
              <a:ext uri="{FF2B5EF4-FFF2-40B4-BE49-F238E27FC236}">
                <a16:creationId xmlns:a16="http://schemas.microsoft.com/office/drawing/2014/main" id="{696FA63C-FAEF-9A4C-8F95-7F9E1E188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607050"/>
            <a:ext cx="1588" cy="4763"/>
          </a:xfrm>
          <a:custGeom>
            <a:avLst/>
            <a:gdLst>
              <a:gd name="T0" fmla="*/ 1059 w 3"/>
              <a:gd name="T1" fmla="*/ 0 h 13"/>
              <a:gd name="T2" fmla="*/ 1059 w 3"/>
              <a:gd name="T3" fmla="*/ 4397 h 13"/>
              <a:gd name="T4" fmla="*/ 1059 w 3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3">
                <a:moveTo>
                  <a:pt x="2" y="0"/>
                </a:moveTo>
                <a:cubicBezTo>
                  <a:pt x="0" y="3"/>
                  <a:pt x="2" y="9"/>
                  <a:pt x="2" y="12"/>
                </a:cubicBezTo>
                <a:cubicBezTo>
                  <a:pt x="0" y="9"/>
                  <a:pt x="0" y="3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7" name="Freeform 7526">
            <a:extLst>
              <a:ext uri="{FF2B5EF4-FFF2-40B4-BE49-F238E27FC236}">
                <a16:creationId xmlns:a16="http://schemas.microsoft.com/office/drawing/2014/main" id="{31551947-A165-9143-9299-DFDB89701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5607050"/>
            <a:ext cx="1587" cy="6350"/>
          </a:xfrm>
          <a:custGeom>
            <a:avLst/>
            <a:gdLst>
              <a:gd name="T0" fmla="*/ 0 w 2"/>
              <a:gd name="T1" fmla="*/ 6016 h 19"/>
              <a:gd name="T2" fmla="*/ 0 w 2"/>
              <a:gd name="T3" fmla="*/ 6016 h 19"/>
              <a:gd name="T4" fmla="*/ 0 w 2"/>
              <a:gd name="T5" fmla="*/ 6016 h 19"/>
              <a:gd name="T6" fmla="*/ 0 w 2"/>
              <a:gd name="T7" fmla="*/ 4011 h 19"/>
              <a:gd name="T8" fmla="*/ 0 w 2"/>
              <a:gd name="T9" fmla="*/ 0 h 19"/>
              <a:gd name="T10" fmla="*/ 794 w 2"/>
              <a:gd name="T11" fmla="*/ 4011 h 19"/>
              <a:gd name="T12" fmla="*/ 0 w 2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19">
                <a:moveTo>
                  <a:pt x="0" y="18"/>
                </a:moveTo>
                <a:lnTo>
                  <a:pt x="0" y="18"/>
                </a:lnTo>
                <a:cubicBezTo>
                  <a:pt x="0" y="15"/>
                  <a:pt x="0" y="15"/>
                  <a:pt x="0" y="12"/>
                </a:cubicBezTo>
                <a:cubicBezTo>
                  <a:pt x="0" y="9"/>
                  <a:pt x="1" y="3"/>
                  <a:pt x="0" y="0"/>
                </a:cubicBezTo>
                <a:cubicBezTo>
                  <a:pt x="1" y="3"/>
                  <a:pt x="1" y="9"/>
                  <a:pt x="1" y="12"/>
                </a:cubicBezTo>
                <a:cubicBezTo>
                  <a:pt x="0" y="15"/>
                  <a:pt x="0" y="15"/>
                  <a:pt x="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8" name="Freeform 7527">
            <a:extLst>
              <a:ext uri="{FF2B5EF4-FFF2-40B4-BE49-F238E27FC236}">
                <a16:creationId xmlns:a16="http://schemas.microsoft.com/office/drawing/2014/main" id="{CF5A8560-77FC-C746-84C6-8C915A295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5607050"/>
            <a:ext cx="1587" cy="7938"/>
          </a:xfrm>
          <a:custGeom>
            <a:avLst/>
            <a:gdLst>
              <a:gd name="T0" fmla="*/ 529 w 3"/>
              <a:gd name="T1" fmla="*/ 7577 h 22"/>
              <a:gd name="T2" fmla="*/ 529 w 3"/>
              <a:gd name="T3" fmla="*/ 7577 h 22"/>
              <a:gd name="T4" fmla="*/ 0 w 3"/>
              <a:gd name="T5" fmla="*/ 7577 h 22"/>
              <a:gd name="T6" fmla="*/ 529 w 3"/>
              <a:gd name="T7" fmla="*/ 5412 h 22"/>
              <a:gd name="T8" fmla="*/ 529 w 3"/>
              <a:gd name="T9" fmla="*/ 0 h 22"/>
              <a:gd name="T10" fmla="*/ 529 w 3"/>
              <a:gd name="T11" fmla="*/ 5412 h 22"/>
              <a:gd name="T12" fmla="*/ 529 w 3"/>
              <a:gd name="T13" fmla="*/ 757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22">
                <a:moveTo>
                  <a:pt x="1" y="21"/>
                </a:moveTo>
                <a:lnTo>
                  <a:pt x="1" y="21"/>
                </a:lnTo>
                <a:lnTo>
                  <a:pt x="0" y="21"/>
                </a:lnTo>
                <a:cubicBezTo>
                  <a:pt x="0" y="18"/>
                  <a:pt x="1" y="18"/>
                  <a:pt x="1" y="15"/>
                </a:cubicBezTo>
                <a:cubicBezTo>
                  <a:pt x="1" y="9"/>
                  <a:pt x="2" y="6"/>
                  <a:pt x="1" y="0"/>
                </a:cubicBezTo>
                <a:cubicBezTo>
                  <a:pt x="2" y="6"/>
                  <a:pt x="2" y="9"/>
                  <a:pt x="1" y="15"/>
                </a:cubicBezTo>
                <a:cubicBezTo>
                  <a:pt x="1" y="18"/>
                  <a:pt x="1" y="18"/>
                  <a:pt x="1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9" name="Freeform 7528">
            <a:extLst>
              <a:ext uri="{FF2B5EF4-FFF2-40B4-BE49-F238E27FC236}">
                <a16:creationId xmlns:a16="http://schemas.microsoft.com/office/drawing/2014/main" id="{2C1EDB0A-0071-274A-B9B1-81A1E8759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5607050"/>
            <a:ext cx="1587" cy="7938"/>
          </a:xfrm>
          <a:custGeom>
            <a:avLst/>
            <a:gdLst>
              <a:gd name="T0" fmla="*/ 0 w 3"/>
              <a:gd name="T1" fmla="*/ 7577 h 22"/>
              <a:gd name="T2" fmla="*/ 0 w 3"/>
              <a:gd name="T3" fmla="*/ 7577 h 22"/>
              <a:gd name="T4" fmla="*/ 0 w 3"/>
              <a:gd name="T5" fmla="*/ 7577 h 22"/>
              <a:gd name="T6" fmla="*/ 529 w 3"/>
              <a:gd name="T7" fmla="*/ 4330 h 22"/>
              <a:gd name="T8" fmla="*/ 529 w 3"/>
              <a:gd name="T9" fmla="*/ 0 h 22"/>
              <a:gd name="T10" fmla="*/ 529 w 3"/>
              <a:gd name="T11" fmla="*/ 4330 h 22"/>
              <a:gd name="T12" fmla="*/ 529 w 3"/>
              <a:gd name="T13" fmla="*/ 7577 h 22"/>
              <a:gd name="T14" fmla="*/ 0 w 3"/>
              <a:gd name="T15" fmla="*/ 7577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22">
                <a:moveTo>
                  <a:pt x="0" y="21"/>
                </a:moveTo>
                <a:lnTo>
                  <a:pt x="0" y="21"/>
                </a:lnTo>
                <a:cubicBezTo>
                  <a:pt x="0" y="18"/>
                  <a:pt x="0" y="15"/>
                  <a:pt x="1" y="12"/>
                </a:cubicBezTo>
                <a:cubicBezTo>
                  <a:pt x="1" y="9"/>
                  <a:pt x="1" y="6"/>
                  <a:pt x="1" y="0"/>
                </a:cubicBezTo>
                <a:cubicBezTo>
                  <a:pt x="2" y="6"/>
                  <a:pt x="1" y="9"/>
                  <a:pt x="1" y="12"/>
                </a:cubicBezTo>
                <a:cubicBezTo>
                  <a:pt x="1" y="15"/>
                  <a:pt x="1" y="18"/>
                  <a:pt x="1" y="21"/>
                </a:cubicBezTo>
                <a:lnTo>
                  <a:pt x="0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60" name="Freeform 7529">
            <a:extLst>
              <a:ext uri="{FF2B5EF4-FFF2-40B4-BE49-F238E27FC236}">
                <a16:creationId xmlns:a16="http://schemas.microsoft.com/office/drawing/2014/main" id="{26E8240B-BE4F-E248-9AD0-999220476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250" y="5607050"/>
            <a:ext cx="1588" cy="6350"/>
          </a:xfrm>
          <a:custGeom>
            <a:avLst/>
            <a:gdLst>
              <a:gd name="T0" fmla="*/ 0 w 3"/>
              <a:gd name="T1" fmla="*/ 6016 h 19"/>
              <a:gd name="T2" fmla="*/ 0 w 3"/>
              <a:gd name="T3" fmla="*/ 6016 h 19"/>
              <a:gd name="T4" fmla="*/ 0 w 3"/>
              <a:gd name="T5" fmla="*/ 4011 h 19"/>
              <a:gd name="T6" fmla="*/ 0 w 3"/>
              <a:gd name="T7" fmla="*/ 0 h 19"/>
              <a:gd name="T8" fmla="*/ 529 w 3"/>
              <a:gd name="T9" fmla="*/ 4011 h 19"/>
              <a:gd name="T10" fmla="*/ 0 w 3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9">
                <a:moveTo>
                  <a:pt x="0" y="18"/>
                </a:moveTo>
                <a:lnTo>
                  <a:pt x="0" y="18"/>
                </a:lnTo>
                <a:cubicBezTo>
                  <a:pt x="0" y="18"/>
                  <a:pt x="0" y="15"/>
                  <a:pt x="0" y="12"/>
                </a:cubicBezTo>
                <a:cubicBezTo>
                  <a:pt x="1" y="9"/>
                  <a:pt x="2" y="3"/>
                  <a:pt x="0" y="0"/>
                </a:cubicBezTo>
                <a:cubicBezTo>
                  <a:pt x="2" y="3"/>
                  <a:pt x="2" y="9"/>
                  <a:pt x="1" y="12"/>
                </a:cubicBezTo>
                <a:cubicBezTo>
                  <a:pt x="1" y="15"/>
                  <a:pt x="0" y="18"/>
                  <a:pt x="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61" name="Freeform 7530">
            <a:extLst>
              <a:ext uri="{FF2B5EF4-FFF2-40B4-BE49-F238E27FC236}">
                <a16:creationId xmlns:a16="http://schemas.microsoft.com/office/drawing/2014/main" id="{C42926DA-A9B1-5B49-8654-1CF7AF7D6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599113"/>
            <a:ext cx="6350" cy="7937"/>
          </a:xfrm>
          <a:custGeom>
            <a:avLst/>
            <a:gdLst>
              <a:gd name="T0" fmla="*/ 5976 w 17"/>
              <a:gd name="T1" fmla="*/ 3572 h 20"/>
              <a:gd name="T2" fmla="*/ 2988 w 17"/>
              <a:gd name="T3" fmla="*/ 7540 h 20"/>
              <a:gd name="T4" fmla="*/ 0 w 17"/>
              <a:gd name="T5" fmla="*/ 3572 h 20"/>
              <a:gd name="T6" fmla="*/ 2988 w 17"/>
              <a:gd name="T7" fmla="*/ 0 h 20"/>
              <a:gd name="T8" fmla="*/ 5976 w 17"/>
              <a:gd name="T9" fmla="*/ 3572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0">
                <a:moveTo>
                  <a:pt x="16" y="9"/>
                </a:moveTo>
                <a:cubicBezTo>
                  <a:pt x="16" y="12"/>
                  <a:pt x="13" y="19"/>
                  <a:pt x="8" y="19"/>
                </a:cubicBezTo>
                <a:cubicBezTo>
                  <a:pt x="4" y="19"/>
                  <a:pt x="0" y="12"/>
                  <a:pt x="0" y="9"/>
                </a:cubicBezTo>
                <a:cubicBezTo>
                  <a:pt x="0" y="3"/>
                  <a:pt x="4" y="0"/>
                  <a:pt x="8" y="0"/>
                </a:cubicBezTo>
                <a:cubicBezTo>
                  <a:pt x="13" y="0"/>
                  <a:pt x="16" y="3"/>
                  <a:pt x="16" y="9"/>
                </a:cubicBezTo>
              </a:path>
            </a:pathLst>
          </a:custGeom>
          <a:solidFill>
            <a:srgbClr val="A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62" name="Freeform 7531">
            <a:extLst>
              <a:ext uri="{FF2B5EF4-FFF2-40B4-BE49-F238E27FC236}">
                <a16:creationId xmlns:a16="http://schemas.microsoft.com/office/drawing/2014/main" id="{9C4F3312-9156-D64E-840E-9EC012E8A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599113"/>
            <a:ext cx="6350" cy="7937"/>
          </a:xfrm>
          <a:custGeom>
            <a:avLst/>
            <a:gdLst>
              <a:gd name="T0" fmla="*/ 3342 w 19"/>
              <a:gd name="T1" fmla="*/ 7540 h 20"/>
              <a:gd name="T2" fmla="*/ 0 w 19"/>
              <a:gd name="T3" fmla="*/ 3572 h 20"/>
              <a:gd name="T4" fmla="*/ 3342 w 19"/>
              <a:gd name="T5" fmla="*/ 0 h 20"/>
              <a:gd name="T6" fmla="*/ 6016 w 19"/>
              <a:gd name="T7" fmla="*/ 3572 h 20"/>
              <a:gd name="T8" fmla="*/ 3342 w 19"/>
              <a:gd name="T9" fmla="*/ 7540 h 20"/>
              <a:gd name="T10" fmla="*/ 3342 w 19"/>
              <a:gd name="T11" fmla="*/ 0 h 20"/>
              <a:gd name="T12" fmla="*/ 668 w 19"/>
              <a:gd name="T13" fmla="*/ 3572 h 20"/>
              <a:gd name="T14" fmla="*/ 3342 w 19"/>
              <a:gd name="T15" fmla="*/ 7540 h 20"/>
              <a:gd name="T16" fmla="*/ 6016 w 19"/>
              <a:gd name="T17" fmla="*/ 3572 h 20"/>
              <a:gd name="T18" fmla="*/ 3342 w 19"/>
              <a:gd name="T19" fmla="*/ 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20">
                <a:moveTo>
                  <a:pt x="10" y="19"/>
                </a:moveTo>
                <a:cubicBezTo>
                  <a:pt x="6" y="19"/>
                  <a:pt x="0" y="12"/>
                  <a:pt x="0" y="9"/>
                </a:cubicBezTo>
                <a:cubicBezTo>
                  <a:pt x="0" y="3"/>
                  <a:pt x="6" y="0"/>
                  <a:pt x="10" y="0"/>
                </a:cubicBezTo>
                <a:cubicBezTo>
                  <a:pt x="15" y="0"/>
                  <a:pt x="18" y="3"/>
                  <a:pt x="18" y="9"/>
                </a:cubicBezTo>
                <a:cubicBezTo>
                  <a:pt x="18" y="12"/>
                  <a:pt x="15" y="19"/>
                  <a:pt x="10" y="19"/>
                </a:cubicBezTo>
                <a:close/>
                <a:moveTo>
                  <a:pt x="10" y="0"/>
                </a:moveTo>
                <a:cubicBezTo>
                  <a:pt x="6" y="0"/>
                  <a:pt x="2" y="3"/>
                  <a:pt x="2" y="9"/>
                </a:cubicBezTo>
                <a:cubicBezTo>
                  <a:pt x="2" y="12"/>
                  <a:pt x="6" y="19"/>
                  <a:pt x="10" y="19"/>
                </a:cubicBezTo>
                <a:cubicBezTo>
                  <a:pt x="14" y="19"/>
                  <a:pt x="18" y="12"/>
                  <a:pt x="18" y="9"/>
                </a:cubicBezTo>
                <a:cubicBezTo>
                  <a:pt x="18" y="3"/>
                  <a:pt x="14" y="0"/>
                  <a:pt x="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63" name="Freeform 7532">
            <a:extLst>
              <a:ext uri="{FF2B5EF4-FFF2-40B4-BE49-F238E27FC236}">
                <a16:creationId xmlns:a16="http://schemas.microsoft.com/office/drawing/2014/main" id="{2FB7E205-8125-9F45-B07A-E6E044CF1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5529263"/>
            <a:ext cx="3175" cy="73025"/>
          </a:xfrm>
          <a:custGeom>
            <a:avLst/>
            <a:gdLst>
              <a:gd name="T0" fmla="*/ 0 w 10"/>
              <a:gd name="T1" fmla="*/ 3222 h 204"/>
              <a:gd name="T2" fmla="*/ 2858 w 10"/>
              <a:gd name="T3" fmla="*/ 0 h 204"/>
              <a:gd name="T4" fmla="*/ 2858 w 10"/>
              <a:gd name="T5" fmla="*/ 70519 h 204"/>
              <a:gd name="T6" fmla="*/ 2223 w 10"/>
              <a:gd name="T7" fmla="*/ 71951 h 204"/>
              <a:gd name="T8" fmla="*/ 635 w 10"/>
              <a:gd name="T9" fmla="*/ 71951 h 204"/>
              <a:gd name="T10" fmla="*/ 0 w 10"/>
              <a:gd name="T11" fmla="*/ 70519 h 204"/>
              <a:gd name="T12" fmla="*/ 0 w 10"/>
              <a:gd name="T13" fmla="*/ 3222 h 2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204">
                <a:moveTo>
                  <a:pt x="0" y="9"/>
                </a:moveTo>
                <a:lnTo>
                  <a:pt x="9" y="0"/>
                </a:lnTo>
                <a:lnTo>
                  <a:pt x="9" y="197"/>
                </a:lnTo>
                <a:cubicBezTo>
                  <a:pt x="9" y="201"/>
                  <a:pt x="8" y="201"/>
                  <a:pt x="7" y="201"/>
                </a:cubicBezTo>
                <a:cubicBezTo>
                  <a:pt x="4" y="203"/>
                  <a:pt x="4" y="203"/>
                  <a:pt x="2" y="201"/>
                </a:cubicBezTo>
                <a:cubicBezTo>
                  <a:pt x="0" y="201"/>
                  <a:pt x="0" y="201"/>
                  <a:pt x="0" y="197"/>
                </a:cubicBezTo>
                <a:lnTo>
                  <a:pt x="0" y="9"/>
                </a:lnTo>
              </a:path>
            </a:pathLst>
          </a:custGeom>
          <a:solidFill>
            <a:srgbClr val="A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64" name="Freeform 7533">
            <a:extLst>
              <a:ext uri="{FF2B5EF4-FFF2-40B4-BE49-F238E27FC236}">
                <a16:creationId xmlns:a16="http://schemas.microsoft.com/office/drawing/2014/main" id="{7E35A799-897C-2249-8A1F-F66F94B24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5600700"/>
            <a:ext cx="3175" cy="3175"/>
          </a:xfrm>
          <a:custGeom>
            <a:avLst/>
            <a:gdLst>
              <a:gd name="T0" fmla="*/ 1270 w 10"/>
              <a:gd name="T1" fmla="*/ 2721 h 7"/>
              <a:gd name="T2" fmla="*/ 635 w 10"/>
              <a:gd name="T3" fmla="*/ 2721 h 7"/>
              <a:gd name="T4" fmla="*/ 0 w 10"/>
              <a:gd name="T5" fmla="*/ 0 h 7"/>
              <a:gd name="T6" fmla="*/ 635 w 10"/>
              <a:gd name="T7" fmla="*/ 1814 h 7"/>
              <a:gd name="T8" fmla="*/ 1905 w 10"/>
              <a:gd name="T9" fmla="*/ 1814 h 7"/>
              <a:gd name="T10" fmla="*/ 2858 w 10"/>
              <a:gd name="T11" fmla="*/ 0 h 7"/>
              <a:gd name="T12" fmla="*/ 2223 w 10"/>
              <a:gd name="T13" fmla="*/ 2721 h 7"/>
              <a:gd name="T14" fmla="*/ 1270 w 10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7">
                <a:moveTo>
                  <a:pt x="4" y="6"/>
                </a:moveTo>
                <a:lnTo>
                  <a:pt x="2" y="6"/>
                </a:lnTo>
                <a:cubicBezTo>
                  <a:pt x="0" y="4"/>
                  <a:pt x="0" y="4"/>
                  <a:pt x="0" y="0"/>
                </a:cubicBezTo>
                <a:cubicBezTo>
                  <a:pt x="0" y="4"/>
                  <a:pt x="0" y="4"/>
                  <a:pt x="2" y="4"/>
                </a:cubicBezTo>
                <a:cubicBezTo>
                  <a:pt x="4" y="6"/>
                  <a:pt x="4" y="6"/>
                  <a:pt x="6" y="4"/>
                </a:cubicBezTo>
                <a:cubicBezTo>
                  <a:pt x="8" y="4"/>
                  <a:pt x="9" y="4"/>
                  <a:pt x="9" y="0"/>
                </a:cubicBezTo>
                <a:cubicBezTo>
                  <a:pt x="9" y="4"/>
                  <a:pt x="8" y="4"/>
                  <a:pt x="7" y="6"/>
                </a:cubicBezTo>
                <a:lnTo>
                  <a:pt x="4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65" name="Freeform 7534">
            <a:extLst>
              <a:ext uri="{FF2B5EF4-FFF2-40B4-BE49-F238E27FC236}">
                <a16:creationId xmlns:a16="http://schemas.microsoft.com/office/drawing/2014/main" id="{26121ADE-D88C-C34E-8BE4-5335D064F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5603875"/>
            <a:ext cx="7938" cy="12700"/>
          </a:xfrm>
          <a:custGeom>
            <a:avLst/>
            <a:gdLst>
              <a:gd name="T0" fmla="*/ 3969 w 24"/>
              <a:gd name="T1" fmla="*/ 0 h 35"/>
              <a:gd name="T2" fmla="*/ 6946 w 24"/>
              <a:gd name="T3" fmla="*/ 2540 h 35"/>
              <a:gd name="T4" fmla="*/ 6615 w 24"/>
              <a:gd name="T5" fmla="*/ 11249 h 35"/>
              <a:gd name="T6" fmla="*/ 3969 w 24"/>
              <a:gd name="T7" fmla="*/ 12337 h 35"/>
              <a:gd name="T8" fmla="*/ 992 w 24"/>
              <a:gd name="T9" fmla="*/ 11249 h 35"/>
              <a:gd name="T10" fmla="*/ 662 w 24"/>
              <a:gd name="T11" fmla="*/ 2540 h 35"/>
              <a:gd name="T12" fmla="*/ 3969 w 24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35">
                <a:moveTo>
                  <a:pt x="12" y="0"/>
                </a:moveTo>
                <a:cubicBezTo>
                  <a:pt x="14" y="0"/>
                  <a:pt x="19" y="0"/>
                  <a:pt x="21" y="7"/>
                </a:cubicBezTo>
                <a:cubicBezTo>
                  <a:pt x="23" y="16"/>
                  <a:pt x="20" y="31"/>
                  <a:pt x="20" y="31"/>
                </a:cubicBezTo>
                <a:cubicBezTo>
                  <a:pt x="20" y="31"/>
                  <a:pt x="18" y="34"/>
                  <a:pt x="12" y="34"/>
                </a:cubicBezTo>
                <a:cubicBezTo>
                  <a:pt x="7" y="34"/>
                  <a:pt x="3" y="31"/>
                  <a:pt x="3" y="31"/>
                </a:cubicBezTo>
                <a:cubicBezTo>
                  <a:pt x="3" y="31"/>
                  <a:pt x="0" y="16"/>
                  <a:pt x="2" y="7"/>
                </a:cubicBezTo>
                <a:cubicBezTo>
                  <a:pt x="4" y="0"/>
                  <a:pt x="10" y="0"/>
                  <a:pt x="12" y="0"/>
                </a:cubicBezTo>
              </a:path>
            </a:pathLst>
          </a:custGeom>
          <a:solidFill>
            <a:srgbClr val="A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66" name="Freeform 7535">
            <a:extLst>
              <a:ext uri="{FF2B5EF4-FFF2-40B4-BE49-F238E27FC236}">
                <a16:creationId xmlns:a16="http://schemas.microsoft.com/office/drawing/2014/main" id="{74E039F4-1998-F842-BF99-F5518F0E1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5603875"/>
            <a:ext cx="7938" cy="12700"/>
          </a:xfrm>
          <a:custGeom>
            <a:avLst/>
            <a:gdLst>
              <a:gd name="T0" fmla="*/ 4330 w 22"/>
              <a:gd name="T1" fmla="*/ 12337 h 35"/>
              <a:gd name="T2" fmla="*/ 1082 w 22"/>
              <a:gd name="T3" fmla="*/ 11249 h 35"/>
              <a:gd name="T4" fmla="*/ 722 w 22"/>
              <a:gd name="T5" fmla="*/ 2540 h 35"/>
              <a:gd name="T6" fmla="*/ 4330 w 22"/>
              <a:gd name="T7" fmla="*/ 0 h 35"/>
              <a:gd name="T8" fmla="*/ 722 w 22"/>
              <a:gd name="T9" fmla="*/ 2540 h 35"/>
              <a:gd name="T10" fmla="*/ 1443 w 22"/>
              <a:gd name="T11" fmla="*/ 11249 h 35"/>
              <a:gd name="T12" fmla="*/ 4330 w 22"/>
              <a:gd name="T13" fmla="*/ 11249 h 35"/>
              <a:gd name="T14" fmla="*/ 7216 w 22"/>
              <a:gd name="T15" fmla="*/ 11249 h 35"/>
              <a:gd name="T16" fmla="*/ 4330 w 22"/>
              <a:gd name="T17" fmla="*/ 12337 h 35"/>
              <a:gd name="T18" fmla="*/ 7216 w 22"/>
              <a:gd name="T19" fmla="*/ 11249 h 35"/>
              <a:gd name="T20" fmla="*/ 7577 w 22"/>
              <a:gd name="T21" fmla="*/ 7620 h 35"/>
              <a:gd name="T22" fmla="*/ 7216 w 22"/>
              <a:gd name="T23" fmla="*/ 11249 h 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2" h="35">
                <a:moveTo>
                  <a:pt x="12" y="34"/>
                </a:moveTo>
                <a:cubicBezTo>
                  <a:pt x="7" y="34"/>
                  <a:pt x="3" y="31"/>
                  <a:pt x="3" y="31"/>
                </a:cubicBezTo>
                <a:cubicBezTo>
                  <a:pt x="3" y="28"/>
                  <a:pt x="0" y="16"/>
                  <a:pt x="2" y="7"/>
                </a:cubicBezTo>
                <a:cubicBezTo>
                  <a:pt x="2" y="7"/>
                  <a:pt x="5" y="0"/>
                  <a:pt x="12" y="0"/>
                </a:cubicBezTo>
                <a:cubicBezTo>
                  <a:pt x="5" y="0"/>
                  <a:pt x="3" y="7"/>
                  <a:pt x="2" y="7"/>
                </a:cubicBezTo>
                <a:cubicBezTo>
                  <a:pt x="0" y="16"/>
                  <a:pt x="4" y="28"/>
                  <a:pt x="4" y="31"/>
                </a:cubicBezTo>
                <a:lnTo>
                  <a:pt x="12" y="31"/>
                </a:lnTo>
                <a:lnTo>
                  <a:pt x="20" y="31"/>
                </a:lnTo>
                <a:cubicBezTo>
                  <a:pt x="20" y="31"/>
                  <a:pt x="18" y="34"/>
                  <a:pt x="12" y="34"/>
                </a:cubicBezTo>
                <a:close/>
                <a:moveTo>
                  <a:pt x="20" y="31"/>
                </a:moveTo>
                <a:cubicBezTo>
                  <a:pt x="20" y="29"/>
                  <a:pt x="21" y="25"/>
                  <a:pt x="21" y="21"/>
                </a:cubicBezTo>
                <a:cubicBezTo>
                  <a:pt x="21" y="26"/>
                  <a:pt x="20" y="30"/>
                  <a:pt x="20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67" name="Freeform 7536">
            <a:extLst>
              <a:ext uri="{FF2B5EF4-FFF2-40B4-BE49-F238E27FC236}">
                <a16:creationId xmlns:a16="http://schemas.microsoft.com/office/drawing/2014/main" id="{BBD11041-6E80-814C-ADF8-96AC7F41F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608638"/>
            <a:ext cx="1588" cy="7937"/>
          </a:xfrm>
          <a:custGeom>
            <a:avLst/>
            <a:gdLst>
              <a:gd name="T0" fmla="*/ 1059 w 3"/>
              <a:gd name="T1" fmla="*/ 7576 h 22"/>
              <a:gd name="T2" fmla="*/ 0 w 3"/>
              <a:gd name="T3" fmla="*/ 6494 h 22"/>
              <a:gd name="T4" fmla="*/ 0 w 3"/>
              <a:gd name="T5" fmla="*/ 4329 h 22"/>
              <a:gd name="T6" fmla="*/ 0 w 3"/>
              <a:gd name="T7" fmla="*/ 0 h 22"/>
              <a:gd name="T8" fmla="*/ 1059 w 3"/>
              <a:gd name="T9" fmla="*/ 4329 h 22"/>
              <a:gd name="T10" fmla="*/ 1059 w 3"/>
              <a:gd name="T11" fmla="*/ 6494 h 22"/>
              <a:gd name="T12" fmla="*/ 1059 w 3"/>
              <a:gd name="T13" fmla="*/ 7576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22">
                <a:moveTo>
                  <a:pt x="2" y="21"/>
                </a:moveTo>
                <a:cubicBezTo>
                  <a:pt x="0" y="21"/>
                  <a:pt x="0" y="18"/>
                  <a:pt x="0" y="18"/>
                </a:cubicBezTo>
                <a:cubicBezTo>
                  <a:pt x="0" y="18"/>
                  <a:pt x="0" y="15"/>
                  <a:pt x="0" y="12"/>
                </a:cubicBezTo>
                <a:cubicBezTo>
                  <a:pt x="0" y="9"/>
                  <a:pt x="0" y="6"/>
                  <a:pt x="0" y="0"/>
                </a:cubicBezTo>
                <a:cubicBezTo>
                  <a:pt x="0" y="6"/>
                  <a:pt x="0" y="9"/>
                  <a:pt x="2" y="12"/>
                </a:cubicBezTo>
                <a:cubicBezTo>
                  <a:pt x="2" y="15"/>
                  <a:pt x="2" y="18"/>
                  <a:pt x="2" y="18"/>
                </a:cubicBezTo>
                <a:lnTo>
                  <a:pt x="2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68" name="Freeform 7537">
            <a:extLst>
              <a:ext uri="{FF2B5EF4-FFF2-40B4-BE49-F238E27FC236}">
                <a16:creationId xmlns:a16="http://schemas.microsoft.com/office/drawing/2014/main" id="{05A1BB34-DADF-9E46-833D-4AF943491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608638"/>
            <a:ext cx="1588" cy="6350"/>
          </a:xfrm>
          <a:custGeom>
            <a:avLst/>
            <a:gdLst>
              <a:gd name="T0" fmla="*/ 794 w 2"/>
              <a:gd name="T1" fmla="*/ 6016 h 19"/>
              <a:gd name="T2" fmla="*/ 794 w 2"/>
              <a:gd name="T3" fmla="*/ 6016 h 19"/>
              <a:gd name="T4" fmla="*/ 0 w 2"/>
              <a:gd name="T5" fmla="*/ 4011 h 19"/>
              <a:gd name="T6" fmla="*/ 0 w 2"/>
              <a:gd name="T7" fmla="*/ 0 h 19"/>
              <a:gd name="T8" fmla="*/ 794 w 2"/>
              <a:gd name="T9" fmla="*/ 4011 h 19"/>
              <a:gd name="T10" fmla="*/ 794 w 2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19">
                <a:moveTo>
                  <a:pt x="1" y="18"/>
                </a:moveTo>
                <a:lnTo>
                  <a:pt x="1" y="18"/>
                </a:lnTo>
                <a:cubicBezTo>
                  <a:pt x="1" y="18"/>
                  <a:pt x="1" y="15"/>
                  <a:pt x="0" y="12"/>
                </a:cubicBezTo>
                <a:cubicBezTo>
                  <a:pt x="0" y="9"/>
                  <a:pt x="0" y="3"/>
                  <a:pt x="0" y="0"/>
                </a:cubicBezTo>
                <a:cubicBezTo>
                  <a:pt x="0" y="3"/>
                  <a:pt x="1" y="9"/>
                  <a:pt x="1" y="12"/>
                </a:cubicBezTo>
                <a:cubicBezTo>
                  <a:pt x="1" y="15"/>
                  <a:pt x="1" y="18"/>
                  <a:pt x="1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69" name="Freeform 7538">
            <a:extLst>
              <a:ext uri="{FF2B5EF4-FFF2-40B4-BE49-F238E27FC236}">
                <a16:creationId xmlns:a16="http://schemas.microsoft.com/office/drawing/2014/main" id="{6B74A52C-DD15-1C42-9497-FF2DC3580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313" y="5607050"/>
            <a:ext cx="1587" cy="7938"/>
          </a:xfrm>
          <a:custGeom>
            <a:avLst/>
            <a:gdLst>
              <a:gd name="T0" fmla="*/ 1190 w 4"/>
              <a:gd name="T1" fmla="*/ 7577 h 22"/>
              <a:gd name="T2" fmla="*/ 397 w 4"/>
              <a:gd name="T3" fmla="*/ 7577 h 22"/>
              <a:gd name="T4" fmla="*/ 397 w 4"/>
              <a:gd name="T5" fmla="*/ 5412 h 22"/>
              <a:gd name="T6" fmla="*/ 397 w 4"/>
              <a:gd name="T7" fmla="*/ 0 h 22"/>
              <a:gd name="T8" fmla="*/ 397 w 4"/>
              <a:gd name="T9" fmla="*/ 5412 h 22"/>
              <a:gd name="T10" fmla="*/ 1190 w 4"/>
              <a:gd name="T11" fmla="*/ 757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2">
                <a:moveTo>
                  <a:pt x="3" y="21"/>
                </a:moveTo>
                <a:lnTo>
                  <a:pt x="1" y="21"/>
                </a:lnTo>
                <a:cubicBezTo>
                  <a:pt x="1" y="18"/>
                  <a:pt x="1" y="15"/>
                  <a:pt x="1" y="15"/>
                </a:cubicBezTo>
                <a:cubicBezTo>
                  <a:pt x="1" y="9"/>
                  <a:pt x="0" y="6"/>
                  <a:pt x="1" y="0"/>
                </a:cubicBezTo>
                <a:cubicBezTo>
                  <a:pt x="1" y="6"/>
                  <a:pt x="1" y="9"/>
                  <a:pt x="1" y="15"/>
                </a:cubicBezTo>
                <a:cubicBezTo>
                  <a:pt x="3" y="15"/>
                  <a:pt x="3" y="18"/>
                  <a:pt x="3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0" name="Freeform 7539">
            <a:extLst>
              <a:ext uri="{FF2B5EF4-FFF2-40B4-BE49-F238E27FC236}">
                <a16:creationId xmlns:a16="http://schemas.microsoft.com/office/drawing/2014/main" id="{75E09945-5C12-2243-8EE1-2677874D9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5607050"/>
            <a:ext cx="1588" cy="6350"/>
          </a:xfrm>
          <a:custGeom>
            <a:avLst/>
            <a:gdLst>
              <a:gd name="T0" fmla="*/ 1059 w 3"/>
              <a:gd name="T1" fmla="*/ 0 h 16"/>
              <a:gd name="T2" fmla="*/ 1059 w 3"/>
              <a:gd name="T3" fmla="*/ 5953 h 16"/>
              <a:gd name="T4" fmla="*/ 1059 w 3"/>
              <a:gd name="T5" fmla="*/ 0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6">
                <a:moveTo>
                  <a:pt x="2" y="0"/>
                </a:moveTo>
                <a:cubicBezTo>
                  <a:pt x="0" y="6"/>
                  <a:pt x="1" y="9"/>
                  <a:pt x="2" y="15"/>
                </a:cubicBezTo>
                <a:cubicBezTo>
                  <a:pt x="0" y="9"/>
                  <a:pt x="0" y="6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" name="Freeform 7540">
            <a:extLst>
              <a:ext uri="{FF2B5EF4-FFF2-40B4-BE49-F238E27FC236}">
                <a16:creationId xmlns:a16="http://schemas.microsoft.com/office/drawing/2014/main" id="{32F99BC6-F743-084B-91AF-530CC4176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5608638"/>
            <a:ext cx="1587" cy="6350"/>
          </a:xfrm>
          <a:custGeom>
            <a:avLst/>
            <a:gdLst>
              <a:gd name="T0" fmla="*/ 0 w 3"/>
              <a:gd name="T1" fmla="*/ 6016 h 19"/>
              <a:gd name="T2" fmla="*/ 0 w 3"/>
              <a:gd name="T3" fmla="*/ 6016 h 19"/>
              <a:gd name="T4" fmla="*/ 0 w 3"/>
              <a:gd name="T5" fmla="*/ 6016 h 19"/>
              <a:gd name="T6" fmla="*/ 0 w 3"/>
              <a:gd name="T7" fmla="*/ 4011 h 19"/>
              <a:gd name="T8" fmla="*/ 529 w 3"/>
              <a:gd name="T9" fmla="*/ 0 h 19"/>
              <a:gd name="T10" fmla="*/ 529 w 3"/>
              <a:gd name="T11" fmla="*/ 4011 h 19"/>
              <a:gd name="T12" fmla="*/ 529 w 3"/>
              <a:gd name="T13" fmla="*/ 6016 h 19"/>
              <a:gd name="T14" fmla="*/ 0 w 3"/>
              <a:gd name="T15" fmla="*/ 6016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19">
                <a:moveTo>
                  <a:pt x="0" y="18"/>
                </a:moveTo>
                <a:lnTo>
                  <a:pt x="0" y="18"/>
                </a:lnTo>
                <a:cubicBezTo>
                  <a:pt x="0" y="18"/>
                  <a:pt x="0" y="15"/>
                  <a:pt x="0" y="12"/>
                </a:cubicBezTo>
                <a:cubicBezTo>
                  <a:pt x="1" y="9"/>
                  <a:pt x="1" y="3"/>
                  <a:pt x="1" y="0"/>
                </a:cubicBezTo>
                <a:cubicBezTo>
                  <a:pt x="2" y="3"/>
                  <a:pt x="2" y="9"/>
                  <a:pt x="1" y="12"/>
                </a:cubicBezTo>
                <a:cubicBezTo>
                  <a:pt x="1" y="15"/>
                  <a:pt x="1" y="18"/>
                  <a:pt x="1" y="18"/>
                </a:cubicBezTo>
                <a:lnTo>
                  <a:pt x="0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" name="Freeform 7541">
            <a:extLst>
              <a:ext uri="{FF2B5EF4-FFF2-40B4-BE49-F238E27FC236}">
                <a16:creationId xmlns:a16="http://schemas.microsoft.com/office/drawing/2014/main" id="{7D98AA51-6C0A-B94B-AEAD-15B2AE29B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607050"/>
            <a:ext cx="1588" cy="7938"/>
          </a:xfrm>
          <a:custGeom>
            <a:avLst/>
            <a:gdLst>
              <a:gd name="T0" fmla="*/ 0 w 4"/>
              <a:gd name="T1" fmla="*/ 7577 h 22"/>
              <a:gd name="T2" fmla="*/ 0 w 4"/>
              <a:gd name="T3" fmla="*/ 7577 h 22"/>
              <a:gd name="T4" fmla="*/ 0 w 4"/>
              <a:gd name="T5" fmla="*/ 5412 h 22"/>
              <a:gd name="T6" fmla="*/ 397 w 4"/>
              <a:gd name="T7" fmla="*/ 0 h 22"/>
              <a:gd name="T8" fmla="*/ 794 w 4"/>
              <a:gd name="T9" fmla="*/ 5412 h 22"/>
              <a:gd name="T10" fmla="*/ 397 w 4"/>
              <a:gd name="T11" fmla="*/ 7577 h 22"/>
              <a:gd name="T12" fmla="*/ 0 w 4"/>
              <a:gd name="T13" fmla="*/ 757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2">
                <a:moveTo>
                  <a:pt x="0" y="21"/>
                </a:moveTo>
                <a:lnTo>
                  <a:pt x="0" y="21"/>
                </a:lnTo>
                <a:cubicBezTo>
                  <a:pt x="0" y="18"/>
                  <a:pt x="0" y="15"/>
                  <a:pt x="0" y="15"/>
                </a:cubicBezTo>
                <a:cubicBezTo>
                  <a:pt x="2" y="9"/>
                  <a:pt x="3" y="6"/>
                  <a:pt x="1" y="0"/>
                </a:cubicBezTo>
                <a:cubicBezTo>
                  <a:pt x="3" y="6"/>
                  <a:pt x="3" y="9"/>
                  <a:pt x="2" y="15"/>
                </a:cubicBezTo>
                <a:cubicBezTo>
                  <a:pt x="2" y="15"/>
                  <a:pt x="1" y="18"/>
                  <a:pt x="1" y="21"/>
                </a:cubicBezTo>
                <a:lnTo>
                  <a:pt x="0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" name="Freeform 7542">
            <a:extLst>
              <a:ext uri="{FF2B5EF4-FFF2-40B4-BE49-F238E27FC236}">
                <a16:creationId xmlns:a16="http://schemas.microsoft.com/office/drawing/2014/main" id="{95D639D8-09F9-334B-B2E5-AEBEAF6DF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313" y="5602288"/>
            <a:ext cx="6350" cy="6350"/>
          </a:xfrm>
          <a:custGeom>
            <a:avLst/>
            <a:gdLst>
              <a:gd name="T0" fmla="*/ 5976 w 17"/>
              <a:gd name="T1" fmla="*/ 1984 h 16"/>
              <a:gd name="T2" fmla="*/ 2988 w 17"/>
              <a:gd name="T3" fmla="*/ 5953 h 16"/>
              <a:gd name="T4" fmla="*/ 0 w 17"/>
              <a:gd name="T5" fmla="*/ 1984 h 16"/>
              <a:gd name="T6" fmla="*/ 2988 w 17"/>
              <a:gd name="T7" fmla="*/ 0 h 16"/>
              <a:gd name="T8" fmla="*/ 5976 w 17"/>
              <a:gd name="T9" fmla="*/ 1984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6">
                <a:moveTo>
                  <a:pt x="16" y="5"/>
                </a:moveTo>
                <a:cubicBezTo>
                  <a:pt x="16" y="12"/>
                  <a:pt x="12" y="15"/>
                  <a:pt x="8" y="15"/>
                </a:cubicBezTo>
                <a:cubicBezTo>
                  <a:pt x="3" y="15"/>
                  <a:pt x="0" y="12"/>
                  <a:pt x="0" y="5"/>
                </a:cubicBezTo>
                <a:cubicBezTo>
                  <a:pt x="0" y="2"/>
                  <a:pt x="3" y="0"/>
                  <a:pt x="8" y="0"/>
                </a:cubicBezTo>
                <a:cubicBezTo>
                  <a:pt x="12" y="0"/>
                  <a:pt x="16" y="2"/>
                  <a:pt x="16" y="5"/>
                </a:cubicBezTo>
              </a:path>
            </a:pathLst>
          </a:custGeom>
          <a:solidFill>
            <a:srgbClr val="A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" name="Freeform 7543">
            <a:extLst>
              <a:ext uri="{FF2B5EF4-FFF2-40B4-BE49-F238E27FC236}">
                <a16:creationId xmlns:a16="http://schemas.microsoft.com/office/drawing/2014/main" id="{997A8ADE-CB15-D542-87CD-A147B2A0F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313" y="5600700"/>
            <a:ext cx="6350" cy="7938"/>
          </a:xfrm>
          <a:custGeom>
            <a:avLst/>
            <a:gdLst>
              <a:gd name="T0" fmla="*/ 3175 w 18"/>
              <a:gd name="T1" fmla="*/ 7541 h 20"/>
              <a:gd name="T2" fmla="*/ 0 w 18"/>
              <a:gd name="T3" fmla="*/ 3572 h 20"/>
              <a:gd name="T4" fmla="*/ 3175 w 18"/>
              <a:gd name="T5" fmla="*/ 0 h 20"/>
              <a:gd name="T6" fmla="*/ 5997 w 18"/>
              <a:gd name="T7" fmla="*/ 3572 h 20"/>
              <a:gd name="T8" fmla="*/ 5997 w 18"/>
              <a:gd name="T9" fmla="*/ 3572 h 20"/>
              <a:gd name="T10" fmla="*/ 3175 w 18"/>
              <a:gd name="T11" fmla="*/ 1588 h 20"/>
              <a:gd name="T12" fmla="*/ 353 w 18"/>
              <a:gd name="T13" fmla="*/ 3572 h 20"/>
              <a:gd name="T14" fmla="*/ 3175 w 18"/>
              <a:gd name="T15" fmla="*/ 6350 h 20"/>
              <a:gd name="T16" fmla="*/ 5997 w 18"/>
              <a:gd name="T17" fmla="*/ 4366 h 20"/>
              <a:gd name="T18" fmla="*/ 3175 w 18"/>
              <a:gd name="T19" fmla="*/ 7541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20">
                <a:moveTo>
                  <a:pt x="9" y="19"/>
                </a:moveTo>
                <a:cubicBezTo>
                  <a:pt x="4" y="19"/>
                  <a:pt x="0" y="16"/>
                  <a:pt x="0" y="9"/>
                </a:cubicBezTo>
                <a:cubicBezTo>
                  <a:pt x="0" y="6"/>
                  <a:pt x="4" y="0"/>
                  <a:pt x="9" y="0"/>
                </a:cubicBezTo>
                <a:cubicBezTo>
                  <a:pt x="13" y="0"/>
                  <a:pt x="17" y="6"/>
                  <a:pt x="17" y="9"/>
                </a:cubicBezTo>
                <a:cubicBezTo>
                  <a:pt x="17" y="6"/>
                  <a:pt x="13" y="4"/>
                  <a:pt x="9" y="4"/>
                </a:cubicBezTo>
                <a:cubicBezTo>
                  <a:pt x="4" y="4"/>
                  <a:pt x="1" y="6"/>
                  <a:pt x="1" y="9"/>
                </a:cubicBezTo>
                <a:cubicBezTo>
                  <a:pt x="1" y="16"/>
                  <a:pt x="4" y="16"/>
                  <a:pt x="9" y="16"/>
                </a:cubicBezTo>
                <a:cubicBezTo>
                  <a:pt x="13" y="16"/>
                  <a:pt x="16" y="16"/>
                  <a:pt x="17" y="11"/>
                </a:cubicBezTo>
                <a:cubicBezTo>
                  <a:pt x="16" y="16"/>
                  <a:pt x="13" y="19"/>
                  <a:pt x="9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" name="Freeform 7544">
            <a:extLst>
              <a:ext uri="{FF2B5EF4-FFF2-40B4-BE49-F238E27FC236}">
                <a16:creationId xmlns:a16="http://schemas.microsoft.com/office/drawing/2014/main" id="{4E5231B5-54C7-A84F-B753-2B755AD58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529263"/>
            <a:ext cx="3175" cy="76200"/>
          </a:xfrm>
          <a:custGeom>
            <a:avLst/>
            <a:gdLst>
              <a:gd name="T0" fmla="*/ 0 w 11"/>
              <a:gd name="T1" fmla="*/ 3266 h 210"/>
              <a:gd name="T2" fmla="*/ 2886 w 11"/>
              <a:gd name="T3" fmla="*/ 0 h 210"/>
              <a:gd name="T4" fmla="*/ 2886 w 11"/>
              <a:gd name="T5" fmla="*/ 74023 h 210"/>
              <a:gd name="T6" fmla="*/ 2020 w 11"/>
              <a:gd name="T7" fmla="*/ 75837 h 210"/>
              <a:gd name="T8" fmla="*/ 289 w 11"/>
              <a:gd name="T9" fmla="*/ 75837 h 210"/>
              <a:gd name="T10" fmla="*/ 0 w 11"/>
              <a:gd name="T11" fmla="*/ 74023 h 210"/>
              <a:gd name="T12" fmla="*/ 0 w 11"/>
              <a:gd name="T13" fmla="*/ 3266 h 2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210">
                <a:moveTo>
                  <a:pt x="0" y="9"/>
                </a:moveTo>
                <a:lnTo>
                  <a:pt x="10" y="0"/>
                </a:lnTo>
                <a:lnTo>
                  <a:pt x="10" y="204"/>
                </a:lnTo>
                <a:cubicBezTo>
                  <a:pt x="10" y="206"/>
                  <a:pt x="9" y="206"/>
                  <a:pt x="7" y="209"/>
                </a:cubicBezTo>
                <a:cubicBezTo>
                  <a:pt x="6" y="209"/>
                  <a:pt x="3" y="209"/>
                  <a:pt x="1" y="209"/>
                </a:cubicBezTo>
                <a:cubicBezTo>
                  <a:pt x="1" y="206"/>
                  <a:pt x="0" y="206"/>
                  <a:pt x="0" y="204"/>
                </a:cubicBezTo>
                <a:lnTo>
                  <a:pt x="0" y="9"/>
                </a:lnTo>
              </a:path>
            </a:pathLst>
          </a:custGeom>
          <a:solidFill>
            <a:srgbClr val="A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" name="Freeform 7545">
            <a:extLst>
              <a:ext uri="{FF2B5EF4-FFF2-40B4-BE49-F238E27FC236}">
                <a16:creationId xmlns:a16="http://schemas.microsoft.com/office/drawing/2014/main" id="{0F819239-ADD1-6242-BF88-A327ECA8C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5529263"/>
            <a:ext cx="1587" cy="76200"/>
          </a:xfrm>
          <a:custGeom>
            <a:avLst/>
            <a:gdLst>
              <a:gd name="T0" fmla="*/ 1190 w 4"/>
              <a:gd name="T1" fmla="*/ 74023 h 210"/>
              <a:gd name="T2" fmla="*/ 0 w 4"/>
              <a:gd name="T3" fmla="*/ 75837 h 210"/>
              <a:gd name="T4" fmla="*/ 0 w 4"/>
              <a:gd name="T5" fmla="*/ 75837 h 210"/>
              <a:gd name="T6" fmla="*/ 794 w 4"/>
              <a:gd name="T7" fmla="*/ 74023 h 210"/>
              <a:gd name="T8" fmla="*/ 794 w 4"/>
              <a:gd name="T9" fmla="*/ 0 h 210"/>
              <a:gd name="T10" fmla="*/ 1190 w 4"/>
              <a:gd name="T11" fmla="*/ 74023 h 2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10">
                <a:moveTo>
                  <a:pt x="3" y="204"/>
                </a:moveTo>
                <a:cubicBezTo>
                  <a:pt x="3" y="206"/>
                  <a:pt x="2" y="206"/>
                  <a:pt x="0" y="209"/>
                </a:cubicBezTo>
                <a:cubicBezTo>
                  <a:pt x="1" y="206"/>
                  <a:pt x="2" y="206"/>
                  <a:pt x="2" y="204"/>
                </a:cubicBezTo>
                <a:lnTo>
                  <a:pt x="2" y="0"/>
                </a:lnTo>
                <a:lnTo>
                  <a:pt x="3" y="20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" name="Freeform 7546">
            <a:extLst>
              <a:ext uri="{FF2B5EF4-FFF2-40B4-BE49-F238E27FC236}">
                <a16:creationId xmlns:a16="http://schemas.microsoft.com/office/drawing/2014/main" id="{FA30A447-6FAC-C74C-AA37-2EC3EA755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529263"/>
            <a:ext cx="33338" cy="52387"/>
          </a:xfrm>
          <a:custGeom>
            <a:avLst/>
            <a:gdLst>
              <a:gd name="T0" fmla="*/ 11233 w 92"/>
              <a:gd name="T1" fmla="*/ 33499 h 147"/>
              <a:gd name="T2" fmla="*/ 19206 w 92"/>
              <a:gd name="T3" fmla="*/ 44547 h 147"/>
              <a:gd name="T4" fmla="*/ 27540 w 92"/>
              <a:gd name="T5" fmla="*/ 46685 h 147"/>
              <a:gd name="T6" fmla="*/ 32976 w 92"/>
              <a:gd name="T7" fmla="*/ 45616 h 147"/>
              <a:gd name="T8" fmla="*/ 32613 w 92"/>
              <a:gd name="T9" fmla="*/ 48823 h 147"/>
              <a:gd name="T10" fmla="*/ 28990 w 92"/>
              <a:gd name="T11" fmla="*/ 49892 h 147"/>
              <a:gd name="T12" fmla="*/ 17394 w 92"/>
              <a:gd name="T13" fmla="*/ 47754 h 147"/>
              <a:gd name="T14" fmla="*/ 7972 w 92"/>
              <a:gd name="T15" fmla="*/ 35637 h 147"/>
              <a:gd name="T16" fmla="*/ 0 w 92"/>
              <a:gd name="T17" fmla="*/ 0 h 147"/>
              <a:gd name="T18" fmla="*/ 3624 w 92"/>
              <a:gd name="T19" fmla="*/ 0 h 147"/>
              <a:gd name="T20" fmla="*/ 11233 w 92"/>
              <a:gd name="T21" fmla="*/ 33499 h 1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2" h="147">
                <a:moveTo>
                  <a:pt x="31" y="94"/>
                </a:moveTo>
                <a:cubicBezTo>
                  <a:pt x="38" y="109"/>
                  <a:pt x="45" y="122"/>
                  <a:pt x="53" y="125"/>
                </a:cubicBezTo>
                <a:cubicBezTo>
                  <a:pt x="61" y="131"/>
                  <a:pt x="68" y="134"/>
                  <a:pt x="76" y="131"/>
                </a:cubicBezTo>
                <a:cubicBezTo>
                  <a:pt x="82" y="128"/>
                  <a:pt x="86" y="128"/>
                  <a:pt x="91" y="128"/>
                </a:cubicBezTo>
                <a:cubicBezTo>
                  <a:pt x="91" y="128"/>
                  <a:pt x="85" y="131"/>
                  <a:pt x="90" y="137"/>
                </a:cubicBezTo>
                <a:cubicBezTo>
                  <a:pt x="88" y="137"/>
                  <a:pt x="85" y="137"/>
                  <a:pt x="80" y="140"/>
                </a:cubicBezTo>
                <a:cubicBezTo>
                  <a:pt x="68" y="146"/>
                  <a:pt x="57" y="140"/>
                  <a:pt x="48" y="134"/>
                </a:cubicBezTo>
                <a:cubicBezTo>
                  <a:pt x="38" y="125"/>
                  <a:pt x="29" y="112"/>
                  <a:pt x="22" y="100"/>
                </a:cubicBezTo>
                <a:cubicBezTo>
                  <a:pt x="10" y="70"/>
                  <a:pt x="0" y="31"/>
                  <a:pt x="0" y="0"/>
                </a:cubicBezTo>
                <a:lnTo>
                  <a:pt x="10" y="0"/>
                </a:lnTo>
                <a:cubicBezTo>
                  <a:pt x="10" y="31"/>
                  <a:pt x="19" y="67"/>
                  <a:pt x="31" y="94"/>
                </a:cubicBezTo>
              </a:path>
            </a:pathLst>
          </a:custGeom>
          <a:solidFill>
            <a:srgbClr val="A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" name="Freeform 7547">
            <a:extLst>
              <a:ext uri="{FF2B5EF4-FFF2-40B4-BE49-F238E27FC236}">
                <a16:creationId xmlns:a16="http://schemas.microsoft.com/office/drawing/2014/main" id="{51FA2DC9-4726-D44F-AB2E-DBF91C5CA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529263"/>
            <a:ext cx="33338" cy="52387"/>
          </a:xfrm>
          <a:custGeom>
            <a:avLst/>
            <a:gdLst>
              <a:gd name="T0" fmla="*/ 25004 w 92"/>
              <a:gd name="T1" fmla="*/ 52023 h 144"/>
              <a:gd name="T2" fmla="*/ 17394 w 92"/>
              <a:gd name="T3" fmla="*/ 48749 h 144"/>
              <a:gd name="T4" fmla="*/ 27540 w 92"/>
              <a:gd name="T5" fmla="*/ 51296 h 144"/>
              <a:gd name="T6" fmla="*/ 25004 w 92"/>
              <a:gd name="T7" fmla="*/ 52023 h 144"/>
              <a:gd name="T8" fmla="*/ 7972 w 92"/>
              <a:gd name="T9" fmla="*/ 36380 h 144"/>
              <a:gd name="T10" fmla="*/ 0 w 92"/>
              <a:gd name="T11" fmla="*/ 0 h 144"/>
              <a:gd name="T12" fmla="*/ 8335 w 92"/>
              <a:gd name="T13" fmla="*/ 36380 h 144"/>
              <a:gd name="T14" fmla="*/ 17031 w 92"/>
              <a:gd name="T15" fmla="*/ 48749 h 144"/>
              <a:gd name="T16" fmla="*/ 7972 w 92"/>
              <a:gd name="T17" fmla="*/ 36380 h 144"/>
              <a:gd name="T18" fmla="*/ 11233 w 92"/>
              <a:gd name="T19" fmla="*/ 34197 h 144"/>
              <a:gd name="T20" fmla="*/ 19206 w 92"/>
              <a:gd name="T21" fmla="*/ 45475 h 144"/>
              <a:gd name="T22" fmla="*/ 25004 w 92"/>
              <a:gd name="T23" fmla="*/ 47658 h 144"/>
              <a:gd name="T24" fmla="*/ 19206 w 92"/>
              <a:gd name="T25" fmla="*/ 45475 h 144"/>
              <a:gd name="T26" fmla="*/ 11233 w 92"/>
              <a:gd name="T27" fmla="*/ 34197 h 144"/>
              <a:gd name="T28" fmla="*/ 3624 w 92"/>
              <a:gd name="T29" fmla="*/ 0 h 144"/>
              <a:gd name="T30" fmla="*/ 11233 w 92"/>
              <a:gd name="T31" fmla="*/ 34197 h 144"/>
              <a:gd name="T32" fmla="*/ 32251 w 92"/>
              <a:gd name="T33" fmla="*/ 46566 h 144"/>
              <a:gd name="T34" fmla="*/ 27540 w 92"/>
              <a:gd name="T35" fmla="*/ 47658 h 144"/>
              <a:gd name="T36" fmla="*/ 32251 w 92"/>
              <a:gd name="T37" fmla="*/ 46566 h 144"/>
              <a:gd name="T38" fmla="*/ 32976 w 92"/>
              <a:gd name="T39" fmla="*/ 46566 h 144"/>
              <a:gd name="T40" fmla="*/ 32613 w 92"/>
              <a:gd name="T41" fmla="*/ 49840 h 144"/>
              <a:gd name="T42" fmla="*/ 32613 w 92"/>
              <a:gd name="T43" fmla="*/ 46566 h 144"/>
              <a:gd name="T44" fmla="*/ 32976 w 92"/>
              <a:gd name="T45" fmla="*/ 46566 h 14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2" h="144">
                <a:moveTo>
                  <a:pt x="69" y="143"/>
                </a:moveTo>
                <a:cubicBezTo>
                  <a:pt x="61" y="143"/>
                  <a:pt x="54" y="140"/>
                  <a:pt x="48" y="134"/>
                </a:cubicBezTo>
                <a:cubicBezTo>
                  <a:pt x="56" y="139"/>
                  <a:pt x="67" y="142"/>
                  <a:pt x="76" y="141"/>
                </a:cubicBezTo>
                <a:cubicBezTo>
                  <a:pt x="74" y="142"/>
                  <a:pt x="71" y="143"/>
                  <a:pt x="69" y="143"/>
                </a:cubicBezTo>
                <a:close/>
                <a:moveTo>
                  <a:pt x="22" y="100"/>
                </a:moveTo>
                <a:cubicBezTo>
                  <a:pt x="10" y="70"/>
                  <a:pt x="0" y="31"/>
                  <a:pt x="0" y="0"/>
                </a:cubicBezTo>
                <a:cubicBezTo>
                  <a:pt x="0" y="31"/>
                  <a:pt x="10" y="70"/>
                  <a:pt x="23" y="100"/>
                </a:cubicBezTo>
                <a:cubicBezTo>
                  <a:pt x="30" y="112"/>
                  <a:pt x="38" y="125"/>
                  <a:pt x="47" y="134"/>
                </a:cubicBezTo>
                <a:cubicBezTo>
                  <a:pt x="38" y="128"/>
                  <a:pt x="29" y="116"/>
                  <a:pt x="22" y="100"/>
                </a:cubicBezTo>
                <a:close/>
                <a:moveTo>
                  <a:pt x="31" y="94"/>
                </a:moveTo>
                <a:cubicBezTo>
                  <a:pt x="38" y="109"/>
                  <a:pt x="47" y="122"/>
                  <a:pt x="53" y="125"/>
                </a:cubicBezTo>
                <a:cubicBezTo>
                  <a:pt x="59" y="131"/>
                  <a:pt x="64" y="131"/>
                  <a:pt x="69" y="131"/>
                </a:cubicBezTo>
                <a:cubicBezTo>
                  <a:pt x="63" y="131"/>
                  <a:pt x="58" y="131"/>
                  <a:pt x="53" y="125"/>
                </a:cubicBezTo>
                <a:cubicBezTo>
                  <a:pt x="45" y="122"/>
                  <a:pt x="38" y="109"/>
                  <a:pt x="31" y="94"/>
                </a:cubicBezTo>
                <a:cubicBezTo>
                  <a:pt x="18" y="67"/>
                  <a:pt x="10" y="31"/>
                  <a:pt x="10" y="0"/>
                </a:cubicBezTo>
                <a:cubicBezTo>
                  <a:pt x="10" y="31"/>
                  <a:pt x="19" y="67"/>
                  <a:pt x="31" y="94"/>
                </a:cubicBezTo>
                <a:close/>
                <a:moveTo>
                  <a:pt x="89" y="128"/>
                </a:moveTo>
                <a:cubicBezTo>
                  <a:pt x="84" y="128"/>
                  <a:pt x="81" y="131"/>
                  <a:pt x="76" y="131"/>
                </a:cubicBezTo>
                <a:cubicBezTo>
                  <a:pt x="81" y="128"/>
                  <a:pt x="85" y="128"/>
                  <a:pt x="89" y="128"/>
                </a:cubicBezTo>
                <a:close/>
                <a:moveTo>
                  <a:pt x="91" y="128"/>
                </a:moveTo>
                <a:cubicBezTo>
                  <a:pt x="91" y="128"/>
                  <a:pt x="86" y="131"/>
                  <a:pt x="90" y="137"/>
                </a:cubicBezTo>
                <a:cubicBezTo>
                  <a:pt x="85" y="131"/>
                  <a:pt x="90" y="128"/>
                  <a:pt x="90" y="128"/>
                </a:cubicBezTo>
                <a:lnTo>
                  <a:pt x="91" y="1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" name="Freeform 7548">
            <a:extLst>
              <a:ext uri="{FF2B5EF4-FFF2-40B4-BE49-F238E27FC236}">
                <a16:creationId xmlns:a16="http://schemas.microsoft.com/office/drawing/2014/main" id="{F39DC2FE-C4B2-9540-8886-3A0B77383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325" y="5529263"/>
            <a:ext cx="33338" cy="52387"/>
          </a:xfrm>
          <a:custGeom>
            <a:avLst/>
            <a:gdLst>
              <a:gd name="T0" fmla="*/ 21380 w 92"/>
              <a:gd name="T1" fmla="*/ 33499 h 147"/>
              <a:gd name="T2" fmla="*/ 29352 w 92"/>
              <a:gd name="T3" fmla="*/ 0 h 147"/>
              <a:gd name="T4" fmla="*/ 32976 w 92"/>
              <a:gd name="T5" fmla="*/ 0 h 147"/>
              <a:gd name="T6" fmla="*/ 24279 w 92"/>
              <a:gd name="T7" fmla="*/ 35637 h 147"/>
              <a:gd name="T8" fmla="*/ 15582 w 92"/>
              <a:gd name="T9" fmla="*/ 47754 h 147"/>
              <a:gd name="T10" fmla="*/ 3986 w 92"/>
              <a:gd name="T11" fmla="*/ 49892 h 147"/>
              <a:gd name="T12" fmla="*/ 725 w 92"/>
              <a:gd name="T13" fmla="*/ 48823 h 147"/>
              <a:gd name="T14" fmla="*/ 0 w 92"/>
              <a:gd name="T15" fmla="*/ 48823 h 147"/>
              <a:gd name="T16" fmla="*/ 0 w 92"/>
              <a:gd name="T17" fmla="*/ 45616 h 147"/>
              <a:gd name="T18" fmla="*/ 5073 w 92"/>
              <a:gd name="T19" fmla="*/ 46685 h 147"/>
              <a:gd name="T20" fmla="*/ 13770 w 92"/>
              <a:gd name="T21" fmla="*/ 44547 h 147"/>
              <a:gd name="T22" fmla="*/ 21380 w 92"/>
              <a:gd name="T23" fmla="*/ 33499 h 1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2" h="147">
                <a:moveTo>
                  <a:pt x="59" y="94"/>
                </a:moveTo>
                <a:cubicBezTo>
                  <a:pt x="73" y="67"/>
                  <a:pt x="81" y="31"/>
                  <a:pt x="81" y="0"/>
                </a:cubicBezTo>
                <a:lnTo>
                  <a:pt x="91" y="0"/>
                </a:lnTo>
                <a:cubicBezTo>
                  <a:pt x="91" y="31"/>
                  <a:pt x="81" y="70"/>
                  <a:pt x="67" y="100"/>
                </a:cubicBezTo>
                <a:cubicBezTo>
                  <a:pt x="60" y="112"/>
                  <a:pt x="53" y="125"/>
                  <a:pt x="43" y="134"/>
                </a:cubicBezTo>
                <a:cubicBezTo>
                  <a:pt x="34" y="140"/>
                  <a:pt x="22" y="146"/>
                  <a:pt x="11" y="140"/>
                </a:cubicBezTo>
                <a:cubicBezTo>
                  <a:pt x="6" y="137"/>
                  <a:pt x="3" y="137"/>
                  <a:pt x="2" y="137"/>
                </a:cubicBezTo>
                <a:lnTo>
                  <a:pt x="0" y="137"/>
                </a:lnTo>
                <a:cubicBezTo>
                  <a:pt x="6" y="131"/>
                  <a:pt x="0" y="128"/>
                  <a:pt x="0" y="128"/>
                </a:cubicBezTo>
                <a:cubicBezTo>
                  <a:pt x="4" y="128"/>
                  <a:pt x="8" y="128"/>
                  <a:pt x="14" y="131"/>
                </a:cubicBezTo>
                <a:cubicBezTo>
                  <a:pt x="22" y="134"/>
                  <a:pt x="29" y="131"/>
                  <a:pt x="38" y="125"/>
                </a:cubicBezTo>
                <a:cubicBezTo>
                  <a:pt x="45" y="122"/>
                  <a:pt x="52" y="109"/>
                  <a:pt x="59" y="94"/>
                </a:cubicBezTo>
              </a:path>
            </a:pathLst>
          </a:custGeom>
          <a:solidFill>
            <a:srgbClr val="A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" name="Freeform 7549">
            <a:extLst>
              <a:ext uri="{FF2B5EF4-FFF2-40B4-BE49-F238E27FC236}">
                <a16:creationId xmlns:a16="http://schemas.microsoft.com/office/drawing/2014/main" id="{FD7DC3DE-A572-5E41-B330-CF1F578BE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325" y="5529263"/>
            <a:ext cx="30163" cy="52387"/>
          </a:xfrm>
          <a:custGeom>
            <a:avLst/>
            <a:gdLst>
              <a:gd name="T0" fmla="*/ 7725 w 82"/>
              <a:gd name="T1" fmla="*/ 52023 h 144"/>
              <a:gd name="T2" fmla="*/ 3678 w 82"/>
              <a:gd name="T3" fmla="*/ 50932 h 144"/>
              <a:gd name="T4" fmla="*/ 736 w 82"/>
              <a:gd name="T5" fmla="*/ 49840 h 144"/>
              <a:gd name="T6" fmla="*/ 4046 w 82"/>
              <a:gd name="T7" fmla="*/ 50932 h 144"/>
              <a:gd name="T8" fmla="*/ 7725 w 82"/>
              <a:gd name="T9" fmla="*/ 50932 h 144"/>
              <a:gd name="T10" fmla="*/ 15817 w 82"/>
              <a:gd name="T11" fmla="*/ 48749 h 144"/>
              <a:gd name="T12" fmla="*/ 24645 w 82"/>
              <a:gd name="T13" fmla="*/ 36744 h 144"/>
              <a:gd name="T14" fmla="*/ 16185 w 82"/>
              <a:gd name="T15" fmla="*/ 48749 h 144"/>
              <a:gd name="T16" fmla="*/ 7725 w 82"/>
              <a:gd name="T17" fmla="*/ 52023 h 144"/>
              <a:gd name="T18" fmla="*/ 21703 w 82"/>
              <a:gd name="T19" fmla="*/ 34197 h 144"/>
              <a:gd name="T20" fmla="*/ 13978 w 82"/>
              <a:gd name="T21" fmla="*/ 45475 h 144"/>
              <a:gd name="T22" fmla="*/ 21335 w 82"/>
              <a:gd name="T23" fmla="*/ 34197 h 144"/>
              <a:gd name="T24" fmla="*/ 29795 w 82"/>
              <a:gd name="T25" fmla="*/ 0 h 144"/>
              <a:gd name="T26" fmla="*/ 21703 w 82"/>
              <a:gd name="T27" fmla="*/ 34197 h 144"/>
              <a:gd name="T28" fmla="*/ 0 w 82"/>
              <a:gd name="T29" fmla="*/ 46566 h 144"/>
              <a:gd name="T30" fmla="*/ 736 w 82"/>
              <a:gd name="T31" fmla="*/ 46566 h 144"/>
              <a:gd name="T32" fmla="*/ 5150 w 82"/>
              <a:gd name="T33" fmla="*/ 47658 h 144"/>
              <a:gd name="T34" fmla="*/ 0 w 82"/>
              <a:gd name="T35" fmla="*/ 46566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2" h="144">
                <a:moveTo>
                  <a:pt x="21" y="143"/>
                </a:moveTo>
                <a:cubicBezTo>
                  <a:pt x="17" y="143"/>
                  <a:pt x="14" y="140"/>
                  <a:pt x="10" y="140"/>
                </a:cubicBezTo>
                <a:cubicBezTo>
                  <a:pt x="6" y="137"/>
                  <a:pt x="3" y="137"/>
                  <a:pt x="2" y="137"/>
                </a:cubicBezTo>
                <a:cubicBezTo>
                  <a:pt x="3" y="137"/>
                  <a:pt x="7" y="137"/>
                  <a:pt x="11" y="140"/>
                </a:cubicBezTo>
                <a:lnTo>
                  <a:pt x="21" y="140"/>
                </a:lnTo>
                <a:cubicBezTo>
                  <a:pt x="29" y="140"/>
                  <a:pt x="36" y="137"/>
                  <a:pt x="43" y="134"/>
                </a:cubicBezTo>
                <a:cubicBezTo>
                  <a:pt x="52" y="125"/>
                  <a:pt x="60" y="112"/>
                  <a:pt x="67" y="101"/>
                </a:cubicBezTo>
                <a:cubicBezTo>
                  <a:pt x="60" y="116"/>
                  <a:pt x="52" y="128"/>
                  <a:pt x="44" y="134"/>
                </a:cubicBezTo>
                <a:cubicBezTo>
                  <a:pt x="37" y="140"/>
                  <a:pt x="29" y="143"/>
                  <a:pt x="21" y="143"/>
                </a:cubicBezTo>
                <a:close/>
                <a:moveTo>
                  <a:pt x="59" y="94"/>
                </a:moveTo>
                <a:cubicBezTo>
                  <a:pt x="53" y="109"/>
                  <a:pt x="45" y="122"/>
                  <a:pt x="38" y="125"/>
                </a:cubicBezTo>
                <a:cubicBezTo>
                  <a:pt x="44" y="122"/>
                  <a:pt x="52" y="109"/>
                  <a:pt x="58" y="94"/>
                </a:cubicBezTo>
                <a:cubicBezTo>
                  <a:pt x="72" y="67"/>
                  <a:pt x="81" y="31"/>
                  <a:pt x="81" y="0"/>
                </a:cubicBezTo>
                <a:cubicBezTo>
                  <a:pt x="81" y="31"/>
                  <a:pt x="73" y="67"/>
                  <a:pt x="59" y="94"/>
                </a:cubicBezTo>
                <a:close/>
                <a:moveTo>
                  <a:pt x="0" y="128"/>
                </a:moveTo>
                <a:lnTo>
                  <a:pt x="2" y="128"/>
                </a:lnTo>
                <a:cubicBezTo>
                  <a:pt x="6" y="128"/>
                  <a:pt x="10" y="128"/>
                  <a:pt x="14" y="131"/>
                </a:cubicBezTo>
                <a:cubicBezTo>
                  <a:pt x="8" y="128"/>
                  <a:pt x="4" y="128"/>
                  <a:pt x="0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" name="Freeform 7550">
            <a:extLst>
              <a:ext uri="{FF2B5EF4-FFF2-40B4-BE49-F238E27FC236}">
                <a16:creationId xmlns:a16="http://schemas.microsoft.com/office/drawing/2014/main" id="{7920491B-A7F9-8441-9B4B-0B4698208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5465763"/>
            <a:ext cx="6350" cy="6350"/>
          </a:xfrm>
          <a:custGeom>
            <a:avLst/>
            <a:gdLst>
              <a:gd name="T0" fmla="*/ 0 w 18"/>
              <a:gd name="T1" fmla="*/ 3572 h 16"/>
              <a:gd name="T2" fmla="*/ 2822 w 18"/>
              <a:gd name="T3" fmla="*/ 0 h 16"/>
              <a:gd name="T4" fmla="*/ 5997 w 18"/>
              <a:gd name="T5" fmla="*/ 3572 h 16"/>
              <a:gd name="T6" fmla="*/ 2822 w 18"/>
              <a:gd name="T7" fmla="*/ 5953 h 16"/>
              <a:gd name="T8" fmla="*/ 0 w 18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6">
                <a:moveTo>
                  <a:pt x="0" y="9"/>
                </a:moveTo>
                <a:cubicBezTo>
                  <a:pt x="0" y="3"/>
                  <a:pt x="4" y="0"/>
                  <a:pt x="8" y="0"/>
                </a:cubicBezTo>
                <a:cubicBezTo>
                  <a:pt x="12" y="0"/>
                  <a:pt x="17" y="3"/>
                  <a:pt x="17" y="9"/>
                </a:cubicBezTo>
                <a:cubicBezTo>
                  <a:pt x="17" y="12"/>
                  <a:pt x="12" y="15"/>
                  <a:pt x="8" y="15"/>
                </a:cubicBezTo>
                <a:cubicBezTo>
                  <a:pt x="4" y="15"/>
                  <a:pt x="0" y="12"/>
                  <a:pt x="0" y="9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" name="Freeform 7551">
            <a:extLst>
              <a:ext uri="{FF2B5EF4-FFF2-40B4-BE49-F238E27FC236}">
                <a16:creationId xmlns:a16="http://schemas.microsoft.com/office/drawing/2014/main" id="{68487F30-8EC1-F84B-BA28-B2873E0AA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5465763"/>
            <a:ext cx="6350" cy="6350"/>
          </a:xfrm>
          <a:custGeom>
            <a:avLst/>
            <a:gdLst>
              <a:gd name="T0" fmla="*/ 0 w 18"/>
              <a:gd name="T1" fmla="*/ 3572 h 16"/>
              <a:gd name="T2" fmla="*/ 2822 w 18"/>
              <a:gd name="T3" fmla="*/ 0 h 16"/>
              <a:gd name="T4" fmla="*/ 5997 w 18"/>
              <a:gd name="T5" fmla="*/ 3572 h 16"/>
              <a:gd name="T6" fmla="*/ 2822 w 18"/>
              <a:gd name="T7" fmla="*/ 5953 h 16"/>
              <a:gd name="T8" fmla="*/ 5644 w 18"/>
              <a:gd name="T9" fmla="*/ 3572 h 16"/>
              <a:gd name="T10" fmla="*/ 2822 w 18"/>
              <a:gd name="T11" fmla="*/ 0 h 16"/>
              <a:gd name="T12" fmla="*/ 353 w 18"/>
              <a:gd name="T13" fmla="*/ 3572 h 16"/>
              <a:gd name="T14" fmla="*/ 2822 w 18"/>
              <a:gd name="T15" fmla="*/ 5953 h 16"/>
              <a:gd name="T16" fmla="*/ 0 w 18"/>
              <a:gd name="T17" fmla="*/ 3572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16">
                <a:moveTo>
                  <a:pt x="0" y="9"/>
                </a:moveTo>
                <a:cubicBezTo>
                  <a:pt x="0" y="3"/>
                  <a:pt x="4" y="0"/>
                  <a:pt x="8" y="0"/>
                </a:cubicBezTo>
                <a:cubicBezTo>
                  <a:pt x="12" y="0"/>
                  <a:pt x="17" y="3"/>
                  <a:pt x="17" y="9"/>
                </a:cubicBezTo>
                <a:cubicBezTo>
                  <a:pt x="17" y="12"/>
                  <a:pt x="12" y="15"/>
                  <a:pt x="8" y="15"/>
                </a:cubicBezTo>
                <a:cubicBezTo>
                  <a:pt x="12" y="15"/>
                  <a:pt x="16" y="12"/>
                  <a:pt x="16" y="9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1" y="3"/>
                  <a:pt x="1" y="9"/>
                </a:cubicBezTo>
                <a:cubicBezTo>
                  <a:pt x="1" y="12"/>
                  <a:pt x="4" y="15"/>
                  <a:pt x="8" y="15"/>
                </a:cubicBezTo>
                <a:cubicBezTo>
                  <a:pt x="4" y="15"/>
                  <a:pt x="0" y="12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" name="Freeform 7552">
            <a:extLst>
              <a:ext uri="{FF2B5EF4-FFF2-40B4-BE49-F238E27FC236}">
                <a16:creationId xmlns:a16="http://schemas.microsoft.com/office/drawing/2014/main" id="{94EC4EFD-CF21-B648-B1C0-64564FE31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468938"/>
            <a:ext cx="6350" cy="6350"/>
          </a:xfrm>
          <a:custGeom>
            <a:avLst/>
            <a:gdLst>
              <a:gd name="T0" fmla="*/ 2988 w 17"/>
              <a:gd name="T1" fmla="*/ 1003 h 19"/>
              <a:gd name="T2" fmla="*/ 5976 w 17"/>
              <a:gd name="T3" fmla="*/ 4011 h 19"/>
              <a:gd name="T4" fmla="*/ 4109 w 17"/>
              <a:gd name="T5" fmla="*/ 6016 h 19"/>
              <a:gd name="T6" fmla="*/ 747 w 17"/>
              <a:gd name="T7" fmla="*/ 3008 h 19"/>
              <a:gd name="T8" fmla="*/ 2988 w 17"/>
              <a:gd name="T9" fmla="*/ 1003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9">
                <a:moveTo>
                  <a:pt x="8" y="3"/>
                </a:moveTo>
                <a:lnTo>
                  <a:pt x="16" y="12"/>
                </a:lnTo>
                <a:lnTo>
                  <a:pt x="11" y="18"/>
                </a:lnTo>
                <a:lnTo>
                  <a:pt x="2" y="9"/>
                </a:lnTo>
                <a:cubicBezTo>
                  <a:pt x="0" y="6"/>
                  <a:pt x="5" y="0"/>
                  <a:pt x="8" y="3"/>
                </a:cubicBezTo>
              </a:path>
            </a:pathLst>
          </a:custGeom>
          <a:solidFill>
            <a:srgbClr val="BEBE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" name="Freeform 7553">
            <a:extLst>
              <a:ext uri="{FF2B5EF4-FFF2-40B4-BE49-F238E27FC236}">
                <a16:creationId xmlns:a16="http://schemas.microsoft.com/office/drawing/2014/main" id="{F36171A3-DE5E-6641-93C8-A5241856A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468938"/>
            <a:ext cx="6350" cy="6350"/>
          </a:xfrm>
          <a:custGeom>
            <a:avLst/>
            <a:gdLst>
              <a:gd name="T0" fmla="*/ 3735 w 17"/>
              <a:gd name="T1" fmla="*/ 6016 h 19"/>
              <a:gd name="T2" fmla="*/ 5603 w 17"/>
              <a:gd name="T3" fmla="*/ 4011 h 19"/>
              <a:gd name="T4" fmla="*/ 2615 w 17"/>
              <a:gd name="T5" fmla="*/ 1003 h 19"/>
              <a:gd name="T6" fmla="*/ 1494 w 17"/>
              <a:gd name="T7" fmla="*/ 1003 h 19"/>
              <a:gd name="T8" fmla="*/ 374 w 17"/>
              <a:gd name="T9" fmla="*/ 2005 h 19"/>
              <a:gd name="T10" fmla="*/ 374 w 17"/>
              <a:gd name="T11" fmla="*/ 3008 h 19"/>
              <a:gd name="T12" fmla="*/ 0 w 17"/>
              <a:gd name="T13" fmla="*/ 2005 h 19"/>
              <a:gd name="T14" fmla="*/ 2615 w 17"/>
              <a:gd name="T15" fmla="*/ 1003 h 19"/>
              <a:gd name="T16" fmla="*/ 5976 w 17"/>
              <a:gd name="T17" fmla="*/ 4011 h 19"/>
              <a:gd name="T18" fmla="*/ 3735 w 17"/>
              <a:gd name="T19" fmla="*/ 6016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19">
                <a:moveTo>
                  <a:pt x="10" y="18"/>
                </a:moveTo>
                <a:lnTo>
                  <a:pt x="15" y="12"/>
                </a:lnTo>
                <a:lnTo>
                  <a:pt x="7" y="3"/>
                </a:lnTo>
                <a:lnTo>
                  <a:pt x="4" y="3"/>
                </a:lnTo>
                <a:cubicBezTo>
                  <a:pt x="4" y="3"/>
                  <a:pt x="1" y="3"/>
                  <a:pt x="1" y="6"/>
                </a:cubicBezTo>
                <a:cubicBezTo>
                  <a:pt x="1" y="6"/>
                  <a:pt x="0" y="6"/>
                  <a:pt x="1" y="9"/>
                </a:cubicBezTo>
                <a:cubicBezTo>
                  <a:pt x="0" y="9"/>
                  <a:pt x="0" y="6"/>
                  <a:pt x="0" y="6"/>
                </a:cubicBezTo>
                <a:cubicBezTo>
                  <a:pt x="1" y="3"/>
                  <a:pt x="5" y="0"/>
                  <a:pt x="7" y="3"/>
                </a:cubicBezTo>
                <a:lnTo>
                  <a:pt x="16" y="12"/>
                </a:lnTo>
                <a:lnTo>
                  <a:pt x="10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5" name="Freeform 7554">
            <a:extLst>
              <a:ext uri="{FF2B5EF4-FFF2-40B4-BE49-F238E27FC236}">
                <a16:creationId xmlns:a16="http://schemas.microsoft.com/office/drawing/2014/main" id="{7806A05B-FC24-D941-9A08-F54480052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5472113"/>
            <a:ext cx="55562" cy="55562"/>
          </a:xfrm>
          <a:custGeom>
            <a:avLst/>
            <a:gdLst>
              <a:gd name="T0" fmla="*/ 4330 w 154"/>
              <a:gd name="T1" fmla="*/ 0 h 156"/>
              <a:gd name="T2" fmla="*/ 7216 w 154"/>
              <a:gd name="T3" fmla="*/ 3206 h 156"/>
              <a:gd name="T4" fmla="*/ 35358 w 154"/>
              <a:gd name="T5" fmla="*/ 31343 h 156"/>
              <a:gd name="T6" fmla="*/ 30667 w 154"/>
              <a:gd name="T7" fmla="*/ 34548 h 156"/>
              <a:gd name="T8" fmla="*/ 2886 w 154"/>
              <a:gd name="T9" fmla="*/ 6411 h 156"/>
              <a:gd name="T10" fmla="*/ 0 w 154"/>
              <a:gd name="T11" fmla="*/ 4274 h 156"/>
              <a:gd name="T12" fmla="*/ 4330 w 154"/>
              <a:gd name="T13" fmla="*/ 0 h 156"/>
              <a:gd name="T14" fmla="*/ 36801 w 154"/>
              <a:gd name="T15" fmla="*/ 32411 h 156"/>
              <a:gd name="T16" fmla="*/ 55201 w 154"/>
              <a:gd name="T17" fmla="*/ 50932 h 156"/>
              <a:gd name="T18" fmla="*/ 51232 w 154"/>
              <a:gd name="T19" fmla="*/ 55206 h 156"/>
              <a:gd name="T20" fmla="*/ 32832 w 154"/>
              <a:gd name="T21" fmla="*/ 36685 h 156"/>
              <a:gd name="T22" fmla="*/ 36801 w 154"/>
              <a:gd name="T23" fmla="*/ 32411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4" h="156">
                <a:moveTo>
                  <a:pt x="12" y="0"/>
                </a:moveTo>
                <a:lnTo>
                  <a:pt x="20" y="9"/>
                </a:lnTo>
                <a:lnTo>
                  <a:pt x="98" y="88"/>
                </a:lnTo>
                <a:lnTo>
                  <a:pt x="85" y="97"/>
                </a:lnTo>
                <a:lnTo>
                  <a:pt x="8" y="18"/>
                </a:lnTo>
                <a:lnTo>
                  <a:pt x="0" y="12"/>
                </a:lnTo>
                <a:cubicBezTo>
                  <a:pt x="1" y="6"/>
                  <a:pt x="7" y="0"/>
                  <a:pt x="12" y="0"/>
                </a:cubicBezTo>
                <a:close/>
                <a:moveTo>
                  <a:pt x="102" y="91"/>
                </a:moveTo>
                <a:lnTo>
                  <a:pt x="153" y="143"/>
                </a:lnTo>
                <a:lnTo>
                  <a:pt x="142" y="155"/>
                </a:lnTo>
                <a:lnTo>
                  <a:pt x="91" y="103"/>
                </a:lnTo>
                <a:cubicBezTo>
                  <a:pt x="92" y="97"/>
                  <a:pt x="98" y="94"/>
                  <a:pt x="102" y="91"/>
                </a:cubicBezTo>
                <a:close/>
              </a:path>
            </a:pathLst>
          </a:custGeom>
          <a:solidFill>
            <a:srgbClr val="BEBE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6" name="Freeform 7555">
            <a:extLst>
              <a:ext uri="{FF2B5EF4-FFF2-40B4-BE49-F238E27FC236}">
                <a16:creationId xmlns:a16="http://schemas.microsoft.com/office/drawing/2014/main" id="{E3A2EC85-2690-9F49-82AB-71C8F32B0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5472113"/>
            <a:ext cx="55562" cy="55562"/>
          </a:xfrm>
          <a:custGeom>
            <a:avLst/>
            <a:gdLst>
              <a:gd name="T0" fmla="*/ 50902 w 155"/>
              <a:gd name="T1" fmla="*/ 55206 h 156"/>
              <a:gd name="T2" fmla="*/ 54845 w 155"/>
              <a:gd name="T3" fmla="*/ 50932 h 156"/>
              <a:gd name="T4" fmla="*/ 36563 w 155"/>
              <a:gd name="T5" fmla="*/ 32411 h 156"/>
              <a:gd name="T6" fmla="*/ 55204 w 155"/>
              <a:gd name="T7" fmla="*/ 50932 h 156"/>
              <a:gd name="T8" fmla="*/ 50902 w 155"/>
              <a:gd name="T9" fmla="*/ 55206 h 156"/>
              <a:gd name="T10" fmla="*/ 0 w 155"/>
              <a:gd name="T11" fmla="*/ 4274 h 156"/>
              <a:gd name="T12" fmla="*/ 4302 w 155"/>
              <a:gd name="T13" fmla="*/ 0 h 156"/>
              <a:gd name="T14" fmla="*/ 0 w 155"/>
              <a:gd name="T15" fmla="*/ 4274 h 156"/>
              <a:gd name="T16" fmla="*/ 3226 w 155"/>
              <a:gd name="T17" fmla="*/ 6411 h 156"/>
              <a:gd name="T18" fmla="*/ 30469 w 155"/>
              <a:gd name="T19" fmla="*/ 34548 h 156"/>
              <a:gd name="T20" fmla="*/ 0 w 155"/>
              <a:gd name="T21" fmla="*/ 4274 h 156"/>
              <a:gd name="T22" fmla="*/ 7169 w 155"/>
              <a:gd name="T23" fmla="*/ 3206 h 156"/>
              <a:gd name="T24" fmla="*/ 4302 w 155"/>
              <a:gd name="T25" fmla="*/ 0 h 156"/>
              <a:gd name="T26" fmla="*/ 35130 w 155"/>
              <a:gd name="T27" fmla="*/ 31343 h 156"/>
              <a:gd name="T28" fmla="*/ 7169 w 155"/>
              <a:gd name="T29" fmla="*/ 3206 h 1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5" h="156">
                <a:moveTo>
                  <a:pt x="142" y="155"/>
                </a:moveTo>
                <a:lnTo>
                  <a:pt x="153" y="143"/>
                </a:lnTo>
                <a:lnTo>
                  <a:pt x="102" y="91"/>
                </a:lnTo>
                <a:lnTo>
                  <a:pt x="154" y="143"/>
                </a:lnTo>
                <a:lnTo>
                  <a:pt x="142" y="155"/>
                </a:lnTo>
                <a:close/>
                <a:moveTo>
                  <a:pt x="0" y="12"/>
                </a:moveTo>
                <a:cubicBezTo>
                  <a:pt x="1" y="6"/>
                  <a:pt x="6" y="0"/>
                  <a:pt x="12" y="0"/>
                </a:cubicBezTo>
                <a:cubicBezTo>
                  <a:pt x="7" y="0"/>
                  <a:pt x="2" y="6"/>
                  <a:pt x="0" y="12"/>
                </a:cubicBezTo>
                <a:lnTo>
                  <a:pt x="9" y="18"/>
                </a:lnTo>
                <a:lnTo>
                  <a:pt x="85" y="97"/>
                </a:lnTo>
                <a:lnTo>
                  <a:pt x="0" y="12"/>
                </a:lnTo>
                <a:close/>
                <a:moveTo>
                  <a:pt x="20" y="9"/>
                </a:moveTo>
                <a:lnTo>
                  <a:pt x="12" y="0"/>
                </a:lnTo>
                <a:lnTo>
                  <a:pt x="98" y="88"/>
                </a:lnTo>
                <a:lnTo>
                  <a:pt x="2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7" name="Freeform 7556">
            <a:extLst>
              <a:ext uri="{FF2B5EF4-FFF2-40B4-BE49-F238E27FC236}">
                <a16:creationId xmlns:a16="http://schemas.microsoft.com/office/drawing/2014/main" id="{926F671B-4C16-954D-B4FD-1B2B5CDF5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5475288"/>
            <a:ext cx="30162" cy="31750"/>
          </a:xfrm>
          <a:custGeom>
            <a:avLst/>
            <a:gdLst>
              <a:gd name="T0" fmla="*/ 7541 w 84"/>
              <a:gd name="T1" fmla="*/ 1804 h 88"/>
              <a:gd name="T2" fmla="*/ 16517 w 84"/>
              <a:gd name="T3" fmla="*/ 14071 h 88"/>
              <a:gd name="T4" fmla="*/ 27649 w 84"/>
              <a:gd name="T5" fmla="*/ 23813 h 88"/>
              <a:gd name="T6" fmla="*/ 29803 w 84"/>
              <a:gd name="T7" fmla="*/ 25616 h 88"/>
              <a:gd name="T8" fmla="*/ 16517 w 84"/>
              <a:gd name="T9" fmla="*/ 15153 h 88"/>
              <a:gd name="T10" fmla="*/ 26930 w 84"/>
              <a:gd name="T11" fmla="*/ 31389 h 88"/>
              <a:gd name="T12" fmla="*/ 24058 w 84"/>
              <a:gd name="T13" fmla="*/ 28142 h 88"/>
              <a:gd name="T14" fmla="*/ 14363 w 84"/>
              <a:gd name="T15" fmla="*/ 15153 h 88"/>
              <a:gd name="T16" fmla="*/ 4309 w 84"/>
              <a:gd name="T17" fmla="*/ 7577 h 88"/>
              <a:gd name="T18" fmla="*/ 359 w 84"/>
              <a:gd name="T19" fmla="*/ 3247 h 88"/>
              <a:gd name="T20" fmla="*/ 14363 w 84"/>
              <a:gd name="T21" fmla="*/ 14071 h 88"/>
              <a:gd name="T22" fmla="*/ 4668 w 84"/>
              <a:gd name="T23" fmla="*/ 0 h 88"/>
              <a:gd name="T24" fmla="*/ 7541 w 84"/>
              <a:gd name="T25" fmla="*/ 1804 h 88"/>
              <a:gd name="T26" fmla="*/ 0 w 84"/>
              <a:gd name="T27" fmla="*/ 2886 h 88"/>
              <a:gd name="T28" fmla="*/ 359 w 84"/>
              <a:gd name="T29" fmla="*/ 3247 h 88"/>
              <a:gd name="T30" fmla="*/ 0 w 84"/>
              <a:gd name="T31" fmla="*/ 2886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4" h="88">
                <a:moveTo>
                  <a:pt x="21" y="5"/>
                </a:moveTo>
                <a:cubicBezTo>
                  <a:pt x="26" y="12"/>
                  <a:pt x="46" y="39"/>
                  <a:pt x="46" y="39"/>
                </a:cubicBezTo>
                <a:cubicBezTo>
                  <a:pt x="46" y="39"/>
                  <a:pt x="73" y="60"/>
                  <a:pt x="77" y="66"/>
                </a:cubicBezTo>
                <a:lnTo>
                  <a:pt x="83" y="71"/>
                </a:lnTo>
                <a:cubicBezTo>
                  <a:pt x="72" y="62"/>
                  <a:pt x="46" y="42"/>
                  <a:pt x="46" y="42"/>
                </a:cubicBezTo>
                <a:cubicBezTo>
                  <a:pt x="46" y="42"/>
                  <a:pt x="67" y="78"/>
                  <a:pt x="75" y="87"/>
                </a:cubicBezTo>
                <a:lnTo>
                  <a:pt x="67" y="78"/>
                </a:lnTo>
                <a:cubicBezTo>
                  <a:pt x="61" y="72"/>
                  <a:pt x="40" y="42"/>
                  <a:pt x="40" y="42"/>
                </a:cubicBezTo>
                <a:cubicBezTo>
                  <a:pt x="40" y="42"/>
                  <a:pt x="17" y="27"/>
                  <a:pt x="12" y="21"/>
                </a:cubicBezTo>
                <a:lnTo>
                  <a:pt x="1" y="9"/>
                </a:lnTo>
                <a:cubicBezTo>
                  <a:pt x="8" y="17"/>
                  <a:pt x="40" y="39"/>
                  <a:pt x="40" y="39"/>
                </a:cubicBezTo>
                <a:cubicBezTo>
                  <a:pt x="40" y="39"/>
                  <a:pt x="19" y="5"/>
                  <a:pt x="13" y="0"/>
                </a:cubicBezTo>
                <a:lnTo>
                  <a:pt x="21" y="5"/>
                </a:lnTo>
                <a:close/>
                <a:moveTo>
                  <a:pt x="0" y="8"/>
                </a:moveTo>
                <a:lnTo>
                  <a:pt x="1" y="9"/>
                </a:lnTo>
                <a:cubicBezTo>
                  <a:pt x="0" y="9"/>
                  <a:pt x="0" y="8"/>
                  <a:pt x="0" y="8"/>
                </a:cubicBez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8" name="Freeform 7557">
            <a:extLst>
              <a:ext uri="{FF2B5EF4-FFF2-40B4-BE49-F238E27FC236}">
                <a16:creationId xmlns:a16="http://schemas.microsoft.com/office/drawing/2014/main" id="{EC7650A7-2A97-7C49-BD53-13FB363C8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5475288"/>
            <a:ext cx="31750" cy="31750"/>
          </a:xfrm>
          <a:custGeom>
            <a:avLst/>
            <a:gdLst>
              <a:gd name="T0" fmla="*/ 14432 w 88"/>
              <a:gd name="T1" fmla="*/ 15340 h 89"/>
              <a:gd name="T2" fmla="*/ 25256 w 88"/>
              <a:gd name="T3" fmla="*/ 28896 h 89"/>
              <a:gd name="T4" fmla="*/ 26699 w 88"/>
              <a:gd name="T5" fmla="*/ 31393 h 89"/>
              <a:gd name="T6" fmla="*/ 25616 w 88"/>
              <a:gd name="T7" fmla="*/ 29253 h 89"/>
              <a:gd name="T8" fmla="*/ 24895 w 88"/>
              <a:gd name="T9" fmla="*/ 28539 h 89"/>
              <a:gd name="T10" fmla="*/ 16597 w 88"/>
              <a:gd name="T11" fmla="*/ 15340 h 89"/>
              <a:gd name="T12" fmla="*/ 16597 w 88"/>
              <a:gd name="T13" fmla="*/ 15340 h 89"/>
              <a:gd name="T14" fmla="*/ 16597 w 88"/>
              <a:gd name="T15" fmla="*/ 15340 h 89"/>
              <a:gd name="T16" fmla="*/ 3969 w 88"/>
              <a:gd name="T17" fmla="*/ 7848 h 89"/>
              <a:gd name="T18" fmla="*/ 4330 w 88"/>
              <a:gd name="T19" fmla="*/ 7848 h 89"/>
              <a:gd name="T20" fmla="*/ 3969 w 88"/>
              <a:gd name="T21" fmla="*/ 7848 h 89"/>
              <a:gd name="T22" fmla="*/ 3608 w 88"/>
              <a:gd name="T23" fmla="*/ 7135 h 89"/>
              <a:gd name="T24" fmla="*/ 2886 w 88"/>
              <a:gd name="T25" fmla="*/ 6421 h 89"/>
              <a:gd name="T26" fmla="*/ 1082 w 88"/>
              <a:gd name="T27" fmla="*/ 5351 h 89"/>
              <a:gd name="T28" fmla="*/ 0 w 88"/>
              <a:gd name="T29" fmla="*/ 3211 h 89"/>
              <a:gd name="T30" fmla="*/ 0 w 88"/>
              <a:gd name="T31" fmla="*/ 3211 h 89"/>
              <a:gd name="T32" fmla="*/ 14793 w 88"/>
              <a:gd name="T33" fmla="*/ 14270 h 89"/>
              <a:gd name="T34" fmla="*/ 0 w 88"/>
              <a:gd name="T35" fmla="*/ 3567 h 89"/>
              <a:gd name="T36" fmla="*/ 14793 w 88"/>
              <a:gd name="T37" fmla="*/ 13199 h 89"/>
              <a:gd name="T38" fmla="*/ 14793 w 88"/>
              <a:gd name="T39" fmla="*/ 13199 h 89"/>
              <a:gd name="T40" fmla="*/ 14793 w 88"/>
              <a:gd name="T41" fmla="*/ 13199 h 89"/>
              <a:gd name="T42" fmla="*/ 14793 w 88"/>
              <a:gd name="T43" fmla="*/ 13199 h 89"/>
              <a:gd name="T44" fmla="*/ 12989 w 88"/>
              <a:gd name="T45" fmla="*/ 11416 h 89"/>
              <a:gd name="T46" fmla="*/ 4330 w 88"/>
              <a:gd name="T47" fmla="*/ 0 h 89"/>
              <a:gd name="T48" fmla="*/ 12989 w 88"/>
              <a:gd name="T49" fmla="*/ 11416 h 89"/>
              <a:gd name="T50" fmla="*/ 4690 w 88"/>
              <a:gd name="T51" fmla="*/ 0 h 89"/>
              <a:gd name="T52" fmla="*/ 4690 w 88"/>
              <a:gd name="T53" fmla="*/ 0 h 89"/>
              <a:gd name="T54" fmla="*/ 16597 w 88"/>
              <a:gd name="T55" fmla="*/ 14270 h 89"/>
              <a:gd name="T56" fmla="*/ 5773 w 88"/>
              <a:gd name="T57" fmla="*/ 1070 h 89"/>
              <a:gd name="T58" fmla="*/ 20205 w 88"/>
              <a:gd name="T59" fmla="*/ 18194 h 89"/>
              <a:gd name="T60" fmla="*/ 31028 w 88"/>
              <a:gd name="T61" fmla="*/ 27112 h 89"/>
              <a:gd name="T62" fmla="*/ 30307 w 88"/>
              <a:gd name="T63" fmla="*/ 26399 h 89"/>
              <a:gd name="T64" fmla="*/ 29946 w 88"/>
              <a:gd name="T65" fmla="*/ 26399 h 89"/>
              <a:gd name="T66" fmla="*/ 30307 w 88"/>
              <a:gd name="T67" fmla="*/ 26399 h 89"/>
              <a:gd name="T68" fmla="*/ 31028 w 88"/>
              <a:gd name="T69" fmla="*/ 27112 h 8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88" h="89">
                <a:moveTo>
                  <a:pt x="67" y="79"/>
                </a:moveTo>
                <a:cubicBezTo>
                  <a:pt x="61" y="73"/>
                  <a:pt x="40" y="46"/>
                  <a:pt x="40" y="43"/>
                </a:cubicBezTo>
                <a:cubicBezTo>
                  <a:pt x="40" y="43"/>
                  <a:pt x="61" y="73"/>
                  <a:pt x="68" y="79"/>
                </a:cubicBezTo>
                <a:lnTo>
                  <a:pt x="70" y="81"/>
                </a:lnTo>
                <a:cubicBezTo>
                  <a:pt x="72" y="84"/>
                  <a:pt x="73" y="87"/>
                  <a:pt x="75" y="88"/>
                </a:cubicBezTo>
                <a:lnTo>
                  <a:pt x="74" y="88"/>
                </a:lnTo>
                <a:lnTo>
                  <a:pt x="67" y="79"/>
                </a:lnTo>
                <a:close/>
                <a:moveTo>
                  <a:pt x="71" y="82"/>
                </a:moveTo>
                <a:lnTo>
                  <a:pt x="70" y="81"/>
                </a:lnTo>
                <a:cubicBezTo>
                  <a:pt x="70" y="81"/>
                  <a:pt x="69" y="81"/>
                  <a:pt x="69" y="80"/>
                </a:cubicBezTo>
                <a:cubicBezTo>
                  <a:pt x="70" y="81"/>
                  <a:pt x="70" y="82"/>
                  <a:pt x="71" y="82"/>
                </a:cubicBezTo>
                <a:close/>
                <a:moveTo>
                  <a:pt x="46" y="43"/>
                </a:moveTo>
                <a:cubicBezTo>
                  <a:pt x="47" y="46"/>
                  <a:pt x="60" y="67"/>
                  <a:pt x="69" y="80"/>
                </a:cubicBezTo>
                <a:cubicBezTo>
                  <a:pt x="59" y="68"/>
                  <a:pt x="46" y="46"/>
                  <a:pt x="46" y="43"/>
                </a:cubicBezTo>
                <a:close/>
                <a:moveTo>
                  <a:pt x="56" y="51"/>
                </a:moveTo>
                <a:cubicBezTo>
                  <a:pt x="50" y="47"/>
                  <a:pt x="46" y="43"/>
                  <a:pt x="46" y="43"/>
                </a:cubicBezTo>
                <a:cubicBezTo>
                  <a:pt x="47" y="44"/>
                  <a:pt x="51" y="47"/>
                  <a:pt x="56" y="51"/>
                </a:cubicBezTo>
                <a:close/>
                <a:moveTo>
                  <a:pt x="11" y="22"/>
                </a:moveTo>
                <a:lnTo>
                  <a:pt x="10" y="20"/>
                </a:lnTo>
                <a:lnTo>
                  <a:pt x="12" y="22"/>
                </a:lnTo>
                <a:cubicBezTo>
                  <a:pt x="17" y="27"/>
                  <a:pt x="38" y="41"/>
                  <a:pt x="40" y="43"/>
                </a:cubicBezTo>
                <a:cubicBezTo>
                  <a:pt x="38" y="41"/>
                  <a:pt x="17" y="27"/>
                  <a:pt x="11" y="22"/>
                </a:cubicBezTo>
                <a:close/>
                <a:moveTo>
                  <a:pt x="8" y="18"/>
                </a:moveTo>
                <a:lnTo>
                  <a:pt x="10" y="20"/>
                </a:lnTo>
                <a:lnTo>
                  <a:pt x="3" y="15"/>
                </a:lnTo>
                <a:cubicBezTo>
                  <a:pt x="5" y="16"/>
                  <a:pt x="6" y="17"/>
                  <a:pt x="8" y="18"/>
                </a:cubicBezTo>
                <a:close/>
                <a:moveTo>
                  <a:pt x="1" y="13"/>
                </a:moveTo>
                <a:lnTo>
                  <a:pt x="3" y="15"/>
                </a:lnTo>
                <a:cubicBezTo>
                  <a:pt x="2" y="14"/>
                  <a:pt x="1" y="14"/>
                  <a:pt x="1" y="13"/>
                </a:cubicBezTo>
                <a:close/>
                <a:moveTo>
                  <a:pt x="0" y="9"/>
                </a:moveTo>
                <a:lnTo>
                  <a:pt x="0" y="10"/>
                </a:lnTo>
                <a:cubicBezTo>
                  <a:pt x="0" y="10"/>
                  <a:pt x="0" y="9"/>
                  <a:pt x="0" y="9"/>
                </a:cubicBezTo>
                <a:close/>
                <a:moveTo>
                  <a:pt x="39" y="36"/>
                </a:moveTo>
                <a:cubicBezTo>
                  <a:pt x="40" y="38"/>
                  <a:pt x="41" y="39"/>
                  <a:pt x="41" y="40"/>
                </a:cubicBezTo>
                <a:cubicBezTo>
                  <a:pt x="40" y="40"/>
                  <a:pt x="20" y="26"/>
                  <a:pt x="8" y="18"/>
                </a:cubicBezTo>
                <a:lnTo>
                  <a:pt x="0" y="10"/>
                </a:lnTo>
                <a:cubicBezTo>
                  <a:pt x="6" y="16"/>
                  <a:pt x="31" y="32"/>
                  <a:pt x="39" y="36"/>
                </a:cubicBezTo>
                <a:close/>
                <a:moveTo>
                  <a:pt x="41" y="37"/>
                </a:moveTo>
                <a:cubicBezTo>
                  <a:pt x="41" y="37"/>
                  <a:pt x="41" y="37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7"/>
                  <a:pt x="41" y="37"/>
                  <a:pt x="41" y="37"/>
                </a:cubicBezTo>
                <a:close/>
                <a:moveTo>
                  <a:pt x="36" y="32"/>
                </a:moveTo>
                <a:cubicBezTo>
                  <a:pt x="39" y="35"/>
                  <a:pt x="40" y="37"/>
                  <a:pt x="41" y="37"/>
                </a:cubicBezTo>
                <a:cubicBezTo>
                  <a:pt x="40" y="37"/>
                  <a:pt x="40" y="37"/>
                  <a:pt x="39" y="36"/>
                </a:cubicBezTo>
                <a:cubicBezTo>
                  <a:pt x="38" y="35"/>
                  <a:pt x="37" y="33"/>
                  <a:pt x="36" y="32"/>
                </a:cubicBezTo>
                <a:close/>
                <a:moveTo>
                  <a:pt x="11" y="0"/>
                </a:moveTo>
                <a:lnTo>
                  <a:pt x="12" y="0"/>
                </a:lnTo>
                <a:lnTo>
                  <a:pt x="15" y="2"/>
                </a:lnTo>
                <a:cubicBezTo>
                  <a:pt x="20" y="8"/>
                  <a:pt x="30" y="23"/>
                  <a:pt x="36" y="32"/>
                </a:cubicBezTo>
                <a:cubicBezTo>
                  <a:pt x="29" y="22"/>
                  <a:pt x="15" y="3"/>
                  <a:pt x="11" y="0"/>
                </a:cubicBezTo>
                <a:close/>
                <a:moveTo>
                  <a:pt x="13" y="0"/>
                </a:moveTo>
                <a:lnTo>
                  <a:pt x="15" y="2"/>
                </a:lnTo>
                <a:cubicBezTo>
                  <a:pt x="14" y="1"/>
                  <a:pt x="13" y="1"/>
                  <a:pt x="13" y="0"/>
                </a:cubicBezTo>
                <a:close/>
                <a:moveTo>
                  <a:pt x="21" y="6"/>
                </a:moveTo>
                <a:cubicBezTo>
                  <a:pt x="26" y="13"/>
                  <a:pt x="46" y="37"/>
                  <a:pt x="46" y="40"/>
                </a:cubicBezTo>
                <a:cubicBezTo>
                  <a:pt x="46" y="40"/>
                  <a:pt x="26" y="13"/>
                  <a:pt x="20" y="6"/>
                </a:cubicBezTo>
                <a:lnTo>
                  <a:pt x="16" y="3"/>
                </a:lnTo>
                <a:lnTo>
                  <a:pt x="21" y="6"/>
                </a:lnTo>
                <a:close/>
                <a:moveTo>
                  <a:pt x="56" y="51"/>
                </a:moveTo>
                <a:cubicBezTo>
                  <a:pt x="64" y="57"/>
                  <a:pt x="74" y="65"/>
                  <a:pt x="81" y="71"/>
                </a:cubicBezTo>
                <a:lnTo>
                  <a:pt x="86" y="76"/>
                </a:lnTo>
                <a:cubicBezTo>
                  <a:pt x="86" y="76"/>
                  <a:pt x="87" y="76"/>
                  <a:pt x="87" y="76"/>
                </a:cubicBezTo>
                <a:lnTo>
                  <a:pt x="84" y="74"/>
                </a:lnTo>
                <a:cubicBezTo>
                  <a:pt x="84" y="74"/>
                  <a:pt x="84" y="74"/>
                  <a:pt x="84" y="74"/>
                </a:cubicBezTo>
                <a:cubicBezTo>
                  <a:pt x="84" y="74"/>
                  <a:pt x="84" y="74"/>
                  <a:pt x="83" y="74"/>
                </a:cubicBezTo>
                <a:cubicBezTo>
                  <a:pt x="76" y="69"/>
                  <a:pt x="64" y="59"/>
                  <a:pt x="56" y="51"/>
                </a:cubicBezTo>
                <a:close/>
                <a:moveTo>
                  <a:pt x="84" y="74"/>
                </a:moveTo>
                <a:cubicBezTo>
                  <a:pt x="85" y="75"/>
                  <a:pt x="86" y="76"/>
                  <a:pt x="87" y="76"/>
                </a:cubicBezTo>
                <a:lnTo>
                  <a:pt x="86" y="76"/>
                </a:lnTo>
                <a:cubicBezTo>
                  <a:pt x="86" y="75"/>
                  <a:pt x="85" y="75"/>
                  <a:pt x="84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9" name="Freeform 7558">
            <a:extLst>
              <a:ext uri="{FF2B5EF4-FFF2-40B4-BE49-F238E27FC236}">
                <a16:creationId xmlns:a16="http://schemas.microsoft.com/office/drawing/2014/main" id="{78D22034-8E33-2240-9568-4E5064AFE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505450"/>
            <a:ext cx="3175" cy="3175"/>
          </a:xfrm>
          <a:custGeom>
            <a:avLst/>
            <a:gdLst>
              <a:gd name="T0" fmla="*/ 2721 w 7"/>
              <a:gd name="T1" fmla="*/ 2858 h 10"/>
              <a:gd name="T2" fmla="*/ 0 w 7"/>
              <a:gd name="T3" fmla="*/ 953 h 10"/>
              <a:gd name="T4" fmla="*/ 2721 w 7"/>
              <a:gd name="T5" fmla="*/ 0 h 10"/>
              <a:gd name="T6" fmla="*/ 2721 w 7"/>
              <a:gd name="T7" fmla="*/ 2858 h 10"/>
              <a:gd name="T8" fmla="*/ 2721 w 7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6" y="9"/>
                </a:moveTo>
                <a:lnTo>
                  <a:pt x="0" y="3"/>
                </a:lnTo>
                <a:lnTo>
                  <a:pt x="6" y="0"/>
                </a:lnTo>
                <a:lnTo>
                  <a:pt x="6" y="9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90" name="Freeform 7559">
            <a:extLst>
              <a:ext uri="{FF2B5EF4-FFF2-40B4-BE49-F238E27FC236}">
                <a16:creationId xmlns:a16="http://schemas.microsoft.com/office/drawing/2014/main" id="{5E2D6FC0-00C9-C24D-93E5-FBF36DB24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505450"/>
            <a:ext cx="3175" cy="3175"/>
          </a:xfrm>
          <a:custGeom>
            <a:avLst/>
            <a:gdLst>
              <a:gd name="T0" fmla="*/ 2721 w 7"/>
              <a:gd name="T1" fmla="*/ 2858 h 10"/>
              <a:gd name="T2" fmla="*/ 0 w 7"/>
              <a:gd name="T3" fmla="*/ 953 h 10"/>
              <a:gd name="T4" fmla="*/ 2721 w 7"/>
              <a:gd name="T5" fmla="*/ 0 h 10"/>
              <a:gd name="T6" fmla="*/ 2721 w 7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0">
                <a:moveTo>
                  <a:pt x="6" y="9"/>
                </a:moveTo>
                <a:lnTo>
                  <a:pt x="0" y="3"/>
                </a:lnTo>
                <a:lnTo>
                  <a:pt x="6" y="0"/>
                </a:lnTo>
                <a:lnTo>
                  <a:pt x="6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91" name="Freeform 7560">
            <a:extLst>
              <a:ext uri="{FF2B5EF4-FFF2-40B4-BE49-F238E27FC236}">
                <a16:creationId xmlns:a16="http://schemas.microsoft.com/office/drawing/2014/main" id="{5AEEB77F-DD8E-3943-80E0-1173080C0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5543550"/>
            <a:ext cx="44450" cy="44450"/>
          </a:xfrm>
          <a:custGeom>
            <a:avLst/>
            <a:gdLst>
              <a:gd name="T0" fmla="*/ 22225 w 122"/>
              <a:gd name="T1" fmla="*/ 0 h 122"/>
              <a:gd name="T2" fmla="*/ 44086 w 122"/>
              <a:gd name="T3" fmla="*/ 22954 h 122"/>
              <a:gd name="T4" fmla="*/ 22225 w 122"/>
              <a:gd name="T5" fmla="*/ 44086 h 122"/>
              <a:gd name="T6" fmla="*/ 0 w 122"/>
              <a:gd name="T7" fmla="*/ 22954 h 122"/>
              <a:gd name="T8" fmla="*/ 22225 w 122"/>
              <a:gd name="T9" fmla="*/ 0 h 122"/>
              <a:gd name="T10" fmla="*/ 24775 w 122"/>
              <a:gd name="T11" fmla="*/ 5465 h 122"/>
              <a:gd name="T12" fmla="*/ 23682 w 122"/>
              <a:gd name="T13" fmla="*/ 7651 h 122"/>
              <a:gd name="T14" fmla="*/ 22225 w 122"/>
              <a:gd name="T15" fmla="*/ 8744 h 122"/>
              <a:gd name="T16" fmla="*/ 20768 w 122"/>
              <a:gd name="T17" fmla="*/ 7651 h 122"/>
              <a:gd name="T18" fmla="*/ 19675 w 122"/>
              <a:gd name="T19" fmla="*/ 5465 h 122"/>
              <a:gd name="T20" fmla="*/ 19310 w 122"/>
              <a:gd name="T21" fmla="*/ 5465 h 122"/>
              <a:gd name="T22" fmla="*/ 5465 w 122"/>
              <a:gd name="T23" fmla="*/ 19675 h 122"/>
              <a:gd name="T24" fmla="*/ 5465 w 122"/>
              <a:gd name="T25" fmla="*/ 19675 h 122"/>
              <a:gd name="T26" fmla="*/ 5465 w 122"/>
              <a:gd name="T27" fmla="*/ 19675 h 122"/>
              <a:gd name="T28" fmla="*/ 8744 w 122"/>
              <a:gd name="T29" fmla="*/ 19675 h 122"/>
              <a:gd name="T30" fmla="*/ 8744 w 122"/>
              <a:gd name="T31" fmla="*/ 22954 h 122"/>
              <a:gd name="T32" fmla="*/ 6923 w 122"/>
              <a:gd name="T33" fmla="*/ 24047 h 122"/>
              <a:gd name="T34" fmla="*/ 5465 w 122"/>
              <a:gd name="T35" fmla="*/ 26233 h 122"/>
              <a:gd name="T36" fmla="*/ 5465 w 122"/>
              <a:gd name="T37" fmla="*/ 26233 h 122"/>
              <a:gd name="T38" fmla="*/ 5465 w 122"/>
              <a:gd name="T39" fmla="*/ 26233 h 122"/>
              <a:gd name="T40" fmla="*/ 19310 w 122"/>
              <a:gd name="T41" fmla="*/ 39714 h 122"/>
              <a:gd name="T42" fmla="*/ 19675 w 122"/>
              <a:gd name="T43" fmla="*/ 39714 h 122"/>
              <a:gd name="T44" fmla="*/ 20768 w 122"/>
              <a:gd name="T45" fmla="*/ 38620 h 122"/>
              <a:gd name="T46" fmla="*/ 22225 w 122"/>
              <a:gd name="T47" fmla="*/ 36434 h 122"/>
              <a:gd name="T48" fmla="*/ 23682 w 122"/>
              <a:gd name="T49" fmla="*/ 38620 h 122"/>
              <a:gd name="T50" fmla="*/ 24775 w 122"/>
              <a:gd name="T51" fmla="*/ 39714 h 122"/>
              <a:gd name="T52" fmla="*/ 25140 w 122"/>
              <a:gd name="T53" fmla="*/ 39714 h 122"/>
              <a:gd name="T54" fmla="*/ 38256 w 122"/>
              <a:gd name="T55" fmla="*/ 26233 h 122"/>
              <a:gd name="T56" fmla="*/ 38256 w 122"/>
              <a:gd name="T57" fmla="*/ 26233 h 122"/>
              <a:gd name="T58" fmla="*/ 38256 w 122"/>
              <a:gd name="T59" fmla="*/ 26233 h 122"/>
              <a:gd name="T60" fmla="*/ 37527 w 122"/>
              <a:gd name="T61" fmla="*/ 24047 h 122"/>
              <a:gd name="T62" fmla="*/ 35706 w 122"/>
              <a:gd name="T63" fmla="*/ 22954 h 122"/>
              <a:gd name="T64" fmla="*/ 35706 w 122"/>
              <a:gd name="T65" fmla="*/ 19675 h 122"/>
              <a:gd name="T66" fmla="*/ 38620 w 122"/>
              <a:gd name="T67" fmla="*/ 19675 h 122"/>
              <a:gd name="T68" fmla="*/ 38620 w 122"/>
              <a:gd name="T69" fmla="*/ 19675 h 122"/>
              <a:gd name="T70" fmla="*/ 38620 w 122"/>
              <a:gd name="T71" fmla="*/ 19675 h 122"/>
              <a:gd name="T72" fmla="*/ 25140 w 122"/>
              <a:gd name="T73" fmla="*/ 5465 h 122"/>
              <a:gd name="T74" fmla="*/ 24775 w 122"/>
              <a:gd name="T75" fmla="*/ 5465 h 1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2" h="122">
                <a:moveTo>
                  <a:pt x="61" y="0"/>
                </a:moveTo>
                <a:cubicBezTo>
                  <a:pt x="94" y="0"/>
                  <a:pt x="121" y="27"/>
                  <a:pt x="121" y="63"/>
                </a:cubicBezTo>
                <a:cubicBezTo>
                  <a:pt x="121" y="97"/>
                  <a:pt x="94" y="121"/>
                  <a:pt x="61" y="121"/>
                </a:cubicBezTo>
                <a:cubicBezTo>
                  <a:pt x="27" y="121"/>
                  <a:pt x="0" y="97"/>
                  <a:pt x="0" y="63"/>
                </a:cubicBezTo>
                <a:cubicBezTo>
                  <a:pt x="0" y="27"/>
                  <a:pt x="27" y="0"/>
                  <a:pt x="61" y="0"/>
                </a:cubicBezTo>
                <a:close/>
                <a:moveTo>
                  <a:pt x="68" y="15"/>
                </a:moveTo>
                <a:cubicBezTo>
                  <a:pt x="66" y="15"/>
                  <a:pt x="65" y="18"/>
                  <a:pt x="65" y="21"/>
                </a:cubicBezTo>
                <a:cubicBezTo>
                  <a:pt x="65" y="24"/>
                  <a:pt x="63" y="24"/>
                  <a:pt x="61" y="24"/>
                </a:cubicBezTo>
                <a:cubicBezTo>
                  <a:pt x="59" y="24"/>
                  <a:pt x="57" y="24"/>
                  <a:pt x="57" y="21"/>
                </a:cubicBezTo>
                <a:cubicBezTo>
                  <a:pt x="57" y="18"/>
                  <a:pt x="56" y="15"/>
                  <a:pt x="54" y="15"/>
                </a:cubicBezTo>
                <a:cubicBezTo>
                  <a:pt x="53" y="15"/>
                  <a:pt x="53" y="15"/>
                  <a:pt x="53" y="15"/>
                </a:cubicBezTo>
                <a:cubicBezTo>
                  <a:pt x="34" y="21"/>
                  <a:pt x="19" y="33"/>
                  <a:pt x="15" y="54"/>
                </a:cubicBezTo>
                <a:lnTo>
                  <a:pt x="24" y="54"/>
                </a:lnTo>
                <a:lnTo>
                  <a:pt x="24" y="63"/>
                </a:lnTo>
                <a:cubicBezTo>
                  <a:pt x="24" y="66"/>
                  <a:pt x="21" y="66"/>
                  <a:pt x="19" y="66"/>
                </a:cubicBezTo>
                <a:cubicBezTo>
                  <a:pt x="18" y="66"/>
                  <a:pt x="15" y="69"/>
                  <a:pt x="15" y="72"/>
                </a:cubicBezTo>
                <a:cubicBezTo>
                  <a:pt x="19" y="91"/>
                  <a:pt x="34" y="106"/>
                  <a:pt x="53" y="109"/>
                </a:cubicBezTo>
                <a:cubicBezTo>
                  <a:pt x="53" y="109"/>
                  <a:pt x="53" y="109"/>
                  <a:pt x="54" y="109"/>
                </a:cubicBezTo>
                <a:cubicBezTo>
                  <a:pt x="56" y="109"/>
                  <a:pt x="57" y="106"/>
                  <a:pt x="57" y="106"/>
                </a:cubicBezTo>
                <a:cubicBezTo>
                  <a:pt x="57" y="103"/>
                  <a:pt x="59" y="100"/>
                  <a:pt x="61" y="100"/>
                </a:cubicBezTo>
                <a:cubicBezTo>
                  <a:pt x="63" y="100"/>
                  <a:pt x="65" y="103"/>
                  <a:pt x="65" y="106"/>
                </a:cubicBezTo>
                <a:cubicBezTo>
                  <a:pt x="65" y="106"/>
                  <a:pt x="66" y="109"/>
                  <a:pt x="68" y="109"/>
                </a:cubicBezTo>
                <a:cubicBezTo>
                  <a:pt x="68" y="109"/>
                  <a:pt x="68" y="109"/>
                  <a:pt x="69" y="109"/>
                </a:cubicBezTo>
                <a:cubicBezTo>
                  <a:pt x="88" y="106"/>
                  <a:pt x="103" y="91"/>
                  <a:pt x="105" y="72"/>
                </a:cubicBezTo>
                <a:cubicBezTo>
                  <a:pt x="105" y="69"/>
                  <a:pt x="103" y="66"/>
                  <a:pt x="103" y="66"/>
                </a:cubicBezTo>
                <a:cubicBezTo>
                  <a:pt x="100" y="66"/>
                  <a:pt x="98" y="66"/>
                  <a:pt x="98" y="63"/>
                </a:cubicBezTo>
                <a:lnTo>
                  <a:pt x="98" y="54"/>
                </a:lnTo>
                <a:lnTo>
                  <a:pt x="106" y="54"/>
                </a:lnTo>
                <a:cubicBezTo>
                  <a:pt x="103" y="33"/>
                  <a:pt x="88" y="21"/>
                  <a:pt x="69" y="15"/>
                </a:cubicBezTo>
                <a:cubicBezTo>
                  <a:pt x="68" y="15"/>
                  <a:pt x="68" y="15"/>
                  <a:pt x="68" y="15"/>
                </a:cubicBezTo>
                <a:close/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92" name="Freeform 7561">
            <a:extLst>
              <a:ext uri="{FF2B5EF4-FFF2-40B4-BE49-F238E27FC236}">
                <a16:creationId xmlns:a16="http://schemas.microsoft.com/office/drawing/2014/main" id="{EA035776-1F22-2A41-9143-D3516F4DC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5543550"/>
            <a:ext cx="44450" cy="44450"/>
          </a:xfrm>
          <a:custGeom>
            <a:avLst/>
            <a:gdLst>
              <a:gd name="T0" fmla="*/ 22406 w 123"/>
              <a:gd name="T1" fmla="*/ 44094 h 125"/>
              <a:gd name="T2" fmla="*/ 0 w 123"/>
              <a:gd name="T3" fmla="*/ 22403 h 125"/>
              <a:gd name="T4" fmla="*/ 22406 w 123"/>
              <a:gd name="T5" fmla="*/ 0 h 125"/>
              <a:gd name="T6" fmla="*/ 361 w 123"/>
              <a:gd name="T7" fmla="*/ 22403 h 125"/>
              <a:gd name="T8" fmla="*/ 22406 w 123"/>
              <a:gd name="T9" fmla="*/ 43028 h 125"/>
              <a:gd name="T10" fmla="*/ 44089 w 123"/>
              <a:gd name="T11" fmla="*/ 22403 h 125"/>
              <a:gd name="T12" fmla="*/ 22406 w 123"/>
              <a:gd name="T13" fmla="*/ 44094 h 125"/>
              <a:gd name="T14" fmla="*/ 19876 w 123"/>
              <a:gd name="T15" fmla="*/ 38760 h 125"/>
              <a:gd name="T16" fmla="*/ 19515 w 123"/>
              <a:gd name="T17" fmla="*/ 38760 h 125"/>
              <a:gd name="T18" fmla="*/ 20960 w 123"/>
              <a:gd name="T19" fmla="*/ 37694 h 125"/>
              <a:gd name="T20" fmla="*/ 22406 w 123"/>
              <a:gd name="T21" fmla="*/ 35560 h 125"/>
              <a:gd name="T22" fmla="*/ 23851 w 123"/>
              <a:gd name="T23" fmla="*/ 37338 h 125"/>
              <a:gd name="T24" fmla="*/ 20960 w 123"/>
              <a:gd name="T25" fmla="*/ 37694 h 125"/>
              <a:gd name="T26" fmla="*/ 19876 w 123"/>
              <a:gd name="T27" fmla="*/ 38760 h 125"/>
              <a:gd name="T28" fmla="*/ 18792 w 123"/>
              <a:gd name="T29" fmla="*/ 38405 h 125"/>
              <a:gd name="T30" fmla="*/ 19515 w 123"/>
              <a:gd name="T31" fmla="*/ 38760 h 125"/>
              <a:gd name="T32" fmla="*/ 18792 w 123"/>
              <a:gd name="T33" fmla="*/ 38405 h 125"/>
              <a:gd name="T34" fmla="*/ 5782 w 123"/>
              <a:gd name="T35" fmla="*/ 25603 h 125"/>
              <a:gd name="T36" fmla="*/ 7228 w 123"/>
              <a:gd name="T37" fmla="*/ 23470 h 125"/>
              <a:gd name="T38" fmla="*/ 8673 w 123"/>
              <a:gd name="T39" fmla="*/ 22403 h 125"/>
              <a:gd name="T40" fmla="*/ 8673 w 123"/>
              <a:gd name="T41" fmla="*/ 19202 h 125"/>
              <a:gd name="T42" fmla="*/ 5782 w 123"/>
              <a:gd name="T43" fmla="*/ 20269 h 125"/>
              <a:gd name="T44" fmla="*/ 6505 w 123"/>
              <a:gd name="T45" fmla="*/ 17069 h 125"/>
              <a:gd name="T46" fmla="*/ 6143 w 123"/>
              <a:gd name="T47" fmla="*/ 19202 h 125"/>
              <a:gd name="T48" fmla="*/ 8673 w 123"/>
              <a:gd name="T49" fmla="*/ 19202 h 125"/>
              <a:gd name="T50" fmla="*/ 9035 w 123"/>
              <a:gd name="T51" fmla="*/ 19202 h 125"/>
              <a:gd name="T52" fmla="*/ 9035 w 123"/>
              <a:gd name="T53" fmla="*/ 22403 h 125"/>
              <a:gd name="T54" fmla="*/ 7228 w 123"/>
              <a:gd name="T55" fmla="*/ 24536 h 125"/>
              <a:gd name="T56" fmla="*/ 5782 w 123"/>
              <a:gd name="T57" fmla="*/ 25603 h 125"/>
              <a:gd name="T58" fmla="*/ 18792 w 123"/>
              <a:gd name="T59" fmla="*/ 38405 h 125"/>
              <a:gd name="T60" fmla="*/ 5782 w 123"/>
              <a:gd name="T61" fmla="*/ 25603 h 125"/>
              <a:gd name="T62" fmla="*/ 19515 w 123"/>
              <a:gd name="T63" fmla="*/ 5334 h 125"/>
              <a:gd name="T64" fmla="*/ 19876 w 123"/>
              <a:gd name="T65" fmla="*/ 5334 h 125"/>
              <a:gd name="T66" fmla="*/ 9035 w 123"/>
              <a:gd name="T67" fmla="*/ 12090 h 125"/>
              <a:gd name="T68" fmla="*/ 19515 w 123"/>
              <a:gd name="T69" fmla="*/ 5334 h 125"/>
              <a:gd name="T70" fmla="*/ 23851 w 123"/>
              <a:gd name="T71" fmla="*/ 7468 h 125"/>
              <a:gd name="T72" fmla="*/ 24935 w 123"/>
              <a:gd name="T73" fmla="*/ 5334 h 125"/>
              <a:gd name="T74" fmla="*/ 25297 w 123"/>
              <a:gd name="T75" fmla="*/ 5334 h 125"/>
              <a:gd name="T76" fmla="*/ 23851 w 123"/>
              <a:gd name="T77" fmla="*/ 7468 h 125"/>
              <a:gd name="T78" fmla="*/ 22406 w 123"/>
              <a:gd name="T79" fmla="*/ 8534 h 125"/>
              <a:gd name="T80" fmla="*/ 20960 w 123"/>
              <a:gd name="T81" fmla="*/ 7468 h 125"/>
              <a:gd name="T82" fmla="*/ 23851 w 123"/>
              <a:gd name="T83" fmla="*/ 7468 h 125"/>
              <a:gd name="T84" fmla="*/ 38668 w 123"/>
              <a:gd name="T85" fmla="*/ 19202 h 125"/>
              <a:gd name="T86" fmla="*/ 29633 w 123"/>
              <a:gd name="T87" fmla="*/ 7112 h 125"/>
              <a:gd name="T88" fmla="*/ 38668 w 123"/>
              <a:gd name="T89" fmla="*/ 19202 h 125"/>
              <a:gd name="T90" fmla="*/ 24935 w 123"/>
              <a:gd name="T91" fmla="*/ 38760 h 125"/>
              <a:gd name="T92" fmla="*/ 24574 w 123"/>
              <a:gd name="T93" fmla="*/ 38405 h 125"/>
              <a:gd name="T94" fmla="*/ 25297 w 123"/>
              <a:gd name="T95" fmla="*/ 38760 h 125"/>
              <a:gd name="T96" fmla="*/ 24935 w 123"/>
              <a:gd name="T97" fmla="*/ 38760 h 125"/>
              <a:gd name="T98" fmla="*/ 38307 w 123"/>
              <a:gd name="T99" fmla="*/ 25603 h 125"/>
              <a:gd name="T100" fmla="*/ 37584 w 123"/>
              <a:gd name="T101" fmla="*/ 24536 h 125"/>
              <a:gd name="T102" fmla="*/ 35777 w 123"/>
              <a:gd name="T103" fmla="*/ 22403 h 125"/>
              <a:gd name="T104" fmla="*/ 37584 w 123"/>
              <a:gd name="T105" fmla="*/ 23470 h 125"/>
              <a:gd name="T106" fmla="*/ 38668 w 123"/>
              <a:gd name="T107" fmla="*/ 25603 h 125"/>
              <a:gd name="T108" fmla="*/ 25297 w 123"/>
              <a:gd name="T109" fmla="*/ 38760 h 125"/>
              <a:gd name="T110" fmla="*/ 38307 w 123"/>
              <a:gd name="T111" fmla="*/ 25603 h 1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3" h="125">
                <a:moveTo>
                  <a:pt x="62" y="124"/>
                </a:moveTo>
                <a:cubicBezTo>
                  <a:pt x="28" y="124"/>
                  <a:pt x="0" y="97"/>
                  <a:pt x="0" y="63"/>
                </a:cubicBezTo>
                <a:cubicBezTo>
                  <a:pt x="0" y="27"/>
                  <a:pt x="28" y="0"/>
                  <a:pt x="62" y="0"/>
                </a:cubicBezTo>
                <a:cubicBezTo>
                  <a:pt x="28" y="0"/>
                  <a:pt x="1" y="27"/>
                  <a:pt x="1" y="63"/>
                </a:cubicBezTo>
                <a:cubicBezTo>
                  <a:pt x="1" y="97"/>
                  <a:pt x="28" y="121"/>
                  <a:pt x="62" y="121"/>
                </a:cubicBezTo>
                <a:cubicBezTo>
                  <a:pt x="95" y="121"/>
                  <a:pt x="122" y="97"/>
                  <a:pt x="122" y="63"/>
                </a:cubicBezTo>
                <a:cubicBezTo>
                  <a:pt x="122" y="97"/>
                  <a:pt x="95" y="124"/>
                  <a:pt x="62" y="124"/>
                </a:cubicBezTo>
                <a:close/>
                <a:moveTo>
                  <a:pt x="55" y="109"/>
                </a:moveTo>
                <a:lnTo>
                  <a:pt x="54" y="109"/>
                </a:lnTo>
                <a:cubicBezTo>
                  <a:pt x="57" y="108"/>
                  <a:pt x="58" y="106"/>
                  <a:pt x="58" y="106"/>
                </a:cubicBezTo>
                <a:cubicBezTo>
                  <a:pt x="58" y="103"/>
                  <a:pt x="60" y="100"/>
                  <a:pt x="62" y="100"/>
                </a:cubicBezTo>
                <a:cubicBezTo>
                  <a:pt x="64" y="100"/>
                  <a:pt x="66" y="102"/>
                  <a:pt x="66" y="105"/>
                </a:cubicBezTo>
                <a:cubicBezTo>
                  <a:pt x="66" y="100"/>
                  <a:pt x="58" y="100"/>
                  <a:pt x="58" y="106"/>
                </a:cubicBezTo>
                <a:cubicBezTo>
                  <a:pt x="58" y="106"/>
                  <a:pt x="57" y="109"/>
                  <a:pt x="55" y="109"/>
                </a:cubicBezTo>
                <a:close/>
                <a:moveTo>
                  <a:pt x="52" y="108"/>
                </a:moveTo>
                <a:cubicBezTo>
                  <a:pt x="53" y="109"/>
                  <a:pt x="54" y="109"/>
                  <a:pt x="54" y="109"/>
                </a:cubicBezTo>
                <a:cubicBezTo>
                  <a:pt x="53" y="109"/>
                  <a:pt x="52" y="109"/>
                  <a:pt x="52" y="108"/>
                </a:cubicBezTo>
                <a:close/>
                <a:moveTo>
                  <a:pt x="16" y="72"/>
                </a:moveTo>
                <a:cubicBezTo>
                  <a:pt x="16" y="69"/>
                  <a:pt x="18" y="66"/>
                  <a:pt x="20" y="66"/>
                </a:cubicBezTo>
                <a:cubicBezTo>
                  <a:pt x="22" y="66"/>
                  <a:pt x="24" y="66"/>
                  <a:pt x="24" y="63"/>
                </a:cubicBezTo>
                <a:lnTo>
                  <a:pt x="24" y="54"/>
                </a:lnTo>
                <a:lnTo>
                  <a:pt x="16" y="57"/>
                </a:lnTo>
                <a:cubicBezTo>
                  <a:pt x="17" y="54"/>
                  <a:pt x="17" y="51"/>
                  <a:pt x="18" y="48"/>
                </a:cubicBezTo>
                <a:cubicBezTo>
                  <a:pt x="18" y="50"/>
                  <a:pt x="17" y="52"/>
                  <a:pt x="17" y="54"/>
                </a:cubicBezTo>
                <a:lnTo>
                  <a:pt x="24" y="54"/>
                </a:lnTo>
                <a:lnTo>
                  <a:pt x="25" y="54"/>
                </a:lnTo>
                <a:lnTo>
                  <a:pt x="25" y="63"/>
                </a:lnTo>
                <a:cubicBezTo>
                  <a:pt x="25" y="66"/>
                  <a:pt x="23" y="69"/>
                  <a:pt x="20" y="69"/>
                </a:cubicBezTo>
                <a:cubicBezTo>
                  <a:pt x="19" y="69"/>
                  <a:pt x="16" y="69"/>
                  <a:pt x="16" y="72"/>
                </a:cubicBezTo>
                <a:cubicBezTo>
                  <a:pt x="20" y="90"/>
                  <a:pt x="34" y="102"/>
                  <a:pt x="52" y="108"/>
                </a:cubicBezTo>
                <a:cubicBezTo>
                  <a:pt x="32" y="104"/>
                  <a:pt x="20" y="90"/>
                  <a:pt x="16" y="72"/>
                </a:cubicBezTo>
                <a:close/>
                <a:moveTo>
                  <a:pt x="54" y="15"/>
                </a:moveTo>
                <a:lnTo>
                  <a:pt x="55" y="15"/>
                </a:lnTo>
                <a:cubicBezTo>
                  <a:pt x="42" y="19"/>
                  <a:pt x="32" y="25"/>
                  <a:pt x="25" y="34"/>
                </a:cubicBezTo>
                <a:cubicBezTo>
                  <a:pt x="32" y="24"/>
                  <a:pt x="42" y="18"/>
                  <a:pt x="54" y="15"/>
                </a:cubicBezTo>
                <a:close/>
                <a:moveTo>
                  <a:pt x="66" y="21"/>
                </a:moveTo>
                <a:cubicBezTo>
                  <a:pt x="66" y="18"/>
                  <a:pt x="67" y="15"/>
                  <a:pt x="69" y="15"/>
                </a:cubicBezTo>
                <a:lnTo>
                  <a:pt x="70" y="15"/>
                </a:lnTo>
                <a:cubicBezTo>
                  <a:pt x="67" y="15"/>
                  <a:pt x="66" y="18"/>
                  <a:pt x="66" y="21"/>
                </a:cubicBezTo>
                <a:cubicBezTo>
                  <a:pt x="66" y="24"/>
                  <a:pt x="64" y="24"/>
                  <a:pt x="62" y="24"/>
                </a:cubicBezTo>
                <a:cubicBezTo>
                  <a:pt x="60" y="24"/>
                  <a:pt x="58" y="24"/>
                  <a:pt x="58" y="21"/>
                </a:cubicBezTo>
                <a:cubicBezTo>
                  <a:pt x="58" y="24"/>
                  <a:pt x="66" y="24"/>
                  <a:pt x="66" y="21"/>
                </a:cubicBezTo>
                <a:close/>
                <a:moveTo>
                  <a:pt x="107" y="54"/>
                </a:moveTo>
                <a:cubicBezTo>
                  <a:pt x="104" y="38"/>
                  <a:pt x="94" y="27"/>
                  <a:pt x="82" y="20"/>
                </a:cubicBezTo>
                <a:cubicBezTo>
                  <a:pt x="95" y="27"/>
                  <a:pt x="104" y="38"/>
                  <a:pt x="107" y="54"/>
                </a:cubicBezTo>
                <a:close/>
                <a:moveTo>
                  <a:pt x="69" y="109"/>
                </a:moveTo>
                <a:lnTo>
                  <a:pt x="68" y="108"/>
                </a:lnTo>
                <a:cubicBezTo>
                  <a:pt x="69" y="109"/>
                  <a:pt x="69" y="109"/>
                  <a:pt x="70" y="109"/>
                </a:cubicBezTo>
                <a:lnTo>
                  <a:pt x="69" y="109"/>
                </a:lnTo>
                <a:close/>
                <a:moveTo>
                  <a:pt x="106" y="72"/>
                </a:moveTo>
                <a:cubicBezTo>
                  <a:pt x="107" y="69"/>
                  <a:pt x="104" y="69"/>
                  <a:pt x="104" y="69"/>
                </a:cubicBezTo>
                <a:cubicBezTo>
                  <a:pt x="101" y="69"/>
                  <a:pt x="99" y="66"/>
                  <a:pt x="99" y="63"/>
                </a:cubicBezTo>
                <a:cubicBezTo>
                  <a:pt x="99" y="66"/>
                  <a:pt x="101" y="66"/>
                  <a:pt x="104" y="66"/>
                </a:cubicBezTo>
                <a:cubicBezTo>
                  <a:pt x="105" y="66"/>
                  <a:pt x="107" y="69"/>
                  <a:pt x="107" y="72"/>
                </a:cubicBezTo>
                <a:cubicBezTo>
                  <a:pt x="104" y="91"/>
                  <a:pt x="89" y="106"/>
                  <a:pt x="70" y="109"/>
                </a:cubicBezTo>
                <a:cubicBezTo>
                  <a:pt x="89" y="103"/>
                  <a:pt x="103" y="91"/>
                  <a:pt x="106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93" name="Freeform 7562">
            <a:extLst>
              <a:ext uri="{FF2B5EF4-FFF2-40B4-BE49-F238E27FC236}">
                <a16:creationId xmlns:a16="http://schemas.microsoft.com/office/drawing/2014/main" id="{CF850CDB-29BD-A94D-BE9F-E4FB5DF32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5541963"/>
            <a:ext cx="6350" cy="6350"/>
          </a:xfrm>
          <a:custGeom>
            <a:avLst/>
            <a:gdLst>
              <a:gd name="T0" fmla="*/ 0 w 17"/>
              <a:gd name="T1" fmla="*/ 3735 h 17"/>
              <a:gd name="T2" fmla="*/ 2615 w 17"/>
              <a:gd name="T3" fmla="*/ 0 h 17"/>
              <a:gd name="T4" fmla="*/ 5976 w 17"/>
              <a:gd name="T5" fmla="*/ 3735 h 17"/>
              <a:gd name="T6" fmla="*/ 2615 w 17"/>
              <a:gd name="T7" fmla="*/ 5976 h 17"/>
              <a:gd name="T8" fmla="*/ 0 w 17"/>
              <a:gd name="T9" fmla="*/ 3735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7">
                <a:moveTo>
                  <a:pt x="0" y="10"/>
                </a:moveTo>
                <a:cubicBezTo>
                  <a:pt x="0" y="4"/>
                  <a:pt x="3" y="0"/>
                  <a:pt x="7" y="0"/>
                </a:cubicBezTo>
                <a:cubicBezTo>
                  <a:pt x="12" y="0"/>
                  <a:pt x="16" y="4"/>
                  <a:pt x="16" y="10"/>
                </a:cubicBezTo>
                <a:cubicBezTo>
                  <a:pt x="16" y="13"/>
                  <a:pt x="12" y="16"/>
                  <a:pt x="7" y="16"/>
                </a:cubicBezTo>
                <a:cubicBezTo>
                  <a:pt x="3" y="16"/>
                  <a:pt x="0" y="13"/>
                  <a:pt x="0" y="10"/>
                </a:cubicBezTo>
              </a:path>
            </a:pathLst>
          </a:custGeom>
          <a:solidFill>
            <a:srgbClr val="C521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94" name="Freeform 7563">
            <a:extLst>
              <a:ext uri="{FF2B5EF4-FFF2-40B4-BE49-F238E27FC236}">
                <a16:creationId xmlns:a16="http://schemas.microsoft.com/office/drawing/2014/main" id="{E2440190-B6CF-5943-9301-107D52DC0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5541963"/>
            <a:ext cx="6350" cy="7937"/>
          </a:xfrm>
          <a:custGeom>
            <a:avLst/>
            <a:gdLst>
              <a:gd name="T0" fmla="*/ 2822 w 18"/>
              <a:gd name="T1" fmla="*/ 7540 h 20"/>
              <a:gd name="T2" fmla="*/ 0 w 18"/>
              <a:gd name="T3" fmla="*/ 3969 h 20"/>
              <a:gd name="T4" fmla="*/ 2822 w 18"/>
              <a:gd name="T5" fmla="*/ 0 h 20"/>
              <a:gd name="T6" fmla="*/ 353 w 18"/>
              <a:gd name="T7" fmla="*/ 3969 h 20"/>
              <a:gd name="T8" fmla="*/ 2822 w 18"/>
              <a:gd name="T9" fmla="*/ 6350 h 20"/>
              <a:gd name="T10" fmla="*/ 5997 w 18"/>
              <a:gd name="T11" fmla="*/ 3969 h 20"/>
              <a:gd name="T12" fmla="*/ 2822 w 18"/>
              <a:gd name="T13" fmla="*/ 754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20">
                <a:moveTo>
                  <a:pt x="8" y="19"/>
                </a:moveTo>
                <a:cubicBezTo>
                  <a:pt x="4" y="19"/>
                  <a:pt x="0" y="13"/>
                  <a:pt x="0" y="10"/>
                </a:cubicBezTo>
                <a:cubicBezTo>
                  <a:pt x="0" y="4"/>
                  <a:pt x="4" y="0"/>
                  <a:pt x="8" y="0"/>
                </a:cubicBezTo>
                <a:cubicBezTo>
                  <a:pt x="5" y="0"/>
                  <a:pt x="1" y="4"/>
                  <a:pt x="1" y="10"/>
                </a:cubicBezTo>
                <a:cubicBezTo>
                  <a:pt x="1" y="13"/>
                  <a:pt x="5" y="16"/>
                  <a:pt x="8" y="16"/>
                </a:cubicBezTo>
                <a:cubicBezTo>
                  <a:pt x="13" y="16"/>
                  <a:pt x="17" y="13"/>
                  <a:pt x="17" y="10"/>
                </a:cubicBezTo>
                <a:cubicBezTo>
                  <a:pt x="17" y="13"/>
                  <a:pt x="13" y="19"/>
                  <a:pt x="8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95" name="Freeform 7564">
            <a:extLst>
              <a:ext uri="{FF2B5EF4-FFF2-40B4-BE49-F238E27FC236}">
                <a16:creationId xmlns:a16="http://schemas.microsoft.com/office/drawing/2014/main" id="{5478D32C-D2F9-CC4C-9C28-672D3A7D3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7200" y="5511800"/>
            <a:ext cx="7938" cy="7938"/>
          </a:xfrm>
          <a:custGeom>
            <a:avLst/>
            <a:gdLst>
              <a:gd name="T0" fmla="*/ 7607 w 24"/>
              <a:gd name="T1" fmla="*/ 2165 h 22"/>
              <a:gd name="T2" fmla="*/ 1985 w 24"/>
              <a:gd name="T3" fmla="*/ 7577 h 22"/>
              <a:gd name="T4" fmla="*/ 0 w 24"/>
              <a:gd name="T5" fmla="*/ 5412 h 22"/>
              <a:gd name="T6" fmla="*/ 1985 w 24"/>
              <a:gd name="T7" fmla="*/ 2165 h 22"/>
              <a:gd name="T8" fmla="*/ 5623 w 24"/>
              <a:gd name="T9" fmla="*/ 0 h 22"/>
              <a:gd name="T10" fmla="*/ 7607 w 24"/>
              <a:gd name="T11" fmla="*/ 2165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22">
                <a:moveTo>
                  <a:pt x="23" y="6"/>
                </a:moveTo>
                <a:lnTo>
                  <a:pt x="6" y="21"/>
                </a:lnTo>
                <a:cubicBezTo>
                  <a:pt x="4" y="21"/>
                  <a:pt x="0" y="18"/>
                  <a:pt x="0" y="15"/>
                </a:cubicBezTo>
                <a:cubicBezTo>
                  <a:pt x="0" y="15"/>
                  <a:pt x="0" y="12"/>
                  <a:pt x="6" y="6"/>
                </a:cubicBezTo>
                <a:cubicBezTo>
                  <a:pt x="12" y="0"/>
                  <a:pt x="17" y="0"/>
                  <a:pt x="17" y="0"/>
                </a:cubicBezTo>
                <a:cubicBezTo>
                  <a:pt x="20" y="0"/>
                  <a:pt x="22" y="3"/>
                  <a:pt x="23" y="6"/>
                </a:cubicBez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96" name="Freeform 7565">
            <a:extLst>
              <a:ext uri="{FF2B5EF4-FFF2-40B4-BE49-F238E27FC236}">
                <a16:creationId xmlns:a16="http://schemas.microsoft.com/office/drawing/2014/main" id="{9BE4FC7F-38A1-4647-BCF5-96EC53FB6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7200" y="5511800"/>
            <a:ext cx="7938" cy="7938"/>
          </a:xfrm>
          <a:custGeom>
            <a:avLst/>
            <a:gdLst>
              <a:gd name="T0" fmla="*/ 662 w 24"/>
              <a:gd name="T1" fmla="*/ 7577 h 22"/>
              <a:gd name="T2" fmla="*/ 0 w 24"/>
              <a:gd name="T3" fmla="*/ 5412 h 22"/>
              <a:gd name="T4" fmla="*/ 1985 w 24"/>
              <a:gd name="T5" fmla="*/ 2165 h 22"/>
              <a:gd name="T6" fmla="*/ 5623 w 24"/>
              <a:gd name="T7" fmla="*/ 0 h 22"/>
              <a:gd name="T8" fmla="*/ 5623 w 24"/>
              <a:gd name="T9" fmla="*/ 0 h 22"/>
              <a:gd name="T10" fmla="*/ 2315 w 24"/>
              <a:gd name="T11" fmla="*/ 2165 h 22"/>
              <a:gd name="T12" fmla="*/ 0 w 24"/>
              <a:gd name="T13" fmla="*/ 5412 h 22"/>
              <a:gd name="T14" fmla="*/ 992 w 24"/>
              <a:gd name="T15" fmla="*/ 7577 h 22"/>
              <a:gd name="T16" fmla="*/ 662 w 24"/>
              <a:gd name="T17" fmla="*/ 7577 h 22"/>
              <a:gd name="T18" fmla="*/ 7607 w 24"/>
              <a:gd name="T19" fmla="*/ 2165 h 22"/>
              <a:gd name="T20" fmla="*/ 5623 w 24"/>
              <a:gd name="T21" fmla="*/ 0 h 22"/>
              <a:gd name="T22" fmla="*/ 7607 w 24"/>
              <a:gd name="T23" fmla="*/ 2165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" h="22">
                <a:moveTo>
                  <a:pt x="2" y="21"/>
                </a:moveTo>
                <a:cubicBezTo>
                  <a:pt x="1" y="18"/>
                  <a:pt x="0" y="18"/>
                  <a:pt x="0" y="15"/>
                </a:cubicBezTo>
                <a:cubicBezTo>
                  <a:pt x="0" y="15"/>
                  <a:pt x="0" y="12"/>
                  <a:pt x="6" y="6"/>
                </a:cubicBezTo>
                <a:cubicBezTo>
                  <a:pt x="11" y="0"/>
                  <a:pt x="17" y="0"/>
                  <a:pt x="17" y="0"/>
                </a:cubicBezTo>
                <a:cubicBezTo>
                  <a:pt x="17" y="0"/>
                  <a:pt x="12" y="0"/>
                  <a:pt x="7" y="6"/>
                </a:cubicBezTo>
                <a:cubicBezTo>
                  <a:pt x="0" y="12"/>
                  <a:pt x="0" y="15"/>
                  <a:pt x="0" y="15"/>
                </a:cubicBezTo>
                <a:cubicBezTo>
                  <a:pt x="0" y="18"/>
                  <a:pt x="1" y="18"/>
                  <a:pt x="3" y="21"/>
                </a:cubicBezTo>
                <a:lnTo>
                  <a:pt x="2" y="21"/>
                </a:lnTo>
                <a:close/>
                <a:moveTo>
                  <a:pt x="23" y="6"/>
                </a:moveTo>
                <a:cubicBezTo>
                  <a:pt x="21" y="3"/>
                  <a:pt x="19" y="0"/>
                  <a:pt x="17" y="0"/>
                </a:cubicBezTo>
                <a:cubicBezTo>
                  <a:pt x="20" y="0"/>
                  <a:pt x="22" y="3"/>
                  <a:pt x="2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97" name="Freeform 7566">
            <a:extLst>
              <a:ext uri="{FF2B5EF4-FFF2-40B4-BE49-F238E27FC236}">
                <a16:creationId xmlns:a16="http://schemas.microsoft.com/office/drawing/2014/main" id="{C71E70BA-0B44-234D-B26A-62AB39B9B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514975"/>
            <a:ext cx="11112" cy="9525"/>
          </a:xfrm>
          <a:custGeom>
            <a:avLst/>
            <a:gdLst>
              <a:gd name="T0" fmla="*/ 6297 w 30"/>
              <a:gd name="T1" fmla="*/ 0 h 28"/>
              <a:gd name="T2" fmla="*/ 10742 w 30"/>
              <a:gd name="T3" fmla="*/ 5103 h 28"/>
              <a:gd name="T4" fmla="*/ 6297 w 30"/>
              <a:gd name="T5" fmla="*/ 9185 h 28"/>
              <a:gd name="T6" fmla="*/ 0 w 30"/>
              <a:gd name="T7" fmla="*/ 5103 h 28"/>
              <a:gd name="T8" fmla="*/ 2222 w 30"/>
              <a:gd name="T9" fmla="*/ 2041 h 28"/>
              <a:gd name="T10" fmla="*/ 6297 w 30"/>
              <a:gd name="T11" fmla="*/ 0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28">
                <a:moveTo>
                  <a:pt x="17" y="0"/>
                </a:moveTo>
                <a:lnTo>
                  <a:pt x="29" y="15"/>
                </a:lnTo>
                <a:lnTo>
                  <a:pt x="17" y="27"/>
                </a:lnTo>
                <a:lnTo>
                  <a:pt x="0" y="15"/>
                </a:lnTo>
                <a:cubicBezTo>
                  <a:pt x="0" y="15"/>
                  <a:pt x="0" y="9"/>
                  <a:pt x="6" y="6"/>
                </a:cubicBezTo>
                <a:cubicBezTo>
                  <a:pt x="11" y="0"/>
                  <a:pt x="17" y="0"/>
                  <a:pt x="17" y="0"/>
                </a:cubicBez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98" name="Freeform 7567">
            <a:extLst>
              <a:ext uri="{FF2B5EF4-FFF2-40B4-BE49-F238E27FC236}">
                <a16:creationId xmlns:a16="http://schemas.microsoft.com/office/drawing/2014/main" id="{182843A6-E543-924C-9438-2BC1D83C8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514975"/>
            <a:ext cx="6350" cy="6350"/>
          </a:xfrm>
          <a:custGeom>
            <a:avLst/>
            <a:gdLst>
              <a:gd name="T0" fmla="*/ 1764 w 18"/>
              <a:gd name="T1" fmla="*/ 2381 h 16"/>
              <a:gd name="T2" fmla="*/ 5997 w 18"/>
              <a:gd name="T3" fmla="*/ 0 h 16"/>
              <a:gd name="T4" fmla="*/ 2117 w 18"/>
              <a:gd name="T5" fmla="*/ 2381 h 16"/>
              <a:gd name="T6" fmla="*/ 0 w 18"/>
              <a:gd name="T7" fmla="*/ 5953 h 16"/>
              <a:gd name="T8" fmla="*/ 1764 w 18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6">
                <a:moveTo>
                  <a:pt x="5" y="6"/>
                </a:moveTo>
                <a:cubicBezTo>
                  <a:pt x="8" y="0"/>
                  <a:pt x="12" y="0"/>
                  <a:pt x="17" y="0"/>
                </a:cubicBezTo>
                <a:cubicBezTo>
                  <a:pt x="13" y="0"/>
                  <a:pt x="9" y="0"/>
                  <a:pt x="6" y="6"/>
                </a:cubicBezTo>
                <a:cubicBezTo>
                  <a:pt x="1" y="9"/>
                  <a:pt x="0" y="15"/>
                  <a:pt x="0" y="15"/>
                </a:cubicBezTo>
                <a:cubicBezTo>
                  <a:pt x="0" y="15"/>
                  <a:pt x="1" y="9"/>
                  <a:pt x="5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99" name="Freeform 7568">
            <a:extLst>
              <a:ext uri="{FF2B5EF4-FFF2-40B4-BE49-F238E27FC236}">
                <a16:creationId xmlns:a16="http://schemas.microsoft.com/office/drawing/2014/main" id="{598D0CF7-79C1-0D45-8D1E-47D6655D7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1963" y="5516563"/>
            <a:ext cx="7937" cy="6350"/>
          </a:xfrm>
          <a:custGeom>
            <a:avLst/>
            <a:gdLst>
              <a:gd name="T0" fmla="*/ 7559 w 21"/>
              <a:gd name="T1" fmla="*/ 4011 h 19"/>
              <a:gd name="T2" fmla="*/ 5291 w 21"/>
              <a:gd name="T3" fmla="*/ 6016 h 19"/>
              <a:gd name="T4" fmla="*/ 0 w 21"/>
              <a:gd name="T5" fmla="*/ 0 h 19"/>
              <a:gd name="T6" fmla="*/ 7559 w 21"/>
              <a:gd name="T7" fmla="*/ 4011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" h="19">
                <a:moveTo>
                  <a:pt x="20" y="12"/>
                </a:moveTo>
                <a:lnTo>
                  <a:pt x="14" y="18"/>
                </a:lnTo>
                <a:cubicBezTo>
                  <a:pt x="9" y="12"/>
                  <a:pt x="2" y="6"/>
                  <a:pt x="0" y="0"/>
                </a:cubicBezTo>
                <a:cubicBezTo>
                  <a:pt x="8" y="0"/>
                  <a:pt x="15" y="9"/>
                  <a:pt x="20" y="12"/>
                </a:cubicBez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00" name="Freeform 7569">
            <a:extLst>
              <a:ext uri="{FF2B5EF4-FFF2-40B4-BE49-F238E27FC236}">
                <a16:creationId xmlns:a16="http://schemas.microsoft.com/office/drawing/2014/main" id="{5ECA9719-8E5F-7447-A72C-7A34114FE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5516563"/>
            <a:ext cx="7938" cy="6350"/>
          </a:xfrm>
          <a:custGeom>
            <a:avLst/>
            <a:gdLst>
              <a:gd name="T0" fmla="*/ 5412 w 22"/>
              <a:gd name="T1" fmla="*/ 6016 h 19"/>
              <a:gd name="T2" fmla="*/ 5412 w 22"/>
              <a:gd name="T3" fmla="*/ 6016 h 19"/>
              <a:gd name="T4" fmla="*/ 0 w 22"/>
              <a:gd name="T5" fmla="*/ 0 h 19"/>
              <a:gd name="T6" fmla="*/ 7577 w 22"/>
              <a:gd name="T7" fmla="*/ 4011 h 19"/>
              <a:gd name="T8" fmla="*/ 5412 w 22"/>
              <a:gd name="T9" fmla="*/ 6016 h 19"/>
              <a:gd name="T10" fmla="*/ 0 w 22"/>
              <a:gd name="T11" fmla="*/ 0 h 19"/>
              <a:gd name="T12" fmla="*/ 5412 w 22"/>
              <a:gd name="T13" fmla="*/ 6016 h 19"/>
              <a:gd name="T14" fmla="*/ 7216 w 22"/>
              <a:gd name="T15" fmla="*/ 4011 h 19"/>
              <a:gd name="T16" fmla="*/ 0 w 22"/>
              <a:gd name="T17" fmla="*/ 0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19">
                <a:moveTo>
                  <a:pt x="15" y="18"/>
                </a:moveTo>
                <a:lnTo>
                  <a:pt x="15" y="18"/>
                </a:lnTo>
                <a:cubicBezTo>
                  <a:pt x="10" y="15"/>
                  <a:pt x="3" y="6"/>
                  <a:pt x="0" y="0"/>
                </a:cubicBezTo>
                <a:cubicBezTo>
                  <a:pt x="9" y="0"/>
                  <a:pt x="16" y="9"/>
                  <a:pt x="21" y="12"/>
                </a:cubicBezTo>
                <a:lnTo>
                  <a:pt x="15" y="18"/>
                </a:lnTo>
                <a:close/>
                <a:moveTo>
                  <a:pt x="0" y="0"/>
                </a:moveTo>
                <a:cubicBezTo>
                  <a:pt x="3" y="6"/>
                  <a:pt x="10" y="12"/>
                  <a:pt x="15" y="18"/>
                </a:cubicBezTo>
                <a:lnTo>
                  <a:pt x="20" y="12"/>
                </a:lnTo>
                <a:cubicBezTo>
                  <a:pt x="16" y="9"/>
                  <a:pt x="9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01" name="Freeform 7570">
            <a:extLst>
              <a:ext uri="{FF2B5EF4-FFF2-40B4-BE49-F238E27FC236}">
                <a16:creationId xmlns:a16="http://schemas.microsoft.com/office/drawing/2014/main" id="{3C29B05F-C0DB-DE43-9BA7-663A42D57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518150"/>
            <a:ext cx="7937" cy="6350"/>
          </a:xfrm>
          <a:custGeom>
            <a:avLst/>
            <a:gdLst>
              <a:gd name="T0" fmla="*/ 6425 w 21"/>
              <a:gd name="T1" fmla="*/ 5953 h 16"/>
              <a:gd name="T2" fmla="*/ 0 w 21"/>
              <a:gd name="T3" fmla="*/ 1191 h 16"/>
              <a:gd name="T4" fmla="*/ 5291 w 21"/>
              <a:gd name="T5" fmla="*/ 2381 h 16"/>
              <a:gd name="T6" fmla="*/ 7559 w 21"/>
              <a:gd name="T7" fmla="*/ 4763 h 16"/>
              <a:gd name="T8" fmla="*/ 6425 w 21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16">
                <a:moveTo>
                  <a:pt x="17" y="15"/>
                </a:moveTo>
                <a:lnTo>
                  <a:pt x="0" y="3"/>
                </a:lnTo>
                <a:cubicBezTo>
                  <a:pt x="0" y="3"/>
                  <a:pt x="8" y="0"/>
                  <a:pt x="14" y="6"/>
                </a:cubicBezTo>
                <a:cubicBezTo>
                  <a:pt x="16" y="9"/>
                  <a:pt x="20" y="12"/>
                  <a:pt x="20" y="12"/>
                </a:cubicBezTo>
                <a:lnTo>
                  <a:pt x="17" y="15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02" name="Freeform 7571">
            <a:extLst>
              <a:ext uri="{FF2B5EF4-FFF2-40B4-BE49-F238E27FC236}">
                <a16:creationId xmlns:a16="http://schemas.microsoft.com/office/drawing/2014/main" id="{C74BF346-249D-B74A-B7E7-D2F64AF3C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518150"/>
            <a:ext cx="4762" cy="1588"/>
          </a:xfrm>
          <a:custGeom>
            <a:avLst/>
            <a:gdLst>
              <a:gd name="T0" fmla="*/ 4445 w 15"/>
              <a:gd name="T1" fmla="*/ 1323 h 6"/>
              <a:gd name="T2" fmla="*/ 1270 w 15"/>
              <a:gd name="T3" fmla="*/ 794 h 6"/>
              <a:gd name="T4" fmla="*/ 0 w 15"/>
              <a:gd name="T5" fmla="*/ 794 h 6"/>
              <a:gd name="T6" fmla="*/ 4445 w 15"/>
              <a:gd name="T7" fmla="*/ 1323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6">
                <a:moveTo>
                  <a:pt x="14" y="5"/>
                </a:moveTo>
                <a:cubicBezTo>
                  <a:pt x="11" y="3"/>
                  <a:pt x="6" y="3"/>
                  <a:pt x="4" y="3"/>
                </a:cubicBezTo>
                <a:lnTo>
                  <a:pt x="0" y="3"/>
                </a:lnTo>
                <a:cubicBezTo>
                  <a:pt x="1" y="3"/>
                  <a:pt x="8" y="0"/>
                  <a:pt x="14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03" name="Freeform 7572">
            <a:extLst>
              <a:ext uri="{FF2B5EF4-FFF2-40B4-BE49-F238E27FC236}">
                <a16:creationId xmlns:a16="http://schemas.microsoft.com/office/drawing/2014/main" id="{E08EFBF1-DF21-7F46-B7DE-5B688DE8D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3550" y="5514975"/>
            <a:ext cx="6350" cy="6350"/>
          </a:xfrm>
          <a:custGeom>
            <a:avLst/>
            <a:gdLst>
              <a:gd name="T0" fmla="*/ 5953 w 16"/>
              <a:gd name="T1" fmla="*/ 5013 h 19"/>
              <a:gd name="T2" fmla="*/ 4763 w 16"/>
              <a:gd name="T3" fmla="*/ 6016 h 19"/>
              <a:gd name="T4" fmla="*/ 2381 w 16"/>
              <a:gd name="T5" fmla="*/ 4011 h 19"/>
              <a:gd name="T6" fmla="*/ 1191 w 16"/>
              <a:gd name="T7" fmla="*/ 0 h 19"/>
              <a:gd name="T8" fmla="*/ 5953 w 16"/>
              <a:gd name="T9" fmla="*/ 5013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9">
                <a:moveTo>
                  <a:pt x="15" y="15"/>
                </a:moveTo>
                <a:lnTo>
                  <a:pt x="12" y="18"/>
                </a:lnTo>
                <a:cubicBezTo>
                  <a:pt x="12" y="18"/>
                  <a:pt x="9" y="15"/>
                  <a:pt x="6" y="12"/>
                </a:cubicBezTo>
                <a:cubicBezTo>
                  <a:pt x="0" y="6"/>
                  <a:pt x="3" y="0"/>
                  <a:pt x="3" y="0"/>
                </a:cubicBezTo>
                <a:lnTo>
                  <a:pt x="15" y="15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04" name="Freeform 7573">
            <a:extLst>
              <a:ext uri="{FF2B5EF4-FFF2-40B4-BE49-F238E27FC236}">
                <a16:creationId xmlns:a16="http://schemas.microsoft.com/office/drawing/2014/main" id="{E951FB40-4A1D-8346-9C27-D3D49736B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138" y="5519738"/>
            <a:ext cx="28575" cy="30162"/>
          </a:xfrm>
          <a:custGeom>
            <a:avLst/>
            <a:gdLst>
              <a:gd name="T0" fmla="*/ 4286 w 80"/>
              <a:gd name="T1" fmla="*/ 0 h 83"/>
              <a:gd name="T2" fmla="*/ 24646 w 80"/>
              <a:gd name="T3" fmla="*/ 16353 h 83"/>
              <a:gd name="T4" fmla="*/ 24646 w 80"/>
              <a:gd name="T5" fmla="*/ 25438 h 83"/>
              <a:gd name="T6" fmla="*/ 16431 w 80"/>
              <a:gd name="T7" fmla="*/ 25438 h 83"/>
              <a:gd name="T8" fmla="*/ 0 w 80"/>
              <a:gd name="T9" fmla="*/ 4361 h 83"/>
              <a:gd name="T10" fmla="*/ 4286 w 80"/>
              <a:gd name="T11" fmla="*/ 0 h 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0" h="83">
                <a:moveTo>
                  <a:pt x="12" y="0"/>
                </a:moveTo>
                <a:cubicBezTo>
                  <a:pt x="31" y="21"/>
                  <a:pt x="54" y="33"/>
                  <a:pt x="69" y="45"/>
                </a:cubicBezTo>
                <a:cubicBezTo>
                  <a:pt x="79" y="58"/>
                  <a:pt x="72" y="67"/>
                  <a:pt x="69" y="70"/>
                </a:cubicBezTo>
                <a:cubicBezTo>
                  <a:pt x="65" y="73"/>
                  <a:pt x="57" y="82"/>
                  <a:pt x="46" y="70"/>
                </a:cubicBezTo>
                <a:cubicBezTo>
                  <a:pt x="31" y="54"/>
                  <a:pt x="20" y="33"/>
                  <a:pt x="0" y="12"/>
                </a:cubicBezTo>
                <a:cubicBezTo>
                  <a:pt x="0" y="6"/>
                  <a:pt x="6" y="0"/>
                  <a:pt x="12" y="0"/>
                </a:cubicBez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05" name="Freeform 7574">
            <a:extLst>
              <a:ext uri="{FF2B5EF4-FFF2-40B4-BE49-F238E27FC236}">
                <a16:creationId xmlns:a16="http://schemas.microsoft.com/office/drawing/2014/main" id="{AF75F5FA-502F-A948-A300-1262225DE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138" y="5519738"/>
            <a:ext cx="26987" cy="26987"/>
          </a:xfrm>
          <a:custGeom>
            <a:avLst/>
            <a:gdLst>
              <a:gd name="T0" fmla="*/ 20510 w 75"/>
              <a:gd name="T1" fmla="*/ 26637 h 77"/>
              <a:gd name="T2" fmla="*/ 16552 w 75"/>
              <a:gd name="T3" fmla="*/ 24534 h 77"/>
              <a:gd name="T4" fmla="*/ 20510 w 75"/>
              <a:gd name="T5" fmla="*/ 25585 h 77"/>
              <a:gd name="T6" fmla="*/ 24468 w 75"/>
              <a:gd name="T7" fmla="*/ 24534 h 77"/>
              <a:gd name="T8" fmla="*/ 26267 w 75"/>
              <a:gd name="T9" fmla="*/ 21029 h 77"/>
              <a:gd name="T10" fmla="*/ 24468 w 75"/>
              <a:gd name="T11" fmla="*/ 16823 h 77"/>
              <a:gd name="T12" fmla="*/ 15832 w 75"/>
              <a:gd name="T13" fmla="*/ 9463 h 77"/>
              <a:gd name="T14" fmla="*/ 4318 w 75"/>
              <a:gd name="T15" fmla="*/ 0 h 77"/>
              <a:gd name="T16" fmla="*/ 16552 w 75"/>
              <a:gd name="T17" fmla="*/ 9463 h 77"/>
              <a:gd name="T18" fmla="*/ 24828 w 75"/>
              <a:gd name="T19" fmla="*/ 15772 h 77"/>
              <a:gd name="T20" fmla="*/ 26627 w 75"/>
              <a:gd name="T21" fmla="*/ 21029 h 77"/>
              <a:gd name="T22" fmla="*/ 24828 w 75"/>
              <a:gd name="T23" fmla="*/ 24534 h 77"/>
              <a:gd name="T24" fmla="*/ 20510 w 75"/>
              <a:gd name="T25" fmla="*/ 26637 h 77"/>
              <a:gd name="T26" fmla="*/ 0 w 75"/>
              <a:gd name="T27" fmla="*/ 4206 h 77"/>
              <a:gd name="T28" fmla="*/ 9715 w 75"/>
              <a:gd name="T29" fmla="*/ 15772 h 77"/>
              <a:gd name="T30" fmla="*/ 0 w 75"/>
              <a:gd name="T31" fmla="*/ 4206 h 7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5" h="77">
                <a:moveTo>
                  <a:pt x="57" y="76"/>
                </a:moveTo>
                <a:cubicBezTo>
                  <a:pt x="53" y="76"/>
                  <a:pt x="50" y="73"/>
                  <a:pt x="46" y="70"/>
                </a:cubicBezTo>
                <a:cubicBezTo>
                  <a:pt x="50" y="73"/>
                  <a:pt x="53" y="73"/>
                  <a:pt x="57" y="73"/>
                </a:cubicBezTo>
                <a:cubicBezTo>
                  <a:pt x="62" y="73"/>
                  <a:pt x="66" y="73"/>
                  <a:pt x="68" y="70"/>
                </a:cubicBezTo>
                <a:cubicBezTo>
                  <a:pt x="70" y="67"/>
                  <a:pt x="73" y="63"/>
                  <a:pt x="73" y="60"/>
                </a:cubicBezTo>
                <a:cubicBezTo>
                  <a:pt x="73" y="54"/>
                  <a:pt x="72" y="52"/>
                  <a:pt x="68" y="48"/>
                </a:cubicBezTo>
                <a:cubicBezTo>
                  <a:pt x="62" y="39"/>
                  <a:pt x="53" y="36"/>
                  <a:pt x="44" y="27"/>
                </a:cubicBezTo>
                <a:cubicBezTo>
                  <a:pt x="34" y="21"/>
                  <a:pt x="22" y="12"/>
                  <a:pt x="12" y="0"/>
                </a:cubicBezTo>
                <a:cubicBezTo>
                  <a:pt x="22" y="12"/>
                  <a:pt x="34" y="18"/>
                  <a:pt x="46" y="27"/>
                </a:cubicBezTo>
                <a:cubicBezTo>
                  <a:pt x="54" y="36"/>
                  <a:pt x="62" y="39"/>
                  <a:pt x="69" y="45"/>
                </a:cubicBezTo>
                <a:cubicBezTo>
                  <a:pt x="72" y="52"/>
                  <a:pt x="74" y="54"/>
                  <a:pt x="74" y="60"/>
                </a:cubicBezTo>
                <a:cubicBezTo>
                  <a:pt x="74" y="63"/>
                  <a:pt x="71" y="67"/>
                  <a:pt x="69" y="70"/>
                </a:cubicBezTo>
                <a:cubicBezTo>
                  <a:pt x="66" y="73"/>
                  <a:pt x="62" y="76"/>
                  <a:pt x="57" y="76"/>
                </a:cubicBezTo>
                <a:close/>
                <a:moveTo>
                  <a:pt x="0" y="12"/>
                </a:moveTo>
                <a:cubicBezTo>
                  <a:pt x="11" y="24"/>
                  <a:pt x="20" y="36"/>
                  <a:pt x="27" y="45"/>
                </a:cubicBezTo>
                <a:cubicBezTo>
                  <a:pt x="19" y="36"/>
                  <a:pt x="11" y="24"/>
                  <a:pt x="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06" name="Freeform 7575">
            <a:extLst>
              <a:ext uri="{FF2B5EF4-FFF2-40B4-BE49-F238E27FC236}">
                <a16:creationId xmlns:a16="http://schemas.microsoft.com/office/drawing/2014/main" id="{36C40192-C11C-C34D-8A8B-290239D23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5538788"/>
            <a:ext cx="11112" cy="11112"/>
          </a:xfrm>
          <a:custGeom>
            <a:avLst/>
            <a:gdLst>
              <a:gd name="T0" fmla="*/ 10729 w 29"/>
              <a:gd name="T1" fmla="*/ 2299 h 29"/>
              <a:gd name="T2" fmla="*/ 2682 w 29"/>
              <a:gd name="T3" fmla="*/ 10729 h 29"/>
              <a:gd name="T4" fmla="*/ 0 w 29"/>
              <a:gd name="T5" fmla="*/ 8430 h 29"/>
              <a:gd name="T6" fmla="*/ 8430 w 29"/>
              <a:gd name="T7" fmla="*/ 0 h 29"/>
              <a:gd name="T8" fmla="*/ 10729 w 29"/>
              <a:gd name="T9" fmla="*/ 2299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29">
                <a:moveTo>
                  <a:pt x="28" y="6"/>
                </a:moveTo>
                <a:lnTo>
                  <a:pt x="7" y="28"/>
                </a:lnTo>
                <a:lnTo>
                  <a:pt x="0" y="22"/>
                </a:lnTo>
                <a:lnTo>
                  <a:pt x="22" y="0"/>
                </a:lnTo>
                <a:lnTo>
                  <a:pt x="28" y="6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07" name="Freeform 7576">
            <a:extLst>
              <a:ext uri="{FF2B5EF4-FFF2-40B4-BE49-F238E27FC236}">
                <a16:creationId xmlns:a16="http://schemas.microsoft.com/office/drawing/2014/main" id="{C5EBBE5A-52DD-D34F-86FD-73AC02804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5540375"/>
            <a:ext cx="7937" cy="9525"/>
          </a:xfrm>
          <a:custGeom>
            <a:avLst/>
            <a:gdLst>
              <a:gd name="T0" fmla="*/ 0 w 23"/>
              <a:gd name="T1" fmla="*/ 7144 h 28"/>
              <a:gd name="T2" fmla="*/ 7592 w 23"/>
              <a:gd name="T3" fmla="*/ 0 h 28"/>
              <a:gd name="T4" fmla="*/ 345 w 23"/>
              <a:gd name="T5" fmla="*/ 7144 h 28"/>
              <a:gd name="T6" fmla="*/ 2761 w 23"/>
              <a:gd name="T7" fmla="*/ 9185 h 28"/>
              <a:gd name="T8" fmla="*/ 0 w 23"/>
              <a:gd name="T9" fmla="*/ 7144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8">
                <a:moveTo>
                  <a:pt x="0" y="21"/>
                </a:moveTo>
                <a:lnTo>
                  <a:pt x="22" y="0"/>
                </a:lnTo>
                <a:lnTo>
                  <a:pt x="1" y="21"/>
                </a:lnTo>
                <a:lnTo>
                  <a:pt x="8" y="27"/>
                </a:lnTo>
                <a:lnTo>
                  <a:pt x="0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08" name="Freeform 7577">
            <a:extLst>
              <a:ext uri="{FF2B5EF4-FFF2-40B4-BE49-F238E27FC236}">
                <a16:creationId xmlns:a16="http://schemas.microsoft.com/office/drawing/2014/main" id="{86B3B385-3734-2444-BA78-B45638173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5541963"/>
            <a:ext cx="11113" cy="11112"/>
          </a:xfrm>
          <a:custGeom>
            <a:avLst/>
            <a:gdLst>
              <a:gd name="T0" fmla="*/ 10776 w 33"/>
              <a:gd name="T1" fmla="*/ 2431 h 32"/>
              <a:gd name="T2" fmla="*/ 2694 w 33"/>
              <a:gd name="T3" fmla="*/ 10765 h 32"/>
              <a:gd name="T4" fmla="*/ 0 w 33"/>
              <a:gd name="T5" fmla="*/ 7640 h 32"/>
              <a:gd name="T6" fmla="*/ 8419 w 33"/>
              <a:gd name="T7" fmla="*/ 0 h 32"/>
              <a:gd name="T8" fmla="*/ 10776 w 33"/>
              <a:gd name="T9" fmla="*/ 2431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2">
                <a:moveTo>
                  <a:pt x="32" y="7"/>
                </a:moveTo>
                <a:lnTo>
                  <a:pt x="8" y="31"/>
                </a:lnTo>
                <a:lnTo>
                  <a:pt x="0" y="22"/>
                </a:lnTo>
                <a:lnTo>
                  <a:pt x="25" y="0"/>
                </a:lnTo>
                <a:lnTo>
                  <a:pt x="32" y="7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09" name="Freeform 7578">
            <a:extLst>
              <a:ext uri="{FF2B5EF4-FFF2-40B4-BE49-F238E27FC236}">
                <a16:creationId xmlns:a16="http://schemas.microsoft.com/office/drawing/2014/main" id="{44C8FFD1-A71B-2943-AFC4-D51AFE1C6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5541963"/>
            <a:ext cx="9525" cy="11112"/>
          </a:xfrm>
          <a:custGeom>
            <a:avLst/>
            <a:gdLst>
              <a:gd name="T0" fmla="*/ 0 w 26"/>
              <a:gd name="T1" fmla="*/ 7640 h 32"/>
              <a:gd name="T2" fmla="*/ 9159 w 26"/>
              <a:gd name="T3" fmla="*/ 0 h 32"/>
              <a:gd name="T4" fmla="*/ 366 w 26"/>
              <a:gd name="T5" fmla="*/ 7640 h 32"/>
              <a:gd name="T6" fmla="*/ 2931 w 26"/>
              <a:gd name="T7" fmla="*/ 10765 h 32"/>
              <a:gd name="T8" fmla="*/ 0 w 26"/>
              <a:gd name="T9" fmla="*/ 764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32">
                <a:moveTo>
                  <a:pt x="0" y="22"/>
                </a:moveTo>
                <a:lnTo>
                  <a:pt x="25" y="0"/>
                </a:lnTo>
                <a:lnTo>
                  <a:pt x="1" y="22"/>
                </a:lnTo>
                <a:lnTo>
                  <a:pt x="8" y="31"/>
                </a:lnTo>
                <a:lnTo>
                  <a:pt x="0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10" name="Freeform 7579">
            <a:extLst>
              <a:ext uri="{FF2B5EF4-FFF2-40B4-BE49-F238E27FC236}">
                <a16:creationId xmlns:a16="http://schemas.microsoft.com/office/drawing/2014/main" id="{26594BAF-5330-F344-8B1F-9A309A959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5543550"/>
            <a:ext cx="7937" cy="7938"/>
          </a:xfrm>
          <a:custGeom>
            <a:avLst/>
            <a:gdLst>
              <a:gd name="T0" fmla="*/ 0 w 21"/>
              <a:gd name="T1" fmla="*/ 1082 h 22"/>
              <a:gd name="T2" fmla="*/ 756 w 21"/>
              <a:gd name="T3" fmla="*/ 0 h 22"/>
              <a:gd name="T4" fmla="*/ 4535 w 21"/>
              <a:gd name="T5" fmla="*/ 3247 h 22"/>
              <a:gd name="T6" fmla="*/ 7559 w 21"/>
              <a:gd name="T7" fmla="*/ 6495 h 22"/>
              <a:gd name="T8" fmla="*/ 6047 w 21"/>
              <a:gd name="T9" fmla="*/ 7577 h 22"/>
              <a:gd name="T10" fmla="*/ 3402 w 21"/>
              <a:gd name="T11" fmla="*/ 4330 h 22"/>
              <a:gd name="T12" fmla="*/ 0 w 21"/>
              <a:gd name="T13" fmla="*/ 1082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0" y="3"/>
                </a:moveTo>
                <a:lnTo>
                  <a:pt x="2" y="0"/>
                </a:lnTo>
                <a:cubicBezTo>
                  <a:pt x="6" y="3"/>
                  <a:pt x="9" y="6"/>
                  <a:pt x="12" y="9"/>
                </a:cubicBezTo>
                <a:cubicBezTo>
                  <a:pt x="15" y="12"/>
                  <a:pt x="17" y="15"/>
                  <a:pt x="20" y="18"/>
                </a:cubicBezTo>
                <a:lnTo>
                  <a:pt x="16" y="21"/>
                </a:lnTo>
                <a:cubicBezTo>
                  <a:pt x="15" y="18"/>
                  <a:pt x="12" y="15"/>
                  <a:pt x="9" y="12"/>
                </a:cubicBezTo>
                <a:cubicBezTo>
                  <a:pt x="7" y="9"/>
                  <a:pt x="3" y="6"/>
                  <a:pt x="0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11" name="Freeform 7580">
            <a:extLst>
              <a:ext uri="{FF2B5EF4-FFF2-40B4-BE49-F238E27FC236}">
                <a16:creationId xmlns:a16="http://schemas.microsoft.com/office/drawing/2014/main" id="{F1D981C0-80AD-4043-8402-C7363C567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5545138"/>
            <a:ext cx="7937" cy="7937"/>
          </a:xfrm>
          <a:custGeom>
            <a:avLst/>
            <a:gdLst>
              <a:gd name="T0" fmla="*/ 6047 w 21"/>
              <a:gd name="T1" fmla="*/ 7540 h 20"/>
              <a:gd name="T2" fmla="*/ 3402 w 21"/>
              <a:gd name="T3" fmla="*/ 3969 h 20"/>
              <a:gd name="T4" fmla="*/ 0 w 21"/>
              <a:gd name="T5" fmla="*/ 397 h 20"/>
              <a:gd name="T6" fmla="*/ 3402 w 21"/>
              <a:gd name="T7" fmla="*/ 3969 h 20"/>
              <a:gd name="T8" fmla="*/ 6047 w 21"/>
              <a:gd name="T9" fmla="*/ 7540 h 20"/>
              <a:gd name="T10" fmla="*/ 4535 w 21"/>
              <a:gd name="T11" fmla="*/ 2778 h 20"/>
              <a:gd name="T12" fmla="*/ 7559 w 21"/>
              <a:gd name="T13" fmla="*/ 6350 h 20"/>
              <a:gd name="T14" fmla="*/ 4157 w 21"/>
              <a:gd name="T15" fmla="*/ 2778 h 20"/>
              <a:gd name="T16" fmla="*/ 1890 w 21"/>
              <a:gd name="T17" fmla="*/ 0 h 20"/>
              <a:gd name="T18" fmla="*/ 4535 w 21"/>
              <a:gd name="T19" fmla="*/ 2778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0">
                <a:moveTo>
                  <a:pt x="16" y="19"/>
                </a:moveTo>
                <a:cubicBezTo>
                  <a:pt x="14" y="16"/>
                  <a:pt x="11" y="13"/>
                  <a:pt x="9" y="10"/>
                </a:cubicBezTo>
                <a:lnTo>
                  <a:pt x="0" y="1"/>
                </a:lnTo>
                <a:cubicBezTo>
                  <a:pt x="3" y="4"/>
                  <a:pt x="7" y="7"/>
                  <a:pt x="9" y="10"/>
                </a:cubicBezTo>
                <a:cubicBezTo>
                  <a:pt x="12" y="13"/>
                  <a:pt x="15" y="16"/>
                  <a:pt x="16" y="19"/>
                </a:cubicBezTo>
                <a:close/>
                <a:moveTo>
                  <a:pt x="12" y="7"/>
                </a:moveTo>
                <a:cubicBezTo>
                  <a:pt x="15" y="10"/>
                  <a:pt x="17" y="13"/>
                  <a:pt x="20" y="16"/>
                </a:cubicBezTo>
                <a:cubicBezTo>
                  <a:pt x="17" y="13"/>
                  <a:pt x="15" y="10"/>
                  <a:pt x="11" y="7"/>
                </a:cubicBezTo>
                <a:cubicBezTo>
                  <a:pt x="9" y="5"/>
                  <a:pt x="7" y="2"/>
                  <a:pt x="5" y="0"/>
                </a:cubicBezTo>
                <a:lnTo>
                  <a:pt x="1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12" name="Freeform 7581">
            <a:extLst>
              <a:ext uri="{FF2B5EF4-FFF2-40B4-BE49-F238E27FC236}">
                <a16:creationId xmlns:a16="http://schemas.microsoft.com/office/drawing/2014/main" id="{A2F7399B-F704-E549-87D5-2909AEAE4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5480050"/>
            <a:ext cx="39688" cy="39688"/>
          </a:xfrm>
          <a:custGeom>
            <a:avLst/>
            <a:gdLst>
              <a:gd name="T0" fmla="*/ 16300 w 112"/>
              <a:gd name="T1" fmla="*/ 0 h 110"/>
              <a:gd name="T2" fmla="*/ 39334 w 112"/>
              <a:gd name="T3" fmla="*/ 22730 h 110"/>
              <a:gd name="T4" fmla="*/ 36144 w 112"/>
              <a:gd name="T5" fmla="*/ 25978 h 110"/>
              <a:gd name="T6" fmla="*/ 32955 w 112"/>
              <a:gd name="T7" fmla="*/ 22730 h 110"/>
              <a:gd name="T8" fmla="*/ 30829 w 112"/>
              <a:gd name="T9" fmla="*/ 23813 h 110"/>
              <a:gd name="T10" fmla="*/ 34373 w 112"/>
              <a:gd name="T11" fmla="*/ 27060 h 110"/>
              <a:gd name="T12" fmla="*/ 27994 w 112"/>
              <a:gd name="T13" fmla="*/ 33915 h 110"/>
              <a:gd name="T14" fmla="*/ 24451 w 112"/>
              <a:gd name="T15" fmla="*/ 30307 h 110"/>
              <a:gd name="T16" fmla="*/ 23033 w 112"/>
              <a:gd name="T17" fmla="*/ 32833 h 110"/>
              <a:gd name="T18" fmla="*/ 25868 w 112"/>
              <a:gd name="T19" fmla="*/ 36080 h 110"/>
              <a:gd name="T20" fmla="*/ 23033 w 112"/>
              <a:gd name="T21" fmla="*/ 39327 h 110"/>
              <a:gd name="T22" fmla="*/ 13111 w 112"/>
              <a:gd name="T23" fmla="*/ 29225 h 110"/>
              <a:gd name="T24" fmla="*/ 19490 w 112"/>
              <a:gd name="T25" fmla="*/ 22730 h 110"/>
              <a:gd name="T26" fmla="*/ 23033 w 112"/>
              <a:gd name="T27" fmla="*/ 25978 h 110"/>
              <a:gd name="T28" fmla="*/ 21261 w 112"/>
              <a:gd name="T29" fmla="*/ 27060 h 110"/>
              <a:gd name="T30" fmla="*/ 23033 w 112"/>
              <a:gd name="T31" fmla="*/ 29225 h 110"/>
              <a:gd name="T32" fmla="*/ 29766 w 112"/>
              <a:gd name="T33" fmla="*/ 22730 h 110"/>
              <a:gd name="T34" fmla="*/ 27994 w 112"/>
              <a:gd name="T35" fmla="*/ 20566 h 110"/>
              <a:gd name="T36" fmla="*/ 25868 w 112"/>
              <a:gd name="T37" fmla="*/ 22730 h 110"/>
              <a:gd name="T38" fmla="*/ 23033 w 112"/>
              <a:gd name="T39" fmla="*/ 19483 h 110"/>
              <a:gd name="T40" fmla="*/ 25868 w 112"/>
              <a:gd name="T41" fmla="*/ 15154 h 110"/>
              <a:gd name="T42" fmla="*/ 27994 w 112"/>
              <a:gd name="T43" fmla="*/ 17318 h 110"/>
              <a:gd name="T44" fmla="*/ 29766 w 112"/>
              <a:gd name="T45" fmla="*/ 15154 h 110"/>
              <a:gd name="T46" fmla="*/ 23033 w 112"/>
              <a:gd name="T47" fmla="*/ 8659 h 110"/>
              <a:gd name="T48" fmla="*/ 21261 w 112"/>
              <a:gd name="T49" fmla="*/ 9742 h 110"/>
              <a:gd name="T50" fmla="*/ 23033 w 112"/>
              <a:gd name="T51" fmla="*/ 11906 h 110"/>
              <a:gd name="T52" fmla="*/ 19490 w 112"/>
              <a:gd name="T53" fmla="*/ 15154 h 110"/>
              <a:gd name="T54" fmla="*/ 16300 w 112"/>
              <a:gd name="T55" fmla="*/ 11906 h 110"/>
              <a:gd name="T56" fmla="*/ 18072 w 112"/>
              <a:gd name="T57" fmla="*/ 9742 h 110"/>
              <a:gd name="T58" fmla="*/ 16300 w 112"/>
              <a:gd name="T59" fmla="*/ 8659 h 110"/>
              <a:gd name="T60" fmla="*/ 9568 w 112"/>
              <a:gd name="T61" fmla="*/ 15154 h 110"/>
              <a:gd name="T62" fmla="*/ 11694 w 112"/>
              <a:gd name="T63" fmla="*/ 17318 h 110"/>
              <a:gd name="T64" fmla="*/ 13111 w 112"/>
              <a:gd name="T65" fmla="*/ 15154 h 110"/>
              <a:gd name="T66" fmla="*/ 16300 w 112"/>
              <a:gd name="T67" fmla="*/ 19483 h 110"/>
              <a:gd name="T68" fmla="*/ 9568 w 112"/>
              <a:gd name="T69" fmla="*/ 25978 h 110"/>
              <a:gd name="T70" fmla="*/ 0 w 112"/>
              <a:gd name="T71" fmla="*/ 15154 h 110"/>
              <a:gd name="T72" fmla="*/ 3189 w 112"/>
              <a:gd name="T73" fmla="*/ 11906 h 110"/>
              <a:gd name="T74" fmla="*/ 6378 w 112"/>
              <a:gd name="T75" fmla="*/ 15154 h 110"/>
              <a:gd name="T76" fmla="*/ 8150 w 112"/>
              <a:gd name="T77" fmla="*/ 12989 h 110"/>
              <a:gd name="T78" fmla="*/ 4961 w 112"/>
              <a:gd name="T79" fmla="*/ 9742 h 110"/>
              <a:gd name="T80" fmla="*/ 11694 w 112"/>
              <a:gd name="T81" fmla="*/ 3247 h 110"/>
              <a:gd name="T82" fmla="*/ 14883 w 112"/>
              <a:gd name="T83" fmla="*/ 7577 h 110"/>
              <a:gd name="T84" fmla="*/ 16300 w 112"/>
              <a:gd name="T85" fmla="*/ 5412 h 110"/>
              <a:gd name="T86" fmla="*/ 13111 w 112"/>
              <a:gd name="T87" fmla="*/ 3247 h 110"/>
              <a:gd name="T88" fmla="*/ 16300 w 112"/>
              <a:gd name="T89" fmla="*/ 0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2" h="110">
                <a:moveTo>
                  <a:pt x="46" y="0"/>
                </a:moveTo>
                <a:lnTo>
                  <a:pt x="111" y="63"/>
                </a:lnTo>
                <a:lnTo>
                  <a:pt x="102" y="72"/>
                </a:lnTo>
                <a:lnTo>
                  <a:pt x="93" y="63"/>
                </a:lnTo>
                <a:lnTo>
                  <a:pt x="87" y="66"/>
                </a:lnTo>
                <a:lnTo>
                  <a:pt x="97" y="75"/>
                </a:lnTo>
                <a:lnTo>
                  <a:pt x="79" y="94"/>
                </a:lnTo>
                <a:lnTo>
                  <a:pt x="69" y="84"/>
                </a:lnTo>
                <a:lnTo>
                  <a:pt x="65" y="91"/>
                </a:lnTo>
                <a:lnTo>
                  <a:pt x="73" y="100"/>
                </a:lnTo>
                <a:lnTo>
                  <a:pt x="65" y="109"/>
                </a:lnTo>
                <a:lnTo>
                  <a:pt x="37" y="81"/>
                </a:lnTo>
                <a:lnTo>
                  <a:pt x="55" y="63"/>
                </a:lnTo>
                <a:lnTo>
                  <a:pt x="65" y="72"/>
                </a:lnTo>
                <a:lnTo>
                  <a:pt x="60" y="75"/>
                </a:lnTo>
                <a:lnTo>
                  <a:pt x="65" y="81"/>
                </a:lnTo>
                <a:lnTo>
                  <a:pt x="84" y="63"/>
                </a:lnTo>
                <a:lnTo>
                  <a:pt x="79" y="57"/>
                </a:lnTo>
                <a:lnTo>
                  <a:pt x="73" y="63"/>
                </a:lnTo>
                <a:lnTo>
                  <a:pt x="65" y="54"/>
                </a:lnTo>
                <a:lnTo>
                  <a:pt x="73" y="42"/>
                </a:lnTo>
                <a:lnTo>
                  <a:pt x="79" y="48"/>
                </a:lnTo>
                <a:lnTo>
                  <a:pt x="84" y="42"/>
                </a:lnTo>
                <a:lnTo>
                  <a:pt x="65" y="24"/>
                </a:lnTo>
                <a:lnTo>
                  <a:pt x="60" y="27"/>
                </a:lnTo>
                <a:lnTo>
                  <a:pt x="65" y="33"/>
                </a:lnTo>
                <a:lnTo>
                  <a:pt x="55" y="42"/>
                </a:lnTo>
                <a:lnTo>
                  <a:pt x="46" y="33"/>
                </a:lnTo>
                <a:lnTo>
                  <a:pt x="51" y="27"/>
                </a:lnTo>
                <a:lnTo>
                  <a:pt x="46" y="24"/>
                </a:lnTo>
                <a:lnTo>
                  <a:pt x="27" y="42"/>
                </a:lnTo>
                <a:lnTo>
                  <a:pt x="33" y="48"/>
                </a:lnTo>
                <a:lnTo>
                  <a:pt x="37" y="42"/>
                </a:lnTo>
                <a:lnTo>
                  <a:pt x="46" y="54"/>
                </a:lnTo>
                <a:lnTo>
                  <a:pt x="27" y="72"/>
                </a:lnTo>
                <a:lnTo>
                  <a:pt x="0" y="42"/>
                </a:lnTo>
                <a:lnTo>
                  <a:pt x="9" y="33"/>
                </a:lnTo>
                <a:lnTo>
                  <a:pt x="18" y="42"/>
                </a:lnTo>
                <a:lnTo>
                  <a:pt x="23" y="36"/>
                </a:lnTo>
                <a:lnTo>
                  <a:pt x="14" y="27"/>
                </a:lnTo>
                <a:lnTo>
                  <a:pt x="33" y="9"/>
                </a:lnTo>
                <a:lnTo>
                  <a:pt x="42" y="21"/>
                </a:lnTo>
                <a:lnTo>
                  <a:pt x="46" y="15"/>
                </a:lnTo>
                <a:lnTo>
                  <a:pt x="37" y="9"/>
                </a:lnTo>
                <a:lnTo>
                  <a:pt x="46" y="0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13" name="Freeform 7582">
            <a:extLst>
              <a:ext uri="{FF2B5EF4-FFF2-40B4-BE49-F238E27FC236}">
                <a16:creationId xmlns:a16="http://schemas.microsoft.com/office/drawing/2014/main" id="{3EBE2E8E-C101-D445-87C1-CD3025686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5478463"/>
            <a:ext cx="34925" cy="41275"/>
          </a:xfrm>
          <a:custGeom>
            <a:avLst/>
            <a:gdLst>
              <a:gd name="T0" fmla="*/ 18175 w 98"/>
              <a:gd name="T1" fmla="*/ 40913 h 114"/>
              <a:gd name="T2" fmla="*/ 8197 w 98"/>
              <a:gd name="T3" fmla="*/ 30775 h 114"/>
              <a:gd name="T4" fmla="*/ 18175 w 98"/>
              <a:gd name="T5" fmla="*/ 39827 h 114"/>
              <a:gd name="T6" fmla="*/ 21026 w 98"/>
              <a:gd name="T7" fmla="*/ 36568 h 114"/>
              <a:gd name="T8" fmla="*/ 18175 w 98"/>
              <a:gd name="T9" fmla="*/ 40913 h 114"/>
              <a:gd name="T10" fmla="*/ 24590 w 98"/>
              <a:gd name="T11" fmla="*/ 24258 h 114"/>
              <a:gd name="T12" fmla="*/ 22808 w 98"/>
              <a:gd name="T13" fmla="*/ 22086 h 114"/>
              <a:gd name="T14" fmla="*/ 24946 w 98"/>
              <a:gd name="T15" fmla="*/ 24258 h 114"/>
              <a:gd name="T16" fmla="*/ 18175 w 98"/>
              <a:gd name="T17" fmla="*/ 30775 h 114"/>
              <a:gd name="T18" fmla="*/ 24590 w 98"/>
              <a:gd name="T19" fmla="*/ 24258 h 114"/>
              <a:gd name="T20" fmla="*/ 24590 w 98"/>
              <a:gd name="T21" fmla="*/ 16655 h 114"/>
              <a:gd name="T22" fmla="*/ 18175 w 98"/>
              <a:gd name="T23" fmla="*/ 10138 h 114"/>
              <a:gd name="T24" fmla="*/ 24946 w 98"/>
              <a:gd name="T25" fmla="*/ 16655 h 114"/>
              <a:gd name="T26" fmla="*/ 23165 w 98"/>
              <a:gd name="T27" fmla="*/ 18827 h 114"/>
              <a:gd name="T28" fmla="*/ 24590 w 98"/>
              <a:gd name="T29" fmla="*/ 16655 h 114"/>
              <a:gd name="T30" fmla="*/ 6771 w 98"/>
              <a:gd name="T31" fmla="*/ 4707 h 114"/>
              <a:gd name="T32" fmla="*/ 9979 w 98"/>
              <a:gd name="T33" fmla="*/ 9052 h 114"/>
              <a:gd name="T34" fmla="*/ 6771 w 98"/>
              <a:gd name="T35" fmla="*/ 5793 h 114"/>
              <a:gd name="T36" fmla="*/ 0 w 98"/>
              <a:gd name="T37" fmla="*/ 12310 h 114"/>
              <a:gd name="T38" fmla="*/ 6771 w 98"/>
              <a:gd name="T39" fmla="*/ 4707 h 114"/>
              <a:gd name="T40" fmla="*/ 11404 w 98"/>
              <a:gd name="T41" fmla="*/ 0 h 114"/>
              <a:gd name="T42" fmla="*/ 34569 w 98"/>
              <a:gd name="T43" fmla="*/ 24258 h 114"/>
              <a:gd name="T44" fmla="*/ 11404 w 98"/>
              <a:gd name="T45" fmla="*/ 1448 h 114"/>
              <a:gd name="T46" fmla="*/ 8197 w 98"/>
              <a:gd name="T47" fmla="*/ 4707 h 114"/>
              <a:gd name="T48" fmla="*/ 11404 w 98"/>
              <a:gd name="T49" fmla="*/ 0 h 114"/>
              <a:gd name="T50" fmla="*/ 29936 w 98"/>
              <a:gd name="T51" fmla="*/ 28603 h 114"/>
              <a:gd name="T52" fmla="*/ 23165 w 98"/>
              <a:gd name="T53" fmla="*/ 35120 h 114"/>
              <a:gd name="T54" fmla="*/ 29579 w 98"/>
              <a:gd name="T55" fmla="*/ 28603 h 114"/>
              <a:gd name="T56" fmla="*/ 26372 w 98"/>
              <a:gd name="T57" fmla="*/ 25344 h 114"/>
              <a:gd name="T58" fmla="*/ 29936 w 98"/>
              <a:gd name="T59" fmla="*/ 28603 h 11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98" h="114">
                <a:moveTo>
                  <a:pt x="51" y="113"/>
                </a:moveTo>
                <a:lnTo>
                  <a:pt x="23" y="85"/>
                </a:lnTo>
                <a:lnTo>
                  <a:pt x="51" y="110"/>
                </a:lnTo>
                <a:lnTo>
                  <a:pt x="59" y="101"/>
                </a:lnTo>
                <a:lnTo>
                  <a:pt x="51" y="113"/>
                </a:lnTo>
                <a:close/>
                <a:moveTo>
                  <a:pt x="69" y="67"/>
                </a:moveTo>
                <a:lnTo>
                  <a:pt x="64" y="61"/>
                </a:lnTo>
                <a:lnTo>
                  <a:pt x="70" y="67"/>
                </a:lnTo>
                <a:lnTo>
                  <a:pt x="51" y="85"/>
                </a:lnTo>
                <a:lnTo>
                  <a:pt x="69" y="67"/>
                </a:lnTo>
                <a:close/>
                <a:moveTo>
                  <a:pt x="69" y="46"/>
                </a:moveTo>
                <a:lnTo>
                  <a:pt x="51" y="28"/>
                </a:lnTo>
                <a:lnTo>
                  <a:pt x="70" y="46"/>
                </a:lnTo>
                <a:lnTo>
                  <a:pt x="65" y="52"/>
                </a:lnTo>
                <a:lnTo>
                  <a:pt x="69" y="46"/>
                </a:lnTo>
                <a:close/>
                <a:moveTo>
                  <a:pt x="19" y="13"/>
                </a:moveTo>
                <a:lnTo>
                  <a:pt x="28" y="25"/>
                </a:lnTo>
                <a:lnTo>
                  <a:pt x="19" y="16"/>
                </a:lnTo>
                <a:lnTo>
                  <a:pt x="0" y="34"/>
                </a:lnTo>
                <a:lnTo>
                  <a:pt x="19" y="13"/>
                </a:lnTo>
                <a:close/>
                <a:moveTo>
                  <a:pt x="32" y="0"/>
                </a:moveTo>
                <a:lnTo>
                  <a:pt x="97" y="67"/>
                </a:lnTo>
                <a:lnTo>
                  <a:pt x="32" y="4"/>
                </a:lnTo>
                <a:lnTo>
                  <a:pt x="23" y="13"/>
                </a:lnTo>
                <a:lnTo>
                  <a:pt x="32" y="0"/>
                </a:lnTo>
                <a:close/>
                <a:moveTo>
                  <a:pt x="84" y="79"/>
                </a:moveTo>
                <a:lnTo>
                  <a:pt x="65" y="97"/>
                </a:lnTo>
                <a:lnTo>
                  <a:pt x="83" y="79"/>
                </a:lnTo>
                <a:lnTo>
                  <a:pt x="74" y="70"/>
                </a:lnTo>
                <a:lnTo>
                  <a:pt x="84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14" name="Freeform 7583">
            <a:extLst>
              <a:ext uri="{FF2B5EF4-FFF2-40B4-BE49-F238E27FC236}">
                <a16:creationId xmlns:a16="http://schemas.microsoft.com/office/drawing/2014/main" id="{9E982DDA-BB9F-EB49-A141-70D77E2A0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5514975"/>
            <a:ext cx="7938" cy="11113"/>
          </a:xfrm>
          <a:custGeom>
            <a:avLst/>
            <a:gdLst>
              <a:gd name="T0" fmla="*/ 7593 w 23"/>
              <a:gd name="T1" fmla="*/ 0 h 31"/>
              <a:gd name="T2" fmla="*/ 7593 w 23"/>
              <a:gd name="T3" fmla="*/ 3226 h 31"/>
              <a:gd name="T4" fmla="*/ 0 w 23"/>
              <a:gd name="T5" fmla="*/ 10755 h 31"/>
              <a:gd name="T6" fmla="*/ 0 w 23"/>
              <a:gd name="T7" fmla="*/ 4302 h 31"/>
              <a:gd name="T8" fmla="*/ 1381 w 23"/>
              <a:gd name="T9" fmla="*/ 3226 h 31"/>
              <a:gd name="T10" fmla="*/ 4832 w 23"/>
              <a:gd name="T11" fmla="*/ 3226 h 31"/>
              <a:gd name="T12" fmla="*/ 7593 w 2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31">
                <a:moveTo>
                  <a:pt x="22" y="0"/>
                </a:moveTo>
                <a:lnTo>
                  <a:pt x="22" y="9"/>
                </a:lnTo>
                <a:lnTo>
                  <a:pt x="0" y="30"/>
                </a:lnTo>
                <a:lnTo>
                  <a:pt x="0" y="12"/>
                </a:lnTo>
                <a:lnTo>
                  <a:pt x="4" y="9"/>
                </a:lnTo>
                <a:lnTo>
                  <a:pt x="14" y="9"/>
                </a:lnTo>
                <a:lnTo>
                  <a:pt x="22" y="0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15" name="Freeform 7584">
            <a:extLst>
              <a:ext uri="{FF2B5EF4-FFF2-40B4-BE49-F238E27FC236}">
                <a16:creationId xmlns:a16="http://schemas.microsoft.com/office/drawing/2014/main" id="{877F53DB-75FD-9242-8199-495344061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514975"/>
            <a:ext cx="6350" cy="4763"/>
          </a:xfrm>
          <a:custGeom>
            <a:avLst/>
            <a:gdLst>
              <a:gd name="T0" fmla="*/ 3342 w 19"/>
              <a:gd name="T1" fmla="*/ 4397 h 13"/>
              <a:gd name="T2" fmla="*/ 0 w 19"/>
              <a:gd name="T3" fmla="*/ 4397 h 13"/>
              <a:gd name="T4" fmla="*/ 3342 w 19"/>
              <a:gd name="T5" fmla="*/ 3297 h 13"/>
              <a:gd name="T6" fmla="*/ 6016 w 19"/>
              <a:gd name="T7" fmla="*/ 0 h 13"/>
              <a:gd name="T8" fmla="*/ 6016 w 19"/>
              <a:gd name="T9" fmla="*/ 1099 h 13"/>
              <a:gd name="T10" fmla="*/ 3342 w 19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13">
                <a:moveTo>
                  <a:pt x="10" y="12"/>
                </a:moveTo>
                <a:lnTo>
                  <a:pt x="0" y="12"/>
                </a:lnTo>
                <a:lnTo>
                  <a:pt x="10" y="9"/>
                </a:lnTo>
                <a:lnTo>
                  <a:pt x="18" y="0"/>
                </a:lnTo>
                <a:lnTo>
                  <a:pt x="18" y="3"/>
                </a:lnTo>
                <a:lnTo>
                  <a:pt x="1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16" name="Freeform 7585">
            <a:extLst>
              <a:ext uri="{FF2B5EF4-FFF2-40B4-BE49-F238E27FC236}">
                <a16:creationId xmlns:a16="http://schemas.microsoft.com/office/drawing/2014/main" id="{166E50D5-61F2-6D44-A86A-948EB75C3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5507038"/>
            <a:ext cx="6350" cy="11112"/>
          </a:xfrm>
          <a:custGeom>
            <a:avLst/>
            <a:gdLst>
              <a:gd name="T0" fmla="*/ 6016 w 19"/>
              <a:gd name="T1" fmla="*/ 0 h 29"/>
              <a:gd name="T2" fmla="*/ 6016 w 19"/>
              <a:gd name="T3" fmla="*/ 3449 h 29"/>
              <a:gd name="T4" fmla="*/ 0 w 19"/>
              <a:gd name="T5" fmla="*/ 10729 h 29"/>
              <a:gd name="T6" fmla="*/ 0 w 19"/>
              <a:gd name="T7" fmla="*/ 7280 h 29"/>
              <a:gd name="T8" fmla="*/ 6016 w 19"/>
              <a:gd name="T9" fmla="*/ 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9">
                <a:moveTo>
                  <a:pt x="18" y="0"/>
                </a:moveTo>
                <a:lnTo>
                  <a:pt x="18" y="9"/>
                </a:lnTo>
                <a:lnTo>
                  <a:pt x="0" y="28"/>
                </a:lnTo>
                <a:lnTo>
                  <a:pt x="0" y="19"/>
                </a:lnTo>
                <a:lnTo>
                  <a:pt x="18" y="0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17" name="Freeform 7586">
            <a:extLst>
              <a:ext uri="{FF2B5EF4-FFF2-40B4-BE49-F238E27FC236}">
                <a16:creationId xmlns:a16="http://schemas.microsoft.com/office/drawing/2014/main" id="{9ECCAE6C-1F3A-1149-9C92-6B4C2456D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5507038"/>
            <a:ext cx="7938" cy="11112"/>
          </a:xfrm>
          <a:custGeom>
            <a:avLst/>
            <a:gdLst>
              <a:gd name="T0" fmla="*/ 378 w 21"/>
              <a:gd name="T1" fmla="*/ 10729 h 29"/>
              <a:gd name="T2" fmla="*/ 0 w 21"/>
              <a:gd name="T3" fmla="*/ 10729 h 29"/>
              <a:gd name="T4" fmla="*/ 378 w 21"/>
              <a:gd name="T5" fmla="*/ 7280 h 29"/>
              <a:gd name="T6" fmla="*/ 378 w 21"/>
              <a:gd name="T7" fmla="*/ 10729 h 29"/>
              <a:gd name="T8" fmla="*/ 7182 w 21"/>
              <a:gd name="T9" fmla="*/ 3449 h 29"/>
              <a:gd name="T10" fmla="*/ 7182 w 21"/>
              <a:gd name="T11" fmla="*/ 0 h 29"/>
              <a:gd name="T12" fmla="*/ 7560 w 21"/>
              <a:gd name="T13" fmla="*/ 3449 h 29"/>
              <a:gd name="T14" fmla="*/ 378 w 21"/>
              <a:gd name="T15" fmla="*/ 10729 h 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29">
                <a:moveTo>
                  <a:pt x="1" y="28"/>
                </a:moveTo>
                <a:lnTo>
                  <a:pt x="0" y="28"/>
                </a:lnTo>
                <a:lnTo>
                  <a:pt x="1" y="19"/>
                </a:lnTo>
                <a:lnTo>
                  <a:pt x="1" y="28"/>
                </a:lnTo>
                <a:lnTo>
                  <a:pt x="19" y="9"/>
                </a:lnTo>
                <a:lnTo>
                  <a:pt x="19" y="0"/>
                </a:lnTo>
                <a:lnTo>
                  <a:pt x="20" y="9"/>
                </a:lnTo>
                <a:lnTo>
                  <a:pt x="1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18" name="Freeform 7587">
            <a:extLst>
              <a:ext uri="{FF2B5EF4-FFF2-40B4-BE49-F238E27FC236}">
                <a16:creationId xmlns:a16="http://schemas.microsoft.com/office/drawing/2014/main" id="{42E813B0-E306-D742-B5C8-D3994A0F8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510213"/>
            <a:ext cx="3175" cy="7937"/>
          </a:xfrm>
          <a:custGeom>
            <a:avLst/>
            <a:gdLst>
              <a:gd name="T0" fmla="*/ 2886 w 11"/>
              <a:gd name="T1" fmla="*/ 7540 h 20"/>
              <a:gd name="T2" fmla="*/ 0 w 11"/>
              <a:gd name="T3" fmla="*/ 3969 h 20"/>
              <a:gd name="T4" fmla="*/ 0 w 11"/>
              <a:gd name="T5" fmla="*/ 0 h 20"/>
              <a:gd name="T6" fmla="*/ 2886 w 11"/>
              <a:gd name="T7" fmla="*/ 3969 h 20"/>
              <a:gd name="T8" fmla="*/ 2886 w 11"/>
              <a:gd name="T9" fmla="*/ 754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0">
                <a:moveTo>
                  <a:pt x="10" y="19"/>
                </a:moveTo>
                <a:lnTo>
                  <a:pt x="0" y="10"/>
                </a:lnTo>
                <a:lnTo>
                  <a:pt x="0" y="0"/>
                </a:lnTo>
                <a:lnTo>
                  <a:pt x="10" y="10"/>
                </a:lnTo>
                <a:lnTo>
                  <a:pt x="10" y="19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19" name="Freeform 7588">
            <a:extLst>
              <a:ext uri="{FF2B5EF4-FFF2-40B4-BE49-F238E27FC236}">
                <a16:creationId xmlns:a16="http://schemas.microsoft.com/office/drawing/2014/main" id="{B168BB74-FB40-3A4F-81CB-604E64BB2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510213"/>
            <a:ext cx="4763" cy="7937"/>
          </a:xfrm>
          <a:custGeom>
            <a:avLst/>
            <a:gdLst>
              <a:gd name="T0" fmla="*/ 3969 w 12"/>
              <a:gd name="T1" fmla="*/ 7540 h 20"/>
              <a:gd name="T2" fmla="*/ 3969 w 12"/>
              <a:gd name="T3" fmla="*/ 3969 h 20"/>
              <a:gd name="T4" fmla="*/ 2382 w 12"/>
              <a:gd name="T5" fmla="*/ 1984 h 20"/>
              <a:gd name="T6" fmla="*/ 4366 w 12"/>
              <a:gd name="T7" fmla="*/ 3969 h 20"/>
              <a:gd name="T8" fmla="*/ 4366 w 12"/>
              <a:gd name="T9" fmla="*/ 7540 h 20"/>
              <a:gd name="T10" fmla="*/ 3969 w 12"/>
              <a:gd name="T11" fmla="*/ 7540 h 20"/>
              <a:gd name="T12" fmla="*/ 0 w 12"/>
              <a:gd name="T13" fmla="*/ 0 h 20"/>
              <a:gd name="T14" fmla="*/ 397 w 12"/>
              <a:gd name="T15" fmla="*/ 397 h 20"/>
              <a:gd name="T16" fmla="*/ 397 w 12"/>
              <a:gd name="T17" fmla="*/ 3969 h 20"/>
              <a:gd name="T18" fmla="*/ 0 w 12"/>
              <a:gd name="T19" fmla="*/ 0 h 20"/>
              <a:gd name="T20" fmla="*/ 2382 w 12"/>
              <a:gd name="T21" fmla="*/ 1984 h 20"/>
              <a:gd name="T22" fmla="*/ 397 w 12"/>
              <a:gd name="T23" fmla="*/ 397 h 20"/>
              <a:gd name="T24" fmla="*/ 397 w 12"/>
              <a:gd name="T25" fmla="*/ 0 h 20"/>
              <a:gd name="T26" fmla="*/ 2382 w 12"/>
              <a:gd name="T27" fmla="*/ 1984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20">
                <a:moveTo>
                  <a:pt x="10" y="19"/>
                </a:moveTo>
                <a:lnTo>
                  <a:pt x="10" y="10"/>
                </a:lnTo>
                <a:lnTo>
                  <a:pt x="6" y="5"/>
                </a:lnTo>
                <a:lnTo>
                  <a:pt x="11" y="10"/>
                </a:lnTo>
                <a:lnTo>
                  <a:pt x="11" y="19"/>
                </a:lnTo>
                <a:lnTo>
                  <a:pt x="10" y="19"/>
                </a:lnTo>
                <a:close/>
                <a:moveTo>
                  <a:pt x="0" y="0"/>
                </a:moveTo>
                <a:lnTo>
                  <a:pt x="1" y="1"/>
                </a:lnTo>
                <a:lnTo>
                  <a:pt x="1" y="10"/>
                </a:lnTo>
                <a:lnTo>
                  <a:pt x="0" y="0"/>
                </a:lnTo>
                <a:close/>
                <a:moveTo>
                  <a:pt x="6" y="5"/>
                </a:moveTo>
                <a:lnTo>
                  <a:pt x="1" y="1"/>
                </a:lnTo>
                <a:lnTo>
                  <a:pt x="1" y="0"/>
                </a:lnTo>
                <a:lnTo>
                  <a:pt x="6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20" name="Freeform 7589">
            <a:extLst>
              <a:ext uri="{FF2B5EF4-FFF2-40B4-BE49-F238E27FC236}">
                <a16:creationId xmlns:a16="http://schemas.microsoft.com/office/drawing/2014/main" id="{BCC12D38-FF3D-A14D-98BA-E1C7E22C0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9738" y="5502275"/>
            <a:ext cx="3175" cy="6350"/>
          </a:xfrm>
          <a:custGeom>
            <a:avLst/>
            <a:gdLst>
              <a:gd name="T0" fmla="*/ 2858 w 10"/>
              <a:gd name="T1" fmla="*/ 6016 h 19"/>
              <a:gd name="T2" fmla="*/ 0 w 10"/>
              <a:gd name="T3" fmla="*/ 3008 h 19"/>
              <a:gd name="T4" fmla="*/ 0 w 10"/>
              <a:gd name="T5" fmla="*/ 0 h 19"/>
              <a:gd name="T6" fmla="*/ 2858 w 10"/>
              <a:gd name="T7" fmla="*/ 3008 h 19"/>
              <a:gd name="T8" fmla="*/ 2858 w 10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9">
                <a:moveTo>
                  <a:pt x="9" y="18"/>
                </a:moveTo>
                <a:lnTo>
                  <a:pt x="0" y="9"/>
                </a:lnTo>
                <a:lnTo>
                  <a:pt x="0" y="0"/>
                </a:lnTo>
                <a:lnTo>
                  <a:pt x="9" y="9"/>
                </a:lnTo>
                <a:lnTo>
                  <a:pt x="9" y="18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21" name="Freeform 7590">
            <a:extLst>
              <a:ext uri="{FF2B5EF4-FFF2-40B4-BE49-F238E27FC236}">
                <a16:creationId xmlns:a16="http://schemas.microsoft.com/office/drawing/2014/main" id="{72AB0506-7631-3F40-8E20-BFF5F762F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8150" y="5502275"/>
            <a:ext cx="3175" cy="3175"/>
          </a:xfrm>
          <a:custGeom>
            <a:avLst/>
            <a:gdLst>
              <a:gd name="T0" fmla="*/ 2721 w 7"/>
              <a:gd name="T1" fmla="*/ 0 h 10"/>
              <a:gd name="T2" fmla="*/ 2721 w 7"/>
              <a:gd name="T3" fmla="*/ 2858 h 10"/>
              <a:gd name="T4" fmla="*/ 0 w 7"/>
              <a:gd name="T5" fmla="*/ 953 h 10"/>
              <a:gd name="T6" fmla="*/ 2721 w 7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0">
                <a:moveTo>
                  <a:pt x="6" y="0"/>
                </a:moveTo>
                <a:lnTo>
                  <a:pt x="6" y="9"/>
                </a:lnTo>
                <a:lnTo>
                  <a:pt x="0" y="3"/>
                </a:lnTo>
                <a:lnTo>
                  <a:pt x="6" y="0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22" name="Freeform 7591">
            <a:extLst>
              <a:ext uri="{FF2B5EF4-FFF2-40B4-BE49-F238E27FC236}">
                <a16:creationId xmlns:a16="http://schemas.microsoft.com/office/drawing/2014/main" id="{0B1ABEB1-FE1F-B247-9D42-F506EB5A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8150" y="5502275"/>
            <a:ext cx="3175" cy="3175"/>
          </a:xfrm>
          <a:custGeom>
            <a:avLst/>
            <a:gdLst>
              <a:gd name="T0" fmla="*/ 2721 w 7"/>
              <a:gd name="T1" fmla="*/ 2858 h 10"/>
              <a:gd name="T2" fmla="*/ 0 w 7"/>
              <a:gd name="T3" fmla="*/ 953 h 10"/>
              <a:gd name="T4" fmla="*/ 2721 w 7"/>
              <a:gd name="T5" fmla="*/ 0 h 10"/>
              <a:gd name="T6" fmla="*/ 2721 w 7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0">
                <a:moveTo>
                  <a:pt x="6" y="9"/>
                </a:moveTo>
                <a:lnTo>
                  <a:pt x="0" y="3"/>
                </a:lnTo>
                <a:lnTo>
                  <a:pt x="6" y="0"/>
                </a:lnTo>
                <a:lnTo>
                  <a:pt x="6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23" name="Freeform 7592">
            <a:extLst>
              <a:ext uri="{FF2B5EF4-FFF2-40B4-BE49-F238E27FC236}">
                <a16:creationId xmlns:a16="http://schemas.microsoft.com/office/drawing/2014/main" id="{BFA1313F-2339-1F45-BED5-D6AFD63A6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510213"/>
            <a:ext cx="1587" cy="3175"/>
          </a:xfrm>
          <a:custGeom>
            <a:avLst/>
            <a:gdLst>
              <a:gd name="T0" fmla="*/ 1270 w 5"/>
              <a:gd name="T1" fmla="*/ 0 h 11"/>
              <a:gd name="T2" fmla="*/ 1270 w 5"/>
              <a:gd name="T3" fmla="*/ 2886 h 11"/>
              <a:gd name="T4" fmla="*/ 0 w 5"/>
              <a:gd name="T5" fmla="*/ 2020 h 11"/>
              <a:gd name="T6" fmla="*/ 1270 w 5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1">
                <a:moveTo>
                  <a:pt x="4" y="0"/>
                </a:moveTo>
                <a:lnTo>
                  <a:pt x="4" y="10"/>
                </a:lnTo>
                <a:lnTo>
                  <a:pt x="0" y="7"/>
                </a:lnTo>
                <a:lnTo>
                  <a:pt x="4" y="0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24" name="Freeform 7593">
            <a:extLst>
              <a:ext uri="{FF2B5EF4-FFF2-40B4-BE49-F238E27FC236}">
                <a16:creationId xmlns:a16="http://schemas.microsoft.com/office/drawing/2014/main" id="{2FE61A4C-0131-4647-A2B5-A9257D574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510213"/>
            <a:ext cx="1587" cy="3175"/>
          </a:xfrm>
          <a:custGeom>
            <a:avLst/>
            <a:gdLst>
              <a:gd name="T0" fmla="*/ 1270 w 5"/>
              <a:gd name="T1" fmla="*/ 2886 h 11"/>
              <a:gd name="T2" fmla="*/ 0 w 5"/>
              <a:gd name="T3" fmla="*/ 2020 h 11"/>
              <a:gd name="T4" fmla="*/ 1270 w 5"/>
              <a:gd name="T5" fmla="*/ 0 h 11"/>
              <a:gd name="T6" fmla="*/ 1270 w 5"/>
              <a:gd name="T7" fmla="*/ 2886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1">
                <a:moveTo>
                  <a:pt x="4" y="10"/>
                </a:moveTo>
                <a:lnTo>
                  <a:pt x="0" y="7"/>
                </a:lnTo>
                <a:lnTo>
                  <a:pt x="4" y="0"/>
                </a:lnTo>
                <a:lnTo>
                  <a:pt x="4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25" name="Freeform 7594">
            <a:extLst>
              <a:ext uri="{FF2B5EF4-FFF2-40B4-BE49-F238E27FC236}">
                <a16:creationId xmlns:a16="http://schemas.microsoft.com/office/drawing/2014/main" id="{EA0A7656-1403-944C-800A-3A5F8089A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2913" y="5502275"/>
            <a:ext cx="3175" cy="6350"/>
          </a:xfrm>
          <a:custGeom>
            <a:avLst/>
            <a:gdLst>
              <a:gd name="T0" fmla="*/ 2858 w 10"/>
              <a:gd name="T1" fmla="*/ 0 h 19"/>
              <a:gd name="T2" fmla="*/ 2858 w 10"/>
              <a:gd name="T3" fmla="*/ 3008 h 19"/>
              <a:gd name="T4" fmla="*/ 0 w 10"/>
              <a:gd name="T5" fmla="*/ 6016 h 19"/>
              <a:gd name="T6" fmla="*/ 0 w 10"/>
              <a:gd name="T7" fmla="*/ 3008 h 19"/>
              <a:gd name="T8" fmla="*/ 2858 w 1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9">
                <a:moveTo>
                  <a:pt x="9" y="0"/>
                </a:moveTo>
                <a:lnTo>
                  <a:pt x="9" y="9"/>
                </a:lnTo>
                <a:lnTo>
                  <a:pt x="0" y="18"/>
                </a:lnTo>
                <a:lnTo>
                  <a:pt x="0" y="9"/>
                </a:lnTo>
                <a:lnTo>
                  <a:pt x="9" y="0"/>
                </a:lnTo>
              </a:path>
            </a:pathLst>
          </a:custGeom>
          <a:solidFill>
            <a:srgbClr val="A2A2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26" name="Freeform 7595">
            <a:extLst>
              <a:ext uri="{FF2B5EF4-FFF2-40B4-BE49-F238E27FC236}">
                <a16:creationId xmlns:a16="http://schemas.microsoft.com/office/drawing/2014/main" id="{089A1195-B571-584E-9D91-28B0D41BE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2913" y="5502275"/>
            <a:ext cx="3175" cy="6350"/>
          </a:xfrm>
          <a:custGeom>
            <a:avLst/>
            <a:gdLst>
              <a:gd name="T0" fmla="*/ 0 w 10"/>
              <a:gd name="T1" fmla="*/ 6016 h 19"/>
              <a:gd name="T2" fmla="*/ 2858 w 10"/>
              <a:gd name="T3" fmla="*/ 3008 h 19"/>
              <a:gd name="T4" fmla="*/ 2858 w 10"/>
              <a:gd name="T5" fmla="*/ 0 h 19"/>
              <a:gd name="T6" fmla="*/ 0 w 10"/>
              <a:gd name="T7" fmla="*/ 3008 h 19"/>
              <a:gd name="T8" fmla="*/ 0 w 10"/>
              <a:gd name="T9" fmla="*/ 6016 h 19"/>
              <a:gd name="T10" fmla="*/ 0 w 10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0" y="18"/>
                </a:moveTo>
                <a:lnTo>
                  <a:pt x="9" y="9"/>
                </a:lnTo>
                <a:lnTo>
                  <a:pt x="9" y="0"/>
                </a:lnTo>
                <a:lnTo>
                  <a:pt x="0" y="9"/>
                </a:lnTo>
                <a:lnTo>
                  <a:pt x="0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27" name="Freeform 7596">
            <a:extLst>
              <a:ext uri="{FF2B5EF4-FFF2-40B4-BE49-F238E27FC236}">
                <a16:creationId xmlns:a16="http://schemas.microsoft.com/office/drawing/2014/main" id="{3F77E4CE-F13E-FC42-8177-397D84917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5491163"/>
            <a:ext cx="3175" cy="7937"/>
          </a:xfrm>
          <a:custGeom>
            <a:avLst/>
            <a:gdLst>
              <a:gd name="T0" fmla="*/ 2858 w 10"/>
              <a:gd name="T1" fmla="*/ 7576 h 22"/>
              <a:gd name="T2" fmla="*/ 0 w 10"/>
              <a:gd name="T3" fmla="*/ 3247 h 22"/>
              <a:gd name="T4" fmla="*/ 0 w 10"/>
              <a:gd name="T5" fmla="*/ 0 h 22"/>
              <a:gd name="T6" fmla="*/ 2858 w 10"/>
              <a:gd name="T7" fmla="*/ 3247 h 22"/>
              <a:gd name="T8" fmla="*/ 2858 w 10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2">
                <a:moveTo>
                  <a:pt x="9" y="21"/>
                </a:moveTo>
                <a:lnTo>
                  <a:pt x="0" y="9"/>
                </a:lnTo>
                <a:lnTo>
                  <a:pt x="0" y="0"/>
                </a:lnTo>
                <a:lnTo>
                  <a:pt x="9" y="9"/>
                </a:lnTo>
                <a:lnTo>
                  <a:pt x="9" y="21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28" name="Freeform 7597">
            <a:extLst>
              <a:ext uri="{FF2B5EF4-FFF2-40B4-BE49-F238E27FC236}">
                <a16:creationId xmlns:a16="http://schemas.microsoft.com/office/drawing/2014/main" id="{365F3714-C59F-2747-A201-F699AE107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5494338"/>
            <a:ext cx="3175" cy="4762"/>
          </a:xfrm>
          <a:custGeom>
            <a:avLst/>
            <a:gdLst>
              <a:gd name="T0" fmla="*/ 2858 w 10"/>
              <a:gd name="T1" fmla="*/ 4396 h 13"/>
              <a:gd name="T2" fmla="*/ 0 w 10"/>
              <a:gd name="T3" fmla="*/ 0 h 13"/>
              <a:gd name="T4" fmla="*/ 2858 w 10"/>
              <a:gd name="T5" fmla="*/ 3297 h 13"/>
              <a:gd name="T6" fmla="*/ 2858 w 10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3">
                <a:moveTo>
                  <a:pt x="9" y="12"/>
                </a:moveTo>
                <a:lnTo>
                  <a:pt x="0" y="0"/>
                </a:lnTo>
                <a:lnTo>
                  <a:pt x="9" y="9"/>
                </a:lnTo>
                <a:lnTo>
                  <a:pt x="9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29" name="Freeform 7598">
            <a:extLst>
              <a:ext uri="{FF2B5EF4-FFF2-40B4-BE49-F238E27FC236}">
                <a16:creationId xmlns:a16="http://schemas.microsoft.com/office/drawing/2014/main" id="{E16C4B95-7C53-EC42-80F9-D76D612EB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99100"/>
            <a:ext cx="3175" cy="6350"/>
          </a:xfrm>
          <a:custGeom>
            <a:avLst/>
            <a:gdLst>
              <a:gd name="T0" fmla="*/ 2822 w 9"/>
              <a:gd name="T1" fmla="*/ 6016 h 19"/>
              <a:gd name="T2" fmla="*/ 0 w 9"/>
              <a:gd name="T3" fmla="*/ 3008 h 19"/>
              <a:gd name="T4" fmla="*/ 0 w 9"/>
              <a:gd name="T5" fmla="*/ 0 h 19"/>
              <a:gd name="T6" fmla="*/ 2822 w 9"/>
              <a:gd name="T7" fmla="*/ 3008 h 19"/>
              <a:gd name="T8" fmla="*/ 2822 w 9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9">
                <a:moveTo>
                  <a:pt x="8" y="18"/>
                </a:moveTo>
                <a:lnTo>
                  <a:pt x="0" y="9"/>
                </a:lnTo>
                <a:lnTo>
                  <a:pt x="0" y="0"/>
                </a:lnTo>
                <a:lnTo>
                  <a:pt x="8" y="9"/>
                </a:lnTo>
                <a:lnTo>
                  <a:pt x="8" y="18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30" name="Freeform 7599">
            <a:extLst>
              <a:ext uri="{FF2B5EF4-FFF2-40B4-BE49-F238E27FC236}">
                <a16:creationId xmlns:a16="http://schemas.microsoft.com/office/drawing/2014/main" id="{B8726C99-0275-1D42-8FA2-8EE043A98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99100"/>
            <a:ext cx="3175" cy="6350"/>
          </a:xfrm>
          <a:custGeom>
            <a:avLst/>
            <a:gdLst>
              <a:gd name="T0" fmla="*/ 2822 w 9"/>
              <a:gd name="T1" fmla="*/ 6016 h 19"/>
              <a:gd name="T2" fmla="*/ 2822 w 9"/>
              <a:gd name="T3" fmla="*/ 3008 h 19"/>
              <a:gd name="T4" fmla="*/ 0 w 9"/>
              <a:gd name="T5" fmla="*/ 0 h 19"/>
              <a:gd name="T6" fmla="*/ 0 w 9"/>
              <a:gd name="T7" fmla="*/ 3008 h 19"/>
              <a:gd name="T8" fmla="*/ 2822 w 9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9">
                <a:moveTo>
                  <a:pt x="8" y="18"/>
                </a:moveTo>
                <a:lnTo>
                  <a:pt x="8" y="9"/>
                </a:lnTo>
                <a:lnTo>
                  <a:pt x="0" y="0"/>
                </a:lnTo>
                <a:lnTo>
                  <a:pt x="0" y="9"/>
                </a:lnTo>
                <a:lnTo>
                  <a:pt x="8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31" name="Freeform 7600">
            <a:extLst>
              <a:ext uri="{FF2B5EF4-FFF2-40B4-BE49-F238E27FC236}">
                <a16:creationId xmlns:a16="http://schemas.microsoft.com/office/drawing/2014/main" id="{1ED0CE71-0B05-D247-ADC8-B0FA5C352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87988"/>
            <a:ext cx="7937" cy="9525"/>
          </a:xfrm>
          <a:custGeom>
            <a:avLst/>
            <a:gdLst>
              <a:gd name="T0" fmla="*/ 5556 w 20"/>
              <a:gd name="T1" fmla="*/ 9144 h 25"/>
              <a:gd name="T2" fmla="*/ 0 w 20"/>
              <a:gd name="T3" fmla="*/ 3429 h 25"/>
              <a:gd name="T4" fmla="*/ 0 w 20"/>
              <a:gd name="T5" fmla="*/ 0 h 25"/>
              <a:gd name="T6" fmla="*/ 7540 w 20"/>
              <a:gd name="T7" fmla="*/ 6858 h 25"/>
              <a:gd name="T8" fmla="*/ 5556 w 20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5">
                <a:moveTo>
                  <a:pt x="14" y="24"/>
                </a:moveTo>
                <a:lnTo>
                  <a:pt x="0" y="9"/>
                </a:lnTo>
                <a:lnTo>
                  <a:pt x="0" y="0"/>
                </a:lnTo>
                <a:lnTo>
                  <a:pt x="19" y="18"/>
                </a:lnTo>
                <a:lnTo>
                  <a:pt x="14" y="24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32" name="Freeform 7601">
            <a:extLst>
              <a:ext uri="{FF2B5EF4-FFF2-40B4-BE49-F238E27FC236}">
                <a16:creationId xmlns:a16="http://schemas.microsoft.com/office/drawing/2014/main" id="{1C004545-749D-1343-9F6B-FDF727971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87988"/>
            <a:ext cx="7937" cy="9525"/>
          </a:xfrm>
          <a:custGeom>
            <a:avLst/>
            <a:gdLst>
              <a:gd name="T0" fmla="*/ 5556 w 20"/>
              <a:gd name="T1" fmla="*/ 9144 h 25"/>
              <a:gd name="T2" fmla="*/ 5556 w 20"/>
              <a:gd name="T3" fmla="*/ 9144 h 25"/>
              <a:gd name="T4" fmla="*/ 7143 w 20"/>
              <a:gd name="T5" fmla="*/ 6858 h 25"/>
              <a:gd name="T6" fmla="*/ 0 w 20"/>
              <a:gd name="T7" fmla="*/ 0 h 25"/>
              <a:gd name="T8" fmla="*/ 0 w 20"/>
              <a:gd name="T9" fmla="*/ 0 h 25"/>
              <a:gd name="T10" fmla="*/ 7540 w 20"/>
              <a:gd name="T11" fmla="*/ 6858 h 25"/>
              <a:gd name="T12" fmla="*/ 5556 w 20"/>
              <a:gd name="T13" fmla="*/ 9144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25">
                <a:moveTo>
                  <a:pt x="14" y="24"/>
                </a:moveTo>
                <a:lnTo>
                  <a:pt x="14" y="24"/>
                </a:lnTo>
                <a:lnTo>
                  <a:pt x="18" y="18"/>
                </a:lnTo>
                <a:lnTo>
                  <a:pt x="0" y="0"/>
                </a:lnTo>
                <a:lnTo>
                  <a:pt x="19" y="18"/>
                </a:lnTo>
                <a:lnTo>
                  <a:pt x="14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33" name="Freeform 7602">
            <a:extLst>
              <a:ext uri="{FF2B5EF4-FFF2-40B4-BE49-F238E27FC236}">
                <a16:creationId xmlns:a16="http://schemas.microsoft.com/office/drawing/2014/main" id="{CFABF91C-D5B8-3A48-84A6-F728ED4B8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87988"/>
            <a:ext cx="1588" cy="3175"/>
          </a:xfrm>
          <a:custGeom>
            <a:avLst/>
            <a:gdLst>
              <a:gd name="T0" fmla="*/ 1323 w 6"/>
              <a:gd name="T1" fmla="*/ 0 h 10"/>
              <a:gd name="T2" fmla="*/ 1323 w 6"/>
              <a:gd name="T3" fmla="*/ 2858 h 10"/>
              <a:gd name="T4" fmla="*/ 0 w 6"/>
              <a:gd name="T5" fmla="*/ 953 h 10"/>
              <a:gd name="T6" fmla="*/ 1323 w 6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5" y="0"/>
                </a:moveTo>
                <a:lnTo>
                  <a:pt x="5" y="9"/>
                </a:lnTo>
                <a:lnTo>
                  <a:pt x="0" y="3"/>
                </a:lnTo>
                <a:lnTo>
                  <a:pt x="5" y="0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34" name="Freeform 7603">
            <a:extLst>
              <a:ext uri="{FF2B5EF4-FFF2-40B4-BE49-F238E27FC236}">
                <a16:creationId xmlns:a16="http://schemas.microsoft.com/office/drawing/2014/main" id="{D9F39EF1-C75C-094A-B2CE-592F24C9F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87988"/>
            <a:ext cx="1588" cy="3175"/>
          </a:xfrm>
          <a:custGeom>
            <a:avLst/>
            <a:gdLst>
              <a:gd name="T0" fmla="*/ 1323 w 6"/>
              <a:gd name="T1" fmla="*/ 2858 h 10"/>
              <a:gd name="T2" fmla="*/ 0 w 6"/>
              <a:gd name="T3" fmla="*/ 1905 h 10"/>
              <a:gd name="T4" fmla="*/ 1323 w 6"/>
              <a:gd name="T5" fmla="*/ 0 h 10"/>
              <a:gd name="T6" fmla="*/ 1323 w 6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5" y="9"/>
                </a:moveTo>
                <a:lnTo>
                  <a:pt x="0" y="6"/>
                </a:lnTo>
                <a:lnTo>
                  <a:pt x="5" y="0"/>
                </a:lnTo>
                <a:lnTo>
                  <a:pt x="5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35" name="Freeform 7604">
            <a:extLst>
              <a:ext uri="{FF2B5EF4-FFF2-40B4-BE49-F238E27FC236}">
                <a16:creationId xmlns:a16="http://schemas.microsoft.com/office/drawing/2014/main" id="{8777A7D6-4E71-6344-A99A-2D1116A04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491163"/>
            <a:ext cx="3175" cy="7937"/>
          </a:xfrm>
          <a:custGeom>
            <a:avLst/>
            <a:gdLst>
              <a:gd name="T0" fmla="*/ 0 w 11"/>
              <a:gd name="T1" fmla="*/ 7576 h 22"/>
              <a:gd name="T2" fmla="*/ 0 w 11"/>
              <a:gd name="T3" fmla="*/ 3247 h 22"/>
              <a:gd name="T4" fmla="*/ 2886 w 11"/>
              <a:gd name="T5" fmla="*/ 0 h 22"/>
              <a:gd name="T6" fmla="*/ 2886 w 11"/>
              <a:gd name="T7" fmla="*/ 3247 h 22"/>
              <a:gd name="T8" fmla="*/ 0 w 11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2">
                <a:moveTo>
                  <a:pt x="0" y="21"/>
                </a:moveTo>
                <a:lnTo>
                  <a:pt x="0" y="9"/>
                </a:lnTo>
                <a:lnTo>
                  <a:pt x="10" y="0"/>
                </a:lnTo>
                <a:lnTo>
                  <a:pt x="10" y="9"/>
                </a:lnTo>
                <a:lnTo>
                  <a:pt x="0" y="21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36" name="Freeform 7605">
            <a:extLst>
              <a:ext uri="{FF2B5EF4-FFF2-40B4-BE49-F238E27FC236}">
                <a16:creationId xmlns:a16="http://schemas.microsoft.com/office/drawing/2014/main" id="{F50AAC49-56E0-3346-B529-9F0CA4593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494338"/>
            <a:ext cx="3175" cy="4762"/>
          </a:xfrm>
          <a:custGeom>
            <a:avLst/>
            <a:gdLst>
              <a:gd name="T0" fmla="*/ 0 w 11"/>
              <a:gd name="T1" fmla="*/ 4396 h 13"/>
              <a:gd name="T2" fmla="*/ 0 w 11"/>
              <a:gd name="T3" fmla="*/ 3297 h 13"/>
              <a:gd name="T4" fmla="*/ 2886 w 11"/>
              <a:gd name="T5" fmla="*/ 0 h 13"/>
              <a:gd name="T6" fmla="*/ 0 w 11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3">
                <a:moveTo>
                  <a:pt x="0" y="12"/>
                </a:moveTo>
                <a:lnTo>
                  <a:pt x="0" y="9"/>
                </a:lnTo>
                <a:lnTo>
                  <a:pt x="1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37" name="Freeform 7606">
            <a:extLst>
              <a:ext uri="{FF2B5EF4-FFF2-40B4-BE49-F238E27FC236}">
                <a16:creationId xmlns:a16="http://schemas.microsoft.com/office/drawing/2014/main" id="{D57E8048-AA26-7040-94BE-4F0A1F843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5487988"/>
            <a:ext cx="7938" cy="9525"/>
          </a:xfrm>
          <a:custGeom>
            <a:avLst/>
            <a:gdLst>
              <a:gd name="T0" fmla="*/ 2381 w 20"/>
              <a:gd name="T1" fmla="*/ 9144 h 25"/>
              <a:gd name="T2" fmla="*/ 0 w 20"/>
              <a:gd name="T3" fmla="*/ 6858 h 25"/>
              <a:gd name="T4" fmla="*/ 7541 w 20"/>
              <a:gd name="T5" fmla="*/ 0 h 25"/>
              <a:gd name="T6" fmla="*/ 7541 w 20"/>
              <a:gd name="T7" fmla="*/ 3429 h 25"/>
              <a:gd name="T8" fmla="*/ 2381 w 20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5">
                <a:moveTo>
                  <a:pt x="6" y="24"/>
                </a:moveTo>
                <a:lnTo>
                  <a:pt x="0" y="18"/>
                </a:lnTo>
                <a:lnTo>
                  <a:pt x="19" y="0"/>
                </a:lnTo>
                <a:lnTo>
                  <a:pt x="19" y="9"/>
                </a:lnTo>
                <a:lnTo>
                  <a:pt x="6" y="24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38" name="Freeform 7607">
            <a:extLst>
              <a:ext uri="{FF2B5EF4-FFF2-40B4-BE49-F238E27FC236}">
                <a16:creationId xmlns:a16="http://schemas.microsoft.com/office/drawing/2014/main" id="{E4A7FBC7-2C60-EF45-9E20-F13DAC8A4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5499100"/>
            <a:ext cx="11112" cy="14288"/>
          </a:xfrm>
          <a:custGeom>
            <a:avLst/>
            <a:gdLst>
              <a:gd name="T0" fmla="*/ 10775 w 33"/>
              <a:gd name="T1" fmla="*/ 0 h 41"/>
              <a:gd name="T2" fmla="*/ 10775 w 33"/>
              <a:gd name="T3" fmla="*/ 3136 h 41"/>
              <a:gd name="T4" fmla="*/ 0 w 33"/>
              <a:gd name="T5" fmla="*/ 13940 h 41"/>
              <a:gd name="T6" fmla="*/ 0 w 33"/>
              <a:gd name="T7" fmla="*/ 7318 h 41"/>
              <a:gd name="T8" fmla="*/ 1347 w 33"/>
              <a:gd name="T9" fmla="*/ 6273 h 41"/>
              <a:gd name="T10" fmla="*/ 4377 w 33"/>
              <a:gd name="T11" fmla="*/ 6273 h 41"/>
              <a:gd name="T12" fmla="*/ 10775 w 33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41">
                <a:moveTo>
                  <a:pt x="32" y="0"/>
                </a:moveTo>
                <a:lnTo>
                  <a:pt x="32" y="9"/>
                </a:lnTo>
                <a:lnTo>
                  <a:pt x="0" y="40"/>
                </a:lnTo>
                <a:lnTo>
                  <a:pt x="0" y="21"/>
                </a:lnTo>
                <a:lnTo>
                  <a:pt x="4" y="18"/>
                </a:lnTo>
                <a:lnTo>
                  <a:pt x="13" y="18"/>
                </a:lnTo>
                <a:lnTo>
                  <a:pt x="32" y="0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39" name="Freeform 7608">
            <a:extLst>
              <a:ext uri="{FF2B5EF4-FFF2-40B4-BE49-F238E27FC236}">
                <a16:creationId xmlns:a16="http://schemas.microsoft.com/office/drawing/2014/main" id="{29877CF3-490E-4346-BEA0-7A61E5DCC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5499100"/>
            <a:ext cx="11112" cy="14288"/>
          </a:xfrm>
          <a:custGeom>
            <a:avLst/>
            <a:gdLst>
              <a:gd name="T0" fmla="*/ 0 w 33"/>
              <a:gd name="T1" fmla="*/ 13940 h 41"/>
              <a:gd name="T2" fmla="*/ 10775 w 33"/>
              <a:gd name="T3" fmla="*/ 3136 h 41"/>
              <a:gd name="T4" fmla="*/ 10775 w 33"/>
              <a:gd name="T5" fmla="*/ 0 h 41"/>
              <a:gd name="T6" fmla="*/ 4377 w 33"/>
              <a:gd name="T7" fmla="*/ 6273 h 41"/>
              <a:gd name="T8" fmla="*/ 1347 w 33"/>
              <a:gd name="T9" fmla="*/ 6273 h 41"/>
              <a:gd name="T10" fmla="*/ 0 w 33"/>
              <a:gd name="T11" fmla="*/ 7318 h 41"/>
              <a:gd name="T12" fmla="*/ 0 w 33"/>
              <a:gd name="T13" fmla="*/ 13940 h 41"/>
              <a:gd name="T14" fmla="*/ 0 w 33"/>
              <a:gd name="T15" fmla="*/ 13940 h 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" h="41">
                <a:moveTo>
                  <a:pt x="0" y="40"/>
                </a:moveTo>
                <a:lnTo>
                  <a:pt x="32" y="9"/>
                </a:lnTo>
                <a:lnTo>
                  <a:pt x="32" y="0"/>
                </a:lnTo>
                <a:lnTo>
                  <a:pt x="13" y="18"/>
                </a:lnTo>
                <a:lnTo>
                  <a:pt x="4" y="18"/>
                </a:lnTo>
                <a:lnTo>
                  <a:pt x="0" y="21"/>
                </a:lnTo>
                <a:lnTo>
                  <a:pt x="0" y="4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40" name="Freeform 7609">
            <a:extLst>
              <a:ext uri="{FF2B5EF4-FFF2-40B4-BE49-F238E27FC236}">
                <a16:creationId xmlns:a16="http://schemas.microsoft.com/office/drawing/2014/main" id="{B516231B-D20F-E84B-8B25-607BBD946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5508625"/>
            <a:ext cx="14288" cy="11113"/>
          </a:xfrm>
          <a:custGeom>
            <a:avLst/>
            <a:gdLst>
              <a:gd name="T0" fmla="*/ 13922 w 39"/>
              <a:gd name="T1" fmla="*/ 10730 h 29"/>
              <a:gd name="T2" fmla="*/ 10258 w 39"/>
              <a:gd name="T3" fmla="*/ 10730 h 29"/>
              <a:gd name="T4" fmla="*/ 0 w 39"/>
              <a:gd name="T5" fmla="*/ 0 h 29"/>
              <a:gd name="T6" fmla="*/ 3664 w 39"/>
              <a:gd name="T7" fmla="*/ 0 h 29"/>
              <a:gd name="T8" fmla="*/ 13922 w 39"/>
              <a:gd name="T9" fmla="*/ 1073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29">
                <a:moveTo>
                  <a:pt x="38" y="28"/>
                </a:moveTo>
                <a:lnTo>
                  <a:pt x="28" y="28"/>
                </a:lnTo>
                <a:lnTo>
                  <a:pt x="0" y="0"/>
                </a:lnTo>
                <a:lnTo>
                  <a:pt x="10" y="0"/>
                </a:lnTo>
                <a:lnTo>
                  <a:pt x="38" y="28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41" name="Freeform 7610">
            <a:extLst>
              <a:ext uri="{FF2B5EF4-FFF2-40B4-BE49-F238E27FC236}">
                <a16:creationId xmlns:a16="http://schemas.microsoft.com/office/drawing/2014/main" id="{B213A899-6BB8-B24A-AD4A-7A8A5307A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5508625"/>
            <a:ext cx="11112" cy="11113"/>
          </a:xfrm>
          <a:custGeom>
            <a:avLst/>
            <a:gdLst>
              <a:gd name="T0" fmla="*/ 10729 w 29"/>
              <a:gd name="T1" fmla="*/ 10730 h 29"/>
              <a:gd name="T2" fmla="*/ 6897 w 29"/>
              <a:gd name="T3" fmla="*/ 10730 h 29"/>
              <a:gd name="T4" fmla="*/ 9579 w 29"/>
              <a:gd name="T5" fmla="*/ 9580 h 29"/>
              <a:gd name="T6" fmla="*/ 10729 w 29"/>
              <a:gd name="T7" fmla="*/ 10730 h 29"/>
              <a:gd name="T8" fmla="*/ 9579 w 29"/>
              <a:gd name="T9" fmla="*/ 9580 h 29"/>
              <a:gd name="T10" fmla="*/ 0 w 29"/>
              <a:gd name="T11" fmla="*/ 0 h 29"/>
              <a:gd name="T12" fmla="*/ 10346 w 29"/>
              <a:gd name="T13" fmla="*/ 9580 h 29"/>
              <a:gd name="T14" fmla="*/ 9579 w 29"/>
              <a:gd name="T15" fmla="*/ 9580 h 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" h="29">
                <a:moveTo>
                  <a:pt x="28" y="28"/>
                </a:moveTo>
                <a:lnTo>
                  <a:pt x="18" y="28"/>
                </a:lnTo>
                <a:lnTo>
                  <a:pt x="25" y="25"/>
                </a:lnTo>
                <a:lnTo>
                  <a:pt x="28" y="28"/>
                </a:lnTo>
                <a:close/>
                <a:moveTo>
                  <a:pt x="25" y="25"/>
                </a:moveTo>
                <a:lnTo>
                  <a:pt x="0" y="0"/>
                </a:lnTo>
                <a:lnTo>
                  <a:pt x="27" y="25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42" name="Freeform 7611">
            <a:extLst>
              <a:ext uri="{FF2B5EF4-FFF2-40B4-BE49-F238E27FC236}">
                <a16:creationId xmlns:a16="http://schemas.microsoft.com/office/drawing/2014/main" id="{3AA50E45-498C-B14F-B275-77EB7BB4A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508625"/>
            <a:ext cx="11112" cy="11113"/>
          </a:xfrm>
          <a:custGeom>
            <a:avLst/>
            <a:gdLst>
              <a:gd name="T0" fmla="*/ 9428 w 33"/>
              <a:gd name="T1" fmla="*/ 10766 h 32"/>
              <a:gd name="T2" fmla="*/ 0 w 33"/>
              <a:gd name="T3" fmla="*/ 1042 h 32"/>
              <a:gd name="T4" fmla="*/ 1347 w 33"/>
              <a:gd name="T5" fmla="*/ 0 h 32"/>
              <a:gd name="T6" fmla="*/ 10775 w 33"/>
              <a:gd name="T7" fmla="*/ 9724 h 32"/>
              <a:gd name="T8" fmla="*/ 9428 w 33"/>
              <a:gd name="T9" fmla="*/ 10766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2">
                <a:moveTo>
                  <a:pt x="28" y="31"/>
                </a:moveTo>
                <a:lnTo>
                  <a:pt x="0" y="3"/>
                </a:lnTo>
                <a:lnTo>
                  <a:pt x="4" y="0"/>
                </a:lnTo>
                <a:lnTo>
                  <a:pt x="32" y="28"/>
                </a:lnTo>
                <a:lnTo>
                  <a:pt x="28" y="31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43" name="Freeform 7612">
            <a:extLst>
              <a:ext uri="{FF2B5EF4-FFF2-40B4-BE49-F238E27FC236}">
                <a16:creationId xmlns:a16="http://schemas.microsoft.com/office/drawing/2014/main" id="{65D5662C-B681-D44D-98B2-F771841AF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510213"/>
            <a:ext cx="11112" cy="17462"/>
          </a:xfrm>
          <a:custGeom>
            <a:avLst/>
            <a:gdLst>
              <a:gd name="T0" fmla="*/ 10729 w 29"/>
              <a:gd name="T1" fmla="*/ 10403 h 47"/>
              <a:gd name="T2" fmla="*/ 10729 w 29"/>
              <a:gd name="T3" fmla="*/ 17090 h 47"/>
              <a:gd name="T4" fmla="*/ 0 w 29"/>
              <a:gd name="T5" fmla="*/ 7059 h 47"/>
              <a:gd name="T6" fmla="*/ 0 w 29"/>
              <a:gd name="T7" fmla="*/ 0 h 47"/>
              <a:gd name="T8" fmla="*/ 10729 w 29"/>
              <a:gd name="T9" fmla="*/ 10403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47">
                <a:moveTo>
                  <a:pt x="28" y="28"/>
                </a:moveTo>
                <a:lnTo>
                  <a:pt x="28" y="46"/>
                </a:lnTo>
                <a:lnTo>
                  <a:pt x="0" y="19"/>
                </a:lnTo>
                <a:lnTo>
                  <a:pt x="0" y="0"/>
                </a:lnTo>
                <a:lnTo>
                  <a:pt x="28" y="28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44" name="Freeform 7613">
            <a:extLst>
              <a:ext uri="{FF2B5EF4-FFF2-40B4-BE49-F238E27FC236}">
                <a16:creationId xmlns:a16="http://schemas.microsoft.com/office/drawing/2014/main" id="{E1F35E0C-5EB3-ED41-8DC2-C100BBADD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510213"/>
            <a:ext cx="11112" cy="17462"/>
          </a:xfrm>
          <a:custGeom>
            <a:avLst/>
            <a:gdLst>
              <a:gd name="T0" fmla="*/ 10729 w 29"/>
              <a:gd name="T1" fmla="*/ 17090 h 47"/>
              <a:gd name="T2" fmla="*/ 10729 w 29"/>
              <a:gd name="T3" fmla="*/ 10403 h 47"/>
              <a:gd name="T4" fmla="*/ 0 w 29"/>
              <a:gd name="T5" fmla="*/ 0 h 47"/>
              <a:gd name="T6" fmla="*/ 0 w 29"/>
              <a:gd name="T7" fmla="*/ 7059 h 47"/>
              <a:gd name="T8" fmla="*/ 10729 w 29"/>
              <a:gd name="T9" fmla="*/ 170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47">
                <a:moveTo>
                  <a:pt x="28" y="46"/>
                </a:moveTo>
                <a:lnTo>
                  <a:pt x="28" y="28"/>
                </a:lnTo>
                <a:lnTo>
                  <a:pt x="0" y="0"/>
                </a:lnTo>
                <a:lnTo>
                  <a:pt x="0" y="19"/>
                </a:lnTo>
                <a:lnTo>
                  <a:pt x="28" y="4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45" name="Freeform 7614">
            <a:extLst>
              <a:ext uri="{FF2B5EF4-FFF2-40B4-BE49-F238E27FC236}">
                <a16:creationId xmlns:a16="http://schemas.microsoft.com/office/drawing/2014/main" id="{71FE9F21-F313-934C-8892-C39DD2F72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5494338"/>
            <a:ext cx="14288" cy="11112"/>
          </a:xfrm>
          <a:custGeom>
            <a:avLst/>
            <a:gdLst>
              <a:gd name="T0" fmla="*/ 13912 w 38"/>
              <a:gd name="T1" fmla="*/ 10754 h 31"/>
              <a:gd name="T2" fmla="*/ 10528 w 38"/>
              <a:gd name="T3" fmla="*/ 10754 h 31"/>
              <a:gd name="T4" fmla="*/ 0 w 38"/>
              <a:gd name="T5" fmla="*/ 0 h 31"/>
              <a:gd name="T6" fmla="*/ 3760 w 38"/>
              <a:gd name="T7" fmla="*/ 0 h 31"/>
              <a:gd name="T8" fmla="*/ 13912 w 38"/>
              <a:gd name="T9" fmla="*/ 1075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31">
                <a:moveTo>
                  <a:pt x="37" y="30"/>
                </a:moveTo>
                <a:lnTo>
                  <a:pt x="28" y="30"/>
                </a:lnTo>
                <a:lnTo>
                  <a:pt x="0" y="0"/>
                </a:lnTo>
                <a:lnTo>
                  <a:pt x="10" y="0"/>
                </a:lnTo>
                <a:lnTo>
                  <a:pt x="37" y="30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46" name="Freeform 7615">
            <a:extLst>
              <a:ext uri="{FF2B5EF4-FFF2-40B4-BE49-F238E27FC236}">
                <a16:creationId xmlns:a16="http://schemas.microsoft.com/office/drawing/2014/main" id="{9E4C7A3D-2FC2-2C48-8B6D-10A1B5B4E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5494338"/>
            <a:ext cx="14288" cy="11112"/>
          </a:xfrm>
          <a:custGeom>
            <a:avLst/>
            <a:gdLst>
              <a:gd name="T0" fmla="*/ 13912 w 38"/>
              <a:gd name="T1" fmla="*/ 10754 h 31"/>
              <a:gd name="T2" fmla="*/ 3760 w 38"/>
              <a:gd name="T3" fmla="*/ 0 h 31"/>
              <a:gd name="T4" fmla="*/ 0 w 38"/>
              <a:gd name="T5" fmla="*/ 0 h 31"/>
              <a:gd name="T6" fmla="*/ 10528 w 38"/>
              <a:gd name="T7" fmla="*/ 10754 h 31"/>
              <a:gd name="T8" fmla="*/ 13912 w 38"/>
              <a:gd name="T9" fmla="*/ 1075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31">
                <a:moveTo>
                  <a:pt x="37" y="30"/>
                </a:moveTo>
                <a:lnTo>
                  <a:pt x="10" y="0"/>
                </a:lnTo>
                <a:lnTo>
                  <a:pt x="0" y="0"/>
                </a:lnTo>
                <a:lnTo>
                  <a:pt x="28" y="30"/>
                </a:lnTo>
                <a:lnTo>
                  <a:pt x="37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47" name="Freeform 7616">
            <a:extLst>
              <a:ext uri="{FF2B5EF4-FFF2-40B4-BE49-F238E27FC236}">
                <a16:creationId xmlns:a16="http://schemas.microsoft.com/office/drawing/2014/main" id="{7945D166-533B-1145-819B-3D89F139E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5494338"/>
            <a:ext cx="11112" cy="12700"/>
          </a:xfrm>
          <a:custGeom>
            <a:avLst/>
            <a:gdLst>
              <a:gd name="T0" fmla="*/ 9428 w 33"/>
              <a:gd name="T1" fmla="*/ 12326 h 34"/>
              <a:gd name="T2" fmla="*/ 0 w 33"/>
              <a:gd name="T3" fmla="*/ 2241 h 34"/>
              <a:gd name="T4" fmla="*/ 1347 w 33"/>
              <a:gd name="T5" fmla="*/ 0 h 34"/>
              <a:gd name="T6" fmla="*/ 10775 w 33"/>
              <a:gd name="T7" fmla="*/ 11206 h 34"/>
              <a:gd name="T8" fmla="*/ 9428 w 33"/>
              <a:gd name="T9" fmla="*/ 12326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4">
                <a:moveTo>
                  <a:pt x="28" y="33"/>
                </a:moveTo>
                <a:lnTo>
                  <a:pt x="0" y="6"/>
                </a:lnTo>
                <a:lnTo>
                  <a:pt x="4" y="0"/>
                </a:lnTo>
                <a:lnTo>
                  <a:pt x="32" y="30"/>
                </a:lnTo>
                <a:lnTo>
                  <a:pt x="28" y="33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48" name="Freeform 7617">
            <a:extLst>
              <a:ext uri="{FF2B5EF4-FFF2-40B4-BE49-F238E27FC236}">
                <a16:creationId xmlns:a16="http://schemas.microsoft.com/office/drawing/2014/main" id="{930A0391-1FC7-BC4E-BB3B-717C3BACF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5497513"/>
            <a:ext cx="11112" cy="17462"/>
          </a:xfrm>
          <a:custGeom>
            <a:avLst/>
            <a:gdLst>
              <a:gd name="T0" fmla="*/ 10729 w 29"/>
              <a:gd name="T1" fmla="*/ 10031 h 47"/>
              <a:gd name="T2" fmla="*/ 10729 w 29"/>
              <a:gd name="T3" fmla="*/ 17090 h 47"/>
              <a:gd name="T4" fmla="*/ 0 w 29"/>
              <a:gd name="T5" fmla="*/ 6688 h 47"/>
              <a:gd name="T6" fmla="*/ 0 w 29"/>
              <a:gd name="T7" fmla="*/ 0 h 47"/>
              <a:gd name="T8" fmla="*/ 10729 w 29"/>
              <a:gd name="T9" fmla="*/ 1003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47">
                <a:moveTo>
                  <a:pt x="28" y="27"/>
                </a:moveTo>
                <a:lnTo>
                  <a:pt x="28" y="46"/>
                </a:lnTo>
                <a:lnTo>
                  <a:pt x="0" y="18"/>
                </a:lnTo>
                <a:lnTo>
                  <a:pt x="0" y="0"/>
                </a:lnTo>
                <a:lnTo>
                  <a:pt x="28" y="27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49" name="Freeform 7618">
            <a:extLst>
              <a:ext uri="{FF2B5EF4-FFF2-40B4-BE49-F238E27FC236}">
                <a16:creationId xmlns:a16="http://schemas.microsoft.com/office/drawing/2014/main" id="{5085B2FE-99C6-B146-9A8B-C232FB17F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5497513"/>
            <a:ext cx="11112" cy="17462"/>
          </a:xfrm>
          <a:custGeom>
            <a:avLst/>
            <a:gdLst>
              <a:gd name="T0" fmla="*/ 10729 w 29"/>
              <a:gd name="T1" fmla="*/ 17090 h 47"/>
              <a:gd name="T2" fmla="*/ 10729 w 29"/>
              <a:gd name="T3" fmla="*/ 10031 h 47"/>
              <a:gd name="T4" fmla="*/ 0 w 29"/>
              <a:gd name="T5" fmla="*/ 0 h 47"/>
              <a:gd name="T6" fmla="*/ 0 w 29"/>
              <a:gd name="T7" fmla="*/ 6688 h 47"/>
              <a:gd name="T8" fmla="*/ 10729 w 29"/>
              <a:gd name="T9" fmla="*/ 170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47">
                <a:moveTo>
                  <a:pt x="28" y="46"/>
                </a:moveTo>
                <a:lnTo>
                  <a:pt x="28" y="27"/>
                </a:lnTo>
                <a:lnTo>
                  <a:pt x="0" y="0"/>
                </a:lnTo>
                <a:lnTo>
                  <a:pt x="0" y="18"/>
                </a:lnTo>
                <a:lnTo>
                  <a:pt x="28" y="4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50" name="Freeform 7619">
            <a:extLst>
              <a:ext uri="{FF2B5EF4-FFF2-40B4-BE49-F238E27FC236}">
                <a16:creationId xmlns:a16="http://schemas.microsoft.com/office/drawing/2014/main" id="{5EE030A0-F776-DD45-BCB6-4090F8E8D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5489575"/>
            <a:ext cx="3175" cy="6350"/>
          </a:xfrm>
          <a:custGeom>
            <a:avLst/>
            <a:gdLst>
              <a:gd name="T0" fmla="*/ 1270 w 10"/>
              <a:gd name="T1" fmla="*/ 5953 h 16"/>
              <a:gd name="T2" fmla="*/ 0 w 10"/>
              <a:gd name="T3" fmla="*/ 3572 h 16"/>
              <a:gd name="T4" fmla="*/ 0 w 10"/>
              <a:gd name="T5" fmla="*/ 0 h 16"/>
              <a:gd name="T6" fmla="*/ 2858 w 10"/>
              <a:gd name="T7" fmla="*/ 3572 h 16"/>
              <a:gd name="T8" fmla="*/ 1270 w 10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6">
                <a:moveTo>
                  <a:pt x="4" y="15"/>
                </a:moveTo>
                <a:lnTo>
                  <a:pt x="0" y="9"/>
                </a:lnTo>
                <a:lnTo>
                  <a:pt x="0" y="0"/>
                </a:lnTo>
                <a:lnTo>
                  <a:pt x="9" y="9"/>
                </a:lnTo>
                <a:lnTo>
                  <a:pt x="4" y="15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51" name="Freeform 7620">
            <a:extLst>
              <a:ext uri="{FF2B5EF4-FFF2-40B4-BE49-F238E27FC236}">
                <a16:creationId xmlns:a16="http://schemas.microsoft.com/office/drawing/2014/main" id="{AB13BCF6-6035-C141-881F-32A65B975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5489575"/>
            <a:ext cx="3175" cy="3175"/>
          </a:xfrm>
          <a:custGeom>
            <a:avLst/>
            <a:gdLst>
              <a:gd name="T0" fmla="*/ 0 w 10"/>
              <a:gd name="T1" fmla="*/ 0 h 10"/>
              <a:gd name="T2" fmla="*/ 2858 w 10"/>
              <a:gd name="T3" fmla="*/ 2858 h 10"/>
              <a:gd name="T4" fmla="*/ 0 w 10"/>
              <a:gd name="T5" fmla="*/ 953 h 10"/>
              <a:gd name="T6" fmla="*/ 0 w 1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0">
                <a:moveTo>
                  <a:pt x="0" y="0"/>
                </a:moveTo>
                <a:lnTo>
                  <a:pt x="9" y="9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52" name="Freeform 7621">
            <a:extLst>
              <a:ext uri="{FF2B5EF4-FFF2-40B4-BE49-F238E27FC236}">
                <a16:creationId xmlns:a16="http://schemas.microsoft.com/office/drawing/2014/main" id="{806CBBE3-4515-874C-8BA6-41AD86E97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5483225"/>
            <a:ext cx="3175" cy="4763"/>
          </a:xfrm>
          <a:custGeom>
            <a:avLst/>
            <a:gdLst>
              <a:gd name="T0" fmla="*/ 1588 w 10"/>
              <a:gd name="T1" fmla="*/ 4397 h 13"/>
              <a:gd name="T2" fmla="*/ 0 w 10"/>
              <a:gd name="T3" fmla="*/ 2198 h 13"/>
              <a:gd name="T4" fmla="*/ 0 w 10"/>
              <a:gd name="T5" fmla="*/ 0 h 13"/>
              <a:gd name="T6" fmla="*/ 2858 w 10"/>
              <a:gd name="T7" fmla="*/ 2198 h 13"/>
              <a:gd name="T8" fmla="*/ 1588 w 10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3">
                <a:moveTo>
                  <a:pt x="5" y="12"/>
                </a:moveTo>
                <a:lnTo>
                  <a:pt x="0" y="6"/>
                </a:lnTo>
                <a:lnTo>
                  <a:pt x="0" y="0"/>
                </a:lnTo>
                <a:lnTo>
                  <a:pt x="9" y="6"/>
                </a:lnTo>
                <a:lnTo>
                  <a:pt x="5" y="12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53" name="Freeform 7622">
            <a:extLst>
              <a:ext uri="{FF2B5EF4-FFF2-40B4-BE49-F238E27FC236}">
                <a16:creationId xmlns:a16="http://schemas.microsoft.com/office/drawing/2014/main" id="{07BBADD3-8589-254A-AA00-ED12D2320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5484813"/>
            <a:ext cx="3175" cy="3175"/>
          </a:xfrm>
          <a:custGeom>
            <a:avLst/>
            <a:gdLst>
              <a:gd name="T0" fmla="*/ 1588 w 10"/>
              <a:gd name="T1" fmla="*/ 2721 h 7"/>
              <a:gd name="T2" fmla="*/ 0 w 10"/>
              <a:gd name="T3" fmla="*/ 1361 h 7"/>
              <a:gd name="T4" fmla="*/ 0 w 10"/>
              <a:gd name="T5" fmla="*/ 0 h 7"/>
              <a:gd name="T6" fmla="*/ 1588 w 10"/>
              <a:gd name="T7" fmla="*/ 1361 h 7"/>
              <a:gd name="T8" fmla="*/ 2858 w 10"/>
              <a:gd name="T9" fmla="*/ 0 h 7"/>
              <a:gd name="T10" fmla="*/ 1588 w 10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7">
                <a:moveTo>
                  <a:pt x="5" y="6"/>
                </a:moveTo>
                <a:lnTo>
                  <a:pt x="0" y="3"/>
                </a:lnTo>
                <a:lnTo>
                  <a:pt x="0" y="0"/>
                </a:lnTo>
                <a:lnTo>
                  <a:pt x="5" y="3"/>
                </a:lnTo>
                <a:lnTo>
                  <a:pt x="9" y="0"/>
                </a:lnTo>
                <a:lnTo>
                  <a:pt x="5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54" name="Freeform 7623">
            <a:extLst>
              <a:ext uri="{FF2B5EF4-FFF2-40B4-BE49-F238E27FC236}">
                <a16:creationId xmlns:a16="http://schemas.microsoft.com/office/drawing/2014/main" id="{1E6B9425-C789-4841-BCBE-AB7601AED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3388" y="5500688"/>
            <a:ext cx="4762" cy="6350"/>
          </a:xfrm>
          <a:custGeom>
            <a:avLst/>
            <a:gdLst>
              <a:gd name="T0" fmla="*/ 0 w 12"/>
              <a:gd name="T1" fmla="*/ 5953 h 16"/>
              <a:gd name="T2" fmla="*/ 0 w 12"/>
              <a:gd name="T3" fmla="*/ 2381 h 16"/>
              <a:gd name="T4" fmla="*/ 2381 w 12"/>
              <a:gd name="T5" fmla="*/ 0 h 16"/>
              <a:gd name="T6" fmla="*/ 4365 w 12"/>
              <a:gd name="T7" fmla="*/ 2381 h 16"/>
              <a:gd name="T8" fmla="*/ 0 w 12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6">
                <a:moveTo>
                  <a:pt x="0" y="15"/>
                </a:moveTo>
                <a:lnTo>
                  <a:pt x="0" y="6"/>
                </a:lnTo>
                <a:lnTo>
                  <a:pt x="6" y="0"/>
                </a:lnTo>
                <a:lnTo>
                  <a:pt x="11" y="6"/>
                </a:lnTo>
                <a:lnTo>
                  <a:pt x="0" y="15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55" name="Freeform 7624">
            <a:extLst>
              <a:ext uri="{FF2B5EF4-FFF2-40B4-BE49-F238E27FC236}">
                <a16:creationId xmlns:a16="http://schemas.microsoft.com/office/drawing/2014/main" id="{063CF575-6D15-494E-A870-93E946738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3388" y="5500688"/>
            <a:ext cx="4762" cy="6350"/>
          </a:xfrm>
          <a:custGeom>
            <a:avLst/>
            <a:gdLst>
              <a:gd name="T0" fmla="*/ 4365 w 12"/>
              <a:gd name="T1" fmla="*/ 2381 h 16"/>
              <a:gd name="T2" fmla="*/ 0 w 12"/>
              <a:gd name="T3" fmla="*/ 5953 h 16"/>
              <a:gd name="T4" fmla="*/ 3968 w 12"/>
              <a:gd name="T5" fmla="*/ 2381 h 16"/>
              <a:gd name="T6" fmla="*/ 1984 w 12"/>
              <a:gd name="T7" fmla="*/ 0 h 16"/>
              <a:gd name="T8" fmla="*/ 4365 w 12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6">
                <a:moveTo>
                  <a:pt x="11" y="6"/>
                </a:moveTo>
                <a:lnTo>
                  <a:pt x="0" y="15"/>
                </a:lnTo>
                <a:lnTo>
                  <a:pt x="10" y="6"/>
                </a:lnTo>
                <a:lnTo>
                  <a:pt x="5" y="0"/>
                </a:lnTo>
                <a:lnTo>
                  <a:pt x="11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56" name="Freeform 7625">
            <a:extLst>
              <a:ext uri="{FF2B5EF4-FFF2-40B4-BE49-F238E27FC236}">
                <a16:creationId xmlns:a16="http://schemas.microsoft.com/office/drawing/2014/main" id="{77CA6B29-FD97-EC4C-89D4-EC4561DAC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5487988"/>
            <a:ext cx="1587" cy="3175"/>
          </a:xfrm>
          <a:custGeom>
            <a:avLst/>
            <a:gdLst>
              <a:gd name="T0" fmla="*/ 0 w 6"/>
              <a:gd name="T1" fmla="*/ 2858 h 10"/>
              <a:gd name="T2" fmla="*/ 0 w 6"/>
              <a:gd name="T3" fmla="*/ 0 h 10"/>
              <a:gd name="T4" fmla="*/ 1323 w 6"/>
              <a:gd name="T5" fmla="*/ 953 h 10"/>
              <a:gd name="T6" fmla="*/ 0 w 6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0" y="9"/>
                </a:moveTo>
                <a:lnTo>
                  <a:pt x="0" y="0"/>
                </a:lnTo>
                <a:lnTo>
                  <a:pt x="5" y="3"/>
                </a:lnTo>
                <a:lnTo>
                  <a:pt x="0" y="9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57" name="Freeform 7626">
            <a:extLst>
              <a:ext uri="{FF2B5EF4-FFF2-40B4-BE49-F238E27FC236}">
                <a16:creationId xmlns:a16="http://schemas.microsoft.com/office/drawing/2014/main" id="{63F3660C-F57F-3448-8AC2-0F5829CD5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5487988"/>
            <a:ext cx="1587" cy="3175"/>
          </a:xfrm>
          <a:custGeom>
            <a:avLst/>
            <a:gdLst>
              <a:gd name="T0" fmla="*/ 0 w 6"/>
              <a:gd name="T1" fmla="*/ 2858 h 10"/>
              <a:gd name="T2" fmla="*/ 0 w 6"/>
              <a:gd name="T3" fmla="*/ 2858 h 10"/>
              <a:gd name="T4" fmla="*/ 0 w 6"/>
              <a:gd name="T5" fmla="*/ 0 h 10"/>
              <a:gd name="T6" fmla="*/ 1323 w 6"/>
              <a:gd name="T7" fmla="*/ 953 h 10"/>
              <a:gd name="T8" fmla="*/ 0 w 6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0" y="9"/>
                </a:moveTo>
                <a:lnTo>
                  <a:pt x="0" y="9"/>
                </a:lnTo>
                <a:lnTo>
                  <a:pt x="0" y="0"/>
                </a:lnTo>
                <a:lnTo>
                  <a:pt x="5" y="3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58" name="Freeform 7627">
            <a:extLst>
              <a:ext uri="{FF2B5EF4-FFF2-40B4-BE49-F238E27FC236}">
                <a16:creationId xmlns:a16="http://schemas.microsoft.com/office/drawing/2014/main" id="{9CFB938C-4A8E-3640-809C-FE5A2F532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576888"/>
            <a:ext cx="7938" cy="9525"/>
          </a:xfrm>
          <a:custGeom>
            <a:avLst/>
            <a:gdLst>
              <a:gd name="T0" fmla="*/ 6804 w 21"/>
              <a:gd name="T1" fmla="*/ 0 h 28"/>
              <a:gd name="T2" fmla="*/ 7560 w 21"/>
              <a:gd name="T3" fmla="*/ 0 h 28"/>
              <a:gd name="T4" fmla="*/ 7560 w 21"/>
              <a:gd name="T5" fmla="*/ 3062 h 28"/>
              <a:gd name="T6" fmla="*/ 4536 w 21"/>
              <a:gd name="T7" fmla="*/ 6123 h 28"/>
              <a:gd name="T8" fmla="*/ 756 w 21"/>
              <a:gd name="T9" fmla="*/ 9185 h 28"/>
              <a:gd name="T10" fmla="*/ 0 w 21"/>
              <a:gd name="T11" fmla="*/ 8164 h 28"/>
              <a:gd name="T12" fmla="*/ 0 w 21"/>
              <a:gd name="T13" fmla="*/ 5103 h 28"/>
              <a:gd name="T14" fmla="*/ 6804 w 21"/>
              <a:gd name="T15" fmla="*/ 0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28">
                <a:moveTo>
                  <a:pt x="18" y="0"/>
                </a:moveTo>
                <a:lnTo>
                  <a:pt x="20" y="0"/>
                </a:lnTo>
                <a:lnTo>
                  <a:pt x="20" y="9"/>
                </a:lnTo>
                <a:cubicBezTo>
                  <a:pt x="19" y="12"/>
                  <a:pt x="15" y="15"/>
                  <a:pt x="12" y="18"/>
                </a:cubicBezTo>
                <a:cubicBezTo>
                  <a:pt x="9" y="21"/>
                  <a:pt x="5" y="24"/>
                  <a:pt x="2" y="27"/>
                </a:cubicBezTo>
                <a:lnTo>
                  <a:pt x="0" y="24"/>
                </a:lnTo>
                <a:lnTo>
                  <a:pt x="0" y="15"/>
                </a:lnTo>
                <a:cubicBezTo>
                  <a:pt x="7" y="9"/>
                  <a:pt x="12" y="6"/>
                  <a:pt x="18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59" name="Freeform 7628">
            <a:extLst>
              <a:ext uri="{FF2B5EF4-FFF2-40B4-BE49-F238E27FC236}">
                <a16:creationId xmlns:a16="http://schemas.microsoft.com/office/drawing/2014/main" id="{7F7AA5B5-F005-684A-BEA1-4E017EF8D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576888"/>
            <a:ext cx="7938" cy="9525"/>
          </a:xfrm>
          <a:custGeom>
            <a:avLst/>
            <a:gdLst>
              <a:gd name="T0" fmla="*/ 722 w 22"/>
              <a:gd name="T1" fmla="*/ 9185 h 28"/>
              <a:gd name="T2" fmla="*/ 4330 w 22"/>
              <a:gd name="T3" fmla="*/ 6123 h 28"/>
              <a:gd name="T4" fmla="*/ 7216 w 22"/>
              <a:gd name="T5" fmla="*/ 3062 h 28"/>
              <a:gd name="T6" fmla="*/ 7216 w 22"/>
              <a:gd name="T7" fmla="*/ 0 h 28"/>
              <a:gd name="T8" fmla="*/ 7577 w 22"/>
              <a:gd name="T9" fmla="*/ 3062 h 28"/>
              <a:gd name="T10" fmla="*/ 4330 w 22"/>
              <a:gd name="T11" fmla="*/ 6123 h 28"/>
              <a:gd name="T12" fmla="*/ 722 w 22"/>
              <a:gd name="T13" fmla="*/ 9185 h 28"/>
              <a:gd name="T14" fmla="*/ 6134 w 22"/>
              <a:gd name="T15" fmla="*/ 0 h 28"/>
              <a:gd name="T16" fmla="*/ 6495 w 22"/>
              <a:gd name="T17" fmla="*/ 0 h 28"/>
              <a:gd name="T18" fmla="*/ 0 w 22"/>
              <a:gd name="T19" fmla="*/ 5103 h 28"/>
              <a:gd name="T20" fmla="*/ 6134 w 22"/>
              <a:gd name="T21" fmla="*/ 0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28">
                <a:moveTo>
                  <a:pt x="2" y="27"/>
                </a:moveTo>
                <a:cubicBezTo>
                  <a:pt x="5" y="24"/>
                  <a:pt x="9" y="21"/>
                  <a:pt x="12" y="18"/>
                </a:cubicBezTo>
                <a:cubicBezTo>
                  <a:pt x="15" y="15"/>
                  <a:pt x="18" y="12"/>
                  <a:pt x="20" y="9"/>
                </a:cubicBezTo>
                <a:lnTo>
                  <a:pt x="20" y="0"/>
                </a:lnTo>
                <a:lnTo>
                  <a:pt x="21" y="9"/>
                </a:lnTo>
                <a:cubicBezTo>
                  <a:pt x="19" y="12"/>
                  <a:pt x="16" y="15"/>
                  <a:pt x="12" y="18"/>
                </a:cubicBezTo>
                <a:cubicBezTo>
                  <a:pt x="10" y="21"/>
                  <a:pt x="5" y="24"/>
                  <a:pt x="2" y="27"/>
                </a:cubicBezTo>
                <a:close/>
                <a:moveTo>
                  <a:pt x="17" y="0"/>
                </a:moveTo>
                <a:lnTo>
                  <a:pt x="18" y="0"/>
                </a:lnTo>
                <a:cubicBezTo>
                  <a:pt x="12" y="6"/>
                  <a:pt x="7" y="12"/>
                  <a:pt x="0" y="15"/>
                </a:cubicBezTo>
                <a:cubicBezTo>
                  <a:pt x="7" y="9"/>
                  <a:pt x="12" y="6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60" name="Freeform 7629">
            <a:extLst>
              <a:ext uri="{FF2B5EF4-FFF2-40B4-BE49-F238E27FC236}">
                <a16:creationId xmlns:a16="http://schemas.microsoft.com/office/drawing/2014/main" id="{7F5A9E81-E738-654A-ADCA-B6CE69E35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5576888"/>
            <a:ext cx="6350" cy="6350"/>
          </a:xfrm>
          <a:custGeom>
            <a:avLst/>
            <a:gdLst>
              <a:gd name="T0" fmla="*/ 0 w 19"/>
              <a:gd name="T1" fmla="*/ 6016 h 19"/>
              <a:gd name="T2" fmla="*/ 6016 w 19"/>
              <a:gd name="T3" fmla="*/ 0 h 19"/>
              <a:gd name="T4" fmla="*/ 3008 w 19"/>
              <a:gd name="T5" fmla="*/ 3008 h 19"/>
              <a:gd name="T6" fmla="*/ 0 w 19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9">
                <a:moveTo>
                  <a:pt x="0" y="18"/>
                </a:moveTo>
                <a:lnTo>
                  <a:pt x="18" y="0"/>
                </a:lnTo>
                <a:cubicBezTo>
                  <a:pt x="17" y="3"/>
                  <a:pt x="12" y="6"/>
                  <a:pt x="9" y="9"/>
                </a:cubicBezTo>
                <a:cubicBezTo>
                  <a:pt x="6" y="15"/>
                  <a:pt x="3" y="15"/>
                  <a:pt x="0" y="18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61" name="Freeform 7630">
            <a:extLst>
              <a:ext uri="{FF2B5EF4-FFF2-40B4-BE49-F238E27FC236}">
                <a16:creationId xmlns:a16="http://schemas.microsoft.com/office/drawing/2014/main" id="{ECA7AAA2-B3DE-534F-A9BA-D9BDE75BE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5576888"/>
            <a:ext cx="7937" cy="6350"/>
          </a:xfrm>
          <a:custGeom>
            <a:avLst/>
            <a:gdLst>
              <a:gd name="T0" fmla="*/ 397 w 20"/>
              <a:gd name="T1" fmla="*/ 6016 h 19"/>
              <a:gd name="T2" fmla="*/ 0 w 20"/>
              <a:gd name="T3" fmla="*/ 6016 h 19"/>
              <a:gd name="T4" fmla="*/ 3969 w 20"/>
              <a:gd name="T5" fmla="*/ 3008 h 19"/>
              <a:gd name="T6" fmla="*/ 7540 w 20"/>
              <a:gd name="T7" fmla="*/ 0 h 19"/>
              <a:gd name="T8" fmla="*/ 4365 w 20"/>
              <a:gd name="T9" fmla="*/ 3008 h 19"/>
              <a:gd name="T10" fmla="*/ 397 w 20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19">
                <a:moveTo>
                  <a:pt x="1" y="18"/>
                </a:moveTo>
                <a:lnTo>
                  <a:pt x="0" y="18"/>
                </a:lnTo>
                <a:cubicBezTo>
                  <a:pt x="4" y="15"/>
                  <a:pt x="7" y="12"/>
                  <a:pt x="10" y="9"/>
                </a:cubicBezTo>
                <a:cubicBezTo>
                  <a:pt x="11" y="9"/>
                  <a:pt x="17" y="3"/>
                  <a:pt x="19" y="0"/>
                </a:cubicBezTo>
                <a:cubicBezTo>
                  <a:pt x="17" y="3"/>
                  <a:pt x="11" y="9"/>
                  <a:pt x="11" y="9"/>
                </a:cubicBezTo>
                <a:cubicBezTo>
                  <a:pt x="8" y="12"/>
                  <a:pt x="4" y="15"/>
                  <a:pt x="1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62" name="Freeform 7631">
            <a:extLst>
              <a:ext uri="{FF2B5EF4-FFF2-40B4-BE49-F238E27FC236}">
                <a16:creationId xmlns:a16="http://schemas.microsoft.com/office/drawing/2014/main" id="{09C4225D-D8F2-4B42-B4DA-EC2AB9842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581650"/>
            <a:ext cx="1588" cy="4763"/>
          </a:xfrm>
          <a:custGeom>
            <a:avLst/>
            <a:gdLst>
              <a:gd name="T0" fmla="*/ 0 w 3"/>
              <a:gd name="T1" fmla="*/ 0 h 13"/>
              <a:gd name="T2" fmla="*/ 1059 w 3"/>
              <a:gd name="T3" fmla="*/ 1099 h 13"/>
              <a:gd name="T4" fmla="*/ 1059 w 3"/>
              <a:gd name="T5" fmla="*/ 4397 h 13"/>
              <a:gd name="T6" fmla="*/ 0 w 3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2" y="3"/>
                </a:lnTo>
                <a:lnTo>
                  <a:pt x="2" y="12"/>
                </a:lnTo>
                <a:lnTo>
                  <a:pt x="0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63" name="Freeform 7632">
            <a:extLst>
              <a:ext uri="{FF2B5EF4-FFF2-40B4-BE49-F238E27FC236}">
                <a16:creationId xmlns:a16="http://schemas.microsoft.com/office/drawing/2014/main" id="{73F08F88-9423-4A4C-8F16-F0B5371E6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581650"/>
            <a:ext cx="1588" cy="4763"/>
          </a:xfrm>
          <a:custGeom>
            <a:avLst/>
            <a:gdLst>
              <a:gd name="T0" fmla="*/ 1191 w 4"/>
              <a:gd name="T1" fmla="*/ 4397 h 13"/>
              <a:gd name="T2" fmla="*/ 397 w 4"/>
              <a:gd name="T3" fmla="*/ 1099 h 13"/>
              <a:gd name="T4" fmla="*/ 0 w 4"/>
              <a:gd name="T5" fmla="*/ 0 h 13"/>
              <a:gd name="T6" fmla="*/ 0 w 4"/>
              <a:gd name="T7" fmla="*/ 0 h 13"/>
              <a:gd name="T8" fmla="*/ 794 w 4"/>
              <a:gd name="T9" fmla="*/ 1099 h 13"/>
              <a:gd name="T10" fmla="*/ 1191 w 4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3">
                <a:moveTo>
                  <a:pt x="3" y="12"/>
                </a:moveTo>
                <a:lnTo>
                  <a:pt x="1" y="3"/>
                </a:lnTo>
                <a:lnTo>
                  <a:pt x="0" y="0"/>
                </a:lnTo>
                <a:lnTo>
                  <a:pt x="2" y="3"/>
                </a:lnTo>
                <a:lnTo>
                  <a:pt x="3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64" name="Freeform 7633">
            <a:extLst>
              <a:ext uri="{FF2B5EF4-FFF2-40B4-BE49-F238E27FC236}">
                <a16:creationId xmlns:a16="http://schemas.microsoft.com/office/drawing/2014/main" id="{1671ED60-53E5-1E4B-B0FE-689F6600D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5580063"/>
            <a:ext cx="6350" cy="6350"/>
          </a:xfrm>
          <a:custGeom>
            <a:avLst/>
            <a:gdLst>
              <a:gd name="T0" fmla="*/ 0 w 17"/>
              <a:gd name="T1" fmla="*/ 3008 h 19"/>
              <a:gd name="T2" fmla="*/ 2988 w 17"/>
              <a:gd name="T3" fmla="*/ 0 h 19"/>
              <a:gd name="T4" fmla="*/ 5976 w 17"/>
              <a:gd name="T5" fmla="*/ 3008 h 19"/>
              <a:gd name="T6" fmla="*/ 2988 w 17"/>
              <a:gd name="T7" fmla="*/ 6016 h 19"/>
              <a:gd name="T8" fmla="*/ 0 w 17"/>
              <a:gd name="T9" fmla="*/ 3008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9">
                <a:moveTo>
                  <a:pt x="0" y="9"/>
                </a:moveTo>
                <a:cubicBezTo>
                  <a:pt x="0" y="6"/>
                  <a:pt x="3" y="0"/>
                  <a:pt x="8" y="0"/>
                </a:cubicBezTo>
                <a:cubicBezTo>
                  <a:pt x="12" y="0"/>
                  <a:pt x="16" y="6"/>
                  <a:pt x="16" y="9"/>
                </a:cubicBezTo>
                <a:cubicBezTo>
                  <a:pt x="16" y="15"/>
                  <a:pt x="13" y="18"/>
                  <a:pt x="8" y="18"/>
                </a:cubicBezTo>
                <a:cubicBezTo>
                  <a:pt x="3" y="18"/>
                  <a:pt x="0" y="15"/>
                  <a:pt x="0" y="9"/>
                </a:cubicBezTo>
              </a:path>
            </a:pathLst>
          </a:custGeom>
          <a:solidFill>
            <a:srgbClr val="C521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65" name="Freeform 7634">
            <a:extLst>
              <a:ext uri="{FF2B5EF4-FFF2-40B4-BE49-F238E27FC236}">
                <a16:creationId xmlns:a16="http://schemas.microsoft.com/office/drawing/2014/main" id="{04642E7B-75DE-1845-B3E4-C3E208F94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0700" y="5580063"/>
            <a:ext cx="6350" cy="6350"/>
          </a:xfrm>
          <a:custGeom>
            <a:avLst/>
            <a:gdLst>
              <a:gd name="T0" fmla="*/ 0 w 18"/>
              <a:gd name="T1" fmla="*/ 3008 h 19"/>
              <a:gd name="T2" fmla="*/ 3175 w 18"/>
              <a:gd name="T3" fmla="*/ 0 h 19"/>
              <a:gd name="T4" fmla="*/ 5997 w 18"/>
              <a:gd name="T5" fmla="*/ 3008 h 19"/>
              <a:gd name="T6" fmla="*/ 3175 w 18"/>
              <a:gd name="T7" fmla="*/ 6016 h 19"/>
              <a:gd name="T8" fmla="*/ 5997 w 18"/>
              <a:gd name="T9" fmla="*/ 3008 h 19"/>
              <a:gd name="T10" fmla="*/ 3175 w 18"/>
              <a:gd name="T11" fmla="*/ 0 h 19"/>
              <a:gd name="T12" fmla="*/ 353 w 18"/>
              <a:gd name="T13" fmla="*/ 3008 h 19"/>
              <a:gd name="T14" fmla="*/ 3175 w 18"/>
              <a:gd name="T15" fmla="*/ 6016 h 19"/>
              <a:gd name="T16" fmla="*/ 0 w 18"/>
              <a:gd name="T17" fmla="*/ 3008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19">
                <a:moveTo>
                  <a:pt x="0" y="9"/>
                </a:moveTo>
                <a:cubicBezTo>
                  <a:pt x="0" y="6"/>
                  <a:pt x="3" y="0"/>
                  <a:pt x="9" y="0"/>
                </a:cubicBezTo>
                <a:cubicBezTo>
                  <a:pt x="14" y="0"/>
                  <a:pt x="17" y="6"/>
                  <a:pt x="17" y="9"/>
                </a:cubicBezTo>
                <a:cubicBezTo>
                  <a:pt x="17" y="15"/>
                  <a:pt x="14" y="18"/>
                  <a:pt x="9" y="18"/>
                </a:cubicBezTo>
                <a:cubicBezTo>
                  <a:pt x="13" y="18"/>
                  <a:pt x="17" y="15"/>
                  <a:pt x="17" y="9"/>
                </a:cubicBezTo>
                <a:cubicBezTo>
                  <a:pt x="17" y="6"/>
                  <a:pt x="13" y="0"/>
                  <a:pt x="9" y="0"/>
                </a:cubicBezTo>
                <a:cubicBezTo>
                  <a:pt x="4" y="0"/>
                  <a:pt x="1" y="6"/>
                  <a:pt x="1" y="9"/>
                </a:cubicBezTo>
                <a:cubicBezTo>
                  <a:pt x="1" y="15"/>
                  <a:pt x="4" y="18"/>
                  <a:pt x="9" y="18"/>
                </a:cubicBezTo>
                <a:cubicBezTo>
                  <a:pt x="3" y="18"/>
                  <a:pt x="0" y="15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66" name="Freeform 7635">
            <a:extLst>
              <a:ext uri="{FF2B5EF4-FFF2-40B4-BE49-F238E27FC236}">
                <a16:creationId xmlns:a16="http://schemas.microsoft.com/office/drawing/2014/main" id="{7AF2F147-F438-F345-BD86-CAF220268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3388" y="5500688"/>
            <a:ext cx="3175" cy="6350"/>
          </a:xfrm>
          <a:custGeom>
            <a:avLst/>
            <a:gdLst>
              <a:gd name="T0" fmla="*/ 2721 w 7"/>
              <a:gd name="T1" fmla="*/ 3572 h 16"/>
              <a:gd name="T2" fmla="*/ 0 w 7"/>
              <a:gd name="T3" fmla="*/ 5953 h 16"/>
              <a:gd name="T4" fmla="*/ 0 w 7"/>
              <a:gd name="T5" fmla="*/ 2381 h 16"/>
              <a:gd name="T6" fmla="*/ 2721 w 7"/>
              <a:gd name="T7" fmla="*/ 0 h 16"/>
              <a:gd name="T8" fmla="*/ 2721 w 7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6">
                <a:moveTo>
                  <a:pt x="6" y="9"/>
                </a:moveTo>
                <a:lnTo>
                  <a:pt x="0" y="15"/>
                </a:lnTo>
                <a:lnTo>
                  <a:pt x="0" y="6"/>
                </a:lnTo>
                <a:lnTo>
                  <a:pt x="6" y="0"/>
                </a:lnTo>
                <a:lnTo>
                  <a:pt x="6" y="9"/>
                </a:lnTo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67" name="Freeform 7636">
            <a:extLst>
              <a:ext uri="{FF2B5EF4-FFF2-40B4-BE49-F238E27FC236}">
                <a16:creationId xmlns:a16="http://schemas.microsoft.com/office/drawing/2014/main" id="{46302D30-458B-DD40-9330-25282F443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3388" y="5500688"/>
            <a:ext cx="3175" cy="6350"/>
          </a:xfrm>
          <a:custGeom>
            <a:avLst/>
            <a:gdLst>
              <a:gd name="T0" fmla="*/ 2268 w 7"/>
              <a:gd name="T1" fmla="*/ 0 h 16"/>
              <a:gd name="T2" fmla="*/ 2721 w 7"/>
              <a:gd name="T3" fmla="*/ 3175 h 16"/>
              <a:gd name="T4" fmla="*/ 2721 w 7"/>
              <a:gd name="T5" fmla="*/ 3572 h 16"/>
              <a:gd name="T6" fmla="*/ 0 w 7"/>
              <a:gd name="T7" fmla="*/ 5953 h 16"/>
              <a:gd name="T8" fmla="*/ 2268 w 7"/>
              <a:gd name="T9" fmla="*/ 3572 h 16"/>
              <a:gd name="T10" fmla="*/ 2268 w 7"/>
              <a:gd name="T11" fmla="*/ 0 h 16"/>
              <a:gd name="T12" fmla="*/ 2268 w 7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6">
                <a:moveTo>
                  <a:pt x="5" y="0"/>
                </a:moveTo>
                <a:lnTo>
                  <a:pt x="6" y="8"/>
                </a:lnTo>
                <a:lnTo>
                  <a:pt x="6" y="9"/>
                </a:lnTo>
                <a:lnTo>
                  <a:pt x="0" y="15"/>
                </a:lnTo>
                <a:lnTo>
                  <a:pt x="5" y="9"/>
                </a:lnTo>
                <a:lnTo>
                  <a:pt x="5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68" name="Freeform 7637">
            <a:extLst>
              <a:ext uri="{FF2B5EF4-FFF2-40B4-BE49-F238E27FC236}">
                <a16:creationId xmlns:a16="http://schemas.microsoft.com/office/drawing/2014/main" id="{0E183FD8-9A1B-AE42-B219-3999F9242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497513"/>
            <a:ext cx="19050" cy="25400"/>
          </a:xfrm>
          <a:custGeom>
            <a:avLst/>
            <a:gdLst>
              <a:gd name="T0" fmla="*/ 706 w 54"/>
              <a:gd name="T1" fmla="*/ 0 h 71"/>
              <a:gd name="T2" fmla="*/ 18697 w 54"/>
              <a:gd name="T3" fmla="*/ 20749 h 71"/>
              <a:gd name="T4" fmla="*/ 17992 w 54"/>
              <a:gd name="T5" fmla="*/ 21823 h 71"/>
              <a:gd name="T6" fmla="*/ 0 w 54"/>
              <a:gd name="T7" fmla="*/ 1073 h 71"/>
              <a:gd name="T8" fmla="*/ 706 w 54"/>
              <a:gd name="T9" fmla="*/ 0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71">
                <a:moveTo>
                  <a:pt x="2" y="0"/>
                </a:moveTo>
                <a:cubicBezTo>
                  <a:pt x="11" y="39"/>
                  <a:pt x="40" y="66"/>
                  <a:pt x="53" y="58"/>
                </a:cubicBezTo>
                <a:cubicBezTo>
                  <a:pt x="52" y="59"/>
                  <a:pt x="51" y="61"/>
                  <a:pt x="51" y="61"/>
                </a:cubicBezTo>
                <a:cubicBezTo>
                  <a:pt x="38" y="70"/>
                  <a:pt x="9" y="43"/>
                  <a:pt x="0" y="3"/>
                </a:cubicBezTo>
                <a:cubicBezTo>
                  <a:pt x="0" y="3"/>
                  <a:pt x="1" y="0"/>
                  <a:pt x="2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69" name="Freeform 7638">
            <a:extLst>
              <a:ext uri="{FF2B5EF4-FFF2-40B4-BE49-F238E27FC236}">
                <a16:creationId xmlns:a16="http://schemas.microsoft.com/office/drawing/2014/main" id="{8D7FA9B1-F76B-5447-BD2E-973593FB4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5497513"/>
            <a:ext cx="19050" cy="23812"/>
          </a:xfrm>
          <a:custGeom>
            <a:avLst/>
            <a:gdLst>
              <a:gd name="T0" fmla="*/ 16486 w 52"/>
              <a:gd name="T1" fmla="*/ 22347 h 65"/>
              <a:gd name="T2" fmla="*/ 0 w 52"/>
              <a:gd name="T3" fmla="*/ 0 h 65"/>
              <a:gd name="T4" fmla="*/ 17951 w 52"/>
              <a:gd name="T5" fmla="*/ 21614 h 65"/>
              <a:gd name="T6" fmla="*/ 16486 w 52"/>
              <a:gd name="T7" fmla="*/ 22347 h 65"/>
              <a:gd name="T8" fmla="*/ 18317 w 52"/>
              <a:gd name="T9" fmla="*/ 21248 h 65"/>
              <a:gd name="T10" fmla="*/ 17951 w 52"/>
              <a:gd name="T11" fmla="*/ 21614 h 65"/>
              <a:gd name="T12" fmla="*/ 18317 w 52"/>
              <a:gd name="T13" fmla="*/ 21248 h 65"/>
              <a:gd name="T14" fmla="*/ 18684 w 52"/>
              <a:gd name="T15" fmla="*/ 21248 h 65"/>
              <a:gd name="T16" fmla="*/ 17951 w 52"/>
              <a:gd name="T17" fmla="*/ 22347 h 65"/>
              <a:gd name="T18" fmla="*/ 18317 w 52"/>
              <a:gd name="T19" fmla="*/ 21248 h 65"/>
              <a:gd name="T20" fmla="*/ 18684 w 52"/>
              <a:gd name="T21" fmla="*/ 2124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65">
                <a:moveTo>
                  <a:pt x="45" y="61"/>
                </a:moveTo>
                <a:cubicBezTo>
                  <a:pt x="31" y="61"/>
                  <a:pt x="8" y="36"/>
                  <a:pt x="0" y="0"/>
                </a:cubicBezTo>
                <a:cubicBezTo>
                  <a:pt x="10" y="38"/>
                  <a:pt x="36" y="64"/>
                  <a:pt x="49" y="59"/>
                </a:cubicBezTo>
                <a:cubicBezTo>
                  <a:pt x="47" y="60"/>
                  <a:pt x="46" y="61"/>
                  <a:pt x="45" y="61"/>
                </a:cubicBezTo>
                <a:close/>
                <a:moveTo>
                  <a:pt x="50" y="58"/>
                </a:moveTo>
                <a:lnTo>
                  <a:pt x="49" y="59"/>
                </a:lnTo>
                <a:cubicBezTo>
                  <a:pt x="49" y="58"/>
                  <a:pt x="50" y="58"/>
                  <a:pt x="50" y="58"/>
                </a:cubicBezTo>
                <a:close/>
                <a:moveTo>
                  <a:pt x="51" y="58"/>
                </a:moveTo>
                <a:lnTo>
                  <a:pt x="49" y="61"/>
                </a:lnTo>
                <a:lnTo>
                  <a:pt x="50" y="58"/>
                </a:lnTo>
                <a:cubicBezTo>
                  <a:pt x="51" y="58"/>
                  <a:pt x="51" y="58"/>
                  <a:pt x="51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0" name="Freeform 7639">
            <a:extLst>
              <a:ext uri="{FF2B5EF4-FFF2-40B4-BE49-F238E27FC236}">
                <a16:creationId xmlns:a16="http://schemas.microsoft.com/office/drawing/2014/main" id="{E0801CC5-440A-4744-B03D-205DC71FF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250" y="5499100"/>
            <a:ext cx="7938" cy="11113"/>
          </a:xfrm>
          <a:custGeom>
            <a:avLst/>
            <a:gdLst>
              <a:gd name="T0" fmla="*/ 2071 w 23"/>
              <a:gd name="T1" fmla="*/ 0 h 31"/>
              <a:gd name="T2" fmla="*/ 3451 w 23"/>
              <a:gd name="T3" fmla="*/ 3226 h 31"/>
              <a:gd name="T4" fmla="*/ 5177 w 23"/>
              <a:gd name="T5" fmla="*/ 2151 h 31"/>
              <a:gd name="T6" fmla="*/ 6557 w 23"/>
              <a:gd name="T7" fmla="*/ 4302 h 31"/>
              <a:gd name="T8" fmla="*/ 4142 w 23"/>
              <a:gd name="T9" fmla="*/ 4302 h 31"/>
              <a:gd name="T10" fmla="*/ 7593 w 23"/>
              <a:gd name="T11" fmla="*/ 9679 h 31"/>
              <a:gd name="T12" fmla="*/ 5177 w 23"/>
              <a:gd name="T13" fmla="*/ 10755 h 31"/>
              <a:gd name="T14" fmla="*/ 2761 w 23"/>
              <a:gd name="T15" fmla="*/ 5377 h 31"/>
              <a:gd name="T16" fmla="*/ 1381 w 23"/>
              <a:gd name="T17" fmla="*/ 6453 h 31"/>
              <a:gd name="T18" fmla="*/ 0 w 23"/>
              <a:gd name="T19" fmla="*/ 4302 h 31"/>
              <a:gd name="T20" fmla="*/ 1726 w 23"/>
              <a:gd name="T21" fmla="*/ 4302 h 31"/>
              <a:gd name="T22" fmla="*/ 0 w 23"/>
              <a:gd name="T23" fmla="*/ 1075 h 31"/>
              <a:gd name="T24" fmla="*/ 2071 w 23"/>
              <a:gd name="T25" fmla="*/ 0 h 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31">
                <a:moveTo>
                  <a:pt x="6" y="0"/>
                </a:moveTo>
                <a:cubicBezTo>
                  <a:pt x="7" y="3"/>
                  <a:pt x="8" y="6"/>
                  <a:pt x="10" y="9"/>
                </a:cubicBezTo>
                <a:lnTo>
                  <a:pt x="15" y="6"/>
                </a:lnTo>
                <a:cubicBezTo>
                  <a:pt x="15" y="6"/>
                  <a:pt x="17" y="9"/>
                  <a:pt x="19" y="12"/>
                </a:cubicBezTo>
                <a:lnTo>
                  <a:pt x="12" y="12"/>
                </a:lnTo>
                <a:cubicBezTo>
                  <a:pt x="15" y="18"/>
                  <a:pt x="19" y="21"/>
                  <a:pt x="22" y="27"/>
                </a:cubicBezTo>
                <a:lnTo>
                  <a:pt x="15" y="30"/>
                </a:lnTo>
                <a:cubicBezTo>
                  <a:pt x="12" y="27"/>
                  <a:pt x="10" y="21"/>
                  <a:pt x="8" y="15"/>
                </a:cubicBezTo>
                <a:lnTo>
                  <a:pt x="4" y="18"/>
                </a:lnTo>
                <a:cubicBezTo>
                  <a:pt x="2" y="18"/>
                  <a:pt x="0" y="15"/>
                  <a:pt x="0" y="12"/>
                </a:cubicBezTo>
                <a:lnTo>
                  <a:pt x="5" y="12"/>
                </a:lnTo>
                <a:cubicBezTo>
                  <a:pt x="3" y="9"/>
                  <a:pt x="1" y="6"/>
                  <a:pt x="0" y="3"/>
                </a:cubicBezTo>
                <a:lnTo>
                  <a:pt x="6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1" name="Freeform 7640">
            <a:extLst>
              <a:ext uri="{FF2B5EF4-FFF2-40B4-BE49-F238E27FC236}">
                <a16:creationId xmlns:a16="http://schemas.microsoft.com/office/drawing/2014/main" id="{AAE58AFE-88D9-B248-9E54-4B1169C52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250" y="5499100"/>
            <a:ext cx="7938" cy="11113"/>
          </a:xfrm>
          <a:custGeom>
            <a:avLst/>
            <a:gdLst>
              <a:gd name="T0" fmla="*/ 3175 w 20"/>
              <a:gd name="T1" fmla="*/ 5377 h 31"/>
              <a:gd name="T2" fmla="*/ 5954 w 20"/>
              <a:gd name="T3" fmla="*/ 10755 h 31"/>
              <a:gd name="T4" fmla="*/ 3175 w 20"/>
              <a:gd name="T5" fmla="*/ 5377 h 31"/>
              <a:gd name="T6" fmla="*/ 1588 w 20"/>
              <a:gd name="T7" fmla="*/ 6453 h 31"/>
              <a:gd name="T8" fmla="*/ 0 w 20"/>
              <a:gd name="T9" fmla="*/ 4302 h 31"/>
              <a:gd name="T10" fmla="*/ 1588 w 20"/>
              <a:gd name="T11" fmla="*/ 3585 h 31"/>
              <a:gd name="T12" fmla="*/ 1985 w 20"/>
              <a:gd name="T13" fmla="*/ 4302 h 31"/>
              <a:gd name="T14" fmla="*/ 0 w 20"/>
              <a:gd name="T15" fmla="*/ 4302 h 31"/>
              <a:gd name="T16" fmla="*/ 1588 w 20"/>
              <a:gd name="T17" fmla="*/ 6453 h 31"/>
              <a:gd name="T18" fmla="*/ 1985 w 20"/>
              <a:gd name="T19" fmla="*/ 3226 h 31"/>
              <a:gd name="T20" fmla="*/ 1588 w 20"/>
              <a:gd name="T21" fmla="*/ 3585 h 31"/>
              <a:gd name="T22" fmla="*/ 0 w 20"/>
              <a:gd name="T23" fmla="*/ 1075 h 31"/>
              <a:gd name="T24" fmla="*/ 1985 w 20"/>
              <a:gd name="T25" fmla="*/ 3226 h 31"/>
              <a:gd name="T26" fmla="*/ 0 w 20"/>
              <a:gd name="T27" fmla="*/ 1075 h 31"/>
              <a:gd name="T28" fmla="*/ 2381 w 20"/>
              <a:gd name="T29" fmla="*/ 0 h 31"/>
              <a:gd name="T30" fmla="*/ 2381 w 20"/>
              <a:gd name="T31" fmla="*/ 1075 h 31"/>
              <a:gd name="T32" fmla="*/ 0 w 20"/>
              <a:gd name="T33" fmla="*/ 1075 h 31"/>
              <a:gd name="T34" fmla="*/ 3969 w 20"/>
              <a:gd name="T35" fmla="*/ 3226 h 31"/>
              <a:gd name="T36" fmla="*/ 3175 w 20"/>
              <a:gd name="T37" fmla="*/ 2151 h 31"/>
              <a:gd name="T38" fmla="*/ 3969 w 20"/>
              <a:gd name="T39" fmla="*/ 3226 h 31"/>
              <a:gd name="T40" fmla="*/ 5954 w 20"/>
              <a:gd name="T41" fmla="*/ 1075 h 31"/>
              <a:gd name="T42" fmla="*/ 7541 w 20"/>
              <a:gd name="T43" fmla="*/ 4302 h 31"/>
              <a:gd name="T44" fmla="*/ 5954 w 20"/>
              <a:gd name="T45" fmla="*/ 2151 h 31"/>
              <a:gd name="T46" fmla="*/ 3969 w 20"/>
              <a:gd name="T47" fmla="*/ 3226 h 31"/>
              <a:gd name="T48" fmla="*/ 5954 w 20"/>
              <a:gd name="T49" fmla="*/ 1075 h 3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0" h="31">
                <a:moveTo>
                  <a:pt x="8" y="15"/>
                </a:moveTo>
                <a:cubicBezTo>
                  <a:pt x="10" y="21"/>
                  <a:pt x="12" y="24"/>
                  <a:pt x="15" y="30"/>
                </a:cubicBezTo>
                <a:cubicBezTo>
                  <a:pt x="12" y="27"/>
                  <a:pt x="10" y="21"/>
                  <a:pt x="8" y="15"/>
                </a:cubicBezTo>
                <a:close/>
                <a:moveTo>
                  <a:pt x="4" y="18"/>
                </a:moveTo>
                <a:cubicBezTo>
                  <a:pt x="3" y="18"/>
                  <a:pt x="1" y="15"/>
                  <a:pt x="0" y="12"/>
                </a:cubicBezTo>
                <a:lnTo>
                  <a:pt x="4" y="10"/>
                </a:lnTo>
                <a:lnTo>
                  <a:pt x="5" y="12"/>
                </a:lnTo>
                <a:lnTo>
                  <a:pt x="0" y="12"/>
                </a:lnTo>
                <a:cubicBezTo>
                  <a:pt x="2" y="15"/>
                  <a:pt x="3" y="18"/>
                  <a:pt x="4" y="18"/>
                </a:cubicBezTo>
                <a:close/>
                <a:moveTo>
                  <a:pt x="5" y="9"/>
                </a:moveTo>
                <a:lnTo>
                  <a:pt x="4" y="10"/>
                </a:lnTo>
                <a:lnTo>
                  <a:pt x="0" y="3"/>
                </a:lnTo>
                <a:lnTo>
                  <a:pt x="5" y="9"/>
                </a:lnTo>
                <a:close/>
                <a:moveTo>
                  <a:pt x="0" y="3"/>
                </a:moveTo>
                <a:lnTo>
                  <a:pt x="6" y="0"/>
                </a:lnTo>
                <a:lnTo>
                  <a:pt x="6" y="3"/>
                </a:lnTo>
                <a:lnTo>
                  <a:pt x="0" y="3"/>
                </a:lnTo>
                <a:close/>
                <a:moveTo>
                  <a:pt x="10" y="9"/>
                </a:moveTo>
                <a:cubicBezTo>
                  <a:pt x="9" y="8"/>
                  <a:pt x="8" y="7"/>
                  <a:pt x="8" y="6"/>
                </a:cubicBezTo>
                <a:cubicBezTo>
                  <a:pt x="9" y="7"/>
                  <a:pt x="9" y="8"/>
                  <a:pt x="10" y="9"/>
                </a:cubicBezTo>
                <a:close/>
                <a:moveTo>
                  <a:pt x="15" y="3"/>
                </a:moveTo>
                <a:cubicBezTo>
                  <a:pt x="15" y="6"/>
                  <a:pt x="17" y="9"/>
                  <a:pt x="19" y="12"/>
                </a:cubicBezTo>
                <a:cubicBezTo>
                  <a:pt x="16" y="9"/>
                  <a:pt x="15" y="6"/>
                  <a:pt x="15" y="6"/>
                </a:cubicBezTo>
                <a:lnTo>
                  <a:pt x="10" y="9"/>
                </a:lnTo>
                <a:lnTo>
                  <a:pt x="15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2" name="Freeform 7641">
            <a:extLst>
              <a:ext uri="{FF2B5EF4-FFF2-40B4-BE49-F238E27FC236}">
                <a16:creationId xmlns:a16="http://schemas.microsoft.com/office/drawing/2014/main" id="{349A349F-B5B1-7B42-9176-0E1936404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5541963"/>
            <a:ext cx="44450" cy="44450"/>
          </a:xfrm>
          <a:custGeom>
            <a:avLst/>
            <a:gdLst>
              <a:gd name="T0" fmla="*/ 22225 w 122"/>
              <a:gd name="T1" fmla="*/ 0 h 123"/>
              <a:gd name="T2" fmla="*/ 44086 w 122"/>
              <a:gd name="T3" fmla="*/ 22044 h 123"/>
              <a:gd name="T4" fmla="*/ 22225 w 122"/>
              <a:gd name="T5" fmla="*/ 44089 h 123"/>
              <a:gd name="T6" fmla="*/ 0 w 122"/>
              <a:gd name="T7" fmla="*/ 22044 h 123"/>
              <a:gd name="T8" fmla="*/ 22225 w 122"/>
              <a:gd name="T9" fmla="*/ 0 h 123"/>
              <a:gd name="T10" fmla="*/ 24775 w 122"/>
              <a:gd name="T11" fmla="*/ 5782 h 123"/>
              <a:gd name="T12" fmla="*/ 23682 w 122"/>
              <a:gd name="T13" fmla="*/ 6866 h 123"/>
              <a:gd name="T14" fmla="*/ 22225 w 122"/>
              <a:gd name="T15" fmla="*/ 7950 h 123"/>
              <a:gd name="T16" fmla="*/ 20768 w 122"/>
              <a:gd name="T17" fmla="*/ 6866 h 123"/>
              <a:gd name="T18" fmla="*/ 19675 w 122"/>
              <a:gd name="T19" fmla="*/ 5782 h 123"/>
              <a:gd name="T20" fmla="*/ 19310 w 122"/>
              <a:gd name="T21" fmla="*/ 5782 h 123"/>
              <a:gd name="T22" fmla="*/ 5465 w 122"/>
              <a:gd name="T23" fmla="*/ 17708 h 123"/>
              <a:gd name="T24" fmla="*/ 5465 w 122"/>
              <a:gd name="T25" fmla="*/ 17708 h 123"/>
              <a:gd name="T26" fmla="*/ 5465 w 122"/>
              <a:gd name="T27" fmla="*/ 18792 h 123"/>
              <a:gd name="T28" fmla="*/ 6923 w 122"/>
              <a:gd name="T29" fmla="*/ 19876 h 123"/>
              <a:gd name="T30" fmla="*/ 8744 w 122"/>
              <a:gd name="T31" fmla="*/ 22044 h 123"/>
              <a:gd name="T32" fmla="*/ 6923 w 122"/>
              <a:gd name="T33" fmla="*/ 23128 h 123"/>
              <a:gd name="T34" fmla="*/ 5465 w 122"/>
              <a:gd name="T35" fmla="*/ 25297 h 123"/>
              <a:gd name="T36" fmla="*/ 5465 w 122"/>
              <a:gd name="T37" fmla="*/ 25297 h 123"/>
              <a:gd name="T38" fmla="*/ 5465 w 122"/>
              <a:gd name="T39" fmla="*/ 25297 h 123"/>
              <a:gd name="T40" fmla="*/ 19310 w 122"/>
              <a:gd name="T41" fmla="*/ 38668 h 123"/>
              <a:gd name="T42" fmla="*/ 19675 w 122"/>
              <a:gd name="T43" fmla="*/ 38668 h 123"/>
              <a:gd name="T44" fmla="*/ 20768 w 122"/>
              <a:gd name="T45" fmla="*/ 37584 h 123"/>
              <a:gd name="T46" fmla="*/ 22225 w 122"/>
              <a:gd name="T47" fmla="*/ 35415 h 123"/>
              <a:gd name="T48" fmla="*/ 23682 w 122"/>
              <a:gd name="T49" fmla="*/ 37584 h 123"/>
              <a:gd name="T50" fmla="*/ 24775 w 122"/>
              <a:gd name="T51" fmla="*/ 38668 h 123"/>
              <a:gd name="T52" fmla="*/ 25140 w 122"/>
              <a:gd name="T53" fmla="*/ 38668 h 123"/>
              <a:gd name="T54" fmla="*/ 38620 w 122"/>
              <a:gd name="T55" fmla="*/ 25297 h 123"/>
              <a:gd name="T56" fmla="*/ 38620 w 122"/>
              <a:gd name="T57" fmla="*/ 25297 h 123"/>
              <a:gd name="T58" fmla="*/ 38620 w 122"/>
              <a:gd name="T59" fmla="*/ 25297 h 123"/>
              <a:gd name="T60" fmla="*/ 37527 w 122"/>
              <a:gd name="T61" fmla="*/ 23128 h 123"/>
              <a:gd name="T62" fmla="*/ 35706 w 122"/>
              <a:gd name="T63" fmla="*/ 22044 h 123"/>
              <a:gd name="T64" fmla="*/ 37527 w 122"/>
              <a:gd name="T65" fmla="*/ 19876 h 123"/>
              <a:gd name="T66" fmla="*/ 38620 w 122"/>
              <a:gd name="T67" fmla="*/ 18792 h 123"/>
              <a:gd name="T68" fmla="*/ 38620 w 122"/>
              <a:gd name="T69" fmla="*/ 17708 h 123"/>
              <a:gd name="T70" fmla="*/ 38620 w 122"/>
              <a:gd name="T71" fmla="*/ 17708 h 123"/>
              <a:gd name="T72" fmla="*/ 25140 w 122"/>
              <a:gd name="T73" fmla="*/ 5782 h 123"/>
              <a:gd name="T74" fmla="*/ 24775 w 122"/>
              <a:gd name="T75" fmla="*/ 5782 h 12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2" h="123">
                <a:moveTo>
                  <a:pt x="61" y="0"/>
                </a:moveTo>
                <a:cubicBezTo>
                  <a:pt x="94" y="0"/>
                  <a:pt x="121" y="25"/>
                  <a:pt x="121" y="61"/>
                </a:cubicBezTo>
                <a:cubicBezTo>
                  <a:pt x="121" y="95"/>
                  <a:pt x="94" y="122"/>
                  <a:pt x="61" y="122"/>
                </a:cubicBezTo>
                <a:cubicBezTo>
                  <a:pt x="27" y="122"/>
                  <a:pt x="0" y="95"/>
                  <a:pt x="0" y="61"/>
                </a:cubicBezTo>
                <a:cubicBezTo>
                  <a:pt x="0" y="25"/>
                  <a:pt x="27" y="0"/>
                  <a:pt x="61" y="0"/>
                </a:cubicBezTo>
                <a:close/>
                <a:moveTo>
                  <a:pt x="68" y="16"/>
                </a:moveTo>
                <a:cubicBezTo>
                  <a:pt x="66" y="16"/>
                  <a:pt x="65" y="16"/>
                  <a:pt x="65" y="19"/>
                </a:cubicBezTo>
                <a:cubicBezTo>
                  <a:pt x="65" y="22"/>
                  <a:pt x="63" y="22"/>
                  <a:pt x="61" y="22"/>
                </a:cubicBezTo>
                <a:cubicBezTo>
                  <a:pt x="59" y="22"/>
                  <a:pt x="57" y="22"/>
                  <a:pt x="57" y="19"/>
                </a:cubicBezTo>
                <a:cubicBezTo>
                  <a:pt x="57" y="16"/>
                  <a:pt x="56" y="16"/>
                  <a:pt x="54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34" y="19"/>
                  <a:pt x="19" y="34"/>
                  <a:pt x="15" y="49"/>
                </a:cubicBezTo>
                <a:lnTo>
                  <a:pt x="15" y="52"/>
                </a:lnTo>
                <a:cubicBezTo>
                  <a:pt x="15" y="52"/>
                  <a:pt x="18" y="55"/>
                  <a:pt x="19" y="55"/>
                </a:cubicBezTo>
                <a:cubicBezTo>
                  <a:pt x="21" y="55"/>
                  <a:pt x="24" y="58"/>
                  <a:pt x="24" y="61"/>
                </a:cubicBezTo>
                <a:cubicBezTo>
                  <a:pt x="24" y="64"/>
                  <a:pt x="21" y="64"/>
                  <a:pt x="19" y="64"/>
                </a:cubicBezTo>
                <a:cubicBezTo>
                  <a:pt x="18" y="64"/>
                  <a:pt x="15" y="67"/>
                  <a:pt x="15" y="70"/>
                </a:cubicBezTo>
                <a:cubicBezTo>
                  <a:pt x="19" y="89"/>
                  <a:pt x="34" y="104"/>
                  <a:pt x="53" y="107"/>
                </a:cubicBezTo>
                <a:cubicBezTo>
                  <a:pt x="53" y="107"/>
                  <a:pt x="53" y="107"/>
                  <a:pt x="54" y="107"/>
                </a:cubicBezTo>
                <a:cubicBezTo>
                  <a:pt x="56" y="107"/>
                  <a:pt x="57" y="104"/>
                  <a:pt x="57" y="104"/>
                </a:cubicBezTo>
                <a:cubicBezTo>
                  <a:pt x="57" y="101"/>
                  <a:pt x="59" y="98"/>
                  <a:pt x="61" y="98"/>
                </a:cubicBezTo>
                <a:cubicBezTo>
                  <a:pt x="63" y="98"/>
                  <a:pt x="65" y="101"/>
                  <a:pt x="65" y="104"/>
                </a:cubicBezTo>
                <a:cubicBezTo>
                  <a:pt x="65" y="104"/>
                  <a:pt x="66" y="107"/>
                  <a:pt x="68" y="107"/>
                </a:cubicBezTo>
                <a:cubicBezTo>
                  <a:pt x="68" y="107"/>
                  <a:pt x="68" y="107"/>
                  <a:pt x="69" y="107"/>
                </a:cubicBezTo>
                <a:cubicBezTo>
                  <a:pt x="88" y="104"/>
                  <a:pt x="103" y="89"/>
                  <a:pt x="106" y="70"/>
                </a:cubicBezTo>
                <a:cubicBezTo>
                  <a:pt x="106" y="67"/>
                  <a:pt x="103" y="64"/>
                  <a:pt x="103" y="64"/>
                </a:cubicBezTo>
                <a:cubicBezTo>
                  <a:pt x="100" y="64"/>
                  <a:pt x="98" y="64"/>
                  <a:pt x="98" y="61"/>
                </a:cubicBezTo>
                <a:cubicBezTo>
                  <a:pt x="98" y="58"/>
                  <a:pt x="100" y="55"/>
                  <a:pt x="103" y="55"/>
                </a:cubicBezTo>
                <a:lnTo>
                  <a:pt x="106" y="52"/>
                </a:lnTo>
                <a:lnTo>
                  <a:pt x="106" y="49"/>
                </a:lnTo>
                <a:cubicBezTo>
                  <a:pt x="103" y="34"/>
                  <a:pt x="88" y="19"/>
                  <a:pt x="69" y="16"/>
                </a:cubicBezTo>
                <a:cubicBezTo>
                  <a:pt x="68" y="16"/>
                  <a:pt x="68" y="16"/>
                  <a:pt x="68" y="16"/>
                </a:cubicBezTo>
                <a:close/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3" name="Freeform 7642">
            <a:extLst>
              <a:ext uri="{FF2B5EF4-FFF2-40B4-BE49-F238E27FC236}">
                <a16:creationId xmlns:a16="http://schemas.microsoft.com/office/drawing/2014/main" id="{883B3855-A32F-4548-B921-3B39C3F95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5541963"/>
            <a:ext cx="38100" cy="44450"/>
          </a:xfrm>
          <a:custGeom>
            <a:avLst/>
            <a:gdLst>
              <a:gd name="T0" fmla="*/ 0 w 107"/>
              <a:gd name="T1" fmla="*/ 22044 h 123"/>
              <a:gd name="T2" fmla="*/ 22077 w 107"/>
              <a:gd name="T3" fmla="*/ 0 h 123"/>
              <a:gd name="T4" fmla="*/ 356 w 107"/>
              <a:gd name="T5" fmla="*/ 22044 h 123"/>
              <a:gd name="T6" fmla="*/ 22077 w 107"/>
              <a:gd name="T7" fmla="*/ 44089 h 123"/>
              <a:gd name="T8" fmla="*/ 0 w 107"/>
              <a:gd name="T9" fmla="*/ 22044 h 123"/>
              <a:gd name="T10" fmla="*/ 19584 w 107"/>
              <a:gd name="T11" fmla="*/ 38668 h 123"/>
              <a:gd name="T12" fmla="*/ 19228 w 107"/>
              <a:gd name="T13" fmla="*/ 38668 h 123"/>
              <a:gd name="T14" fmla="*/ 20652 w 107"/>
              <a:gd name="T15" fmla="*/ 37584 h 123"/>
              <a:gd name="T16" fmla="*/ 22077 w 107"/>
              <a:gd name="T17" fmla="*/ 35415 h 123"/>
              <a:gd name="T18" fmla="*/ 23501 w 107"/>
              <a:gd name="T19" fmla="*/ 37222 h 123"/>
              <a:gd name="T20" fmla="*/ 20652 w 107"/>
              <a:gd name="T21" fmla="*/ 37584 h 123"/>
              <a:gd name="T22" fmla="*/ 19584 w 107"/>
              <a:gd name="T23" fmla="*/ 38668 h 123"/>
              <a:gd name="T24" fmla="*/ 6053 w 107"/>
              <a:gd name="T25" fmla="*/ 26381 h 123"/>
              <a:gd name="T26" fmla="*/ 18516 w 107"/>
              <a:gd name="T27" fmla="*/ 38307 h 123"/>
              <a:gd name="T28" fmla="*/ 6053 w 107"/>
              <a:gd name="T29" fmla="*/ 26381 h 123"/>
              <a:gd name="T30" fmla="*/ 7121 w 107"/>
              <a:gd name="T31" fmla="*/ 23128 h 123"/>
              <a:gd name="T32" fmla="*/ 5697 w 107"/>
              <a:gd name="T33" fmla="*/ 25297 h 123"/>
              <a:gd name="T34" fmla="*/ 7121 w 107"/>
              <a:gd name="T35" fmla="*/ 23128 h 123"/>
              <a:gd name="T36" fmla="*/ 8546 w 107"/>
              <a:gd name="T37" fmla="*/ 22044 h 123"/>
              <a:gd name="T38" fmla="*/ 7121 w 107"/>
              <a:gd name="T39" fmla="*/ 20960 h 123"/>
              <a:gd name="T40" fmla="*/ 5697 w 107"/>
              <a:gd name="T41" fmla="*/ 18792 h 123"/>
              <a:gd name="T42" fmla="*/ 6053 w 107"/>
              <a:gd name="T43" fmla="*/ 18430 h 123"/>
              <a:gd name="T44" fmla="*/ 7121 w 107"/>
              <a:gd name="T45" fmla="*/ 19876 h 123"/>
              <a:gd name="T46" fmla="*/ 8902 w 107"/>
              <a:gd name="T47" fmla="*/ 22044 h 123"/>
              <a:gd name="T48" fmla="*/ 7121 w 107"/>
              <a:gd name="T49" fmla="*/ 23128 h 123"/>
              <a:gd name="T50" fmla="*/ 8546 w 107"/>
              <a:gd name="T51" fmla="*/ 22044 h 123"/>
              <a:gd name="T52" fmla="*/ 6053 w 107"/>
              <a:gd name="T53" fmla="*/ 17708 h 123"/>
              <a:gd name="T54" fmla="*/ 6053 w 107"/>
              <a:gd name="T55" fmla="*/ 18430 h 123"/>
              <a:gd name="T56" fmla="*/ 6053 w 107"/>
              <a:gd name="T57" fmla="*/ 17708 h 123"/>
              <a:gd name="T58" fmla="*/ 9614 w 107"/>
              <a:gd name="T59" fmla="*/ 10841 h 123"/>
              <a:gd name="T60" fmla="*/ 6053 w 107"/>
              <a:gd name="T61" fmla="*/ 17708 h 123"/>
              <a:gd name="T62" fmla="*/ 9614 w 107"/>
              <a:gd name="T63" fmla="*/ 10841 h 123"/>
              <a:gd name="T64" fmla="*/ 19228 w 107"/>
              <a:gd name="T65" fmla="*/ 5782 h 123"/>
              <a:gd name="T66" fmla="*/ 19584 w 107"/>
              <a:gd name="T67" fmla="*/ 5782 h 123"/>
              <a:gd name="T68" fmla="*/ 9614 w 107"/>
              <a:gd name="T69" fmla="*/ 10841 h 123"/>
              <a:gd name="T70" fmla="*/ 19228 w 107"/>
              <a:gd name="T71" fmla="*/ 5782 h 123"/>
              <a:gd name="T72" fmla="*/ 23501 w 107"/>
              <a:gd name="T73" fmla="*/ 6866 h 123"/>
              <a:gd name="T74" fmla="*/ 22077 w 107"/>
              <a:gd name="T75" fmla="*/ 7950 h 123"/>
              <a:gd name="T76" fmla="*/ 20652 w 107"/>
              <a:gd name="T77" fmla="*/ 6866 h 123"/>
              <a:gd name="T78" fmla="*/ 23501 w 107"/>
              <a:gd name="T79" fmla="*/ 6866 h 123"/>
              <a:gd name="T80" fmla="*/ 28486 w 107"/>
              <a:gd name="T81" fmla="*/ 6866 h 123"/>
              <a:gd name="T82" fmla="*/ 24569 w 107"/>
              <a:gd name="T83" fmla="*/ 5782 h 123"/>
              <a:gd name="T84" fmla="*/ 24925 w 107"/>
              <a:gd name="T85" fmla="*/ 5782 h 123"/>
              <a:gd name="T86" fmla="*/ 28486 w 107"/>
              <a:gd name="T87" fmla="*/ 6866 h 123"/>
              <a:gd name="T88" fmla="*/ 37744 w 107"/>
              <a:gd name="T89" fmla="*/ 17708 h 123"/>
              <a:gd name="T90" fmla="*/ 37744 w 107"/>
              <a:gd name="T91" fmla="*/ 18430 h 123"/>
              <a:gd name="T92" fmla="*/ 28486 w 107"/>
              <a:gd name="T93" fmla="*/ 6866 h 123"/>
              <a:gd name="T94" fmla="*/ 37744 w 107"/>
              <a:gd name="T95" fmla="*/ 17708 h 123"/>
              <a:gd name="T96" fmla="*/ 37032 w 107"/>
              <a:gd name="T97" fmla="*/ 20960 h 123"/>
              <a:gd name="T98" fmla="*/ 35251 w 107"/>
              <a:gd name="T99" fmla="*/ 22044 h 123"/>
              <a:gd name="T100" fmla="*/ 37032 w 107"/>
              <a:gd name="T101" fmla="*/ 19876 h 123"/>
              <a:gd name="T102" fmla="*/ 37744 w 107"/>
              <a:gd name="T103" fmla="*/ 19153 h 123"/>
              <a:gd name="T104" fmla="*/ 37032 w 107"/>
              <a:gd name="T105" fmla="*/ 20960 h 123"/>
              <a:gd name="T106" fmla="*/ 37744 w 107"/>
              <a:gd name="T107" fmla="*/ 25297 h 123"/>
              <a:gd name="T108" fmla="*/ 24925 w 107"/>
              <a:gd name="T109" fmla="*/ 38668 h 123"/>
              <a:gd name="T110" fmla="*/ 37744 w 107"/>
              <a:gd name="T111" fmla="*/ 25297 h 123"/>
              <a:gd name="T112" fmla="*/ 37388 w 107"/>
              <a:gd name="T113" fmla="*/ 23490 h 123"/>
              <a:gd name="T114" fmla="*/ 37744 w 107"/>
              <a:gd name="T115" fmla="*/ 25297 h 123"/>
              <a:gd name="T116" fmla="*/ 24213 w 107"/>
              <a:gd name="T117" fmla="*/ 38307 h 123"/>
              <a:gd name="T118" fmla="*/ 24925 w 107"/>
              <a:gd name="T119" fmla="*/ 38668 h 123"/>
              <a:gd name="T120" fmla="*/ 24569 w 107"/>
              <a:gd name="T121" fmla="*/ 38668 h 123"/>
              <a:gd name="T122" fmla="*/ 24213 w 107"/>
              <a:gd name="T123" fmla="*/ 38307 h 1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07" h="123">
                <a:moveTo>
                  <a:pt x="0" y="61"/>
                </a:moveTo>
                <a:cubicBezTo>
                  <a:pt x="0" y="25"/>
                  <a:pt x="28" y="0"/>
                  <a:pt x="62" y="0"/>
                </a:cubicBezTo>
                <a:cubicBezTo>
                  <a:pt x="28" y="0"/>
                  <a:pt x="1" y="25"/>
                  <a:pt x="1" y="61"/>
                </a:cubicBezTo>
                <a:cubicBezTo>
                  <a:pt x="1" y="95"/>
                  <a:pt x="28" y="122"/>
                  <a:pt x="62" y="122"/>
                </a:cubicBezTo>
                <a:cubicBezTo>
                  <a:pt x="28" y="122"/>
                  <a:pt x="0" y="95"/>
                  <a:pt x="0" y="61"/>
                </a:cubicBezTo>
                <a:close/>
                <a:moveTo>
                  <a:pt x="55" y="107"/>
                </a:moveTo>
                <a:lnTo>
                  <a:pt x="54" y="107"/>
                </a:lnTo>
                <a:cubicBezTo>
                  <a:pt x="57" y="104"/>
                  <a:pt x="58" y="104"/>
                  <a:pt x="58" y="104"/>
                </a:cubicBezTo>
                <a:cubicBezTo>
                  <a:pt x="58" y="101"/>
                  <a:pt x="60" y="98"/>
                  <a:pt x="62" y="98"/>
                </a:cubicBezTo>
                <a:cubicBezTo>
                  <a:pt x="64" y="98"/>
                  <a:pt x="66" y="100"/>
                  <a:pt x="66" y="103"/>
                </a:cubicBezTo>
                <a:cubicBezTo>
                  <a:pt x="66" y="98"/>
                  <a:pt x="58" y="98"/>
                  <a:pt x="58" y="104"/>
                </a:cubicBezTo>
                <a:cubicBezTo>
                  <a:pt x="58" y="104"/>
                  <a:pt x="57" y="107"/>
                  <a:pt x="55" y="107"/>
                </a:cubicBezTo>
                <a:close/>
                <a:moveTo>
                  <a:pt x="17" y="73"/>
                </a:moveTo>
                <a:cubicBezTo>
                  <a:pt x="22" y="89"/>
                  <a:pt x="35" y="100"/>
                  <a:pt x="52" y="106"/>
                </a:cubicBezTo>
                <a:cubicBezTo>
                  <a:pt x="34" y="102"/>
                  <a:pt x="21" y="89"/>
                  <a:pt x="17" y="73"/>
                </a:cubicBezTo>
                <a:close/>
                <a:moveTo>
                  <a:pt x="20" y="64"/>
                </a:moveTo>
                <a:cubicBezTo>
                  <a:pt x="19" y="64"/>
                  <a:pt x="17" y="67"/>
                  <a:pt x="16" y="70"/>
                </a:cubicBezTo>
                <a:cubicBezTo>
                  <a:pt x="17" y="67"/>
                  <a:pt x="18" y="64"/>
                  <a:pt x="20" y="64"/>
                </a:cubicBezTo>
                <a:close/>
                <a:moveTo>
                  <a:pt x="24" y="61"/>
                </a:moveTo>
                <a:cubicBezTo>
                  <a:pt x="24" y="58"/>
                  <a:pt x="22" y="58"/>
                  <a:pt x="20" y="58"/>
                </a:cubicBezTo>
                <a:cubicBezTo>
                  <a:pt x="18" y="58"/>
                  <a:pt x="16" y="52"/>
                  <a:pt x="16" y="52"/>
                </a:cubicBezTo>
                <a:cubicBezTo>
                  <a:pt x="16" y="52"/>
                  <a:pt x="16" y="51"/>
                  <a:pt x="17" y="51"/>
                </a:cubicBezTo>
                <a:cubicBezTo>
                  <a:pt x="17" y="53"/>
                  <a:pt x="19" y="55"/>
                  <a:pt x="20" y="55"/>
                </a:cubicBezTo>
                <a:cubicBezTo>
                  <a:pt x="23" y="55"/>
                  <a:pt x="25" y="58"/>
                  <a:pt x="25" y="61"/>
                </a:cubicBezTo>
                <a:cubicBezTo>
                  <a:pt x="25" y="64"/>
                  <a:pt x="23" y="64"/>
                  <a:pt x="20" y="64"/>
                </a:cubicBezTo>
                <a:cubicBezTo>
                  <a:pt x="22" y="64"/>
                  <a:pt x="24" y="64"/>
                  <a:pt x="24" y="61"/>
                </a:cubicBezTo>
                <a:close/>
                <a:moveTo>
                  <a:pt x="17" y="49"/>
                </a:moveTo>
                <a:cubicBezTo>
                  <a:pt x="17" y="50"/>
                  <a:pt x="17" y="50"/>
                  <a:pt x="17" y="51"/>
                </a:cubicBezTo>
                <a:cubicBezTo>
                  <a:pt x="16" y="50"/>
                  <a:pt x="17" y="50"/>
                  <a:pt x="17" y="49"/>
                </a:cubicBezTo>
                <a:close/>
                <a:moveTo>
                  <a:pt x="27" y="30"/>
                </a:moveTo>
                <a:cubicBezTo>
                  <a:pt x="22" y="36"/>
                  <a:pt x="19" y="42"/>
                  <a:pt x="17" y="49"/>
                </a:cubicBezTo>
                <a:cubicBezTo>
                  <a:pt x="18" y="42"/>
                  <a:pt x="22" y="36"/>
                  <a:pt x="27" y="30"/>
                </a:cubicBezTo>
                <a:close/>
                <a:moveTo>
                  <a:pt x="54" y="16"/>
                </a:moveTo>
                <a:lnTo>
                  <a:pt x="55" y="16"/>
                </a:lnTo>
                <a:cubicBezTo>
                  <a:pt x="43" y="17"/>
                  <a:pt x="34" y="23"/>
                  <a:pt x="27" y="30"/>
                </a:cubicBezTo>
                <a:cubicBezTo>
                  <a:pt x="34" y="23"/>
                  <a:pt x="43" y="17"/>
                  <a:pt x="54" y="16"/>
                </a:cubicBezTo>
                <a:close/>
                <a:moveTo>
                  <a:pt x="66" y="19"/>
                </a:moveTo>
                <a:cubicBezTo>
                  <a:pt x="66" y="22"/>
                  <a:pt x="64" y="22"/>
                  <a:pt x="62" y="22"/>
                </a:cubicBezTo>
                <a:cubicBezTo>
                  <a:pt x="60" y="22"/>
                  <a:pt x="58" y="22"/>
                  <a:pt x="58" y="19"/>
                </a:cubicBezTo>
                <a:cubicBezTo>
                  <a:pt x="58" y="22"/>
                  <a:pt x="66" y="22"/>
                  <a:pt x="66" y="19"/>
                </a:cubicBezTo>
                <a:close/>
                <a:moveTo>
                  <a:pt x="80" y="19"/>
                </a:moveTo>
                <a:cubicBezTo>
                  <a:pt x="77" y="17"/>
                  <a:pt x="73" y="16"/>
                  <a:pt x="69" y="16"/>
                </a:cubicBezTo>
                <a:lnTo>
                  <a:pt x="70" y="16"/>
                </a:lnTo>
                <a:cubicBezTo>
                  <a:pt x="74" y="16"/>
                  <a:pt x="77" y="17"/>
                  <a:pt x="80" y="19"/>
                </a:cubicBezTo>
                <a:close/>
                <a:moveTo>
                  <a:pt x="106" y="49"/>
                </a:moveTo>
                <a:lnTo>
                  <a:pt x="106" y="51"/>
                </a:lnTo>
                <a:cubicBezTo>
                  <a:pt x="103" y="37"/>
                  <a:pt x="93" y="25"/>
                  <a:pt x="80" y="19"/>
                </a:cubicBezTo>
                <a:cubicBezTo>
                  <a:pt x="94" y="25"/>
                  <a:pt x="104" y="37"/>
                  <a:pt x="106" y="49"/>
                </a:cubicBezTo>
                <a:close/>
                <a:moveTo>
                  <a:pt x="104" y="58"/>
                </a:moveTo>
                <a:cubicBezTo>
                  <a:pt x="101" y="58"/>
                  <a:pt x="99" y="58"/>
                  <a:pt x="99" y="61"/>
                </a:cubicBezTo>
                <a:cubicBezTo>
                  <a:pt x="99" y="58"/>
                  <a:pt x="101" y="55"/>
                  <a:pt x="104" y="55"/>
                </a:cubicBezTo>
                <a:lnTo>
                  <a:pt x="106" y="53"/>
                </a:lnTo>
                <a:cubicBezTo>
                  <a:pt x="106" y="55"/>
                  <a:pt x="105" y="58"/>
                  <a:pt x="104" y="58"/>
                </a:cubicBezTo>
                <a:close/>
                <a:moveTo>
                  <a:pt x="106" y="70"/>
                </a:moveTo>
                <a:cubicBezTo>
                  <a:pt x="104" y="89"/>
                  <a:pt x="89" y="104"/>
                  <a:pt x="70" y="107"/>
                </a:cubicBezTo>
                <a:cubicBezTo>
                  <a:pt x="89" y="101"/>
                  <a:pt x="103" y="89"/>
                  <a:pt x="106" y="70"/>
                </a:cubicBezTo>
                <a:cubicBezTo>
                  <a:pt x="106" y="68"/>
                  <a:pt x="105" y="66"/>
                  <a:pt x="105" y="65"/>
                </a:cubicBezTo>
                <a:cubicBezTo>
                  <a:pt x="106" y="66"/>
                  <a:pt x="106" y="68"/>
                  <a:pt x="106" y="70"/>
                </a:cubicBezTo>
                <a:close/>
                <a:moveTo>
                  <a:pt x="68" y="106"/>
                </a:moveTo>
                <a:cubicBezTo>
                  <a:pt x="69" y="107"/>
                  <a:pt x="69" y="107"/>
                  <a:pt x="70" y="107"/>
                </a:cubicBezTo>
                <a:lnTo>
                  <a:pt x="69" y="107"/>
                </a:lnTo>
                <a:lnTo>
                  <a:pt x="68" y="10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" name="Freeform 7643">
            <a:extLst>
              <a:ext uri="{FF2B5EF4-FFF2-40B4-BE49-F238E27FC236}">
                <a16:creationId xmlns:a16="http://schemas.microsoft.com/office/drawing/2014/main" id="{92CF8AB1-70D6-F948-BDD6-934949403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5541963"/>
            <a:ext cx="41275" cy="42862"/>
          </a:xfrm>
          <a:custGeom>
            <a:avLst/>
            <a:gdLst>
              <a:gd name="T0" fmla="*/ 21535 w 115"/>
              <a:gd name="T1" fmla="*/ 0 h 117"/>
              <a:gd name="T2" fmla="*/ 40557 w 115"/>
              <a:gd name="T3" fmla="*/ 21248 h 117"/>
              <a:gd name="T4" fmla="*/ 26918 w 115"/>
              <a:gd name="T5" fmla="*/ 40298 h 117"/>
              <a:gd name="T6" fmla="*/ 6460 w 115"/>
              <a:gd name="T7" fmla="*/ 34802 h 117"/>
              <a:gd name="T8" fmla="*/ 3230 w 115"/>
              <a:gd name="T9" fmla="*/ 12456 h 117"/>
              <a:gd name="T10" fmla="*/ 21176 w 115"/>
              <a:gd name="T11" fmla="*/ 0 h 117"/>
              <a:gd name="T12" fmla="*/ 21535 w 115"/>
              <a:gd name="T13" fmla="*/ 0 h 117"/>
              <a:gd name="T14" fmla="*/ 18663 w 115"/>
              <a:gd name="T15" fmla="*/ 2564 h 117"/>
              <a:gd name="T16" fmla="*/ 2871 w 115"/>
              <a:gd name="T17" fmla="*/ 19050 h 117"/>
              <a:gd name="T18" fmla="*/ 3589 w 115"/>
              <a:gd name="T19" fmla="*/ 21248 h 117"/>
              <a:gd name="T20" fmla="*/ 3230 w 115"/>
              <a:gd name="T21" fmla="*/ 27842 h 117"/>
              <a:gd name="T22" fmla="*/ 19381 w 115"/>
              <a:gd name="T23" fmla="*/ 40298 h 117"/>
              <a:gd name="T24" fmla="*/ 20817 w 115"/>
              <a:gd name="T25" fmla="*/ 39199 h 117"/>
              <a:gd name="T26" fmla="*/ 26918 w 115"/>
              <a:gd name="T27" fmla="*/ 39199 h 117"/>
              <a:gd name="T28" fmla="*/ 39480 w 115"/>
              <a:gd name="T29" fmla="*/ 23446 h 117"/>
              <a:gd name="T30" fmla="*/ 38404 w 115"/>
              <a:gd name="T31" fmla="*/ 21248 h 117"/>
              <a:gd name="T32" fmla="*/ 38763 w 115"/>
              <a:gd name="T33" fmla="*/ 14654 h 117"/>
              <a:gd name="T34" fmla="*/ 22970 w 115"/>
              <a:gd name="T35" fmla="*/ 2564 h 117"/>
              <a:gd name="T36" fmla="*/ 21176 w 115"/>
              <a:gd name="T37" fmla="*/ 3663 h 117"/>
              <a:gd name="T38" fmla="*/ 18663 w 115"/>
              <a:gd name="T39" fmla="*/ 2564 h 1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5" h="117">
                <a:moveTo>
                  <a:pt x="60" y="0"/>
                </a:moveTo>
                <a:cubicBezTo>
                  <a:pt x="89" y="4"/>
                  <a:pt x="114" y="28"/>
                  <a:pt x="113" y="58"/>
                </a:cubicBezTo>
                <a:cubicBezTo>
                  <a:pt x="113" y="80"/>
                  <a:pt x="98" y="104"/>
                  <a:pt x="75" y="110"/>
                </a:cubicBezTo>
                <a:cubicBezTo>
                  <a:pt x="56" y="116"/>
                  <a:pt x="32" y="110"/>
                  <a:pt x="18" y="95"/>
                </a:cubicBezTo>
                <a:cubicBezTo>
                  <a:pt x="4" y="80"/>
                  <a:pt x="0" y="52"/>
                  <a:pt x="9" y="34"/>
                </a:cubicBezTo>
                <a:cubicBezTo>
                  <a:pt x="18" y="16"/>
                  <a:pt x="38" y="0"/>
                  <a:pt x="59" y="0"/>
                </a:cubicBezTo>
                <a:cubicBezTo>
                  <a:pt x="60" y="0"/>
                  <a:pt x="60" y="0"/>
                  <a:pt x="60" y="0"/>
                </a:cubicBezTo>
                <a:close/>
                <a:moveTo>
                  <a:pt x="52" y="7"/>
                </a:moveTo>
                <a:cubicBezTo>
                  <a:pt x="28" y="10"/>
                  <a:pt x="8" y="28"/>
                  <a:pt x="8" y="52"/>
                </a:cubicBezTo>
                <a:cubicBezTo>
                  <a:pt x="8" y="55"/>
                  <a:pt x="9" y="58"/>
                  <a:pt x="10" y="58"/>
                </a:cubicBezTo>
                <a:cubicBezTo>
                  <a:pt x="6" y="64"/>
                  <a:pt x="7" y="70"/>
                  <a:pt x="9" y="76"/>
                </a:cubicBezTo>
                <a:cubicBezTo>
                  <a:pt x="16" y="95"/>
                  <a:pt x="32" y="110"/>
                  <a:pt x="54" y="110"/>
                </a:cubicBezTo>
                <a:cubicBezTo>
                  <a:pt x="56" y="110"/>
                  <a:pt x="58" y="107"/>
                  <a:pt x="58" y="107"/>
                </a:cubicBezTo>
                <a:cubicBezTo>
                  <a:pt x="63" y="113"/>
                  <a:pt x="70" y="110"/>
                  <a:pt x="75" y="107"/>
                </a:cubicBezTo>
                <a:cubicBezTo>
                  <a:pt x="94" y="101"/>
                  <a:pt x="110" y="82"/>
                  <a:pt x="110" y="64"/>
                </a:cubicBezTo>
                <a:cubicBezTo>
                  <a:pt x="110" y="61"/>
                  <a:pt x="107" y="58"/>
                  <a:pt x="107" y="58"/>
                </a:cubicBezTo>
                <a:cubicBezTo>
                  <a:pt x="111" y="52"/>
                  <a:pt x="110" y="46"/>
                  <a:pt x="108" y="40"/>
                </a:cubicBezTo>
                <a:cubicBezTo>
                  <a:pt x="101" y="19"/>
                  <a:pt x="84" y="7"/>
                  <a:pt x="64" y="7"/>
                </a:cubicBezTo>
                <a:cubicBezTo>
                  <a:pt x="62" y="7"/>
                  <a:pt x="60" y="10"/>
                  <a:pt x="59" y="10"/>
                </a:cubicBezTo>
                <a:cubicBezTo>
                  <a:pt x="57" y="7"/>
                  <a:pt x="55" y="7"/>
                  <a:pt x="52" y="7"/>
                </a:cubicBezTo>
                <a:close/>
              </a:path>
            </a:pathLst>
          </a:custGeom>
          <a:solidFill>
            <a:srgbClr val="BDBD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" name="Freeform 7644">
            <a:extLst>
              <a:ext uri="{FF2B5EF4-FFF2-40B4-BE49-F238E27FC236}">
                <a16:creationId xmlns:a16="http://schemas.microsoft.com/office/drawing/2014/main" id="{5E21E2E5-D60C-6643-978C-722524BD0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5541963"/>
            <a:ext cx="41275" cy="41275"/>
          </a:xfrm>
          <a:custGeom>
            <a:avLst/>
            <a:gdLst>
              <a:gd name="T0" fmla="*/ 21176 w 115"/>
              <a:gd name="T1" fmla="*/ 40913 h 114"/>
              <a:gd name="T2" fmla="*/ 15074 w 115"/>
              <a:gd name="T3" fmla="*/ 39827 h 114"/>
              <a:gd name="T4" fmla="*/ 26918 w 115"/>
              <a:gd name="T5" fmla="*/ 39827 h 114"/>
              <a:gd name="T6" fmla="*/ 40557 w 115"/>
              <a:gd name="T7" fmla="*/ 21000 h 114"/>
              <a:gd name="T8" fmla="*/ 35173 w 115"/>
              <a:gd name="T9" fmla="*/ 6879 h 114"/>
              <a:gd name="T10" fmla="*/ 21535 w 115"/>
              <a:gd name="T11" fmla="*/ 1448 h 114"/>
              <a:gd name="T12" fmla="*/ 21176 w 115"/>
              <a:gd name="T13" fmla="*/ 1448 h 114"/>
              <a:gd name="T14" fmla="*/ 19381 w 115"/>
              <a:gd name="T15" fmla="*/ 1448 h 114"/>
              <a:gd name="T16" fmla="*/ 21176 w 115"/>
              <a:gd name="T17" fmla="*/ 3621 h 114"/>
              <a:gd name="T18" fmla="*/ 21535 w 115"/>
              <a:gd name="T19" fmla="*/ 2534 h 114"/>
              <a:gd name="T20" fmla="*/ 22970 w 115"/>
              <a:gd name="T21" fmla="*/ 2534 h 114"/>
              <a:gd name="T22" fmla="*/ 39122 w 115"/>
              <a:gd name="T23" fmla="*/ 14482 h 114"/>
              <a:gd name="T24" fmla="*/ 38404 w 115"/>
              <a:gd name="T25" fmla="*/ 21000 h 114"/>
              <a:gd name="T26" fmla="*/ 38763 w 115"/>
              <a:gd name="T27" fmla="*/ 21000 h 114"/>
              <a:gd name="T28" fmla="*/ 39480 w 115"/>
              <a:gd name="T29" fmla="*/ 23172 h 114"/>
              <a:gd name="T30" fmla="*/ 27277 w 115"/>
              <a:gd name="T31" fmla="*/ 38741 h 114"/>
              <a:gd name="T32" fmla="*/ 24047 w 115"/>
              <a:gd name="T33" fmla="*/ 39827 h 114"/>
              <a:gd name="T34" fmla="*/ 21176 w 115"/>
              <a:gd name="T35" fmla="*/ 38741 h 114"/>
              <a:gd name="T36" fmla="*/ 21535 w 115"/>
              <a:gd name="T37" fmla="*/ 38741 h 114"/>
              <a:gd name="T38" fmla="*/ 26918 w 115"/>
              <a:gd name="T39" fmla="*/ 38741 h 114"/>
              <a:gd name="T40" fmla="*/ 39480 w 115"/>
              <a:gd name="T41" fmla="*/ 23172 h 114"/>
              <a:gd name="T42" fmla="*/ 38404 w 115"/>
              <a:gd name="T43" fmla="*/ 22086 h 114"/>
              <a:gd name="T44" fmla="*/ 38404 w 115"/>
              <a:gd name="T45" fmla="*/ 21000 h 114"/>
              <a:gd name="T46" fmla="*/ 38763 w 115"/>
              <a:gd name="T47" fmla="*/ 14482 h 114"/>
              <a:gd name="T48" fmla="*/ 22970 w 115"/>
              <a:gd name="T49" fmla="*/ 2534 h 114"/>
              <a:gd name="T50" fmla="*/ 21535 w 115"/>
              <a:gd name="T51" fmla="*/ 3621 h 114"/>
              <a:gd name="T52" fmla="*/ 21176 w 115"/>
              <a:gd name="T53" fmla="*/ 3621 h 114"/>
              <a:gd name="T54" fmla="*/ 18663 w 115"/>
              <a:gd name="T55" fmla="*/ 2534 h 114"/>
              <a:gd name="T56" fmla="*/ 2871 w 115"/>
              <a:gd name="T57" fmla="*/ 18827 h 114"/>
              <a:gd name="T58" fmla="*/ 3589 w 115"/>
              <a:gd name="T59" fmla="*/ 21000 h 114"/>
              <a:gd name="T60" fmla="*/ 2512 w 115"/>
              <a:gd name="T61" fmla="*/ 18827 h 114"/>
              <a:gd name="T62" fmla="*/ 17228 w 115"/>
              <a:gd name="T63" fmla="*/ 1810 h 114"/>
              <a:gd name="T64" fmla="*/ 3589 w 115"/>
              <a:gd name="T65" fmla="*/ 12310 h 114"/>
              <a:gd name="T66" fmla="*/ 6460 w 115"/>
              <a:gd name="T67" fmla="*/ 34396 h 114"/>
              <a:gd name="T68" fmla="*/ 7537 w 115"/>
              <a:gd name="T69" fmla="*/ 35482 h 114"/>
              <a:gd name="T70" fmla="*/ 6102 w 115"/>
              <a:gd name="T71" fmla="*/ 34396 h 114"/>
              <a:gd name="T72" fmla="*/ 3230 w 115"/>
              <a:gd name="T73" fmla="*/ 12310 h 114"/>
              <a:gd name="T74" fmla="*/ 20817 w 115"/>
              <a:gd name="T75" fmla="*/ 0 h 114"/>
              <a:gd name="T76" fmla="*/ 21535 w 115"/>
              <a:gd name="T77" fmla="*/ 0 h 114"/>
              <a:gd name="T78" fmla="*/ 35173 w 115"/>
              <a:gd name="T79" fmla="*/ 6879 h 114"/>
              <a:gd name="T80" fmla="*/ 40557 w 115"/>
              <a:gd name="T81" fmla="*/ 21000 h 114"/>
              <a:gd name="T82" fmla="*/ 26918 w 115"/>
              <a:gd name="T83" fmla="*/ 39827 h 114"/>
              <a:gd name="T84" fmla="*/ 21176 w 115"/>
              <a:gd name="T85" fmla="*/ 40913 h 114"/>
              <a:gd name="T86" fmla="*/ 14357 w 115"/>
              <a:gd name="T87" fmla="*/ 39465 h 114"/>
              <a:gd name="T88" fmla="*/ 15074 w 115"/>
              <a:gd name="T89" fmla="*/ 39827 h 114"/>
              <a:gd name="T90" fmla="*/ 14357 w 115"/>
              <a:gd name="T91" fmla="*/ 39465 h 114"/>
              <a:gd name="T92" fmla="*/ 7537 w 115"/>
              <a:gd name="T93" fmla="*/ 35482 h 114"/>
              <a:gd name="T94" fmla="*/ 14357 w 115"/>
              <a:gd name="T95" fmla="*/ 39465 h 114"/>
              <a:gd name="T96" fmla="*/ 7537 w 115"/>
              <a:gd name="T97" fmla="*/ 35482 h 114"/>
              <a:gd name="T98" fmla="*/ 19381 w 115"/>
              <a:gd name="T99" fmla="*/ 39827 h 114"/>
              <a:gd name="T100" fmla="*/ 20458 w 115"/>
              <a:gd name="T101" fmla="*/ 38741 h 114"/>
              <a:gd name="T102" fmla="*/ 19381 w 115"/>
              <a:gd name="T103" fmla="*/ 39827 h 114"/>
              <a:gd name="T104" fmla="*/ 3230 w 115"/>
              <a:gd name="T105" fmla="*/ 27879 h 114"/>
              <a:gd name="T106" fmla="*/ 16869 w 115"/>
              <a:gd name="T107" fmla="*/ 39465 h 114"/>
              <a:gd name="T108" fmla="*/ 3230 w 115"/>
              <a:gd name="T109" fmla="*/ 27879 h 114"/>
              <a:gd name="T110" fmla="*/ 3589 w 115"/>
              <a:gd name="T111" fmla="*/ 21362 h 114"/>
              <a:gd name="T112" fmla="*/ 3230 w 115"/>
              <a:gd name="T113" fmla="*/ 27517 h 114"/>
              <a:gd name="T114" fmla="*/ 3589 w 115"/>
              <a:gd name="T115" fmla="*/ 21362 h 11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5" h="114">
                <a:moveTo>
                  <a:pt x="59" y="113"/>
                </a:moveTo>
                <a:cubicBezTo>
                  <a:pt x="53" y="113"/>
                  <a:pt x="47" y="112"/>
                  <a:pt x="42" y="110"/>
                </a:cubicBezTo>
                <a:cubicBezTo>
                  <a:pt x="53" y="113"/>
                  <a:pt x="65" y="113"/>
                  <a:pt x="75" y="110"/>
                </a:cubicBezTo>
                <a:cubicBezTo>
                  <a:pt x="97" y="104"/>
                  <a:pt x="113" y="80"/>
                  <a:pt x="113" y="58"/>
                </a:cubicBezTo>
                <a:cubicBezTo>
                  <a:pt x="113" y="43"/>
                  <a:pt x="107" y="28"/>
                  <a:pt x="98" y="19"/>
                </a:cubicBezTo>
                <a:cubicBezTo>
                  <a:pt x="88" y="10"/>
                  <a:pt x="73" y="4"/>
                  <a:pt x="60" y="4"/>
                </a:cubicBezTo>
                <a:lnTo>
                  <a:pt x="59" y="4"/>
                </a:lnTo>
                <a:lnTo>
                  <a:pt x="54" y="4"/>
                </a:lnTo>
                <a:cubicBezTo>
                  <a:pt x="56" y="5"/>
                  <a:pt x="58" y="7"/>
                  <a:pt x="59" y="10"/>
                </a:cubicBezTo>
                <a:cubicBezTo>
                  <a:pt x="59" y="10"/>
                  <a:pt x="60" y="10"/>
                  <a:pt x="60" y="7"/>
                </a:cubicBezTo>
                <a:lnTo>
                  <a:pt x="64" y="7"/>
                </a:lnTo>
                <a:cubicBezTo>
                  <a:pt x="84" y="7"/>
                  <a:pt x="101" y="19"/>
                  <a:pt x="109" y="40"/>
                </a:cubicBezTo>
                <a:cubicBezTo>
                  <a:pt x="110" y="46"/>
                  <a:pt x="111" y="52"/>
                  <a:pt x="107" y="58"/>
                </a:cubicBezTo>
                <a:lnTo>
                  <a:pt x="108" y="58"/>
                </a:lnTo>
                <a:cubicBezTo>
                  <a:pt x="109" y="61"/>
                  <a:pt x="110" y="61"/>
                  <a:pt x="110" y="64"/>
                </a:cubicBezTo>
                <a:cubicBezTo>
                  <a:pt x="110" y="82"/>
                  <a:pt x="96" y="101"/>
                  <a:pt x="76" y="107"/>
                </a:cubicBezTo>
                <a:cubicBezTo>
                  <a:pt x="72" y="110"/>
                  <a:pt x="69" y="110"/>
                  <a:pt x="67" y="110"/>
                </a:cubicBezTo>
                <a:cubicBezTo>
                  <a:pt x="64" y="110"/>
                  <a:pt x="61" y="110"/>
                  <a:pt x="59" y="107"/>
                </a:cubicBezTo>
                <a:lnTo>
                  <a:pt x="60" y="107"/>
                </a:lnTo>
                <a:cubicBezTo>
                  <a:pt x="63" y="110"/>
                  <a:pt x="69" y="110"/>
                  <a:pt x="75" y="107"/>
                </a:cubicBezTo>
                <a:cubicBezTo>
                  <a:pt x="95" y="101"/>
                  <a:pt x="110" y="82"/>
                  <a:pt x="110" y="64"/>
                </a:cubicBezTo>
                <a:cubicBezTo>
                  <a:pt x="110" y="61"/>
                  <a:pt x="109" y="61"/>
                  <a:pt x="107" y="61"/>
                </a:cubicBezTo>
                <a:lnTo>
                  <a:pt x="107" y="58"/>
                </a:lnTo>
                <a:cubicBezTo>
                  <a:pt x="110" y="52"/>
                  <a:pt x="110" y="46"/>
                  <a:pt x="108" y="40"/>
                </a:cubicBezTo>
                <a:cubicBezTo>
                  <a:pt x="101" y="19"/>
                  <a:pt x="84" y="7"/>
                  <a:pt x="64" y="7"/>
                </a:cubicBezTo>
                <a:cubicBezTo>
                  <a:pt x="63" y="7"/>
                  <a:pt x="61" y="7"/>
                  <a:pt x="60" y="10"/>
                </a:cubicBezTo>
                <a:lnTo>
                  <a:pt x="59" y="10"/>
                </a:lnTo>
                <a:cubicBezTo>
                  <a:pt x="57" y="7"/>
                  <a:pt x="55" y="7"/>
                  <a:pt x="52" y="7"/>
                </a:cubicBezTo>
                <a:cubicBezTo>
                  <a:pt x="28" y="10"/>
                  <a:pt x="8" y="28"/>
                  <a:pt x="8" y="52"/>
                </a:cubicBezTo>
                <a:cubicBezTo>
                  <a:pt x="8" y="55"/>
                  <a:pt x="9" y="58"/>
                  <a:pt x="10" y="58"/>
                </a:cubicBezTo>
                <a:cubicBezTo>
                  <a:pt x="9" y="58"/>
                  <a:pt x="8" y="55"/>
                  <a:pt x="7" y="52"/>
                </a:cubicBezTo>
                <a:cubicBezTo>
                  <a:pt x="8" y="29"/>
                  <a:pt x="25" y="12"/>
                  <a:pt x="48" y="5"/>
                </a:cubicBezTo>
                <a:cubicBezTo>
                  <a:pt x="31" y="8"/>
                  <a:pt x="16" y="19"/>
                  <a:pt x="10" y="34"/>
                </a:cubicBezTo>
                <a:cubicBezTo>
                  <a:pt x="0" y="52"/>
                  <a:pt x="4" y="76"/>
                  <a:pt x="18" y="95"/>
                </a:cubicBezTo>
                <a:lnTo>
                  <a:pt x="21" y="98"/>
                </a:lnTo>
                <a:cubicBezTo>
                  <a:pt x="19" y="97"/>
                  <a:pt x="18" y="96"/>
                  <a:pt x="17" y="95"/>
                </a:cubicBezTo>
                <a:cubicBezTo>
                  <a:pt x="4" y="76"/>
                  <a:pt x="0" y="52"/>
                  <a:pt x="9" y="34"/>
                </a:cubicBezTo>
                <a:cubicBezTo>
                  <a:pt x="17" y="16"/>
                  <a:pt x="38" y="0"/>
                  <a:pt x="58" y="0"/>
                </a:cubicBezTo>
                <a:lnTo>
                  <a:pt x="60" y="0"/>
                </a:lnTo>
                <a:cubicBezTo>
                  <a:pt x="74" y="0"/>
                  <a:pt x="88" y="10"/>
                  <a:pt x="98" y="19"/>
                </a:cubicBezTo>
                <a:cubicBezTo>
                  <a:pt x="108" y="28"/>
                  <a:pt x="114" y="43"/>
                  <a:pt x="113" y="58"/>
                </a:cubicBezTo>
                <a:cubicBezTo>
                  <a:pt x="114" y="82"/>
                  <a:pt x="97" y="104"/>
                  <a:pt x="75" y="110"/>
                </a:cubicBezTo>
                <a:cubicBezTo>
                  <a:pt x="70" y="113"/>
                  <a:pt x="65" y="113"/>
                  <a:pt x="59" y="113"/>
                </a:cubicBezTo>
                <a:close/>
                <a:moveTo>
                  <a:pt x="40" y="109"/>
                </a:moveTo>
                <a:cubicBezTo>
                  <a:pt x="41" y="109"/>
                  <a:pt x="41" y="110"/>
                  <a:pt x="42" y="110"/>
                </a:cubicBezTo>
                <a:cubicBezTo>
                  <a:pt x="41" y="110"/>
                  <a:pt x="41" y="109"/>
                  <a:pt x="40" y="109"/>
                </a:cubicBezTo>
                <a:close/>
                <a:moveTo>
                  <a:pt x="21" y="98"/>
                </a:moveTo>
                <a:cubicBezTo>
                  <a:pt x="26" y="102"/>
                  <a:pt x="33" y="106"/>
                  <a:pt x="40" y="109"/>
                </a:cubicBezTo>
                <a:cubicBezTo>
                  <a:pt x="32" y="106"/>
                  <a:pt x="26" y="103"/>
                  <a:pt x="21" y="98"/>
                </a:cubicBezTo>
                <a:close/>
                <a:moveTo>
                  <a:pt x="54" y="110"/>
                </a:moveTo>
                <a:cubicBezTo>
                  <a:pt x="55" y="110"/>
                  <a:pt x="56" y="110"/>
                  <a:pt x="57" y="107"/>
                </a:cubicBezTo>
                <a:cubicBezTo>
                  <a:pt x="57" y="110"/>
                  <a:pt x="55" y="110"/>
                  <a:pt x="54" y="110"/>
                </a:cubicBezTo>
                <a:close/>
                <a:moveTo>
                  <a:pt x="9" y="77"/>
                </a:moveTo>
                <a:cubicBezTo>
                  <a:pt x="16" y="93"/>
                  <a:pt x="30" y="106"/>
                  <a:pt x="47" y="109"/>
                </a:cubicBezTo>
                <a:cubicBezTo>
                  <a:pt x="30" y="106"/>
                  <a:pt x="15" y="93"/>
                  <a:pt x="9" y="77"/>
                </a:cubicBezTo>
                <a:close/>
                <a:moveTo>
                  <a:pt x="10" y="59"/>
                </a:moveTo>
                <a:cubicBezTo>
                  <a:pt x="7" y="64"/>
                  <a:pt x="8" y="70"/>
                  <a:pt x="9" y="76"/>
                </a:cubicBezTo>
                <a:cubicBezTo>
                  <a:pt x="7" y="70"/>
                  <a:pt x="6" y="64"/>
                  <a:pt x="10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" name="Freeform 7645">
            <a:extLst>
              <a:ext uri="{FF2B5EF4-FFF2-40B4-BE49-F238E27FC236}">
                <a16:creationId xmlns:a16="http://schemas.microsoft.com/office/drawing/2014/main" id="{91DBC0F3-54AC-844C-88D1-5C8361149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5529263"/>
            <a:ext cx="14287" cy="12700"/>
          </a:xfrm>
          <a:custGeom>
            <a:avLst/>
            <a:gdLst>
              <a:gd name="T0" fmla="*/ 13911 w 38"/>
              <a:gd name="T1" fmla="*/ 12357 h 37"/>
              <a:gd name="T2" fmla="*/ 13535 w 38"/>
              <a:gd name="T3" fmla="*/ 12357 h 37"/>
              <a:gd name="T4" fmla="*/ 11655 w 38"/>
              <a:gd name="T5" fmla="*/ 9268 h 37"/>
              <a:gd name="T6" fmla="*/ 0 w 38"/>
              <a:gd name="T7" fmla="*/ 0 h 37"/>
              <a:gd name="T8" fmla="*/ 11655 w 38"/>
              <a:gd name="T9" fmla="*/ 8581 h 37"/>
              <a:gd name="T10" fmla="*/ 13911 w 38"/>
              <a:gd name="T11" fmla="*/ 12357 h 37"/>
              <a:gd name="T12" fmla="*/ 9399 w 38"/>
              <a:gd name="T13" fmla="*/ 10641 h 37"/>
              <a:gd name="T14" fmla="*/ 13535 w 38"/>
              <a:gd name="T15" fmla="*/ 12357 h 37"/>
              <a:gd name="T16" fmla="*/ 9399 w 38"/>
              <a:gd name="T17" fmla="*/ 10641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8" h="37">
                <a:moveTo>
                  <a:pt x="37" y="36"/>
                </a:moveTo>
                <a:lnTo>
                  <a:pt x="36" y="36"/>
                </a:lnTo>
                <a:cubicBezTo>
                  <a:pt x="36" y="36"/>
                  <a:pt x="36" y="31"/>
                  <a:pt x="31" y="27"/>
                </a:cubicBezTo>
                <a:cubicBezTo>
                  <a:pt x="22" y="15"/>
                  <a:pt x="11" y="9"/>
                  <a:pt x="0" y="0"/>
                </a:cubicBezTo>
                <a:cubicBezTo>
                  <a:pt x="11" y="9"/>
                  <a:pt x="22" y="15"/>
                  <a:pt x="31" y="25"/>
                </a:cubicBezTo>
                <a:cubicBezTo>
                  <a:pt x="37" y="31"/>
                  <a:pt x="37" y="36"/>
                  <a:pt x="37" y="36"/>
                </a:cubicBezTo>
                <a:close/>
                <a:moveTo>
                  <a:pt x="25" y="31"/>
                </a:moveTo>
                <a:cubicBezTo>
                  <a:pt x="31" y="36"/>
                  <a:pt x="36" y="36"/>
                  <a:pt x="36" y="36"/>
                </a:cubicBezTo>
                <a:cubicBezTo>
                  <a:pt x="35" y="36"/>
                  <a:pt x="30" y="36"/>
                  <a:pt x="25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" name="Freeform 7646">
            <a:extLst>
              <a:ext uri="{FF2B5EF4-FFF2-40B4-BE49-F238E27FC236}">
                <a16:creationId xmlns:a16="http://schemas.microsoft.com/office/drawing/2014/main" id="{93E463E7-DA47-F443-A223-A7EE2948B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576888"/>
            <a:ext cx="7937" cy="9525"/>
          </a:xfrm>
          <a:custGeom>
            <a:avLst/>
            <a:gdLst>
              <a:gd name="T0" fmla="*/ 1134 w 21"/>
              <a:gd name="T1" fmla="*/ 0 h 28"/>
              <a:gd name="T2" fmla="*/ 7559 w 21"/>
              <a:gd name="T3" fmla="*/ 5103 h 28"/>
              <a:gd name="T4" fmla="*/ 7559 w 21"/>
              <a:gd name="T5" fmla="*/ 8164 h 28"/>
              <a:gd name="T6" fmla="*/ 6803 w 21"/>
              <a:gd name="T7" fmla="*/ 9185 h 28"/>
              <a:gd name="T8" fmla="*/ 2646 w 21"/>
              <a:gd name="T9" fmla="*/ 6123 h 28"/>
              <a:gd name="T10" fmla="*/ 0 w 21"/>
              <a:gd name="T11" fmla="*/ 3062 h 28"/>
              <a:gd name="T12" fmla="*/ 0 w 21"/>
              <a:gd name="T13" fmla="*/ 0 h 28"/>
              <a:gd name="T14" fmla="*/ 1134 w 21"/>
              <a:gd name="T15" fmla="*/ 0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28">
                <a:moveTo>
                  <a:pt x="3" y="0"/>
                </a:moveTo>
                <a:cubicBezTo>
                  <a:pt x="7" y="6"/>
                  <a:pt x="14" y="9"/>
                  <a:pt x="20" y="15"/>
                </a:cubicBezTo>
                <a:lnTo>
                  <a:pt x="20" y="24"/>
                </a:lnTo>
                <a:lnTo>
                  <a:pt x="18" y="27"/>
                </a:lnTo>
                <a:cubicBezTo>
                  <a:pt x="14" y="24"/>
                  <a:pt x="11" y="21"/>
                  <a:pt x="7" y="18"/>
                </a:cubicBezTo>
                <a:cubicBezTo>
                  <a:pt x="5" y="15"/>
                  <a:pt x="2" y="12"/>
                  <a:pt x="0" y="9"/>
                </a:cubicBezTo>
                <a:lnTo>
                  <a:pt x="0" y="0"/>
                </a:lnTo>
                <a:lnTo>
                  <a:pt x="3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" name="Freeform 7647">
            <a:extLst>
              <a:ext uri="{FF2B5EF4-FFF2-40B4-BE49-F238E27FC236}">
                <a16:creationId xmlns:a16="http://schemas.microsoft.com/office/drawing/2014/main" id="{CB867923-7864-2341-8EB5-0FB6EF153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576888"/>
            <a:ext cx="7937" cy="9525"/>
          </a:xfrm>
          <a:custGeom>
            <a:avLst/>
            <a:gdLst>
              <a:gd name="T0" fmla="*/ 6855 w 22"/>
              <a:gd name="T1" fmla="*/ 9185 h 28"/>
              <a:gd name="T2" fmla="*/ 2886 w 22"/>
              <a:gd name="T3" fmla="*/ 6123 h 28"/>
              <a:gd name="T4" fmla="*/ 0 w 22"/>
              <a:gd name="T5" fmla="*/ 3062 h 28"/>
              <a:gd name="T6" fmla="*/ 0 w 22"/>
              <a:gd name="T7" fmla="*/ 0 h 28"/>
              <a:gd name="T8" fmla="*/ 361 w 22"/>
              <a:gd name="T9" fmla="*/ 0 h 28"/>
              <a:gd name="T10" fmla="*/ 361 w 22"/>
              <a:gd name="T11" fmla="*/ 3062 h 28"/>
              <a:gd name="T12" fmla="*/ 3247 w 22"/>
              <a:gd name="T13" fmla="*/ 6123 h 28"/>
              <a:gd name="T14" fmla="*/ 6855 w 22"/>
              <a:gd name="T15" fmla="*/ 9185 h 28"/>
              <a:gd name="T16" fmla="*/ 7576 w 22"/>
              <a:gd name="T17" fmla="*/ 5103 h 28"/>
              <a:gd name="T18" fmla="*/ 1443 w 22"/>
              <a:gd name="T19" fmla="*/ 0 h 28"/>
              <a:gd name="T20" fmla="*/ 7576 w 22"/>
              <a:gd name="T21" fmla="*/ 5103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28">
                <a:moveTo>
                  <a:pt x="19" y="27"/>
                </a:moveTo>
                <a:cubicBezTo>
                  <a:pt x="15" y="24"/>
                  <a:pt x="12" y="21"/>
                  <a:pt x="8" y="18"/>
                </a:cubicBezTo>
                <a:cubicBezTo>
                  <a:pt x="5" y="15"/>
                  <a:pt x="3" y="12"/>
                  <a:pt x="0" y="9"/>
                </a:cubicBezTo>
                <a:lnTo>
                  <a:pt x="0" y="0"/>
                </a:lnTo>
                <a:lnTo>
                  <a:pt x="1" y="0"/>
                </a:lnTo>
                <a:lnTo>
                  <a:pt x="1" y="9"/>
                </a:lnTo>
                <a:cubicBezTo>
                  <a:pt x="3" y="12"/>
                  <a:pt x="6" y="15"/>
                  <a:pt x="9" y="18"/>
                </a:cubicBezTo>
                <a:cubicBezTo>
                  <a:pt x="12" y="21"/>
                  <a:pt x="15" y="24"/>
                  <a:pt x="19" y="27"/>
                </a:cubicBezTo>
                <a:close/>
                <a:moveTo>
                  <a:pt x="21" y="15"/>
                </a:moveTo>
                <a:cubicBezTo>
                  <a:pt x="14" y="12"/>
                  <a:pt x="8" y="6"/>
                  <a:pt x="4" y="0"/>
                </a:cubicBezTo>
                <a:cubicBezTo>
                  <a:pt x="8" y="6"/>
                  <a:pt x="15" y="9"/>
                  <a:pt x="21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" name="Freeform 7648">
            <a:extLst>
              <a:ext uri="{FF2B5EF4-FFF2-40B4-BE49-F238E27FC236}">
                <a16:creationId xmlns:a16="http://schemas.microsoft.com/office/drawing/2014/main" id="{774E1BCE-EE27-FF43-B2A5-70CCE1845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576888"/>
            <a:ext cx="6350" cy="6350"/>
          </a:xfrm>
          <a:custGeom>
            <a:avLst/>
            <a:gdLst>
              <a:gd name="T0" fmla="*/ 6016 w 19"/>
              <a:gd name="T1" fmla="*/ 6016 h 19"/>
              <a:gd name="T2" fmla="*/ 3008 w 19"/>
              <a:gd name="T3" fmla="*/ 3008 h 19"/>
              <a:gd name="T4" fmla="*/ 0 w 19"/>
              <a:gd name="T5" fmla="*/ 0 h 19"/>
              <a:gd name="T6" fmla="*/ 6016 w 19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9">
                <a:moveTo>
                  <a:pt x="18" y="18"/>
                </a:moveTo>
                <a:cubicBezTo>
                  <a:pt x="14" y="15"/>
                  <a:pt x="12" y="15"/>
                  <a:pt x="9" y="9"/>
                </a:cubicBezTo>
                <a:cubicBezTo>
                  <a:pt x="6" y="6"/>
                  <a:pt x="2" y="3"/>
                  <a:pt x="0" y="0"/>
                </a:cubicBezTo>
                <a:lnTo>
                  <a:pt x="18" y="18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" name="Freeform 7649">
            <a:extLst>
              <a:ext uri="{FF2B5EF4-FFF2-40B4-BE49-F238E27FC236}">
                <a16:creationId xmlns:a16="http://schemas.microsoft.com/office/drawing/2014/main" id="{CA21E471-61A6-AB41-B6F2-E4EB7BB06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576888"/>
            <a:ext cx="3175" cy="3175"/>
          </a:xfrm>
          <a:custGeom>
            <a:avLst/>
            <a:gdLst>
              <a:gd name="T0" fmla="*/ 0 w 10"/>
              <a:gd name="T1" fmla="*/ 0 h 10"/>
              <a:gd name="T2" fmla="*/ 2858 w 10"/>
              <a:gd name="T3" fmla="*/ 2858 h 10"/>
              <a:gd name="T4" fmla="*/ 0 w 10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0">
                <a:moveTo>
                  <a:pt x="0" y="0"/>
                </a:moveTo>
                <a:cubicBezTo>
                  <a:pt x="3" y="3"/>
                  <a:pt x="7" y="9"/>
                  <a:pt x="9" y="9"/>
                </a:cubicBezTo>
                <a:cubicBezTo>
                  <a:pt x="7" y="9"/>
                  <a:pt x="2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" name="Freeform 7650">
            <a:extLst>
              <a:ext uri="{FF2B5EF4-FFF2-40B4-BE49-F238E27FC236}">
                <a16:creationId xmlns:a16="http://schemas.microsoft.com/office/drawing/2014/main" id="{FBAA9232-06D8-494F-A394-20E0CF170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3713" y="5581650"/>
            <a:ext cx="1587" cy="4763"/>
          </a:xfrm>
          <a:custGeom>
            <a:avLst/>
            <a:gdLst>
              <a:gd name="T0" fmla="*/ 1058 w 3"/>
              <a:gd name="T1" fmla="*/ 0 h 13"/>
              <a:gd name="T2" fmla="*/ 0 w 3"/>
              <a:gd name="T3" fmla="*/ 4397 h 13"/>
              <a:gd name="T4" fmla="*/ 0 w 3"/>
              <a:gd name="T5" fmla="*/ 1099 h 13"/>
              <a:gd name="T6" fmla="*/ 1058 w 3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3">
                <a:moveTo>
                  <a:pt x="2" y="0"/>
                </a:moveTo>
                <a:lnTo>
                  <a:pt x="0" y="12"/>
                </a:lnTo>
                <a:lnTo>
                  <a:pt x="0" y="3"/>
                </a:lnTo>
                <a:lnTo>
                  <a:pt x="2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" name="Freeform 7651">
            <a:extLst>
              <a:ext uri="{FF2B5EF4-FFF2-40B4-BE49-F238E27FC236}">
                <a16:creationId xmlns:a16="http://schemas.microsoft.com/office/drawing/2014/main" id="{80BFA9C5-03CD-1744-B609-162D37BA6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5580063"/>
            <a:ext cx="6350" cy="6350"/>
          </a:xfrm>
          <a:custGeom>
            <a:avLst/>
            <a:gdLst>
              <a:gd name="T0" fmla="*/ 0 w 18"/>
              <a:gd name="T1" fmla="*/ 3008 h 19"/>
              <a:gd name="T2" fmla="*/ 3175 w 18"/>
              <a:gd name="T3" fmla="*/ 0 h 19"/>
              <a:gd name="T4" fmla="*/ 5997 w 18"/>
              <a:gd name="T5" fmla="*/ 3008 h 19"/>
              <a:gd name="T6" fmla="*/ 3175 w 18"/>
              <a:gd name="T7" fmla="*/ 6016 h 19"/>
              <a:gd name="T8" fmla="*/ 0 w 18"/>
              <a:gd name="T9" fmla="*/ 3008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9">
                <a:moveTo>
                  <a:pt x="0" y="9"/>
                </a:moveTo>
                <a:cubicBezTo>
                  <a:pt x="0" y="6"/>
                  <a:pt x="4" y="0"/>
                  <a:pt x="9" y="0"/>
                </a:cubicBezTo>
                <a:cubicBezTo>
                  <a:pt x="13" y="0"/>
                  <a:pt x="17" y="6"/>
                  <a:pt x="17" y="9"/>
                </a:cubicBezTo>
                <a:cubicBezTo>
                  <a:pt x="17" y="15"/>
                  <a:pt x="13" y="18"/>
                  <a:pt x="9" y="18"/>
                </a:cubicBezTo>
                <a:cubicBezTo>
                  <a:pt x="4" y="18"/>
                  <a:pt x="0" y="15"/>
                  <a:pt x="0" y="9"/>
                </a:cubicBezTo>
              </a:path>
            </a:pathLst>
          </a:custGeom>
          <a:solidFill>
            <a:srgbClr val="C521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" name="Freeform 7652">
            <a:extLst>
              <a:ext uri="{FF2B5EF4-FFF2-40B4-BE49-F238E27FC236}">
                <a16:creationId xmlns:a16="http://schemas.microsoft.com/office/drawing/2014/main" id="{D993BA8A-DA28-254C-B3F4-8C1A10CF7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5580063"/>
            <a:ext cx="3175" cy="6350"/>
          </a:xfrm>
          <a:custGeom>
            <a:avLst/>
            <a:gdLst>
              <a:gd name="T0" fmla="*/ 0 w 10"/>
              <a:gd name="T1" fmla="*/ 3008 h 19"/>
              <a:gd name="T2" fmla="*/ 2858 w 10"/>
              <a:gd name="T3" fmla="*/ 0 h 19"/>
              <a:gd name="T4" fmla="*/ 318 w 10"/>
              <a:gd name="T5" fmla="*/ 3008 h 19"/>
              <a:gd name="T6" fmla="*/ 2858 w 10"/>
              <a:gd name="T7" fmla="*/ 6016 h 19"/>
              <a:gd name="T8" fmla="*/ 0 w 10"/>
              <a:gd name="T9" fmla="*/ 3008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9">
                <a:moveTo>
                  <a:pt x="0" y="9"/>
                </a:moveTo>
                <a:cubicBezTo>
                  <a:pt x="0" y="6"/>
                  <a:pt x="4" y="0"/>
                  <a:pt x="9" y="0"/>
                </a:cubicBezTo>
                <a:cubicBezTo>
                  <a:pt x="4" y="0"/>
                  <a:pt x="1" y="6"/>
                  <a:pt x="1" y="9"/>
                </a:cubicBezTo>
                <a:cubicBezTo>
                  <a:pt x="1" y="15"/>
                  <a:pt x="4" y="18"/>
                  <a:pt x="9" y="18"/>
                </a:cubicBezTo>
                <a:cubicBezTo>
                  <a:pt x="4" y="18"/>
                  <a:pt x="0" y="15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" name="Freeform 7653">
            <a:extLst>
              <a:ext uri="{FF2B5EF4-FFF2-40B4-BE49-F238E27FC236}">
                <a16:creationId xmlns:a16="http://schemas.microsoft.com/office/drawing/2014/main" id="{28D22EAB-373B-B84A-B699-F88DFC18A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503863"/>
            <a:ext cx="6350" cy="6350"/>
          </a:xfrm>
          <a:custGeom>
            <a:avLst/>
            <a:gdLst>
              <a:gd name="T0" fmla="*/ 4233 w 18"/>
              <a:gd name="T1" fmla="*/ 0 h 16"/>
              <a:gd name="T2" fmla="*/ 5997 w 18"/>
              <a:gd name="T3" fmla="*/ 1191 h 16"/>
              <a:gd name="T4" fmla="*/ 2117 w 18"/>
              <a:gd name="T5" fmla="*/ 5953 h 16"/>
              <a:gd name="T6" fmla="*/ 0 w 18"/>
              <a:gd name="T7" fmla="*/ 3572 h 16"/>
              <a:gd name="T8" fmla="*/ 4233 w 18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6">
                <a:moveTo>
                  <a:pt x="12" y="0"/>
                </a:moveTo>
                <a:cubicBezTo>
                  <a:pt x="15" y="0"/>
                  <a:pt x="17" y="0"/>
                  <a:pt x="17" y="3"/>
                </a:cubicBezTo>
                <a:cubicBezTo>
                  <a:pt x="13" y="6"/>
                  <a:pt x="7" y="9"/>
                  <a:pt x="6" y="15"/>
                </a:cubicBezTo>
                <a:cubicBezTo>
                  <a:pt x="3" y="15"/>
                  <a:pt x="0" y="12"/>
                  <a:pt x="0" y="9"/>
                </a:cubicBezTo>
                <a:cubicBezTo>
                  <a:pt x="2" y="3"/>
                  <a:pt x="6" y="0"/>
                  <a:pt x="12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" name="Freeform 7654">
            <a:extLst>
              <a:ext uri="{FF2B5EF4-FFF2-40B4-BE49-F238E27FC236}">
                <a16:creationId xmlns:a16="http://schemas.microsoft.com/office/drawing/2014/main" id="{D1D8EB7A-F801-2846-B2C5-04A878435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503863"/>
            <a:ext cx="6350" cy="6350"/>
          </a:xfrm>
          <a:custGeom>
            <a:avLst/>
            <a:gdLst>
              <a:gd name="T0" fmla="*/ 0 w 18"/>
              <a:gd name="T1" fmla="*/ 5953 h 16"/>
              <a:gd name="T2" fmla="*/ 0 w 18"/>
              <a:gd name="T3" fmla="*/ 3572 h 16"/>
              <a:gd name="T4" fmla="*/ 353 w 18"/>
              <a:gd name="T5" fmla="*/ 5953 h 16"/>
              <a:gd name="T6" fmla="*/ 0 w 18"/>
              <a:gd name="T7" fmla="*/ 5953 h 16"/>
              <a:gd name="T8" fmla="*/ 5997 w 18"/>
              <a:gd name="T9" fmla="*/ 1191 h 16"/>
              <a:gd name="T10" fmla="*/ 3881 w 18"/>
              <a:gd name="T11" fmla="*/ 0 h 16"/>
              <a:gd name="T12" fmla="*/ 5997 w 18"/>
              <a:gd name="T13" fmla="*/ 1191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6">
                <a:moveTo>
                  <a:pt x="0" y="15"/>
                </a:moveTo>
                <a:cubicBezTo>
                  <a:pt x="0" y="12"/>
                  <a:pt x="0" y="9"/>
                  <a:pt x="0" y="9"/>
                </a:cubicBezTo>
                <a:cubicBezTo>
                  <a:pt x="0" y="9"/>
                  <a:pt x="0" y="12"/>
                  <a:pt x="1" y="15"/>
                </a:cubicBezTo>
                <a:lnTo>
                  <a:pt x="0" y="15"/>
                </a:lnTo>
                <a:close/>
                <a:moveTo>
                  <a:pt x="17" y="3"/>
                </a:moveTo>
                <a:cubicBezTo>
                  <a:pt x="16" y="0"/>
                  <a:pt x="14" y="0"/>
                  <a:pt x="11" y="0"/>
                </a:cubicBezTo>
                <a:cubicBezTo>
                  <a:pt x="15" y="0"/>
                  <a:pt x="17" y="0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" name="Freeform 7655">
            <a:extLst>
              <a:ext uri="{FF2B5EF4-FFF2-40B4-BE49-F238E27FC236}">
                <a16:creationId xmlns:a16="http://schemas.microsoft.com/office/drawing/2014/main" id="{D5349ABB-45E2-A441-AB41-3F2B1BB60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5472113"/>
            <a:ext cx="6350" cy="7937"/>
          </a:xfrm>
          <a:custGeom>
            <a:avLst/>
            <a:gdLst>
              <a:gd name="T0" fmla="*/ 4233 w 18"/>
              <a:gd name="T1" fmla="*/ 0 h 20"/>
              <a:gd name="T2" fmla="*/ 5997 w 18"/>
              <a:gd name="T3" fmla="*/ 2381 h 20"/>
              <a:gd name="T4" fmla="*/ 5997 w 18"/>
              <a:gd name="T5" fmla="*/ 2381 h 20"/>
              <a:gd name="T6" fmla="*/ 5644 w 18"/>
              <a:gd name="T7" fmla="*/ 2381 h 20"/>
              <a:gd name="T8" fmla="*/ 1411 w 18"/>
              <a:gd name="T9" fmla="*/ 5953 h 20"/>
              <a:gd name="T10" fmla="*/ 2117 w 18"/>
              <a:gd name="T11" fmla="*/ 7540 h 20"/>
              <a:gd name="T12" fmla="*/ 0 w 18"/>
              <a:gd name="T13" fmla="*/ 4762 h 20"/>
              <a:gd name="T14" fmla="*/ 4233 w 18"/>
              <a:gd name="T15" fmla="*/ 0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20">
                <a:moveTo>
                  <a:pt x="12" y="0"/>
                </a:moveTo>
                <a:cubicBezTo>
                  <a:pt x="14" y="0"/>
                  <a:pt x="17" y="3"/>
                  <a:pt x="17" y="6"/>
                </a:cubicBezTo>
                <a:lnTo>
                  <a:pt x="16" y="6"/>
                </a:lnTo>
                <a:cubicBezTo>
                  <a:pt x="12" y="6"/>
                  <a:pt x="6" y="12"/>
                  <a:pt x="4" y="15"/>
                </a:cubicBezTo>
                <a:lnTo>
                  <a:pt x="6" y="19"/>
                </a:lnTo>
                <a:cubicBezTo>
                  <a:pt x="2" y="19"/>
                  <a:pt x="0" y="15"/>
                  <a:pt x="0" y="12"/>
                </a:cubicBezTo>
                <a:cubicBezTo>
                  <a:pt x="2" y="6"/>
                  <a:pt x="6" y="3"/>
                  <a:pt x="12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7" name="Freeform 7656">
            <a:extLst>
              <a:ext uri="{FF2B5EF4-FFF2-40B4-BE49-F238E27FC236}">
                <a16:creationId xmlns:a16="http://schemas.microsoft.com/office/drawing/2014/main" id="{679C77A0-6159-6942-98BA-2A10A8B9D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5475288"/>
            <a:ext cx="4762" cy="4762"/>
          </a:xfrm>
          <a:custGeom>
            <a:avLst/>
            <a:gdLst>
              <a:gd name="T0" fmla="*/ 1020 w 14"/>
              <a:gd name="T1" fmla="*/ 4422 h 14"/>
              <a:gd name="T2" fmla="*/ 680 w 14"/>
              <a:gd name="T3" fmla="*/ 4422 h 14"/>
              <a:gd name="T4" fmla="*/ 340 w 14"/>
              <a:gd name="T5" fmla="*/ 3061 h 14"/>
              <a:gd name="T6" fmla="*/ 2721 w 14"/>
              <a:gd name="T7" fmla="*/ 680 h 14"/>
              <a:gd name="T8" fmla="*/ 680 w 14"/>
              <a:gd name="T9" fmla="*/ 3061 h 14"/>
              <a:gd name="T10" fmla="*/ 1020 w 14"/>
              <a:gd name="T11" fmla="*/ 4422 h 14"/>
              <a:gd name="T12" fmla="*/ 0 w 14"/>
              <a:gd name="T13" fmla="*/ 4082 h 14"/>
              <a:gd name="T14" fmla="*/ 680 w 14"/>
              <a:gd name="T15" fmla="*/ 4422 h 14"/>
              <a:gd name="T16" fmla="*/ 680 w 14"/>
              <a:gd name="T17" fmla="*/ 4422 h 14"/>
              <a:gd name="T18" fmla="*/ 0 w 14"/>
              <a:gd name="T19" fmla="*/ 4082 h 14"/>
              <a:gd name="T20" fmla="*/ 4082 w 14"/>
              <a:gd name="T21" fmla="*/ 0 h 14"/>
              <a:gd name="T22" fmla="*/ 4422 w 14"/>
              <a:gd name="T23" fmla="*/ 0 h 14"/>
              <a:gd name="T24" fmla="*/ 2721 w 14"/>
              <a:gd name="T25" fmla="*/ 680 h 14"/>
              <a:gd name="T26" fmla="*/ 4082 w 14"/>
              <a:gd name="T27" fmla="*/ 0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4">
                <a:moveTo>
                  <a:pt x="3" y="13"/>
                </a:moveTo>
                <a:cubicBezTo>
                  <a:pt x="3" y="13"/>
                  <a:pt x="3" y="13"/>
                  <a:pt x="2" y="13"/>
                </a:cubicBezTo>
                <a:lnTo>
                  <a:pt x="1" y="9"/>
                </a:lnTo>
                <a:cubicBezTo>
                  <a:pt x="2" y="7"/>
                  <a:pt x="5" y="4"/>
                  <a:pt x="8" y="2"/>
                </a:cubicBezTo>
                <a:cubicBezTo>
                  <a:pt x="5" y="4"/>
                  <a:pt x="3" y="7"/>
                  <a:pt x="2" y="9"/>
                </a:cubicBezTo>
                <a:lnTo>
                  <a:pt x="3" y="13"/>
                </a:lnTo>
                <a:close/>
                <a:moveTo>
                  <a:pt x="0" y="12"/>
                </a:moveTo>
                <a:cubicBezTo>
                  <a:pt x="1" y="13"/>
                  <a:pt x="2" y="13"/>
                  <a:pt x="2" y="13"/>
                </a:cubicBezTo>
                <a:cubicBezTo>
                  <a:pt x="1" y="13"/>
                  <a:pt x="1" y="13"/>
                  <a:pt x="0" y="12"/>
                </a:cubicBezTo>
                <a:close/>
                <a:moveTo>
                  <a:pt x="12" y="0"/>
                </a:moveTo>
                <a:lnTo>
                  <a:pt x="13" y="0"/>
                </a:lnTo>
                <a:cubicBezTo>
                  <a:pt x="12" y="0"/>
                  <a:pt x="10" y="1"/>
                  <a:pt x="8" y="2"/>
                </a:cubicBezTo>
                <a:cubicBezTo>
                  <a:pt x="10" y="1"/>
                  <a:pt x="11" y="0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8" name="Freeform 7657">
            <a:extLst>
              <a:ext uri="{FF2B5EF4-FFF2-40B4-BE49-F238E27FC236}">
                <a16:creationId xmlns:a16="http://schemas.microsoft.com/office/drawing/2014/main" id="{40932D2B-CB52-3C45-B6DD-118692CD5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5463" y="5465763"/>
            <a:ext cx="6350" cy="6350"/>
          </a:xfrm>
          <a:custGeom>
            <a:avLst/>
            <a:gdLst>
              <a:gd name="T0" fmla="*/ 5976 w 17"/>
              <a:gd name="T1" fmla="*/ 3572 h 16"/>
              <a:gd name="T2" fmla="*/ 2615 w 17"/>
              <a:gd name="T3" fmla="*/ 5953 h 16"/>
              <a:gd name="T4" fmla="*/ 0 w 17"/>
              <a:gd name="T5" fmla="*/ 3572 h 16"/>
              <a:gd name="T6" fmla="*/ 2615 w 17"/>
              <a:gd name="T7" fmla="*/ 0 h 16"/>
              <a:gd name="T8" fmla="*/ 5976 w 17"/>
              <a:gd name="T9" fmla="*/ 3572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6">
                <a:moveTo>
                  <a:pt x="16" y="9"/>
                </a:moveTo>
                <a:cubicBezTo>
                  <a:pt x="16" y="12"/>
                  <a:pt x="12" y="15"/>
                  <a:pt x="7" y="15"/>
                </a:cubicBezTo>
                <a:cubicBezTo>
                  <a:pt x="3" y="15"/>
                  <a:pt x="0" y="12"/>
                  <a:pt x="0" y="9"/>
                </a:cubicBezTo>
                <a:cubicBezTo>
                  <a:pt x="0" y="3"/>
                  <a:pt x="3" y="0"/>
                  <a:pt x="7" y="0"/>
                </a:cubicBezTo>
                <a:cubicBezTo>
                  <a:pt x="12" y="0"/>
                  <a:pt x="16" y="3"/>
                  <a:pt x="16" y="9"/>
                </a:cubicBezTo>
              </a:path>
            </a:pathLst>
          </a:custGeom>
          <a:solidFill>
            <a:srgbClr val="BEBE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9" name="Freeform 7658">
            <a:extLst>
              <a:ext uri="{FF2B5EF4-FFF2-40B4-BE49-F238E27FC236}">
                <a16:creationId xmlns:a16="http://schemas.microsoft.com/office/drawing/2014/main" id="{4DFAB6D0-A862-FE47-8AEA-80322D098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5463" y="5465763"/>
            <a:ext cx="6350" cy="6350"/>
          </a:xfrm>
          <a:custGeom>
            <a:avLst/>
            <a:gdLst>
              <a:gd name="T0" fmla="*/ 2615 w 17"/>
              <a:gd name="T1" fmla="*/ 6016 h 19"/>
              <a:gd name="T2" fmla="*/ 0 w 17"/>
              <a:gd name="T3" fmla="*/ 3008 h 19"/>
              <a:gd name="T4" fmla="*/ 2615 w 17"/>
              <a:gd name="T5" fmla="*/ 5013 h 19"/>
              <a:gd name="T6" fmla="*/ 5976 w 17"/>
              <a:gd name="T7" fmla="*/ 3008 h 19"/>
              <a:gd name="T8" fmla="*/ 2615 w 17"/>
              <a:gd name="T9" fmla="*/ 6016 h 19"/>
              <a:gd name="T10" fmla="*/ 0 w 17"/>
              <a:gd name="T11" fmla="*/ 3008 h 19"/>
              <a:gd name="T12" fmla="*/ 2615 w 17"/>
              <a:gd name="T13" fmla="*/ 0 h 19"/>
              <a:gd name="T14" fmla="*/ 0 w 17"/>
              <a:gd name="T15" fmla="*/ 3008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19">
                <a:moveTo>
                  <a:pt x="7" y="18"/>
                </a:moveTo>
                <a:cubicBezTo>
                  <a:pt x="3" y="18"/>
                  <a:pt x="0" y="12"/>
                  <a:pt x="0" y="9"/>
                </a:cubicBezTo>
                <a:cubicBezTo>
                  <a:pt x="0" y="12"/>
                  <a:pt x="4" y="15"/>
                  <a:pt x="7" y="15"/>
                </a:cubicBezTo>
                <a:cubicBezTo>
                  <a:pt x="12" y="15"/>
                  <a:pt x="16" y="12"/>
                  <a:pt x="16" y="9"/>
                </a:cubicBezTo>
                <a:cubicBezTo>
                  <a:pt x="16" y="12"/>
                  <a:pt x="12" y="18"/>
                  <a:pt x="7" y="18"/>
                </a:cubicBezTo>
                <a:close/>
                <a:moveTo>
                  <a:pt x="0" y="9"/>
                </a:moveTo>
                <a:cubicBezTo>
                  <a:pt x="0" y="3"/>
                  <a:pt x="3" y="0"/>
                  <a:pt x="7" y="0"/>
                </a:cubicBezTo>
                <a:cubicBezTo>
                  <a:pt x="4" y="0"/>
                  <a:pt x="0" y="3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90" name="Freeform 7659">
            <a:extLst>
              <a:ext uri="{FF2B5EF4-FFF2-40B4-BE49-F238E27FC236}">
                <a16:creationId xmlns:a16="http://schemas.microsoft.com/office/drawing/2014/main" id="{F43E9640-6D89-BA42-AFF1-6D7DDFF19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5468938"/>
            <a:ext cx="6350" cy="6350"/>
          </a:xfrm>
          <a:custGeom>
            <a:avLst/>
            <a:gdLst>
              <a:gd name="T0" fmla="*/ 2988 w 17"/>
              <a:gd name="T1" fmla="*/ 1003 h 19"/>
              <a:gd name="T2" fmla="*/ 5229 w 17"/>
              <a:gd name="T3" fmla="*/ 3008 h 19"/>
              <a:gd name="T4" fmla="*/ 2241 w 17"/>
              <a:gd name="T5" fmla="*/ 6016 h 19"/>
              <a:gd name="T6" fmla="*/ 0 w 17"/>
              <a:gd name="T7" fmla="*/ 4011 h 19"/>
              <a:gd name="T8" fmla="*/ 2988 w 17"/>
              <a:gd name="T9" fmla="*/ 1003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9">
                <a:moveTo>
                  <a:pt x="8" y="3"/>
                </a:moveTo>
                <a:cubicBezTo>
                  <a:pt x="11" y="0"/>
                  <a:pt x="16" y="6"/>
                  <a:pt x="14" y="9"/>
                </a:cubicBezTo>
                <a:lnTo>
                  <a:pt x="6" y="18"/>
                </a:lnTo>
                <a:lnTo>
                  <a:pt x="0" y="12"/>
                </a:lnTo>
                <a:lnTo>
                  <a:pt x="8" y="3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91" name="Freeform 7660">
            <a:extLst>
              <a:ext uri="{FF2B5EF4-FFF2-40B4-BE49-F238E27FC236}">
                <a16:creationId xmlns:a16="http://schemas.microsoft.com/office/drawing/2014/main" id="{E71DEF81-311A-2A42-BD87-277ACF292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5468938"/>
            <a:ext cx="6350" cy="3175"/>
          </a:xfrm>
          <a:custGeom>
            <a:avLst/>
            <a:gdLst>
              <a:gd name="T0" fmla="*/ 2778 w 16"/>
              <a:gd name="T1" fmla="*/ 0 h 10"/>
              <a:gd name="T2" fmla="*/ 3572 w 16"/>
              <a:gd name="T3" fmla="*/ 0 h 10"/>
              <a:gd name="T4" fmla="*/ 0 w 16"/>
              <a:gd name="T5" fmla="*/ 2858 h 10"/>
              <a:gd name="T6" fmla="*/ 2778 w 16"/>
              <a:gd name="T7" fmla="*/ 0 h 10"/>
              <a:gd name="T8" fmla="*/ 5159 w 16"/>
              <a:gd name="T9" fmla="*/ 318 h 10"/>
              <a:gd name="T10" fmla="*/ 3572 w 16"/>
              <a:gd name="T11" fmla="*/ 0 h 10"/>
              <a:gd name="T12" fmla="*/ 3572 w 16"/>
              <a:gd name="T13" fmla="*/ 0 h 10"/>
              <a:gd name="T14" fmla="*/ 3969 w 16"/>
              <a:gd name="T15" fmla="*/ 0 h 10"/>
              <a:gd name="T16" fmla="*/ 5159 w 16"/>
              <a:gd name="T17" fmla="*/ 318 h 10"/>
              <a:gd name="T18" fmla="*/ 5556 w 16"/>
              <a:gd name="T19" fmla="*/ 953 h 10"/>
              <a:gd name="T20" fmla="*/ 5556 w 16"/>
              <a:gd name="T21" fmla="*/ 1905 h 10"/>
              <a:gd name="T22" fmla="*/ 5556 w 16"/>
              <a:gd name="T23" fmla="*/ 953 h 10"/>
              <a:gd name="T24" fmla="*/ 5159 w 16"/>
              <a:gd name="T25" fmla="*/ 318 h 10"/>
              <a:gd name="T26" fmla="*/ 5556 w 16"/>
              <a:gd name="T27" fmla="*/ 953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0">
                <a:moveTo>
                  <a:pt x="7" y="0"/>
                </a:moveTo>
                <a:cubicBezTo>
                  <a:pt x="8" y="0"/>
                  <a:pt x="8" y="0"/>
                  <a:pt x="9" y="0"/>
                </a:cubicBezTo>
                <a:lnTo>
                  <a:pt x="0" y="9"/>
                </a:lnTo>
                <a:lnTo>
                  <a:pt x="7" y="0"/>
                </a:lnTo>
                <a:close/>
                <a:moveTo>
                  <a:pt x="13" y="1"/>
                </a:moveTo>
                <a:cubicBezTo>
                  <a:pt x="12" y="0"/>
                  <a:pt x="10" y="0"/>
                  <a:pt x="9" y="0"/>
                </a:cubicBezTo>
                <a:lnTo>
                  <a:pt x="10" y="0"/>
                </a:lnTo>
                <a:cubicBezTo>
                  <a:pt x="11" y="0"/>
                  <a:pt x="12" y="0"/>
                  <a:pt x="13" y="1"/>
                </a:cubicBezTo>
                <a:close/>
                <a:moveTo>
                  <a:pt x="14" y="3"/>
                </a:moveTo>
                <a:cubicBezTo>
                  <a:pt x="14" y="3"/>
                  <a:pt x="15" y="6"/>
                  <a:pt x="14" y="6"/>
                </a:cubicBezTo>
                <a:lnTo>
                  <a:pt x="14" y="3"/>
                </a:lnTo>
                <a:cubicBezTo>
                  <a:pt x="13" y="2"/>
                  <a:pt x="13" y="2"/>
                  <a:pt x="13" y="1"/>
                </a:cubicBezTo>
                <a:cubicBezTo>
                  <a:pt x="13" y="2"/>
                  <a:pt x="14" y="2"/>
                  <a:pt x="1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92" name="Freeform 7661">
            <a:extLst>
              <a:ext uri="{FF2B5EF4-FFF2-40B4-BE49-F238E27FC236}">
                <a16:creationId xmlns:a16="http://schemas.microsoft.com/office/drawing/2014/main" id="{65ED006E-0847-3C4E-91F8-23C4B3AF3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72113"/>
            <a:ext cx="55563" cy="55562"/>
          </a:xfrm>
          <a:custGeom>
            <a:avLst/>
            <a:gdLst>
              <a:gd name="T0" fmla="*/ 51233 w 154"/>
              <a:gd name="T1" fmla="*/ 0 h 156"/>
              <a:gd name="T2" fmla="*/ 55202 w 154"/>
              <a:gd name="T3" fmla="*/ 4274 h 156"/>
              <a:gd name="T4" fmla="*/ 52316 w 154"/>
              <a:gd name="T5" fmla="*/ 7836 h 156"/>
              <a:gd name="T6" fmla="*/ 24174 w 154"/>
              <a:gd name="T7" fmla="*/ 34548 h 156"/>
              <a:gd name="T8" fmla="*/ 19844 w 154"/>
              <a:gd name="T9" fmla="*/ 31343 h 156"/>
              <a:gd name="T10" fmla="*/ 47986 w 154"/>
              <a:gd name="T11" fmla="*/ 3206 h 156"/>
              <a:gd name="T12" fmla="*/ 51233 w 154"/>
              <a:gd name="T13" fmla="*/ 0 h 156"/>
              <a:gd name="T14" fmla="*/ 18401 w 154"/>
              <a:gd name="T15" fmla="*/ 32411 h 156"/>
              <a:gd name="T16" fmla="*/ 22370 w 154"/>
              <a:gd name="T17" fmla="*/ 37754 h 156"/>
              <a:gd name="T18" fmla="*/ 4330 w 154"/>
              <a:gd name="T19" fmla="*/ 55206 h 156"/>
              <a:gd name="T20" fmla="*/ 0 w 154"/>
              <a:gd name="T21" fmla="*/ 50932 h 156"/>
              <a:gd name="T22" fmla="*/ 18401 w 154"/>
              <a:gd name="T23" fmla="*/ 32411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4" h="156">
                <a:moveTo>
                  <a:pt x="142" y="0"/>
                </a:moveTo>
                <a:cubicBezTo>
                  <a:pt x="147" y="3"/>
                  <a:pt x="152" y="6"/>
                  <a:pt x="153" y="12"/>
                </a:cubicBezTo>
                <a:lnTo>
                  <a:pt x="145" y="22"/>
                </a:lnTo>
                <a:lnTo>
                  <a:pt x="67" y="97"/>
                </a:lnTo>
                <a:lnTo>
                  <a:pt x="55" y="88"/>
                </a:lnTo>
                <a:lnTo>
                  <a:pt x="133" y="9"/>
                </a:lnTo>
                <a:lnTo>
                  <a:pt x="142" y="0"/>
                </a:lnTo>
                <a:close/>
                <a:moveTo>
                  <a:pt x="51" y="91"/>
                </a:moveTo>
                <a:cubicBezTo>
                  <a:pt x="55" y="94"/>
                  <a:pt x="61" y="97"/>
                  <a:pt x="62" y="106"/>
                </a:cubicBezTo>
                <a:lnTo>
                  <a:pt x="12" y="155"/>
                </a:lnTo>
                <a:lnTo>
                  <a:pt x="0" y="143"/>
                </a:lnTo>
                <a:lnTo>
                  <a:pt x="51" y="91"/>
                </a:ln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93" name="Freeform 7662">
            <a:extLst>
              <a:ext uri="{FF2B5EF4-FFF2-40B4-BE49-F238E27FC236}">
                <a16:creationId xmlns:a16="http://schemas.microsoft.com/office/drawing/2014/main" id="{4D996DCC-ED41-3843-A1CB-F2452A9C9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72113"/>
            <a:ext cx="55563" cy="52387"/>
          </a:xfrm>
          <a:custGeom>
            <a:avLst/>
            <a:gdLst>
              <a:gd name="T0" fmla="*/ 18401 w 154"/>
              <a:gd name="T1" fmla="*/ 33106 h 144"/>
              <a:gd name="T2" fmla="*/ 22370 w 154"/>
              <a:gd name="T3" fmla="*/ 37471 h 144"/>
              <a:gd name="T4" fmla="*/ 18401 w 154"/>
              <a:gd name="T5" fmla="*/ 34197 h 144"/>
              <a:gd name="T6" fmla="*/ 0 w 154"/>
              <a:gd name="T7" fmla="*/ 52023 h 144"/>
              <a:gd name="T8" fmla="*/ 18401 w 154"/>
              <a:gd name="T9" fmla="*/ 33106 h 144"/>
              <a:gd name="T10" fmla="*/ 24174 w 154"/>
              <a:gd name="T11" fmla="*/ 36380 h 144"/>
              <a:gd name="T12" fmla="*/ 19844 w 154"/>
              <a:gd name="T13" fmla="*/ 32014 h 144"/>
              <a:gd name="T14" fmla="*/ 24174 w 154"/>
              <a:gd name="T15" fmla="*/ 35288 h 144"/>
              <a:gd name="T16" fmla="*/ 54841 w 154"/>
              <a:gd name="T17" fmla="*/ 4366 h 144"/>
              <a:gd name="T18" fmla="*/ 51233 w 154"/>
              <a:gd name="T19" fmla="*/ 0 h 144"/>
              <a:gd name="T20" fmla="*/ 55202 w 154"/>
              <a:gd name="T21" fmla="*/ 4366 h 144"/>
              <a:gd name="T22" fmla="*/ 52316 w 154"/>
              <a:gd name="T23" fmla="*/ 8004 h 144"/>
              <a:gd name="T24" fmla="*/ 24174 w 154"/>
              <a:gd name="T25" fmla="*/ 36380 h 144"/>
              <a:gd name="T26" fmla="*/ 51233 w 154"/>
              <a:gd name="T27" fmla="*/ 0 h 144"/>
              <a:gd name="T28" fmla="*/ 19844 w 154"/>
              <a:gd name="T29" fmla="*/ 32014 h 144"/>
              <a:gd name="T30" fmla="*/ 47986 w 154"/>
              <a:gd name="T31" fmla="*/ 3274 h 144"/>
              <a:gd name="T32" fmla="*/ 51233 w 154"/>
              <a:gd name="T33" fmla="*/ 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4" h="144">
                <a:moveTo>
                  <a:pt x="51" y="91"/>
                </a:moveTo>
                <a:cubicBezTo>
                  <a:pt x="55" y="94"/>
                  <a:pt x="62" y="97"/>
                  <a:pt x="62" y="103"/>
                </a:cubicBezTo>
                <a:cubicBezTo>
                  <a:pt x="60" y="100"/>
                  <a:pt x="55" y="94"/>
                  <a:pt x="51" y="94"/>
                </a:cubicBezTo>
                <a:lnTo>
                  <a:pt x="0" y="143"/>
                </a:lnTo>
                <a:lnTo>
                  <a:pt x="51" y="91"/>
                </a:lnTo>
                <a:close/>
                <a:moveTo>
                  <a:pt x="67" y="100"/>
                </a:moveTo>
                <a:lnTo>
                  <a:pt x="55" y="88"/>
                </a:lnTo>
                <a:lnTo>
                  <a:pt x="67" y="97"/>
                </a:lnTo>
                <a:lnTo>
                  <a:pt x="152" y="12"/>
                </a:lnTo>
                <a:cubicBezTo>
                  <a:pt x="152" y="6"/>
                  <a:pt x="146" y="3"/>
                  <a:pt x="142" y="0"/>
                </a:cubicBezTo>
                <a:cubicBezTo>
                  <a:pt x="147" y="0"/>
                  <a:pt x="152" y="6"/>
                  <a:pt x="153" y="12"/>
                </a:cubicBezTo>
                <a:lnTo>
                  <a:pt x="145" y="22"/>
                </a:lnTo>
                <a:lnTo>
                  <a:pt x="67" y="100"/>
                </a:lnTo>
                <a:close/>
                <a:moveTo>
                  <a:pt x="142" y="0"/>
                </a:moveTo>
                <a:lnTo>
                  <a:pt x="55" y="88"/>
                </a:lnTo>
                <a:lnTo>
                  <a:pt x="133" y="9"/>
                </a:lnTo>
                <a:lnTo>
                  <a:pt x="14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94" name="Freeform 7663">
            <a:extLst>
              <a:ext uri="{FF2B5EF4-FFF2-40B4-BE49-F238E27FC236}">
                <a16:creationId xmlns:a16="http://schemas.microsoft.com/office/drawing/2014/main" id="{30BECF99-C7D6-D142-A907-A541FCFE7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5475288"/>
            <a:ext cx="31750" cy="31750"/>
          </a:xfrm>
          <a:custGeom>
            <a:avLst/>
            <a:gdLst>
              <a:gd name="T0" fmla="*/ 24173 w 88"/>
              <a:gd name="T1" fmla="*/ 1804 h 88"/>
              <a:gd name="T2" fmla="*/ 27060 w 88"/>
              <a:gd name="T3" fmla="*/ 0 h 88"/>
              <a:gd name="T4" fmla="*/ 16957 w 88"/>
              <a:gd name="T5" fmla="*/ 14071 h 88"/>
              <a:gd name="T6" fmla="*/ 31389 w 88"/>
              <a:gd name="T7" fmla="*/ 4330 h 88"/>
              <a:gd name="T8" fmla="*/ 27060 w 88"/>
              <a:gd name="T9" fmla="*/ 7577 h 88"/>
              <a:gd name="T10" fmla="*/ 16957 w 88"/>
              <a:gd name="T11" fmla="*/ 16236 h 88"/>
              <a:gd name="T12" fmla="*/ 7577 w 88"/>
              <a:gd name="T13" fmla="*/ 28142 h 88"/>
              <a:gd name="T14" fmla="*/ 4330 w 88"/>
              <a:gd name="T15" fmla="*/ 31389 h 88"/>
              <a:gd name="T16" fmla="*/ 15153 w 88"/>
              <a:gd name="T17" fmla="*/ 16236 h 88"/>
              <a:gd name="T18" fmla="*/ 3969 w 88"/>
              <a:gd name="T19" fmla="*/ 24173 h 88"/>
              <a:gd name="T20" fmla="*/ 15153 w 88"/>
              <a:gd name="T21" fmla="*/ 14071 h 88"/>
              <a:gd name="T22" fmla="*/ 24173 w 88"/>
              <a:gd name="T23" fmla="*/ 1804 h 88"/>
              <a:gd name="T24" fmla="*/ 3247 w 88"/>
              <a:gd name="T25" fmla="*/ 24895 h 88"/>
              <a:gd name="T26" fmla="*/ 361 w 88"/>
              <a:gd name="T27" fmla="*/ 26699 h 88"/>
              <a:gd name="T28" fmla="*/ 3969 w 88"/>
              <a:gd name="T29" fmla="*/ 24173 h 88"/>
              <a:gd name="T30" fmla="*/ 3247 w 88"/>
              <a:gd name="T31" fmla="*/ 24895 h 88"/>
              <a:gd name="T32" fmla="*/ 0 w 88"/>
              <a:gd name="T33" fmla="*/ 27060 h 88"/>
              <a:gd name="T34" fmla="*/ 361 w 88"/>
              <a:gd name="T35" fmla="*/ 26699 h 88"/>
              <a:gd name="T36" fmla="*/ 0 w 88"/>
              <a:gd name="T37" fmla="*/ 27060 h 8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8" h="88">
                <a:moveTo>
                  <a:pt x="67" y="5"/>
                </a:moveTo>
                <a:lnTo>
                  <a:pt x="75" y="0"/>
                </a:lnTo>
                <a:cubicBezTo>
                  <a:pt x="68" y="5"/>
                  <a:pt x="47" y="39"/>
                  <a:pt x="47" y="39"/>
                </a:cubicBezTo>
                <a:cubicBezTo>
                  <a:pt x="47" y="39"/>
                  <a:pt x="81" y="15"/>
                  <a:pt x="87" y="12"/>
                </a:cubicBezTo>
                <a:lnTo>
                  <a:pt x="75" y="21"/>
                </a:lnTo>
                <a:cubicBezTo>
                  <a:pt x="70" y="27"/>
                  <a:pt x="47" y="45"/>
                  <a:pt x="47" y="45"/>
                </a:cubicBezTo>
                <a:cubicBezTo>
                  <a:pt x="47" y="45"/>
                  <a:pt x="26" y="72"/>
                  <a:pt x="21" y="78"/>
                </a:cubicBezTo>
                <a:lnTo>
                  <a:pt x="12" y="87"/>
                </a:lnTo>
                <a:cubicBezTo>
                  <a:pt x="21" y="78"/>
                  <a:pt x="42" y="45"/>
                  <a:pt x="42" y="45"/>
                </a:cubicBezTo>
                <a:cubicBezTo>
                  <a:pt x="42" y="45"/>
                  <a:pt x="24" y="57"/>
                  <a:pt x="11" y="67"/>
                </a:cubicBezTo>
                <a:cubicBezTo>
                  <a:pt x="19" y="57"/>
                  <a:pt x="42" y="39"/>
                  <a:pt x="42" y="39"/>
                </a:cubicBezTo>
                <a:cubicBezTo>
                  <a:pt x="42" y="39"/>
                  <a:pt x="62" y="12"/>
                  <a:pt x="67" y="5"/>
                </a:cubicBezTo>
                <a:close/>
                <a:moveTo>
                  <a:pt x="9" y="69"/>
                </a:moveTo>
                <a:lnTo>
                  <a:pt x="1" y="74"/>
                </a:lnTo>
                <a:cubicBezTo>
                  <a:pt x="4" y="72"/>
                  <a:pt x="7" y="69"/>
                  <a:pt x="11" y="67"/>
                </a:cubicBezTo>
                <a:lnTo>
                  <a:pt x="9" y="69"/>
                </a:lnTo>
                <a:close/>
                <a:moveTo>
                  <a:pt x="0" y="75"/>
                </a:moveTo>
                <a:lnTo>
                  <a:pt x="1" y="74"/>
                </a:lnTo>
                <a:cubicBezTo>
                  <a:pt x="1" y="75"/>
                  <a:pt x="0" y="75"/>
                  <a:pt x="0" y="75"/>
                </a:cubicBezTo>
                <a:close/>
              </a:path>
            </a:pathLst>
          </a:custGeom>
          <a:solidFill>
            <a:srgbClr val="BEBE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95" name="Freeform 7664">
            <a:extLst>
              <a:ext uri="{FF2B5EF4-FFF2-40B4-BE49-F238E27FC236}">
                <a16:creationId xmlns:a16="http://schemas.microsoft.com/office/drawing/2014/main" id="{17B215F4-ED0E-1644-B663-CD4F8113B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5475288"/>
            <a:ext cx="31750" cy="31750"/>
          </a:xfrm>
          <a:custGeom>
            <a:avLst/>
            <a:gdLst>
              <a:gd name="T0" fmla="*/ 4014 w 87"/>
              <a:gd name="T1" fmla="*/ 31389 h 88"/>
              <a:gd name="T2" fmla="*/ 5839 w 87"/>
              <a:gd name="T3" fmla="*/ 29224 h 88"/>
              <a:gd name="T4" fmla="*/ 6934 w 87"/>
              <a:gd name="T5" fmla="*/ 28142 h 88"/>
              <a:gd name="T6" fmla="*/ 15693 w 87"/>
              <a:gd name="T7" fmla="*/ 18040 h 88"/>
              <a:gd name="T8" fmla="*/ 7299 w 87"/>
              <a:gd name="T9" fmla="*/ 28142 h 88"/>
              <a:gd name="T10" fmla="*/ 4014 w 87"/>
              <a:gd name="T11" fmla="*/ 31389 h 88"/>
              <a:gd name="T12" fmla="*/ 6569 w 87"/>
              <a:gd name="T13" fmla="*/ 28142 h 88"/>
              <a:gd name="T14" fmla="*/ 5839 w 87"/>
              <a:gd name="T15" fmla="*/ 29224 h 88"/>
              <a:gd name="T16" fmla="*/ 5474 w 87"/>
              <a:gd name="T17" fmla="*/ 29224 h 88"/>
              <a:gd name="T18" fmla="*/ 6569 w 87"/>
              <a:gd name="T19" fmla="*/ 28142 h 88"/>
              <a:gd name="T20" fmla="*/ 14963 w 87"/>
              <a:gd name="T21" fmla="*/ 16236 h 88"/>
              <a:gd name="T22" fmla="*/ 6569 w 87"/>
              <a:gd name="T23" fmla="*/ 28142 h 88"/>
              <a:gd name="T24" fmla="*/ 14963 w 87"/>
              <a:gd name="T25" fmla="*/ 16236 h 88"/>
              <a:gd name="T26" fmla="*/ 3649 w 87"/>
              <a:gd name="T27" fmla="*/ 24173 h 88"/>
              <a:gd name="T28" fmla="*/ 14963 w 87"/>
              <a:gd name="T29" fmla="*/ 16236 h 88"/>
              <a:gd name="T30" fmla="*/ 365 w 87"/>
              <a:gd name="T31" fmla="*/ 27060 h 88"/>
              <a:gd name="T32" fmla="*/ 2920 w 87"/>
              <a:gd name="T33" fmla="*/ 24895 h 88"/>
              <a:gd name="T34" fmla="*/ 3649 w 87"/>
              <a:gd name="T35" fmla="*/ 24173 h 88"/>
              <a:gd name="T36" fmla="*/ 365 w 87"/>
              <a:gd name="T37" fmla="*/ 26699 h 88"/>
              <a:gd name="T38" fmla="*/ 2920 w 87"/>
              <a:gd name="T39" fmla="*/ 23813 h 88"/>
              <a:gd name="T40" fmla="*/ 14963 w 87"/>
              <a:gd name="T41" fmla="*/ 14071 h 88"/>
              <a:gd name="T42" fmla="*/ 24086 w 87"/>
              <a:gd name="T43" fmla="*/ 1804 h 88"/>
              <a:gd name="T44" fmla="*/ 25911 w 87"/>
              <a:gd name="T45" fmla="*/ 722 h 88"/>
              <a:gd name="T46" fmla="*/ 24451 w 87"/>
              <a:gd name="T47" fmla="*/ 1804 h 88"/>
              <a:gd name="T48" fmla="*/ 14963 w 87"/>
              <a:gd name="T49" fmla="*/ 14071 h 88"/>
              <a:gd name="T50" fmla="*/ 3649 w 87"/>
              <a:gd name="T51" fmla="*/ 24173 h 88"/>
              <a:gd name="T52" fmla="*/ 365 w 87"/>
              <a:gd name="T53" fmla="*/ 26699 h 88"/>
              <a:gd name="T54" fmla="*/ 0 w 87"/>
              <a:gd name="T55" fmla="*/ 27060 h 88"/>
              <a:gd name="T56" fmla="*/ 365 w 87"/>
              <a:gd name="T57" fmla="*/ 26699 h 88"/>
              <a:gd name="T58" fmla="*/ 0 w 87"/>
              <a:gd name="T59" fmla="*/ 27060 h 88"/>
              <a:gd name="T60" fmla="*/ 27006 w 87"/>
              <a:gd name="T61" fmla="*/ 0 h 88"/>
              <a:gd name="T62" fmla="*/ 17152 w 87"/>
              <a:gd name="T63" fmla="*/ 13710 h 88"/>
              <a:gd name="T64" fmla="*/ 16787 w 87"/>
              <a:gd name="T65" fmla="*/ 14071 h 88"/>
              <a:gd name="T66" fmla="*/ 26276 w 87"/>
              <a:gd name="T67" fmla="*/ 361 h 88"/>
              <a:gd name="T68" fmla="*/ 27006 w 87"/>
              <a:gd name="T69" fmla="*/ 0 h 88"/>
              <a:gd name="T70" fmla="*/ 17152 w 87"/>
              <a:gd name="T71" fmla="*/ 14071 h 88"/>
              <a:gd name="T72" fmla="*/ 17152 w 87"/>
              <a:gd name="T73" fmla="*/ 13710 h 88"/>
              <a:gd name="T74" fmla="*/ 17517 w 87"/>
              <a:gd name="T75" fmla="*/ 13710 h 88"/>
              <a:gd name="T76" fmla="*/ 17152 w 87"/>
              <a:gd name="T77" fmla="*/ 14071 h 88"/>
              <a:gd name="T78" fmla="*/ 28830 w 87"/>
              <a:gd name="T79" fmla="*/ 5773 h 88"/>
              <a:gd name="T80" fmla="*/ 17517 w 87"/>
              <a:gd name="T81" fmla="*/ 13710 h 88"/>
              <a:gd name="T82" fmla="*/ 28830 w 87"/>
              <a:gd name="T83" fmla="*/ 5773 h 88"/>
              <a:gd name="T84" fmla="*/ 29925 w 87"/>
              <a:gd name="T85" fmla="*/ 5051 h 88"/>
              <a:gd name="T86" fmla="*/ 28830 w 87"/>
              <a:gd name="T87" fmla="*/ 5773 h 88"/>
              <a:gd name="T88" fmla="*/ 30655 w 87"/>
              <a:gd name="T89" fmla="*/ 4330 h 88"/>
              <a:gd name="T90" fmla="*/ 29925 w 87"/>
              <a:gd name="T91" fmla="*/ 5051 h 88"/>
              <a:gd name="T92" fmla="*/ 30655 w 87"/>
              <a:gd name="T93" fmla="*/ 4690 h 88"/>
              <a:gd name="T94" fmla="*/ 27371 w 87"/>
              <a:gd name="T95" fmla="*/ 7577 h 88"/>
              <a:gd name="T96" fmla="*/ 29925 w 87"/>
              <a:gd name="T97" fmla="*/ 5051 h 88"/>
              <a:gd name="T98" fmla="*/ 30655 w 87"/>
              <a:gd name="T99" fmla="*/ 4690 h 88"/>
              <a:gd name="T100" fmla="*/ 31385 w 87"/>
              <a:gd name="T101" fmla="*/ 4330 h 88"/>
              <a:gd name="T102" fmla="*/ 30655 w 87"/>
              <a:gd name="T103" fmla="*/ 4690 h 88"/>
              <a:gd name="T104" fmla="*/ 31020 w 87"/>
              <a:gd name="T105" fmla="*/ 4330 h 88"/>
              <a:gd name="T106" fmla="*/ 31385 w 87"/>
              <a:gd name="T107" fmla="*/ 4330 h 88"/>
              <a:gd name="T108" fmla="*/ 16787 w 87"/>
              <a:gd name="T109" fmla="*/ 16236 h 88"/>
              <a:gd name="T110" fmla="*/ 27006 w 87"/>
              <a:gd name="T111" fmla="*/ 7577 h 88"/>
              <a:gd name="T112" fmla="*/ 16787 w 87"/>
              <a:gd name="T113" fmla="*/ 16236 h 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7" h="88">
                <a:moveTo>
                  <a:pt x="11" y="87"/>
                </a:moveTo>
                <a:cubicBezTo>
                  <a:pt x="12" y="86"/>
                  <a:pt x="14" y="84"/>
                  <a:pt x="16" y="81"/>
                </a:cubicBezTo>
                <a:lnTo>
                  <a:pt x="19" y="78"/>
                </a:lnTo>
                <a:cubicBezTo>
                  <a:pt x="24" y="74"/>
                  <a:pt x="36" y="58"/>
                  <a:pt x="43" y="50"/>
                </a:cubicBezTo>
                <a:cubicBezTo>
                  <a:pt x="36" y="58"/>
                  <a:pt x="24" y="74"/>
                  <a:pt x="20" y="78"/>
                </a:cubicBezTo>
                <a:lnTo>
                  <a:pt x="11" y="87"/>
                </a:lnTo>
                <a:close/>
                <a:moveTo>
                  <a:pt x="18" y="78"/>
                </a:moveTo>
                <a:cubicBezTo>
                  <a:pt x="17" y="79"/>
                  <a:pt x="16" y="80"/>
                  <a:pt x="16" y="81"/>
                </a:cubicBezTo>
                <a:lnTo>
                  <a:pt x="15" y="81"/>
                </a:lnTo>
                <a:lnTo>
                  <a:pt x="18" y="78"/>
                </a:lnTo>
                <a:close/>
                <a:moveTo>
                  <a:pt x="41" y="45"/>
                </a:moveTo>
                <a:cubicBezTo>
                  <a:pt x="41" y="45"/>
                  <a:pt x="28" y="65"/>
                  <a:pt x="18" y="78"/>
                </a:cubicBezTo>
                <a:cubicBezTo>
                  <a:pt x="27" y="65"/>
                  <a:pt x="39" y="46"/>
                  <a:pt x="41" y="45"/>
                </a:cubicBezTo>
                <a:close/>
                <a:moveTo>
                  <a:pt x="10" y="67"/>
                </a:moveTo>
                <a:cubicBezTo>
                  <a:pt x="22" y="57"/>
                  <a:pt x="40" y="45"/>
                  <a:pt x="41" y="45"/>
                </a:cubicBezTo>
                <a:cubicBezTo>
                  <a:pt x="39" y="46"/>
                  <a:pt x="9" y="69"/>
                  <a:pt x="1" y="75"/>
                </a:cubicBezTo>
                <a:lnTo>
                  <a:pt x="8" y="69"/>
                </a:lnTo>
                <a:lnTo>
                  <a:pt x="10" y="67"/>
                </a:lnTo>
                <a:close/>
                <a:moveTo>
                  <a:pt x="1" y="74"/>
                </a:moveTo>
                <a:lnTo>
                  <a:pt x="8" y="66"/>
                </a:lnTo>
                <a:cubicBezTo>
                  <a:pt x="14" y="60"/>
                  <a:pt x="40" y="39"/>
                  <a:pt x="41" y="39"/>
                </a:cubicBezTo>
                <a:cubicBezTo>
                  <a:pt x="41" y="39"/>
                  <a:pt x="61" y="12"/>
                  <a:pt x="66" y="5"/>
                </a:cubicBezTo>
                <a:lnTo>
                  <a:pt x="71" y="2"/>
                </a:lnTo>
                <a:lnTo>
                  <a:pt x="67" y="5"/>
                </a:lnTo>
                <a:cubicBezTo>
                  <a:pt x="61" y="12"/>
                  <a:pt x="41" y="39"/>
                  <a:pt x="41" y="39"/>
                </a:cubicBezTo>
                <a:cubicBezTo>
                  <a:pt x="41" y="39"/>
                  <a:pt x="18" y="57"/>
                  <a:pt x="10" y="67"/>
                </a:cubicBezTo>
                <a:cubicBezTo>
                  <a:pt x="6" y="70"/>
                  <a:pt x="3" y="73"/>
                  <a:pt x="1" y="74"/>
                </a:cubicBezTo>
                <a:close/>
                <a:moveTo>
                  <a:pt x="0" y="75"/>
                </a:moveTo>
                <a:lnTo>
                  <a:pt x="1" y="74"/>
                </a:lnTo>
                <a:cubicBezTo>
                  <a:pt x="1" y="75"/>
                  <a:pt x="0" y="75"/>
                  <a:pt x="0" y="75"/>
                </a:cubicBezTo>
                <a:close/>
                <a:moveTo>
                  <a:pt x="74" y="0"/>
                </a:moveTo>
                <a:cubicBezTo>
                  <a:pt x="69" y="3"/>
                  <a:pt x="50" y="33"/>
                  <a:pt x="47" y="38"/>
                </a:cubicBezTo>
                <a:cubicBezTo>
                  <a:pt x="47" y="39"/>
                  <a:pt x="46" y="39"/>
                  <a:pt x="46" y="39"/>
                </a:cubicBezTo>
                <a:cubicBezTo>
                  <a:pt x="46" y="39"/>
                  <a:pt x="64" y="10"/>
                  <a:pt x="72" y="1"/>
                </a:cubicBezTo>
                <a:lnTo>
                  <a:pt x="74" y="0"/>
                </a:lnTo>
                <a:close/>
                <a:moveTo>
                  <a:pt x="47" y="39"/>
                </a:moveTo>
                <a:lnTo>
                  <a:pt x="47" y="38"/>
                </a:lnTo>
                <a:cubicBezTo>
                  <a:pt x="47" y="38"/>
                  <a:pt x="47" y="38"/>
                  <a:pt x="48" y="38"/>
                </a:cubicBezTo>
                <a:cubicBezTo>
                  <a:pt x="47" y="38"/>
                  <a:pt x="47" y="39"/>
                  <a:pt x="47" y="39"/>
                </a:cubicBezTo>
                <a:close/>
                <a:moveTo>
                  <a:pt x="79" y="16"/>
                </a:moveTo>
                <a:cubicBezTo>
                  <a:pt x="69" y="23"/>
                  <a:pt x="52" y="35"/>
                  <a:pt x="48" y="38"/>
                </a:cubicBezTo>
                <a:cubicBezTo>
                  <a:pt x="50" y="35"/>
                  <a:pt x="68" y="23"/>
                  <a:pt x="79" y="16"/>
                </a:cubicBezTo>
                <a:close/>
                <a:moveTo>
                  <a:pt x="82" y="14"/>
                </a:moveTo>
                <a:cubicBezTo>
                  <a:pt x="81" y="15"/>
                  <a:pt x="80" y="15"/>
                  <a:pt x="79" y="16"/>
                </a:cubicBezTo>
                <a:cubicBezTo>
                  <a:pt x="81" y="14"/>
                  <a:pt x="83" y="13"/>
                  <a:pt x="84" y="12"/>
                </a:cubicBezTo>
                <a:lnTo>
                  <a:pt x="82" y="14"/>
                </a:lnTo>
                <a:close/>
                <a:moveTo>
                  <a:pt x="84" y="13"/>
                </a:moveTo>
                <a:lnTo>
                  <a:pt x="75" y="21"/>
                </a:lnTo>
                <a:lnTo>
                  <a:pt x="82" y="14"/>
                </a:lnTo>
                <a:cubicBezTo>
                  <a:pt x="83" y="13"/>
                  <a:pt x="83" y="13"/>
                  <a:pt x="84" y="13"/>
                </a:cubicBezTo>
                <a:close/>
                <a:moveTo>
                  <a:pt x="86" y="12"/>
                </a:moveTo>
                <a:cubicBezTo>
                  <a:pt x="85" y="12"/>
                  <a:pt x="85" y="12"/>
                  <a:pt x="84" y="13"/>
                </a:cubicBezTo>
                <a:lnTo>
                  <a:pt x="85" y="12"/>
                </a:lnTo>
                <a:lnTo>
                  <a:pt x="86" y="12"/>
                </a:lnTo>
                <a:close/>
                <a:moveTo>
                  <a:pt x="46" y="45"/>
                </a:moveTo>
                <a:cubicBezTo>
                  <a:pt x="46" y="42"/>
                  <a:pt x="69" y="27"/>
                  <a:pt x="74" y="21"/>
                </a:cubicBezTo>
                <a:cubicBezTo>
                  <a:pt x="70" y="27"/>
                  <a:pt x="47" y="45"/>
                  <a:pt x="46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96" name="Freeform 7665">
            <a:extLst>
              <a:ext uri="{FF2B5EF4-FFF2-40B4-BE49-F238E27FC236}">
                <a16:creationId xmlns:a16="http://schemas.microsoft.com/office/drawing/2014/main" id="{BA1706E6-D3E3-7D4F-86F8-90854972A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5511800"/>
            <a:ext cx="7937" cy="7938"/>
          </a:xfrm>
          <a:custGeom>
            <a:avLst/>
            <a:gdLst>
              <a:gd name="T0" fmla="*/ 0 w 24"/>
              <a:gd name="T1" fmla="*/ 2165 h 22"/>
              <a:gd name="T2" fmla="*/ 2315 w 24"/>
              <a:gd name="T3" fmla="*/ 0 h 22"/>
              <a:gd name="T4" fmla="*/ 5622 w 24"/>
              <a:gd name="T5" fmla="*/ 2165 h 22"/>
              <a:gd name="T6" fmla="*/ 7606 w 24"/>
              <a:gd name="T7" fmla="*/ 6495 h 22"/>
              <a:gd name="T8" fmla="*/ 5622 w 24"/>
              <a:gd name="T9" fmla="*/ 7577 h 22"/>
              <a:gd name="T10" fmla="*/ 0 w 24"/>
              <a:gd name="T11" fmla="*/ 2165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22">
                <a:moveTo>
                  <a:pt x="0" y="6"/>
                </a:moveTo>
                <a:cubicBezTo>
                  <a:pt x="1" y="3"/>
                  <a:pt x="3" y="0"/>
                  <a:pt x="7" y="0"/>
                </a:cubicBezTo>
                <a:cubicBezTo>
                  <a:pt x="7" y="0"/>
                  <a:pt x="12" y="0"/>
                  <a:pt x="17" y="6"/>
                </a:cubicBezTo>
                <a:cubicBezTo>
                  <a:pt x="23" y="12"/>
                  <a:pt x="23" y="18"/>
                  <a:pt x="23" y="18"/>
                </a:cubicBezTo>
                <a:cubicBezTo>
                  <a:pt x="23" y="21"/>
                  <a:pt x="21" y="21"/>
                  <a:pt x="17" y="21"/>
                </a:cubicBezTo>
                <a:lnTo>
                  <a:pt x="0" y="6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97" name="Freeform 7666">
            <a:extLst>
              <a:ext uri="{FF2B5EF4-FFF2-40B4-BE49-F238E27FC236}">
                <a16:creationId xmlns:a16="http://schemas.microsoft.com/office/drawing/2014/main" id="{6DD81384-56B9-334D-AA17-37B061C28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5518150"/>
            <a:ext cx="1588" cy="1588"/>
          </a:xfrm>
          <a:custGeom>
            <a:avLst/>
            <a:gdLst>
              <a:gd name="T0" fmla="*/ 529 w 3"/>
              <a:gd name="T1" fmla="*/ 1191 h 4"/>
              <a:gd name="T2" fmla="*/ 0 w 3"/>
              <a:gd name="T3" fmla="*/ 1191 h 4"/>
              <a:gd name="T4" fmla="*/ 1059 w 3"/>
              <a:gd name="T5" fmla="*/ 0 h 4"/>
              <a:gd name="T6" fmla="*/ 529 w 3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1" y="3"/>
                </a:moveTo>
                <a:lnTo>
                  <a:pt x="0" y="3"/>
                </a:lnTo>
                <a:cubicBezTo>
                  <a:pt x="1" y="3"/>
                  <a:pt x="2" y="0"/>
                  <a:pt x="2" y="0"/>
                </a:cubicBezTo>
                <a:cubicBezTo>
                  <a:pt x="2" y="0"/>
                  <a:pt x="2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98" name="Freeform 7667">
            <a:extLst>
              <a:ext uri="{FF2B5EF4-FFF2-40B4-BE49-F238E27FC236}">
                <a16:creationId xmlns:a16="http://schemas.microsoft.com/office/drawing/2014/main" id="{56EEFDF3-E0D3-FE40-A572-471110971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514975"/>
            <a:ext cx="11113" cy="9525"/>
          </a:xfrm>
          <a:custGeom>
            <a:avLst/>
            <a:gdLst>
              <a:gd name="T0" fmla="*/ 4075 w 30"/>
              <a:gd name="T1" fmla="*/ 0 h 28"/>
              <a:gd name="T2" fmla="*/ 8520 w 30"/>
              <a:gd name="T3" fmla="*/ 2041 h 28"/>
              <a:gd name="T4" fmla="*/ 10372 w 30"/>
              <a:gd name="T5" fmla="*/ 5103 h 28"/>
              <a:gd name="T6" fmla="*/ 4075 w 30"/>
              <a:gd name="T7" fmla="*/ 9185 h 28"/>
              <a:gd name="T8" fmla="*/ 0 w 30"/>
              <a:gd name="T9" fmla="*/ 5103 h 28"/>
              <a:gd name="T10" fmla="*/ 4075 w 30"/>
              <a:gd name="T11" fmla="*/ 0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28">
                <a:moveTo>
                  <a:pt x="11" y="0"/>
                </a:moveTo>
                <a:cubicBezTo>
                  <a:pt x="11" y="0"/>
                  <a:pt x="18" y="0"/>
                  <a:pt x="23" y="6"/>
                </a:cubicBezTo>
                <a:cubicBezTo>
                  <a:pt x="28" y="12"/>
                  <a:pt x="29" y="15"/>
                  <a:pt x="28" y="15"/>
                </a:cubicBezTo>
                <a:lnTo>
                  <a:pt x="11" y="27"/>
                </a:lnTo>
                <a:lnTo>
                  <a:pt x="0" y="15"/>
                </a:lnTo>
                <a:lnTo>
                  <a:pt x="11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99" name="Freeform 7668">
            <a:extLst>
              <a:ext uri="{FF2B5EF4-FFF2-40B4-BE49-F238E27FC236}">
                <a16:creationId xmlns:a16="http://schemas.microsoft.com/office/drawing/2014/main" id="{B24FDA6F-402C-2E48-B844-58B02E412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514975"/>
            <a:ext cx="11113" cy="9525"/>
          </a:xfrm>
          <a:custGeom>
            <a:avLst/>
            <a:gdLst>
              <a:gd name="T0" fmla="*/ 0 w 31"/>
              <a:gd name="T1" fmla="*/ 5103 h 28"/>
              <a:gd name="T2" fmla="*/ 4302 w 31"/>
              <a:gd name="T3" fmla="*/ 0 h 28"/>
              <a:gd name="T4" fmla="*/ 4302 w 31"/>
              <a:gd name="T5" fmla="*/ 0 h 28"/>
              <a:gd name="T6" fmla="*/ 358 w 31"/>
              <a:gd name="T7" fmla="*/ 5103 h 28"/>
              <a:gd name="T8" fmla="*/ 4302 w 31"/>
              <a:gd name="T9" fmla="*/ 9185 h 28"/>
              <a:gd name="T10" fmla="*/ 0 w 31"/>
              <a:gd name="T11" fmla="*/ 5103 h 28"/>
              <a:gd name="T12" fmla="*/ 8604 w 31"/>
              <a:gd name="T13" fmla="*/ 2041 h 28"/>
              <a:gd name="T14" fmla="*/ 4302 w 31"/>
              <a:gd name="T15" fmla="*/ 0 h 28"/>
              <a:gd name="T16" fmla="*/ 8604 w 31"/>
              <a:gd name="T17" fmla="*/ 2041 h 28"/>
              <a:gd name="T18" fmla="*/ 10755 w 31"/>
              <a:gd name="T19" fmla="*/ 5103 h 28"/>
              <a:gd name="T20" fmla="*/ 10396 w 31"/>
              <a:gd name="T21" fmla="*/ 5103 h 28"/>
              <a:gd name="T22" fmla="*/ 8604 w 31"/>
              <a:gd name="T23" fmla="*/ 2041 h 28"/>
              <a:gd name="T24" fmla="*/ 10755 w 31"/>
              <a:gd name="T25" fmla="*/ 5103 h 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28">
                <a:moveTo>
                  <a:pt x="0" y="15"/>
                </a:moveTo>
                <a:lnTo>
                  <a:pt x="12" y="0"/>
                </a:lnTo>
                <a:lnTo>
                  <a:pt x="1" y="15"/>
                </a:lnTo>
                <a:lnTo>
                  <a:pt x="12" y="27"/>
                </a:lnTo>
                <a:lnTo>
                  <a:pt x="0" y="15"/>
                </a:lnTo>
                <a:close/>
                <a:moveTo>
                  <a:pt x="24" y="6"/>
                </a:moveTo>
                <a:cubicBezTo>
                  <a:pt x="20" y="3"/>
                  <a:pt x="16" y="0"/>
                  <a:pt x="12" y="0"/>
                </a:cubicBezTo>
                <a:cubicBezTo>
                  <a:pt x="17" y="0"/>
                  <a:pt x="20" y="0"/>
                  <a:pt x="24" y="6"/>
                </a:cubicBezTo>
                <a:close/>
                <a:moveTo>
                  <a:pt x="30" y="15"/>
                </a:moveTo>
                <a:lnTo>
                  <a:pt x="29" y="15"/>
                </a:lnTo>
                <a:cubicBezTo>
                  <a:pt x="29" y="15"/>
                  <a:pt x="28" y="9"/>
                  <a:pt x="24" y="6"/>
                </a:cubicBezTo>
                <a:cubicBezTo>
                  <a:pt x="28" y="9"/>
                  <a:pt x="30" y="15"/>
                  <a:pt x="3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00" name="Freeform 7669">
            <a:extLst>
              <a:ext uri="{FF2B5EF4-FFF2-40B4-BE49-F238E27FC236}">
                <a16:creationId xmlns:a16="http://schemas.microsoft.com/office/drawing/2014/main" id="{EDC4E936-F85F-5D4A-AAEF-5D961464F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5516563"/>
            <a:ext cx="7937" cy="6350"/>
          </a:xfrm>
          <a:custGeom>
            <a:avLst/>
            <a:gdLst>
              <a:gd name="T0" fmla="*/ 0 w 21"/>
              <a:gd name="T1" fmla="*/ 4011 h 19"/>
              <a:gd name="T2" fmla="*/ 7559 w 21"/>
              <a:gd name="T3" fmla="*/ 0 h 19"/>
              <a:gd name="T4" fmla="*/ 1890 w 21"/>
              <a:gd name="T5" fmla="*/ 6016 h 19"/>
              <a:gd name="T6" fmla="*/ 0 w 21"/>
              <a:gd name="T7" fmla="*/ 4011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" h="19">
                <a:moveTo>
                  <a:pt x="0" y="12"/>
                </a:moveTo>
                <a:cubicBezTo>
                  <a:pt x="5" y="9"/>
                  <a:pt x="11" y="0"/>
                  <a:pt x="20" y="0"/>
                </a:cubicBezTo>
                <a:cubicBezTo>
                  <a:pt x="17" y="9"/>
                  <a:pt x="10" y="15"/>
                  <a:pt x="5" y="18"/>
                </a:cubicBezTo>
                <a:lnTo>
                  <a:pt x="0" y="12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01" name="Freeform 7670">
            <a:extLst>
              <a:ext uri="{FF2B5EF4-FFF2-40B4-BE49-F238E27FC236}">
                <a16:creationId xmlns:a16="http://schemas.microsoft.com/office/drawing/2014/main" id="{EEDD8973-E5BF-E648-B5EB-EAF646B2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5516563"/>
            <a:ext cx="7937" cy="6350"/>
          </a:xfrm>
          <a:custGeom>
            <a:avLst/>
            <a:gdLst>
              <a:gd name="T0" fmla="*/ 1890 w 21"/>
              <a:gd name="T1" fmla="*/ 6016 h 19"/>
              <a:gd name="T2" fmla="*/ 1890 w 21"/>
              <a:gd name="T3" fmla="*/ 6016 h 19"/>
              <a:gd name="T4" fmla="*/ 7559 w 21"/>
              <a:gd name="T5" fmla="*/ 0 h 19"/>
              <a:gd name="T6" fmla="*/ 7559 w 21"/>
              <a:gd name="T7" fmla="*/ 0 h 19"/>
              <a:gd name="T8" fmla="*/ 1890 w 21"/>
              <a:gd name="T9" fmla="*/ 6016 h 19"/>
              <a:gd name="T10" fmla="*/ 7559 w 21"/>
              <a:gd name="T11" fmla="*/ 0 h 19"/>
              <a:gd name="T12" fmla="*/ 7559 w 21"/>
              <a:gd name="T13" fmla="*/ 0 h 19"/>
              <a:gd name="T14" fmla="*/ 7559 w 21"/>
              <a:gd name="T15" fmla="*/ 0 h 19"/>
              <a:gd name="T16" fmla="*/ 7559 w 21"/>
              <a:gd name="T17" fmla="*/ 0 h 19"/>
              <a:gd name="T18" fmla="*/ 0 w 21"/>
              <a:gd name="T19" fmla="*/ 4011 h 19"/>
              <a:gd name="T20" fmla="*/ 7559 w 21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1" h="19">
                <a:moveTo>
                  <a:pt x="5" y="18"/>
                </a:moveTo>
                <a:lnTo>
                  <a:pt x="5" y="18"/>
                </a:lnTo>
                <a:cubicBezTo>
                  <a:pt x="10" y="15"/>
                  <a:pt x="17" y="6"/>
                  <a:pt x="20" y="0"/>
                </a:cubicBezTo>
                <a:cubicBezTo>
                  <a:pt x="17" y="9"/>
                  <a:pt x="10" y="15"/>
                  <a:pt x="5" y="18"/>
                </a:cubicBezTo>
                <a:close/>
                <a:moveTo>
                  <a:pt x="20" y="0"/>
                </a:moveTo>
                <a:lnTo>
                  <a:pt x="20" y="0"/>
                </a:lnTo>
                <a:cubicBezTo>
                  <a:pt x="11" y="3"/>
                  <a:pt x="5" y="9"/>
                  <a:pt x="0" y="12"/>
                </a:cubicBezTo>
                <a:cubicBezTo>
                  <a:pt x="4" y="9"/>
                  <a:pt x="11" y="0"/>
                  <a:pt x="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02" name="Freeform 7671">
            <a:extLst>
              <a:ext uri="{FF2B5EF4-FFF2-40B4-BE49-F238E27FC236}">
                <a16:creationId xmlns:a16="http://schemas.microsoft.com/office/drawing/2014/main" id="{493AB806-92DD-F34B-97F6-9D59CAB04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250" y="5519738"/>
            <a:ext cx="7938" cy="4762"/>
          </a:xfrm>
          <a:custGeom>
            <a:avLst/>
            <a:gdLst>
              <a:gd name="T0" fmla="*/ 1134 w 21"/>
              <a:gd name="T1" fmla="*/ 4396 h 13"/>
              <a:gd name="T2" fmla="*/ 0 w 21"/>
              <a:gd name="T3" fmla="*/ 3297 h 13"/>
              <a:gd name="T4" fmla="*/ 2268 w 21"/>
              <a:gd name="T5" fmla="*/ 1099 h 13"/>
              <a:gd name="T6" fmla="*/ 7560 w 21"/>
              <a:gd name="T7" fmla="*/ 0 h 13"/>
              <a:gd name="T8" fmla="*/ 1134 w 21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13">
                <a:moveTo>
                  <a:pt x="3" y="12"/>
                </a:moveTo>
                <a:lnTo>
                  <a:pt x="0" y="9"/>
                </a:lnTo>
                <a:cubicBezTo>
                  <a:pt x="0" y="9"/>
                  <a:pt x="4" y="6"/>
                  <a:pt x="6" y="3"/>
                </a:cubicBezTo>
                <a:cubicBezTo>
                  <a:pt x="12" y="0"/>
                  <a:pt x="20" y="0"/>
                  <a:pt x="20" y="0"/>
                </a:cubicBezTo>
                <a:lnTo>
                  <a:pt x="3" y="12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03" name="Freeform 7672">
            <a:extLst>
              <a:ext uri="{FF2B5EF4-FFF2-40B4-BE49-F238E27FC236}">
                <a16:creationId xmlns:a16="http://schemas.microsoft.com/office/drawing/2014/main" id="{DF063FE0-5D8E-814E-B1DB-7E3DEEA8D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5518150"/>
            <a:ext cx="4762" cy="3175"/>
          </a:xfrm>
          <a:custGeom>
            <a:avLst/>
            <a:gdLst>
              <a:gd name="T0" fmla="*/ 4445 w 15"/>
              <a:gd name="T1" fmla="*/ 1361 h 7"/>
              <a:gd name="T2" fmla="*/ 2857 w 15"/>
              <a:gd name="T3" fmla="*/ 1361 h 7"/>
              <a:gd name="T4" fmla="*/ 0 w 15"/>
              <a:gd name="T5" fmla="*/ 2721 h 7"/>
              <a:gd name="T6" fmla="*/ 4445 w 15"/>
              <a:gd name="T7" fmla="*/ 136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7">
                <a:moveTo>
                  <a:pt x="14" y="3"/>
                </a:moveTo>
                <a:lnTo>
                  <a:pt x="9" y="3"/>
                </a:lnTo>
                <a:cubicBezTo>
                  <a:pt x="6" y="3"/>
                  <a:pt x="4" y="3"/>
                  <a:pt x="0" y="6"/>
                </a:cubicBezTo>
                <a:cubicBezTo>
                  <a:pt x="6" y="0"/>
                  <a:pt x="14" y="3"/>
                  <a:pt x="1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04" name="Freeform 7673">
            <a:extLst>
              <a:ext uri="{FF2B5EF4-FFF2-40B4-BE49-F238E27FC236}">
                <a16:creationId xmlns:a16="http://schemas.microsoft.com/office/drawing/2014/main" id="{F4C85CD1-9583-A14B-A12D-6E9454FFB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514975"/>
            <a:ext cx="4763" cy="6350"/>
          </a:xfrm>
          <a:custGeom>
            <a:avLst/>
            <a:gdLst>
              <a:gd name="T0" fmla="*/ 0 w 15"/>
              <a:gd name="T1" fmla="*/ 5013 h 19"/>
              <a:gd name="T2" fmla="*/ 3493 w 15"/>
              <a:gd name="T3" fmla="*/ 0 h 19"/>
              <a:gd name="T4" fmla="*/ 2540 w 15"/>
              <a:gd name="T5" fmla="*/ 5013 h 19"/>
              <a:gd name="T6" fmla="*/ 953 w 15"/>
              <a:gd name="T7" fmla="*/ 6016 h 19"/>
              <a:gd name="T8" fmla="*/ 0 w 15"/>
              <a:gd name="T9" fmla="*/ 5013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9">
                <a:moveTo>
                  <a:pt x="0" y="15"/>
                </a:moveTo>
                <a:lnTo>
                  <a:pt x="11" y="0"/>
                </a:lnTo>
                <a:cubicBezTo>
                  <a:pt x="11" y="0"/>
                  <a:pt x="14" y="6"/>
                  <a:pt x="8" y="15"/>
                </a:cubicBezTo>
                <a:cubicBezTo>
                  <a:pt x="6" y="15"/>
                  <a:pt x="3" y="18"/>
                  <a:pt x="3" y="18"/>
                </a:cubicBezTo>
                <a:lnTo>
                  <a:pt x="0" y="15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05" name="Freeform 7674">
            <a:extLst>
              <a:ext uri="{FF2B5EF4-FFF2-40B4-BE49-F238E27FC236}">
                <a16:creationId xmlns:a16="http://schemas.microsoft.com/office/drawing/2014/main" id="{17FF6DF6-27B3-9840-B284-CCD60F3B4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514975"/>
            <a:ext cx="6350" cy="6350"/>
          </a:xfrm>
          <a:custGeom>
            <a:avLst/>
            <a:gdLst>
              <a:gd name="T0" fmla="*/ 1588 w 16"/>
              <a:gd name="T1" fmla="*/ 6016 h 19"/>
              <a:gd name="T2" fmla="*/ 0 w 16"/>
              <a:gd name="T3" fmla="*/ 5013 h 19"/>
              <a:gd name="T4" fmla="*/ 4763 w 16"/>
              <a:gd name="T5" fmla="*/ 0 h 19"/>
              <a:gd name="T6" fmla="*/ 4763 w 16"/>
              <a:gd name="T7" fmla="*/ 0 h 19"/>
              <a:gd name="T8" fmla="*/ 397 w 16"/>
              <a:gd name="T9" fmla="*/ 5013 h 19"/>
              <a:gd name="T10" fmla="*/ 1588 w 16"/>
              <a:gd name="T11" fmla="*/ 6016 h 19"/>
              <a:gd name="T12" fmla="*/ 3572 w 16"/>
              <a:gd name="T13" fmla="*/ 5013 h 19"/>
              <a:gd name="T14" fmla="*/ 1588 w 16"/>
              <a:gd name="T15" fmla="*/ 6016 h 19"/>
              <a:gd name="T16" fmla="*/ 3572 w 16"/>
              <a:gd name="T17" fmla="*/ 4011 h 19"/>
              <a:gd name="T18" fmla="*/ 4763 w 16"/>
              <a:gd name="T19" fmla="*/ 0 h 19"/>
              <a:gd name="T20" fmla="*/ 3572 w 16"/>
              <a:gd name="T21" fmla="*/ 5013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9">
                <a:moveTo>
                  <a:pt x="4" y="18"/>
                </a:moveTo>
                <a:lnTo>
                  <a:pt x="0" y="15"/>
                </a:lnTo>
                <a:lnTo>
                  <a:pt x="12" y="0"/>
                </a:lnTo>
                <a:lnTo>
                  <a:pt x="1" y="15"/>
                </a:lnTo>
                <a:lnTo>
                  <a:pt x="4" y="18"/>
                </a:lnTo>
                <a:close/>
                <a:moveTo>
                  <a:pt x="9" y="15"/>
                </a:moveTo>
                <a:lnTo>
                  <a:pt x="4" y="18"/>
                </a:lnTo>
                <a:lnTo>
                  <a:pt x="9" y="12"/>
                </a:lnTo>
                <a:cubicBezTo>
                  <a:pt x="14" y="9"/>
                  <a:pt x="12" y="1"/>
                  <a:pt x="12" y="0"/>
                </a:cubicBezTo>
                <a:cubicBezTo>
                  <a:pt x="12" y="1"/>
                  <a:pt x="15" y="9"/>
                  <a:pt x="9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06" name="Freeform 7675">
            <a:extLst>
              <a:ext uri="{FF2B5EF4-FFF2-40B4-BE49-F238E27FC236}">
                <a16:creationId xmlns:a16="http://schemas.microsoft.com/office/drawing/2014/main" id="{0F9CA49A-EACF-F849-96CE-432C295CD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5519738"/>
            <a:ext cx="28575" cy="30162"/>
          </a:xfrm>
          <a:custGeom>
            <a:avLst/>
            <a:gdLst>
              <a:gd name="T0" fmla="*/ 24289 w 80"/>
              <a:gd name="T1" fmla="*/ 0 h 83"/>
              <a:gd name="T2" fmla="*/ 28218 w 80"/>
              <a:gd name="T3" fmla="*/ 4361 h 83"/>
              <a:gd name="T4" fmla="*/ 12144 w 80"/>
              <a:gd name="T5" fmla="*/ 25438 h 83"/>
              <a:gd name="T6" fmla="*/ 3929 w 80"/>
              <a:gd name="T7" fmla="*/ 25438 h 83"/>
              <a:gd name="T8" fmla="*/ 4286 w 80"/>
              <a:gd name="T9" fmla="*/ 17443 h 83"/>
              <a:gd name="T10" fmla="*/ 24289 w 80"/>
              <a:gd name="T11" fmla="*/ 0 h 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0" h="83">
                <a:moveTo>
                  <a:pt x="68" y="0"/>
                </a:moveTo>
                <a:cubicBezTo>
                  <a:pt x="73" y="0"/>
                  <a:pt x="79" y="6"/>
                  <a:pt x="79" y="12"/>
                </a:cubicBezTo>
                <a:cubicBezTo>
                  <a:pt x="59" y="33"/>
                  <a:pt x="48" y="54"/>
                  <a:pt x="34" y="70"/>
                </a:cubicBezTo>
                <a:cubicBezTo>
                  <a:pt x="22" y="82"/>
                  <a:pt x="14" y="73"/>
                  <a:pt x="11" y="70"/>
                </a:cubicBezTo>
                <a:cubicBezTo>
                  <a:pt x="7" y="67"/>
                  <a:pt x="0" y="58"/>
                  <a:pt x="12" y="48"/>
                </a:cubicBezTo>
                <a:cubicBezTo>
                  <a:pt x="26" y="33"/>
                  <a:pt x="48" y="21"/>
                  <a:pt x="68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07" name="Freeform 7676">
            <a:extLst>
              <a:ext uri="{FF2B5EF4-FFF2-40B4-BE49-F238E27FC236}">
                <a16:creationId xmlns:a16="http://schemas.microsoft.com/office/drawing/2014/main" id="{BC44A600-840A-BE46-888A-81DF3982A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519738"/>
            <a:ext cx="26988" cy="26987"/>
          </a:xfrm>
          <a:custGeom>
            <a:avLst/>
            <a:gdLst>
              <a:gd name="T0" fmla="*/ 5835 w 74"/>
              <a:gd name="T1" fmla="*/ 26637 h 77"/>
              <a:gd name="T2" fmla="*/ 9847 w 74"/>
              <a:gd name="T3" fmla="*/ 24534 h 77"/>
              <a:gd name="T4" fmla="*/ 17141 w 74"/>
              <a:gd name="T5" fmla="*/ 15772 h 77"/>
              <a:gd name="T6" fmla="*/ 26623 w 74"/>
              <a:gd name="T7" fmla="*/ 4206 h 77"/>
              <a:gd name="T8" fmla="*/ 17141 w 74"/>
              <a:gd name="T9" fmla="*/ 15772 h 77"/>
              <a:gd name="T10" fmla="*/ 10212 w 74"/>
              <a:gd name="T11" fmla="*/ 24534 h 77"/>
              <a:gd name="T12" fmla="*/ 5835 w 74"/>
              <a:gd name="T13" fmla="*/ 26637 h 77"/>
              <a:gd name="T14" fmla="*/ 2188 w 74"/>
              <a:gd name="T15" fmla="*/ 24534 h 77"/>
              <a:gd name="T16" fmla="*/ 5835 w 74"/>
              <a:gd name="T17" fmla="*/ 26637 h 77"/>
              <a:gd name="T18" fmla="*/ 1824 w 74"/>
              <a:gd name="T19" fmla="*/ 24534 h 77"/>
              <a:gd name="T20" fmla="*/ 1459 w 74"/>
              <a:gd name="T21" fmla="*/ 23833 h 77"/>
              <a:gd name="T22" fmla="*/ 2188 w 74"/>
              <a:gd name="T23" fmla="*/ 24534 h 77"/>
              <a:gd name="T24" fmla="*/ 1824 w 74"/>
              <a:gd name="T25" fmla="*/ 16823 h 77"/>
              <a:gd name="T26" fmla="*/ 10576 w 74"/>
              <a:gd name="T27" fmla="*/ 9463 h 77"/>
              <a:gd name="T28" fmla="*/ 22247 w 74"/>
              <a:gd name="T29" fmla="*/ 0 h 77"/>
              <a:gd name="T30" fmla="*/ 22612 w 74"/>
              <a:gd name="T31" fmla="*/ 0 h 77"/>
              <a:gd name="T32" fmla="*/ 10576 w 74"/>
              <a:gd name="T33" fmla="*/ 9463 h 77"/>
              <a:gd name="T34" fmla="*/ 2188 w 74"/>
              <a:gd name="T35" fmla="*/ 16823 h 77"/>
              <a:gd name="T36" fmla="*/ 0 w 74"/>
              <a:gd name="T37" fmla="*/ 21029 h 77"/>
              <a:gd name="T38" fmla="*/ 1824 w 74"/>
              <a:gd name="T39" fmla="*/ 16823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4" h="77">
                <a:moveTo>
                  <a:pt x="16" y="76"/>
                </a:moveTo>
                <a:cubicBezTo>
                  <a:pt x="20" y="76"/>
                  <a:pt x="24" y="73"/>
                  <a:pt x="27" y="70"/>
                </a:cubicBezTo>
                <a:cubicBezTo>
                  <a:pt x="33" y="63"/>
                  <a:pt x="39" y="54"/>
                  <a:pt x="47" y="45"/>
                </a:cubicBezTo>
                <a:cubicBezTo>
                  <a:pt x="53" y="36"/>
                  <a:pt x="63" y="24"/>
                  <a:pt x="73" y="12"/>
                </a:cubicBezTo>
                <a:cubicBezTo>
                  <a:pt x="63" y="24"/>
                  <a:pt x="55" y="36"/>
                  <a:pt x="47" y="45"/>
                </a:cubicBezTo>
                <a:cubicBezTo>
                  <a:pt x="41" y="54"/>
                  <a:pt x="34" y="63"/>
                  <a:pt x="28" y="70"/>
                </a:cubicBezTo>
                <a:cubicBezTo>
                  <a:pt x="24" y="73"/>
                  <a:pt x="20" y="76"/>
                  <a:pt x="16" y="76"/>
                </a:cubicBezTo>
                <a:close/>
                <a:moveTo>
                  <a:pt x="6" y="70"/>
                </a:moveTo>
                <a:cubicBezTo>
                  <a:pt x="7" y="73"/>
                  <a:pt x="11" y="76"/>
                  <a:pt x="16" y="76"/>
                </a:cubicBezTo>
                <a:cubicBezTo>
                  <a:pt x="11" y="76"/>
                  <a:pt x="7" y="73"/>
                  <a:pt x="5" y="70"/>
                </a:cubicBezTo>
                <a:cubicBezTo>
                  <a:pt x="5" y="69"/>
                  <a:pt x="4" y="68"/>
                  <a:pt x="4" y="68"/>
                </a:cubicBezTo>
                <a:lnTo>
                  <a:pt x="6" y="70"/>
                </a:lnTo>
                <a:close/>
                <a:moveTo>
                  <a:pt x="5" y="48"/>
                </a:moveTo>
                <a:cubicBezTo>
                  <a:pt x="11" y="39"/>
                  <a:pt x="20" y="36"/>
                  <a:pt x="29" y="27"/>
                </a:cubicBezTo>
                <a:cubicBezTo>
                  <a:pt x="39" y="21"/>
                  <a:pt x="51" y="12"/>
                  <a:pt x="61" y="0"/>
                </a:cubicBezTo>
                <a:lnTo>
                  <a:pt x="62" y="0"/>
                </a:lnTo>
                <a:cubicBezTo>
                  <a:pt x="51" y="12"/>
                  <a:pt x="39" y="21"/>
                  <a:pt x="29" y="27"/>
                </a:cubicBezTo>
                <a:cubicBezTo>
                  <a:pt x="20" y="36"/>
                  <a:pt x="12" y="39"/>
                  <a:pt x="6" y="48"/>
                </a:cubicBezTo>
                <a:cubicBezTo>
                  <a:pt x="1" y="52"/>
                  <a:pt x="0" y="54"/>
                  <a:pt x="0" y="60"/>
                </a:cubicBezTo>
                <a:cubicBezTo>
                  <a:pt x="0" y="54"/>
                  <a:pt x="1" y="52"/>
                  <a:pt x="5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08" name="Freeform 7677">
            <a:extLst>
              <a:ext uri="{FF2B5EF4-FFF2-40B4-BE49-F238E27FC236}">
                <a16:creationId xmlns:a16="http://schemas.microsoft.com/office/drawing/2014/main" id="{0327D1F0-F3BC-5D4D-A913-A59421B85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538788"/>
            <a:ext cx="11113" cy="11112"/>
          </a:xfrm>
          <a:custGeom>
            <a:avLst/>
            <a:gdLst>
              <a:gd name="T0" fmla="*/ 0 w 31"/>
              <a:gd name="T1" fmla="*/ 3449 h 29"/>
              <a:gd name="T2" fmla="*/ 2868 w 31"/>
              <a:gd name="T3" fmla="*/ 0 h 29"/>
              <a:gd name="T4" fmla="*/ 10755 w 31"/>
              <a:gd name="T5" fmla="*/ 8430 h 29"/>
              <a:gd name="T6" fmla="*/ 8604 w 31"/>
              <a:gd name="T7" fmla="*/ 10729 h 29"/>
              <a:gd name="T8" fmla="*/ 0 w 31"/>
              <a:gd name="T9" fmla="*/ 3449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29">
                <a:moveTo>
                  <a:pt x="0" y="9"/>
                </a:moveTo>
                <a:lnTo>
                  <a:pt x="8" y="0"/>
                </a:lnTo>
                <a:lnTo>
                  <a:pt x="30" y="22"/>
                </a:lnTo>
                <a:lnTo>
                  <a:pt x="24" y="28"/>
                </a:lnTo>
                <a:lnTo>
                  <a:pt x="0" y="9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09" name="Freeform 7678">
            <a:extLst>
              <a:ext uri="{FF2B5EF4-FFF2-40B4-BE49-F238E27FC236}">
                <a16:creationId xmlns:a16="http://schemas.microsoft.com/office/drawing/2014/main" id="{E40F0268-9C16-DD42-8680-F69A67C70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538788"/>
            <a:ext cx="7938" cy="11112"/>
          </a:xfrm>
          <a:custGeom>
            <a:avLst/>
            <a:gdLst>
              <a:gd name="T0" fmla="*/ 5522 w 23"/>
              <a:gd name="T1" fmla="*/ 10729 h 29"/>
              <a:gd name="T2" fmla="*/ 7248 w 23"/>
              <a:gd name="T3" fmla="*/ 8430 h 29"/>
              <a:gd name="T4" fmla="*/ 0 w 23"/>
              <a:gd name="T5" fmla="*/ 0 h 29"/>
              <a:gd name="T6" fmla="*/ 7593 w 23"/>
              <a:gd name="T7" fmla="*/ 8430 h 29"/>
              <a:gd name="T8" fmla="*/ 5522 w 23"/>
              <a:gd name="T9" fmla="*/ 10729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9">
                <a:moveTo>
                  <a:pt x="16" y="28"/>
                </a:moveTo>
                <a:lnTo>
                  <a:pt x="21" y="22"/>
                </a:lnTo>
                <a:lnTo>
                  <a:pt x="0" y="0"/>
                </a:lnTo>
                <a:lnTo>
                  <a:pt x="22" y="22"/>
                </a:lnTo>
                <a:lnTo>
                  <a:pt x="16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10" name="Freeform 7679">
            <a:extLst>
              <a:ext uri="{FF2B5EF4-FFF2-40B4-BE49-F238E27FC236}">
                <a16:creationId xmlns:a16="http://schemas.microsoft.com/office/drawing/2014/main" id="{D693F32A-E998-3B49-8F0B-9D6991C1D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5541963"/>
            <a:ext cx="11112" cy="11112"/>
          </a:xfrm>
          <a:custGeom>
            <a:avLst/>
            <a:gdLst>
              <a:gd name="T0" fmla="*/ 0 w 33"/>
              <a:gd name="T1" fmla="*/ 2431 h 32"/>
              <a:gd name="T2" fmla="*/ 2020 w 33"/>
              <a:gd name="T3" fmla="*/ 0 h 32"/>
              <a:gd name="T4" fmla="*/ 10775 w 33"/>
              <a:gd name="T5" fmla="*/ 7640 h 32"/>
              <a:gd name="T6" fmla="*/ 8418 w 33"/>
              <a:gd name="T7" fmla="*/ 10765 h 32"/>
              <a:gd name="T8" fmla="*/ 0 w 33"/>
              <a:gd name="T9" fmla="*/ 2431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2">
                <a:moveTo>
                  <a:pt x="0" y="7"/>
                </a:moveTo>
                <a:lnTo>
                  <a:pt x="6" y="0"/>
                </a:lnTo>
                <a:lnTo>
                  <a:pt x="32" y="22"/>
                </a:lnTo>
                <a:lnTo>
                  <a:pt x="25" y="31"/>
                </a:lnTo>
                <a:lnTo>
                  <a:pt x="0" y="7"/>
                </a:lnTo>
              </a:path>
            </a:pathLst>
          </a:custGeom>
          <a:solidFill>
            <a:srgbClr val="BEBE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11" name="Freeform 7680">
            <a:extLst>
              <a:ext uri="{FF2B5EF4-FFF2-40B4-BE49-F238E27FC236}">
                <a16:creationId xmlns:a16="http://schemas.microsoft.com/office/drawing/2014/main" id="{794B769F-FD31-4D49-80B4-B1DD6DF46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529263"/>
            <a:ext cx="14287" cy="12700"/>
          </a:xfrm>
          <a:custGeom>
            <a:avLst/>
            <a:gdLst>
              <a:gd name="T0" fmla="*/ 0 w 39"/>
              <a:gd name="T1" fmla="*/ 12357 h 37"/>
              <a:gd name="T2" fmla="*/ 2198 w 39"/>
              <a:gd name="T3" fmla="*/ 9268 h 37"/>
              <a:gd name="T4" fmla="*/ 4030 w 39"/>
              <a:gd name="T5" fmla="*/ 7208 h 37"/>
              <a:gd name="T6" fmla="*/ 2198 w 39"/>
              <a:gd name="T7" fmla="*/ 9268 h 37"/>
              <a:gd name="T8" fmla="*/ 366 w 39"/>
              <a:gd name="T9" fmla="*/ 12357 h 37"/>
              <a:gd name="T10" fmla="*/ 0 w 39"/>
              <a:gd name="T11" fmla="*/ 12357 h 37"/>
              <a:gd name="T12" fmla="*/ 12822 w 39"/>
              <a:gd name="T13" fmla="*/ 686 h 37"/>
              <a:gd name="T14" fmla="*/ 4030 w 39"/>
              <a:gd name="T15" fmla="*/ 7208 h 37"/>
              <a:gd name="T16" fmla="*/ 13554 w 39"/>
              <a:gd name="T17" fmla="*/ 0 h 37"/>
              <a:gd name="T18" fmla="*/ 12822 w 39"/>
              <a:gd name="T19" fmla="*/ 686 h 37"/>
              <a:gd name="T20" fmla="*/ 13921 w 39"/>
              <a:gd name="T21" fmla="*/ 0 h 37"/>
              <a:gd name="T22" fmla="*/ 4762 w 39"/>
              <a:gd name="T23" fmla="*/ 10641 h 37"/>
              <a:gd name="T24" fmla="*/ 2931 w 39"/>
              <a:gd name="T25" fmla="*/ 11670 h 37"/>
              <a:gd name="T26" fmla="*/ 4396 w 39"/>
              <a:gd name="T27" fmla="*/ 10641 h 37"/>
              <a:gd name="T28" fmla="*/ 12822 w 39"/>
              <a:gd name="T29" fmla="*/ 686 h 37"/>
              <a:gd name="T30" fmla="*/ 13921 w 39"/>
              <a:gd name="T31" fmla="*/ 0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" h="37">
                <a:moveTo>
                  <a:pt x="0" y="36"/>
                </a:moveTo>
                <a:cubicBezTo>
                  <a:pt x="0" y="36"/>
                  <a:pt x="0" y="31"/>
                  <a:pt x="6" y="27"/>
                </a:cubicBezTo>
                <a:cubicBezTo>
                  <a:pt x="8" y="25"/>
                  <a:pt x="9" y="23"/>
                  <a:pt x="11" y="21"/>
                </a:cubicBezTo>
                <a:cubicBezTo>
                  <a:pt x="9" y="23"/>
                  <a:pt x="8" y="25"/>
                  <a:pt x="6" y="27"/>
                </a:cubicBezTo>
                <a:cubicBezTo>
                  <a:pt x="2" y="30"/>
                  <a:pt x="1" y="36"/>
                  <a:pt x="1" y="36"/>
                </a:cubicBezTo>
                <a:lnTo>
                  <a:pt x="0" y="36"/>
                </a:lnTo>
                <a:close/>
                <a:moveTo>
                  <a:pt x="35" y="2"/>
                </a:moveTo>
                <a:cubicBezTo>
                  <a:pt x="27" y="9"/>
                  <a:pt x="19" y="14"/>
                  <a:pt x="11" y="21"/>
                </a:cubicBezTo>
                <a:cubicBezTo>
                  <a:pt x="19" y="13"/>
                  <a:pt x="28" y="8"/>
                  <a:pt x="37" y="0"/>
                </a:cubicBezTo>
                <a:lnTo>
                  <a:pt x="35" y="2"/>
                </a:lnTo>
                <a:close/>
                <a:moveTo>
                  <a:pt x="38" y="0"/>
                </a:moveTo>
                <a:cubicBezTo>
                  <a:pt x="31" y="9"/>
                  <a:pt x="22" y="21"/>
                  <a:pt x="13" y="31"/>
                </a:cubicBezTo>
                <a:cubicBezTo>
                  <a:pt x="11" y="32"/>
                  <a:pt x="10" y="33"/>
                  <a:pt x="8" y="34"/>
                </a:cubicBezTo>
                <a:cubicBezTo>
                  <a:pt x="9" y="33"/>
                  <a:pt x="11" y="32"/>
                  <a:pt x="12" y="31"/>
                </a:cubicBezTo>
                <a:cubicBezTo>
                  <a:pt x="20" y="22"/>
                  <a:pt x="28" y="11"/>
                  <a:pt x="35" y="2"/>
                </a:cubicBezTo>
                <a:cubicBezTo>
                  <a:pt x="36" y="1"/>
                  <a:pt x="37" y="1"/>
                  <a:pt x="3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12" name="Freeform 7681">
            <a:extLst>
              <a:ext uri="{FF2B5EF4-FFF2-40B4-BE49-F238E27FC236}">
                <a16:creationId xmlns:a16="http://schemas.microsoft.com/office/drawing/2014/main" id="{7B4551AC-BDDC-3E41-89E9-76DBEC393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505450"/>
            <a:ext cx="1587" cy="3175"/>
          </a:xfrm>
          <a:custGeom>
            <a:avLst/>
            <a:gdLst>
              <a:gd name="T0" fmla="*/ 0 w 6"/>
              <a:gd name="T1" fmla="*/ 2858 h 10"/>
              <a:gd name="T2" fmla="*/ 0 w 6"/>
              <a:gd name="T3" fmla="*/ 2858 h 10"/>
              <a:gd name="T4" fmla="*/ 0 w 6"/>
              <a:gd name="T5" fmla="*/ 0 h 10"/>
              <a:gd name="T6" fmla="*/ 1323 w 6"/>
              <a:gd name="T7" fmla="*/ 953 h 10"/>
              <a:gd name="T8" fmla="*/ 0 w 6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0" y="9"/>
                </a:moveTo>
                <a:lnTo>
                  <a:pt x="0" y="9"/>
                </a:lnTo>
                <a:lnTo>
                  <a:pt x="0" y="0"/>
                </a:lnTo>
                <a:lnTo>
                  <a:pt x="5" y="3"/>
                </a:lnTo>
                <a:lnTo>
                  <a:pt x="0" y="9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13" name="Freeform 7682">
            <a:extLst>
              <a:ext uri="{FF2B5EF4-FFF2-40B4-BE49-F238E27FC236}">
                <a16:creationId xmlns:a16="http://schemas.microsoft.com/office/drawing/2014/main" id="{B2F81286-C29C-EB4F-8757-7430D233F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505450"/>
            <a:ext cx="3175" cy="3175"/>
          </a:xfrm>
          <a:custGeom>
            <a:avLst/>
            <a:gdLst>
              <a:gd name="T0" fmla="*/ 794 w 8"/>
              <a:gd name="T1" fmla="*/ 2858 h 10"/>
              <a:gd name="T2" fmla="*/ 0 w 8"/>
              <a:gd name="T3" fmla="*/ 2858 h 10"/>
              <a:gd name="T4" fmla="*/ 0 w 8"/>
              <a:gd name="T5" fmla="*/ 0 h 10"/>
              <a:gd name="T6" fmla="*/ 794 w 8"/>
              <a:gd name="T7" fmla="*/ 318 h 10"/>
              <a:gd name="T8" fmla="*/ 794 w 8"/>
              <a:gd name="T9" fmla="*/ 2858 h 10"/>
              <a:gd name="T10" fmla="*/ 2381 w 8"/>
              <a:gd name="T11" fmla="*/ 953 h 10"/>
              <a:gd name="T12" fmla="*/ 1984 w 8"/>
              <a:gd name="T13" fmla="*/ 635 h 10"/>
              <a:gd name="T14" fmla="*/ 2778 w 8"/>
              <a:gd name="T15" fmla="*/ 953 h 10"/>
              <a:gd name="T16" fmla="*/ 794 w 8"/>
              <a:gd name="T17" fmla="*/ 2858 h 10"/>
              <a:gd name="T18" fmla="*/ 1984 w 8"/>
              <a:gd name="T19" fmla="*/ 635 h 10"/>
              <a:gd name="T20" fmla="*/ 794 w 8"/>
              <a:gd name="T21" fmla="*/ 318 h 10"/>
              <a:gd name="T22" fmla="*/ 794 w 8"/>
              <a:gd name="T23" fmla="*/ 0 h 10"/>
              <a:gd name="T24" fmla="*/ 1984 w 8"/>
              <a:gd name="T25" fmla="*/ 63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10">
                <a:moveTo>
                  <a:pt x="2" y="9"/>
                </a:moveTo>
                <a:lnTo>
                  <a:pt x="0" y="9"/>
                </a:lnTo>
                <a:lnTo>
                  <a:pt x="0" y="0"/>
                </a:lnTo>
                <a:lnTo>
                  <a:pt x="2" y="1"/>
                </a:lnTo>
                <a:lnTo>
                  <a:pt x="2" y="9"/>
                </a:lnTo>
                <a:lnTo>
                  <a:pt x="6" y="3"/>
                </a:lnTo>
                <a:lnTo>
                  <a:pt x="5" y="2"/>
                </a:lnTo>
                <a:lnTo>
                  <a:pt x="7" y="3"/>
                </a:lnTo>
                <a:lnTo>
                  <a:pt x="2" y="9"/>
                </a:lnTo>
                <a:close/>
                <a:moveTo>
                  <a:pt x="5" y="2"/>
                </a:moveTo>
                <a:lnTo>
                  <a:pt x="2" y="1"/>
                </a:lnTo>
                <a:lnTo>
                  <a:pt x="2" y="0"/>
                </a:lnTo>
                <a:lnTo>
                  <a:pt x="5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14" name="Freeform 7683">
            <a:extLst>
              <a:ext uri="{FF2B5EF4-FFF2-40B4-BE49-F238E27FC236}">
                <a16:creationId xmlns:a16="http://schemas.microsoft.com/office/drawing/2014/main" id="{9362BE52-D8FE-084A-80FB-22CFE21CC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543550"/>
            <a:ext cx="44450" cy="44450"/>
          </a:xfrm>
          <a:custGeom>
            <a:avLst/>
            <a:gdLst>
              <a:gd name="T0" fmla="*/ 22044 w 123"/>
              <a:gd name="T1" fmla="*/ 0 h 125"/>
              <a:gd name="T2" fmla="*/ 44089 w 123"/>
              <a:gd name="T3" fmla="*/ 22403 h 125"/>
              <a:gd name="T4" fmla="*/ 22044 w 123"/>
              <a:gd name="T5" fmla="*/ 44094 h 125"/>
              <a:gd name="T6" fmla="*/ 0 w 123"/>
              <a:gd name="T7" fmla="*/ 22403 h 125"/>
              <a:gd name="T8" fmla="*/ 22044 w 123"/>
              <a:gd name="T9" fmla="*/ 0 h 125"/>
              <a:gd name="T10" fmla="*/ 19153 w 123"/>
              <a:gd name="T11" fmla="*/ 5334 h 125"/>
              <a:gd name="T12" fmla="*/ 18792 w 123"/>
              <a:gd name="T13" fmla="*/ 5334 h 125"/>
              <a:gd name="T14" fmla="*/ 5782 w 123"/>
              <a:gd name="T15" fmla="*/ 19202 h 125"/>
              <a:gd name="T16" fmla="*/ 5421 w 123"/>
              <a:gd name="T17" fmla="*/ 20269 h 125"/>
              <a:gd name="T18" fmla="*/ 8673 w 123"/>
              <a:gd name="T19" fmla="*/ 19202 h 125"/>
              <a:gd name="T20" fmla="*/ 8673 w 123"/>
              <a:gd name="T21" fmla="*/ 22403 h 125"/>
              <a:gd name="T22" fmla="*/ 7228 w 123"/>
              <a:gd name="T23" fmla="*/ 24536 h 125"/>
              <a:gd name="T24" fmla="*/ 5421 w 123"/>
              <a:gd name="T25" fmla="*/ 25603 h 125"/>
              <a:gd name="T26" fmla="*/ 5782 w 123"/>
              <a:gd name="T27" fmla="*/ 25603 h 125"/>
              <a:gd name="T28" fmla="*/ 18792 w 123"/>
              <a:gd name="T29" fmla="*/ 38760 h 125"/>
              <a:gd name="T30" fmla="*/ 19153 w 123"/>
              <a:gd name="T31" fmla="*/ 38760 h 125"/>
              <a:gd name="T32" fmla="*/ 20599 w 123"/>
              <a:gd name="T33" fmla="*/ 37694 h 125"/>
              <a:gd name="T34" fmla="*/ 22044 w 123"/>
              <a:gd name="T35" fmla="*/ 35560 h 125"/>
              <a:gd name="T36" fmla="*/ 23490 w 123"/>
              <a:gd name="T37" fmla="*/ 37694 h 125"/>
              <a:gd name="T38" fmla="*/ 24574 w 123"/>
              <a:gd name="T39" fmla="*/ 38760 h 125"/>
              <a:gd name="T40" fmla="*/ 24935 w 123"/>
              <a:gd name="T41" fmla="*/ 38760 h 125"/>
              <a:gd name="T42" fmla="*/ 38307 w 123"/>
              <a:gd name="T43" fmla="*/ 25603 h 125"/>
              <a:gd name="T44" fmla="*/ 37222 w 123"/>
              <a:gd name="T45" fmla="*/ 24536 h 125"/>
              <a:gd name="T46" fmla="*/ 35777 w 123"/>
              <a:gd name="T47" fmla="*/ 22403 h 125"/>
              <a:gd name="T48" fmla="*/ 35777 w 123"/>
              <a:gd name="T49" fmla="*/ 19202 h 125"/>
              <a:gd name="T50" fmla="*/ 38307 w 123"/>
              <a:gd name="T51" fmla="*/ 20269 h 125"/>
              <a:gd name="T52" fmla="*/ 38307 w 123"/>
              <a:gd name="T53" fmla="*/ 19202 h 125"/>
              <a:gd name="T54" fmla="*/ 24935 w 123"/>
              <a:gd name="T55" fmla="*/ 5334 h 125"/>
              <a:gd name="T56" fmla="*/ 24574 w 123"/>
              <a:gd name="T57" fmla="*/ 5334 h 125"/>
              <a:gd name="T58" fmla="*/ 23490 w 123"/>
              <a:gd name="T59" fmla="*/ 7468 h 125"/>
              <a:gd name="T60" fmla="*/ 22044 w 123"/>
              <a:gd name="T61" fmla="*/ 8534 h 125"/>
              <a:gd name="T62" fmla="*/ 20599 w 123"/>
              <a:gd name="T63" fmla="*/ 7468 h 125"/>
              <a:gd name="T64" fmla="*/ 19153 w 123"/>
              <a:gd name="T65" fmla="*/ 5334 h 12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3" h="125">
                <a:moveTo>
                  <a:pt x="61" y="0"/>
                </a:moveTo>
                <a:cubicBezTo>
                  <a:pt x="93" y="0"/>
                  <a:pt x="122" y="27"/>
                  <a:pt x="122" y="63"/>
                </a:cubicBezTo>
                <a:cubicBezTo>
                  <a:pt x="122" y="97"/>
                  <a:pt x="93" y="124"/>
                  <a:pt x="61" y="124"/>
                </a:cubicBezTo>
                <a:cubicBezTo>
                  <a:pt x="27" y="124"/>
                  <a:pt x="0" y="97"/>
                  <a:pt x="0" y="63"/>
                </a:cubicBezTo>
                <a:cubicBezTo>
                  <a:pt x="0" y="27"/>
                  <a:pt x="27" y="0"/>
                  <a:pt x="61" y="0"/>
                </a:cubicBezTo>
                <a:close/>
                <a:moveTo>
                  <a:pt x="53" y="15"/>
                </a:moveTo>
                <a:lnTo>
                  <a:pt x="52" y="15"/>
                </a:lnTo>
                <a:cubicBezTo>
                  <a:pt x="33" y="21"/>
                  <a:pt x="20" y="33"/>
                  <a:pt x="16" y="54"/>
                </a:cubicBezTo>
                <a:cubicBezTo>
                  <a:pt x="15" y="54"/>
                  <a:pt x="15" y="54"/>
                  <a:pt x="15" y="57"/>
                </a:cubicBezTo>
                <a:lnTo>
                  <a:pt x="24" y="54"/>
                </a:lnTo>
                <a:lnTo>
                  <a:pt x="24" y="63"/>
                </a:lnTo>
                <a:cubicBezTo>
                  <a:pt x="24" y="66"/>
                  <a:pt x="21" y="69"/>
                  <a:pt x="20" y="69"/>
                </a:cubicBezTo>
                <a:cubicBezTo>
                  <a:pt x="17" y="69"/>
                  <a:pt x="15" y="69"/>
                  <a:pt x="15" y="72"/>
                </a:cubicBezTo>
                <a:lnTo>
                  <a:pt x="16" y="72"/>
                </a:lnTo>
                <a:cubicBezTo>
                  <a:pt x="20" y="91"/>
                  <a:pt x="33" y="106"/>
                  <a:pt x="52" y="109"/>
                </a:cubicBezTo>
                <a:lnTo>
                  <a:pt x="53" y="109"/>
                </a:lnTo>
                <a:cubicBezTo>
                  <a:pt x="56" y="109"/>
                  <a:pt x="57" y="106"/>
                  <a:pt x="57" y="106"/>
                </a:cubicBezTo>
                <a:cubicBezTo>
                  <a:pt x="57" y="103"/>
                  <a:pt x="59" y="100"/>
                  <a:pt x="61" y="100"/>
                </a:cubicBezTo>
                <a:cubicBezTo>
                  <a:pt x="62" y="100"/>
                  <a:pt x="65" y="103"/>
                  <a:pt x="65" y="106"/>
                </a:cubicBezTo>
                <a:cubicBezTo>
                  <a:pt x="65" y="106"/>
                  <a:pt x="67" y="109"/>
                  <a:pt x="68" y="109"/>
                </a:cubicBezTo>
                <a:lnTo>
                  <a:pt x="69" y="109"/>
                </a:lnTo>
                <a:cubicBezTo>
                  <a:pt x="87" y="106"/>
                  <a:pt x="103" y="91"/>
                  <a:pt x="106" y="72"/>
                </a:cubicBezTo>
                <a:cubicBezTo>
                  <a:pt x="106" y="69"/>
                  <a:pt x="104" y="69"/>
                  <a:pt x="103" y="69"/>
                </a:cubicBezTo>
                <a:cubicBezTo>
                  <a:pt x="100" y="69"/>
                  <a:pt x="99" y="66"/>
                  <a:pt x="99" y="63"/>
                </a:cubicBezTo>
                <a:lnTo>
                  <a:pt x="99" y="54"/>
                </a:lnTo>
                <a:lnTo>
                  <a:pt x="106" y="57"/>
                </a:lnTo>
                <a:lnTo>
                  <a:pt x="106" y="54"/>
                </a:lnTo>
                <a:cubicBezTo>
                  <a:pt x="103" y="33"/>
                  <a:pt x="87" y="21"/>
                  <a:pt x="69" y="15"/>
                </a:cubicBezTo>
                <a:lnTo>
                  <a:pt x="68" y="15"/>
                </a:lnTo>
                <a:cubicBezTo>
                  <a:pt x="67" y="15"/>
                  <a:pt x="65" y="18"/>
                  <a:pt x="65" y="21"/>
                </a:cubicBezTo>
                <a:cubicBezTo>
                  <a:pt x="65" y="24"/>
                  <a:pt x="62" y="24"/>
                  <a:pt x="61" y="24"/>
                </a:cubicBezTo>
                <a:cubicBezTo>
                  <a:pt x="59" y="24"/>
                  <a:pt x="57" y="24"/>
                  <a:pt x="57" y="21"/>
                </a:cubicBezTo>
                <a:cubicBezTo>
                  <a:pt x="57" y="18"/>
                  <a:pt x="56" y="15"/>
                  <a:pt x="53" y="15"/>
                </a:cubicBez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15" name="Freeform 7684">
            <a:extLst>
              <a:ext uri="{FF2B5EF4-FFF2-40B4-BE49-F238E27FC236}">
                <a16:creationId xmlns:a16="http://schemas.microsoft.com/office/drawing/2014/main" id="{EA861F2C-303D-CC42-9E02-C5B97336B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543550"/>
            <a:ext cx="44450" cy="44450"/>
          </a:xfrm>
          <a:custGeom>
            <a:avLst/>
            <a:gdLst>
              <a:gd name="T0" fmla="*/ 22225 w 124"/>
              <a:gd name="T1" fmla="*/ 44094 h 125"/>
              <a:gd name="T2" fmla="*/ 0 w 124"/>
              <a:gd name="T3" fmla="*/ 22403 h 125"/>
              <a:gd name="T4" fmla="*/ 22225 w 124"/>
              <a:gd name="T5" fmla="*/ 0 h 125"/>
              <a:gd name="T6" fmla="*/ 44092 w 124"/>
              <a:gd name="T7" fmla="*/ 22403 h 125"/>
              <a:gd name="T8" fmla="*/ 22225 w 124"/>
              <a:gd name="T9" fmla="*/ 44094 h 125"/>
              <a:gd name="T10" fmla="*/ 22225 w 124"/>
              <a:gd name="T11" fmla="*/ 0 h 125"/>
              <a:gd name="T12" fmla="*/ 358 w 124"/>
              <a:gd name="T13" fmla="*/ 22403 h 125"/>
              <a:gd name="T14" fmla="*/ 22225 w 124"/>
              <a:gd name="T15" fmla="*/ 44094 h 125"/>
              <a:gd name="T16" fmla="*/ 44092 w 124"/>
              <a:gd name="T17" fmla="*/ 22403 h 125"/>
              <a:gd name="T18" fmla="*/ 22225 w 124"/>
              <a:gd name="T19" fmla="*/ 0 h 125"/>
              <a:gd name="T20" fmla="*/ 19357 w 124"/>
              <a:gd name="T21" fmla="*/ 38760 h 125"/>
              <a:gd name="T22" fmla="*/ 20791 w 124"/>
              <a:gd name="T23" fmla="*/ 37694 h 125"/>
              <a:gd name="T24" fmla="*/ 19357 w 124"/>
              <a:gd name="T25" fmla="*/ 38760 h 125"/>
              <a:gd name="T26" fmla="*/ 10037 w 124"/>
              <a:gd name="T27" fmla="*/ 33782 h 125"/>
              <a:gd name="T28" fmla="*/ 19357 w 124"/>
              <a:gd name="T29" fmla="*/ 38760 h 125"/>
              <a:gd name="T30" fmla="*/ 18999 w 124"/>
              <a:gd name="T31" fmla="*/ 38760 h 125"/>
              <a:gd name="T32" fmla="*/ 10037 w 124"/>
              <a:gd name="T33" fmla="*/ 33782 h 125"/>
              <a:gd name="T34" fmla="*/ 5735 w 124"/>
              <a:gd name="T35" fmla="*/ 25603 h 125"/>
              <a:gd name="T36" fmla="*/ 7528 w 124"/>
              <a:gd name="T37" fmla="*/ 24536 h 125"/>
              <a:gd name="T38" fmla="*/ 6094 w 124"/>
              <a:gd name="T39" fmla="*/ 25603 h 125"/>
              <a:gd name="T40" fmla="*/ 10037 w 124"/>
              <a:gd name="T41" fmla="*/ 33782 h 125"/>
              <a:gd name="T42" fmla="*/ 5735 w 124"/>
              <a:gd name="T43" fmla="*/ 25603 h 125"/>
              <a:gd name="T44" fmla="*/ 5735 w 124"/>
              <a:gd name="T45" fmla="*/ 20269 h 125"/>
              <a:gd name="T46" fmla="*/ 18999 w 124"/>
              <a:gd name="T47" fmla="*/ 5334 h 125"/>
              <a:gd name="T48" fmla="*/ 19357 w 124"/>
              <a:gd name="T49" fmla="*/ 5334 h 125"/>
              <a:gd name="T50" fmla="*/ 6094 w 124"/>
              <a:gd name="T51" fmla="*/ 19202 h 125"/>
              <a:gd name="T52" fmla="*/ 8962 w 124"/>
              <a:gd name="T53" fmla="*/ 19202 h 125"/>
              <a:gd name="T54" fmla="*/ 5735 w 124"/>
              <a:gd name="T55" fmla="*/ 20269 h 125"/>
              <a:gd name="T56" fmla="*/ 20791 w 124"/>
              <a:gd name="T57" fmla="*/ 7468 h 125"/>
              <a:gd name="T58" fmla="*/ 19357 w 124"/>
              <a:gd name="T59" fmla="*/ 5334 h 125"/>
              <a:gd name="T60" fmla="*/ 20791 w 124"/>
              <a:gd name="T61" fmla="*/ 7468 h 125"/>
              <a:gd name="T62" fmla="*/ 23659 w 124"/>
              <a:gd name="T63" fmla="*/ 7468 h 125"/>
              <a:gd name="T64" fmla="*/ 22225 w 124"/>
              <a:gd name="T65" fmla="*/ 8534 h 125"/>
              <a:gd name="T66" fmla="*/ 20791 w 124"/>
              <a:gd name="T67" fmla="*/ 7468 h 125"/>
              <a:gd name="T68" fmla="*/ 23659 w 124"/>
              <a:gd name="T69" fmla="*/ 7468 h 125"/>
              <a:gd name="T70" fmla="*/ 24734 w 124"/>
              <a:gd name="T71" fmla="*/ 5334 h 125"/>
              <a:gd name="T72" fmla="*/ 25093 w 124"/>
              <a:gd name="T73" fmla="*/ 5334 h 125"/>
              <a:gd name="T74" fmla="*/ 23659 w 124"/>
              <a:gd name="T75" fmla="*/ 7468 h 125"/>
              <a:gd name="T76" fmla="*/ 24734 w 124"/>
              <a:gd name="T77" fmla="*/ 5334 h 125"/>
              <a:gd name="T78" fmla="*/ 22225 w 124"/>
              <a:gd name="T79" fmla="*/ 35560 h 125"/>
              <a:gd name="T80" fmla="*/ 23659 w 124"/>
              <a:gd name="T81" fmla="*/ 37694 h 125"/>
              <a:gd name="T82" fmla="*/ 20791 w 124"/>
              <a:gd name="T83" fmla="*/ 37694 h 125"/>
              <a:gd name="T84" fmla="*/ 22225 w 124"/>
              <a:gd name="T85" fmla="*/ 35560 h 125"/>
              <a:gd name="T86" fmla="*/ 24734 w 124"/>
              <a:gd name="T87" fmla="*/ 38760 h 125"/>
              <a:gd name="T88" fmla="*/ 23659 w 124"/>
              <a:gd name="T89" fmla="*/ 37694 h 125"/>
              <a:gd name="T90" fmla="*/ 25093 w 124"/>
              <a:gd name="T91" fmla="*/ 38760 h 125"/>
              <a:gd name="T92" fmla="*/ 24734 w 124"/>
              <a:gd name="T93" fmla="*/ 38760 h 125"/>
              <a:gd name="T94" fmla="*/ 38356 w 124"/>
              <a:gd name="T95" fmla="*/ 25603 h 125"/>
              <a:gd name="T96" fmla="*/ 25093 w 124"/>
              <a:gd name="T97" fmla="*/ 38760 h 125"/>
              <a:gd name="T98" fmla="*/ 38356 w 124"/>
              <a:gd name="T99" fmla="*/ 25603 h 12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4" h="125">
                <a:moveTo>
                  <a:pt x="62" y="124"/>
                </a:moveTo>
                <a:cubicBezTo>
                  <a:pt x="28" y="124"/>
                  <a:pt x="0" y="97"/>
                  <a:pt x="0" y="63"/>
                </a:cubicBezTo>
                <a:cubicBezTo>
                  <a:pt x="0" y="27"/>
                  <a:pt x="28" y="0"/>
                  <a:pt x="62" y="0"/>
                </a:cubicBezTo>
                <a:cubicBezTo>
                  <a:pt x="95" y="0"/>
                  <a:pt x="123" y="27"/>
                  <a:pt x="123" y="63"/>
                </a:cubicBezTo>
                <a:cubicBezTo>
                  <a:pt x="123" y="97"/>
                  <a:pt x="95" y="124"/>
                  <a:pt x="62" y="124"/>
                </a:cubicBezTo>
                <a:close/>
                <a:moveTo>
                  <a:pt x="62" y="0"/>
                </a:moveTo>
                <a:cubicBezTo>
                  <a:pt x="28" y="0"/>
                  <a:pt x="1" y="27"/>
                  <a:pt x="1" y="63"/>
                </a:cubicBezTo>
                <a:cubicBezTo>
                  <a:pt x="1" y="97"/>
                  <a:pt x="28" y="124"/>
                  <a:pt x="62" y="124"/>
                </a:cubicBezTo>
                <a:cubicBezTo>
                  <a:pt x="94" y="124"/>
                  <a:pt x="123" y="97"/>
                  <a:pt x="123" y="63"/>
                </a:cubicBezTo>
                <a:cubicBezTo>
                  <a:pt x="123" y="27"/>
                  <a:pt x="94" y="0"/>
                  <a:pt x="62" y="0"/>
                </a:cubicBezTo>
                <a:close/>
                <a:moveTo>
                  <a:pt x="54" y="109"/>
                </a:moveTo>
                <a:cubicBezTo>
                  <a:pt x="56" y="108"/>
                  <a:pt x="57" y="107"/>
                  <a:pt x="58" y="106"/>
                </a:cubicBezTo>
                <a:cubicBezTo>
                  <a:pt x="57" y="107"/>
                  <a:pt x="56" y="109"/>
                  <a:pt x="54" y="109"/>
                </a:cubicBezTo>
                <a:close/>
                <a:moveTo>
                  <a:pt x="28" y="95"/>
                </a:moveTo>
                <a:cubicBezTo>
                  <a:pt x="35" y="102"/>
                  <a:pt x="43" y="107"/>
                  <a:pt x="54" y="109"/>
                </a:cubicBezTo>
                <a:lnTo>
                  <a:pt x="53" y="109"/>
                </a:lnTo>
                <a:cubicBezTo>
                  <a:pt x="43" y="107"/>
                  <a:pt x="34" y="102"/>
                  <a:pt x="28" y="95"/>
                </a:cubicBezTo>
                <a:close/>
                <a:moveTo>
                  <a:pt x="16" y="72"/>
                </a:moveTo>
                <a:cubicBezTo>
                  <a:pt x="16" y="69"/>
                  <a:pt x="18" y="69"/>
                  <a:pt x="21" y="69"/>
                </a:cubicBezTo>
                <a:cubicBezTo>
                  <a:pt x="19" y="69"/>
                  <a:pt x="17" y="69"/>
                  <a:pt x="17" y="72"/>
                </a:cubicBezTo>
                <a:cubicBezTo>
                  <a:pt x="19" y="81"/>
                  <a:pt x="23" y="89"/>
                  <a:pt x="28" y="95"/>
                </a:cubicBezTo>
                <a:cubicBezTo>
                  <a:pt x="22" y="89"/>
                  <a:pt x="18" y="81"/>
                  <a:pt x="16" y="72"/>
                </a:cubicBezTo>
                <a:close/>
                <a:moveTo>
                  <a:pt x="16" y="57"/>
                </a:moveTo>
                <a:cubicBezTo>
                  <a:pt x="21" y="33"/>
                  <a:pt x="34" y="21"/>
                  <a:pt x="53" y="15"/>
                </a:cubicBezTo>
                <a:lnTo>
                  <a:pt x="54" y="15"/>
                </a:lnTo>
                <a:cubicBezTo>
                  <a:pt x="34" y="21"/>
                  <a:pt x="21" y="36"/>
                  <a:pt x="17" y="54"/>
                </a:cubicBezTo>
                <a:lnTo>
                  <a:pt x="25" y="54"/>
                </a:lnTo>
                <a:lnTo>
                  <a:pt x="16" y="57"/>
                </a:lnTo>
                <a:close/>
                <a:moveTo>
                  <a:pt x="58" y="21"/>
                </a:moveTo>
                <a:cubicBezTo>
                  <a:pt x="58" y="18"/>
                  <a:pt x="56" y="16"/>
                  <a:pt x="54" y="15"/>
                </a:cubicBezTo>
                <a:cubicBezTo>
                  <a:pt x="56" y="15"/>
                  <a:pt x="58" y="18"/>
                  <a:pt x="58" y="21"/>
                </a:cubicBezTo>
                <a:close/>
                <a:moveTo>
                  <a:pt x="66" y="21"/>
                </a:moveTo>
                <a:cubicBezTo>
                  <a:pt x="66" y="24"/>
                  <a:pt x="65" y="24"/>
                  <a:pt x="62" y="24"/>
                </a:cubicBezTo>
                <a:cubicBezTo>
                  <a:pt x="60" y="24"/>
                  <a:pt x="58" y="24"/>
                  <a:pt x="58" y="21"/>
                </a:cubicBezTo>
                <a:cubicBezTo>
                  <a:pt x="58" y="24"/>
                  <a:pt x="66" y="24"/>
                  <a:pt x="66" y="21"/>
                </a:cubicBezTo>
                <a:close/>
                <a:moveTo>
                  <a:pt x="69" y="15"/>
                </a:moveTo>
                <a:lnTo>
                  <a:pt x="70" y="15"/>
                </a:lnTo>
                <a:cubicBezTo>
                  <a:pt x="68" y="18"/>
                  <a:pt x="66" y="18"/>
                  <a:pt x="66" y="21"/>
                </a:cubicBezTo>
                <a:cubicBezTo>
                  <a:pt x="66" y="18"/>
                  <a:pt x="68" y="15"/>
                  <a:pt x="69" y="15"/>
                </a:cubicBezTo>
                <a:close/>
                <a:moveTo>
                  <a:pt x="62" y="100"/>
                </a:moveTo>
                <a:cubicBezTo>
                  <a:pt x="65" y="100"/>
                  <a:pt x="66" y="103"/>
                  <a:pt x="66" y="106"/>
                </a:cubicBezTo>
                <a:cubicBezTo>
                  <a:pt x="66" y="100"/>
                  <a:pt x="58" y="100"/>
                  <a:pt x="58" y="106"/>
                </a:cubicBezTo>
                <a:cubicBezTo>
                  <a:pt x="58" y="103"/>
                  <a:pt x="60" y="100"/>
                  <a:pt x="62" y="100"/>
                </a:cubicBezTo>
                <a:close/>
                <a:moveTo>
                  <a:pt x="69" y="109"/>
                </a:moveTo>
                <a:cubicBezTo>
                  <a:pt x="68" y="109"/>
                  <a:pt x="66" y="106"/>
                  <a:pt x="66" y="106"/>
                </a:cubicBezTo>
                <a:cubicBezTo>
                  <a:pt x="66" y="106"/>
                  <a:pt x="68" y="108"/>
                  <a:pt x="70" y="109"/>
                </a:cubicBezTo>
                <a:lnTo>
                  <a:pt x="69" y="109"/>
                </a:lnTo>
                <a:close/>
                <a:moveTo>
                  <a:pt x="107" y="72"/>
                </a:moveTo>
                <a:cubicBezTo>
                  <a:pt x="104" y="91"/>
                  <a:pt x="89" y="106"/>
                  <a:pt x="70" y="109"/>
                </a:cubicBezTo>
                <a:cubicBezTo>
                  <a:pt x="88" y="106"/>
                  <a:pt x="104" y="91"/>
                  <a:pt x="107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16" name="Freeform 7685">
            <a:extLst>
              <a:ext uri="{FF2B5EF4-FFF2-40B4-BE49-F238E27FC236}">
                <a16:creationId xmlns:a16="http://schemas.microsoft.com/office/drawing/2014/main" id="{347BBF99-C7AE-1B4E-AAEE-922365879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541963"/>
            <a:ext cx="6350" cy="7937"/>
          </a:xfrm>
          <a:custGeom>
            <a:avLst/>
            <a:gdLst>
              <a:gd name="T0" fmla="*/ 5997 w 18"/>
              <a:gd name="T1" fmla="*/ 3969 h 20"/>
              <a:gd name="T2" fmla="*/ 2822 w 18"/>
              <a:gd name="T3" fmla="*/ 7540 h 20"/>
              <a:gd name="T4" fmla="*/ 0 w 18"/>
              <a:gd name="T5" fmla="*/ 3969 h 20"/>
              <a:gd name="T6" fmla="*/ 2822 w 18"/>
              <a:gd name="T7" fmla="*/ 0 h 20"/>
              <a:gd name="T8" fmla="*/ 5997 w 18"/>
              <a:gd name="T9" fmla="*/ 3969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0">
                <a:moveTo>
                  <a:pt x="17" y="10"/>
                </a:moveTo>
                <a:cubicBezTo>
                  <a:pt x="17" y="13"/>
                  <a:pt x="13" y="19"/>
                  <a:pt x="8" y="19"/>
                </a:cubicBezTo>
                <a:cubicBezTo>
                  <a:pt x="3" y="19"/>
                  <a:pt x="0" y="13"/>
                  <a:pt x="0" y="10"/>
                </a:cubicBezTo>
                <a:cubicBezTo>
                  <a:pt x="0" y="4"/>
                  <a:pt x="3" y="0"/>
                  <a:pt x="8" y="0"/>
                </a:cubicBezTo>
                <a:cubicBezTo>
                  <a:pt x="13" y="0"/>
                  <a:pt x="17" y="4"/>
                  <a:pt x="17" y="10"/>
                </a:cubicBezTo>
              </a:path>
            </a:pathLst>
          </a:custGeom>
          <a:solidFill>
            <a:srgbClr val="C521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17" name="Freeform 7686">
            <a:extLst>
              <a:ext uri="{FF2B5EF4-FFF2-40B4-BE49-F238E27FC236}">
                <a16:creationId xmlns:a16="http://schemas.microsoft.com/office/drawing/2014/main" id="{0566C2F8-9344-E244-A3F8-46D1803ED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541963"/>
            <a:ext cx="3175" cy="7937"/>
          </a:xfrm>
          <a:custGeom>
            <a:avLst/>
            <a:gdLst>
              <a:gd name="T0" fmla="*/ 0 w 10"/>
              <a:gd name="T1" fmla="*/ 3969 h 20"/>
              <a:gd name="T2" fmla="*/ 2858 w 10"/>
              <a:gd name="T3" fmla="*/ 0 h 20"/>
              <a:gd name="T4" fmla="*/ 318 w 10"/>
              <a:gd name="T5" fmla="*/ 3969 h 20"/>
              <a:gd name="T6" fmla="*/ 2858 w 10"/>
              <a:gd name="T7" fmla="*/ 7540 h 20"/>
              <a:gd name="T8" fmla="*/ 0 w 10"/>
              <a:gd name="T9" fmla="*/ 3969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0">
                <a:moveTo>
                  <a:pt x="0" y="10"/>
                </a:moveTo>
                <a:cubicBezTo>
                  <a:pt x="0" y="4"/>
                  <a:pt x="4" y="0"/>
                  <a:pt x="9" y="0"/>
                </a:cubicBezTo>
                <a:cubicBezTo>
                  <a:pt x="4" y="0"/>
                  <a:pt x="1" y="4"/>
                  <a:pt x="1" y="10"/>
                </a:cubicBezTo>
                <a:cubicBezTo>
                  <a:pt x="1" y="13"/>
                  <a:pt x="4" y="19"/>
                  <a:pt x="9" y="19"/>
                </a:cubicBezTo>
                <a:cubicBezTo>
                  <a:pt x="4" y="19"/>
                  <a:pt x="0" y="13"/>
                  <a:pt x="0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18" name="Freeform 7687">
            <a:extLst>
              <a:ext uri="{FF2B5EF4-FFF2-40B4-BE49-F238E27FC236}">
                <a16:creationId xmlns:a16="http://schemas.microsoft.com/office/drawing/2014/main" id="{BE4D4EC6-479F-894C-B053-484B7181E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0700" y="5468938"/>
            <a:ext cx="6350" cy="6350"/>
          </a:xfrm>
          <a:custGeom>
            <a:avLst/>
            <a:gdLst>
              <a:gd name="T0" fmla="*/ 2241 w 17"/>
              <a:gd name="T1" fmla="*/ 0 h 19"/>
              <a:gd name="T2" fmla="*/ 5976 w 17"/>
              <a:gd name="T3" fmla="*/ 4011 h 19"/>
              <a:gd name="T4" fmla="*/ 4482 w 17"/>
              <a:gd name="T5" fmla="*/ 6016 h 19"/>
              <a:gd name="T6" fmla="*/ 374 w 17"/>
              <a:gd name="T7" fmla="*/ 2005 h 19"/>
              <a:gd name="T8" fmla="*/ 0 w 17"/>
              <a:gd name="T9" fmla="*/ 3008 h 19"/>
              <a:gd name="T10" fmla="*/ 2241 w 17"/>
              <a:gd name="T11" fmla="*/ 0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19">
                <a:moveTo>
                  <a:pt x="6" y="0"/>
                </a:moveTo>
                <a:cubicBezTo>
                  <a:pt x="11" y="3"/>
                  <a:pt x="14" y="9"/>
                  <a:pt x="16" y="12"/>
                </a:cubicBezTo>
                <a:cubicBezTo>
                  <a:pt x="16" y="15"/>
                  <a:pt x="14" y="17"/>
                  <a:pt x="12" y="18"/>
                </a:cubicBezTo>
                <a:cubicBezTo>
                  <a:pt x="11" y="12"/>
                  <a:pt x="6" y="9"/>
                  <a:pt x="1" y="6"/>
                </a:cubicBezTo>
                <a:lnTo>
                  <a:pt x="0" y="9"/>
                </a:lnTo>
                <a:cubicBezTo>
                  <a:pt x="0" y="3"/>
                  <a:pt x="2" y="0"/>
                  <a:pt x="6" y="0"/>
                </a:cubicBezTo>
              </a:path>
            </a:pathLst>
          </a:custGeom>
          <a:solidFill>
            <a:srgbClr val="BEBE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19" name="Freeform 7688">
            <a:extLst>
              <a:ext uri="{FF2B5EF4-FFF2-40B4-BE49-F238E27FC236}">
                <a16:creationId xmlns:a16="http://schemas.microsoft.com/office/drawing/2014/main" id="{37340DFA-A21B-1C42-8915-721E5ED2C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0700" y="5468938"/>
            <a:ext cx="6350" cy="6350"/>
          </a:xfrm>
          <a:custGeom>
            <a:avLst/>
            <a:gdLst>
              <a:gd name="T0" fmla="*/ 374 w 17"/>
              <a:gd name="T1" fmla="*/ 2005 h 19"/>
              <a:gd name="T2" fmla="*/ 4482 w 17"/>
              <a:gd name="T3" fmla="*/ 6016 h 19"/>
              <a:gd name="T4" fmla="*/ 4109 w 17"/>
              <a:gd name="T5" fmla="*/ 6016 h 19"/>
              <a:gd name="T6" fmla="*/ 374 w 17"/>
              <a:gd name="T7" fmla="*/ 2005 h 19"/>
              <a:gd name="T8" fmla="*/ 0 w 17"/>
              <a:gd name="T9" fmla="*/ 3008 h 19"/>
              <a:gd name="T10" fmla="*/ 1494 w 17"/>
              <a:gd name="T11" fmla="*/ 334 h 19"/>
              <a:gd name="T12" fmla="*/ 0 w 17"/>
              <a:gd name="T13" fmla="*/ 3008 h 19"/>
              <a:gd name="T14" fmla="*/ 2241 w 17"/>
              <a:gd name="T15" fmla="*/ 0 h 19"/>
              <a:gd name="T16" fmla="*/ 5976 w 17"/>
              <a:gd name="T17" fmla="*/ 4011 h 19"/>
              <a:gd name="T18" fmla="*/ 1868 w 17"/>
              <a:gd name="T19" fmla="*/ 0 h 19"/>
              <a:gd name="T20" fmla="*/ 2241 w 17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19">
                <a:moveTo>
                  <a:pt x="1" y="6"/>
                </a:moveTo>
                <a:cubicBezTo>
                  <a:pt x="6" y="6"/>
                  <a:pt x="11" y="12"/>
                  <a:pt x="12" y="18"/>
                </a:cubicBezTo>
                <a:lnTo>
                  <a:pt x="11" y="18"/>
                </a:lnTo>
                <a:cubicBezTo>
                  <a:pt x="11" y="12"/>
                  <a:pt x="5" y="9"/>
                  <a:pt x="1" y="6"/>
                </a:cubicBezTo>
                <a:close/>
                <a:moveTo>
                  <a:pt x="0" y="9"/>
                </a:moveTo>
                <a:cubicBezTo>
                  <a:pt x="0" y="5"/>
                  <a:pt x="1" y="2"/>
                  <a:pt x="4" y="1"/>
                </a:cubicBezTo>
                <a:cubicBezTo>
                  <a:pt x="2" y="2"/>
                  <a:pt x="0" y="4"/>
                  <a:pt x="0" y="9"/>
                </a:cubicBezTo>
                <a:close/>
                <a:moveTo>
                  <a:pt x="6" y="0"/>
                </a:moveTo>
                <a:cubicBezTo>
                  <a:pt x="11" y="3"/>
                  <a:pt x="14" y="9"/>
                  <a:pt x="16" y="12"/>
                </a:cubicBezTo>
                <a:cubicBezTo>
                  <a:pt x="14" y="9"/>
                  <a:pt x="11" y="3"/>
                  <a:pt x="5" y="0"/>
                </a:cubicBez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20" name="Freeform 7689">
            <a:extLst>
              <a:ext uri="{FF2B5EF4-FFF2-40B4-BE49-F238E27FC236}">
                <a16:creationId xmlns:a16="http://schemas.microsoft.com/office/drawing/2014/main" id="{F9777DEE-788F-EE42-AFA0-504CD39BF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472113"/>
            <a:ext cx="6350" cy="7937"/>
          </a:xfrm>
          <a:custGeom>
            <a:avLst/>
            <a:gdLst>
              <a:gd name="T0" fmla="*/ 1868 w 17"/>
              <a:gd name="T1" fmla="*/ 0 h 20"/>
              <a:gd name="T2" fmla="*/ 5976 w 17"/>
              <a:gd name="T3" fmla="*/ 4762 h 20"/>
              <a:gd name="T4" fmla="*/ 4482 w 17"/>
              <a:gd name="T5" fmla="*/ 7540 h 20"/>
              <a:gd name="T6" fmla="*/ 0 w 17"/>
              <a:gd name="T7" fmla="*/ 2381 h 20"/>
              <a:gd name="T8" fmla="*/ 0 w 17"/>
              <a:gd name="T9" fmla="*/ 2381 h 20"/>
              <a:gd name="T10" fmla="*/ 1868 w 17"/>
              <a:gd name="T11" fmla="*/ 0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20">
                <a:moveTo>
                  <a:pt x="5" y="0"/>
                </a:moveTo>
                <a:cubicBezTo>
                  <a:pt x="10" y="3"/>
                  <a:pt x="14" y="6"/>
                  <a:pt x="16" y="12"/>
                </a:cubicBezTo>
                <a:cubicBezTo>
                  <a:pt x="16" y="15"/>
                  <a:pt x="15" y="18"/>
                  <a:pt x="12" y="19"/>
                </a:cubicBezTo>
                <a:cubicBezTo>
                  <a:pt x="10" y="12"/>
                  <a:pt x="5" y="6"/>
                  <a:pt x="0" y="6"/>
                </a:cubicBezTo>
                <a:cubicBezTo>
                  <a:pt x="0" y="3"/>
                  <a:pt x="3" y="0"/>
                  <a:pt x="5" y="0"/>
                </a:cubicBezTo>
              </a:path>
            </a:pathLst>
          </a:custGeom>
          <a:solidFill>
            <a:srgbClr val="BEBE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21" name="Freeform 7690">
            <a:extLst>
              <a:ext uri="{FF2B5EF4-FFF2-40B4-BE49-F238E27FC236}">
                <a16:creationId xmlns:a16="http://schemas.microsoft.com/office/drawing/2014/main" id="{F05D4A45-EEDD-1743-B931-EB28D37E4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0700" y="5472113"/>
            <a:ext cx="4763" cy="7937"/>
          </a:xfrm>
          <a:custGeom>
            <a:avLst/>
            <a:gdLst>
              <a:gd name="T0" fmla="*/ 3175 w 12"/>
              <a:gd name="T1" fmla="*/ 7143 h 20"/>
              <a:gd name="T2" fmla="*/ 2778 w 12"/>
              <a:gd name="T3" fmla="*/ 7540 h 20"/>
              <a:gd name="T4" fmla="*/ 3175 w 12"/>
              <a:gd name="T5" fmla="*/ 7143 h 20"/>
              <a:gd name="T6" fmla="*/ 4366 w 12"/>
              <a:gd name="T7" fmla="*/ 4762 h 20"/>
              <a:gd name="T8" fmla="*/ 3969 w 12"/>
              <a:gd name="T9" fmla="*/ 5953 h 20"/>
              <a:gd name="T10" fmla="*/ 3175 w 12"/>
              <a:gd name="T11" fmla="*/ 7143 h 20"/>
              <a:gd name="T12" fmla="*/ 3572 w 12"/>
              <a:gd name="T13" fmla="*/ 5953 h 20"/>
              <a:gd name="T14" fmla="*/ 4366 w 12"/>
              <a:gd name="T15" fmla="*/ 4762 h 20"/>
              <a:gd name="T16" fmla="*/ 0 w 12"/>
              <a:gd name="T17" fmla="*/ 0 h 20"/>
              <a:gd name="T18" fmla="*/ 4366 w 12"/>
              <a:gd name="T19" fmla="*/ 4762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20">
                <a:moveTo>
                  <a:pt x="8" y="18"/>
                </a:moveTo>
                <a:cubicBezTo>
                  <a:pt x="8" y="19"/>
                  <a:pt x="7" y="19"/>
                  <a:pt x="7" y="19"/>
                </a:cubicBezTo>
                <a:lnTo>
                  <a:pt x="8" y="18"/>
                </a:lnTo>
                <a:close/>
                <a:moveTo>
                  <a:pt x="11" y="12"/>
                </a:moveTo>
                <a:cubicBezTo>
                  <a:pt x="11" y="12"/>
                  <a:pt x="11" y="15"/>
                  <a:pt x="10" y="15"/>
                </a:cubicBezTo>
                <a:cubicBezTo>
                  <a:pt x="9" y="17"/>
                  <a:pt x="9" y="18"/>
                  <a:pt x="8" y="18"/>
                </a:cubicBezTo>
                <a:cubicBezTo>
                  <a:pt x="9" y="18"/>
                  <a:pt x="9" y="17"/>
                  <a:pt x="9" y="15"/>
                </a:cubicBezTo>
                <a:cubicBezTo>
                  <a:pt x="11" y="15"/>
                  <a:pt x="11" y="12"/>
                  <a:pt x="11" y="12"/>
                </a:cubicBezTo>
                <a:cubicBezTo>
                  <a:pt x="9" y="6"/>
                  <a:pt x="5" y="3"/>
                  <a:pt x="0" y="0"/>
                </a:cubicBezTo>
                <a:cubicBezTo>
                  <a:pt x="6" y="3"/>
                  <a:pt x="9" y="6"/>
                  <a:pt x="11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22" name="Freeform 7691">
            <a:extLst>
              <a:ext uri="{FF2B5EF4-FFF2-40B4-BE49-F238E27FC236}">
                <a16:creationId xmlns:a16="http://schemas.microsoft.com/office/drawing/2014/main" id="{FB021F93-A901-1F4A-8558-BD9829E1A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5543550"/>
            <a:ext cx="7938" cy="9525"/>
          </a:xfrm>
          <a:custGeom>
            <a:avLst/>
            <a:gdLst>
              <a:gd name="T0" fmla="*/ 7560 w 21"/>
              <a:gd name="T1" fmla="*/ 2286 h 25"/>
              <a:gd name="T2" fmla="*/ 4158 w 21"/>
              <a:gd name="T3" fmla="*/ 4572 h 25"/>
              <a:gd name="T4" fmla="*/ 1512 w 21"/>
              <a:gd name="T5" fmla="*/ 9144 h 25"/>
              <a:gd name="T6" fmla="*/ 0 w 21"/>
              <a:gd name="T7" fmla="*/ 6858 h 25"/>
              <a:gd name="T8" fmla="*/ 3402 w 21"/>
              <a:gd name="T9" fmla="*/ 3429 h 25"/>
              <a:gd name="T10" fmla="*/ 7182 w 21"/>
              <a:gd name="T11" fmla="*/ 0 h 25"/>
              <a:gd name="T12" fmla="*/ 7560 w 21"/>
              <a:gd name="T13" fmla="*/ 2286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5">
                <a:moveTo>
                  <a:pt x="20" y="6"/>
                </a:moveTo>
                <a:cubicBezTo>
                  <a:pt x="17" y="6"/>
                  <a:pt x="15" y="9"/>
                  <a:pt x="11" y="12"/>
                </a:cubicBezTo>
                <a:cubicBezTo>
                  <a:pt x="9" y="15"/>
                  <a:pt x="6" y="18"/>
                  <a:pt x="4" y="24"/>
                </a:cubicBezTo>
                <a:lnTo>
                  <a:pt x="0" y="18"/>
                </a:lnTo>
                <a:cubicBezTo>
                  <a:pt x="3" y="15"/>
                  <a:pt x="6" y="12"/>
                  <a:pt x="9" y="9"/>
                </a:cubicBezTo>
                <a:cubicBezTo>
                  <a:pt x="11" y="6"/>
                  <a:pt x="15" y="3"/>
                  <a:pt x="19" y="0"/>
                </a:cubicBezTo>
                <a:lnTo>
                  <a:pt x="20" y="6"/>
                </a:lnTo>
              </a:path>
            </a:pathLst>
          </a:custGeom>
          <a:solidFill>
            <a:srgbClr val="BEBE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23" name="Freeform 7692">
            <a:extLst>
              <a:ext uri="{FF2B5EF4-FFF2-40B4-BE49-F238E27FC236}">
                <a16:creationId xmlns:a16="http://schemas.microsoft.com/office/drawing/2014/main" id="{8F631601-BCB7-884A-9221-FA6BCDB3C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5543550"/>
            <a:ext cx="7938" cy="9525"/>
          </a:xfrm>
          <a:custGeom>
            <a:avLst/>
            <a:gdLst>
              <a:gd name="T0" fmla="*/ 1443 w 22"/>
              <a:gd name="T1" fmla="*/ 9144 h 25"/>
              <a:gd name="T2" fmla="*/ 0 w 22"/>
              <a:gd name="T3" fmla="*/ 8001 h 25"/>
              <a:gd name="T4" fmla="*/ 1443 w 22"/>
              <a:gd name="T5" fmla="*/ 8001 h 25"/>
              <a:gd name="T6" fmla="*/ 3969 w 22"/>
              <a:gd name="T7" fmla="*/ 4572 h 25"/>
              <a:gd name="T8" fmla="*/ 1443 w 22"/>
              <a:gd name="T9" fmla="*/ 9144 h 25"/>
              <a:gd name="T10" fmla="*/ 6856 w 22"/>
              <a:gd name="T11" fmla="*/ 0 h 25"/>
              <a:gd name="T12" fmla="*/ 3247 w 22"/>
              <a:gd name="T13" fmla="*/ 3429 h 25"/>
              <a:gd name="T14" fmla="*/ 6856 w 22"/>
              <a:gd name="T15" fmla="*/ 0 h 25"/>
              <a:gd name="T16" fmla="*/ 7577 w 22"/>
              <a:gd name="T17" fmla="*/ 2286 h 25"/>
              <a:gd name="T18" fmla="*/ 4330 w 22"/>
              <a:gd name="T19" fmla="*/ 4191 h 25"/>
              <a:gd name="T20" fmla="*/ 7216 w 22"/>
              <a:gd name="T21" fmla="*/ 1143 h 25"/>
              <a:gd name="T22" fmla="*/ 7577 w 22"/>
              <a:gd name="T23" fmla="*/ 2286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2" h="25">
                <a:moveTo>
                  <a:pt x="4" y="24"/>
                </a:moveTo>
                <a:lnTo>
                  <a:pt x="0" y="21"/>
                </a:lnTo>
                <a:lnTo>
                  <a:pt x="4" y="21"/>
                </a:lnTo>
                <a:cubicBezTo>
                  <a:pt x="6" y="18"/>
                  <a:pt x="8" y="15"/>
                  <a:pt x="11" y="12"/>
                </a:cubicBezTo>
                <a:cubicBezTo>
                  <a:pt x="8" y="15"/>
                  <a:pt x="6" y="18"/>
                  <a:pt x="4" y="24"/>
                </a:cubicBezTo>
                <a:close/>
                <a:moveTo>
                  <a:pt x="19" y="0"/>
                </a:moveTo>
                <a:cubicBezTo>
                  <a:pt x="15" y="3"/>
                  <a:pt x="12" y="6"/>
                  <a:pt x="9" y="9"/>
                </a:cubicBezTo>
                <a:cubicBezTo>
                  <a:pt x="11" y="6"/>
                  <a:pt x="15" y="3"/>
                  <a:pt x="19" y="0"/>
                </a:cubicBezTo>
                <a:close/>
                <a:moveTo>
                  <a:pt x="21" y="6"/>
                </a:moveTo>
                <a:cubicBezTo>
                  <a:pt x="18" y="6"/>
                  <a:pt x="15" y="8"/>
                  <a:pt x="12" y="11"/>
                </a:cubicBezTo>
                <a:cubicBezTo>
                  <a:pt x="15" y="8"/>
                  <a:pt x="17" y="6"/>
                  <a:pt x="20" y="3"/>
                </a:cubicBezTo>
                <a:lnTo>
                  <a:pt x="2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24" name="Freeform 7693">
            <a:extLst>
              <a:ext uri="{FF2B5EF4-FFF2-40B4-BE49-F238E27FC236}">
                <a16:creationId xmlns:a16="http://schemas.microsoft.com/office/drawing/2014/main" id="{A49361F4-77FA-E943-BB9E-72F7E0007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5499100"/>
            <a:ext cx="12700" cy="14288"/>
          </a:xfrm>
          <a:custGeom>
            <a:avLst/>
            <a:gdLst>
              <a:gd name="T0" fmla="*/ 0 w 34"/>
              <a:gd name="T1" fmla="*/ 0 h 41"/>
              <a:gd name="T2" fmla="*/ 7097 w 34"/>
              <a:gd name="T3" fmla="*/ 6273 h 41"/>
              <a:gd name="T4" fmla="*/ 10459 w 34"/>
              <a:gd name="T5" fmla="*/ 6273 h 41"/>
              <a:gd name="T6" fmla="*/ 12326 w 34"/>
              <a:gd name="T7" fmla="*/ 7318 h 41"/>
              <a:gd name="T8" fmla="*/ 12326 w 34"/>
              <a:gd name="T9" fmla="*/ 13940 h 41"/>
              <a:gd name="T10" fmla="*/ 0 w 34"/>
              <a:gd name="T11" fmla="*/ 3136 h 41"/>
              <a:gd name="T12" fmla="*/ 0 w 34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41">
                <a:moveTo>
                  <a:pt x="0" y="0"/>
                </a:moveTo>
                <a:lnTo>
                  <a:pt x="19" y="18"/>
                </a:lnTo>
                <a:lnTo>
                  <a:pt x="28" y="18"/>
                </a:lnTo>
                <a:lnTo>
                  <a:pt x="33" y="21"/>
                </a:lnTo>
                <a:lnTo>
                  <a:pt x="33" y="40"/>
                </a:lnTo>
                <a:lnTo>
                  <a:pt x="0" y="9"/>
                </a:lnTo>
                <a:lnTo>
                  <a:pt x="0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25" name="Freeform 7694">
            <a:extLst>
              <a:ext uri="{FF2B5EF4-FFF2-40B4-BE49-F238E27FC236}">
                <a16:creationId xmlns:a16="http://schemas.microsoft.com/office/drawing/2014/main" id="{871ABFD1-4781-764D-8564-ADB1B9A51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5499100"/>
            <a:ext cx="12700" cy="14288"/>
          </a:xfrm>
          <a:custGeom>
            <a:avLst/>
            <a:gdLst>
              <a:gd name="T0" fmla="*/ 12326 w 34"/>
              <a:gd name="T1" fmla="*/ 13940 h 41"/>
              <a:gd name="T2" fmla="*/ 11953 w 34"/>
              <a:gd name="T3" fmla="*/ 13591 h 41"/>
              <a:gd name="T4" fmla="*/ 11953 w 34"/>
              <a:gd name="T5" fmla="*/ 7318 h 41"/>
              <a:gd name="T6" fmla="*/ 10459 w 34"/>
              <a:gd name="T7" fmla="*/ 6273 h 41"/>
              <a:gd name="T8" fmla="*/ 12326 w 34"/>
              <a:gd name="T9" fmla="*/ 7318 h 41"/>
              <a:gd name="T10" fmla="*/ 12326 w 34"/>
              <a:gd name="T11" fmla="*/ 13940 h 41"/>
              <a:gd name="T12" fmla="*/ 6350 w 34"/>
              <a:gd name="T13" fmla="*/ 8712 h 41"/>
              <a:gd name="T14" fmla="*/ 11953 w 34"/>
              <a:gd name="T15" fmla="*/ 13591 h 41"/>
              <a:gd name="T16" fmla="*/ 11953 w 34"/>
              <a:gd name="T17" fmla="*/ 13940 h 41"/>
              <a:gd name="T18" fmla="*/ 6350 w 34"/>
              <a:gd name="T19" fmla="*/ 8712 h 41"/>
              <a:gd name="T20" fmla="*/ 0 w 34"/>
              <a:gd name="T21" fmla="*/ 3136 h 41"/>
              <a:gd name="T22" fmla="*/ 0 w 34"/>
              <a:gd name="T23" fmla="*/ 0 h 41"/>
              <a:gd name="T24" fmla="*/ 374 w 34"/>
              <a:gd name="T25" fmla="*/ 3136 h 41"/>
              <a:gd name="T26" fmla="*/ 6350 w 34"/>
              <a:gd name="T27" fmla="*/ 8712 h 41"/>
              <a:gd name="T28" fmla="*/ 0 w 34"/>
              <a:gd name="T29" fmla="*/ 3136 h 4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4" h="41">
                <a:moveTo>
                  <a:pt x="33" y="40"/>
                </a:moveTo>
                <a:lnTo>
                  <a:pt x="32" y="39"/>
                </a:lnTo>
                <a:lnTo>
                  <a:pt x="32" y="21"/>
                </a:lnTo>
                <a:lnTo>
                  <a:pt x="28" y="18"/>
                </a:lnTo>
                <a:lnTo>
                  <a:pt x="33" y="21"/>
                </a:lnTo>
                <a:lnTo>
                  <a:pt x="33" y="40"/>
                </a:lnTo>
                <a:close/>
                <a:moveTo>
                  <a:pt x="17" y="25"/>
                </a:moveTo>
                <a:lnTo>
                  <a:pt x="32" y="39"/>
                </a:lnTo>
                <a:lnTo>
                  <a:pt x="32" y="40"/>
                </a:lnTo>
                <a:lnTo>
                  <a:pt x="17" y="25"/>
                </a:lnTo>
                <a:close/>
                <a:moveTo>
                  <a:pt x="0" y="9"/>
                </a:moveTo>
                <a:lnTo>
                  <a:pt x="0" y="0"/>
                </a:lnTo>
                <a:lnTo>
                  <a:pt x="1" y="9"/>
                </a:lnTo>
                <a:lnTo>
                  <a:pt x="17" y="25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26" name="Freeform 7695">
            <a:extLst>
              <a:ext uri="{FF2B5EF4-FFF2-40B4-BE49-F238E27FC236}">
                <a16:creationId xmlns:a16="http://schemas.microsoft.com/office/drawing/2014/main" id="{1D34C24D-763C-584E-9B06-9C7D91856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508625"/>
            <a:ext cx="11113" cy="11113"/>
          </a:xfrm>
          <a:custGeom>
            <a:avLst/>
            <a:gdLst>
              <a:gd name="T0" fmla="*/ 1389 w 32"/>
              <a:gd name="T1" fmla="*/ 10766 h 32"/>
              <a:gd name="T2" fmla="*/ 0 w 32"/>
              <a:gd name="T3" fmla="*/ 9724 h 32"/>
              <a:gd name="T4" fmla="*/ 9377 w 32"/>
              <a:gd name="T5" fmla="*/ 0 h 32"/>
              <a:gd name="T6" fmla="*/ 10766 w 32"/>
              <a:gd name="T7" fmla="*/ 1042 h 32"/>
              <a:gd name="T8" fmla="*/ 1389 w 32"/>
              <a:gd name="T9" fmla="*/ 10766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32">
                <a:moveTo>
                  <a:pt x="4" y="31"/>
                </a:moveTo>
                <a:lnTo>
                  <a:pt x="0" y="28"/>
                </a:lnTo>
                <a:lnTo>
                  <a:pt x="27" y="0"/>
                </a:lnTo>
                <a:lnTo>
                  <a:pt x="31" y="3"/>
                </a:lnTo>
                <a:lnTo>
                  <a:pt x="4" y="31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27" name="Freeform 7696">
            <a:extLst>
              <a:ext uri="{FF2B5EF4-FFF2-40B4-BE49-F238E27FC236}">
                <a16:creationId xmlns:a16="http://schemas.microsoft.com/office/drawing/2014/main" id="{1AFCA004-1CFF-0146-9A3C-864C3E3A7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938" y="5508625"/>
            <a:ext cx="11112" cy="11113"/>
          </a:xfrm>
          <a:custGeom>
            <a:avLst/>
            <a:gdLst>
              <a:gd name="T0" fmla="*/ 1684 w 33"/>
              <a:gd name="T1" fmla="*/ 10766 h 32"/>
              <a:gd name="T2" fmla="*/ 0 w 33"/>
              <a:gd name="T3" fmla="*/ 9724 h 32"/>
              <a:gd name="T4" fmla="*/ 8755 w 33"/>
              <a:gd name="T5" fmla="*/ 347 h 32"/>
              <a:gd name="T6" fmla="*/ 337 w 33"/>
              <a:gd name="T7" fmla="*/ 9724 h 32"/>
              <a:gd name="T8" fmla="*/ 1684 w 33"/>
              <a:gd name="T9" fmla="*/ 10766 h 32"/>
              <a:gd name="T10" fmla="*/ 10439 w 33"/>
              <a:gd name="T11" fmla="*/ 1042 h 32"/>
              <a:gd name="T12" fmla="*/ 9092 w 33"/>
              <a:gd name="T13" fmla="*/ 347 h 32"/>
              <a:gd name="T14" fmla="*/ 9092 w 33"/>
              <a:gd name="T15" fmla="*/ 0 h 32"/>
              <a:gd name="T16" fmla="*/ 10775 w 33"/>
              <a:gd name="T17" fmla="*/ 1042 h 32"/>
              <a:gd name="T18" fmla="*/ 1684 w 33"/>
              <a:gd name="T19" fmla="*/ 10766 h 32"/>
              <a:gd name="T20" fmla="*/ 9092 w 33"/>
              <a:gd name="T21" fmla="*/ 347 h 32"/>
              <a:gd name="T22" fmla="*/ 9092 w 33"/>
              <a:gd name="T23" fmla="*/ 0 h 32"/>
              <a:gd name="T24" fmla="*/ 8755 w 33"/>
              <a:gd name="T25" fmla="*/ 347 h 32"/>
              <a:gd name="T26" fmla="*/ 9092 w 33"/>
              <a:gd name="T27" fmla="*/ 347 h 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32">
                <a:moveTo>
                  <a:pt x="5" y="31"/>
                </a:moveTo>
                <a:lnTo>
                  <a:pt x="0" y="28"/>
                </a:lnTo>
                <a:lnTo>
                  <a:pt x="26" y="1"/>
                </a:lnTo>
                <a:lnTo>
                  <a:pt x="1" y="28"/>
                </a:lnTo>
                <a:lnTo>
                  <a:pt x="5" y="31"/>
                </a:lnTo>
                <a:lnTo>
                  <a:pt x="31" y="3"/>
                </a:lnTo>
                <a:lnTo>
                  <a:pt x="27" y="1"/>
                </a:lnTo>
                <a:lnTo>
                  <a:pt x="27" y="0"/>
                </a:lnTo>
                <a:lnTo>
                  <a:pt x="32" y="3"/>
                </a:lnTo>
                <a:lnTo>
                  <a:pt x="5" y="31"/>
                </a:lnTo>
                <a:close/>
                <a:moveTo>
                  <a:pt x="27" y="1"/>
                </a:moveTo>
                <a:lnTo>
                  <a:pt x="27" y="0"/>
                </a:lnTo>
                <a:lnTo>
                  <a:pt x="26" y="1"/>
                </a:lnTo>
                <a:lnTo>
                  <a:pt x="2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28" name="Freeform 7697">
            <a:extLst>
              <a:ext uri="{FF2B5EF4-FFF2-40B4-BE49-F238E27FC236}">
                <a16:creationId xmlns:a16="http://schemas.microsoft.com/office/drawing/2014/main" id="{E5FDC445-895E-6A4F-9B28-1C63AD0CE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510213"/>
            <a:ext cx="9525" cy="17462"/>
          </a:xfrm>
          <a:custGeom>
            <a:avLst/>
            <a:gdLst>
              <a:gd name="T0" fmla="*/ 0 w 28"/>
              <a:gd name="T1" fmla="*/ 10403 h 47"/>
              <a:gd name="T2" fmla="*/ 9185 w 28"/>
              <a:gd name="T3" fmla="*/ 0 h 47"/>
              <a:gd name="T4" fmla="*/ 9185 w 28"/>
              <a:gd name="T5" fmla="*/ 7059 h 47"/>
              <a:gd name="T6" fmla="*/ 0 w 28"/>
              <a:gd name="T7" fmla="*/ 17090 h 47"/>
              <a:gd name="T8" fmla="*/ 0 w 28"/>
              <a:gd name="T9" fmla="*/ 10403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47">
                <a:moveTo>
                  <a:pt x="0" y="28"/>
                </a:moveTo>
                <a:lnTo>
                  <a:pt x="27" y="0"/>
                </a:lnTo>
                <a:lnTo>
                  <a:pt x="27" y="19"/>
                </a:lnTo>
                <a:lnTo>
                  <a:pt x="0" y="46"/>
                </a:lnTo>
                <a:lnTo>
                  <a:pt x="0" y="28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29" name="Freeform 7698">
            <a:extLst>
              <a:ext uri="{FF2B5EF4-FFF2-40B4-BE49-F238E27FC236}">
                <a16:creationId xmlns:a16="http://schemas.microsoft.com/office/drawing/2014/main" id="{E0739110-D8BF-674B-95C3-3780A804A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510213"/>
            <a:ext cx="9525" cy="15875"/>
          </a:xfrm>
          <a:custGeom>
            <a:avLst/>
            <a:gdLst>
              <a:gd name="T0" fmla="*/ 8845 w 28"/>
              <a:gd name="T1" fmla="*/ 0 h 46"/>
              <a:gd name="T2" fmla="*/ 8845 w 28"/>
              <a:gd name="T3" fmla="*/ 345 h 46"/>
              <a:gd name="T4" fmla="*/ 0 w 28"/>
              <a:gd name="T5" fmla="*/ 9663 h 46"/>
              <a:gd name="T6" fmla="*/ 8845 w 28"/>
              <a:gd name="T7" fmla="*/ 0 h 46"/>
              <a:gd name="T8" fmla="*/ 9185 w 28"/>
              <a:gd name="T9" fmla="*/ 6557 h 46"/>
              <a:gd name="T10" fmla="*/ 340 w 28"/>
              <a:gd name="T11" fmla="*/ 15530 h 46"/>
              <a:gd name="T12" fmla="*/ 8845 w 28"/>
              <a:gd name="T13" fmla="*/ 6557 h 46"/>
              <a:gd name="T14" fmla="*/ 8845 w 28"/>
              <a:gd name="T15" fmla="*/ 345 h 46"/>
              <a:gd name="T16" fmla="*/ 9185 w 28"/>
              <a:gd name="T17" fmla="*/ 6557 h 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" h="46">
                <a:moveTo>
                  <a:pt x="26" y="0"/>
                </a:moveTo>
                <a:lnTo>
                  <a:pt x="26" y="1"/>
                </a:lnTo>
                <a:lnTo>
                  <a:pt x="0" y="28"/>
                </a:lnTo>
                <a:lnTo>
                  <a:pt x="26" y="0"/>
                </a:lnTo>
                <a:close/>
                <a:moveTo>
                  <a:pt x="27" y="19"/>
                </a:moveTo>
                <a:lnTo>
                  <a:pt x="1" y="45"/>
                </a:lnTo>
                <a:lnTo>
                  <a:pt x="26" y="19"/>
                </a:lnTo>
                <a:lnTo>
                  <a:pt x="26" y="1"/>
                </a:lnTo>
                <a:lnTo>
                  <a:pt x="27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30" name="Freeform 7699">
            <a:extLst>
              <a:ext uri="{FF2B5EF4-FFF2-40B4-BE49-F238E27FC236}">
                <a16:creationId xmlns:a16="http://schemas.microsoft.com/office/drawing/2014/main" id="{2ADAF96A-F56B-BF46-A114-3C1CD8BDC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5494338"/>
            <a:ext cx="14288" cy="11112"/>
          </a:xfrm>
          <a:custGeom>
            <a:avLst/>
            <a:gdLst>
              <a:gd name="T0" fmla="*/ 0 w 38"/>
              <a:gd name="T1" fmla="*/ 10754 h 31"/>
              <a:gd name="T2" fmla="*/ 10528 w 38"/>
              <a:gd name="T3" fmla="*/ 0 h 31"/>
              <a:gd name="T4" fmla="*/ 13912 w 38"/>
              <a:gd name="T5" fmla="*/ 0 h 31"/>
              <a:gd name="T6" fmla="*/ 3384 w 38"/>
              <a:gd name="T7" fmla="*/ 10754 h 31"/>
              <a:gd name="T8" fmla="*/ 0 w 38"/>
              <a:gd name="T9" fmla="*/ 1075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31">
                <a:moveTo>
                  <a:pt x="0" y="30"/>
                </a:moveTo>
                <a:lnTo>
                  <a:pt x="28" y="0"/>
                </a:lnTo>
                <a:lnTo>
                  <a:pt x="37" y="0"/>
                </a:lnTo>
                <a:lnTo>
                  <a:pt x="9" y="30"/>
                </a:lnTo>
                <a:lnTo>
                  <a:pt x="0" y="3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31" name="Freeform 7700">
            <a:extLst>
              <a:ext uri="{FF2B5EF4-FFF2-40B4-BE49-F238E27FC236}">
                <a16:creationId xmlns:a16="http://schemas.microsoft.com/office/drawing/2014/main" id="{49CC0536-A15B-0644-8EFA-AE898CF59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8638" y="5489575"/>
            <a:ext cx="3175" cy="4763"/>
          </a:xfrm>
          <a:custGeom>
            <a:avLst/>
            <a:gdLst>
              <a:gd name="T0" fmla="*/ 1443 w 11"/>
              <a:gd name="T1" fmla="*/ 4397 h 13"/>
              <a:gd name="T2" fmla="*/ 0 w 11"/>
              <a:gd name="T3" fmla="*/ 3297 h 13"/>
              <a:gd name="T4" fmla="*/ 2886 w 11"/>
              <a:gd name="T5" fmla="*/ 0 h 13"/>
              <a:gd name="T6" fmla="*/ 2886 w 11"/>
              <a:gd name="T7" fmla="*/ 3297 h 13"/>
              <a:gd name="T8" fmla="*/ 1443 w 11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3">
                <a:moveTo>
                  <a:pt x="5" y="12"/>
                </a:moveTo>
                <a:lnTo>
                  <a:pt x="0" y="9"/>
                </a:lnTo>
                <a:lnTo>
                  <a:pt x="10" y="0"/>
                </a:lnTo>
                <a:lnTo>
                  <a:pt x="10" y="9"/>
                </a:lnTo>
                <a:lnTo>
                  <a:pt x="5" y="12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32" name="Freeform 7701">
            <a:extLst>
              <a:ext uri="{FF2B5EF4-FFF2-40B4-BE49-F238E27FC236}">
                <a16:creationId xmlns:a16="http://schemas.microsoft.com/office/drawing/2014/main" id="{8C8EF360-7DD0-0C48-A965-9E97D0E1D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5489575"/>
            <a:ext cx="4763" cy="4763"/>
          </a:xfrm>
          <a:custGeom>
            <a:avLst/>
            <a:gdLst>
              <a:gd name="T0" fmla="*/ 0 w 12"/>
              <a:gd name="T1" fmla="*/ 3297 h 13"/>
              <a:gd name="T2" fmla="*/ 2382 w 12"/>
              <a:gd name="T3" fmla="*/ 1832 h 13"/>
              <a:gd name="T4" fmla="*/ 397 w 12"/>
              <a:gd name="T5" fmla="*/ 3297 h 13"/>
              <a:gd name="T6" fmla="*/ 2382 w 12"/>
              <a:gd name="T7" fmla="*/ 4397 h 13"/>
              <a:gd name="T8" fmla="*/ 0 w 12"/>
              <a:gd name="T9" fmla="*/ 3297 h 13"/>
              <a:gd name="T10" fmla="*/ 3969 w 12"/>
              <a:gd name="T11" fmla="*/ 366 h 13"/>
              <a:gd name="T12" fmla="*/ 2382 w 12"/>
              <a:gd name="T13" fmla="*/ 1832 h 13"/>
              <a:gd name="T14" fmla="*/ 3969 w 12"/>
              <a:gd name="T15" fmla="*/ 0 h 13"/>
              <a:gd name="T16" fmla="*/ 3969 w 12"/>
              <a:gd name="T17" fmla="*/ 366 h 13"/>
              <a:gd name="T18" fmla="*/ 4366 w 12"/>
              <a:gd name="T19" fmla="*/ 0 h 13"/>
              <a:gd name="T20" fmla="*/ 4366 w 12"/>
              <a:gd name="T21" fmla="*/ 3297 h 13"/>
              <a:gd name="T22" fmla="*/ 3969 w 12"/>
              <a:gd name="T23" fmla="*/ 366 h 13"/>
              <a:gd name="T24" fmla="*/ 4366 w 12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3">
                <a:moveTo>
                  <a:pt x="0" y="9"/>
                </a:moveTo>
                <a:lnTo>
                  <a:pt x="6" y="5"/>
                </a:lnTo>
                <a:lnTo>
                  <a:pt x="1" y="9"/>
                </a:lnTo>
                <a:lnTo>
                  <a:pt x="6" y="12"/>
                </a:lnTo>
                <a:lnTo>
                  <a:pt x="0" y="9"/>
                </a:lnTo>
                <a:close/>
                <a:moveTo>
                  <a:pt x="10" y="1"/>
                </a:moveTo>
                <a:lnTo>
                  <a:pt x="6" y="5"/>
                </a:lnTo>
                <a:lnTo>
                  <a:pt x="10" y="0"/>
                </a:lnTo>
                <a:lnTo>
                  <a:pt x="10" y="1"/>
                </a:lnTo>
                <a:close/>
                <a:moveTo>
                  <a:pt x="11" y="0"/>
                </a:moveTo>
                <a:lnTo>
                  <a:pt x="11" y="9"/>
                </a:lnTo>
                <a:lnTo>
                  <a:pt x="10" y="1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33" name="Freeform 7702">
            <a:extLst>
              <a:ext uri="{FF2B5EF4-FFF2-40B4-BE49-F238E27FC236}">
                <a16:creationId xmlns:a16="http://schemas.microsoft.com/office/drawing/2014/main" id="{9CD74065-3B23-A343-BE06-546C730A7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5483225"/>
            <a:ext cx="3175" cy="4763"/>
          </a:xfrm>
          <a:custGeom>
            <a:avLst/>
            <a:gdLst>
              <a:gd name="T0" fmla="*/ 1588 w 10"/>
              <a:gd name="T1" fmla="*/ 4397 h 13"/>
              <a:gd name="T2" fmla="*/ 0 w 10"/>
              <a:gd name="T3" fmla="*/ 3297 h 13"/>
              <a:gd name="T4" fmla="*/ 2858 w 10"/>
              <a:gd name="T5" fmla="*/ 0 h 13"/>
              <a:gd name="T6" fmla="*/ 2858 w 10"/>
              <a:gd name="T7" fmla="*/ 3297 h 13"/>
              <a:gd name="T8" fmla="*/ 1588 w 10"/>
              <a:gd name="T9" fmla="*/ 43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3">
                <a:moveTo>
                  <a:pt x="5" y="12"/>
                </a:moveTo>
                <a:lnTo>
                  <a:pt x="0" y="9"/>
                </a:lnTo>
                <a:lnTo>
                  <a:pt x="9" y="0"/>
                </a:lnTo>
                <a:lnTo>
                  <a:pt x="9" y="9"/>
                </a:lnTo>
                <a:lnTo>
                  <a:pt x="5" y="12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34" name="Freeform 7703">
            <a:extLst>
              <a:ext uri="{FF2B5EF4-FFF2-40B4-BE49-F238E27FC236}">
                <a16:creationId xmlns:a16="http://schemas.microsoft.com/office/drawing/2014/main" id="{77DCB68D-A6C0-5741-B7C3-D06F9D0E2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5483225"/>
            <a:ext cx="3175" cy="4763"/>
          </a:xfrm>
          <a:custGeom>
            <a:avLst/>
            <a:gdLst>
              <a:gd name="T0" fmla="*/ 1443 w 11"/>
              <a:gd name="T1" fmla="*/ 4397 h 13"/>
              <a:gd name="T2" fmla="*/ 0 w 11"/>
              <a:gd name="T3" fmla="*/ 3297 h 13"/>
              <a:gd name="T4" fmla="*/ 2598 w 11"/>
              <a:gd name="T5" fmla="*/ 0 h 13"/>
              <a:gd name="T6" fmla="*/ 289 w 11"/>
              <a:gd name="T7" fmla="*/ 3297 h 13"/>
              <a:gd name="T8" fmla="*/ 1443 w 11"/>
              <a:gd name="T9" fmla="*/ 4397 h 13"/>
              <a:gd name="T10" fmla="*/ 2598 w 11"/>
              <a:gd name="T11" fmla="*/ 3297 h 13"/>
              <a:gd name="T12" fmla="*/ 2598 w 11"/>
              <a:gd name="T13" fmla="*/ 0 h 13"/>
              <a:gd name="T14" fmla="*/ 2886 w 11"/>
              <a:gd name="T15" fmla="*/ 3297 h 13"/>
              <a:gd name="T16" fmla="*/ 1443 w 11"/>
              <a:gd name="T17" fmla="*/ 4397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3">
                <a:moveTo>
                  <a:pt x="5" y="12"/>
                </a:moveTo>
                <a:lnTo>
                  <a:pt x="0" y="9"/>
                </a:lnTo>
                <a:lnTo>
                  <a:pt x="9" y="0"/>
                </a:lnTo>
                <a:lnTo>
                  <a:pt x="1" y="9"/>
                </a:lnTo>
                <a:lnTo>
                  <a:pt x="5" y="12"/>
                </a:lnTo>
                <a:lnTo>
                  <a:pt x="9" y="9"/>
                </a:lnTo>
                <a:lnTo>
                  <a:pt x="9" y="0"/>
                </a:lnTo>
                <a:lnTo>
                  <a:pt x="10" y="9"/>
                </a:lnTo>
                <a:lnTo>
                  <a:pt x="5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35" name="Freeform 7704">
            <a:extLst>
              <a:ext uri="{FF2B5EF4-FFF2-40B4-BE49-F238E27FC236}">
                <a16:creationId xmlns:a16="http://schemas.microsoft.com/office/drawing/2014/main" id="{FC8240CF-8DD4-5045-8C58-A937E1A5D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5576888"/>
            <a:ext cx="7937" cy="9525"/>
          </a:xfrm>
          <a:custGeom>
            <a:avLst/>
            <a:gdLst>
              <a:gd name="T0" fmla="*/ 1082 w 22"/>
              <a:gd name="T1" fmla="*/ 0 h 28"/>
              <a:gd name="T2" fmla="*/ 7576 w 22"/>
              <a:gd name="T3" fmla="*/ 5103 h 28"/>
              <a:gd name="T4" fmla="*/ 7576 w 22"/>
              <a:gd name="T5" fmla="*/ 8164 h 28"/>
              <a:gd name="T6" fmla="*/ 6855 w 22"/>
              <a:gd name="T7" fmla="*/ 9185 h 28"/>
              <a:gd name="T8" fmla="*/ 2886 w 22"/>
              <a:gd name="T9" fmla="*/ 6123 h 28"/>
              <a:gd name="T10" fmla="*/ 0 w 22"/>
              <a:gd name="T11" fmla="*/ 3062 h 28"/>
              <a:gd name="T12" fmla="*/ 0 w 22"/>
              <a:gd name="T13" fmla="*/ 0 h 28"/>
              <a:gd name="T14" fmla="*/ 1082 w 22"/>
              <a:gd name="T15" fmla="*/ 0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8">
                <a:moveTo>
                  <a:pt x="3" y="0"/>
                </a:moveTo>
                <a:cubicBezTo>
                  <a:pt x="7" y="6"/>
                  <a:pt x="14" y="12"/>
                  <a:pt x="21" y="15"/>
                </a:cubicBezTo>
                <a:lnTo>
                  <a:pt x="21" y="24"/>
                </a:lnTo>
                <a:lnTo>
                  <a:pt x="19" y="27"/>
                </a:lnTo>
                <a:cubicBezTo>
                  <a:pt x="15" y="24"/>
                  <a:pt x="12" y="21"/>
                  <a:pt x="8" y="18"/>
                </a:cubicBezTo>
                <a:cubicBezTo>
                  <a:pt x="5" y="15"/>
                  <a:pt x="3" y="12"/>
                  <a:pt x="0" y="9"/>
                </a:cubicBezTo>
                <a:lnTo>
                  <a:pt x="0" y="0"/>
                </a:lnTo>
                <a:lnTo>
                  <a:pt x="3" y="0"/>
                </a:lnTo>
              </a:path>
            </a:pathLst>
          </a:custGeom>
          <a:solidFill>
            <a:srgbClr val="BEBE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36" name="Freeform 7705">
            <a:extLst>
              <a:ext uri="{FF2B5EF4-FFF2-40B4-BE49-F238E27FC236}">
                <a16:creationId xmlns:a16="http://schemas.microsoft.com/office/drawing/2014/main" id="{DB5D5162-8768-794F-8480-3855C5F3B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5576888"/>
            <a:ext cx="7937" cy="9525"/>
          </a:xfrm>
          <a:custGeom>
            <a:avLst/>
            <a:gdLst>
              <a:gd name="T0" fmla="*/ 1082 w 22"/>
              <a:gd name="T1" fmla="*/ 0 h 28"/>
              <a:gd name="T2" fmla="*/ 7576 w 22"/>
              <a:gd name="T3" fmla="*/ 5103 h 28"/>
              <a:gd name="T4" fmla="*/ 1082 w 22"/>
              <a:gd name="T5" fmla="*/ 0 h 28"/>
              <a:gd name="T6" fmla="*/ 2525 w 22"/>
              <a:gd name="T7" fmla="*/ 6123 h 28"/>
              <a:gd name="T8" fmla="*/ 0 w 22"/>
              <a:gd name="T9" fmla="*/ 3402 h 28"/>
              <a:gd name="T10" fmla="*/ 2886 w 22"/>
              <a:gd name="T11" fmla="*/ 6123 h 28"/>
              <a:gd name="T12" fmla="*/ 6855 w 22"/>
              <a:gd name="T13" fmla="*/ 9185 h 28"/>
              <a:gd name="T14" fmla="*/ 2525 w 22"/>
              <a:gd name="T15" fmla="*/ 6123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8">
                <a:moveTo>
                  <a:pt x="3" y="0"/>
                </a:moveTo>
                <a:cubicBezTo>
                  <a:pt x="8" y="6"/>
                  <a:pt x="14" y="12"/>
                  <a:pt x="21" y="15"/>
                </a:cubicBezTo>
                <a:cubicBezTo>
                  <a:pt x="14" y="12"/>
                  <a:pt x="7" y="6"/>
                  <a:pt x="3" y="0"/>
                </a:cubicBezTo>
                <a:close/>
                <a:moveTo>
                  <a:pt x="7" y="18"/>
                </a:moveTo>
                <a:cubicBezTo>
                  <a:pt x="5" y="15"/>
                  <a:pt x="3" y="12"/>
                  <a:pt x="0" y="10"/>
                </a:cubicBezTo>
                <a:cubicBezTo>
                  <a:pt x="3" y="12"/>
                  <a:pt x="6" y="15"/>
                  <a:pt x="8" y="18"/>
                </a:cubicBezTo>
                <a:cubicBezTo>
                  <a:pt x="12" y="21"/>
                  <a:pt x="15" y="24"/>
                  <a:pt x="19" y="27"/>
                </a:cubicBezTo>
                <a:cubicBezTo>
                  <a:pt x="15" y="24"/>
                  <a:pt x="12" y="21"/>
                  <a:pt x="7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37" name="Freeform 7706">
            <a:extLst>
              <a:ext uri="{FF2B5EF4-FFF2-40B4-BE49-F238E27FC236}">
                <a16:creationId xmlns:a16="http://schemas.microsoft.com/office/drawing/2014/main" id="{8A16306B-9646-BC4C-80AD-24815CA98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5576888"/>
            <a:ext cx="3175" cy="4762"/>
          </a:xfrm>
          <a:custGeom>
            <a:avLst/>
            <a:gdLst>
              <a:gd name="T0" fmla="*/ 0 w 10"/>
              <a:gd name="T1" fmla="*/ 0 h 13"/>
              <a:gd name="T2" fmla="*/ 2858 w 10"/>
              <a:gd name="T3" fmla="*/ 4396 h 13"/>
              <a:gd name="T4" fmla="*/ 0 w 10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3">
                <a:moveTo>
                  <a:pt x="0" y="0"/>
                </a:moveTo>
                <a:cubicBezTo>
                  <a:pt x="3" y="3"/>
                  <a:pt x="7" y="9"/>
                  <a:pt x="9" y="12"/>
                </a:cubicBezTo>
                <a:cubicBezTo>
                  <a:pt x="7" y="9"/>
                  <a:pt x="3" y="6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38" name="Freeform 7707">
            <a:extLst>
              <a:ext uri="{FF2B5EF4-FFF2-40B4-BE49-F238E27FC236}">
                <a16:creationId xmlns:a16="http://schemas.microsoft.com/office/drawing/2014/main" id="{60D9C4A5-614F-8B40-9575-AEEFB1F66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5581650"/>
            <a:ext cx="1587" cy="4763"/>
          </a:xfrm>
          <a:custGeom>
            <a:avLst/>
            <a:gdLst>
              <a:gd name="T0" fmla="*/ 397 w 4"/>
              <a:gd name="T1" fmla="*/ 4397 h 13"/>
              <a:gd name="T2" fmla="*/ 0 w 4"/>
              <a:gd name="T3" fmla="*/ 1099 h 13"/>
              <a:gd name="T4" fmla="*/ 1190 w 4"/>
              <a:gd name="T5" fmla="*/ 0 h 13"/>
              <a:gd name="T6" fmla="*/ 1190 w 4"/>
              <a:gd name="T7" fmla="*/ 0 h 13"/>
              <a:gd name="T8" fmla="*/ 397 w 4"/>
              <a:gd name="T9" fmla="*/ 1099 h 13"/>
              <a:gd name="T10" fmla="*/ 397 w 4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3">
                <a:moveTo>
                  <a:pt x="1" y="12"/>
                </a:moveTo>
                <a:lnTo>
                  <a:pt x="0" y="3"/>
                </a:lnTo>
                <a:lnTo>
                  <a:pt x="3" y="0"/>
                </a:lnTo>
                <a:lnTo>
                  <a:pt x="1" y="3"/>
                </a:lnTo>
                <a:lnTo>
                  <a:pt x="1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39" name="Freeform 7708">
            <a:extLst>
              <a:ext uri="{FF2B5EF4-FFF2-40B4-BE49-F238E27FC236}">
                <a16:creationId xmlns:a16="http://schemas.microsoft.com/office/drawing/2014/main" id="{C6604EDD-F029-F943-B0FC-9D159BB12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5580063"/>
            <a:ext cx="6350" cy="6350"/>
          </a:xfrm>
          <a:custGeom>
            <a:avLst/>
            <a:gdLst>
              <a:gd name="T0" fmla="*/ 6016 w 19"/>
              <a:gd name="T1" fmla="*/ 3008 h 19"/>
              <a:gd name="T2" fmla="*/ 3008 w 19"/>
              <a:gd name="T3" fmla="*/ 6016 h 19"/>
              <a:gd name="T4" fmla="*/ 0 w 19"/>
              <a:gd name="T5" fmla="*/ 3008 h 19"/>
              <a:gd name="T6" fmla="*/ 3008 w 19"/>
              <a:gd name="T7" fmla="*/ 0 h 19"/>
              <a:gd name="T8" fmla="*/ 6016 w 19"/>
              <a:gd name="T9" fmla="*/ 3008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8" y="9"/>
                </a:moveTo>
                <a:cubicBezTo>
                  <a:pt x="18" y="15"/>
                  <a:pt x="13" y="18"/>
                  <a:pt x="9" y="18"/>
                </a:cubicBezTo>
                <a:cubicBezTo>
                  <a:pt x="3" y="18"/>
                  <a:pt x="0" y="15"/>
                  <a:pt x="0" y="9"/>
                </a:cubicBezTo>
                <a:cubicBezTo>
                  <a:pt x="0" y="6"/>
                  <a:pt x="3" y="0"/>
                  <a:pt x="9" y="0"/>
                </a:cubicBezTo>
                <a:cubicBezTo>
                  <a:pt x="13" y="0"/>
                  <a:pt x="18" y="6"/>
                  <a:pt x="18" y="9"/>
                </a:cubicBezTo>
              </a:path>
            </a:pathLst>
          </a:custGeom>
          <a:solidFill>
            <a:srgbClr val="C521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40" name="Freeform 7709">
            <a:extLst>
              <a:ext uri="{FF2B5EF4-FFF2-40B4-BE49-F238E27FC236}">
                <a16:creationId xmlns:a16="http://schemas.microsoft.com/office/drawing/2014/main" id="{B3FF924D-57E5-6440-8CFF-8FE079961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580063"/>
            <a:ext cx="7937" cy="6350"/>
          </a:xfrm>
          <a:custGeom>
            <a:avLst/>
            <a:gdLst>
              <a:gd name="T0" fmla="*/ 0 w 20"/>
              <a:gd name="T1" fmla="*/ 3008 h 19"/>
              <a:gd name="T2" fmla="*/ 3969 w 20"/>
              <a:gd name="T3" fmla="*/ 0 h 19"/>
              <a:gd name="T4" fmla="*/ 7540 w 20"/>
              <a:gd name="T5" fmla="*/ 3008 h 19"/>
              <a:gd name="T6" fmla="*/ 3969 w 20"/>
              <a:gd name="T7" fmla="*/ 1003 h 19"/>
              <a:gd name="T8" fmla="*/ 397 w 20"/>
              <a:gd name="T9" fmla="*/ 3008 h 19"/>
              <a:gd name="T10" fmla="*/ 3969 w 20"/>
              <a:gd name="T11" fmla="*/ 6016 h 19"/>
              <a:gd name="T12" fmla="*/ 0 w 20"/>
              <a:gd name="T13" fmla="*/ 3008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9">
                <a:moveTo>
                  <a:pt x="0" y="9"/>
                </a:moveTo>
                <a:cubicBezTo>
                  <a:pt x="0" y="6"/>
                  <a:pt x="4" y="0"/>
                  <a:pt x="10" y="0"/>
                </a:cubicBezTo>
                <a:cubicBezTo>
                  <a:pt x="14" y="0"/>
                  <a:pt x="19" y="6"/>
                  <a:pt x="19" y="9"/>
                </a:cubicBezTo>
                <a:cubicBezTo>
                  <a:pt x="19" y="6"/>
                  <a:pt x="14" y="3"/>
                  <a:pt x="10" y="3"/>
                </a:cubicBezTo>
                <a:cubicBezTo>
                  <a:pt x="4" y="3"/>
                  <a:pt x="1" y="6"/>
                  <a:pt x="1" y="9"/>
                </a:cubicBezTo>
                <a:cubicBezTo>
                  <a:pt x="1" y="15"/>
                  <a:pt x="4" y="18"/>
                  <a:pt x="10" y="18"/>
                </a:cubicBezTo>
                <a:cubicBezTo>
                  <a:pt x="4" y="18"/>
                  <a:pt x="0" y="15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41" name="Freeform 7710">
            <a:extLst>
              <a:ext uri="{FF2B5EF4-FFF2-40B4-BE49-F238E27FC236}">
                <a16:creationId xmlns:a16="http://schemas.microsoft.com/office/drawing/2014/main" id="{7A9EEC4C-DC45-4845-86A7-8448C775B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541963"/>
            <a:ext cx="44450" cy="44450"/>
          </a:xfrm>
          <a:custGeom>
            <a:avLst/>
            <a:gdLst>
              <a:gd name="T0" fmla="*/ 22044 w 123"/>
              <a:gd name="T1" fmla="*/ 0 h 123"/>
              <a:gd name="T2" fmla="*/ 44089 w 123"/>
              <a:gd name="T3" fmla="*/ 22044 h 123"/>
              <a:gd name="T4" fmla="*/ 22044 w 123"/>
              <a:gd name="T5" fmla="*/ 44089 h 123"/>
              <a:gd name="T6" fmla="*/ 0 w 123"/>
              <a:gd name="T7" fmla="*/ 22044 h 123"/>
              <a:gd name="T8" fmla="*/ 22044 w 123"/>
              <a:gd name="T9" fmla="*/ 0 h 123"/>
              <a:gd name="T10" fmla="*/ 19153 w 123"/>
              <a:gd name="T11" fmla="*/ 5782 h 123"/>
              <a:gd name="T12" fmla="*/ 18792 w 123"/>
              <a:gd name="T13" fmla="*/ 5782 h 123"/>
              <a:gd name="T14" fmla="*/ 5782 w 123"/>
              <a:gd name="T15" fmla="*/ 18792 h 123"/>
              <a:gd name="T16" fmla="*/ 5421 w 123"/>
              <a:gd name="T17" fmla="*/ 18792 h 123"/>
              <a:gd name="T18" fmla="*/ 7228 w 123"/>
              <a:gd name="T19" fmla="*/ 20960 h 123"/>
              <a:gd name="T20" fmla="*/ 8673 w 123"/>
              <a:gd name="T21" fmla="*/ 22044 h 123"/>
              <a:gd name="T22" fmla="*/ 7228 w 123"/>
              <a:gd name="T23" fmla="*/ 24213 h 123"/>
              <a:gd name="T24" fmla="*/ 5421 w 123"/>
              <a:gd name="T25" fmla="*/ 25297 h 123"/>
              <a:gd name="T26" fmla="*/ 5782 w 123"/>
              <a:gd name="T27" fmla="*/ 25297 h 123"/>
              <a:gd name="T28" fmla="*/ 18792 w 123"/>
              <a:gd name="T29" fmla="*/ 38668 h 123"/>
              <a:gd name="T30" fmla="*/ 19153 w 123"/>
              <a:gd name="T31" fmla="*/ 38668 h 123"/>
              <a:gd name="T32" fmla="*/ 20599 w 123"/>
              <a:gd name="T33" fmla="*/ 37584 h 123"/>
              <a:gd name="T34" fmla="*/ 22044 w 123"/>
              <a:gd name="T35" fmla="*/ 35415 h 123"/>
              <a:gd name="T36" fmla="*/ 23490 w 123"/>
              <a:gd name="T37" fmla="*/ 37584 h 123"/>
              <a:gd name="T38" fmla="*/ 24574 w 123"/>
              <a:gd name="T39" fmla="*/ 38668 h 123"/>
              <a:gd name="T40" fmla="*/ 24935 w 123"/>
              <a:gd name="T41" fmla="*/ 38668 h 123"/>
              <a:gd name="T42" fmla="*/ 38307 w 123"/>
              <a:gd name="T43" fmla="*/ 25297 h 123"/>
              <a:gd name="T44" fmla="*/ 37222 w 123"/>
              <a:gd name="T45" fmla="*/ 24213 h 123"/>
              <a:gd name="T46" fmla="*/ 35777 w 123"/>
              <a:gd name="T47" fmla="*/ 22044 h 123"/>
              <a:gd name="T48" fmla="*/ 37222 w 123"/>
              <a:gd name="T49" fmla="*/ 20960 h 123"/>
              <a:gd name="T50" fmla="*/ 38307 w 123"/>
              <a:gd name="T51" fmla="*/ 18792 h 123"/>
              <a:gd name="T52" fmla="*/ 24935 w 123"/>
              <a:gd name="T53" fmla="*/ 5782 h 123"/>
              <a:gd name="T54" fmla="*/ 24574 w 123"/>
              <a:gd name="T55" fmla="*/ 5782 h 123"/>
              <a:gd name="T56" fmla="*/ 23490 w 123"/>
              <a:gd name="T57" fmla="*/ 6866 h 123"/>
              <a:gd name="T58" fmla="*/ 22044 w 123"/>
              <a:gd name="T59" fmla="*/ 7950 h 123"/>
              <a:gd name="T60" fmla="*/ 20599 w 123"/>
              <a:gd name="T61" fmla="*/ 6866 h 123"/>
              <a:gd name="T62" fmla="*/ 19153 w 123"/>
              <a:gd name="T63" fmla="*/ 5782 h 12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3" h="123">
                <a:moveTo>
                  <a:pt x="61" y="0"/>
                </a:moveTo>
                <a:cubicBezTo>
                  <a:pt x="93" y="0"/>
                  <a:pt x="122" y="25"/>
                  <a:pt x="122" y="61"/>
                </a:cubicBezTo>
                <a:cubicBezTo>
                  <a:pt x="122" y="95"/>
                  <a:pt x="93" y="122"/>
                  <a:pt x="61" y="122"/>
                </a:cubicBezTo>
                <a:cubicBezTo>
                  <a:pt x="27" y="122"/>
                  <a:pt x="0" y="95"/>
                  <a:pt x="0" y="61"/>
                </a:cubicBezTo>
                <a:cubicBezTo>
                  <a:pt x="0" y="25"/>
                  <a:pt x="27" y="0"/>
                  <a:pt x="61" y="0"/>
                </a:cubicBezTo>
                <a:close/>
                <a:moveTo>
                  <a:pt x="53" y="16"/>
                </a:moveTo>
                <a:lnTo>
                  <a:pt x="52" y="16"/>
                </a:lnTo>
                <a:cubicBezTo>
                  <a:pt x="33" y="19"/>
                  <a:pt x="20" y="34"/>
                  <a:pt x="16" y="52"/>
                </a:cubicBezTo>
                <a:lnTo>
                  <a:pt x="15" y="52"/>
                </a:lnTo>
                <a:cubicBezTo>
                  <a:pt x="15" y="55"/>
                  <a:pt x="18" y="58"/>
                  <a:pt x="20" y="58"/>
                </a:cubicBezTo>
                <a:cubicBezTo>
                  <a:pt x="21" y="58"/>
                  <a:pt x="24" y="58"/>
                  <a:pt x="24" y="61"/>
                </a:cubicBezTo>
                <a:cubicBezTo>
                  <a:pt x="24" y="64"/>
                  <a:pt x="21" y="67"/>
                  <a:pt x="20" y="67"/>
                </a:cubicBezTo>
                <a:cubicBezTo>
                  <a:pt x="17" y="67"/>
                  <a:pt x="15" y="67"/>
                  <a:pt x="15" y="70"/>
                </a:cubicBezTo>
                <a:lnTo>
                  <a:pt x="16" y="70"/>
                </a:lnTo>
                <a:cubicBezTo>
                  <a:pt x="20" y="89"/>
                  <a:pt x="33" y="104"/>
                  <a:pt x="52" y="107"/>
                </a:cubicBezTo>
                <a:lnTo>
                  <a:pt x="53" y="107"/>
                </a:lnTo>
                <a:cubicBezTo>
                  <a:pt x="56" y="107"/>
                  <a:pt x="57" y="104"/>
                  <a:pt x="57" y="104"/>
                </a:cubicBezTo>
                <a:cubicBezTo>
                  <a:pt x="57" y="101"/>
                  <a:pt x="59" y="98"/>
                  <a:pt x="61" y="98"/>
                </a:cubicBezTo>
                <a:cubicBezTo>
                  <a:pt x="62" y="98"/>
                  <a:pt x="65" y="101"/>
                  <a:pt x="65" y="104"/>
                </a:cubicBezTo>
                <a:cubicBezTo>
                  <a:pt x="65" y="104"/>
                  <a:pt x="67" y="107"/>
                  <a:pt x="68" y="107"/>
                </a:cubicBezTo>
                <a:lnTo>
                  <a:pt x="69" y="107"/>
                </a:lnTo>
                <a:cubicBezTo>
                  <a:pt x="87" y="104"/>
                  <a:pt x="103" y="89"/>
                  <a:pt x="106" y="70"/>
                </a:cubicBezTo>
                <a:cubicBezTo>
                  <a:pt x="106" y="67"/>
                  <a:pt x="104" y="67"/>
                  <a:pt x="103" y="67"/>
                </a:cubicBezTo>
                <a:cubicBezTo>
                  <a:pt x="100" y="67"/>
                  <a:pt x="99" y="64"/>
                  <a:pt x="99" y="61"/>
                </a:cubicBezTo>
                <a:cubicBezTo>
                  <a:pt x="99" y="58"/>
                  <a:pt x="100" y="58"/>
                  <a:pt x="103" y="58"/>
                </a:cubicBezTo>
                <a:cubicBezTo>
                  <a:pt x="104" y="58"/>
                  <a:pt x="106" y="55"/>
                  <a:pt x="106" y="52"/>
                </a:cubicBezTo>
                <a:cubicBezTo>
                  <a:pt x="103" y="34"/>
                  <a:pt x="87" y="19"/>
                  <a:pt x="69" y="16"/>
                </a:cubicBezTo>
                <a:lnTo>
                  <a:pt x="68" y="16"/>
                </a:lnTo>
                <a:cubicBezTo>
                  <a:pt x="67" y="16"/>
                  <a:pt x="65" y="16"/>
                  <a:pt x="65" y="19"/>
                </a:cubicBezTo>
                <a:cubicBezTo>
                  <a:pt x="65" y="22"/>
                  <a:pt x="62" y="22"/>
                  <a:pt x="61" y="22"/>
                </a:cubicBezTo>
                <a:cubicBezTo>
                  <a:pt x="59" y="22"/>
                  <a:pt x="57" y="22"/>
                  <a:pt x="57" y="19"/>
                </a:cubicBezTo>
                <a:cubicBezTo>
                  <a:pt x="57" y="16"/>
                  <a:pt x="56" y="16"/>
                  <a:pt x="53" y="16"/>
                </a:cubicBez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42" name="Freeform 7711">
            <a:extLst>
              <a:ext uri="{FF2B5EF4-FFF2-40B4-BE49-F238E27FC236}">
                <a16:creationId xmlns:a16="http://schemas.microsoft.com/office/drawing/2014/main" id="{56ACC12E-B6BA-6149-A979-E881AD355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5541963"/>
            <a:ext cx="44450" cy="44450"/>
          </a:xfrm>
          <a:custGeom>
            <a:avLst/>
            <a:gdLst>
              <a:gd name="T0" fmla="*/ 22225 w 124"/>
              <a:gd name="T1" fmla="*/ 44089 h 123"/>
              <a:gd name="T2" fmla="*/ 0 w 124"/>
              <a:gd name="T3" fmla="*/ 22044 h 123"/>
              <a:gd name="T4" fmla="*/ 22225 w 124"/>
              <a:gd name="T5" fmla="*/ 0 h 123"/>
              <a:gd name="T6" fmla="*/ 358 w 124"/>
              <a:gd name="T7" fmla="*/ 22044 h 123"/>
              <a:gd name="T8" fmla="*/ 22225 w 124"/>
              <a:gd name="T9" fmla="*/ 44089 h 123"/>
              <a:gd name="T10" fmla="*/ 44092 w 124"/>
              <a:gd name="T11" fmla="*/ 22044 h 123"/>
              <a:gd name="T12" fmla="*/ 22225 w 124"/>
              <a:gd name="T13" fmla="*/ 44089 h 123"/>
              <a:gd name="T14" fmla="*/ 44092 w 124"/>
              <a:gd name="T15" fmla="*/ 22044 h 123"/>
              <a:gd name="T16" fmla="*/ 22225 w 124"/>
              <a:gd name="T17" fmla="*/ 0 h 123"/>
              <a:gd name="T18" fmla="*/ 44092 w 124"/>
              <a:gd name="T19" fmla="*/ 22044 h 123"/>
              <a:gd name="T20" fmla="*/ 19357 w 124"/>
              <a:gd name="T21" fmla="*/ 38668 h 123"/>
              <a:gd name="T22" fmla="*/ 20791 w 124"/>
              <a:gd name="T23" fmla="*/ 37584 h 123"/>
              <a:gd name="T24" fmla="*/ 22225 w 124"/>
              <a:gd name="T25" fmla="*/ 35415 h 123"/>
              <a:gd name="T26" fmla="*/ 23659 w 124"/>
              <a:gd name="T27" fmla="*/ 37222 h 123"/>
              <a:gd name="T28" fmla="*/ 20791 w 124"/>
              <a:gd name="T29" fmla="*/ 37584 h 123"/>
              <a:gd name="T30" fmla="*/ 19357 w 124"/>
              <a:gd name="T31" fmla="*/ 38668 h 123"/>
              <a:gd name="T32" fmla="*/ 9679 w 124"/>
              <a:gd name="T33" fmla="*/ 33247 h 123"/>
              <a:gd name="T34" fmla="*/ 19357 w 124"/>
              <a:gd name="T35" fmla="*/ 38668 h 123"/>
              <a:gd name="T36" fmla="*/ 18999 w 124"/>
              <a:gd name="T37" fmla="*/ 38668 h 123"/>
              <a:gd name="T38" fmla="*/ 9679 w 124"/>
              <a:gd name="T39" fmla="*/ 33247 h 123"/>
              <a:gd name="T40" fmla="*/ 5735 w 124"/>
              <a:gd name="T41" fmla="*/ 25297 h 123"/>
              <a:gd name="T42" fmla="*/ 7528 w 124"/>
              <a:gd name="T43" fmla="*/ 23128 h 123"/>
              <a:gd name="T44" fmla="*/ 8962 w 124"/>
              <a:gd name="T45" fmla="*/ 22044 h 123"/>
              <a:gd name="T46" fmla="*/ 7528 w 124"/>
              <a:gd name="T47" fmla="*/ 24213 h 123"/>
              <a:gd name="T48" fmla="*/ 6094 w 124"/>
              <a:gd name="T49" fmla="*/ 25297 h 123"/>
              <a:gd name="T50" fmla="*/ 9679 w 124"/>
              <a:gd name="T51" fmla="*/ 33247 h 123"/>
              <a:gd name="T52" fmla="*/ 5735 w 124"/>
              <a:gd name="T53" fmla="*/ 25297 h 123"/>
              <a:gd name="T54" fmla="*/ 5735 w 124"/>
              <a:gd name="T55" fmla="*/ 18792 h 123"/>
              <a:gd name="T56" fmla="*/ 18999 w 124"/>
              <a:gd name="T57" fmla="*/ 5782 h 123"/>
              <a:gd name="T58" fmla="*/ 19357 w 124"/>
              <a:gd name="T59" fmla="*/ 5782 h 123"/>
              <a:gd name="T60" fmla="*/ 6094 w 124"/>
              <a:gd name="T61" fmla="*/ 18792 h 123"/>
              <a:gd name="T62" fmla="*/ 7528 w 124"/>
              <a:gd name="T63" fmla="*/ 20960 h 123"/>
              <a:gd name="T64" fmla="*/ 5735 w 124"/>
              <a:gd name="T65" fmla="*/ 18792 h 123"/>
              <a:gd name="T66" fmla="*/ 20791 w 124"/>
              <a:gd name="T67" fmla="*/ 6143 h 123"/>
              <a:gd name="T68" fmla="*/ 19357 w 124"/>
              <a:gd name="T69" fmla="*/ 5782 h 123"/>
              <a:gd name="T70" fmla="*/ 20791 w 124"/>
              <a:gd name="T71" fmla="*/ 6143 h 123"/>
              <a:gd name="T72" fmla="*/ 23659 w 124"/>
              <a:gd name="T73" fmla="*/ 6866 h 123"/>
              <a:gd name="T74" fmla="*/ 22225 w 124"/>
              <a:gd name="T75" fmla="*/ 7950 h 123"/>
              <a:gd name="T76" fmla="*/ 20791 w 124"/>
              <a:gd name="T77" fmla="*/ 6866 h 123"/>
              <a:gd name="T78" fmla="*/ 23659 w 124"/>
              <a:gd name="T79" fmla="*/ 6866 h 123"/>
              <a:gd name="T80" fmla="*/ 30470 w 124"/>
              <a:gd name="T81" fmla="*/ 7589 h 123"/>
              <a:gd name="T82" fmla="*/ 24734 w 124"/>
              <a:gd name="T83" fmla="*/ 5782 h 123"/>
              <a:gd name="T84" fmla="*/ 25093 w 124"/>
              <a:gd name="T85" fmla="*/ 5782 h 123"/>
              <a:gd name="T86" fmla="*/ 30470 w 124"/>
              <a:gd name="T87" fmla="*/ 7589 h 123"/>
              <a:gd name="T88" fmla="*/ 38356 w 124"/>
              <a:gd name="T89" fmla="*/ 17708 h 123"/>
              <a:gd name="T90" fmla="*/ 37998 w 124"/>
              <a:gd name="T91" fmla="*/ 18792 h 123"/>
              <a:gd name="T92" fmla="*/ 30470 w 124"/>
              <a:gd name="T93" fmla="*/ 7589 h 123"/>
              <a:gd name="T94" fmla="*/ 38356 w 124"/>
              <a:gd name="T95" fmla="*/ 17708 h 123"/>
              <a:gd name="T96" fmla="*/ 37281 w 124"/>
              <a:gd name="T97" fmla="*/ 20960 h 123"/>
              <a:gd name="T98" fmla="*/ 37998 w 124"/>
              <a:gd name="T99" fmla="*/ 18792 h 123"/>
              <a:gd name="T100" fmla="*/ 38356 w 124"/>
              <a:gd name="T101" fmla="*/ 18792 h 123"/>
              <a:gd name="T102" fmla="*/ 37281 w 124"/>
              <a:gd name="T103" fmla="*/ 20960 h 123"/>
              <a:gd name="T104" fmla="*/ 25093 w 124"/>
              <a:gd name="T105" fmla="*/ 38668 h 123"/>
              <a:gd name="T106" fmla="*/ 38356 w 124"/>
              <a:gd name="T107" fmla="*/ 25297 h 123"/>
              <a:gd name="T108" fmla="*/ 25093 w 124"/>
              <a:gd name="T109" fmla="*/ 38668 h 123"/>
              <a:gd name="T110" fmla="*/ 23659 w 124"/>
              <a:gd name="T111" fmla="*/ 37584 h 123"/>
              <a:gd name="T112" fmla="*/ 25093 w 124"/>
              <a:gd name="T113" fmla="*/ 38668 h 123"/>
              <a:gd name="T114" fmla="*/ 24734 w 124"/>
              <a:gd name="T115" fmla="*/ 38668 h 123"/>
              <a:gd name="T116" fmla="*/ 23659 w 124"/>
              <a:gd name="T117" fmla="*/ 37584 h 12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24" h="123">
                <a:moveTo>
                  <a:pt x="62" y="122"/>
                </a:moveTo>
                <a:cubicBezTo>
                  <a:pt x="28" y="122"/>
                  <a:pt x="0" y="95"/>
                  <a:pt x="0" y="61"/>
                </a:cubicBezTo>
                <a:cubicBezTo>
                  <a:pt x="0" y="25"/>
                  <a:pt x="28" y="0"/>
                  <a:pt x="62" y="0"/>
                </a:cubicBezTo>
                <a:cubicBezTo>
                  <a:pt x="28" y="0"/>
                  <a:pt x="1" y="25"/>
                  <a:pt x="1" y="61"/>
                </a:cubicBezTo>
                <a:cubicBezTo>
                  <a:pt x="1" y="95"/>
                  <a:pt x="28" y="122"/>
                  <a:pt x="62" y="122"/>
                </a:cubicBezTo>
                <a:cubicBezTo>
                  <a:pt x="94" y="122"/>
                  <a:pt x="123" y="95"/>
                  <a:pt x="123" y="61"/>
                </a:cubicBezTo>
                <a:cubicBezTo>
                  <a:pt x="123" y="95"/>
                  <a:pt x="95" y="122"/>
                  <a:pt x="62" y="122"/>
                </a:cubicBezTo>
                <a:close/>
                <a:moveTo>
                  <a:pt x="123" y="61"/>
                </a:moveTo>
                <a:cubicBezTo>
                  <a:pt x="123" y="25"/>
                  <a:pt x="94" y="0"/>
                  <a:pt x="62" y="0"/>
                </a:cubicBezTo>
                <a:cubicBezTo>
                  <a:pt x="95" y="0"/>
                  <a:pt x="123" y="25"/>
                  <a:pt x="123" y="61"/>
                </a:cubicBezTo>
                <a:close/>
                <a:moveTo>
                  <a:pt x="54" y="107"/>
                </a:moveTo>
                <a:cubicBezTo>
                  <a:pt x="56" y="106"/>
                  <a:pt x="58" y="104"/>
                  <a:pt x="58" y="104"/>
                </a:cubicBezTo>
                <a:cubicBezTo>
                  <a:pt x="58" y="101"/>
                  <a:pt x="60" y="98"/>
                  <a:pt x="62" y="98"/>
                </a:cubicBezTo>
                <a:cubicBezTo>
                  <a:pt x="65" y="98"/>
                  <a:pt x="66" y="100"/>
                  <a:pt x="66" y="103"/>
                </a:cubicBezTo>
                <a:cubicBezTo>
                  <a:pt x="66" y="98"/>
                  <a:pt x="58" y="98"/>
                  <a:pt x="58" y="104"/>
                </a:cubicBezTo>
                <a:cubicBezTo>
                  <a:pt x="58" y="104"/>
                  <a:pt x="57" y="107"/>
                  <a:pt x="54" y="107"/>
                </a:cubicBezTo>
                <a:close/>
                <a:moveTo>
                  <a:pt x="27" y="92"/>
                </a:moveTo>
                <a:cubicBezTo>
                  <a:pt x="34" y="99"/>
                  <a:pt x="43" y="105"/>
                  <a:pt x="54" y="107"/>
                </a:cubicBezTo>
                <a:lnTo>
                  <a:pt x="53" y="107"/>
                </a:lnTo>
                <a:cubicBezTo>
                  <a:pt x="42" y="105"/>
                  <a:pt x="33" y="99"/>
                  <a:pt x="27" y="92"/>
                </a:cubicBezTo>
                <a:close/>
                <a:moveTo>
                  <a:pt x="16" y="70"/>
                </a:moveTo>
                <a:cubicBezTo>
                  <a:pt x="16" y="67"/>
                  <a:pt x="18" y="64"/>
                  <a:pt x="21" y="64"/>
                </a:cubicBezTo>
                <a:cubicBezTo>
                  <a:pt x="22" y="64"/>
                  <a:pt x="25" y="64"/>
                  <a:pt x="25" y="61"/>
                </a:cubicBezTo>
                <a:cubicBezTo>
                  <a:pt x="25" y="64"/>
                  <a:pt x="22" y="67"/>
                  <a:pt x="21" y="67"/>
                </a:cubicBezTo>
                <a:cubicBezTo>
                  <a:pt x="19" y="67"/>
                  <a:pt x="17" y="67"/>
                  <a:pt x="17" y="70"/>
                </a:cubicBezTo>
                <a:cubicBezTo>
                  <a:pt x="19" y="78"/>
                  <a:pt x="22" y="86"/>
                  <a:pt x="27" y="92"/>
                </a:cubicBezTo>
                <a:cubicBezTo>
                  <a:pt x="22" y="86"/>
                  <a:pt x="18" y="78"/>
                  <a:pt x="16" y="70"/>
                </a:cubicBezTo>
                <a:close/>
                <a:moveTo>
                  <a:pt x="16" y="52"/>
                </a:moveTo>
                <a:cubicBezTo>
                  <a:pt x="21" y="34"/>
                  <a:pt x="34" y="19"/>
                  <a:pt x="53" y="16"/>
                </a:cubicBezTo>
                <a:lnTo>
                  <a:pt x="54" y="16"/>
                </a:lnTo>
                <a:cubicBezTo>
                  <a:pt x="34" y="19"/>
                  <a:pt x="21" y="34"/>
                  <a:pt x="17" y="52"/>
                </a:cubicBezTo>
                <a:cubicBezTo>
                  <a:pt x="17" y="55"/>
                  <a:pt x="19" y="58"/>
                  <a:pt x="21" y="58"/>
                </a:cubicBezTo>
                <a:cubicBezTo>
                  <a:pt x="18" y="58"/>
                  <a:pt x="16" y="55"/>
                  <a:pt x="16" y="52"/>
                </a:cubicBezTo>
                <a:close/>
                <a:moveTo>
                  <a:pt x="58" y="17"/>
                </a:moveTo>
                <a:cubicBezTo>
                  <a:pt x="57" y="16"/>
                  <a:pt x="55" y="16"/>
                  <a:pt x="54" y="16"/>
                </a:cubicBezTo>
                <a:cubicBezTo>
                  <a:pt x="56" y="16"/>
                  <a:pt x="57" y="16"/>
                  <a:pt x="58" y="17"/>
                </a:cubicBezTo>
                <a:close/>
                <a:moveTo>
                  <a:pt x="66" y="19"/>
                </a:moveTo>
                <a:cubicBezTo>
                  <a:pt x="66" y="22"/>
                  <a:pt x="65" y="22"/>
                  <a:pt x="62" y="22"/>
                </a:cubicBezTo>
                <a:cubicBezTo>
                  <a:pt x="60" y="22"/>
                  <a:pt x="58" y="22"/>
                  <a:pt x="58" y="19"/>
                </a:cubicBezTo>
                <a:cubicBezTo>
                  <a:pt x="58" y="22"/>
                  <a:pt x="66" y="22"/>
                  <a:pt x="66" y="19"/>
                </a:cubicBezTo>
                <a:close/>
                <a:moveTo>
                  <a:pt x="85" y="21"/>
                </a:moveTo>
                <a:cubicBezTo>
                  <a:pt x="80" y="18"/>
                  <a:pt x="75" y="17"/>
                  <a:pt x="69" y="16"/>
                </a:cubicBezTo>
                <a:lnTo>
                  <a:pt x="70" y="16"/>
                </a:lnTo>
                <a:cubicBezTo>
                  <a:pt x="75" y="17"/>
                  <a:pt x="80" y="18"/>
                  <a:pt x="85" y="21"/>
                </a:cubicBezTo>
                <a:close/>
                <a:moveTo>
                  <a:pt x="107" y="49"/>
                </a:moveTo>
                <a:cubicBezTo>
                  <a:pt x="107" y="50"/>
                  <a:pt x="107" y="51"/>
                  <a:pt x="106" y="52"/>
                </a:cubicBezTo>
                <a:cubicBezTo>
                  <a:pt x="104" y="39"/>
                  <a:pt x="96" y="28"/>
                  <a:pt x="85" y="21"/>
                </a:cubicBezTo>
                <a:cubicBezTo>
                  <a:pt x="97" y="27"/>
                  <a:pt x="105" y="38"/>
                  <a:pt x="107" y="49"/>
                </a:cubicBezTo>
                <a:close/>
                <a:moveTo>
                  <a:pt x="104" y="58"/>
                </a:moveTo>
                <a:cubicBezTo>
                  <a:pt x="105" y="57"/>
                  <a:pt x="106" y="55"/>
                  <a:pt x="106" y="52"/>
                </a:cubicBezTo>
                <a:lnTo>
                  <a:pt x="107" y="52"/>
                </a:lnTo>
                <a:cubicBezTo>
                  <a:pt x="107" y="55"/>
                  <a:pt x="105" y="57"/>
                  <a:pt x="104" y="58"/>
                </a:cubicBezTo>
                <a:close/>
                <a:moveTo>
                  <a:pt x="70" y="107"/>
                </a:moveTo>
                <a:cubicBezTo>
                  <a:pt x="88" y="104"/>
                  <a:pt x="104" y="89"/>
                  <a:pt x="107" y="70"/>
                </a:cubicBezTo>
                <a:cubicBezTo>
                  <a:pt x="104" y="89"/>
                  <a:pt x="89" y="104"/>
                  <a:pt x="70" y="107"/>
                </a:cubicBezTo>
                <a:close/>
                <a:moveTo>
                  <a:pt x="66" y="104"/>
                </a:moveTo>
                <a:cubicBezTo>
                  <a:pt x="66" y="104"/>
                  <a:pt x="68" y="106"/>
                  <a:pt x="70" y="107"/>
                </a:cubicBezTo>
                <a:lnTo>
                  <a:pt x="69" y="107"/>
                </a:lnTo>
                <a:cubicBezTo>
                  <a:pt x="68" y="107"/>
                  <a:pt x="66" y="104"/>
                  <a:pt x="66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43" name="Freeform 7712">
            <a:extLst>
              <a:ext uri="{FF2B5EF4-FFF2-40B4-BE49-F238E27FC236}">
                <a16:creationId xmlns:a16="http://schemas.microsoft.com/office/drawing/2014/main" id="{3B9A89F3-C30C-7642-9537-82ED7FCB2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5541963"/>
            <a:ext cx="41275" cy="42862"/>
          </a:xfrm>
          <a:custGeom>
            <a:avLst/>
            <a:gdLst>
              <a:gd name="T0" fmla="*/ 19214 w 116"/>
              <a:gd name="T1" fmla="*/ 1465 h 117"/>
              <a:gd name="T2" fmla="*/ 19926 w 116"/>
              <a:gd name="T3" fmla="*/ 1465 h 117"/>
              <a:gd name="T4" fmla="*/ 37361 w 116"/>
              <a:gd name="T5" fmla="*/ 12456 h 117"/>
              <a:gd name="T6" fmla="*/ 34514 w 116"/>
              <a:gd name="T7" fmla="*/ 34802 h 117"/>
              <a:gd name="T8" fmla="*/ 13521 w 116"/>
              <a:gd name="T9" fmla="*/ 40298 h 117"/>
              <a:gd name="T10" fmla="*/ 0 w 116"/>
              <a:gd name="T11" fmla="*/ 21248 h 117"/>
              <a:gd name="T12" fmla="*/ 19214 w 116"/>
              <a:gd name="T13" fmla="*/ 1465 h 117"/>
              <a:gd name="T14" fmla="*/ 22417 w 116"/>
              <a:gd name="T15" fmla="*/ 2564 h 117"/>
              <a:gd name="T16" fmla="*/ 19926 w 116"/>
              <a:gd name="T17" fmla="*/ 3663 h 117"/>
              <a:gd name="T18" fmla="*/ 18147 w 116"/>
              <a:gd name="T19" fmla="*/ 2564 h 117"/>
              <a:gd name="T20" fmla="*/ 2491 w 116"/>
              <a:gd name="T21" fmla="*/ 14654 h 117"/>
              <a:gd name="T22" fmla="*/ 2847 w 116"/>
              <a:gd name="T23" fmla="*/ 21248 h 117"/>
              <a:gd name="T24" fmla="*/ 1779 w 116"/>
              <a:gd name="T25" fmla="*/ 23446 h 117"/>
              <a:gd name="T26" fmla="*/ 13521 w 116"/>
              <a:gd name="T27" fmla="*/ 39199 h 117"/>
              <a:gd name="T28" fmla="*/ 19926 w 116"/>
              <a:gd name="T29" fmla="*/ 39199 h 117"/>
              <a:gd name="T30" fmla="*/ 21349 w 116"/>
              <a:gd name="T31" fmla="*/ 40298 h 117"/>
              <a:gd name="T32" fmla="*/ 37361 w 116"/>
              <a:gd name="T33" fmla="*/ 27842 h 117"/>
              <a:gd name="T34" fmla="*/ 37005 w 116"/>
              <a:gd name="T35" fmla="*/ 21248 h 117"/>
              <a:gd name="T36" fmla="*/ 38073 w 116"/>
              <a:gd name="T37" fmla="*/ 19050 h 117"/>
              <a:gd name="T38" fmla="*/ 22417 w 116"/>
              <a:gd name="T39" fmla="*/ 2564 h 1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6" h="117">
                <a:moveTo>
                  <a:pt x="54" y="4"/>
                </a:moveTo>
                <a:cubicBezTo>
                  <a:pt x="54" y="4"/>
                  <a:pt x="55" y="4"/>
                  <a:pt x="56" y="4"/>
                </a:cubicBezTo>
                <a:cubicBezTo>
                  <a:pt x="76" y="0"/>
                  <a:pt x="97" y="16"/>
                  <a:pt x="105" y="34"/>
                </a:cubicBezTo>
                <a:cubicBezTo>
                  <a:pt x="115" y="55"/>
                  <a:pt x="110" y="80"/>
                  <a:pt x="97" y="95"/>
                </a:cubicBezTo>
                <a:cubicBezTo>
                  <a:pt x="82" y="110"/>
                  <a:pt x="59" y="116"/>
                  <a:pt x="38" y="110"/>
                </a:cubicBezTo>
                <a:cubicBezTo>
                  <a:pt x="16" y="104"/>
                  <a:pt x="0" y="82"/>
                  <a:pt x="0" y="58"/>
                </a:cubicBezTo>
                <a:cubicBezTo>
                  <a:pt x="0" y="28"/>
                  <a:pt x="25" y="4"/>
                  <a:pt x="54" y="4"/>
                </a:cubicBezTo>
                <a:close/>
                <a:moveTo>
                  <a:pt x="63" y="7"/>
                </a:moveTo>
                <a:cubicBezTo>
                  <a:pt x="60" y="7"/>
                  <a:pt x="57" y="7"/>
                  <a:pt x="56" y="10"/>
                </a:cubicBezTo>
                <a:cubicBezTo>
                  <a:pt x="54" y="10"/>
                  <a:pt x="53" y="7"/>
                  <a:pt x="51" y="7"/>
                </a:cubicBezTo>
                <a:cubicBezTo>
                  <a:pt x="30" y="7"/>
                  <a:pt x="13" y="22"/>
                  <a:pt x="7" y="40"/>
                </a:cubicBezTo>
                <a:cubicBezTo>
                  <a:pt x="4" y="46"/>
                  <a:pt x="3" y="52"/>
                  <a:pt x="8" y="58"/>
                </a:cubicBezTo>
                <a:cubicBezTo>
                  <a:pt x="7" y="61"/>
                  <a:pt x="5" y="61"/>
                  <a:pt x="5" y="64"/>
                </a:cubicBezTo>
                <a:cubicBezTo>
                  <a:pt x="5" y="86"/>
                  <a:pt x="20" y="101"/>
                  <a:pt x="38" y="107"/>
                </a:cubicBezTo>
                <a:cubicBezTo>
                  <a:pt x="43" y="110"/>
                  <a:pt x="51" y="113"/>
                  <a:pt x="56" y="107"/>
                </a:cubicBezTo>
                <a:cubicBezTo>
                  <a:pt x="57" y="107"/>
                  <a:pt x="59" y="110"/>
                  <a:pt x="60" y="110"/>
                </a:cubicBezTo>
                <a:cubicBezTo>
                  <a:pt x="81" y="110"/>
                  <a:pt x="99" y="95"/>
                  <a:pt x="105" y="76"/>
                </a:cubicBezTo>
                <a:cubicBezTo>
                  <a:pt x="107" y="70"/>
                  <a:pt x="108" y="64"/>
                  <a:pt x="104" y="58"/>
                </a:cubicBezTo>
                <a:cubicBezTo>
                  <a:pt x="105" y="58"/>
                  <a:pt x="107" y="55"/>
                  <a:pt x="107" y="52"/>
                </a:cubicBezTo>
                <a:cubicBezTo>
                  <a:pt x="107" y="28"/>
                  <a:pt x="85" y="10"/>
                  <a:pt x="63" y="7"/>
                </a:cubicBez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44" name="Freeform 7713">
            <a:extLst>
              <a:ext uri="{FF2B5EF4-FFF2-40B4-BE49-F238E27FC236}">
                <a16:creationId xmlns:a16="http://schemas.microsoft.com/office/drawing/2014/main" id="{4758CC6C-7007-F340-ABA1-38FBC1056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5543550"/>
            <a:ext cx="41275" cy="41275"/>
          </a:xfrm>
          <a:custGeom>
            <a:avLst/>
            <a:gdLst>
              <a:gd name="T0" fmla="*/ 19926 w 116"/>
              <a:gd name="T1" fmla="*/ 39814 h 113"/>
              <a:gd name="T2" fmla="*/ 13521 w 116"/>
              <a:gd name="T3" fmla="*/ 38718 h 113"/>
              <a:gd name="T4" fmla="*/ 0 w 116"/>
              <a:gd name="T5" fmla="*/ 19724 h 113"/>
              <a:gd name="T6" fmla="*/ 5693 w 116"/>
              <a:gd name="T7" fmla="*/ 5479 h 113"/>
              <a:gd name="T8" fmla="*/ 18147 w 116"/>
              <a:gd name="T9" fmla="*/ 0 h 113"/>
              <a:gd name="T10" fmla="*/ 6049 w 116"/>
              <a:gd name="T11" fmla="*/ 5479 h 113"/>
              <a:gd name="T12" fmla="*/ 356 w 116"/>
              <a:gd name="T13" fmla="*/ 19724 h 113"/>
              <a:gd name="T14" fmla="*/ 13521 w 116"/>
              <a:gd name="T15" fmla="*/ 38718 h 113"/>
              <a:gd name="T16" fmla="*/ 34514 w 116"/>
              <a:gd name="T17" fmla="*/ 33239 h 113"/>
              <a:gd name="T18" fmla="*/ 37361 w 116"/>
              <a:gd name="T19" fmla="*/ 10958 h 113"/>
              <a:gd name="T20" fmla="*/ 34514 w 116"/>
              <a:gd name="T21" fmla="*/ 33239 h 113"/>
              <a:gd name="T22" fmla="*/ 19926 w 116"/>
              <a:gd name="T23" fmla="*/ 39814 h 113"/>
              <a:gd name="T24" fmla="*/ 35582 w 116"/>
              <a:gd name="T25" fmla="*/ 7671 h 113"/>
              <a:gd name="T26" fmla="*/ 19926 w 116"/>
              <a:gd name="T27" fmla="*/ 0 h 113"/>
              <a:gd name="T28" fmla="*/ 20282 w 116"/>
              <a:gd name="T29" fmla="*/ 0 h 113"/>
              <a:gd name="T30" fmla="*/ 35582 w 116"/>
              <a:gd name="T31" fmla="*/ 7671 h 113"/>
              <a:gd name="T32" fmla="*/ 16723 w 116"/>
              <a:gd name="T33" fmla="*/ 38718 h 113"/>
              <a:gd name="T34" fmla="*/ 13521 w 116"/>
              <a:gd name="T35" fmla="*/ 38718 h 113"/>
              <a:gd name="T36" fmla="*/ 1423 w 116"/>
              <a:gd name="T37" fmla="*/ 21916 h 113"/>
              <a:gd name="T38" fmla="*/ 2491 w 116"/>
              <a:gd name="T39" fmla="*/ 20820 h 113"/>
              <a:gd name="T40" fmla="*/ 2491 w 116"/>
              <a:gd name="T41" fmla="*/ 19724 h 113"/>
              <a:gd name="T42" fmla="*/ 1423 w 116"/>
              <a:gd name="T43" fmla="*/ 16072 h 113"/>
              <a:gd name="T44" fmla="*/ 2847 w 116"/>
              <a:gd name="T45" fmla="*/ 19724 h 113"/>
              <a:gd name="T46" fmla="*/ 2491 w 116"/>
              <a:gd name="T47" fmla="*/ 20820 h 113"/>
              <a:gd name="T48" fmla="*/ 1779 w 116"/>
              <a:gd name="T49" fmla="*/ 21916 h 113"/>
              <a:gd name="T50" fmla="*/ 13521 w 116"/>
              <a:gd name="T51" fmla="*/ 37622 h 113"/>
              <a:gd name="T52" fmla="*/ 19926 w 116"/>
              <a:gd name="T53" fmla="*/ 37622 h 113"/>
              <a:gd name="T54" fmla="*/ 20282 w 116"/>
              <a:gd name="T55" fmla="*/ 37622 h 113"/>
              <a:gd name="T56" fmla="*/ 21349 w 116"/>
              <a:gd name="T57" fmla="*/ 38718 h 113"/>
              <a:gd name="T58" fmla="*/ 37361 w 116"/>
              <a:gd name="T59" fmla="*/ 26299 h 113"/>
              <a:gd name="T60" fmla="*/ 37005 w 116"/>
              <a:gd name="T61" fmla="*/ 19724 h 113"/>
              <a:gd name="T62" fmla="*/ 38073 w 116"/>
              <a:gd name="T63" fmla="*/ 17533 h 113"/>
              <a:gd name="T64" fmla="*/ 37005 w 116"/>
              <a:gd name="T65" fmla="*/ 19724 h 113"/>
              <a:gd name="T66" fmla="*/ 37361 w 116"/>
              <a:gd name="T67" fmla="*/ 26299 h 113"/>
              <a:gd name="T68" fmla="*/ 21349 w 116"/>
              <a:gd name="T69" fmla="*/ 38718 h 113"/>
              <a:gd name="T70" fmla="*/ 20282 w 116"/>
              <a:gd name="T71" fmla="*/ 38718 h 113"/>
              <a:gd name="T72" fmla="*/ 19926 w 116"/>
              <a:gd name="T73" fmla="*/ 37622 h 113"/>
              <a:gd name="T74" fmla="*/ 16723 w 116"/>
              <a:gd name="T75" fmla="*/ 38718 h 113"/>
              <a:gd name="T76" fmla="*/ 2491 w 116"/>
              <a:gd name="T77" fmla="*/ 13150 h 113"/>
              <a:gd name="T78" fmla="*/ 1423 w 116"/>
              <a:gd name="T79" fmla="*/ 16072 h 113"/>
              <a:gd name="T80" fmla="*/ 2491 w 116"/>
              <a:gd name="T81" fmla="*/ 13150 h 113"/>
              <a:gd name="T82" fmla="*/ 18147 w 116"/>
              <a:gd name="T83" fmla="*/ 1096 h 113"/>
              <a:gd name="T84" fmla="*/ 2491 w 116"/>
              <a:gd name="T85" fmla="*/ 13150 h 113"/>
              <a:gd name="T86" fmla="*/ 18147 w 116"/>
              <a:gd name="T87" fmla="*/ 1096 h 11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6" h="113">
                <a:moveTo>
                  <a:pt x="56" y="109"/>
                </a:moveTo>
                <a:cubicBezTo>
                  <a:pt x="50" y="109"/>
                  <a:pt x="44" y="109"/>
                  <a:pt x="38" y="106"/>
                </a:cubicBezTo>
                <a:cubicBezTo>
                  <a:pt x="17" y="100"/>
                  <a:pt x="0" y="78"/>
                  <a:pt x="0" y="54"/>
                </a:cubicBezTo>
                <a:cubicBezTo>
                  <a:pt x="0" y="39"/>
                  <a:pt x="7" y="24"/>
                  <a:pt x="16" y="15"/>
                </a:cubicBezTo>
                <a:cubicBezTo>
                  <a:pt x="25" y="6"/>
                  <a:pt x="38" y="1"/>
                  <a:pt x="51" y="0"/>
                </a:cubicBezTo>
                <a:cubicBezTo>
                  <a:pt x="38" y="1"/>
                  <a:pt x="26" y="6"/>
                  <a:pt x="17" y="15"/>
                </a:cubicBezTo>
                <a:cubicBezTo>
                  <a:pt x="7" y="27"/>
                  <a:pt x="0" y="39"/>
                  <a:pt x="1" y="54"/>
                </a:cubicBezTo>
                <a:cubicBezTo>
                  <a:pt x="0" y="78"/>
                  <a:pt x="18" y="100"/>
                  <a:pt x="38" y="106"/>
                </a:cubicBezTo>
                <a:cubicBezTo>
                  <a:pt x="59" y="112"/>
                  <a:pt x="83" y="106"/>
                  <a:pt x="97" y="91"/>
                </a:cubicBezTo>
                <a:cubicBezTo>
                  <a:pt x="110" y="76"/>
                  <a:pt x="114" y="51"/>
                  <a:pt x="105" y="30"/>
                </a:cubicBezTo>
                <a:cubicBezTo>
                  <a:pt x="115" y="48"/>
                  <a:pt x="111" y="76"/>
                  <a:pt x="97" y="91"/>
                </a:cubicBezTo>
                <a:cubicBezTo>
                  <a:pt x="86" y="103"/>
                  <a:pt x="72" y="109"/>
                  <a:pt x="56" y="109"/>
                </a:cubicBezTo>
                <a:close/>
                <a:moveTo>
                  <a:pt x="100" y="21"/>
                </a:moveTo>
                <a:cubicBezTo>
                  <a:pt x="90" y="8"/>
                  <a:pt x="73" y="0"/>
                  <a:pt x="56" y="0"/>
                </a:cubicBezTo>
                <a:lnTo>
                  <a:pt x="57" y="0"/>
                </a:lnTo>
                <a:cubicBezTo>
                  <a:pt x="74" y="0"/>
                  <a:pt x="90" y="8"/>
                  <a:pt x="100" y="21"/>
                </a:cubicBezTo>
                <a:close/>
                <a:moveTo>
                  <a:pt x="47" y="106"/>
                </a:moveTo>
                <a:lnTo>
                  <a:pt x="38" y="106"/>
                </a:lnTo>
                <a:cubicBezTo>
                  <a:pt x="19" y="97"/>
                  <a:pt x="5" y="78"/>
                  <a:pt x="4" y="60"/>
                </a:cubicBezTo>
                <a:cubicBezTo>
                  <a:pt x="5" y="57"/>
                  <a:pt x="6" y="57"/>
                  <a:pt x="7" y="57"/>
                </a:cubicBezTo>
                <a:lnTo>
                  <a:pt x="7" y="54"/>
                </a:lnTo>
                <a:cubicBezTo>
                  <a:pt x="4" y="52"/>
                  <a:pt x="4" y="48"/>
                  <a:pt x="4" y="44"/>
                </a:cubicBezTo>
                <a:cubicBezTo>
                  <a:pt x="4" y="47"/>
                  <a:pt x="5" y="51"/>
                  <a:pt x="8" y="54"/>
                </a:cubicBezTo>
                <a:lnTo>
                  <a:pt x="7" y="57"/>
                </a:lnTo>
                <a:cubicBezTo>
                  <a:pt x="6" y="57"/>
                  <a:pt x="6" y="57"/>
                  <a:pt x="5" y="60"/>
                </a:cubicBezTo>
                <a:cubicBezTo>
                  <a:pt x="5" y="78"/>
                  <a:pt x="19" y="97"/>
                  <a:pt x="38" y="103"/>
                </a:cubicBezTo>
                <a:cubicBezTo>
                  <a:pt x="44" y="106"/>
                  <a:pt x="52" y="106"/>
                  <a:pt x="56" y="103"/>
                </a:cubicBezTo>
                <a:lnTo>
                  <a:pt x="57" y="103"/>
                </a:lnTo>
                <a:cubicBezTo>
                  <a:pt x="59" y="106"/>
                  <a:pt x="60" y="106"/>
                  <a:pt x="60" y="106"/>
                </a:cubicBezTo>
                <a:cubicBezTo>
                  <a:pt x="80" y="106"/>
                  <a:pt x="98" y="91"/>
                  <a:pt x="105" y="72"/>
                </a:cubicBezTo>
                <a:cubicBezTo>
                  <a:pt x="107" y="66"/>
                  <a:pt x="108" y="60"/>
                  <a:pt x="104" y="54"/>
                </a:cubicBezTo>
                <a:cubicBezTo>
                  <a:pt x="105" y="54"/>
                  <a:pt x="107" y="51"/>
                  <a:pt x="107" y="48"/>
                </a:cubicBezTo>
                <a:cubicBezTo>
                  <a:pt x="107" y="51"/>
                  <a:pt x="106" y="54"/>
                  <a:pt x="104" y="54"/>
                </a:cubicBezTo>
                <a:cubicBezTo>
                  <a:pt x="109" y="60"/>
                  <a:pt x="107" y="66"/>
                  <a:pt x="105" y="72"/>
                </a:cubicBezTo>
                <a:cubicBezTo>
                  <a:pt x="99" y="91"/>
                  <a:pt x="80" y="106"/>
                  <a:pt x="60" y="106"/>
                </a:cubicBezTo>
                <a:lnTo>
                  <a:pt x="57" y="106"/>
                </a:lnTo>
                <a:cubicBezTo>
                  <a:pt x="57" y="103"/>
                  <a:pt x="57" y="103"/>
                  <a:pt x="56" y="103"/>
                </a:cubicBezTo>
                <a:cubicBezTo>
                  <a:pt x="54" y="106"/>
                  <a:pt x="51" y="106"/>
                  <a:pt x="47" y="106"/>
                </a:cubicBezTo>
                <a:close/>
                <a:moveTo>
                  <a:pt x="7" y="36"/>
                </a:moveTo>
                <a:cubicBezTo>
                  <a:pt x="6" y="39"/>
                  <a:pt x="5" y="41"/>
                  <a:pt x="4" y="44"/>
                </a:cubicBezTo>
                <a:cubicBezTo>
                  <a:pt x="5" y="41"/>
                  <a:pt x="6" y="38"/>
                  <a:pt x="7" y="36"/>
                </a:cubicBezTo>
                <a:close/>
                <a:moveTo>
                  <a:pt x="51" y="3"/>
                </a:moveTo>
                <a:cubicBezTo>
                  <a:pt x="32" y="3"/>
                  <a:pt x="13" y="15"/>
                  <a:pt x="7" y="36"/>
                </a:cubicBezTo>
                <a:cubicBezTo>
                  <a:pt x="13" y="15"/>
                  <a:pt x="31" y="3"/>
                  <a:pt x="5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45" name="Freeform 7714">
            <a:extLst>
              <a:ext uri="{FF2B5EF4-FFF2-40B4-BE49-F238E27FC236}">
                <a16:creationId xmlns:a16="http://schemas.microsoft.com/office/drawing/2014/main" id="{428A593C-07B1-1048-B5AE-E27B4C9A9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576888"/>
            <a:ext cx="7938" cy="9525"/>
          </a:xfrm>
          <a:custGeom>
            <a:avLst/>
            <a:gdLst>
              <a:gd name="T0" fmla="*/ 6495 w 22"/>
              <a:gd name="T1" fmla="*/ 0 h 28"/>
              <a:gd name="T2" fmla="*/ 7577 w 22"/>
              <a:gd name="T3" fmla="*/ 0 h 28"/>
              <a:gd name="T4" fmla="*/ 7577 w 22"/>
              <a:gd name="T5" fmla="*/ 3062 h 28"/>
              <a:gd name="T6" fmla="*/ 4691 w 22"/>
              <a:gd name="T7" fmla="*/ 6123 h 28"/>
              <a:gd name="T8" fmla="*/ 722 w 22"/>
              <a:gd name="T9" fmla="*/ 9185 h 28"/>
              <a:gd name="T10" fmla="*/ 0 w 22"/>
              <a:gd name="T11" fmla="*/ 8164 h 28"/>
              <a:gd name="T12" fmla="*/ 0 w 22"/>
              <a:gd name="T13" fmla="*/ 5103 h 28"/>
              <a:gd name="T14" fmla="*/ 6495 w 22"/>
              <a:gd name="T15" fmla="*/ 0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8">
                <a:moveTo>
                  <a:pt x="18" y="0"/>
                </a:moveTo>
                <a:lnTo>
                  <a:pt x="21" y="0"/>
                </a:lnTo>
                <a:lnTo>
                  <a:pt x="21" y="9"/>
                </a:lnTo>
                <a:cubicBezTo>
                  <a:pt x="19" y="12"/>
                  <a:pt x="16" y="15"/>
                  <a:pt x="13" y="18"/>
                </a:cubicBezTo>
                <a:cubicBezTo>
                  <a:pt x="10" y="21"/>
                  <a:pt x="6" y="24"/>
                  <a:pt x="2" y="27"/>
                </a:cubicBezTo>
                <a:lnTo>
                  <a:pt x="0" y="24"/>
                </a:lnTo>
                <a:lnTo>
                  <a:pt x="0" y="15"/>
                </a:lnTo>
                <a:cubicBezTo>
                  <a:pt x="7" y="12"/>
                  <a:pt x="13" y="6"/>
                  <a:pt x="18" y="0"/>
                </a:cubicBezTo>
              </a:path>
            </a:pathLst>
          </a:custGeom>
          <a:solidFill>
            <a:srgbClr val="BEBE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46" name="Freeform 7715">
            <a:extLst>
              <a:ext uri="{FF2B5EF4-FFF2-40B4-BE49-F238E27FC236}">
                <a16:creationId xmlns:a16="http://schemas.microsoft.com/office/drawing/2014/main" id="{A80A48C1-4373-C04F-AC80-557F885E4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576888"/>
            <a:ext cx="7938" cy="9525"/>
          </a:xfrm>
          <a:custGeom>
            <a:avLst/>
            <a:gdLst>
              <a:gd name="T0" fmla="*/ 7248 w 23"/>
              <a:gd name="T1" fmla="*/ 3429 h 25"/>
              <a:gd name="T2" fmla="*/ 7248 w 23"/>
              <a:gd name="T3" fmla="*/ 0 h 25"/>
              <a:gd name="T4" fmla="*/ 7593 w 23"/>
              <a:gd name="T5" fmla="*/ 0 h 25"/>
              <a:gd name="T6" fmla="*/ 7593 w 23"/>
              <a:gd name="T7" fmla="*/ 3429 h 25"/>
              <a:gd name="T8" fmla="*/ 4832 w 23"/>
              <a:gd name="T9" fmla="*/ 6858 h 25"/>
              <a:gd name="T10" fmla="*/ 7248 w 23"/>
              <a:gd name="T11" fmla="*/ 3429 h 25"/>
              <a:gd name="T12" fmla="*/ 0 w 23"/>
              <a:gd name="T13" fmla="*/ 5715 h 25"/>
              <a:gd name="T14" fmla="*/ 6212 w 23"/>
              <a:gd name="T15" fmla="*/ 0 h 25"/>
              <a:gd name="T16" fmla="*/ 345 w 23"/>
              <a:gd name="T17" fmla="*/ 5715 h 25"/>
              <a:gd name="T18" fmla="*/ 345 w 23"/>
              <a:gd name="T19" fmla="*/ 9144 h 25"/>
              <a:gd name="T20" fmla="*/ 0 w 23"/>
              <a:gd name="T21" fmla="*/ 5715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" h="25">
                <a:moveTo>
                  <a:pt x="21" y="9"/>
                </a:moveTo>
                <a:lnTo>
                  <a:pt x="21" y="0"/>
                </a:lnTo>
                <a:lnTo>
                  <a:pt x="22" y="0"/>
                </a:lnTo>
                <a:lnTo>
                  <a:pt x="22" y="9"/>
                </a:lnTo>
                <a:cubicBezTo>
                  <a:pt x="20" y="12"/>
                  <a:pt x="17" y="15"/>
                  <a:pt x="14" y="18"/>
                </a:cubicBezTo>
                <a:cubicBezTo>
                  <a:pt x="17" y="15"/>
                  <a:pt x="20" y="12"/>
                  <a:pt x="21" y="9"/>
                </a:cubicBezTo>
                <a:close/>
                <a:moveTo>
                  <a:pt x="0" y="15"/>
                </a:moveTo>
                <a:cubicBezTo>
                  <a:pt x="8" y="12"/>
                  <a:pt x="14" y="6"/>
                  <a:pt x="18" y="0"/>
                </a:cubicBezTo>
                <a:cubicBezTo>
                  <a:pt x="14" y="6"/>
                  <a:pt x="8" y="12"/>
                  <a:pt x="1" y="15"/>
                </a:cubicBezTo>
                <a:lnTo>
                  <a:pt x="1" y="24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47" name="Freeform 7716">
            <a:extLst>
              <a:ext uri="{FF2B5EF4-FFF2-40B4-BE49-F238E27FC236}">
                <a16:creationId xmlns:a16="http://schemas.microsoft.com/office/drawing/2014/main" id="{542C13E5-2128-8246-B32D-297F63701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576888"/>
            <a:ext cx="7938" cy="6350"/>
          </a:xfrm>
          <a:custGeom>
            <a:avLst/>
            <a:gdLst>
              <a:gd name="T0" fmla="*/ 397 w 20"/>
              <a:gd name="T1" fmla="*/ 6016 h 19"/>
              <a:gd name="T2" fmla="*/ 0 w 20"/>
              <a:gd name="T3" fmla="*/ 6016 h 19"/>
              <a:gd name="T4" fmla="*/ 3969 w 20"/>
              <a:gd name="T5" fmla="*/ 4011 h 19"/>
              <a:gd name="T6" fmla="*/ 7541 w 20"/>
              <a:gd name="T7" fmla="*/ 0 h 19"/>
              <a:gd name="T8" fmla="*/ 4366 w 20"/>
              <a:gd name="T9" fmla="*/ 4011 h 19"/>
              <a:gd name="T10" fmla="*/ 397 w 20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19">
                <a:moveTo>
                  <a:pt x="1" y="18"/>
                </a:moveTo>
                <a:lnTo>
                  <a:pt x="0" y="18"/>
                </a:lnTo>
                <a:cubicBezTo>
                  <a:pt x="5" y="15"/>
                  <a:pt x="8" y="15"/>
                  <a:pt x="10" y="12"/>
                </a:cubicBezTo>
                <a:cubicBezTo>
                  <a:pt x="12" y="9"/>
                  <a:pt x="17" y="3"/>
                  <a:pt x="19" y="0"/>
                </a:cubicBezTo>
                <a:cubicBezTo>
                  <a:pt x="18" y="6"/>
                  <a:pt x="12" y="9"/>
                  <a:pt x="11" y="12"/>
                </a:cubicBezTo>
                <a:cubicBezTo>
                  <a:pt x="9" y="15"/>
                  <a:pt x="5" y="15"/>
                  <a:pt x="1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48" name="Freeform 7717">
            <a:extLst>
              <a:ext uri="{FF2B5EF4-FFF2-40B4-BE49-F238E27FC236}">
                <a16:creationId xmlns:a16="http://schemas.microsoft.com/office/drawing/2014/main" id="{606E0507-E2F2-6B41-BB7C-4BD84313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581650"/>
            <a:ext cx="1588" cy="4763"/>
          </a:xfrm>
          <a:custGeom>
            <a:avLst/>
            <a:gdLst>
              <a:gd name="T0" fmla="*/ 1059 w 3"/>
              <a:gd name="T1" fmla="*/ 4397 h 13"/>
              <a:gd name="T2" fmla="*/ 529 w 3"/>
              <a:gd name="T3" fmla="*/ 1099 h 13"/>
              <a:gd name="T4" fmla="*/ 0 w 3"/>
              <a:gd name="T5" fmla="*/ 0 h 13"/>
              <a:gd name="T6" fmla="*/ 0 w 3"/>
              <a:gd name="T7" fmla="*/ 0 h 13"/>
              <a:gd name="T8" fmla="*/ 1059 w 3"/>
              <a:gd name="T9" fmla="*/ 1099 h 13"/>
              <a:gd name="T10" fmla="*/ 1059 w 3"/>
              <a:gd name="T11" fmla="*/ 439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3">
                <a:moveTo>
                  <a:pt x="2" y="12"/>
                </a:moveTo>
                <a:lnTo>
                  <a:pt x="1" y="3"/>
                </a:lnTo>
                <a:lnTo>
                  <a:pt x="0" y="0"/>
                </a:lnTo>
                <a:lnTo>
                  <a:pt x="2" y="3"/>
                </a:lnTo>
                <a:lnTo>
                  <a:pt x="2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49" name="Freeform 7718">
            <a:extLst>
              <a:ext uri="{FF2B5EF4-FFF2-40B4-BE49-F238E27FC236}">
                <a16:creationId xmlns:a16="http://schemas.microsoft.com/office/drawing/2014/main" id="{0F9A3679-D17D-DF4C-AC08-8F9A07757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580063"/>
            <a:ext cx="6350" cy="6350"/>
          </a:xfrm>
          <a:custGeom>
            <a:avLst/>
            <a:gdLst>
              <a:gd name="T0" fmla="*/ 5976 w 17"/>
              <a:gd name="T1" fmla="*/ 3008 h 19"/>
              <a:gd name="T2" fmla="*/ 2988 w 17"/>
              <a:gd name="T3" fmla="*/ 6016 h 19"/>
              <a:gd name="T4" fmla="*/ 0 w 17"/>
              <a:gd name="T5" fmla="*/ 3008 h 19"/>
              <a:gd name="T6" fmla="*/ 2988 w 17"/>
              <a:gd name="T7" fmla="*/ 0 h 19"/>
              <a:gd name="T8" fmla="*/ 5976 w 17"/>
              <a:gd name="T9" fmla="*/ 3008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9">
                <a:moveTo>
                  <a:pt x="16" y="9"/>
                </a:moveTo>
                <a:cubicBezTo>
                  <a:pt x="16" y="15"/>
                  <a:pt x="12" y="18"/>
                  <a:pt x="8" y="18"/>
                </a:cubicBezTo>
                <a:cubicBezTo>
                  <a:pt x="3" y="18"/>
                  <a:pt x="0" y="15"/>
                  <a:pt x="0" y="9"/>
                </a:cubicBezTo>
                <a:cubicBezTo>
                  <a:pt x="0" y="6"/>
                  <a:pt x="3" y="0"/>
                  <a:pt x="8" y="0"/>
                </a:cubicBezTo>
                <a:cubicBezTo>
                  <a:pt x="12" y="0"/>
                  <a:pt x="16" y="6"/>
                  <a:pt x="16" y="9"/>
                </a:cubicBezTo>
              </a:path>
            </a:pathLst>
          </a:custGeom>
          <a:solidFill>
            <a:srgbClr val="C521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50" name="Freeform 7719">
            <a:extLst>
              <a:ext uri="{FF2B5EF4-FFF2-40B4-BE49-F238E27FC236}">
                <a16:creationId xmlns:a16="http://schemas.microsoft.com/office/drawing/2014/main" id="{16F3FC3D-A88A-7846-9329-F52357347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580063"/>
            <a:ext cx="6350" cy="3175"/>
          </a:xfrm>
          <a:custGeom>
            <a:avLst/>
            <a:gdLst>
              <a:gd name="T0" fmla="*/ 2988 w 17"/>
              <a:gd name="T1" fmla="*/ 0 h 10"/>
              <a:gd name="T2" fmla="*/ 5976 w 17"/>
              <a:gd name="T3" fmla="*/ 2858 h 10"/>
              <a:gd name="T4" fmla="*/ 2988 w 17"/>
              <a:gd name="T5" fmla="*/ 953 h 10"/>
              <a:gd name="T6" fmla="*/ 0 w 17"/>
              <a:gd name="T7" fmla="*/ 2858 h 10"/>
              <a:gd name="T8" fmla="*/ 2988 w 17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0">
                <a:moveTo>
                  <a:pt x="8" y="0"/>
                </a:moveTo>
                <a:cubicBezTo>
                  <a:pt x="12" y="0"/>
                  <a:pt x="16" y="6"/>
                  <a:pt x="16" y="9"/>
                </a:cubicBezTo>
                <a:cubicBezTo>
                  <a:pt x="16" y="6"/>
                  <a:pt x="12" y="3"/>
                  <a:pt x="8" y="3"/>
                </a:cubicBezTo>
                <a:cubicBezTo>
                  <a:pt x="3" y="3"/>
                  <a:pt x="0" y="6"/>
                  <a:pt x="0" y="9"/>
                </a:cubicBezTo>
                <a:cubicBezTo>
                  <a:pt x="0" y="6"/>
                  <a:pt x="3" y="0"/>
                  <a:pt x="8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51" name="Freeform 7720">
            <a:extLst>
              <a:ext uri="{FF2B5EF4-FFF2-40B4-BE49-F238E27FC236}">
                <a16:creationId xmlns:a16="http://schemas.microsoft.com/office/drawing/2014/main" id="{ADCCD54D-D2C5-BF41-AB4C-CFE3839A2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491163"/>
            <a:ext cx="3175" cy="7937"/>
          </a:xfrm>
          <a:custGeom>
            <a:avLst/>
            <a:gdLst>
              <a:gd name="T0" fmla="*/ 0 w 9"/>
              <a:gd name="T1" fmla="*/ 7576 h 22"/>
              <a:gd name="T2" fmla="*/ 0 w 9"/>
              <a:gd name="T3" fmla="*/ 3247 h 22"/>
              <a:gd name="T4" fmla="*/ 2822 w 9"/>
              <a:gd name="T5" fmla="*/ 0 h 22"/>
              <a:gd name="T6" fmla="*/ 2822 w 9"/>
              <a:gd name="T7" fmla="*/ 3247 h 22"/>
              <a:gd name="T8" fmla="*/ 0 w 9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22">
                <a:moveTo>
                  <a:pt x="0" y="21"/>
                </a:moveTo>
                <a:lnTo>
                  <a:pt x="0" y="9"/>
                </a:lnTo>
                <a:lnTo>
                  <a:pt x="8" y="0"/>
                </a:lnTo>
                <a:lnTo>
                  <a:pt x="8" y="9"/>
                </a:lnTo>
                <a:lnTo>
                  <a:pt x="0" y="21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52" name="Freeform 7721">
            <a:extLst>
              <a:ext uri="{FF2B5EF4-FFF2-40B4-BE49-F238E27FC236}">
                <a16:creationId xmlns:a16="http://schemas.microsoft.com/office/drawing/2014/main" id="{D278FBC8-DD61-F94D-BA58-95B7ABA4F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938" y="5491163"/>
            <a:ext cx="3175" cy="7937"/>
          </a:xfrm>
          <a:custGeom>
            <a:avLst/>
            <a:gdLst>
              <a:gd name="T0" fmla="*/ 289 w 11"/>
              <a:gd name="T1" fmla="*/ 7576 h 22"/>
              <a:gd name="T2" fmla="*/ 0 w 11"/>
              <a:gd name="T3" fmla="*/ 7576 h 22"/>
              <a:gd name="T4" fmla="*/ 0 w 11"/>
              <a:gd name="T5" fmla="*/ 3247 h 22"/>
              <a:gd name="T6" fmla="*/ 2598 w 11"/>
              <a:gd name="T7" fmla="*/ 0 h 22"/>
              <a:gd name="T8" fmla="*/ 2886 w 11"/>
              <a:gd name="T9" fmla="*/ 3247 h 22"/>
              <a:gd name="T10" fmla="*/ 289 w 11"/>
              <a:gd name="T11" fmla="*/ 7576 h 22"/>
              <a:gd name="T12" fmla="*/ 2598 w 11"/>
              <a:gd name="T13" fmla="*/ 0 h 22"/>
              <a:gd name="T14" fmla="*/ 289 w 11"/>
              <a:gd name="T15" fmla="*/ 3247 h 22"/>
              <a:gd name="T16" fmla="*/ 289 w 11"/>
              <a:gd name="T17" fmla="*/ 7576 h 22"/>
              <a:gd name="T18" fmla="*/ 2598 w 11"/>
              <a:gd name="T19" fmla="*/ 3247 h 22"/>
              <a:gd name="T20" fmla="*/ 2598 w 11"/>
              <a:gd name="T21" fmla="*/ 0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22">
                <a:moveTo>
                  <a:pt x="1" y="21"/>
                </a:moveTo>
                <a:lnTo>
                  <a:pt x="0" y="21"/>
                </a:lnTo>
                <a:lnTo>
                  <a:pt x="0" y="9"/>
                </a:lnTo>
                <a:lnTo>
                  <a:pt x="9" y="0"/>
                </a:lnTo>
                <a:lnTo>
                  <a:pt x="10" y="9"/>
                </a:lnTo>
                <a:lnTo>
                  <a:pt x="1" y="21"/>
                </a:lnTo>
                <a:close/>
                <a:moveTo>
                  <a:pt x="9" y="0"/>
                </a:moveTo>
                <a:lnTo>
                  <a:pt x="1" y="9"/>
                </a:lnTo>
                <a:lnTo>
                  <a:pt x="1" y="21"/>
                </a:lnTo>
                <a:lnTo>
                  <a:pt x="9" y="9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53" name="Freeform 7722">
            <a:extLst>
              <a:ext uri="{FF2B5EF4-FFF2-40B4-BE49-F238E27FC236}">
                <a16:creationId xmlns:a16="http://schemas.microsoft.com/office/drawing/2014/main" id="{378262AD-3F5C-ED41-916D-C2E4547B7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87988"/>
            <a:ext cx="1587" cy="3175"/>
          </a:xfrm>
          <a:custGeom>
            <a:avLst/>
            <a:gdLst>
              <a:gd name="T0" fmla="*/ 0 w 5"/>
              <a:gd name="T1" fmla="*/ 0 h 10"/>
              <a:gd name="T2" fmla="*/ 1270 w 5"/>
              <a:gd name="T3" fmla="*/ 1905 h 10"/>
              <a:gd name="T4" fmla="*/ 0 w 5"/>
              <a:gd name="T5" fmla="*/ 2858 h 10"/>
              <a:gd name="T6" fmla="*/ 0 w 5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0" y="0"/>
                </a:moveTo>
                <a:lnTo>
                  <a:pt x="4" y="6"/>
                </a:lnTo>
                <a:lnTo>
                  <a:pt x="0" y="9"/>
                </a:lnTo>
                <a:lnTo>
                  <a:pt x="0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54" name="Freeform 7723">
            <a:extLst>
              <a:ext uri="{FF2B5EF4-FFF2-40B4-BE49-F238E27FC236}">
                <a16:creationId xmlns:a16="http://schemas.microsoft.com/office/drawing/2014/main" id="{5F1B3BE2-F372-CE42-B3EB-960984819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87988"/>
            <a:ext cx="1587" cy="3175"/>
          </a:xfrm>
          <a:custGeom>
            <a:avLst/>
            <a:gdLst>
              <a:gd name="T0" fmla="*/ 0 w 5"/>
              <a:gd name="T1" fmla="*/ 2858 h 10"/>
              <a:gd name="T2" fmla="*/ 0 w 5"/>
              <a:gd name="T3" fmla="*/ 2858 h 10"/>
              <a:gd name="T4" fmla="*/ 0 w 5"/>
              <a:gd name="T5" fmla="*/ 0 h 10"/>
              <a:gd name="T6" fmla="*/ 1270 w 5"/>
              <a:gd name="T7" fmla="*/ 1905 h 10"/>
              <a:gd name="T8" fmla="*/ 0 w 5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0" y="9"/>
                </a:moveTo>
                <a:lnTo>
                  <a:pt x="0" y="9"/>
                </a:lnTo>
                <a:lnTo>
                  <a:pt x="0" y="0"/>
                </a:lnTo>
                <a:lnTo>
                  <a:pt x="4" y="6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55" name="Freeform 7724">
            <a:extLst>
              <a:ext uri="{FF2B5EF4-FFF2-40B4-BE49-F238E27FC236}">
                <a16:creationId xmlns:a16="http://schemas.microsoft.com/office/drawing/2014/main" id="{43C3DEED-81E4-1A41-932D-AF91315B1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91163"/>
            <a:ext cx="3175" cy="7937"/>
          </a:xfrm>
          <a:custGeom>
            <a:avLst/>
            <a:gdLst>
              <a:gd name="T0" fmla="*/ 2858 w 10"/>
              <a:gd name="T1" fmla="*/ 7576 h 22"/>
              <a:gd name="T2" fmla="*/ 0 w 10"/>
              <a:gd name="T3" fmla="*/ 3247 h 22"/>
              <a:gd name="T4" fmla="*/ 0 w 10"/>
              <a:gd name="T5" fmla="*/ 0 h 22"/>
              <a:gd name="T6" fmla="*/ 2858 w 10"/>
              <a:gd name="T7" fmla="*/ 3247 h 22"/>
              <a:gd name="T8" fmla="*/ 2858 w 10"/>
              <a:gd name="T9" fmla="*/ 757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2">
                <a:moveTo>
                  <a:pt x="9" y="21"/>
                </a:moveTo>
                <a:lnTo>
                  <a:pt x="0" y="9"/>
                </a:lnTo>
                <a:lnTo>
                  <a:pt x="0" y="0"/>
                </a:lnTo>
                <a:lnTo>
                  <a:pt x="9" y="9"/>
                </a:lnTo>
                <a:lnTo>
                  <a:pt x="9" y="21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56" name="Freeform 7725">
            <a:extLst>
              <a:ext uri="{FF2B5EF4-FFF2-40B4-BE49-F238E27FC236}">
                <a16:creationId xmlns:a16="http://schemas.microsoft.com/office/drawing/2014/main" id="{8CE81A93-3335-174F-B640-4E58CE3C8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91163"/>
            <a:ext cx="3175" cy="7937"/>
          </a:xfrm>
          <a:custGeom>
            <a:avLst/>
            <a:gdLst>
              <a:gd name="T0" fmla="*/ 2540 w 10"/>
              <a:gd name="T1" fmla="*/ 7576 h 22"/>
              <a:gd name="T2" fmla="*/ 2540 w 10"/>
              <a:gd name="T3" fmla="*/ 3247 h 22"/>
              <a:gd name="T4" fmla="*/ 0 w 10"/>
              <a:gd name="T5" fmla="*/ 0 h 22"/>
              <a:gd name="T6" fmla="*/ 2858 w 10"/>
              <a:gd name="T7" fmla="*/ 3247 h 22"/>
              <a:gd name="T8" fmla="*/ 2858 w 10"/>
              <a:gd name="T9" fmla="*/ 7576 h 22"/>
              <a:gd name="T10" fmla="*/ 2540 w 10"/>
              <a:gd name="T11" fmla="*/ 7576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22">
                <a:moveTo>
                  <a:pt x="8" y="21"/>
                </a:moveTo>
                <a:lnTo>
                  <a:pt x="8" y="9"/>
                </a:lnTo>
                <a:lnTo>
                  <a:pt x="0" y="0"/>
                </a:lnTo>
                <a:lnTo>
                  <a:pt x="9" y="9"/>
                </a:lnTo>
                <a:lnTo>
                  <a:pt x="9" y="21"/>
                </a:lnTo>
                <a:lnTo>
                  <a:pt x="8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57" name="Freeform 7726">
            <a:extLst>
              <a:ext uri="{FF2B5EF4-FFF2-40B4-BE49-F238E27FC236}">
                <a16:creationId xmlns:a16="http://schemas.microsoft.com/office/drawing/2014/main" id="{6803764D-220B-A046-AB8A-2F8340D9B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5487988"/>
            <a:ext cx="7937" cy="9525"/>
          </a:xfrm>
          <a:custGeom>
            <a:avLst/>
            <a:gdLst>
              <a:gd name="T0" fmla="*/ 5556 w 20"/>
              <a:gd name="T1" fmla="*/ 9144 h 25"/>
              <a:gd name="T2" fmla="*/ 0 w 20"/>
              <a:gd name="T3" fmla="*/ 3429 h 25"/>
              <a:gd name="T4" fmla="*/ 0 w 20"/>
              <a:gd name="T5" fmla="*/ 0 h 25"/>
              <a:gd name="T6" fmla="*/ 7540 w 20"/>
              <a:gd name="T7" fmla="*/ 6858 h 25"/>
              <a:gd name="T8" fmla="*/ 5556 w 20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5">
                <a:moveTo>
                  <a:pt x="14" y="24"/>
                </a:moveTo>
                <a:lnTo>
                  <a:pt x="0" y="9"/>
                </a:lnTo>
                <a:lnTo>
                  <a:pt x="0" y="0"/>
                </a:lnTo>
                <a:lnTo>
                  <a:pt x="19" y="18"/>
                </a:lnTo>
                <a:lnTo>
                  <a:pt x="14" y="24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58" name="Freeform 7727">
            <a:extLst>
              <a:ext uri="{FF2B5EF4-FFF2-40B4-BE49-F238E27FC236}">
                <a16:creationId xmlns:a16="http://schemas.microsoft.com/office/drawing/2014/main" id="{A432D709-A31A-CD46-A63D-9172F1033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5487988"/>
            <a:ext cx="7937" cy="9525"/>
          </a:xfrm>
          <a:custGeom>
            <a:avLst/>
            <a:gdLst>
              <a:gd name="T0" fmla="*/ 5556 w 20"/>
              <a:gd name="T1" fmla="*/ 9144 h 25"/>
              <a:gd name="T2" fmla="*/ 0 w 20"/>
              <a:gd name="T3" fmla="*/ 3429 h 25"/>
              <a:gd name="T4" fmla="*/ 0 w 20"/>
              <a:gd name="T5" fmla="*/ 0 h 25"/>
              <a:gd name="T6" fmla="*/ 7540 w 20"/>
              <a:gd name="T7" fmla="*/ 6858 h 25"/>
              <a:gd name="T8" fmla="*/ 5556 w 20"/>
              <a:gd name="T9" fmla="*/ 9144 h 25"/>
              <a:gd name="T10" fmla="*/ 7143 w 20"/>
              <a:gd name="T11" fmla="*/ 6858 h 25"/>
              <a:gd name="T12" fmla="*/ 0 w 20"/>
              <a:gd name="T13" fmla="*/ 0 h 25"/>
              <a:gd name="T14" fmla="*/ 397 w 20"/>
              <a:gd name="T15" fmla="*/ 3429 h 25"/>
              <a:gd name="T16" fmla="*/ 5556 w 20"/>
              <a:gd name="T17" fmla="*/ 914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25">
                <a:moveTo>
                  <a:pt x="14" y="24"/>
                </a:moveTo>
                <a:lnTo>
                  <a:pt x="0" y="9"/>
                </a:lnTo>
                <a:lnTo>
                  <a:pt x="0" y="0"/>
                </a:lnTo>
                <a:lnTo>
                  <a:pt x="19" y="18"/>
                </a:lnTo>
                <a:lnTo>
                  <a:pt x="14" y="24"/>
                </a:lnTo>
                <a:lnTo>
                  <a:pt x="18" y="18"/>
                </a:lnTo>
                <a:lnTo>
                  <a:pt x="0" y="0"/>
                </a:lnTo>
                <a:lnTo>
                  <a:pt x="1" y="9"/>
                </a:lnTo>
                <a:lnTo>
                  <a:pt x="14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59" name="Freeform 7728">
            <a:extLst>
              <a:ext uri="{FF2B5EF4-FFF2-40B4-BE49-F238E27FC236}">
                <a16:creationId xmlns:a16="http://schemas.microsoft.com/office/drawing/2014/main" id="{B7BE3815-5561-2B41-9A76-52F05581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508625"/>
            <a:ext cx="12700" cy="11113"/>
          </a:xfrm>
          <a:custGeom>
            <a:avLst/>
            <a:gdLst>
              <a:gd name="T0" fmla="*/ 0 w 37"/>
              <a:gd name="T1" fmla="*/ 10730 h 29"/>
              <a:gd name="T2" fmla="*/ 8924 w 37"/>
              <a:gd name="T3" fmla="*/ 0 h 29"/>
              <a:gd name="T4" fmla="*/ 12357 w 37"/>
              <a:gd name="T5" fmla="*/ 0 h 29"/>
              <a:gd name="T6" fmla="*/ 3089 w 37"/>
              <a:gd name="T7" fmla="*/ 10730 h 29"/>
              <a:gd name="T8" fmla="*/ 0 w 37"/>
              <a:gd name="T9" fmla="*/ 1073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29">
                <a:moveTo>
                  <a:pt x="0" y="28"/>
                </a:moveTo>
                <a:lnTo>
                  <a:pt x="26" y="0"/>
                </a:lnTo>
                <a:lnTo>
                  <a:pt x="36" y="0"/>
                </a:lnTo>
                <a:lnTo>
                  <a:pt x="9" y="28"/>
                </a:lnTo>
                <a:lnTo>
                  <a:pt x="0" y="28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60" name="Freeform 7729">
            <a:extLst>
              <a:ext uri="{FF2B5EF4-FFF2-40B4-BE49-F238E27FC236}">
                <a16:creationId xmlns:a16="http://schemas.microsoft.com/office/drawing/2014/main" id="{6C2458AE-29D9-BB47-99B0-701AB8BAF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508625"/>
            <a:ext cx="9525" cy="11113"/>
          </a:xfrm>
          <a:custGeom>
            <a:avLst/>
            <a:gdLst>
              <a:gd name="T0" fmla="*/ 0 w 28"/>
              <a:gd name="T1" fmla="*/ 10730 h 29"/>
              <a:gd name="T2" fmla="*/ 8845 w 28"/>
              <a:gd name="T3" fmla="*/ 0 h 29"/>
              <a:gd name="T4" fmla="*/ 9185 w 28"/>
              <a:gd name="T5" fmla="*/ 0 h 29"/>
              <a:gd name="T6" fmla="*/ 0 w 28"/>
              <a:gd name="T7" fmla="*/ 1073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29">
                <a:moveTo>
                  <a:pt x="0" y="28"/>
                </a:moveTo>
                <a:lnTo>
                  <a:pt x="26" y="0"/>
                </a:lnTo>
                <a:lnTo>
                  <a:pt x="27" y="0"/>
                </a:lnTo>
                <a:lnTo>
                  <a:pt x="0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61" name="Freeform 7730">
            <a:extLst>
              <a:ext uri="{FF2B5EF4-FFF2-40B4-BE49-F238E27FC236}">
                <a16:creationId xmlns:a16="http://schemas.microsoft.com/office/drawing/2014/main" id="{080FFFE3-92D0-8B4E-8ACB-2E65677F2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487988"/>
            <a:ext cx="1588" cy="3175"/>
          </a:xfrm>
          <a:custGeom>
            <a:avLst/>
            <a:gdLst>
              <a:gd name="T0" fmla="*/ 1270 w 5"/>
              <a:gd name="T1" fmla="*/ 2858 h 10"/>
              <a:gd name="T2" fmla="*/ 0 w 5"/>
              <a:gd name="T3" fmla="*/ 1905 h 10"/>
              <a:gd name="T4" fmla="*/ 1270 w 5"/>
              <a:gd name="T5" fmla="*/ 0 h 10"/>
              <a:gd name="T6" fmla="*/ 1270 w 5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4" y="9"/>
                </a:moveTo>
                <a:lnTo>
                  <a:pt x="0" y="6"/>
                </a:lnTo>
                <a:lnTo>
                  <a:pt x="4" y="0"/>
                </a:lnTo>
                <a:lnTo>
                  <a:pt x="4" y="9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62" name="Freeform 7731">
            <a:extLst>
              <a:ext uri="{FF2B5EF4-FFF2-40B4-BE49-F238E27FC236}">
                <a16:creationId xmlns:a16="http://schemas.microsoft.com/office/drawing/2014/main" id="{ACB67CD8-F026-9040-93A8-F4F3E607B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487988"/>
            <a:ext cx="1588" cy="3175"/>
          </a:xfrm>
          <a:custGeom>
            <a:avLst/>
            <a:gdLst>
              <a:gd name="T0" fmla="*/ 1059 w 6"/>
              <a:gd name="T1" fmla="*/ 2858 h 10"/>
              <a:gd name="T2" fmla="*/ 0 w 6"/>
              <a:gd name="T3" fmla="*/ 1905 h 10"/>
              <a:gd name="T4" fmla="*/ 1059 w 6"/>
              <a:gd name="T5" fmla="*/ 0 h 10"/>
              <a:gd name="T6" fmla="*/ 1323 w 6"/>
              <a:gd name="T7" fmla="*/ 2858 h 10"/>
              <a:gd name="T8" fmla="*/ 1059 w 6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4" y="9"/>
                </a:moveTo>
                <a:lnTo>
                  <a:pt x="0" y="6"/>
                </a:lnTo>
                <a:lnTo>
                  <a:pt x="4" y="0"/>
                </a:lnTo>
                <a:lnTo>
                  <a:pt x="5" y="9"/>
                </a:lnTo>
                <a:lnTo>
                  <a:pt x="4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63" name="Freeform 7732">
            <a:extLst>
              <a:ext uri="{FF2B5EF4-FFF2-40B4-BE49-F238E27FC236}">
                <a16:creationId xmlns:a16="http://schemas.microsoft.com/office/drawing/2014/main" id="{CF846C65-A7CE-DE45-819B-E48600FC8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6888" y="5480050"/>
            <a:ext cx="39687" cy="39688"/>
          </a:xfrm>
          <a:custGeom>
            <a:avLst/>
            <a:gdLst>
              <a:gd name="T0" fmla="*/ 22678 w 112"/>
              <a:gd name="T1" fmla="*/ 0 h 110"/>
              <a:gd name="T2" fmla="*/ 25867 w 112"/>
              <a:gd name="T3" fmla="*/ 3247 h 110"/>
              <a:gd name="T4" fmla="*/ 22678 w 112"/>
              <a:gd name="T5" fmla="*/ 6494 h 110"/>
              <a:gd name="T6" fmla="*/ 24450 w 112"/>
              <a:gd name="T7" fmla="*/ 7577 h 110"/>
              <a:gd name="T8" fmla="*/ 27639 w 112"/>
              <a:gd name="T9" fmla="*/ 4330 h 110"/>
              <a:gd name="T10" fmla="*/ 34372 w 112"/>
              <a:gd name="T11" fmla="*/ 10824 h 110"/>
              <a:gd name="T12" fmla="*/ 30828 w 112"/>
              <a:gd name="T13" fmla="*/ 14071 h 110"/>
              <a:gd name="T14" fmla="*/ 32600 w 112"/>
              <a:gd name="T15" fmla="*/ 15154 h 110"/>
              <a:gd name="T16" fmla="*/ 35789 w 112"/>
              <a:gd name="T17" fmla="*/ 11906 h 110"/>
              <a:gd name="T18" fmla="*/ 39333 w 112"/>
              <a:gd name="T19" fmla="*/ 15154 h 110"/>
              <a:gd name="T20" fmla="*/ 29411 w 112"/>
              <a:gd name="T21" fmla="*/ 25978 h 110"/>
              <a:gd name="T22" fmla="*/ 22678 w 112"/>
              <a:gd name="T23" fmla="*/ 19483 h 110"/>
              <a:gd name="T24" fmla="*/ 25867 w 112"/>
              <a:gd name="T25" fmla="*/ 15154 h 110"/>
              <a:gd name="T26" fmla="*/ 27639 w 112"/>
              <a:gd name="T27" fmla="*/ 17318 h 110"/>
              <a:gd name="T28" fmla="*/ 29411 w 112"/>
              <a:gd name="T29" fmla="*/ 15154 h 110"/>
              <a:gd name="T30" fmla="*/ 22678 w 112"/>
              <a:gd name="T31" fmla="*/ 8659 h 110"/>
              <a:gd name="T32" fmla="*/ 21261 w 112"/>
              <a:gd name="T33" fmla="*/ 10824 h 110"/>
              <a:gd name="T34" fmla="*/ 22678 w 112"/>
              <a:gd name="T35" fmla="*/ 11906 h 110"/>
              <a:gd name="T36" fmla="*/ 19844 w 112"/>
              <a:gd name="T37" fmla="*/ 15154 h 110"/>
              <a:gd name="T38" fmla="*/ 16654 w 112"/>
              <a:gd name="T39" fmla="*/ 11906 h 110"/>
              <a:gd name="T40" fmla="*/ 18072 w 112"/>
              <a:gd name="T41" fmla="*/ 10824 h 110"/>
              <a:gd name="T42" fmla="*/ 16654 w 112"/>
              <a:gd name="T43" fmla="*/ 8659 h 110"/>
              <a:gd name="T44" fmla="*/ 9922 w 112"/>
              <a:gd name="T45" fmla="*/ 15154 h 110"/>
              <a:gd name="T46" fmla="*/ 11339 w 112"/>
              <a:gd name="T47" fmla="*/ 17318 h 110"/>
              <a:gd name="T48" fmla="*/ 13111 w 112"/>
              <a:gd name="T49" fmla="*/ 15154 h 110"/>
              <a:gd name="T50" fmla="*/ 16654 w 112"/>
              <a:gd name="T51" fmla="*/ 19483 h 110"/>
              <a:gd name="T52" fmla="*/ 13111 w 112"/>
              <a:gd name="T53" fmla="*/ 22730 h 110"/>
              <a:gd name="T54" fmla="*/ 11339 w 112"/>
              <a:gd name="T55" fmla="*/ 21648 h 110"/>
              <a:gd name="T56" fmla="*/ 9922 w 112"/>
              <a:gd name="T57" fmla="*/ 22730 h 110"/>
              <a:gd name="T58" fmla="*/ 16654 w 112"/>
              <a:gd name="T59" fmla="*/ 29225 h 110"/>
              <a:gd name="T60" fmla="*/ 18072 w 112"/>
              <a:gd name="T61" fmla="*/ 27060 h 110"/>
              <a:gd name="T62" fmla="*/ 16654 w 112"/>
              <a:gd name="T63" fmla="*/ 25978 h 110"/>
              <a:gd name="T64" fmla="*/ 19844 w 112"/>
              <a:gd name="T65" fmla="*/ 22730 h 110"/>
              <a:gd name="T66" fmla="*/ 25867 w 112"/>
              <a:gd name="T67" fmla="*/ 29225 h 110"/>
              <a:gd name="T68" fmla="*/ 16654 w 112"/>
              <a:gd name="T69" fmla="*/ 39327 h 110"/>
              <a:gd name="T70" fmla="*/ 13111 w 112"/>
              <a:gd name="T71" fmla="*/ 36080 h 110"/>
              <a:gd name="T72" fmla="*/ 16654 w 112"/>
              <a:gd name="T73" fmla="*/ 32833 h 110"/>
              <a:gd name="T74" fmla="*/ 14528 w 112"/>
              <a:gd name="T75" fmla="*/ 30307 h 110"/>
              <a:gd name="T76" fmla="*/ 11339 w 112"/>
              <a:gd name="T77" fmla="*/ 33915 h 110"/>
              <a:gd name="T78" fmla="*/ 5315 w 112"/>
              <a:gd name="T79" fmla="*/ 27060 h 110"/>
              <a:gd name="T80" fmla="*/ 8150 w 112"/>
              <a:gd name="T81" fmla="*/ 23813 h 110"/>
              <a:gd name="T82" fmla="*/ 6733 w 112"/>
              <a:gd name="T83" fmla="*/ 22730 h 110"/>
              <a:gd name="T84" fmla="*/ 3189 w 112"/>
              <a:gd name="T85" fmla="*/ 25978 h 110"/>
              <a:gd name="T86" fmla="*/ 0 w 112"/>
              <a:gd name="T87" fmla="*/ 22730 h 110"/>
              <a:gd name="T88" fmla="*/ 22678 w 112"/>
              <a:gd name="T89" fmla="*/ 0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2" h="110">
                <a:moveTo>
                  <a:pt x="64" y="0"/>
                </a:moveTo>
                <a:lnTo>
                  <a:pt x="73" y="9"/>
                </a:lnTo>
                <a:lnTo>
                  <a:pt x="64" y="18"/>
                </a:lnTo>
                <a:lnTo>
                  <a:pt x="69" y="21"/>
                </a:lnTo>
                <a:lnTo>
                  <a:pt x="78" y="12"/>
                </a:lnTo>
                <a:lnTo>
                  <a:pt x="97" y="30"/>
                </a:lnTo>
                <a:lnTo>
                  <a:pt x="87" y="39"/>
                </a:lnTo>
                <a:lnTo>
                  <a:pt x="92" y="42"/>
                </a:lnTo>
                <a:lnTo>
                  <a:pt x="101" y="33"/>
                </a:lnTo>
                <a:lnTo>
                  <a:pt x="111" y="42"/>
                </a:lnTo>
                <a:lnTo>
                  <a:pt x="83" y="72"/>
                </a:lnTo>
                <a:lnTo>
                  <a:pt x="64" y="54"/>
                </a:lnTo>
                <a:lnTo>
                  <a:pt x="73" y="42"/>
                </a:lnTo>
                <a:lnTo>
                  <a:pt x="78" y="48"/>
                </a:lnTo>
                <a:lnTo>
                  <a:pt x="83" y="42"/>
                </a:lnTo>
                <a:lnTo>
                  <a:pt x="64" y="24"/>
                </a:lnTo>
                <a:lnTo>
                  <a:pt x="60" y="30"/>
                </a:lnTo>
                <a:lnTo>
                  <a:pt x="64" y="33"/>
                </a:lnTo>
                <a:lnTo>
                  <a:pt x="56" y="42"/>
                </a:lnTo>
                <a:lnTo>
                  <a:pt x="47" y="33"/>
                </a:lnTo>
                <a:lnTo>
                  <a:pt x="51" y="30"/>
                </a:lnTo>
                <a:lnTo>
                  <a:pt x="47" y="24"/>
                </a:lnTo>
                <a:lnTo>
                  <a:pt x="28" y="42"/>
                </a:lnTo>
                <a:lnTo>
                  <a:pt x="32" y="48"/>
                </a:lnTo>
                <a:lnTo>
                  <a:pt x="37" y="42"/>
                </a:lnTo>
                <a:lnTo>
                  <a:pt x="47" y="54"/>
                </a:lnTo>
                <a:lnTo>
                  <a:pt x="37" y="63"/>
                </a:lnTo>
                <a:lnTo>
                  <a:pt x="32" y="60"/>
                </a:lnTo>
                <a:lnTo>
                  <a:pt x="28" y="63"/>
                </a:lnTo>
                <a:lnTo>
                  <a:pt x="47" y="81"/>
                </a:lnTo>
                <a:lnTo>
                  <a:pt x="51" y="75"/>
                </a:lnTo>
                <a:lnTo>
                  <a:pt x="47" y="72"/>
                </a:lnTo>
                <a:lnTo>
                  <a:pt x="56" y="63"/>
                </a:lnTo>
                <a:lnTo>
                  <a:pt x="73" y="81"/>
                </a:lnTo>
                <a:lnTo>
                  <a:pt x="47" y="109"/>
                </a:lnTo>
                <a:lnTo>
                  <a:pt x="37" y="100"/>
                </a:lnTo>
                <a:lnTo>
                  <a:pt x="47" y="91"/>
                </a:lnTo>
                <a:lnTo>
                  <a:pt x="41" y="84"/>
                </a:lnTo>
                <a:lnTo>
                  <a:pt x="32" y="94"/>
                </a:lnTo>
                <a:lnTo>
                  <a:pt x="15" y="75"/>
                </a:lnTo>
                <a:lnTo>
                  <a:pt x="23" y="66"/>
                </a:lnTo>
                <a:lnTo>
                  <a:pt x="19" y="63"/>
                </a:lnTo>
                <a:lnTo>
                  <a:pt x="9" y="72"/>
                </a:lnTo>
                <a:lnTo>
                  <a:pt x="0" y="63"/>
                </a:lnTo>
                <a:lnTo>
                  <a:pt x="64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64" name="Freeform 7733">
            <a:extLst>
              <a:ext uri="{FF2B5EF4-FFF2-40B4-BE49-F238E27FC236}">
                <a16:creationId xmlns:a16="http://schemas.microsoft.com/office/drawing/2014/main" id="{824719F2-8855-D448-9CBE-9F1749F84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5480050"/>
            <a:ext cx="30163" cy="39688"/>
          </a:xfrm>
          <a:custGeom>
            <a:avLst/>
            <a:gdLst>
              <a:gd name="T0" fmla="*/ 12065 w 85"/>
              <a:gd name="T1" fmla="*/ 39327 h 110"/>
              <a:gd name="T2" fmla="*/ 21292 w 85"/>
              <a:gd name="T3" fmla="*/ 29225 h 110"/>
              <a:gd name="T4" fmla="*/ 15259 w 85"/>
              <a:gd name="T5" fmla="*/ 23091 h 110"/>
              <a:gd name="T6" fmla="*/ 21646 w 85"/>
              <a:gd name="T7" fmla="*/ 29225 h 110"/>
              <a:gd name="T8" fmla="*/ 12065 w 85"/>
              <a:gd name="T9" fmla="*/ 39327 h 110"/>
              <a:gd name="T10" fmla="*/ 6742 w 85"/>
              <a:gd name="T11" fmla="*/ 33915 h 110"/>
              <a:gd name="T12" fmla="*/ 0 w 85"/>
              <a:gd name="T13" fmla="*/ 27060 h 110"/>
              <a:gd name="T14" fmla="*/ 3549 w 85"/>
              <a:gd name="T15" fmla="*/ 23813 h 110"/>
              <a:gd name="T16" fmla="*/ 710 w 85"/>
              <a:gd name="T17" fmla="*/ 27060 h 110"/>
              <a:gd name="T18" fmla="*/ 6742 w 85"/>
              <a:gd name="T19" fmla="*/ 33915 h 110"/>
              <a:gd name="T20" fmla="*/ 21646 w 85"/>
              <a:gd name="T21" fmla="*/ 3247 h 110"/>
              <a:gd name="T22" fmla="*/ 18453 w 85"/>
              <a:gd name="T23" fmla="*/ 6494 h 110"/>
              <a:gd name="T24" fmla="*/ 19872 w 85"/>
              <a:gd name="T25" fmla="*/ 7577 h 110"/>
              <a:gd name="T26" fmla="*/ 18098 w 85"/>
              <a:gd name="T27" fmla="*/ 6494 h 110"/>
              <a:gd name="T28" fmla="*/ 21292 w 85"/>
              <a:gd name="T29" fmla="*/ 3247 h 110"/>
              <a:gd name="T30" fmla="*/ 18098 w 85"/>
              <a:gd name="T31" fmla="*/ 0 h 110"/>
              <a:gd name="T32" fmla="*/ 21646 w 85"/>
              <a:gd name="T33" fmla="*/ 3247 h 110"/>
              <a:gd name="T34" fmla="*/ 26260 w 85"/>
              <a:gd name="T35" fmla="*/ 14071 h 110"/>
              <a:gd name="T36" fmla="*/ 28034 w 85"/>
              <a:gd name="T37" fmla="*/ 15154 h 110"/>
              <a:gd name="T38" fmla="*/ 25905 w 85"/>
              <a:gd name="T39" fmla="*/ 14071 h 110"/>
              <a:gd name="T40" fmla="*/ 29808 w 85"/>
              <a:gd name="T41" fmla="*/ 10824 h 110"/>
              <a:gd name="T42" fmla="*/ 26260 w 85"/>
              <a:gd name="T43" fmla="*/ 14071 h 110"/>
              <a:gd name="T44" fmla="*/ 18098 w 85"/>
              <a:gd name="T45" fmla="*/ 19483 h 110"/>
              <a:gd name="T46" fmla="*/ 21292 w 85"/>
              <a:gd name="T47" fmla="*/ 15154 h 110"/>
              <a:gd name="T48" fmla="*/ 18453 w 85"/>
              <a:gd name="T49" fmla="*/ 19483 h 110"/>
              <a:gd name="T50" fmla="*/ 24840 w 85"/>
              <a:gd name="T51" fmla="*/ 25978 h 110"/>
              <a:gd name="T52" fmla="*/ 18098 w 85"/>
              <a:gd name="T53" fmla="*/ 19483 h 110"/>
              <a:gd name="T54" fmla="*/ 24485 w 85"/>
              <a:gd name="T55" fmla="*/ 15154 h 110"/>
              <a:gd name="T56" fmla="*/ 18098 w 85"/>
              <a:gd name="T57" fmla="*/ 8659 h 110"/>
              <a:gd name="T58" fmla="*/ 24840 w 85"/>
              <a:gd name="T59" fmla="*/ 15154 h 110"/>
              <a:gd name="T60" fmla="*/ 23066 w 85"/>
              <a:gd name="T61" fmla="*/ 17318 h 110"/>
              <a:gd name="T62" fmla="*/ 24485 w 85"/>
              <a:gd name="T63" fmla="*/ 15154 h 110"/>
              <a:gd name="T64" fmla="*/ 18453 w 85"/>
              <a:gd name="T65" fmla="*/ 11906 h 110"/>
              <a:gd name="T66" fmla="*/ 15259 w 85"/>
              <a:gd name="T67" fmla="*/ 15154 h 110"/>
              <a:gd name="T68" fmla="*/ 18098 w 85"/>
              <a:gd name="T69" fmla="*/ 11906 h 110"/>
              <a:gd name="T70" fmla="*/ 16678 w 85"/>
              <a:gd name="T71" fmla="*/ 10824 h 110"/>
              <a:gd name="T72" fmla="*/ 18453 w 85"/>
              <a:gd name="T73" fmla="*/ 11906 h 110"/>
              <a:gd name="T74" fmla="*/ 8517 w 85"/>
              <a:gd name="T75" fmla="*/ 22730 h 110"/>
              <a:gd name="T76" fmla="*/ 6742 w 85"/>
              <a:gd name="T77" fmla="*/ 21648 h 110"/>
              <a:gd name="T78" fmla="*/ 5323 w 85"/>
              <a:gd name="T79" fmla="*/ 22730 h 110"/>
              <a:gd name="T80" fmla="*/ 6742 w 85"/>
              <a:gd name="T81" fmla="*/ 20566 h 110"/>
              <a:gd name="T82" fmla="*/ 8517 w 85"/>
              <a:gd name="T83" fmla="*/ 22730 h 1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5" h="110">
                <a:moveTo>
                  <a:pt x="34" y="109"/>
                </a:moveTo>
                <a:lnTo>
                  <a:pt x="60" y="81"/>
                </a:lnTo>
                <a:lnTo>
                  <a:pt x="43" y="64"/>
                </a:lnTo>
                <a:lnTo>
                  <a:pt x="61" y="81"/>
                </a:lnTo>
                <a:lnTo>
                  <a:pt x="34" y="109"/>
                </a:lnTo>
                <a:close/>
                <a:moveTo>
                  <a:pt x="19" y="94"/>
                </a:moveTo>
                <a:lnTo>
                  <a:pt x="0" y="75"/>
                </a:lnTo>
                <a:lnTo>
                  <a:pt x="10" y="66"/>
                </a:lnTo>
                <a:lnTo>
                  <a:pt x="2" y="75"/>
                </a:lnTo>
                <a:lnTo>
                  <a:pt x="19" y="94"/>
                </a:lnTo>
                <a:close/>
                <a:moveTo>
                  <a:pt x="61" y="9"/>
                </a:moveTo>
                <a:lnTo>
                  <a:pt x="52" y="18"/>
                </a:lnTo>
                <a:lnTo>
                  <a:pt x="56" y="21"/>
                </a:lnTo>
                <a:lnTo>
                  <a:pt x="51" y="18"/>
                </a:lnTo>
                <a:lnTo>
                  <a:pt x="60" y="9"/>
                </a:lnTo>
                <a:lnTo>
                  <a:pt x="51" y="0"/>
                </a:lnTo>
                <a:lnTo>
                  <a:pt x="61" y="9"/>
                </a:lnTo>
                <a:close/>
                <a:moveTo>
                  <a:pt x="74" y="39"/>
                </a:moveTo>
                <a:lnTo>
                  <a:pt x="79" y="42"/>
                </a:lnTo>
                <a:lnTo>
                  <a:pt x="73" y="39"/>
                </a:lnTo>
                <a:lnTo>
                  <a:pt x="84" y="30"/>
                </a:lnTo>
                <a:lnTo>
                  <a:pt x="74" y="39"/>
                </a:lnTo>
                <a:close/>
                <a:moveTo>
                  <a:pt x="51" y="54"/>
                </a:moveTo>
                <a:lnTo>
                  <a:pt x="60" y="42"/>
                </a:lnTo>
                <a:lnTo>
                  <a:pt x="52" y="54"/>
                </a:lnTo>
                <a:lnTo>
                  <a:pt x="70" y="72"/>
                </a:lnTo>
                <a:lnTo>
                  <a:pt x="51" y="54"/>
                </a:lnTo>
                <a:close/>
                <a:moveTo>
                  <a:pt x="69" y="42"/>
                </a:moveTo>
                <a:lnTo>
                  <a:pt x="51" y="24"/>
                </a:lnTo>
                <a:lnTo>
                  <a:pt x="70" y="42"/>
                </a:lnTo>
                <a:lnTo>
                  <a:pt x="65" y="48"/>
                </a:lnTo>
                <a:lnTo>
                  <a:pt x="69" y="42"/>
                </a:lnTo>
                <a:close/>
                <a:moveTo>
                  <a:pt x="52" y="33"/>
                </a:moveTo>
                <a:lnTo>
                  <a:pt x="43" y="42"/>
                </a:lnTo>
                <a:lnTo>
                  <a:pt x="51" y="33"/>
                </a:lnTo>
                <a:lnTo>
                  <a:pt x="47" y="30"/>
                </a:lnTo>
                <a:lnTo>
                  <a:pt x="52" y="33"/>
                </a:lnTo>
                <a:close/>
                <a:moveTo>
                  <a:pt x="24" y="63"/>
                </a:moveTo>
                <a:lnTo>
                  <a:pt x="19" y="60"/>
                </a:lnTo>
                <a:lnTo>
                  <a:pt x="15" y="63"/>
                </a:lnTo>
                <a:lnTo>
                  <a:pt x="19" y="57"/>
                </a:lnTo>
                <a:lnTo>
                  <a:pt x="24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65" name="Freeform 7734">
            <a:extLst>
              <a:ext uri="{FF2B5EF4-FFF2-40B4-BE49-F238E27FC236}">
                <a16:creationId xmlns:a16="http://schemas.microsoft.com/office/drawing/2014/main" id="{3CD356B4-7691-674F-A946-80512B6C6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5508625"/>
            <a:ext cx="1588" cy="1588"/>
          </a:xfrm>
          <a:custGeom>
            <a:avLst/>
            <a:gdLst>
              <a:gd name="T0" fmla="*/ 0 w 6"/>
              <a:gd name="T1" fmla="*/ 1323 h 6"/>
              <a:gd name="T2" fmla="*/ 1323 w 6"/>
              <a:gd name="T3" fmla="*/ 0 h 6"/>
              <a:gd name="T4" fmla="*/ 0 w 6"/>
              <a:gd name="T5" fmla="*/ 1323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6">
                <a:moveTo>
                  <a:pt x="0" y="5"/>
                </a:moveTo>
                <a:lnTo>
                  <a:pt x="5" y="0"/>
                </a:lnTo>
                <a:cubicBezTo>
                  <a:pt x="4" y="3"/>
                  <a:pt x="2" y="5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66" name="Freeform 7735">
            <a:extLst>
              <a:ext uri="{FF2B5EF4-FFF2-40B4-BE49-F238E27FC236}">
                <a16:creationId xmlns:a16="http://schemas.microsoft.com/office/drawing/2014/main" id="{4A3D0C82-F03A-004A-88AF-28626D120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503863"/>
            <a:ext cx="6350" cy="7937"/>
          </a:xfrm>
          <a:custGeom>
            <a:avLst/>
            <a:gdLst>
              <a:gd name="T0" fmla="*/ 0 w 19"/>
              <a:gd name="T1" fmla="*/ 1587 h 20"/>
              <a:gd name="T2" fmla="*/ 2339 w 19"/>
              <a:gd name="T3" fmla="*/ 0 h 20"/>
              <a:gd name="T4" fmla="*/ 6016 w 19"/>
              <a:gd name="T5" fmla="*/ 3969 h 20"/>
              <a:gd name="T6" fmla="*/ 4011 w 19"/>
              <a:gd name="T7" fmla="*/ 7540 h 20"/>
              <a:gd name="T8" fmla="*/ 4011 w 19"/>
              <a:gd name="T9" fmla="*/ 7540 h 20"/>
              <a:gd name="T10" fmla="*/ 0 w 19"/>
              <a:gd name="T11" fmla="*/ 1587 h 20"/>
              <a:gd name="T12" fmla="*/ 0 w 19"/>
              <a:gd name="T13" fmla="*/ 158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0">
                <a:moveTo>
                  <a:pt x="0" y="4"/>
                </a:moveTo>
                <a:cubicBezTo>
                  <a:pt x="1" y="0"/>
                  <a:pt x="4" y="0"/>
                  <a:pt x="7" y="0"/>
                </a:cubicBezTo>
                <a:cubicBezTo>
                  <a:pt x="12" y="0"/>
                  <a:pt x="16" y="4"/>
                  <a:pt x="18" y="10"/>
                </a:cubicBezTo>
                <a:cubicBezTo>
                  <a:pt x="18" y="16"/>
                  <a:pt x="15" y="19"/>
                  <a:pt x="12" y="19"/>
                </a:cubicBezTo>
                <a:cubicBezTo>
                  <a:pt x="11" y="10"/>
                  <a:pt x="5" y="7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67" name="Freeform 7736">
            <a:extLst>
              <a:ext uri="{FF2B5EF4-FFF2-40B4-BE49-F238E27FC236}">
                <a16:creationId xmlns:a16="http://schemas.microsoft.com/office/drawing/2014/main" id="{80F74B27-409E-4C44-B33C-BD54CAAFC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503863"/>
            <a:ext cx="3175" cy="1587"/>
          </a:xfrm>
          <a:custGeom>
            <a:avLst/>
            <a:gdLst>
              <a:gd name="T0" fmla="*/ 0 w 8"/>
              <a:gd name="T1" fmla="*/ 1058 h 6"/>
              <a:gd name="T2" fmla="*/ 2778 w 8"/>
              <a:gd name="T3" fmla="*/ 0 h 6"/>
              <a:gd name="T4" fmla="*/ 2778 w 8"/>
              <a:gd name="T5" fmla="*/ 0 h 6"/>
              <a:gd name="T6" fmla="*/ 794 w 8"/>
              <a:gd name="T7" fmla="*/ 1323 h 6"/>
              <a:gd name="T8" fmla="*/ 0 w 8"/>
              <a:gd name="T9" fmla="*/ 1058 h 6"/>
              <a:gd name="T10" fmla="*/ 0 w 8"/>
              <a:gd name="T11" fmla="*/ 1058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6">
                <a:moveTo>
                  <a:pt x="0" y="4"/>
                </a:moveTo>
                <a:cubicBezTo>
                  <a:pt x="1" y="0"/>
                  <a:pt x="4" y="0"/>
                  <a:pt x="7" y="0"/>
                </a:cubicBezTo>
                <a:cubicBezTo>
                  <a:pt x="7" y="0"/>
                  <a:pt x="7" y="0"/>
                  <a:pt x="7" y="0"/>
                </a:cubicBezTo>
                <a:lnTo>
                  <a:pt x="2" y="5"/>
                </a:lnTo>
                <a:cubicBezTo>
                  <a:pt x="2" y="4"/>
                  <a:pt x="1" y="4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68" name="Freeform 7737">
            <a:extLst>
              <a:ext uri="{FF2B5EF4-FFF2-40B4-BE49-F238E27FC236}">
                <a16:creationId xmlns:a16="http://schemas.microsoft.com/office/drawing/2014/main" id="{DBB98121-F1F3-4B48-B587-6C7BFA4C2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0225" y="5494338"/>
            <a:ext cx="11113" cy="12700"/>
          </a:xfrm>
          <a:custGeom>
            <a:avLst/>
            <a:gdLst>
              <a:gd name="T0" fmla="*/ 1684 w 33"/>
              <a:gd name="T1" fmla="*/ 12326 h 34"/>
              <a:gd name="T2" fmla="*/ 0 w 33"/>
              <a:gd name="T3" fmla="*/ 11206 h 34"/>
              <a:gd name="T4" fmla="*/ 9429 w 33"/>
              <a:gd name="T5" fmla="*/ 0 h 34"/>
              <a:gd name="T6" fmla="*/ 10776 w 33"/>
              <a:gd name="T7" fmla="*/ 2241 h 34"/>
              <a:gd name="T8" fmla="*/ 1684 w 33"/>
              <a:gd name="T9" fmla="*/ 12326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4">
                <a:moveTo>
                  <a:pt x="5" y="33"/>
                </a:moveTo>
                <a:lnTo>
                  <a:pt x="0" y="30"/>
                </a:lnTo>
                <a:lnTo>
                  <a:pt x="28" y="0"/>
                </a:lnTo>
                <a:lnTo>
                  <a:pt x="32" y="6"/>
                </a:lnTo>
                <a:lnTo>
                  <a:pt x="5" y="33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69" name="Freeform 7738">
            <a:extLst>
              <a:ext uri="{FF2B5EF4-FFF2-40B4-BE49-F238E27FC236}">
                <a16:creationId xmlns:a16="http://schemas.microsoft.com/office/drawing/2014/main" id="{4B0735AC-4336-4040-ABAA-59C9E6E2A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5497513"/>
            <a:ext cx="9525" cy="17462"/>
          </a:xfrm>
          <a:custGeom>
            <a:avLst/>
            <a:gdLst>
              <a:gd name="T0" fmla="*/ 0 w 28"/>
              <a:gd name="T1" fmla="*/ 10031 h 47"/>
              <a:gd name="T2" fmla="*/ 9185 w 28"/>
              <a:gd name="T3" fmla="*/ 0 h 47"/>
              <a:gd name="T4" fmla="*/ 9185 w 28"/>
              <a:gd name="T5" fmla="*/ 6688 h 47"/>
              <a:gd name="T6" fmla="*/ 0 w 28"/>
              <a:gd name="T7" fmla="*/ 17090 h 47"/>
              <a:gd name="T8" fmla="*/ 0 w 28"/>
              <a:gd name="T9" fmla="*/ 1003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47">
                <a:moveTo>
                  <a:pt x="0" y="27"/>
                </a:moveTo>
                <a:lnTo>
                  <a:pt x="27" y="0"/>
                </a:lnTo>
                <a:lnTo>
                  <a:pt x="27" y="18"/>
                </a:lnTo>
                <a:lnTo>
                  <a:pt x="0" y="46"/>
                </a:lnTo>
                <a:lnTo>
                  <a:pt x="0" y="27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0" name="Freeform 7739">
            <a:extLst>
              <a:ext uri="{FF2B5EF4-FFF2-40B4-BE49-F238E27FC236}">
                <a16:creationId xmlns:a16="http://schemas.microsoft.com/office/drawing/2014/main" id="{26AAC0CF-A126-6F44-856F-2BC5463DD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5497513"/>
            <a:ext cx="11112" cy="17462"/>
          </a:xfrm>
          <a:custGeom>
            <a:avLst/>
            <a:gdLst>
              <a:gd name="T0" fmla="*/ 383 w 29"/>
              <a:gd name="T1" fmla="*/ 17090 h 47"/>
              <a:gd name="T2" fmla="*/ 0 w 29"/>
              <a:gd name="T3" fmla="*/ 17090 h 47"/>
              <a:gd name="T4" fmla="*/ 0 w 29"/>
              <a:gd name="T5" fmla="*/ 10031 h 47"/>
              <a:gd name="T6" fmla="*/ 5364 w 29"/>
              <a:gd name="T7" fmla="*/ 4830 h 47"/>
              <a:gd name="T8" fmla="*/ 383 w 29"/>
              <a:gd name="T9" fmla="*/ 10031 h 47"/>
              <a:gd name="T10" fmla="*/ 383 w 29"/>
              <a:gd name="T11" fmla="*/ 17090 h 47"/>
              <a:gd name="T12" fmla="*/ 10729 w 29"/>
              <a:gd name="T13" fmla="*/ 372 h 47"/>
              <a:gd name="T14" fmla="*/ 5364 w 29"/>
              <a:gd name="T15" fmla="*/ 4830 h 47"/>
              <a:gd name="T16" fmla="*/ 10729 w 29"/>
              <a:gd name="T17" fmla="*/ 0 h 47"/>
              <a:gd name="T18" fmla="*/ 10729 w 29"/>
              <a:gd name="T19" fmla="*/ 372 h 47"/>
              <a:gd name="T20" fmla="*/ 10729 w 29"/>
              <a:gd name="T21" fmla="*/ 0 h 47"/>
              <a:gd name="T22" fmla="*/ 10729 w 29"/>
              <a:gd name="T23" fmla="*/ 372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9" h="47">
                <a:moveTo>
                  <a:pt x="1" y="46"/>
                </a:moveTo>
                <a:lnTo>
                  <a:pt x="0" y="46"/>
                </a:lnTo>
                <a:lnTo>
                  <a:pt x="0" y="27"/>
                </a:lnTo>
                <a:lnTo>
                  <a:pt x="14" y="13"/>
                </a:lnTo>
                <a:lnTo>
                  <a:pt x="1" y="27"/>
                </a:lnTo>
                <a:lnTo>
                  <a:pt x="1" y="46"/>
                </a:lnTo>
                <a:close/>
                <a:moveTo>
                  <a:pt x="28" y="1"/>
                </a:moveTo>
                <a:lnTo>
                  <a:pt x="14" y="13"/>
                </a:lnTo>
                <a:lnTo>
                  <a:pt x="28" y="0"/>
                </a:lnTo>
                <a:lnTo>
                  <a:pt x="28" y="1"/>
                </a:lnTo>
                <a:lnTo>
                  <a:pt x="28" y="0"/>
                </a:lnTo>
                <a:lnTo>
                  <a:pt x="2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1" name="Freeform 7740">
            <a:extLst>
              <a:ext uri="{FF2B5EF4-FFF2-40B4-BE49-F238E27FC236}">
                <a16:creationId xmlns:a16="http://schemas.microsoft.com/office/drawing/2014/main" id="{AA0FA989-D00F-8F42-8158-83F3D7A65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503863"/>
            <a:ext cx="6350" cy="6350"/>
          </a:xfrm>
          <a:custGeom>
            <a:avLst/>
            <a:gdLst>
              <a:gd name="T0" fmla="*/ 2117 w 18"/>
              <a:gd name="T1" fmla="*/ 0 h 19"/>
              <a:gd name="T2" fmla="*/ 5997 w 18"/>
              <a:gd name="T3" fmla="*/ 3008 h 19"/>
              <a:gd name="T4" fmla="*/ 3881 w 18"/>
              <a:gd name="T5" fmla="*/ 6016 h 19"/>
              <a:gd name="T6" fmla="*/ 0 w 18"/>
              <a:gd name="T7" fmla="*/ 1003 h 19"/>
              <a:gd name="T8" fmla="*/ 2117 w 18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9">
                <a:moveTo>
                  <a:pt x="6" y="0"/>
                </a:moveTo>
                <a:cubicBezTo>
                  <a:pt x="11" y="0"/>
                  <a:pt x="15" y="3"/>
                  <a:pt x="17" y="9"/>
                </a:cubicBezTo>
                <a:cubicBezTo>
                  <a:pt x="17" y="15"/>
                  <a:pt x="14" y="18"/>
                  <a:pt x="11" y="18"/>
                </a:cubicBezTo>
                <a:cubicBezTo>
                  <a:pt x="10" y="9"/>
                  <a:pt x="4" y="6"/>
                  <a:pt x="0" y="3"/>
                </a:cubicBezTo>
                <a:cubicBezTo>
                  <a:pt x="1" y="0"/>
                  <a:pt x="4" y="0"/>
                  <a:pt x="6" y="0"/>
                </a:cubicBezTo>
              </a:path>
            </a:pathLst>
          </a:custGeom>
          <a:solidFill>
            <a:srgbClr val="BEBE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2" name="Freeform 7741">
            <a:extLst>
              <a:ext uri="{FF2B5EF4-FFF2-40B4-BE49-F238E27FC236}">
                <a16:creationId xmlns:a16="http://schemas.microsoft.com/office/drawing/2014/main" id="{2C1B9C00-1A88-E347-BF3B-7519CD1AA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503863"/>
            <a:ext cx="6350" cy="6350"/>
          </a:xfrm>
          <a:custGeom>
            <a:avLst/>
            <a:gdLst>
              <a:gd name="T0" fmla="*/ 3881 w 18"/>
              <a:gd name="T1" fmla="*/ 6016 h 19"/>
              <a:gd name="T2" fmla="*/ 0 w 18"/>
              <a:gd name="T3" fmla="*/ 2005 h 19"/>
              <a:gd name="T4" fmla="*/ 353 w 18"/>
              <a:gd name="T5" fmla="*/ 668 h 19"/>
              <a:gd name="T6" fmla="*/ 353 w 18"/>
              <a:gd name="T7" fmla="*/ 1003 h 19"/>
              <a:gd name="T8" fmla="*/ 3881 w 18"/>
              <a:gd name="T9" fmla="*/ 5013 h 19"/>
              <a:gd name="T10" fmla="*/ 5292 w 18"/>
              <a:gd name="T11" fmla="*/ 5013 h 19"/>
              <a:gd name="T12" fmla="*/ 5997 w 18"/>
              <a:gd name="T13" fmla="*/ 3008 h 19"/>
              <a:gd name="T14" fmla="*/ 2117 w 18"/>
              <a:gd name="T15" fmla="*/ 0 h 19"/>
              <a:gd name="T16" fmla="*/ 2117 w 18"/>
              <a:gd name="T17" fmla="*/ 0 h 19"/>
              <a:gd name="T18" fmla="*/ 5997 w 18"/>
              <a:gd name="T19" fmla="*/ 3008 h 19"/>
              <a:gd name="T20" fmla="*/ 5644 w 18"/>
              <a:gd name="T21" fmla="*/ 5013 h 19"/>
              <a:gd name="T22" fmla="*/ 3881 w 18"/>
              <a:gd name="T23" fmla="*/ 6016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" h="19">
                <a:moveTo>
                  <a:pt x="11" y="18"/>
                </a:moveTo>
                <a:cubicBezTo>
                  <a:pt x="10" y="12"/>
                  <a:pt x="4" y="6"/>
                  <a:pt x="0" y="6"/>
                </a:cubicBezTo>
                <a:cubicBezTo>
                  <a:pt x="0" y="4"/>
                  <a:pt x="0" y="3"/>
                  <a:pt x="1" y="2"/>
                </a:cubicBezTo>
                <a:lnTo>
                  <a:pt x="1" y="3"/>
                </a:lnTo>
                <a:cubicBezTo>
                  <a:pt x="4" y="6"/>
                  <a:pt x="10" y="9"/>
                  <a:pt x="11" y="15"/>
                </a:cubicBezTo>
                <a:lnTo>
                  <a:pt x="15" y="15"/>
                </a:lnTo>
                <a:cubicBezTo>
                  <a:pt x="16" y="12"/>
                  <a:pt x="17" y="12"/>
                  <a:pt x="17" y="9"/>
                </a:cubicBezTo>
                <a:cubicBezTo>
                  <a:pt x="14" y="6"/>
                  <a:pt x="11" y="0"/>
                  <a:pt x="6" y="0"/>
                </a:cubicBezTo>
                <a:cubicBezTo>
                  <a:pt x="12" y="0"/>
                  <a:pt x="15" y="3"/>
                  <a:pt x="17" y="9"/>
                </a:cubicBezTo>
                <a:cubicBezTo>
                  <a:pt x="17" y="12"/>
                  <a:pt x="16" y="15"/>
                  <a:pt x="16" y="15"/>
                </a:cubicBezTo>
                <a:cubicBezTo>
                  <a:pt x="14" y="15"/>
                  <a:pt x="13" y="18"/>
                  <a:pt x="11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3" name="Freeform 7742">
            <a:extLst>
              <a:ext uri="{FF2B5EF4-FFF2-40B4-BE49-F238E27FC236}">
                <a16:creationId xmlns:a16="http://schemas.microsoft.com/office/drawing/2014/main" id="{1296AAE4-2A3C-434A-AFA2-2EDEEF1EA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5514975"/>
            <a:ext cx="7937" cy="11113"/>
          </a:xfrm>
          <a:custGeom>
            <a:avLst/>
            <a:gdLst>
              <a:gd name="T0" fmla="*/ 0 w 24"/>
              <a:gd name="T1" fmla="*/ 0 h 31"/>
              <a:gd name="T2" fmla="*/ 3307 w 24"/>
              <a:gd name="T3" fmla="*/ 3226 h 31"/>
              <a:gd name="T4" fmla="*/ 6283 w 24"/>
              <a:gd name="T5" fmla="*/ 3226 h 31"/>
              <a:gd name="T6" fmla="*/ 7606 w 24"/>
              <a:gd name="T7" fmla="*/ 4302 h 31"/>
              <a:gd name="T8" fmla="*/ 7606 w 24"/>
              <a:gd name="T9" fmla="*/ 10755 h 31"/>
              <a:gd name="T10" fmla="*/ 0 w 24"/>
              <a:gd name="T11" fmla="*/ 3226 h 31"/>
              <a:gd name="T12" fmla="*/ 0 w 2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31">
                <a:moveTo>
                  <a:pt x="0" y="0"/>
                </a:moveTo>
                <a:lnTo>
                  <a:pt x="10" y="9"/>
                </a:lnTo>
                <a:lnTo>
                  <a:pt x="19" y="9"/>
                </a:lnTo>
                <a:lnTo>
                  <a:pt x="23" y="12"/>
                </a:lnTo>
                <a:lnTo>
                  <a:pt x="23" y="30"/>
                </a:lnTo>
                <a:lnTo>
                  <a:pt x="0" y="9"/>
                </a:lnTo>
                <a:lnTo>
                  <a:pt x="0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4" name="Freeform 7743">
            <a:extLst>
              <a:ext uri="{FF2B5EF4-FFF2-40B4-BE49-F238E27FC236}">
                <a16:creationId xmlns:a16="http://schemas.microsoft.com/office/drawing/2014/main" id="{44DDEB1A-51D9-2C42-B1C2-D9D798C84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5518150"/>
            <a:ext cx="7937" cy="7938"/>
          </a:xfrm>
          <a:custGeom>
            <a:avLst/>
            <a:gdLst>
              <a:gd name="T0" fmla="*/ 7606 w 24"/>
              <a:gd name="T1" fmla="*/ 7577 h 22"/>
              <a:gd name="T2" fmla="*/ 7606 w 24"/>
              <a:gd name="T3" fmla="*/ 7216 h 22"/>
              <a:gd name="T4" fmla="*/ 7606 w 24"/>
              <a:gd name="T5" fmla="*/ 7577 h 22"/>
              <a:gd name="T6" fmla="*/ 0 w 24"/>
              <a:gd name="T7" fmla="*/ 0 h 22"/>
              <a:gd name="T8" fmla="*/ 7606 w 24"/>
              <a:gd name="T9" fmla="*/ 7216 h 22"/>
              <a:gd name="T10" fmla="*/ 7606 w 24"/>
              <a:gd name="T11" fmla="*/ 7577 h 22"/>
              <a:gd name="T12" fmla="*/ 5953 w 24"/>
              <a:gd name="T13" fmla="*/ 0 h 22"/>
              <a:gd name="T14" fmla="*/ 6283 w 24"/>
              <a:gd name="T15" fmla="*/ 0 h 22"/>
              <a:gd name="T16" fmla="*/ 7606 w 24"/>
              <a:gd name="T17" fmla="*/ 1082 h 22"/>
              <a:gd name="T18" fmla="*/ 5953 w 24"/>
              <a:gd name="T19" fmla="*/ 0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4" h="22">
                <a:moveTo>
                  <a:pt x="23" y="21"/>
                </a:moveTo>
                <a:lnTo>
                  <a:pt x="23" y="20"/>
                </a:lnTo>
                <a:lnTo>
                  <a:pt x="23" y="21"/>
                </a:lnTo>
                <a:lnTo>
                  <a:pt x="0" y="0"/>
                </a:lnTo>
                <a:lnTo>
                  <a:pt x="23" y="20"/>
                </a:lnTo>
                <a:lnTo>
                  <a:pt x="23" y="21"/>
                </a:lnTo>
                <a:close/>
                <a:moveTo>
                  <a:pt x="18" y="0"/>
                </a:moveTo>
                <a:lnTo>
                  <a:pt x="19" y="0"/>
                </a:lnTo>
                <a:lnTo>
                  <a:pt x="23" y="3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5" name="Freeform 7744">
            <a:extLst>
              <a:ext uri="{FF2B5EF4-FFF2-40B4-BE49-F238E27FC236}">
                <a16:creationId xmlns:a16="http://schemas.microsoft.com/office/drawing/2014/main" id="{BB1F72F3-C934-E742-B099-8FDA79EDA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5507038"/>
            <a:ext cx="6350" cy="11112"/>
          </a:xfrm>
          <a:custGeom>
            <a:avLst/>
            <a:gdLst>
              <a:gd name="T0" fmla="*/ 0 w 18"/>
              <a:gd name="T1" fmla="*/ 0 h 29"/>
              <a:gd name="T2" fmla="*/ 5997 w 18"/>
              <a:gd name="T3" fmla="*/ 7280 h 29"/>
              <a:gd name="T4" fmla="*/ 5997 w 18"/>
              <a:gd name="T5" fmla="*/ 10729 h 29"/>
              <a:gd name="T6" fmla="*/ 0 w 18"/>
              <a:gd name="T7" fmla="*/ 3449 h 29"/>
              <a:gd name="T8" fmla="*/ 0 w 18"/>
              <a:gd name="T9" fmla="*/ 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9">
                <a:moveTo>
                  <a:pt x="0" y="0"/>
                </a:moveTo>
                <a:lnTo>
                  <a:pt x="17" y="19"/>
                </a:lnTo>
                <a:lnTo>
                  <a:pt x="17" y="28"/>
                </a:lnTo>
                <a:lnTo>
                  <a:pt x="0" y="9"/>
                </a:lnTo>
                <a:lnTo>
                  <a:pt x="0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" name="Freeform 7745">
            <a:extLst>
              <a:ext uri="{FF2B5EF4-FFF2-40B4-BE49-F238E27FC236}">
                <a16:creationId xmlns:a16="http://schemas.microsoft.com/office/drawing/2014/main" id="{46386C88-CC43-2648-8E31-5D68BE4BB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5507038"/>
            <a:ext cx="7938" cy="11112"/>
          </a:xfrm>
          <a:custGeom>
            <a:avLst/>
            <a:gdLst>
              <a:gd name="T0" fmla="*/ 0 w 20"/>
              <a:gd name="T1" fmla="*/ 3449 h 29"/>
              <a:gd name="T2" fmla="*/ 0 w 20"/>
              <a:gd name="T3" fmla="*/ 0 h 29"/>
              <a:gd name="T4" fmla="*/ 794 w 20"/>
              <a:gd name="T5" fmla="*/ 3449 h 29"/>
              <a:gd name="T6" fmla="*/ 7541 w 20"/>
              <a:gd name="T7" fmla="*/ 10729 h 29"/>
              <a:gd name="T8" fmla="*/ 0 w 20"/>
              <a:gd name="T9" fmla="*/ 3449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9">
                <a:moveTo>
                  <a:pt x="0" y="9"/>
                </a:moveTo>
                <a:lnTo>
                  <a:pt x="0" y="0"/>
                </a:lnTo>
                <a:lnTo>
                  <a:pt x="2" y="9"/>
                </a:lnTo>
                <a:lnTo>
                  <a:pt x="19" y="28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" name="Freeform 7746">
            <a:extLst>
              <a:ext uri="{FF2B5EF4-FFF2-40B4-BE49-F238E27FC236}">
                <a16:creationId xmlns:a16="http://schemas.microsoft.com/office/drawing/2014/main" id="{CC0FB4DB-23FB-4C45-864C-2CB363ADC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5510213"/>
            <a:ext cx="3175" cy="7937"/>
          </a:xfrm>
          <a:custGeom>
            <a:avLst/>
            <a:gdLst>
              <a:gd name="T0" fmla="*/ 0 w 10"/>
              <a:gd name="T1" fmla="*/ 7540 h 20"/>
              <a:gd name="T2" fmla="*/ 0 w 10"/>
              <a:gd name="T3" fmla="*/ 3969 h 20"/>
              <a:gd name="T4" fmla="*/ 2858 w 10"/>
              <a:gd name="T5" fmla="*/ 0 h 20"/>
              <a:gd name="T6" fmla="*/ 2858 w 10"/>
              <a:gd name="T7" fmla="*/ 3969 h 20"/>
              <a:gd name="T8" fmla="*/ 0 w 10"/>
              <a:gd name="T9" fmla="*/ 754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0">
                <a:moveTo>
                  <a:pt x="0" y="19"/>
                </a:moveTo>
                <a:lnTo>
                  <a:pt x="0" y="10"/>
                </a:lnTo>
                <a:lnTo>
                  <a:pt x="9" y="0"/>
                </a:lnTo>
                <a:lnTo>
                  <a:pt x="9" y="10"/>
                </a:lnTo>
                <a:lnTo>
                  <a:pt x="0" y="19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" name="Freeform 7747">
            <a:extLst>
              <a:ext uri="{FF2B5EF4-FFF2-40B4-BE49-F238E27FC236}">
                <a16:creationId xmlns:a16="http://schemas.microsoft.com/office/drawing/2014/main" id="{0C3E3C49-46E9-EA43-85FE-4AF4455F6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0063" y="5502275"/>
            <a:ext cx="3175" cy="6350"/>
          </a:xfrm>
          <a:custGeom>
            <a:avLst/>
            <a:gdLst>
              <a:gd name="T0" fmla="*/ 0 w 11"/>
              <a:gd name="T1" fmla="*/ 6016 h 19"/>
              <a:gd name="T2" fmla="*/ 0 w 11"/>
              <a:gd name="T3" fmla="*/ 3008 h 19"/>
              <a:gd name="T4" fmla="*/ 2886 w 11"/>
              <a:gd name="T5" fmla="*/ 0 h 19"/>
              <a:gd name="T6" fmla="*/ 2886 w 11"/>
              <a:gd name="T7" fmla="*/ 3008 h 19"/>
              <a:gd name="T8" fmla="*/ 0 w 11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9">
                <a:moveTo>
                  <a:pt x="0" y="18"/>
                </a:moveTo>
                <a:lnTo>
                  <a:pt x="0" y="9"/>
                </a:lnTo>
                <a:lnTo>
                  <a:pt x="10" y="0"/>
                </a:lnTo>
                <a:lnTo>
                  <a:pt x="10" y="9"/>
                </a:lnTo>
                <a:lnTo>
                  <a:pt x="0" y="18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" name="Freeform 7748">
            <a:extLst>
              <a:ext uri="{FF2B5EF4-FFF2-40B4-BE49-F238E27FC236}">
                <a16:creationId xmlns:a16="http://schemas.microsoft.com/office/drawing/2014/main" id="{128D9207-23A6-4E46-9DFA-AFF09CE2A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0063" y="5502275"/>
            <a:ext cx="4762" cy="6350"/>
          </a:xfrm>
          <a:custGeom>
            <a:avLst/>
            <a:gdLst>
              <a:gd name="T0" fmla="*/ 0 w 12"/>
              <a:gd name="T1" fmla="*/ 6016 h 19"/>
              <a:gd name="T2" fmla="*/ 3968 w 12"/>
              <a:gd name="T3" fmla="*/ 3008 h 19"/>
              <a:gd name="T4" fmla="*/ 3968 w 12"/>
              <a:gd name="T5" fmla="*/ 0 h 19"/>
              <a:gd name="T6" fmla="*/ 4365 w 12"/>
              <a:gd name="T7" fmla="*/ 3008 h 19"/>
              <a:gd name="T8" fmla="*/ 0 w 12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9">
                <a:moveTo>
                  <a:pt x="0" y="18"/>
                </a:moveTo>
                <a:lnTo>
                  <a:pt x="10" y="9"/>
                </a:lnTo>
                <a:lnTo>
                  <a:pt x="10" y="0"/>
                </a:lnTo>
                <a:lnTo>
                  <a:pt x="11" y="9"/>
                </a:lnTo>
                <a:lnTo>
                  <a:pt x="0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" name="Freeform 7749">
            <a:extLst>
              <a:ext uri="{FF2B5EF4-FFF2-40B4-BE49-F238E27FC236}">
                <a16:creationId xmlns:a16="http://schemas.microsoft.com/office/drawing/2014/main" id="{FA115219-3F12-4B4E-B7A1-8B676AFDF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3238" y="5502275"/>
            <a:ext cx="1587" cy="3175"/>
          </a:xfrm>
          <a:custGeom>
            <a:avLst/>
            <a:gdLst>
              <a:gd name="T0" fmla="*/ 0 w 5"/>
              <a:gd name="T1" fmla="*/ 0 h 10"/>
              <a:gd name="T2" fmla="*/ 1270 w 5"/>
              <a:gd name="T3" fmla="*/ 953 h 10"/>
              <a:gd name="T4" fmla="*/ 0 w 5"/>
              <a:gd name="T5" fmla="*/ 2858 h 10"/>
              <a:gd name="T6" fmla="*/ 0 w 5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0" y="0"/>
                </a:moveTo>
                <a:lnTo>
                  <a:pt x="4" y="3"/>
                </a:lnTo>
                <a:lnTo>
                  <a:pt x="0" y="9"/>
                </a:lnTo>
                <a:lnTo>
                  <a:pt x="0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" name="Freeform 7750">
            <a:extLst>
              <a:ext uri="{FF2B5EF4-FFF2-40B4-BE49-F238E27FC236}">
                <a16:creationId xmlns:a16="http://schemas.microsoft.com/office/drawing/2014/main" id="{6BC1DA56-FDF0-834C-8A02-1983B40BD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3238" y="5502275"/>
            <a:ext cx="1587" cy="3175"/>
          </a:xfrm>
          <a:custGeom>
            <a:avLst/>
            <a:gdLst>
              <a:gd name="T0" fmla="*/ 317 w 5"/>
              <a:gd name="T1" fmla="*/ 2858 h 10"/>
              <a:gd name="T2" fmla="*/ 0 w 5"/>
              <a:gd name="T3" fmla="*/ 2858 h 10"/>
              <a:gd name="T4" fmla="*/ 0 w 5"/>
              <a:gd name="T5" fmla="*/ 0 h 10"/>
              <a:gd name="T6" fmla="*/ 1270 w 5"/>
              <a:gd name="T7" fmla="*/ 953 h 10"/>
              <a:gd name="T8" fmla="*/ 317 w 5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1" y="9"/>
                </a:moveTo>
                <a:lnTo>
                  <a:pt x="0" y="9"/>
                </a:lnTo>
                <a:lnTo>
                  <a:pt x="0" y="0"/>
                </a:lnTo>
                <a:lnTo>
                  <a:pt x="4" y="3"/>
                </a:lnTo>
                <a:lnTo>
                  <a:pt x="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2" name="Freeform 7751">
            <a:extLst>
              <a:ext uri="{FF2B5EF4-FFF2-40B4-BE49-F238E27FC236}">
                <a16:creationId xmlns:a16="http://schemas.microsoft.com/office/drawing/2014/main" id="{0F5A8D66-3AC5-7641-BC1B-D507F0216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175" y="5510213"/>
            <a:ext cx="3175" cy="3175"/>
          </a:xfrm>
          <a:custGeom>
            <a:avLst/>
            <a:gdLst>
              <a:gd name="T0" fmla="*/ 0 w 7"/>
              <a:gd name="T1" fmla="*/ 0 h 11"/>
              <a:gd name="T2" fmla="*/ 2721 w 7"/>
              <a:gd name="T3" fmla="*/ 2020 h 11"/>
              <a:gd name="T4" fmla="*/ 0 w 7"/>
              <a:gd name="T5" fmla="*/ 2886 h 11"/>
              <a:gd name="T6" fmla="*/ 0 w 7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0" y="0"/>
                </a:moveTo>
                <a:lnTo>
                  <a:pt x="6" y="7"/>
                </a:ln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3" name="Freeform 7752">
            <a:extLst>
              <a:ext uri="{FF2B5EF4-FFF2-40B4-BE49-F238E27FC236}">
                <a16:creationId xmlns:a16="http://schemas.microsoft.com/office/drawing/2014/main" id="{3455AC0E-AE31-0345-AC96-7D1D7FD6D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175" y="5510213"/>
            <a:ext cx="3175" cy="3175"/>
          </a:xfrm>
          <a:custGeom>
            <a:avLst/>
            <a:gdLst>
              <a:gd name="T0" fmla="*/ 0 w 7"/>
              <a:gd name="T1" fmla="*/ 2886 h 11"/>
              <a:gd name="T2" fmla="*/ 0 w 7"/>
              <a:gd name="T3" fmla="*/ 2886 h 11"/>
              <a:gd name="T4" fmla="*/ 0 w 7"/>
              <a:gd name="T5" fmla="*/ 0 h 11"/>
              <a:gd name="T6" fmla="*/ 2721 w 7"/>
              <a:gd name="T7" fmla="*/ 2020 h 11"/>
              <a:gd name="T8" fmla="*/ 0 w 7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1">
                <a:moveTo>
                  <a:pt x="0" y="10"/>
                </a:moveTo>
                <a:lnTo>
                  <a:pt x="0" y="10"/>
                </a:lnTo>
                <a:lnTo>
                  <a:pt x="0" y="0"/>
                </a:lnTo>
                <a:lnTo>
                  <a:pt x="6" y="7"/>
                </a:lnTo>
                <a:lnTo>
                  <a:pt x="0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4" name="Freeform 7753">
            <a:extLst>
              <a:ext uri="{FF2B5EF4-FFF2-40B4-BE49-F238E27FC236}">
                <a16:creationId xmlns:a16="http://schemas.microsoft.com/office/drawing/2014/main" id="{E5857532-876C-7540-8790-18C78015A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6888" y="5502275"/>
            <a:ext cx="3175" cy="6350"/>
          </a:xfrm>
          <a:custGeom>
            <a:avLst/>
            <a:gdLst>
              <a:gd name="T0" fmla="*/ 0 w 10"/>
              <a:gd name="T1" fmla="*/ 0 h 19"/>
              <a:gd name="T2" fmla="*/ 2858 w 10"/>
              <a:gd name="T3" fmla="*/ 3008 h 19"/>
              <a:gd name="T4" fmla="*/ 2858 w 10"/>
              <a:gd name="T5" fmla="*/ 6016 h 19"/>
              <a:gd name="T6" fmla="*/ 0 w 10"/>
              <a:gd name="T7" fmla="*/ 3008 h 19"/>
              <a:gd name="T8" fmla="*/ 0 w 1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9">
                <a:moveTo>
                  <a:pt x="0" y="0"/>
                </a:moveTo>
                <a:lnTo>
                  <a:pt x="9" y="9"/>
                </a:lnTo>
                <a:lnTo>
                  <a:pt x="9" y="18"/>
                </a:lnTo>
                <a:lnTo>
                  <a:pt x="0" y="9"/>
                </a:lnTo>
                <a:lnTo>
                  <a:pt x="0" y="0"/>
                </a:lnTo>
              </a:path>
            </a:pathLst>
          </a:custGeom>
          <a:solidFill>
            <a:srgbClr val="CD9E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5" name="Freeform 7754">
            <a:extLst>
              <a:ext uri="{FF2B5EF4-FFF2-40B4-BE49-F238E27FC236}">
                <a16:creationId xmlns:a16="http://schemas.microsoft.com/office/drawing/2014/main" id="{14C30502-E38D-AB42-BA48-D3FE1CB81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6888" y="5502275"/>
            <a:ext cx="3175" cy="6350"/>
          </a:xfrm>
          <a:custGeom>
            <a:avLst/>
            <a:gdLst>
              <a:gd name="T0" fmla="*/ 2886 w 11"/>
              <a:gd name="T1" fmla="*/ 6016 h 19"/>
              <a:gd name="T2" fmla="*/ 0 w 11"/>
              <a:gd name="T3" fmla="*/ 3008 h 19"/>
              <a:gd name="T4" fmla="*/ 0 w 11"/>
              <a:gd name="T5" fmla="*/ 0 h 19"/>
              <a:gd name="T6" fmla="*/ 0 w 11"/>
              <a:gd name="T7" fmla="*/ 0 h 19"/>
              <a:gd name="T8" fmla="*/ 289 w 11"/>
              <a:gd name="T9" fmla="*/ 3008 h 19"/>
              <a:gd name="T10" fmla="*/ 2886 w 11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9">
                <a:moveTo>
                  <a:pt x="10" y="18"/>
                </a:moveTo>
                <a:lnTo>
                  <a:pt x="0" y="9"/>
                </a:lnTo>
                <a:lnTo>
                  <a:pt x="0" y="0"/>
                </a:lnTo>
                <a:lnTo>
                  <a:pt x="1" y="9"/>
                </a:lnTo>
                <a:lnTo>
                  <a:pt x="10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6" name="Freeform 7755">
            <a:extLst>
              <a:ext uri="{FF2B5EF4-FFF2-40B4-BE49-F238E27FC236}">
                <a16:creationId xmlns:a16="http://schemas.microsoft.com/office/drawing/2014/main" id="{BA810BAB-A961-1F4E-B82D-447977D21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5499100"/>
            <a:ext cx="3175" cy="6350"/>
          </a:xfrm>
          <a:custGeom>
            <a:avLst/>
            <a:gdLst>
              <a:gd name="T0" fmla="*/ 0 w 11"/>
              <a:gd name="T1" fmla="*/ 6016 h 19"/>
              <a:gd name="T2" fmla="*/ 0 w 11"/>
              <a:gd name="T3" fmla="*/ 3008 h 19"/>
              <a:gd name="T4" fmla="*/ 2886 w 11"/>
              <a:gd name="T5" fmla="*/ 0 h 19"/>
              <a:gd name="T6" fmla="*/ 2886 w 11"/>
              <a:gd name="T7" fmla="*/ 3008 h 19"/>
              <a:gd name="T8" fmla="*/ 0 w 11"/>
              <a:gd name="T9" fmla="*/ 601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9">
                <a:moveTo>
                  <a:pt x="0" y="18"/>
                </a:moveTo>
                <a:lnTo>
                  <a:pt x="0" y="9"/>
                </a:lnTo>
                <a:lnTo>
                  <a:pt x="10" y="0"/>
                </a:lnTo>
                <a:lnTo>
                  <a:pt x="10" y="9"/>
                </a:lnTo>
                <a:lnTo>
                  <a:pt x="0" y="18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7" name="Freeform 7756">
            <a:extLst>
              <a:ext uri="{FF2B5EF4-FFF2-40B4-BE49-F238E27FC236}">
                <a16:creationId xmlns:a16="http://schemas.microsoft.com/office/drawing/2014/main" id="{B8871F14-963F-E348-AD9D-67FFDBDCD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5499100"/>
            <a:ext cx="3175" cy="6350"/>
          </a:xfrm>
          <a:custGeom>
            <a:avLst/>
            <a:gdLst>
              <a:gd name="T0" fmla="*/ 0 w 11"/>
              <a:gd name="T1" fmla="*/ 6016 h 19"/>
              <a:gd name="T2" fmla="*/ 2886 w 11"/>
              <a:gd name="T3" fmla="*/ 3008 h 19"/>
              <a:gd name="T4" fmla="*/ 2886 w 11"/>
              <a:gd name="T5" fmla="*/ 0 h 19"/>
              <a:gd name="T6" fmla="*/ 0 w 11"/>
              <a:gd name="T7" fmla="*/ 3008 h 19"/>
              <a:gd name="T8" fmla="*/ 0 w 11"/>
              <a:gd name="T9" fmla="*/ 6016 h 19"/>
              <a:gd name="T10" fmla="*/ 0 w 11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9">
                <a:moveTo>
                  <a:pt x="0" y="18"/>
                </a:moveTo>
                <a:lnTo>
                  <a:pt x="10" y="9"/>
                </a:lnTo>
                <a:lnTo>
                  <a:pt x="10" y="0"/>
                </a:lnTo>
                <a:lnTo>
                  <a:pt x="0" y="9"/>
                </a:lnTo>
                <a:lnTo>
                  <a:pt x="0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8" name="Freeform 7757">
            <a:extLst>
              <a:ext uri="{FF2B5EF4-FFF2-40B4-BE49-F238E27FC236}">
                <a16:creationId xmlns:a16="http://schemas.microsoft.com/office/drawing/2014/main" id="{12AB859F-D2DD-1747-8D6F-2221A688B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5487988"/>
            <a:ext cx="7937" cy="9525"/>
          </a:xfrm>
          <a:custGeom>
            <a:avLst/>
            <a:gdLst>
              <a:gd name="T0" fmla="*/ 1587 w 20"/>
              <a:gd name="T1" fmla="*/ 9144 h 25"/>
              <a:gd name="T2" fmla="*/ 0 w 20"/>
              <a:gd name="T3" fmla="*/ 6858 h 25"/>
              <a:gd name="T4" fmla="*/ 7540 w 20"/>
              <a:gd name="T5" fmla="*/ 0 h 25"/>
              <a:gd name="T6" fmla="*/ 7540 w 20"/>
              <a:gd name="T7" fmla="*/ 3429 h 25"/>
              <a:gd name="T8" fmla="*/ 1587 w 20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5">
                <a:moveTo>
                  <a:pt x="4" y="24"/>
                </a:moveTo>
                <a:lnTo>
                  <a:pt x="0" y="18"/>
                </a:lnTo>
                <a:lnTo>
                  <a:pt x="19" y="0"/>
                </a:lnTo>
                <a:lnTo>
                  <a:pt x="19" y="9"/>
                </a:lnTo>
                <a:lnTo>
                  <a:pt x="4" y="24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9" name="Freeform 7758">
            <a:extLst>
              <a:ext uri="{FF2B5EF4-FFF2-40B4-BE49-F238E27FC236}">
                <a16:creationId xmlns:a16="http://schemas.microsoft.com/office/drawing/2014/main" id="{B25D19D6-7172-2D4D-9D20-A57EDAEF9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5487988"/>
            <a:ext cx="7937" cy="9525"/>
          </a:xfrm>
          <a:custGeom>
            <a:avLst/>
            <a:gdLst>
              <a:gd name="T0" fmla="*/ 1587 w 20"/>
              <a:gd name="T1" fmla="*/ 9144 h 25"/>
              <a:gd name="T2" fmla="*/ 7540 w 20"/>
              <a:gd name="T3" fmla="*/ 3429 h 25"/>
              <a:gd name="T4" fmla="*/ 7540 w 20"/>
              <a:gd name="T5" fmla="*/ 0 h 25"/>
              <a:gd name="T6" fmla="*/ 0 w 20"/>
              <a:gd name="T7" fmla="*/ 6858 h 25"/>
              <a:gd name="T8" fmla="*/ 1587 w 20"/>
              <a:gd name="T9" fmla="*/ 9144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5">
                <a:moveTo>
                  <a:pt x="4" y="24"/>
                </a:moveTo>
                <a:lnTo>
                  <a:pt x="19" y="9"/>
                </a:lnTo>
                <a:lnTo>
                  <a:pt x="19" y="0"/>
                </a:lnTo>
                <a:lnTo>
                  <a:pt x="0" y="18"/>
                </a:lnTo>
                <a:lnTo>
                  <a:pt x="4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0" name="Freeform 7759">
            <a:extLst>
              <a:ext uri="{FF2B5EF4-FFF2-40B4-BE49-F238E27FC236}">
                <a16:creationId xmlns:a16="http://schemas.microsoft.com/office/drawing/2014/main" id="{D091509D-81BC-0A49-807A-1D6C95B5B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5500688"/>
            <a:ext cx="3175" cy="4762"/>
          </a:xfrm>
          <a:custGeom>
            <a:avLst/>
            <a:gdLst>
              <a:gd name="T0" fmla="*/ 2858 w 10"/>
              <a:gd name="T1" fmla="*/ 4396 h 13"/>
              <a:gd name="T2" fmla="*/ 0 w 10"/>
              <a:gd name="T3" fmla="*/ 1099 h 13"/>
              <a:gd name="T4" fmla="*/ 1270 w 10"/>
              <a:gd name="T5" fmla="*/ 0 h 13"/>
              <a:gd name="T6" fmla="*/ 2858 w 10"/>
              <a:gd name="T7" fmla="*/ 1099 h 13"/>
              <a:gd name="T8" fmla="*/ 2858 w 10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3">
                <a:moveTo>
                  <a:pt x="9" y="12"/>
                </a:moveTo>
                <a:lnTo>
                  <a:pt x="0" y="3"/>
                </a:lnTo>
                <a:lnTo>
                  <a:pt x="4" y="0"/>
                </a:lnTo>
                <a:lnTo>
                  <a:pt x="9" y="3"/>
                </a:lnTo>
                <a:lnTo>
                  <a:pt x="9" y="12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1" name="Freeform 7760">
            <a:extLst>
              <a:ext uri="{FF2B5EF4-FFF2-40B4-BE49-F238E27FC236}">
                <a16:creationId xmlns:a16="http://schemas.microsoft.com/office/drawing/2014/main" id="{E9132CCD-95DC-854C-AA91-4485CCA43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5500688"/>
            <a:ext cx="3175" cy="3175"/>
          </a:xfrm>
          <a:custGeom>
            <a:avLst/>
            <a:gdLst>
              <a:gd name="T0" fmla="*/ 1270 w 10"/>
              <a:gd name="T1" fmla="*/ 1361 h 7"/>
              <a:gd name="T2" fmla="*/ 0 w 10"/>
              <a:gd name="T3" fmla="*/ 2721 h 7"/>
              <a:gd name="T4" fmla="*/ 1270 w 10"/>
              <a:gd name="T5" fmla="*/ 0 h 7"/>
              <a:gd name="T6" fmla="*/ 2858 w 10"/>
              <a:gd name="T7" fmla="*/ 2721 h 7"/>
              <a:gd name="T8" fmla="*/ 1270 w 10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7">
                <a:moveTo>
                  <a:pt x="4" y="3"/>
                </a:moveTo>
                <a:lnTo>
                  <a:pt x="0" y="6"/>
                </a:lnTo>
                <a:lnTo>
                  <a:pt x="4" y="0"/>
                </a:lnTo>
                <a:lnTo>
                  <a:pt x="9" y="6"/>
                </a:lnTo>
                <a:lnTo>
                  <a:pt x="4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2" name="Freeform 7761">
            <a:extLst>
              <a:ext uri="{FF2B5EF4-FFF2-40B4-BE49-F238E27FC236}">
                <a16:creationId xmlns:a16="http://schemas.microsoft.com/office/drawing/2014/main" id="{D372D323-FD82-D14D-9FB9-C3CC1069F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5500688"/>
            <a:ext cx="1588" cy="4762"/>
          </a:xfrm>
          <a:custGeom>
            <a:avLst/>
            <a:gdLst>
              <a:gd name="T0" fmla="*/ 1323 w 6"/>
              <a:gd name="T1" fmla="*/ 4396 h 13"/>
              <a:gd name="T2" fmla="*/ 0 w 6"/>
              <a:gd name="T3" fmla="*/ 2564 h 13"/>
              <a:gd name="T4" fmla="*/ 0 w 6"/>
              <a:gd name="T5" fmla="*/ 0 h 13"/>
              <a:gd name="T6" fmla="*/ 1323 w 6"/>
              <a:gd name="T7" fmla="*/ 1099 h 13"/>
              <a:gd name="T8" fmla="*/ 1323 w 6"/>
              <a:gd name="T9" fmla="*/ 439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3">
                <a:moveTo>
                  <a:pt x="5" y="12"/>
                </a:moveTo>
                <a:lnTo>
                  <a:pt x="0" y="7"/>
                </a:lnTo>
                <a:lnTo>
                  <a:pt x="0" y="0"/>
                </a:lnTo>
                <a:lnTo>
                  <a:pt x="5" y="3"/>
                </a:lnTo>
                <a:lnTo>
                  <a:pt x="5" y="12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3" name="Freeform 7762">
            <a:extLst>
              <a:ext uri="{FF2B5EF4-FFF2-40B4-BE49-F238E27FC236}">
                <a16:creationId xmlns:a16="http://schemas.microsoft.com/office/drawing/2014/main" id="{8FD9CCDE-66BF-164F-8A83-3CCD2F581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3550" y="5522913"/>
            <a:ext cx="17463" cy="4762"/>
          </a:xfrm>
          <a:custGeom>
            <a:avLst/>
            <a:gdLst>
              <a:gd name="T0" fmla="*/ 6771 w 49"/>
              <a:gd name="T1" fmla="*/ 0 h 13"/>
              <a:gd name="T2" fmla="*/ 8910 w 49"/>
              <a:gd name="T3" fmla="*/ 0 h 13"/>
              <a:gd name="T4" fmla="*/ 15681 w 49"/>
              <a:gd name="T5" fmla="*/ 1099 h 13"/>
              <a:gd name="T6" fmla="*/ 17107 w 49"/>
              <a:gd name="T7" fmla="*/ 2198 h 13"/>
              <a:gd name="T8" fmla="*/ 16394 w 49"/>
              <a:gd name="T9" fmla="*/ 3297 h 13"/>
              <a:gd name="T10" fmla="*/ 14612 w 49"/>
              <a:gd name="T11" fmla="*/ 4396 h 13"/>
              <a:gd name="T12" fmla="*/ 8910 w 49"/>
              <a:gd name="T13" fmla="*/ 3297 h 13"/>
              <a:gd name="T14" fmla="*/ 2495 w 49"/>
              <a:gd name="T15" fmla="*/ 4396 h 13"/>
              <a:gd name="T16" fmla="*/ 0 w 49"/>
              <a:gd name="T17" fmla="*/ 3297 h 13"/>
              <a:gd name="T18" fmla="*/ 1069 w 49"/>
              <a:gd name="T19" fmla="*/ 1099 h 13"/>
              <a:gd name="T20" fmla="*/ 6771 w 49"/>
              <a:gd name="T21" fmla="*/ 0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13">
                <a:moveTo>
                  <a:pt x="19" y="0"/>
                </a:moveTo>
                <a:cubicBezTo>
                  <a:pt x="21" y="0"/>
                  <a:pt x="24" y="0"/>
                  <a:pt x="25" y="0"/>
                </a:cubicBezTo>
                <a:cubicBezTo>
                  <a:pt x="33" y="0"/>
                  <a:pt x="39" y="0"/>
                  <a:pt x="44" y="3"/>
                </a:cubicBezTo>
                <a:cubicBezTo>
                  <a:pt x="46" y="3"/>
                  <a:pt x="48" y="3"/>
                  <a:pt x="48" y="6"/>
                </a:cubicBezTo>
                <a:cubicBezTo>
                  <a:pt x="48" y="9"/>
                  <a:pt x="48" y="9"/>
                  <a:pt x="46" y="9"/>
                </a:cubicBezTo>
                <a:cubicBezTo>
                  <a:pt x="45" y="12"/>
                  <a:pt x="43" y="12"/>
                  <a:pt x="41" y="12"/>
                </a:cubicBezTo>
                <a:cubicBezTo>
                  <a:pt x="38" y="9"/>
                  <a:pt x="32" y="9"/>
                  <a:pt x="25" y="9"/>
                </a:cubicBezTo>
                <a:cubicBezTo>
                  <a:pt x="18" y="9"/>
                  <a:pt x="10" y="9"/>
                  <a:pt x="7" y="12"/>
                </a:cubicBezTo>
                <a:cubicBezTo>
                  <a:pt x="4" y="12"/>
                  <a:pt x="1" y="12"/>
                  <a:pt x="0" y="9"/>
                </a:cubicBezTo>
                <a:cubicBezTo>
                  <a:pt x="0" y="6"/>
                  <a:pt x="0" y="3"/>
                  <a:pt x="3" y="3"/>
                </a:cubicBezTo>
                <a:cubicBezTo>
                  <a:pt x="7" y="0"/>
                  <a:pt x="13" y="0"/>
                  <a:pt x="19" y="0"/>
                </a:cubicBezTo>
              </a:path>
            </a:pathLst>
          </a:custGeom>
          <a:solidFill>
            <a:srgbClr val="A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4" name="Freeform 7763">
            <a:extLst>
              <a:ext uri="{FF2B5EF4-FFF2-40B4-BE49-F238E27FC236}">
                <a16:creationId xmlns:a16="http://schemas.microsoft.com/office/drawing/2014/main" id="{16519A44-779B-8242-8254-714D9AB46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3550" y="5522913"/>
            <a:ext cx="17463" cy="4762"/>
          </a:xfrm>
          <a:custGeom>
            <a:avLst/>
            <a:gdLst>
              <a:gd name="T0" fmla="*/ 1782 w 49"/>
              <a:gd name="T1" fmla="*/ 4396 h 13"/>
              <a:gd name="T2" fmla="*/ 713 w 49"/>
              <a:gd name="T3" fmla="*/ 3663 h 13"/>
              <a:gd name="T4" fmla="*/ 2495 w 49"/>
              <a:gd name="T5" fmla="*/ 4396 h 13"/>
              <a:gd name="T6" fmla="*/ 1782 w 49"/>
              <a:gd name="T7" fmla="*/ 4396 h 13"/>
              <a:gd name="T8" fmla="*/ 356 w 49"/>
              <a:gd name="T9" fmla="*/ 3297 h 13"/>
              <a:gd name="T10" fmla="*/ 713 w 49"/>
              <a:gd name="T11" fmla="*/ 3663 h 13"/>
              <a:gd name="T12" fmla="*/ 0 w 49"/>
              <a:gd name="T13" fmla="*/ 3297 h 13"/>
              <a:gd name="T14" fmla="*/ 0 w 49"/>
              <a:gd name="T15" fmla="*/ 2198 h 13"/>
              <a:gd name="T16" fmla="*/ 356 w 49"/>
              <a:gd name="T17" fmla="*/ 3297 h 13"/>
              <a:gd name="T18" fmla="*/ 356 w 49"/>
              <a:gd name="T19" fmla="*/ 1465 h 13"/>
              <a:gd name="T20" fmla="*/ 0 w 49"/>
              <a:gd name="T21" fmla="*/ 2198 h 13"/>
              <a:gd name="T22" fmla="*/ 356 w 49"/>
              <a:gd name="T23" fmla="*/ 1465 h 13"/>
              <a:gd name="T24" fmla="*/ 1069 w 49"/>
              <a:gd name="T25" fmla="*/ 1099 h 13"/>
              <a:gd name="T26" fmla="*/ 356 w 49"/>
              <a:gd name="T27" fmla="*/ 1465 h 13"/>
              <a:gd name="T28" fmla="*/ 1069 w 49"/>
              <a:gd name="T29" fmla="*/ 1099 h 13"/>
              <a:gd name="T30" fmla="*/ 8910 w 49"/>
              <a:gd name="T31" fmla="*/ 0 h 13"/>
              <a:gd name="T32" fmla="*/ 15681 w 49"/>
              <a:gd name="T33" fmla="*/ 0 h 13"/>
              <a:gd name="T34" fmla="*/ 17107 w 49"/>
              <a:gd name="T35" fmla="*/ 2198 h 13"/>
              <a:gd name="T36" fmla="*/ 15681 w 49"/>
              <a:gd name="T37" fmla="*/ 1099 h 13"/>
              <a:gd name="T38" fmla="*/ 8910 w 49"/>
              <a:gd name="T39" fmla="*/ 0 h 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" h="13">
                <a:moveTo>
                  <a:pt x="5" y="12"/>
                </a:moveTo>
                <a:cubicBezTo>
                  <a:pt x="4" y="12"/>
                  <a:pt x="2" y="11"/>
                  <a:pt x="2" y="10"/>
                </a:cubicBezTo>
                <a:cubicBezTo>
                  <a:pt x="3" y="11"/>
                  <a:pt x="5" y="12"/>
                  <a:pt x="7" y="12"/>
                </a:cubicBezTo>
                <a:lnTo>
                  <a:pt x="5" y="12"/>
                </a:lnTo>
                <a:close/>
                <a:moveTo>
                  <a:pt x="1" y="9"/>
                </a:moveTo>
                <a:lnTo>
                  <a:pt x="2" y="10"/>
                </a:lnTo>
                <a:cubicBezTo>
                  <a:pt x="1" y="9"/>
                  <a:pt x="0" y="9"/>
                  <a:pt x="0" y="9"/>
                </a:cubicBezTo>
                <a:lnTo>
                  <a:pt x="0" y="6"/>
                </a:lnTo>
                <a:cubicBezTo>
                  <a:pt x="0" y="7"/>
                  <a:pt x="1" y="8"/>
                  <a:pt x="1" y="9"/>
                </a:cubicBezTo>
                <a:close/>
                <a:moveTo>
                  <a:pt x="1" y="4"/>
                </a:moveTo>
                <a:cubicBezTo>
                  <a:pt x="0" y="4"/>
                  <a:pt x="0" y="5"/>
                  <a:pt x="0" y="6"/>
                </a:cubicBezTo>
                <a:cubicBezTo>
                  <a:pt x="0" y="6"/>
                  <a:pt x="0" y="5"/>
                  <a:pt x="1" y="4"/>
                </a:cubicBezTo>
                <a:close/>
                <a:moveTo>
                  <a:pt x="3" y="3"/>
                </a:moveTo>
                <a:cubicBezTo>
                  <a:pt x="2" y="3"/>
                  <a:pt x="1" y="3"/>
                  <a:pt x="1" y="4"/>
                </a:cubicBezTo>
                <a:cubicBezTo>
                  <a:pt x="1" y="3"/>
                  <a:pt x="2" y="3"/>
                  <a:pt x="3" y="3"/>
                </a:cubicBezTo>
                <a:close/>
                <a:moveTo>
                  <a:pt x="25" y="0"/>
                </a:moveTo>
                <a:lnTo>
                  <a:pt x="44" y="0"/>
                </a:lnTo>
                <a:cubicBezTo>
                  <a:pt x="46" y="3"/>
                  <a:pt x="48" y="3"/>
                  <a:pt x="48" y="6"/>
                </a:cubicBezTo>
                <a:cubicBezTo>
                  <a:pt x="48" y="3"/>
                  <a:pt x="46" y="3"/>
                  <a:pt x="44" y="3"/>
                </a:cubicBezTo>
                <a:cubicBezTo>
                  <a:pt x="39" y="0"/>
                  <a:pt x="33" y="0"/>
                  <a:pt x="2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5" name="Freeform 7764">
            <a:extLst>
              <a:ext uri="{FF2B5EF4-FFF2-40B4-BE49-F238E27FC236}">
                <a16:creationId xmlns:a16="http://schemas.microsoft.com/office/drawing/2014/main" id="{AA70F4CE-3CB0-8048-B137-1CC9FBCDB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518150"/>
            <a:ext cx="4763" cy="19050"/>
          </a:xfrm>
          <a:custGeom>
            <a:avLst/>
            <a:gdLst>
              <a:gd name="T0" fmla="*/ 2041 w 14"/>
              <a:gd name="T1" fmla="*/ 0 h 52"/>
              <a:gd name="T2" fmla="*/ 3402 w 14"/>
              <a:gd name="T3" fmla="*/ 1099 h 52"/>
              <a:gd name="T4" fmla="*/ 4423 w 14"/>
              <a:gd name="T5" fmla="*/ 8792 h 52"/>
              <a:gd name="T6" fmla="*/ 3402 w 14"/>
              <a:gd name="T7" fmla="*/ 16486 h 52"/>
              <a:gd name="T8" fmla="*/ 2041 w 14"/>
              <a:gd name="T9" fmla="*/ 17585 h 52"/>
              <a:gd name="T10" fmla="*/ 0 w 14"/>
              <a:gd name="T11" fmla="*/ 15387 h 52"/>
              <a:gd name="T12" fmla="*/ 1021 w 14"/>
              <a:gd name="T13" fmla="*/ 8792 h 52"/>
              <a:gd name="T14" fmla="*/ 0 w 14"/>
              <a:gd name="T15" fmla="*/ 2198 h 52"/>
              <a:gd name="T16" fmla="*/ 680 w 14"/>
              <a:gd name="T17" fmla="*/ 1099 h 52"/>
              <a:gd name="T18" fmla="*/ 2041 w 14"/>
              <a:gd name="T19" fmla="*/ 0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52">
                <a:moveTo>
                  <a:pt x="6" y="0"/>
                </a:moveTo>
                <a:cubicBezTo>
                  <a:pt x="8" y="0"/>
                  <a:pt x="10" y="3"/>
                  <a:pt x="10" y="3"/>
                </a:cubicBezTo>
                <a:cubicBezTo>
                  <a:pt x="12" y="9"/>
                  <a:pt x="13" y="15"/>
                  <a:pt x="13" y="24"/>
                </a:cubicBezTo>
                <a:cubicBezTo>
                  <a:pt x="13" y="33"/>
                  <a:pt x="13" y="42"/>
                  <a:pt x="10" y="45"/>
                </a:cubicBezTo>
                <a:cubicBezTo>
                  <a:pt x="10" y="48"/>
                  <a:pt x="7" y="51"/>
                  <a:pt x="6" y="48"/>
                </a:cubicBezTo>
                <a:cubicBezTo>
                  <a:pt x="2" y="48"/>
                  <a:pt x="0" y="45"/>
                  <a:pt x="0" y="42"/>
                </a:cubicBezTo>
                <a:cubicBezTo>
                  <a:pt x="2" y="42"/>
                  <a:pt x="3" y="33"/>
                  <a:pt x="3" y="24"/>
                </a:cubicBezTo>
                <a:cubicBezTo>
                  <a:pt x="2" y="15"/>
                  <a:pt x="2" y="9"/>
                  <a:pt x="0" y="6"/>
                </a:cubicBezTo>
                <a:cubicBezTo>
                  <a:pt x="0" y="6"/>
                  <a:pt x="0" y="3"/>
                  <a:pt x="2" y="3"/>
                </a:cubicBezTo>
                <a:cubicBezTo>
                  <a:pt x="2" y="0"/>
                  <a:pt x="4" y="0"/>
                  <a:pt x="6" y="0"/>
                </a:cubicBezTo>
              </a:path>
            </a:pathLst>
          </a:custGeom>
          <a:solidFill>
            <a:srgbClr val="A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" name="Freeform 7765">
            <a:extLst>
              <a:ext uri="{FF2B5EF4-FFF2-40B4-BE49-F238E27FC236}">
                <a16:creationId xmlns:a16="http://schemas.microsoft.com/office/drawing/2014/main" id="{0A11ED02-E035-E54E-AA33-501F67B81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518150"/>
            <a:ext cx="3175" cy="19050"/>
          </a:xfrm>
          <a:custGeom>
            <a:avLst/>
            <a:gdLst>
              <a:gd name="T0" fmla="*/ 1732 w 11"/>
              <a:gd name="T1" fmla="*/ 18684 h 52"/>
              <a:gd name="T2" fmla="*/ 1443 w 11"/>
              <a:gd name="T3" fmla="*/ 18684 h 52"/>
              <a:gd name="T4" fmla="*/ 0 w 11"/>
              <a:gd name="T5" fmla="*/ 15387 h 52"/>
              <a:gd name="T6" fmla="*/ 577 w 11"/>
              <a:gd name="T7" fmla="*/ 8792 h 52"/>
              <a:gd name="T8" fmla="*/ 0 w 11"/>
              <a:gd name="T9" fmla="*/ 2198 h 52"/>
              <a:gd name="T10" fmla="*/ 1155 w 11"/>
              <a:gd name="T11" fmla="*/ 8792 h 52"/>
              <a:gd name="T12" fmla="*/ 577 w 11"/>
              <a:gd name="T13" fmla="*/ 15387 h 52"/>
              <a:gd name="T14" fmla="*/ 1732 w 11"/>
              <a:gd name="T15" fmla="*/ 17585 h 52"/>
              <a:gd name="T16" fmla="*/ 1732 w 11"/>
              <a:gd name="T17" fmla="*/ 17585 h 52"/>
              <a:gd name="T18" fmla="*/ 2886 w 11"/>
              <a:gd name="T19" fmla="*/ 16852 h 52"/>
              <a:gd name="T20" fmla="*/ 1732 w 11"/>
              <a:gd name="T21" fmla="*/ 18684 h 52"/>
              <a:gd name="T22" fmla="*/ 0 w 11"/>
              <a:gd name="T23" fmla="*/ 1099 h 52"/>
              <a:gd name="T24" fmla="*/ 1732 w 11"/>
              <a:gd name="T25" fmla="*/ 0 h 52"/>
              <a:gd name="T26" fmla="*/ 577 w 11"/>
              <a:gd name="T27" fmla="*/ 1099 h 52"/>
              <a:gd name="T28" fmla="*/ 0 w 11"/>
              <a:gd name="T29" fmla="*/ 1832 h 52"/>
              <a:gd name="T30" fmla="*/ 0 w 11"/>
              <a:gd name="T31" fmla="*/ 1099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" h="52">
                <a:moveTo>
                  <a:pt x="6" y="51"/>
                </a:moveTo>
                <a:lnTo>
                  <a:pt x="5" y="51"/>
                </a:lnTo>
                <a:cubicBezTo>
                  <a:pt x="2" y="48"/>
                  <a:pt x="0" y="45"/>
                  <a:pt x="0" y="42"/>
                </a:cubicBezTo>
                <a:cubicBezTo>
                  <a:pt x="2" y="42"/>
                  <a:pt x="2" y="33"/>
                  <a:pt x="2" y="24"/>
                </a:cubicBezTo>
                <a:cubicBezTo>
                  <a:pt x="2" y="18"/>
                  <a:pt x="2" y="10"/>
                  <a:pt x="0" y="6"/>
                </a:cubicBezTo>
                <a:cubicBezTo>
                  <a:pt x="2" y="9"/>
                  <a:pt x="4" y="15"/>
                  <a:pt x="4" y="24"/>
                </a:cubicBezTo>
                <a:cubicBezTo>
                  <a:pt x="4" y="33"/>
                  <a:pt x="2" y="42"/>
                  <a:pt x="2" y="42"/>
                </a:cubicBezTo>
                <a:cubicBezTo>
                  <a:pt x="0" y="45"/>
                  <a:pt x="2" y="48"/>
                  <a:pt x="6" y="48"/>
                </a:cubicBezTo>
                <a:cubicBezTo>
                  <a:pt x="8" y="48"/>
                  <a:pt x="10" y="48"/>
                  <a:pt x="10" y="46"/>
                </a:cubicBezTo>
                <a:cubicBezTo>
                  <a:pt x="10" y="49"/>
                  <a:pt x="9" y="51"/>
                  <a:pt x="6" y="51"/>
                </a:cubicBezTo>
                <a:close/>
                <a:moveTo>
                  <a:pt x="0" y="3"/>
                </a:moveTo>
                <a:cubicBezTo>
                  <a:pt x="2" y="0"/>
                  <a:pt x="4" y="0"/>
                  <a:pt x="6" y="0"/>
                </a:cubicBezTo>
                <a:cubicBezTo>
                  <a:pt x="4" y="0"/>
                  <a:pt x="2" y="3"/>
                  <a:pt x="2" y="3"/>
                </a:cubicBezTo>
                <a:cubicBezTo>
                  <a:pt x="1" y="3"/>
                  <a:pt x="0" y="5"/>
                  <a:pt x="0" y="5"/>
                </a:cubicBez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" name="Freeform 7766">
            <a:extLst>
              <a:ext uri="{FF2B5EF4-FFF2-40B4-BE49-F238E27FC236}">
                <a16:creationId xmlns:a16="http://schemas.microsoft.com/office/drawing/2014/main" id="{3D7222E9-F82E-9F4C-97A8-41F49FC17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8150" y="5575300"/>
            <a:ext cx="68263" cy="25400"/>
          </a:xfrm>
          <a:custGeom>
            <a:avLst/>
            <a:gdLst>
              <a:gd name="T0" fmla="*/ 3952 w 190"/>
              <a:gd name="T1" fmla="*/ 0 h 70"/>
              <a:gd name="T2" fmla="*/ 8263 w 190"/>
              <a:gd name="T3" fmla="*/ 1089 h 70"/>
              <a:gd name="T4" fmla="*/ 8623 w 190"/>
              <a:gd name="T5" fmla="*/ 1089 h 70"/>
              <a:gd name="T6" fmla="*/ 4311 w 190"/>
              <a:gd name="T7" fmla="*/ 3266 h 70"/>
              <a:gd name="T8" fmla="*/ 3952 w 190"/>
              <a:gd name="T9" fmla="*/ 3266 h 70"/>
              <a:gd name="T10" fmla="*/ 3234 w 190"/>
              <a:gd name="T11" fmla="*/ 3266 h 70"/>
              <a:gd name="T12" fmla="*/ 4311 w 190"/>
              <a:gd name="T13" fmla="*/ 5443 h 70"/>
              <a:gd name="T14" fmla="*/ 6826 w 190"/>
              <a:gd name="T15" fmla="*/ 9797 h 70"/>
              <a:gd name="T16" fmla="*/ 33772 w 190"/>
              <a:gd name="T17" fmla="*/ 21771 h 70"/>
              <a:gd name="T18" fmla="*/ 60718 w 190"/>
              <a:gd name="T19" fmla="*/ 9797 h 70"/>
              <a:gd name="T20" fmla="*/ 63233 w 190"/>
              <a:gd name="T21" fmla="*/ 5443 h 70"/>
              <a:gd name="T22" fmla="*/ 63952 w 190"/>
              <a:gd name="T23" fmla="*/ 3266 h 70"/>
              <a:gd name="T24" fmla="*/ 63952 w 190"/>
              <a:gd name="T25" fmla="*/ 3266 h 70"/>
              <a:gd name="T26" fmla="*/ 63233 w 190"/>
              <a:gd name="T27" fmla="*/ 3266 h 70"/>
              <a:gd name="T28" fmla="*/ 58922 w 190"/>
              <a:gd name="T29" fmla="*/ 1089 h 70"/>
              <a:gd name="T30" fmla="*/ 58922 w 190"/>
              <a:gd name="T31" fmla="*/ 1089 h 70"/>
              <a:gd name="T32" fmla="*/ 63233 w 190"/>
              <a:gd name="T33" fmla="*/ 0 h 70"/>
              <a:gd name="T34" fmla="*/ 64311 w 190"/>
              <a:gd name="T35" fmla="*/ 0 h 70"/>
              <a:gd name="T36" fmla="*/ 67544 w 190"/>
              <a:gd name="T37" fmla="*/ 3266 h 70"/>
              <a:gd name="T38" fmla="*/ 66826 w 190"/>
              <a:gd name="T39" fmla="*/ 7620 h 70"/>
              <a:gd name="T40" fmla="*/ 63233 w 190"/>
              <a:gd name="T41" fmla="*/ 11974 h 70"/>
              <a:gd name="T42" fmla="*/ 33772 w 190"/>
              <a:gd name="T43" fmla="*/ 25037 h 70"/>
              <a:gd name="T44" fmla="*/ 4311 w 190"/>
              <a:gd name="T45" fmla="*/ 11974 h 70"/>
              <a:gd name="T46" fmla="*/ 1078 w 190"/>
              <a:gd name="T47" fmla="*/ 7620 h 70"/>
              <a:gd name="T48" fmla="*/ 0 w 190"/>
              <a:gd name="T49" fmla="*/ 3266 h 70"/>
              <a:gd name="T50" fmla="*/ 3234 w 190"/>
              <a:gd name="T51" fmla="*/ 0 h 70"/>
              <a:gd name="T52" fmla="*/ 3952 w 190"/>
              <a:gd name="T53" fmla="*/ 0 h 7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0" h="70">
                <a:moveTo>
                  <a:pt x="11" y="0"/>
                </a:moveTo>
                <a:cubicBezTo>
                  <a:pt x="15" y="0"/>
                  <a:pt x="19" y="3"/>
                  <a:pt x="23" y="3"/>
                </a:cubicBezTo>
                <a:cubicBezTo>
                  <a:pt x="23" y="3"/>
                  <a:pt x="23" y="3"/>
                  <a:pt x="24" y="3"/>
                </a:cubicBezTo>
                <a:cubicBezTo>
                  <a:pt x="20" y="6"/>
                  <a:pt x="16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lnTo>
                  <a:pt x="9" y="9"/>
                </a:lnTo>
                <a:cubicBezTo>
                  <a:pt x="9" y="9"/>
                  <a:pt x="10" y="12"/>
                  <a:pt x="12" y="15"/>
                </a:cubicBezTo>
                <a:cubicBezTo>
                  <a:pt x="13" y="18"/>
                  <a:pt x="16" y="21"/>
                  <a:pt x="19" y="27"/>
                </a:cubicBezTo>
                <a:cubicBezTo>
                  <a:pt x="32" y="42"/>
                  <a:pt x="60" y="60"/>
                  <a:pt x="94" y="60"/>
                </a:cubicBezTo>
                <a:cubicBezTo>
                  <a:pt x="128" y="60"/>
                  <a:pt x="154" y="42"/>
                  <a:pt x="169" y="27"/>
                </a:cubicBezTo>
                <a:cubicBezTo>
                  <a:pt x="172" y="21"/>
                  <a:pt x="175" y="18"/>
                  <a:pt x="176" y="15"/>
                </a:cubicBezTo>
                <a:cubicBezTo>
                  <a:pt x="178" y="12"/>
                  <a:pt x="178" y="9"/>
                  <a:pt x="178" y="9"/>
                </a:cubicBezTo>
                <a:cubicBezTo>
                  <a:pt x="178" y="9"/>
                  <a:pt x="178" y="9"/>
                  <a:pt x="176" y="9"/>
                </a:cubicBezTo>
                <a:cubicBezTo>
                  <a:pt x="172" y="9"/>
                  <a:pt x="168" y="6"/>
                  <a:pt x="164" y="3"/>
                </a:cubicBezTo>
                <a:cubicBezTo>
                  <a:pt x="169" y="3"/>
                  <a:pt x="173" y="0"/>
                  <a:pt x="176" y="0"/>
                </a:cubicBezTo>
                <a:cubicBezTo>
                  <a:pt x="178" y="0"/>
                  <a:pt x="178" y="0"/>
                  <a:pt x="179" y="0"/>
                </a:cubicBezTo>
                <a:cubicBezTo>
                  <a:pt x="183" y="0"/>
                  <a:pt x="187" y="3"/>
                  <a:pt x="188" y="9"/>
                </a:cubicBezTo>
                <a:cubicBezTo>
                  <a:pt x="189" y="12"/>
                  <a:pt x="187" y="15"/>
                  <a:pt x="186" y="21"/>
                </a:cubicBezTo>
                <a:cubicBezTo>
                  <a:pt x="183" y="24"/>
                  <a:pt x="179" y="30"/>
                  <a:pt x="176" y="33"/>
                </a:cubicBezTo>
                <a:cubicBezTo>
                  <a:pt x="161" y="48"/>
                  <a:pt x="131" y="69"/>
                  <a:pt x="94" y="69"/>
                </a:cubicBezTo>
                <a:cubicBezTo>
                  <a:pt x="57" y="69"/>
                  <a:pt x="26" y="48"/>
                  <a:pt x="12" y="33"/>
                </a:cubicBezTo>
                <a:cubicBezTo>
                  <a:pt x="8" y="30"/>
                  <a:pt x="5" y="24"/>
                  <a:pt x="3" y="21"/>
                </a:cubicBezTo>
                <a:cubicBezTo>
                  <a:pt x="0" y="15"/>
                  <a:pt x="0" y="12"/>
                  <a:pt x="0" y="9"/>
                </a:cubicBezTo>
                <a:cubicBezTo>
                  <a:pt x="0" y="3"/>
                  <a:pt x="5" y="0"/>
                  <a:pt x="9" y="0"/>
                </a:cubicBezTo>
                <a:lnTo>
                  <a:pt x="11" y="0"/>
                </a:lnTo>
              </a:path>
            </a:pathLst>
          </a:custGeom>
          <a:solidFill>
            <a:srgbClr val="A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8" name="Freeform 7767">
            <a:extLst>
              <a:ext uri="{FF2B5EF4-FFF2-40B4-BE49-F238E27FC236}">
                <a16:creationId xmlns:a16="http://schemas.microsoft.com/office/drawing/2014/main" id="{16160474-CF1A-FD4E-A5F0-30B3E245A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8150" y="5575300"/>
            <a:ext cx="68263" cy="25400"/>
          </a:xfrm>
          <a:custGeom>
            <a:avLst/>
            <a:gdLst>
              <a:gd name="T0" fmla="*/ 34132 w 190"/>
              <a:gd name="T1" fmla="*/ 25037 h 70"/>
              <a:gd name="T2" fmla="*/ 4671 w 190"/>
              <a:gd name="T3" fmla="*/ 11974 h 70"/>
              <a:gd name="T4" fmla="*/ 34132 w 190"/>
              <a:gd name="T5" fmla="*/ 25037 h 70"/>
              <a:gd name="T6" fmla="*/ 63592 w 190"/>
              <a:gd name="T7" fmla="*/ 11974 h 70"/>
              <a:gd name="T8" fmla="*/ 34132 w 190"/>
              <a:gd name="T9" fmla="*/ 25037 h 70"/>
              <a:gd name="T10" fmla="*/ 1437 w 190"/>
              <a:gd name="T11" fmla="*/ 7620 h 70"/>
              <a:gd name="T12" fmla="*/ 359 w 190"/>
              <a:gd name="T13" fmla="*/ 3266 h 70"/>
              <a:gd name="T14" fmla="*/ 1437 w 190"/>
              <a:gd name="T15" fmla="*/ 7620 h 70"/>
              <a:gd name="T16" fmla="*/ 4671 w 190"/>
              <a:gd name="T17" fmla="*/ 11974 h 70"/>
              <a:gd name="T18" fmla="*/ 1437 w 190"/>
              <a:gd name="T19" fmla="*/ 7620 h 70"/>
              <a:gd name="T20" fmla="*/ 67185 w 190"/>
              <a:gd name="T21" fmla="*/ 7620 h 70"/>
              <a:gd name="T22" fmla="*/ 63592 w 190"/>
              <a:gd name="T23" fmla="*/ 11974 h 70"/>
              <a:gd name="T24" fmla="*/ 67185 w 190"/>
              <a:gd name="T25" fmla="*/ 7620 h 70"/>
              <a:gd name="T26" fmla="*/ 67544 w 190"/>
              <a:gd name="T27" fmla="*/ 3266 h 70"/>
              <a:gd name="T28" fmla="*/ 65748 w 190"/>
              <a:gd name="T29" fmla="*/ 0 h 70"/>
              <a:gd name="T30" fmla="*/ 67904 w 190"/>
              <a:gd name="T31" fmla="*/ 3266 h 70"/>
              <a:gd name="T32" fmla="*/ 67185 w 190"/>
              <a:gd name="T33" fmla="*/ 7620 h 70"/>
              <a:gd name="T34" fmla="*/ 67544 w 190"/>
              <a:gd name="T35" fmla="*/ 3266 h 70"/>
              <a:gd name="T36" fmla="*/ 59281 w 190"/>
              <a:gd name="T37" fmla="*/ 1089 h 70"/>
              <a:gd name="T38" fmla="*/ 63592 w 190"/>
              <a:gd name="T39" fmla="*/ 3266 h 70"/>
              <a:gd name="T40" fmla="*/ 58922 w 190"/>
              <a:gd name="T41" fmla="*/ 1089 h 70"/>
              <a:gd name="T42" fmla="*/ 64670 w 190"/>
              <a:gd name="T43" fmla="*/ 0 h 70"/>
              <a:gd name="T44" fmla="*/ 59281 w 190"/>
              <a:gd name="T45" fmla="*/ 1089 h 70"/>
              <a:gd name="T46" fmla="*/ 64311 w 190"/>
              <a:gd name="T47" fmla="*/ 5443 h 70"/>
              <a:gd name="T48" fmla="*/ 61077 w 190"/>
              <a:gd name="T49" fmla="*/ 9797 h 70"/>
              <a:gd name="T50" fmla="*/ 34132 w 190"/>
              <a:gd name="T51" fmla="*/ 21771 h 70"/>
              <a:gd name="T52" fmla="*/ 61077 w 190"/>
              <a:gd name="T53" fmla="*/ 9797 h 70"/>
              <a:gd name="T54" fmla="*/ 63592 w 190"/>
              <a:gd name="T55" fmla="*/ 5443 h 70"/>
              <a:gd name="T56" fmla="*/ 64311 w 190"/>
              <a:gd name="T57" fmla="*/ 3266 h 70"/>
              <a:gd name="T58" fmla="*/ 64311 w 190"/>
              <a:gd name="T59" fmla="*/ 5443 h 70"/>
              <a:gd name="T60" fmla="*/ 4311 w 190"/>
              <a:gd name="T61" fmla="*/ 5443 h 70"/>
              <a:gd name="T62" fmla="*/ 3593 w 190"/>
              <a:gd name="T63" fmla="*/ 3266 h 70"/>
              <a:gd name="T64" fmla="*/ 4311 w 190"/>
              <a:gd name="T65" fmla="*/ 3266 h 70"/>
              <a:gd name="T66" fmla="*/ 4671 w 190"/>
              <a:gd name="T67" fmla="*/ 5443 h 70"/>
              <a:gd name="T68" fmla="*/ 7186 w 190"/>
              <a:gd name="T69" fmla="*/ 9797 h 70"/>
              <a:gd name="T70" fmla="*/ 4311 w 190"/>
              <a:gd name="T71" fmla="*/ 5443 h 70"/>
              <a:gd name="T72" fmla="*/ 8263 w 190"/>
              <a:gd name="T73" fmla="*/ 1089 h 70"/>
              <a:gd name="T74" fmla="*/ 4671 w 190"/>
              <a:gd name="T75" fmla="*/ 3266 h 70"/>
              <a:gd name="T76" fmla="*/ 4311 w 190"/>
              <a:gd name="T77" fmla="*/ 3266 h 70"/>
              <a:gd name="T78" fmla="*/ 8263 w 190"/>
              <a:gd name="T79" fmla="*/ 1089 h 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0" h="70">
                <a:moveTo>
                  <a:pt x="95" y="69"/>
                </a:moveTo>
                <a:cubicBezTo>
                  <a:pt x="58" y="69"/>
                  <a:pt x="27" y="49"/>
                  <a:pt x="13" y="33"/>
                </a:cubicBezTo>
                <a:cubicBezTo>
                  <a:pt x="28" y="49"/>
                  <a:pt x="58" y="69"/>
                  <a:pt x="95" y="69"/>
                </a:cubicBezTo>
                <a:cubicBezTo>
                  <a:pt x="132" y="69"/>
                  <a:pt x="160" y="49"/>
                  <a:pt x="177" y="33"/>
                </a:cubicBezTo>
                <a:cubicBezTo>
                  <a:pt x="161" y="49"/>
                  <a:pt x="132" y="69"/>
                  <a:pt x="95" y="69"/>
                </a:cubicBezTo>
                <a:close/>
                <a:moveTo>
                  <a:pt x="4" y="21"/>
                </a:moveTo>
                <a:cubicBezTo>
                  <a:pt x="1" y="15"/>
                  <a:pt x="0" y="12"/>
                  <a:pt x="1" y="9"/>
                </a:cubicBezTo>
                <a:cubicBezTo>
                  <a:pt x="1" y="12"/>
                  <a:pt x="1" y="15"/>
                  <a:pt x="4" y="21"/>
                </a:cubicBezTo>
                <a:cubicBezTo>
                  <a:pt x="6" y="24"/>
                  <a:pt x="9" y="30"/>
                  <a:pt x="13" y="33"/>
                </a:cubicBezTo>
                <a:cubicBezTo>
                  <a:pt x="8" y="30"/>
                  <a:pt x="6" y="24"/>
                  <a:pt x="4" y="21"/>
                </a:cubicBezTo>
                <a:close/>
                <a:moveTo>
                  <a:pt x="187" y="21"/>
                </a:moveTo>
                <a:cubicBezTo>
                  <a:pt x="185" y="24"/>
                  <a:pt x="182" y="30"/>
                  <a:pt x="177" y="33"/>
                </a:cubicBezTo>
                <a:cubicBezTo>
                  <a:pt x="180" y="30"/>
                  <a:pt x="184" y="24"/>
                  <a:pt x="187" y="21"/>
                </a:cubicBezTo>
                <a:close/>
                <a:moveTo>
                  <a:pt x="188" y="9"/>
                </a:moveTo>
                <a:cubicBezTo>
                  <a:pt x="188" y="4"/>
                  <a:pt x="186" y="2"/>
                  <a:pt x="183" y="0"/>
                </a:cubicBezTo>
                <a:cubicBezTo>
                  <a:pt x="186" y="2"/>
                  <a:pt x="188" y="4"/>
                  <a:pt x="189" y="9"/>
                </a:cubicBezTo>
                <a:cubicBezTo>
                  <a:pt x="189" y="12"/>
                  <a:pt x="189" y="15"/>
                  <a:pt x="187" y="21"/>
                </a:cubicBezTo>
                <a:cubicBezTo>
                  <a:pt x="188" y="15"/>
                  <a:pt x="189" y="12"/>
                  <a:pt x="188" y="9"/>
                </a:cubicBezTo>
                <a:close/>
                <a:moveTo>
                  <a:pt x="165" y="3"/>
                </a:moveTo>
                <a:cubicBezTo>
                  <a:pt x="169" y="6"/>
                  <a:pt x="173" y="9"/>
                  <a:pt x="177" y="9"/>
                </a:cubicBezTo>
                <a:cubicBezTo>
                  <a:pt x="173" y="9"/>
                  <a:pt x="169" y="6"/>
                  <a:pt x="164" y="3"/>
                </a:cubicBezTo>
                <a:cubicBezTo>
                  <a:pt x="171" y="0"/>
                  <a:pt x="176" y="0"/>
                  <a:pt x="180" y="0"/>
                </a:cubicBezTo>
                <a:cubicBezTo>
                  <a:pt x="176" y="0"/>
                  <a:pt x="171" y="0"/>
                  <a:pt x="165" y="3"/>
                </a:cubicBezTo>
                <a:close/>
                <a:moveTo>
                  <a:pt x="179" y="15"/>
                </a:moveTo>
                <a:cubicBezTo>
                  <a:pt x="176" y="21"/>
                  <a:pt x="173" y="24"/>
                  <a:pt x="170" y="27"/>
                </a:cubicBezTo>
                <a:cubicBezTo>
                  <a:pt x="156" y="42"/>
                  <a:pt x="129" y="60"/>
                  <a:pt x="95" y="60"/>
                </a:cubicBezTo>
                <a:cubicBezTo>
                  <a:pt x="128" y="60"/>
                  <a:pt x="155" y="42"/>
                  <a:pt x="170" y="27"/>
                </a:cubicBezTo>
                <a:cubicBezTo>
                  <a:pt x="173" y="21"/>
                  <a:pt x="175" y="21"/>
                  <a:pt x="177" y="15"/>
                </a:cubicBezTo>
                <a:cubicBezTo>
                  <a:pt x="179" y="12"/>
                  <a:pt x="179" y="9"/>
                  <a:pt x="179" y="9"/>
                </a:cubicBezTo>
                <a:lnTo>
                  <a:pt x="179" y="15"/>
                </a:lnTo>
                <a:close/>
                <a:moveTo>
                  <a:pt x="12" y="15"/>
                </a:moveTo>
                <a:cubicBezTo>
                  <a:pt x="10" y="12"/>
                  <a:pt x="10" y="9"/>
                  <a:pt x="10" y="9"/>
                </a:cubicBezTo>
                <a:lnTo>
                  <a:pt x="12" y="9"/>
                </a:lnTo>
                <a:cubicBezTo>
                  <a:pt x="12" y="9"/>
                  <a:pt x="12" y="12"/>
                  <a:pt x="13" y="15"/>
                </a:cubicBezTo>
                <a:cubicBezTo>
                  <a:pt x="14" y="21"/>
                  <a:pt x="17" y="21"/>
                  <a:pt x="20" y="27"/>
                </a:cubicBezTo>
                <a:cubicBezTo>
                  <a:pt x="17" y="24"/>
                  <a:pt x="14" y="21"/>
                  <a:pt x="12" y="15"/>
                </a:cubicBezTo>
                <a:close/>
                <a:moveTo>
                  <a:pt x="23" y="3"/>
                </a:moveTo>
                <a:cubicBezTo>
                  <a:pt x="21" y="6"/>
                  <a:pt x="17" y="9"/>
                  <a:pt x="13" y="9"/>
                </a:cubicBezTo>
                <a:lnTo>
                  <a:pt x="12" y="9"/>
                </a:lnTo>
                <a:cubicBezTo>
                  <a:pt x="17" y="9"/>
                  <a:pt x="20" y="6"/>
                  <a:pt x="2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9" name="Freeform 7768">
            <a:extLst>
              <a:ext uri="{FF2B5EF4-FFF2-40B4-BE49-F238E27FC236}">
                <a16:creationId xmlns:a16="http://schemas.microsoft.com/office/drawing/2014/main" id="{727432D7-D8F0-A541-9923-95B431A19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37188"/>
            <a:ext cx="39687" cy="60325"/>
          </a:xfrm>
          <a:custGeom>
            <a:avLst/>
            <a:gdLst>
              <a:gd name="T0" fmla="*/ 19844 w 110"/>
              <a:gd name="T1" fmla="*/ 0 h 168"/>
              <a:gd name="T2" fmla="*/ 39326 w 110"/>
              <a:gd name="T3" fmla="*/ 41294 h 168"/>
              <a:gd name="T4" fmla="*/ 35718 w 110"/>
              <a:gd name="T5" fmla="*/ 59966 h 168"/>
              <a:gd name="T6" fmla="*/ 19844 w 110"/>
              <a:gd name="T7" fmla="*/ 57811 h 168"/>
              <a:gd name="T8" fmla="*/ 3247 w 110"/>
              <a:gd name="T9" fmla="*/ 59966 h 168"/>
              <a:gd name="T10" fmla="*/ 0 w 110"/>
              <a:gd name="T11" fmla="*/ 41294 h 168"/>
              <a:gd name="T12" fmla="*/ 19844 w 110"/>
              <a:gd name="T13" fmla="*/ 0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168">
                <a:moveTo>
                  <a:pt x="55" y="0"/>
                </a:moveTo>
                <a:cubicBezTo>
                  <a:pt x="89" y="28"/>
                  <a:pt x="109" y="52"/>
                  <a:pt x="109" y="115"/>
                </a:cubicBezTo>
                <a:cubicBezTo>
                  <a:pt x="109" y="137"/>
                  <a:pt x="101" y="152"/>
                  <a:pt x="99" y="167"/>
                </a:cubicBezTo>
                <a:cubicBezTo>
                  <a:pt x="87" y="167"/>
                  <a:pt x="74" y="161"/>
                  <a:pt x="55" y="161"/>
                </a:cubicBezTo>
                <a:cubicBezTo>
                  <a:pt x="34" y="161"/>
                  <a:pt x="22" y="167"/>
                  <a:pt x="9" y="167"/>
                </a:cubicBezTo>
                <a:cubicBezTo>
                  <a:pt x="7" y="152"/>
                  <a:pt x="0" y="137"/>
                  <a:pt x="0" y="115"/>
                </a:cubicBezTo>
                <a:cubicBezTo>
                  <a:pt x="0" y="52"/>
                  <a:pt x="19" y="28"/>
                  <a:pt x="5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00" name="Freeform 7769">
            <a:extLst>
              <a:ext uri="{FF2B5EF4-FFF2-40B4-BE49-F238E27FC236}">
                <a16:creationId xmlns:a16="http://schemas.microsoft.com/office/drawing/2014/main" id="{0B88BF8B-6744-F548-9AD2-205CCC9ED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78463"/>
            <a:ext cx="36512" cy="19050"/>
          </a:xfrm>
          <a:custGeom>
            <a:avLst/>
            <a:gdLst>
              <a:gd name="T0" fmla="*/ 35417 w 100"/>
              <a:gd name="T1" fmla="*/ 17665 h 55"/>
              <a:gd name="T2" fmla="*/ 36147 w 100"/>
              <a:gd name="T3" fmla="*/ 17665 h 55"/>
              <a:gd name="T4" fmla="*/ 36147 w 100"/>
              <a:gd name="T5" fmla="*/ 18704 h 55"/>
              <a:gd name="T6" fmla="*/ 35417 w 100"/>
              <a:gd name="T7" fmla="*/ 17665 h 55"/>
              <a:gd name="T8" fmla="*/ 3286 w 100"/>
              <a:gd name="T9" fmla="*/ 18704 h 55"/>
              <a:gd name="T10" fmla="*/ 1826 w 100"/>
              <a:gd name="T11" fmla="*/ 12469 h 55"/>
              <a:gd name="T12" fmla="*/ 0 w 100"/>
              <a:gd name="T13" fmla="*/ 0 h 55"/>
              <a:gd name="T14" fmla="*/ 2191 w 100"/>
              <a:gd name="T15" fmla="*/ 12469 h 55"/>
              <a:gd name="T16" fmla="*/ 3286 w 100"/>
              <a:gd name="T17" fmla="*/ 17665 h 55"/>
              <a:gd name="T18" fmla="*/ 4016 w 100"/>
              <a:gd name="T19" fmla="*/ 17665 h 55"/>
              <a:gd name="T20" fmla="*/ 3286 w 100"/>
              <a:gd name="T21" fmla="*/ 18704 h 5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55">
                <a:moveTo>
                  <a:pt x="97" y="51"/>
                </a:moveTo>
                <a:lnTo>
                  <a:pt x="99" y="51"/>
                </a:lnTo>
                <a:lnTo>
                  <a:pt x="99" y="54"/>
                </a:lnTo>
                <a:lnTo>
                  <a:pt x="97" y="51"/>
                </a:lnTo>
                <a:close/>
                <a:moveTo>
                  <a:pt x="9" y="54"/>
                </a:moveTo>
                <a:cubicBezTo>
                  <a:pt x="8" y="48"/>
                  <a:pt x="7" y="42"/>
                  <a:pt x="5" y="36"/>
                </a:cubicBezTo>
                <a:cubicBezTo>
                  <a:pt x="3" y="27"/>
                  <a:pt x="0" y="15"/>
                  <a:pt x="0" y="0"/>
                </a:cubicBezTo>
                <a:cubicBezTo>
                  <a:pt x="0" y="15"/>
                  <a:pt x="4" y="27"/>
                  <a:pt x="6" y="36"/>
                </a:cubicBezTo>
                <a:cubicBezTo>
                  <a:pt x="8" y="42"/>
                  <a:pt x="8" y="48"/>
                  <a:pt x="9" y="51"/>
                </a:cubicBezTo>
                <a:lnTo>
                  <a:pt x="11" y="51"/>
                </a:lnTo>
                <a:lnTo>
                  <a:pt x="9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01" name="Freeform 7770">
            <a:extLst>
              <a:ext uri="{FF2B5EF4-FFF2-40B4-BE49-F238E27FC236}">
                <a16:creationId xmlns:a16="http://schemas.microsoft.com/office/drawing/2014/main" id="{E8E26F90-0F2C-EB40-86B1-C5CBD3D71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313" y="5426075"/>
            <a:ext cx="7937" cy="12700"/>
          </a:xfrm>
          <a:custGeom>
            <a:avLst/>
            <a:gdLst>
              <a:gd name="T0" fmla="*/ 1804 w 22"/>
              <a:gd name="T1" fmla="*/ 0 h 34"/>
              <a:gd name="T2" fmla="*/ 5412 w 22"/>
              <a:gd name="T3" fmla="*/ 0 h 34"/>
              <a:gd name="T4" fmla="*/ 5051 w 22"/>
              <a:gd name="T5" fmla="*/ 3362 h 34"/>
              <a:gd name="T6" fmla="*/ 7576 w 22"/>
              <a:gd name="T7" fmla="*/ 3362 h 34"/>
              <a:gd name="T8" fmla="*/ 7576 w 22"/>
              <a:gd name="T9" fmla="*/ 6724 h 34"/>
              <a:gd name="T10" fmla="*/ 5051 w 22"/>
              <a:gd name="T11" fmla="*/ 6724 h 34"/>
              <a:gd name="T12" fmla="*/ 5412 w 22"/>
              <a:gd name="T13" fmla="*/ 12326 h 34"/>
              <a:gd name="T14" fmla="*/ 1804 w 22"/>
              <a:gd name="T15" fmla="*/ 12326 h 34"/>
              <a:gd name="T16" fmla="*/ 2525 w 22"/>
              <a:gd name="T17" fmla="*/ 6724 h 34"/>
              <a:gd name="T18" fmla="*/ 0 w 22"/>
              <a:gd name="T19" fmla="*/ 6724 h 34"/>
              <a:gd name="T20" fmla="*/ 0 w 22"/>
              <a:gd name="T21" fmla="*/ 3362 h 34"/>
              <a:gd name="T22" fmla="*/ 2525 w 22"/>
              <a:gd name="T23" fmla="*/ 3362 h 34"/>
              <a:gd name="T24" fmla="*/ 1804 w 22"/>
              <a:gd name="T25" fmla="*/ 0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34">
                <a:moveTo>
                  <a:pt x="5" y="0"/>
                </a:moveTo>
                <a:lnTo>
                  <a:pt x="15" y="0"/>
                </a:lnTo>
                <a:lnTo>
                  <a:pt x="14" y="9"/>
                </a:lnTo>
                <a:lnTo>
                  <a:pt x="21" y="9"/>
                </a:lnTo>
                <a:lnTo>
                  <a:pt x="21" y="18"/>
                </a:lnTo>
                <a:lnTo>
                  <a:pt x="14" y="18"/>
                </a:lnTo>
                <a:lnTo>
                  <a:pt x="15" y="33"/>
                </a:lnTo>
                <a:lnTo>
                  <a:pt x="5" y="33"/>
                </a:lnTo>
                <a:lnTo>
                  <a:pt x="7" y="18"/>
                </a:lnTo>
                <a:lnTo>
                  <a:pt x="0" y="18"/>
                </a:lnTo>
                <a:lnTo>
                  <a:pt x="0" y="9"/>
                </a:lnTo>
                <a:lnTo>
                  <a:pt x="7" y="9"/>
                </a:lnTo>
                <a:lnTo>
                  <a:pt x="5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02" name="Freeform 7771">
            <a:extLst>
              <a:ext uri="{FF2B5EF4-FFF2-40B4-BE49-F238E27FC236}">
                <a16:creationId xmlns:a16="http://schemas.microsoft.com/office/drawing/2014/main" id="{90FFB72D-22E3-AD4B-9231-5873B3C19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427663"/>
            <a:ext cx="3175" cy="1587"/>
          </a:xfrm>
          <a:custGeom>
            <a:avLst/>
            <a:gdLst>
              <a:gd name="T0" fmla="*/ 2778 w 8"/>
              <a:gd name="T1" fmla="*/ 0 h 4"/>
              <a:gd name="T2" fmla="*/ 2778 w 8"/>
              <a:gd name="T3" fmla="*/ 1190 h 4"/>
              <a:gd name="T4" fmla="*/ 0 w 8"/>
              <a:gd name="T5" fmla="*/ 1190 h 4"/>
              <a:gd name="T6" fmla="*/ 0 w 8"/>
              <a:gd name="T7" fmla="*/ 1190 h 4"/>
              <a:gd name="T8" fmla="*/ 2778 w 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7" y="0"/>
                </a:moveTo>
                <a:lnTo>
                  <a:pt x="7" y="3"/>
                </a:lnTo>
                <a:lnTo>
                  <a:pt x="0" y="3"/>
                </a:lnTo>
                <a:lnTo>
                  <a:pt x="7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03" name="Freeform 7772">
            <a:extLst>
              <a:ext uri="{FF2B5EF4-FFF2-40B4-BE49-F238E27FC236}">
                <a16:creationId xmlns:a16="http://schemas.microsoft.com/office/drawing/2014/main" id="{BA045A46-2260-2A41-AC70-042533278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56238"/>
            <a:ext cx="39687" cy="6350"/>
          </a:xfrm>
          <a:custGeom>
            <a:avLst/>
            <a:gdLst>
              <a:gd name="T0" fmla="*/ 0 w 109"/>
              <a:gd name="T1" fmla="*/ 2005 h 19"/>
              <a:gd name="T2" fmla="*/ 18933 w 109"/>
              <a:gd name="T3" fmla="*/ 0 h 19"/>
              <a:gd name="T4" fmla="*/ 39323 w 109"/>
              <a:gd name="T5" fmla="*/ 2005 h 19"/>
              <a:gd name="T6" fmla="*/ 38231 w 109"/>
              <a:gd name="T7" fmla="*/ 6016 h 19"/>
              <a:gd name="T8" fmla="*/ 19661 w 109"/>
              <a:gd name="T9" fmla="*/ 3008 h 19"/>
              <a:gd name="T10" fmla="*/ 364 w 109"/>
              <a:gd name="T11" fmla="*/ 6016 h 19"/>
              <a:gd name="T12" fmla="*/ 0 w 109"/>
              <a:gd name="T13" fmla="*/ 2005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9" h="19">
                <a:moveTo>
                  <a:pt x="0" y="6"/>
                </a:moveTo>
                <a:cubicBezTo>
                  <a:pt x="13" y="3"/>
                  <a:pt x="29" y="0"/>
                  <a:pt x="52" y="0"/>
                </a:cubicBezTo>
                <a:cubicBezTo>
                  <a:pt x="72" y="0"/>
                  <a:pt x="95" y="3"/>
                  <a:pt x="108" y="6"/>
                </a:cubicBezTo>
                <a:lnTo>
                  <a:pt x="105" y="18"/>
                </a:lnTo>
                <a:cubicBezTo>
                  <a:pt x="93" y="12"/>
                  <a:pt x="73" y="9"/>
                  <a:pt x="54" y="9"/>
                </a:cubicBezTo>
                <a:cubicBezTo>
                  <a:pt x="34" y="9"/>
                  <a:pt x="10" y="12"/>
                  <a:pt x="1" y="18"/>
                </a:cubicBezTo>
                <a:lnTo>
                  <a:pt x="0" y="6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04" name="Freeform 7773">
            <a:extLst>
              <a:ext uri="{FF2B5EF4-FFF2-40B4-BE49-F238E27FC236}">
                <a16:creationId xmlns:a16="http://schemas.microsoft.com/office/drawing/2014/main" id="{08E3FAD9-8C0D-8743-A3EE-447F2AA9E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56238"/>
            <a:ext cx="39687" cy="6350"/>
          </a:xfrm>
          <a:custGeom>
            <a:avLst/>
            <a:gdLst>
              <a:gd name="T0" fmla="*/ 38244 w 110"/>
              <a:gd name="T1" fmla="*/ 6016 h 19"/>
              <a:gd name="T2" fmla="*/ 19844 w 110"/>
              <a:gd name="T3" fmla="*/ 3008 h 19"/>
              <a:gd name="T4" fmla="*/ 19844 w 110"/>
              <a:gd name="T5" fmla="*/ 3008 h 19"/>
              <a:gd name="T6" fmla="*/ 38244 w 110"/>
              <a:gd name="T7" fmla="*/ 5013 h 19"/>
              <a:gd name="T8" fmla="*/ 38965 w 110"/>
              <a:gd name="T9" fmla="*/ 2005 h 19"/>
              <a:gd name="T10" fmla="*/ 24895 w 110"/>
              <a:gd name="T11" fmla="*/ 0 h 19"/>
              <a:gd name="T12" fmla="*/ 39326 w 110"/>
              <a:gd name="T13" fmla="*/ 2005 h 19"/>
              <a:gd name="T14" fmla="*/ 38244 w 110"/>
              <a:gd name="T15" fmla="*/ 6016 h 19"/>
              <a:gd name="T16" fmla="*/ 722 w 110"/>
              <a:gd name="T17" fmla="*/ 6016 h 19"/>
              <a:gd name="T18" fmla="*/ 0 w 110"/>
              <a:gd name="T19" fmla="*/ 2005 h 19"/>
              <a:gd name="T20" fmla="*/ 19122 w 110"/>
              <a:gd name="T21" fmla="*/ 0 h 19"/>
              <a:gd name="T22" fmla="*/ 19122 w 110"/>
              <a:gd name="T23" fmla="*/ 0 h 19"/>
              <a:gd name="T24" fmla="*/ 361 w 110"/>
              <a:gd name="T25" fmla="*/ 2005 h 19"/>
              <a:gd name="T26" fmla="*/ 722 w 110"/>
              <a:gd name="T27" fmla="*/ 6016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0" h="19">
                <a:moveTo>
                  <a:pt x="106" y="18"/>
                </a:moveTo>
                <a:cubicBezTo>
                  <a:pt x="94" y="12"/>
                  <a:pt x="73" y="9"/>
                  <a:pt x="55" y="9"/>
                </a:cubicBezTo>
                <a:cubicBezTo>
                  <a:pt x="73" y="9"/>
                  <a:pt x="93" y="12"/>
                  <a:pt x="106" y="15"/>
                </a:cubicBezTo>
                <a:lnTo>
                  <a:pt x="108" y="6"/>
                </a:lnTo>
                <a:cubicBezTo>
                  <a:pt x="99" y="4"/>
                  <a:pt x="85" y="1"/>
                  <a:pt x="69" y="0"/>
                </a:cubicBezTo>
                <a:cubicBezTo>
                  <a:pt x="85" y="1"/>
                  <a:pt x="99" y="4"/>
                  <a:pt x="109" y="6"/>
                </a:cubicBezTo>
                <a:lnTo>
                  <a:pt x="106" y="18"/>
                </a:lnTo>
                <a:close/>
                <a:moveTo>
                  <a:pt x="2" y="18"/>
                </a:moveTo>
                <a:cubicBezTo>
                  <a:pt x="2" y="18"/>
                  <a:pt x="2" y="18"/>
                  <a:pt x="0" y="6"/>
                </a:cubicBezTo>
                <a:cubicBezTo>
                  <a:pt x="14" y="0"/>
                  <a:pt x="31" y="0"/>
                  <a:pt x="53" y="0"/>
                </a:cubicBezTo>
                <a:cubicBezTo>
                  <a:pt x="31" y="0"/>
                  <a:pt x="15" y="3"/>
                  <a:pt x="1" y="6"/>
                </a:cubicBezTo>
                <a:cubicBezTo>
                  <a:pt x="2" y="9"/>
                  <a:pt x="2" y="15"/>
                  <a:pt x="2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05" name="Freeform 7774">
            <a:extLst>
              <a:ext uri="{FF2B5EF4-FFF2-40B4-BE49-F238E27FC236}">
                <a16:creationId xmlns:a16="http://schemas.microsoft.com/office/drawing/2014/main" id="{CDCBA096-229C-384A-9AE1-45681594C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459413"/>
            <a:ext cx="3175" cy="3175"/>
          </a:xfrm>
          <a:custGeom>
            <a:avLst/>
            <a:gdLst>
              <a:gd name="T0" fmla="*/ 2117 w 9"/>
              <a:gd name="T1" fmla="*/ 2858 h 10"/>
              <a:gd name="T2" fmla="*/ 0 w 9"/>
              <a:gd name="T3" fmla="*/ 953 h 10"/>
              <a:gd name="T4" fmla="*/ 2822 w 9"/>
              <a:gd name="T5" fmla="*/ 0 h 10"/>
              <a:gd name="T6" fmla="*/ 353 w 9"/>
              <a:gd name="T7" fmla="*/ 953 h 10"/>
              <a:gd name="T8" fmla="*/ 2117 w 9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6" y="9"/>
                </a:moveTo>
                <a:lnTo>
                  <a:pt x="0" y="3"/>
                </a:lnTo>
                <a:lnTo>
                  <a:pt x="8" y="0"/>
                </a:lnTo>
                <a:lnTo>
                  <a:pt x="1" y="3"/>
                </a:lnTo>
                <a:lnTo>
                  <a:pt x="6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06" name="Freeform 7775">
            <a:extLst>
              <a:ext uri="{FF2B5EF4-FFF2-40B4-BE49-F238E27FC236}">
                <a16:creationId xmlns:a16="http://schemas.microsoft.com/office/drawing/2014/main" id="{B9B25892-D298-8444-9288-D4B27F9BE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51475"/>
            <a:ext cx="34925" cy="6350"/>
          </a:xfrm>
          <a:custGeom>
            <a:avLst/>
            <a:gdLst>
              <a:gd name="T0" fmla="*/ 34569 w 98"/>
              <a:gd name="T1" fmla="*/ 4763 h 16"/>
              <a:gd name="T2" fmla="*/ 34212 w 98"/>
              <a:gd name="T3" fmla="*/ 5953 h 16"/>
              <a:gd name="T4" fmla="*/ 17819 w 98"/>
              <a:gd name="T5" fmla="*/ 4763 h 16"/>
              <a:gd name="T6" fmla="*/ 1069 w 98"/>
              <a:gd name="T7" fmla="*/ 5953 h 16"/>
              <a:gd name="T8" fmla="*/ 0 w 98"/>
              <a:gd name="T9" fmla="*/ 4763 h 16"/>
              <a:gd name="T10" fmla="*/ 1782 w 98"/>
              <a:gd name="T11" fmla="*/ 3572 h 16"/>
              <a:gd name="T12" fmla="*/ 4633 w 98"/>
              <a:gd name="T13" fmla="*/ 4763 h 16"/>
              <a:gd name="T14" fmla="*/ 6415 w 98"/>
              <a:gd name="T15" fmla="*/ 1191 h 16"/>
              <a:gd name="T16" fmla="*/ 8909 w 98"/>
              <a:gd name="T17" fmla="*/ 3572 h 16"/>
              <a:gd name="T18" fmla="*/ 11404 w 98"/>
              <a:gd name="T19" fmla="*/ 1191 h 16"/>
              <a:gd name="T20" fmla="*/ 14611 w 98"/>
              <a:gd name="T21" fmla="*/ 3572 h 16"/>
              <a:gd name="T22" fmla="*/ 17463 w 98"/>
              <a:gd name="T23" fmla="*/ 0 h 16"/>
              <a:gd name="T24" fmla="*/ 20314 w 98"/>
              <a:gd name="T25" fmla="*/ 3572 h 16"/>
              <a:gd name="T26" fmla="*/ 22808 w 98"/>
              <a:gd name="T27" fmla="*/ 2381 h 16"/>
              <a:gd name="T28" fmla="*/ 24946 w 98"/>
              <a:gd name="T29" fmla="*/ 3572 h 16"/>
              <a:gd name="T30" fmla="*/ 28510 w 98"/>
              <a:gd name="T31" fmla="*/ 1191 h 16"/>
              <a:gd name="T32" fmla="*/ 30292 w 98"/>
              <a:gd name="T33" fmla="*/ 3572 h 16"/>
              <a:gd name="T34" fmla="*/ 33143 w 98"/>
              <a:gd name="T35" fmla="*/ 2381 h 16"/>
              <a:gd name="T36" fmla="*/ 34569 w 98"/>
              <a:gd name="T37" fmla="*/ 4763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8" h="16">
                <a:moveTo>
                  <a:pt x="97" y="12"/>
                </a:moveTo>
                <a:lnTo>
                  <a:pt x="96" y="15"/>
                </a:lnTo>
                <a:cubicBezTo>
                  <a:pt x="84" y="12"/>
                  <a:pt x="67" y="12"/>
                  <a:pt x="50" y="12"/>
                </a:cubicBezTo>
                <a:cubicBezTo>
                  <a:pt x="30" y="12"/>
                  <a:pt x="15" y="12"/>
                  <a:pt x="3" y="15"/>
                </a:cubicBezTo>
                <a:lnTo>
                  <a:pt x="0" y="12"/>
                </a:lnTo>
                <a:lnTo>
                  <a:pt x="5" y="9"/>
                </a:lnTo>
                <a:cubicBezTo>
                  <a:pt x="5" y="9"/>
                  <a:pt x="9" y="12"/>
                  <a:pt x="13" y="12"/>
                </a:cubicBezTo>
                <a:cubicBezTo>
                  <a:pt x="16" y="9"/>
                  <a:pt x="18" y="3"/>
                  <a:pt x="18" y="3"/>
                </a:cubicBezTo>
                <a:cubicBezTo>
                  <a:pt x="18" y="3"/>
                  <a:pt x="21" y="9"/>
                  <a:pt x="25" y="9"/>
                </a:cubicBezTo>
                <a:cubicBezTo>
                  <a:pt x="30" y="9"/>
                  <a:pt x="32" y="3"/>
                  <a:pt x="32" y="3"/>
                </a:cubicBezTo>
                <a:cubicBezTo>
                  <a:pt x="32" y="3"/>
                  <a:pt x="38" y="9"/>
                  <a:pt x="41" y="9"/>
                </a:cubicBezTo>
                <a:cubicBezTo>
                  <a:pt x="44" y="9"/>
                  <a:pt x="49" y="0"/>
                  <a:pt x="49" y="0"/>
                </a:cubicBezTo>
                <a:cubicBezTo>
                  <a:pt x="49" y="0"/>
                  <a:pt x="54" y="9"/>
                  <a:pt x="57" y="9"/>
                </a:cubicBezTo>
                <a:cubicBezTo>
                  <a:pt x="61" y="9"/>
                  <a:pt x="64" y="6"/>
                  <a:pt x="64" y="6"/>
                </a:cubicBezTo>
                <a:cubicBezTo>
                  <a:pt x="64" y="6"/>
                  <a:pt x="66" y="9"/>
                  <a:pt x="70" y="9"/>
                </a:cubicBezTo>
                <a:cubicBezTo>
                  <a:pt x="74" y="9"/>
                  <a:pt x="80" y="3"/>
                  <a:pt x="80" y="3"/>
                </a:cubicBezTo>
                <a:cubicBezTo>
                  <a:pt x="80" y="3"/>
                  <a:pt x="82" y="9"/>
                  <a:pt x="85" y="9"/>
                </a:cubicBezTo>
                <a:cubicBezTo>
                  <a:pt x="90" y="12"/>
                  <a:pt x="93" y="6"/>
                  <a:pt x="93" y="6"/>
                </a:cubicBezTo>
                <a:lnTo>
                  <a:pt x="97" y="12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07" name="Freeform 7776">
            <a:extLst>
              <a:ext uri="{FF2B5EF4-FFF2-40B4-BE49-F238E27FC236}">
                <a16:creationId xmlns:a16="http://schemas.microsoft.com/office/drawing/2014/main" id="{C0CFBA58-24B1-8744-A77C-E599BEAE6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51475"/>
            <a:ext cx="34925" cy="6350"/>
          </a:xfrm>
          <a:custGeom>
            <a:avLst/>
            <a:gdLst>
              <a:gd name="T0" fmla="*/ 34212 w 98"/>
              <a:gd name="T1" fmla="*/ 5953 h 16"/>
              <a:gd name="T2" fmla="*/ 34212 w 98"/>
              <a:gd name="T3" fmla="*/ 4763 h 16"/>
              <a:gd name="T4" fmla="*/ 33143 w 98"/>
              <a:gd name="T5" fmla="*/ 2381 h 16"/>
              <a:gd name="T6" fmla="*/ 34569 w 98"/>
              <a:gd name="T7" fmla="*/ 4763 h 16"/>
              <a:gd name="T8" fmla="*/ 34212 w 98"/>
              <a:gd name="T9" fmla="*/ 5953 h 16"/>
              <a:gd name="T10" fmla="*/ 0 w 98"/>
              <a:gd name="T11" fmla="*/ 4763 h 16"/>
              <a:gd name="T12" fmla="*/ 1782 w 98"/>
              <a:gd name="T13" fmla="*/ 3572 h 16"/>
              <a:gd name="T14" fmla="*/ 356 w 98"/>
              <a:gd name="T15" fmla="*/ 4763 h 16"/>
              <a:gd name="T16" fmla="*/ 1069 w 98"/>
              <a:gd name="T17" fmla="*/ 5953 h 16"/>
              <a:gd name="T18" fmla="*/ 0 w 98"/>
              <a:gd name="T19" fmla="*/ 4763 h 16"/>
              <a:gd name="T20" fmla="*/ 4277 w 98"/>
              <a:gd name="T21" fmla="*/ 4763 h 16"/>
              <a:gd name="T22" fmla="*/ 1782 w 98"/>
              <a:gd name="T23" fmla="*/ 3572 h 16"/>
              <a:gd name="T24" fmla="*/ 4277 w 98"/>
              <a:gd name="T25" fmla="*/ 4763 h 16"/>
              <a:gd name="T26" fmla="*/ 6415 w 98"/>
              <a:gd name="T27" fmla="*/ 1191 h 16"/>
              <a:gd name="T28" fmla="*/ 4633 w 98"/>
              <a:gd name="T29" fmla="*/ 4763 h 16"/>
              <a:gd name="T30" fmla="*/ 4277 w 98"/>
              <a:gd name="T31" fmla="*/ 4763 h 16"/>
              <a:gd name="T32" fmla="*/ 6415 w 98"/>
              <a:gd name="T33" fmla="*/ 1191 h 16"/>
              <a:gd name="T34" fmla="*/ 11404 w 98"/>
              <a:gd name="T35" fmla="*/ 1588 h 16"/>
              <a:gd name="T36" fmla="*/ 9266 w 98"/>
              <a:gd name="T37" fmla="*/ 3572 h 16"/>
              <a:gd name="T38" fmla="*/ 11404 w 98"/>
              <a:gd name="T39" fmla="*/ 1588 h 16"/>
              <a:gd name="T40" fmla="*/ 17106 w 98"/>
              <a:gd name="T41" fmla="*/ 0 h 16"/>
              <a:gd name="T42" fmla="*/ 17463 w 98"/>
              <a:gd name="T43" fmla="*/ 0 h 16"/>
              <a:gd name="T44" fmla="*/ 14968 w 98"/>
              <a:gd name="T45" fmla="*/ 3175 h 16"/>
              <a:gd name="T46" fmla="*/ 17106 w 98"/>
              <a:gd name="T47" fmla="*/ 0 h 16"/>
              <a:gd name="T48" fmla="*/ 19244 w 98"/>
              <a:gd name="T49" fmla="*/ 2381 h 16"/>
              <a:gd name="T50" fmla="*/ 17819 w 98"/>
              <a:gd name="T51" fmla="*/ 397 h 16"/>
              <a:gd name="T52" fmla="*/ 19244 w 98"/>
              <a:gd name="T53" fmla="*/ 2381 h 16"/>
              <a:gd name="T54" fmla="*/ 20314 w 98"/>
              <a:gd name="T55" fmla="*/ 3572 h 16"/>
              <a:gd name="T56" fmla="*/ 19244 w 98"/>
              <a:gd name="T57" fmla="*/ 2381 h 16"/>
              <a:gd name="T58" fmla="*/ 20670 w 98"/>
              <a:gd name="T59" fmla="*/ 3572 h 16"/>
              <a:gd name="T60" fmla="*/ 20314 w 98"/>
              <a:gd name="T61" fmla="*/ 3572 h 16"/>
              <a:gd name="T62" fmla="*/ 28510 w 98"/>
              <a:gd name="T63" fmla="*/ 1191 h 16"/>
              <a:gd name="T64" fmla="*/ 29223 w 98"/>
              <a:gd name="T65" fmla="*/ 2381 h 16"/>
              <a:gd name="T66" fmla="*/ 28510 w 98"/>
              <a:gd name="T67" fmla="*/ 1191 h 16"/>
              <a:gd name="T68" fmla="*/ 30292 w 98"/>
              <a:gd name="T69" fmla="*/ 3572 h 16"/>
              <a:gd name="T70" fmla="*/ 29223 w 98"/>
              <a:gd name="T71" fmla="*/ 2381 h 16"/>
              <a:gd name="T72" fmla="*/ 31005 w 98"/>
              <a:gd name="T73" fmla="*/ 3572 h 16"/>
              <a:gd name="T74" fmla="*/ 30648 w 98"/>
              <a:gd name="T75" fmla="*/ 3572 h 16"/>
              <a:gd name="T76" fmla="*/ 30292 w 98"/>
              <a:gd name="T77" fmla="*/ 3572 h 16"/>
              <a:gd name="T78" fmla="*/ 33143 w 98"/>
              <a:gd name="T79" fmla="*/ 2381 h 16"/>
              <a:gd name="T80" fmla="*/ 31005 w 98"/>
              <a:gd name="T81" fmla="*/ 3572 h 16"/>
              <a:gd name="T82" fmla="*/ 33143 w 98"/>
              <a:gd name="T83" fmla="*/ 2381 h 1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8" h="16">
                <a:moveTo>
                  <a:pt x="96" y="15"/>
                </a:moveTo>
                <a:lnTo>
                  <a:pt x="96" y="12"/>
                </a:lnTo>
                <a:lnTo>
                  <a:pt x="93" y="6"/>
                </a:lnTo>
                <a:lnTo>
                  <a:pt x="97" y="12"/>
                </a:lnTo>
                <a:lnTo>
                  <a:pt x="96" y="15"/>
                </a:lnTo>
                <a:close/>
                <a:moveTo>
                  <a:pt x="0" y="12"/>
                </a:moveTo>
                <a:lnTo>
                  <a:pt x="5" y="9"/>
                </a:lnTo>
                <a:lnTo>
                  <a:pt x="1" y="12"/>
                </a:lnTo>
                <a:lnTo>
                  <a:pt x="3" y="15"/>
                </a:lnTo>
                <a:lnTo>
                  <a:pt x="0" y="12"/>
                </a:lnTo>
                <a:close/>
                <a:moveTo>
                  <a:pt x="12" y="12"/>
                </a:moveTo>
                <a:cubicBezTo>
                  <a:pt x="9" y="12"/>
                  <a:pt x="5" y="9"/>
                  <a:pt x="5" y="9"/>
                </a:cubicBezTo>
                <a:cubicBezTo>
                  <a:pt x="5" y="9"/>
                  <a:pt x="8" y="11"/>
                  <a:pt x="12" y="12"/>
                </a:cubicBezTo>
                <a:close/>
                <a:moveTo>
                  <a:pt x="18" y="3"/>
                </a:moveTo>
                <a:cubicBezTo>
                  <a:pt x="17" y="4"/>
                  <a:pt x="16" y="9"/>
                  <a:pt x="13" y="12"/>
                </a:cubicBezTo>
                <a:lnTo>
                  <a:pt x="12" y="12"/>
                </a:lnTo>
                <a:cubicBezTo>
                  <a:pt x="15" y="9"/>
                  <a:pt x="17" y="4"/>
                  <a:pt x="18" y="3"/>
                </a:cubicBezTo>
                <a:close/>
                <a:moveTo>
                  <a:pt x="32" y="4"/>
                </a:moveTo>
                <a:cubicBezTo>
                  <a:pt x="31" y="6"/>
                  <a:pt x="29" y="9"/>
                  <a:pt x="26" y="9"/>
                </a:cubicBezTo>
                <a:cubicBezTo>
                  <a:pt x="29" y="8"/>
                  <a:pt x="31" y="6"/>
                  <a:pt x="32" y="4"/>
                </a:cubicBezTo>
                <a:close/>
                <a:moveTo>
                  <a:pt x="48" y="0"/>
                </a:moveTo>
                <a:lnTo>
                  <a:pt x="49" y="0"/>
                </a:lnTo>
                <a:cubicBezTo>
                  <a:pt x="48" y="1"/>
                  <a:pt x="45" y="7"/>
                  <a:pt x="42" y="8"/>
                </a:cubicBezTo>
                <a:cubicBezTo>
                  <a:pt x="45" y="6"/>
                  <a:pt x="48" y="0"/>
                  <a:pt x="48" y="0"/>
                </a:cubicBezTo>
                <a:close/>
                <a:moveTo>
                  <a:pt x="54" y="6"/>
                </a:moveTo>
                <a:cubicBezTo>
                  <a:pt x="52" y="4"/>
                  <a:pt x="50" y="2"/>
                  <a:pt x="50" y="1"/>
                </a:cubicBezTo>
                <a:cubicBezTo>
                  <a:pt x="51" y="2"/>
                  <a:pt x="52" y="4"/>
                  <a:pt x="54" y="6"/>
                </a:cubicBezTo>
                <a:close/>
                <a:moveTo>
                  <a:pt x="57" y="9"/>
                </a:moveTo>
                <a:cubicBezTo>
                  <a:pt x="56" y="9"/>
                  <a:pt x="55" y="7"/>
                  <a:pt x="54" y="6"/>
                </a:cubicBezTo>
                <a:cubicBezTo>
                  <a:pt x="55" y="7"/>
                  <a:pt x="57" y="9"/>
                  <a:pt x="58" y="9"/>
                </a:cubicBezTo>
                <a:lnTo>
                  <a:pt x="57" y="9"/>
                </a:lnTo>
                <a:close/>
                <a:moveTo>
                  <a:pt x="80" y="3"/>
                </a:moveTo>
                <a:cubicBezTo>
                  <a:pt x="81" y="3"/>
                  <a:pt x="81" y="5"/>
                  <a:pt x="82" y="6"/>
                </a:cubicBezTo>
                <a:cubicBezTo>
                  <a:pt x="81" y="5"/>
                  <a:pt x="80" y="3"/>
                  <a:pt x="80" y="3"/>
                </a:cubicBezTo>
                <a:close/>
                <a:moveTo>
                  <a:pt x="85" y="9"/>
                </a:moveTo>
                <a:cubicBezTo>
                  <a:pt x="84" y="9"/>
                  <a:pt x="83" y="8"/>
                  <a:pt x="82" y="6"/>
                </a:cubicBezTo>
                <a:cubicBezTo>
                  <a:pt x="83" y="8"/>
                  <a:pt x="85" y="9"/>
                  <a:pt x="87" y="9"/>
                </a:cubicBezTo>
                <a:lnTo>
                  <a:pt x="86" y="9"/>
                </a:lnTo>
                <a:lnTo>
                  <a:pt x="85" y="9"/>
                </a:lnTo>
                <a:close/>
                <a:moveTo>
                  <a:pt x="93" y="6"/>
                </a:moveTo>
                <a:cubicBezTo>
                  <a:pt x="93" y="9"/>
                  <a:pt x="91" y="9"/>
                  <a:pt x="87" y="9"/>
                </a:cubicBezTo>
                <a:cubicBezTo>
                  <a:pt x="91" y="8"/>
                  <a:pt x="93" y="6"/>
                  <a:pt x="9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08" name="Freeform 7777">
            <a:extLst>
              <a:ext uri="{FF2B5EF4-FFF2-40B4-BE49-F238E27FC236}">
                <a16:creationId xmlns:a16="http://schemas.microsoft.com/office/drawing/2014/main" id="{C61D6BEE-8763-B040-82EE-FD886682D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5448300"/>
            <a:ext cx="44450" cy="9525"/>
          </a:xfrm>
          <a:custGeom>
            <a:avLst/>
            <a:gdLst>
              <a:gd name="T0" fmla="*/ 0 w 123"/>
              <a:gd name="T1" fmla="*/ 5862 h 26"/>
              <a:gd name="T2" fmla="*/ 4337 w 123"/>
              <a:gd name="T3" fmla="*/ 8060 h 26"/>
              <a:gd name="T4" fmla="*/ 5421 w 123"/>
              <a:gd name="T5" fmla="*/ 4763 h 26"/>
              <a:gd name="T6" fmla="*/ 9035 w 123"/>
              <a:gd name="T7" fmla="*/ 6961 h 26"/>
              <a:gd name="T8" fmla="*/ 10119 w 123"/>
              <a:gd name="T9" fmla="*/ 2564 h 26"/>
              <a:gd name="T10" fmla="*/ 13733 w 123"/>
              <a:gd name="T11" fmla="*/ 5862 h 26"/>
              <a:gd name="T12" fmla="*/ 15901 w 123"/>
              <a:gd name="T13" fmla="*/ 3663 h 26"/>
              <a:gd name="T14" fmla="*/ 18792 w 123"/>
              <a:gd name="T15" fmla="*/ 5862 h 26"/>
              <a:gd name="T16" fmla="*/ 22406 w 123"/>
              <a:gd name="T17" fmla="*/ 0 h 26"/>
              <a:gd name="T18" fmla="*/ 24935 w 123"/>
              <a:gd name="T19" fmla="*/ 5862 h 26"/>
              <a:gd name="T20" fmla="*/ 27104 w 123"/>
              <a:gd name="T21" fmla="*/ 3663 h 26"/>
              <a:gd name="T22" fmla="*/ 29995 w 123"/>
              <a:gd name="T23" fmla="*/ 5862 h 26"/>
              <a:gd name="T24" fmla="*/ 33970 w 123"/>
              <a:gd name="T25" fmla="*/ 1465 h 26"/>
              <a:gd name="T26" fmla="*/ 35415 w 123"/>
              <a:gd name="T27" fmla="*/ 6961 h 26"/>
              <a:gd name="T28" fmla="*/ 38307 w 123"/>
              <a:gd name="T29" fmla="*/ 4763 h 26"/>
              <a:gd name="T30" fmla="*/ 40475 w 123"/>
              <a:gd name="T31" fmla="*/ 8060 h 26"/>
              <a:gd name="T32" fmla="*/ 44089 w 123"/>
              <a:gd name="T33" fmla="*/ 5862 h 26"/>
              <a:gd name="T34" fmla="*/ 39752 w 123"/>
              <a:gd name="T35" fmla="*/ 9159 h 26"/>
              <a:gd name="T36" fmla="*/ 37945 w 123"/>
              <a:gd name="T37" fmla="*/ 6961 h 26"/>
              <a:gd name="T38" fmla="*/ 35415 w 123"/>
              <a:gd name="T39" fmla="*/ 8060 h 26"/>
              <a:gd name="T40" fmla="*/ 33247 w 123"/>
              <a:gd name="T41" fmla="*/ 4763 h 26"/>
              <a:gd name="T42" fmla="*/ 29633 w 123"/>
              <a:gd name="T43" fmla="*/ 6961 h 26"/>
              <a:gd name="T44" fmla="*/ 27104 w 123"/>
              <a:gd name="T45" fmla="*/ 5862 h 26"/>
              <a:gd name="T46" fmla="*/ 25297 w 123"/>
              <a:gd name="T47" fmla="*/ 6961 h 26"/>
              <a:gd name="T48" fmla="*/ 22406 w 123"/>
              <a:gd name="T49" fmla="*/ 4763 h 26"/>
              <a:gd name="T50" fmla="*/ 18792 w 123"/>
              <a:gd name="T51" fmla="*/ 6961 h 26"/>
              <a:gd name="T52" fmla="*/ 15901 w 123"/>
              <a:gd name="T53" fmla="*/ 4763 h 26"/>
              <a:gd name="T54" fmla="*/ 13733 w 123"/>
              <a:gd name="T55" fmla="*/ 6961 h 26"/>
              <a:gd name="T56" fmla="*/ 10841 w 123"/>
              <a:gd name="T57" fmla="*/ 5862 h 26"/>
              <a:gd name="T58" fmla="*/ 9035 w 123"/>
              <a:gd name="T59" fmla="*/ 8060 h 26"/>
              <a:gd name="T60" fmla="*/ 6505 w 123"/>
              <a:gd name="T61" fmla="*/ 6961 h 26"/>
              <a:gd name="T62" fmla="*/ 4337 w 123"/>
              <a:gd name="T63" fmla="*/ 9159 h 26"/>
              <a:gd name="T64" fmla="*/ 0 w 123"/>
              <a:gd name="T65" fmla="*/ 5862 h 2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3" h="26">
                <a:moveTo>
                  <a:pt x="0" y="16"/>
                </a:moveTo>
                <a:cubicBezTo>
                  <a:pt x="6" y="19"/>
                  <a:pt x="9" y="22"/>
                  <a:pt x="12" y="22"/>
                </a:cubicBezTo>
                <a:cubicBezTo>
                  <a:pt x="17" y="22"/>
                  <a:pt x="15" y="13"/>
                  <a:pt x="15" y="13"/>
                </a:cubicBezTo>
                <a:cubicBezTo>
                  <a:pt x="15" y="13"/>
                  <a:pt x="21" y="19"/>
                  <a:pt x="25" y="19"/>
                </a:cubicBezTo>
                <a:cubicBezTo>
                  <a:pt x="28" y="19"/>
                  <a:pt x="28" y="7"/>
                  <a:pt x="28" y="7"/>
                </a:cubicBezTo>
                <a:cubicBezTo>
                  <a:pt x="28" y="7"/>
                  <a:pt x="33" y="16"/>
                  <a:pt x="38" y="16"/>
                </a:cubicBezTo>
                <a:cubicBezTo>
                  <a:pt x="42" y="16"/>
                  <a:pt x="44" y="10"/>
                  <a:pt x="44" y="10"/>
                </a:cubicBezTo>
                <a:cubicBezTo>
                  <a:pt x="44" y="10"/>
                  <a:pt x="48" y="16"/>
                  <a:pt x="52" y="16"/>
                </a:cubicBezTo>
                <a:cubicBezTo>
                  <a:pt x="56" y="16"/>
                  <a:pt x="62" y="0"/>
                  <a:pt x="62" y="0"/>
                </a:cubicBezTo>
                <a:cubicBezTo>
                  <a:pt x="62" y="0"/>
                  <a:pt x="65" y="16"/>
                  <a:pt x="69" y="16"/>
                </a:cubicBezTo>
                <a:cubicBezTo>
                  <a:pt x="75" y="16"/>
                  <a:pt x="75" y="10"/>
                  <a:pt x="75" y="10"/>
                </a:cubicBezTo>
                <a:cubicBezTo>
                  <a:pt x="75" y="10"/>
                  <a:pt x="78" y="16"/>
                  <a:pt x="83" y="16"/>
                </a:cubicBezTo>
                <a:cubicBezTo>
                  <a:pt x="87" y="19"/>
                  <a:pt x="94" y="4"/>
                  <a:pt x="94" y="4"/>
                </a:cubicBezTo>
                <a:cubicBezTo>
                  <a:pt x="94" y="4"/>
                  <a:pt x="94" y="19"/>
                  <a:pt x="98" y="19"/>
                </a:cubicBezTo>
                <a:cubicBezTo>
                  <a:pt x="101" y="19"/>
                  <a:pt x="106" y="13"/>
                  <a:pt x="106" y="13"/>
                </a:cubicBezTo>
                <a:cubicBezTo>
                  <a:pt x="106" y="13"/>
                  <a:pt x="108" y="22"/>
                  <a:pt x="112" y="22"/>
                </a:cubicBezTo>
                <a:cubicBezTo>
                  <a:pt x="114" y="22"/>
                  <a:pt x="117" y="19"/>
                  <a:pt x="122" y="16"/>
                </a:cubicBezTo>
                <a:cubicBezTo>
                  <a:pt x="119" y="22"/>
                  <a:pt x="114" y="25"/>
                  <a:pt x="110" y="25"/>
                </a:cubicBezTo>
                <a:cubicBezTo>
                  <a:pt x="106" y="25"/>
                  <a:pt x="105" y="19"/>
                  <a:pt x="105" y="19"/>
                </a:cubicBezTo>
                <a:cubicBezTo>
                  <a:pt x="105" y="19"/>
                  <a:pt x="102" y="22"/>
                  <a:pt x="98" y="22"/>
                </a:cubicBezTo>
                <a:cubicBezTo>
                  <a:pt x="94" y="22"/>
                  <a:pt x="92" y="13"/>
                  <a:pt x="92" y="13"/>
                </a:cubicBezTo>
                <a:cubicBezTo>
                  <a:pt x="92" y="13"/>
                  <a:pt x="87" y="22"/>
                  <a:pt x="82" y="19"/>
                </a:cubicBezTo>
                <a:cubicBezTo>
                  <a:pt x="78" y="19"/>
                  <a:pt x="75" y="16"/>
                  <a:pt x="75" y="16"/>
                </a:cubicBezTo>
                <a:cubicBezTo>
                  <a:pt x="75" y="16"/>
                  <a:pt x="75" y="19"/>
                  <a:pt x="70" y="19"/>
                </a:cubicBezTo>
                <a:cubicBezTo>
                  <a:pt x="66" y="19"/>
                  <a:pt x="62" y="13"/>
                  <a:pt x="62" y="13"/>
                </a:cubicBezTo>
                <a:cubicBezTo>
                  <a:pt x="62" y="13"/>
                  <a:pt x="58" y="19"/>
                  <a:pt x="52" y="19"/>
                </a:cubicBezTo>
                <a:cubicBezTo>
                  <a:pt x="47" y="19"/>
                  <a:pt x="44" y="13"/>
                  <a:pt x="44" y="13"/>
                </a:cubicBezTo>
                <a:cubicBezTo>
                  <a:pt x="44" y="13"/>
                  <a:pt x="43" y="19"/>
                  <a:pt x="38" y="19"/>
                </a:cubicBezTo>
                <a:cubicBezTo>
                  <a:pt x="34" y="22"/>
                  <a:pt x="30" y="16"/>
                  <a:pt x="30" y="16"/>
                </a:cubicBezTo>
                <a:cubicBezTo>
                  <a:pt x="30" y="16"/>
                  <a:pt x="29" y="22"/>
                  <a:pt x="25" y="22"/>
                </a:cubicBezTo>
                <a:cubicBezTo>
                  <a:pt x="21" y="22"/>
                  <a:pt x="18" y="19"/>
                  <a:pt x="18" y="19"/>
                </a:cubicBezTo>
                <a:cubicBezTo>
                  <a:pt x="18" y="19"/>
                  <a:pt x="18" y="22"/>
                  <a:pt x="12" y="25"/>
                </a:cubicBezTo>
                <a:cubicBezTo>
                  <a:pt x="6" y="25"/>
                  <a:pt x="3" y="22"/>
                  <a:pt x="0" y="1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09" name="Freeform 7778">
            <a:extLst>
              <a:ext uri="{FF2B5EF4-FFF2-40B4-BE49-F238E27FC236}">
                <a16:creationId xmlns:a16="http://schemas.microsoft.com/office/drawing/2014/main" id="{768C8848-D09F-6044-A0BA-4DF42FA86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5448300"/>
            <a:ext cx="44450" cy="9525"/>
          </a:xfrm>
          <a:custGeom>
            <a:avLst/>
            <a:gdLst>
              <a:gd name="T0" fmla="*/ 0 w 123"/>
              <a:gd name="T1" fmla="*/ 5862 h 26"/>
              <a:gd name="T2" fmla="*/ 6505 w 123"/>
              <a:gd name="T3" fmla="*/ 6961 h 26"/>
              <a:gd name="T4" fmla="*/ 3975 w 123"/>
              <a:gd name="T5" fmla="*/ 9159 h 26"/>
              <a:gd name="T6" fmla="*/ 2168 w 123"/>
              <a:gd name="T7" fmla="*/ 6961 h 26"/>
              <a:gd name="T8" fmla="*/ 5421 w 123"/>
              <a:gd name="T9" fmla="*/ 5129 h 26"/>
              <a:gd name="T10" fmla="*/ 3975 w 123"/>
              <a:gd name="T11" fmla="*/ 8060 h 26"/>
              <a:gd name="T12" fmla="*/ 5421 w 123"/>
              <a:gd name="T13" fmla="*/ 4763 h 26"/>
              <a:gd name="T14" fmla="*/ 5421 w 123"/>
              <a:gd name="T15" fmla="*/ 4763 h 26"/>
              <a:gd name="T16" fmla="*/ 11926 w 123"/>
              <a:gd name="T17" fmla="*/ 5129 h 26"/>
              <a:gd name="T18" fmla="*/ 9035 w 123"/>
              <a:gd name="T19" fmla="*/ 6961 h 26"/>
              <a:gd name="T20" fmla="*/ 10119 w 123"/>
              <a:gd name="T21" fmla="*/ 2564 h 26"/>
              <a:gd name="T22" fmla="*/ 13733 w 123"/>
              <a:gd name="T23" fmla="*/ 5862 h 26"/>
              <a:gd name="T24" fmla="*/ 13733 w 123"/>
              <a:gd name="T25" fmla="*/ 5862 h 26"/>
              <a:gd name="T26" fmla="*/ 15901 w 123"/>
              <a:gd name="T27" fmla="*/ 3663 h 26"/>
              <a:gd name="T28" fmla="*/ 15901 w 123"/>
              <a:gd name="T29" fmla="*/ 3663 h 26"/>
              <a:gd name="T30" fmla="*/ 18792 w 123"/>
              <a:gd name="T31" fmla="*/ 5862 h 26"/>
              <a:gd name="T32" fmla="*/ 22406 w 123"/>
              <a:gd name="T33" fmla="*/ 0 h 26"/>
              <a:gd name="T34" fmla="*/ 22406 w 123"/>
              <a:gd name="T35" fmla="*/ 1465 h 26"/>
              <a:gd name="T36" fmla="*/ 22406 w 123"/>
              <a:gd name="T37" fmla="*/ 0 h 26"/>
              <a:gd name="T38" fmla="*/ 30356 w 123"/>
              <a:gd name="T39" fmla="*/ 5862 h 26"/>
              <a:gd name="T40" fmla="*/ 33609 w 123"/>
              <a:gd name="T41" fmla="*/ 1465 h 26"/>
              <a:gd name="T42" fmla="*/ 33609 w 123"/>
              <a:gd name="T43" fmla="*/ 1465 h 26"/>
              <a:gd name="T44" fmla="*/ 35054 w 123"/>
              <a:gd name="T45" fmla="*/ 5862 h 26"/>
              <a:gd name="T46" fmla="*/ 35054 w 123"/>
              <a:gd name="T47" fmla="*/ 5862 h 26"/>
              <a:gd name="T48" fmla="*/ 6505 w 123"/>
              <a:gd name="T49" fmla="*/ 6961 h 26"/>
              <a:gd name="T50" fmla="*/ 10841 w 123"/>
              <a:gd name="T51" fmla="*/ 5862 h 26"/>
              <a:gd name="T52" fmla="*/ 15901 w 123"/>
              <a:gd name="T53" fmla="*/ 4763 h 26"/>
              <a:gd name="T54" fmla="*/ 15901 w 123"/>
              <a:gd name="T55" fmla="*/ 5862 h 26"/>
              <a:gd name="T56" fmla="*/ 10841 w 123"/>
              <a:gd name="T57" fmla="*/ 5862 h 26"/>
              <a:gd name="T58" fmla="*/ 8673 w 123"/>
              <a:gd name="T59" fmla="*/ 8060 h 26"/>
              <a:gd name="T60" fmla="*/ 22406 w 123"/>
              <a:gd name="T61" fmla="*/ 4763 h 26"/>
              <a:gd name="T62" fmla="*/ 18792 w 123"/>
              <a:gd name="T63" fmla="*/ 6961 h 26"/>
              <a:gd name="T64" fmla="*/ 29633 w 123"/>
              <a:gd name="T65" fmla="*/ 6961 h 26"/>
              <a:gd name="T66" fmla="*/ 29995 w 123"/>
              <a:gd name="T67" fmla="*/ 6961 h 26"/>
              <a:gd name="T68" fmla="*/ 33247 w 123"/>
              <a:gd name="T69" fmla="*/ 4763 h 26"/>
              <a:gd name="T70" fmla="*/ 33247 w 123"/>
              <a:gd name="T71" fmla="*/ 4763 h 26"/>
              <a:gd name="T72" fmla="*/ 34693 w 123"/>
              <a:gd name="T73" fmla="*/ 7693 h 26"/>
              <a:gd name="T74" fmla="*/ 35415 w 123"/>
              <a:gd name="T75" fmla="*/ 8060 h 26"/>
              <a:gd name="T76" fmla="*/ 35777 w 123"/>
              <a:gd name="T77" fmla="*/ 8060 h 26"/>
              <a:gd name="T78" fmla="*/ 37945 w 123"/>
              <a:gd name="T79" fmla="*/ 6961 h 26"/>
              <a:gd name="T80" fmla="*/ 37945 w 123"/>
              <a:gd name="T81" fmla="*/ 6961 h 26"/>
              <a:gd name="T82" fmla="*/ 37945 w 123"/>
              <a:gd name="T83" fmla="*/ 6961 h 26"/>
              <a:gd name="T84" fmla="*/ 39752 w 123"/>
              <a:gd name="T85" fmla="*/ 9159 h 26"/>
              <a:gd name="T86" fmla="*/ 42282 w 123"/>
              <a:gd name="T87" fmla="*/ 6961 h 26"/>
              <a:gd name="T88" fmla="*/ 37945 w 123"/>
              <a:gd name="T89" fmla="*/ 4763 h 26"/>
              <a:gd name="T90" fmla="*/ 35415 w 123"/>
              <a:gd name="T91" fmla="*/ 6961 h 26"/>
              <a:gd name="T92" fmla="*/ 40475 w 123"/>
              <a:gd name="T93" fmla="*/ 8060 h 26"/>
              <a:gd name="T94" fmla="*/ 44089 w 123"/>
              <a:gd name="T95" fmla="*/ 5862 h 26"/>
              <a:gd name="T96" fmla="*/ 40113 w 123"/>
              <a:gd name="T97" fmla="*/ 9159 h 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3" h="26">
                <a:moveTo>
                  <a:pt x="11" y="25"/>
                </a:moveTo>
                <a:cubicBezTo>
                  <a:pt x="6" y="25"/>
                  <a:pt x="3" y="22"/>
                  <a:pt x="0" y="16"/>
                </a:cubicBezTo>
                <a:cubicBezTo>
                  <a:pt x="4" y="22"/>
                  <a:pt x="7" y="25"/>
                  <a:pt x="12" y="25"/>
                </a:cubicBezTo>
                <a:cubicBezTo>
                  <a:pt x="17" y="22"/>
                  <a:pt x="18" y="19"/>
                  <a:pt x="18" y="19"/>
                </a:cubicBezTo>
                <a:cubicBezTo>
                  <a:pt x="18" y="19"/>
                  <a:pt x="17" y="25"/>
                  <a:pt x="12" y="25"/>
                </a:cubicBezTo>
                <a:lnTo>
                  <a:pt x="11" y="25"/>
                </a:lnTo>
                <a:close/>
                <a:moveTo>
                  <a:pt x="0" y="16"/>
                </a:moveTo>
                <a:cubicBezTo>
                  <a:pt x="2" y="16"/>
                  <a:pt x="5" y="19"/>
                  <a:pt x="6" y="19"/>
                </a:cubicBezTo>
                <a:cubicBezTo>
                  <a:pt x="5" y="19"/>
                  <a:pt x="2" y="19"/>
                  <a:pt x="0" y="16"/>
                </a:cubicBezTo>
                <a:close/>
                <a:moveTo>
                  <a:pt x="15" y="14"/>
                </a:moveTo>
                <a:cubicBezTo>
                  <a:pt x="16" y="18"/>
                  <a:pt x="16" y="22"/>
                  <a:pt x="12" y="22"/>
                </a:cubicBezTo>
                <a:cubicBezTo>
                  <a:pt x="12" y="22"/>
                  <a:pt x="12" y="22"/>
                  <a:pt x="11" y="22"/>
                </a:cubicBezTo>
                <a:cubicBezTo>
                  <a:pt x="15" y="21"/>
                  <a:pt x="15" y="17"/>
                  <a:pt x="15" y="14"/>
                </a:cubicBezTo>
                <a:close/>
                <a:moveTo>
                  <a:pt x="15" y="13"/>
                </a:moveTo>
                <a:cubicBezTo>
                  <a:pt x="15" y="13"/>
                  <a:pt x="20" y="18"/>
                  <a:pt x="23" y="19"/>
                </a:cubicBezTo>
                <a:cubicBezTo>
                  <a:pt x="19" y="18"/>
                  <a:pt x="16" y="16"/>
                  <a:pt x="15" y="13"/>
                </a:cubicBezTo>
                <a:close/>
                <a:moveTo>
                  <a:pt x="28" y="7"/>
                </a:moveTo>
                <a:cubicBezTo>
                  <a:pt x="28" y="7"/>
                  <a:pt x="30" y="11"/>
                  <a:pt x="33" y="14"/>
                </a:cubicBezTo>
                <a:cubicBezTo>
                  <a:pt x="31" y="12"/>
                  <a:pt x="29" y="9"/>
                  <a:pt x="28" y="8"/>
                </a:cubicBezTo>
                <a:cubicBezTo>
                  <a:pt x="28" y="10"/>
                  <a:pt x="28" y="19"/>
                  <a:pt x="25" y="19"/>
                </a:cubicBezTo>
                <a:lnTo>
                  <a:pt x="24" y="19"/>
                </a:lnTo>
                <a:cubicBezTo>
                  <a:pt x="28" y="18"/>
                  <a:pt x="28" y="10"/>
                  <a:pt x="28" y="7"/>
                </a:cubicBezTo>
                <a:close/>
                <a:moveTo>
                  <a:pt x="38" y="16"/>
                </a:moveTo>
                <a:cubicBezTo>
                  <a:pt x="38" y="16"/>
                  <a:pt x="38" y="16"/>
                  <a:pt x="38" y="16"/>
                </a:cubicBezTo>
                <a:cubicBezTo>
                  <a:pt x="36" y="16"/>
                  <a:pt x="35" y="15"/>
                  <a:pt x="33" y="14"/>
                </a:cubicBezTo>
                <a:cubicBezTo>
                  <a:pt x="35" y="15"/>
                  <a:pt x="36" y="16"/>
                  <a:pt x="38" y="16"/>
                </a:cubicBezTo>
                <a:cubicBezTo>
                  <a:pt x="38" y="16"/>
                  <a:pt x="38" y="16"/>
                  <a:pt x="38" y="16"/>
                </a:cubicBezTo>
                <a:close/>
                <a:moveTo>
                  <a:pt x="44" y="10"/>
                </a:moveTo>
                <a:cubicBezTo>
                  <a:pt x="44" y="10"/>
                  <a:pt x="43" y="16"/>
                  <a:pt x="38" y="16"/>
                </a:cubicBezTo>
                <a:cubicBezTo>
                  <a:pt x="42" y="16"/>
                  <a:pt x="44" y="10"/>
                  <a:pt x="44" y="10"/>
                </a:cubicBezTo>
                <a:close/>
                <a:moveTo>
                  <a:pt x="57" y="12"/>
                </a:moveTo>
                <a:cubicBezTo>
                  <a:pt x="55" y="14"/>
                  <a:pt x="54" y="16"/>
                  <a:pt x="52" y="16"/>
                </a:cubicBezTo>
                <a:cubicBezTo>
                  <a:pt x="53" y="16"/>
                  <a:pt x="55" y="14"/>
                  <a:pt x="57" y="12"/>
                </a:cubicBezTo>
                <a:close/>
                <a:moveTo>
                  <a:pt x="62" y="0"/>
                </a:moveTo>
                <a:cubicBezTo>
                  <a:pt x="62" y="0"/>
                  <a:pt x="65" y="16"/>
                  <a:pt x="69" y="16"/>
                </a:cubicBezTo>
                <a:cubicBezTo>
                  <a:pt x="64" y="16"/>
                  <a:pt x="62" y="4"/>
                  <a:pt x="62" y="4"/>
                </a:cubicBezTo>
                <a:cubicBezTo>
                  <a:pt x="62" y="4"/>
                  <a:pt x="60" y="8"/>
                  <a:pt x="57" y="12"/>
                </a:cubicBezTo>
                <a:cubicBezTo>
                  <a:pt x="59" y="9"/>
                  <a:pt x="61" y="4"/>
                  <a:pt x="62" y="0"/>
                </a:cubicBezTo>
                <a:close/>
                <a:moveTo>
                  <a:pt x="93" y="4"/>
                </a:moveTo>
                <a:cubicBezTo>
                  <a:pt x="93" y="7"/>
                  <a:pt x="88" y="16"/>
                  <a:pt x="84" y="16"/>
                </a:cubicBezTo>
                <a:lnTo>
                  <a:pt x="83" y="16"/>
                </a:lnTo>
                <a:cubicBezTo>
                  <a:pt x="88" y="15"/>
                  <a:pt x="93" y="4"/>
                  <a:pt x="93" y="4"/>
                </a:cubicBezTo>
                <a:close/>
                <a:moveTo>
                  <a:pt x="94" y="9"/>
                </a:moveTo>
                <a:cubicBezTo>
                  <a:pt x="93" y="6"/>
                  <a:pt x="93" y="4"/>
                  <a:pt x="93" y="4"/>
                </a:cubicBezTo>
                <a:cubicBezTo>
                  <a:pt x="93" y="5"/>
                  <a:pt x="94" y="7"/>
                  <a:pt x="94" y="9"/>
                </a:cubicBezTo>
                <a:close/>
                <a:moveTo>
                  <a:pt x="97" y="16"/>
                </a:moveTo>
                <a:cubicBezTo>
                  <a:pt x="95" y="14"/>
                  <a:pt x="95" y="12"/>
                  <a:pt x="94" y="9"/>
                </a:cubicBezTo>
                <a:cubicBezTo>
                  <a:pt x="95" y="12"/>
                  <a:pt x="96" y="14"/>
                  <a:pt x="97" y="16"/>
                </a:cubicBezTo>
                <a:close/>
                <a:moveTo>
                  <a:pt x="24" y="22"/>
                </a:moveTo>
                <a:cubicBezTo>
                  <a:pt x="21" y="22"/>
                  <a:pt x="18" y="19"/>
                  <a:pt x="18" y="19"/>
                </a:cubicBezTo>
                <a:cubicBezTo>
                  <a:pt x="18" y="19"/>
                  <a:pt x="21" y="21"/>
                  <a:pt x="24" y="22"/>
                </a:cubicBezTo>
                <a:close/>
                <a:moveTo>
                  <a:pt x="30" y="16"/>
                </a:moveTo>
                <a:cubicBezTo>
                  <a:pt x="30" y="16"/>
                  <a:pt x="34" y="19"/>
                  <a:pt x="38" y="19"/>
                </a:cubicBezTo>
                <a:cubicBezTo>
                  <a:pt x="42" y="19"/>
                  <a:pt x="44" y="13"/>
                  <a:pt x="44" y="13"/>
                </a:cubicBezTo>
                <a:cubicBezTo>
                  <a:pt x="46" y="13"/>
                  <a:pt x="47" y="19"/>
                  <a:pt x="52" y="19"/>
                </a:cubicBezTo>
                <a:cubicBezTo>
                  <a:pt x="47" y="19"/>
                  <a:pt x="46" y="16"/>
                  <a:pt x="44" y="16"/>
                </a:cubicBezTo>
                <a:cubicBezTo>
                  <a:pt x="44" y="16"/>
                  <a:pt x="42" y="19"/>
                  <a:pt x="38" y="22"/>
                </a:cubicBezTo>
                <a:cubicBezTo>
                  <a:pt x="34" y="22"/>
                  <a:pt x="30" y="16"/>
                  <a:pt x="30" y="16"/>
                </a:cubicBezTo>
                <a:cubicBezTo>
                  <a:pt x="30" y="16"/>
                  <a:pt x="29" y="22"/>
                  <a:pt x="25" y="22"/>
                </a:cubicBezTo>
                <a:lnTo>
                  <a:pt x="24" y="22"/>
                </a:lnTo>
                <a:cubicBezTo>
                  <a:pt x="29" y="21"/>
                  <a:pt x="30" y="16"/>
                  <a:pt x="30" y="16"/>
                </a:cubicBezTo>
                <a:close/>
                <a:moveTo>
                  <a:pt x="62" y="13"/>
                </a:moveTo>
                <a:cubicBezTo>
                  <a:pt x="62" y="13"/>
                  <a:pt x="58" y="19"/>
                  <a:pt x="53" y="19"/>
                </a:cubicBezTo>
                <a:lnTo>
                  <a:pt x="52" y="19"/>
                </a:lnTo>
                <a:cubicBezTo>
                  <a:pt x="58" y="19"/>
                  <a:pt x="62" y="13"/>
                  <a:pt x="62" y="13"/>
                </a:cubicBezTo>
                <a:close/>
                <a:moveTo>
                  <a:pt x="82" y="19"/>
                </a:moveTo>
                <a:cubicBezTo>
                  <a:pt x="79" y="19"/>
                  <a:pt x="77" y="17"/>
                  <a:pt x="76" y="16"/>
                </a:cubicBezTo>
                <a:cubicBezTo>
                  <a:pt x="77" y="17"/>
                  <a:pt x="79" y="19"/>
                  <a:pt x="83" y="19"/>
                </a:cubicBezTo>
                <a:lnTo>
                  <a:pt x="82" y="19"/>
                </a:lnTo>
                <a:close/>
                <a:moveTo>
                  <a:pt x="92" y="13"/>
                </a:moveTo>
                <a:cubicBezTo>
                  <a:pt x="92" y="16"/>
                  <a:pt x="87" y="19"/>
                  <a:pt x="83" y="19"/>
                </a:cubicBezTo>
                <a:cubicBezTo>
                  <a:pt x="87" y="18"/>
                  <a:pt x="92" y="13"/>
                  <a:pt x="92" y="13"/>
                </a:cubicBezTo>
                <a:close/>
                <a:moveTo>
                  <a:pt x="92" y="13"/>
                </a:moveTo>
                <a:cubicBezTo>
                  <a:pt x="92" y="13"/>
                  <a:pt x="94" y="19"/>
                  <a:pt x="96" y="21"/>
                </a:cubicBezTo>
                <a:cubicBezTo>
                  <a:pt x="94" y="19"/>
                  <a:pt x="92" y="15"/>
                  <a:pt x="92" y="13"/>
                </a:cubicBezTo>
                <a:close/>
                <a:moveTo>
                  <a:pt x="98" y="22"/>
                </a:moveTo>
                <a:cubicBezTo>
                  <a:pt x="97" y="22"/>
                  <a:pt x="97" y="21"/>
                  <a:pt x="96" y="21"/>
                </a:cubicBezTo>
                <a:cubicBezTo>
                  <a:pt x="97" y="21"/>
                  <a:pt x="98" y="22"/>
                  <a:pt x="99" y="22"/>
                </a:cubicBezTo>
                <a:lnTo>
                  <a:pt x="98" y="22"/>
                </a:lnTo>
                <a:close/>
                <a:moveTo>
                  <a:pt x="105" y="19"/>
                </a:moveTo>
                <a:cubicBezTo>
                  <a:pt x="104" y="20"/>
                  <a:pt x="102" y="22"/>
                  <a:pt x="99" y="22"/>
                </a:cubicBezTo>
                <a:cubicBezTo>
                  <a:pt x="102" y="21"/>
                  <a:pt x="104" y="20"/>
                  <a:pt x="105" y="19"/>
                </a:cubicBezTo>
                <a:close/>
                <a:moveTo>
                  <a:pt x="110" y="25"/>
                </a:moveTo>
                <a:cubicBezTo>
                  <a:pt x="108" y="25"/>
                  <a:pt x="106" y="21"/>
                  <a:pt x="105" y="19"/>
                </a:cubicBezTo>
                <a:cubicBezTo>
                  <a:pt x="106" y="21"/>
                  <a:pt x="108" y="24"/>
                  <a:pt x="111" y="25"/>
                </a:cubicBezTo>
                <a:lnTo>
                  <a:pt x="110" y="25"/>
                </a:lnTo>
                <a:close/>
                <a:moveTo>
                  <a:pt x="122" y="16"/>
                </a:moveTo>
                <a:cubicBezTo>
                  <a:pt x="120" y="16"/>
                  <a:pt x="119" y="19"/>
                  <a:pt x="117" y="19"/>
                </a:cubicBezTo>
                <a:cubicBezTo>
                  <a:pt x="116" y="22"/>
                  <a:pt x="113" y="22"/>
                  <a:pt x="112" y="22"/>
                </a:cubicBezTo>
                <a:cubicBezTo>
                  <a:pt x="108" y="22"/>
                  <a:pt x="106" y="16"/>
                  <a:pt x="105" y="13"/>
                </a:cubicBezTo>
                <a:cubicBezTo>
                  <a:pt x="105" y="16"/>
                  <a:pt x="103" y="19"/>
                  <a:pt x="99" y="19"/>
                </a:cubicBezTo>
                <a:lnTo>
                  <a:pt x="98" y="19"/>
                </a:lnTo>
                <a:cubicBezTo>
                  <a:pt x="102" y="19"/>
                  <a:pt x="105" y="13"/>
                  <a:pt x="105" y="13"/>
                </a:cubicBezTo>
                <a:cubicBezTo>
                  <a:pt x="106" y="13"/>
                  <a:pt x="108" y="22"/>
                  <a:pt x="112" y="22"/>
                </a:cubicBezTo>
                <a:cubicBezTo>
                  <a:pt x="113" y="22"/>
                  <a:pt x="115" y="19"/>
                  <a:pt x="117" y="19"/>
                </a:cubicBezTo>
                <a:cubicBezTo>
                  <a:pt x="118" y="19"/>
                  <a:pt x="120" y="16"/>
                  <a:pt x="122" y="16"/>
                </a:cubicBezTo>
                <a:cubicBezTo>
                  <a:pt x="119" y="22"/>
                  <a:pt x="115" y="25"/>
                  <a:pt x="112" y="25"/>
                </a:cubicBezTo>
                <a:lnTo>
                  <a:pt x="111" y="25"/>
                </a:lnTo>
                <a:cubicBezTo>
                  <a:pt x="115" y="24"/>
                  <a:pt x="118" y="21"/>
                  <a:pt x="12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10" name="Freeform 7779">
            <a:extLst>
              <a:ext uri="{FF2B5EF4-FFF2-40B4-BE49-F238E27FC236}">
                <a16:creationId xmlns:a16="http://schemas.microsoft.com/office/drawing/2014/main" id="{91C42075-58DB-FD43-AAEF-DDFE97E4B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54650"/>
            <a:ext cx="39687" cy="4763"/>
          </a:xfrm>
          <a:custGeom>
            <a:avLst/>
            <a:gdLst>
              <a:gd name="T0" fmla="*/ 19844 w 110"/>
              <a:gd name="T1" fmla="*/ 1099 h 13"/>
              <a:gd name="T2" fmla="*/ 722 w 110"/>
              <a:gd name="T3" fmla="*/ 4397 h 13"/>
              <a:gd name="T4" fmla="*/ 0 w 110"/>
              <a:gd name="T5" fmla="*/ 3297 h 13"/>
              <a:gd name="T6" fmla="*/ 722 w 110"/>
              <a:gd name="T7" fmla="*/ 2198 h 13"/>
              <a:gd name="T8" fmla="*/ 19844 w 110"/>
              <a:gd name="T9" fmla="*/ 0 h 13"/>
              <a:gd name="T10" fmla="*/ 38965 w 110"/>
              <a:gd name="T11" fmla="*/ 2198 h 13"/>
              <a:gd name="T12" fmla="*/ 39326 w 110"/>
              <a:gd name="T13" fmla="*/ 3297 h 13"/>
              <a:gd name="T14" fmla="*/ 38244 w 110"/>
              <a:gd name="T15" fmla="*/ 4397 h 13"/>
              <a:gd name="T16" fmla="*/ 19844 w 110"/>
              <a:gd name="T17" fmla="*/ 109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13">
                <a:moveTo>
                  <a:pt x="55" y="3"/>
                </a:moveTo>
                <a:cubicBezTo>
                  <a:pt x="33" y="3"/>
                  <a:pt x="15" y="6"/>
                  <a:pt x="2" y="12"/>
                </a:cubicBezTo>
                <a:lnTo>
                  <a:pt x="0" y="9"/>
                </a:lnTo>
                <a:cubicBezTo>
                  <a:pt x="0" y="9"/>
                  <a:pt x="0" y="6"/>
                  <a:pt x="2" y="6"/>
                </a:cubicBezTo>
                <a:cubicBezTo>
                  <a:pt x="14" y="3"/>
                  <a:pt x="33" y="0"/>
                  <a:pt x="55" y="0"/>
                </a:cubicBezTo>
                <a:cubicBezTo>
                  <a:pt x="75" y="0"/>
                  <a:pt x="95" y="3"/>
                  <a:pt x="108" y="6"/>
                </a:cubicBezTo>
                <a:lnTo>
                  <a:pt x="109" y="9"/>
                </a:lnTo>
                <a:cubicBezTo>
                  <a:pt x="109" y="9"/>
                  <a:pt x="108" y="12"/>
                  <a:pt x="106" y="12"/>
                </a:cubicBezTo>
                <a:cubicBezTo>
                  <a:pt x="94" y="6"/>
                  <a:pt x="75" y="3"/>
                  <a:pt x="55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11" name="Freeform 7780">
            <a:extLst>
              <a:ext uri="{FF2B5EF4-FFF2-40B4-BE49-F238E27FC236}">
                <a16:creationId xmlns:a16="http://schemas.microsoft.com/office/drawing/2014/main" id="{BE11AA49-002B-054E-8B05-F3C534571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54650"/>
            <a:ext cx="39688" cy="4763"/>
          </a:xfrm>
          <a:custGeom>
            <a:avLst/>
            <a:gdLst>
              <a:gd name="T0" fmla="*/ 1073 w 111"/>
              <a:gd name="T1" fmla="*/ 4397 h 13"/>
              <a:gd name="T2" fmla="*/ 1073 w 111"/>
              <a:gd name="T3" fmla="*/ 4397 h 13"/>
              <a:gd name="T4" fmla="*/ 20023 w 111"/>
              <a:gd name="T5" fmla="*/ 1099 h 13"/>
              <a:gd name="T6" fmla="*/ 38258 w 111"/>
              <a:gd name="T7" fmla="*/ 4397 h 13"/>
              <a:gd name="T8" fmla="*/ 1073 w 111"/>
              <a:gd name="T9" fmla="*/ 4397 h 13"/>
              <a:gd name="T10" fmla="*/ 715 w 111"/>
              <a:gd name="T11" fmla="*/ 4030 h 13"/>
              <a:gd name="T12" fmla="*/ 1073 w 111"/>
              <a:gd name="T13" fmla="*/ 4397 h 13"/>
              <a:gd name="T14" fmla="*/ 1073 w 111"/>
              <a:gd name="T15" fmla="*/ 4397 h 13"/>
              <a:gd name="T16" fmla="*/ 715 w 111"/>
              <a:gd name="T17" fmla="*/ 4030 h 13"/>
              <a:gd name="T18" fmla="*/ 0 w 111"/>
              <a:gd name="T19" fmla="*/ 3297 h 13"/>
              <a:gd name="T20" fmla="*/ 715 w 111"/>
              <a:gd name="T21" fmla="*/ 2198 h 13"/>
              <a:gd name="T22" fmla="*/ 20023 w 111"/>
              <a:gd name="T23" fmla="*/ 0 h 13"/>
              <a:gd name="T24" fmla="*/ 20023 w 111"/>
              <a:gd name="T25" fmla="*/ 0 h 13"/>
              <a:gd name="T26" fmla="*/ 1073 w 111"/>
              <a:gd name="T27" fmla="*/ 2198 h 13"/>
              <a:gd name="T28" fmla="*/ 0 w 111"/>
              <a:gd name="T29" fmla="*/ 3297 h 13"/>
              <a:gd name="T30" fmla="*/ 715 w 111"/>
              <a:gd name="T31" fmla="*/ 4030 h 13"/>
              <a:gd name="T32" fmla="*/ 0 w 111"/>
              <a:gd name="T33" fmla="*/ 3297 h 13"/>
              <a:gd name="T34" fmla="*/ 38973 w 111"/>
              <a:gd name="T35" fmla="*/ 2198 h 13"/>
              <a:gd name="T36" fmla="*/ 20023 w 111"/>
              <a:gd name="T37" fmla="*/ 0 h 13"/>
              <a:gd name="T38" fmla="*/ 20023 w 111"/>
              <a:gd name="T39" fmla="*/ 0 h 13"/>
              <a:gd name="T40" fmla="*/ 39330 w 111"/>
              <a:gd name="T41" fmla="*/ 2198 h 13"/>
              <a:gd name="T42" fmla="*/ 39330 w 111"/>
              <a:gd name="T43" fmla="*/ 2198 h 13"/>
              <a:gd name="T44" fmla="*/ 38973 w 111"/>
              <a:gd name="T45" fmla="*/ 2198 h 1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1" h="13">
                <a:moveTo>
                  <a:pt x="3" y="12"/>
                </a:moveTo>
                <a:lnTo>
                  <a:pt x="3" y="12"/>
                </a:lnTo>
                <a:cubicBezTo>
                  <a:pt x="17" y="6"/>
                  <a:pt x="35" y="3"/>
                  <a:pt x="56" y="3"/>
                </a:cubicBezTo>
                <a:cubicBezTo>
                  <a:pt x="75" y="3"/>
                  <a:pt x="94" y="6"/>
                  <a:pt x="107" y="12"/>
                </a:cubicBezTo>
                <a:cubicBezTo>
                  <a:pt x="80" y="3"/>
                  <a:pt x="31" y="3"/>
                  <a:pt x="3" y="12"/>
                </a:cubicBezTo>
                <a:close/>
                <a:moveTo>
                  <a:pt x="2" y="11"/>
                </a:moveTo>
                <a:lnTo>
                  <a:pt x="3" y="12"/>
                </a:lnTo>
                <a:cubicBezTo>
                  <a:pt x="3" y="12"/>
                  <a:pt x="2" y="12"/>
                  <a:pt x="2" y="11"/>
                </a:cubicBezTo>
                <a:close/>
                <a:moveTo>
                  <a:pt x="0" y="9"/>
                </a:moveTo>
                <a:cubicBezTo>
                  <a:pt x="0" y="9"/>
                  <a:pt x="1" y="6"/>
                  <a:pt x="2" y="6"/>
                </a:cubicBezTo>
                <a:cubicBezTo>
                  <a:pt x="16" y="3"/>
                  <a:pt x="34" y="0"/>
                  <a:pt x="56" y="0"/>
                </a:cubicBezTo>
                <a:cubicBezTo>
                  <a:pt x="35" y="0"/>
                  <a:pt x="15" y="3"/>
                  <a:pt x="3" y="6"/>
                </a:cubicBezTo>
                <a:cubicBezTo>
                  <a:pt x="1" y="6"/>
                  <a:pt x="0" y="9"/>
                  <a:pt x="0" y="9"/>
                </a:cubicBezTo>
                <a:lnTo>
                  <a:pt x="2" y="11"/>
                </a:lnTo>
                <a:cubicBezTo>
                  <a:pt x="1" y="11"/>
                  <a:pt x="0" y="9"/>
                  <a:pt x="0" y="9"/>
                </a:cubicBezTo>
                <a:close/>
                <a:moveTo>
                  <a:pt x="109" y="6"/>
                </a:moveTo>
                <a:cubicBezTo>
                  <a:pt x="95" y="3"/>
                  <a:pt x="75" y="0"/>
                  <a:pt x="56" y="0"/>
                </a:cubicBezTo>
                <a:cubicBezTo>
                  <a:pt x="75" y="0"/>
                  <a:pt x="95" y="3"/>
                  <a:pt x="110" y="6"/>
                </a:cubicBezTo>
                <a:lnTo>
                  <a:pt x="109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12" name="Freeform 7781">
            <a:extLst>
              <a:ext uri="{FF2B5EF4-FFF2-40B4-BE49-F238E27FC236}">
                <a16:creationId xmlns:a16="http://schemas.microsoft.com/office/drawing/2014/main" id="{A5E2271F-D9EB-6846-AB6A-763CFA250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59413"/>
            <a:ext cx="3175" cy="1587"/>
          </a:xfrm>
          <a:custGeom>
            <a:avLst/>
            <a:gdLst>
              <a:gd name="T0" fmla="*/ 1361 w 7"/>
              <a:gd name="T1" fmla="*/ 1190 h 4"/>
              <a:gd name="T2" fmla="*/ 0 w 7"/>
              <a:gd name="T3" fmla="*/ 1190 h 4"/>
              <a:gd name="T4" fmla="*/ 907 w 7"/>
              <a:gd name="T5" fmla="*/ 0 h 4"/>
              <a:gd name="T6" fmla="*/ 2721 w 7"/>
              <a:gd name="T7" fmla="*/ 0 h 4"/>
              <a:gd name="T8" fmla="*/ 1361 w 7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3" y="3"/>
                </a:moveTo>
                <a:lnTo>
                  <a:pt x="0" y="3"/>
                </a:lnTo>
                <a:lnTo>
                  <a:pt x="2" y="0"/>
                </a:lnTo>
                <a:lnTo>
                  <a:pt x="6" y="0"/>
                </a:lnTo>
                <a:lnTo>
                  <a:pt x="3" y="3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13" name="Freeform 7782">
            <a:extLst>
              <a:ext uri="{FF2B5EF4-FFF2-40B4-BE49-F238E27FC236}">
                <a16:creationId xmlns:a16="http://schemas.microsoft.com/office/drawing/2014/main" id="{BFF2EFA0-1EEE-9E47-9BF4-4E980EE56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59413"/>
            <a:ext cx="3175" cy="1587"/>
          </a:xfrm>
          <a:custGeom>
            <a:avLst/>
            <a:gdLst>
              <a:gd name="T0" fmla="*/ 1361 w 7"/>
              <a:gd name="T1" fmla="*/ 1190 h 4"/>
              <a:gd name="T2" fmla="*/ 1361 w 7"/>
              <a:gd name="T3" fmla="*/ 1190 h 4"/>
              <a:gd name="T4" fmla="*/ 0 w 7"/>
              <a:gd name="T5" fmla="*/ 1190 h 4"/>
              <a:gd name="T6" fmla="*/ 454 w 7"/>
              <a:gd name="T7" fmla="*/ 0 h 4"/>
              <a:gd name="T8" fmla="*/ 2721 w 7"/>
              <a:gd name="T9" fmla="*/ 0 h 4"/>
              <a:gd name="T10" fmla="*/ 1361 w 7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">
                <a:moveTo>
                  <a:pt x="3" y="3"/>
                </a:moveTo>
                <a:lnTo>
                  <a:pt x="3" y="3"/>
                </a:lnTo>
                <a:lnTo>
                  <a:pt x="0" y="3"/>
                </a:lnTo>
                <a:lnTo>
                  <a:pt x="1" y="0"/>
                </a:lnTo>
                <a:lnTo>
                  <a:pt x="6" y="0"/>
                </a:lnTo>
                <a:lnTo>
                  <a:pt x="3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14" name="Freeform 7783">
            <a:extLst>
              <a:ext uri="{FF2B5EF4-FFF2-40B4-BE49-F238E27FC236}">
                <a16:creationId xmlns:a16="http://schemas.microsoft.com/office/drawing/2014/main" id="{D334040E-EAF0-C54E-9129-6533CC0F6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459413"/>
            <a:ext cx="3175" cy="1587"/>
          </a:xfrm>
          <a:custGeom>
            <a:avLst/>
            <a:gdLst>
              <a:gd name="T0" fmla="*/ 1361 w 7"/>
              <a:gd name="T1" fmla="*/ 1190 h 4"/>
              <a:gd name="T2" fmla="*/ 0 w 7"/>
              <a:gd name="T3" fmla="*/ 0 h 4"/>
              <a:gd name="T4" fmla="*/ 2268 w 7"/>
              <a:gd name="T5" fmla="*/ 0 h 4"/>
              <a:gd name="T6" fmla="*/ 2721 w 7"/>
              <a:gd name="T7" fmla="*/ 1190 h 4"/>
              <a:gd name="T8" fmla="*/ 1361 w 7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3" y="3"/>
                </a:moveTo>
                <a:lnTo>
                  <a:pt x="0" y="0"/>
                </a:lnTo>
                <a:lnTo>
                  <a:pt x="5" y="0"/>
                </a:lnTo>
                <a:lnTo>
                  <a:pt x="6" y="3"/>
                </a:lnTo>
                <a:lnTo>
                  <a:pt x="3" y="3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15" name="Freeform 7784">
            <a:extLst>
              <a:ext uri="{FF2B5EF4-FFF2-40B4-BE49-F238E27FC236}">
                <a16:creationId xmlns:a16="http://schemas.microsoft.com/office/drawing/2014/main" id="{48052DF5-DCAC-EB4B-83C4-DE1F9D6A4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459413"/>
            <a:ext cx="3175" cy="1587"/>
          </a:xfrm>
          <a:custGeom>
            <a:avLst/>
            <a:gdLst>
              <a:gd name="T0" fmla="*/ 1361 w 7"/>
              <a:gd name="T1" fmla="*/ 1190 h 4"/>
              <a:gd name="T2" fmla="*/ 1361 w 7"/>
              <a:gd name="T3" fmla="*/ 1190 h 4"/>
              <a:gd name="T4" fmla="*/ 0 w 7"/>
              <a:gd name="T5" fmla="*/ 0 h 4"/>
              <a:gd name="T6" fmla="*/ 2268 w 7"/>
              <a:gd name="T7" fmla="*/ 0 h 4"/>
              <a:gd name="T8" fmla="*/ 2721 w 7"/>
              <a:gd name="T9" fmla="*/ 1190 h 4"/>
              <a:gd name="T10" fmla="*/ 1361 w 7"/>
              <a:gd name="T11" fmla="*/ 119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">
                <a:moveTo>
                  <a:pt x="3" y="3"/>
                </a:moveTo>
                <a:lnTo>
                  <a:pt x="3" y="3"/>
                </a:lnTo>
                <a:lnTo>
                  <a:pt x="0" y="0"/>
                </a:lnTo>
                <a:lnTo>
                  <a:pt x="5" y="0"/>
                </a:lnTo>
                <a:lnTo>
                  <a:pt x="6" y="3"/>
                </a:lnTo>
                <a:lnTo>
                  <a:pt x="3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16" name="Freeform 7785">
            <a:extLst>
              <a:ext uri="{FF2B5EF4-FFF2-40B4-BE49-F238E27FC236}">
                <a16:creationId xmlns:a16="http://schemas.microsoft.com/office/drawing/2014/main" id="{45D10551-4975-1749-BD3F-37D02916E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446713"/>
            <a:ext cx="4763" cy="6350"/>
          </a:xfrm>
          <a:custGeom>
            <a:avLst/>
            <a:gdLst>
              <a:gd name="T0" fmla="*/ 3297 w 13"/>
              <a:gd name="T1" fmla="*/ 3572 h 16"/>
              <a:gd name="T2" fmla="*/ 733 w 13"/>
              <a:gd name="T3" fmla="*/ 1984 h 16"/>
              <a:gd name="T4" fmla="*/ 733 w 13"/>
              <a:gd name="T5" fmla="*/ 1191 h 16"/>
              <a:gd name="T6" fmla="*/ 2198 w 13"/>
              <a:gd name="T7" fmla="*/ 0 h 16"/>
              <a:gd name="T8" fmla="*/ 3297 w 13"/>
              <a:gd name="T9" fmla="*/ 1191 h 16"/>
              <a:gd name="T10" fmla="*/ 1832 w 13"/>
              <a:gd name="T11" fmla="*/ 1984 h 16"/>
              <a:gd name="T12" fmla="*/ 4030 w 13"/>
              <a:gd name="T13" fmla="*/ 1984 h 16"/>
              <a:gd name="T14" fmla="*/ 4030 w 13"/>
              <a:gd name="T15" fmla="*/ 3572 h 16"/>
              <a:gd name="T16" fmla="*/ 3297 w 13"/>
              <a:gd name="T17" fmla="*/ 3969 h 16"/>
              <a:gd name="T18" fmla="*/ 3297 w 13"/>
              <a:gd name="T19" fmla="*/ 4763 h 16"/>
              <a:gd name="T20" fmla="*/ 1466 w 13"/>
              <a:gd name="T21" fmla="*/ 5953 h 16"/>
              <a:gd name="T22" fmla="*/ 0 w 13"/>
              <a:gd name="T23" fmla="*/ 4763 h 16"/>
              <a:gd name="T24" fmla="*/ 733 w 13"/>
              <a:gd name="T25" fmla="*/ 3572 h 16"/>
              <a:gd name="T26" fmla="*/ 1832 w 13"/>
              <a:gd name="T27" fmla="*/ 3572 h 16"/>
              <a:gd name="T28" fmla="*/ 1832 w 13"/>
              <a:gd name="T29" fmla="*/ 3572 h 16"/>
              <a:gd name="T30" fmla="*/ 3297 w 13"/>
              <a:gd name="T31" fmla="*/ 3572 h 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16">
                <a:moveTo>
                  <a:pt x="9" y="9"/>
                </a:moveTo>
                <a:cubicBezTo>
                  <a:pt x="9" y="9"/>
                  <a:pt x="2" y="9"/>
                  <a:pt x="2" y="5"/>
                </a:cubicBezTo>
                <a:cubicBezTo>
                  <a:pt x="0" y="5"/>
                  <a:pt x="0" y="3"/>
                  <a:pt x="2" y="3"/>
                </a:cubicBezTo>
                <a:cubicBezTo>
                  <a:pt x="2" y="0"/>
                  <a:pt x="5" y="0"/>
                  <a:pt x="6" y="0"/>
                </a:cubicBezTo>
                <a:cubicBezTo>
                  <a:pt x="6" y="0"/>
                  <a:pt x="9" y="0"/>
                  <a:pt x="9" y="3"/>
                </a:cubicBezTo>
                <a:lnTo>
                  <a:pt x="5" y="5"/>
                </a:lnTo>
                <a:cubicBezTo>
                  <a:pt x="5" y="5"/>
                  <a:pt x="11" y="3"/>
                  <a:pt x="11" y="5"/>
                </a:cubicBezTo>
                <a:cubicBezTo>
                  <a:pt x="11" y="5"/>
                  <a:pt x="12" y="9"/>
                  <a:pt x="11" y="9"/>
                </a:cubicBezTo>
                <a:cubicBezTo>
                  <a:pt x="11" y="10"/>
                  <a:pt x="10" y="10"/>
                  <a:pt x="9" y="10"/>
                </a:cubicBezTo>
                <a:cubicBezTo>
                  <a:pt x="9" y="10"/>
                  <a:pt x="9" y="11"/>
                  <a:pt x="9" y="12"/>
                </a:cubicBezTo>
                <a:cubicBezTo>
                  <a:pt x="8" y="15"/>
                  <a:pt x="6" y="15"/>
                  <a:pt x="4" y="15"/>
                </a:cubicBezTo>
                <a:cubicBezTo>
                  <a:pt x="2" y="15"/>
                  <a:pt x="1" y="12"/>
                  <a:pt x="0" y="12"/>
                </a:cubicBezTo>
                <a:cubicBezTo>
                  <a:pt x="0" y="9"/>
                  <a:pt x="1" y="9"/>
                  <a:pt x="2" y="9"/>
                </a:cubicBezTo>
                <a:lnTo>
                  <a:pt x="5" y="9"/>
                </a:lnTo>
                <a:lnTo>
                  <a:pt x="9" y="9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17" name="Freeform 7786">
            <a:extLst>
              <a:ext uri="{FF2B5EF4-FFF2-40B4-BE49-F238E27FC236}">
                <a16:creationId xmlns:a16="http://schemas.microsoft.com/office/drawing/2014/main" id="{31CB2DF4-2528-E24D-9E1C-200C3F5F6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5446713"/>
            <a:ext cx="4762" cy="6350"/>
          </a:xfrm>
          <a:custGeom>
            <a:avLst/>
            <a:gdLst>
              <a:gd name="T0" fmla="*/ 2041 w 14"/>
              <a:gd name="T1" fmla="*/ 5953 h 16"/>
              <a:gd name="T2" fmla="*/ 3401 w 14"/>
              <a:gd name="T3" fmla="*/ 4763 h 16"/>
              <a:gd name="T4" fmla="*/ 3401 w 14"/>
              <a:gd name="T5" fmla="*/ 4763 h 16"/>
              <a:gd name="T6" fmla="*/ 3401 w 14"/>
              <a:gd name="T7" fmla="*/ 4763 h 16"/>
              <a:gd name="T8" fmla="*/ 2721 w 14"/>
              <a:gd name="T9" fmla="*/ 5953 h 16"/>
              <a:gd name="T10" fmla="*/ 2041 w 14"/>
              <a:gd name="T11" fmla="*/ 5953 h 16"/>
              <a:gd name="T12" fmla="*/ 2721 w 14"/>
              <a:gd name="T13" fmla="*/ 3572 h 16"/>
              <a:gd name="T14" fmla="*/ 2041 w 14"/>
              <a:gd name="T15" fmla="*/ 3572 h 16"/>
              <a:gd name="T16" fmla="*/ 1020 w 14"/>
              <a:gd name="T17" fmla="*/ 3572 h 16"/>
              <a:gd name="T18" fmla="*/ 1020 w 14"/>
              <a:gd name="T19" fmla="*/ 2381 h 16"/>
              <a:gd name="T20" fmla="*/ 2721 w 14"/>
              <a:gd name="T21" fmla="*/ 3572 h 16"/>
              <a:gd name="T22" fmla="*/ 3061 w 14"/>
              <a:gd name="T23" fmla="*/ 3572 h 16"/>
              <a:gd name="T24" fmla="*/ 3401 w 14"/>
              <a:gd name="T25" fmla="*/ 4763 h 16"/>
              <a:gd name="T26" fmla="*/ 2721 w 14"/>
              <a:gd name="T27" fmla="*/ 3572 h 16"/>
              <a:gd name="T28" fmla="*/ 340 w 14"/>
              <a:gd name="T29" fmla="*/ 4763 h 16"/>
              <a:gd name="T30" fmla="*/ 1361 w 14"/>
              <a:gd name="T31" fmla="*/ 5953 h 16"/>
              <a:gd name="T32" fmla="*/ 340 w 14"/>
              <a:gd name="T33" fmla="*/ 4763 h 16"/>
              <a:gd name="T34" fmla="*/ 340 w 14"/>
              <a:gd name="T35" fmla="*/ 3572 h 16"/>
              <a:gd name="T36" fmla="*/ 1020 w 14"/>
              <a:gd name="T37" fmla="*/ 3572 h 16"/>
              <a:gd name="T38" fmla="*/ 340 w 14"/>
              <a:gd name="T39" fmla="*/ 4366 h 16"/>
              <a:gd name="T40" fmla="*/ 340 w 14"/>
              <a:gd name="T41" fmla="*/ 3572 h 16"/>
              <a:gd name="T42" fmla="*/ 1020 w 14"/>
              <a:gd name="T43" fmla="*/ 1984 h 16"/>
              <a:gd name="T44" fmla="*/ 1020 w 14"/>
              <a:gd name="T45" fmla="*/ 2381 h 16"/>
              <a:gd name="T46" fmla="*/ 680 w 14"/>
              <a:gd name="T47" fmla="*/ 1984 h 16"/>
              <a:gd name="T48" fmla="*/ 1020 w 14"/>
              <a:gd name="T49" fmla="*/ 1984 h 16"/>
              <a:gd name="T50" fmla="*/ 340 w 14"/>
              <a:gd name="T51" fmla="*/ 1191 h 16"/>
              <a:gd name="T52" fmla="*/ 680 w 14"/>
              <a:gd name="T53" fmla="*/ 1191 h 16"/>
              <a:gd name="T54" fmla="*/ 680 w 14"/>
              <a:gd name="T55" fmla="*/ 1984 h 16"/>
              <a:gd name="T56" fmla="*/ 340 w 14"/>
              <a:gd name="T57" fmla="*/ 1191 h 16"/>
              <a:gd name="T58" fmla="*/ 2041 w 14"/>
              <a:gd name="T59" fmla="*/ 0 h 16"/>
              <a:gd name="T60" fmla="*/ 2381 w 14"/>
              <a:gd name="T61" fmla="*/ 0 h 16"/>
              <a:gd name="T62" fmla="*/ 1701 w 14"/>
              <a:gd name="T63" fmla="*/ 0 h 16"/>
              <a:gd name="T64" fmla="*/ 2041 w 14"/>
              <a:gd name="T65" fmla="*/ 0 h 16"/>
              <a:gd name="T66" fmla="*/ 1020 w 14"/>
              <a:gd name="T67" fmla="*/ 1191 h 16"/>
              <a:gd name="T68" fmla="*/ 1701 w 14"/>
              <a:gd name="T69" fmla="*/ 0 h 16"/>
              <a:gd name="T70" fmla="*/ 1020 w 14"/>
              <a:gd name="T71" fmla="*/ 1191 h 16"/>
              <a:gd name="T72" fmla="*/ 3061 w 14"/>
              <a:gd name="T73" fmla="*/ 1984 h 16"/>
              <a:gd name="T74" fmla="*/ 4082 w 14"/>
              <a:gd name="T75" fmla="*/ 1984 h 16"/>
              <a:gd name="T76" fmla="*/ 4082 w 14"/>
              <a:gd name="T77" fmla="*/ 3572 h 16"/>
              <a:gd name="T78" fmla="*/ 4082 w 14"/>
              <a:gd name="T79" fmla="*/ 1984 h 16"/>
              <a:gd name="T80" fmla="*/ 3401 w 14"/>
              <a:gd name="T81" fmla="*/ 1984 h 16"/>
              <a:gd name="T82" fmla="*/ 3061 w 14"/>
              <a:gd name="T83" fmla="*/ 1984 h 16"/>
              <a:gd name="T84" fmla="*/ 2381 w 14"/>
              <a:gd name="T85" fmla="*/ 1984 h 16"/>
              <a:gd name="T86" fmla="*/ 3401 w 14"/>
              <a:gd name="T87" fmla="*/ 1191 h 16"/>
              <a:gd name="T88" fmla="*/ 3061 w 14"/>
              <a:gd name="T89" fmla="*/ 1984 h 1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" h="16">
                <a:moveTo>
                  <a:pt x="6" y="15"/>
                </a:moveTo>
                <a:cubicBezTo>
                  <a:pt x="6" y="15"/>
                  <a:pt x="9" y="15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5"/>
                  <a:pt x="8" y="15"/>
                  <a:pt x="8" y="15"/>
                </a:cubicBezTo>
                <a:lnTo>
                  <a:pt x="6" y="15"/>
                </a:lnTo>
                <a:close/>
                <a:moveTo>
                  <a:pt x="8" y="9"/>
                </a:moveTo>
                <a:lnTo>
                  <a:pt x="6" y="9"/>
                </a:lnTo>
                <a:lnTo>
                  <a:pt x="3" y="9"/>
                </a:lnTo>
                <a:lnTo>
                  <a:pt x="3" y="6"/>
                </a:lnTo>
                <a:cubicBezTo>
                  <a:pt x="4" y="7"/>
                  <a:pt x="6" y="9"/>
                  <a:pt x="8" y="9"/>
                </a:cubicBezTo>
                <a:lnTo>
                  <a:pt x="9" y="9"/>
                </a:lnTo>
                <a:cubicBezTo>
                  <a:pt x="9" y="12"/>
                  <a:pt x="10" y="12"/>
                  <a:pt x="10" y="12"/>
                </a:cubicBezTo>
                <a:cubicBezTo>
                  <a:pt x="9" y="12"/>
                  <a:pt x="8" y="9"/>
                  <a:pt x="8" y="9"/>
                </a:cubicBezTo>
                <a:close/>
                <a:moveTo>
                  <a:pt x="1" y="12"/>
                </a:moveTo>
                <a:cubicBezTo>
                  <a:pt x="2" y="12"/>
                  <a:pt x="3" y="14"/>
                  <a:pt x="4" y="15"/>
                </a:cubicBezTo>
                <a:lnTo>
                  <a:pt x="1" y="12"/>
                </a:lnTo>
                <a:close/>
                <a:moveTo>
                  <a:pt x="1" y="9"/>
                </a:moveTo>
                <a:lnTo>
                  <a:pt x="3" y="9"/>
                </a:lnTo>
                <a:cubicBezTo>
                  <a:pt x="1" y="9"/>
                  <a:pt x="1" y="9"/>
                  <a:pt x="1" y="11"/>
                </a:cubicBezTo>
                <a:cubicBezTo>
                  <a:pt x="0" y="9"/>
                  <a:pt x="1" y="9"/>
                  <a:pt x="1" y="9"/>
                </a:cubicBezTo>
                <a:close/>
                <a:moveTo>
                  <a:pt x="3" y="5"/>
                </a:moveTo>
                <a:lnTo>
                  <a:pt x="3" y="6"/>
                </a:lnTo>
                <a:lnTo>
                  <a:pt x="2" y="5"/>
                </a:lnTo>
                <a:lnTo>
                  <a:pt x="3" y="5"/>
                </a:lnTo>
                <a:close/>
                <a:moveTo>
                  <a:pt x="1" y="3"/>
                </a:moveTo>
                <a:lnTo>
                  <a:pt x="2" y="3"/>
                </a:lnTo>
                <a:lnTo>
                  <a:pt x="2" y="5"/>
                </a:lnTo>
                <a:cubicBezTo>
                  <a:pt x="1" y="5"/>
                  <a:pt x="1" y="4"/>
                  <a:pt x="1" y="3"/>
                </a:cubicBezTo>
                <a:close/>
                <a:moveTo>
                  <a:pt x="6" y="0"/>
                </a:moveTo>
                <a:lnTo>
                  <a:pt x="7" y="0"/>
                </a:lnTo>
                <a:cubicBezTo>
                  <a:pt x="6" y="0"/>
                  <a:pt x="5" y="0"/>
                  <a:pt x="5" y="0"/>
                </a:cubicBezTo>
                <a:cubicBezTo>
                  <a:pt x="5" y="0"/>
                  <a:pt x="5" y="0"/>
                  <a:pt x="6" y="0"/>
                </a:cubicBezTo>
                <a:close/>
                <a:moveTo>
                  <a:pt x="3" y="3"/>
                </a:moveTo>
                <a:cubicBezTo>
                  <a:pt x="3" y="1"/>
                  <a:pt x="3" y="0"/>
                  <a:pt x="5" y="0"/>
                </a:cubicBezTo>
                <a:cubicBezTo>
                  <a:pt x="4" y="0"/>
                  <a:pt x="3" y="1"/>
                  <a:pt x="3" y="3"/>
                </a:cubicBezTo>
                <a:close/>
                <a:moveTo>
                  <a:pt x="9" y="5"/>
                </a:moveTo>
                <a:cubicBezTo>
                  <a:pt x="10" y="3"/>
                  <a:pt x="12" y="5"/>
                  <a:pt x="12" y="5"/>
                </a:cubicBezTo>
                <a:cubicBezTo>
                  <a:pt x="13" y="5"/>
                  <a:pt x="13" y="9"/>
                  <a:pt x="12" y="9"/>
                </a:cubicBezTo>
                <a:cubicBezTo>
                  <a:pt x="13" y="9"/>
                  <a:pt x="12" y="5"/>
                  <a:pt x="12" y="5"/>
                </a:cubicBezTo>
                <a:lnTo>
                  <a:pt x="10" y="5"/>
                </a:lnTo>
                <a:lnTo>
                  <a:pt x="9" y="5"/>
                </a:lnTo>
                <a:lnTo>
                  <a:pt x="7" y="5"/>
                </a:lnTo>
                <a:cubicBezTo>
                  <a:pt x="9" y="3"/>
                  <a:pt x="10" y="3"/>
                  <a:pt x="10" y="3"/>
                </a:cubicBezTo>
                <a:cubicBezTo>
                  <a:pt x="10" y="3"/>
                  <a:pt x="9" y="3"/>
                  <a:pt x="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18" name="Freeform 7787">
            <a:extLst>
              <a:ext uri="{FF2B5EF4-FFF2-40B4-BE49-F238E27FC236}">
                <a16:creationId xmlns:a16="http://schemas.microsoft.com/office/drawing/2014/main" id="{D0CE9D3C-D282-5543-BDBE-D544320F2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138" y="5446713"/>
            <a:ext cx="4762" cy="6350"/>
          </a:xfrm>
          <a:custGeom>
            <a:avLst/>
            <a:gdLst>
              <a:gd name="T0" fmla="*/ 1270 w 15"/>
              <a:gd name="T1" fmla="*/ 3572 h 16"/>
              <a:gd name="T2" fmla="*/ 3810 w 15"/>
              <a:gd name="T3" fmla="*/ 3572 h 16"/>
              <a:gd name="T4" fmla="*/ 4445 w 15"/>
              <a:gd name="T5" fmla="*/ 4763 h 16"/>
              <a:gd name="T6" fmla="*/ 2857 w 15"/>
              <a:gd name="T7" fmla="*/ 5953 h 16"/>
              <a:gd name="T8" fmla="*/ 1270 w 15"/>
              <a:gd name="T9" fmla="*/ 4763 h 16"/>
              <a:gd name="T10" fmla="*/ 2857 w 15"/>
              <a:gd name="T11" fmla="*/ 3572 h 16"/>
              <a:gd name="T12" fmla="*/ 635 w 15"/>
              <a:gd name="T13" fmla="*/ 3572 h 16"/>
              <a:gd name="T14" fmla="*/ 635 w 15"/>
              <a:gd name="T15" fmla="*/ 1984 h 16"/>
              <a:gd name="T16" fmla="*/ 2857 w 15"/>
              <a:gd name="T17" fmla="*/ 1984 h 16"/>
              <a:gd name="T18" fmla="*/ 1587 w 15"/>
              <a:gd name="T19" fmla="*/ 1191 h 16"/>
              <a:gd name="T20" fmla="*/ 2540 w 15"/>
              <a:gd name="T21" fmla="*/ 0 h 16"/>
              <a:gd name="T22" fmla="*/ 3810 w 15"/>
              <a:gd name="T23" fmla="*/ 1191 h 16"/>
              <a:gd name="T24" fmla="*/ 3810 w 15"/>
              <a:gd name="T25" fmla="*/ 1984 h 16"/>
              <a:gd name="T26" fmla="*/ 1270 w 15"/>
              <a:gd name="T27" fmla="*/ 3572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6">
                <a:moveTo>
                  <a:pt x="4" y="9"/>
                </a:moveTo>
                <a:cubicBezTo>
                  <a:pt x="4" y="9"/>
                  <a:pt x="11" y="9"/>
                  <a:pt x="12" y="9"/>
                </a:cubicBezTo>
                <a:cubicBezTo>
                  <a:pt x="12" y="9"/>
                  <a:pt x="14" y="9"/>
                  <a:pt x="14" y="12"/>
                </a:cubicBezTo>
                <a:cubicBezTo>
                  <a:pt x="12" y="15"/>
                  <a:pt x="12" y="15"/>
                  <a:pt x="9" y="15"/>
                </a:cubicBezTo>
                <a:cubicBezTo>
                  <a:pt x="8" y="15"/>
                  <a:pt x="5" y="15"/>
                  <a:pt x="4" y="12"/>
                </a:cubicBezTo>
                <a:cubicBezTo>
                  <a:pt x="3" y="12"/>
                  <a:pt x="9" y="9"/>
                  <a:pt x="9" y="9"/>
                </a:cubicBezTo>
                <a:cubicBezTo>
                  <a:pt x="9" y="9"/>
                  <a:pt x="3" y="12"/>
                  <a:pt x="2" y="9"/>
                </a:cubicBezTo>
                <a:cubicBezTo>
                  <a:pt x="0" y="9"/>
                  <a:pt x="2" y="5"/>
                  <a:pt x="2" y="5"/>
                </a:cubicBezTo>
                <a:cubicBezTo>
                  <a:pt x="3" y="3"/>
                  <a:pt x="9" y="5"/>
                  <a:pt x="9" y="5"/>
                </a:cubicBezTo>
                <a:lnTo>
                  <a:pt x="5" y="3"/>
                </a:lnTo>
                <a:cubicBezTo>
                  <a:pt x="5" y="0"/>
                  <a:pt x="8" y="0"/>
                  <a:pt x="8" y="0"/>
                </a:cubicBezTo>
                <a:cubicBezTo>
                  <a:pt x="9" y="0"/>
                  <a:pt x="12" y="3"/>
                  <a:pt x="12" y="3"/>
                </a:cubicBezTo>
                <a:cubicBezTo>
                  <a:pt x="14" y="3"/>
                  <a:pt x="14" y="5"/>
                  <a:pt x="12" y="5"/>
                </a:cubicBezTo>
                <a:cubicBezTo>
                  <a:pt x="12" y="9"/>
                  <a:pt x="4" y="9"/>
                  <a:pt x="4" y="9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19" name="Freeform 7788">
            <a:extLst>
              <a:ext uri="{FF2B5EF4-FFF2-40B4-BE49-F238E27FC236}">
                <a16:creationId xmlns:a16="http://schemas.microsoft.com/office/drawing/2014/main" id="{33C34313-1CC5-9247-9DC0-D6689D2E9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138" y="5446713"/>
            <a:ext cx="4762" cy="6350"/>
          </a:xfrm>
          <a:custGeom>
            <a:avLst/>
            <a:gdLst>
              <a:gd name="T0" fmla="*/ 2857 w 15"/>
              <a:gd name="T1" fmla="*/ 5953 h 16"/>
              <a:gd name="T2" fmla="*/ 1270 w 15"/>
              <a:gd name="T3" fmla="*/ 4763 h 16"/>
              <a:gd name="T4" fmla="*/ 1905 w 15"/>
              <a:gd name="T5" fmla="*/ 3572 h 16"/>
              <a:gd name="T6" fmla="*/ 635 w 15"/>
              <a:gd name="T7" fmla="*/ 3572 h 16"/>
              <a:gd name="T8" fmla="*/ 635 w 15"/>
              <a:gd name="T9" fmla="*/ 1984 h 16"/>
              <a:gd name="T10" fmla="*/ 952 w 15"/>
              <a:gd name="T11" fmla="*/ 1984 h 16"/>
              <a:gd name="T12" fmla="*/ 635 w 15"/>
              <a:gd name="T13" fmla="*/ 3572 h 16"/>
              <a:gd name="T14" fmla="*/ 1270 w 15"/>
              <a:gd name="T15" fmla="*/ 3572 h 16"/>
              <a:gd name="T16" fmla="*/ 1905 w 15"/>
              <a:gd name="T17" fmla="*/ 3572 h 16"/>
              <a:gd name="T18" fmla="*/ 3810 w 15"/>
              <a:gd name="T19" fmla="*/ 1984 h 16"/>
              <a:gd name="T20" fmla="*/ 3810 w 15"/>
              <a:gd name="T21" fmla="*/ 1191 h 16"/>
              <a:gd name="T22" fmla="*/ 2857 w 15"/>
              <a:gd name="T23" fmla="*/ 0 h 16"/>
              <a:gd name="T24" fmla="*/ 3810 w 15"/>
              <a:gd name="T25" fmla="*/ 1191 h 16"/>
              <a:gd name="T26" fmla="*/ 4445 w 15"/>
              <a:gd name="T27" fmla="*/ 1984 h 16"/>
              <a:gd name="T28" fmla="*/ 3810 w 15"/>
              <a:gd name="T29" fmla="*/ 3572 h 16"/>
              <a:gd name="T30" fmla="*/ 4445 w 15"/>
              <a:gd name="T31" fmla="*/ 3572 h 16"/>
              <a:gd name="T32" fmla="*/ 4445 w 15"/>
              <a:gd name="T33" fmla="*/ 4763 h 16"/>
              <a:gd name="T34" fmla="*/ 2857 w 15"/>
              <a:gd name="T35" fmla="*/ 5953 h 16"/>
              <a:gd name="T36" fmla="*/ 1270 w 15"/>
              <a:gd name="T37" fmla="*/ 1191 h 16"/>
              <a:gd name="T38" fmla="*/ 2222 w 15"/>
              <a:gd name="T39" fmla="*/ 0 h 16"/>
              <a:gd name="T40" fmla="*/ 2540 w 15"/>
              <a:gd name="T41" fmla="*/ 0 h 16"/>
              <a:gd name="T42" fmla="*/ 1587 w 15"/>
              <a:gd name="T43" fmla="*/ 1191 h 16"/>
              <a:gd name="T44" fmla="*/ 2857 w 15"/>
              <a:gd name="T45" fmla="*/ 1984 h 16"/>
              <a:gd name="T46" fmla="*/ 1905 w 15"/>
              <a:gd name="T47" fmla="*/ 1984 h 16"/>
              <a:gd name="T48" fmla="*/ 1270 w 15"/>
              <a:gd name="T49" fmla="*/ 1191 h 16"/>
              <a:gd name="T50" fmla="*/ 1587 w 15"/>
              <a:gd name="T51" fmla="*/ 4763 h 16"/>
              <a:gd name="T52" fmla="*/ 2857 w 15"/>
              <a:gd name="T53" fmla="*/ 5953 h 16"/>
              <a:gd name="T54" fmla="*/ 3810 w 15"/>
              <a:gd name="T55" fmla="*/ 4763 h 16"/>
              <a:gd name="T56" fmla="*/ 3810 w 15"/>
              <a:gd name="T57" fmla="*/ 3572 h 16"/>
              <a:gd name="T58" fmla="*/ 3492 w 15"/>
              <a:gd name="T59" fmla="*/ 3572 h 16"/>
              <a:gd name="T60" fmla="*/ 2540 w 15"/>
              <a:gd name="T61" fmla="*/ 3572 h 16"/>
              <a:gd name="T62" fmla="*/ 1587 w 15"/>
              <a:gd name="T63" fmla="*/ 4763 h 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" h="16">
                <a:moveTo>
                  <a:pt x="9" y="15"/>
                </a:moveTo>
                <a:cubicBezTo>
                  <a:pt x="6" y="15"/>
                  <a:pt x="4" y="15"/>
                  <a:pt x="4" y="12"/>
                </a:cubicBezTo>
                <a:cubicBezTo>
                  <a:pt x="4" y="12"/>
                  <a:pt x="6" y="12"/>
                  <a:pt x="6" y="9"/>
                </a:cubicBezTo>
                <a:cubicBezTo>
                  <a:pt x="4" y="12"/>
                  <a:pt x="2" y="12"/>
                  <a:pt x="2" y="9"/>
                </a:cubicBezTo>
                <a:cubicBezTo>
                  <a:pt x="0" y="9"/>
                  <a:pt x="0" y="5"/>
                  <a:pt x="2" y="5"/>
                </a:cubicBezTo>
                <a:lnTo>
                  <a:pt x="3" y="5"/>
                </a:lnTo>
                <a:cubicBezTo>
                  <a:pt x="2" y="5"/>
                  <a:pt x="0" y="9"/>
                  <a:pt x="2" y="9"/>
                </a:cubicBezTo>
                <a:lnTo>
                  <a:pt x="4" y="9"/>
                </a:lnTo>
                <a:lnTo>
                  <a:pt x="6" y="9"/>
                </a:lnTo>
                <a:cubicBezTo>
                  <a:pt x="11" y="9"/>
                  <a:pt x="12" y="9"/>
                  <a:pt x="12" y="5"/>
                </a:cubicBezTo>
                <a:lnTo>
                  <a:pt x="12" y="3"/>
                </a:lnTo>
                <a:cubicBezTo>
                  <a:pt x="12" y="3"/>
                  <a:pt x="11" y="0"/>
                  <a:pt x="9" y="0"/>
                </a:cubicBezTo>
                <a:cubicBezTo>
                  <a:pt x="11" y="0"/>
                  <a:pt x="12" y="0"/>
                  <a:pt x="12" y="3"/>
                </a:cubicBezTo>
                <a:cubicBezTo>
                  <a:pt x="12" y="3"/>
                  <a:pt x="14" y="3"/>
                  <a:pt x="14" y="5"/>
                </a:cubicBezTo>
                <a:lnTo>
                  <a:pt x="12" y="9"/>
                </a:lnTo>
                <a:lnTo>
                  <a:pt x="14" y="9"/>
                </a:lnTo>
                <a:lnTo>
                  <a:pt x="14" y="12"/>
                </a:lnTo>
                <a:cubicBezTo>
                  <a:pt x="12" y="15"/>
                  <a:pt x="12" y="15"/>
                  <a:pt x="9" y="15"/>
                </a:cubicBezTo>
                <a:close/>
                <a:moveTo>
                  <a:pt x="4" y="3"/>
                </a:moveTo>
                <a:cubicBezTo>
                  <a:pt x="5" y="0"/>
                  <a:pt x="7" y="0"/>
                  <a:pt x="7" y="0"/>
                </a:cubicBezTo>
                <a:lnTo>
                  <a:pt x="8" y="0"/>
                </a:lnTo>
                <a:cubicBezTo>
                  <a:pt x="6" y="0"/>
                  <a:pt x="6" y="3"/>
                  <a:pt x="5" y="3"/>
                </a:cubicBezTo>
                <a:cubicBezTo>
                  <a:pt x="5" y="3"/>
                  <a:pt x="7" y="5"/>
                  <a:pt x="9" y="5"/>
                </a:cubicBezTo>
                <a:lnTo>
                  <a:pt x="6" y="5"/>
                </a:lnTo>
                <a:cubicBezTo>
                  <a:pt x="6" y="3"/>
                  <a:pt x="4" y="3"/>
                  <a:pt x="4" y="3"/>
                </a:cubicBezTo>
                <a:close/>
                <a:moveTo>
                  <a:pt x="5" y="12"/>
                </a:moveTo>
                <a:cubicBezTo>
                  <a:pt x="5" y="15"/>
                  <a:pt x="7" y="15"/>
                  <a:pt x="9" y="15"/>
                </a:cubicBezTo>
                <a:cubicBezTo>
                  <a:pt x="12" y="15"/>
                  <a:pt x="12" y="12"/>
                  <a:pt x="12" y="12"/>
                </a:cubicBezTo>
                <a:cubicBezTo>
                  <a:pt x="14" y="12"/>
                  <a:pt x="14" y="9"/>
                  <a:pt x="12" y="9"/>
                </a:cubicBezTo>
                <a:lnTo>
                  <a:pt x="11" y="9"/>
                </a:lnTo>
                <a:lnTo>
                  <a:pt x="8" y="9"/>
                </a:lnTo>
                <a:cubicBezTo>
                  <a:pt x="6" y="12"/>
                  <a:pt x="5" y="12"/>
                  <a:pt x="5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20" name="Freeform 7789">
            <a:extLst>
              <a:ext uri="{FF2B5EF4-FFF2-40B4-BE49-F238E27FC236}">
                <a16:creationId xmlns:a16="http://schemas.microsoft.com/office/drawing/2014/main" id="{0498B558-06C8-AD44-B4E0-A09453612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313" y="5443538"/>
            <a:ext cx="6350" cy="4762"/>
          </a:xfrm>
          <a:custGeom>
            <a:avLst/>
            <a:gdLst>
              <a:gd name="T0" fmla="*/ 5159 w 16"/>
              <a:gd name="T1" fmla="*/ 3401 h 14"/>
              <a:gd name="T2" fmla="*/ 3572 w 16"/>
              <a:gd name="T3" fmla="*/ 3401 h 14"/>
              <a:gd name="T4" fmla="*/ 1191 w 16"/>
              <a:gd name="T5" fmla="*/ 4422 h 14"/>
              <a:gd name="T6" fmla="*/ 0 w 16"/>
              <a:gd name="T7" fmla="*/ 3401 h 14"/>
              <a:gd name="T8" fmla="*/ 1191 w 16"/>
              <a:gd name="T9" fmla="*/ 1020 h 14"/>
              <a:gd name="T10" fmla="*/ 1588 w 16"/>
              <a:gd name="T11" fmla="*/ 1361 h 14"/>
              <a:gd name="T12" fmla="*/ 1984 w 16"/>
              <a:gd name="T13" fmla="*/ 0 h 14"/>
              <a:gd name="T14" fmla="*/ 3969 w 16"/>
              <a:gd name="T15" fmla="*/ 0 h 14"/>
              <a:gd name="T16" fmla="*/ 3969 w 16"/>
              <a:gd name="T17" fmla="*/ 3061 h 14"/>
              <a:gd name="T18" fmla="*/ 5159 w 16"/>
              <a:gd name="T19" fmla="*/ 1020 h 14"/>
              <a:gd name="T20" fmla="*/ 5953 w 16"/>
              <a:gd name="T21" fmla="*/ 2041 h 14"/>
              <a:gd name="T22" fmla="*/ 5159 w 16"/>
              <a:gd name="T23" fmla="*/ 3401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14">
                <a:moveTo>
                  <a:pt x="13" y="10"/>
                </a:moveTo>
                <a:cubicBezTo>
                  <a:pt x="13" y="12"/>
                  <a:pt x="10" y="13"/>
                  <a:pt x="9" y="10"/>
                </a:cubicBezTo>
                <a:cubicBezTo>
                  <a:pt x="8" y="13"/>
                  <a:pt x="5" y="13"/>
                  <a:pt x="3" y="13"/>
                </a:cubicBezTo>
                <a:cubicBezTo>
                  <a:pt x="2" y="13"/>
                  <a:pt x="2" y="10"/>
                  <a:pt x="0" y="10"/>
                </a:cubicBezTo>
                <a:cubicBezTo>
                  <a:pt x="0" y="6"/>
                  <a:pt x="2" y="3"/>
                  <a:pt x="3" y="3"/>
                </a:cubicBezTo>
                <a:cubicBezTo>
                  <a:pt x="4" y="3"/>
                  <a:pt x="4" y="4"/>
                  <a:pt x="4" y="4"/>
                </a:cubicBezTo>
                <a:cubicBezTo>
                  <a:pt x="4" y="2"/>
                  <a:pt x="4" y="0"/>
                  <a:pt x="5" y="0"/>
                </a:cubicBezTo>
                <a:lnTo>
                  <a:pt x="10" y="0"/>
                </a:lnTo>
                <a:cubicBezTo>
                  <a:pt x="11" y="0"/>
                  <a:pt x="11" y="6"/>
                  <a:pt x="10" y="9"/>
                </a:cubicBezTo>
                <a:cubicBezTo>
                  <a:pt x="11" y="7"/>
                  <a:pt x="11" y="3"/>
                  <a:pt x="13" y="3"/>
                </a:cubicBezTo>
                <a:cubicBezTo>
                  <a:pt x="14" y="3"/>
                  <a:pt x="14" y="6"/>
                  <a:pt x="15" y="6"/>
                </a:cubicBezTo>
                <a:cubicBezTo>
                  <a:pt x="15" y="10"/>
                  <a:pt x="13" y="10"/>
                  <a:pt x="13" y="1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21" name="Freeform 7790">
            <a:extLst>
              <a:ext uri="{FF2B5EF4-FFF2-40B4-BE49-F238E27FC236}">
                <a16:creationId xmlns:a16="http://schemas.microsoft.com/office/drawing/2014/main" id="{2B555B1B-E44C-9B49-A662-16DBB2D9D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313" y="5443538"/>
            <a:ext cx="6350" cy="4762"/>
          </a:xfrm>
          <a:custGeom>
            <a:avLst/>
            <a:gdLst>
              <a:gd name="T0" fmla="*/ 1984 w 16"/>
              <a:gd name="T1" fmla="*/ 4422 h 14"/>
              <a:gd name="T2" fmla="*/ 2778 w 16"/>
              <a:gd name="T3" fmla="*/ 3401 h 14"/>
              <a:gd name="T4" fmla="*/ 3572 w 16"/>
              <a:gd name="T5" fmla="*/ 2041 h 14"/>
              <a:gd name="T6" fmla="*/ 3572 w 16"/>
              <a:gd name="T7" fmla="*/ 3401 h 14"/>
              <a:gd name="T8" fmla="*/ 3572 w 16"/>
              <a:gd name="T9" fmla="*/ 3401 h 14"/>
              <a:gd name="T10" fmla="*/ 1984 w 16"/>
              <a:gd name="T11" fmla="*/ 4422 h 14"/>
              <a:gd name="T12" fmla="*/ 0 w 16"/>
              <a:gd name="T13" fmla="*/ 3401 h 14"/>
              <a:gd name="T14" fmla="*/ 1191 w 16"/>
              <a:gd name="T15" fmla="*/ 1020 h 14"/>
              <a:gd name="T16" fmla="*/ 1984 w 16"/>
              <a:gd name="T17" fmla="*/ 2041 h 14"/>
              <a:gd name="T18" fmla="*/ 1191 w 16"/>
              <a:gd name="T19" fmla="*/ 1020 h 14"/>
              <a:gd name="T20" fmla="*/ 794 w 16"/>
              <a:gd name="T21" fmla="*/ 3401 h 14"/>
              <a:gd name="T22" fmla="*/ 1191 w 16"/>
              <a:gd name="T23" fmla="*/ 4422 h 14"/>
              <a:gd name="T24" fmla="*/ 0 w 16"/>
              <a:gd name="T25" fmla="*/ 3401 h 14"/>
              <a:gd name="T26" fmla="*/ 4366 w 16"/>
              <a:gd name="T27" fmla="*/ 2041 h 14"/>
              <a:gd name="T28" fmla="*/ 5159 w 16"/>
              <a:gd name="T29" fmla="*/ 1020 h 14"/>
              <a:gd name="T30" fmla="*/ 3969 w 16"/>
              <a:gd name="T31" fmla="*/ 3401 h 14"/>
              <a:gd name="T32" fmla="*/ 3969 w 16"/>
              <a:gd name="T33" fmla="*/ 2041 h 14"/>
              <a:gd name="T34" fmla="*/ 4366 w 16"/>
              <a:gd name="T35" fmla="*/ 0 h 14"/>
              <a:gd name="T36" fmla="*/ 4366 w 16"/>
              <a:gd name="T37" fmla="*/ 2041 h 14"/>
              <a:gd name="T38" fmla="*/ 5159 w 16"/>
              <a:gd name="T39" fmla="*/ 1020 h 14"/>
              <a:gd name="T40" fmla="*/ 5953 w 16"/>
              <a:gd name="T41" fmla="*/ 2041 h 14"/>
              <a:gd name="T42" fmla="*/ 5556 w 16"/>
              <a:gd name="T43" fmla="*/ 3401 h 14"/>
              <a:gd name="T44" fmla="*/ 4366 w 16"/>
              <a:gd name="T45" fmla="*/ 4082 h 14"/>
              <a:gd name="T46" fmla="*/ 5159 w 16"/>
              <a:gd name="T47" fmla="*/ 3401 h 14"/>
              <a:gd name="T48" fmla="*/ 5556 w 16"/>
              <a:gd name="T49" fmla="*/ 2041 h 14"/>
              <a:gd name="T50" fmla="*/ 5159 w 16"/>
              <a:gd name="T51" fmla="*/ 1020 h 14"/>
              <a:gd name="T52" fmla="*/ 3572 w 16"/>
              <a:gd name="T53" fmla="*/ 3401 h 14"/>
              <a:gd name="T54" fmla="*/ 3572 w 16"/>
              <a:gd name="T55" fmla="*/ 3401 h 14"/>
              <a:gd name="T56" fmla="*/ 4366 w 16"/>
              <a:gd name="T57" fmla="*/ 4082 h 14"/>
              <a:gd name="T58" fmla="*/ 3572 w 16"/>
              <a:gd name="T59" fmla="*/ 3401 h 1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" h="14">
                <a:moveTo>
                  <a:pt x="5" y="13"/>
                </a:moveTo>
                <a:cubicBezTo>
                  <a:pt x="6" y="13"/>
                  <a:pt x="7" y="10"/>
                  <a:pt x="7" y="10"/>
                </a:cubicBezTo>
                <a:lnTo>
                  <a:pt x="9" y="6"/>
                </a:lnTo>
                <a:lnTo>
                  <a:pt x="9" y="10"/>
                </a:lnTo>
                <a:cubicBezTo>
                  <a:pt x="9" y="13"/>
                  <a:pt x="7" y="13"/>
                  <a:pt x="5" y="13"/>
                </a:cubicBezTo>
                <a:close/>
                <a:moveTo>
                  <a:pt x="0" y="10"/>
                </a:moveTo>
                <a:cubicBezTo>
                  <a:pt x="0" y="6"/>
                  <a:pt x="2" y="3"/>
                  <a:pt x="3" y="3"/>
                </a:cubicBezTo>
                <a:cubicBezTo>
                  <a:pt x="3" y="3"/>
                  <a:pt x="5" y="3"/>
                  <a:pt x="5" y="6"/>
                </a:cubicBezTo>
                <a:lnTo>
                  <a:pt x="3" y="3"/>
                </a:lnTo>
                <a:cubicBezTo>
                  <a:pt x="2" y="3"/>
                  <a:pt x="0" y="6"/>
                  <a:pt x="2" y="10"/>
                </a:cubicBezTo>
                <a:lnTo>
                  <a:pt x="3" y="13"/>
                </a:lnTo>
                <a:cubicBezTo>
                  <a:pt x="2" y="13"/>
                  <a:pt x="0" y="10"/>
                  <a:pt x="0" y="10"/>
                </a:cubicBezTo>
                <a:close/>
                <a:moveTo>
                  <a:pt x="11" y="6"/>
                </a:moveTo>
                <a:cubicBezTo>
                  <a:pt x="11" y="4"/>
                  <a:pt x="12" y="3"/>
                  <a:pt x="13" y="3"/>
                </a:cubicBezTo>
                <a:cubicBezTo>
                  <a:pt x="12" y="3"/>
                  <a:pt x="11" y="6"/>
                  <a:pt x="10" y="10"/>
                </a:cubicBezTo>
                <a:lnTo>
                  <a:pt x="10" y="6"/>
                </a:lnTo>
                <a:cubicBezTo>
                  <a:pt x="11" y="3"/>
                  <a:pt x="11" y="0"/>
                  <a:pt x="11" y="0"/>
                </a:cubicBezTo>
                <a:lnTo>
                  <a:pt x="11" y="6"/>
                </a:lnTo>
                <a:close/>
                <a:moveTo>
                  <a:pt x="13" y="3"/>
                </a:moveTo>
                <a:cubicBezTo>
                  <a:pt x="14" y="3"/>
                  <a:pt x="15" y="6"/>
                  <a:pt x="15" y="6"/>
                </a:cubicBezTo>
                <a:cubicBezTo>
                  <a:pt x="15" y="10"/>
                  <a:pt x="14" y="10"/>
                  <a:pt x="14" y="10"/>
                </a:cubicBezTo>
                <a:cubicBezTo>
                  <a:pt x="13" y="11"/>
                  <a:pt x="12" y="12"/>
                  <a:pt x="11" y="12"/>
                </a:cubicBezTo>
                <a:cubicBezTo>
                  <a:pt x="12" y="12"/>
                  <a:pt x="13" y="11"/>
                  <a:pt x="13" y="10"/>
                </a:cubicBezTo>
                <a:cubicBezTo>
                  <a:pt x="13" y="10"/>
                  <a:pt x="15" y="10"/>
                  <a:pt x="14" y="6"/>
                </a:cubicBezTo>
                <a:lnTo>
                  <a:pt x="13" y="3"/>
                </a:lnTo>
                <a:close/>
                <a:moveTo>
                  <a:pt x="9" y="10"/>
                </a:moveTo>
                <a:lnTo>
                  <a:pt x="9" y="10"/>
                </a:lnTo>
                <a:cubicBezTo>
                  <a:pt x="10" y="11"/>
                  <a:pt x="10" y="12"/>
                  <a:pt x="11" y="12"/>
                </a:cubicBezTo>
                <a:cubicBezTo>
                  <a:pt x="10" y="12"/>
                  <a:pt x="9" y="11"/>
                  <a:pt x="9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22" name="Freeform 7791">
            <a:extLst>
              <a:ext uri="{FF2B5EF4-FFF2-40B4-BE49-F238E27FC236}">
                <a16:creationId xmlns:a16="http://schemas.microsoft.com/office/drawing/2014/main" id="{642FC5E3-869C-BA46-9ECB-15507D43B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46713"/>
            <a:ext cx="3175" cy="4762"/>
          </a:xfrm>
          <a:custGeom>
            <a:avLst/>
            <a:gdLst>
              <a:gd name="T0" fmla="*/ 2778 w 8"/>
              <a:gd name="T1" fmla="*/ 3297 h 13"/>
              <a:gd name="T2" fmla="*/ 1588 w 8"/>
              <a:gd name="T3" fmla="*/ 4396 h 13"/>
              <a:gd name="T4" fmla="*/ 0 w 8"/>
              <a:gd name="T5" fmla="*/ 3297 h 13"/>
              <a:gd name="T6" fmla="*/ 1588 w 8"/>
              <a:gd name="T7" fmla="*/ 0 h 13"/>
              <a:gd name="T8" fmla="*/ 2778 w 8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7" y="9"/>
                </a:moveTo>
                <a:cubicBezTo>
                  <a:pt x="6" y="12"/>
                  <a:pt x="4" y="12"/>
                  <a:pt x="4" y="12"/>
                </a:cubicBezTo>
                <a:cubicBezTo>
                  <a:pt x="1" y="12"/>
                  <a:pt x="0" y="9"/>
                  <a:pt x="0" y="9"/>
                </a:cubicBezTo>
                <a:cubicBezTo>
                  <a:pt x="0" y="3"/>
                  <a:pt x="2" y="0"/>
                  <a:pt x="4" y="0"/>
                </a:cubicBezTo>
                <a:cubicBezTo>
                  <a:pt x="5" y="0"/>
                  <a:pt x="7" y="3"/>
                  <a:pt x="7" y="9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23" name="Freeform 7792">
            <a:extLst>
              <a:ext uri="{FF2B5EF4-FFF2-40B4-BE49-F238E27FC236}">
                <a16:creationId xmlns:a16="http://schemas.microsoft.com/office/drawing/2014/main" id="{DB5D67F8-3429-C846-A99A-2F2DB396F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46713"/>
            <a:ext cx="3175" cy="6350"/>
          </a:xfrm>
          <a:custGeom>
            <a:avLst/>
            <a:gdLst>
              <a:gd name="T0" fmla="*/ 1905 w 10"/>
              <a:gd name="T1" fmla="*/ 5953 h 16"/>
              <a:gd name="T2" fmla="*/ 953 w 10"/>
              <a:gd name="T3" fmla="*/ 4763 h 16"/>
              <a:gd name="T4" fmla="*/ 0 w 10"/>
              <a:gd name="T5" fmla="*/ 3572 h 16"/>
              <a:gd name="T6" fmla="*/ 953 w 10"/>
              <a:gd name="T7" fmla="*/ 1588 h 16"/>
              <a:gd name="T8" fmla="*/ 635 w 10"/>
              <a:gd name="T9" fmla="*/ 3572 h 16"/>
              <a:gd name="T10" fmla="*/ 1270 w 10"/>
              <a:gd name="T11" fmla="*/ 4763 h 16"/>
              <a:gd name="T12" fmla="*/ 1905 w 10"/>
              <a:gd name="T13" fmla="*/ 4763 h 16"/>
              <a:gd name="T14" fmla="*/ 2540 w 10"/>
              <a:gd name="T15" fmla="*/ 3572 h 16"/>
              <a:gd name="T16" fmla="*/ 1905 w 10"/>
              <a:gd name="T17" fmla="*/ 1191 h 16"/>
              <a:gd name="T18" fmla="*/ 1905 w 10"/>
              <a:gd name="T19" fmla="*/ 397 h 16"/>
              <a:gd name="T20" fmla="*/ 2223 w 10"/>
              <a:gd name="T21" fmla="*/ 1191 h 16"/>
              <a:gd name="T22" fmla="*/ 2858 w 10"/>
              <a:gd name="T23" fmla="*/ 3572 h 16"/>
              <a:gd name="T24" fmla="*/ 1905 w 10"/>
              <a:gd name="T25" fmla="*/ 5953 h 16"/>
              <a:gd name="T26" fmla="*/ 1905 w 10"/>
              <a:gd name="T27" fmla="*/ 397 h 16"/>
              <a:gd name="T28" fmla="*/ 953 w 10"/>
              <a:gd name="T29" fmla="*/ 1588 h 16"/>
              <a:gd name="T30" fmla="*/ 1905 w 10"/>
              <a:gd name="T31" fmla="*/ 0 h 16"/>
              <a:gd name="T32" fmla="*/ 1905 w 10"/>
              <a:gd name="T33" fmla="*/ 397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" h="16">
                <a:moveTo>
                  <a:pt x="6" y="15"/>
                </a:moveTo>
                <a:cubicBezTo>
                  <a:pt x="4" y="15"/>
                  <a:pt x="4" y="12"/>
                  <a:pt x="3" y="12"/>
                </a:cubicBezTo>
                <a:cubicBezTo>
                  <a:pt x="2" y="12"/>
                  <a:pt x="0" y="9"/>
                  <a:pt x="0" y="9"/>
                </a:cubicBezTo>
                <a:cubicBezTo>
                  <a:pt x="1" y="6"/>
                  <a:pt x="2" y="5"/>
                  <a:pt x="3" y="4"/>
                </a:cubicBezTo>
                <a:cubicBezTo>
                  <a:pt x="2" y="5"/>
                  <a:pt x="2" y="7"/>
                  <a:pt x="2" y="9"/>
                </a:cubicBezTo>
                <a:cubicBezTo>
                  <a:pt x="2" y="9"/>
                  <a:pt x="2" y="12"/>
                  <a:pt x="4" y="12"/>
                </a:cubicBezTo>
                <a:lnTo>
                  <a:pt x="6" y="12"/>
                </a:lnTo>
                <a:lnTo>
                  <a:pt x="8" y="9"/>
                </a:lnTo>
                <a:cubicBezTo>
                  <a:pt x="8" y="5"/>
                  <a:pt x="8" y="3"/>
                  <a:pt x="6" y="3"/>
                </a:cubicBezTo>
                <a:lnTo>
                  <a:pt x="6" y="1"/>
                </a:lnTo>
                <a:cubicBezTo>
                  <a:pt x="7" y="2"/>
                  <a:pt x="7" y="2"/>
                  <a:pt x="7" y="3"/>
                </a:cubicBezTo>
                <a:cubicBezTo>
                  <a:pt x="7" y="3"/>
                  <a:pt x="9" y="5"/>
                  <a:pt x="9" y="9"/>
                </a:cubicBezTo>
                <a:cubicBezTo>
                  <a:pt x="9" y="12"/>
                  <a:pt x="7" y="15"/>
                  <a:pt x="6" y="15"/>
                </a:cubicBezTo>
                <a:close/>
                <a:moveTo>
                  <a:pt x="6" y="1"/>
                </a:moveTo>
                <a:cubicBezTo>
                  <a:pt x="5" y="1"/>
                  <a:pt x="4" y="2"/>
                  <a:pt x="3" y="4"/>
                </a:cubicBezTo>
                <a:cubicBezTo>
                  <a:pt x="3" y="1"/>
                  <a:pt x="5" y="0"/>
                  <a:pt x="6" y="0"/>
                </a:cubicBezTo>
                <a:lnTo>
                  <a:pt x="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24" name="Freeform 7793">
            <a:extLst>
              <a:ext uri="{FF2B5EF4-FFF2-40B4-BE49-F238E27FC236}">
                <a16:creationId xmlns:a16="http://schemas.microsoft.com/office/drawing/2014/main" id="{AACAC355-B46D-6149-9F8E-6E47ED5E5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5448300"/>
            <a:ext cx="4762" cy="4763"/>
          </a:xfrm>
          <a:custGeom>
            <a:avLst/>
            <a:gdLst>
              <a:gd name="T0" fmla="*/ 3401 w 14"/>
              <a:gd name="T1" fmla="*/ 2382 h 14"/>
              <a:gd name="T2" fmla="*/ 680 w 14"/>
              <a:gd name="T3" fmla="*/ 1361 h 14"/>
              <a:gd name="T4" fmla="*/ 680 w 14"/>
              <a:gd name="T5" fmla="*/ 0 h 14"/>
              <a:gd name="T6" fmla="*/ 2381 w 14"/>
              <a:gd name="T7" fmla="*/ 0 h 14"/>
              <a:gd name="T8" fmla="*/ 3742 w 14"/>
              <a:gd name="T9" fmla="*/ 1361 h 14"/>
              <a:gd name="T10" fmla="*/ 4422 w 14"/>
              <a:gd name="T11" fmla="*/ 1361 h 14"/>
              <a:gd name="T12" fmla="*/ 4422 w 14"/>
              <a:gd name="T13" fmla="*/ 3402 h 14"/>
              <a:gd name="T14" fmla="*/ 2721 w 14"/>
              <a:gd name="T15" fmla="*/ 3062 h 14"/>
              <a:gd name="T16" fmla="*/ 3061 w 14"/>
              <a:gd name="T17" fmla="*/ 4423 h 14"/>
              <a:gd name="T18" fmla="*/ 1361 w 14"/>
              <a:gd name="T19" fmla="*/ 4423 h 14"/>
              <a:gd name="T20" fmla="*/ 0 w 14"/>
              <a:gd name="T21" fmla="*/ 3402 h 14"/>
              <a:gd name="T22" fmla="*/ 1020 w 14"/>
              <a:gd name="T23" fmla="*/ 2382 h 14"/>
              <a:gd name="T24" fmla="*/ 1701 w 14"/>
              <a:gd name="T25" fmla="*/ 2382 h 14"/>
              <a:gd name="T26" fmla="*/ 3401 w 14"/>
              <a:gd name="T27" fmla="*/ 2382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4">
                <a:moveTo>
                  <a:pt x="10" y="7"/>
                </a:moveTo>
                <a:cubicBezTo>
                  <a:pt x="10" y="7"/>
                  <a:pt x="3" y="7"/>
                  <a:pt x="2" y="4"/>
                </a:cubicBezTo>
                <a:lnTo>
                  <a:pt x="2" y="0"/>
                </a:lnTo>
                <a:lnTo>
                  <a:pt x="7" y="0"/>
                </a:lnTo>
                <a:cubicBezTo>
                  <a:pt x="9" y="0"/>
                  <a:pt x="11" y="0"/>
                  <a:pt x="11" y="4"/>
                </a:cubicBezTo>
                <a:lnTo>
                  <a:pt x="13" y="4"/>
                </a:lnTo>
                <a:lnTo>
                  <a:pt x="13" y="10"/>
                </a:lnTo>
                <a:cubicBezTo>
                  <a:pt x="12" y="11"/>
                  <a:pt x="9" y="10"/>
                  <a:pt x="8" y="9"/>
                </a:cubicBezTo>
                <a:cubicBezTo>
                  <a:pt x="9" y="10"/>
                  <a:pt x="9" y="11"/>
                  <a:pt x="9" y="13"/>
                </a:cubicBezTo>
                <a:lnTo>
                  <a:pt x="4" y="13"/>
                </a:lnTo>
                <a:cubicBezTo>
                  <a:pt x="2" y="13"/>
                  <a:pt x="0" y="10"/>
                  <a:pt x="0" y="10"/>
                </a:cubicBezTo>
                <a:cubicBezTo>
                  <a:pt x="0" y="7"/>
                  <a:pt x="2" y="7"/>
                  <a:pt x="3" y="7"/>
                </a:cubicBezTo>
                <a:lnTo>
                  <a:pt x="5" y="7"/>
                </a:lnTo>
                <a:lnTo>
                  <a:pt x="10" y="7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25" name="Freeform 7794">
            <a:extLst>
              <a:ext uri="{FF2B5EF4-FFF2-40B4-BE49-F238E27FC236}">
                <a16:creationId xmlns:a16="http://schemas.microsoft.com/office/drawing/2014/main" id="{C7B046D9-CC28-4F43-9389-9199F729E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448300"/>
            <a:ext cx="4763" cy="6350"/>
          </a:xfrm>
          <a:custGeom>
            <a:avLst/>
            <a:gdLst>
              <a:gd name="T0" fmla="*/ 2223 w 15"/>
              <a:gd name="T1" fmla="*/ 4763 h 16"/>
              <a:gd name="T2" fmla="*/ 3175 w 15"/>
              <a:gd name="T3" fmla="*/ 4763 h 16"/>
              <a:gd name="T4" fmla="*/ 3175 w 15"/>
              <a:gd name="T5" fmla="*/ 5953 h 16"/>
              <a:gd name="T6" fmla="*/ 2223 w 15"/>
              <a:gd name="T7" fmla="*/ 4763 h 16"/>
              <a:gd name="T8" fmla="*/ 0 w 15"/>
              <a:gd name="T9" fmla="*/ 4763 h 16"/>
              <a:gd name="T10" fmla="*/ 1270 w 15"/>
              <a:gd name="T11" fmla="*/ 3572 h 16"/>
              <a:gd name="T12" fmla="*/ 318 w 15"/>
              <a:gd name="T13" fmla="*/ 4763 h 16"/>
              <a:gd name="T14" fmla="*/ 1588 w 15"/>
              <a:gd name="T15" fmla="*/ 5953 h 16"/>
              <a:gd name="T16" fmla="*/ 0 w 15"/>
              <a:gd name="T17" fmla="*/ 4763 h 16"/>
              <a:gd name="T18" fmla="*/ 1270 w 15"/>
              <a:gd name="T19" fmla="*/ 2381 h 16"/>
              <a:gd name="T20" fmla="*/ 3175 w 15"/>
              <a:gd name="T21" fmla="*/ 3572 h 16"/>
              <a:gd name="T22" fmla="*/ 1588 w 15"/>
              <a:gd name="T23" fmla="*/ 3572 h 16"/>
              <a:gd name="T24" fmla="*/ 1270 w 15"/>
              <a:gd name="T25" fmla="*/ 2381 h 16"/>
              <a:gd name="T26" fmla="*/ 953 w 15"/>
              <a:gd name="T27" fmla="*/ 2381 h 16"/>
              <a:gd name="T28" fmla="*/ 953 w 15"/>
              <a:gd name="T29" fmla="*/ 794 h 16"/>
              <a:gd name="T30" fmla="*/ 3175 w 15"/>
              <a:gd name="T31" fmla="*/ 794 h 16"/>
              <a:gd name="T32" fmla="*/ 1588 w 15"/>
              <a:gd name="T33" fmla="*/ 794 h 16"/>
              <a:gd name="T34" fmla="*/ 953 w 15"/>
              <a:gd name="T35" fmla="*/ 2381 h 16"/>
              <a:gd name="T36" fmla="*/ 4445 w 15"/>
              <a:gd name="T37" fmla="*/ 2381 h 16"/>
              <a:gd name="T38" fmla="*/ 4445 w 15"/>
              <a:gd name="T39" fmla="*/ 3572 h 16"/>
              <a:gd name="T40" fmla="*/ 4445 w 15"/>
              <a:gd name="T41" fmla="*/ 4763 h 16"/>
              <a:gd name="T42" fmla="*/ 3810 w 15"/>
              <a:gd name="T43" fmla="*/ 4763 h 16"/>
              <a:gd name="T44" fmla="*/ 4445 w 15"/>
              <a:gd name="T45" fmla="*/ 3572 h 16"/>
              <a:gd name="T46" fmla="*/ 2223 w 15"/>
              <a:gd name="T47" fmla="*/ 2381 h 16"/>
              <a:gd name="T48" fmla="*/ 2540 w 15"/>
              <a:gd name="T49" fmla="*/ 2381 h 16"/>
              <a:gd name="T50" fmla="*/ 3175 w 15"/>
              <a:gd name="T51" fmla="*/ 2381 h 16"/>
              <a:gd name="T52" fmla="*/ 3810 w 15"/>
              <a:gd name="T53" fmla="*/ 2381 h 16"/>
              <a:gd name="T54" fmla="*/ 3175 w 15"/>
              <a:gd name="T55" fmla="*/ 2381 h 16"/>
              <a:gd name="T56" fmla="*/ 3810 w 15"/>
              <a:gd name="T57" fmla="*/ 2381 h 16"/>
              <a:gd name="T58" fmla="*/ 4445 w 15"/>
              <a:gd name="T59" fmla="*/ 2381 h 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" h="16">
                <a:moveTo>
                  <a:pt x="7" y="12"/>
                </a:moveTo>
                <a:lnTo>
                  <a:pt x="10" y="12"/>
                </a:lnTo>
                <a:lnTo>
                  <a:pt x="10" y="15"/>
                </a:lnTo>
                <a:cubicBezTo>
                  <a:pt x="10" y="12"/>
                  <a:pt x="8" y="12"/>
                  <a:pt x="7" y="12"/>
                </a:cubicBezTo>
                <a:close/>
                <a:moveTo>
                  <a:pt x="0" y="12"/>
                </a:moveTo>
                <a:cubicBezTo>
                  <a:pt x="0" y="9"/>
                  <a:pt x="2" y="9"/>
                  <a:pt x="4" y="9"/>
                </a:cubicBezTo>
                <a:cubicBezTo>
                  <a:pt x="2" y="9"/>
                  <a:pt x="1" y="9"/>
                  <a:pt x="1" y="12"/>
                </a:cubicBezTo>
                <a:cubicBezTo>
                  <a:pt x="1" y="12"/>
                  <a:pt x="3" y="15"/>
                  <a:pt x="5" y="15"/>
                </a:cubicBezTo>
                <a:cubicBezTo>
                  <a:pt x="2" y="15"/>
                  <a:pt x="0" y="12"/>
                  <a:pt x="0" y="12"/>
                </a:cubicBezTo>
                <a:close/>
                <a:moveTo>
                  <a:pt x="4" y="6"/>
                </a:moveTo>
                <a:cubicBezTo>
                  <a:pt x="5" y="7"/>
                  <a:pt x="7" y="9"/>
                  <a:pt x="10" y="9"/>
                </a:cubicBezTo>
                <a:lnTo>
                  <a:pt x="5" y="9"/>
                </a:lnTo>
                <a:cubicBezTo>
                  <a:pt x="5" y="7"/>
                  <a:pt x="4" y="7"/>
                  <a:pt x="4" y="6"/>
                </a:cubicBezTo>
                <a:close/>
                <a:moveTo>
                  <a:pt x="3" y="6"/>
                </a:moveTo>
                <a:lnTo>
                  <a:pt x="3" y="2"/>
                </a:lnTo>
                <a:cubicBezTo>
                  <a:pt x="5" y="2"/>
                  <a:pt x="8" y="0"/>
                  <a:pt x="10" y="2"/>
                </a:cubicBezTo>
                <a:lnTo>
                  <a:pt x="5" y="2"/>
                </a:lnTo>
                <a:cubicBezTo>
                  <a:pt x="4" y="2"/>
                  <a:pt x="3" y="2"/>
                  <a:pt x="3" y="6"/>
                </a:cubicBezTo>
                <a:close/>
                <a:moveTo>
                  <a:pt x="14" y="6"/>
                </a:moveTo>
                <a:lnTo>
                  <a:pt x="14" y="9"/>
                </a:lnTo>
                <a:lnTo>
                  <a:pt x="14" y="12"/>
                </a:lnTo>
                <a:lnTo>
                  <a:pt x="12" y="12"/>
                </a:lnTo>
                <a:cubicBezTo>
                  <a:pt x="14" y="12"/>
                  <a:pt x="14" y="9"/>
                  <a:pt x="14" y="9"/>
                </a:cubicBezTo>
                <a:cubicBezTo>
                  <a:pt x="13" y="6"/>
                  <a:pt x="9" y="6"/>
                  <a:pt x="7" y="6"/>
                </a:cubicBezTo>
                <a:lnTo>
                  <a:pt x="8" y="6"/>
                </a:lnTo>
                <a:lnTo>
                  <a:pt x="10" y="6"/>
                </a:lnTo>
                <a:lnTo>
                  <a:pt x="12" y="6"/>
                </a:lnTo>
                <a:lnTo>
                  <a:pt x="10" y="6"/>
                </a:lnTo>
                <a:lnTo>
                  <a:pt x="12" y="6"/>
                </a:lnTo>
                <a:lnTo>
                  <a:pt x="14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26" name="Freeform 7795">
            <a:extLst>
              <a:ext uri="{FF2B5EF4-FFF2-40B4-BE49-F238E27FC236}">
                <a16:creationId xmlns:a16="http://schemas.microsoft.com/office/drawing/2014/main" id="{D37C3612-E709-9C40-9E0E-763008372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5446713"/>
            <a:ext cx="4762" cy="6350"/>
          </a:xfrm>
          <a:custGeom>
            <a:avLst/>
            <a:gdLst>
              <a:gd name="T0" fmla="*/ 4422 w 14"/>
              <a:gd name="T1" fmla="*/ 3572 h 16"/>
              <a:gd name="T2" fmla="*/ 3742 w 14"/>
              <a:gd name="T3" fmla="*/ 3572 h 16"/>
              <a:gd name="T4" fmla="*/ 4422 w 14"/>
              <a:gd name="T5" fmla="*/ 4763 h 16"/>
              <a:gd name="T6" fmla="*/ 2721 w 14"/>
              <a:gd name="T7" fmla="*/ 5953 h 16"/>
              <a:gd name="T8" fmla="*/ 1020 w 14"/>
              <a:gd name="T9" fmla="*/ 4763 h 16"/>
              <a:gd name="T10" fmla="*/ 1020 w 14"/>
              <a:gd name="T11" fmla="*/ 3969 h 16"/>
              <a:gd name="T12" fmla="*/ 340 w 14"/>
              <a:gd name="T13" fmla="*/ 3572 h 16"/>
              <a:gd name="T14" fmla="*/ 680 w 14"/>
              <a:gd name="T15" fmla="*/ 1984 h 16"/>
              <a:gd name="T16" fmla="*/ 2721 w 14"/>
              <a:gd name="T17" fmla="*/ 1984 h 16"/>
              <a:gd name="T18" fmla="*/ 1701 w 14"/>
              <a:gd name="T19" fmla="*/ 1191 h 16"/>
              <a:gd name="T20" fmla="*/ 2721 w 14"/>
              <a:gd name="T21" fmla="*/ 1191 h 16"/>
              <a:gd name="T22" fmla="*/ 4422 w 14"/>
              <a:gd name="T23" fmla="*/ 1191 h 16"/>
              <a:gd name="T24" fmla="*/ 4422 w 14"/>
              <a:gd name="T25" fmla="*/ 3572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6">
                <a:moveTo>
                  <a:pt x="13" y="9"/>
                </a:moveTo>
                <a:lnTo>
                  <a:pt x="11" y="9"/>
                </a:lnTo>
                <a:cubicBezTo>
                  <a:pt x="13" y="9"/>
                  <a:pt x="13" y="12"/>
                  <a:pt x="13" y="12"/>
                </a:cubicBezTo>
                <a:cubicBezTo>
                  <a:pt x="11" y="15"/>
                  <a:pt x="9" y="15"/>
                  <a:pt x="8" y="15"/>
                </a:cubicBezTo>
                <a:cubicBezTo>
                  <a:pt x="5" y="15"/>
                  <a:pt x="3" y="15"/>
                  <a:pt x="3" y="12"/>
                </a:cubicBezTo>
                <a:cubicBezTo>
                  <a:pt x="3" y="11"/>
                  <a:pt x="3" y="10"/>
                  <a:pt x="3" y="10"/>
                </a:cubicBezTo>
                <a:cubicBezTo>
                  <a:pt x="2" y="10"/>
                  <a:pt x="1" y="10"/>
                  <a:pt x="1" y="9"/>
                </a:cubicBezTo>
                <a:cubicBezTo>
                  <a:pt x="0" y="9"/>
                  <a:pt x="1" y="5"/>
                  <a:pt x="2" y="5"/>
                </a:cubicBezTo>
                <a:cubicBezTo>
                  <a:pt x="3" y="3"/>
                  <a:pt x="8" y="5"/>
                  <a:pt x="8" y="5"/>
                </a:cubicBezTo>
                <a:cubicBezTo>
                  <a:pt x="8" y="5"/>
                  <a:pt x="4" y="3"/>
                  <a:pt x="5" y="3"/>
                </a:cubicBezTo>
                <a:cubicBezTo>
                  <a:pt x="5" y="0"/>
                  <a:pt x="8" y="0"/>
                  <a:pt x="8" y="3"/>
                </a:cubicBezTo>
                <a:lnTo>
                  <a:pt x="13" y="3"/>
                </a:lnTo>
                <a:lnTo>
                  <a:pt x="13" y="9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27" name="Freeform 7796">
            <a:extLst>
              <a:ext uri="{FF2B5EF4-FFF2-40B4-BE49-F238E27FC236}">
                <a16:creationId xmlns:a16="http://schemas.microsoft.com/office/drawing/2014/main" id="{888B4F28-D820-A34E-BE99-45D12CD21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5446713"/>
            <a:ext cx="4762" cy="6350"/>
          </a:xfrm>
          <a:custGeom>
            <a:avLst/>
            <a:gdLst>
              <a:gd name="T0" fmla="*/ 2721 w 14"/>
              <a:gd name="T1" fmla="*/ 5953 h 16"/>
              <a:gd name="T2" fmla="*/ 680 w 14"/>
              <a:gd name="T3" fmla="*/ 4763 h 16"/>
              <a:gd name="T4" fmla="*/ 1701 w 14"/>
              <a:gd name="T5" fmla="*/ 3572 h 16"/>
              <a:gd name="T6" fmla="*/ 2721 w 14"/>
              <a:gd name="T7" fmla="*/ 3572 h 16"/>
              <a:gd name="T8" fmla="*/ 1020 w 14"/>
              <a:gd name="T9" fmla="*/ 4763 h 16"/>
              <a:gd name="T10" fmla="*/ 2721 w 14"/>
              <a:gd name="T11" fmla="*/ 5953 h 16"/>
              <a:gd name="T12" fmla="*/ 4422 w 14"/>
              <a:gd name="T13" fmla="*/ 4763 h 16"/>
              <a:gd name="T14" fmla="*/ 3401 w 14"/>
              <a:gd name="T15" fmla="*/ 3572 h 16"/>
              <a:gd name="T16" fmla="*/ 3742 w 14"/>
              <a:gd name="T17" fmla="*/ 3572 h 16"/>
              <a:gd name="T18" fmla="*/ 4422 w 14"/>
              <a:gd name="T19" fmla="*/ 1984 h 16"/>
              <a:gd name="T20" fmla="*/ 2721 w 14"/>
              <a:gd name="T21" fmla="*/ 1191 h 16"/>
              <a:gd name="T22" fmla="*/ 1701 w 14"/>
              <a:gd name="T23" fmla="*/ 1191 h 16"/>
              <a:gd name="T24" fmla="*/ 2721 w 14"/>
              <a:gd name="T25" fmla="*/ 1984 h 16"/>
              <a:gd name="T26" fmla="*/ 2041 w 14"/>
              <a:gd name="T27" fmla="*/ 1984 h 16"/>
              <a:gd name="T28" fmla="*/ 1701 w 14"/>
              <a:gd name="T29" fmla="*/ 1191 h 16"/>
              <a:gd name="T30" fmla="*/ 2721 w 14"/>
              <a:gd name="T31" fmla="*/ 0 h 16"/>
              <a:gd name="T32" fmla="*/ 4422 w 14"/>
              <a:gd name="T33" fmla="*/ 1191 h 16"/>
              <a:gd name="T34" fmla="*/ 4422 w 14"/>
              <a:gd name="T35" fmla="*/ 1984 h 16"/>
              <a:gd name="T36" fmla="*/ 4422 w 14"/>
              <a:gd name="T37" fmla="*/ 3572 h 16"/>
              <a:gd name="T38" fmla="*/ 4422 w 14"/>
              <a:gd name="T39" fmla="*/ 4763 h 16"/>
              <a:gd name="T40" fmla="*/ 4422 w 14"/>
              <a:gd name="T41" fmla="*/ 5953 h 16"/>
              <a:gd name="T42" fmla="*/ 2721 w 14"/>
              <a:gd name="T43" fmla="*/ 5953 h 16"/>
              <a:gd name="T44" fmla="*/ 680 w 14"/>
              <a:gd name="T45" fmla="*/ 1984 h 16"/>
              <a:gd name="T46" fmla="*/ 1020 w 14"/>
              <a:gd name="T47" fmla="*/ 1984 h 16"/>
              <a:gd name="T48" fmla="*/ 340 w 14"/>
              <a:gd name="T49" fmla="*/ 3572 h 16"/>
              <a:gd name="T50" fmla="*/ 680 w 14"/>
              <a:gd name="T51" fmla="*/ 1984 h 1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" h="16">
                <a:moveTo>
                  <a:pt x="8" y="15"/>
                </a:moveTo>
                <a:cubicBezTo>
                  <a:pt x="5" y="15"/>
                  <a:pt x="2" y="15"/>
                  <a:pt x="2" y="12"/>
                </a:cubicBezTo>
                <a:cubicBezTo>
                  <a:pt x="2" y="12"/>
                  <a:pt x="4" y="12"/>
                  <a:pt x="5" y="9"/>
                </a:cubicBezTo>
                <a:lnTo>
                  <a:pt x="8" y="9"/>
                </a:lnTo>
                <a:cubicBezTo>
                  <a:pt x="6" y="12"/>
                  <a:pt x="4" y="12"/>
                  <a:pt x="3" y="12"/>
                </a:cubicBezTo>
                <a:cubicBezTo>
                  <a:pt x="3" y="15"/>
                  <a:pt x="5" y="15"/>
                  <a:pt x="8" y="15"/>
                </a:cubicBezTo>
                <a:cubicBezTo>
                  <a:pt x="10" y="15"/>
                  <a:pt x="11" y="15"/>
                  <a:pt x="13" y="12"/>
                </a:cubicBezTo>
                <a:cubicBezTo>
                  <a:pt x="13" y="9"/>
                  <a:pt x="11" y="9"/>
                  <a:pt x="10" y="9"/>
                </a:cubicBezTo>
                <a:lnTo>
                  <a:pt x="11" y="9"/>
                </a:lnTo>
                <a:cubicBezTo>
                  <a:pt x="13" y="9"/>
                  <a:pt x="13" y="9"/>
                  <a:pt x="13" y="5"/>
                </a:cubicBezTo>
                <a:cubicBezTo>
                  <a:pt x="13" y="3"/>
                  <a:pt x="10" y="3"/>
                  <a:pt x="8" y="3"/>
                </a:cubicBezTo>
                <a:lnTo>
                  <a:pt x="5" y="3"/>
                </a:lnTo>
                <a:lnTo>
                  <a:pt x="8" y="5"/>
                </a:lnTo>
                <a:lnTo>
                  <a:pt x="6" y="5"/>
                </a:lnTo>
                <a:cubicBezTo>
                  <a:pt x="6" y="5"/>
                  <a:pt x="4" y="3"/>
                  <a:pt x="5" y="3"/>
                </a:cubicBezTo>
                <a:cubicBezTo>
                  <a:pt x="5" y="0"/>
                  <a:pt x="8" y="0"/>
                  <a:pt x="8" y="0"/>
                </a:cubicBezTo>
                <a:cubicBezTo>
                  <a:pt x="10" y="0"/>
                  <a:pt x="13" y="3"/>
                  <a:pt x="13" y="3"/>
                </a:cubicBezTo>
                <a:lnTo>
                  <a:pt x="13" y="5"/>
                </a:lnTo>
                <a:lnTo>
                  <a:pt x="13" y="9"/>
                </a:lnTo>
                <a:lnTo>
                  <a:pt x="13" y="12"/>
                </a:lnTo>
                <a:lnTo>
                  <a:pt x="13" y="15"/>
                </a:lnTo>
                <a:lnTo>
                  <a:pt x="8" y="15"/>
                </a:lnTo>
                <a:close/>
                <a:moveTo>
                  <a:pt x="2" y="5"/>
                </a:moveTo>
                <a:lnTo>
                  <a:pt x="3" y="5"/>
                </a:lnTo>
                <a:cubicBezTo>
                  <a:pt x="3" y="5"/>
                  <a:pt x="0" y="9"/>
                  <a:pt x="1" y="9"/>
                </a:cubicBezTo>
                <a:cubicBezTo>
                  <a:pt x="0" y="9"/>
                  <a:pt x="0" y="5"/>
                  <a:pt x="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28" name="Freeform 7797">
            <a:extLst>
              <a:ext uri="{FF2B5EF4-FFF2-40B4-BE49-F238E27FC236}">
                <a16:creationId xmlns:a16="http://schemas.microsoft.com/office/drawing/2014/main" id="{35BA3D7A-2400-024B-A8F8-C8A8C0993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1013" y="5443538"/>
            <a:ext cx="6350" cy="6350"/>
          </a:xfrm>
          <a:custGeom>
            <a:avLst/>
            <a:gdLst>
              <a:gd name="T0" fmla="*/ 3572 w 16"/>
              <a:gd name="T1" fmla="*/ 2381 h 16"/>
              <a:gd name="T2" fmla="*/ 2778 w 16"/>
              <a:gd name="T3" fmla="*/ 5159 h 16"/>
              <a:gd name="T4" fmla="*/ 1191 w 16"/>
              <a:gd name="T5" fmla="*/ 5159 h 16"/>
              <a:gd name="T6" fmla="*/ 0 w 16"/>
              <a:gd name="T7" fmla="*/ 3969 h 16"/>
              <a:gd name="T8" fmla="*/ 1191 w 16"/>
              <a:gd name="T9" fmla="*/ 2381 h 16"/>
              <a:gd name="T10" fmla="*/ 2778 w 16"/>
              <a:gd name="T11" fmla="*/ 3969 h 16"/>
              <a:gd name="T12" fmla="*/ 2778 w 16"/>
              <a:gd name="T13" fmla="*/ 1191 h 16"/>
              <a:gd name="T14" fmla="*/ 4763 w 16"/>
              <a:gd name="T15" fmla="*/ 1191 h 16"/>
              <a:gd name="T16" fmla="*/ 3969 w 16"/>
              <a:gd name="T17" fmla="*/ 3969 h 16"/>
              <a:gd name="T18" fmla="*/ 5159 w 16"/>
              <a:gd name="T19" fmla="*/ 2381 h 16"/>
              <a:gd name="T20" fmla="*/ 5556 w 16"/>
              <a:gd name="T21" fmla="*/ 3969 h 16"/>
              <a:gd name="T22" fmla="*/ 4763 w 16"/>
              <a:gd name="T23" fmla="*/ 5953 h 16"/>
              <a:gd name="T24" fmla="*/ 3175 w 16"/>
              <a:gd name="T25" fmla="*/ 5159 h 16"/>
              <a:gd name="T26" fmla="*/ 3572 w 16"/>
              <a:gd name="T27" fmla="*/ 238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6">
                <a:moveTo>
                  <a:pt x="9" y="6"/>
                </a:moveTo>
                <a:cubicBezTo>
                  <a:pt x="9" y="6"/>
                  <a:pt x="7" y="10"/>
                  <a:pt x="7" y="13"/>
                </a:cubicBezTo>
                <a:cubicBezTo>
                  <a:pt x="7" y="13"/>
                  <a:pt x="5" y="15"/>
                  <a:pt x="3" y="13"/>
                </a:cubicBezTo>
                <a:cubicBezTo>
                  <a:pt x="1" y="13"/>
                  <a:pt x="0" y="10"/>
                  <a:pt x="0" y="10"/>
                </a:cubicBezTo>
                <a:cubicBezTo>
                  <a:pt x="1" y="10"/>
                  <a:pt x="3" y="6"/>
                  <a:pt x="3" y="6"/>
                </a:cubicBezTo>
                <a:cubicBezTo>
                  <a:pt x="7" y="3"/>
                  <a:pt x="7" y="10"/>
                  <a:pt x="7" y="10"/>
                </a:cubicBezTo>
                <a:lnTo>
                  <a:pt x="7" y="3"/>
                </a:lnTo>
                <a:cubicBezTo>
                  <a:pt x="9" y="0"/>
                  <a:pt x="11" y="3"/>
                  <a:pt x="12" y="3"/>
                </a:cubicBezTo>
                <a:cubicBezTo>
                  <a:pt x="12" y="6"/>
                  <a:pt x="10" y="10"/>
                  <a:pt x="10" y="10"/>
                </a:cubicBezTo>
                <a:cubicBezTo>
                  <a:pt x="10" y="10"/>
                  <a:pt x="12" y="6"/>
                  <a:pt x="13" y="6"/>
                </a:cubicBezTo>
                <a:cubicBezTo>
                  <a:pt x="15" y="10"/>
                  <a:pt x="14" y="10"/>
                  <a:pt x="14" y="10"/>
                </a:cubicBezTo>
                <a:cubicBezTo>
                  <a:pt x="14" y="13"/>
                  <a:pt x="13" y="13"/>
                  <a:pt x="12" y="15"/>
                </a:cubicBezTo>
                <a:cubicBezTo>
                  <a:pt x="11" y="15"/>
                  <a:pt x="9" y="15"/>
                  <a:pt x="8" y="13"/>
                </a:cubicBezTo>
                <a:lnTo>
                  <a:pt x="9" y="6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29" name="Freeform 7798">
            <a:extLst>
              <a:ext uri="{FF2B5EF4-FFF2-40B4-BE49-F238E27FC236}">
                <a16:creationId xmlns:a16="http://schemas.microsoft.com/office/drawing/2014/main" id="{BC5C38DA-60F7-9346-92CB-6A7C0C048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1013" y="5443538"/>
            <a:ext cx="6350" cy="4762"/>
          </a:xfrm>
          <a:custGeom>
            <a:avLst/>
            <a:gdLst>
              <a:gd name="T0" fmla="*/ 3969 w 16"/>
              <a:gd name="T1" fmla="*/ 4396 h 13"/>
              <a:gd name="T2" fmla="*/ 2778 w 16"/>
              <a:gd name="T3" fmla="*/ 3663 h 13"/>
              <a:gd name="T4" fmla="*/ 4763 w 16"/>
              <a:gd name="T5" fmla="*/ 4396 h 13"/>
              <a:gd name="T6" fmla="*/ 3969 w 16"/>
              <a:gd name="T7" fmla="*/ 4396 h 13"/>
              <a:gd name="T8" fmla="*/ 1191 w 16"/>
              <a:gd name="T9" fmla="*/ 3663 h 13"/>
              <a:gd name="T10" fmla="*/ 0 w 16"/>
              <a:gd name="T11" fmla="*/ 2564 h 13"/>
              <a:gd name="T12" fmla="*/ 1191 w 16"/>
              <a:gd name="T13" fmla="*/ 0 h 13"/>
              <a:gd name="T14" fmla="*/ 2778 w 16"/>
              <a:gd name="T15" fmla="*/ 1099 h 13"/>
              <a:gd name="T16" fmla="*/ 2778 w 16"/>
              <a:gd name="T17" fmla="*/ 0 h 13"/>
              <a:gd name="T18" fmla="*/ 3572 w 16"/>
              <a:gd name="T19" fmla="*/ 0 h 13"/>
              <a:gd name="T20" fmla="*/ 3969 w 16"/>
              <a:gd name="T21" fmla="*/ 0 h 13"/>
              <a:gd name="T22" fmla="*/ 2778 w 16"/>
              <a:gd name="T23" fmla="*/ 2564 h 13"/>
              <a:gd name="T24" fmla="*/ 1191 w 16"/>
              <a:gd name="T25" fmla="*/ 1099 h 13"/>
              <a:gd name="T26" fmla="*/ 397 w 16"/>
              <a:gd name="T27" fmla="*/ 2564 h 13"/>
              <a:gd name="T28" fmla="*/ 1191 w 16"/>
              <a:gd name="T29" fmla="*/ 3663 h 13"/>
              <a:gd name="T30" fmla="*/ 2778 w 16"/>
              <a:gd name="T31" fmla="*/ 3663 h 13"/>
              <a:gd name="T32" fmla="*/ 1191 w 16"/>
              <a:gd name="T33" fmla="*/ 3663 h 13"/>
              <a:gd name="T34" fmla="*/ 4366 w 16"/>
              <a:gd name="T35" fmla="*/ 2564 h 13"/>
              <a:gd name="T36" fmla="*/ 4763 w 16"/>
              <a:gd name="T37" fmla="*/ 1099 h 13"/>
              <a:gd name="T38" fmla="*/ 5953 w 16"/>
              <a:gd name="T39" fmla="*/ 2564 h 13"/>
              <a:gd name="T40" fmla="*/ 4763 w 16"/>
              <a:gd name="T41" fmla="*/ 4396 h 13"/>
              <a:gd name="T42" fmla="*/ 5556 w 16"/>
              <a:gd name="T43" fmla="*/ 2564 h 13"/>
              <a:gd name="T44" fmla="*/ 5159 w 16"/>
              <a:gd name="T45" fmla="*/ 2564 h 13"/>
              <a:gd name="T46" fmla="*/ 4366 w 16"/>
              <a:gd name="T47" fmla="*/ 2564 h 13"/>
              <a:gd name="T48" fmla="*/ 3969 w 16"/>
              <a:gd name="T49" fmla="*/ 2564 h 13"/>
              <a:gd name="T50" fmla="*/ 4763 w 16"/>
              <a:gd name="T51" fmla="*/ 366 h 13"/>
              <a:gd name="T52" fmla="*/ 4366 w 16"/>
              <a:gd name="T53" fmla="*/ 2564 h 13"/>
              <a:gd name="T54" fmla="*/ 3572 w 16"/>
              <a:gd name="T55" fmla="*/ 2564 h 13"/>
              <a:gd name="T56" fmla="*/ 2778 w 16"/>
              <a:gd name="T57" fmla="*/ 3297 h 13"/>
              <a:gd name="T58" fmla="*/ 2778 w 16"/>
              <a:gd name="T59" fmla="*/ 2564 h 13"/>
              <a:gd name="T60" fmla="*/ 3572 w 16"/>
              <a:gd name="T61" fmla="*/ 1099 h 13"/>
              <a:gd name="T62" fmla="*/ 3572 w 16"/>
              <a:gd name="T63" fmla="*/ 2564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" h="13">
                <a:moveTo>
                  <a:pt x="10" y="12"/>
                </a:moveTo>
                <a:cubicBezTo>
                  <a:pt x="9" y="12"/>
                  <a:pt x="8" y="12"/>
                  <a:pt x="7" y="10"/>
                </a:cubicBezTo>
                <a:cubicBezTo>
                  <a:pt x="9" y="12"/>
                  <a:pt x="11" y="12"/>
                  <a:pt x="12" y="12"/>
                </a:cubicBezTo>
                <a:lnTo>
                  <a:pt x="10" y="12"/>
                </a:lnTo>
                <a:close/>
                <a:moveTo>
                  <a:pt x="3" y="10"/>
                </a:moveTo>
                <a:cubicBezTo>
                  <a:pt x="1" y="10"/>
                  <a:pt x="0" y="7"/>
                  <a:pt x="0" y="7"/>
                </a:cubicBezTo>
                <a:lnTo>
                  <a:pt x="3" y="0"/>
                </a:lnTo>
                <a:cubicBezTo>
                  <a:pt x="5" y="0"/>
                  <a:pt x="7" y="3"/>
                  <a:pt x="7" y="3"/>
                </a:cubicBez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cubicBezTo>
                  <a:pt x="7" y="0"/>
                  <a:pt x="7" y="3"/>
                  <a:pt x="7" y="7"/>
                </a:cubicBezTo>
                <a:cubicBezTo>
                  <a:pt x="7" y="7"/>
                  <a:pt x="6" y="3"/>
                  <a:pt x="3" y="3"/>
                </a:cubicBezTo>
                <a:lnTo>
                  <a:pt x="1" y="7"/>
                </a:lnTo>
                <a:lnTo>
                  <a:pt x="3" y="10"/>
                </a:lnTo>
                <a:cubicBezTo>
                  <a:pt x="5" y="12"/>
                  <a:pt x="7" y="10"/>
                  <a:pt x="7" y="10"/>
                </a:cubicBezTo>
                <a:cubicBezTo>
                  <a:pt x="7" y="12"/>
                  <a:pt x="5" y="12"/>
                  <a:pt x="3" y="10"/>
                </a:cubicBezTo>
                <a:close/>
                <a:moveTo>
                  <a:pt x="11" y="7"/>
                </a:moveTo>
                <a:cubicBezTo>
                  <a:pt x="12" y="7"/>
                  <a:pt x="12" y="3"/>
                  <a:pt x="12" y="3"/>
                </a:cubicBezTo>
                <a:lnTo>
                  <a:pt x="15" y="7"/>
                </a:lnTo>
                <a:cubicBezTo>
                  <a:pt x="14" y="9"/>
                  <a:pt x="13" y="10"/>
                  <a:pt x="12" y="12"/>
                </a:cubicBezTo>
                <a:cubicBezTo>
                  <a:pt x="13" y="10"/>
                  <a:pt x="14" y="9"/>
                  <a:pt x="14" y="7"/>
                </a:cubicBezTo>
                <a:lnTo>
                  <a:pt x="13" y="7"/>
                </a:lnTo>
                <a:lnTo>
                  <a:pt x="11" y="7"/>
                </a:lnTo>
                <a:lnTo>
                  <a:pt x="10" y="7"/>
                </a:lnTo>
                <a:cubicBezTo>
                  <a:pt x="10" y="7"/>
                  <a:pt x="12" y="4"/>
                  <a:pt x="12" y="1"/>
                </a:cubicBezTo>
                <a:cubicBezTo>
                  <a:pt x="12" y="3"/>
                  <a:pt x="12" y="4"/>
                  <a:pt x="11" y="7"/>
                </a:cubicBezTo>
                <a:close/>
                <a:moveTo>
                  <a:pt x="9" y="7"/>
                </a:moveTo>
                <a:cubicBezTo>
                  <a:pt x="8" y="7"/>
                  <a:pt x="7" y="9"/>
                  <a:pt x="7" y="9"/>
                </a:cubicBezTo>
                <a:lnTo>
                  <a:pt x="7" y="7"/>
                </a:lnTo>
                <a:lnTo>
                  <a:pt x="9" y="3"/>
                </a:lnTo>
                <a:lnTo>
                  <a:pt x="9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30" name="Freeform 7799">
            <a:extLst>
              <a:ext uri="{FF2B5EF4-FFF2-40B4-BE49-F238E27FC236}">
                <a16:creationId xmlns:a16="http://schemas.microsoft.com/office/drawing/2014/main" id="{0218F4A7-D55F-0D40-B741-84645C0C2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448300"/>
            <a:ext cx="3175" cy="4763"/>
          </a:xfrm>
          <a:custGeom>
            <a:avLst/>
            <a:gdLst>
              <a:gd name="T0" fmla="*/ 2381 w 8"/>
              <a:gd name="T1" fmla="*/ 2198 h 13"/>
              <a:gd name="T2" fmla="*/ 794 w 8"/>
              <a:gd name="T3" fmla="*/ 4397 h 13"/>
              <a:gd name="T4" fmla="*/ 0 w 8"/>
              <a:gd name="T5" fmla="*/ 2198 h 13"/>
              <a:gd name="T6" fmla="*/ 1588 w 8"/>
              <a:gd name="T7" fmla="*/ 0 h 13"/>
              <a:gd name="T8" fmla="*/ 2381 w 8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6" y="6"/>
                </a:moveTo>
                <a:cubicBezTo>
                  <a:pt x="6" y="12"/>
                  <a:pt x="4" y="12"/>
                  <a:pt x="2" y="12"/>
                </a:cubicBezTo>
                <a:cubicBezTo>
                  <a:pt x="0" y="12"/>
                  <a:pt x="0" y="9"/>
                  <a:pt x="0" y="6"/>
                </a:cubicBezTo>
                <a:cubicBezTo>
                  <a:pt x="0" y="2"/>
                  <a:pt x="3" y="0"/>
                  <a:pt x="4" y="0"/>
                </a:cubicBezTo>
                <a:cubicBezTo>
                  <a:pt x="6" y="0"/>
                  <a:pt x="7" y="6"/>
                  <a:pt x="6" y="6"/>
                </a:cubicBez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31" name="Freeform 7800">
            <a:extLst>
              <a:ext uri="{FF2B5EF4-FFF2-40B4-BE49-F238E27FC236}">
                <a16:creationId xmlns:a16="http://schemas.microsoft.com/office/drawing/2014/main" id="{CA8C3CB1-C35C-1E4B-9390-7A6AC8041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448300"/>
            <a:ext cx="1588" cy="4763"/>
          </a:xfrm>
          <a:custGeom>
            <a:avLst/>
            <a:gdLst>
              <a:gd name="T0" fmla="*/ 0 w 5"/>
              <a:gd name="T1" fmla="*/ 4397 h 13"/>
              <a:gd name="T2" fmla="*/ 0 w 5"/>
              <a:gd name="T3" fmla="*/ 4397 h 13"/>
              <a:gd name="T4" fmla="*/ 953 w 5"/>
              <a:gd name="T5" fmla="*/ 2198 h 13"/>
              <a:gd name="T6" fmla="*/ 318 w 5"/>
              <a:gd name="T7" fmla="*/ 0 h 13"/>
              <a:gd name="T8" fmla="*/ 318 w 5"/>
              <a:gd name="T9" fmla="*/ 0 h 13"/>
              <a:gd name="T10" fmla="*/ 1270 w 5"/>
              <a:gd name="T11" fmla="*/ 2198 h 13"/>
              <a:gd name="T12" fmla="*/ 0 w 5"/>
              <a:gd name="T13" fmla="*/ 439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3">
                <a:moveTo>
                  <a:pt x="0" y="12"/>
                </a:moveTo>
                <a:lnTo>
                  <a:pt x="0" y="12"/>
                </a:lnTo>
                <a:cubicBezTo>
                  <a:pt x="1" y="12"/>
                  <a:pt x="2" y="9"/>
                  <a:pt x="3" y="6"/>
                </a:cubicBezTo>
                <a:cubicBezTo>
                  <a:pt x="3" y="6"/>
                  <a:pt x="3" y="2"/>
                  <a:pt x="1" y="0"/>
                </a:cubicBezTo>
                <a:cubicBezTo>
                  <a:pt x="3" y="0"/>
                  <a:pt x="4" y="6"/>
                  <a:pt x="4" y="6"/>
                </a:cubicBezTo>
                <a:cubicBezTo>
                  <a:pt x="3" y="12"/>
                  <a:pt x="1" y="12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32" name="Freeform 7801">
            <a:extLst>
              <a:ext uri="{FF2B5EF4-FFF2-40B4-BE49-F238E27FC236}">
                <a16:creationId xmlns:a16="http://schemas.microsoft.com/office/drawing/2014/main" id="{8F4B72AC-4752-B843-BC38-CAA29F0A7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48300"/>
            <a:ext cx="4763" cy="6350"/>
          </a:xfrm>
          <a:custGeom>
            <a:avLst/>
            <a:gdLst>
              <a:gd name="T0" fmla="*/ 1021 w 14"/>
              <a:gd name="T1" fmla="*/ 3572 h 16"/>
              <a:gd name="T2" fmla="*/ 2722 w 14"/>
              <a:gd name="T3" fmla="*/ 3572 h 16"/>
              <a:gd name="T4" fmla="*/ 2722 w 14"/>
              <a:gd name="T5" fmla="*/ 3572 h 16"/>
              <a:gd name="T6" fmla="*/ 3742 w 14"/>
              <a:gd name="T7" fmla="*/ 3572 h 16"/>
              <a:gd name="T8" fmla="*/ 4423 w 14"/>
              <a:gd name="T9" fmla="*/ 4763 h 16"/>
              <a:gd name="T10" fmla="*/ 3402 w 14"/>
              <a:gd name="T11" fmla="*/ 5953 h 16"/>
              <a:gd name="T12" fmla="*/ 1701 w 14"/>
              <a:gd name="T13" fmla="*/ 5953 h 16"/>
              <a:gd name="T14" fmla="*/ 2722 w 14"/>
              <a:gd name="T15" fmla="*/ 3572 h 16"/>
              <a:gd name="T16" fmla="*/ 680 w 14"/>
              <a:gd name="T17" fmla="*/ 4763 h 16"/>
              <a:gd name="T18" fmla="*/ 340 w 14"/>
              <a:gd name="T19" fmla="*/ 2381 h 16"/>
              <a:gd name="T20" fmla="*/ 680 w 14"/>
              <a:gd name="T21" fmla="*/ 2381 h 16"/>
              <a:gd name="T22" fmla="*/ 1701 w 14"/>
              <a:gd name="T23" fmla="*/ 794 h 16"/>
              <a:gd name="T24" fmla="*/ 3742 w 14"/>
              <a:gd name="T25" fmla="*/ 794 h 16"/>
              <a:gd name="T26" fmla="*/ 4083 w 14"/>
              <a:gd name="T27" fmla="*/ 2381 h 16"/>
              <a:gd name="T28" fmla="*/ 1021 w 14"/>
              <a:gd name="T29" fmla="*/ 3572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" h="16">
                <a:moveTo>
                  <a:pt x="3" y="9"/>
                </a:moveTo>
                <a:lnTo>
                  <a:pt x="8" y="9"/>
                </a:lnTo>
                <a:lnTo>
                  <a:pt x="11" y="9"/>
                </a:lnTo>
                <a:cubicBezTo>
                  <a:pt x="12" y="9"/>
                  <a:pt x="13" y="9"/>
                  <a:pt x="13" y="12"/>
                </a:cubicBezTo>
                <a:cubicBezTo>
                  <a:pt x="13" y="15"/>
                  <a:pt x="12" y="15"/>
                  <a:pt x="10" y="15"/>
                </a:cubicBezTo>
                <a:lnTo>
                  <a:pt x="5" y="15"/>
                </a:lnTo>
                <a:cubicBezTo>
                  <a:pt x="3" y="12"/>
                  <a:pt x="8" y="9"/>
                  <a:pt x="8" y="9"/>
                </a:cubicBezTo>
                <a:lnTo>
                  <a:pt x="2" y="12"/>
                </a:lnTo>
                <a:cubicBezTo>
                  <a:pt x="0" y="12"/>
                  <a:pt x="0" y="9"/>
                  <a:pt x="1" y="6"/>
                </a:cubicBezTo>
                <a:lnTo>
                  <a:pt x="2" y="6"/>
                </a:lnTo>
                <a:cubicBezTo>
                  <a:pt x="2" y="2"/>
                  <a:pt x="4" y="2"/>
                  <a:pt x="5" y="2"/>
                </a:cubicBezTo>
                <a:cubicBezTo>
                  <a:pt x="7" y="0"/>
                  <a:pt x="9" y="2"/>
                  <a:pt x="11" y="2"/>
                </a:cubicBezTo>
                <a:cubicBezTo>
                  <a:pt x="12" y="2"/>
                  <a:pt x="12" y="6"/>
                  <a:pt x="12" y="6"/>
                </a:cubicBezTo>
                <a:cubicBezTo>
                  <a:pt x="11" y="9"/>
                  <a:pt x="3" y="9"/>
                  <a:pt x="3" y="9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33" name="Freeform 7802">
            <a:extLst>
              <a:ext uri="{FF2B5EF4-FFF2-40B4-BE49-F238E27FC236}">
                <a16:creationId xmlns:a16="http://schemas.microsoft.com/office/drawing/2014/main" id="{7748B3CC-1C08-064E-A815-52141794A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48300"/>
            <a:ext cx="4763" cy="4763"/>
          </a:xfrm>
          <a:custGeom>
            <a:avLst/>
            <a:gdLst>
              <a:gd name="T0" fmla="*/ 1701 w 14"/>
              <a:gd name="T1" fmla="*/ 3402 h 14"/>
              <a:gd name="T2" fmla="*/ 2722 w 14"/>
              <a:gd name="T3" fmla="*/ 3402 h 14"/>
              <a:gd name="T4" fmla="*/ 1701 w 14"/>
              <a:gd name="T5" fmla="*/ 4083 h 14"/>
              <a:gd name="T6" fmla="*/ 1701 w 14"/>
              <a:gd name="T7" fmla="*/ 3402 h 14"/>
              <a:gd name="T8" fmla="*/ 340 w 14"/>
              <a:gd name="T9" fmla="*/ 3062 h 14"/>
              <a:gd name="T10" fmla="*/ 1021 w 14"/>
              <a:gd name="T11" fmla="*/ 3402 h 14"/>
              <a:gd name="T12" fmla="*/ 680 w 14"/>
              <a:gd name="T13" fmla="*/ 3402 h 14"/>
              <a:gd name="T14" fmla="*/ 340 w 14"/>
              <a:gd name="T15" fmla="*/ 3062 h 14"/>
              <a:gd name="T16" fmla="*/ 340 w 14"/>
              <a:gd name="T17" fmla="*/ 1361 h 14"/>
              <a:gd name="T18" fmla="*/ 680 w 14"/>
              <a:gd name="T19" fmla="*/ 1361 h 14"/>
              <a:gd name="T20" fmla="*/ 340 w 14"/>
              <a:gd name="T21" fmla="*/ 3062 h 14"/>
              <a:gd name="T22" fmla="*/ 340 w 14"/>
              <a:gd name="T23" fmla="*/ 1361 h 14"/>
              <a:gd name="T24" fmla="*/ 2041 w 14"/>
              <a:gd name="T25" fmla="*/ 0 h 14"/>
              <a:gd name="T26" fmla="*/ 2382 w 14"/>
              <a:gd name="T27" fmla="*/ 0 h 14"/>
              <a:gd name="T28" fmla="*/ 1021 w 14"/>
              <a:gd name="T29" fmla="*/ 340 h 14"/>
              <a:gd name="T30" fmla="*/ 2041 w 14"/>
              <a:gd name="T31" fmla="*/ 0 h 14"/>
              <a:gd name="T32" fmla="*/ 4083 w 14"/>
              <a:gd name="T33" fmla="*/ 1361 h 14"/>
              <a:gd name="T34" fmla="*/ 4083 w 14"/>
              <a:gd name="T35" fmla="*/ 1361 h 14"/>
              <a:gd name="T36" fmla="*/ 3402 w 14"/>
              <a:gd name="T37" fmla="*/ 2382 h 14"/>
              <a:gd name="T38" fmla="*/ 1701 w 14"/>
              <a:gd name="T39" fmla="*/ 2382 h 14"/>
              <a:gd name="T40" fmla="*/ 4083 w 14"/>
              <a:gd name="T41" fmla="*/ 1361 h 14"/>
              <a:gd name="T42" fmla="*/ 4083 w 14"/>
              <a:gd name="T43" fmla="*/ 1361 h 14"/>
              <a:gd name="T44" fmla="*/ 3742 w 14"/>
              <a:gd name="T45" fmla="*/ 0 h 14"/>
              <a:gd name="T46" fmla="*/ 4083 w 14"/>
              <a:gd name="T47" fmla="*/ 1361 h 14"/>
              <a:gd name="T48" fmla="*/ 4423 w 14"/>
              <a:gd name="T49" fmla="*/ 3402 h 14"/>
              <a:gd name="T50" fmla="*/ 3402 w 14"/>
              <a:gd name="T51" fmla="*/ 4423 h 14"/>
              <a:gd name="T52" fmla="*/ 4083 w 14"/>
              <a:gd name="T53" fmla="*/ 3402 h 14"/>
              <a:gd name="T54" fmla="*/ 4083 w 14"/>
              <a:gd name="T55" fmla="*/ 2382 h 14"/>
              <a:gd name="T56" fmla="*/ 4423 w 14"/>
              <a:gd name="T57" fmla="*/ 3402 h 1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" h="14">
                <a:moveTo>
                  <a:pt x="5" y="10"/>
                </a:moveTo>
                <a:lnTo>
                  <a:pt x="8" y="10"/>
                </a:lnTo>
                <a:cubicBezTo>
                  <a:pt x="8" y="10"/>
                  <a:pt x="6" y="10"/>
                  <a:pt x="5" y="12"/>
                </a:cubicBezTo>
                <a:lnTo>
                  <a:pt x="5" y="10"/>
                </a:lnTo>
                <a:close/>
                <a:moveTo>
                  <a:pt x="1" y="9"/>
                </a:moveTo>
                <a:cubicBezTo>
                  <a:pt x="2" y="9"/>
                  <a:pt x="2" y="10"/>
                  <a:pt x="3" y="10"/>
                </a:cubicBezTo>
                <a:lnTo>
                  <a:pt x="2" y="10"/>
                </a:lnTo>
                <a:cubicBezTo>
                  <a:pt x="2" y="9"/>
                  <a:pt x="1" y="9"/>
                  <a:pt x="1" y="9"/>
                </a:cubicBezTo>
                <a:close/>
                <a:moveTo>
                  <a:pt x="1" y="4"/>
                </a:moveTo>
                <a:lnTo>
                  <a:pt x="2" y="4"/>
                </a:lnTo>
                <a:cubicBezTo>
                  <a:pt x="1" y="6"/>
                  <a:pt x="0" y="7"/>
                  <a:pt x="1" y="9"/>
                </a:cubicBezTo>
                <a:cubicBezTo>
                  <a:pt x="0" y="8"/>
                  <a:pt x="0" y="6"/>
                  <a:pt x="1" y="4"/>
                </a:cubicBezTo>
                <a:close/>
                <a:moveTo>
                  <a:pt x="6" y="0"/>
                </a:moveTo>
                <a:lnTo>
                  <a:pt x="7" y="0"/>
                </a:lnTo>
                <a:cubicBezTo>
                  <a:pt x="5" y="0"/>
                  <a:pt x="3" y="0"/>
                  <a:pt x="3" y="1"/>
                </a:cubicBezTo>
                <a:cubicBezTo>
                  <a:pt x="3" y="0"/>
                  <a:pt x="4" y="0"/>
                  <a:pt x="6" y="0"/>
                </a:cubicBezTo>
                <a:close/>
                <a:moveTo>
                  <a:pt x="12" y="4"/>
                </a:move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1" y="4"/>
                  <a:pt x="10" y="7"/>
                </a:cubicBezTo>
                <a:lnTo>
                  <a:pt x="5" y="7"/>
                </a:lnTo>
                <a:cubicBezTo>
                  <a:pt x="8" y="7"/>
                  <a:pt x="11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0"/>
                  <a:pt x="11" y="0"/>
                  <a:pt x="11" y="0"/>
                </a:cubicBezTo>
                <a:cubicBezTo>
                  <a:pt x="12" y="0"/>
                  <a:pt x="12" y="0"/>
                  <a:pt x="12" y="4"/>
                </a:cubicBezTo>
                <a:close/>
                <a:moveTo>
                  <a:pt x="13" y="10"/>
                </a:moveTo>
                <a:cubicBezTo>
                  <a:pt x="13" y="10"/>
                  <a:pt x="12" y="13"/>
                  <a:pt x="10" y="13"/>
                </a:cubicBezTo>
                <a:cubicBezTo>
                  <a:pt x="12" y="13"/>
                  <a:pt x="12" y="10"/>
                  <a:pt x="12" y="10"/>
                </a:cubicBezTo>
                <a:cubicBezTo>
                  <a:pt x="13" y="7"/>
                  <a:pt x="12" y="7"/>
                  <a:pt x="12" y="7"/>
                </a:cubicBezTo>
                <a:cubicBezTo>
                  <a:pt x="13" y="7"/>
                  <a:pt x="13" y="7"/>
                  <a:pt x="1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34" name="Freeform 7803">
            <a:extLst>
              <a:ext uri="{FF2B5EF4-FFF2-40B4-BE49-F238E27FC236}">
                <a16:creationId xmlns:a16="http://schemas.microsoft.com/office/drawing/2014/main" id="{8570F06B-328F-C840-9823-FD26FD532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5448300"/>
            <a:ext cx="4763" cy="6350"/>
          </a:xfrm>
          <a:custGeom>
            <a:avLst/>
            <a:gdLst>
              <a:gd name="T0" fmla="*/ 340 w 14"/>
              <a:gd name="T1" fmla="*/ 2381 h 16"/>
              <a:gd name="T2" fmla="*/ 0 w 14"/>
              <a:gd name="T3" fmla="*/ 794 h 16"/>
              <a:gd name="T4" fmla="*/ 1361 w 14"/>
              <a:gd name="T5" fmla="*/ 0 h 16"/>
              <a:gd name="T6" fmla="*/ 2722 w 14"/>
              <a:gd name="T7" fmla="*/ 0 h 16"/>
              <a:gd name="T8" fmla="*/ 2722 w 14"/>
              <a:gd name="T9" fmla="*/ 397 h 16"/>
              <a:gd name="T10" fmla="*/ 3742 w 14"/>
              <a:gd name="T11" fmla="*/ 794 h 16"/>
              <a:gd name="T12" fmla="*/ 4083 w 14"/>
              <a:gd name="T13" fmla="*/ 2381 h 16"/>
              <a:gd name="T14" fmla="*/ 1701 w 14"/>
              <a:gd name="T15" fmla="*/ 3572 h 16"/>
              <a:gd name="T16" fmla="*/ 3402 w 14"/>
              <a:gd name="T17" fmla="*/ 3572 h 16"/>
              <a:gd name="T18" fmla="*/ 2382 w 14"/>
              <a:gd name="T19" fmla="*/ 4763 h 16"/>
              <a:gd name="T20" fmla="*/ 680 w 14"/>
              <a:gd name="T21" fmla="*/ 4763 h 16"/>
              <a:gd name="T22" fmla="*/ 1021 w 14"/>
              <a:gd name="T23" fmla="*/ 2381 h 16"/>
              <a:gd name="T24" fmla="*/ 340 w 14"/>
              <a:gd name="T25" fmla="*/ 2381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6">
                <a:moveTo>
                  <a:pt x="1" y="6"/>
                </a:moveTo>
                <a:cubicBezTo>
                  <a:pt x="0" y="6"/>
                  <a:pt x="0" y="2"/>
                  <a:pt x="0" y="2"/>
                </a:cubicBezTo>
                <a:cubicBezTo>
                  <a:pt x="1" y="0"/>
                  <a:pt x="3" y="0"/>
                  <a:pt x="4" y="0"/>
                </a:cubicBezTo>
                <a:lnTo>
                  <a:pt x="8" y="0"/>
                </a:lnTo>
                <a:lnTo>
                  <a:pt x="8" y="1"/>
                </a:lnTo>
                <a:cubicBezTo>
                  <a:pt x="9" y="1"/>
                  <a:pt x="11" y="1"/>
                  <a:pt x="11" y="2"/>
                </a:cubicBezTo>
                <a:cubicBezTo>
                  <a:pt x="11" y="2"/>
                  <a:pt x="13" y="6"/>
                  <a:pt x="12" y="6"/>
                </a:cubicBezTo>
                <a:cubicBezTo>
                  <a:pt x="11" y="9"/>
                  <a:pt x="5" y="9"/>
                  <a:pt x="5" y="9"/>
                </a:cubicBezTo>
                <a:lnTo>
                  <a:pt x="10" y="9"/>
                </a:lnTo>
                <a:cubicBezTo>
                  <a:pt x="10" y="12"/>
                  <a:pt x="7" y="12"/>
                  <a:pt x="7" y="12"/>
                </a:cubicBezTo>
                <a:cubicBezTo>
                  <a:pt x="3" y="15"/>
                  <a:pt x="2" y="12"/>
                  <a:pt x="2" y="12"/>
                </a:cubicBezTo>
                <a:cubicBezTo>
                  <a:pt x="0" y="9"/>
                  <a:pt x="0" y="6"/>
                  <a:pt x="3" y="6"/>
                </a:cubicBezTo>
                <a:lnTo>
                  <a:pt x="1" y="6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35" name="Freeform 7804">
            <a:extLst>
              <a:ext uri="{FF2B5EF4-FFF2-40B4-BE49-F238E27FC236}">
                <a16:creationId xmlns:a16="http://schemas.microsoft.com/office/drawing/2014/main" id="{B5479B8D-E488-D84D-BEA5-F3426B3A9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5448300"/>
            <a:ext cx="4763" cy="6350"/>
          </a:xfrm>
          <a:custGeom>
            <a:avLst/>
            <a:gdLst>
              <a:gd name="T0" fmla="*/ 1701 w 14"/>
              <a:gd name="T1" fmla="*/ 5953 h 16"/>
              <a:gd name="T2" fmla="*/ 0 w 14"/>
              <a:gd name="T3" fmla="*/ 4763 h 16"/>
              <a:gd name="T4" fmla="*/ 0 w 14"/>
              <a:gd name="T5" fmla="*/ 3572 h 16"/>
              <a:gd name="T6" fmla="*/ 340 w 14"/>
              <a:gd name="T7" fmla="*/ 2381 h 16"/>
              <a:gd name="T8" fmla="*/ 1021 w 14"/>
              <a:gd name="T9" fmla="*/ 2381 h 16"/>
              <a:gd name="T10" fmla="*/ 340 w 14"/>
              <a:gd name="T11" fmla="*/ 3572 h 16"/>
              <a:gd name="T12" fmla="*/ 340 w 14"/>
              <a:gd name="T13" fmla="*/ 4763 h 16"/>
              <a:gd name="T14" fmla="*/ 1701 w 14"/>
              <a:gd name="T15" fmla="*/ 4763 h 16"/>
              <a:gd name="T16" fmla="*/ 2041 w 14"/>
              <a:gd name="T17" fmla="*/ 4763 h 16"/>
              <a:gd name="T18" fmla="*/ 3402 w 14"/>
              <a:gd name="T19" fmla="*/ 4763 h 16"/>
              <a:gd name="T20" fmla="*/ 2382 w 14"/>
              <a:gd name="T21" fmla="*/ 5953 h 16"/>
              <a:gd name="T22" fmla="*/ 1701 w 14"/>
              <a:gd name="T23" fmla="*/ 5953 h 16"/>
              <a:gd name="T24" fmla="*/ 0 w 14"/>
              <a:gd name="T25" fmla="*/ 0 h 16"/>
              <a:gd name="T26" fmla="*/ 1361 w 14"/>
              <a:gd name="T27" fmla="*/ 0 h 16"/>
              <a:gd name="T28" fmla="*/ 1701 w 14"/>
              <a:gd name="T29" fmla="*/ 0 h 16"/>
              <a:gd name="T30" fmla="*/ 0 w 14"/>
              <a:gd name="T31" fmla="*/ 794 h 16"/>
              <a:gd name="T32" fmla="*/ 0 w 14"/>
              <a:gd name="T33" fmla="*/ 0 h 16"/>
              <a:gd name="T34" fmla="*/ 2382 w 14"/>
              <a:gd name="T35" fmla="*/ 794 h 16"/>
              <a:gd name="T36" fmla="*/ 2041 w 14"/>
              <a:gd name="T37" fmla="*/ 794 h 16"/>
              <a:gd name="T38" fmla="*/ 2722 w 14"/>
              <a:gd name="T39" fmla="*/ 0 h 16"/>
              <a:gd name="T40" fmla="*/ 2382 w 14"/>
              <a:gd name="T41" fmla="*/ 794 h 16"/>
              <a:gd name="T42" fmla="*/ 3742 w 14"/>
              <a:gd name="T43" fmla="*/ 1191 h 16"/>
              <a:gd name="T44" fmla="*/ 3402 w 14"/>
              <a:gd name="T45" fmla="*/ 794 h 16"/>
              <a:gd name="T46" fmla="*/ 3742 w 14"/>
              <a:gd name="T47" fmla="*/ 794 h 16"/>
              <a:gd name="T48" fmla="*/ 3742 w 14"/>
              <a:gd name="T49" fmla="*/ 1191 h 16"/>
              <a:gd name="T50" fmla="*/ 4423 w 14"/>
              <a:gd name="T51" fmla="*/ 2381 h 16"/>
              <a:gd name="T52" fmla="*/ 2722 w 14"/>
              <a:gd name="T53" fmla="*/ 3572 h 16"/>
              <a:gd name="T54" fmla="*/ 2382 w 14"/>
              <a:gd name="T55" fmla="*/ 3572 h 16"/>
              <a:gd name="T56" fmla="*/ 3742 w 14"/>
              <a:gd name="T57" fmla="*/ 2381 h 16"/>
              <a:gd name="T58" fmla="*/ 3742 w 14"/>
              <a:gd name="T59" fmla="*/ 1191 h 16"/>
              <a:gd name="T60" fmla="*/ 4423 w 14"/>
              <a:gd name="T61" fmla="*/ 2381 h 1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" h="16">
                <a:moveTo>
                  <a:pt x="5" y="15"/>
                </a:moveTo>
                <a:cubicBezTo>
                  <a:pt x="3" y="15"/>
                  <a:pt x="1" y="12"/>
                  <a:pt x="0" y="12"/>
                </a:cubicBezTo>
                <a:lnTo>
                  <a:pt x="0" y="9"/>
                </a:lnTo>
                <a:lnTo>
                  <a:pt x="1" y="6"/>
                </a:lnTo>
                <a:lnTo>
                  <a:pt x="3" y="6"/>
                </a:lnTo>
                <a:cubicBezTo>
                  <a:pt x="2" y="6"/>
                  <a:pt x="1" y="6"/>
                  <a:pt x="1" y="9"/>
                </a:cubicBezTo>
                <a:cubicBezTo>
                  <a:pt x="0" y="9"/>
                  <a:pt x="0" y="9"/>
                  <a:pt x="1" y="12"/>
                </a:cubicBezTo>
                <a:lnTo>
                  <a:pt x="5" y="12"/>
                </a:lnTo>
                <a:lnTo>
                  <a:pt x="6" y="12"/>
                </a:lnTo>
                <a:lnTo>
                  <a:pt x="10" y="12"/>
                </a:lnTo>
                <a:cubicBezTo>
                  <a:pt x="9" y="12"/>
                  <a:pt x="7" y="15"/>
                  <a:pt x="7" y="15"/>
                </a:cubicBezTo>
                <a:lnTo>
                  <a:pt x="5" y="15"/>
                </a:lnTo>
                <a:close/>
                <a:moveTo>
                  <a:pt x="0" y="0"/>
                </a:moveTo>
                <a:lnTo>
                  <a:pt x="4" y="0"/>
                </a:lnTo>
                <a:lnTo>
                  <a:pt x="5" y="0"/>
                </a:lnTo>
                <a:cubicBezTo>
                  <a:pt x="3" y="0"/>
                  <a:pt x="1" y="0"/>
                  <a:pt x="0" y="2"/>
                </a:cubicBezTo>
                <a:lnTo>
                  <a:pt x="0" y="0"/>
                </a:lnTo>
                <a:close/>
                <a:moveTo>
                  <a:pt x="7" y="2"/>
                </a:moveTo>
                <a:lnTo>
                  <a:pt x="6" y="2"/>
                </a:lnTo>
                <a:lnTo>
                  <a:pt x="8" y="0"/>
                </a:lnTo>
                <a:cubicBezTo>
                  <a:pt x="8" y="0"/>
                  <a:pt x="8" y="2"/>
                  <a:pt x="7" y="2"/>
                </a:cubicBezTo>
                <a:close/>
                <a:moveTo>
                  <a:pt x="11" y="3"/>
                </a:moveTo>
                <a:cubicBezTo>
                  <a:pt x="11" y="2"/>
                  <a:pt x="11" y="2"/>
                  <a:pt x="10" y="2"/>
                </a:cubicBezTo>
                <a:lnTo>
                  <a:pt x="11" y="2"/>
                </a:lnTo>
                <a:lnTo>
                  <a:pt x="11" y="3"/>
                </a:lnTo>
                <a:close/>
                <a:moveTo>
                  <a:pt x="13" y="6"/>
                </a:moveTo>
                <a:cubicBezTo>
                  <a:pt x="12" y="6"/>
                  <a:pt x="10" y="9"/>
                  <a:pt x="8" y="9"/>
                </a:cubicBezTo>
                <a:lnTo>
                  <a:pt x="7" y="9"/>
                </a:lnTo>
                <a:cubicBezTo>
                  <a:pt x="10" y="6"/>
                  <a:pt x="11" y="6"/>
                  <a:pt x="11" y="6"/>
                </a:cubicBezTo>
                <a:cubicBezTo>
                  <a:pt x="13" y="6"/>
                  <a:pt x="11" y="3"/>
                  <a:pt x="11" y="3"/>
                </a:cubicBezTo>
                <a:cubicBezTo>
                  <a:pt x="13" y="3"/>
                  <a:pt x="13" y="6"/>
                  <a:pt x="1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36" name="Freeform 7805">
            <a:extLst>
              <a:ext uri="{FF2B5EF4-FFF2-40B4-BE49-F238E27FC236}">
                <a16:creationId xmlns:a16="http://schemas.microsoft.com/office/drawing/2014/main" id="{ED835DD3-7296-434C-8EB2-BF375D74F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7200" y="5443538"/>
            <a:ext cx="4763" cy="6350"/>
          </a:xfrm>
          <a:custGeom>
            <a:avLst/>
            <a:gdLst>
              <a:gd name="T0" fmla="*/ 1588 w 15"/>
              <a:gd name="T1" fmla="*/ 2381 h 16"/>
              <a:gd name="T2" fmla="*/ 1905 w 15"/>
              <a:gd name="T3" fmla="*/ 5159 h 16"/>
              <a:gd name="T4" fmla="*/ 1270 w 15"/>
              <a:gd name="T5" fmla="*/ 5953 h 16"/>
              <a:gd name="T6" fmla="*/ 0 w 15"/>
              <a:gd name="T7" fmla="*/ 3969 h 16"/>
              <a:gd name="T8" fmla="*/ 318 w 15"/>
              <a:gd name="T9" fmla="*/ 2381 h 16"/>
              <a:gd name="T10" fmla="*/ 1270 w 15"/>
              <a:gd name="T11" fmla="*/ 3175 h 16"/>
              <a:gd name="T12" fmla="*/ 1270 w 15"/>
              <a:gd name="T13" fmla="*/ 1191 h 16"/>
              <a:gd name="T14" fmla="*/ 2540 w 15"/>
              <a:gd name="T15" fmla="*/ 1191 h 16"/>
              <a:gd name="T16" fmla="*/ 2858 w 15"/>
              <a:gd name="T17" fmla="*/ 3969 h 16"/>
              <a:gd name="T18" fmla="*/ 3493 w 15"/>
              <a:gd name="T19" fmla="*/ 2381 h 16"/>
              <a:gd name="T20" fmla="*/ 4445 w 15"/>
              <a:gd name="T21" fmla="*/ 3969 h 16"/>
              <a:gd name="T22" fmla="*/ 3493 w 15"/>
              <a:gd name="T23" fmla="*/ 5159 h 16"/>
              <a:gd name="T24" fmla="*/ 2540 w 15"/>
              <a:gd name="T25" fmla="*/ 5159 h 16"/>
              <a:gd name="T26" fmla="*/ 1588 w 15"/>
              <a:gd name="T27" fmla="*/ 238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6">
                <a:moveTo>
                  <a:pt x="5" y="6"/>
                </a:moveTo>
                <a:cubicBezTo>
                  <a:pt x="5" y="6"/>
                  <a:pt x="8" y="13"/>
                  <a:pt x="6" y="13"/>
                </a:cubicBezTo>
                <a:cubicBezTo>
                  <a:pt x="5" y="15"/>
                  <a:pt x="4" y="15"/>
                  <a:pt x="4" y="15"/>
                </a:cubicBezTo>
                <a:cubicBezTo>
                  <a:pt x="1" y="13"/>
                  <a:pt x="0" y="13"/>
                  <a:pt x="0" y="10"/>
                </a:cubicBezTo>
                <a:lnTo>
                  <a:pt x="1" y="6"/>
                </a:lnTo>
                <a:cubicBezTo>
                  <a:pt x="2" y="6"/>
                  <a:pt x="3" y="7"/>
                  <a:pt x="4" y="8"/>
                </a:cubicBezTo>
                <a:cubicBezTo>
                  <a:pt x="3" y="7"/>
                  <a:pt x="3" y="5"/>
                  <a:pt x="4" y="3"/>
                </a:cubicBezTo>
                <a:cubicBezTo>
                  <a:pt x="5" y="3"/>
                  <a:pt x="5" y="0"/>
                  <a:pt x="8" y="3"/>
                </a:cubicBezTo>
                <a:cubicBezTo>
                  <a:pt x="9" y="3"/>
                  <a:pt x="9" y="10"/>
                  <a:pt x="9" y="10"/>
                </a:cubicBezTo>
                <a:cubicBezTo>
                  <a:pt x="9" y="10"/>
                  <a:pt x="9" y="3"/>
                  <a:pt x="11" y="6"/>
                </a:cubicBezTo>
                <a:cubicBezTo>
                  <a:pt x="12" y="6"/>
                  <a:pt x="14" y="10"/>
                  <a:pt x="14" y="10"/>
                </a:cubicBezTo>
                <a:cubicBezTo>
                  <a:pt x="14" y="10"/>
                  <a:pt x="13" y="13"/>
                  <a:pt x="11" y="13"/>
                </a:cubicBezTo>
                <a:cubicBezTo>
                  <a:pt x="9" y="15"/>
                  <a:pt x="8" y="15"/>
                  <a:pt x="8" y="13"/>
                </a:cubicBezTo>
                <a:cubicBezTo>
                  <a:pt x="7" y="10"/>
                  <a:pt x="5" y="6"/>
                  <a:pt x="5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37" name="Freeform 7806">
            <a:extLst>
              <a:ext uri="{FF2B5EF4-FFF2-40B4-BE49-F238E27FC236}">
                <a16:creationId xmlns:a16="http://schemas.microsoft.com/office/drawing/2014/main" id="{D69DC914-047A-E74E-8D01-386C59BA1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7200" y="5443538"/>
            <a:ext cx="4763" cy="6350"/>
          </a:xfrm>
          <a:custGeom>
            <a:avLst/>
            <a:gdLst>
              <a:gd name="T0" fmla="*/ 1588 w 15"/>
              <a:gd name="T1" fmla="*/ 5953 h 16"/>
              <a:gd name="T2" fmla="*/ 953 w 15"/>
              <a:gd name="T3" fmla="*/ 5953 h 16"/>
              <a:gd name="T4" fmla="*/ 1905 w 15"/>
              <a:gd name="T5" fmla="*/ 5159 h 16"/>
              <a:gd name="T6" fmla="*/ 1905 w 15"/>
              <a:gd name="T7" fmla="*/ 3969 h 16"/>
              <a:gd name="T8" fmla="*/ 2540 w 15"/>
              <a:gd name="T9" fmla="*/ 5159 h 16"/>
              <a:gd name="T10" fmla="*/ 2223 w 15"/>
              <a:gd name="T11" fmla="*/ 5159 h 16"/>
              <a:gd name="T12" fmla="*/ 1588 w 15"/>
              <a:gd name="T13" fmla="*/ 5953 h 16"/>
              <a:gd name="T14" fmla="*/ 953 w 15"/>
              <a:gd name="T15" fmla="*/ 5953 h 16"/>
              <a:gd name="T16" fmla="*/ 635 w 15"/>
              <a:gd name="T17" fmla="*/ 5953 h 16"/>
              <a:gd name="T18" fmla="*/ 0 w 15"/>
              <a:gd name="T19" fmla="*/ 3969 h 16"/>
              <a:gd name="T20" fmla="*/ 318 w 15"/>
              <a:gd name="T21" fmla="*/ 2778 h 16"/>
              <a:gd name="T22" fmla="*/ 318 w 15"/>
              <a:gd name="T23" fmla="*/ 3969 h 16"/>
              <a:gd name="T24" fmla="*/ 953 w 15"/>
              <a:gd name="T25" fmla="*/ 5953 h 16"/>
              <a:gd name="T26" fmla="*/ 1270 w 15"/>
              <a:gd name="T27" fmla="*/ 3969 h 16"/>
              <a:gd name="T28" fmla="*/ 318 w 15"/>
              <a:gd name="T29" fmla="*/ 2381 h 16"/>
              <a:gd name="T30" fmla="*/ 635 w 15"/>
              <a:gd name="T31" fmla="*/ 2381 h 16"/>
              <a:gd name="T32" fmla="*/ 1270 w 15"/>
              <a:gd name="T33" fmla="*/ 3572 h 16"/>
              <a:gd name="T34" fmla="*/ 1270 w 15"/>
              <a:gd name="T35" fmla="*/ 3969 h 16"/>
              <a:gd name="T36" fmla="*/ 1270 w 15"/>
              <a:gd name="T37" fmla="*/ 1588 h 16"/>
              <a:gd name="T38" fmla="*/ 1588 w 15"/>
              <a:gd name="T39" fmla="*/ 3969 h 16"/>
              <a:gd name="T40" fmla="*/ 1270 w 15"/>
              <a:gd name="T41" fmla="*/ 3572 h 16"/>
              <a:gd name="T42" fmla="*/ 1270 w 15"/>
              <a:gd name="T43" fmla="*/ 1588 h 16"/>
              <a:gd name="T44" fmla="*/ 2540 w 15"/>
              <a:gd name="T45" fmla="*/ 1191 h 16"/>
              <a:gd name="T46" fmla="*/ 1270 w 15"/>
              <a:gd name="T47" fmla="*/ 1191 h 16"/>
              <a:gd name="T48" fmla="*/ 2540 w 15"/>
              <a:gd name="T49" fmla="*/ 1191 h 16"/>
              <a:gd name="T50" fmla="*/ 2858 w 15"/>
              <a:gd name="T51" fmla="*/ 2381 h 16"/>
              <a:gd name="T52" fmla="*/ 3493 w 15"/>
              <a:gd name="T53" fmla="*/ 1191 h 16"/>
              <a:gd name="T54" fmla="*/ 4445 w 15"/>
              <a:gd name="T55" fmla="*/ 3969 h 16"/>
              <a:gd name="T56" fmla="*/ 3493 w 15"/>
              <a:gd name="T57" fmla="*/ 5953 h 16"/>
              <a:gd name="T58" fmla="*/ 2540 w 15"/>
              <a:gd name="T59" fmla="*/ 5159 h 16"/>
              <a:gd name="T60" fmla="*/ 3493 w 15"/>
              <a:gd name="T61" fmla="*/ 5159 h 16"/>
              <a:gd name="T62" fmla="*/ 4445 w 15"/>
              <a:gd name="T63" fmla="*/ 3969 h 16"/>
              <a:gd name="T64" fmla="*/ 3493 w 15"/>
              <a:gd name="T65" fmla="*/ 2381 h 16"/>
              <a:gd name="T66" fmla="*/ 2858 w 15"/>
              <a:gd name="T67" fmla="*/ 3969 h 16"/>
              <a:gd name="T68" fmla="*/ 2540 w 15"/>
              <a:gd name="T69" fmla="*/ 1588 h 16"/>
              <a:gd name="T70" fmla="*/ 2858 w 15"/>
              <a:gd name="T71" fmla="*/ 2381 h 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" h="16">
                <a:moveTo>
                  <a:pt x="5" y="15"/>
                </a:moveTo>
                <a:lnTo>
                  <a:pt x="3" y="15"/>
                </a:lnTo>
                <a:cubicBezTo>
                  <a:pt x="3" y="15"/>
                  <a:pt x="5" y="15"/>
                  <a:pt x="6" y="13"/>
                </a:cubicBezTo>
                <a:lnTo>
                  <a:pt x="6" y="10"/>
                </a:lnTo>
                <a:cubicBezTo>
                  <a:pt x="6" y="10"/>
                  <a:pt x="8" y="10"/>
                  <a:pt x="8" y="13"/>
                </a:cubicBezTo>
                <a:lnTo>
                  <a:pt x="7" y="13"/>
                </a:lnTo>
                <a:cubicBezTo>
                  <a:pt x="6" y="15"/>
                  <a:pt x="5" y="15"/>
                  <a:pt x="5" y="15"/>
                </a:cubicBezTo>
                <a:close/>
                <a:moveTo>
                  <a:pt x="3" y="15"/>
                </a:moveTo>
                <a:lnTo>
                  <a:pt x="2" y="15"/>
                </a:lnTo>
                <a:cubicBezTo>
                  <a:pt x="1" y="13"/>
                  <a:pt x="0" y="13"/>
                  <a:pt x="0" y="10"/>
                </a:cubicBezTo>
                <a:lnTo>
                  <a:pt x="1" y="7"/>
                </a:lnTo>
                <a:cubicBezTo>
                  <a:pt x="0" y="10"/>
                  <a:pt x="1" y="10"/>
                  <a:pt x="1" y="10"/>
                </a:cubicBezTo>
                <a:cubicBezTo>
                  <a:pt x="1" y="13"/>
                  <a:pt x="1" y="13"/>
                  <a:pt x="3" y="15"/>
                </a:cubicBezTo>
                <a:close/>
                <a:moveTo>
                  <a:pt x="4" y="10"/>
                </a:moveTo>
                <a:lnTo>
                  <a:pt x="1" y="6"/>
                </a:lnTo>
                <a:lnTo>
                  <a:pt x="2" y="6"/>
                </a:lnTo>
                <a:cubicBezTo>
                  <a:pt x="2" y="6"/>
                  <a:pt x="3" y="8"/>
                  <a:pt x="4" y="9"/>
                </a:cubicBezTo>
                <a:lnTo>
                  <a:pt x="4" y="10"/>
                </a:lnTo>
                <a:close/>
                <a:moveTo>
                  <a:pt x="4" y="4"/>
                </a:moveTo>
                <a:cubicBezTo>
                  <a:pt x="3" y="7"/>
                  <a:pt x="5" y="10"/>
                  <a:pt x="5" y="10"/>
                </a:cubicBezTo>
                <a:cubicBezTo>
                  <a:pt x="4" y="10"/>
                  <a:pt x="4" y="9"/>
                  <a:pt x="4" y="9"/>
                </a:cubicBezTo>
                <a:cubicBezTo>
                  <a:pt x="4" y="7"/>
                  <a:pt x="3" y="6"/>
                  <a:pt x="4" y="4"/>
                </a:cubicBezTo>
                <a:close/>
                <a:moveTo>
                  <a:pt x="8" y="3"/>
                </a:moveTo>
                <a:lnTo>
                  <a:pt x="4" y="3"/>
                </a:lnTo>
                <a:cubicBezTo>
                  <a:pt x="4" y="3"/>
                  <a:pt x="5" y="0"/>
                  <a:pt x="8" y="3"/>
                </a:cubicBezTo>
                <a:close/>
                <a:moveTo>
                  <a:pt x="9" y="6"/>
                </a:moveTo>
                <a:cubicBezTo>
                  <a:pt x="9" y="6"/>
                  <a:pt x="10" y="3"/>
                  <a:pt x="11" y="3"/>
                </a:cubicBezTo>
                <a:cubicBezTo>
                  <a:pt x="13" y="6"/>
                  <a:pt x="14" y="10"/>
                  <a:pt x="14" y="10"/>
                </a:cubicBezTo>
                <a:cubicBezTo>
                  <a:pt x="14" y="10"/>
                  <a:pt x="13" y="13"/>
                  <a:pt x="11" y="15"/>
                </a:cubicBezTo>
                <a:cubicBezTo>
                  <a:pt x="9" y="15"/>
                  <a:pt x="8" y="15"/>
                  <a:pt x="8" y="13"/>
                </a:cubicBezTo>
                <a:cubicBezTo>
                  <a:pt x="8" y="13"/>
                  <a:pt x="10" y="15"/>
                  <a:pt x="11" y="13"/>
                </a:cubicBezTo>
                <a:cubicBezTo>
                  <a:pt x="13" y="13"/>
                  <a:pt x="14" y="10"/>
                  <a:pt x="14" y="10"/>
                </a:cubicBezTo>
                <a:cubicBezTo>
                  <a:pt x="14" y="10"/>
                  <a:pt x="12" y="6"/>
                  <a:pt x="11" y="6"/>
                </a:cubicBezTo>
                <a:cubicBezTo>
                  <a:pt x="9" y="6"/>
                  <a:pt x="9" y="10"/>
                  <a:pt x="9" y="10"/>
                </a:cubicBezTo>
                <a:cubicBezTo>
                  <a:pt x="9" y="7"/>
                  <a:pt x="9" y="5"/>
                  <a:pt x="8" y="4"/>
                </a:cubicBezTo>
                <a:cubicBezTo>
                  <a:pt x="9" y="4"/>
                  <a:pt x="9" y="6"/>
                  <a:pt x="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38" name="Freeform 7807">
            <a:extLst>
              <a:ext uri="{FF2B5EF4-FFF2-40B4-BE49-F238E27FC236}">
                <a16:creationId xmlns:a16="http://schemas.microsoft.com/office/drawing/2014/main" id="{C1F9F63E-3DA2-B246-8EB3-A6B6F5F4C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48300"/>
            <a:ext cx="3175" cy="6350"/>
          </a:xfrm>
          <a:custGeom>
            <a:avLst/>
            <a:gdLst>
              <a:gd name="T0" fmla="*/ 0 w 8"/>
              <a:gd name="T1" fmla="*/ 2381 h 16"/>
              <a:gd name="T2" fmla="*/ 794 w 8"/>
              <a:gd name="T3" fmla="*/ 0 h 16"/>
              <a:gd name="T4" fmla="*/ 2381 w 8"/>
              <a:gd name="T5" fmla="*/ 2381 h 16"/>
              <a:gd name="T6" fmla="*/ 1588 w 8"/>
              <a:gd name="T7" fmla="*/ 4763 h 16"/>
              <a:gd name="T8" fmla="*/ 0 w 8"/>
              <a:gd name="T9" fmla="*/ 2381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6">
                <a:moveTo>
                  <a:pt x="0" y="6"/>
                </a:moveTo>
                <a:cubicBezTo>
                  <a:pt x="0" y="6"/>
                  <a:pt x="0" y="0"/>
                  <a:pt x="2" y="0"/>
                </a:cubicBezTo>
                <a:cubicBezTo>
                  <a:pt x="4" y="0"/>
                  <a:pt x="6" y="2"/>
                  <a:pt x="6" y="6"/>
                </a:cubicBezTo>
                <a:cubicBezTo>
                  <a:pt x="7" y="9"/>
                  <a:pt x="6" y="12"/>
                  <a:pt x="4" y="12"/>
                </a:cubicBezTo>
                <a:cubicBezTo>
                  <a:pt x="3" y="15"/>
                  <a:pt x="0" y="12"/>
                  <a:pt x="0" y="6"/>
                </a:cubicBez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39" name="Freeform 7808">
            <a:extLst>
              <a:ext uri="{FF2B5EF4-FFF2-40B4-BE49-F238E27FC236}">
                <a16:creationId xmlns:a16="http://schemas.microsoft.com/office/drawing/2014/main" id="{12154521-23FB-794A-863F-8D030CB92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48300"/>
            <a:ext cx="3175" cy="4763"/>
          </a:xfrm>
          <a:custGeom>
            <a:avLst/>
            <a:gdLst>
              <a:gd name="T0" fmla="*/ 1588 w 8"/>
              <a:gd name="T1" fmla="*/ 4397 h 13"/>
              <a:gd name="T2" fmla="*/ 0 w 8"/>
              <a:gd name="T3" fmla="*/ 2198 h 13"/>
              <a:gd name="T4" fmla="*/ 1588 w 8"/>
              <a:gd name="T5" fmla="*/ 4397 h 13"/>
              <a:gd name="T6" fmla="*/ 2381 w 8"/>
              <a:gd name="T7" fmla="*/ 2198 h 13"/>
              <a:gd name="T8" fmla="*/ 1588 w 8"/>
              <a:gd name="T9" fmla="*/ 4397 h 13"/>
              <a:gd name="T10" fmla="*/ 0 w 8"/>
              <a:gd name="T11" fmla="*/ 733 h 13"/>
              <a:gd name="T12" fmla="*/ 397 w 8"/>
              <a:gd name="T13" fmla="*/ 0 h 13"/>
              <a:gd name="T14" fmla="*/ 794 w 8"/>
              <a:gd name="T15" fmla="*/ 0 h 13"/>
              <a:gd name="T16" fmla="*/ 397 w 8"/>
              <a:gd name="T17" fmla="*/ 733 h 13"/>
              <a:gd name="T18" fmla="*/ 0 w 8"/>
              <a:gd name="T19" fmla="*/ 1099 h 13"/>
              <a:gd name="T20" fmla="*/ 0 w 8"/>
              <a:gd name="T21" fmla="*/ 733 h 13"/>
              <a:gd name="T22" fmla="*/ 2381 w 8"/>
              <a:gd name="T23" fmla="*/ 1099 h 13"/>
              <a:gd name="T24" fmla="*/ 794 w 8"/>
              <a:gd name="T25" fmla="*/ 0 h 13"/>
              <a:gd name="T26" fmla="*/ 1191 w 8"/>
              <a:gd name="T27" fmla="*/ 0 h 13"/>
              <a:gd name="T28" fmla="*/ 2381 w 8"/>
              <a:gd name="T29" fmla="*/ 1099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3">
                <a:moveTo>
                  <a:pt x="4" y="12"/>
                </a:moveTo>
                <a:cubicBezTo>
                  <a:pt x="3" y="12"/>
                  <a:pt x="0" y="12"/>
                  <a:pt x="0" y="6"/>
                </a:cubicBezTo>
                <a:cubicBezTo>
                  <a:pt x="0" y="9"/>
                  <a:pt x="3" y="12"/>
                  <a:pt x="4" y="12"/>
                </a:cubicBezTo>
                <a:cubicBezTo>
                  <a:pt x="6" y="12"/>
                  <a:pt x="6" y="9"/>
                  <a:pt x="6" y="6"/>
                </a:cubicBezTo>
                <a:cubicBezTo>
                  <a:pt x="7" y="9"/>
                  <a:pt x="6" y="12"/>
                  <a:pt x="4" y="12"/>
                </a:cubicBezTo>
                <a:close/>
                <a:moveTo>
                  <a:pt x="0" y="2"/>
                </a:moveTo>
                <a:lnTo>
                  <a:pt x="1" y="0"/>
                </a:lnTo>
                <a:lnTo>
                  <a:pt x="2" y="0"/>
                </a:lnTo>
                <a:lnTo>
                  <a:pt x="1" y="2"/>
                </a:lnTo>
                <a:lnTo>
                  <a:pt x="0" y="3"/>
                </a:lnTo>
                <a:lnTo>
                  <a:pt x="0" y="2"/>
                </a:lnTo>
                <a:close/>
                <a:moveTo>
                  <a:pt x="6" y="3"/>
                </a:moveTo>
                <a:cubicBezTo>
                  <a:pt x="5" y="1"/>
                  <a:pt x="4" y="0"/>
                  <a:pt x="2" y="0"/>
                </a:cubicBezTo>
                <a:lnTo>
                  <a:pt x="3" y="0"/>
                </a:lnTo>
                <a:cubicBezTo>
                  <a:pt x="4" y="0"/>
                  <a:pt x="5" y="1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40" name="Freeform 7809">
            <a:extLst>
              <a:ext uri="{FF2B5EF4-FFF2-40B4-BE49-F238E27FC236}">
                <a16:creationId xmlns:a16="http://schemas.microsoft.com/office/drawing/2014/main" id="{6E96648A-021F-9C43-9AA5-83135EA15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449888"/>
            <a:ext cx="4763" cy="6350"/>
          </a:xfrm>
          <a:custGeom>
            <a:avLst/>
            <a:gdLst>
              <a:gd name="T0" fmla="*/ 3493 w 15"/>
              <a:gd name="T1" fmla="*/ 3572 h 16"/>
              <a:gd name="T2" fmla="*/ 1270 w 15"/>
              <a:gd name="T3" fmla="*/ 2381 h 16"/>
              <a:gd name="T4" fmla="*/ 2858 w 15"/>
              <a:gd name="T5" fmla="*/ 3572 h 16"/>
              <a:gd name="T6" fmla="*/ 2540 w 15"/>
              <a:gd name="T7" fmla="*/ 5953 h 16"/>
              <a:gd name="T8" fmla="*/ 1588 w 15"/>
              <a:gd name="T9" fmla="*/ 5953 h 16"/>
              <a:gd name="T10" fmla="*/ 318 w 15"/>
              <a:gd name="T11" fmla="*/ 3572 h 16"/>
              <a:gd name="T12" fmla="*/ 1905 w 15"/>
              <a:gd name="T13" fmla="*/ 3572 h 16"/>
              <a:gd name="T14" fmla="*/ 0 w 15"/>
              <a:gd name="T15" fmla="*/ 2381 h 16"/>
              <a:gd name="T16" fmla="*/ 953 w 15"/>
              <a:gd name="T17" fmla="*/ 1191 h 16"/>
              <a:gd name="T18" fmla="*/ 2540 w 15"/>
              <a:gd name="T19" fmla="*/ 2381 h 16"/>
              <a:gd name="T20" fmla="*/ 1588 w 15"/>
              <a:gd name="T21" fmla="*/ 1191 h 16"/>
              <a:gd name="T22" fmla="*/ 3175 w 15"/>
              <a:gd name="T23" fmla="*/ 1191 h 16"/>
              <a:gd name="T24" fmla="*/ 4128 w 15"/>
              <a:gd name="T25" fmla="*/ 2381 h 16"/>
              <a:gd name="T26" fmla="*/ 3493 w 15"/>
              <a:gd name="T27" fmla="*/ 3572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6">
                <a:moveTo>
                  <a:pt x="11" y="9"/>
                </a:moveTo>
                <a:cubicBezTo>
                  <a:pt x="9" y="9"/>
                  <a:pt x="4" y="6"/>
                  <a:pt x="4" y="6"/>
                </a:cubicBezTo>
                <a:lnTo>
                  <a:pt x="9" y="9"/>
                </a:lnTo>
                <a:cubicBezTo>
                  <a:pt x="11" y="12"/>
                  <a:pt x="11" y="12"/>
                  <a:pt x="8" y="15"/>
                </a:cubicBezTo>
                <a:lnTo>
                  <a:pt x="5" y="15"/>
                </a:lnTo>
                <a:cubicBezTo>
                  <a:pt x="2" y="15"/>
                  <a:pt x="0" y="12"/>
                  <a:pt x="1" y="9"/>
                </a:cubicBezTo>
                <a:lnTo>
                  <a:pt x="6" y="9"/>
                </a:lnTo>
                <a:cubicBezTo>
                  <a:pt x="6" y="9"/>
                  <a:pt x="0" y="9"/>
                  <a:pt x="0" y="6"/>
                </a:cubicBezTo>
                <a:cubicBezTo>
                  <a:pt x="0" y="6"/>
                  <a:pt x="2" y="3"/>
                  <a:pt x="3" y="3"/>
                </a:cubicBezTo>
                <a:cubicBezTo>
                  <a:pt x="5" y="3"/>
                  <a:pt x="8" y="6"/>
                  <a:pt x="8" y="6"/>
                </a:cubicBezTo>
                <a:lnTo>
                  <a:pt x="5" y="3"/>
                </a:lnTo>
                <a:cubicBezTo>
                  <a:pt x="7" y="0"/>
                  <a:pt x="8" y="3"/>
                  <a:pt x="10" y="3"/>
                </a:cubicBezTo>
                <a:cubicBezTo>
                  <a:pt x="11" y="3"/>
                  <a:pt x="12" y="6"/>
                  <a:pt x="13" y="6"/>
                </a:cubicBezTo>
                <a:cubicBezTo>
                  <a:pt x="14" y="9"/>
                  <a:pt x="12" y="9"/>
                  <a:pt x="11" y="9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41" name="Freeform 7810">
            <a:extLst>
              <a:ext uri="{FF2B5EF4-FFF2-40B4-BE49-F238E27FC236}">
                <a16:creationId xmlns:a16="http://schemas.microsoft.com/office/drawing/2014/main" id="{6B3BD6D9-2925-7F49-A413-8D2EC924B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449888"/>
            <a:ext cx="4763" cy="6350"/>
          </a:xfrm>
          <a:custGeom>
            <a:avLst/>
            <a:gdLst>
              <a:gd name="T0" fmla="*/ 0 w 15"/>
              <a:gd name="T1" fmla="*/ 3572 h 16"/>
              <a:gd name="T2" fmla="*/ 318 w 15"/>
              <a:gd name="T3" fmla="*/ 3572 h 16"/>
              <a:gd name="T4" fmla="*/ 1588 w 15"/>
              <a:gd name="T5" fmla="*/ 5953 h 16"/>
              <a:gd name="T6" fmla="*/ 0 w 15"/>
              <a:gd name="T7" fmla="*/ 3572 h 16"/>
              <a:gd name="T8" fmla="*/ 3175 w 15"/>
              <a:gd name="T9" fmla="*/ 4763 h 16"/>
              <a:gd name="T10" fmla="*/ 2858 w 15"/>
              <a:gd name="T11" fmla="*/ 3572 h 16"/>
              <a:gd name="T12" fmla="*/ 3493 w 15"/>
              <a:gd name="T13" fmla="*/ 4763 h 16"/>
              <a:gd name="T14" fmla="*/ 2858 w 15"/>
              <a:gd name="T15" fmla="*/ 5953 h 16"/>
              <a:gd name="T16" fmla="*/ 2540 w 15"/>
              <a:gd name="T17" fmla="*/ 5953 h 16"/>
              <a:gd name="T18" fmla="*/ 3175 w 15"/>
              <a:gd name="T19" fmla="*/ 4763 h 16"/>
              <a:gd name="T20" fmla="*/ 0 w 15"/>
              <a:gd name="T21" fmla="*/ 2381 h 16"/>
              <a:gd name="T22" fmla="*/ 953 w 15"/>
              <a:gd name="T23" fmla="*/ 1191 h 16"/>
              <a:gd name="T24" fmla="*/ 1270 w 15"/>
              <a:gd name="T25" fmla="*/ 1191 h 16"/>
              <a:gd name="T26" fmla="*/ 0 w 15"/>
              <a:gd name="T27" fmla="*/ 2381 h 16"/>
              <a:gd name="T28" fmla="*/ 1588 w 15"/>
              <a:gd name="T29" fmla="*/ 3572 h 16"/>
              <a:gd name="T30" fmla="*/ 1270 w 15"/>
              <a:gd name="T31" fmla="*/ 2381 h 16"/>
              <a:gd name="T32" fmla="*/ 1588 w 15"/>
              <a:gd name="T33" fmla="*/ 2381 h 16"/>
              <a:gd name="T34" fmla="*/ 3175 w 15"/>
              <a:gd name="T35" fmla="*/ 3572 h 16"/>
              <a:gd name="T36" fmla="*/ 2858 w 15"/>
              <a:gd name="T37" fmla="*/ 3572 h 16"/>
              <a:gd name="T38" fmla="*/ 1588 w 15"/>
              <a:gd name="T39" fmla="*/ 3572 h 16"/>
              <a:gd name="T40" fmla="*/ 1270 w 15"/>
              <a:gd name="T41" fmla="*/ 3572 h 16"/>
              <a:gd name="T42" fmla="*/ 0 w 15"/>
              <a:gd name="T43" fmla="*/ 2381 h 16"/>
              <a:gd name="T44" fmla="*/ 3810 w 15"/>
              <a:gd name="T45" fmla="*/ 2381 h 16"/>
              <a:gd name="T46" fmla="*/ 3175 w 15"/>
              <a:gd name="T47" fmla="*/ 1191 h 16"/>
              <a:gd name="T48" fmla="*/ 4128 w 15"/>
              <a:gd name="T49" fmla="*/ 2381 h 16"/>
              <a:gd name="T50" fmla="*/ 4445 w 15"/>
              <a:gd name="T51" fmla="*/ 3572 h 16"/>
              <a:gd name="T52" fmla="*/ 3810 w 15"/>
              <a:gd name="T53" fmla="*/ 3572 h 16"/>
              <a:gd name="T54" fmla="*/ 3810 w 15"/>
              <a:gd name="T55" fmla="*/ 2381 h 16"/>
              <a:gd name="T56" fmla="*/ 2223 w 15"/>
              <a:gd name="T57" fmla="*/ 2381 h 16"/>
              <a:gd name="T58" fmla="*/ 1905 w 15"/>
              <a:gd name="T59" fmla="*/ 1984 h 16"/>
              <a:gd name="T60" fmla="*/ 1905 w 15"/>
              <a:gd name="T61" fmla="*/ 1984 h 16"/>
              <a:gd name="T62" fmla="*/ 1905 w 15"/>
              <a:gd name="T63" fmla="*/ 1984 h 16"/>
              <a:gd name="T64" fmla="*/ 1905 w 15"/>
              <a:gd name="T65" fmla="*/ 1984 h 16"/>
              <a:gd name="T66" fmla="*/ 1588 w 15"/>
              <a:gd name="T67" fmla="*/ 1191 h 16"/>
              <a:gd name="T68" fmla="*/ 3175 w 15"/>
              <a:gd name="T69" fmla="*/ 1191 h 16"/>
              <a:gd name="T70" fmla="*/ 2540 w 15"/>
              <a:gd name="T71" fmla="*/ 1191 h 16"/>
              <a:gd name="T72" fmla="*/ 2540 w 15"/>
              <a:gd name="T73" fmla="*/ 2381 h 16"/>
              <a:gd name="T74" fmla="*/ 2223 w 15"/>
              <a:gd name="T75" fmla="*/ 1984 h 16"/>
              <a:gd name="T76" fmla="*/ 2223 w 15"/>
              <a:gd name="T77" fmla="*/ 2381 h 16"/>
              <a:gd name="T78" fmla="*/ 1905 w 15"/>
              <a:gd name="T79" fmla="*/ 1984 h 16"/>
              <a:gd name="T80" fmla="*/ 1905 w 15"/>
              <a:gd name="T81" fmla="*/ 1984 h 16"/>
              <a:gd name="T82" fmla="*/ 2223 w 15"/>
              <a:gd name="T83" fmla="*/ 1984 h 16"/>
              <a:gd name="T84" fmla="*/ 1905 w 15"/>
              <a:gd name="T85" fmla="*/ 1984 h 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" h="16">
                <a:moveTo>
                  <a:pt x="0" y="9"/>
                </a:moveTo>
                <a:lnTo>
                  <a:pt x="1" y="9"/>
                </a:lnTo>
                <a:cubicBezTo>
                  <a:pt x="0" y="12"/>
                  <a:pt x="2" y="15"/>
                  <a:pt x="5" y="15"/>
                </a:cubicBezTo>
                <a:cubicBezTo>
                  <a:pt x="2" y="15"/>
                  <a:pt x="0" y="12"/>
                  <a:pt x="0" y="9"/>
                </a:cubicBezTo>
                <a:close/>
                <a:moveTo>
                  <a:pt x="10" y="12"/>
                </a:moveTo>
                <a:lnTo>
                  <a:pt x="9" y="9"/>
                </a:lnTo>
                <a:cubicBezTo>
                  <a:pt x="10" y="9"/>
                  <a:pt x="11" y="12"/>
                  <a:pt x="11" y="12"/>
                </a:cubicBezTo>
                <a:cubicBezTo>
                  <a:pt x="11" y="12"/>
                  <a:pt x="10" y="15"/>
                  <a:pt x="9" y="15"/>
                </a:cubicBezTo>
                <a:lnTo>
                  <a:pt x="8" y="15"/>
                </a:lnTo>
                <a:lnTo>
                  <a:pt x="10" y="12"/>
                </a:lnTo>
                <a:close/>
                <a:moveTo>
                  <a:pt x="0" y="6"/>
                </a:moveTo>
                <a:cubicBezTo>
                  <a:pt x="0" y="6"/>
                  <a:pt x="1" y="3"/>
                  <a:pt x="3" y="3"/>
                </a:cubicBezTo>
                <a:lnTo>
                  <a:pt x="4" y="3"/>
                </a:lnTo>
                <a:cubicBezTo>
                  <a:pt x="2" y="3"/>
                  <a:pt x="0" y="6"/>
                  <a:pt x="0" y="6"/>
                </a:cubicBezTo>
                <a:cubicBezTo>
                  <a:pt x="0" y="8"/>
                  <a:pt x="2" y="9"/>
                  <a:pt x="5" y="9"/>
                </a:cubicBezTo>
                <a:lnTo>
                  <a:pt x="4" y="6"/>
                </a:lnTo>
                <a:lnTo>
                  <a:pt x="5" y="6"/>
                </a:lnTo>
                <a:cubicBezTo>
                  <a:pt x="8" y="9"/>
                  <a:pt x="10" y="9"/>
                  <a:pt x="10" y="9"/>
                </a:cubicBezTo>
                <a:lnTo>
                  <a:pt x="9" y="9"/>
                </a:lnTo>
                <a:lnTo>
                  <a:pt x="5" y="9"/>
                </a:lnTo>
                <a:lnTo>
                  <a:pt x="4" y="9"/>
                </a:lnTo>
                <a:cubicBezTo>
                  <a:pt x="2" y="9"/>
                  <a:pt x="0" y="9"/>
                  <a:pt x="0" y="6"/>
                </a:cubicBezTo>
                <a:close/>
                <a:moveTo>
                  <a:pt x="12" y="6"/>
                </a:moveTo>
                <a:cubicBezTo>
                  <a:pt x="12" y="6"/>
                  <a:pt x="11" y="3"/>
                  <a:pt x="10" y="3"/>
                </a:cubicBezTo>
                <a:cubicBezTo>
                  <a:pt x="12" y="3"/>
                  <a:pt x="13" y="6"/>
                  <a:pt x="13" y="6"/>
                </a:cubicBezTo>
                <a:lnTo>
                  <a:pt x="14" y="9"/>
                </a:lnTo>
                <a:lnTo>
                  <a:pt x="12" y="9"/>
                </a:lnTo>
                <a:cubicBezTo>
                  <a:pt x="13" y="9"/>
                  <a:pt x="13" y="9"/>
                  <a:pt x="12" y="6"/>
                </a:cubicBezTo>
                <a:close/>
                <a:moveTo>
                  <a:pt x="7" y="6"/>
                </a:moveTo>
                <a:cubicBezTo>
                  <a:pt x="6" y="6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lnTo>
                  <a:pt x="5" y="3"/>
                </a:lnTo>
                <a:cubicBezTo>
                  <a:pt x="7" y="0"/>
                  <a:pt x="8" y="0"/>
                  <a:pt x="10" y="3"/>
                </a:cubicBezTo>
                <a:lnTo>
                  <a:pt x="8" y="3"/>
                </a:lnTo>
                <a:cubicBezTo>
                  <a:pt x="5" y="3"/>
                  <a:pt x="8" y="6"/>
                  <a:pt x="8" y="6"/>
                </a:cubicBezTo>
                <a:cubicBezTo>
                  <a:pt x="8" y="6"/>
                  <a:pt x="7" y="6"/>
                  <a:pt x="7" y="5"/>
                </a:cubicBezTo>
                <a:cubicBezTo>
                  <a:pt x="7" y="6"/>
                  <a:pt x="7" y="6"/>
                  <a:pt x="7" y="6"/>
                </a:cubicBezTo>
                <a:close/>
                <a:moveTo>
                  <a:pt x="6" y="5"/>
                </a:move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7" y="5"/>
                  <a:pt x="6" y="5"/>
                  <a:pt x="6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42" name="Freeform 7811">
            <a:extLst>
              <a:ext uri="{FF2B5EF4-FFF2-40B4-BE49-F238E27FC236}">
                <a16:creationId xmlns:a16="http://schemas.microsoft.com/office/drawing/2014/main" id="{085E266F-6BA2-3343-98CE-504B2ABBA2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5448300"/>
            <a:ext cx="4763" cy="6350"/>
          </a:xfrm>
          <a:custGeom>
            <a:avLst/>
            <a:gdLst>
              <a:gd name="T0" fmla="*/ 4366 w 12"/>
              <a:gd name="T1" fmla="*/ 2381 h 16"/>
              <a:gd name="T2" fmla="*/ 2382 w 12"/>
              <a:gd name="T3" fmla="*/ 4763 h 16"/>
              <a:gd name="T4" fmla="*/ 794 w 12"/>
              <a:gd name="T5" fmla="*/ 4763 h 16"/>
              <a:gd name="T6" fmla="*/ 794 w 12"/>
              <a:gd name="T7" fmla="*/ 2381 h 16"/>
              <a:gd name="T8" fmla="*/ 1985 w 12"/>
              <a:gd name="T9" fmla="*/ 794 h 16"/>
              <a:gd name="T10" fmla="*/ 1985 w 12"/>
              <a:gd name="T11" fmla="*/ 3572 h 16"/>
              <a:gd name="T12" fmla="*/ 3572 w 12"/>
              <a:gd name="T13" fmla="*/ 794 h 16"/>
              <a:gd name="T14" fmla="*/ 4366 w 12"/>
              <a:gd name="T15" fmla="*/ 2381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6">
                <a:moveTo>
                  <a:pt x="11" y="6"/>
                </a:moveTo>
                <a:cubicBezTo>
                  <a:pt x="11" y="6"/>
                  <a:pt x="10" y="9"/>
                  <a:pt x="6" y="12"/>
                </a:cubicBezTo>
                <a:cubicBezTo>
                  <a:pt x="5" y="15"/>
                  <a:pt x="2" y="15"/>
                  <a:pt x="2" y="12"/>
                </a:cubicBezTo>
                <a:cubicBezTo>
                  <a:pt x="0" y="12"/>
                  <a:pt x="0" y="9"/>
                  <a:pt x="2" y="6"/>
                </a:cubicBezTo>
                <a:cubicBezTo>
                  <a:pt x="2" y="6"/>
                  <a:pt x="3" y="2"/>
                  <a:pt x="5" y="2"/>
                </a:cubicBezTo>
                <a:cubicBezTo>
                  <a:pt x="7" y="2"/>
                  <a:pt x="5" y="9"/>
                  <a:pt x="5" y="9"/>
                </a:cubicBezTo>
                <a:cubicBezTo>
                  <a:pt x="5" y="9"/>
                  <a:pt x="7" y="2"/>
                  <a:pt x="9" y="2"/>
                </a:cubicBezTo>
                <a:cubicBezTo>
                  <a:pt x="11" y="0"/>
                  <a:pt x="11" y="2"/>
                  <a:pt x="11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43" name="Freeform 7812">
            <a:extLst>
              <a:ext uri="{FF2B5EF4-FFF2-40B4-BE49-F238E27FC236}">
                <a16:creationId xmlns:a16="http://schemas.microsoft.com/office/drawing/2014/main" id="{51903C89-7EE9-0343-922B-4793587BF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5448300"/>
            <a:ext cx="4763" cy="4763"/>
          </a:xfrm>
          <a:custGeom>
            <a:avLst/>
            <a:gdLst>
              <a:gd name="T0" fmla="*/ 1191 w 12"/>
              <a:gd name="T1" fmla="*/ 4423 h 14"/>
              <a:gd name="T2" fmla="*/ 794 w 12"/>
              <a:gd name="T3" fmla="*/ 3402 h 14"/>
              <a:gd name="T4" fmla="*/ 0 w 12"/>
              <a:gd name="T5" fmla="*/ 1361 h 14"/>
              <a:gd name="T6" fmla="*/ 794 w 12"/>
              <a:gd name="T7" fmla="*/ 680 h 14"/>
              <a:gd name="T8" fmla="*/ 794 w 12"/>
              <a:gd name="T9" fmla="*/ 1361 h 14"/>
              <a:gd name="T10" fmla="*/ 794 w 12"/>
              <a:gd name="T11" fmla="*/ 3402 h 14"/>
              <a:gd name="T12" fmla="*/ 1191 w 12"/>
              <a:gd name="T13" fmla="*/ 3402 h 14"/>
              <a:gd name="T14" fmla="*/ 1985 w 12"/>
              <a:gd name="T15" fmla="*/ 3402 h 14"/>
              <a:gd name="T16" fmla="*/ 4366 w 12"/>
              <a:gd name="T17" fmla="*/ 1361 h 14"/>
              <a:gd name="T18" fmla="*/ 2382 w 12"/>
              <a:gd name="T19" fmla="*/ 3402 h 14"/>
              <a:gd name="T20" fmla="*/ 1191 w 12"/>
              <a:gd name="T21" fmla="*/ 4423 h 14"/>
              <a:gd name="T22" fmla="*/ 1985 w 12"/>
              <a:gd name="T23" fmla="*/ 0 h 14"/>
              <a:gd name="T24" fmla="*/ 794 w 12"/>
              <a:gd name="T25" fmla="*/ 680 h 14"/>
              <a:gd name="T26" fmla="*/ 1985 w 12"/>
              <a:gd name="T27" fmla="*/ 0 h 14"/>
              <a:gd name="T28" fmla="*/ 1985 w 12"/>
              <a:gd name="T29" fmla="*/ 0 h 14"/>
              <a:gd name="T30" fmla="*/ 1985 w 12"/>
              <a:gd name="T31" fmla="*/ 0 h 14"/>
              <a:gd name="T32" fmla="*/ 2382 w 12"/>
              <a:gd name="T33" fmla="*/ 0 h 14"/>
              <a:gd name="T34" fmla="*/ 2382 w 12"/>
              <a:gd name="T35" fmla="*/ 1361 h 14"/>
              <a:gd name="T36" fmla="*/ 3572 w 12"/>
              <a:gd name="T37" fmla="*/ 0 h 14"/>
              <a:gd name="T38" fmla="*/ 2382 w 12"/>
              <a:gd name="T39" fmla="*/ 2382 h 14"/>
              <a:gd name="T40" fmla="*/ 1985 w 12"/>
              <a:gd name="T41" fmla="*/ 0 h 1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" h="14">
                <a:moveTo>
                  <a:pt x="3" y="13"/>
                </a:moveTo>
                <a:lnTo>
                  <a:pt x="2" y="10"/>
                </a:lnTo>
                <a:cubicBezTo>
                  <a:pt x="0" y="10"/>
                  <a:pt x="0" y="7"/>
                  <a:pt x="0" y="4"/>
                </a:cubicBezTo>
                <a:cubicBezTo>
                  <a:pt x="1" y="4"/>
                  <a:pt x="1" y="3"/>
                  <a:pt x="2" y="2"/>
                </a:cubicBezTo>
                <a:cubicBezTo>
                  <a:pt x="2" y="3"/>
                  <a:pt x="2" y="4"/>
                  <a:pt x="2" y="4"/>
                </a:cubicBezTo>
                <a:cubicBezTo>
                  <a:pt x="0" y="7"/>
                  <a:pt x="0" y="10"/>
                  <a:pt x="2" y="10"/>
                </a:cubicBezTo>
                <a:lnTo>
                  <a:pt x="3" y="10"/>
                </a:lnTo>
                <a:lnTo>
                  <a:pt x="5" y="10"/>
                </a:lnTo>
                <a:cubicBezTo>
                  <a:pt x="9" y="7"/>
                  <a:pt x="11" y="4"/>
                  <a:pt x="11" y="4"/>
                </a:cubicBezTo>
                <a:cubicBezTo>
                  <a:pt x="11" y="4"/>
                  <a:pt x="9" y="7"/>
                  <a:pt x="6" y="10"/>
                </a:cubicBezTo>
                <a:cubicBezTo>
                  <a:pt x="6" y="10"/>
                  <a:pt x="5" y="13"/>
                  <a:pt x="3" y="13"/>
                </a:cubicBezTo>
                <a:close/>
                <a:moveTo>
                  <a:pt x="5" y="0"/>
                </a:moveTo>
                <a:cubicBezTo>
                  <a:pt x="4" y="0"/>
                  <a:pt x="3" y="1"/>
                  <a:pt x="2" y="2"/>
                </a:cubicBezTo>
                <a:cubicBezTo>
                  <a:pt x="3" y="1"/>
                  <a:pt x="3" y="0"/>
                  <a:pt x="5" y="0"/>
                </a:cubicBezTo>
                <a:close/>
                <a:moveTo>
                  <a:pt x="5" y="0"/>
                </a:moveTo>
                <a:lnTo>
                  <a:pt x="6" y="0"/>
                </a:lnTo>
                <a:lnTo>
                  <a:pt x="6" y="4"/>
                </a:lnTo>
                <a:cubicBezTo>
                  <a:pt x="6" y="4"/>
                  <a:pt x="7" y="0"/>
                  <a:pt x="9" y="0"/>
                </a:cubicBezTo>
                <a:cubicBezTo>
                  <a:pt x="8" y="0"/>
                  <a:pt x="6" y="4"/>
                  <a:pt x="6" y="7"/>
                </a:cubicBezTo>
                <a:cubicBezTo>
                  <a:pt x="6" y="4"/>
                  <a:pt x="6" y="4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44" name="Freeform 7813">
            <a:extLst>
              <a:ext uri="{FF2B5EF4-FFF2-40B4-BE49-F238E27FC236}">
                <a16:creationId xmlns:a16="http://schemas.microsoft.com/office/drawing/2014/main" id="{1F4EC600-A1CA-8643-8A95-4C761044D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5451475"/>
            <a:ext cx="3175" cy="4763"/>
          </a:xfrm>
          <a:custGeom>
            <a:avLst/>
            <a:gdLst>
              <a:gd name="T0" fmla="*/ 2540 w 10"/>
              <a:gd name="T1" fmla="*/ 3297 h 13"/>
              <a:gd name="T2" fmla="*/ 635 w 10"/>
              <a:gd name="T3" fmla="*/ 4397 h 13"/>
              <a:gd name="T4" fmla="*/ 953 w 10"/>
              <a:gd name="T5" fmla="*/ 1099 h 13"/>
              <a:gd name="T6" fmla="*/ 2540 w 10"/>
              <a:gd name="T7" fmla="*/ 1099 h 13"/>
              <a:gd name="T8" fmla="*/ 2540 w 10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3">
                <a:moveTo>
                  <a:pt x="8" y="9"/>
                </a:moveTo>
                <a:cubicBezTo>
                  <a:pt x="6" y="12"/>
                  <a:pt x="3" y="12"/>
                  <a:pt x="2" y="12"/>
                </a:cubicBezTo>
                <a:cubicBezTo>
                  <a:pt x="0" y="9"/>
                  <a:pt x="0" y="6"/>
                  <a:pt x="3" y="3"/>
                </a:cubicBezTo>
                <a:cubicBezTo>
                  <a:pt x="5" y="3"/>
                  <a:pt x="7" y="0"/>
                  <a:pt x="8" y="3"/>
                </a:cubicBezTo>
                <a:cubicBezTo>
                  <a:pt x="8" y="3"/>
                  <a:pt x="9" y="6"/>
                  <a:pt x="8" y="9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45" name="Freeform 7814">
            <a:extLst>
              <a:ext uri="{FF2B5EF4-FFF2-40B4-BE49-F238E27FC236}">
                <a16:creationId xmlns:a16="http://schemas.microsoft.com/office/drawing/2014/main" id="{212E3C02-E5B9-1542-8A09-C3DFF979D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5451475"/>
            <a:ext cx="3175" cy="4763"/>
          </a:xfrm>
          <a:custGeom>
            <a:avLst/>
            <a:gdLst>
              <a:gd name="T0" fmla="*/ 953 w 10"/>
              <a:gd name="T1" fmla="*/ 4397 h 13"/>
              <a:gd name="T2" fmla="*/ 953 w 10"/>
              <a:gd name="T3" fmla="*/ 4397 h 13"/>
              <a:gd name="T4" fmla="*/ 2540 w 10"/>
              <a:gd name="T5" fmla="*/ 3297 h 13"/>
              <a:gd name="T6" fmla="*/ 2858 w 10"/>
              <a:gd name="T7" fmla="*/ 1466 h 13"/>
              <a:gd name="T8" fmla="*/ 2540 w 10"/>
              <a:gd name="T9" fmla="*/ 3297 h 13"/>
              <a:gd name="T10" fmla="*/ 953 w 10"/>
              <a:gd name="T11" fmla="*/ 4397 h 13"/>
              <a:gd name="T12" fmla="*/ 635 w 10"/>
              <a:gd name="T13" fmla="*/ 4397 h 13"/>
              <a:gd name="T14" fmla="*/ 635 w 10"/>
              <a:gd name="T15" fmla="*/ 1099 h 13"/>
              <a:gd name="T16" fmla="*/ 2223 w 10"/>
              <a:gd name="T17" fmla="*/ 0 h 13"/>
              <a:gd name="T18" fmla="*/ 2858 w 10"/>
              <a:gd name="T19" fmla="*/ 1099 h 13"/>
              <a:gd name="T20" fmla="*/ 2540 w 10"/>
              <a:gd name="T21" fmla="*/ 1099 h 13"/>
              <a:gd name="T22" fmla="*/ 953 w 10"/>
              <a:gd name="T23" fmla="*/ 1099 h 13"/>
              <a:gd name="T24" fmla="*/ 635 w 10"/>
              <a:gd name="T25" fmla="*/ 4397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13">
                <a:moveTo>
                  <a:pt x="3" y="12"/>
                </a:moveTo>
                <a:lnTo>
                  <a:pt x="3" y="12"/>
                </a:lnTo>
                <a:cubicBezTo>
                  <a:pt x="5" y="12"/>
                  <a:pt x="6" y="9"/>
                  <a:pt x="8" y="9"/>
                </a:cubicBezTo>
                <a:cubicBezTo>
                  <a:pt x="9" y="7"/>
                  <a:pt x="9" y="5"/>
                  <a:pt x="9" y="4"/>
                </a:cubicBezTo>
                <a:cubicBezTo>
                  <a:pt x="9" y="6"/>
                  <a:pt x="9" y="7"/>
                  <a:pt x="8" y="9"/>
                </a:cubicBezTo>
                <a:cubicBezTo>
                  <a:pt x="7" y="9"/>
                  <a:pt x="5" y="12"/>
                  <a:pt x="3" y="12"/>
                </a:cubicBezTo>
                <a:close/>
                <a:moveTo>
                  <a:pt x="2" y="12"/>
                </a:moveTo>
                <a:cubicBezTo>
                  <a:pt x="0" y="9"/>
                  <a:pt x="0" y="6"/>
                  <a:pt x="2" y="3"/>
                </a:cubicBezTo>
                <a:cubicBezTo>
                  <a:pt x="2" y="3"/>
                  <a:pt x="5" y="0"/>
                  <a:pt x="7" y="0"/>
                </a:cubicBezTo>
                <a:cubicBezTo>
                  <a:pt x="8" y="1"/>
                  <a:pt x="9" y="2"/>
                  <a:pt x="9" y="3"/>
                </a:cubicBezTo>
                <a:lnTo>
                  <a:pt x="8" y="3"/>
                </a:lnTo>
                <a:lnTo>
                  <a:pt x="3" y="3"/>
                </a:lnTo>
                <a:cubicBezTo>
                  <a:pt x="1" y="6"/>
                  <a:pt x="0" y="9"/>
                  <a:pt x="2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46" name="Freeform 7815">
            <a:extLst>
              <a:ext uri="{FF2B5EF4-FFF2-40B4-BE49-F238E27FC236}">
                <a16:creationId xmlns:a16="http://schemas.microsoft.com/office/drawing/2014/main" id="{47A1C880-B42B-1F4B-BCB8-25155132F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5449888"/>
            <a:ext cx="4762" cy="6350"/>
          </a:xfrm>
          <a:custGeom>
            <a:avLst/>
            <a:gdLst>
              <a:gd name="T0" fmla="*/ 952 w 15"/>
              <a:gd name="T1" fmla="*/ 3572 h 16"/>
              <a:gd name="T2" fmla="*/ 317 w 15"/>
              <a:gd name="T3" fmla="*/ 2381 h 16"/>
              <a:gd name="T4" fmla="*/ 1270 w 15"/>
              <a:gd name="T5" fmla="*/ 1191 h 16"/>
              <a:gd name="T6" fmla="*/ 2540 w 15"/>
              <a:gd name="T7" fmla="*/ 1191 h 16"/>
              <a:gd name="T8" fmla="*/ 2222 w 15"/>
              <a:gd name="T9" fmla="*/ 2381 h 16"/>
              <a:gd name="T10" fmla="*/ 3810 w 15"/>
              <a:gd name="T11" fmla="*/ 1191 h 16"/>
              <a:gd name="T12" fmla="*/ 4445 w 15"/>
              <a:gd name="T13" fmla="*/ 2381 h 16"/>
              <a:gd name="T14" fmla="*/ 2540 w 15"/>
              <a:gd name="T15" fmla="*/ 3572 h 16"/>
              <a:gd name="T16" fmla="*/ 4127 w 15"/>
              <a:gd name="T17" fmla="*/ 3572 h 16"/>
              <a:gd name="T18" fmla="*/ 3175 w 15"/>
              <a:gd name="T19" fmla="*/ 5953 h 16"/>
              <a:gd name="T20" fmla="*/ 1905 w 15"/>
              <a:gd name="T21" fmla="*/ 5953 h 16"/>
              <a:gd name="T22" fmla="*/ 1587 w 15"/>
              <a:gd name="T23" fmla="*/ 3572 h 16"/>
              <a:gd name="T24" fmla="*/ 3492 w 15"/>
              <a:gd name="T25" fmla="*/ 2381 h 16"/>
              <a:gd name="T26" fmla="*/ 952 w 15"/>
              <a:gd name="T27" fmla="*/ 3572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6">
                <a:moveTo>
                  <a:pt x="3" y="9"/>
                </a:moveTo>
                <a:cubicBezTo>
                  <a:pt x="1" y="9"/>
                  <a:pt x="0" y="9"/>
                  <a:pt x="1" y="6"/>
                </a:cubicBezTo>
                <a:cubicBezTo>
                  <a:pt x="1" y="6"/>
                  <a:pt x="3" y="3"/>
                  <a:pt x="4" y="3"/>
                </a:cubicBezTo>
                <a:cubicBezTo>
                  <a:pt x="6" y="3"/>
                  <a:pt x="7" y="0"/>
                  <a:pt x="8" y="3"/>
                </a:cubicBezTo>
                <a:cubicBezTo>
                  <a:pt x="9" y="3"/>
                  <a:pt x="7" y="6"/>
                  <a:pt x="7" y="6"/>
                </a:cubicBezTo>
                <a:cubicBezTo>
                  <a:pt x="7" y="6"/>
                  <a:pt x="10" y="3"/>
                  <a:pt x="12" y="3"/>
                </a:cubicBezTo>
                <a:lnTo>
                  <a:pt x="14" y="6"/>
                </a:lnTo>
                <a:cubicBezTo>
                  <a:pt x="14" y="9"/>
                  <a:pt x="8" y="9"/>
                  <a:pt x="8" y="9"/>
                </a:cubicBezTo>
                <a:lnTo>
                  <a:pt x="13" y="9"/>
                </a:lnTo>
                <a:cubicBezTo>
                  <a:pt x="14" y="12"/>
                  <a:pt x="12" y="15"/>
                  <a:pt x="10" y="15"/>
                </a:cubicBezTo>
                <a:lnTo>
                  <a:pt x="6" y="15"/>
                </a:lnTo>
                <a:cubicBezTo>
                  <a:pt x="3" y="12"/>
                  <a:pt x="3" y="9"/>
                  <a:pt x="5" y="9"/>
                </a:cubicBezTo>
                <a:lnTo>
                  <a:pt x="11" y="6"/>
                </a:lnTo>
                <a:cubicBezTo>
                  <a:pt x="10" y="6"/>
                  <a:pt x="5" y="9"/>
                  <a:pt x="3" y="9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47" name="Freeform 7816">
            <a:extLst>
              <a:ext uri="{FF2B5EF4-FFF2-40B4-BE49-F238E27FC236}">
                <a16:creationId xmlns:a16="http://schemas.microsoft.com/office/drawing/2014/main" id="{01327C62-2493-D84E-B050-08098E6FF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5449888"/>
            <a:ext cx="4762" cy="6350"/>
          </a:xfrm>
          <a:custGeom>
            <a:avLst/>
            <a:gdLst>
              <a:gd name="T0" fmla="*/ 1587 w 15"/>
              <a:gd name="T1" fmla="*/ 5953 h 16"/>
              <a:gd name="T2" fmla="*/ 952 w 15"/>
              <a:gd name="T3" fmla="*/ 4763 h 16"/>
              <a:gd name="T4" fmla="*/ 1587 w 15"/>
              <a:gd name="T5" fmla="*/ 3572 h 16"/>
              <a:gd name="T6" fmla="*/ 1270 w 15"/>
              <a:gd name="T7" fmla="*/ 3572 h 16"/>
              <a:gd name="T8" fmla="*/ 952 w 15"/>
              <a:gd name="T9" fmla="*/ 3572 h 16"/>
              <a:gd name="T10" fmla="*/ 3175 w 15"/>
              <a:gd name="T11" fmla="*/ 2381 h 16"/>
              <a:gd name="T12" fmla="*/ 3492 w 15"/>
              <a:gd name="T13" fmla="*/ 2381 h 16"/>
              <a:gd name="T14" fmla="*/ 3175 w 15"/>
              <a:gd name="T15" fmla="*/ 3572 h 16"/>
              <a:gd name="T16" fmla="*/ 2222 w 15"/>
              <a:gd name="T17" fmla="*/ 3572 h 16"/>
              <a:gd name="T18" fmla="*/ 1270 w 15"/>
              <a:gd name="T19" fmla="*/ 4763 h 16"/>
              <a:gd name="T20" fmla="*/ 1905 w 15"/>
              <a:gd name="T21" fmla="*/ 5953 h 16"/>
              <a:gd name="T22" fmla="*/ 1587 w 15"/>
              <a:gd name="T23" fmla="*/ 5953 h 16"/>
              <a:gd name="T24" fmla="*/ 317 w 15"/>
              <a:gd name="T25" fmla="*/ 2381 h 16"/>
              <a:gd name="T26" fmla="*/ 317 w 15"/>
              <a:gd name="T27" fmla="*/ 3572 h 16"/>
              <a:gd name="T28" fmla="*/ 317 w 15"/>
              <a:gd name="T29" fmla="*/ 2381 h 16"/>
              <a:gd name="T30" fmla="*/ 2540 w 15"/>
              <a:gd name="T31" fmla="*/ 1191 h 16"/>
              <a:gd name="T32" fmla="*/ 1270 w 15"/>
              <a:gd name="T33" fmla="*/ 1191 h 16"/>
              <a:gd name="T34" fmla="*/ 2540 w 15"/>
              <a:gd name="T35" fmla="*/ 1191 h 16"/>
              <a:gd name="T36" fmla="*/ 2540 w 15"/>
              <a:gd name="T37" fmla="*/ 1984 h 16"/>
              <a:gd name="T38" fmla="*/ 2540 w 15"/>
              <a:gd name="T39" fmla="*/ 1191 h 16"/>
              <a:gd name="T40" fmla="*/ 2540 w 15"/>
              <a:gd name="T41" fmla="*/ 1984 h 16"/>
              <a:gd name="T42" fmla="*/ 2222 w 15"/>
              <a:gd name="T43" fmla="*/ 1984 h 16"/>
              <a:gd name="T44" fmla="*/ 2540 w 15"/>
              <a:gd name="T45" fmla="*/ 1984 h 16"/>
              <a:gd name="T46" fmla="*/ 2222 w 15"/>
              <a:gd name="T47" fmla="*/ 1984 h 16"/>
              <a:gd name="T48" fmla="*/ 2540 w 15"/>
              <a:gd name="T49" fmla="*/ 1984 h 16"/>
              <a:gd name="T50" fmla="*/ 2222 w 15"/>
              <a:gd name="T51" fmla="*/ 2381 h 16"/>
              <a:gd name="T52" fmla="*/ 2222 w 15"/>
              <a:gd name="T53" fmla="*/ 1984 h 16"/>
              <a:gd name="T54" fmla="*/ 3175 w 15"/>
              <a:gd name="T55" fmla="*/ 1191 h 16"/>
              <a:gd name="T56" fmla="*/ 3492 w 15"/>
              <a:gd name="T57" fmla="*/ 1191 h 16"/>
              <a:gd name="T58" fmla="*/ 2540 w 15"/>
              <a:gd name="T59" fmla="*/ 1984 h 16"/>
              <a:gd name="T60" fmla="*/ 3175 w 15"/>
              <a:gd name="T61" fmla="*/ 1191 h 16"/>
              <a:gd name="T62" fmla="*/ 4445 w 15"/>
              <a:gd name="T63" fmla="*/ 2381 h 16"/>
              <a:gd name="T64" fmla="*/ 3492 w 15"/>
              <a:gd name="T65" fmla="*/ 3572 h 16"/>
              <a:gd name="T66" fmla="*/ 3175 w 15"/>
              <a:gd name="T67" fmla="*/ 3572 h 16"/>
              <a:gd name="T68" fmla="*/ 4127 w 15"/>
              <a:gd name="T69" fmla="*/ 2381 h 16"/>
              <a:gd name="T70" fmla="*/ 4127 w 15"/>
              <a:gd name="T71" fmla="*/ 1191 h 16"/>
              <a:gd name="T72" fmla="*/ 4445 w 15"/>
              <a:gd name="T73" fmla="*/ 2381 h 16"/>
              <a:gd name="T74" fmla="*/ 3492 w 15"/>
              <a:gd name="T75" fmla="*/ 5953 h 16"/>
              <a:gd name="T76" fmla="*/ 4127 w 15"/>
              <a:gd name="T77" fmla="*/ 3572 h 16"/>
              <a:gd name="T78" fmla="*/ 3492 w 15"/>
              <a:gd name="T79" fmla="*/ 5953 h 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" h="16">
                <a:moveTo>
                  <a:pt x="5" y="15"/>
                </a:moveTo>
                <a:cubicBezTo>
                  <a:pt x="4" y="15"/>
                  <a:pt x="3" y="12"/>
                  <a:pt x="3" y="12"/>
                </a:cubicBezTo>
                <a:cubicBezTo>
                  <a:pt x="3" y="9"/>
                  <a:pt x="4" y="9"/>
                  <a:pt x="5" y="9"/>
                </a:cubicBezTo>
                <a:lnTo>
                  <a:pt x="4" y="9"/>
                </a:lnTo>
                <a:lnTo>
                  <a:pt x="3" y="9"/>
                </a:lnTo>
                <a:cubicBezTo>
                  <a:pt x="3" y="9"/>
                  <a:pt x="7" y="9"/>
                  <a:pt x="10" y="6"/>
                </a:cubicBezTo>
                <a:lnTo>
                  <a:pt x="11" y="6"/>
                </a:lnTo>
                <a:lnTo>
                  <a:pt x="10" y="9"/>
                </a:lnTo>
                <a:lnTo>
                  <a:pt x="7" y="9"/>
                </a:lnTo>
                <a:cubicBezTo>
                  <a:pt x="4" y="9"/>
                  <a:pt x="4" y="12"/>
                  <a:pt x="4" y="12"/>
                </a:cubicBezTo>
                <a:lnTo>
                  <a:pt x="6" y="15"/>
                </a:lnTo>
                <a:lnTo>
                  <a:pt x="5" y="15"/>
                </a:lnTo>
                <a:close/>
                <a:moveTo>
                  <a:pt x="1" y="6"/>
                </a:moveTo>
                <a:lnTo>
                  <a:pt x="1" y="9"/>
                </a:lnTo>
                <a:cubicBezTo>
                  <a:pt x="0" y="9"/>
                  <a:pt x="0" y="6"/>
                  <a:pt x="1" y="6"/>
                </a:cubicBezTo>
                <a:close/>
                <a:moveTo>
                  <a:pt x="8" y="3"/>
                </a:moveTo>
                <a:lnTo>
                  <a:pt x="4" y="3"/>
                </a:lnTo>
                <a:cubicBezTo>
                  <a:pt x="7" y="0"/>
                  <a:pt x="7" y="0"/>
                  <a:pt x="8" y="3"/>
                </a:cubicBezTo>
                <a:close/>
                <a:moveTo>
                  <a:pt x="8" y="5"/>
                </a:moveTo>
                <a:lnTo>
                  <a:pt x="8" y="3"/>
                </a:lnTo>
                <a:cubicBezTo>
                  <a:pt x="9" y="3"/>
                  <a:pt x="8" y="3"/>
                  <a:pt x="8" y="5"/>
                </a:cubicBezTo>
                <a:close/>
                <a:moveTo>
                  <a:pt x="7" y="5"/>
                </a:moveTo>
                <a:lnTo>
                  <a:pt x="8" y="5"/>
                </a:lnTo>
                <a:lnTo>
                  <a:pt x="7" y="5"/>
                </a:lnTo>
                <a:lnTo>
                  <a:pt x="8" y="5"/>
                </a:lnTo>
                <a:lnTo>
                  <a:pt x="7" y="6"/>
                </a:lnTo>
                <a:lnTo>
                  <a:pt x="7" y="5"/>
                </a:lnTo>
                <a:close/>
                <a:moveTo>
                  <a:pt x="10" y="3"/>
                </a:moveTo>
                <a:lnTo>
                  <a:pt x="11" y="3"/>
                </a:lnTo>
                <a:cubicBezTo>
                  <a:pt x="10" y="3"/>
                  <a:pt x="9" y="4"/>
                  <a:pt x="8" y="5"/>
                </a:cubicBezTo>
                <a:cubicBezTo>
                  <a:pt x="9" y="3"/>
                  <a:pt x="10" y="3"/>
                  <a:pt x="10" y="3"/>
                </a:cubicBezTo>
                <a:close/>
                <a:moveTo>
                  <a:pt x="14" y="6"/>
                </a:moveTo>
                <a:cubicBezTo>
                  <a:pt x="14" y="9"/>
                  <a:pt x="13" y="9"/>
                  <a:pt x="11" y="9"/>
                </a:cubicBezTo>
                <a:lnTo>
                  <a:pt x="10" y="9"/>
                </a:lnTo>
                <a:cubicBezTo>
                  <a:pt x="12" y="9"/>
                  <a:pt x="13" y="9"/>
                  <a:pt x="13" y="6"/>
                </a:cubicBezTo>
                <a:cubicBezTo>
                  <a:pt x="14" y="4"/>
                  <a:pt x="13" y="3"/>
                  <a:pt x="13" y="3"/>
                </a:cubicBezTo>
                <a:cubicBezTo>
                  <a:pt x="14" y="3"/>
                  <a:pt x="14" y="4"/>
                  <a:pt x="14" y="6"/>
                </a:cubicBezTo>
                <a:close/>
                <a:moveTo>
                  <a:pt x="11" y="15"/>
                </a:moveTo>
                <a:cubicBezTo>
                  <a:pt x="12" y="14"/>
                  <a:pt x="13" y="12"/>
                  <a:pt x="13" y="9"/>
                </a:cubicBezTo>
                <a:cubicBezTo>
                  <a:pt x="14" y="12"/>
                  <a:pt x="12" y="14"/>
                  <a:pt x="11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48" name="Freeform 7817">
            <a:extLst>
              <a:ext uri="{FF2B5EF4-FFF2-40B4-BE49-F238E27FC236}">
                <a16:creationId xmlns:a16="http://schemas.microsoft.com/office/drawing/2014/main" id="{8ABB0DD5-F596-9743-A731-F1362C1F4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5448300"/>
            <a:ext cx="4762" cy="6350"/>
          </a:xfrm>
          <a:custGeom>
            <a:avLst/>
            <a:gdLst>
              <a:gd name="T0" fmla="*/ 0 w 13"/>
              <a:gd name="T1" fmla="*/ 2381 h 16"/>
              <a:gd name="T2" fmla="*/ 733 w 13"/>
              <a:gd name="T3" fmla="*/ 794 h 16"/>
              <a:gd name="T4" fmla="*/ 2198 w 13"/>
              <a:gd name="T5" fmla="*/ 3572 h 16"/>
              <a:gd name="T6" fmla="*/ 2198 w 13"/>
              <a:gd name="T7" fmla="*/ 794 h 16"/>
              <a:gd name="T8" fmla="*/ 3663 w 13"/>
              <a:gd name="T9" fmla="*/ 2381 h 16"/>
              <a:gd name="T10" fmla="*/ 3297 w 13"/>
              <a:gd name="T11" fmla="*/ 4763 h 16"/>
              <a:gd name="T12" fmla="*/ 1465 w 13"/>
              <a:gd name="T13" fmla="*/ 4763 h 16"/>
              <a:gd name="T14" fmla="*/ 0 w 13"/>
              <a:gd name="T15" fmla="*/ 2381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16">
                <a:moveTo>
                  <a:pt x="0" y="6"/>
                </a:moveTo>
                <a:cubicBezTo>
                  <a:pt x="0" y="2"/>
                  <a:pt x="0" y="0"/>
                  <a:pt x="2" y="2"/>
                </a:cubicBezTo>
                <a:cubicBezTo>
                  <a:pt x="3" y="2"/>
                  <a:pt x="6" y="9"/>
                  <a:pt x="6" y="9"/>
                </a:cubicBezTo>
                <a:cubicBezTo>
                  <a:pt x="6" y="9"/>
                  <a:pt x="3" y="2"/>
                  <a:pt x="6" y="2"/>
                </a:cubicBezTo>
                <a:cubicBezTo>
                  <a:pt x="6" y="2"/>
                  <a:pt x="9" y="6"/>
                  <a:pt x="10" y="6"/>
                </a:cubicBezTo>
                <a:cubicBezTo>
                  <a:pt x="12" y="9"/>
                  <a:pt x="12" y="12"/>
                  <a:pt x="9" y="12"/>
                </a:cubicBezTo>
                <a:cubicBezTo>
                  <a:pt x="8" y="15"/>
                  <a:pt x="6" y="12"/>
                  <a:pt x="4" y="12"/>
                </a:cubicBezTo>
                <a:cubicBezTo>
                  <a:pt x="1" y="9"/>
                  <a:pt x="0" y="6"/>
                  <a:pt x="0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49" name="Freeform 7818">
            <a:extLst>
              <a:ext uri="{FF2B5EF4-FFF2-40B4-BE49-F238E27FC236}">
                <a16:creationId xmlns:a16="http://schemas.microsoft.com/office/drawing/2014/main" id="{023C3107-9AD3-F645-BF73-E2A84FA33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5448300"/>
            <a:ext cx="4762" cy="4763"/>
          </a:xfrm>
          <a:custGeom>
            <a:avLst/>
            <a:gdLst>
              <a:gd name="T0" fmla="*/ 2198 w 13"/>
              <a:gd name="T1" fmla="*/ 4423 h 14"/>
              <a:gd name="T2" fmla="*/ 1465 w 13"/>
              <a:gd name="T3" fmla="*/ 3402 h 14"/>
              <a:gd name="T4" fmla="*/ 0 w 13"/>
              <a:gd name="T5" fmla="*/ 1361 h 14"/>
              <a:gd name="T6" fmla="*/ 1832 w 13"/>
              <a:gd name="T7" fmla="*/ 3402 h 14"/>
              <a:gd name="T8" fmla="*/ 3297 w 13"/>
              <a:gd name="T9" fmla="*/ 3402 h 14"/>
              <a:gd name="T10" fmla="*/ 4029 w 13"/>
              <a:gd name="T11" fmla="*/ 2041 h 14"/>
              <a:gd name="T12" fmla="*/ 3663 w 13"/>
              <a:gd name="T13" fmla="*/ 3402 h 14"/>
              <a:gd name="T14" fmla="*/ 2198 w 13"/>
              <a:gd name="T15" fmla="*/ 4423 h 14"/>
              <a:gd name="T16" fmla="*/ 1099 w 13"/>
              <a:gd name="T17" fmla="*/ 340 h 14"/>
              <a:gd name="T18" fmla="*/ 733 w 13"/>
              <a:gd name="T19" fmla="*/ 0 h 14"/>
              <a:gd name="T20" fmla="*/ 1099 w 13"/>
              <a:gd name="T21" fmla="*/ 0 h 14"/>
              <a:gd name="T22" fmla="*/ 1099 w 13"/>
              <a:gd name="T23" fmla="*/ 340 h 14"/>
              <a:gd name="T24" fmla="*/ 1465 w 13"/>
              <a:gd name="T25" fmla="*/ 1021 h 14"/>
              <a:gd name="T26" fmla="*/ 1099 w 13"/>
              <a:gd name="T27" fmla="*/ 340 h 14"/>
              <a:gd name="T28" fmla="*/ 1465 w 13"/>
              <a:gd name="T29" fmla="*/ 1021 h 14"/>
              <a:gd name="T30" fmla="*/ 1832 w 13"/>
              <a:gd name="T31" fmla="*/ 0 h 14"/>
              <a:gd name="T32" fmla="*/ 2198 w 13"/>
              <a:gd name="T33" fmla="*/ 0 h 14"/>
              <a:gd name="T34" fmla="*/ 2564 w 13"/>
              <a:gd name="T35" fmla="*/ 340 h 14"/>
              <a:gd name="T36" fmla="*/ 1832 w 13"/>
              <a:gd name="T37" fmla="*/ 1361 h 14"/>
              <a:gd name="T38" fmla="*/ 1465 w 13"/>
              <a:gd name="T39" fmla="*/ 1021 h 14"/>
              <a:gd name="T40" fmla="*/ 1832 w 13"/>
              <a:gd name="T41" fmla="*/ 0 h 14"/>
              <a:gd name="T42" fmla="*/ 3297 w 13"/>
              <a:gd name="T43" fmla="*/ 1021 h 14"/>
              <a:gd name="T44" fmla="*/ 2564 w 13"/>
              <a:gd name="T45" fmla="*/ 340 h 14"/>
              <a:gd name="T46" fmla="*/ 2564 w 13"/>
              <a:gd name="T47" fmla="*/ 0 h 14"/>
              <a:gd name="T48" fmla="*/ 3297 w 13"/>
              <a:gd name="T49" fmla="*/ 1021 h 14"/>
              <a:gd name="T50" fmla="*/ 3663 w 13"/>
              <a:gd name="T51" fmla="*/ 1021 h 14"/>
              <a:gd name="T52" fmla="*/ 3663 w 13"/>
              <a:gd name="T53" fmla="*/ 1021 h 14"/>
              <a:gd name="T54" fmla="*/ 3663 w 13"/>
              <a:gd name="T55" fmla="*/ 1021 h 14"/>
              <a:gd name="T56" fmla="*/ 3297 w 13"/>
              <a:gd name="T57" fmla="*/ 1021 h 14"/>
              <a:gd name="T58" fmla="*/ 3663 w 13"/>
              <a:gd name="T59" fmla="*/ 1021 h 14"/>
              <a:gd name="T60" fmla="*/ 1465 w 13"/>
              <a:gd name="T61" fmla="*/ 1021 h 14"/>
              <a:gd name="T62" fmla="*/ 1465 w 13"/>
              <a:gd name="T63" fmla="*/ 1021 h 14"/>
              <a:gd name="T64" fmla="*/ 1465 w 13"/>
              <a:gd name="T65" fmla="*/ 1021 h 1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" h="14">
                <a:moveTo>
                  <a:pt x="6" y="13"/>
                </a:moveTo>
                <a:cubicBezTo>
                  <a:pt x="6" y="13"/>
                  <a:pt x="6" y="10"/>
                  <a:pt x="4" y="10"/>
                </a:cubicBezTo>
                <a:lnTo>
                  <a:pt x="0" y="4"/>
                </a:lnTo>
                <a:cubicBezTo>
                  <a:pt x="0" y="4"/>
                  <a:pt x="2" y="7"/>
                  <a:pt x="5" y="10"/>
                </a:cubicBezTo>
                <a:cubicBezTo>
                  <a:pt x="5" y="10"/>
                  <a:pt x="7" y="13"/>
                  <a:pt x="9" y="10"/>
                </a:cubicBezTo>
                <a:cubicBezTo>
                  <a:pt x="10" y="8"/>
                  <a:pt x="11" y="7"/>
                  <a:pt x="11" y="6"/>
                </a:cubicBezTo>
                <a:cubicBezTo>
                  <a:pt x="12" y="8"/>
                  <a:pt x="11" y="10"/>
                  <a:pt x="10" y="10"/>
                </a:cubicBezTo>
                <a:cubicBezTo>
                  <a:pt x="9" y="10"/>
                  <a:pt x="8" y="13"/>
                  <a:pt x="6" y="13"/>
                </a:cubicBezTo>
                <a:close/>
                <a:moveTo>
                  <a:pt x="3" y="1"/>
                </a:moveTo>
                <a:cubicBezTo>
                  <a:pt x="2" y="0"/>
                  <a:pt x="2" y="0"/>
                  <a:pt x="2" y="0"/>
                </a:cubicBezTo>
                <a:lnTo>
                  <a:pt x="3" y="0"/>
                </a:lnTo>
                <a:lnTo>
                  <a:pt x="3" y="1"/>
                </a:lnTo>
                <a:close/>
                <a:moveTo>
                  <a:pt x="4" y="3"/>
                </a:moveTo>
                <a:cubicBezTo>
                  <a:pt x="3" y="3"/>
                  <a:pt x="3" y="2"/>
                  <a:pt x="3" y="1"/>
                </a:cubicBezTo>
                <a:cubicBezTo>
                  <a:pt x="3" y="1"/>
                  <a:pt x="4" y="2"/>
                  <a:pt x="4" y="3"/>
                </a:cubicBezTo>
                <a:close/>
                <a:moveTo>
                  <a:pt x="5" y="0"/>
                </a:moveTo>
                <a:lnTo>
                  <a:pt x="6" y="0"/>
                </a:lnTo>
                <a:lnTo>
                  <a:pt x="7" y="1"/>
                </a:lnTo>
                <a:lnTo>
                  <a:pt x="5" y="4"/>
                </a:lnTo>
                <a:lnTo>
                  <a:pt x="4" y="3"/>
                </a:lnTo>
                <a:cubicBezTo>
                  <a:pt x="4" y="3"/>
                  <a:pt x="4" y="2"/>
                  <a:pt x="5" y="0"/>
                </a:cubicBezTo>
                <a:close/>
                <a:moveTo>
                  <a:pt x="9" y="3"/>
                </a:moveTo>
                <a:cubicBezTo>
                  <a:pt x="8" y="3"/>
                  <a:pt x="7" y="2"/>
                  <a:pt x="7" y="1"/>
                </a:cubicBezTo>
                <a:lnTo>
                  <a:pt x="7" y="0"/>
                </a:lnTo>
                <a:cubicBezTo>
                  <a:pt x="7" y="0"/>
                  <a:pt x="8" y="3"/>
                  <a:pt x="9" y="3"/>
                </a:cubicBezTo>
                <a:close/>
                <a:moveTo>
                  <a:pt x="10" y="3"/>
                </a:move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9" y="3"/>
                  <a:pt x="9" y="3"/>
                </a:cubicBezTo>
                <a:cubicBezTo>
                  <a:pt x="9" y="3"/>
                  <a:pt x="10" y="3"/>
                  <a:pt x="10" y="3"/>
                </a:cubicBezTo>
                <a:close/>
                <a:moveTo>
                  <a:pt x="4" y="3"/>
                </a:moveTo>
                <a:lnTo>
                  <a:pt x="4" y="3"/>
                </a:lnTo>
                <a:cubicBezTo>
                  <a:pt x="4" y="4"/>
                  <a:pt x="4" y="4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50" name="Freeform 7819">
            <a:extLst>
              <a:ext uri="{FF2B5EF4-FFF2-40B4-BE49-F238E27FC236}">
                <a16:creationId xmlns:a16="http://schemas.microsoft.com/office/drawing/2014/main" id="{54F4F1FB-484D-3447-9F41-7C6D9E466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451475"/>
            <a:ext cx="4763" cy="4763"/>
          </a:xfrm>
          <a:custGeom>
            <a:avLst/>
            <a:gdLst>
              <a:gd name="T0" fmla="*/ 1191 w 12"/>
              <a:gd name="T1" fmla="*/ 3297 h 13"/>
              <a:gd name="T2" fmla="*/ 1191 w 12"/>
              <a:gd name="T3" fmla="*/ 1099 h 13"/>
              <a:gd name="T4" fmla="*/ 3572 w 12"/>
              <a:gd name="T5" fmla="*/ 1099 h 13"/>
              <a:gd name="T6" fmla="*/ 3572 w 12"/>
              <a:gd name="T7" fmla="*/ 4397 h 13"/>
              <a:gd name="T8" fmla="*/ 1191 w 12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3">
                <a:moveTo>
                  <a:pt x="3" y="9"/>
                </a:moveTo>
                <a:cubicBezTo>
                  <a:pt x="1" y="6"/>
                  <a:pt x="0" y="3"/>
                  <a:pt x="3" y="3"/>
                </a:cubicBezTo>
                <a:cubicBezTo>
                  <a:pt x="3" y="0"/>
                  <a:pt x="7" y="3"/>
                  <a:pt x="9" y="3"/>
                </a:cubicBezTo>
                <a:cubicBezTo>
                  <a:pt x="10" y="6"/>
                  <a:pt x="11" y="9"/>
                  <a:pt x="9" y="12"/>
                </a:cubicBezTo>
                <a:cubicBezTo>
                  <a:pt x="7" y="12"/>
                  <a:pt x="4" y="12"/>
                  <a:pt x="3" y="9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51" name="Freeform 7820">
            <a:extLst>
              <a:ext uri="{FF2B5EF4-FFF2-40B4-BE49-F238E27FC236}">
                <a16:creationId xmlns:a16="http://schemas.microsoft.com/office/drawing/2014/main" id="{14DE9336-24C0-844F-A052-14075986A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451475"/>
            <a:ext cx="4763" cy="4763"/>
          </a:xfrm>
          <a:custGeom>
            <a:avLst/>
            <a:gdLst>
              <a:gd name="T0" fmla="*/ 1191 w 12"/>
              <a:gd name="T1" fmla="*/ 1099 h 13"/>
              <a:gd name="T2" fmla="*/ 3572 w 12"/>
              <a:gd name="T3" fmla="*/ 1099 h 13"/>
              <a:gd name="T4" fmla="*/ 1191 w 12"/>
              <a:gd name="T5" fmla="*/ 1099 h 13"/>
              <a:gd name="T6" fmla="*/ 1191 w 12"/>
              <a:gd name="T7" fmla="*/ 3297 h 13"/>
              <a:gd name="T8" fmla="*/ 1191 w 12"/>
              <a:gd name="T9" fmla="*/ 1099 h 13"/>
              <a:gd name="T10" fmla="*/ 3572 w 12"/>
              <a:gd name="T11" fmla="*/ 4397 h 13"/>
              <a:gd name="T12" fmla="*/ 3572 w 12"/>
              <a:gd name="T13" fmla="*/ 4397 h 13"/>
              <a:gd name="T14" fmla="*/ 3572 w 12"/>
              <a:gd name="T15" fmla="*/ 1099 h 13"/>
              <a:gd name="T16" fmla="*/ 3572 w 12"/>
              <a:gd name="T17" fmla="*/ 4397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3">
                <a:moveTo>
                  <a:pt x="3" y="3"/>
                </a:moveTo>
                <a:cubicBezTo>
                  <a:pt x="5" y="0"/>
                  <a:pt x="7" y="3"/>
                  <a:pt x="9" y="3"/>
                </a:cubicBezTo>
                <a:lnTo>
                  <a:pt x="3" y="3"/>
                </a:lnTo>
                <a:cubicBezTo>
                  <a:pt x="1" y="3"/>
                  <a:pt x="1" y="6"/>
                  <a:pt x="3" y="9"/>
                </a:cubicBezTo>
                <a:cubicBezTo>
                  <a:pt x="0" y="6"/>
                  <a:pt x="0" y="3"/>
                  <a:pt x="3" y="3"/>
                </a:cubicBezTo>
                <a:close/>
                <a:moveTo>
                  <a:pt x="9" y="12"/>
                </a:moveTo>
                <a:lnTo>
                  <a:pt x="9" y="12"/>
                </a:lnTo>
                <a:cubicBezTo>
                  <a:pt x="10" y="9"/>
                  <a:pt x="10" y="6"/>
                  <a:pt x="9" y="3"/>
                </a:cubicBezTo>
                <a:cubicBezTo>
                  <a:pt x="11" y="6"/>
                  <a:pt x="11" y="9"/>
                  <a:pt x="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52" name="Freeform 7821">
            <a:extLst>
              <a:ext uri="{FF2B5EF4-FFF2-40B4-BE49-F238E27FC236}">
                <a16:creationId xmlns:a16="http://schemas.microsoft.com/office/drawing/2014/main" id="{BAB55874-90D0-F545-A754-6F10B02F8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5453063"/>
            <a:ext cx="1588" cy="1587"/>
          </a:xfrm>
          <a:custGeom>
            <a:avLst/>
            <a:gdLst>
              <a:gd name="T0" fmla="*/ 794 w 6"/>
              <a:gd name="T1" fmla="*/ 1190 h 4"/>
              <a:gd name="T2" fmla="*/ 0 w 6"/>
              <a:gd name="T3" fmla="*/ 0 h 4"/>
              <a:gd name="T4" fmla="*/ 794 w 6"/>
              <a:gd name="T5" fmla="*/ 0 h 4"/>
              <a:gd name="T6" fmla="*/ 1323 w 6"/>
              <a:gd name="T7" fmla="*/ 0 h 4"/>
              <a:gd name="T8" fmla="*/ 1323 w 6"/>
              <a:gd name="T9" fmla="*/ 0 h 4"/>
              <a:gd name="T10" fmla="*/ 1323 w 6"/>
              <a:gd name="T11" fmla="*/ 0 h 4"/>
              <a:gd name="T12" fmla="*/ 794 w 6"/>
              <a:gd name="T13" fmla="*/ 119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4">
                <a:moveTo>
                  <a:pt x="3" y="3"/>
                </a:moveTo>
                <a:cubicBezTo>
                  <a:pt x="2" y="3"/>
                  <a:pt x="0" y="3"/>
                  <a:pt x="0" y="0"/>
                </a:cubicBezTo>
                <a:lnTo>
                  <a:pt x="3" y="0"/>
                </a:lnTo>
                <a:lnTo>
                  <a:pt x="5" y="0"/>
                </a:lnTo>
                <a:cubicBezTo>
                  <a:pt x="5" y="0"/>
                  <a:pt x="5" y="0"/>
                  <a:pt x="5" y="0"/>
                </a:cubicBezTo>
                <a:cubicBezTo>
                  <a:pt x="5" y="3"/>
                  <a:pt x="4" y="3"/>
                  <a:pt x="3" y="3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53" name="Freeform 7822">
            <a:extLst>
              <a:ext uri="{FF2B5EF4-FFF2-40B4-BE49-F238E27FC236}">
                <a16:creationId xmlns:a16="http://schemas.microsoft.com/office/drawing/2014/main" id="{70473F29-9231-F340-A1E5-D4C59D20C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453063"/>
            <a:ext cx="1587" cy="1587"/>
          </a:xfrm>
          <a:custGeom>
            <a:avLst/>
            <a:gdLst>
              <a:gd name="T0" fmla="*/ 635 w 5"/>
              <a:gd name="T1" fmla="*/ 1190 h 4"/>
              <a:gd name="T2" fmla="*/ 0 w 5"/>
              <a:gd name="T3" fmla="*/ 794 h 4"/>
              <a:gd name="T4" fmla="*/ 0 w 5"/>
              <a:gd name="T5" fmla="*/ 397 h 4"/>
              <a:gd name="T6" fmla="*/ 0 w 5"/>
              <a:gd name="T7" fmla="*/ 0 h 4"/>
              <a:gd name="T8" fmla="*/ 0 w 5"/>
              <a:gd name="T9" fmla="*/ 0 h 4"/>
              <a:gd name="T10" fmla="*/ 635 w 5"/>
              <a:gd name="T11" fmla="*/ 0 h 4"/>
              <a:gd name="T12" fmla="*/ 952 w 5"/>
              <a:gd name="T13" fmla="*/ 0 h 4"/>
              <a:gd name="T14" fmla="*/ 1270 w 5"/>
              <a:gd name="T15" fmla="*/ 0 h 4"/>
              <a:gd name="T16" fmla="*/ 1270 w 5"/>
              <a:gd name="T17" fmla="*/ 397 h 4"/>
              <a:gd name="T18" fmla="*/ 635 w 5"/>
              <a:gd name="T19" fmla="*/ 119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1" y="3"/>
                  <a:pt x="0" y="3"/>
                  <a:pt x="0" y="2"/>
                </a:cubicBezTo>
                <a:cubicBezTo>
                  <a:pt x="0" y="2"/>
                  <a:pt x="0" y="2"/>
                  <a:pt x="0" y="1"/>
                </a:cubicBez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cubicBezTo>
                  <a:pt x="4" y="3"/>
                  <a:pt x="3" y="3"/>
                  <a:pt x="2" y="3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54" name="Freeform 7823">
            <a:extLst>
              <a:ext uri="{FF2B5EF4-FFF2-40B4-BE49-F238E27FC236}">
                <a16:creationId xmlns:a16="http://schemas.microsoft.com/office/drawing/2014/main" id="{A2ADFD9E-865E-D048-BE72-9BF60260B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453063"/>
            <a:ext cx="1587" cy="1587"/>
          </a:xfrm>
          <a:custGeom>
            <a:avLst/>
            <a:gdLst>
              <a:gd name="T0" fmla="*/ 635 w 5"/>
              <a:gd name="T1" fmla="*/ 1190 h 4"/>
              <a:gd name="T2" fmla="*/ 0 w 5"/>
              <a:gd name="T3" fmla="*/ 0 h 4"/>
              <a:gd name="T4" fmla="*/ 1270 w 5"/>
              <a:gd name="T5" fmla="*/ 0 h 4"/>
              <a:gd name="T6" fmla="*/ 635 w 5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0" y="3"/>
                  <a:pt x="0" y="3"/>
                  <a:pt x="0" y="0"/>
                </a:cubicBezTo>
                <a:lnTo>
                  <a:pt x="4" y="0"/>
                </a:lnTo>
                <a:cubicBezTo>
                  <a:pt x="4" y="3"/>
                  <a:pt x="4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55" name="Freeform 7824">
            <a:extLst>
              <a:ext uri="{FF2B5EF4-FFF2-40B4-BE49-F238E27FC236}">
                <a16:creationId xmlns:a16="http://schemas.microsoft.com/office/drawing/2014/main" id="{013D339A-FCA6-A14C-B91F-07DCD6785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250" y="5451475"/>
            <a:ext cx="1588" cy="3175"/>
          </a:xfrm>
          <a:custGeom>
            <a:avLst/>
            <a:gdLst>
              <a:gd name="T0" fmla="*/ 529 w 6"/>
              <a:gd name="T1" fmla="*/ 2721 h 7"/>
              <a:gd name="T2" fmla="*/ 0 w 6"/>
              <a:gd name="T3" fmla="*/ 1361 h 7"/>
              <a:gd name="T4" fmla="*/ 529 w 6"/>
              <a:gd name="T5" fmla="*/ 0 h 7"/>
              <a:gd name="T6" fmla="*/ 1323 w 6"/>
              <a:gd name="T7" fmla="*/ 1361 h 7"/>
              <a:gd name="T8" fmla="*/ 529 w 6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2" y="6"/>
                </a:moveTo>
                <a:cubicBezTo>
                  <a:pt x="1" y="6"/>
                  <a:pt x="0" y="3"/>
                  <a:pt x="0" y="3"/>
                </a:cubicBezTo>
                <a:cubicBezTo>
                  <a:pt x="0" y="0"/>
                  <a:pt x="1" y="0"/>
                  <a:pt x="2" y="0"/>
                </a:cubicBezTo>
                <a:cubicBezTo>
                  <a:pt x="3" y="0"/>
                  <a:pt x="5" y="0"/>
                  <a:pt x="5" y="3"/>
                </a:cubicBezTo>
                <a:cubicBezTo>
                  <a:pt x="5" y="3"/>
                  <a:pt x="3" y="6"/>
                  <a:pt x="2" y="6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56" name="Freeform 7825">
            <a:extLst>
              <a:ext uri="{FF2B5EF4-FFF2-40B4-BE49-F238E27FC236}">
                <a16:creationId xmlns:a16="http://schemas.microsoft.com/office/drawing/2014/main" id="{14D05AE5-0829-994B-BB7D-A6547EE7F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250" y="5451475"/>
            <a:ext cx="1588" cy="3175"/>
          </a:xfrm>
          <a:custGeom>
            <a:avLst/>
            <a:gdLst>
              <a:gd name="T0" fmla="*/ 529 w 6"/>
              <a:gd name="T1" fmla="*/ 2721 h 7"/>
              <a:gd name="T2" fmla="*/ 0 w 6"/>
              <a:gd name="T3" fmla="*/ 1361 h 7"/>
              <a:gd name="T4" fmla="*/ 0 w 6"/>
              <a:gd name="T5" fmla="*/ 454 h 7"/>
              <a:gd name="T6" fmla="*/ 265 w 6"/>
              <a:gd name="T7" fmla="*/ 0 h 7"/>
              <a:gd name="T8" fmla="*/ 265 w 6"/>
              <a:gd name="T9" fmla="*/ 0 h 7"/>
              <a:gd name="T10" fmla="*/ 529 w 6"/>
              <a:gd name="T11" fmla="*/ 0 h 7"/>
              <a:gd name="T12" fmla="*/ 794 w 6"/>
              <a:gd name="T13" fmla="*/ 0 h 7"/>
              <a:gd name="T14" fmla="*/ 1059 w 6"/>
              <a:gd name="T15" fmla="*/ 0 h 7"/>
              <a:gd name="T16" fmla="*/ 1323 w 6"/>
              <a:gd name="T17" fmla="*/ 454 h 7"/>
              <a:gd name="T18" fmla="*/ 1323 w 6"/>
              <a:gd name="T19" fmla="*/ 1361 h 7"/>
              <a:gd name="T20" fmla="*/ 529 w 6"/>
              <a:gd name="T21" fmla="*/ 272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7">
                <a:moveTo>
                  <a:pt x="2" y="6"/>
                </a:moveTo>
                <a:cubicBezTo>
                  <a:pt x="1" y="6"/>
                  <a:pt x="0" y="3"/>
                  <a:pt x="0" y="3"/>
                </a:cubicBezTo>
                <a:cubicBezTo>
                  <a:pt x="0" y="2"/>
                  <a:pt x="0" y="2"/>
                  <a:pt x="0" y="1"/>
                </a:cubicBez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lnTo>
                  <a:pt x="5" y="1"/>
                </a:lnTo>
                <a:cubicBezTo>
                  <a:pt x="5" y="2"/>
                  <a:pt x="5" y="2"/>
                  <a:pt x="5" y="3"/>
                </a:cubicBezTo>
                <a:cubicBezTo>
                  <a:pt x="5" y="3"/>
                  <a:pt x="3" y="6"/>
                  <a:pt x="2" y="6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57" name="Freeform 7826">
            <a:extLst>
              <a:ext uri="{FF2B5EF4-FFF2-40B4-BE49-F238E27FC236}">
                <a16:creationId xmlns:a16="http://schemas.microsoft.com/office/drawing/2014/main" id="{4BE6378D-0026-0048-9911-618DF04B2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250" y="5451475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907 w 7"/>
              <a:gd name="T5" fmla="*/ 454 h 7"/>
              <a:gd name="T6" fmla="*/ 907 w 7"/>
              <a:gd name="T7" fmla="*/ 1361 h 7"/>
              <a:gd name="T8" fmla="*/ 2268 w 7"/>
              <a:gd name="T9" fmla="*/ 1361 h 7"/>
              <a:gd name="T10" fmla="*/ 2268 w 7"/>
              <a:gd name="T11" fmla="*/ 454 h 7"/>
              <a:gd name="T12" fmla="*/ 2721 w 7"/>
              <a:gd name="T13" fmla="*/ 1361 h 7"/>
              <a:gd name="T14" fmla="*/ 1361 w 7"/>
              <a:gd name="T15" fmla="*/ 2721 h 7"/>
              <a:gd name="T16" fmla="*/ 2268 w 7"/>
              <a:gd name="T17" fmla="*/ 454 h 7"/>
              <a:gd name="T18" fmla="*/ 907 w 7"/>
              <a:gd name="T19" fmla="*/ 454 h 7"/>
              <a:gd name="T20" fmla="*/ 1361 w 7"/>
              <a:gd name="T21" fmla="*/ 0 h 7"/>
              <a:gd name="T22" fmla="*/ 1814 w 7"/>
              <a:gd name="T23" fmla="*/ 0 h 7"/>
              <a:gd name="T24" fmla="*/ 2268 w 7"/>
              <a:gd name="T25" fmla="*/ 454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2" y="6"/>
                  <a:pt x="0" y="3"/>
                  <a:pt x="0" y="3"/>
                </a:cubicBezTo>
                <a:cubicBezTo>
                  <a:pt x="0" y="2"/>
                  <a:pt x="1" y="1"/>
                  <a:pt x="2" y="1"/>
                </a:cubicBezTo>
                <a:cubicBezTo>
                  <a:pt x="2" y="1"/>
                  <a:pt x="2" y="2"/>
                  <a:pt x="2" y="3"/>
                </a:cubicBezTo>
                <a:cubicBezTo>
                  <a:pt x="2" y="6"/>
                  <a:pt x="5" y="6"/>
                  <a:pt x="5" y="3"/>
                </a:cubicBezTo>
                <a:cubicBezTo>
                  <a:pt x="5" y="2"/>
                  <a:pt x="5" y="1"/>
                  <a:pt x="5" y="1"/>
                </a:cubicBezTo>
                <a:cubicBezTo>
                  <a:pt x="6" y="1"/>
                  <a:pt x="6" y="2"/>
                  <a:pt x="6" y="3"/>
                </a:cubicBezTo>
                <a:cubicBezTo>
                  <a:pt x="6" y="3"/>
                  <a:pt x="5" y="6"/>
                  <a:pt x="3" y="6"/>
                </a:cubicBezTo>
                <a:close/>
                <a:moveTo>
                  <a:pt x="5" y="1"/>
                </a:moveTo>
                <a:cubicBezTo>
                  <a:pt x="4" y="0"/>
                  <a:pt x="3" y="0"/>
                  <a:pt x="2" y="1"/>
                </a:cubicBezTo>
                <a:cubicBezTo>
                  <a:pt x="2" y="0"/>
                  <a:pt x="3" y="0"/>
                  <a:pt x="3" y="0"/>
                </a:cubicBezTo>
                <a:lnTo>
                  <a:pt x="4" y="0"/>
                </a:lnTo>
                <a:cubicBezTo>
                  <a:pt x="4" y="0"/>
                  <a:pt x="5" y="0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58" name="Freeform 7827">
            <a:extLst>
              <a:ext uri="{FF2B5EF4-FFF2-40B4-BE49-F238E27FC236}">
                <a16:creationId xmlns:a16="http://schemas.microsoft.com/office/drawing/2014/main" id="{D6A28838-38FB-B44C-8D54-9CD67E53A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138" y="5451475"/>
            <a:ext cx="1587" cy="3175"/>
          </a:xfrm>
          <a:custGeom>
            <a:avLst/>
            <a:gdLst>
              <a:gd name="T0" fmla="*/ 529 w 6"/>
              <a:gd name="T1" fmla="*/ 2721 h 7"/>
              <a:gd name="T2" fmla="*/ 0 w 6"/>
              <a:gd name="T3" fmla="*/ 1361 h 7"/>
              <a:gd name="T4" fmla="*/ 529 w 6"/>
              <a:gd name="T5" fmla="*/ 0 h 7"/>
              <a:gd name="T6" fmla="*/ 1323 w 6"/>
              <a:gd name="T7" fmla="*/ 1361 h 7"/>
              <a:gd name="T8" fmla="*/ 529 w 6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2" y="6"/>
                </a:moveTo>
                <a:cubicBezTo>
                  <a:pt x="0" y="6"/>
                  <a:pt x="0" y="6"/>
                  <a:pt x="0" y="3"/>
                </a:cubicBezTo>
                <a:cubicBezTo>
                  <a:pt x="0" y="0"/>
                  <a:pt x="0" y="0"/>
                  <a:pt x="2" y="0"/>
                </a:cubicBezTo>
                <a:cubicBezTo>
                  <a:pt x="4" y="0"/>
                  <a:pt x="5" y="0"/>
                  <a:pt x="5" y="3"/>
                </a:cubicBezTo>
                <a:cubicBezTo>
                  <a:pt x="5" y="6"/>
                  <a:pt x="4" y="6"/>
                  <a:pt x="2" y="6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59" name="Freeform 7828">
            <a:extLst>
              <a:ext uri="{FF2B5EF4-FFF2-40B4-BE49-F238E27FC236}">
                <a16:creationId xmlns:a16="http://schemas.microsoft.com/office/drawing/2014/main" id="{B9B8E337-B38B-3340-961A-C45F1B699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138" y="5451475"/>
            <a:ext cx="1587" cy="3175"/>
          </a:xfrm>
          <a:custGeom>
            <a:avLst/>
            <a:gdLst>
              <a:gd name="T0" fmla="*/ 529 w 6"/>
              <a:gd name="T1" fmla="*/ 2721 h 7"/>
              <a:gd name="T2" fmla="*/ 0 w 6"/>
              <a:gd name="T3" fmla="*/ 1361 h 7"/>
              <a:gd name="T4" fmla="*/ 529 w 6"/>
              <a:gd name="T5" fmla="*/ 454 h 7"/>
              <a:gd name="T6" fmla="*/ 0 w 6"/>
              <a:gd name="T7" fmla="*/ 1361 h 7"/>
              <a:gd name="T8" fmla="*/ 1323 w 6"/>
              <a:gd name="T9" fmla="*/ 1361 h 7"/>
              <a:gd name="T10" fmla="*/ 1058 w 6"/>
              <a:gd name="T11" fmla="*/ 454 h 7"/>
              <a:gd name="T12" fmla="*/ 1323 w 6"/>
              <a:gd name="T13" fmla="*/ 1361 h 7"/>
              <a:gd name="T14" fmla="*/ 529 w 6"/>
              <a:gd name="T15" fmla="*/ 2721 h 7"/>
              <a:gd name="T16" fmla="*/ 1058 w 6"/>
              <a:gd name="T17" fmla="*/ 454 h 7"/>
              <a:gd name="T18" fmla="*/ 529 w 6"/>
              <a:gd name="T19" fmla="*/ 454 h 7"/>
              <a:gd name="T20" fmla="*/ 529 w 6"/>
              <a:gd name="T21" fmla="*/ 0 h 7"/>
              <a:gd name="T22" fmla="*/ 1058 w 6"/>
              <a:gd name="T23" fmla="*/ 454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7">
                <a:moveTo>
                  <a:pt x="2" y="6"/>
                </a:moveTo>
                <a:cubicBezTo>
                  <a:pt x="1" y="6"/>
                  <a:pt x="0" y="6"/>
                  <a:pt x="0" y="3"/>
                </a:cubicBezTo>
                <a:cubicBezTo>
                  <a:pt x="0" y="2"/>
                  <a:pt x="1" y="1"/>
                  <a:pt x="2" y="1"/>
                </a:cubicBezTo>
                <a:lnTo>
                  <a:pt x="0" y="3"/>
                </a:lnTo>
                <a:cubicBezTo>
                  <a:pt x="0" y="6"/>
                  <a:pt x="5" y="6"/>
                  <a:pt x="5" y="3"/>
                </a:cubicBezTo>
                <a:cubicBezTo>
                  <a:pt x="5" y="3"/>
                  <a:pt x="5" y="2"/>
                  <a:pt x="4" y="1"/>
                </a:cubicBezTo>
                <a:cubicBezTo>
                  <a:pt x="5" y="1"/>
                  <a:pt x="5" y="2"/>
                  <a:pt x="5" y="3"/>
                </a:cubicBezTo>
                <a:cubicBezTo>
                  <a:pt x="5" y="6"/>
                  <a:pt x="4" y="6"/>
                  <a:pt x="2" y="6"/>
                </a:cubicBezTo>
                <a:close/>
                <a:moveTo>
                  <a:pt x="4" y="1"/>
                </a:moveTo>
                <a:cubicBezTo>
                  <a:pt x="3" y="0"/>
                  <a:pt x="2" y="0"/>
                  <a:pt x="2" y="1"/>
                </a:cubicBezTo>
                <a:lnTo>
                  <a:pt x="2" y="0"/>
                </a:lnTo>
                <a:cubicBezTo>
                  <a:pt x="3" y="0"/>
                  <a:pt x="3" y="0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60" name="Freeform 7829">
            <a:extLst>
              <a:ext uri="{FF2B5EF4-FFF2-40B4-BE49-F238E27FC236}">
                <a16:creationId xmlns:a16="http://schemas.microsoft.com/office/drawing/2014/main" id="{95CA4B59-0E6A-E04C-98D0-3EAA67A5E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53063"/>
            <a:ext cx="1588" cy="1587"/>
          </a:xfrm>
          <a:custGeom>
            <a:avLst/>
            <a:gdLst>
              <a:gd name="T0" fmla="*/ 635 w 5"/>
              <a:gd name="T1" fmla="*/ 1190 h 4"/>
              <a:gd name="T2" fmla="*/ 0 w 5"/>
              <a:gd name="T3" fmla="*/ 0 h 4"/>
              <a:gd name="T4" fmla="*/ 635 w 5"/>
              <a:gd name="T5" fmla="*/ 0 h 4"/>
              <a:gd name="T6" fmla="*/ 1270 w 5"/>
              <a:gd name="T7" fmla="*/ 0 h 4"/>
              <a:gd name="T8" fmla="*/ 635 w 5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1" y="3"/>
                  <a:pt x="0" y="3"/>
                  <a:pt x="0" y="0"/>
                </a:cubicBezTo>
                <a:lnTo>
                  <a:pt x="2" y="0"/>
                </a:lnTo>
                <a:lnTo>
                  <a:pt x="4" y="0"/>
                </a:lnTo>
                <a:cubicBezTo>
                  <a:pt x="4" y="3"/>
                  <a:pt x="2" y="3"/>
                  <a:pt x="2" y="3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61" name="Freeform 7830">
            <a:extLst>
              <a:ext uri="{FF2B5EF4-FFF2-40B4-BE49-F238E27FC236}">
                <a16:creationId xmlns:a16="http://schemas.microsoft.com/office/drawing/2014/main" id="{301F6FE4-FAF5-1C40-B40E-448D95369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53063"/>
            <a:ext cx="1588" cy="1587"/>
          </a:xfrm>
          <a:custGeom>
            <a:avLst/>
            <a:gdLst>
              <a:gd name="T0" fmla="*/ 635 w 5"/>
              <a:gd name="T1" fmla="*/ 1190 h 4"/>
              <a:gd name="T2" fmla="*/ 0 w 5"/>
              <a:gd name="T3" fmla="*/ 0 h 4"/>
              <a:gd name="T4" fmla="*/ 318 w 5"/>
              <a:gd name="T5" fmla="*/ 0 h 4"/>
              <a:gd name="T6" fmla="*/ 635 w 5"/>
              <a:gd name="T7" fmla="*/ 0 h 4"/>
              <a:gd name="T8" fmla="*/ 1270 w 5"/>
              <a:gd name="T9" fmla="*/ 0 h 4"/>
              <a:gd name="T10" fmla="*/ 1270 w 5"/>
              <a:gd name="T11" fmla="*/ 0 h 4"/>
              <a:gd name="T12" fmla="*/ 1270 w 5"/>
              <a:gd name="T13" fmla="*/ 0 h 4"/>
              <a:gd name="T14" fmla="*/ 1270 w 5"/>
              <a:gd name="T15" fmla="*/ 794 h 4"/>
              <a:gd name="T16" fmla="*/ 1270 w 5"/>
              <a:gd name="T17" fmla="*/ 794 h 4"/>
              <a:gd name="T18" fmla="*/ 953 w 5"/>
              <a:gd name="T19" fmla="*/ 794 h 4"/>
              <a:gd name="T20" fmla="*/ 635 w 5"/>
              <a:gd name="T21" fmla="*/ 119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1" y="3"/>
                  <a:pt x="0" y="3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2" y="0"/>
                </a:lnTo>
                <a:lnTo>
                  <a:pt x="4" y="0"/>
                </a:ln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3" y="2"/>
                </a:cubicBezTo>
                <a:cubicBezTo>
                  <a:pt x="3" y="3"/>
                  <a:pt x="2" y="3"/>
                  <a:pt x="2" y="3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62" name="Freeform 7831">
            <a:extLst>
              <a:ext uri="{FF2B5EF4-FFF2-40B4-BE49-F238E27FC236}">
                <a16:creationId xmlns:a16="http://schemas.microsoft.com/office/drawing/2014/main" id="{F7A71774-E3D8-9541-A80C-1469B2F93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53063"/>
            <a:ext cx="3175" cy="1587"/>
          </a:xfrm>
          <a:custGeom>
            <a:avLst/>
            <a:gdLst>
              <a:gd name="T0" fmla="*/ 1361 w 7"/>
              <a:gd name="T1" fmla="*/ 1190 h 4"/>
              <a:gd name="T2" fmla="*/ 0 w 7"/>
              <a:gd name="T3" fmla="*/ 0 h 4"/>
              <a:gd name="T4" fmla="*/ 2721 w 7"/>
              <a:gd name="T5" fmla="*/ 0 h 4"/>
              <a:gd name="T6" fmla="*/ 1361 w 7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3" y="3"/>
                </a:moveTo>
                <a:cubicBezTo>
                  <a:pt x="2" y="3"/>
                  <a:pt x="0" y="3"/>
                  <a:pt x="0" y="0"/>
                </a:cubicBezTo>
                <a:lnTo>
                  <a:pt x="6" y="0"/>
                </a:lnTo>
                <a:cubicBezTo>
                  <a:pt x="6" y="3"/>
                  <a:pt x="5" y="3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63" name="Freeform 7832">
            <a:extLst>
              <a:ext uri="{FF2B5EF4-FFF2-40B4-BE49-F238E27FC236}">
                <a16:creationId xmlns:a16="http://schemas.microsoft.com/office/drawing/2014/main" id="{2AE0323E-42FF-A143-AB75-60367BE64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59413"/>
            <a:ext cx="38100" cy="3175"/>
          </a:xfrm>
          <a:custGeom>
            <a:avLst/>
            <a:gdLst>
              <a:gd name="T0" fmla="*/ 19231 w 105"/>
              <a:gd name="T1" fmla="*/ 953 h 10"/>
              <a:gd name="T2" fmla="*/ 726 w 105"/>
              <a:gd name="T3" fmla="*/ 2858 h 10"/>
              <a:gd name="T4" fmla="*/ 0 w 105"/>
              <a:gd name="T5" fmla="*/ 2858 h 10"/>
              <a:gd name="T6" fmla="*/ 363 w 105"/>
              <a:gd name="T7" fmla="*/ 1905 h 10"/>
              <a:gd name="T8" fmla="*/ 19231 w 105"/>
              <a:gd name="T9" fmla="*/ 0 h 10"/>
              <a:gd name="T10" fmla="*/ 37737 w 105"/>
              <a:gd name="T11" fmla="*/ 1905 h 10"/>
              <a:gd name="T12" fmla="*/ 37737 w 105"/>
              <a:gd name="T13" fmla="*/ 2858 h 10"/>
              <a:gd name="T14" fmla="*/ 37374 w 105"/>
              <a:gd name="T15" fmla="*/ 2858 h 10"/>
              <a:gd name="T16" fmla="*/ 19231 w 105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5" h="10">
                <a:moveTo>
                  <a:pt x="53" y="3"/>
                </a:moveTo>
                <a:cubicBezTo>
                  <a:pt x="32" y="3"/>
                  <a:pt x="15" y="6"/>
                  <a:pt x="2" y="9"/>
                </a:cubicBezTo>
                <a:cubicBezTo>
                  <a:pt x="1" y="9"/>
                  <a:pt x="0" y="9"/>
                  <a:pt x="0" y="9"/>
                </a:cubicBezTo>
                <a:cubicBezTo>
                  <a:pt x="0" y="9"/>
                  <a:pt x="0" y="6"/>
                  <a:pt x="1" y="6"/>
                </a:cubicBezTo>
                <a:cubicBezTo>
                  <a:pt x="13" y="0"/>
                  <a:pt x="31" y="0"/>
                  <a:pt x="53" y="0"/>
                </a:cubicBezTo>
                <a:cubicBezTo>
                  <a:pt x="72" y="0"/>
                  <a:pt x="91" y="0"/>
                  <a:pt x="104" y="6"/>
                </a:cubicBezTo>
                <a:lnTo>
                  <a:pt x="104" y="9"/>
                </a:lnTo>
                <a:lnTo>
                  <a:pt x="103" y="9"/>
                </a:lnTo>
                <a:cubicBezTo>
                  <a:pt x="90" y="6"/>
                  <a:pt x="72" y="3"/>
                  <a:pt x="53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64" name="Freeform 7833">
            <a:extLst>
              <a:ext uri="{FF2B5EF4-FFF2-40B4-BE49-F238E27FC236}">
                <a16:creationId xmlns:a16="http://schemas.microsoft.com/office/drawing/2014/main" id="{1DF55972-7449-1C4A-AB42-072075E97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59413"/>
            <a:ext cx="38100" cy="3175"/>
          </a:xfrm>
          <a:custGeom>
            <a:avLst/>
            <a:gdLst>
              <a:gd name="T0" fmla="*/ 719 w 106"/>
              <a:gd name="T1" fmla="*/ 2886 h 11"/>
              <a:gd name="T2" fmla="*/ 359 w 106"/>
              <a:gd name="T3" fmla="*/ 2886 h 11"/>
              <a:gd name="T4" fmla="*/ 19050 w 106"/>
              <a:gd name="T5" fmla="*/ 1155 h 11"/>
              <a:gd name="T6" fmla="*/ 719 w 106"/>
              <a:gd name="T7" fmla="*/ 2886 h 11"/>
              <a:gd name="T8" fmla="*/ 0 w 106"/>
              <a:gd name="T9" fmla="*/ 2020 h 11"/>
              <a:gd name="T10" fmla="*/ 19050 w 106"/>
              <a:gd name="T11" fmla="*/ 0 h 11"/>
              <a:gd name="T12" fmla="*/ 359 w 106"/>
              <a:gd name="T13" fmla="*/ 2020 h 11"/>
              <a:gd name="T14" fmla="*/ 0 w 106"/>
              <a:gd name="T15" fmla="*/ 2598 h 11"/>
              <a:gd name="T16" fmla="*/ 0 w 106"/>
              <a:gd name="T17" fmla="*/ 2020 h 11"/>
              <a:gd name="T18" fmla="*/ 37741 w 106"/>
              <a:gd name="T19" fmla="*/ 2886 h 11"/>
              <a:gd name="T20" fmla="*/ 37381 w 106"/>
              <a:gd name="T21" fmla="*/ 2886 h 11"/>
              <a:gd name="T22" fmla="*/ 37381 w 106"/>
              <a:gd name="T23" fmla="*/ 2020 h 11"/>
              <a:gd name="T24" fmla="*/ 37741 w 106"/>
              <a:gd name="T25" fmla="*/ 2886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6" h="11">
                <a:moveTo>
                  <a:pt x="2" y="10"/>
                </a:moveTo>
                <a:lnTo>
                  <a:pt x="1" y="10"/>
                </a:lnTo>
                <a:cubicBezTo>
                  <a:pt x="15" y="7"/>
                  <a:pt x="32" y="4"/>
                  <a:pt x="53" y="4"/>
                </a:cubicBezTo>
                <a:cubicBezTo>
                  <a:pt x="32" y="4"/>
                  <a:pt x="15" y="7"/>
                  <a:pt x="2" y="10"/>
                </a:cubicBezTo>
                <a:close/>
                <a:moveTo>
                  <a:pt x="0" y="7"/>
                </a:moveTo>
                <a:cubicBezTo>
                  <a:pt x="14" y="2"/>
                  <a:pt x="33" y="0"/>
                  <a:pt x="53" y="0"/>
                </a:cubicBezTo>
                <a:cubicBezTo>
                  <a:pt x="33" y="0"/>
                  <a:pt x="14" y="2"/>
                  <a:pt x="1" y="7"/>
                </a:cubicBezTo>
                <a:cubicBezTo>
                  <a:pt x="0" y="7"/>
                  <a:pt x="0" y="9"/>
                  <a:pt x="0" y="9"/>
                </a:cubicBezTo>
                <a:lnTo>
                  <a:pt x="0" y="7"/>
                </a:lnTo>
                <a:close/>
                <a:moveTo>
                  <a:pt x="105" y="10"/>
                </a:moveTo>
                <a:lnTo>
                  <a:pt x="104" y="10"/>
                </a:lnTo>
                <a:lnTo>
                  <a:pt x="104" y="7"/>
                </a:lnTo>
                <a:lnTo>
                  <a:pt x="105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65" name="Freeform 7834">
            <a:extLst>
              <a:ext uri="{FF2B5EF4-FFF2-40B4-BE49-F238E27FC236}">
                <a16:creationId xmlns:a16="http://schemas.microsoft.com/office/drawing/2014/main" id="{BA39FD59-8F4D-1E4A-AC0D-49AB5B42C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57825"/>
            <a:ext cx="3175" cy="1588"/>
          </a:xfrm>
          <a:custGeom>
            <a:avLst/>
            <a:gdLst>
              <a:gd name="T0" fmla="*/ 1732 w 11"/>
              <a:gd name="T1" fmla="*/ 1191 h 4"/>
              <a:gd name="T2" fmla="*/ 0 w 11"/>
              <a:gd name="T3" fmla="*/ 0 h 4"/>
              <a:gd name="T4" fmla="*/ 1732 w 11"/>
              <a:gd name="T5" fmla="*/ 0 h 4"/>
              <a:gd name="T6" fmla="*/ 2886 w 11"/>
              <a:gd name="T7" fmla="*/ 1191 h 4"/>
              <a:gd name="T8" fmla="*/ 1732 w 11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4">
                <a:moveTo>
                  <a:pt x="6" y="3"/>
                </a:moveTo>
                <a:lnTo>
                  <a:pt x="0" y="0"/>
                </a:lnTo>
                <a:lnTo>
                  <a:pt x="6" y="0"/>
                </a:lnTo>
                <a:lnTo>
                  <a:pt x="10" y="3"/>
                </a:lnTo>
                <a:lnTo>
                  <a:pt x="6" y="3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66" name="Freeform 7835">
            <a:extLst>
              <a:ext uri="{FF2B5EF4-FFF2-40B4-BE49-F238E27FC236}">
                <a16:creationId xmlns:a16="http://schemas.microsoft.com/office/drawing/2014/main" id="{F5D5BA8A-DBDD-A942-9481-9C6E436AF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57825"/>
            <a:ext cx="3175" cy="1588"/>
          </a:xfrm>
          <a:custGeom>
            <a:avLst/>
            <a:gdLst>
              <a:gd name="T0" fmla="*/ 1732 w 11"/>
              <a:gd name="T1" fmla="*/ 1191 h 4"/>
              <a:gd name="T2" fmla="*/ 1732 w 11"/>
              <a:gd name="T3" fmla="*/ 1191 h 4"/>
              <a:gd name="T4" fmla="*/ 0 w 11"/>
              <a:gd name="T5" fmla="*/ 1191 h 4"/>
              <a:gd name="T6" fmla="*/ 1732 w 11"/>
              <a:gd name="T7" fmla="*/ 0 h 4"/>
              <a:gd name="T8" fmla="*/ 2886 w 11"/>
              <a:gd name="T9" fmla="*/ 1191 h 4"/>
              <a:gd name="T10" fmla="*/ 1732 w 11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4">
                <a:moveTo>
                  <a:pt x="6" y="3"/>
                </a:moveTo>
                <a:lnTo>
                  <a:pt x="6" y="3"/>
                </a:lnTo>
                <a:lnTo>
                  <a:pt x="0" y="3"/>
                </a:lnTo>
                <a:lnTo>
                  <a:pt x="6" y="0"/>
                </a:lnTo>
                <a:lnTo>
                  <a:pt x="10" y="3"/>
                </a:lnTo>
                <a:lnTo>
                  <a:pt x="6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67" name="Freeform 7836">
            <a:extLst>
              <a:ext uri="{FF2B5EF4-FFF2-40B4-BE49-F238E27FC236}">
                <a16:creationId xmlns:a16="http://schemas.microsoft.com/office/drawing/2014/main" id="{12E7D4EF-E941-4F42-AAB4-9A01B991C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59413"/>
            <a:ext cx="3175" cy="1587"/>
          </a:xfrm>
          <a:custGeom>
            <a:avLst/>
            <a:gdLst>
              <a:gd name="T0" fmla="*/ 289 w 11"/>
              <a:gd name="T1" fmla="*/ 0 h 4"/>
              <a:gd name="T2" fmla="*/ 2309 w 11"/>
              <a:gd name="T3" fmla="*/ 0 h 4"/>
              <a:gd name="T4" fmla="*/ 2886 w 11"/>
              <a:gd name="T5" fmla="*/ 0 h 4"/>
              <a:gd name="T6" fmla="*/ 2886 w 11"/>
              <a:gd name="T7" fmla="*/ 0 h 4"/>
              <a:gd name="T8" fmla="*/ 2309 w 11"/>
              <a:gd name="T9" fmla="*/ 1190 h 4"/>
              <a:gd name="T10" fmla="*/ 577 w 11"/>
              <a:gd name="T11" fmla="*/ 1190 h 4"/>
              <a:gd name="T12" fmla="*/ 0 w 11"/>
              <a:gd name="T13" fmla="*/ 1190 h 4"/>
              <a:gd name="T14" fmla="*/ 0 w 11"/>
              <a:gd name="T15" fmla="*/ 0 h 4"/>
              <a:gd name="T16" fmla="*/ 289 w 11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4">
                <a:moveTo>
                  <a:pt x="1" y="0"/>
                </a:moveTo>
                <a:lnTo>
                  <a:pt x="8" y="0"/>
                </a:lnTo>
                <a:lnTo>
                  <a:pt x="10" y="0"/>
                </a:lnTo>
                <a:lnTo>
                  <a:pt x="8" y="3"/>
                </a:lnTo>
                <a:lnTo>
                  <a:pt x="2" y="3"/>
                </a:lnTo>
                <a:cubicBezTo>
                  <a:pt x="1" y="3"/>
                  <a:pt x="1" y="3"/>
                  <a:pt x="0" y="3"/>
                </a:cubicBez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68" name="Freeform 7837">
            <a:extLst>
              <a:ext uri="{FF2B5EF4-FFF2-40B4-BE49-F238E27FC236}">
                <a16:creationId xmlns:a16="http://schemas.microsoft.com/office/drawing/2014/main" id="{39F08370-2F62-6C4A-8FC2-283CB44D8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57825"/>
            <a:ext cx="3175" cy="3175"/>
          </a:xfrm>
          <a:custGeom>
            <a:avLst/>
            <a:gdLst>
              <a:gd name="T0" fmla="*/ 0 w 11"/>
              <a:gd name="T1" fmla="*/ 2721 h 7"/>
              <a:gd name="T2" fmla="*/ 289 w 11"/>
              <a:gd name="T3" fmla="*/ 1361 h 7"/>
              <a:gd name="T4" fmla="*/ 577 w 11"/>
              <a:gd name="T5" fmla="*/ 2721 h 7"/>
              <a:gd name="T6" fmla="*/ 0 w 11"/>
              <a:gd name="T7" fmla="*/ 2721 h 7"/>
              <a:gd name="T8" fmla="*/ 2309 w 11"/>
              <a:gd name="T9" fmla="*/ 0 h 7"/>
              <a:gd name="T10" fmla="*/ 2886 w 11"/>
              <a:gd name="T11" fmla="*/ 1361 h 7"/>
              <a:gd name="T12" fmla="*/ 2309 w 11"/>
              <a:gd name="T13" fmla="*/ 1361 h 7"/>
              <a:gd name="T14" fmla="*/ 289 w 11"/>
              <a:gd name="T15" fmla="*/ 1361 h 7"/>
              <a:gd name="T16" fmla="*/ 2309 w 11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7">
                <a:moveTo>
                  <a:pt x="0" y="6"/>
                </a:moveTo>
                <a:cubicBezTo>
                  <a:pt x="0" y="3"/>
                  <a:pt x="0" y="3"/>
                  <a:pt x="1" y="3"/>
                </a:cubicBezTo>
                <a:cubicBezTo>
                  <a:pt x="1" y="6"/>
                  <a:pt x="1" y="6"/>
                  <a:pt x="2" y="6"/>
                </a:cubicBezTo>
                <a:lnTo>
                  <a:pt x="0" y="6"/>
                </a:lnTo>
                <a:close/>
                <a:moveTo>
                  <a:pt x="8" y="0"/>
                </a:moveTo>
                <a:lnTo>
                  <a:pt x="10" y="3"/>
                </a:lnTo>
                <a:lnTo>
                  <a:pt x="8" y="3"/>
                </a:lnTo>
                <a:lnTo>
                  <a:pt x="1" y="3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69" name="Freeform 7838">
            <a:extLst>
              <a:ext uri="{FF2B5EF4-FFF2-40B4-BE49-F238E27FC236}">
                <a16:creationId xmlns:a16="http://schemas.microsoft.com/office/drawing/2014/main" id="{65E7B934-DA05-DF4A-BEBF-BB1B4D1EC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57825"/>
            <a:ext cx="4762" cy="1588"/>
          </a:xfrm>
          <a:custGeom>
            <a:avLst/>
            <a:gdLst>
              <a:gd name="T0" fmla="*/ 680 w 14"/>
              <a:gd name="T1" fmla="*/ 0 h 4"/>
              <a:gd name="T2" fmla="*/ 3401 w 14"/>
              <a:gd name="T3" fmla="*/ 0 h 4"/>
              <a:gd name="T4" fmla="*/ 3742 w 14"/>
              <a:gd name="T5" fmla="*/ 0 h 4"/>
              <a:gd name="T6" fmla="*/ 1020 w 14"/>
              <a:gd name="T7" fmla="*/ 1191 h 4"/>
              <a:gd name="T8" fmla="*/ 0 w 14"/>
              <a:gd name="T9" fmla="*/ 1191 h 4"/>
              <a:gd name="T10" fmla="*/ 680 w 14"/>
              <a:gd name="T11" fmla="*/ 0 h 4"/>
              <a:gd name="T12" fmla="*/ 4422 w 14"/>
              <a:gd name="T13" fmla="*/ 1191 h 4"/>
              <a:gd name="T14" fmla="*/ 3742 w 14"/>
              <a:gd name="T15" fmla="*/ 0 h 4"/>
              <a:gd name="T16" fmla="*/ 4422 w 14"/>
              <a:gd name="T17" fmla="*/ 1191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4">
                <a:moveTo>
                  <a:pt x="2" y="0"/>
                </a:moveTo>
                <a:lnTo>
                  <a:pt x="10" y="0"/>
                </a:lnTo>
                <a:lnTo>
                  <a:pt x="11" y="0"/>
                </a:lnTo>
                <a:lnTo>
                  <a:pt x="3" y="3"/>
                </a:lnTo>
                <a:lnTo>
                  <a:pt x="0" y="3"/>
                </a:lnTo>
                <a:cubicBezTo>
                  <a:pt x="0" y="3"/>
                  <a:pt x="0" y="0"/>
                  <a:pt x="2" y="0"/>
                </a:cubicBezTo>
                <a:close/>
                <a:moveTo>
                  <a:pt x="13" y="3"/>
                </a:moveTo>
                <a:cubicBezTo>
                  <a:pt x="13" y="0"/>
                  <a:pt x="12" y="0"/>
                  <a:pt x="11" y="0"/>
                </a:cubicBezTo>
                <a:cubicBezTo>
                  <a:pt x="13" y="0"/>
                  <a:pt x="13" y="0"/>
                  <a:pt x="1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0" name="Freeform 7839">
            <a:extLst>
              <a:ext uri="{FF2B5EF4-FFF2-40B4-BE49-F238E27FC236}">
                <a16:creationId xmlns:a16="http://schemas.microsoft.com/office/drawing/2014/main" id="{847EB958-7261-664F-93E2-A1767E638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457825"/>
            <a:ext cx="3175" cy="3175"/>
          </a:xfrm>
          <a:custGeom>
            <a:avLst/>
            <a:gdLst>
              <a:gd name="T0" fmla="*/ 2540 w 10"/>
              <a:gd name="T1" fmla="*/ 1361 h 7"/>
              <a:gd name="T2" fmla="*/ 2858 w 10"/>
              <a:gd name="T3" fmla="*/ 1361 h 7"/>
              <a:gd name="T4" fmla="*/ 2858 w 10"/>
              <a:gd name="T5" fmla="*/ 2721 h 7"/>
              <a:gd name="T6" fmla="*/ 2540 w 10"/>
              <a:gd name="T7" fmla="*/ 2721 h 7"/>
              <a:gd name="T8" fmla="*/ 0 w 10"/>
              <a:gd name="T9" fmla="*/ 2721 h 7"/>
              <a:gd name="T10" fmla="*/ 0 w 10"/>
              <a:gd name="T11" fmla="*/ 1361 h 7"/>
              <a:gd name="T12" fmla="*/ 0 w 10"/>
              <a:gd name="T13" fmla="*/ 1361 h 7"/>
              <a:gd name="T14" fmla="*/ 0 w 10"/>
              <a:gd name="T15" fmla="*/ 0 h 7"/>
              <a:gd name="T16" fmla="*/ 2540 w 10"/>
              <a:gd name="T17" fmla="*/ 136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7">
                <a:moveTo>
                  <a:pt x="8" y="3"/>
                </a:moveTo>
                <a:lnTo>
                  <a:pt x="9" y="3"/>
                </a:lnTo>
                <a:lnTo>
                  <a:pt x="9" y="6"/>
                </a:lnTo>
                <a:lnTo>
                  <a:pt x="8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8" y="3"/>
                </a:ln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1" name="Freeform 7840">
            <a:extLst>
              <a:ext uri="{FF2B5EF4-FFF2-40B4-BE49-F238E27FC236}">
                <a16:creationId xmlns:a16="http://schemas.microsoft.com/office/drawing/2014/main" id="{97428EC8-29FD-6743-BF28-978F6E759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457825"/>
            <a:ext cx="3175" cy="3175"/>
          </a:xfrm>
          <a:custGeom>
            <a:avLst/>
            <a:gdLst>
              <a:gd name="T0" fmla="*/ 0 w 10"/>
              <a:gd name="T1" fmla="*/ 1361 h 7"/>
              <a:gd name="T2" fmla="*/ 318 w 10"/>
              <a:gd name="T3" fmla="*/ 0 h 7"/>
              <a:gd name="T4" fmla="*/ 2858 w 10"/>
              <a:gd name="T5" fmla="*/ 1361 h 7"/>
              <a:gd name="T6" fmla="*/ 318 w 10"/>
              <a:gd name="T7" fmla="*/ 1361 h 7"/>
              <a:gd name="T8" fmla="*/ 318 w 10"/>
              <a:gd name="T9" fmla="*/ 1361 h 7"/>
              <a:gd name="T10" fmla="*/ 318 w 10"/>
              <a:gd name="T11" fmla="*/ 2721 h 7"/>
              <a:gd name="T12" fmla="*/ 0 w 10"/>
              <a:gd name="T13" fmla="*/ 136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7">
                <a:moveTo>
                  <a:pt x="0" y="3"/>
                </a:moveTo>
                <a:lnTo>
                  <a:pt x="1" y="0"/>
                </a:lnTo>
                <a:lnTo>
                  <a:pt x="9" y="3"/>
                </a:lnTo>
                <a:lnTo>
                  <a:pt x="1" y="3"/>
                </a:lnTo>
                <a:lnTo>
                  <a:pt x="1" y="6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2" name="Freeform 7841">
            <a:extLst>
              <a:ext uri="{FF2B5EF4-FFF2-40B4-BE49-F238E27FC236}">
                <a16:creationId xmlns:a16="http://schemas.microsoft.com/office/drawing/2014/main" id="{3F15923C-9B44-6F4E-B7F0-6BB9D951E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457825"/>
            <a:ext cx="4763" cy="3175"/>
          </a:xfrm>
          <a:custGeom>
            <a:avLst/>
            <a:gdLst>
              <a:gd name="T0" fmla="*/ 318 w 15"/>
              <a:gd name="T1" fmla="*/ 2721 h 7"/>
              <a:gd name="T2" fmla="*/ 0 w 15"/>
              <a:gd name="T3" fmla="*/ 1361 h 7"/>
              <a:gd name="T4" fmla="*/ 635 w 15"/>
              <a:gd name="T5" fmla="*/ 2721 h 7"/>
              <a:gd name="T6" fmla="*/ 318 w 15"/>
              <a:gd name="T7" fmla="*/ 2721 h 7"/>
              <a:gd name="T8" fmla="*/ 4445 w 15"/>
              <a:gd name="T9" fmla="*/ 1361 h 7"/>
              <a:gd name="T10" fmla="*/ 3810 w 15"/>
              <a:gd name="T11" fmla="*/ 0 h 7"/>
              <a:gd name="T12" fmla="*/ 4445 w 15"/>
              <a:gd name="T13" fmla="*/ 1361 h 7"/>
              <a:gd name="T14" fmla="*/ 4445 w 15"/>
              <a:gd name="T15" fmla="*/ 2721 h 7"/>
              <a:gd name="T16" fmla="*/ 4128 w 15"/>
              <a:gd name="T17" fmla="*/ 2721 h 7"/>
              <a:gd name="T18" fmla="*/ 4445 w 15"/>
              <a:gd name="T19" fmla="*/ 1361 h 7"/>
              <a:gd name="T20" fmla="*/ 4445 w 15"/>
              <a:gd name="T21" fmla="*/ 272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7">
                <a:moveTo>
                  <a:pt x="1" y="6"/>
                </a:moveTo>
                <a:lnTo>
                  <a:pt x="0" y="3"/>
                </a:lnTo>
                <a:cubicBezTo>
                  <a:pt x="1" y="6"/>
                  <a:pt x="2" y="6"/>
                  <a:pt x="2" y="6"/>
                </a:cubicBezTo>
                <a:lnTo>
                  <a:pt x="1" y="6"/>
                </a:lnTo>
                <a:close/>
                <a:moveTo>
                  <a:pt x="14" y="3"/>
                </a:moveTo>
                <a:cubicBezTo>
                  <a:pt x="14" y="3"/>
                  <a:pt x="12" y="3"/>
                  <a:pt x="12" y="0"/>
                </a:cubicBezTo>
                <a:lnTo>
                  <a:pt x="14" y="3"/>
                </a:lnTo>
                <a:close/>
                <a:moveTo>
                  <a:pt x="14" y="6"/>
                </a:moveTo>
                <a:cubicBezTo>
                  <a:pt x="14" y="6"/>
                  <a:pt x="14" y="6"/>
                  <a:pt x="13" y="6"/>
                </a:cubicBezTo>
                <a:lnTo>
                  <a:pt x="14" y="3"/>
                </a:lnTo>
                <a:lnTo>
                  <a:pt x="14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3" name="Freeform 7842">
            <a:extLst>
              <a:ext uri="{FF2B5EF4-FFF2-40B4-BE49-F238E27FC236}">
                <a16:creationId xmlns:a16="http://schemas.microsoft.com/office/drawing/2014/main" id="{76BF10EA-5342-2148-958D-666DED525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92750"/>
            <a:ext cx="34925" cy="7938"/>
          </a:xfrm>
          <a:custGeom>
            <a:avLst/>
            <a:gdLst>
              <a:gd name="T0" fmla="*/ 0 w 95"/>
              <a:gd name="T1" fmla="*/ 3247 h 22"/>
              <a:gd name="T2" fmla="*/ 16543 w 95"/>
              <a:gd name="T3" fmla="*/ 0 h 22"/>
              <a:gd name="T4" fmla="*/ 34557 w 95"/>
              <a:gd name="T5" fmla="*/ 3247 h 22"/>
              <a:gd name="T6" fmla="*/ 34190 w 95"/>
              <a:gd name="T7" fmla="*/ 7577 h 22"/>
              <a:gd name="T8" fmla="*/ 17279 w 95"/>
              <a:gd name="T9" fmla="*/ 4330 h 22"/>
              <a:gd name="T10" fmla="*/ 0 w 95"/>
              <a:gd name="T11" fmla="*/ 7577 h 22"/>
              <a:gd name="T12" fmla="*/ 0 w 95"/>
              <a:gd name="T13" fmla="*/ 32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5" h="22">
                <a:moveTo>
                  <a:pt x="0" y="9"/>
                </a:moveTo>
                <a:cubicBezTo>
                  <a:pt x="11" y="3"/>
                  <a:pt x="26" y="0"/>
                  <a:pt x="45" y="0"/>
                </a:cubicBezTo>
                <a:cubicBezTo>
                  <a:pt x="63" y="0"/>
                  <a:pt x="82" y="3"/>
                  <a:pt x="94" y="9"/>
                </a:cubicBezTo>
                <a:lnTo>
                  <a:pt x="93" y="21"/>
                </a:lnTo>
                <a:cubicBezTo>
                  <a:pt x="82" y="15"/>
                  <a:pt x="64" y="12"/>
                  <a:pt x="47" y="12"/>
                </a:cubicBezTo>
                <a:cubicBezTo>
                  <a:pt x="29" y="12"/>
                  <a:pt x="10" y="15"/>
                  <a:pt x="0" y="21"/>
                </a:cubicBezTo>
                <a:lnTo>
                  <a:pt x="0" y="9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4" name="Freeform 7843">
            <a:extLst>
              <a:ext uri="{FF2B5EF4-FFF2-40B4-BE49-F238E27FC236}">
                <a16:creationId xmlns:a16="http://schemas.microsoft.com/office/drawing/2014/main" id="{C87BCECD-7584-A74A-9AF8-515C931E0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92750"/>
            <a:ext cx="34925" cy="7938"/>
          </a:xfrm>
          <a:custGeom>
            <a:avLst/>
            <a:gdLst>
              <a:gd name="T0" fmla="*/ 34197 w 96"/>
              <a:gd name="T1" fmla="*/ 7577 h 22"/>
              <a:gd name="T2" fmla="*/ 17463 w 96"/>
              <a:gd name="T3" fmla="*/ 4330 h 22"/>
              <a:gd name="T4" fmla="*/ 17463 w 96"/>
              <a:gd name="T5" fmla="*/ 4330 h 22"/>
              <a:gd name="T6" fmla="*/ 34197 w 96"/>
              <a:gd name="T7" fmla="*/ 6495 h 22"/>
              <a:gd name="T8" fmla="*/ 34561 w 96"/>
              <a:gd name="T9" fmla="*/ 3608 h 22"/>
              <a:gd name="T10" fmla="*/ 34197 w 96"/>
              <a:gd name="T11" fmla="*/ 7577 h 22"/>
              <a:gd name="T12" fmla="*/ 364 w 96"/>
              <a:gd name="T13" fmla="*/ 7577 h 22"/>
              <a:gd name="T14" fmla="*/ 0 w 96"/>
              <a:gd name="T15" fmla="*/ 3247 h 22"/>
              <a:gd name="T16" fmla="*/ 16735 w 96"/>
              <a:gd name="T17" fmla="*/ 0 h 22"/>
              <a:gd name="T18" fmla="*/ 34197 w 96"/>
              <a:gd name="T19" fmla="*/ 3247 h 22"/>
              <a:gd name="T20" fmla="*/ 16735 w 96"/>
              <a:gd name="T21" fmla="*/ 0 h 22"/>
              <a:gd name="T22" fmla="*/ 364 w 96"/>
              <a:gd name="T23" fmla="*/ 3247 h 22"/>
              <a:gd name="T24" fmla="*/ 364 w 96"/>
              <a:gd name="T25" fmla="*/ 7577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6" h="22">
                <a:moveTo>
                  <a:pt x="94" y="21"/>
                </a:moveTo>
                <a:cubicBezTo>
                  <a:pt x="82" y="15"/>
                  <a:pt x="64" y="12"/>
                  <a:pt x="48" y="12"/>
                </a:cubicBezTo>
                <a:cubicBezTo>
                  <a:pt x="64" y="12"/>
                  <a:pt x="82" y="15"/>
                  <a:pt x="94" y="18"/>
                </a:cubicBezTo>
                <a:lnTo>
                  <a:pt x="95" y="10"/>
                </a:lnTo>
                <a:lnTo>
                  <a:pt x="94" y="21"/>
                </a:lnTo>
                <a:close/>
                <a:moveTo>
                  <a:pt x="1" y="21"/>
                </a:moveTo>
                <a:lnTo>
                  <a:pt x="0" y="9"/>
                </a:lnTo>
                <a:cubicBezTo>
                  <a:pt x="13" y="3"/>
                  <a:pt x="27" y="0"/>
                  <a:pt x="46" y="0"/>
                </a:cubicBezTo>
                <a:cubicBezTo>
                  <a:pt x="65" y="0"/>
                  <a:pt x="83" y="3"/>
                  <a:pt x="94" y="9"/>
                </a:cubicBezTo>
                <a:cubicBezTo>
                  <a:pt x="83" y="3"/>
                  <a:pt x="65" y="3"/>
                  <a:pt x="46" y="0"/>
                </a:cubicBezTo>
                <a:cubicBezTo>
                  <a:pt x="27" y="3"/>
                  <a:pt x="13" y="3"/>
                  <a:pt x="1" y="9"/>
                </a:cubicBezTo>
                <a:cubicBezTo>
                  <a:pt x="1" y="12"/>
                  <a:pt x="1" y="18"/>
                  <a:pt x="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5" name="Freeform 7844">
            <a:extLst>
              <a:ext uri="{FF2B5EF4-FFF2-40B4-BE49-F238E27FC236}">
                <a16:creationId xmlns:a16="http://schemas.microsoft.com/office/drawing/2014/main" id="{A3474AF3-3490-3349-B59E-56B117443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89575"/>
            <a:ext cx="31750" cy="6350"/>
          </a:xfrm>
          <a:custGeom>
            <a:avLst/>
            <a:gdLst>
              <a:gd name="T0" fmla="*/ 31385 w 87"/>
              <a:gd name="T1" fmla="*/ 4763 h 16"/>
              <a:gd name="T2" fmla="*/ 31020 w 87"/>
              <a:gd name="T3" fmla="*/ 5953 h 16"/>
              <a:gd name="T4" fmla="*/ 16057 w 87"/>
              <a:gd name="T5" fmla="*/ 3572 h 16"/>
              <a:gd name="T6" fmla="*/ 1095 w 87"/>
              <a:gd name="T7" fmla="*/ 5953 h 16"/>
              <a:gd name="T8" fmla="*/ 0 w 87"/>
              <a:gd name="T9" fmla="*/ 4763 h 16"/>
              <a:gd name="T10" fmla="*/ 1825 w 87"/>
              <a:gd name="T11" fmla="*/ 2381 h 16"/>
              <a:gd name="T12" fmla="*/ 4014 w 87"/>
              <a:gd name="T13" fmla="*/ 3572 h 16"/>
              <a:gd name="T14" fmla="*/ 5839 w 87"/>
              <a:gd name="T15" fmla="*/ 1191 h 16"/>
              <a:gd name="T16" fmla="*/ 8394 w 87"/>
              <a:gd name="T17" fmla="*/ 3572 h 16"/>
              <a:gd name="T18" fmla="*/ 10583 w 87"/>
              <a:gd name="T19" fmla="*/ 1191 h 16"/>
              <a:gd name="T20" fmla="*/ 13503 w 87"/>
              <a:gd name="T21" fmla="*/ 3572 h 16"/>
              <a:gd name="T22" fmla="*/ 16057 w 87"/>
              <a:gd name="T23" fmla="*/ 0 h 16"/>
              <a:gd name="T24" fmla="*/ 18612 w 87"/>
              <a:gd name="T25" fmla="*/ 2381 h 16"/>
              <a:gd name="T26" fmla="*/ 20802 w 87"/>
              <a:gd name="T27" fmla="*/ 2381 h 16"/>
              <a:gd name="T28" fmla="*/ 22626 w 87"/>
              <a:gd name="T29" fmla="*/ 3572 h 16"/>
              <a:gd name="T30" fmla="*/ 26276 w 87"/>
              <a:gd name="T31" fmla="*/ 1191 h 16"/>
              <a:gd name="T32" fmla="*/ 27736 w 87"/>
              <a:gd name="T33" fmla="*/ 3572 h 16"/>
              <a:gd name="T34" fmla="*/ 29925 w 87"/>
              <a:gd name="T35" fmla="*/ 2381 h 16"/>
              <a:gd name="T36" fmla="*/ 31385 w 87"/>
              <a:gd name="T37" fmla="*/ 4763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6">
                <a:moveTo>
                  <a:pt x="86" y="12"/>
                </a:moveTo>
                <a:lnTo>
                  <a:pt x="85" y="15"/>
                </a:lnTo>
                <a:cubicBezTo>
                  <a:pt x="74" y="12"/>
                  <a:pt x="59" y="9"/>
                  <a:pt x="44" y="9"/>
                </a:cubicBezTo>
                <a:cubicBezTo>
                  <a:pt x="28" y="9"/>
                  <a:pt x="13" y="12"/>
                  <a:pt x="3" y="15"/>
                </a:cubicBezTo>
                <a:lnTo>
                  <a:pt x="0" y="12"/>
                </a:lnTo>
                <a:lnTo>
                  <a:pt x="5" y="6"/>
                </a:lnTo>
                <a:cubicBezTo>
                  <a:pt x="5" y="6"/>
                  <a:pt x="8" y="12"/>
                  <a:pt x="11" y="9"/>
                </a:cubicBezTo>
                <a:cubicBezTo>
                  <a:pt x="14" y="9"/>
                  <a:pt x="16" y="3"/>
                  <a:pt x="16" y="3"/>
                </a:cubicBezTo>
                <a:cubicBezTo>
                  <a:pt x="16" y="3"/>
                  <a:pt x="19" y="9"/>
                  <a:pt x="23" y="9"/>
                </a:cubicBezTo>
                <a:cubicBezTo>
                  <a:pt x="28" y="6"/>
                  <a:pt x="29" y="3"/>
                  <a:pt x="29" y="3"/>
                </a:cubicBezTo>
                <a:cubicBezTo>
                  <a:pt x="29" y="3"/>
                  <a:pt x="33" y="9"/>
                  <a:pt x="37" y="9"/>
                </a:cubicBezTo>
                <a:cubicBezTo>
                  <a:pt x="40" y="6"/>
                  <a:pt x="44" y="0"/>
                  <a:pt x="44" y="0"/>
                </a:cubicBezTo>
                <a:cubicBezTo>
                  <a:pt x="44" y="0"/>
                  <a:pt x="48" y="6"/>
                  <a:pt x="51" y="6"/>
                </a:cubicBezTo>
                <a:cubicBezTo>
                  <a:pt x="54" y="9"/>
                  <a:pt x="57" y="6"/>
                  <a:pt x="57" y="6"/>
                </a:cubicBezTo>
                <a:cubicBezTo>
                  <a:pt x="57" y="6"/>
                  <a:pt x="58" y="9"/>
                  <a:pt x="62" y="9"/>
                </a:cubicBezTo>
                <a:cubicBezTo>
                  <a:pt x="66" y="9"/>
                  <a:pt x="72" y="3"/>
                  <a:pt x="72" y="3"/>
                </a:cubicBezTo>
                <a:cubicBezTo>
                  <a:pt x="72" y="3"/>
                  <a:pt x="72" y="9"/>
                  <a:pt x="76" y="9"/>
                </a:cubicBezTo>
                <a:cubicBezTo>
                  <a:pt x="79" y="9"/>
                  <a:pt x="82" y="6"/>
                  <a:pt x="82" y="6"/>
                </a:cubicBezTo>
                <a:lnTo>
                  <a:pt x="86" y="12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6" name="Freeform 7845">
            <a:extLst>
              <a:ext uri="{FF2B5EF4-FFF2-40B4-BE49-F238E27FC236}">
                <a16:creationId xmlns:a16="http://schemas.microsoft.com/office/drawing/2014/main" id="{BF16AB3E-5E57-234D-86FF-ED6BD7BDF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89575"/>
            <a:ext cx="31750" cy="6350"/>
          </a:xfrm>
          <a:custGeom>
            <a:avLst/>
            <a:gdLst>
              <a:gd name="T0" fmla="*/ 16057 w 87"/>
              <a:gd name="T1" fmla="*/ 3572 h 16"/>
              <a:gd name="T2" fmla="*/ 29925 w 87"/>
              <a:gd name="T3" fmla="*/ 5556 h 16"/>
              <a:gd name="T4" fmla="*/ 16057 w 87"/>
              <a:gd name="T5" fmla="*/ 3572 h 16"/>
              <a:gd name="T6" fmla="*/ 1095 w 87"/>
              <a:gd name="T7" fmla="*/ 5953 h 16"/>
              <a:gd name="T8" fmla="*/ 0 w 87"/>
              <a:gd name="T9" fmla="*/ 4763 h 16"/>
              <a:gd name="T10" fmla="*/ 1825 w 87"/>
              <a:gd name="T11" fmla="*/ 2381 h 16"/>
              <a:gd name="T12" fmla="*/ 3649 w 87"/>
              <a:gd name="T13" fmla="*/ 3572 h 16"/>
              <a:gd name="T14" fmla="*/ 1825 w 87"/>
              <a:gd name="T15" fmla="*/ 3572 h 16"/>
              <a:gd name="T16" fmla="*/ 365 w 87"/>
              <a:gd name="T17" fmla="*/ 4763 h 16"/>
              <a:gd name="T18" fmla="*/ 1095 w 87"/>
              <a:gd name="T19" fmla="*/ 5953 h 16"/>
              <a:gd name="T20" fmla="*/ 5839 w 87"/>
              <a:gd name="T21" fmla="*/ 1191 h 16"/>
              <a:gd name="T22" fmla="*/ 4014 w 87"/>
              <a:gd name="T23" fmla="*/ 3572 h 16"/>
              <a:gd name="T24" fmla="*/ 3649 w 87"/>
              <a:gd name="T25" fmla="*/ 3572 h 16"/>
              <a:gd name="T26" fmla="*/ 5839 w 87"/>
              <a:gd name="T27" fmla="*/ 1191 h 16"/>
              <a:gd name="T28" fmla="*/ 8029 w 87"/>
              <a:gd name="T29" fmla="*/ 3572 h 16"/>
              <a:gd name="T30" fmla="*/ 6934 w 87"/>
              <a:gd name="T31" fmla="*/ 2778 h 16"/>
              <a:gd name="T32" fmla="*/ 8029 w 87"/>
              <a:gd name="T33" fmla="*/ 3572 h 16"/>
              <a:gd name="T34" fmla="*/ 5839 w 87"/>
              <a:gd name="T35" fmla="*/ 1191 h 16"/>
              <a:gd name="T36" fmla="*/ 6934 w 87"/>
              <a:gd name="T37" fmla="*/ 2778 h 16"/>
              <a:gd name="T38" fmla="*/ 5839 w 87"/>
              <a:gd name="T39" fmla="*/ 1191 h 16"/>
              <a:gd name="T40" fmla="*/ 10583 w 87"/>
              <a:gd name="T41" fmla="*/ 1191 h 16"/>
              <a:gd name="T42" fmla="*/ 8394 w 87"/>
              <a:gd name="T43" fmla="*/ 3572 h 16"/>
              <a:gd name="T44" fmla="*/ 8029 w 87"/>
              <a:gd name="T45" fmla="*/ 3572 h 16"/>
              <a:gd name="T46" fmla="*/ 10583 w 87"/>
              <a:gd name="T47" fmla="*/ 1191 h 16"/>
              <a:gd name="T48" fmla="*/ 13503 w 87"/>
              <a:gd name="T49" fmla="*/ 2381 h 16"/>
              <a:gd name="T50" fmla="*/ 16057 w 87"/>
              <a:gd name="T51" fmla="*/ 0 h 16"/>
              <a:gd name="T52" fmla="*/ 13503 w 87"/>
              <a:gd name="T53" fmla="*/ 3572 h 16"/>
              <a:gd name="T54" fmla="*/ 10583 w 87"/>
              <a:gd name="T55" fmla="*/ 1191 h 16"/>
              <a:gd name="T56" fmla="*/ 13503 w 87"/>
              <a:gd name="T57" fmla="*/ 2381 h 16"/>
              <a:gd name="T58" fmla="*/ 18612 w 87"/>
              <a:gd name="T59" fmla="*/ 2381 h 16"/>
              <a:gd name="T60" fmla="*/ 20802 w 87"/>
              <a:gd name="T61" fmla="*/ 2381 h 16"/>
              <a:gd name="T62" fmla="*/ 18612 w 87"/>
              <a:gd name="T63" fmla="*/ 3572 h 16"/>
              <a:gd name="T64" fmla="*/ 16057 w 87"/>
              <a:gd name="T65" fmla="*/ 0 h 16"/>
              <a:gd name="T66" fmla="*/ 18612 w 87"/>
              <a:gd name="T67" fmla="*/ 2381 h 16"/>
              <a:gd name="T68" fmla="*/ 22626 w 87"/>
              <a:gd name="T69" fmla="*/ 3572 h 16"/>
              <a:gd name="T70" fmla="*/ 20802 w 87"/>
              <a:gd name="T71" fmla="*/ 2381 h 16"/>
              <a:gd name="T72" fmla="*/ 22626 w 87"/>
              <a:gd name="T73" fmla="*/ 3572 h 16"/>
              <a:gd name="T74" fmla="*/ 26641 w 87"/>
              <a:gd name="T75" fmla="*/ 3175 h 16"/>
              <a:gd name="T76" fmla="*/ 25546 w 87"/>
              <a:gd name="T77" fmla="*/ 1191 h 16"/>
              <a:gd name="T78" fmla="*/ 26641 w 87"/>
              <a:gd name="T79" fmla="*/ 3175 h 16"/>
              <a:gd name="T80" fmla="*/ 27736 w 87"/>
              <a:gd name="T81" fmla="*/ 3572 h 16"/>
              <a:gd name="T82" fmla="*/ 26641 w 87"/>
              <a:gd name="T83" fmla="*/ 3175 h 16"/>
              <a:gd name="T84" fmla="*/ 27736 w 87"/>
              <a:gd name="T85" fmla="*/ 3572 h 16"/>
              <a:gd name="T86" fmla="*/ 29925 w 87"/>
              <a:gd name="T87" fmla="*/ 2381 h 16"/>
              <a:gd name="T88" fmla="*/ 27736 w 87"/>
              <a:gd name="T89" fmla="*/ 3572 h 16"/>
              <a:gd name="T90" fmla="*/ 29925 w 87"/>
              <a:gd name="T91" fmla="*/ 2381 h 16"/>
              <a:gd name="T92" fmla="*/ 31020 w 87"/>
              <a:gd name="T93" fmla="*/ 4763 h 16"/>
              <a:gd name="T94" fmla="*/ 29925 w 87"/>
              <a:gd name="T95" fmla="*/ 2381 h 16"/>
              <a:gd name="T96" fmla="*/ 31385 w 87"/>
              <a:gd name="T97" fmla="*/ 4763 h 16"/>
              <a:gd name="T98" fmla="*/ 31020 w 87"/>
              <a:gd name="T99" fmla="*/ 5953 h 16"/>
              <a:gd name="T100" fmla="*/ 31020 w 87"/>
              <a:gd name="T101" fmla="*/ 4763 h 1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7" h="16">
                <a:moveTo>
                  <a:pt x="44" y="9"/>
                </a:moveTo>
                <a:cubicBezTo>
                  <a:pt x="58" y="9"/>
                  <a:pt x="72" y="12"/>
                  <a:pt x="82" y="14"/>
                </a:cubicBezTo>
                <a:cubicBezTo>
                  <a:pt x="72" y="12"/>
                  <a:pt x="57" y="9"/>
                  <a:pt x="44" y="9"/>
                </a:cubicBezTo>
                <a:close/>
                <a:moveTo>
                  <a:pt x="3" y="15"/>
                </a:moveTo>
                <a:lnTo>
                  <a:pt x="0" y="12"/>
                </a:lnTo>
                <a:lnTo>
                  <a:pt x="5" y="6"/>
                </a:lnTo>
                <a:cubicBezTo>
                  <a:pt x="5" y="6"/>
                  <a:pt x="7" y="9"/>
                  <a:pt x="10" y="9"/>
                </a:cubicBezTo>
                <a:lnTo>
                  <a:pt x="5" y="9"/>
                </a:lnTo>
                <a:lnTo>
                  <a:pt x="1" y="12"/>
                </a:lnTo>
                <a:lnTo>
                  <a:pt x="3" y="15"/>
                </a:lnTo>
                <a:close/>
                <a:moveTo>
                  <a:pt x="16" y="3"/>
                </a:moveTo>
                <a:cubicBezTo>
                  <a:pt x="16" y="3"/>
                  <a:pt x="14" y="9"/>
                  <a:pt x="11" y="9"/>
                </a:cubicBezTo>
                <a:lnTo>
                  <a:pt x="10" y="9"/>
                </a:lnTo>
                <a:cubicBezTo>
                  <a:pt x="13" y="9"/>
                  <a:pt x="16" y="3"/>
                  <a:pt x="16" y="3"/>
                </a:cubicBezTo>
                <a:close/>
                <a:moveTo>
                  <a:pt x="22" y="9"/>
                </a:moveTo>
                <a:cubicBezTo>
                  <a:pt x="21" y="9"/>
                  <a:pt x="20" y="8"/>
                  <a:pt x="19" y="7"/>
                </a:cubicBezTo>
                <a:cubicBezTo>
                  <a:pt x="19" y="8"/>
                  <a:pt x="20" y="9"/>
                  <a:pt x="22" y="9"/>
                </a:cubicBezTo>
                <a:close/>
                <a:moveTo>
                  <a:pt x="16" y="3"/>
                </a:moveTo>
                <a:cubicBezTo>
                  <a:pt x="16" y="3"/>
                  <a:pt x="17" y="6"/>
                  <a:pt x="19" y="7"/>
                </a:cubicBezTo>
                <a:cubicBezTo>
                  <a:pt x="17" y="6"/>
                  <a:pt x="16" y="3"/>
                  <a:pt x="16" y="3"/>
                </a:cubicBezTo>
                <a:close/>
                <a:moveTo>
                  <a:pt x="29" y="3"/>
                </a:moveTo>
                <a:cubicBezTo>
                  <a:pt x="29" y="3"/>
                  <a:pt x="28" y="6"/>
                  <a:pt x="23" y="9"/>
                </a:cubicBezTo>
                <a:lnTo>
                  <a:pt x="22" y="9"/>
                </a:lnTo>
                <a:cubicBezTo>
                  <a:pt x="28" y="6"/>
                  <a:pt x="29" y="3"/>
                  <a:pt x="29" y="3"/>
                </a:cubicBezTo>
                <a:close/>
                <a:moveTo>
                  <a:pt x="37" y="6"/>
                </a:moveTo>
                <a:cubicBezTo>
                  <a:pt x="40" y="6"/>
                  <a:pt x="44" y="0"/>
                  <a:pt x="44" y="0"/>
                </a:cubicBezTo>
                <a:cubicBezTo>
                  <a:pt x="44" y="0"/>
                  <a:pt x="40" y="9"/>
                  <a:pt x="37" y="9"/>
                </a:cubicBezTo>
                <a:cubicBezTo>
                  <a:pt x="33" y="9"/>
                  <a:pt x="30" y="3"/>
                  <a:pt x="29" y="3"/>
                </a:cubicBezTo>
                <a:cubicBezTo>
                  <a:pt x="30" y="3"/>
                  <a:pt x="33" y="6"/>
                  <a:pt x="37" y="6"/>
                </a:cubicBezTo>
                <a:close/>
                <a:moveTo>
                  <a:pt x="51" y="6"/>
                </a:moveTo>
                <a:lnTo>
                  <a:pt x="57" y="6"/>
                </a:lnTo>
                <a:cubicBezTo>
                  <a:pt x="56" y="7"/>
                  <a:pt x="53" y="9"/>
                  <a:pt x="51" y="9"/>
                </a:cubicBezTo>
                <a:cubicBezTo>
                  <a:pt x="48" y="6"/>
                  <a:pt x="44" y="1"/>
                  <a:pt x="44" y="0"/>
                </a:cubicBezTo>
                <a:cubicBezTo>
                  <a:pt x="44" y="1"/>
                  <a:pt x="49" y="6"/>
                  <a:pt x="51" y="6"/>
                </a:cubicBezTo>
                <a:close/>
                <a:moveTo>
                  <a:pt x="62" y="9"/>
                </a:moveTo>
                <a:cubicBezTo>
                  <a:pt x="59" y="9"/>
                  <a:pt x="58" y="7"/>
                  <a:pt x="57" y="6"/>
                </a:cubicBezTo>
                <a:cubicBezTo>
                  <a:pt x="58" y="6"/>
                  <a:pt x="60" y="7"/>
                  <a:pt x="62" y="9"/>
                </a:cubicBezTo>
                <a:close/>
                <a:moveTo>
                  <a:pt x="73" y="8"/>
                </a:moveTo>
                <a:cubicBezTo>
                  <a:pt x="71" y="6"/>
                  <a:pt x="70" y="3"/>
                  <a:pt x="70" y="3"/>
                </a:cubicBezTo>
                <a:cubicBezTo>
                  <a:pt x="71" y="3"/>
                  <a:pt x="72" y="6"/>
                  <a:pt x="73" y="8"/>
                </a:cubicBezTo>
                <a:close/>
                <a:moveTo>
                  <a:pt x="76" y="9"/>
                </a:moveTo>
                <a:cubicBezTo>
                  <a:pt x="74" y="9"/>
                  <a:pt x="74" y="8"/>
                  <a:pt x="73" y="8"/>
                </a:cubicBezTo>
                <a:cubicBezTo>
                  <a:pt x="74" y="8"/>
                  <a:pt x="75" y="9"/>
                  <a:pt x="76" y="9"/>
                </a:cubicBezTo>
                <a:close/>
                <a:moveTo>
                  <a:pt x="82" y="6"/>
                </a:moveTo>
                <a:cubicBezTo>
                  <a:pt x="81" y="7"/>
                  <a:pt x="79" y="9"/>
                  <a:pt x="76" y="9"/>
                </a:cubicBezTo>
                <a:cubicBezTo>
                  <a:pt x="79" y="9"/>
                  <a:pt x="82" y="6"/>
                  <a:pt x="82" y="6"/>
                </a:cubicBezTo>
                <a:close/>
                <a:moveTo>
                  <a:pt x="85" y="12"/>
                </a:moveTo>
                <a:lnTo>
                  <a:pt x="82" y="6"/>
                </a:lnTo>
                <a:lnTo>
                  <a:pt x="86" y="12"/>
                </a:lnTo>
                <a:lnTo>
                  <a:pt x="85" y="15"/>
                </a:lnTo>
                <a:lnTo>
                  <a:pt x="85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7" name="Freeform 7846">
            <a:extLst>
              <a:ext uri="{FF2B5EF4-FFF2-40B4-BE49-F238E27FC236}">
                <a16:creationId xmlns:a16="http://schemas.microsoft.com/office/drawing/2014/main" id="{7F0F878C-8A40-7041-B9E6-475D4BCAA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86400"/>
            <a:ext cx="38100" cy="7938"/>
          </a:xfrm>
          <a:custGeom>
            <a:avLst/>
            <a:gdLst>
              <a:gd name="T0" fmla="*/ 0 w 106"/>
              <a:gd name="T1" fmla="*/ 4330 h 22"/>
              <a:gd name="T2" fmla="*/ 3235 w 106"/>
              <a:gd name="T3" fmla="*/ 5412 h 22"/>
              <a:gd name="T4" fmla="*/ 4313 w 106"/>
              <a:gd name="T5" fmla="*/ 3247 h 22"/>
              <a:gd name="T6" fmla="*/ 7189 w 106"/>
              <a:gd name="T7" fmla="*/ 5412 h 22"/>
              <a:gd name="T8" fmla="*/ 7908 w 106"/>
              <a:gd name="T9" fmla="*/ 1082 h 22"/>
              <a:gd name="T10" fmla="*/ 11502 w 106"/>
              <a:gd name="T11" fmla="*/ 4330 h 22"/>
              <a:gd name="T12" fmla="*/ 13658 w 106"/>
              <a:gd name="T13" fmla="*/ 2165 h 22"/>
              <a:gd name="T14" fmla="*/ 15815 w 106"/>
              <a:gd name="T15" fmla="*/ 4330 h 22"/>
              <a:gd name="T16" fmla="*/ 19050 w 106"/>
              <a:gd name="T17" fmla="*/ 0 h 22"/>
              <a:gd name="T18" fmla="*/ 21566 w 106"/>
              <a:gd name="T19" fmla="*/ 4330 h 22"/>
              <a:gd name="T20" fmla="*/ 23723 w 106"/>
              <a:gd name="T21" fmla="*/ 2165 h 22"/>
              <a:gd name="T22" fmla="*/ 25879 w 106"/>
              <a:gd name="T23" fmla="*/ 4330 h 22"/>
              <a:gd name="T24" fmla="*/ 29114 w 106"/>
              <a:gd name="T25" fmla="*/ 1082 h 22"/>
              <a:gd name="T26" fmla="*/ 30552 w 106"/>
              <a:gd name="T27" fmla="*/ 5412 h 22"/>
              <a:gd name="T28" fmla="*/ 33068 w 106"/>
              <a:gd name="T29" fmla="*/ 4330 h 22"/>
              <a:gd name="T30" fmla="*/ 34865 w 106"/>
              <a:gd name="T31" fmla="*/ 5412 h 22"/>
              <a:gd name="T32" fmla="*/ 37741 w 106"/>
              <a:gd name="T33" fmla="*/ 4330 h 22"/>
              <a:gd name="T34" fmla="*/ 34506 w 106"/>
              <a:gd name="T35" fmla="*/ 6495 h 22"/>
              <a:gd name="T36" fmla="*/ 32708 w 106"/>
              <a:gd name="T37" fmla="*/ 5412 h 22"/>
              <a:gd name="T38" fmla="*/ 30552 w 106"/>
              <a:gd name="T39" fmla="*/ 5412 h 22"/>
              <a:gd name="T40" fmla="*/ 28395 w 106"/>
              <a:gd name="T41" fmla="*/ 3247 h 22"/>
              <a:gd name="T42" fmla="*/ 25520 w 106"/>
              <a:gd name="T43" fmla="*/ 5412 h 22"/>
              <a:gd name="T44" fmla="*/ 23723 w 106"/>
              <a:gd name="T45" fmla="*/ 4330 h 22"/>
              <a:gd name="T46" fmla="*/ 21566 w 106"/>
              <a:gd name="T47" fmla="*/ 5412 h 22"/>
              <a:gd name="T48" fmla="*/ 19050 w 106"/>
              <a:gd name="T49" fmla="*/ 3247 h 22"/>
              <a:gd name="T50" fmla="*/ 16534 w 106"/>
              <a:gd name="T51" fmla="*/ 5412 h 22"/>
              <a:gd name="T52" fmla="*/ 13658 w 106"/>
              <a:gd name="T53" fmla="*/ 4330 h 22"/>
              <a:gd name="T54" fmla="*/ 11502 w 106"/>
              <a:gd name="T55" fmla="*/ 5412 h 22"/>
              <a:gd name="T56" fmla="*/ 8986 w 106"/>
              <a:gd name="T57" fmla="*/ 4330 h 22"/>
              <a:gd name="T58" fmla="*/ 7189 w 106"/>
              <a:gd name="T59" fmla="*/ 6495 h 22"/>
              <a:gd name="T60" fmla="*/ 5392 w 106"/>
              <a:gd name="T61" fmla="*/ 5412 h 22"/>
              <a:gd name="T62" fmla="*/ 3235 w 106"/>
              <a:gd name="T63" fmla="*/ 7577 h 22"/>
              <a:gd name="T64" fmla="*/ 0 w 106"/>
              <a:gd name="T65" fmla="*/ 4330 h 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6" h="22">
                <a:moveTo>
                  <a:pt x="0" y="12"/>
                </a:moveTo>
                <a:cubicBezTo>
                  <a:pt x="3" y="15"/>
                  <a:pt x="6" y="18"/>
                  <a:pt x="9" y="15"/>
                </a:cubicBezTo>
                <a:cubicBezTo>
                  <a:pt x="13" y="15"/>
                  <a:pt x="12" y="9"/>
                  <a:pt x="12" y="9"/>
                </a:cubicBezTo>
                <a:cubicBezTo>
                  <a:pt x="12" y="9"/>
                  <a:pt x="17" y="15"/>
                  <a:pt x="20" y="15"/>
                </a:cubicBezTo>
                <a:cubicBezTo>
                  <a:pt x="23" y="12"/>
                  <a:pt x="22" y="3"/>
                  <a:pt x="22" y="3"/>
                </a:cubicBezTo>
                <a:cubicBezTo>
                  <a:pt x="22" y="3"/>
                  <a:pt x="28" y="12"/>
                  <a:pt x="32" y="12"/>
                </a:cubicBezTo>
                <a:cubicBezTo>
                  <a:pt x="37" y="12"/>
                  <a:pt x="38" y="6"/>
                  <a:pt x="38" y="6"/>
                </a:cubicBezTo>
                <a:cubicBezTo>
                  <a:pt x="38" y="6"/>
                  <a:pt x="41" y="12"/>
                  <a:pt x="44" y="12"/>
                </a:cubicBezTo>
                <a:cubicBezTo>
                  <a:pt x="47" y="12"/>
                  <a:pt x="53" y="0"/>
                  <a:pt x="53" y="0"/>
                </a:cubicBezTo>
                <a:cubicBezTo>
                  <a:pt x="53" y="0"/>
                  <a:pt x="55" y="12"/>
                  <a:pt x="60" y="12"/>
                </a:cubicBezTo>
                <a:cubicBezTo>
                  <a:pt x="64" y="12"/>
                  <a:pt x="66" y="6"/>
                  <a:pt x="66" y="6"/>
                </a:cubicBezTo>
                <a:cubicBezTo>
                  <a:pt x="66" y="6"/>
                  <a:pt x="67" y="12"/>
                  <a:pt x="72" y="12"/>
                </a:cubicBezTo>
                <a:cubicBezTo>
                  <a:pt x="76" y="12"/>
                  <a:pt x="81" y="3"/>
                  <a:pt x="81" y="3"/>
                </a:cubicBezTo>
                <a:cubicBezTo>
                  <a:pt x="81" y="3"/>
                  <a:pt x="81" y="12"/>
                  <a:pt x="85" y="15"/>
                </a:cubicBezTo>
                <a:cubicBezTo>
                  <a:pt x="88" y="15"/>
                  <a:pt x="92" y="12"/>
                  <a:pt x="92" y="12"/>
                </a:cubicBezTo>
                <a:cubicBezTo>
                  <a:pt x="92" y="12"/>
                  <a:pt x="95" y="15"/>
                  <a:pt x="97" y="15"/>
                </a:cubicBezTo>
                <a:cubicBezTo>
                  <a:pt x="99" y="18"/>
                  <a:pt x="101" y="12"/>
                  <a:pt x="105" y="12"/>
                </a:cubicBezTo>
                <a:cubicBezTo>
                  <a:pt x="103" y="15"/>
                  <a:pt x="99" y="21"/>
                  <a:pt x="96" y="18"/>
                </a:cubicBezTo>
                <a:cubicBezTo>
                  <a:pt x="92" y="18"/>
                  <a:pt x="91" y="15"/>
                  <a:pt x="91" y="15"/>
                </a:cubicBezTo>
                <a:cubicBezTo>
                  <a:pt x="91" y="15"/>
                  <a:pt x="88" y="18"/>
                  <a:pt x="85" y="15"/>
                </a:cubicBezTo>
                <a:cubicBezTo>
                  <a:pt x="81" y="15"/>
                  <a:pt x="79" y="9"/>
                  <a:pt x="79" y="9"/>
                </a:cubicBezTo>
                <a:cubicBezTo>
                  <a:pt x="79" y="9"/>
                  <a:pt x="76" y="15"/>
                  <a:pt x="71" y="15"/>
                </a:cubicBezTo>
                <a:cubicBezTo>
                  <a:pt x="66" y="15"/>
                  <a:pt x="66" y="12"/>
                  <a:pt x="66" y="12"/>
                </a:cubicBezTo>
                <a:cubicBezTo>
                  <a:pt x="66" y="12"/>
                  <a:pt x="64" y="15"/>
                  <a:pt x="60" y="15"/>
                </a:cubicBezTo>
                <a:cubicBezTo>
                  <a:pt x="56" y="15"/>
                  <a:pt x="53" y="9"/>
                  <a:pt x="53" y="9"/>
                </a:cubicBezTo>
                <a:cubicBezTo>
                  <a:pt x="53" y="9"/>
                  <a:pt x="49" y="15"/>
                  <a:pt x="46" y="15"/>
                </a:cubicBezTo>
                <a:cubicBezTo>
                  <a:pt x="41" y="15"/>
                  <a:pt x="38" y="12"/>
                  <a:pt x="38" y="12"/>
                </a:cubicBezTo>
                <a:cubicBezTo>
                  <a:pt x="38" y="12"/>
                  <a:pt x="37" y="15"/>
                  <a:pt x="32" y="15"/>
                </a:cubicBezTo>
                <a:cubicBezTo>
                  <a:pt x="28" y="15"/>
                  <a:pt x="25" y="12"/>
                  <a:pt x="25" y="12"/>
                </a:cubicBezTo>
                <a:cubicBezTo>
                  <a:pt x="25" y="12"/>
                  <a:pt x="24" y="15"/>
                  <a:pt x="20" y="18"/>
                </a:cubicBezTo>
                <a:cubicBezTo>
                  <a:pt x="17" y="18"/>
                  <a:pt x="15" y="15"/>
                  <a:pt x="15" y="15"/>
                </a:cubicBezTo>
                <a:cubicBezTo>
                  <a:pt x="15" y="15"/>
                  <a:pt x="14" y="18"/>
                  <a:pt x="9" y="21"/>
                </a:cubicBezTo>
                <a:cubicBezTo>
                  <a:pt x="4" y="21"/>
                  <a:pt x="2" y="15"/>
                  <a:pt x="0" y="12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" name="Freeform 7847">
            <a:extLst>
              <a:ext uri="{FF2B5EF4-FFF2-40B4-BE49-F238E27FC236}">
                <a16:creationId xmlns:a16="http://schemas.microsoft.com/office/drawing/2014/main" id="{2B2D0603-FCD4-D74D-9A27-D21DFDA73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86400"/>
            <a:ext cx="38100" cy="7938"/>
          </a:xfrm>
          <a:custGeom>
            <a:avLst/>
            <a:gdLst>
              <a:gd name="T0" fmla="*/ 0 w 107"/>
              <a:gd name="T1" fmla="*/ 4330 h 22"/>
              <a:gd name="T2" fmla="*/ 5341 w 107"/>
              <a:gd name="T3" fmla="*/ 5412 h 22"/>
              <a:gd name="T4" fmla="*/ 3917 w 107"/>
              <a:gd name="T5" fmla="*/ 7577 h 22"/>
              <a:gd name="T6" fmla="*/ 3561 w 107"/>
              <a:gd name="T7" fmla="*/ 5412 h 22"/>
              <a:gd name="T8" fmla="*/ 3561 w 107"/>
              <a:gd name="T9" fmla="*/ 6495 h 22"/>
              <a:gd name="T10" fmla="*/ 3561 w 107"/>
              <a:gd name="T11" fmla="*/ 5412 h 22"/>
              <a:gd name="T12" fmla="*/ 4629 w 107"/>
              <a:gd name="T13" fmla="*/ 4330 h 22"/>
              <a:gd name="T14" fmla="*/ 4629 w 107"/>
              <a:gd name="T15" fmla="*/ 3247 h 22"/>
              <a:gd name="T16" fmla="*/ 4629 w 107"/>
              <a:gd name="T17" fmla="*/ 3247 h 22"/>
              <a:gd name="T18" fmla="*/ 7478 w 107"/>
              <a:gd name="T19" fmla="*/ 5412 h 22"/>
              <a:gd name="T20" fmla="*/ 16023 w 107"/>
              <a:gd name="T21" fmla="*/ 4330 h 22"/>
              <a:gd name="T22" fmla="*/ 16379 w 107"/>
              <a:gd name="T23" fmla="*/ 4330 h 22"/>
              <a:gd name="T24" fmla="*/ 19228 w 107"/>
              <a:gd name="T25" fmla="*/ 0 h 22"/>
              <a:gd name="T26" fmla="*/ 19228 w 107"/>
              <a:gd name="T27" fmla="*/ 0 h 22"/>
              <a:gd name="T28" fmla="*/ 16379 w 107"/>
              <a:gd name="T29" fmla="*/ 4330 h 22"/>
              <a:gd name="T30" fmla="*/ 16736 w 107"/>
              <a:gd name="T31" fmla="*/ 4330 h 22"/>
              <a:gd name="T32" fmla="*/ 21721 w 107"/>
              <a:gd name="T33" fmla="*/ 4330 h 22"/>
              <a:gd name="T34" fmla="*/ 23857 w 107"/>
              <a:gd name="T35" fmla="*/ 2165 h 22"/>
              <a:gd name="T36" fmla="*/ 23857 w 107"/>
              <a:gd name="T37" fmla="*/ 2165 h 22"/>
              <a:gd name="T38" fmla="*/ 29198 w 107"/>
              <a:gd name="T39" fmla="*/ 1082 h 22"/>
              <a:gd name="T40" fmla="*/ 29198 w 107"/>
              <a:gd name="T41" fmla="*/ 1082 h 22"/>
              <a:gd name="T42" fmla="*/ 30622 w 107"/>
              <a:gd name="T43" fmla="*/ 5412 h 22"/>
              <a:gd name="T44" fmla="*/ 30622 w 107"/>
              <a:gd name="T45" fmla="*/ 6495 h 22"/>
              <a:gd name="T46" fmla="*/ 30622 w 107"/>
              <a:gd name="T47" fmla="*/ 5412 h 22"/>
              <a:gd name="T48" fmla="*/ 30622 w 107"/>
              <a:gd name="T49" fmla="*/ 5412 h 22"/>
              <a:gd name="T50" fmla="*/ 34895 w 107"/>
              <a:gd name="T51" fmla="*/ 5412 h 22"/>
              <a:gd name="T52" fmla="*/ 37744 w 107"/>
              <a:gd name="T53" fmla="*/ 4330 h 22"/>
              <a:gd name="T54" fmla="*/ 35607 w 107"/>
              <a:gd name="T55" fmla="*/ 6134 h 22"/>
              <a:gd name="T56" fmla="*/ 34895 w 107"/>
              <a:gd name="T57" fmla="*/ 7577 h 22"/>
              <a:gd name="T58" fmla="*/ 34539 w 107"/>
              <a:gd name="T59" fmla="*/ 6495 h 22"/>
              <a:gd name="T60" fmla="*/ 33115 w 107"/>
              <a:gd name="T61" fmla="*/ 4330 h 22"/>
              <a:gd name="T62" fmla="*/ 32759 w 107"/>
              <a:gd name="T63" fmla="*/ 3247 h 22"/>
              <a:gd name="T64" fmla="*/ 37388 w 107"/>
              <a:gd name="T65" fmla="*/ 4691 h 22"/>
              <a:gd name="T66" fmla="*/ 25637 w 107"/>
              <a:gd name="T67" fmla="*/ 5412 h 22"/>
              <a:gd name="T68" fmla="*/ 25637 w 107"/>
              <a:gd name="T69" fmla="*/ 5412 h 22"/>
              <a:gd name="T70" fmla="*/ 23857 w 107"/>
              <a:gd name="T71" fmla="*/ 4330 h 22"/>
              <a:gd name="T72" fmla="*/ 19228 w 107"/>
              <a:gd name="T73" fmla="*/ 3247 h 22"/>
              <a:gd name="T74" fmla="*/ 19228 w 107"/>
              <a:gd name="T75" fmla="*/ 3247 h 22"/>
              <a:gd name="T76" fmla="*/ 16379 w 107"/>
              <a:gd name="T77" fmla="*/ 5412 h 22"/>
              <a:gd name="T78" fmla="*/ 16736 w 107"/>
              <a:gd name="T79" fmla="*/ 5412 h 22"/>
              <a:gd name="T80" fmla="*/ 14955 w 107"/>
              <a:gd name="T81" fmla="*/ 5412 h 22"/>
              <a:gd name="T82" fmla="*/ 16023 w 107"/>
              <a:gd name="T83" fmla="*/ 5412 h 22"/>
              <a:gd name="T84" fmla="*/ 16379 w 107"/>
              <a:gd name="T85" fmla="*/ 5412 h 22"/>
              <a:gd name="T86" fmla="*/ 9258 w 107"/>
              <a:gd name="T87" fmla="*/ 4330 h 22"/>
              <a:gd name="T88" fmla="*/ 9258 w 107"/>
              <a:gd name="T89" fmla="*/ 4330 h 22"/>
              <a:gd name="T90" fmla="*/ 6765 w 107"/>
              <a:gd name="T91" fmla="*/ 6495 h 22"/>
              <a:gd name="T92" fmla="*/ 5697 w 107"/>
              <a:gd name="T93" fmla="*/ 5412 h 22"/>
              <a:gd name="T94" fmla="*/ 7478 w 107"/>
              <a:gd name="T95" fmla="*/ 6495 h 22"/>
              <a:gd name="T96" fmla="*/ 6765 w 107"/>
              <a:gd name="T97" fmla="*/ 6495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7" h="22">
                <a:moveTo>
                  <a:pt x="8" y="21"/>
                </a:moveTo>
                <a:cubicBezTo>
                  <a:pt x="5" y="21"/>
                  <a:pt x="3" y="18"/>
                  <a:pt x="0" y="12"/>
                </a:cubicBezTo>
                <a:cubicBezTo>
                  <a:pt x="3" y="18"/>
                  <a:pt x="7" y="21"/>
                  <a:pt x="10" y="18"/>
                </a:cubicBezTo>
                <a:cubicBezTo>
                  <a:pt x="15" y="18"/>
                  <a:pt x="15" y="15"/>
                  <a:pt x="15" y="15"/>
                </a:cubicBezTo>
                <a:lnTo>
                  <a:pt x="16" y="16"/>
                </a:lnTo>
                <a:cubicBezTo>
                  <a:pt x="15" y="17"/>
                  <a:pt x="14" y="19"/>
                  <a:pt x="11" y="21"/>
                </a:cubicBezTo>
                <a:lnTo>
                  <a:pt x="8" y="21"/>
                </a:lnTo>
                <a:close/>
                <a:moveTo>
                  <a:pt x="10" y="15"/>
                </a:moveTo>
                <a:cubicBezTo>
                  <a:pt x="12" y="15"/>
                  <a:pt x="13" y="13"/>
                  <a:pt x="13" y="12"/>
                </a:cubicBezTo>
                <a:cubicBezTo>
                  <a:pt x="13" y="14"/>
                  <a:pt x="13" y="16"/>
                  <a:pt x="10" y="18"/>
                </a:cubicBezTo>
                <a:cubicBezTo>
                  <a:pt x="7" y="18"/>
                  <a:pt x="7" y="15"/>
                  <a:pt x="4" y="15"/>
                </a:cubicBezTo>
                <a:lnTo>
                  <a:pt x="10" y="15"/>
                </a:lnTo>
                <a:close/>
                <a:moveTo>
                  <a:pt x="13" y="9"/>
                </a:moveTo>
                <a:cubicBezTo>
                  <a:pt x="13" y="10"/>
                  <a:pt x="13" y="11"/>
                  <a:pt x="13" y="12"/>
                </a:cubicBezTo>
                <a:cubicBezTo>
                  <a:pt x="13" y="11"/>
                  <a:pt x="13" y="10"/>
                  <a:pt x="13" y="9"/>
                </a:cubicBezTo>
                <a:close/>
                <a:moveTo>
                  <a:pt x="13" y="9"/>
                </a:moveTo>
                <a:cubicBezTo>
                  <a:pt x="13" y="9"/>
                  <a:pt x="17" y="15"/>
                  <a:pt x="21" y="15"/>
                </a:cubicBezTo>
                <a:cubicBezTo>
                  <a:pt x="17" y="15"/>
                  <a:pt x="14" y="12"/>
                  <a:pt x="13" y="9"/>
                </a:cubicBezTo>
                <a:close/>
                <a:moveTo>
                  <a:pt x="23" y="3"/>
                </a:moveTo>
                <a:cubicBezTo>
                  <a:pt x="24" y="3"/>
                  <a:pt x="24" y="15"/>
                  <a:pt x="21" y="15"/>
                </a:cubicBezTo>
                <a:cubicBezTo>
                  <a:pt x="23" y="12"/>
                  <a:pt x="23" y="6"/>
                  <a:pt x="23" y="3"/>
                </a:cubicBezTo>
                <a:close/>
                <a:moveTo>
                  <a:pt x="45" y="12"/>
                </a:moveTo>
                <a:cubicBezTo>
                  <a:pt x="43" y="12"/>
                  <a:pt x="41" y="8"/>
                  <a:pt x="40" y="7"/>
                </a:cubicBezTo>
                <a:cubicBezTo>
                  <a:pt x="41" y="8"/>
                  <a:pt x="43" y="11"/>
                  <a:pt x="46" y="12"/>
                </a:cubicBezTo>
                <a:lnTo>
                  <a:pt x="45" y="12"/>
                </a:lnTo>
                <a:close/>
                <a:moveTo>
                  <a:pt x="54" y="0"/>
                </a:moveTo>
                <a:cubicBezTo>
                  <a:pt x="52" y="2"/>
                  <a:pt x="51" y="7"/>
                  <a:pt x="49" y="10"/>
                </a:cubicBezTo>
                <a:cubicBezTo>
                  <a:pt x="50" y="6"/>
                  <a:pt x="52" y="2"/>
                  <a:pt x="54" y="0"/>
                </a:cubicBezTo>
                <a:close/>
                <a:moveTo>
                  <a:pt x="47" y="12"/>
                </a:moveTo>
                <a:lnTo>
                  <a:pt x="46" y="12"/>
                </a:lnTo>
                <a:cubicBezTo>
                  <a:pt x="47" y="12"/>
                  <a:pt x="48" y="11"/>
                  <a:pt x="49" y="10"/>
                </a:cubicBezTo>
                <a:cubicBezTo>
                  <a:pt x="48" y="11"/>
                  <a:pt x="47" y="12"/>
                  <a:pt x="47" y="12"/>
                </a:cubicBezTo>
                <a:close/>
                <a:moveTo>
                  <a:pt x="54" y="0"/>
                </a:moveTo>
                <a:cubicBezTo>
                  <a:pt x="54" y="0"/>
                  <a:pt x="57" y="12"/>
                  <a:pt x="61" y="12"/>
                </a:cubicBezTo>
                <a:cubicBezTo>
                  <a:pt x="56" y="12"/>
                  <a:pt x="54" y="0"/>
                  <a:pt x="54" y="0"/>
                </a:cubicBezTo>
                <a:close/>
                <a:moveTo>
                  <a:pt x="67" y="6"/>
                </a:moveTo>
                <a:cubicBezTo>
                  <a:pt x="66" y="7"/>
                  <a:pt x="65" y="12"/>
                  <a:pt x="61" y="12"/>
                </a:cubicBezTo>
                <a:cubicBezTo>
                  <a:pt x="64" y="12"/>
                  <a:pt x="66" y="7"/>
                  <a:pt x="67" y="6"/>
                </a:cubicBezTo>
                <a:close/>
                <a:moveTo>
                  <a:pt x="82" y="3"/>
                </a:moveTo>
                <a:cubicBezTo>
                  <a:pt x="82" y="3"/>
                  <a:pt x="82" y="3"/>
                  <a:pt x="82" y="3"/>
                </a:cubicBezTo>
                <a:cubicBezTo>
                  <a:pt x="82" y="3"/>
                  <a:pt x="82" y="3"/>
                  <a:pt x="82" y="3"/>
                </a:cubicBezTo>
                <a:cubicBezTo>
                  <a:pt x="82" y="3"/>
                  <a:pt x="82" y="3"/>
                  <a:pt x="82" y="3"/>
                </a:cubicBezTo>
                <a:cubicBezTo>
                  <a:pt x="82" y="3"/>
                  <a:pt x="82" y="3"/>
                  <a:pt x="82" y="3"/>
                </a:cubicBezTo>
                <a:close/>
                <a:moveTo>
                  <a:pt x="86" y="15"/>
                </a:moveTo>
                <a:lnTo>
                  <a:pt x="92" y="15"/>
                </a:lnTo>
                <a:cubicBezTo>
                  <a:pt x="92" y="15"/>
                  <a:pt x="89" y="18"/>
                  <a:pt x="86" y="18"/>
                </a:cubicBezTo>
                <a:cubicBezTo>
                  <a:pt x="82" y="15"/>
                  <a:pt x="80" y="12"/>
                  <a:pt x="80" y="9"/>
                </a:cubicBezTo>
                <a:cubicBezTo>
                  <a:pt x="80" y="10"/>
                  <a:pt x="82" y="15"/>
                  <a:pt x="86" y="15"/>
                </a:cubicBezTo>
                <a:cubicBezTo>
                  <a:pt x="82" y="12"/>
                  <a:pt x="82" y="5"/>
                  <a:pt x="82" y="3"/>
                </a:cubicBezTo>
                <a:cubicBezTo>
                  <a:pt x="82" y="6"/>
                  <a:pt x="84" y="12"/>
                  <a:pt x="86" y="15"/>
                </a:cubicBezTo>
                <a:close/>
                <a:moveTo>
                  <a:pt x="92" y="9"/>
                </a:moveTo>
                <a:cubicBezTo>
                  <a:pt x="93" y="12"/>
                  <a:pt x="96" y="15"/>
                  <a:pt x="98" y="15"/>
                </a:cubicBezTo>
                <a:lnTo>
                  <a:pt x="102" y="15"/>
                </a:lnTo>
                <a:cubicBezTo>
                  <a:pt x="104" y="12"/>
                  <a:pt x="105" y="12"/>
                  <a:pt x="106" y="12"/>
                </a:cubicBezTo>
                <a:cubicBezTo>
                  <a:pt x="106" y="12"/>
                  <a:pt x="104" y="12"/>
                  <a:pt x="103" y="15"/>
                </a:cubicBezTo>
                <a:cubicBezTo>
                  <a:pt x="101" y="15"/>
                  <a:pt x="101" y="16"/>
                  <a:pt x="100" y="17"/>
                </a:cubicBezTo>
                <a:cubicBezTo>
                  <a:pt x="101" y="16"/>
                  <a:pt x="104" y="15"/>
                  <a:pt x="105" y="13"/>
                </a:cubicBezTo>
                <a:cubicBezTo>
                  <a:pt x="103" y="16"/>
                  <a:pt x="99" y="21"/>
                  <a:pt x="98" y="21"/>
                </a:cubicBezTo>
                <a:cubicBezTo>
                  <a:pt x="94" y="18"/>
                  <a:pt x="93" y="15"/>
                  <a:pt x="92" y="15"/>
                </a:cubicBezTo>
                <a:cubicBezTo>
                  <a:pt x="93" y="15"/>
                  <a:pt x="94" y="18"/>
                  <a:pt x="97" y="18"/>
                </a:cubicBezTo>
                <a:lnTo>
                  <a:pt x="98" y="18"/>
                </a:lnTo>
                <a:cubicBezTo>
                  <a:pt x="95" y="15"/>
                  <a:pt x="93" y="12"/>
                  <a:pt x="93" y="12"/>
                </a:cubicBezTo>
                <a:cubicBezTo>
                  <a:pt x="93" y="12"/>
                  <a:pt x="89" y="15"/>
                  <a:pt x="86" y="15"/>
                </a:cubicBezTo>
                <a:cubicBezTo>
                  <a:pt x="90" y="12"/>
                  <a:pt x="92" y="12"/>
                  <a:pt x="92" y="9"/>
                </a:cubicBezTo>
                <a:close/>
                <a:moveTo>
                  <a:pt x="106" y="12"/>
                </a:moveTo>
                <a:cubicBezTo>
                  <a:pt x="106" y="13"/>
                  <a:pt x="105" y="13"/>
                  <a:pt x="105" y="13"/>
                </a:cubicBezTo>
                <a:cubicBezTo>
                  <a:pt x="105" y="13"/>
                  <a:pt x="105" y="13"/>
                  <a:pt x="106" y="12"/>
                </a:cubicBezTo>
                <a:close/>
                <a:moveTo>
                  <a:pt x="72" y="15"/>
                </a:moveTo>
                <a:cubicBezTo>
                  <a:pt x="77" y="15"/>
                  <a:pt x="80" y="9"/>
                  <a:pt x="80" y="9"/>
                </a:cubicBezTo>
                <a:cubicBezTo>
                  <a:pt x="80" y="12"/>
                  <a:pt x="77" y="15"/>
                  <a:pt x="72" y="15"/>
                </a:cubicBezTo>
                <a:close/>
                <a:moveTo>
                  <a:pt x="61" y="15"/>
                </a:moveTo>
                <a:cubicBezTo>
                  <a:pt x="64" y="15"/>
                  <a:pt x="66" y="12"/>
                  <a:pt x="67" y="12"/>
                </a:cubicBezTo>
                <a:cubicBezTo>
                  <a:pt x="66" y="12"/>
                  <a:pt x="65" y="15"/>
                  <a:pt x="61" y="15"/>
                </a:cubicBezTo>
                <a:close/>
                <a:moveTo>
                  <a:pt x="54" y="9"/>
                </a:moveTo>
                <a:cubicBezTo>
                  <a:pt x="54" y="10"/>
                  <a:pt x="58" y="15"/>
                  <a:pt x="61" y="15"/>
                </a:cubicBezTo>
                <a:cubicBezTo>
                  <a:pt x="57" y="15"/>
                  <a:pt x="54" y="10"/>
                  <a:pt x="54" y="9"/>
                </a:cubicBezTo>
                <a:close/>
                <a:moveTo>
                  <a:pt x="47" y="15"/>
                </a:moveTo>
                <a:lnTo>
                  <a:pt x="46" y="15"/>
                </a:lnTo>
                <a:cubicBezTo>
                  <a:pt x="50" y="15"/>
                  <a:pt x="54" y="9"/>
                  <a:pt x="54" y="9"/>
                </a:cubicBezTo>
                <a:cubicBezTo>
                  <a:pt x="54" y="9"/>
                  <a:pt x="50" y="15"/>
                  <a:pt x="47" y="15"/>
                </a:cubicBezTo>
                <a:close/>
                <a:moveTo>
                  <a:pt x="39" y="12"/>
                </a:moveTo>
                <a:cubicBezTo>
                  <a:pt x="39" y="12"/>
                  <a:pt x="40" y="14"/>
                  <a:pt x="42" y="15"/>
                </a:cubicBezTo>
                <a:cubicBezTo>
                  <a:pt x="40" y="14"/>
                  <a:pt x="39" y="12"/>
                  <a:pt x="39" y="12"/>
                </a:cubicBezTo>
                <a:close/>
                <a:moveTo>
                  <a:pt x="45" y="15"/>
                </a:moveTo>
                <a:cubicBezTo>
                  <a:pt x="44" y="15"/>
                  <a:pt x="43" y="15"/>
                  <a:pt x="42" y="15"/>
                </a:cubicBezTo>
                <a:cubicBezTo>
                  <a:pt x="43" y="15"/>
                  <a:pt x="44" y="15"/>
                  <a:pt x="46" y="15"/>
                </a:cubicBezTo>
                <a:lnTo>
                  <a:pt x="45" y="15"/>
                </a:lnTo>
                <a:close/>
                <a:moveTo>
                  <a:pt x="26" y="12"/>
                </a:moveTo>
                <a:cubicBezTo>
                  <a:pt x="26" y="12"/>
                  <a:pt x="30" y="15"/>
                  <a:pt x="33" y="15"/>
                </a:cubicBezTo>
                <a:cubicBezTo>
                  <a:pt x="29" y="15"/>
                  <a:pt x="26" y="12"/>
                  <a:pt x="26" y="12"/>
                </a:cubicBezTo>
                <a:close/>
                <a:moveTo>
                  <a:pt x="16" y="15"/>
                </a:moveTo>
                <a:cubicBezTo>
                  <a:pt x="16" y="15"/>
                  <a:pt x="16" y="17"/>
                  <a:pt x="19" y="18"/>
                </a:cubicBezTo>
                <a:cubicBezTo>
                  <a:pt x="17" y="17"/>
                  <a:pt x="16" y="16"/>
                  <a:pt x="16" y="16"/>
                </a:cubicBezTo>
                <a:lnTo>
                  <a:pt x="16" y="15"/>
                </a:lnTo>
                <a:close/>
                <a:moveTo>
                  <a:pt x="21" y="18"/>
                </a:move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19" y="18"/>
                  <a:pt x="19" y="18"/>
                </a:cubicBezTo>
                <a:cubicBezTo>
                  <a:pt x="19" y="18"/>
                  <a:pt x="20" y="18"/>
                  <a:pt x="2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" name="Freeform 7848">
            <a:extLst>
              <a:ext uri="{FF2B5EF4-FFF2-40B4-BE49-F238E27FC236}">
                <a16:creationId xmlns:a16="http://schemas.microsoft.com/office/drawing/2014/main" id="{90A57D8B-BEBF-B64C-B197-E0E719B56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92750"/>
            <a:ext cx="34925" cy="4763"/>
          </a:xfrm>
          <a:custGeom>
            <a:avLst/>
            <a:gdLst>
              <a:gd name="T0" fmla="*/ 17463 w 98"/>
              <a:gd name="T1" fmla="*/ 1099 h 13"/>
              <a:gd name="T2" fmla="*/ 713 w 98"/>
              <a:gd name="T3" fmla="*/ 4397 h 13"/>
              <a:gd name="T4" fmla="*/ 356 w 98"/>
              <a:gd name="T5" fmla="*/ 3297 h 13"/>
              <a:gd name="T6" fmla="*/ 356 w 98"/>
              <a:gd name="T7" fmla="*/ 2198 h 13"/>
              <a:gd name="T8" fmla="*/ 17463 w 98"/>
              <a:gd name="T9" fmla="*/ 0 h 13"/>
              <a:gd name="T10" fmla="*/ 33856 w 98"/>
              <a:gd name="T11" fmla="*/ 2198 h 13"/>
              <a:gd name="T12" fmla="*/ 34569 w 98"/>
              <a:gd name="T13" fmla="*/ 3297 h 13"/>
              <a:gd name="T14" fmla="*/ 33856 w 98"/>
              <a:gd name="T15" fmla="*/ 4397 h 13"/>
              <a:gd name="T16" fmla="*/ 17463 w 98"/>
              <a:gd name="T17" fmla="*/ 109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8" h="13">
                <a:moveTo>
                  <a:pt x="49" y="3"/>
                </a:moveTo>
                <a:cubicBezTo>
                  <a:pt x="30" y="3"/>
                  <a:pt x="14" y="6"/>
                  <a:pt x="2" y="12"/>
                </a:cubicBezTo>
                <a:lnTo>
                  <a:pt x="1" y="9"/>
                </a:lnTo>
                <a:cubicBezTo>
                  <a:pt x="0" y="6"/>
                  <a:pt x="1" y="6"/>
                  <a:pt x="1" y="6"/>
                </a:cubicBezTo>
                <a:cubicBezTo>
                  <a:pt x="13" y="0"/>
                  <a:pt x="29" y="0"/>
                  <a:pt x="49" y="0"/>
                </a:cubicBezTo>
                <a:cubicBezTo>
                  <a:pt x="67" y="0"/>
                  <a:pt x="84" y="0"/>
                  <a:pt x="95" y="6"/>
                </a:cubicBezTo>
                <a:cubicBezTo>
                  <a:pt x="96" y="6"/>
                  <a:pt x="97" y="6"/>
                  <a:pt x="97" y="9"/>
                </a:cubicBezTo>
                <a:lnTo>
                  <a:pt x="95" y="12"/>
                </a:lnTo>
                <a:cubicBezTo>
                  <a:pt x="83" y="6"/>
                  <a:pt x="67" y="3"/>
                  <a:pt x="49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0" name="Freeform 7849">
            <a:extLst>
              <a:ext uri="{FF2B5EF4-FFF2-40B4-BE49-F238E27FC236}">
                <a16:creationId xmlns:a16="http://schemas.microsoft.com/office/drawing/2014/main" id="{4B46ED62-BEFF-AB47-9571-7F7F28732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92750"/>
            <a:ext cx="34925" cy="4763"/>
          </a:xfrm>
          <a:custGeom>
            <a:avLst/>
            <a:gdLst>
              <a:gd name="T0" fmla="*/ 33856 w 98"/>
              <a:gd name="T1" fmla="*/ 4397 h 13"/>
              <a:gd name="T2" fmla="*/ 17106 w 98"/>
              <a:gd name="T3" fmla="*/ 1099 h 13"/>
              <a:gd name="T4" fmla="*/ 17463 w 98"/>
              <a:gd name="T5" fmla="*/ 1099 h 13"/>
              <a:gd name="T6" fmla="*/ 33856 w 98"/>
              <a:gd name="T7" fmla="*/ 4397 h 13"/>
              <a:gd name="T8" fmla="*/ 34212 w 98"/>
              <a:gd name="T9" fmla="*/ 3297 h 13"/>
              <a:gd name="T10" fmla="*/ 33856 w 98"/>
              <a:gd name="T11" fmla="*/ 2198 h 13"/>
              <a:gd name="T12" fmla="*/ 21026 w 98"/>
              <a:gd name="T13" fmla="*/ 0 h 13"/>
              <a:gd name="T14" fmla="*/ 34212 w 98"/>
              <a:gd name="T15" fmla="*/ 2198 h 13"/>
              <a:gd name="T16" fmla="*/ 34569 w 98"/>
              <a:gd name="T17" fmla="*/ 3297 h 13"/>
              <a:gd name="T18" fmla="*/ 33856 w 98"/>
              <a:gd name="T19" fmla="*/ 4397 h 13"/>
              <a:gd name="T20" fmla="*/ 713 w 98"/>
              <a:gd name="T21" fmla="*/ 4397 h 13"/>
              <a:gd name="T22" fmla="*/ 17106 w 98"/>
              <a:gd name="T23" fmla="*/ 1099 h 13"/>
              <a:gd name="T24" fmla="*/ 713 w 98"/>
              <a:gd name="T25" fmla="*/ 4397 h 13"/>
              <a:gd name="T26" fmla="*/ 0 w 98"/>
              <a:gd name="T27" fmla="*/ 3297 h 13"/>
              <a:gd name="T28" fmla="*/ 356 w 98"/>
              <a:gd name="T29" fmla="*/ 2198 h 13"/>
              <a:gd name="T30" fmla="*/ 17463 w 98"/>
              <a:gd name="T31" fmla="*/ 0 h 13"/>
              <a:gd name="T32" fmla="*/ 713 w 98"/>
              <a:gd name="T33" fmla="*/ 2198 h 13"/>
              <a:gd name="T34" fmla="*/ 356 w 98"/>
              <a:gd name="T35" fmla="*/ 3297 h 13"/>
              <a:gd name="T36" fmla="*/ 713 w 98"/>
              <a:gd name="T37" fmla="*/ 4397 h 13"/>
              <a:gd name="T38" fmla="*/ 0 w 98"/>
              <a:gd name="T39" fmla="*/ 3297 h 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8" h="13">
                <a:moveTo>
                  <a:pt x="95" y="12"/>
                </a:moveTo>
                <a:cubicBezTo>
                  <a:pt x="82" y="6"/>
                  <a:pt x="65" y="3"/>
                  <a:pt x="48" y="3"/>
                </a:cubicBezTo>
                <a:cubicBezTo>
                  <a:pt x="48" y="3"/>
                  <a:pt x="48" y="3"/>
                  <a:pt x="49" y="3"/>
                </a:cubicBezTo>
                <a:cubicBezTo>
                  <a:pt x="66" y="3"/>
                  <a:pt x="83" y="6"/>
                  <a:pt x="95" y="12"/>
                </a:cubicBezTo>
                <a:cubicBezTo>
                  <a:pt x="96" y="12"/>
                  <a:pt x="96" y="9"/>
                  <a:pt x="96" y="9"/>
                </a:cubicBezTo>
                <a:cubicBezTo>
                  <a:pt x="97" y="6"/>
                  <a:pt x="96" y="6"/>
                  <a:pt x="95" y="6"/>
                </a:cubicBezTo>
                <a:cubicBezTo>
                  <a:pt x="86" y="1"/>
                  <a:pt x="73" y="0"/>
                  <a:pt x="59" y="0"/>
                </a:cubicBezTo>
                <a:cubicBezTo>
                  <a:pt x="73" y="0"/>
                  <a:pt x="86" y="1"/>
                  <a:pt x="96" y="6"/>
                </a:cubicBezTo>
                <a:cubicBezTo>
                  <a:pt x="96" y="6"/>
                  <a:pt x="97" y="6"/>
                  <a:pt x="97" y="9"/>
                </a:cubicBezTo>
                <a:cubicBezTo>
                  <a:pt x="97" y="12"/>
                  <a:pt x="96" y="12"/>
                  <a:pt x="95" y="12"/>
                </a:cubicBezTo>
                <a:close/>
                <a:moveTo>
                  <a:pt x="2" y="12"/>
                </a:moveTo>
                <a:cubicBezTo>
                  <a:pt x="14" y="6"/>
                  <a:pt x="31" y="3"/>
                  <a:pt x="48" y="3"/>
                </a:cubicBezTo>
                <a:cubicBezTo>
                  <a:pt x="30" y="3"/>
                  <a:pt x="14" y="6"/>
                  <a:pt x="2" y="12"/>
                </a:cubicBezTo>
                <a:close/>
                <a:moveTo>
                  <a:pt x="0" y="9"/>
                </a:moveTo>
                <a:cubicBezTo>
                  <a:pt x="0" y="6"/>
                  <a:pt x="1" y="6"/>
                  <a:pt x="1" y="6"/>
                </a:cubicBezTo>
                <a:cubicBezTo>
                  <a:pt x="14" y="0"/>
                  <a:pt x="30" y="0"/>
                  <a:pt x="49" y="0"/>
                </a:cubicBezTo>
                <a:cubicBezTo>
                  <a:pt x="30" y="0"/>
                  <a:pt x="14" y="0"/>
                  <a:pt x="2" y="6"/>
                </a:cubicBezTo>
                <a:cubicBezTo>
                  <a:pt x="2" y="6"/>
                  <a:pt x="1" y="6"/>
                  <a:pt x="1" y="9"/>
                </a:cubicBezTo>
                <a:lnTo>
                  <a:pt x="2" y="12"/>
                </a:lnTo>
                <a:cubicBezTo>
                  <a:pt x="2" y="12"/>
                  <a:pt x="1" y="12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" name="Freeform 7850">
            <a:extLst>
              <a:ext uri="{FF2B5EF4-FFF2-40B4-BE49-F238E27FC236}">
                <a16:creationId xmlns:a16="http://schemas.microsoft.com/office/drawing/2014/main" id="{75C575EE-FE0C-6642-848F-19C2424F3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484813"/>
            <a:ext cx="4763" cy="4762"/>
          </a:xfrm>
          <a:custGeom>
            <a:avLst/>
            <a:gdLst>
              <a:gd name="T0" fmla="*/ 794 w 12"/>
              <a:gd name="T1" fmla="*/ 1099 h 13"/>
              <a:gd name="T2" fmla="*/ 1985 w 12"/>
              <a:gd name="T3" fmla="*/ 0 h 13"/>
              <a:gd name="T4" fmla="*/ 3175 w 12"/>
              <a:gd name="T5" fmla="*/ 1099 h 13"/>
              <a:gd name="T6" fmla="*/ 3969 w 12"/>
              <a:gd name="T7" fmla="*/ 1099 h 13"/>
              <a:gd name="T8" fmla="*/ 3969 w 12"/>
              <a:gd name="T9" fmla="*/ 3297 h 13"/>
              <a:gd name="T10" fmla="*/ 1588 w 12"/>
              <a:gd name="T11" fmla="*/ 2198 h 13"/>
              <a:gd name="T12" fmla="*/ 3175 w 12"/>
              <a:gd name="T13" fmla="*/ 4396 h 13"/>
              <a:gd name="T14" fmla="*/ 1588 w 12"/>
              <a:gd name="T15" fmla="*/ 4396 h 13"/>
              <a:gd name="T16" fmla="*/ 0 w 12"/>
              <a:gd name="T17" fmla="*/ 3297 h 13"/>
              <a:gd name="T18" fmla="*/ 794 w 12"/>
              <a:gd name="T19" fmla="*/ 2198 h 13"/>
              <a:gd name="T20" fmla="*/ 794 w 12"/>
              <a:gd name="T21" fmla="*/ 1099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3">
                <a:moveTo>
                  <a:pt x="2" y="3"/>
                </a:moveTo>
                <a:cubicBezTo>
                  <a:pt x="2" y="3"/>
                  <a:pt x="4" y="0"/>
                  <a:pt x="5" y="0"/>
                </a:cubicBezTo>
                <a:lnTo>
                  <a:pt x="8" y="3"/>
                </a:lnTo>
                <a:lnTo>
                  <a:pt x="10" y="3"/>
                </a:lnTo>
                <a:cubicBezTo>
                  <a:pt x="11" y="6"/>
                  <a:pt x="11" y="6"/>
                  <a:pt x="10" y="9"/>
                </a:cubicBezTo>
                <a:lnTo>
                  <a:pt x="4" y="6"/>
                </a:lnTo>
                <a:cubicBezTo>
                  <a:pt x="4" y="6"/>
                  <a:pt x="8" y="9"/>
                  <a:pt x="8" y="12"/>
                </a:cubicBezTo>
                <a:lnTo>
                  <a:pt x="4" y="12"/>
                </a:lnTo>
                <a:cubicBezTo>
                  <a:pt x="2" y="12"/>
                  <a:pt x="0" y="12"/>
                  <a:pt x="0" y="9"/>
                </a:cubicBezTo>
                <a:cubicBezTo>
                  <a:pt x="0" y="6"/>
                  <a:pt x="1" y="6"/>
                  <a:pt x="2" y="6"/>
                </a:cubicBezTo>
                <a:cubicBezTo>
                  <a:pt x="0" y="3"/>
                  <a:pt x="0" y="3"/>
                  <a:pt x="2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" name="Freeform 7851">
            <a:extLst>
              <a:ext uri="{FF2B5EF4-FFF2-40B4-BE49-F238E27FC236}">
                <a16:creationId xmlns:a16="http://schemas.microsoft.com/office/drawing/2014/main" id="{CA1F67A6-EAFB-0540-A23D-B993C4D66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484813"/>
            <a:ext cx="4763" cy="4762"/>
          </a:xfrm>
          <a:custGeom>
            <a:avLst/>
            <a:gdLst>
              <a:gd name="T0" fmla="*/ 1985 w 12"/>
              <a:gd name="T1" fmla="*/ 4396 h 13"/>
              <a:gd name="T2" fmla="*/ 2778 w 12"/>
              <a:gd name="T3" fmla="*/ 4029 h 13"/>
              <a:gd name="T4" fmla="*/ 3175 w 12"/>
              <a:gd name="T5" fmla="*/ 4396 h 13"/>
              <a:gd name="T6" fmla="*/ 1985 w 12"/>
              <a:gd name="T7" fmla="*/ 4396 h 13"/>
              <a:gd name="T8" fmla="*/ 0 w 12"/>
              <a:gd name="T9" fmla="*/ 3297 h 13"/>
              <a:gd name="T10" fmla="*/ 1588 w 12"/>
              <a:gd name="T11" fmla="*/ 4396 h 13"/>
              <a:gd name="T12" fmla="*/ 0 w 12"/>
              <a:gd name="T13" fmla="*/ 3297 h 13"/>
              <a:gd name="T14" fmla="*/ 0 w 12"/>
              <a:gd name="T15" fmla="*/ 2198 h 13"/>
              <a:gd name="T16" fmla="*/ 794 w 12"/>
              <a:gd name="T17" fmla="*/ 2198 h 13"/>
              <a:gd name="T18" fmla="*/ 0 w 12"/>
              <a:gd name="T19" fmla="*/ 1099 h 13"/>
              <a:gd name="T20" fmla="*/ 397 w 12"/>
              <a:gd name="T21" fmla="*/ 1099 h 13"/>
              <a:gd name="T22" fmla="*/ 794 w 12"/>
              <a:gd name="T23" fmla="*/ 2198 h 13"/>
              <a:gd name="T24" fmla="*/ 0 w 12"/>
              <a:gd name="T25" fmla="*/ 3297 h 13"/>
              <a:gd name="T26" fmla="*/ 0 w 12"/>
              <a:gd name="T27" fmla="*/ 2198 h 13"/>
              <a:gd name="T28" fmla="*/ 1191 w 12"/>
              <a:gd name="T29" fmla="*/ 0 h 13"/>
              <a:gd name="T30" fmla="*/ 794 w 12"/>
              <a:gd name="T31" fmla="*/ 1099 h 13"/>
              <a:gd name="T32" fmla="*/ 1191 w 12"/>
              <a:gd name="T33" fmla="*/ 0 h 13"/>
              <a:gd name="T34" fmla="*/ 3175 w 12"/>
              <a:gd name="T35" fmla="*/ 1099 h 13"/>
              <a:gd name="T36" fmla="*/ 1985 w 12"/>
              <a:gd name="T37" fmla="*/ 0 h 13"/>
              <a:gd name="T38" fmla="*/ 3175 w 12"/>
              <a:gd name="T39" fmla="*/ 1099 h 13"/>
              <a:gd name="T40" fmla="*/ 4366 w 12"/>
              <a:gd name="T41" fmla="*/ 3297 h 13"/>
              <a:gd name="T42" fmla="*/ 3175 w 12"/>
              <a:gd name="T43" fmla="*/ 3297 h 13"/>
              <a:gd name="T44" fmla="*/ 2778 w 12"/>
              <a:gd name="T45" fmla="*/ 4029 h 13"/>
              <a:gd name="T46" fmla="*/ 1985 w 12"/>
              <a:gd name="T47" fmla="*/ 3297 h 13"/>
              <a:gd name="T48" fmla="*/ 3175 w 12"/>
              <a:gd name="T49" fmla="*/ 3297 h 13"/>
              <a:gd name="T50" fmla="*/ 3969 w 12"/>
              <a:gd name="T51" fmla="*/ 1099 h 13"/>
              <a:gd name="T52" fmla="*/ 4366 w 12"/>
              <a:gd name="T53" fmla="*/ 3297 h 1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" h="13">
                <a:moveTo>
                  <a:pt x="5" y="12"/>
                </a:moveTo>
                <a:cubicBezTo>
                  <a:pt x="6" y="12"/>
                  <a:pt x="7" y="12"/>
                  <a:pt x="7" y="11"/>
                </a:cubicBezTo>
                <a:cubicBezTo>
                  <a:pt x="7" y="11"/>
                  <a:pt x="7" y="11"/>
                  <a:pt x="8" y="12"/>
                </a:cubicBezTo>
                <a:lnTo>
                  <a:pt x="5" y="12"/>
                </a:lnTo>
                <a:close/>
                <a:moveTo>
                  <a:pt x="0" y="9"/>
                </a:moveTo>
                <a:cubicBezTo>
                  <a:pt x="1" y="12"/>
                  <a:pt x="2" y="12"/>
                  <a:pt x="4" y="12"/>
                </a:cubicBezTo>
                <a:cubicBezTo>
                  <a:pt x="2" y="12"/>
                  <a:pt x="0" y="12"/>
                  <a:pt x="0" y="9"/>
                </a:cubicBezTo>
                <a:close/>
                <a:moveTo>
                  <a:pt x="0" y="6"/>
                </a:moveTo>
                <a:lnTo>
                  <a:pt x="2" y="6"/>
                </a:lnTo>
                <a:lnTo>
                  <a:pt x="0" y="3"/>
                </a:lnTo>
                <a:lnTo>
                  <a:pt x="1" y="3"/>
                </a:lnTo>
                <a:lnTo>
                  <a:pt x="2" y="6"/>
                </a:lnTo>
                <a:cubicBezTo>
                  <a:pt x="0" y="6"/>
                  <a:pt x="0" y="8"/>
                  <a:pt x="0" y="9"/>
                </a:cubicBezTo>
                <a:lnTo>
                  <a:pt x="0" y="6"/>
                </a:lnTo>
                <a:close/>
                <a:moveTo>
                  <a:pt x="3" y="0"/>
                </a:moveTo>
                <a:cubicBezTo>
                  <a:pt x="3" y="1"/>
                  <a:pt x="2" y="3"/>
                  <a:pt x="2" y="3"/>
                </a:cubicBezTo>
                <a:cubicBezTo>
                  <a:pt x="2" y="3"/>
                  <a:pt x="2" y="1"/>
                  <a:pt x="3" y="0"/>
                </a:cubicBezTo>
                <a:close/>
                <a:moveTo>
                  <a:pt x="8" y="3"/>
                </a:moveTo>
                <a:cubicBezTo>
                  <a:pt x="8" y="3"/>
                  <a:pt x="7" y="3"/>
                  <a:pt x="5" y="0"/>
                </a:cubicBezTo>
                <a:cubicBezTo>
                  <a:pt x="7" y="0"/>
                  <a:pt x="8" y="0"/>
                  <a:pt x="8" y="3"/>
                </a:cubicBezTo>
                <a:close/>
                <a:moveTo>
                  <a:pt x="11" y="9"/>
                </a:moveTo>
                <a:lnTo>
                  <a:pt x="8" y="9"/>
                </a:lnTo>
                <a:cubicBezTo>
                  <a:pt x="8" y="10"/>
                  <a:pt x="7" y="10"/>
                  <a:pt x="7" y="11"/>
                </a:cubicBezTo>
                <a:cubicBezTo>
                  <a:pt x="7" y="9"/>
                  <a:pt x="6" y="9"/>
                  <a:pt x="5" y="9"/>
                </a:cubicBezTo>
                <a:lnTo>
                  <a:pt x="8" y="9"/>
                </a:lnTo>
                <a:cubicBezTo>
                  <a:pt x="11" y="6"/>
                  <a:pt x="10" y="3"/>
                  <a:pt x="10" y="3"/>
                </a:cubicBezTo>
                <a:cubicBezTo>
                  <a:pt x="11" y="6"/>
                  <a:pt x="11" y="6"/>
                  <a:pt x="1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" name="Freeform 7852">
            <a:extLst>
              <a:ext uri="{FF2B5EF4-FFF2-40B4-BE49-F238E27FC236}">
                <a16:creationId xmlns:a16="http://schemas.microsoft.com/office/drawing/2014/main" id="{E917481D-104C-8B4E-89EE-F49D8DFFF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5484813"/>
            <a:ext cx="4763" cy="4762"/>
          </a:xfrm>
          <a:custGeom>
            <a:avLst/>
            <a:gdLst>
              <a:gd name="T0" fmla="*/ 4366 w 12"/>
              <a:gd name="T1" fmla="*/ 3297 h 13"/>
              <a:gd name="T2" fmla="*/ 3175 w 12"/>
              <a:gd name="T3" fmla="*/ 4396 h 13"/>
              <a:gd name="T4" fmla="*/ 1191 w 12"/>
              <a:gd name="T5" fmla="*/ 4396 h 13"/>
              <a:gd name="T6" fmla="*/ 3175 w 12"/>
              <a:gd name="T7" fmla="*/ 3297 h 13"/>
              <a:gd name="T8" fmla="*/ 397 w 12"/>
              <a:gd name="T9" fmla="*/ 3297 h 13"/>
              <a:gd name="T10" fmla="*/ 397 w 12"/>
              <a:gd name="T11" fmla="*/ 1099 h 13"/>
              <a:gd name="T12" fmla="*/ 1191 w 12"/>
              <a:gd name="T13" fmla="*/ 1099 h 13"/>
              <a:gd name="T14" fmla="*/ 2382 w 12"/>
              <a:gd name="T15" fmla="*/ 0 h 13"/>
              <a:gd name="T16" fmla="*/ 4366 w 12"/>
              <a:gd name="T17" fmla="*/ 1099 h 13"/>
              <a:gd name="T18" fmla="*/ 4366 w 12"/>
              <a:gd name="T19" fmla="*/ 2198 h 13"/>
              <a:gd name="T20" fmla="*/ 3572 w 12"/>
              <a:gd name="T21" fmla="*/ 2198 h 13"/>
              <a:gd name="T22" fmla="*/ 4366 w 12"/>
              <a:gd name="T23" fmla="*/ 3297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3">
                <a:moveTo>
                  <a:pt x="11" y="9"/>
                </a:moveTo>
                <a:cubicBezTo>
                  <a:pt x="11" y="12"/>
                  <a:pt x="9" y="12"/>
                  <a:pt x="8" y="12"/>
                </a:cubicBezTo>
                <a:lnTo>
                  <a:pt x="3" y="12"/>
                </a:lnTo>
                <a:cubicBezTo>
                  <a:pt x="3" y="9"/>
                  <a:pt x="8" y="9"/>
                  <a:pt x="8" y="9"/>
                </a:cubicBezTo>
                <a:lnTo>
                  <a:pt x="1" y="9"/>
                </a:lnTo>
                <a:cubicBezTo>
                  <a:pt x="0" y="6"/>
                  <a:pt x="0" y="6"/>
                  <a:pt x="1" y="3"/>
                </a:cubicBezTo>
                <a:lnTo>
                  <a:pt x="3" y="3"/>
                </a:lnTo>
                <a:cubicBezTo>
                  <a:pt x="3" y="3"/>
                  <a:pt x="5" y="3"/>
                  <a:pt x="6" y="0"/>
                </a:cubicBezTo>
                <a:cubicBezTo>
                  <a:pt x="8" y="0"/>
                  <a:pt x="9" y="3"/>
                  <a:pt x="11" y="3"/>
                </a:cubicBezTo>
                <a:lnTo>
                  <a:pt x="11" y="6"/>
                </a:lnTo>
                <a:lnTo>
                  <a:pt x="9" y="6"/>
                </a:lnTo>
                <a:cubicBezTo>
                  <a:pt x="11" y="6"/>
                  <a:pt x="11" y="9"/>
                  <a:pt x="11" y="9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4" name="Freeform 7853">
            <a:extLst>
              <a:ext uri="{FF2B5EF4-FFF2-40B4-BE49-F238E27FC236}">
                <a16:creationId xmlns:a16="http://schemas.microsoft.com/office/drawing/2014/main" id="{BBB90FB3-46B1-3449-8B38-E4CEFA274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5484813"/>
            <a:ext cx="4763" cy="4762"/>
          </a:xfrm>
          <a:custGeom>
            <a:avLst/>
            <a:gdLst>
              <a:gd name="T0" fmla="*/ 3175 w 12"/>
              <a:gd name="T1" fmla="*/ 4396 h 13"/>
              <a:gd name="T2" fmla="*/ 1191 w 12"/>
              <a:gd name="T3" fmla="*/ 4396 h 13"/>
              <a:gd name="T4" fmla="*/ 1191 w 12"/>
              <a:gd name="T5" fmla="*/ 3663 h 13"/>
              <a:gd name="T6" fmla="*/ 3175 w 12"/>
              <a:gd name="T7" fmla="*/ 4396 h 13"/>
              <a:gd name="T8" fmla="*/ 1588 w 12"/>
              <a:gd name="T9" fmla="*/ 3297 h 13"/>
              <a:gd name="T10" fmla="*/ 1191 w 12"/>
              <a:gd name="T11" fmla="*/ 3663 h 13"/>
              <a:gd name="T12" fmla="*/ 1191 w 12"/>
              <a:gd name="T13" fmla="*/ 3297 h 13"/>
              <a:gd name="T14" fmla="*/ 1588 w 12"/>
              <a:gd name="T15" fmla="*/ 3297 h 13"/>
              <a:gd name="T16" fmla="*/ 1191 w 12"/>
              <a:gd name="T17" fmla="*/ 3297 h 13"/>
              <a:gd name="T18" fmla="*/ 1588 w 12"/>
              <a:gd name="T19" fmla="*/ 3297 h 13"/>
              <a:gd name="T20" fmla="*/ 0 w 12"/>
              <a:gd name="T21" fmla="*/ 3297 h 13"/>
              <a:gd name="T22" fmla="*/ 397 w 12"/>
              <a:gd name="T23" fmla="*/ 1099 h 13"/>
              <a:gd name="T24" fmla="*/ 1191 w 12"/>
              <a:gd name="T25" fmla="*/ 1099 h 13"/>
              <a:gd name="T26" fmla="*/ 2382 w 12"/>
              <a:gd name="T27" fmla="*/ 0 h 13"/>
              <a:gd name="T28" fmla="*/ 4366 w 12"/>
              <a:gd name="T29" fmla="*/ 1099 h 13"/>
              <a:gd name="T30" fmla="*/ 3572 w 12"/>
              <a:gd name="T31" fmla="*/ 1099 h 13"/>
              <a:gd name="T32" fmla="*/ 3175 w 12"/>
              <a:gd name="T33" fmla="*/ 1099 h 13"/>
              <a:gd name="T34" fmla="*/ 1588 w 12"/>
              <a:gd name="T35" fmla="*/ 1099 h 13"/>
              <a:gd name="T36" fmla="*/ 3175 w 12"/>
              <a:gd name="T37" fmla="*/ 1099 h 13"/>
              <a:gd name="T38" fmla="*/ 1588 w 12"/>
              <a:gd name="T39" fmla="*/ 1099 h 13"/>
              <a:gd name="T40" fmla="*/ 1191 w 12"/>
              <a:gd name="T41" fmla="*/ 1099 h 13"/>
              <a:gd name="T42" fmla="*/ 397 w 12"/>
              <a:gd name="T43" fmla="*/ 3297 h 13"/>
              <a:gd name="T44" fmla="*/ 0 w 12"/>
              <a:gd name="T45" fmla="*/ 3297 h 13"/>
              <a:gd name="T46" fmla="*/ 4366 w 12"/>
              <a:gd name="T47" fmla="*/ 2198 h 13"/>
              <a:gd name="T48" fmla="*/ 3572 w 12"/>
              <a:gd name="T49" fmla="*/ 2198 h 13"/>
              <a:gd name="T50" fmla="*/ 4366 w 12"/>
              <a:gd name="T51" fmla="*/ 2198 h 13"/>
              <a:gd name="T52" fmla="*/ 3572 w 12"/>
              <a:gd name="T53" fmla="*/ 2198 h 13"/>
              <a:gd name="T54" fmla="*/ 4366 w 12"/>
              <a:gd name="T55" fmla="*/ 1099 h 13"/>
              <a:gd name="T56" fmla="*/ 4366 w 12"/>
              <a:gd name="T57" fmla="*/ 2198 h 1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13">
                <a:moveTo>
                  <a:pt x="8" y="12"/>
                </a:moveTo>
                <a:lnTo>
                  <a:pt x="3" y="12"/>
                </a:lnTo>
                <a:lnTo>
                  <a:pt x="3" y="10"/>
                </a:lnTo>
                <a:cubicBezTo>
                  <a:pt x="4" y="12"/>
                  <a:pt x="5" y="12"/>
                  <a:pt x="8" y="12"/>
                </a:cubicBezTo>
                <a:close/>
                <a:moveTo>
                  <a:pt x="4" y="9"/>
                </a:moveTo>
                <a:lnTo>
                  <a:pt x="3" y="10"/>
                </a:lnTo>
                <a:lnTo>
                  <a:pt x="3" y="9"/>
                </a:lnTo>
                <a:lnTo>
                  <a:pt x="4" y="9"/>
                </a:lnTo>
                <a:lnTo>
                  <a:pt x="3" y="9"/>
                </a:lnTo>
                <a:lnTo>
                  <a:pt x="4" y="9"/>
                </a:lnTo>
                <a:close/>
                <a:moveTo>
                  <a:pt x="0" y="9"/>
                </a:moveTo>
                <a:cubicBezTo>
                  <a:pt x="0" y="6"/>
                  <a:pt x="0" y="6"/>
                  <a:pt x="1" y="3"/>
                </a:cubicBezTo>
                <a:lnTo>
                  <a:pt x="3" y="3"/>
                </a:lnTo>
                <a:cubicBezTo>
                  <a:pt x="3" y="3"/>
                  <a:pt x="5" y="0"/>
                  <a:pt x="6" y="0"/>
                </a:cubicBezTo>
                <a:cubicBezTo>
                  <a:pt x="8" y="0"/>
                  <a:pt x="9" y="3"/>
                  <a:pt x="11" y="3"/>
                </a:cubicBezTo>
                <a:lnTo>
                  <a:pt x="9" y="3"/>
                </a:lnTo>
                <a:lnTo>
                  <a:pt x="8" y="3"/>
                </a:lnTo>
                <a:lnTo>
                  <a:pt x="4" y="3"/>
                </a:lnTo>
                <a:lnTo>
                  <a:pt x="8" y="3"/>
                </a:lnTo>
                <a:lnTo>
                  <a:pt x="4" y="3"/>
                </a:lnTo>
                <a:lnTo>
                  <a:pt x="3" y="3"/>
                </a:lnTo>
                <a:cubicBezTo>
                  <a:pt x="1" y="6"/>
                  <a:pt x="0" y="6"/>
                  <a:pt x="1" y="9"/>
                </a:cubicBezTo>
                <a:lnTo>
                  <a:pt x="0" y="9"/>
                </a:lnTo>
                <a:close/>
                <a:moveTo>
                  <a:pt x="11" y="6"/>
                </a:moveTo>
                <a:lnTo>
                  <a:pt x="9" y="6"/>
                </a:lnTo>
                <a:lnTo>
                  <a:pt x="11" y="6"/>
                </a:lnTo>
                <a:lnTo>
                  <a:pt x="9" y="6"/>
                </a:lnTo>
                <a:cubicBezTo>
                  <a:pt x="11" y="6"/>
                  <a:pt x="11" y="4"/>
                  <a:pt x="11" y="3"/>
                </a:cubicBezTo>
                <a:lnTo>
                  <a:pt x="1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5" name="Freeform 7854">
            <a:extLst>
              <a:ext uri="{FF2B5EF4-FFF2-40B4-BE49-F238E27FC236}">
                <a16:creationId xmlns:a16="http://schemas.microsoft.com/office/drawing/2014/main" id="{FCB8A0FB-CC0A-5846-8631-69A8E4A0A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81638"/>
            <a:ext cx="4763" cy="4762"/>
          </a:xfrm>
          <a:custGeom>
            <a:avLst/>
            <a:gdLst>
              <a:gd name="T0" fmla="*/ 1099 w 13"/>
              <a:gd name="T1" fmla="*/ 4422 h 14"/>
              <a:gd name="T2" fmla="*/ 0 w 13"/>
              <a:gd name="T3" fmla="*/ 2381 h 14"/>
              <a:gd name="T4" fmla="*/ 366 w 13"/>
              <a:gd name="T5" fmla="*/ 1361 h 14"/>
              <a:gd name="T6" fmla="*/ 1832 w 13"/>
              <a:gd name="T7" fmla="*/ 2381 h 14"/>
              <a:gd name="T8" fmla="*/ 1832 w 13"/>
              <a:gd name="T9" fmla="*/ 0 h 14"/>
              <a:gd name="T10" fmla="*/ 2931 w 13"/>
              <a:gd name="T11" fmla="*/ 1361 h 14"/>
              <a:gd name="T12" fmla="*/ 3297 w 13"/>
              <a:gd name="T13" fmla="*/ 1701 h 14"/>
              <a:gd name="T14" fmla="*/ 4030 w 13"/>
              <a:gd name="T15" fmla="*/ 1361 h 14"/>
              <a:gd name="T16" fmla="*/ 4397 w 13"/>
              <a:gd name="T17" fmla="*/ 2381 h 14"/>
              <a:gd name="T18" fmla="*/ 4030 w 13"/>
              <a:gd name="T19" fmla="*/ 4422 h 14"/>
              <a:gd name="T20" fmla="*/ 2565 w 13"/>
              <a:gd name="T21" fmla="*/ 4422 h 14"/>
              <a:gd name="T22" fmla="*/ 2565 w 13"/>
              <a:gd name="T23" fmla="*/ 3401 h 14"/>
              <a:gd name="T24" fmla="*/ 1099 w 13"/>
              <a:gd name="T25" fmla="*/ 4422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14">
                <a:moveTo>
                  <a:pt x="3" y="13"/>
                </a:moveTo>
                <a:cubicBezTo>
                  <a:pt x="1" y="13"/>
                  <a:pt x="0" y="10"/>
                  <a:pt x="0" y="7"/>
                </a:cubicBezTo>
                <a:lnTo>
                  <a:pt x="1" y="4"/>
                </a:lnTo>
                <a:cubicBezTo>
                  <a:pt x="3" y="4"/>
                  <a:pt x="5" y="7"/>
                  <a:pt x="5" y="7"/>
                </a:cubicBezTo>
                <a:cubicBezTo>
                  <a:pt x="5" y="7"/>
                  <a:pt x="3" y="4"/>
                  <a:pt x="5" y="0"/>
                </a:cubicBezTo>
                <a:cubicBezTo>
                  <a:pt x="7" y="0"/>
                  <a:pt x="7" y="0"/>
                  <a:pt x="8" y="4"/>
                </a:cubicBezTo>
                <a:cubicBezTo>
                  <a:pt x="9" y="4"/>
                  <a:pt x="9" y="4"/>
                  <a:pt x="9" y="5"/>
                </a:cubicBezTo>
                <a:cubicBezTo>
                  <a:pt x="9" y="4"/>
                  <a:pt x="10" y="4"/>
                  <a:pt x="11" y="4"/>
                </a:cubicBezTo>
                <a:lnTo>
                  <a:pt x="12" y="7"/>
                </a:lnTo>
                <a:cubicBezTo>
                  <a:pt x="12" y="7"/>
                  <a:pt x="11" y="10"/>
                  <a:pt x="11" y="13"/>
                </a:cubicBezTo>
                <a:lnTo>
                  <a:pt x="7" y="13"/>
                </a:lnTo>
                <a:lnTo>
                  <a:pt x="7" y="10"/>
                </a:lnTo>
                <a:cubicBezTo>
                  <a:pt x="7" y="13"/>
                  <a:pt x="5" y="13"/>
                  <a:pt x="3" y="1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6" name="Freeform 7855">
            <a:extLst>
              <a:ext uri="{FF2B5EF4-FFF2-40B4-BE49-F238E27FC236}">
                <a16:creationId xmlns:a16="http://schemas.microsoft.com/office/drawing/2014/main" id="{4BEFEFF3-173C-2E49-ABAF-99B57F407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81638"/>
            <a:ext cx="4763" cy="4762"/>
          </a:xfrm>
          <a:custGeom>
            <a:avLst/>
            <a:gdLst>
              <a:gd name="T0" fmla="*/ 0 w 14"/>
              <a:gd name="T1" fmla="*/ 2381 h 14"/>
              <a:gd name="T2" fmla="*/ 340 w 14"/>
              <a:gd name="T3" fmla="*/ 1361 h 14"/>
              <a:gd name="T4" fmla="*/ 1021 w 14"/>
              <a:gd name="T5" fmla="*/ 1361 h 14"/>
              <a:gd name="T6" fmla="*/ 1361 w 14"/>
              <a:gd name="T7" fmla="*/ 0 h 14"/>
              <a:gd name="T8" fmla="*/ 3062 w 14"/>
              <a:gd name="T9" fmla="*/ 1361 h 14"/>
              <a:gd name="T10" fmla="*/ 1701 w 14"/>
              <a:gd name="T11" fmla="*/ 1361 h 14"/>
              <a:gd name="T12" fmla="*/ 1701 w 14"/>
              <a:gd name="T13" fmla="*/ 2381 h 14"/>
              <a:gd name="T14" fmla="*/ 340 w 14"/>
              <a:gd name="T15" fmla="*/ 1361 h 14"/>
              <a:gd name="T16" fmla="*/ 0 w 14"/>
              <a:gd name="T17" fmla="*/ 2381 h 14"/>
              <a:gd name="T18" fmla="*/ 1021 w 14"/>
              <a:gd name="T19" fmla="*/ 4422 h 14"/>
              <a:gd name="T20" fmla="*/ 0 w 14"/>
              <a:gd name="T21" fmla="*/ 2381 h 14"/>
              <a:gd name="T22" fmla="*/ 3742 w 14"/>
              <a:gd name="T23" fmla="*/ 1361 h 14"/>
              <a:gd name="T24" fmla="*/ 4083 w 14"/>
              <a:gd name="T25" fmla="*/ 2381 h 14"/>
              <a:gd name="T26" fmla="*/ 3742 w 14"/>
              <a:gd name="T27" fmla="*/ 1361 h 14"/>
              <a:gd name="T28" fmla="*/ 2722 w 14"/>
              <a:gd name="T29" fmla="*/ 2381 h 14"/>
              <a:gd name="T30" fmla="*/ 3062 w 14"/>
              <a:gd name="T31" fmla="*/ 1361 h 14"/>
              <a:gd name="T32" fmla="*/ 3062 w 14"/>
              <a:gd name="T33" fmla="*/ 1361 h 14"/>
              <a:gd name="T34" fmla="*/ 3742 w 14"/>
              <a:gd name="T35" fmla="*/ 1361 h 14"/>
              <a:gd name="T36" fmla="*/ 3742 w 14"/>
              <a:gd name="T37" fmla="*/ 4422 h 14"/>
              <a:gd name="T38" fmla="*/ 2382 w 14"/>
              <a:gd name="T39" fmla="*/ 4422 h 14"/>
              <a:gd name="T40" fmla="*/ 2382 w 14"/>
              <a:gd name="T41" fmla="*/ 4422 h 14"/>
              <a:gd name="T42" fmla="*/ 2382 w 14"/>
              <a:gd name="T43" fmla="*/ 4422 h 14"/>
              <a:gd name="T44" fmla="*/ 2382 w 14"/>
              <a:gd name="T45" fmla="*/ 3401 h 14"/>
              <a:gd name="T46" fmla="*/ 2382 w 14"/>
              <a:gd name="T47" fmla="*/ 3401 h 14"/>
              <a:gd name="T48" fmla="*/ 2382 w 14"/>
              <a:gd name="T49" fmla="*/ 1361 h 14"/>
              <a:gd name="T50" fmla="*/ 2382 w 14"/>
              <a:gd name="T51" fmla="*/ 4422 h 14"/>
              <a:gd name="T52" fmla="*/ 2382 w 14"/>
              <a:gd name="T53" fmla="*/ 4422 h 14"/>
              <a:gd name="T54" fmla="*/ 3742 w 14"/>
              <a:gd name="T55" fmla="*/ 3401 h 14"/>
              <a:gd name="T56" fmla="*/ 4083 w 14"/>
              <a:gd name="T57" fmla="*/ 2381 h 14"/>
              <a:gd name="T58" fmla="*/ 3742 w 14"/>
              <a:gd name="T59" fmla="*/ 4422 h 1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" h="14">
                <a:moveTo>
                  <a:pt x="0" y="7"/>
                </a:moveTo>
                <a:cubicBezTo>
                  <a:pt x="0" y="7"/>
                  <a:pt x="0" y="4"/>
                  <a:pt x="1" y="4"/>
                </a:cubicBezTo>
                <a:lnTo>
                  <a:pt x="3" y="4"/>
                </a:lnTo>
                <a:lnTo>
                  <a:pt x="4" y="0"/>
                </a:lnTo>
                <a:cubicBezTo>
                  <a:pt x="6" y="0"/>
                  <a:pt x="7" y="0"/>
                  <a:pt x="9" y="4"/>
                </a:cubicBezTo>
                <a:cubicBezTo>
                  <a:pt x="7" y="4"/>
                  <a:pt x="7" y="0"/>
                  <a:pt x="5" y="4"/>
                </a:cubicBezTo>
                <a:cubicBezTo>
                  <a:pt x="3" y="4"/>
                  <a:pt x="3" y="4"/>
                  <a:pt x="5" y="7"/>
                </a:cubicBezTo>
                <a:cubicBezTo>
                  <a:pt x="3" y="4"/>
                  <a:pt x="3" y="4"/>
                  <a:pt x="1" y="4"/>
                </a:cubicBezTo>
                <a:lnTo>
                  <a:pt x="0" y="7"/>
                </a:lnTo>
                <a:cubicBezTo>
                  <a:pt x="1" y="10"/>
                  <a:pt x="1" y="13"/>
                  <a:pt x="3" y="13"/>
                </a:cubicBezTo>
                <a:cubicBezTo>
                  <a:pt x="1" y="13"/>
                  <a:pt x="0" y="10"/>
                  <a:pt x="0" y="7"/>
                </a:cubicBezTo>
                <a:close/>
                <a:moveTo>
                  <a:pt x="11" y="4"/>
                </a:moveTo>
                <a:cubicBezTo>
                  <a:pt x="11" y="4"/>
                  <a:pt x="12" y="4"/>
                  <a:pt x="12" y="7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9" y="4"/>
                  <a:pt x="8" y="7"/>
                </a:cubicBezTo>
                <a:lnTo>
                  <a:pt x="9" y="4"/>
                </a:lnTo>
                <a:lnTo>
                  <a:pt x="11" y="4"/>
                </a:lnTo>
                <a:close/>
                <a:moveTo>
                  <a:pt x="11" y="13"/>
                </a:moveTo>
                <a:lnTo>
                  <a:pt x="7" y="13"/>
                </a:lnTo>
                <a:lnTo>
                  <a:pt x="7" y="10"/>
                </a:lnTo>
                <a:lnTo>
                  <a:pt x="7" y="4"/>
                </a:lnTo>
                <a:cubicBezTo>
                  <a:pt x="7" y="7"/>
                  <a:pt x="7" y="10"/>
                  <a:pt x="7" y="13"/>
                </a:cubicBezTo>
                <a:cubicBezTo>
                  <a:pt x="8" y="13"/>
                  <a:pt x="10" y="13"/>
                  <a:pt x="11" y="10"/>
                </a:cubicBezTo>
                <a:lnTo>
                  <a:pt x="12" y="7"/>
                </a:lnTo>
                <a:cubicBezTo>
                  <a:pt x="13" y="7"/>
                  <a:pt x="11" y="10"/>
                  <a:pt x="11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7" name="Freeform 7856">
            <a:extLst>
              <a:ext uri="{FF2B5EF4-FFF2-40B4-BE49-F238E27FC236}">
                <a16:creationId xmlns:a16="http://schemas.microsoft.com/office/drawing/2014/main" id="{9F2466DA-46B4-214E-B772-4AB0D8145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86400"/>
            <a:ext cx="3175" cy="3175"/>
          </a:xfrm>
          <a:custGeom>
            <a:avLst/>
            <a:gdLst>
              <a:gd name="T0" fmla="*/ 2381 w 8"/>
              <a:gd name="T1" fmla="*/ 953 h 10"/>
              <a:gd name="T2" fmla="*/ 1588 w 8"/>
              <a:gd name="T3" fmla="*/ 2858 h 10"/>
              <a:gd name="T4" fmla="*/ 0 w 8"/>
              <a:gd name="T5" fmla="*/ 953 h 10"/>
              <a:gd name="T6" fmla="*/ 1588 w 8"/>
              <a:gd name="T7" fmla="*/ 0 h 10"/>
              <a:gd name="T8" fmla="*/ 2381 w 8"/>
              <a:gd name="T9" fmla="*/ 95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6" y="3"/>
                </a:moveTo>
                <a:cubicBezTo>
                  <a:pt x="6" y="6"/>
                  <a:pt x="5" y="9"/>
                  <a:pt x="4" y="9"/>
                </a:cubicBezTo>
                <a:cubicBezTo>
                  <a:pt x="2" y="9"/>
                  <a:pt x="0" y="6"/>
                  <a:pt x="0" y="3"/>
                </a:cubicBezTo>
                <a:cubicBezTo>
                  <a:pt x="0" y="0"/>
                  <a:pt x="2" y="0"/>
                  <a:pt x="4" y="0"/>
                </a:cubicBezTo>
                <a:cubicBezTo>
                  <a:pt x="5" y="0"/>
                  <a:pt x="7" y="0"/>
                  <a:pt x="6" y="3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8" name="Freeform 7857">
            <a:extLst>
              <a:ext uri="{FF2B5EF4-FFF2-40B4-BE49-F238E27FC236}">
                <a16:creationId xmlns:a16="http://schemas.microsoft.com/office/drawing/2014/main" id="{E64DF1E0-8A13-714F-999A-FADD87653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84813"/>
            <a:ext cx="3175" cy="4762"/>
          </a:xfrm>
          <a:custGeom>
            <a:avLst/>
            <a:gdLst>
              <a:gd name="T0" fmla="*/ 1588 w 8"/>
              <a:gd name="T1" fmla="*/ 4396 h 13"/>
              <a:gd name="T2" fmla="*/ 1588 w 8"/>
              <a:gd name="T3" fmla="*/ 4396 h 13"/>
              <a:gd name="T4" fmla="*/ 2381 w 8"/>
              <a:gd name="T5" fmla="*/ 2198 h 13"/>
              <a:gd name="T6" fmla="*/ 1588 w 8"/>
              <a:gd name="T7" fmla="*/ 1099 h 13"/>
              <a:gd name="T8" fmla="*/ 1588 w 8"/>
              <a:gd name="T9" fmla="*/ 1099 h 13"/>
              <a:gd name="T10" fmla="*/ 0 w 8"/>
              <a:gd name="T11" fmla="*/ 1465 h 13"/>
              <a:gd name="T12" fmla="*/ 1984 w 8"/>
              <a:gd name="T13" fmla="*/ 1099 h 13"/>
              <a:gd name="T14" fmla="*/ 2778 w 8"/>
              <a:gd name="T15" fmla="*/ 2198 h 13"/>
              <a:gd name="T16" fmla="*/ 1588 w 8"/>
              <a:gd name="T17" fmla="*/ 4396 h 13"/>
              <a:gd name="T18" fmla="*/ 794 w 8"/>
              <a:gd name="T19" fmla="*/ 3297 h 13"/>
              <a:gd name="T20" fmla="*/ 1588 w 8"/>
              <a:gd name="T21" fmla="*/ 4396 h 13"/>
              <a:gd name="T22" fmla="*/ 794 w 8"/>
              <a:gd name="T23" fmla="*/ 3297 h 13"/>
              <a:gd name="T24" fmla="*/ 0 w 8"/>
              <a:gd name="T25" fmla="*/ 2198 h 13"/>
              <a:gd name="T26" fmla="*/ 794 w 8"/>
              <a:gd name="T27" fmla="*/ 3297 h 13"/>
              <a:gd name="T28" fmla="*/ 0 w 8"/>
              <a:gd name="T29" fmla="*/ 2198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3">
                <a:moveTo>
                  <a:pt x="4" y="12"/>
                </a:moveTo>
                <a:lnTo>
                  <a:pt x="4" y="12"/>
                </a:lnTo>
                <a:cubicBezTo>
                  <a:pt x="4" y="12"/>
                  <a:pt x="6" y="9"/>
                  <a:pt x="6" y="6"/>
                </a:cubicBezTo>
                <a:cubicBezTo>
                  <a:pt x="6" y="3"/>
                  <a:pt x="6" y="3"/>
                  <a:pt x="4" y="3"/>
                </a:cubicBezTo>
                <a:cubicBezTo>
                  <a:pt x="3" y="3"/>
                  <a:pt x="1" y="3"/>
                  <a:pt x="0" y="4"/>
                </a:cubicBezTo>
                <a:cubicBezTo>
                  <a:pt x="1" y="2"/>
                  <a:pt x="4" y="0"/>
                  <a:pt x="5" y="3"/>
                </a:cubicBezTo>
                <a:cubicBezTo>
                  <a:pt x="5" y="3"/>
                  <a:pt x="7" y="3"/>
                  <a:pt x="7" y="6"/>
                </a:cubicBezTo>
                <a:cubicBezTo>
                  <a:pt x="7" y="9"/>
                  <a:pt x="5" y="12"/>
                  <a:pt x="4" y="12"/>
                </a:cubicBezTo>
                <a:close/>
                <a:moveTo>
                  <a:pt x="2" y="9"/>
                </a:moveTo>
                <a:lnTo>
                  <a:pt x="4" y="12"/>
                </a:lnTo>
                <a:cubicBezTo>
                  <a:pt x="4" y="12"/>
                  <a:pt x="2" y="12"/>
                  <a:pt x="2" y="9"/>
                </a:cubicBezTo>
                <a:close/>
                <a:moveTo>
                  <a:pt x="0" y="6"/>
                </a:moveTo>
                <a:lnTo>
                  <a:pt x="2" y="9"/>
                </a:lnTo>
                <a:cubicBezTo>
                  <a:pt x="0" y="9"/>
                  <a:pt x="0" y="6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9" name="Freeform 7858">
            <a:extLst>
              <a:ext uri="{FF2B5EF4-FFF2-40B4-BE49-F238E27FC236}">
                <a16:creationId xmlns:a16="http://schemas.microsoft.com/office/drawing/2014/main" id="{EE7626DB-832E-0D46-9E75-5D54AF5AC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486400"/>
            <a:ext cx="4763" cy="4763"/>
          </a:xfrm>
          <a:custGeom>
            <a:avLst/>
            <a:gdLst>
              <a:gd name="T0" fmla="*/ 3175 w 12"/>
              <a:gd name="T1" fmla="*/ 2198 h 13"/>
              <a:gd name="T2" fmla="*/ 794 w 12"/>
              <a:gd name="T3" fmla="*/ 1099 h 13"/>
              <a:gd name="T4" fmla="*/ 794 w 12"/>
              <a:gd name="T5" fmla="*/ 0 h 13"/>
              <a:gd name="T6" fmla="*/ 2382 w 12"/>
              <a:gd name="T7" fmla="*/ 0 h 13"/>
              <a:gd name="T8" fmla="*/ 3572 w 12"/>
              <a:gd name="T9" fmla="*/ 1099 h 13"/>
              <a:gd name="T10" fmla="*/ 1985 w 12"/>
              <a:gd name="T11" fmla="*/ 1099 h 13"/>
              <a:gd name="T12" fmla="*/ 4366 w 12"/>
              <a:gd name="T13" fmla="*/ 2198 h 13"/>
              <a:gd name="T14" fmla="*/ 3969 w 12"/>
              <a:gd name="T15" fmla="*/ 3297 h 13"/>
              <a:gd name="T16" fmla="*/ 1588 w 12"/>
              <a:gd name="T17" fmla="*/ 3297 h 13"/>
              <a:gd name="T18" fmla="*/ 2778 w 12"/>
              <a:gd name="T19" fmla="*/ 4397 h 13"/>
              <a:gd name="T20" fmla="*/ 794 w 12"/>
              <a:gd name="T21" fmla="*/ 4397 h 13"/>
              <a:gd name="T22" fmla="*/ 0 w 12"/>
              <a:gd name="T23" fmla="*/ 3297 h 13"/>
              <a:gd name="T24" fmla="*/ 794 w 12"/>
              <a:gd name="T25" fmla="*/ 2198 h 13"/>
              <a:gd name="T26" fmla="*/ 3175 w 12"/>
              <a:gd name="T27" fmla="*/ 2198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3">
                <a:moveTo>
                  <a:pt x="8" y="6"/>
                </a:moveTo>
                <a:cubicBezTo>
                  <a:pt x="8" y="6"/>
                  <a:pt x="2" y="6"/>
                  <a:pt x="2" y="3"/>
                </a:cubicBezTo>
                <a:cubicBezTo>
                  <a:pt x="2" y="3"/>
                  <a:pt x="2" y="3"/>
                  <a:pt x="2" y="0"/>
                </a:cubicBezTo>
                <a:lnTo>
                  <a:pt x="6" y="0"/>
                </a:lnTo>
                <a:cubicBezTo>
                  <a:pt x="7" y="0"/>
                  <a:pt x="9" y="3"/>
                  <a:pt x="9" y="3"/>
                </a:cubicBezTo>
                <a:lnTo>
                  <a:pt x="5" y="3"/>
                </a:lnTo>
                <a:cubicBezTo>
                  <a:pt x="5" y="3"/>
                  <a:pt x="10" y="3"/>
                  <a:pt x="11" y="6"/>
                </a:cubicBezTo>
                <a:lnTo>
                  <a:pt x="10" y="9"/>
                </a:lnTo>
                <a:cubicBezTo>
                  <a:pt x="9" y="9"/>
                  <a:pt x="4" y="9"/>
                  <a:pt x="4" y="9"/>
                </a:cubicBezTo>
                <a:cubicBezTo>
                  <a:pt x="4" y="9"/>
                  <a:pt x="8" y="9"/>
                  <a:pt x="7" y="12"/>
                </a:cubicBezTo>
                <a:cubicBezTo>
                  <a:pt x="7" y="12"/>
                  <a:pt x="4" y="12"/>
                  <a:pt x="2" y="12"/>
                </a:cubicBezTo>
                <a:lnTo>
                  <a:pt x="0" y="9"/>
                </a:lnTo>
                <a:cubicBezTo>
                  <a:pt x="0" y="6"/>
                  <a:pt x="1" y="6"/>
                  <a:pt x="2" y="6"/>
                </a:cubicBezTo>
                <a:lnTo>
                  <a:pt x="8" y="6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0" name="Freeform 7859">
            <a:extLst>
              <a:ext uri="{FF2B5EF4-FFF2-40B4-BE49-F238E27FC236}">
                <a16:creationId xmlns:a16="http://schemas.microsoft.com/office/drawing/2014/main" id="{827172CF-7DF4-EA4B-A6ED-14CB4049D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486400"/>
            <a:ext cx="4763" cy="4763"/>
          </a:xfrm>
          <a:custGeom>
            <a:avLst/>
            <a:gdLst>
              <a:gd name="T0" fmla="*/ 0 w 13"/>
              <a:gd name="T1" fmla="*/ 3297 h 13"/>
              <a:gd name="T2" fmla="*/ 1099 w 13"/>
              <a:gd name="T3" fmla="*/ 2198 h 13"/>
              <a:gd name="T4" fmla="*/ 366 w 13"/>
              <a:gd name="T5" fmla="*/ 3297 h 13"/>
              <a:gd name="T6" fmla="*/ 1099 w 13"/>
              <a:gd name="T7" fmla="*/ 4397 h 13"/>
              <a:gd name="T8" fmla="*/ 0 w 13"/>
              <a:gd name="T9" fmla="*/ 3297 h 13"/>
              <a:gd name="T10" fmla="*/ 1099 w 13"/>
              <a:gd name="T11" fmla="*/ 2198 h 13"/>
              <a:gd name="T12" fmla="*/ 733 w 13"/>
              <a:gd name="T13" fmla="*/ 1099 h 13"/>
              <a:gd name="T14" fmla="*/ 1099 w 13"/>
              <a:gd name="T15" fmla="*/ 0 h 13"/>
              <a:gd name="T16" fmla="*/ 1099 w 13"/>
              <a:gd name="T17" fmla="*/ 1099 h 13"/>
              <a:gd name="T18" fmla="*/ 2931 w 13"/>
              <a:gd name="T19" fmla="*/ 2198 h 13"/>
              <a:gd name="T20" fmla="*/ 1099 w 13"/>
              <a:gd name="T21" fmla="*/ 2198 h 13"/>
              <a:gd name="T22" fmla="*/ 3664 w 13"/>
              <a:gd name="T23" fmla="*/ 1099 h 13"/>
              <a:gd name="T24" fmla="*/ 2198 w 13"/>
              <a:gd name="T25" fmla="*/ 0 h 13"/>
              <a:gd name="T26" fmla="*/ 2565 w 13"/>
              <a:gd name="T27" fmla="*/ 0 h 13"/>
              <a:gd name="T28" fmla="*/ 3664 w 13"/>
              <a:gd name="T29" fmla="*/ 1099 h 13"/>
              <a:gd name="T30" fmla="*/ 4397 w 13"/>
              <a:gd name="T31" fmla="*/ 2198 h 13"/>
              <a:gd name="T32" fmla="*/ 2198 w 13"/>
              <a:gd name="T33" fmla="*/ 1099 h 13"/>
              <a:gd name="T34" fmla="*/ 2931 w 13"/>
              <a:gd name="T35" fmla="*/ 1099 h 13"/>
              <a:gd name="T36" fmla="*/ 4397 w 13"/>
              <a:gd name="T37" fmla="*/ 2198 h 13"/>
              <a:gd name="T38" fmla="*/ 4030 w 13"/>
              <a:gd name="T39" fmla="*/ 3297 h 13"/>
              <a:gd name="T40" fmla="*/ 4397 w 13"/>
              <a:gd name="T41" fmla="*/ 2198 h 13"/>
              <a:gd name="T42" fmla="*/ 4030 w 13"/>
              <a:gd name="T43" fmla="*/ 3297 h 13"/>
              <a:gd name="T44" fmla="*/ 2931 w 13"/>
              <a:gd name="T45" fmla="*/ 3664 h 13"/>
              <a:gd name="T46" fmla="*/ 1832 w 13"/>
              <a:gd name="T47" fmla="*/ 3297 h 13"/>
              <a:gd name="T48" fmla="*/ 2931 w 13"/>
              <a:gd name="T49" fmla="*/ 3297 h 13"/>
              <a:gd name="T50" fmla="*/ 2931 w 13"/>
              <a:gd name="T51" fmla="*/ 3664 h 13"/>
              <a:gd name="T52" fmla="*/ 2198 w 13"/>
              <a:gd name="T53" fmla="*/ 4397 h 13"/>
              <a:gd name="T54" fmla="*/ 2931 w 13"/>
              <a:gd name="T55" fmla="*/ 3664 h 13"/>
              <a:gd name="T56" fmla="*/ 2931 w 13"/>
              <a:gd name="T57" fmla="*/ 4397 h 13"/>
              <a:gd name="T58" fmla="*/ 2198 w 13"/>
              <a:gd name="T59" fmla="*/ 4397 h 1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3" h="13">
                <a:moveTo>
                  <a:pt x="0" y="9"/>
                </a:moveTo>
                <a:cubicBezTo>
                  <a:pt x="0" y="6"/>
                  <a:pt x="1" y="6"/>
                  <a:pt x="3" y="6"/>
                </a:cubicBezTo>
                <a:cubicBezTo>
                  <a:pt x="2" y="6"/>
                  <a:pt x="1" y="6"/>
                  <a:pt x="1" y="9"/>
                </a:cubicBezTo>
                <a:lnTo>
                  <a:pt x="3" y="12"/>
                </a:lnTo>
                <a:cubicBezTo>
                  <a:pt x="2" y="12"/>
                  <a:pt x="0" y="9"/>
                  <a:pt x="0" y="9"/>
                </a:cubicBezTo>
                <a:close/>
                <a:moveTo>
                  <a:pt x="3" y="6"/>
                </a:moveTo>
                <a:lnTo>
                  <a:pt x="2" y="3"/>
                </a:lnTo>
                <a:lnTo>
                  <a:pt x="3" y="0"/>
                </a:lnTo>
                <a:lnTo>
                  <a:pt x="3" y="3"/>
                </a:lnTo>
                <a:cubicBezTo>
                  <a:pt x="3" y="6"/>
                  <a:pt x="3" y="6"/>
                  <a:pt x="8" y="6"/>
                </a:cubicBezTo>
                <a:lnTo>
                  <a:pt x="3" y="6"/>
                </a:lnTo>
                <a:close/>
                <a:moveTo>
                  <a:pt x="10" y="3"/>
                </a:moveTo>
                <a:cubicBezTo>
                  <a:pt x="10" y="3"/>
                  <a:pt x="9" y="0"/>
                  <a:pt x="6" y="0"/>
                </a:cubicBezTo>
                <a:lnTo>
                  <a:pt x="7" y="0"/>
                </a:lnTo>
                <a:cubicBezTo>
                  <a:pt x="9" y="0"/>
                  <a:pt x="10" y="3"/>
                  <a:pt x="10" y="3"/>
                </a:cubicBezTo>
                <a:close/>
                <a:moveTo>
                  <a:pt x="12" y="6"/>
                </a:moveTo>
                <a:cubicBezTo>
                  <a:pt x="12" y="6"/>
                  <a:pt x="8" y="3"/>
                  <a:pt x="6" y="3"/>
                </a:cubicBezTo>
                <a:lnTo>
                  <a:pt x="8" y="3"/>
                </a:lnTo>
                <a:cubicBezTo>
                  <a:pt x="10" y="3"/>
                  <a:pt x="12" y="6"/>
                  <a:pt x="12" y="6"/>
                </a:cubicBezTo>
                <a:close/>
                <a:moveTo>
                  <a:pt x="11" y="9"/>
                </a:moveTo>
                <a:lnTo>
                  <a:pt x="12" y="6"/>
                </a:lnTo>
                <a:cubicBezTo>
                  <a:pt x="12" y="6"/>
                  <a:pt x="12" y="8"/>
                  <a:pt x="11" y="9"/>
                </a:cubicBezTo>
                <a:close/>
                <a:moveTo>
                  <a:pt x="8" y="10"/>
                </a:moveTo>
                <a:cubicBezTo>
                  <a:pt x="7" y="9"/>
                  <a:pt x="7" y="9"/>
                  <a:pt x="5" y="9"/>
                </a:cubicBezTo>
                <a:lnTo>
                  <a:pt x="8" y="9"/>
                </a:lnTo>
                <a:lnTo>
                  <a:pt x="8" y="10"/>
                </a:lnTo>
                <a:close/>
                <a:moveTo>
                  <a:pt x="6" y="12"/>
                </a:moveTo>
                <a:cubicBezTo>
                  <a:pt x="7" y="12"/>
                  <a:pt x="7" y="12"/>
                  <a:pt x="8" y="10"/>
                </a:cubicBezTo>
                <a:lnTo>
                  <a:pt x="8" y="12"/>
                </a:lnTo>
                <a:lnTo>
                  <a:pt x="6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1" name="Freeform 7860">
            <a:extLst>
              <a:ext uri="{FF2B5EF4-FFF2-40B4-BE49-F238E27FC236}">
                <a16:creationId xmlns:a16="http://schemas.microsoft.com/office/drawing/2014/main" id="{15F0D222-9038-5D47-9958-AD75506D5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250" y="5486400"/>
            <a:ext cx="4763" cy="3175"/>
          </a:xfrm>
          <a:custGeom>
            <a:avLst/>
            <a:gdLst>
              <a:gd name="T0" fmla="*/ 3664 w 13"/>
              <a:gd name="T1" fmla="*/ 953 h 10"/>
              <a:gd name="T2" fmla="*/ 3664 w 13"/>
              <a:gd name="T3" fmla="*/ 2858 h 10"/>
              <a:gd name="T4" fmla="*/ 2565 w 13"/>
              <a:gd name="T5" fmla="*/ 2858 h 10"/>
              <a:gd name="T6" fmla="*/ 1099 w 13"/>
              <a:gd name="T7" fmla="*/ 2858 h 10"/>
              <a:gd name="T8" fmla="*/ 2565 w 13"/>
              <a:gd name="T9" fmla="*/ 1905 h 10"/>
              <a:gd name="T10" fmla="*/ 0 w 13"/>
              <a:gd name="T11" fmla="*/ 953 h 10"/>
              <a:gd name="T12" fmla="*/ 733 w 13"/>
              <a:gd name="T13" fmla="*/ 0 h 10"/>
              <a:gd name="T14" fmla="*/ 2931 w 13"/>
              <a:gd name="T15" fmla="*/ 953 h 10"/>
              <a:gd name="T16" fmla="*/ 1832 w 13"/>
              <a:gd name="T17" fmla="*/ 0 h 10"/>
              <a:gd name="T18" fmla="*/ 2931 w 13"/>
              <a:gd name="T19" fmla="*/ 0 h 10"/>
              <a:gd name="T20" fmla="*/ 4397 w 13"/>
              <a:gd name="T21" fmla="*/ 0 h 10"/>
              <a:gd name="T22" fmla="*/ 3664 w 13"/>
              <a:gd name="T23" fmla="*/ 953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10">
                <a:moveTo>
                  <a:pt x="10" y="3"/>
                </a:moveTo>
                <a:cubicBezTo>
                  <a:pt x="11" y="6"/>
                  <a:pt x="12" y="6"/>
                  <a:pt x="10" y="9"/>
                </a:cubicBezTo>
                <a:lnTo>
                  <a:pt x="7" y="9"/>
                </a:lnTo>
                <a:lnTo>
                  <a:pt x="3" y="9"/>
                </a:lnTo>
                <a:cubicBezTo>
                  <a:pt x="3" y="6"/>
                  <a:pt x="7" y="6"/>
                  <a:pt x="7" y="6"/>
                </a:cubicBezTo>
                <a:cubicBezTo>
                  <a:pt x="7" y="6"/>
                  <a:pt x="1" y="6"/>
                  <a:pt x="0" y="3"/>
                </a:cubicBezTo>
                <a:lnTo>
                  <a:pt x="2" y="0"/>
                </a:lnTo>
                <a:cubicBezTo>
                  <a:pt x="3" y="0"/>
                  <a:pt x="8" y="3"/>
                  <a:pt x="8" y="3"/>
                </a:cubicBezTo>
                <a:lnTo>
                  <a:pt x="5" y="0"/>
                </a:lnTo>
                <a:lnTo>
                  <a:pt x="8" y="0"/>
                </a:lnTo>
                <a:lnTo>
                  <a:pt x="12" y="0"/>
                </a:lnTo>
                <a:cubicBezTo>
                  <a:pt x="12" y="0"/>
                  <a:pt x="12" y="3"/>
                  <a:pt x="10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2" name="Freeform 7861">
            <a:extLst>
              <a:ext uri="{FF2B5EF4-FFF2-40B4-BE49-F238E27FC236}">
                <a16:creationId xmlns:a16="http://schemas.microsoft.com/office/drawing/2014/main" id="{DEF6600B-08AC-4749-B244-24DEC6B9C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250" y="5486400"/>
            <a:ext cx="4763" cy="3175"/>
          </a:xfrm>
          <a:custGeom>
            <a:avLst/>
            <a:gdLst>
              <a:gd name="T0" fmla="*/ 2198 w 13"/>
              <a:gd name="T1" fmla="*/ 2858 h 10"/>
              <a:gd name="T2" fmla="*/ 733 w 13"/>
              <a:gd name="T3" fmla="*/ 2858 h 10"/>
              <a:gd name="T4" fmla="*/ 1099 w 13"/>
              <a:gd name="T5" fmla="*/ 2223 h 10"/>
              <a:gd name="T6" fmla="*/ 2565 w 13"/>
              <a:gd name="T7" fmla="*/ 2858 h 10"/>
              <a:gd name="T8" fmla="*/ 2198 w 13"/>
              <a:gd name="T9" fmla="*/ 2858 h 10"/>
              <a:gd name="T10" fmla="*/ 4030 w 13"/>
              <a:gd name="T11" fmla="*/ 1905 h 10"/>
              <a:gd name="T12" fmla="*/ 4030 w 13"/>
              <a:gd name="T13" fmla="*/ 2858 h 10"/>
              <a:gd name="T14" fmla="*/ 3664 w 13"/>
              <a:gd name="T15" fmla="*/ 2858 h 10"/>
              <a:gd name="T16" fmla="*/ 4030 w 13"/>
              <a:gd name="T17" fmla="*/ 1905 h 10"/>
              <a:gd name="T18" fmla="*/ 1466 w 13"/>
              <a:gd name="T19" fmla="*/ 1905 h 10"/>
              <a:gd name="T20" fmla="*/ 1099 w 13"/>
              <a:gd name="T21" fmla="*/ 2223 h 10"/>
              <a:gd name="T22" fmla="*/ 1099 w 13"/>
              <a:gd name="T23" fmla="*/ 1905 h 10"/>
              <a:gd name="T24" fmla="*/ 1466 w 13"/>
              <a:gd name="T25" fmla="*/ 1905 h 10"/>
              <a:gd name="T26" fmla="*/ 0 w 13"/>
              <a:gd name="T27" fmla="*/ 953 h 10"/>
              <a:gd name="T28" fmla="*/ 733 w 13"/>
              <a:gd name="T29" fmla="*/ 0 h 10"/>
              <a:gd name="T30" fmla="*/ 1099 w 13"/>
              <a:gd name="T31" fmla="*/ 0 h 10"/>
              <a:gd name="T32" fmla="*/ 366 w 13"/>
              <a:gd name="T33" fmla="*/ 953 h 10"/>
              <a:gd name="T34" fmla="*/ 2198 w 13"/>
              <a:gd name="T35" fmla="*/ 1905 h 10"/>
              <a:gd name="T36" fmla="*/ 1466 w 13"/>
              <a:gd name="T37" fmla="*/ 1905 h 10"/>
              <a:gd name="T38" fmla="*/ 0 w 13"/>
              <a:gd name="T39" fmla="*/ 953 h 10"/>
              <a:gd name="T40" fmla="*/ 1466 w 13"/>
              <a:gd name="T41" fmla="*/ 0 h 10"/>
              <a:gd name="T42" fmla="*/ 1832 w 13"/>
              <a:gd name="T43" fmla="*/ 0 h 10"/>
              <a:gd name="T44" fmla="*/ 1466 w 13"/>
              <a:gd name="T45" fmla="*/ 0 h 10"/>
              <a:gd name="T46" fmla="*/ 1832 w 13"/>
              <a:gd name="T47" fmla="*/ 0 h 10"/>
              <a:gd name="T48" fmla="*/ 2931 w 13"/>
              <a:gd name="T49" fmla="*/ 953 h 10"/>
              <a:gd name="T50" fmla="*/ 1099 w 13"/>
              <a:gd name="T51" fmla="*/ 0 h 10"/>
              <a:gd name="T52" fmla="*/ 1466 w 13"/>
              <a:gd name="T53" fmla="*/ 0 h 10"/>
              <a:gd name="T54" fmla="*/ 4397 w 13"/>
              <a:gd name="T55" fmla="*/ 0 h 10"/>
              <a:gd name="T56" fmla="*/ 4397 w 13"/>
              <a:gd name="T57" fmla="*/ 953 h 10"/>
              <a:gd name="T58" fmla="*/ 4030 w 13"/>
              <a:gd name="T59" fmla="*/ 0 h 10"/>
              <a:gd name="T60" fmla="*/ 4397 w 13"/>
              <a:gd name="T61" fmla="*/ 0 h 10"/>
              <a:gd name="T62" fmla="*/ 4030 w 13"/>
              <a:gd name="T63" fmla="*/ 1905 h 10"/>
              <a:gd name="T64" fmla="*/ 3664 w 13"/>
              <a:gd name="T65" fmla="*/ 1905 h 10"/>
              <a:gd name="T66" fmla="*/ 1832 w 13"/>
              <a:gd name="T67" fmla="*/ 953 h 10"/>
              <a:gd name="T68" fmla="*/ 2931 w 13"/>
              <a:gd name="T69" fmla="*/ 953 h 10"/>
              <a:gd name="T70" fmla="*/ 3297 w 13"/>
              <a:gd name="T71" fmla="*/ 953 h 10"/>
              <a:gd name="T72" fmla="*/ 3664 w 13"/>
              <a:gd name="T73" fmla="*/ 953 h 10"/>
              <a:gd name="T74" fmla="*/ 4030 w 13"/>
              <a:gd name="T75" fmla="*/ 1905 h 1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3" h="10">
                <a:moveTo>
                  <a:pt x="6" y="9"/>
                </a:moveTo>
                <a:lnTo>
                  <a:pt x="2" y="9"/>
                </a:lnTo>
                <a:cubicBezTo>
                  <a:pt x="2" y="8"/>
                  <a:pt x="3" y="7"/>
                  <a:pt x="3" y="7"/>
                </a:cubicBezTo>
                <a:cubicBezTo>
                  <a:pt x="3" y="9"/>
                  <a:pt x="5" y="9"/>
                  <a:pt x="7" y="9"/>
                </a:cubicBezTo>
                <a:lnTo>
                  <a:pt x="6" y="9"/>
                </a:lnTo>
                <a:close/>
                <a:moveTo>
                  <a:pt x="11" y="6"/>
                </a:moveTo>
                <a:cubicBezTo>
                  <a:pt x="12" y="6"/>
                  <a:pt x="12" y="6"/>
                  <a:pt x="11" y="9"/>
                </a:cubicBezTo>
                <a:lnTo>
                  <a:pt x="10" y="9"/>
                </a:lnTo>
                <a:lnTo>
                  <a:pt x="11" y="6"/>
                </a:lnTo>
                <a:close/>
                <a:moveTo>
                  <a:pt x="4" y="6"/>
                </a:moveTo>
                <a:cubicBezTo>
                  <a:pt x="4" y="6"/>
                  <a:pt x="4" y="6"/>
                  <a:pt x="3" y="7"/>
                </a:cubicBezTo>
                <a:lnTo>
                  <a:pt x="3" y="6"/>
                </a:lnTo>
                <a:lnTo>
                  <a:pt x="4" y="6"/>
                </a:lnTo>
                <a:close/>
                <a:moveTo>
                  <a:pt x="0" y="3"/>
                </a:moveTo>
                <a:lnTo>
                  <a:pt x="2" y="0"/>
                </a:lnTo>
                <a:lnTo>
                  <a:pt x="3" y="0"/>
                </a:lnTo>
                <a:cubicBezTo>
                  <a:pt x="2" y="0"/>
                  <a:pt x="0" y="3"/>
                  <a:pt x="1" y="3"/>
                </a:cubicBezTo>
                <a:cubicBezTo>
                  <a:pt x="1" y="6"/>
                  <a:pt x="3" y="6"/>
                  <a:pt x="6" y="6"/>
                </a:cubicBezTo>
                <a:lnTo>
                  <a:pt x="4" y="6"/>
                </a:lnTo>
                <a:cubicBezTo>
                  <a:pt x="3" y="6"/>
                  <a:pt x="1" y="6"/>
                  <a:pt x="0" y="3"/>
                </a:cubicBezTo>
                <a:close/>
                <a:moveTo>
                  <a:pt x="4" y="0"/>
                </a:moveTo>
                <a:lnTo>
                  <a:pt x="5" y="0"/>
                </a:lnTo>
                <a:lnTo>
                  <a:pt x="4" y="0"/>
                </a:lnTo>
                <a:lnTo>
                  <a:pt x="5" y="0"/>
                </a:lnTo>
                <a:cubicBezTo>
                  <a:pt x="5" y="0"/>
                  <a:pt x="6" y="0"/>
                  <a:pt x="8" y="3"/>
                </a:cubicBezTo>
                <a:cubicBezTo>
                  <a:pt x="8" y="3"/>
                  <a:pt x="5" y="0"/>
                  <a:pt x="3" y="0"/>
                </a:cubicBezTo>
                <a:lnTo>
                  <a:pt x="4" y="0"/>
                </a:lnTo>
                <a:close/>
                <a:moveTo>
                  <a:pt x="12" y="0"/>
                </a:moveTo>
                <a:lnTo>
                  <a:pt x="12" y="3"/>
                </a:lnTo>
                <a:cubicBezTo>
                  <a:pt x="12" y="0"/>
                  <a:pt x="12" y="0"/>
                  <a:pt x="11" y="0"/>
                </a:cubicBezTo>
                <a:lnTo>
                  <a:pt x="12" y="0"/>
                </a:lnTo>
                <a:close/>
                <a:moveTo>
                  <a:pt x="11" y="6"/>
                </a:moveTo>
                <a:lnTo>
                  <a:pt x="10" y="6"/>
                </a:lnTo>
                <a:cubicBezTo>
                  <a:pt x="10" y="3"/>
                  <a:pt x="7" y="3"/>
                  <a:pt x="5" y="3"/>
                </a:cubicBezTo>
                <a:lnTo>
                  <a:pt x="8" y="3"/>
                </a:lnTo>
                <a:lnTo>
                  <a:pt x="9" y="3"/>
                </a:lnTo>
                <a:lnTo>
                  <a:pt x="10" y="3"/>
                </a:lnTo>
                <a:lnTo>
                  <a:pt x="1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3" name="Freeform 7862">
            <a:extLst>
              <a:ext uri="{FF2B5EF4-FFF2-40B4-BE49-F238E27FC236}">
                <a16:creationId xmlns:a16="http://schemas.microsoft.com/office/drawing/2014/main" id="{DA2DC878-DEE2-DE46-B35E-36E3FE040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483225"/>
            <a:ext cx="4763" cy="3175"/>
          </a:xfrm>
          <a:custGeom>
            <a:avLst/>
            <a:gdLst>
              <a:gd name="T0" fmla="*/ 2198 w 13"/>
              <a:gd name="T1" fmla="*/ 2858 h 10"/>
              <a:gd name="T2" fmla="*/ 2198 w 13"/>
              <a:gd name="T3" fmla="*/ 1588 h 10"/>
              <a:gd name="T4" fmla="*/ 1832 w 13"/>
              <a:gd name="T5" fmla="*/ 2858 h 10"/>
              <a:gd name="T6" fmla="*/ 733 w 13"/>
              <a:gd name="T7" fmla="*/ 2858 h 10"/>
              <a:gd name="T8" fmla="*/ 0 w 13"/>
              <a:gd name="T9" fmla="*/ 1905 h 10"/>
              <a:gd name="T10" fmla="*/ 733 w 13"/>
              <a:gd name="T11" fmla="*/ 0 h 10"/>
              <a:gd name="T12" fmla="*/ 1832 w 13"/>
              <a:gd name="T13" fmla="*/ 1905 h 10"/>
              <a:gd name="T14" fmla="*/ 1832 w 13"/>
              <a:gd name="T15" fmla="*/ 0 h 10"/>
              <a:gd name="T16" fmla="*/ 2565 w 13"/>
              <a:gd name="T17" fmla="*/ 0 h 10"/>
              <a:gd name="T18" fmla="*/ 2565 w 13"/>
              <a:gd name="T19" fmla="*/ 0 h 10"/>
              <a:gd name="T20" fmla="*/ 3297 w 13"/>
              <a:gd name="T21" fmla="*/ 0 h 10"/>
              <a:gd name="T22" fmla="*/ 3297 w 13"/>
              <a:gd name="T23" fmla="*/ 1905 h 10"/>
              <a:gd name="T24" fmla="*/ 4030 w 13"/>
              <a:gd name="T25" fmla="*/ 953 h 10"/>
              <a:gd name="T26" fmla="*/ 4397 w 13"/>
              <a:gd name="T27" fmla="*/ 1905 h 10"/>
              <a:gd name="T28" fmla="*/ 3297 w 13"/>
              <a:gd name="T29" fmla="*/ 2858 h 10"/>
              <a:gd name="T30" fmla="*/ 2198 w 13"/>
              <a:gd name="T31" fmla="*/ 2858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10">
                <a:moveTo>
                  <a:pt x="6" y="9"/>
                </a:moveTo>
                <a:cubicBezTo>
                  <a:pt x="6" y="9"/>
                  <a:pt x="6" y="7"/>
                  <a:pt x="6" y="5"/>
                </a:cubicBezTo>
                <a:cubicBezTo>
                  <a:pt x="6" y="7"/>
                  <a:pt x="5" y="8"/>
                  <a:pt x="5" y="9"/>
                </a:cubicBezTo>
                <a:lnTo>
                  <a:pt x="2" y="9"/>
                </a:lnTo>
                <a:cubicBezTo>
                  <a:pt x="0" y="9"/>
                  <a:pt x="0" y="9"/>
                  <a:pt x="0" y="6"/>
                </a:cubicBezTo>
                <a:cubicBezTo>
                  <a:pt x="0" y="3"/>
                  <a:pt x="1" y="0"/>
                  <a:pt x="2" y="0"/>
                </a:cubicBezTo>
                <a:cubicBezTo>
                  <a:pt x="5" y="0"/>
                  <a:pt x="5" y="6"/>
                  <a:pt x="5" y="6"/>
                </a:cubicBezTo>
                <a:lnTo>
                  <a:pt x="5" y="0"/>
                </a:lnTo>
                <a:lnTo>
                  <a:pt x="7" y="0"/>
                </a:lnTo>
                <a:cubicBezTo>
                  <a:pt x="7" y="0"/>
                  <a:pt x="8" y="0"/>
                  <a:pt x="7" y="0"/>
                </a:cubicBezTo>
                <a:lnTo>
                  <a:pt x="9" y="0"/>
                </a:lnTo>
                <a:lnTo>
                  <a:pt x="9" y="6"/>
                </a:lnTo>
                <a:cubicBezTo>
                  <a:pt x="9" y="6"/>
                  <a:pt x="9" y="3"/>
                  <a:pt x="11" y="3"/>
                </a:cubicBezTo>
                <a:cubicBezTo>
                  <a:pt x="12" y="3"/>
                  <a:pt x="12" y="6"/>
                  <a:pt x="12" y="6"/>
                </a:cubicBezTo>
                <a:cubicBezTo>
                  <a:pt x="12" y="9"/>
                  <a:pt x="11" y="9"/>
                  <a:pt x="9" y="9"/>
                </a:cubicBezTo>
                <a:lnTo>
                  <a:pt x="6" y="9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4" name="Freeform 7863">
            <a:extLst>
              <a:ext uri="{FF2B5EF4-FFF2-40B4-BE49-F238E27FC236}">
                <a16:creationId xmlns:a16="http://schemas.microsoft.com/office/drawing/2014/main" id="{0B3A6BAA-4D0A-8D4E-A1CF-4AEB67238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483225"/>
            <a:ext cx="4763" cy="3175"/>
          </a:xfrm>
          <a:custGeom>
            <a:avLst/>
            <a:gdLst>
              <a:gd name="T0" fmla="*/ 1832 w 13"/>
              <a:gd name="T1" fmla="*/ 2858 h 10"/>
              <a:gd name="T2" fmla="*/ 2565 w 13"/>
              <a:gd name="T3" fmla="*/ 953 h 10"/>
              <a:gd name="T4" fmla="*/ 2198 w 13"/>
              <a:gd name="T5" fmla="*/ 2858 h 10"/>
              <a:gd name="T6" fmla="*/ 1832 w 13"/>
              <a:gd name="T7" fmla="*/ 2858 h 10"/>
              <a:gd name="T8" fmla="*/ 0 w 13"/>
              <a:gd name="T9" fmla="*/ 1905 h 10"/>
              <a:gd name="T10" fmla="*/ 733 w 13"/>
              <a:gd name="T11" fmla="*/ 2858 h 10"/>
              <a:gd name="T12" fmla="*/ 0 w 13"/>
              <a:gd name="T13" fmla="*/ 1905 h 10"/>
              <a:gd name="T14" fmla="*/ 733 w 13"/>
              <a:gd name="T15" fmla="*/ 0 h 10"/>
              <a:gd name="T16" fmla="*/ 1832 w 13"/>
              <a:gd name="T17" fmla="*/ 953 h 10"/>
              <a:gd name="T18" fmla="*/ 1832 w 13"/>
              <a:gd name="T19" fmla="*/ 0 h 10"/>
              <a:gd name="T20" fmla="*/ 2565 w 13"/>
              <a:gd name="T21" fmla="*/ 0 h 10"/>
              <a:gd name="T22" fmla="*/ 1832 w 13"/>
              <a:gd name="T23" fmla="*/ 953 h 10"/>
              <a:gd name="T24" fmla="*/ 733 w 13"/>
              <a:gd name="T25" fmla="*/ 0 h 10"/>
              <a:gd name="T26" fmla="*/ 0 w 13"/>
              <a:gd name="T27" fmla="*/ 1905 h 10"/>
              <a:gd name="T28" fmla="*/ 733 w 13"/>
              <a:gd name="T29" fmla="*/ 0 h 10"/>
              <a:gd name="T30" fmla="*/ 4030 w 13"/>
              <a:gd name="T31" fmla="*/ 953 h 10"/>
              <a:gd name="T32" fmla="*/ 3297 w 13"/>
              <a:gd name="T33" fmla="*/ 1905 h 10"/>
              <a:gd name="T34" fmla="*/ 3297 w 13"/>
              <a:gd name="T35" fmla="*/ 953 h 10"/>
              <a:gd name="T36" fmla="*/ 4030 w 13"/>
              <a:gd name="T37" fmla="*/ 953 h 10"/>
              <a:gd name="T38" fmla="*/ 3297 w 13"/>
              <a:gd name="T39" fmla="*/ 2858 h 10"/>
              <a:gd name="T40" fmla="*/ 4397 w 13"/>
              <a:gd name="T41" fmla="*/ 1905 h 10"/>
              <a:gd name="T42" fmla="*/ 3297 w 13"/>
              <a:gd name="T43" fmla="*/ 2858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" h="10">
                <a:moveTo>
                  <a:pt x="5" y="9"/>
                </a:moveTo>
                <a:lnTo>
                  <a:pt x="7" y="3"/>
                </a:lnTo>
                <a:lnTo>
                  <a:pt x="6" y="9"/>
                </a:lnTo>
                <a:lnTo>
                  <a:pt x="5" y="9"/>
                </a:lnTo>
                <a:close/>
                <a:moveTo>
                  <a:pt x="0" y="6"/>
                </a:moveTo>
                <a:cubicBezTo>
                  <a:pt x="0" y="6"/>
                  <a:pt x="0" y="9"/>
                  <a:pt x="2" y="9"/>
                </a:cubicBezTo>
                <a:cubicBezTo>
                  <a:pt x="0" y="9"/>
                  <a:pt x="0" y="9"/>
                  <a:pt x="0" y="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3"/>
                </a:cubicBezTo>
                <a:lnTo>
                  <a:pt x="5" y="0"/>
                </a:lnTo>
                <a:lnTo>
                  <a:pt x="7" y="0"/>
                </a:lnTo>
                <a:cubicBezTo>
                  <a:pt x="5" y="0"/>
                  <a:pt x="5" y="0"/>
                  <a:pt x="5" y="3"/>
                </a:cubicBezTo>
                <a:cubicBezTo>
                  <a:pt x="5" y="3"/>
                  <a:pt x="5" y="0"/>
                  <a:pt x="2" y="0"/>
                </a:cubicBezTo>
                <a:cubicBezTo>
                  <a:pt x="1" y="0"/>
                  <a:pt x="0" y="3"/>
                  <a:pt x="0" y="6"/>
                </a:cubicBezTo>
                <a:cubicBezTo>
                  <a:pt x="0" y="3"/>
                  <a:pt x="0" y="0"/>
                  <a:pt x="2" y="0"/>
                </a:cubicBezTo>
                <a:close/>
                <a:moveTo>
                  <a:pt x="11" y="3"/>
                </a:moveTo>
                <a:cubicBezTo>
                  <a:pt x="9" y="3"/>
                  <a:pt x="9" y="6"/>
                  <a:pt x="9" y="6"/>
                </a:cubicBezTo>
                <a:lnTo>
                  <a:pt x="9" y="3"/>
                </a:lnTo>
                <a:lnTo>
                  <a:pt x="11" y="3"/>
                </a:lnTo>
                <a:close/>
                <a:moveTo>
                  <a:pt x="9" y="9"/>
                </a:moveTo>
                <a:cubicBezTo>
                  <a:pt x="9" y="9"/>
                  <a:pt x="12" y="9"/>
                  <a:pt x="12" y="6"/>
                </a:cubicBezTo>
                <a:cubicBezTo>
                  <a:pt x="12" y="9"/>
                  <a:pt x="11" y="9"/>
                  <a:pt x="9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5" name="Freeform 7864">
            <a:extLst>
              <a:ext uri="{FF2B5EF4-FFF2-40B4-BE49-F238E27FC236}">
                <a16:creationId xmlns:a16="http://schemas.microsoft.com/office/drawing/2014/main" id="{5AB5FE88-571A-C441-93E7-224CF39C9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1013" y="5486400"/>
            <a:ext cx="3175" cy="3175"/>
          </a:xfrm>
          <a:custGeom>
            <a:avLst/>
            <a:gdLst>
              <a:gd name="T0" fmla="*/ 2469 w 9"/>
              <a:gd name="T1" fmla="*/ 1905 h 10"/>
              <a:gd name="T2" fmla="*/ 706 w 9"/>
              <a:gd name="T3" fmla="*/ 2858 h 10"/>
              <a:gd name="T4" fmla="*/ 353 w 9"/>
              <a:gd name="T5" fmla="*/ 953 h 10"/>
              <a:gd name="T6" fmla="*/ 1411 w 9"/>
              <a:gd name="T7" fmla="*/ 0 h 10"/>
              <a:gd name="T8" fmla="*/ 2469 w 9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7" y="6"/>
                </a:moveTo>
                <a:cubicBezTo>
                  <a:pt x="6" y="9"/>
                  <a:pt x="4" y="9"/>
                  <a:pt x="2" y="9"/>
                </a:cubicBezTo>
                <a:cubicBezTo>
                  <a:pt x="1" y="9"/>
                  <a:pt x="0" y="6"/>
                  <a:pt x="1" y="3"/>
                </a:cubicBezTo>
                <a:cubicBezTo>
                  <a:pt x="1" y="0"/>
                  <a:pt x="4" y="0"/>
                  <a:pt x="4" y="0"/>
                </a:cubicBezTo>
                <a:cubicBezTo>
                  <a:pt x="6" y="0"/>
                  <a:pt x="8" y="3"/>
                  <a:pt x="7" y="6"/>
                </a:cubicBez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6" name="Freeform 7865">
            <a:extLst>
              <a:ext uri="{FF2B5EF4-FFF2-40B4-BE49-F238E27FC236}">
                <a16:creationId xmlns:a16="http://schemas.microsoft.com/office/drawing/2014/main" id="{426795DC-CAD9-BB45-A438-81FCBE783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486400"/>
            <a:ext cx="3175" cy="3175"/>
          </a:xfrm>
          <a:custGeom>
            <a:avLst/>
            <a:gdLst>
              <a:gd name="T0" fmla="*/ 1588 w 10"/>
              <a:gd name="T1" fmla="*/ 2858 h 10"/>
              <a:gd name="T2" fmla="*/ 2223 w 10"/>
              <a:gd name="T3" fmla="*/ 1905 h 10"/>
              <a:gd name="T4" fmla="*/ 1588 w 10"/>
              <a:gd name="T5" fmla="*/ 0 h 10"/>
              <a:gd name="T6" fmla="*/ 1588 w 10"/>
              <a:gd name="T7" fmla="*/ 0 h 10"/>
              <a:gd name="T8" fmla="*/ 2540 w 10"/>
              <a:gd name="T9" fmla="*/ 1905 h 10"/>
              <a:gd name="T10" fmla="*/ 1588 w 10"/>
              <a:gd name="T11" fmla="*/ 2858 h 10"/>
              <a:gd name="T12" fmla="*/ 318 w 10"/>
              <a:gd name="T13" fmla="*/ 953 h 10"/>
              <a:gd name="T14" fmla="*/ 1588 w 10"/>
              <a:gd name="T15" fmla="*/ 0 h 10"/>
              <a:gd name="T16" fmla="*/ 635 w 10"/>
              <a:gd name="T17" fmla="*/ 953 h 10"/>
              <a:gd name="T18" fmla="*/ 953 w 10"/>
              <a:gd name="T19" fmla="*/ 2858 h 10"/>
              <a:gd name="T20" fmla="*/ 318 w 10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0">
                <a:moveTo>
                  <a:pt x="5" y="9"/>
                </a:moveTo>
                <a:cubicBezTo>
                  <a:pt x="5" y="9"/>
                  <a:pt x="7" y="9"/>
                  <a:pt x="7" y="6"/>
                </a:cubicBezTo>
                <a:cubicBezTo>
                  <a:pt x="8" y="3"/>
                  <a:pt x="7" y="0"/>
                  <a:pt x="5" y="0"/>
                </a:cubicBezTo>
                <a:cubicBezTo>
                  <a:pt x="8" y="0"/>
                  <a:pt x="9" y="3"/>
                  <a:pt x="8" y="6"/>
                </a:cubicBezTo>
                <a:cubicBezTo>
                  <a:pt x="7" y="9"/>
                  <a:pt x="5" y="9"/>
                  <a:pt x="5" y="9"/>
                </a:cubicBezTo>
                <a:close/>
                <a:moveTo>
                  <a:pt x="1" y="3"/>
                </a:moveTo>
                <a:cubicBezTo>
                  <a:pt x="2" y="0"/>
                  <a:pt x="5" y="0"/>
                  <a:pt x="5" y="0"/>
                </a:cubicBezTo>
                <a:lnTo>
                  <a:pt x="2" y="3"/>
                </a:lnTo>
                <a:cubicBezTo>
                  <a:pt x="1" y="6"/>
                  <a:pt x="2" y="9"/>
                  <a:pt x="3" y="9"/>
                </a:cubicBezTo>
                <a:cubicBezTo>
                  <a:pt x="2" y="9"/>
                  <a:pt x="0" y="6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7" name="Freeform 7866">
            <a:extLst>
              <a:ext uri="{FF2B5EF4-FFF2-40B4-BE49-F238E27FC236}">
                <a16:creationId xmlns:a16="http://schemas.microsoft.com/office/drawing/2014/main" id="{1711E3C9-910A-054B-9326-8B501B4FE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86400"/>
            <a:ext cx="4762" cy="4763"/>
          </a:xfrm>
          <a:custGeom>
            <a:avLst/>
            <a:gdLst>
              <a:gd name="T0" fmla="*/ 1099 w 13"/>
              <a:gd name="T1" fmla="*/ 2198 h 13"/>
              <a:gd name="T2" fmla="*/ 3297 w 13"/>
              <a:gd name="T3" fmla="*/ 2198 h 13"/>
              <a:gd name="T4" fmla="*/ 4396 w 13"/>
              <a:gd name="T5" fmla="*/ 3297 h 13"/>
              <a:gd name="T6" fmla="*/ 3297 w 13"/>
              <a:gd name="T7" fmla="*/ 4397 h 13"/>
              <a:gd name="T8" fmla="*/ 1465 w 13"/>
              <a:gd name="T9" fmla="*/ 4397 h 13"/>
              <a:gd name="T10" fmla="*/ 2564 w 13"/>
              <a:gd name="T11" fmla="*/ 3297 h 13"/>
              <a:gd name="T12" fmla="*/ 733 w 13"/>
              <a:gd name="T13" fmla="*/ 3297 h 13"/>
              <a:gd name="T14" fmla="*/ 366 w 13"/>
              <a:gd name="T15" fmla="*/ 2198 h 13"/>
              <a:gd name="T16" fmla="*/ 2198 w 13"/>
              <a:gd name="T17" fmla="*/ 1099 h 13"/>
              <a:gd name="T18" fmla="*/ 733 w 13"/>
              <a:gd name="T19" fmla="*/ 1099 h 13"/>
              <a:gd name="T20" fmla="*/ 2198 w 13"/>
              <a:gd name="T21" fmla="*/ 0 h 13"/>
              <a:gd name="T22" fmla="*/ 3297 w 13"/>
              <a:gd name="T23" fmla="*/ 0 h 13"/>
              <a:gd name="T24" fmla="*/ 3663 w 13"/>
              <a:gd name="T25" fmla="*/ 1099 h 13"/>
              <a:gd name="T26" fmla="*/ 1099 w 13"/>
              <a:gd name="T27" fmla="*/ 2198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3">
                <a:moveTo>
                  <a:pt x="3" y="6"/>
                </a:moveTo>
                <a:cubicBezTo>
                  <a:pt x="3" y="6"/>
                  <a:pt x="7" y="6"/>
                  <a:pt x="9" y="6"/>
                </a:cubicBezTo>
                <a:cubicBezTo>
                  <a:pt x="10" y="6"/>
                  <a:pt x="12" y="6"/>
                  <a:pt x="12" y="9"/>
                </a:cubicBezTo>
                <a:cubicBezTo>
                  <a:pt x="12" y="9"/>
                  <a:pt x="10" y="12"/>
                  <a:pt x="9" y="12"/>
                </a:cubicBezTo>
                <a:cubicBezTo>
                  <a:pt x="7" y="12"/>
                  <a:pt x="4" y="12"/>
                  <a:pt x="4" y="12"/>
                </a:cubicBezTo>
                <a:cubicBezTo>
                  <a:pt x="3" y="9"/>
                  <a:pt x="7" y="9"/>
                  <a:pt x="7" y="9"/>
                </a:cubicBezTo>
                <a:lnTo>
                  <a:pt x="2" y="9"/>
                </a:lnTo>
                <a:cubicBezTo>
                  <a:pt x="0" y="9"/>
                  <a:pt x="0" y="6"/>
                  <a:pt x="1" y="6"/>
                </a:cubicBezTo>
                <a:cubicBezTo>
                  <a:pt x="2" y="3"/>
                  <a:pt x="6" y="3"/>
                  <a:pt x="6" y="3"/>
                </a:cubicBezTo>
                <a:lnTo>
                  <a:pt x="2" y="3"/>
                </a:lnTo>
                <a:cubicBezTo>
                  <a:pt x="2" y="3"/>
                  <a:pt x="4" y="0"/>
                  <a:pt x="6" y="0"/>
                </a:cubicBezTo>
                <a:lnTo>
                  <a:pt x="9" y="0"/>
                </a:lnTo>
                <a:cubicBezTo>
                  <a:pt x="10" y="3"/>
                  <a:pt x="10" y="3"/>
                  <a:pt x="10" y="3"/>
                </a:cubicBezTo>
                <a:cubicBezTo>
                  <a:pt x="9" y="6"/>
                  <a:pt x="3" y="6"/>
                  <a:pt x="3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8" name="Freeform 7867">
            <a:extLst>
              <a:ext uri="{FF2B5EF4-FFF2-40B4-BE49-F238E27FC236}">
                <a16:creationId xmlns:a16="http://schemas.microsoft.com/office/drawing/2014/main" id="{7E5420A5-7224-C748-ABFB-173E3E968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86400"/>
            <a:ext cx="4762" cy="4763"/>
          </a:xfrm>
          <a:custGeom>
            <a:avLst/>
            <a:gdLst>
              <a:gd name="T0" fmla="*/ 2198 w 13"/>
              <a:gd name="T1" fmla="*/ 4397 h 13"/>
              <a:gd name="T2" fmla="*/ 1465 w 13"/>
              <a:gd name="T3" fmla="*/ 4397 h 13"/>
              <a:gd name="T4" fmla="*/ 1832 w 13"/>
              <a:gd name="T5" fmla="*/ 3297 h 13"/>
              <a:gd name="T6" fmla="*/ 3297 w 13"/>
              <a:gd name="T7" fmla="*/ 4397 h 13"/>
              <a:gd name="T8" fmla="*/ 4029 w 13"/>
              <a:gd name="T9" fmla="*/ 3297 h 13"/>
              <a:gd name="T10" fmla="*/ 4029 w 13"/>
              <a:gd name="T11" fmla="*/ 2198 h 13"/>
              <a:gd name="T12" fmla="*/ 4396 w 13"/>
              <a:gd name="T13" fmla="*/ 3297 h 13"/>
              <a:gd name="T14" fmla="*/ 3297 w 13"/>
              <a:gd name="T15" fmla="*/ 4397 h 13"/>
              <a:gd name="T16" fmla="*/ 2198 w 13"/>
              <a:gd name="T17" fmla="*/ 4397 h 13"/>
              <a:gd name="T18" fmla="*/ 366 w 13"/>
              <a:gd name="T19" fmla="*/ 2198 h 13"/>
              <a:gd name="T20" fmla="*/ 1465 w 13"/>
              <a:gd name="T21" fmla="*/ 1099 h 13"/>
              <a:gd name="T22" fmla="*/ 2198 w 13"/>
              <a:gd name="T23" fmla="*/ 1099 h 13"/>
              <a:gd name="T24" fmla="*/ 733 w 13"/>
              <a:gd name="T25" fmla="*/ 2198 h 13"/>
              <a:gd name="T26" fmla="*/ 366 w 13"/>
              <a:gd name="T27" fmla="*/ 3297 h 13"/>
              <a:gd name="T28" fmla="*/ 366 w 13"/>
              <a:gd name="T29" fmla="*/ 2198 h 13"/>
              <a:gd name="T30" fmla="*/ 2198 w 13"/>
              <a:gd name="T31" fmla="*/ 0 h 13"/>
              <a:gd name="T32" fmla="*/ 733 w 13"/>
              <a:gd name="T33" fmla="*/ 1099 h 13"/>
              <a:gd name="T34" fmla="*/ 2198 w 13"/>
              <a:gd name="T35" fmla="*/ 0 h 13"/>
              <a:gd name="T36" fmla="*/ 3663 w 13"/>
              <a:gd name="T37" fmla="*/ 1099 h 13"/>
              <a:gd name="T38" fmla="*/ 3663 w 13"/>
              <a:gd name="T39" fmla="*/ 2198 h 13"/>
              <a:gd name="T40" fmla="*/ 3297 w 13"/>
              <a:gd name="T41" fmla="*/ 2198 h 13"/>
              <a:gd name="T42" fmla="*/ 1832 w 13"/>
              <a:gd name="T43" fmla="*/ 2198 h 13"/>
              <a:gd name="T44" fmla="*/ 3663 w 13"/>
              <a:gd name="T45" fmla="*/ 1099 h 13"/>
              <a:gd name="T46" fmla="*/ 3297 w 13"/>
              <a:gd name="T47" fmla="*/ 0 h 13"/>
              <a:gd name="T48" fmla="*/ 3663 w 13"/>
              <a:gd name="T49" fmla="*/ 1099 h 1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" h="13">
                <a:moveTo>
                  <a:pt x="6" y="12"/>
                </a:moveTo>
                <a:lnTo>
                  <a:pt x="4" y="12"/>
                </a:lnTo>
                <a:cubicBezTo>
                  <a:pt x="4" y="10"/>
                  <a:pt x="4" y="9"/>
                  <a:pt x="5" y="9"/>
                </a:cubicBezTo>
                <a:cubicBezTo>
                  <a:pt x="5" y="12"/>
                  <a:pt x="7" y="12"/>
                  <a:pt x="9" y="12"/>
                </a:cubicBezTo>
                <a:cubicBezTo>
                  <a:pt x="10" y="12"/>
                  <a:pt x="11" y="9"/>
                  <a:pt x="11" y="9"/>
                </a:cubicBezTo>
                <a:lnTo>
                  <a:pt x="11" y="6"/>
                </a:lnTo>
                <a:cubicBezTo>
                  <a:pt x="12" y="7"/>
                  <a:pt x="12" y="9"/>
                  <a:pt x="12" y="9"/>
                </a:cubicBezTo>
                <a:cubicBezTo>
                  <a:pt x="12" y="9"/>
                  <a:pt x="10" y="12"/>
                  <a:pt x="9" y="12"/>
                </a:cubicBezTo>
                <a:lnTo>
                  <a:pt x="6" y="12"/>
                </a:lnTo>
                <a:close/>
                <a:moveTo>
                  <a:pt x="1" y="6"/>
                </a:moveTo>
                <a:cubicBezTo>
                  <a:pt x="1" y="3"/>
                  <a:pt x="2" y="3"/>
                  <a:pt x="4" y="3"/>
                </a:cubicBezTo>
                <a:lnTo>
                  <a:pt x="6" y="3"/>
                </a:lnTo>
                <a:cubicBezTo>
                  <a:pt x="4" y="3"/>
                  <a:pt x="2" y="6"/>
                  <a:pt x="2" y="6"/>
                </a:cubicBezTo>
                <a:cubicBezTo>
                  <a:pt x="2" y="6"/>
                  <a:pt x="0" y="8"/>
                  <a:pt x="1" y="9"/>
                </a:cubicBezTo>
                <a:cubicBezTo>
                  <a:pt x="0" y="8"/>
                  <a:pt x="0" y="6"/>
                  <a:pt x="1" y="6"/>
                </a:cubicBezTo>
                <a:close/>
                <a:moveTo>
                  <a:pt x="6" y="0"/>
                </a:moveTo>
                <a:cubicBezTo>
                  <a:pt x="4" y="0"/>
                  <a:pt x="2" y="3"/>
                  <a:pt x="2" y="3"/>
                </a:cubicBezTo>
                <a:cubicBezTo>
                  <a:pt x="2" y="0"/>
                  <a:pt x="4" y="0"/>
                  <a:pt x="6" y="0"/>
                </a:cubicBezTo>
                <a:close/>
                <a:moveTo>
                  <a:pt x="10" y="3"/>
                </a:moveTo>
                <a:lnTo>
                  <a:pt x="10" y="6"/>
                </a:lnTo>
                <a:lnTo>
                  <a:pt x="9" y="6"/>
                </a:lnTo>
                <a:lnTo>
                  <a:pt x="5" y="6"/>
                </a:lnTo>
                <a:cubicBezTo>
                  <a:pt x="9" y="6"/>
                  <a:pt x="10" y="6"/>
                  <a:pt x="10" y="3"/>
                </a:cubicBezTo>
                <a:lnTo>
                  <a:pt x="9" y="0"/>
                </a:lnTo>
                <a:cubicBezTo>
                  <a:pt x="10" y="1"/>
                  <a:pt x="10" y="3"/>
                  <a:pt x="1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" name="Freeform 7868">
            <a:extLst>
              <a:ext uri="{FF2B5EF4-FFF2-40B4-BE49-F238E27FC236}">
                <a16:creationId xmlns:a16="http://schemas.microsoft.com/office/drawing/2014/main" id="{EAB89E7A-6C83-C846-8FD5-EF1A5D8F6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1963" y="5486400"/>
            <a:ext cx="4762" cy="3175"/>
          </a:xfrm>
          <a:custGeom>
            <a:avLst/>
            <a:gdLst>
              <a:gd name="T0" fmla="*/ 340 w 14"/>
              <a:gd name="T1" fmla="*/ 953 h 10"/>
              <a:gd name="T2" fmla="*/ 340 w 14"/>
              <a:gd name="T3" fmla="*/ 0 h 10"/>
              <a:gd name="T4" fmla="*/ 1361 w 14"/>
              <a:gd name="T5" fmla="*/ 0 h 10"/>
              <a:gd name="T6" fmla="*/ 2721 w 14"/>
              <a:gd name="T7" fmla="*/ 0 h 10"/>
              <a:gd name="T8" fmla="*/ 1361 w 14"/>
              <a:gd name="T9" fmla="*/ 953 h 10"/>
              <a:gd name="T10" fmla="*/ 3401 w 14"/>
              <a:gd name="T11" fmla="*/ 0 h 10"/>
              <a:gd name="T12" fmla="*/ 4082 w 14"/>
              <a:gd name="T13" fmla="*/ 1905 h 10"/>
              <a:gd name="T14" fmla="*/ 2041 w 14"/>
              <a:gd name="T15" fmla="*/ 1905 h 10"/>
              <a:gd name="T16" fmla="*/ 3401 w 14"/>
              <a:gd name="T17" fmla="*/ 2858 h 10"/>
              <a:gd name="T18" fmla="*/ 2041 w 14"/>
              <a:gd name="T19" fmla="*/ 2858 h 10"/>
              <a:gd name="T20" fmla="*/ 340 w 14"/>
              <a:gd name="T21" fmla="*/ 2858 h 10"/>
              <a:gd name="T22" fmla="*/ 1020 w 14"/>
              <a:gd name="T23" fmla="*/ 953 h 10"/>
              <a:gd name="T24" fmla="*/ 340 w 14"/>
              <a:gd name="T25" fmla="*/ 953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0">
                <a:moveTo>
                  <a:pt x="1" y="3"/>
                </a:moveTo>
                <a:cubicBezTo>
                  <a:pt x="0" y="3"/>
                  <a:pt x="0" y="0"/>
                  <a:pt x="1" y="0"/>
                </a:cubicBezTo>
                <a:lnTo>
                  <a:pt x="4" y="0"/>
                </a:lnTo>
                <a:lnTo>
                  <a:pt x="8" y="0"/>
                </a:lnTo>
                <a:lnTo>
                  <a:pt x="4" y="3"/>
                </a:lnTo>
                <a:lnTo>
                  <a:pt x="10" y="0"/>
                </a:lnTo>
                <a:cubicBezTo>
                  <a:pt x="12" y="3"/>
                  <a:pt x="13" y="3"/>
                  <a:pt x="12" y="6"/>
                </a:cubicBezTo>
                <a:lnTo>
                  <a:pt x="6" y="6"/>
                </a:lnTo>
                <a:cubicBezTo>
                  <a:pt x="6" y="6"/>
                  <a:pt x="10" y="6"/>
                  <a:pt x="10" y="9"/>
                </a:cubicBezTo>
                <a:lnTo>
                  <a:pt x="6" y="9"/>
                </a:lnTo>
                <a:lnTo>
                  <a:pt x="1" y="9"/>
                </a:lnTo>
                <a:cubicBezTo>
                  <a:pt x="1" y="6"/>
                  <a:pt x="1" y="6"/>
                  <a:pt x="3" y="3"/>
                </a:cubicBezTo>
                <a:lnTo>
                  <a:pt x="1" y="3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00" name="Freeform 7869">
            <a:extLst>
              <a:ext uri="{FF2B5EF4-FFF2-40B4-BE49-F238E27FC236}">
                <a16:creationId xmlns:a16="http://schemas.microsoft.com/office/drawing/2014/main" id="{C9C6F520-DB86-3D4C-9A5C-6BFD37A4D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1963" y="5486400"/>
            <a:ext cx="4762" cy="3175"/>
          </a:xfrm>
          <a:custGeom>
            <a:avLst/>
            <a:gdLst>
              <a:gd name="T0" fmla="*/ 2041 w 14"/>
              <a:gd name="T1" fmla="*/ 2858 h 10"/>
              <a:gd name="T2" fmla="*/ 3401 w 14"/>
              <a:gd name="T3" fmla="*/ 2540 h 10"/>
              <a:gd name="T4" fmla="*/ 3401 w 14"/>
              <a:gd name="T5" fmla="*/ 2858 h 10"/>
              <a:gd name="T6" fmla="*/ 2041 w 14"/>
              <a:gd name="T7" fmla="*/ 2858 h 10"/>
              <a:gd name="T8" fmla="*/ 680 w 14"/>
              <a:gd name="T9" fmla="*/ 2858 h 10"/>
              <a:gd name="T10" fmla="*/ 340 w 14"/>
              <a:gd name="T11" fmla="*/ 1905 h 10"/>
              <a:gd name="T12" fmla="*/ 1020 w 14"/>
              <a:gd name="T13" fmla="*/ 953 h 10"/>
              <a:gd name="T14" fmla="*/ 1701 w 14"/>
              <a:gd name="T15" fmla="*/ 953 h 10"/>
              <a:gd name="T16" fmla="*/ 2041 w 14"/>
              <a:gd name="T17" fmla="*/ 635 h 10"/>
              <a:gd name="T18" fmla="*/ 2041 w 14"/>
              <a:gd name="T19" fmla="*/ 953 h 10"/>
              <a:gd name="T20" fmla="*/ 2381 w 14"/>
              <a:gd name="T21" fmla="*/ 953 h 10"/>
              <a:gd name="T22" fmla="*/ 1020 w 14"/>
              <a:gd name="T23" fmla="*/ 1905 h 10"/>
              <a:gd name="T24" fmla="*/ 680 w 14"/>
              <a:gd name="T25" fmla="*/ 1905 h 10"/>
              <a:gd name="T26" fmla="*/ 680 w 14"/>
              <a:gd name="T27" fmla="*/ 2858 h 10"/>
              <a:gd name="T28" fmla="*/ 0 w 14"/>
              <a:gd name="T29" fmla="*/ 953 h 10"/>
              <a:gd name="T30" fmla="*/ 340 w 14"/>
              <a:gd name="T31" fmla="*/ 0 h 10"/>
              <a:gd name="T32" fmla="*/ 680 w 14"/>
              <a:gd name="T33" fmla="*/ 0 h 10"/>
              <a:gd name="T34" fmla="*/ 340 w 14"/>
              <a:gd name="T35" fmla="*/ 953 h 10"/>
              <a:gd name="T36" fmla="*/ 0 w 14"/>
              <a:gd name="T37" fmla="*/ 953 h 10"/>
              <a:gd name="T38" fmla="*/ 2721 w 14"/>
              <a:gd name="T39" fmla="*/ 0 h 10"/>
              <a:gd name="T40" fmla="*/ 3401 w 14"/>
              <a:gd name="T41" fmla="*/ 0 h 10"/>
              <a:gd name="T42" fmla="*/ 2041 w 14"/>
              <a:gd name="T43" fmla="*/ 635 h 10"/>
              <a:gd name="T44" fmla="*/ 2721 w 14"/>
              <a:gd name="T45" fmla="*/ 0 h 10"/>
              <a:gd name="T46" fmla="*/ 4082 w 14"/>
              <a:gd name="T47" fmla="*/ 1905 h 10"/>
              <a:gd name="T48" fmla="*/ 3401 w 14"/>
              <a:gd name="T49" fmla="*/ 0 h 10"/>
              <a:gd name="T50" fmla="*/ 4082 w 14"/>
              <a:gd name="T51" fmla="*/ 1905 h 10"/>
              <a:gd name="T52" fmla="*/ 3401 w 14"/>
              <a:gd name="T53" fmla="*/ 2540 h 10"/>
              <a:gd name="T54" fmla="*/ 2041 w 14"/>
              <a:gd name="T55" fmla="*/ 1905 h 10"/>
              <a:gd name="T56" fmla="*/ 2381 w 14"/>
              <a:gd name="T57" fmla="*/ 1905 h 10"/>
              <a:gd name="T58" fmla="*/ 3401 w 14"/>
              <a:gd name="T59" fmla="*/ 1905 h 10"/>
              <a:gd name="T60" fmla="*/ 3401 w 14"/>
              <a:gd name="T61" fmla="*/ 2540 h 1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" h="10">
                <a:moveTo>
                  <a:pt x="6" y="9"/>
                </a:moveTo>
                <a:cubicBezTo>
                  <a:pt x="7" y="9"/>
                  <a:pt x="9" y="9"/>
                  <a:pt x="10" y="8"/>
                </a:cubicBezTo>
                <a:lnTo>
                  <a:pt x="10" y="9"/>
                </a:lnTo>
                <a:lnTo>
                  <a:pt x="6" y="9"/>
                </a:lnTo>
                <a:close/>
                <a:moveTo>
                  <a:pt x="2" y="9"/>
                </a:moveTo>
                <a:lnTo>
                  <a:pt x="1" y="6"/>
                </a:lnTo>
                <a:cubicBezTo>
                  <a:pt x="1" y="6"/>
                  <a:pt x="2" y="3"/>
                  <a:pt x="3" y="3"/>
                </a:cubicBezTo>
                <a:lnTo>
                  <a:pt x="5" y="3"/>
                </a:lnTo>
                <a:cubicBezTo>
                  <a:pt x="5" y="3"/>
                  <a:pt x="5" y="2"/>
                  <a:pt x="6" y="2"/>
                </a:cubicBezTo>
                <a:lnTo>
                  <a:pt x="6" y="3"/>
                </a:lnTo>
                <a:lnTo>
                  <a:pt x="7" y="3"/>
                </a:lnTo>
                <a:cubicBezTo>
                  <a:pt x="6" y="3"/>
                  <a:pt x="3" y="3"/>
                  <a:pt x="3" y="6"/>
                </a:cubicBezTo>
                <a:lnTo>
                  <a:pt x="2" y="6"/>
                </a:lnTo>
                <a:cubicBezTo>
                  <a:pt x="2" y="6"/>
                  <a:pt x="1" y="6"/>
                  <a:pt x="2" y="9"/>
                </a:cubicBezTo>
                <a:close/>
                <a:moveTo>
                  <a:pt x="0" y="3"/>
                </a:moveTo>
                <a:cubicBezTo>
                  <a:pt x="0" y="0"/>
                  <a:pt x="0" y="0"/>
                  <a:pt x="1" y="0"/>
                </a:cubicBezTo>
                <a:lnTo>
                  <a:pt x="2" y="0"/>
                </a:lnTo>
                <a:cubicBezTo>
                  <a:pt x="2" y="0"/>
                  <a:pt x="0" y="0"/>
                  <a:pt x="1" y="3"/>
                </a:cubicBezTo>
                <a:lnTo>
                  <a:pt x="0" y="3"/>
                </a:lnTo>
                <a:close/>
                <a:moveTo>
                  <a:pt x="8" y="0"/>
                </a:moveTo>
                <a:lnTo>
                  <a:pt x="10" y="0"/>
                </a:lnTo>
                <a:cubicBezTo>
                  <a:pt x="9" y="0"/>
                  <a:pt x="7" y="1"/>
                  <a:pt x="6" y="2"/>
                </a:cubicBezTo>
                <a:cubicBezTo>
                  <a:pt x="7" y="0"/>
                  <a:pt x="8" y="0"/>
                  <a:pt x="8" y="0"/>
                </a:cubicBezTo>
                <a:close/>
                <a:moveTo>
                  <a:pt x="12" y="6"/>
                </a:moveTo>
                <a:cubicBezTo>
                  <a:pt x="13" y="3"/>
                  <a:pt x="10" y="0"/>
                  <a:pt x="10" y="0"/>
                </a:cubicBezTo>
                <a:cubicBezTo>
                  <a:pt x="12" y="0"/>
                  <a:pt x="13" y="3"/>
                  <a:pt x="12" y="6"/>
                </a:cubicBezTo>
                <a:close/>
                <a:moveTo>
                  <a:pt x="10" y="8"/>
                </a:moveTo>
                <a:cubicBezTo>
                  <a:pt x="9" y="6"/>
                  <a:pt x="8" y="6"/>
                  <a:pt x="6" y="6"/>
                </a:cubicBezTo>
                <a:lnTo>
                  <a:pt x="7" y="6"/>
                </a:lnTo>
                <a:lnTo>
                  <a:pt x="10" y="6"/>
                </a:lnTo>
                <a:lnTo>
                  <a:pt x="1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01" name="Freeform 7870">
            <a:extLst>
              <a:ext uri="{FF2B5EF4-FFF2-40B4-BE49-F238E27FC236}">
                <a16:creationId xmlns:a16="http://schemas.microsoft.com/office/drawing/2014/main" id="{F2D8DF57-6571-8944-88DC-EE477C8B0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83225"/>
            <a:ext cx="4762" cy="3175"/>
          </a:xfrm>
          <a:custGeom>
            <a:avLst/>
            <a:gdLst>
              <a:gd name="T0" fmla="*/ 1832 w 13"/>
              <a:gd name="T1" fmla="*/ 0 h 10"/>
              <a:gd name="T2" fmla="*/ 2198 w 13"/>
              <a:gd name="T3" fmla="*/ 2858 h 10"/>
              <a:gd name="T4" fmla="*/ 1099 w 13"/>
              <a:gd name="T5" fmla="*/ 2858 h 10"/>
              <a:gd name="T6" fmla="*/ 0 w 13"/>
              <a:gd name="T7" fmla="*/ 1905 h 10"/>
              <a:gd name="T8" fmla="*/ 366 w 13"/>
              <a:gd name="T9" fmla="*/ 953 h 10"/>
              <a:gd name="T10" fmla="*/ 1465 w 13"/>
              <a:gd name="T11" fmla="*/ 1905 h 10"/>
              <a:gd name="T12" fmla="*/ 1099 w 13"/>
              <a:gd name="T13" fmla="*/ 0 h 10"/>
              <a:gd name="T14" fmla="*/ 1832 w 13"/>
              <a:gd name="T15" fmla="*/ 0 h 10"/>
              <a:gd name="T16" fmla="*/ 2198 w 13"/>
              <a:gd name="T17" fmla="*/ 0 h 10"/>
              <a:gd name="T18" fmla="*/ 2930 w 13"/>
              <a:gd name="T19" fmla="*/ 1905 h 10"/>
              <a:gd name="T20" fmla="*/ 3297 w 13"/>
              <a:gd name="T21" fmla="*/ 0 h 10"/>
              <a:gd name="T22" fmla="*/ 4396 w 13"/>
              <a:gd name="T23" fmla="*/ 1905 h 10"/>
              <a:gd name="T24" fmla="*/ 3663 w 13"/>
              <a:gd name="T25" fmla="*/ 2858 h 10"/>
              <a:gd name="T26" fmla="*/ 2198 w 13"/>
              <a:gd name="T27" fmla="*/ 2858 h 10"/>
              <a:gd name="T28" fmla="*/ 1832 w 13"/>
              <a:gd name="T29" fmla="*/ 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" h="10">
                <a:moveTo>
                  <a:pt x="5" y="0"/>
                </a:moveTo>
                <a:lnTo>
                  <a:pt x="6" y="9"/>
                </a:lnTo>
                <a:lnTo>
                  <a:pt x="3" y="9"/>
                </a:lnTo>
                <a:cubicBezTo>
                  <a:pt x="2" y="9"/>
                  <a:pt x="0" y="9"/>
                  <a:pt x="0" y="6"/>
                </a:cubicBezTo>
                <a:cubicBezTo>
                  <a:pt x="0" y="6"/>
                  <a:pt x="0" y="3"/>
                  <a:pt x="1" y="3"/>
                </a:cubicBezTo>
                <a:cubicBezTo>
                  <a:pt x="3" y="3"/>
                  <a:pt x="4" y="6"/>
                  <a:pt x="4" y="6"/>
                </a:cubicBez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cubicBezTo>
                  <a:pt x="8" y="0"/>
                  <a:pt x="8" y="6"/>
                  <a:pt x="8" y="6"/>
                </a:cubicBezTo>
                <a:cubicBezTo>
                  <a:pt x="8" y="6"/>
                  <a:pt x="8" y="0"/>
                  <a:pt x="9" y="0"/>
                </a:cubicBezTo>
                <a:cubicBezTo>
                  <a:pt x="11" y="0"/>
                  <a:pt x="12" y="3"/>
                  <a:pt x="12" y="6"/>
                </a:cubicBezTo>
                <a:cubicBezTo>
                  <a:pt x="12" y="9"/>
                  <a:pt x="12" y="9"/>
                  <a:pt x="10" y="9"/>
                </a:cubicBezTo>
                <a:lnTo>
                  <a:pt x="6" y="9"/>
                </a:lnTo>
                <a:cubicBezTo>
                  <a:pt x="6" y="6"/>
                  <a:pt x="5" y="0"/>
                  <a:pt x="5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02" name="Freeform 7871">
            <a:extLst>
              <a:ext uri="{FF2B5EF4-FFF2-40B4-BE49-F238E27FC236}">
                <a16:creationId xmlns:a16="http://schemas.microsoft.com/office/drawing/2014/main" id="{2D96A5B9-2377-5841-AC8E-713CC100F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83225"/>
            <a:ext cx="4762" cy="3175"/>
          </a:xfrm>
          <a:custGeom>
            <a:avLst/>
            <a:gdLst>
              <a:gd name="T0" fmla="*/ 1832 w 13"/>
              <a:gd name="T1" fmla="*/ 953 h 10"/>
              <a:gd name="T2" fmla="*/ 1832 w 13"/>
              <a:gd name="T3" fmla="*/ 0 h 10"/>
              <a:gd name="T4" fmla="*/ 2198 w 13"/>
              <a:gd name="T5" fmla="*/ 953 h 10"/>
              <a:gd name="T6" fmla="*/ 2198 w 13"/>
              <a:gd name="T7" fmla="*/ 2858 h 10"/>
              <a:gd name="T8" fmla="*/ 1832 w 13"/>
              <a:gd name="T9" fmla="*/ 953 h 10"/>
              <a:gd name="T10" fmla="*/ 0 w 13"/>
              <a:gd name="T11" fmla="*/ 1905 h 10"/>
              <a:gd name="T12" fmla="*/ 366 w 13"/>
              <a:gd name="T13" fmla="*/ 953 h 10"/>
              <a:gd name="T14" fmla="*/ 733 w 13"/>
              <a:gd name="T15" fmla="*/ 953 h 10"/>
              <a:gd name="T16" fmla="*/ 1099 w 13"/>
              <a:gd name="T17" fmla="*/ 953 h 10"/>
              <a:gd name="T18" fmla="*/ 1099 w 13"/>
              <a:gd name="T19" fmla="*/ 0 h 10"/>
              <a:gd name="T20" fmla="*/ 1465 w 13"/>
              <a:gd name="T21" fmla="*/ 1905 h 10"/>
              <a:gd name="T22" fmla="*/ 733 w 13"/>
              <a:gd name="T23" fmla="*/ 953 h 10"/>
              <a:gd name="T24" fmla="*/ 0 w 13"/>
              <a:gd name="T25" fmla="*/ 1905 h 10"/>
              <a:gd name="T26" fmla="*/ 1099 w 13"/>
              <a:gd name="T27" fmla="*/ 2858 h 10"/>
              <a:gd name="T28" fmla="*/ 0 w 13"/>
              <a:gd name="T29" fmla="*/ 1905 h 10"/>
              <a:gd name="T30" fmla="*/ 3297 w 13"/>
              <a:gd name="T31" fmla="*/ 0 h 10"/>
              <a:gd name="T32" fmla="*/ 2930 w 13"/>
              <a:gd name="T33" fmla="*/ 1905 h 10"/>
              <a:gd name="T34" fmla="*/ 2930 w 13"/>
              <a:gd name="T35" fmla="*/ 953 h 10"/>
              <a:gd name="T36" fmla="*/ 3297 w 13"/>
              <a:gd name="T37" fmla="*/ 0 h 10"/>
              <a:gd name="T38" fmla="*/ 3663 w 13"/>
              <a:gd name="T39" fmla="*/ 2858 h 10"/>
              <a:gd name="T40" fmla="*/ 3297 w 13"/>
              <a:gd name="T41" fmla="*/ 2858 h 10"/>
              <a:gd name="T42" fmla="*/ 4396 w 13"/>
              <a:gd name="T43" fmla="*/ 1905 h 10"/>
              <a:gd name="T44" fmla="*/ 3663 w 13"/>
              <a:gd name="T45" fmla="*/ 2858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" h="10">
                <a:moveTo>
                  <a:pt x="5" y="3"/>
                </a:moveTo>
                <a:lnTo>
                  <a:pt x="5" y="0"/>
                </a:lnTo>
                <a:lnTo>
                  <a:pt x="6" y="3"/>
                </a:lnTo>
                <a:lnTo>
                  <a:pt x="6" y="9"/>
                </a:lnTo>
                <a:cubicBezTo>
                  <a:pt x="6" y="9"/>
                  <a:pt x="6" y="6"/>
                  <a:pt x="5" y="3"/>
                </a:cubicBezTo>
                <a:close/>
                <a:moveTo>
                  <a:pt x="0" y="6"/>
                </a:moveTo>
                <a:cubicBezTo>
                  <a:pt x="0" y="6"/>
                  <a:pt x="0" y="3"/>
                  <a:pt x="1" y="3"/>
                </a:cubicBezTo>
                <a:lnTo>
                  <a:pt x="2" y="3"/>
                </a:lnTo>
                <a:lnTo>
                  <a:pt x="3" y="3"/>
                </a:lnTo>
                <a:lnTo>
                  <a:pt x="3" y="0"/>
                </a:lnTo>
                <a:cubicBezTo>
                  <a:pt x="3" y="0"/>
                  <a:pt x="4" y="3"/>
                  <a:pt x="4" y="6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6"/>
                  <a:pt x="0" y="6"/>
                </a:cubicBezTo>
                <a:cubicBezTo>
                  <a:pt x="0" y="9"/>
                  <a:pt x="2" y="9"/>
                  <a:pt x="3" y="9"/>
                </a:cubicBezTo>
                <a:cubicBezTo>
                  <a:pt x="1" y="9"/>
                  <a:pt x="0" y="9"/>
                  <a:pt x="0" y="6"/>
                </a:cubicBezTo>
                <a:close/>
                <a:moveTo>
                  <a:pt x="9" y="0"/>
                </a:moveTo>
                <a:cubicBezTo>
                  <a:pt x="9" y="0"/>
                  <a:pt x="8" y="3"/>
                  <a:pt x="8" y="6"/>
                </a:cubicBezTo>
                <a:lnTo>
                  <a:pt x="8" y="3"/>
                </a:lnTo>
                <a:cubicBezTo>
                  <a:pt x="8" y="0"/>
                  <a:pt x="9" y="0"/>
                  <a:pt x="9" y="0"/>
                </a:cubicBezTo>
                <a:close/>
                <a:moveTo>
                  <a:pt x="10" y="9"/>
                </a:moveTo>
                <a:lnTo>
                  <a:pt x="9" y="9"/>
                </a:lnTo>
                <a:cubicBezTo>
                  <a:pt x="12" y="9"/>
                  <a:pt x="12" y="6"/>
                  <a:pt x="12" y="6"/>
                </a:cubicBezTo>
                <a:cubicBezTo>
                  <a:pt x="12" y="9"/>
                  <a:pt x="12" y="9"/>
                  <a:pt x="1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03" name="Freeform 7872">
            <a:extLst>
              <a:ext uri="{FF2B5EF4-FFF2-40B4-BE49-F238E27FC236}">
                <a16:creationId xmlns:a16="http://schemas.microsoft.com/office/drawing/2014/main" id="{B30BFF8A-B503-654F-98C3-700D1E718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5486400"/>
            <a:ext cx="3175" cy="3175"/>
          </a:xfrm>
          <a:custGeom>
            <a:avLst/>
            <a:gdLst>
              <a:gd name="T0" fmla="*/ 454 w 7"/>
              <a:gd name="T1" fmla="*/ 1905 h 10"/>
              <a:gd name="T2" fmla="*/ 907 w 7"/>
              <a:gd name="T3" fmla="*/ 0 h 10"/>
              <a:gd name="T4" fmla="*/ 2721 w 7"/>
              <a:gd name="T5" fmla="*/ 953 h 10"/>
              <a:gd name="T6" fmla="*/ 2268 w 7"/>
              <a:gd name="T7" fmla="*/ 2858 h 10"/>
              <a:gd name="T8" fmla="*/ 454 w 7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1" y="6"/>
                </a:moveTo>
                <a:cubicBezTo>
                  <a:pt x="0" y="3"/>
                  <a:pt x="1" y="0"/>
                  <a:pt x="2" y="0"/>
                </a:cubicBezTo>
                <a:cubicBezTo>
                  <a:pt x="4" y="0"/>
                  <a:pt x="5" y="0"/>
                  <a:pt x="6" y="3"/>
                </a:cubicBezTo>
                <a:cubicBezTo>
                  <a:pt x="6" y="6"/>
                  <a:pt x="5" y="9"/>
                  <a:pt x="5" y="9"/>
                </a:cubicBezTo>
                <a:cubicBezTo>
                  <a:pt x="2" y="9"/>
                  <a:pt x="1" y="9"/>
                  <a:pt x="1" y="6"/>
                </a:cubicBez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04" name="Freeform 7873">
            <a:extLst>
              <a:ext uri="{FF2B5EF4-FFF2-40B4-BE49-F238E27FC236}">
                <a16:creationId xmlns:a16="http://schemas.microsoft.com/office/drawing/2014/main" id="{C5578860-A00A-9941-A1D4-3B4D84D42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5486400"/>
            <a:ext cx="3175" cy="3175"/>
          </a:xfrm>
          <a:custGeom>
            <a:avLst/>
            <a:gdLst>
              <a:gd name="T0" fmla="*/ 0 w 8"/>
              <a:gd name="T1" fmla="*/ 1905 h 10"/>
              <a:gd name="T2" fmla="*/ 794 w 8"/>
              <a:gd name="T3" fmla="*/ 0 h 10"/>
              <a:gd name="T4" fmla="*/ 794 w 8"/>
              <a:gd name="T5" fmla="*/ 0 h 10"/>
              <a:gd name="T6" fmla="*/ 397 w 8"/>
              <a:gd name="T7" fmla="*/ 1905 h 10"/>
              <a:gd name="T8" fmla="*/ 1588 w 8"/>
              <a:gd name="T9" fmla="*/ 2858 h 10"/>
              <a:gd name="T10" fmla="*/ 1588 w 8"/>
              <a:gd name="T11" fmla="*/ 2858 h 10"/>
              <a:gd name="T12" fmla="*/ 0 w 8"/>
              <a:gd name="T13" fmla="*/ 1905 h 10"/>
              <a:gd name="T14" fmla="*/ 2381 w 8"/>
              <a:gd name="T15" fmla="*/ 953 h 10"/>
              <a:gd name="T16" fmla="*/ 1984 w 8"/>
              <a:gd name="T17" fmla="*/ 2858 h 10"/>
              <a:gd name="T18" fmla="*/ 1984 w 8"/>
              <a:gd name="T19" fmla="*/ 953 h 10"/>
              <a:gd name="T20" fmla="*/ 794 w 8"/>
              <a:gd name="T21" fmla="*/ 0 h 10"/>
              <a:gd name="T22" fmla="*/ 2381 w 8"/>
              <a:gd name="T23" fmla="*/ 953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0">
                <a:moveTo>
                  <a:pt x="0" y="6"/>
                </a:moveTo>
                <a:cubicBezTo>
                  <a:pt x="0" y="3"/>
                  <a:pt x="1" y="0"/>
                  <a:pt x="2" y="0"/>
                </a:cubicBezTo>
                <a:cubicBezTo>
                  <a:pt x="1" y="0"/>
                  <a:pt x="0" y="3"/>
                  <a:pt x="1" y="6"/>
                </a:cubicBezTo>
                <a:cubicBezTo>
                  <a:pt x="1" y="9"/>
                  <a:pt x="2" y="9"/>
                  <a:pt x="4" y="9"/>
                </a:cubicBezTo>
                <a:cubicBezTo>
                  <a:pt x="2" y="9"/>
                  <a:pt x="1" y="9"/>
                  <a:pt x="0" y="6"/>
                </a:cubicBezTo>
                <a:close/>
                <a:moveTo>
                  <a:pt x="6" y="3"/>
                </a:moveTo>
                <a:cubicBezTo>
                  <a:pt x="7" y="6"/>
                  <a:pt x="6" y="9"/>
                  <a:pt x="5" y="9"/>
                </a:cubicBezTo>
                <a:cubicBezTo>
                  <a:pt x="5" y="9"/>
                  <a:pt x="6" y="6"/>
                  <a:pt x="5" y="3"/>
                </a:cubicBezTo>
                <a:cubicBezTo>
                  <a:pt x="5" y="3"/>
                  <a:pt x="4" y="0"/>
                  <a:pt x="2" y="0"/>
                </a:cubicBezTo>
                <a:cubicBezTo>
                  <a:pt x="5" y="0"/>
                  <a:pt x="5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05" name="Freeform 7874">
            <a:extLst>
              <a:ext uri="{FF2B5EF4-FFF2-40B4-BE49-F238E27FC236}">
                <a16:creationId xmlns:a16="http://schemas.microsoft.com/office/drawing/2014/main" id="{468EADFE-0D3B-6B49-9F51-00C318E92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5487988"/>
            <a:ext cx="1587" cy="1587"/>
          </a:xfrm>
          <a:custGeom>
            <a:avLst/>
            <a:gdLst>
              <a:gd name="T0" fmla="*/ 529 w 6"/>
              <a:gd name="T1" fmla="*/ 1190 h 4"/>
              <a:gd name="T2" fmla="*/ 0 w 6"/>
              <a:gd name="T3" fmla="*/ 1190 h 4"/>
              <a:gd name="T4" fmla="*/ 529 w 6"/>
              <a:gd name="T5" fmla="*/ 0 h 4"/>
              <a:gd name="T6" fmla="*/ 1323 w 6"/>
              <a:gd name="T7" fmla="*/ 1190 h 4"/>
              <a:gd name="T8" fmla="*/ 529 w 6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3"/>
                </a:moveTo>
                <a:lnTo>
                  <a:pt x="0" y="3"/>
                </a:lnTo>
                <a:cubicBezTo>
                  <a:pt x="0" y="3"/>
                  <a:pt x="2" y="0"/>
                  <a:pt x="2" y="0"/>
                </a:cubicBezTo>
                <a:lnTo>
                  <a:pt x="5" y="3"/>
                </a:lnTo>
                <a:lnTo>
                  <a:pt x="2" y="3"/>
                </a:ln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06" name="Freeform 7875">
            <a:extLst>
              <a:ext uri="{FF2B5EF4-FFF2-40B4-BE49-F238E27FC236}">
                <a16:creationId xmlns:a16="http://schemas.microsoft.com/office/drawing/2014/main" id="{FDD08584-6105-3043-9DD1-2C4E7B12D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250" y="5487988"/>
            <a:ext cx="1588" cy="1587"/>
          </a:xfrm>
          <a:custGeom>
            <a:avLst/>
            <a:gdLst>
              <a:gd name="T0" fmla="*/ 397 w 4"/>
              <a:gd name="T1" fmla="*/ 1190 h 4"/>
              <a:gd name="T2" fmla="*/ 0 w 4"/>
              <a:gd name="T3" fmla="*/ 1190 h 4"/>
              <a:gd name="T4" fmla="*/ 0 w 4"/>
              <a:gd name="T5" fmla="*/ 794 h 4"/>
              <a:gd name="T6" fmla="*/ 0 w 4"/>
              <a:gd name="T7" fmla="*/ 794 h 4"/>
              <a:gd name="T8" fmla="*/ 397 w 4"/>
              <a:gd name="T9" fmla="*/ 0 h 4"/>
              <a:gd name="T10" fmla="*/ 1191 w 4"/>
              <a:gd name="T11" fmla="*/ 794 h 4"/>
              <a:gd name="T12" fmla="*/ 1191 w 4"/>
              <a:gd name="T13" fmla="*/ 794 h 4"/>
              <a:gd name="T14" fmla="*/ 794 w 4"/>
              <a:gd name="T15" fmla="*/ 1190 h 4"/>
              <a:gd name="T16" fmla="*/ 397 w 4"/>
              <a:gd name="T17" fmla="*/ 119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4">
                <a:moveTo>
                  <a:pt x="1" y="3"/>
                </a:moveTo>
                <a:lnTo>
                  <a:pt x="0" y="3"/>
                </a:ln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lnTo>
                  <a:pt x="3" y="2"/>
                </a:ln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lnTo>
                  <a:pt x="1" y="3"/>
                </a:ln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07" name="Freeform 7876">
            <a:extLst>
              <a:ext uri="{FF2B5EF4-FFF2-40B4-BE49-F238E27FC236}">
                <a16:creationId xmlns:a16="http://schemas.microsoft.com/office/drawing/2014/main" id="{2DDB45C6-08BF-214D-A1CD-62B7F7242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5487988"/>
            <a:ext cx="1587" cy="3175"/>
          </a:xfrm>
          <a:custGeom>
            <a:avLst/>
            <a:gdLst>
              <a:gd name="T0" fmla="*/ 794 w 6"/>
              <a:gd name="T1" fmla="*/ 2721 h 7"/>
              <a:gd name="T2" fmla="*/ 0 w 6"/>
              <a:gd name="T3" fmla="*/ 1361 h 7"/>
              <a:gd name="T4" fmla="*/ 1323 w 6"/>
              <a:gd name="T5" fmla="*/ 1361 h 7"/>
              <a:gd name="T6" fmla="*/ 794 w 6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3" y="6"/>
                </a:moveTo>
                <a:cubicBezTo>
                  <a:pt x="1" y="6"/>
                  <a:pt x="0" y="3"/>
                  <a:pt x="0" y="3"/>
                </a:cubicBezTo>
                <a:cubicBezTo>
                  <a:pt x="0" y="0"/>
                  <a:pt x="5" y="0"/>
                  <a:pt x="5" y="3"/>
                </a:cubicBezTo>
                <a:lnTo>
                  <a:pt x="3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08" name="Freeform 7877">
            <a:extLst>
              <a:ext uri="{FF2B5EF4-FFF2-40B4-BE49-F238E27FC236}">
                <a16:creationId xmlns:a16="http://schemas.microsoft.com/office/drawing/2014/main" id="{825E936E-B2CA-5745-BBCC-62EE91F8B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138" y="5487988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2721 w 7"/>
              <a:gd name="T5" fmla="*/ 1361 h 7"/>
              <a:gd name="T6" fmla="*/ 1361 w 7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2" y="6"/>
                  <a:pt x="0" y="3"/>
                  <a:pt x="0" y="3"/>
                </a:cubicBezTo>
                <a:cubicBezTo>
                  <a:pt x="0" y="0"/>
                  <a:pt x="6" y="0"/>
                  <a:pt x="6" y="3"/>
                </a:cubicBezTo>
                <a:cubicBezTo>
                  <a:pt x="6" y="3"/>
                  <a:pt x="5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09" name="Freeform 7878">
            <a:extLst>
              <a:ext uri="{FF2B5EF4-FFF2-40B4-BE49-F238E27FC236}">
                <a16:creationId xmlns:a16="http://schemas.microsoft.com/office/drawing/2014/main" id="{4828406A-7789-ED40-879C-8581C939D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97513"/>
            <a:ext cx="33337" cy="3175"/>
          </a:xfrm>
          <a:custGeom>
            <a:avLst/>
            <a:gdLst>
              <a:gd name="T0" fmla="*/ 16669 w 94"/>
              <a:gd name="T1" fmla="*/ 953 h 10"/>
              <a:gd name="T2" fmla="*/ 709 w 94"/>
              <a:gd name="T3" fmla="*/ 2858 h 10"/>
              <a:gd name="T4" fmla="*/ 0 w 94"/>
              <a:gd name="T5" fmla="*/ 2858 h 10"/>
              <a:gd name="T6" fmla="*/ 0 w 94"/>
              <a:gd name="T7" fmla="*/ 1905 h 10"/>
              <a:gd name="T8" fmla="*/ 16669 w 94"/>
              <a:gd name="T9" fmla="*/ 0 h 10"/>
              <a:gd name="T10" fmla="*/ 32628 w 94"/>
              <a:gd name="T11" fmla="*/ 1905 h 10"/>
              <a:gd name="T12" fmla="*/ 32982 w 94"/>
              <a:gd name="T13" fmla="*/ 2858 h 10"/>
              <a:gd name="T14" fmla="*/ 32273 w 94"/>
              <a:gd name="T15" fmla="*/ 2858 h 10"/>
              <a:gd name="T16" fmla="*/ 16669 w 94"/>
              <a:gd name="T17" fmla="*/ 95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4" h="10">
                <a:moveTo>
                  <a:pt x="47" y="3"/>
                </a:moveTo>
                <a:cubicBezTo>
                  <a:pt x="29" y="3"/>
                  <a:pt x="13" y="3"/>
                  <a:pt x="2" y="9"/>
                </a:cubicBezTo>
                <a:cubicBezTo>
                  <a:pt x="0" y="9"/>
                  <a:pt x="0" y="9"/>
                  <a:pt x="0" y="9"/>
                </a:cubicBezTo>
                <a:lnTo>
                  <a:pt x="0" y="6"/>
                </a:lnTo>
                <a:cubicBezTo>
                  <a:pt x="12" y="0"/>
                  <a:pt x="28" y="0"/>
                  <a:pt x="47" y="0"/>
                </a:cubicBezTo>
                <a:cubicBezTo>
                  <a:pt x="64" y="0"/>
                  <a:pt x="80" y="0"/>
                  <a:pt x="92" y="6"/>
                </a:cubicBezTo>
                <a:lnTo>
                  <a:pt x="93" y="9"/>
                </a:lnTo>
                <a:lnTo>
                  <a:pt x="91" y="9"/>
                </a:lnTo>
                <a:cubicBezTo>
                  <a:pt x="79" y="3"/>
                  <a:pt x="64" y="3"/>
                  <a:pt x="47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0" name="Freeform 7879">
            <a:extLst>
              <a:ext uri="{FF2B5EF4-FFF2-40B4-BE49-F238E27FC236}">
                <a16:creationId xmlns:a16="http://schemas.microsoft.com/office/drawing/2014/main" id="{DB1B576F-B730-A34C-88DD-68E09B08A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97513"/>
            <a:ext cx="33337" cy="3175"/>
          </a:xfrm>
          <a:custGeom>
            <a:avLst/>
            <a:gdLst>
              <a:gd name="T0" fmla="*/ 32262 w 93"/>
              <a:gd name="T1" fmla="*/ 2858 h 10"/>
              <a:gd name="T2" fmla="*/ 16489 w 93"/>
              <a:gd name="T3" fmla="*/ 953 h 10"/>
              <a:gd name="T4" fmla="*/ 16489 w 93"/>
              <a:gd name="T5" fmla="*/ 953 h 10"/>
              <a:gd name="T6" fmla="*/ 32262 w 93"/>
              <a:gd name="T7" fmla="*/ 2858 h 10"/>
              <a:gd name="T8" fmla="*/ 358 w 93"/>
              <a:gd name="T9" fmla="*/ 2858 h 10"/>
              <a:gd name="T10" fmla="*/ 0 w 93"/>
              <a:gd name="T11" fmla="*/ 2858 h 10"/>
              <a:gd name="T12" fmla="*/ 0 w 93"/>
              <a:gd name="T13" fmla="*/ 2858 h 10"/>
              <a:gd name="T14" fmla="*/ 16489 w 93"/>
              <a:gd name="T15" fmla="*/ 953 h 10"/>
              <a:gd name="T16" fmla="*/ 358 w 93"/>
              <a:gd name="T17" fmla="*/ 2858 h 10"/>
              <a:gd name="T18" fmla="*/ 32620 w 93"/>
              <a:gd name="T19" fmla="*/ 1905 h 10"/>
              <a:gd name="T20" fmla="*/ 32620 w 93"/>
              <a:gd name="T21" fmla="*/ 2223 h 10"/>
              <a:gd name="T22" fmla="*/ 32262 w 93"/>
              <a:gd name="T23" fmla="*/ 1905 h 10"/>
              <a:gd name="T24" fmla="*/ 16489 w 93"/>
              <a:gd name="T25" fmla="*/ 0 h 10"/>
              <a:gd name="T26" fmla="*/ 32620 w 93"/>
              <a:gd name="T27" fmla="*/ 1905 h 10"/>
              <a:gd name="T28" fmla="*/ 32979 w 93"/>
              <a:gd name="T29" fmla="*/ 2858 h 10"/>
              <a:gd name="T30" fmla="*/ 32620 w 93"/>
              <a:gd name="T31" fmla="*/ 2223 h 10"/>
              <a:gd name="T32" fmla="*/ 32979 w 93"/>
              <a:gd name="T33" fmla="*/ 2858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3" h="10">
                <a:moveTo>
                  <a:pt x="90" y="9"/>
                </a:moveTo>
                <a:cubicBezTo>
                  <a:pt x="78" y="6"/>
                  <a:pt x="62" y="3"/>
                  <a:pt x="46" y="3"/>
                </a:cubicBezTo>
                <a:cubicBezTo>
                  <a:pt x="62" y="3"/>
                  <a:pt x="78" y="3"/>
                  <a:pt x="90" y="9"/>
                </a:cubicBezTo>
                <a:close/>
                <a:moveTo>
                  <a:pt x="1" y="9"/>
                </a:moveTo>
                <a:lnTo>
                  <a:pt x="0" y="9"/>
                </a:lnTo>
                <a:cubicBezTo>
                  <a:pt x="13" y="3"/>
                  <a:pt x="28" y="3"/>
                  <a:pt x="46" y="3"/>
                </a:cubicBezTo>
                <a:cubicBezTo>
                  <a:pt x="28" y="3"/>
                  <a:pt x="13" y="6"/>
                  <a:pt x="1" y="9"/>
                </a:cubicBezTo>
                <a:close/>
                <a:moveTo>
                  <a:pt x="91" y="6"/>
                </a:moveTo>
                <a:lnTo>
                  <a:pt x="91" y="7"/>
                </a:lnTo>
                <a:cubicBezTo>
                  <a:pt x="91" y="6"/>
                  <a:pt x="91" y="6"/>
                  <a:pt x="90" y="6"/>
                </a:cubicBezTo>
                <a:cubicBezTo>
                  <a:pt x="79" y="0"/>
                  <a:pt x="62" y="0"/>
                  <a:pt x="46" y="0"/>
                </a:cubicBezTo>
                <a:cubicBezTo>
                  <a:pt x="62" y="0"/>
                  <a:pt x="79" y="0"/>
                  <a:pt x="91" y="6"/>
                </a:cubicBezTo>
                <a:close/>
                <a:moveTo>
                  <a:pt x="92" y="9"/>
                </a:moveTo>
                <a:lnTo>
                  <a:pt x="91" y="7"/>
                </a:lnTo>
                <a:cubicBezTo>
                  <a:pt x="92" y="7"/>
                  <a:pt x="92" y="9"/>
                  <a:pt x="92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1" name="Freeform 7880">
            <a:extLst>
              <a:ext uri="{FF2B5EF4-FFF2-40B4-BE49-F238E27FC236}">
                <a16:creationId xmlns:a16="http://schemas.microsoft.com/office/drawing/2014/main" id="{5D9D9409-A696-4E4A-9FE7-DC15AAA9B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94338"/>
            <a:ext cx="3175" cy="3175"/>
          </a:xfrm>
          <a:custGeom>
            <a:avLst/>
            <a:gdLst>
              <a:gd name="T0" fmla="*/ 1411 w 9"/>
              <a:gd name="T1" fmla="*/ 2721 h 7"/>
              <a:gd name="T2" fmla="*/ 0 w 9"/>
              <a:gd name="T3" fmla="*/ 1361 h 7"/>
              <a:gd name="T4" fmla="*/ 1411 w 9"/>
              <a:gd name="T5" fmla="*/ 0 h 7"/>
              <a:gd name="T6" fmla="*/ 2822 w 9"/>
              <a:gd name="T7" fmla="*/ 1361 h 7"/>
              <a:gd name="T8" fmla="*/ 1411 w 9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4" y="6"/>
                </a:moveTo>
                <a:lnTo>
                  <a:pt x="0" y="3"/>
                </a:lnTo>
                <a:lnTo>
                  <a:pt x="4" y="0"/>
                </a:lnTo>
                <a:lnTo>
                  <a:pt x="8" y="3"/>
                </a:lnTo>
                <a:lnTo>
                  <a:pt x="4" y="6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2" name="Freeform 7881">
            <a:extLst>
              <a:ext uri="{FF2B5EF4-FFF2-40B4-BE49-F238E27FC236}">
                <a16:creationId xmlns:a16="http://schemas.microsoft.com/office/drawing/2014/main" id="{C54F39EF-D9F6-A843-8F46-7313CB33D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94338"/>
            <a:ext cx="3175" cy="3175"/>
          </a:xfrm>
          <a:custGeom>
            <a:avLst/>
            <a:gdLst>
              <a:gd name="T0" fmla="*/ 1411 w 9"/>
              <a:gd name="T1" fmla="*/ 2721 h 7"/>
              <a:gd name="T2" fmla="*/ 1411 w 9"/>
              <a:gd name="T3" fmla="*/ 2721 h 7"/>
              <a:gd name="T4" fmla="*/ 0 w 9"/>
              <a:gd name="T5" fmla="*/ 1361 h 7"/>
              <a:gd name="T6" fmla="*/ 1411 w 9"/>
              <a:gd name="T7" fmla="*/ 0 h 7"/>
              <a:gd name="T8" fmla="*/ 2822 w 9"/>
              <a:gd name="T9" fmla="*/ 1361 h 7"/>
              <a:gd name="T10" fmla="*/ 1411 w 9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7">
                <a:moveTo>
                  <a:pt x="4" y="6"/>
                </a:moveTo>
                <a:lnTo>
                  <a:pt x="4" y="6"/>
                </a:lnTo>
                <a:lnTo>
                  <a:pt x="0" y="3"/>
                </a:lnTo>
                <a:lnTo>
                  <a:pt x="4" y="0"/>
                </a:lnTo>
                <a:lnTo>
                  <a:pt x="8" y="3"/>
                </a:lnTo>
                <a:lnTo>
                  <a:pt x="4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3" name="Freeform 7882">
            <a:extLst>
              <a:ext uri="{FF2B5EF4-FFF2-40B4-BE49-F238E27FC236}">
                <a16:creationId xmlns:a16="http://schemas.microsoft.com/office/drawing/2014/main" id="{213E253B-444E-8441-9747-A1AD32585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5494338"/>
            <a:ext cx="3175" cy="3175"/>
          </a:xfrm>
          <a:custGeom>
            <a:avLst/>
            <a:gdLst>
              <a:gd name="T0" fmla="*/ 318 w 10"/>
              <a:gd name="T1" fmla="*/ 0 h 7"/>
              <a:gd name="T2" fmla="*/ 2223 w 10"/>
              <a:gd name="T3" fmla="*/ 0 h 7"/>
              <a:gd name="T4" fmla="*/ 2858 w 10"/>
              <a:gd name="T5" fmla="*/ 0 h 7"/>
              <a:gd name="T6" fmla="*/ 2858 w 10"/>
              <a:gd name="T7" fmla="*/ 1361 h 7"/>
              <a:gd name="T8" fmla="*/ 2223 w 10"/>
              <a:gd name="T9" fmla="*/ 2721 h 7"/>
              <a:gd name="T10" fmla="*/ 635 w 10"/>
              <a:gd name="T11" fmla="*/ 2721 h 7"/>
              <a:gd name="T12" fmla="*/ 0 w 10"/>
              <a:gd name="T13" fmla="*/ 2721 h 7"/>
              <a:gd name="T14" fmla="*/ 0 w 10"/>
              <a:gd name="T15" fmla="*/ 1361 h 7"/>
              <a:gd name="T16" fmla="*/ 318 w 10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7">
                <a:moveTo>
                  <a:pt x="1" y="0"/>
                </a:moveTo>
                <a:lnTo>
                  <a:pt x="7" y="0"/>
                </a:lnTo>
                <a:cubicBezTo>
                  <a:pt x="8" y="0"/>
                  <a:pt x="9" y="0"/>
                  <a:pt x="9" y="0"/>
                </a:cubicBezTo>
                <a:lnTo>
                  <a:pt x="9" y="3"/>
                </a:lnTo>
                <a:cubicBezTo>
                  <a:pt x="9" y="3"/>
                  <a:pt x="8" y="6"/>
                  <a:pt x="7" y="6"/>
                </a:cubicBez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cubicBezTo>
                  <a:pt x="0" y="3"/>
                  <a:pt x="0" y="0"/>
                  <a:pt x="1" y="0"/>
                </a:cubicBez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4" name="Freeform 7883">
            <a:extLst>
              <a:ext uri="{FF2B5EF4-FFF2-40B4-BE49-F238E27FC236}">
                <a16:creationId xmlns:a16="http://schemas.microsoft.com/office/drawing/2014/main" id="{5E724EAA-303B-D948-A4D7-440C42E17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5494338"/>
            <a:ext cx="3175" cy="3175"/>
          </a:xfrm>
          <a:custGeom>
            <a:avLst/>
            <a:gdLst>
              <a:gd name="T0" fmla="*/ 635 w 10"/>
              <a:gd name="T1" fmla="*/ 2721 h 7"/>
              <a:gd name="T2" fmla="*/ 0 w 10"/>
              <a:gd name="T3" fmla="*/ 2721 h 7"/>
              <a:gd name="T4" fmla="*/ 318 w 10"/>
              <a:gd name="T5" fmla="*/ 0 h 7"/>
              <a:gd name="T6" fmla="*/ 2223 w 10"/>
              <a:gd name="T7" fmla="*/ 0 h 7"/>
              <a:gd name="T8" fmla="*/ 2223 w 10"/>
              <a:gd name="T9" fmla="*/ 0 h 7"/>
              <a:gd name="T10" fmla="*/ 2858 w 10"/>
              <a:gd name="T11" fmla="*/ 0 h 7"/>
              <a:gd name="T12" fmla="*/ 2223 w 10"/>
              <a:gd name="T13" fmla="*/ 2721 h 7"/>
              <a:gd name="T14" fmla="*/ 635 w 10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7">
                <a:moveTo>
                  <a:pt x="2" y="6"/>
                </a:moveTo>
                <a:cubicBezTo>
                  <a:pt x="0" y="6"/>
                  <a:pt x="0" y="6"/>
                  <a:pt x="0" y="6"/>
                </a:cubicBezTo>
                <a:cubicBezTo>
                  <a:pt x="0" y="3"/>
                  <a:pt x="0" y="0"/>
                  <a:pt x="1" y="0"/>
                </a:cubicBezTo>
                <a:lnTo>
                  <a:pt x="7" y="0"/>
                </a:lnTo>
                <a:cubicBezTo>
                  <a:pt x="8" y="0"/>
                  <a:pt x="9" y="0"/>
                  <a:pt x="9" y="0"/>
                </a:cubicBezTo>
                <a:cubicBezTo>
                  <a:pt x="9" y="3"/>
                  <a:pt x="8" y="6"/>
                  <a:pt x="7" y="6"/>
                </a:cubicBezTo>
                <a:lnTo>
                  <a:pt x="2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5" name="Freeform 7884">
            <a:extLst>
              <a:ext uri="{FF2B5EF4-FFF2-40B4-BE49-F238E27FC236}">
                <a16:creationId xmlns:a16="http://schemas.microsoft.com/office/drawing/2014/main" id="{FA874CD0-C1A7-9B4D-9342-4DE8AC3B7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5494338"/>
            <a:ext cx="4763" cy="3175"/>
          </a:xfrm>
          <a:custGeom>
            <a:avLst/>
            <a:gdLst>
              <a:gd name="T0" fmla="*/ 0 w 14"/>
              <a:gd name="T1" fmla="*/ 1361 h 7"/>
              <a:gd name="T2" fmla="*/ 680 w 14"/>
              <a:gd name="T3" fmla="*/ 0 h 7"/>
              <a:gd name="T4" fmla="*/ 340 w 14"/>
              <a:gd name="T5" fmla="*/ 1361 h 7"/>
              <a:gd name="T6" fmla="*/ 340 w 14"/>
              <a:gd name="T7" fmla="*/ 2721 h 7"/>
              <a:gd name="T8" fmla="*/ 0 w 14"/>
              <a:gd name="T9" fmla="*/ 1361 h 7"/>
              <a:gd name="T10" fmla="*/ 4423 w 14"/>
              <a:gd name="T11" fmla="*/ 1361 h 7"/>
              <a:gd name="T12" fmla="*/ 3742 w 14"/>
              <a:gd name="T13" fmla="*/ 2721 h 7"/>
              <a:gd name="T14" fmla="*/ 4083 w 14"/>
              <a:gd name="T15" fmla="*/ 1361 h 7"/>
              <a:gd name="T16" fmla="*/ 4083 w 14"/>
              <a:gd name="T17" fmla="*/ 0 h 7"/>
              <a:gd name="T18" fmla="*/ 4423 w 14"/>
              <a:gd name="T19" fmla="*/ 136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7">
                <a:moveTo>
                  <a:pt x="0" y="3"/>
                </a:moveTo>
                <a:cubicBezTo>
                  <a:pt x="0" y="0"/>
                  <a:pt x="1" y="0"/>
                  <a:pt x="2" y="0"/>
                </a:cubicBezTo>
                <a:cubicBezTo>
                  <a:pt x="2" y="0"/>
                  <a:pt x="1" y="0"/>
                  <a:pt x="1" y="3"/>
                </a:cubicBezTo>
                <a:lnTo>
                  <a:pt x="1" y="6"/>
                </a:lnTo>
                <a:lnTo>
                  <a:pt x="0" y="3"/>
                </a:lnTo>
                <a:close/>
                <a:moveTo>
                  <a:pt x="13" y="3"/>
                </a:moveTo>
                <a:cubicBezTo>
                  <a:pt x="13" y="6"/>
                  <a:pt x="12" y="6"/>
                  <a:pt x="11" y="6"/>
                </a:cubicBezTo>
                <a:cubicBezTo>
                  <a:pt x="12" y="6"/>
                  <a:pt x="12" y="6"/>
                  <a:pt x="12" y="3"/>
                </a:cubicBezTo>
                <a:lnTo>
                  <a:pt x="12" y="0"/>
                </a:lnTo>
                <a:lnTo>
                  <a:pt x="13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6" name="Freeform 7885">
            <a:extLst>
              <a:ext uri="{FF2B5EF4-FFF2-40B4-BE49-F238E27FC236}">
                <a16:creationId xmlns:a16="http://schemas.microsoft.com/office/drawing/2014/main" id="{0236237D-36CC-CE41-9436-7A3A9E51A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5494338"/>
            <a:ext cx="3175" cy="3175"/>
          </a:xfrm>
          <a:custGeom>
            <a:avLst/>
            <a:gdLst>
              <a:gd name="T0" fmla="*/ 2858 w 10"/>
              <a:gd name="T1" fmla="*/ 0 h 7"/>
              <a:gd name="T2" fmla="*/ 2858 w 10"/>
              <a:gd name="T3" fmla="*/ 1361 h 7"/>
              <a:gd name="T4" fmla="*/ 2858 w 10"/>
              <a:gd name="T5" fmla="*/ 2721 h 7"/>
              <a:gd name="T6" fmla="*/ 2858 w 10"/>
              <a:gd name="T7" fmla="*/ 2721 h 7"/>
              <a:gd name="T8" fmla="*/ 318 w 10"/>
              <a:gd name="T9" fmla="*/ 2721 h 7"/>
              <a:gd name="T10" fmla="*/ 0 w 10"/>
              <a:gd name="T11" fmla="*/ 1361 h 7"/>
              <a:gd name="T12" fmla="*/ 0 w 10"/>
              <a:gd name="T13" fmla="*/ 0 h 7"/>
              <a:gd name="T14" fmla="*/ 635 w 10"/>
              <a:gd name="T15" fmla="*/ 0 h 7"/>
              <a:gd name="T16" fmla="*/ 2858 w 10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7">
                <a:moveTo>
                  <a:pt x="9" y="0"/>
                </a:moveTo>
                <a:lnTo>
                  <a:pt x="9" y="3"/>
                </a:lnTo>
                <a:lnTo>
                  <a:pt x="9" y="6"/>
                </a:lnTo>
                <a:lnTo>
                  <a:pt x="1" y="6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9" y="0"/>
                </a:ln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7" name="Freeform 7886">
            <a:extLst>
              <a:ext uri="{FF2B5EF4-FFF2-40B4-BE49-F238E27FC236}">
                <a16:creationId xmlns:a16="http://schemas.microsoft.com/office/drawing/2014/main" id="{040201F6-8DCB-C240-9623-E1BDCFBC1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5494338"/>
            <a:ext cx="3175" cy="3175"/>
          </a:xfrm>
          <a:custGeom>
            <a:avLst/>
            <a:gdLst>
              <a:gd name="T0" fmla="*/ 2858 w 10"/>
              <a:gd name="T1" fmla="*/ 2721 h 7"/>
              <a:gd name="T2" fmla="*/ 2858 w 10"/>
              <a:gd name="T3" fmla="*/ 2721 h 7"/>
              <a:gd name="T4" fmla="*/ 318 w 10"/>
              <a:gd name="T5" fmla="*/ 2721 h 7"/>
              <a:gd name="T6" fmla="*/ 0 w 10"/>
              <a:gd name="T7" fmla="*/ 1361 h 7"/>
              <a:gd name="T8" fmla="*/ 318 w 10"/>
              <a:gd name="T9" fmla="*/ 0 h 7"/>
              <a:gd name="T10" fmla="*/ 2858 w 10"/>
              <a:gd name="T11" fmla="*/ 0 h 7"/>
              <a:gd name="T12" fmla="*/ 2858 w 10"/>
              <a:gd name="T13" fmla="*/ 1361 h 7"/>
              <a:gd name="T14" fmla="*/ 2858 w 10"/>
              <a:gd name="T15" fmla="*/ 272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7">
                <a:moveTo>
                  <a:pt x="9" y="6"/>
                </a:moveTo>
                <a:lnTo>
                  <a:pt x="9" y="6"/>
                </a:lnTo>
                <a:lnTo>
                  <a:pt x="1" y="6"/>
                </a:lnTo>
                <a:cubicBezTo>
                  <a:pt x="0" y="6"/>
                  <a:pt x="0" y="3"/>
                  <a:pt x="0" y="3"/>
                </a:cubicBezTo>
                <a:cubicBezTo>
                  <a:pt x="0" y="0"/>
                  <a:pt x="1" y="0"/>
                  <a:pt x="1" y="0"/>
                </a:cubicBezTo>
                <a:lnTo>
                  <a:pt x="9" y="0"/>
                </a:lnTo>
                <a:lnTo>
                  <a:pt x="9" y="3"/>
                </a:lnTo>
                <a:cubicBezTo>
                  <a:pt x="9" y="6"/>
                  <a:pt x="9" y="6"/>
                  <a:pt x="9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8" name="Freeform 7887">
            <a:extLst>
              <a:ext uri="{FF2B5EF4-FFF2-40B4-BE49-F238E27FC236}">
                <a16:creationId xmlns:a16="http://schemas.microsoft.com/office/drawing/2014/main" id="{36757DB5-4DE7-154D-976A-3B429FE71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5494338"/>
            <a:ext cx="4762" cy="3175"/>
          </a:xfrm>
          <a:custGeom>
            <a:avLst/>
            <a:gdLst>
              <a:gd name="T0" fmla="*/ 340 w 14"/>
              <a:gd name="T1" fmla="*/ 1361 h 7"/>
              <a:gd name="T2" fmla="*/ 680 w 14"/>
              <a:gd name="T3" fmla="*/ 2721 h 7"/>
              <a:gd name="T4" fmla="*/ 340 w 14"/>
              <a:gd name="T5" fmla="*/ 1361 h 7"/>
              <a:gd name="T6" fmla="*/ 3742 w 14"/>
              <a:gd name="T7" fmla="*/ 0 h 7"/>
              <a:gd name="T8" fmla="*/ 4422 w 14"/>
              <a:gd name="T9" fmla="*/ 1361 h 7"/>
              <a:gd name="T10" fmla="*/ 3742 w 14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7">
                <a:moveTo>
                  <a:pt x="1" y="3"/>
                </a:moveTo>
                <a:cubicBezTo>
                  <a:pt x="1" y="5"/>
                  <a:pt x="1" y="6"/>
                  <a:pt x="2" y="6"/>
                </a:cubicBezTo>
                <a:cubicBezTo>
                  <a:pt x="1" y="6"/>
                  <a:pt x="0" y="5"/>
                  <a:pt x="1" y="3"/>
                </a:cubicBezTo>
                <a:close/>
                <a:moveTo>
                  <a:pt x="11" y="0"/>
                </a:moveTo>
                <a:cubicBezTo>
                  <a:pt x="13" y="0"/>
                  <a:pt x="13" y="0"/>
                  <a:pt x="13" y="3"/>
                </a:cubicBezTo>
                <a:cubicBezTo>
                  <a:pt x="13" y="0"/>
                  <a:pt x="12" y="0"/>
                  <a:pt x="1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" name="Freeform 7888">
            <a:extLst>
              <a:ext uri="{FF2B5EF4-FFF2-40B4-BE49-F238E27FC236}">
                <a16:creationId xmlns:a16="http://schemas.microsoft.com/office/drawing/2014/main" id="{E4F6C9EA-CD88-C249-83B7-9E9F65E09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5494338"/>
            <a:ext cx="3175" cy="3175"/>
          </a:xfrm>
          <a:custGeom>
            <a:avLst/>
            <a:gdLst>
              <a:gd name="T0" fmla="*/ 0 w 8"/>
              <a:gd name="T1" fmla="*/ 2858 h 10"/>
              <a:gd name="T2" fmla="*/ 2381 w 8"/>
              <a:gd name="T3" fmla="*/ 953 h 10"/>
              <a:gd name="T4" fmla="*/ 0 w 8"/>
              <a:gd name="T5" fmla="*/ 0 h 10"/>
              <a:gd name="T6" fmla="*/ 2778 w 8"/>
              <a:gd name="T7" fmla="*/ 953 h 10"/>
              <a:gd name="T8" fmla="*/ 0 w 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0" y="9"/>
                </a:moveTo>
                <a:lnTo>
                  <a:pt x="6" y="3"/>
                </a:lnTo>
                <a:lnTo>
                  <a:pt x="0" y="0"/>
                </a:lnTo>
                <a:lnTo>
                  <a:pt x="7" y="3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0" name="Freeform 7889">
            <a:extLst>
              <a:ext uri="{FF2B5EF4-FFF2-40B4-BE49-F238E27FC236}">
                <a16:creationId xmlns:a16="http://schemas.microsoft.com/office/drawing/2014/main" id="{C37BB128-0206-7D48-97E2-DFC3EDBFB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75288"/>
            <a:ext cx="41275" cy="7937"/>
          </a:xfrm>
          <a:custGeom>
            <a:avLst/>
            <a:gdLst>
              <a:gd name="T0" fmla="*/ 0 w 114"/>
              <a:gd name="T1" fmla="*/ 2381 h 20"/>
              <a:gd name="T2" fmla="*/ 19551 w 114"/>
              <a:gd name="T3" fmla="*/ 0 h 20"/>
              <a:gd name="T4" fmla="*/ 40913 w 114"/>
              <a:gd name="T5" fmla="*/ 2381 h 20"/>
              <a:gd name="T6" fmla="*/ 39827 w 114"/>
              <a:gd name="T7" fmla="*/ 7540 h 20"/>
              <a:gd name="T8" fmla="*/ 20275 w 114"/>
              <a:gd name="T9" fmla="*/ 3969 h 20"/>
              <a:gd name="T10" fmla="*/ 0 w 114"/>
              <a:gd name="T11" fmla="*/ 7540 h 20"/>
              <a:gd name="T12" fmla="*/ 0 w 114"/>
              <a:gd name="T13" fmla="*/ 2381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4" h="20">
                <a:moveTo>
                  <a:pt x="0" y="6"/>
                </a:moveTo>
                <a:cubicBezTo>
                  <a:pt x="14" y="3"/>
                  <a:pt x="31" y="0"/>
                  <a:pt x="54" y="0"/>
                </a:cubicBezTo>
                <a:cubicBezTo>
                  <a:pt x="76" y="0"/>
                  <a:pt x="98" y="0"/>
                  <a:pt x="113" y="6"/>
                </a:cubicBezTo>
                <a:lnTo>
                  <a:pt x="110" y="19"/>
                </a:lnTo>
                <a:cubicBezTo>
                  <a:pt x="98" y="13"/>
                  <a:pt x="76" y="10"/>
                  <a:pt x="56" y="10"/>
                </a:cubicBezTo>
                <a:cubicBezTo>
                  <a:pt x="35" y="10"/>
                  <a:pt x="11" y="13"/>
                  <a:pt x="0" y="19"/>
                </a:cubicBezTo>
                <a:lnTo>
                  <a:pt x="0" y="6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1" name="Freeform 7890">
            <a:extLst>
              <a:ext uri="{FF2B5EF4-FFF2-40B4-BE49-F238E27FC236}">
                <a16:creationId xmlns:a16="http://schemas.microsoft.com/office/drawing/2014/main" id="{5FA95C37-C796-0E49-9629-EACB11F34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75288"/>
            <a:ext cx="41275" cy="7937"/>
          </a:xfrm>
          <a:custGeom>
            <a:avLst/>
            <a:gdLst>
              <a:gd name="T0" fmla="*/ 39827 w 114"/>
              <a:gd name="T1" fmla="*/ 7540 h 20"/>
              <a:gd name="T2" fmla="*/ 40551 w 114"/>
              <a:gd name="T3" fmla="*/ 2381 h 20"/>
              <a:gd name="T4" fmla="*/ 19551 w 114"/>
              <a:gd name="T5" fmla="*/ 0 h 20"/>
              <a:gd name="T6" fmla="*/ 40913 w 114"/>
              <a:gd name="T7" fmla="*/ 2381 h 20"/>
              <a:gd name="T8" fmla="*/ 40189 w 114"/>
              <a:gd name="T9" fmla="*/ 7540 h 20"/>
              <a:gd name="T10" fmla="*/ 39827 w 114"/>
              <a:gd name="T11" fmla="*/ 7540 h 20"/>
              <a:gd name="T12" fmla="*/ 362 w 114"/>
              <a:gd name="T13" fmla="*/ 7143 h 20"/>
              <a:gd name="T14" fmla="*/ 1810 w 114"/>
              <a:gd name="T15" fmla="*/ 6746 h 20"/>
              <a:gd name="T16" fmla="*/ 362 w 114"/>
              <a:gd name="T17" fmla="*/ 7540 h 20"/>
              <a:gd name="T18" fmla="*/ 362 w 114"/>
              <a:gd name="T19" fmla="*/ 7143 h 20"/>
              <a:gd name="T20" fmla="*/ 3621 w 114"/>
              <a:gd name="T21" fmla="*/ 5953 h 20"/>
              <a:gd name="T22" fmla="*/ 1810 w 114"/>
              <a:gd name="T23" fmla="*/ 6746 h 20"/>
              <a:gd name="T24" fmla="*/ 3621 w 114"/>
              <a:gd name="T25" fmla="*/ 5953 h 20"/>
              <a:gd name="T26" fmla="*/ 0 w 114"/>
              <a:gd name="T27" fmla="*/ 7540 h 20"/>
              <a:gd name="T28" fmla="*/ 0 w 114"/>
              <a:gd name="T29" fmla="*/ 3969 h 20"/>
              <a:gd name="T30" fmla="*/ 0 w 114"/>
              <a:gd name="T31" fmla="*/ 2381 h 20"/>
              <a:gd name="T32" fmla="*/ 19551 w 114"/>
              <a:gd name="T33" fmla="*/ 0 h 20"/>
              <a:gd name="T34" fmla="*/ 0 w 114"/>
              <a:gd name="T35" fmla="*/ 3969 h 20"/>
              <a:gd name="T36" fmla="*/ 362 w 114"/>
              <a:gd name="T37" fmla="*/ 7143 h 20"/>
              <a:gd name="T38" fmla="*/ 0 w 114"/>
              <a:gd name="T39" fmla="*/ 7540 h 2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4" h="20">
                <a:moveTo>
                  <a:pt x="110" y="19"/>
                </a:moveTo>
                <a:lnTo>
                  <a:pt x="112" y="6"/>
                </a:lnTo>
                <a:cubicBezTo>
                  <a:pt x="99" y="3"/>
                  <a:pt x="77" y="0"/>
                  <a:pt x="54" y="0"/>
                </a:cubicBezTo>
                <a:cubicBezTo>
                  <a:pt x="77" y="0"/>
                  <a:pt x="99" y="0"/>
                  <a:pt x="113" y="6"/>
                </a:cubicBezTo>
                <a:lnTo>
                  <a:pt x="111" y="19"/>
                </a:lnTo>
                <a:lnTo>
                  <a:pt x="110" y="19"/>
                </a:lnTo>
                <a:close/>
                <a:moveTo>
                  <a:pt x="1" y="18"/>
                </a:moveTo>
                <a:cubicBezTo>
                  <a:pt x="2" y="18"/>
                  <a:pt x="3" y="17"/>
                  <a:pt x="5" y="17"/>
                </a:cubicBezTo>
                <a:cubicBezTo>
                  <a:pt x="3" y="17"/>
                  <a:pt x="2" y="18"/>
                  <a:pt x="1" y="19"/>
                </a:cubicBezTo>
                <a:lnTo>
                  <a:pt x="1" y="18"/>
                </a:lnTo>
                <a:close/>
                <a:moveTo>
                  <a:pt x="10" y="15"/>
                </a:moveTo>
                <a:cubicBezTo>
                  <a:pt x="8" y="16"/>
                  <a:pt x="6" y="16"/>
                  <a:pt x="5" y="17"/>
                </a:cubicBezTo>
                <a:cubicBezTo>
                  <a:pt x="6" y="16"/>
                  <a:pt x="8" y="16"/>
                  <a:pt x="10" y="15"/>
                </a:cubicBezTo>
                <a:close/>
                <a:moveTo>
                  <a:pt x="0" y="19"/>
                </a:moveTo>
                <a:lnTo>
                  <a:pt x="0" y="10"/>
                </a:lnTo>
                <a:lnTo>
                  <a:pt x="0" y="6"/>
                </a:lnTo>
                <a:cubicBezTo>
                  <a:pt x="14" y="0"/>
                  <a:pt x="31" y="0"/>
                  <a:pt x="54" y="0"/>
                </a:cubicBezTo>
                <a:cubicBezTo>
                  <a:pt x="31" y="0"/>
                  <a:pt x="14" y="3"/>
                  <a:pt x="0" y="10"/>
                </a:cubicBezTo>
                <a:lnTo>
                  <a:pt x="1" y="18"/>
                </a:lnTo>
                <a:cubicBezTo>
                  <a:pt x="1" y="18"/>
                  <a:pt x="1" y="19"/>
                  <a:pt x="0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2" name="Freeform 7891">
            <a:extLst>
              <a:ext uri="{FF2B5EF4-FFF2-40B4-BE49-F238E27FC236}">
                <a16:creationId xmlns:a16="http://schemas.microsoft.com/office/drawing/2014/main" id="{30495202-B2D5-F646-A98E-21F8B094B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72113"/>
            <a:ext cx="36513" cy="6350"/>
          </a:xfrm>
          <a:custGeom>
            <a:avLst/>
            <a:gdLst>
              <a:gd name="T0" fmla="*/ 36155 w 102"/>
              <a:gd name="T1" fmla="*/ 4763 h 16"/>
              <a:gd name="T2" fmla="*/ 35439 w 102"/>
              <a:gd name="T3" fmla="*/ 5953 h 16"/>
              <a:gd name="T4" fmla="*/ 18257 w 102"/>
              <a:gd name="T5" fmla="*/ 4763 h 16"/>
              <a:gd name="T6" fmla="*/ 716 w 102"/>
              <a:gd name="T7" fmla="*/ 5953 h 16"/>
              <a:gd name="T8" fmla="*/ 0 w 102"/>
              <a:gd name="T9" fmla="*/ 4763 h 16"/>
              <a:gd name="T10" fmla="*/ 1432 w 102"/>
              <a:gd name="T11" fmla="*/ 3572 h 16"/>
              <a:gd name="T12" fmla="*/ 4654 w 102"/>
              <a:gd name="T13" fmla="*/ 4763 h 16"/>
              <a:gd name="T14" fmla="*/ 6443 w 102"/>
              <a:gd name="T15" fmla="*/ 1191 h 16"/>
              <a:gd name="T16" fmla="*/ 9307 w 102"/>
              <a:gd name="T17" fmla="*/ 3572 h 16"/>
              <a:gd name="T18" fmla="*/ 11813 w 102"/>
              <a:gd name="T19" fmla="*/ 1191 h 16"/>
              <a:gd name="T20" fmla="*/ 15035 w 102"/>
              <a:gd name="T21" fmla="*/ 3572 h 16"/>
              <a:gd name="T22" fmla="*/ 18257 w 102"/>
              <a:gd name="T23" fmla="*/ 0 h 16"/>
              <a:gd name="T24" fmla="*/ 21120 w 102"/>
              <a:gd name="T25" fmla="*/ 3572 h 16"/>
              <a:gd name="T26" fmla="*/ 23626 w 102"/>
              <a:gd name="T27" fmla="*/ 2381 h 16"/>
              <a:gd name="T28" fmla="*/ 26132 w 102"/>
              <a:gd name="T29" fmla="*/ 3572 h 16"/>
              <a:gd name="T30" fmla="*/ 29712 w 102"/>
              <a:gd name="T31" fmla="*/ 1191 h 16"/>
              <a:gd name="T32" fmla="*/ 31859 w 102"/>
              <a:gd name="T33" fmla="*/ 3572 h 16"/>
              <a:gd name="T34" fmla="*/ 34723 w 102"/>
              <a:gd name="T35" fmla="*/ 2381 h 16"/>
              <a:gd name="T36" fmla="*/ 36155 w 102"/>
              <a:gd name="T37" fmla="*/ 4763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2" h="16">
                <a:moveTo>
                  <a:pt x="101" y="12"/>
                </a:moveTo>
                <a:lnTo>
                  <a:pt x="99" y="15"/>
                </a:lnTo>
                <a:cubicBezTo>
                  <a:pt x="87" y="12"/>
                  <a:pt x="70" y="12"/>
                  <a:pt x="51" y="12"/>
                </a:cubicBezTo>
                <a:cubicBezTo>
                  <a:pt x="31" y="12"/>
                  <a:pt x="14" y="12"/>
                  <a:pt x="2" y="15"/>
                </a:cubicBezTo>
                <a:lnTo>
                  <a:pt x="0" y="12"/>
                </a:lnTo>
                <a:lnTo>
                  <a:pt x="4" y="9"/>
                </a:lnTo>
                <a:cubicBezTo>
                  <a:pt x="4" y="9"/>
                  <a:pt x="9" y="12"/>
                  <a:pt x="13" y="12"/>
                </a:cubicBezTo>
                <a:cubicBezTo>
                  <a:pt x="16" y="9"/>
                  <a:pt x="18" y="3"/>
                  <a:pt x="18" y="3"/>
                </a:cubicBezTo>
                <a:cubicBezTo>
                  <a:pt x="18" y="3"/>
                  <a:pt x="21" y="9"/>
                  <a:pt x="26" y="9"/>
                </a:cubicBezTo>
                <a:cubicBezTo>
                  <a:pt x="31" y="9"/>
                  <a:pt x="33" y="3"/>
                  <a:pt x="33" y="3"/>
                </a:cubicBezTo>
                <a:cubicBezTo>
                  <a:pt x="33" y="3"/>
                  <a:pt x="39" y="9"/>
                  <a:pt x="42" y="9"/>
                </a:cubicBezTo>
                <a:cubicBezTo>
                  <a:pt x="45" y="9"/>
                  <a:pt x="51" y="0"/>
                  <a:pt x="51" y="0"/>
                </a:cubicBezTo>
                <a:cubicBezTo>
                  <a:pt x="51" y="0"/>
                  <a:pt x="55" y="9"/>
                  <a:pt x="59" y="9"/>
                </a:cubicBezTo>
                <a:cubicBezTo>
                  <a:pt x="64" y="9"/>
                  <a:pt x="66" y="6"/>
                  <a:pt x="66" y="6"/>
                </a:cubicBezTo>
                <a:cubicBezTo>
                  <a:pt x="66" y="6"/>
                  <a:pt x="68" y="9"/>
                  <a:pt x="73" y="9"/>
                </a:cubicBezTo>
                <a:cubicBezTo>
                  <a:pt x="77" y="9"/>
                  <a:pt x="83" y="3"/>
                  <a:pt x="83" y="3"/>
                </a:cubicBezTo>
                <a:cubicBezTo>
                  <a:pt x="83" y="3"/>
                  <a:pt x="84" y="9"/>
                  <a:pt x="89" y="9"/>
                </a:cubicBezTo>
                <a:cubicBezTo>
                  <a:pt x="93" y="12"/>
                  <a:pt x="97" y="6"/>
                  <a:pt x="97" y="6"/>
                </a:cubicBezTo>
                <a:lnTo>
                  <a:pt x="101" y="12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3" name="Freeform 7892">
            <a:extLst>
              <a:ext uri="{FF2B5EF4-FFF2-40B4-BE49-F238E27FC236}">
                <a16:creationId xmlns:a16="http://schemas.microsoft.com/office/drawing/2014/main" id="{41D5507A-6847-2C45-8912-F58B05555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72113"/>
            <a:ext cx="33337" cy="4762"/>
          </a:xfrm>
          <a:custGeom>
            <a:avLst/>
            <a:gdLst>
              <a:gd name="T0" fmla="*/ 2483 w 94"/>
              <a:gd name="T1" fmla="*/ 4396 h 13"/>
              <a:gd name="T2" fmla="*/ 0 w 94"/>
              <a:gd name="T3" fmla="*/ 3297 h 13"/>
              <a:gd name="T4" fmla="*/ 2483 w 94"/>
              <a:gd name="T5" fmla="*/ 4396 h 13"/>
              <a:gd name="T6" fmla="*/ 4965 w 94"/>
              <a:gd name="T7" fmla="*/ 1099 h 13"/>
              <a:gd name="T8" fmla="*/ 3192 w 94"/>
              <a:gd name="T9" fmla="*/ 4396 h 13"/>
              <a:gd name="T10" fmla="*/ 2483 w 94"/>
              <a:gd name="T11" fmla="*/ 4396 h 13"/>
              <a:gd name="T12" fmla="*/ 4965 w 94"/>
              <a:gd name="T13" fmla="*/ 1099 h 13"/>
              <a:gd name="T14" fmla="*/ 4965 w 94"/>
              <a:gd name="T15" fmla="*/ 1099 h 13"/>
              <a:gd name="T16" fmla="*/ 6029 w 94"/>
              <a:gd name="T17" fmla="*/ 2564 h 13"/>
              <a:gd name="T18" fmla="*/ 4965 w 94"/>
              <a:gd name="T19" fmla="*/ 1099 h 13"/>
              <a:gd name="T20" fmla="*/ 10285 w 94"/>
              <a:gd name="T21" fmla="*/ 1099 h 13"/>
              <a:gd name="T22" fmla="*/ 7802 w 94"/>
              <a:gd name="T23" fmla="*/ 3297 h 13"/>
              <a:gd name="T24" fmla="*/ 7448 w 94"/>
              <a:gd name="T25" fmla="*/ 3297 h 13"/>
              <a:gd name="T26" fmla="*/ 10285 w 94"/>
              <a:gd name="T27" fmla="*/ 1099 h 13"/>
              <a:gd name="T28" fmla="*/ 13477 w 94"/>
              <a:gd name="T29" fmla="*/ 3297 h 13"/>
              <a:gd name="T30" fmla="*/ 10285 w 94"/>
              <a:gd name="T31" fmla="*/ 1099 h 13"/>
              <a:gd name="T32" fmla="*/ 13477 w 94"/>
              <a:gd name="T33" fmla="*/ 3297 h 13"/>
              <a:gd name="T34" fmla="*/ 16669 w 94"/>
              <a:gd name="T35" fmla="*/ 0 h 13"/>
              <a:gd name="T36" fmla="*/ 13477 w 94"/>
              <a:gd name="T37" fmla="*/ 3297 h 13"/>
              <a:gd name="T38" fmla="*/ 16669 w 94"/>
              <a:gd name="T39" fmla="*/ 0 h 13"/>
              <a:gd name="T40" fmla="*/ 16669 w 94"/>
              <a:gd name="T41" fmla="*/ 0 h 13"/>
              <a:gd name="T42" fmla="*/ 19860 w 94"/>
              <a:gd name="T43" fmla="*/ 3297 h 13"/>
              <a:gd name="T44" fmla="*/ 16669 w 94"/>
              <a:gd name="T45" fmla="*/ 0 h 13"/>
              <a:gd name="T46" fmla="*/ 19860 w 94"/>
              <a:gd name="T47" fmla="*/ 3297 h 13"/>
              <a:gd name="T48" fmla="*/ 19860 w 94"/>
              <a:gd name="T49" fmla="*/ 3297 h 13"/>
              <a:gd name="T50" fmla="*/ 20570 w 94"/>
              <a:gd name="T51" fmla="*/ 3297 h 13"/>
              <a:gd name="T52" fmla="*/ 19860 w 94"/>
              <a:gd name="T53" fmla="*/ 3297 h 13"/>
              <a:gd name="T54" fmla="*/ 19860 w 94"/>
              <a:gd name="T55" fmla="*/ 3297 h 13"/>
              <a:gd name="T56" fmla="*/ 21988 w 94"/>
              <a:gd name="T57" fmla="*/ 2198 h 13"/>
              <a:gd name="T58" fmla="*/ 20570 w 94"/>
              <a:gd name="T59" fmla="*/ 3297 h 13"/>
              <a:gd name="T60" fmla="*/ 21988 w 94"/>
              <a:gd name="T61" fmla="*/ 2198 h 13"/>
              <a:gd name="T62" fmla="*/ 21988 w 94"/>
              <a:gd name="T63" fmla="*/ 2198 h 13"/>
              <a:gd name="T64" fmla="*/ 23407 w 94"/>
              <a:gd name="T65" fmla="*/ 3297 h 13"/>
              <a:gd name="T66" fmla="*/ 21988 w 94"/>
              <a:gd name="T67" fmla="*/ 2198 h 13"/>
              <a:gd name="T68" fmla="*/ 27663 w 94"/>
              <a:gd name="T69" fmla="*/ 1465 h 13"/>
              <a:gd name="T70" fmla="*/ 24825 w 94"/>
              <a:gd name="T71" fmla="*/ 3297 h 13"/>
              <a:gd name="T72" fmla="*/ 24471 w 94"/>
              <a:gd name="T73" fmla="*/ 3297 h 13"/>
              <a:gd name="T74" fmla="*/ 27663 w 94"/>
              <a:gd name="T75" fmla="*/ 1465 h 13"/>
              <a:gd name="T76" fmla="*/ 30145 w 94"/>
              <a:gd name="T77" fmla="*/ 3297 h 13"/>
              <a:gd name="T78" fmla="*/ 32982 w 94"/>
              <a:gd name="T79" fmla="*/ 2198 h 13"/>
              <a:gd name="T80" fmla="*/ 30500 w 94"/>
              <a:gd name="T81" fmla="*/ 4396 h 13"/>
              <a:gd name="T82" fmla="*/ 28372 w 94"/>
              <a:gd name="T83" fmla="*/ 2198 h 13"/>
              <a:gd name="T84" fmla="*/ 30145 w 94"/>
              <a:gd name="T85" fmla="*/ 3297 h 1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94" h="13">
                <a:moveTo>
                  <a:pt x="7" y="12"/>
                </a:moveTo>
                <a:cubicBezTo>
                  <a:pt x="3" y="12"/>
                  <a:pt x="0" y="9"/>
                  <a:pt x="0" y="9"/>
                </a:cubicBezTo>
                <a:cubicBezTo>
                  <a:pt x="0" y="9"/>
                  <a:pt x="4" y="12"/>
                  <a:pt x="7" y="12"/>
                </a:cubicBezTo>
                <a:close/>
                <a:moveTo>
                  <a:pt x="14" y="3"/>
                </a:moveTo>
                <a:cubicBezTo>
                  <a:pt x="14" y="4"/>
                  <a:pt x="12" y="12"/>
                  <a:pt x="9" y="12"/>
                </a:cubicBezTo>
                <a:lnTo>
                  <a:pt x="7" y="12"/>
                </a:lnTo>
                <a:cubicBezTo>
                  <a:pt x="11" y="9"/>
                  <a:pt x="14" y="4"/>
                  <a:pt x="14" y="3"/>
                </a:cubicBezTo>
                <a:close/>
                <a:moveTo>
                  <a:pt x="14" y="3"/>
                </a:moveTo>
                <a:cubicBezTo>
                  <a:pt x="14" y="3"/>
                  <a:pt x="15" y="5"/>
                  <a:pt x="17" y="7"/>
                </a:cubicBezTo>
                <a:cubicBezTo>
                  <a:pt x="15" y="5"/>
                  <a:pt x="14" y="4"/>
                  <a:pt x="14" y="3"/>
                </a:cubicBezTo>
                <a:close/>
                <a:moveTo>
                  <a:pt x="29" y="3"/>
                </a:moveTo>
                <a:cubicBezTo>
                  <a:pt x="29" y="4"/>
                  <a:pt x="27" y="9"/>
                  <a:pt x="22" y="9"/>
                </a:cubicBezTo>
                <a:lnTo>
                  <a:pt x="21" y="9"/>
                </a:lnTo>
                <a:cubicBezTo>
                  <a:pt x="27" y="7"/>
                  <a:pt x="29" y="4"/>
                  <a:pt x="29" y="3"/>
                </a:cubicBezTo>
                <a:close/>
                <a:moveTo>
                  <a:pt x="38" y="9"/>
                </a:moveTo>
                <a:cubicBezTo>
                  <a:pt x="34" y="9"/>
                  <a:pt x="30" y="4"/>
                  <a:pt x="29" y="3"/>
                </a:cubicBezTo>
                <a:cubicBezTo>
                  <a:pt x="30" y="4"/>
                  <a:pt x="35" y="9"/>
                  <a:pt x="38" y="9"/>
                </a:cubicBezTo>
                <a:close/>
                <a:moveTo>
                  <a:pt x="47" y="0"/>
                </a:moveTo>
                <a:cubicBezTo>
                  <a:pt x="47" y="0"/>
                  <a:pt x="42" y="8"/>
                  <a:pt x="38" y="9"/>
                </a:cubicBezTo>
                <a:cubicBezTo>
                  <a:pt x="42" y="8"/>
                  <a:pt x="46" y="0"/>
                  <a:pt x="47" y="0"/>
                </a:cubicBezTo>
                <a:close/>
                <a:moveTo>
                  <a:pt x="47" y="0"/>
                </a:moveTo>
                <a:cubicBezTo>
                  <a:pt x="47" y="0"/>
                  <a:pt x="51" y="6"/>
                  <a:pt x="56" y="9"/>
                </a:cubicBezTo>
                <a:cubicBezTo>
                  <a:pt x="51" y="9"/>
                  <a:pt x="47" y="0"/>
                  <a:pt x="47" y="0"/>
                </a:cubicBezTo>
                <a:close/>
                <a:moveTo>
                  <a:pt x="56" y="9"/>
                </a:moveTo>
                <a:cubicBezTo>
                  <a:pt x="56" y="9"/>
                  <a:pt x="56" y="9"/>
                  <a:pt x="56" y="9"/>
                </a:cubicBezTo>
                <a:cubicBezTo>
                  <a:pt x="57" y="9"/>
                  <a:pt x="57" y="9"/>
                  <a:pt x="58" y="9"/>
                </a:cubicBezTo>
                <a:cubicBezTo>
                  <a:pt x="57" y="9"/>
                  <a:pt x="57" y="9"/>
                  <a:pt x="56" y="9"/>
                </a:cubicBezTo>
                <a:cubicBezTo>
                  <a:pt x="56" y="9"/>
                  <a:pt x="56" y="9"/>
                  <a:pt x="56" y="9"/>
                </a:cubicBezTo>
                <a:close/>
                <a:moveTo>
                  <a:pt x="62" y="6"/>
                </a:moveTo>
                <a:cubicBezTo>
                  <a:pt x="62" y="7"/>
                  <a:pt x="60" y="8"/>
                  <a:pt x="58" y="9"/>
                </a:cubicBezTo>
                <a:cubicBezTo>
                  <a:pt x="60" y="8"/>
                  <a:pt x="62" y="6"/>
                  <a:pt x="62" y="6"/>
                </a:cubicBezTo>
                <a:close/>
                <a:moveTo>
                  <a:pt x="62" y="6"/>
                </a:moveTo>
                <a:cubicBezTo>
                  <a:pt x="62" y="6"/>
                  <a:pt x="64" y="8"/>
                  <a:pt x="66" y="9"/>
                </a:cubicBezTo>
                <a:cubicBezTo>
                  <a:pt x="63" y="8"/>
                  <a:pt x="62" y="7"/>
                  <a:pt x="62" y="6"/>
                </a:cubicBezTo>
                <a:close/>
                <a:moveTo>
                  <a:pt x="78" y="4"/>
                </a:moveTo>
                <a:cubicBezTo>
                  <a:pt x="76" y="6"/>
                  <a:pt x="72" y="9"/>
                  <a:pt x="70" y="9"/>
                </a:cubicBezTo>
                <a:lnTo>
                  <a:pt x="69" y="9"/>
                </a:lnTo>
                <a:cubicBezTo>
                  <a:pt x="72" y="9"/>
                  <a:pt x="76" y="6"/>
                  <a:pt x="78" y="4"/>
                </a:cubicBezTo>
                <a:close/>
                <a:moveTo>
                  <a:pt x="85" y="9"/>
                </a:moveTo>
                <a:cubicBezTo>
                  <a:pt x="90" y="9"/>
                  <a:pt x="93" y="6"/>
                  <a:pt x="93" y="6"/>
                </a:cubicBezTo>
                <a:cubicBezTo>
                  <a:pt x="93" y="6"/>
                  <a:pt x="90" y="12"/>
                  <a:pt x="86" y="12"/>
                </a:cubicBezTo>
                <a:cubicBezTo>
                  <a:pt x="83" y="11"/>
                  <a:pt x="81" y="8"/>
                  <a:pt x="80" y="6"/>
                </a:cubicBezTo>
                <a:cubicBezTo>
                  <a:pt x="81" y="8"/>
                  <a:pt x="82" y="9"/>
                  <a:pt x="85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4" name="Freeform 7893">
            <a:extLst>
              <a:ext uri="{FF2B5EF4-FFF2-40B4-BE49-F238E27FC236}">
                <a16:creationId xmlns:a16="http://schemas.microsoft.com/office/drawing/2014/main" id="{7DE621A2-D6F5-614A-AB93-2CFC0CA25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468938"/>
            <a:ext cx="46038" cy="9525"/>
          </a:xfrm>
          <a:custGeom>
            <a:avLst/>
            <a:gdLst>
              <a:gd name="T0" fmla="*/ 0 w 129"/>
              <a:gd name="T1" fmla="*/ 5715 h 25"/>
              <a:gd name="T2" fmla="*/ 4996 w 129"/>
              <a:gd name="T3" fmla="*/ 8001 h 25"/>
              <a:gd name="T4" fmla="*/ 5710 w 129"/>
              <a:gd name="T5" fmla="*/ 4572 h 25"/>
              <a:gd name="T6" fmla="*/ 9636 w 129"/>
              <a:gd name="T7" fmla="*/ 6858 h 25"/>
              <a:gd name="T8" fmla="*/ 10350 w 129"/>
              <a:gd name="T9" fmla="*/ 1143 h 25"/>
              <a:gd name="T10" fmla="*/ 14275 w 129"/>
              <a:gd name="T11" fmla="*/ 5715 h 25"/>
              <a:gd name="T12" fmla="*/ 16774 w 129"/>
              <a:gd name="T13" fmla="*/ 3429 h 25"/>
              <a:gd name="T14" fmla="*/ 19629 w 129"/>
              <a:gd name="T15" fmla="*/ 5715 h 25"/>
              <a:gd name="T16" fmla="*/ 23197 w 129"/>
              <a:gd name="T17" fmla="*/ 0 h 25"/>
              <a:gd name="T18" fmla="*/ 26053 w 129"/>
              <a:gd name="T19" fmla="*/ 5715 h 25"/>
              <a:gd name="T20" fmla="*/ 28551 w 129"/>
              <a:gd name="T21" fmla="*/ 3429 h 25"/>
              <a:gd name="T22" fmla="*/ 31406 w 129"/>
              <a:gd name="T23" fmla="*/ 5715 h 25"/>
              <a:gd name="T24" fmla="*/ 34618 w 129"/>
              <a:gd name="T25" fmla="*/ 1143 h 25"/>
              <a:gd name="T26" fmla="*/ 36759 w 129"/>
              <a:gd name="T27" fmla="*/ 6858 h 25"/>
              <a:gd name="T28" fmla="*/ 39614 w 129"/>
              <a:gd name="T29" fmla="*/ 4572 h 25"/>
              <a:gd name="T30" fmla="*/ 41399 w 129"/>
              <a:gd name="T31" fmla="*/ 8001 h 25"/>
              <a:gd name="T32" fmla="*/ 45681 w 129"/>
              <a:gd name="T33" fmla="*/ 5715 h 25"/>
              <a:gd name="T34" fmla="*/ 41399 w 129"/>
              <a:gd name="T35" fmla="*/ 9144 h 25"/>
              <a:gd name="T36" fmla="*/ 39614 w 129"/>
              <a:gd name="T37" fmla="*/ 6858 h 25"/>
              <a:gd name="T38" fmla="*/ 36759 w 129"/>
              <a:gd name="T39" fmla="*/ 8001 h 25"/>
              <a:gd name="T40" fmla="*/ 34618 w 129"/>
              <a:gd name="T41" fmla="*/ 4572 h 25"/>
              <a:gd name="T42" fmla="*/ 31406 w 129"/>
              <a:gd name="T43" fmla="*/ 6858 h 25"/>
              <a:gd name="T44" fmla="*/ 28551 w 129"/>
              <a:gd name="T45" fmla="*/ 5715 h 25"/>
              <a:gd name="T46" fmla="*/ 26409 w 129"/>
              <a:gd name="T47" fmla="*/ 6858 h 25"/>
              <a:gd name="T48" fmla="*/ 23197 w 129"/>
              <a:gd name="T49" fmla="*/ 4572 h 25"/>
              <a:gd name="T50" fmla="*/ 19629 w 129"/>
              <a:gd name="T51" fmla="*/ 6858 h 25"/>
              <a:gd name="T52" fmla="*/ 16774 w 129"/>
              <a:gd name="T53" fmla="*/ 4572 h 25"/>
              <a:gd name="T54" fmla="*/ 14275 w 129"/>
              <a:gd name="T55" fmla="*/ 8001 h 25"/>
              <a:gd name="T56" fmla="*/ 11420 w 129"/>
              <a:gd name="T57" fmla="*/ 4572 h 25"/>
              <a:gd name="T58" fmla="*/ 9636 w 129"/>
              <a:gd name="T59" fmla="*/ 8001 h 25"/>
              <a:gd name="T60" fmla="*/ 6424 w 129"/>
              <a:gd name="T61" fmla="*/ 6858 h 25"/>
              <a:gd name="T62" fmla="*/ 4639 w 129"/>
              <a:gd name="T63" fmla="*/ 9144 h 25"/>
              <a:gd name="T64" fmla="*/ 0 w 129"/>
              <a:gd name="T65" fmla="*/ 5715 h 2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9" h="25">
                <a:moveTo>
                  <a:pt x="0" y="15"/>
                </a:moveTo>
                <a:cubicBezTo>
                  <a:pt x="6" y="18"/>
                  <a:pt x="9" y="21"/>
                  <a:pt x="14" y="21"/>
                </a:cubicBezTo>
                <a:cubicBezTo>
                  <a:pt x="18" y="21"/>
                  <a:pt x="16" y="12"/>
                  <a:pt x="16" y="12"/>
                </a:cubicBezTo>
                <a:cubicBezTo>
                  <a:pt x="16" y="12"/>
                  <a:pt x="23" y="21"/>
                  <a:pt x="27" y="18"/>
                </a:cubicBezTo>
                <a:cubicBezTo>
                  <a:pt x="30" y="18"/>
                  <a:pt x="29" y="3"/>
                  <a:pt x="29" y="3"/>
                </a:cubicBezTo>
                <a:cubicBezTo>
                  <a:pt x="29" y="3"/>
                  <a:pt x="36" y="15"/>
                  <a:pt x="40" y="15"/>
                </a:cubicBezTo>
                <a:cubicBezTo>
                  <a:pt x="45" y="15"/>
                  <a:pt x="47" y="9"/>
                  <a:pt x="47" y="9"/>
                </a:cubicBezTo>
                <a:cubicBezTo>
                  <a:pt x="47" y="9"/>
                  <a:pt x="51" y="15"/>
                  <a:pt x="55" y="15"/>
                </a:cubicBezTo>
                <a:cubicBezTo>
                  <a:pt x="59" y="15"/>
                  <a:pt x="65" y="0"/>
                  <a:pt x="65" y="0"/>
                </a:cubicBezTo>
                <a:cubicBezTo>
                  <a:pt x="65" y="0"/>
                  <a:pt x="69" y="15"/>
                  <a:pt x="73" y="15"/>
                </a:cubicBezTo>
                <a:cubicBezTo>
                  <a:pt x="78" y="15"/>
                  <a:pt x="80" y="9"/>
                  <a:pt x="80" y="9"/>
                </a:cubicBezTo>
                <a:cubicBezTo>
                  <a:pt x="80" y="9"/>
                  <a:pt x="83" y="15"/>
                  <a:pt x="88" y="15"/>
                </a:cubicBezTo>
                <a:cubicBezTo>
                  <a:pt x="93" y="18"/>
                  <a:pt x="97" y="3"/>
                  <a:pt x="97" y="3"/>
                </a:cubicBezTo>
                <a:cubicBezTo>
                  <a:pt x="97" y="3"/>
                  <a:pt x="100" y="15"/>
                  <a:pt x="103" y="18"/>
                </a:cubicBezTo>
                <a:cubicBezTo>
                  <a:pt x="106" y="18"/>
                  <a:pt x="111" y="12"/>
                  <a:pt x="111" y="12"/>
                </a:cubicBezTo>
                <a:cubicBezTo>
                  <a:pt x="111" y="12"/>
                  <a:pt x="114" y="21"/>
                  <a:pt x="116" y="21"/>
                </a:cubicBezTo>
                <a:cubicBezTo>
                  <a:pt x="120" y="21"/>
                  <a:pt x="123" y="18"/>
                  <a:pt x="128" y="15"/>
                </a:cubicBezTo>
                <a:cubicBezTo>
                  <a:pt x="125" y="21"/>
                  <a:pt x="120" y="24"/>
                  <a:pt x="116" y="24"/>
                </a:cubicBezTo>
                <a:cubicBezTo>
                  <a:pt x="112" y="21"/>
                  <a:pt x="111" y="18"/>
                  <a:pt x="111" y="18"/>
                </a:cubicBezTo>
                <a:cubicBezTo>
                  <a:pt x="111" y="18"/>
                  <a:pt x="107" y="21"/>
                  <a:pt x="103" y="21"/>
                </a:cubicBezTo>
                <a:cubicBezTo>
                  <a:pt x="99" y="21"/>
                  <a:pt x="97" y="12"/>
                  <a:pt x="97" y="12"/>
                </a:cubicBezTo>
                <a:cubicBezTo>
                  <a:pt x="97" y="12"/>
                  <a:pt x="93" y="21"/>
                  <a:pt x="88" y="18"/>
                </a:cubicBezTo>
                <a:cubicBezTo>
                  <a:pt x="82" y="18"/>
                  <a:pt x="80" y="15"/>
                  <a:pt x="80" y="15"/>
                </a:cubicBezTo>
                <a:cubicBezTo>
                  <a:pt x="80" y="15"/>
                  <a:pt x="78" y="18"/>
                  <a:pt x="74" y="18"/>
                </a:cubicBezTo>
                <a:cubicBezTo>
                  <a:pt x="69" y="18"/>
                  <a:pt x="65" y="12"/>
                  <a:pt x="65" y="12"/>
                </a:cubicBezTo>
                <a:cubicBezTo>
                  <a:pt x="65" y="12"/>
                  <a:pt x="61" y="18"/>
                  <a:pt x="55" y="18"/>
                </a:cubicBezTo>
                <a:cubicBezTo>
                  <a:pt x="50" y="18"/>
                  <a:pt x="47" y="12"/>
                  <a:pt x="47" y="12"/>
                </a:cubicBezTo>
                <a:cubicBezTo>
                  <a:pt x="47" y="12"/>
                  <a:pt x="45" y="18"/>
                  <a:pt x="40" y="21"/>
                </a:cubicBezTo>
                <a:cubicBezTo>
                  <a:pt x="36" y="21"/>
                  <a:pt x="32" y="12"/>
                  <a:pt x="32" y="12"/>
                </a:cubicBezTo>
                <a:cubicBezTo>
                  <a:pt x="32" y="12"/>
                  <a:pt x="31" y="21"/>
                  <a:pt x="27" y="21"/>
                </a:cubicBezTo>
                <a:cubicBezTo>
                  <a:pt x="23" y="21"/>
                  <a:pt x="18" y="18"/>
                  <a:pt x="18" y="18"/>
                </a:cubicBezTo>
                <a:cubicBezTo>
                  <a:pt x="18" y="18"/>
                  <a:pt x="18" y="21"/>
                  <a:pt x="13" y="24"/>
                </a:cubicBezTo>
                <a:cubicBezTo>
                  <a:pt x="8" y="24"/>
                  <a:pt x="3" y="21"/>
                  <a:pt x="0" y="15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5" name="Freeform 7894">
            <a:extLst>
              <a:ext uri="{FF2B5EF4-FFF2-40B4-BE49-F238E27FC236}">
                <a16:creationId xmlns:a16="http://schemas.microsoft.com/office/drawing/2014/main" id="{D70E751E-DEAB-AF4A-B28C-5A094BB56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468938"/>
            <a:ext cx="46038" cy="9525"/>
          </a:xfrm>
          <a:custGeom>
            <a:avLst/>
            <a:gdLst>
              <a:gd name="T0" fmla="*/ 0 w 130"/>
              <a:gd name="T1" fmla="*/ 5715 h 25"/>
              <a:gd name="T2" fmla="*/ 4604 w 130"/>
              <a:gd name="T3" fmla="*/ 9144 h 25"/>
              <a:gd name="T4" fmla="*/ 0 w 130"/>
              <a:gd name="T5" fmla="*/ 5715 h 25"/>
              <a:gd name="T6" fmla="*/ 6020 w 130"/>
              <a:gd name="T7" fmla="*/ 4572 h 25"/>
              <a:gd name="T8" fmla="*/ 4604 w 130"/>
              <a:gd name="T9" fmla="*/ 8001 h 25"/>
              <a:gd name="T10" fmla="*/ 9208 w 130"/>
              <a:gd name="T11" fmla="*/ 6858 h 25"/>
              <a:gd name="T12" fmla="*/ 9562 w 130"/>
              <a:gd name="T13" fmla="*/ 6858 h 25"/>
              <a:gd name="T14" fmla="*/ 10624 w 130"/>
              <a:gd name="T15" fmla="*/ 1143 h 25"/>
              <a:gd name="T16" fmla="*/ 10624 w 130"/>
              <a:gd name="T17" fmla="*/ 1143 h 25"/>
              <a:gd name="T18" fmla="*/ 9562 w 130"/>
              <a:gd name="T19" fmla="*/ 6858 h 25"/>
              <a:gd name="T20" fmla="*/ 23373 w 130"/>
              <a:gd name="T21" fmla="*/ 0 h 25"/>
              <a:gd name="T22" fmla="*/ 23373 w 130"/>
              <a:gd name="T23" fmla="*/ 0 h 25"/>
              <a:gd name="T24" fmla="*/ 23373 w 130"/>
              <a:gd name="T25" fmla="*/ 0 h 25"/>
              <a:gd name="T26" fmla="*/ 7083 w 130"/>
              <a:gd name="T27" fmla="*/ 7239 h 25"/>
              <a:gd name="T28" fmla="*/ 6729 w 130"/>
              <a:gd name="T29" fmla="*/ 6858 h 25"/>
              <a:gd name="T30" fmla="*/ 7083 w 130"/>
              <a:gd name="T31" fmla="*/ 7239 h 25"/>
              <a:gd name="T32" fmla="*/ 9562 w 130"/>
              <a:gd name="T33" fmla="*/ 8001 h 25"/>
              <a:gd name="T34" fmla="*/ 11687 w 130"/>
              <a:gd name="T35" fmla="*/ 4572 h 25"/>
              <a:gd name="T36" fmla="*/ 16999 w 130"/>
              <a:gd name="T37" fmla="*/ 4572 h 25"/>
              <a:gd name="T38" fmla="*/ 16999 w 130"/>
              <a:gd name="T39" fmla="*/ 4572 h 25"/>
              <a:gd name="T40" fmla="*/ 11687 w 130"/>
              <a:gd name="T41" fmla="*/ 5715 h 25"/>
              <a:gd name="T42" fmla="*/ 9562 w 130"/>
              <a:gd name="T43" fmla="*/ 8001 h 25"/>
              <a:gd name="T44" fmla="*/ 26560 w 130"/>
              <a:gd name="T45" fmla="*/ 6858 h 25"/>
              <a:gd name="T46" fmla="*/ 26560 w 130"/>
              <a:gd name="T47" fmla="*/ 6858 h 25"/>
              <a:gd name="T48" fmla="*/ 26560 w 130"/>
              <a:gd name="T49" fmla="*/ 6858 h 25"/>
              <a:gd name="T50" fmla="*/ 31518 w 130"/>
              <a:gd name="T51" fmla="*/ 6858 h 25"/>
              <a:gd name="T52" fmla="*/ 31518 w 130"/>
              <a:gd name="T53" fmla="*/ 8001 h 25"/>
              <a:gd name="T54" fmla="*/ 31518 w 130"/>
              <a:gd name="T55" fmla="*/ 6858 h 25"/>
              <a:gd name="T56" fmla="*/ 34706 w 130"/>
              <a:gd name="T57" fmla="*/ 4953 h 25"/>
              <a:gd name="T58" fmla="*/ 36830 w 130"/>
              <a:gd name="T59" fmla="*/ 8001 h 25"/>
              <a:gd name="T60" fmla="*/ 39664 w 130"/>
              <a:gd name="T61" fmla="*/ 6858 h 25"/>
              <a:gd name="T62" fmla="*/ 45684 w 130"/>
              <a:gd name="T63" fmla="*/ 5715 h 25"/>
              <a:gd name="T64" fmla="*/ 45684 w 130"/>
              <a:gd name="T65" fmla="*/ 5715 h 25"/>
              <a:gd name="T66" fmla="*/ 42851 w 130"/>
              <a:gd name="T67" fmla="*/ 8001 h 25"/>
              <a:gd name="T68" fmla="*/ 43913 w 130"/>
              <a:gd name="T69" fmla="*/ 6858 h 25"/>
              <a:gd name="T70" fmla="*/ 43913 w 130"/>
              <a:gd name="T71" fmla="*/ 6858 h 25"/>
              <a:gd name="T72" fmla="*/ 41434 w 130"/>
              <a:gd name="T73" fmla="*/ 8001 h 25"/>
              <a:gd name="T74" fmla="*/ 37185 w 130"/>
              <a:gd name="T75" fmla="*/ 6858 h 25"/>
              <a:gd name="T76" fmla="*/ 39664 w 130"/>
              <a:gd name="T77" fmla="*/ 4572 h 2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25">
                <a:moveTo>
                  <a:pt x="13" y="24"/>
                </a:moveTo>
                <a:cubicBezTo>
                  <a:pt x="7" y="24"/>
                  <a:pt x="3" y="21"/>
                  <a:pt x="0" y="15"/>
                </a:cubicBezTo>
                <a:cubicBezTo>
                  <a:pt x="6" y="21"/>
                  <a:pt x="10" y="24"/>
                  <a:pt x="14" y="24"/>
                </a:cubicBezTo>
                <a:lnTo>
                  <a:pt x="13" y="24"/>
                </a:lnTo>
                <a:close/>
                <a:moveTo>
                  <a:pt x="7" y="18"/>
                </a:moveTo>
                <a:cubicBezTo>
                  <a:pt x="5" y="18"/>
                  <a:pt x="3" y="15"/>
                  <a:pt x="0" y="15"/>
                </a:cubicBezTo>
                <a:cubicBezTo>
                  <a:pt x="4" y="15"/>
                  <a:pt x="6" y="18"/>
                  <a:pt x="7" y="18"/>
                </a:cubicBezTo>
                <a:close/>
                <a:moveTo>
                  <a:pt x="17" y="12"/>
                </a:moveTo>
                <a:cubicBezTo>
                  <a:pt x="18" y="12"/>
                  <a:pt x="19" y="21"/>
                  <a:pt x="15" y="21"/>
                </a:cubicBezTo>
                <a:lnTo>
                  <a:pt x="13" y="21"/>
                </a:lnTo>
                <a:cubicBezTo>
                  <a:pt x="19" y="21"/>
                  <a:pt x="17" y="12"/>
                  <a:pt x="17" y="12"/>
                </a:cubicBezTo>
                <a:close/>
                <a:moveTo>
                  <a:pt x="26" y="18"/>
                </a:moveTo>
                <a:cubicBezTo>
                  <a:pt x="22" y="18"/>
                  <a:pt x="18" y="12"/>
                  <a:pt x="17" y="12"/>
                </a:cubicBezTo>
                <a:cubicBezTo>
                  <a:pt x="18" y="12"/>
                  <a:pt x="22" y="17"/>
                  <a:pt x="27" y="18"/>
                </a:cubicBezTo>
                <a:lnTo>
                  <a:pt x="26" y="18"/>
                </a:lnTo>
                <a:close/>
                <a:moveTo>
                  <a:pt x="30" y="3"/>
                </a:moveTo>
                <a:cubicBezTo>
                  <a:pt x="30" y="3"/>
                  <a:pt x="37" y="15"/>
                  <a:pt x="41" y="15"/>
                </a:cubicBezTo>
                <a:cubicBezTo>
                  <a:pt x="37" y="15"/>
                  <a:pt x="31" y="6"/>
                  <a:pt x="30" y="3"/>
                </a:cubicBezTo>
                <a:cubicBezTo>
                  <a:pt x="31" y="6"/>
                  <a:pt x="31" y="18"/>
                  <a:pt x="28" y="18"/>
                </a:cubicBezTo>
                <a:lnTo>
                  <a:pt x="27" y="18"/>
                </a:lnTo>
                <a:cubicBezTo>
                  <a:pt x="30" y="17"/>
                  <a:pt x="30" y="3"/>
                  <a:pt x="30" y="3"/>
                </a:cubicBezTo>
                <a:close/>
                <a:moveTo>
                  <a:pt x="66" y="0"/>
                </a:moveTo>
                <a:cubicBezTo>
                  <a:pt x="66" y="0"/>
                  <a:pt x="70" y="15"/>
                  <a:pt x="74" y="15"/>
                </a:cubicBezTo>
                <a:cubicBezTo>
                  <a:pt x="69" y="15"/>
                  <a:pt x="66" y="3"/>
                  <a:pt x="66" y="0"/>
                </a:cubicBezTo>
                <a:cubicBezTo>
                  <a:pt x="66" y="3"/>
                  <a:pt x="60" y="15"/>
                  <a:pt x="56" y="15"/>
                </a:cubicBezTo>
                <a:cubicBezTo>
                  <a:pt x="60" y="15"/>
                  <a:pt x="66" y="0"/>
                  <a:pt x="66" y="0"/>
                </a:cubicBezTo>
                <a:close/>
                <a:moveTo>
                  <a:pt x="19" y="18"/>
                </a:moveTo>
                <a:lnTo>
                  <a:pt x="20" y="19"/>
                </a:lnTo>
                <a:cubicBezTo>
                  <a:pt x="20" y="20"/>
                  <a:pt x="18" y="22"/>
                  <a:pt x="14" y="24"/>
                </a:cubicBezTo>
                <a:cubicBezTo>
                  <a:pt x="19" y="21"/>
                  <a:pt x="19" y="18"/>
                  <a:pt x="19" y="18"/>
                </a:cubicBezTo>
                <a:close/>
                <a:moveTo>
                  <a:pt x="26" y="21"/>
                </a:moveTo>
                <a:cubicBezTo>
                  <a:pt x="24" y="21"/>
                  <a:pt x="21" y="20"/>
                  <a:pt x="20" y="19"/>
                </a:cubicBezTo>
                <a:lnTo>
                  <a:pt x="20" y="18"/>
                </a:lnTo>
                <a:cubicBezTo>
                  <a:pt x="20" y="18"/>
                  <a:pt x="22" y="21"/>
                  <a:pt x="27" y="21"/>
                </a:cubicBezTo>
                <a:lnTo>
                  <a:pt x="26" y="21"/>
                </a:lnTo>
                <a:close/>
                <a:moveTo>
                  <a:pt x="33" y="12"/>
                </a:moveTo>
                <a:cubicBezTo>
                  <a:pt x="33" y="12"/>
                  <a:pt x="37" y="18"/>
                  <a:pt x="41" y="18"/>
                </a:cubicBezTo>
                <a:cubicBezTo>
                  <a:pt x="46" y="18"/>
                  <a:pt x="48" y="12"/>
                  <a:pt x="48" y="12"/>
                </a:cubicBezTo>
                <a:cubicBezTo>
                  <a:pt x="48" y="12"/>
                  <a:pt x="51" y="18"/>
                  <a:pt x="56" y="18"/>
                </a:cubicBezTo>
                <a:cubicBezTo>
                  <a:pt x="51" y="18"/>
                  <a:pt x="48" y="15"/>
                  <a:pt x="48" y="12"/>
                </a:cubicBezTo>
                <a:cubicBezTo>
                  <a:pt x="48" y="15"/>
                  <a:pt x="46" y="18"/>
                  <a:pt x="41" y="21"/>
                </a:cubicBezTo>
                <a:cubicBezTo>
                  <a:pt x="37" y="21"/>
                  <a:pt x="33" y="15"/>
                  <a:pt x="33" y="15"/>
                </a:cubicBezTo>
                <a:cubicBezTo>
                  <a:pt x="33" y="15"/>
                  <a:pt x="32" y="21"/>
                  <a:pt x="28" y="21"/>
                </a:cubicBezTo>
                <a:lnTo>
                  <a:pt x="27" y="21"/>
                </a:lnTo>
                <a:cubicBezTo>
                  <a:pt x="32" y="21"/>
                  <a:pt x="33" y="12"/>
                  <a:pt x="33" y="12"/>
                </a:cubicBezTo>
                <a:close/>
                <a:moveTo>
                  <a:pt x="75" y="18"/>
                </a:moveTo>
                <a:cubicBezTo>
                  <a:pt x="70" y="18"/>
                  <a:pt x="66" y="12"/>
                  <a:pt x="66" y="12"/>
                </a:cubicBezTo>
                <a:cubicBezTo>
                  <a:pt x="66" y="12"/>
                  <a:pt x="70" y="18"/>
                  <a:pt x="75" y="18"/>
                </a:cubicBezTo>
                <a:close/>
                <a:moveTo>
                  <a:pt x="81" y="15"/>
                </a:moveTo>
                <a:cubicBezTo>
                  <a:pt x="81" y="15"/>
                  <a:pt x="79" y="18"/>
                  <a:pt x="75" y="18"/>
                </a:cubicBezTo>
                <a:cubicBezTo>
                  <a:pt x="79" y="18"/>
                  <a:pt x="81" y="15"/>
                  <a:pt x="81" y="15"/>
                </a:cubicBezTo>
                <a:close/>
                <a:moveTo>
                  <a:pt x="89" y="18"/>
                </a:moveTo>
                <a:cubicBezTo>
                  <a:pt x="94" y="18"/>
                  <a:pt x="98" y="12"/>
                  <a:pt x="98" y="12"/>
                </a:cubicBezTo>
                <a:cubicBezTo>
                  <a:pt x="98" y="12"/>
                  <a:pt x="94" y="21"/>
                  <a:pt x="89" y="21"/>
                </a:cubicBezTo>
                <a:cubicBezTo>
                  <a:pt x="83" y="18"/>
                  <a:pt x="81" y="15"/>
                  <a:pt x="81" y="15"/>
                </a:cubicBezTo>
                <a:cubicBezTo>
                  <a:pt x="82" y="15"/>
                  <a:pt x="83" y="18"/>
                  <a:pt x="89" y="18"/>
                </a:cubicBezTo>
                <a:close/>
                <a:moveTo>
                  <a:pt x="104" y="21"/>
                </a:moveTo>
                <a:cubicBezTo>
                  <a:pt x="100" y="21"/>
                  <a:pt x="99" y="15"/>
                  <a:pt x="98" y="13"/>
                </a:cubicBezTo>
                <a:cubicBezTo>
                  <a:pt x="99" y="15"/>
                  <a:pt x="100" y="21"/>
                  <a:pt x="105" y="21"/>
                </a:cubicBezTo>
                <a:lnTo>
                  <a:pt x="104" y="21"/>
                </a:lnTo>
                <a:close/>
                <a:moveTo>
                  <a:pt x="117" y="24"/>
                </a:moveTo>
                <a:cubicBezTo>
                  <a:pt x="113" y="24"/>
                  <a:pt x="112" y="18"/>
                  <a:pt x="112" y="18"/>
                </a:cubicBezTo>
                <a:cubicBezTo>
                  <a:pt x="112" y="18"/>
                  <a:pt x="113" y="21"/>
                  <a:pt x="117" y="24"/>
                </a:cubicBezTo>
                <a:close/>
                <a:moveTo>
                  <a:pt x="129" y="15"/>
                </a:moveTo>
                <a:cubicBezTo>
                  <a:pt x="126" y="21"/>
                  <a:pt x="121" y="24"/>
                  <a:pt x="118" y="24"/>
                </a:cubicBezTo>
                <a:cubicBezTo>
                  <a:pt x="122" y="24"/>
                  <a:pt x="126" y="18"/>
                  <a:pt x="129" y="15"/>
                </a:cubicBezTo>
                <a:close/>
                <a:moveTo>
                  <a:pt x="119" y="21"/>
                </a:moveTo>
                <a:cubicBezTo>
                  <a:pt x="119" y="21"/>
                  <a:pt x="120" y="21"/>
                  <a:pt x="121" y="21"/>
                </a:cubicBezTo>
                <a:cubicBezTo>
                  <a:pt x="120" y="21"/>
                  <a:pt x="120" y="21"/>
                  <a:pt x="119" y="21"/>
                </a:cubicBezTo>
                <a:close/>
                <a:moveTo>
                  <a:pt x="124" y="18"/>
                </a:moveTo>
                <a:cubicBezTo>
                  <a:pt x="123" y="20"/>
                  <a:pt x="122" y="20"/>
                  <a:pt x="121" y="21"/>
                </a:cubicBezTo>
                <a:cubicBezTo>
                  <a:pt x="122" y="20"/>
                  <a:pt x="123" y="20"/>
                  <a:pt x="124" y="18"/>
                </a:cubicBezTo>
                <a:close/>
                <a:moveTo>
                  <a:pt x="112" y="12"/>
                </a:moveTo>
                <a:cubicBezTo>
                  <a:pt x="112" y="12"/>
                  <a:pt x="115" y="19"/>
                  <a:pt x="117" y="21"/>
                </a:cubicBezTo>
                <a:cubicBezTo>
                  <a:pt x="114" y="20"/>
                  <a:pt x="112" y="15"/>
                  <a:pt x="112" y="12"/>
                </a:cubicBezTo>
                <a:close/>
                <a:moveTo>
                  <a:pt x="105" y="18"/>
                </a:moveTo>
                <a:lnTo>
                  <a:pt x="104" y="18"/>
                </a:lnTo>
                <a:cubicBezTo>
                  <a:pt x="108" y="18"/>
                  <a:pt x="112" y="13"/>
                  <a:pt x="112" y="12"/>
                </a:cubicBezTo>
                <a:cubicBezTo>
                  <a:pt x="112" y="15"/>
                  <a:pt x="109" y="18"/>
                  <a:pt x="105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6" name="Freeform 7895">
            <a:extLst>
              <a:ext uri="{FF2B5EF4-FFF2-40B4-BE49-F238E27FC236}">
                <a16:creationId xmlns:a16="http://schemas.microsoft.com/office/drawing/2014/main" id="{6C674090-6F79-8144-BA17-1749CB6FD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75288"/>
            <a:ext cx="41275" cy="4762"/>
          </a:xfrm>
          <a:custGeom>
            <a:avLst/>
            <a:gdLst>
              <a:gd name="T0" fmla="*/ 20458 w 115"/>
              <a:gd name="T1" fmla="*/ 1020 h 14"/>
              <a:gd name="T2" fmla="*/ 359 w 115"/>
              <a:gd name="T3" fmla="*/ 4422 h 14"/>
              <a:gd name="T4" fmla="*/ 0 w 115"/>
              <a:gd name="T5" fmla="*/ 3061 h 14"/>
              <a:gd name="T6" fmla="*/ 359 w 115"/>
              <a:gd name="T7" fmla="*/ 2041 h 14"/>
              <a:gd name="T8" fmla="*/ 20458 w 115"/>
              <a:gd name="T9" fmla="*/ 0 h 14"/>
              <a:gd name="T10" fmla="*/ 40198 w 115"/>
              <a:gd name="T11" fmla="*/ 2041 h 14"/>
              <a:gd name="T12" fmla="*/ 40916 w 115"/>
              <a:gd name="T13" fmla="*/ 3061 h 14"/>
              <a:gd name="T14" fmla="*/ 40198 w 115"/>
              <a:gd name="T15" fmla="*/ 4422 h 14"/>
              <a:gd name="T16" fmla="*/ 20458 w 115"/>
              <a:gd name="T17" fmla="*/ 1020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5" h="14">
                <a:moveTo>
                  <a:pt x="57" y="3"/>
                </a:moveTo>
                <a:cubicBezTo>
                  <a:pt x="35" y="3"/>
                  <a:pt x="16" y="6"/>
                  <a:pt x="1" y="13"/>
                </a:cubicBezTo>
                <a:cubicBezTo>
                  <a:pt x="1" y="13"/>
                  <a:pt x="1" y="13"/>
                  <a:pt x="0" y="9"/>
                </a:cubicBezTo>
                <a:lnTo>
                  <a:pt x="1" y="6"/>
                </a:lnTo>
                <a:cubicBezTo>
                  <a:pt x="15" y="3"/>
                  <a:pt x="34" y="0"/>
                  <a:pt x="57" y="0"/>
                </a:cubicBezTo>
                <a:cubicBezTo>
                  <a:pt x="80" y="0"/>
                  <a:pt x="99" y="3"/>
                  <a:pt x="112" y="6"/>
                </a:cubicBezTo>
                <a:cubicBezTo>
                  <a:pt x="114" y="6"/>
                  <a:pt x="114" y="9"/>
                  <a:pt x="114" y="9"/>
                </a:cubicBezTo>
                <a:cubicBezTo>
                  <a:pt x="114" y="13"/>
                  <a:pt x="112" y="13"/>
                  <a:pt x="112" y="13"/>
                </a:cubicBezTo>
                <a:cubicBezTo>
                  <a:pt x="99" y="6"/>
                  <a:pt x="79" y="3"/>
                  <a:pt x="57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7" name="Freeform 7896">
            <a:extLst>
              <a:ext uri="{FF2B5EF4-FFF2-40B4-BE49-F238E27FC236}">
                <a16:creationId xmlns:a16="http://schemas.microsoft.com/office/drawing/2014/main" id="{CF36FD0D-80E1-4B4D-97AE-4C2149F48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75288"/>
            <a:ext cx="41275" cy="4762"/>
          </a:xfrm>
          <a:custGeom>
            <a:avLst/>
            <a:gdLst>
              <a:gd name="T0" fmla="*/ 40198 w 115"/>
              <a:gd name="T1" fmla="*/ 4422 h 14"/>
              <a:gd name="T2" fmla="*/ 40916 w 115"/>
              <a:gd name="T3" fmla="*/ 3061 h 14"/>
              <a:gd name="T4" fmla="*/ 40198 w 115"/>
              <a:gd name="T5" fmla="*/ 4422 h 14"/>
              <a:gd name="T6" fmla="*/ 40557 w 115"/>
              <a:gd name="T7" fmla="*/ 2381 h 14"/>
              <a:gd name="T8" fmla="*/ 40916 w 115"/>
              <a:gd name="T9" fmla="*/ 3061 h 14"/>
              <a:gd name="T10" fmla="*/ 40557 w 115"/>
              <a:gd name="T11" fmla="*/ 2381 h 14"/>
              <a:gd name="T12" fmla="*/ 40198 w 115"/>
              <a:gd name="T13" fmla="*/ 2041 h 14"/>
              <a:gd name="T14" fmla="*/ 20458 w 115"/>
              <a:gd name="T15" fmla="*/ 0 h 14"/>
              <a:gd name="T16" fmla="*/ 40557 w 115"/>
              <a:gd name="T17" fmla="*/ 2041 h 14"/>
              <a:gd name="T18" fmla="*/ 40557 w 115"/>
              <a:gd name="T19" fmla="*/ 2381 h 14"/>
              <a:gd name="T20" fmla="*/ 40198 w 115"/>
              <a:gd name="T21" fmla="*/ 2041 h 14"/>
              <a:gd name="T22" fmla="*/ 0 w 115"/>
              <a:gd name="T23" fmla="*/ 3061 h 14"/>
              <a:gd name="T24" fmla="*/ 359 w 115"/>
              <a:gd name="T25" fmla="*/ 4082 h 14"/>
              <a:gd name="T26" fmla="*/ 0 w 115"/>
              <a:gd name="T27" fmla="*/ 3061 h 14"/>
              <a:gd name="T28" fmla="*/ 359 w 115"/>
              <a:gd name="T29" fmla="*/ 2041 h 14"/>
              <a:gd name="T30" fmla="*/ 0 w 115"/>
              <a:gd name="T31" fmla="*/ 3061 h 14"/>
              <a:gd name="T32" fmla="*/ 359 w 115"/>
              <a:gd name="T33" fmla="*/ 4082 h 14"/>
              <a:gd name="T34" fmla="*/ 718 w 115"/>
              <a:gd name="T35" fmla="*/ 4422 h 14"/>
              <a:gd name="T36" fmla="*/ 359 w 115"/>
              <a:gd name="T37" fmla="*/ 4422 h 14"/>
              <a:gd name="T38" fmla="*/ 359 w 115"/>
              <a:gd name="T39" fmla="*/ 4082 h 1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5" h="14">
                <a:moveTo>
                  <a:pt x="112" y="13"/>
                </a:moveTo>
                <a:cubicBezTo>
                  <a:pt x="113" y="13"/>
                  <a:pt x="114" y="9"/>
                  <a:pt x="114" y="9"/>
                </a:cubicBezTo>
                <a:cubicBezTo>
                  <a:pt x="114" y="13"/>
                  <a:pt x="113" y="13"/>
                  <a:pt x="112" y="13"/>
                </a:cubicBezTo>
                <a:close/>
                <a:moveTo>
                  <a:pt x="113" y="7"/>
                </a:moveTo>
                <a:cubicBezTo>
                  <a:pt x="114" y="8"/>
                  <a:pt x="114" y="9"/>
                  <a:pt x="114" y="9"/>
                </a:cubicBezTo>
                <a:lnTo>
                  <a:pt x="113" y="7"/>
                </a:lnTo>
                <a:close/>
                <a:moveTo>
                  <a:pt x="112" y="6"/>
                </a:moveTo>
                <a:cubicBezTo>
                  <a:pt x="99" y="3"/>
                  <a:pt x="78" y="0"/>
                  <a:pt x="57" y="0"/>
                </a:cubicBezTo>
                <a:cubicBezTo>
                  <a:pt x="78" y="0"/>
                  <a:pt x="99" y="3"/>
                  <a:pt x="113" y="6"/>
                </a:cubicBezTo>
                <a:lnTo>
                  <a:pt x="113" y="7"/>
                </a:lnTo>
                <a:cubicBezTo>
                  <a:pt x="113" y="6"/>
                  <a:pt x="112" y="6"/>
                  <a:pt x="112" y="6"/>
                </a:cubicBezTo>
                <a:close/>
                <a:moveTo>
                  <a:pt x="0" y="9"/>
                </a:moveTo>
                <a:lnTo>
                  <a:pt x="1" y="12"/>
                </a:lnTo>
                <a:cubicBezTo>
                  <a:pt x="1" y="12"/>
                  <a:pt x="0" y="11"/>
                  <a:pt x="0" y="9"/>
                </a:cubicBezTo>
                <a:cubicBezTo>
                  <a:pt x="0" y="9"/>
                  <a:pt x="0" y="6"/>
                  <a:pt x="1" y="6"/>
                </a:cubicBezTo>
                <a:lnTo>
                  <a:pt x="0" y="9"/>
                </a:lnTo>
                <a:close/>
                <a:moveTo>
                  <a:pt x="1" y="12"/>
                </a:moveTo>
                <a:cubicBezTo>
                  <a:pt x="1" y="13"/>
                  <a:pt x="1" y="13"/>
                  <a:pt x="2" y="13"/>
                </a:cubicBezTo>
                <a:lnTo>
                  <a:pt x="1" y="13"/>
                </a:lnTo>
                <a:lnTo>
                  <a:pt x="1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8" name="Freeform 7897">
            <a:extLst>
              <a:ext uri="{FF2B5EF4-FFF2-40B4-BE49-F238E27FC236}">
                <a16:creationId xmlns:a16="http://schemas.microsoft.com/office/drawing/2014/main" id="{BFDE5CE7-7EF7-494F-857A-E11BBDF5E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465763"/>
            <a:ext cx="4763" cy="6350"/>
          </a:xfrm>
          <a:custGeom>
            <a:avLst/>
            <a:gdLst>
              <a:gd name="T0" fmla="*/ 635 w 15"/>
              <a:gd name="T1" fmla="*/ 0 h 16"/>
              <a:gd name="T2" fmla="*/ 2223 w 15"/>
              <a:gd name="T3" fmla="*/ 0 h 16"/>
              <a:gd name="T4" fmla="*/ 3175 w 15"/>
              <a:gd name="T5" fmla="*/ 1191 h 16"/>
              <a:gd name="T6" fmla="*/ 1905 w 15"/>
              <a:gd name="T7" fmla="*/ 1191 h 16"/>
              <a:gd name="T8" fmla="*/ 3810 w 15"/>
              <a:gd name="T9" fmla="*/ 2381 h 16"/>
              <a:gd name="T10" fmla="*/ 3810 w 15"/>
              <a:gd name="T11" fmla="*/ 3572 h 16"/>
              <a:gd name="T12" fmla="*/ 1588 w 15"/>
              <a:gd name="T13" fmla="*/ 3572 h 16"/>
              <a:gd name="T14" fmla="*/ 3175 w 15"/>
              <a:gd name="T15" fmla="*/ 4763 h 16"/>
              <a:gd name="T16" fmla="*/ 1588 w 15"/>
              <a:gd name="T17" fmla="*/ 5953 h 16"/>
              <a:gd name="T18" fmla="*/ 318 w 15"/>
              <a:gd name="T19" fmla="*/ 3572 h 16"/>
              <a:gd name="T20" fmla="*/ 635 w 15"/>
              <a:gd name="T21" fmla="*/ 2381 h 16"/>
              <a:gd name="T22" fmla="*/ 635 w 15"/>
              <a:gd name="T23" fmla="*/ 2381 h 16"/>
              <a:gd name="T24" fmla="*/ 635 w 15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6">
                <a:moveTo>
                  <a:pt x="2" y="0"/>
                </a:moveTo>
                <a:lnTo>
                  <a:pt x="7" y="0"/>
                </a:lnTo>
                <a:cubicBezTo>
                  <a:pt x="8" y="0"/>
                  <a:pt x="10" y="0"/>
                  <a:pt x="10" y="3"/>
                </a:cubicBezTo>
                <a:lnTo>
                  <a:pt x="6" y="3"/>
                </a:lnTo>
                <a:cubicBezTo>
                  <a:pt x="6" y="3"/>
                  <a:pt x="11" y="3"/>
                  <a:pt x="12" y="6"/>
                </a:cubicBezTo>
                <a:cubicBezTo>
                  <a:pt x="12" y="6"/>
                  <a:pt x="14" y="9"/>
                  <a:pt x="12" y="9"/>
                </a:cubicBezTo>
                <a:lnTo>
                  <a:pt x="5" y="9"/>
                </a:lnTo>
                <a:cubicBezTo>
                  <a:pt x="5" y="9"/>
                  <a:pt x="11" y="9"/>
                  <a:pt x="10" y="12"/>
                </a:cubicBezTo>
                <a:cubicBezTo>
                  <a:pt x="10" y="15"/>
                  <a:pt x="7" y="15"/>
                  <a:pt x="5" y="15"/>
                </a:cubicBezTo>
                <a:cubicBezTo>
                  <a:pt x="2" y="15"/>
                  <a:pt x="2" y="12"/>
                  <a:pt x="1" y="9"/>
                </a:cubicBezTo>
                <a:cubicBezTo>
                  <a:pt x="0" y="9"/>
                  <a:pt x="2" y="6"/>
                  <a:pt x="2" y="6"/>
                </a:cubicBezTo>
                <a:cubicBezTo>
                  <a:pt x="1" y="3"/>
                  <a:pt x="1" y="3"/>
                  <a:pt x="2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9" name="Freeform 7898">
            <a:extLst>
              <a:ext uri="{FF2B5EF4-FFF2-40B4-BE49-F238E27FC236}">
                <a16:creationId xmlns:a16="http://schemas.microsoft.com/office/drawing/2014/main" id="{2DC6B688-2F9F-C940-B0FD-014423E32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3075" y="5465763"/>
            <a:ext cx="4763" cy="6350"/>
          </a:xfrm>
          <a:custGeom>
            <a:avLst/>
            <a:gdLst>
              <a:gd name="T0" fmla="*/ 1905 w 15"/>
              <a:gd name="T1" fmla="*/ 5953 h 16"/>
              <a:gd name="T2" fmla="*/ 3175 w 15"/>
              <a:gd name="T3" fmla="*/ 4763 h 16"/>
              <a:gd name="T4" fmla="*/ 2223 w 15"/>
              <a:gd name="T5" fmla="*/ 5953 h 16"/>
              <a:gd name="T6" fmla="*/ 1905 w 15"/>
              <a:gd name="T7" fmla="*/ 5953 h 16"/>
              <a:gd name="T8" fmla="*/ 1588 w 15"/>
              <a:gd name="T9" fmla="*/ 5953 h 16"/>
              <a:gd name="T10" fmla="*/ 0 w 15"/>
              <a:gd name="T11" fmla="*/ 3572 h 16"/>
              <a:gd name="T12" fmla="*/ 318 w 15"/>
              <a:gd name="T13" fmla="*/ 3572 h 16"/>
              <a:gd name="T14" fmla="*/ 1588 w 15"/>
              <a:gd name="T15" fmla="*/ 5953 h 16"/>
              <a:gd name="T16" fmla="*/ 635 w 15"/>
              <a:gd name="T17" fmla="*/ 2381 h 16"/>
              <a:gd name="T18" fmla="*/ 318 w 15"/>
              <a:gd name="T19" fmla="*/ 1191 h 16"/>
              <a:gd name="T20" fmla="*/ 635 w 15"/>
              <a:gd name="T21" fmla="*/ 0 h 16"/>
              <a:gd name="T22" fmla="*/ 635 w 15"/>
              <a:gd name="T23" fmla="*/ 1191 h 16"/>
              <a:gd name="T24" fmla="*/ 635 w 15"/>
              <a:gd name="T25" fmla="*/ 2381 h 16"/>
              <a:gd name="T26" fmla="*/ 953 w 15"/>
              <a:gd name="T27" fmla="*/ 2381 h 16"/>
              <a:gd name="T28" fmla="*/ 635 w 15"/>
              <a:gd name="T29" fmla="*/ 3572 h 16"/>
              <a:gd name="T30" fmla="*/ 318 w 15"/>
              <a:gd name="T31" fmla="*/ 3572 h 16"/>
              <a:gd name="T32" fmla="*/ 635 w 15"/>
              <a:gd name="T33" fmla="*/ 2381 h 16"/>
              <a:gd name="T34" fmla="*/ 3493 w 15"/>
              <a:gd name="T35" fmla="*/ 1191 h 16"/>
              <a:gd name="T36" fmla="*/ 3810 w 15"/>
              <a:gd name="T37" fmla="*/ 1191 h 16"/>
              <a:gd name="T38" fmla="*/ 3810 w 15"/>
              <a:gd name="T39" fmla="*/ 3572 h 16"/>
              <a:gd name="T40" fmla="*/ 3493 w 15"/>
              <a:gd name="T41" fmla="*/ 2381 h 16"/>
              <a:gd name="T42" fmla="*/ 3175 w 15"/>
              <a:gd name="T43" fmla="*/ 1191 h 16"/>
              <a:gd name="T44" fmla="*/ 1905 w 15"/>
              <a:gd name="T45" fmla="*/ 2381 h 16"/>
              <a:gd name="T46" fmla="*/ 1905 w 15"/>
              <a:gd name="T47" fmla="*/ 1191 h 16"/>
              <a:gd name="T48" fmla="*/ 2540 w 15"/>
              <a:gd name="T49" fmla="*/ 1191 h 16"/>
              <a:gd name="T50" fmla="*/ 3175 w 15"/>
              <a:gd name="T51" fmla="*/ 1191 h 16"/>
              <a:gd name="T52" fmla="*/ 2540 w 15"/>
              <a:gd name="T53" fmla="*/ 0 h 16"/>
              <a:gd name="T54" fmla="*/ 3493 w 15"/>
              <a:gd name="T55" fmla="*/ 1191 h 16"/>
              <a:gd name="T56" fmla="*/ 3175 w 15"/>
              <a:gd name="T57" fmla="*/ 4763 h 16"/>
              <a:gd name="T58" fmla="*/ 2223 w 15"/>
              <a:gd name="T59" fmla="*/ 3572 h 16"/>
              <a:gd name="T60" fmla="*/ 2540 w 15"/>
              <a:gd name="T61" fmla="*/ 3572 h 16"/>
              <a:gd name="T62" fmla="*/ 3175 w 15"/>
              <a:gd name="T63" fmla="*/ 3572 h 16"/>
              <a:gd name="T64" fmla="*/ 3175 w 15"/>
              <a:gd name="T65" fmla="*/ 4763 h 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" h="16">
                <a:moveTo>
                  <a:pt x="6" y="15"/>
                </a:moveTo>
                <a:lnTo>
                  <a:pt x="10" y="12"/>
                </a:lnTo>
                <a:cubicBezTo>
                  <a:pt x="9" y="15"/>
                  <a:pt x="7" y="15"/>
                  <a:pt x="7" y="15"/>
                </a:cubicBezTo>
                <a:lnTo>
                  <a:pt x="6" y="15"/>
                </a:lnTo>
                <a:close/>
                <a:moveTo>
                  <a:pt x="5" y="15"/>
                </a:moveTo>
                <a:cubicBezTo>
                  <a:pt x="2" y="15"/>
                  <a:pt x="1" y="12"/>
                  <a:pt x="0" y="9"/>
                </a:cubicBezTo>
                <a:lnTo>
                  <a:pt x="1" y="9"/>
                </a:lnTo>
                <a:cubicBezTo>
                  <a:pt x="2" y="12"/>
                  <a:pt x="2" y="12"/>
                  <a:pt x="5" y="15"/>
                </a:cubicBezTo>
                <a:close/>
                <a:moveTo>
                  <a:pt x="2" y="6"/>
                </a:moveTo>
                <a:lnTo>
                  <a:pt x="1" y="3"/>
                </a:lnTo>
                <a:cubicBezTo>
                  <a:pt x="1" y="3"/>
                  <a:pt x="2" y="3"/>
                  <a:pt x="2" y="0"/>
                </a:cubicBezTo>
                <a:lnTo>
                  <a:pt x="2" y="3"/>
                </a:lnTo>
                <a:lnTo>
                  <a:pt x="2" y="6"/>
                </a:lnTo>
                <a:lnTo>
                  <a:pt x="3" y="6"/>
                </a:lnTo>
                <a:lnTo>
                  <a:pt x="2" y="9"/>
                </a:lnTo>
                <a:lnTo>
                  <a:pt x="1" y="9"/>
                </a:lnTo>
                <a:lnTo>
                  <a:pt x="2" y="6"/>
                </a:lnTo>
                <a:close/>
                <a:moveTo>
                  <a:pt x="11" y="3"/>
                </a:moveTo>
                <a:lnTo>
                  <a:pt x="12" y="3"/>
                </a:lnTo>
                <a:cubicBezTo>
                  <a:pt x="14" y="6"/>
                  <a:pt x="14" y="9"/>
                  <a:pt x="12" y="9"/>
                </a:cubicBezTo>
                <a:cubicBezTo>
                  <a:pt x="14" y="6"/>
                  <a:pt x="12" y="6"/>
                  <a:pt x="11" y="6"/>
                </a:cubicBezTo>
                <a:cubicBezTo>
                  <a:pt x="11" y="6"/>
                  <a:pt x="11" y="3"/>
                  <a:pt x="10" y="3"/>
                </a:cubicBezTo>
                <a:cubicBezTo>
                  <a:pt x="8" y="3"/>
                  <a:pt x="6" y="6"/>
                  <a:pt x="6" y="6"/>
                </a:cubicBezTo>
                <a:lnTo>
                  <a:pt x="6" y="3"/>
                </a:lnTo>
                <a:lnTo>
                  <a:pt x="8" y="3"/>
                </a:lnTo>
                <a:lnTo>
                  <a:pt x="10" y="3"/>
                </a:lnTo>
                <a:cubicBezTo>
                  <a:pt x="10" y="1"/>
                  <a:pt x="9" y="0"/>
                  <a:pt x="8" y="0"/>
                </a:cubicBezTo>
                <a:cubicBezTo>
                  <a:pt x="9" y="0"/>
                  <a:pt x="11" y="1"/>
                  <a:pt x="11" y="3"/>
                </a:cubicBezTo>
                <a:close/>
                <a:moveTo>
                  <a:pt x="10" y="12"/>
                </a:moveTo>
                <a:cubicBezTo>
                  <a:pt x="9" y="9"/>
                  <a:pt x="7" y="9"/>
                  <a:pt x="7" y="9"/>
                </a:cubicBezTo>
                <a:lnTo>
                  <a:pt x="8" y="9"/>
                </a:lnTo>
                <a:lnTo>
                  <a:pt x="10" y="9"/>
                </a:lnTo>
                <a:lnTo>
                  <a:pt x="1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0" name="Freeform 7899">
            <a:extLst>
              <a:ext uri="{FF2B5EF4-FFF2-40B4-BE49-F238E27FC236}">
                <a16:creationId xmlns:a16="http://schemas.microsoft.com/office/drawing/2014/main" id="{15068EFB-CAE5-0B4F-AB0C-804F72B6D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138" y="5465763"/>
            <a:ext cx="4762" cy="6350"/>
          </a:xfrm>
          <a:custGeom>
            <a:avLst/>
            <a:gdLst>
              <a:gd name="T0" fmla="*/ 3810 w 15"/>
              <a:gd name="T1" fmla="*/ 2381 h 16"/>
              <a:gd name="T2" fmla="*/ 4445 w 15"/>
              <a:gd name="T3" fmla="*/ 4763 h 16"/>
              <a:gd name="T4" fmla="*/ 2857 w 15"/>
              <a:gd name="T5" fmla="*/ 5953 h 16"/>
              <a:gd name="T6" fmla="*/ 1270 w 15"/>
              <a:gd name="T7" fmla="*/ 4763 h 16"/>
              <a:gd name="T8" fmla="*/ 2857 w 15"/>
              <a:gd name="T9" fmla="*/ 3572 h 16"/>
              <a:gd name="T10" fmla="*/ 635 w 15"/>
              <a:gd name="T11" fmla="*/ 3572 h 16"/>
              <a:gd name="T12" fmla="*/ 635 w 15"/>
              <a:gd name="T13" fmla="*/ 2381 h 16"/>
              <a:gd name="T14" fmla="*/ 2857 w 15"/>
              <a:gd name="T15" fmla="*/ 2381 h 16"/>
              <a:gd name="T16" fmla="*/ 1270 w 15"/>
              <a:gd name="T17" fmla="*/ 1191 h 16"/>
              <a:gd name="T18" fmla="*/ 2540 w 15"/>
              <a:gd name="T19" fmla="*/ 0 h 16"/>
              <a:gd name="T20" fmla="*/ 3810 w 15"/>
              <a:gd name="T21" fmla="*/ 1191 h 16"/>
              <a:gd name="T22" fmla="*/ 3810 w 15"/>
              <a:gd name="T23" fmla="*/ 2381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16">
                <a:moveTo>
                  <a:pt x="12" y="6"/>
                </a:moveTo>
                <a:cubicBezTo>
                  <a:pt x="12" y="9"/>
                  <a:pt x="14" y="9"/>
                  <a:pt x="14" y="12"/>
                </a:cubicBezTo>
                <a:cubicBezTo>
                  <a:pt x="12" y="12"/>
                  <a:pt x="12" y="15"/>
                  <a:pt x="9" y="15"/>
                </a:cubicBezTo>
                <a:cubicBezTo>
                  <a:pt x="7" y="15"/>
                  <a:pt x="4" y="15"/>
                  <a:pt x="4" y="12"/>
                </a:cubicBezTo>
                <a:cubicBezTo>
                  <a:pt x="3" y="9"/>
                  <a:pt x="9" y="9"/>
                  <a:pt x="9" y="9"/>
                </a:cubicBezTo>
                <a:lnTo>
                  <a:pt x="2" y="9"/>
                </a:lnTo>
                <a:cubicBezTo>
                  <a:pt x="0" y="9"/>
                  <a:pt x="0" y="6"/>
                  <a:pt x="2" y="6"/>
                </a:cubicBezTo>
                <a:cubicBezTo>
                  <a:pt x="3" y="3"/>
                  <a:pt x="9" y="6"/>
                  <a:pt x="9" y="6"/>
                </a:cubicBezTo>
                <a:lnTo>
                  <a:pt x="4" y="3"/>
                </a:lnTo>
                <a:cubicBezTo>
                  <a:pt x="5" y="0"/>
                  <a:pt x="6" y="0"/>
                  <a:pt x="8" y="0"/>
                </a:cubicBezTo>
                <a:cubicBezTo>
                  <a:pt x="9" y="0"/>
                  <a:pt x="12" y="0"/>
                  <a:pt x="12" y="3"/>
                </a:cubicBezTo>
                <a:cubicBezTo>
                  <a:pt x="14" y="3"/>
                  <a:pt x="14" y="6"/>
                  <a:pt x="12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1" name="Freeform 7900">
            <a:extLst>
              <a:ext uri="{FF2B5EF4-FFF2-40B4-BE49-F238E27FC236}">
                <a16:creationId xmlns:a16="http://schemas.microsoft.com/office/drawing/2014/main" id="{CABA304F-8175-E847-ABC1-67068E833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138" y="5465763"/>
            <a:ext cx="4762" cy="6350"/>
          </a:xfrm>
          <a:custGeom>
            <a:avLst/>
            <a:gdLst>
              <a:gd name="T0" fmla="*/ 952 w 15"/>
              <a:gd name="T1" fmla="*/ 4763 h 16"/>
              <a:gd name="T2" fmla="*/ 1270 w 15"/>
              <a:gd name="T3" fmla="*/ 4763 h 16"/>
              <a:gd name="T4" fmla="*/ 1905 w 15"/>
              <a:gd name="T5" fmla="*/ 3572 h 16"/>
              <a:gd name="T6" fmla="*/ 2540 w 15"/>
              <a:gd name="T7" fmla="*/ 3572 h 16"/>
              <a:gd name="T8" fmla="*/ 1270 w 15"/>
              <a:gd name="T9" fmla="*/ 4763 h 16"/>
              <a:gd name="T10" fmla="*/ 2540 w 15"/>
              <a:gd name="T11" fmla="*/ 5953 h 16"/>
              <a:gd name="T12" fmla="*/ 952 w 15"/>
              <a:gd name="T13" fmla="*/ 4763 h 16"/>
              <a:gd name="T14" fmla="*/ 635 w 15"/>
              <a:gd name="T15" fmla="*/ 2381 h 16"/>
              <a:gd name="T16" fmla="*/ 635 w 15"/>
              <a:gd name="T17" fmla="*/ 3572 h 16"/>
              <a:gd name="T18" fmla="*/ 635 w 15"/>
              <a:gd name="T19" fmla="*/ 2381 h 16"/>
              <a:gd name="T20" fmla="*/ 635 w 15"/>
              <a:gd name="T21" fmla="*/ 2381 h 16"/>
              <a:gd name="T22" fmla="*/ 1270 w 15"/>
              <a:gd name="T23" fmla="*/ 1191 h 16"/>
              <a:gd name="T24" fmla="*/ 635 w 15"/>
              <a:gd name="T25" fmla="*/ 2381 h 16"/>
              <a:gd name="T26" fmla="*/ 635 w 15"/>
              <a:gd name="T27" fmla="*/ 2381 h 16"/>
              <a:gd name="T28" fmla="*/ 635 w 15"/>
              <a:gd name="T29" fmla="*/ 2381 h 16"/>
              <a:gd name="T30" fmla="*/ 1587 w 15"/>
              <a:gd name="T31" fmla="*/ 1191 h 16"/>
              <a:gd name="T32" fmla="*/ 2857 w 15"/>
              <a:gd name="T33" fmla="*/ 2381 h 16"/>
              <a:gd name="T34" fmla="*/ 1587 w 15"/>
              <a:gd name="T35" fmla="*/ 1191 h 16"/>
              <a:gd name="T36" fmla="*/ 1270 w 15"/>
              <a:gd name="T37" fmla="*/ 1191 h 16"/>
              <a:gd name="T38" fmla="*/ 2222 w 15"/>
              <a:gd name="T39" fmla="*/ 0 h 16"/>
              <a:gd name="T40" fmla="*/ 2540 w 15"/>
              <a:gd name="T41" fmla="*/ 0 h 16"/>
              <a:gd name="T42" fmla="*/ 1587 w 15"/>
              <a:gd name="T43" fmla="*/ 1191 h 16"/>
              <a:gd name="T44" fmla="*/ 1270 w 15"/>
              <a:gd name="T45" fmla="*/ 1191 h 16"/>
              <a:gd name="T46" fmla="*/ 3810 w 15"/>
              <a:gd name="T47" fmla="*/ 1191 h 16"/>
              <a:gd name="T48" fmla="*/ 2540 w 15"/>
              <a:gd name="T49" fmla="*/ 0 h 16"/>
              <a:gd name="T50" fmla="*/ 2857 w 15"/>
              <a:gd name="T51" fmla="*/ 0 h 16"/>
              <a:gd name="T52" fmla="*/ 3810 w 15"/>
              <a:gd name="T53" fmla="*/ 1191 h 16"/>
              <a:gd name="T54" fmla="*/ 3810 w 15"/>
              <a:gd name="T55" fmla="*/ 2381 h 16"/>
              <a:gd name="T56" fmla="*/ 4445 w 15"/>
              <a:gd name="T57" fmla="*/ 3572 h 16"/>
              <a:gd name="T58" fmla="*/ 3810 w 15"/>
              <a:gd name="T59" fmla="*/ 3572 h 16"/>
              <a:gd name="T60" fmla="*/ 1905 w 15"/>
              <a:gd name="T61" fmla="*/ 2381 h 16"/>
              <a:gd name="T62" fmla="*/ 2857 w 15"/>
              <a:gd name="T63" fmla="*/ 2381 h 16"/>
              <a:gd name="T64" fmla="*/ 3810 w 15"/>
              <a:gd name="T65" fmla="*/ 2381 h 16"/>
              <a:gd name="T66" fmla="*/ 4445 w 15"/>
              <a:gd name="T67" fmla="*/ 1191 h 16"/>
              <a:gd name="T68" fmla="*/ 3810 w 15"/>
              <a:gd name="T69" fmla="*/ 2381 h 16"/>
              <a:gd name="T70" fmla="*/ 4445 w 15"/>
              <a:gd name="T71" fmla="*/ 4763 h 16"/>
              <a:gd name="T72" fmla="*/ 2857 w 15"/>
              <a:gd name="T73" fmla="*/ 5953 h 16"/>
              <a:gd name="T74" fmla="*/ 4445 w 15"/>
              <a:gd name="T75" fmla="*/ 3572 h 16"/>
              <a:gd name="T76" fmla="*/ 4445 w 15"/>
              <a:gd name="T77" fmla="*/ 4763 h 1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" h="16">
                <a:moveTo>
                  <a:pt x="3" y="12"/>
                </a:moveTo>
                <a:lnTo>
                  <a:pt x="4" y="12"/>
                </a:lnTo>
                <a:cubicBezTo>
                  <a:pt x="4" y="9"/>
                  <a:pt x="5" y="9"/>
                  <a:pt x="6" y="9"/>
                </a:cubicBezTo>
                <a:lnTo>
                  <a:pt x="8" y="9"/>
                </a:lnTo>
                <a:cubicBezTo>
                  <a:pt x="8" y="9"/>
                  <a:pt x="5" y="9"/>
                  <a:pt x="4" y="12"/>
                </a:cubicBezTo>
                <a:cubicBezTo>
                  <a:pt x="4" y="12"/>
                  <a:pt x="6" y="15"/>
                  <a:pt x="8" y="15"/>
                </a:cubicBezTo>
                <a:cubicBezTo>
                  <a:pt x="6" y="15"/>
                  <a:pt x="4" y="15"/>
                  <a:pt x="3" y="12"/>
                </a:cubicBezTo>
                <a:close/>
                <a:moveTo>
                  <a:pt x="2" y="6"/>
                </a:moveTo>
                <a:cubicBezTo>
                  <a:pt x="2" y="6"/>
                  <a:pt x="0" y="6"/>
                  <a:pt x="2" y="9"/>
                </a:cubicBezTo>
                <a:cubicBezTo>
                  <a:pt x="0" y="9"/>
                  <a:pt x="0" y="6"/>
                  <a:pt x="2" y="6"/>
                </a:cubicBezTo>
                <a:close/>
                <a:moveTo>
                  <a:pt x="2" y="6"/>
                </a:moveTo>
                <a:cubicBezTo>
                  <a:pt x="2" y="4"/>
                  <a:pt x="3" y="4"/>
                  <a:pt x="4" y="3"/>
                </a:cubicBezTo>
                <a:cubicBezTo>
                  <a:pt x="3" y="4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lose/>
                <a:moveTo>
                  <a:pt x="5" y="3"/>
                </a:moveTo>
                <a:cubicBezTo>
                  <a:pt x="6" y="3"/>
                  <a:pt x="7" y="4"/>
                  <a:pt x="9" y="6"/>
                </a:cubicBezTo>
                <a:cubicBezTo>
                  <a:pt x="9" y="6"/>
                  <a:pt x="7" y="4"/>
                  <a:pt x="5" y="3"/>
                </a:cubicBezTo>
                <a:close/>
                <a:moveTo>
                  <a:pt x="4" y="3"/>
                </a:moveTo>
                <a:cubicBezTo>
                  <a:pt x="4" y="0"/>
                  <a:pt x="7" y="0"/>
                  <a:pt x="7" y="0"/>
                </a:cubicBezTo>
                <a:lnTo>
                  <a:pt x="8" y="0"/>
                </a:lnTo>
                <a:cubicBezTo>
                  <a:pt x="6" y="0"/>
                  <a:pt x="5" y="0"/>
                  <a:pt x="5" y="3"/>
                </a:cubicBezTo>
                <a:lnTo>
                  <a:pt x="4" y="3"/>
                </a:lnTo>
                <a:close/>
                <a:moveTo>
                  <a:pt x="12" y="3"/>
                </a:moveTo>
                <a:cubicBezTo>
                  <a:pt x="12" y="0"/>
                  <a:pt x="10" y="0"/>
                  <a:pt x="8" y="0"/>
                </a:cubicBezTo>
                <a:lnTo>
                  <a:pt x="9" y="0"/>
                </a:lnTo>
                <a:cubicBezTo>
                  <a:pt x="11" y="0"/>
                  <a:pt x="12" y="0"/>
                  <a:pt x="12" y="3"/>
                </a:cubicBezTo>
                <a:close/>
                <a:moveTo>
                  <a:pt x="12" y="6"/>
                </a:moveTo>
                <a:cubicBezTo>
                  <a:pt x="12" y="6"/>
                  <a:pt x="12" y="9"/>
                  <a:pt x="14" y="9"/>
                </a:cubicBezTo>
                <a:lnTo>
                  <a:pt x="12" y="9"/>
                </a:lnTo>
                <a:cubicBezTo>
                  <a:pt x="11" y="6"/>
                  <a:pt x="8" y="6"/>
                  <a:pt x="6" y="6"/>
                </a:cubicBezTo>
                <a:lnTo>
                  <a:pt x="9" y="6"/>
                </a:lnTo>
                <a:lnTo>
                  <a:pt x="12" y="6"/>
                </a:lnTo>
                <a:cubicBezTo>
                  <a:pt x="12" y="6"/>
                  <a:pt x="14" y="6"/>
                  <a:pt x="14" y="3"/>
                </a:cubicBezTo>
                <a:cubicBezTo>
                  <a:pt x="14" y="6"/>
                  <a:pt x="14" y="6"/>
                  <a:pt x="12" y="6"/>
                </a:cubicBezTo>
                <a:close/>
                <a:moveTo>
                  <a:pt x="14" y="12"/>
                </a:moveTo>
                <a:cubicBezTo>
                  <a:pt x="14" y="12"/>
                  <a:pt x="12" y="15"/>
                  <a:pt x="9" y="15"/>
                </a:cubicBezTo>
                <a:cubicBezTo>
                  <a:pt x="11" y="15"/>
                  <a:pt x="12" y="12"/>
                  <a:pt x="14" y="9"/>
                </a:cubicBezTo>
                <a:lnTo>
                  <a:pt x="14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2" name="Freeform 7901">
            <a:extLst>
              <a:ext uri="{FF2B5EF4-FFF2-40B4-BE49-F238E27FC236}">
                <a16:creationId xmlns:a16="http://schemas.microsoft.com/office/drawing/2014/main" id="{D60155DF-BE28-5D41-8944-02E9E4096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313" y="5462588"/>
            <a:ext cx="6350" cy="6350"/>
          </a:xfrm>
          <a:custGeom>
            <a:avLst/>
            <a:gdLst>
              <a:gd name="T0" fmla="*/ 1121 w 17"/>
              <a:gd name="T1" fmla="*/ 4763 h 16"/>
              <a:gd name="T2" fmla="*/ 0 w 17"/>
              <a:gd name="T3" fmla="*/ 3572 h 16"/>
              <a:gd name="T4" fmla="*/ 1121 w 17"/>
              <a:gd name="T5" fmla="*/ 1191 h 16"/>
              <a:gd name="T6" fmla="*/ 2241 w 17"/>
              <a:gd name="T7" fmla="*/ 3572 h 16"/>
              <a:gd name="T8" fmla="*/ 1868 w 17"/>
              <a:gd name="T9" fmla="*/ 0 h 16"/>
              <a:gd name="T10" fmla="*/ 4109 w 17"/>
              <a:gd name="T11" fmla="*/ 1191 h 16"/>
              <a:gd name="T12" fmla="*/ 4482 w 17"/>
              <a:gd name="T13" fmla="*/ 1984 h 16"/>
              <a:gd name="T14" fmla="*/ 4856 w 17"/>
              <a:gd name="T15" fmla="*/ 1191 h 16"/>
              <a:gd name="T16" fmla="*/ 5603 w 17"/>
              <a:gd name="T17" fmla="*/ 2381 h 16"/>
              <a:gd name="T18" fmla="*/ 4856 w 17"/>
              <a:gd name="T19" fmla="*/ 4763 h 16"/>
              <a:gd name="T20" fmla="*/ 3362 w 17"/>
              <a:gd name="T21" fmla="*/ 4763 h 16"/>
              <a:gd name="T22" fmla="*/ 1121 w 17"/>
              <a:gd name="T23" fmla="*/ 4763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16">
                <a:moveTo>
                  <a:pt x="3" y="12"/>
                </a:moveTo>
                <a:cubicBezTo>
                  <a:pt x="2" y="12"/>
                  <a:pt x="2" y="12"/>
                  <a:pt x="0" y="9"/>
                </a:cubicBezTo>
                <a:cubicBezTo>
                  <a:pt x="0" y="6"/>
                  <a:pt x="2" y="3"/>
                  <a:pt x="3" y="3"/>
                </a:cubicBezTo>
                <a:cubicBezTo>
                  <a:pt x="5" y="3"/>
                  <a:pt x="6" y="9"/>
                  <a:pt x="6" y="9"/>
                </a:cubicBezTo>
                <a:cubicBezTo>
                  <a:pt x="6" y="9"/>
                  <a:pt x="5" y="3"/>
                  <a:pt x="5" y="0"/>
                </a:cubicBezTo>
                <a:cubicBezTo>
                  <a:pt x="9" y="0"/>
                  <a:pt x="9" y="0"/>
                  <a:pt x="11" y="3"/>
                </a:cubicBezTo>
                <a:cubicBezTo>
                  <a:pt x="12" y="3"/>
                  <a:pt x="12" y="4"/>
                  <a:pt x="12" y="5"/>
                </a:cubicBezTo>
                <a:cubicBezTo>
                  <a:pt x="12" y="4"/>
                  <a:pt x="13" y="3"/>
                  <a:pt x="13" y="3"/>
                </a:cubicBezTo>
                <a:cubicBezTo>
                  <a:pt x="15" y="3"/>
                  <a:pt x="15" y="6"/>
                  <a:pt x="15" y="6"/>
                </a:cubicBezTo>
                <a:cubicBezTo>
                  <a:pt x="16" y="9"/>
                  <a:pt x="13" y="12"/>
                  <a:pt x="13" y="12"/>
                </a:cubicBezTo>
                <a:cubicBezTo>
                  <a:pt x="13" y="15"/>
                  <a:pt x="11" y="15"/>
                  <a:pt x="9" y="12"/>
                </a:cubicBezTo>
                <a:cubicBezTo>
                  <a:pt x="9" y="12"/>
                  <a:pt x="6" y="15"/>
                  <a:pt x="3" y="12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3" name="Freeform 7902">
            <a:extLst>
              <a:ext uri="{FF2B5EF4-FFF2-40B4-BE49-F238E27FC236}">
                <a16:creationId xmlns:a16="http://schemas.microsoft.com/office/drawing/2014/main" id="{AC7EEAF0-23FD-E24A-83E2-002DF4E53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313" y="5462588"/>
            <a:ext cx="6350" cy="6350"/>
          </a:xfrm>
          <a:custGeom>
            <a:avLst/>
            <a:gdLst>
              <a:gd name="T0" fmla="*/ 1868 w 17"/>
              <a:gd name="T1" fmla="*/ 5953 h 16"/>
              <a:gd name="T2" fmla="*/ 1121 w 17"/>
              <a:gd name="T3" fmla="*/ 5953 h 16"/>
              <a:gd name="T4" fmla="*/ 0 w 17"/>
              <a:gd name="T5" fmla="*/ 3572 h 16"/>
              <a:gd name="T6" fmla="*/ 1121 w 17"/>
              <a:gd name="T7" fmla="*/ 1191 h 16"/>
              <a:gd name="T8" fmla="*/ 1868 w 17"/>
              <a:gd name="T9" fmla="*/ 1984 h 16"/>
              <a:gd name="T10" fmla="*/ 1121 w 17"/>
              <a:gd name="T11" fmla="*/ 1191 h 16"/>
              <a:gd name="T12" fmla="*/ 747 w 17"/>
              <a:gd name="T13" fmla="*/ 3572 h 16"/>
              <a:gd name="T14" fmla="*/ 1121 w 17"/>
              <a:gd name="T15" fmla="*/ 4763 h 16"/>
              <a:gd name="T16" fmla="*/ 1868 w 17"/>
              <a:gd name="T17" fmla="*/ 4763 h 16"/>
              <a:gd name="T18" fmla="*/ 3362 w 17"/>
              <a:gd name="T19" fmla="*/ 4763 h 16"/>
              <a:gd name="T20" fmla="*/ 1868 w 17"/>
              <a:gd name="T21" fmla="*/ 5953 h 16"/>
              <a:gd name="T22" fmla="*/ 1868 w 17"/>
              <a:gd name="T23" fmla="*/ 0 h 16"/>
              <a:gd name="T24" fmla="*/ 2241 w 17"/>
              <a:gd name="T25" fmla="*/ 0 h 16"/>
              <a:gd name="T26" fmla="*/ 3735 w 17"/>
              <a:gd name="T27" fmla="*/ 0 h 16"/>
              <a:gd name="T28" fmla="*/ 4482 w 17"/>
              <a:gd name="T29" fmla="*/ 2381 h 16"/>
              <a:gd name="T30" fmla="*/ 4856 w 17"/>
              <a:gd name="T31" fmla="*/ 1191 h 16"/>
              <a:gd name="T32" fmla="*/ 4109 w 17"/>
              <a:gd name="T33" fmla="*/ 3572 h 16"/>
              <a:gd name="T34" fmla="*/ 4109 w 17"/>
              <a:gd name="T35" fmla="*/ 2381 h 16"/>
              <a:gd name="T36" fmla="*/ 4109 w 17"/>
              <a:gd name="T37" fmla="*/ 1191 h 16"/>
              <a:gd name="T38" fmla="*/ 2241 w 17"/>
              <a:gd name="T39" fmla="*/ 0 h 16"/>
              <a:gd name="T40" fmla="*/ 2241 w 17"/>
              <a:gd name="T41" fmla="*/ 2381 h 16"/>
              <a:gd name="T42" fmla="*/ 1868 w 17"/>
              <a:gd name="T43" fmla="*/ 1984 h 16"/>
              <a:gd name="T44" fmla="*/ 1868 w 17"/>
              <a:gd name="T45" fmla="*/ 0 h 16"/>
              <a:gd name="T46" fmla="*/ 4856 w 17"/>
              <a:gd name="T47" fmla="*/ 4763 h 16"/>
              <a:gd name="T48" fmla="*/ 5603 w 17"/>
              <a:gd name="T49" fmla="*/ 2381 h 16"/>
              <a:gd name="T50" fmla="*/ 4856 w 17"/>
              <a:gd name="T51" fmla="*/ 4763 h 16"/>
              <a:gd name="T52" fmla="*/ 3362 w 17"/>
              <a:gd name="T53" fmla="*/ 4763 h 16"/>
              <a:gd name="T54" fmla="*/ 4856 w 17"/>
              <a:gd name="T55" fmla="*/ 4763 h 16"/>
              <a:gd name="T56" fmla="*/ 3362 w 17"/>
              <a:gd name="T57" fmla="*/ 4763 h 1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" h="16">
                <a:moveTo>
                  <a:pt x="5" y="15"/>
                </a:moveTo>
                <a:lnTo>
                  <a:pt x="3" y="15"/>
                </a:lnTo>
                <a:cubicBezTo>
                  <a:pt x="2" y="12"/>
                  <a:pt x="0" y="12"/>
                  <a:pt x="0" y="9"/>
                </a:cubicBezTo>
                <a:cubicBezTo>
                  <a:pt x="0" y="6"/>
                  <a:pt x="2" y="3"/>
                  <a:pt x="3" y="3"/>
                </a:cubicBezTo>
                <a:cubicBezTo>
                  <a:pt x="3" y="3"/>
                  <a:pt x="5" y="3"/>
                  <a:pt x="5" y="5"/>
                </a:cubicBezTo>
                <a:lnTo>
                  <a:pt x="3" y="3"/>
                </a:lnTo>
                <a:cubicBezTo>
                  <a:pt x="2" y="3"/>
                  <a:pt x="0" y="6"/>
                  <a:pt x="2" y="9"/>
                </a:cubicBezTo>
                <a:cubicBezTo>
                  <a:pt x="2" y="9"/>
                  <a:pt x="2" y="12"/>
                  <a:pt x="3" y="12"/>
                </a:cubicBezTo>
                <a:lnTo>
                  <a:pt x="5" y="12"/>
                </a:lnTo>
                <a:lnTo>
                  <a:pt x="9" y="12"/>
                </a:lnTo>
                <a:cubicBezTo>
                  <a:pt x="9" y="12"/>
                  <a:pt x="7" y="15"/>
                  <a:pt x="5" y="15"/>
                </a:cubicBezTo>
                <a:close/>
                <a:moveTo>
                  <a:pt x="5" y="0"/>
                </a:moveTo>
                <a:lnTo>
                  <a:pt x="6" y="0"/>
                </a:lnTo>
                <a:lnTo>
                  <a:pt x="10" y="0"/>
                </a:lnTo>
                <a:cubicBezTo>
                  <a:pt x="12" y="3"/>
                  <a:pt x="12" y="3"/>
                  <a:pt x="12" y="6"/>
                </a:cubicBezTo>
                <a:cubicBezTo>
                  <a:pt x="12" y="3"/>
                  <a:pt x="13" y="3"/>
                  <a:pt x="13" y="3"/>
                </a:cubicBezTo>
                <a:lnTo>
                  <a:pt x="11" y="9"/>
                </a:lnTo>
                <a:lnTo>
                  <a:pt x="11" y="6"/>
                </a:lnTo>
                <a:lnTo>
                  <a:pt x="11" y="3"/>
                </a:lnTo>
                <a:cubicBezTo>
                  <a:pt x="10" y="0"/>
                  <a:pt x="9" y="0"/>
                  <a:pt x="6" y="0"/>
                </a:cubicBezTo>
                <a:cubicBezTo>
                  <a:pt x="5" y="3"/>
                  <a:pt x="5" y="3"/>
                  <a:pt x="6" y="6"/>
                </a:cubicBezTo>
                <a:cubicBezTo>
                  <a:pt x="6" y="6"/>
                  <a:pt x="5" y="6"/>
                  <a:pt x="5" y="5"/>
                </a:cubicBezTo>
                <a:lnTo>
                  <a:pt x="5" y="0"/>
                </a:lnTo>
                <a:close/>
                <a:moveTo>
                  <a:pt x="13" y="12"/>
                </a:moveTo>
                <a:cubicBezTo>
                  <a:pt x="13" y="12"/>
                  <a:pt x="15" y="9"/>
                  <a:pt x="15" y="6"/>
                </a:cubicBezTo>
                <a:cubicBezTo>
                  <a:pt x="16" y="9"/>
                  <a:pt x="15" y="12"/>
                  <a:pt x="13" y="12"/>
                </a:cubicBezTo>
                <a:close/>
                <a:moveTo>
                  <a:pt x="9" y="12"/>
                </a:moveTo>
                <a:lnTo>
                  <a:pt x="13" y="12"/>
                </a:lnTo>
                <a:cubicBezTo>
                  <a:pt x="12" y="15"/>
                  <a:pt x="10" y="15"/>
                  <a:pt x="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4" name="Freeform 7903">
            <a:extLst>
              <a:ext uri="{FF2B5EF4-FFF2-40B4-BE49-F238E27FC236}">
                <a16:creationId xmlns:a16="http://schemas.microsoft.com/office/drawing/2014/main" id="{4E0502CF-56EC-6D41-9665-F4AAE0130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65763"/>
            <a:ext cx="3175" cy="4762"/>
          </a:xfrm>
          <a:custGeom>
            <a:avLst/>
            <a:gdLst>
              <a:gd name="T0" fmla="*/ 2822 w 9"/>
              <a:gd name="T1" fmla="*/ 2198 h 13"/>
              <a:gd name="T2" fmla="*/ 1411 w 9"/>
              <a:gd name="T3" fmla="*/ 4396 h 13"/>
              <a:gd name="T4" fmla="*/ 0 w 9"/>
              <a:gd name="T5" fmla="*/ 2198 h 13"/>
              <a:gd name="T6" fmla="*/ 1411 w 9"/>
              <a:gd name="T7" fmla="*/ 0 h 13"/>
              <a:gd name="T8" fmla="*/ 2822 w 9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3">
                <a:moveTo>
                  <a:pt x="8" y="6"/>
                </a:moveTo>
                <a:cubicBezTo>
                  <a:pt x="8" y="9"/>
                  <a:pt x="5" y="12"/>
                  <a:pt x="4" y="12"/>
                </a:cubicBezTo>
                <a:cubicBezTo>
                  <a:pt x="2" y="12"/>
                  <a:pt x="0" y="9"/>
                  <a:pt x="0" y="6"/>
                </a:cubicBezTo>
                <a:cubicBezTo>
                  <a:pt x="0" y="3"/>
                  <a:pt x="2" y="0"/>
                  <a:pt x="4" y="0"/>
                </a:cubicBezTo>
                <a:cubicBezTo>
                  <a:pt x="5" y="0"/>
                  <a:pt x="8" y="3"/>
                  <a:pt x="8" y="6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5" name="Freeform 7904">
            <a:extLst>
              <a:ext uri="{FF2B5EF4-FFF2-40B4-BE49-F238E27FC236}">
                <a16:creationId xmlns:a16="http://schemas.microsoft.com/office/drawing/2014/main" id="{8E9FA08F-1665-5044-9238-3F90BDC0D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65763"/>
            <a:ext cx="3175" cy="4762"/>
          </a:xfrm>
          <a:custGeom>
            <a:avLst/>
            <a:gdLst>
              <a:gd name="T0" fmla="*/ 1191 w 8"/>
              <a:gd name="T1" fmla="*/ 4445 h 15"/>
              <a:gd name="T2" fmla="*/ 2381 w 8"/>
              <a:gd name="T3" fmla="*/ 2540 h 15"/>
              <a:gd name="T4" fmla="*/ 1588 w 8"/>
              <a:gd name="T5" fmla="*/ 635 h 15"/>
              <a:gd name="T6" fmla="*/ 1191 w 8"/>
              <a:gd name="T7" fmla="*/ 635 h 15"/>
              <a:gd name="T8" fmla="*/ 0 w 8"/>
              <a:gd name="T9" fmla="*/ 1270 h 15"/>
              <a:gd name="T10" fmla="*/ 1588 w 8"/>
              <a:gd name="T11" fmla="*/ 635 h 15"/>
              <a:gd name="T12" fmla="*/ 2778 w 8"/>
              <a:gd name="T13" fmla="*/ 2540 h 15"/>
              <a:gd name="T14" fmla="*/ 1191 w 8"/>
              <a:gd name="T15" fmla="*/ 4445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5">
                <a:moveTo>
                  <a:pt x="3" y="14"/>
                </a:moveTo>
                <a:cubicBezTo>
                  <a:pt x="4" y="14"/>
                  <a:pt x="6" y="11"/>
                  <a:pt x="6" y="8"/>
                </a:cubicBezTo>
                <a:lnTo>
                  <a:pt x="4" y="2"/>
                </a:lnTo>
                <a:lnTo>
                  <a:pt x="3" y="2"/>
                </a:lnTo>
                <a:cubicBezTo>
                  <a:pt x="2" y="2"/>
                  <a:pt x="1" y="3"/>
                  <a:pt x="0" y="4"/>
                </a:cubicBezTo>
                <a:cubicBezTo>
                  <a:pt x="2" y="2"/>
                  <a:pt x="3" y="0"/>
                  <a:pt x="4" y="2"/>
                </a:cubicBezTo>
                <a:cubicBezTo>
                  <a:pt x="6" y="5"/>
                  <a:pt x="7" y="8"/>
                  <a:pt x="7" y="8"/>
                </a:cubicBezTo>
                <a:cubicBezTo>
                  <a:pt x="7" y="11"/>
                  <a:pt x="4" y="14"/>
                  <a:pt x="3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6" name="Freeform 7905">
            <a:extLst>
              <a:ext uri="{FF2B5EF4-FFF2-40B4-BE49-F238E27FC236}">
                <a16:creationId xmlns:a16="http://schemas.microsoft.com/office/drawing/2014/main" id="{3957E48F-CBAB-0944-8A95-5535A0D2E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5467350"/>
            <a:ext cx="4762" cy="6350"/>
          </a:xfrm>
          <a:custGeom>
            <a:avLst/>
            <a:gdLst>
              <a:gd name="T0" fmla="*/ 635 w 15"/>
              <a:gd name="T1" fmla="*/ 2381 h 16"/>
              <a:gd name="T2" fmla="*/ 1270 w 15"/>
              <a:gd name="T3" fmla="*/ 1191 h 16"/>
              <a:gd name="T4" fmla="*/ 2540 w 15"/>
              <a:gd name="T5" fmla="*/ 0 h 16"/>
              <a:gd name="T6" fmla="*/ 3492 w 15"/>
              <a:gd name="T7" fmla="*/ 1191 h 16"/>
              <a:gd name="T8" fmla="*/ 2222 w 15"/>
              <a:gd name="T9" fmla="*/ 2381 h 16"/>
              <a:gd name="T10" fmla="*/ 4127 w 15"/>
              <a:gd name="T11" fmla="*/ 2381 h 16"/>
              <a:gd name="T12" fmla="*/ 3810 w 15"/>
              <a:gd name="T13" fmla="*/ 4763 h 16"/>
              <a:gd name="T14" fmla="*/ 1905 w 15"/>
              <a:gd name="T15" fmla="*/ 3572 h 16"/>
              <a:gd name="T16" fmla="*/ 2857 w 15"/>
              <a:gd name="T17" fmla="*/ 5953 h 16"/>
              <a:gd name="T18" fmla="*/ 1270 w 15"/>
              <a:gd name="T19" fmla="*/ 5953 h 16"/>
              <a:gd name="T20" fmla="*/ 0 w 15"/>
              <a:gd name="T21" fmla="*/ 3572 h 16"/>
              <a:gd name="T22" fmla="*/ 952 w 15"/>
              <a:gd name="T23" fmla="*/ 2381 h 16"/>
              <a:gd name="T24" fmla="*/ 635 w 15"/>
              <a:gd name="T25" fmla="*/ 2381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6">
                <a:moveTo>
                  <a:pt x="2" y="6"/>
                </a:moveTo>
                <a:cubicBezTo>
                  <a:pt x="2" y="6"/>
                  <a:pt x="2" y="3"/>
                  <a:pt x="4" y="3"/>
                </a:cubicBezTo>
                <a:cubicBezTo>
                  <a:pt x="4" y="0"/>
                  <a:pt x="7" y="0"/>
                  <a:pt x="8" y="0"/>
                </a:cubicBezTo>
                <a:cubicBezTo>
                  <a:pt x="10" y="3"/>
                  <a:pt x="11" y="3"/>
                  <a:pt x="11" y="3"/>
                </a:cubicBezTo>
                <a:cubicBezTo>
                  <a:pt x="11" y="6"/>
                  <a:pt x="7" y="6"/>
                  <a:pt x="7" y="6"/>
                </a:cubicBezTo>
                <a:lnTo>
                  <a:pt x="13" y="6"/>
                </a:lnTo>
                <a:cubicBezTo>
                  <a:pt x="14" y="9"/>
                  <a:pt x="14" y="9"/>
                  <a:pt x="12" y="12"/>
                </a:cubicBezTo>
                <a:cubicBezTo>
                  <a:pt x="11" y="12"/>
                  <a:pt x="6" y="9"/>
                  <a:pt x="6" y="9"/>
                </a:cubicBezTo>
                <a:cubicBezTo>
                  <a:pt x="6" y="9"/>
                  <a:pt x="11" y="12"/>
                  <a:pt x="9" y="15"/>
                </a:cubicBezTo>
                <a:lnTo>
                  <a:pt x="4" y="15"/>
                </a:lnTo>
                <a:cubicBezTo>
                  <a:pt x="2" y="15"/>
                  <a:pt x="0" y="12"/>
                  <a:pt x="0" y="9"/>
                </a:cubicBezTo>
                <a:cubicBezTo>
                  <a:pt x="0" y="9"/>
                  <a:pt x="1" y="7"/>
                  <a:pt x="3" y="6"/>
                </a:cubicBezTo>
                <a:cubicBezTo>
                  <a:pt x="2" y="6"/>
                  <a:pt x="2" y="6"/>
                  <a:pt x="2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7" name="Freeform 7906">
            <a:extLst>
              <a:ext uri="{FF2B5EF4-FFF2-40B4-BE49-F238E27FC236}">
                <a16:creationId xmlns:a16="http://schemas.microsoft.com/office/drawing/2014/main" id="{E7DEC864-6CEA-AE40-A852-88629CFBF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5467350"/>
            <a:ext cx="4762" cy="6350"/>
          </a:xfrm>
          <a:custGeom>
            <a:avLst/>
            <a:gdLst>
              <a:gd name="T0" fmla="*/ 952 w 15"/>
              <a:gd name="T1" fmla="*/ 2381 h 16"/>
              <a:gd name="T2" fmla="*/ 635 w 15"/>
              <a:gd name="T3" fmla="*/ 2381 h 16"/>
              <a:gd name="T4" fmla="*/ 635 w 15"/>
              <a:gd name="T5" fmla="*/ 1191 h 16"/>
              <a:gd name="T6" fmla="*/ 952 w 15"/>
              <a:gd name="T7" fmla="*/ 1191 h 16"/>
              <a:gd name="T8" fmla="*/ 952 w 15"/>
              <a:gd name="T9" fmla="*/ 2381 h 16"/>
              <a:gd name="T10" fmla="*/ 952 w 15"/>
              <a:gd name="T11" fmla="*/ 2381 h 16"/>
              <a:gd name="T12" fmla="*/ 952 w 15"/>
              <a:gd name="T13" fmla="*/ 2381 h 16"/>
              <a:gd name="T14" fmla="*/ 0 w 15"/>
              <a:gd name="T15" fmla="*/ 3572 h 16"/>
              <a:gd name="T16" fmla="*/ 952 w 15"/>
              <a:gd name="T17" fmla="*/ 2381 h 16"/>
              <a:gd name="T18" fmla="*/ 952 w 15"/>
              <a:gd name="T19" fmla="*/ 2381 h 16"/>
              <a:gd name="T20" fmla="*/ 1270 w 15"/>
              <a:gd name="T21" fmla="*/ 2381 h 16"/>
              <a:gd name="T22" fmla="*/ 1587 w 15"/>
              <a:gd name="T23" fmla="*/ 2778 h 16"/>
              <a:gd name="T24" fmla="*/ 952 w 15"/>
              <a:gd name="T25" fmla="*/ 2381 h 16"/>
              <a:gd name="T26" fmla="*/ 952 w 15"/>
              <a:gd name="T27" fmla="*/ 2381 h 16"/>
              <a:gd name="T28" fmla="*/ 1270 w 15"/>
              <a:gd name="T29" fmla="*/ 2381 h 16"/>
              <a:gd name="T30" fmla="*/ 952 w 15"/>
              <a:gd name="T31" fmla="*/ 2381 h 16"/>
              <a:gd name="T32" fmla="*/ 2857 w 15"/>
              <a:gd name="T33" fmla="*/ 0 h 16"/>
              <a:gd name="T34" fmla="*/ 3492 w 15"/>
              <a:gd name="T35" fmla="*/ 1191 h 16"/>
              <a:gd name="T36" fmla="*/ 2540 w 15"/>
              <a:gd name="T37" fmla="*/ 1191 h 16"/>
              <a:gd name="T38" fmla="*/ 1270 w 15"/>
              <a:gd name="T39" fmla="*/ 1191 h 16"/>
              <a:gd name="T40" fmla="*/ 952 w 15"/>
              <a:gd name="T41" fmla="*/ 1191 h 16"/>
              <a:gd name="T42" fmla="*/ 2857 w 15"/>
              <a:gd name="T43" fmla="*/ 0 h 16"/>
              <a:gd name="T44" fmla="*/ 2857 w 15"/>
              <a:gd name="T45" fmla="*/ 2381 h 16"/>
              <a:gd name="T46" fmla="*/ 2222 w 15"/>
              <a:gd name="T47" fmla="*/ 2381 h 16"/>
              <a:gd name="T48" fmla="*/ 3492 w 15"/>
              <a:gd name="T49" fmla="*/ 1588 h 16"/>
              <a:gd name="T50" fmla="*/ 2857 w 15"/>
              <a:gd name="T51" fmla="*/ 2381 h 16"/>
              <a:gd name="T52" fmla="*/ 4127 w 15"/>
              <a:gd name="T53" fmla="*/ 4763 h 16"/>
              <a:gd name="T54" fmla="*/ 3175 w 15"/>
              <a:gd name="T55" fmla="*/ 4763 h 16"/>
              <a:gd name="T56" fmla="*/ 2857 w 15"/>
              <a:gd name="T57" fmla="*/ 5953 h 16"/>
              <a:gd name="T58" fmla="*/ 2540 w 15"/>
              <a:gd name="T59" fmla="*/ 4763 h 16"/>
              <a:gd name="T60" fmla="*/ 2222 w 15"/>
              <a:gd name="T61" fmla="*/ 3572 h 16"/>
              <a:gd name="T62" fmla="*/ 3492 w 15"/>
              <a:gd name="T63" fmla="*/ 4763 h 16"/>
              <a:gd name="T64" fmla="*/ 4445 w 15"/>
              <a:gd name="T65" fmla="*/ 2778 h 16"/>
              <a:gd name="T66" fmla="*/ 4127 w 15"/>
              <a:gd name="T67" fmla="*/ 4763 h 16"/>
              <a:gd name="T68" fmla="*/ 3175 w 15"/>
              <a:gd name="T69" fmla="*/ 3572 h 16"/>
              <a:gd name="T70" fmla="*/ 1587 w 15"/>
              <a:gd name="T71" fmla="*/ 2778 h 16"/>
              <a:gd name="T72" fmla="*/ 3175 w 15"/>
              <a:gd name="T73" fmla="*/ 3572 h 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5" h="16">
                <a:moveTo>
                  <a:pt x="3" y="6"/>
                </a:moveTo>
                <a:lnTo>
                  <a:pt x="2" y="6"/>
                </a:lnTo>
                <a:lnTo>
                  <a:pt x="2" y="3"/>
                </a:lnTo>
                <a:lnTo>
                  <a:pt x="3" y="3"/>
                </a:lnTo>
                <a:lnTo>
                  <a:pt x="3" y="6"/>
                </a:lnTo>
                <a:cubicBezTo>
                  <a:pt x="2" y="7"/>
                  <a:pt x="0" y="9"/>
                  <a:pt x="0" y="9"/>
                </a:cubicBezTo>
                <a:cubicBezTo>
                  <a:pt x="0" y="9"/>
                  <a:pt x="1" y="6"/>
                  <a:pt x="3" y="6"/>
                </a:cubicBezTo>
                <a:close/>
                <a:moveTo>
                  <a:pt x="3" y="6"/>
                </a:moveTo>
                <a:lnTo>
                  <a:pt x="4" y="6"/>
                </a:lnTo>
                <a:cubicBezTo>
                  <a:pt x="4" y="6"/>
                  <a:pt x="4" y="6"/>
                  <a:pt x="5" y="7"/>
                </a:cubicBezTo>
                <a:cubicBezTo>
                  <a:pt x="4" y="6"/>
                  <a:pt x="3" y="6"/>
                  <a:pt x="3" y="6"/>
                </a:cubicBezTo>
                <a:lnTo>
                  <a:pt x="4" y="6"/>
                </a:lnTo>
                <a:lnTo>
                  <a:pt x="3" y="6"/>
                </a:lnTo>
                <a:close/>
                <a:moveTo>
                  <a:pt x="9" y="0"/>
                </a:moveTo>
                <a:cubicBezTo>
                  <a:pt x="10" y="3"/>
                  <a:pt x="12" y="3"/>
                  <a:pt x="11" y="3"/>
                </a:cubicBezTo>
                <a:cubicBezTo>
                  <a:pt x="11" y="3"/>
                  <a:pt x="10" y="3"/>
                  <a:pt x="8" y="3"/>
                </a:cubicBezTo>
                <a:cubicBezTo>
                  <a:pt x="7" y="0"/>
                  <a:pt x="4" y="3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0"/>
                  <a:pt x="7" y="0"/>
                  <a:pt x="9" y="0"/>
                </a:cubicBezTo>
                <a:close/>
                <a:moveTo>
                  <a:pt x="9" y="6"/>
                </a:moveTo>
                <a:lnTo>
                  <a:pt x="7" y="6"/>
                </a:lnTo>
                <a:cubicBezTo>
                  <a:pt x="9" y="6"/>
                  <a:pt x="11" y="6"/>
                  <a:pt x="11" y="4"/>
                </a:cubicBezTo>
                <a:cubicBezTo>
                  <a:pt x="11" y="6"/>
                  <a:pt x="11" y="6"/>
                  <a:pt x="9" y="6"/>
                </a:cubicBezTo>
                <a:close/>
                <a:moveTo>
                  <a:pt x="13" y="12"/>
                </a:moveTo>
                <a:lnTo>
                  <a:pt x="10" y="12"/>
                </a:lnTo>
                <a:cubicBezTo>
                  <a:pt x="10" y="14"/>
                  <a:pt x="9" y="14"/>
                  <a:pt x="9" y="15"/>
                </a:cubicBezTo>
                <a:cubicBezTo>
                  <a:pt x="9" y="14"/>
                  <a:pt x="9" y="13"/>
                  <a:pt x="8" y="12"/>
                </a:cubicBezTo>
                <a:cubicBezTo>
                  <a:pt x="8" y="11"/>
                  <a:pt x="7" y="11"/>
                  <a:pt x="7" y="9"/>
                </a:cubicBezTo>
                <a:lnTo>
                  <a:pt x="11" y="12"/>
                </a:lnTo>
                <a:cubicBezTo>
                  <a:pt x="14" y="10"/>
                  <a:pt x="14" y="8"/>
                  <a:pt x="14" y="7"/>
                </a:cubicBezTo>
                <a:cubicBezTo>
                  <a:pt x="14" y="8"/>
                  <a:pt x="14" y="10"/>
                  <a:pt x="13" y="12"/>
                </a:cubicBezTo>
                <a:close/>
                <a:moveTo>
                  <a:pt x="10" y="9"/>
                </a:moveTo>
                <a:cubicBezTo>
                  <a:pt x="8" y="9"/>
                  <a:pt x="5" y="7"/>
                  <a:pt x="5" y="7"/>
                </a:cubicBezTo>
                <a:cubicBezTo>
                  <a:pt x="6" y="7"/>
                  <a:pt x="8" y="8"/>
                  <a:pt x="1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8" name="Freeform 7907">
            <a:extLst>
              <a:ext uri="{FF2B5EF4-FFF2-40B4-BE49-F238E27FC236}">
                <a16:creationId xmlns:a16="http://schemas.microsoft.com/office/drawing/2014/main" id="{52A550D0-C04D-DD4F-9F8D-0BE1B9DAA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5465763"/>
            <a:ext cx="6350" cy="6350"/>
          </a:xfrm>
          <a:custGeom>
            <a:avLst/>
            <a:gdLst>
              <a:gd name="T0" fmla="*/ 1494 w 17"/>
              <a:gd name="T1" fmla="*/ 2381 h 16"/>
              <a:gd name="T2" fmla="*/ 4482 w 17"/>
              <a:gd name="T3" fmla="*/ 3572 h 16"/>
              <a:gd name="T4" fmla="*/ 4856 w 17"/>
              <a:gd name="T5" fmla="*/ 4763 h 16"/>
              <a:gd name="T6" fmla="*/ 2615 w 17"/>
              <a:gd name="T7" fmla="*/ 5953 h 16"/>
              <a:gd name="T8" fmla="*/ 1121 w 17"/>
              <a:gd name="T9" fmla="*/ 4763 h 16"/>
              <a:gd name="T10" fmla="*/ 2988 w 17"/>
              <a:gd name="T11" fmla="*/ 3572 h 16"/>
              <a:gd name="T12" fmla="*/ 374 w 17"/>
              <a:gd name="T13" fmla="*/ 3572 h 16"/>
              <a:gd name="T14" fmla="*/ 1121 w 17"/>
              <a:gd name="T15" fmla="*/ 1191 h 16"/>
              <a:gd name="T16" fmla="*/ 3362 w 17"/>
              <a:gd name="T17" fmla="*/ 2381 h 16"/>
              <a:gd name="T18" fmla="*/ 1868 w 17"/>
              <a:gd name="T19" fmla="*/ 1191 h 16"/>
              <a:gd name="T20" fmla="*/ 3362 w 17"/>
              <a:gd name="T21" fmla="*/ 0 h 16"/>
              <a:gd name="T22" fmla="*/ 5229 w 17"/>
              <a:gd name="T23" fmla="*/ 1191 h 16"/>
              <a:gd name="T24" fmla="*/ 4856 w 17"/>
              <a:gd name="T25" fmla="*/ 3572 h 16"/>
              <a:gd name="T26" fmla="*/ 1494 w 17"/>
              <a:gd name="T27" fmla="*/ 238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16">
                <a:moveTo>
                  <a:pt x="4" y="6"/>
                </a:moveTo>
                <a:cubicBezTo>
                  <a:pt x="4" y="6"/>
                  <a:pt x="9" y="9"/>
                  <a:pt x="12" y="9"/>
                </a:cubicBezTo>
                <a:cubicBezTo>
                  <a:pt x="13" y="9"/>
                  <a:pt x="14" y="9"/>
                  <a:pt x="13" y="12"/>
                </a:cubicBezTo>
                <a:cubicBezTo>
                  <a:pt x="12" y="15"/>
                  <a:pt x="10" y="15"/>
                  <a:pt x="7" y="15"/>
                </a:cubicBezTo>
                <a:cubicBezTo>
                  <a:pt x="6" y="15"/>
                  <a:pt x="3" y="15"/>
                  <a:pt x="3" y="12"/>
                </a:cubicBezTo>
                <a:cubicBezTo>
                  <a:pt x="3" y="9"/>
                  <a:pt x="8" y="9"/>
                  <a:pt x="8" y="9"/>
                </a:cubicBezTo>
                <a:lnTo>
                  <a:pt x="1" y="9"/>
                </a:lnTo>
                <a:cubicBezTo>
                  <a:pt x="0" y="6"/>
                  <a:pt x="1" y="6"/>
                  <a:pt x="3" y="3"/>
                </a:cubicBezTo>
                <a:cubicBezTo>
                  <a:pt x="4" y="3"/>
                  <a:pt x="9" y="6"/>
                  <a:pt x="9" y="6"/>
                </a:cubicBezTo>
                <a:lnTo>
                  <a:pt x="5" y="3"/>
                </a:lnTo>
                <a:cubicBezTo>
                  <a:pt x="7" y="0"/>
                  <a:pt x="7" y="0"/>
                  <a:pt x="9" y="0"/>
                </a:cubicBezTo>
                <a:cubicBezTo>
                  <a:pt x="12" y="0"/>
                  <a:pt x="14" y="3"/>
                  <a:pt x="14" y="3"/>
                </a:cubicBezTo>
                <a:cubicBezTo>
                  <a:pt x="16" y="6"/>
                  <a:pt x="15" y="6"/>
                  <a:pt x="13" y="9"/>
                </a:cubicBezTo>
                <a:cubicBezTo>
                  <a:pt x="12" y="9"/>
                  <a:pt x="4" y="6"/>
                  <a:pt x="4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" name="Freeform 7908">
            <a:extLst>
              <a:ext uri="{FF2B5EF4-FFF2-40B4-BE49-F238E27FC236}">
                <a16:creationId xmlns:a16="http://schemas.microsoft.com/office/drawing/2014/main" id="{6FD181EA-B01F-4144-92BA-27A5BC227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5465763"/>
            <a:ext cx="6350" cy="6350"/>
          </a:xfrm>
          <a:custGeom>
            <a:avLst/>
            <a:gdLst>
              <a:gd name="T0" fmla="*/ 1191 w 16"/>
              <a:gd name="T1" fmla="*/ 4763 h 16"/>
              <a:gd name="T2" fmla="*/ 2778 w 16"/>
              <a:gd name="T3" fmla="*/ 3572 h 16"/>
              <a:gd name="T4" fmla="*/ 1588 w 16"/>
              <a:gd name="T5" fmla="*/ 2381 h 16"/>
              <a:gd name="T6" fmla="*/ 2778 w 16"/>
              <a:gd name="T7" fmla="*/ 2381 h 16"/>
              <a:gd name="T8" fmla="*/ 4763 w 16"/>
              <a:gd name="T9" fmla="*/ 3572 h 16"/>
              <a:gd name="T10" fmla="*/ 5556 w 16"/>
              <a:gd name="T11" fmla="*/ 2381 h 16"/>
              <a:gd name="T12" fmla="*/ 5556 w 16"/>
              <a:gd name="T13" fmla="*/ 1588 h 16"/>
              <a:gd name="T14" fmla="*/ 5953 w 16"/>
              <a:gd name="T15" fmla="*/ 2381 h 16"/>
              <a:gd name="T16" fmla="*/ 5159 w 16"/>
              <a:gd name="T17" fmla="*/ 3572 h 16"/>
              <a:gd name="T18" fmla="*/ 5556 w 16"/>
              <a:gd name="T19" fmla="*/ 3572 h 16"/>
              <a:gd name="T20" fmla="*/ 5159 w 16"/>
              <a:gd name="T21" fmla="*/ 4763 h 16"/>
              <a:gd name="T22" fmla="*/ 3175 w 16"/>
              <a:gd name="T23" fmla="*/ 5953 h 16"/>
              <a:gd name="T24" fmla="*/ 4763 w 16"/>
              <a:gd name="T25" fmla="*/ 4763 h 16"/>
              <a:gd name="T26" fmla="*/ 5159 w 16"/>
              <a:gd name="T27" fmla="*/ 3572 h 16"/>
              <a:gd name="T28" fmla="*/ 4763 w 16"/>
              <a:gd name="T29" fmla="*/ 3572 h 16"/>
              <a:gd name="T30" fmla="*/ 2778 w 16"/>
              <a:gd name="T31" fmla="*/ 3572 h 16"/>
              <a:gd name="T32" fmla="*/ 1191 w 16"/>
              <a:gd name="T33" fmla="*/ 4763 h 16"/>
              <a:gd name="T34" fmla="*/ 2778 w 16"/>
              <a:gd name="T35" fmla="*/ 5953 h 16"/>
              <a:gd name="T36" fmla="*/ 1191 w 16"/>
              <a:gd name="T37" fmla="*/ 4763 h 16"/>
              <a:gd name="T38" fmla="*/ 794 w 16"/>
              <a:gd name="T39" fmla="*/ 1191 h 16"/>
              <a:gd name="T40" fmla="*/ 1191 w 16"/>
              <a:gd name="T41" fmla="*/ 1191 h 16"/>
              <a:gd name="T42" fmla="*/ 397 w 16"/>
              <a:gd name="T43" fmla="*/ 3572 h 16"/>
              <a:gd name="T44" fmla="*/ 794 w 16"/>
              <a:gd name="T45" fmla="*/ 1191 h 16"/>
              <a:gd name="T46" fmla="*/ 2778 w 16"/>
              <a:gd name="T47" fmla="*/ 2381 h 16"/>
              <a:gd name="T48" fmla="*/ 2381 w 16"/>
              <a:gd name="T49" fmla="*/ 1984 h 16"/>
              <a:gd name="T50" fmla="*/ 2778 w 16"/>
              <a:gd name="T51" fmla="*/ 2381 h 16"/>
              <a:gd name="T52" fmla="*/ 2381 w 16"/>
              <a:gd name="T53" fmla="*/ 1984 h 16"/>
              <a:gd name="T54" fmla="*/ 2381 w 16"/>
              <a:gd name="T55" fmla="*/ 1984 h 16"/>
              <a:gd name="T56" fmla="*/ 2381 w 16"/>
              <a:gd name="T57" fmla="*/ 1984 h 16"/>
              <a:gd name="T58" fmla="*/ 2381 w 16"/>
              <a:gd name="T59" fmla="*/ 1984 h 16"/>
              <a:gd name="T60" fmla="*/ 2381 w 16"/>
              <a:gd name="T61" fmla="*/ 1984 h 16"/>
              <a:gd name="T62" fmla="*/ 2381 w 16"/>
              <a:gd name="T63" fmla="*/ 1984 h 16"/>
              <a:gd name="T64" fmla="*/ 3572 w 16"/>
              <a:gd name="T65" fmla="*/ 2381 h 16"/>
              <a:gd name="T66" fmla="*/ 2381 w 16"/>
              <a:gd name="T67" fmla="*/ 1984 h 16"/>
              <a:gd name="T68" fmla="*/ 1984 w 16"/>
              <a:gd name="T69" fmla="*/ 1588 h 16"/>
              <a:gd name="T70" fmla="*/ 2381 w 16"/>
              <a:gd name="T71" fmla="*/ 1588 h 16"/>
              <a:gd name="T72" fmla="*/ 3572 w 16"/>
              <a:gd name="T73" fmla="*/ 2381 h 16"/>
              <a:gd name="T74" fmla="*/ 1191 w 16"/>
              <a:gd name="T75" fmla="*/ 1191 h 16"/>
              <a:gd name="T76" fmla="*/ 1984 w 16"/>
              <a:gd name="T77" fmla="*/ 1588 h 16"/>
              <a:gd name="T78" fmla="*/ 1191 w 16"/>
              <a:gd name="T79" fmla="*/ 1191 h 16"/>
              <a:gd name="T80" fmla="*/ 1984 w 16"/>
              <a:gd name="T81" fmla="*/ 1191 h 16"/>
              <a:gd name="T82" fmla="*/ 2778 w 16"/>
              <a:gd name="T83" fmla="*/ 0 h 16"/>
              <a:gd name="T84" fmla="*/ 3175 w 16"/>
              <a:gd name="T85" fmla="*/ 0 h 16"/>
              <a:gd name="T86" fmla="*/ 2381 w 16"/>
              <a:gd name="T87" fmla="*/ 1191 h 16"/>
              <a:gd name="T88" fmla="*/ 1984 w 16"/>
              <a:gd name="T89" fmla="*/ 1191 h 16"/>
              <a:gd name="T90" fmla="*/ 4763 w 16"/>
              <a:gd name="T91" fmla="*/ 397 h 16"/>
              <a:gd name="T92" fmla="*/ 3175 w 16"/>
              <a:gd name="T93" fmla="*/ 0 h 16"/>
              <a:gd name="T94" fmla="*/ 3572 w 16"/>
              <a:gd name="T95" fmla="*/ 0 h 16"/>
              <a:gd name="T96" fmla="*/ 4763 w 16"/>
              <a:gd name="T97" fmla="*/ 397 h 16"/>
              <a:gd name="T98" fmla="*/ 5159 w 16"/>
              <a:gd name="T99" fmla="*/ 1191 h 16"/>
              <a:gd name="T100" fmla="*/ 4763 w 16"/>
              <a:gd name="T101" fmla="*/ 397 h 16"/>
              <a:gd name="T102" fmla="*/ 5159 w 16"/>
              <a:gd name="T103" fmla="*/ 1191 h 16"/>
              <a:gd name="T104" fmla="*/ 5159 w 16"/>
              <a:gd name="T105" fmla="*/ 1191 h 16"/>
              <a:gd name="T106" fmla="*/ 5556 w 16"/>
              <a:gd name="T107" fmla="*/ 1191 h 16"/>
              <a:gd name="T108" fmla="*/ 5556 w 16"/>
              <a:gd name="T109" fmla="*/ 1588 h 16"/>
              <a:gd name="T110" fmla="*/ 5159 w 16"/>
              <a:gd name="T111" fmla="*/ 1191 h 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" h="16">
                <a:moveTo>
                  <a:pt x="3" y="12"/>
                </a:moveTo>
                <a:cubicBezTo>
                  <a:pt x="3" y="9"/>
                  <a:pt x="5" y="9"/>
                  <a:pt x="7" y="9"/>
                </a:cubicBezTo>
                <a:lnTo>
                  <a:pt x="4" y="6"/>
                </a:lnTo>
                <a:lnTo>
                  <a:pt x="7" y="6"/>
                </a:lnTo>
                <a:cubicBezTo>
                  <a:pt x="7" y="6"/>
                  <a:pt x="10" y="9"/>
                  <a:pt x="12" y="9"/>
                </a:cubicBezTo>
                <a:lnTo>
                  <a:pt x="14" y="6"/>
                </a:lnTo>
                <a:lnTo>
                  <a:pt x="14" y="4"/>
                </a:lnTo>
                <a:cubicBezTo>
                  <a:pt x="15" y="4"/>
                  <a:pt x="15" y="6"/>
                  <a:pt x="15" y="6"/>
                </a:cubicBezTo>
                <a:lnTo>
                  <a:pt x="13" y="9"/>
                </a:lnTo>
                <a:lnTo>
                  <a:pt x="14" y="9"/>
                </a:lnTo>
                <a:lnTo>
                  <a:pt x="13" y="12"/>
                </a:lnTo>
                <a:cubicBezTo>
                  <a:pt x="12" y="15"/>
                  <a:pt x="12" y="15"/>
                  <a:pt x="8" y="15"/>
                </a:cubicBezTo>
                <a:cubicBezTo>
                  <a:pt x="10" y="15"/>
                  <a:pt x="12" y="15"/>
                  <a:pt x="12" y="12"/>
                </a:cubicBezTo>
                <a:cubicBezTo>
                  <a:pt x="13" y="12"/>
                  <a:pt x="13" y="9"/>
                  <a:pt x="13" y="9"/>
                </a:cubicBezTo>
                <a:lnTo>
                  <a:pt x="12" y="9"/>
                </a:lnTo>
                <a:lnTo>
                  <a:pt x="7" y="9"/>
                </a:lnTo>
                <a:cubicBezTo>
                  <a:pt x="6" y="9"/>
                  <a:pt x="4" y="9"/>
                  <a:pt x="3" y="12"/>
                </a:cubicBezTo>
                <a:cubicBezTo>
                  <a:pt x="3" y="12"/>
                  <a:pt x="6" y="15"/>
                  <a:pt x="7" y="15"/>
                </a:cubicBezTo>
                <a:cubicBezTo>
                  <a:pt x="6" y="15"/>
                  <a:pt x="3" y="15"/>
                  <a:pt x="3" y="12"/>
                </a:cubicBezTo>
                <a:close/>
                <a:moveTo>
                  <a:pt x="2" y="3"/>
                </a:moveTo>
                <a:lnTo>
                  <a:pt x="3" y="3"/>
                </a:lnTo>
                <a:cubicBezTo>
                  <a:pt x="2" y="6"/>
                  <a:pt x="0" y="6"/>
                  <a:pt x="1" y="9"/>
                </a:cubicBezTo>
                <a:cubicBezTo>
                  <a:pt x="0" y="6"/>
                  <a:pt x="0" y="6"/>
                  <a:pt x="2" y="3"/>
                </a:cubicBezTo>
                <a:close/>
                <a:moveTo>
                  <a:pt x="7" y="6"/>
                </a:moveTo>
                <a:cubicBezTo>
                  <a:pt x="7" y="6"/>
                  <a:pt x="6" y="6"/>
                  <a:pt x="6" y="5"/>
                </a:cubicBezTo>
                <a:cubicBezTo>
                  <a:pt x="6" y="5"/>
                  <a:pt x="7" y="6"/>
                  <a:pt x="7" y="6"/>
                </a:cubicBezTo>
                <a:close/>
                <a:moveTo>
                  <a:pt x="6" y="5"/>
                </a:move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lose/>
                <a:moveTo>
                  <a:pt x="9" y="6"/>
                </a:moveTo>
                <a:cubicBezTo>
                  <a:pt x="8" y="6"/>
                  <a:pt x="7" y="5"/>
                  <a:pt x="6" y="5"/>
                </a:cubicBezTo>
                <a:cubicBezTo>
                  <a:pt x="6" y="5"/>
                  <a:pt x="6" y="4"/>
                  <a:pt x="5" y="4"/>
                </a:cubicBezTo>
                <a:cubicBezTo>
                  <a:pt x="5" y="4"/>
                  <a:pt x="6" y="4"/>
                  <a:pt x="6" y="4"/>
                </a:cubicBezTo>
                <a:cubicBezTo>
                  <a:pt x="8" y="5"/>
                  <a:pt x="9" y="6"/>
                  <a:pt x="9" y="6"/>
                </a:cubicBezTo>
                <a:close/>
                <a:moveTo>
                  <a:pt x="3" y="3"/>
                </a:moveTo>
                <a:cubicBezTo>
                  <a:pt x="4" y="3"/>
                  <a:pt x="5" y="4"/>
                  <a:pt x="5" y="4"/>
                </a:cubicBezTo>
                <a:cubicBezTo>
                  <a:pt x="4" y="4"/>
                  <a:pt x="4" y="3"/>
                  <a:pt x="3" y="3"/>
                </a:cubicBezTo>
                <a:close/>
                <a:moveTo>
                  <a:pt x="5" y="3"/>
                </a:moveTo>
                <a:cubicBezTo>
                  <a:pt x="6" y="0"/>
                  <a:pt x="7" y="0"/>
                  <a:pt x="7" y="0"/>
                </a:cubicBezTo>
                <a:lnTo>
                  <a:pt x="8" y="0"/>
                </a:lnTo>
                <a:cubicBezTo>
                  <a:pt x="7" y="0"/>
                  <a:pt x="6" y="1"/>
                  <a:pt x="6" y="3"/>
                </a:cubicBezTo>
                <a:cubicBezTo>
                  <a:pt x="5" y="3"/>
                  <a:pt x="5" y="3"/>
                  <a:pt x="5" y="3"/>
                </a:cubicBezTo>
                <a:close/>
                <a:moveTo>
                  <a:pt x="12" y="1"/>
                </a:moveTo>
                <a:cubicBezTo>
                  <a:pt x="11" y="1"/>
                  <a:pt x="10" y="0"/>
                  <a:pt x="8" y="0"/>
                </a:cubicBezTo>
                <a:lnTo>
                  <a:pt x="9" y="0"/>
                </a:lnTo>
                <a:cubicBezTo>
                  <a:pt x="10" y="0"/>
                  <a:pt x="11" y="1"/>
                  <a:pt x="12" y="1"/>
                </a:cubicBezTo>
                <a:close/>
                <a:moveTo>
                  <a:pt x="13" y="3"/>
                </a:moveTo>
                <a:cubicBezTo>
                  <a:pt x="12" y="3"/>
                  <a:pt x="12" y="2"/>
                  <a:pt x="12" y="1"/>
                </a:cubicBezTo>
                <a:cubicBezTo>
                  <a:pt x="12" y="2"/>
                  <a:pt x="13" y="3"/>
                  <a:pt x="13" y="3"/>
                </a:cubicBezTo>
                <a:close/>
                <a:moveTo>
                  <a:pt x="13" y="3"/>
                </a:moveTo>
                <a:lnTo>
                  <a:pt x="14" y="3"/>
                </a:lnTo>
                <a:lnTo>
                  <a:pt x="14" y="4"/>
                </a:lnTo>
                <a:cubicBezTo>
                  <a:pt x="14" y="3"/>
                  <a:pt x="14" y="3"/>
                  <a:pt x="1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" name="Freeform 7909">
            <a:extLst>
              <a:ext uri="{FF2B5EF4-FFF2-40B4-BE49-F238E27FC236}">
                <a16:creationId xmlns:a16="http://schemas.microsoft.com/office/drawing/2014/main" id="{DFA2E413-5F07-1345-AECA-4859DD363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462588"/>
            <a:ext cx="4763" cy="6350"/>
          </a:xfrm>
          <a:custGeom>
            <a:avLst/>
            <a:gdLst>
              <a:gd name="T0" fmla="*/ 2223 w 15"/>
              <a:gd name="T1" fmla="*/ 4763 h 16"/>
              <a:gd name="T2" fmla="*/ 2223 w 15"/>
              <a:gd name="T3" fmla="*/ 3572 h 16"/>
              <a:gd name="T4" fmla="*/ 1905 w 15"/>
              <a:gd name="T5" fmla="*/ 4763 h 16"/>
              <a:gd name="T6" fmla="*/ 635 w 15"/>
              <a:gd name="T7" fmla="*/ 4763 h 16"/>
              <a:gd name="T8" fmla="*/ 0 w 15"/>
              <a:gd name="T9" fmla="*/ 2381 h 16"/>
              <a:gd name="T10" fmla="*/ 953 w 15"/>
              <a:gd name="T11" fmla="*/ 0 h 16"/>
              <a:gd name="T12" fmla="*/ 1270 w 15"/>
              <a:gd name="T13" fmla="*/ 1588 h 16"/>
              <a:gd name="T14" fmla="*/ 1905 w 15"/>
              <a:gd name="T15" fmla="*/ 0 h 16"/>
              <a:gd name="T16" fmla="*/ 3493 w 15"/>
              <a:gd name="T17" fmla="*/ 0 h 16"/>
              <a:gd name="T18" fmla="*/ 3175 w 15"/>
              <a:gd name="T19" fmla="*/ 2778 h 16"/>
              <a:gd name="T20" fmla="*/ 4445 w 15"/>
              <a:gd name="T21" fmla="*/ 1191 h 16"/>
              <a:gd name="T22" fmla="*/ 4445 w 15"/>
              <a:gd name="T23" fmla="*/ 3572 h 16"/>
              <a:gd name="T24" fmla="*/ 3493 w 15"/>
              <a:gd name="T25" fmla="*/ 4763 h 16"/>
              <a:gd name="T26" fmla="*/ 2223 w 15"/>
              <a:gd name="T27" fmla="*/ 4763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6">
                <a:moveTo>
                  <a:pt x="7" y="12"/>
                </a:moveTo>
                <a:cubicBezTo>
                  <a:pt x="7" y="12"/>
                  <a:pt x="7" y="11"/>
                  <a:pt x="7" y="9"/>
                </a:cubicBezTo>
                <a:cubicBezTo>
                  <a:pt x="7" y="10"/>
                  <a:pt x="6" y="11"/>
                  <a:pt x="6" y="12"/>
                </a:cubicBezTo>
                <a:lnTo>
                  <a:pt x="2" y="12"/>
                </a:lnTo>
                <a:cubicBezTo>
                  <a:pt x="0" y="12"/>
                  <a:pt x="0" y="9"/>
                  <a:pt x="0" y="6"/>
                </a:cubicBezTo>
                <a:cubicBezTo>
                  <a:pt x="0" y="3"/>
                  <a:pt x="1" y="0"/>
                  <a:pt x="3" y="0"/>
                </a:cubicBezTo>
                <a:cubicBezTo>
                  <a:pt x="4" y="0"/>
                  <a:pt x="4" y="2"/>
                  <a:pt x="4" y="4"/>
                </a:cubicBezTo>
                <a:cubicBezTo>
                  <a:pt x="5" y="2"/>
                  <a:pt x="5" y="0"/>
                  <a:pt x="6" y="0"/>
                </a:cubicBezTo>
                <a:lnTo>
                  <a:pt x="11" y="0"/>
                </a:lnTo>
                <a:cubicBezTo>
                  <a:pt x="12" y="2"/>
                  <a:pt x="11" y="5"/>
                  <a:pt x="10" y="7"/>
                </a:cubicBezTo>
                <a:cubicBezTo>
                  <a:pt x="11" y="5"/>
                  <a:pt x="12" y="3"/>
                  <a:pt x="14" y="3"/>
                </a:cubicBezTo>
                <a:lnTo>
                  <a:pt x="14" y="9"/>
                </a:lnTo>
                <a:cubicBezTo>
                  <a:pt x="14" y="9"/>
                  <a:pt x="13" y="12"/>
                  <a:pt x="11" y="12"/>
                </a:cubicBezTo>
                <a:cubicBezTo>
                  <a:pt x="10" y="15"/>
                  <a:pt x="8" y="15"/>
                  <a:pt x="7" y="12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1" name="Freeform 7910">
            <a:extLst>
              <a:ext uri="{FF2B5EF4-FFF2-40B4-BE49-F238E27FC236}">
                <a16:creationId xmlns:a16="http://schemas.microsoft.com/office/drawing/2014/main" id="{A2985155-EA87-AF4B-B00C-F8A07CFEB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462588"/>
            <a:ext cx="4763" cy="6350"/>
          </a:xfrm>
          <a:custGeom>
            <a:avLst/>
            <a:gdLst>
              <a:gd name="T0" fmla="*/ 3175 w 15"/>
              <a:gd name="T1" fmla="*/ 5953 h 16"/>
              <a:gd name="T2" fmla="*/ 2858 w 15"/>
              <a:gd name="T3" fmla="*/ 5556 h 16"/>
              <a:gd name="T4" fmla="*/ 3493 w 15"/>
              <a:gd name="T5" fmla="*/ 4763 h 16"/>
              <a:gd name="T6" fmla="*/ 3175 w 15"/>
              <a:gd name="T7" fmla="*/ 5953 h 16"/>
              <a:gd name="T8" fmla="*/ 2223 w 15"/>
              <a:gd name="T9" fmla="*/ 4763 h 16"/>
              <a:gd name="T10" fmla="*/ 2858 w 15"/>
              <a:gd name="T11" fmla="*/ 5556 h 16"/>
              <a:gd name="T12" fmla="*/ 2223 w 15"/>
              <a:gd name="T13" fmla="*/ 4763 h 16"/>
              <a:gd name="T14" fmla="*/ 1905 w 15"/>
              <a:gd name="T15" fmla="*/ 4763 h 16"/>
              <a:gd name="T16" fmla="*/ 2223 w 15"/>
              <a:gd name="T17" fmla="*/ 1191 h 16"/>
              <a:gd name="T18" fmla="*/ 2540 w 15"/>
              <a:gd name="T19" fmla="*/ 1191 h 16"/>
              <a:gd name="T20" fmla="*/ 2540 w 15"/>
              <a:gd name="T21" fmla="*/ 2381 h 16"/>
              <a:gd name="T22" fmla="*/ 2223 w 15"/>
              <a:gd name="T23" fmla="*/ 4763 h 16"/>
              <a:gd name="T24" fmla="*/ 1905 w 15"/>
              <a:gd name="T25" fmla="*/ 4763 h 16"/>
              <a:gd name="T26" fmla="*/ 953 w 15"/>
              <a:gd name="T27" fmla="*/ 0 h 16"/>
              <a:gd name="T28" fmla="*/ 0 w 15"/>
              <a:gd name="T29" fmla="*/ 1984 h 16"/>
              <a:gd name="T30" fmla="*/ 953 w 15"/>
              <a:gd name="T31" fmla="*/ 0 h 16"/>
              <a:gd name="T32" fmla="*/ 953 w 15"/>
              <a:gd name="T33" fmla="*/ 0 h 16"/>
              <a:gd name="T34" fmla="*/ 1270 w 15"/>
              <a:gd name="T35" fmla="*/ 794 h 16"/>
              <a:gd name="T36" fmla="*/ 953 w 15"/>
              <a:gd name="T37" fmla="*/ 0 h 16"/>
              <a:gd name="T38" fmla="*/ 1905 w 15"/>
              <a:gd name="T39" fmla="*/ 0 h 16"/>
              <a:gd name="T40" fmla="*/ 2540 w 15"/>
              <a:gd name="T41" fmla="*/ 0 h 16"/>
              <a:gd name="T42" fmla="*/ 1588 w 15"/>
              <a:gd name="T43" fmla="*/ 2381 h 16"/>
              <a:gd name="T44" fmla="*/ 1270 w 15"/>
              <a:gd name="T45" fmla="*/ 1191 h 16"/>
              <a:gd name="T46" fmla="*/ 1905 w 15"/>
              <a:gd name="T47" fmla="*/ 0 h 16"/>
              <a:gd name="T48" fmla="*/ 3493 w 15"/>
              <a:gd name="T49" fmla="*/ 0 h 16"/>
              <a:gd name="T50" fmla="*/ 3493 w 15"/>
              <a:gd name="T51" fmla="*/ 1588 h 16"/>
              <a:gd name="T52" fmla="*/ 2858 w 15"/>
              <a:gd name="T53" fmla="*/ 3572 h 16"/>
              <a:gd name="T54" fmla="*/ 3175 w 15"/>
              <a:gd name="T55" fmla="*/ 2381 h 16"/>
              <a:gd name="T56" fmla="*/ 3493 w 15"/>
              <a:gd name="T57" fmla="*/ 0 h 16"/>
              <a:gd name="T58" fmla="*/ 4445 w 15"/>
              <a:gd name="T59" fmla="*/ 1588 h 16"/>
              <a:gd name="T60" fmla="*/ 3810 w 15"/>
              <a:gd name="T61" fmla="*/ 1191 h 16"/>
              <a:gd name="T62" fmla="*/ 4128 w 15"/>
              <a:gd name="T63" fmla="*/ 1191 h 16"/>
              <a:gd name="T64" fmla="*/ 4445 w 15"/>
              <a:gd name="T65" fmla="*/ 1191 h 16"/>
              <a:gd name="T66" fmla="*/ 4445 w 15"/>
              <a:gd name="T67" fmla="*/ 1588 h 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" h="16">
                <a:moveTo>
                  <a:pt x="10" y="15"/>
                </a:moveTo>
                <a:lnTo>
                  <a:pt x="9" y="14"/>
                </a:lnTo>
                <a:cubicBezTo>
                  <a:pt x="10" y="14"/>
                  <a:pt x="10" y="14"/>
                  <a:pt x="11" y="12"/>
                </a:cubicBezTo>
                <a:cubicBezTo>
                  <a:pt x="11" y="15"/>
                  <a:pt x="10" y="15"/>
                  <a:pt x="10" y="15"/>
                </a:cubicBezTo>
                <a:close/>
                <a:moveTo>
                  <a:pt x="7" y="12"/>
                </a:moveTo>
                <a:lnTo>
                  <a:pt x="9" y="14"/>
                </a:lnTo>
                <a:cubicBezTo>
                  <a:pt x="8" y="15"/>
                  <a:pt x="8" y="14"/>
                  <a:pt x="7" y="12"/>
                </a:cubicBezTo>
                <a:close/>
                <a:moveTo>
                  <a:pt x="6" y="12"/>
                </a:moveTo>
                <a:cubicBezTo>
                  <a:pt x="6" y="9"/>
                  <a:pt x="7" y="6"/>
                  <a:pt x="7" y="3"/>
                </a:cubicBezTo>
                <a:lnTo>
                  <a:pt x="8" y="3"/>
                </a:lnTo>
                <a:lnTo>
                  <a:pt x="8" y="6"/>
                </a:lnTo>
                <a:lnTo>
                  <a:pt x="7" y="12"/>
                </a:lnTo>
                <a:lnTo>
                  <a:pt x="6" y="12"/>
                </a:lnTo>
                <a:close/>
                <a:moveTo>
                  <a:pt x="3" y="0"/>
                </a:moveTo>
                <a:cubicBezTo>
                  <a:pt x="1" y="3"/>
                  <a:pt x="0" y="3"/>
                  <a:pt x="0" y="5"/>
                </a:cubicBezTo>
                <a:cubicBezTo>
                  <a:pt x="0" y="3"/>
                  <a:pt x="0" y="0"/>
                  <a:pt x="3" y="0"/>
                </a:cubicBezTo>
                <a:close/>
                <a:moveTo>
                  <a:pt x="3" y="0"/>
                </a:moveTo>
                <a:cubicBezTo>
                  <a:pt x="4" y="0"/>
                  <a:pt x="4" y="1"/>
                  <a:pt x="4" y="2"/>
                </a:cubicBezTo>
                <a:cubicBezTo>
                  <a:pt x="4" y="1"/>
                  <a:pt x="3" y="0"/>
                  <a:pt x="3" y="0"/>
                </a:cubicBezTo>
                <a:close/>
                <a:moveTo>
                  <a:pt x="6" y="0"/>
                </a:moveTo>
                <a:lnTo>
                  <a:pt x="8" y="0"/>
                </a:lnTo>
                <a:cubicBezTo>
                  <a:pt x="6" y="0"/>
                  <a:pt x="5" y="3"/>
                  <a:pt x="5" y="6"/>
                </a:cubicBezTo>
                <a:cubicBezTo>
                  <a:pt x="5" y="6"/>
                  <a:pt x="5" y="4"/>
                  <a:pt x="4" y="3"/>
                </a:cubicBezTo>
                <a:cubicBezTo>
                  <a:pt x="5" y="2"/>
                  <a:pt x="5" y="0"/>
                  <a:pt x="6" y="0"/>
                </a:cubicBezTo>
                <a:close/>
                <a:moveTo>
                  <a:pt x="11" y="0"/>
                </a:moveTo>
                <a:lnTo>
                  <a:pt x="11" y="4"/>
                </a:lnTo>
                <a:cubicBezTo>
                  <a:pt x="11" y="5"/>
                  <a:pt x="10" y="7"/>
                  <a:pt x="9" y="9"/>
                </a:cubicBezTo>
                <a:lnTo>
                  <a:pt x="10" y="6"/>
                </a:lnTo>
                <a:cubicBezTo>
                  <a:pt x="10" y="3"/>
                  <a:pt x="11" y="3"/>
                  <a:pt x="11" y="0"/>
                </a:cubicBezTo>
                <a:close/>
                <a:moveTo>
                  <a:pt x="14" y="4"/>
                </a:moveTo>
                <a:cubicBezTo>
                  <a:pt x="13" y="3"/>
                  <a:pt x="13" y="3"/>
                  <a:pt x="12" y="3"/>
                </a:cubicBezTo>
                <a:lnTo>
                  <a:pt x="13" y="3"/>
                </a:lnTo>
                <a:lnTo>
                  <a:pt x="14" y="3"/>
                </a:lnTo>
                <a:lnTo>
                  <a:pt x="14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2" name="Freeform 7911">
            <a:extLst>
              <a:ext uri="{FF2B5EF4-FFF2-40B4-BE49-F238E27FC236}">
                <a16:creationId xmlns:a16="http://schemas.microsoft.com/office/drawing/2014/main" id="{ADA46E50-CB8E-0B4E-9EE2-4D783F4E5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467350"/>
            <a:ext cx="3175" cy="4763"/>
          </a:xfrm>
          <a:custGeom>
            <a:avLst/>
            <a:gdLst>
              <a:gd name="T0" fmla="*/ 2822 w 9"/>
              <a:gd name="T1" fmla="*/ 2198 h 13"/>
              <a:gd name="T2" fmla="*/ 1058 w 9"/>
              <a:gd name="T3" fmla="*/ 4397 h 13"/>
              <a:gd name="T4" fmla="*/ 353 w 9"/>
              <a:gd name="T5" fmla="*/ 2198 h 13"/>
              <a:gd name="T6" fmla="*/ 2117 w 9"/>
              <a:gd name="T7" fmla="*/ 0 h 13"/>
              <a:gd name="T8" fmla="*/ 2822 w 9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3">
                <a:moveTo>
                  <a:pt x="8" y="6"/>
                </a:moveTo>
                <a:cubicBezTo>
                  <a:pt x="7" y="9"/>
                  <a:pt x="5" y="12"/>
                  <a:pt x="3" y="12"/>
                </a:cubicBezTo>
                <a:cubicBezTo>
                  <a:pt x="1" y="12"/>
                  <a:pt x="0" y="9"/>
                  <a:pt x="1" y="6"/>
                </a:cubicBezTo>
                <a:cubicBezTo>
                  <a:pt x="2" y="3"/>
                  <a:pt x="3" y="0"/>
                  <a:pt x="6" y="0"/>
                </a:cubicBezTo>
                <a:cubicBezTo>
                  <a:pt x="8" y="0"/>
                  <a:pt x="8" y="3"/>
                  <a:pt x="8" y="6"/>
                </a:cubicBez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3" name="Freeform 7912">
            <a:extLst>
              <a:ext uri="{FF2B5EF4-FFF2-40B4-BE49-F238E27FC236}">
                <a16:creationId xmlns:a16="http://schemas.microsoft.com/office/drawing/2014/main" id="{70F92628-60E1-6144-BC76-DEE66A4AC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467350"/>
            <a:ext cx="3175" cy="4763"/>
          </a:xfrm>
          <a:custGeom>
            <a:avLst/>
            <a:gdLst>
              <a:gd name="T0" fmla="*/ 1270 w 10"/>
              <a:gd name="T1" fmla="*/ 4397 h 13"/>
              <a:gd name="T2" fmla="*/ 2540 w 10"/>
              <a:gd name="T3" fmla="*/ 2198 h 13"/>
              <a:gd name="T4" fmla="*/ 2540 w 10"/>
              <a:gd name="T5" fmla="*/ 366 h 13"/>
              <a:gd name="T6" fmla="*/ 2858 w 10"/>
              <a:gd name="T7" fmla="*/ 2198 h 13"/>
              <a:gd name="T8" fmla="*/ 1270 w 10"/>
              <a:gd name="T9" fmla="*/ 4397 h 13"/>
              <a:gd name="T10" fmla="*/ 635 w 10"/>
              <a:gd name="T11" fmla="*/ 2198 h 13"/>
              <a:gd name="T12" fmla="*/ 1270 w 10"/>
              <a:gd name="T13" fmla="*/ 4397 h 13"/>
              <a:gd name="T14" fmla="*/ 635 w 10"/>
              <a:gd name="T15" fmla="*/ 2198 h 13"/>
              <a:gd name="T16" fmla="*/ 2540 w 10"/>
              <a:gd name="T17" fmla="*/ 366 h 13"/>
              <a:gd name="T18" fmla="*/ 1905 w 10"/>
              <a:gd name="T19" fmla="*/ 0 h 13"/>
              <a:gd name="T20" fmla="*/ 2223 w 10"/>
              <a:gd name="T21" fmla="*/ 0 h 13"/>
              <a:gd name="T22" fmla="*/ 2540 w 10"/>
              <a:gd name="T23" fmla="*/ 366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3">
                <a:moveTo>
                  <a:pt x="4" y="12"/>
                </a:moveTo>
                <a:cubicBezTo>
                  <a:pt x="6" y="12"/>
                  <a:pt x="7" y="9"/>
                  <a:pt x="8" y="6"/>
                </a:cubicBezTo>
                <a:cubicBezTo>
                  <a:pt x="9" y="4"/>
                  <a:pt x="8" y="2"/>
                  <a:pt x="8" y="1"/>
                </a:cubicBezTo>
                <a:cubicBezTo>
                  <a:pt x="9" y="2"/>
                  <a:pt x="9" y="4"/>
                  <a:pt x="9" y="6"/>
                </a:cubicBezTo>
                <a:cubicBezTo>
                  <a:pt x="8" y="9"/>
                  <a:pt x="6" y="12"/>
                  <a:pt x="4" y="12"/>
                </a:cubicBezTo>
                <a:close/>
                <a:moveTo>
                  <a:pt x="2" y="6"/>
                </a:moveTo>
                <a:cubicBezTo>
                  <a:pt x="1" y="9"/>
                  <a:pt x="2" y="12"/>
                  <a:pt x="4" y="12"/>
                </a:cubicBezTo>
                <a:cubicBezTo>
                  <a:pt x="2" y="12"/>
                  <a:pt x="0" y="9"/>
                  <a:pt x="2" y="6"/>
                </a:cubicBezTo>
                <a:close/>
                <a:moveTo>
                  <a:pt x="8" y="1"/>
                </a:moveTo>
                <a:cubicBezTo>
                  <a:pt x="7" y="0"/>
                  <a:pt x="7" y="0"/>
                  <a:pt x="6" y="0"/>
                </a:cubicBezTo>
                <a:lnTo>
                  <a:pt x="7" y="0"/>
                </a:lnTo>
                <a:cubicBezTo>
                  <a:pt x="7" y="0"/>
                  <a:pt x="7" y="0"/>
                  <a:pt x="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4" name="Freeform 7913">
            <a:extLst>
              <a:ext uri="{FF2B5EF4-FFF2-40B4-BE49-F238E27FC236}">
                <a16:creationId xmlns:a16="http://schemas.microsoft.com/office/drawing/2014/main" id="{0BAE6AE7-86AD-A346-970C-D0600CA51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67350"/>
            <a:ext cx="4763" cy="6350"/>
          </a:xfrm>
          <a:custGeom>
            <a:avLst/>
            <a:gdLst>
              <a:gd name="T0" fmla="*/ 3810 w 15"/>
              <a:gd name="T1" fmla="*/ 2381 h 16"/>
              <a:gd name="T2" fmla="*/ 4445 w 15"/>
              <a:gd name="T3" fmla="*/ 3572 h 16"/>
              <a:gd name="T4" fmla="*/ 3175 w 15"/>
              <a:gd name="T5" fmla="*/ 5953 h 16"/>
              <a:gd name="T6" fmla="*/ 1270 w 15"/>
              <a:gd name="T7" fmla="*/ 5953 h 16"/>
              <a:gd name="T8" fmla="*/ 2858 w 15"/>
              <a:gd name="T9" fmla="*/ 3572 h 16"/>
              <a:gd name="T10" fmla="*/ 318 w 15"/>
              <a:gd name="T11" fmla="*/ 4763 h 16"/>
              <a:gd name="T12" fmla="*/ 318 w 15"/>
              <a:gd name="T13" fmla="*/ 2381 h 16"/>
              <a:gd name="T14" fmla="*/ 2223 w 15"/>
              <a:gd name="T15" fmla="*/ 2381 h 16"/>
              <a:gd name="T16" fmla="*/ 953 w 15"/>
              <a:gd name="T17" fmla="*/ 1191 h 16"/>
              <a:gd name="T18" fmla="*/ 1905 w 15"/>
              <a:gd name="T19" fmla="*/ 0 h 16"/>
              <a:gd name="T20" fmla="*/ 3493 w 15"/>
              <a:gd name="T21" fmla="*/ 1191 h 16"/>
              <a:gd name="T22" fmla="*/ 3810 w 15"/>
              <a:gd name="T23" fmla="*/ 2381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16">
                <a:moveTo>
                  <a:pt x="12" y="6"/>
                </a:moveTo>
                <a:cubicBezTo>
                  <a:pt x="13" y="7"/>
                  <a:pt x="14" y="9"/>
                  <a:pt x="14" y="9"/>
                </a:cubicBezTo>
                <a:cubicBezTo>
                  <a:pt x="14" y="12"/>
                  <a:pt x="13" y="15"/>
                  <a:pt x="10" y="15"/>
                </a:cubicBezTo>
                <a:lnTo>
                  <a:pt x="4" y="15"/>
                </a:lnTo>
                <a:cubicBezTo>
                  <a:pt x="4" y="12"/>
                  <a:pt x="9" y="9"/>
                  <a:pt x="9" y="9"/>
                </a:cubicBezTo>
                <a:cubicBezTo>
                  <a:pt x="9" y="9"/>
                  <a:pt x="3" y="12"/>
                  <a:pt x="1" y="12"/>
                </a:cubicBezTo>
                <a:cubicBezTo>
                  <a:pt x="0" y="9"/>
                  <a:pt x="0" y="9"/>
                  <a:pt x="1" y="6"/>
                </a:cubicBezTo>
                <a:lnTo>
                  <a:pt x="7" y="6"/>
                </a:lnTo>
                <a:cubicBezTo>
                  <a:pt x="7" y="6"/>
                  <a:pt x="3" y="6"/>
                  <a:pt x="3" y="3"/>
                </a:cubicBezTo>
                <a:cubicBezTo>
                  <a:pt x="3" y="3"/>
                  <a:pt x="4" y="3"/>
                  <a:pt x="6" y="0"/>
                </a:cubicBezTo>
                <a:cubicBezTo>
                  <a:pt x="7" y="0"/>
                  <a:pt x="10" y="0"/>
                  <a:pt x="11" y="3"/>
                </a:cubicBezTo>
                <a:cubicBezTo>
                  <a:pt x="13" y="3"/>
                  <a:pt x="12" y="6"/>
                  <a:pt x="12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5" name="Freeform 7914">
            <a:extLst>
              <a:ext uri="{FF2B5EF4-FFF2-40B4-BE49-F238E27FC236}">
                <a16:creationId xmlns:a16="http://schemas.microsoft.com/office/drawing/2014/main" id="{33CC7EEA-6D0C-7449-816D-72C4FE4B9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67350"/>
            <a:ext cx="4763" cy="6350"/>
          </a:xfrm>
          <a:custGeom>
            <a:avLst/>
            <a:gdLst>
              <a:gd name="T0" fmla="*/ 2223 w 15"/>
              <a:gd name="T1" fmla="*/ 5953 h 16"/>
              <a:gd name="T2" fmla="*/ 1270 w 15"/>
              <a:gd name="T3" fmla="*/ 5953 h 16"/>
              <a:gd name="T4" fmla="*/ 1270 w 15"/>
              <a:gd name="T5" fmla="*/ 4763 h 16"/>
              <a:gd name="T6" fmla="*/ 635 w 15"/>
              <a:gd name="T7" fmla="*/ 4763 h 16"/>
              <a:gd name="T8" fmla="*/ 2223 w 15"/>
              <a:gd name="T9" fmla="*/ 3572 h 16"/>
              <a:gd name="T10" fmla="*/ 1588 w 15"/>
              <a:gd name="T11" fmla="*/ 4763 h 16"/>
              <a:gd name="T12" fmla="*/ 3175 w 15"/>
              <a:gd name="T13" fmla="*/ 5953 h 16"/>
              <a:gd name="T14" fmla="*/ 4445 w 15"/>
              <a:gd name="T15" fmla="*/ 3969 h 16"/>
              <a:gd name="T16" fmla="*/ 3175 w 15"/>
              <a:gd name="T17" fmla="*/ 5953 h 16"/>
              <a:gd name="T18" fmla="*/ 2223 w 15"/>
              <a:gd name="T19" fmla="*/ 5953 h 16"/>
              <a:gd name="T20" fmla="*/ 318 w 15"/>
              <a:gd name="T21" fmla="*/ 3175 h 16"/>
              <a:gd name="T22" fmla="*/ 635 w 15"/>
              <a:gd name="T23" fmla="*/ 4763 h 16"/>
              <a:gd name="T24" fmla="*/ 318 w 15"/>
              <a:gd name="T25" fmla="*/ 4763 h 16"/>
              <a:gd name="T26" fmla="*/ 318 w 15"/>
              <a:gd name="T27" fmla="*/ 3175 h 16"/>
              <a:gd name="T28" fmla="*/ 318 w 15"/>
              <a:gd name="T29" fmla="*/ 2381 h 16"/>
              <a:gd name="T30" fmla="*/ 318 w 15"/>
              <a:gd name="T31" fmla="*/ 3175 h 16"/>
              <a:gd name="T32" fmla="*/ 318 w 15"/>
              <a:gd name="T33" fmla="*/ 2381 h 16"/>
              <a:gd name="T34" fmla="*/ 953 w 15"/>
              <a:gd name="T35" fmla="*/ 1191 h 16"/>
              <a:gd name="T36" fmla="*/ 1905 w 15"/>
              <a:gd name="T37" fmla="*/ 0 h 16"/>
              <a:gd name="T38" fmla="*/ 2223 w 15"/>
              <a:gd name="T39" fmla="*/ 0 h 16"/>
              <a:gd name="T40" fmla="*/ 2540 w 15"/>
              <a:gd name="T41" fmla="*/ 0 h 16"/>
              <a:gd name="T42" fmla="*/ 953 w 15"/>
              <a:gd name="T43" fmla="*/ 1191 h 16"/>
              <a:gd name="T44" fmla="*/ 2540 w 15"/>
              <a:gd name="T45" fmla="*/ 2381 h 16"/>
              <a:gd name="T46" fmla="*/ 3175 w 15"/>
              <a:gd name="T47" fmla="*/ 2381 h 16"/>
              <a:gd name="T48" fmla="*/ 3493 w 15"/>
              <a:gd name="T49" fmla="*/ 2381 h 16"/>
              <a:gd name="T50" fmla="*/ 3175 w 15"/>
              <a:gd name="T51" fmla="*/ 2381 h 16"/>
              <a:gd name="T52" fmla="*/ 3493 w 15"/>
              <a:gd name="T53" fmla="*/ 2381 h 16"/>
              <a:gd name="T54" fmla="*/ 3493 w 15"/>
              <a:gd name="T55" fmla="*/ 2381 h 16"/>
              <a:gd name="T56" fmla="*/ 3810 w 15"/>
              <a:gd name="T57" fmla="*/ 2381 h 16"/>
              <a:gd name="T58" fmla="*/ 3810 w 15"/>
              <a:gd name="T59" fmla="*/ 1191 h 16"/>
              <a:gd name="T60" fmla="*/ 4128 w 15"/>
              <a:gd name="T61" fmla="*/ 1191 h 16"/>
              <a:gd name="T62" fmla="*/ 4128 w 15"/>
              <a:gd name="T63" fmla="*/ 2381 h 16"/>
              <a:gd name="T64" fmla="*/ 4445 w 15"/>
              <a:gd name="T65" fmla="*/ 2381 h 16"/>
              <a:gd name="T66" fmla="*/ 4445 w 15"/>
              <a:gd name="T67" fmla="*/ 3572 h 16"/>
              <a:gd name="T68" fmla="*/ 4128 w 15"/>
              <a:gd name="T69" fmla="*/ 3572 h 16"/>
              <a:gd name="T70" fmla="*/ 3493 w 15"/>
              <a:gd name="T71" fmla="*/ 2381 h 16"/>
              <a:gd name="T72" fmla="*/ 1588 w 15"/>
              <a:gd name="T73" fmla="*/ 3572 h 16"/>
              <a:gd name="T74" fmla="*/ 1270 w 15"/>
              <a:gd name="T75" fmla="*/ 3572 h 16"/>
              <a:gd name="T76" fmla="*/ 1588 w 15"/>
              <a:gd name="T77" fmla="*/ 2381 h 16"/>
              <a:gd name="T78" fmla="*/ 1270 w 15"/>
              <a:gd name="T79" fmla="*/ 2381 h 16"/>
              <a:gd name="T80" fmla="*/ 953 w 15"/>
              <a:gd name="T81" fmla="*/ 1191 h 16"/>
              <a:gd name="T82" fmla="*/ 2540 w 15"/>
              <a:gd name="T83" fmla="*/ 0 h 16"/>
              <a:gd name="T84" fmla="*/ 3493 w 15"/>
              <a:gd name="T85" fmla="*/ 1191 h 16"/>
              <a:gd name="T86" fmla="*/ 3175 w 15"/>
              <a:gd name="T87" fmla="*/ 1191 h 16"/>
              <a:gd name="T88" fmla="*/ 2540 w 15"/>
              <a:gd name="T89" fmla="*/ 0 h 1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" h="16">
                <a:moveTo>
                  <a:pt x="7" y="15"/>
                </a:moveTo>
                <a:lnTo>
                  <a:pt x="4" y="15"/>
                </a:lnTo>
                <a:lnTo>
                  <a:pt x="4" y="12"/>
                </a:lnTo>
                <a:lnTo>
                  <a:pt x="2" y="12"/>
                </a:lnTo>
                <a:cubicBezTo>
                  <a:pt x="5" y="12"/>
                  <a:pt x="7" y="9"/>
                  <a:pt x="7" y="9"/>
                </a:cubicBezTo>
                <a:cubicBezTo>
                  <a:pt x="7" y="12"/>
                  <a:pt x="5" y="12"/>
                  <a:pt x="5" y="12"/>
                </a:cubicBezTo>
                <a:cubicBezTo>
                  <a:pt x="5" y="15"/>
                  <a:pt x="8" y="15"/>
                  <a:pt x="10" y="15"/>
                </a:cubicBezTo>
                <a:cubicBezTo>
                  <a:pt x="12" y="15"/>
                  <a:pt x="13" y="13"/>
                  <a:pt x="14" y="10"/>
                </a:cubicBezTo>
                <a:cubicBezTo>
                  <a:pt x="13" y="13"/>
                  <a:pt x="13" y="15"/>
                  <a:pt x="10" y="15"/>
                </a:cubicBezTo>
                <a:lnTo>
                  <a:pt x="7" y="15"/>
                </a:lnTo>
                <a:close/>
                <a:moveTo>
                  <a:pt x="1" y="8"/>
                </a:moveTo>
                <a:cubicBezTo>
                  <a:pt x="1" y="9"/>
                  <a:pt x="1" y="11"/>
                  <a:pt x="2" y="12"/>
                </a:cubicBezTo>
                <a:lnTo>
                  <a:pt x="1" y="12"/>
                </a:lnTo>
                <a:lnTo>
                  <a:pt x="1" y="8"/>
                </a:lnTo>
                <a:close/>
                <a:moveTo>
                  <a:pt x="1" y="6"/>
                </a:moveTo>
                <a:lnTo>
                  <a:pt x="1" y="8"/>
                </a:lnTo>
                <a:cubicBezTo>
                  <a:pt x="0" y="7"/>
                  <a:pt x="1" y="6"/>
                  <a:pt x="1" y="6"/>
                </a:cubicBezTo>
                <a:close/>
                <a:moveTo>
                  <a:pt x="3" y="3"/>
                </a:moveTo>
                <a:cubicBezTo>
                  <a:pt x="2" y="3"/>
                  <a:pt x="4" y="0"/>
                  <a:pt x="6" y="0"/>
                </a:cubicBezTo>
                <a:lnTo>
                  <a:pt x="7" y="0"/>
                </a:lnTo>
                <a:lnTo>
                  <a:pt x="8" y="0"/>
                </a:lnTo>
                <a:cubicBezTo>
                  <a:pt x="4" y="3"/>
                  <a:pt x="3" y="3"/>
                  <a:pt x="3" y="3"/>
                </a:cubicBezTo>
                <a:cubicBezTo>
                  <a:pt x="4" y="6"/>
                  <a:pt x="6" y="6"/>
                  <a:pt x="8" y="6"/>
                </a:cubicBezTo>
                <a:lnTo>
                  <a:pt x="10" y="6"/>
                </a:lnTo>
                <a:lnTo>
                  <a:pt x="11" y="6"/>
                </a:lnTo>
                <a:lnTo>
                  <a:pt x="10" y="6"/>
                </a:lnTo>
                <a:lnTo>
                  <a:pt x="11" y="6"/>
                </a:lnTo>
                <a:cubicBezTo>
                  <a:pt x="11" y="6"/>
                  <a:pt x="12" y="6"/>
                  <a:pt x="11" y="6"/>
                </a:cubicBezTo>
                <a:lnTo>
                  <a:pt x="12" y="6"/>
                </a:lnTo>
                <a:lnTo>
                  <a:pt x="12" y="3"/>
                </a:lnTo>
                <a:lnTo>
                  <a:pt x="13" y="3"/>
                </a:lnTo>
                <a:lnTo>
                  <a:pt x="13" y="6"/>
                </a:lnTo>
                <a:lnTo>
                  <a:pt x="14" y="6"/>
                </a:lnTo>
                <a:lnTo>
                  <a:pt x="14" y="9"/>
                </a:lnTo>
                <a:lnTo>
                  <a:pt x="13" y="9"/>
                </a:lnTo>
                <a:cubicBezTo>
                  <a:pt x="13" y="6"/>
                  <a:pt x="12" y="6"/>
                  <a:pt x="11" y="6"/>
                </a:cubicBezTo>
                <a:cubicBezTo>
                  <a:pt x="10" y="6"/>
                  <a:pt x="7" y="9"/>
                  <a:pt x="5" y="9"/>
                </a:cubicBezTo>
                <a:lnTo>
                  <a:pt x="4" y="9"/>
                </a:lnTo>
                <a:lnTo>
                  <a:pt x="5" y="6"/>
                </a:lnTo>
                <a:lnTo>
                  <a:pt x="4" y="6"/>
                </a:lnTo>
                <a:cubicBezTo>
                  <a:pt x="4" y="6"/>
                  <a:pt x="3" y="6"/>
                  <a:pt x="3" y="3"/>
                </a:cubicBezTo>
                <a:close/>
                <a:moveTo>
                  <a:pt x="8" y="0"/>
                </a:moveTo>
                <a:cubicBezTo>
                  <a:pt x="9" y="0"/>
                  <a:pt x="10" y="0"/>
                  <a:pt x="11" y="3"/>
                </a:cubicBezTo>
                <a:lnTo>
                  <a:pt x="10" y="3"/>
                </a:lnTo>
                <a:cubicBezTo>
                  <a:pt x="10" y="3"/>
                  <a:pt x="9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6" name="Freeform 7915">
            <a:extLst>
              <a:ext uri="{FF2B5EF4-FFF2-40B4-BE49-F238E27FC236}">
                <a16:creationId xmlns:a16="http://schemas.microsoft.com/office/drawing/2014/main" id="{77E96023-F916-1247-828F-6F6A5CE93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5465763"/>
            <a:ext cx="6350" cy="6350"/>
          </a:xfrm>
          <a:custGeom>
            <a:avLst/>
            <a:gdLst>
              <a:gd name="T0" fmla="*/ 4366 w 16"/>
              <a:gd name="T1" fmla="*/ 2381 h 16"/>
              <a:gd name="T2" fmla="*/ 794 w 16"/>
              <a:gd name="T3" fmla="*/ 3572 h 16"/>
              <a:gd name="T4" fmla="*/ 397 w 16"/>
              <a:gd name="T5" fmla="*/ 1191 h 16"/>
              <a:gd name="T6" fmla="*/ 1984 w 16"/>
              <a:gd name="T7" fmla="*/ 0 h 16"/>
              <a:gd name="T8" fmla="*/ 3572 w 16"/>
              <a:gd name="T9" fmla="*/ 1191 h 16"/>
              <a:gd name="T10" fmla="*/ 1984 w 16"/>
              <a:gd name="T11" fmla="*/ 2381 h 16"/>
              <a:gd name="T12" fmla="*/ 4763 w 16"/>
              <a:gd name="T13" fmla="*/ 2381 h 16"/>
              <a:gd name="T14" fmla="*/ 5159 w 16"/>
              <a:gd name="T15" fmla="*/ 3572 h 16"/>
              <a:gd name="T16" fmla="*/ 2381 w 16"/>
              <a:gd name="T17" fmla="*/ 3572 h 16"/>
              <a:gd name="T18" fmla="*/ 4763 w 16"/>
              <a:gd name="T19" fmla="*/ 4763 h 16"/>
              <a:gd name="T20" fmla="*/ 2778 w 16"/>
              <a:gd name="T21" fmla="*/ 5953 h 16"/>
              <a:gd name="T22" fmla="*/ 794 w 16"/>
              <a:gd name="T23" fmla="*/ 4763 h 16"/>
              <a:gd name="T24" fmla="*/ 1191 w 16"/>
              <a:gd name="T25" fmla="*/ 3572 h 16"/>
              <a:gd name="T26" fmla="*/ 4366 w 16"/>
              <a:gd name="T27" fmla="*/ 238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6">
                <a:moveTo>
                  <a:pt x="11" y="6"/>
                </a:moveTo>
                <a:cubicBezTo>
                  <a:pt x="11" y="6"/>
                  <a:pt x="3" y="9"/>
                  <a:pt x="2" y="9"/>
                </a:cubicBezTo>
                <a:cubicBezTo>
                  <a:pt x="1" y="6"/>
                  <a:pt x="0" y="6"/>
                  <a:pt x="1" y="3"/>
                </a:cubicBezTo>
                <a:cubicBezTo>
                  <a:pt x="2" y="3"/>
                  <a:pt x="4" y="0"/>
                  <a:pt x="5" y="0"/>
                </a:cubicBezTo>
                <a:cubicBezTo>
                  <a:pt x="7" y="0"/>
                  <a:pt x="9" y="0"/>
                  <a:pt x="9" y="3"/>
                </a:cubicBezTo>
                <a:cubicBezTo>
                  <a:pt x="10" y="3"/>
                  <a:pt x="5" y="6"/>
                  <a:pt x="5" y="6"/>
                </a:cubicBezTo>
                <a:cubicBezTo>
                  <a:pt x="5" y="6"/>
                  <a:pt x="11" y="3"/>
                  <a:pt x="12" y="6"/>
                </a:cubicBezTo>
                <a:cubicBezTo>
                  <a:pt x="13" y="6"/>
                  <a:pt x="15" y="6"/>
                  <a:pt x="13" y="9"/>
                </a:cubicBezTo>
                <a:lnTo>
                  <a:pt x="6" y="9"/>
                </a:lnTo>
                <a:cubicBezTo>
                  <a:pt x="6" y="9"/>
                  <a:pt x="12" y="9"/>
                  <a:pt x="12" y="12"/>
                </a:cubicBezTo>
                <a:cubicBezTo>
                  <a:pt x="11" y="15"/>
                  <a:pt x="9" y="15"/>
                  <a:pt x="7" y="15"/>
                </a:cubicBezTo>
                <a:cubicBezTo>
                  <a:pt x="5" y="15"/>
                  <a:pt x="2" y="15"/>
                  <a:pt x="2" y="12"/>
                </a:cubicBezTo>
                <a:cubicBezTo>
                  <a:pt x="1" y="12"/>
                  <a:pt x="2" y="9"/>
                  <a:pt x="3" y="9"/>
                </a:cubicBezTo>
                <a:cubicBezTo>
                  <a:pt x="5" y="9"/>
                  <a:pt x="11" y="6"/>
                  <a:pt x="11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7" name="Freeform 7916">
            <a:extLst>
              <a:ext uri="{FF2B5EF4-FFF2-40B4-BE49-F238E27FC236}">
                <a16:creationId xmlns:a16="http://schemas.microsoft.com/office/drawing/2014/main" id="{294568DB-04D7-F744-AE00-F68377F72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5465763"/>
            <a:ext cx="4763" cy="6350"/>
          </a:xfrm>
          <a:custGeom>
            <a:avLst/>
            <a:gdLst>
              <a:gd name="T0" fmla="*/ 340 w 14"/>
              <a:gd name="T1" fmla="*/ 3572 h 16"/>
              <a:gd name="T2" fmla="*/ 0 w 14"/>
              <a:gd name="T3" fmla="*/ 2381 h 16"/>
              <a:gd name="T4" fmla="*/ 340 w 14"/>
              <a:gd name="T5" fmla="*/ 3572 h 16"/>
              <a:gd name="T6" fmla="*/ 2382 w 14"/>
              <a:gd name="T7" fmla="*/ 2381 h 16"/>
              <a:gd name="T8" fmla="*/ 1701 w 14"/>
              <a:gd name="T9" fmla="*/ 2381 h 16"/>
              <a:gd name="T10" fmla="*/ 2722 w 14"/>
              <a:gd name="T11" fmla="*/ 1191 h 16"/>
              <a:gd name="T12" fmla="*/ 1701 w 14"/>
              <a:gd name="T13" fmla="*/ 0 h 16"/>
              <a:gd name="T14" fmla="*/ 2722 w 14"/>
              <a:gd name="T15" fmla="*/ 1191 h 16"/>
              <a:gd name="T16" fmla="*/ 2382 w 14"/>
              <a:gd name="T17" fmla="*/ 2381 h 16"/>
              <a:gd name="T18" fmla="*/ 3402 w 14"/>
              <a:gd name="T19" fmla="*/ 1191 h 16"/>
              <a:gd name="T20" fmla="*/ 4083 w 14"/>
              <a:gd name="T21" fmla="*/ 2778 h 16"/>
              <a:gd name="T22" fmla="*/ 3742 w 14"/>
              <a:gd name="T23" fmla="*/ 2381 h 16"/>
              <a:gd name="T24" fmla="*/ 3402 w 14"/>
              <a:gd name="T25" fmla="*/ 2381 h 16"/>
              <a:gd name="T26" fmla="*/ 2722 w 14"/>
              <a:gd name="T27" fmla="*/ 3572 h 16"/>
              <a:gd name="T28" fmla="*/ 3402 w 14"/>
              <a:gd name="T29" fmla="*/ 4763 h 16"/>
              <a:gd name="T30" fmla="*/ 2041 w 14"/>
              <a:gd name="T31" fmla="*/ 3572 h 16"/>
              <a:gd name="T32" fmla="*/ 680 w 14"/>
              <a:gd name="T33" fmla="*/ 3572 h 16"/>
              <a:gd name="T34" fmla="*/ 340 w 14"/>
              <a:gd name="T35" fmla="*/ 3572 h 16"/>
              <a:gd name="T36" fmla="*/ 340 w 14"/>
              <a:gd name="T37" fmla="*/ 4763 h 16"/>
              <a:gd name="T38" fmla="*/ 340 w 14"/>
              <a:gd name="T39" fmla="*/ 3572 h 16"/>
              <a:gd name="T40" fmla="*/ 4423 w 14"/>
              <a:gd name="T41" fmla="*/ 2778 h 16"/>
              <a:gd name="T42" fmla="*/ 4083 w 14"/>
              <a:gd name="T43" fmla="*/ 2778 h 16"/>
              <a:gd name="T44" fmla="*/ 4423 w 14"/>
              <a:gd name="T45" fmla="*/ 2778 h 16"/>
              <a:gd name="T46" fmla="*/ 0 w 14"/>
              <a:gd name="T47" fmla="*/ 1191 h 16"/>
              <a:gd name="T48" fmla="*/ 1361 w 14"/>
              <a:gd name="T49" fmla="*/ 0 h 16"/>
              <a:gd name="T50" fmla="*/ 1701 w 14"/>
              <a:gd name="T51" fmla="*/ 0 h 16"/>
              <a:gd name="T52" fmla="*/ 340 w 14"/>
              <a:gd name="T53" fmla="*/ 1191 h 16"/>
              <a:gd name="T54" fmla="*/ 0 w 14"/>
              <a:gd name="T55" fmla="*/ 2381 h 16"/>
              <a:gd name="T56" fmla="*/ 0 w 14"/>
              <a:gd name="T57" fmla="*/ 1191 h 16"/>
              <a:gd name="T58" fmla="*/ 3742 w 14"/>
              <a:gd name="T59" fmla="*/ 4763 h 16"/>
              <a:gd name="T60" fmla="*/ 2041 w 14"/>
              <a:gd name="T61" fmla="*/ 5953 h 16"/>
              <a:gd name="T62" fmla="*/ 3402 w 14"/>
              <a:gd name="T63" fmla="*/ 4763 h 16"/>
              <a:gd name="T64" fmla="*/ 3742 w 14"/>
              <a:gd name="T65" fmla="*/ 4763 h 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" h="16">
                <a:moveTo>
                  <a:pt x="1" y="9"/>
                </a:moveTo>
                <a:cubicBezTo>
                  <a:pt x="0" y="9"/>
                  <a:pt x="0" y="6"/>
                  <a:pt x="0" y="6"/>
                </a:cubicBezTo>
                <a:cubicBezTo>
                  <a:pt x="0" y="6"/>
                  <a:pt x="1" y="6"/>
                  <a:pt x="1" y="9"/>
                </a:cubicBezTo>
                <a:cubicBezTo>
                  <a:pt x="4" y="9"/>
                  <a:pt x="6" y="9"/>
                  <a:pt x="7" y="6"/>
                </a:cubicBezTo>
                <a:lnTo>
                  <a:pt x="5" y="6"/>
                </a:lnTo>
                <a:cubicBezTo>
                  <a:pt x="7" y="3"/>
                  <a:pt x="8" y="3"/>
                  <a:pt x="8" y="3"/>
                </a:cubicBezTo>
                <a:cubicBezTo>
                  <a:pt x="8" y="3"/>
                  <a:pt x="7" y="0"/>
                  <a:pt x="5" y="0"/>
                </a:cubicBezTo>
                <a:cubicBezTo>
                  <a:pt x="7" y="0"/>
                  <a:pt x="8" y="1"/>
                  <a:pt x="8" y="3"/>
                </a:cubicBezTo>
                <a:cubicBezTo>
                  <a:pt x="9" y="3"/>
                  <a:pt x="8" y="3"/>
                  <a:pt x="7" y="6"/>
                </a:cubicBezTo>
                <a:cubicBezTo>
                  <a:pt x="8" y="3"/>
                  <a:pt x="10" y="3"/>
                  <a:pt x="10" y="3"/>
                </a:cubicBezTo>
                <a:cubicBezTo>
                  <a:pt x="10" y="5"/>
                  <a:pt x="12" y="6"/>
                  <a:pt x="12" y="7"/>
                </a:cubicBezTo>
                <a:cubicBezTo>
                  <a:pt x="12" y="6"/>
                  <a:pt x="11" y="6"/>
                  <a:pt x="11" y="6"/>
                </a:cubicBezTo>
                <a:lnTo>
                  <a:pt x="10" y="6"/>
                </a:lnTo>
                <a:lnTo>
                  <a:pt x="8" y="9"/>
                </a:lnTo>
                <a:cubicBezTo>
                  <a:pt x="9" y="9"/>
                  <a:pt x="10" y="9"/>
                  <a:pt x="10" y="12"/>
                </a:cubicBezTo>
                <a:cubicBezTo>
                  <a:pt x="9" y="9"/>
                  <a:pt x="7" y="9"/>
                  <a:pt x="6" y="9"/>
                </a:cubicBezTo>
                <a:lnTo>
                  <a:pt x="2" y="9"/>
                </a:lnTo>
                <a:lnTo>
                  <a:pt x="1" y="9"/>
                </a:lnTo>
                <a:lnTo>
                  <a:pt x="1" y="12"/>
                </a:lnTo>
                <a:cubicBezTo>
                  <a:pt x="0" y="12"/>
                  <a:pt x="0" y="9"/>
                  <a:pt x="1" y="9"/>
                </a:cubicBezTo>
                <a:close/>
                <a:moveTo>
                  <a:pt x="13" y="7"/>
                </a:moveTo>
                <a:cubicBezTo>
                  <a:pt x="13" y="7"/>
                  <a:pt x="13" y="7"/>
                  <a:pt x="12" y="7"/>
                </a:cubicBezTo>
                <a:cubicBezTo>
                  <a:pt x="13" y="7"/>
                  <a:pt x="13" y="7"/>
                  <a:pt x="13" y="7"/>
                </a:cubicBezTo>
                <a:close/>
                <a:moveTo>
                  <a:pt x="0" y="3"/>
                </a:moveTo>
                <a:cubicBezTo>
                  <a:pt x="1" y="3"/>
                  <a:pt x="3" y="0"/>
                  <a:pt x="4" y="0"/>
                </a:cubicBezTo>
                <a:lnTo>
                  <a:pt x="5" y="0"/>
                </a:lnTo>
                <a:cubicBezTo>
                  <a:pt x="4" y="0"/>
                  <a:pt x="1" y="3"/>
                  <a:pt x="1" y="3"/>
                </a:cubicBezTo>
                <a:lnTo>
                  <a:pt x="0" y="6"/>
                </a:lnTo>
                <a:lnTo>
                  <a:pt x="0" y="3"/>
                </a:lnTo>
                <a:close/>
                <a:moveTo>
                  <a:pt x="11" y="12"/>
                </a:moveTo>
                <a:cubicBezTo>
                  <a:pt x="11" y="15"/>
                  <a:pt x="8" y="15"/>
                  <a:pt x="6" y="15"/>
                </a:cubicBezTo>
                <a:cubicBezTo>
                  <a:pt x="7" y="15"/>
                  <a:pt x="10" y="15"/>
                  <a:pt x="10" y="12"/>
                </a:cubicBezTo>
                <a:lnTo>
                  <a:pt x="11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8" name="Freeform 7917">
            <a:extLst>
              <a:ext uri="{FF2B5EF4-FFF2-40B4-BE49-F238E27FC236}">
                <a16:creationId xmlns:a16="http://schemas.microsoft.com/office/drawing/2014/main" id="{08EE91F0-C599-A641-AC6A-AF017D074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62588"/>
            <a:ext cx="6350" cy="6350"/>
          </a:xfrm>
          <a:custGeom>
            <a:avLst/>
            <a:gdLst>
              <a:gd name="T0" fmla="*/ 2778 w 16"/>
              <a:gd name="T1" fmla="*/ 4763 h 16"/>
              <a:gd name="T2" fmla="*/ 1191 w 16"/>
              <a:gd name="T3" fmla="*/ 4763 h 16"/>
              <a:gd name="T4" fmla="*/ 0 w 16"/>
              <a:gd name="T5" fmla="*/ 3572 h 16"/>
              <a:gd name="T6" fmla="*/ 794 w 16"/>
              <a:gd name="T7" fmla="*/ 1191 h 16"/>
              <a:gd name="T8" fmla="*/ 1984 w 16"/>
              <a:gd name="T9" fmla="*/ 2381 h 16"/>
              <a:gd name="T10" fmla="*/ 1191 w 16"/>
              <a:gd name="T11" fmla="*/ 0 h 16"/>
              <a:gd name="T12" fmla="*/ 3175 w 16"/>
              <a:gd name="T13" fmla="*/ 0 h 16"/>
              <a:gd name="T14" fmla="*/ 3969 w 16"/>
              <a:gd name="T15" fmla="*/ 2381 h 16"/>
              <a:gd name="T16" fmla="*/ 4763 w 16"/>
              <a:gd name="T17" fmla="*/ 0 h 16"/>
              <a:gd name="T18" fmla="*/ 5953 w 16"/>
              <a:gd name="T19" fmla="*/ 2381 h 16"/>
              <a:gd name="T20" fmla="*/ 4763 w 16"/>
              <a:gd name="T21" fmla="*/ 4763 h 16"/>
              <a:gd name="T22" fmla="*/ 3175 w 16"/>
              <a:gd name="T23" fmla="*/ 4763 h 16"/>
              <a:gd name="T24" fmla="*/ 2778 w 16"/>
              <a:gd name="T25" fmla="*/ 2381 h 16"/>
              <a:gd name="T26" fmla="*/ 2778 w 16"/>
              <a:gd name="T27" fmla="*/ 4763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6">
                <a:moveTo>
                  <a:pt x="7" y="12"/>
                </a:moveTo>
                <a:cubicBezTo>
                  <a:pt x="7" y="15"/>
                  <a:pt x="4" y="15"/>
                  <a:pt x="3" y="12"/>
                </a:cubicBezTo>
                <a:lnTo>
                  <a:pt x="0" y="9"/>
                </a:lnTo>
                <a:cubicBezTo>
                  <a:pt x="0" y="6"/>
                  <a:pt x="0" y="3"/>
                  <a:pt x="2" y="3"/>
                </a:cubicBezTo>
                <a:cubicBezTo>
                  <a:pt x="3" y="3"/>
                  <a:pt x="4" y="5"/>
                  <a:pt x="5" y="6"/>
                </a:cubicBezTo>
                <a:cubicBezTo>
                  <a:pt x="4" y="4"/>
                  <a:pt x="3" y="2"/>
                  <a:pt x="3" y="0"/>
                </a:cubicBezTo>
                <a:lnTo>
                  <a:pt x="8" y="0"/>
                </a:lnTo>
                <a:cubicBezTo>
                  <a:pt x="10" y="0"/>
                  <a:pt x="10" y="6"/>
                  <a:pt x="10" y="6"/>
                </a:cubicBezTo>
                <a:cubicBezTo>
                  <a:pt x="10" y="6"/>
                  <a:pt x="10" y="0"/>
                  <a:pt x="12" y="0"/>
                </a:cubicBezTo>
                <a:cubicBezTo>
                  <a:pt x="13" y="0"/>
                  <a:pt x="14" y="3"/>
                  <a:pt x="15" y="6"/>
                </a:cubicBezTo>
                <a:cubicBezTo>
                  <a:pt x="15" y="9"/>
                  <a:pt x="14" y="12"/>
                  <a:pt x="12" y="12"/>
                </a:cubicBezTo>
                <a:lnTo>
                  <a:pt x="8" y="12"/>
                </a:lnTo>
                <a:cubicBezTo>
                  <a:pt x="8" y="11"/>
                  <a:pt x="7" y="8"/>
                  <a:pt x="7" y="6"/>
                </a:cubicBezTo>
                <a:cubicBezTo>
                  <a:pt x="7" y="9"/>
                  <a:pt x="7" y="12"/>
                  <a:pt x="7" y="12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9" name="Freeform 7918">
            <a:extLst>
              <a:ext uri="{FF2B5EF4-FFF2-40B4-BE49-F238E27FC236}">
                <a16:creationId xmlns:a16="http://schemas.microsoft.com/office/drawing/2014/main" id="{168B12AB-EF74-344C-8FA5-099F176BF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62588"/>
            <a:ext cx="6350" cy="6350"/>
          </a:xfrm>
          <a:custGeom>
            <a:avLst/>
            <a:gdLst>
              <a:gd name="T0" fmla="*/ 1984 w 16"/>
              <a:gd name="T1" fmla="*/ 5953 h 16"/>
              <a:gd name="T2" fmla="*/ 1191 w 16"/>
              <a:gd name="T3" fmla="*/ 4763 h 16"/>
              <a:gd name="T4" fmla="*/ 2381 w 16"/>
              <a:gd name="T5" fmla="*/ 5556 h 16"/>
              <a:gd name="T6" fmla="*/ 1984 w 16"/>
              <a:gd name="T7" fmla="*/ 5953 h 16"/>
              <a:gd name="T8" fmla="*/ 0 w 16"/>
              <a:gd name="T9" fmla="*/ 3572 h 16"/>
              <a:gd name="T10" fmla="*/ 794 w 16"/>
              <a:gd name="T11" fmla="*/ 4763 h 16"/>
              <a:gd name="T12" fmla="*/ 0 w 16"/>
              <a:gd name="T13" fmla="*/ 3572 h 16"/>
              <a:gd name="T14" fmla="*/ 1191 w 16"/>
              <a:gd name="T15" fmla="*/ 1588 h 16"/>
              <a:gd name="T16" fmla="*/ 794 w 16"/>
              <a:gd name="T17" fmla="*/ 1191 h 16"/>
              <a:gd name="T18" fmla="*/ 1191 w 16"/>
              <a:gd name="T19" fmla="*/ 1191 h 16"/>
              <a:gd name="T20" fmla="*/ 1191 w 16"/>
              <a:gd name="T21" fmla="*/ 1588 h 16"/>
              <a:gd name="T22" fmla="*/ 1588 w 16"/>
              <a:gd name="T23" fmla="*/ 1984 h 16"/>
              <a:gd name="T24" fmla="*/ 1191 w 16"/>
              <a:gd name="T25" fmla="*/ 1984 h 16"/>
              <a:gd name="T26" fmla="*/ 1588 w 16"/>
              <a:gd name="T27" fmla="*/ 1984 h 16"/>
              <a:gd name="T28" fmla="*/ 1191 w 16"/>
              <a:gd name="T29" fmla="*/ 1588 h 16"/>
              <a:gd name="T30" fmla="*/ 1191 w 16"/>
              <a:gd name="T31" fmla="*/ 1984 h 16"/>
              <a:gd name="T32" fmla="*/ 1191 w 16"/>
              <a:gd name="T33" fmla="*/ 0 h 16"/>
              <a:gd name="T34" fmla="*/ 1588 w 16"/>
              <a:gd name="T35" fmla="*/ 0 h 16"/>
              <a:gd name="T36" fmla="*/ 1984 w 16"/>
              <a:gd name="T37" fmla="*/ 2381 h 16"/>
              <a:gd name="T38" fmla="*/ 1588 w 16"/>
              <a:gd name="T39" fmla="*/ 1984 h 16"/>
              <a:gd name="T40" fmla="*/ 1191 w 16"/>
              <a:gd name="T41" fmla="*/ 1588 h 16"/>
              <a:gd name="T42" fmla="*/ 3572 w 16"/>
              <a:gd name="T43" fmla="*/ 397 h 16"/>
              <a:gd name="T44" fmla="*/ 3175 w 16"/>
              <a:gd name="T45" fmla="*/ 0 h 16"/>
              <a:gd name="T46" fmla="*/ 3572 w 16"/>
              <a:gd name="T47" fmla="*/ 0 h 16"/>
              <a:gd name="T48" fmla="*/ 3572 w 16"/>
              <a:gd name="T49" fmla="*/ 397 h 16"/>
              <a:gd name="T50" fmla="*/ 3969 w 16"/>
              <a:gd name="T51" fmla="*/ 1191 h 16"/>
              <a:gd name="T52" fmla="*/ 4763 w 16"/>
              <a:gd name="T53" fmla="*/ 0 h 16"/>
              <a:gd name="T54" fmla="*/ 5953 w 16"/>
              <a:gd name="T55" fmla="*/ 2381 h 16"/>
              <a:gd name="T56" fmla="*/ 4763 w 16"/>
              <a:gd name="T57" fmla="*/ 4763 h 16"/>
              <a:gd name="T58" fmla="*/ 3175 w 16"/>
              <a:gd name="T59" fmla="*/ 4763 h 16"/>
              <a:gd name="T60" fmla="*/ 2778 w 16"/>
              <a:gd name="T61" fmla="*/ 3572 h 16"/>
              <a:gd name="T62" fmla="*/ 2778 w 16"/>
              <a:gd name="T63" fmla="*/ 1191 h 16"/>
              <a:gd name="T64" fmla="*/ 3175 w 16"/>
              <a:gd name="T65" fmla="*/ 4763 h 16"/>
              <a:gd name="T66" fmla="*/ 4763 w 16"/>
              <a:gd name="T67" fmla="*/ 4763 h 16"/>
              <a:gd name="T68" fmla="*/ 5556 w 16"/>
              <a:gd name="T69" fmla="*/ 2381 h 16"/>
              <a:gd name="T70" fmla="*/ 4763 w 16"/>
              <a:gd name="T71" fmla="*/ 1191 h 16"/>
              <a:gd name="T72" fmla="*/ 3969 w 16"/>
              <a:gd name="T73" fmla="*/ 2381 h 16"/>
              <a:gd name="T74" fmla="*/ 3572 w 16"/>
              <a:gd name="T75" fmla="*/ 397 h 16"/>
              <a:gd name="T76" fmla="*/ 3969 w 16"/>
              <a:gd name="T77" fmla="*/ 1191 h 16"/>
              <a:gd name="T78" fmla="*/ 2381 w 16"/>
              <a:gd name="T79" fmla="*/ 5159 h 16"/>
              <a:gd name="T80" fmla="*/ 2778 w 16"/>
              <a:gd name="T81" fmla="*/ 4763 h 16"/>
              <a:gd name="T82" fmla="*/ 2381 w 16"/>
              <a:gd name="T83" fmla="*/ 5159 h 16"/>
              <a:gd name="T84" fmla="*/ 2381 w 16"/>
              <a:gd name="T85" fmla="*/ 3572 h 16"/>
              <a:gd name="T86" fmla="*/ 1984 w 16"/>
              <a:gd name="T87" fmla="*/ 2381 h 16"/>
              <a:gd name="T88" fmla="*/ 2381 w 16"/>
              <a:gd name="T89" fmla="*/ 2381 h 16"/>
              <a:gd name="T90" fmla="*/ 2381 w 16"/>
              <a:gd name="T91" fmla="*/ 3572 h 1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" h="16">
                <a:moveTo>
                  <a:pt x="5" y="15"/>
                </a:moveTo>
                <a:cubicBezTo>
                  <a:pt x="4" y="15"/>
                  <a:pt x="3" y="15"/>
                  <a:pt x="3" y="12"/>
                </a:cubicBezTo>
                <a:cubicBezTo>
                  <a:pt x="4" y="14"/>
                  <a:pt x="5" y="15"/>
                  <a:pt x="6" y="14"/>
                </a:cubicBezTo>
                <a:lnTo>
                  <a:pt x="5" y="15"/>
                </a:lnTo>
                <a:close/>
                <a:moveTo>
                  <a:pt x="0" y="9"/>
                </a:moveTo>
                <a:lnTo>
                  <a:pt x="2" y="12"/>
                </a:lnTo>
                <a:cubicBezTo>
                  <a:pt x="1" y="11"/>
                  <a:pt x="0" y="9"/>
                  <a:pt x="0" y="9"/>
                </a:cubicBezTo>
                <a:close/>
                <a:moveTo>
                  <a:pt x="3" y="4"/>
                </a:moveTo>
                <a:lnTo>
                  <a:pt x="2" y="3"/>
                </a:lnTo>
                <a:lnTo>
                  <a:pt x="3" y="3"/>
                </a:lnTo>
                <a:lnTo>
                  <a:pt x="3" y="4"/>
                </a:lnTo>
                <a:close/>
                <a:moveTo>
                  <a:pt x="4" y="5"/>
                </a:moveTo>
                <a:cubicBezTo>
                  <a:pt x="4" y="5"/>
                  <a:pt x="4" y="5"/>
                  <a:pt x="3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3" y="4"/>
                </a:moveTo>
                <a:cubicBezTo>
                  <a:pt x="3" y="4"/>
                  <a:pt x="3" y="4"/>
                  <a:pt x="3" y="5"/>
                </a:cubicBezTo>
                <a:cubicBezTo>
                  <a:pt x="3" y="2"/>
                  <a:pt x="3" y="0"/>
                  <a:pt x="3" y="0"/>
                </a:cubicBezTo>
                <a:lnTo>
                  <a:pt x="4" y="0"/>
                </a:lnTo>
                <a:cubicBezTo>
                  <a:pt x="4" y="2"/>
                  <a:pt x="4" y="4"/>
                  <a:pt x="5" y="6"/>
                </a:cubicBezTo>
                <a:lnTo>
                  <a:pt x="4" y="5"/>
                </a:lnTo>
                <a:cubicBezTo>
                  <a:pt x="3" y="4"/>
                  <a:pt x="3" y="4"/>
                  <a:pt x="3" y="4"/>
                </a:cubicBezTo>
                <a:close/>
                <a:moveTo>
                  <a:pt x="9" y="1"/>
                </a:moveTo>
                <a:cubicBezTo>
                  <a:pt x="9" y="0"/>
                  <a:pt x="8" y="0"/>
                  <a:pt x="8" y="0"/>
                </a:cubicBezTo>
                <a:lnTo>
                  <a:pt x="9" y="0"/>
                </a:lnTo>
                <a:lnTo>
                  <a:pt x="9" y="1"/>
                </a:lnTo>
                <a:close/>
                <a:moveTo>
                  <a:pt x="10" y="3"/>
                </a:moveTo>
                <a:lnTo>
                  <a:pt x="12" y="0"/>
                </a:lnTo>
                <a:cubicBezTo>
                  <a:pt x="13" y="0"/>
                  <a:pt x="15" y="3"/>
                  <a:pt x="15" y="6"/>
                </a:cubicBezTo>
                <a:cubicBezTo>
                  <a:pt x="15" y="9"/>
                  <a:pt x="14" y="12"/>
                  <a:pt x="12" y="12"/>
                </a:cubicBezTo>
                <a:cubicBezTo>
                  <a:pt x="11" y="15"/>
                  <a:pt x="8" y="12"/>
                  <a:pt x="8" y="12"/>
                </a:cubicBezTo>
                <a:cubicBezTo>
                  <a:pt x="7" y="12"/>
                  <a:pt x="7" y="12"/>
                  <a:pt x="7" y="9"/>
                </a:cubicBezTo>
                <a:lnTo>
                  <a:pt x="7" y="3"/>
                </a:lnTo>
                <a:cubicBezTo>
                  <a:pt x="7" y="6"/>
                  <a:pt x="8" y="9"/>
                  <a:pt x="8" y="12"/>
                </a:cubicBezTo>
                <a:lnTo>
                  <a:pt x="12" y="12"/>
                </a:lnTo>
                <a:cubicBezTo>
                  <a:pt x="13" y="12"/>
                  <a:pt x="14" y="9"/>
                  <a:pt x="14" y="6"/>
                </a:cubicBezTo>
                <a:cubicBezTo>
                  <a:pt x="14" y="3"/>
                  <a:pt x="13" y="3"/>
                  <a:pt x="12" y="3"/>
                </a:cubicBezTo>
                <a:cubicBezTo>
                  <a:pt x="10" y="3"/>
                  <a:pt x="10" y="6"/>
                  <a:pt x="10" y="6"/>
                </a:cubicBezTo>
                <a:cubicBezTo>
                  <a:pt x="10" y="4"/>
                  <a:pt x="9" y="2"/>
                  <a:pt x="9" y="1"/>
                </a:cubicBezTo>
                <a:cubicBezTo>
                  <a:pt x="10" y="2"/>
                  <a:pt x="10" y="3"/>
                  <a:pt x="10" y="3"/>
                </a:cubicBezTo>
                <a:close/>
                <a:moveTo>
                  <a:pt x="6" y="13"/>
                </a:moveTo>
                <a:lnTo>
                  <a:pt x="7" y="12"/>
                </a:lnTo>
                <a:cubicBezTo>
                  <a:pt x="7" y="13"/>
                  <a:pt x="7" y="13"/>
                  <a:pt x="6" y="13"/>
                </a:cubicBezTo>
                <a:close/>
                <a:moveTo>
                  <a:pt x="6" y="9"/>
                </a:moveTo>
                <a:cubicBezTo>
                  <a:pt x="5" y="8"/>
                  <a:pt x="5" y="7"/>
                  <a:pt x="5" y="6"/>
                </a:cubicBezTo>
                <a:lnTo>
                  <a:pt x="6" y="6"/>
                </a:lnTo>
                <a:lnTo>
                  <a:pt x="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50" name="Freeform 7919">
            <a:extLst>
              <a:ext uri="{FF2B5EF4-FFF2-40B4-BE49-F238E27FC236}">
                <a16:creationId xmlns:a16="http://schemas.microsoft.com/office/drawing/2014/main" id="{232A7559-C702-AC4E-B67C-EF1C9FEBF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67350"/>
            <a:ext cx="3175" cy="4763"/>
          </a:xfrm>
          <a:custGeom>
            <a:avLst/>
            <a:gdLst>
              <a:gd name="T0" fmla="*/ 0 w 8"/>
              <a:gd name="T1" fmla="*/ 2198 h 13"/>
              <a:gd name="T2" fmla="*/ 397 w 8"/>
              <a:gd name="T3" fmla="*/ 0 h 13"/>
              <a:gd name="T4" fmla="*/ 2381 w 8"/>
              <a:gd name="T5" fmla="*/ 2198 h 13"/>
              <a:gd name="T6" fmla="*/ 1588 w 8"/>
              <a:gd name="T7" fmla="*/ 4397 h 13"/>
              <a:gd name="T8" fmla="*/ 0 w 8"/>
              <a:gd name="T9" fmla="*/ 2198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3">
                <a:moveTo>
                  <a:pt x="0" y="6"/>
                </a:moveTo>
                <a:cubicBezTo>
                  <a:pt x="0" y="3"/>
                  <a:pt x="1" y="0"/>
                  <a:pt x="1" y="0"/>
                </a:cubicBezTo>
                <a:cubicBezTo>
                  <a:pt x="4" y="0"/>
                  <a:pt x="6" y="3"/>
                  <a:pt x="6" y="6"/>
                </a:cubicBezTo>
                <a:cubicBezTo>
                  <a:pt x="7" y="9"/>
                  <a:pt x="6" y="12"/>
                  <a:pt x="4" y="12"/>
                </a:cubicBezTo>
                <a:cubicBezTo>
                  <a:pt x="2" y="12"/>
                  <a:pt x="1" y="9"/>
                  <a:pt x="0" y="6"/>
                </a:cubicBez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51" name="Freeform 7920">
            <a:extLst>
              <a:ext uri="{FF2B5EF4-FFF2-40B4-BE49-F238E27FC236}">
                <a16:creationId xmlns:a16="http://schemas.microsoft.com/office/drawing/2014/main" id="{2E8E6468-53E5-7945-B72F-C8A88CCA8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7200" y="5467350"/>
            <a:ext cx="3175" cy="4763"/>
          </a:xfrm>
          <a:custGeom>
            <a:avLst/>
            <a:gdLst>
              <a:gd name="T0" fmla="*/ 397 w 8"/>
              <a:gd name="T1" fmla="*/ 2198 h 13"/>
              <a:gd name="T2" fmla="*/ 794 w 8"/>
              <a:gd name="T3" fmla="*/ 0 h 13"/>
              <a:gd name="T4" fmla="*/ 1191 w 8"/>
              <a:gd name="T5" fmla="*/ 0 h 13"/>
              <a:gd name="T6" fmla="*/ 794 w 8"/>
              <a:gd name="T7" fmla="*/ 2198 h 13"/>
              <a:gd name="T8" fmla="*/ 1984 w 8"/>
              <a:gd name="T9" fmla="*/ 4397 h 13"/>
              <a:gd name="T10" fmla="*/ 397 w 8"/>
              <a:gd name="T11" fmla="*/ 2198 h 13"/>
              <a:gd name="T12" fmla="*/ 1588 w 8"/>
              <a:gd name="T13" fmla="*/ 366 h 13"/>
              <a:gd name="T14" fmla="*/ 1191 w 8"/>
              <a:gd name="T15" fmla="*/ 0 h 13"/>
              <a:gd name="T16" fmla="*/ 1588 w 8"/>
              <a:gd name="T17" fmla="*/ 366 h 13"/>
              <a:gd name="T18" fmla="*/ 2778 w 8"/>
              <a:gd name="T19" fmla="*/ 2198 h 13"/>
              <a:gd name="T20" fmla="*/ 1588 w 8"/>
              <a:gd name="T21" fmla="*/ 366 h 13"/>
              <a:gd name="T22" fmla="*/ 2778 w 8"/>
              <a:gd name="T23" fmla="*/ 2198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3">
                <a:moveTo>
                  <a:pt x="1" y="6"/>
                </a:moveTo>
                <a:cubicBezTo>
                  <a:pt x="0" y="3"/>
                  <a:pt x="2" y="0"/>
                  <a:pt x="2" y="0"/>
                </a:cubicBezTo>
                <a:lnTo>
                  <a:pt x="3" y="0"/>
                </a:lnTo>
                <a:cubicBezTo>
                  <a:pt x="1" y="1"/>
                  <a:pt x="1" y="3"/>
                  <a:pt x="2" y="6"/>
                </a:cubicBezTo>
                <a:cubicBezTo>
                  <a:pt x="2" y="9"/>
                  <a:pt x="3" y="12"/>
                  <a:pt x="5" y="12"/>
                </a:cubicBezTo>
                <a:cubicBezTo>
                  <a:pt x="3" y="12"/>
                  <a:pt x="2" y="9"/>
                  <a:pt x="1" y="6"/>
                </a:cubicBezTo>
                <a:close/>
                <a:moveTo>
                  <a:pt x="4" y="1"/>
                </a:moveTo>
                <a:lnTo>
                  <a:pt x="3" y="0"/>
                </a:lnTo>
                <a:cubicBezTo>
                  <a:pt x="3" y="0"/>
                  <a:pt x="4" y="0"/>
                  <a:pt x="4" y="1"/>
                </a:cubicBezTo>
                <a:close/>
                <a:moveTo>
                  <a:pt x="7" y="6"/>
                </a:moveTo>
                <a:cubicBezTo>
                  <a:pt x="6" y="4"/>
                  <a:pt x="5" y="2"/>
                  <a:pt x="4" y="1"/>
                </a:cubicBezTo>
                <a:cubicBezTo>
                  <a:pt x="6" y="2"/>
                  <a:pt x="7" y="4"/>
                  <a:pt x="7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52" name="Freeform 7921">
            <a:extLst>
              <a:ext uri="{FF2B5EF4-FFF2-40B4-BE49-F238E27FC236}">
                <a16:creationId xmlns:a16="http://schemas.microsoft.com/office/drawing/2014/main" id="{6F5930C8-DF0B-3245-8622-997328F9F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468938"/>
            <a:ext cx="4763" cy="6350"/>
          </a:xfrm>
          <a:custGeom>
            <a:avLst/>
            <a:gdLst>
              <a:gd name="T0" fmla="*/ 953 w 15"/>
              <a:gd name="T1" fmla="*/ 2381 h 16"/>
              <a:gd name="T2" fmla="*/ 3493 w 15"/>
              <a:gd name="T3" fmla="*/ 3572 h 16"/>
              <a:gd name="T4" fmla="*/ 2858 w 15"/>
              <a:gd name="T5" fmla="*/ 5953 h 16"/>
              <a:gd name="T6" fmla="*/ 1270 w 15"/>
              <a:gd name="T7" fmla="*/ 5953 h 16"/>
              <a:gd name="T8" fmla="*/ 318 w 15"/>
              <a:gd name="T9" fmla="*/ 3572 h 16"/>
              <a:gd name="T10" fmla="*/ 1905 w 15"/>
              <a:gd name="T11" fmla="*/ 3572 h 16"/>
              <a:gd name="T12" fmla="*/ 0 w 15"/>
              <a:gd name="T13" fmla="*/ 2381 h 16"/>
              <a:gd name="T14" fmla="*/ 635 w 15"/>
              <a:gd name="T15" fmla="*/ 1191 h 16"/>
              <a:gd name="T16" fmla="*/ 2223 w 15"/>
              <a:gd name="T17" fmla="*/ 1588 h 16"/>
              <a:gd name="T18" fmla="*/ 1905 w 15"/>
              <a:gd name="T19" fmla="*/ 0 h 16"/>
              <a:gd name="T20" fmla="*/ 3493 w 15"/>
              <a:gd name="T21" fmla="*/ 0 h 16"/>
              <a:gd name="T22" fmla="*/ 4128 w 15"/>
              <a:gd name="T23" fmla="*/ 2381 h 16"/>
              <a:gd name="T24" fmla="*/ 3493 w 15"/>
              <a:gd name="T25" fmla="*/ 3572 h 16"/>
              <a:gd name="T26" fmla="*/ 953 w 15"/>
              <a:gd name="T27" fmla="*/ 238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6">
                <a:moveTo>
                  <a:pt x="3" y="6"/>
                </a:moveTo>
                <a:cubicBezTo>
                  <a:pt x="3" y="6"/>
                  <a:pt x="8" y="9"/>
                  <a:pt x="11" y="9"/>
                </a:cubicBezTo>
                <a:cubicBezTo>
                  <a:pt x="11" y="9"/>
                  <a:pt x="11" y="12"/>
                  <a:pt x="9" y="15"/>
                </a:cubicBezTo>
                <a:lnTo>
                  <a:pt x="4" y="15"/>
                </a:lnTo>
                <a:cubicBezTo>
                  <a:pt x="2" y="15"/>
                  <a:pt x="0" y="12"/>
                  <a:pt x="1" y="9"/>
                </a:cubicBezTo>
                <a:lnTo>
                  <a:pt x="6" y="9"/>
                </a:lnTo>
                <a:cubicBezTo>
                  <a:pt x="6" y="9"/>
                  <a:pt x="1" y="9"/>
                  <a:pt x="0" y="6"/>
                </a:cubicBezTo>
                <a:cubicBezTo>
                  <a:pt x="0" y="3"/>
                  <a:pt x="2" y="3"/>
                  <a:pt x="2" y="3"/>
                </a:cubicBezTo>
                <a:cubicBezTo>
                  <a:pt x="4" y="1"/>
                  <a:pt x="6" y="3"/>
                  <a:pt x="7" y="4"/>
                </a:cubicBezTo>
                <a:cubicBezTo>
                  <a:pt x="6" y="3"/>
                  <a:pt x="6" y="2"/>
                  <a:pt x="6" y="0"/>
                </a:cubicBezTo>
                <a:lnTo>
                  <a:pt x="11" y="0"/>
                </a:lnTo>
                <a:cubicBezTo>
                  <a:pt x="11" y="3"/>
                  <a:pt x="13" y="3"/>
                  <a:pt x="13" y="6"/>
                </a:cubicBezTo>
                <a:cubicBezTo>
                  <a:pt x="14" y="9"/>
                  <a:pt x="13" y="9"/>
                  <a:pt x="11" y="9"/>
                </a:cubicBezTo>
                <a:lnTo>
                  <a:pt x="3" y="6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53" name="Freeform 7922">
            <a:extLst>
              <a:ext uri="{FF2B5EF4-FFF2-40B4-BE49-F238E27FC236}">
                <a16:creationId xmlns:a16="http://schemas.microsoft.com/office/drawing/2014/main" id="{E819395F-9FCB-5945-9497-B16D53859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468938"/>
            <a:ext cx="6350" cy="6350"/>
          </a:xfrm>
          <a:custGeom>
            <a:avLst/>
            <a:gdLst>
              <a:gd name="T0" fmla="*/ 794 w 16"/>
              <a:gd name="T1" fmla="*/ 3572 h 16"/>
              <a:gd name="T2" fmla="*/ 1984 w 16"/>
              <a:gd name="T3" fmla="*/ 5953 h 16"/>
              <a:gd name="T4" fmla="*/ 794 w 16"/>
              <a:gd name="T5" fmla="*/ 3572 h 16"/>
              <a:gd name="T6" fmla="*/ 397 w 16"/>
              <a:gd name="T7" fmla="*/ 2381 h 16"/>
              <a:gd name="T8" fmla="*/ 1191 w 16"/>
              <a:gd name="T9" fmla="*/ 1191 h 16"/>
              <a:gd name="T10" fmla="*/ 1588 w 16"/>
              <a:gd name="T11" fmla="*/ 1191 h 16"/>
              <a:gd name="T12" fmla="*/ 2381 w 16"/>
              <a:gd name="T13" fmla="*/ 1191 h 16"/>
              <a:gd name="T14" fmla="*/ 2778 w 16"/>
              <a:gd name="T15" fmla="*/ 0 h 16"/>
              <a:gd name="T16" fmla="*/ 4763 w 16"/>
              <a:gd name="T17" fmla="*/ 0 h 16"/>
              <a:gd name="T18" fmla="*/ 5953 w 16"/>
              <a:gd name="T19" fmla="*/ 2381 h 16"/>
              <a:gd name="T20" fmla="*/ 5556 w 16"/>
              <a:gd name="T21" fmla="*/ 3572 h 16"/>
              <a:gd name="T22" fmla="*/ 5556 w 16"/>
              <a:gd name="T23" fmla="*/ 2381 h 16"/>
              <a:gd name="T24" fmla="*/ 4763 w 16"/>
              <a:gd name="T25" fmla="*/ 1191 h 16"/>
              <a:gd name="T26" fmla="*/ 2778 w 16"/>
              <a:gd name="T27" fmla="*/ 0 h 16"/>
              <a:gd name="T28" fmla="*/ 3969 w 16"/>
              <a:gd name="T29" fmla="*/ 2381 h 16"/>
              <a:gd name="T30" fmla="*/ 3572 w 16"/>
              <a:gd name="T31" fmla="*/ 2381 h 16"/>
              <a:gd name="T32" fmla="*/ 1588 w 16"/>
              <a:gd name="T33" fmla="*/ 1191 h 16"/>
              <a:gd name="T34" fmla="*/ 794 w 16"/>
              <a:gd name="T35" fmla="*/ 2381 h 16"/>
              <a:gd name="T36" fmla="*/ 2381 w 16"/>
              <a:gd name="T37" fmla="*/ 3572 h 16"/>
              <a:gd name="T38" fmla="*/ 1984 w 16"/>
              <a:gd name="T39" fmla="*/ 3572 h 16"/>
              <a:gd name="T40" fmla="*/ 397 w 16"/>
              <a:gd name="T41" fmla="*/ 2381 h 16"/>
              <a:gd name="T42" fmla="*/ 4366 w 16"/>
              <a:gd name="T43" fmla="*/ 3572 h 16"/>
              <a:gd name="T44" fmla="*/ 3969 w 16"/>
              <a:gd name="T45" fmla="*/ 3572 h 16"/>
              <a:gd name="T46" fmla="*/ 2381 w 16"/>
              <a:gd name="T47" fmla="*/ 2381 h 16"/>
              <a:gd name="T48" fmla="*/ 4763 w 16"/>
              <a:gd name="T49" fmla="*/ 3572 h 16"/>
              <a:gd name="T50" fmla="*/ 4366 w 16"/>
              <a:gd name="T51" fmla="*/ 3572 h 16"/>
              <a:gd name="T52" fmla="*/ 4763 w 16"/>
              <a:gd name="T53" fmla="*/ 4366 h 16"/>
              <a:gd name="T54" fmla="*/ 4366 w 16"/>
              <a:gd name="T55" fmla="*/ 3572 h 16"/>
              <a:gd name="T56" fmla="*/ 4763 w 16"/>
              <a:gd name="T57" fmla="*/ 4366 h 1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" h="16">
                <a:moveTo>
                  <a:pt x="2" y="9"/>
                </a:moveTo>
                <a:cubicBezTo>
                  <a:pt x="2" y="12"/>
                  <a:pt x="3" y="15"/>
                  <a:pt x="5" y="15"/>
                </a:cubicBezTo>
                <a:cubicBezTo>
                  <a:pt x="3" y="15"/>
                  <a:pt x="1" y="12"/>
                  <a:pt x="2" y="9"/>
                </a:cubicBezTo>
                <a:close/>
                <a:moveTo>
                  <a:pt x="1" y="6"/>
                </a:moveTo>
                <a:cubicBezTo>
                  <a:pt x="0" y="3"/>
                  <a:pt x="3" y="3"/>
                  <a:pt x="3" y="3"/>
                </a:cubicBezTo>
                <a:lnTo>
                  <a:pt x="4" y="3"/>
                </a:lnTo>
                <a:lnTo>
                  <a:pt x="6" y="3"/>
                </a:lnTo>
                <a:lnTo>
                  <a:pt x="7" y="0"/>
                </a:lnTo>
                <a:lnTo>
                  <a:pt x="12" y="0"/>
                </a:lnTo>
                <a:cubicBezTo>
                  <a:pt x="12" y="3"/>
                  <a:pt x="14" y="3"/>
                  <a:pt x="15" y="6"/>
                </a:cubicBezTo>
                <a:lnTo>
                  <a:pt x="14" y="9"/>
                </a:lnTo>
                <a:lnTo>
                  <a:pt x="14" y="6"/>
                </a:lnTo>
                <a:lnTo>
                  <a:pt x="12" y="3"/>
                </a:lnTo>
                <a:cubicBezTo>
                  <a:pt x="10" y="0"/>
                  <a:pt x="8" y="0"/>
                  <a:pt x="7" y="0"/>
                </a:cubicBezTo>
                <a:cubicBezTo>
                  <a:pt x="7" y="3"/>
                  <a:pt x="9" y="6"/>
                  <a:pt x="10" y="6"/>
                </a:cubicBezTo>
                <a:lnTo>
                  <a:pt x="9" y="6"/>
                </a:lnTo>
                <a:cubicBezTo>
                  <a:pt x="7" y="6"/>
                  <a:pt x="5" y="3"/>
                  <a:pt x="4" y="3"/>
                </a:cubicBezTo>
                <a:cubicBezTo>
                  <a:pt x="4" y="3"/>
                  <a:pt x="1" y="3"/>
                  <a:pt x="2" y="6"/>
                </a:cubicBezTo>
                <a:cubicBezTo>
                  <a:pt x="2" y="9"/>
                  <a:pt x="3" y="9"/>
                  <a:pt x="6" y="9"/>
                </a:cubicBezTo>
                <a:lnTo>
                  <a:pt x="5" y="9"/>
                </a:lnTo>
                <a:cubicBezTo>
                  <a:pt x="3" y="9"/>
                  <a:pt x="1" y="9"/>
                  <a:pt x="1" y="6"/>
                </a:cubicBezTo>
                <a:close/>
                <a:moveTo>
                  <a:pt x="11" y="9"/>
                </a:moveTo>
                <a:lnTo>
                  <a:pt x="10" y="9"/>
                </a:lnTo>
                <a:cubicBezTo>
                  <a:pt x="10" y="9"/>
                  <a:pt x="7" y="9"/>
                  <a:pt x="6" y="6"/>
                </a:cubicBezTo>
                <a:cubicBezTo>
                  <a:pt x="9" y="9"/>
                  <a:pt x="12" y="9"/>
                  <a:pt x="12" y="9"/>
                </a:cubicBezTo>
                <a:lnTo>
                  <a:pt x="11" y="9"/>
                </a:lnTo>
                <a:close/>
                <a:moveTo>
                  <a:pt x="12" y="11"/>
                </a:moveTo>
                <a:cubicBezTo>
                  <a:pt x="12" y="10"/>
                  <a:pt x="11" y="10"/>
                  <a:pt x="11" y="9"/>
                </a:cubicBezTo>
                <a:cubicBezTo>
                  <a:pt x="12" y="10"/>
                  <a:pt x="12" y="10"/>
                  <a:pt x="12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54" name="Freeform 7923">
            <a:extLst>
              <a:ext uri="{FF2B5EF4-FFF2-40B4-BE49-F238E27FC236}">
                <a16:creationId xmlns:a16="http://schemas.microsoft.com/office/drawing/2014/main" id="{E174E5E7-74EE-0D4E-93A2-622B18BB1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3713" y="5467350"/>
            <a:ext cx="4762" cy="6350"/>
          </a:xfrm>
          <a:custGeom>
            <a:avLst/>
            <a:gdLst>
              <a:gd name="T0" fmla="*/ 4396 w 13"/>
              <a:gd name="T1" fmla="*/ 1191 h 16"/>
              <a:gd name="T2" fmla="*/ 2564 w 13"/>
              <a:gd name="T3" fmla="*/ 4763 h 16"/>
              <a:gd name="T4" fmla="*/ 733 w 13"/>
              <a:gd name="T5" fmla="*/ 4763 h 16"/>
              <a:gd name="T6" fmla="*/ 366 w 13"/>
              <a:gd name="T7" fmla="*/ 2381 h 16"/>
              <a:gd name="T8" fmla="*/ 2198 w 13"/>
              <a:gd name="T9" fmla="*/ 1191 h 16"/>
              <a:gd name="T10" fmla="*/ 2198 w 13"/>
              <a:gd name="T11" fmla="*/ 3572 h 16"/>
              <a:gd name="T12" fmla="*/ 3297 w 13"/>
              <a:gd name="T13" fmla="*/ 0 h 16"/>
              <a:gd name="T14" fmla="*/ 4396 w 13"/>
              <a:gd name="T15" fmla="*/ 1191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16">
                <a:moveTo>
                  <a:pt x="12" y="3"/>
                </a:moveTo>
                <a:cubicBezTo>
                  <a:pt x="12" y="6"/>
                  <a:pt x="11" y="9"/>
                  <a:pt x="7" y="12"/>
                </a:cubicBezTo>
                <a:cubicBezTo>
                  <a:pt x="6" y="12"/>
                  <a:pt x="3" y="15"/>
                  <a:pt x="2" y="12"/>
                </a:cubicBezTo>
                <a:cubicBezTo>
                  <a:pt x="0" y="9"/>
                  <a:pt x="0" y="6"/>
                  <a:pt x="1" y="6"/>
                </a:cubicBezTo>
                <a:cubicBezTo>
                  <a:pt x="2" y="3"/>
                  <a:pt x="4" y="3"/>
                  <a:pt x="6" y="3"/>
                </a:cubicBezTo>
                <a:cubicBezTo>
                  <a:pt x="8" y="3"/>
                  <a:pt x="6" y="9"/>
                  <a:pt x="6" y="9"/>
                </a:cubicBezTo>
                <a:cubicBezTo>
                  <a:pt x="6" y="9"/>
                  <a:pt x="8" y="3"/>
                  <a:pt x="9" y="0"/>
                </a:cubicBezTo>
                <a:cubicBezTo>
                  <a:pt x="11" y="0"/>
                  <a:pt x="12" y="3"/>
                  <a:pt x="12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55" name="Freeform 7924">
            <a:extLst>
              <a:ext uri="{FF2B5EF4-FFF2-40B4-BE49-F238E27FC236}">
                <a16:creationId xmlns:a16="http://schemas.microsoft.com/office/drawing/2014/main" id="{773E951B-8FAB-D944-8C30-1FFAC87E4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3713" y="5467350"/>
            <a:ext cx="4762" cy="6350"/>
          </a:xfrm>
          <a:custGeom>
            <a:avLst/>
            <a:gdLst>
              <a:gd name="T0" fmla="*/ 1361 w 14"/>
              <a:gd name="T1" fmla="*/ 4763 h 16"/>
              <a:gd name="T2" fmla="*/ 1701 w 14"/>
              <a:gd name="T3" fmla="*/ 4763 h 16"/>
              <a:gd name="T4" fmla="*/ 2041 w 14"/>
              <a:gd name="T5" fmla="*/ 4763 h 16"/>
              <a:gd name="T6" fmla="*/ 680 w 14"/>
              <a:gd name="T7" fmla="*/ 4763 h 16"/>
              <a:gd name="T8" fmla="*/ 1361 w 14"/>
              <a:gd name="T9" fmla="*/ 4763 h 16"/>
              <a:gd name="T10" fmla="*/ 0 w 14"/>
              <a:gd name="T11" fmla="*/ 2778 h 16"/>
              <a:gd name="T12" fmla="*/ 340 w 14"/>
              <a:gd name="T13" fmla="*/ 4763 h 16"/>
              <a:gd name="T14" fmla="*/ 0 w 14"/>
              <a:gd name="T15" fmla="*/ 2778 h 16"/>
              <a:gd name="T16" fmla="*/ 340 w 14"/>
              <a:gd name="T17" fmla="*/ 2381 h 16"/>
              <a:gd name="T18" fmla="*/ 0 w 14"/>
              <a:gd name="T19" fmla="*/ 2778 h 16"/>
              <a:gd name="T20" fmla="*/ 340 w 14"/>
              <a:gd name="T21" fmla="*/ 2381 h 16"/>
              <a:gd name="T22" fmla="*/ 1701 w 14"/>
              <a:gd name="T23" fmla="*/ 1191 h 16"/>
              <a:gd name="T24" fmla="*/ 340 w 14"/>
              <a:gd name="T25" fmla="*/ 2381 h 16"/>
              <a:gd name="T26" fmla="*/ 1701 w 14"/>
              <a:gd name="T27" fmla="*/ 1191 h 16"/>
              <a:gd name="T28" fmla="*/ 2381 w 14"/>
              <a:gd name="T29" fmla="*/ 1984 h 16"/>
              <a:gd name="T30" fmla="*/ 2041 w 14"/>
              <a:gd name="T31" fmla="*/ 2381 h 16"/>
              <a:gd name="T32" fmla="*/ 2041 w 14"/>
              <a:gd name="T33" fmla="*/ 1191 h 16"/>
              <a:gd name="T34" fmla="*/ 2381 w 14"/>
              <a:gd name="T35" fmla="*/ 1984 h 16"/>
              <a:gd name="T36" fmla="*/ 3061 w 14"/>
              <a:gd name="T37" fmla="*/ 0 h 16"/>
              <a:gd name="T38" fmla="*/ 3742 w 14"/>
              <a:gd name="T39" fmla="*/ 0 h 16"/>
              <a:gd name="T40" fmla="*/ 4422 w 14"/>
              <a:gd name="T41" fmla="*/ 1191 h 16"/>
              <a:gd name="T42" fmla="*/ 2381 w 14"/>
              <a:gd name="T43" fmla="*/ 4763 h 16"/>
              <a:gd name="T44" fmla="*/ 2041 w 14"/>
              <a:gd name="T45" fmla="*/ 4763 h 16"/>
              <a:gd name="T46" fmla="*/ 4082 w 14"/>
              <a:gd name="T47" fmla="*/ 1191 h 16"/>
              <a:gd name="T48" fmla="*/ 3742 w 14"/>
              <a:gd name="T49" fmla="*/ 0 h 16"/>
              <a:gd name="T50" fmla="*/ 3061 w 14"/>
              <a:gd name="T51" fmla="*/ 1191 h 16"/>
              <a:gd name="T52" fmla="*/ 2381 w 14"/>
              <a:gd name="T53" fmla="*/ 1588 h 16"/>
              <a:gd name="T54" fmla="*/ 3061 w 14"/>
              <a:gd name="T55" fmla="*/ 0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" h="16">
                <a:moveTo>
                  <a:pt x="4" y="12"/>
                </a:moveTo>
                <a:lnTo>
                  <a:pt x="5" y="12"/>
                </a:lnTo>
                <a:lnTo>
                  <a:pt x="6" y="12"/>
                </a:lnTo>
                <a:cubicBezTo>
                  <a:pt x="6" y="12"/>
                  <a:pt x="3" y="15"/>
                  <a:pt x="2" y="12"/>
                </a:cubicBezTo>
                <a:lnTo>
                  <a:pt x="4" y="12"/>
                </a:lnTo>
                <a:close/>
                <a:moveTo>
                  <a:pt x="0" y="7"/>
                </a:moveTo>
                <a:cubicBezTo>
                  <a:pt x="0" y="8"/>
                  <a:pt x="1" y="10"/>
                  <a:pt x="1" y="12"/>
                </a:cubicBezTo>
                <a:cubicBezTo>
                  <a:pt x="0" y="10"/>
                  <a:pt x="0" y="9"/>
                  <a:pt x="0" y="7"/>
                </a:cubicBezTo>
                <a:close/>
                <a:moveTo>
                  <a:pt x="1" y="6"/>
                </a:moveTo>
                <a:cubicBezTo>
                  <a:pt x="1" y="7"/>
                  <a:pt x="1" y="7"/>
                  <a:pt x="0" y="7"/>
                </a:cubicBezTo>
                <a:lnTo>
                  <a:pt x="1" y="6"/>
                </a:lnTo>
                <a:close/>
                <a:moveTo>
                  <a:pt x="5" y="3"/>
                </a:moveTo>
                <a:cubicBezTo>
                  <a:pt x="3" y="3"/>
                  <a:pt x="2" y="6"/>
                  <a:pt x="1" y="6"/>
                </a:cubicBezTo>
                <a:cubicBezTo>
                  <a:pt x="2" y="3"/>
                  <a:pt x="3" y="3"/>
                  <a:pt x="5" y="3"/>
                </a:cubicBezTo>
                <a:close/>
                <a:moveTo>
                  <a:pt x="7" y="5"/>
                </a:moveTo>
                <a:lnTo>
                  <a:pt x="6" y="6"/>
                </a:lnTo>
                <a:lnTo>
                  <a:pt x="6" y="3"/>
                </a:lnTo>
                <a:cubicBezTo>
                  <a:pt x="7" y="3"/>
                  <a:pt x="7" y="4"/>
                  <a:pt x="7" y="5"/>
                </a:cubicBezTo>
                <a:close/>
                <a:moveTo>
                  <a:pt x="9" y="0"/>
                </a:moveTo>
                <a:lnTo>
                  <a:pt x="11" y="0"/>
                </a:lnTo>
                <a:lnTo>
                  <a:pt x="13" y="3"/>
                </a:lnTo>
                <a:cubicBezTo>
                  <a:pt x="13" y="6"/>
                  <a:pt x="11" y="9"/>
                  <a:pt x="7" y="12"/>
                </a:cubicBezTo>
                <a:lnTo>
                  <a:pt x="6" y="12"/>
                </a:lnTo>
                <a:cubicBezTo>
                  <a:pt x="9" y="9"/>
                  <a:pt x="11" y="6"/>
                  <a:pt x="12" y="3"/>
                </a:cubicBezTo>
                <a:lnTo>
                  <a:pt x="11" y="0"/>
                </a:lnTo>
                <a:lnTo>
                  <a:pt x="9" y="3"/>
                </a:lnTo>
                <a:cubicBezTo>
                  <a:pt x="9" y="3"/>
                  <a:pt x="8" y="3"/>
                  <a:pt x="7" y="4"/>
                </a:cubicBezTo>
                <a:cubicBezTo>
                  <a:pt x="8" y="3"/>
                  <a:pt x="8" y="2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56" name="Freeform 7925">
            <a:extLst>
              <a:ext uri="{FF2B5EF4-FFF2-40B4-BE49-F238E27FC236}">
                <a16:creationId xmlns:a16="http://schemas.microsoft.com/office/drawing/2014/main" id="{FDE0CFA6-4ABB-854E-8313-91E030E30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3713" y="5472113"/>
            <a:ext cx="3175" cy="4762"/>
          </a:xfrm>
          <a:custGeom>
            <a:avLst/>
            <a:gdLst>
              <a:gd name="T0" fmla="*/ 2309 w 11"/>
              <a:gd name="T1" fmla="*/ 3297 h 13"/>
              <a:gd name="T2" fmla="*/ 289 w 11"/>
              <a:gd name="T3" fmla="*/ 4396 h 13"/>
              <a:gd name="T4" fmla="*/ 289 w 11"/>
              <a:gd name="T5" fmla="*/ 1099 h 13"/>
              <a:gd name="T6" fmla="*/ 2309 w 11"/>
              <a:gd name="T7" fmla="*/ 0 h 13"/>
              <a:gd name="T8" fmla="*/ 2309 w 11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3">
                <a:moveTo>
                  <a:pt x="8" y="9"/>
                </a:moveTo>
                <a:cubicBezTo>
                  <a:pt x="5" y="12"/>
                  <a:pt x="3" y="12"/>
                  <a:pt x="1" y="12"/>
                </a:cubicBezTo>
                <a:cubicBezTo>
                  <a:pt x="0" y="9"/>
                  <a:pt x="0" y="6"/>
                  <a:pt x="1" y="3"/>
                </a:cubicBezTo>
                <a:cubicBezTo>
                  <a:pt x="4" y="3"/>
                  <a:pt x="6" y="0"/>
                  <a:pt x="8" y="0"/>
                </a:cubicBezTo>
                <a:cubicBezTo>
                  <a:pt x="10" y="3"/>
                  <a:pt x="9" y="6"/>
                  <a:pt x="8" y="9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57" name="Freeform 7926">
            <a:extLst>
              <a:ext uri="{FF2B5EF4-FFF2-40B4-BE49-F238E27FC236}">
                <a16:creationId xmlns:a16="http://schemas.microsoft.com/office/drawing/2014/main" id="{C9322D9B-3DD8-1343-B303-A0B32E79D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5472113"/>
            <a:ext cx="4763" cy="4762"/>
          </a:xfrm>
          <a:custGeom>
            <a:avLst/>
            <a:gdLst>
              <a:gd name="T0" fmla="*/ 1191 w 12"/>
              <a:gd name="T1" fmla="*/ 4396 h 13"/>
              <a:gd name="T2" fmla="*/ 3572 w 12"/>
              <a:gd name="T3" fmla="*/ 3297 h 13"/>
              <a:gd name="T4" fmla="*/ 3572 w 12"/>
              <a:gd name="T5" fmla="*/ 1099 h 13"/>
              <a:gd name="T6" fmla="*/ 3572 w 12"/>
              <a:gd name="T7" fmla="*/ 3297 h 13"/>
              <a:gd name="T8" fmla="*/ 1191 w 12"/>
              <a:gd name="T9" fmla="*/ 4396 h 13"/>
              <a:gd name="T10" fmla="*/ 794 w 12"/>
              <a:gd name="T11" fmla="*/ 1099 h 13"/>
              <a:gd name="T12" fmla="*/ 3175 w 12"/>
              <a:gd name="T13" fmla="*/ 0 h 13"/>
              <a:gd name="T14" fmla="*/ 3572 w 12"/>
              <a:gd name="T15" fmla="*/ 1099 h 13"/>
              <a:gd name="T16" fmla="*/ 794 w 12"/>
              <a:gd name="T17" fmla="*/ 1099 h 13"/>
              <a:gd name="T18" fmla="*/ 794 w 12"/>
              <a:gd name="T19" fmla="*/ 4396 h 13"/>
              <a:gd name="T20" fmla="*/ 794 w 12"/>
              <a:gd name="T21" fmla="*/ 1099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3">
                <a:moveTo>
                  <a:pt x="3" y="12"/>
                </a:moveTo>
                <a:cubicBezTo>
                  <a:pt x="5" y="12"/>
                  <a:pt x="6" y="9"/>
                  <a:pt x="9" y="9"/>
                </a:cubicBezTo>
                <a:cubicBezTo>
                  <a:pt x="10" y="6"/>
                  <a:pt x="10" y="3"/>
                  <a:pt x="9" y="3"/>
                </a:cubicBezTo>
                <a:cubicBezTo>
                  <a:pt x="11" y="3"/>
                  <a:pt x="10" y="6"/>
                  <a:pt x="9" y="9"/>
                </a:cubicBezTo>
                <a:cubicBezTo>
                  <a:pt x="7" y="9"/>
                  <a:pt x="5" y="12"/>
                  <a:pt x="3" y="12"/>
                </a:cubicBezTo>
                <a:close/>
                <a:moveTo>
                  <a:pt x="2" y="3"/>
                </a:moveTo>
                <a:cubicBezTo>
                  <a:pt x="4" y="3"/>
                  <a:pt x="6" y="0"/>
                  <a:pt x="8" y="0"/>
                </a:cubicBezTo>
                <a:cubicBezTo>
                  <a:pt x="8" y="0"/>
                  <a:pt x="9" y="0"/>
                  <a:pt x="9" y="3"/>
                </a:cubicBezTo>
                <a:cubicBezTo>
                  <a:pt x="6" y="0"/>
                  <a:pt x="4" y="3"/>
                  <a:pt x="2" y="3"/>
                </a:cubicBezTo>
                <a:cubicBezTo>
                  <a:pt x="2" y="6"/>
                  <a:pt x="1" y="9"/>
                  <a:pt x="2" y="12"/>
                </a:cubicBezTo>
                <a:cubicBezTo>
                  <a:pt x="0" y="12"/>
                  <a:pt x="1" y="6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58" name="Freeform 7927">
            <a:extLst>
              <a:ext uri="{FF2B5EF4-FFF2-40B4-BE49-F238E27FC236}">
                <a16:creationId xmlns:a16="http://schemas.microsoft.com/office/drawing/2014/main" id="{91512D7C-8A44-F644-AD1E-5469387B9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468938"/>
            <a:ext cx="6350" cy="6350"/>
          </a:xfrm>
          <a:custGeom>
            <a:avLst/>
            <a:gdLst>
              <a:gd name="T0" fmla="*/ 4763 w 16"/>
              <a:gd name="T1" fmla="*/ 2381 h 16"/>
              <a:gd name="T2" fmla="*/ 1191 w 16"/>
              <a:gd name="T3" fmla="*/ 3572 h 16"/>
              <a:gd name="T4" fmla="*/ 0 w 16"/>
              <a:gd name="T5" fmla="*/ 2381 h 16"/>
              <a:gd name="T6" fmla="*/ 1588 w 16"/>
              <a:gd name="T7" fmla="*/ 0 h 16"/>
              <a:gd name="T8" fmla="*/ 3175 w 16"/>
              <a:gd name="T9" fmla="*/ 0 h 16"/>
              <a:gd name="T10" fmla="*/ 3175 w 16"/>
              <a:gd name="T11" fmla="*/ 1588 h 16"/>
              <a:gd name="T12" fmla="*/ 5159 w 16"/>
              <a:gd name="T13" fmla="*/ 1191 h 16"/>
              <a:gd name="T14" fmla="*/ 5953 w 16"/>
              <a:gd name="T15" fmla="*/ 2381 h 16"/>
              <a:gd name="T16" fmla="*/ 3572 w 16"/>
              <a:gd name="T17" fmla="*/ 3572 h 16"/>
              <a:gd name="T18" fmla="*/ 5953 w 16"/>
              <a:gd name="T19" fmla="*/ 3572 h 16"/>
              <a:gd name="T20" fmla="*/ 4366 w 16"/>
              <a:gd name="T21" fmla="*/ 5953 h 16"/>
              <a:gd name="T22" fmla="*/ 2381 w 16"/>
              <a:gd name="T23" fmla="*/ 5953 h 16"/>
              <a:gd name="T24" fmla="*/ 2381 w 16"/>
              <a:gd name="T25" fmla="*/ 3572 h 16"/>
              <a:gd name="T26" fmla="*/ 4763 w 16"/>
              <a:gd name="T27" fmla="*/ 2381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6">
                <a:moveTo>
                  <a:pt x="12" y="6"/>
                </a:moveTo>
                <a:cubicBezTo>
                  <a:pt x="12" y="6"/>
                  <a:pt x="6" y="9"/>
                  <a:pt x="3" y="9"/>
                </a:cubicBezTo>
                <a:cubicBezTo>
                  <a:pt x="1" y="9"/>
                  <a:pt x="0" y="9"/>
                  <a:pt x="0" y="6"/>
                </a:cubicBezTo>
                <a:cubicBezTo>
                  <a:pt x="1" y="3"/>
                  <a:pt x="3" y="3"/>
                  <a:pt x="4" y="0"/>
                </a:cubicBezTo>
                <a:lnTo>
                  <a:pt x="8" y="0"/>
                </a:lnTo>
                <a:cubicBezTo>
                  <a:pt x="9" y="1"/>
                  <a:pt x="9" y="3"/>
                  <a:pt x="8" y="4"/>
                </a:cubicBezTo>
                <a:cubicBezTo>
                  <a:pt x="10" y="3"/>
                  <a:pt x="11" y="2"/>
                  <a:pt x="13" y="3"/>
                </a:cubicBezTo>
                <a:cubicBezTo>
                  <a:pt x="14" y="3"/>
                  <a:pt x="15" y="3"/>
                  <a:pt x="15" y="6"/>
                </a:cubicBezTo>
                <a:cubicBezTo>
                  <a:pt x="15" y="9"/>
                  <a:pt x="9" y="9"/>
                  <a:pt x="9" y="9"/>
                </a:cubicBezTo>
                <a:lnTo>
                  <a:pt x="15" y="9"/>
                </a:lnTo>
                <a:cubicBezTo>
                  <a:pt x="15" y="12"/>
                  <a:pt x="13" y="15"/>
                  <a:pt x="11" y="15"/>
                </a:cubicBezTo>
                <a:lnTo>
                  <a:pt x="6" y="15"/>
                </a:lnTo>
                <a:cubicBezTo>
                  <a:pt x="4" y="12"/>
                  <a:pt x="3" y="9"/>
                  <a:pt x="6" y="9"/>
                </a:cubicBezTo>
                <a:cubicBezTo>
                  <a:pt x="7" y="9"/>
                  <a:pt x="12" y="6"/>
                  <a:pt x="12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59" name="Freeform 7928">
            <a:extLst>
              <a:ext uri="{FF2B5EF4-FFF2-40B4-BE49-F238E27FC236}">
                <a16:creationId xmlns:a16="http://schemas.microsoft.com/office/drawing/2014/main" id="{864D295F-74CB-324D-A10D-5C21CE29A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5468938"/>
            <a:ext cx="6350" cy="6350"/>
          </a:xfrm>
          <a:custGeom>
            <a:avLst/>
            <a:gdLst>
              <a:gd name="T0" fmla="*/ 1588 w 16"/>
              <a:gd name="T1" fmla="*/ 4763 h 16"/>
              <a:gd name="T2" fmla="*/ 2381 w 16"/>
              <a:gd name="T3" fmla="*/ 5953 h 16"/>
              <a:gd name="T4" fmla="*/ 1588 w 16"/>
              <a:gd name="T5" fmla="*/ 4763 h 16"/>
              <a:gd name="T6" fmla="*/ 1191 w 16"/>
              <a:gd name="T7" fmla="*/ 3572 h 16"/>
              <a:gd name="T8" fmla="*/ 3969 w 16"/>
              <a:gd name="T9" fmla="*/ 2381 h 16"/>
              <a:gd name="T10" fmla="*/ 2381 w 16"/>
              <a:gd name="T11" fmla="*/ 3572 h 16"/>
              <a:gd name="T12" fmla="*/ 1191 w 16"/>
              <a:gd name="T13" fmla="*/ 3572 h 16"/>
              <a:gd name="T14" fmla="*/ 0 w 16"/>
              <a:gd name="T15" fmla="*/ 3572 h 16"/>
              <a:gd name="T16" fmla="*/ 0 w 16"/>
              <a:gd name="T17" fmla="*/ 2381 h 16"/>
              <a:gd name="T18" fmla="*/ 1588 w 16"/>
              <a:gd name="T19" fmla="*/ 0 h 16"/>
              <a:gd name="T20" fmla="*/ 397 w 16"/>
              <a:gd name="T21" fmla="*/ 2381 h 16"/>
              <a:gd name="T22" fmla="*/ 397 w 16"/>
              <a:gd name="T23" fmla="*/ 3572 h 16"/>
              <a:gd name="T24" fmla="*/ 0 w 16"/>
              <a:gd name="T25" fmla="*/ 3572 h 16"/>
              <a:gd name="T26" fmla="*/ 3969 w 16"/>
              <a:gd name="T27" fmla="*/ 1191 h 16"/>
              <a:gd name="T28" fmla="*/ 4763 w 16"/>
              <a:gd name="T29" fmla="*/ 1191 h 16"/>
              <a:gd name="T30" fmla="*/ 2778 w 16"/>
              <a:gd name="T31" fmla="*/ 2381 h 16"/>
              <a:gd name="T32" fmla="*/ 3572 w 16"/>
              <a:gd name="T33" fmla="*/ 0 h 16"/>
              <a:gd name="T34" fmla="*/ 3969 w 16"/>
              <a:gd name="T35" fmla="*/ 1191 h 16"/>
              <a:gd name="T36" fmla="*/ 4763 w 16"/>
              <a:gd name="T37" fmla="*/ 3572 h 16"/>
              <a:gd name="T38" fmla="*/ 4366 w 16"/>
              <a:gd name="T39" fmla="*/ 3572 h 16"/>
              <a:gd name="T40" fmla="*/ 5953 w 16"/>
              <a:gd name="T41" fmla="*/ 2381 h 16"/>
              <a:gd name="T42" fmla="*/ 4763 w 16"/>
              <a:gd name="T43" fmla="*/ 3572 h 16"/>
              <a:gd name="T44" fmla="*/ 4366 w 16"/>
              <a:gd name="T45" fmla="*/ 5953 h 16"/>
              <a:gd name="T46" fmla="*/ 3969 w 16"/>
              <a:gd name="T47" fmla="*/ 5953 h 16"/>
              <a:gd name="T48" fmla="*/ 5953 w 16"/>
              <a:gd name="T49" fmla="*/ 3572 h 16"/>
              <a:gd name="T50" fmla="*/ 4366 w 16"/>
              <a:gd name="T51" fmla="*/ 5953 h 1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" h="16">
                <a:moveTo>
                  <a:pt x="4" y="12"/>
                </a:moveTo>
                <a:cubicBezTo>
                  <a:pt x="4" y="12"/>
                  <a:pt x="6" y="12"/>
                  <a:pt x="6" y="15"/>
                </a:cubicBezTo>
                <a:lnTo>
                  <a:pt x="4" y="12"/>
                </a:lnTo>
                <a:close/>
                <a:moveTo>
                  <a:pt x="3" y="9"/>
                </a:moveTo>
                <a:cubicBezTo>
                  <a:pt x="4" y="9"/>
                  <a:pt x="7" y="9"/>
                  <a:pt x="10" y="6"/>
                </a:cubicBezTo>
                <a:cubicBezTo>
                  <a:pt x="9" y="9"/>
                  <a:pt x="6" y="9"/>
                  <a:pt x="6" y="9"/>
                </a:cubicBezTo>
                <a:lnTo>
                  <a:pt x="3" y="9"/>
                </a:lnTo>
                <a:close/>
                <a:moveTo>
                  <a:pt x="0" y="9"/>
                </a:moveTo>
                <a:lnTo>
                  <a:pt x="0" y="6"/>
                </a:lnTo>
                <a:cubicBezTo>
                  <a:pt x="0" y="3"/>
                  <a:pt x="3" y="3"/>
                  <a:pt x="4" y="0"/>
                </a:cubicBezTo>
                <a:cubicBezTo>
                  <a:pt x="3" y="3"/>
                  <a:pt x="1" y="3"/>
                  <a:pt x="1" y="6"/>
                </a:cubicBezTo>
                <a:lnTo>
                  <a:pt x="1" y="9"/>
                </a:lnTo>
                <a:lnTo>
                  <a:pt x="0" y="9"/>
                </a:lnTo>
                <a:close/>
                <a:moveTo>
                  <a:pt x="10" y="3"/>
                </a:moveTo>
                <a:lnTo>
                  <a:pt x="12" y="3"/>
                </a:lnTo>
                <a:cubicBezTo>
                  <a:pt x="11" y="3"/>
                  <a:pt x="9" y="5"/>
                  <a:pt x="7" y="6"/>
                </a:cubicBezTo>
                <a:cubicBezTo>
                  <a:pt x="8" y="3"/>
                  <a:pt x="10" y="3"/>
                  <a:pt x="9" y="0"/>
                </a:cubicBezTo>
                <a:lnTo>
                  <a:pt x="10" y="3"/>
                </a:lnTo>
                <a:close/>
                <a:moveTo>
                  <a:pt x="12" y="9"/>
                </a:moveTo>
                <a:lnTo>
                  <a:pt x="11" y="9"/>
                </a:lnTo>
                <a:cubicBezTo>
                  <a:pt x="13" y="9"/>
                  <a:pt x="15" y="6"/>
                  <a:pt x="15" y="6"/>
                </a:cubicBezTo>
                <a:cubicBezTo>
                  <a:pt x="15" y="9"/>
                  <a:pt x="14" y="9"/>
                  <a:pt x="12" y="9"/>
                </a:cubicBezTo>
                <a:close/>
                <a:moveTo>
                  <a:pt x="11" y="15"/>
                </a:moveTo>
                <a:lnTo>
                  <a:pt x="10" y="15"/>
                </a:lnTo>
                <a:cubicBezTo>
                  <a:pt x="13" y="12"/>
                  <a:pt x="15" y="12"/>
                  <a:pt x="15" y="9"/>
                </a:cubicBezTo>
                <a:cubicBezTo>
                  <a:pt x="15" y="12"/>
                  <a:pt x="13" y="15"/>
                  <a:pt x="11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" name="Freeform 7929">
            <a:extLst>
              <a:ext uri="{FF2B5EF4-FFF2-40B4-BE49-F238E27FC236}">
                <a16:creationId xmlns:a16="http://schemas.microsoft.com/office/drawing/2014/main" id="{10315784-DB24-8C47-8150-A3F1A70F2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0" y="5467350"/>
            <a:ext cx="4763" cy="4763"/>
          </a:xfrm>
          <a:custGeom>
            <a:avLst/>
            <a:gdLst>
              <a:gd name="T0" fmla="*/ 0 w 12"/>
              <a:gd name="T1" fmla="*/ 1099 h 13"/>
              <a:gd name="T2" fmla="*/ 794 w 12"/>
              <a:gd name="T3" fmla="*/ 0 h 13"/>
              <a:gd name="T4" fmla="*/ 1985 w 12"/>
              <a:gd name="T5" fmla="*/ 2565 h 13"/>
              <a:gd name="T6" fmla="*/ 2382 w 12"/>
              <a:gd name="T7" fmla="*/ 1099 h 13"/>
              <a:gd name="T8" fmla="*/ 3969 w 12"/>
              <a:gd name="T9" fmla="*/ 2198 h 13"/>
              <a:gd name="T10" fmla="*/ 3572 w 12"/>
              <a:gd name="T11" fmla="*/ 4397 h 13"/>
              <a:gd name="T12" fmla="*/ 2382 w 12"/>
              <a:gd name="T13" fmla="*/ 4397 h 13"/>
              <a:gd name="T14" fmla="*/ 0 w 12"/>
              <a:gd name="T15" fmla="*/ 109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3">
                <a:moveTo>
                  <a:pt x="0" y="3"/>
                </a:moveTo>
                <a:cubicBezTo>
                  <a:pt x="0" y="3"/>
                  <a:pt x="1" y="0"/>
                  <a:pt x="2" y="0"/>
                </a:cubicBezTo>
                <a:cubicBezTo>
                  <a:pt x="3" y="2"/>
                  <a:pt x="4" y="5"/>
                  <a:pt x="5" y="7"/>
                </a:cubicBezTo>
                <a:cubicBezTo>
                  <a:pt x="5" y="5"/>
                  <a:pt x="4" y="3"/>
                  <a:pt x="6" y="3"/>
                </a:cubicBezTo>
                <a:cubicBezTo>
                  <a:pt x="7" y="3"/>
                  <a:pt x="9" y="3"/>
                  <a:pt x="10" y="6"/>
                </a:cubicBezTo>
                <a:cubicBezTo>
                  <a:pt x="11" y="6"/>
                  <a:pt x="11" y="9"/>
                  <a:pt x="9" y="12"/>
                </a:cubicBezTo>
                <a:lnTo>
                  <a:pt x="6" y="12"/>
                </a:lnTo>
                <a:cubicBezTo>
                  <a:pt x="1" y="9"/>
                  <a:pt x="0" y="6"/>
                  <a:pt x="0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1" name="Freeform 7930">
            <a:extLst>
              <a:ext uri="{FF2B5EF4-FFF2-40B4-BE49-F238E27FC236}">
                <a16:creationId xmlns:a16="http://schemas.microsoft.com/office/drawing/2014/main" id="{F9C956EF-5028-434B-BD52-FB379D8C3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0" y="5467350"/>
            <a:ext cx="4763" cy="6350"/>
          </a:xfrm>
          <a:custGeom>
            <a:avLst/>
            <a:gdLst>
              <a:gd name="T0" fmla="*/ 2565 w 13"/>
              <a:gd name="T1" fmla="*/ 4763 h 16"/>
              <a:gd name="T2" fmla="*/ 3297 w 13"/>
              <a:gd name="T3" fmla="*/ 4763 h 16"/>
              <a:gd name="T4" fmla="*/ 1832 w 13"/>
              <a:gd name="T5" fmla="*/ 4763 h 16"/>
              <a:gd name="T6" fmla="*/ 1832 w 13"/>
              <a:gd name="T7" fmla="*/ 4763 h 16"/>
              <a:gd name="T8" fmla="*/ 1832 w 13"/>
              <a:gd name="T9" fmla="*/ 4763 h 16"/>
              <a:gd name="T10" fmla="*/ 2565 w 13"/>
              <a:gd name="T11" fmla="*/ 4763 h 16"/>
              <a:gd name="T12" fmla="*/ 0 w 13"/>
              <a:gd name="T13" fmla="*/ 1191 h 16"/>
              <a:gd name="T14" fmla="*/ 0 w 13"/>
              <a:gd name="T15" fmla="*/ 0 h 16"/>
              <a:gd name="T16" fmla="*/ 366 w 13"/>
              <a:gd name="T17" fmla="*/ 0 h 16"/>
              <a:gd name="T18" fmla="*/ 733 w 13"/>
              <a:gd name="T19" fmla="*/ 0 h 16"/>
              <a:gd name="T20" fmla="*/ 1832 w 13"/>
              <a:gd name="T21" fmla="*/ 2381 h 16"/>
              <a:gd name="T22" fmla="*/ 1832 w 13"/>
              <a:gd name="T23" fmla="*/ 2381 h 16"/>
              <a:gd name="T24" fmla="*/ 1099 w 13"/>
              <a:gd name="T25" fmla="*/ 1191 h 16"/>
              <a:gd name="T26" fmla="*/ 366 w 13"/>
              <a:gd name="T27" fmla="*/ 0 h 16"/>
              <a:gd name="T28" fmla="*/ 0 w 13"/>
              <a:gd name="T29" fmla="*/ 1191 h 16"/>
              <a:gd name="T30" fmla="*/ 1832 w 13"/>
              <a:gd name="T31" fmla="*/ 4763 h 16"/>
              <a:gd name="T32" fmla="*/ 0 w 13"/>
              <a:gd name="T33" fmla="*/ 1191 h 16"/>
              <a:gd name="T34" fmla="*/ 1832 w 13"/>
              <a:gd name="T35" fmla="*/ 2381 h 16"/>
              <a:gd name="T36" fmla="*/ 1832 w 13"/>
              <a:gd name="T37" fmla="*/ 2381 h 16"/>
              <a:gd name="T38" fmla="*/ 1832 w 13"/>
              <a:gd name="T39" fmla="*/ 1191 h 16"/>
              <a:gd name="T40" fmla="*/ 2198 w 13"/>
              <a:gd name="T41" fmla="*/ 1191 h 16"/>
              <a:gd name="T42" fmla="*/ 2198 w 13"/>
              <a:gd name="T43" fmla="*/ 1191 h 16"/>
              <a:gd name="T44" fmla="*/ 3664 w 13"/>
              <a:gd name="T45" fmla="*/ 2381 h 16"/>
              <a:gd name="T46" fmla="*/ 3297 w 13"/>
              <a:gd name="T47" fmla="*/ 4763 h 16"/>
              <a:gd name="T48" fmla="*/ 3297 w 13"/>
              <a:gd name="T49" fmla="*/ 4763 h 16"/>
              <a:gd name="T50" fmla="*/ 3297 w 13"/>
              <a:gd name="T51" fmla="*/ 2381 h 16"/>
              <a:gd name="T52" fmla="*/ 2198 w 13"/>
              <a:gd name="T53" fmla="*/ 1191 h 16"/>
              <a:gd name="T54" fmla="*/ 1832 w 13"/>
              <a:gd name="T55" fmla="*/ 2381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" h="16">
                <a:moveTo>
                  <a:pt x="7" y="12"/>
                </a:moveTo>
                <a:lnTo>
                  <a:pt x="9" y="12"/>
                </a:lnTo>
                <a:cubicBezTo>
                  <a:pt x="8" y="15"/>
                  <a:pt x="5" y="12"/>
                  <a:pt x="5" y="12"/>
                </a:cubicBezTo>
                <a:lnTo>
                  <a:pt x="7" y="12"/>
                </a:lnTo>
                <a:close/>
                <a:moveTo>
                  <a:pt x="0" y="3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cubicBezTo>
                  <a:pt x="3" y="3"/>
                  <a:pt x="4" y="3"/>
                  <a:pt x="5" y="6"/>
                </a:cubicBezTo>
                <a:cubicBezTo>
                  <a:pt x="4" y="3"/>
                  <a:pt x="3" y="3"/>
                  <a:pt x="3" y="3"/>
                </a:cubicBezTo>
                <a:lnTo>
                  <a:pt x="1" y="0"/>
                </a:lnTo>
                <a:lnTo>
                  <a:pt x="0" y="3"/>
                </a:lnTo>
                <a:cubicBezTo>
                  <a:pt x="0" y="6"/>
                  <a:pt x="2" y="9"/>
                  <a:pt x="5" y="12"/>
                </a:cubicBezTo>
                <a:cubicBezTo>
                  <a:pt x="1" y="9"/>
                  <a:pt x="0" y="6"/>
                  <a:pt x="0" y="3"/>
                </a:cubicBezTo>
                <a:close/>
                <a:moveTo>
                  <a:pt x="5" y="6"/>
                </a:moveTo>
                <a:lnTo>
                  <a:pt x="5" y="6"/>
                </a:lnTo>
                <a:lnTo>
                  <a:pt x="5" y="3"/>
                </a:lnTo>
                <a:lnTo>
                  <a:pt x="6" y="3"/>
                </a:lnTo>
                <a:cubicBezTo>
                  <a:pt x="8" y="3"/>
                  <a:pt x="9" y="3"/>
                  <a:pt x="10" y="6"/>
                </a:cubicBezTo>
                <a:cubicBezTo>
                  <a:pt x="12" y="6"/>
                  <a:pt x="11" y="9"/>
                  <a:pt x="9" y="12"/>
                </a:cubicBezTo>
                <a:cubicBezTo>
                  <a:pt x="11" y="9"/>
                  <a:pt x="11" y="6"/>
                  <a:pt x="9" y="6"/>
                </a:cubicBezTo>
                <a:cubicBezTo>
                  <a:pt x="9" y="6"/>
                  <a:pt x="7" y="3"/>
                  <a:pt x="6" y="3"/>
                </a:cubicBezTo>
                <a:lnTo>
                  <a:pt x="5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2" name="Freeform 7931">
            <a:extLst>
              <a:ext uri="{FF2B5EF4-FFF2-40B4-BE49-F238E27FC236}">
                <a16:creationId xmlns:a16="http://schemas.microsoft.com/office/drawing/2014/main" id="{30E8E2FD-3739-2C4F-BAFC-0A326057E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5472113"/>
            <a:ext cx="4762" cy="4762"/>
          </a:xfrm>
          <a:custGeom>
            <a:avLst/>
            <a:gdLst>
              <a:gd name="T0" fmla="*/ 794 w 12"/>
              <a:gd name="T1" fmla="*/ 3297 h 13"/>
              <a:gd name="T2" fmla="*/ 794 w 12"/>
              <a:gd name="T3" fmla="*/ 0 h 13"/>
              <a:gd name="T4" fmla="*/ 3175 w 12"/>
              <a:gd name="T5" fmla="*/ 1099 h 13"/>
              <a:gd name="T6" fmla="*/ 3175 w 12"/>
              <a:gd name="T7" fmla="*/ 4396 h 13"/>
              <a:gd name="T8" fmla="*/ 794 w 12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3">
                <a:moveTo>
                  <a:pt x="2" y="9"/>
                </a:moveTo>
                <a:cubicBezTo>
                  <a:pt x="1" y="3"/>
                  <a:pt x="0" y="3"/>
                  <a:pt x="2" y="0"/>
                </a:cubicBezTo>
                <a:cubicBezTo>
                  <a:pt x="3" y="0"/>
                  <a:pt x="5" y="3"/>
                  <a:pt x="8" y="3"/>
                </a:cubicBezTo>
                <a:cubicBezTo>
                  <a:pt x="11" y="6"/>
                  <a:pt x="11" y="9"/>
                  <a:pt x="8" y="12"/>
                </a:cubicBezTo>
                <a:cubicBezTo>
                  <a:pt x="6" y="12"/>
                  <a:pt x="4" y="12"/>
                  <a:pt x="2" y="9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3" name="Freeform 7932">
            <a:extLst>
              <a:ext uri="{FF2B5EF4-FFF2-40B4-BE49-F238E27FC236}">
                <a16:creationId xmlns:a16="http://schemas.microsoft.com/office/drawing/2014/main" id="{9D014406-0007-7547-908C-557B08D21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5472113"/>
            <a:ext cx="4762" cy="4762"/>
          </a:xfrm>
          <a:custGeom>
            <a:avLst/>
            <a:gdLst>
              <a:gd name="T0" fmla="*/ 794 w 12"/>
              <a:gd name="T1" fmla="*/ 0 h 13"/>
              <a:gd name="T2" fmla="*/ 794 w 12"/>
              <a:gd name="T3" fmla="*/ 3297 h 13"/>
              <a:gd name="T4" fmla="*/ 794 w 12"/>
              <a:gd name="T5" fmla="*/ 0 h 13"/>
              <a:gd name="T6" fmla="*/ 3175 w 12"/>
              <a:gd name="T7" fmla="*/ 1099 h 13"/>
              <a:gd name="T8" fmla="*/ 3175 w 12"/>
              <a:gd name="T9" fmla="*/ 4396 h 13"/>
              <a:gd name="T10" fmla="*/ 3175 w 12"/>
              <a:gd name="T11" fmla="*/ 1099 h 13"/>
              <a:gd name="T12" fmla="*/ 1587 w 12"/>
              <a:gd name="T13" fmla="*/ 366 h 13"/>
              <a:gd name="T14" fmla="*/ 3175 w 12"/>
              <a:gd name="T15" fmla="*/ 109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3">
                <a:moveTo>
                  <a:pt x="2" y="0"/>
                </a:moveTo>
                <a:cubicBezTo>
                  <a:pt x="1" y="3"/>
                  <a:pt x="1" y="3"/>
                  <a:pt x="2" y="9"/>
                </a:cubicBezTo>
                <a:cubicBezTo>
                  <a:pt x="0" y="3"/>
                  <a:pt x="0" y="3"/>
                  <a:pt x="2" y="0"/>
                </a:cubicBezTo>
                <a:close/>
                <a:moveTo>
                  <a:pt x="8" y="3"/>
                </a:moveTo>
                <a:cubicBezTo>
                  <a:pt x="11" y="6"/>
                  <a:pt x="11" y="9"/>
                  <a:pt x="8" y="12"/>
                </a:cubicBezTo>
                <a:cubicBezTo>
                  <a:pt x="11" y="9"/>
                  <a:pt x="9" y="6"/>
                  <a:pt x="8" y="3"/>
                </a:cubicBezTo>
                <a:cubicBezTo>
                  <a:pt x="6" y="3"/>
                  <a:pt x="5" y="2"/>
                  <a:pt x="4" y="1"/>
                </a:cubicBezTo>
                <a:cubicBezTo>
                  <a:pt x="6" y="2"/>
                  <a:pt x="7" y="3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4" name="Freeform 7933">
            <a:extLst>
              <a:ext uri="{FF2B5EF4-FFF2-40B4-BE49-F238E27FC236}">
                <a16:creationId xmlns:a16="http://schemas.microsoft.com/office/drawing/2014/main" id="{6E71E170-B202-AA42-A56B-A5DE06BF9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472113"/>
            <a:ext cx="1587" cy="1587"/>
          </a:xfrm>
          <a:custGeom>
            <a:avLst/>
            <a:gdLst>
              <a:gd name="T0" fmla="*/ 635 w 5"/>
              <a:gd name="T1" fmla="*/ 1270 h 5"/>
              <a:gd name="T2" fmla="*/ 0 w 5"/>
              <a:gd name="T3" fmla="*/ 0 h 5"/>
              <a:gd name="T4" fmla="*/ 635 w 5"/>
              <a:gd name="T5" fmla="*/ 0 h 5"/>
              <a:gd name="T6" fmla="*/ 1270 w 5"/>
              <a:gd name="T7" fmla="*/ 0 h 5"/>
              <a:gd name="T8" fmla="*/ 635 w 5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2" y="4"/>
                </a:moveTo>
                <a:cubicBezTo>
                  <a:pt x="2" y="4"/>
                  <a:pt x="0" y="4"/>
                  <a:pt x="0" y="0"/>
                </a:cubicBezTo>
                <a:lnTo>
                  <a:pt x="2" y="0"/>
                </a:lnTo>
                <a:lnTo>
                  <a:pt x="4" y="0"/>
                </a:lnTo>
                <a:cubicBezTo>
                  <a:pt x="4" y="4"/>
                  <a:pt x="3" y="4"/>
                  <a:pt x="2" y="4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5" name="Freeform 7934">
            <a:extLst>
              <a:ext uri="{FF2B5EF4-FFF2-40B4-BE49-F238E27FC236}">
                <a16:creationId xmlns:a16="http://schemas.microsoft.com/office/drawing/2014/main" id="{A7551DEB-1998-5242-B439-5B9F1A085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472113"/>
            <a:ext cx="1587" cy="1587"/>
          </a:xfrm>
          <a:custGeom>
            <a:avLst/>
            <a:gdLst>
              <a:gd name="T0" fmla="*/ 635 w 5"/>
              <a:gd name="T1" fmla="*/ 1270 h 5"/>
              <a:gd name="T2" fmla="*/ 0 w 5"/>
              <a:gd name="T3" fmla="*/ 317 h 5"/>
              <a:gd name="T4" fmla="*/ 317 w 5"/>
              <a:gd name="T5" fmla="*/ 317 h 5"/>
              <a:gd name="T6" fmla="*/ 317 w 5"/>
              <a:gd name="T7" fmla="*/ 0 h 5"/>
              <a:gd name="T8" fmla="*/ 635 w 5"/>
              <a:gd name="T9" fmla="*/ 0 h 5"/>
              <a:gd name="T10" fmla="*/ 952 w 5"/>
              <a:gd name="T11" fmla="*/ 0 h 5"/>
              <a:gd name="T12" fmla="*/ 1270 w 5"/>
              <a:gd name="T13" fmla="*/ 317 h 5"/>
              <a:gd name="T14" fmla="*/ 1270 w 5"/>
              <a:gd name="T15" fmla="*/ 635 h 5"/>
              <a:gd name="T16" fmla="*/ 1270 w 5"/>
              <a:gd name="T17" fmla="*/ 952 h 5"/>
              <a:gd name="T18" fmla="*/ 635 w 5"/>
              <a:gd name="T19" fmla="*/ 1270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5">
                <a:moveTo>
                  <a:pt x="2" y="4"/>
                </a:moveTo>
                <a:cubicBezTo>
                  <a:pt x="2" y="4"/>
                  <a:pt x="0" y="4"/>
                  <a:pt x="0" y="1"/>
                </a:cubicBezTo>
                <a:cubicBezTo>
                  <a:pt x="0" y="1"/>
                  <a:pt x="0" y="1"/>
                  <a:pt x="1" y="1"/>
                </a:cubicBez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cubicBezTo>
                  <a:pt x="4" y="1"/>
                  <a:pt x="4" y="1"/>
                  <a:pt x="4" y="1"/>
                </a:cubicBezTo>
                <a:lnTo>
                  <a:pt x="4" y="2"/>
                </a:lnTo>
                <a:lnTo>
                  <a:pt x="4" y="3"/>
                </a:lnTo>
                <a:cubicBezTo>
                  <a:pt x="3" y="4"/>
                  <a:pt x="3" y="4"/>
                  <a:pt x="2" y="4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6" name="Freeform 7935">
            <a:extLst>
              <a:ext uri="{FF2B5EF4-FFF2-40B4-BE49-F238E27FC236}">
                <a16:creationId xmlns:a16="http://schemas.microsoft.com/office/drawing/2014/main" id="{0A701D78-4A39-C340-8893-9572D7899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472113"/>
            <a:ext cx="1587" cy="1587"/>
          </a:xfrm>
          <a:custGeom>
            <a:avLst/>
            <a:gdLst>
              <a:gd name="T0" fmla="*/ 529 w 6"/>
              <a:gd name="T1" fmla="*/ 1190 h 4"/>
              <a:gd name="T2" fmla="*/ 0 w 6"/>
              <a:gd name="T3" fmla="*/ 0 h 4"/>
              <a:gd name="T4" fmla="*/ 1323 w 6"/>
              <a:gd name="T5" fmla="*/ 0 h 4"/>
              <a:gd name="T6" fmla="*/ 529 w 6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2" y="3"/>
                </a:moveTo>
                <a:cubicBezTo>
                  <a:pt x="2" y="3"/>
                  <a:pt x="0" y="3"/>
                  <a:pt x="0" y="0"/>
                </a:cubicBezTo>
                <a:lnTo>
                  <a:pt x="5" y="0"/>
                </a:lnTo>
                <a:cubicBezTo>
                  <a:pt x="5" y="3"/>
                  <a:pt x="4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7" name="Freeform 7936">
            <a:extLst>
              <a:ext uri="{FF2B5EF4-FFF2-40B4-BE49-F238E27FC236}">
                <a16:creationId xmlns:a16="http://schemas.microsoft.com/office/drawing/2014/main" id="{1542202D-F130-8E47-BEBA-45F779AFF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250" y="5470525"/>
            <a:ext cx="1588" cy="3175"/>
          </a:xfrm>
          <a:custGeom>
            <a:avLst/>
            <a:gdLst>
              <a:gd name="T0" fmla="*/ 635 w 5"/>
              <a:gd name="T1" fmla="*/ 2822 h 9"/>
              <a:gd name="T2" fmla="*/ 0 w 5"/>
              <a:gd name="T3" fmla="*/ 1764 h 9"/>
              <a:gd name="T4" fmla="*/ 1270 w 5"/>
              <a:gd name="T5" fmla="*/ 2469 h 9"/>
              <a:gd name="T6" fmla="*/ 635 w 5"/>
              <a:gd name="T7" fmla="*/ 2822 h 9"/>
              <a:gd name="T8" fmla="*/ 1270 w 5"/>
              <a:gd name="T9" fmla="*/ 1058 h 9"/>
              <a:gd name="T10" fmla="*/ 635 w 5"/>
              <a:gd name="T11" fmla="*/ 706 h 9"/>
              <a:gd name="T12" fmla="*/ 0 w 5"/>
              <a:gd name="T13" fmla="*/ 706 h 9"/>
              <a:gd name="T14" fmla="*/ 1270 w 5"/>
              <a:gd name="T15" fmla="*/ 1058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9">
                <a:moveTo>
                  <a:pt x="2" y="8"/>
                </a:moveTo>
                <a:cubicBezTo>
                  <a:pt x="0" y="8"/>
                  <a:pt x="0" y="5"/>
                  <a:pt x="0" y="5"/>
                </a:cubicBezTo>
                <a:cubicBezTo>
                  <a:pt x="0" y="7"/>
                  <a:pt x="3" y="8"/>
                  <a:pt x="4" y="7"/>
                </a:cubicBezTo>
                <a:cubicBezTo>
                  <a:pt x="4" y="8"/>
                  <a:pt x="3" y="8"/>
                  <a:pt x="2" y="8"/>
                </a:cubicBezTo>
                <a:close/>
                <a:moveTo>
                  <a:pt x="4" y="3"/>
                </a:moveTo>
                <a:cubicBezTo>
                  <a:pt x="4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1" y="0"/>
                  <a:pt x="3" y="0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8" name="Freeform 7937">
            <a:extLst>
              <a:ext uri="{FF2B5EF4-FFF2-40B4-BE49-F238E27FC236}">
                <a16:creationId xmlns:a16="http://schemas.microsoft.com/office/drawing/2014/main" id="{A5604EA5-B355-064C-A6F4-116E025DF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3550" y="5468938"/>
            <a:ext cx="3175" cy="3175"/>
          </a:xfrm>
          <a:custGeom>
            <a:avLst/>
            <a:gdLst>
              <a:gd name="T0" fmla="*/ 1361 w 7"/>
              <a:gd name="T1" fmla="*/ 2858 h 10"/>
              <a:gd name="T2" fmla="*/ 0 w 7"/>
              <a:gd name="T3" fmla="*/ 1905 h 10"/>
              <a:gd name="T4" fmla="*/ 2721 w 7"/>
              <a:gd name="T5" fmla="*/ 1905 h 10"/>
              <a:gd name="T6" fmla="*/ 1361 w 7"/>
              <a:gd name="T7" fmla="*/ 953 h 10"/>
              <a:gd name="T8" fmla="*/ 454 w 7"/>
              <a:gd name="T9" fmla="*/ 1905 h 10"/>
              <a:gd name="T10" fmla="*/ 2268 w 7"/>
              <a:gd name="T11" fmla="*/ 2540 h 10"/>
              <a:gd name="T12" fmla="*/ 1361 w 7"/>
              <a:gd name="T13" fmla="*/ 2858 h 10"/>
              <a:gd name="T14" fmla="*/ 2721 w 7"/>
              <a:gd name="T15" fmla="*/ 1905 h 10"/>
              <a:gd name="T16" fmla="*/ 2268 w 7"/>
              <a:gd name="T17" fmla="*/ 2540 h 10"/>
              <a:gd name="T18" fmla="*/ 2721 w 7"/>
              <a:gd name="T19" fmla="*/ 190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0">
                <a:moveTo>
                  <a:pt x="3" y="9"/>
                </a:moveTo>
                <a:cubicBezTo>
                  <a:pt x="1" y="9"/>
                  <a:pt x="0" y="6"/>
                  <a:pt x="0" y="6"/>
                </a:cubicBezTo>
                <a:cubicBezTo>
                  <a:pt x="0" y="0"/>
                  <a:pt x="6" y="0"/>
                  <a:pt x="6" y="6"/>
                </a:cubicBezTo>
                <a:cubicBezTo>
                  <a:pt x="6" y="3"/>
                  <a:pt x="5" y="3"/>
                  <a:pt x="3" y="3"/>
                </a:cubicBezTo>
                <a:cubicBezTo>
                  <a:pt x="2" y="3"/>
                  <a:pt x="1" y="3"/>
                  <a:pt x="1" y="6"/>
                </a:cubicBezTo>
                <a:cubicBezTo>
                  <a:pt x="1" y="8"/>
                  <a:pt x="3" y="9"/>
                  <a:pt x="5" y="8"/>
                </a:cubicBezTo>
                <a:cubicBezTo>
                  <a:pt x="4" y="9"/>
                  <a:pt x="4" y="9"/>
                  <a:pt x="3" y="9"/>
                </a:cubicBezTo>
                <a:close/>
                <a:moveTo>
                  <a:pt x="6" y="6"/>
                </a:moveTo>
                <a:cubicBezTo>
                  <a:pt x="6" y="7"/>
                  <a:pt x="6" y="8"/>
                  <a:pt x="5" y="8"/>
                </a:cubicBezTo>
                <a:cubicBezTo>
                  <a:pt x="6" y="7"/>
                  <a:pt x="6" y="6"/>
                  <a:pt x="6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9" name="Freeform 7938">
            <a:extLst>
              <a:ext uri="{FF2B5EF4-FFF2-40B4-BE49-F238E27FC236}">
                <a16:creationId xmlns:a16="http://schemas.microsoft.com/office/drawing/2014/main" id="{C168B686-55FF-D14A-ABE2-38F8ACF3D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72113"/>
            <a:ext cx="1588" cy="1587"/>
          </a:xfrm>
          <a:custGeom>
            <a:avLst/>
            <a:gdLst>
              <a:gd name="T0" fmla="*/ 635 w 5"/>
              <a:gd name="T1" fmla="*/ 1270 h 5"/>
              <a:gd name="T2" fmla="*/ 0 w 5"/>
              <a:gd name="T3" fmla="*/ 317 h 5"/>
              <a:gd name="T4" fmla="*/ 0 w 5"/>
              <a:gd name="T5" fmla="*/ 0 h 5"/>
              <a:gd name="T6" fmla="*/ 635 w 5"/>
              <a:gd name="T7" fmla="*/ 0 h 5"/>
              <a:gd name="T8" fmla="*/ 1270 w 5"/>
              <a:gd name="T9" fmla="*/ 0 h 5"/>
              <a:gd name="T10" fmla="*/ 635 w 5"/>
              <a:gd name="T11" fmla="*/ 127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5">
                <a:moveTo>
                  <a:pt x="2" y="4"/>
                </a:moveTo>
                <a:cubicBezTo>
                  <a:pt x="0" y="4"/>
                  <a:pt x="0" y="4"/>
                  <a:pt x="0" y="1"/>
                </a:cubicBezTo>
                <a:cubicBezTo>
                  <a:pt x="0" y="1"/>
                  <a:pt x="0" y="1"/>
                  <a:pt x="0" y="0"/>
                </a:cubicBezTo>
                <a:lnTo>
                  <a:pt x="2" y="0"/>
                </a:lnTo>
                <a:lnTo>
                  <a:pt x="4" y="0"/>
                </a:lnTo>
                <a:cubicBezTo>
                  <a:pt x="4" y="4"/>
                  <a:pt x="3" y="4"/>
                  <a:pt x="2" y="4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70" name="Freeform 7939">
            <a:extLst>
              <a:ext uri="{FF2B5EF4-FFF2-40B4-BE49-F238E27FC236}">
                <a16:creationId xmlns:a16="http://schemas.microsoft.com/office/drawing/2014/main" id="{3454EA91-475D-734C-84E1-090AF5BF9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72113"/>
            <a:ext cx="1588" cy="1587"/>
          </a:xfrm>
          <a:custGeom>
            <a:avLst/>
            <a:gdLst>
              <a:gd name="T0" fmla="*/ 635 w 5"/>
              <a:gd name="T1" fmla="*/ 1270 h 5"/>
              <a:gd name="T2" fmla="*/ 0 w 5"/>
              <a:gd name="T3" fmla="*/ 635 h 5"/>
              <a:gd name="T4" fmla="*/ 0 w 5"/>
              <a:gd name="T5" fmla="*/ 635 h 5"/>
              <a:gd name="T6" fmla="*/ 0 w 5"/>
              <a:gd name="T7" fmla="*/ 317 h 5"/>
              <a:gd name="T8" fmla="*/ 0 w 5"/>
              <a:gd name="T9" fmla="*/ 0 h 5"/>
              <a:gd name="T10" fmla="*/ 635 w 5"/>
              <a:gd name="T11" fmla="*/ 0 h 5"/>
              <a:gd name="T12" fmla="*/ 1270 w 5"/>
              <a:gd name="T13" fmla="*/ 0 h 5"/>
              <a:gd name="T14" fmla="*/ 1270 w 5"/>
              <a:gd name="T15" fmla="*/ 317 h 5"/>
              <a:gd name="T16" fmla="*/ 1270 w 5"/>
              <a:gd name="T17" fmla="*/ 635 h 5"/>
              <a:gd name="T18" fmla="*/ 1270 w 5"/>
              <a:gd name="T19" fmla="*/ 952 h 5"/>
              <a:gd name="T20" fmla="*/ 635 w 5"/>
              <a:gd name="T21" fmla="*/ 127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5">
                <a:moveTo>
                  <a:pt x="2" y="4"/>
                </a:moveTo>
                <a:cubicBezTo>
                  <a:pt x="1" y="4"/>
                  <a:pt x="0" y="4"/>
                  <a:pt x="0" y="2"/>
                </a:cubicBezTo>
                <a:lnTo>
                  <a:pt x="0" y="1"/>
                </a:lnTo>
                <a:cubicBezTo>
                  <a:pt x="0" y="1"/>
                  <a:pt x="0" y="1"/>
                  <a:pt x="0" y="0"/>
                </a:cubicBezTo>
                <a:lnTo>
                  <a:pt x="2" y="0"/>
                </a:lnTo>
                <a:lnTo>
                  <a:pt x="4" y="0"/>
                </a:lnTo>
                <a:cubicBezTo>
                  <a:pt x="4" y="1"/>
                  <a:pt x="4" y="1"/>
                  <a:pt x="4" y="1"/>
                </a:cubicBezTo>
                <a:lnTo>
                  <a:pt x="4" y="2"/>
                </a:lnTo>
                <a:lnTo>
                  <a:pt x="4" y="3"/>
                </a:lnTo>
                <a:cubicBezTo>
                  <a:pt x="3" y="4"/>
                  <a:pt x="3" y="4"/>
                  <a:pt x="2" y="4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71" name="Freeform 7940">
            <a:extLst>
              <a:ext uri="{FF2B5EF4-FFF2-40B4-BE49-F238E27FC236}">
                <a16:creationId xmlns:a16="http://schemas.microsoft.com/office/drawing/2014/main" id="{CF0B263E-11E4-824D-A0D5-E195851B3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72113"/>
            <a:ext cx="1588" cy="1587"/>
          </a:xfrm>
          <a:custGeom>
            <a:avLst/>
            <a:gdLst>
              <a:gd name="T0" fmla="*/ 635 w 5"/>
              <a:gd name="T1" fmla="*/ 1190 h 4"/>
              <a:gd name="T2" fmla="*/ 0 w 5"/>
              <a:gd name="T3" fmla="*/ 0 h 4"/>
              <a:gd name="T4" fmla="*/ 1270 w 5"/>
              <a:gd name="T5" fmla="*/ 0 h 4"/>
              <a:gd name="T6" fmla="*/ 635 w 5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1" y="3"/>
                  <a:pt x="0" y="3"/>
                  <a:pt x="0" y="0"/>
                </a:cubicBezTo>
                <a:lnTo>
                  <a:pt x="4" y="0"/>
                </a:lnTo>
                <a:cubicBezTo>
                  <a:pt x="4" y="3"/>
                  <a:pt x="4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72" name="Freeform 7941">
            <a:extLst>
              <a:ext uri="{FF2B5EF4-FFF2-40B4-BE49-F238E27FC236}">
                <a16:creationId xmlns:a16="http://schemas.microsoft.com/office/drawing/2014/main" id="{9C4C6454-8B8E-CC48-8E28-3F9236564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80050"/>
            <a:ext cx="39687" cy="3175"/>
          </a:xfrm>
          <a:custGeom>
            <a:avLst/>
            <a:gdLst>
              <a:gd name="T0" fmla="*/ 19844 w 110"/>
              <a:gd name="T1" fmla="*/ 953 h 10"/>
              <a:gd name="T2" fmla="*/ 722 w 110"/>
              <a:gd name="T3" fmla="*/ 2858 h 10"/>
              <a:gd name="T4" fmla="*/ 0 w 110"/>
              <a:gd name="T5" fmla="*/ 2858 h 10"/>
              <a:gd name="T6" fmla="*/ 0 w 110"/>
              <a:gd name="T7" fmla="*/ 2858 h 10"/>
              <a:gd name="T8" fmla="*/ 19844 w 110"/>
              <a:gd name="T9" fmla="*/ 0 h 10"/>
              <a:gd name="T10" fmla="*/ 39326 w 110"/>
              <a:gd name="T11" fmla="*/ 2858 h 10"/>
              <a:gd name="T12" fmla="*/ 38605 w 110"/>
              <a:gd name="T13" fmla="*/ 2858 h 10"/>
              <a:gd name="T14" fmla="*/ 19844 w 110"/>
              <a:gd name="T15" fmla="*/ 95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0" h="10">
                <a:moveTo>
                  <a:pt x="55" y="3"/>
                </a:moveTo>
                <a:cubicBezTo>
                  <a:pt x="33" y="3"/>
                  <a:pt x="14" y="5"/>
                  <a:pt x="2" y="9"/>
                </a:cubicBezTo>
                <a:lnTo>
                  <a:pt x="0" y="9"/>
                </a:lnTo>
                <a:cubicBezTo>
                  <a:pt x="14" y="3"/>
                  <a:pt x="33" y="0"/>
                  <a:pt x="55" y="0"/>
                </a:cubicBezTo>
                <a:cubicBezTo>
                  <a:pt x="76" y="0"/>
                  <a:pt x="96" y="3"/>
                  <a:pt x="109" y="9"/>
                </a:cubicBezTo>
                <a:lnTo>
                  <a:pt x="107" y="9"/>
                </a:lnTo>
                <a:cubicBezTo>
                  <a:pt x="94" y="5"/>
                  <a:pt x="75" y="3"/>
                  <a:pt x="55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73" name="Freeform 7942">
            <a:extLst>
              <a:ext uri="{FF2B5EF4-FFF2-40B4-BE49-F238E27FC236}">
                <a16:creationId xmlns:a16="http://schemas.microsoft.com/office/drawing/2014/main" id="{C939662F-CF5D-D143-B2F8-5F3229B11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80050"/>
            <a:ext cx="39688" cy="3175"/>
          </a:xfrm>
          <a:custGeom>
            <a:avLst/>
            <a:gdLst>
              <a:gd name="T0" fmla="*/ 19844 w 112"/>
              <a:gd name="T1" fmla="*/ 0 h 10"/>
              <a:gd name="T2" fmla="*/ 38979 w 112"/>
              <a:gd name="T3" fmla="*/ 1588 h 10"/>
              <a:gd name="T4" fmla="*/ 39334 w 112"/>
              <a:gd name="T5" fmla="*/ 2858 h 10"/>
              <a:gd name="T6" fmla="*/ 38979 w 112"/>
              <a:gd name="T7" fmla="*/ 2858 h 10"/>
              <a:gd name="T8" fmla="*/ 19844 w 112"/>
              <a:gd name="T9" fmla="*/ 0 h 10"/>
              <a:gd name="T10" fmla="*/ 1063 w 112"/>
              <a:gd name="T11" fmla="*/ 2858 h 10"/>
              <a:gd name="T12" fmla="*/ 709 w 112"/>
              <a:gd name="T13" fmla="*/ 2858 h 10"/>
              <a:gd name="T14" fmla="*/ 709 w 112"/>
              <a:gd name="T15" fmla="*/ 2858 h 10"/>
              <a:gd name="T16" fmla="*/ 13820 w 112"/>
              <a:gd name="T17" fmla="*/ 953 h 10"/>
              <a:gd name="T18" fmla="*/ 1063 w 112"/>
              <a:gd name="T19" fmla="*/ 2858 h 10"/>
              <a:gd name="T20" fmla="*/ 0 w 112"/>
              <a:gd name="T21" fmla="*/ 2858 h 10"/>
              <a:gd name="T22" fmla="*/ 354 w 112"/>
              <a:gd name="T23" fmla="*/ 1588 h 10"/>
              <a:gd name="T24" fmla="*/ 19844 w 112"/>
              <a:gd name="T25" fmla="*/ 0 h 10"/>
              <a:gd name="T26" fmla="*/ 354 w 112"/>
              <a:gd name="T27" fmla="*/ 2858 h 10"/>
              <a:gd name="T28" fmla="*/ 0 w 112"/>
              <a:gd name="T29" fmla="*/ 2858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2" h="10">
                <a:moveTo>
                  <a:pt x="56" y="0"/>
                </a:moveTo>
                <a:cubicBezTo>
                  <a:pt x="76" y="0"/>
                  <a:pt x="96" y="3"/>
                  <a:pt x="110" y="5"/>
                </a:cubicBezTo>
                <a:cubicBezTo>
                  <a:pt x="110" y="9"/>
                  <a:pt x="111" y="9"/>
                  <a:pt x="111" y="9"/>
                </a:cubicBezTo>
                <a:lnTo>
                  <a:pt x="110" y="9"/>
                </a:lnTo>
                <a:cubicBezTo>
                  <a:pt x="95" y="3"/>
                  <a:pt x="76" y="0"/>
                  <a:pt x="56" y="0"/>
                </a:cubicBezTo>
                <a:close/>
                <a:moveTo>
                  <a:pt x="3" y="9"/>
                </a:moveTo>
                <a:lnTo>
                  <a:pt x="2" y="9"/>
                </a:lnTo>
                <a:cubicBezTo>
                  <a:pt x="2" y="9"/>
                  <a:pt x="1" y="9"/>
                  <a:pt x="2" y="9"/>
                </a:cubicBezTo>
                <a:cubicBezTo>
                  <a:pt x="12" y="6"/>
                  <a:pt x="25" y="4"/>
                  <a:pt x="39" y="3"/>
                </a:cubicBezTo>
                <a:cubicBezTo>
                  <a:pt x="25" y="4"/>
                  <a:pt x="12" y="6"/>
                  <a:pt x="3" y="9"/>
                </a:cubicBezTo>
                <a:close/>
                <a:moveTo>
                  <a:pt x="0" y="9"/>
                </a:moveTo>
                <a:lnTo>
                  <a:pt x="1" y="5"/>
                </a:lnTo>
                <a:cubicBezTo>
                  <a:pt x="15" y="3"/>
                  <a:pt x="34" y="0"/>
                  <a:pt x="56" y="0"/>
                </a:cubicBezTo>
                <a:cubicBezTo>
                  <a:pt x="34" y="0"/>
                  <a:pt x="15" y="3"/>
                  <a:pt x="1" y="9"/>
                </a:cubicBez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74" name="Freeform 7943">
            <a:extLst>
              <a:ext uri="{FF2B5EF4-FFF2-40B4-BE49-F238E27FC236}">
                <a16:creationId xmlns:a16="http://schemas.microsoft.com/office/drawing/2014/main" id="{4824BC79-DF3A-F745-BFE7-9F78494F2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76875"/>
            <a:ext cx="3175" cy="1588"/>
          </a:xfrm>
          <a:custGeom>
            <a:avLst/>
            <a:gdLst>
              <a:gd name="T0" fmla="*/ 1732 w 11"/>
              <a:gd name="T1" fmla="*/ 1191 h 4"/>
              <a:gd name="T2" fmla="*/ 0 w 11"/>
              <a:gd name="T3" fmla="*/ 0 h 4"/>
              <a:gd name="T4" fmla="*/ 1732 w 11"/>
              <a:gd name="T5" fmla="*/ 0 h 4"/>
              <a:gd name="T6" fmla="*/ 2886 w 11"/>
              <a:gd name="T7" fmla="*/ 0 h 4"/>
              <a:gd name="T8" fmla="*/ 1732 w 11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4">
                <a:moveTo>
                  <a:pt x="6" y="3"/>
                </a:moveTo>
                <a:lnTo>
                  <a:pt x="0" y="0"/>
                </a:lnTo>
                <a:lnTo>
                  <a:pt x="6" y="0"/>
                </a:lnTo>
                <a:lnTo>
                  <a:pt x="10" y="0"/>
                </a:lnTo>
                <a:lnTo>
                  <a:pt x="6" y="3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75" name="Freeform 7944">
            <a:extLst>
              <a:ext uri="{FF2B5EF4-FFF2-40B4-BE49-F238E27FC236}">
                <a16:creationId xmlns:a16="http://schemas.microsoft.com/office/drawing/2014/main" id="{AEA101E9-1F58-9D47-9C6D-330C845D0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76875"/>
            <a:ext cx="3175" cy="1588"/>
          </a:xfrm>
          <a:custGeom>
            <a:avLst/>
            <a:gdLst>
              <a:gd name="T0" fmla="*/ 1732 w 11"/>
              <a:gd name="T1" fmla="*/ 1191 h 4"/>
              <a:gd name="T2" fmla="*/ 1732 w 11"/>
              <a:gd name="T3" fmla="*/ 1191 h 4"/>
              <a:gd name="T4" fmla="*/ 0 w 11"/>
              <a:gd name="T5" fmla="*/ 0 h 4"/>
              <a:gd name="T6" fmla="*/ 1732 w 11"/>
              <a:gd name="T7" fmla="*/ 0 h 4"/>
              <a:gd name="T8" fmla="*/ 2886 w 11"/>
              <a:gd name="T9" fmla="*/ 0 h 4"/>
              <a:gd name="T10" fmla="*/ 1732 w 11"/>
              <a:gd name="T11" fmla="*/ 119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4">
                <a:moveTo>
                  <a:pt x="6" y="3"/>
                </a:moveTo>
                <a:lnTo>
                  <a:pt x="6" y="3"/>
                </a:lnTo>
                <a:lnTo>
                  <a:pt x="0" y="0"/>
                </a:lnTo>
                <a:lnTo>
                  <a:pt x="6" y="0"/>
                </a:lnTo>
                <a:lnTo>
                  <a:pt x="10" y="0"/>
                </a:lnTo>
                <a:lnTo>
                  <a:pt x="6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76" name="Freeform 7945">
            <a:extLst>
              <a:ext uri="{FF2B5EF4-FFF2-40B4-BE49-F238E27FC236}">
                <a16:creationId xmlns:a16="http://schemas.microsoft.com/office/drawing/2014/main" id="{6DB33316-2D7F-DF45-8087-83D9390DF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76875"/>
            <a:ext cx="3175" cy="3175"/>
          </a:xfrm>
          <a:custGeom>
            <a:avLst/>
            <a:gdLst>
              <a:gd name="T0" fmla="*/ 577 w 11"/>
              <a:gd name="T1" fmla="*/ 1191 h 8"/>
              <a:gd name="T2" fmla="*/ 2598 w 11"/>
              <a:gd name="T3" fmla="*/ 0 h 8"/>
              <a:gd name="T4" fmla="*/ 2886 w 11"/>
              <a:gd name="T5" fmla="*/ 1191 h 8"/>
              <a:gd name="T6" fmla="*/ 2886 w 11"/>
              <a:gd name="T7" fmla="*/ 1191 h 8"/>
              <a:gd name="T8" fmla="*/ 2598 w 11"/>
              <a:gd name="T9" fmla="*/ 2778 h 8"/>
              <a:gd name="T10" fmla="*/ 866 w 11"/>
              <a:gd name="T11" fmla="*/ 2778 h 8"/>
              <a:gd name="T12" fmla="*/ 0 w 11"/>
              <a:gd name="T13" fmla="*/ 2778 h 8"/>
              <a:gd name="T14" fmla="*/ 0 w 11"/>
              <a:gd name="T15" fmla="*/ 2778 h 8"/>
              <a:gd name="T16" fmla="*/ 289 w 11"/>
              <a:gd name="T17" fmla="*/ 1191 h 8"/>
              <a:gd name="T18" fmla="*/ 577 w 11"/>
              <a:gd name="T19" fmla="*/ 1191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8">
                <a:moveTo>
                  <a:pt x="2" y="3"/>
                </a:moveTo>
                <a:lnTo>
                  <a:pt x="9" y="0"/>
                </a:lnTo>
                <a:cubicBezTo>
                  <a:pt x="10" y="0"/>
                  <a:pt x="10" y="3"/>
                  <a:pt x="10" y="3"/>
                </a:cubicBezTo>
                <a:cubicBezTo>
                  <a:pt x="10" y="3"/>
                  <a:pt x="10" y="7"/>
                  <a:pt x="9" y="7"/>
                </a:cubicBezTo>
                <a:lnTo>
                  <a:pt x="3" y="7"/>
                </a:lnTo>
                <a:cubicBezTo>
                  <a:pt x="2" y="7"/>
                  <a:pt x="1" y="7"/>
                  <a:pt x="0" y="7"/>
                </a:cubicBezTo>
                <a:cubicBezTo>
                  <a:pt x="0" y="3"/>
                  <a:pt x="1" y="3"/>
                  <a:pt x="1" y="3"/>
                </a:cubicBezTo>
                <a:lnTo>
                  <a:pt x="2" y="3"/>
                </a:ln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77" name="Freeform 7946">
            <a:extLst>
              <a:ext uri="{FF2B5EF4-FFF2-40B4-BE49-F238E27FC236}">
                <a16:creationId xmlns:a16="http://schemas.microsoft.com/office/drawing/2014/main" id="{172CC3AA-40AE-1844-A1FA-7F86A87A1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76875"/>
            <a:ext cx="3175" cy="3175"/>
          </a:xfrm>
          <a:custGeom>
            <a:avLst/>
            <a:gdLst>
              <a:gd name="T0" fmla="*/ 0 w 10"/>
              <a:gd name="T1" fmla="*/ 2778 h 8"/>
              <a:gd name="T2" fmla="*/ 318 w 10"/>
              <a:gd name="T3" fmla="*/ 1191 h 8"/>
              <a:gd name="T4" fmla="*/ 2858 w 10"/>
              <a:gd name="T5" fmla="*/ 0 h 8"/>
              <a:gd name="T6" fmla="*/ 635 w 10"/>
              <a:gd name="T7" fmla="*/ 1191 h 8"/>
              <a:gd name="T8" fmla="*/ 318 w 10"/>
              <a:gd name="T9" fmla="*/ 2778 h 8"/>
              <a:gd name="T10" fmla="*/ 0 w 10"/>
              <a:gd name="T11" fmla="*/ 2778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8">
                <a:moveTo>
                  <a:pt x="0" y="7"/>
                </a:moveTo>
                <a:cubicBezTo>
                  <a:pt x="0" y="3"/>
                  <a:pt x="1" y="3"/>
                  <a:pt x="1" y="3"/>
                </a:cubicBezTo>
                <a:lnTo>
                  <a:pt x="9" y="0"/>
                </a:lnTo>
                <a:lnTo>
                  <a:pt x="2" y="3"/>
                </a:lnTo>
                <a:cubicBezTo>
                  <a:pt x="2" y="3"/>
                  <a:pt x="1" y="3"/>
                  <a:pt x="1" y="7"/>
                </a:cubicBezTo>
                <a:lnTo>
                  <a:pt x="0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78" name="Freeform 7947">
            <a:extLst>
              <a:ext uri="{FF2B5EF4-FFF2-40B4-BE49-F238E27FC236}">
                <a16:creationId xmlns:a16="http://schemas.microsoft.com/office/drawing/2014/main" id="{E5DC4316-6FCB-3F4A-BD41-8B6412FEE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788" y="5476875"/>
            <a:ext cx="4762" cy="3175"/>
          </a:xfrm>
          <a:custGeom>
            <a:avLst/>
            <a:gdLst>
              <a:gd name="T0" fmla="*/ 0 w 15"/>
              <a:gd name="T1" fmla="*/ 2778 h 8"/>
              <a:gd name="T2" fmla="*/ 0 w 15"/>
              <a:gd name="T3" fmla="*/ 1191 h 8"/>
              <a:gd name="T4" fmla="*/ 0 w 15"/>
              <a:gd name="T5" fmla="*/ 794 h 8"/>
              <a:gd name="T6" fmla="*/ 317 w 15"/>
              <a:gd name="T7" fmla="*/ 1191 h 8"/>
              <a:gd name="T8" fmla="*/ 317 w 15"/>
              <a:gd name="T9" fmla="*/ 2778 h 8"/>
              <a:gd name="T10" fmla="*/ 0 w 15"/>
              <a:gd name="T11" fmla="*/ 2778 h 8"/>
              <a:gd name="T12" fmla="*/ 4127 w 15"/>
              <a:gd name="T13" fmla="*/ 1191 h 8"/>
              <a:gd name="T14" fmla="*/ 4127 w 15"/>
              <a:gd name="T15" fmla="*/ 0 h 8"/>
              <a:gd name="T16" fmla="*/ 4445 w 15"/>
              <a:gd name="T17" fmla="*/ 1191 h 8"/>
              <a:gd name="T18" fmla="*/ 3492 w 15"/>
              <a:gd name="T19" fmla="*/ 2778 h 8"/>
              <a:gd name="T20" fmla="*/ 4127 w 15"/>
              <a:gd name="T21" fmla="*/ 1191 h 8"/>
              <a:gd name="T22" fmla="*/ 317 w 15"/>
              <a:gd name="T23" fmla="*/ 0 h 8"/>
              <a:gd name="T24" fmla="*/ 635 w 15"/>
              <a:gd name="T25" fmla="*/ 0 h 8"/>
              <a:gd name="T26" fmla="*/ 317 w 15"/>
              <a:gd name="T27" fmla="*/ 397 h 8"/>
              <a:gd name="T28" fmla="*/ 317 w 15"/>
              <a:gd name="T29" fmla="*/ 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" h="8">
                <a:moveTo>
                  <a:pt x="0" y="7"/>
                </a:moveTo>
                <a:lnTo>
                  <a:pt x="0" y="3"/>
                </a:lnTo>
                <a:lnTo>
                  <a:pt x="0" y="2"/>
                </a:lnTo>
                <a:cubicBezTo>
                  <a:pt x="0" y="3"/>
                  <a:pt x="0" y="3"/>
                  <a:pt x="1" y="3"/>
                </a:cubicBezTo>
                <a:lnTo>
                  <a:pt x="1" y="7"/>
                </a:lnTo>
                <a:lnTo>
                  <a:pt x="0" y="7"/>
                </a:lnTo>
                <a:close/>
                <a:moveTo>
                  <a:pt x="13" y="3"/>
                </a:moveTo>
                <a:lnTo>
                  <a:pt x="13" y="0"/>
                </a:lnTo>
                <a:lnTo>
                  <a:pt x="14" y="3"/>
                </a:lnTo>
                <a:cubicBezTo>
                  <a:pt x="14" y="7"/>
                  <a:pt x="13" y="7"/>
                  <a:pt x="11" y="7"/>
                </a:cubicBezTo>
                <a:cubicBezTo>
                  <a:pt x="13" y="7"/>
                  <a:pt x="13" y="7"/>
                  <a:pt x="13" y="3"/>
                </a:cubicBezTo>
                <a:close/>
                <a:moveTo>
                  <a:pt x="1" y="0"/>
                </a:moveTo>
                <a:lnTo>
                  <a:pt x="2" y="0"/>
                </a:lnTo>
                <a:lnTo>
                  <a:pt x="1" y="1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79" name="Freeform 7948">
            <a:extLst>
              <a:ext uri="{FF2B5EF4-FFF2-40B4-BE49-F238E27FC236}">
                <a16:creationId xmlns:a16="http://schemas.microsoft.com/office/drawing/2014/main" id="{02AB4A41-F306-964E-AF98-DFF529BD8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476875"/>
            <a:ext cx="4763" cy="3175"/>
          </a:xfrm>
          <a:custGeom>
            <a:avLst/>
            <a:gdLst>
              <a:gd name="T0" fmla="*/ 3572 w 12"/>
              <a:gd name="T1" fmla="*/ 1191 h 8"/>
              <a:gd name="T2" fmla="*/ 3969 w 12"/>
              <a:gd name="T3" fmla="*/ 1191 h 8"/>
              <a:gd name="T4" fmla="*/ 4366 w 12"/>
              <a:gd name="T5" fmla="*/ 2778 h 8"/>
              <a:gd name="T6" fmla="*/ 4366 w 12"/>
              <a:gd name="T7" fmla="*/ 2778 h 8"/>
              <a:gd name="T8" fmla="*/ 3572 w 12"/>
              <a:gd name="T9" fmla="*/ 2778 h 8"/>
              <a:gd name="T10" fmla="*/ 794 w 12"/>
              <a:gd name="T11" fmla="*/ 2778 h 8"/>
              <a:gd name="T12" fmla="*/ 0 w 12"/>
              <a:gd name="T13" fmla="*/ 1191 h 8"/>
              <a:gd name="T14" fmla="*/ 0 w 12"/>
              <a:gd name="T15" fmla="*/ 1191 h 8"/>
              <a:gd name="T16" fmla="*/ 794 w 12"/>
              <a:gd name="T17" fmla="*/ 0 h 8"/>
              <a:gd name="T18" fmla="*/ 3572 w 12"/>
              <a:gd name="T19" fmla="*/ 1191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8">
                <a:moveTo>
                  <a:pt x="9" y="3"/>
                </a:moveTo>
                <a:lnTo>
                  <a:pt x="10" y="3"/>
                </a:lnTo>
                <a:cubicBezTo>
                  <a:pt x="10" y="3"/>
                  <a:pt x="11" y="3"/>
                  <a:pt x="11" y="7"/>
                </a:cubicBezTo>
                <a:lnTo>
                  <a:pt x="9" y="7"/>
                </a:lnTo>
                <a:lnTo>
                  <a:pt x="2" y="7"/>
                </a:lnTo>
                <a:cubicBezTo>
                  <a:pt x="0" y="7"/>
                  <a:pt x="0" y="3"/>
                  <a:pt x="0" y="3"/>
                </a:cubicBezTo>
                <a:cubicBezTo>
                  <a:pt x="0" y="0"/>
                  <a:pt x="1" y="0"/>
                  <a:pt x="2" y="0"/>
                </a:cubicBezTo>
                <a:lnTo>
                  <a:pt x="9" y="3"/>
                </a:lnTo>
              </a:path>
            </a:pathLst>
          </a:custGeom>
          <a:solidFill>
            <a:srgbClr val="3D8E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0" name="Freeform 7949">
            <a:extLst>
              <a:ext uri="{FF2B5EF4-FFF2-40B4-BE49-F238E27FC236}">
                <a16:creationId xmlns:a16="http://schemas.microsoft.com/office/drawing/2014/main" id="{75DE4EC8-C142-7047-9897-CD029DF46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476875"/>
            <a:ext cx="4763" cy="3175"/>
          </a:xfrm>
          <a:custGeom>
            <a:avLst/>
            <a:gdLst>
              <a:gd name="T0" fmla="*/ 0 w 12"/>
              <a:gd name="T1" fmla="*/ 1191 h 8"/>
              <a:gd name="T2" fmla="*/ 794 w 12"/>
              <a:gd name="T3" fmla="*/ 0 h 8"/>
              <a:gd name="T4" fmla="*/ 0 w 12"/>
              <a:gd name="T5" fmla="*/ 1191 h 8"/>
              <a:gd name="T6" fmla="*/ 794 w 12"/>
              <a:gd name="T7" fmla="*/ 2778 h 8"/>
              <a:gd name="T8" fmla="*/ 0 w 12"/>
              <a:gd name="T9" fmla="*/ 1191 h 8"/>
              <a:gd name="T10" fmla="*/ 3969 w 12"/>
              <a:gd name="T11" fmla="*/ 1588 h 8"/>
              <a:gd name="T12" fmla="*/ 4366 w 12"/>
              <a:gd name="T13" fmla="*/ 2778 h 8"/>
              <a:gd name="T14" fmla="*/ 3969 w 12"/>
              <a:gd name="T15" fmla="*/ 2778 h 8"/>
              <a:gd name="T16" fmla="*/ 3969 w 12"/>
              <a:gd name="T17" fmla="*/ 1588 h 8"/>
              <a:gd name="T18" fmla="*/ 3572 w 12"/>
              <a:gd name="T19" fmla="*/ 1191 h 8"/>
              <a:gd name="T20" fmla="*/ 794 w 12"/>
              <a:gd name="T21" fmla="*/ 0 h 8"/>
              <a:gd name="T22" fmla="*/ 3969 w 12"/>
              <a:gd name="T23" fmla="*/ 1191 h 8"/>
              <a:gd name="T24" fmla="*/ 3969 w 12"/>
              <a:gd name="T25" fmla="*/ 1588 h 8"/>
              <a:gd name="T26" fmla="*/ 3572 w 12"/>
              <a:gd name="T27" fmla="*/ 1191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8">
                <a:moveTo>
                  <a:pt x="0" y="3"/>
                </a:moveTo>
                <a:cubicBezTo>
                  <a:pt x="0" y="0"/>
                  <a:pt x="1" y="0"/>
                  <a:pt x="2" y="0"/>
                </a:cubicBezTo>
                <a:cubicBezTo>
                  <a:pt x="1" y="0"/>
                  <a:pt x="0" y="3"/>
                  <a:pt x="0" y="3"/>
                </a:cubicBezTo>
                <a:cubicBezTo>
                  <a:pt x="0" y="3"/>
                  <a:pt x="1" y="7"/>
                  <a:pt x="2" y="7"/>
                </a:cubicBezTo>
                <a:cubicBezTo>
                  <a:pt x="0" y="7"/>
                  <a:pt x="0" y="3"/>
                  <a:pt x="0" y="3"/>
                </a:cubicBezTo>
                <a:close/>
                <a:moveTo>
                  <a:pt x="10" y="4"/>
                </a:moveTo>
                <a:cubicBezTo>
                  <a:pt x="11" y="5"/>
                  <a:pt x="11" y="6"/>
                  <a:pt x="11" y="7"/>
                </a:cubicBezTo>
                <a:lnTo>
                  <a:pt x="10" y="7"/>
                </a:lnTo>
                <a:lnTo>
                  <a:pt x="10" y="4"/>
                </a:lnTo>
                <a:close/>
                <a:moveTo>
                  <a:pt x="9" y="3"/>
                </a:moveTo>
                <a:lnTo>
                  <a:pt x="2" y="0"/>
                </a:lnTo>
                <a:lnTo>
                  <a:pt x="10" y="3"/>
                </a:lnTo>
                <a:lnTo>
                  <a:pt x="10" y="4"/>
                </a:lnTo>
                <a:cubicBezTo>
                  <a:pt x="10" y="3"/>
                  <a:pt x="9" y="3"/>
                  <a:pt x="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1" name="Freeform 7950">
            <a:extLst>
              <a:ext uri="{FF2B5EF4-FFF2-40B4-BE49-F238E27FC236}">
                <a16:creationId xmlns:a16="http://schemas.microsoft.com/office/drawing/2014/main" id="{D1F249C5-1917-2C47-B725-BE5A897E4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476875"/>
            <a:ext cx="6350" cy="3175"/>
          </a:xfrm>
          <a:custGeom>
            <a:avLst/>
            <a:gdLst>
              <a:gd name="T0" fmla="*/ 5953 w 16"/>
              <a:gd name="T1" fmla="*/ 1191 h 8"/>
              <a:gd name="T2" fmla="*/ 5953 w 16"/>
              <a:gd name="T3" fmla="*/ 2778 h 8"/>
              <a:gd name="T4" fmla="*/ 5556 w 16"/>
              <a:gd name="T5" fmla="*/ 2778 h 8"/>
              <a:gd name="T6" fmla="*/ 5953 w 16"/>
              <a:gd name="T7" fmla="*/ 1191 h 8"/>
              <a:gd name="T8" fmla="*/ 0 w 16"/>
              <a:gd name="T9" fmla="*/ 1191 h 8"/>
              <a:gd name="T10" fmla="*/ 397 w 16"/>
              <a:gd name="T11" fmla="*/ 0 h 8"/>
              <a:gd name="T12" fmla="*/ 794 w 16"/>
              <a:gd name="T13" fmla="*/ 0 h 8"/>
              <a:gd name="T14" fmla="*/ 397 w 16"/>
              <a:gd name="T15" fmla="*/ 1191 h 8"/>
              <a:gd name="T16" fmla="*/ 794 w 16"/>
              <a:gd name="T17" fmla="*/ 2778 h 8"/>
              <a:gd name="T18" fmla="*/ 0 w 16"/>
              <a:gd name="T19" fmla="*/ 1191 h 8"/>
              <a:gd name="T20" fmla="*/ 5953 w 16"/>
              <a:gd name="T21" fmla="*/ 1191 h 8"/>
              <a:gd name="T22" fmla="*/ 5159 w 16"/>
              <a:gd name="T23" fmla="*/ 0 h 8"/>
              <a:gd name="T24" fmla="*/ 5556 w 16"/>
              <a:gd name="T25" fmla="*/ 0 h 8"/>
              <a:gd name="T26" fmla="*/ 5953 w 16"/>
              <a:gd name="T27" fmla="*/ 1191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8">
                <a:moveTo>
                  <a:pt x="15" y="3"/>
                </a:moveTo>
                <a:lnTo>
                  <a:pt x="15" y="7"/>
                </a:lnTo>
                <a:lnTo>
                  <a:pt x="14" y="7"/>
                </a:lnTo>
                <a:lnTo>
                  <a:pt x="15" y="3"/>
                </a:lnTo>
                <a:close/>
                <a:moveTo>
                  <a:pt x="0" y="3"/>
                </a:moveTo>
                <a:lnTo>
                  <a:pt x="1" y="0"/>
                </a:lnTo>
                <a:lnTo>
                  <a:pt x="2" y="0"/>
                </a:lnTo>
                <a:lnTo>
                  <a:pt x="1" y="3"/>
                </a:lnTo>
                <a:cubicBezTo>
                  <a:pt x="1" y="6"/>
                  <a:pt x="1" y="7"/>
                  <a:pt x="2" y="7"/>
                </a:cubicBezTo>
                <a:cubicBezTo>
                  <a:pt x="1" y="7"/>
                  <a:pt x="0" y="6"/>
                  <a:pt x="0" y="3"/>
                </a:cubicBezTo>
                <a:close/>
                <a:moveTo>
                  <a:pt x="15" y="3"/>
                </a:moveTo>
                <a:cubicBezTo>
                  <a:pt x="14" y="0"/>
                  <a:pt x="13" y="0"/>
                  <a:pt x="13" y="0"/>
                </a:cubicBezTo>
                <a:lnTo>
                  <a:pt x="14" y="0"/>
                </a:lnTo>
                <a:lnTo>
                  <a:pt x="15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2" name="Freeform 7951">
            <a:extLst>
              <a:ext uri="{FF2B5EF4-FFF2-40B4-BE49-F238E27FC236}">
                <a16:creationId xmlns:a16="http://schemas.microsoft.com/office/drawing/2014/main" id="{273BAF60-46A7-454C-B49E-B1F6B7927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5475288"/>
            <a:ext cx="3175" cy="3175"/>
          </a:xfrm>
          <a:custGeom>
            <a:avLst/>
            <a:gdLst>
              <a:gd name="T0" fmla="*/ 0 w 9"/>
              <a:gd name="T1" fmla="*/ 2886 h 11"/>
              <a:gd name="T2" fmla="*/ 2469 w 9"/>
              <a:gd name="T3" fmla="*/ 866 h 11"/>
              <a:gd name="T4" fmla="*/ 0 w 9"/>
              <a:gd name="T5" fmla="*/ 0 h 11"/>
              <a:gd name="T6" fmla="*/ 2822 w 9"/>
              <a:gd name="T7" fmla="*/ 866 h 11"/>
              <a:gd name="T8" fmla="*/ 0 w 9"/>
              <a:gd name="T9" fmla="*/ 288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0" y="10"/>
                </a:moveTo>
                <a:lnTo>
                  <a:pt x="7" y="3"/>
                </a:lnTo>
                <a:lnTo>
                  <a:pt x="0" y="0"/>
                </a:lnTo>
                <a:lnTo>
                  <a:pt x="8" y="3"/>
                </a:lnTo>
                <a:lnTo>
                  <a:pt x="0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" name="Freeform 7952">
            <a:extLst>
              <a:ext uri="{FF2B5EF4-FFF2-40B4-BE49-F238E27FC236}">
                <a16:creationId xmlns:a16="http://schemas.microsoft.com/office/drawing/2014/main" id="{05A2F0BB-A40A-144C-AC20-909E07323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5497513"/>
            <a:ext cx="1588" cy="1587"/>
          </a:xfrm>
          <a:custGeom>
            <a:avLst/>
            <a:gdLst>
              <a:gd name="T0" fmla="*/ 529 w 6"/>
              <a:gd name="T1" fmla="*/ 1190 h 4"/>
              <a:gd name="T2" fmla="*/ 0 w 6"/>
              <a:gd name="T3" fmla="*/ 0 h 4"/>
              <a:gd name="T4" fmla="*/ 529 w 6"/>
              <a:gd name="T5" fmla="*/ 0 h 4"/>
              <a:gd name="T6" fmla="*/ 1323 w 6"/>
              <a:gd name="T7" fmla="*/ 0 h 4"/>
              <a:gd name="T8" fmla="*/ 529 w 6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3"/>
                </a:move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2" y="3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" name="Freeform 7953">
            <a:extLst>
              <a:ext uri="{FF2B5EF4-FFF2-40B4-BE49-F238E27FC236}">
                <a16:creationId xmlns:a16="http://schemas.microsoft.com/office/drawing/2014/main" id="{07F6B393-CF17-C34E-8974-AA55D3EE4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87988"/>
            <a:ext cx="4762" cy="4762"/>
          </a:xfrm>
          <a:custGeom>
            <a:avLst/>
            <a:gdLst>
              <a:gd name="T0" fmla="*/ 3175 w 12"/>
              <a:gd name="T1" fmla="*/ 1099 h 13"/>
              <a:gd name="T2" fmla="*/ 794 w 12"/>
              <a:gd name="T3" fmla="*/ 2198 h 13"/>
              <a:gd name="T4" fmla="*/ 0 w 12"/>
              <a:gd name="T5" fmla="*/ 1099 h 13"/>
              <a:gd name="T6" fmla="*/ 1191 w 12"/>
              <a:gd name="T7" fmla="*/ 0 h 13"/>
              <a:gd name="T8" fmla="*/ 2381 w 12"/>
              <a:gd name="T9" fmla="*/ 0 h 13"/>
              <a:gd name="T10" fmla="*/ 1587 w 12"/>
              <a:gd name="T11" fmla="*/ 1099 h 13"/>
              <a:gd name="T12" fmla="*/ 3175 w 12"/>
              <a:gd name="T13" fmla="*/ 0 h 13"/>
              <a:gd name="T14" fmla="*/ 4365 w 12"/>
              <a:gd name="T15" fmla="*/ 1099 h 13"/>
              <a:gd name="T16" fmla="*/ 2381 w 12"/>
              <a:gd name="T17" fmla="*/ 2198 h 13"/>
              <a:gd name="T18" fmla="*/ 3968 w 12"/>
              <a:gd name="T19" fmla="*/ 2198 h 13"/>
              <a:gd name="T20" fmla="*/ 2778 w 12"/>
              <a:gd name="T21" fmla="*/ 4396 h 13"/>
              <a:gd name="T22" fmla="*/ 1191 w 12"/>
              <a:gd name="T23" fmla="*/ 3297 h 13"/>
              <a:gd name="T24" fmla="*/ 1191 w 12"/>
              <a:gd name="T25" fmla="*/ 2198 h 13"/>
              <a:gd name="T26" fmla="*/ 3175 w 12"/>
              <a:gd name="T27" fmla="*/ 1099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3">
                <a:moveTo>
                  <a:pt x="8" y="3"/>
                </a:moveTo>
                <a:cubicBezTo>
                  <a:pt x="8" y="3"/>
                  <a:pt x="3" y="6"/>
                  <a:pt x="2" y="6"/>
                </a:cubicBezTo>
                <a:cubicBezTo>
                  <a:pt x="1" y="6"/>
                  <a:pt x="0" y="3"/>
                  <a:pt x="0" y="3"/>
                </a:cubicBezTo>
                <a:cubicBezTo>
                  <a:pt x="0" y="3"/>
                  <a:pt x="1" y="0"/>
                  <a:pt x="3" y="0"/>
                </a:cubicBezTo>
                <a:cubicBezTo>
                  <a:pt x="3" y="0"/>
                  <a:pt x="5" y="0"/>
                  <a:pt x="6" y="0"/>
                </a:cubicBezTo>
                <a:lnTo>
                  <a:pt x="4" y="3"/>
                </a:lnTo>
                <a:lnTo>
                  <a:pt x="8" y="0"/>
                </a:lnTo>
                <a:cubicBezTo>
                  <a:pt x="10" y="0"/>
                  <a:pt x="11" y="3"/>
                  <a:pt x="11" y="3"/>
                </a:cubicBezTo>
                <a:cubicBezTo>
                  <a:pt x="10" y="6"/>
                  <a:pt x="6" y="6"/>
                  <a:pt x="6" y="6"/>
                </a:cubicBezTo>
                <a:lnTo>
                  <a:pt x="10" y="6"/>
                </a:lnTo>
                <a:cubicBezTo>
                  <a:pt x="11" y="9"/>
                  <a:pt x="9" y="9"/>
                  <a:pt x="7" y="12"/>
                </a:cubicBezTo>
                <a:cubicBezTo>
                  <a:pt x="7" y="12"/>
                  <a:pt x="4" y="12"/>
                  <a:pt x="3" y="9"/>
                </a:cubicBezTo>
                <a:cubicBezTo>
                  <a:pt x="2" y="9"/>
                  <a:pt x="2" y="9"/>
                  <a:pt x="3" y="6"/>
                </a:cubicBezTo>
                <a:lnTo>
                  <a:pt x="8" y="3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" name="Freeform 7954">
            <a:extLst>
              <a:ext uri="{FF2B5EF4-FFF2-40B4-BE49-F238E27FC236}">
                <a16:creationId xmlns:a16="http://schemas.microsoft.com/office/drawing/2014/main" id="{4939BD71-923F-C44B-9767-34CC485D0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487988"/>
            <a:ext cx="4762" cy="4762"/>
          </a:xfrm>
          <a:custGeom>
            <a:avLst/>
            <a:gdLst>
              <a:gd name="T0" fmla="*/ 1701 w 14"/>
              <a:gd name="T1" fmla="*/ 4396 h 13"/>
              <a:gd name="T2" fmla="*/ 1020 w 14"/>
              <a:gd name="T3" fmla="*/ 3297 h 13"/>
              <a:gd name="T4" fmla="*/ 1361 w 14"/>
              <a:gd name="T5" fmla="*/ 2198 h 13"/>
              <a:gd name="T6" fmla="*/ 1020 w 14"/>
              <a:gd name="T7" fmla="*/ 2198 h 13"/>
              <a:gd name="T8" fmla="*/ 2721 w 14"/>
              <a:gd name="T9" fmla="*/ 1099 h 13"/>
              <a:gd name="T10" fmla="*/ 1701 w 14"/>
              <a:gd name="T11" fmla="*/ 2198 h 13"/>
              <a:gd name="T12" fmla="*/ 1361 w 14"/>
              <a:gd name="T13" fmla="*/ 3297 h 13"/>
              <a:gd name="T14" fmla="*/ 2721 w 14"/>
              <a:gd name="T15" fmla="*/ 4396 h 13"/>
              <a:gd name="T16" fmla="*/ 3742 w 14"/>
              <a:gd name="T17" fmla="*/ 2198 h 13"/>
              <a:gd name="T18" fmla="*/ 2721 w 14"/>
              <a:gd name="T19" fmla="*/ 4396 h 13"/>
              <a:gd name="T20" fmla="*/ 2381 w 14"/>
              <a:gd name="T21" fmla="*/ 4396 h 13"/>
              <a:gd name="T22" fmla="*/ 1701 w 14"/>
              <a:gd name="T23" fmla="*/ 4396 h 13"/>
              <a:gd name="T24" fmla="*/ 340 w 14"/>
              <a:gd name="T25" fmla="*/ 2198 h 13"/>
              <a:gd name="T26" fmla="*/ 340 w 14"/>
              <a:gd name="T27" fmla="*/ 1099 h 13"/>
              <a:gd name="T28" fmla="*/ 1361 w 14"/>
              <a:gd name="T29" fmla="*/ 0 h 13"/>
              <a:gd name="T30" fmla="*/ 680 w 14"/>
              <a:gd name="T31" fmla="*/ 1099 h 13"/>
              <a:gd name="T32" fmla="*/ 680 w 14"/>
              <a:gd name="T33" fmla="*/ 2198 h 13"/>
              <a:gd name="T34" fmla="*/ 340 w 14"/>
              <a:gd name="T35" fmla="*/ 2198 h 13"/>
              <a:gd name="T36" fmla="*/ 3061 w 14"/>
              <a:gd name="T37" fmla="*/ 2198 h 13"/>
              <a:gd name="T38" fmla="*/ 2721 w 14"/>
              <a:gd name="T39" fmla="*/ 2198 h 13"/>
              <a:gd name="T40" fmla="*/ 3742 w 14"/>
              <a:gd name="T41" fmla="*/ 1099 h 13"/>
              <a:gd name="T42" fmla="*/ 3401 w 14"/>
              <a:gd name="T43" fmla="*/ 0 h 13"/>
              <a:gd name="T44" fmla="*/ 4082 w 14"/>
              <a:gd name="T45" fmla="*/ 1099 h 13"/>
              <a:gd name="T46" fmla="*/ 3061 w 14"/>
              <a:gd name="T47" fmla="*/ 2198 h 13"/>
              <a:gd name="T48" fmla="*/ 3742 w 14"/>
              <a:gd name="T49" fmla="*/ 2198 h 13"/>
              <a:gd name="T50" fmla="*/ 3061 w 14"/>
              <a:gd name="T51" fmla="*/ 2198 h 13"/>
              <a:gd name="T52" fmla="*/ 2721 w 14"/>
              <a:gd name="T53" fmla="*/ 0 h 13"/>
              <a:gd name="T54" fmla="*/ 3061 w 14"/>
              <a:gd name="T55" fmla="*/ 0 h 13"/>
              <a:gd name="T56" fmla="*/ 2381 w 14"/>
              <a:gd name="T57" fmla="*/ 733 h 13"/>
              <a:gd name="T58" fmla="*/ 2041 w 14"/>
              <a:gd name="T59" fmla="*/ 1099 h 13"/>
              <a:gd name="T60" fmla="*/ 2381 w 14"/>
              <a:gd name="T61" fmla="*/ 0 h 13"/>
              <a:gd name="T62" fmla="*/ 2721 w 14"/>
              <a:gd name="T63" fmla="*/ 0 h 13"/>
              <a:gd name="T64" fmla="*/ 2041 w 14"/>
              <a:gd name="T65" fmla="*/ 1099 h 13"/>
              <a:gd name="T66" fmla="*/ 2041 w 14"/>
              <a:gd name="T67" fmla="*/ 1099 h 13"/>
              <a:gd name="T68" fmla="*/ 2041 w 14"/>
              <a:gd name="T69" fmla="*/ 1099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" h="13">
                <a:moveTo>
                  <a:pt x="5" y="12"/>
                </a:moveTo>
                <a:cubicBezTo>
                  <a:pt x="4" y="9"/>
                  <a:pt x="3" y="9"/>
                  <a:pt x="3" y="9"/>
                </a:cubicBezTo>
                <a:lnTo>
                  <a:pt x="4" y="6"/>
                </a:lnTo>
                <a:lnTo>
                  <a:pt x="3" y="6"/>
                </a:lnTo>
                <a:cubicBezTo>
                  <a:pt x="4" y="6"/>
                  <a:pt x="5" y="6"/>
                  <a:pt x="8" y="3"/>
                </a:cubicBezTo>
                <a:cubicBezTo>
                  <a:pt x="7" y="6"/>
                  <a:pt x="5" y="6"/>
                  <a:pt x="5" y="6"/>
                </a:cubicBezTo>
                <a:lnTo>
                  <a:pt x="4" y="9"/>
                </a:lnTo>
                <a:cubicBezTo>
                  <a:pt x="5" y="12"/>
                  <a:pt x="7" y="12"/>
                  <a:pt x="8" y="12"/>
                </a:cubicBezTo>
                <a:cubicBezTo>
                  <a:pt x="10" y="9"/>
                  <a:pt x="11" y="9"/>
                  <a:pt x="11" y="6"/>
                </a:cubicBezTo>
                <a:cubicBezTo>
                  <a:pt x="12" y="9"/>
                  <a:pt x="10" y="9"/>
                  <a:pt x="8" y="12"/>
                </a:cubicBezTo>
                <a:lnTo>
                  <a:pt x="7" y="12"/>
                </a:lnTo>
                <a:lnTo>
                  <a:pt x="5" y="12"/>
                </a:lnTo>
                <a:close/>
                <a:moveTo>
                  <a:pt x="1" y="6"/>
                </a:moveTo>
                <a:cubicBezTo>
                  <a:pt x="1" y="3"/>
                  <a:pt x="0" y="3"/>
                  <a:pt x="1" y="3"/>
                </a:cubicBezTo>
                <a:cubicBezTo>
                  <a:pt x="1" y="3"/>
                  <a:pt x="2" y="0"/>
                  <a:pt x="4" y="0"/>
                </a:cubicBezTo>
                <a:cubicBezTo>
                  <a:pt x="3" y="0"/>
                  <a:pt x="2" y="3"/>
                  <a:pt x="2" y="3"/>
                </a:cubicBezTo>
                <a:lnTo>
                  <a:pt x="2" y="6"/>
                </a:lnTo>
                <a:lnTo>
                  <a:pt x="1" y="6"/>
                </a:lnTo>
                <a:close/>
                <a:moveTo>
                  <a:pt x="9" y="6"/>
                </a:moveTo>
                <a:lnTo>
                  <a:pt x="8" y="6"/>
                </a:lnTo>
                <a:cubicBezTo>
                  <a:pt x="11" y="6"/>
                  <a:pt x="11" y="3"/>
                  <a:pt x="11" y="3"/>
                </a:cubicBezTo>
                <a:cubicBezTo>
                  <a:pt x="11" y="3"/>
                  <a:pt x="11" y="1"/>
                  <a:pt x="10" y="0"/>
                </a:cubicBezTo>
                <a:cubicBezTo>
                  <a:pt x="11" y="1"/>
                  <a:pt x="13" y="3"/>
                  <a:pt x="12" y="3"/>
                </a:cubicBezTo>
                <a:cubicBezTo>
                  <a:pt x="12" y="3"/>
                  <a:pt x="11" y="6"/>
                  <a:pt x="9" y="6"/>
                </a:cubicBezTo>
                <a:cubicBezTo>
                  <a:pt x="11" y="6"/>
                  <a:pt x="11" y="6"/>
                  <a:pt x="11" y="6"/>
                </a:cubicBezTo>
                <a:lnTo>
                  <a:pt x="9" y="6"/>
                </a:lnTo>
                <a:close/>
                <a:moveTo>
                  <a:pt x="8" y="0"/>
                </a:moveTo>
                <a:lnTo>
                  <a:pt x="9" y="0"/>
                </a:lnTo>
                <a:lnTo>
                  <a:pt x="7" y="2"/>
                </a:lnTo>
                <a:cubicBezTo>
                  <a:pt x="7" y="2"/>
                  <a:pt x="6" y="2"/>
                  <a:pt x="6" y="3"/>
                </a:cubicBezTo>
                <a:lnTo>
                  <a:pt x="7" y="0"/>
                </a:lnTo>
                <a:lnTo>
                  <a:pt x="8" y="0"/>
                </a:lnTo>
                <a:close/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6" name="Freeform 7955">
            <a:extLst>
              <a:ext uri="{FF2B5EF4-FFF2-40B4-BE49-F238E27FC236}">
                <a16:creationId xmlns:a16="http://schemas.microsoft.com/office/drawing/2014/main" id="{EDF62104-0173-F942-9328-55C172DD7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5486400"/>
            <a:ext cx="3175" cy="3175"/>
          </a:xfrm>
          <a:custGeom>
            <a:avLst/>
            <a:gdLst>
              <a:gd name="T0" fmla="*/ 0 w 11"/>
              <a:gd name="T1" fmla="*/ 953 h 10"/>
              <a:gd name="T2" fmla="*/ 866 w 11"/>
              <a:gd name="T3" fmla="*/ 0 h 10"/>
              <a:gd name="T4" fmla="*/ 1732 w 11"/>
              <a:gd name="T5" fmla="*/ 1905 h 10"/>
              <a:gd name="T6" fmla="*/ 1732 w 11"/>
              <a:gd name="T7" fmla="*/ 953 h 10"/>
              <a:gd name="T8" fmla="*/ 2886 w 11"/>
              <a:gd name="T9" fmla="*/ 1905 h 10"/>
              <a:gd name="T10" fmla="*/ 2598 w 11"/>
              <a:gd name="T11" fmla="*/ 2858 h 10"/>
              <a:gd name="T12" fmla="*/ 1155 w 11"/>
              <a:gd name="T13" fmla="*/ 2858 h 10"/>
              <a:gd name="T14" fmla="*/ 0 w 11"/>
              <a:gd name="T15" fmla="*/ 95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0">
                <a:moveTo>
                  <a:pt x="0" y="3"/>
                </a:moveTo>
                <a:cubicBezTo>
                  <a:pt x="0" y="0"/>
                  <a:pt x="0" y="0"/>
                  <a:pt x="3" y="0"/>
                </a:cubicBezTo>
                <a:cubicBezTo>
                  <a:pt x="3" y="3"/>
                  <a:pt x="6" y="6"/>
                  <a:pt x="6" y="6"/>
                </a:cubicBezTo>
                <a:cubicBezTo>
                  <a:pt x="6" y="6"/>
                  <a:pt x="3" y="3"/>
                  <a:pt x="6" y="3"/>
                </a:cubicBezTo>
                <a:cubicBezTo>
                  <a:pt x="7" y="0"/>
                  <a:pt x="8" y="3"/>
                  <a:pt x="10" y="6"/>
                </a:cubicBezTo>
                <a:lnTo>
                  <a:pt x="9" y="9"/>
                </a:lnTo>
                <a:cubicBezTo>
                  <a:pt x="7" y="9"/>
                  <a:pt x="6" y="9"/>
                  <a:pt x="4" y="9"/>
                </a:cubicBezTo>
                <a:cubicBezTo>
                  <a:pt x="0" y="6"/>
                  <a:pt x="0" y="3"/>
                  <a:pt x="0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" name="Freeform 7956">
            <a:extLst>
              <a:ext uri="{FF2B5EF4-FFF2-40B4-BE49-F238E27FC236}">
                <a16:creationId xmlns:a16="http://schemas.microsoft.com/office/drawing/2014/main" id="{736EA24E-F8FD-EB42-852F-9729E7AA1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5486400"/>
            <a:ext cx="3175" cy="3175"/>
          </a:xfrm>
          <a:custGeom>
            <a:avLst/>
            <a:gdLst>
              <a:gd name="T0" fmla="*/ 1270 w 10"/>
              <a:gd name="T1" fmla="*/ 2858 h 10"/>
              <a:gd name="T2" fmla="*/ 0 w 10"/>
              <a:gd name="T3" fmla="*/ 953 h 10"/>
              <a:gd name="T4" fmla="*/ 0 w 10"/>
              <a:gd name="T5" fmla="*/ 0 h 10"/>
              <a:gd name="T6" fmla="*/ 953 w 10"/>
              <a:gd name="T7" fmla="*/ 0 h 10"/>
              <a:gd name="T8" fmla="*/ 0 w 10"/>
              <a:gd name="T9" fmla="*/ 953 h 10"/>
              <a:gd name="T10" fmla="*/ 1588 w 10"/>
              <a:gd name="T11" fmla="*/ 2858 h 10"/>
              <a:gd name="T12" fmla="*/ 1270 w 10"/>
              <a:gd name="T13" fmla="*/ 2858 h 10"/>
              <a:gd name="T14" fmla="*/ 2858 w 10"/>
              <a:gd name="T15" fmla="*/ 2540 h 10"/>
              <a:gd name="T16" fmla="*/ 2858 w 10"/>
              <a:gd name="T17" fmla="*/ 2858 h 10"/>
              <a:gd name="T18" fmla="*/ 2540 w 10"/>
              <a:gd name="T19" fmla="*/ 2858 h 10"/>
              <a:gd name="T20" fmla="*/ 2858 w 10"/>
              <a:gd name="T21" fmla="*/ 2540 h 10"/>
              <a:gd name="T22" fmla="*/ 2223 w 10"/>
              <a:gd name="T23" fmla="*/ 953 h 10"/>
              <a:gd name="T24" fmla="*/ 1905 w 10"/>
              <a:gd name="T25" fmla="*/ 1905 h 10"/>
              <a:gd name="T26" fmla="*/ 953 w 10"/>
              <a:gd name="T27" fmla="*/ 0 h 10"/>
              <a:gd name="T28" fmla="*/ 1270 w 10"/>
              <a:gd name="T29" fmla="*/ 953 h 10"/>
              <a:gd name="T30" fmla="*/ 1905 w 10"/>
              <a:gd name="T31" fmla="*/ 0 h 10"/>
              <a:gd name="T32" fmla="*/ 2858 w 10"/>
              <a:gd name="T33" fmla="*/ 953 h 10"/>
              <a:gd name="T34" fmla="*/ 2858 w 10"/>
              <a:gd name="T35" fmla="*/ 1905 h 10"/>
              <a:gd name="T36" fmla="*/ 2223 w 10"/>
              <a:gd name="T37" fmla="*/ 953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10">
                <a:moveTo>
                  <a:pt x="4" y="9"/>
                </a:moveTo>
                <a:cubicBezTo>
                  <a:pt x="1" y="9"/>
                  <a:pt x="0" y="6"/>
                  <a:pt x="0" y="3"/>
                </a:cubicBezTo>
                <a:lnTo>
                  <a:pt x="0" y="0"/>
                </a:lnTo>
                <a:lnTo>
                  <a:pt x="3" y="0"/>
                </a:lnTo>
                <a:cubicBezTo>
                  <a:pt x="0" y="0"/>
                  <a:pt x="0" y="3"/>
                  <a:pt x="0" y="3"/>
                </a:cubicBezTo>
                <a:cubicBezTo>
                  <a:pt x="0" y="6"/>
                  <a:pt x="3" y="6"/>
                  <a:pt x="5" y="9"/>
                </a:cubicBezTo>
                <a:lnTo>
                  <a:pt x="4" y="9"/>
                </a:lnTo>
                <a:close/>
                <a:moveTo>
                  <a:pt x="9" y="8"/>
                </a:moveTo>
                <a:cubicBezTo>
                  <a:pt x="9" y="9"/>
                  <a:pt x="9" y="9"/>
                  <a:pt x="9" y="9"/>
                </a:cubicBezTo>
                <a:lnTo>
                  <a:pt x="8" y="9"/>
                </a:lnTo>
                <a:cubicBezTo>
                  <a:pt x="9" y="9"/>
                  <a:pt x="9" y="8"/>
                  <a:pt x="9" y="8"/>
                </a:cubicBezTo>
                <a:close/>
                <a:moveTo>
                  <a:pt x="7" y="3"/>
                </a:moveTo>
                <a:cubicBezTo>
                  <a:pt x="4" y="3"/>
                  <a:pt x="5" y="3"/>
                  <a:pt x="6" y="6"/>
                </a:cubicBezTo>
                <a:cubicBezTo>
                  <a:pt x="3" y="3"/>
                  <a:pt x="3" y="0"/>
                  <a:pt x="3" y="0"/>
                </a:cubicBezTo>
                <a:lnTo>
                  <a:pt x="4" y="3"/>
                </a:lnTo>
                <a:cubicBezTo>
                  <a:pt x="4" y="3"/>
                  <a:pt x="5" y="3"/>
                  <a:pt x="6" y="0"/>
                </a:cubicBezTo>
                <a:cubicBezTo>
                  <a:pt x="7" y="0"/>
                  <a:pt x="9" y="3"/>
                  <a:pt x="9" y="3"/>
                </a:cubicBezTo>
                <a:cubicBezTo>
                  <a:pt x="9" y="4"/>
                  <a:pt x="9" y="5"/>
                  <a:pt x="9" y="6"/>
                </a:cubicBezTo>
                <a:cubicBezTo>
                  <a:pt x="8" y="3"/>
                  <a:pt x="7" y="3"/>
                  <a:pt x="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8" name="Freeform 7957">
            <a:extLst>
              <a:ext uri="{FF2B5EF4-FFF2-40B4-BE49-F238E27FC236}">
                <a16:creationId xmlns:a16="http://schemas.microsoft.com/office/drawing/2014/main" id="{5ADD4A73-4993-0A4C-994B-155560030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89575"/>
            <a:ext cx="3175" cy="3175"/>
          </a:xfrm>
          <a:custGeom>
            <a:avLst/>
            <a:gdLst>
              <a:gd name="T0" fmla="*/ 706 w 9"/>
              <a:gd name="T1" fmla="*/ 1905 h 10"/>
              <a:gd name="T2" fmla="*/ 706 w 9"/>
              <a:gd name="T3" fmla="*/ 0 h 10"/>
              <a:gd name="T4" fmla="*/ 2117 w 9"/>
              <a:gd name="T5" fmla="*/ 953 h 10"/>
              <a:gd name="T6" fmla="*/ 2469 w 9"/>
              <a:gd name="T7" fmla="*/ 2858 h 10"/>
              <a:gd name="T8" fmla="*/ 706 w 9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2" y="6"/>
                </a:moveTo>
                <a:cubicBezTo>
                  <a:pt x="0" y="6"/>
                  <a:pt x="0" y="3"/>
                  <a:pt x="2" y="0"/>
                </a:cubicBezTo>
                <a:cubicBezTo>
                  <a:pt x="3" y="0"/>
                  <a:pt x="5" y="0"/>
                  <a:pt x="6" y="3"/>
                </a:cubicBezTo>
                <a:cubicBezTo>
                  <a:pt x="8" y="6"/>
                  <a:pt x="8" y="9"/>
                  <a:pt x="7" y="9"/>
                </a:cubicBezTo>
                <a:cubicBezTo>
                  <a:pt x="6" y="9"/>
                  <a:pt x="3" y="9"/>
                  <a:pt x="2" y="6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9" name="Freeform 7958">
            <a:extLst>
              <a:ext uri="{FF2B5EF4-FFF2-40B4-BE49-F238E27FC236}">
                <a16:creationId xmlns:a16="http://schemas.microsoft.com/office/drawing/2014/main" id="{07E5A22B-8DA0-4C43-9290-B2573AA56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89575"/>
            <a:ext cx="3175" cy="3175"/>
          </a:xfrm>
          <a:custGeom>
            <a:avLst/>
            <a:gdLst>
              <a:gd name="T0" fmla="*/ 953 w 10"/>
              <a:gd name="T1" fmla="*/ 0 h 10"/>
              <a:gd name="T2" fmla="*/ 953 w 10"/>
              <a:gd name="T3" fmla="*/ 1905 h 10"/>
              <a:gd name="T4" fmla="*/ 953 w 10"/>
              <a:gd name="T5" fmla="*/ 0 h 10"/>
              <a:gd name="T6" fmla="*/ 1588 w 10"/>
              <a:gd name="T7" fmla="*/ 318 h 10"/>
              <a:gd name="T8" fmla="*/ 953 w 10"/>
              <a:gd name="T9" fmla="*/ 0 h 10"/>
              <a:gd name="T10" fmla="*/ 1270 w 10"/>
              <a:gd name="T11" fmla="*/ 0 h 10"/>
              <a:gd name="T12" fmla="*/ 1588 w 10"/>
              <a:gd name="T13" fmla="*/ 318 h 10"/>
              <a:gd name="T14" fmla="*/ 2223 w 10"/>
              <a:gd name="T15" fmla="*/ 953 h 10"/>
              <a:gd name="T16" fmla="*/ 1588 w 10"/>
              <a:gd name="T17" fmla="*/ 318 h 10"/>
              <a:gd name="T18" fmla="*/ 2223 w 10"/>
              <a:gd name="T19" fmla="*/ 953 h 10"/>
              <a:gd name="T20" fmla="*/ 2540 w 10"/>
              <a:gd name="T21" fmla="*/ 2858 h 10"/>
              <a:gd name="T22" fmla="*/ 2223 w 10"/>
              <a:gd name="T23" fmla="*/ 2858 h 10"/>
              <a:gd name="T24" fmla="*/ 2540 w 10"/>
              <a:gd name="T25" fmla="*/ 1588 h 10"/>
              <a:gd name="T26" fmla="*/ 2540 w 10"/>
              <a:gd name="T27" fmla="*/ 2858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10">
                <a:moveTo>
                  <a:pt x="3" y="0"/>
                </a:moveTo>
                <a:cubicBezTo>
                  <a:pt x="1" y="3"/>
                  <a:pt x="1" y="6"/>
                  <a:pt x="3" y="6"/>
                </a:cubicBezTo>
                <a:cubicBezTo>
                  <a:pt x="0" y="6"/>
                  <a:pt x="0" y="3"/>
                  <a:pt x="3" y="0"/>
                </a:cubicBezTo>
                <a:close/>
                <a:moveTo>
                  <a:pt x="5" y="1"/>
                </a:moveTo>
                <a:cubicBezTo>
                  <a:pt x="4" y="0"/>
                  <a:pt x="4" y="0"/>
                  <a:pt x="3" y="0"/>
                </a:cubicBezTo>
                <a:lnTo>
                  <a:pt x="4" y="0"/>
                </a:lnTo>
                <a:lnTo>
                  <a:pt x="5" y="1"/>
                </a:lnTo>
                <a:close/>
                <a:moveTo>
                  <a:pt x="7" y="3"/>
                </a:moveTo>
                <a:cubicBezTo>
                  <a:pt x="6" y="3"/>
                  <a:pt x="5" y="2"/>
                  <a:pt x="5" y="1"/>
                </a:cubicBezTo>
                <a:lnTo>
                  <a:pt x="7" y="3"/>
                </a:lnTo>
                <a:close/>
                <a:moveTo>
                  <a:pt x="8" y="9"/>
                </a:moveTo>
                <a:lnTo>
                  <a:pt x="7" y="9"/>
                </a:lnTo>
                <a:cubicBezTo>
                  <a:pt x="8" y="9"/>
                  <a:pt x="9" y="7"/>
                  <a:pt x="8" y="5"/>
                </a:cubicBezTo>
                <a:cubicBezTo>
                  <a:pt x="9" y="7"/>
                  <a:pt x="9" y="9"/>
                  <a:pt x="8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90" name="Freeform 7959">
            <a:extLst>
              <a:ext uri="{FF2B5EF4-FFF2-40B4-BE49-F238E27FC236}">
                <a16:creationId xmlns:a16="http://schemas.microsoft.com/office/drawing/2014/main" id="{04B03F3F-398C-0A46-B398-E65DAD125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89575"/>
            <a:ext cx="1587" cy="1588"/>
          </a:xfrm>
          <a:custGeom>
            <a:avLst/>
            <a:gdLst>
              <a:gd name="T0" fmla="*/ 317 w 5"/>
              <a:gd name="T1" fmla="*/ 1191 h 4"/>
              <a:gd name="T2" fmla="*/ 0 w 5"/>
              <a:gd name="T3" fmla="*/ 0 h 4"/>
              <a:gd name="T4" fmla="*/ 317 w 5"/>
              <a:gd name="T5" fmla="*/ 0 h 4"/>
              <a:gd name="T6" fmla="*/ 1270 w 5"/>
              <a:gd name="T7" fmla="*/ 0 h 4"/>
              <a:gd name="T8" fmla="*/ 317 w 5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1" y="3"/>
                </a:moveTo>
                <a:cubicBezTo>
                  <a:pt x="1" y="3"/>
                  <a:pt x="0" y="3"/>
                  <a:pt x="0" y="0"/>
                </a:cubicBezTo>
                <a:lnTo>
                  <a:pt x="1" y="0"/>
                </a:lnTo>
                <a:lnTo>
                  <a:pt x="4" y="0"/>
                </a:lnTo>
                <a:cubicBezTo>
                  <a:pt x="4" y="3"/>
                  <a:pt x="3" y="3"/>
                  <a:pt x="1" y="3"/>
                </a:cubicBezTo>
              </a:path>
            </a:pathLst>
          </a:custGeom>
          <a:solidFill>
            <a:srgbClr val="C7C7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91" name="Freeform 7960">
            <a:extLst>
              <a:ext uri="{FF2B5EF4-FFF2-40B4-BE49-F238E27FC236}">
                <a16:creationId xmlns:a16="http://schemas.microsoft.com/office/drawing/2014/main" id="{4283F93C-4E2C-0142-9807-97617F6E8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5489575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2721 w 7"/>
              <a:gd name="T5" fmla="*/ 1361 h 7"/>
              <a:gd name="T6" fmla="*/ 1361 w 7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3" y="6"/>
                  <a:pt x="0" y="6"/>
                  <a:pt x="0" y="3"/>
                </a:cubicBezTo>
                <a:cubicBezTo>
                  <a:pt x="0" y="0"/>
                  <a:pt x="6" y="0"/>
                  <a:pt x="6" y="3"/>
                </a:cubicBezTo>
                <a:cubicBezTo>
                  <a:pt x="6" y="6"/>
                  <a:pt x="4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92" name="Freeform 7961">
            <a:extLst>
              <a:ext uri="{FF2B5EF4-FFF2-40B4-BE49-F238E27FC236}">
                <a16:creationId xmlns:a16="http://schemas.microsoft.com/office/drawing/2014/main" id="{735D0998-ECEE-224C-9C8E-006800BDA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80050"/>
            <a:ext cx="3175" cy="1588"/>
          </a:xfrm>
          <a:custGeom>
            <a:avLst/>
            <a:gdLst>
              <a:gd name="T0" fmla="*/ 907 w 7"/>
              <a:gd name="T1" fmla="*/ 1323 h 6"/>
              <a:gd name="T2" fmla="*/ 0 w 7"/>
              <a:gd name="T3" fmla="*/ 794 h 6"/>
              <a:gd name="T4" fmla="*/ 907 w 7"/>
              <a:gd name="T5" fmla="*/ 0 h 6"/>
              <a:gd name="T6" fmla="*/ 2721 w 7"/>
              <a:gd name="T7" fmla="*/ 0 h 6"/>
              <a:gd name="T8" fmla="*/ 907 w 7"/>
              <a:gd name="T9" fmla="*/ 132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6">
                <a:moveTo>
                  <a:pt x="2" y="5"/>
                </a:moveTo>
                <a:lnTo>
                  <a:pt x="0" y="3"/>
                </a:lnTo>
                <a:lnTo>
                  <a:pt x="2" y="0"/>
                </a:lnTo>
                <a:lnTo>
                  <a:pt x="6" y="0"/>
                </a:lnTo>
                <a:lnTo>
                  <a:pt x="2" y="5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93" name="Freeform 7962">
            <a:extLst>
              <a:ext uri="{FF2B5EF4-FFF2-40B4-BE49-F238E27FC236}">
                <a16:creationId xmlns:a16="http://schemas.microsoft.com/office/drawing/2014/main" id="{24792427-F799-7849-9EF8-2C24588EC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80050"/>
            <a:ext cx="3175" cy="1588"/>
          </a:xfrm>
          <a:custGeom>
            <a:avLst/>
            <a:gdLst>
              <a:gd name="T0" fmla="*/ 907 w 7"/>
              <a:gd name="T1" fmla="*/ 1323 h 6"/>
              <a:gd name="T2" fmla="*/ 907 w 7"/>
              <a:gd name="T3" fmla="*/ 1323 h 6"/>
              <a:gd name="T4" fmla="*/ 0 w 7"/>
              <a:gd name="T5" fmla="*/ 794 h 6"/>
              <a:gd name="T6" fmla="*/ 907 w 7"/>
              <a:gd name="T7" fmla="*/ 0 h 6"/>
              <a:gd name="T8" fmla="*/ 2721 w 7"/>
              <a:gd name="T9" fmla="*/ 0 h 6"/>
              <a:gd name="T10" fmla="*/ 907 w 7"/>
              <a:gd name="T11" fmla="*/ 132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">
                <a:moveTo>
                  <a:pt x="2" y="5"/>
                </a:moveTo>
                <a:lnTo>
                  <a:pt x="2" y="5"/>
                </a:lnTo>
                <a:lnTo>
                  <a:pt x="0" y="3"/>
                </a:lnTo>
                <a:lnTo>
                  <a:pt x="2" y="0"/>
                </a:lnTo>
                <a:lnTo>
                  <a:pt x="6" y="0"/>
                </a:lnTo>
                <a:lnTo>
                  <a:pt x="2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94" name="Freeform 7963">
            <a:extLst>
              <a:ext uri="{FF2B5EF4-FFF2-40B4-BE49-F238E27FC236}">
                <a16:creationId xmlns:a16="http://schemas.microsoft.com/office/drawing/2014/main" id="{E3309224-0FA9-2A48-95F9-66FC43288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5480050"/>
            <a:ext cx="3175" cy="3175"/>
          </a:xfrm>
          <a:custGeom>
            <a:avLst/>
            <a:gdLst>
              <a:gd name="T0" fmla="*/ 0 w 9"/>
              <a:gd name="T1" fmla="*/ 2858 h 10"/>
              <a:gd name="T2" fmla="*/ 2469 w 9"/>
              <a:gd name="T3" fmla="*/ 0 h 10"/>
              <a:gd name="T4" fmla="*/ 2822 w 9"/>
              <a:gd name="T5" fmla="*/ 0 h 10"/>
              <a:gd name="T6" fmla="*/ 0 w 9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0" y="9"/>
                </a:moveTo>
                <a:lnTo>
                  <a:pt x="7" y="0"/>
                </a:lnTo>
                <a:lnTo>
                  <a:pt x="8" y="0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95" name="Freeform 7964">
            <a:extLst>
              <a:ext uri="{FF2B5EF4-FFF2-40B4-BE49-F238E27FC236}">
                <a16:creationId xmlns:a16="http://schemas.microsoft.com/office/drawing/2014/main" id="{E9A2699D-B2EE-1041-B1DC-3D3B7E50A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487988"/>
            <a:ext cx="3175" cy="4762"/>
          </a:xfrm>
          <a:custGeom>
            <a:avLst/>
            <a:gdLst>
              <a:gd name="T0" fmla="*/ 577 w 11"/>
              <a:gd name="T1" fmla="*/ 1099 h 13"/>
              <a:gd name="T2" fmla="*/ 2020 w 11"/>
              <a:gd name="T3" fmla="*/ 2198 h 13"/>
              <a:gd name="T4" fmla="*/ 2020 w 11"/>
              <a:gd name="T5" fmla="*/ 3297 h 13"/>
              <a:gd name="T6" fmla="*/ 577 w 11"/>
              <a:gd name="T7" fmla="*/ 4396 h 13"/>
              <a:gd name="T8" fmla="*/ 0 w 11"/>
              <a:gd name="T9" fmla="*/ 2198 h 13"/>
              <a:gd name="T10" fmla="*/ 1155 w 11"/>
              <a:gd name="T11" fmla="*/ 2198 h 13"/>
              <a:gd name="T12" fmla="*/ 0 w 11"/>
              <a:gd name="T13" fmla="*/ 1099 h 13"/>
              <a:gd name="T14" fmla="*/ 289 w 11"/>
              <a:gd name="T15" fmla="*/ 0 h 13"/>
              <a:gd name="T16" fmla="*/ 1732 w 11"/>
              <a:gd name="T17" fmla="*/ 1099 h 13"/>
              <a:gd name="T18" fmla="*/ 1155 w 11"/>
              <a:gd name="T19" fmla="*/ 0 h 13"/>
              <a:gd name="T20" fmla="*/ 2309 w 11"/>
              <a:gd name="T21" fmla="*/ 0 h 13"/>
              <a:gd name="T22" fmla="*/ 2886 w 11"/>
              <a:gd name="T23" fmla="*/ 1099 h 13"/>
              <a:gd name="T24" fmla="*/ 2598 w 11"/>
              <a:gd name="T25" fmla="*/ 2198 h 13"/>
              <a:gd name="T26" fmla="*/ 577 w 11"/>
              <a:gd name="T27" fmla="*/ 1099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3">
                <a:moveTo>
                  <a:pt x="2" y="3"/>
                </a:moveTo>
                <a:cubicBezTo>
                  <a:pt x="2" y="3"/>
                  <a:pt x="6" y="6"/>
                  <a:pt x="7" y="6"/>
                </a:cubicBezTo>
                <a:cubicBezTo>
                  <a:pt x="9" y="9"/>
                  <a:pt x="9" y="9"/>
                  <a:pt x="7" y="9"/>
                </a:cubicBezTo>
                <a:cubicBezTo>
                  <a:pt x="6" y="12"/>
                  <a:pt x="4" y="12"/>
                  <a:pt x="2" y="12"/>
                </a:cubicBezTo>
                <a:cubicBezTo>
                  <a:pt x="1" y="9"/>
                  <a:pt x="0" y="9"/>
                  <a:pt x="0" y="6"/>
                </a:cubicBezTo>
                <a:lnTo>
                  <a:pt x="4" y="6"/>
                </a:lnTo>
                <a:cubicBezTo>
                  <a:pt x="4" y="6"/>
                  <a:pt x="0" y="6"/>
                  <a:pt x="0" y="3"/>
                </a:cubicBezTo>
                <a:lnTo>
                  <a:pt x="1" y="0"/>
                </a:lnTo>
                <a:cubicBezTo>
                  <a:pt x="2" y="0"/>
                  <a:pt x="6" y="3"/>
                  <a:pt x="6" y="3"/>
                </a:cubicBezTo>
                <a:lnTo>
                  <a:pt x="4" y="0"/>
                </a:lnTo>
                <a:cubicBezTo>
                  <a:pt x="5" y="0"/>
                  <a:pt x="6" y="0"/>
                  <a:pt x="8" y="0"/>
                </a:cubicBezTo>
                <a:lnTo>
                  <a:pt x="10" y="3"/>
                </a:lnTo>
                <a:lnTo>
                  <a:pt x="9" y="6"/>
                </a:lnTo>
                <a:cubicBezTo>
                  <a:pt x="7" y="6"/>
                  <a:pt x="2" y="3"/>
                  <a:pt x="2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96" name="Freeform 7965">
            <a:extLst>
              <a:ext uri="{FF2B5EF4-FFF2-40B4-BE49-F238E27FC236}">
                <a16:creationId xmlns:a16="http://schemas.microsoft.com/office/drawing/2014/main" id="{F2ED4154-E157-2C41-A0C1-7B4D819D0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5487988"/>
            <a:ext cx="4763" cy="4762"/>
          </a:xfrm>
          <a:custGeom>
            <a:avLst/>
            <a:gdLst>
              <a:gd name="T0" fmla="*/ 1985 w 12"/>
              <a:gd name="T1" fmla="*/ 4396 h 13"/>
              <a:gd name="T2" fmla="*/ 2778 w 12"/>
              <a:gd name="T3" fmla="*/ 3297 h 13"/>
              <a:gd name="T4" fmla="*/ 3572 w 12"/>
              <a:gd name="T5" fmla="*/ 3297 h 13"/>
              <a:gd name="T6" fmla="*/ 3175 w 12"/>
              <a:gd name="T7" fmla="*/ 2198 h 13"/>
              <a:gd name="T8" fmla="*/ 1588 w 12"/>
              <a:gd name="T9" fmla="*/ 1099 h 13"/>
              <a:gd name="T10" fmla="*/ 1985 w 12"/>
              <a:gd name="T11" fmla="*/ 1099 h 13"/>
              <a:gd name="T12" fmla="*/ 3572 w 12"/>
              <a:gd name="T13" fmla="*/ 2198 h 13"/>
              <a:gd name="T14" fmla="*/ 3572 w 12"/>
              <a:gd name="T15" fmla="*/ 3297 h 13"/>
              <a:gd name="T16" fmla="*/ 3175 w 12"/>
              <a:gd name="T17" fmla="*/ 4396 h 13"/>
              <a:gd name="T18" fmla="*/ 1985 w 12"/>
              <a:gd name="T19" fmla="*/ 4396 h 13"/>
              <a:gd name="T20" fmla="*/ 397 w 12"/>
              <a:gd name="T21" fmla="*/ 2198 h 13"/>
              <a:gd name="T22" fmla="*/ 1191 w 12"/>
              <a:gd name="T23" fmla="*/ 4029 h 13"/>
              <a:gd name="T24" fmla="*/ 397 w 12"/>
              <a:gd name="T25" fmla="*/ 2198 h 13"/>
              <a:gd name="T26" fmla="*/ 397 w 12"/>
              <a:gd name="T27" fmla="*/ 1099 h 13"/>
              <a:gd name="T28" fmla="*/ 1985 w 12"/>
              <a:gd name="T29" fmla="*/ 2198 h 13"/>
              <a:gd name="T30" fmla="*/ 1191 w 12"/>
              <a:gd name="T31" fmla="*/ 2198 h 13"/>
              <a:gd name="T32" fmla="*/ 397 w 12"/>
              <a:gd name="T33" fmla="*/ 1099 h 13"/>
              <a:gd name="T34" fmla="*/ 794 w 12"/>
              <a:gd name="T35" fmla="*/ 0 h 13"/>
              <a:gd name="T36" fmla="*/ 1191 w 12"/>
              <a:gd name="T37" fmla="*/ 0 h 13"/>
              <a:gd name="T38" fmla="*/ 397 w 12"/>
              <a:gd name="T39" fmla="*/ 1099 h 13"/>
              <a:gd name="T40" fmla="*/ 794 w 12"/>
              <a:gd name="T41" fmla="*/ 0 h 13"/>
              <a:gd name="T42" fmla="*/ 1985 w 12"/>
              <a:gd name="T43" fmla="*/ 733 h 13"/>
              <a:gd name="T44" fmla="*/ 1588 w 12"/>
              <a:gd name="T45" fmla="*/ 0 h 13"/>
              <a:gd name="T46" fmla="*/ 1985 w 12"/>
              <a:gd name="T47" fmla="*/ 733 h 13"/>
              <a:gd name="T48" fmla="*/ 1985 w 12"/>
              <a:gd name="T49" fmla="*/ 0 h 13"/>
              <a:gd name="T50" fmla="*/ 2382 w 12"/>
              <a:gd name="T51" fmla="*/ 0 h 13"/>
              <a:gd name="T52" fmla="*/ 2778 w 12"/>
              <a:gd name="T53" fmla="*/ 1099 h 13"/>
              <a:gd name="T54" fmla="*/ 2382 w 12"/>
              <a:gd name="T55" fmla="*/ 1099 h 13"/>
              <a:gd name="T56" fmla="*/ 1985 w 12"/>
              <a:gd name="T57" fmla="*/ 733 h 13"/>
              <a:gd name="T58" fmla="*/ 1985 w 12"/>
              <a:gd name="T59" fmla="*/ 0 h 13"/>
              <a:gd name="T60" fmla="*/ 4366 w 12"/>
              <a:gd name="T61" fmla="*/ 1099 h 13"/>
              <a:gd name="T62" fmla="*/ 3969 w 12"/>
              <a:gd name="T63" fmla="*/ 2198 h 13"/>
              <a:gd name="T64" fmla="*/ 3969 w 12"/>
              <a:gd name="T65" fmla="*/ 1099 h 13"/>
              <a:gd name="T66" fmla="*/ 3572 w 12"/>
              <a:gd name="T67" fmla="*/ 0 h 13"/>
              <a:gd name="T68" fmla="*/ 4366 w 12"/>
              <a:gd name="T69" fmla="*/ 1099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" h="13">
                <a:moveTo>
                  <a:pt x="5" y="12"/>
                </a:moveTo>
                <a:cubicBezTo>
                  <a:pt x="6" y="12"/>
                  <a:pt x="7" y="12"/>
                  <a:pt x="7" y="9"/>
                </a:cubicBezTo>
                <a:lnTo>
                  <a:pt x="9" y="9"/>
                </a:lnTo>
                <a:lnTo>
                  <a:pt x="8" y="6"/>
                </a:lnTo>
                <a:cubicBezTo>
                  <a:pt x="8" y="6"/>
                  <a:pt x="5" y="6"/>
                  <a:pt x="4" y="3"/>
                </a:cubicBezTo>
                <a:lnTo>
                  <a:pt x="5" y="3"/>
                </a:lnTo>
                <a:cubicBezTo>
                  <a:pt x="6" y="6"/>
                  <a:pt x="9" y="6"/>
                  <a:pt x="9" y="6"/>
                </a:cubicBezTo>
                <a:lnTo>
                  <a:pt x="9" y="9"/>
                </a:lnTo>
                <a:lnTo>
                  <a:pt x="8" y="12"/>
                </a:lnTo>
                <a:lnTo>
                  <a:pt x="5" y="12"/>
                </a:lnTo>
                <a:close/>
                <a:moveTo>
                  <a:pt x="1" y="6"/>
                </a:moveTo>
                <a:cubicBezTo>
                  <a:pt x="1" y="9"/>
                  <a:pt x="2" y="9"/>
                  <a:pt x="3" y="11"/>
                </a:cubicBezTo>
                <a:cubicBezTo>
                  <a:pt x="2" y="9"/>
                  <a:pt x="0" y="9"/>
                  <a:pt x="1" y="6"/>
                </a:cubicBezTo>
                <a:close/>
                <a:moveTo>
                  <a:pt x="1" y="3"/>
                </a:moveTo>
                <a:cubicBezTo>
                  <a:pt x="1" y="4"/>
                  <a:pt x="2" y="6"/>
                  <a:pt x="5" y="6"/>
                </a:cubicBezTo>
                <a:lnTo>
                  <a:pt x="3" y="6"/>
                </a:lnTo>
                <a:cubicBezTo>
                  <a:pt x="1" y="6"/>
                  <a:pt x="1" y="4"/>
                  <a:pt x="1" y="3"/>
                </a:cubicBezTo>
                <a:close/>
                <a:moveTo>
                  <a:pt x="2" y="0"/>
                </a:moveTo>
                <a:lnTo>
                  <a:pt x="3" y="0"/>
                </a:lnTo>
                <a:cubicBezTo>
                  <a:pt x="2" y="0"/>
                  <a:pt x="1" y="2"/>
                  <a:pt x="1" y="3"/>
                </a:cubicBezTo>
                <a:cubicBezTo>
                  <a:pt x="1" y="2"/>
                  <a:pt x="1" y="0"/>
                  <a:pt x="2" y="0"/>
                </a:cubicBezTo>
                <a:close/>
                <a:moveTo>
                  <a:pt x="5" y="2"/>
                </a:moveTo>
                <a:cubicBezTo>
                  <a:pt x="4" y="1"/>
                  <a:pt x="4" y="0"/>
                  <a:pt x="4" y="0"/>
                </a:cubicBezTo>
                <a:cubicBezTo>
                  <a:pt x="4" y="0"/>
                  <a:pt x="5" y="1"/>
                  <a:pt x="5" y="2"/>
                </a:cubicBezTo>
                <a:close/>
                <a:moveTo>
                  <a:pt x="5" y="0"/>
                </a:moveTo>
                <a:lnTo>
                  <a:pt x="6" y="0"/>
                </a:lnTo>
                <a:cubicBezTo>
                  <a:pt x="5" y="0"/>
                  <a:pt x="6" y="3"/>
                  <a:pt x="7" y="3"/>
                </a:cubicBezTo>
                <a:lnTo>
                  <a:pt x="6" y="3"/>
                </a:lnTo>
                <a:lnTo>
                  <a:pt x="5" y="2"/>
                </a:lnTo>
                <a:lnTo>
                  <a:pt x="5" y="0"/>
                </a:lnTo>
                <a:close/>
                <a:moveTo>
                  <a:pt x="11" y="3"/>
                </a:moveTo>
                <a:lnTo>
                  <a:pt x="10" y="6"/>
                </a:lnTo>
                <a:lnTo>
                  <a:pt x="10" y="3"/>
                </a:lnTo>
                <a:lnTo>
                  <a:pt x="9" y="0"/>
                </a:lnTo>
                <a:lnTo>
                  <a:pt x="1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97" name="Freeform 7966">
            <a:extLst>
              <a:ext uri="{FF2B5EF4-FFF2-40B4-BE49-F238E27FC236}">
                <a16:creationId xmlns:a16="http://schemas.microsoft.com/office/drawing/2014/main" id="{61CB9EEA-03D6-494B-AC42-0E2B9AC75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5486400"/>
            <a:ext cx="3175" cy="3175"/>
          </a:xfrm>
          <a:custGeom>
            <a:avLst/>
            <a:gdLst>
              <a:gd name="T0" fmla="*/ 2858 w 10"/>
              <a:gd name="T1" fmla="*/ 953 h 10"/>
              <a:gd name="T2" fmla="*/ 1905 w 10"/>
              <a:gd name="T3" fmla="*/ 2858 h 10"/>
              <a:gd name="T4" fmla="*/ 318 w 10"/>
              <a:gd name="T5" fmla="*/ 2858 h 10"/>
              <a:gd name="T6" fmla="*/ 0 w 10"/>
              <a:gd name="T7" fmla="*/ 1905 h 10"/>
              <a:gd name="T8" fmla="*/ 1270 w 10"/>
              <a:gd name="T9" fmla="*/ 953 h 10"/>
              <a:gd name="T10" fmla="*/ 1588 w 10"/>
              <a:gd name="T11" fmla="*/ 1270 h 10"/>
              <a:gd name="T12" fmla="*/ 2223 w 10"/>
              <a:gd name="T13" fmla="*/ 0 h 10"/>
              <a:gd name="T14" fmla="*/ 2858 w 10"/>
              <a:gd name="T15" fmla="*/ 95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0">
                <a:moveTo>
                  <a:pt x="9" y="3"/>
                </a:moveTo>
                <a:cubicBezTo>
                  <a:pt x="9" y="3"/>
                  <a:pt x="9" y="6"/>
                  <a:pt x="6" y="9"/>
                </a:cubicBezTo>
                <a:lnTo>
                  <a:pt x="1" y="9"/>
                </a:lnTo>
                <a:lnTo>
                  <a:pt x="0" y="6"/>
                </a:lnTo>
                <a:cubicBezTo>
                  <a:pt x="2" y="3"/>
                  <a:pt x="3" y="0"/>
                  <a:pt x="4" y="3"/>
                </a:cubicBezTo>
                <a:cubicBezTo>
                  <a:pt x="5" y="3"/>
                  <a:pt x="6" y="3"/>
                  <a:pt x="5" y="4"/>
                </a:cubicBezTo>
                <a:cubicBezTo>
                  <a:pt x="6" y="3"/>
                  <a:pt x="7" y="1"/>
                  <a:pt x="7" y="0"/>
                </a:cubicBezTo>
                <a:cubicBezTo>
                  <a:pt x="9" y="0"/>
                  <a:pt x="9" y="0"/>
                  <a:pt x="9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98" name="Freeform 7967">
            <a:extLst>
              <a:ext uri="{FF2B5EF4-FFF2-40B4-BE49-F238E27FC236}">
                <a16:creationId xmlns:a16="http://schemas.microsoft.com/office/drawing/2014/main" id="{88B8557F-A94E-AD46-9141-113C3DBE2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5486400"/>
            <a:ext cx="3175" cy="3175"/>
          </a:xfrm>
          <a:custGeom>
            <a:avLst/>
            <a:gdLst>
              <a:gd name="T0" fmla="*/ 0 w 10"/>
              <a:gd name="T1" fmla="*/ 953 h 10"/>
              <a:gd name="T2" fmla="*/ 1270 w 10"/>
              <a:gd name="T3" fmla="*/ 0 h 10"/>
              <a:gd name="T4" fmla="*/ 1905 w 10"/>
              <a:gd name="T5" fmla="*/ 953 h 10"/>
              <a:gd name="T6" fmla="*/ 2223 w 10"/>
              <a:gd name="T7" fmla="*/ 0 h 10"/>
              <a:gd name="T8" fmla="*/ 2858 w 10"/>
              <a:gd name="T9" fmla="*/ 0 h 10"/>
              <a:gd name="T10" fmla="*/ 1588 w 10"/>
              <a:gd name="T11" fmla="*/ 1905 h 10"/>
              <a:gd name="T12" fmla="*/ 1905 w 10"/>
              <a:gd name="T13" fmla="*/ 953 h 10"/>
              <a:gd name="T14" fmla="*/ 1270 w 10"/>
              <a:gd name="T15" fmla="*/ 953 h 10"/>
              <a:gd name="T16" fmla="*/ 318 w 10"/>
              <a:gd name="T17" fmla="*/ 1905 h 10"/>
              <a:gd name="T18" fmla="*/ 318 w 10"/>
              <a:gd name="T19" fmla="*/ 2858 h 10"/>
              <a:gd name="T20" fmla="*/ 0 w 10"/>
              <a:gd name="T21" fmla="*/ 95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4" y="0"/>
                </a:lnTo>
                <a:lnTo>
                  <a:pt x="6" y="3"/>
                </a:lnTo>
                <a:lnTo>
                  <a:pt x="7" y="0"/>
                </a:lnTo>
                <a:lnTo>
                  <a:pt x="9" y="0"/>
                </a:lnTo>
                <a:cubicBezTo>
                  <a:pt x="7" y="0"/>
                  <a:pt x="6" y="3"/>
                  <a:pt x="5" y="6"/>
                </a:cubicBezTo>
                <a:cubicBezTo>
                  <a:pt x="5" y="3"/>
                  <a:pt x="6" y="3"/>
                  <a:pt x="6" y="3"/>
                </a:cubicBezTo>
                <a:lnTo>
                  <a:pt x="4" y="3"/>
                </a:lnTo>
                <a:cubicBezTo>
                  <a:pt x="3" y="3"/>
                  <a:pt x="2" y="3"/>
                  <a:pt x="1" y="6"/>
                </a:cubicBezTo>
                <a:lnTo>
                  <a:pt x="1" y="9"/>
                </a:lnTo>
                <a:cubicBezTo>
                  <a:pt x="0" y="9"/>
                  <a:pt x="0" y="6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99" name="Freeform 7968">
            <a:extLst>
              <a:ext uri="{FF2B5EF4-FFF2-40B4-BE49-F238E27FC236}">
                <a16:creationId xmlns:a16="http://schemas.microsoft.com/office/drawing/2014/main" id="{54F2F408-3883-EF4E-9C41-EC3BBB268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5480050"/>
            <a:ext cx="3175" cy="1588"/>
          </a:xfrm>
          <a:custGeom>
            <a:avLst/>
            <a:gdLst>
              <a:gd name="T0" fmla="*/ 1588 w 8"/>
              <a:gd name="T1" fmla="*/ 1323 h 6"/>
              <a:gd name="T2" fmla="*/ 0 w 8"/>
              <a:gd name="T3" fmla="*/ 0 h 6"/>
              <a:gd name="T4" fmla="*/ 1588 w 8"/>
              <a:gd name="T5" fmla="*/ 0 h 6"/>
              <a:gd name="T6" fmla="*/ 2778 w 8"/>
              <a:gd name="T7" fmla="*/ 794 h 6"/>
              <a:gd name="T8" fmla="*/ 1588 w 8"/>
              <a:gd name="T9" fmla="*/ 132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6">
                <a:moveTo>
                  <a:pt x="4" y="5"/>
                </a:moveTo>
                <a:lnTo>
                  <a:pt x="0" y="0"/>
                </a:lnTo>
                <a:lnTo>
                  <a:pt x="4" y="0"/>
                </a:lnTo>
                <a:lnTo>
                  <a:pt x="7" y="3"/>
                </a:lnTo>
                <a:lnTo>
                  <a:pt x="4" y="5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00" name="Freeform 7969">
            <a:extLst>
              <a:ext uri="{FF2B5EF4-FFF2-40B4-BE49-F238E27FC236}">
                <a16:creationId xmlns:a16="http://schemas.microsoft.com/office/drawing/2014/main" id="{77FCF4F4-22E7-454D-B534-7CB0E4C02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5480050"/>
            <a:ext cx="3175" cy="1588"/>
          </a:xfrm>
          <a:custGeom>
            <a:avLst/>
            <a:gdLst>
              <a:gd name="T0" fmla="*/ 1588 w 8"/>
              <a:gd name="T1" fmla="*/ 1323 h 6"/>
              <a:gd name="T2" fmla="*/ 1191 w 8"/>
              <a:gd name="T3" fmla="*/ 1323 h 6"/>
              <a:gd name="T4" fmla="*/ 0 w 8"/>
              <a:gd name="T5" fmla="*/ 0 h 6"/>
              <a:gd name="T6" fmla="*/ 1588 w 8"/>
              <a:gd name="T7" fmla="*/ 0 h 6"/>
              <a:gd name="T8" fmla="*/ 2778 w 8"/>
              <a:gd name="T9" fmla="*/ 794 h 6"/>
              <a:gd name="T10" fmla="*/ 1588 w 8"/>
              <a:gd name="T11" fmla="*/ 132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6">
                <a:moveTo>
                  <a:pt x="4" y="5"/>
                </a:moveTo>
                <a:lnTo>
                  <a:pt x="3" y="5"/>
                </a:lnTo>
                <a:lnTo>
                  <a:pt x="0" y="0"/>
                </a:lnTo>
                <a:lnTo>
                  <a:pt x="4" y="0"/>
                </a:lnTo>
                <a:lnTo>
                  <a:pt x="7" y="3"/>
                </a:lnTo>
                <a:lnTo>
                  <a:pt x="4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01" name="Freeform 7970">
            <a:extLst>
              <a:ext uri="{FF2B5EF4-FFF2-40B4-BE49-F238E27FC236}">
                <a16:creationId xmlns:a16="http://schemas.microsoft.com/office/drawing/2014/main" id="{39C509AB-5875-DC47-BD88-59ADA6C10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7363" y="5497513"/>
            <a:ext cx="1587" cy="1587"/>
          </a:xfrm>
          <a:custGeom>
            <a:avLst/>
            <a:gdLst>
              <a:gd name="T0" fmla="*/ 794 w 6"/>
              <a:gd name="T1" fmla="*/ 1190 h 4"/>
              <a:gd name="T2" fmla="*/ 0 w 6"/>
              <a:gd name="T3" fmla="*/ 0 h 4"/>
              <a:gd name="T4" fmla="*/ 794 w 6"/>
              <a:gd name="T5" fmla="*/ 0 h 4"/>
              <a:gd name="T6" fmla="*/ 1323 w 6"/>
              <a:gd name="T7" fmla="*/ 1190 h 4"/>
              <a:gd name="T8" fmla="*/ 794 w 6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3" y="3"/>
                </a:moveTo>
                <a:lnTo>
                  <a:pt x="0" y="0"/>
                </a:lnTo>
                <a:lnTo>
                  <a:pt x="3" y="0"/>
                </a:lnTo>
                <a:lnTo>
                  <a:pt x="5" y="3"/>
                </a:lnTo>
                <a:lnTo>
                  <a:pt x="3" y="3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02" name="Freeform 7971">
            <a:extLst>
              <a:ext uri="{FF2B5EF4-FFF2-40B4-BE49-F238E27FC236}">
                <a16:creationId xmlns:a16="http://schemas.microsoft.com/office/drawing/2014/main" id="{389FD016-FF32-AC48-A55D-9D1E85752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489575"/>
            <a:ext cx="3175" cy="3175"/>
          </a:xfrm>
          <a:custGeom>
            <a:avLst/>
            <a:gdLst>
              <a:gd name="T0" fmla="*/ 2117 w 9"/>
              <a:gd name="T1" fmla="*/ 1905 h 10"/>
              <a:gd name="T2" fmla="*/ 706 w 9"/>
              <a:gd name="T3" fmla="*/ 2858 h 10"/>
              <a:gd name="T4" fmla="*/ 706 w 9"/>
              <a:gd name="T5" fmla="*/ 953 h 10"/>
              <a:gd name="T6" fmla="*/ 1764 w 9"/>
              <a:gd name="T7" fmla="*/ 0 h 10"/>
              <a:gd name="T8" fmla="*/ 2117 w 9"/>
              <a:gd name="T9" fmla="*/ 190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6" y="6"/>
                </a:moveTo>
                <a:cubicBezTo>
                  <a:pt x="5" y="9"/>
                  <a:pt x="2" y="9"/>
                  <a:pt x="2" y="9"/>
                </a:cubicBezTo>
                <a:cubicBezTo>
                  <a:pt x="0" y="9"/>
                  <a:pt x="1" y="6"/>
                  <a:pt x="2" y="3"/>
                </a:cubicBezTo>
                <a:cubicBezTo>
                  <a:pt x="3" y="3"/>
                  <a:pt x="5" y="0"/>
                  <a:pt x="5" y="0"/>
                </a:cubicBezTo>
                <a:cubicBezTo>
                  <a:pt x="8" y="3"/>
                  <a:pt x="8" y="6"/>
                  <a:pt x="6" y="6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03" name="Freeform 7972">
            <a:extLst>
              <a:ext uri="{FF2B5EF4-FFF2-40B4-BE49-F238E27FC236}">
                <a16:creationId xmlns:a16="http://schemas.microsoft.com/office/drawing/2014/main" id="{3FA6FD7F-232B-AB4D-8617-3CFB98A57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5489575"/>
            <a:ext cx="1588" cy="3175"/>
          </a:xfrm>
          <a:custGeom>
            <a:avLst/>
            <a:gdLst>
              <a:gd name="T0" fmla="*/ 1059 w 3"/>
              <a:gd name="T1" fmla="*/ 0 h 7"/>
              <a:gd name="T2" fmla="*/ 529 w 3"/>
              <a:gd name="T3" fmla="*/ 2721 h 7"/>
              <a:gd name="T4" fmla="*/ 1059 w 3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7">
                <a:moveTo>
                  <a:pt x="2" y="0"/>
                </a:moveTo>
                <a:cubicBezTo>
                  <a:pt x="1" y="2"/>
                  <a:pt x="1" y="5"/>
                  <a:pt x="1" y="6"/>
                </a:cubicBezTo>
                <a:cubicBezTo>
                  <a:pt x="0" y="5"/>
                  <a:pt x="0" y="2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04" name="Freeform 7973">
            <a:extLst>
              <a:ext uri="{FF2B5EF4-FFF2-40B4-BE49-F238E27FC236}">
                <a16:creationId xmlns:a16="http://schemas.microsoft.com/office/drawing/2014/main" id="{A79C2F5E-91AA-2046-B217-71A5AA75F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5489575"/>
            <a:ext cx="1588" cy="3175"/>
          </a:xfrm>
          <a:custGeom>
            <a:avLst/>
            <a:gdLst>
              <a:gd name="T0" fmla="*/ 529 w 6"/>
              <a:gd name="T1" fmla="*/ 2721 h 7"/>
              <a:gd name="T2" fmla="*/ 0 w 6"/>
              <a:gd name="T3" fmla="*/ 1361 h 7"/>
              <a:gd name="T4" fmla="*/ 1323 w 6"/>
              <a:gd name="T5" fmla="*/ 1361 h 7"/>
              <a:gd name="T6" fmla="*/ 529 w 6"/>
              <a:gd name="T7" fmla="*/ 27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2" y="6"/>
                </a:moveTo>
                <a:cubicBezTo>
                  <a:pt x="1" y="6"/>
                  <a:pt x="0" y="6"/>
                  <a:pt x="0" y="3"/>
                </a:cubicBezTo>
                <a:cubicBezTo>
                  <a:pt x="0" y="0"/>
                  <a:pt x="5" y="0"/>
                  <a:pt x="5" y="3"/>
                </a:cubicBezTo>
                <a:cubicBezTo>
                  <a:pt x="5" y="6"/>
                  <a:pt x="4" y="6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05" name="Freeform 7974">
            <a:extLst>
              <a:ext uri="{FF2B5EF4-FFF2-40B4-BE49-F238E27FC236}">
                <a16:creationId xmlns:a16="http://schemas.microsoft.com/office/drawing/2014/main" id="{0ACD1221-03EB-854A-971C-7815E1E47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5437188"/>
            <a:ext cx="4763" cy="3175"/>
          </a:xfrm>
          <a:custGeom>
            <a:avLst/>
            <a:gdLst>
              <a:gd name="T0" fmla="*/ 2223 w 15"/>
              <a:gd name="T1" fmla="*/ 0 h 10"/>
              <a:gd name="T2" fmla="*/ 4128 w 15"/>
              <a:gd name="T3" fmla="*/ 0 h 10"/>
              <a:gd name="T4" fmla="*/ 4128 w 15"/>
              <a:gd name="T5" fmla="*/ 2858 h 10"/>
              <a:gd name="T6" fmla="*/ 2223 w 15"/>
              <a:gd name="T7" fmla="*/ 1905 h 10"/>
              <a:gd name="T8" fmla="*/ 0 w 15"/>
              <a:gd name="T9" fmla="*/ 2858 h 10"/>
              <a:gd name="T10" fmla="*/ 0 w 15"/>
              <a:gd name="T11" fmla="*/ 0 h 10"/>
              <a:gd name="T12" fmla="*/ 2223 w 15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0">
                <a:moveTo>
                  <a:pt x="7" y="0"/>
                </a:moveTo>
                <a:cubicBezTo>
                  <a:pt x="9" y="0"/>
                  <a:pt x="11" y="0"/>
                  <a:pt x="13" y="0"/>
                </a:cubicBezTo>
                <a:cubicBezTo>
                  <a:pt x="14" y="3"/>
                  <a:pt x="14" y="6"/>
                  <a:pt x="13" y="9"/>
                </a:cubicBezTo>
                <a:cubicBezTo>
                  <a:pt x="11" y="6"/>
                  <a:pt x="8" y="6"/>
                  <a:pt x="7" y="6"/>
                </a:cubicBezTo>
                <a:cubicBezTo>
                  <a:pt x="5" y="6"/>
                  <a:pt x="1" y="6"/>
                  <a:pt x="0" y="9"/>
                </a:cubicBezTo>
                <a:cubicBezTo>
                  <a:pt x="0" y="6"/>
                  <a:pt x="0" y="3"/>
                  <a:pt x="0" y="0"/>
                </a:cubicBezTo>
                <a:cubicBezTo>
                  <a:pt x="1" y="0"/>
                  <a:pt x="3" y="0"/>
                  <a:pt x="7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06" name="Freeform 7975">
            <a:extLst>
              <a:ext uri="{FF2B5EF4-FFF2-40B4-BE49-F238E27FC236}">
                <a16:creationId xmlns:a16="http://schemas.microsoft.com/office/drawing/2014/main" id="{FE5F5837-5A56-3F47-ADF6-C36A3CFC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313" y="5437188"/>
            <a:ext cx="6350" cy="3175"/>
          </a:xfrm>
          <a:custGeom>
            <a:avLst/>
            <a:gdLst>
              <a:gd name="T0" fmla="*/ 5603 w 17"/>
              <a:gd name="T1" fmla="*/ 2858 h 10"/>
              <a:gd name="T2" fmla="*/ 747 w 17"/>
              <a:gd name="T3" fmla="*/ 2858 h 10"/>
              <a:gd name="T4" fmla="*/ 747 w 17"/>
              <a:gd name="T5" fmla="*/ 0 h 10"/>
              <a:gd name="T6" fmla="*/ 747 w 17"/>
              <a:gd name="T7" fmla="*/ 1905 h 10"/>
              <a:gd name="T8" fmla="*/ 3362 w 17"/>
              <a:gd name="T9" fmla="*/ 1905 h 10"/>
              <a:gd name="T10" fmla="*/ 5603 w 17"/>
              <a:gd name="T11" fmla="*/ 1905 h 10"/>
              <a:gd name="T12" fmla="*/ 5603 w 17"/>
              <a:gd name="T13" fmla="*/ 953 h 10"/>
              <a:gd name="T14" fmla="*/ 5976 w 17"/>
              <a:gd name="T15" fmla="*/ 2858 h 10"/>
              <a:gd name="T16" fmla="*/ 5603 w 17"/>
              <a:gd name="T17" fmla="*/ 2858 h 10"/>
              <a:gd name="T18" fmla="*/ 5603 w 17"/>
              <a:gd name="T19" fmla="*/ 953 h 10"/>
              <a:gd name="T20" fmla="*/ 5603 w 17"/>
              <a:gd name="T21" fmla="*/ 0 h 10"/>
              <a:gd name="T22" fmla="*/ 5603 w 17"/>
              <a:gd name="T23" fmla="*/ 953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10">
                <a:moveTo>
                  <a:pt x="15" y="9"/>
                </a:moveTo>
                <a:cubicBezTo>
                  <a:pt x="13" y="6"/>
                  <a:pt x="5" y="6"/>
                  <a:pt x="2" y="9"/>
                </a:cubicBezTo>
                <a:cubicBezTo>
                  <a:pt x="0" y="6"/>
                  <a:pt x="0" y="3"/>
                  <a:pt x="2" y="0"/>
                </a:cubicBezTo>
                <a:lnTo>
                  <a:pt x="2" y="6"/>
                </a:lnTo>
                <a:lnTo>
                  <a:pt x="9" y="6"/>
                </a:lnTo>
                <a:lnTo>
                  <a:pt x="15" y="6"/>
                </a:lnTo>
                <a:cubicBezTo>
                  <a:pt x="15" y="5"/>
                  <a:pt x="15" y="4"/>
                  <a:pt x="15" y="3"/>
                </a:cubicBezTo>
                <a:cubicBezTo>
                  <a:pt x="16" y="5"/>
                  <a:pt x="16" y="7"/>
                  <a:pt x="16" y="9"/>
                </a:cubicBezTo>
                <a:lnTo>
                  <a:pt x="15" y="9"/>
                </a:lnTo>
                <a:close/>
                <a:moveTo>
                  <a:pt x="15" y="3"/>
                </a:moveTo>
                <a:cubicBezTo>
                  <a:pt x="15" y="2"/>
                  <a:pt x="15" y="1"/>
                  <a:pt x="15" y="0"/>
                </a:cubicBezTo>
                <a:cubicBezTo>
                  <a:pt x="15" y="2"/>
                  <a:pt x="16" y="3"/>
                  <a:pt x="1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07" name="Freeform 7976">
            <a:extLst>
              <a:ext uri="{FF2B5EF4-FFF2-40B4-BE49-F238E27FC236}">
                <a16:creationId xmlns:a16="http://schemas.microsoft.com/office/drawing/2014/main" id="{8B15FF97-9DA7-034D-A1D4-C3BAFED43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5468938"/>
            <a:ext cx="6350" cy="6350"/>
          </a:xfrm>
          <a:custGeom>
            <a:avLst/>
            <a:gdLst>
              <a:gd name="T0" fmla="*/ 4011 w 19"/>
              <a:gd name="T1" fmla="*/ 0 h 19"/>
              <a:gd name="T2" fmla="*/ 6016 w 19"/>
              <a:gd name="T3" fmla="*/ 2005 h 19"/>
              <a:gd name="T4" fmla="*/ 5682 w 19"/>
              <a:gd name="T5" fmla="*/ 2005 h 19"/>
              <a:gd name="T6" fmla="*/ 1671 w 19"/>
              <a:gd name="T7" fmla="*/ 6016 h 19"/>
              <a:gd name="T8" fmla="*/ 0 w 19"/>
              <a:gd name="T9" fmla="*/ 4011 h 19"/>
              <a:gd name="T10" fmla="*/ 4011 w 19"/>
              <a:gd name="T11" fmla="*/ 0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19">
                <a:moveTo>
                  <a:pt x="12" y="0"/>
                </a:moveTo>
                <a:cubicBezTo>
                  <a:pt x="15" y="0"/>
                  <a:pt x="17" y="3"/>
                  <a:pt x="18" y="6"/>
                </a:cubicBezTo>
                <a:lnTo>
                  <a:pt x="17" y="6"/>
                </a:lnTo>
                <a:cubicBezTo>
                  <a:pt x="12" y="6"/>
                  <a:pt x="6" y="12"/>
                  <a:pt x="5" y="18"/>
                </a:cubicBezTo>
                <a:cubicBezTo>
                  <a:pt x="2" y="17"/>
                  <a:pt x="0" y="15"/>
                  <a:pt x="0" y="12"/>
                </a:cubicBezTo>
                <a:cubicBezTo>
                  <a:pt x="2" y="6"/>
                  <a:pt x="6" y="3"/>
                  <a:pt x="12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08" name="Freeform 7977">
            <a:extLst>
              <a:ext uri="{FF2B5EF4-FFF2-40B4-BE49-F238E27FC236}">
                <a16:creationId xmlns:a16="http://schemas.microsoft.com/office/drawing/2014/main" id="{34702527-7CC0-F544-BA4E-581A5102B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5468938"/>
            <a:ext cx="6350" cy="6350"/>
          </a:xfrm>
          <a:custGeom>
            <a:avLst/>
            <a:gdLst>
              <a:gd name="T0" fmla="*/ 668 w 19"/>
              <a:gd name="T1" fmla="*/ 6016 h 19"/>
              <a:gd name="T2" fmla="*/ 0 w 19"/>
              <a:gd name="T3" fmla="*/ 4011 h 19"/>
              <a:gd name="T4" fmla="*/ 668 w 19"/>
              <a:gd name="T5" fmla="*/ 5013 h 19"/>
              <a:gd name="T6" fmla="*/ 1671 w 19"/>
              <a:gd name="T7" fmla="*/ 6016 h 19"/>
              <a:gd name="T8" fmla="*/ 5682 w 19"/>
              <a:gd name="T9" fmla="*/ 2005 h 19"/>
              <a:gd name="T10" fmla="*/ 1671 w 19"/>
              <a:gd name="T11" fmla="*/ 6016 h 19"/>
              <a:gd name="T12" fmla="*/ 668 w 19"/>
              <a:gd name="T13" fmla="*/ 6016 h 19"/>
              <a:gd name="T14" fmla="*/ 4011 w 19"/>
              <a:gd name="T15" fmla="*/ 0 h 19"/>
              <a:gd name="T16" fmla="*/ 0 w 19"/>
              <a:gd name="T17" fmla="*/ 4011 h 19"/>
              <a:gd name="T18" fmla="*/ 4011 w 19"/>
              <a:gd name="T19" fmla="*/ 0 h 19"/>
              <a:gd name="T20" fmla="*/ 6016 w 19"/>
              <a:gd name="T21" fmla="*/ 2005 h 19"/>
              <a:gd name="T22" fmla="*/ 4011 w 19"/>
              <a:gd name="T23" fmla="*/ 0 h 19"/>
              <a:gd name="T24" fmla="*/ 6016 w 19"/>
              <a:gd name="T25" fmla="*/ 2005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19">
                <a:moveTo>
                  <a:pt x="2" y="18"/>
                </a:moveTo>
                <a:cubicBezTo>
                  <a:pt x="1" y="15"/>
                  <a:pt x="0" y="15"/>
                  <a:pt x="0" y="12"/>
                </a:cubicBezTo>
                <a:cubicBezTo>
                  <a:pt x="0" y="15"/>
                  <a:pt x="2" y="15"/>
                  <a:pt x="2" y="15"/>
                </a:cubicBezTo>
                <a:cubicBezTo>
                  <a:pt x="2" y="17"/>
                  <a:pt x="3" y="18"/>
                  <a:pt x="5" y="18"/>
                </a:cubicBezTo>
                <a:cubicBezTo>
                  <a:pt x="6" y="12"/>
                  <a:pt x="12" y="6"/>
                  <a:pt x="17" y="6"/>
                </a:cubicBezTo>
                <a:cubicBezTo>
                  <a:pt x="12" y="6"/>
                  <a:pt x="7" y="12"/>
                  <a:pt x="5" y="18"/>
                </a:cubicBezTo>
                <a:lnTo>
                  <a:pt x="2" y="18"/>
                </a:lnTo>
                <a:close/>
                <a:moveTo>
                  <a:pt x="12" y="0"/>
                </a:moveTo>
                <a:cubicBezTo>
                  <a:pt x="6" y="3"/>
                  <a:pt x="2" y="9"/>
                  <a:pt x="0" y="12"/>
                </a:cubicBezTo>
                <a:cubicBezTo>
                  <a:pt x="2" y="6"/>
                  <a:pt x="6" y="3"/>
                  <a:pt x="12" y="0"/>
                </a:cubicBezTo>
                <a:close/>
                <a:moveTo>
                  <a:pt x="18" y="6"/>
                </a:moveTo>
                <a:cubicBezTo>
                  <a:pt x="17" y="3"/>
                  <a:pt x="15" y="0"/>
                  <a:pt x="12" y="0"/>
                </a:cubicBezTo>
                <a:cubicBezTo>
                  <a:pt x="15" y="0"/>
                  <a:pt x="18" y="3"/>
                  <a:pt x="1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09" name="Freeform 7978">
            <a:extLst>
              <a:ext uri="{FF2B5EF4-FFF2-40B4-BE49-F238E27FC236}">
                <a16:creationId xmlns:a16="http://schemas.microsoft.com/office/drawing/2014/main" id="{3E453F4E-F538-4640-8234-CB3CA730F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5468938"/>
            <a:ext cx="3175" cy="3175"/>
          </a:xfrm>
          <a:custGeom>
            <a:avLst/>
            <a:gdLst>
              <a:gd name="T0" fmla="*/ 2721 w 7"/>
              <a:gd name="T1" fmla="*/ 0 h 10"/>
              <a:gd name="T2" fmla="*/ 2721 w 7"/>
              <a:gd name="T3" fmla="*/ 0 h 10"/>
              <a:gd name="T4" fmla="*/ 2721 w 7"/>
              <a:gd name="T5" fmla="*/ 953 h 10"/>
              <a:gd name="T6" fmla="*/ 454 w 7"/>
              <a:gd name="T7" fmla="*/ 2858 h 10"/>
              <a:gd name="T8" fmla="*/ 0 w 7"/>
              <a:gd name="T9" fmla="*/ 2858 h 10"/>
              <a:gd name="T10" fmla="*/ 0 w 7"/>
              <a:gd name="T11" fmla="*/ 1905 h 10"/>
              <a:gd name="T12" fmla="*/ 454 w 7"/>
              <a:gd name="T13" fmla="*/ 1905 h 10"/>
              <a:gd name="T14" fmla="*/ 2721 w 7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0">
                <a:moveTo>
                  <a:pt x="6" y="0"/>
                </a:moveTo>
                <a:lnTo>
                  <a:pt x="6" y="0"/>
                </a:lnTo>
                <a:cubicBezTo>
                  <a:pt x="6" y="3"/>
                  <a:pt x="6" y="3"/>
                  <a:pt x="6" y="3"/>
                </a:cubicBezTo>
                <a:cubicBezTo>
                  <a:pt x="6" y="3"/>
                  <a:pt x="4" y="6"/>
                  <a:pt x="1" y="9"/>
                </a:cubicBezTo>
                <a:lnTo>
                  <a:pt x="0" y="9"/>
                </a:lnTo>
                <a:cubicBezTo>
                  <a:pt x="0" y="9"/>
                  <a:pt x="0" y="9"/>
                  <a:pt x="0" y="6"/>
                </a:cubicBezTo>
                <a:cubicBezTo>
                  <a:pt x="0" y="6"/>
                  <a:pt x="0" y="6"/>
                  <a:pt x="1" y="6"/>
                </a:cubicBezTo>
                <a:cubicBezTo>
                  <a:pt x="3" y="6"/>
                  <a:pt x="5" y="3"/>
                  <a:pt x="6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10" name="Freeform 7979">
            <a:extLst>
              <a:ext uri="{FF2B5EF4-FFF2-40B4-BE49-F238E27FC236}">
                <a16:creationId xmlns:a16="http://schemas.microsoft.com/office/drawing/2014/main" id="{39F47A15-F2F1-084A-B51A-19C5179A2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5468938"/>
            <a:ext cx="3175" cy="3175"/>
          </a:xfrm>
          <a:custGeom>
            <a:avLst/>
            <a:gdLst>
              <a:gd name="T0" fmla="*/ 397 w 8"/>
              <a:gd name="T1" fmla="*/ 2858 h 10"/>
              <a:gd name="T2" fmla="*/ 1588 w 8"/>
              <a:gd name="T3" fmla="*/ 1905 h 10"/>
              <a:gd name="T4" fmla="*/ 397 w 8"/>
              <a:gd name="T5" fmla="*/ 2858 h 10"/>
              <a:gd name="T6" fmla="*/ 0 w 8"/>
              <a:gd name="T7" fmla="*/ 2858 h 10"/>
              <a:gd name="T8" fmla="*/ 0 w 8"/>
              <a:gd name="T9" fmla="*/ 1905 h 10"/>
              <a:gd name="T10" fmla="*/ 2381 w 8"/>
              <a:gd name="T11" fmla="*/ 0 h 10"/>
              <a:gd name="T12" fmla="*/ 2778 w 8"/>
              <a:gd name="T13" fmla="*/ 0 h 10"/>
              <a:gd name="T14" fmla="*/ 2381 w 8"/>
              <a:gd name="T15" fmla="*/ 953 h 10"/>
              <a:gd name="T16" fmla="*/ 1588 w 8"/>
              <a:gd name="T17" fmla="*/ 1905 h 10"/>
              <a:gd name="T18" fmla="*/ 2381 w 8"/>
              <a:gd name="T19" fmla="*/ 953 h 10"/>
              <a:gd name="T20" fmla="*/ 397 w 8"/>
              <a:gd name="T21" fmla="*/ 1905 h 10"/>
              <a:gd name="T22" fmla="*/ 397 w 8"/>
              <a:gd name="T23" fmla="*/ 2858 h 10"/>
              <a:gd name="T24" fmla="*/ 0 w 8"/>
              <a:gd name="T25" fmla="*/ 2858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10">
                <a:moveTo>
                  <a:pt x="1" y="9"/>
                </a:moveTo>
                <a:cubicBezTo>
                  <a:pt x="2" y="8"/>
                  <a:pt x="3" y="7"/>
                  <a:pt x="4" y="6"/>
                </a:cubicBezTo>
                <a:cubicBezTo>
                  <a:pt x="3" y="7"/>
                  <a:pt x="2" y="8"/>
                  <a:pt x="1" y="9"/>
                </a:cubicBezTo>
                <a:close/>
                <a:moveTo>
                  <a:pt x="0" y="9"/>
                </a:moveTo>
                <a:lnTo>
                  <a:pt x="0" y="6"/>
                </a:lnTo>
                <a:cubicBezTo>
                  <a:pt x="3" y="6"/>
                  <a:pt x="4" y="3"/>
                  <a:pt x="6" y="0"/>
                </a:cubicBezTo>
                <a:lnTo>
                  <a:pt x="7" y="0"/>
                </a:lnTo>
                <a:cubicBezTo>
                  <a:pt x="7" y="1"/>
                  <a:pt x="7" y="2"/>
                  <a:pt x="6" y="3"/>
                </a:cubicBezTo>
                <a:cubicBezTo>
                  <a:pt x="5" y="4"/>
                  <a:pt x="5" y="5"/>
                  <a:pt x="4" y="6"/>
                </a:cubicBezTo>
                <a:cubicBezTo>
                  <a:pt x="5" y="5"/>
                  <a:pt x="5" y="4"/>
                  <a:pt x="6" y="3"/>
                </a:cubicBezTo>
                <a:cubicBezTo>
                  <a:pt x="4" y="4"/>
                  <a:pt x="3" y="6"/>
                  <a:pt x="1" y="6"/>
                </a:cubicBezTo>
                <a:lnTo>
                  <a:pt x="1" y="9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11" name="Freeform 7980">
            <a:extLst>
              <a:ext uri="{FF2B5EF4-FFF2-40B4-BE49-F238E27FC236}">
                <a16:creationId xmlns:a16="http://schemas.microsoft.com/office/drawing/2014/main" id="{5C3A7252-68C1-374F-A414-7717FEF79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5468938"/>
            <a:ext cx="3175" cy="3175"/>
          </a:xfrm>
          <a:custGeom>
            <a:avLst/>
            <a:gdLst>
              <a:gd name="T0" fmla="*/ 2268 w 7"/>
              <a:gd name="T1" fmla="*/ 0 h 10"/>
              <a:gd name="T2" fmla="*/ 2721 w 7"/>
              <a:gd name="T3" fmla="*/ 0 h 10"/>
              <a:gd name="T4" fmla="*/ 2721 w 7"/>
              <a:gd name="T5" fmla="*/ 0 h 10"/>
              <a:gd name="T6" fmla="*/ 0 w 7"/>
              <a:gd name="T7" fmla="*/ 2858 h 10"/>
              <a:gd name="T8" fmla="*/ 0 w 7"/>
              <a:gd name="T9" fmla="*/ 2858 h 10"/>
              <a:gd name="T10" fmla="*/ 0 w 7"/>
              <a:gd name="T11" fmla="*/ 1905 h 10"/>
              <a:gd name="T12" fmla="*/ 0 w 7"/>
              <a:gd name="T13" fmla="*/ 1905 h 10"/>
              <a:gd name="T14" fmla="*/ 1814 w 7"/>
              <a:gd name="T15" fmla="*/ 0 h 10"/>
              <a:gd name="T16" fmla="*/ 2268 w 7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5" y="0"/>
                </a:moveTo>
                <a:lnTo>
                  <a:pt x="6" y="0"/>
                </a:lnTo>
                <a:cubicBezTo>
                  <a:pt x="4" y="3"/>
                  <a:pt x="3" y="6"/>
                  <a:pt x="0" y="9"/>
                </a:cubicBezTo>
                <a:lnTo>
                  <a:pt x="0" y="6"/>
                </a:lnTo>
                <a:cubicBezTo>
                  <a:pt x="2" y="3"/>
                  <a:pt x="4" y="0"/>
                  <a:pt x="4" y="0"/>
                </a:cubicBezTo>
                <a:lnTo>
                  <a:pt x="5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12" name="Freeform 7981">
            <a:extLst>
              <a:ext uri="{FF2B5EF4-FFF2-40B4-BE49-F238E27FC236}">
                <a16:creationId xmlns:a16="http://schemas.microsoft.com/office/drawing/2014/main" id="{3822E84F-2A54-CA4A-B045-CB01969AB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5468938"/>
            <a:ext cx="3175" cy="3175"/>
          </a:xfrm>
          <a:custGeom>
            <a:avLst/>
            <a:gdLst>
              <a:gd name="T0" fmla="*/ 0 w 7"/>
              <a:gd name="T1" fmla="*/ 2858 h 10"/>
              <a:gd name="T2" fmla="*/ 0 w 7"/>
              <a:gd name="T3" fmla="*/ 1905 h 10"/>
              <a:gd name="T4" fmla="*/ 0 w 7"/>
              <a:gd name="T5" fmla="*/ 2858 h 10"/>
              <a:gd name="T6" fmla="*/ 0 w 7"/>
              <a:gd name="T7" fmla="*/ 1905 h 10"/>
              <a:gd name="T8" fmla="*/ 2721 w 7"/>
              <a:gd name="T9" fmla="*/ 0 h 10"/>
              <a:gd name="T10" fmla="*/ 0 w 7"/>
              <a:gd name="T11" fmla="*/ 1905 h 10"/>
              <a:gd name="T12" fmla="*/ 1814 w 7"/>
              <a:gd name="T13" fmla="*/ 0 h 10"/>
              <a:gd name="T14" fmla="*/ 2721 w 7"/>
              <a:gd name="T15" fmla="*/ 0 h 10"/>
              <a:gd name="T16" fmla="*/ 0 w 7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0" y="9"/>
                </a:moveTo>
                <a:lnTo>
                  <a:pt x="0" y="6"/>
                </a:lnTo>
                <a:lnTo>
                  <a:pt x="0" y="9"/>
                </a:lnTo>
                <a:lnTo>
                  <a:pt x="0" y="6"/>
                </a:lnTo>
                <a:cubicBezTo>
                  <a:pt x="3" y="6"/>
                  <a:pt x="4" y="3"/>
                  <a:pt x="6" y="0"/>
                </a:cubicBezTo>
                <a:cubicBezTo>
                  <a:pt x="4" y="3"/>
                  <a:pt x="2" y="3"/>
                  <a:pt x="0" y="6"/>
                </a:cubicBezTo>
                <a:cubicBezTo>
                  <a:pt x="1" y="3"/>
                  <a:pt x="4" y="0"/>
                  <a:pt x="4" y="0"/>
                </a:cubicBezTo>
                <a:lnTo>
                  <a:pt x="6" y="0"/>
                </a:lnTo>
                <a:cubicBezTo>
                  <a:pt x="4" y="3"/>
                  <a:pt x="3" y="6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13" name="Freeform 7982">
            <a:extLst>
              <a:ext uri="{FF2B5EF4-FFF2-40B4-BE49-F238E27FC236}">
                <a16:creationId xmlns:a16="http://schemas.microsoft.com/office/drawing/2014/main" id="{984EEAC9-844F-2A4A-9779-855D16630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5468938"/>
            <a:ext cx="3175" cy="3175"/>
          </a:xfrm>
          <a:custGeom>
            <a:avLst/>
            <a:gdLst>
              <a:gd name="T0" fmla="*/ 2381 w 8"/>
              <a:gd name="T1" fmla="*/ 0 h 10"/>
              <a:gd name="T2" fmla="*/ 2778 w 8"/>
              <a:gd name="T3" fmla="*/ 0 h 10"/>
              <a:gd name="T4" fmla="*/ 0 w 8"/>
              <a:gd name="T5" fmla="*/ 2858 h 10"/>
              <a:gd name="T6" fmla="*/ 0 w 8"/>
              <a:gd name="T7" fmla="*/ 2858 h 10"/>
              <a:gd name="T8" fmla="*/ 1588 w 8"/>
              <a:gd name="T9" fmla="*/ 0 h 10"/>
              <a:gd name="T10" fmla="*/ 2381 w 8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0">
                <a:moveTo>
                  <a:pt x="6" y="0"/>
                </a:moveTo>
                <a:lnTo>
                  <a:pt x="7" y="0"/>
                </a:lnTo>
                <a:cubicBezTo>
                  <a:pt x="5" y="3"/>
                  <a:pt x="3" y="6"/>
                  <a:pt x="0" y="9"/>
                </a:cubicBezTo>
                <a:cubicBezTo>
                  <a:pt x="2" y="6"/>
                  <a:pt x="3" y="3"/>
                  <a:pt x="4" y="0"/>
                </a:cubicBezTo>
                <a:lnTo>
                  <a:pt x="6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14" name="Freeform 7983">
            <a:extLst>
              <a:ext uri="{FF2B5EF4-FFF2-40B4-BE49-F238E27FC236}">
                <a16:creationId xmlns:a16="http://schemas.microsoft.com/office/drawing/2014/main" id="{1D73F9A2-CF06-6D4A-BCCE-135F44EC3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5468938"/>
            <a:ext cx="3175" cy="3175"/>
          </a:xfrm>
          <a:custGeom>
            <a:avLst/>
            <a:gdLst>
              <a:gd name="T0" fmla="*/ 353 w 9"/>
              <a:gd name="T1" fmla="*/ 2858 h 10"/>
              <a:gd name="T2" fmla="*/ 2469 w 9"/>
              <a:gd name="T3" fmla="*/ 0 h 10"/>
              <a:gd name="T4" fmla="*/ 353 w 9"/>
              <a:gd name="T5" fmla="*/ 2858 h 10"/>
              <a:gd name="T6" fmla="*/ 0 w 9"/>
              <a:gd name="T7" fmla="*/ 2858 h 10"/>
              <a:gd name="T8" fmla="*/ 1764 w 9"/>
              <a:gd name="T9" fmla="*/ 0 h 10"/>
              <a:gd name="T10" fmla="*/ 2469 w 9"/>
              <a:gd name="T11" fmla="*/ 0 h 10"/>
              <a:gd name="T12" fmla="*/ 2822 w 9"/>
              <a:gd name="T13" fmla="*/ 0 h 10"/>
              <a:gd name="T14" fmla="*/ 353 w 9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0">
                <a:moveTo>
                  <a:pt x="1" y="9"/>
                </a:moveTo>
                <a:cubicBezTo>
                  <a:pt x="4" y="6"/>
                  <a:pt x="5" y="3"/>
                  <a:pt x="7" y="0"/>
                </a:cubicBezTo>
                <a:cubicBezTo>
                  <a:pt x="4" y="3"/>
                  <a:pt x="4" y="6"/>
                  <a:pt x="1" y="9"/>
                </a:cubicBezTo>
                <a:lnTo>
                  <a:pt x="0" y="9"/>
                </a:lnTo>
                <a:cubicBezTo>
                  <a:pt x="3" y="6"/>
                  <a:pt x="4" y="3"/>
                  <a:pt x="5" y="0"/>
                </a:cubicBezTo>
                <a:lnTo>
                  <a:pt x="7" y="0"/>
                </a:lnTo>
                <a:lnTo>
                  <a:pt x="8" y="0"/>
                </a:lnTo>
                <a:cubicBezTo>
                  <a:pt x="6" y="3"/>
                  <a:pt x="4" y="6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15" name="Freeform 7984">
            <a:extLst>
              <a:ext uri="{FF2B5EF4-FFF2-40B4-BE49-F238E27FC236}">
                <a16:creationId xmlns:a16="http://schemas.microsoft.com/office/drawing/2014/main" id="{8319DF85-C484-1F43-8F52-525F1ADBD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5468938"/>
            <a:ext cx="3175" cy="3175"/>
          </a:xfrm>
          <a:custGeom>
            <a:avLst/>
            <a:gdLst>
              <a:gd name="T0" fmla="*/ 2721 w 7"/>
              <a:gd name="T1" fmla="*/ 0 h 10"/>
              <a:gd name="T2" fmla="*/ 2721 w 7"/>
              <a:gd name="T3" fmla="*/ 953 h 10"/>
              <a:gd name="T4" fmla="*/ 2721 w 7"/>
              <a:gd name="T5" fmla="*/ 953 h 10"/>
              <a:gd name="T6" fmla="*/ 454 w 7"/>
              <a:gd name="T7" fmla="*/ 2858 h 10"/>
              <a:gd name="T8" fmla="*/ 0 w 7"/>
              <a:gd name="T9" fmla="*/ 2858 h 10"/>
              <a:gd name="T10" fmla="*/ 0 w 7"/>
              <a:gd name="T11" fmla="*/ 2858 h 10"/>
              <a:gd name="T12" fmla="*/ 2268 w 7"/>
              <a:gd name="T13" fmla="*/ 953 h 10"/>
              <a:gd name="T14" fmla="*/ 2721 w 7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0">
                <a:moveTo>
                  <a:pt x="6" y="0"/>
                </a:moveTo>
                <a:cubicBezTo>
                  <a:pt x="6" y="0"/>
                  <a:pt x="6" y="0"/>
                  <a:pt x="6" y="3"/>
                </a:cubicBezTo>
                <a:cubicBezTo>
                  <a:pt x="5" y="6"/>
                  <a:pt x="3" y="9"/>
                  <a:pt x="1" y="9"/>
                </a:cubicBezTo>
                <a:lnTo>
                  <a:pt x="0" y="9"/>
                </a:lnTo>
                <a:cubicBezTo>
                  <a:pt x="1" y="9"/>
                  <a:pt x="3" y="6"/>
                  <a:pt x="5" y="3"/>
                </a:cubicBezTo>
                <a:cubicBezTo>
                  <a:pt x="5" y="0"/>
                  <a:pt x="6" y="0"/>
                  <a:pt x="6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16" name="Freeform 7985">
            <a:extLst>
              <a:ext uri="{FF2B5EF4-FFF2-40B4-BE49-F238E27FC236}">
                <a16:creationId xmlns:a16="http://schemas.microsoft.com/office/drawing/2014/main" id="{D9A518D8-C467-AF4F-817B-39A13A9DD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5468938"/>
            <a:ext cx="3175" cy="4762"/>
          </a:xfrm>
          <a:custGeom>
            <a:avLst/>
            <a:gdLst>
              <a:gd name="T0" fmla="*/ 454 w 7"/>
              <a:gd name="T1" fmla="*/ 4396 h 13"/>
              <a:gd name="T2" fmla="*/ 0 w 7"/>
              <a:gd name="T3" fmla="*/ 3297 h 13"/>
              <a:gd name="T4" fmla="*/ 0 w 7"/>
              <a:gd name="T5" fmla="*/ 3297 h 13"/>
              <a:gd name="T6" fmla="*/ 454 w 7"/>
              <a:gd name="T7" fmla="*/ 3297 h 13"/>
              <a:gd name="T8" fmla="*/ 454 w 7"/>
              <a:gd name="T9" fmla="*/ 3297 h 13"/>
              <a:gd name="T10" fmla="*/ 2721 w 7"/>
              <a:gd name="T11" fmla="*/ 1099 h 13"/>
              <a:gd name="T12" fmla="*/ 454 w 7"/>
              <a:gd name="T13" fmla="*/ 3297 h 13"/>
              <a:gd name="T14" fmla="*/ 2268 w 7"/>
              <a:gd name="T15" fmla="*/ 0 h 13"/>
              <a:gd name="T16" fmla="*/ 2721 w 7"/>
              <a:gd name="T17" fmla="*/ 0 h 13"/>
              <a:gd name="T18" fmla="*/ 2721 w 7"/>
              <a:gd name="T19" fmla="*/ 1099 h 13"/>
              <a:gd name="T20" fmla="*/ 454 w 7"/>
              <a:gd name="T21" fmla="*/ 3297 h 13"/>
              <a:gd name="T22" fmla="*/ 454 w 7"/>
              <a:gd name="T23" fmla="*/ 4396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3">
                <a:moveTo>
                  <a:pt x="1" y="12"/>
                </a:moveTo>
                <a:cubicBezTo>
                  <a:pt x="0" y="12"/>
                  <a:pt x="0" y="9"/>
                  <a:pt x="0" y="9"/>
                </a:cubicBezTo>
                <a:lnTo>
                  <a:pt x="1" y="9"/>
                </a:lnTo>
                <a:cubicBezTo>
                  <a:pt x="2" y="9"/>
                  <a:pt x="5" y="6"/>
                  <a:pt x="6" y="3"/>
                </a:cubicBezTo>
                <a:cubicBezTo>
                  <a:pt x="5" y="3"/>
                  <a:pt x="2" y="9"/>
                  <a:pt x="1" y="9"/>
                </a:cubicBezTo>
                <a:cubicBezTo>
                  <a:pt x="1" y="9"/>
                  <a:pt x="3" y="6"/>
                  <a:pt x="5" y="0"/>
                </a:cubicBezTo>
                <a:cubicBezTo>
                  <a:pt x="5" y="3"/>
                  <a:pt x="6" y="0"/>
                  <a:pt x="6" y="0"/>
                </a:cubicBezTo>
                <a:cubicBezTo>
                  <a:pt x="6" y="0"/>
                  <a:pt x="6" y="0"/>
                  <a:pt x="6" y="3"/>
                </a:cubicBezTo>
                <a:cubicBezTo>
                  <a:pt x="5" y="6"/>
                  <a:pt x="3" y="9"/>
                  <a:pt x="1" y="9"/>
                </a:cubicBezTo>
                <a:lnTo>
                  <a:pt x="1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17" name="Freeform 7986">
            <a:extLst>
              <a:ext uri="{FF2B5EF4-FFF2-40B4-BE49-F238E27FC236}">
                <a16:creationId xmlns:a16="http://schemas.microsoft.com/office/drawing/2014/main" id="{997442DF-B3FD-A540-AEA5-04D60066D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5468938"/>
            <a:ext cx="3175" cy="3175"/>
          </a:xfrm>
          <a:custGeom>
            <a:avLst/>
            <a:gdLst>
              <a:gd name="T0" fmla="*/ 2778 w 8"/>
              <a:gd name="T1" fmla="*/ 0 h 10"/>
              <a:gd name="T2" fmla="*/ 2778 w 8"/>
              <a:gd name="T3" fmla="*/ 0 h 10"/>
              <a:gd name="T4" fmla="*/ 2778 w 8"/>
              <a:gd name="T5" fmla="*/ 0 h 10"/>
              <a:gd name="T6" fmla="*/ 1588 w 8"/>
              <a:gd name="T7" fmla="*/ 1905 h 10"/>
              <a:gd name="T8" fmla="*/ 0 w 8"/>
              <a:gd name="T9" fmla="*/ 2858 h 10"/>
              <a:gd name="T10" fmla="*/ 0 w 8"/>
              <a:gd name="T11" fmla="*/ 1905 h 10"/>
              <a:gd name="T12" fmla="*/ 0 w 8"/>
              <a:gd name="T13" fmla="*/ 1905 h 10"/>
              <a:gd name="T14" fmla="*/ 0 w 8"/>
              <a:gd name="T15" fmla="*/ 1905 h 10"/>
              <a:gd name="T16" fmla="*/ 1191 w 8"/>
              <a:gd name="T17" fmla="*/ 1905 h 10"/>
              <a:gd name="T18" fmla="*/ 2381 w 8"/>
              <a:gd name="T19" fmla="*/ 0 h 10"/>
              <a:gd name="T20" fmla="*/ 2778 w 8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0">
                <a:moveTo>
                  <a:pt x="7" y="0"/>
                </a:moveTo>
                <a:lnTo>
                  <a:pt x="7" y="0"/>
                </a:lnTo>
                <a:cubicBezTo>
                  <a:pt x="7" y="3"/>
                  <a:pt x="6" y="6"/>
                  <a:pt x="4" y="6"/>
                </a:cubicBezTo>
                <a:cubicBezTo>
                  <a:pt x="3" y="9"/>
                  <a:pt x="2" y="9"/>
                  <a:pt x="0" y="9"/>
                </a:cubicBezTo>
                <a:cubicBezTo>
                  <a:pt x="0" y="9"/>
                  <a:pt x="0" y="9"/>
                  <a:pt x="0" y="6"/>
                </a:cubicBezTo>
                <a:cubicBezTo>
                  <a:pt x="2" y="6"/>
                  <a:pt x="3" y="6"/>
                  <a:pt x="3" y="6"/>
                </a:cubicBezTo>
                <a:cubicBezTo>
                  <a:pt x="4" y="3"/>
                  <a:pt x="5" y="3"/>
                  <a:pt x="6" y="0"/>
                </a:cubicBezTo>
                <a:lnTo>
                  <a:pt x="7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18" name="Freeform 7987">
            <a:extLst>
              <a:ext uri="{FF2B5EF4-FFF2-40B4-BE49-F238E27FC236}">
                <a16:creationId xmlns:a16="http://schemas.microsoft.com/office/drawing/2014/main" id="{CC465655-1A5F-B44A-8D7E-E914CED9A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5468938"/>
            <a:ext cx="3175" cy="3175"/>
          </a:xfrm>
          <a:custGeom>
            <a:avLst/>
            <a:gdLst>
              <a:gd name="T0" fmla="*/ 353 w 9"/>
              <a:gd name="T1" fmla="*/ 2858 h 10"/>
              <a:gd name="T2" fmla="*/ 0 w 9"/>
              <a:gd name="T3" fmla="*/ 2858 h 10"/>
              <a:gd name="T4" fmla="*/ 0 w 9"/>
              <a:gd name="T5" fmla="*/ 1905 h 10"/>
              <a:gd name="T6" fmla="*/ 353 w 9"/>
              <a:gd name="T7" fmla="*/ 1905 h 10"/>
              <a:gd name="T8" fmla="*/ 353 w 9"/>
              <a:gd name="T9" fmla="*/ 1905 h 10"/>
              <a:gd name="T10" fmla="*/ 353 w 9"/>
              <a:gd name="T11" fmla="*/ 2858 h 10"/>
              <a:gd name="T12" fmla="*/ 1411 w 9"/>
              <a:gd name="T13" fmla="*/ 1905 h 10"/>
              <a:gd name="T14" fmla="*/ 353 w 9"/>
              <a:gd name="T15" fmla="*/ 2858 h 10"/>
              <a:gd name="T16" fmla="*/ 1764 w 9"/>
              <a:gd name="T17" fmla="*/ 0 h 10"/>
              <a:gd name="T18" fmla="*/ 2469 w 9"/>
              <a:gd name="T19" fmla="*/ 0 h 10"/>
              <a:gd name="T20" fmla="*/ 2469 w 9"/>
              <a:gd name="T21" fmla="*/ 0 h 10"/>
              <a:gd name="T22" fmla="*/ 2822 w 9"/>
              <a:gd name="T23" fmla="*/ 0 h 10"/>
              <a:gd name="T24" fmla="*/ 1411 w 9"/>
              <a:gd name="T25" fmla="*/ 1905 h 10"/>
              <a:gd name="T26" fmla="*/ 2469 w 9"/>
              <a:gd name="T27" fmla="*/ 0 h 10"/>
              <a:gd name="T28" fmla="*/ 1058 w 9"/>
              <a:gd name="T29" fmla="*/ 1905 h 10"/>
              <a:gd name="T30" fmla="*/ 1058 w 9"/>
              <a:gd name="T31" fmla="*/ 1905 h 10"/>
              <a:gd name="T32" fmla="*/ 1764 w 9"/>
              <a:gd name="T33" fmla="*/ 0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" h="10">
                <a:moveTo>
                  <a:pt x="1" y="9"/>
                </a:moveTo>
                <a:lnTo>
                  <a:pt x="0" y="9"/>
                </a:lnTo>
                <a:lnTo>
                  <a:pt x="0" y="6"/>
                </a:lnTo>
                <a:lnTo>
                  <a:pt x="1" y="6"/>
                </a:lnTo>
                <a:lnTo>
                  <a:pt x="1" y="9"/>
                </a:lnTo>
                <a:cubicBezTo>
                  <a:pt x="3" y="9"/>
                  <a:pt x="3" y="6"/>
                  <a:pt x="4" y="6"/>
                </a:cubicBezTo>
                <a:cubicBezTo>
                  <a:pt x="3" y="9"/>
                  <a:pt x="3" y="9"/>
                  <a:pt x="1" y="9"/>
                </a:cubicBezTo>
                <a:close/>
                <a:moveTo>
                  <a:pt x="5" y="0"/>
                </a:moveTo>
                <a:lnTo>
                  <a:pt x="7" y="0"/>
                </a:lnTo>
                <a:lnTo>
                  <a:pt x="8" y="0"/>
                </a:lnTo>
                <a:cubicBezTo>
                  <a:pt x="7" y="3"/>
                  <a:pt x="6" y="6"/>
                  <a:pt x="4" y="6"/>
                </a:cubicBezTo>
                <a:cubicBezTo>
                  <a:pt x="4" y="6"/>
                  <a:pt x="7" y="3"/>
                  <a:pt x="7" y="0"/>
                </a:cubicBezTo>
                <a:cubicBezTo>
                  <a:pt x="5" y="3"/>
                  <a:pt x="4" y="3"/>
                  <a:pt x="3" y="6"/>
                </a:cubicBezTo>
                <a:cubicBezTo>
                  <a:pt x="3" y="3"/>
                  <a:pt x="5" y="3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19" name="Freeform 7988">
            <a:extLst>
              <a:ext uri="{FF2B5EF4-FFF2-40B4-BE49-F238E27FC236}">
                <a16:creationId xmlns:a16="http://schemas.microsoft.com/office/drawing/2014/main" id="{EA14C664-5B87-6A4F-94D2-CD422C194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5470525"/>
            <a:ext cx="3175" cy="3175"/>
          </a:xfrm>
          <a:custGeom>
            <a:avLst/>
            <a:gdLst>
              <a:gd name="T0" fmla="*/ 397 w 8"/>
              <a:gd name="T1" fmla="*/ 2858 h 10"/>
              <a:gd name="T2" fmla="*/ 0 w 8"/>
              <a:gd name="T3" fmla="*/ 1905 h 10"/>
              <a:gd name="T4" fmla="*/ 2381 w 8"/>
              <a:gd name="T5" fmla="*/ 0 h 10"/>
              <a:gd name="T6" fmla="*/ 2778 w 8"/>
              <a:gd name="T7" fmla="*/ 0 h 10"/>
              <a:gd name="T8" fmla="*/ 397 w 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1" y="9"/>
                </a:moveTo>
                <a:cubicBezTo>
                  <a:pt x="1" y="9"/>
                  <a:pt x="0" y="9"/>
                  <a:pt x="0" y="6"/>
                </a:cubicBezTo>
                <a:cubicBezTo>
                  <a:pt x="3" y="6"/>
                  <a:pt x="5" y="3"/>
                  <a:pt x="6" y="0"/>
                </a:cubicBezTo>
                <a:lnTo>
                  <a:pt x="7" y="0"/>
                </a:lnTo>
                <a:cubicBezTo>
                  <a:pt x="6" y="3"/>
                  <a:pt x="5" y="6"/>
                  <a:pt x="1" y="9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20" name="Freeform 7989">
            <a:extLst>
              <a:ext uri="{FF2B5EF4-FFF2-40B4-BE49-F238E27FC236}">
                <a16:creationId xmlns:a16="http://schemas.microsoft.com/office/drawing/2014/main" id="{2EC49EDC-A0BD-BA4F-A94B-6CA1C1663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5470525"/>
            <a:ext cx="3175" cy="3175"/>
          </a:xfrm>
          <a:custGeom>
            <a:avLst/>
            <a:gdLst>
              <a:gd name="T0" fmla="*/ 397 w 8"/>
              <a:gd name="T1" fmla="*/ 2858 h 10"/>
              <a:gd name="T2" fmla="*/ 0 w 8"/>
              <a:gd name="T3" fmla="*/ 1905 h 10"/>
              <a:gd name="T4" fmla="*/ 397 w 8"/>
              <a:gd name="T5" fmla="*/ 1905 h 10"/>
              <a:gd name="T6" fmla="*/ 794 w 8"/>
              <a:gd name="T7" fmla="*/ 1905 h 10"/>
              <a:gd name="T8" fmla="*/ 2381 w 8"/>
              <a:gd name="T9" fmla="*/ 0 h 10"/>
              <a:gd name="T10" fmla="*/ 2778 w 8"/>
              <a:gd name="T11" fmla="*/ 0 h 10"/>
              <a:gd name="T12" fmla="*/ 2778 w 8"/>
              <a:gd name="T13" fmla="*/ 0 h 10"/>
              <a:gd name="T14" fmla="*/ 397 w 8"/>
              <a:gd name="T15" fmla="*/ 2858 h 10"/>
              <a:gd name="T16" fmla="*/ 2778 w 8"/>
              <a:gd name="T17" fmla="*/ 0 h 10"/>
              <a:gd name="T18" fmla="*/ 1191 w 8"/>
              <a:gd name="T19" fmla="*/ 1905 h 10"/>
              <a:gd name="T20" fmla="*/ 2778 w 8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0">
                <a:moveTo>
                  <a:pt x="1" y="9"/>
                </a:moveTo>
                <a:lnTo>
                  <a:pt x="0" y="6"/>
                </a:lnTo>
                <a:lnTo>
                  <a:pt x="1" y="6"/>
                </a:lnTo>
                <a:lnTo>
                  <a:pt x="2" y="6"/>
                </a:lnTo>
                <a:cubicBezTo>
                  <a:pt x="4" y="6"/>
                  <a:pt x="5" y="3"/>
                  <a:pt x="6" y="0"/>
                </a:cubicBezTo>
                <a:lnTo>
                  <a:pt x="7" y="0"/>
                </a:lnTo>
                <a:cubicBezTo>
                  <a:pt x="6" y="3"/>
                  <a:pt x="5" y="6"/>
                  <a:pt x="1" y="9"/>
                </a:cubicBezTo>
                <a:close/>
                <a:moveTo>
                  <a:pt x="7" y="0"/>
                </a:moveTo>
                <a:cubicBezTo>
                  <a:pt x="6" y="3"/>
                  <a:pt x="4" y="5"/>
                  <a:pt x="3" y="6"/>
                </a:cubicBezTo>
                <a:cubicBezTo>
                  <a:pt x="5" y="5"/>
                  <a:pt x="6" y="3"/>
                  <a:pt x="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21" name="Freeform 7990">
            <a:extLst>
              <a:ext uri="{FF2B5EF4-FFF2-40B4-BE49-F238E27FC236}">
                <a16:creationId xmlns:a16="http://schemas.microsoft.com/office/drawing/2014/main" id="{40BB1A03-C682-814D-98EB-391B08BA4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470525"/>
            <a:ext cx="3175" cy="3175"/>
          </a:xfrm>
          <a:custGeom>
            <a:avLst/>
            <a:gdLst>
              <a:gd name="T0" fmla="*/ 2778 w 8"/>
              <a:gd name="T1" fmla="*/ 0 h 10"/>
              <a:gd name="T2" fmla="*/ 2778 w 8"/>
              <a:gd name="T3" fmla="*/ 0 h 10"/>
              <a:gd name="T4" fmla="*/ 2778 w 8"/>
              <a:gd name="T5" fmla="*/ 953 h 10"/>
              <a:gd name="T6" fmla="*/ 0 w 8"/>
              <a:gd name="T7" fmla="*/ 2858 h 10"/>
              <a:gd name="T8" fmla="*/ 0 w 8"/>
              <a:gd name="T9" fmla="*/ 2858 h 10"/>
              <a:gd name="T10" fmla="*/ 0 w 8"/>
              <a:gd name="T11" fmla="*/ 1905 h 10"/>
              <a:gd name="T12" fmla="*/ 2381 w 8"/>
              <a:gd name="T13" fmla="*/ 0 h 10"/>
              <a:gd name="T14" fmla="*/ 2778 w 8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0">
                <a:moveTo>
                  <a:pt x="7" y="0"/>
                </a:moveTo>
                <a:lnTo>
                  <a:pt x="7" y="0"/>
                </a:lnTo>
                <a:lnTo>
                  <a:pt x="7" y="3"/>
                </a:lnTo>
                <a:cubicBezTo>
                  <a:pt x="6" y="6"/>
                  <a:pt x="4" y="6"/>
                  <a:pt x="0" y="9"/>
                </a:cubicBezTo>
                <a:cubicBezTo>
                  <a:pt x="0" y="9"/>
                  <a:pt x="0" y="9"/>
                  <a:pt x="0" y="6"/>
                </a:cubicBezTo>
                <a:cubicBezTo>
                  <a:pt x="3" y="6"/>
                  <a:pt x="5" y="6"/>
                  <a:pt x="6" y="0"/>
                </a:cubicBezTo>
                <a:cubicBezTo>
                  <a:pt x="6" y="0"/>
                  <a:pt x="6" y="0"/>
                  <a:pt x="7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22" name="Freeform 7991">
            <a:extLst>
              <a:ext uri="{FF2B5EF4-FFF2-40B4-BE49-F238E27FC236}">
                <a16:creationId xmlns:a16="http://schemas.microsoft.com/office/drawing/2014/main" id="{F73C86AE-70EA-F942-B2DF-4E8075F4A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470525"/>
            <a:ext cx="3175" cy="3175"/>
          </a:xfrm>
          <a:custGeom>
            <a:avLst/>
            <a:gdLst>
              <a:gd name="T0" fmla="*/ 0 w 8"/>
              <a:gd name="T1" fmla="*/ 2858 h 10"/>
              <a:gd name="T2" fmla="*/ 1984 w 8"/>
              <a:gd name="T3" fmla="*/ 1905 h 10"/>
              <a:gd name="T4" fmla="*/ 0 w 8"/>
              <a:gd name="T5" fmla="*/ 2858 h 10"/>
              <a:gd name="T6" fmla="*/ 2778 w 8"/>
              <a:gd name="T7" fmla="*/ 953 h 10"/>
              <a:gd name="T8" fmla="*/ 1984 w 8"/>
              <a:gd name="T9" fmla="*/ 1905 h 10"/>
              <a:gd name="T10" fmla="*/ 2381 w 8"/>
              <a:gd name="T11" fmla="*/ 953 h 10"/>
              <a:gd name="T12" fmla="*/ 2778 w 8"/>
              <a:gd name="T13" fmla="*/ 953 h 10"/>
              <a:gd name="T14" fmla="*/ 0 w 8"/>
              <a:gd name="T15" fmla="*/ 1905 h 10"/>
              <a:gd name="T16" fmla="*/ 2381 w 8"/>
              <a:gd name="T17" fmla="*/ 0 h 10"/>
              <a:gd name="T18" fmla="*/ 2778 w 8"/>
              <a:gd name="T19" fmla="*/ 0 h 10"/>
              <a:gd name="T20" fmla="*/ 2381 w 8"/>
              <a:gd name="T21" fmla="*/ 953 h 10"/>
              <a:gd name="T22" fmla="*/ 0 w 8"/>
              <a:gd name="T23" fmla="*/ 190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0">
                <a:moveTo>
                  <a:pt x="0" y="9"/>
                </a:moveTo>
                <a:cubicBezTo>
                  <a:pt x="2" y="8"/>
                  <a:pt x="4" y="7"/>
                  <a:pt x="5" y="6"/>
                </a:cubicBezTo>
                <a:cubicBezTo>
                  <a:pt x="4" y="7"/>
                  <a:pt x="3" y="8"/>
                  <a:pt x="0" y="9"/>
                </a:cubicBezTo>
                <a:close/>
                <a:moveTo>
                  <a:pt x="7" y="3"/>
                </a:moveTo>
                <a:cubicBezTo>
                  <a:pt x="6" y="5"/>
                  <a:pt x="6" y="5"/>
                  <a:pt x="5" y="6"/>
                </a:cubicBezTo>
                <a:cubicBezTo>
                  <a:pt x="5" y="5"/>
                  <a:pt x="6" y="5"/>
                  <a:pt x="6" y="3"/>
                </a:cubicBezTo>
                <a:cubicBezTo>
                  <a:pt x="7" y="3"/>
                  <a:pt x="7" y="3"/>
                  <a:pt x="7" y="3"/>
                </a:cubicBezTo>
                <a:close/>
                <a:moveTo>
                  <a:pt x="0" y="6"/>
                </a:moveTo>
                <a:cubicBezTo>
                  <a:pt x="4" y="6"/>
                  <a:pt x="5" y="3"/>
                  <a:pt x="6" y="0"/>
                </a:cubicBezTo>
                <a:lnTo>
                  <a:pt x="7" y="0"/>
                </a:lnTo>
                <a:cubicBezTo>
                  <a:pt x="7" y="1"/>
                  <a:pt x="7" y="2"/>
                  <a:pt x="6" y="3"/>
                </a:cubicBezTo>
                <a:cubicBezTo>
                  <a:pt x="5" y="3"/>
                  <a:pt x="4" y="6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23" name="Freeform 7992">
            <a:extLst>
              <a:ext uri="{FF2B5EF4-FFF2-40B4-BE49-F238E27FC236}">
                <a16:creationId xmlns:a16="http://schemas.microsoft.com/office/drawing/2014/main" id="{DF95AEF2-E5CE-C049-A7DD-FF4141DDF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472113"/>
            <a:ext cx="3175" cy="3175"/>
          </a:xfrm>
          <a:custGeom>
            <a:avLst/>
            <a:gdLst>
              <a:gd name="T0" fmla="*/ 2469 w 9"/>
              <a:gd name="T1" fmla="*/ 0 h 7"/>
              <a:gd name="T2" fmla="*/ 2822 w 9"/>
              <a:gd name="T3" fmla="*/ 0 h 7"/>
              <a:gd name="T4" fmla="*/ 2822 w 9"/>
              <a:gd name="T5" fmla="*/ 0 h 7"/>
              <a:gd name="T6" fmla="*/ 353 w 9"/>
              <a:gd name="T7" fmla="*/ 2721 h 7"/>
              <a:gd name="T8" fmla="*/ 0 w 9"/>
              <a:gd name="T9" fmla="*/ 2721 h 7"/>
              <a:gd name="T10" fmla="*/ 0 w 9"/>
              <a:gd name="T11" fmla="*/ 2721 h 7"/>
              <a:gd name="T12" fmla="*/ 2469 w 9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7">
                <a:moveTo>
                  <a:pt x="7" y="0"/>
                </a:moveTo>
                <a:lnTo>
                  <a:pt x="8" y="0"/>
                </a:lnTo>
                <a:cubicBezTo>
                  <a:pt x="7" y="3"/>
                  <a:pt x="5" y="6"/>
                  <a:pt x="1" y="6"/>
                </a:cubicBezTo>
                <a:cubicBezTo>
                  <a:pt x="0" y="6"/>
                  <a:pt x="0" y="6"/>
                  <a:pt x="0" y="6"/>
                </a:cubicBezTo>
                <a:cubicBezTo>
                  <a:pt x="4" y="3"/>
                  <a:pt x="6" y="3"/>
                  <a:pt x="7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24" name="Freeform 7993">
            <a:extLst>
              <a:ext uri="{FF2B5EF4-FFF2-40B4-BE49-F238E27FC236}">
                <a16:creationId xmlns:a16="http://schemas.microsoft.com/office/drawing/2014/main" id="{53E4FC66-60B2-D744-B2AA-0F85CD872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472113"/>
            <a:ext cx="3175" cy="3175"/>
          </a:xfrm>
          <a:custGeom>
            <a:avLst/>
            <a:gdLst>
              <a:gd name="T0" fmla="*/ 706 w 9"/>
              <a:gd name="T1" fmla="*/ 2268 h 7"/>
              <a:gd name="T2" fmla="*/ 1764 w 9"/>
              <a:gd name="T3" fmla="*/ 907 h 7"/>
              <a:gd name="T4" fmla="*/ 1411 w 9"/>
              <a:gd name="T5" fmla="*/ 1814 h 7"/>
              <a:gd name="T6" fmla="*/ 2117 w 9"/>
              <a:gd name="T7" fmla="*/ 0 h 7"/>
              <a:gd name="T8" fmla="*/ 2469 w 9"/>
              <a:gd name="T9" fmla="*/ 0 h 7"/>
              <a:gd name="T10" fmla="*/ 2822 w 9"/>
              <a:gd name="T11" fmla="*/ 0 h 7"/>
              <a:gd name="T12" fmla="*/ 353 w 9"/>
              <a:gd name="T13" fmla="*/ 2721 h 7"/>
              <a:gd name="T14" fmla="*/ 0 w 9"/>
              <a:gd name="T15" fmla="*/ 2721 h 7"/>
              <a:gd name="T16" fmla="*/ 706 w 9"/>
              <a:gd name="T17" fmla="*/ 2268 h 7"/>
              <a:gd name="T18" fmla="*/ 2117 w 9"/>
              <a:gd name="T19" fmla="*/ 0 h 7"/>
              <a:gd name="T20" fmla="*/ 1764 w 9"/>
              <a:gd name="T21" fmla="*/ 907 h 7"/>
              <a:gd name="T22" fmla="*/ 2117 w 9"/>
              <a:gd name="T23" fmla="*/ 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7">
                <a:moveTo>
                  <a:pt x="2" y="5"/>
                </a:moveTo>
                <a:cubicBezTo>
                  <a:pt x="3" y="4"/>
                  <a:pt x="4" y="3"/>
                  <a:pt x="5" y="2"/>
                </a:cubicBezTo>
                <a:cubicBezTo>
                  <a:pt x="5" y="3"/>
                  <a:pt x="4" y="4"/>
                  <a:pt x="4" y="4"/>
                </a:cubicBezTo>
                <a:cubicBezTo>
                  <a:pt x="5" y="3"/>
                  <a:pt x="6" y="2"/>
                  <a:pt x="6" y="0"/>
                </a:cubicBezTo>
                <a:lnTo>
                  <a:pt x="7" y="0"/>
                </a:lnTo>
                <a:lnTo>
                  <a:pt x="8" y="0"/>
                </a:lnTo>
                <a:cubicBezTo>
                  <a:pt x="6" y="3"/>
                  <a:pt x="4" y="6"/>
                  <a:pt x="1" y="6"/>
                </a:cubicBezTo>
                <a:lnTo>
                  <a:pt x="0" y="6"/>
                </a:lnTo>
                <a:cubicBezTo>
                  <a:pt x="1" y="6"/>
                  <a:pt x="2" y="5"/>
                  <a:pt x="2" y="5"/>
                </a:cubicBezTo>
                <a:close/>
                <a:moveTo>
                  <a:pt x="6" y="0"/>
                </a:moveTo>
                <a:cubicBezTo>
                  <a:pt x="5" y="1"/>
                  <a:pt x="5" y="2"/>
                  <a:pt x="5" y="2"/>
                </a:cubicBezTo>
                <a:cubicBezTo>
                  <a:pt x="5" y="1"/>
                  <a:pt x="5" y="1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25" name="Freeform 7994">
            <a:extLst>
              <a:ext uri="{FF2B5EF4-FFF2-40B4-BE49-F238E27FC236}">
                <a16:creationId xmlns:a16="http://schemas.microsoft.com/office/drawing/2014/main" id="{68BBA119-2559-A446-8489-D0D3DDEFB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472113"/>
            <a:ext cx="3175" cy="3175"/>
          </a:xfrm>
          <a:custGeom>
            <a:avLst/>
            <a:gdLst>
              <a:gd name="T0" fmla="*/ 2469 w 9"/>
              <a:gd name="T1" fmla="*/ 0 h 10"/>
              <a:gd name="T2" fmla="*/ 2822 w 9"/>
              <a:gd name="T3" fmla="*/ 0 h 10"/>
              <a:gd name="T4" fmla="*/ 2822 w 9"/>
              <a:gd name="T5" fmla="*/ 953 h 10"/>
              <a:gd name="T6" fmla="*/ 353 w 9"/>
              <a:gd name="T7" fmla="*/ 1905 h 10"/>
              <a:gd name="T8" fmla="*/ 0 w 9"/>
              <a:gd name="T9" fmla="*/ 1905 h 10"/>
              <a:gd name="T10" fmla="*/ 0 w 9"/>
              <a:gd name="T11" fmla="*/ 1905 h 10"/>
              <a:gd name="T12" fmla="*/ 2117 w 9"/>
              <a:gd name="T13" fmla="*/ 0 h 10"/>
              <a:gd name="T14" fmla="*/ 2469 w 9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0">
                <a:moveTo>
                  <a:pt x="7" y="0"/>
                </a:moveTo>
                <a:lnTo>
                  <a:pt x="8" y="0"/>
                </a:lnTo>
                <a:cubicBezTo>
                  <a:pt x="8" y="0"/>
                  <a:pt x="8" y="0"/>
                  <a:pt x="8" y="3"/>
                </a:cubicBezTo>
                <a:cubicBezTo>
                  <a:pt x="6" y="3"/>
                  <a:pt x="4" y="6"/>
                  <a:pt x="1" y="6"/>
                </a:cubicBezTo>
                <a:cubicBezTo>
                  <a:pt x="0" y="9"/>
                  <a:pt x="0" y="9"/>
                  <a:pt x="0" y="6"/>
                </a:cubicBezTo>
                <a:cubicBezTo>
                  <a:pt x="3" y="3"/>
                  <a:pt x="5" y="3"/>
                  <a:pt x="6" y="0"/>
                </a:cubicBezTo>
                <a:lnTo>
                  <a:pt x="7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26" name="Freeform 7995">
            <a:extLst>
              <a:ext uri="{FF2B5EF4-FFF2-40B4-BE49-F238E27FC236}">
                <a16:creationId xmlns:a16="http://schemas.microsoft.com/office/drawing/2014/main" id="{4BED1031-CF54-F64D-AE56-D1A33132E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472113"/>
            <a:ext cx="3175" cy="3175"/>
          </a:xfrm>
          <a:custGeom>
            <a:avLst/>
            <a:gdLst>
              <a:gd name="T0" fmla="*/ 318 w 10"/>
              <a:gd name="T1" fmla="*/ 2858 h 10"/>
              <a:gd name="T2" fmla="*/ 0 w 10"/>
              <a:gd name="T3" fmla="*/ 1905 h 10"/>
              <a:gd name="T4" fmla="*/ 318 w 10"/>
              <a:gd name="T5" fmla="*/ 1905 h 10"/>
              <a:gd name="T6" fmla="*/ 318 w 10"/>
              <a:gd name="T7" fmla="*/ 2858 h 10"/>
              <a:gd name="T8" fmla="*/ 635 w 10"/>
              <a:gd name="T9" fmla="*/ 1905 h 10"/>
              <a:gd name="T10" fmla="*/ 953 w 10"/>
              <a:gd name="T11" fmla="*/ 1905 h 10"/>
              <a:gd name="T12" fmla="*/ 1905 w 10"/>
              <a:gd name="T13" fmla="*/ 0 h 10"/>
              <a:gd name="T14" fmla="*/ 2540 w 10"/>
              <a:gd name="T15" fmla="*/ 0 h 10"/>
              <a:gd name="T16" fmla="*/ 2540 w 10"/>
              <a:gd name="T17" fmla="*/ 0 h 10"/>
              <a:gd name="T18" fmla="*/ 2858 w 10"/>
              <a:gd name="T19" fmla="*/ 0 h 10"/>
              <a:gd name="T20" fmla="*/ 953 w 10"/>
              <a:gd name="T21" fmla="*/ 2858 h 10"/>
              <a:gd name="T22" fmla="*/ 318 w 10"/>
              <a:gd name="T23" fmla="*/ 2858 h 10"/>
              <a:gd name="T24" fmla="*/ 2540 w 10"/>
              <a:gd name="T25" fmla="*/ 0 h 10"/>
              <a:gd name="T26" fmla="*/ 953 w 10"/>
              <a:gd name="T27" fmla="*/ 1905 h 10"/>
              <a:gd name="T28" fmla="*/ 2540 w 10"/>
              <a:gd name="T29" fmla="*/ 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10">
                <a:moveTo>
                  <a:pt x="1" y="9"/>
                </a:moveTo>
                <a:lnTo>
                  <a:pt x="0" y="6"/>
                </a:lnTo>
                <a:lnTo>
                  <a:pt x="1" y="6"/>
                </a:lnTo>
                <a:lnTo>
                  <a:pt x="1" y="9"/>
                </a:lnTo>
                <a:lnTo>
                  <a:pt x="2" y="6"/>
                </a:lnTo>
                <a:cubicBezTo>
                  <a:pt x="2" y="6"/>
                  <a:pt x="2" y="6"/>
                  <a:pt x="3" y="6"/>
                </a:cubicBezTo>
                <a:cubicBezTo>
                  <a:pt x="5" y="3"/>
                  <a:pt x="6" y="3"/>
                  <a:pt x="6" y="0"/>
                </a:cubicBezTo>
                <a:lnTo>
                  <a:pt x="8" y="0"/>
                </a:lnTo>
                <a:lnTo>
                  <a:pt x="9" y="0"/>
                </a:lnTo>
                <a:cubicBezTo>
                  <a:pt x="7" y="3"/>
                  <a:pt x="5" y="6"/>
                  <a:pt x="3" y="9"/>
                </a:cubicBezTo>
                <a:lnTo>
                  <a:pt x="1" y="9"/>
                </a:lnTo>
                <a:close/>
                <a:moveTo>
                  <a:pt x="8" y="0"/>
                </a:moveTo>
                <a:cubicBezTo>
                  <a:pt x="6" y="3"/>
                  <a:pt x="5" y="3"/>
                  <a:pt x="3" y="6"/>
                </a:cubicBezTo>
                <a:cubicBezTo>
                  <a:pt x="5" y="6"/>
                  <a:pt x="7" y="3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27" name="Freeform 7996">
            <a:extLst>
              <a:ext uri="{FF2B5EF4-FFF2-40B4-BE49-F238E27FC236}">
                <a16:creationId xmlns:a16="http://schemas.microsoft.com/office/drawing/2014/main" id="{9B96F2D1-DC80-3249-9FF0-624F57009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72113"/>
            <a:ext cx="3175" cy="3175"/>
          </a:xfrm>
          <a:custGeom>
            <a:avLst/>
            <a:gdLst>
              <a:gd name="T0" fmla="*/ 2721 w 7"/>
              <a:gd name="T1" fmla="*/ 0 h 10"/>
              <a:gd name="T2" fmla="*/ 2721 w 7"/>
              <a:gd name="T3" fmla="*/ 953 h 10"/>
              <a:gd name="T4" fmla="*/ 2721 w 7"/>
              <a:gd name="T5" fmla="*/ 953 h 10"/>
              <a:gd name="T6" fmla="*/ 0 w 7"/>
              <a:gd name="T7" fmla="*/ 2858 h 10"/>
              <a:gd name="T8" fmla="*/ 0 w 7"/>
              <a:gd name="T9" fmla="*/ 2858 h 10"/>
              <a:gd name="T10" fmla="*/ 0 w 7"/>
              <a:gd name="T11" fmla="*/ 1905 h 10"/>
              <a:gd name="T12" fmla="*/ 2268 w 7"/>
              <a:gd name="T13" fmla="*/ 953 h 10"/>
              <a:gd name="T14" fmla="*/ 2721 w 7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0">
                <a:moveTo>
                  <a:pt x="6" y="0"/>
                </a:moveTo>
                <a:lnTo>
                  <a:pt x="6" y="3"/>
                </a:lnTo>
                <a:cubicBezTo>
                  <a:pt x="5" y="3"/>
                  <a:pt x="3" y="6"/>
                  <a:pt x="0" y="9"/>
                </a:cubicBezTo>
                <a:cubicBezTo>
                  <a:pt x="0" y="6"/>
                  <a:pt x="0" y="6"/>
                  <a:pt x="0" y="6"/>
                </a:cubicBezTo>
                <a:cubicBezTo>
                  <a:pt x="3" y="6"/>
                  <a:pt x="3" y="3"/>
                  <a:pt x="5" y="3"/>
                </a:cubicBezTo>
                <a:cubicBezTo>
                  <a:pt x="5" y="0"/>
                  <a:pt x="6" y="0"/>
                  <a:pt x="6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28" name="Freeform 7997">
            <a:extLst>
              <a:ext uri="{FF2B5EF4-FFF2-40B4-BE49-F238E27FC236}">
                <a16:creationId xmlns:a16="http://schemas.microsoft.com/office/drawing/2014/main" id="{CE69ED87-5397-4540-9A7D-67FE5A2D2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72113"/>
            <a:ext cx="3175" cy="3175"/>
          </a:xfrm>
          <a:custGeom>
            <a:avLst/>
            <a:gdLst>
              <a:gd name="T0" fmla="*/ 0 w 7"/>
              <a:gd name="T1" fmla="*/ 2721 h 7"/>
              <a:gd name="T2" fmla="*/ 2721 w 7"/>
              <a:gd name="T3" fmla="*/ 0 h 7"/>
              <a:gd name="T4" fmla="*/ 454 w 7"/>
              <a:gd name="T5" fmla="*/ 1361 h 7"/>
              <a:gd name="T6" fmla="*/ 2268 w 7"/>
              <a:gd name="T7" fmla="*/ 0 h 7"/>
              <a:gd name="T8" fmla="*/ 2721 w 7"/>
              <a:gd name="T9" fmla="*/ 0 h 7"/>
              <a:gd name="T10" fmla="*/ 454 w 7"/>
              <a:gd name="T11" fmla="*/ 2721 h 7"/>
              <a:gd name="T12" fmla="*/ 0 w 7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7">
                <a:moveTo>
                  <a:pt x="0" y="6"/>
                </a:moveTo>
                <a:cubicBezTo>
                  <a:pt x="3" y="3"/>
                  <a:pt x="5" y="0"/>
                  <a:pt x="6" y="0"/>
                </a:cubicBezTo>
                <a:cubicBezTo>
                  <a:pt x="4" y="0"/>
                  <a:pt x="3" y="3"/>
                  <a:pt x="1" y="3"/>
                </a:cubicBezTo>
                <a:cubicBezTo>
                  <a:pt x="3" y="3"/>
                  <a:pt x="3" y="0"/>
                  <a:pt x="5" y="0"/>
                </a:cubicBezTo>
                <a:lnTo>
                  <a:pt x="6" y="0"/>
                </a:lnTo>
                <a:cubicBezTo>
                  <a:pt x="6" y="0"/>
                  <a:pt x="3" y="3"/>
                  <a:pt x="1" y="6"/>
                </a:cubicBez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29" name="Freeform 7998">
            <a:extLst>
              <a:ext uri="{FF2B5EF4-FFF2-40B4-BE49-F238E27FC236}">
                <a16:creationId xmlns:a16="http://schemas.microsoft.com/office/drawing/2014/main" id="{D65F0B4A-461F-8246-989F-CD623AE54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72113"/>
            <a:ext cx="3175" cy="3175"/>
          </a:xfrm>
          <a:custGeom>
            <a:avLst/>
            <a:gdLst>
              <a:gd name="T0" fmla="*/ 2721 w 7"/>
              <a:gd name="T1" fmla="*/ 0 h 10"/>
              <a:gd name="T2" fmla="*/ 2721 w 7"/>
              <a:gd name="T3" fmla="*/ 0 h 10"/>
              <a:gd name="T4" fmla="*/ 2721 w 7"/>
              <a:gd name="T5" fmla="*/ 0 h 10"/>
              <a:gd name="T6" fmla="*/ 454 w 7"/>
              <a:gd name="T7" fmla="*/ 2858 h 10"/>
              <a:gd name="T8" fmla="*/ 0 w 7"/>
              <a:gd name="T9" fmla="*/ 1905 h 10"/>
              <a:gd name="T10" fmla="*/ 0 w 7"/>
              <a:gd name="T11" fmla="*/ 1905 h 10"/>
              <a:gd name="T12" fmla="*/ 2268 w 7"/>
              <a:gd name="T13" fmla="*/ 0 h 10"/>
              <a:gd name="T14" fmla="*/ 2721 w 7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0">
                <a:moveTo>
                  <a:pt x="6" y="0"/>
                </a:moveTo>
                <a:lnTo>
                  <a:pt x="6" y="0"/>
                </a:lnTo>
                <a:cubicBezTo>
                  <a:pt x="5" y="3"/>
                  <a:pt x="4" y="6"/>
                  <a:pt x="1" y="9"/>
                </a:cubicBezTo>
                <a:cubicBezTo>
                  <a:pt x="1" y="9"/>
                  <a:pt x="0" y="9"/>
                  <a:pt x="0" y="6"/>
                </a:cubicBezTo>
                <a:cubicBezTo>
                  <a:pt x="2" y="3"/>
                  <a:pt x="4" y="3"/>
                  <a:pt x="5" y="0"/>
                </a:cubicBezTo>
                <a:cubicBezTo>
                  <a:pt x="5" y="0"/>
                  <a:pt x="5" y="0"/>
                  <a:pt x="6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30" name="Freeform 7999">
            <a:extLst>
              <a:ext uri="{FF2B5EF4-FFF2-40B4-BE49-F238E27FC236}">
                <a16:creationId xmlns:a16="http://schemas.microsoft.com/office/drawing/2014/main" id="{03DAA01B-2657-1140-91D3-CB67083EC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72113"/>
            <a:ext cx="3175" cy="3175"/>
          </a:xfrm>
          <a:custGeom>
            <a:avLst/>
            <a:gdLst>
              <a:gd name="T0" fmla="*/ 0 w 7"/>
              <a:gd name="T1" fmla="*/ 2858 h 10"/>
              <a:gd name="T2" fmla="*/ 454 w 7"/>
              <a:gd name="T3" fmla="*/ 1905 h 10"/>
              <a:gd name="T4" fmla="*/ 2721 w 7"/>
              <a:gd name="T5" fmla="*/ 0 h 10"/>
              <a:gd name="T6" fmla="*/ 454 w 7"/>
              <a:gd name="T7" fmla="*/ 1905 h 10"/>
              <a:gd name="T8" fmla="*/ 2268 w 7"/>
              <a:gd name="T9" fmla="*/ 0 h 10"/>
              <a:gd name="T10" fmla="*/ 2721 w 7"/>
              <a:gd name="T11" fmla="*/ 0 h 10"/>
              <a:gd name="T12" fmla="*/ 2721 w 7"/>
              <a:gd name="T13" fmla="*/ 0 h 10"/>
              <a:gd name="T14" fmla="*/ 454 w 7"/>
              <a:gd name="T15" fmla="*/ 2858 h 10"/>
              <a:gd name="T16" fmla="*/ 0 w 7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0" y="9"/>
                </a:moveTo>
                <a:lnTo>
                  <a:pt x="1" y="6"/>
                </a:lnTo>
                <a:cubicBezTo>
                  <a:pt x="4" y="6"/>
                  <a:pt x="5" y="3"/>
                  <a:pt x="6" y="0"/>
                </a:cubicBezTo>
                <a:cubicBezTo>
                  <a:pt x="4" y="3"/>
                  <a:pt x="3" y="3"/>
                  <a:pt x="1" y="6"/>
                </a:cubicBezTo>
                <a:cubicBezTo>
                  <a:pt x="2" y="3"/>
                  <a:pt x="4" y="0"/>
                  <a:pt x="5" y="0"/>
                </a:cubicBezTo>
                <a:lnTo>
                  <a:pt x="6" y="0"/>
                </a:lnTo>
                <a:cubicBezTo>
                  <a:pt x="5" y="3"/>
                  <a:pt x="4" y="6"/>
                  <a:pt x="1" y="9"/>
                </a:cubicBez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31" name="Freeform 8000">
            <a:extLst>
              <a:ext uri="{FF2B5EF4-FFF2-40B4-BE49-F238E27FC236}">
                <a16:creationId xmlns:a16="http://schemas.microsoft.com/office/drawing/2014/main" id="{BA8F8655-145C-5A40-A180-F40A30FD5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72113"/>
            <a:ext cx="3175" cy="3175"/>
          </a:xfrm>
          <a:custGeom>
            <a:avLst/>
            <a:gdLst>
              <a:gd name="T0" fmla="*/ 2469 w 9"/>
              <a:gd name="T1" fmla="*/ 0 h 10"/>
              <a:gd name="T2" fmla="*/ 2822 w 9"/>
              <a:gd name="T3" fmla="*/ 0 h 10"/>
              <a:gd name="T4" fmla="*/ 2822 w 9"/>
              <a:gd name="T5" fmla="*/ 0 h 10"/>
              <a:gd name="T6" fmla="*/ 706 w 9"/>
              <a:gd name="T7" fmla="*/ 2858 h 10"/>
              <a:gd name="T8" fmla="*/ 353 w 9"/>
              <a:gd name="T9" fmla="*/ 2858 h 10"/>
              <a:gd name="T10" fmla="*/ 0 w 9"/>
              <a:gd name="T11" fmla="*/ 2858 h 10"/>
              <a:gd name="T12" fmla="*/ 353 w 9"/>
              <a:gd name="T13" fmla="*/ 1905 h 10"/>
              <a:gd name="T14" fmla="*/ 2117 w 9"/>
              <a:gd name="T15" fmla="*/ 0 h 10"/>
              <a:gd name="T16" fmla="*/ 2469 w 9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0">
                <a:moveTo>
                  <a:pt x="7" y="0"/>
                </a:moveTo>
                <a:lnTo>
                  <a:pt x="8" y="0"/>
                </a:lnTo>
                <a:cubicBezTo>
                  <a:pt x="6" y="3"/>
                  <a:pt x="5" y="6"/>
                  <a:pt x="2" y="9"/>
                </a:cubicBezTo>
                <a:cubicBezTo>
                  <a:pt x="1" y="9"/>
                  <a:pt x="1" y="9"/>
                  <a:pt x="1" y="9"/>
                </a:cubicBezTo>
                <a:lnTo>
                  <a:pt x="0" y="9"/>
                </a:lnTo>
                <a:lnTo>
                  <a:pt x="1" y="6"/>
                </a:lnTo>
                <a:cubicBezTo>
                  <a:pt x="4" y="6"/>
                  <a:pt x="5" y="3"/>
                  <a:pt x="6" y="0"/>
                </a:cubicBezTo>
                <a:lnTo>
                  <a:pt x="7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32" name="Freeform 8001">
            <a:extLst>
              <a:ext uri="{FF2B5EF4-FFF2-40B4-BE49-F238E27FC236}">
                <a16:creationId xmlns:a16="http://schemas.microsoft.com/office/drawing/2014/main" id="{BBDD0A57-2D84-3A42-9002-912F712EB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72113"/>
            <a:ext cx="3175" cy="3175"/>
          </a:xfrm>
          <a:custGeom>
            <a:avLst/>
            <a:gdLst>
              <a:gd name="T0" fmla="*/ 0 w 8"/>
              <a:gd name="T1" fmla="*/ 2858 h 10"/>
              <a:gd name="T2" fmla="*/ 0 w 8"/>
              <a:gd name="T3" fmla="*/ 1905 h 10"/>
              <a:gd name="T4" fmla="*/ 1588 w 8"/>
              <a:gd name="T5" fmla="*/ 0 h 10"/>
              <a:gd name="T6" fmla="*/ 1984 w 8"/>
              <a:gd name="T7" fmla="*/ 0 h 10"/>
              <a:gd name="T8" fmla="*/ 2381 w 8"/>
              <a:gd name="T9" fmla="*/ 0 h 10"/>
              <a:gd name="T10" fmla="*/ 2778 w 8"/>
              <a:gd name="T11" fmla="*/ 0 h 10"/>
              <a:gd name="T12" fmla="*/ 397 w 8"/>
              <a:gd name="T13" fmla="*/ 2858 h 10"/>
              <a:gd name="T14" fmla="*/ 0 w 8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0">
                <a:moveTo>
                  <a:pt x="0" y="9"/>
                </a:moveTo>
                <a:lnTo>
                  <a:pt x="0" y="6"/>
                </a:lnTo>
                <a:cubicBezTo>
                  <a:pt x="1" y="6"/>
                  <a:pt x="4" y="3"/>
                  <a:pt x="4" y="0"/>
                </a:cubicBez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cubicBezTo>
                  <a:pt x="5" y="3"/>
                  <a:pt x="4" y="6"/>
                  <a:pt x="1" y="9"/>
                </a:cubicBez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33" name="Freeform 8002">
            <a:extLst>
              <a:ext uri="{FF2B5EF4-FFF2-40B4-BE49-F238E27FC236}">
                <a16:creationId xmlns:a16="http://schemas.microsoft.com/office/drawing/2014/main" id="{05A5CFC9-F433-3943-816D-BF64B1E77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72113"/>
            <a:ext cx="3175" cy="3175"/>
          </a:xfrm>
          <a:custGeom>
            <a:avLst/>
            <a:gdLst>
              <a:gd name="T0" fmla="*/ 2721 w 7"/>
              <a:gd name="T1" fmla="*/ 0 h 10"/>
              <a:gd name="T2" fmla="*/ 2721 w 7"/>
              <a:gd name="T3" fmla="*/ 0 h 10"/>
              <a:gd name="T4" fmla="*/ 0 w 7"/>
              <a:gd name="T5" fmla="*/ 2858 h 10"/>
              <a:gd name="T6" fmla="*/ 0 w 7"/>
              <a:gd name="T7" fmla="*/ 2858 h 10"/>
              <a:gd name="T8" fmla="*/ 2268 w 7"/>
              <a:gd name="T9" fmla="*/ 0 h 10"/>
              <a:gd name="T10" fmla="*/ 2721 w 7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0">
                <a:moveTo>
                  <a:pt x="6" y="0"/>
                </a:moveTo>
                <a:lnTo>
                  <a:pt x="6" y="0"/>
                </a:lnTo>
                <a:cubicBezTo>
                  <a:pt x="5" y="6"/>
                  <a:pt x="3" y="6"/>
                  <a:pt x="0" y="9"/>
                </a:cubicBezTo>
                <a:cubicBezTo>
                  <a:pt x="3" y="6"/>
                  <a:pt x="4" y="3"/>
                  <a:pt x="5" y="0"/>
                </a:cubicBezTo>
                <a:lnTo>
                  <a:pt x="6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34" name="Freeform 8003">
            <a:extLst>
              <a:ext uri="{FF2B5EF4-FFF2-40B4-BE49-F238E27FC236}">
                <a16:creationId xmlns:a16="http://schemas.microsoft.com/office/drawing/2014/main" id="{C74C45A7-B824-0C4D-81BF-9C0551FBD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72113"/>
            <a:ext cx="3175" cy="3175"/>
          </a:xfrm>
          <a:custGeom>
            <a:avLst/>
            <a:gdLst>
              <a:gd name="T0" fmla="*/ 2721 w 7"/>
              <a:gd name="T1" fmla="*/ 0 h 10"/>
              <a:gd name="T2" fmla="*/ 1361 w 7"/>
              <a:gd name="T3" fmla="*/ 1905 h 10"/>
              <a:gd name="T4" fmla="*/ 2721 w 7"/>
              <a:gd name="T5" fmla="*/ 0 h 10"/>
              <a:gd name="T6" fmla="*/ 454 w 7"/>
              <a:gd name="T7" fmla="*/ 2858 h 10"/>
              <a:gd name="T8" fmla="*/ 454 w 7"/>
              <a:gd name="T9" fmla="*/ 2858 h 10"/>
              <a:gd name="T10" fmla="*/ 454 w 7"/>
              <a:gd name="T11" fmla="*/ 2858 h 10"/>
              <a:gd name="T12" fmla="*/ 0 w 7"/>
              <a:gd name="T13" fmla="*/ 2858 h 10"/>
              <a:gd name="T14" fmla="*/ 907 w 7"/>
              <a:gd name="T15" fmla="*/ 1905 h 10"/>
              <a:gd name="T16" fmla="*/ 2268 w 7"/>
              <a:gd name="T17" fmla="*/ 0 h 10"/>
              <a:gd name="T18" fmla="*/ 2721 w 7"/>
              <a:gd name="T19" fmla="*/ 0 h 10"/>
              <a:gd name="T20" fmla="*/ 454 w 7"/>
              <a:gd name="T21" fmla="*/ 2858 h 10"/>
              <a:gd name="T22" fmla="*/ 454 w 7"/>
              <a:gd name="T23" fmla="*/ 2858 h 10"/>
              <a:gd name="T24" fmla="*/ 907 w 7"/>
              <a:gd name="T25" fmla="*/ 1905 h 10"/>
              <a:gd name="T26" fmla="*/ 1361 w 7"/>
              <a:gd name="T27" fmla="*/ 1905 h 10"/>
              <a:gd name="T28" fmla="*/ 454 w 7"/>
              <a:gd name="T29" fmla="*/ 2858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10">
                <a:moveTo>
                  <a:pt x="6" y="0"/>
                </a:moveTo>
                <a:cubicBezTo>
                  <a:pt x="4" y="2"/>
                  <a:pt x="4" y="4"/>
                  <a:pt x="3" y="6"/>
                </a:cubicBezTo>
                <a:cubicBezTo>
                  <a:pt x="4" y="4"/>
                  <a:pt x="5" y="2"/>
                  <a:pt x="6" y="0"/>
                </a:cubicBezTo>
                <a:close/>
                <a:moveTo>
                  <a:pt x="1" y="9"/>
                </a:move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8"/>
                  <a:pt x="2" y="7"/>
                  <a:pt x="2" y="6"/>
                </a:cubicBezTo>
                <a:cubicBezTo>
                  <a:pt x="3" y="4"/>
                  <a:pt x="4" y="2"/>
                  <a:pt x="5" y="0"/>
                </a:cubicBezTo>
                <a:lnTo>
                  <a:pt x="6" y="0"/>
                </a:lnTo>
                <a:cubicBezTo>
                  <a:pt x="6" y="3"/>
                  <a:pt x="4" y="8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2" y="7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7"/>
                  <a:pt x="1" y="8"/>
                  <a:pt x="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35" name="Freeform 8004">
            <a:extLst>
              <a:ext uri="{FF2B5EF4-FFF2-40B4-BE49-F238E27FC236}">
                <a16:creationId xmlns:a16="http://schemas.microsoft.com/office/drawing/2014/main" id="{B54BA9E0-EA9C-0D4B-8371-F80DD08E3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72113"/>
            <a:ext cx="3175" cy="3175"/>
          </a:xfrm>
          <a:custGeom>
            <a:avLst/>
            <a:gdLst>
              <a:gd name="T0" fmla="*/ 2721 w 7"/>
              <a:gd name="T1" fmla="*/ 0 h 10"/>
              <a:gd name="T2" fmla="*/ 2721 w 7"/>
              <a:gd name="T3" fmla="*/ 953 h 10"/>
              <a:gd name="T4" fmla="*/ 454 w 7"/>
              <a:gd name="T5" fmla="*/ 2858 h 10"/>
              <a:gd name="T6" fmla="*/ 0 w 7"/>
              <a:gd name="T7" fmla="*/ 2858 h 10"/>
              <a:gd name="T8" fmla="*/ 2268 w 7"/>
              <a:gd name="T9" fmla="*/ 953 h 10"/>
              <a:gd name="T10" fmla="*/ 2721 w 7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0">
                <a:moveTo>
                  <a:pt x="6" y="0"/>
                </a:moveTo>
                <a:lnTo>
                  <a:pt x="6" y="3"/>
                </a:lnTo>
                <a:cubicBezTo>
                  <a:pt x="5" y="6"/>
                  <a:pt x="3" y="9"/>
                  <a:pt x="1" y="9"/>
                </a:cubicBezTo>
                <a:lnTo>
                  <a:pt x="0" y="9"/>
                </a:lnTo>
                <a:cubicBezTo>
                  <a:pt x="2" y="9"/>
                  <a:pt x="4" y="6"/>
                  <a:pt x="5" y="3"/>
                </a:cubicBezTo>
                <a:cubicBezTo>
                  <a:pt x="5" y="3"/>
                  <a:pt x="5" y="0"/>
                  <a:pt x="6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36" name="Freeform 8005">
            <a:extLst>
              <a:ext uri="{FF2B5EF4-FFF2-40B4-BE49-F238E27FC236}">
                <a16:creationId xmlns:a16="http://schemas.microsoft.com/office/drawing/2014/main" id="{5A3CDAFE-FCAD-CB46-8D9F-6575A7422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73700"/>
            <a:ext cx="3175" cy="3175"/>
          </a:xfrm>
          <a:custGeom>
            <a:avLst/>
            <a:gdLst>
              <a:gd name="T0" fmla="*/ 397 w 8"/>
              <a:gd name="T1" fmla="*/ 2721 h 7"/>
              <a:gd name="T2" fmla="*/ 0 w 8"/>
              <a:gd name="T3" fmla="*/ 2721 h 7"/>
              <a:gd name="T4" fmla="*/ 2381 w 8"/>
              <a:gd name="T5" fmla="*/ 0 h 7"/>
              <a:gd name="T6" fmla="*/ 2778 w 8"/>
              <a:gd name="T7" fmla="*/ 0 h 7"/>
              <a:gd name="T8" fmla="*/ 2778 w 8"/>
              <a:gd name="T9" fmla="*/ 0 h 7"/>
              <a:gd name="T10" fmla="*/ 397 w 8"/>
              <a:gd name="T11" fmla="*/ 2721 h 7"/>
              <a:gd name="T12" fmla="*/ 2778 w 8"/>
              <a:gd name="T13" fmla="*/ 0 h 7"/>
              <a:gd name="T14" fmla="*/ 794 w 8"/>
              <a:gd name="T15" fmla="*/ 2721 h 7"/>
              <a:gd name="T16" fmla="*/ 397 w 8"/>
              <a:gd name="T17" fmla="*/ 272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7">
                <a:moveTo>
                  <a:pt x="1" y="6"/>
                </a:moveTo>
                <a:lnTo>
                  <a:pt x="0" y="6"/>
                </a:lnTo>
                <a:cubicBezTo>
                  <a:pt x="3" y="3"/>
                  <a:pt x="4" y="3"/>
                  <a:pt x="6" y="0"/>
                </a:cubicBezTo>
                <a:lnTo>
                  <a:pt x="7" y="0"/>
                </a:lnTo>
                <a:cubicBezTo>
                  <a:pt x="5" y="3"/>
                  <a:pt x="3" y="6"/>
                  <a:pt x="1" y="6"/>
                </a:cubicBezTo>
                <a:cubicBezTo>
                  <a:pt x="4" y="6"/>
                  <a:pt x="6" y="3"/>
                  <a:pt x="7" y="0"/>
                </a:cubicBezTo>
                <a:cubicBezTo>
                  <a:pt x="6" y="3"/>
                  <a:pt x="5" y="6"/>
                  <a:pt x="2" y="6"/>
                </a:cubicBezTo>
                <a:lnTo>
                  <a:pt x="1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37" name="Freeform 8006">
            <a:extLst>
              <a:ext uri="{FF2B5EF4-FFF2-40B4-BE49-F238E27FC236}">
                <a16:creationId xmlns:a16="http://schemas.microsoft.com/office/drawing/2014/main" id="{289539F6-7545-9F42-B557-3B9100F92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73700"/>
            <a:ext cx="3175" cy="3175"/>
          </a:xfrm>
          <a:custGeom>
            <a:avLst/>
            <a:gdLst>
              <a:gd name="T0" fmla="*/ 2268 w 7"/>
              <a:gd name="T1" fmla="*/ 0 h 7"/>
              <a:gd name="T2" fmla="*/ 2721 w 7"/>
              <a:gd name="T3" fmla="*/ 0 h 7"/>
              <a:gd name="T4" fmla="*/ 2721 w 7"/>
              <a:gd name="T5" fmla="*/ 0 h 7"/>
              <a:gd name="T6" fmla="*/ 454 w 7"/>
              <a:gd name="T7" fmla="*/ 2721 h 7"/>
              <a:gd name="T8" fmla="*/ 0 w 7"/>
              <a:gd name="T9" fmla="*/ 2721 h 7"/>
              <a:gd name="T10" fmla="*/ 0 w 7"/>
              <a:gd name="T11" fmla="*/ 2721 h 7"/>
              <a:gd name="T12" fmla="*/ 0 w 7"/>
              <a:gd name="T13" fmla="*/ 2721 h 7"/>
              <a:gd name="T14" fmla="*/ 2268 w 7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7">
                <a:moveTo>
                  <a:pt x="5" y="0"/>
                </a:moveTo>
                <a:lnTo>
                  <a:pt x="6" y="0"/>
                </a:lnTo>
                <a:cubicBezTo>
                  <a:pt x="5" y="3"/>
                  <a:pt x="4" y="6"/>
                  <a:pt x="1" y="6"/>
                </a:cubicBezTo>
                <a:cubicBezTo>
                  <a:pt x="1" y="6"/>
                  <a:pt x="1" y="6"/>
                  <a:pt x="0" y="6"/>
                </a:cubicBezTo>
                <a:cubicBezTo>
                  <a:pt x="2" y="6"/>
                  <a:pt x="4" y="3"/>
                  <a:pt x="5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38" name="Freeform 8007">
            <a:extLst>
              <a:ext uri="{FF2B5EF4-FFF2-40B4-BE49-F238E27FC236}">
                <a16:creationId xmlns:a16="http://schemas.microsoft.com/office/drawing/2014/main" id="{120416C4-B0E2-8A43-97C0-0232AB4E9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73700"/>
            <a:ext cx="3175" cy="3175"/>
          </a:xfrm>
          <a:custGeom>
            <a:avLst/>
            <a:gdLst>
              <a:gd name="T0" fmla="*/ 454 w 7"/>
              <a:gd name="T1" fmla="*/ 2858 h 10"/>
              <a:gd name="T2" fmla="*/ 0 w 7"/>
              <a:gd name="T3" fmla="*/ 2858 h 10"/>
              <a:gd name="T4" fmla="*/ 0 w 7"/>
              <a:gd name="T5" fmla="*/ 1905 h 10"/>
              <a:gd name="T6" fmla="*/ 2268 w 7"/>
              <a:gd name="T7" fmla="*/ 0 h 10"/>
              <a:gd name="T8" fmla="*/ 2721 w 7"/>
              <a:gd name="T9" fmla="*/ 0 h 10"/>
              <a:gd name="T10" fmla="*/ 0 w 7"/>
              <a:gd name="T11" fmla="*/ 1905 h 10"/>
              <a:gd name="T12" fmla="*/ 454 w 7"/>
              <a:gd name="T13" fmla="*/ 1905 h 10"/>
              <a:gd name="T14" fmla="*/ 454 w 7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0">
                <a:moveTo>
                  <a:pt x="1" y="9"/>
                </a:moveTo>
                <a:lnTo>
                  <a:pt x="0" y="9"/>
                </a:lnTo>
                <a:lnTo>
                  <a:pt x="0" y="6"/>
                </a:lnTo>
                <a:cubicBezTo>
                  <a:pt x="2" y="6"/>
                  <a:pt x="4" y="3"/>
                  <a:pt x="5" y="0"/>
                </a:cubicBezTo>
                <a:lnTo>
                  <a:pt x="6" y="0"/>
                </a:lnTo>
                <a:cubicBezTo>
                  <a:pt x="4" y="3"/>
                  <a:pt x="2" y="6"/>
                  <a:pt x="0" y="6"/>
                </a:cubicBezTo>
                <a:lnTo>
                  <a:pt x="1" y="6"/>
                </a:lnTo>
                <a:lnTo>
                  <a:pt x="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39" name="Freeform 8008">
            <a:extLst>
              <a:ext uri="{FF2B5EF4-FFF2-40B4-BE49-F238E27FC236}">
                <a16:creationId xmlns:a16="http://schemas.microsoft.com/office/drawing/2014/main" id="{CFE91668-9509-C944-A276-169FE4D4F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73700"/>
            <a:ext cx="3175" cy="3175"/>
          </a:xfrm>
          <a:custGeom>
            <a:avLst/>
            <a:gdLst>
              <a:gd name="T0" fmla="*/ 2721 w 7"/>
              <a:gd name="T1" fmla="*/ 0 h 10"/>
              <a:gd name="T2" fmla="*/ 2721 w 7"/>
              <a:gd name="T3" fmla="*/ 0 h 10"/>
              <a:gd name="T4" fmla="*/ 2721 w 7"/>
              <a:gd name="T5" fmla="*/ 953 h 10"/>
              <a:gd name="T6" fmla="*/ 454 w 7"/>
              <a:gd name="T7" fmla="*/ 2858 h 10"/>
              <a:gd name="T8" fmla="*/ 0 w 7"/>
              <a:gd name="T9" fmla="*/ 2858 h 10"/>
              <a:gd name="T10" fmla="*/ 0 w 7"/>
              <a:gd name="T11" fmla="*/ 2858 h 10"/>
              <a:gd name="T12" fmla="*/ 0 w 7"/>
              <a:gd name="T13" fmla="*/ 1905 h 10"/>
              <a:gd name="T14" fmla="*/ 1814 w 7"/>
              <a:gd name="T15" fmla="*/ 0 h 10"/>
              <a:gd name="T16" fmla="*/ 2721 w 7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6" y="0"/>
                </a:moveTo>
                <a:lnTo>
                  <a:pt x="6" y="0"/>
                </a:lnTo>
                <a:lnTo>
                  <a:pt x="6" y="3"/>
                </a:lnTo>
                <a:cubicBezTo>
                  <a:pt x="5" y="6"/>
                  <a:pt x="3" y="6"/>
                  <a:pt x="1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6"/>
                </a:cubicBezTo>
                <a:cubicBezTo>
                  <a:pt x="3" y="6"/>
                  <a:pt x="4" y="3"/>
                  <a:pt x="4" y="0"/>
                </a:cubicBezTo>
                <a:cubicBezTo>
                  <a:pt x="4" y="0"/>
                  <a:pt x="5" y="0"/>
                  <a:pt x="6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40" name="Freeform 8009">
            <a:extLst>
              <a:ext uri="{FF2B5EF4-FFF2-40B4-BE49-F238E27FC236}">
                <a16:creationId xmlns:a16="http://schemas.microsoft.com/office/drawing/2014/main" id="{D248621C-6C31-E842-AE65-37245F857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73700"/>
            <a:ext cx="3175" cy="3175"/>
          </a:xfrm>
          <a:custGeom>
            <a:avLst/>
            <a:gdLst>
              <a:gd name="T0" fmla="*/ 0 w 7"/>
              <a:gd name="T1" fmla="*/ 2858 h 10"/>
              <a:gd name="T2" fmla="*/ 2721 w 7"/>
              <a:gd name="T3" fmla="*/ 953 h 10"/>
              <a:gd name="T4" fmla="*/ 2721 w 7"/>
              <a:gd name="T5" fmla="*/ 953 h 10"/>
              <a:gd name="T6" fmla="*/ 2721 w 7"/>
              <a:gd name="T7" fmla="*/ 953 h 10"/>
              <a:gd name="T8" fmla="*/ 2721 w 7"/>
              <a:gd name="T9" fmla="*/ 953 h 10"/>
              <a:gd name="T10" fmla="*/ 454 w 7"/>
              <a:gd name="T11" fmla="*/ 2858 h 10"/>
              <a:gd name="T12" fmla="*/ 0 w 7"/>
              <a:gd name="T13" fmla="*/ 2858 h 10"/>
              <a:gd name="T14" fmla="*/ 0 w 7"/>
              <a:gd name="T15" fmla="*/ 1905 h 10"/>
              <a:gd name="T16" fmla="*/ 1814 w 7"/>
              <a:gd name="T17" fmla="*/ 0 h 10"/>
              <a:gd name="T18" fmla="*/ 2721 w 7"/>
              <a:gd name="T19" fmla="*/ 0 h 10"/>
              <a:gd name="T20" fmla="*/ 2721 w 7"/>
              <a:gd name="T21" fmla="*/ 953 h 10"/>
              <a:gd name="T22" fmla="*/ 0 w 7"/>
              <a:gd name="T23" fmla="*/ 2858 h 10"/>
              <a:gd name="T24" fmla="*/ 0 w 7"/>
              <a:gd name="T25" fmla="*/ 190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10">
                <a:moveTo>
                  <a:pt x="0" y="9"/>
                </a:moveTo>
                <a:cubicBezTo>
                  <a:pt x="3" y="6"/>
                  <a:pt x="4" y="3"/>
                  <a:pt x="6" y="3"/>
                </a:cubicBezTo>
                <a:cubicBezTo>
                  <a:pt x="4" y="6"/>
                  <a:pt x="4" y="7"/>
                  <a:pt x="1" y="9"/>
                </a:cubicBezTo>
                <a:lnTo>
                  <a:pt x="0" y="9"/>
                </a:lnTo>
                <a:close/>
                <a:moveTo>
                  <a:pt x="0" y="6"/>
                </a:moveTo>
                <a:cubicBezTo>
                  <a:pt x="3" y="6"/>
                  <a:pt x="4" y="3"/>
                  <a:pt x="4" y="0"/>
                </a:cubicBezTo>
                <a:lnTo>
                  <a:pt x="6" y="0"/>
                </a:lnTo>
                <a:cubicBezTo>
                  <a:pt x="6" y="2"/>
                  <a:pt x="6" y="3"/>
                  <a:pt x="6" y="3"/>
                </a:cubicBezTo>
                <a:cubicBezTo>
                  <a:pt x="4" y="3"/>
                  <a:pt x="2" y="6"/>
                  <a:pt x="0" y="9"/>
                </a:cubicBez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41" name="Freeform 8010">
            <a:extLst>
              <a:ext uri="{FF2B5EF4-FFF2-40B4-BE49-F238E27FC236}">
                <a16:creationId xmlns:a16="http://schemas.microsoft.com/office/drawing/2014/main" id="{54D83B73-EE26-2F41-A66F-220573F4C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75288"/>
            <a:ext cx="3175" cy="3175"/>
          </a:xfrm>
          <a:custGeom>
            <a:avLst/>
            <a:gdLst>
              <a:gd name="T0" fmla="*/ 454 w 7"/>
              <a:gd name="T1" fmla="*/ 2858 h 10"/>
              <a:gd name="T2" fmla="*/ 0 w 7"/>
              <a:gd name="T3" fmla="*/ 2858 h 10"/>
              <a:gd name="T4" fmla="*/ 0 w 7"/>
              <a:gd name="T5" fmla="*/ 1905 h 10"/>
              <a:gd name="T6" fmla="*/ 1814 w 7"/>
              <a:gd name="T7" fmla="*/ 0 h 10"/>
              <a:gd name="T8" fmla="*/ 2268 w 7"/>
              <a:gd name="T9" fmla="*/ 0 h 10"/>
              <a:gd name="T10" fmla="*/ 2721 w 7"/>
              <a:gd name="T11" fmla="*/ 0 h 10"/>
              <a:gd name="T12" fmla="*/ 454 w 7"/>
              <a:gd name="T13" fmla="*/ 285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0">
                <a:moveTo>
                  <a:pt x="1" y="9"/>
                </a:moveTo>
                <a:lnTo>
                  <a:pt x="0" y="9"/>
                </a:lnTo>
                <a:lnTo>
                  <a:pt x="0" y="6"/>
                </a:lnTo>
                <a:cubicBezTo>
                  <a:pt x="2" y="6"/>
                  <a:pt x="4" y="3"/>
                  <a:pt x="4" y="0"/>
                </a:cubicBezTo>
                <a:lnTo>
                  <a:pt x="5" y="0"/>
                </a:lnTo>
                <a:lnTo>
                  <a:pt x="6" y="0"/>
                </a:lnTo>
                <a:cubicBezTo>
                  <a:pt x="4" y="3"/>
                  <a:pt x="3" y="6"/>
                  <a:pt x="1" y="9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42" name="Freeform 8011">
            <a:extLst>
              <a:ext uri="{FF2B5EF4-FFF2-40B4-BE49-F238E27FC236}">
                <a16:creationId xmlns:a16="http://schemas.microsoft.com/office/drawing/2014/main" id="{11EB897C-B6DD-D944-8953-01174013A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75288"/>
            <a:ext cx="3175" cy="3175"/>
          </a:xfrm>
          <a:custGeom>
            <a:avLst/>
            <a:gdLst>
              <a:gd name="T0" fmla="*/ 454 w 7"/>
              <a:gd name="T1" fmla="*/ 2858 h 10"/>
              <a:gd name="T2" fmla="*/ 0 w 7"/>
              <a:gd name="T3" fmla="*/ 2858 h 10"/>
              <a:gd name="T4" fmla="*/ 454 w 7"/>
              <a:gd name="T5" fmla="*/ 1905 h 10"/>
              <a:gd name="T6" fmla="*/ 454 w 7"/>
              <a:gd name="T7" fmla="*/ 2858 h 10"/>
              <a:gd name="T8" fmla="*/ 454 w 7"/>
              <a:gd name="T9" fmla="*/ 2858 h 10"/>
              <a:gd name="T10" fmla="*/ 2721 w 7"/>
              <a:gd name="T11" fmla="*/ 0 h 10"/>
              <a:gd name="T12" fmla="*/ 454 w 7"/>
              <a:gd name="T13" fmla="*/ 1905 h 10"/>
              <a:gd name="T14" fmla="*/ 1814 w 7"/>
              <a:gd name="T15" fmla="*/ 0 h 10"/>
              <a:gd name="T16" fmla="*/ 2721 w 7"/>
              <a:gd name="T17" fmla="*/ 0 h 10"/>
              <a:gd name="T18" fmla="*/ 2721 w 7"/>
              <a:gd name="T19" fmla="*/ 0 h 10"/>
              <a:gd name="T20" fmla="*/ 454 w 7"/>
              <a:gd name="T21" fmla="*/ 2858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0">
                <a:moveTo>
                  <a:pt x="1" y="9"/>
                </a:moveTo>
                <a:lnTo>
                  <a:pt x="0" y="9"/>
                </a:lnTo>
                <a:cubicBezTo>
                  <a:pt x="0" y="9"/>
                  <a:pt x="0" y="9"/>
                  <a:pt x="1" y="6"/>
                </a:cubicBezTo>
                <a:lnTo>
                  <a:pt x="1" y="9"/>
                </a:lnTo>
                <a:cubicBezTo>
                  <a:pt x="2" y="6"/>
                  <a:pt x="4" y="3"/>
                  <a:pt x="6" y="0"/>
                </a:cubicBezTo>
                <a:cubicBezTo>
                  <a:pt x="4" y="3"/>
                  <a:pt x="2" y="3"/>
                  <a:pt x="1" y="6"/>
                </a:cubicBezTo>
                <a:cubicBezTo>
                  <a:pt x="2" y="3"/>
                  <a:pt x="4" y="3"/>
                  <a:pt x="4" y="0"/>
                </a:cubicBezTo>
                <a:lnTo>
                  <a:pt x="6" y="0"/>
                </a:lnTo>
                <a:cubicBezTo>
                  <a:pt x="4" y="3"/>
                  <a:pt x="3" y="6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43" name="Freeform 8012">
            <a:extLst>
              <a:ext uri="{FF2B5EF4-FFF2-40B4-BE49-F238E27FC236}">
                <a16:creationId xmlns:a16="http://schemas.microsoft.com/office/drawing/2014/main" id="{86412D74-1538-6645-BB2C-F3503797E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75288"/>
            <a:ext cx="3175" cy="3175"/>
          </a:xfrm>
          <a:custGeom>
            <a:avLst/>
            <a:gdLst>
              <a:gd name="T0" fmla="*/ 2381 w 8"/>
              <a:gd name="T1" fmla="*/ 0 h 7"/>
              <a:gd name="T2" fmla="*/ 2778 w 8"/>
              <a:gd name="T3" fmla="*/ 0 h 7"/>
              <a:gd name="T4" fmla="*/ 1588 w 8"/>
              <a:gd name="T5" fmla="*/ 1361 h 7"/>
              <a:gd name="T6" fmla="*/ 0 w 8"/>
              <a:gd name="T7" fmla="*/ 1361 h 7"/>
              <a:gd name="T8" fmla="*/ 397 w 8"/>
              <a:gd name="T9" fmla="*/ 1361 h 7"/>
              <a:gd name="T10" fmla="*/ 1588 w 8"/>
              <a:gd name="T11" fmla="*/ 1361 h 7"/>
              <a:gd name="T12" fmla="*/ 2381 w 8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7">
                <a:moveTo>
                  <a:pt x="6" y="0"/>
                </a:moveTo>
                <a:lnTo>
                  <a:pt x="7" y="0"/>
                </a:lnTo>
                <a:cubicBezTo>
                  <a:pt x="6" y="0"/>
                  <a:pt x="6" y="3"/>
                  <a:pt x="4" y="3"/>
                </a:cubicBezTo>
                <a:cubicBezTo>
                  <a:pt x="4" y="3"/>
                  <a:pt x="3" y="6"/>
                  <a:pt x="0" y="3"/>
                </a:cubicBezTo>
                <a:lnTo>
                  <a:pt x="1" y="3"/>
                </a:lnTo>
                <a:lnTo>
                  <a:pt x="4" y="3"/>
                </a:lnTo>
                <a:cubicBezTo>
                  <a:pt x="4" y="3"/>
                  <a:pt x="5" y="0"/>
                  <a:pt x="6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44" name="Freeform 8013">
            <a:extLst>
              <a:ext uri="{FF2B5EF4-FFF2-40B4-BE49-F238E27FC236}">
                <a16:creationId xmlns:a16="http://schemas.microsoft.com/office/drawing/2014/main" id="{A591933D-EADA-CA44-8384-CA0F609F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75288"/>
            <a:ext cx="3175" cy="3175"/>
          </a:xfrm>
          <a:custGeom>
            <a:avLst/>
            <a:gdLst>
              <a:gd name="T0" fmla="*/ 353 w 9"/>
              <a:gd name="T1" fmla="*/ 2721 h 7"/>
              <a:gd name="T2" fmla="*/ 0 w 9"/>
              <a:gd name="T3" fmla="*/ 2721 h 7"/>
              <a:gd name="T4" fmla="*/ 0 w 9"/>
              <a:gd name="T5" fmla="*/ 1361 h 7"/>
              <a:gd name="T6" fmla="*/ 353 w 9"/>
              <a:gd name="T7" fmla="*/ 1361 h 7"/>
              <a:gd name="T8" fmla="*/ 1411 w 9"/>
              <a:gd name="T9" fmla="*/ 1361 h 7"/>
              <a:gd name="T10" fmla="*/ 353 w 9"/>
              <a:gd name="T11" fmla="*/ 1361 h 7"/>
              <a:gd name="T12" fmla="*/ 1411 w 9"/>
              <a:gd name="T13" fmla="*/ 1361 h 7"/>
              <a:gd name="T14" fmla="*/ 2117 w 9"/>
              <a:gd name="T15" fmla="*/ 0 h 7"/>
              <a:gd name="T16" fmla="*/ 2469 w 9"/>
              <a:gd name="T17" fmla="*/ 0 h 7"/>
              <a:gd name="T18" fmla="*/ 2822 w 9"/>
              <a:gd name="T19" fmla="*/ 0 h 7"/>
              <a:gd name="T20" fmla="*/ 1764 w 9"/>
              <a:gd name="T21" fmla="*/ 1361 h 7"/>
              <a:gd name="T22" fmla="*/ 353 w 9"/>
              <a:gd name="T23" fmla="*/ 2721 h 7"/>
              <a:gd name="T24" fmla="*/ 2469 w 9"/>
              <a:gd name="T25" fmla="*/ 0 h 7"/>
              <a:gd name="T26" fmla="*/ 1764 w 9"/>
              <a:gd name="T27" fmla="*/ 1361 h 7"/>
              <a:gd name="T28" fmla="*/ 2469 w 9"/>
              <a:gd name="T29" fmla="*/ 0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7">
                <a:moveTo>
                  <a:pt x="1" y="6"/>
                </a:moveTo>
                <a:lnTo>
                  <a:pt x="0" y="6"/>
                </a:lnTo>
                <a:cubicBezTo>
                  <a:pt x="0" y="3"/>
                  <a:pt x="0" y="3"/>
                  <a:pt x="0" y="3"/>
                </a:cubicBezTo>
                <a:lnTo>
                  <a:pt x="1" y="3"/>
                </a:lnTo>
                <a:lnTo>
                  <a:pt x="4" y="3"/>
                </a:lnTo>
                <a:lnTo>
                  <a:pt x="1" y="3"/>
                </a:lnTo>
                <a:lnTo>
                  <a:pt x="4" y="3"/>
                </a:lnTo>
                <a:cubicBezTo>
                  <a:pt x="4" y="3"/>
                  <a:pt x="5" y="0"/>
                  <a:pt x="6" y="0"/>
                </a:cubicBezTo>
                <a:lnTo>
                  <a:pt x="7" y="0"/>
                </a:lnTo>
                <a:lnTo>
                  <a:pt x="8" y="0"/>
                </a:lnTo>
                <a:cubicBezTo>
                  <a:pt x="6" y="3"/>
                  <a:pt x="6" y="3"/>
                  <a:pt x="5" y="3"/>
                </a:cubicBezTo>
                <a:cubicBezTo>
                  <a:pt x="5" y="3"/>
                  <a:pt x="3" y="6"/>
                  <a:pt x="1" y="6"/>
                </a:cubicBezTo>
                <a:close/>
                <a:moveTo>
                  <a:pt x="7" y="0"/>
                </a:moveTo>
                <a:cubicBezTo>
                  <a:pt x="6" y="0"/>
                  <a:pt x="5" y="3"/>
                  <a:pt x="5" y="3"/>
                </a:cubicBezTo>
                <a:cubicBezTo>
                  <a:pt x="6" y="3"/>
                  <a:pt x="7" y="2"/>
                  <a:pt x="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45" name="Freeform 8014">
            <a:extLst>
              <a:ext uri="{FF2B5EF4-FFF2-40B4-BE49-F238E27FC236}">
                <a16:creationId xmlns:a16="http://schemas.microsoft.com/office/drawing/2014/main" id="{8D8E34B8-DE3A-174A-BACA-F56F91CA3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5462588"/>
            <a:ext cx="15875" cy="55562"/>
          </a:xfrm>
          <a:custGeom>
            <a:avLst/>
            <a:gdLst>
              <a:gd name="T0" fmla="*/ 7761 w 45"/>
              <a:gd name="T1" fmla="*/ 6411 h 156"/>
              <a:gd name="T2" fmla="*/ 9172 w 45"/>
              <a:gd name="T3" fmla="*/ 8548 h 156"/>
              <a:gd name="T4" fmla="*/ 14817 w 45"/>
              <a:gd name="T5" fmla="*/ 54494 h 156"/>
              <a:gd name="T6" fmla="*/ 8819 w 45"/>
              <a:gd name="T7" fmla="*/ 48795 h 156"/>
              <a:gd name="T8" fmla="*/ 3175 w 45"/>
              <a:gd name="T9" fmla="*/ 1781 h 156"/>
              <a:gd name="T10" fmla="*/ 7761 w 45"/>
              <a:gd name="T11" fmla="*/ 6411 h 156"/>
              <a:gd name="T12" fmla="*/ 1058 w 45"/>
              <a:gd name="T13" fmla="*/ 0 h 156"/>
              <a:gd name="T14" fmla="*/ 2822 w 45"/>
              <a:gd name="T15" fmla="*/ 1069 h 156"/>
              <a:gd name="T16" fmla="*/ 3175 w 45"/>
              <a:gd name="T17" fmla="*/ 1781 h 156"/>
              <a:gd name="T18" fmla="*/ 1058 w 45"/>
              <a:gd name="T19" fmla="*/ 0 h 156"/>
              <a:gd name="T20" fmla="*/ 15522 w 45"/>
              <a:gd name="T21" fmla="*/ 55206 h 156"/>
              <a:gd name="T22" fmla="*/ 14817 w 45"/>
              <a:gd name="T23" fmla="*/ 54494 h 156"/>
              <a:gd name="T24" fmla="*/ 15522 w 45"/>
              <a:gd name="T25" fmla="*/ 55206 h 15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5" h="156">
                <a:moveTo>
                  <a:pt x="22" y="18"/>
                </a:moveTo>
                <a:cubicBezTo>
                  <a:pt x="25" y="18"/>
                  <a:pt x="25" y="21"/>
                  <a:pt x="26" y="24"/>
                </a:cubicBezTo>
                <a:cubicBezTo>
                  <a:pt x="41" y="51"/>
                  <a:pt x="20" y="129"/>
                  <a:pt x="42" y="153"/>
                </a:cubicBezTo>
                <a:lnTo>
                  <a:pt x="25" y="137"/>
                </a:lnTo>
                <a:cubicBezTo>
                  <a:pt x="0" y="116"/>
                  <a:pt x="21" y="37"/>
                  <a:pt x="9" y="5"/>
                </a:cubicBezTo>
                <a:lnTo>
                  <a:pt x="22" y="18"/>
                </a:lnTo>
                <a:close/>
                <a:moveTo>
                  <a:pt x="3" y="0"/>
                </a:moveTo>
                <a:cubicBezTo>
                  <a:pt x="5" y="0"/>
                  <a:pt x="6" y="3"/>
                  <a:pt x="8" y="3"/>
                </a:cubicBezTo>
                <a:cubicBezTo>
                  <a:pt x="8" y="4"/>
                  <a:pt x="9" y="4"/>
                  <a:pt x="9" y="5"/>
                </a:cubicBezTo>
                <a:lnTo>
                  <a:pt x="3" y="0"/>
                </a:lnTo>
                <a:close/>
                <a:moveTo>
                  <a:pt x="44" y="155"/>
                </a:moveTo>
                <a:cubicBezTo>
                  <a:pt x="43" y="154"/>
                  <a:pt x="42" y="154"/>
                  <a:pt x="42" y="153"/>
                </a:cubicBezTo>
                <a:lnTo>
                  <a:pt x="44" y="1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46" name="Freeform 8015">
            <a:extLst>
              <a:ext uri="{FF2B5EF4-FFF2-40B4-BE49-F238E27FC236}">
                <a16:creationId xmlns:a16="http://schemas.microsoft.com/office/drawing/2014/main" id="{25C153AC-C718-FC46-B40E-C91F286F5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6563" y="5462588"/>
            <a:ext cx="15875" cy="55562"/>
          </a:xfrm>
          <a:custGeom>
            <a:avLst/>
            <a:gdLst>
              <a:gd name="T0" fmla="*/ 15497 w 42"/>
              <a:gd name="T1" fmla="*/ 55206 h 156"/>
              <a:gd name="T2" fmla="*/ 14741 w 42"/>
              <a:gd name="T3" fmla="*/ 54137 h 156"/>
              <a:gd name="T4" fmla="*/ 15497 w 42"/>
              <a:gd name="T5" fmla="*/ 55206 h 156"/>
              <a:gd name="T6" fmla="*/ 13229 w 42"/>
              <a:gd name="T7" fmla="*/ 53069 h 156"/>
              <a:gd name="T8" fmla="*/ 14363 w 42"/>
              <a:gd name="T9" fmla="*/ 54137 h 156"/>
              <a:gd name="T10" fmla="*/ 13985 w 42"/>
              <a:gd name="T11" fmla="*/ 54137 h 156"/>
              <a:gd name="T12" fmla="*/ 13229 w 42"/>
              <a:gd name="T13" fmla="*/ 53069 h 156"/>
              <a:gd name="T14" fmla="*/ 8315 w 42"/>
              <a:gd name="T15" fmla="*/ 48795 h 156"/>
              <a:gd name="T16" fmla="*/ 12473 w 42"/>
              <a:gd name="T17" fmla="*/ 52357 h 156"/>
              <a:gd name="T18" fmla="*/ 12851 w 42"/>
              <a:gd name="T19" fmla="*/ 52713 h 156"/>
              <a:gd name="T20" fmla="*/ 12851 w 42"/>
              <a:gd name="T21" fmla="*/ 52713 h 156"/>
              <a:gd name="T22" fmla="*/ 13229 w 42"/>
              <a:gd name="T23" fmla="*/ 52713 h 156"/>
              <a:gd name="T24" fmla="*/ 12851 w 42"/>
              <a:gd name="T25" fmla="*/ 52713 h 156"/>
              <a:gd name="T26" fmla="*/ 13229 w 42"/>
              <a:gd name="T27" fmla="*/ 53069 h 156"/>
              <a:gd name="T28" fmla="*/ 8315 w 42"/>
              <a:gd name="T29" fmla="*/ 48795 h 156"/>
              <a:gd name="T30" fmla="*/ 12851 w 42"/>
              <a:gd name="T31" fmla="*/ 52713 h 156"/>
              <a:gd name="T32" fmla="*/ 12473 w 42"/>
              <a:gd name="T33" fmla="*/ 52357 h 156"/>
              <a:gd name="T34" fmla="*/ 12473 w 42"/>
              <a:gd name="T35" fmla="*/ 52000 h 156"/>
              <a:gd name="T36" fmla="*/ 12851 w 42"/>
              <a:gd name="T37" fmla="*/ 52713 h 156"/>
              <a:gd name="T38" fmla="*/ 3402 w 42"/>
              <a:gd name="T39" fmla="*/ 22795 h 156"/>
              <a:gd name="T40" fmla="*/ 7938 w 42"/>
              <a:gd name="T41" fmla="*/ 48439 h 156"/>
              <a:gd name="T42" fmla="*/ 3402 w 42"/>
              <a:gd name="T43" fmla="*/ 22795 h 156"/>
              <a:gd name="T44" fmla="*/ 3780 w 42"/>
              <a:gd name="T45" fmla="*/ 22795 h 156"/>
              <a:gd name="T46" fmla="*/ 3402 w 42"/>
              <a:gd name="T47" fmla="*/ 22795 h 156"/>
              <a:gd name="T48" fmla="*/ 3780 w 42"/>
              <a:gd name="T49" fmla="*/ 22439 h 156"/>
              <a:gd name="T50" fmla="*/ 3780 w 42"/>
              <a:gd name="T51" fmla="*/ 22795 h 156"/>
              <a:gd name="T52" fmla="*/ 2268 w 42"/>
              <a:gd name="T53" fmla="*/ 1781 h 156"/>
              <a:gd name="T54" fmla="*/ 7560 w 42"/>
              <a:gd name="T55" fmla="*/ 6411 h 156"/>
              <a:gd name="T56" fmla="*/ 8693 w 42"/>
              <a:gd name="T57" fmla="*/ 8548 h 156"/>
              <a:gd name="T58" fmla="*/ 10583 w 42"/>
              <a:gd name="T59" fmla="*/ 29206 h 156"/>
              <a:gd name="T60" fmla="*/ 12473 w 42"/>
              <a:gd name="T61" fmla="*/ 52000 h 156"/>
              <a:gd name="T62" fmla="*/ 10205 w 42"/>
              <a:gd name="T63" fmla="*/ 29206 h 156"/>
              <a:gd name="T64" fmla="*/ 8693 w 42"/>
              <a:gd name="T65" fmla="*/ 8548 h 156"/>
              <a:gd name="T66" fmla="*/ 7182 w 42"/>
              <a:gd name="T67" fmla="*/ 6411 h 156"/>
              <a:gd name="T68" fmla="*/ 2268 w 42"/>
              <a:gd name="T69" fmla="*/ 1781 h 156"/>
              <a:gd name="T70" fmla="*/ 1134 w 42"/>
              <a:gd name="T71" fmla="*/ 712 h 156"/>
              <a:gd name="T72" fmla="*/ 1890 w 42"/>
              <a:gd name="T73" fmla="*/ 1069 h 156"/>
              <a:gd name="T74" fmla="*/ 1134 w 42"/>
              <a:gd name="T75" fmla="*/ 1069 h 156"/>
              <a:gd name="T76" fmla="*/ 1134 w 42"/>
              <a:gd name="T77" fmla="*/ 712 h 156"/>
              <a:gd name="T78" fmla="*/ 0 w 42"/>
              <a:gd name="T79" fmla="*/ 0 h 156"/>
              <a:gd name="T80" fmla="*/ 1134 w 42"/>
              <a:gd name="T81" fmla="*/ 712 h 156"/>
              <a:gd name="T82" fmla="*/ 0 w 42"/>
              <a:gd name="T83" fmla="*/ 0 h 1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2" h="156">
                <a:moveTo>
                  <a:pt x="41" y="155"/>
                </a:moveTo>
                <a:cubicBezTo>
                  <a:pt x="40" y="154"/>
                  <a:pt x="39" y="153"/>
                  <a:pt x="39" y="152"/>
                </a:cubicBezTo>
                <a:cubicBezTo>
                  <a:pt x="40" y="153"/>
                  <a:pt x="40" y="154"/>
                  <a:pt x="41" y="155"/>
                </a:cubicBezTo>
                <a:close/>
                <a:moveTo>
                  <a:pt x="35" y="149"/>
                </a:moveTo>
                <a:lnTo>
                  <a:pt x="38" y="152"/>
                </a:lnTo>
                <a:lnTo>
                  <a:pt x="37" y="152"/>
                </a:lnTo>
                <a:cubicBezTo>
                  <a:pt x="37" y="151"/>
                  <a:pt x="36" y="150"/>
                  <a:pt x="35" y="149"/>
                </a:cubicBezTo>
                <a:close/>
                <a:moveTo>
                  <a:pt x="22" y="137"/>
                </a:moveTo>
                <a:lnTo>
                  <a:pt x="33" y="147"/>
                </a:lnTo>
                <a:cubicBezTo>
                  <a:pt x="34" y="148"/>
                  <a:pt x="34" y="148"/>
                  <a:pt x="34" y="148"/>
                </a:cubicBezTo>
                <a:cubicBezTo>
                  <a:pt x="34" y="148"/>
                  <a:pt x="34" y="148"/>
                  <a:pt x="34" y="148"/>
                </a:cubicBezTo>
                <a:lnTo>
                  <a:pt x="35" y="148"/>
                </a:lnTo>
                <a:cubicBezTo>
                  <a:pt x="35" y="148"/>
                  <a:pt x="34" y="148"/>
                  <a:pt x="34" y="148"/>
                </a:cubicBezTo>
                <a:cubicBezTo>
                  <a:pt x="35" y="148"/>
                  <a:pt x="35" y="149"/>
                  <a:pt x="35" y="149"/>
                </a:cubicBezTo>
                <a:lnTo>
                  <a:pt x="22" y="137"/>
                </a:lnTo>
                <a:close/>
                <a:moveTo>
                  <a:pt x="34" y="148"/>
                </a:moveTo>
                <a:lnTo>
                  <a:pt x="33" y="147"/>
                </a:lnTo>
                <a:cubicBezTo>
                  <a:pt x="33" y="147"/>
                  <a:pt x="33" y="147"/>
                  <a:pt x="33" y="146"/>
                </a:cubicBezTo>
                <a:cubicBezTo>
                  <a:pt x="33" y="147"/>
                  <a:pt x="34" y="147"/>
                  <a:pt x="34" y="148"/>
                </a:cubicBezTo>
                <a:close/>
                <a:moveTo>
                  <a:pt x="9" y="64"/>
                </a:moveTo>
                <a:cubicBezTo>
                  <a:pt x="9" y="94"/>
                  <a:pt x="8" y="124"/>
                  <a:pt x="21" y="136"/>
                </a:cubicBezTo>
                <a:cubicBezTo>
                  <a:pt x="7" y="124"/>
                  <a:pt x="9" y="94"/>
                  <a:pt x="9" y="64"/>
                </a:cubicBezTo>
                <a:close/>
                <a:moveTo>
                  <a:pt x="10" y="64"/>
                </a:moveTo>
                <a:lnTo>
                  <a:pt x="9" y="64"/>
                </a:lnTo>
                <a:lnTo>
                  <a:pt x="10" y="63"/>
                </a:lnTo>
                <a:lnTo>
                  <a:pt x="10" y="64"/>
                </a:lnTo>
                <a:close/>
                <a:moveTo>
                  <a:pt x="6" y="5"/>
                </a:moveTo>
                <a:lnTo>
                  <a:pt x="20" y="18"/>
                </a:lnTo>
                <a:cubicBezTo>
                  <a:pt x="22" y="18"/>
                  <a:pt x="22" y="21"/>
                  <a:pt x="23" y="24"/>
                </a:cubicBezTo>
                <a:cubicBezTo>
                  <a:pt x="29" y="36"/>
                  <a:pt x="28" y="58"/>
                  <a:pt x="28" y="82"/>
                </a:cubicBezTo>
                <a:cubicBezTo>
                  <a:pt x="27" y="108"/>
                  <a:pt x="26" y="132"/>
                  <a:pt x="33" y="146"/>
                </a:cubicBezTo>
                <a:cubicBezTo>
                  <a:pt x="26" y="133"/>
                  <a:pt x="27" y="107"/>
                  <a:pt x="27" y="82"/>
                </a:cubicBezTo>
                <a:cubicBezTo>
                  <a:pt x="28" y="58"/>
                  <a:pt x="28" y="36"/>
                  <a:pt x="23" y="24"/>
                </a:cubicBezTo>
                <a:cubicBezTo>
                  <a:pt x="22" y="21"/>
                  <a:pt x="21" y="18"/>
                  <a:pt x="19" y="18"/>
                </a:cubicBezTo>
                <a:lnTo>
                  <a:pt x="6" y="5"/>
                </a:lnTo>
                <a:close/>
                <a:moveTo>
                  <a:pt x="3" y="2"/>
                </a:moveTo>
                <a:cubicBezTo>
                  <a:pt x="4" y="3"/>
                  <a:pt x="4" y="3"/>
                  <a:pt x="5" y="3"/>
                </a:cubicBezTo>
                <a:lnTo>
                  <a:pt x="3" y="3"/>
                </a:lnTo>
                <a:lnTo>
                  <a:pt x="3" y="2"/>
                </a:lnTo>
                <a:close/>
                <a:moveTo>
                  <a:pt x="0" y="0"/>
                </a:moveTo>
                <a:cubicBezTo>
                  <a:pt x="2" y="0"/>
                  <a:pt x="3" y="0"/>
                  <a:pt x="3" y="2"/>
                </a:cubicBezTo>
                <a:cubicBezTo>
                  <a:pt x="2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47" name="Freeform 8016">
            <a:extLst>
              <a:ext uri="{FF2B5EF4-FFF2-40B4-BE49-F238E27FC236}">
                <a16:creationId xmlns:a16="http://schemas.microsoft.com/office/drawing/2014/main" id="{4368FDBE-7363-3741-8E34-1B1E2A81E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5462588"/>
            <a:ext cx="9525" cy="49212"/>
          </a:xfrm>
          <a:custGeom>
            <a:avLst/>
            <a:gdLst>
              <a:gd name="T0" fmla="*/ 1832 w 26"/>
              <a:gd name="T1" fmla="*/ 0 h 138"/>
              <a:gd name="T2" fmla="*/ 2198 w 26"/>
              <a:gd name="T3" fmla="*/ 1070 h 138"/>
              <a:gd name="T4" fmla="*/ 1832 w 26"/>
              <a:gd name="T5" fmla="*/ 0 h 138"/>
              <a:gd name="T6" fmla="*/ 2931 w 26"/>
              <a:gd name="T7" fmla="*/ 1070 h 138"/>
              <a:gd name="T8" fmla="*/ 3297 w 26"/>
              <a:gd name="T9" fmla="*/ 2140 h 138"/>
              <a:gd name="T10" fmla="*/ 2198 w 26"/>
              <a:gd name="T11" fmla="*/ 1070 h 138"/>
              <a:gd name="T12" fmla="*/ 2198 w 26"/>
              <a:gd name="T13" fmla="*/ 1070 h 138"/>
              <a:gd name="T14" fmla="*/ 2931 w 26"/>
              <a:gd name="T15" fmla="*/ 1070 h 138"/>
              <a:gd name="T16" fmla="*/ 9159 w 26"/>
              <a:gd name="T17" fmla="*/ 48855 h 138"/>
              <a:gd name="T18" fmla="*/ 3297 w 26"/>
              <a:gd name="T19" fmla="*/ 2140 h 138"/>
              <a:gd name="T20" fmla="*/ 3297 w 26"/>
              <a:gd name="T21" fmla="*/ 2140 h 138"/>
              <a:gd name="T22" fmla="*/ 9159 w 26"/>
              <a:gd name="T23" fmla="*/ 48855 h 1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" h="138">
                <a:moveTo>
                  <a:pt x="5" y="0"/>
                </a:moveTo>
                <a:cubicBezTo>
                  <a:pt x="6" y="0"/>
                  <a:pt x="6" y="0"/>
                  <a:pt x="6" y="3"/>
                </a:cubicBezTo>
                <a:cubicBezTo>
                  <a:pt x="6" y="2"/>
                  <a:pt x="6" y="2"/>
                  <a:pt x="5" y="0"/>
                </a:cubicBezTo>
                <a:close/>
                <a:moveTo>
                  <a:pt x="8" y="3"/>
                </a:moveTo>
                <a:cubicBezTo>
                  <a:pt x="8" y="4"/>
                  <a:pt x="9" y="5"/>
                  <a:pt x="9" y="6"/>
                </a:cubicBezTo>
                <a:cubicBezTo>
                  <a:pt x="8" y="5"/>
                  <a:pt x="8" y="3"/>
                  <a:pt x="6" y="3"/>
                </a:cubicBezTo>
                <a:cubicBezTo>
                  <a:pt x="7" y="3"/>
                  <a:pt x="7" y="3"/>
                  <a:pt x="8" y="3"/>
                </a:cubicBezTo>
                <a:close/>
                <a:moveTo>
                  <a:pt x="25" y="137"/>
                </a:moveTo>
                <a:cubicBezTo>
                  <a:pt x="0" y="116"/>
                  <a:pt x="20" y="38"/>
                  <a:pt x="9" y="6"/>
                </a:cubicBezTo>
                <a:cubicBezTo>
                  <a:pt x="24" y="36"/>
                  <a:pt x="3" y="112"/>
                  <a:pt x="25" y="137"/>
                </a:cubicBez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48" name="Freeform 8017">
            <a:extLst>
              <a:ext uri="{FF2B5EF4-FFF2-40B4-BE49-F238E27FC236}">
                <a16:creationId xmlns:a16="http://schemas.microsoft.com/office/drawing/2014/main" id="{43FC83CB-5EA8-5A4C-8B36-07214646A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8150" y="5462588"/>
            <a:ext cx="7938" cy="49212"/>
          </a:xfrm>
          <a:custGeom>
            <a:avLst/>
            <a:gdLst>
              <a:gd name="T0" fmla="*/ 7560 w 21"/>
              <a:gd name="T1" fmla="*/ 48855 h 138"/>
              <a:gd name="T2" fmla="*/ 7182 w 21"/>
              <a:gd name="T3" fmla="*/ 48855 h 138"/>
              <a:gd name="T4" fmla="*/ 2646 w 21"/>
              <a:gd name="T5" fmla="*/ 22823 h 138"/>
              <a:gd name="T6" fmla="*/ 6426 w 21"/>
              <a:gd name="T7" fmla="*/ 47786 h 138"/>
              <a:gd name="T8" fmla="*/ 3780 w 21"/>
              <a:gd name="T9" fmla="*/ 22823 h 138"/>
              <a:gd name="T10" fmla="*/ 1512 w 21"/>
              <a:gd name="T11" fmla="*/ 2140 h 138"/>
              <a:gd name="T12" fmla="*/ 1512 w 21"/>
              <a:gd name="T13" fmla="*/ 2140 h 138"/>
              <a:gd name="T14" fmla="*/ 2646 w 21"/>
              <a:gd name="T15" fmla="*/ 22823 h 138"/>
              <a:gd name="T16" fmla="*/ 1512 w 21"/>
              <a:gd name="T17" fmla="*/ 2140 h 138"/>
              <a:gd name="T18" fmla="*/ 378 w 21"/>
              <a:gd name="T19" fmla="*/ 1070 h 138"/>
              <a:gd name="T20" fmla="*/ 1134 w 21"/>
              <a:gd name="T21" fmla="*/ 1070 h 138"/>
              <a:gd name="T22" fmla="*/ 0 w 21"/>
              <a:gd name="T23" fmla="*/ 0 h 138"/>
              <a:gd name="T24" fmla="*/ 1890 w 21"/>
              <a:gd name="T25" fmla="*/ 2140 h 138"/>
              <a:gd name="T26" fmla="*/ 3780 w 21"/>
              <a:gd name="T27" fmla="*/ 22823 h 138"/>
              <a:gd name="T28" fmla="*/ 7560 w 21"/>
              <a:gd name="T29" fmla="*/ 48855 h 1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1" h="138">
                <a:moveTo>
                  <a:pt x="20" y="137"/>
                </a:moveTo>
                <a:lnTo>
                  <a:pt x="19" y="137"/>
                </a:lnTo>
                <a:cubicBezTo>
                  <a:pt x="5" y="124"/>
                  <a:pt x="7" y="94"/>
                  <a:pt x="7" y="64"/>
                </a:cubicBezTo>
                <a:cubicBezTo>
                  <a:pt x="7" y="94"/>
                  <a:pt x="6" y="121"/>
                  <a:pt x="17" y="134"/>
                </a:cubicBezTo>
                <a:cubicBezTo>
                  <a:pt x="7" y="118"/>
                  <a:pt x="8" y="94"/>
                  <a:pt x="10" y="64"/>
                </a:cubicBezTo>
                <a:cubicBezTo>
                  <a:pt x="10" y="42"/>
                  <a:pt x="11" y="18"/>
                  <a:pt x="4" y="6"/>
                </a:cubicBezTo>
                <a:cubicBezTo>
                  <a:pt x="9" y="20"/>
                  <a:pt x="8" y="41"/>
                  <a:pt x="7" y="64"/>
                </a:cubicBezTo>
                <a:cubicBezTo>
                  <a:pt x="7" y="41"/>
                  <a:pt x="9" y="20"/>
                  <a:pt x="4" y="6"/>
                </a:cubicBezTo>
                <a:cubicBezTo>
                  <a:pt x="3" y="5"/>
                  <a:pt x="3" y="3"/>
                  <a:pt x="1" y="3"/>
                </a:cubicBezTo>
                <a:lnTo>
                  <a:pt x="3" y="3"/>
                </a:lnTo>
                <a:cubicBezTo>
                  <a:pt x="1" y="3"/>
                  <a:pt x="1" y="3"/>
                  <a:pt x="0" y="0"/>
                </a:cubicBezTo>
                <a:cubicBezTo>
                  <a:pt x="3" y="3"/>
                  <a:pt x="4" y="3"/>
                  <a:pt x="5" y="6"/>
                </a:cubicBezTo>
                <a:cubicBezTo>
                  <a:pt x="12" y="18"/>
                  <a:pt x="10" y="42"/>
                  <a:pt x="10" y="64"/>
                </a:cubicBezTo>
                <a:cubicBezTo>
                  <a:pt x="9" y="94"/>
                  <a:pt x="7" y="121"/>
                  <a:pt x="20" y="13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49" name="Freeform 8018">
            <a:extLst>
              <a:ext uri="{FF2B5EF4-FFF2-40B4-BE49-F238E27FC236}">
                <a16:creationId xmlns:a16="http://schemas.microsoft.com/office/drawing/2014/main" id="{F2774B91-B40D-3748-AA22-A2B4990BE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325" y="5483225"/>
            <a:ext cx="4763" cy="12700"/>
          </a:xfrm>
          <a:custGeom>
            <a:avLst/>
            <a:gdLst>
              <a:gd name="T0" fmla="*/ 1588 w 12"/>
              <a:gd name="T1" fmla="*/ 0 h 37"/>
              <a:gd name="T2" fmla="*/ 3572 w 12"/>
              <a:gd name="T3" fmla="*/ 2059 h 37"/>
              <a:gd name="T4" fmla="*/ 2778 w 12"/>
              <a:gd name="T5" fmla="*/ 4119 h 37"/>
              <a:gd name="T6" fmla="*/ 4366 w 12"/>
              <a:gd name="T7" fmla="*/ 5149 h 37"/>
              <a:gd name="T8" fmla="*/ 4366 w 12"/>
              <a:gd name="T9" fmla="*/ 8238 h 37"/>
              <a:gd name="T10" fmla="*/ 2778 w 12"/>
              <a:gd name="T11" fmla="*/ 6178 h 37"/>
              <a:gd name="T12" fmla="*/ 2778 w 12"/>
              <a:gd name="T13" fmla="*/ 12357 h 37"/>
              <a:gd name="T14" fmla="*/ 794 w 12"/>
              <a:gd name="T15" fmla="*/ 12357 h 37"/>
              <a:gd name="T16" fmla="*/ 1191 w 12"/>
              <a:gd name="T17" fmla="*/ 6178 h 37"/>
              <a:gd name="T18" fmla="*/ 0 w 12"/>
              <a:gd name="T19" fmla="*/ 5149 h 37"/>
              <a:gd name="T20" fmla="*/ 0 w 12"/>
              <a:gd name="T21" fmla="*/ 2059 h 37"/>
              <a:gd name="T22" fmla="*/ 1588 w 12"/>
              <a:gd name="T23" fmla="*/ 3089 h 37"/>
              <a:gd name="T24" fmla="*/ 1588 w 12"/>
              <a:gd name="T25" fmla="*/ 0 h 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37">
                <a:moveTo>
                  <a:pt x="4" y="0"/>
                </a:moveTo>
                <a:lnTo>
                  <a:pt x="9" y="6"/>
                </a:lnTo>
                <a:cubicBezTo>
                  <a:pt x="7" y="6"/>
                  <a:pt x="7" y="9"/>
                  <a:pt x="7" y="12"/>
                </a:cubicBezTo>
                <a:lnTo>
                  <a:pt x="11" y="15"/>
                </a:lnTo>
                <a:cubicBezTo>
                  <a:pt x="11" y="18"/>
                  <a:pt x="11" y="21"/>
                  <a:pt x="11" y="24"/>
                </a:cubicBezTo>
                <a:lnTo>
                  <a:pt x="7" y="18"/>
                </a:lnTo>
                <a:cubicBezTo>
                  <a:pt x="6" y="24"/>
                  <a:pt x="7" y="30"/>
                  <a:pt x="7" y="36"/>
                </a:cubicBezTo>
                <a:lnTo>
                  <a:pt x="2" y="36"/>
                </a:lnTo>
                <a:cubicBezTo>
                  <a:pt x="2" y="27"/>
                  <a:pt x="3" y="21"/>
                  <a:pt x="3" y="18"/>
                </a:cubicBezTo>
                <a:lnTo>
                  <a:pt x="0" y="15"/>
                </a:lnTo>
                <a:lnTo>
                  <a:pt x="0" y="6"/>
                </a:lnTo>
                <a:lnTo>
                  <a:pt x="4" y="9"/>
                </a:lnTo>
                <a:cubicBezTo>
                  <a:pt x="4" y="6"/>
                  <a:pt x="4" y="6"/>
                  <a:pt x="4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50" name="Freeform 8019">
            <a:extLst>
              <a:ext uri="{FF2B5EF4-FFF2-40B4-BE49-F238E27FC236}">
                <a16:creationId xmlns:a16="http://schemas.microsoft.com/office/drawing/2014/main" id="{9A7FC9B1-9F22-9346-91A3-41F27EFAE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325" y="5483225"/>
            <a:ext cx="3175" cy="12700"/>
          </a:xfrm>
          <a:custGeom>
            <a:avLst/>
            <a:gdLst>
              <a:gd name="T0" fmla="*/ 635 w 10"/>
              <a:gd name="T1" fmla="*/ 12357 h 37"/>
              <a:gd name="T2" fmla="*/ 953 w 10"/>
              <a:gd name="T3" fmla="*/ 8238 h 37"/>
              <a:gd name="T4" fmla="*/ 953 w 10"/>
              <a:gd name="T5" fmla="*/ 6178 h 37"/>
              <a:gd name="T6" fmla="*/ 0 w 10"/>
              <a:gd name="T7" fmla="*/ 5149 h 37"/>
              <a:gd name="T8" fmla="*/ 1270 w 10"/>
              <a:gd name="T9" fmla="*/ 5149 h 37"/>
              <a:gd name="T10" fmla="*/ 953 w 10"/>
              <a:gd name="T11" fmla="*/ 8238 h 37"/>
              <a:gd name="T12" fmla="*/ 953 w 10"/>
              <a:gd name="T13" fmla="*/ 12357 h 37"/>
              <a:gd name="T14" fmla="*/ 635 w 10"/>
              <a:gd name="T15" fmla="*/ 12357 h 37"/>
              <a:gd name="T16" fmla="*/ 953 w 10"/>
              <a:gd name="T17" fmla="*/ 0 h 37"/>
              <a:gd name="T18" fmla="*/ 1270 w 10"/>
              <a:gd name="T19" fmla="*/ 0 h 37"/>
              <a:gd name="T20" fmla="*/ 1270 w 10"/>
              <a:gd name="T21" fmla="*/ 3089 h 37"/>
              <a:gd name="T22" fmla="*/ 953 w 10"/>
              <a:gd name="T23" fmla="*/ 0 h 37"/>
              <a:gd name="T24" fmla="*/ 2858 w 10"/>
              <a:gd name="T25" fmla="*/ 2059 h 37"/>
              <a:gd name="T26" fmla="*/ 2223 w 10"/>
              <a:gd name="T27" fmla="*/ 3776 h 37"/>
              <a:gd name="T28" fmla="*/ 2540 w 10"/>
              <a:gd name="T29" fmla="*/ 2059 h 37"/>
              <a:gd name="T30" fmla="*/ 1905 w 10"/>
              <a:gd name="T31" fmla="*/ 1030 h 37"/>
              <a:gd name="T32" fmla="*/ 2858 w 10"/>
              <a:gd name="T33" fmla="*/ 2059 h 37"/>
              <a:gd name="T34" fmla="*/ 2223 w 10"/>
              <a:gd name="T35" fmla="*/ 12357 h 37"/>
              <a:gd name="T36" fmla="*/ 1905 w 10"/>
              <a:gd name="T37" fmla="*/ 6178 h 37"/>
              <a:gd name="T38" fmla="*/ 2223 w 10"/>
              <a:gd name="T39" fmla="*/ 12357 h 3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" h="37">
                <a:moveTo>
                  <a:pt x="2" y="36"/>
                </a:moveTo>
                <a:cubicBezTo>
                  <a:pt x="2" y="30"/>
                  <a:pt x="2" y="27"/>
                  <a:pt x="3" y="24"/>
                </a:cubicBezTo>
                <a:lnTo>
                  <a:pt x="3" y="18"/>
                </a:lnTo>
                <a:lnTo>
                  <a:pt x="0" y="15"/>
                </a:lnTo>
                <a:lnTo>
                  <a:pt x="4" y="15"/>
                </a:lnTo>
                <a:cubicBezTo>
                  <a:pt x="4" y="18"/>
                  <a:pt x="3" y="21"/>
                  <a:pt x="3" y="24"/>
                </a:cubicBezTo>
                <a:lnTo>
                  <a:pt x="3" y="36"/>
                </a:lnTo>
                <a:lnTo>
                  <a:pt x="2" y="36"/>
                </a:lnTo>
                <a:close/>
                <a:moveTo>
                  <a:pt x="3" y="0"/>
                </a:moveTo>
                <a:lnTo>
                  <a:pt x="4" y="0"/>
                </a:lnTo>
                <a:lnTo>
                  <a:pt x="4" y="9"/>
                </a:lnTo>
                <a:lnTo>
                  <a:pt x="3" y="0"/>
                </a:lnTo>
                <a:close/>
                <a:moveTo>
                  <a:pt x="9" y="6"/>
                </a:moveTo>
                <a:cubicBezTo>
                  <a:pt x="9" y="6"/>
                  <a:pt x="7" y="8"/>
                  <a:pt x="7" y="11"/>
                </a:cubicBezTo>
                <a:cubicBezTo>
                  <a:pt x="7" y="8"/>
                  <a:pt x="7" y="6"/>
                  <a:pt x="8" y="6"/>
                </a:cubicBezTo>
                <a:lnTo>
                  <a:pt x="6" y="3"/>
                </a:lnTo>
                <a:lnTo>
                  <a:pt x="9" y="6"/>
                </a:lnTo>
                <a:close/>
                <a:moveTo>
                  <a:pt x="7" y="36"/>
                </a:moveTo>
                <a:cubicBezTo>
                  <a:pt x="6" y="30"/>
                  <a:pt x="6" y="24"/>
                  <a:pt x="6" y="18"/>
                </a:cubicBezTo>
                <a:cubicBezTo>
                  <a:pt x="7" y="24"/>
                  <a:pt x="7" y="30"/>
                  <a:pt x="7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51" name="Freeform 8020">
            <a:extLst>
              <a:ext uri="{FF2B5EF4-FFF2-40B4-BE49-F238E27FC236}">
                <a16:creationId xmlns:a16="http://schemas.microsoft.com/office/drawing/2014/main" id="{F737C3EA-D4A4-494B-8D39-383EA9664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2913" y="5468938"/>
            <a:ext cx="7937" cy="49212"/>
          </a:xfrm>
          <a:custGeom>
            <a:avLst/>
            <a:gdLst>
              <a:gd name="T0" fmla="*/ 2071 w 23"/>
              <a:gd name="T1" fmla="*/ 1094 h 135"/>
              <a:gd name="T2" fmla="*/ 1380 w 23"/>
              <a:gd name="T3" fmla="*/ 0 h 135"/>
              <a:gd name="T4" fmla="*/ 1380 w 23"/>
              <a:gd name="T5" fmla="*/ 0 h 135"/>
              <a:gd name="T6" fmla="*/ 2761 w 23"/>
              <a:gd name="T7" fmla="*/ 2187 h 135"/>
              <a:gd name="T8" fmla="*/ 6902 w 23"/>
              <a:gd name="T9" fmla="*/ 47754 h 135"/>
              <a:gd name="T10" fmla="*/ 6902 w 23"/>
              <a:gd name="T11" fmla="*/ 47754 h 135"/>
              <a:gd name="T12" fmla="*/ 2071 w 23"/>
              <a:gd name="T13" fmla="*/ 1094 h 135"/>
              <a:gd name="T14" fmla="*/ 7592 w 23"/>
              <a:gd name="T15" fmla="*/ 48847 h 135"/>
              <a:gd name="T16" fmla="*/ 6902 w 23"/>
              <a:gd name="T17" fmla="*/ 47754 h 135"/>
              <a:gd name="T18" fmla="*/ 7592 w 23"/>
              <a:gd name="T19" fmla="*/ 48847 h 1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135">
                <a:moveTo>
                  <a:pt x="6" y="3"/>
                </a:moveTo>
                <a:cubicBezTo>
                  <a:pt x="5" y="2"/>
                  <a:pt x="5" y="1"/>
                  <a:pt x="4" y="0"/>
                </a:cubicBezTo>
                <a:cubicBezTo>
                  <a:pt x="7" y="0"/>
                  <a:pt x="7" y="3"/>
                  <a:pt x="8" y="6"/>
                </a:cubicBezTo>
                <a:cubicBezTo>
                  <a:pt x="22" y="32"/>
                  <a:pt x="4" y="104"/>
                  <a:pt x="20" y="131"/>
                </a:cubicBezTo>
                <a:cubicBezTo>
                  <a:pt x="0" y="109"/>
                  <a:pt x="19" y="31"/>
                  <a:pt x="6" y="3"/>
                </a:cubicBezTo>
                <a:close/>
                <a:moveTo>
                  <a:pt x="22" y="134"/>
                </a:moveTo>
                <a:cubicBezTo>
                  <a:pt x="22" y="133"/>
                  <a:pt x="21" y="132"/>
                  <a:pt x="20" y="131"/>
                </a:cubicBezTo>
                <a:cubicBezTo>
                  <a:pt x="22" y="131"/>
                  <a:pt x="22" y="131"/>
                  <a:pt x="22" y="134"/>
                </a:cubicBez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52" name="Freeform 8021">
            <a:extLst>
              <a:ext uri="{FF2B5EF4-FFF2-40B4-BE49-F238E27FC236}">
                <a16:creationId xmlns:a16="http://schemas.microsoft.com/office/drawing/2014/main" id="{D4EB78C2-7073-B94E-8A78-34E95DBD1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2913" y="5468938"/>
            <a:ext cx="6350" cy="47625"/>
          </a:xfrm>
          <a:custGeom>
            <a:avLst/>
            <a:gdLst>
              <a:gd name="T0" fmla="*/ 6016 w 19"/>
              <a:gd name="T1" fmla="*/ 46559 h 134"/>
              <a:gd name="T2" fmla="*/ 6016 w 19"/>
              <a:gd name="T3" fmla="*/ 47270 h 134"/>
              <a:gd name="T4" fmla="*/ 5347 w 19"/>
              <a:gd name="T5" fmla="*/ 46559 h 134"/>
              <a:gd name="T6" fmla="*/ 6016 w 19"/>
              <a:gd name="T7" fmla="*/ 46559 h 134"/>
              <a:gd name="T8" fmla="*/ 5347 w 19"/>
              <a:gd name="T9" fmla="*/ 46559 h 134"/>
              <a:gd name="T10" fmla="*/ 4679 w 19"/>
              <a:gd name="T11" fmla="*/ 45848 h 134"/>
              <a:gd name="T12" fmla="*/ 4679 w 19"/>
              <a:gd name="T13" fmla="*/ 45493 h 134"/>
              <a:gd name="T14" fmla="*/ 4679 w 19"/>
              <a:gd name="T15" fmla="*/ 45137 h 134"/>
              <a:gd name="T16" fmla="*/ 5013 w 19"/>
              <a:gd name="T17" fmla="*/ 46203 h 134"/>
              <a:gd name="T18" fmla="*/ 5347 w 19"/>
              <a:gd name="T19" fmla="*/ 46203 h 134"/>
              <a:gd name="T20" fmla="*/ 5347 w 19"/>
              <a:gd name="T21" fmla="*/ 46559 h 134"/>
              <a:gd name="T22" fmla="*/ 5347 w 19"/>
              <a:gd name="T23" fmla="*/ 46559 h 134"/>
              <a:gd name="T24" fmla="*/ 5347 w 19"/>
              <a:gd name="T25" fmla="*/ 46203 h 134"/>
              <a:gd name="T26" fmla="*/ 4679 w 19"/>
              <a:gd name="T27" fmla="*/ 45848 h 134"/>
              <a:gd name="T28" fmla="*/ 2005 w 19"/>
              <a:gd name="T29" fmla="*/ 21680 h 134"/>
              <a:gd name="T30" fmla="*/ 4679 w 19"/>
              <a:gd name="T31" fmla="*/ 45493 h 134"/>
              <a:gd name="T32" fmla="*/ 5013 w 19"/>
              <a:gd name="T33" fmla="*/ 46203 h 134"/>
              <a:gd name="T34" fmla="*/ 5347 w 19"/>
              <a:gd name="T35" fmla="*/ 46203 h 134"/>
              <a:gd name="T36" fmla="*/ 5347 w 19"/>
              <a:gd name="T37" fmla="*/ 46203 h 134"/>
              <a:gd name="T38" fmla="*/ 5347 w 19"/>
              <a:gd name="T39" fmla="*/ 46203 h 134"/>
              <a:gd name="T40" fmla="*/ 334 w 19"/>
              <a:gd name="T41" fmla="*/ 1066 h 134"/>
              <a:gd name="T42" fmla="*/ 0 w 19"/>
              <a:gd name="T43" fmla="*/ 0 h 134"/>
              <a:gd name="T44" fmla="*/ 668 w 19"/>
              <a:gd name="T45" fmla="*/ 1066 h 134"/>
              <a:gd name="T46" fmla="*/ 2005 w 19"/>
              <a:gd name="T47" fmla="*/ 21680 h 134"/>
              <a:gd name="T48" fmla="*/ 334 w 19"/>
              <a:gd name="T49" fmla="*/ 1066 h 134"/>
              <a:gd name="T50" fmla="*/ 334 w 19"/>
              <a:gd name="T51" fmla="*/ 0 h 134"/>
              <a:gd name="T52" fmla="*/ 1337 w 19"/>
              <a:gd name="T53" fmla="*/ 2132 h 134"/>
              <a:gd name="T54" fmla="*/ 0 w 19"/>
              <a:gd name="T55" fmla="*/ 0 h 134"/>
              <a:gd name="T56" fmla="*/ 334 w 19"/>
              <a:gd name="T57" fmla="*/ 0 h 134"/>
              <a:gd name="T58" fmla="*/ 3008 w 19"/>
              <a:gd name="T59" fmla="*/ 22746 h 134"/>
              <a:gd name="T60" fmla="*/ 4679 w 19"/>
              <a:gd name="T61" fmla="*/ 45137 h 134"/>
              <a:gd name="T62" fmla="*/ 2674 w 19"/>
              <a:gd name="T63" fmla="*/ 22746 h 134"/>
              <a:gd name="T64" fmla="*/ 1337 w 19"/>
              <a:gd name="T65" fmla="*/ 2132 h 134"/>
              <a:gd name="T66" fmla="*/ 3008 w 19"/>
              <a:gd name="T67" fmla="*/ 22746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9" h="134">
                <a:moveTo>
                  <a:pt x="18" y="131"/>
                </a:moveTo>
                <a:lnTo>
                  <a:pt x="18" y="133"/>
                </a:lnTo>
                <a:cubicBezTo>
                  <a:pt x="17" y="133"/>
                  <a:pt x="16" y="132"/>
                  <a:pt x="16" y="131"/>
                </a:cubicBezTo>
                <a:lnTo>
                  <a:pt x="18" y="131"/>
                </a:lnTo>
                <a:close/>
                <a:moveTo>
                  <a:pt x="16" y="131"/>
                </a:moveTo>
                <a:cubicBezTo>
                  <a:pt x="15" y="130"/>
                  <a:pt x="15" y="130"/>
                  <a:pt x="14" y="129"/>
                </a:cubicBezTo>
                <a:cubicBezTo>
                  <a:pt x="14" y="129"/>
                  <a:pt x="14" y="129"/>
                  <a:pt x="14" y="128"/>
                </a:cubicBezTo>
                <a:cubicBezTo>
                  <a:pt x="14" y="128"/>
                  <a:pt x="14" y="128"/>
                  <a:pt x="14" y="127"/>
                </a:cubicBezTo>
                <a:cubicBezTo>
                  <a:pt x="15" y="128"/>
                  <a:pt x="15" y="129"/>
                  <a:pt x="15" y="130"/>
                </a:cubicBezTo>
                <a:cubicBezTo>
                  <a:pt x="15" y="130"/>
                  <a:pt x="16" y="130"/>
                  <a:pt x="16" y="130"/>
                </a:cubicBezTo>
                <a:cubicBezTo>
                  <a:pt x="16" y="131"/>
                  <a:pt x="16" y="131"/>
                  <a:pt x="16" y="131"/>
                </a:cubicBezTo>
                <a:close/>
                <a:moveTo>
                  <a:pt x="16" y="130"/>
                </a:moveTo>
                <a:cubicBezTo>
                  <a:pt x="15" y="130"/>
                  <a:pt x="15" y="129"/>
                  <a:pt x="14" y="129"/>
                </a:cubicBezTo>
                <a:cubicBezTo>
                  <a:pt x="4" y="116"/>
                  <a:pt x="5" y="90"/>
                  <a:pt x="6" y="61"/>
                </a:cubicBezTo>
                <a:cubicBezTo>
                  <a:pt x="6" y="90"/>
                  <a:pt x="5" y="116"/>
                  <a:pt x="14" y="128"/>
                </a:cubicBezTo>
                <a:cubicBezTo>
                  <a:pt x="15" y="129"/>
                  <a:pt x="15" y="129"/>
                  <a:pt x="15" y="130"/>
                </a:cubicBezTo>
                <a:cubicBezTo>
                  <a:pt x="15" y="130"/>
                  <a:pt x="15" y="130"/>
                  <a:pt x="16" y="130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6" y="130"/>
                  <a:pt x="16" y="130"/>
                  <a:pt x="16" y="130"/>
                </a:cubicBezTo>
                <a:close/>
                <a:moveTo>
                  <a:pt x="1" y="3"/>
                </a:move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cubicBezTo>
                  <a:pt x="8" y="15"/>
                  <a:pt x="8" y="37"/>
                  <a:pt x="6" y="61"/>
                </a:cubicBezTo>
                <a:cubicBezTo>
                  <a:pt x="7" y="37"/>
                  <a:pt x="8" y="15"/>
                  <a:pt x="1" y="3"/>
                </a:cubicBezTo>
                <a:close/>
                <a:moveTo>
                  <a:pt x="1" y="0"/>
                </a:moveTo>
                <a:cubicBezTo>
                  <a:pt x="3" y="0"/>
                  <a:pt x="3" y="3"/>
                  <a:pt x="4" y="6"/>
                </a:cubicBezTo>
                <a:cubicBezTo>
                  <a:pt x="3" y="3"/>
                  <a:pt x="2" y="0"/>
                  <a:pt x="0" y="0"/>
                </a:cubicBezTo>
                <a:lnTo>
                  <a:pt x="1" y="0"/>
                </a:lnTo>
                <a:close/>
                <a:moveTo>
                  <a:pt x="9" y="64"/>
                </a:moveTo>
                <a:cubicBezTo>
                  <a:pt x="8" y="90"/>
                  <a:pt x="7" y="113"/>
                  <a:pt x="14" y="127"/>
                </a:cubicBezTo>
                <a:cubicBezTo>
                  <a:pt x="7" y="114"/>
                  <a:pt x="8" y="89"/>
                  <a:pt x="8" y="64"/>
                </a:cubicBezTo>
                <a:cubicBezTo>
                  <a:pt x="9" y="40"/>
                  <a:pt x="9" y="18"/>
                  <a:pt x="4" y="6"/>
                </a:cubicBezTo>
                <a:cubicBezTo>
                  <a:pt x="10" y="18"/>
                  <a:pt x="9" y="40"/>
                  <a:pt x="9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53" name="Freeform 8022">
            <a:extLst>
              <a:ext uri="{FF2B5EF4-FFF2-40B4-BE49-F238E27FC236}">
                <a16:creationId xmlns:a16="http://schemas.microsoft.com/office/drawing/2014/main" id="{452F8B51-AF63-574D-9893-1B06EDA9F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459413"/>
            <a:ext cx="17462" cy="15875"/>
          </a:xfrm>
          <a:custGeom>
            <a:avLst/>
            <a:gdLst>
              <a:gd name="T0" fmla="*/ 17106 w 49"/>
              <a:gd name="T1" fmla="*/ 9968 h 43"/>
              <a:gd name="T2" fmla="*/ 16749 w 49"/>
              <a:gd name="T3" fmla="*/ 9599 h 43"/>
              <a:gd name="T4" fmla="*/ 17106 w 49"/>
              <a:gd name="T5" fmla="*/ 9968 h 43"/>
              <a:gd name="T6" fmla="*/ 10335 w 49"/>
              <a:gd name="T7" fmla="*/ 3323 h 43"/>
              <a:gd name="T8" fmla="*/ 16749 w 49"/>
              <a:gd name="T9" fmla="*/ 9599 h 43"/>
              <a:gd name="T10" fmla="*/ 6415 w 49"/>
              <a:gd name="T11" fmla="*/ 15506 h 43"/>
              <a:gd name="T12" fmla="*/ 0 w 49"/>
              <a:gd name="T13" fmla="*/ 8860 h 43"/>
              <a:gd name="T14" fmla="*/ 10335 w 49"/>
              <a:gd name="T15" fmla="*/ 3323 h 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9" h="43">
                <a:moveTo>
                  <a:pt x="48" y="27"/>
                </a:moveTo>
                <a:lnTo>
                  <a:pt x="47" y="26"/>
                </a:lnTo>
                <a:cubicBezTo>
                  <a:pt x="48" y="26"/>
                  <a:pt x="48" y="27"/>
                  <a:pt x="48" y="27"/>
                </a:cubicBezTo>
                <a:close/>
                <a:moveTo>
                  <a:pt x="29" y="9"/>
                </a:moveTo>
                <a:lnTo>
                  <a:pt x="47" y="26"/>
                </a:lnTo>
                <a:cubicBezTo>
                  <a:pt x="39" y="19"/>
                  <a:pt x="25" y="28"/>
                  <a:pt x="18" y="42"/>
                </a:cubicBezTo>
                <a:lnTo>
                  <a:pt x="0" y="24"/>
                </a:lnTo>
                <a:cubicBezTo>
                  <a:pt x="6" y="9"/>
                  <a:pt x="20" y="0"/>
                  <a:pt x="29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54" name="Freeform 8023">
            <a:extLst>
              <a:ext uri="{FF2B5EF4-FFF2-40B4-BE49-F238E27FC236}">
                <a16:creationId xmlns:a16="http://schemas.microsoft.com/office/drawing/2014/main" id="{EB90D33F-31D9-8142-93D4-5163C521E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5461000"/>
            <a:ext cx="14287" cy="14288"/>
          </a:xfrm>
          <a:custGeom>
            <a:avLst/>
            <a:gdLst>
              <a:gd name="T0" fmla="*/ 3136 w 41"/>
              <a:gd name="T1" fmla="*/ 13931 h 40"/>
              <a:gd name="T2" fmla="*/ 13242 w 41"/>
              <a:gd name="T3" fmla="*/ 8216 h 40"/>
              <a:gd name="T4" fmla="*/ 6969 w 41"/>
              <a:gd name="T5" fmla="*/ 2143 h 40"/>
              <a:gd name="T6" fmla="*/ 13939 w 41"/>
              <a:gd name="T7" fmla="*/ 8573 h 40"/>
              <a:gd name="T8" fmla="*/ 13590 w 41"/>
              <a:gd name="T9" fmla="*/ 8573 h 40"/>
              <a:gd name="T10" fmla="*/ 11151 w 41"/>
              <a:gd name="T11" fmla="*/ 7501 h 40"/>
              <a:gd name="T12" fmla="*/ 3136 w 41"/>
              <a:gd name="T13" fmla="*/ 13931 h 40"/>
              <a:gd name="T14" fmla="*/ 6969 w 41"/>
              <a:gd name="T15" fmla="*/ 2143 h 40"/>
              <a:gd name="T16" fmla="*/ 4530 w 41"/>
              <a:gd name="T17" fmla="*/ 1072 h 40"/>
              <a:gd name="T18" fmla="*/ 0 w 41"/>
              <a:gd name="T19" fmla="*/ 2858 h 40"/>
              <a:gd name="T20" fmla="*/ 6969 w 41"/>
              <a:gd name="T21" fmla="*/ 2143 h 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1" h="40">
                <a:moveTo>
                  <a:pt x="9" y="39"/>
                </a:moveTo>
                <a:cubicBezTo>
                  <a:pt x="16" y="25"/>
                  <a:pt x="30" y="16"/>
                  <a:pt x="38" y="23"/>
                </a:cubicBezTo>
                <a:lnTo>
                  <a:pt x="20" y="6"/>
                </a:lnTo>
                <a:lnTo>
                  <a:pt x="40" y="24"/>
                </a:lnTo>
                <a:lnTo>
                  <a:pt x="39" y="24"/>
                </a:lnTo>
                <a:cubicBezTo>
                  <a:pt x="37" y="23"/>
                  <a:pt x="34" y="21"/>
                  <a:pt x="32" y="21"/>
                </a:cubicBezTo>
                <a:cubicBezTo>
                  <a:pt x="23" y="21"/>
                  <a:pt x="15" y="30"/>
                  <a:pt x="9" y="39"/>
                </a:cubicBezTo>
                <a:close/>
                <a:moveTo>
                  <a:pt x="20" y="6"/>
                </a:moveTo>
                <a:cubicBezTo>
                  <a:pt x="19" y="6"/>
                  <a:pt x="16" y="3"/>
                  <a:pt x="13" y="3"/>
                </a:cubicBezTo>
                <a:cubicBezTo>
                  <a:pt x="8" y="3"/>
                  <a:pt x="4" y="5"/>
                  <a:pt x="0" y="8"/>
                </a:cubicBezTo>
                <a:cubicBezTo>
                  <a:pt x="7" y="2"/>
                  <a:pt x="15" y="0"/>
                  <a:pt x="2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55" name="Freeform 8024">
            <a:extLst>
              <a:ext uri="{FF2B5EF4-FFF2-40B4-BE49-F238E27FC236}">
                <a16:creationId xmlns:a16="http://schemas.microsoft.com/office/drawing/2014/main" id="{5D56F80C-3B71-B74B-997C-2F5F2C3BF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467350"/>
            <a:ext cx="11113" cy="7938"/>
          </a:xfrm>
          <a:custGeom>
            <a:avLst/>
            <a:gdLst>
              <a:gd name="T0" fmla="*/ 7409 w 33"/>
              <a:gd name="T1" fmla="*/ 0 h 22"/>
              <a:gd name="T2" fmla="*/ 10103 w 33"/>
              <a:gd name="T3" fmla="*/ 1804 h 22"/>
              <a:gd name="T4" fmla="*/ 674 w 33"/>
              <a:gd name="T5" fmla="*/ 7577 h 22"/>
              <a:gd name="T6" fmla="*/ 0 w 33"/>
              <a:gd name="T7" fmla="*/ 7577 h 22"/>
              <a:gd name="T8" fmla="*/ 7409 w 33"/>
              <a:gd name="T9" fmla="*/ 0 h 22"/>
              <a:gd name="T10" fmla="*/ 10776 w 33"/>
              <a:gd name="T11" fmla="*/ 2165 h 22"/>
              <a:gd name="T12" fmla="*/ 10439 w 33"/>
              <a:gd name="T13" fmla="*/ 2165 h 22"/>
              <a:gd name="T14" fmla="*/ 10103 w 33"/>
              <a:gd name="T15" fmla="*/ 1804 h 22"/>
              <a:gd name="T16" fmla="*/ 10776 w 33"/>
              <a:gd name="T17" fmla="*/ 2165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22">
                <a:moveTo>
                  <a:pt x="22" y="0"/>
                </a:moveTo>
                <a:cubicBezTo>
                  <a:pt x="25" y="0"/>
                  <a:pt x="27" y="3"/>
                  <a:pt x="30" y="5"/>
                </a:cubicBezTo>
                <a:cubicBezTo>
                  <a:pt x="21" y="1"/>
                  <a:pt x="9" y="7"/>
                  <a:pt x="2" y="21"/>
                </a:cubicBezTo>
                <a:lnTo>
                  <a:pt x="0" y="21"/>
                </a:lnTo>
                <a:cubicBezTo>
                  <a:pt x="4" y="9"/>
                  <a:pt x="13" y="0"/>
                  <a:pt x="22" y="0"/>
                </a:cubicBezTo>
                <a:close/>
                <a:moveTo>
                  <a:pt x="32" y="6"/>
                </a:moveTo>
                <a:lnTo>
                  <a:pt x="31" y="6"/>
                </a:lnTo>
                <a:cubicBezTo>
                  <a:pt x="30" y="6"/>
                  <a:pt x="30" y="5"/>
                  <a:pt x="30" y="5"/>
                </a:cubicBezTo>
                <a:cubicBezTo>
                  <a:pt x="30" y="5"/>
                  <a:pt x="31" y="6"/>
                  <a:pt x="32" y="6"/>
                </a:cubicBez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56" name="Freeform 8025">
            <a:extLst>
              <a:ext uri="{FF2B5EF4-FFF2-40B4-BE49-F238E27FC236}">
                <a16:creationId xmlns:a16="http://schemas.microsoft.com/office/drawing/2014/main" id="{F731ED84-2417-9545-9DB0-F95E480B4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467350"/>
            <a:ext cx="11113" cy="7938"/>
          </a:xfrm>
          <a:custGeom>
            <a:avLst/>
            <a:gdLst>
              <a:gd name="T0" fmla="*/ 674 w 33"/>
              <a:gd name="T1" fmla="*/ 7577 h 22"/>
              <a:gd name="T2" fmla="*/ 8082 w 33"/>
              <a:gd name="T3" fmla="*/ 1443 h 22"/>
              <a:gd name="T4" fmla="*/ 674 w 33"/>
              <a:gd name="T5" fmla="*/ 7577 h 22"/>
              <a:gd name="T6" fmla="*/ 0 w 33"/>
              <a:gd name="T7" fmla="*/ 7577 h 22"/>
              <a:gd name="T8" fmla="*/ 7409 w 33"/>
              <a:gd name="T9" fmla="*/ 0 h 22"/>
              <a:gd name="T10" fmla="*/ 0 w 33"/>
              <a:gd name="T11" fmla="*/ 7577 h 22"/>
              <a:gd name="T12" fmla="*/ 10439 w 33"/>
              <a:gd name="T13" fmla="*/ 1082 h 22"/>
              <a:gd name="T14" fmla="*/ 10776 w 33"/>
              <a:gd name="T15" fmla="*/ 2165 h 22"/>
              <a:gd name="T16" fmla="*/ 10103 w 33"/>
              <a:gd name="T17" fmla="*/ 1804 h 22"/>
              <a:gd name="T18" fmla="*/ 7745 w 33"/>
              <a:gd name="T19" fmla="*/ 0 h 22"/>
              <a:gd name="T20" fmla="*/ 10439 w 33"/>
              <a:gd name="T21" fmla="*/ 1082 h 22"/>
              <a:gd name="T22" fmla="*/ 8082 w 33"/>
              <a:gd name="T23" fmla="*/ 1443 h 22"/>
              <a:gd name="T24" fmla="*/ 10103 w 33"/>
              <a:gd name="T25" fmla="*/ 1804 h 22"/>
              <a:gd name="T26" fmla="*/ 10103 w 33"/>
              <a:gd name="T27" fmla="*/ 2165 h 22"/>
              <a:gd name="T28" fmla="*/ 8082 w 33"/>
              <a:gd name="T29" fmla="*/ 1443 h 22"/>
              <a:gd name="T30" fmla="*/ 10439 w 33"/>
              <a:gd name="T31" fmla="*/ 2165 h 22"/>
              <a:gd name="T32" fmla="*/ 10103 w 33"/>
              <a:gd name="T33" fmla="*/ 2165 h 22"/>
              <a:gd name="T34" fmla="*/ 10439 w 33"/>
              <a:gd name="T35" fmla="*/ 2165 h 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3" h="22">
                <a:moveTo>
                  <a:pt x="2" y="21"/>
                </a:moveTo>
                <a:cubicBezTo>
                  <a:pt x="6" y="10"/>
                  <a:pt x="16" y="4"/>
                  <a:pt x="24" y="4"/>
                </a:cubicBezTo>
                <a:cubicBezTo>
                  <a:pt x="16" y="4"/>
                  <a:pt x="8" y="10"/>
                  <a:pt x="2" y="21"/>
                </a:cubicBezTo>
                <a:close/>
                <a:moveTo>
                  <a:pt x="0" y="21"/>
                </a:moveTo>
                <a:cubicBezTo>
                  <a:pt x="4" y="9"/>
                  <a:pt x="13" y="0"/>
                  <a:pt x="22" y="0"/>
                </a:cubicBezTo>
                <a:cubicBezTo>
                  <a:pt x="13" y="3"/>
                  <a:pt x="4" y="9"/>
                  <a:pt x="0" y="21"/>
                </a:cubicBezTo>
                <a:close/>
                <a:moveTo>
                  <a:pt x="31" y="3"/>
                </a:moveTo>
                <a:lnTo>
                  <a:pt x="32" y="6"/>
                </a:lnTo>
                <a:cubicBezTo>
                  <a:pt x="31" y="6"/>
                  <a:pt x="30" y="5"/>
                  <a:pt x="30" y="5"/>
                </a:cubicBezTo>
                <a:cubicBezTo>
                  <a:pt x="27" y="3"/>
                  <a:pt x="25" y="1"/>
                  <a:pt x="23" y="0"/>
                </a:cubicBezTo>
                <a:cubicBezTo>
                  <a:pt x="26" y="1"/>
                  <a:pt x="29" y="3"/>
                  <a:pt x="31" y="3"/>
                </a:cubicBezTo>
                <a:close/>
                <a:moveTo>
                  <a:pt x="24" y="4"/>
                </a:moveTo>
                <a:cubicBezTo>
                  <a:pt x="26" y="4"/>
                  <a:pt x="28" y="4"/>
                  <a:pt x="30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28" y="5"/>
                  <a:pt x="25" y="4"/>
                  <a:pt x="24" y="4"/>
                </a:cubicBezTo>
                <a:close/>
                <a:moveTo>
                  <a:pt x="31" y="6"/>
                </a:move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57" name="Freeform 8026">
            <a:extLst>
              <a:ext uri="{FF2B5EF4-FFF2-40B4-BE49-F238E27FC236}">
                <a16:creationId xmlns:a16="http://schemas.microsoft.com/office/drawing/2014/main" id="{D92DF9DF-3733-7246-8E52-4EB331908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461000"/>
            <a:ext cx="11112" cy="7938"/>
          </a:xfrm>
          <a:custGeom>
            <a:avLst/>
            <a:gdLst>
              <a:gd name="T0" fmla="*/ 6735 w 33"/>
              <a:gd name="T1" fmla="*/ 345 h 23"/>
              <a:gd name="T2" fmla="*/ 9765 w 33"/>
              <a:gd name="T3" fmla="*/ 1381 h 23"/>
              <a:gd name="T4" fmla="*/ 673 w 33"/>
              <a:gd name="T5" fmla="*/ 7593 h 23"/>
              <a:gd name="T6" fmla="*/ 0 w 33"/>
              <a:gd name="T7" fmla="*/ 6557 h 23"/>
              <a:gd name="T8" fmla="*/ 6735 w 33"/>
              <a:gd name="T9" fmla="*/ 345 h 23"/>
              <a:gd name="T10" fmla="*/ 10775 w 33"/>
              <a:gd name="T11" fmla="*/ 2071 h 23"/>
              <a:gd name="T12" fmla="*/ 9765 w 33"/>
              <a:gd name="T13" fmla="*/ 1381 h 23"/>
              <a:gd name="T14" fmla="*/ 9765 w 33"/>
              <a:gd name="T15" fmla="*/ 1381 h 23"/>
              <a:gd name="T16" fmla="*/ 10775 w 33"/>
              <a:gd name="T17" fmla="*/ 207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23">
                <a:moveTo>
                  <a:pt x="20" y="1"/>
                </a:moveTo>
                <a:cubicBezTo>
                  <a:pt x="24" y="1"/>
                  <a:pt x="28" y="1"/>
                  <a:pt x="29" y="4"/>
                </a:cubicBezTo>
                <a:cubicBezTo>
                  <a:pt x="20" y="0"/>
                  <a:pt x="8" y="6"/>
                  <a:pt x="2" y="22"/>
                </a:cubicBezTo>
                <a:lnTo>
                  <a:pt x="0" y="19"/>
                </a:lnTo>
                <a:cubicBezTo>
                  <a:pt x="5" y="7"/>
                  <a:pt x="13" y="1"/>
                  <a:pt x="20" y="1"/>
                </a:cubicBezTo>
                <a:close/>
                <a:moveTo>
                  <a:pt x="32" y="6"/>
                </a:moveTo>
                <a:lnTo>
                  <a:pt x="29" y="4"/>
                </a:lnTo>
                <a:cubicBezTo>
                  <a:pt x="29" y="4"/>
                  <a:pt x="29" y="4"/>
                  <a:pt x="29" y="4"/>
                </a:cubicBezTo>
                <a:cubicBezTo>
                  <a:pt x="30" y="5"/>
                  <a:pt x="31" y="5"/>
                  <a:pt x="32" y="6"/>
                </a:cubicBez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58" name="Freeform 8027">
            <a:extLst>
              <a:ext uri="{FF2B5EF4-FFF2-40B4-BE49-F238E27FC236}">
                <a16:creationId xmlns:a16="http://schemas.microsoft.com/office/drawing/2014/main" id="{18175571-B3F5-FD44-9E59-C0F3F6086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5462588"/>
            <a:ext cx="11112" cy="7937"/>
          </a:xfrm>
          <a:custGeom>
            <a:avLst/>
            <a:gdLst>
              <a:gd name="T0" fmla="*/ 6735 w 33"/>
              <a:gd name="T1" fmla="*/ 0 h 22"/>
              <a:gd name="T2" fmla="*/ 7071 w 33"/>
              <a:gd name="T3" fmla="*/ 0 h 22"/>
              <a:gd name="T4" fmla="*/ 0 w 33"/>
              <a:gd name="T5" fmla="*/ 6494 h 22"/>
              <a:gd name="T6" fmla="*/ 6735 w 33"/>
              <a:gd name="T7" fmla="*/ 0 h 22"/>
              <a:gd name="T8" fmla="*/ 9765 w 33"/>
              <a:gd name="T9" fmla="*/ 722 h 22"/>
              <a:gd name="T10" fmla="*/ 10439 w 33"/>
              <a:gd name="T11" fmla="*/ 1082 h 22"/>
              <a:gd name="T12" fmla="*/ 9765 w 33"/>
              <a:gd name="T13" fmla="*/ 1082 h 22"/>
              <a:gd name="T14" fmla="*/ 10775 w 33"/>
              <a:gd name="T15" fmla="*/ 2165 h 22"/>
              <a:gd name="T16" fmla="*/ 8081 w 33"/>
              <a:gd name="T17" fmla="*/ 1082 h 22"/>
              <a:gd name="T18" fmla="*/ 3031 w 33"/>
              <a:gd name="T19" fmla="*/ 3247 h 22"/>
              <a:gd name="T20" fmla="*/ 8755 w 33"/>
              <a:gd name="T21" fmla="*/ 361 h 22"/>
              <a:gd name="T22" fmla="*/ 7408 w 33"/>
              <a:gd name="T23" fmla="*/ 0 h 22"/>
              <a:gd name="T24" fmla="*/ 9765 w 33"/>
              <a:gd name="T25" fmla="*/ 722 h 22"/>
              <a:gd name="T26" fmla="*/ 673 w 33"/>
              <a:gd name="T27" fmla="*/ 7576 h 22"/>
              <a:gd name="T28" fmla="*/ 3031 w 33"/>
              <a:gd name="T29" fmla="*/ 3247 h 22"/>
              <a:gd name="T30" fmla="*/ 673 w 33"/>
              <a:gd name="T31" fmla="*/ 7576 h 2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3" h="22">
                <a:moveTo>
                  <a:pt x="20" y="0"/>
                </a:moveTo>
                <a:cubicBezTo>
                  <a:pt x="21" y="0"/>
                  <a:pt x="21" y="0"/>
                  <a:pt x="21" y="0"/>
                </a:cubicBezTo>
                <a:cubicBezTo>
                  <a:pt x="12" y="0"/>
                  <a:pt x="5" y="6"/>
                  <a:pt x="0" y="18"/>
                </a:cubicBezTo>
                <a:cubicBezTo>
                  <a:pt x="4" y="6"/>
                  <a:pt x="13" y="0"/>
                  <a:pt x="20" y="0"/>
                </a:cubicBezTo>
                <a:close/>
                <a:moveTo>
                  <a:pt x="29" y="2"/>
                </a:moveTo>
                <a:cubicBezTo>
                  <a:pt x="29" y="2"/>
                  <a:pt x="30" y="3"/>
                  <a:pt x="31" y="3"/>
                </a:cubicBezTo>
                <a:lnTo>
                  <a:pt x="29" y="3"/>
                </a:lnTo>
                <a:lnTo>
                  <a:pt x="32" y="6"/>
                </a:lnTo>
                <a:cubicBezTo>
                  <a:pt x="29" y="3"/>
                  <a:pt x="27" y="3"/>
                  <a:pt x="24" y="3"/>
                </a:cubicBezTo>
                <a:cubicBezTo>
                  <a:pt x="19" y="3"/>
                  <a:pt x="13" y="5"/>
                  <a:pt x="9" y="9"/>
                </a:cubicBezTo>
                <a:cubicBezTo>
                  <a:pt x="14" y="4"/>
                  <a:pt x="20" y="1"/>
                  <a:pt x="26" y="1"/>
                </a:cubicBezTo>
                <a:cubicBezTo>
                  <a:pt x="24" y="1"/>
                  <a:pt x="23" y="0"/>
                  <a:pt x="22" y="0"/>
                </a:cubicBezTo>
                <a:cubicBezTo>
                  <a:pt x="25" y="0"/>
                  <a:pt x="27" y="0"/>
                  <a:pt x="29" y="2"/>
                </a:cubicBezTo>
                <a:close/>
                <a:moveTo>
                  <a:pt x="2" y="21"/>
                </a:moveTo>
                <a:cubicBezTo>
                  <a:pt x="4" y="16"/>
                  <a:pt x="6" y="12"/>
                  <a:pt x="9" y="9"/>
                </a:cubicBezTo>
                <a:cubicBezTo>
                  <a:pt x="6" y="13"/>
                  <a:pt x="4" y="16"/>
                  <a:pt x="2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59" name="Freeform 8028">
            <a:extLst>
              <a:ext uri="{FF2B5EF4-FFF2-40B4-BE49-F238E27FC236}">
                <a16:creationId xmlns:a16="http://schemas.microsoft.com/office/drawing/2014/main" id="{393DB738-F5CC-D54B-BF68-74B1E3F26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938" y="5468938"/>
            <a:ext cx="3175" cy="3175"/>
          </a:xfrm>
          <a:custGeom>
            <a:avLst/>
            <a:gdLst>
              <a:gd name="T0" fmla="*/ 0 w 7"/>
              <a:gd name="T1" fmla="*/ 0 h 10"/>
              <a:gd name="T2" fmla="*/ 907 w 7"/>
              <a:gd name="T3" fmla="*/ 0 h 10"/>
              <a:gd name="T4" fmla="*/ 2721 w 7"/>
              <a:gd name="T5" fmla="*/ 1905 h 10"/>
              <a:gd name="T6" fmla="*/ 2721 w 7"/>
              <a:gd name="T7" fmla="*/ 1905 h 10"/>
              <a:gd name="T8" fmla="*/ 2721 w 7"/>
              <a:gd name="T9" fmla="*/ 2858 h 10"/>
              <a:gd name="T10" fmla="*/ 2721 w 7"/>
              <a:gd name="T11" fmla="*/ 2858 h 10"/>
              <a:gd name="T12" fmla="*/ 0 w 7"/>
              <a:gd name="T13" fmla="*/ 953 h 10"/>
              <a:gd name="T14" fmla="*/ 0 w 7"/>
              <a:gd name="T15" fmla="*/ 0 h 10"/>
              <a:gd name="T16" fmla="*/ 0 w 7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0" y="0"/>
                </a:moveTo>
                <a:lnTo>
                  <a:pt x="2" y="0"/>
                </a:lnTo>
                <a:cubicBezTo>
                  <a:pt x="2" y="3"/>
                  <a:pt x="4" y="6"/>
                  <a:pt x="6" y="6"/>
                </a:cubicBezTo>
                <a:cubicBezTo>
                  <a:pt x="6" y="9"/>
                  <a:pt x="6" y="9"/>
                  <a:pt x="6" y="9"/>
                </a:cubicBezTo>
                <a:cubicBezTo>
                  <a:pt x="3" y="6"/>
                  <a:pt x="1" y="3"/>
                  <a:pt x="0" y="3"/>
                </a:cubicBezTo>
                <a:cubicBezTo>
                  <a:pt x="0" y="3"/>
                  <a:pt x="0" y="3"/>
                  <a:pt x="0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60" name="Freeform 8029">
            <a:extLst>
              <a:ext uri="{FF2B5EF4-FFF2-40B4-BE49-F238E27FC236}">
                <a16:creationId xmlns:a16="http://schemas.microsoft.com/office/drawing/2014/main" id="{0BE541F0-57AC-2A4F-AFB3-701C9D523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938" y="5468938"/>
            <a:ext cx="3175" cy="3175"/>
          </a:xfrm>
          <a:custGeom>
            <a:avLst/>
            <a:gdLst>
              <a:gd name="T0" fmla="*/ 2721 w 7"/>
              <a:gd name="T1" fmla="*/ 2858 h 10"/>
              <a:gd name="T2" fmla="*/ 907 w 7"/>
              <a:gd name="T3" fmla="*/ 635 h 10"/>
              <a:gd name="T4" fmla="*/ 2721 w 7"/>
              <a:gd name="T5" fmla="*/ 1905 h 10"/>
              <a:gd name="T6" fmla="*/ 2721 w 7"/>
              <a:gd name="T7" fmla="*/ 2858 h 10"/>
              <a:gd name="T8" fmla="*/ 1814 w 7"/>
              <a:gd name="T9" fmla="*/ 2540 h 10"/>
              <a:gd name="T10" fmla="*/ 2721 w 7"/>
              <a:gd name="T11" fmla="*/ 2858 h 10"/>
              <a:gd name="T12" fmla="*/ 1814 w 7"/>
              <a:gd name="T13" fmla="*/ 2540 h 10"/>
              <a:gd name="T14" fmla="*/ 0 w 7"/>
              <a:gd name="T15" fmla="*/ 953 h 10"/>
              <a:gd name="T16" fmla="*/ 0 w 7"/>
              <a:gd name="T17" fmla="*/ 0 h 10"/>
              <a:gd name="T18" fmla="*/ 907 w 7"/>
              <a:gd name="T19" fmla="*/ 635 h 10"/>
              <a:gd name="T20" fmla="*/ 1814 w 7"/>
              <a:gd name="T21" fmla="*/ 2540 h 10"/>
              <a:gd name="T22" fmla="*/ 0 w 7"/>
              <a:gd name="T23" fmla="*/ 953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0">
                <a:moveTo>
                  <a:pt x="6" y="9"/>
                </a:moveTo>
                <a:cubicBezTo>
                  <a:pt x="4" y="7"/>
                  <a:pt x="3" y="4"/>
                  <a:pt x="2" y="2"/>
                </a:cubicBezTo>
                <a:cubicBezTo>
                  <a:pt x="3" y="4"/>
                  <a:pt x="5" y="6"/>
                  <a:pt x="6" y="6"/>
                </a:cubicBezTo>
                <a:lnTo>
                  <a:pt x="6" y="9"/>
                </a:lnTo>
                <a:close/>
                <a:moveTo>
                  <a:pt x="4" y="8"/>
                </a:moveTo>
                <a:cubicBezTo>
                  <a:pt x="5" y="8"/>
                  <a:pt x="5" y="9"/>
                  <a:pt x="6" y="9"/>
                </a:cubicBezTo>
                <a:cubicBezTo>
                  <a:pt x="5" y="9"/>
                  <a:pt x="5" y="8"/>
                  <a:pt x="4" y="8"/>
                </a:cubicBezTo>
                <a:close/>
                <a:moveTo>
                  <a:pt x="0" y="3"/>
                </a:moveTo>
                <a:lnTo>
                  <a:pt x="0" y="0"/>
                </a:lnTo>
                <a:lnTo>
                  <a:pt x="2" y="2"/>
                </a:lnTo>
                <a:cubicBezTo>
                  <a:pt x="2" y="4"/>
                  <a:pt x="2" y="6"/>
                  <a:pt x="4" y="8"/>
                </a:cubicBezTo>
                <a:cubicBezTo>
                  <a:pt x="1" y="5"/>
                  <a:pt x="1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61" name="Freeform 8030">
            <a:extLst>
              <a:ext uri="{FF2B5EF4-FFF2-40B4-BE49-F238E27FC236}">
                <a16:creationId xmlns:a16="http://schemas.microsoft.com/office/drawing/2014/main" id="{2C7777EF-9030-FB4C-BD15-B7CAF5403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938" y="5468938"/>
            <a:ext cx="3175" cy="3175"/>
          </a:xfrm>
          <a:custGeom>
            <a:avLst/>
            <a:gdLst>
              <a:gd name="T0" fmla="*/ 0 w 8"/>
              <a:gd name="T1" fmla="*/ 0 h 10"/>
              <a:gd name="T2" fmla="*/ 397 w 8"/>
              <a:gd name="T3" fmla="*/ 0 h 10"/>
              <a:gd name="T4" fmla="*/ 2778 w 8"/>
              <a:gd name="T5" fmla="*/ 1905 h 10"/>
              <a:gd name="T6" fmla="*/ 2778 w 8"/>
              <a:gd name="T7" fmla="*/ 1905 h 10"/>
              <a:gd name="T8" fmla="*/ 2381 w 8"/>
              <a:gd name="T9" fmla="*/ 2858 h 10"/>
              <a:gd name="T10" fmla="*/ 2381 w 8"/>
              <a:gd name="T11" fmla="*/ 2858 h 10"/>
              <a:gd name="T12" fmla="*/ 0 w 8"/>
              <a:gd name="T13" fmla="*/ 0 h 10"/>
              <a:gd name="T14" fmla="*/ 0 w 8"/>
              <a:gd name="T15" fmla="*/ 0 h 10"/>
              <a:gd name="T16" fmla="*/ 0 w 8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0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3" y="0"/>
                  <a:pt x="4" y="3"/>
                  <a:pt x="7" y="6"/>
                </a:cubicBezTo>
                <a:cubicBezTo>
                  <a:pt x="7" y="6"/>
                  <a:pt x="7" y="9"/>
                  <a:pt x="6" y="9"/>
                </a:cubicBezTo>
                <a:cubicBezTo>
                  <a:pt x="3" y="6"/>
                  <a:pt x="1" y="3"/>
                  <a:pt x="0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62" name="Freeform 8031">
            <a:extLst>
              <a:ext uri="{FF2B5EF4-FFF2-40B4-BE49-F238E27FC236}">
                <a16:creationId xmlns:a16="http://schemas.microsoft.com/office/drawing/2014/main" id="{8A24713A-7A80-6A48-B247-3001803CD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938" y="5468938"/>
            <a:ext cx="3175" cy="3175"/>
          </a:xfrm>
          <a:custGeom>
            <a:avLst/>
            <a:gdLst>
              <a:gd name="T0" fmla="*/ 2381 w 8"/>
              <a:gd name="T1" fmla="*/ 2858 h 10"/>
              <a:gd name="T2" fmla="*/ 1984 w 8"/>
              <a:gd name="T3" fmla="*/ 2858 h 10"/>
              <a:gd name="T4" fmla="*/ 0 w 8"/>
              <a:gd name="T5" fmla="*/ 0 h 10"/>
              <a:gd name="T6" fmla="*/ 397 w 8"/>
              <a:gd name="T7" fmla="*/ 0 h 10"/>
              <a:gd name="T8" fmla="*/ 1588 w 8"/>
              <a:gd name="T9" fmla="*/ 1905 h 10"/>
              <a:gd name="T10" fmla="*/ 397 w 8"/>
              <a:gd name="T11" fmla="*/ 0 h 10"/>
              <a:gd name="T12" fmla="*/ 2778 w 8"/>
              <a:gd name="T13" fmla="*/ 1905 h 10"/>
              <a:gd name="T14" fmla="*/ 2381 w 8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0">
                <a:moveTo>
                  <a:pt x="6" y="9"/>
                </a:moveTo>
                <a:lnTo>
                  <a:pt x="5" y="9"/>
                </a:lnTo>
                <a:cubicBezTo>
                  <a:pt x="3" y="6"/>
                  <a:pt x="1" y="3"/>
                  <a:pt x="0" y="0"/>
                </a:cubicBezTo>
                <a:lnTo>
                  <a:pt x="1" y="0"/>
                </a:lnTo>
                <a:cubicBezTo>
                  <a:pt x="1" y="3"/>
                  <a:pt x="2" y="5"/>
                  <a:pt x="4" y="6"/>
                </a:cubicBezTo>
                <a:cubicBezTo>
                  <a:pt x="3" y="4"/>
                  <a:pt x="2" y="2"/>
                  <a:pt x="1" y="0"/>
                </a:cubicBezTo>
                <a:cubicBezTo>
                  <a:pt x="3" y="3"/>
                  <a:pt x="5" y="3"/>
                  <a:pt x="7" y="6"/>
                </a:cubicBezTo>
                <a:cubicBezTo>
                  <a:pt x="7" y="6"/>
                  <a:pt x="7" y="9"/>
                  <a:pt x="6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63" name="Freeform 8032">
            <a:extLst>
              <a:ext uri="{FF2B5EF4-FFF2-40B4-BE49-F238E27FC236}">
                <a16:creationId xmlns:a16="http://schemas.microsoft.com/office/drawing/2014/main" id="{25E1B223-A204-9642-81E0-8F778B634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938" y="5468938"/>
            <a:ext cx="3175" cy="3175"/>
          </a:xfrm>
          <a:custGeom>
            <a:avLst/>
            <a:gdLst>
              <a:gd name="T0" fmla="*/ 0 w 7"/>
              <a:gd name="T1" fmla="*/ 0 h 10"/>
              <a:gd name="T2" fmla="*/ 454 w 7"/>
              <a:gd name="T3" fmla="*/ 0 h 10"/>
              <a:gd name="T4" fmla="*/ 2721 w 7"/>
              <a:gd name="T5" fmla="*/ 2858 h 10"/>
              <a:gd name="T6" fmla="*/ 2721 w 7"/>
              <a:gd name="T7" fmla="*/ 2858 h 10"/>
              <a:gd name="T8" fmla="*/ 0 w 7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0" y="0"/>
                </a:moveTo>
                <a:lnTo>
                  <a:pt x="1" y="0"/>
                </a:lnTo>
                <a:cubicBezTo>
                  <a:pt x="2" y="3"/>
                  <a:pt x="4" y="6"/>
                  <a:pt x="6" y="9"/>
                </a:cubicBezTo>
                <a:cubicBezTo>
                  <a:pt x="3" y="6"/>
                  <a:pt x="1" y="3"/>
                  <a:pt x="0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64" name="Freeform 8033">
            <a:extLst>
              <a:ext uri="{FF2B5EF4-FFF2-40B4-BE49-F238E27FC236}">
                <a16:creationId xmlns:a16="http://schemas.microsoft.com/office/drawing/2014/main" id="{95CFDED5-3D36-7640-A7BD-F77E2B49D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5468938"/>
            <a:ext cx="3175" cy="3175"/>
          </a:xfrm>
          <a:custGeom>
            <a:avLst/>
            <a:gdLst>
              <a:gd name="T0" fmla="*/ 0 w 8"/>
              <a:gd name="T1" fmla="*/ 0 h 10"/>
              <a:gd name="T2" fmla="*/ 397 w 8"/>
              <a:gd name="T3" fmla="*/ 0 h 10"/>
              <a:gd name="T4" fmla="*/ 794 w 8"/>
              <a:gd name="T5" fmla="*/ 0 h 10"/>
              <a:gd name="T6" fmla="*/ 2778 w 8"/>
              <a:gd name="T7" fmla="*/ 2858 h 10"/>
              <a:gd name="T8" fmla="*/ 0 w 8"/>
              <a:gd name="T9" fmla="*/ 0 h 10"/>
              <a:gd name="T10" fmla="*/ 794 w 8"/>
              <a:gd name="T11" fmla="*/ 0 h 10"/>
              <a:gd name="T12" fmla="*/ 2778 w 8"/>
              <a:gd name="T13" fmla="*/ 2858 h 10"/>
              <a:gd name="T14" fmla="*/ 794 w 8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0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cubicBezTo>
                  <a:pt x="2" y="3"/>
                  <a:pt x="4" y="6"/>
                  <a:pt x="7" y="9"/>
                </a:cubicBezTo>
                <a:cubicBezTo>
                  <a:pt x="3" y="6"/>
                  <a:pt x="2" y="3"/>
                  <a:pt x="0" y="0"/>
                </a:cubicBezTo>
                <a:close/>
                <a:moveTo>
                  <a:pt x="2" y="0"/>
                </a:moveTo>
                <a:cubicBezTo>
                  <a:pt x="4" y="3"/>
                  <a:pt x="5" y="6"/>
                  <a:pt x="7" y="9"/>
                </a:cubicBezTo>
                <a:cubicBezTo>
                  <a:pt x="5" y="6"/>
                  <a:pt x="3" y="3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65" name="Freeform 8034">
            <a:extLst>
              <a:ext uri="{FF2B5EF4-FFF2-40B4-BE49-F238E27FC236}">
                <a16:creationId xmlns:a16="http://schemas.microsoft.com/office/drawing/2014/main" id="{AED9887C-6DD2-BF40-81B0-191D813B5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5470525"/>
            <a:ext cx="1588" cy="3175"/>
          </a:xfrm>
          <a:custGeom>
            <a:avLst/>
            <a:gdLst>
              <a:gd name="T0" fmla="*/ 1323 w 6"/>
              <a:gd name="T1" fmla="*/ 2721 h 7"/>
              <a:gd name="T2" fmla="*/ 0 w 6"/>
              <a:gd name="T3" fmla="*/ 0 h 7"/>
              <a:gd name="T4" fmla="*/ 1323 w 6"/>
              <a:gd name="T5" fmla="*/ 272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7">
                <a:moveTo>
                  <a:pt x="5" y="6"/>
                </a:moveTo>
                <a:cubicBezTo>
                  <a:pt x="2" y="6"/>
                  <a:pt x="0" y="3"/>
                  <a:pt x="0" y="0"/>
                </a:cubicBezTo>
                <a:cubicBezTo>
                  <a:pt x="2" y="3"/>
                  <a:pt x="3" y="6"/>
                  <a:pt x="5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66" name="Freeform 8035">
            <a:extLst>
              <a:ext uri="{FF2B5EF4-FFF2-40B4-BE49-F238E27FC236}">
                <a16:creationId xmlns:a16="http://schemas.microsoft.com/office/drawing/2014/main" id="{94A2DCCB-37ED-1C4F-A000-3D6061EBB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5468938"/>
            <a:ext cx="3175" cy="4762"/>
          </a:xfrm>
          <a:custGeom>
            <a:avLst/>
            <a:gdLst>
              <a:gd name="T0" fmla="*/ 2268 w 7"/>
              <a:gd name="T1" fmla="*/ 3297 h 13"/>
              <a:gd name="T2" fmla="*/ 0 w 7"/>
              <a:gd name="T3" fmla="*/ 1099 h 13"/>
              <a:gd name="T4" fmla="*/ 454 w 7"/>
              <a:gd name="T5" fmla="*/ 0 h 13"/>
              <a:gd name="T6" fmla="*/ 2721 w 7"/>
              <a:gd name="T7" fmla="*/ 3297 h 13"/>
              <a:gd name="T8" fmla="*/ 454 w 7"/>
              <a:gd name="T9" fmla="*/ 1099 h 13"/>
              <a:gd name="T10" fmla="*/ 2721 w 7"/>
              <a:gd name="T11" fmla="*/ 3297 h 13"/>
              <a:gd name="T12" fmla="*/ 2721 w 7"/>
              <a:gd name="T13" fmla="*/ 4396 h 13"/>
              <a:gd name="T14" fmla="*/ 2268 w 7"/>
              <a:gd name="T15" fmla="*/ 3297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3">
                <a:moveTo>
                  <a:pt x="5" y="9"/>
                </a:moveTo>
                <a:cubicBezTo>
                  <a:pt x="3" y="9"/>
                  <a:pt x="1" y="6"/>
                  <a:pt x="0" y="3"/>
                </a:cubicBezTo>
                <a:lnTo>
                  <a:pt x="1" y="0"/>
                </a:lnTo>
                <a:cubicBezTo>
                  <a:pt x="3" y="3"/>
                  <a:pt x="4" y="9"/>
                  <a:pt x="6" y="9"/>
                </a:cubicBezTo>
                <a:cubicBezTo>
                  <a:pt x="4" y="9"/>
                  <a:pt x="2" y="3"/>
                  <a:pt x="1" y="3"/>
                </a:cubicBezTo>
                <a:cubicBezTo>
                  <a:pt x="1" y="6"/>
                  <a:pt x="4" y="9"/>
                  <a:pt x="6" y="9"/>
                </a:cubicBezTo>
                <a:lnTo>
                  <a:pt x="6" y="12"/>
                </a:lnTo>
                <a:lnTo>
                  <a:pt x="5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67" name="Freeform 8036">
            <a:extLst>
              <a:ext uri="{FF2B5EF4-FFF2-40B4-BE49-F238E27FC236}">
                <a16:creationId xmlns:a16="http://schemas.microsoft.com/office/drawing/2014/main" id="{C1DFB20C-2525-B648-87CA-88E118856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5468938"/>
            <a:ext cx="3175" cy="3175"/>
          </a:xfrm>
          <a:custGeom>
            <a:avLst/>
            <a:gdLst>
              <a:gd name="T0" fmla="*/ 0 w 8"/>
              <a:gd name="T1" fmla="*/ 0 h 10"/>
              <a:gd name="T2" fmla="*/ 397 w 8"/>
              <a:gd name="T3" fmla="*/ 0 h 10"/>
              <a:gd name="T4" fmla="*/ 1191 w 8"/>
              <a:gd name="T5" fmla="*/ 1905 h 10"/>
              <a:gd name="T6" fmla="*/ 2778 w 8"/>
              <a:gd name="T7" fmla="*/ 1905 h 10"/>
              <a:gd name="T8" fmla="*/ 2778 w 8"/>
              <a:gd name="T9" fmla="*/ 1905 h 10"/>
              <a:gd name="T10" fmla="*/ 2778 w 8"/>
              <a:gd name="T11" fmla="*/ 1905 h 10"/>
              <a:gd name="T12" fmla="*/ 2778 w 8"/>
              <a:gd name="T13" fmla="*/ 2858 h 10"/>
              <a:gd name="T14" fmla="*/ 1191 w 8"/>
              <a:gd name="T15" fmla="*/ 1905 h 10"/>
              <a:gd name="T16" fmla="*/ 0 w 8"/>
              <a:gd name="T17" fmla="*/ 0 h 10"/>
              <a:gd name="T18" fmla="*/ 0 w 8"/>
              <a:gd name="T19" fmla="*/ 0 h 10"/>
              <a:gd name="T20" fmla="*/ 0 w 8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0">
                <a:moveTo>
                  <a:pt x="0" y="0"/>
                </a:moveTo>
                <a:lnTo>
                  <a:pt x="1" y="0"/>
                </a:lnTo>
                <a:cubicBezTo>
                  <a:pt x="2" y="3"/>
                  <a:pt x="3" y="3"/>
                  <a:pt x="3" y="6"/>
                </a:cubicBezTo>
                <a:cubicBezTo>
                  <a:pt x="5" y="6"/>
                  <a:pt x="5" y="6"/>
                  <a:pt x="7" y="6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3" y="9"/>
                  <a:pt x="3" y="6"/>
                </a:cubicBezTo>
                <a:cubicBezTo>
                  <a:pt x="1" y="6"/>
                  <a:pt x="0" y="3"/>
                  <a:pt x="0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68" name="Freeform 8037">
            <a:extLst>
              <a:ext uri="{FF2B5EF4-FFF2-40B4-BE49-F238E27FC236}">
                <a16:creationId xmlns:a16="http://schemas.microsoft.com/office/drawing/2014/main" id="{AF0CE23A-5678-0240-BF4A-7C322E769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5468938"/>
            <a:ext cx="3175" cy="3175"/>
          </a:xfrm>
          <a:custGeom>
            <a:avLst/>
            <a:gdLst>
              <a:gd name="T0" fmla="*/ 794 w 8"/>
              <a:gd name="T1" fmla="*/ 1905 h 10"/>
              <a:gd name="T2" fmla="*/ 0 w 8"/>
              <a:gd name="T3" fmla="*/ 0 h 10"/>
              <a:gd name="T4" fmla="*/ 0 w 8"/>
              <a:gd name="T5" fmla="*/ 0 h 10"/>
              <a:gd name="T6" fmla="*/ 397 w 8"/>
              <a:gd name="T7" fmla="*/ 635 h 10"/>
              <a:gd name="T8" fmla="*/ 1191 w 8"/>
              <a:gd name="T9" fmla="*/ 1905 h 10"/>
              <a:gd name="T10" fmla="*/ 2381 w 8"/>
              <a:gd name="T11" fmla="*/ 2858 h 10"/>
              <a:gd name="T12" fmla="*/ 794 w 8"/>
              <a:gd name="T13" fmla="*/ 1905 h 10"/>
              <a:gd name="T14" fmla="*/ 794 w 8"/>
              <a:gd name="T15" fmla="*/ 953 h 10"/>
              <a:gd name="T16" fmla="*/ 397 w 8"/>
              <a:gd name="T17" fmla="*/ 635 h 10"/>
              <a:gd name="T18" fmla="*/ 397 w 8"/>
              <a:gd name="T19" fmla="*/ 0 h 10"/>
              <a:gd name="T20" fmla="*/ 794 w 8"/>
              <a:gd name="T21" fmla="*/ 953 h 10"/>
              <a:gd name="T22" fmla="*/ 1191 w 8"/>
              <a:gd name="T23" fmla="*/ 1905 h 10"/>
              <a:gd name="T24" fmla="*/ 2381 w 8"/>
              <a:gd name="T25" fmla="*/ 1905 h 10"/>
              <a:gd name="T26" fmla="*/ 2778 w 8"/>
              <a:gd name="T27" fmla="*/ 1905 h 10"/>
              <a:gd name="T28" fmla="*/ 2778 w 8"/>
              <a:gd name="T29" fmla="*/ 2858 h 10"/>
              <a:gd name="T30" fmla="*/ 1191 w 8"/>
              <a:gd name="T31" fmla="*/ 1905 h 10"/>
              <a:gd name="T32" fmla="*/ 794 w 8"/>
              <a:gd name="T33" fmla="*/ 953 h 10"/>
              <a:gd name="T34" fmla="*/ 1191 w 8"/>
              <a:gd name="T35" fmla="*/ 1905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" h="10">
                <a:moveTo>
                  <a:pt x="2" y="6"/>
                </a:moveTo>
                <a:cubicBezTo>
                  <a:pt x="2" y="6"/>
                  <a:pt x="0" y="3"/>
                  <a:pt x="0" y="0"/>
                </a:cubicBezTo>
                <a:cubicBezTo>
                  <a:pt x="1" y="1"/>
                  <a:pt x="1" y="1"/>
                  <a:pt x="1" y="2"/>
                </a:cubicBezTo>
                <a:cubicBezTo>
                  <a:pt x="1" y="4"/>
                  <a:pt x="2" y="6"/>
                  <a:pt x="3" y="6"/>
                </a:cubicBezTo>
                <a:cubicBezTo>
                  <a:pt x="3" y="6"/>
                  <a:pt x="5" y="9"/>
                  <a:pt x="6" y="9"/>
                </a:cubicBezTo>
                <a:cubicBezTo>
                  <a:pt x="5" y="9"/>
                  <a:pt x="3" y="9"/>
                  <a:pt x="2" y="6"/>
                </a:cubicBezTo>
                <a:close/>
                <a:moveTo>
                  <a:pt x="2" y="3"/>
                </a:moveTo>
                <a:cubicBezTo>
                  <a:pt x="2" y="2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cubicBezTo>
                  <a:pt x="1" y="1"/>
                  <a:pt x="2" y="2"/>
                  <a:pt x="2" y="3"/>
                </a:cubicBezTo>
                <a:close/>
                <a:moveTo>
                  <a:pt x="3" y="6"/>
                </a:moveTo>
                <a:lnTo>
                  <a:pt x="6" y="6"/>
                </a:lnTo>
                <a:lnTo>
                  <a:pt x="7" y="6"/>
                </a:lnTo>
                <a:lnTo>
                  <a:pt x="7" y="9"/>
                </a:lnTo>
                <a:cubicBezTo>
                  <a:pt x="5" y="6"/>
                  <a:pt x="4" y="6"/>
                  <a:pt x="3" y="6"/>
                </a:cubicBezTo>
                <a:cubicBezTo>
                  <a:pt x="2" y="4"/>
                  <a:pt x="2" y="4"/>
                  <a:pt x="2" y="3"/>
                </a:cubicBezTo>
                <a:cubicBezTo>
                  <a:pt x="2" y="4"/>
                  <a:pt x="3" y="4"/>
                  <a:pt x="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69" name="Freeform 8038">
            <a:extLst>
              <a:ext uri="{FF2B5EF4-FFF2-40B4-BE49-F238E27FC236}">
                <a16:creationId xmlns:a16="http://schemas.microsoft.com/office/drawing/2014/main" id="{25E8EF66-78F0-9D44-BCC8-FA315A97D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5470525"/>
            <a:ext cx="3175" cy="3175"/>
          </a:xfrm>
          <a:custGeom>
            <a:avLst/>
            <a:gdLst>
              <a:gd name="T0" fmla="*/ 0 w 9"/>
              <a:gd name="T1" fmla="*/ 0 h 10"/>
              <a:gd name="T2" fmla="*/ 706 w 9"/>
              <a:gd name="T3" fmla="*/ 0 h 10"/>
              <a:gd name="T4" fmla="*/ 1058 w 9"/>
              <a:gd name="T5" fmla="*/ 0 h 10"/>
              <a:gd name="T6" fmla="*/ 2822 w 9"/>
              <a:gd name="T7" fmla="*/ 1905 h 10"/>
              <a:gd name="T8" fmla="*/ 2469 w 9"/>
              <a:gd name="T9" fmla="*/ 2858 h 10"/>
              <a:gd name="T10" fmla="*/ 0 w 9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cubicBezTo>
                  <a:pt x="3" y="3"/>
                  <a:pt x="5" y="6"/>
                  <a:pt x="8" y="6"/>
                </a:cubicBezTo>
                <a:cubicBezTo>
                  <a:pt x="8" y="9"/>
                  <a:pt x="7" y="9"/>
                  <a:pt x="7" y="9"/>
                </a:cubicBezTo>
                <a:cubicBezTo>
                  <a:pt x="4" y="6"/>
                  <a:pt x="3" y="3"/>
                  <a:pt x="0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70" name="Freeform 8039">
            <a:extLst>
              <a:ext uri="{FF2B5EF4-FFF2-40B4-BE49-F238E27FC236}">
                <a16:creationId xmlns:a16="http://schemas.microsoft.com/office/drawing/2014/main" id="{5C4C584D-8B7C-8B4A-9FC6-BD4FCC08D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5470525"/>
            <a:ext cx="3175" cy="3175"/>
          </a:xfrm>
          <a:custGeom>
            <a:avLst/>
            <a:gdLst>
              <a:gd name="T0" fmla="*/ 2822 w 9"/>
              <a:gd name="T1" fmla="*/ 2858 h 10"/>
              <a:gd name="T2" fmla="*/ 2822 w 9"/>
              <a:gd name="T3" fmla="*/ 2858 h 10"/>
              <a:gd name="T4" fmla="*/ 2469 w 9"/>
              <a:gd name="T5" fmla="*/ 2858 h 10"/>
              <a:gd name="T6" fmla="*/ 0 w 9"/>
              <a:gd name="T7" fmla="*/ 0 h 10"/>
              <a:gd name="T8" fmla="*/ 706 w 9"/>
              <a:gd name="T9" fmla="*/ 0 h 10"/>
              <a:gd name="T10" fmla="*/ 1058 w 9"/>
              <a:gd name="T11" fmla="*/ 0 h 10"/>
              <a:gd name="T12" fmla="*/ 2822 w 9"/>
              <a:gd name="T13" fmla="*/ 1905 h 10"/>
              <a:gd name="T14" fmla="*/ 2822 w 9"/>
              <a:gd name="T15" fmla="*/ 2858 h 10"/>
              <a:gd name="T16" fmla="*/ 2822 w 9"/>
              <a:gd name="T17" fmla="*/ 1905 h 10"/>
              <a:gd name="T18" fmla="*/ 1058 w 9"/>
              <a:gd name="T19" fmla="*/ 0 h 10"/>
              <a:gd name="T20" fmla="*/ 2822 w 9"/>
              <a:gd name="T21" fmla="*/ 190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0">
                <a:moveTo>
                  <a:pt x="8" y="9"/>
                </a:moveTo>
                <a:lnTo>
                  <a:pt x="8" y="9"/>
                </a:lnTo>
                <a:lnTo>
                  <a:pt x="7" y="9"/>
                </a:lnTo>
                <a:cubicBezTo>
                  <a:pt x="3" y="6"/>
                  <a:pt x="2" y="3"/>
                  <a:pt x="0" y="0"/>
                </a:cubicBezTo>
                <a:lnTo>
                  <a:pt x="2" y="0"/>
                </a:lnTo>
                <a:lnTo>
                  <a:pt x="3" y="0"/>
                </a:lnTo>
                <a:cubicBezTo>
                  <a:pt x="3" y="3"/>
                  <a:pt x="3" y="6"/>
                  <a:pt x="8" y="6"/>
                </a:cubicBezTo>
                <a:lnTo>
                  <a:pt x="8" y="9"/>
                </a:lnTo>
                <a:close/>
                <a:moveTo>
                  <a:pt x="8" y="6"/>
                </a:moveTo>
                <a:cubicBezTo>
                  <a:pt x="5" y="6"/>
                  <a:pt x="3" y="3"/>
                  <a:pt x="3" y="0"/>
                </a:cubicBezTo>
                <a:cubicBezTo>
                  <a:pt x="4" y="3"/>
                  <a:pt x="5" y="6"/>
                  <a:pt x="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71" name="Freeform 8040">
            <a:extLst>
              <a:ext uri="{FF2B5EF4-FFF2-40B4-BE49-F238E27FC236}">
                <a16:creationId xmlns:a16="http://schemas.microsoft.com/office/drawing/2014/main" id="{6B87A3A9-984C-5E45-BC65-61BEBD53E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70525"/>
            <a:ext cx="3175" cy="3175"/>
          </a:xfrm>
          <a:custGeom>
            <a:avLst/>
            <a:gdLst>
              <a:gd name="T0" fmla="*/ 318 w 10"/>
              <a:gd name="T1" fmla="*/ 0 h 10"/>
              <a:gd name="T2" fmla="*/ 2540 w 10"/>
              <a:gd name="T3" fmla="*/ 1905 h 10"/>
              <a:gd name="T4" fmla="*/ 2858 w 10"/>
              <a:gd name="T5" fmla="*/ 2858 h 10"/>
              <a:gd name="T6" fmla="*/ 2223 w 10"/>
              <a:gd name="T7" fmla="*/ 2858 h 10"/>
              <a:gd name="T8" fmla="*/ 0 w 10"/>
              <a:gd name="T9" fmla="*/ 953 h 10"/>
              <a:gd name="T10" fmla="*/ 0 w 10"/>
              <a:gd name="T11" fmla="*/ 0 h 10"/>
              <a:gd name="T12" fmla="*/ 318 w 10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0">
                <a:moveTo>
                  <a:pt x="1" y="0"/>
                </a:moveTo>
                <a:cubicBezTo>
                  <a:pt x="4" y="6"/>
                  <a:pt x="5" y="6"/>
                  <a:pt x="8" y="6"/>
                </a:cubicBezTo>
                <a:cubicBezTo>
                  <a:pt x="9" y="9"/>
                  <a:pt x="9" y="9"/>
                  <a:pt x="9" y="9"/>
                </a:cubicBezTo>
                <a:lnTo>
                  <a:pt x="7" y="9"/>
                </a:lnTo>
                <a:cubicBezTo>
                  <a:pt x="4" y="6"/>
                  <a:pt x="1" y="6"/>
                  <a:pt x="0" y="3"/>
                </a:cubicBez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72" name="Freeform 8041">
            <a:extLst>
              <a:ext uri="{FF2B5EF4-FFF2-40B4-BE49-F238E27FC236}">
                <a16:creationId xmlns:a16="http://schemas.microsoft.com/office/drawing/2014/main" id="{8526C0C4-23E8-A341-A37E-4184B8735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70525"/>
            <a:ext cx="3175" cy="3175"/>
          </a:xfrm>
          <a:custGeom>
            <a:avLst/>
            <a:gdLst>
              <a:gd name="T0" fmla="*/ 0 w 9"/>
              <a:gd name="T1" fmla="*/ 953 h 10"/>
              <a:gd name="T2" fmla="*/ 353 w 9"/>
              <a:gd name="T3" fmla="*/ 0 h 10"/>
              <a:gd name="T4" fmla="*/ 2822 w 9"/>
              <a:gd name="T5" fmla="*/ 1905 h 10"/>
              <a:gd name="T6" fmla="*/ 2822 w 9"/>
              <a:gd name="T7" fmla="*/ 2858 h 10"/>
              <a:gd name="T8" fmla="*/ 353 w 9"/>
              <a:gd name="T9" fmla="*/ 0 h 10"/>
              <a:gd name="T10" fmla="*/ 2469 w 9"/>
              <a:gd name="T11" fmla="*/ 2858 h 10"/>
              <a:gd name="T12" fmla="*/ 0 w 9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0">
                <a:moveTo>
                  <a:pt x="0" y="3"/>
                </a:moveTo>
                <a:lnTo>
                  <a:pt x="1" y="0"/>
                </a:lnTo>
                <a:cubicBezTo>
                  <a:pt x="4" y="3"/>
                  <a:pt x="5" y="6"/>
                  <a:pt x="8" y="6"/>
                </a:cubicBezTo>
                <a:lnTo>
                  <a:pt x="8" y="9"/>
                </a:lnTo>
                <a:cubicBezTo>
                  <a:pt x="4" y="6"/>
                  <a:pt x="4" y="3"/>
                  <a:pt x="1" y="0"/>
                </a:cubicBezTo>
                <a:cubicBezTo>
                  <a:pt x="1" y="6"/>
                  <a:pt x="4" y="6"/>
                  <a:pt x="7" y="9"/>
                </a:cubicBezTo>
                <a:cubicBezTo>
                  <a:pt x="4" y="6"/>
                  <a:pt x="1" y="6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73" name="Freeform 8042">
            <a:extLst>
              <a:ext uri="{FF2B5EF4-FFF2-40B4-BE49-F238E27FC236}">
                <a16:creationId xmlns:a16="http://schemas.microsoft.com/office/drawing/2014/main" id="{F679AD54-3557-6C48-9883-79A7E2E3E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72113"/>
            <a:ext cx="3175" cy="3175"/>
          </a:xfrm>
          <a:custGeom>
            <a:avLst/>
            <a:gdLst>
              <a:gd name="T0" fmla="*/ 0 w 8"/>
              <a:gd name="T1" fmla="*/ 0 h 7"/>
              <a:gd name="T2" fmla="*/ 397 w 8"/>
              <a:gd name="T3" fmla="*/ 0 h 7"/>
              <a:gd name="T4" fmla="*/ 2778 w 8"/>
              <a:gd name="T5" fmla="*/ 2721 h 7"/>
              <a:gd name="T6" fmla="*/ 2778 w 8"/>
              <a:gd name="T7" fmla="*/ 2721 h 7"/>
              <a:gd name="T8" fmla="*/ 2778 w 8"/>
              <a:gd name="T9" fmla="*/ 2721 h 7"/>
              <a:gd name="T10" fmla="*/ 0 w 8"/>
              <a:gd name="T11" fmla="*/ 0 h 7"/>
              <a:gd name="T12" fmla="*/ 0 w 8"/>
              <a:gd name="T13" fmla="*/ 0 h 7"/>
              <a:gd name="T14" fmla="*/ 0 w 8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7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3" y="3"/>
                  <a:pt x="4" y="3"/>
                  <a:pt x="7" y="6"/>
                </a:cubicBezTo>
                <a:cubicBezTo>
                  <a:pt x="4" y="6"/>
                  <a:pt x="1" y="3"/>
                  <a:pt x="0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74" name="Freeform 8043">
            <a:extLst>
              <a:ext uri="{FF2B5EF4-FFF2-40B4-BE49-F238E27FC236}">
                <a16:creationId xmlns:a16="http://schemas.microsoft.com/office/drawing/2014/main" id="{6F5464B4-A3D4-A347-BC2A-15EFCD7E3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70525"/>
            <a:ext cx="3175" cy="3175"/>
          </a:xfrm>
          <a:custGeom>
            <a:avLst/>
            <a:gdLst>
              <a:gd name="T0" fmla="*/ 2381 w 8"/>
              <a:gd name="T1" fmla="*/ 2858 h 10"/>
              <a:gd name="T2" fmla="*/ 0 w 8"/>
              <a:gd name="T3" fmla="*/ 953 h 10"/>
              <a:gd name="T4" fmla="*/ 0 w 8"/>
              <a:gd name="T5" fmla="*/ 0 h 10"/>
              <a:gd name="T6" fmla="*/ 2778 w 8"/>
              <a:gd name="T7" fmla="*/ 2858 h 10"/>
              <a:gd name="T8" fmla="*/ 2381 w 8"/>
              <a:gd name="T9" fmla="*/ 285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6" y="9"/>
                </a:moveTo>
                <a:cubicBezTo>
                  <a:pt x="4" y="9"/>
                  <a:pt x="1" y="6"/>
                  <a:pt x="0" y="3"/>
                </a:cubicBezTo>
                <a:lnTo>
                  <a:pt x="0" y="0"/>
                </a:lnTo>
                <a:cubicBezTo>
                  <a:pt x="3" y="6"/>
                  <a:pt x="4" y="6"/>
                  <a:pt x="7" y="9"/>
                </a:cubicBezTo>
                <a:lnTo>
                  <a:pt x="6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75" name="Freeform 8044">
            <a:extLst>
              <a:ext uri="{FF2B5EF4-FFF2-40B4-BE49-F238E27FC236}">
                <a16:creationId xmlns:a16="http://schemas.microsoft.com/office/drawing/2014/main" id="{EF174CA6-7F4D-A24C-9202-9DF73F411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72113"/>
            <a:ext cx="3175" cy="3175"/>
          </a:xfrm>
          <a:custGeom>
            <a:avLst/>
            <a:gdLst>
              <a:gd name="T0" fmla="*/ 706 w 9"/>
              <a:gd name="T1" fmla="*/ 0 h 10"/>
              <a:gd name="T2" fmla="*/ 2822 w 9"/>
              <a:gd name="T3" fmla="*/ 1905 h 10"/>
              <a:gd name="T4" fmla="*/ 2822 w 9"/>
              <a:gd name="T5" fmla="*/ 1905 h 10"/>
              <a:gd name="T6" fmla="*/ 2469 w 9"/>
              <a:gd name="T7" fmla="*/ 1905 h 10"/>
              <a:gd name="T8" fmla="*/ 0 w 9"/>
              <a:gd name="T9" fmla="*/ 953 h 10"/>
              <a:gd name="T10" fmla="*/ 0 w 9"/>
              <a:gd name="T11" fmla="*/ 0 h 10"/>
              <a:gd name="T12" fmla="*/ 706 w 9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0">
                <a:moveTo>
                  <a:pt x="2" y="0"/>
                </a:moveTo>
                <a:cubicBezTo>
                  <a:pt x="3" y="3"/>
                  <a:pt x="6" y="3"/>
                  <a:pt x="8" y="6"/>
                </a:cubicBezTo>
                <a:cubicBezTo>
                  <a:pt x="8" y="9"/>
                  <a:pt x="8" y="9"/>
                  <a:pt x="7" y="6"/>
                </a:cubicBezTo>
                <a:cubicBezTo>
                  <a:pt x="3" y="6"/>
                  <a:pt x="2" y="3"/>
                  <a:pt x="0" y="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76" name="Freeform 8045">
            <a:extLst>
              <a:ext uri="{FF2B5EF4-FFF2-40B4-BE49-F238E27FC236}">
                <a16:creationId xmlns:a16="http://schemas.microsoft.com/office/drawing/2014/main" id="{CE917218-47DA-C64A-80AC-B1D968EAD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72113"/>
            <a:ext cx="3175" cy="3175"/>
          </a:xfrm>
          <a:custGeom>
            <a:avLst/>
            <a:gdLst>
              <a:gd name="T0" fmla="*/ 2469 w 9"/>
              <a:gd name="T1" fmla="*/ 2858 h 10"/>
              <a:gd name="T2" fmla="*/ 0 w 9"/>
              <a:gd name="T3" fmla="*/ 953 h 10"/>
              <a:gd name="T4" fmla="*/ 706 w 9"/>
              <a:gd name="T5" fmla="*/ 0 h 10"/>
              <a:gd name="T6" fmla="*/ 2822 w 9"/>
              <a:gd name="T7" fmla="*/ 1905 h 10"/>
              <a:gd name="T8" fmla="*/ 706 w 9"/>
              <a:gd name="T9" fmla="*/ 0 h 10"/>
              <a:gd name="T10" fmla="*/ 2469 w 9"/>
              <a:gd name="T11" fmla="*/ 1905 h 10"/>
              <a:gd name="T12" fmla="*/ 2822 w 9"/>
              <a:gd name="T13" fmla="*/ 2858 h 10"/>
              <a:gd name="T14" fmla="*/ 2469 w 9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0">
                <a:moveTo>
                  <a:pt x="7" y="9"/>
                </a:moveTo>
                <a:cubicBezTo>
                  <a:pt x="3" y="6"/>
                  <a:pt x="2" y="3"/>
                  <a:pt x="0" y="3"/>
                </a:cubicBezTo>
                <a:lnTo>
                  <a:pt x="2" y="0"/>
                </a:lnTo>
                <a:cubicBezTo>
                  <a:pt x="3" y="3"/>
                  <a:pt x="6" y="3"/>
                  <a:pt x="8" y="6"/>
                </a:cubicBezTo>
                <a:cubicBezTo>
                  <a:pt x="5" y="3"/>
                  <a:pt x="2" y="3"/>
                  <a:pt x="2" y="0"/>
                </a:cubicBezTo>
                <a:cubicBezTo>
                  <a:pt x="2" y="3"/>
                  <a:pt x="3" y="6"/>
                  <a:pt x="7" y="6"/>
                </a:cubicBezTo>
                <a:lnTo>
                  <a:pt x="8" y="9"/>
                </a:lnTo>
                <a:lnTo>
                  <a:pt x="7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77" name="Freeform 8046">
            <a:extLst>
              <a:ext uri="{FF2B5EF4-FFF2-40B4-BE49-F238E27FC236}">
                <a16:creationId xmlns:a16="http://schemas.microsoft.com/office/drawing/2014/main" id="{99D94ECB-5B3B-5140-AEAD-BEFD66D49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72113"/>
            <a:ext cx="3175" cy="3175"/>
          </a:xfrm>
          <a:custGeom>
            <a:avLst/>
            <a:gdLst>
              <a:gd name="T0" fmla="*/ 0 w 9"/>
              <a:gd name="T1" fmla="*/ 0 h 10"/>
              <a:gd name="T2" fmla="*/ 353 w 9"/>
              <a:gd name="T3" fmla="*/ 0 h 10"/>
              <a:gd name="T4" fmla="*/ 1058 w 9"/>
              <a:gd name="T5" fmla="*/ 953 h 10"/>
              <a:gd name="T6" fmla="*/ 2469 w 9"/>
              <a:gd name="T7" fmla="*/ 1905 h 10"/>
              <a:gd name="T8" fmla="*/ 2469 w 9"/>
              <a:gd name="T9" fmla="*/ 2858 h 10"/>
              <a:gd name="T10" fmla="*/ 2469 w 9"/>
              <a:gd name="T11" fmla="*/ 2858 h 10"/>
              <a:gd name="T12" fmla="*/ 0 w 9"/>
              <a:gd name="T13" fmla="*/ 953 h 10"/>
              <a:gd name="T14" fmla="*/ 0 w 9"/>
              <a:gd name="T15" fmla="*/ 953 h 10"/>
              <a:gd name="T16" fmla="*/ 0 w 9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0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3" y="0"/>
                  <a:pt x="3" y="3"/>
                </a:cubicBezTo>
                <a:cubicBezTo>
                  <a:pt x="3" y="3"/>
                  <a:pt x="4" y="6"/>
                  <a:pt x="7" y="6"/>
                </a:cubicBezTo>
                <a:cubicBezTo>
                  <a:pt x="7" y="6"/>
                  <a:pt x="8" y="6"/>
                  <a:pt x="7" y="9"/>
                </a:cubicBezTo>
                <a:cubicBezTo>
                  <a:pt x="3" y="6"/>
                  <a:pt x="3" y="3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78" name="Freeform 8047">
            <a:extLst>
              <a:ext uri="{FF2B5EF4-FFF2-40B4-BE49-F238E27FC236}">
                <a16:creationId xmlns:a16="http://schemas.microsoft.com/office/drawing/2014/main" id="{6B2ADF87-4A40-BA48-B901-7BB9A4456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72113"/>
            <a:ext cx="3175" cy="3175"/>
          </a:xfrm>
          <a:custGeom>
            <a:avLst/>
            <a:gdLst>
              <a:gd name="T0" fmla="*/ 2778 w 8"/>
              <a:gd name="T1" fmla="*/ 2858 h 10"/>
              <a:gd name="T2" fmla="*/ 0 w 8"/>
              <a:gd name="T3" fmla="*/ 953 h 10"/>
              <a:gd name="T4" fmla="*/ 397 w 8"/>
              <a:gd name="T5" fmla="*/ 0 h 10"/>
              <a:gd name="T6" fmla="*/ 1191 w 8"/>
              <a:gd name="T7" fmla="*/ 953 h 10"/>
              <a:gd name="T8" fmla="*/ 2778 w 8"/>
              <a:gd name="T9" fmla="*/ 2858 h 10"/>
              <a:gd name="T10" fmla="*/ 2778 w 8"/>
              <a:gd name="T11" fmla="*/ 1905 h 10"/>
              <a:gd name="T12" fmla="*/ 1191 w 8"/>
              <a:gd name="T13" fmla="*/ 1270 h 10"/>
              <a:gd name="T14" fmla="*/ 2778 w 8"/>
              <a:gd name="T15" fmla="*/ 190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0">
                <a:moveTo>
                  <a:pt x="7" y="9"/>
                </a:moveTo>
                <a:cubicBezTo>
                  <a:pt x="3" y="6"/>
                  <a:pt x="1" y="3"/>
                  <a:pt x="0" y="3"/>
                </a:cubicBezTo>
                <a:lnTo>
                  <a:pt x="1" y="0"/>
                </a:lnTo>
                <a:cubicBezTo>
                  <a:pt x="1" y="1"/>
                  <a:pt x="2" y="2"/>
                  <a:pt x="3" y="3"/>
                </a:cubicBezTo>
                <a:cubicBezTo>
                  <a:pt x="3" y="4"/>
                  <a:pt x="3" y="7"/>
                  <a:pt x="7" y="9"/>
                </a:cubicBezTo>
                <a:close/>
                <a:moveTo>
                  <a:pt x="7" y="6"/>
                </a:moveTo>
                <a:cubicBezTo>
                  <a:pt x="5" y="6"/>
                  <a:pt x="4" y="5"/>
                  <a:pt x="3" y="4"/>
                </a:cubicBezTo>
                <a:cubicBezTo>
                  <a:pt x="4" y="5"/>
                  <a:pt x="5" y="6"/>
                  <a:pt x="7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79" name="Freeform 8048">
            <a:extLst>
              <a:ext uri="{FF2B5EF4-FFF2-40B4-BE49-F238E27FC236}">
                <a16:creationId xmlns:a16="http://schemas.microsoft.com/office/drawing/2014/main" id="{033C8B25-6D30-A045-80D5-D0365A42E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72113"/>
            <a:ext cx="3175" cy="3175"/>
          </a:xfrm>
          <a:custGeom>
            <a:avLst/>
            <a:gdLst>
              <a:gd name="T0" fmla="*/ 353 w 9"/>
              <a:gd name="T1" fmla="*/ 0 h 10"/>
              <a:gd name="T2" fmla="*/ 2822 w 9"/>
              <a:gd name="T3" fmla="*/ 1905 h 10"/>
              <a:gd name="T4" fmla="*/ 2822 w 9"/>
              <a:gd name="T5" fmla="*/ 1905 h 10"/>
              <a:gd name="T6" fmla="*/ 2469 w 9"/>
              <a:gd name="T7" fmla="*/ 2858 h 10"/>
              <a:gd name="T8" fmla="*/ 0 w 9"/>
              <a:gd name="T9" fmla="*/ 0 h 10"/>
              <a:gd name="T10" fmla="*/ 0 w 9"/>
              <a:gd name="T11" fmla="*/ 0 h 10"/>
              <a:gd name="T12" fmla="*/ 353 w 9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0">
                <a:moveTo>
                  <a:pt x="1" y="0"/>
                </a:moveTo>
                <a:cubicBezTo>
                  <a:pt x="4" y="3"/>
                  <a:pt x="4" y="3"/>
                  <a:pt x="8" y="6"/>
                </a:cubicBezTo>
                <a:cubicBezTo>
                  <a:pt x="8" y="9"/>
                  <a:pt x="8" y="9"/>
                  <a:pt x="7" y="9"/>
                </a:cubicBezTo>
                <a:cubicBezTo>
                  <a:pt x="4" y="6"/>
                  <a:pt x="1" y="3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0" name="Freeform 8049">
            <a:extLst>
              <a:ext uri="{FF2B5EF4-FFF2-40B4-BE49-F238E27FC236}">
                <a16:creationId xmlns:a16="http://schemas.microsoft.com/office/drawing/2014/main" id="{C101DAB6-5BF3-9945-AB46-C7B8764A1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5472113"/>
            <a:ext cx="3175" cy="3175"/>
          </a:xfrm>
          <a:custGeom>
            <a:avLst/>
            <a:gdLst>
              <a:gd name="T0" fmla="*/ 2822 w 9"/>
              <a:gd name="T1" fmla="*/ 2858 h 10"/>
              <a:gd name="T2" fmla="*/ 2469 w 9"/>
              <a:gd name="T3" fmla="*/ 2858 h 10"/>
              <a:gd name="T4" fmla="*/ 0 w 9"/>
              <a:gd name="T5" fmla="*/ 0 h 10"/>
              <a:gd name="T6" fmla="*/ 353 w 9"/>
              <a:gd name="T7" fmla="*/ 0 h 10"/>
              <a:gd name="T8" fmla="*/ 706 w 9"/>
              <a:gd name="T9" fmla="*/ 0 h 10"/>
              <a:gd name="T10" fmla="*/ 2822 w 9"/>
              <a:gd name="T11" fmla="*/ 1905 h 10"/>
              <a:gd name="T12" fmla="*/ 2822 w 9"/>
              <a:gd name="T13" fmla="*/ 1905 h 10"/>
              <a:gd name="T14" fmla="*/ 353 w 9"/>
              <a:gd name="T15" fmla="*/ 0 h 10"/>
              <a:gd name="T16" fmla="*/ 2469 w 9"/>
              <a:gd name="T17" fmla="*/ 1905 h 10"/>
              <a:gd name="T18" fmla="*/ 2822 w 9"/>
              <a:gd name="T19" fmla="*/ 285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0">
                <a:moveTo>
                  <a:pt x="8" y="9"/>
                </a:moveTo>
                <a:lnTo>
                  <a:pt x="7" y="9"/>
                </a:lnTo>
                <a:cubicBezTo>
                  <a:pt x="4" y="6"/>
                  <a:pt x="1" y="3"/>
                  <a:pt x="0" y="0"/>
                </a:cubicBezTo>
                <a:lnTo>
                  <a:pt x="1" y="0"/>
                </a:lnTo>
                <a:lnTo>
                  <a:pt x="2" y="0"/>
                </a:lnTo>
                <a:cubicBezTo>
                  <a:pt x="4" y="3"/>
                  <a:pt x="4" y="3"/>
                  <a:pt x="8" y="6"/>
                </a:cubicBezTo>
                <a:cubicBezTo>
                  <a:pt x="4" y="6"/>
                  <a:pt x="4" y="3"/>
                  <a:pt x="1" y="0"/>
                </a:cubicBezTo>
                <a:cubicBezTo>
                  <a:pt x="1" y="3"/>
                  <a:pt x="4" y="6"/>
                  <a:pt x="7" y="6"/>
                </a:cubicBezTo>
                <a:lnTo>
                  <a:pt x="8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1" name="Freeform 8050">
            <a:extLst>
              <a:ext uri="{FF2B5EF4-FFF2-40B4-BE49-F238E27FC236}">
                <a16:creationId xmlns:a16="http://schemas.microsoft.com/office/drawing/2014/main" id="{4200B1B9-BDC4-1C40-8E5F-B6115E034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175" y="5472113"/>
            <a:ext cx="3175" cy="3175"/>
          </a:xfrm>
          <a:custGeom>
            <a:avLst/>
            <a:gdLst>
              <a:gd name="T0" fmla="*/ 289 w 11"/>
              <a:gd name="T1" fmla="*/ 0 h 10"/>
              <a:gd name="T2" fmla="*/ 577 w 11"/>
              <a:gd name="T3" fmla="*/ 0 h 10"/>
              <a:gd name="T4" fmla="*/ 2598 w 11"/>
              <a:gd name="T5" fmla="*/ 1905 h 10"/>
              <a:gd name="T6" fmla="*/ 2886 w 11"/>
              <a:gd name="T7" fmla="*/ 2858 h 10"/>
              <a:gd name="T8" fmla="*/ 2020 w 11"/>
              <a:gd name="T9" fmla="*/ 2858 h 10"/>
              <a:gd name="T10" fmla="*/ 0 w 11"/>
              <a:gd name="T11" fmla="*/ 0 h 10"/>
              <a:gd name="T12" fmla="*/ 289 w 11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0">
                <a:moveTo>
                  <a:pt x="1" y="0"/>
                </a:moveTo>
                <a:lnTo>
                  <a:pt x="2" y="0"/>
                </a:lnTo>
                <a:cubicBezTo>
                  <a:pt x="3" y="3"/>
                  <a:pt x="6" y="6"/>
                  <a:pt x="9" y="6"/>
                </a:cubicBezTo>
                <a:lnTo>
                  <a:pt x="10" y="9"/>
                </a:lnTo>
                <a:lnTo>
                  <a:pt x="7" y="9"/>
                </a:lnTo>
                <a:cubicBezTo>
                  <a:pt x="4" y="6"/>
                  <a:pt x="2" y="3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2" name="Freeform 8051">
            <a:extLst>
              <a:ext uri="{FF2B5EF4-FFF2-40B4-BE49-F238E27FC236}">
                <a16:creationId xmlns:a16="http://schemas.microsoft.com/office/drawing/2014/main" id="{D99589BD-C014-0443-819A-816B178AE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175" y="5472113"/>
            <a:ext cx="3175" cy="3175"/>
          </a:xfrm>
          <a:custGeom>
            <a:avLst/>
            <a:gdLst>
              <a:gd name="T0" fmla="*/ 2223 w 10"/>
              <a:gd name="T1" fmla="*/ 2858 h 10"/>
              <a:gd name="T2" fmla="*/ 0 w 10"/>
              <a:gd name="T3" fmla="*/ 0 h 10"/>
              <a:gd name="T4" fmla="*/ 318 w 10"/>
              <a:gd name="T5" fmla="*/ 0 h 10"/>
              <a:gd name="T6" fmla="*/ 953 w 10"/>
              <a:gd name="T7" fmla="*/ 635 h 10"/>
              <a:gd name="T8" fmla="*/ 2858 w 10"/>
              <a:gd name="T9" fmla="*/ 1905 h 10"/>
              <a:gd name="T10" fmla="*/ 2858 w 10"/>
              <a:gd name="T11" fmla="*/ 2858 h 10"/>
              <a:gd name="T12" fmla="*/ 2223 w 10"/>
              <a:gd name="T13" fmla="*/ 2858 h 10"/>
              <a:gd name="T14" fmla="*/ 2223 w 10"/>
              <a:gd name="T15" fmla="*/ 2858 h 10"/>
              <a:gd name="T16" fmla="*/ 953 w 10"/>
              <a:gd name="T17" fmla="*/ 635 h 10"/>
              <a:gd name="T18" fmla="*/ 2223 w 10"/>
              <a:gd name="T19" fmla="*/ 2858 h 10"/>
              <a:gd name="T20" fmla="*/ 953 w 10"/>
              <a:gd name="T21" fmla="*/ 635 h 10"/>
              <a:gd name="T22" fmla="*/ 635 w 10"/>
              <a:gd name="T23" fmla="*/ 0 h 10"/>
              <a:gd name="T24" fmla="*/ 953 w 10"/>
              <a:gd name="T25" fmla="*/ 63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10">
                <a:moveTo>
                  <a:pt x="7" y="9"/>
                </a:moveTo>
                <a:cubicBezTo>
                  <a:pt x="4" y="6"/>
                  <a:pt x="3" y="3"/>
                  <a:pt x="0" y="0"/>
                </a:cubicBezTo>
                <a:lnTo>
                  <a:pt x="1" y="0"/>
                </a:lnTo>
                <a:lnTo>
                  <a:pt x="3" y="2"/>
                </a:lnTo>
                <a:cubicBezTo>
                  <a:pt x="5" y="5"/>
                  <a:pt x="7" y="6"/>
                  <a:pt x="9" y="6"/>
                </a:cubicBezTo>
                <a:lnTo>
                  <a:pt x="9" y="9"/>
                </a:lnTo>
                <a:lnTo>
                  <a:pt x="7" y="9"/>
                </a:lnTo>
                <a:close/>
                <a:moveTo>
                  <a:pt x="7" y="9"/>
                </a:moveTo>
                <a:cubicBezTo>
                  <a:pt x="6" y="7"/>
                  <a:pt x="4" y="4"/>
                  <a:pt x="3" y="2"/>
                </a:cubicBezTo>
                <a:cubicBezTo>
                  <a:pt x="4" y="5"/>
                  <a:pt x="6" y="7"/>
                  <a:pt x="7" y="9"/>
                </a:cubicBezTo>
                <a:close/>
                <a:moveTo>
                  <a:pt x="3" y="2"/>
                </a:moveTo>
                <a:cubicBezTo>
                  <a:pt x="2" y="1"/>
                  <a:pt x="2" y="1"/>
                  <a:pt x="2" y="0"/>
                </a:cubicBezTo>
                <a:cubicBezTo>
                  <a:pt x="2" y="1"/>
                  <a:pt x="3" y="2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" name="Freeform 8052">
            <a:extLst>
              <a:ext uri="{FF2B5EF4-FFF2-40B4-BE49-F238E27FC236}">
                <a16:creationId xmlns:a16="http://schemas.microsoft.com/office/drawing/2014/main" id="{7045BF21-39F9-7B42-94EF-3D1393D33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175" y="5472113"/>
            <a:ext cx="3175" cy="3175"/>
          </a:xfrm>
          <a:custGeom>
            <a:avLst/>
            <a:gdLst>
              <a:gd name="T0" fmla="*/ 0 w 8"/>
              <a:gd name="T1" fmla="*/ 0 h 10"/>
              <a:gd name="T2" fmla="*/ 397 w 8"/>
              <a:gd name="T3" fmla="*/ 0 h 10"/>
              <a:gd name="T4" fmla="*/ 2778 w 8"/>
              <a:gd name="T5" fmla="*/ 2858 h 10"/>
              <a:gd name="T6" fmla="*/ 2381 w 8"/>
              <a:gd name="T7" fmla="*/ 2858 h 10"/>
              <a:gd name="T8" fmla="*/ 0 w 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0" y="0"/>
                </a:moveTo>
                <a:lnTo>
                  <a:pt x="1" y="0"/>
                </a:lnTo>
                <a:cubicBezTo>
                  <a:pt x="3" y="3"/>
                  <a:pt x="4" y="6"/>
                  <a:pt x="7" y="9"/>
                </a:cubicBezTo>
                <a:lnTo>
                  <a:pt x="6" y="9"/>
                </a:lnTo>
                <a:cubicBezTo>
                  <a:pt x="3" y="6"/>
                  <a:pt x="1" y="6"/>
                  <a:pt x="0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" name="Freeform 8053">
            <a:extLst>
              <a:ext uri="{FF2B5EF4-FFF2-40B4-BE49-F238E27FC236}">
                <a16:creationId xmlns:a16="http://schemas.microsoft.com/office/drawing/2014/main" id="{ECF4B33C-FACD-984E-A227-AC5C3AC6A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175" y="5472113"/>
            <a:ext cx="3175" cy="3175"/>
          </a:xfrm>
          <a:custGeom>
            <a:avLst/>
            <a:gdLst>
              <a:gd name="T0" fmla="*/ 0 w 8"/>
              <a:gd name="T1" fmla="*/ 0 h 10"/>
              <a:gd name="T2" fmla="*/ 0 w 8"/>
              <a:gd name="T3" fmla="*/ 0 h 10"/>
              <a:gd name="T4" fmla="*/ 2778 w 8"/>
              <a:gd name="T5" fmla="*/ 2858 h 10"/>
              <a:gd name="T6" fmla="*/ 0 w 8"/>
              <a:gd name="T7" fmla="*/ 0 h 10"/>
              <a:gd name="T8" fmla="*/ 2381 w 8"/>
              <a:gd name="T9" fmla="*/ 2858 h 10"/>
              <a:gd name="T10" fmla="*/ 0 w 8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0">
                <a:moveTo>
                  <a:pt x="0" y="0"/>
                </a:moveTo>
                <a:lnTo>
                  <a:pt x="0" y="0"/>
                </a:lnTo>
                <a:cubicBezTo>
                  <a:pt x="3" y="3"/>
                  <a:pt x="4" y="6"/>
                  <a:pt x="7" y="9"/>
                </a:cubicBezTo>
                <a:cubicBezTo>
                  <a:pt x="3" y="6"/>
                  <a:pt x="2" y="3"/>
                  <a:pt x="0" y="0"/>
                </a:cubicBezTo>
                <a:cubicBezTo>
                  <a:pt x="1" y="3"/>
                  <a:pt x="3" y="6"/>
                  <a:pt x="6" y="9"/>
                </a:cubicBezTo>
                <a:cubicBezTo>
                  <a:pt x="3" y="6"/>
                  <a:pt x="0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" name="Freeform 8054">
            <a:extLst>
              <a:ext uri="{FF2B5EF4-FFF2-40B4-BE49-F238E27FC236}">
                <a16:creationId xmlns:a16="http://schemas.microsoft.com/office/drawing/2014/main" id="{9F398010-8495-2747-936F-508FDDBB4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175" y="5473700"/>
            <a:ext cx="3175" cy="3175"/>
          </a:xfrm>
          <a:custGeom>
            <a:avLst/>
            <a:gdLst>
              <a:gd name="T0" fmla="*/ 2721 w 7"/>
              <a:gd name="T1" fmla="*/ 2721 h 7"/>
              <a:gd name="T2" fmla="*/ 0 w 7"/>
              <a:gd name="T3" fmla="*/ 0 h 7"/>
              <a:gd name="T4" fmla="*/ 2721 w 7"/>
              <a:gd name="T5" fmla="*/ 272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7">
                <a:moveTo>
                  <a:pt x="6" y="6"/>
                </a:moveTo>
                <a:cubicBezTo>
                  <a:pt x="2" y="6"/>
                  <a:pt x="0" y="3"/>
                  <a:pt x="0" y="0"/>
                </a:cubicBezTo>
                <a:cubicBezTo>
                  <a:pt x="1" y="3"/>
                  <a:pt x="3" y="6"/>
                  <a:pt x="6" y="6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" name="Freeform 8055">
            <a:extLst>
              <a:ext uri="{FF2B5EF4-FFF2-40B4-BE49-F238E27FC236}">
                <a16:creationId xmlns:a16="http://schemas.microsoft.com/office/drawing/2014/main" id="{3C8FB2B5-55E1-0445-820C-F5FC0079A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175" y="5472113"/>
            <a:ext cx="3175" cy="3175"/>
          </a:xfrm>
          <a:custGeom>
            <a:avLst/>
            <a:gdLst>
              <a:gd name="T0" fmla="*/ 2778 w 8"/>
              <a:gd name="T1" fmla="*/ 2858 h 10"/>
              <a:gd name="T2" fmla="*/ 0 w 8"/>
              <a:gd name="T3" fmla="*/ 953 h 10"/>
              <a:gd name="T4" fmla="*/ 397 w 8"/>
              <a:gd name="T5" fmla="*/ 0 h 10"/>
              <a:gd name="T6" fmla="*/ 2778 w 8"/>
              <a:gd name="T7" fmla="*/ 2858 h 10"/>
              <a:gd name="T8" fmla="*/ 397 w 8"/>
              <a:gd name="T9" fmla="*/ 953 h 10"/>
              <a:gd name="T10" fmla="*/ 2778 w 8"/>
              <a:gd name="T11" fmla="*/ 2858 h 10"/>
              <a:gd name="T12" fmla="*/ 397 w 8"/>
              <a:gd name="T13" fmla="*/ 953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0">
                <a:moveTo>
                  <a:pt x="7" y="9"/>
                </a:moveTo>
                <a:cubicBezTo>
                  <a:pt x="2" y="9"/>
                  <a:pt x="1" y="6"/>
                  <a:pt x="0" y="3"/>
                </a:cubicBezTo>
                <a:lnTo>
                  <a:pt x="1" y="0"/>
                </a:lnTo>
                <a:cubicBezTo>
                  <a:pt x="2" y="6"/>
                  <a:pt x="4" y="6"/>
                  <a:pt x="7" y="9"/>
                </a:cubicBezTo>
                <a:close/>
                <a:moveTo>
                  <a:pt x="1" y="3"/>
                </a:moveTo>
                <a:cubicBezTo>
                  <a:pt x="1" y="6"/>
                  <a:pt x="3" y="9"/>
                  <a:pt x="7" y="9"/>
                </a:cubicBezTo>
                <a:cubicBezTo>
                  <a:pt x="4" y="9"/>
                  <a:pt x="2" y="6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" name="Freeform 8056">
            <a:extLst>
              <a:ext uri="{FF2B5EF4-FFF2-40B4-BE49-F238E27FC236}">
                <a16:creationId xmlns:a16="http://schemas.microsoft.com/office/drawing/2014/main" id="{AC0B1443-86C4-CA43-9A36-5FE563B8F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175" y="5473700"/>
            <a:ext cx="3175" cy="3175"/>
          </a:xfrm>
          <a:custGeom>
            <a:avLst/>
            <a:gdLst>
              <a:gd name="T0" fmla="*/ 353 w 9"/>
              <a:gd name="T1" fmla="*/ 0 h 7"/>
              <a:gd name="T2" fmla="*/ 706 w 9"/>
              <a:gd name="T3" fmla="*/ 0 h 7"/>
              <a:gd name="T4" fmla="*/ 2822 w 9"/>
              <a:gd name="T5" fmla="*/ 2721 h 7"/>
              <a:gd name="T6" fmla="*/ 2822 w 9"/>
              <a:gd name="T7" fmla="*/ 2721 h 7"/>
              <a:gd name="T8" fmla="*/ 2822 w 9"/>
              <a:gd name="T9" fmla="*/ 2721 h 7"/>
              <a:gd name="T10" fmla="*/ 1764 w 9"/>
              <a:gd name="T11" fmla="*/ 2721 h 7"/>
              <a:gd name="T12" fmla="*/ 0 w 9"/>
              <a:gd name="T13" fmla="*/ 0 h 7"/>
              <a:gd name="T14" fmla="*/ 0 w 9"/>
              <a:gd name="T15" fmla="*/ 0 h 7"/>
              <a:gd name="T16" fmla="*/ 353 w 9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7">
                <a:moveTo>
                  <a:pt x="1" y="0"/>
                </a:moveTo>
                <a:lnTo>
                  <a:pt x="2" y="0"/>
                </a:lnTo>
                <a:cubicBezTo>
                  <a:pt x="2" y="3"/>
                  <a:pt x="4" y="6"/>
                  <a:pt x="8" y="6"/>
                </a:cubicBezTo>
                <a:cubicBezTo>
                  <a:pt x="6" y="6"/>
                  <a:pt x="5" y="6"/>
                  <a:pt x="5" y="6"/>
                </a:cubicBezTo>
                <a:cubicBezTo>
                  <a:pt x="2" y="6"/>
                  <a:pt x="2" y="3"/>
                  <a:pt x="0" y="0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" name="Freeform 8057">
            <a:extLst>
              <a:ext uri="{FF2B5EF4-FFF2-40B4-BE49-F238E27FC236}">
                <a16:creationId xmlns:a16="http://schemas.microsoft.com/office/drawing/2014/main" id="{651F799B-693F-3245-9B3B-864C29DF5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175" y="5473700"/>
            <a:ext cx="3175" cy="3175"/>
          </a:xfrm>
          <a:custGeom>
            <a:avLst/>
            <a:gdLst>
              <a:gd name="T0" fmla="*/ 2117 w 9"/>
              <a:gd name="T1" fmla="*/ 2858 h 10"/>
              <a:gd name="T2" fmla="*/ 1764 w 9"/>
              <a:gd name="T3" fmla="*/ 1905 h 10"/>
              <a:gd name="T4" fmla="*/ 0 w 9"/>
              <a:gd name="T5" fmla="*/ 0 h 10"/>
              <a:gd name="T6" fmla="*/ 0 w 9"/>
              <a:gd name="T7" fmla="*/ 0 h 10"/>
              <a:gd name="T8" fmla="*/ 706 w 9"/>
              <a:gd name="T9" fmla="*/ 0 h 10"/>
              <a:gd name="T10" fmla="*/ 2117 w 9"/>
              <a:gd name="T11" fmla="*/ 1905 h 10"/>
              <a:gd name="T12" fmla="*/ 2117 w 9"/>
              <a:gd name="T13" fmla="*/ 1905 h 10"/>
              <a:gd name="T14" fmla="*/ 2822 w 9"/>
              <a:gd name="T15" fmla="*/ 1905 h 10"/>
              <a:gd name="T16" fmla="*/ 706 w 9"/>
              <a:gd name="T17" fmla="*/ 0 h 10"/>
              <a:gd name="T18" fmla="*/ 2822 w 9"/>
              <a:gd name="T19" fmla="*/ 1905 h 10"/>
              <a:gd name="T20" fmla="*/ 2822 w 9"/>
              <a:gd name="T21" fmla="*/ 2858 h 10"/>
              <a:gd name="T22" fmla="*/ 2117 w 9"/>
              <a:gd name="T23" fmla="*/ 2858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0">
                <a:moveTo>
                  <a:pt x="6" y="9"/>
                </a:moveTo>
                <a:lnTo>
                  <a:pt x="5" y="6"/>
                </a:lnTo>
                <a:cubicBezTo>
                  <a:pt x="2" y="6"/>
                  <a:pt x="2" y="3"/>
                  <a:pt x="0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3"/>
                  <a:pt x="3" y="6"/>
                  <a:pt x="6" y="6"/>
                </a:cubicBezTo>
                <a:lnTo>
                  <a:pt x="8" y="6"/>
                </a:lnTo>
                <a:cubicBezTo>
                  <a:pt x="4" y="6"/>
                  <a:pt x="2" y="3"/>
                  <a:pt x="2" y="0"/>
                </a:cubicBezTo>
                <a:cubicBezTo>
                  <a:pt x="3" y="3"/>
                  <a:pt x="5" y="6"/>
                  <a:pt x="8" y="6"/>
                </a:cubicBezTo>
                <a:cubicBezTo>
                  <a:pt x="8" y="6"/>
                  <a:pt x="8" y="6"/>
                  <a:pt x="8" y="9"/>
                </a:cubicBezTo>
                <a:lnTo>
                  <a:pt x="6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" name="Freeform 8058">
            <a:extLst>
              <a:ext uri="{FF2B5EF4-FFF2-40B4-BE49-F238E27FC236}">
                <a16:creationId xmlns:a16="http://schemas.microsoft.com/office/drawing/2014/main" id="{CA8FE408-4ECC-CE41-866F-95FE178E8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5473700"/>
            <a:ext cx="3175" cy="3175"/>
          </a:xfrm>
          <a:custGeom>
            <a:avLst/>
            <a:gdLst>
              <a:gd name="T0" fmla="*/ 0 w 7"/>
              <a:gd name="T1" fmla="*/ 0 h 10"/>
              <a:gd name="T2" fmla="*/ 454 w 7"/>
              <a:gd name="T3" fmla="*/ 0 h 10"/>
              <a:gd name="T4" fmla="*/ 2721 w 7"/>
              <a:gd name="T5" fmla="*/ 1905 h 10"/>
              <a:gd name="T6" fmla="*/ 2721 w 7"/>
              <a:gd name="T7" fmla="*/ 2858 h 10"/>
              <a:gd name="T8" fmla="*/ 2721 w 7"/>
              <a:gd name="T9" fmla="*/ 2858 h 10"/>
              <a:gd name="T10" fmla="*/ 2721 w 7"/>
              <a:gd name="T11" fmla="*/ 2858 h 10"/>
              <a:gd name="T12" fmla="*/ 0 w 7"/>
              <a:gd name="T13" fmla="*/ 953 h 10"/>
              <a:gd name="T14" fmla="*/ 0 w 7"/>
              <a:gd name="T15" fmla="*/ 0 h 10"/>
              <a:gd name="T16" fmla="*/ 0 w 7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0">
                <a:moveTo>
                  <a:pt x="0" y="0"/>
                </a:moveTo>
                <a:lnTo>
                  <a:pt x="1" y="0"/>
                </a:lnTo>
                <a:cubicBezTo>
                  <a:pt x="3" y="3"/>
                  <a:pt x="3" y="6"/>
                  <a:pt x="6" y="6"/>
                </a:cubicBezTo>
                <a:cubicBezTo>
                  <a:pt x="6" y="9"/>
                  <a:pt x="6" y="9"/>
                  <a:pt x="6" y="9"/>
                </a:cubicBezTo>
                <a:cubicBezTo>
                  <a:pt x="3" y="6"/>
                  <a:pt x="1" y="6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0" name="Freeform 8059">
            <a:extLst>
              <a:ext uri="{FF2B5EF4-FFF2-40B4-BE49-F238E27FC236}">
                <a16:creationId xmlns:a16="http://schemas.microsoft.com/office/drawing/2014/main" id="{D0157F6D-7CE0-5245-AAFB-9281BF571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5473700"/>
            <a:ext cx="3175" cy="3175"/>
          </a:xfrm>
          <a:custGeom>
            <a:avLst/>
            <a:gdLst>
              <a:gd name="T0" fmla="*/ 2268 w 7"/>
              <a:gd name="T1" fmla="*/ 2858 h 10"/>
              <a:gd name="T2" fmla="*/ 0 w 7"/>
              <a:gd name="T3" fmla="*/ 953 h 10"/>
              <a:gd name="T4" fmla="*/ 0 w 7"/>
              <a:gd name="T5" fmla="*/ 0 h 10"/>
              <a:gd name="T6" fmla="*/ 454 w 7"/>
              <a:gd name="T7" fmla="*/ 0 h 10"/>
              <a:gd name="T8" fmla="*/ 454 w 7"/>
              <a:gd name="T9" fmla="*/ 953 h 10"/>
              <a:gd name="T10" fmla="*/ 454 w 7"/>
              <a:gd name="T11" fmla="*/ 953 h 10"/>
              <a:gd name="T12" fmla="*/ 907 w 7"/>
              <a:gd name="T13" fmla="*/ 1270 h 10"/>
              <a:gd name="T14" fmla="*/ 2721 w 7"/>
              <a:gd name="T15" fmla="*/ 2858 h 10"/>
              <a:gd name="T16" fmla="*/ 2268 w 7"/>
              <a:gd name="T17" fmla="*/ 2858 h 10"/>
              <a:gd name="T18" fmla="*/ 907 w 7"/>
              <a:gd name="T19" fmla="*/ 1270 h 10"/>
              <a:gd name="T20" fmla="*/ 454 w 7"/>
              <a:gd name="T21" fmla="*/ 953 h 10"/>
              <a:gd name="T22" fmla="*/ 907 w 7"/>
              <a:gd name="T23" fmla="*/ 1270 h 10"/>
              <a:gd name="T24" fmla="*/ 907 w 7"/>
              <a:gd name="T25" fmla="*/ 1270 h 10"/>
              <a:gd name="T26" fmla="*/ 1814 w 7"/>
              <a:gd name="T27" fmla="*/ 1905 h 10"/>
              <a:gd name="T28" fmla="*/ 907 w 7"/>
              <a:gd name="T29" fmla="*/ 1270 h 10"/>
              <a:gd name="T30" fmla="*/ 1814 w 7"/>
              <a:gd name="T31" fmla="*/ 1905 h 10"/>
              <a:gd name="T32" fmla="*/ 2721 w 7"/>
              <a:gd name="T33" fmla="*/ 1905 h 10"/>
              <a:gd name="T34" fmla="*/ 2721 w 7"/>
              <a:gd name="T35" fmla="*/ 2858 h 10"/>
              <a:gd name="T36" fmla="*/ 1814 w 7"/>
              <a:gd name="T37" fmla="*/ 1905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" h="10">
                <a:moveTo>
                  <a:pt x="5" y="9"/>
                </a:moveTo>
                <a:cubicBezTo>
                  <a:pt x="3" y="6"/>
                  <a:pt x="1" y="6"/>
                  <a:pt x="0" y="3"/>
                </a:cubicBezTo>
                <a:lnTo>
                  <a:pt x="0" y="0"/>
                </a:lnTo>
                <a:lnTo>
                  <a:pt x="1" y="0"/>
                </a:lnTo>
                <a:cubicBezTo>
                  <a:pt x="1" y="2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lnTo>
                  <a:pt x="2" y="4"/>
                </a:lnTo>
                <a:cubicBezTo>
                  <a:pt x="3" y="7"/>
                  <a:pt x="4" y="7"/>
                  <a:pt x="6" y="9"/>
                </a:cubicBezTo>
                <a:lnTo>
                  <a:pt x="5" y="9"/>
                </a:lnTo>
                <a:close/>
                <a:moveTo>
                  <a:pt x="2" y="4"/>
                </a:moveTo>
                <a:cubicBezTo>
                  <a:pt x="2" y="4"/>
                  <a:pt x="2" y="4"/>
                  <a:pt x="1" y="3"/>
                </a:cubicBezTo>
                <a:cubicBezTo>
                  <a:pt x="2" y="3"/>
                  <a:pt x="2" y="4"/>
                  <a:pt x="2" y="4"/>
                </a:cubicBezTo>
                <a:close/>
                <a:moveTo>
                  <a:pt x="2" y="4"/>
                </a:moveTo>
                <a:lnTo>
                  <a:pt x="4" y="6"/>
                </a:lnTo>
                <a:cubicBezTo>
                  <a:pt x="3" y="6"/>
                  <a:pt x="3" y="5"/>
                  <a:pt x="2" y="4"/>
                </a:cubicBezTo>
                <a:close/>
                <a:moveTo>
                  <a:pt x="4" y="6"/>
                </a:moveTo>
                <a:lnTo>
                  <a:pt x="6" y="6"/>
                </a:lnTo>
                <a:lnTo>
                  <a:pt x="6" y="9"/>
                </a:lnTo>
                <a:cubicBezTo>
                  <a:pt x="5" y="8"/>
                  <a:pt x="4" y="7"/>
                  <a:pt x="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1" name="Freeform 8060">
            <a:extLst>
              <a:ext uri="{FF2B5EF4-FFF2-40B4-BE49-F238E27FC236}">
                <a16:creationId xmlns:a16="http://schemas.microsoft.com/office/drawing/2014/main" id="{62785772-E83A-A54B-BAF6-178233841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5475288"/>
            <a:ext cx="1587" cy="3175"/>
          </a:xfrm>
          <a:custGeom>
            <a:avLst/>
            <a:gdLst>
              <a:gd name="T0" fmla="*/ 1058 w 6"/>
              <a:gd name="T1" fmla="*/ 2858 h 10"/>
              <a:gd name="T2" fmla="*/ 0 w 6"/>
              <a:gd name="T3" fmla="*/ 0 h 10"/>
              <a:gd name="T4" fmla="*/ 265 w 6"/>
              <a:gd name="T5" fmla="*/ 0 h 10"/>
              <a:gd name="T6" fmla="*/ 1323 w 6"/>
              <a:gd name="T7" fmla="*/ 1905 h 10"/>
              <a:gd name="T8" fmla="*/ 1323 w 6"/>
              <a:gd name="T9" fmla="*/ 2858 h 10"/>
              <a:gd name="T10" fmla="*/ 1058 w 6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0">
                <a:moveTo>
                  <a:pt x="4" y="9"/>
                </a:moveTo>
                <a:cubicBezTo>
                  <a:pt x="2" y="6"/>
                  <a:pt x="1" y="3"/>
                  <a:pt x="0" y="0"/>
                </a:cubicBezTo>
                <a:lnTo>
                  <a:pt x="1" y="0"/>
                </a:lnTo>
                <a:cubicBezTo>
                  <a:pt x="2" y="3"/>
                  <a:pt x="4" y="6"/>
                  <a:pt x="5" y="6"/>
                </a:cubicBezTo>
                <a:lnTo>
                  <a:pt x="5" y="9"/>
                </a:lnTo>
                <a:lnTo>
                  <a:pt x="4" y="9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2" name="Freeform 8061">
            <a:extLst>
              <a:ext uri="{FF2B5EF4-FFF2-40B4-BE49-F238E27FC236}">
                <a16:creationId xmlns:a16="http://schemas.microsoft.com/office/drawing/2014/main" id="{98386DE6-928B-404B-A68F-987DFE4BD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5475288"/>
            <a:ext cx="3175" cy="3175"/>
          </a:xfrm>
          <a:custGeom>
            <a:avLst/>
            <a:gdLst>
              <a:gd name="T0" fmla="*/ 2268 w 7"/>
              <a:gd name="T1" fmla="*/ 2858 h 10"/>
              <a:gd name="T2" fmla="*/ 0 w 7"/>
              <a:gd name="T3" fmla="*/ 0 h 10"/>
              <a:gd name="T4" fmla="*/ 454 w 7"/>
              <a:gd name="T5" fmla="*/ 0 h 10"/>
              <a:gd name="T6" fmla="*/ 2268 w 7"/>
              <a:gd name="T7" fmla="*/ 2858 h 10"/>
              <a:gd name="T8" fmla="*/ 2721 w 7"/>
              <a:gd name="T9" fmla="*/ 1905 h 10"/>
              <a:gd name="T10" fmla="*/ 2721 w 7"/>
              <a:gd name="T11" fmla="*/ 2858 h 10"/>
              <a:gd name="T12" fmla="*/ 454 w 7"/>
              <a:gd name="T13" fmla="*/ 0 h 10"/>
              <a:gd name="T14" fmla="*/ 2721 w 7"/>
              <a:gd name="T15" fmla="*/ 190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0">
                <a:moveTo>
                  <a:pt x="5" y="9"/>
                </a:moveTo>
                <a:cubicBezTo>
                  <a:pt x="3" y="6"/>
                  <a:pt x="2" y="3"/>
                  <a:pt x="0" y="0"/>
                </a:cubicBezTo>
                <a:lnTo>
                  <a:pt x="1" y="0"/>
                </a:lnTo>
                <a:cubicBezTo>
                  <a:pt x="2" y="3"/>
                  <a:pt x="4" y="6"/>
                  <a:pt x="5" y="9"/>
                </a:cubicBezTo>
                <a:close/>
                <a:moveTo>
                  <a:pt x="6" y="6"/>
                </a:moveTo>
                <a:lnTo>
                  <a:pt x="6" y="9"/>
                </a:lnTo>
                <a:cubicBezTo>
                  <a:pt x="5" y="6"/>
                  <a:pt x="3" y="3"/>
                  <a:pt x="1" y="0"/>
                </a:cubicBezTo>
                <a:cubicBezTo>
                  <a:pt x="3" y="3"/>
                  <a:pt x="5" y="6"/>
                  <a:pt x="6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3" name="Freeform 8062">
            <a:extLst>
              <a:ext uri="{FF2B5EF4-FFF2-40B4-BE49-F238E27FC236}">
                <a16:creationId xmlns:a16="http://schemas.microsoft.com/office/drawing/2014/main" id="{BBAC133F-290E-8B4D-86A7-495028C45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5475288"/>
            <a:ext cx="3175" cy="3175"/>
          </a:xfrm>
          <a:custGeom>
            <a:avLst/>
            <a:gdLst>
              <a:gd name="T0" fmla="*/ 397 w 8"/>
              <a:gd name="T1" fmla="*/ 0 h 7"/>
              <a:gd name="T2" fmla="*/ 1588 w 8"/>
              <a:gd name="T3" fmla="*/ 1361 h 7"/>
              <a:gd name="T4" fmla="*/ 2778 w 8"/>
              <a:gd name="T5" fmla="*/ 1361 h 7"/>
              <a:gd name="T6" fmla="*/ 1191 w 8"/>
              <a:gd name="T7" fmla="*/ 1361 h 7"/>
              <a:gd name="T8" fmla="*/ 0 w 8"/>
              <a:gd name="T9" fmla="*/ 0 h 7"/>
              <a:gd name="T10" fmla="*/ 397 w 8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7">
                <a:moveTo>
                  <a:pt x="1" y="0"/>
                </a:moveTo>
                <a:lnTo>
                  <a:pt x="4" y="3"/>
                </a:lnTo>
                <a:lnTo>
                  <a:pt x="7" y="3"/>
                </a:lnTo>
                <a:cubicBezTo>
                  <a:pt x="4" y="6"/>
                  <a:pt x="3" y="3"/>
                  <a:pt x="3" y="3"/>
                </a:cubicBezTo>
                <a:cubicBezTo>
                  <a:pt x="1" y="3"/>
                  <a:pt x="0" y="0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4" name="Freeform 8063">
            <a:extLst>
              <a:ext uri="{FF2B5EF4-FFF2-40B4-BE49-F238E27FC236}">
                <a16:creationId xmlns:a16="http://schemas.microsoft.com/office/drawing/2014/main" id="{D958EB7D-B785-7346-AB14-467FE802A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5473700"/>
            <a:ext cx="3175" cy="3175"/>
          </a:xfrm>
          <a:custGeom>
            <a:avLst/>
            <a:gdLst>
              <a:gd name="T0" fmla="*/ 2381 w 8"/>
              <a:gd name="T1" fmla="*/ 2858 h 10"/>
              <a:gd name="T2" fmla="*/ 794 w 8"/>
              <a:gd name="T3" fmla="*/ 1905 h 10"/>
              <a:gd name="T4" fmla="*/ 0 w 8"/>
              <a:gd name="T5" fmla="*/ 953 h 10"/>
              <a:gd name="T6" fmla="*/ 397 w 8"/>
              <a:gd name="T7" fmla="*/ 0 h 10"/>
              <a:gd name="T8" fmla="*/ 397 w 8"/>
              <a:gd name="T9" fmla="*/ 953 h 10"/>
              <a:gd name="T10" fmla="*/ 1191 w 8"/>
              <a:gd name="T11" fmla="*/ 1905 h 10"/>
              <a:gd name="T12" fmla="*/ 1588 w 8"/>
              <a:gd name="T13" fmla="*/ 1905 h 10"/>
              <a:gd name="T14" fmla="*/ 1588 w 8"/>
              <a:gd name="T15" fmla="*/ 1905 h 10"/>
              <a:gd name="T16" fmla="*/ 2381 w 8"/>
              <a:gd name="T17" fmla="*/ 1905 h 10"/>
              <a:gd name="T18" fmla="*/ 1588 w 8"/>
              <a:gd name="T19" fmla="*/ 1905 h 10"/>
              <a:gd name="T20" fmla="*/ 1588 w 8"/>
              <a:gd name="T21" fmla="*/ 1905 h 10"/>
              <a:gd name="T22" fmla="*/ 1588 w 8"/>
              <a:gd name="T23" fmla="*/ 1905 h 10"/>
              <a:gd name="T24" fmla="*/ 2381 w 8"/>
              <a:gd name="T25" fmla="*/ 1905 h 10"/>
              <a:gd name="T26" fmla="*/ 2381 w 8"/>
              <a:gd name="T27" fmla="*/ 1905 h 10"/>
              <a:gd name="T28" fmla="*/ 2778 w 8"/>
              <a:gd name="T29" fmla="*/ 1905 h 10"/>
              <a:gd name="T30" fmla="*/ 2778 w 8"/>
              <a:gd name="T31" fmla="*/ 1905 h 10"/>
              <a:gd name="T32" fmla="*/ 2778 w 8"/>
              <a:gd name="T33" fmla="*/ 2858 h 10"/>
              <a:gd name="T34" fmla="*/ 2381 w 8"/>
              <a:gd name="T35" fmla="*/ 2858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" h="10">
                <a:moveTo>
                  <a:pt x="6" y="9"/>
                </a:moveTo>
                <a:cubicBezTo>
                  <a:pt x="4" y="9"/>
                  <a:pt x="4" y="6"/>
                  <a:pt x="2" y="6"/>
                </a:cubicBezTo>
                <a:cubicBezTo>
                  <a:pt x="2" y="6"/>
                  <a:pt x="1" y="6"/>
                  <a:pt x="0" y="3"/>
                </a:cubicBezTo>
                <a:lnTo>
                  <a:pt x="1" y="0"/>
                </a:lnTo>
                <a:lnTo>
                  <a:pt x="1" y="3"/>
                </a:lnTo>
                <a:cubicBezTo>
                  <a:pt x="1" y="6"/>
                  <a:pt x="2" y="6"/>
                  <a:pt x="3" y="6"/>
                </a:cubicBezTo>
                <a:lnTo>
                  <a:pt x="4" y="6"/>
                </a:lnTo>
                <a:lnTo>
                  <a:pt x="6" y="6"/>
                </a:lnTo>
                <a:lnTo>
                  <a:pt x="4" y="6"/>
                </a:lnTo>
                <a:lnTo>
                  <a:pt x="6" y="6"/>
                </a:lnTo>
                <a:lnTo>
                  <a:pt x="7" y="6"/>
                </a:lnTo>
                <a:lnTo>
                  <a:pt x="7" y="9"/>
                </a:lnTo>
                <a:lnTo>
                  <a:pt x="6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5" name="Freeform 8064">
            <a:extLst>
              <a:ext uri="{FF2B5EF4-FFF2-40B4-BE49-F238E27FC236}">
                <a16:creationId xmlns:a16="http://schemas.microsoft.com/office/drawing/2014/main" id="{BDF0BB3D-8BA2-D94F-8C4E-6F28AB997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5462588"/>
            <a:ext cx="15875" cy="55562"/>
          </a:xfrm>
          <a:custGeom>
            <a:avLst/>
            <a:gdLst>
              <a:gd name="T0" fmla="*/ 7015 w 43"/>
              <a:gd name="T1" fmla="*/ 6494 h 154"/>
              <a:gd name="T2" fmla="*/ 12922 w 43"/>
              <a:gd name="T3" fmla="*/ 1082 h 154"/>
              <a:gd name="T4" fmla="*/ 12922 w 43"/>
              <a:gd name="T5" fmla="*/ 1082 h 154"/>
              <a:gd name="T6" fmla="*/ 6276 w 43"/>
              <a:gd name="T7" fmla="*/ 49429 h 154"/>
              <a:gd name="T8" fmla="*/ 0 w 43"/>
              <a:gd name="T9" fmla="*/ 55201 h 154"/>
              <a:gd name="T10" fmla="*/ 5538 w 43"/>
              <a:gd name="T11" fmla="*/ 8659 h 154"/>
              <a:gd name="T12" fmla="*/ 7015 w 43"/>
              <a:gd name="T13" fmla="*/ 6494 h 154"/>
              <a:gd name="T14" fmla="*/ 13291 w 43"/>
              <a:gd name="T15" fmla="*/ 722 h 154"/>
              <a:gd name="T16" fmla="*/ 12922 w 43"/>
              <a:gd name="T17" fmla="*/ 1082 h 154"/>
              <a:gd name="T18" fmla="*/ 13291 w 43"/>
              <a:gd name="T19" fmla="*/ 722 h 154"/>
              <a:gd name="T20" fmla="*/ 14029 w 43"/>
              <a:gd name="T21" fmla="*/ 0 h 154"/>
              <a:gd name="T22" fmla="*/ 13291 w 43"/>
              <a:gd name="T23" fmla="*/ 722 h 154"/>
              <a:gd name="T24" fmla="*/ 14029 w 43"/>
              <a:gd name="T25" fmla="*/ 0 h 1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3" h="154">
                <a:moveTo>
                  <a:pt x="19" y="18"/>
                </a:moveTo>
                <a:lnTo>
                  <a:pt x="35" y="3"/>
                </a:lnTo>
                <a:cubicBezTo>
                  <a:pt x="35" y="3"/>
                  <a:pt x="35" y="3"/>
                  <a:pt x="35" y="3"/>
                </a:cubicBezTo>
                <a:cubicBezTo>
                  <a:pt x="19" y="33"/>
                  <a:pt x="42" y="115"/>
                  <a:pt x="17" y="137"/>
                </a:cubicBezTo>
                <a:lnTo>
                  <a:pt x="0" y="153"/>
                </a:lnTo>
                <a:cubicBezTo>
                  <a:pt x="22" y="129"/>
                  <a:pt x="0" y="51"/>
                  <a:pt x="15" y="24"/>
                </a:cubicBezTo>
                <a:cubicBezTo>
                  <a:pt x="16" y="21"/>
                  <a:pt x="17" y="18"/>
                  <a:pt x="19" y="18"/>
                </a:cubicBezTo>
                <a:close/>
                <a:moveTo>
                  <a:pt x="36" y="2"/>
                </a:moveTo>
                <a:lnTo>
                  <a:pt x="35" y="3"/>
                </a:lnTo>
                <a:cubicBezTo>
                  <a:pt x="35" y="3"/>
                  <a:pt x="35" y="2"/>
                  <a:pt x="36" y="2"/>
                </a:cubicBezTo>
                <a:close/>
                <a:moveTo>
                  <a:pt x="38" y="0"/>
                </a:moveTo>
                <a:lnTo>
                  <a:pt x="36" y="2"/>
                </a:lnTo>
                <a:cubicBezTo>
                  <a:pt x="36" y="1"/>
                  <a:pt x="37" y="0"/>
                  <a:pt x="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6" name="Freeform 8065">
            <a:extLst>
              <a:ext uri="{FF2B5EF4-FFF2-40B4-BE49-F238E27FC236}">
                <a16:creationId xmlns:a16="http://schemas.microsoft.com/office/drawing/2014/main" id="{D1A7ED2F-BE81-4B41-8446-EBF8BD76C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5462588"/>
            <a:ext cx="14288" cy="55562"/>
          </a:xfrm>
          <a:custGeom>
            <a:avLst/>
            <a:gdLst>
              <a:gd name="T0" fmla="*/ 0 w 40"/>
              <a:gd name="T1" fmla="*/ 55206 h 156"/>
              <a:gd name="T2" fmla="*/ 714 w 40"/>
              <a:gd name="T3" fmla="*/ 54137 h 156"/>
              <a:gd name="T4" fmla="*/ 0 w 40"/>
              <a:gd name="T5" fmla="*/ 55206 h 156"/>
              <a:gd name="T6" fmla="*/ 1786 w 40"/>
              <a:gd name="T7" fmla="*/ 52713 h 156"/>
              <a:gd name="T8" fmla="*/ 2143 w 40"/>
              <a:gd name="T9" fmla="*/ 52357 h 156"/>
              <a:gd name="T10" fmla="*/ 1786 w 40"/>
              <a:gd name="T11" fmla="*/ 52713 h 156"/>
              <a:gd name="T12" fmla="*/ 6787 w 40"/>
              <a:gd name="T13" fmla="*/ 48795 h 156"/>
              <a:gd name="T14" fmla="*/ 10716 w 40"/>
              <a:gd name="T15" fmla="*/ 22795 h 156"/>
              <a:gd name="T16" fmla="*/ 12859 w 40"/>
              <a:gd name="T17" fmla="*/ 1069 h 156"/>
              <a:gd name="T18" fmla="*/ 7501 w 40"/>
              <a:gd name="T19" fmla="*/ 6411 h 156"/>
              <a:gd name="T20" fmla="*/ 6072 w 40"/>
              <a:gd name="T21" fmla="*/ 8548 h 156"/>
              <a:gd name="T22" fmla="*/ 4286 w 40"/>
              <a:gd name="T23" fmla="*/ 29206 h 156"/>
              <a:gd name="T24" fmla="*/ 2143 w 40"/>
              <a:gd name="T25" fmla="*/ 52357 h 156"/>
              <a:gd name="T26" fmla="*/ 4286 w 40"/>
              <a:gd name="T27" fmla="*/ 29206 h 156"/>
              <a:gd name="T28" fmla="*/ 6072 w 40"/>
              <a:gd name="T29" fmla="*/ 8548 h 156"/>
              <a:gd name="T30" fmla="*/ 7144 w 40"/>
              <a:gd name="T31" fmla="*/ 6411 h 156"/>
              <a:gd name="T32" fmla="*/ 13216 w 40"/>
              <a:gd name="T33" fmla="*/ 712 h 156"/>
              <a:gd name="T34" fmla="*/ 13574 w 40"/>
              <a:gd name="T35" fmla="*/ 0 h 156"/>
              <a:gd name="T36" fmla="*/ 13931 w 40"/>
              <a:gd name="T37" fmla="*/ 0 h 156"/>
              <a:gd name="T38" fmla="*/ 13216 w 40"/>
              <a:gd name="T39" fmla="*/ 1069 h 156"/>
              <a:gd name="T40" fmla="*/ 10716 w 40"/>
              <a:gd name="T41" fmla="*/ 22795 h 156"/>
              <a:gd name="T42" fmla="*/ 6787 w 40"/>
              <a:gd name="T43" fmla="*/ 48795 h 156"/>
              <a:gd name="T44" fmla="*/ 1072 w 40"/>
              <a:gd name="T45" fmla="*/ 54137 h 156"/>
              <a:gd name="T46" fmla="*/ 714 w 40"/>
              <a:gd name="T47" fmla="*/ 54137 h 156"/>
              <a:gd name="T48" fmla="*/ 1786 w 40"/>
              <a:gd name="T49" fmla="*/ 52713 h 156"/>
              <a:gd name="T50" fmla="*/ 1786 w 40"/>
              <a:gd name="T51" fmla="*/ 52713 h 156"/>
              <a:gd name="T52" fmla="*/ 1786 w 40"/>
              <a:gd name="T53" fmla="*/ 52713 h 156"/>
              <a:gd name="T54" fmla="*/ 1786 w 40"/>
              <a:gd name="T55" fmla="*/ 53069 h 156"/>
              <a:gd name="T56" fmla="*/ 1786 w 40"/>
              <a:gd name="T57" fmla="*/ 52713 h 1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0" h="156">
                <a:moveTo>
                  <a:pt x="0" y="155"/>
                </a:moveTo>
                <a:cubicBezTo>
                  <a:pt x="1" y="152"/>
                  <a:pt x="2" y="152"/>
                  <a:pt x="2" y="152"/>
                </a:cubicBezTo>
                <a:lnTo>
                  <a:pt x="0" y="155"/>
                </a:lnTo>
                <a:close/>
                <a:moveTo>
                  <a:pt x="5" y="148"/>
                </a:moveTo>
                <a:lnTo>
                  <a:pt x="6" y="147"/>
                </a:lnTo>
                <a:cubicBezTo>
                  <a:pt x="6" y="147"/>
                  <a:pt x="5" y="147"/>
                  <a:pt x="5" y="148"/>
                </a:cubicBezTo>
                <a:lnTo>
                  <a:pt x="19" y="137"/>
                </a:lnTo>
                <a:cubicBezTo>
                  <a:pt x="34" y="124"/>
                  <a:pt x="32" y="94"/>
                  <a:pt x="30" y="64"/>
                </a:cubicBezTo>
                <a:cubicBezTo>
                  <a:pt x="30" y="39"/>
                  <a:pt x="29" y="18"/>
                  <a:pt x="36" y="3"/>
                </a:cubicBezTo>
                <a:lnTo>
                  <a:pt x="21" y="18"/>
                </a:lnTo>
                <a:cubicBezTo>
                  <a:pt x="19" y="18"/>
                  <a:pt x="18" y="21"/>
                  <a:pt x="17" y="24"/>
                </a:cubicBezTo>
                <a:cubicBezTo>
                  <a:pt x="10" y="36"/>
                  <a:pt x="12" y="58"/>
                  <a:pt x="12" y="82"/>
                </a:cubicBezTo>
                <a:cubicBezTo>
                  <a:pt x="13" y="108"/>
                  <a:pt x="14" y="134"/>
                  <a:pt x="6" y="147"/>
                </a:cubicBezTo>
                <a:cubicBezTo>
                  <a:pt x="13" y="133"/>
                  <a:pt x="12" y="109"/>
                  <a:pt x="12" y="82"/>
                </a:cubicBezTo>
                <a:cubicBezTo>
                  <a:pt x="11" y="58"/>
                  <a:pt x="10" y="36"/>
                  <a:pt x="17" y="24"/>
                </a:cubicBezTo>
                <a:cubicBezTo>
                  <a:pt x="17" y="21"/>
                  <a:pt x="19" y="18"/>
                  <a:pt x="20" y="18"/>
                </a:cubicBezTo>
                <a:lnTo>
                  <a:pt x="37" y="2"/>
                </a:lnTo>
                <a:cubicBezTo>
                  <a:pt x="38" y="1"/>
                  <a:pt x="38" y="0"/>
                  <a:pt x="38" y="0"/>
                </a:cubicBezTo>
                <a:lnTo>
                  <a:pt x="39" y="0"/>
                </a:lnTo>
                <a:lnTo>
                  <a:pt x="37" y="3"/>
                </a:lnTo>
                <a:cubicBezTo>
                  <a:pt x="29" y="18"/>
                  <a:pt x="30" y="39"/>
                  <a:pt x="30" y="64"/>
                </a:cubicBezTo>
                <a:cubicBezTo>
                  <a:pt x="33" y="94"/>
                  <a:pt x="34" y="124"/>
                  <a:pt x="19" y="137"/>
                </a:cubicBezTo>
                <a:lnTo>
                  <a:pt x="3" y="152"/>
                </a:lnTo>
                <a:lnTo>
                  <a:pt x="2" y="152"/>
                </a:lnTo>
                <a:cubicBezTo>
                  <a:pt x="3" y="151"/>
                  <a:pt x="4" y="150"/>
                  <a:pt x="5" y="148"/>
                </a:cubicBezTo>
                <a:close/>
                <a:moveTo>
                  <a:pt x="5" y="148"/>
                </a:moveTo>
                <a:lnTo>
                  <a:pt x="5" y="148"/>
                </a:lnTo>
                <a:lnTo>
                  <a:pt x="5" y="149"/>
                </a:lnTo>
                <a:cubicBezTo>
                  <a:pt x="5" y="149"/>
                  <a:pt x="5" y="148"/>
                  <a:pt x="5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7" name="Freeform 8066">
            <a:extLst>
              <a:ext uri="{FF2B5EF4-FFF2-40B4-BE49-F238E27FC236}">
                <a16:creationId xmlns:a16="http://schemas.microsoft.com/office/drawing/2014/main" id="{15862DDF-6A96-254D-A86F-C412D28ED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6888" y="5483225"/>
            <a:ext cx="4762" cy="12700"/>
          </a:xfrm>
          <a:custGeom>
            <a:avLst/>
            <a:gdLst>
              <a:gd name="T0" fmla="*/ 3297 w 13"/>
              <a:gd name="T1" fmla="*/ 0 h 37"/>
              <a:gd name="T2" fmla="*/ 3297 w 13"/>
              <a:gd name="T3" fmla="*/ 3089 h 37"/>
              <a:gd name="T4" fmla="*/ 4396 w 13"/>
              <a:gd name="T5" fmla="*/ 2059 h 37"/>
              <a:gd name="T6" fmla="*/ 4396 w 13"/>
              <a:gd name="T7" fmla="*/ 5149 h 37"/>
              <a:gd name="T8" fmla="*/ 3297 w 13"/>
              <a:gd name="T9" fmla="*/ 6178 h 37"/>
              <a:gd name="T10" fmla="*/ 3297 w 13"/>
              <a:gd name="T11" fmla="*/ 12357 h 37"/>
              <a:gd name="T12" fmla="*/ 1832 w 13"/>
              <a:gd name="T13" fmla="*/ 12357 h 37"/>
              <a:gd name="T14" fmla="*/ 1832 w 13"/>
              <a:gd name="T15" fmla="*/ 6178 h 37"/>
              <a:gd name="T16" fmla="*/ 0 w 13"/>
              <a:gd name="T17" fmla="*/ 8238 h 37"/>
              <a:gd name="T18" fmla="*/ 0 w 13"/>
              <a:gd name="T19" fmla="*/ 5149 h 37"/>
              <a:gd name="T20" fmla="*/ 1832 w 13"/>
              <a:gd name="T21" fmla="*/ 4119 h 37"/>
              <a:gd name="T22" fmla="*/ 1465 w 13"/>
              <a:gd name="T23" fmla="*/ 2059 h 37"/>
              <a:gd name="T24" fmla="*/ 3297 w 13"/>
              <a:gd name="T25" fmla="*/ 0 h 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37">
                <a:moveTo>
                  <a:pt x="9" y="0"/>
                </a:moveTo>
                <a:cubicBezTo>
                  <a:pt x="9" y="6"/>
                  <a:pt x="9" y="6"/>
                  <a:pt x="9" y="9"/>
                </a:cubicBezTo>
                <a:lnTo>
                  <a:pt x="12" y="6"/>
                </a:lnTo>
                <a:lnTo>
                  <a:pt x="12" y="15"/>
                </a:lnTo>
                <a:lnTo>
                  <a:pt x="9" y="18"/>
                </a:lnTo>
                <a:cubicBezTo>
                  <a:pt x="9" y="21"/>
                  <a:pt x="9" y="27"/>
                  <a:pt x="9" y="36"/>
                </a:cubicBezTo>
                <a:lnTo>
                  <a:pt x="5" y="36"/>
                </a:lnTo>
                <a:cubicBezTo>
                  <a:pt x="5" y="30"/>
                  <a:pt x="6" y="24"/>
                  <a:pt x="5" y="18"/>
                </a:cubicBezTo>
                <a:lnTo>
                  <a:pt x="0" y="24"/>
                </a:lnTo>
                <a:cubicBezTo>
                  <a:pt x="0" y="21"/>
                  <a:pt x="0" y="18"/>
                  <a:pt x="0" y="15"/>
                </a:cubicBezTo>
                <a:lnTo>
                  <a:pt x="5" y="12"/>
                </a:lnTo>
                <a:cubicBezTo>
                  <a:pt x="5" y="9"/>
                  <a:pt x="4" y="6"/>
                  <a:pt x="4" y="6"/>
                </a:cubicBezTo>
                <a:lnTo>
                  <a:pt x="9" y="0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8" name="Freeform 8067">
            <a:extLst>
              <a:ext uri="{FF2B5EF4-FFF2-40B4-BE49-F238E27FC236}">
                <a16:creationId xmlns:a16="http://schemas.microsoft.com/office/drawing/2014/main" id="{83BB5B02-5B00-574E-BABE-E3E4F9802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5486400"/>
            <a:ext cx="3175" cy="11113"/>
          </a:xfrm>
          <a:custGeom>
            <a:avLst/>
            <a:gdLst>
              <a:gd name="T0" fmla="*/ 289 w 11"/>
              <a:gd name="T1" fmla="*/ 4302 h 31"/>
              <a:gd name="T2" fmla="*/ 289 w 11"/>
              <a:gd name="T3" fmla="*/ 10755 h 31"/>
              <a:gd name="T4" fmla="*/ 289 w 11"/>
              <a:gd name="T5" fmla="*/ 4302 h 31"/>
              <a:gd name="T6" fmla="*/ 2309 w 11"/>
              <a:gd name="T7" fmla="*/ 3226 h 31"/>
              <a:gd name="T8" fmla="*/ 2309 w 11"/>
              <a:gd name="T9" fmla="*/ 0 h 31"/>
              <a:gd name="T10" fmla="*/ 2886 w 11"/>
              <a:gd name="T11" fmla="*/ 3226 h 31"/>
              <a:gd name="T12" fmla="*/ 1443 w 11"/>
              <a:gd name="T13" fmla="*/ 4302 h 31"/>
              <a:gd name="T14" fmla="*/ 2309 w 11"/>
              <a:gd name="T15" fmla="*/ 3226 h 31"/>
              <a:gd name="T16" fmla="*/ 0 w 11"/>
              <a:gd name="T17" fmla="*/ 0 h 31"/>
              <a:gd name="T18" fmla="*/ 289 w 11"/>
              <a:gd name="T19" fmla="*/ 2151 h 31"/>
              <a:gd name="T20" fmla="*/ 0 w 11"/>
              <a:gd name="T21" fmla="*/ 0 h 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31">
                <a:moveTo>
                  <a:pt x="1" y="12"/>
                </a:moveTo>
                <a:cubicBezTo>
                  <a:pt x="2" y="18"/>
                  <a:pt x="2" y="21"/>
                  <a:pt x="1" y="30"/>
                </a:cubicBezTo>
                <a:lnTo>
                  <a:pt x="1" y="12"/>
                </a:lnTo>
                <a:close/>
                <a:moveTo>
                  <a:pt x="8" y="9"/>
                </a:moveTo>
                <a:lnTo>
                  <a:pt x="8" y="0"/>
                </a:lnTo>
                <a:lnTo>
                  <a:pt x="10" y="9"/>
                </a:lnTo>
                <a:lnTo>
                  <a:pt x="5" y="12"/>
                </a:lnTo>
                <a:lnTo>
                  <a:pt x="8" y="9"/>
                </a:lnTo>
                <a:close/>
                <a:moveTo>
                  <a:pt x="0" y="0"/>
                </a:moveTo>
                <a:cubicBezTo>
                  <a:pt x="1" y="0"/>
                  <a:pt x="1" y="3"/>
                  <a:pt x="1" y="6"/>
                </a:cubicBezTo>
                <a:cubicBezTo>
                  <a:pt x="1" y="3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9" name="Freeform 8068">
            <a:extLst>
              <a:ext uri="{FF2B5EF4-FFF2-40B4-BE49-F238E27FC236}">
                <a16:creationId xmlns:a16="http://schemas.microsoft.com/office/drawing/2014/main" id="{D7FB7EAC-ABFF-9C47-AFBB-5808B8B54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5464175"/>
            <a:ext cx="9525" cy="49213"/>
          </a:xfrm>
          <a:custGeom>
            <a:avLst/>
            <a:gdLst>
              <a:gd name="T0" fmla="*/ 0 w 25"/>
              <a:gd name="T1" fmla="*/ 48848 h 135"/>
              <a:gd name="T2" fmla="*/ 5715 w 25"/>
              <a:gd name="T3" fmla="*/ 1094 h 135"/>
              <a:gd name="T4" fmla="*/ 6477 w 25"/>
              <a:gd name="T5" fmla="*/ 0 h 135"/>
              <a:gd name="T6" fmla="*/ 0 w 25"/>
              <a:gd name="T7" fmla="*/ 48848 h 1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" h="135">
                <a:moveTo>
                  <a:pt x="0" y="134"/>
                </a:moveTo>
                <a:cubicBezTo>
                  <a:pt x="21" y="109"/>
                  <a:pt x="0" y="33"/>
                  <a:pt x="15" y="3"/>
                </a:cubicBezTo>
                <a:cubicBezTo>
                  <a:pt x="16" y="3"/>
                  <a:pt x="16" y="1"/>
                  <a:pt x="17" y="0"/>
                </a:cubicBezTo>
                <a:cubicBezTo>
                  <a:pt x="2" y="31"/>
                  <a:pt x="24" y="112"/>
                  <a:pt x="0" y="134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00" name="Freeform 8069">
            <a:extLst>
              <a:ext uri="{FF2B5EF4-FFF2-40B4-BE49-F238E27FC236}">
                <a16:creationId xmlns:a16="http://schemas.microsoft.com/office/drawing/2014/main" id="{83855133-E9AF-4B4A-BABD-81F7A549D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5464175"/>
            <a:ext cx="6350" cy="49213"/>
          </a:xfrm>
          <a:custGeom>
            <a:avLst/>
            <a:gdLst>
              <a:gd name="T0" fmla="*/ 0 w 18"/>
              <a:gd name="T1" fmla="*/ 48848 h 135"/>
              <a:gd name="T2" fmla="*/ 3528 w 18"/>
              <a:gd name="T3" fmla="*/ 22237 h 135"/>
              <a:gd name="T4" fmla="*/ 706 w 18"/>
              <a:gd name="T5" fmla="*/ 47755 h 135"/>
              <a:gd name="T6" fmla="*/ 3881 w 18"/>
              <a:gd name="T7" fmla="*/ 22237 h 135"/>
              <a:gd name="T8" fmla="*/ 0 w 18"/>
              <a:gd name="T9" fmla="*/ 48848 h 135"/>
              <a:gd name="T10" fmla="*/ 5997 w 18"/>
              <a:gd name="T11" fmla="*/ 0 h 135"/>
              <a:gd name="T12" fmla="*/ 3881 w 18"/>
              <a:gd name="T13" fmla="*/ 22237 h 135"/>
              <a:gd name="T14" fmla="*/ 5644 w 18"/>
              <a:gd name="T15" fmla="*/ 729 h 135"/>
              <a:gd name="T16" fmla="*/ 5292 w 18"/>
              <a:gd name="T17" fmla="*/ 1094 h 135"/>
              <a:gd name="T18" fmla="*/ 5997 w 18"/>
              <a:gd name="T19" fmla="*/ 0 h 1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35">
                <a:moveTo>
                  <a:pt x="0" y="134"/>
                </a:moveTo>
                <a:cubicBezTo>
                  <a:pt x="11" y="118"/>
                  <a:pt x="10" y="91"/>
                  <a:pt x="10" y="61"/>
                </a:cubicBezTo>
                <a:cubicBezTo>
                  <a:pt x="10" y="91"/>
                  <a:pt x="11" y="115"/>
                  <a:pt x="2" y="131"/>
                </a:cubicBezTo>
                <a:cubicBezTo>
                  <a:pt x="15" y="118"/>
                  <a:pt x="13" y="91"/>
                  <a:pt x="11" y="61"/>
                </a:cubicBezTo>
                <a:cubicBezTo>
                  <a:pt x="14" y="91"/>
                  <a:pt x="15" y="121"/>
                  <a:pt x="0" y="134"/>
                </a:cubicBezTo>
                <a:close/>
                <a:moveTo>
                  <a:pt x="17" y="0"/>
                </a:moveTo>
                <a:cubicBezTo>
                  <a:pt x="10" y="15"/>
                  <a:pt x="11" y="36"/>
                  <a:pt x="11" y="61"/>
                </a:cubicBezTo>
                <a:cubicBezTo>
                  <a:pt x="11" y="37"/>
                  <a:pt x="10" y="17"/>
                  <a:pt x="16" y="2"/>
                </a:cubicBezTo>
                <a:lnTo>
                  <a:pt x="15" y="3"/>
                </a:lnTo>
                <a:cubicBezTo>
                  <a:pt x="15" y="1"/>
                  <a:pt x="16" y="1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01" name="Freeform 8070">
            <a:extLst>
              <a:ext uri="{FF2B5EF4-FFF2-40B4-BE49-F238E27FC236}">
                <a16:creationId xmlns:a16="http://schemas.microsoft.com/office/drawing/2014/main" id="{32A07A8B-918C-EC45-B8F8-89FB92842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5468938"/>
            <a:ext cx="7938" cy="49212"/>
          </a:xfrm>
          <a:custGeom>
            <a:avLst/>
            <a:gdLst>
              <a:gd name="T0" fmla="*/ 5522 w 23"/>
              <a:gd name="T1" fmla="*/ 1796 h 137"/>
              <a:gd name="T2" fmla="*/ 1035 w 23"/>
              <a:gd name="T3" fmla="*/ 47057 h 137"/>
              <a:gd name="T4" fmla="*/ 4832 w 23"/>
              <a:gd name="T5" fmla="*/ 2874 h 137"/>
              <a:gd name="T6" fmla="*/ 6212 w 23"/>
              <a:gd name="T7" fmla="*/ 718 h 137"/>
              <a:gd name="T8" fmla="*/ 5522 w 23"/>
              <a:gd name="T9" fmla="*/ 1796 h 137"/>
              <a:gd name="T10" fmla="*/ 690 w 23"/>
              <a:gd name="T11" fmla="*/ 47775 h 137"/>
              <a:gd name="T12" fmla="*/ 690 w 23"/>
              <a:gd name="T13" fmla="*/ 47775 h 137"/>
              <a:gd name="T14" fmla="*/ 690 w 23"/>
              <a:gd name="T15" fmla="*/ 47775 h 137"/>
              <a:gd name="T16" fmla="*/ 690 w 23"/>
              <a:gd name="T17" fmla="*/ 47775 h 137"/>
              <a:gd name="T18" fmla="*/ 0 w 23"/>
              <a:gd name="T19" fmla="*/ 48853 h 137"/>
              <a:gd name="T20" fmla="*/ 690 w 23"/>
              <a:gd name="T21" fmla="*/ 47775 h 137"/>
              <a:gd name="T22" fmla="*/ 0 w 23"/>
              <a:gd name="T23" fmla="*/ 48853 h 137"/>
              <a:gd name="T24" fmla="*/ 1035 w 23"/>
              <a:gd name="T25" fmla="*/ 47057 h 137"/>
              <a:gd name="T26" fmla="*/ 690 w 23"/>
              <a:gd name="T27" fmla="*/ 47775 h 137"/>
              <a:gd name="T28" fmla="*/ 1035 w 23"/>
              <a:gd name="T29" fmla="*/ 47057 h 137"/>
              <a:gd name="T30" fmla="*/ 6212 w 23"/>
              <a:gd name="T31" fmla="*/ 718 h 137"/>
              <a:gd name="T32" fmla="*/ 6212 w 23"/>
              <a:gd name="T33" fmla="*/ 718 h 13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137">
                <a:moveTo>
                  <a:pt x="16" y="5"/>
                </a:moveTo>
                <a:cubicBezTo>
                  <a:pt x="2" y="32"/>
                  <a:pt x="22" y="107"/>
                  <a:pt x="3" y="131"/>
                </a:cubicBezTo>
                <a:cubicBezTo>
                  <a:pt x="18" y="102"/>
                  <a:pt x="1" y="34"/>
                  <a:pt x="14" y="8"/>
                </a:cubicBezTo>
                <a:cubicBezTo>
                  <a:pt x="15" y="5"/>
                  <a:pt x="16" y="2"/>
                  <a:pt x="18" y="2"/>
                </a:cubicBezTo>
                <a:cubicBezTo>
                  <a:pt x="17" y="3"/>
                  <a:pt x="16" y="4"/>
                  <a:pt x="16" y="5"/>
                </a:cubicBezTo>
                <a:close/>
                <a:moveTo>
                  <a:pt x="2" y="133"/>
                </a:moveTo>
                <a:cubicBezTo>
                  <a:pt x="2" y="133"/>
                  <a:pt x="2" y="133"/>
                  <a:pt x="2" y="133"/>
                </a:cubicBezTo>
                <a:cubicBezTo>
                  <a:pt x="2" y="133"/>
                  <a:pt x="2" y="133"/>
                  <a:pt x="2" y="133"/>
                </a:cubicBezTo>
                <a:cubicBezTo>
                  <a:pt x="2" y="133"/>
                  <a:pt x="2" y="133"/>
                  <a:pt x="2" y="133"/>
                </a:cubicBezTo>
                <a:close/>
                <a:moveTo>
                  <a:pt x="0" y="136"/>
                </a:moveTo>
                <a:cubicBezTo>
                  <a:pt x="0" y="133"/>
                  <a:pt x="1" y="133"/>
                  <a:pt x="2" y="133"/>
                </a:cubicBezTo>
                <a:cubicBezTo>
                  <a:pt x="1" y="134"/>
                  <a:pt x="0" y="135"/>
                  <a:pt x="0" y="136"/>
                </a:cubicBezTo>
                <a:close/>
                <a:moveTo>
                  <a:pt x="3" y="131"/>
                </a:moveTo>
                <a:cubicBezTo>
                  <a:pt x="3" y="132"/>
                  <a:pt x="2" y="132"/>
                  <a:pt x="2" y="133"/>
                </a:cubicBezTo>
                <a:cubicBezTo>
                  <a:pt x="2" y="132"/>
                  <a:pt x="3" y="131"/>
                  <a:pt x="3" y="131"/>
                </a:cubicBezTo>
                <a:close/>
                <a:moveTo>
                  <a:pt x="18" y="2"/>
                </a:moveTo>
                <a:cubicBezTo>
                  <a:pt x="19" y="0"/>
                  <a:pt x="19" y="1"/>
                  <a:pt x="18" y="2"/>
                </a:cubicBez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02" name="Freeform 8071">
            <a:extLst>
              <a:ext uri="{FF2B5EF4-FFF2-40B4-BE49-F238E27FC236}">
                <a16:creationId xmlns:a16="http://schemas.microsoft.com/office/drawing/2014/main" id="{6BF8A215-9582-234C-B277-E48758BCC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5468938"/>
            <a:ext cx="7938" cy="49212"/>
          </a:xfrm>
          <a:custGeom>
            <a:avLst/>
            <a:gdLst>
              <a:gd name="T0" fmla="*/ 397 w 20"/>
              <a:gd name="T1" fmla="*/ 48847 h 135"/>
              <a:gd name="T2" fmla="*/ 0 w 20"/>
              <a:gd name="T3" fmla="*/ 48847 h 135"/>
              <a:gd name="T4" fmla="*/ 397 w 20"/>
              <a:gd name="T5" fmla="*/ 48118 h 135"/>
              <a:gd name="T6" fmla="*/ 397 w 20"/>
              <a:gd name="T7" fmla="*/ 48847 h 135"/>
              <a:gd name="T8" fmla="*/ 794 w 20"/>
              <a:gd name="T9" fmla="*/ 47754 h 135"/>
              <a:gd name="T10" fmla="*/ 397 w 20"/>
              <a:gd name="T11" fmla="*/ 48118 h 135"/>
              <a:gd name="T12" fmla="*/ 794 w 20"/>
              <a:gd name="T13" fmla="*/ 47754 h 135"/>
              <a:gd name="T14" fmla="*/ 1191 w 20"/>
              <a:gd name="T15" fmla="*/ 47389 h 135"/>
              <a:gd name="T16" fmla="*/ 1588 w 20"/>
              <a:gd name="T17" fmla="*/ 47025 h 135"/>
              <a:gd name="T18" fmla="*/ 1191 w 20"/>
              <a:gd name="T19" fmla="*/ 47754 h 135"/>
              <a:gd name="T20" fmla="*/ 794 w 20"/>
              <a:gd name="T21" fmla="*/ 47754 h 135"/>
              <a:gd name="T22" fmla="*/ 1191 w 20"/>
              <a:gd name="T23" fmla="*/ 47389 h 135"/>
              <a:gd name="T24" fmla="*/ 3969 w 20"/>
              <a:gd name="T25" fmla="*/ 23330 h 135"/>
              <a:gd name="T26" fmla="*/ 5954 w 20"/>
              <a:gd name="T27" fmla="*/ 2187 h 135"/>
              <a:gd name="T28" fmla="*/ 3969 w 20"/>
              <a:gd name="T29" fmla="*/ 23330 h 135"/>
              <a:gd name="T30" fmla="*/ 1588 w 20"/>
              <a:gd name="T31" fmla="*/ 47025 h 135"/>
              <a:gd name="T32" fmla="*/ 3969 w 20"/>
              <a:gd name="T33" fmla="*/ 23330 h 135"/>
              <a:gd name="T34" fmla="*/ 7144 w 20"/>
              <a:gd name="T35" fmla="*/ 0 h 135"/>
              <a:gd name="T36" fmla="*/ 7541 w 20"/>
              <a:gd name="T37" fmla="*/ 0 h 135"/>
              <a:gd name="T38" fmla="*/ 6747 w 20"/>
              <a:gd name="T39" fmla="*/ 1094 h 135"/>
              <a:gd name="T40" fmla="*/ 4763 w 20"/>
              <a:gd name="T41" fmla="*/ 22237 h 135"/>
              <a:gd name="T42" fmla="*/ 1588 w 20"/>
              <a:gd name="T43" fmla="*/ 47025 h 135"/>
              <a:gd name="T44" fmla="*/ 4763 w 20"/>
              <a:gd name="T45" fmla="*/ 22237 h 135"/>
              <a:gd name="T46" fmla="*/ 6747 w 20"/>
              <a:gd name="T47" fmla="*/ 1094 h 135"/>
              <a:gd name="T48" fmla="*/ 7541 w 20"/>
              <a:gd name="T49" fmla="*/ 0 h 135"/>
              <a:gd name="T50" fmla="*/ 5954 w 20"/>
              <a:gd name="T51" fmla="*/ 2187 h 135"/>
              <a:gd name="T52" fmla="*/ 7144 w 20"/>
              <a:gd name="T53" fmla="*/ 0 h 13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" h="135">
                <a:moveTo>
                  <a:pt x="1" y="134"/>
                </a:moveTo>
                <a:lnTo>
                  <a:pt x="0" y="134"/>
                </a:lnTo>
                <a:cubicBezTo>
                  <a:pt x="0" y="134"/>
                  <a:pt x="1" y="133"/>
                  <a:pt x="1" y="132"/>
                </a:cubicBezTo>
                <a:lnTo>
                  <a:pt x="1" y="134"/>
                </a:lnTo>
                <a:close/>
                <a:moveTo>
                  <a:pt x="2" y="131"/>
                </a:moveTo>
                <a:cubicBezTo>
                  <a:pt x="2" y="132"/>
                  <a:pt x="2" y="132"/>
                  <a:pt x="1" y="132"/>
                </a:cubicBezTo>
                <a:lnTo>
                  <a:pt x="2" y="131"/>
                </a:lnTo>
                <a:close/>
                <a:moveTo>
                  <a:pt x="3" y="130"/>
                </a:moveTo>
                <a:lnTo>
                  <a:pt x="4" y="129"/>
                </a:lnTo>
                <a:cubicBezTo>
                  <a:pt x="4" y="129"/>
                  <a:pt x="3" y="130"/>
                  <a:pt x="3" y="131"/>
                </a:cubicBezTo>
                <a:lnTo>
                  <a:pt x="2" y="131"/>
                </a:lnTo>
                <a:cubicBezTo>
                  <a:pt x="3" y="131"/>
                  <a:pt x="3" y="131"/>
                  <a:pt x="3" y="130"/>
                </a:cubicBezTo>
                <a:close/>
                <a:moveTo>
                  <a:pt x="10" y="64"/>
                </a:moveTo>
                <a:cubicBezTo>
                  <a:pt x="9" y="40"/>
                  <a:pt x="8" y="18"/>
                  <a:pt x="15" y="6"/>
                </a:cubicBezTo>
                <a:cubicBezTo>
                  <a:pt x="8" y="18"/>
                  <a:pt x="10" y="40"/>
                  <a:pt x="10" y="64"/>
                </a:cubicBezTo>
                <a:cubicBezTo>
                  <a:pt x="11" y="90"/>
                  <a:pt x="12" y="116"/>
                  <a:pt x="4" y="129"/>
                </a:cubicBezTo>
                <a:cubicBezTo>
                  <a:pt x="11" y="115"/>
                  <a:pt x="10" y="91"/>
                  <a:pt x="10" y="64"/>
                </a:cubicBezTo>
                <a:close/>
                <a:moveTo>
                  <a:pt x="18" y="0"/>
                </a:moveTo>
                <a:lnTo>
                  <a:pt x="19" y="0"/>
                </a:lnTo>
                <a:cubicBezTo>
                  <a:pt x="19" y="0"/>
                  <a:pt x="18" y="3"/>
                  <a:pt x="17" y="3"/>
                </a:cubicBezTo>
                <a:cubicBezTo>
                  <a:pt x="11" y="15"/>
                  <a:pt x="12" y="37"/>
                  <a:pt x="12" y="61"/>
                </a:cubicBezTo>
                <a:cubicBezTo>
                  <a:pt x="13" y="90"/>
                  <a:pt x="13" y="116"/>
                  <a:pt x="4" y="129"/>
                </a:cubicBezTo>
                <a:cubicBezTo>
                  <a:pt x="13" y="116"/>
                  <a:pt x="12" y="90"/>
                  <a:pt x="12" y="61"/>
                </a:cubicBezTo>
                <a:cubicBezTo>
                  <a:pt x="11" y="37"/>
                  <a:pt x="10" y="15"/>
                  <a:pt x="17" y="3"/>
                </a:cubicBezTo>
                <a:lnTo>
                  <a:pt x="19" y="0"/>
                </a:lnTo>
                <a:cubicBezTo>
                  <a:pt x="17" y="0"/>
                  <a:pt x="16" y="3"/>
                  <a:pt x="15" y="6"/>
                </a:cubicBezTo>
                <a:cubicBezTo>
                  <a:pt x="16" y="3"/>
                  <a:pt x="17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03" name="Freeform 8072">
            <a:extLst>
              <a:ext uri="{FF2B5EF4-FFF2-40B4-BE49-F238E27FC236}">
                <a16:creationId xmlns:a16="http://schemas.microsoft.com/office/drawing/2014/main" id="{7FA2A7FB-795B-3448-AAF0-84279BF44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5459413"/>
            <a:ext cx="17463" cy="15875"/>
          </a:xfrm>
          <a:custGeom>
            <a:avLst/>
            <a:gdLst>
              <a:gd name="T0" fmla="*/ 0 w 49"/>
              <a:gd name="T1" fmla="*/ 9968 h 43"/>
              <a:gd name="T2" fmla="*/ 356 w 49"/>
              <a:gd name="T3" fmla="*/ 9599 h 43"/>
              <a:gd name="T4" fmla="*/ 0 w 49"/>
              <a:gd name="T5" fmla="*/ 9968 h 43"/>
              <a:gd name="T6" fmla="*/ 6771 w 49"/>
              <a:gd name="T7" fmla="*/ 3323 h 43"/>
              <a:gd name="T8" fmla="*/ 17107 w 49"/>
              <a:gd name="T9" fmla="*/ 8860 h 43"/>
              <a:gd name="T10" fmla="*/ 10692 w 49"/>
              <a:gd name="T11" fmla="*/ 15506 h 43"/>
              <a:gd name="T12" fmla="*/ 356 w 49"/>
              <a:gd name="T13" fmla="*/ 9599 h 43"/>
              <a:gd name="T14" fmla="*/ 6771 w 49"/>
              <a:gd name="T15" fmla="*/ 3323 h 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9" h="43">
                <a:moveTo>
                  <a:pt x="0" y="27"/>
                </a:moveTo>
                <a:cubicBezTo>
                  <a:pt x="0" y="27"/>
                  <a:pt x="0" y="26"/>
                  <a:pt x="1" y="26"/>
                </a:cubicBezTo>
                <a:lnTo>
                  <a:pt x="0" y="27"/>
                </a:lnTo>
                <a:close/>
                <a:moveTo>
                  <a:pt x="19" y="9"/>
                </a:moveTo>
                <a:cubicBezTo>
                  <a:pt x="27" y="0"/>
                  <a:pt x="41" y="9"/>
                  <a:pt x="48" y="24"/>
                </a:cubicBezTo>
                <a:lnTo>
                  <a:pt x="30" y="42"/>
                </a:lnTo>
                <a:cubicBezTo>
                  <a:pt x="23" y="28"/>
                  <a:pt x="9" y="19"/>
                  <a:pt x="1" y="26"/>
                </a:cubicBezTo>
                <a:lnTo>
                  <a:pt x="19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04" name="Freeform 8073">
            <a:extLst>
              <a:ext uri="{FF2B5EF4-FFF2-40B4-BE49-F238E27FC236}">
                <a16:creationId xmlns:a16="http://schemas.microsoft.com/office/drawing/2014/main" id="{08A17430-A820-E74E-82D8-E425CB75B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0063" y="5461000"/>
            <a:ext cx="17462" cy="14288"/>
          </a:xfrm>
          <a:custGeom>
            <a:avLst/>
            <a:gdLst>
              <a:gd name="T0" fmla="*/ 10335 w 49"/>
              <a:gd name="T1" fmla="*/ 13912 h 38"/>
              <a:gd name="T2" fmla="*/ 9978 w 49"/>
              <a:gd name="T3" fmla="*/ 13912 h 38"/>
              <a:gd name="T4" fmla="*/ 713 w 49"/>
              <a:gd name="T5" fmla="*/ 7896 h 38"/>
              <a:gd name="T6" fmla="*/ 0 w 49"/>
              <a:gd name="T7" fmla="*/ 8272 h 38"/>
              <a:gd name="T8" fmla="*/ 356 w 49"/>
              <a:gd name="T9" fmla="*/ 7896 h 38"/>
              <a:gd name="T10" fmla="*/ 0 w 49"/>
              <a:gd name="T11" fmla="*/ 7896 h 38"/>
              <a:gd name="T12" fmla="*/ 6415 w 49"/>
              <a:gd name="T13" fmla="*/ 1504 h 38"/>
              <a:gd name="T14" fmla="*/ 713 w 49"/>
              <a:gd name="T15" fmla="*/ 7520 h 38"/>
              <a:gd name="T16" fmla="*/ 2495 w 49"/>
              <a:gd name="T17" fmla="*/ 7144 h 38"/>
              <a:gd name="T18" fmla="*/ 10335 w 49"/>
              <a:gd name="T19" fmla="*/ 13912 h 38"/>
              <a:gd name="T20" fmla="*/ 16749 w 49"/>
              <a:gd name="T21" fmla="*/ 7144 h 38"/>
              <a:gd name="T22" fmla="*/ 9266 w 49"/>
              <a:gd name="T23" fmla="*/ 0 h 38"/>
              <a:gd name="T24" fmla="*/ 17106 w 49"/>
              <a:gd name="T25" fmla="*/ 7144 h 38"/>
              <a:gd name="T26" fmla="*/ 10335 w 49"/>
              <a:gd name="T27" fmla="*/ 13912 h 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9" h="38">
                <a:moveTo>
                  <a:pt x="29" y="37"/>
                </a:moveTo>
                <a:lnTo>
                  <a:pt x="28" y="37"/>
                </a:lnTo>
                <a:cubicBezTo>
                  <a:pt x="23" y="24"/>
                  <a:pt x="10" y="18"/>
                  <a:pt x="2" y="21"/>
                </a:cubicBezTo>
                <a:lnTo>
                  <a:pt x="0" y="22"/>
                </a:lnTo>
                <a:lnTo>
                  <a:pt x="1" y="21"/>
                </a:lnTo>
                <a:lnTo>
                  <a:pt x="0" y="21"/>
                </a:lnTo>
                <a:lnTo>
                  <a:pt x="18" y="4"/>
                </a:lnTo>
                <a:lnTo>
                  <a:pt x="2" y="20"/>
                </a:lnTo>
                <a:cubicBezTo>
                  <a:pt x="4" y="19"/>
                  <a:pt x="6" y="19"/>
                  <a:pt x="7" y="19"/>
                </a:cubicBezTo>
                <a:cubicBezTo>
                  <a:pt x="15" y="19"/>
                  <a:pt x="24" y="28"/>
                  <a:pt x="29" y="37"/>
                </a:cubicBezTo>
                <a:lnTo>
                  <a:pt x="47" y="19"/>
                </a:lnTo>
                <a:cubicBezTo>
                  <a:pt x="42" y="8"/>
                  <a:pt x="33" y="0"/>
                  <a:pt x="26" y="0"/>
                </a:cubicBezTo>
                <a:cubicBezTo>
                  <a:pt x="33" y="0"/>
                  <a:pt x="42" y="8"/>
                  <a:pt x="48" y="19"/>
                </a:cubicBezTo>
                <a:lnTo>
                  <a:pt x="29" y="3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05" name="Freeform 8074">
            <a:extLst>
              <a:ext uri="{FF2B5EF4-FFF2-40B4-BE49-F238E27FC236}">
                <a16:creationId xmlns:a16="http://schemas.microsoft.com/office/drawing/2014/main" id="{366CDA91-7FF7-2D46-9AFF-955958EE1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5467350"/>
            <a:ext cx="11113" cy="7938"/>
          </a:xfrm>
          <a:custGeom>
            <a:avLst/>
            <a:gdLst>
              <a:gd name="T0" fmla="*/ 3820 w 32"/>
              <a:gd name="T1" fmla="*/ 0 h 22"/>
              <a:gd name="T2" fmla="*/ 10766 w 32"/>
              <a:gd name="T3" fmla="*/ 7577 h 22"/>
              <a:gd name="T4" fmla="*/ 10418 w 32"/>
              <a:gd name="T5" fmla="*/ 7577 h 22"/>
              <a:gd name="T6" fmla="*/ 1042 w 32"/>
              <a:gd name="T7" fmla="*/ 1804 h 22"/>
              <a:gd name="T8" fmla="*/ 3820 w 32"/>
              <a:gd name="T9" fmla="*/ 0 h 22"/>
              <a:gd name="T10" fmla="*/ 0 w 32"/>
              <a:gd name="T11" fmla="*/ 2165 h 22"/>
              <a:gd name="T12" fmla="*/ 1042 w 32"/>
              <a:gd name="T13" fmla="*/ 1804 h 22"/>
              <a:gd name="T14" fmla="*/ 695 w 32"/>
              <a:gd name="T15" fmla="*/ 2165 h 22"/>
              <a:gd name="T16" fmla="*/ 347 w 32"/>
              <a:gd name="T17" fmla="*/ 2165 h 22"/>
              <a:gd name="T18" fmla="*/ 0 w 32"/>
              <a:gd name="T19" fmla="*/ 2165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22">
                <a:moveTo>
                  <a:pt x="11" y="0"/>
                </a:moveTo>
                <a:cubicBezTo>
                  <a:pt x="19" y="0"/>
                  <a:pt x="27" y="9"/>
                  <a:pt x="31" y="21"/>
                </a:cubicBezTo>
                <a:lnTo>
                  <a:pt x="30" y="21"/>
                </a:lnTo>
                <a:cubicBezTo>
                  <a:pt x="24" y="8"/>
                  <a:pt x="12" y="1"/>
                  <a:pt x="3" y="5"/>
                </a:cubicBezTo>
                <a:cubicBezTo>
                  <a:pt x="5" y="2"/>
                  <a:pt x="8" y="0"/>
                  <a:pt x="11" y="0"/>
                </a:cubicBezTo>
                <a:close/>
                <a:moveTo>
                  <a:pt x="0" y="6"/>
                </a:moveTo>
                <a:cubicBezTo>
                  <a:pt x="1" y="6"/>
                  <a:pt x="2" y="5"/>
                  <a:pt x="3" y="5"/>
                </a:cubicBezTo>
                <a:lnTo>
                  <a:pt x="2" y="6"/>
                </a:lnTo>
                <a:lnTo>
                  <a:pt x="1" y="6"/>
                </a:lnTo>
                <a:lnTo>
                  <a:pt x="0" y="6"/>
                </a:lnTo>
                <a:close/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06" name="Freeform 8075">
            <a:extLst>
              <a:ext uri="{FF2B5EF4-FFF2-40B4-BE49-F238E27FC236}">
                <a16:creationId xmlns:a16="http://schemas.microsoft.com/office/drawing/2014/main" id="{67AA1A0B-20EA-AF45-B395-BFC5373B1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5467350"/>
            <a:ext cx="11113" cy="7938"/>
          </a:xfrm>
          <a:custGeom>
            <a:avLst/>
            <a:gdLst>
              <a:gd name="T0" fmla="*/ 10071 w 32"/>
              <a:gd name="T1" fmla="*/ 7577 h 22"/>
              <a:gd name="T2" fmla="*/ 8335 w 32"/>
              <a:gd name="T3" fmla="*/ 4691 h 22"/>
              <a:gd name="T4" fmla="*/ 10418 w 32"/>
              <a:gd name="T5" fmla="*/ 7577 h 22"/>
              <a:gd name="T6" fmla="*/ 10071 w 32"/>
              <a:gd name="T7" fmla="*/ 7577 h 22"/>
              <a:gd name="T8" fmla="*/ 1042 w 32"/>
              <a:gd name="T9" fmla="*/ 1804 h 22"/>
              <a:gd name="T10" fmla="*/ 695 w 32"/>
              <a:gd name="T11" fmla="*/ 2165 h 22"/>
              <a:gd name="T12" fmla="*/ 1042 w 32"/>
              <a:gd name="T13" fmla="*/ 1804 h 22"/>
              <a:gd name="T14" fmla="*/ 695 w 32"/>
              <a:gd name="T15" fmla="*/ 1804 h 22"/>
              <a:gd name="T16" fmla="*/ 3126 w 32"/>
              <a:gd name="T17" fmla="*/ 0 h 22"/>
              <a:gd name="T18" fmla="*/ 3473 w 32"/>
              <a:gd name="T19" fmla="*/ 0 h 22"/>
              <a:gd name="T20" fmla="*/ 1389 w 32"/>
              <a:gd name="T21" fmla="*/ 1443 h 22"/>
              <a:gd name="T22" fmla="*/ 2778 w 32"/>
              <a:gd name="T23" fmla="*/ 1082 h 22"/>
              <a:gd name="T24" fmla="*/ 5904 w 32"/>
              <a:gd name="T25" fmla="*/ 2526 h 22"/>
              <a:gd name="T26" fmla="*/ 1042 w 32"/>
              <a:gd name="T27" fmla="*/ 1804 h 22"/>
              <a:gd name="T28" fmla="*/ 6598 w 32"/>
              <a:gd name="T29" fmla="*/ 2887 h 22"/>
              <a:gd name="T30" fmla="*/ 5904 w 32"/>
              <a:gd name="T31" fmla="*/ 2526 h 22"/>
              <a:gd name="T32" fmla="*/ 6598 w 32"/>
              <a:gd name="T33" fmla="*/ 2887 h 22"/>
              <a:gd name="T34" fmla="*/ 0 w 32"/>
              <a:gd name="T35" fmla="*/ 2165 h 22"/>
              <a:gd name="T36" fmla="*/ 695 w 32"/>
              <a:gd name="T37" fmla="*/ 1804 h 22"/>
              <a:gd name="T38" fmla="*/ 347 w 32"/>
              <a:gd name="T39" fmla="*/ 2165 h 22"/>
              <a:gd name="T40" fmla="*/ 0 w 32"/>
              <a:gd name="T41" fmla="*/ 2165 h 22"/>
              <a:gd name="T42" fmla="*/ 347 w 32"/>
              <a:gd name="T43" fmla="*/ 2165 h 22"/>
              <a:gd name="T44" fmla="*/ 0 w 32"/>
              <a:gd name="T45" fmla="*/ 2165 h 22"/>
              <a:gd name="T46" fmla="*/ 10766 w 32"/>
              <a:gd name="T47" fmla="*/ 6495 h 22"/>
              <a:gd name="T48" fmla="*/ 9377 w 32"/>
              <a:gd name="T49" fmla="*/ 4691 h 22"/>
              <a:gd name="T50" fmla="*/ 10766 w 32"/>
              <a:gd name="T51" fmla="*/ 6495 h 22"/>
              <a:gd name="T52" fmla="*/ 3820 w 32"/>
              <a:gd name="T53" fmla="*/ 0 h 22"/>
              <a:gd name="T54" fmla="*/ 9377 w 32"/>
              <a:gd name="T55" fmla="*/ 4691 h 22"/>
              <a:gd name="T56" fmla="*/ 3820 w 32"/>
              <a:gd name="T57" fmla="*/ 0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2" h="22">
                <a:moveTo>
                  <a:pt x="29" y="21"/>
                </a:moveTo>
                <a:cubicBezTo>
                  <a:pt x="28" y="18"/>
                  <a:pt x="26" y="15"/>
                  <a:pt x="24" y="13"/>
                </a:cubicBezTo>
                <a:cubicBezTo>
                  <a:pt x="27" y="16"/>
                  <a:pt x="29" y="18"/>
                  <a:pt x="30" y="21"/>
                </a:cubicBezTo>
                <a:lnTo>
                  <a:pt x="29" y="21"/>
                </a:lnTo>
                <a:close/>
                <a:moveTo>
                  <a:pt x="3" y="5"/>
                </a:moveTo>
                <a:lnTo>
                  <a:pt x="2" y="6"/>
                </a:lnTo>
                <a:cubicBezTo>
                  <a:pt x="2" y="6"/>
                  <a:pt x="2" y="5"/>
                  <a:pt x="3" y="5"/>
                </a:cubicBezTo>
                <a:cubicBezTo>
                  <a:pt x="2" y="5"/>
                  <a:pt x="2" y="5"/>
                  <a:pt x="2" y="5"/>
                </a:cubicBezTo>
                <a:cubicBezTo>
                  <a:pt x="5" y="3"/>
                  <a:pt x="8" y="0"/>
                  <a:pt x="9" y="0"/>
                </a:cubicBezTo>
                <a:lnTo>
                  <a:pt x="10" y="0"/>
                </a:lnTo>
                <a:cubicBezTo>
                  <a:pt x="8" y="0"/>
                  <a:pt x="6" y="2"/>
                  <a:pt x="4" y="4"/>
                </a:cubicBezTo>
                <a:cubicBezTo>
                  <a:pt x="5" y="3"/>
                  <a:pt x="7" y="3"/>
                  <a:pt x="8" y="3"/>
                </a:cubicBezTo>
                <a:cubicBezTo>
                  <a:pt x="11" y="3"/>
                  <a:pt x="14" y="5"/>
                  <a:pt x="17" y="7"/>
                </a:cubicBezTo>
                <a:cubicBezTo>
                  <a:pt x="13" y="4"/>
                  <a:pt x="7" y="3"/>
                  <a:pt x="3" y="5"/>
                </a:cubicBezTo>
                <a:close/>
                <a:moveTo>
                  <a:pt x="19" y="8"/>
                </a:moveTo>
                <a:cubicBezTo>
                  <a:pt x="18" y="8"/>
                  <a:pt x="18" y="8"/>
                  <a:pt x="17" y="7"/>
                </a:cubicBezTo>
                <a:cubicBezTo>
                  <a:pt x="18" y="8"/>
                  <a:pt x="18" y="8"/>
                  <a:pt x="19" y="8"/>
                </a:cubicBezTo>
                <a:close/>
                <a:moveTo>
                  <a:pt x="0" y="6"/>
                </a:moveTo>
                <a:cubicBezTo>
                  <a:pt x="1" y="6"/>
                  <a:pt x="2" y="5"/>
                  <a:pt x="2" y="5"/>
                </a:cubicBezTo>
                <a:lnTo>
                  <a:pt x="1" y="6"/>
                </a:lnTo>
                <a:lnTo>
                  <a:pt x="0" y="6"/>
                </a:lnTo>
                <a:lnTo>
                  <a:pt x="1" y="6"/>
                </a:lnTo>
                <a:lnTo>
                  <a:pt x="0" y="6"/>
                </a:lnTo>
                <a:close/>
                <a:moveTo>
                  <a:pt x="31" y="18"/>
                </a:moveTo>
                <a:cubicBezTo>
                  <a:pt x="30" y="16"/>
                  <a:pt x="29" y="14"/>
                  <a:pt x="27" y="13"/>
                </a:cubicBezTo>
                <a:cubicBezTo>
                  <a:pt x="29" y="14"/>
                  <a:pt x="30" y="16"/>
                  <a:pt x="31" y="18"/>
                </a:cubicBezTo>
                <a:close/>
                <a:moveTo>
                  <a:pt x="11" y="0"/>
                </a:moveTo>
                <a:cubicBezTo>
                  <a:pt x="18" y="1"/>
                  <a:pt x="23" y="7"/>
                  <a:pt x="27" y="13"/>
                </a:cubicBezTo>
                <a:cubicBezTo>
                  <a:pt x="23" y="7"/>
                  <a:pt x="17" y="3"/>
                  <a:pt x="1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07" name="Freeform 8076">
            <a:extLst>
              <a:ext uri="{FF2B5EF4-FFF2-40B4-BE49-F238E27FC236}">
                <a16:creationId xmlns:a16="http://schemas.microsoft.com/office/drawing/2014/main" id="{4D139F55-A1A9-7547-8C48-3559AE77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4825" y="5461000"/>
            <a:ext cx="11113" cy="9525"/>
          </a:xfrm>
          <a:custGeom>
            <a:avLst/>
            <a:gdLst>
              <a:gd name="T0" fmla="*/ 3704 w 33"/>
              <a:gd name="T1" fmla="*/ 1143 h 25"/>
              <a:gd name="T2" fmla="*/ 10776 w 33"/>
              <a:gd name="T3" fmla="*/ 8001 h 25"/>
              <a:gd name="T4" fmla="*/ 10103 w 33"/>
              <a:gd name="T5" fmla="*/ 9144 h 25"/>
              <a:gd name="T6" fmla="*/ 0 w 33"/>
              <a:gd name="T7" fmla="*/ 3429 h 25"/>
              <a:gd name="T8" fmla="*/ 1010 w 33"/>
              <a:gd name="T9" fmla="*/ 2286 h 25"/>
              <a:gd name="T10" fmla="*/ 3704 w 33"/>
              <a:gd name="T11" fmla="*/ 1143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" h="25">
                <a:moveTo>
                  <a:pt x="11" y="3"/>
                </a:moveTo>
                <a:cubicBezTo>
                  <a:pt x="18" y="3"/>
                  <a:pt x="28" y="9"/>
                  <a:pt x="32" y="21"/>
                </a:cubicBezTo>
                <a:cubicBezTo>
                  <a:pt x="32" y="21"/>
                  <a:pt x="31" y="24"/>
                  <a:pt x="30" y="24"/>
                </a:cubicBezTo>
                <a:cubicBezTo>
                  <a:pt x="24" y="6"/>
                  <a:pt x="9" y="0"/>
                  <a:pt x="0" y="9"/>
                </a:cubicBezTo>
                <a:lnTo>
                  <a:pt x="3" y="6"/>
                </a:lnTo>
                <a:cubicBezTo>
                  <a:pt x="5" y="3"/>
                  <a:pt x="8" y="3"/>
                  <a:pt x="11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08" name="Freeform 8077">
            <a:extLst>
              <a:ext uri="{FF2B5EF4-FFF2-40B4-BE49-F238E27FC236}">
                <a16:creationId xmlns:a16="http://schemas.microsoft.com/office/drawing/2014/main" id="{4C3A59E9-86BD-4D4C-ABC6-B7EC196D3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5462588"/>
            <a:ext cx="11112" cy="7937"/>
          </a:xfrm>
          <a:custGeom>
            <a:avLst/>
            <a:gdLst>
              <a:gd name="T0" fmla="*/ 5735 w 31"/>
              <a:gd name="T1" fmla="*/ 2165 h 22"/>
              <a:gd name="T2" fmla="*/ 9678 w 31"/>
              <a:gd name="T3" fmla="*/ 7576 h 22"/>
              <a:gd name="T4" fmla="*/ 10395 w 31"/>
              <a:gd name="T5" fmla="*/ 6494 h 22"/>
              <a:gd name="T6" fmla="*/ 5735 w 31"/>
              <a:gd name="T7" fmla="*/ 722 h 22"/>
              <a:gd name="T8" fmla="*/ 10754 w 31"/>
              <a:gd name="T9" fmla="*/ 6494 h 22"/>
              <a:gd name="T10" fmla="*/ 9678 w 31"/>
              <a:gd name="T11" fmla="*/ 7576 h 22"/>
              <a:gd name="T12" fmla="*/ 5735 w 31"/>
              <a:gd name="T13" fmla="*/ 2165 h 22"/>
              <a:gd name="T14" fmla="*/ 5735 w 31"/>
              <a:gd name="T15" fmla="*/ 2165 h 22"/>
              <a:gd name="T16" fmla="*/ 2151 w 31"/>
              <a:gd name="T17" fmla="*/ 1082 h 22"/>
              <a:gd name="T18" fmla="*/ 717 w 31"/>
              <a:gd name="T19" fmla="*/ 1082 h 22"/>
              <a:gd name="T20" fmla="*/ 5735 w 31"/>
              <a:gd name="T21" fmla="*/ 2165 h 22"/>
              <a:gd name="T22" fmla="*/ 2509 w 31"/>
              <a:gd name="T23" fmla="*/ 0 h 22"/>
              <a:gd name="T24" fmla="*/ 2868 w 31"/>
              <a:gd name="T25" fmla="*/ 0 h 22"/>
              <a:gd name="T26" fmla="*/ 0 w 31"/>
              <a:gd name="T27" fmla="*/ 1082 h 22"/>
              <a:gd name="T28" fmla="*/ 2509 w 31"/>
              <a:gd name="T29" fmla="*/ 0 h 22"/>
              <a:gd name="T30" fmla="*/ 5735 w 31"/>
              <a:gd name="T31" fmla="*/ 722 h 22"/>
              <a:gd name="T32" fmla="*/ 2868 w 31"/>
              <a:gd name="T33" fmla="*/ 0 h 22"/>
              <a:gd name="T34" fmla="*/ 5735 w 31"/>
              <a:gd name="T35" fmla="*/ 722 h 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1" h="22">
                <a:moveTo>
                  <a:pt x="16" y="6"/>
                </a:moveTo>
                <a:cubicBezTo>
                  <a:pt x="20" y="9"/>
                  <a:pt x="24" y="14"/>
                  <a:pt x="27" y="21"/>
                </a:cubicBezTo>
                <a:lnTo>
                  <a:pt x="29" y="18"/>
                </a:lnTo>
                <a:cubicBezTo>
                  <a:pt x="26" y="10"/>
                  <a:pt x="21" y="5"/>
                  <a:pt x="16" y="2"/>
                </a:cubicBezTo>
                <a:cubicBezTo>
                  <a:pt x="22" y="5"/>
                  <a:pt x="27" y="10"/>
                  <a:pt x="30" y="18"/>
                </a:cubicBezTo>
                <a:lnTo>
                  <a:pt x="27" y="21"/>
                </a:lnTo>
                <a:cubicBezTo>
                  <a:pt x="24" y="15"/>
                  <a:pt x="20" y="10"/>
                  <a:pt x="16" y="6"/>
                </a:cubicBezTo>
                <a:close/>
                <a:moveTo>
                  <a:pt x="16" y="6"/>
                </a:moveTo>
                <a:cubicBezTo>
                  <a:pt x="12" y="4"/>
                  <a:pt x="9" y="3"/>
                  <a:pt x="6" y="3"/>
                </a:cubicBezTo>
                <a:lnTo>
                  <a:pt x="2" y="3"/>
                </a:lnTo>
                <a:cubicBezTo>
                  <a:pt x="6" y="2"/>
                  <a:pt x="11" y="3"/>
                  <a:pt x="16" y="6"/>
                </a:cubicBezTo>
                <a:close/>
                <a:moveTo>
                  <a:pt x="7" y="0"/>
                </a:moveTo>
                <a:cubicBezTo>
                  <a:pt x="7" y="0"/>
                  <a:pt x="7" y="0"/>
                  <a:pt x="8" y="0"/>
                </a:cubicBezTo>
                <a:cubicBezTo>
                  <a:pt x="5" y="0"/>
                  <a:pt x="2" y="3"/>
                  <a:pt x="0" y="3"/>
                </a:cubicBezTo>
                <a:cubicBezTo>
                  <a:pt x="2" y="0"/>
                  <a:pt x="5" y="0"/>
                  <a:pt x="7" y="0"/>
                </a:cubicBezTo>
                <a:close/>
                <a:moveTo>
                  <a:pt x="16" y="2"/>
                </a:moveTo>
                <a:cubicBezTo>
                  <a:pt x="13" y="1"/>
                  <a:pt x="10" y="0"/>
                  <a:pt x="8" y="0"/>
                </a:cubicBezTo>
                <a:cubicBezTo>
                  <a:pt x="11" y="0"/>
                  <a:pt x="13" y="1"/>
                  <a:pt x="1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09" name="Freeform 8078">
            <a:extLst>
              <a:ext uri="{FF2B5EF4-FFF2-40B4-BE49-F238E27FC236}">
                <a16:creationId xmlns:a16="http://schemas.microsoft.com/office/drawing/2014/main" id="{7B83A52F-0162-2044-BC46-C4FD3259E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62588"/>
            <a:ext cx="11113" cy="9525"/>
          </a:xfrm>
          <a:custGeom>
            <a:avLst/>
            <a:gdLst>
              <a:gd name="T0" fmla="*/ 8682 w 32"/>
              <a:gd name="T1" fmla="*/ 1143 h 25"/>
              <a:gd name="T2" fmla="*/ 10766 w 32"/>
              <a:gd name="T3" fmla="*/ 3429 h 25"/>
              <a:gd name="T4" fmla="*/ 7640 w 32"/>
              <a:gd name="T5" fmla="*/ 2286 h 25"/>
              <a:gd name="T6" fmla="*/ 9724 w 32"/>
              <a:gd name="T7" fmla="*/ 4572 h 25"/>
              <a:gd name="T8" fmla="*/ 6598 w 32"/>
              <a:gd name="T9" fmla="*/ 5715 h 25"/>
              <a:gd name="T10" fmla="*/ 5904 w 32"/>
              <a:gd name="T11" fmla="*/ 4572 h 25"/>
              <a:gd name="T12" fmla="*/ 2084 w 32"/>
              <a:gd name="T13" fmla="*/ 9144 h 25"/>
              <a:gd name="T14" fmla="*/ 0 w 32"/>
              <a:gd name="T15" fmla="*/ 6858 h 25"/>
              <a:gd name="T16" fmla="*/ 4167 w 32"/>
              <a:gd name="T17" fmla="*/ 2286 h 25"/>
              <a:gd name="T18" fmla="*/ 2778 w 32"/>
              <a:gd name="T19" fmla="*/ 1143 h 25"/>
              <a:gd name="T20" fmla="*/ 5557 w 32"/>
              <a:gd name="T21" fmla="*/ 0 h 25"/>
              <a:gd name="T22" fmla="*/ 6251 w 32"/>
              <a:gd name="T23" fmla="*/ 1143 h 25"/>
              <a:gd name="T24" fmla="*/ 8682 w 32"/>
              <a:gd name="T25" fmla="*/ 1143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" h="25">
                <a:moveTo>
                  <a:pt x="25" y="3"/>
                </a:moveTo>
                <a:lnTo>
                  <a:pt x="31" y="9"/>
                </a:lnTo>
                <a:cubicBezTo>
                  <a:pt x="27" y="6"/>
                  <a:pt x="24" y="6"/>
                  <a:pt x="22" y="6"/>
                </a:cubicBezTo>
                <a:cubicBezTo>
                  <a:pt x="24" y="9"/>
                  <a:pt x="27" y="9"/>
                  <a:pt x="28" y="12"/>
                </a:cubicBezTo>
                <a:cubicBezTo>
                  <a:pt x="25" y="12"/>
                  <a:pt x="22" y="12"/>
                  <a:pt x="19" y="15"/>
                </a:cubicBezTo>
                <a:cubicBezTo>
                  <a:pt x="19" y="15"/>
                  <a:pt x="18" y="12"/>
                  <a:pt x="17" y="12"/>
                </a:cubicBezTo>
                <a:cubicBezTo>
                  <a:pt x="11" y="15"/>
                  <a:pt x="8" y="18"/>
                  <a:pt x="6" y="24"/>
                </a:cubicBezTo>
                <a:lnTo>
                  <a:pt x="0" y="18"/>
                </a:lnTo>
                <a:cubicBezTo>
                  <a:pt x="3" y="15"/>
                  <a:pt x="7" y="12"/>
                  <a:pt x="12" y="6"/>
                </a:cubicBezTo>
                <a:cubicBezTo>
                  <a:pt x="11" y="6"/>
                  <a:pt x="9" y="6"/>
                  <a:pt x="8" y="3"/>
                </a:cubicBezTo>
                <a:cubicBezTo>
                  <a:pt x="8" y="3"/>
                  <a:pt x="12" y="0"/>
                  <a:pt x="16" y="0"/>
                </a:cubicBezTo>
                <a:lnTo>
                  <a:pt x="18" y="3"/>
                </a:lnTo>
                <a:cubicBezTo>
                  <a:pt x="20" y="3"/>
                  <a:pt x="22" y="3"/>
                  <a:pt x="25" y="3"/>
                </a:cubicBez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10" name="Freeform 8079">
            <a:extLst>
              <a:ext uri="{FF2B5EF4-FFF2-40B4-BE49-F238E27FC236}">
                <a16:creationId xmlns:a16="http://schemas.microsoft.com/office/drawing/2014/main" id="{F28481C0-F0D6-9347-B13C-A2CD649F7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5465763"/>
            <a:ext cx="11113" cy="6350"/>
          </a:xfrm>
          <a:custGeom>
            <a:avLst/>
            <a:gdLst>
              <a:gd name="T0" fmla="*/ 2299 w 29"/>
              <a:gd name="T1" fmla="*/ 6016 h 19"/>
              <a:gd name="T2" fmla="*/ 6131 w 29"/>
              <a:gd name="T3" fmla="*/ 2005 h 19"/>
              <a:gd name="T4" fmla="*/ 6515 w 29"/>
              <a:gd name="T5" fmla="*/ 2005 h 19"/>
              <a:gd name="T6" fmla="*/ 2299 w 29"/>
              <a:gd name="T7" fmla="*/ 6016 h 19"/>
              <a:gd name="T8" fmla="*/ 4598 w 29"/>
              <a:gd name="T9" fmla="*/ 0 h 19"/>
              <a:gd name="T10" fmla="*/ 0 w 29"/>
              <a:gd name="T11" fmla="*/ 4011 h 19"/>
              <a:gd name="T12" fmla="*/ 4598 w 29"/>
              <a:gd name="T13" fmla="*/ 0 h 19"/>
              <a:gd name="T14" fmla="*/ 10730 w 29"/>
              <a:gd name="T15" fmla="*/ 2005 h 19"/>
              <a:gd name="T16" fmla="*/ 7664 w 29"/>
              <a:gd name="T17" fmla="*/ 3008 h 19"/>
              <a:gd name="T18" fmla="*/ 7281 w 29"/>
              <a:gd name="T19" fmla="*/ 3008 h 19"/>
              <a:gd name="T20" fmla="*/ 10730 w 29"/>
              <a:gd name="T21" fmla="*/ 2005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9">
                <a:moveTo>
                  <a:pt x="6" y="18"/>
                </a:moveTo>
                <a:cubicBezTo>
                  <a:pt x="9" y="12"/>
                  <a:pt x="12" y="9"/>
                  <a:pt x="16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2" y="9"/>
                  <a:pt x="9" y="12"/>
                  <a:pt x="6" y="18"/>
                </a:cubicBezTo>
                <a:close/>
                <a:moveTo>
                  <a:pt x="12" y="0"/>
                </a:moveTo>
                <a:cubicBezTo>
                  <a:pt x="8" y="6"/>
                  <a:pt x="3" y="9"/>
                  <a:pt x="0" y="12"/>
                </a:cubicBezTo>
                <a:cubicBezTo>
                  <a:pt x="3" y="9"/>
                  <a:pt x="8" y="3"/>
                  <a:pt x="12" y="0"/>
                </a:cubicBezTo>
                <a:close/>
                <a:moveTo>
                  <a:pt x="28" y="6"/>
                </a:moveTo>
                <a:cubicBezTo>
                  <a:pt x="25" y="6"/>
                  <a:pt x="22" y="6"/>
                  <a:pt x="20" y="9"/>
                </a:cubicBezTo>
                <a:lnTo>
                  <a:pt x="19" y="9"/>
                </a:lnTo>
                <a:cubicBezTo>
                  <a:pt x="22" y="6"/>
                  <a:pt x="25" y="6"/>
                  <a:pt x="2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11" name="Freeform 8080">
            <a:extLst>
              <a:ext uri="{FF2B5EF4-FFF2-40B4-BE49-F238E27FC236}">
                <a16:creationId xmlns:a16="http://schemas.microsoft.com/office/drawing/2014/main" id="{59598A17-42EA-5B4E-989D-36DD2815A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3238" y="5462588"/>
            <a:ext cx="11112" cy="9525"/>
          </a:xfrm>
          <a:custGeom>
            <a:avLst/>
            <a:gdLst>
              <a:gd name="T0" fmla="*/ 1916 w 29"/>
              <a:gd name="T1" fmla="*/ 1143 h 25"/>
              <a:gd name="T2" fmla="*/ 4215 w 29"/>
              <a:gd name="T3" fmla="*/ 1143 h 25"/>
              <a:gd name="T4" fmla="*/ 4981 w 29"/>
              <a:gd name="T5" fmla="*/ 0 h 25"/>
              <a:gd name="T6" fmla="*/ 8430 w 29"/>
              <a:gd name="T7" fmla="*/ 1143 h 25"/>
              <a:gd name="T8" fmla="*/ 6131 w 29"/>
              <a:gd name="T9" fmla="*/ 2286 h 25"/>
              <a:gd name="T10" fmla="*/ 10729 w 29"/>
              <a:gd name="T11" fmla="*/ 6858 h 25"/>
              <a:gd name="T12" fmla="*/ 8430 w 29"/>
              <a:gd name="T13" fmla="*/ 9144 h 25"/>
              <a:gd name="T14" fmla="*/ 4981 w 29"/>
              <a:gd name="T15" fmla="*/ 4572 h 25"/>
              <a:gd name="T16" fmla="*/ 3832 w 29"/>
              <a:gd name="T17" fmla="*/ 5715 h 25"/>
              <a:gd name="T18" fmla="*/ 383 w 29"/>
              <a:gd name="T19" fmla="*/ 4572 h 25"/>
              <a:gd name="T20" fmla="*/ 3065 w 29"/>
              <a:gd name="T21" fmla="*/ 2286 h 25"/>
              <a:gd name="T22" fmla="*/ 0 w 29"/>
              <a:gd name="T23" fmla="*/ 3429 h 25"/>
              <a:gd name="T24" fmla="*/ 1916 w 29"/>
              <a:gd name="T25" fmla="*/ 1143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" h="25">
                <a:moveTo>
                  <a:pt x="5" y="3"/>
                </a:moveTo>
                <a:cubicBezTo>
                  <a:pt x="8" y="3"/>
                  <a:pt x="9" y="3"/>
                  <a:pt x="11" y="3"/>
                </a:cubicBezTo>
                <a:lnTo>
                  <a:pt x="13" y="0"/>
                </a:lnTo>
                <a:cubicBezTo>
                  <a:pt x="16" y="0"/>
                  <a:pt x="20" y="3"/>
                  <a:pt x="22" y="3"/>
                </a:cubicBezTo>
                <a:cubicBezTo>
                  <a:pt x="19" y="6"/>
                  <a:pt x="18" y="6"/>
                  <a:pt x="16" y="6"/>
                </a:cubicBezTo>
                <a:cubicBezTo>
                  <a:pt x="21" y="12"/>
                  <a:pt x="25" y="15"/>
                  <a:pt x="28" y="18"/>
                </a:cubicBezTo>
                <a:lnTo>
                  <a:pt x="22" y="24"/>
                </a:lnTo>
                <a:cubicBezTo>
                  <a:pt x="20" y="18"/>
                  <a:pt x="17" y="15"/>
                  <a:pt x="13" y="12"/>
                </a:cubicBezTo>
                <a:cubicBezTo>
                  <a:pt x="12" y="12"/>
                  <a:pt x="10" y="15"/>
                  <a:pt x="10" y="15"/>
                </a:cubicBezTo>
                <a:cubicBezTo>
                  <a:pt x="7" y="12"/>
                  <a:pt x="5" y="12"/>
                  <a:pt x="1" y="12"/>
                </a:cubicBezTo>
                <a:cubicBezTo>
                  <a:pt x="4" y="9"/>
                  <a:pt x="6" y="9"/>
                  <a:pt x="8" y="6"/>
                </a:cubicBezTo>
                <a:cubicBezTo>
                  <a:pt x="5" y="6"/>
                  <a:pt x="4" y="6"/>
                  <a:pt x="0" y="9"/>
                </a:cubicBezTo>
                <a:lnTo>
                  <a:pt x="5" y="3"/>
                </a:lnTo>
              </a:path>
            </a:pathLst>
          </a:custGeom>
          <a:solidFill>
            <a:srgbClr val="F3B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12" name="Freeform 8081">
            <a:extLst>
              <a:ext uri="{FF2B5EF4-FFF2-40B4-BE49-F238E27FC236}">
                <a16:creationId xmlns:a16="http://schemas.microsoft.com/office/drawing/2014/main" id="{837672A6-65AC-C04C-A138-51AD51BB6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3238" y="5462588"/>
            <a:ext cx="11112" cy="6350"/>
          </a:xfrm>
          <a:custGeom>
            <a:avLst/>
            <a:gdLst>
              <a:gd name="T0" fmla="*/ 3832 w 29"/>
              <a:gd name="T1" fmla="*/ 5013 h 19"/>
              <a:gd name="T2" fmla="*/ 4981 w 29"/>
              <a:gd name="T3" fmla="*/ 4011 h 19"/>
              <a:gd name="T4" fmla="*/ 3832 w 29"/>
              <a:gd name="T5" fmla="*/ 5013 h 19"/>
              <a:gd name="T6" fmla="*/ 1533 w 29"/>
              <a:gd name="T7" fmla="*/ 2005 h 19"/>
              <a:gd name="T8" fmla="*/ 3065 w 29"/>
              <a:gd name="T9" fmla="*/ 2005 h 19"/>
              <a:gd name="T10" fmla="*/ 0 w 29"/>
              <a:gd name="T11" fmla="*/ 3008 h 19"/>
              <a:gd name="T12" fmla="*/ 1150 w 29"/>
              <a:gd name="T13" fmla="*/ 2005 h 19"/>
              <a:gd name="T14" fmla="*/ 1533 w 29"/>
              <a:gd name="T15" fmla="*/ 2005 h 19"/>
              <a:gd name="T16" fmla="*/ 766 w 29"/>
              <a:gd name="T17" fmla="*/ 2005 h 19"/>
              <a:gd name="T18" fmla="*/ 1916 w 29"/>
              <a:gd name="T19" fmla="*/ 1003 h 19"/>
              <a:gd name="T20" fmla="*/ 2299 w 29"/>
              <a:gd name="T21" fmla="*/ 1003 h 19"/>
              <a:gd name="T22" fmla="*/ 1150 w 29"/>
              <a:gd name="T23" fmla="*/ 2005 h 19"/>
              <a:gd name="T24" fmla="*/ 766 w 29"/>
              <a:gd name="T25" fmla="*/ 2005 h 19"/>
              <a:gd name="T26" fmla="*/ 0 w 29"/>
              <a:gd name="T27" fmla="*/ 3008 h 19"/>
              <a:gd name="T28" fmla="*/ 766 w 29"/>
              <a:gd name="T29" fmla="*/ 2005 h 19"/>
              <a:gd name="T30" fmla="*/ 0 w 29"/>
              <a:gd name="T31" fmla="*/ 3008 h 19"/>
              <a:gd name="T32" fmla="*/ 4981 w 29"/>
              <a:gd name="T33" fmla="*/ 0 h 19"/>
              <a:gd name="T34" fmla="*/ 8430 w 29"/>
              <a:gd name="T35" fmla="*/ 1003 h 19"/>
              <a:gd name="T36" fmla="*/ 6514 w 29"/>
              <a:gd name="T37" fmla="*/ 2005 h 19"/>
              <a:gd name="T38" fmla="*/ 8047 w 29"/>
              <a:gd name="T39" fmla="*/ 1003 h 19"/>
              <a:gd name="T40" fmla="*/ 4981 w 29"/>
              <a:gd name="T41" fmla="*/ 0 h 19"/>
              <a:gd name="T42" fmla="*/ 4598 w 29"/>
              <a:gd name="T43" fmla="*/ 1003 h 19"/>
              <a:gd name="T44" fmla="*/ 3832 w 29"/>
              <a:gd name="T45" fmla="*/ 1003 h 19"/>
              <a:gd name="T46" fmla="*/ 4981 w 29"/>
              <a:gd name="T47" fmla="*/ 0 h 19"/>
              <a:gd name="T48" fmla="*/ 10729 w 29"/>
              <a:gd name="T49" fmla="*/ 6016 h 19"/>
              <a:gd name="T50" fmla="*/ 6131 w 29"/>
              <a:gd name="T51" fmla="*/ 2005 h 19"/>
              <a:gd name="T52" fmla="*/ 10729 w 29"/>
              <a:gd name="T53" fmla="*/ 6016 h 1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9" h="19">
                <a:moveTo>
                  <a:pt x="10" y="15"/>
                </a:moveTo>
                <a:cubicBezTo>
                  <a:pt x="10" y="12"/>
                  <a:pt x="12" y="12"/>
                  <a:pt x="13" y="12"/>
                </a:cubicBezTo>
                <a:cubicBezTo>
                  <a:pt x="12" y="12"/>
                  <a:pt x="11" y="12"/>
                  <a:pt x="10" y="15"/>
                </a:cubicBezTo>
                <a:close/>
                <a:moveTo>
                  <a:pt x="4" y="6"/>
                </a:moveTo>
                <a:lnTo>
                  <a:pt x="8" y="6"/>
                </a:lnTo>
                <a:cubicBezTo>
                  <a:pt x="6" y="6"/>
                  <a:pt x="3" y="6"/>
                  <a:pt x="0" y="9"/>
                </a:cubicBezTo>
                <a:lnTo>
                  <a:pt x="3" y="6"/>
                </a:lnTo>
                <a:lnTo>
                  <a:pt x="4" y="6"/>
                </a:lnTo>
                <a:close/>
                <a:moveTo>
                  <a:pt x="2" y="6"/>
                </a:moveTo>
                <a:lnTo>
                  <a:pt x="5" y="3"/>
                </a:lnTo>
                <a:lnTo>
                  <a:pt x="6" y="3"/>
                </a:lnTo>
                <a:lnTo>
                  <a:pt x="3" y="6"/>
                </a:lnTo>
                <a:lnTo>
                  <a:pt x="2" y="6"/>
                </a:lnTo>
                <a:close/>
                <a:moveTo>
                  <a:pt x="0" y="9"/>
                </a:moveTo>
                <a:cubicBezTo>
                  <a:pt x="1" y="7"/>
                  <a:pt x="1" y="7"/>
                  <a:pt x="2" y="6"/>
                </a:cubicBezTo>
                <a:lnTo>
                  <a:pt x="0" y="9"/>
                </a:lnTo>
                <a:close/>
                <a:moveTo>
                  <a:pt x="13" y="0"/>
                </a:moveTo>
                <a:cubicBezTo>
                  <a:pt x="16" y="0"/>
                  <a:pt x="20" y="3"/>
                  <a:pt x="22" y="3"/>
                </a:cubicBezTo>
                <a:cubicBezTo>
                  <a:pt x="20" y="6"/>
                  <a:pt x="18" y="6"/>
                  <a:pt x="17" y="6"/>
                </a:cubicBezTo>
                <a:cubicBezTo>
                  <a:pt x="18" y="6"/>
                  <a:pt x="19" y="6"/>
                  <a:pt x="21" y="3"/>
                </a:cubicBezTo>
                <a:cubicBezTo>
                  <a:pt x="19" y="3"/>
                  <a:pt x="16" y="0"/>
                  <a:pt x="13" y="0"/>
                </a:cubicBezTo>
                <a:lnTo>
                  <a:pt x="12" y="3"/>
                </a:lnTo>
                <a:lnTo>
                  <a:pt x="10" y="3"/>
                </a:lnTo>
                <a:lnTo>
                  <a:pt x="13" y="0"/>
                </a:lnTo>
                <a:close/>
                <a:moveTo>
                  <a:pt x="28" y="18"/>
                </a:moveTo>
                <a:cubicBezTo>
                  <a:pt x="25" y="15"/>
                  <a:pt x="20" y="12"/>
                  <a:pt x="16" y="6"/>
                </a:cubicBezTo>
                <a:cubicBezTo>
                  <a:pt x="20" y="9"/>
                  <a:pt x="25" y="15"/>
                  <a:pt x="28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13" name="Freeform 8082">
            <a:extLst>
              <a:ext uri="{FF2B5EF4-FFF2-40B4-BE49-F238E27FC236}">
                <a16:creationId xmlns:a16="http://schemas.microsoft.com/office/drawing/2014/main" id="{A29674C9-C32F-E44E-B7BD-19C81F09D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5395913"/>
            <a:ext cx="431800" cy="252412"/>
          </a:xfrm>
          <a:custGeom>
            <a:avLst/>
            <a:gdLst>
              <a:gd name="T0" fmla="*/ 215720 w 1199"/>
              <a:gd name="T1" fmla="*/ 252051 h 699"/>
              <a:gd name="T2" fmla="*/ 0 w 1199"/>
              <a:gd name="T3" fmla="*/ 252051 h 699"/>
              <a:gd name="T4" fmla="*/ 0 w 1199"/>
              <a:gd name="T5" fmla="*/ 0 h 699"/>
              <a:gd name="T6" fmla="*/ 431440 w 1199"/>
              <a:gd name="T7" fmla="*/ 0 h 699"/>
              <a:gd name="T8" fmla="*/ 431440 w 1199"/>
              <a:gd name="T9" fmla="*/ 252051 h 699"/>
              <a:gd name="T10" fmla="*/ 215720 w 1199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699">
                <a:moveTo>
                  <a:pt x="599" y="698"/>
                </a:moveTo>
                <a:lnTo>
                  <a:pt x="0" y="698"/>
                </a:lnTo>
                <a:lnTo>
                  <a:pt x="0" y="0"/>
                </a:lnTo>
                <a:lnTo>
                  <a:pt x="1198" y="0"/>
                </a:lnTo>
                <a:lnTo>
                  <a:pt x="1198" y="698"/>
                </a:lnTo>
                <a:lnTo>
                  <a:pt x="599" y="6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14" name="Freeform 8083">
            <a:extLst>
              <a:ext uri="{FF2B5EF4-FFF2-40B4-BE49-F238E27FC236}">
                <a16:creationId xmlns:a16="http://schemas.microsoft.com/office/drawing/2014/main" id="{BFB1D529-4A59-DA48-87F0-39B571C32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5422900"/>
            <a:ext cx="431800" cy="195263"/>
          </a:xfrm>
          <a:custGeom>
            <a:avLst/>
            <a:gdLst>
              <a:gd name="T0" fmla="*/ 431440 w 1199"/>
              <a:gd name="T1" fmla="*/ 28356 h 544"/>
              <a:gd name="T2" fmla="*/ 139732 w 1199"/>
              <a:gd name="T3" fmla="*/ 28356 h 544"/>
              <a:gd name="T4" fmla="*/ 139732 w 1199"/>
              <a:gd name="T5" fmla="*/ 0 h 544"/>
              <a:gd name="T6" fmla="*/ 431440 w 1199"/>
              <a:gd name="T7" fmla="*/ 0 h 544"/>
              <a:gd name="T8" fmla="*/ 431440 w 1199"/>
              <a:gd name="T9" fmla="*/ 28356 h 544"/>
              <a:gd name="T10" fmla="*/ 431440 w 1199"/>
              <a:gd name="T11" fmla="*/ 83633 h 544"/>
              <a:gd name="T12" fmla="*/ 139732 w 1199"/>
              <a:gd name="T13" fmla="*/ 83633 h 544"/>
              <a:gd name="T14" fmla="*/ 139732 w 1199"/>
              <a:gd name="T15" fmla="*/ 56712 h 544"/>
              <a:gd name="T16" fmla="*/ 431440 w 1199"/>
              <a:gd name="T17" fmla="*/ 56712 h 544"/>
              <a:gd name="T18" fmla="*/ 431440 w 1199"/>
              <a:gd name="T19" fmla="*/ 83633 h 544"/>
              <a:gd name="T20" fmla="*/ 431440 w 1199"/>
              <a:gd name="T21" fmla="*/ 140345 h 544"/>
              <a:gd name="T22" fmla="*/ 0 w 1199"/>
              <a:gd name="T23" fmla="*/ 140345 h 544"/>
              <a:gd name="T24" fmla="*/ 0 w 1199"/>
              <a:gd name="T25" fmla="*/ 111989 h 544"/>
              <a:gd name="T26" fmla="*/ 431440 w 1199"/>
              <a:gd name="T27" fmla="*/ 111989 h 544"/>
              <a:gd name="T28" fmla="*/ 431440 w 1199"/>
              <a:gd name="T29" fmla="*/ 140345 h 544"/>
              <a:gd name="T30" fmla="*/ 431440 w 1199"/>
              <a:gd name="T31" fmla="*/ 194904 h 544"/>
              <a:gd name="T32" fmla="*/ 0 w 1199"/>
              <a:gd name="T33" fmla="*/ 194904 h 544"/>
              <a:gd name="T34" fmla="*/ 0 w 1199"/>
              <a:gd name="T35" fmla="*/ 167625 h 544"/>
              <a:gd name="T36" fmla="*/ 431440 w 1199"/>
              <a:gd name="T37" fmla="*/ 167625 h 544"/>
              <a:gd name="T38" fmla="*/ 431440 w 1199"/>
              <a:gd name="T39" fmla="*/ 194904 h 5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99" h="544">
                <a:moveTo>
                  <a:pt x="1198" y="79"/>
                </a:moveTo>
                <a:lnTo>
                  <a:pt x="388" y="79"/>
                </a:lnTo>
                <a:lnTo>
                  <a:pt x="388" y="0"/>
                </a:lnTo>
                <a:lnTo>
                  <a:pt x="1198" y="0"/>
                </a:lnTo>
                <a:lnTo>
                  <a:pt x="1198" y="79"/>
                </a:lnTo>
                <a:close/>
                <a:moveTo>
                  <a:pt x="1198" y="233"/>
                </a:moveTo>
                <a:lnTo>
                  <a:pt x="388" y="233"/>
                </a:lnTo>
                <a:lnTo>
                  <a:pt x="388" y="158"/>
                </a:lnTo>
                <a:lnTo>
                  <a:pt x="1198" y="158"/>
                </a:lnTo>
                <a:lnTo>
                  <a:pt x="1198" y="233"/>
                </a:lnTo>
                <a:close/>
                <a:moveTo>
                  <a:pt x="1198" y="391"/>
                </a:moveTo>
                <a:lnTo>
                  <a:pt x="0" y="391"/>
                </a:lnTo>
                <a:lnTo>
                  <a:pt x="0" y="312"/>
                </a:lnTo>
                <a:lnTo>
                  <a:pt x="1198" y="312"/>
                </a:lnTo>
                <a:lnTo>
                  <a:pt x="1198" y="391"/>
                </a:lnTo>
                <a:close/>
                <a:moveTo>
                  <a:pt x="1198" y="543"/>
                </a:moveTo>
                <a:lnTo>
                  <a:pt x="0" y="543"/>
                </a:lnTo>
                <a:lnTo>
                  <a:pt x="0" y="467"/>
                </a:lnTo>
                <a:lnTo>
                  <a:pt x="1198" y="467"/>
                </a:lnTo>
                <a:lnTo>
                  <a:pt x="1198" y="543"/>
                </a:lnTo>
                <a:close/>
              </a:path>
            </a:pathLst>
          </a:custGeom>
          <a:solidFill>
            <a:srgbClr val="3E73B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15" name="Freeform 8084">
            <a:extLst>
              <a:ext uri="{FF2B5EF4-FFF2-40B4-BE49-F238E27FC236}">
                <a16:creationId xmlns:a16="http://schemas.microsoft.com/office/drawing/2014/main" id="{6EE0D65F-29F8-3B43-9B33-692F6C0ED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65763"/>
            <a:ext cx="23812" cy="47625"/>
          </a:xfrm>
          <a:custGeom>
            <a:avLst/>
            <a:gdLst>
              <a:gd name="T0" fmla="*/ 22746 w 67"/>
              <a:gd name="T1" fmla="*/ 0 h 132"/>
              <a:gd name="T2" fmla="*/ 23457 w 67"/>
              <a:gd name="T3" fmla="*/ 20926 h 132"/>
              <a:gd name="T4" fmla="*/ 2488 w 67"/>
              <a:gd name="T5" fmla="*/ 47264 h 132"/>
              <a:gd name="T6" fmla="*/ 9951 w 67"/>
              <a:gd name="T7" fmla="*/ 16236 h 132"/>
              <a:gd name="T8" fmla="*/ 22746 w 67"/>
              <a:gd name="T9" fmla="*/ 0 h 1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" h="132">
                <a:moveTo>
                  <a:pt x="64" y="0"/>
                </a:moveTo>
                <a:lnTo>
                  <a:pt x="66" y="58"/>
                </a:lnTo>
                <a:cubicBezTo>
                  <a:pt x="13" y="97"/>
                  <a:pt x="46" y="118"/>
                  <a:pt x="7" y="131"/>
                </a:cubicBezTo>
                <a:cubicBezTo>
                  <a:pt x="33" y="106"/>
                  <a:pt x="0" y="106"/>
                  <a:pt x="28" y="45"/>
                </a:cubicBezTo>
                <a:lnTo>
                  <a:pt x="64" y="0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16" name="Freeform 8085">
            <a:extLst>
              <a:ext uri="{FF2B5EF4-FFF2-40B4-BE49-F238E27FC236}">
                <a16:creationId xmlns:a16="http://schemas.microsoft.com/office/drawing/2014/main" id="{7B40EAFC-15FE-C043-95E1-B5FAB65DA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" y="5465763"/>
            <a:ext cx="23813" cy="49212"/>
          </a:xfrm>
          <a:custGeom>
            <a:avLst/>
            <a:gdLst>
              <a:gd name="T0" fmla="*/ 22348 w 65"/>
              <a:gd name="T1" fmla="*/ 0 h 135"/>
              <a:gd name="T2" fmla="*/ 23447 w 65"/>
              <a:gd name="T3" fmla="*/ 21143 h 135"/>
              <a:gd name="T4" fmla="*/ 10624 w 65"/>
              <a:gd name="T5" fmla="*/ 38641 h 135"/>
              <a:gd name="T6" fmla="*/ 1832 w 65"/>
              <a:gd name="T7" fmla="*/ 48847 h 135"/>
              <a:gd name="T8" fmla="*/ 0 w 65"/>
              <a:gd name="T9" fmla="*/ 48847 h 135"/>
              <a:gd name="T10" fmla="*/ 1099 w 65"/>
              <a:gd name="T11" fmla="*/ 47754 h 135"/>
              <a:gd name="T12" fmla="*/ 4763 w 65"/>
              <a:gd name="T13" fmla="*/ 37547 h 135"/>
              <a:gd name="T14" fmla="*/ 9159 w 65"/>
              <a:gd name="T15" fmla="*/ 16404 h 135"/>
              <a:gd name="T16" fmla="*/ 9525 w 65"/>
              <a:gd name="T17" fmla="*/ 17862 h 135"/>
              <a:gd name="T18" fmla="*/ 5495 w 65"/>
              <a:gd name="T19" fmla="*/ 37547 h 135"/>
              <a:gd name="T20" fmla="*/ 5495 w 65"/>
              <a:gd name="T21" fmla="*/ 37547 h 135"/>
              <a:gd name="T22" fmla="*/ 3664 w 65"/>
              <a:gd name="T23" fmla="*/ 46660 h 135"/>
              <a:gd name="T24" fmla="*/ 9159 w 65"/>
              <a:gd name="T25" fmla="*/ 38641 h 135"/>
              <a:gd name="T26" fmla="*/ 9159 w 65"/>
              <a:gd name="T27" fmla="*/ 38641 h 135"/>
              <a:gd name="T28" fmla="*/ 22714 w 65"/>
              <a:gd name="T29" fmla="*/ 21143 h 135"/>
              <a:gd name="T30" fmla="*/ 20882 w 65"/>
              <a:gd name="T31" fmla="*/ 0 h 135"/>
              <a:gd name="T32" fmla="*/ 22348 w 65"/>
              <a:gd name="T33" fmla="*/ 0 h 1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5" h="135">
                <a:moveTo>
                  <a:pt x="61" y="0"/>
                </a:moveTo>
                <a:lnTo>
                  <a:pt x="64" y="58"/>
                </a:lnTo>
                <a:cubicBezTo>
                  <a:pt x="36" y="76"/>
                  <a:pt x="33" y="97"/>
                  <a:pt x="29" y="106"/>
                </a:cubicBezTo>
                <a:cubicBezTo>
                  <a:pt x="25" y="118"/>
                  <a:pt x="25" y="128"/>
                  <a:pt x="5" y="134"/>
                </a:cubicBezTo>
                <a:lnTo>
                  <a:pt x="0" y="134"/>
                </a:lnTo>
                <a:lnTo>
                  <a:pt x="3" y="131"/>
                </a:lnTo>
                <a:cubicBezTo>
                  <a:pt x="15" y="118"/>
                  <a:pt x="15" y="112"/>
                  <a:pt x="13" y="103"/>
                </a:cubicBezTo>
                <a:cubicBezTo>
                  <a:pt x="11" y="91"/>
                  <a:pt x="9" y="76"/>
                  <a:pt x="25" y="45"/>
                </a:cubicBezTo>
                <a:lnTo>
                  <a:pt x="26" y="49"/>
                </a:lnTo>
                <a:cubicBezTo>
                  <a:pt x="13" y="76"/>
                  <a:pt x="13" y="91"/>
                  <a:pt x="15" y="103"/>
                </a:cubicBezTo>
                <a:cubicBezTo>
                  <a:pt x="17" y="111"/>
                  <a:pt x="18" y="118"/>
                  <a:pt x="10" y="128"/>
                </a:cubicBezTo>
                <a:cubicBezTo>
                  <a:pt x="22" y="122"/>
                  <a:pt x="25" y="114"/>
                  <a:pt x="25" y="106"/>
                </a:cubicBezTo>
                <a:cubicBezTo>
                  <a:pt x="29" y="94"/>
                  <a:pt x="34" y="76"/>
                  <a:pt x="62" y="58"/>
                </a:cubicBezTo>
                <a:lnTo>
                  <a:pt x="57" y="0"/>
                </a:lnTo>
                <a:lnTo>
                  <a:pt x="61" y="0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17" name="Freeform 8086">
            <a:extLst>
              <a:ext uri="{FF2B5EF4-FFF2-40B4-BE49-F238E27FC236}">
                <a16:creationId xmlns:a16="http://schemas.microsoft.com/office/drawing/2014/main" id="{1947580A-AE6B-3846-BDA3-4EF9D676B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8" y="5480050"/>
            <a:ext cx="14287" cy="33338"/>
          </a:xfrm>
          <a:custGeom>
            <a:avLst/>
            <a:gdLst>
              <a:gd name="T0" fmla="*/ 13911 w 38"/>
              <a:gd name="T1" fmla="*/ 0 h 92"/>
              <a:gd name="T2" fmla="*/ 7895 w 38"/>
              <a:gd name="T3" fmla="*/ 20655 h 92"/>
              <a:gd name="T4" fmla="*/ 7895 w 38"/>
              <a:gd name="T5" fmla="*/ 20655 h 92"/>
              <a:gd name="T6" fmla="*/ 376 w 38"/>
              <a:gd name="T7" fmla="*/ 32976 h 92"/>
              <a:gd name="T8" fmla="*/ 0 w 38"/>
              <a:gd name="T9" fmla="*/ 31889 h 92"/>
              <a:gd name="T10" fmla="*/ 5640 w 38"/>
              <a:gd name="T11" fmla="*/ 20655 h 92"/>
              <a:gd name="T12" fmla="*/ 13159 w 38"/>
              <a:gd name="T13" fmla="*/ 0 h 92"/>
              <a:gd name="T14" fmla="*/ 13911 w 38"/>
              <a:gd name="T15" fmla="*/ 0 h 9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8" h="92">
                <a:moveTo>
                  <a:pt x="37" y="0"/>
                </a:moveTo>
                <a:cubicBezTo>
                  <a:pt x="25" y="24"/>
                  <a:pt x="21" y="45"/>
                  <a:pt x="21" y="57"/>
                </a:cubicBezTo>
                <a:cubicBezTo>
                  <a:pt x="17" y="72"/>
                  <a:pt x="15" y="85"/>
                  <a:pt x="1" y="91"/>
                </a:cubicBezTo>
                <a:lnTo>
                  <a:pt x="0" y="88"/>
                </a:lnTo>
                <a:cubicBezTo>
                  <a:pt x="13" y="81"/>
                  <a:pt x="14" y="72"/>
                  <a:pt x="15" y="57"/>
                </a:cubicBezTo>
                <a:cubicBezTo>
                  <a:pt x="19" y="45"/>
                  <a:pt x="21" y="24"/>
                  <a:pt x="35" y="0"/>
                </a:cubicBezTo>
                <a:lnTo>
                  <a:pt x="37" y="0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18" name="Freeform 8087">
            <a:extLst>
              <a:ext uri="{FF2B5EF4-FFF2-40B4-BE49-F238E27FC236}">
                <a16:creationId xmlns:a16="http://schemas.microsoft.com/office/drawing/2014/main" id="{3C235944-30D4-2542-8577-95C15D0C7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416550"/>
            <a:ext cx="23812" cy="49213"/>
          </a:xfrm>
          <a:custGeom>
            <a:avLst/>
            <a:gdLst>
              <a:gd name="T0" fmla="*/ 1777 w 67"/>
              <a:gd name="T1" fmla="*/ 48848 h 135"/>
              <a:gd name="T2" fmla="*/ 0 w 67"/>
              <a:gd name="T3" fmla="*/ 27705 h 135"/>
              <a:gd name="T4" fmla="*/ 20613 w 67"/>
              <a:gd name="T5" fmla="*/ 0 h 135"/>
              <a:gd name="T6" fmla="*/ 12795 w 67"/>
              <a:gd name="T7" fmla="*/ 31351 h 135"/>
              <a:gd name="T8" fmla="*/ 1777 w 67"/>
              <a:gd name="T9" fmla="*/ 48848 h 1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" h="135">
                <a:moveTo>
                  <a:pt x="5" y="134"/>
                </a:moveTo>
                <a:lnTo>
                  <a:pt x="0" y="76"/>
                </a:lnTo>
                <a:cubicBezTo>
                  <a:pt x="52" y="34"/>
                  <a:pt x="20" y="16"/>
                  <a:pt x="58" y="0"/>
                </a:cubicBezTo>
                <a:cubicBezTo>
                  <a:pt x="33" y="28"/>
                  <a:pt x="66" y="28"/>
                  <a:pt x="36" y="86"/>
                </a:cubicBezTo>
                <a:lnTo>
                  <a:pt x="5" y="134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19" name="Freeform 8088">
            <a:extLst>
              <a:ext uri="{FF2B5EF4-FFF2-40B4-BE49-F238E27FC236}">
                <a16:creationId xmlns:a16="http://schemas.microsoft.com/office/drawing/2014/main" id="{934CCB46-D6C0-1B49-A442-B7A576465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416550"/>
            <a:ext cx="23813" cy="49213"/>
          </a:xfrm>
          <a:custGeom>
            <a:avLst/>
            <a:gdLst>
              <a:gd name="T0" fmla="*/ 1099 w 65"/>
              <a:gd name="T1" fmla="*/ 48848 h 135"/>
              <a:gd name="T2" fmla="*/ 0 w 65"/>
              <a:gd name="T3" fmla="*/ 27705 h 135"/>
              <a:gd name="T4" fmla="*/ 12822 w 65"/>
              <a:gd name="T5" fmla="*/ 9114 h 135"/>
              <a:gd name="T6" fmla="*/ 21615 w 65"/>
              <a:gd name="T7" fmla="*/ 0 h 135"/>
              <a:gd name="T8" fmla="*/ 21981 w 65"/>
              <a:gd name="T9" fmla="*/ 1458 h 135"/>
              <a:gd name="T10" fmla="*/ 19050 w 65"/>
              <a:gd name="T11" fmla="*/ 10207 h 135"/>
              <a:gd name="T12" fmla="*/ 14288 w 65"/>
              <a:gd name="T13" fmla="*/ 32080 h 135"/>
              <a:gd name="T14" fmla="*/ 13555 w 65"/>
              <a:gd name="T15" fmla="*/ 31351 h 135"/>
              <a:gd name="T16" fmla="*/ 17951 w 65"/>
              <a:gd name="T17" fmla="*/ 11301 h 135"/>
              <a:gd name="T18" fmla="*/ 20149 w 65"/>
              <a:gd name="T19" fmla="*/ 1823 h 135"/>
              <a:gd name="T20" fmla="*/ 13921 w 65"/>
              <a:gd name="T21" fmla="*/ 10207 h 135"/>
              <a:gd name="T22" fmla="*/ 1099 w 65"/>
              <a:gd name="T23" fmla="*/ 27705 h 135"/>
              <a:gd name="T24" fmla="*/ 2564 w 65"/>
              <a:gd name="T25" fmla="*/ 48848 h 135"/>
              <a:gd name="T26" fmla="*/ 1099 w 65"/>
              <a:gd name="T27" fmla="*/ 48848 h 135"/>
              <a:gd name="T28" fmla="*/ 23447 w 65"/>
              <a:gd name="T29" fmla="*/ 0 h 135"/>
              <a:gd name="T30" fmla="*/ 21981 w 65"/>
              <a:gd name="T31" fmla="*/ 1458 h 135"/>
              <a:gd name="T32" fmla="*/ 21981 w 65"/>
              <a:gd name="T33" fmla="*/ 0 h 135"/>
              <a:gd name="T34" fmla="*/ 23447 w 65"/>
              <a:gd name="T35" fmla="*/ 0 h 13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5" h="135">
                <a:moveTo>
                  <a:pt x="3" y="134"/>
                </a:moveTo>
                <a:lnTo>
                  <a:pt x="0" y="76"/>
                </a:lnTo>
                <a:cubicBezTo>
                  <a:pt x="28" y="55"/>
                  <a:pt x="32" y="37"/>
                  <a:pt x="35" y="25"/>
                </a:cubicBezTo>
                <a:cubicBezTo>
                  <a:pt x="38" y="16"/>
                  <a:pt x="40" y="7"/>
                  <a:pt x="59" y="0"/>
                </a:cubicBezTo>
                <a:lnTo>
                  <a:pt x="60" y="4"/>
                </a:lnTo>
                <a:cubicBezTo>
                  <a:pt x="50" y="16"/>
                  <a:pt x="50" y="22"/>
                  <a:pt x="52" y="28"/>
                </a:cubicBezTo>
                <a:cubicBezTo>
                  <a:pt x="53" y="43"/>
                  <a:pt x="54" y="55"/>
                  <a:pt x="39" y="88"/>
                </a:cubicBezTo>
                <a:lnTo>
                  <a:pt x="37" y="86"/>
                </a:lnTo>
                <a:cubicBezTo>
                  <a:pt x="52" y="55"/>
                  <a:pt x="50" y="43"/>
                  <a:pt x="49" y="31"/>
                </a:cubicBezTo>
                <a:cubicBezTo>
                  <a:pt x="48" y="23"/>
                  <a:pt x="46" y="17"/>
                  <a:pt x="55" y="5"/>
                </a:cubicBezTo>
                <a:cubicBezTo>
                  <a:pt x="42" y="9"/>
                  <a:pt x="40" y="17"/>
                  <a:pt x="38" y="28"/>
                </a:cubicBezTo>
                <a:cubicBezTo>
                  <a:pt x="35" y="40"/>
                  <a:pt x="30" y="55"/>
                  <a:pt x="3" y="76"/>
                </a:cubicBezTo>
                <a:lnTo>
                  <a:pt x="7" y="134"/>
                </a:lnTo>
                <a:lnTo>
                  <a:pt x="3" y="134"/>
                </a:lnTo>
                <a:close/>
                <a:moveTo>
                  <a:pt x="64" y="0"/>
                </a:moveTo>
                <a:lnTo>
                  <a:pt x="60" y="4"/>
                </a:lnTo>
                <a:lnTo>
                  <a:pt x="60" y="0"/>
                </a:lnTo>
                <a:lnTo>
                  <a:pt x="64" y="0"/>
                </a:ln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20" name="Freeform 8089">
            <a:extLst>
              <a:ext uri="{FF2B5EF4-FFF2-40B4-BE49-F238E27FC236}">
                <a16:creationId xmlns:a16="http://schemas.microsoft.com/office/drawing/2014/main" id="{109424D0-43B2-B34B-8CFA-F837BA4BE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688" y="5416550"/>
            <a:ext cx="14287" cy="33338"/>
          </a:xfrm>
          <a:custGeom>
            <a:avLst/>
            <a:gdLst>
              <a:gd name="T0" fmla="*/ 0 w 39"/>
              <a:gd name="T1" fmla="*/ 31546 h 93"/>
              <a:gd name="T2" fmla="*/ 6960 w 39"/>
              <a:gd name="T3" fmla="*/ 12188 h 93"/>
              <a:gd name="T4" fmla="*/ 13554 w 39"/>
              <a:gd name="T5" fmla="*/ 0 h 93"/>
              <a:gd name="T6" fmla="*/ 13921 w 39"/>
              <a:gd name="T7" fmla="*/ 1434 h 93"/>
              <a:gd name="T8" fmla="*/ 8059 w 39"/>
              <a:gd name="T9" fmla="*/ 12188 h 93"/>
              <a:gd name="T10" fmla="*/ 1099 w 39"/>
              <a:gd name="T11" fmla="*/ 32980 h 93"/>
              <a:gd name="T12" fmla="*/ 0 w 39"/>
              <a:gd name="T13" fmla="*/ 31546 h 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93">
                <a:moveTo>
                  <a:pt x="0" y="88"/>
                </a:moveTo>
                <a:cubicBezTo>
                  <a:pt x="13" y="67"/>
                  <a:pt x="17" y="46"/>
                  <a:pt x="19" y="34"/>
                </a:cubicBezTo>
                <a:cubicBezTo>
                  <a:pt x="22" y="16"/>
                  <a:pt x="22" y="7"/>
                  <a:pt x="37" y="0"/>
                </a:cubicBezTo>
                <a:lnTo>
                  <a:pt x="38" y="4"/>
                </a:lnTo>
                <a:cubicBezTo>
                  <a:pt x="25" y="7"/>
                  <a:pt x="24" y="19"/>
                  <a:pt x="22" y="34"/>
                </a:cubicBezTo>
                <a:cubicBezTo>
                  <a:pt x="19" y="46"/>
                  <a:pt x="16" y="67"/>
                  <a:pt x="3" y="92"/>
                </a:cubicBezTo>
                <a:lnTo>
                  <a:pt x="0" y="88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21" name="Freeform 8090">
            <a:extLst>
              <a:ext uri="{FF2B5EF4-FFF2-40B4-BE49-F238E27FC236}">
                <a16:creationId xmlns:a16="http://schemas.microsoft.com/office/drawing/2014/main" id="{B4C5E508-4EF1-764B-B357-2ED48206F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5443538"/>
            <a:ext cx="47625" cy="23812"/>
          </a:xfrm>
          <a:custGeom>
            <a:avLst/>
            <a:gdLst>
              <a:gd name="T0" fmla="*/ 47270 w 134"/>
              <a:gd name="T1" fmla="*/ 22347 h 65"/>
              <a:gd name="T2" fmla="*/ 25945 w 134"/>
              <a:gd name="T3" fmla="*/ 23446 h 65"/>
              <a:gd name="T4" fmla="*/ 0 w 134"/>
              <a:gd name="T5" fmla="*/ 2198 h 65"/>
              <a:gd name="T6" fmla="*/ 30210 w 134"/>
              <a:gd name="T7" fmla="*/ 10257 h 65"/>
              <a:gd name="T8" fmla="*/ 47270 w 134"/>
              <a:gd name="T9" fmla="*/ 22347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4" h="65">
                <a:moveTo>
                  <a:pt x="133" y="61"/>
                </a:moveTo>
                <a:lnTo>
                  <a:pt x="73" y="64"/>
                </a:lnTo>
                <a:cubicBezTo>
                  <a:pt x="35" y="13"/>
                  <a:pt x="13" y="46"/>
                  <a:pt x="0" y="6"/>
                </a:cubicBezTo>
                <a:cubicBezTo>
                  <a:pt x="27" y="31"/>
                  <a:pt x="26" y="0"/>
                  <a:pt x="85" y="28"/>
                </a:cubicBezTo>
                <a:lnTo>
                  <a:pt x="133" y="61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22" name="Freeform 8091">
            <a:extLst>
              <a:ext uri="{FF2B5EF4-FFF2-40B4-BE49-F238E27FC236}">
                <a16:creationId xmlns:a16="http://schemas.microsoft.com/office/drawing/2014/main" id="{740404DC-E54E-1141-A1CF-1ACF98D0B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13" y="5443538"/>
            <a:ext cx="49212" cy="23812"/>
          </a:xfrm>
          <a:custGeom>
            <a:avLst/>
            <a:gdLst>
              <a:gd name="T0" fmla="*/ 48853 w 137"/>
              <a:gd name="T1" fmla="*/ 21248 h 65"/>
              <a:gd name="T2" fmla="*/ 27300 w 137"/>
              <a:gd name="T3" fmla="*/ 23446 h 65"/>
              <a:gd name="T4" fmla="*/ 26941 w 137"/>
              <a:gd name="T5" fmla="*/ 22347 h 65"/>
              <a:gd name="T6" fmla="*/ 10058 w 137"/>
              <a:gd name="T7" fmla="*/ 10257 h 65"/>
              <a:gd name="T8" fmla="*/ 718 w 137"/>
              <a:gd name="T9" fmla="*/ 2564 h 65"/>
              <a:gd name="T10" fmla="*/ 0 w 137"/>
              <a:gd name="T11" fmla="*/ 0 h 65"/>
              <a:gd name="T12" fmla="*/ 1437 w 137"/>
              <a:gd name="T13" fmla="*/ 1099 h 65"/>
              <a:gd name="T14" fmla="*/ 11136 w 137"/>
              <a:gd name="T15" fmla="*/ 4396 h 65"/>
              <a:gd name="T16" fmla="*/ 31611 w 137"/>
              <a:gd name="T17" fmla="*/ 9158 h 65"/>
              <a:gd name="T18" fmla="*/ 30892 w 137"/>
              <a:gd name="T19" fmla="*/ 9158 h 65"/>
              <a:gd name="T20" fmla="*/ 11136 w 137"/>
              <a:gd name="T21" fmla="*/ 5861 h 65"/>
              <a:gd name="T22" fmla="*/ 2514 w 137"/>
              <a:gd name="T23" fmla="*/ 3663 h 65"/>
              <a:gd name="T24" fmla="*/ 10058 w 137"/>
              <a:gd name="T25" fmla="*/ 9158 h 65"/>
              <a:gd name="T26" fmla="*/ 27659 w 137"/>
              <a:gd name="T27" fmla="*/ 22347 h 65"/>
              <a:gd name="T28" fmla="*/ 48134 w 137"/>
              <a:gd name="T29" fmla="*/ 20149 h 65"/>
              <a:gd name="T30" fmla="*/ 48853 w 137"/>
              <a:gd name="T31" fmla="*/ 21248 h 65"/>
              <a:gd name="T32" fmla="*/ 1078 w 137"/>
              <a:gd name="T33" fmla="*/ 1099 h 65"/>
              <a:gd name="T34" fmla="*/ 718 w 137"/>
              <a:gd name="T35" fmla="*/ 2564 h 65"/>
              <a:gd name="T36" fmla="*/ 2514 w 137"/>
              <a:gd name="T37" fmla="*/ 3663 h 65"/>
              <a:gd name="T38" fmla="*/ 1437 w 137"/>
              <a:gd name="T39" fmla="*/ 1099 h 65"/>
              <a:gd name="T40" fmla="*/ 1078 w 137"/>
              <a:gd name="T41" fmla="*/ 1099 h 6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7" h="65">
                <a:moveTo>
                  <a:pt x="136" y="58"/>
                </a:moveTo>
                <a:lnTo>
                  <a:pt x="76" y="64"/>
                </a:lnTo>
                <a:lnTo>
                  <a:pt x="75" y="61"/>
                </a:lnTo>
                <a:cubicBezTo>
                  <a:pt x="57" y="34"/>
                  <a:pt x="40" y="31"/>
                  <a:pt x="28" y="28"/>
                </a:cubicBezTo>
                <a:cubicBezTo>
                  <a:pt x="17" y="25"/>
                  <a:pt x="7" y="22"/>
                  <a:pt x="2" y="7"/>
                </a:cubicBezTo>
                <a:lnTo>
                  <a:pt x="0" y="0"/>
                </a:lnTo>
                <a:lnTo>
                  <a:pt x="4" y="3"/>
                </a:lnTo>
                <a:cubicBezTo>
                  <a:pt x="17" y="16"/>
                  <a:pt x="22" y="12"/>
                  <a:pt x="31" y="12"/>
                </a:cubicBezTo>
                <a:cubicBezTo>
                  <a:pt x="43" y="10"/>
                  <a:pt x="57" y="7"/>
                  <a:pt x="88" y="25"/>
                </a:cubicBezTo>
                <a:lnTo>
                  <a:pt x="86" y="25"/>
                </a:lnTo>
                <a:cubicBezTo>
                  <a:pt x="57" y="10"/>
                  <a:pt x="43" y="12"/>
                  <a:pt x="31" y="16"/>
                </a:cubicBezTo>
                <a:cubicBezTo>
                  <a:pt x="23" y="16"/>
                  <a:pt x="17" y="16"/>
                  <a:pt x="7" y="10"/>
                </a:cubicBezTo>
                <a:cubicBezTo>
                  <a:pt x="13" y="20"/>
                  <a:pt x="19" y="22"/>
                  <a:pt x="28" y="25"/>
                </a:cubicBezTo>
                <a:cubicBezTo>
                  <a:pt x="41" y="28"/>
                  <a:pt x="57" y="31"/>
                  <a:pt x="77" y="61"/>
                </a:cubicBezTo>
                <a:lnTo>
                  <a:pt x="134" y="55"/>
                </a:lnTo>
                <a:lnTo>
                  <a:pt x="136" y="58"/>
                </a:lnTo>
                <a:close/>
                <a:moveTo>
                  <a:pt x="3" y="3"/>
                </a:moveTo>
                <a:lnTo>
                  <a:pt x="2" y="7"/>
                </a:lnTo>
                <a:cubicBezTo>
                  <a:pt x="4" y="8"/>
                  <a:pt x="6" y="9"/>
                  <a:pt x="7" y="10"/>
                </a:cubicBezTo>
                <a:cubicBezTo>
                  <a:pt x="6" y="8"/>
                  <a:pt x="5" y="6"/>
                  <a:pt x="4" y="3"/>
                </a:cubicBezTo>
                <a:lnTo>
                  <a:pt x="3" y="3"/>
                </a:ln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23" name="Freeform 8092">
            <a:extLst>
              <a:ext uri="{FF2B5EF4-FFF2-40B4-BE49-F238E27FC236}">
                <a16:creationId xmlns:a16="http://schemas.microsoft.com/office/drawing/2014/main" id="{FF1DA0E8-33F6-8F4B-BD8B-9455B2EDD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5445125"/>
            <a:ext cx="31750" cy="14288"/>
          </a:xfrm>
          <a:custGeom>
            <a:avLst/>
            <a:gdLst>
              <a:gd name="T0" fmla="*/ 31393 w 89"/>
              <a:gd name="T1" fmla="*/ 13940 h 41"/>
              <a:gd name="T2" fmla="*/ 11772 w 89"/>
              <a:gd name="T3" fmla="*/ 6621 h 41"/>
              <a:gd name="T4" fmla="*/ 0 w 89"/>
              <a:gd name="T5" fmla="*/ 1394 h 41"/>
              <a:gd name="T6" fmla="*/ 713 w 89"/>
              <a:gd name="T7" fmla="*/ 0 h 41"/>
              <a:gd name="T8" fmla="*/ 11772 w 89"/>
              <a:gd name="T9" fmla="*/ 5576 h 41"/>
              <a:gd name="T10" fmla="*/ 31393 w 89"/>
              <a:gd name="T11" fmla="*/ 12894 h 41"/>
              <a:gd name="T12" fmla="*/ 31393 w 89"/>
              <a:gd name="T13" fmla="*/ 1394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9" h="41">
                <a:moveTo>
                  <a:pt x="88" y="40"/>
                </a:moveTo>
                <a:cubicBezTo>
                  <a:pt x="64" y="22"/>
                  <a:pt x="46" y="22"/>
                  <a:pt x="33" y="19"/>
                </a:cubicBezTo>
                <a:cubicBezTo>
                  <a:pt x="17" y="16"/>
                  <a:pt x="7" y="16"/>
                  <a:pt x="0" y="4"/>
                </a:cubicBezTo>
                <a:lnTo>
                  <a:pt x="2" y="0"/>
                </a:lnTo>
                <a:cubicBezTo>
                  <a:pt x="8" y="13"/>
                  <a:pt x="18" y="16"/>
                  <a:pt x="33" y="16"/>
                </a:cubicBezTo>
                <a:cubicBezTo>
                  <a:pt x="47" y="19"/>
                  <a:pt x="65" y="22"/>
                  <a:pt x="88" y="37"/>
                </a:cubicBezTo>
                <a:lnTo>
                  <a:pt x="88" y="40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24" name="Freeform 8093">
            <a:extLst>
              <a:ext uri="{FF2B5EF4-FFF2-40B4-BE49-F238E27FC236}">
                <a16:creationId xmlns:a16="http://schemas.microsoft.com/office/drawing/2014/main" id="{FC8D7CC9-1812-BF47-844A-E1A3F7C82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462588"/>
            <a:ext cx="47625" cy="23812"/>
          </a:xfrm>
          <a:custGeom>
            <a:avLst/>
            <a:gdLst>
              <a:gd name="T0" fmla="*/ 0 w 131"/>
              <a:gd name="T1" fmla="*/ 2101 h 68"/>
              <a:gd name="T2" fmla="*/ 20722 w 131"/>
              <a:gd name="T3" fmla="*/ 0 h 68"/>
              <a:gd name="T4" fmla="*/ 47261 w 131"/>
              <a:gd name="T5" fmla="*/ 20310 h 68"/>
              <a:gd name="T6" fmla="*/ 16360 w 131"/>
              <a:gd name="T7" fmla="*/ 12606 h 68"/>
              <a:gd name="T8" fmla="*/ 0 w 131"/>
              <a:gd name="T9" fmla="*/ 210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1" h="68">
                <a:moveTo>
                  <a:pt x="0" y="6"/>
                </a:moveTo>
                <a:lnTo>
                  <a:pt x="57" y="0"/>
                </a:lnTo>
                <a:cubicBezTo>
                  <a:pt x="94" y="55"/>
                  <a:pt x="116" y="24"/>
                  <a:pt x="130" y="58"/>
                </a:cubicBezTo>
                <a:cubicBezTo>
                  <a:pt x="103" y="36"/>
                  <a:pt x="103" y="67"/>
                  <a:pt x="45" y="36"/>
                </a:cubicBezTo>
                <a:lnTo>
                  <a:pt x="0" y="6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25" name="Freeform 8094">
            <a:extLst>
              <a:ext uri="{FF2B5EF4-FFF2-40B4-BE49-F238E27FC236}">
                <a16:creationId xmlns:a16="http://schemas.microsoft.com/office/drawing/2014/main" id="{F7544105-2B2F-E941-8512-1E33283A4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462588"/>
            <a:ext cx="49212" cy="23812"/>
          </a:xfrm>
          <a:custGeom>
            <a:avLst/>
            <a:gdLst>
              <a:gd name="T0" fmla="*/ 0 w 135"/>
              <a:gd name="T1" fmla="*/ 1099 h 65"/>
              <a:gd name="T2" fmla="*/ 21507 w 135"/>
              <a:gd name="T3" fmla="*/ 0 h 65"/>
              <a:gd name="T4" fmla="*/ 38641 w 135"/>
              <a:gd name="T5" fmla="*/ 13188 h 65"/>
              <a:gd name="T6" fmla="*/ 20778 w 135"/>
              <a:gd name="T7" fmla="*/ 1099 h 65"/>
              <a:gd name="T8" fmla="*/ 365 w 135"/>
              <a:gd name="T9" fmla="*/ 2198 h 65"/>
              <a:gd name="T10" fmla="*/ 0 w 135"/>
              <a:gd name="T11" fmla="*/ 1099 h 65"/>
              <a:gd name="T12" fmla="*/ 38641 w 135"/>
              <a:gd name="T13" fmla="*/ 13188 h 65"/>
              <a:gd name="T14" fmla="*/ 48118 w 135"/>
              <a:gd name="T15" fmla="*/ 21248 h 65"/>
              <a:gd name="T16" fmla="*/ 48847 w 135"/>
              <a:gd name="T17" fmla="*/ 23446 h 65"/>
              <a:gd name="T18" fmla="*/ 47389 w 135"/>
              <a:gd name="T19" fmla="*/ 22347 h 65"/>
              <a:gd name="T20" fmla="*/ 37547 w 135"/>
              <a:gd name="T21" fmla="*/ 18683 h 65"/>
              <a:gd name="T22" fmla="*/ 17133 w 135"/>
              <a:gd name="T23" fmla="*/ 14287 h 65"/>
              <a:gd name="T24" fmla="*/ 17498 w 135"/>
              <a:gd name="T25" fmla="*/ 13188 h 65"/>
              <a:gd name="T26" fmla="*/ 37182 w 135"/>
              <a:gd name="T27" fmla="*/ 17951 h 65"/>
              <a:gd name="T28" fmla="*/ 47025 w 135"/>
              <a:gd name="T29" fmla="*/ 20149 h 65"/>
              <a:gd name="T30" fmla="*/ 38641 w 135"/>
              <a:gd name="T31" fmla="*/ 13188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5" h="65">
                <a:moveTo>
                  <a:pt x="0" y="3"/>
                </a:moveTo>
                <a:lnTo>
                  <a:pt x="59" y="0"/>
                </a:lnTo>
                <a:cubicBezTo>
                  <a:pt x="78" y="27"/>
                  <a:pt x="94" y="33"/>
                  <a:pt x="106" y="36"/>
                </a:cubicBezTo>
                <a:cubicBezTo>
                  <a:pt x="93" y="36"/>
                  <a:pt x="77" y="30"/>
                  <a:pt x="57" y="3"/>
                </a:cubicBezTo>
                <a:lnTo>
                  <a:pt x="1" y="6"/>
                </a:lnTo>
                <a:lnTo>
                  <a:pt x="0" y="3"/>
                </a:lnTo>
                <a:close/>
                <a:moveTo>
                  <a:pt x="106" y="36"/>
                </a:moveTo>
                <a:cubicBezTo>
                  <a:pt x="118" y="36"/>
                  <a:pt x="127" y="39"/>
                  <a:pt x="132" y="58"/>
                </a:cubicBezTo>
                <a:lnTo>
                  <a:pt x="134" y="64"/>
                </a:lnTo>
                <a:lnTo>
                  <a:pt x="130" y="61"/>
                </a:lnTo>
                <a:cubicBezTo>
                  <a:pt x="118" y="49"/>
                  <a:pt x="112" y="51"/>
                  <a:pt x="103" y="51"/>
                </a:cubicBezTo>
                <a:cubicBezTo>
                  <a:pt x="92" y="55"/>
                  <a:pt x="77" y="55"/>
                  <a:pt x="47" y="39"/>
                </a:cubicBezTo>
                <a:lnTo>
                  <a:pt x="48" y="36"/>
                </a:lnTo>
                <a:cubicBezTo>
                  <a:pt x="78" y="55"/>
                  <a:pt x="92" y="51"/>
                  <a:pt x="102" y="49"/>
                </a:cubicBezTo>
                <a:cubicBezTo>
                  <a:pt x="112" y="46"/>
                  <a:pt x="117" y="46"/>
                  <a:pt x="129" y="55"/>
                </a:cubicBezTo>
                <a:cubicBezTo>
                  <a:pt x="123" y="42"/>
                  <a:pt x="116" y="39"/>
                  <a:pt x="106" y="36"/>
                </a:cubicBez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26" name="Freeform 8095">
            <a:extLst>
              <a:ext uri="{FF2B5EF4-FFF2-40B4-BE49-F238E27FC236}">
                <a16:creationId xmlns:a16="http://schemas.microsoft.com/office/drawing/2014/main" id="{B95837C0-2F2B-D041-A461-242FE93B9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472113"/>
            <a:ext cx="31750" cy="14287"/>
          </a:xfrm>
          <a:custGeom>
            <a:avLst/>
            <a:gdLst>
              <a:gd name="T0" fmla="*/ 357 w 89"/>
              <a:gd name="T1" fmla="*/ 0 h 38"/>
              <a:gd name="T2" fmla="*/ 20334 w 89"/>
              <a:gd name="T3" fmla="*/ 6768 h 38"/>
              <a:gd name="T4" fmla="*/ 31393 w 89"/>
              <a:gd name="T5" fmla="*/ 12783 h 38"/>
              <a:gd name="T6" fmla="*/ 30680 w 89"/>
              <a:gd name="T7" fmla="*/ 13911 h 38"/>
              <a:gd name="T8" fmla="*/ 19978 w 89"/>
              <a:gd name="T9" fmla="*/ 8271 h 38"/>
              <a:gd name="T10" fmla="*/ 0 w 89"/>
              <a:gd name="T11" fmla="*/ 1128 h 38"/>
              <a:gd name="T12" fmla="*/ 357 w 89"/>
              <a:gd name="T13" fmla="*/ 0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9" h="38">
                <a:moveTo>
                  <a:pt x="1" y="0"/>
                </a:moveTo>
                <a:cubicBezTo>
                  <a:pt x="24" y="12"/>
                  <a:pt x="42" y="15"/>
                  <a:pt x="57" y="18"/>
                </a:cubicBezTo>
                <a:cubicBezTo>
                  <a:pt x="71" y="22"/>
                  <a:pt x="81" y="22"/>
                  <a:pt x="88" y="34"/>
                </a:cubicBezTo>
                <a:lnTo>
                  <a:pt x="86" y="37"/>
                </a:lnTo>
                <a:cubicBezTo>
                  <a:pt x="80" y="22"/>
                  <a:pt x="70" y="22"/>
                  <a:pt x="56" y="22"/>
                </a:cubicBezTo>
                <a:cubicBezTo>
                  <a:pt x="42" y="18"/>
                  <a:pt x="24" y="15"/>
                  <a:pt x="0" y="3"/>
                </a:cubicBezTo>
                <a:lnTo>
                  <a:pt x="1" y="0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27" name="Freeform 8096">
            <a:extLst>
              <a:ext uri="{FF2B5EF4-FFF2-40B4-BE49-F238E27FC236}">
                <a16:creationId xmlns:a16="http://schemas.microsoft.com/office/drawing/2014/main" id="{8283A0B4-B498-CB48-8DE3-E1713F885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5465763"/>
            <a:ext cx="47625" cy="25400"/>
          </a:xfrm>
          <a:custGeom>
            <a:avLst/>
            <a:gdLst>
              <a:gd name="T0" fmla="*/ 47270 w 134"/>
              <a:gd name="T1" fmla="*/ 0 h 71"/>
              <a:gd name="T2" fmla="*/ 33053 w 134"/>
              <a:gd name="T3" fmla="*/ 15383 h 71"/>
              <a:gd name="T4" fmla="*/ 0 w 134"/>
              <a:gd name="T5" fmla="*/ 18603 h 71"/>
              <a:gd name="T6" fmla="*/ 26300 w 134"/>
              <a:gd name="T7" fmla="*/ 3220 h 71"/>
              <a:gd name="T8" fmla="*/ 47270 w 134"/>
              <a:gd name="T9" fmla="*/ 0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4" h="71">
                <a:moveTo>
                  <a:pt x="133" y="0"/>
                </a:moveTo>
                <a:lnTo>
                  <a:pt x="93" y="43"/>
                </a:lnTo>
                <a:cubicBezTo>
                  <a:pt x="28" y="30"/>
                  <a:pt x="35" y="70"/>
                  <a:pt x="0" y="52"/>
                </a:cubicBezTo>
                <a:cubicBezTo>
                  <a:pt x="37" y="52"/>
                  <a:pt x="14" y="30"/>
                  <a:pt x="74" y="9"/>
                </a:cubicBezTo>
                <a:lnTo>
                  <a:pt x="133" y="0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28" name="Freeform 8097">
            <a:extLst>
              <a:ext uri="{FF2B5EF4-FFF2-40B4-BE49-F238E27FC236}">
                <a16:creationId xmlns:a16="http://schemas.microsoft.com/office/drawing/2014/main" id="{A8DE14A4-CECF-B14C-9BB6-FD7771DBD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125" y="5464175"/>
            <a:ext cx="50800" cy="23813"/>
          </a:xfrm>
          <a:custGeom>
            <a:avLst/>
            <a:gdLst>
              <a:gd name="T0" fmla="*/ 50437 w 140"/>
              <a:gd name="T1" fmla="*/ 1051 h 68"/>
              <a:gd name="T2" fmla="*/ 36649 w 140"/>
              <a:gd name="T3" fmla="*/ 16109 h 68"/>
              <a:gd name="T4" fmla="*/ 35923 w 140"/>
              <a:gd name="T5" fmla="*/ 16809 h 68"/>
              <a:gd name="T6" fmla="*/ 14877 w 140"/>
              <a:gd name="T7" fmla="*/ 19261 h 68"/>
              <a:gd name="T8" fmla="*/ 1814 w 140"/>
              <a:gd name="T9" fmla="*/ 20311 h 68"/>
              <a:gd name="T10" fmla="*/ 0 w 140"/>
              <a:gd name="T11" fmla="*/ 19261 h 68"/>
              <a:gd name="T12" fmla="*/ 2177 w 140"/>
              <a:gd name="T13" fmla="*/ 19261 h 68"/>
              <a:gd name="T14" fmla="*/ 11611 w 140"/>
              <a:gd name="T15" fmla="*/ 15058 h 68"/>
              <a:gd name="T16" fmla="*/ 29029 w 140"/>
              <a:gd name="T17" fmla="*/ 4202 h 68"/>
              <a:gd name="T18" fmla="*/ 29391 w 140"/>
              <a:gd name="T19" fmla="*/ 4202 h 68"/>
              <a:gd name="T20" fmla="*/ 12337 w 140"/>
              <a:gd name="T21" fmla="*/ 15058 h 68"/>
              <a:gd name="T22" fmla="*/ 4354 w 140"/>
              <a:gd name="T23" fmla="*/ 19961 h 68"/>
              <a:gd name="T24" fmla="*/ 13789 w 140"/>
              <a:gd name="T25" fmla="*/ 19261 h 68"/>
              <a:gd name="T26" fmla="*/ 35923 w 140"/>
              <a:gd name="T27" fmla="*/ 15058 h 68"/>
              <a:gd name="T28" fmla="*/ 35923 w 140"/>
              <a:gd name="T29" fmla="*/ 15408 h 68"/>
              <a:gd name="T30" fmla="*/ 49711 w 140"/>
              <a:gd name="T31" fmla="*/ 0 h 68"/>
              <a:gd name="T32" fmla="*/ 50437 w 140"/>
              <a:gd name="T33" fmla="*/ 1051 h 68"/>
              <a:gd name="T34" fmla="*/ 4354 w 140"/>
              <a:gd name="T35" fmla="*/ 19961 h 68"/>
              <a:gd name="T36" fmla="*/ 2177 w 140"/>
              <a:gd name="T37" fmla="*/ 19261 h 68"/>
              <a:gd name="T38" fmla="*/ 2177 w 140"/>
              <a:gd name="T39" fmla="*/ 20311 h 68"/>
              <a:gd name="T40" fmla="*/ 4354 w 140"/>
              <a:gd name="T41" fmla="*/ 19961 h 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0" h="68">
                <a:moveTo>
                  <a:pt x="139" y="3"/>
                </a:moveTo>
                <a:lnTo>
                  <a:pt x="101" y="46"/>
                </a:lnTo>
                <a:lnTo>
                  <a:pt x="99" y="48"/>
                </a:lnTo>
                <a:cubicBezTo>
                  <a:pt x="66" y="43"/>
                  <a:pt x="51" y="52"/>
                  <a:pt x="41" y="55"/>
                </a:cubicBezTo>
                <a:cubicBezTo>
                  <a:pt x="31" y="61"/>
                  <a:pt x="23" y="67"/>
                  <a:pt x="5" y="58"/>
                </a:cubicBezTo>
                <a:lnTo>
                  <a:pt x="0" y="55"/>
                </a:lnTo>
                <a:lnTo>
                  <a:pt x="6" y="55"/>
                </a:lnTo>
                <a:cubicBezTo>
                  <a:pt x="23" y="55"/>
                  <a:pt x="26" y="52"/>
                  <a:pt x="32" y="43"/>
                </a:cubicBezTo>
                <a:cubicBezTo>
                  <a:pt x="38" y="33"/>
                  <a:pt x="47" y="24"/>
                  <a:pt x="80" y="12"/>
                </a:cubicBezTo>
                <a:lnTo>
                  <a:pt x="81" y="12"/>
                </a:lnTo>
                <a:cubicBezTo>
                  <a:pt x="49" y="24"/>
                  <a:pt x="40" y="33"/>
                  <a:pt x="34" y="43"/>
                </a:cubicBezTo>
                <a:cubicBezTo>
                  <a:pt x="29" y="51"/>
                  <a:pt x="25" y="56"/>
                  <a:pt x="12" y="57"/>
                </a:cubicBezTo>
                <a:cubicBezTo>
                  <a:pt x="25" y="63"/>
                  <a:pt x="30" y="60"/>
                  <a:pt x="38" y="55"/>
                </a:cubicBezTo>
                <a:cubicBezTo>
                  <a:pt x="50" y="48"/>
                  <a:pt x="65" y="39"/>
                  <a:pt x="99" y="43"/>
                </a:cubicBezTo>
                <a:lnTo>
                  <a:pt x="99" y="44"/>
                </a:lnTo>
                <a:lnTo>
                  <a:pt x="137" y="0"/>
                </a:lnTo>
                <a:lnTo>
                  <a:pt x="139" y="3"/>
                </a:lnTo>
                <a:close/>
                <a:moveTo>
                  <a:pt x="12" y="57"/>
                </a:moveTo>
                <a:cubicBezTo>
                  <a:pt x="10" y="57"/>
                  <a:pt x="8" y="56"/>
                  <a:pt x="6" y="55"/>
                </a:cubicBezTo>
                <a:lnTo>
                  <a:pt x="6" y="58"/>
                </a:lnTo>
                <a:cubicBezTo>
                  <a:pt x="8" y="58"/>
                  <a:pt x="10" y="58"/>
                  <a:pt x="12" y="57"/>
                </a:cubicBez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29" name="Freeform 8098">
            <a:extLst>
              <a:ext uri="{FF2B5EF4-FFF2-40B4-BE49-F238E27FC236}">
                <a16:creationId xmlns:a16="http://schemas.microsoft.com/office/drawing/2014/main" id="{D7B043AF-0EDF-624B-9952-656A7041C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5472113"/>
            <a:ext cx="31750" cy="15875"/>
          </a:xfrm>
          <a:custGeom>
            <a:avLst/>
            <a:gdLst>
              <a:gd name="T0" fmla="*/ 31389 w 88"/>
              <a:gd name="T1" fmla="*/ 1082 h 44"/>
              <a:gd name="T2" fmla="*/ 12628 w 88"/>
              <a:gd name="T3" fmla="*/ 9741 h 44"/>
              <a:gd name="T4" fmla="*/ 0 w 88"/>
              <a:gd name="T5" fmla="*/ 13349 h 44"/>
              <a:gd name="T6" fmla="*/ 0 w 88"/>
              <a:gd name="T7" fmla="*/ 12267 h 44"/>
              <a:gd name="T8" fmla="*/ 12267 w 88"/>
              <a:gd name="T9" fmla="*/ 9020 h 44"/>
              <a:gd name="T10" fmla="*/ 12267 w 88"/>
              <a:gd name="T11" fmla="*/ 9020 h 44"/>
              <a:gd name="T12" fmla="*/ 31389 w 88"/>
              <a:gd name="T13" fmla="*/ 0 h 44"/>
              <a:gd name="T14" fmla="*/ 31389 w 88"/>
              <a:gd name="T15" fmla="*/ 1082 h 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8" h="44">
                <a:moveTo>
                  <a:pt x="87" y="3"/>
                </a:moveTo>
                <a:cubicBezTo>
                  <a:pt x="60" y="9"/>
                  <a:pt x="46" y="18"/>
                  <a:pt x="35" y="27"/>
                </a:cubicBezTo>
                <a:cubicBezTo>
                  <a:pt x="22" y="34"/>
                  <a:pt x="15" y="43"/>
                  <a:pt x="0" y="37"/>
                </a:cubicBezTo>
                <a:lnTo>
                  <a:pt x="0" y="34"/>
                </a:lnTo>
                <a:cubicBezTo>
                  <a:pt x="14" y="40"/>
                  <a:pt x="22" y="34"/>
                  <a:pt x="34" y="25"/>
                </a:cubicBezTo>
                <a:cubicBezTo>
                  <a:pt x="45" y="15"/>
                  <a:pt x="60" y="6"/>
                  <a:pt x="87" y="0"/>
                </a:cubicBezTo>
                <a:lnTo>
                  <a:pt x="87" y="3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30" name="Freeform 8099">
            <a:extLst>
              <a:ext uri="{FF2B5EF4-FFF2-40B4-BE49-F238E27FC236}">
                <a16:creationId xmlns:a16="http://schemas.microsoft.com/office/drawing/2014/main" id="{6B791BD6-238D-3A4E-9D35-5B5652334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438775"/>
            <a:ext cx="47625" cy="26988"/>
          </a:xfrm>
          <a:custGeom>
            <a:avLst/>
            <a:gdLst>
              <a:gd name="T0" fmla="*/ 0 w 131"/>
              <a:gd name="T1" fmla="*/ 26623 h 74"/>
              <a:gd name="T2" fmla="*/ 13088 w 131"/>
              <a:gd name="T3" fmla="*/ 11306 h 74"/>
              <a:gd name="T4" fmla="*/ 47261 w 131"/>
              <a:gd name="T5" fmla="*/ 6565 h 74"/>
              <a:gd name="T6" fmla="*/ 19995 w 131"/>
              <a:gd name="T7" fmla="*/ 23341 h 74"/>
              <a:gd name="T8" fmla="*/ 0 w 131"/>
              <a:gd name="T9" fmla="*/ 26623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1" h="74">
                <a:moveTo>
                  <a:pt x="0" y="73"/>
                </a:moveTo>
                <a:lnTo>
                  <a:pt x="36" y="31"/>
                </a:lnTo>
                <a:cubicBezTo>
                  <a:pt x="101" y="40"/>
                  <a:pt x="94" y="0"/>
                  <a:pt x="130" y="18"/>
                </a:cubicBezTo>
                <a:cubicBezTo>
                  <a:pt x="92" y="22"/>
                  <a:pt x="116" y="43"/>
                  <a:pt x="55" y="64"/>
                </a:cubicBezTo>
                <a:lnTo>
                  <a:pt x="0" y="73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31" name="Freeform 8100">
            <a:extLst>
              <a:ext uri="{FF2B5EF4-FFF2-40B4-BE49-F238E27FC236}">
                <a16:creationId xmlns:a16="http://schemas.microsoft.com/office/drawing/2014/main" id="{AF43FE77-5EE6-2547-B5F8-D2EF07AE4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441950"/>
            <a:ext cx="49212" cy="23813"/>
          </a:xfrm>
          <a:custGeom>
            <a:avLst/>
            <a:gdLst>
              <a:gd name="T0" fmla="*/ 0 w 137"/>
              <a:gd name="T1" fmla="*/ 22348 h 65"/>
              <a:gd name="T2" fmla="*/ 12932 w 137"/>
              <a:gd name="T3" fmla="*/ 6594 h 65"/>
              <a:gd name="T4" fmla="*/ 13650 w 137"/>
              <a:gd name="T5" fmla="*/ 6594 h 65"/>
              <a:gd name="T6" fmla="*/ 34484 w 137"/>
              <a:gd name="T7" fmla="*/ 4763 h 65"/>
              <a:gd name="T8" fmla="*/ 47416 w 137"/>
              <a:gd name="T9" fmla="*/ 3297 h 65"/>
              <a:gd name="T10" fmla="*/ 48853 w 137"/>
              <a:gd name="T11" fmla="*/ 4763 h 65"/>
              <a:gd name="T12" fmla="*/ 47416 w 137"/>
              <a:gd name="T13" fmla="*/ 4763 h 65"/>
              <a:gd name="T14" fmla="*/ 37717 w 137"/>
              <a:gd name="T15" fmla="*/ 9159 h 65"/>
              <a:gd name="T16" fmla="*/ 20475 w 137"/>
              <a:gd name="T17" fmla="*/ 20149 h 65"/>
              <a:gd name="T18" fmla="*/ 19757 w 137"/>
              <a:gd name="T19" fmla="*/ 19050 h 65"/>
              <a:gd name="T20" fmla="*/ 36999 w 137"/>
              <a:gd name="T21" fmla="*/ 8060 h 65"/>
              <a:gd name="T22" fmla="*/ 45261 w 137"/>
              <a:gd name="T23" fmla="*/ 3664 h 65"/>
              <a:gd name="T24" fmla="*/ 35562 w 137"/>
              <a:gd name="T25" fmla="*/ 4763 h 65"/>
              <a:gd name="T26" fmla="*/ 14009 w 137"/>
              <a:gd name="T27" fmla="*/ 8060 h 65"/>
              <a:gd name="T28" fmla="*/ 359 w 137"/>
              <a:gd name="T29" fmla="*/ 23447 h 65"/>
              <a:gd name="T30" fmla="*/ 0 w 137"/>
              <a:gd name="T31" fmla="*/ 22348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7" h="65">
                <a:moveTo>
                  <a:pt x="0" y="61"/>
                </a:moveTo>
                <a:lnTo>
                  <a:pt x="36" y="18"/>
                </a:lnTo>
                <a:lnTo>
                  <a:pt x="38" y="18"/>
                </a:lnTo>
                <a:cubicBezTo>
                  <a:pt x="72" y="25"/>
                  <a:pt x="86" y="16"/>
                  <a:pt x="96" y="13"/>
                </a:cubicBezTo>
                <a:cubicBezTo>
                  <a:pt x="108" y="3"/>
                  <a:pt x="114" y="0"/>
                  <a:pt x="132" y="9"/>
                </a:cubicBezTo>
                <a:lnTo>
                  <a:pt x="136" y="13"/>
                </a:lnTo>
                <a:lnTo>
                  <a:pt x="132" y="13"/>
                </a:lnTo>
                <a:cubicBezTo>
                  <a:pt x="114" y="13"/>
                  <a:pt x="111" y="16"/>
                  <a:pt x="105" y="25"/>
                </a:cubicBezTo>
                <a:cubicBezTo>
                  <a:pt x="99" y="31"/>
                  <a:pt x="90" y="43"/>
                  <a:pt x="57" y="55"/>
                </a:cubicBezTo>
                <a:lnTo>
                  <a:pt x="55" y="52"/>
                </a:lnTo>
                <a:cubicBezTo>
                  <a:pt x="89" y="43"/>
                  <a:pt x="98" y="31"/>
                  <a:pt x="103" y="22"/>
                </a:cubicBezTo>
                <a:cubicBezTo>
                  <a:pt x="109" y="16"/>
                  <a:pt x="112" y="11"/>
                  <a:pt x="126" y="10"/>
                </a:cubicBezTo>
                <a:cubicBezTo>
                  <a:pt x="112" y="4"/>
                  <a:pt x="107" y="7"/>
                  <a:pt x="99" y="13"/>
                </a:cubicBezTo>
                <a:cubicBezTo>
                  <a:pt x="88" y="18"/>
                  <a:pt x="73" y="27"/>
                  <a:pt x="39" y="22"/>
                </a:cubicBezTo>
                <a:lnTo>
                  <a:pt x="1" y="64"/>
                </a:lnTo>
                <a:lnTo>
                  <a:pt x="0" y="61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32" name="Freeform 8101">
            <a:extLst>
              <a:ext uri="{FF2B5EF4-FFF2-40B4-BE49-F238E27FC236}">
                <a16:creationId xmlns:a16="http://schemas.microsoft.com/office/drawing/2014/main" id="{FAC99F94-DA75-AA4D-9885-15E25B4B8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5443538"/>
            <a:ext cx="31750" cy="17462"/>
          </a:xfrm>
          <a:custGeom>
            <a:avLst/>
            <a:gdLst>
              <a:gd name="T0" fmla="*/ 0 w 89"/>
              <a:gd name="T1" fmla="*/ 14861 h 47"/>
              <a:gd name="T2" fmla="*/ 18551 w 89"/>
              <a:gd name="T3" fmla="*/ 5573 h 47"/>
              <a:gd name="T4" fmla="*/ 31393 w 89"/>
              <a:gd name="T5" fmla="*/ 2229 h 47"/>
              <a:gd name="T6" fmla="*/ 31393 w 89"/>
              <a:gd name="T7" fmla="*/ 3715 h 47"/>
              <a:gd name="T8" fmla="*/ 19264 w 89"/>
              <a:gd name="T9" fmla="*/ 7059 h 47"/>
              <a:gd name="T10" fmla="*/ 357 w 89"/>
              <a:gd name="T11" fmla="*/ 17090 h 47"/>
              <a:gd name="T12" fmla="*/ 0 w 89"/>
              <a:gd name="T13" fmla="*/ 14861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9" h="47">
                <a:moveTo>
                  <a:pt x="0" y="40"/>
                </a:moveTo>
                <a:cubicBezTo>
                  <a:pt x="27" y="34"/>
                  <a:pt x="42" y="25"/>
                  <a:pt x="52" y="15"/>
                </a:cubicBezTo>
                <a:cubicBezTo>
                  <a:pt x="65" y="6"/>
                  <a:pt x="74" y="0"/>
                  <a:pt x="88" y="6"/>
                </a:cubicBezTo>
                <a:lnTo>
                  <a:pt x="88" y="10"/>
                </a:lnTo>
                <a:cubicBezTo>
                  <a:pt x="74" y="3"/>
                  <a:pt x="66" y="10"/>
                  <a:pt x="54" y="19"/>
                </a:cubicBezTo>
                <a:cubicBezTo>
                  <a:pt x="42" y="28"/>
                  <a:pt x="28" y="37"/>
                  <a:pt x="1" y="46"/>
                </a:cubicBezTo>
                <a:lnTo>
                  <a:pt x="0" y="40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33" name="Freeform 8102">
            <a:extLst>
              <a:ext uri="{FF2B5EF4-FFF2-40B4-BE49-F238E27FC236}">
                <a16:creationId xmlns:a16="http://schemas.microsoft.com/office/drawing/2014/main" id="{A940E285-51C5-EF47-A68E-AF9C16E6B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8" y="5416550"/>
            <a:ext cx="26987" cy="49213"/>
          </a:xfrm>
          <a:custGeom>
            <a:avLst/>
            <a:gdLst>
              <a:gd name="T0" fmla="*/ 26627 w 75"/>
              <a:gd name="T1" fmla="*/ 48848 h 135"/>
              <a:gd name="T2" fmla="*/ 10075 w 75"/>
              <a:gd name="T3" fmla="*/ 34631 h 135"/>
              <a:gd name="T4" fmla="*/ 6117 w 75"/>
              <a:gd name="T5" fmla="*/ 0 h 135"/>
              <a:gd name="T6" fmla="*/ 22309 w 75"/>
              <a:gd name="T7" fmla="*/ 27705 h 135"/>
              <a:gd name="T8" fmla="*/ 26627 w 75"/>
              <a:gd name="T9" fmla="*/ 48848 h 1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" h="135">
                <a:moveTo>
                  <a:pt x="74" y="134"/>
                </a:moveTo>
                <a:lnTo>
                  <a:pt x="28" y="95"/>
                </a:lnTo>
                <a:cubicBezTo>
                  <a:pt x="38" y="28"/>
                  <a:pt x="0" y="34"/>
                  <a:pt x="17" y="0"/>
                </a:cubicBezTo>
                <a:cubicBezTo>
                  <a:pt x="18" y="37"/>
                  <a:pt x="42" y="16"/>
                  <a:pt x="62" y="76"/>
                </a:cubicBezTo>
                <a:lnTo>
                  <a:pt x="74" y="134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34" name="Freeform 8103">
            <a:extLst>
              <a:ext uri="{FF2B5EF4-FFF2-40B4-BE49-F238E27FC236}">
                <a16:creationId xmlns:a16="http://schemas.microsoft.com/office/drawing/2014/main" id="{C16E9362-9AA5-B74F-A10A-7D7EF878D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16550"/>
            <a:ext cx="23812" cy="49213"/>
          </a:xfrm>
          <a:custGeom>
            <a:avLst/>
            <a:gdLst>
              <a:gd name="T0" fmla="*/ 23101 w 67"/>
              <a:gd name="T1" fmla="*/ 48854 h 137"/>
              <a:gd name="T2" fmla="*/ 7463 w 67"/>
              <a:gd name="T3" fmla="*/ 35922 h 137"/>
              <a:gd name="T4" fmla="*/ 8174 w 67"/>
              <a:gd name="T5" fmla="*/ 34844 h 137"/>
              <a:gd name="T6" fmla="*/ 23457 w 67"/>
              <a:gd name="T7" fmla="*/ 47776 h 137"/>
              <a:gd name="T8" fmla="*/ 23101 w 67"/>
              <a:gd name="T9" fmla="*/ 48854 h 137"/>
              <a:gd name="T10" fmla="*/ 7463 w 67"/>
              <a:gd name="T11" fmla="*/ 34844 h 137"/>
              <a:gd name="T12" fmla="*/ 3909 w 67"/>
              <a:gd name="T13" fmla="*/ 12932 h 137"/>
              <a:gd name="T14" fmla="*/ 3199 w 67"/>
              <a:gd name="T15" fmla="*/ 718 h 137"/>
              <a:gd name="T16" fmla="*/ 3909 w 67"/>
              <a:gd name="T17" fmla="*/ 0 h 137"/>
              <a:gd name="T18" fmla="*/ 3909 w 67"/>
              <a:gd name="T19" fmla="*/ 718 h 137"/>
              <a:gd name="T20" fmla="*/ 8885 w 67"/>
              <a:gd name="T21" fmla="*/ 10777 h 137"/>
              <a:gd name="T22" fmla="*/ 20258 w 67"/>
              <a:gd name="T23" fmla="*/ 28019 h 137"/>
              <a:gd name="T24" fmla="*/ 19192 w 67"/>
              <a:gd name="T25" fmla="*/ 29097 h 137"/>
              <a:gd name="T26" fmla="*/ 8530 w 67"/>
              <a:gd name="T27" fmla="*/ 10777 h 137"/>
              <a:gd name="T28" fmla="*/ 3554 w 67"/>
              <a:gd name="T29" fmla="*/ 3233 h 137"/>
              <a:gd name="T30" fmla="*/ 4620 w 67"/>
              <a:gd name="T31" fmla="*/ 12932 h 137"/>
              <a:gd name="T32" fmla="*/ 8174 w 67"/>
              <a:gd name="T33" fmla="*/ 34844 h 137"/>
              <a:gd name="T34" fmla="*/ 7463 w 67"/>
              <a:gd name="T35" fmla="*/ 34844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7" h="137">
                <a:moveTo>
                  <a:pt x="65" y="136"/>
                </a:moveTo>
                <a:lnTo>
                  <a:pt x="21" y="100"/>
                </a:lnTo>
                <a:lnTo>
                  <a:pt x="23" y="97"/>
                </a:lnTo>
                <a:lnTo>
                  <a:pt x="66" y="133"/>
                </a:lnTo>
                <a:lnTo>
                  <a:pt x="65" y="136"/>
                </a:lnTo>
                <a:close/>
                <a:moveTo>
                  <a:pt x="21" y="97"/>
                </a:moveTo>
                <a:cubicBezTo>
                  <a:pt x="25" y="66"/>
                  <a:pt x="17" y="48"/>
                  <a:pt x="11" y="36"/>
                </a:cubicBezTo>
                <a:cubicBezTo>
                  <a:pt x="5" y="27"/>
                  <a:pt x="0" y="21"/>
                  <a:pt x="9" y="2"/>
                </a:cubicBezTo>
                <a:lnTo>
                  <a:pt x="11" y="0"/>
                </a:lnTo>
                <a:lnTo>
                  <a:pt x="11" y="2"/>
                </a:lnTo>
                <a:cubicBezTo>
                  <a:pt x="12" y="21"/>
                  <a:pt x="17" y="24"/>
                  <a:pt x="25" y="30"/>
                </a:cubicBezTo>
                <a:cubicBezTo>
                  <a:pt x="35" y="36"/>
                  <a:pt x="45" y="45"/>
                  <a:pt x="57" y="78"/>
                </a:cubicBezTo>
                <a:lnTo>
                  <a:pt x="54" y="81"/>
                </a:lnTo>
                <a:cubicBezTo>
                  <a:pt x="43" y="48"/>
                  <a:pt x="31" y="36"/>
                  <a:pt x="24" y="30"/>
                </a:cubicBezTo>
                <a:cubicBezTo>
                  <a:pt x="17" y="27"/>
                  <a:pt x="12" y="22"/>
                  <a:pt x="10" y="9"/>
                </a:cubicBezTo>
                <a:cubicBezTo>
                  <a:pt x="4" y="22"/>
                  <a:pt x="8" y="27"/>
                  <a:pt x="13" y="36"/>
                </a:cubicBezTo>
                <a:cubicBezTo>
                  <a:pt x="19" y="48"/>
                  <a:pt x="29" y="63"/>
                  <a:pt x="23" y="97"/>
                </a:cubicBezTo>
                <a:lnTo>
                  <a:pt x="21" y="97"/>
                </a:ln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35" name="Freeform 8104">
            <a:extLst>
              <a:ext uri="{FF2B5EF4-FFF2-40B4-BE49-F238E27FC236}">
                <a16:creationId xmlns:a16="http://schemas.microsoft.com/office/drawing/2014/main" id="{9FE5FC57-B5CD-3B45-BE7B-FC66C05ED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" y="5416550"/>
            <a:ext cx="15875" cy="33338"/>
          </a:xfrm>
          <a:custGeom>
            <a:avLst/>
            <a:gdLst>
              <a:gd name="T0" fmla="*/ 14111 w 45"/>
              <a:gd name="T1" fmla="*/ 32980 h 93"/>
              <a:gd name="T2" fmla="*/ 4939 w 45"/>
              <a:gd name="T3" fmla="*/ 12188 h 93"/>
              <a:gd name="T4" fmla="*/ 1411 w 45"/>
              <a:gd name="T5" fmla="*/ 0 h 93"/>
              <a:gd name="T6" fmla="*/ 2117 w 45"/>
              <a:gd name="T7" fmla="*/ 0 h 93"/>
              <a:gd name="T8" fmla="*/ 5644 w 45"/>
              <a:gd name="T9" fmla="*/ 12188 h 93"/>
              <a:gd name="T10" fmla="*/ 15522 w 45"/>
              <a:gd name="T11" fmla="*/ 32980 h 93"/>
              <a:gd name="T12" fmla="*/ 14111 w 45"/>
              <a:gd name="T13" fmla="*/ 32980 h 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93">
                <a:moveTo>
                  <a:pt x="40" y="92"/>
                </a:moveTo>
                <a:cubicBezTo>
                  <a:pt x="35" y="64"/>
                  <a:pt x="24" y="46"/>
                  <a:pt x="14" y="34"/>
                </a:cubicBezTo>
                <a:cubicBezTo>
                  <a:pt x="5" y="25"/>
                  <a:pt x="0" y="16"/>
                  <a:pt x="4" y="0"/>
                </a:cubicBezTo>
                <a:lnTo>
                  <a:pt x="6" y="0"/>
                </a:lnTo>
                <a:cubicBezTo>
                  <a:pt x="2" y="16"/>
                  <a:pt x="7" y="22"/>
                  <a:pt x="16" y="34"/>
                </a:cubicBezTo>
                <a:cubicBezTo>
                  <a:pt x="26" y="46"/>
                  <a:pt x="37" y="64"/>
                  <a:pt x="44" y="92"/>
                </a:cubicBezTo>
                <a:lnTo>
                  <a:pt x="40" y="92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36" name="Freeform 8105">
            <a:extLst>
              <a:ext uri="{FF2B5EF4-FFF2-40B4-BE49-F238E27FC236}">
                <a16:creationId xmlns:a16="http://schemas.microsoft.com/office/drawing/2014/main" id="{3F207CBA-2A40-7D4F-BE75-9597AA321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465763"/>
            <a:ext cx="25400" cy="47625"/>
          </a:xfrm>
          <a:custGeom>
            <a:avLst/>
            <a:gdLst>
              <a:gd name="T0" fmla="*/ 0 w 72"/>
              <a:gd name="T1" fmla="*/ 0 h 132"/>
              <a:gd name="T2" fmla="*/ 14817 w 72"/>
              <a:gd name="T3" fmla="*/ 12989 h 132"/>
              <a:gd name="T4" fmla="*/ 18697 w 72"/>
              <a:gd name="T5" fmla="*/ 47264 h 132"/>
              <a:gd name="T6" fmla="*/ 2822 w 72"/>
              <a:gd name="T7" fmla="*/ 20926 h 132"/>
              <a:gd name="T8" fmla="*/ 0 w 72"/>
              <a:gd name="T9" fmla="*/ 0 h 1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132">
                <a:moveTo>
                  <a:pt x="0" y="0"/>
                </a:moveTo>
                <a:lnTo>
                  <a:pt x="42" y="36"/>
                </a:lnTo>
                <a:cubicBezTo>
                  <a:pt x="31" y="103"/>
                  <a:pt x="71" y="97"/>
                  <a:pt x="53" y="131"/>
                </a:cubicBezTo>
                <a:cubicBezTo>
                  <a:pt x="52" y="97"/>
                  <a:pt x="28" y="118"/>
                  <a:pt x="8" y="58"/>
                </a:cubicBezTo>
                <a:lnTo>
                  <a:pt x="0" y="0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37" name="Freeform 8106">
            <a:extLst>
              <a:ext uri="{FF2B5EF4-FFF2-40B4-BE49-F238E27FC236}">
                <a16:creationId xmlns:a16="http://schemas.microsoft.com/office/drawing/2014/main" id="{3EDA3939-7E44-924A-B3DE-37FF35147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464175"/>
            <a:ext cx="23812" cy="50800"/>
          </a:xfrm>
          <a:custGeom>
            <a:avLst/>
            <a:gdLst>
              <a:gd name="T0" fmla="*/ 722 w 66"/>
              <a:gd name="T1" fmla="*/ 0 h 141"/>
              <a:gd name="T2" fmla="*/ 16235 w 66"/>
              <a:gd name="T3" fmla="*/ 14051 h 141"/>
              <a:gd name="T4" fmla="*/ 16235 w 66"/>
              <a:gd name="T5" fmla="*/ 15492 h 141"/>
              <a:gd name="T6" fmla="*/ 15875 w 66"/>
              <a:gd name="T7" fmla="*/ 14772 h 141"/>
              <a:gd name="T8" fmla="*/ 15875 w 66"/>
              <a:gd name="T9" fmla="*/ 15132 h 141"/>
              <a:gd name="T10" fmla="*/ 16235 w 66"/>
              <a:gd name="T11" fmla="*/ 15492 h 141"/>
              <a:gd name="T12" fmla="*/ 19483 w 66"/>
              <a:gd name="T13" fmla="*/ 36028 h 141"/>
              <a:gd name="T14" fmla="*/ 19843 w 66"/>
              <a:gd name="T15" fmla="*/ 49359 h 141"/>
              <a:gd name="T16" fmla="*/ 19483 w 66"/>
              <a:gd name="T17" fmla="*/ 50440 h 141"/>
              <a:gd name="T18" fmla="*/ 19483 w 66"/>
              <a:gd name="T19" fmla="*/ 48278 h 141"/>
              <a:gd name="T20" fmla="*/ 14071 w 66"/>
              <a:gd name="T21" fmla="*/ 39271 h 141"/>
              <a:gd name="T22" fmla="*/ 2886 w 66"/>
              <a:gd name="T23" fmla="*/ 21977 h 141"/>
              <a:gd name="T24" fmla="*/ 3969 w 66"/>
              <a:gd name="T25" fmla="*/ 21977 h 141"/>
              <a:gd name="T26" fmla="*/ 14792 w 66"/>
              <a:gd name="T27" fmla="*/ 39271 h 141"/>
              <a:gd name="T28" fmla="*/ 19843 w 66"/>
              <a:gd name="T29" fmla="*/ 46837 h 141"/>
              <a:gd name="T30" fmla="*/ 18400 w 66"/>
              <a:gd name="T31" fmla="*/ 37109 h 141"/>
              <a:gd name="T32" fmla="*/ 15153 w 66"/>
              <a:gd name="T33" fmla="*/ 14772 h 141"/>
              <a:gd name="T34" fmla="*/ 0 w 66"/>
              <a:gd name="T35" fmla="*/ 1081 h 141"/>
              <a:gd name="T36" fmla="*/ 722 w 66"/>
              <a:gd name="T37" fmla="*/ 0 h 141"/>
              <a:gd name="T38" fmla="*/ 19843 w 66"/>
              <a:gd name="T39" fmla="*/ 46837 h 141"/>
              <a:gd name="T40" fmla="*/ 19843 w 66"/>
              <a:gd name="T41" fmla="*/ 48278 h 141"/>
              <a:gd name="T42" fmla="*/ 19843 w 66"/>
              <a:gd name="T43" fmla="*/ 49359 h 141"/>
              <a:gd name="T44" fmla="*/ 19483 w 66"/>
              <a:gd name="T45" fmla="*/ 48278 h 141"/>
              <a:gd name="T46" fmla="*/ 19843 w 66"/>
              <a:gd name="T47" fmla="*/ 46837 h 1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6" h="141">
                <a:moveTo>
                  <a:pt x="2" y="0"/>
                </a:moveTo>
                <a:lnTo>
                  <a:pt x="45" y="39"/>
                </a:lnTo>
                <a:lnTo>
                  <a:pt x="45" y="43"/>
                </a:lnTo>
                <a:lnTo>
                  <a:pt x="44" y="41"/>
                </a:lnTo>
                <a:lnTo>
                  <a:pt x="44" y="42"/>
                </a:lnTo>
                <a:lnTo>
                  <a:pt x="45" y="43"/>
                </a:lnTo>
                <a:cubicBezTo>
                  <a:pt x="39" y="73"/>
                  <a:pt x="48" y="91"/>
                  <a:pt x="54" y="100"/>
                </a:cubicBezTo>
                <a:cubicBezTo>
                  <a:pt x="61" y="109"/>
                  <a:pt x="65" y="118"/>
                  <a:pt x="55" y="137"/>
                </a:cubicBezTo>
                <a:lnTo>
                  <a:pt x="54" y="140"/>
                </a:lnTo>
                <a:lnTo>
                  <a:pt x="54" y="134"/>
                </a:lnTo>
                <a:cubicBezTo>
                  <a:pt x="52" y="118"/>
                  <a:pt x="48" y="115"/>
                  <a:pt x="39" y="109"/>
                </a:cubicBezTo>
                <a:cubicBezTo>
                  <a:pt x="30" y="103"/>
                  <a:pt x="20" y="94"/>
                  <a:pt x="8" y="61"/>
                </a:cubicBezTo>
                <a:lnTo>
                  <a:pt x="11" y="61"/>
                </a:lnTo>
                <a:cubicBezTo>
                  <a:pt x="22" y="91"/>
                  <a:pt x="33" y="100"/>
                  <a:pt x="41" y="109"/>
                </a:cubicBezTo>
                <a:cubicBezTo>
                  <a:pt x="49" y="112"/>
                  <a:pt x="55" y="115"/>
                  <a:pt x="55" y="130"/>
                </a:cubicBezTo>
                <a:cubicBezTo>
                  <a:pt x="61" y="117"/>
                  <a:pt x="56" y="109"/>
                  <a:pt x="51" y="103"/>
                </a:cubicBezTo>
                <a:cubicBezTo>
                  <a:pt x="46" y="91"/>
                  <a:pt x="37" y="74"/>
                  <a:pt x="42" y="41"/>
                </a:cubicBezTo>
                <a:lnTo>
                  <a:pt x="0" y="3"/>
                </a:lnTo>
                <a:lnTo>
                  <a:pt x="2" y="0"/>
                </a:lnTo>
                <a:close/>
                <a:moveTo>
                  <a:pt x="55" y="130"/>
                </a:moveTo>
                <a:lnTo>
                  <a:pt x="55" y="134"/>
                </a:lnTo>
                <a:lnTo>
                  <a:pt x="55" y="137"/>
                </a:lnTo>
                <a:lnTo>
                  <a:pt x="54" y="134"/>
                </a:lnTo>
                <a:cubicBezTo>
                  <a:pt x="54" y="132"/>
                  <a:pt x="55" y="131"/>
                  <a:pt x="55" y="130"/>
                </a:cubicBez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38" name="Freeform 8107">
            <a:extLst>
              <a:ext uri="{FF2B5EF4-FFF2-40B4-BE49-F238E27FC236}">
                <a16:creationId xmlns:a16="http://schemas.microsoft.com/office/drawing/2014/main" id="{338BC6F9-C9D7-0E42-BC15-49FB8F91F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688" y="5480050"/>
            <a:ext cx="15875" cy="33338"/>
          </a:xfrm>
          <a:custGeom>
            <a:avLst/>
            <a:gdLst>
              <a:gd name="T0" fmla="*/ 1058 w 45"/>
              <a:gd name="T1" fmla="*/ 0 h 92"/>
              <a:gd name="T2" fmla="*/ 9878 w 45"/>
              <a:gd name="T3" fmla="*/ 19568 h 92"/>
              <a:gd name="T4" fmla="*/ 9878 w 45"/>
              <a:gd name="T5" fmla="*/ 19568 h 92"/>
              <a:gd name="T6" fmla="*/ 13406 w 45"/>
              <a:gd name="T7" fmla="*/ 32976 h 92"/>
              <a:gd name="T8" fmla="*/ 13053 w 45"/>
              <a:gd name="T9" fmla="*/ 31889 h 92"/>
              <a:gd name="T10" fmla="*/ 9525 w 45"/>
              <a:gd name="T11" fmla="*/ 20655 h 92"/>
              <a:gd name="T12" fmla="*/ 9525 w 45"/>
              <a:gd name="T13" fmla="*/ 20655 h 92"/>
              <a:gd name="T14" fmla="*/ 0 w 45"/>
              <a:gd name="T15" fmla="*/ 0 h 92"/>
              <a:gd name="T16" fmla="*/ 1058 w 45"/>
              <a:gd name="T17" fmla="*/ 0 h 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5" h="92">
                <a:moveTo>
                  <a:pt x="3" y="0"/>
                </a:moveTo>
                <a:cubicBezTo>
                  <a:pt x="9" y="24"/>
                  <a:pt x="19" y="42"/>
                  <a:pt x="28" y="54"/>
                </a:cubicBezTo>
                <a:cubicBezTo>
                  <a:pt x="38" y="66"/>
                  <a:pt x="44" y="75"/>
                  <a:pt x="38" y="91"/>
                </a:cubicBezTo>
                <a:lnTo>
                  <a:pt x="37" y="88"/>
                </a:lnTo>
                <a:cubicBezTo>
                  <a:pt x="42" y="75"/>
                  <a:pt x="35" y="66"/>
                  <a:pt x="27" y="57"/>
                </a:cubicBezTo>
                <a:cubicBezTo>
                  <a:pt x="17" y="45"/>
                  <a:pt x="6" y="27"/>
                  <a:pt x="0" y="0"/>
                </a:cubicBezTo>
                <a:lnTo>
                  <a:pt x="3" y="0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39" name="Freeform 8108">
            <a:extLst>
              <a:ext uri="{FF2B5EF4-FFF2-40B4-BE49-F238E27FC236}">
                <a16:creationId xmlns:a16="http://schemas.microsoft.com/office/drawing/2014/main" id="{ACD5108B-5041-554B-8AD2-37EA38F6B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465763"/>
            <a:ext cx="19050" cy="52387"/>
          </a:xfrm>
          <a:custGeom>
            <a:avLst/>
            <a:gdLst>
              <a:gd name="T0" fmla="*/ 18676 w 51"/>
              <a:gd name="T1" fmla="*/ 0 h 144"/>
              <a:gd name="T2" fmla="*/ 10085 w 51"/>
              <a:gd name="T3" fmla="*/ 52023 h 144"/>
              <a:gd name="T4" fmla="*/ 0 w 51"/>
              <a:gd name="T5" fmla="*/ 0 h 144"/>
              <a:gd name="T6" fmla="*/ 10085 w 51"/>
              <a:gd name="T7" fmla="*/ 0 h 144"/>
              <a:gd name="T8" fmla="*/ 18676 w 51"/>
              <a:gd name="T9" fmla="*/ 0 h 1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144">
                <a:moveTo>
                  <a:pt x="50" y="0"/>
                </a:moveTo>
                <a:lnTo>
                  <a:pt x="27" y="143"/>
                </a:lnTo>
                <a:lnTo>
                  <a:pt x="0" y="0"/>
                </a:lnTo>
                <a:lnTo>
                  <a:pt x="27" y="0"/>
                </a:lnTo>
                <a:lnTo>
                  <a:pt x="50" y="0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0" name="Freeform 8109">
            <a:extLst>
              <a:ext uri="{FF2B5EF4-FFF2-40B4-BE49-F238E27FC236}">
                <a16:creationId xmlns:a16="http://schemas.microsoft.com/office/drawing/2014/main" id="{A1A85C61-AE32-844B-873A-E31E8AD52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464175"/>
            <a:ext cx="19050" cy="55563"/>
          </a:xfrm>
          <a:custGeom>
            <a:avLst/>
            <a:gdLst>
              <a:gd name="T0" fmla="*/ 10045 w 55"/>
              <a:gd name="T1" fmla="*/ 0 h 153"/>
              <a:gd name="T2" fmla="*/ 18011 w 55"/>
              <a:gd name="T3" fmla="*/ 0 h 153"/>
              <a:gd name="T4" fmla="*/ 18704 w 55"/>
              <a:gd name="T5" fmla="*/ 0 h 153"/>
              <a:gd name="T6" fmla="*/ 18704 w 55"/>
              <a:gd name="T7" fmla="*/ 1089 h 153"/>
              <a:gd name="T8" fmla="*/ 10045 w 55"/>
              <a:gd name="T9" fmla="*/ 53021 h 153"/>
              <a:gd name="T10" fmla="*/ 10045 w 55"/>
              <a:gd name="T11" fmla="*/ 55200 h 153"/>
              <a:gd name="T12" fmla="*/ 8659 w 55"/>
              <a:gd name="T13" fmla="*/ 53021 h 153"/>
              <a:gd name="T14" fmla="*/ 0 w 55"/>
              <a:gd name="T15" fmla="*/ 1089 h 153"/>
              <a:gd name="T16" fmla="*/ 0 w 55"/>
              <a:gd name="T17" fmla="*/ 0 h 153"/>
              <a:gd name="T18" fmla="*/ 693 w 55"/>
              <a:gd name="T19" fmla="*/ 0 h 153"/>
              <a:gd name="T20" fmla="*/ 10045 w 55"/>
              <a:gd name="T21" fmla="*/ 0 h 153"/>
              <a:gd name="T22" fmla="*/ 10045 w 55"/>
              <a:gd name="T23" fmla="*/ 1089 h 153"/>
              <a:gd name="T24" fmla="*/ 10045 w 55"/>
              <a:gd name="T25" fmla="*/ 45395 h 153"/>
              <a:gd name="T26" fmla="*/ 17665 w 55"/>
              <a:gd name="T27" fmla="*/ 1089 h 153"/>
              <a:gd name="T28" fmla="*/ 10045 w 55"/>
              <a:gd name="T29" fmla="*/ 1089 h 153"/>
              <a:gd name="T30" fmla="*/ 8659 w 55"/>
              <a:gd name="T31" fmla="*/ 45395 h 153"/>
              <a:gd name="T32" fmla="*/ 8659 w 55"/>
              <a:gd name="T33" fmla="*/ 1089 h 153"/>
              <a:gd name="T34" fmla="*/ 1039 w 55"/>
              <a:gd name="T35" fmla="*/ 1089 h 153"/>
              <a:gd name="T36" fmla="*/ 8659 w 55"/>
              <a:gd name="T37" fmla="*/ 45395 h 15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" h="153">
                <a:moveTo>
                  <a:pt x="29" y="0"/>
                </a:moveTo>
                <a:lnTo>
                  <a:pt x="52" y="0"/>
                </a:lnTo>
                <a:lnTo>
                  <a:pt x="54" y="0"/>
                </a:lnTo>
                <a:lnTo>
                  <a:pt x="54" y="3"/>
                </a:lnTo>
                <a:lnTo>
                  <a:pt x="29" y="146"/>
                </a:lnTo>
                <a:lnTo>
                  <a:pt x="29" y="152"/>
                </a:lnTo>
                <a:lnTo>
                  <a:pt x="25" y="146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9" y="0"/>
                </a:lnTo>
                <a:close/>
                <a:moveTo>
                  <a:pt x="29" y="3"/>
                </a:moveTo>
                <a:lnTo>
                  <a:pt x="29" y="125"/>
                </a:lnTo>
                <a:lnTo>
                  <a:pt x="51" y="3"/>
                </a:lnTo>
                <a:lnTo>
                  <a:pt x="29" y="3"/>
                </a:lnTo>
                <a:close/>
                <a:moveTo>
                  <a:pt x="25" y="125"/>
                </a:moveTo>
                <a:lnTo>
                  <a:pt x="25" y="3"/>
                </a:lnTo>
                <a:lnTo>
                  <a:pt x="3" y="3"/>
                </a:lnTo>
                <a:lnTo>
                  <a:pt x="25" y="125"/>
                </a:ln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1" name="Freeform 8110">
            <a:extLst>
              <a:ext uri="{FF2B5EF4-FFF2-40B4-BE49-F238E27FC236}">
                <a16:creationId xmlns:a16="http://schemas.microsoft.com/office/drawing/2014/main" id="{972C99A7-40A4-A54C-9862-09B9EE7F0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413375"/>
            <a:ext cx="19050" cy="52388"/>
          </a:xfrm>
          <a:custGeom>
            <a:avLst/>
            <a:gdLst>
              <a:gd name="T0" fmla="*/ 0 w 51"/>
              <a:gd name="T1" fmla="*/ 52024 h 144"/>
              <a:gd name="T2" fmla="*/ 10085 w 51"/>
              <a:gd name="T3" fmla="*/ 0 h 144"/>
              <a:gd name="T4" fmla="*/ 18676 w 51"/>
              <a:gd name="T5" fmla="*/ 52024 h 144"/>
              <a:gd name="T6" fmla="*/ 10085 w 51"/>
              <a:gd name="T7" fmla="*/ 52024 h 144"/>
              <a:gd name="T8" fmla="*/ 0 w 51"/>
              <a:gd name="T9" fmla="*/ 52024 h 1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144">
                <a:moveTo>
                  <a:pt x="0" y="143"/>
                </a:moveTo>
                <a:lnTo>
                  <a:pt x="27" y="0"/>
                </a:lnTo>
                <a:lnTo>
                  <a:pt x="50" y="143"/>
                </a:lnTo>
                <a:lnTo>
                  <a:pt x="27" y="143"/>
                </a:lnTo>
                <a:lnTo>
                  <a:pt x="0" y="143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2" name="Freeform 8111">
            <a:extLst>
              <a:ext uri="{FF2B5EF4-FFF2-40B4-BE49-F238E27FC236}">
                <a16:creationId xmlns:a16="http://schemas.microsoft.com/office/drawing/2014/main" id="{84386E76-0AEB-7A40-9D9E-FABFC97FA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411788"/>
            <a:ext cx="19050" cy="53975"/>
          </a:xfrm>
          <a:custGeom>
            <a:avLst/>
            <a:gdLst>
              <a:gd name="T0" fmla="*/ 8659 w 55"/>
              <a:gd name="T1" fmla="*/ 53615 h 150"/>
              <a:gd name="T2" fmla="*/ 1039 w 55"/>
              <a:gd name="T3" fmla="*/ 53615 h 150"/>
              <a:gd name="T4" fmla="*/ 693 w 55"/>
              <a:gd name="T5" fmla="*/ 53615 h 150"/>
              <a:gd name="T6" fmla="*/ 0 w 55"/>
              <a:gd name="T7" fmla="*/ 53615 h 150"/>
              <a:gd name="T8" fmla="*/ 0 w 55"/>
              <a:gd name="T9" fmla="*/ 53615 h 150"/>
              <a:gd name="T10" fmla="*/ 8659 w 55"/>
              <a:gd name="T11" fmla="*/ 2159 h 150"/>
              <a:gd name="T12" fmla="*/ 10045 w 55"/>
              <a:gd name="T13" fmla="*/ 0 h 150"/>
              <a:gd name="T14" fmla="*/ 10045 w 55"/>
              <a:gd name="T15" fmla="*/ 2159 h 150"/>
              <a:gd name="T16" fmla="*/ 18704 w 55"/>
              <a:gd name="T17" fmla="*/ 53615 h 150"/>
              <a:gd name="T18" fmla="*/ 18011 w 55"/>
              <a:gd name="T19" fmla="*/ 53615 h 150"/>
              <a:gd name="T20" fmla="*/ 18011 w 55"/>
              <a:gd name="T21" fmla="*/ 53615 h 150"/>
              <a:gd name="T22" fmla="*/ 17665 w 55"/>
              <a:gd name="T23" fmla="*/ 53615 h 150"/>
              <a:gd name="T24" fmla="*/ 10045 w 55"/>
              <a:gd name="T25" fmla="*/ 53615 h 150"/>
              <a:gd name="T26" fmla="*/ 10045 w 55"/>
              <a:gd name="T27" fmla="*/ 53615 h 150"/>
              <a:gd name="T28" fmla="*/ 8659 w 55"/>
              <a:gd name="T29" fmla="*/ 53615 h 150"/>
              <a:gd name="T30" fmla="*/ 8659 w 55"/>
              <a:gd name="T31" fmla="*/ 52536 h 150"/>
              <a:gd name="T32" fmla="*/ 8659 w 55"/>
              <a:gd name="T33" fmla="*/ 9716 h 150"/>
              <a:gd name="T34" fmla="*/ 1039 w 55"/>
              <a:gd name="T35" fmla="*/ 52536 h 150"/>
              <a:gd name="T36" fmla="*/ 8659 w 55"/>
              <a:gd name="T37" fmla="*/ 52536 h 150"/>
              <a:gd name="T38" fmla="*/ 10045 w 55"/>
              <a:gd name="T39" fmla="*/ 9716 h 150"/>
              <a:gd name="T40" fmla="*/ 10045 w 55"/>
              <a:gd name="T41" fmla="*/ 52536 h 150"/>
              <a:gd name="T42" fmla="*/ 17665 w 55"/>
              <a:gd name="T43" fmla="*/ 52536 h 150"/>
              <a:gd name="T44" fmla="*/ 10045 w 55"/>
              <a:gd name="T45" fmla="*/ 9716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55" h="150">
                <a:moveTo>
                  <a:pt x="25" y="149"/>
                </a:moveTo>
                <a:lnTo>
                  <a:pt x="3" y="149"/>
                </a:lnTo>
                <a:lnTo>
                  <a:pt x="2" y="149"/>
                </a:lnTo>
                <a:lnTo>
                  <a:pt x="0" y="149"/>
                </a:lnTo>
                <a:lnTo>
                  <a:pt x="25" y="6"/>
                </a:lnTo>
                <a:lnTo>
                  <a:pt x="29" y="0"/>
                </a:lnTo>
                <a:lnTo>
                  <a:pt x="29" y="6"/>
                </a:lnTo>
                <a:lnTo>
                  <a:pt x="54" y="149"/>
                </a:lnTo>
                <a:lnTo>
                  <a:pt x="52" y="149"/>
                </a:lnTo>
                <a:lnTo>
                  <a:pt x="51" y="149"/>
                </a:lnTo>
                <a:lnTo>
                  <a:pt x="29" y="149"/>
                </a:lnTo>
                <a:lnTo>
                  <a:pt x="25" y="149"/>
                </a:lnTo>
                <a:close/>
                <a:moveTo>
                  <a:pt x="25" y="146"/>
                </a:moveTo>
                <a:lnTo>
                  <a:pt x="25" y="27"/>
                </a:lnTo>
                <a:lnTo>
                  <a:pt x="3" y="146"/>
                </a:lnTo>
                <a:lnTo>
                  <a:pt x="25" y="146"/>
                </a:lnTo>
                <a:close/>
                <a:moveTo>
                  <a:pt x="29" y="27"/>
                </a:moveTo>
                <a:lnTo>
                  <a:pt x="29" y="146"/>
                </a:lnTo>
                <a:lnTo>
                  <a:pt x="51" y="146"/>
                </a:lnTo>
                <a:lnTo>
                  <a:pt x="29" y="27"/>
                </a:ln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3" name="Freeform 8112">
            <a:extLst>
              <a:ext uri="{FF2B5EF4-FFF2-40B4-BE49-F238E27FC236}">
                <a16:creationId xmlns:a16="http://schemas.microsoft.com/office/drawing/2014/main" id="{83110895-8BE2-0042-9E8C-B7C4B28E4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8" y="5454650"/>
            <a:ext cx="52387" cy="19050"/>
          </a:xfrm>
          <a:custGeom>
            <a:avLst/>
            <a:gdLst>
              <a:gd name="T0" fmla="*/ 52028 w 146"/>
              <a:gd name="T1" fmla="*/ 18704 h 55"/>
              <a:gd name="T2" fmla="*/ 0 w 146"/>
              <a:gd name="T3" fmla="*/ 9352 h 55"/>
              <a:gd name="T4" fmla="*/ 52028 w 146"/>
              <a:gd name="T5" fmla="*/ 0 h 55"/>
              <a:gd name="T6" fmla="*/ 52028 w 146"/>
              <a:gd name="T7" fmla="*/ 9352 h 55"/>
              <a:gd name="T8" fmla="*/ 52028 w 146"/>
              <a:gd name="T9" fmla="*/ 18704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6" h="55">
                <a:moveTo>
                  <a:pt x="145" y="54"/>
                </a:moveTo>
                <a:lnTo>
                  <a:pt x="0" y="27"/>
                </a:lnTo>
                <a:lnTo>
                  <a:pt x="145" y="0"/>
                </a:lnTo>
                <a:lnTo>
                  <a:pt x="145" y="27"/>
                </a:lnTo>
                <a:lnTo>
                  <a:pt x="145" y="54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4" name="Freeform 8113">
            <a:extLst>
              <a:ext uri="{FF2B5EF4-FFF2-40B4-BE49-F238E27FC236}">
                <a16:creationId xmlns:a16="http://schemas.microsoft.com/office/drawing/2014/main" id="{78058C69-0786-1240-AFBD-D86E13D0C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363" y="5454650"/>
            <a:ext cx="55562" cy="19050"/>
          </a:xfrm>
          <a:custGeom>
            <a:avLst/>
            <a:gdLst>
              <a:gd name="T0" fmla="*/ 55199 w 153"/>
              <a:gd name="T1" fmla="*/ 18704 h 55"/>
              <a:gd name="T2" fmla="*/ 54473 w 153"/>
              <a:gd name="T3" fmla="*/ 18704 h 55"/>
              <a:gd name="T4" fmla="*/ 53746 w 153"/>
              <a:gd name="T5" fmla="*/ 18704 h 55"/>
              <a:gd name="T6" fmla="*/ 2542 w 153"/>
              <a:gd name="T7" fmla="*/ 9352 h 55"/>
              <a:gd name="T8" fmla="*/ 0 w 153"/>
              <a:gd name="T9" fmla="*/ 9352 h 55"/>
              <a:gd name="T10" fmla="*/ 2542 w 153"/>
              <a:gd name="T11" fmla="*/ 8313 h 55"/>
              <a:gd name="T12" fmla="*/ 53746 w 153"/>
              <a:gd name="T13" fmla="*/ 0 h 55"/>
              <a:gd name="T14" fmla="*/ 54473 w 153"/>
              <a:gd name="T15" fmla="*/ 0 h 55"/>
              <a:gd name="T16" fmla="*/ 54836 w 153"/>
              <a:gd name="T17" fmla="*/ 0 h 55"/>
              <a:gd name="T18" fmla="*/ 55199 w 153"/>
              <a:gd name="T19" fmla="*/ 0 h 55"/>
              <a:gd name="T20" fmla="*/ 55199 w 153"/>
              <a:gd name="T21" fmla="*/ 9352 h 55"/>
              <a:gd name="T22" fmla="*/ 55199 w 153"/>
              <a:gd name="T23" fmla="*/ 18704 h 55"/>
              <a:gd name="T24" fmla="*/ 53746 w 153"/>
              <a:gd name="T25" fmla="*/ 9352 h 55"/>
              <a:gd name="T26" fmla="*/ 8716 w 153"/>
              <a:gd name="T27" fmla="*/ 9352 h 55"/>
              <a:gd name="T28" fmla="*/ 53746 w 153"/>
              <a:gd name="T29" fmla="*/ 17665 h 55"/>
              <a:gd name="T30" fmla="*/ 53746 w 153"/>
              <a:gd name="T31" fmla="*/ 9352 h 55"/>
              <a:gd name="T32" fmla="*/ 9442 w 153"/>
              <a:gd name="T33" fmla="*/ 8313 h 55"/>
              <a:gd name="T34" fmla="*/ 53746 w 153"/>
              <a:gd name="T35" fmla="*/ 8313 h 55"/>
              <a:gd name="T36" fmla="*/ 53746 w 153"/>
              <a:gd name="T37" fmla="*/ 1039 h 55"/>
              <a:gd name="T38" fmla="*/ 9442 w 153"/>
              <a:gd name="T39" fmla="*/ 8313 h 5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3" h="55">
                <a:moveTo>
                  <a:pt x="152" y="54"/>
                </a:moveTo>
                <a:lnTo>
                  <a:pt x="150" y="54"/>
                </a:lnTo>
                <a:lnTo>
                  <a:pt x="148" y="54"/>
                </a:lnTo>
                <a:lnTo>
                  <a:pt x="7" y="27"/>
                </a:lnTo>
                <a:lnTo>
                  <a:pt x="0" y="27"/>
                </a:lnTo>
                <a:lnTo>
                  <a:pt x="7" y="24"/>
                </a:lnTo>
                <a:lnTo>
                  <a:pt x="148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  <a:lnTo>
                  <a:pt x="152" y="27"/>
                </a:lnTo>
                <a:lnTo>
                  <a:pt x="152" y="54"/>
                </a:lnTo>
                <a:close/>
                <a:moveTo>
                  <a:pt x="148" y="27"/>
                </a:moveTo>
                <a:lnTo>
                  <a:pt x="24" y="27"/>
                </a:lnTo>
                <a:lnTo>
                  <a:pt x="148" y="51"/>
                </a:lnTo>
                <a:lnTo>
                  <a:pt x="148" y="27"/>
                </a:lnTo>
                <a:close/>
                <a:moveTo>
                  <a:pt x="26" y="24"/>
                </a:moveTo>
                <a:lnTo>
                  <a:pt x="148" y="24"/>
                </a:lnTo>
                <a:lnTo>
                  <a:pt x="148" y="3"/>
                </a:lnTo>
                <a:lnTo>
                  <a:pt x="26" y="24"/>
                </a:ln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5" name="Freeform 8114">
            <a:extLst>
              <a:ext uri="{FF2B5EF4-FFF2-40B4-BE49-F238E27FC236}">
                <a16:creationId xmlns:a16="http://schemas.microsoft.com/office/drawing/2014/main" id="{2E05DE7F-8984-2640-8D39-91FDAC235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454650"/>
            <a:ext cx="50800" cy="19050"/>
          </a:xfrm>
          <a:custGeom>
            <a:avLst/>
            <a:gdLst>
              <a:gd name="T0" fmla="*/ 0 w 142"/>
              <a:gd name="T1" fmla="*/ 0 h 55"/>
              <a:gd name="T2" fmla="*/ 50442 w 142"/>
              <a:gd name="T3" fmla="*/ 9352 h 55"/>
              <a:gd name="T4" fmla="*/ 0 w 142"/>
              <a:gd name="T5" fmla="*/ 18704 h 55"/>
              <a:gd name="T6" fmla="*/ 0 w 142"/>
              <a:gd name="T7" fmla="*/ 9352 h 55"/>
              <a:gd name="T8" fmla="*/ 0 w 142"/>
              <a:gd name="T9" fmla="*/ 0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2" h="55">
                <a:moveTo>
                  <a:pt x="0" y="0"/>
                </a:moveTo>
                <a:lnTo>
                  <a:pt x="141" y="27"/>
                </a:lnTo>
                <a:lnTo>
                  <a:pt x="0" y="54"/>
                </a:lnTo>
                <a:lnTo>
                  <a:pt x="0" y="27"/>
                </a:lnTo>
                <a:lnTo>
                  <a:pt x="0" y="0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6" name="Freeform 8115">
            <a:extLst>
              <a:ext uri="{FF2B5EF4-FFF2-40B4-BE49-F238E27FC236}">
                <a16:creationId xmlns:a16="http://schemas.microsoft.com/office/drawing/2014/main" id="{9D583952-733F-8B46-858C-CE3ADD91C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454650"/>
            <a:ext cx="55562" cy="19050"/>
          </a:xfrm>
          <a:custGeom>
            <a:avLst/>
            <a:gdLst>
              <a:gd name="T0" fmla="*/ 0 w 153"/>
              <a:gd name="T1" fmla="*/ 0 h 55"/>
              <a:gd name="T2" fmla="*/ 1453 w 153"/>
              <a:gd name="T3" fmla="*/ 0 h 55"/>
              <a:gd name="T4" fmla="*/ 52657 w 153"/>
              <a:gd name="T5" fmla="*/ 8313 h 55"/>
              <a:gd name="T6" fmla="*/ 55199 w 153"/>
              <a:gd name="T7" fmla="*/ 9352 h 55"/>
              <a:gd name="T8" fmla="*/ 52657 w 153"/>
              <a:gd name="T9" fmla="*/ 9352 h 55"/>
              <a:gd name="T10" fmla="*/ 1453 w 153"/>
              <a:gd name="T11" fmla="*/ 18704 h 55"/>
              <a:gd name="T12" fmla="*/ 0 w 153"/>
              <a:gd name="T13" fmla="*/ 18704 h 55"/>
              <a:gd name="T14" fmla="*/ 0 w 153"/>
              <a:gd name="T15" fmla="*/ 9352 h 55"/>
              <a:gd name="T16" fmla="*/ 0 w 153"/>
              <a:gd name="T17" fmla="*/ 8313 h 55"/>
              <a:gd name="T18" fmla="*/ 0 w 153"/>
              <a:gd name="T19" fmla="*/ 0 h 55"/>
              <a:gd name="T20" fmla="*/ 51930 w 153"/>
              <a:gd name="T21" fmla="*/ 9352 h 55"/>
              <a:gd name="T22" fmla="*/ 52657 w 153"/>
              <a:gd name="T23" fmla="*/ 9352 h 55"/>
              <a:gd name="T24" fmla="*/ 52294 w 153"/>
              <a:gd name="T25" fmla="*/ 9005 h 55"/>
              <a:gd name="T26" fmla="*/ 52657 w 153"/>
              <a:gd name="T27" fmla="*/ 8313 h 55"/>
              <a:gd name="T28" fmla="*/ 51930 w 153"/>
              <a:gd name="T29" fmla="*/ 8313 h 55"/>
              <a:gd name="T30" fmla="*/ 45757 w 153"/>
              <a:gd name="T31" fmla="*/ 8313 h 55"/>
              <a:gd name="T32" fmla="*/ 49025 w 153"/>
              <a:gd name="T33" fmla="*/ 9005 h 55"/>
              <a:gd name="T34" fmla="*/ 46483 w 153"/>
              <a:gd name="T35" fmla="*/ 9352 h 55"/>
              <a:gd name="T36" fmla="*/ 51930 w 153"/>
              <a:gd name="T37" fmla="*/ 9352 h 55"/>
              <a:gd name="T38" fmla="*/ 1453 w 153"/>
              <a:gd name="T39" fmla="*/ 8313 h 55"/>
              <a:gd name="T40" fmla="*/ 45757 w 153"/>
              <a:gd name="T41" fmla="*/ 8313 h 55"/>
              <a:gd name="T42" fmla="*/ 1453 w 153"/>
              <a:gd name="T43" fmla="*/ 1039 h 55"/>
              <a:gd name="T44" fmla="*/ 1453 w 153"/>
              <a:gd name="T45" fmla="*/ 8313 h 55"/>
              <a:gd name="T46" fmla="*/ 46483 w 153"/>
              <a:gd name="T47" fmla="*/ 9352 h 55"/>
              <a:gd name="T48" fmla="*/ 1453 w 153"/>
              <a:gd name="T49" fmla="*/ 9352 h 55"/>
              <a:gd name="T50" fmla="*/ 1453 w 153"/>
              <a:gd name="T51" fmla="*/ 17665 h 55"/>
              <a:gd name="T52" fmla="*/ 46483 w 153"/>
              <a:gd name="T53" fmla="*/ 9352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3" h="55">
                <a:moveTo>
                  <a:pt x="0" y="0"/>
                </a:moveTo>
                <a:lnTo>
                  <a:pt x="4" y="0"/>
                </a:lnTo>
                <a:lnTo>
                  <a:pt x="145" y="24"/>
                </a:lnTo>
                <a:lnTo>
                  <a:pt x="152" y="27"/>
                </a:lnTo>
                <a:lnTo>
                  <a:pt x="145" y="27"/>
                </a:lnTo>
                <a:lnTo>
                  <a:pt x="4" y="54"/>
                </a:lnTo>
                <a:lnTo>
                  <a:pt x="0" y="54"/>
                </a:lnTo>
                <a:lnTo>
                  <a:pt x="0" y="27"/>
                </a:lnTo>
                <a:lnTo>
                  <a:pt x="0" y="24"/>
                </a:lnTo>
                <a:lnTo>
                  <a:pt x="0" y="0"/>
                </a:lnTo>
                <a:close/>
                <a:moveTo>
                  <a:pt x="143" y="27"/>
                </a:moveTo>
                <a:lnTo>
                  <a:pt x="145" y="27"/>
                </a:lnTo>
                <a:lnTo>
                  <a:pt x="144" y="26"/>
                </a:lnTo>
                <a:lnTo>
                  <a:pt x="145" y="24"/>
                </a:lnTo>
                <a:lnTo>
                  <a:pt x="143" y="24"/>
                </a:lnTo>
                <a:lnTo>
                  <a:pt x="126" y="24"/>
                </a:lnTo>
                <a:lnTo>
                  <a:pt x="135" y="26"/>
                </a:lnTo>
                <a:lnTo>
                  <a:pt x="128" y="27"/>
                </a:lnTo>
                <a:lnTo>
                  <a:pt x="143" y="27"/>
                </a:lnTo>
                <a:close/>
                <a:moveTo>
                  <a:pt x="4" y="24"/>
                </a:moveTo>
                <a:lnTo>
                  <a:pt x="126" y="24"/>
                </a:lnTo>
                <a:lnTo>
                  <a:pt x="4" y="3"/>
                </a:lnTo>
                <a:lnTo>
                  <a:pt x="4" y="24"/>
                </a:lnTo>
                <a:close/>
                <a:moveTo>
                  <a:pt x="128" y="27"/>
                </a:moveTo>
                <a:lnTo>
                  <a:pt x="4" y="27"/>
                </a:lnTo>
                <a:lnTo>
                  <a:pt x="4" y="51"/>
                </a:lnTo>
                <a:lnTo>
                  <a:pt x="128" y="27"/>
                </a:ln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7" name="Freeform 8116">
            <a:extLst>
              <a:ext uri="{FF2B5EF4-FFF2-40B4-BE49-F238E27FC236}">
                <a16:creationId xmlns:a16="http://schemas.microsoft.com/office/drawing/2014/main" id="{9D993509-2915-9D4A-8A76-C5379BEC1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13" y="5459413"/>
            <a:ext cx="42862" cy="42862"/>
          </a:xfrm>
          <a:custGeom>
            <a:avLst/>
            <a:gdLst>
              <a:gd name="T0" fmla="*/ 42508 w 121"/>
              <a:gd name="T1" fmla="*/ 12967 h 119"/>
              <a:gd name="T2" fmla="*/ 0 w 121"/>
              <a:gd name="T3" fmla="*/ 42502 h 119"/>
              <a:gd name="T4" fmla="*/ 29401 w 121"/>
              <a:gd name="T5" fmla="*/ 0 h 119"/>
              <a:gd name="T6" fmla="*/ 36486 w 121"/>
              <a:gd name="T7" fmla="*/ 6483 h 119"/>
              <a:gd name="T8" fmla="*/ 42508 w 121"/>
              <a:gd name="T9" fmla="*/ 12967 h 1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1" h="119">
                <a:moveTo>
                  <a:pt x="120" y="36"/>
                </a:moveTo>
                <a:lnTo>
                  <a:pt x="0" y="118"/>
                </a:lnTo>
                <a:lnTo>
                  <a:pt x="83" y="0"/>
                </a:lnTo>
                <a:lnTo>
                  <a:pt x="103" y="18"/>
                </a:lnTo>
                <a:lnTo>
                  <a:pt x="120" y="36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8" name="Freeform 8117">
            <a:extLst>
              <a:ext uri="{FF2B5EF4-FFF2-40B4-BE49-F238E27FC236}">
                <a16:creationId xmlns:a16="http://schemas.microsoft.com/office/drawing/2014/main" id="{A8329A73-DFD9-A444-B9A0-6A0276AD1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5457825"/>
            <a:ext cx="46038" cy="46038"/>
          </a:xfrm>
          <a:custGeom>
            <a:avLst/>
            <a:gdLst>
              <a:gd name="T0" fmla="*/ 45313 w 127"/>
              <a:gd name="T1" fmla="*/ 14027 h 128"/>
              <a:gd name="T2" fmla="*/ 45675 w 127"/>
              <a:gd name="T3" fmla="*/ 14027 h 128"/>
              <a:gd name="T4" fmla="*/ 44950 w 127"/>
              <a:gd name="T5" fmla="*/ 15106 h 128"/>
              <a:gd name="T6" fmla="*/ 44950 w 127"/>
              <a:gd name="T7" fmla="*/ 14387 h 128"/>
              <a:gd name="T8" fmla="*/ 44588 w 127"/>
              <a:gd name="T9" fmla="*/ 14747 h 128"/>
              <a:gd name="T10" fmla="*/ 44950 w 127"/>
              <a:gd name="T11" fmla="*/ 15106 h 128"/>
              <a:gd name="T12" fmla="*/ 2175 w 127"/>
              <a:gd name="T13" fmla="*/ 44599 h 128"/>
              <a:gd name="T14" fmla="*/ 0 w 127"/>
              <a:gd name="T15" fmla="*/ 45678 h 128"/>
              <a:gd name="T16" fmla="*/ 725 w 127"/>
              <a:gd name="T17" fmla="*/ 43520 h 128"/>
              <a:gd name="T18" fmla="*/ 30813 w 127"/>
              <a:gd name="T19" fmla="*/ 1079 h 128"/>
              <a:gd name="T20" fmla="*/ 31538 w 127"/>
              <a:gd name="T21" fmla="*/ 0 h 128"/>
              <a:gd name="T22" fmla="*/ 31538 w 127"/>
              <a:gd name="T23" fmla="*/ 1079 h 128"/>
              <a:gd name="T24" fmla="*/ 38788 w 127"/>
              <a:gd name="T25" fmla="*/ 6474 h 128"/>
              <a:gd name="T26" fmla="*/ 45313 w 127"/>
              <a:gd name="T27" fmla="*/ 14027 h 128"/>
              <a:gd name="T28" fmla="*/ 725 w 127"/>
              <a:gd name="T29" fmla="*/ 43520 h 128"/>
              <a:gd name="T30" fmla="*/ 2175 w 127"/>
              <a:gd name="T31" fmla="*/ 44599 h 128"/>
              <a:gd name="T32" fmla="*/ 1450 w 127"/>
              <a:gd name="T33" fmla="*/ 43520 h 128"/>
              <a:gd name="T34" fmla="*/ 725 w 127"/>
              <a:gd name="T35" fmla="*/ 43520 h 128"/>
              <a:gd name="T36" fmla="*/ 38425 w 127"/>
              <a:gd name="T37" fmla="*/ 7913 h 128"/>
              <a:gd name="T38" fmla="*/ 6525 w 127"/>
              <a:gd name="T39" fmla="*/ 39924 h 128"/>
              <a:gd name="T40" fmla="*/ 43863 w 127"/>
              <a:gd name="T41" fmla="*/ 14387 h 128"/>
              <a:gd name="T42" fmla="*/ 38425 w 127"/>
              <a:gd name="T43" fmla="*/ 7913 h 128"/>
              <a:gd name="T44" fmla="*/ 5800 w 127"/>
              <a:gd name="T45" fmla="*/ 39204 h 128"/>
              <a:gd name="T46" fmla="*/ 37338 w 127"/>
              <a:gd name="T47" fmla="*/ 7193 h 128"/>
              <a:gd name="T48" fmla="*/ 31538 w 127"/>
              <a:gd name="T49" fmla="*/ 1439 h 128"/>
              <a:gd name="T50" fmla="*/ 5800 w 127"/>
              <a:gd name="T51" fmla="*/ 39204 h 12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7" h="128">
                <a:moveTo>
                  <a:pt x="125" y="39"/>
                </a:moveTo>
                <a:lnTo>
                  <a:pt x="126" y="39"/>
                </a:lnTo>
                <a:lnTo>
                  <a:pt x="124" y="42"/>
                </a:lnTo>
                <a:lnTo>
                  <a:pt x="124" y="40"/>
                </a:lnTo>
                <a:lnTo>
                  <a:pt x="123" y="41"/>
                </a:lnTo>
                <a:lnTo>
                  <a:pt x="124" y="42"/>
                </a:lnTo>
                <a:lnTo>
                  <a:pt x="6" y="124"/>
                </a:lnTo>
                <a:lnTo>
                  <a:pt x="0" y="127"/>
                </a:lnTo>
                <a:lnTo>
                  <a:pt x="2" y="121"/>
                </a:lnTo>
                <a:lnTo>
                  <a:pt x="85" y="3"/>
                </a:lnTo>
                <a:lnTo>
                  <a:pt x="87" y="0"/>
                </a:lnTo>
                <a:lnTo>
                  <a:pt x="87" y="3"/>
                </a:lnTo>
                <a:lnTo>
                  <a:pt x="107" y="18"/>
                </a:lnTo>
                <a:lnTo>
                  <a:pt x="125" y="39"/>
                </a:lnTo>
                <a:close/>
                <a:moveTo>
                  <a:pt x="2" y="121"/>
                </a:moveTo>
                <a:lnTo>
                  <a:pt x="6" y="124"/>
                </a:lnTo>
                <a:lnTo>
                  <a:pt x="4" y="121"/>
                </a:lnTo>
                <a:lnTo>
                  <a:pt x="2" y="121"/>
                </a:lnTo>
                <a:close/>
                <a:moveTo>
                  <a:pt x="106" y="22"/>
                </a:moveTo>
                <a:lnTo>
                  <a:pt x="18" y="111"/>
                </a:lnTo>
                <a:lnTo>
                  <a:pt x="121" y="40"/>
                </a:lnTo>
                <a:lnTo>
                  <a:pt x="106" y="22"/>
                </a:lnTo>
                <a:close/>
                <a:moveTo>
                  <a:pt x="16" y="109"/>
                </a:moveTo>
                <a:lnTo>
                  <a:pt x="103" y="20"/>
                </a:lnTo>
                <a:lnTo>
                  <a:pt x="87" y="4"/>
                </a:lnTo>
                <a:lnTo>
                  <a:pt x="16" y="109"/>
                </a:ln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9" name="Freeform 8118">
            <a:extLst>
              <a:ext uri="{FF2B5EF4-FFF2-40B4-BE49-F238E27FC236}">
                <a16:creationId xmlns:a16="http://schemas.microsoft.com/office/drawing/2014/main" id="{66BE68C9-0B5C-264A-A355-4CC4F3F25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427663"/>
            <a:ext cx="42862" cy="44450"/>
          </a:xfrm>
          <a:custGeom>
            <a:avLst/>
            <a:gdLst>
              <a:gd name="T0" fmla="*/ 0 w 120"/>
              <a:gd name="T1" fmla="*/ 30969 h 122"/>
              <a:gd name="T2" fmla="*/ 42505 w 120"/>
              <a:gd name="T3" fmla="*/ 0 h 122"/>
              <a:gd name="T4" fmla="*/ 13216 w 120"/>
              <a:gd name="T5" fmla="*/ 44086 h 122"/>
              <a:gd name="T6" fmla="*/ 7144 w 120"/>
              <a:gd name="T7" fmla="*/ 37527 h 122"/>
              <a:gd name="T8" fmla="*/ 0 w 120"/>
              <a:gd name="T9" fmla="*/ 30969 h 1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" h="122">
                <a:moveTo>
                  <a:pt x="0" y="85"/>
                </a:moveTo>
                <a:lnTo>
                  <a:pt x="119" y="0"/>
                </a:lnTo>
                <a:lnTo>
                  <a:pt x="37" y="121"/>
                </a:lnTo>
                <a:lnTo>
                  <a:pt x="20" y="103"/>
                </a:lnTo>
                <a:lnTo>
                  <a:pt x="0" y="85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50" name="Freeform 8119">
            <a:extLst>
              <a:ext uri="{FF2B5EF4-FFF2-40B4-BE49-F238E27FC236}">
                <a16:creationId xmlns:a16="http://schemas.microsoft.com/office/drawing/2014/main" id="{3AE5EAB9-5BCE-0947-A53D-0679A8910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427663"/>
            <a:ext cx="46037" cy="46037"/>
          </a:xfrm>
          <a:custGeom>
            <a:avLst/>
            <a:gdLst>
              <a:gd name="T0" fmla="*/ 0 w 126"/>
              <a:gd name="T1" fmla="*/ 31650 h 128"/>
              <a:gd name="T2" fmla="*/ 731 w 126"/>
              <a:gd name="T3" fmla="*/ 31650 h 128"/>
              <a:gd name="T4" fmla="*/ 43845 w 126"/>
              <a:gd name="T5" fmla="*/ 1079 h 128"/>
              <a:gd name="T6" fmla="*/ 43845 w 126"/>
              <a:gd name="T7" fmla="*/ 1079 h 128"/>
              <a:gd name="T8" fmla="*/ 43845 w 126"/>
              <a:gd name="T9" fmla="*/ 1079 h 128"/>
              <a:gd name="T10" fmla="*/ 44576 w 126"/>
              <a:gd name="T11" fmla="*/ 2158 h 128"/>
              <a:gd name="T12" fmla="*/ 44210 w 126"/>
              <a:gd name="T13" fmla="*/ 1079 h 128"/>
              <a:gd name="T14" fmla="*/ 43845 w 126"/>
              <a:gd name="T15" fmla="*/ 1079 h 128"/>
              <a:gd name="T16" fmla="*/ 45672 w 126"/>
              <a:gd name="T17" fmla="*/ 0 h 128"/>
              <a:gd name="T18" fmla="*/ 44576 w 126"/>
              <a:gd name="T19" fmla="*/ 2158 h 128"/>
              <a:gd name="T20" fmla="*/ 44576 w 126"/>
              <a:gd name="T21" fmla="*/ 2158 h 128"/>
              <a:gd name="T22" fmla="*/ 14615 w 126"/>
              <a:gd name="T23" fmla="*/ 45677 h 128"/>
              <a:gd name="T24" fmla="*/ 14250 w 126"/>
              <a:gd name="T25" fmla="*/ 45677 h 128"/>
              <a:gd name="T26" fmla="*/ 13519 w 126"/>
              <a:gd name="T27" fmla="*/ 45677 h 128"/>
              <a:gd name="T28" fmla="*/ 13519 w 126"/>
              <a:gd name="T29" fmla="*/ 45677 h 128"/>
              <a:gd name="T30" fmla="*/ 13519 w 126"/>
              <a:gd name="T31" fmla="*/ 45677 h 128"/>
              <a:gd name="T32" fmla="*/ 7307 w 126"/>
              <a:gd name="T33" fmla="*/ 38124 h 128"/>
              <a:gd name="T34" fmla="*/ 7307 w 126"/>
              <a:gd name="T35" fmla="*/ 38124 h 128"/>
              <a:gd name="T36" fmla="*/ 6577 w 126"/>
              <a:gd name="T37" fmla="*/ 38124 h 128"/>
              <a:gd name="T38" fmla="*/ 6942 w 126"/>
              <a:gd name="T39" fmla="*/ 37765 h 128"/>
              <a:gd name="T40" fmla="*/ 0 w 126"/>
              <a:gd name="T41" fmla="*/ 31650 h 128"/>
              <a:gd name="T42" fmla="*/ 7673 w 126"/>
              <a:gd name="T43" fmla="*/ 36686 h 128"/>
              <a:gd name="T44" fmla="*/ 39826 w 126"/>
              <a:gd name="T45" fmla="*/ 5035 h 128"/>
              <a:gd name="T46" fmla="*/ 731 w 126"/>
              <a:gd name="T47" fmla="*/ 31650 h 128"/>
              <a:gd name="T48" fmla="*/ 7673 w 126"/>
              <a:gd name="T49" fmla="*/ 36686 h 128"/>
              <a:gd name="T50" fmla="*/ 39826 w 126"/>
              <a:gd name="T51" fmla="*/ 6834 h 128"/>
              <a:gd name="T52" fmla="*/ 8404 w 126"/>
              <a:gd name="T53" fmla="*/ 37765 h 128"/>
              <a:gd name="T54" fmla="*/ 13884 w 126"/>
              <a:gd name="T55" fmla="*/ 44239 h 128"/>
              <a:gd name="T56" fmla="*/ 39826 w 126"/>
              <a:gd name="T57" fmla="*/ 6834 h 12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6" h="128">
                <a:moveTo>
                  <a:pt x="0" y="88"/>
                </a:moveTo>
                <a:lnTo>
                  <a:pt x="2" y="88"/>
                </a:lnTo>
                <a:lnTo>
                  <a:pt x="120" y="3"/>
                </a:lnTo>
                <a:lnTo>
                  <a:pt x="122" y="6"/>
                </a:lnTo>
                <a:lnTo>
                  <a:pt x="121" y="3"/>
                </a:lnTo>
                <a:lnTo>
                  <a:pt x="120" y="3"/>
                </a:lnTo>
                <a:lnTo>
                  <a:pt x="125" y="0"/>
                </a:lnTo>
                <a:lnTo>
                  <a:pt x="122" y="6"/>
                </a:lnTo>
                <a:lnTo>
                  <a:pt x="40" y="127"/>
                </a:lnTo>
                <a:lnTo>
                  <a:pt x="39" y="127"/>
                </a:lnTo>
                <a:lnTo>
                  <a:pt x="37" y="127"/>
                </a:lnTo>
                <a:lnTo>
                  <a:pt x="20" y="106"/>
                </a:lnTo>
                <a:lnTo>
                  <a:pt x="18" y="106"/>
                </a:lnTo>
                <a:lnTo>
                  <a:pt x="19" y="105"/>
                </a:lnTo>
                <a:lnTo>
                  <a:pt x="0" y="88"/>
                </a:lnTo>
                <a:close/>
                <a:moveTo>
                  <a:pt x="21" y="102"/>
                </a:moveTo>
                <a:lnTo>
                  <a:pt x="109" y="14"/>
                </a:lnTo>
                <a:lnTo>
                  <a:pt x="2" y="88"/>
                </a:lnTo>
                <a:lnTo>
                  <a:pt x="21" y="102"/>
                </a:lnTo>
                <a:close/>
                <a:moveTo>
                  <a:pt x="109" y="19"/>
                </a:moveTo>
                <a:lnTo>
                  <a:pt x="23" y="105"/>
                </a:lnTo>
                <a:lnTo>
                  <a:pt x="38" y="123"/>
                </a:lnTo>
                <a:lnTo>
                  <a:pt x="109" y="19"/>
                </a:ln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51" name="Freeform 8120">
            <a:extLst>
              <a:ext uri="{FF2B5EF4-FFF2-40B4-BE49-F238E27FC236}">
                <a16:creationId xmlns:a16="http://schemas.microsoft.com/office/drawing/2014/main" id="{72392009-314E-DC4A-8DBD-3FB466308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13" y="5427663"/>
            <a:ext cx="42862" cy="44450"/>
          </a:xfrm>
          <a:custGeom>
            <a:avLst/>
            <a:gdLst>
              <a:gd name="T0" fmla="*/ 29401 w 121"/>
              <a:gd name="T1" fmla="*/ 44086 h 122"/>
              <a:gd name="T2" fmla="*/ 0 w 121"/>
              <a:gd name="T3" fmla="*/ 0 h 122"/>
              <a:gd name="T4" fmla="*/ 42508 w 121"/>
              <a:gd name="T5" fmla="*/ 30969 h 122"/>
              <a:gd name="T6" fmla="*/ 36486 w 121"/>
              <a:gd name="T7" fmla="*/ 37527 h 122"/>
              <a:gd name="T8" fmla="*/ 29401 w 121"/>
              <a:gd name="T9" fmla="*/ 44086 h 1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1" h="122">
                <a:moveTo>
                  <a:pt x="83" y="121"/>
                </a:moveTo>
                <a:lnTo>
                  <a:pt x="0" y="0"/>
                </a:lnTo>
                <a:lnTo>
                  <a:pt x="120" y="85"/>
                </a:lnTo>
                <a:lnTo>
                  <a:pt x="103" y="103"/>
                </a:lnTo>
                <a:lnTo>
                  <a:pt x="83" y="121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52" name="Freeform 8121">
            <a:extLst>
              <a:ext uri="{FF2B5EF4-FFF2-40B4-BE49-F238E27FC236}">
                <a16:creationId xmlns:a16="http://schemas.microsoft.com/office/drawing/2014/main" id="{555B4032-93DF-CB40-82B6-1E31DBEEE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5427663"/>
            <a:ext cx="46038" cy="46037"/>
          </a:xfrm>
          <a:custGeom>
            <a:avLst/>
            <a:gdLst>
              <a:gd name="T0" fmla="*/ 39096 w 126"/>
              <a:gd name="T1" fmla="*/ 38124 h 128"/>
              <a:gd name="T2" fmla="*/ 31788 w 126"/>
              <a:gd name="T3" fmla="*/ 45677 h 128"/>
              <a:gd name="T4" fmla="*/ 31057 w 126"/>
              <a:gd name="T5" fmla="*/ 45677 h 128"/>
              <a:gd name="T6" fmla="*/ 731 w 126"/>
              <a:gd name="T7" fmla="*/ 2158 h 128"/>
              <a:gd name="T8" fmla="*/ 2192 w 126"/>
              <a:gd name="T9" fmla="*/ 1079 h 128"/>
              <a:gd name="T10" fmla="*/ 45307 w 126"/>
              <a:gd name="T11" fmla="*/ 31650 h 128"/>
              <a:gd name="T12" fmla="*/ 45673 w 126"/>
              <a:gd name="T13" fmla="*/ 31650 h 128"/>
              <a:gd name="T14" fmla="*/ 45307 w 126"/>
              <a:gd name="T15" fmla="*/ 31650 h 128"/>
              <a:gd name="T16" fmla="*/ 45673 w 126"/>
              <a:gd name="T17" fmla="*/ 31650 h 128"/>
              <a:gd name="T18" fmla="*/ 39096 w 126"/>
              <a:gd name="T19" fmla="*/ 38124 h 128"/>
              <a:gd name="T20" fmla="*/ 38730 w 126"/>
              <a:gd name="T21" fmla="*/ 37405 h 128"/>
              <a:gd name="T22" fmla="*/ 38730 w 126"/>
              <a:gd name="T23" fmla="*/ 37765 h 128"/>
              <a:gd name="T24" fmla="*/ 39096 w 126"/>
              <a:gd name="T25" fmla="*/ 38124 h 128"/>
              <a:gd name="T26" fmla="*/ 37634 w 126"/>
              <a:gd name="T27" fmla="*/ 37765 h 128"/>
              <a:gd name="T28" fmla="*/ 5481 w 126"/>
              <a:gd name="T29" fmla="*/ 6114 h 128"/>
              <a:gd name="T30" fmla="*/ 31423 w 126"/>
              <a:gd name="T31" fmla="*/ 44239 h 128"/>
              <a:gd name="T32" fmla="*/ 37634 w 126"/>
              <a:gd name="T33" fmla="*/ 37765 h 128"/>
              <a:gd name="T34" fmla="*/ 731 w 126"/>
              <a:gd name="T35" fmla="*/ 2158 h 128"/>
              <a:gd name="T36" fmla="*/ 0 w 126"/>
              <a:gd name="T37" fmla="*/ 0 h 128"/>
              <a:gd name="T38" fmla="*/ 2192 w 126"/>
              <a:gd name="T39" fmla="*/ 1079 h 128"/>
              <a:gd name="T40" fmla="*/ 1462 w 126"/>
              <a:gd name="T41" fmla="*/ 1079 h 128"/>
              <a:gd name="T42" fmla="*/ 731 w 126"/>
              <a:gd name="T43" fmla="*/ 2158 h 128"/>
              <a:gd name="T44" fmla="*/ 44576 w 126"/>
              <a:gd name="T45" fmla="*/ 31650 h 128"/>
              <a:gd name="T46" fmla="*/ 6942 w 126"/>
              <a:gd name="T47" fmla="*/ 5755 h 128"/>
              <a:gd name="T48" fmla="*/ 38730 w 126"/>
              <a:gd name="T49" fmla="*/ 36686 h 128"/>
              <a:gd name="T50" fmla="*/ 44576 w 126"/>
              <a:gd name="T51" fmla="*/ 31650 h 12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6" h="128">
                <a:moveTo>
                  <a:pt x="107" y="106"/>
                </a:moveTo>
                <a:lnTo>
                  <a:pt x="87" y="127"/>
                </a:lnTo>
                <a:lnTo>
                  <a:pt x="85" y="127"/>
                </a:lnTo>
                <a:lnTo>
                  <a:pt x="2" y="6"/>
                </a:lnTo>
                <a:lnTo>
                  <a:pt x="6" y="3"/>
                </a:lnTo>
                <a:lnTo>
                  <a:pt x="124" y="88"/>
                </a:lnTo>
                <a:lnTo>
                  <a:pt x="125" y="88"/>
                </a:lnTo>
                <a:lnTo>
                  <a:pt x="124" y="88"/>
                </a:lnTo>
                <a:lnTo>
                  <a:pt x="125" y="88"/>
                </a:lnTo>
                <a:lnTo>
                  <a:pt x="107" y="106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close/>
                <a:moveTo>
                  <a:pt x="103" y="105"/>
                </a:moveTo>
                <a:lnTo>
                  <a:pt x="15" y="17"/>
                </a:lnTo>
                <a:lnTo>
                  <a:pt x="86" y="123"/>
                </a:lnTo>
                <a:lnTo>
                  <a:pt x="103" y="105"/>
                </a:lnTo>
                <a:close/>
                <a:moveTo>
                  <a:pt x="2" y="6"/>
                </a:moveTo>
                <a:lnTo>
                  <a:pt x="0" y="0"/>
                </a:lnTo>
                <a:lnTo>
                  <a:pt x="6" y="3"/>
                </a:lnTo>
                <a:lnTo>
                  <a:pt x="4" y="3"/>
                </a:lnTo>
                <a:lnTo>
                  <a:pt x="2" y="6"/>
                </a:lnTo>
                <a:close/>
                <a:moveTo>
                  <a:pt x="122" y="88"/>
                </a:moveTo>
                <a:lnTo>
                  <a:pt x="19" y="16"/>
                </a:lnTo>
                <a:lnTo>
                  <a:pt x="106" y="102"/>
                </a:lnTo>
                <a:lnTo>
                  <a:pt x="122" y="88"/>
                </a:ln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53" name="Freeform 8122">
            <a:extLst>
              <a:ext uri="{FF2B5EF4-FFF2-40B4-BE49-F238E27FC236}">
                <a16:creationId xmlns:a16="http://schemas.microsoft.com/office/drawing/2014/main" id="{8D226108-D11E-CA4D-AF93-663CA07DE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459413"/>
            <a:ext cx="42862" cy="42862"/>
          </a:xfrm>
          <a:custGeom>
            <a:avLst/>
            <a:gdLst>
              <a:gd name="T0" fmla="*/ 13216 w 120"/>
              <a:gd name="T1" fmla="*/ 0 h 119"/>
              <a:gd name="T2" fmla="*/ 42505 w 120"/>
              <a:gd name="T3" fmla="*/ 42502 h 119"/>
              <a:gd name="T4" fmla="*/ 0 w 120"/>
              <a:gd name="T5" fmla="*/ 12967 h 119"/>
              <a:gd name="T6" fmla="*/ 7144 w 120"/>
              <a:gd name="T7" fmla="*/ 6483 h 119"/>
              <a:gd name="T8" fmla="*/ 13216 w 120"/>
              <a:gd name="T9" fmla="*/ 0 h 1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" h="119">
                <a:moveTo>
                  <a:pt x="37" y="0"/>
                </a:moveTo>
                <a:lnTo>
                  <a:pt x="119" y="118"/>
                </a:lnTo>
                <a:lnTo>
                  <a:pt x="0" y="36"/>
                </a:lnTo>
                <a:lnTo>
                  <a:pt x="20" y="18"/>
                </a:lnTo>
                <a:lnTo>
                  <a:pt x="37" y="0"/>
                </a:ln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54" name="Freeform 8123">
            <a:extLst>
              <a:ext uri="{FF2B5EF4-FFF2-40B4-BE49-F238E27FC236}">
                <a16:creationId xmlns:a16="http://schemas.microsoft.com/office/drawing/2014/main" id="{F67E8566-1EDB-3D48-B759-D52ED57CE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457825"/>
            <a:ext cx="46037" cy="46038"/>
          </a:xfrm>
          <a:custGeom>
            <a:avLst/>
            <a:gdLst>
              <a:gd name="T0" fmla="*/ 13519 w 126"/>
              <a:gd name="T1" fmla="*/ 1079 h 128"/>
              <a:gd name="T2" fmla="*/ 14250 w 126"/>
              <a:gd name="T3" fmla="*/ 0 h 128"/>
              <a:gd name="T4" fmla="*/ 14615 w 126"/>
              <a:gd name="T5" fmla="*/ 1079 h 128"/>
              <a:gd name="T6" fmla="*/ 44576 w 126"/>
              <a:gd name="T7" fmla="*/ 43520 h 128"/>
              <a:gd name="T8" fmla="*/ 45672 w 126"/>
              <a:gd name="T9" fmla="*/ 45678 h 128"/>
              <a:gd name="T10" fmla="*/ 43845 w 126"/>
              <a:gd name="T11" fmla="*/ 44599 h 128"/>
              <a:gd name="T12" fmla="*/ 731 w 126"/>
              <a:gd name="T13" fmla="*/ 15106 h 128"/>
              <a:gd name="T14" fmla="*/ 0 w 126"/>
              <a:gd name="T15" fmla="*/ 14027 h 128"/>
              <a:gd name="T16" fmla="*/ 7307 w 126"/>
              <a:gd name="T17" fmla="*/ 6474 h 128"/>
              <a:gd name="T18" fmla="*/ 13519 w 126"/>
              <a:gd name="T19" fmla="*/ 1079 h 128"/>
              <a:gd name="T20" fmla="*/ 8404 w 126"/>
              <a:gd name="T21" fmla="*/ 7193 h 128"/>
              <a:gd name="T22" fmla="*/ 39460 w 126"/>
              <a:gd name="T23" fmla="*/ 38125 h 128"/>
              <a:gd name="T24" fmla="*/ 13884 w 126"/>
              <a:gd name="T25" fmla="*/ 1439 h 128"/>
              <a:gd name="T26" fmla="*/ 8404 w 126"/>
              <a:gd name="T27" fmla="*/ 7193 h 128"/>
              <a:gd name="T28" fmla="*/ 39826 w 126"/>
              <a:gd name="T29" fmla="*/ 40643 h 128"/>
              <a:gd name="T30" fmla="*/ 7673 w 126"/>
              <a:gd name="T31" fmla="*/ 7913 h 128"/>
              <a:gd name="T32" fmla="*/ 1461 w 126"/>
              <a:gd name="T33" fmla="*/ 14387 h 128"/>
              <a:gd name="T34" fmla="*/ 39826 w 126"/>
              <a:gd name="T35" fmla="*/ 40643 h 12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6" h="128">
                <a:moveTo>
                  <a:pt x="37" y="3"/>
                </a:moveTo>
                <a:lnTo>
                  <a:pt x="39" y="0"/>
                </a:lnTo>
                <a:lnTo>
                  <a:pt x="40" y="3"/>
                </a:lnTo>
                <a:lnTo>
                  <a:pt x="122" y="121"/>
                </a:lnTo>
                <a:lnTo>
                  <a:pt x="125" y="127"/>
                </a:lnTo>
                <a:lnTo>
                  <a:pt x="120" y="124"/>
                </a:lnTo>
                <a:lnTo>
                  <a:pt x="2" y="42"/>
                </a:lnTo>
                <a:lnTo>
                  <a:pt x="0" y="39"/>
                </a:lnTo>
                <a:lnTo>
                  <a:pt x="20" y="18"/>
                </a:lnTo>
                <a:lnTo>
                  <a:pt x="37" y="3"/>
                </a:lnTo>
                <a:close/>
                <a:moveTo>
                  <a:pt x="23" y="20"/>
                </a:moveTo>
                <a:lnTo>
                  <a:pt x="108" y="106"/>
                </a:lnTo>
                <a:lnTo>
                  <a:pt x="38" y="4"/>
                </a:lnTo>
                <a:lnTo>
                  <a:pt x="23" y="20"/>
                </a:lnTo>
                <a:close/>
                <a:moveTo>
                  <a:pt x="109" y="113"/>
                </a:moveTo>
                <a:lnTo>
                  <a:pt x="21" y="22"/>
                </a:lnTo>
                <a:lnTo>
                  <a:pt x="4" y="40"/>
                </a:lnTo>
                <a:lnTo>
                  <a:pt x="109" y="113"/>
                </a:lnTo>
                <a:close/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55" name="Freeform 8124">
            <a:extLst>
              <a:ext uri="{FF2B5EF4-FFF2-40B4-BE49-F238E27FC236}">
                <a16:creationId xmlns:a16="http://schemas.microsoft.com/office/drawing/2014/main" id="{5BF507CF-A256-354A-A922-88FA27E22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3" y="5448300"/>
            <a:ext cx="34925" cy="34925"/>
          </a:xfrm>
          <a:custGeom>
            <a:avLst/>
            <a:gdLst>
              <a:gd name="T0" fmla="*/ 34565 w 97"/>
              <a:gd name="T1" fmla="*/ 17106 h 98"/>
              <a:gd name="T2" fmla="*/ 17643 w 97"/>
              <a:gd name="T3" fmla="*/ 34569 h 98"/>
              <a:gd name="T4" fmla="*/ 0 w 97"/>
              <a:gd name="T5" fmla="*/ 17106 h 98"/>
              <a:gd name="T6" fmla="*/ 17643 w 97"/>
              <a:gd name="T7" fmla="*/ 0 h 98"/>
              <a:gd name="T8" fmla="*/ 34565 w 97"/>
              <a:gd name="T9" fmla="*/ 17106 h 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98">
                <a:moveTo>
                  <a:pt x="96" y="48"/>
                </a:moveTo>
                <a:cubicBezTo>
                  <a:pt x="96" y="75"/>
                  <a:pt x="74" y="97"/>
                  <a:pt x="49" y="97"/>
                </a:cubicBezTo>
                <a:cubicBezTo>
                  <a:pt x="22" y="97"/>
                  <a:pt x="0" y="75"/>
                  <a:pt x="0" y="48"/>
                </a:cubicBezTo>
                <a:cubicBezTo>
                  <a:pt x="0" y="21"/>
                  <a:pt x="22" y="0"/>
                  <a:pt x="49" y="0"/>
                </a:cubicBezTo>
                <a:cubicBezTo>
                  <a:pt x="74" y="0"/>
                  <a:pt x="96" y="21"/>
                  <a:pt x="96" y="48"/>
                </a:cubicBezTo>
              </a:path>
            </a:pathLst>
          </a:custGeom>
          <a:solidFill>
            <a:srgbClr val="EAC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56" name="Freeform 8125">
            <a:extLst>
              <a:ext uri="{FF2B5EF4-FFF2-40B4-BE49-F238E27FC236}">
                <a16:creationId xmlns:a16="http://schemas.microsoft.com/office/drawing/2014/main" id="{A4E560A0-1458-7B4E-9310-0148632BC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5448300"/>
            <a:ext cx="34925" cy="34925"/>
          </a:xfrm>
          <a:custGeom>
            <a:avLst/>
            <a:gdLst>
              <a:gd name="T0" fmla="*/ 33161 w 99"/>
              <a:gd name="T1" fmla="*/ 17106 h 98"/>
              <a:gd name="T2" fmla="*/ 28575 w 99"/>
              <a:gd name="T3" fmla="*/ 5346 h 98"/>
              <a:gd name="T4" fmla="*/ 17992 w 99"/>
              <a:gd name="T5" fmla="*/ 713 h 98"/>
              <a:gd name="T6" fmla="*/ 17992 w 99"/>
              <a:gd name="T7" fmla="*/ 0 h 98"/>
              <a:gd name="T8" fmla="*/ 29281 w 99"/>
              <a:gd name="T9" fmla="*/ 5346 h 98"/>
              <a:gd name="T10" fmla="*/ 34572 w 99"/>
              <a:gd name="T11" fmla="*/ 17106 h 98"/>
              <a:gd name="T12" fmla="*/ 29281 w 99"/>
              <a:gd name="T13" fmla="*/ 28867 h 98"/>
              <a:gd name="T14" fmla="*/ 17992 w 99"/>
              <a:gd name="T15" fmla="*/ 34569 h 98"/>
              <a:gd name="T16" fmla="*/ 5292 w 99"/>
              <a:gd name="T17" fmla="*/ 28867 h 98"/>
              <a:gd name="T18" fmla="*/ 0 w 99"/>
              <a:gd name="T19" fmla="*/ 17106 h 98"/>
              <a:gd name="T20" fmla="*/ 5292 w 99"/>
              <a:gd name="T21" fmla="*/ 5346 h 98"/>
              <a:gd name="T22" fmla="*/ 17639 w 99"/>
              <a:gd name="T23" fmla="*/ 0 h 98"/>
              <a:gd name="T24" fmla="*/ 17639 w 99"/>
              <a:gd name="T25" fmla="*/ 713 h 98"/>
              <a:gd name="T26" fmla="*/ 17992 w 99"/>
              <a:gd name="T27" fmla="*/ 713 h 98"/>
              <a:gd name="T28" fmla="*/ 5644 w 99"/>
              <a:gd name="T29" fmla="*/ 5346 h 98"/>
              <a:gd name="T30" fmla="*/ 1058 w 99"/>
              <a:gd name="T31" fmla="*/ 17106 h 98"/>
              <a:gd name="T32" fmla="*/ 5644 w 99"/>
              <a:gd name="T33" fmla="*/ 27797 h 98"/>
              <a:gd name="T34" fmla="*/ 17992 w 99"/>
              <a:gd name="T35" fmla="*/ 33143 h 98"/>
              <a:gd name="T36" fmla="*/ 28575 w 99"/>
              <a:gd name="T37" fmla="*/ 27797 h 98"/>
              <a:gd name="T38" fmla="*/ 33161 w 99"/>
              <a:gd name="T39" fmla="*/ 17106 h 9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9" h="98">
                <a:moveTo>
                  <a:pt x="94" y="48"/>
                </a:moveTo>
                <a:cubicBezTo>
                  <a:pt x="94" y="33"/>
                  <a:pt x="90" y="24"/>
                  <a:pt x="81" y="15"/>
                </a:cubicBezTo>
                <a:cubicBezTo>
                  <a:pt x="73" y="6"/>
                  <a:pt x="62" y="2"/>
                  <a:pt x="51" y="2"/>
                </a:cubicBezTo>
                <a:lnTo>
                  <a:pt x="51" y="0"/>
                </a:lnTo>
                <a:cubicBezTo>
                  <a:pt x="62" y="0"/>
                  <a:pt x="74" y="6"/>
                  <a:pt x="83" y="15"/>
                </a:cubicBezTo>
                <a:cubicBezTo>
                  <a:pt x="93" y="21"/>
                  <a:pt x="98" y="33"/>
                  <a:pt x="98" y="48"/>
                </a:cubicBezTo>
                <a:cubicBezTo>
                  <a:pt x="98" y="60"/>
                  <a:pt x="93" y="72"/>
                  <a:pt x="83" y="81"/>
                </a:cubicBezTo>
                <a:cubicBezTo>
                  <a:pt x="74" y="91"/>
                  <a:pt x="62" y="97"/>
                  <a:pt x="51" y="97"/>
                </a:cubicBezTo>
                <a:cubicBezTo>
                  <a:pt x="36" y="97"/>
                  <a:pt x="24" y="91"/>
                  <a:pt x="15" y="81"/>
                </a:cubicBezTo>
                <a:cubicBezTo>
                  <a:pt x="5" y="72"/>
                  <a:pt x="0" y="60"/>
                  <a:pt x="0" y="48"/>
                </a:cubicBezTo>
                <a:cubicBezTo>
                  <a:pt x="0" y="33"/>
                  <a:pt x="5" y="21"/>
                  <a:pt x="15" y="15"/>
                </a:cubicBezTo>
                <a:cubicBezTo>
                  <a:pt x="24" y="6"/>
                  <a:pt x="36" y="0"/>
                  <a:pt x="50" y="0"/>
                </a:cubicBezTo>
                <a:lnTo>
                  <a:pt x="50" y="2"/>
                </a:lnTo>
                <a:lnTo>
                  <a:pt x="51" y="2"/>
                </a:lnTo>
                <a:cubicBezTo>
                  <a:pt x="36" y="2"/>
                  <a:pt x="25" y="6"/>
                  <a:pt x="16" y="15"/>
                </a:cubicBezTo>
                <a:cubicBezTo>
                  <a:pt x="8" y="24"/>
                  <a:pt x="3" y="33"/>
                  <a:pt x="3" y="48"/>
                </a:cubicBezTo>
                <a:cubicBezTo>
                  <a:pt x="3" y="60"/>
                  <a:pt x="8" y="72"/>
                  <a:pt x="16" y="78"/>
                </a:cubicBezTo>
                <a:cubicBezTo>
                  <a:pt x="25" y="88"/>
                  <a:pt x="36" y="93"/>
                  <a:pt x="51" y="93"/>
                </a:cubicBezTo>
                <a:cubicBezTo>
                  <a:pt x="62" y="93"/>
                  <a:pt x="73" y="88"/>
                  <a:pt x="81" y="78"/>
                </a:cubicBezTo>
                <a:cubicBezTo>
                  <a:pt x="90" y="72"/>
                  <a:pt x="94" y="60"/>
                  <a:pt x="94" y="48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57" name="Freeform 8126">
            <a:extLst>
              <a:ext uri="{FF2B5EF4-FFF2-40B4-BE49-F238E27FC236}">
                <a16:creationId xmlns:a16="http://schemas.microsoft.com/office/drawing/2014/main" id="{8F80B8DB-9697-ED4C-9921-E58DDF7F6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454650"/>
            <a:ext cx="11113" cy="4763"/>
          </a:xfrm>
          <a:custGeom>
            <a:avLst/>
            <a:gdLst>
              <a:gd name="T0" fmla="*/ 10755 w 31"/>
              <a:gd name="T1" fmla="*/ 3297 h 13"/>
              <a:gd name="T2" fmla="*/ 5736 w 31"/>
              <a:gd name="T3" fmla="*/ 2198 h 13"/>
              <a:gd name="T4" fmla="*/ 358 w 31"/>
              <a:gd name="T5" fmla="*/ 4397 h 13"/>
              <a:gd name="T6" fmla="*/ 4660 w 31"/>
              <a:gd name="T7" fmla="*/ 0 h 13"/>
              <a:gd name="T8" fmla="*/ 10755 w 31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3">
                <a:moveTo>
                  <a:pt x="30" y="9"/>
                </a:moveTo>
                <a:cubicBezTo>
                  <a:pt x="28" y="12"/>
                  <a:pt x="26" y="6"/>
                  <a:pt x="16" y="6"/>
                </a:cubicBezTo>
                <a:cubicBezTo>
                  <a:pt x="4" y="6"/>
                  <a:pt x="3" y="12"/>
                  <a:pt x="1" y="12"/>
                </a:cubicBezTo>
                <a:cubicBezTo>
                  <a:pt x="0" y="9"/>
                  <a:pt x="10" y="0"/>
                  <a:pt x="13" y="0"/>
                </a:cubicBezTo>
                <a:cubicBezTo>
                  <a:pt x="17" y="0"/>
                  <a:pt x="26" y="3"/>
                  <a:pt x="30" y="9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58" name="Freeform 8127">
            <a:extLst>
              <a:ext uri="{FF2B5EF4-FFF2-40B4-BE49-F238E27FC236}">
                <a16:creationId xmlns:a16="http://schemas.microsoft.com/office/drawing/2014/main" id="{F2EC3CB3-8383-9740-80D9-EC2E9CCED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5459413"/>
            <a:ext cx="4763" cy="3175"/>
          </a:xfrm>
          <a:custGeom>
            <a:avLst/>
            <a:gdLst>
              <a:gd name="T0" fmla="*/ 3493 w 15"/>
              <a:gd name="T1" fmla="*/ 0 h 10"/>
              <a:gd name="T2" fmla="*/ 2858 w 15"/>
              <a:gd name="T3" fmla="*/ 2858 h 10"/>
              <a:gd name="T4" fmla="*/ 953 w 15"/>
              <a:gd name="T5" fmla="*/ 0 h 10"/>
              <a:gd name="T6" fmla="*/ 3493 w 15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0">
                <a:moveTo>
                  <a:pt x="11" y="0"/>
                </a:moveTo>
                <a:cubicBezTo>
                  <a:pt x="14" y="3"/>
                  <a:pt x="12" y="9"/>
                  <a:pt x="9" y="9"/>
                </a:cubicBezTo>
                <a:cubicBezTo>
                  <a:pt x="6" y="9"/>
                  <a:pt x="0" y="3"/>
                  <a:pt x="3" y="0"/>
                </a:cubicBezTo>
                <a:lnTo>
                  <a:pt x="11" y="0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59" name="Freeform 8128">
            <a:extLst>
              <a:ext uri="{FF2B5EF4-FFF2-40B4-BE49-F238E27FC236}">
                <a16:creationId xmlns:a16="http://schemas.microsoft.com/office/drawing/2014/main" id="{47A67ACA-65AF-DD43-85FA-DE07B8223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5459413"/>
            <a:ext cx="9525" cy="3175"/>
          </a:xfrm>
          <a:custGeom>
            <a:avLst/>
            <a:gdLst>
              <a:gd name="T0" fmla="*/ 0 w 25"/>
              <a:gd name="T1" fmla="*/ 2721 h 7"/>
              <a:gd name="T2" fmla="*/ 4572 w 25"/>
              <a:gd name="T3" fmla="*/ 0 h 7"/>
              <a:gd name="T4" fmla="*/ 9144 w 25"/>
              <a:gd name="T5" fmla="*/ 2721 h 7"/>
              <a:gd name="T6" fmla="*/ 4572 w 25"/>
              <a:gd name="T7" fmla="*/ 1361 h 7"/>
              <a:gd name="T8" fmla="*/ 0 w 25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7">
                <a:moveTo>
                  <a:pt x="0" y="6"/>
                </a:moveTo>
                <a:cubicBezTo>
                  <a:pt x="0" y="3"/>
                  <a:pt x="5" y="0"/>
                  <a:pt x="12" y="0"/>
                </a:cubicBezTo>
                <a:cubicBezTo>
                  <a:pt x="18" y="0"/>
                  <a:pt x="22" y="6"/>
                  <a:pt x="24" y="6"/>
                </a:cubicBezTo>
                <a:cubicBezTo>
                  <a:pt x="22" y="6"/>
                  <a:pt x="18" y="3"/>
                  <a:pt x="12" y="3"/>
                </a:cubicBezTo>
                <a:cubicBezTo>
                  <a:pt x="5" y="3"/>
                  <a:pt x="5" y="3"/>
                  <a:pt x="0" y="6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0" name="Freeform 8129">
            <a:extLst>
              <a:ext uri="{FF2B5EF4-FFF2-40B4-BE49-F238E27FC236}">
                <a16:creationId xmlns:a16="http://schemas.microsoft.com/office/drawing/2014/main" id="{5096B501-48DE-AA46-8131-40E175857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5461000"/>
            <a:ext cx="7937" cy="3175"/>
          </a:xfrm>
          <a:custGeom>
            <a:avLst/>
            <a:gdLst>
              <a:gd name="T0" fmla="*/ 794 w 20"/>
              <a:gd name="T1" fmla="*/ 1361 h 7"/>
              <a:gd name="T2" fmla="*/ 4365 w 20"/>
              <a:gd name="T3" fmla="*/ 1361 h 7"/>
              <a:gd name="T4" fmla="*/ 7540 w 20"/>
              <a:gd name="T5" fmla="*/ 907 h 7"/>
              <a:gd name="T6" fmla="*/ 4762 w 20"/>
              <a:gd name="T7" fmla="*/ 2721 h 7"/>
              <a:gd name="T8" fmla="*/ 794 w 20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7">
                <a:moveTo>
                  <a:pt x="2" y="3"/>
                </a:moveTo>
                <a:cubicBezTo>
                  <a:pt x="3" y="0"/>
                  <a:pt x="5" y="3"/>
                  <a:pt x="11" y="3"/>
                </a:cubicBezTo>
                <a:cubicBezTo>
                  <a:pt x="14" y="3"/>
                  <a:pt x="16" y="3"/>
                  <a:pt x="19" y="2"/>
                </a:cubicBezTo>
                <a:cubicBezTo>
                  <a:pt x="17" y="4"/>
                  <a:pt x="14" y="6"/>
                  <a:pt x="12" y="6"/>
                </a:cubicBezTo>
                <a:cubicBezTo>
                  <a:pt x="7" y="6"/>
                  <a:pt x="0" y="3"/>
                  <a:pt x="2" y="3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1" name="Freeform 8130">
            <a:extLst>
              <a:ext uri="{FF2B5EF4-FFF2-40B4-BE49-F238E27FC236}">
                <a16:creationId xmlns:a16="http://schemas.microsoft.com/office/drawing/2014/main" id="{33DE3A2C-08F7-754E-B659-70AF8AA51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5459413"/>
            <a:ext cx="3175" cy="3175"/>
          </a:xfrm>
          <a:custGeom>
            <a:avLst/>
            <a:gdLst>
              <a:gd name="T0" fmla="*/ 0 w 7"/>
              <a:gd name="T1" fmla="*/ 2721 h 7"/>
              <a:gd name="T2" fmla="*/ 0 w 7"/>
              <a:gd name="T3" fmla="*/ 0 h 7"/>
              <a:gd name="T4" fmla="*/ 0 w 7"/>
              <a:gd name="T5" fmla="*/ 272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7">
                <a:moveTo>
                  <a:pt x="0" y="6"/>
                </a:moveTo>
                <a:cubicBezTo>
                  <a:pt x="5" y="6"/>
                  <a:pt x="1" y="0"/>
                  <a:pt x="0" y="0"/>
                </a:cubicBezTo>
                <a:cubicBezTo>
                  <a:pt x="2" y="0"/>
                  <a:pt x="6" y="6"/>
                  <a:pt x="0" y="6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2" name="Freeform 8131">
            <a:extLst>
              <a:ext uri="{FF2B5EF4-FFF2-40B4-BE49-F238E27FC236}">
                <a16:creationId xmlns:a16="http://schemas.microsoft.com/office/drawing/2014/main" id="{C420EE89-3763-394C-A7DE-1A1E50C8A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472113"/>
            <a:ext cx="9525" cy="3175"/>
          </a:xfrm>
          <a:custGeom>
            <a:avLst/>
            <a:gdLst>
              <a:gd name="T0" fmla="*/ 1465 w 26"/>
              <a:gd name="T1" fmla="*/ 0 h 7"/>
              <a:gd name="T2" fmla="*/ 3297 w 26"/>
              <a:gd name="T3" fmla="*/ 0 h 7"/>
              <a:gd name="T4" fmla="*/ 9159 w 26"/>
              <a:gd name="T5" fmla="*/ 1361 h 7"/>
              <a:gd name="T6" fmla="*/ 1465 w 26"/>
              <a:gd name="T7" fmla="*/ 1361 h 7"/>
              <a:gd name="T8" fmla="*/ 0 w 26"/>
              <a:gd name="T9" fmla="*/ 1361 h 7"/>
              <a:gd name="T10" fmla="*/ 1465 w 26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4" y="0"/>
                </a:moveTo>
                <a:cubicBezTo>
                  <a:pt x="5" y="0"/>
                  <a:pt x="6" y="0"/>
                  <a:pt x="9" y="0"/>
                </a:cubicBezTo>
                <a:cubicBezTo>
                  <a:pt x="13" y="0"/>
                  <a:pt x="21" y="3"/>
                  <a:pt x="25" y="3"/>
                </a:cubicBezTo>
                <a:cubicBezTo>
                  <a:pt x="15" y="6"/>
                  <a:pt x="19" y="3"/>
                  <a:pt x="4" y="3"/>
                </a:cubicBezTo>
                <a:lnTo>
                  <a:pt x="0" y="3"/>
                </a:lnTo>
                <a:lnTo>
                  <a:pt x="4" y="0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3" name="Freeform 8132">
            <a:extLst>
              <a:ext uri="{FF2B5EF4-FFF2-40B4-BE49-F238E27FC236}">
                <a16:creationId xmlns:a16="http://schemas.microsoft.com/office/drawing/2014/main" id="{3AD47555-F216-C24B-810F-24E115620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472113"/>
            <a:ext cx="1588" cy="3175"/>
          </a:xfrm>
          <a:custGeom>
            <a:avLst/>
            <a:gdLst>
              <a:gd name="T0" fmla="*/ 1323 w 6"/>
              <a:gd name="T1" fmla="*/ 2721 h 7"/>
              <a:gd name="T2" fmla="*/ 0 w 6"/>
              <a:gd name="T3" fmla="*/ 0 h 7"/>
              <a:gd name="T4" fmla="*/ 1323 w 6"/>
              <a:gd name="T5" fmla="*/ 272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7">
                <a:moveTo>
                  <a:pt x="5" y="6"/>
                </a:moveTo>
                <a:cubicBezTo>
                  <a:pt x="3" y="3"/>
                  <a:pt x="4" y="3"/>
                  <a:pt x="0" y="0"/>
                </a:cubicBezTo>
                <a:cubicBezTo>
                  <a:pt x="4" y="3"/>
                  <a:pt x="4" y="3"/>
                  <a:pt x="5" y="6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4" name="Freeform 8133">
            <a:extLst>
              <a:ext uri="{FF2B5EF4-FFF2-40B4-BE49-F238E27FC236}">
                <a16:creationId xmlns:a16="http://schemas.microsoft.com/office/drawing/2014/main" id="{D00FA2CD-6723-484F-A97F-9CADD23E3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338" y="5472113"/>
            <a:ext cx="9525" cy="3175"/>
          </a:xfrm>
          <a:custGeom>
            <a:avLst/>
            <a:gdLst>
              <a:gd name="T0" fmla="*/ 1465 w 26"/>
              <a:gd name="T1" fmla="*/ 2721 h 7"/>
              <a:gd name="T2" fmla="*/ 0 w 26"/>
              <a:gd name="T3" fmla="*/ 1361 h 7"/>
              <a:gd name="T4" fmla="*/ 1465 w 26"/>
              <a:gd name="T5" fmla="*/ 1361 h 7"/>
              <a:gd name="T6" fmla="*/ 9159 w 26"/>
              <a:gd name="T7" fmla="*/ 0 h 7"/>
              <a:gd name="T8" fmla="*/ 1465 w 26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7">
                <a:moveTo>
                  <a:pt x="4" y="6"/>
                </a:moveTo>
                <a:lnTo>
                  <a:pt x="0" y="3"/>
                </a:lnTo>
                <a:lnTo>
                  <a:pt x="4" y="3"/>
                </a:lnTo>
                <a:cubicBezTo>
                  <a:pt x="13" y="3"/>
                  <a:pt x="15" y="0"/>
                  <a:pt x="25" y="0"/>
                </a:cubicBezTo>
                <a:cubicBezTo>
                  <a:pt x="12" y="6"/>
                  <a:pt x="13" y="6"/>
                  <a:pt x="4" y="6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5" name="Freeform 8134">
            <a:extLst>
              <a:ext uri="{FF2B5EF4-FFF2-40B4-BE49-F238E27FC236}">
                <a16:creationId xmlns:a16="http://schemas.microsoft.com/office/drawing/2014/main" id="{D96E40A1-5480-4845-8C25-FAEF49211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5465763"/>
            <a:ext cx="6350" cy="3175"/>
          </a:xfrm>
          <a:custGeom>
            <a:avLst/>
            <a:gdLst>
              <a:gd name="T0" fmla="*/ 0 w 18"/>
              <a:gd name="T1" fmla="*/ 2858 h 10"/>
              <a:gd name="T2" fmla="*/ 0 w 18"/>
              <a:gd name="T3" fmla="*/ 1905 h 10"/>
              <a:gd name="T4" fmla="*/ 1058 w 18"/>
              <a:gd name="T5" fmla="*/ 953 h 10"/>
              <a:gd name="T6" fmla="*/ 2117 w 18"/>
              <a:gd name="T7" fmla="*/ 953 h 10"/>
              <a:gd name="T8" fmla="*/ 1764 w 18"/>
              <a:gd name="T9" fmla="*/ 0 h 10"/>
              <a:gd name="T10" fmla="*/ 3881 w 18"/>
              <a:gd name="T11" fmla="*/ 1905 h 10"/>
              <a:gd name="T12" fmla="*/ 5292 w 18"/>
              <a:gd name="T13" fmla="*/ 2858 h 10"/>
              <a:gd name="T14" fmla="*/ 1764 w 18"/>
              <a:gd name="T15" fmla="*/ 1905 h 10"/>
              <a:gd name="T16" fmla="*/ 0 w 18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10">
                <a:moveTo>
                  <a:pt x="0" y="9"/>
                </a:moveTo>
                <a:lnTo>
                  <a:pt x="0" y="6"/>
                </a:lnTo>
                <a:cubicBezTo>
                  <a:pt x="0" y="6"/>
                  <a:pt x="3" y="6"/>
                  <a:pt x="3" y="3"/>
                </a:cubicBezTo>
                <a:cubicBezTo>
                  <a:pt x="3" y="6"/>
                  <a:pt x="6" y="6"/>
                  <a:pt x="6" y="3"/>
                </a:cubicBezTo>
                <a:cubicBezTo>
                  <a:pt x="6" y="0"/>
                  <a:pt x="5" y="0"/>
                  <a:pt x="5" y="0"/>
                </a:cubicBezTo>
                <a:cubicBezTo>
                  <a:pt x="9" y="0"/>
                  <a:pt x="8" y="6"/>
                  <a:pt x="11" y="6"/>
                </a:cubicBezTo>
                <a:cubicBezTo>
                  <a:pt x="15" y="6"/>
                  <a:pt x="17" y="9"/>
                  <a:pt x="15" y="9"/>
                </a:cubicBezTo>
                <a:cubicBezTo>
                  <a:pt x="13" y="9"/>
                  <a:pt x="9" y="6"/>
                  <a:pt x="5" y="6"/>
                </a:cubicBezTo>
                <a:cubicBezTo>
                  <a:pt x="2" y="6"/>
                  <a:pt x="1" y="9"/>
                  <a:pt x="0" y="9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6" name="Freeform 8135">
            <a:extLst>
              <a:ext uri="{FF2B5EF4-FFF2-40B4-BE49-F238E27FC236}">
                <a16:creationId xmlns:a16="http://schemas.microsoft.com/office/drawing/2014/main" id="{730E6AA4-9EF0-834B-A9D8-5DF61E0D2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5454650"/>
            <a:ext cx="11113" cy="4763"/>
          </a:xfrm>
          <a:custGeom>
            <a:avLst/>
            <a:gdLst>
              <a:gd name="T0" fmla="*/ 0 w 32"/>
              <a:gd name="T1" fmla="*/ 3297 h 13"/>
              <a:gd name="T2" fmla="*/ 5557 w 32"/>
              <a:gd name="T3" fmla="*/ 0 h 13"/>
              <a:gd name="T4" fmla="*/ 10071 w 32"/>
              <a:gd name="T5" fmla="*/ 4397 h 13"/>
              <a:gd name="T6" fmla="*/ 4862 w 32"/>
              <a:gd name="T7" fmla="*/ 2198 h 13"/>
              <a:gd name="T8" fmla="*/ 0 w 32"/>
              <a:gd name="T9" fmla="*/ 32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13">
                <a:moveTo>
                  <a:pt x="0" y="9"/>
                </a:moveTo>
                <a:cubicBezTo>
                  <a:pt x="4" y="3"/>
                  <a:pt x="13" y="0"/>
                  <a:pt x="16" y="0"/>
                </a:cubicBezTo>
                <a:cubicBezTo>
                  <a:pt x="19" y="0"/>
                  <a:pt x="31" y="9"/>
                  <a:pt x="29" y="12"/>
                </a:cubicBezTo>
                <a:cubicBezTo>
                  <a:pt x="28" y="12"/>
                  <a:pt x="26" y="6"/>
                  <a:pt x="14" y="6"/>
                </a:cubicBezTo>
                <a:cubicBezTo>
                  <a:pt x="4" y="6"/>
                  <a:pt x="1" y="12"/>
                  <a:pt x="0" y="9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7" name="Freeform 8136">
            <a:extLst>
              <a:ext uri="{FF2B5EF4-FFF2-40B4-BE49-F238E27FC236}">
                <a16:creationId xmlns:a16="http://schemas.microsoft.com/office/drawing/2014/main" id="{92196568-D387-D84F-AFA0-608388DBB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459413"/>
            <a:ext cx="4763" cy="3175"/>
          </a:xfrm>
          <a:custGeom>
            <a:avLst/>
            <a:gdLst>
              <a:gd name="T0" fmla="*/ 953 w 15"/>
              <a:gd name="T1" fmla="*/ 0 h 10"/>
              <a:gd name="T2" fmla="*/ 3175 w 15"/>
              <a:gd name="T3" fmla="*/ 0 h 10"/>
              <a:gd name="T4" fmla="*/ 1588 w 15"/>
              <a:gd name="T5" fmla="*/ 2858 h 10"/>
              <a:gd name="T6" fmla="*/ 953 w 15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0">
                <a:moveTo>
                  <a:pt x="3" y="0"/>
                </a:moveTo>
                <a:lnTo>
                  <a:pt x="10" y="0"/>
                </a:lnTo>
                <a:cubicBezTo>
                  <a:pt x="14" y="3"/>
                  <a:pt x="9" y="9"/>
                  <a:pt x="5" y="9"/>
                </a:cubicBezTo>
                <a:cubicBezTo>
                  <a:pt x="2" y="9"/>
                  <a:pt x="0" y="3"/>
                  <a:pt x="3" y="0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8" name="Freeform 8137">
            <a:extLst>
              <a:ext uri="{FF2B5EF4-FFF2-40B4-BE49-F238E27FC236}">
                <a16:creationId xmlns:a16="http://schemas.microsoft.com/office/drawing/2014/main" id="{35640DBC-8E89-7E43-B908-1A10704E9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5459413"/>
            <a:ext cx="9525" cy="3175"/>
          </a:xfrm>
          <a:custGeom>
            <a:avLst/>
            <a:gdLst>
              <a:gd name="T0" fmla="*/ 9159 w 26"/>
              <a:gd name="T1" fmla="*/ 2721 h 7"/>
              <a:gd name="T2" fmla="*/ 4763 w 26"/>
              <a:gd name="T3" fmla="*/ 1361 h 7"/>
              <a:gd name="T4" fmla="*/ 0 w 26"/>
              <a:gd name="T5" fmla="*/ 2721 h 7"/>
              <a:gd name="T6" fmla="*/ 4763 w 26"/>
              <a:gd name="T7" fmla="*/ 0 h 7"/>
              <a:gd name="T8" fmla="*/ 9159 w 26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7">
                <a:moveTo>
                  <a:pt x="25" y="6"/>
                </a:moveTo>
                <a:cubicBezTo>
                  <a:pt x="20" y="3"/>
                  <a:pt x="20" y="3"/>
                  <a:pt x="13" y="3"/>
                </a:cubicBezTo>
                <a:cubicBezTo>
                  <a:pt x="7" y="3"/>
                  <a:pt x="4" y="6"/>
                  <a:pt x="0" y="6"/>
                </a:cubicBezTo>
                <a:cubicBezTo>
                  <a:pt x="3" y="6"/>
                  <a:pt x="7" y="0"/>
                  <a:pt x="13" y="0"/>
                </a:cubicBezTo>
                <a:cubicBezTo>
                  <a:pt x="20" y="0"/>
                  <a:pt x="25" y="3"/>
                  <a:pt x="25" y="6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9" name="Freeform 8138">
            <a:extLst>
              <a:ext uri="{FF2B5EF4-FFF2-40B4-BE49-F238E27FC236}">
                <a16:creationId xmlns:a16="http://schemas.microsoft.com/office/drawing/2014/main" id="{2188CB56-9E65-C74A-B940-A273B3DDF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461000"/>
            <a:ext cx="7937" cy="3175"/>
          </a:xfrm>
          <a:custGeom>
            <a:avLst/>
            <a:gdLst>
              <a:gd name="T0" fmla="*/ 6746 w 20"/>
              <a:gd name="T1" fmla="*/ 1361 h 7"/>
              <a:gd name="T2" fmla="*/ 2778 w 20"/>
              <a:gd name="T3" fmla="*/ 2721 h 7"/>
              <a:gd name="T4" fmla="*/ 0 w 20"/>
              <a:gd name="T5" fmla="*/ 907 h 7"/>
              <a:gd name="T6" fmla="*/ 3572 w 20"/>
              <a:gd name="T7" fmla="*/ 1361 h 7"/>
              <a:gd name="T8" fmla="*/ 6746 w 20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7">
                <a:moveTo>
                  <a:pt x="17" y="3"/>
                </a:moveTo>
                <a:cubicBezTo>
                  <a:pt x="19" y="3"/>
                  <a:pt x="12" y="6"/>
                  <a:pt x="7" y="6"/>
                </a:cubicBezTo>
                <a:cubicBezTo>
                  <a:pt x="5" y="6"/>
                  <a:pt x="2" y="4"/>
                  <a:pt x="0" y="2"/>
                </a:cubicBezTo>
                <a:cubicBezTo>
                  <a:pt x="3" y="3"/>
                  <a:pt x="5" y="3"/>
                  <a:pt x="9" y="3"/>
                </a:cubicBezTo>
                <a:cubicBezTo>
                  <a:pt x="14" y="3"/>
                  <a:pt x="16" y="0"/>
                  <a:pt x="17" y="3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70" name="Freeform 8139">
            <a:extLst>
              <a:ext uri="{FF2B5EF4-FFF2-40B4-BE49-F238E27FC236}">
                <a16:creationId xmlns:a16="http://schemas.microsoft.com/office/drawing/2014/main" id="{3D32C1B3-8A88-144B-AB8B-9B6DB36ED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13" y="5459413"/>
            <a:ext cx="3175" cy="3175"/>
          </a:xfrm>
          <a:custGeom>
            <a:avLst/>
            <a:gdLst>
              <a:gd name="T0" fmla="*/ 2721 w 7"/>
              <a:gd name="T1" fmla="*/ 2721 h 7"/>
              <a:gd name="T2" fmla="*/ 2721 w 7"/>
              <a:gd name="T3" fmla="*/ 0 h 7"/>
              <a:gd name="T4" fmla="*/ 2721 w 7"/>
              <a:gd name="T5" fmla="*/ 272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7">
                <a:moveTo>
                  <a:pt x="6" y="6"/>
                </a:moveTo>
                <a:cubicBezTo>
                  <a:pt x="0" y="6"/>
                  <a:pt x="4" y="0"/>
                  <a:pt x="6" y="0"/>
                </a:cubicBezTo>
                <a:cubicBezTo>
                  <a:pt x="6" y="0"/>
                  <a:pt x="2" y="6"/>
                  <a:pt x="6" y="6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71" name="Freeform 8140">
            <a:extLst>
              <a:ext uri="{FF2B5EF4-FFF2-40B4-BE49-F238E27FC236}">
                <a16:creationId xmlns:a16="http://schemas.microsoft.com/office/drawing/2014/main" id="{9A69242C-0E81-4048-972C-6D6A5B482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472113"/>
            <a:ext cx="9525" cy="3175"/>
          </a:xfrm>
          <a:custGeom>
            <a:avLst/>
            <a:gdLst>
              <a:gd name="T0" fmla="*/ 9159 w 26"/>
              <a:gd name="T1" fmla="*/ 0 h 7"/>
              <a:gd name="T2" fmla="*/ 9159 w 26"/>
              <a:gd name="T3" fmla="*/ 1361 h 7"/>
              <a:gd name="T4" fmla="*/ 9159 w 26"/>
              <a:gd name="T5" fmla="*/ 1361 h 7"/>
              <a:gd name="T6" fmla="*/ 0 w 26"/>
              <a:gd name="T7" fmla="*/ 1361 h 7"/>
              <a:gd name="T8" fmla="*/ 6228 w 26"/>
              <a:gd name="T9" fmla="*/ 0 h 7"/>
              <a:gd name="T10" fmla="*/ 9159 w 26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5" y="0"/>
                </a:moveTo>
                <a:lnTo>
                  <a:pt x="25" y="3"/>
                </a:lnTo>
                <a:cubicBezTo>
                  <a:pt x="5" y="3"/>
                  <a:pt x="10" y="6"/>
                  <a:pt x="0" y="3"/>
                </a:cubicBezTo>
                <a:cubicBezTo>
                  <a:pt x="5" y="3"/>
                  <a:pt x="12" y="0"/>
                  <a:pt x="17" y="0"/>
                </a:cubicBezTo>
                <a:cubicBezTo>
                  <a:pt x="20" y="0"/>
                  <a:pt x="21" y="0"/>
                  <a:pt x="25" y="0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72" name="Freeform 8141">
            <a:extLst>
              <a:ext uri="{FF2B5EF4-FFF2-40B4-BE49-F238E27FC236}">
                <a16:creationId xmlns:a16="http://schemas.microsoft.com/office/drawing/2014/main" id="{5DBFFE96-A8F4-D346-91DD-30B5A70EB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472113"/>
            <a:ext cx="1588" cy="3175"/>
          </a:xfrm>
          <a:custGeom>
            <a:avLst/>
            <a:gdLst>
              <a:gd name="T0" fmla="*/ 0 w 6"/>
              <a:gd name="T1" fmla="*/ 2721 h 7"/>
              <a:gd name="T2" fmla="*/ 1323 w 6"/>
              <a:gd name="T3" fmla="*/ 0 h 7"/>
              <a:gd name="T4" fmla="*/ 0 w 6"/>
              <a:gd name="T5" fmla="*/ 272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7">
                <a:moveTo>
                  <a:pt x="0" y="6"/>
                </a:moveTo>
                <a:cubicBezTo>
                  <a:pt x="1" y="3"/>
                  <a:pt x="2" y="3"/>
                  <a:pt x="5" y="0"/>
                </a:cubicBezTo>
                <a:cubicBezTo>
                  <a:pt x="2" y="3"/>
                  <a:pt x="2" y="3"/>
                  <a:pt x="0" y="6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73" name="Freeform 8142">
            <a:extLst>
              <a:ext uri="{FF2B5EF4-FFF2-40B4-BE49-F238E27FC236}">
                <a16:creationId xmlns:a16="http://schemas.microsoft.com/office/drawing/2014/main" id="{8315E2E5-4A15-E740-8FC6-42242939E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472113"/>
            <a:ext cx="9525" cy="3175"/>
          </a:xfrm>
          <a:custGeom>
            <a:avLst/>
            <a:gdLst>
              <a:gd name="T0" fmla="*/ 9159 w 26"/>
              <a:gd name="T1" fmla="*/ 2721 h 7"/>
              <a:gd name="T2" fmla="*/ 0 w 26"/>
              <a:gd name="T3" fmla="*/ 0 h 7"/>
              <a:gd name="T4" fmla="*/ 9159 w 26"/>
              <a:gd name="T5" fmla="*/ 1361 h 7"/>
              <a:gd name="T6" fmla="*/ 9159 w 26"/>
              <a:gd name="T7" fmla="*/ 1361 h 7"/>
              <a:gd name="T8" fmla="*/ 9159 w 26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7">
                <a:moveTo>
                  <a:pt x="25" y="6"/>
                </a:moveTo>
                <a:cubicBezTo>
                  <a:pt x="12" y="6"/>
                  <a:pt x="15" y="6"/>
                  <a:pt x="0" y="0"/>
                </a:cubicBezTo>
                <a:cubicBezTo>
                  <a:pt x="10" y="0"/>
                  <a:pt x="12" y="3"/>
                  <a:pt x="25" y="3"/>
                </a:cubicBezTo>
                <a:lnTo>
                  <a:pt x="25" y="6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74" name="Freeform 8143">
            <a:extLst>
              <a:ext uri="{FF2B5EF4-FFF2-40B4-BE49-F238E27FC236}">
                <a16:creationId xmlns:a16="http://schemas.microsoft.com/office/drawing/2014/main" id="{3CC78C22-81E6-8A42-9F50-83DA453F1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465763"/>
            <a:ext cx="7937" cy="3175"/>
          </a:xfrm>
          <a:custGeom>
            <a:avLst/>
            <a:gdLst>
              <a:gd name="T0" fmla="*/ 7559 w 21"/>
              <a:gd name="T1" fmla="*/ 2858 h 10"/>
              <a:gd name="T2" fmla="*/ 4535 w 21"/>
              <a:gd name="T3" fmla="*/ 1905 h 10"/>
              <a:gd name="T4" fmla="*/ 0 w 21"/>
              <a:gd name="T5" fmla="*/ 2858 h 10"/>
              <a:gd name="T6" fmla="*/ 1890 w 21"/>
              <a:gd name="T7" fmla="*/ 1905 h 10"/>
              <a:gd name="T8" fmla="*/ 4535 w 21"/>
              <a:gd name="T9" fmla="*/ 0 h 10"/>
              <a:gd name="T10" fmla="*/ 3780 w 21"/>
              <a:gd name="T11" fmla="*/ 953 h 10"/>
              <a:gd name="T12" fmla="*/ 5669 w 21"/>
              <a:gd name="T13" fmla="*/ 953 h 10"/>
              <a:gd name="T14" fmla="*/ 7559 w 21"/>
              <a:gd name="T15" fmla="*/ 1905 h 10"/>
              <a:gd name="T16" fmla="*/ 7559 w 21"/>
              <a:gd name="T17" fmla="*/ 285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1" h="10">
                <a:moveTo>
                  <a:pt x="20" y="9"/>
                </a:moveTo>
                <a:cubicBezTo>
                  <a:pt x="16" y="9"/>
                  <a:pt x="15" y="6"/>
                  <a:pt x="12" y="6"/>
                </a:cubicBezTo>
                <a:cubicBezTo>
                  <a:pt x="7" y="6"/>
                  <a:pt x="3" y="9"/>
                  <a:pt x="0" y="9"/>
                </a:cubicBezTo>
                <a:cubicBezTo>
                  <a:pt x="0" y="9"/>
                  <a:pt x="2" y="6"/>
                  <a:pt x="5" y="6"/>
                </a:cubicBezTo>
                <a:cubicBezTo>
                  <a:pt x="8" y="6"/>
                  <a:pt x="7" y="0"/>
                  <a:pt x="12" y="0"/>
                </a:cubicBezTo>
                <a:cubicBezTo>
                  <a:pt x="12" y="0"/>
                  <a:pt x="10" y="0"/>
                  <a:pt x="10" y="3"/>
                </a:cubicBezTo>
                <a:cubicBezTo>
                  <a:pt x="10" y="6"/>
                  <a:pt x="13" y="6"/>
                  <a:pt x="15" y="3"/>
                </a:cubicBezTo>
                <a:cubicBezTo>
                  <a:pt x="13" y="6"/>
                  <a:pt x="16" y="6"/>
                  <a:pt x="20" y="6"/>
                </a:cubicBezTo>
                <a:lnTo>
                  <a:pt x="20" y="9"/>
                </a:ln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75" name="Freeform 8144">
            <a:extLst>
              <a:ext uri="{FF2B5EF4-FFF2-40B4-BE49-F238E27FC236}">
                <a16:creationId xmlns:a16="http://schemas.microsoft.com/office/drawing/2014/main" id="{948D1F0A-5FA0-054B-B85A-442DFFA0B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475288"/>
            <a:ext cx="4763" cy="1587"/>
          </a:xfrm>
          <a:custGeom>
            <a:avLst/>
            <a:gdLst>
              <a:gd name="T0" fmla="*/ 2722 w 14"/>
              <a:gd name="T1" fmla="*/ 0 h 4"/>
              <a:gd name="T2" fmla="*/ 2722 w 14"/>
              <a:gd name="T3" fmla="*/ 1190 h 4"/>
              <a:gd name="T4" fmla="*/ 2722 w 14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4">
                <a:moveTo>
                  <a:pt x="8" y="0"/>
                </a:moveTo>
                <a:cubicBezTo>
                  <a:pt x="8" y="0"/>
                  <a:pt x="13" y="3"/>
                  <a:pt x="8" y="3"/>
                </a:cubicBezTo>
                <a:cubicBezTo>
                  <a:pt x="0" y="3"/>
                  <a:pt x="4" y="0"/>
                  <a:pt x="8" y="0"/>
                </a:cubicBezTo>
              </a:path>
            </a:pathLst>
          </a:custGeom>
          <a:solidFill>
            <a:srgbClr val="292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76" name="Freeform 8145">
            <a:extLst>
              <a:ext uri="{FF2B5EF4-FFF2-40B4-BE49-F238E27FC236}">
                <a16:creationId xmlns:a16="http://schemas.microsoft.com/office/drawing/2014/main" id="{2E42FBD2-5F3A-0842-B429-4DE779067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395913"/>
            <a:ext cx="431800" cy="252412"/>
          </a:xfrm>
          <a:custGeom>
            <a:avLst/>
            <a:gdLst>
              <a:gd name="T0" fmla="*/ 215540 w 1200"/>
              <a:gd name="T1" fmla="*/ 252051 h 699"/>
              <a:gd name="T2" fmla="*/ 0 w 1200"/>
              <a:gd name="T3" fmla="*/ 252051 h 699"/>
              <a:gd name="T4" fmla="*/ 0 w 1200"/>
              <a:gd name="T5" fmla="*/ 0 h 699"/>
              <a:gd name="T6" fmla="*/ 431440 w 1200"/>
              <a:gd name="T7" fmla="*/ 0 h 699"/>
              <a:gd name="T8" fmla="*/ 431440 w 1200"/>
              <a:gd name="T9" fmla="*/ 252051 h 699"/>
              <a:gd name="T10" fmla="*/ 215540 w 1200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599" y="698"/>
                </a:move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  <a:lnTo>
                  <a:pt x="599" y="698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77" name="Freeform 8146">
            <a:extLst>
              <a:ext uri="{FF2B5EF4-FFF2-40B4-BE49-F238E27FC236}">
                <a16:creationId xmlns:a16="http://schemas.microsoft.com/office/drawing/2014/main" id="{6FB3D2FF-BE0A-7043-9BF8-2DF03A1C3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5456238"/>
            <a:ext cx="123825" cy="130175"/>
          </a:xfrm>
          <a:custGeom>
            <a:avLst/>
            <a:gdLst>
              <a:gd name="T0" fmla="*/ 107894 w 342"/>
              <a:gd name="T1" fmla="*/ 0 h 362"/>
              <a:gd name="T2" fmla="*/ 107532 w 342"/>
              <a:gd name="T3" fmla="*/ 80550 h 362"/>
              <a:gd name="T4" fmla="*/ 69516 w 342"/>
              <a:gd name="T5" fmla="*/ 112195 h 362"/>
              <a:gd name="T6" fmla="*/ 100653 w 342"/>
              <a:gd name="T7" fmla="*/ 93855 h 362"/>
              <a:gd name="T8" fmla="*/ 110067 w 342"/>
              <a:gd name="T9" fmla="*/ 90619 h 362"/>
              <a:gd name="T10" fmla="*/ 119118 w 342"/>
              <a:gd name="T11" fmla="*/ 99249 h 362"/>
              <a:gd name="T12" fmla="*/ 119842 w 342"/>
              <a:gd name="T13" fmla="*/ 110037 h 362"/>
              <a:gd name="T14" fmla="*/ 108980 w 342"/>
              <a:gd name="T15" fmla="*/ 110037 h 362"/>
              <a:gd name="T16" fmla="*/ 61913 w 342"/>
              <a:gd name="T17" fmla="*/ 129815 h 362"/>
              <a:gd name="T18" fmla="*/ 14845 w 342"/>
              <a:gd name="T19" fmla="*/ 110037 h 362"/>
              <a:gd name="T20" fmla="*/ 5069 w 342"/>
              <a:gd name="T21" fmla="*/ 111116 h 362"/>
              <a:gd name="T22" fmla="*/ 3983 w 342"/>
              <a:gd name="T23" fmla="*/ 99249 h 362"/>
              <a:gd name="T24" fmla="*/ 9776 w 342"/>
              <a:gd name="T25" fmla="*/ 96013 h 362"/>
              <a:gd name="T26" fmla="*/ 16655 w 342"/>
              <a:gd name="T27" fmla="*/ 89540 h 362"/>
              <a:gd name="T28" fmla="*/ 22810 w 342"/>
              <a:gd name="T29" fmla="*/ 92777 h 362"/>
              <a:gd name="T30" fmla="*/ 54671 w 342"/>
              <a:gd name="T31" fmla="*/ 112195 h 362"/>
              <a:gd name="T32" fmla="*/ 16293 w 342"/>
              <a:gd name="T33" fmla="*/ 80550 h 362"/>
              <a:gd name="T34" fmla="*/ 16293 w 342"/>
              <a:gd name="T35" fmla="*/ 0 h 362"/>
              <a:gd name="T36" fmla="*/ 107894 w 342"/>
              <a:gd name="T37" fmla="*/ 0 h 3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42" h="362">
                <a:moveTo>
                  <a:pt x="298" y="0"/>
                </a:moveTo>
                <a:lnTo>
                  <a:pt x="297" y="224"/>
                </a:lnTo>
                <a:cubicBezTo>
                  <a:pt x="297" y="224"/>
                  <a:pt x="306" y="258"/>
                  <a:pt x="192" y="312"/>
                </a:cubicBezTo>
                <a:cubicBezTo>
                  <a:pt x="233" y="306"/>
                  <a:pt x="278" y="261"/>
                  <a:pt x="278" y="261"/>
                </a:cubicBezTo>
                <a:cubicBezTo>
                  <a:pt x="278" y="261"/>
                  <a:pt x="297" y="239"/>
                  <a:pt x="304" y="252"/>
                </a:cubicBezTo>
                <a:cubicBezTo>
                  <a:pt x="314" y="264"/>
                  <a:pt x="323" y="270"/>
                  <a:pt x="329" y="276"/>
                </a:cubicBezTo>
                <a:cubicBezTo>
                  <a:pt x="336" y="282"/>
                  <a:pt x="341" y="297"/>
                  <a:pt x="331" y="306"/>
                </a:cubicBezTo>
                <a:cubicBezTo>
                  <a:pt x="322" y="319"/>
                  <a:pt x="306" y="319"/>
                  <a:pt x="301" y="306"/>
                </a:cubicBezTo>
                <a:cubicBezTo>
                  <a:pt x="295" y="309"/>
                  <a:pt x="255" y="358"/>
                  <a:pt x="171" y="361"/>
                </a:cubicBezTo>
                <a:cubicBezTo>
                  <a:pt x="88" y="358"/>
                  <a:pt x="41" y="306"/>
                  <a:pt x="41" y="306"/>
                </a:cubicBezTo>
                <a:cubicBezTo>
                  <a:pt x="41" y="306"/>
                  <a:pt x="31" y="325"/>
                  <a:pt x="14" y="309"/>
                </a:cubicBezTo>
                <a:cubicBezTo>
                  <a:pt x="0" y="288"/>
                  <a:pt x="11" y="276"/>
                  <a:pt x="11" y="276"/>
                </a:cubicBezTo>
                <a:cubicBezTo>
                  <a:pt x="11" y="276"/>
                  <a:pt x="24" y="270"/>
                  <a:pt x="27" y="267"/>
                </a:cubicBezTo>
                <a:cubicBezTo>
                  <a:pt x="33" y="258"/>
                  <a:pt x="35" y="249"/>
                  <a:pt x="46" y="249"/>
                </a:cubicBezTo>
                <a:cubicBezTo>
                  <a:pt x="58" y="249"/>
                  <a:pt x="63" y="258"/>
                  <a:pt x="63" y="258"/>
                </a:cubicBezTo>
                <a:cubicBezTo>
                  <a:pt x="63" y="258"/>
                  <a:pt x="105" y="306"/>
                  <a:pt x="151" y="312"/>
                </a:cubicBezTo>
                <a:cubicBezTo>
                  <a:pt x="48" y="261"/>
                  <a:pt x="45" y="230"/>
                  <a:pt x="45" y="224"/>
                </a:cubicBezTo>
                <a:lnTo>
                  <a:pt x="45" y="0"/>
                </a:lnTo>
                <a:lnTo>
                  <a:pt x="29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78" name="Freeform 8147">
            <a:extLst>
              <a:ext uri="{FF2B5EF4-FFF2-40B4-BE49-F238E27FC236}">
                <a16:creationId xmlns:a16="http://schemas.microsoft.com/office/drawing/2014/main" id="{C9EEDD91-F9A9-9F4E-AC7B-5C3F1542C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5457825"/>
            <a:ext cx="87312" cy="112713"/>
          </a:xfrm>
          <a:custGeom>
            <a:avLst/>
            <a:gdLst>
              <a:gd name="T0" fmla="*/ 0 w 244"/>
              <a:gd name="T1" fmla="*/ 1080 h 313"/>
              <a:gd name="T2" fmla="*/ 86596 w 244"/>
              <a:gd name="T3" fmla="*/ 0 h 313"/>
              <a:gd name="T4" fmla="*/ 86596 w 244"/>
              <a:gd name="T5" fmla="*/ 78503 h 313"/>
              <a:gd name="T6" fmla="*/ 42940 w 244"/>
              <a:gd name="T7" fmla="*/ 112353 h 313"/>
              <a:gd name="T8" fmla="*/ 0 w 244"/>
              <a:gd name="T9" fmla="*/ 78503 h 313"/>
              <a:gd name="T10" fmla="*/ 0 w 244"/>
              <a:gd name="T11" fmla="*/ 1080 h 3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4" h="313">
                <a:moveTo>
                  <a:pt x="0" y="3"/>
                </a:moveTo>
                <a:lnTo>
                  <a:pt x="242" y="0"/>
                </a:lnTo>
                <a:lnTo>
                  <a:pt x="242" y="218"/>
                </a:lnTo>
                <a:cubicBezTo>
                  <a:pt x="243" y="246"/>
                  <a:pt x="195" y="273"/>
                  <a:pt x="120" y="312"/>
                </a:cubicBezTo>
                <a:cubicBezTo>
                  <a:pt x="44" y="273"/>
                  <a:pt x="0" y="249"/>
                  <a:pt x="0" y="218"/>
                </a:cubicBezTo>
                <a:lnTo>
                  <a:pt x="0" y="3"/>
                </a:lnTo>
              </a:path>
            </a:pathLst>
          </a:custGeom>
          <a:solidFill>
            <a:srgbClr val="2863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79" name="Freeform 8148">
            <a:extLst>
              <a:ext uri="{FF2B5EF4-FFF2-40B4-BE49-F238E27FC236}">
                <a16:creationId xmlns:a16="http://schemas.microsoft.com/office/drawing/2014/main" id="{295E45C4-50B2-9D42-82F5-C23C93216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5457825"/>
            <a:ext cx="88900" cy="112713"/>
          </a:xfrm>
          <a:custGeom>
            <a:avLst/>
            <a:gdLst>
              <a:gd name="T0" fmla="*/ 43906 w 245"/>
              <a:gd name="T1" fmla="*/ 112353 h 313"/>
              <a:gd name="T2" fmla="*/ 43906 w 245"/>
              <a:gd name="T3" fmla="*/ 112353 h 313"/>
              <a:gd name="T4" fmla="*/ 43906 w 245"/>
              <a:gd name="T5" fmla="*/ 112353 h 313"/>
              <a:gd name="T6" fmla="*/ 0 w 245"/>
              <a:gd name="T7" fmla="*/ 78503 h 313"/>
              <a:gd name="T8" fmla="*/ 363 w 245"/>
              <a:gd name="T9" fmla="*/ 1080 h 313"/>
              <a:gd name="T10" fmla="*/ 363 w 245"/>
              <a:gd name="T11" fmla="*/ 78503 h 313"/>
              <a:gd name="T12" fmla="*/ 43906 w 245"/>
              <a:gd name="T13" fmla="*/ 112353 h 313"/>
              <a:gd name="T14" fmla="*/ 87811 w 245"/>
              <a:gd name="T15" fmla="*/ 78503 h 313"/>
              <a:gd name="T16" fmla="*/ 87811 w 245"/>
              <a:gd name="T17" fmla="*/ 0 h 313"/>
              <a:gd name="T18" fmla="*/ 88174 w 245"/>
              <a:gd name="T19" fmla="*/ 0 h 313"/>
              <a:gd name="T20" fmla="*/ 88537 w 245"/>
              <a:gd name="T21" fmla="*/ 78503 h 313"/>
              <a:gd name="T22" fmla="*/ 43906 w 245"/>
              <a:gd name="T23" fmla="*/ 112353 h 3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5" h="313">
                <a:moveTo>
                  <a:pt x="121" y="312"/>
                </a:moveTo>
                <a:lnTo>
                  <a:pt x="121" y="312"/>
                </a:lnTo>
                <a:cubicBezTo>
                  <a:pt x="44" y="273"/>
                  <a:pt x="1" y="249"/>
                  <a:pt x="0" y="218"/>
                </a:cubicBezTo>
                <a:lnTo>
                  <a:pt x="1" y="3"/>
                </a:lnTo>
                <a:lnTo>
                  <a:pt x="1" y="218"/>
                </a:lnTo>
                <a:cubicBezTo>
                  <a:pt x="1" y="246"/>
                  <a:pt x="45" y="270"/>
                  <a:pt x="121" y="312"/>
                </a:cubicBezTo>
                <a:cubicBezTo>
                  <a:pt x="196" y="273"/>
                  <a:pt x="242" y="246"/>
                  <a:pt x="242" y="218"/>
                </a:cubicBezTo>
                <a:lnTo>
                  <a:pt x="242" y="0"/>
                </a:lnTo>
                <a:lnTo>
                  <a:pt x="243" y="0"/>
                </a:lnTo>
                <a:lnTo>
                  <a:pt x="244" y="218"/>
                </a:lnTo>
                <a:cubicBezTo>
                  <a:pt x="244" y="246"/>
                  <a:pt x="197" y="273"/>
                  <a:pt x="121" y="3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0" name="Freeform 8149">
            <a:extLst>
              <a:ext uri="{FF2B5EF4-FFF2-40B4-BE49-F238E27FC236}">
                <a16:creationId xmlns:a16="http://schemas.microsoft.com/office/drawing/2014/main" id="{85FCB1CB-D963-2F48-AF52-EB13C8B83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5537200"/>
            <a:ext cx="6350" cy="7938"/>
          </a:xfrm>
          <a:custGeom>
            <a:avLst/>
            <a:gdLst>
              <a:gd name="T0" fmla="*/ 747 w 17"/>
              <a:gd name="T1" fmla="*/ 7593 h 23"/>
              <a:gd name="T2" fmla="*/ 0 w 17"/>
              <a:gd name="T3" fmla="*/ 6557 h 23"/>
              <a:gd name="T4" fmla="*/ 5976 w 17"/>
              <a:gd name="T5" fmla="*/ 0 h 23"/>
              <a:gd name="T6" fmla="*/ 747 w 17"/>
              <a:gd name="T7" fmla="*/ 7593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23">
                <a:moveTo>
                  <a:pt x="2" y="22"/>
                </a:moveTo>
                <a:lnTo>
                  <a:pt x="0" y="19"/>
                </a:lnTo>
                <a:lnTo>
                  <a:pt x="16" y="0"/>
                </a:lnTo>
                <a:lnTo>
                  <a:pt x="2" y="22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1" name="Freeform 8150">
            <a:extLst>
              <a:ext uri="{FF2B5EF4-FFF2-40B4-BE49-F238E27FC236}">
                <a16:creationId xmlns:a16="http://schemas.microsoft.com/office/drawing/2014/main" id="{87AED284-1019-4C4E-8F8D-1BC537BED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540375"/>
            <a:ext cx="1588" cy="1588"/>
          </a:xfrm>
          <a:custGeom>
            <a:avLst/>
            <a:gdLst>
              <a:gd name="T0" fmla="*/ 1323 w 6"/>
              <a:gd name="T1" fmla="*/ 529 h 6"/>
              <a:gd name="T2" fmla="*/ 794 w 6"/>
              <a:gd name="T3" fmla="*/ 1323 h 6"/>
              <a:gd name="T4" fmla="*/ 0 w 6"/>
              <a:gd name="T5" fmla="*/ 529 h 6"/>
              <a:gd name="T6" fmla="*/ 794 w 6"/>
              <a:gd name="T7" fmla="*/ 0 h 6"/>
              <a:gd name="T8" fmla="*/ 1323 w 6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2"/>
                </a:moveTo>
                <a:cubicBezTo>
                  <a:pt x="5" y="5"/>
                  <a:pt x="4" y="5"/>
                  <a:pt x="3" y="5"/>
                </a:cubicBezTo>
                <a:cubicBezTo>
                  <a:pt x="1" y="5"/>
                  <a:pt x="0" y="5"/>
                  <a:pt x="0" y="2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5" y="2"/>
                  <a:pt x="5" y="2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2" name="Freeform 8151">
            <a:extLst>
              <a:ext uri="{FF2B5EF4-FFF2-40B4-BE49-F238E27FC236}">
                <a16:creationId xmlns:a16="http://schemas.microsoft.com/office/drawing/2014/main" id="{11B334DA-29DA-144B-A9F7-BBD8BCD84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540375"/>
            <a:ext cx="3175" cy="1588"/>
          </a:xfrm>
          <a:custGeom>
            <a:avLst/>
            <a:gdLst>
              <a:gd name="T0" fmla="*/ 1361 w 7"/>
              <a:gd name="T1" fmla="*/ 1323 h 6"/>
              <a:gd name="T2" fmla="*/ 0 w 7"/>
              <a:gd name="T3" fmla="*/ 529 h 6"/>
              <a:gd name="T4" fmla="*/ 454 w 7"/>
              <a:gd name="T5" fmla="*/ 265 h 6"/>
              <a:gd name="T6" fmla="*/ 0 w 7"/>
              <a:gd name="T7" fmla="*/ 529 h 6"/>
              <a:gd name="T8" fmla="*/ 2268 w 7"/>
              <a:gd name="T9" fmla="*/ 529 h 6"/>
              <a:gd name="T10" fmla="*/ 1814 w 7"/>
              <a:gd name="T11" fmla="*/ 0 h 6"/>
              <a:gd name="T12" fmla="*/ 2721 w 7"/>
              <a:gd name="T13" fmla="*/ 529 h 6"/>
              <a:gd name="T14" fmla="*/ 1361 w 7"/>
              <a:gd name="T15" fmla="*/ 1323 h 6"/>
              <a:gd name="T16" fmla="*/ 1814 w 7"/>
              <a:gd name="T17" fmla="*/ 0 h 6"/>
              <a:gd name="T18" fmla="*/ 454 w 7"/>
              <a:gd name="T19" fmla="*/ 265 h 6"/>
              <a:gd name="T20" fmla="*/ 1361 w 7"/>
              <a:gd name="T21" fmla="*/ 0 h 6"/>
              <a:gd name="T22" fmla="*/ 1814 w 7"/>
              <a:gd name="T23" fmla="*/ 0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6">
                <a:moveTo>
                  <a:pt x="3" y="5"/>
                </a:moveTo>
                <a:cubicBezTo>
                  <a:pt x="1" y="5"/>
                  <a:pt x="0" y="5"/>
                  <a:pt x="0" y="2"/>
                </a:cubicBezTo>
                <a:lnTo>
                  <a:pt x="1" y="1"/>
                </a:lnTo>
                <a:cubicBezTo>
                  <a:pt x="1" y="2"/>
                  <a:pt x="0" y="2"/>
                  <a:pt x="0" y="2"/>
                </a:cubicBezTo>
                <a:cubicBezTo>
                  <a:pt x="0" y="5"/>
                  <a:pt x="5" y="5"/>
                  <a:pt x="5" y="2"/>
                </a:cubicBezTo>
                <a:cubicBezTo>
                  <a:pt x="5" y="2"/>
                  <a:pt x="5" y="1"/>
                  <a:pt x="4" y="0"/>
                </a:cubicBezTo>
                <a:cubicBezTo>
                  <a:pt x="5" y="1"/>
                  <a:pt x="6" y="1"/>
                  <a:pt x="6" y="2"/>
                </a:cubicBezTo>
                <a:cubicBezTo>
                  <a:pt x="6" y="5"/>
                  <a:pt x="5" y="5"/>
                  <a:pt x="3" y="5"/>
                </a:cubicBezTo>
                <a:close/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1" y="0"/>
                  <a:pt x="2" y="0"/>
                  <a:pt x="3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3" name="Freeform 8152">
            <a:extLst>
              <a:ext uri="{FF2B5EF4-FFF2-40B4-BE49-F238E27FC236}">
                <a16:creationId xmlns:a16="http://schemas.microsoft.com/office/drawing/2014/main" id="{B528B4C2-A570-1F48-826D-CE852C50B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41963"/>
            <a:ext cx="20637" cy="7937"/>
          </a:xfrm>
          <a:custGeom>
            <a:avLst/>
            <a:gdLst>
              <a:gd name="T0" fmla="*/ 5337 w 58"/>
              <a:gd name="T1" fmla="*/ 7592 h 23"/>
              <a:gd name="T2" fmla="*/ 6049 w 58"/>
              <a:gd name="T3" fmla="*/ 6557 h 23"/>
              <a:gd name="T4" fmla="*/ 3202 w 58"/>
              <a:gd name="T5" fmla="*/ 5521 h 23"/>
              <a:gd name="T6" fmla="*/ 0 w 58"/>
              <a:gd name="T7" fmla="*/ 3451 h 23"/>
              <a:gd name="T8" fmla="*/ 2846 w 58"/>
              <a:gd name="T9" fmla="*/ 3451 h 23"/>
              <a:gd name="T10" fmla="*/ 7472 w 58"/>
              <a:gd name="T11" fmla="*/ 3451 h 23"/>
              <a:gd name="T12" fmla="*/ 9607 w 58"/>
              <a:gd name="T13" fmla="*/ 1035 h 23"/>
              <a:gd name="T14" fmla="*/ 11742 w 58"/>
              <a:gd name="T15" fmla="*/ 3451 h 23"/>
              <a:gd name="T16" fmla="*/ 14944 w 58"/>
              <a:gd name="T17" fmla="*/ 3451 h 23"/>
              <a:gd name="T18" fmla="*/ 19925 w 58"/>
              <a:gd name="T19" fmla="*/ 1035 h 23"/>
              <a:gd name="T20" fmla="*/ 17079 w 58"/>
              <a:gd name="T21" fmla="*/ 4486 h 23"/>
              <a:gd name="T22" fmla="*/ 16011 w 58"/>
              <a:gd name="T23" fmla="*/ 6557 h 23"/>
              <a:gd name="T24" fmla="*/ 16723 w 58"/>
              <a:gd name="T25" fmla="*/ 4486 h 23"/>
              <a:gd name="T26" fmla="*/ 18502 w 58"/>
              <a:gd name="T27" fmla="*/ 2416 h 23"/>
              <a:gd name="T28" fmla="*/ 12098 w 58"/>
              <a:gd name="T29" fmla="*/ 6557 h 23"/>
              <a:gd name="T30" fmla="*/ 13165 w 58"/>
              <a:gd name="T31" fmla="*/ 7592 h 23"/>
              <a:gd name="T32" fmla="*/ 5337 w 58"/>
              <a:gd name="T33" fmla="*/ 7592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23">
                <a:moveTo>
                  <a:pt x="15" y="22"/>
                </a:moveTo>
                <a:cubicBezTo>
                  <a:pt x="15" y="22"/>
                  <a:pt x="15" y="22"/>
                  <a:pt x="17" y="19"/>
                </a:cubicBezTo>
                <a:cubicBezTo>
                  <a:pt x="15" y="19"/>
                  <a:pt x="13" y="19"/>
                  <a:pt x="9" y="16"/>
                </a:cubicBezTo>
                <a:cubicBezTo>
                  <a:pt x="0" y="13"/>
                  <a:pt x="0" y="10"/>
                  <a:pt x="0" y="10"/>
                </a:cubicBezTo>
                <a:lnTo>
                  <a:pt x="8" y="10"/>
                </a:lnTo>
                <a:lnTo>
                  <a:pt x="21" y="10"/>
                </a:lnTo>
                <a:cubicBezTo>
                  <a:pt x="21" y="10"/>
                  <a:pt x="24" y="3"/>
                  <a:pt x="27" y="3"/>
                </a:cubicBezTo>
                <a:cubicBezTo>
                  <a:pt x="29" y="3"/>
                  <a:pt x="32" y="7"/>
                  <a:pt x="33" y="10"/>
                </a:cubicBezTo>
                <a:lnTo>
                  <a:pt x="42" y="10"/>
                </a:lnTo>
                <a:cubicBezTo>
                  <a:pt x="42" y="10"/>
                  <a:pt x="53" y="0"/>
                  <a:pt x="56" y="3"/>
                </a:cubicBezTo>
                <a:cubicBezTo>
                  <a:pt x="57" y="13"/>
                  <a:pt x="48" y="13"/>
                  <a:pt x="48" y="13"/>
                </a:cubicBezTo>
                <a:cubicBezTo>
                  <a:pt x="47" y="16"/>
                  <a:pt x="47" y="19"/>
                  <a:pt x="45" y="19"/>
                </a:cubicBezTo>
                <a:cubicBezTo>
                  <a:pt x="42" y="16"/>
                  <a:pt x="47" y="13"/>
                  <a:pt x="47" y="13"/>
                </a:cubicBezTo>
                <a:cubicBezTo>
                  <a:pt x="47" y="13"/>
                  <a:pt x="55" y="7"/>
                  <a:pt x="52" y="7"/>
                </a:cubicBezTo>
                <a:cubicBezTo>
                  <a:pt x="43" y="7"/>
                  <a:pt x="47" y="19"/>
                  <a:pt x="34" y="19"/>
                </a:cubicBezTo>
                <a:cubicBezTo>
                  <a:pt x="37" y="22"/>
                  <a:pt x="37" y="22"/>
                  <a:pt x="37" y="22"/>
                </a:cubicBezTo>
                <a:lnTo>
                  <a:pt x="15" y="22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4" name="Freeform 8153">
            <a:extLst>
              <a:ext uri="{FF2B5EF4-FFF2-40B4-BE49-F238E27FC236}">
                <a16:creationId xmlns:a16="http://schemas.microsoft.com/office/drawing/2014/main" id="{4777401F-841D-B74C-A58A-AB5CBCDFB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41963"/>
            <a:ext cx="20637" cy="7937"/>
          </a:xfrm>
          <a:custGeom>
            <a:avLst/>
            <a:gdLst>
              <a:gd name="T0" fmla="*/ 3202 w 58"/>
              <a:gd name="T1" fmla="*/ 5521 h 23"/>
              <a:gd name="T2" fmla="*/ 356 w 58"/>
              <a:gd name="T3" fmla="*/ 4486 h 23"/>
              <a:gd name="T4" fmla="*/ 0 w 58"/>
              <a:gd name="T5" fmla="*/ 3451 h 23"/>
              <a:gd name="T6" fmla="*/ 7472 w 58"/>
              <a:gd name="T7" fmla="*/ 2416 h 23"/>
              <a:gd name="T8" fmla="*/ 9607 w 58"/>
              <a:gd name="T9" fmla="*/ 1035 h 23"/>
              <a:gd name="T10" fmla="*/ 7828 w 58"/>
              <a:gd name="T11" fmla="*/ 3451 h 23"/>
              <a:gd name="T12" fmla="*/ 0 w 58"/>
              <a:gd name="T13" fmla="*/ 3451 h 23"/>
              <a:gd name="T14" fmla="*/ 712 w 58"/>
              <a:gd name="T15" fmla="*/ 4486 h 23"/>
              <a:gd name="T16" fmla="*/ 3202 w 58"/>
              <a:gd name="T17" fmla="*/ 4486 h 23"/>
              <a:gd name="T18" fmla="*/ 6049 w 58"/>
              <a:gd name="T19" fmla="*/ 6557 h 23"/>
              <a:gd name="T20" fmla="*/ 3202 w 58"/>
              <a:gd name="T21" fmla="*/ 5521 h 23"/>
              <a:gd name="T22" fmla="*/ 11742 w 58"/>
              <a:gd name="T23" fmla="*/ 3451 h 23"/>
              <a:gd name="T24" fmla="*/ 9607 w 58"/>
              <a:gd name="T25" fmla="*/ 1380 h 23"/>
              <a:gd name="T26" fmla="*/ 11742 w 58"/>
              <a:gd name="T27" fmla="*/ 3451 h 23"/>
              <a:gd name="T28" fmla="*/ 14944 w 58"/>
              <a:gd name="T29" fmla="*/ 2416 h 23"/>
              <a:gd name="T30" fmla="*/ 19925 w 58"/>
              <a:gd name="T31" fmla="*/ 1035 h 23"/>
              <a:gd name="T32" fmla="*/ 18146 w 58"/>
              <a:gd name="T33" fmla="*/ 4486 h 23"/>
              <a:gd name="T34" fmla="*/ 17791 w 58"/>
              <a:gd name="T35" fmla="*/ 4486 h 23"/>
              <a:gd name="T36" fmla="*/ 19925 w 58"/>
              <a:gd name="T37" fmla="*/ 1035 h 23"/>
              <a:gd name="T38" fmla="*/ 14944 w 58"/>
              <a:gd name="T39" fmla="*/ 3451 h 23"/>
              <a:gd name="T40" fmla="*/ 11742 w 58"/>
              <a:gd name="T41" fmla="*/ 3451 h 23"/>
              <a:gd name="T42" fmla="*/ 14944 w 58"/>
              <a:gd name="T43" fmla="*/ 2416 h 23"/>
              <a:gd name="T44" fmla="*/ 16723 w 58"/>
              <a:gd name="T45" fmla="*/ 6557 h 23"/>
              <a:gd name="T46" fmla="*/ 16367 w 58"/>
              <a:gd name="T47" fmla="*/ 6557 h 23"/>
              <a:gd name="T48" fmla="*/ 16723 w 58"/>
              <a:gd name="T49" fmla="*/ 4486 h 23"/>
              <a:gd name="T50" fmla="*/ 18502 w 58"/>
              <a:gd name="T51" fmla="*/ 2416 h 23"/>
              <a:gd name="T52" fmla="*/ 17079 w 58"/>
              <a:gd name="T53" fmla="*/ 4486 h 23"/>
              <a:gd name="T54" fmla="*/ 17435 w 58"/>
              <a:gd name="T55" fmla="*/ 4486 h 23"/>
              <a:gd name="T56" fmla="*/ 16723 w 58"/>
              <a:gd name="T57" fmla="*/ 6557 h 23"/>
              <a:gd name="T58" fmla="*/ 16011 w 58"/>
              <a:gd name="T59" fmla="*/ 4486 h 23"/>
              <a:gd name="T60" fmla="*/ 16723 w 58"/>
              <a:gd name="T61" fmla="*/ 4486 h 23"/>
              <a:gd name="T62" fmla="*/ 16011 w 58"/>
              <a:gd name="T63" fmla="*/ 4486 h 23"/>
              <a:gd name="T64" fmla="*/ 15656 w 58"/>
              <a:gd name="T65" fmla="*/ 5521 h 23"/>
              <a:gd name="T66" fmla="*/ 16011 w 58"/>
              <a:gd name="T67" fmla="*/ 6557 h 23"/>
              <a:gd name="T68" fmla="*/ 15656 w 58"/>
              <a:gd name="T69" fmla="*/ 6557 h 23"/>
              <a:gd name="T70" fmla="*/ 15300 w 58"/>
              <a:gd name="T71" fmla="*/ 5521 h 23"/>
              <a:gd name="T72" fmla="*/ 15300 w 58"/>
              <a:gd name="T73" fmla="*/ 5521 h 23"/>
              <a:gd name="T74" fmla="*/ 12453 w 58"/>
              <a:gd name="T75" fmla="*/ 6557 h 23"/>
              <a:gd name="T76" fmla="*/ 13165 w 58"/>
              <a:gd name="T77" fmla="*/ 7592 h 23"/>
              <a:gd name="T78" fmla="*/ 12098 w 58"/>
              <a:gd name="T79" fmla="*/ 6557 h 23"/>
              <a:gd name="T80" fmla="*/ 15656 w 58"/>
              <a:gd name="T81" fmla="*/ 4486 h 23"/>
              <a:gd name="T82" fmla="*/ 18502 w 58"/>
              <a:gd name="T83" fmla="*/ 2416 h 23"/>
              <a:gd name="T84" fmla="*/ 16011 w 58"/>
              <a:gd name="T85" fmla="*/ 4486 h 23"/>
              <a:gd name="T86" fmla="*/ 15656 w 58"/>
              <a:gd name="T87" fmla="*/ 4831 h 23"/>
              <a:gd name="T88" fmla="*/ 16011 w 58"/>
              <a:gd name="T89" fmla="*/ 4486 h 23"/>
              <a:gd name="T90" fmla="*/ 15656 w 58"/>
              <a:gd name="T91" fmla="*/ 5521 h 23"/>
              <a:gd name="T92" fmla="*/ 15656 w 58"/>
              <a:gd name="T93" fmla="*/ 4831 h 23"/>
              <a:gd name="T94" fmla="*/ 15300 w 58"/>
              <a:gd name="T95" fmla="*/ 5521 h 23"/>
              <a:gd name="T96" fmla="*/ 15656 w 58"/>
              <a:gd name="T97" fmla="*/ 4831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" h="23">
                <a:moveTo>
                  <a:pt x="9" y="16"/>
                </a:moveTo>
                <a:cubicBezTo>
                  <a:pt x="6" y="13"/>
                  <a:pt x="2" y="13"/>
                  <a:pt x="1" y="13"/>
                </a:cubicBezTo>
                <a:lnTo>
                  <a:pt x="0" y="10"/>
                </a:lnTo>
                <a:lnTo>
                  <a:pt x="21" y="7"/>
                </a:lnTo>
                <a:cubicBezTo>
                  <a:pt x="21" y="7"/>
                  <a:pt x="24" y="3"/>
                  <a:pt x="27" y="3"/>
                </a:cubicBezTo>
                <a:cubicBezTo>
                  <a:pt x="24" y="3"/>
                  <a:pt x="22" y="10"/>
                  <a:pt x="22" y="10"/>
                </a:cubicBezTo>
                <a:lnTo>
                  <a:pt x="0" y="10"/>
                </a:lnTo>
                <a:lnTo>
                  <a:pt x="2" y="13"/>
                </a:lnTo>
                <a:lnTo>
                  <a:pt x="9" y="13"/>
                </a:lnTo>
                <a:cubicBezTo>
                  <a:pt x="13" y="19"/>
                  <a:pt x="15" y="19"/>
                  <a:pt x="17" y="19"/>
                </a:cubicBezTo>
                <a:cubicBezTo>
                  <a:pt x="15" y="19"/>
                  <a:pt x="12" y="19"/>
                  <a:pt x="9" y="16"/>
                </a:cubicBezTo>
                <a:close/>
                <a:moveTo>
                  <a:pt x="33" y="10"/>
                </a:moveTo>
                <a:cubicBezTo>
                  <a:pt x="31" y="7"/>
                  <a:pt x="29" y="4"/>
                  <a:pt x="27" y="4"/>
                </a:cubicBezTo>
                <a:cubicBezTo>
                  <a:pt x="29" y="4"/>
                  <a:pt x="33" y="7"/>
                  <a:pt x="33" y="10"/>
                </a:cubicBezTo>
                <a:close/>
                <a:moveTo>
                  <a:pt x="42" y="7"/>
                </a:moveTo>
                <a:cubicBezTo>
                  <a:pt x="42" y="7"/>
                  <a:pt x="54" y="0"/>
                  <a:pt x="56" y="3"/>
                </a:cubicBezTo>
                <a:cubicBezTo>
                  <a:pt x="57" y="10"/>
                  <a:pt x="53" y="13"/>
                  <a:pt x="51" y="13"/>
                </a:cubicBezTo>
                <a:lnTo>
                  <a:pt x="50" y="13"/>
                </a:lnTo>
                <a:cubicBezTo>
                  <a:pt x="52" y="13"/>
                  <a:pt x="56" y="10"/>
                  <a:pt x="56" y="3"/>
                </a:cubicBezTo>
                <a:cubicBezTo>
                  <a:pt x="54" y="3"/>
                  <a:pt x="42" y="10"/>
                  <a:pt x="42" y="10"/>
                </a:cubicBezTo>
                <a:lnTo>
                  <a:pt x="33" y="10"/>
                </a:lnTo>
                <a:lnTo>
                  <a:pt x="42" y="7"/>
                </a:lnTo>
                <a:close/>
                <a:moveTo>
                  <a:pt x="47" y="19"/>
                </a:moveTo>
                <a:lnTo>
                  <a:pt x="46" y="19"/>
                </a:lnTo>
                <a:cubicBezTo>
                  <a:pt x="46" y="19"/>
                  <a:pt x="47" y="16"/>
                  <a:pt x="47" y="13"/>
                </a:cubicBezTo>
                <a:cubicBezTo>
                  <a:pt x="50" y="10"/>
                  <a:pt x="52" y="7"/>
                  <a:pt x="52" y="7"/>
                </a:cubicBezTo>
                <a:cubicBezTo>
                  <a:pt x="52" y="7"/>
                  <a:pt x="51" y="10"/>
                  <a:pt x="48" y="13"/>
                </a:cubicBezTo>
                <a:lnTo>
                  <a:pt x="49" y="13"/>
                </a:lnTo>
                <a:lnTo>
                  <a:pt x="47" y="19"/>
                </a:lnTo>
                <a:close/>
                <a:moveTo>
                  <a:pt x="45" y="13"/>
                </a:moveTo>
                <a:cubicBezTo>
                  <a:pt x="46" y="13"/>
                  <a:pt x="46" y="13"/>
                  <a:pt x="47" y="13"/>
                </a:cubicBezTo>
                <a:cubicBezTo>
                  <a:pt x="47" y="13"/>
                  <a:pt x="46" y="13"/>
                  <a:pt x="45" y="13"/>
                </a:cubicBezTo>
                <a:close/>
                <a:moveTo>
                  <a:pt x="44" y="16"/>
                </a:moveTo>
                <a:lnTo>
                  <a:pt x="45" y="19"/>
                </a:lnTo>
                <a:lnTo>
                  <a:pt x="44" y="19"/>
                </a:lnTo>
                <a:cubicBezTo>
                  <a:pt x="44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1" y="18"/>
                  <a:pt x="39" y="19"/>
                  <a:pt x="35" y="19"/>
                </a:cubicBezTo>
                <a:lnTo>
                  <a:pt x="37" y="22"/>
                </a:lnTo>
                <a:lnTo>
                  <a:pt x="34" y="19"/>
                </a:lnTo>
                <a:cubicBezTo>
                  <a:pt x="40" y="19"/>
                  <a:pt x="42" y="16"/>
                  <a:pt x="44" y="13"/>
                </a:cubicBezTo>
                <a:cubicBezTo>
                  <a:pt x="46" y="10"/>
                  <a:pt x="48" y="7"/>
                  <a:pt x="52" y="7"/>
                </a:cubicBezTo>
                <a:cubicBezTo>
                  <a:pt x="49" y="7"/>
                  <a:pt x="46" y="10"/>
                  <a:pt x="45" y="13"/>
                </a:cubicBezTo>
                <a:cubicBezTo>
                  <a:pt x="44" y="13"/>
                  <a:pt x="44" y="14"/>
                  <a:pt x="44" y="14"/>
                </a:cubicBezTo>
                <a:cubicBezTo>
                  <a:pt x="44" y="14"/>
                  <a:pt x="45" y="14"/>
                  <a:pt x="45" y="13"/>
                </a:cubicBezTo>
                <a:cubicBezTo>
                  <a:pt x="44" y="14"/>
                  <a:pt x="44" y="15"/>
                  <a:pt x="44" y="16"/>
                </a:cubicBezTo>
                <a:close/>
                <a:moveTo>
                  <a:pt x="44" y="14"/>
                </a:moveTo>
                <a:cubicBezTo>
                  <a:pt x="43" y="14"/>
                  <a:pt x="43" y="15"/>
                  <a:pt x="43" y="16"/>
                </a:cubicBezTo>
                <a:cubicBezTo>
                  <a:pt x="43" y="15"/>
                  <a:pt x="44" y="14"/>
                  <a:pt x="44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5" name="Freeform 8154">
            <a:extLst>
              <a:ext uri="{FF2B5EF4-FFF2-40B4-BE49-F238E27FC236}">
                <a16:creationId xmlns:a16="http://schemas.microsoft.com/office/drawing/2014/main" id="{2EFE563B-16EE-104A-81DE-D6EF7ECAE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5545138"/>
            <a:ext cx="3175" cy="3175"/>
          </a:xfrm>
          <a:custGeom>
            <a:avLst/>
            <a:gdLst>
              <a:gd name="T0" fmla="*/ 2858 w 10"/>
              <a:gd name="T1" fmla="*/ 2858 h 10"/>
              <a:gd name="T2" fmla="*/ 0 w 10"/>
              <a:gd name="T3" fmla="*/ 0 h 10"/>
              <a:gd name="T4" fmla="*/ 0 w 10"/>
              <a:gd name="T5" fmla="*/ 0 h 10"/>
              <a:gd name="T6" fmla="*/ 2858 w 10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0">
                <a:moveTo>
                  <a:pt x="9" y="9"/>
                </a:moveTo>
                <a:cubicBezTo>
                  <a:pt x="1" y="9"/>
                  <a:pt x="0" y="0"/>
                  <a:pt x="0" y="0"/>
                </a:cubicBezTo>
                <a:cubicBezTo>
                  <a:pt x="0" y="0"/>
                  <a:pt x="1" y="6"/>
                  <a:pt x="9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6" name="Freeform 8155">
            <a:extLst>
              <a:ext uri="{FF2B5EF4-FFF2-40B4-BE49-F238E27FC236}">
                <a16:creationId xmlns:a16="http://schemas.microsoft.com/office/drawing/2014/main" id="{10798AB4-F5D5-1045-91B5-DEDA968F7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37200"/>
            <a:ext cx="3175" cy="7938"/>
          </a:xfrm>
          <a:custGeom>
            <a:avLst/>
            <a:gdLst>
              <a:gd name="T0" fmla="*/ 353 w 9"/>
              <a:gd name="T1" fmla="*/ 5412 h 22"/>
              <a:gd name="T2" fmla="*/ 0 w 9"/>
              <a:gd name="T3" fmla="*/ 3969 h 22"/>
              <a:gd name="T4" fmla="*/ 353 w 9"/>
              <a:gd name="T5" fmla="*/ 1804 h 22"/>
              <a:gd name="T6" fmla="*/ 1058 w 9"/>
              <a:gd name="T7" fmla="*/ 0 h 22"/>
              <a:gd name="T8" fmla="*/ 2117 w 9"/>
              <a:gd name="T9" fmla="*/ 2165 h 22"/>
              <a:gd name="T10" fmla="*/ 2822 w 9"/>
              <a:gd name="T11" fmla="*/ 4330 h 22"/>
              <a:gd name="T12" fmla="*/ 1764 w 9"/>
              <a:gd name="T13" fmla="*/ 7577 h 22"/>
              <a:gd name="T14" fmla="*/ 353 w 9"/>
              <a:gd name="T15" fmla="*/ 7577 h 22"/>
              <a:gd name="T16" fmla="*/ 0 w 9"/>
              <a:gd name="T17" fmla="*/ 7577 h 22"/>
              <a:gd name="T18" fmla="*/ 353 w 9"/>
              <a:gd name="T19" fmla="*/ 5412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2">
                <a:moveTo>
                  <a:pt x="1" y="15"/>
                </a:moveTo>
                <a:cubicBezTo>
                  <a:pt x="1" y="13"/>
                  <a:pt x="1" y="12"/>
                  <a:pt x="0" y="11"/>
                </a:cubicBezTo>
                <a:lnTo>
                  <a:pt x="1" y="5"/>
                </a:lnTo>
                <a:cubicBezTo>
                  <a:pt x="2" y="3"/>
                  <a:pt x="4" y="2"/>
                  <a:pt x="3" y="0"/>
                </a:cubicBezTo>
                <a:cubicBezTo>
                  <a:pt x="8" y="0"/>
                  <a:pt x="8" y="3"/>
                  <a:pt x="6" y="6"/>
                </a:cubicBezTo>
                <a:cubicBezTo>
                  <a:pt x="5" y="9"/>
                  <a:pt x="8" y="9"/>
                  <a:pt x="8" y="12"/>
                </a:cubicBezTo>
                <a:cubicBezTo>
                  <a:pt x="8" y="15"/>
                  <a:pt x="6" y="15"/>
                  <a:pt x="5" y="21"/>
                </a:cubicBezTo>
                <a:lnTo>
                  <a:pt x="1" y="21"/>
                </a:lnTo>
                <a:lnTo>
                  <a:pt x="0" y="21"/>
                </a:lnTo>
                <a:cubicBezTo>
                  <a:pt x="1" y="18"/>
                  <a:pt x="2" y="18"/>
                  <a:pt x="1" y="15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" name="Freeform 8156">
            <a:extLst>
              <a:ext uri="{FF2B5EF4-FFF2-40B4-BE49-F238E27FC236}">
                <a16:creationId xmlns:a16="http://schemas.microsoft.com/office/drawing/2014/main" id="{E03B2B0B-645F-8B4A-8A26-B43677023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37200"/>
            <a:ext cx="3175" cy="7938"/>
          </a:xfrm>
          <a:custGeom>
            <a:avLst/>
            <a:gdLst>
              <a:gd name="T0" fmla="*/ 794 w 8"/>
              <a:gd name="T1" fmla="*/ 5412 h 22"/>
              <a:gd name="T2" fmla="*/ 0 w 8"/>
              <a:gd name="T3" fmla="*/ 3247 h 22"/>
              <a:gd name="T4" fmla="*/ 1588 w 8"/>
              <a:gd name="T5" fmla="*/ 0 h 22"/>
              <a:gd name="T6" fmla="*/ 2778 w 8"/>
              <a:gd name="T7" fmla="*/ 0 h 22"/>
              <a:gd name="T8" fmla="*/ 1588 w 8"/>
              <a:gd name="T9" fmla="*/ 7577 h 22"/>
              <a:gd name="T10" fmla="*/ 397 w 8"/>
              <a:gd name="T11" fmla="*/ 7577 h 22"/>
              <a:gd name="T12" fmla="*/ 794 w 8"/>
              <a:gd name="T13" fmla="*/ 5412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2">
                <a:moveTo>
                  <a:pt x="2" y="15"/>
                </a:moveTo>
                <a:cubicBezTo>
                  <a:pt x="3" y="12"/>
                  <a:pt x="0" y="12"/>
                  <a:pt x="0" y="9"/>
                </a:cubicBezTo>
                <a:cubicBezTo>
                  <a:pt x="0" y="6"/>
                  <a:pt x="6" y="3"/>
                  <a:pt x="4" y="0"/>
                </a:cubicBezTo>
                <a:cubicBezTo>
                  <a:pt x="5" y="0"/>
                  <a:pt x="6" y="0"/>
                  <a:pt x="7" y="0"/>
                </a:cubicBezTo>
                <a:lnTo>
                  <a:pt x="4" y="21"/>
                </a:lnTo>
                <a:lnTo>
                  <a:pt x="1" y="21"/>
                </a:lnTo>
                <a:cubicBezTo>
                  <a:pt x="2" y="18"/>
                  <a:pt x="3" y="18"/>
                  <a:pt x="2" y="15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" name="Freeform 8157">
            <a:extLst>
              <a:ext uri="{FF2B5EF4-FFF2-40B4-BE49-F238E27FC236}">
                <a16:creationId xmlns:a16="http://schemas.microsoft.com/office/drawing/2014/main" id="{A9CDA679-F553-AD4D-B94B-61BA7904C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38788"/>
            <a:ext cx="1587" cy="3175"/>
          </a:xfrm>
          <a:custGeom>
            <a:avLst/>
            <a:gdLst>
              <a:gd name="T0" fmla="*/ 0 w 3"/>
              <a:gd name="T1" fmla="*/ 1814 h 7"/>
              <a:gd name="T2" fmla="*/ 1058 w 3"/>
              <a:gd name="T3" fmla="*/ 0 h 7"/>
              <a:gd name="T4" fmla="*/ 529 w 3"/>
              <a:gd name="T5" fmla="*/ 2721 h 7"/>
              <a:gd name="T6" fmla="*/ 0 w 3"/>
              <a:gd name="T7" fmla="*/ 1814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7">
                <a:moveTo>
                  <a:pt x="0" y="4"/>
                </a:moveTo>
                <a:cubicBezTo>
                  <a:pt x="0" y="3"/>
                  <a:pt x="1" y="1"/>
                  <a:pt x="2" y="0"/>
                </a:cubicBezTo>
                <a:lnTo>
                  <a:pt x="1" y="6"/>
                </a:lnTo>
                <a:cubicBezTo>
                  <a:pt x="0" y="6"/>
                  <a:pt x="0" y="5"/>
                  <a:pt x="0" y="4"/>
                </a:cubicBezTo>
              </a:path>
            </a:pathLst>
          </a:custGeom>
          <a:solidFill>
            <a:srgbClr val="F055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" name="Freeform 8158">
            <a:extLst>
              <a:ext uri="{FF2B5EF4-FFF2-40B4-BE49-F238E27FC236}">
                <a16:creationId xmlns:a16="http://schemas.microsoft.com/office/drawing/2014/main" id="{751830E9-D27D-9442-868C-4D8A9EFC3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37200"/>
            <a:ext cx="4762" cy="7938"/>
          </a:xfrm>
          <a:custGeom>
            <a:avLst/>
            <a:gdLst>
              <a:gd name="T0" fmla="*/ 3175 w 12"/>
              <a:gd name="T1" fmla="*/ 7593 h 23"/>
              <a:gd name="T2" fmla="*/ 794 w 12"/>
              <a:gd name="T3" fmla="*/ 7593 h 23"/>
              <a:gd name="T4" fmla="*/ 2381 w 12"/>
              <a:gd name="T5" fmla="*/ 6557 h 23"/>
              <a:gd name="T6" fmla="*/ 3175 w 12"/>
              <a:gd name="T7" fmla="*/ 5177 h 23"/>
              <a:gd name="T8" fmla="*/ 3572 w 12"/>
              <a:gd name="T9" fmla="*/ 4832 h 23"/>
              <a:gd name="T10" fmla="*/ 3572 w 12"/>
              <a:gd name="T11" fmla="*/ 4832 h 23"/>
              <a:gd name="T12" fmla="*/ 3572 w 12"/>
              <a:gd name="T13" fmla="*/ 5177 h 23"/>
              <a:gd name="T14" fmla="*/ 3175 w 12"/>
              <a:gd name="T15" fmla="*/ 7593 h 23"/>
              <a:gd name="T16" fmla="*/ 794 w 12"/>
              <a:gd name="T17" fmla="*/ 5177 h 23"/>
              <a:gd name="T18" fmla="*/ 794 w 12"/>
              <a:gd name="T19" fmla="*/ 4142 h 23"/>
              <a:gd name="T20" fmla="*/ 0 w 12"/>
              <a:gd name="T21" fmla="*/ 3451 h 23"/>
              <a:gd name="T22" fmla="*/ 794 w 12"/>
              <a:gd name="T23" fmla="*/ 2071 h 23"/>
              <a:gd name="T24" fmla="*/ 1984 w 12"/>
              <a:gd name="T25" fmla="*/ 0 h 23"/>
              <a:gd name="T26" fmla="*/ 794 w 12"/>
              <a:gd name="T27" fmla="*/ 2071 h 23"/>
              <a:gd name="T28" fmla="*/ 397 w 12"/>
              <a:gd name="T29" fmla="*/ 3451 h 23"/>
              <a:gd name="T30" fmla="*/ 794 w 12"/>
              <a:gd name="T31" fmla="*/ 4142 h 23"/>
              <a:gd name="T32" fmla="*/ 1191 w 12"/>
              <a:gd name="T33" fmla="*/ 5177 h 23"/>
              <a:gd name="T34" fmla="*/ 794 w 12"/>
              <a:gd name="T35" fmla="*/ 6557 h 23"/>
              <a:gd name="T36" fmla="*/ 794 w 12"/>
              <a:gd name="T37" fmla="*/ 5177 h 23"/>
              <a:gd name="T38" fmla="*/ 1984 w 12"/>
              <a:gd name="T39" fmla="*/ 0 h 23"/>
              <a:gd name="T40" fmla="*/ 3175 w 12"/>
              <a:gd name="T41" fmla="*/ 2071 h 23"/>
              <a:gd name="T42" fmla="*/ 1984 w 12"/>
              <a:gd name="T43" fmla="*/ 0 h 23"/>
              <a:gd name="T44" fmla="*/ 3572 w 12"/>
              <a:gd name="T45" fmla="*/ 3451 h 23"/>
              <a:gd name="T46" fmla="*/ 3572 w 12"/>
              <a:gd name="T47" fmla="*/ 4142 h 23"/>
              <a:gd name="T48" fmla="*/ 3175 w 12"/>
              <a:gd name="T49" fmla="*/ 3451 h 23"/>
              <a:gd name="T50" fmla="*/ 3175 w 12"/>
              <a:gd name="T51" fmla="*/ 2071 h 23"/>
              <a:gd name="T52" fmla="*/ 3572 w 12"/>
              <a:gd name="T53" fmla="*/ 3451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" h="23">
                <a:moveTo>
                  <a:pt x="8" y="22"/>
                </a:moveTo>
                <a:lnTo>
                  <a:pt x="2" y="22"/>
                </a:lnTo>
                <a:lnTo>
                  <a:pt x="6" y="19"/>
                </a:lnTo>
                <a:cubicBezTo>
                  <a:pt x="6" y="19"/>
                  <a:pt x="8" y="19"/>
                  <a:pt x="8" y="15"/>
                </a:cubicBezTo>
                <a:cubicBezTo>
                  <a:pt x="9" y="15"/>
                  <a:pt x="9" y="15"/>
                  <a:pt x="9" y="14"/>
                </a:cubicBezTo>
                <a:cubicBezTo>
                  <a:pt x="9" y="15"/>
                  <a:pt x="9" y="15"/>
                  <a:pt x="9" y="14"/>
                </a:cubicBezTo>
                <a:lnTo>
                  <a:pt x="9" y="15"/>
                </a:lnTo>
                <a:cubicBezTo>
                  <a:pt x="8" y="19"/>
                  <a:pt x="8" y="19"/>
                  <a:pt x="8" y="22"/>
                </a:cubicBezTo>
                <a:close/>
                <a:moveTo>
                  <a:pt x="2" y="15"/>
                </a:moveTo>
                <a:lnTo>
                  <a:pt x="2" y="12"/>
                </a:lnTo>
                <a:cubicBezTo>
                  <a:pt x="0" y="12"/>
                  <a:pt x="0" y="10"/>
                  <a:pt x="0" y="10"/>
                </a:cubicBezTo>
                <a:cubicBezTo>
                  <a:pt x="0" y="6"/>
                  <a:pt x="1" y="6"/>
                  <a:pt x="2" y="6"/>
                </a:cubicBezTo>
                <a:cubicBezTo>
                  <a:pt x="4" y="4"/>
                  <a:pt x="5" y="0"/>
                  <a:pt x="5" y="0"/>
                </a:cubicBezTo>
                <a:cubicBezTo>
                  <a:pt x="6" y="0"/>
                  <a:pt x="5" y="4"/>
                  <a:pt x="2" y="6"/>
                </a:cubicBezTo>
                <a:cubicBezTo>
                  <a:pt x="2" y="6"/>
                  <a:pt x="1" y="6"/>
                  <a:pt x="1" y="10"/>
                </a:cubicBezTo>
                <a:lnTo>
                  <a:pt x="2" y="12"/>
                </a:lnTo>
                <a:cubicBezTo>
                  <a:pt x="2" y="12"/>
                  <a:pt x="3" y="12"/>
                  <a:pt x="3" y="15"/>
                </a:cubicBezTo>
                <a:lnTo>
                  <a:pt x="2" y="19"/>
                </a:lnTo>
                <a:lnTo>
                  <a:pt x="2" y="15"/>
                </a:lnTo>
                <a:close/>
                <a:moveTo>
                  <a:pt x="5" y="0"/>
                </a:moveTo>
                <a:cubicBezTo>
                  <a:pt x="9" y="0"/>
                  <a:pt x="9" y="3"/>
                  <a:pt x="8" y="6"/>
                </a:cubicBezTo>
                <a:cubicBezTo>
                  <a:pt x="9" y="3"/>
                  <a:pt x="7" y="0"/>
                  <a:pt x="5" y="0"/>
                </a:cubicBezTo>
                <a:close/>
                <a:moveTo>
                  <a:pt x="9" y="10"/>
                </a:moveTo>
                <a:cubicBezTo>
                  <a:pt x="9" y="10"/>
                  <a:pt x="11" y="10"/>
                  <a:pt x="9" y="12"/>
                </a:cubicBezTo>
                <a:cubicBezTo>
                  <a:pt x="9" y="12"/>
                  <a:pt x="9" y="10"/>
                  <a:pt x="8" y="10"/>
                </a:cubicBezTo>
                <a:cubicBezTo>
                  <a:pt x="8" y="10"/>
                  <a:pt x="6" y="7"/>
                  <a:pt x="8" y="6"/>
                </a:cubicBezTo>
                <a:cubicBezTo>
                  <a:pt x="8" y="7"/>
                  <a:pt x="8" y="10"/>
                  <a:pt x="9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" name="Freeform 8159">
            <a:extLst>
              <a:ext uri="{FF2B5EF4-FFF2-40B4-BE49-F238E27FC236}">
                <a16:creationId xmlns:a16="http://schemas.microsoft.com/office/drawing/2014/main" id="{001AE969-2A8C-A844-9708-A8E483DA9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535613"/>
            <a:ext cx="1588" cy="3175"/>
          </a:xfrm>
          <a:custGeom>
            <a:avLst/>
            <a:gdLst>
              <a:gd name="T0" fmla="*/ 1323 w 6"/>
              <a:gd name="T1" fmla="*/ 1191 h 8"/>
              <a:gd name="T2" fmla="*/ 794 w 6"/>
              <a:gd name="T3" fmla="*/ 2778 h 8"/>
              <a:gd name="T4" fmla="*/ 0 w 6"/>
              <a:gd name="T5" fmla="*/ 1191 h 8"/>
              <a:gd name="T6" fmla="*/ 794 w 6"/>
              <a:gd name="T7" fmla="*/ 0 h 8"/>
              <a:gd name="T8" fmla="*/ 1323 w 6"/>
              <a:gd name="T9" fmla="*/ 1191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8">
                <a:moveTo>
                  <a:pt x="5" y="3"/>
                </a:moveTo>
                <a:cubicBezTo>
                  <a:pt x="5" y="7"/>
                  <a:pt x="4" y="7"/>
                  <a:pt x="3" y="7"/>
                </a:cubicBezTo>
                <a:cubicBezTo>
                  <a:pt x="1" y="7"/>
                  <a:pt x="0" y="7"/>
                  <a:pt x="0" y="3"/>
                </a:cubicBezTo>
                <a:cubicBezTo>
                  <a:pt x="0" y="3"/>
                  <a:pt x="1" y="0"/>
                  <a:pt x="3" y="0"/>
                </a:cubicBezTo>
                <a:cubicBezTo>
                  <a:pt x="4" y="0"/>
                  <a:pt x="5" y="3"/>
                  <a:pt x="5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1" name="Freeform 8160">
            <a:extLst>
              <a:ext uri="{FF2B5EF4-FFF2-40B4-BE49-F238E27FC236}">
                <a16:creationId xmlns:a16="http://schemas.microsoft.com/office/drawing/2014/main" id="{AB2AD1B0-0289-BE4F-A43F-9DAC0BA11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535613"/>
            <a:ext cx="1588" cy="3175"/>
          </a:xfrm>
          <a:custGeom>
            <a:avLst/>
            <a:gdLst>
              <a:gd name="T0" fmla="*/ 794 w 6"/>
              <a:gd name="T1" fmla="*/ 2778 h 8"/>
              <a:gd name="T2" fmla="*/ 0 w 6"/>
              <a:gd name="T3" fmla="*/ 1191 h 8"/>
              <a:gd name="T4" fmla="*/ 265 w 6"/>
              <a:gd name="T5" fmla="*/ 794 h 8"/>
              <a:gd name="T6" fmla="*/ 0 w 6"/>
              <a:gd name="T7" fmla="*/ 1191 h 8"/>
              <a:gd name="T8" fmla="*/ 1323 w 6"/>
              <a:gd name="T9" fmla="*/ 1191 h 8"/>
              <a:gd name="T10" fmla="*/ 1059 w 6"/>
              <a:gd name="T11" fmla="*/ 794 h 8"/>
              <a:gd name="T12" fmla="*/ 1323 w 6"/>
              <a:gd name="T13" fmla="*/ 1191 h 8"/>
              <a:gd name="T14" fmla="*/ 794 w 6"/>
              <a:gd name="T15" fmla="*/ 2778 h 8"/>
              <a:gd name="T16" fmla="*/ 1059 w 6"/>
              <a:gd name="T17" fmla="*/ 794 h 8"/>
              <a:gd name="T18" fmla="*/ 265 w 6"/>
              <a:gd name="T19" fmla="*/ 794 h 8"/>
              <a:gd name="T20" fmla="*/ 794 w 6"/>
              <a:gd name="T21" fmla="*/ 0 h 8"/>
              <a:gd name="T22" fmla="*/ 1059 w 6"/>
              <a:gd name="T23" fmla="*/ 794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8">
                <a:moveTo>
                  <a:pt x="3" y="7"/>
                </a:moveTo>
                <a:cubicBezTo>
                  <a:pt x="1" y="7"/>
                  <a:pt x="0" y="7"/>
                  <a:pt x="0" y="3"/>
                </a:cubicBezTo>
                <a:lnTo>
                  <a:pt x="1" y="2"/>
                </a:lnTo>
                <a:cubicBezTo>
                  <a:pt x="1" y="3"/>
                  <a:pt x="0" y="3"/>
                  <a:pt x="0" y="3"/>
                </a:cubicBezTo>
                <a:cubicBezTo>
                  <a:pt x="0" y="7"/>
                  <a:pt x="5" y="7"/>
                  <a:pt x="5" y="3"/>
                </a:cubicBezTo>
                <a:cubicBezTo>
                  <a:pt x="5" y="3"/>
                  <a:pt x="5" y="3"/>
                  <a:pt x="4" y="2"/>
                </a:cubicBezTo>
                <a:cubicBezTo>
                  <a:pt x="5" y="2"/>
                  <a:pt x="5" y="3"/>
                  <a:pt x="5" y="3"/>
                </a:cubicBezTo>
                <a:cubicBezTo>
                  <a:pt x="5" y="7"/>
                  <a:pt x="5" y="7"/>
                  <a:pt x="3" y="7"/>
                </a:cubicBezTo>
                <a:close/>
                <a:moveTo>
                  <a:pt x="4" y="2"/>
                </a:moveTo>
                <a:cubicBezTo>
                  <a:pt x="3" y="1"/>
                  <a:pt x="2" y="1"/>
                  <a:pt x="1" y="2"/>
                </a:cubicBezTo>
                <a:cubicBezTo>
                  <a:pt x="1" y="1"/>
                  <a:pt x="2" y="0"/>
                  <a:pt x="3" y="0"/>
                </a:cubicBezTo>
                <a:cubicBezTo>
                  <a:pt x="3" y="0"/>
                  <a:pt x="4" y="1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2" name="Freeform 8161">
            <a:extLst>
              <a:ext uri="{FF2B5EF4-FFF2-40B4-BE49-F238E27FC236}">
                <a16:creationId xmlns:a16="http://schemas.microsoft.com/office/drawing/2014/main" id="{AD3ED786-7DDE-FF41-9ABA-0C91018B8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5521325"/>
            <a:ext cx="11112" cy="9525"/>
          </a:xfrm>
          <a:custGeom>
            <a:avLst/>
            <a:gdLst>
              <a:gd name="T0" fmla="*/ 370 w 30"/>
              <a:gd name="T1" fmla="*/ 9144 h 25"/>
              <a:gd name="T2" fmla="*/ 0 w 30"/>
              <a:gd name="T3" fmla="*/ 8001 h 25"/>
              <a:gd name="T4" fmla="*/ 5186 w 30"/>
              <a:gd name="T5" fmla="*/ 0 h 25"/>
              <a:gd name="T6" fmla="*/ 10742 w 30"/>
              <a:gd name="T7" fmla="*/ 8001 h 25"/>
              <a:gd name="T8" fmla="*/ 5186 w 30"/>
              <a:gd name="T9" fmla="*/ 1143 h 25"/>
              <a:gd name="T10" fmla="*/ 370 w 30"/>
              <a:gd name="T11" fmla="*/ 9144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25">
                <a:moveTo>
                  <a:pt x="1" y="24"/>
                </a:moveTo>
                <a:lnTo>
                  <a:pt x="0" y="21"/>
                </a:lnTo>
                <a:lnTo>
                  <a:pt x="14" y="0"/>
                </a:lnTo>
                <a:lnTo>
                  <a:pt x="29" y="21"/>
                </a:lnTo>
                <a:lnTo>
                  <a:pt x="14" y="3"/>
                </a:lnTo>
                <a:lnTo>
                  <a:pt x="1" y="24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3" name="Freeform 8162">
            <a:extLst>
              <a:ext uri="{FF2B5EF4-FFF2-40B4-BE49-F238E27FC236}">
                <a16:creationId xmlns:a16="http://schemas.microsoft.com/office/drawing/2014/main" id="{83C7D528-DED3-444F-8EE2-893079C81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524500"/>
            <a:ext cx="1588" cy="3175"/>
          </a:xfrm>
          <a:custGeom>
            <a:avLst/>
            <a:gdLst>
              <a:gd name="T0" fmla="*/ 1323 w 6"/>
              <a:gd name="T1" fmla="*/ 1361 h 7"/>
              <a:gd name="T2" fmla="*/ 529 w 6"/>
              <a:gd name="T3" fmla="*/ 2721 h 7"/>
              <a:gd name="T4" fmla="*/ 0 w 6"/>
              <a:gd name="T5" fmla="*/ 1361 h 7"/>
              <a:gd name="T6" fmla="*/ 529 w 6"/>
              <a:gd name="T7" fmla="*/ 0 h 7"/>
              <a:gd name="T8" fmla="*/ 1323 w 6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5" y="3"/>
                  <a:pt x="3" y="6"/>
                  <a:pt x="2" y="6"/>
                </a:cubicBezTo>
                <a:cubicBezTo>
                  <a:pt x="0" y="6"/>
                  <a:pt x="0" y="3"/>
                  <a:pt x="0" y="3"/>
                </a:cubicBezTo>
                <a:cubicBezTo>
                  <a:pt x="0" y="3"/>
                  <a:pt x="0" y="0"/>
                  <a:pt x="2" y="0"/>
                </a:cubicBezTo>
                <a:cubicBezTo>
                  <a:pt x="3" y="0"/>
                  <a:pt x="5" y="3"/>
                  <a:pt x="5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4" name="Freeform 8163">
            <a:extLst>
              <a:ext uri="{FF2B5EF4-FFF2-40B4-BE49-F238E27FC236}">
                <a16:creationId xmlns:a16="http://schemas.microsoft.com/office/drawing/2014/main" id="{F52C6963-903E-D84F-89CE-28548EB6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524500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907 w 7"/>
              <a:gd name="T5" fmla="*/ 454 h 7"/>
              <a:gd name="T6" fmla="*/ 454 w 7"/>
              <a:gd name="T7" fmla="*/ 1361 h 7"/>
              <a:gd name="T8" fmla="*/ 2268 w 7"/>
              <a:gd name="T9" fmla="*/ 2268 h 7"/>
              <a:gd name="T10" fmla="*/ 1361 w 7"/>
              <a:gd name="T11" fmla="*/ 2721 h 7"/>
              <a:gd name="T12" fmla="*/ 2268 w 7"/>
              <a:gd name="T13" fmla="*/ 454 h 7"/>
              <a:gd name="T14" fmla="*/ 907 w 7"/>
              <a:gd name="T15" fmla="*/ 454 h 7"/>
              <a:gd name="T16" fmla="*/ 1361 w 7"/>
              <a:gd name="T17" fmla="*/ 0 h 7"/>
              <a:gd name="T18" fmla="*/ 2268 w 7"/>
              <a:gd name="T19" fmla="*/ 454 h 7"/>
              <a:gd name="T20" fmla="*/ 2721 w 7"/>
              <a:gd name="T21" fmla="*/ 1361 h 7"/>
              <a:gd name="T22" fmla="*/ 2721 w 7"/>
              <a:gd name="T23" fmla="*/ 1361 h 7"/>
              <a:gd name="T24" fmla="*/ 2721 w 7"/>
              <a:gd name="T25" fmla="*/ 1361 h 7"/>
              <a:gd name="T26" fmla="*/ 2268 w 7"/>
              <a:gd name="T27" fmla="*/ 454 h 7"/>
              <a:gd name="T28" fmla="*/ 2721 w 7"/>
              <a:gd name="T29" fmla="*/ 1361 h 7"/>
              <a:gd name="T30" fmla="*/ 2268 w 7"/>
              <a:gd name="T31" fmla="*/ 2268 h 7"/>
              <a:gd name="T32" fmla="*/ 2721 w 7"/>
              <a:gd name="T33" fmla="*/ 1361 h 7"/>
              <a:gd name="T34" fmla="*/ 2268 w 7"/>
              <a:gd name="T35" fmla="*/ 2268 h 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1" y="6"/>
                  <a:pt x="0" y="3"/>
                  <a:pt x="0" y="3"/>
                </a:cubicBezTo>
                <a:cubicBezTo>
                  <a:pt x="0" y="2"/>
                  <a:pt x="1" y="1"/>
                  <a:pt x="2" y="1"/>
                </a:cubicBezTo>
                <a:cubicBezTo>
                  <a:pt x="1" y="2"/>
                  <a:pt x="1" y="3"/>
                  <a:pt x="1" y="3"/>
                </a:cubicBezTo>
                <a:cubicBezTo>
                  <a:pt x="1" y="5"/>
                  <a:pt x="4" y="6"/>
                  <a:pt x="5" y="5"/>
                </a:cubicBezTo>
                <a:cubicBezTo>
                  <a:pt x="5" y="5"/>
                  <a:pt x="4" y="6"/>
                  <a:pt x="3" y="6"/>
                </a:cubicBezTo>
                <a:close/>
                <a:moveTo>
                  <a:pt x="5" y="1"/>
                </a:moveTo>
                <a:cubicBezTo>
                  <a:pt x="4" y="1"/>
                  <a:pt x="3" y="1"/>
                  <a:pt x="2" y="1"/>
                </a:cubicBezTo>
                <a:cubicBezTo>
                  <a:pt x="2" y="0"/>
                  <a:pt x="2" y="0"/>
                  <a:pt x="3" y="0"/>
                </a:cubicBezTo>
                <a:cubicBezTo>
                  <a:pt x="4" y="0"/>
                  <a:pt x="4" y="1"/>
                  <a:pt x="5" y="1"/>
                </a:cubicBezTo>
                <a:close/>
                <a:moveTo>
                  <a:pt x="6" y="3"/>
                </a:moveTo>
                <a:lnTo>
                  <a:pt x="6" y="3"/>
                </a:lnTo>
                <a:cubicBezTo>
                  <a:pt x="6" y="3"/>
                  <a:pt x="5" y="2"/>
                  <a:pt x="5" y="1"/>
                </a:cubicBezTo>
                <a:cubicBezTo>
                  <a:pt x="5" y="1"/>
                  <a:pt x="6" y="2"/>
                  <a:pt x="6" y="3"/>
                </a:cubicBezTo>
                <a:close/>
                <a:moveTo>
                  <a:pt x="5" y="5"/>
                </a:moveTo>
                <a:cubicBezTo>
                  <a:pt x="6" y="4"/>
                  <a:pt x="6" y="3"/>
                  <a:pt x="6" y="3"/>
                </a:cubicBezTo>
                <a:cubicBezTo>
                  <a:pt x="6" y="4"/>
                  <a:pt x="6" y="4"/>
                  <a:pt x="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5" name="Freeform 8164">
            <a:extLst>
              <a:ext uri="{FF2B5EF4-FFF2-40B4-BE49-F238E27FC236}">
                <a16:creationId xmlns:a16="http://schemas.microsoft.com/office/drawing/2014/main" id="{2AF6FD66-46C0-3F43-A413-363CECB2D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26088"/>
            <a:ext cx="20637" cy="9525"/>
          </a:xfrm>
          <a:custGeom>
            <a:avLst/>
            <a:gdLst>
              <a:gd name="T0" fmla="*/ 5693 w 58"/>
              <a:gd name="T1" fmla="*/ 9144 h 25"/>
              <a:gd name="T2" fmla="*/ 5693 w 58"/>
              <a:gd name="T3" fmla="*/ 6858 h 25"/>
              <a:gd name="T4" fmla="*/ 3558 w 58"/>
              <a:gd name="T5" fmla="*/ 5715 h 25"/>
              <a:gd name="T6" fmla="*/ 356 w 58"/>
              <a:gd name="T7" fmla="*/ 2286 h 25"/>
              <a:gd name="T8" fmla="*/ 3202 w 58"/>
              <a:gd name="T9" fmla="*/ 2286 h 25"/>
              <a:gd name="T10" fmla="*/ 7828 w 58"/>
              <a:gd name="T11" fmla="*/ 2286 h 25"/>
              <a:gd name="T12" fmla="*/ 9607 w 58"/>
              <a:gd name="T13" fmla="*/ 1143 h 25"/>
              <a:gd name="T14" fmla="*/ 11386 w 58"/>
              <a:gd name="T15" fmla="*/ 2286 h 25"/>
              <a:gd name="T16" fmla="*/ 14588 w 58"/>
              <a:gd name="T17" fmla="*/ 2286 h 25"/>
              <a:gd name="T18" fmla="*/ 19925 w 58"/>
              <a:gd name="T19" fmla="*/ 2286 h 25"/>
              <a:gd name="T20" fmla="*/ 17079 w 58"/>
              <a:gd name="T21" fmla="*/ 5715 h 25"/>
              <a:gd name="T22" fmla="*/ 16011 w 58"/>
              <a:gd name="T23" fmla="*/ 6858 h 25"/>
              <a:gd name="T24" fmla="*/ 17079 w 58"/>
              <a:gd name="T25" fmla="*/ 3429 h 25"/>
              <a:gd name="T26" fmla="*/ 18858 w 58"/>
              <a:gd name="T27" fmla="*/ 2286 h 25"/>
              <a:gd name="T28" fmla="*/ 12098 w 58"/>
              <a:gd name="T29" fmla="*/ 6858 h 25"/>
              <a:gd name="T30" fmla="*/ 13165 w 58"/>
              <a:gd name="T31" fmla="*/ 9144 h 25"/>
              <a:gd name="T32" fmla="*/ 5693 w 58"/>
              <a:gd name="T33" fmla="*/ 9144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25">
                <a:moveTo>
                  <a:pt x="16" y="24"/>
                </a:moveTo>
                <a:cubicBezTo>
                  <a:pt x="16" y="21"/>
                  <a:pt x="16" y="18"/>
                  <a:pt x="16" y="18"/>
                </a:cubicBezTo>
                <a:cubicBezTo>
                  <a:pt x="15" y="18"/>
                  <a:pt x="13" y="18"/>
                  <a:pt x="10" y="15"/>
                </a:cubicBezTo>
                <a:cubicBezTo>
                  <a:pt x="0" y="15"/>
                  <a:pt x="1" y="6"/>
                  <a:pt x="1" y="6"/>
                </a:cubicBezTo>
                <a:lnTo>
                  <a:pt x="9" y="6"/>
                </a:lnTo>
                <a:lnTo>
                  <a:pt x="22" y="6"/>
                </a:lnTo>
                <a:cubicBezTo>
                  <a:pt x="22" y="6"/>
                  <a:pt x="24" y="3"/>
                  <a:pt x="27" y="3"/>
                </a:cubicBezTo>
                <a:cubicBezTo>
                  <a:pt x="30" y="3"/>
                  <a:pt x="32" y="6"/>
                  <a:pt x="32" y="6"/>
                </a:cubicBezTo>
                <a:lnTo>
                  <a:pt x="41" y="6"/>
                </a:lnTo>
                <a:cubicBezTo>
                  <a:pt x="41" y="6"/>
                  <a:pt x="53" y="0"/>
                  <a:pt x="56" y="6"/>
                </a:cubicBezTo>
                <a:cubicBezTo>
                  <a:pt x="57" y="9"/>
                  <a:pt x="48" y="9"/>
                  <a:pt x="48" y="15"/>
                </a:cubicBezTo>
                <a:cubicBezTo>
                  <a:pt x="48" y="18"/>
                  <a:pt x="48" y="18"/>
                  <a:pt x="45" y="18"/>
                </a:cubicBezTo>
                <a:cubicBezTo>
                  <a:pt x="43" y="15"/>
                  <a:pt x="48" y="9"/>
                  <a:pt x="48" y="9"/>
                </a:cubicBezTo>
                <a:cubicBezTo>
                  <a:pt x="48" y="9"/>
                  <a:pt x="54" y="6"/>
                  <a:pt x="53" y="6"/>
                </a:cubicBezTo>
                <a:cubicBezTo>
                  <a:pt x="43" y="6"/>
                  <a:pt x="47" y="18"/>
                  <a:pt x="34" y="18"/>
                </a:cubicBezTo>
                <a:cubicBezTo>
                  <a:pt x="38" y="21"/>
                  <a:pt x="37" y="24"/>
                  <a:pt x="37" y="24"/>
                </a:cubicBezTo>
                <a:lnTo>
                  <a:pt x="16" y="24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6" name="Freeform 8165">
            <a:extLst>
              <a:ext uri="{FF2B5EF4-FFF2-40B4-BE49-F238E27FC236}">
                <a16:creationId xmlns:a16="http://schemas.microsoft.com/office/drawing/2014/main" id="{5911BA3C-0C61-2E4C-802D-6CE444175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26088"/>
            <a:ext cx="20637" cy="9525"/>
          </a:xfrm>
          <a:custGeom>
            <a:avLst/>
            <a:gdLst>
              <a:gd name="T0" fmla="*/ 13521 w 58"/>
              <a:gd name="T1" fmla="*/ 9144 h 25"/>
              <a:gd name="T2" fmla="*/ 13165 w 58"/>
              <a:gd name="T3" fmla="*/ 9144 h 25"/>
              <a:gd name="T4" fmla="*/ 12453 w 58"/>
              <a:gd name="T5" fmla="*/ 6858 h 25"/>
              <a:gd name="T6" fmla="*/ 13521 w 58"/>
              <a:gd name="T7" fmla="*/ 9144 h 25"/>
              <a:gd name="T8" fmla="*/ 5693 w 58"/>
              <a:gd name="T9" fmla="*/ 9144 h 25"/>
              <a:gd name="T10" fmla="*/ 5693 w 58"/>
              <a:gd name="T11" fmla="*/ 6858 h 25"/>
              <a:gd name="T12" fmla="*/ 3558 w 58"/>
              <a:gd name="T13" fmla="*/ 5715 h 25"/>
              <a:gd name="T14" fmla="*/ 356 w 58"/>
              <a:gd name="T15" fmla="*/ 3429 h 25"/>
              <a:gd name="T16" fmla="*/ 0 w 58"/>
              <a:gd name="T17" fmla="*/ 2286 h 25"/>
              <a:gd name="T18" fmla="*/ 7828 w 58"/>
              <a:gd name="T19" fmla="*/ 2286 h 25"/>
              <a:gd name="T20" fmla="*/ 9607 w 58"/>
              <a:gd name="T21" fmla="*/ 1143 h 25"/>
              <a:gd name="T22" fmla="*/ 7828 w 58"/>
              <a:gd name="T23" fmla="*/ 3429 h 25"/>
              <a:gd name="T24" fmla="*/ 356 w 58"/>
              <a:gd name="T25" fmla="*/ 3429 h 25"/>
              <a:gd name="T26" fmla="*/ 3558 w 58"/>
              <a:gd name="T27" fmla="*/ 5715 h 25"/>
              <a:gd name="T28" fmla="*/ 5693 w 58"/>
              <a:gd name="T29" fmla="*/ 6858 h 25"/>
              <a:gd name="T30" fmla="*/ 5693 w 58"/>
              <a:gd name="T31" fmla="*/ 9144 h 25"/>
              <a:gd name="T32" fmla="*/ 11742 w 58"/>
              <a:gd name="T33" fmla="*/ 2286 h 25"/>
              <a:gd name="T34" fmla="*/ 14588 w 58"/>
              <a:gd name="T35" fmla="*/ 2286 h 25"/>
              <a:gd name="T36" fmla="*/ 20281 w 58"/>
              <a:gd name="T37" fmla="*/ 2286 h 25"/>
              <a:gd name="T38" fmla="*/ 18146 w 58"/>
              <a:gd name="T39" fmla="*/ 4572 h 25"/>
              <a:gd name="T40" fmla="*/ 17079 w 58"/>
              <a:gd name="T41" fmla="*/ 5715 h 25"/>
              <a:gd name="T42" fmla="*/ 17791 w 58"/>
              <a:gd name="T43" fmla="*/ 3429 h 25"/>
              <a:gd name="T44" fmla="*/ 19925 w 58"/>
              <a:gd name="T45" fmla="*/ 2286 h 25"/>
              <a:gd name="T46" fmla="*/ 14944 w 58"/>
              <a:gd name="T47" fmla="*/ 3429 h 25"/>
              <a:gd name="T48" fmla="*/ 11386 w 58"/>
              <a:gd name="T49" fmla="*/ 3429 h 25"/>
              <a:gd name="T50" fmla="*/ 9607 w 58"/>
              <a:gd name="T51" fmla="*/ 1143 h 25"/>
              <a:gd name="T52" fmla="*/ 11742 w 58"/>
              <a:gd name="T53" fmla="*/ 2286 h 25"/>
              <a:gd name="T54" fmla="*/ 15656 w 58"/>
              <a:gd name="T55" fmla="*/ 6858 h 25"/>
              <a:gd name="T56" fmla="*/ 16367 w 58"/>
              <a:gd name="T57" fmla="*/ 4191 h 25"/>
              <a:gd name="T58" fmla="*/ 16011 w 58"/>
              <a:gd name="T59" fmla="*/ 4572 h 25"/>
              <a:gd name="T60" fmla="*/ 12098 w 58"/>
              <a:gd name="T61" fmla="*/ 6858 h 25"/>
              <a:gd name="T62" fmla="*/ 15656 w 58"/>
              <a:gd name="T63" fmla="*/ 3429 h 25"/>
              <a:gd name="T64" fmla="*/ 17791 w 58"/>
              <a:gd name="T65" fmla="*/ 2667 h 25"/>
              <a:gd name="T66" fmla="*/ 16723 w 58"/>
              <a:gd name="T67" fmla="*/ 3429 h 25"/>
              <a:gd name="T68" fmla="*/ 18502 w 58"/>
              <a:gd name="T69" fmla="*/ 2286 h 25"/>
              <a:gd name="T70" fmla="*/ 18858 w 58"/>
              <a:gd name="T71" fmla="*/ 2286 h 25"/>
              <a:gd name="T72" fmla="*/ 17079 w 58"/>
              <a:gd name="T73" fmla="*/ 3429 h 25"/>
              <a:gd name="T74" fmla="*/ 15656 w 58"/>
              <a:gd name="T75" fmla="*/ 6858 h 25"/>
              <a:gd name="T76" fmla="*/ 16723 w 58"/>
              <a:gd name="T77" fmla="*/ 3429 h 25"/>
              <a:gd name="T78" fmla="*/ 16367 w 58"/>
              <a:gd name="T79" fmla="*/ 4191 h 25"/>
              <a:gd name="T80" fmla="*/ 16723 w 58"/>
              <a:gd name="T81" fmla="*/ 3429 h 25"/>
              <a:gd name="T82" fmla="*/ 16723 w 58"/>
              <a:gd name="T83" fmla="*/ 3429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8" h="25">
                <a:moveTo>
                  <a:pt x="38" y="24"/>
                </a:moveTo>
                <a:lnTo>
                  <a:pt x="37" y="24"/>
                </a:lnTo>
                <a:cubicBezTo>
                  <a:pt x="37" y="21"/>
                  <a:pt x="37" y="18"/>
                  <a:pt x="35" y="18"/>
                </a:cubicBezTo>
                <a:cubicBezTo>
                  <a:pt x="38" y="18"/>
                  <a:pt x="38" y="24"/>
                  <a:pt x="38" y="24"/>
                </a:cubicBezTo>
                <a:close/>
                <a:moveTo>
                  <a:pt x="16" y="24"/>
                </a:moveTo>
                <a:cubicBezTo>
                  <a:pt x="15" y="21"/>
                  <a:pt x="16" y="18"/>
                  <a:pt x="16" y="18"/>
                </a:cubicBezTo>
                <a:cubicBezTo>
                  <a:pt x="15" y="18"/>
                  <a:pt x="12" y="18"/>
                  <a:pt x="10" y="15"/>
                </a:cubicBezTo>
                <a:cubicBezTo>
                  <a:pt x="6" y="15"/>
                  <a:pt x="3" y="12"/>
                  <a:pt x="1" y="9"/>
                </a:cubicBezTo>
                <a:lnTo>
                  <a:pt x="0" y="6"/>
                </a:lnTo>
                <a:lnTo>
                  <a:pt x="22" y="6"/>
                </a:lnTo>
                <a:cubicBezTo>
                  <a:pt x="22" y="6"/>
                  <a:pt x="24" y="3"/>
                  <a:pt x="27" y="3"/>
                </a:cubicBezTo>
                <a:cubicBezTo>
                  <a:pt x="25" y="3"/>
                  <a:pt x="22" y="6"/>
                  <a:pt x="22" y="9"/>
                </a:cubicBezTo>
                <a:lnTo>
                  <a:pt x="1" y="9"/>
                </a:lnTo>
                <a:cubicBezTo>
                  <a:pt x="3" y="9"/>
                  <a:pt x="5" y="15"/>
                  <a:pt x="10" y="15"/>
                </a:cubicBezTo>
                <a:cubicBezTo>
                  <a:pt x="13" y="18"/>
                  <a:pt x="15" y="18"/>
                  <a:pt x="16" y="18"/>
                </a:cubicBezTo>
                <a:lnTo>
                  <a:pt x="16" y="24"/>
                </a:lnTo>
                <a:close/>
                <a:moveTo>
                  <a:pt x="33" y="6"/>
                </a:moveTo>
                <a:lnTo>
                  <a:pt x="41" y="6"/>
                </a:lnTo>
                <a:cubicBezTo>
                  <a:pt x="41" y="6"/>
                  <a:pt x="54" y="0"/>
                  <a:pt x="57" y="6"/>
                </a:cubicBezTo>
                <a:cubicBezTo>
                  <a:pt x="57" y="9"/>
                  <a:pt x="53" y="9"/>
                  <a:pt x="51" y="12"/>
                </a:cubicBezTo>
                <a:cubicBezTo>
                  <a:pt x="50" y="12"/>
                  <a:pt x="48" y="15"/>
                  <a:pt x="48" y="15"/>
                </a:cubicBezTo>
                <a:cubicBezTo>
                  <a:pt x="48" y="12"/>
                  <a:pt x="49" y="12"/>
                  <a:pt x="50" y="9"/>
                </a:cubicBezTo>
                <a:cubicBezTo>
                  <a:pt x="53" y="9"/>
                  <a:pt x="57" y="9"/>
                  <a:pt x="56" y="6"/>
                </a:cubicBezTo>
                <a:cubicBezTo>
                  <a:pt x="53" y="0"/>
                  <a:pt x="42" y="9"/>
                  <a:pt x="42" y="9"/>
                </a:cubicBezTo>
                <a:lnTo>
                  <a:pt x="32" y="9"/>
                </a:lnTo>
                <a:cubicBezTo>
                  <a:pt x="31" y="6"/>
                  <a:pt x="29" y="3"/>
                  <a:pt x="27" y="3"/>
                </a:cubicBezTo>
                <a:cubicBezTo>
                  <a:pt x="30" y="3"/>
                  <a:pt x="33" y="6"/>
                  <a:pt x="33" y="6"/>
                </a:cubicBezTo>
                <a:close/>
                <a:moveTo>
                  <a:pt x="44" y="18"/>
                </a:moveTo>
                <a:cubicBezTo>
                  <a:pt x="44" y="16"/>
                  <a:pt x="45" y="13"/>
                  <a:pt x="46" y="11"/>
                </a:cubicBezTo>
                <a:cubicBezTo>
                  <a:pt x="45" y="11"/>
                  <a:pt x="45" y="12"/>
                  <a:pt x="45" y="12"/>
                </a:cubicBezTo>
                <a:cubicBezTo>
                  <a:pt x="43" y="15"/>
                  <a:pt x="41" y="18"/>
                  <a:pt x="34" y="18"/>
                </a:cubicBezTo>
                <a:cubicBezTo>
                  <a:pt x="41" y="18"/>
                  <a:pt x="43" y="15"/>
                  <a:pt x="44" y="9"/>
                </a:cubicBezTo>
                <a:cubicBezTo>
                  <a:pt x="46" y="9"/>
                  <a:pt x="47" y="8"/>
                  <a:pt x="50" y="7"/>
                </a:cubicBezTo>
                <a:cubicBezTo>
                  <a:pt x="49" y="8"/>
                  <a:pt x="48" y="8"/>
                  <a:pt x="47" y="9"/>
                </a:cubicBezTo>
                <a:cubicBezTo>
                  <a:pt x="50" y="9"/>
                  <a:pt x="52" y="6"/>
                  <a:pt x="52" y="6"/>
                </a:cubicBezTo>
                <a:lnTo>
                  <a:pt x="53" y="6"/>
                </a:lnTo>
                <a:cubicBezTo>
                  <a:pt x="53" y="6"/>
                  <a:pt x="51" y="9"/>
                  <a:pt x="48" y="9"/>
                </a:cubicBezTo>
                <a:cubicBezTo>
                  <a:pt x="48" y="9"/>
                  <a:pt x="44" y="15"/>
                  <a:pt x="44" y="18"/>
                </a:cubicBezTo>
                <a:close/>
                <a:moveTo>
                  <a:pt x="47" y="9"/>
                </a:moveTo>
                <a:cubicBezTo>
                  <a:pt x="47" y="9"/>
                  <a:pt x="46" y="10"/>
                  <a:pt x="46" y="11"/>
                </a:cubicBezTo>
                <a:cubicBezTo>
                  <a:pt x="46" y="10"/>
                  <a:pt x="47" y="10"/>
                  <a:pt x="47" y="9"/>
                </a:cubicBezTo>
                <a:cubicBezTo>
                  <a:pt x="47" y="9"/>
                  <a:pt x="47" y="9"/>
                  <a:pt x="47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7" name="Freeform 8166">
            <a:extLst>
              <a:ext uri="{FF2B5EF4-FFF2-40B4-BE49-F238E27FC236}">
                <a16:creationId xmlns:a16="http://schemas.microsoft.com/office/drawing/2014/main" id="{F8F8CFAA-F510-EC49-9FAA-A33011243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529263"/>
            <a:ext cx="3175" cy="4762"/>
          </a:xfrm>
          <a:custGeom>
            <a:avLst/>
            <a:gdLst>
              <a:gd name="T0" fmla="*/ 2858 w 10"/>
              <a:gd name="T1" fmla="*/ 4396 h 13"/>
              <a:gd name="T2" fmla="*/ 0 w 10"/>
              <a:gd name="T3" fmla="*/ 0 h 13"/>
              <a:gd name="T4" fmla="*/ 635 w 10"/>
              <a:gd name="T5" fmla="*/ 0 h 13"/>
              <a:gd name="T6" fmla="*/ 2858 w 10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3">
                <a:moveTo>
                  <a:pt x="9" y="12"/>
                </a:moveTo>
                <a:cubicBezTo>
                  <a:pt x="2" y="12"/>
                  <a:pt x="0" y="3"/>
                  <a:pt x="0" y="0"/>
                </a:cubicBezTo>
                <a:lnTo>
                  <a:pt x="2" y="0"/>
                </a:lnTo>
                <a:cubicBezTo>
                  <a:pt x="2" y="0"/>
                  <a:pt x="3" y="12"/>
                  <a:pt x="9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8" name="Freeform 8167">
            <a:extLst>
              <a:ext uri="{FF2B5EF4-FFF2-40B4-BE49-F238E27FC236}">
                <a16:creationId xmlns:a16="http://schemas.microsoft.com/office/drawing/2014/main" id="{CF9E2634-1455-9E4B-B780-432B5DF0E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21325"/>
            <a:ext cx="3175" cy="7938"/>
          </a:xfrm>
          <a:custGeom>
            <a:avLst/>
            <a:gdLst>
              <a:gd name="T0" fmla="*/ 318 w 10"/>
              <a:gd name="T1" fmla="*/ 6495 h 22"/>
              <a:gd name="T2" fmla="*/ 0 w 10"/>
              <a:gd name="T3" fmla="*/ 5051 h 22"/>
              <a:gd name="T4" fmla="*/ 318 w 10"/>
              <a:gd name="T5" fmla="*/ 2887 h 22"/>
              <a:gd name="T6" fmla="*/ 1270 w 10"/>
              <a:gd name="T7" fmla="*/ 0 h 22"/>
              <a:gd name="T8" fmla="*/ 2223 w 10"/>
              <a:gd name="T9" fmla="*/ 3247 h 22"/>
              <a:gd name="T10" fmla="*/ 2858 w 10"/>
              <a:gd name="T11" fmla="*/ 5412 h 22"/>
              <a:gd name="T12" fmla="*/ 1905 w 10"/>
              <a:gd name="T13" fmla="*/ 7577 h 22"/>
              <a:gd name="T14" fmla="*/ 0 w 10"/>
              <a:gd name="T15" fmla="*/ 7577 h 22"/>
              <a:gd name="T16" fmla="*/ 318 w 10"/>
              <a:gd name="T17" fmla="*/ 6495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22">
                <a:moveTo>
                  <a:pt x="1" y="18"/>
                </a:moveTo>
                <a:cubicBezTo>
                  <a:pt x="2" y="16"/>
                  <a:pt x="1" y="15"/>
                  <a:pt x="0" y="14"/>
                </a:cubicBezTo>
                <a:lnTo>
                  <a:pt x="1" y="8"/>
                </a:lnTo>
                <a:cubicBezTo>
                  <a:pt x="2" y="5"/>
                  <a:pt x="4" y="4"/>
                  <a:pt x="4" y="0"/>
                </a:cubicBezTo>
                <a:cubicBezTo>
                  <a:pt x="7" y="3"/>
                  <a:pt x="9" y="6"/>
                  <a:pt x="7" y="9"/>
                </a:cubicBezTo>
                <a:cubicBezTo>
                  <a:pt x="6" y="12"/>
                  <a:pt x="9" y="9"/>
                  <a:pt x="9" y="15"/>
                </a:cubicBezTo>
                <a:cubicBezTo>
                  <a:pt x="7" y="18"/>
                  <a:pt x="6" y="21"/>
                  <a:pt x="6" y="21"/>
                </a:cubicBezTo>
                <a:lnTo>
                  <a:pt x="0" y="21"/>
                </a:lnTo>
                <a:cubicBezTo>
                  <a:pt x="0" y="21"/>
                  <a:pt x="2" y="21"/>
                  <a:pt x="1" y="18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9" name="Freeform 8168">
            <a:extLst>
              <a:ext uri="{FF2B5EF4-FFF2-40B4-BE49-F238E27FC236}">
                <a16:creationId xmlns:a16="http://schemas.microsoft.com/office/drawing/2014/main" id="{EAED418E-7A1E-3046-804E-C370AEFA5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21325"/>
            <a:ext cx="3175" cy="7938"/>
          </a:xfrm>
          <a:custGeom>
            <a:avLst/>
            <a:gdLst>
              <a:gd name="T0" fmla="*/ 397 w 8"/>
              <a:gd name="T1" fmla="*/ 6495 h 22"/>
              <a:gd name="T2" fmla="*/ 0 w 8"/>
              <a:gd name="T3" fmla="*/ 4330 h 22"/>
              <a:gd name="T4" fmla="*/ 1588 w 8"/>
              <a:gd name="T5" fmla="*/ 0 h 22"/>
              <a:gd name="T6" fmla="*/ 2778 w 8"/>
              <a:gd name="T7" fmla="*/ 1443 h 22"/>
              <a:gd name="T8" fmla="*/ 1588 w 8"/>
              <a:gd name="T9" fmla="*/ 7577 h 22"/>
              <a:gd name="T10" fmla="*/ 0 w 8"/>
              <a:gd name="T11" fmla="*/ 7577 h 22"/>
              <a:gd name="T12" fmla="*/ 397 w 8"/>
              <a:gd name="T13" fmla="*/ 6495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2">
                <a:moveTo>
                  <a:pt x="1" y="18"/>
                </a:moveTo>
                <a:cubicBezTo>
                  <a:pt x="2" y="15"/>
                  <a:pt x="0" y="15"/>
                  <a:pt x="0" y="12"/>
                </a:cubicBezTo>
                <a:cubicBezTo>
                  <a:pt x="0" y="6"/>
                  <a:pt x="4" y="6"/>
                  <a:pt x="4" y="0"/>
                </a:cubicBezTo>
                <a:cubicBezTo>
                  <a:pt x="5" y="1"/>
                  <a:pt x="6" y="3"/>
                  <a:pt x="7" y="4"/>
                </a:cubicBezTo>
                <a:lnTo>
                  <a:pt x="4" y="21"/>
                </a:lnTo>
                <a:lnTo>
                  <a:pt x="0" y="21"/>
                </a:lnTo>
                <a:cubicBezTo>
                  <a:pt x="0" y="21"/>
                  <a:pt x="2" y="21"/>
                  <a:pt x="1" y="18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0" name="Freeform 8169">
            <a:extLst>
              <a:ext uri="{FF2B5EF4-FFF2-40B4-BE49-F238E27FC236}">
                <a16:creationId xmlns:a16="http://schemas.microsoft.com/office/drawing/2014/main" id="{49D19550-B17F-3243-8801-81AC95A0C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22913"/>
            <a:ext cx="1587" cy="3175"/>
          </a:xfrm>
          <a:custGeom>
            <a:avLst/>
            <a:gdLst>
              <a:gd name="T0" fmla="*/ 0 w 3"/>
              <a:gd name="T1" fmla="*/ 1905 h 10"/>
              <a:gd name="T2" fmla="*/ 1058 w 3"/>
              <a:gd name="T3" fmla="*/ 0 h 10"/>
              <a:gd name="T4" fmla="*/ 529 w 3"/>
              <a:gd name="T5" fmla="*/ 2858 h 10"/>
              <a:gd name="T6" fmla="*/ 0 w 3"/>
              <a:gd name="T7" fmla="*/ 190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0">
                <a:moveTo>
                  <a:pt x="0" y="6"/>
                </a:moveTo>
                <a:cubicBezTo>
                  <a:pt x="0" y="3"/>
                  <a:pt x="1" y="1"/>
                  <a:pt x="2" y="0"/>
                </a:cubicBezTo>
                <a:lnTo>
                  <a:pt x="1" y="9"/>
                </a:lnTo>
                <a:cubicBezTo>
                  <a:pt x="0" y="8"/>
                  <a:pt x="0" y="8"/>
                  <a:pt x="0" y="6"/>
                </a:cubicBezTo>
              </a:path>
            </a:pathLst>
          </a:custGeom>
          <a:solidFill>
            <a:srgbClr val="F055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1" name="Freeform 8170">
            <a:extLst>
              <a:ext uri="{FF2B5EF4-FFF2-40B4-BE49-F238E27FC236}">
                <a16:creationId xmlns:a16="http://schemas.microsoft.com/office/drawing/2014/main" id="{544DC170-7B66-0844-9386-9125794B2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521325"/>
            <a:ext cx="3175" cy="9525"/>
          </a:xfrm>
          <a:custGeom>
            <a:avLst/>
            <a:gdLst>
              <a:gd name="T0" fmla="*/ 1905 w 10"/>
              <a:gd name="T1" fmla="*/ 9144 h 25"/>
              <a:gd name="T2" fmla="*/ 318 w 10"/>
              <a:gd name="T3" fmla="*/ 9144 h 25"/>
              <a:gd name="T4" fmla="*/ 318 w 10"/>
              <a:gd name="T5" fmla="*/ 8001 h 25"/>
              <a:gd name="T6" fmla="*/ 635 w 10"/>
              <a:gd name="T7" fmla="*/ 6858 h 25"/>
              <a:gd name="T8" fmla="*/ 0 w 10"/>
              <a:gd name="T9" fmla="*/ 5715 h 25"/>
              <a:gd name="T10" fmla="*/ 0 w 10"/>
              <a:gd name="T11" fmla="*/ 4572 h 25"/>
              <a:gd name="T12" fmla="*/ 635 w 10"/>
              <a:gd name="T13" fmla="*/ 2286 h 25"/>
              <a:gd name="T14" fmla="*/ 1270 w 10"/>
              <a:gd name="T15" fmla="*/ 0 h 25"/>
              <a:gd name="T16" fmla="*/ 635 w 10"/>
              <a:gd name="T17" fmla="*/ 2286 h 25"/>
              <a:gd name="T18" fmla="*/ 0 w 10"/>
              <a:gd name="T19" fmla="*/ 4572 h 25"/>
              <a:gd name="T20" fmla="*/ 318 w 10"/>
              <a:gd name="T21" fmla="*/ 5715 h 25"/>
              <a:gd name="T22" fmla="*/ 635 w 10"/>
              <a:gd name="T23" fmla="*/ 6858 h 25"/>
              <a:gd name="T24" fmla="*/ 635 w 10"/>
              <a:gd name="T25" fmla="*/ 8001 h 25"/>
              <a:gd name="T26" fmla="*/ 1588 w 10"/>
              <a:gd name="T27" fmla="*/ 8001 h 25"/>
              <a:gd name="T28" fmla="*/ 2540 w 10"/>
              <a:gd name="T29" fmla="*/ 6858 h 25"/>
              <a:gd name="T30" fmla="*/ 2858 w 10"/>
              <a:gd name="T31" fmla="*/ 5715 h 25"/>
              <a:gd name="T32" fmla="*/ 2540 w 10"/>
              <a:gd name="T33" fmla="*/ 4572 h 25"/>
              <a:gd name="T34" fmla="*/ 1905 w 10"/>
              <a:gd name="T35" fmla="*/ 3429 h 25"/>
              <a:gd name="T36" fmla="*/ 1270 w 10"/>
              <a:gd name="T37" fmla="*/ 0 h 25"/>
              <a:gd name="T38" fmla="*/ 1270 w 10"/>
              <a:gd name="T39" fmla="*/ 0 h 25"/>
              <a:gd name="T40" fmla="*/ 2540 w 10"/>
              <a:gd name="T41" fmla="*/ 3429 h 25"/>
              <a:gd name="T42" fmla="*/ 2858 w 10"/>
              <a:gd name="T43" fmla="*/ 5715 h 25"/>
              <a:gd name="T44" fmla="*/ 2540 w 10"/>
              <a:gd name="T45" fmla="*/ 6858 h 25"/>
              <a:gd name="T46" fmla="*/ 1905 w 10"/>
              <a:gd name="T47" fmla="*/ 8001 h 25"/>
              <a:gd name="T48" fmla="*/ 1905 w 10"/>
              <a:gd name="T49" fmla="*/ 9144 h 2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" h="25">
                <a:moveTo>
                  <a:pt x="6" y="24"/>
                </a:moveTo>
                <a:lnTo>
                  <a:pt x="1" y="24"/>
                </a:lnTo>
                <a:lnTo>
                  <a:pt x="1" y="21"/>
                </a:lnTo>
                <a:cubicBezTo>
                  <a:pt x="1" y="21"/>
                  <a:pt x="2" y="21"/>
                  <a:pt x="2" y="18"/>
                </a:cubicBezTo>
                <a:cubicBezTo>
                  <a:pt x="2" y="15"/>
                  <a:pt x="1" y="15"/>
                  <a:pt x="0" y="15"/>
                </a:cubicBezTo>
                <a:lnTo>
                  <a:pt x="0" y="12"/>
                </a:lnTo>
                <a:cubicBezTo>
                  <a:pt x="0" y="9"/>
                  <a:pt x="0" y="9"/>
                  <a:pt x="2" y="6"/>
                </a:cubicBezTo>
                <a:cubicBezTo>
                  <a:pt x="2" y="6"/>
                  <a:pt x="4" y="3"/>
                  <a:pt x="4" y="0"/>
                </a:cubicBezTo>
                <a:cubicBezTo>
                  <a:pt x="5" y="3"/>
                  <a:pt x="4" y="6"/>
                  <a:pt x="2" y="6"/>
                </a:cubicBezTo>
                <a:cubicBezTo>
                  <a:pt x="1" y="9"/>
                  <a:pt x="0" y="9"/>
                  <a:pt x="0" y="12"/>
                </a:cubicBezTo>
                <a:lnTo>
                  <a:pt x="1" y="15"/>
                </a:lnTo>
                <a:cubicBezTo>
                  <a:pt x="1" y="15"/>
                  <a:pt x="2" y="15"/>
                  <a:pt x="2" y="18"/>
                </a:cubicBezTo>
                <a:cubicBezTo>
                  <a:pt x="2" y="21"/>
                  <a:pt x="2" y="21"/>
                  <a:pt x="2" y="21"/>
                </a:cubicBezTo>
                <a:lnTo>
                  <a:pt x="5" y="21"/>
                </a:lnTo>
                <a:cubicBezTo>
                  <a:pt x="6" y="21"/>
                  <a:pt x="6" y="21"/>
                  <a:pt x="8" y="18"/>
                </a:cubicBezTo>
                <a:cubicBezTo>
                  <a:pt x="8" y="18"/>
                  <a:pt x="8" y="15"/>
                  <a:pt x="9" y="15"/>
                </a:cubicBezTo>
                <a:cubicBezTo>
                  <a:pt x="9" y="12"/>
                  <a:pt x="8" y="12"/>
                  <a:pt x="8" y="12"/>
                </a:cubicBezTo>
                <a:lnTo>
                  <a:pt x="6" y="9"/>
                </a:lnTo>
                <a:cubicBezTo>
                  <a:pt x="9" y="6"/>
                  <a:pt x="6" y="3"/>
                  <a:pt x="4" y="0"/>
                </a:cubicBezTo>
                <a:cubicBezTo>
                  <a:pt x="8" y="3"/>
                  <a:pt x="9" y="6"/>
                  <a:pt x="8" y="9"/>
                </a:cubicBezTo>
                <a:cubicBezTo>
                  <a:pt x="9" y="12"/>
                  <a:pt x="9" y="12"/>
                  <a:pt x="9" y="15"/>
                </a:cubicBezTo>
                <a:lnTo>
                  <a:pt x="8" y="18"/>
                </a:lnTo>
                <a:cubicBezTo>
                  <a:pt x="8" y="21"/>
                  <a:pt x="6" y="21"/>
                  <a:pt x="6" y="21"/>
                </a:cubicBezTo>
                <a:lnTo>
                  <a:pt x="6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2" name="Freeform 8171">
            <a:extLst>
              <a:ext uri="{FF2B5EF4-FFF2-40B4-BE49-F238E27FC236}">
                <a16:creationId xmlns:a16="http://schemas.microsoft.com/office/drawing/2014/main" id="{717FA760-971B-1D4C-AFE3-32C2D9A1B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521325"/>
            <a:ext cx="1588" cy="3175"/>
          </a:xfrm>
          <a:custGeom>
            <a:avLst/>
            <a:gdLst>
              <a:gd name="T0" fmla="*/ 1323 w 6"/>
              <a:gd name="T1" fmla="*/ 1361 h 7"/>
              <a:gd name="T2" fmla="*/ 529 w 6"/>
              <a:gd name="T3" fmla="*/ 2721 h 7"/>
              <a:gd name="T4" fmla="*/ 0 w 6"/>
              <a:gd name="T5" fmla="*/ 1361 h 7"/>
              <a:gd name="T6" fmla="*/ 529 w 6"/>
              <a:gd name="T7" fmla="*/ 0 h 7"/>
              <a:gd name="T8" fmla="*/ 1323 w 6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5" y="3"/>
                  <a:pt x="3" y="6"/>
                  <a:pt x="2" y="6"/>
                </a:cubicBezTo>
                <a:cubicBezTo>
                  <a:pt x="0" y="6"/>
                  <a:pt x="0" y="3"/>
                  <a:pt x="0" y="3"/>
                </a:cubicBezTo>
                <a:cubicBezTo>
                  <a:pt x="0" y="0"/>
                  <a:pt x="0" y="0"/>
                  <a:pt x="2" y="0"/>
                </a:cubicBezTo>
                <a:cubicBezTo>
                  <a:pt x="3" y="0"/>
                  <a:pt x="5" y="0"/>
                  <a:pt x="5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3" name="Freeform 8172">
            <a:extLst>
              <a:ext uri="{FF2B5EF4-FFF2-40B4-BE49-F238E27FC236}">
                <a16:creationId xmlns:a16="http://schemas.microsoft.com/office/drawing/2014/main" id="{8A0F1837-D0B7-4845-90DA-18AD2F164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519738"/>
            <a:ext cx="1588" cy="3175"/>
          </a:xfrm>
          <a:custGeom>
            <a:avLst/>
            <a:gdLst>
              <a:gd name="T0" fmla="*/ 529 w 6"/>
              <a:gd name="T1" fmla="*/ 2858 h 10"/>
              <a:gd name="T2" fmla="*/ 0 w 6"/>
              <a:gd name="T3" fmla="*/ 2223 h 10"/>
              <a:gd name="T4" fmla="*/ 1059 w 6"/>
              <a:gd name="T5" fmla="*/ 1905 h 10"/>
              <a:gd name="T6" fmla="*/ 529 w 6"/>
              <a:gd name="T7" fmla="*/ 953 h 10"/>
              <a:gd name="T8" fmla="*/ 0 w 6"/>
              <a:gd name="T9" fmla="*/ 1588 h 10"/>
              <a:gd name="T10" fmla="*/ 0 w 6"/>
              <a:gd name="T11" fmla="*/ 1905 h 10"/>
              <a:gd name="T12" fmla="*/ 0 w 6"/>
              <a:gd name="T13" fmla="*/ 1905 h 10"/>
              <a:gd name="T14" fmla="*/ 0 w 6"/>
              <a:gd name="T15" fmla="*/ 2223 h 10"/>
              <a:gd name="T16" fmla="*/ 0 w 6"/>
              <a:gd name="T17" fmla="*/ 1905 h 10"/>
              <a:gd name="T18" fmla="*/ 0 w 6"/>
              <a:gd name="T19" fmla="*/ 1905 h 10"/>
              <a:gd name="T20" fmla="*/ 0 w 6"/>
              <a:gd name="T21" fmla="*/ 1588 h 10"/>
              <a:gd name="T22" fmla="*/ 1323 w 6"/>
              <a:gd name="T23" fmla="*/ 1905 h 10"/>
              <a:gd name="T24" fmla="*/ 529 w 6"/>
              <a:gd name="T25" fmla="*/ 2858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10">
                <a:moveTo>
                  <a:pt x="2" y="9"/>
                </a:moveTo>
                <a:cubicBezTo>
                  <a:pt x="0" y="9"/>
                  <a:pt x="0" y="7"/>
                  <a:pt x="0" y="7"/>
                </a:cubicBezTo>
                <a:cubicBezTo>
                  <a:pt x="0" y="9"/>
                  <a:pt x="4" y="9"/>
                  <a:pt x="4" y="6"/>
                </a:cubicBezTo>
                <a:cubicBezTo>
                  <a:pt x="4" y="3"/>
                  <a:pt x="3" y="3"/>
                  <a:pt x="2" y="3"/>
                </a:cubicBezTo>
                <a:cubicBezTo>
                  <a:pt x="1" y="3"/>
                  <a:pt x="0" y="3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5"/>
                  <a:pt x="0" y="5"/>
                </a:cubicBezTo>
                <a:cubicBezTo>
                  <a:pt x="0" y="0"/>
                  <a:pt x="5" y="1"/>
                  <a:pt x="5" y="6"/>
                </a:cubicBezTo>
                <a:cubicBezTo>
                  <a:pt x="5" y="6"/>
                  <a:pt x="3" y="9"/>
                  <a:pt x="2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4" name="Freeform 8173">
            <a:extLst>
              <a:ext uri="{FF2B5EF4-FFF2-40B4-BE49-F238E27FC236}">
                <a16:creationId xmlns:a16="http://schemas.microsoft.com/office/drawing/2014/main" id="{2F993A70-F426-AF4B-81A3-837D4FD29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5507038"/>
            <a:ext cx="4763" cy="7937"/>
          </a:xfrm>
          <a:custGeom>
            <a:avLst/>
            <a:gdLst>
              <a:gd name="T0" fmla="*/ 318 w 15"/>
              <a:gd name="T1" fmla="*/ 7592 h 23"/>
              <a:gd name="T2" fmla="*/ 0 w 15"/>
              <a:gd name="T3" fmla="*/ 7592 h 23"/>
              <a:gd name="T4" fmla="*/ 4445 w 15"/>
              <a:gd name="T5" fmla="*/ 0 h 23"/>
              <a:gd name="T6" fmla="*/ 318 w 15"/>
              <a:gd name="T7" fmla="*/ 7592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23">
                <a:moveTo>
                  <a:pt x="1" y="22"/>
                </a:moveTo>
                <a:lnTo>
                  <a:pt x="0" y="22"/>
                </a:lnTo>
                <a:lnTo>
                  <a:pt x="14" y="0"/>
                </a:lnTo>
                <a:lnTo>
                  <a:pt x="1" y="22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5" name="Freeform 8174">
            <a:extLst>
              <a:ext uri="{FF2B5EF4-FFF2-40B4-BE49-F238E27FC236}">
                <a16:creationId xmlns:a16="http://schemas.microsoft.com/office/drawing/2014/main" id="{DC33A2C0-5AC2-124B-917B-FA87945F0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11800"/>
            <a:ext cx="3175" cy="3175"/>
          </a:xfrm>
          <a:custGeom>
            <a:avLst/>
            <a:gdLst>
              <a:gd name="T0" fmla="*/ 2721 w 7"/>
              <a:gd name="T1" fmla="*/ 1361 h 7"/>
              <a:gd name="T2" fmla="*/ 1361 w 7"/>
              <a:gd name="T3" fmla="*/ 2721 h 7"/>
              <a:gd name="T4" fmla="*/ 0 w 7"/>
              <a:gd name="T5" fmla="*/ 1361 h 7"/>
              <a:gd name="T6" fmla="*/ 1361 w 7"/>
              <a:gd name="T7" fmla="*/ 0 h 7"/>
              <a:gd name="T8" fmla="*/ 2721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6"/>
                  <a:pt x="4" y="6"/>
                  <a:pt x="3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0"/>
                  <a:pt x="3" y="0"/>
                </a:cubicBezTo>
                <a:cubicBezTo>
                  <a:pt x="4" y="0"/>
                  <a:pt x="6" y="3"/>
                  <a:pt x="6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6" name="Freeform 8175">
            <a:extLst>
              <a:ext uri="{FF2B5EF4-FFF2-40B4-BE49-F238E27FC236}">
                <a16:creationId xmlns:a16="http://schemas.microsoft.com/office/drawing/2014/main" id="{21B91172-3503-774A-A944-ECC5781D4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11800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907 w 7"/>
              <a:gd name="T5" fmla="*/ 454 h 7"/>
              <a:gd name="T6" fmla="*/ 454 w 7"/>
              <a:gd name="T7" fmla="*/ 1361 h 7"/>
              <a:gd name="T8" fmla="*/ 2268 w 7"/>
              <a:gd name="T9" fmla="*/ 1361 h 7"/>
              <a:gd name="T10" fmla="*/ 1814 w 7"/>
              <a:gd name="T11" fmla="*/ 454 h 7"/>
              <a:gd name="T12" fmla="*/ 2721 w 7"/>
              <a:gd name="T13" fmla="*/ 1361 h 7"/>
              <a:gd name="T14" fmla="*/ 1361 w 7"/>
              <a:gd name="T15" fmla="*/ 2721 h 7"/>
              <a:gd name="T16" fmla="*/ 1814 w 7"/>
              <a:gd name="T17" fmla="*/ 454 h 7"/>
              <a:gd name="T18" fmla="*/ 907 w 7"/>
              <a:gd name="T19" fmla="*/ 454 h 7"/>
              <a:gd name="T20" fmla="*/ 1361 w 7"/>
              <a:gd name="T21" fmla="*/ 0 h 7"/>
              <a:gd name="T22" fmla="*/ 1814 w 7"/>
              <a:gd name="T23" fmla="*/ 454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1" y="6"/>
                  <a:pt x="0" y="6"/>
                  <a:pt x="0" y="3"/>
                </a:cubicBezTo>
                <a:cubicBezTo>
                  <a:pt x="0" y="2"/>
                  <a:pt x="1" y="1"/>
                  <a:pt x="2" y="1"/>
                </a:cubicBezTo>
                <a:cubicBezTo>
                  <a:pt x="1" y="1"/>
                  <a:pt x="1" y="3"/>
                  <a:pt x="1" y="3"/>
                </a:cubicBezTo>
                <a:cubicBezTo>
                  <a:pt x="1" y="6"/>
                  <a:pt x="5" y="6"/>
                  <a:pt x="5" y="3"/>
                </a:cubicBezTo>
                <a:cubicBezTo>
                  <a:pt x="5" y="3"/>
                  <a:pt x="5" y="1"/>
                  <a:pt x="4" y="1"/>
                </a:cubicBezTo>
                <a:cubicBezTo>
                  <a:pt x="5" y="1"/>
                  <a:pt x="6" y="2"/>
                  <a:pt x="6" y="3"/>
                </a:cubicBezTo>
                <a:cubicBezTo>
                  <a:pt x="6" y="6"/>
                  <a:pt x="4" y="6"/>
                  <a:pt x="3" y="6"/>
                </a:cubicBezTo>
                <a:close/>
                <a:moveTo>
                  <a:pt x="4" y="1"/>
                </a:moveTo>
                <a:cubicBezTo>
                  <a:pt x="3" y="0"/>
                  <a:pt x="2" y="0"/>
                  <a:pt x="2" y="1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4" y="0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7" name="Freeform 8176">
            <a:extLst>
              <a:ext uri="{FF2B5EF4-FFF2-40B4-BE49-F238E27FC236}">
                <a16:creationId xmlns:a16="http://schemas.microsoft.com/office/drawing/2014/main" id="{C0E782D8-17D4-C643-B07B-FD0164F6D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11800"/>
            <a:ext cx="22225" cy="7938"/>
          </a:xfrm>
          <a:custGeom>
            <a:avLst/>
            <a:gdLst>
              <a:gd name="T0" fmla="*/ 5927 w 60"/>
              <a:gd name="T1" fmla="*/ 7577 h 22"/>
              <a:gd name="T2" fmla="*/ 5927 w 60"/>
              <a:gd name="T3" fmla="*/ 6495 h 22"/>
              <a:gd name="T4" fmla="*/ 4075 w 60"/>
              <a:gd name="T5" fmla="*/ 5412 h 22"/>
              <a:gd name="T6" fmla="*/ 741 w 60"/>
              <a:gd name="T7" fmla="*/ 3247 h 22"/>
              <a:gd name="T8" fmla="*/ 3334 w 60"/>
              <a:gd name="T9" fmla="*/ 3247 h 22"/>
              <a:gd name="T10" fmla="*/ 8149 w 60"/>
              <a:gd name="T11" fmla="*/ 3247 h 22"/>
              <a:gd name="T12" fmla="*/ 9631 w 60"/>
              <a:gd name="T13" fmla="*/ 1082 h 22"/>
              <a:gd name="T14" fmla="*/ 11853 w 60"/>
              <a:gd name="T15" fmla="*/ 3247 h 22"/>
              <a:gd name="T16" fmla="*/ 15187 w 60"/>
              <a:gd name="T17" fmla="*/ 3247 h 22"/>
              <a:gd name="T18" fmla="*/ 21114 w 60"/>
              <a:gd name="T19" fmla="*/ 2165 h 22"/>
              <a:gd name="T20" fmla="*/ 18150 w 60"/>
              <a:gd name="T21" fmla="*/ 5412 h 22"/>
              <a:gd name="T22" fmla="*/ 17039 w 60"/>
              <a:gd name="T23" fmla="*/ 6495 h 22"/>
              <a:gd name="T24" fmla="*/ 18150 w 60"/>
              <a:gd name="T25" fmla="*/ 4330 h 22"/>
              <a:gd name="T26" fmla="*/ 20003 w 60"/>
              <a:gd name="T27" fmla="*/ 2165 h 22"/>
              <a:gd name="T28" fmla="*/ 12965 w 60"/>
              <a:gd name="T29" fmla="*/ 6495 h 22"/>
              <a:gd name="T30" fmla="*/ 13705 w 60"/>
              <a:gd name="T31" fmla="*/ 7577 h 22"/>
              <a:gd name="T32" fmla="*/ 5927 w 60"/>
              <a:gd name="T33" fmla="*/ 7577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0" h="22">
                <a:moveTo>
                  <a:pt x="16" y="21"/>
                </a:moveTo>
                <a:cubicBezTo>
                  <a:pt x="16" y="21"/>
                  <a:pt x="16" y="21"/>
                  <a:pt x="16" y="18"/>
                </a:cubicBezTo>
                <a:cubicBezTo>
                  <a:pt x="16" y="18"/>
                  <a:pt x="13" y="18"/>
                  <a:pt x="11" y="15"/>
                </a:cubicBezTo>
                <a:cubicBezTo>
                  <a:pt x="0" y="12"/>
                  <a:pt x="2" y="9"/>
                  <a:pt x="2" y="9"/>
                </a:cubicBezTo>
                <a:lnTo>
                  <a:pt x="9" y="9"/>
                </a:lnTo>
                <a:lnTo>
                  <a:pt x="22" y="9"/>
                </a:lnTo>
                <a:cubicBezTo>
                  <a:pt x="22" y="9"/>
                  <a:pt x="24" y="3"/>
                  <a:pt x="26" y="3"/>
                </a:cubicBezTo>
                <a:cubicBezTo>
                  <a:pt x="29" y="3"/>
                  <a:pt x="31" y="6"/>
                  <a:pt x="32" y="9"/>
                </a:cubicBezTo>
                <a:lnTo>
                  <a:pt x="41" y="9"/>
                </a:lnTo>
                <a:cubicBezTo>
                  <a:pt x="41" y="9"/>
                  <a:pt x="55" y="0"/>
                  <a:pt x="57" y="6"/>
                </a:cubicBezTo>
                <a:cubicBezTo>
                  <a:pt x="59" y="12"/>
                  <a:pt x="51" y="12"/>
                  <a:pt x="49" y="15"/>
                </a:cubicBezTo>
                <a:cubicBezTo>
                  <a:pt x="49" y="15"/>
                  <a:pt x="48" y="18"/>
                  <a:pt x="46" y="18"/>
                </a:cubicBezTo>
                <a:cubicBezTo>
                  <a:pt x="42" y="15"/>
                  <a:pt x="49" y="12"/>
                  <a:pt x="49" y="12"/>
                </a:cubicBezTo>
                <a:cubicBezTo>
                  <a:pt x="49" y="12"/>
                  <a:pt x="56" y="6"/>
                  <a:pt x="54" y="6"/>
                </a:cubicBezTo>
                <a:cubicBezTo>
                  <a:pt x="44" y="6"/>
                  <a:pt x="48" y="18"/>
                  <a:pt x="35" y="18"/>
                </a:cubicBezTo>
                <a:cubicBezTo>
                  <a:pt x="38" y="21"/>
                  <a:pt x="37" y="21"/>
                  <a:pt x="37" y="21"/>
                </a:cubicBezTo>
                <a:lnTo>
                  <a:pt x="16" y="21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8" name="Freeform 8177">
            <a:extLst>
              <a:ext uri="{FF2B5EF4-FFF2-40B4-BE49-F238E27FC236}">
                <a16:creationId xmlns:a16="http://schemas.microsoft.com/office/drawing/2014/main" id="{A7847FCC-DC05-DA43-814C-5910D2397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11800"/>
            <a:ext cx="22225" cy="9525"/>
          </a:xfrm>
          <a:custGeom>
            <a:avLst/>
            <a:gdLst>
              <a:gd name="T0" fmla="*/ 5927 w 60"/>
              <a:gd name="T1" fmla="*/ 9144 h 25"/>
              <a:gd name="T2" fmla="*/ 5927 w 60"/>
              <a:gd name="T3" fmla="*/ 8001 h 25"/>
              <a:gd name="T4" fmla="*/ 13705 w 60"/>
              <a:gd name="T5" fmla="*/ 8001 h 25"/>
              <a:gd name="T6" fmla="*/ 12965 w 60"/>
              <a:gd name="T7" fmla="*/ 6858 h 25"/>
              <a:gd name="T8" fmla="*/ 12965 w 60"/>
              <a:gd name="T9" fmla="*/ 6858 h 25"/>
              <a:gd name="T10" fmla="*/ 12965 w 60"/>
              <a:gd name="T11" fmla="*/ 6858 h 25"/>
              <a:gd name="T12" fmla="*/ 14076 w 60"/>
              <a:gd name="T13" fmla="*/ 8001 h 25"/>
              <a:gd name="T14" fmla="*/ 14076 w 60"/>
              <a:gd name="T15" fmla="*/ 9144 h 25"/>
              <a:gd name="T16" fmla="*/ 5927 w 60"/>
              <a:gd name="T17" fmla="*/ 9144 h 25"/>
              <a:gd name="T18" fmla="*/ 12965 w 60"/>
              <a:gd name="T19" fmla="*/ 6858 h 25"/>
              <a:gd name="T20" fmla="*/ 12965 w 60"/>
              <a:gd name="T21" fmla="*/ 6858 h 25"/>
              <a:gd name="T22" fmla="*/ 12965 w 60"/>
              <a:gd name="T23" fmla="*/ 6858 h 25"/>
              <a:gd name="T24" fmla="*/ 16298 w 60"/>
              <a:gd name="T25" fmla="*/ 5334 h 25"/>
              <a:gd name="T26" fmla="*/ 16298 w 60"/>
              <a:gd name="T27" fmla="*/ 5715 h 25"/>
              <a:gd name="T28" fmla="*/ 16669 w 60"/>
              <a:gd name="T29" fmla="*/ 4953 h 25"/>
              <a:gd name="T30" fmla="*/ 16298 w 60"/>
              <a:gd name="T31" fmla="*/ 5334 h 25"/>
              <a:gd name="T32" fmla="*/ 17039 w 60"/>
              <a:gd name="T33" fmla="*/ 4572 h 25"/>
              <a:gd name="T34" fmla="*/ 20003 w 60"/>
              <a:gd name="T35" fmla="*/ 2286 h 25"/>
              <a:gd name="T36" fmla="*/ 17039 w 60"/>
              <a:gd name="T37" fmla="*/ 4572 h 25"/>
              <a:gd name="T38" fmla="*/ 16669 w 60"/>
              <a:gd name="T39" fmla="*/ 4953 h 25"/>
              <a:gd name="T40" fmla="*/ 18150 w 60"/>
              <a:gd name="T41" fmla="*/ 4572 h 25"/>
              <a:gd name="T42" fmla="*/ 20003 w 60"/>
              <a:gd name="T43" fmla="*/ 2286 h 25"/>
              <a:gd name="T44" fmla="*/ 18521 w 60"/>
              <a:gd name="T45" fmla="*/ 4572 h 25"/>
              <a:gd name="T46" fmla="*/ 17039 w 60"/>
              <a:gd name="T47" fmla="*/ 5715 h 25"/>
              <a:gd name="T48" fmla="*/ 17039 w 60"/>
              <a:gd name="T49" fmla="*/ 6858 h 25"/>
              <a:gd name="T50" fmla="*/ 16298 w 60"/>
              <a:gd name="T51" fmla="*/ 5715 h 25"/>
              <a:gd name="T52" fmla="*/ 16298 w 60"/>
              <a:gd name="T53" fmla="*/ 5715 h 25"/>
              <a:gd name="T54" fmla="*/ 12965 w 60"/>
              <a:gd name="T55" fmla="*/ 6858 h 25"/>
              <a:gd name="T56" fmla="*/ 12965 w 60"/>
              <a:gd name="T57" fmla="*/ 6858 h 25"/>
              <a:gd name="T58" fmla="*/ 12965 w 60"/>
              <a:gd name="T59" fmla="*/ 6858 h 25"/>
              <a:gd name="T60" fmla="*/ 12965 w 60"/>
              <a:gd name="T61" fmla="*/ 6858 h 25"/>
              <a:gd name="T62" fmla="*/ 12965 w 60"/>
              <a:gd name="T63" fmla="*/ 6858 h 25"/>
              <a:gd name="T64" fmla="*/ 6297 w 60"/>
              <a:gd name="T65" fmla="*/ 6858 h 25"/>
              <a:gd name="T66" fmla="*/ 5927 w 60"/>
              <a:gd name="T67" fmla="*/ 7620 h 25"/>
              <a:gd name="T68" fmla="*/ 5927 w 60"/>
              <a:gd name="T69" fmla="*/ 6858 h 25"/>
              <a:gd name="T70" fmla="*/ 6297 w 60"/>
              <a:gd name="T71" fmla="*/ 6858 h 25"/>
              <a:gd name="T72" fmla="*/ 741 w 60"/>
              <a:gd name="T73" fmla="*/ 4572 h 25"/>
              <a:gd name="T74" fmla="*/ 0 w 60"/>
              <a:gd name="T75" fmla="*/ 3429 h 25"/>
              <a:gd name="T76" fmla="*/ 741 w 60"/>
              <a:gd name="T77" fmla="*/ 3429 h 25"/>
              <a:gd name="T78" fmla="*/ 1111 w 60"/>
              <a:gd name="T79" fmla="*/ 4572 h 25"/>
              <a:gd name="T80" fmla="*/ 4075 w 60"/>
              <a:gd name="T81" fmla="*/ 5715 h 25"/>
              <a:gd name="T82" fmla="*/ 741 w 60"/>
              <a:gd name="T83" fmla="*/ 4572 h 25"/>
              <a:gd name="T84" fmla="*/ 9631 w 60"/>
              <a:gd name="T85" fmla="*/ 1143 h 25"/>
              <a:gd name="T86" fmla="*/ 11853 w 60"/>
              <a:gd name="T87" fmla="*/ 3429 h 25"/>
              <a:gd name="T88" fmla="*/ 9260 w 60"/>
              <a:gd name="T89" fmla="*/ 1143 h 25"/>
              <a:gd name="T90" fmla="*/ 8149 w 60"/>
              <a:gd name="T91" fmla="*/ 3048 h 25"/>
              <a:gd name="T92" fmla="*/ 9260 w 60"/>
              <a:gd name="T93" fmla="*/ 1143 h 25"/>
              <a:gd name="T94" fmla="*/ 9631 w 60"/>
              <a:gd name="T95" fmla="*/ 1143 h 25"/>
              <a:gd name="T96" fmla="*/ 9260 w 60"/>
              <a:gd name="T97" fmla="*/ 1143 h 25"/>
              <a:gd name="T98" fmla="*/ 9260 w 60"/>
              <a:gd name="T99" fmla="*/ 1143 h 25"/>
              <a:gd name="T100" fmla="*/ 9260 w 60"/>
              <a:gd name="T101" fmla="*/ 1143 h 25"/>
              <a:gd name="T102" fmla="*/ 9260 w 60"/>
              <a:gd name="T103" fmla="*/ 1143 h 25"/>
              <a:gd name="T104" fmla="*/ 9631 w 60"/>
              <a:gd name="T105" fmla="*/ 1143 h 25"/>
              <a:gd name="T106" fmla="*/ 21484 w 60"/>
              <a:gd name="T107" fmla="*/ 2286 h 25"/>
              <a:gd name="T108" fmla="*/ 19262 w 60"/>
              <a:gd name="T109" fmla="*/ 4572 h 25"/>
              <a:gd name="T110" fmla="*/ 18891 w 60"/>
              <a:gd name="T111" fmla="*/ 5715 h 25"/>
              <a:gd name="T112" fmla="*/ 17410 w 60"/>
              <a:gd name="T113" fmla="*/ 6858 h 25"/>
              <a:gd name="T114" fmla="*/ 18150 w 60"/>
              <a:gd name="T115" fmla="*/ 5715 h 25"/>
              <a:gd name="T116" fmla="*/ 19262 w 60"/>
              <a:gd name="T117" fmla="*/ 4572 h 25"/>
              <a:gd name="T118" fmla="*/ 20743 w 60"/>
              <a:gd name="T119" fmla="*/ 2286 h 25"/>
              <a:gd name="T120" fmla="*/ 15558 w 60"/>
              <a:gd name="T121" fmla="*/ 3429 h 25"/>
              <a:gd name="T122" fmla="*/ 15187 w 60"/>
              <a:gd name="T123" fmla="*/ 3429 h 25"/>
              <a:gd name="T124" fmla="*/ 21484 w 60"/>
              <a:gd name="T125" fmla="*/ 2286 h 2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" h="25">
                <a:moveTo>
                  <a:pt x="16" y="24"/>
                </a:moveTo>
                <a:lnTo>
                  <a:pt x="16" y="21"/>
                </a:lnTo>
                <a:lnTo>
                  <a:pt x="37" y="21"/>
                </a:lnTo>
                <a:lnTo>
                  <a:pt x="35" y="18"/>
                </a:ln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lnTo>
                  <a:pt x="38" y="21"/>
                </a:lnTo>
                <a:lnTo>
                  <a:pt x="38" y="24"/>
                </a:lnTo>
                <a:lnTo>
                  <a:pt x="16" y="24"/>
                </a:ln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40" y="18"/>
                  <a:pt x="42" y="16"/>
                  <a:pt x="44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4"/>
                  <a:pt x="45" y="14"/>
                  <a:pt x="45" y="13"/>
                </a:cubicBezTo>
                <a:cubicBezTo>
                  <a:pt x="45" y="13"/>
                  <a:pt x="44" y="13"/>
                  <a:pt x="44" y="14"/>
                </a:cubicBezTo>
                <a:cubicBezTo>
                  <a:pt x="45" y="13"/>
                  <a:pt x="45" y="13"/>
                  <a:pt x="46" y="12"/>
                </a:cubicBezTo>
                <a:cubicBezTo>
                  <a:pt x="48" y="9"/>
                  <a:pt x="50" y="6"/>
                  <a:pt x="54" y="6"/>
                </a:cubicBezTo>
                <a:cubicBezTo>
                  <a:pt x="51" y="6"/>
                  <a:pt x="49" y="9"/>
                  <a:pt x="46" y="12"/>
                </a:cubicBezTo>
                <a:cubicBezTo>
                  <a:pt x="45" y="12"/>
                  <a:pt x="45" y="13"/>
                  <a:pt x="45" y="13"/>
                </a:cubicBezTo>
                <a:cubicBezTo>
                  <a:pt x="46" y="12"/>
                  <a:pt x="49" y="12"/>
                  <a:pt x="49" y="12"/>
                </a:cubicBezTo>
                <a:cubicBezTo>
                  <a:pt x="51" y="9"/>
                  <a:pt x="54" y="6"/>
                  <a:pt x="54" y="6"/>
                </a:cubicBezTo>
                <a:cubicBezTo>
                  <a:pt x="55" y="9"/>
                  <a:pt x="52" y="9"/>
                  <a:pt x="50" y="12"/>
                </a:cubicBezTo>
                <a:lnTo>
                  <a:pt x="46" y="15"/>
                </a:lnTo>
                <a:lnTo>
                  <a:pt x="46" y="18"/>
                </a:lnTo>
                <a:cubicBezTo>
                  <a:pt x="44" y="18"/>
                  <a:pt x="44" y="15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2" y="17"/>
                  <a:pt x="39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17" y="18"/>
                </a:moveTo>
                <a:cubicBezTo>
                  <a:pt x="17" y="19"/>
                  <a:pt x="17" y="20"/>
                  <a:pt x="16" y="20"/>
                </a:cubicBezTo>
                <a:lnTo>
                  <a:pt x="16" y="18"/>
                </a:lnTo>
                <a:lnTo>
                  <a:pt x="17" y="18"/>
                </a:lnTo>
                <a:close/>
                <a:moveTo>
                  <a:pt x="2" y="12"/>
                </a:moveTo>
                <a:lnTo>
                  <a:pt x="0" y="9"/>
                </a:lnTo>
                <a:lnTo>
                  <a:pt x="2" y="9"/>
                </a:lnTo>
                <a:lnTo>
                  <a:pt x="3" y="12"/>
                </a:lnTo>
                <a:cubicBezTo>
                  <a:pt x="3" y="12"/>
                  <a:pt x="7" y="12"/>
                  <a:pt x="11" y="15"/>
                </a:cubicBezTo>
                <a:cubicBezTo>
                  <a:pt x="6" y="15"/>
                  <a:pt x="4" y="12"/>
                  <a:pt x="2" y="12"/>
                </a:cubicBezTo>
                <a:close/>
                <a:moveTo>
                  <a:pt x="26" y="3"/>
                </a:moveTo>
                <a:cubicBezTo>
                  <a:pt x="30" y="3"/>
                  <a:pt x="32" y="6"/>
                  <a:pt x="32" y="9"/>
                </a:cubicBezTo>
                <a:cubicBezTo>
                  <a:pt x="31" y="6"/>
                  <a:pt x="24" y="3"/>
                  <a:pt x="25" y="3"/>
                </a:cubicBezTo>
                <a:cubicBezTo>
                  <a:pt x="24" y="3"/>
                  <a:pt x="22" y="7"/>
                  <a:pt x="22" y="8"/>
                </a:cubicBezTo>
                <a:cubicBezTo>
                  <a:pt x="22" y="7"/>
                  <a:pt x="23" y="3"/>
                  <a:pt x="25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6" y="3"/>
                  <a:pt x="26" y="3"/>
                  <a:pt x="26" y="3"/>
                </a:cubicBezTo>
                <a:close/>
                <a:moveTo>
                  <a:pt x="58" y="6"/>
                </a:moveTo>
                <a:cubicBezTo>
                  <a:pt x="59" y="9"/>
                  <a:pt x="55" y="12"/>
                  <a:pt x="52" y="12"/>
                </a:cubicBezTo>
                <a:cubicBezTo>
                  <a:pt x="51" y="12"/>
                  <a:pt x="51" y="12"/>
                  <a:pt x="51" y="15"/>
                </a:cubicBezTo>
                <a:cubicBezTo>
                  <a:pt x="50" y="15"/>
                  <a:pt x="49" y="18"/>
                  <a:pt x="47" y="18"/>
                </a:cubicBezTo>
                <a:cubicBezTo>
                  <a:pt x="49" y="18"/>
                  <a:pt x="49" y="15"/>
                  <a:pt x="49" y="15"/>
                </a:cubicBezTo>
                <a:cubicBezTo>
                  <a:pt x="49" y="12"/>
                  <a:pt x="50" y="12"/>
                  <a:pt x="52" y="12"/>
                </a:cubicBezTo>
                <a:cubicBezTo>
                  <a:pt x="55" y="9"/>
                  <a:pt x="58" y="9"/>
                  <a:pt x="56" y="6"/>
                </a:cubicBezTo>
                <a:cubicBezTo>
                  <a:pt x="55" y="3"/>
                  <a:pt x="42" y="9"/>
                  <a:pt x="42" y="9"/>
                </a:cubicBezTo>
                <a:lnTo>
                  <a:pt x="41" y="9"/>
                </a:lnTo>
                <a:cubicBezTo>
                  <a:pt x="42" y="9"/>
                  <a:pt x="55" y="0"/>
                  <a:pt x="5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9" name="Freeform 8178">
            <a:extLst>
              <a:ext uri="{FF2B5EF4-FFF2-40B4-BE49-F238E27FC236}">
                <a16:creationId xmlns:a16="http://schemas.microsoft.com/office/drawing/2014/main" id="{E9BBB155-D77E-AB45-812D-B3394FD2A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9263" y="5514975"/>
            <a:ext cx="3175" cy="3175"/>
          </a:xfrm>
          <a:custGeom>
            <a:avLst/>
            <a:gdLst>
              <a:gd name="T0" fmla="*/ 2822 w 9"/>
              <a:gd name="T1" fmla="*/ 2858 h 10"/>
              <a:gd name="T2" fmla="*/ 0 w 9"/>
              <a:gd name="T3" fmla="*/ 0 h 10"/>
              <a:gd name="T4" fmla="*/ 0 w 9"/>
              <a:gd name="T5" fmla="*/ 0 h 10"/>
              <a:gd name="T6" fmla="*/ 2822 w 9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8" y="9"/>
                </a:moveTo>
                <a:cubicBezTo>
                  <a:pt x="1" y="9"/>
                  <a:pt x="0" y="0"/>
                  <a:pt x="0" y="0"/>
                </a:cubicBezTo>
                <a:cubicBezTo>
                  <a:pt x="0" y="0"/>
                  <a:pt x="2" y="9"/>
                  <a:pt x="8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10" name="Freeform 8179">
            <a:extLst>
              <a:ext uri="{FF2B5EF4-FFF2-40B4-BE49-F238E27FC236}">
                <a16:creationId xmlns:a16="http://schemas.microsoft.com/office/drawing/2014/main" id="{2D2C650C-B1CC-1441-9ADD-69A479080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07038"/>
            <a:ext cx="3175" cy="9525"/>
          </a:xfrm>
          <a:custGeom>
            <a:avLst/>
            <a:gdLst>
              <a:gd name="T0" fmla="*/ 866 w 11"/>
              <a:gd name="T1" fmla="*/ 6858 h 25"/>
              <a:gd name="T2" fmla="*/ 0 w 11"/>
              <a:gd name="T3" fmla="*/ 4572 h 25"/>
              <a:gd name="T4" fmla="*/ 1443 w 11"/>
              <a:gd name="T5" fmla="*/ 0 h 25"/>
              <a:gd name="T6" fmla="*/ 2020 w 11"/>
              <a:gd name="T7" fmla="*/ 3429 h 25"/>
              <a:gd name="T8" fmla="*/ 2886 w 11"/>
              <a:gd name="T9" fmla="*/ 5715 h 25"/>
              <a:gd name="T10" fmla="*/ 1732 w 11"/>
              <a:gd name="T11" fmla="*/ 9144 h 25"/>
              <a:gd name="T12" fmla="*/ 577 w 11"/>
              <a:gd name="T13" fmla="*/ 9144 h 25"/>
              <a:gd name="T14" fmla="*/ 866 w 11"/>
              <a:gd name="T15" fmla="*/ 6858 h 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25">
                <a:moveTo>
                  <a:pt x="3" y="18"/>
                </a:moveTo>
                <a:cubicBezTo>
                  <a:pt x="3" y="15"/>
                  <a:pt x="0" y="15"/>
                  <a:pt x="0" y="12"/>
                </a:cubicBezTo>
                <a:cubicBezTo>
                  <a:pt x="0" y="9"/>
                  <a:pt x="6" y="6"/>
                  <a:pt x="5" y="0"/>
                </a:cubicBezTo>
                <a:cubicBezTo>
                  <a:pt x="8" y="6"/>
                  <a:pt x="10" y="9"/>
                  <a:pt x="7" y="9"/>
                </a:cubicBezTo>
                <a:cubicBezTo>
                  <a:pt x="6" y="12"/>
                  <a:pt x="10" y="12"/>
                  <a:pt x="10" y="15"/>
                </a:cubicBezTo>
                <a:cubicBezTo>
                  <a:pt x="8" y="18"/>
                  <a:pt x="7" y="21"/>
                  <a:pt x="6" y="24"/>
                </a:cubicBezTo>
                <a:lnTo>
                  <a:pt x="2" y="24"/>
                </a:lnTo>
                <a:cubicBezTo>
                  <a:pt x="2" y="21"/>
                  <a:pt x="3" y="21"/>
                  <a:pt x="3" y="18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11" name="Freeform 8180">
            <a:extLst>
              <a:ext uri="{FF2B5EF4-FFF2-40B4-BE49-F238E27FC236}">
                <a16:creationId xmlns:a16="http://schemas.microsoft.com/office/drawing/2014/main" id="{49C15ADB-C753-F841-B8F5-F3A840607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07038"/>
            <a:ext cx="3175" cy="9525"/>
          </a:xfrm>
          <a:custGeom>
            <a:avLst/>
            <a:gdLst>
              <a:gd name="T0" fmla="*/ 1361 w 7"/>
              <a:gd name="T1" fmla="*/ 6858 h 25"/>
              <a:gd name="T2" fmla="*/ 0 w 7"/>
              <a:gd name="T3" fmla="*/ 4572 h 25"/>
              <a:gd name="T4" fmla="*/ 2268 w 7"/>
              <a:gd name="T5" fmla="*/ 0 h 25"/>
              <a:gd name="T6" fmla="*/ 2721 w 7"/>
              <a:gd name="T7" fmla="*/ 762 h 25"/>
              <a:gd name="T8" fmla="*/ 1814 w 7"/>
              <a:gd name="T9" fmla="*/ 9144 h 25"/>
              <a:gd name="T10" fmla="*/ 907 w 7"/>
              <a:gd name="T11" fmla="*/ 9144 h 25"/>
              <a:gd name="T12" fmla="*/ 1361 w 7"/>
              <a:gd name="T13" fmla="*/ 6858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25">
                <a:moveTo>
                  <a:pt x="3" y="18"/>
                </a:moveTo>
                <a:cubicBezTo>
                  <a:pt x="3" y="15"/>
                  <a:pt x="0" y="15"/>
                  <a:pt x="0" y="12"/>
                </a:cubicBezTo>
                <a:cubicBezTo>
                  <a:pt x="0" y="9"/>
                  <a:pt x="6" y="6"/>
                  <a:pt x="5" y="0"/>
                </a:cubicBezTo>
                <a:cubicBezTo>
                  <a:pt x="6" y="0"/>
                  <a:pt x="6" y="1"/>
                  <a:pt x="6" y="2"/>
                </a:cubicBezTo>
                <a:lnTo>
                  <a:pt x="4" y="24"/>
                </a:lnTo>
                <a:lnTo>
                  <a:pt x="2" y="24"/>
                </a:lnTo>
                <a:cubicBezTo>
                  <a:pt x="2" y="21"/>
                  <a:pt x="3" y="21"/>
                  <a:pt x="3" y="18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12" name="Freeform 8181">
            <a:extLst>
              <a:ext uri="{FF2B5EF4-FFF2-40B4-BE49-F238E27FC236}">
                <a16:creationId xmlns:a16="http://schemas.microsoft.com/office/drawing/2014/main" id="{20D6CE30-B47D-0141-9725-A7D78C64A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10213"/>
            <a:ext cx="1587" cy="1587"/>
          </a:xfrm>
          <a:custGeom>
            <a:avLst/>
            <a:gdLst>
              <a:gd name="T0" fmla="*/ 0 w 3"/>
              <a:gd name="T1" fmla="*/ 794 h 6"/>
              <a:gd name="T2" fmla="*/ 1058 w 3"/>
              <a:gd name="T3" fmla="*/ 0 h 6"/>
              <a:gd name="T4" fmla="*/ 529 w 3"/>
              <a:gd name="T5" fmla="*/ 1323 h 6"/>
              <a:gd name="T6" fmla="*/ 0 w 3"/>
              <a:gd name="T7" fmla="*/ 79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0" y="3"/>
                </a:moveTo>
                <a:cubicBezTo>
                  <a:pt x="0" y="2"/>
                  <a:pt x="1" y="1"/>
                  <a:pt x="2" y="0"/>
                </a:cubicBezTo>
                <a:lnTo>
                  <a:pt x="1" y="5"/>
                </a:lnTo>
                <a:cubicBezTo>
                  <a:pt x="1" y="4"/>
                  <a:pt x="0" y="4"/>
                  <a:pt x="0" y="3"/>
                </a:cubicBezTo>
              </a:path>
            </a:pathLst>
          </a:custGeom>
          <a:solidFill>
            <a:srgbClr val="F055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13" name="Freeform 8182">
            <a:extLst>
              <a:ext uri="{FF2B5EF4-FFF2-40B4-BE49-F238E27FC236}">
                <a16:creationId xmlns:a16="http://schemas.microsoft.com/office/drawing/2014/main" id="{F3C746D8-1744-E74C-9D01-59CCAFE9C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07038"/>
            <a:ext cx="4762" cy="9525"/>
          </a:xfrm>
          <a:custGeom>
            <a:avLst/>
            <a:gdLst>
              <a:gd name="T0" fmla="*/ 3297 w 13"/>
              <a:gd name="T1" fmla="*/ 9159 h 26"/>
              <a:gd name="T2" fmla="*/ 2930 w 13"/>
              <a:gd name="T3" fmla="*/ 9159 h 26"/>
              <a:gd name="T4" fmla="*/ 3297 w 13"/>
              <a:gd name="T5" fmla="*/ 6961 h 26"/>
              <a:gd name="T6" fmla="*/ 4029 w 13"/>
              <a:gd name="T7" fmla="*/ 5862 h 26"/>
              <a:gd name="T8" fmla="*/ 3663 w 13"/>
              <a:gd name="T9" fmla="*/ 6961 h 26"/>
              <a:gd name="T10" fmla="*/ 3297 w 13"/>
              <a:gd name="T11" fmla="*/ 9159 h 26"/>
              <a:gd name="T12" fmla="*/ 1099 w 13"/>
              <a:gd name="T13" fmla="*/ 9159 h 26"/>
              <a:gd name="T14" fmla="*/ 1099 w 13"/>
              <a:gd name="T15" fmla="*/ 8060 h 26"/>
              <a:gd name="T16" fmla="*/ 1465 w 13"/>
              <a:gd name="T17" fmla="*/ 6961 h 26"/>
              <a:gd name="T18" fmla="*/ 733 w 13"/>
              <a:gd name="T19" fmla="*/ 5862 h 26"/>
              <a:gd name="T20" fmla="*/ 0 w 13"/>
              <a:gd name="T21" fmla="*/ 4763 h 26"/>
              <a:gd name="T22" fmla="*/ 1465 w 13"/>
              <a:gd name="T23" fmla="*/ 3297 h 26"/>
              <a:gd name="T24" fmla="*/ 2198 w 13"/>
              <a:gd name="T25" fmla="*/ 0 h 26"/>
              <a:gd name="T26" fmla="*/ 3663 w 13"/>
              <a:gd name="T27" fmla="*/ 2198 h 26"/>
              <a:gd name="T28" fmla="*/ 3297 w 13"/>
              <a:gd name="T29" fmla="*/ 3297 h 26"/>
              <a:gd name="T30" fmla="*/ 3297 w 13"/>
              <a:gd name="T31" fmla="*/ 2198 h 26"/>
              <a:gd name="T32" fmla="*/ 2198 w 13"/>
              <a:gd name="T33" fmla="*/ 1099 h 26"/>
              <a:gd name="T34" fmla="*/ 1465 w 13"/>
              <a:gd name="T35" fmla="*/ 3297 h 26"/>
              <a:gd name="T36" fmla="*/ 733 w 13"/>
              <a:gd name="T37" fmla="*/ 4763 h 26"/>
              <a:gd name="T38" fmla="*/ 1099 w 13"/>
              <a:gd name="T39" fmla="*/ 5862 h 26"/>
              <a:gd name="T40" fmla="*/ 1465 w 13"/>
              <a:gd name="T41" fmla="*/ 6961 h 26"/>
              <a:gd name="T42" fmla="*/ 1465 w 13"/>
              <a:gd name="T43" fmla="*/ 8060 h 26"/>
              <a:gd name="T44" fmla="*/ 1465 w 13"/>
              <a:gd name="T45" fmla="*/ 9159 h 26"/>
              <a:gd name="T46" fmla="*/ 1099 w 13"/>
              <a:gd name="T47" fmla="*/ 9159 h 26"/>
              <a:gd name="T48" fmla="*/ 3663 w 13"/>
              <a:gd name="T49" fmla="*/ 4763 h 26"/>
              <a:gd name="T50" fmla="*/ 4029 w 13"/>
              <a:gd name="T51" fmla="*/ 5862 h 26"/>
              <a:gd name="T52" fmla="*/ 3297 w 13"/>
              <a:gd name="T53" fmla="*/ 4763 h 26"/>
              <a:gd name="T54" fmla="*/ 3297 w 13"/>
              <a:gd name="T55" fmla="*/ 3663 h 26"/>
              <a:gd name="T56" fmla="*/ 3663 w 13"/>
              <a:gd name="T57" fmla="*/ 4763 h 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" h="26">
                <a:moveTo>
                  <a:pt x="9" y="25"/>
                </a:moveTo>
                <a:lnTo>
                  <a:pt x="8" y="25"/>
                </a:lnTo>
                <a:cubicBezTo>
                  <a:pt x="8" y="22"/>
                  <a:pt x="9" y="22"/>
                  <a:pt x="9" y="19"/>
                </a:cubicBezTo>
                <a:cubicBezTo>
                  <a:pt x="10" y="19"/>
                  <a:pt x="10" y="19"/>
                  <a:pt x="11" y="16"/>
                </a:cubicBezTo>
                <a:cubicBezTo>
                  <a:pt x="11" y="19"/>
                  <a:pt x="10" y="19"/>
                  <a:pt x="10" y="19"/>
                </a:cubicBezTo>
                <a:cubicBezTo>
                  <a:pt x="9" y="22"/>
                  <a:pt x="9" y="22"/>
                  <a:pt x="9" y="25"/>
                </a:cubicBezTo>
                <a:close/>
                <a:moveTo>
                  <a:pt x="3" y="25"/>
                </a:moveTo>
                <a:lnTo>
                  <a:pt x="3" y="22"/>
                </a:lnTo>
                <a:cubicBezTo>
                  <a:pt x="3" y="22"/>
                  <a:pt x="4" y="22"/>
                  <a:pt x="4" y="19"/>
                </a:cubicBezTo>
                <a:cubicBezTo>
                  <a:pt x="4" y="19"/>
                  <a:pt x="3" y="16"/>
                  <a:pt x="2" y="16"/>
                </a:cubicBezTo>
                <a:lnTo>
                  <a:pt x="0" y="13"/>
                </a:lnTo>
                <a:cubicBezTo>
                  <a:pt x="0" y="9"/>
                  <a:pt x="2" y="9"/>
                  <a:pt x="4" y="9"/>
                </a:cubicBezTo>
                <a:cubicBezTo>
                  <a:pt x="5" y="6"/>
                  <a:pt x="6" y="3"/>
                  <a:pt x="6" y="0"/>
                </a:cubicBezTo>
                <a:cubicBezTo>
                  <a:pt x="9" y="3"/>
                  <a:pt x="10" y="6"/>
                  <a:pt x="10" y="6"/>
                </a:cubicBezTo>
                <a:cubicBezTo>
                  <a:pt x="10" y="9"/>
                  <a:pt x="10" y="9"/>
                  <a:pt x="9" y="9"/>
                </a:cubicBezTo>
                <a:cubicBezTo>
                  <a:pt x="9" y="9"/>
                  <a:pt x="10" y="9"/>
                  <a:pt x="9" y="6"/>
                </a:cubicBezTo>
                <a:cubicBezTo>
                  <a:pt x="9" y="6"/>
                  <a:pt x="8" y="3"/>
                  <a:pt x="6" y="3"/>
                </a:cubicBezTo>
                <a:cubicBezTo>
                  <a:pt x="7" y="6"/>
                  <a:pt x="5" y="6"/>
                  <a:pt x="4" y="9"/>
                </a:cubicBezTo>
                <a:cubicBezTo>
                  <a:pt x="4" y="9"/>
                  <a:pt x="2" y="9"/>
                  <a:pt x="2" y="13"/>
                </a:cubicBezTo>
                <a:lnTo>
                  <a:pt x="3" y="16"/>
                </a:lnTo>
                <a:cubicBezTo>
                  <a:pt x="3" y="16"/>
                  <a:pt x="4" y="16"/>
                  <a:pt x="4" y="19"/>
                </a:cubicBezTo>
                <a:lnTo>
                  <a:pt x="4" y="22"/>
                </a:lnTo>
                <a:lnTo>
                  <a:pt x="4" y="25"/>
                </a:lnTo>
                <a:lnTo>
                  <a:pt x="3" y="25"/>
                </a:lnTo>
                <a:close/>
                <a:moveTo>
                  <a:pt x="10" y="13"/>
                </a:moveTo>
                <a:cubicBezTo>
                  <a:pt x="10" y="13"/>
                  <a:pt x="12" y="13"/>
                  <a:pt x="11" y="16"/>
                </a:cubicBezTo>
                <a:cubicBezTo>
                  <a:pt x="11" y="13"/>
                  <a:pt x="10" y="13"/>
                  <a:pt x="9" y="13"/>
                </a:cubicBezTo>
                <a:lnTo>
                  <a:pt x="9" y="10"/>
                </a:lnTo>
                <a:cubicBezTo>
                  <a:pt x="9" y="9"/>
                  <a:pt x="9" y="10"/>
                  <a:pt x="1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14" name="Freeform 8183">
            <a:extLst>
              <a:ext uri="{FF2B5EF4-FFF2-40B4-BE49-F238E27FC236}">
                <a16:creationId xmlns:a16="http://schemas.microsoft.com/office/drawing/2014/main" id="{22D7C536-0944-134A-A6C4-7AB5FDA7A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07038"/>
            <a:ext cx="1588" cy="3175"/>
          </a:xfrm>
          <a:custGeom>
            <a:avLst/>
            <a:gdLst>
              <a:gd name="T0" fmla="*/ 1323 w 6"/>
              <a:gd name="T1" fmla="*/ 1361 h 7"/>
              <a:gd name="T2" fmla="*/ 794 w 6"/>
              <a:gd name="T3" fmla="*/ 2721 h 7"/>
              <a:gd name="T4" fmla="*/ 0 w 6"/>
              <a:gd name="T5" fmla="*/ 1361 h 7"/>
              <a:gd name="T6" fmla="*/ 794 w 6"/>
              <a:gd name="T7" fmla="*/ 0 h 7"/>
              <a:gd name="T8" fmla="*/ 1323 w 6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5" y="6"/>
                  <a:pt x="4" y="6"/>
                  <a:pt x="3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0"/>
                  <a:pt x="1" y="0"/>
                  <a:pt x="3" y="0"/>
                </a:cubicBezTo>
                <a:cubicBezTo>
                  <a:pt x="4" y="0"/>
                  <a:pt x="5" y="0"/>
                  <a:pt x="5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15" name="Freeform 8184">
            <a:extLst>
              <a:ext uri="{FF2B5EF4-FFF2-40B4-BE49-F238E27FC236}">
                <a16:creationId xmlns:a16="http://schemas.microsoft.com/office/drawing/2014/main" id="{13B1E8D5-2B22-FB4E-BF9A-5A67AB259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07038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907 w 7"/>
              <a:gd name="T5" fmla="*/ 454 h 7"/>
              <a:gd name="T6" fmla="*/ 454 w 7"/>
              <a:gd name="T7" fmla="*/ 1361 h 7"/>
              <a:gd name="T8" fmla="*/ 2268 w 7"/>
              <a:gd name="T9" fmla="*/ 1361 h 7"/>
              <a:gd name="T10" fmla="*/ 1814 w 7"/>
              <a:gd name="T11" fmla="*/ 454 h 7"/>
              <a:gd name="T12" fmla="*/ 2721 w 7"/>
              <a:gd name="T13" fmla="*/ 1361 h 7"/>
              <a:gd name="T14" fmla="*/ 1361 w 7"/>
              <a:gd name="T15" fmla="*/ 2721 h 7"/>
              <a:gd name="T16" fmla="*/ 1814 w 7"/>
              <a:gd name="T17" fmla="*/ 454 h 7"/>
              <a:gd name="T18" fmla="*/ 907 w 7"/>
              <a:gd name="T19" fmla="*/ 454 h 7"/>
              <a:gd name="T20" fmla="*/ 1361 w 7"/>
              <a:gd name="T21" fmla="*/ 0 h 7"/>
              <a:gd name="T22" fmla="*/ 1814 w 7"/>
              <a:gd name="T23" fmla="*/ 454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1" y="6"/>
                  <a:pt x="0" y="6"/>
                  <a:pt x="0" y="3"/>
                </a:cubicBezTo>
                <a:cubicBezTo>
                  <a:pt x="0" y="2"/>
                  <a:pt x="1" y="2"/>
                  <a:pt x="2" y="1"/>
                </a:cubicBezTo>
                <a:cubicBezTo>
                  <a:pt x="1" y="2"/>
                  <a:pt x="1" y="3"/>
                  <a:pt x="1" y="3"/>
                </a:cubicBezTo>
                <a:cubicBezTo>
                  <a:pt x="1" y="6"/>
                  <a:pt x="5" y="6"/>
                  <a:pt x="5" y="3"/>
                </a:cubicBezTo>
                <a:cubicBezTo>
                  <a:pt x="5" y="3"/>
                  <a:pt x="5" y="2"/>
                  <a:pt x="4" y="1"/>
                </a:cubicBezTo>
                <a:cubicBezTo>
                  <a:pt x="5" y="2"/>
                  <a:pt x="6" y="2"/>
                  <a:pt x="6" y="3"/>
                </a:cubicBezTo>
                <a:cubicBezTo>
                  <a:pt x="6" y="6"/>
                  <a:pt x="4" y="6"/>
                  <a:pt x="3" y="6"/>
                </a:cubicBezTo>
                <a:close/>
                <a:moveTo>
                  <a:pt x="4" y="1"/>
                </a:move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0"/>
                  <a:pt x="3" y="0"/>
                </a:cubicBezTo>
                <a:lnTo>
                  <a:pt x="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16" name="Freeform 8185">
            <a:extLst>
              <a:ext uri="{FF2B5EF4-FFF2-40B4-BE49-F238E27FC236}">
                <a16:creationId xmlns:a16="http://schemas.microsoft.com/office/drawing/2014/main" id="{EC20307D-D95C-1D4D-8538-38071C0C1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5491163"/>
            <a:ext cx="11113" cy="9525"/>
          </a:xfrm>
          <a:custGeom>
            <a:avLst/>
            <a:gdLst>
              <a:gd name="T0" fmla="*/ 0 w 30"/>
              <a:gd name="T1" fmla="*/ 9144 h 25"/>
              <a:gd name="T2" fmla="*/ 0 w 30"/>
              <a:gd name="T3" fmla="*/ 9144 h 25"/>
              <a:gd name="T4" fmla="*/ 5186 w 30"/>
              <a:gd name="T5" fmla="*/ 0 h 25"/>
              <a:gd name="T6" fmla="*/ 10743 w 30"/>
              <a:gd name="T7" fmla="*/ 9144 h 25"/>
              <a:gd name="T8" fmla="*/ 5186 w 30"/>
              <a:gd name="T9" fmla="*/ 1143 h 25"/>
              <a:gd name="T10" fmla="*/ 0 w 30"/>
              <a:gd name="T11" fmla="*/ 9144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25">
                <a:moveTo>
                  <a:pt x="0" y="24"/>
                </a:moveTo>
                <a:lnTo>
                  <a:pt x="0" y="24"/>
                </a:lnTo>
                <a:lnTo>
                  <a:pt x="14" y="0"/>
                </a:lnTo>
                <a:lnTo>
                  <a:pt x="29" y="24"/>
                </a:lnTo>
                <a:lnTo>
                  <a:pt x="14" y="3"/>
                </a:lnTo>
                <a:lnTo>
                  <a:pt x="0" y="24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17" name="Freeform 8186">
            <a:extLst>
              <a:ext uri="{FF2B5EF4-FFF2-40B4-BE49-F238E27FC236}">
                <a16:creationId xmlns:a16="http://schemas.microsoft.com/office/drawing/2014/main" id="{F14E3F29-331E-E741-8548-F264321B4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97513"/>
            <a:ext cx="3175" cy="1587"/>
          </a:xfrm>
          <a:custGeom>
            <a:avLst/>
            <a:gdLst>
              <a:gd name="T0" fmla="*/ 2721 w 7"/>
              <a:gd name="T1" fmla="*/ 0 h 4"/>
              <a:gd name="T2" fmla="*/ 907 w 7"/>
              <a:gd name="T3" fmla="*/ 1190 h 4"/>
              <a:gd name="T4" fmla="*/ 0 w 7"/>
              <a:gd name="T5" fmla="*/ 0 h 4"/>
              <a:gd name="T6" fmla="*/ 907 w 7"/>
              <a:gd name="T7" fmla="*/ 0 h 4"/>
              <a:gd name="T8" fmla="*/ 2721 w 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6" y="0"/>
                </a:moveTo>
                <a:cubicBezTo>
                  <a:pt x="6" y="3"/>
                  <a:pt x="4" y="3"/>
                  <a:pt x="2" y="3"/>
                </a:cubicBezTo>
                <a:cubicBezTo>
                  <a:pt x="1" y="3"/>
                  <a:pt x="0" y="3"/>
                  <a:pt x="0" y="0"/>
                </a:cubicBezTo>
                <a:cubicBezTo>
                  <a:pt x="0" y="0"/>
                  <a:pt x="1" y="0"/>
                  <a:pt x="2" y="0"/>
                </a:cubicBezTo>
                <a:cubicBezTo>
                  <a:pt x="4" y="0"/>
                  <a:pt x="6" y="0"/>
                  <a:pt x="6" y="0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18" name="Freeform 8187">
            <a:extLst>
              <a:ext uri="{FF2B5EF4-FFF2-40B4-BE49-F238E27FC236}">
                <a16:creationId xmlns:a16="http://schemas.microsoft.com/office/drawing/2014/main" id="{05DDCCE9-C596-9848-8577-42408AC76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97513"/>
            <a:ext cx="3175" cy="1587"/>
          </a:xfrm>
          <a:custGeom>
            <a:avLst/>
            <a:gdLst>
              <a:gd name="T0" fmla="*/ 907 w 7"/>
              <a:gd name="T1" fmla="*/ 1190 h 4"/>
              <a:gd name="T2" fmla="*/ 0 w 7"/>
              <a:gd name="T3" fmla="*/ 0 h 4"/>
              <a:gd name="T4" fmla="*/ 2268 w 7"/>
              <a:gd name="T5" fmla="*/ 0 h 4"/>
              <a:gd name="T6" fmla="*/ 2721 w 7"/>
              <a:gd name="T7" fmla="*/ 0 h 4"/>
              <a:gd name="T8" fmla="*/ 907 w 7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2" y="3"/>
                </a:moveTo>
                <a:cubicBezTo>
                  <a:pt x="1" y="3"/>
                  <a:pt x="0" y="3"/>
                  <a:pt x="0" y="0"/>
                </a:cubicBezTo>
                <a:cubicBezTo>
                  <a:pt x="0" y="3"/>
                  <a:pt x="5" y="3"/>
                  <a:pt x="5" y="0"/>
                </a:cubicBezTo>
                <a:lnTo>
                  <a:pt x="6" y="0"/>
                </a:lnTo>
                <a:cubicBezTo>
                  <a:pt x="6" y="3"/>
                  <a:pt x="4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19" name="Freeform 8188">
            <a:extLst>
              <a:ext uri="{FF2B5EF4-FFF2-40B4-BE49-F238E27FC236}">
                <a16:creationId xmlns:a16="http://schemas.microsoft.com/office/drawing/2014/main" id="{B4F14184-A415-9146-AC38-EED3A9C11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497513"/>
            <a:ext cx="20637" cy="9525"/>
          </a:xfrm>
          <a:custGeom>
            <a:avLst/>
            <a:gdLst>
              <a:gd name="T0" fmla="*/ 5596 w 59"/>
              <a:gd name="T1" fmla="*/ 9144 h 25"/>
              <a:gd name="T2" fmla="*/ 6296 w 59"/>
              <a:gd name="T3" fmla="*/ 8001 h 25"/>
              <a:gd name="T4" fmla="*/ 3848 w 59"/>
              <a:gd name="T5" fmla="*/ 5715 h 25"/>
              <a:gd name="T6" fmla="*/ 0 w 59"/>
              <a:gd name="T7" fmla="*/ 3429 h 25"/>
              <a:gd name="T8" fmla="*/ 3148 w 59"/>
              <a:gd name="T9" fmla="*/ 3429 h 25"/>
              <a:gd name="T10" fmla="*/ 7695 w 59"/>
              <a:gd name="T11" fmla="*/ 3429 h 25"/>
              <a:gd name="T12" fmla="*/ 9444 w 59"/>
              <a:gd name="T13" fmla="*/ 1143 h 25"/>
              <a:gd name="T14" fmla="*/ 11543 w 59"/>
              <a:gd name="T15" fmla="*/ 3429 h 25"/>
              <a:gd name="T16" fmla="*/ 14691 w 59"/>
              <a:gd name="T17" fmla="*/ 3429 h 25"/>
              <a:gd name="T18" fmla="*/ 19937 w 59"/>
              <a:gd name="T19" fmla="*/ 3429 h 25"/>
              <a:gd name="T20" fmla="*/ 17139 w 59"/>
              <a:gd name="T21" fmla="*/ 5715 h 25"/>
              <a:gd name="T22" fmla="*/ 15740 w 59"/>
              <a:gd name="T23" fmla="*/ 6858 h 25"/>
              <a:gd name="T24" fmla="*/ 16789 w 59"/>
              <a:gd name="T25" fmla="*/ 4572 h 25"/>
              <a:gd name="T26" fmla="*/ 18888 w 59"/>
              <a:gd name="T27" fmla="*/ 3429 h 25"/>
              <a:gd name="T28" fmla="*/ 12242 w 59"/>
              <a:gd name="T29" fmla="*/ 8001 h 25"/>
              <a:gd name="T30" fmla="*/ 13292 w 59"/>
              <a:gd name="T31" fmla="*/ 9144 h 25"/>
              <a:gd name="T32" fmla="*/ 5596 w 59"/>
              <a:gd name="T33" fmla="*/ 9144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9" h="25">
                <a:moveTo>
                  <a:pt x="16" y="24"/>
                </a:moveTo>
                <a:cubicBezTo>
                  <a:pt x="16" y="24"/>
                  <a:pt x="16" y="21"/>
                  <a:pt x="18" y="21"/>
                </a:cubicBezTo>
                <a:cubicBezTo>
                  <a:pt x="16" y="18"/>
                  <a:pt x="13" y="18"/>
                  <a:pt x="11" y="15"/>
                </a:cubicBezTo>
                <a:cubicBezTo>
                  <a:pt x="0" y="15"/>
                  <a:pt x="0" y="9"/>
                  <a:pt x="0" y="9"/>
                </a:cubicBezTo>
                <a:lnTo>
                  <a:pt x="9" y="9"/>
                </a:lnTo>
                <a:lnTo>
                  <a:pt x="22" y="9"/>
                </a:lnTo>
                <a:cubicBezTo>
                  <a:pt x="22" y="9"/>
                  <a:pt x="25" y="3"/>
                  <a:pt x="27" y="3"/>
                </a:cubicBezTo>
                <a:cubicBezTo>
                  <a:pt x="31" y="3"/>
                  <a:pt x="32" y="9"/>
                  <a:pt x="33" y="9"/>
                </a:cubicBezTo>
                <a:lnTo>
                  <a:pt x="42" y="9"/>
                </a:lnTo>
                <a:cubicBezTo>
                  <a:pt x="42" y="9"/>
                  <a:pt x="54" y="0"/>
                  <a:pt x="57" y="9"/>
                </a:cubicBezTo>
                <a:cubicBezTo>
                  <a:pt x="58" y="12"/>
                  <a:pt x="49" y="15"/>
                  <a:pt x="49" y="15"/>
                </a:cubicBezTo>
                <a:cubicBezTo>
                  <a:pt x="48" y="18"/>
                  <a:pt x="47" y="21"/>
                  <a:pt x="45" y="18"/>
                </a:cubicBezTo>
                <a:cubicBezTo>
                  <a:pt x="43" y="18"/>
                  <a:pt x="48" y="12"/>
                  <a:pt x="48" y="12"/>
                </a:cubicBezTo>
                <a:cubicBezTo>
                  <a:pt x="48" y="12"/>
                  <a:pt x="55" y="9"/>
                  <a:pt x="54" y="9"/>
                </a:cubicBezTo>
                <a:cubicBezTo>
                  <a:pt x="44" y="9"/>
                  <a:pt x="47" y="18"/>
                  <a:pt x="35" y="21"/>
                </a:cubicBezTo>
                <a:cubicBezTo>
                  <a:pt x="38" y="21"/>
                  <a:pt x="38" y="24"/>
                  <a:pt x="38" y="24"/>
                </a:cubicBezTo>
                <a:lnTo>
                  <a:pt x="16" y="24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0" name="Freeform 8189">
            <a:extLst>
              <a:ext uri="{FF2B5EF4-FFF2-40B4-BE49-F238E27FC236}">
                <a16:creationId xmlns:a16="http://schemas.microsoft.com/office/drawing/2014/main" id="{E7E45E3D-02A5-0544-9F97-767BC411F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497513"/>
            <a:ext cx="20637" cy="7937"/>
          </a:xfrm>
          <a:custGeom>
            <a:avLst/>
            <a:gdLst>
              <a:gd name="T0" fmla="*/ 13292 w 59"/>
              <a:gd name="T1" fmla="*/ 7576 h 22"/>
              <a:gd name="T2" fmla="*/ 12242 w 59"/>
              <a:gd name="T3" fmla="*/ 6494 h 22"/>
              <a:gd name="T4" fmla="*/ 15390 w 59"/>
              <a:gd name="T5" fmla="*/ 4329 h 22"/>
              <a:gd name="T6" fmla="*/ 18888 w 59"/>
              <a:gd name="T7" fmla="*/ 2165 h 22"/>
              <a:gd name="T8" fmla="*/ 18888 w 59"/>
              <a:gd name="T9" fmla="*/ 2165 h 22"/>
              <a:gd name="T10" fmla="*/ 15740 w 59"/>
              <a:gd name="T11" fmla="*/ 4329 h 22"/>
              <a:gd name="T12" fmla="*/ 12242 w 59"/>
              <a:gd name="T13" fmla="*/ 6494 h 22"/>
              <a:gd name="T14" fmla="*/ 13292 w 59"/>
              <a:gd name="T15" fmla="*/ 7576 h 22"/>
              <a:gd name="T16" fmla="*/ 3848 w 59"/>
              <a:gd name="T17" fmla="*/ 5412 h 22"/>
              <a:gd name="T18" fmla="*/ 700 w 59"/>
              <a:gd name="T19" fmla="*/ 3247 h 22"/>
              <a:gd name="T20" fmla="*/ 0 w 59"/>
              <a:gd name="T21" fmla="*/ 2165 h 22"/>
              <a:gd name="T22" fmla="*/ 350 w 59"/>
              <a:gd name="T23" fmla="*/ 2165 h 22"/>
              <a:gd name="T24" fmla="*/ 1049 w 59"/>
              <a:gd name="T25" fmla="*/ 3247 h 22"/>
              <a:gd name="T26" fmla="*/ 3848 w 59"/>
              <a:gd name="T27" fmla="*/ 4329 h 22"/>
              <a:gd name="T28" fmla="*/ 6296 w 59"/>
              <a:gd name="T29" fmla="*/ 6494 h 22"/>
              <a:gd name="T30" fmla="*/ 3848 w 59"/>
              <a:gd name="T31" fmla="*/ 5412 h 22"/>
              <a:gd name="T32" fmla="*/ 9444 w 59"/>
              <a:gd name="T33" fmla="*/ 0 h 22"/>
              <a:gd name="T34" fmla="*/ 11543 w 59"/>
              <a:gd name="T35" fmla="*/ 2165 h 22"/>
              <a:gd name="T36" fmla="*/ 9444 w 59"/>
              <a:gd name="T37" fmla="*/ 0 h 22"/>
              <a:gd name="T38" fmla="*/ 18888 w 59"/>
              <a:gd name="T39" fmla="*/ 0 h 22"/>
              <a:gd name="T40" fmla="*/ 19937 w 59"/>
              <a:gd name="T41" fmla="*/ 1082 h 22"/>
              <a:gd name="T42" fmla="*/ 17839 w 59"/>
              <a:gd name="T43" fmla="*/ 4329 h 22"/>
              <a:gd name="T44" fmla="*/ 17139 w 59"/>
              <a:gd name="T45" fmla="*/ 4329 h 22"/>
              <a:gd name="T46" fmla="*/ 16440 w 59"/>
              <a:gd name="T47" fmla="*/ 5412 h 22"/>
              <a:gd name="T48" fmla="*/ 16789 w 59"/>
              <a:gd name="T49" fmla="*/ 4329 h 22"/>
              <a:gd name="T50" fmla="*/ 17489 w 59"/>
              <a:gd name="T51" fmla="*/ 3247 h 22"/>
              <a:gd name="T52" fmla="*/ 19588 w 59"/>
              <a:gd name="T53" fmla="*/ 2165 h 22"/>
              <a:gd name="T54" fmla="*/ 14691 w 59"/>
              <a:gd name="T55" fmla="*/ 2165 h 22"/>
              <a:gd name="T56" fmla="*/ 18888 w 59"/>
              <a:gd name="T57" fmla="*/ 0 h 22"/>
              <a:gd name="T58" fmla="*/ 15740 w 59"/>
              <a:gd name="T59" fmla="*/ 5051 h 22"/>
              <a:gd name="T60" fmla="*/ 15740 w 59"/>
              <a:gd name="T61" fmla="*/ 5412 h 22"/>
              <a:gd name="T62" fmla="*/ 15390 w 59"/>
              <a:gd name="T63" fmla="*/ 5412 h 22"/>
              <a:gd name="T64" fmla="*/ 15740 w 59"/>
              <a:gd name="T65" fmla="*/ 5051 h 22"/>
              <a:gd name="T66" fmla="*/ 16789 w 59"/>
              <a:gd name="T67" fmla="*/ 3247 h 22"/>
              <a:gd name="T68" fmla="*/ 18538 w 59"/>
              <a:gd name="T69" fmla="*/ 2525 h 22"/>
              <a:gd name="T70" fmla="*/ 17139 w 59"/>
              <a:gd name="T71" fmla="*/ 3247 h 22"/>
              <a:gd name="T72" fmla="*/ 15740 w 59"/>
              <a:gd name="T73" fmla="*/ 4690 h 22"/>
              <a:gd name="T74" fmla="*/ 16789 w 59"/>
              <a:gd name="T75" fmla="*/ 3247 h 22"/>
              <a:gd name="T76" fmla="*/ 15740 w 59"/>
              <a:gd name="T77" fmla="*/ 5051 h 22"/>
              <a:gd name="T78" fmla="*/ 15740 w 59"/>
              <a:gd name="T79" fmla="*/ 4690 h 22"/>
              <a:gd name="T80" fmla="*/ 15740 w 59"/>
              <a:gd name="T81" fmla="*/ 5051 h 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22">
                <a:moveTo>
                  <a:pt x="38" y="21"/>
                </a:moveTo>
                <a:cubicBezTo>
                  <a:pt x="38" y="21"/>
                  <a:pt x="37" y="18"/>
                  <a:pt x="35" y="18"/>
                </a:cubicBezTo>
                <a:cubicBezTo>
                  <a:pt x="41" y="15"/>
                  <a:pt x="44" y="15"/>
                  <a:pt x="44" y="12"/>
                </a:cubicBezTo>
                <a:cubicBezTo>
                  <a:pt x="47" y="9"/>
                  <a:pt x="49" y="6"/>
                  <a:pt x="54" y="6"/>
                </a:cubicBezTo>
                <a:cubicBezTo>
                  <a:pt x="49" y="6"/>
                  <a:pt x="47" y="9"/>
                  <a:pt x="45" y="12"/>
                </a:cubicBezTo>
                <a:cubicBezTo>
                  <a:pt x="44" y="15"/>
                  <a:pt x="41" y="15"/>
                  <a:pt x="35" y="18"/>
                </a:cubicBezTo>
                <a:cubicBezTo>
                  <a:pt x="38" y="18"/>
                  <a:pt x="38" y="21"/>
                  <a:pt x="38" y="21"/>
                </a:cubicBezTo>
                <a:close/>
                <a:moveTo>
                  <a:pt x="11" y="15"/>
                </a:moveTo>
                <a:cubicBezTo>
                  <a:pt x="7" y="12"/>
                  <a:pt x="3" y="12"/>
                  <a:pt x="2" y="9"/>
                </a:cubicBezTo>
                <a:cubicBezTo>
                  <a:pt x="0" y="9"/>
                  <a:pt x="0" y="6"/>
                  <a:pt x="0" y="6"/>
                </a:cubicBezTo>
                <a:lnTo>
                  <a:pt x="1" y="6"/>
                </a:lnTo>
                <a:cubicBezTo>
                  <a:pt x="1" y="6"/>
                  <a:pt x="1" y="9"/>
                  <a:pt x="3" y="9"/>
                </a:cubicBezTo>
                <a:cubicBezTo>
                  <a:pt x="3" y="12"/>
                  <a:pt x="6" y="12"/>
                  <a:pt x="11" y="12"/>
                </a:cubicBezTo>
                <a:cubicBezTo>
                  <a:pt x="13" y="15"/>
                  <a:pt x="16" y="15"/>
                  <a:pt x="18" y="18"/>
                </a:cubicBezTo>
                <a:cubicBezTo>
                  <a:pt x="15" y="18"/>
                  <a:pt x="13" y="15"/>
                  <a:pt x="11" y="15"/>
                </a:cubicBezTo>
                <a:close/>
                <a:moveTo>
                  <a:pt x="27" y="0"/>
                </a:moveTo>
                <a:cubicBezTo>
                  <a:pt x="31" y="0"/>
                  <a:pt x="32" y="6"/>
                  <a:pt x="33" y="6"/>
                </a:cubicBezTo>
                <a:cubicBezTo>
                  <a:pt x="31" y="6"/>
                  <a:pt x="25" y="0"/>
                  <a:pt x="27" y="0"/>
                </a:cubicBezTo>
                <a:close/>
                <a:moveTo>
                  <a:pt x="54" y="0"/>
                </a:moveTo>
                <a:cubicBezTo>
                  <a:pt x="55" y="0"/>
                  <a:pt x="57" y="3"/>
                  <a:pt x="57" y="3"/>
                </a:cubicBezTo>
                <a:cubicBezTo>
                  <a:pt x="58" y="9"/>
                  <a:pt x="54" y="9"/>
                  <a:pt x="51" y="12"/>
                </a:cubicBezTo>
                <a:lnTo>
                  <a:pt x="49" y="12"/>
                </a:lnTo>
                <a:cubicBezTo>
                  <a:pt x="49" y="15"/>
                  <a:pt x="48" y="15"/>
                  <a:pt x="47" y="15"/>
                </a:cubicBezTo>
                <a:cubicBezTo>
                  <a:pt x="47" y="15"/>
                  <a:pt x="48" y="15"/>
                  <a:pt x="48" y="12"/>
                </a:cubicBezTo>
                <a:cubicBezTo>
                  <a:pt x="48" y="12"/>
                  <a:pt x="49" y="12"/>
                  <a:pt x="50" y="9"/>
                </a:cubicBezTo>
                <a:cubicBezTo>
                  <a:pt x="54" y="9"/>
                  <a:pt x="57" y="6"/>
                  <a:pt x="56" y="6"/>
                </a:cubicBezTo>
                <a:cubicBezTo>
                  <a:pt x="54" y="0"/>
                  <a:pt x="43" y="6"/>
                  <a:pt x="42" y="6"/>
                </a:cubicBezTo>
                <a:cubicBezTo>
                  <a:pt x="42" y="6"/>
                  <a:pt x="49" y="0"/>
                  <a:pt x="54" y="0"/>
                </a:cubicBezTo>
                <a:close/>
                <a:moveTo>
                  <a:pt x="45" y="14"/>
                </a:moveTo>
                <a:lnTo>
                  <a:pt x="45" y="15"/>
                </a:lnTo>
                <a:lnTo>
                  <a:pt x="44" y="15"/>
                </a:lnTo>
                <a:lnTo>
                  <a:pt x="45" y="14"/>
                </a:lnTo>
                <a:close/>
                <a:moveTo>
                  <a:pt x="48" y="9"/>
                </a:moveTo>
                <a:cubicBezTo>
                  <a:pt x="50" y="9"/>
                  <a:pt x="52" y="7"/>
                  <a:pt x="53" y="7"/>
                </a:cubicBezTo>
                <a:cubicBezTo>
                  <a:pt x="52" y="7"/>
                  <a:pt x="50" y="9"/>
                  <a:pt x="49" y="9"/>
                </a:cubicBezTo>
                <a:cubicBezTo>
                  <a:pt x="48" y="11"/>
                  <a:pt x="46" y="12"/>
                  <a:pt x="45" y="13"/>
                </a:cubicBezTo>
                <a:cubicBezTo>
                  <a:pt x="46" y="11"/>
                  <a:pt x="48" y="9"/>
                  <a:pt x="48" y="9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5" y="13"/>
                  <a:pt x="45" y="14"/>
                  <a:pt x="45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1" name="Freeform 8190">
            <a:extLst>
              <a:ext uri="{FF2B5EF4-FFF2-40B4-BE49-F238E27FC236}">
                <a16:creationId xmlns:a16="http://schemas.microsoft.com/office/drawing/2014/main" id="{F2CAD871-6E88-B344-BA06-6E4F2DBEA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8463" y="5503863"/>
            <a:ext cx="6350" cy="1587"/>
          </a:xfrm>
          <a:custGeom>
            <a:avLst/>
            <a:gdLst>
              <a:gd name="T0" fmla="*/ 0 w 18"/>
              <a:gd name="T1" fmla="*/ 1190 h 4"/>
              <a:gd name="T2" fmla="*/ 0 w 18"/>
              <a:gd name="T3" fmla="*/ 0 h 4"/>
              <a:gd name="T4" fmla="*/ 5997 w 18"/>
              <a:gd name="T5" fmla="*/ 0 h 4"/>
              <a:gd name="T6" fmla="*/ 0 w 18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">
                <a:moveTo>
                  <a:pt x="0" y="3"/>
                </a:moveTo>
                <a:lnTo>
                  <a:pt x="0" y="0"/>
                </a:lnTo>
                <a:lnTo>
                  <a:pt x="17" y="0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2" name="Freeform 8191">
            <a:extLst>
              <a:ext uri="{FF2B5EF4-FFF2-40B4-BE49-F238E27FC236}">
                <a16:creationId xmlns:a16="http://schemas.microsoft.com/office/drawing/2014/main" id="{BCD310C2-E232-2F4E-8E82-8F680DEF5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5500688"/>
            <a:ext cx="4762" cy="3175"/>
          </a:xfrm>
          <a:custGeom>
            <a:avLst/>
            <a:gdLst>
              <a:gd name="T0" fmla="*/ 4365 w 12"/>
              <a:gd name="T1" fmla="*/ 2858 h 10"/>
              <a:gd name="T2" fmla="*/ 0 w 12"/>
              <a:gd name="T3" fmla="*/ 0 h 10"/>
              <a:gd name="T4" fmla="*/ 794 w 12"/>
              <a:gd name="T5" fmla="*/ 0 h 10"/>
              <a:gd name="T6" fmla="*/ 4365 w 12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0">
                <a:moveTo>
                  <a:pt x="11" y="9"/>
                </a:moveTo>
                <a:cubicBezTo>
                  <a:pt x="3" y="9"/>
                  <a:pt x="0" y="0"/>
                  <a:pt x="0" y="0"/>
                </a:cubicBezTo>
                <a:lnTo>
                  <a:pt x="2" y="0"/>
                </a:lnTo>
                <a:cubicBezTo>
                  <a:pt x="2" y="0"/>
                  <a:pt x="4" y="9"/>
                  <a:pt x="1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3" name="Freeform 8192">
            <a:extLst>
              <a:ext uri="{FF2B5EF4-FFF2-40B4-BE49-F238E27FC236}">
                <a16:creationId xmlns:a16="http://schemas.microsoft.com/office/drawing/2014/main" id="{EF780AE1-188C-B546-8746-2DD2B61E1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91163"/>
            <a:ext cx="3175" cy="9525"/>
          </a:xfrm>
          <a:custGeom>
            <a:avLst/>
            <a:gdLst>
              <a:gd name="T0" fmla="*/ 635 w 10"/>
              <a:gd name="T1" fmla="*/ 6858 h 25"/>
              <a:gd name="T2" fmla="*/ 0 w 10"/>
              <a:gd name="T3" fmla="*/ 5715 h 25"/>
              <a:gd name="T4" fmla="*/ 318 w 10"/>
              <a:gd name="T5" fmla="*/ 2667 h 25"/>
              <a:gd name="T6" fmla="*/ 953 w 10"/>
              <a:gd name="T7" fmla="*/ 0 h 25"/>
              <a:gd name="T8" fmla="*/ 1588 w 10"/>
              <a:gd name="T9" fmla="*/ 3429 h 25"/>
              <a:gd name="T10" fmla="*/ 2858 w 10"/>
              <a:gd name="T11" fmla="*/ 5715 h 25"/>
              <a:gd name="T12" fmla="*/ 1588 w 10"/>
              <a:gd name="T13" fmla="*/ 9144 h 25"/>
              <a:gd name="T14" fmla="*/ 0 w 10"/>
              <a:gd name="T15" fmla="*/ 9144 h 25"/>
              <a:gd name="T16" fmla="*/ 635 w 10"/>
              <a:gd name="T17" fmla="*/ 6858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25">
                <a:moveTo>
                  <a:pt x="2" y="18"/>
                </a:moveTo>
                <a:cubicBezTo>
                  <a:pt x="2" y="17"/>
                  <a:pt x="1" y="16"/>
                  <a:pt x="0" y="15"/>
                </a:cubicBezTo>
                <a:lnTo>
                  <a:pt x="1" y="7"/>
                </a:lnTo>
                <a:cubicBezTo>
                  <a:pt x="3" y="4"/>
                  <a:pt x="4" y="2"/>
                  <a:pt x="3" y="0"/>
                </a:cubicBezTo>
                <a:cubicBezTo>
                  <a:pt x="7" y="3"/>
                  <a:pt x="8" y="6"/>
                  <a:pt x="5" y="9"/>
                </a:cubicBezTo>
                <a:cubicBezTo>
                  <a:pt x="5" y="12"/>
                  <a:pt x="9" y="12"/>
                  <a:pt x="9" y="15"/>
                </a:cubicBezTo>
                <a:cubicBezTo>
                  <a:pt x="7" y="21"/>
                  <a:pt x="5" y="21"/>
                  <a:pt x="5" y="24"/>
                </a:cubicBezTo>
                <a:lnTo>
                  <a:pt x="0" y="24"/>
                </a:lnTo>
                <a:cubicBezTo>
                  <a:pt x="0" y="24"/>
                  <a:pt x="2" y="24"/>
                  <a:pt x="2" y="18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4" name="Freeform 8193">
            <a:extLst>
              <a:ext uri="{FF2B5EF4-FFF2-40B4-BE49-F238E27FC236}">
                <a16:creationId xmlns:a16="http://schemas.microsoft.com/office/drawing/2014/main" id="{118DEEC3-C8E1-F34D-900D-A24478C24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91163"/>
            <a:ext cx="3175" cy="9525"/>
          </a:xfrm>
          <a:custGeom>
            <a:avLst/>
            <a:gdLst>
              <a:gd name="T0" fmla="*/ 1191 w 8"/>
              <a:gd name="T1" fmla="*/ 6858 h 25"/>
              <a:gd name="T2" fmla="*/ 0 w 8"/>
              <a:gd name="T3" fmla="*/ 4572 h 25"/>
              <a:gd name="T4" fmla="*/ 1588 w 8"/>
              <a:gd name="T5" fmla="*/ 0 h 25"/>
              <a:gd name="T6" fmla="*/ 2778 w 8"/>
              <a:gd name="T7" fmla="*/ 1143 h 25"/>
              <a:gd name="T8" fmla="*/ 2381 w 8"/>
              <a:gd name="T9" fmla="*/ 3429 h 25"/>
              <a:gd name="T10" fmla="*/ 2381 w 8"/>
              <a:gd name="T11" fmla="*/ 3429 h 25"/>
              <a:gd name="T12" fmla="*/ 2381 w 8"/>
              <a:gd name="T13" fmla="*/ 3810 h 25"/>
              <a:gd name="T14" fmla="*/ 1588 w 8"/>
              <a:gd name="T15" fmla="*/ 9144 h 25"/>
              <a:gd name="T16" fmla="*/ 397 w 8"/>
              <a:gd name="T17" fmla="*/ 9144 h 25"/>
              <a:gd name="T18" fmla="*/ 1191 w 8"/>
              <a:gd name="T19" fmla="*/ 6858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25">
                <a:moveTo>
                  <a:pt x="3" y="18"/>
                </a:moveTo>
                <a:cubicBezTo>
                  <a:pt x="3" y="15"/>
                  <a:pt x="0" y="15"/>
                  <a:pt x="0" y="12"/>
                </a:cubicBezTo>
                <a:cubicBezTo>
                  <a:pt x="0" y="9"/>
                  <a:pt x="6" y="3"/>
                  <a:pt x="4" y="0"/>
                </a:cubicBezTo>
                <a:cubicBezTo>
                  <a:pt x="6" y="1"/>
                  <a:pt x="6" y="2"/>
                  <a:pt x="7" y="3"/>
                </a:cubicBezTo>
                <a:lnTo>
                  <a:pt x="6" y="9"/>
                </a:ln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lnTo>
                  <a:pt x="4" y="24"/>
                </a:lnTo>
                <a:lnTo>
                  <a:pt x="1" y="24"/>
                </a:lnTo>
                <a:cubicBezTo>
                  <a:pt x="1" y="24"/>
                  <a:pt x="3" y="24"/>
                  <a:pt x="3" y="18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5" name="Freeform 8194">
            <a:extLst>
              <a:ext uri="{FF2B5EF4-FFF2-40B4-BE49-F238E27FC236}">
                <a16:creationId xmlns:a16="http://schemas.microsoft.com/office/drawing/2014/main" id="{5BCE3F3C-5281-0844-AD0D-21D950224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92750"/>
            <a:ext cx="1588" cy="4763"/>
          </a:xfrm>
          <a:custGeom>
            <a:avLst/>
            <a:gdLst>
              <a:gd name="T0" fmla="*/ 0 w 5"/>
              <a:gd name="T1" fmla="*/ 2931 h 13"/>
              <a:gd name="T2" fmla="*/ 1270 w 5"/>
              <a:gd name="T3" fmla="*/ 0 h 13"/>
              <a:gd name="T4" fmla="*/ 635 w 5"/>
              <a:gd name="T5" fmla="*/ 4397 h 13"/>
              <a:gd name="T6" fmla="*/ 0 w 5"/>
              <a:gd name="T7" fmla="*/ 2931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3">
                <a:moveTo>
                  <a:pt x="0" y="8"/>
                </a:moveTo>
                <a:cubicBezTo>
                  <a:pt x="0" y="6"/>
                  <a:pt x="2" y="3"/>
                  <a:pt x="4" y="0"/>
                </a:cubicBezTo>
                <a:lnTo>
                  <a:pt x="2" y="12"/>
                </a:lnTo>
                <a:cubicBezTo>
                  <a:pt x="1" y="11"/>
                  <a:pt x="0" y="10"/>
                  <a:pt x="0" y="8"/>
                </a:cubicBezTo>
              </a:path>
            </a:pathLst>
          </a:custGeom>
          <a:solidFill>
            <a:srgbClr val="EF4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6" name="Freeform 8195">
            <a:extLst>
              <a:ext uri="{FF2B5EF4-FFF2-40B4-BE49-F238E27FC236}">
                <a16:creationId xmlns:a16="http://schemas.microsoft.com/office/drawing/2014/main" id="{2336D309-F7C5-6541-B7AF-3081F7C42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95925"/>
            <a:ext cx="1588" cy="1588"/>
          </a:xfrm>
          <a:custGeom>
            <a:avLst/>
            <a:gdLst>
              <a:gd name="T0" fmla="*/ 0 w 1"/>
              <a:gd name="T1" fmla="*/ 794 h 2"/>
              <a:gd name="T2" fmla="*/ 0 w 1"/>
              <a:gd name="T3" fmla="*/ 0 h 2"/>
              <a:gd name="T4" fmla="*/ 0 w 1"/>
              <a:gd name="T5" fmla="*/ 794 h 2"/>
              <a:gd name="T6" fmla="*/ 0 w 1"/>
              <a:gd name="T7" fmla="*/ 794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0" y="1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380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7" name="Freeform 8196">
            <a:extLst>
              <a:ext uri="{FF2B5EF4-FFF2-40B4-BE49-F238E27FC236}">
                <a16:creationId xmlns:a16="http://schemas.microsoft.com/office/drawing/2014/main" id="{3508DFCB-1B23-FE4E-A5BF-7288E72DF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491163"/>
            <a:ext cx="4762" cy="9525"/>
          </a:xfrm>
          <a:custGeom>
            <a:avLst/>
            <a:gdLst>
              <a:gd name="T0" fmla="*/ 2778 w 12"/>
              <a:gd name="T1" fmla="*/ 9144 h 25"/>
              <a:gd name="T2" fmla="*/ 3572 w 12"/>
              <a:gd name="T3" fmla="*/ 8001 h 25"/>
              <a:gd name="T4" fmla="*/ 3968 w 12"/>
              <a:gd name="T5" fmla="*/ 5715 h 25"/>
              <a:gd name="T6" fmla="*/ 3572 w 12"/>
              <a:gd name="T7" fmla="*/ 4572 h 25"/>
              <a:gd name="T8" fmla="*/ 2778 w 12"/>
              <a:gd name="T9" fmla="*/ 3429 h 25"/>
              <a:gd name="T10" fmla="*/ 3572 w 12"/>
              <a:gd name="T11" fmla="*/ 1143 h 25"/>
              <a:gd name="T12" fmla="*/ 3572 w 12"/>
              <a:gd name="T13" fmla="*/ 3429 h 25"/>
              <a:gd name="T14" fmla="*/ 3572 w 12"/>
              <a:gd name="T15" fmla="*/ 4572 h 25"/>
              <a:gd name="T16" fmla="*/ 4365 w 12"/>
              <a:gd name="T17" fmla="*/ 5715 h 25"/>
              <a:gd name="T18" fmla="*/ 3572 w 12"/>
              <a:gd name="T19" fmla="*/ 8001 h 25"/>
              <a:gd name="T20" fmla="*/ 2778 w 12"/>
              <a:gd name="T21" fmla="*/ 9144 h 25"/>
              <a:gd name="T22" fmla="*/ 1191 w 12"/>
              <a:gd name="T23" fmla="*/ 9144 h 25"/>
              <a:gd name="T24" fmla="*/ 1191 w 12"/>
              <a:gd name="T25" fmla="*/ 6858 h 25"/>
              <a:gd name="T26" fmla="*/ 794 w 12"/>
              <a:gd name="T27" fmla="*/ 5715 h 25"/>
              <a:gd name="T28" fmla="*/ 1587 w 12"/>
              <a:gd name="T29" fmla="*/ 6858 h 25"/>
              <a:gd name="T30" fmla="*/ 1587 w 12"/>
              <a:gd name="T31" fmla="*/ 9144 h 25"/>
              <a:gd name="T32" fmla="*/ 1191 w 12"/>
              <a:gd name="T33" fmla="*/ 9144 h 25"/>
              <a:gd name="T34" fmla="*/ 0 w 12"/>
              <a:gd name="T35" fmla="*/ 4572 h 25"/>
              <a:gd name="T36" fmla="*/ 1191 w 12"/>
              <a:gd name="T37" fmla="*/ 2286 h 25"/>
              <a:gd name="T38" fmla="*/ 2381 w 12"/>
              <a:gd name="T39" fmla="*/ 0 h 25"/>
              <a:gd name="T40" fmla="*/ 1587 w 12"/>
              <a:gd name="T41" fmla="*/ 2286 h 25"/>
              <a:gd name="T42" fmla="*/ 794 w 12"/>
              <a:gd name="T43" fmla="*/ 4572 h 25"/>
              <a:gd name="T44" fmla="*/ 794 w 12"/>
              <a:gd name="T45" fmla="*/ 5715 h 25"/>
              <a:gd name="T46" fmla="*/ 0 w 12"/>
              <a:gd name="T47" fmla="*/ 4572 h 2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5">
                <a:moveTo>
                  <a:pt x="7" y="24"/>
                </a:moveTo>
                <a:lnTo>
                  <a:pt x="9" y="21"/>
                </a:lnTo>
                <a:cubicBezTo>
                  <a:pt x="9" y="18"/>
                  <a:pt x="10" y="18"/>
                  <a:pt x="10" y="15"/>
                </a:cubicBezTo>
                <a:cubicBezTo>
                  <a:pt x="10" y="15"/>
                  <a:pt x="9" y="15"/>
                  <a:pt x="9" y="12"/>
                </a:cubicBezTo>
                <a:cubicBezTo>
                  <a:pt x="7" y="12"/>
                  <a:pt x="7" y="9"/>
                  <a:pt x="7" y="9"/>
                </a:cubicBezTo>
                <a:cubicBezTo>
                  <a:pt x="9" y="6"/>
                  <a:pt x="9" y="6"/>
                  <a:pt x="9" y="3"/>
                </a:cubicBezTo>
                <a:cubicBezTo>
                  <a:pt x="10" y="6"/>
                  <a:pt x="9" y="6"/>
                  <a:pt x="9" y="9"/>
                </a:cubicBezTo>
                <a:cubicBezTo>
                  <a:pt x="7" y="9"/>
                  <a:pt x="9" y="9"/>
                  <a:pt x="9" y="12"/>
                </a:cubicBezTo>
                <a:cubicBezTo>
                  <a:pt x="10" y="15"/>
                  <a:pt x="11" y="15"/>
                  <a:pt x="11" y="15"/>
                </a:cubicBezTo>
                <a:cubicBezTo>
                  <a:pt x="11" y="18"/>
                  <a:pt x="10" y="18"/>
                  <a:pt x="9" y="21"/>
                </a:cubicBezTo>
                <a:cubicBezTo>
                  <a:pt x="9" y="24"/>
                  <a:pt x="7" y="24"/>
                  <a:pt x="7" y="24"/>
                </a:cubicBezTo>
                <a:close/>
                <a:moveTo>
                  <a:pt x="3" y="24"/>
                </a:moveTo>
                <a:lnTo>
                  <a:pt x="3" y="18"/>
                </a:lnTo>
                <a:lnTo>
                  <a:pt x="2" y="15"/>
                </a:lnTo>
                <a:cubicBezTo>
                  <a:pt x="2" y="15"/>
                  <a:pt x="4" y="15"/>
                  <a:pt x="4" y="18"/>
                </a:cubicBezTo>
                <a:lnTo>
                  <a:pt x="4" y="24"/>
                </a:lnTo>
                <a:lnTo>
                  <a:pt x="3" y="24"/>
                </a:lnTo>
                <a:close/>
                <a:moveTo>
                  <a:pt x="0" y="12"/>
                </a:moveTo>
                <a:cubicBezTo>
                  <a:pt x="0" y="9"/>
                  <a:pt x="2" y="9"/>
                  <a:pt x="3" y="6"/>
                </a:cubicBezTo>
                <a:cubicBezTo>
                  <a:pt x="4" y="3"/>
                  <a:pt x="6" y="3"/>
                  <a:pt x="6" y="0"/>
                </a:cubicBezTo>
                <a:cubicBezTo>
                  <a:pt x="7" y="3"/>
                  <a:pt x="6" y="3"/>
                  <a:pt x="4" y="6"/>
                </a:cubicBezTo>
                <a:cubicBezTo>
                  <a:pt x="3" y="9"/>
                  <a:pt x="2" y="9"/>
                  <a:pt x="2" y="12"/>
                </a:cubicBezTo>
                <a:lnTo>
                  <a:pt x="2" y="15"/>
                </a:lnTo>
                <a:cubicBezTo>
                  <a:pt x="1" y="15"/>
                  <a:pt x="0" y="15"/>
                  <a:pt x="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8" name="Freeform 8197">
            <a:extLst>
              <a:ext uri="{FF2B5EF4-FFF2-40B4-BE49-F238E27FC236}">
                <a16:creationId xmlns:a16="http://schemas.microsoft.com/office/drawing/2014/main" id="{04F8E343-6FFE-4F43-A7C6-29EFB2711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91163"/>
            <a:ext cx="3175" cy="1587"/>
          </a:xfrm>
          <a:custGeom>
            <a:avLst/>
            <a:gdLst>
              <a:gd name="T0" fmla="*/ 2721 w 7"/>
              <a:gd name="T1" fmla="*/ 1190 h 4"/>
              <a:gd name="T2" fmla="*/ 907 w 7"/>
              <a:gd name="T3" fmla="*/ 1190 h 4"/>
              <a:gd name="T4" fmla="*/ 0 w 7"/>
              <a:gd name="T5" fmla="*/ 1190 h 4"/>
              <a:gd name="T6" fmla="*/ 907 w 7"/>
              <a:gd name="T7" fmla="*/ 0 h 4"/>
              <a:gd name="T8" fmla="*/ 2721 w 7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6" y="3"/>
                </a:moveTo>
                <a:cubicBezTo>
                  <a:pt x="6" y="3"/>
                  <a:pt x="3" y="3"/>
                  <a:pt x="2" y="3"/>
                </a:cubicBezTo>
                <a:cubicBezTo>
                  <a:pt x="1" y="3"/>
                  <a:pt x="0" y="3"/>
                  <a:pt x="0" y="3"/>
                </a:cubicBezTo>
                <a:cubicBezTo>
                  <a:pt x="0" y="0"/>
                  <a:pt x="1" y="0"/>
                  <a:pt x="2" y="0"/>
                </a:cubicBezTo>
                <a:cubicBezTo>
                  <a:pt x="3" y="0"/>
                  <a:pt x="6" y="0"/>
                  <a:pt x="6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9" name="Freeform 8198">
            <a:extLst>
              <a:ext uri="{FF2B5EF4-FFF2-40B4-BE49-F238E27FC236}">
                <a16:creationId xmlns:a16="http://schemas.microsoft.com/office/drawing/2014/main" id="{4D88C8F7-9BE8-7441-BCC1-F7C424317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91163"/>
            <a:ext cx="3175" cy="3175"/>
          </a:xfrm>
          <a:custGeom>
            <a:avLst/>
            <a:gdLst>
              <a:gd name="T0" fmla="*/ 907 w 7"/>
              <a:gd name="T1" fmla="*/ 2721 h 7"/>
              <a:gd name="T2" fmla="*/ 0 w 7"/>
              <a:gd name="T3" fmla="*/ 1361 h 7"/>
              <a:gd name="T4" fmla="*/ 2268 w 7"/>
              <a:gd name="T5" fmla="*/ 1361 h 7"/>
              <a:gd name="T6" fmla="*/ 2268 w 7"/>
              <a:gd name="T7" fmla="*/ 454 h 7"/>
              <a:gd name="T8" fmla="*/ 2721 w 7"/>
              <a:gd name="T9" fmla="*/ 1361 h 7"/>
              <a:gd name="T10" fmla="*/ 907 w 7"/>
              <a:gd name="T11" fmla="*/ 2721 h 7"/>
              <a:gd name="T12" fmla="*/ 2268 w 7"/>
              <a:gd name="T13" fmla="*/ 454 h 7"/>
              <a:gd name="T14" fmla="*/ 454 w 7"/>
              <a:gd name="T15" fmla="*/ 454 h 7"/>
              <a:gd name="T16" fmla="*/ 907 w 7"/>
              <a:gd name="T17" fmla="*/ 0 h 7"/>
              <a:gd name="T18" fmla="*/ 2268 w 7"/>
              <a:gd name="T19" fmla="*/ 454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7">
                <a:moveTo>
                  <a:pt x="2" y="6"/>
                </a:moveTo>
                <a:cubicBezTo>
                  <a:pt x="1" y="6"/>
                  <a:pt x="0" y="3"/>
                  <a:pt x="0" y="3"/>
                </a:cubicBezTo>
                <a:lnTo>
                  <a:pt x="5" y="3"/>
                </a:lnTo>
                <a:lnTo>
                  <a:pt x="5" y="1"/>
                </a:lnTo>
                <a:cubicBezTo>
                  <a:pt x="5" y="2"/>
                  <a:pt x="6" y="2"/>
                  <a:pt x="6" y="3"/>
                </a:cubicBezTo>
                <a:cubicBezTo>
                  <a:pt x="6" y="3"/>
                  <a:pt x="4" y="6"/>
                  <a:pt x="2" y="6"/>
                </a:cubicBezTo>
                <a:close/>
                <a:moveTo>
                  <a:pt x="5" y="1"/>
                </a:moveTo>
                <a:cubicBezTo>
                  <a:pt x="4" y="0"/>
                  <a:pt x="2" y="1"/>
                  <a:pt x="1" y="1"/>
                </a:cubicBezTo>
                <a:cubicBezTo>
                  <a:pt x="1" y="0"/>
                  <a:pt x="1" y="0"/>
                  <a:pt x="2" y="0"/>
                </a:cubicBezTo>
                <a:cubicBezTo>
                  <a:pt x="3" y="0"/>
                  <a:pt x="4" y="0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30" name="Freeform 8199">
            <a:extLst>
              <a:ext uri="{FF2B5EF4-FFF2-40B4-BE49-F238E27FC236}">
                <a16:creationId xmlns:a16="http://schemas.microsoft.com/office/drawing/2014/main" id="{E0B8B3FF-F556-0144-8612-5B9334353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81638"/>
            <a:ext cx="3175" cy="1587"/>
          </a:xfrm>
          <a:custGeom>
            <a:avLst/>
            <a:gdLst>
              <a:gd name="T0" fmla="*/ 2721 w 7"/>
              <a:gd name="T1" fmla="*/ 1270 h 5"/>
              <a:gd name="T2" fmla="*/ 907 w 7"/>
              <a:gd name="T3" fmla="*/ 1270 h 5"/>
              <a:gd name="T4" fmla="*/ 0 w 7"/>
              <a:gd name="T5" fmla="*/ 1270 h 5"/>
              <a:gd name="T6" fmla="*/ 907 w 7"/>
              <a:gd name="T7" fmla="*/ 0 h 5"/>
              <a:gd name="T8" fmla="*/ 2721 w 7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5">
                <a:moveTo>
                  <a:pt x="6" y="4"/>
                </a:moveTo>
                <a:cubicBezTo>
                  <a:pt x="6" y="4"/>
                  <a:pt x="4" y="4"/>
                  <a:pt x="2" y="4"/>
                </a:cubicBezTo>
                <a:cubicBezTo>
                  <a:pt x="1" y="4"/>
                  <a:pt x="0" y="4"/>
                  <a:pt x="0" y="4"/>
                </a:cubicBezTo>
                <a:cubicBezTo>
                  <a:pt x="0" y="0"/>
                  <a:pt x="1" y="0"/>
                  <a:pt x="2" y="0"/>
                </a:cubicBezTo>
                <a:cubicBezTo>
                  <a:pt x="4" y="0"/>
                  <a:pt x="6" y="0"/>
                  <a:pt x="6" y="4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31" name="Freeform 8200">
            <a:extLst>
              <a:ext uri="{FF2B5EF4-FFF2-40B4-BE49-F238E27FC236}">
                <a16:creationId xmlns:a16="http://schemas.microsoft.com/office/drawing/2014/main" id="{4F7E202F-BB4B-7D4E-9C9E-E6F154378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81638"/>
            <a:ext cx="1587" cy="1587"/>
          </a:xfrm>
          <a:custGeom>
            <a:avLst/>
            <a:gdLst>
              <a:gd name="T0" fmla="*/ 0 w 5"/>
              <a:gd name="T1" fmla="*/ 1323 h 6"/>
              <a:gd name="T2" fmla="*/ 0 w 5"/>
              <a:gd name="T3" fmla="*/ 1323 h 6"/>
              <a:gd name="T4" fmla="*/ 0 w 5"/>
              <a:gd name="T5" fmla="*/ 1323 h 6"/>
              <a:gd name="T6" fmla="*/ 0 w 5"/>
              <a:gd name="T7" fmla="*/ 794 h 6"/>
              <a:gd name="T8" fmla="*/ 1270 w 5"/>
              <a:gd name="T9" fmla="*/ 529 h 6"/>
              <a:gd name="T10" fmla="*/ 635 w 5"/>
              <a:gd name="T11" fmla="*/ 265 h 6"/>
              <a:gd name="T12" fmla="*/ 0 w 5"/>
              <a:gd name="T13" fmla="*/ 794 h 6"/>
              <a:gd name="T14" fmla="*/ 0 w 5"/>
              <a:gd name="T15" fmla="*/ 1323 h 6"/>
              <a:gd name="T16" fmla="*/ 0 w 5"/>
              <a:gd name="T17" fmla="*/ 1323 h 6"/>
              <a:gd name="T18" fmla="*/ 0 w 5"/>
              <a:gd name="T19" fmla="*/ 1323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6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3"/>
                  <a:pt x="0" y="3"/>
                </a:cubicBezTo>
                <a:cubicBezTo>
                  <a:pt x="1" y="0"/>
                  <a:pt x="3" y="0"/>
                  <a:pt x="4" y="2"/>
                </a:cubicBezTo>
                <a:cubicBezTo>
                  <a:pt x="4" y="1"/>
                  <a:pt x="3" y="1"/>
                  <a:pt x="2" y="1"/>
                </a:cubicBezTo>
                <a:cubicBezTo>
                  <a:pt x="2" y="1"/>
                  <a:pt x="0" y="1"/>
                  <a:pt x="0" y="3"/>
                </a:cubicBezTo>
                <a:cubicBezTo>
                  <a:pt x="0" y="3"/>
                  <a:pt x="0" y="4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32" name="Freeform 8201">
            <a:extLst>
              <a:ext uri="{FF2B5EF4-FFF2-40B4-BE49-F238E27FC236}">
                <a16:creationId xmlns:a16="http://schemas.microsoft.com/office/drawing/2014/main" id="{19C31F26-75E2-9340-89DD-D33C3BCEF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483225"/>
            <a:ext cx="20637" cy="7938"/>
          </a:xfrm>
          <a:custGeom>
            <a:avLst/>
            <a:gdLst>
              <a:gd name="T0" fmla="*/ 5596 w 59"/>
              <a:gd name="T1" fmla="*/ 7577 h 22"/>
              <a:gd name="T2" fmla="*/ 6296 w 59"/>
              <a:gd name="T3" fmla="*/ 6495 h 22"/>
              <a:gd name="T4" fmla="*/ 3848 w 59"/>
              <a:gd name="T5" fmla="*/ 4330 h 22"/>
              <a:gd name="T6" fmla="*/ 350 w 59"/>
              <a:gd name="T7" fmla="*/ 2165 h 22"/>
              <a:gd name="T8" fmla="*/ 3148 w 59"/>
              <a:gd name="T9" fmla="*/ 2165 h 22"/>
              <a:gd name="T10" fmla="*/ 7695 w 59"/>
              <a:gd name="T11" fmla="*/ 2165 h 22"/>
              <a:gd name="T12" fmla="*/ 9444 w 59"/>
              <a:gd name="T13" fmla="*/ 0 h 22"/>
              <a:gd name="T14" fmla="*/ 11543 w 59"/>
              <a:gd name="T15" fmla="*/ 2165 h 22"/>
              <a:gd name="T16" fmla="*/ 14691 w 59"/>
              <a:gd name="T17" fmla="*/ 2165 h 22"/>
              <a:gd name="T18" fmla="*/ 19937 w 59"/>
              <a:gd name="T19" fmla="*/ 1082 h 22"/>
              <a:gd name="T20" fmla="*/ 17139 w 59"/>
              <a:gd name="T21" fmla="*/ 4330 h 22"/>
              <a:gd name="T22" fmla="*/ 15740 w 59"/>
              <a:gd name="T23" fmla="*/ 5412 h 22"/>
              <a:gd name="T24" fmla="*/ 17139 w 59"/>
              <a:gd name="T25" fmla="*/ 3247 h 22"/>
              <a:gd name="T26" fmla="*/ 18888 w 59"/>
              <a:gd name="T27" fmla="*/ 1082 h 22"/>
              <a:gd name="T28" fmla="*/ 12242 w 59"/>
              <a:gd name="T29" fmla="*/ 6495 h 22"/>
              <a:gd name="T30" fmla="*/ 13292 w 59"/>
              <a:gd name="T31" fmla="*/ 7577 h 22"/>
              <a:gd name="T32" fmla="*/ 5596 w 59"/>
              <a:gd name="T33" fmla="*/ 7577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9" h="22">
                <a:moveTo>
                  <a:pt x="16" y="21"/>
                </a:moveTo>
                <a:cubicBezTo>
                  <a:pt x="16" y="18"/>
                  <a:pt x="16" y="18"/>
                  <a:pt x="18" y="18"/>
                </a:cubicBezTo>
                <a:cubicBezTo>
                  <a:pt x="16" y="15"/>
                  <a:pt x="13" y="15"/>
                  <a:pt x="11" y="12"/>
                </a:cubicBezTo>
                <a:cubicBezTo>
                  <a:pt x="0" y="12"/>
                  <a:pt x="1" y="6"/>
                  <a:pt x="1" y="6"/>
                </a:cubicBezTo>
                <a:lnTo>
                  <a:pt x="9" y="6"/>
                </a:lnTo>
                <a:lnTo>
                  <a:pt x="22" y="6"/>
                </a:lnTo>
                <a:cubicBezTo>
                  <a:pt x="22" y="6"/>
                  <a:pt x="25" y="0"/>
                  <a:pt x="27" y="0"/>
                </a:cubicBezTo>
                <a:cubicBezTo>
                  <a:pt x="31" y="0"/>
                  <a:pt x="32" y="6"/>
                  <a:pt x="33" y="6"/>
                </a:cubicBezTo>
                <a:lnTo>
                  <a:pt x="42" y="6"/>
                </a:lnTo>
                <a:cubicBezTo>
                  <a:pt x="42" y="6"/>
                  <a:pt x="54" y="0"/>
                  <a:pt x="57" y="3"/>
                </a:cubicBezTo>
                <a:cubicBezTo>
                  <a:pt x="58" y="9"/>
                  <a:pt x="49" y="9"/>
                  <a:pt x="49" y="12"/>
                </a:cubicBezTo>
                <a:cubicBezTo>
                  <a:pt x="49" y="15"/>
                  <a:pt x="48" y="18"/>
                  <a:pt x="45" y="15"/>
                </a:cubicBezTo>
                <a:cubicBezTo>
                  <a:pt x="44" y="12"/>
                  <a:pt x="49" y="9"/>
                  <a:pt x="49" y="9"/>
                </a:cubicBezTo>
                <a:cubicBezTo>
                  <a:pt x="49" y="9"/>
                  <a:pt x="56" y="6"/>
                  <a:pt x="54" y="3"/>
                </a:cubicBezTo>
                <a:cubicBezTo>
                  <a:pt x="44" y="6"/>
                  <a:pt x="47" y="15"/>
                  <a:pt x="35" y="18"/>
                </a:cubicBezTo>
                <a:cubicBezTo>
                  <a:pt x="38" y="18"/>
                  <a:pt x="38" y="21"/>
                  <a:pt x="38" y="21"/>
                </a:cubicBezTo>
                <a:lnTo>
                  <a:pt x="16" y="21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33" name="Freeform 8202">
            <a:extLst>
              <a:ext uri="{FF2B5EF4-FFF2-40B4-BE49-F238E27FC236}">
                <a16:creationId xmlns:a16="http://schemas.microsoft.com/office/drawing/2014/main" id="{8A6793EA-30BE-F54E-AC76-EC901838B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5483225"/>
            <a:ext cx="20637" cy="7938"/>
          </a:xfrm>
          <a:custGeom>
            <a:avLst/>
            <a:gdLst>
              <a:gd name="T0" fmla="*/ 13292 w 59"/>
              <a:gd name="T1" fmla="*/ 7577 h 22"/>
              <a:gd name="T2" fmla="*/ 12242 w 59"/>
              <a:gd name="T3" fmla="*/ 6495 h 22"/>
              <a:gd name="T4" fmla="*/ 13292 w 59"/>
              <a:gd name="T5" fmla="*/ 7577 h 22"/>
              <a:gd name="T6" fmla="*/ 6296 w 59"/>
              <a:gd name="T7" fmla="*/ 6495 h 22"/>
              <a:gd name="T8" fmla="*/ 3848 w 59"/>
              <a:gd name="T9" fmla="*/ 4330 h 22"/>
              <a:gd name="T10" fmla="*/ 700 w 59"/>
              <a:gd name="T11" fmla="*/ 3247 h 22"/>
              <a:gd name="T12" fmla="*/ 0 w 59"/>
              <a:gd name="T13" fmla="*/ 2165 h 22"/>
              <a:gd name="T14" fmla="*/ 350 w 59"/>
              <a:gd name="T15" fmla="*/ 2165 h 22"/>
              <a:gd name="T16" fmla="*/ 700 w 59"/>
              <a:gd name="T17" fmla="*/ 3247 h 22"/>
              <a:gd name="T18" fmla="*/ 4197 w 59"/>
              <a:gd name="T19" fmla="*/ 4330 h 22"/>
              <a:gd name="T20" fmla="*/ 6296 w 59"/>
              <a:gd name="T21" fmla="*/ 6495 h 22"/>
              <a:gd name="T22" fmla="*/ 5596 w 59"/>
              <a:gd name="T23" fmla="*/ 7577 h 22"/>
              <a:gd name="T24" fmla="*/ 6296 w 59"/>
              <a:gd name="T25" fmla="*/ 6495 h 22"/>
              <a:gd name="T26" fmla="*/ 9444 w 59"/>
              <a:gd name="T27" fmla="*/ 0 h 22"/>
              <a:gd name="T28" fmla="*/ 8045 w 59"/>
              <a:gd name="T29" fmla="*/ 2165 h 22"/>
              <a:gd name="T30" fmla="*/ 7695 w 59"/>
              <a:gd name="T31" fmla="*/ 2165 h 22"/>
              <a:gd name="T32" fmla="*/ 9444 w 59"/>
              <a:gd name="T33" fmla="*/ 0 h 22"/>
              <a:gd name="T34" fmla="*/ 11543 w 59"/>
              <a:gd name="T35" fmla="*/ 2165 h 22"/>
              <a:gd name="T36" fmla="*/ 10843 w 59"/>
              <a:gd name="T37" fmla="*/ 722 h 22"/>
              <a:gd name="T38" fmla="*/ 11543 w 59"/>
              <a:gd name="T39" fmla="*/ 2165 h 22"/>
              <a:gd name="T40" fmla="*/ 19238 w 59"/>
              <a:gd name="T41" fmla="*/ 722 h 22"/>
              <a:gd name="T42" fmla="*/ 14691 w 59"/>
              <a:gd name="T43" fmla="*/ 2165 h 22"/>
              <a:gd name="T44" fmla="*/ 19238 w 59"/>
              <a:gd name="T45" fmla="*/ 722 h 22"/>
              <a:gd name="T46" fmla="*/ 19937 w 59"/>
              <a:gd name="T47" fmla="*/ 1082 h 22"/>
              <a:gd name="T48" fmla="*/ 17839 w 59"/>
              <a:gd name="T49" fmla="*/ 3247 h 22"/>
              <a:gd name="T50" fmla="*/ 17139 w 59"/>
              <a:gd name="T51" fmla="*/ 4330 h 22"/>
              <a:gd name="T52" fmla="*/ 16440 w 59"/>
              <a:gd name="T53" fmla="*/ 5412 h 22"/>
              <a:gd name="T54" fmla="*/ 17139 w 59"/>
              <a:gd name="T55" fmla="*/ 4330 h 22"/>
              <a:gd name="T56" fmla="*/ 17839 w 59"/>
              <a:gd name="T57" fmla="*/ 3247 h 22"/>
              <a:gd name="T58" fmla="*/ 19937 w 59"/>
              <a:gd name="T59" fmla="*/ 1082 h 22"/>
              <a:gd name="T60" fmla="*/ 19238 w 59"/>
              <a:gd name="T61" fmla="*/ 722 h 22"/>
              <a:gd name="T62" fmla="*/ 19937 w 59"/>
              <a:gd name="T63" fmla="*/ 1082 h 22"/>
              <a:gd name="T64" fmla="*/ 15390 w 59"/>
              <a:gd name="T65" fmla="*/ 4330 h 22"/>
              <a:gd name="T66" fmla="*/ 15390 w 59"/>
              <a:gd name="T67" fmla="*/ 4330 h 22"/>
              <a:gd name="T68" fmla="*/ 15390 w 59"/>
              <a:gd name="T69" fmla="*/ 4330 h 22"/>
              <a:gd name="T70" fmla="*/ 15390 w 59"/>
              <a:gd name="T71" fmla="*/ 4330 h 22"/>
              <a:gd name="T72" fmla="*/ 17139 w 59"/>
              <a:gd name="T73" fmla="*/ 3247 h 22"/>
              <a:gd name="T74" fmla="*/ 15740 w 59"/>
              <a:gd name="T75" fmla="*/ 4330 h 22"/>
              <a:gd name="T76" fmla="*/ 15740 w 59"/>
              <a:gd name="T77" fmla="*/ 5412 h 22"/>
              <a:gd name="T78" fmla="*/ 15390 w 59"/>
              <a:gd name="T79" fmla="*/ 4330 h 22"/>
              <a:gd name="T80" fmla="*/ 12242 w 59"/>
              <a:gd name="T81" fmla="*/ 6495 h 22"/>
              <a:gd name="T82" fmla="*/ 15740 w 59"/>
              <a:gd name="T83" fmla="*/ 3247 h 22"/>
              <a:gd name="T84" fmla="*/ 18888 w 59"/>
              <a:gd name="T85" fmla="*/ 1082 h 22"/>
              <a:gd name="T86" fmla="*/ 18538 w 59"/>
              <a:gd name="T87" fmla="*/ 2165 h 22"/>
              <a:gd name="T88" fmla="*/ 16090 w 59"/>
              <a:gd name="T89" fmla="*/ 3247 h 22"/>
              <a:gd name="T90" fmla="*/ 15390 w 59"/>
              <a:gd name="T91" fmla="*/ 4330 h 22"/>
              <a:gd name="T92" fmla="*/ 17139 w 59"/>
              <a:gd name="T93" fmla="*/ 3247 h 22"/>
              <a:gd name="T94" fmla="*/ 17139 w 59"/>
              <a:gd name="T95" fmla="*/ 3247 h 22"/>
              <a:gd name="T96" fmla="*/ 17139 w 59"/>
              <a:gd name="T97" fmla="*/ 3247 h 22"/>
              <a:gd name="T98" fmla="*/ 18538 w 59"/>
              <a:gd name="T99" fmla="*/ 2526 h 22"/>
              <a:gd name="T100" fmla="*/ 17139 w 59"/>
              <a:gd name="T101" fmla="*/ 3247 h 22"/>
              <a:gd name="T102" fmla="*/ 18538 w 59"/>
              <a:gd name="T103" fmla="*/ 2526 h 22"/>
              <a:gd name="T104" fmla="*/ 18888 w 59"/>
              <a:gd name="T105" fmla="*/ 2165 h 22"/>
              <a:gd name="T106" fmla="*/ 18538 w 59"/>
              <a:gd name="T107" fmla="*/ 2526 h 22"/>
              <a:gd name="T108" fmla="*/ 18538 w 59"/>
              <a:gd name="T109" fmla="*/ 2165 h 22"/>
              <a:gd name="T110" fmla="*/ 18888 w 59"/>
              <a:gd name="T111" fmla="*/ 2165 h 2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9" h="22">
                <a:moveTo>
                  <a:pt x="38" y="21"/>
                </a:moveTo>
                <a:cubicBezTo>
                  <a:pt x="38" y="21"/>
                  <a:pt x="38" y="18"/>
                  <a:pt x="35" y="18"/>
                </a:cubicBezTo>
                <a:cubicBezTo>
                  <a:pt x="39" y="18"/>
                  <a:pt x="38" y="21"/>
                  <a:pt x="38" y="21"/>
                </a:cubicBezTo>
                <a:close/>
                <a:moveTo>
                  <a:pt x="18" y="18"/>
                </a:moveTo>
                <a:cubicBezTo>
                  <a:pt x="16" y="15"/>
                  <a:pt x="13" y="15"/>
                  <a:pt x="11" y="12"/>
                </a:cubicBezTo>
                <a:cubicBezTo>
                  <a:pt x="7" y="12"/>
                  <a:pt x="4" y="12"/>
                  <a:pt x="2" y="9"/>
                </a:cubicBezTo>
                <a:cubicBezTo>
                  <a:pt x="0" y="9"/>
                  <a:pt x="0" y="6"/>
                  <a:pt x="0" y="6"/>
                </a:cubicBezTo>
                <a:lnTo>
                  <a:pt x="1" y="6"/>
                </a:lnTo>
                <a:lnTo>
                  <a:pt x="2" y="9"/>
                </a:lnTo>
                <a:cubicBezTo>
                  <a:pt x="4" y="9"/>
                  <a:pt x="6" y="12"/>
                  <a:pt x="12" y="12"/>
                </a:cubicBezTo>
                <a:cubicBezTo>
                  <a:pt x="15" y="15"/>
                  <a:pt x="16" y="15"/>
                  <a:pt x="18" y="18"/>
                </a:cubicBezTo>
                <a:cubicBezTo>
                  <a:pt x="18" y="18"/>
                  <a:pt x="16" y="18"/>
                  <a:pt x="16" y="21"/>
                </a:cubicBezTo>
                <a:cubicBezTo>
                  <a:pt x="16" y="18"/>
                  <a:pt x="16" y="18"/>
                  <a:pt x="18" y="18"/>
                </a:cubicBezTo>
                <a:close/>
                <a:moveTo>
                  <a:pt x="27" y="0"/>
                </a:moveTo>
                <a:cubicBezTo>
                  <a:pt x="25" y="0"/>
                  <a:pt x="23" y="6"/>
                  <a:pt x="23" y="6"/>
                </a:cubicBezTo>
                <a:lnTo>
                  <a:pt x="22" y="6"/>
                </a:lnTo>
                <a:cubicBezTo>
                  <a:pt x="22" y="6"/>
                  <a:pt x="25" y="0"/>
                  <a:pt x="27" y="0"/>
                </a:cubicBezTo>
                <a:close/>
                <a:moveTo>
                  <a:pt x="33" y="6"/>
                </a:moveTo>
                <a:lnTo>
                  <a:pt x="31" y="2"/>
                </a:lnTo>
                <a:cubicBezTo>
                  <a:pt x="32" y="3"/>
                  <a:pt x="32" y="4"/>
                  <a:pt x="33" y="6"/>
                </a:cubicBezTo>
                <a:close/>
                <a:moveTo>
                  <a:pt x="55" y="2"/>
                </a:moveTo>
                <a:cubicBezTo>
                  <a:pt x="51" y="2"/>
                  <a:pt x="42" y="6"/>
                  <a:pt x="42" y="6"/>
                </a:cubicBezTo>
                <a:cubicBezTo>
                  <a:pt x="42" y="6"/>
                  <a:pt x="50" y="2"/>
                  <a:pt x="55" y="2"/>
                </a:cubicBezTo>
                <a:close/>
                <a:moveTo>
                  <a:pt x="57" y="3"/>
                </a:moveTo>
                <a:cubicBezTo>
                  <a:pt x="58" y="9"/>
                  <a:pt x="54" y="9"/>
                  <a:pt x="51" y="9"/>
                </a:cubicBezTo>
                <a:cubicBezTo>
                  <a:pt x="50" y="12"/>
                  <a:pt x="49" y="12"/>
                  <a:pt x="49" y="12"/>
                </a:cubicBezTo>
                <a:cubicBezTo>
                  <a:pt x="49" y="12"/>
                  <a:pt x="49" y="15"/>
                  <a:pt x="47" y="15"/>
                </a:cubicBezTo>
                <a:cubicBezTo>
                  <a:pt x="48" y="15"/>
                  <a:pt x="48" y="12"/>
                  <a:pt x="49" y="12"/>
                </a:cubicBezTo>
                <a:cubicBezTo>
                  <a:pt x="49" y="12"/>
                  <a:pt x="49" y="9"/>
                  <a:pt x="51" y="9"/>
                </a:cubicBezTo>
                <a:cubicBezTo>
                  <a:pt x="54" y="9"/>
                  <a:pt x="57" y="6"/>
                  <a:pt x="57" y="3"/>
                </a:cubicBezTo>
                <a:cubicBezTo>
                  <a:pt x="56" y="2"/>
                  <a:pt x="56" y="2"/>
                  <a:pt x="55" y="2"/>
                </a:cubicBezTo>
                <a:cubicBezTo>
                  <a:pt x="56" y="2"/>
                  <a:pt x="57" y="2"/>
                  <a:pt x="57" y="3"/>
                </a:cubicBezTo>
                <a:close/>
                <a:moveTo>
                  <a:pt x="44" y="12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lose/>
                <a:moveTo>
                  <a:pt x="49" y="9"/>
                </a:moveTo>
                <a:cubicBezTo>
                  <a:pt x="47" y="9"/>
                  <a:pt x="45" y="12"/>
                  <a:pt x="45" y="12"/>
                </a:cubicBezTo>
                <a:lnTo>
                  <a:pt x="45" y="15"/>
                </a:lnTo>
                <a:cubicBezTo>
                  <a:pt x="45" y="15"/>
                  <a:pt x="44" y="15"/>
                  <a:pt x="44" y="12"/>
                </a:cubicBezTo>
                <a:cubicBezTo>
                  <a:pt x="42" y="14"/>
                  <a:pt x="39" y="16"/>
                  <a:pt x="35" y="18"/>
                </a:cubicBezTo>
                <a:cubicBezTo>
                  <a:pt x="41" y="15"/>
                  <a:pt x="44" y="12"/>
                  <a:pt x="45" y="9"/>
                </a:cubicBezTo>
                <a:cubicBezTo>
                  <a:pt x="47" y="9"/>
                  <a:pt x="49" y="3"/>
                  <a:pt x="54" y="3"/>
                </a:cubicBezTo>
                <a:cubicBezTo>
                  <a:pt x="54" y="4"/>
                  <a:pt x="54" y="5"/>
                  <a:pt x="53" y="6"/>
                </a:cubicBezTo>
                <a:cubicBezTo>
                  <a:pt x="49" y="6"/>
                  <a:pt x="48" y="9"/>
                  <a:pt x="46" y="9"/>
                </a:cubicBezTo>
                <a:cubicBezTo>
                  <a:pt x="45" y="10"/>
                  <a:pt x="45" y="11"/>
                  <a:pt x="44" y="12"/>
                </a:cubicBezTo>
                <a:cubicBezTo>
                  <a:pt x="45" y="11"/>
                  <a:pt x="48" y="9"/>
                  <a:pt x="49" y="9"/>
                </a:cubicBezTo>
                <a:cubicBezTo>
                  <a:pt x="49" y="9"/>
                  <a:pt x="49" y="9"/>
                  <a:pt x="49" y="9"/>
                </a:cubicBezTo>
                <a:cubicBezTo>
                  <a:pt x="49" y="9"/>
                  <a:pt x="49" y="9"/>
                  <a:pt x="49" y="9"/>
                </a:cubicBezTo>
                <a:close/>
                <a:moveTo>
                  <a:pt x="53" y="7"/>
                </a:moveTo>
                <a:cubicBezTo>
                  <a:pt x="52" y="8"/>
                  <a:pt x="50" y="9"/>
                  <a:pt x="49" y="9"/>
                </a:cubicBezTo>
                <a:cubicBezTo>
                  <a:pt x="50" y="9"/>
                  <a:pt x="52" y="7"/>
                  <a:pt x="53" y="7"/>
                </a:cubicBezTo>
                <a:close/>
                <a:moveTo>
                  <a:pt x="54" y="6"/>
                </a:moveTo>
                <a:cubicBezTo>
                  <a:pt x="54" y="6"/>
                  <a:pt x="53" y="6"/>
                  <a:pt x="53" y="7"/>
                </a:cubicBezTo>
                <a:lnTo>
                  <a:pt x="53" y="6"/>
                </a:lnTo>
                <a:lnTo>
                  <a:pt x="54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34" name="Freeform 8203">
            <a:extLst>
              <a:ext uri="{FF2B5EF4-FFF2-40B4-BE49-F238E27FC236}">
                <a16:creationId xmlns:a16="http://schemas.microsoft.com/office/drawing/2014/main" id="{6AC5BC10-98AD-1D47-B8FF-5CBF32767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8463" y="5487988"/>
            <a:ext cx="6350" cy="1587"/>
          </a:xfrm>
          <a:custGeom>
            <a:avLst/>
            <a:gdLst>
              <a:gd name="T0" fmla="*/ 0 w 19"/>
              <a:gd name="T1" fmla="*/ 1190 h 4"/>
              <a:gd name="T2" fmla="*/ 0 w 19"/>
              <a:gd name="T3" fmla="*/ 0 h 4"/>
              <a:gd name="T4" fmla="*/ 6016 w 19"/>
              <a:gd name="T5" fmla="*/ 0 h 4"/>
              <a:gd name="T6" fmla="*/ 0 w 19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4">
                <a:moveTo>
                  <a:pt x="0" y="3"/>
                </a:moveTo>
                <a:lnTo>
                  <a:pt x="0" y="0"/>
                </a:lnTo>
                <a:lnTo>
                  <a:pt x="18" y="0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35" name="Freeform 8204">
            <a:extLst>
              <a:ext uri="{FF2B5EF4-FFF2-40B4-BE49-F238E27FC236}">
                <a16:creationId xmlns:a16="http://schemas.microsoft.com/office/drawing/2014/main" id="{2405255D-B750-DF46-B6DC-0076633C8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5484813"/>
            <a:ext cx="3175" cy="3175"/>
          </a:xfrm>
          <a:custGeom>
            <a:avLst/>
            <a:gdLst>
              <a:gd name="T0" fmla="*/ 2858 w 10"/>
              <a:gd name="T1" fmla="*/ 2858 h 10"/>
              <a:gd name="T2" fmla="*/ 0 w 10"/>
              <a:gd name="T3" fmla="*/ 0 h 10"/>
              <a:gd name="T4" fmla="*/ 0 w 10"/>
              <a:gd name="T5" fmla="*/ 0 h 10"/>
              <a:gd name="T6" fmla="*/ 2858 w 10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0">
                <a:moveTo>
                  <a:pt x="9" y="9"/>
                </a:moveTo>
                <a:cubicBezTo>
                  <a:pt x="1" y="9"/>
                  <a:pt x="0" y="0"/>
                  <a:pt x="0" y="0"/>
                </a:cubicBezTo>
                <a:cubicBezTo>
                  <a:pt x="0" y="0"/>
                  <a:pt x="2" y="9"/>
                  <a:pt x="9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36" name="Freeform 8205">
            <a:extLst>
              <a:ext uri="{FF2B5EF4-FFF2-40B4-BE49-F238E27FC236}">
                <a16:creationId xmlns:a16="http://schemas.microsoft.com/office/drawing/2014/main" id="{8D6345EE-25ED-A246-A3AC-9E910B8B9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76875"/>
            <a:ext cx="3175" cy="7938"/>
          </a:xfrm>
          <a:custGeom>
            <a:avLst/>
            <a:gdLst>
              <a:gd name="T0" fmla="*/ 635 w 10"/>
              <a:gd name="T1" fmla="*/ 5412 h 22"/>
              <a:gd name="T2" fmla="*/ 0 w 10"/>
              <a:gd name="T3" fmla="*/ 4330 h 22"/>
              <a:gd name="T4" fmla="*/ 318 w 10"/>
              <a:gd name="T5" fmla="*/ 2165 h 22"/>
              <a:gd name="T6" fmla="*/ 953 w 10"/>
              <a:gd name="T7" fmla="*/ 0 h 22"/>
              <a:gd name="T8" fmla="*/ 1905 w 10"/>
              <a:gd name="T9" fmla="*/ 2165 h 22"/>
              <a:gd name="T10" fmla="*/ 2858 w 10"/>
              <a:gd name="T11" fmla="*/ 5412 h 22"/>
              <a:gd name="T12" fmla="*/ 1588 w 10"/>
              <a:gd name="T13" fmla="*/ 7577 h 22"/>
              <a:gd name="T14" fmla="*/ 0 w 10"/>
              <a:gd name="T15" fmla="*/ 7577 h 22"/>
              <a:gd name="T16" fmla="*/ 635 w 10"/>
              <a:gd name="T17" fmla="*/ 5412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22">
                <a:moveTo>
                  <a:pt x="2" y="15"/>
                </a:moveTo>
                <a:cubicBezTo>
                  <a:pt x="2" y="12"/>
                  <a:pt x="0" y="14"/>
                  <a:pt x="0" y="12"/>
                </a:cubicBezTo>
                <a:lnTo>
                  <a:pt x="1" y="6"/>
                </a:lnTo>
                <a:cubicBezTo>
                  <a:pt x="2" y="4"/>
                  <a:pt x="4" y="2"/>
                  <a:pt x="3" y="0"/>
                </a:cubicBezTo>
                <a:cubicBezTo>
                  <a:pt x="7" y="0"/>
                  <a:pt x="9" y="6"/>
                  <a:pt x="6" y="6"/>
                </a:cubicBezTo>
                <a:cubicBezTo>
                  <a:pt x="5" y="9"/>
                  <a:pt x="9" y="9"/>
                  <a:pt x="9" y="15"/>
                </a:cubicBezTo>
                <a:cubicBezTo>
                  <a:pt x="7" y="18"/>
                  <a:pt x="5" y="18"/>
                  <a:pt x="5" y="21"/>
                </a:cubicBezTo>
                <a:lnTo>
                  <a:pt x="0" y="21"/>
                </a:lnTo>
                <a:cubicBezTo>
                  <a:pt x="0" y="18"/>
                  <a:pt x="2" y="18"/>
                  <a:pt x="2" y="15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37" name="Freeform 8206">
            <a:extLst>
              <a:ext uri="{FF2B5EF4-FFF2-40B4-BE49-F238E27FC236}">
                <a16:creationId xmlns:a16="http://schemas.microsoft.com/office/drawing/2014/main" id="{E40161D2-7A2C-3942-9D8D-54836C510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76875"/>
            <a:ext cx="3175" cy="7938"/>
          </a:xfrm>
          <a:custGeom>
            <a:avLst/>
            <a:gdLst>
              <a:gd name="T0" fmla="*/ 907 w 7"/>
              <a:gd name="T1" fmla="*/ 5412 h 22"/>
              <a:gd name="T2" fmla="*/ 0 w 7"/>
              <a:gd name="T3" fmla="*/ 3247 h 22"/>
              <a:gd name="T4" fmla="*/ 1361 w 7"/>
              <a:gd name="T5" fmla="*/ 0 h 22"/>
              <a:gd name="T6" fmla="*/ 2721 w 7"/>
              <a:gd name="T7" fmla="*/ 722 h 22"/>
              <a:gd name="T8" fmla="*/ 1361 w 7"/>
              <a:gd name="T9" fmla="*/ 7577 h 22"/>
              <a:gd name="T10" fmla="*/ 0 w 7"/>
              <a:gd name="T11" fmla="*/ 7577 h 22"/>
              <a:gd name="T12" fmla="*/ 907 w 7"/>
              <a:gd name="T13" fmla="*/ 5412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22">
                <a:moveTo>
                  <a:pt x="2" y="15"/>
                </a:moveTo>
                <a:cubicBezTo>
                  <a:pt x="2" y="12"/>
                  <a:pt x="0" y="15"/>
                  <a:pt x="0" y="9"/>
                </a:cubicBezTo>
                <a:cubicBezTo>
                  <a:pt x="0" y="6"/>
                  <a:pt x="5" y="3"/>
                  <a:pt x="3" y="0"/>
                </a:cubicBezTo>
                <a:cubicBezTo>
                  <a:pt x="5" y="0"/>
                  <a:pt x="6" y="0"/>
                  <a:pt x="6" y="2"/>
                </a:cubicBezTo>
                <a:lnTo>
                  <a:pt x="3" y="21"/>
                </a:lnTo>
                <a:lnTo>
                  <a:pt x="0" y="21"/>
                </a:lnTo>
                <a:cubicBezTo>
                  <a:pt x="0" y="18"/>
                  <a:pt x="2" y="18"/>
                  <a:pt x="2" y="15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38" name="Freeform 8207">
            <a:extLst>
              <a:ext uri="{FF2B5EF4-FFF2-40B4-BE49-F238E27FC236}">
                <a16:creationId xmlns:a16="http://schemas.microsoft.com/office/drawing/2014/main" id="{A6704491-9429-1345-AE5B-840BE49DD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76875"/>
            <a:ext cx="1588" cy="4763"/>
          </a:xfrm>
          <a:custGeom>
            <a:avLst/>
            <a:gdLst>
              <a:gd name="T0" fmla="*/ 0 w 4"/>
              <a:gd name="T1" fmla="*/ 3062 h 14"/>
              <a:gd name="T2" fmla="*/ 1191 w 4"/>
              <a:gd name="T3" fmla="*/ 1021 h 14"/>
              <a:gd name="T4" fmla="*/ 397 w 4"/>
              <a:gd name="T5" fmla="*/ 4423 h 14"/>
              <a:gd name="T6" fmla="*/ 0 w 4"/>
              <a:gd name="T7" fmla="*/ 3062 h 14"/>
              <a:gd name="T8" fmla="*/ 1191 w 4"/>
              <a:gd name="T9" fmla="*/ 0 h 14"/>
              <a:gd name="T10" fmla="*/ 1191 w 4"/>
              <a:gd name="T11" fmla="*/ 0 h 14"/>
              <a:gd name="T12" fmla="*/ 1191 w 4"/>
              <a:gd name="T13" fmla="*/ 0 h 14"/>
              <a:gd name="T14" fmla="*/ 1191 w 4"/>
              <a:gd name="T15" fmla="*/ 0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14">
                <a:moveTo>
                  <a:pt x="0" y="9"/>
                </a:moveTo>
                <a:cubicBezTo>
                  <a:pt x="0" y="7"/>
                  <a:pt x="2" y="5"/>
                  <a:pt x="3" y="3"/>
                </a:cubicBezTo>
                <a:lnTo>
                  <a:pt x="1" y="13"/>
                </a:lnTo>
                <a:cubicBezTo>
                  <a:pt x="0" y="13"/>
                  <a:pt x="0" y="13"/>
                  <a:pt x="0" y="9"/>
                </a:cubicBezTo>
                <a:close/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EF4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39" name="Freeform 8208">
            <a:extLst>
              <a:ext uri="{FF2B5EF4-FFF2-40B4-BE49-F238E27FC236}">
                <a16:creationId xmlns:a16="http://schemas.microsoft.com/office/drawing/2014/main" id="{C534DEB0-FB02-A441-B5F9-8CDC00370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76875"/>
            <a:ext cx="4763" cy="7938"/>
          </a:xfrm>
          <a:custGeom>
            <a:avLst/>
            <a:gdLst>
              <a:gd name="T0" fmla="*/ 2382 w 12"/>
              <a:gd name="T1" fmla="*/ 7593 h 23"/>
              <a:gd name="T2" fmla="*/ 3175 w 12"/>
              <a:gd name="T3" fmla="*/ 5522 h 23"/>
              <a:gd name="T4" fmla="*/ 3969 w 12"/>
              <a:gd name="T5" fmla="*/ 5522 h 23"/>
              <a:gd name="T6" fmla="*/ 3175 w 12"/>
              <a:gd name="T7" fmla="*/ 3451 h 23"/>
              <a:gd name="T8" fmla="*/ 2382 w 12"/>
              <a:gd name="T9" fmla="*/ 2416 h 23"/>
              <a:gd name="T10" fmla="*/ 3175 w 12"/>
              <a:gd name="T11" fmla="*/ 1035 h 23"/>
              <a:gd name="T12" fmla="*/ 1985 w 12"/>
              <a:gd name="T13" fmla="*/ 0 h 23"/>
              <a:gd name="T14" fmla="*/ 3572 w 12"/>
              <a:gd name="T15" fmla="*/ 1035 h 23"/>
              <a:gd name="T16" fmla="*/ 3175 w 12"/>
              <a:gd name="T17" fmla="*/ 2416 h 23"/>
              <a:gd name="T18" fmla="*/ 3572 w 12"/>
              <a:gd name="T19" fmla="*/ 3451 h 23"/>
              <a:gd name="T20" fmla="*/ 4366 w 12"/>
              <a:gd name="T21" fmla="*/ 5522 h 23"/>
              <a:gd name="T22" fmla="*/ 3175 w 12"/>
              <a:gd name="T23" fmla="*/ 6557 h 23"/>
              <a:gd name="T24" fmla="*/ 2382 w 12"/>
              <a:gd name="T25" fmla="*/ 7593 h 23"/>
              <a:gd name="T26" fmla="*/ 794 w 12"/>
              <a:gd name="T27" fmla="*/ 6557 h 23"/>
              <a:gd name="T28" fmla="*/ 1191 w 12"/>
              <a:gd name="T29" fmla="*/ 5522 h 23"/>
              <a:gd name="T30" fmla="*/ 1191 w 12"/>
              <a:gd name="T31" fmla="*/ 5522 h 23"/>
              <a:gd name="T32" fmla="*/ 1191 w 12"/>
              <a:gd name="T33" fmla="*/ 6557 h 23"/>
              <a:gd name="T34" fmla="*/ 794 w 12"/>
              <a:gd name="T35" fmla="*/ 7593 h 23"/>
              <a:gd name="T36" fmla="*/ 794 w 12"/>
              <a:gd name="T37" fmla="*/ 6557 h 23"/>
              <a:gd name="T38" fmla="*/ 794 w 12"/>
              <a:gd name="T39" fmla="*/ 4142 h 23"/>
              <a:gd name="T40" fmla="*/ 1191 w 12"/>
              <a:gd name="T41" fmla="*/ 5522 h 23"/>
              <a:gd name="T42" fmla="*/ 794 w 12"/>
              <a:gd name="T43" fmla="*/ 4142 h 23"/>
              <a:gd name="T44" fmla="*/ 0 w 12"/>
              <a:gd name="T45" fmla="*/ 3451 h 23"/>
              <a:gd name="T46" fmla="*/ 794 w 12"/>
              <a:gd name="T47" fmla="*/ 2416 h 23"/>
              <a:gd name="T48" fmla="*/ 1985 w 12"/>
              <a:gd name="T49" fmla="*/ 0 h 23"/>
              <a:gd name="T50" fmla="*/ 1191 w 12"/>
              <a:gd name="T51" fmla="*/ 2416 h 23"/>
              <a:gd name="T52" fmla="*/ 397 w 12"/>
              <a:gd name="T53" fmla="*/ 3451 h 23"/>
              <a:gd name="T54" fmla="*/ 794 w 12"/>
              <a:gd name="T55" fmla="*/ 4142 h 23"/>
              <a:gd name="T56" fmla="*/ 0 w 12"/>
              <a:gd name="T57" fmla="*/ 3451 h 2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23">
                <a:moveTo>
                  <a:pt x="6" y="22"/>
                </a:moveTo>
                <a:cubicBezTo>
                  <a:pt x="6" y="19"/>
                  <a:pt x="6" y="19"/>
                  <a:pt x="8" y="16"/>
                </a:cubicBezTo>
                <a:lnTo>
                  <a:pt x="10" y="16"/>
                </a:lnTo>
                <a:cubicBezTo>
                  <a:pt x="10" y="12"/>
                  <a:pt x="9" y="12"/>
                  <a:pt x="8" y="10"/>
                </a:cubicBezTo>
                <a:cubicBezTo>
                  <a:pt x="8" y="10"/>
                  <a:pt x="6" y="10"/>
                  <a:pt x="6" y="7"/>
                </a:cubicBezTo>
                <a:cubicBezTo>
                  <a:pt x="8" y="7"/>
                  <a:pt x="8" y="7"/>
                  <a:pt x="8" y="3"/>
                </a:cubicBezTo>
                <a:cubicBezTo>
                  <a:pt x="8" y="3"/>
                  <a:pt x="6" y="0"/>
                  <a:pt x="5" y="0"/>
                </a:cubicBezTo>
                <a:cubicBezTo>
                  <a:pt x="6" y="0"/>
                  <a:pt x="8" y="0"/>
                  <a:pt x="9" y="3"/>
                </a:cubicBezTo>
                <a:cubicBezTo>
                  <a:pt x="9" y="7"/>
                  <a:pt x="9" y="7"/>
                  <a:pt x="8" y="7"/>
                </a:cubicBezTo>
                <a:cubicBezTo>
                  <a:pt x="8" y="10"/>
                  <a:pt x="8" y="10"/>
                  <a:pt x="9" y="10"/>
                </a:cubicBezTo>
                <a:cubicBezTo>
                  <a:pt x="9" y="10"/>
                  <a:pt x="11" y="12"/>
                  <a:pt x="11" y="16"/>
                </a:cubicBezTo>
                <a:cubicBezTo>
                  <a:pt x="10" y="16"/>
                  <a:pt x="9" y="16"/>
                  <a:pt x="8" y="19"/>
                </a:cubicBezTo>
                <a:cubicBezTo>
                  <a:pt x="8" y="19"/>
                  <a:pt x="6" y="19"/>
                  <a:pt x="6" y="22"/>
                </a:cubicBezTo>
                <a:close/>
                <a:moveTo>
                  <a:pt x="2" y="19"/>
                </a:moveTo>
                <a:cubicBezTo>
                  <a:pt x="2" y="19"/>
                  <a:pt x="3" y="19"/>
                  <a:pt x="3" y="16"/>
                </a:cubicBezTo>
                <a:cubicBezTo>
                  <a:pt x="3" y="16"/>
                  <a:pt x="3" y="17"/>
                  <a:pt x="3" y="16"/>
                </a:cubicBezTo>
                <a:lnTo>
                  <a:pt x="3" y="19"/>
                </a:lnTo>
                <a:lnTo>
                  <a:pt x="2" y="22"/>
                </a:lnTo>
                <a:lnTo>
                  <a:pt x="2" y="19"/>
                </a:lnTo>
                <a:close/>
                <a:moveTo>
                  <a:pt x="2" y="12"/>
                </a:moveTo>
                <a:lnTo>
                  <a:pt x="3" y="16"/>
                </a:lnTo>
                <a:cubicBezTo>
                  <a:pt x="3" y="16"/>
                  <a:pt x="2" y="16"/>
                  <a:pt x="2" y="12"/>
                </a:cubicBezTo>
                <a:close/>
                <a:moveTo>
                  <a:pt x="0" y="10"/>
                </a:moveTo>
                <a:lnTo>
                  <a:pt x="2" y="7"/>
                </a:lnTo>
                <a:cubicBezTo>
                  <a:pt x="5" y="3"/>
                  <a:pt x="5" y="0"/>
                  <a:pt x="5" y="0"/>
                </a:cubicBezTo>
                <a:cubicBezTo>
                  <a:pt x="6" y="0"/>
                  <a:pt x="5" y="3"/>
                  <a:pt x="3" y="7"/>
                </a:cubicBezTo>
                <a:cubicBezTo>
                  <a:pt x="2" y="7"/>
                  <a:pt x="1" y="10"/>
                  <a:pt x="1" y="10"/>
                </a:cubicBezTo>
                <a:cubicBezTo>
                  <a:pt x="1" y="12"/>
                  <a:pt x="2" y="12"/>
                  <a:pt x="2" y="12"/>
                </a:cubicBezTo>
                <a:cubicBezTo>
                  <a:pt x="1" y="12"/>
                  <a:pt x="0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0" name="Freeform 8209">
            <a:extLst>
              <a:ext uri="{FF2B5EF4-FFF2-40B4-BE49-F238E27FC236}">
                <a16:creationId xmlns:a16="http://schemas.microsoft.com/office/drawing/2014/main" id="{D8323024-D495-324F-AE54-7280320FD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75288"/>
            <a:ext cx="3175" cy="3175"/>
          </a:xfrm>
          <a:custGeom>
            <a:avLst/>
            <a:gdLst>
              <a:gd name="T0" fmla="*/ 2721 w 7"/>
              <a:gd name="T1" fmla="*/ 1361 h 7"/>
              <a:gd name="T2" fmla="*/ 907 w 7"/>
              <a:gd name="T3" fmla="*/ 2721 h 7"/>
              <a:gd name="T4" fmla="*/ 0 w 7"/>
              <a:gd name="T5" fmla="*/ 1361 h 7"/>
              <a:gd name="T6" fmla="*/ 907 w 7"/>
              <a:gd name="T7" fmla="*/ 0 h 7"/>
              <a:gd name="T8" fmla="*/ 2721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6"/>
                  <a:pt x="4" y="6"/>
                  <a:pt x="2" y="6"/>
                </a:cubicBezTo>
                <a:cubicBezTo>
                  <a:pt x="2" y="6"/>
                  <a:pt x="0" y="6"/>
                  <a:pt x="0" y="3"/>
                </a:cubicBezTo>
                <a:lnTo>
                  <a:pt x="2" y="0"/>
                </a:lnTo>
                <a:cubicBezTo>
                  <a:pt x="4" y="0"/>
                  <a:pt x="6" y="3"/>
                  <a:pt x="6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1" name="Freeform 8210">
            <a:extLst>
              <a:ext uri="{FF2B5EF4-FFF2-40B4-BE49-F238E27FC236}">
                <a16:creationId xmlns:a16="http://schemas.microsoft.com/office/drawing/2014/main" id="{8B9C5141-7575-BB4B-85CA-22B9534F5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75288"/>
            <a:ext cx="3175" cy="3175"/>
          </a:xfrm>
          <a:custGeom>
            <a:avLst/>
            <a:gdLst>
              <a:gd name="T0" fmla="*/ 907 w 7"/>
              <a:gd name="T1" fmla="*/ 2886 h 11"/>
              <a:gd name="T2" fmla="*/ 0 w 7"/>
              <a:gd name="T3" fmla="*/ 866 h 11"/>
              <a:gd name="T4" fmla="*/ 907 w 7"/>
              <a:gd name="T5" fmla="*/ 289 h 11"/>
              <a:gd name="T6" fmla="*/ 0 w 7"/>
              <a:gd name="T7" fmla="*/ 866 h 11"/>
              <a:gd name="T8" fmla="*/ 2721 w 7"/>
              <a:gd name="T9" fmla="*/ 866 h 11"/>
              <a:gd name="T10" fmla="*/ 907 w 7"/>
              <a:gd name="T11" fmla="*/ 2886 h 11"/>
              <a:gd name="T12" fmla="*/ 1814 w 7"/>
              <a:gd name="T13" fmla="*/ 289 h 11"/>
              <a:gd name="T14" fmla="*/ 907 w 7"/>
              <a:gd name="T15" fmla="*/ 289 h 11"/>
              <a:gd name="T16" fmla="*/ 907 w 7"/>
              <a:gd name="T17" fmla="*/ 0 h 11"/>
              <a:gd name="T18" fmla="*/ 1814 w 7"/>
              <a:gd name="T19" fmla="*/ 289 h 11"/>
              <a:gd name="T20" fmla="*/ 2721 w 7"/>
              <a:gd name="T21" fmla="*/ 866 h 11"/>
              <a:gd name="T22" fmla="*/ 1814 w 7"/>
              <a:gd name="T23" fmla="*/ 289 h 11"/>
              <a:gd name="T24" fmla="*/ 2721 w 7"/>
              <a:gd name="T25" fmla="*/ 866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11">
                <a:moveTo>
                  <a:pt x="2" y="10"/>
                </a:moveTo>
                <a:cubicBezTo>
                  <a:pt x="1" y="10"/>
                  <a:pt x="0" y="6"/>
                  <a:pt x="0" y="3"/>
                </a:cubicBezTo>
                <a:cubicBezTo>
                  <a:pt x="0" y="2"/>
                  <a:pt x="0" y="2"/>
                  <a:pt x="2" y="1"/>
                </a:cubicBezTo>
                <a:lnTo>
                  <a:pt x="0" y="3"/>
                </a:lnTo>
                <a:cubicBezTo>
                  <a:pt x="0" y="6"/>
                  <a:pt x="6" y="6"/>
                  <a:pt x="6" y="3"/>
                </a:cubicBezTo>
                <a:cubicBezTo>
                  <a:pt x="6" y="6"/>
                  <a:pt x="4" y="10"/>
                  <a:pt x="2" y="10"/>
                </a:cubicBezTo>
                <a:close/>
                <a:moveTo>
                  <a:pt x="4" y="1"/>
                </a:moveTo>
                <a:cubicBezTo>
                  <a:pt x="3" y="1"/>
                  <a:pt x="2" y="1"/>
                  <a:pt x="2" y="1"/>
                </a:cubicBezTo>
                <a:lnTo>
                  <a:pt x="2" y="0"/>
                </a:lnTo>
                <a:cubicBezTo>
                  <a:pt x="3" y="0"/>
                  <a:pt x="3" y="1"/>
                  <a:pt x="4" y="1"/>
                </a:cubicBezTo>
                <a:close/>
                <a:moveTo>
                  <a:pt x="6" y="3"/>
                </a:moveTo>
                <a:cubicBezTo>
                  <a:pt x="6" y="3"/>
                  <a:pt x="5" y="2"/>
                  <a:pt x="4" y="1"/>
                </a:cubicBezTo>
                <a:cubicBezTo>
                  <a:pt x="5" y="1"/>
                  <a:pt x="6" y="2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2" name="Freeform 8211">
            <a:extLst>
              <a:ext uri="{FF2B5EF4-FFF2-40B4-BE49-F238E27FC236}">
                <a16:creationId xmlns:a16="http://schemas.microsoft.com/office/drawing/2014/main" id="{55D75E5F-CBF1-AF4E-9558-DEDD8AF2C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5462588"/>
            <a:ext cx="6350" cy="7937"/>
          </a:xfrm>
          <a:custGeom>
            <a:avLst/>
            <a:gdLst>
              <a:gd name="T0" fmla="*/ 794 w 16"/>
              <a:gd name="T1" fmla="*/ 7576 h 22"/>
              <a:gd name="T2" fmla="*/ 0 w 16"/>
              <a:gd name="T3" fmla="*/ 6494 h 22"/>
              <a:gd name="T4" fmla="*/ 5953 w 16"/>
              <a:gd name="T5" fmla="*/ 0 h 22"/>
              <a:gd name="T6" fmla="*/ 794 w 16"/>
              <a:gd name="T7" fmla="*/ 7576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22">
                <a:moveTo>
                  <a:pt x="2" y="21"/>
                </a:moveTo>
                <a:lnTo>
                  <a:pt x="0" y="18"/>
                </a:lnTo>
                <a:lnTo>
                  <a:pt x="15" y="0"/>
                </a:lnTo>
                <a:lnTo>
                  <a:pt x="2" y="21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3" name="Freeform 8212">
            <a:extLst>
              <a:ext uri="{FF2B5EF4-FFF2-40B4-BE49-F238E27FC236}">
                <a16:creationId xmlns:a16="http://schemas.microsoft.com/office/drawing/2014/main" id="{F040989F-378E-2F4E-860E-10B3114E2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65763"/>
            <a:ext cx="1587" cy="3175"/>
          </a:xfrm>
          <a:custGeom>
            <a:avLst/>
            <a:gdLst>
              <a:gd name="T0" fmla="*/ 1323 w 6"/>
              <a:gd name="T1" fmla="*/ 1361 h 7"/>
              <a:gd name="T2" fmla="*/ 529 w 6"/>
              <a:gd name="T3" fmla="*/ 2721 h 7"/>
              <a:gd name="T4" fmla="*/ 0 w 6"/>
              <a:gd name="T5" fmla="*/ 1361 h 7"/>
              <a:gd name="T6" fmla="*/ 529 w 6"/>
              <a:gd name="T7" fmla="*/ 0 h 7"/>
              <a:gd name="T8" fmla="*/ 1323 w 6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5" y="6"/>
                  <a:pt x="5" y="6"/>
                  <a:pt x="2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0"/>
                  <a:pt x="1" y="0"/>
                  <a:pt x="2" y="0"/>
                </a:cubicBezTo>
                <a:cubicBezTo>
                  <a:pt x="5" y="0"/>
                  <a:pt x="5" y="0"/>
                  <a:pt x="5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4" name="Freeform 8213">
            <a:extLst>
              <a:ext uri="{FF2B5EF4-FFF2-40B4-BE49-F238E27FC236}">
                <a16:creationId xmlns:a16="http://schemas.microsoft.com/office/drawing/2014/main" id="{44077E20-460D-B24B-9657-521B252695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65763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454 w 7"/>
              <a:gd name="T5" fmla="*/ 454 h 7"/>
              <a:gd name="T6" fmla="*/ 454 w 7"/>
              <a:gd name="T7" fmla="*/ 1361 h 7"/>
              <a:gd name="T8" fmla="*/ 2721 w 7"/>
              <a:gd name="T9" fmla="*/ 1361 h 7"/>
              <a:gd name="T10" fmla="*/ 1361 w 7"/>
              <a:gd name="T11" fmla="*/ 2721 h 7"/>
              <a:gd name="T12" fmla="*/ 2721 w 7"/>
              <a:gd name="T13" fmla="*/ 907 h 7"/>
              <a:gd name="T14" fmla="*/ 454 w 7"/>
              <a:gd name="T15" fmla="*/ 454 h 7"/>
              <a:gd name="T16" fmla="*/ 1361 w 7"/>
              <a:gd name="T17" fmla="*/ 0 h 7"/>
              <a:gd name="T18" fmla="*/ 2721 w 7"/>
              <a:gd name="T19" fmla="*/ 907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2" y="6"/>
                  <a:pt x="0" y="6"/>
                  <a:pt x="0" y="3"/>
                </a:cubicBezTo>
                <a:cubicBezTo>
                  <a:pt x="0" y="2"/>
                  <a:pt x="1" y="2"/>
                  <a:pt x="1" y="1"/>
                </a:cubicBezTo>
                <a:lnTo>
                  <a:pt x="1" y="3"/>
                </a:lnTo>
                <a:cubicBezTo>
                  <a:pt x="1" y="6"/>
                  <a:pt x="6" y="6"/>
                  <a:pt x="6" y="3"/>
                </a:cubicBezTo>
                <a:cubicBezTo>
                  <a:pt x="6" y="6"/>
                  <a:pt x="6" y="6"/>
                  <a:pt x="3" y="6"/>
                </a:cubicBezTo>
                <a:close/>
                <a:moveTo>
                  <a:pt x="6" y="2"/>
                </a:moveTo>
                <a:cubicBezTo>
                  <a:pt x="5" y="1"/>
                  <a:pt x="3" y="1"/>
                  <a:pt x="1" y="1"/>
                </a:cubicBezTo>
                <a:cubicBezTo>
                  <a:pt x="2" y="0"/>
                  <a:pt x="2" y="0"/>
                  <a:pt x="3" y="0"/>
                </a:cubicBezTo>
                <a:cubicBezTo>
                  <a:pt x="5" y="0"/>
                  <a:pt x="5" y="0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5" name="Freeform 8214">
            <a:extLst>
              <a:ext uri="{FF2B5EF4-FFF2-40B4-BE49-F238E27FC236}">
                <a16:creationId xmlns:a16="http://schemas.microsoft.com/office/drawing/2014/main" id="{67E93EB9-0176-D945-98DE-D45C9B6C2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67350"/>
            <a:ext cx="20638" cy="9525"/>
          </a:xfrm>
          <a:custGeom>
            <a:avLst/>
            <a:gdLst>
              <a:gd name="T0" fmla="*/ 6049 w 58"/>
              <a:gd name="T1" fmla="*/ 9144 h 25"/>
              <a:gd name="T2" fmla="*/ 6405 w 58"/>
              <a:gd name="T3" fmla="*/ 6858 h 25"/>
              <a:gd name="T4" fmla="*/ 4270 w 58"/>
              <a:gd name="T5" fmla="*/ 5715 h 25"/>
              <a:gd name="T6" fmla="*/ 356 w 58"/>
              <a:gd name="T7" fmla="*/ 2286 h 25"/>
              <a:gd name="T8" fmla="*/ 3202 w 58"/>
              <a:gd name="T9" fmla="*/ 2286 h 25"/>
              <a:gd name="T10" fmla="*/ 7828 w 58"/>
              <a:gd name="T11" fmla="*/ 2286 h 25"/>
              <a:gd name="T12" fmla="*/ 9607 w 58"/>
              <a:gd name="T13" fmla="*/ 1143 h 25"/>
              <a:gd name="T14" fmla="*/ 11742 w 58"/>
              <a:gd name="T15" fmla="*/ 2286 h 25"/>
              <a:gd name="T16" fmla="*/ 15301 w 58"/>
              <a:gd name="T17" fmla="*/ 2286 h 25"/>
              <a:gd name="T18" fmla="*/ 20282 w 58"/>
              <a:gd name="T19" fmla="*/ 2286 h 25"/>
              <a:gd name="T20" fmla="*/ 17080 w 58"/>
              <a:gd name="T21" fmla="*/ 5715 h 25"/>
              <a:gd name="T22" fmla="*/ 16368 w 58"/>
              <a:gd name="T23" fmla="*/ 5715 h 25"/>
              <a:gd name="T24" fmla="*/ 17080 w 58"/>
              <a:gd name="T25" fmla="*/ 3429 h 25"/>
              <a:gd name="T26" fmla="*/ 18859 w 58"/>
              <a:gd name="T27" fmla="*/ 2286 h 25"/>
              <a:gd name="T28" fmla="*/ 12810 w 58"/>
              <a:gd name="T29" fmla="*/ 6858 h 25"/>
              <a:gd name="T30" fmla="*/ 13521 w 58"/>
              <a:gd name="T31" fmla="*/ 9144 h 25"/>
              <a:gd name="T32" fmla="*/ 6049 w 58"/>
              <a:gd name="T33" fmla="*/ 9144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25">
                <a:moveTo>
                  <a:pt x="17" y="24"/>
                </a:moveTo>
                <a:cubicBezTo>
                  <a:pt x="17" y="21"/>
                  <a:pt x="17" y="21"/>
                  <a:pt x="18" y="18"/>
                </a:cubicBezTo>
                <a:cubicBezTo>
                  <a:pt x="15" y="18"/>
                  <a:pt x="14" y="18"/>
                  <a:pt x="12" y="15"/>
                </a:cubicBezTo>
                <a:cubicBezTo>
                  <a:pt x="0" y="15"/>
                  <a:pt x="1" y="6"/>
                  <a:pt x="1" y="6"/>
                </a:cubicBezTo>
                <a:lnTo>
                  <a:pt x="9" y="6"/>
                </a:lnTo>
                <a:lnTo>
                  <a:pt x="22" y="6"/>
                </a:lnTo>
                <a:cubicBezTo>
                  <a:pt x="22" y="6"/>
                  <a:pt x="24" y="3"/>
                  <a:pt x="27" y="3"/>
                </a:cubicBezTo>
                <a:cubicBezTo>
                  <a:pt x="30" y="3"/>
                  <a:pt x="32" y="6"/>
                  <a:pt x="33" y="6"/>
                </a:cubicBezTo>
                <a:lnTo>
                  <a:pt x="43" y="6"/>
                </a:lnTo>
                <a:cubicBezTo>
                  <a:pt x="43" y="6"/>
                  <a:pt x="55" y="0"/>
                  <a:pt x="57" y="6"/>
                </a:cubicBezTo>
                <a:cubicBezTo>
                  <a:pt x="57" y="9"/>
                  <a:pt x="49" y="12"/>
                  <a:pt x="48" y="15"/>
                </a:cubicBezTo>
                <a:cubicBezTo>
                  <a:pt x="48" y="15"/>
                  <a:pt x="48" y="18"/>
                  <a:pt x="46" y="15"/>
                </a:cubicBezTo>
                <a:cubicBezTo>
                  <a:pt x="43" y="15"/>
                  <a:pt x="48" y="9"/>
                  <a:pt x="48" y="9"/>
                </a:cubicBezTo>
                <a:cubicBezTo>
                  <a:pt x="48" y="9"/>
                  <a:pt x="56" y="6"/>
                  <a:pt x="53" y="6"/>
                </a:cubicBezTo>
                <a:cubicBezTo>
                  <a:pt x="43" y="6"/>
                  <a:pt x="47" y="15"/>
                  <a:pt x="36" y="18"/>
                </a:cubicBezTo>
                <a:cubicBezTo>
                  <a:pt x="38" y="21"/>
                  <a:pt x="38" y="24"/>
                  <a:pt x="38" y="24"/>
                </a:cubicBezTo>
                <a:lnTo>
                  <a:pt x="17" y="24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6" name="Freeform 8215">
            <a:extLst>
              <a:ext uri="{FF2B5EF4-FFF2-40B4-BE49-F238E27FC236}">
                <a16:creationId xmlns:a16="http://schemas.microsoft.com/office/drawing/2014/main" id="{C930F1FF-AA34-CC47-B7B6-0E324E8A2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67350"/>
            <a:ext cx="20638" cy="9525"/>
          </a:xfrm>
          <a:custGeom>
            <a:avLst/>
            <a:gdLst>
              <a:gd name="T0" fmla="*/ 13397 w 57"/>
              <a:gd name="T1" fmla="*/ 9144 h 25"/>
              <a:gd name="T2" fmla="*/ 13035 w 57"/>
              <a:gd name="T3" fmla="*/ 9144 h 25"/>
              <a:gd name="T4" fmla="*/ 12310 w 57"/>
              <a:gd name="T5" fmla="*/ 6858 h 25"/>
              <a:gd name="T6" fmla="*/ 15931 w 57"/>
              <a:gd name="T7" fmla="*/ 4572 h 25"/>
              <a:gd name="T8" fmla="*/ 18828 w 57"/>
              <a:gd name="T9" fmla="*/ 2286 h 25"/>
              <a:gd name="T10" fmla="*/ 16293 w 57"/>
              <a:gd name="T11" fmla="*/ 4572 h 25"/>
              <a:gd name="T12" fmla="*/ 17017 w 57"/>
              <a:gd name="T13" fmla="*/ 3429 h 25"/>
              <a:gd name="T14" fmla="*/ 18828 w 57"/>
              <a:gd name="T15" fmla="*/ 2286 h 25"/>
              <a:gd name="T16" fmla="*/ 17017 w 57"/>
              <a:gd name="T17" fmla="*/ 4572 h 25"/>
              <a:gd name="T18" fmla="*/ 15931 w 57"/>
              <a:gd name="T19" fmla="*/ 5715 h 25"/>
              <a:gd name="T20" fmla="*/ 16293 w 57"/>
              <a:gd name="T21" fmla="*/ 5715 h 25"/>
              <a:gd name="T22" fmla="*/ 17017 w 57"/>
              <a:gd name="T23" fmla="*/ 5715 h 25"/>
              <a:gd name="T24" fmla="*/ 18104 w 57"/>
              <a:gd name="T25" fmla="*/ 4572 h 25"/>
              <a:gd name="T26" fmla="*/ 17379 w 57"/>
              <a:gd name="T27" fmla="*/ 5715 h 25"/>
              <a:gd name="T28" fmla="*/ 16293 w 57"/>
              <a:gd name="T29" fmla="*/ 6858 h 25"/>
              <a:gd name="T30" fmla="*/ 15931 w 57"/>
              <a:gd name="T31" fmla="*/ 5715 h 25"/>
              <a:gd name="T32" fmla="*/ 15569 w 57"/>
              <a:gd name="T33" fmla="*/ 5715 h 25"/>
              <a:gd name="T34" fmla="*/ 16293 w 57"/>
              <a:gd name="T35" fmla="*/ 4572 h 25"/>
              <a:gd name="T36" fmla="*/ 12672 w 57"/>
              <a:gd name="T37" fmla="*/ 6858 h 25"/>
              <a:gd name="T38" fmla="*/ 13759 w 57"/>
              <a:gd name="T39" fmla="*/ 9144 h 25"/>
              <a:gd name="T40" fmla="*/ 13397 w 57"/>
              <a:gd name="T41" fmla="*/ 9144 h 25"/>
              <a:gd name="T42" fmla="*/ 5793 w 57"/>
              <a:gd name="T43" fmla="*/ 6858 h 25"/>
              <a:gd name="T44" fmla="*/ 3621 w 57"/>
              <a:gd name="T45" fmla="*/ 5715 h 25"/>
              <a:gd name="T46" fmla="*/ 362 w 57"/>
              <a:gd name="T47" fmla="*/ 4572 h 25"/>
              <a:gd name="T48" fmla="*/ 0 w 57"/>
              <a:gd name="T49" fmla="*/ 2286 h 25"/>
              <a:gd name="T50" fmla="*/ 7603 w 57"/>
              <a:gd name="T51" fmla="*/ 2286 h 25"/>
              <a:gd name="T52" fmla="*/ 9414 w 57"/>
              <a:gd name="T53" fmla="*/ 1143 h 25"/>
              <a:gd name="T54" fmla="*/ 7966 w 57"/>
              <a:gd name="T55" fmla="*/ 2286 h 25"/>
              <a:gd name="T56" fmla="*/ 362 w 57"/>
              <a:gd name="T57" fmla="*/ 3429 h 25"/>
              <a:gd name="T58" fmla="*/ 3983 w 57"/>
              <a:gd name="T59" fmla="*/ 5715 h 25"/>
              <a:gd name="T60" fmla="*/ 5793 w 57"/>
              <a:gd name="T61" fmla="*/ 6858 h 25"/>
              <a:gd name="T62" fmla="*/ 5793 w 57"/>
              <a:gd name="T63" fmla="*/ 9144 h 25"/>
              <a:gd name="T64" fmla="*/ 5793 w 57"/>
              <a:gd name="T65" fmla="*/ 6858 h 25"/>
              <a:gd name="T66" fmla="*/ 11586 w 57"/>
              <a:gd name="T67" fmla="*/ 2286 h 25"/>
              <a:gd name="T68" fmla="*/ 15207 w 57"/>
              <a:gd name="T69" fmla="*/ 2286 h 25"/>
              <a:gd name="T70" fmla="*/ 20276 w 57"/>
              <a:gd name="T71" fmla="*/ 2286 h 25"/>
              <a:gd name="T72" fmla="*/ 18104 w 57"/>
              <a:gd name="T73" fmla="*/ 4572 h 25"/>
              <a:gd name="T74" fmla="*/ 19914 w 57"/>
              <a:gd name="T75" fmla="*/ 2286 h 25"/>
              <a:gd name="T76" fmla="*/ 15207 w 57"/>
              <a:gd name="T77" fmla="*/ 3429 h 25"/>
              <a:gd name="T78" fmla="*/ 11586 w 57"/>
              <a:gd name="T79" fmla="*/ 3429 h 25"/>
              <a:gd name="T80" fmla="*/ 9776 w 57"/>
              <a:gd name="T81" fmla="*/ 1143 h 25"/>
              <a:gd name="T82" fmla="*/ 11586 w 57"/>
              <a:gd name="T83" fmla="*/ 2286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7" h="25">
                <a:moveTo>
                  <a:pt x="37" y="24"/>
                </a:moveTo>
                <a:lnTo>
                  <a:pt x="36" y="24"/>
                </a:lnTo>
                <a:cubicBezTo>
                  <a:pt x="36" y="21"/>
                  <a:pt x="36" y="21"/>
                  <a:pt x="34" y="18"/>
                </a:cubicBezTo>
                <a:cubicBezTo>
                  <a:pt x="40" y="18"/>
                  <a:pt x="42" y="15"/>
                  <a:pt x="44" y="12"/>
                </a:cubicBezTo>
                <a:cubicBezTo>
                  <a:pt x="46" y="9"/>
                  <a:pt x="47" y="6"/>
                  <a:pt x="52" y="6"/>
                </a:cubicBezTo>
                <a:cubicBezTo>
                  <a:pt x="48" y="6"/>
                  <a:pt x="47" y="9"/>
                  <a:pt x="45" y="12"/>
                </a:cubicBezTo>
                <a:lnTo>
                  <a:pt x="47" y="9"/>
                </a:lnTo>
                <a:cubicBezTo>
                  <a:pt x="49" y="9"/>
                  <a:pt x="52" y="6"/>
                  <a:pt x="52" y="6"/>
                </a:cubicBezTo>
                <a:cubicBezTo>
                  <a:pt x="53" y="6"/>
                  <a:pt x="50" y="9"/>
                  <a:pt x="47" y="12"/>
                </a:cubicBezTo>
                <a:lnTo>
                  <a:pt x="44" y="15"/>
                </a:lnTo>
                <a:lnTo>
                  <a:pt x="45" y="15"/>
                </a:lnTo>
                <a:lnTo>
                  <a:pt x="47" y="15"/>
                </a:lnTo>
                <a:cubicBezTo>
                  <a:pt x="47" y="12"/>
                  <a:pt x="48" y="12"/>
                  <a:pt x="50" y="12"/>
                </a:cubicBezTo>
                <a:cubicBezTo>
                  <a:pt x="49" y="12"/>
                  <a:pt x="48" y="15"/>
                  <a:pt x="48" y="15"/>
                </a:cubicBezTo>
                <a:cubicBezTo>
                  <a:pt x="48" y="15"/>
                  <a:pt x="47" y="18"/>
                  <a:pt x="45" y="18"/>
                </a:cubicBezTo>
                <a:lnTo>
                  <a:pt x="44" y="15"/>
                </a:lnTo>
                <a:lnTo>
                  <a:pt x="43" y="15"/>
                </a:lnTo>
                <a:lnTo>
                  <a:pt x="45" y="12"/>
                </a:lnTo>
                <a:cubicBezTo>
                  <a:pt x="42" y="15"/>
                  <a:pt x="41" y="18"/>
                  <a:pt x="35" y="18"/>
                </a:cubicBezTo>
                <a:cubicBezTo>
                  <a:pt x="38" y="21"/>
                  <a:pt x="38" y="24"/>
                  <a:pt x="38" y="24"/>
                </a:cubicBezTo>
                <a:lnTo>
                  <a:pt x="37" y="24"/>
                </a:lnTo>
                <a:close/>
                <a:moveTo>
                  <a:pt x="16" y="18"/>
                </a:moveTo>
                <a:cubicBezTo>
                  <a:pt x="14" y="18"/>
                  <a:pt x="13" y="18"/>
                  <a:pt x="10" y="15"/>
                </a:cubicBezTo>
                <a:cubicBezTo>
                  <a:pt x="5" y="15"/>
                  <a:pt x="2" y="12"/>
                  <a:pt x="1" y="12"/>
                </a:cubicBezTo>
                <a:cubicBezTo>
                  <a:pt x="0" y="9"/>
                  <a:pt x="0" y="6"/>
                  <a:pt x="0" y="6"/>
                </a:cubicBezTo>
                <a:lnTo>
                  <a:pt x="21" y="6"/>
                </a:lnTo>
                <a:cubicBezTo>
                  <a:pt x="21" y="6"/>
                  <a:pt x="23" y="3"/>
                  <a:pt x="26" y="3"/>
                </a:cubicBezTo>
                <a:cubicBezTo>
                  <a:pt x="24" y="3"/>
                  <a:pt x="22" y="6"/>
                  <a:pt x="22" y="6"/>
                </a:cubicBezTo>
                <a:lnTo>
                  <a:pt x="1" y="9"/>
                </a:lnTo>
                <a:cubicBezTo>
                  <a:pt x="2" y="12"/>
                  <a:pt x="5" y="15"/>
                  <a:pt x="11" y="15"/>
                </a:cubicBezTo>
                <a:cubicBezTo>
                  <a:pt x="13" y="15"/>
                  <a:pt x="16" y="18"/>
                  <a:pt x="16" y="18"/>
                </a:cubicBezTo>
                <a:lnTo>
                  <a:pt x="16" y="24"/>
                </a:lnTo>
                <a:cubicBezTo>
                  <a:pt x="14" y="21"/>
                  <a:pt x="16" y="18"/>
                  <a:pt x="16" y="18"/>
                </a:cubicBezTo>
                <a:close/>
                <a:moveTo>
                  <a:pt x="32" y="6"/>
                </a:moveTo>
                <a:lnTo>
                  <a:pt x="42" y="6"/>
                </a:lnTo>
                <a:cubicBezTo>
                  <a:pt x="42" y="6"/>
                  <a:pt x="54" y="0"/>
                  <a:pt x="56" y="6"/>
                </a:cubicBezTo>
                <a:cubicBezTo>
                  <a:pt x="56" y="9"/>
                  <a:pt x="53" y="9"/>
                  <a:pt x="50" y="12"/>
                </a:cubicBezTo>
                <a:cubicBezTo>
                  <a:pt x="52" y="9"/>
                  <a:pt x="56" y="9"/>
                  <a:pt x="55" y="6"/>
                </a:cubicBezTo>
                <a:cubicBezTo>
                  <a:pt x="54" y="3"/>
                  <a:pt x="42" y="9"/>
                  <a:pt x="42" y="9"/>
                </a:cubicBezTo>
                <a:lnTo>
                  <a:pt x="32" y="9"/>
                </a:lnTo>
                <a:cubicBezTo>
                  <a:pt x="30" y="6"/>
                  <a:pt x="29" y="3"/>
                  <a:pt x="27" y="3"/>
                </a:cubicBezTo>
                <a:cubicBezTo>
                  <a:pt x="29" y="3"/>
                  <a:pt x="32" y="6"/>
                  <a:pt x="3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7" name="Freeform 8216">
            <a:extLst>
              <a:ext uri="{FF2B5EF4-FFF2-40B4-BE49-F238E27FC236}">
                <a16:creationId xmlns:a16="http://schemas.microsoft.com/office/drawing/2014/main" id="{6EF25AA7-21F7-C845-99AD-3488C1E09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5468938"/>
            <a:ext cx="3175" cy="4762"/>
          </a:xfrm>
          <a:custGeom>
            <a:avLst/>
            <a:gdLst>
              <a:gd name="T0" fmla="*/ 2886 w 11"/>
              <a:gd name="T1" fmla="*/ 4396 h 13"/>
              <a:gd name="T2" fmla="*/ 0 w 11"/>
              <a:gd name="T3" fmla="*/ 0 h 13"/>
              <a:gd name="T4" fmla="*/ 289 w 11"/>
              <a:gd name="T5" fmla="*/ 0 h 13"/>
              <a:gd name="T6" fmla="*/ 2886 w 11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3">
                <a:moveTo>
                  <a:pt x="10" y="12"/>
                </a:moveTo>
                <a:cubicBezTo>
                  <a:pt x="2" y="9"/>
                  <a:pt x="0" y="3"/>
                  <a:pt x="0" y="0"/>
                </a:cubicBezTo>
                <a:lnTo>
                  <a:pt x="1" y="0"/>
                </a:lnTo>
                <a:cubicBezTo>
                  <a:pt x="1" y="0"/>
                  <a:pt x="3" y="9"/>
                  <a:pt x="1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8" name="Freeform 8217">
            <a:extLst>
              <a:ext uri="{FF2B5EF4-FFF2-40B4-BE49-F238E27FC236}">
                <a16:creationId xmlns:a16="http://schemas.microsoft.com/office/drawing/2014/main" id="{B70F4683-C7FF-3E42-B959-74EF1F81C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62588"/>
            <a:ext cx="3175" cy="7937"/>
          </a:xfrm>
          <a:custGeom>
            <a:avLst/>
            <a:gdLst>
              <a:gd name="T0" fmla="*/ 635 w 10"/>
              <a:gd name="T1" fmla="*/ 6494 h 22"/>
              <a:gd name="T2" fmla="*/ 0 w 10"/>
              <a:gd name="T3" fmla="*/ 5051 h 22"/>
              <a:gd name="T4" fmla="*/ 318 w 10"/>
              <a:gd name="T5" fmla="*/ 2165 h 22"/>
              <a:gd name="T6" fmla="*/ 1270 w 10"/>
              <a:gd name="T7" fmla="*/ 0 h 22"/>
              <a:gd name="T8" fmla="*/ 1905 w 10"/>
              <a:gd name="T9" fmla="*/ 3247 h 22"/>
              <a:gd name="T10" fmla="*/ 2540 w 10"/>
              <a:gd name="T11" fmla="*/ 5412 h 22"/>
              <a:gd name="T12" fmla="*/ 1588 w 10"/>
              <a:gd name="T13" fmla="*/ 7576 h 22"/>
              <a:gd name="T14" fmla="*/ 318 w 10"/>
              <a:gd name="T15" fmla="*/ 7576 h 22"/>
              <a:gd name="T16" fmla="*/ 635 w 10"/>
              <a:gd name="T17" fmla="*/ 6494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22">
                <a:moveTo>
                  <a:pt x="2" y="18"/>
                </a:moveTo>
                <a:cubicBezTo>
                  <a:pt x="2" y="14"/>
                  <a:pt x="1" y="14"/>
                  <a:pt x="0" y="14"/>
                </a:cubicBezTo>
                <a:lnTo>
                  <a:pt x="1" y="6"/>
                </a:lnTo>
                <a:cubicBezTo>
                  <a:pt x="2" y="4"/>
                  <a:pt x="4" y="2"/>
                  <a:pt x="4" y="0"/>
                </a:cubicBezTo>
                <a:cubicBezTo>
                  <a:pt x="8" y="3"/>
                  <a:pt x="8" y="6"/>
                  <a:pt x="6" y="9"/>
                </a:cubicBezTo>
                <a:cubicBezTo>
                  <a:pt x="5" y="12"/>
                  <a:pt x="9" y="9"/>
                  <a:pt x="8" y="15"/>
                </a:cubicBezTo>
                <a:cubicBezTo>
                  <a:pt x="8" y="18"/>
                  <a:pt x="5" y="21"/>
                  <a:pt x="5" y="21"/>
                </a:cubicBezTo>
                <a:lnTo>
                  <a:pt x="1" y="21"/>
                </a:lnTo>
                <a:cubicBezTo>
                  <a:pt x="1" y="21"/>
                  <a:pt x="2" y="21"/>
                  <a:pt x="2" y="18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9" name="Freeform 8218">
            <a:extLst>
              <a:ext uri="{FF2B5EF4-FFF2-40B4-BE49-F238E27FC236}">
                <a16:creationId xmlns:a16="http://schemas.microsoft.com/office/drawing/2014/main" id="{07197751-B2AB-3A42-963C-16B2D1582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62588"/>
            <a:ext cx="3175" cy="7937"/>
          </a:xfrm>
          <a:custGeom>
            <a:avLst/>
            <a:gdLst>
              <a:gd name="T0" fmla="*/ 1058 w 9"/>
              <a:gd name="T1" fmla="*/ 6494 h 22"/>
              <a:gd name="T2" fmla="*/ 0 w 9"/>
              <a:gd name="T3" fmla="*/ 4329 h 22"/>
              <a:gd name="T4" fmla="*/ 1764 w 9"/>
              <a:gd name="T5" fmla="*/ 0 h 22"/>
              <a:gd name="T6" fmla="*/ 2822 w 9"/>
              <a:gd name="T7" fmla="*/ 1443 h 22"/>
              <a:gd name="T8" fmla="*/ 1764 w 9"/>
              <a:gd name="T9" fmla="*/ 7576 h 22"/>
              <a:gd name="T10" fmla="*/ 706 w 9"/>
              <a:gd name="T11" fmla="*/ 7576 h 22"/>
              <a:gd name="T12" fmla="*/ 1058 w 9"/>
              <a:gd name="T13" fmla="*/ 6494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22">
                <a:moveTo>
                  <a:pt x="3" y="18"/>
                </a:moveTo>
                <a:cubicBezTo>
                  <a:pt x="3" y="12"/>
                  <a:pt x="0" y="15"/>
                  <a:pt x="0" y="12"/>
                </a:cubicBezTo>
                <a:cubicBezTo>
                  <a:pt x="0" y="6"/>
                  <a:pt x="5" y="3"/>
                  <a:pt x="5" y="0"/>
                </a:cubicBezTo>
                <a:cubicBezTo>
                  <a:pt x="6" y="1"/>
                  <a:pt x="7" y="2"/>
                  <a:pt x="8" y="4"/>
                </a:cubicBezTo>
                <a:lnTo>
                  <a:pt x="5" y="21"/>
                </a:lnTo>
                <a:lnTo>
                  <a:pt x="2" y="21"/>
                </a:lnTo>
                <a:cubicBezTo>
                  <a:pt x="2" y="21"/>
                  <a:pt x="3" y="21"/>
                  <a:pt x="3" y="18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50" name="Freeform 8219">
            <a:extLst>
              <a:ext uri="{FF2B5EF4-FFF2-40B4-BE49-F238E27FC236}">
                <a16:creationId xmlns:a16="http://schemas.microsoft.com/office/drawing/2014/main" id="{5C485711-0790-1F42-94AE-99C6506B4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62588"/>
            <a:ext cx="1588" cy="4762"/>
          </a:xfrm>
          <a:custGeom>
            <a:avLst/>
            <a:gdLst>
              <a:gd name="T0" fmla="*/ 0 w 5"/>
              <a:gd name="T1" fmla="*/ 3572 h 12"/>
              <a:gd name="T2" fmla="*/ 1270 w 5"/>
              <a:gd name="T3" fmla="*/ 0 h 12"/>
              <a:gd name="T4" fmla="*/ 635 w 5"/>
              <a:gd name="T5" fmla="*/ 4365 h 12"/>
              <a:gd name="T6" fmla="*/ 0 w 5"/>
              <a:gd name="T7" fmla="*/ 3572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2">
                <a:moveTo>
                  <a:pt x="0" y="9"/>
                </a:moveTo>
                <a:cubicBezTo>
                  <a:pt x="0" y="5"/>
                  <a:pt x="2" y="3"/>
                  <a:pt x="4" y="0"/>
                </a:cubicBezTo>
                <a:lnTo>
                  <a:pt x="2" y="11"/>
                </a:lnTo>
                <a:cubicBezTo>
                  <a:pt x="1" y="11"/>
                  <a:pt x="0" y="11"/>
                  <a:pt x="0" y="9"/>
                </a:cubicBezTo>
              </a:path>
            </a:pathLst>
          </a:custGeom>
          <a:solidFill>
            <a:srgbClr val="EF4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51" name="Freeform 8220">
            <a:extLst>
              <a:ext uri="{FF2B5EF4-FFF2-40B4-BE49-F238E27FC236}">
                <a16:creationId xmlns:a16="http://schemas.microsoft.com/office/drawing/2014/main" id="{EF47ACF7-B2C7-A848-A3C3-843A6BFD1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5462588"/>
            <a:ext cx="4763" cy="9525"/>
          </a:xfrm>
          <a:custGeom>
            <a:avLst/>
            <a:gdLst>
              <a:gd name="T0" fmla="*/ 2778 w 12"/>
              <a:gd name="T1" fmla="*/ 9144 h 25"/>
              <a:gd name="T2" fmla="*/ 794 w 12"/>
              <a:gd name="T3" fmla="*/ 9144 h 25"/>
              <a:gd name="T4" fmla="*/ 794 w 12"/>
              <a:gd name="T5" fmla="*/ 8001 h 25"/>
              <a:gd name="T6" fmla="*/ 794 w 12"/>
              <a:gd name="T7" fmla="*/ 6858 h 25"/>
              <a:gd name="T8" fmla="*/ 397 w 12"/>
              <a:gd name="T9" fmla="*/ 5715 h 25"/>
              <a:gd name="T10" fmla="*/ 0 w 12"/>
              <a:gd name="T11" fmla="*/ 4572 h 25"/>
              <a:gd name="T12" fmla="*/ 794 w 12"/>
              <a:gd name="T13" fmla="*/ 2286 h 25"/>
              <a:gd name="T14" fmla="*/ 1985 w 12"/>
              <a:gd name="T15" fmla="*/ 0 h 25"/>
              <a:gd name="T16" fmla="*/ 1985 w 12"/>
              <a:gd name="T17" fmla="*/ 0 h 25"/>
              <a:gd name="T18" fmla="*/ 1588 w 12"/>
              <a:gd name="T19" fmla="*/ 2286 h 25"/>
              <a:gd name="T20" fmla="*/ 397 w 12"/>
              <a:gd name="T21" fmla="*/ 4572 h 25"/>
              <a:gd name="T22" fmla="*/ 794 w 12"/>
              <a:gd name="T23" fmla="*/ 4572 h 25"/>
              <a:gd name="T24" fmla="*/ 1588 w 12"/>
              <a:gd name="T25" fmla="*/ 6858 h 25"/>
              <a:gd name="T26" fmla="*/ 794 w 12"/>
              <a:gd name="T27" fmla="*/ 8001 h 25"/>
              <a:gd name="T28" fmla="*/ 1985 w 12"/>
              <a:gd name="T29" fmla="*/ 8001 h 25"/>
              <a:gd name="T30" fmla="*/ 2778 w 12"/>
              <a:gd name="T31" fmla="*/ 6858 h 25"/>
              <a:gd name="T32" fmla="*/ 3969 w 12"/>
              <a:gd name="T33" fmla="*/ 5715 h 25"/>
              <a:gd name="T34" fmla="*/ 3572 w 12"/>
              <a:gd name="T35" fmla="*/ 4572 h 25"/>
              <a:gd name="T36" fmla="*/ 2778 w 12"/>
              <a:gd name="T37" fmla="*/ 2286 h 25"/>
              <a:gd name="T38" fmla="*/ 3175 w 12"/>
              <a:gd name="T39" fmla="*/ 1143 h 25"/>
              <a:gd name="T40" fmla="*/ 1985 w 12"/>
              <a:gd name="T41" fmla="*/ 0 h 25"/>
              <a:gd name="T42" fmla="*/ 3572 w 12"/>
              <a:gd name="T43" fmla="*/ 1143 h 25"/>
              <a:gd name="T44" fmla="*/ 3175 w 12"/>
              <a:gd name="T45" fmla="*/ 3429 h 25"/>
              <a:gd name="T46" fmla="*/ 4366 w 12"/>
              <a:gd name="T47" fmla="*/ 5715 h 25"/>
              <a:gd name="T48" fmla="*/ 3572 w 12"/>
              <a:gd name="T49" fmla="*/ 6858 h 25"/>
              <a:gd name="T50" fmla="*/ 2778 w 12"/>
              <a:gd name="T51" fmla="*/ 8001 h 25"/>
              <a:gd name="T52" fmla="*/ 2778 w 12"/>
              <a:gd name="T53" fmla="*/ 9144 h 2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" h="25">
                <a:moveTo>
                  <a:pt x="7" y="24"/>
                </a:moveTo>
                <a:lnTo>
                  <a:pt x="2" y="24"/>
                </a:lnTo>
                <a:lnTo>
                  <a:pt x="2" y="21"/>
                </a:lnTo>
                <a:lnTo>
                  <a:pt x="2" y="18"/>
                </a:lnTo>
                <a:cubicBezTo>
                  <a:pt x="2" y="15"/>
                  <a:pt x="2" y="15"/>
                  <a:pt x="1" y="15"/>
                </a:cubicBezTo>
                <a:cubicBezTo>
                  <a:pt x="1" y="12"/>
                  <a:pt x="0" y="12"/>
                  <a:pt x="0" y="12"/>
                </a:cubicBezTo>
                <a:cubicBezTo>
                  <a:pt x="0" y="9"/>
                  <a:pt x="1" y="6"/>
                  <a:pt x="2" y="6"/>
                </a:cubicBezTo>
                <a:cubicBezTo>
                  <a:pt x="4" y="3"/>
                  <a:pt x="5" y="3"/>
                  <a:pt x="5" y="0"/>
                </a:cubicBezTo>
                <a:cubicBezTo>
                  <a:pt x="5" y="3"/>
                  <a:pt x="5" y="3"/>
                  <a:pt x="4" y="6"/>
                </a:cubicBezTo>
                <a:cubicBezTo>
                  <a:pt x="2" y="9"/>
                  <a:pt x="1" y="9"/>
                  <a:pt x="1" y="12"/>
                </a:cubicBezTo>
                <a:lnTo>
                  <a:pt x="2" y="12"/>
                </a:lnTo>
                <a:cubicBezTo>
                  <a:pt x="2" y="15"/>
                  <a:pt x="4" y="15"/>
                  <a:pt x="4" y="18"/>
                </a:cubicBezTo>
                <a:cubicBezTo>
                  <a:pt x="4" y="21"/>
                  <a:pt x="4" y="21"/>
                  <a:pt x="2" y="21"/>
                </a:cubicBezTo>
                <a:lnTo>
                  <a:pt x="5" y="21"/>
                </a:lnTo>
                <a:cubicBezTo>
                  <a:pt x="7" y="21"/>
                  <a:pt x="7" y="21"/>
                  <a:pt x="7" y="18"/>
                </a:cubicBezTo>
                <a:cubicBezTo>
                  <a:pt x="8" y="18"/>
                  <a:pt x="9" y="18"/>
                  <a:pt x="10" y="15"/>
                </a:cubicBezTo>
                <a:cubicBezTo>
                  <a:pt x="10" y="12"/>
                  <a:pt x="9" y="12"/>
                  <a:pt x="9" y="12"/>
                </a:cubicBezTo>
                <a:cubicBezTo>
                  <a:pt x="7" y="9"/>
                  <a:pt x="7" y="9"/>
                  <a:pt x="7" y="6"/>
                </a:cubicBezTo>
                <a:cubicBezTo>
                  <a:pt x="8" y="6"/>
                  <a:pt x="8" y="6"/>
                  <a:pt x="8" y="3"/>
                </a:cubicBezTo>
                <a:cubicBezTo>
                  <a:pt x="8" y="3"/>
                  <a:pt x="7" y="3"/>
                  <a:pt x="5" y="0"/>
                </a:cubicBezTo>
                <a:cubicBezTo>
                  <a:pt x="7" y="3"/>
                  <a:pt x="9" y="3"/>
                  <a:pt x="9" y="3"/>
                </a:cubicBezTo>
                <a:cubicBezTo>
                  <a:pt x="9" y="6"/>
                  <a:pt x="9" y="6"/>
                  <a:pt x="8" y="9"/>
                </a:cubicBezTo>
                <a:cubicBezTo>
                  <a:pt x="10" y="12"/>
                  <a:pt x="11" y="12"/>
                  <a:pt x="11" y="15"/>
                </a:cubicBezTo>
                <a:cubicBezTo>
                  <a:pt x="10" y="18"/>
                  <a:pt x="9" y="18"/>
                  <a:pt x="9" y="18"/>
                </a:cubicBezTo>
                <a:cubicBezTo>
                  <a:pt x="8" y="21"/>
                  <a:pt x="7" y="21"/>
                  <a:pt x="7" y="21"/>
                </a:cubicBezTo>
                <a:lnTo>
                  <a:pt x="7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52" name="Freeform 8221">
            <a:extLst>
              <a:ext uri="{FF2B5EF4-FFF2-40B4-BE49-F238E27FC236}">
                <a16:creationId xmlns:a16="http://schemas.microsoft.com/office/drawing/2014/main" id="{1CC96FBD-8F77-1440-A61F-BDB249DCA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62588"/>
            <a:ext cx="1587" cy="1587"/>
          </a:xfrm>
          <a:custGeom>
            <a:avLst/>
            <a:gdLst>
              <a:gd name="T0" fmla="*/ 1323 w 6"/>
              <a:gd name="T1" fmla="*/ 1190 h 4"/>
              <a:gd name="T2" fmla="*/ 529 w 6"/>
              <a:gd name="T3" fmla="*/ 1190 h 4"/>
              <a:gd name="T4" fmla="*/ 0 w 6"/>
              <a:gd name="T5" fmla="*/ 1190 h 4"/>
              <a:gd name="T6" fmla="*/ 529 w 6"/>
              <a:gd name="T7" fmla="*/ 0 h 4"/>
              <a:gd name="T8" fmla="*/ 1323 w 6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5" y="3"/>
                </a:moveTo>
                <a:cubicBezTo>
                  <a:pt x="5" y="3"/>
                  <a:pt x="5" y="3"/>
                  <a:pt x="2" y="3"/>
                </a:cubicBezTo>
                <a:cubicBezTo>
                  <a:pt x="1" y="3"/>
                  <a:pt x="0" y="3"/>
                  <a:pt x="0" y="3"/>
                </a:cubicBezTo>
                <a:cubicBezTo>
                  <a:pt x="0" y="0"/>
                  <a:pt x="1" y="0"/>
                  <a:pt x="2" y="0"/>
                </a:cubicBezTo>
                <a:cubicBezTo>
                  <a:pt x="5" y="0"/>
                  <a:pt x="5" y="0"/>
                  <a:pt x="5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53" name="Freeform 8222">
            <a:extLst>
              <a:ext uri="{FF2B5EF4-FFF2-40B4-BE49-F238E27FC236}">
                <a16:creationId xmlns:a16="http://schemas.microsoft.com/office/drawing/2014/main" id="{200D1BCB-FDC1-0E48-9F67-F35DF54FF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62588"/>
            <a:ext cx="3175" cy="1587"/>
          </a:xfrm>
          <a:custGeom>
            <a:avLst/>
            <a:gdLst>
              <a:gd name="T0" fmla="*/ 0 w 7"/>
              <a:gd name="T1" fmla="*/ 1190 h 4"/>
              <a:gd name="T2" fmla="*/ 907 w 7"/>
              <a:gd name="T3" fmla="*/ 397 h 4"/>
              <a:gd name="T4" fmla="*/ 907 w 7"/>
              <a:gd name="T5" fmla="*/ 1190 h 4"/>
              <a:gd name="T6" fmla="*/ 0 w 7"/>
              <a:gd name="T7" fmla="*/ 1190 h 4"/>
              <a:gd name="T8" fmla="*/ 2721 w 7"/>
              <a:gd name="T9" fmla="*/ 1190 h 4"/>
              <a:gd name="T10" fmla="*/ 907 w 7"/>
              <a:gd name="T11" fmla="*/ 397 h 4"/>
              <a:gd name="T12" fmla="*/ 1361 w 7"/>
              <a:gd name="T13" fmla="*/ 0 h 4"/>
              <a:gd name="T14" fmla="*/ 2721 w 7"/>
              <a:gd name="T15" fmla="*/ 119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4">
                <a:moveTo>
                  <a:pt x="0" y="3"/>
                </a:moveTo>
                <a:cubicBezTo>
                  <a:pt x="0" y="2"/>
                  <a:pt x="1" y="1"/>
                  <a:pt x="2" y="1"/>
                </a:cubicBezTo>
                <a:cubicBezTo>
                  <a:pt x="2" y="1"/>
                  <a:pt x="2" y="2"/>
                  <a:pt x="2" y="3"/>
                </a:cubicBezTo>
                <a:lnTo>
                  <a:pt x="0" y="3"/>
                </a:lnTo>
                <a:close/>
                <a:moveTo>
                  <a:pt x="6" y="3"/>
                </a:moveTo>
                <a:cubicBezTo>
                  <a:pt x="6" y="1"/>
                  <a:pt x="4" y="0"/>
                  <a:pt x="2" y="1"/>
                </a:cubicBezTo>
                <a:cubicBezTo>
                  <a:pt x="2" y="0"/>
                  <a:pt x="2" y="0"/>
                  <a:pt x="3" y="0"/>
                </a:cubicBezTo>
                <a:cubicBezTo>
                  <a:pt x="5" y="0"/>
                  <a:pt x="6" y="0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54" name="Freeform 8223">
            <a:extLst>
              <a:ext uri="{FF2B5EF4-FFF2-40B4-BE49-F238E27FC236}">
                <a16:creationId xmlns:a16="http://schemas.microsoft.com/office/drawing/2014/main" id="{B2798B05-8F9C-5A47-A133-5A183DF55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5462588"/>
            <a:ext cx="6350" cy="7937"/>
          </a:xfrm>
          <a:custGeom>
            <a:avLst/>
            <a:gdLst>
              <a:gd name="T0" fmla="*/ 794 w 16"/>
              <a:gd name="T1" fmla="*/ 7576 h 22"/>
              <a:gd name="T2" fmla="*/ 0 w 16"/>
              <a:gd name="T3" fmla="*/ 7576 h 22"/>
              <a:gd name="T4" fmla="*/ 5953 w 16"/>
              <a:gd name="T5" fmla="*/ 0 h 22"/>
              <a:gd name="T6" fmla="*/ 794 w 16"/>
              <a:gd name="T7" fmla="*/ 7576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22">
                <a:moveTo>
                  <a:pt x="2" y="21"/>
                </a:moveTo>
                <a:lnTo>
                  <a:pt x="0" y="21"/>
                </a:lnTo>
                <a:lnTo>
                  <a:pt x="15" y="0"/>
                </a:lnTo>
                <a:lnTo>
                  <a:pt x="2" y="21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55" name="Freeform 8224">
            <a:extLst>
              <a:ext uri="{FF2B5EF4-FFF2-40B4-BE49-F238E27FC236}">
                <a16:creationId xmlns:a16="http://schemas.microsoft.com/office/drawing/2014/main" id="{C0CFFF89-2420-434B-A779-A8B2BC502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465763"/>
            <a:ext cx="3175" cy="3175"/>
          </a:xfrm>
          <a:custGeom>
            <a:avLst/>
            <a:gdLst>
              <a:gd name="T0" fmla="*/ 2721 w 7"/>
              <a:gd name="T1" fmla="*/ 1361 h 7"/>
              <a:gd name="T2" fmla="*/ 1361 w 7"/>
              <a:gd name="T3" fmla="*/ 2721 h 7"/>
              <a:gd name="T4" fmla="*/ 0 w 7"/>
              <a:gd name="T5" fmla="*/ 1361 h 7"/>
              <a:gd name="T6" fmla="*/ 1361 w 7"/>
              <a:gd name="T7" fmla="*/ 0 h 7"/>
              <a:gd name="T8" fmla="*/ 2721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6"/>
                  <a:pt x="4" y="6"/>
                  <a:pt x="3" y="6"/>
                </a:cubicBezTo>
                <a:cubicBezTo>
                  <a:pt x="1" y="6"/>
                  <a:pt x="0" y="6"/>
                  <a:pt x="0" y="3"/>
                </a:cubicBezTo>
                <a:cubicBezTo>
                  <a:pt x="0" y="3"/>
                  <a:pt x="1" y="0"/>
                  <a:pt x="3" y="0"/>
                </a:cubicBezTo>
                <a:cubicBezTo>
                  <a:pt x="4" y="0"/>
                  <a:pt x="6" y="3"/>
                  <a:pt x="6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56" name="Freeform 8225">
            <a:extLst>
              <a:ext uri="{FF2B5EF4-FFF2-40B4-BE49-F238E27FC236}">
                <a16:creationId xmlns:a16="http://schemas.microsoft.com/office/drawing/2014/main" id="{1016856B-4F1E-8545-BDBD-AE48BE0A7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465763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454 w 7"/>
              <a:gd name="T5" fmla="*/ 454 h 7"/>
              <a:gd name="T6" fmla="*/ 0 w 7"/>
              <a:gd name="T7" fmla="*/ 1361 h 7"/>
              <a:gd name="T8" fmla="*/ 2721 w 7"/>
              <a:gd name="T9" fmla="*/ 1361 h 7"/>
              <a:gd name="T10" fmla="*/ 1361 w 7"/>
              <a:gd name="T11" fmla="*/ 2721 h 7"/>
              <a:gd name="T12" fmla="*/ 2268 w 7"/>
              <a:gd name="T13" fmla="*/ 454 h 7"/>
              <a:gd name="T14" fmla="*/ 454 w 7"/>
              <a:gd name="T15" fmla="*/ 454 h 7"/>
              <a:gd name="T16" fmla="*/ 1361 w 7"/>
              <a:gd name="T17" fmla="*/ 0 h 7"/>
              <a:gd name="T18" fmla="*/ 2268 w 7"/>
              <a:gd name="T19" fmla="*/ 454 h 7"/>
              <a:gd name="T20" fmla="*/ 2721 w 7"/>
              <a:gd name="T21" fmla="*/ 1361 h 7"/>
              <a:gd name="T22" fmla="*/ 2268 w 7"/>
              <a:gd name="T23" fmla="*/ 454 h 7"/>
              <a:gd name="T24" fmla="*/ 2721 w 7"/>
              <a:gd name="T25" fmla="*/ 136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1" y="6"/>
                  <a:pt x="0" y="6"/>
                  <a:pt x="0" y="3"/>
                </a:cubicBezTo>
                <a:cubicBezTo>
                  <a:pt x="0" y="2"/>
                  <a:pt x="0" y="1"/>
                  <a:pt x="1" y="1"/>
                </a:cubicBezTo>
                <a:cubicBezTo>
                  <a:pt x="1" y="2"/>
                  <a:pt x="0" y="3"/>
                  <a:pt x="0" y="3"/>
                </a:cubicBezTo>
                <a:cubicBezTo>
                  <a:pt x="0" y="6"/>
                  <a:pt x="6" y="6"/>
                  <a:pt x="6" y="3"/>
                </a:cubicBezTo>
                <a:cubicBezTo>
                  <a:pt x="6" y="6"/>
                  <a:pt x="5" y="6"/>
                  <a:pt x="3" y="6"/>
                </a:cubicBezTo>
                <a:close/>
                <a:moveTo>
                  <a:pt x="5" y="1"/>
                </a:moveTo>
                <a:cubicBezTo>
                  <a:pt x="4" y="1"/>
                  <a:pt x="2" y="1"/>
                  <a:pt x="1" y="1"/>
                </a:cubicBezTo>
                <a:cubicBezTo>
                  <a:pt x="2" y="1"/>
                  <a:pt x="2" y="0"/>
                  <a:pt x="3" y="0"/>
                </a:cubicBezTo>
                <a:cubicBezTo>
                  <a:pt x="3" y="0"/>
                  <a:pt x="4" y="1"/>
                  <a:pt x="5" y="1"/>
                </a:cubicBezTo>
                <a:close/>
                <a:moveTo>
                  <a:pt x="6" y="3"/>
                </a:moveTo>
                <a:cubicBezTo>
                  <a:pt x="6" y="3"/>
                  <a:pt x="5" y="2"/>
                  <a:pt x="5" y="1"/>
                </a:cubicBezTo>
                <a:cubicBezTo>
                  <a:pt x="5" y="2"/>
                  <a:pt x="6" y="2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57" name="Freeform 8226">
            <a:extLst>
              <a:ext uri="{FF2B5EF4-FFF2-40B4-BE49-F238E27FC236}">
                <a16:creationId xmlns:a16="http://schemas.microsoft.com/office/drawing/2014/main" id="{3BF9245D-A075-E642-AA43-88FD2EABC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67350"/>
            <a:ext cx="20637" cy="9525"/>
          </a:xfrm>
          <a:custGeom>
            <a:avLst/>
            <a:gdLst>
              <a:gd name="T0" fmla="*/ 4897 w 59"/>
              <a:gd name="T1" fmla="*/ 9144 h 25"/>
              <a:gd name="T2" fmla="*/ 5596 w 59"/>
              <a:gd name="T3" fmla="*/ 6858 h 25"/>
              <a:gd name="T4" fmla="*/ 3498 w 59"/>
              <a:gd name="T5" fmla="*/ 5715 h 25"/>
              <a:gd name="T6" fmla="*/ 0 w 59"/>
              <a:gd name="T7" fmla="*/ 3429 h 25"/>
              <a:gd name="T8" fmla="*/ 2798 w 59"/>
              <a:gd name="T9" fmla="*/ 3429 h 25"/>
              <a:gd name="T10" fmla="*/ 6996 w 59"/>
              <a:gd name="T11" fmla="*/ 3429 h 25"/>
              <a:gd name="T12" fmla="*/ 9094 w 59"/>
              <a:gd name="T13" fmla="*/ 1143 h 25"/>
              <a:gd name="T14" fmla="*/ 11193 w 59"/>
              <a:gd name="T15" fmla="*/ 3429 h 25"/>
              <a:gd name="T16" fmla="*/ 14341 w 59"/>
              <a:gd name="T17" fmla="*/ 3429 h 25"/>
              <a:gd name="T18" fmla="*/ 19588 w 59"/>
              <a:gd name="T19" fmla="*/ 2286 h 25"/>
              <a:gd name="T20" fmla="*/ 17139 w 59"/>
              <a:gd name="T21" fmla="*/ 5715 h 25"/>
              <a:gd name="T22" fmla="*/ 15740 w 59"/>
              <a:gd name="T23" fmla="*/ 6858 h 25"/>
              <a:gd name="T24" fmla="*/ 17139 w 59"/>
              <a:gd name="T25" fmla="*/ 4572 h 25"/>
              <a:gd name="T26" fmla="*/ 18538 w 59"/>
              <a:gd name="T27" fmla="*/ 2286 h 25"/>
              <a:gd name="T28" fmla="*/ 11543 w 59"/>
              <a:gd name="T29" fmla="*/ 6858 h 25"/>
              <a:gd name="T30" fmla="*/ 12592 w 59"/>
              <a:gd name="T31" fmla="*/ 9144 h 25"/>
              <a:gd name="T32" fmla="*/ 4897 w 59"/>
              <a:gd name="T33" fmla="*/ 9144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9" h="25">
                <a:moveTo>
                  <a:pt x="14" y="24"/>
                </a:moveTo>
                <a:cubicBezTo>
                  <a:pt x="14" y="21"/>
                  <a:pt x="15" y="21"/>
                  <a:pt x="16" y="18"/>
                </a:cubicBezTo>
                <a:cubicBezTo>
                  <a:pt x="14" y="18"/>
                  <a:pt x="13" y="18"/>
                  <a:pt x="10" y="15"/>
                </a:cubicBezTo>
                <a:cubicBezTo>
                  <a:pt x="0" y="15"/>
                  <a:pt x="0" y="9"/>
                  <a:pt x="0" y="9"/>
                </a:cubicBezTo>
                <a:lnTo>
                  <a:pt x="8" y="9"/>
                </a:lnTo>
                <a:lnTo>
                  <a:pt x="20" y="9"/>
                </a:lnTo>
                <a:cubicBezTo>
                  <a:pt x="20" y="9"/>
                  <a:pt x="23" y="3"/>
                  <a:pt x="26" y="3"/>
                </a:cubicBezTo>
                <a:cubicBezTo>
                  <a:pt x="29" y="3"/>
                  <a:pt x="31" y="6"/>
                  <a:pt x="32" y="9"/>
                </a:cubicBezTo>
                <a:lnTo>
                  <a:pt x="41" y="9"/>
                </a:lnTo>
                <a:cubicBezTo>
                  <a:pt x="41" y="9"/>
                  <a:pt x="54" y="0"/>
                  <a:pt x="56" y="6"/>
                </a:cubicBezTo>
                <a:cubicBezTo>
                  <a:pt x="58" y="12"/>
                  <a:pt x="49" y="12"/>
                  <a:pt x="49" y="15"/>
                </a:cubicBezTo>
                <a:cubicBezTo>
                  <a:pt x="49" y="15"/>
                  <a:pt x="48" y="18"/>
                  <a:pt x="45" y="18"/>
                </a:cubicBezTo>
                <a:cubicBezTo>
                  <a:pt x="42" y="15"/>
                  <a:pt x="49" y="12"/>
                  <a:pt x="49" y="12"/>
                </a:cubicBezTo>
                <a:cubicBezTo>
                  <a:pt x="49" y="12"/>
                  <a:pt x="55" y="6"/>
                  <a:pt x="53" y="6"/>
                </a:cubicBezTo>
                <a:cubicBezTo>
                  <a:pt x="44" y="6"/>
                  <a:pt x="47" y="18"/>
                  <a:pt x="33" y="18"/>
                </a:cubicBezTo>
                <a:cubicBezTo>
                  <a:pt x="36" y="21"/>
                  <a:pt x="36" y="24"/>
                  <a:pt x="36" y="24"/>
                </a:cubicBezTo>
                <a:lnTo>
                  <a:pt x="14" y="24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58" name="Freeform 8227">
            <a:extLst>
              <a:ext uri="{FF2B5EF4-FFF2-40B4-BE49-F238E27FC236}">
                <a16:creationId xmlns:a16="http://schemas.microsoft.com/office/drawing/2014/main" id="{8949A9EE-39B5-5F40-893D-1324374CF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67350"/>
            <a:ext cx="20637" cy="9525"/>
          </a:xfrm>
          <a:custGeom>
            <a:avLst/>
            <a:gdLst>
              <a:gd name="T0" fmla="*/ 12592 w 59"/>
              <a:gd name="T1" fmla="*/ 9144 h 25"/>
              <a:gd name="T2" fmla="*/ 11543 w 59"/>
              <a:gd name="T3" fmla="*/ 6858 h 25"/>
              <a:gd name="T4" fmla="*/ 15390 w 59"/>
              <a:gd name="T5" fmla="*/ 4572 h 25"/>
              <a:gd name="T6" fmla="*/ 18538 w 59"/>
              <a:gd name="T7" fmla="*/ 2286 h 25"/>
              <a:gd name="T8" fmla="*/ 15740 w 59"/>
              <a:gd name="T9" fmla="*/ 4572 h 25"/>
              <a:gd name="T10" fmla="*/ 12242 w 59"/>
              <a:gd name="T11" fmla="*/ 6858 h 25"/>
              <a:gd name="T12" fmla="*/ 13292 w 59"/>
              <a:gd name="T13" fmla="*/ 9144 h 25"/>
              <a:gd name="T14" fmla="*/ 12592 w 59"/>
              <a:gd name="T15" fmla="*/ 9144 h 25"/>
              <a:gd name="T16" fmla="*/ 4897 w 59"/>
              <a:gd name="T17" fmla="*/ 9144 h 25"/>
              <a:gd name="T18" fmla="*/ 5596 w 59"/>
              <a:gd name="T19" fmla="*/ 6858 h 25"/>
              <a:gd name="T20" fmla="*/ 3848 w 59"/>
              <a:gd name="T21" fmla="*/ 5715 h 25"/>
              <a:gd name="T22" fmla="*/ 5946 w 59"/>
              <a:gd name="T23" fmla="*/ 6858 h 25"/>
              <a:gd name="T24" fmla="*/ 5247 w 59"/>
              <a:gd name="T25" fmla="*/ 9144 h 25"/>
              <a:gd name="T26" fmla="*/ 4897 w 59"/>
              <a:gd name="T27" fmla="*/ 9144 h 25"/>
              <a:gd name="T28" fmla="*/ 350 w 59"/>
              <a:gd name="T29" fmla="*/ 4572 h 25"/>
              <a:gd name="T30" fmla="*/ 0 w 59"/>
              <a:gd name="T31" fmla="*/ 3429 h 25"/>
              <a:gd name="T32" fmla="*/ 350 w 59"/>
              <a:gd name="T33" fmla="*/ 3429 h 25"/>
              <a:gd name="T34" fmla="*/ 700 w 59"/>
              <a:gd name="T35" fmla="*/ 4572 h 25"/>
              <a:gd name="T36" fmla="*/ 3498 w 59"/>
              <a:gd name="T37" fmla="*/ 5715 h 25"/>
              <a:gd name="T38" fmla="*/ 350 w 59"/>
              <a:gd name="T39" fmla="*/ 4572 h 25"/>
              <a:gd name="T40" fmla="*/ 9094 w 59"/>
              <a:gd name="T41" fmla="*/ 1143 h 25"/>
              <a:gd name="T42" fmla="*/ 11193 w 59"/>
              <a:gd name="T43" fmla="*/ 3429 h 25"/>
              <a:gd name="T44" fmla="*/ 8744 w 59"/>
              <a:gd name="T45" fmla="*/ 1143 h 25"/>
              <a:gd name="T46" fmla="*/ 6996 w 59"/>
              <a:gd name="T47" fmla="*/ 3429 h 25"/>
              <a:gd name="T48" fmla="*/ 8744 w 59"/>
              <a:gd name="T49" fmla="*/ 1143 h 25"/>
              <a:gd name="T50" fmla="*/ 8744 w 59"/>
              <a:gd name="T51" fmla="*/ 1143 h 25"/>
              <a:gd name="T52" fmla="*/ 9094 w 59"/>
              <a:gd name="T53" fmla="*/ 1143 h 25"/>
              <a:gd name="T54" fmla="*/ 8744 w 59"/>
              <a:gd name="T55" fmla="*/ 1143 h 25"/>
              <a:gd name="T56" fmla="*/ 8744 w 59"/>
              <a:gd name="T57" fmla="*/ 1143 h 25"/>
              <a:gd name="T58" fmla="*/ 8744 w 59"/>
              <a:gd name="T59" fmla="*/ 1143 h 25"/>
              <a:gd name="T60" fmla="*/ 9094 w 59"/>
              <a:gd name="T61" fmla="*/ 1143 h 25"/>
              <a:gd name="T62" fmla="*/ 19937 w 59"/>
              <a:gd name="T63" fmla="*/ 2286 h 25"/>
              <a:gd name="T64" fmla="*/ 17839 w 59"/>
              <a:gd name="T65" fmla="*/ 4572 h 25"/>
              <a:gd name="T66" fmla="*/ 17139 w 59"/>
              <a:gd name="T67" fmla="*/ 5715 h 25"/>
              <a:gd name="T68" fmla="*/ 16440 w 59"/>
              <a:gd name="T69" fmla="*/ 6858 h 25"/>
              <a:gd name="T70" fmla="*/ 16789 w 59"/>
              <a:gd name="T71" fmla="*/ 5715 h 25"/>
              <a:gd name="T72" fmla="*/ 17839 w 59"/>
              <a:gd name="T73" fmla="*/ 4572 h 25"/>
              <a:gd name="T74" fmla="*/ 19588 w 59"/>
              <a:gd name="T75" fmla="*/ 2286 h 25"/>
              <a:gd name="T76" fmla="*/ 14341 w 59"/>
              <a:gd name="T77" fmla="*/ 3429 h 25"/>
              <a:gd name="T78" fmla="*/ 19937 w 59"/>
              <a:gd name="T79" fmla="*/ 2286 h 25"/>
              <a:gd name="T80" fmla="*/ 15390 w 59"/>
              <a:gd name="T81" fmla="*/ 6858 h 25"/>
              <a:gd name="T82" fmla="*/ 15390 w 59"/>
              <a:gd name="T83" fmla="*/ 5715 h 25"/>
              <a:gd name="T84" fmla="*/ 15740 w 59"/>
              <a:gd name="T85" fmla="*/ 6858 h 25"/>
              <a:gd name="T86" fmla="*/ 15390 w 59"/>
              <a:gd name="T87" fmla="*/ 6858 h 25"/>
              <a:gd name="T88" fmla="*/ 15390 w 59"/>
              <a:gd name="T89" fmla="*/ 5715 h 25"/>
              <a:gd name="T90" fmla="*/ 16789 w 59"/>
              <a:gd name="T91" fmla="*/ 4572 h 25"/>
              <a:gd name="T92" fmla="*/ 17139 w 59"/>
              <a:gd name="T93" fmla="*/ 4572 h 25"/>
              <a:gd name="T94" fmla="*/ 15390 w 59"/>
              <a:gd name="T95" fmla="*/ 5715 h 2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9" h="25">
                <a:moveTo>
                  <a:pt x="36" y="24"/>
                </a:moveTo>
                <a:cubicBezTo>
                  <a:pt x="36" y="24"/>
                  <a:pt x="36" y="21"/>
                  <a:pt x="33" y="18"/>
                </a:cubicBezTo>
                <a:cubicBezTo>
                  <a:pt x="40" y="18"/>
                  <a:pt x="42" y="15"/>
                  <a:pt x="44" y="12"/>
                </a:cubicBezTo>
                <a:cubicBezTo>
                  <a:pt x="47" y="9"/>
                  <a:pt x="48" y="6"/>
                  <a:pt x="53" y="6"/>
                </a:cubicBezTo>
                <a:cubicBezTo>
                  <a:pt x="49" y="6"/>
                  <a:pt x="48" y="9"/>
                  <a:pt x="45" y="12"/>
                </a:cubicBezTo>
                <a:cubicBezTo>
                  <a:pt x="44" y="15"/>
                  <a:pt x="40" y="18"/>
                  <a:pt x="35" y="18"/>
                </a:cubicBezTo>
                <a:cubicBezTo>
                  <a:pt x="38" y="21"/>
                  <a:pt x="38" y="24"/>
                  <a:pt x="38" y="24"/>
                </a:cubicBezTo>
                <a:lnTo>
                  <a:pt x="36" y="24"/>
                </a:lnTo>
                <a:close/>
                <a:moveTo>
                  <a:pt x="14" y="24"/>
                </a:moveTo>
                <a:cubicBezTo>
                  <a:pt x="14" y="21"/>
                  <a:pt x="14" y="21"/>
                  <a:pt x="16" y="18"/>
                </a:cubicBezTo>
                <a:cubicBezTo>
                  <a:pt x="14" y="18"/>
                  <a:pt x="12" y="18"/>
                  <a:pt x="11" y="15"/>
                </a:cubicBezTo>
                <a:cubicBezTo>
                  <a:pt x="13" y="18"/>
                  <a:pt x="14" y="18"/>
                  <a:pt x="17" y="18"/>
                </a:cubicBezTo>
                <a:cubicBezTo>
                  <a:pt x="15" y="21"/>
                  <a:pt x="15" y="21"/>
                  <a:pt x="15" y="24"/>
                </a:cubicBezTo>
                <a:lnTo>
                  <a:pt x="14" y="24"/>
                </a:lnTo>
                <a:close/>
                <a:moveTo>
                  <a:pt x="1" y="12"/>
                </a:moveTo>
                <a:lnTo>
                  <a:pt x="0" y="9"/>
                </a:lnTo>
                <a:lnTo>
                  <a:pt x="1" y="9"/>
                </a:lnTo>
                <a:lnTo>
                  <a:pt x="2" y="12"/>
                </a:lnTo>
                <a:cubicBezTo>
                  <a:pt x="3" y="12"/>
                  <a:pt x="6" y="15"/>
                  <a:pt x="10" y="15"/>
                </a:cubicBezTo>
                <a:cubicBezTo>
                  <a:pt x="6" y="15"/>
                  <a:pt x="3" y="15"/>
                  <a:pt x="1" y="12"/>
                </a:cubicBezTo>
                <a:close/>
                <a:moveTo>
                  <a:pt x="26" y="3"/>
                </a:moveTo>
                <a:cubicBezTo>
                  <a:pt x="29" y="3"/>
                  <a:pt x="31" y="6"/>
                  <a:pt x="32" y="9"/>
                </a:cubicBezTo>
                <a:cubicBezTo>
                  <a:pt x="29" y="6"/>
                  <a:pt x="24" y="4"/>
                  <a:pt x="25" y="3"/>
                </a:cubicBezTo>
                <a:cubicBezTo>
                  <a:pt x="23" y="4"/>
                  <a:pt x="21" y="8"/>
                  <a:pt x="20" y="9"/>
                </a:cubicBezTo>
                <a:cubicBezTo>
                  <a:pt x="21" y="8"/>
                  <a:pt x="23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6" y="3"/>
                  <a:pt x="26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6" y="3"/>
                  <a:pt x="26" y="3"/>
                  <a:pt x="26" y="3"/>
                </a:cubicBezTo>
                <a:close/>
                <a:moveTo>
                  <a:pt x="57" y="6"/>
                </a:moveTo>
                <a:cubicBezTo>
                  <a:pt x="58" y="9"/>
                  <a:pt x="54" y="12"/>
                  <a:pt x="51" y="12"/>
                </a:cubicBezTo>
                <a:cubicBezTo>
                  <a:pt x="50" y="15"/>
                  <a:pt x="49" y="15"/>
                  <a:pt x="49" y="15"/>
                </a:cubicBezTo>
                <a:cubicBezTo>
                  <a:pt x="49" y="15"/>
                  <a:pt x="49" y="18"/>
                  <a:pt x="47" y="18"/>
                </a:cubicBezTo>
                <a:lnTo>
                  <a:pt x="48" y="15"/>
                </a:lnTo>
                <a:cubicBezTo>
                  <a:pt x="48" y="15"/>
                  <a:pt x="49" y="12"/>
                  <a:pt x="51" y="12"/>
                </a:cubicBezTo>
                <a:cubicBezTo>
                  <a:pt x="53" y="12"/>
                  <a:pt x="57" y="9"/>
                  <a:pt x="56" y="6"/>
                </a:cubicBezTo>
                <a:cubicBezTo>
                  <a:pt x="54" y="3"/>
                  <a:pt x="42" y="9"/>
                  <a:pt x="41" y="9"/>
                </a:cubicBezTo>
                <a:cubicBezTo>
                  <a:pt x="41" y="6"/>
                  <a:pt x="55" y="0"/>
                  <a:pt x="57" y="6"/>
                </a:cubicBezTo>
                <a:close/>
                <a:moveTo>
                  <a:pt x="44" y="18"/>
                </a:moveTo>
                <a:lnTo>
                  <a:pt x="44" y="15"/>
                </a:lnTo>
                <a:lnTo>
                  <a:pt x="45" y="18"/>
                </a:lnTo>
                <a:lnTo>
                  <a:pt x="44" y="18"/>
                </a:lnTo>
                <a:close/>
                <a:moveTo>
                  <a:pt x="44" y="15"/>
                </a:moveTo>
                <a:lnTo>
                  <a:pt x="48" y="12"/>
                </a:lnTo>
                <a:lnTo>
                  <a:pt x="49" y="12"/>
                </a:lnTo>
                <a:lnTo>
                  <a:pt x="44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59" name="Freeform 8228">
            <a:extLst>
              <a:ext uri="{FF2B5EF4-FFF2-40B4-BE49-F238E27FC236}">
                <a16:creationId xmlns:a16="http://schemas.microsoft.com/office/drawing/2014/main" id="{E32BFFA0-6AEA-3A4F-BCDE-9EE413703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473700"/>
            <a:ext cx="7937" cy="1588"/>
          </a:xfrm>
          <a:custGeom>
            <a:avLst/>
            <a:gdLst>
              <a:gd name="T0" fmla="*/ 0 w 20"/>
              <a:gd name="T1" fmla="*/ 1191 h 4"/>
              <a:gd name="T2" fmla="*/ 0 w 20"/>
              <a:gd name="T3" fmla="*/ 0 h 4"/>
              <a:gd name="T4" fmla="*/ 7540 w 20"/>
              <a:gd name="T5" fmla="*/ 0 h 4"/>
              <a:gd name="T6" fmla="*/ 0 w 20"/>
              <a:gd name="T7" fmla="*/ 1191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4">
                <a:moveTo>
                  <a:pt x="0" y="3"/>
                </a:moveTo>
                <a:lnTo>
                  <a:pt x="0" y="0"/>
                </a:lnTo>
                <a:lnTo>
                  <a:pt x="19" y="0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60" name="Freeform 8229">
            <a:extLst>
              <a:ext uri="{FF2B5EF4-FFF2-40B4-BE49-F238E27FC236}">
                <a16:creationId xmlns:a16="http://schemas.microsoft.com/office/drawing/2014/main" id="{278CD75F-8162-DB45-84C4-EDD6C9FEF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9263" y="5470525"/>
            <a:ext cx="3175" cy="3175"/>
          </a:xfrm>
          <a:custGeom>
            <a:avLst/>
            <a:gdLst>
              <a:gd name="T0" fmla="*/ 2822 w 9"/>
              <a:gd name="T1" fmla="*/ 2858 h 10"/>
              <a:gd name="T2" fmla="*/ 0 w 9"/>
              <a:gd name="T3" fmla="*/ 0 h 10"/>
              <a:gd name="T4" fmla="*/ 0 w 9"/>
              <a:gd name="T5" fmla="*/ 0 h 10"/>
              <a:gd name="T6" fmla="*/ 2822 w 9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8" y="9"/>
                </a:moveTo>
                <a:cubicBezTo>
                  <a:pt x="1" y="9"/>
                  <a:pt x="0" y="0"/>
                  <a:pt x="0" y="0"/>
                </a:cubicBezTo>
                <a:cubicBezTo>
                  <a:pt x="0" y="0"/>
                  <a:pt x="2" y="6"/>
                  <a:pt x="8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61" name="Freeform 8230">
            <a:extLst>
              <a:ext uri="{FF2B5EF4-FFF2-40B4-BE49-F238E27FC236}">
                <a16:creationId xmlns:a16="http://schemas.microsoft.com/office/drawing/2014/main" id="{5B658F47-430B-4C47-B84F-EDDB74084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5462588"/>
            <a:ext cx="3175" cy="7937"/>
          </a:xfrm>
          <a:custGeom>
            <a:avLst/>
            <a:gdLst>
              <a:gd name="T0" fmla="*/ 318 w 10"/>
              <a:gd name="T1" fmla="*/ 5412 h 22"/>
              <a:gd name="T2" fmla="*/ 0 w 10"/>
              <a:gd name="T3" fmla="*/ 3247 h 22"/>
              <a:gd name="T4" fmla="*/ 1270 w 10"/>
              <a:gd name="T5" fmla="*/ 0 h 22"/>
              <a:gd name="T6" fmla="*/ 1905 w 10"/>
              <a:gd name="T7" fmla="*/ 2165 h 22"/>
              <a:gd name="T8" fmla="*/ 2858 w 10"/>
              <a:gd name="T9" fmla="*/ 4329 h 22"/>
              <a:gd name="T10" fmla="*/ 1588 w 10"/>
              <a:gd name="T11" fmla="*/ 7576 h 22"/>
              <a:gd name="T12" fmla="*/ 318 w 10"/>
              <a:gd name="T13" fmla="*/ 7576 h 22"/>
              <a:gd name="T14" fmla="*/ 318 w 10"/>
              <a:gd name="T15" fmla="*/ 5412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22">
                <a:moveTo>
                  <a:pt x="1" y="15"/>
                </a:moveTo>
                <a:cubicBezTo>
                  <a:pt x="1" y="12"/>
                  <a:pt x="0" y="12"/>
                  <a:pt x="0" y="9"/>
                </a:cubicBezTo>
                <a:cubicBezTo>
                  <a:pt x="0" y="6"/>
                  <a:pt x="4" y="0"/>
                  <a:pt x="4" y="0"/>
                </a:cubicBezTo>
                <a:cubicBezTo>
                  <a:pt x="8" y="0"/>
                  <a:pt x="8" y="3"/>
                  <a:pt x="6" y="6"/>
                </a:cubicBezTo>
                <a:cubicBezTo>
                  <a:pt x="5" y="9"/>
                  <a:pt x="9" y="9"/>
                  <a:pt x="9" y="12"/>
                </a:cubicBezTo>
                <a:cubicBezTo>
                  <a:pt x="8" y="18"/>
                  <a:pt x="6" y="18"/>
                  <a:pt x="5" y="21"/>
                </a:cubicBezTo>
                <a:lnTo>
                  <a:pt x="1" y="21"/>
                </a:lnTo>
                <a:cubicBezTo>
                  <a:pt x="1" y="18"/>
                  <a:pt x="1" y="18"/>
                  <a:pt x="1" y="15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62" name="Freeform 8231">
            <a:extLst>
              <a:ext uri="{FF2B5EF4-FFF2-40B4-BE49-F238E27FC236}">
                <a16:creationId xmlns:a16="http://schemas.microsoft.com/office/drawing/2014/main" id="{EA5E11FA-A1C2-164B-B51C-DA666C711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5462588"/>
            <a:ext cx="1588" cy="7937"/>
          </a:xfrm>
          <a:custGeom>
            <a:avLst/>
            <a:gdLst>
              <a:gd name="T0" fmla="*/ 265 w 6"/>
              <a:gd name="T1" fmla="*/ 5412 h 22"/>
              <a:gd name="T2" fmla="*/ 0 w 6"/>
              <a:gd name="T3" fmla="*/ 3247 h 22"/>
              <a:gd name="T4" fmla="*/ 1059 w 6"/>
              <a:gd name="T5" fmla="*/ 0 h 22"/>
              <a:gd name="T6" fmla="*/ 1323 w 6"/>
              <a:gd name="T7" fmla="*/ 0 h 22"/>
              <a:gd name="T8" fmla="*/ 529 w 6"/>
              <a:gd name="T9" fmla="*/ 7576 h 22"/>
              <a:gd name="T10" fmla="*/ 265 w 6"/>
              <a:gd name="T11" fmla="*/ 7576 h 22"/>
              <a:gd name="T12" fmla="*/ 265 w 6"/>
              <a:gd name="T13" fmla="*/ 5412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2">
                <a:moveTo>
                  <a:pt x="1" y="15"/>
                </a:moveTo>
                <a:cubicBezTo>
                  <a:pt x="1" y="12"/>
                  <a:pt x="0" y="12"/>
                  <a:pt x="0" y="9"/>
                </a:cubicBezTo>
                <a:cubicBezTo>
                  <a:pt x="0" y="6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lnTo>
                  <a:pt x="2" y="21"/>
                </a:lnTo>
                <a:lnTo>
                  <a:pt x="1" y="21"/>
                </a:lnTo>
                <a:cubicBezTo>
                  <a:pt x="1" y="18"/>
                  <a:pt x="1" y="18"/>
                  <a:pt x="1" y="15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63" name="Freeform 8232">
            <a:extLst>
              <a:ext uri="{FF2B5EF4-FFF2-40B4-BE49-F238E27FC236}">
                <a16:creationId xmlns:a16="http://schemas.microsoft.com/office/drawing/2014/main" id="{D0AC9B39-D0E2-B44C-BAA2-240A4ED92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5465763"/>
            <a:ext cx="1588" cy="1587"/>
          </a:xfrm>
          <a:custGeom>
            <a:avLst/>
            <a:gdLst>
              <a:gd name="T0" fmla="*/ 0 w 2"/>
              <a:gd name="T1" fmla="*/ 635 h 5"/>
              <a:gd name="T2" fmla="*/ 794 w 2"/>
              <a:gd name="T3" fmla="*/ 0 h 5"/>
              <a:gd name="T4" fmla="*/ 0 w 2"/>
              <a:gd name="T5" fmla="*/ 1270 h 5"/>
              <a:gd name="T6" fmla="*/ 0 w 2"/>
              <a:gd name="T7" fmla="*/ 635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5">
                <a:moveTo>
                  <a:pt x="0" y="2"/>
                </a:moveTo>
                <a:cubicBezTo>
                  <a:pt x="0" y="2"/>
                  <a:pt x="0" y="1"/>
                  <a:pt x="1" y="0"/>
                </a:cubicBezTo>
                <a:lnTo>
                  <a:pt x="0" y="4"/>
                </a:lnTo>
                <a:cubicBezTo>
                  <a:pt x="0" y="3"/>
                  <a:pt x="0" y="3"/>
                  <a:pt x="0" y="2"/>
                </a:cubicBezTo>
              </a:path>
            </a:pathLst>
          </a:custGeom>
          <a:solidFill>
            <a:srgbClr val="EF4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64" name="Freeform 8233">
            <a:extLst>
              <a:ext uri="{FF2B5EF4-FFF2-40B4-BE49-F238E27FC236}">
                <a16:creationId xmlns:a16="http://schemas.microsoft.com/office/drawing/2014/main" id="{F4373926-F6EB-5F4C-B01D-9EC0C2F62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62588"/>
            <a:ext cx="3175" cy="7937"/>
          </a:xfrm>
          <a:custGeom>
            <a:avLst/>
            <a:gdLst>
              <a:gd name="T0" fmla="*/ 577 w 11"/>
              <a:gd name="T1" fmla="*/ 6494 h 22"/>
              <a:gd name="T2" fmla="*/ 577 w 11"/>
              <a:gd name="T3" fmla="*/ 5412 h 22"/>
              <a:gd name="T4" fmla="*/ 577 w 11"/>
              <a:gd name="T5" fmla="*/ 4329 h 22"/>
              <a:gd name="T6" fmla="*/ 0 w 11"/>
              <a:gd name="T7" fmla="*/ 3247 h 22"/>
              <a:gd name="T8" fmla="*/ 577 w 11"/>
              <a:gd name="T9" fmla="*/ 1082 h 22"/>
              <a:gd name="T10" fmla="*/ 1443 w 11"/>
              <a:gd name="T11" fmla="*/ 0 h 22"/>
              <a:gd name="T12" fmla="*/ 1732 w 11"/>
              <a:gd name="T13" fmla="*/ 0 h 22"/>
              <a:gd name="T14" fmla="*/ 2020 w 11"/>
              <a:gd name="T15" fmla="*/ 0 h 22"/>
              <a:gd name="T16" fmla="*/ 2598 w 11"/>
              <a:gd name="T17" fmla="*/ 0 h 22"/>
              <a:gd name="T18" fmla="*/ 2309 w 11"/>
              <a:gd name="T19" fmla="*/ 2165 h 22"/>
              <a:gd name="T20" fmla="*/ 2598 w 11"/>
              <a:gd name="T21" fmla="*/ 3247 h 22"/>
              <a:gd name="T22" fmla="*/ 2598 w 11"/>
              <a:gd name="T23" fmla="*/ 3247 h 22"/>
              <a:gd name="T24" fmla="*/ 2309 w 11"/>
              <a:gd name="T25" fmla="*/ 3247 h 22"/>
              <a:gd name="T26" fmla="*/ 2309 w 11"/>
              <a:gd name="T27" fmla="*/ 2165 h 22"/>
              <a:gd name="T28" fmla="*/ 2309 w 11"/>
              <a:gd name="T29" fmla="*/ 1082 h 22"/>
              <a:gd name="T30" fmla="*/ 2020 w 11"/>
              <a:gd name="T31" fmla="*/ 0 h 22"/>
              <a:gd name="T32" fmla="*/ 1732 w 11"/>
              <a:gd name="T33" fmla="*/ 0 h 22"/>
              <a:gd name="T34" fmla="*/ 866 w 11"/>
              <a:gd name="T35" fmla="*/ 1082 h 22"/>
              <a:gd name="T36" fmla="*/ 289 w 11"/>
              <a:gd name="T37" fmla="*/ 3247 h 22"/>
              <a:gd name="T38" fmla="*/ 577 w 11"/>
              <a:gd name="T39" fmla="*/ 4329 h 22"/>
              <a:gd name="T40" fmla="*/ 866 w 11"/>
              <a:gd name="T41" fmla="*/ 5412 h 22"/>
              <a:gd name="T42" fmla="*/ 866 w 11"/>
              <a:gd name="T43" fmla="*/ 6494 h 22"/>
              <a:gd name="T44" fmla="*/ 577 w 11"/>
              <a:gd name="T45" fmla="*/ 7576 h 22"/>
              <a:gd name="T46" fmla="*/ 577 w 11"/>
              <a:gd name="T47" fmla="*/ 6494 h 22"/>
              <a:gd name="T48" fmla="*/ 2886 w 11"/>
              <a:gd name="T49" fmla="*/ 4329 h 22"/>
              <a:gd name="T50" fmla="*/ 2598 w 11"/>
              <a:gd name="T51" fmla="*/ 3247 h 22"/>
              <a:gd name="T52" fmla="*/ 2886 w 11"/>
              <a:gd name="T53" fmla="*/ 4329 h 22"/>
              <a:gd name="T54" fmla="*/ 2598 w 11"/>
              <a:gd name="T55" fmla="*/ 6494 h 22"/>
              <a:gd name="T56" fmla="*/ 2020 w 11"/>
              <a:gd name="T57" fmla="*/ 7576 h 22"/>
              <a:gd name="T58" fmla="*/ 2309 w 11"/>
              <a:gd name="T59" fmla="*/ 6494 h 22"/>
              <a:gd name="T60" fmla="*/ 2886 w 11"/>
              <a:gd name="T61" fmla="*/ 4329 h 22"/>
              <a:gd name="T62" fmla="*/ 2598 w 11"/>
              <a:gd name="T63" fmla="*/ 6494 h 2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" h="22">
                <a:moveTo>
                  <a:pt x="2" y="18"/>
                </a:moveTo>
                <a:cubicBezTo>
                  <a:pt x="2" y="18"/>
                  <a:pt x="3" y="18"/>
                  <a:pt x="2" y="15"/>
                </a:cubicBezTo>
                <a:cubicBezTo>
                  <a:pt x="3" y="15"/>
                  <a:pt x="2" y="12"/>
                  <a:pt x="2" y="12"/>
                </a:cubicBezTo>
                <a:lnTo>
                  <a:pt x="0" y="9"/>
                </a:lnTo>
                <a:cubicBezTo>
                  <a:pt x="0" y="6"/>
                  <a:pt x="2" y="6"/>
                  <a:pt x="2" y="3"/>
                </a:cubicBezTo>
                <a:cubicBezTo>
                  <a:pt x="4" y="0"/>
                  <a:pt x="6" y="0"/>
                  <a:pt x="5" y="0"/>
                </a:cubicBezTo>
                <a:lnTo>
                  <a:pt x="6" y="0"/>
                </a:lnTo>
                <a:cubicBezTo>
                  <a:pt x="7" y="0"/>
                  <a:pt x="7" y="0"/>
                  <a:pt x="7" y="0"/>
                </a:cubicBezTo>
                <a:lnTo>
                  <a:pt x="9" y="0"/>
                </a:lnTo>
                <a:cubicBezTo>
                  <a:pt x="9" y="3"/>
                  <a:pt x="9" y="3"/>
                  <a:pt x="8" y="6"/>
                </a:cubicBezTo>
                <a:lnTo>
                  <a:pt x="9" y="9"/>
                </a:ln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7" y="6"/>
                  <a:pt x="8" y="6"/>
                </a:cubicBezTo>
                <a:cubicBezTo>
                  <a:pt x="8" y="3"/>
                  <a:pt x="9" y="3"/>
                  <a:pt x="8" y="3"/>
                </a:cubicBezTo>
                <a:cubicBezTo>
                  <a:pt x="8" y="0"/>
                  <a:pt x="7" y="0"/>
                  <a:pt x="7" y="0"/>
                </a:cubicBezTo>
                <a:lnTo>
                  <a:pt x="6" y="0"/>
                </a:lnTo>
                <a:cubicBezTo>
                  <a:pt x="6" y="0"/>
                  <a:pt x="4" y="3"/>
                  <a:pt x="3" y="3"/>
                </a:cubicBezTo>
                <a:cubicBezTo>
                  <a:pt x="2" y="6"/>
                  <a:pt x="1" y="6"/>
                  <a:pt x="1" y="9"/>
                </a:cubicBezTo>
                <a:cubicBezTo>
                  <a:pt x="1" y="9"/>
                  <a:pt x="2" y="9"/>
                  <a:pt x="2" y="12"/>
                </a:cubicBezTo>
                <a:cubicBezTo>
                  <a:pt x="3" y="12"/>
                  <a:pt x="4" y="12"/>
                  <a:pt x="3" y="15"/>
                </a:cubicBezTo>
                <a:cubicBezTo>
                  <a:pt x="4" y="18"/>
                  <a:pt x="3" y="18"/>
                  <a:pt x="3" y="18"/>
                </a:cubicBezTo>
                <a:cubicBezTo>
                  <a:pt x="3" y="18"/>
                  <a:pt x="2" y="18"/>
                  <a:pt x="2" y="21"/>
                </a:cubicBezTo>
                <a:lnTo>
                  <a:pt x="2" y="18"/>
                </a:lnTo>
                <a:close/>
                <a:moveTo>
                  <a:pt x="10" y="12"/>
                </a:moveTo>
                <a:cubicBezTo>
                  <a:pt x="10" y="10"/>
                  <a:pt x="9" y="10"/>
                  <a:pt x="9" y="9"/>
                </a:cubicBezTo>
                <a:cubicBezTo>
                  <a:pt x="10" y="10"/>
                  <a:pt x="10" y="10"/>
                  <a:pt x="10" y="12"/>
                </a:cubicBezTo>
                <a:close/>
                <a:moveTo>
                  <a:pt x="9" y="18"/>
                </a:moveTo>
                <a:cubicBezTo>
                  <a:pt x="8" y="18"/>
                  <a:pt x="8" y="18"/>
                  <a:pt x="7" y="21"/>
                </a:cubicBezTo>
                <a:cubicBezTo>
                  <a:pt x="7" y="18"/>
                  <a:pt x="8" y="18"/>
                  <a:pt x="8" y="18"/>
                </a:cubicBezTo>
                <a:lnTo>
                  <a:pt x="10" y="12"/>
                </a:lnTo>
                <a:cubicBezTo>
                  <a:pt x="10" y="15"/>
                  <a:pt x="9" y="15"/>
                  <a:pt x="9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65" name="Freeform 8234">
            <a:extLst>
              <a:ext uri="{FF2B5EF4-FFF2-40B4-BE49-F238E27FC236}">
                <a16:creationId xmlns:a16="http://schemas.microsoft.com/office/drawing/2014/main" id="{B1CE7D55-95E5-4140-BF09-220A93410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462588"/>
            <a:ext cx="3175" cy="3175"/>
          </a:xfrm>
          <a:custGeom>
            <a:avLst/>
            <a:gdLst>
              <a:gd name="T0" fmla="*/ 2721 w 7"/>
              <a:gd name="T1" fmla="*/ 1361 h 7"/>
              <a:gd name="T2" fmla="*/ 1361 w 7"/>
              <a:gd name="T3" fmla="*/ 2721 h 7"/>
              <a:gd name="T4" fmla="*/ 0 w 7"/>
              <a:gd name="T5" fmla="*/ 1361 h 7"/>
              <a:gd name="T6" fmla="*/ 1361 w 7"/>
              <a:gd name="T7" fmla="*/ 0 h 7"/>
              <a:gd name="T8" fmla="*/ 2721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3"/>
                  <a:pt x="4" y="6"/>
                  <a:pt x="3" y="6"/>
                </a:cubicBezTo>
                <a:cubicBezTo>
                  <a:pt x="1" y="6"/>
                  <a:pt x="0" y="3"/>
                  <a:pt x="0" y="3"/>
                </a:cubicBezTo>
                <a:cubicBezTo>
                  <a:pt x="0" y="3"/>
                  <a:pt x="1" y="0"/>
                  <a:pt x="3" y="0"/>
                </a:cubicBezTo>
                <a:cubicBezTo>
                  <a:pt x="4" y="0"/>
                  <a:pt x="6" y="3"/>
                  <a:pt x="6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66" name="Freeform 8235">
            <a:extLst>
              <a:ext uri="{FF2B5EF4-FFF2-40B4-BE49-F238E27FC236}">
                <a16:creationId xmlns:a16="http://schemas.microsoft.com/office/drawing/2014/main" id="{21D4CDEC-6757-1241-B00C-E94804939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462588"/>
            <a:ext cx="3175" cy="3175"/>
          </a:xfrm>
          <a:custGeom>
            <a:avLst/>
            <a:gdLst>
              <a:gd name="T0" fmla="*/ 1361 w 7"/>
              <a:gd name="T1" fmla="*/ 2721 h 7"/>
              <a:gd name="T2" fmla="*/ 454 w 7"/>
              <a:gd name="T3" fmla="*/ 1814 h 7"/>
              <a:gd name="T4" fmla="*/ 2268 w 7"/>
              <a:gd name="T5" fmla="*/ 1361 h 7"/>
              <a:gd name="T6" fmla="*/ 1814 w 7"/>
              <a:gd name="T7" fmla="*/ 454 h 7"/>
              <a:gd name="T8" fmla="*/ 2721 w 7"/>
              <a:gd name="T9" fmla="*/ 1361 h 7"/>
              <a:gd name="T10" fmla="*/ 1361 w 7"/>
              <a:gd name="T11" fmla="*/ 2721 h 7"/>
              <a:gd name="T12" fmla="*/ 0 w 7"/>
              <a:gd name="T13" fmla="*/ 1361 h 7"/>
              <a:gd name="T14" fmla="*/ 454 w 7"/>
              <a:gd name="T15" fmla="*/ 1814 h 7"/>
              <a:gd name="T16" fmla="*/ 0 w 7"/>
              <a:gd name="T17" fmla="*/ 1361 h 7"/>
              <a:gd name="T18" fmla="*/ 454 w 7"/>
              <a:gd name="T19" fmla="*/ 907 h 7"/>
              <a:gd name="T20" fmla="*/ 0 w 7"/>
              <a:gd name="T21" fmla="*/ 1361 h 7"/>
              <a:gd name="T22" fmla="*/ 454 w 7"/>
              <a:gd name="T23" fmla="*/ 907 h 7"/>
              <a:gd name="T24" fmla="*/ 1814 w 7"/>
              <a:gd name="T25" fmla="*/ 454 h 7"/>
              <a:gd name="T26" fmla="*/ 454 w 7"/>
              <a:gd name="T27" fmla="*/ 907 h 7"/>
              <a:gd name="T28" fmla="*/ 1361 w 7"/>
              <a:gd name="T29" fmla="*/ 0 h 7"/>
              <a:gd name="T30" fmla="*/ 1814 w 7"/>
              <a:gd name="T31" fmla="*/ 454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2" y="6"/>
                  <a:pt x="1" y="5"/>
                  <a:pt x="1" y="4"/>
                </a:cubicBezTo>
                <a:cubicBezTo>
                  <a:pt x="2" y="6"/>
                  <a:pt x="6" y="5"/>
                  <a:pt x="5" y="3"/>
                </a:cubicBezTo>
                <a:cubicBezTo>
                  <a:pt x="5" y="3"/>
                  <a:pt x="5" y="2"/>
                  <a:pt x="4" y="1"/>
                </a:cubicBezTo>
                <a:cubicBezTo>
                  <a:pt x="5" y="1"/>
                  <a:pt x="6" y="2"/>
                  <a:pt x="6" y="3"/>
                </a:cubicBezTo>
                <a:cubicBezTo>
                  <a:pt x="6" y="3"/>
                  <a:pt x="5" y="6"/>
                  <a:pt x="3" y="6"/>
                </a:cubicBezTo>
                <a:close/>
                <a:moveTo>
                  <a:pt x="0" y="3"/>
                </a:moveTo>
                <a:lnTo>
                  <a:pt x="1" y="4"/>
                </a:lnTo>
                <a:cubicBezTo>
                  <a:pt x="1" y="4"/>
                  <a:pt x="0" y="4"/>
                  <a:pt x="0" y="3"/>
                </a:cubicBezTo>
                <a:close/>
                <a:moveTo>
                  <a:pt x="1" y="2"/>
                </a:moveTo>
                <a:lnTo>
                  <a:pt x="0" y="3"/>
                </a:lnTo>
                <a:cubicBezTo>
                  <a:pt x="0" y="2"/>
                  <a:pt x="1" y="2"/>
                  <a:pt x="1" y="2"/>
                </a:cubicBezTo>
                <a:close/>
                <a:moveTo>
                  <a:pt x="4" y="1"/>
                </a:moveTo>
                <a:cubicBezTo>
                  <a:pt x="3" y="0"/>
                  <a:pt x="2" y="1"/>
                  <a:pt x="1" y="2"/>
                </a:cubicBezTo>
                <a:cubicBezTo>
                  <a:pt x="1" y="1"/>
                  <a:pt x="2" y="0"/>
                  <a:pt x="3" y="0"/>
                </a:cubicBezTo>
                <a:cubicBezTo>
                  <a:pt x="3" y="0"/>
                  <a:pt x="4" y="0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67" name="Freeform 8236">
            <a:extLst>
              <a:ext uri="{FF2B5EF4-FFF2-40B4-BE49-F238E27FC236}">
                <a16:creationId xmlns:a16="http://schemas.microsoft.com/office/drawing/2014/main" id="{E0409789-9C3F-674D-AAA0-324471677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5476875"/>
            <a:ext cx="4763" cy="7938"/>
          </a:xfrm>
          <a:custGeom>
            <a:avLst/>
            <a:gdLst>
              <a:gd name="T0" fmla="*/ 318 w 15"/>
              <a:gd name="T1" fmla="*/ 7593 h 23"/>
              <a:gd name="T2" fmla="*/ 0 w 15"/>
              <a:gd name="T3" fmla="*/ 7593 h 23"/>
              <a:gd name="T4" fmla="*/ 4445 w 15"/>
              <a:gd name="T5" fmla="*/ 0 h 23"/>
              <a:gd name="T6" fmla="*/ 318 w 15"/>
              <a:gd name="T7" fmla="*/ 7593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23">
                <a:moveTo>
                  <a:pt x="1" y="22"/>
                </a:moveTo>
                <a:lnTo>
                  <a:pt x="0" y="22"/>
                </a:lnTo>
                <a:lnTo>
                  <a:pt x="14" y="0"/>
                </a:lnTo>
                <a:lnTo>
                  <a:pt x="1" y="22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68" name="Freeform 8237">
            <a:extLst>
              <a:ext uri="{FF2B5EF4-FFF2-40B4-BE49-F238E27FC236}">
                <a16:creationId xmlns:a16="http://schemas.microsoft.com/office/drawing/2014/main" id="{4F662F43-7C62-A841-A7CA-79BF0F22E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481638"/>
            <a:ext cx="1588" cy="1587"/>
          </a:xfrm>
          <a:custGeom>
            <a:avLst/>
            <a:gdLst>
              <a:gd name="T0" fmla="*/ 1323 w 6"/>
              <a:gd name="T1" fmla="*/ 1270 h 5"/>
              <a:gd name="T2" fmla="*/ 529 w 6"/>
              <a:gd name="T3" fmla="*/ 1270 h 5"/>
              <a:gd name="T4" fmla="*/ 0 w 6"/>
              <a:gd name="T5" fmla="*/ 1270 h 5"/>
              <a:gd name="T6" fmla="*/ 265 w 6"/>
              <a:gd name="T7" fmla="*/ 0 h 5"/>
              <a:gd name="T8" fmla="*/ 1323 w 6"/>
              <a:gd name="T9" fmla="*/ 127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4"/>
                </a:moveTo>
                <a:cubicBezTo>
                  <a:pt x="5" y="4"/>
                  <a:pt x="4" y="4"/>
                  <a:pt x="2" y="4"/>
                </a:cubicBezTo>
                <a:lnTo>
                  <a:pt x="0" y="4"/>
                </a:lnTo>
                <a:cubicBezTo>
                  <a:pt x="0" y="0"/>
                  <a:pt x="1" y="0"/>
                  <a:pt x="1" y="0"/>
                </a:cubicBezTo>
                <a:cubicBezTo>
                  <a:pt x="4" y="0"/>
                  <a:pt x="5" y="0"/>
                  <a:pt x="5" y="4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69" name="Freeform 8238">
            <a:extLst>
              <a:ext uri="{FF2B5EF4-FFF2-40B4-BE49-F238E27FC236}">
                <a16:creationId xmlns:a16="http://schemas.microsoft.com/office/drawing/2014/main" id="{10E85331-E26D-F042-A0C9-5B6B7B001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480050"/>
            <a:ext cx="3175" cy="3175"/>
          </a:xfrm>
          <a:custGeom>
            <a:avLst/>
            <a:gdLst>
              <a:gd name="T0" fmla="*/ 0 w 8"/>
              <a:gd name="T1" fmla="*/ 2721 h 7"/>
              <a:gd name="T2" fmla="*/ 2778 w 8"/>
              <a:gd name="T3" fmla="*/ 2721 h 7"/>
              <a:gd name="T4" fmla="*/ 2381 w 8"/>
              <a:gd name="T5" fmla="*/ 2721 h 7"/>
              <a:gd name="T6" fmla="*/ 1191 w 8"/>
              <a:gd name="T7" fmla="*/ 907 h 7"/>
              <a:gd name="T8" fmla="*/ 397 w 8"/>
              <a:gd name="T9" fmla="*/ 2721 h 7"/>
              <a:gd name="T10" fmla="*/ 0 w 8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7">
                <a:moveTo>
                  <a:pt x="0" y="6"/>
                </a:moveTo>
                <a:cubicBezTo>
                  <a:pt x="0" y="0"/>
                  <a:pt x="7" y="0"/>
                  <a:pt x="7" y="6"/>
                </a:cubicBezTo>
                <a:lnTo>
                  <a:pt x="6" y="6"/>
                </a:lnTo>
                <a:cubicBezTo>
                  <a:pt x="6" y="2"/>
                  <a:pt x="5" y="2"/>
                  <a:pt x="3" y="2"/>
                </a:cubicBezTo>
                <a:cubicBezTo>
                  <a:pt x="3" y="2"/>
                  <a:pt x="1" y="2"/>
                  <a:pt x="1" y="6"/>
                </a:cubicBez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70" name="Freeform 8239">
            <a:extLst>
              <a:ext uri="{FF2B5EF4-FFF2-40B4-BE49-F238E27FC236}">
                <a16:creationId xmlns:a16="http://schemas.microsoft.com/office/drawing/2014/main" id="{05E9311D-E11E-9245-A3A3-460ADA830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83225"/>
            <a:ext cx="20637" cy="7938"/>
          </a:xfrm>
          <a:custGeom>
            <a:avLst/>
            <a:gdLst>
              <a:gd name="T0" fmla="*/ 5596 w 59"/>
              <a:gd name="T1" fmla="*/ 7577 h 22"/>
              <a:gd name="T2" fmla="*/ 5946 w 59"/>
              <a:gd name="T3" fmla="*/ 6495 h 22"/>
              <a:gd name="T4" fmla="*/ 3848 w 59"/>
              <a:gd name="T5" fmla="*/ 4330 h 22"/>
              <a:gd name="T6" fmla="*/ 0 w 59"/>
              <a:gd name="T7" fmla="*/ 2165 h 22"/>
              <a:gd name="T8" fmla="*/ 3148 w 59"/>
              <a:gd name="T9" fmla="*/ 2165 h 22"/>
              <a:gd name="T10" fmla="*/ 7695 w 59"/>
              <a:gd name="T11" fmla="*/ 2165 h 22"/>
              <a:gd name="T12" fmla="*/ 9094 w 59"/>
              <a:gd name="T13" fmla="*/ 0 h 22"/>
              <a:gd name="T14" fmla="*/ 10843 w 59"/>
              <a:gd name="T15" fmla="*/ 2165 h 22"/>
              <a:gd name="T16" fmla="*/ 14341 w 59"/>
              <a:gd name="T17" fmla="*/ 2165 h 22"/>
              <a:gd name="T18" fmla="*/ 19937 w 59"/>
              <a:gd name="T19" fmla="*/ 1082 h 22"/>
              <a:gd name="T20" fmla="*/ 17139 w 59"/>
              <a:gd name="T21" fmla="*/ 4330 h 22"/>
              <a:gd name="T22" fmla="*/ 16090 w 59"/>
              <a:gd name="T23" fmla="*/ 5412 h 22"/>
              <a:gd name="T24" fmla="*/ 17139 w 59"/>
              <a:gd name="T25" fmla="*/ 3247 h 22"/>
              <a:gd name="T26" fmla="*/ 18888 w 59"/>
              <a:gd name="T27" fmla="*/ 1082 h 22"/>
              <a:gd name="T28" fmla="*/ 12242 w 59"/>
              <a:gd name="T29" fmla="*/ 6495 h 22"/>
              <a:gd name="T30" fmla="*/ 12942 w 59"/>
              <a:gd name="T31" fmla="*/ 7577 h 22"/>
              <a:gd name="T32" fmla="*/ 5596 w 59"/>
              <a:gd name="T33" fmla="*/ 7577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9" h="22">
                <a:moveTo>
                  <a:pt x="16" y="21"/>
                </a:moveTo>
                <a:cubicBezTo>
                  <a:pt x="16" y="18"/>
                  <a:pt x="17" y="18"/>
                  <a:pt x="17" y="18"/>
                </a:cubicBezTo>
                <a:cubicBezTo>
                  <a:pt x="15" y="15"/>
                  <a:pt x="13" y="15"/>
                  <a:pt x="11" y="12"/>
                </a:cubicBezTo>
                <a:cubicBezTo>
                  <a:pt x="0" y="12"/>
                  <a:pt x="0" y="6"/>
                  <a:pt x="0" y="6"/>
                </a:cubicBezTo>
                <a:lnTo>
                  <a:pt x="9" y="6"/>
                </a:lnTo>
                <a:lnTo>
                  <a:pt x="22" y="6"/>
                </a:lnTo>
                <a:cubicBezTo>
                  <a:pt x="22" y="6"/>
                  <a:pt x="23" y="0"/>
                  <a:pt x="26" y="0"/>
                </a:cubicBezTo>
                <a:cubicBezTo>
                  <a:pt x="29" y="0"/>
                  <a:pt x="31" y="6"/>
                  <a:pt x="31" y="6"/>
                </a:cubicBezTo>
                <a:lnTo>
                  <a:pt x="41" y="6"/>
                </a:lnTo>
                <a:cubicBezTo>
                  <a:pt x="41" y="6"/>
                  <a:pt x="55" y="0"/>
                  <a:pt x="57" y="3"/>
                </a:cubicBezTo>
                <a:cubicBezTo>
                  <a:pt x="58" y="9"/>
                  <a:pt x="50" y="9"/>
                  <a:pt x="49" y="12"/>
                </a:cubicBezTo>
                <a:cubicBezTo>
                  <a:pt x="49" y="15"/>
                  <a:pt x="48" y="15"/>
                  <a:pt x="46" y="15"/>
                </a:cubicBezTo>
                <a:cubicBezTo>
                  <a:pt x="42" y="12"/>
                  <a:pt x="49" y="9"/>
                  <a:pt x="49" y="9"/>
                </a:cubicBezTo>
                <a:cubicBezTo>
                  <a:pt x="49" y="9"/>
                  <a:pt x="56" y="6"/>
                  <a:pt x="54" y="3"/>
                </a:cubicBezTo>
                <a:cubicBezTo>
                  <a:pt x="44" y="6"/>
                  <a:pt x="47" y="15"/>
                  <a:pt x="35" y="18"/>
                </a:cubicBezTo>
                <a:cubicBezTo>
                  <a:pt x="37" y="18"/>
                  <a:pt x="37" y="21"/>
                  <a:pt x="37" y="21"/>
                </a:cubicBezTo>
                <a:lnTo>
                  <a:pt x="16" y="21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71" name="Freeform 8240">
            <a:extLst>
              <a:ext uri="{FF2B5EF4-FFF2-40B4-BE49-F238E27FC236}">
                <a16:creationId xmlns:a16="http://schemas.microsoft.com/office/drawing/2014/main" id="{ACF48CE5-7A3A-7540-8486-9832F05FD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83225"/>
            <a:ext cx="20637" cy="7938"/>
          </a:xfrm>
          <a:custGeom>
            <a:avLst/>
            <a:gdLst>
              <a:gd name="T0" fmla="*/ 12942 w 59"/>
              <a:gd name="T1" fmla="*/ 7577 h 22"/>
              <a:gd name="T2" fmla="*/ 12592 w 59"/>
              <a:gd name="T3" fmla="*/ 6856 h 22"/>
              <a:gd name="T4" fmla="*/ 13292 w 59"/>
              <a:gd name="T5" fmla="*/ 7577 h 22"/>
              <a:gd name="T6" fmla="*/ 12942 w 59"/>
              <a:gd name="T7" fmla="*/ 7577 h 22"/>
              <a:gd name="T8" fmla="*/ 12592 w 59"/>
              <a:gd name="T9" fmla="*/ 6495 h 22"/>
              <a:gd name="T10" fmla="*/ 12592 w 59"/>
              <a:gd name="T11" fmla="*/ 6856 h 22"/>
              <a:gd name="T12" fmla="*/ 12592 w 59"/>
              <a:gd name="T13" fmla="*/ 6495 h 22"/>
              <a:gd name="T14" fmla="*/ 5596 w 59"/>
              <a:gd name="T15" fmla="*/ 7577 h 22"/>
              <a:gd name="T16" fmla="*/ 5596 w 59"/>
              <a:gd name="T17" fmla="*/ 6134 h 22"/>
              <a:gd name="T18" fmla="*/ 5596 w 59"/>
              <a:gd name="T19" fmla="*/ 7577 h 22"/>
              <a:gd name="T20" fmla="*/ 5946 w 59"/>
              <a:gd name="T21" fmla="*/ 5412 h 22"/>
              <a:gd name="T22" fmla="*/ 5596 w 59"/>
              <a:gd name="T23" fmla="*/ 6134 h 22"/>
              <a:gd name="T24" fmla="*/ 5596 w 59"/>
              <a:gd name="T25" fmla="*/ 5412 h 22"/>
              <a:gd name="T26" fmla="*/ 5946 w 59"/>
              <a:gd name="T27" fmla="*/ 5412 h 22"/>
              <a:gd name="T28" fmla="*/ 3848 w 59"/>
              <a:gd name="T29" fmla="*/ 4330 h 22"/>
              <a:gd name="T30" fmla="*/ 700 w 59"/>
              <a:gd name="T31" fmla="*/ 3247 h 22"/>
              <a:gd name="T32" fmla="*/ 0 w 59"/>
              <a:gd name="T33" fmla="*/ 2165 h 22"/>
              <a:gd name="T34" fmla="*/ 700 w 59"/>
              <a:gd name="T35" fmla="*/ 3247 h 22"/>
              <a:gd name="T36" fmla="*/ 3848 w 59"/>
              <a:gd name="T37" fmla="*/ 4330 h 22"/>
              <a:gd name="T38" fmla="*/ 5247 w 59"/>
              <a:gd name="T39" fmla="*/ 5412 h 22"/>
              <a:gd name="T40" fmla="*/ 3848 w 59"/>
              <a:gd name="T41" fmla="*/ 4330 h 22"/>
              <a:gd name="T42" fmla="*/ 9094 w 59"/>
              <a:gd name="T43" fmla="*/ 0 h 22"/>
              <a:gd name="T44" fmla="*/ 7695 w 59"/>
              <a:gd name="T45" fmla="*/ 1804 h 22"/>
              <a:gd name="T46" fmla="*/ 9094 w 59"/>
              <a:gd name="T47" fmla="*/ 0 h 22"/>
              <a:gd name="T48" fmla="*/ 18888 w 59"/>
              <a:gd name="T49" fmla="*/ 0 h 22"/>
              <a:gd name="T50" fmla="*/ 19937 w 59"/>
              <a:gd name="T51" fmla="*/ 1082 h 22"/>
              <a:gd name="T52" fmla="*/ 18189 w 59"/>
              <a:gd name="T53" fmla="*/ 3247 h 22"/>
              <a:gd name="T54" fmla="*/ 17489 w 59"/>
              <a:gd name="T55" fmla="*/ 4330 h 22"/>
              <a:gd name="T56" fmla="*/ 16090 w 59"/>
              <a:gd name="T57" fmla="*/ 5412 h 22"/>
              <a:gd name="T58" fmla="*/ 17139 w 59"/>
              <a:gd name="T59" fmla="*/ 4330 h 22"/>
              <a:gd name="T60" fmla="*/ 17839 w 59"/>
              <a:gd name="T61" fmla="*/ 3247 h 22"/>
              <a:gd name="T62" fmla="*/ 19588 w 59"/>
              <a:gd name="T63" fmla="*/ 1082 h 22"/>
              <a:gd name="T64" fmla="*/ 14341 w 59"/>
              <a:gd name="T65" fmla="*/ 2165 h 22"/>
              <a:gd name="T66" fmla="*/ 18888 w 59"/>
              <a:gd name="T67" fmla="*/ 0 h 22"/>
              <a:gd name="T68" fmla="*/ 16090 w 59"/>
              <a:gd name="T69" fmla="*/ 5412 h 22"/>
              <a:gd name="T70" fmla="*/ 15390 w 59"/>
              <a:gd name="T71" fmla="*/ 4330 h 22"/>
              <a:gd name="T72" fmla="*/ 17139 w 59"/>
              <a:gd name="T73" fmla="*/ 3247 h 22"/>
              <a:gd name="T74" fmla="*/ 16090 w 59"/>
              <a:gd name="T75" fmla="*/ 4330 h 22"/>
              <a:gd name="T76" fmla="*/ 16090 w 59"/>
              <a:gd name="T77" fmla="*/ 5412 h 22"/>
              <a:gd name="T78" fmla="*/ 18888 w 59"/>
              <a:gd name="T79" fmla="*/ 2165 h 22"/>
              <a:gd name="T80" fmla="*/ 18888 w 59"/>
              <a:gd name="T81" fmla="*/ 2165 h 22"/>
              <a:gd name="T82" fmla="*/ 16090 w 59"/>
              <a:gd name="T83" fmla="*/ 3247 h 22"/>
              <a:gd name="T84" fmla="*/ 12242 w 59"/>
              <a:gd name="T85" fmla="*/ 6495 h 22"/>
              <a:gd name="T86" fmla="*/ 16090 w 59"/>
              <a:gd name="T87" fmla="*/ 3247 h 22"/>
              <a:gd name="T88" fmla="*/ 18888 w 59"/>
              <a:gd name="T89" fmla="*/ 1082 h 22"/>
              <a:gd name="T90" fmla="*/ 18888 w 59"/>
              <a:gd name="T91" fmla="*/ 2165 h 22"/>
              <a:gd name="T92" fmla="*/ 18888 w 59"/>
              <a:gd name="T93" fmla="*/ 2165 h 22"/>
              <a:gd name="T94" fmla="*/ 18538 w 59"/>
              <a:gd name="T95" fmla="*/ 2526 h 22"/>
              <a:gd name="T96" fmla="*/ 18888 w 59"/>
              <a:gd name="T97" fmla="*/ 2165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22">
                <a:moveTo>
                  <a:pt x="37" y="21"/>
                </a:moveTo>
                <a:cubicBezTo>
                  <a:pt x="37" y="20"/>
                  <a:pt x="37" y="19"/>
                  <a:pt x="36" y="19"/>
                </a:cubicBezTo>
                <a:cubicBezTo>
                  <a:pt x="38" y="20"/>
                  <a:pt x="38" y="21"/>
                  <a:pt x="38" y="21"/>
                </a:cubicBezTo>
                <a:lnTo>
                  <a:pt x="37" y="21"/>
                </a:lnTo>
                <a:close/>
                <a:moveTo>
                  <a:pt x="36" y="18"/>
                </a:moveTo>
                <a:cubicBezTo>
                  <a:pt x="36" y="18"/>
                  <a:pt x="36" y="18"/>
                  <a:pt x="36" y="19"/>
                </a:cubicBezTo>
                <a:cubicBezTo>
                  <a:pt x="36" y="19"/>
                  <a:pt x="36" y="18"/>
                  <a:pt x="36" y="18"/>
                </a:cubicBezTo>
                <a:close/>
                <a:moveTo>
                  <a:pt x="16" y="21"/>
                </a:moveTo>
                <a:cubicBezTo>
                  <a:pt x="15" y="19"/>
                  <a:pt x="15" y="18"/>
                  <a:pt x="16" y="17"/>
                </a:cubicBezTo>
                <a:lnTo>
                  <a:pt x="16" y="21"/>
                </a:lnTo>
                <a:close/>
                <a:moveTo>
                  <a:pt x="17" y="15"/>
                </a:moveTo>
                <a:cubicBezTo>
                  <a:pt x="17" y="16"/>
                  <a:pt x="16" y="16"/>
                  <a:pt x="16" y="17"/>
                </a:cubicBezTo>
                <a:lnTo>
                  <a:pt x="16" y="15"/>
                </a:lnTo>
                <a:lnTo>
                  <a:pt x="17" y="15"/>
                </a:lnTo>
                <a:close/>
                <a:moveTo>
                  <a:pt x="11" y="12"/>
                </a:moveTo>
                <a:cubicBezTo>
                  <a:pt x="6" y="12"/>
                  <a:pt x="4" y="12"/>
                  <a:pt x="2" y="9"/>
                </a:cubicBezTo>
                <a:cubicBezTo>
                  <a:pt x="0" y="9"/>
                  <a:pt x="0" y="6"/>
                  <a:pt x="0" y="6"/>
                </a:cubicBezTo>
                <a:cubicBezTo>
                  <a:pt x="2" y="6"/>
                  <a:pt x="2" y="9"/>
                  <a:pt x="2" y="9"/>
                </a:cubicBezTo>
                <a:cubicBezTo>
                  <a:pt x="4" y="9"/>
                  <a:pt x="6" y="12"/>
                  <a:pt x="11" y="12"/>
                </a:cubicBezTo>
                <a:cubicBezTo>
                  <a:pt x="13" y="14"/>
                  <a:pt x="14" y="15"/>
                  <a:pt x="15" y="15"/>
                </a:cubicBezTo>
                <a:cubicBezTo>
                  <a:pt x="13" y="15"/>
                  <a:pt x="12" y="14"/>
                  <a:pt x="11" y="12"/>
                </a:cubicBezTo>
                <a:close/>
                <a:moveTo>
                  <a:pt x="26" y="0"/>
                </a:moveTo>
                <a:cubicBezTo>
                  <a:pt x="24" y="0"/>
                  <a:pt x="22" y="4"/>
                  <a:pt x="22" y="5"/>
                </a:cubicBezTo>
                <a:cubicBezTo>
                  <a:pt x="22" y="4"/>
                  <a:pt x="23" y="0"/>
                  <a:pt x="26" y="0"/>
                </a:cubicBezTo>
                <a:close/>
                <a:moveTo>
                  <a:pt x="54" y="0"/>
                </a:moveTo>
                <a:cubicBezTo>
                  <a:pt x="56" y="0"/>
                  <a:pt x="57" y="0"/>
                  <a:pt x="57" y="3"/>
                </a:cubicBezTo>
                <a:cubicBezTo>
                  <a:pt x="58" y="9"/>
                  <a:pt x="55" y="9"/>
                  <a:pt x="52" y="9"/>
                </a:cubicBezTo>
                <a:cubicBezTo>
                  <a:pt x="51" y="12"/>
                  <a:pt x="50" y="12"/>
                  <a:pt x="50" y="12"/>
                </a:cubicBezTo>
                <a:cubicBezTo>
                  <a:pt x="50" y="12"/>
                  <a:pt x="49" y="15"/>
                  <a:pt x="46" y="15"/>
                </a:cubicBezTo>
                <a:cubicBezTo>
                  <a:pt x="48" y="15"/>
                  <a:pt x="49" y="12"/>
                  <a:pt x="49" y="12"/>
                </a:cubicBezTo>
                <a:lnTo>
                  <a:pt x="51" y="9"/>
                </a:lnTo>
                <a:cubicBezTo>
                  <a:pt x="54" y="9"/>
                  <a:pt x="57" y="6"/>
                  <a:pt x="56" y="3"/>
                </a:cubicBezTo>
                <a:cubicBezTo>
                  <a:pt x="55" y="0"/>
                  <a:pt x="43" y="5"/>
                  <a:pt x="41" y="6"/>
                </a:cubicBezTo>
                <a:cubicBezTo>
                  <a:pt x="42" y="5"/>
                  <a:pt x="51" y="0"/>
                  <a:pt x="54" y="0"/>
                </a:cubicBezTo>
                <a:close/>
                <a:moveTo>
                  <a:pt x="46" y="15"/>
                </a:moveTo>
                <a:cubicBezTo>
                  <a:pt x="44" y="15"/>
                  <a:pt x="44" y="15"/>
                  <a:pt x="44" y="12"/>
                </a:cubicBezTo>
                <a:lnTo>
                  <a:pt x="49" y="9"/>
                </a:lnTo>
                <a:lnTo>
                  <a:pt x="46" y="12"/>
                </a:lnTo>
                <a:lnTo>
                  <a:pt x="46" y="15"/>
                </a:lnTo>
                <a:close/>
                <a:moveTo>
                  <a:pt x="54" y="6"/>
                </a:moveTo>
                <a:cubicBezTo>
                  <a:pt x="54" y="6"/>
                  <a:pt x="54" y="6"/>
                  <a:pt x="54" y="6"/>
                </a:cubicBezTo>
                <a:cubicBezTo>
                  <a:pt x="50" y="6"/>
                  <a:pt x="48" y="9"/>
                  <a:pt x="46" y="9"/>
                </a:cubicBezTo>
                <a:cubicBezTo>
                  <a:pt x="44" y="12"/>
                  <a:pt x="41" y="15"/>
                  <a:pt x="35" y="18"/>
                </a:cubicBezTo>
                <a:cubicBezTo>
                  <a:pt x="41" y="15"/>
                  <a:pt x="43" y="12"/>
                  <a:pt x="46" y="9"/>
                </a:cubicBezTo>
                <a:cubicBezTo>
                  <a:pt x="47" y="9"/>
                  <a:pt x="49" y="3"/>
                  <a:pt x="54" y="3"/>
                </a:cubicBezTo>
                <a:lnTo>
                  <a:pt x="54" y="6"/>
                </a:lnTo>
                <a:cubicBezTo>
                  <a:pt x="54" y="6"/>
                  <a:pt x="54" y="6"/>
                  <a:pt x="54" y="6"/>
                </a:cubicBezTo>
                <a:cubicBezTo>
                  <a:pt x="53" y="6"/>
                  <a:pt x="53" y="6"/>
                  <a:pt x="53" y="7"/>
                </a:cubicBezTo>
                <a:lnTo>
                  <a:pt x="54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72" name="Freeform 8241">
            <a:extLst>
              <a:ext uri="{FF2B5EF4-FFF2-40B4-BE49-F238E27FC236}">
                <a16:creationId xmlns:a16="http://schemas.microsoft.com/office/drawing/2014/main" id="{F45F1CEF-FACC-3444-91D7-206A6FA9E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487988"/>
            <a:ext cx="6350" cy="1587"/>
          </a:xfrm>
          <a:custGeom>
            <a:avLst/>
            <a:gdLst>
              <a:gd name="T0" fmla="*/ 0 w 19"/>
              <a:gd name="T1" fmla="*/ 1190 h 4"/>
              <a:gd name="T2" fmla="*/ 0 w 19"/>
              <a:gd name="T3" fmla="*/ 0 h 4"/>
              <a:gd name="T4" fmla="*/ 6016 w 19"/>
              <a:gd name="T5" fmla="*/ 0 h 4"/>
              <a:gd name="T6" fmla="*/ 0 w 19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4">
                <a:moveTo>
                  <a:pt x="0" y="3"/>
                </a:moveTo>
                <a:lnTo>
                  <a:pt x="0" y="0"/>
                </a:lnTo>
                <a:lnTo>
                  <a:pt x="18" y="0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73" name="Freeform 8242">
            <a:extLst>
              <a:ext uri="{FF2B5EF4-FFF2-40B4-BE49-F238E27FC236}">
                <a16:creationId xmlns:a16="http://schemas.microsoft.com/office/drawing/2014/main" id="{AA77F36D-B34D-8544-861D-B969EA1C3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9263" y="5484813"/>
            <a:ext cx="3175" cy="3175"/>
          </a:xfrm>
          <a:custGeom>
            <a:avLst/>
            <a:gdLst>
              <a:gd name="T0" fmla="*/ 2822 w 9"/>
              <a:gd name="T1" fmla="*/ 2858 h 10"/>
              <a:gd name="T2" fmla="*/ 0 w 9"/>
              <a:gd name="T3" fmla="*/ 0 h 10"/>
              <a:gd name="T4" fmla="*/ 0 w 9"/>
              <a:gd name="T5" fmla="*/ 0 h 10"/>
              <a:gd name="T6" fmla="*/ 2822 w 9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8" y="9"/>
                </a:moveTo>
                <a:cubicBezTo>
                  <a:pt x="1" y="9"/>
                  <a:pt x="0" y="0"/>
                  <a:pt x="0" y="0"/>
                </a:cubicBezTo>
                <a:cubicBezTo>
                  <a:pt x="0" y="0"/>
                  <a:pt x="2" y="9"/>
                  <a:pt x="8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74" name="Freeform 8243">
            <a:extLst>
              <a:ext uri="{FF2B5EF4-FFF2-40B4-BE49-F238E27FC236}">
                <a16:creationId xmlns:a16="http://schemas.microsoft.com/office/drawing/2014/main" id="{5FC1AD1F-E543-C04C-9031-7C6E466A3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76875"/>
            <a:ext cx="3175" cy="7938"/>
          </a:xfrm>
          <a:custGeom>
            <a:avLst/>
            <a:gdLst>
              <a:gd name="T0" fmla="*/ 866 w 11"/>
              <a:gd name="T1" fmla="*/ 5412 h 22"/>
              <a:gd name="T2" fmla="*/ 0 w 11"/>
              <a:gd name="T3" fmla="*/ 3247 h 22"/>
              <a:gd name="T4" fmla="*/ 1443 w 11"/>
              <a:gd name="T5" fmla="*/ 0 h 22"/>
              <a:gd name="T6" fmla="*/ 2020 w 11"/>
              <a:gd name="T7" fmla="*/ 2165 h 22"/>
              <a:gd name="T8" fmla="*/ 2886 w 11"/>
              <a:gd name="T9" fmla="*/ 5412 h 22"/>
              <a:gd name="T10" fmla="*/ 1732 w 11"/>
              <a:gd name="T11" fmla="*/ 7577 h 22"/>
              <a:gd name="T12" fmla="*/ 577 w 11"/>
              <a:gd name="T13" fmla="*/ 7577 h 22"/>
              <a:gd name="T14" fmla="*/ 866 w 11"/>
              <a:gd name="T15" fmla="*/ 5412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22">
                <a:moveTo>
                  <a:pt x="3" y="15"/>
                </a:moveTo>
                <a:cubicBezTo>
                  <a:pt x="3" y="12"/>
                  <a:pt x="0" y="15"/>
                  <a:pt x="0" y="9"/>
                </a:cubicBezTo>
                <a:cubicBezTo>
                  <a:pt x="0" y="6"/>
                  <a:pt x="5" y="3"/>
                  <a:pt x="5" y="0"/>
                </a:cubicBezTo>
                <a:cubicBezTo>
                  <a:pt x="8" y="0"/>
                  <a:pt x="9" y="6"/>
                  <a:pt x="7" y="6"/>
                </a:cubicBezTo>
                <a:cubicBezTo>
                  <a:pt x="6" y="9"/>
                  <a:pt x="10" y="9"/>
                  <a:pt x="10" y="15"/>
                </a:cubicBezTo>
                <a:cubicBezTo>
                  <a:pt x="8" y="18"/>
                  <a:pt x="7" y="18"/>
                  <a:pt x="6" y="21"/>
                </a:cubicBezTo>
                <a:lnTo>
                  <a:pt x="2" y="21"/>
                </a:lnTo>
                <a:cubicBezTo>
                  <a:pt x="2" y="18"/>
                  <a:pt x="3" y="18"/>
                  <a:pt x="3" y="15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75" name="Freeform 8244">
            <a:extLst>
              <a:ext uri="{FF2B5EF4-FFF2-40B4-BE49-F238E27FC236}">
                <a16:creationId xmlns:a16="http://schemas.microsoft.com/office/drawing/2014/main" id="{9A87D22F-797A-0A4C-BBB4-F7DBBC032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76875"/>
            <a:ext cx="3175" cy="7938"/>
          </a:xfrm>
          <a:custGeom>
            <a:avLst/>
            <a:gdLst>
              <a:gd name="T0" fmla="*/ 1361 w 7"/>
              <a:gd name="T1" fmla="*/ 5412 h 22"/>
              <a:gd name="T2" fmla="*/ 0 w 7"/>
              <a:gd name="T3" fmla="*/ 3247 h 22"/>
              <a:gd name="T4" fmla="*/ 2268 w 7"/>
              <a:gd name="T5" fmla="*/ 0 h 22"/>
              <a:gd name="T6" fmla="*/ 2721 w 7"/>
              <a:gd name="T7" fmla="*/ 0 h 22"/>
              <a:gd name="T8" fmla="*/ 1361 w 7"/>
              <a:gd name="T9" fmla="*/ 7577 h 22"/>
              <a:gd name="T10" fmla="*/ 907 w 7"/>
              <a:gd name="T11" fmla="*/ 7577 h 22"/>
              <a:gd name="T12" fmla="*/ 1361 w 7"/>
              <a:gd name="T13" fmla="*/ 5412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22">
                <a:moveTo>
                  <a:pt x="3" y="15"/>
                </a:moveTo>
                <a:cubicBezTo>
                  <a:pt x="3" y="12"/>
                  <a:pt x="0" y="15"/>
                  <a:pt x="0" y="9"/>
                </a:cubicBezTo>
                <a:cubicBezTo>
                  <a:pt x="0" y="6"/>
                  <a:pt x="5" y="3"/>
                  <a:pt x="5" y="0"/>
                </a:cubicBezTo>
                <a:cubicBezTo>
                  <a:pt x="5" y="0"/>
                  <a:pt x="6" y="0"/>
                  <a:pt x="6" y="0"/>
                </a:cubicBezTo>
                <a:lnTo>
                  <a:pt x="3" y="21"/>
                </a:lnTo>
                <a:lnTo>
                  <a:pt x="2" y="21"/>
                </a:lnTo>
                <a:cubicBezTo>
                  <a:pt x="2" y="18"/>
                  <a:pt x="3" y="18"/>
                  <a:pt x="3" y="15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76" name="Freeform 8245">
            <a:extLst>
              <a:ext uri="{FF2B5EF4-FFF2-40B4-BE49-F238E27FC236}">
                <a16:creationId xmlns:a16="http://schemas.microsoft.com/office/drawing/2014/main" id="{1282AAE3-80E5-D743-B8B0-89FBFDE24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80050"/>
            <a:ext cx="1587" cy="3175"/>
          </a:xfrm>
          <a:custGeom>
            <a:avLst/>
            <a:gdLst>
              <a:gd name="T0" fmla="*/ 0 w 3"/>
              <a:gd name="T1" fmla="*/ 1361 h 7"/>
              <a:gd name="T2" fmla="*/ 1058 w 3"/>
              <a:gd name="T3" fmla="*/ 0 h 7"/>
              <a:gd name="T4" fmla="*/ 529 w 3"/>
              <a:gd name="T5" fmla="*/ 2721 h 7"/>
              <a:gd name="T6" fmla="*/ 0 w 3"/>
              <a:gd name="T7" fmla="*/ 136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7">
                <a:moveTo>
                  <a:pt x="0" y="3"/>
                </a:moveTo>
                <a:cubicBezTo>
                  <a:pt x="0" y="2"/>
                  <a:pt x="1" y="1"/>
                  <a:pt x="2" y="0"/>
                </a:cubicBezTo>
                <a:lnTo>
                  <a:pt x="1" y="6"/>
                </a:lnTo>
                <a:cubicBezTo>
                  <a:pt x="1" y="5"/>
                  <a:pt x="0" y="4"/>
                  <a:pt x="0" y="3"/>
                </a:cubicBezTo>
              </a:path>
            </a:pathLst>
          </a:custGeom>
          <a:solidFill>
            <a:srgbClr val="EF4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77" name="Freeform 8246">
            <a:extLst>
              <a:ext uri="{FF2B5EF4-FFF2-40B4-BE49-F238E27FC236}">
                <a16:creationId xmlns:a16="http://schemas.microsoft.com/office/drawing/2014/main" id="{BC49136D-AD7C-E54E-94E1-0C6978937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76875"/>
            <a:ext cx="4762" cy="7938"/>
          </a:xfrm>
          <a:custGeom>
            <a:avLst/>
            <a:gdLst>
              <a:gd name="T0" fmla="*/ 3175 w 12"/>
              <a:gd name="T1" fmla="*/ 7593 h 23"/>
              <a:gd name="T2" fmla="*/ 3572 w 12"/>
              <a:gd name="T3" fmla="*/ 5522 h 23"/>
              <a:gd name="T4" fmla="*/ 3968 w 12"/>
              <a:gd name="T5" fmla="*/ 5522 h 23"/>
              <a:gd name="T6" fmla="*/ 3572 w 12"/>
              <a:gd name="T7" fmla="*/ 3451 h 23"/>
              <a:gd name="T8" fmla="*/ 3572 w 12"/>
              <a:gd name="T9" fmla="*/ 2416 h 23"/>
              <a:gd name="T10" fmla="*/ 3572 w 12"/>
              <a:gd name="T11" fmla="*/ 3451 h 23"/>
              <a:gd name="T12" fmla="*/ 4365 w 12"/>
              <a:gd name="T13" fmla="*/ 5522 h 23"/>
              <a:gd name="T14" fmla="*/ 3572 w 12"/>
              <a:gd name="T15" fmla="*/ 6557 h 23"/>
              <a:gd name="T16" fmla="*/ 3175 w 12"/>
              <a:gd name="T17" fmla="*/ 7593 h 23"/>
              <a:gd name="T18" fmla="*/ 1191 w 12"/>
              <a:gd name="T19" fmla="*/ 6557 h 23"/>
              <a:gd name="T20" fmla="*/ 1587 w 12"/>
              <a:gd name="T21" fmla="*/ 5522 h 23"/>
              <a:gd name="T22" fmla="*/ 794 w 12"/>
              <a:gd name="T23" fmla="*/ 4142 h 23"/>
              <a:gd name="T24" fmla="*/ 0 w 12"/>
              <a:gd name="T25" fmla="*/ 3451 h 23"/>
              <a:gd name="T26" fmla="*/ 1191 w 12"/>
              <a:gd name="T27" fmla="*/ 2416 h 23"/>
              <a:gd name="T28" fmla="*/ 1984 w 12"/>
              <a:gd name="T29" fmla="*/ 0 h 23"/>
              <a:gd name="T30" fmla="*/ 2381 w 12"/>
              <a:gd name="T31" fmla="*/ 0 h 23"/>
              <a:gd name="T32" fmla="*/ 1587 w 12"/>
              <a:gd name="T33" fmla="*/ 2416 h 23"/>
              <a:gd name="T34" fmla="*/ 794 w 12"/>
              <a:gd name="T35" fmla="*/ 3451 h 23"/>
              <a:gd name="T36" fmla="*/ 1191 w 12"/>
              <a:gd name="T37" fmla="*/ 4142 h 23"/>
              <a:gd name="T38" fmla="*/ 1587 w 12"/>
              <a:gd name="T39" fmla="*/ 5522 h 23"/>
              <a:gd name="T40" fmla="*/ 1587 w 12"/>
              <a:gd name="T41" fmla="*/ 6557 h 23"/>
              <a:gd name="T42" fmla="*/ 1191 w 12"/>
              <a:gd name="T43" fmla="*/ 7593 h 23"/>
              <a:gd name="T44" fmla="*/ 1191 w 12"/>
              <a:gd name="T45" fmla="*/ 6557 h 23"/>
              <a:gd name="T46" fmla="*/ 3572 w 12"/>
              <a:gd name="T47" fmla="*/ 1035 h 23"/>
              <a:gd name="T48" fmla="*/ 2381 w 12"/>
              <a:gd name="T49" fmla="*/ 0 h 23"/>
              <a:gd name="T50" fmla="*/ 3572 w 12"/>
              <a:gd name="T51" fmla="*/ 1035 h 2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" h="23">
                <a:moveTo>
                  <a:pt x="8" y="22"/>
                </a:moveTo>
                <a:cubicBezTo>
                  <a:pt x="8" y="19"/>
                  <a:pt x="9" y="19"/>
                  <a:pt x="9" y="16"/>
                </a:cubicBezTo>
                <a:lnTo>
                  <a:pt x="10" y="16"/>
                </a:lnTo>
                <a:cubicBezTo>
                  <a:pt x="10" y="12"/>
                  <a:pt x="10" y="12"/>
                  <a:pt x="9" y="10"/>
                </a:cubicBezTo>
                <a:cubicBezTo>
                  <a:pt x="9" y="10"/>
                  <a:pt x="8" y="10"/>
                  <a:pt x="9" y="7"/>
                </a:cubicBezTo>
                <a:lnTo>
                  <a:pt x="9" y="10"/>
                </a:lnTo>
                <a:cubicBezTo>
                  <a:pt x="9" y="10"/>
                  <a:pt x="11" y="12"/>
                  <a:pt x="11" y="16"/>
                </a:cubicBezTo>
                <a:cubicBezTo>
                  <a:pt x="10" y="16"/>
                  <a:pt x="9" y="16"/>
                  <a:pt x="9" y="19"/>
                </a:cubicBezTo>
                <a:lnTo>
                  <a:pt x="8" y="22"/>
                </a:lnTo>
                <a:close/>
                <a:moveTo>
                  <a:pt x="3" y="19"/>
                </a:moveTo>
                <a:cubicBezTo>
                  <a:pt x="3" y="19"/>
                  <a:pt x="4" y="19"/>
                  <a:pt x="4" y="16"/>
                </a:cubicBezTo>
                <a:cubicBezTo>
                  <a:pt x="4" y="16"/>
                  <a:pt x="3" y="16"/>
                  <a:pt x="2" y="12"/>
                </a:cubicBezTo>
                <a:cubicBezTo>
                  <a:pt x="2" y="12"/>
                  <a:pt x="0" y="12"/>
                  <a:pt x="0" y="10"/>
                </a:cubicBezTo>
                <a:cubicBezTo>
                  <a:pt x="0" y="10"/>
                  <a:pt x="2" y="7"/>
                  <a:pt x="3" y="7"/>
                </a:cubicBezTo>
                <a:cubicBezTo>
                  <a:pt x="4" y="3"/>
                  <a:pt x="6" y="0"/>
                  <a:pt x="5" y="0"/>
                </a:cubicBezTo>
                <a:lnTo>
                  <a:pt x="6" y="0"/>
                </a:lnTo>
                <a:cubicBezTo>
                  <a:pt x="6" y="0"/>
                  <a:pt x="5" y="3"/>
                  <a:pt x="4" y="7"/>
                </a:cubicBezTo>
                <a:lnTo>
                  <a:pt x="2" y="10"/>
                </a:lnTo>
                <a:cubicBezTo>
                  <a:pt x="2" y="12"/>
                  <a:pt x="2" y="12"/>
                  <a:pt x="3" y="12"/>
                </a:cubicBezTo>
                <a:lnTo>
                  <a:pt x="4" y="16"/>
                </a:lnTo>
                <a:lnTo>
                  <a:pt x="4" y="19"/>
                </a:lnTo>
                <a:lnTo>
                  <a:pt x="3" y="22"/>
                </a:lnTo>
                <a:lnTo>
                  <a:pt x="3" y="19"/>
                </a:lnTo>
                <a:close/>
                <a:moveTo>
                  <a:pt x="9" y="3"/>
                </a:moveTo>
                <a:cubicBezTo>
                  <a:pt x="9" y="3"/>
                  <a:pt x="8" y="0"/>
                  <a:pt x="6" y="0"/>
                </a:cubicBezTo>
                <a:cubicBezTo>
                  <a:pt x="9" y="0"/>
                  <a:pt x="9" y="1"/>
                  <a:pt x="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78" name="Freeform 8247">
            <a:extLst>
              <a:ext uri="{FF2B5EF4-FFF2-40B4-BE49-F238E27FC236}">
                <a16:creationId xmlns:a16="http://schemas.microsoft.com/office/drawing/2014/main" id="{E6EFC7F9-FB8F-B542-BA15-6FC512B08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475288"/>
            <a:ext cx="1588" cy="3175"/>
          </a:xfrm>
          <a:custGeom>
            <a:avLst/>
            <a:gdLst>
              <a:gd name="T0" fmla="*/ 1323 w 6"/>
              <a:gd name="T1" fmla="*/ 1361 h 7"/>
              <a:gd name="T2" fmla="*/ 529 w 6"/>
              <a:gd name="T3" fmla="*/ 2721 h 7"/>
              <a:gd name="T4" fmla="*/ 0 w 6"/>
              <a:gd name="T5" fmla="*/ 1361 h 7"/>
              <a:gd name="T6" fmla="*/ 529 w 6"/>
              <a:gd name="T7" fmla="*/ 0 h 7"/>
              <a:gd name="T8" fmla="*/ 1323 w 6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5" y="6"/>
                  <a:pt x="4" y="6"/>
                  <a:pt x="2" y="6"/>
                </a:cubicBezTo>
                <a:cubicBezTo>
                  <a:pt x="2" y="6"/>
                  <a:pt x="0" y="6"/>
                  <a:pt x="0" y="3"/>
                </a:cubicBezTo>
                <a:lnTo>
                  <a:pt x="2" y="0"/>
                </a:lnTo>
                <a:cubicBezTo>
                  <a:pt x="4" y="0"/>
                  <a:pt x="5" y="3"/>
                  <a:pt x="5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79" name="Freeform 8248">
            <a:extLst>
              <a:ext uri="{FF2B5EF4-FFF2-40B4-BE49-F238E27FC236}">
                <a16:creationId xmlns:a16="http://schemas.microsoft.com/office/drawing/2014/main" id="{194AD64A-A333-114A-9A64-F77371BD7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475288"/>
            <a:ext cx="3175" cy="3175"/>
          </a:xfrm>
          <a:custGeom>
            <a:avLst/>
            <a:gdLst>
              <a:gd name="T0" fmla="*/ 1361 w 7"/>
              <a:gd name="T1" fmla="*/ 2886 h 11"/>
              <a:gd name="T2" fmla="*/ 0 w 7"/>
              <a:gd name="T3" fmla="*/ 866 h 11"/>
              <a:gd name="T4" fmla="*/ 1361 w 7"/>
              <a:gd name="T5" fmla="*/ 289 h 11"/>
              <a:gd name="T6" fmla="*/ 907 w 7"/>
              <a:gd name="T7" fmla="*/ 866 h 11"/>
              <a:gd name="T8" fmla="*/ 2268 w 7"/>
              <a:gd name="T9" fmla="*/ 866 h 11"/>
              <a:gd name="T10" fmla="*/ 2268 w 7"/>
              <a:gd name="T11" fmla="*/ 289 h 11"/>
              <a:gd name="T12" fmla="*/ 2721 w 7"/>
              <a:gd name="T13" fmla="*/ 866 h 11"/>
              <a:gd name="T14" fmla="*/ 1361 w 7"/>
              <a:gd name="T15" fmla="*/ 2886 h 11"/>
              <a:gd name="T16" fmla="*/ 2268 w 7"/>
              <a:gd name="T17" fmla="*/ 289 h 11"/>
              <a:gd name="T18" fmla="*/ 1361 w 7"/>
              <a:gd name="T19" fmla="*/ 289 h 11"/>
              <a:gd name="T20" fmla="*/ 1361 w 7"/>
              <a:gd name="T21" fmla="*/ 0 h 11"/>
              <a:gd name="T22" fmla="*/ 2268 w 7"/>
              <a:gd name="T23" fmla="*/ 289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1">
                <a:moveTo>
                  <a:pt x="3" y="10"/>
                </a:moveTo>
                <a:cubicBezTo>
                  <a:pt x="3" y="10"/>
                  <a:pt x="0" y="6"/>
                  <a:pt x="0" y="3"/>
                </a:cubicBezTo>
                <a:cubicBezTo>
                  <a:pt x="0" y="2"/>
                  <a:pt x="1" y="1"/>
                  <a:pt x="3" y="1"/>
                </a:cubicBezTo>
                <a:lnTo>
                  <a:pt x="2" y="3"/>
                </a:lnTo>
                <a:cubicBezTo>
                  <a:pt x="2" y="6"/>
                  <a:pt x="5" y="6"/>
                  <a:pt x="5" y="3"/>
                </a:cubicBezTo>
                <a:cubicBezTo>
                  <a:pt x="5" y="3"/>
                  <a:pt x="5" y="2"/>
                  <a:pt x="5" y="1"/>
                </a:cubicBezTo>
                <a:cubicBezTo>
                  <a:pt x="6" y="2"/>
                  <a:pt x="6" y="2"/>
                  <a:pt x="6" y="3"/>
                </a:cubicBezTo>
                <a:cubicBezTo>
                  <a:pt x="6" y="6"/>
                  <a:pt x="5" y="10"/>
                  <a:pt x="3" y="10"/>
                </a:cubicBezTo>
                <a:close/>
                <a:moveTo>
                  <a:pt x="5" y="1"/>
                </a:moveTo>
                <a:cubicBezTo>
                  <a:pt x="4" y="1"/>
                  <a:pt x="3" y="1"/>
                  <a:pt x="3" y="1"/>
                </a:cubicBezTo>
                <a:lnTo>
                  <a:pt x="3" y="0"/>
                </a:lnTo>
                <a:cubicBezTo>
                  <a:pt x="4" y="0"/>
                  <a:pt x="4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0" name="Freeform 8249">
            <a:extLst>
              <a:ext uri="{FF2B5EF4-FFF2-40B4-BE49-F238E27FC236}">
                <a16:creationId xmlns:a16="http://schemas.microsoft.com/office/drawing/2014/main" id="{51B3A428-A9D1-9543-A07F-6CAED0A79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9263" y="5492750"/>
            <a:ext cx="4762" cy="9525"/>
          </a:xfrm>
          <a:custGeom>
            <a:avLst/>
            <a:gdLst>
              <a:gd name="T0" fmla="*/ 635 w 15"/>
              <a:gd name="T1" fmla="*/ 9144 h 25"/>
              <a:gd name="T2" fmla="*/ 0 w 15"/>
              <a:gd name="T3" fmla="*/ 8001 h 25"/>
              <a:gd name="T4" fmla="*/ 4445 w 15"/>
              <a:gd name="T5" fmla="*/ 0 h 25"/>
              <a:gd name="T6" fmla="*/ 635 w 15"/>
              <a:gd name="T7" fmla="*/ 9144 h 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25">
                <a:moveTo>
                  <a:pt x="2" y="24"/>
                </a:moveTo>
                <a:lnTo>
                  <a:pt x="0" y="21"/>
                </a:lnTo>
                <a:lnTo>
                  <a:pt x="14" y="0"/>
                </a:lnTo>
                <a:lnTo>
                  <a:pt x="2" y="24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1" name="Freeform 8250">
            <a:extLst>
              <a:ext uri="{FF2B5EF4-FFF2-40B4-BE49-F238E27FC236}">
                <a16:creationId xmlns:a16="http://schemas.microsoft.com/office/drawing/2014/main" id="{49D6EBD0-568A-1742-A730-95B712E87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497513"/>
            <a:ext cx="3175" cy="3175"/>
          </a:xfrm>
          <a:custGeom>
            <a:avLst/>
            <a:gdLst>
              <a:gd name="T0" fmla="*/ 2721 w 7"/>
              <a:gd name="T1" fmla="*/ 1361 h 7"/>
              <a:gd name="T2" fmla="*/ 1361 w 7"/>
              <a:gd name="T3" fmla="*/ 2721 h 7"/>
              <a:gd name="T4" fmla="*/ 0 w 7"/>
              <a:gd name="T5" fmla="*/ 1361 h 7"/>
              <a:gd name="T6" fmla="*/ 1361 w 7"/>
              <a:gd name="T7" fmla="*/ 0 h 7"/>
              <a:gd name="T8" fmla="*/ 2721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3"/>
                  <a:pt x="4" y="6"/>
                  <a:pt x="3" y="6"/>
                </a:cubicBezTo>
                <a:cubicBezTo>
                  <a:pt x="1" y="6"/>
                  <a:pt x="0" y="3"/>
                  <a:pt x="0" y="3"/>
                </a:cubicBezTo>
                <a:cubicBezTo>
                  <a:pt x="0" y="0"/>
                  <a:pt x="1" y="0"/>
                  <a:pt x="3" y="0"/>
                </a:cubicBezTo>
                <a:cubicBezTo>
                  <a:pt x="4" y="0"/>
                  <a:pt x="6" y="0"/>
                  <a:pt x="6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2" name="Freeform 8251">
            <a:extLst>
              <a:ext uri="{FF2B5EF4-FFF2-40B4-BE49-F238E27FC236}">
                <a16:creationId xmlns:a16="http://schemas.microsoft.com/office/drawing/2014/main" id="{C91362AF-6FA7-2C49-AB0C-109EC1EDA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497513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1361 h 7"/>
              <a:gd name="T4" fmla="*/ 2268 w 7"/>
              <a:gd name="T5" fmla="*/ 1361 h 7"/>
              <a:gd name="T6" fmla="*/ 2268 w 7"/>
              <a:gd name="T7" fmla="*/ 454 h 7"/>
              <a:gd name="T8" fmla="*/ 2721 w 7"/>
              <a:gd name="T9" fmla="*/ 1361 h 7"/>
              <a:gd name="T10" fmla="*/ 1361 w 7"/>
              <a:gd name="T11" fmla="*/ 2721 h 7"/>
              <a:gd name="T12" fmla="*/ 2268 w 7"/>
              <a:gd name="T13" fmla="*/ 454 h 7"/>
              <a:gd name="T14" fmla="*/ 0 w 7"/>
              <a:gd name="T15" fmla="*/ 454 h 7"/>
              <a:gd name="T16" fmla="*/ 1361 w 7"/>
              <a:gd name="T17" fmla="*/ 0 h 7"/>
              <a:gd name="T18" fmla="*/ 2268 w 7"/>
              <a:gd name="T19" fmla="*/ 454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0" y="6"/>
                  <a:pt x="0" y="3"/>
                  <a:pt x="0" y="3"/>
                </a:cubicBezTo>
                <a:lnTo>
                  <a:pt x="5" y="3"/>
                </a:lnTo>
                <a:lnTo>
                  <a:pt x="5" y="1"/>
                </a:lnTo>
                <a:cubicBezTo>
                  <a:pt x="5" y="2"/>
                  <a:pt x="6" y="2"/>
                  <a:pt x="6" y="3"/>
                </a:cubicBezTo>
                <a:cubicBezTo>
                  <a:pt x="6" y="3"/>
                  <a:pt x="4" y="6"/>
                  <a:pt x="3" y="6"/>
                </a:cubicBezTo>
                <a:close/>
                <a:moveTo>
                  <a:pt x="5" y="1"/>
                </a:moveTo>
                <a:lnTo>
                  <a:pt x="0" y="1"/>
                </a:lnTo>
                <a:cubicBezTo>
                  <a:pt x="1" y="0"/>
                  <a:pt x="1" y="0"/>
                  <a:pt x="3" y="0"/>
                </a:cubicBezTo>
                <a:cubicBezTo>
                  <a:pt x="4" y="0"/>
                  <a:pt x="4" y="0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3" name="Freeform 8252">
            <a:extLst>
              <a:ext uri="{FF2B5EF4-FFF2-40B4-BE49-F238E27FC236}">
                <a16:creationId xmlns:a16="http://schemas.microsoft.com/office/drawing/2014/main" id="{C098319A-FEDA-224B-A2C7-D8CB483D3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97513"/>
            <a:ext cx="20637" cy="7937"/>
          </a:xfrm>
          <a:custGeom>
            <a:avLst/>
            <a:gdLst>
              <a:gd name="T0" fmla="*/ 4897 w 59"/>
              <a:gd name="T1" fmla="*/ 7576 h 22"/>
              <a:gd name="T2" fmla="*/ 5946 w 59"/>
              <a:gd name="T3" fmla="*/ 6494 h 22"/>
              <a:gd name="T4" fmla="*/ 3498 w 59"/>
              <a:gd name="T5" fmla="*/ 5412 h 22"/>
              <a:gd name="T6" fmla="*/ 0 w 59"/>
              <a:gd name="T7" fmla="*/ 3247 h 22"/>
              <a:gd name="T8" fmla="*/ 2448 w 59"/>
              <a:gd name="T9" fmla="*/ 3247 h 22"/>
              <a:gd name="T10" fmla="*/ 7345 w 59"/>
              <a:gd name="T11" fmla="*/ 3247 h 22"/>
              <a:gd name="T12" fmla="*/ 9094 w 59"/>
              <a:gd name="T13" fmla="*/ 1082 h 22"/>
              <a:gd name="T14" fmla="*/ 11193 w 59"/>
              <a:gd name="T15" fmla="*/ 2165 h 22"/>
              <a:gd name="T16" fmla="*/ 14341 w 59"/>
              <a:gd name="T17" fmla="*/ 3247 h 22"/>
              <a:gd name="T18" fmla="*/ 19588 w 59"/>
              <a:gd name="T19" fmla="*/ 2165 h 22"/>
              <a:gd name="T20" fmla="*/ 16789 w 59"/>
              <a:gd name="T21" fmla="*/ 5412 h 22"/>
              <a:gd name="T22" fmla="*/ 15740 w 59"/>
              <a:gd name="T23" fmla="*/ 5412 h 22"/>
              <a:gd name="T24" fmla="*/ 16789 w 59"/>
              <a:gd name="T25" fmla="*/ 3247 h 22"/>
              <a:gd name="T26" fmla="*/ 18538 w 59"/>
              <a:gd name="T27" fmla="*/ 2165 h 22"/>
              <a:gd name="T28" fmla="*/ 11893 w 59"/>
              <a:gd name="T29" fmla="*/ 6494 h 22"/>
              <a:gd name="T30" fmla="*/ 12592 w 59"/>
              <a:gd name="T31" fmla="*/ 7576 h 22"/>
              <a:gd name="T32" fmla="*/ 4897 w 59"/>
              <a:gd name="T33" fmla="*/ 7576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9" h="22">
                <a:moveTo>
                  <a:pt x="14" y="21"/>
                </a:moveTo>
                <a:cubicBezTo>
                  <a:pt x="14" y="21"/>
                  <a:pt x="15" y="18"/>
                  <a:pt x="17" y="18"/>
                </a:cubicBezTo>
                <a:cubicBezTo>
                  <a:pt x="14" y="18"/>
                  <a:pt x="13" y="15"/>
                  <a:pt x="10" y="15"/>
                </a:cubicBezTo>
                <a:cubicBezTo>
                  <a:pt x="0" y="12"/>
                  <a:pt x="0" y="9"/>
                  <a:pt x="0" y="9"/>
                </a:cubicBezTo>
                <a:lnTo>
                  <a:pt x="7" y="9"/>
                </a:lnTo>
                <a:lnTo>
                  <a:pt x="21" y="9"/>
                </a:lnTo>
                <a:cubicBezTo>
                  <a:pt x="21" y="9"/>
                  <a:pt x="23" y="3"/>
                  <a:pt x="26" y="3"/>
                </a:cubicBezTo>
                <a:cubicBezTo>
                  <a:pt x="29" y="3"/>
                  <a:pt x="32" y="6"/>
                  <a:pt x="32" y="6"/>
                </a:cubicBezTo>
                <a:lnTo>
                  <a:pt x="41" y="9"/>
                </a:lnTo>
                <a:cubicBezTo>
                  <a:pt x="41" y="9"/>
                  <a:pt x="54" y="0"/>
                  <a:pt x="56" y="6"/>
                </a:cubicBezTo>
                <a:cubicBezTo>
                  <a:pt x="58" y="9"/>
                  <a:pt x="49" y="12"/>
                  <a:pt x="48" y="15"/>
                </a:cubicBezTo>
                <a:cubicBezTo>
                  <a:pt x="47" y="15"/>
                  <a:pt x="47" y="18"/>
                  <a:pt x="45" y="15"/>
                </a:cubicBezTo>
                <a:cubicBezTo>
                  <a:pt x="42" y="15"/>
                  <a:pt x="48" y="9"/>
                  <a:pt x="48" y="9"/>
                </a:cubicBezTo>
                <a:cubicBezTo>
                  <a:pt x="48" y="9"/>
                  <a:pt x="55" y="6"/>
                  <a:pt x="53" y="6"/>
                </a:cubicBezTo>
                <a:cubicBezTo>
                  <a:pt x="42" y="6"/>
                  <a:pt x="47" y="15"/>
                  <a:pt x="34" y="18"/>
                </a:cubicBezTo>
                <a:cubicBezTo>
                  <a:pt x="36" y="18"/>
                  <a:pt x="36" y="21"/>
                  <a:pt x="36" y="21"/>
                </a:cubicBezTo>
                <a:lnTo>
                  <a:pt x="14" y="21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4" name="Freeform 8253">
            <a:extLst>
              <a:ext uri="{FF2B5EF4-FFF2-40B4-BE49-F238E27FC236}">
                <a16:creationId xmlns:a16="http://schemas.microsoft.com/office/drawing/2014/main" id="{64D6130E-91ED-F040-9667-04FC81E1B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97513"/>
            <a:ext cx="20637" cy="9525"/>
          </a:xfrm>
          <a:custGeom>
            <a:avLst/>
            <a:gdLst>
              <a:gd name="T0" fmla="*/ 4981 w 58"/>
              <a:gd name="T1" fmla="*/ 9144 h 25"/>
              <a:gd name="T2" fmla="*/ 5693 w 58"/>
              <a:gd name="T3" fmla="*/ 6858 h 25"/>
              <a:gd name="T4" fmla="*/ 3558 w 58"/>
              <a:gd name="T5" fmla="*/ 5715 h 25"/>
              <a:gd name="T6" fmla="*/ 6049 w 58"/>
              <a:gd name="T7" fmla="*/ 6858 h 25"/>
              <a:gd name="T8" fmla="*/ 5337 w 58"/>
              <a:gd name="T9" fmla="*/ 8001 h 25"/>
              <a:gd name="T10" fmla="*/ 12809 w 58"/>
              <a:gd name="T11" fmla="*/ 8001 h 25"/>
              <a:gd name="T12" fmla="*/ 11742 w 58"/>
              <a:gd name="T13" fmla="*/ 6858 h 25"/>
              <a:gd name="T14" fmla="*/ 15656 w 58"/>
              <a:gd name="T15" fmla="*/ 4572 h 25"/>
              <a:gd name="T16" fmla="*/ 16011 w 58"/>
              <a:gd name="T17" fmla="*/ 4191 h 25"/>
              <a:gd name="T18" fmla="*/ 17791 w 58"/>
              <a:gd name="T19" fmla="*/ 2667 h 25"/>
              <a:gd name="T20" fmla="*/ 18502 w 58"/>
              <a:gd name="T21" fmla="*/ 2286 h 25"/>
              <a:gd name="T22" fmla="*/ 18502 w 58"/>
              <a:gd name="T23" fmla="*/ 2286 h 25"/>
              <a:gd name="T24" fmla="*/ 18858 w 58"/>
              <a:gd name="T25" fmla="*/ 2286 h 25"/>
              <a:gd name="T26" fmla="*/ 18502 w 58"/>
              <a:gd name="T27" fmla="*/ 2286 h 25"/>
              <a:gd name="T28" fmla="*/ 18502 w 58"/>
              <a:gd name="T29" fmla="*/ 2286 h 25"/>
              <a:gd name="T30" fmla="*/ 17791 w 58"/>
              <a:gd name="T31" fmla="*/ 2667 h 25"/>
              <a:gd name="T32" fmla="*/ 16723 w 58"/>
              <a:gd name="T33" fmla="*/ 3429 h 25"/>
              <a:gd name="T34" fmla="*/ 18858 w 58"/>
              <a:gd name="T35" fmla="*/ 2286 h 25"/>
              <a:gd name="T36" fmla="*/ 17079 w 58"/>
              <a:gd name="T37" fmla="*/ 4572 h 25"/>
              <a:gd name="T38" fmla="*/ 15656 w 58"/>
              <a:gd name="T39" fmla="*/ 5715 h 25"/>
              <a:gd name="T40" fmla="*/ 15300 w 58"/>
              <a:gd name="T41" fmla="*/ 5715 h 25"/>
              <a:gd name="T42" fmla="*/ 15300 w 58"/>
              <a:gd name="T43" fmla="*/ 5334 h 25"/>
              <a:gd name="T44" fmla="*/ 12098 w 58"/>
              <a:gd name="T45" fmla="*/ 6858 h 25"/>
              <a:gd name="T46" fmla="*/ 12809 w 58"/>
              <a:gd name="T47" fmla="*/ 8001 h 25"/>
              <a:gd name="T48" fmla="*/ 12809 w 58"/>
              <a:gd name="T49" fmla="*/ 9144 h 25"/>
              <a:gd name="T50" fmla="*/ 4981 w 58"/>
              <a:gd name="T51" fmla="*/ 9144 h 25"/>
              <a:gd name="T52" fmla="*/ 18146 w 58"/>
              <a:gd name="T53" fmla="*/ 4572 h 25"/>
              <a:gd name="T54" fmla="*/ 17435 w 58"/>
              <a:gd name="T55" fmla="*/ 5715 h 25"/>
              <a:gd name="T56" fmla="*/ 16723 w 58"/>
              <a:gd name="T57" fmla="*/ 5715 h 25"/>
              <a:gd name="T58" fmla="*/ 18146 w 58"/>
              <a:gd name="T59" fmla="*/ 4572 h 25"/>
              <a:gd name="T60" fmla="*/ 0 w 58"/>
              <a:gd name="T61" fmla="*/ 4572 h 25"/>
              <a:gd name="T62" fmla="*/ 0 w 58"/>
              <a:gd name="T63" fmla="*/ 3429 h 25"/>
              <a:gd name="T64" fmla="*/ 0 w 58"/>
              <a:gd name="T65" fmla="*/ 2286 h 25"/>
              <a:gd name="T66" fmla="*/ 7472 w 58"/>
              <a:gd name="T67" fmla="*/ 2286 h 25"/>
              <a:gd name="T68" fmla="*/ 9251 w 58"/>
              <a:gd name="T69" fmla="*/ 0 h 25"/>
              <a:gd name="T70" fmla="*/ 11386 w 58"/>
              <a:gd name="T71" fmla="*/ 2286 h 25"/>
              <a:gd name="T72" fmla="*/ 14588 w 58"/>
              <a:gd name="T73" fmla="*/ 2286 h 25"/>
              <a:gd name="T74" fmla="*/ 19214 w 58"/>
              <a:gd name="T75" fmla="*/ 1143 h 25"/>
              <a:gd name="T76" fmla="*/ 19925 w 58"/>
              <a:gd name="T77" fmla="*/ 2286 h 25"/>
              <a:gd name="T78" fmla="*/ 14944 w 58"/>
              <a:gd name="T79" fmla="*/ 3429 h 25"/>
              <a:gd name="T80" fmla="*/ 11386 w 58"/>
              <a:gd name="T81" fmla="*/ 3429 h 25"/>
              <a:gd name="T82" fmla="*/ 9251 w 58"/>
              <a:gd name="T83" fmla="*/ 1143 h 25"/>
              <a:gd name="T84" fmla="*/ 7472 w 58"/>
              <a:gd name="T85" fmla="*/ 3429 h 25"/>
              <a:gd name="T86" fmla="*/ 356 w 58"/>
              <a:gd name="T87" fmla="*/ 3429 h 25"/>
              <a:gd name="T88" fmla="*/ 3558 w 58"/>
              <a:gd name="T89" fmla="*/ 5715 h 25"/>
              <a:gd name="T90" fmla="*/ 0 w 58"/>
              <a:gd name="T91" fmla="*/ 4572 h 25"/>
              <a:gd name="T92" fmla="*/ 18502 w 58"/>
              <a:gd name="T93" fmla="*/ 4572 h 25"/>
              <a:gd name="T94" fmla="*/ 19925 w 58"/>
              <a:gd name="T95" fmla="*/ 2286 h 25"/>
              <a:gd name="T96" fmla="*/ 18502 w 58"/>
              <a:gd name="T97" fmla="*/ 4572 h 2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" h="25">
                <a:moveTo>
                  <a:pt x="14" y="24"/>
                </a:moveTo>
                <a:cubicBezTo>
                  <a:pt x="14" y="21"/>
                  <a:pt x="14" y="18"/>
                  <a:pt x="16" y="18"/>
                </a:cubicBezTo>
                <a:cubicBezTo>
                  <a:pt x="13" y="18"/>
                  <a:pt x="12" y="15"/>
                  <a:pt x="10" y="15"/>
                </a:cubicBezTo>
                <a:cubicBezTo>
                  <a:pt x="13" y="15"/>
                  <a:pt x="14" y="15"/>
                  <a:pt x="17" y="18"/>
                </a:cubicBezTo>
                <a:cubicBezTo>
                  <a:pt x="15" y="18"/>
                  <a:pt x="15" y="21"/>
                  <a:pt x="15" y="21"/>
                </a:cubicBezTo>
                <a:lnTo>
                  <a:pt x="36" y="21"/>
                </a:lnTo>
                <a:cubicBezTo>
                  <a:pt x="36" y="21"/>
                  <a:pt x="36" y="18"/>
                  <a:pt x="33" y="18"/>
                </a:cubicBezTo>
                <a:cubicBezTo>
                  <a:pt x="39" y="15"/>
                  <a:pt x="42" y="15"/>
                  <a:pt x="44" y="12"/>
                </a:cubicBezTo>
                <a:lnTo>
                  <a:pt x="45" y="11"/>
                </a:lnTo>
                <a:cubicBezTo>
                  <a:pt x="47" y="9"/>
                  <a:pt x="48" y="7"/>
                  <a:pt x="50" y="7"/>
                </a:cubicBezTo>
                <a:cubicBezTo>
                  <a:pt x="51" y="6"/>
                  <a:pt x="51" y="6"/>
                  <a:pt x="52" y="6"/>
                </a:cubicBezTo>
                <a:cubicBezTo>
                  <a:pt x="52" y="6"/>
                  <a:pt x="52" y="6"/>
                  <a:pt x="52" y="6"/>
                </a:cubicBezTo>
                <a:cubicBezTo>
                  <a:pt x="52" y="6"/>
                  <a:pt x="52" y="6"/>
                  <a:pt x="53" y="6"/>
                </a:cubicBezTo>
                <a:cubicBezTo>
                  <a:pt x="52" y="6"/>
                  <a:pt x="52" y="6"/>
                  <a:pt x="52" y="6"/>
                </a:cubicBezTo>
                <a:cubicBezTo>
                  <a:pt x="52" y="6"/>
                  <a:pt x="52" y="6"/>
                  <a:pt x="52" y="6"/>
                </a:cubicBezTo>
                <a:cubicBezTo>
                  <a:pt x="51" y="6"/>
                  <a:pt x="51" y="6"/>
                  <a:pt x="50" y="7"/>
                </a:cubicBezTo>
                <a:cubicBezTo>
                  <a:pt x="49" y="7"/>
                  <a:pt x="48" y="8"/>
                  <a:pt x="47" y="9"/>
                </a:cubicBezTo>
                <a:cubicBezTo>
                  <a:pt x="51" y="9"/>
                  <a:pt x="53" y="6"/>
                  <a:pt x="53" y="6"/>
                </a:cubicBezTo>
                <a:cubicBezTo>
                  <a:pt x="54" y="6"/>
                  <a:pt x="52" y="9"/>
                  <a:pt x="48" y="12"/>
                </a:cubicBezTo>
                <a:cubicBezTo>
                  <a:pt x="47" y="12"/>
                  <a:pt x="44" y="15"/>
                  <a:pt x="44" y="15"/>
                </a:cubicBezTo>
                <a:lnTo>
                  <a:pt x="43" y="15"/>
                </a:lnTo>
                <a:lnTo>
                  <a:pt x="43" y="14"/>
                </a:lnTo>
                <a:cubicBezTo>
                  <a:pt x="41" y="16"/>
                  <a:pt x="39" y="18"/>
                  <a:pt x="34" y="18"/>
                </a:cubicBezTo>
                <a:cubicBezTo>
                  <a:pt x="36" y="18"/>
                  <a:pt x="36" y="21"/>
                  <a:pt x="36" y="21"/>
                </a:cubicBezTo>
                <a:lnTo>
                  <a:pt x="36" y="24"/>
                </a:lnTo>
                <a:lnTo>
                  <a:pt x="14" y="24"/>
                </a:lnTo>
                <a:close/>
                <a:moveTo>
                  <a:pt x="51" y="12"/>
                </a:moveTo>
                <a:cubicBezTo>
                  <a:pt x="50" y="12"/>
                  <a:pt x="49" y="12"/>
                  <a:pt x="49" y="15"/>
                </a:cubicBezTo>
                <a:lnTo>
                  <a:pt x="47" y="15"/>
                </a:lnTo>
                <a:cubicBezTo>
                  <a:pt x="47" y="12"/>
                  <a:pt x="50" y="12"/>
                  <a:pt x="51" y="12"/>
                </a:cubicBezTo>
                <a:close/>
                <a:moveTo>
                  <a:pt x="0" y="12"/>
                </a:moveTo>
                <a:lnTo>
                  <a:pt x="0" y="9"/>
                </a:lnTo>
                <a:lnTo>
                  <a:pt x="0" y="6"/>
                </a:lnTo>
                <a:lnTo>
                  <a:pt x="21" y="6"/>
                </a:lnTo>
                <a:cubicBezTo>
                  <a:pt x="21" y="6"/>
                  <a:pt x="23" y="0"/>
                  <a:pt x="26" y="0"/>
                </a:cubicBezTo>
                <a:cubicBezTo>
                  <a:pt x="29" y="0"/>
                  <a:pt x="32" y="6"/>
                  <a:pt x="32" y="6"/>
                </a:cubicBezTo>
                <a:lnTo>
                  <a:pt x="41" y="6"/>
                </a:lnTo>
                <a:cubicBezTo>
                  <a:pt x="42" y="6"/>
                  <a:pt x="49" y="3"/>
                  <a:pt x="54" y="3"/>
                </a:cubicBezTo>
                <a:cubicBezTo>
                  <a:pt x="55" y="3"/>
                  <a:pt x="56" y="3"/>
                  <a:pt x="56" y="6"/>
                </a:cubicBezTo>
                <a:cubicBezTo>
                  <a:pt x="54" y="0"/>
                  <a:pt x="42" y="9"/>
                  <a:pt x="42" y="9"/>
                </a:cubicBezTo>
                <a:lnTo>
                  <a:pt x="32" y="9"/>
                </a:lnTo>
                <a:cubicBezTo>
                  <a:pt x="30" y="6"/>
                  <a:pt x="28" y="3"/>
                  <a:pt x="26" y="3"/>
                </a:cubicBezTo>
                <a:cubicBezTo>
                  <a:pt x="23" y="3"/>
                  <a:pt x="21" y="9"/>
                  <a:pt x="21" y="9"/>
                </a:cubicBezTo>
                <a:lnTo>
                  <a:pt x="1" y="9"/>
                </a:lnTo>
                <a:cubicBezTo>
                  <a:pt x="3" y="12"/>
                  <a:pt x="5" y="12"/>
                  <a:pt x="10" y="15"/>
                </a:cubicBezTo>
                <a:cubicBezTo>
                  <a:pt x="5" y="15"/>
                  <a:pt x="3" y="12"/>
                  <a:pt x="0" y="12"/>
                </a:cubicBezTo>
                <a:close/>
                <a:moveTo>
                  <a:pt x="52" y="12"/>
                </a:moveTo>
                <a:cubicBezTo>
                  <a:pt x="54" y="9"/>
                  <a:pt x="56" y="9"/>
                  <a:pt x="56" y="6"/>
                </a:cubicBezTo>
                <a:cubicBezTo>
                  <a:pt x="57" y="9"/>
                  <a:pt x="54" y="9"/>
                  <a:pt x="52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5" name="Freeform 8254">
            <a:extLst>
              <a:ext uri="{FF2B5EF4-FFF2-40B4-BE49-F238E27FC236}">
                <a16:creationId xmlns:a16="http://schemas.microsoft.com/office/drawing/2014/main" id="{5448EEA1-081B-D440-8041-C490D0ACC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5500688"/>
            <a:ext cx="3175" cy="4762"/>
          </a:xfrm>
          <a:custGeom>
            <a:avLst/>
            <a:gdLst>
              <a:gd name="T0" fmla="*/ 2858 w 10"/>
              <a:gd name="T1" fmla="*/ 4396 h 13"/>
              <a:gd name="T2" fmla="*/ 0 w 10"/>
              <a:gd name="T3" fmla="*/ 1099 h 13"/>
              <a:gd name="T4" fmla="*/ 635 w 10"/>
              <a:gd name="T5" fmla="*/ 0 h 13"/>
              <a:gd name="T6" fmla="*/ 2858 w 10"/>
              <a:gd name="T7" fmla="*/ 4396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3">
                <a:moveTo>
                  <a:pt x="9" y="12"/>
                </a:moveTo>
                <a:cubicBezTo>
                  <a:pt x="3" y="9"/>
                  <a:pt x="0" y="3"/>
                  <a:pt x="0" y="3"/>
                </a:cubicBezTo>
                <a:lnTo>
                  <a:pt x="2" y="0"/>
                </a:lnTo>
                <a:cubicBezTo>
                  <a:pt x="2" y="3"/>
                  <a:pt x="3" y="9"/>
                  <a:pt x="9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6" name="Freeform 8255">
            <a:extLst>
              <a:ext uri="{FF2B5EF4-FFF2-40B4-BE49-F238E27FC236}">
                <a16:creationId xmlns:a16="http://schemas.microsoft.com/office/drawing/2014/main" id="{F5A297DC-DAD0-044B-9421-1B1A60F94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91163"/>
            <a:ext cx="3175" cy="9525"/>
          </a:xfrm>
          <a:custGeom>
            <a:avLst/>
            <a:gdLst>
              <a:gd name="T0" fmla="*/ 635 w 10"/>
              <a:gd name="T1" fmla="*/ 8001 h 25"/>
              <a:gd name="T2" fmla="*/ 0 w 10"/>
              <a:gd name="T3" fmla="*/ 5715 h 25"/>
              <a:gd name="T4" fmla="*/ 318 w 10"/>
              <a:gd name="T5" fmla="*/ 3810 h 25"/>
              <a:gd name="T6" fmla="*/ 1588 w 10"/>
              <a:gd name="T7" fmla="*/ 0 h 25"/>
              <a:gd name="T8" fmla="*/ 2223 w 10"/>
              <a:gd name="T9" fmla="*/ 3429 h 25"/>
              <a:gd name="T10" fmla="*/ 2858 w 10"/>
              <a:gd name="T11" fmla="*/ 5715 h 25"/>
              <a:gd name="T12" fmla="*/ 1905 w 10"/>
              <a:gd name="T13" fmla="*/ 9144 h 25"/>
              <a:gd name="T14" fmla="*/ 318 w 10"/>
              <a:gd name="T15" fmla="*/ 9144 h 25"/>
              <a:gd name="T16" fmla="*/ 635 w 10"/>
              <a:gd name="T17" fmla="*/ 8001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25">
                <a:moveTo>
                  <a:pt x="2" y="21"/>
                </a:moveTo>
                <a:cubicBezTo>
                  <a:pt x="2" y="17"/>
                  <a:pt x="1" y="16"/>
                  <a:pt x="0" y="15"/>
                </a:cubicBezTo>
                <a:lnTo>
                  <a:pt x="1" y="10"/>
                </a:lnTo>
                <a:cubicBezTo>
                  <a:pt x="2" y="6"/>
                  <a:pt x="5" y="2"/>
                  <a:pt x="5" y="0"/>
                </a:cubicBezTo>
                <a:cubicBezTo>
                  <a:pt x="8" y="3"/>
                  <a:pt x="9" y="6"/>
                  <a:pt x="7" y="9"/>
                </a:cubicBezTo>
                <a:cubicBezTo>
                  <a:pt x="6" y="15"/>
                  <a:pt x="9" y="12"/>
                  <a:pt x="9" y="15"/>
                </a:cubicBezTo>
                <a:cubicBezTo>
                  <a:pt x="8" y="21"/>
                  <a:pt x="7" y="24"/>
                  <a:pt x="6" y="24"/>
                </a:cubicBezTo>
                <a:lnTo>
                  <a:pt x="1" y="24"/>
                </a:lnTo>
                <a:cubicBezTo>
                  <a:pt x="1" y="24"/>
                  <a:pt x="2" y="24"/>
                  <a:pt x="2" y="21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7" name="Freeform 8256">
            <a:extLst>
              <a:ext uri="{FF2B5EF4-FFF2-40B4-BE49-F238E27FC236}">
                <a16:creationId xmlns:a16="http://schemas.microsoft.com/office/drawing/2014/main" id="{F7D328F2-06B7-BC4C-9C5F-4EDF0C029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0" y="5491163"/>
            <a:ext cx="3175" cy="9525"/>
          </a:xfrm>
          <a:custGeom>
            <a:avLst/>
            <a:gdLst>
              <a:gd name="T0" fmla="*/ 1191 w 8"/>
              <a:gd name="T1" fmla="*/ 8001 h 25"/>
              <a:gd name="T2" fmla="*/ 0 w 8"/>
              <a:gd name="T3" fmla="*/ 5715 h 25"/>
              <a:gd name="T4" fmla="*/ 2381 w 8"/>
              <a:gd name="T5" fmla="*/ 0 h 25"/>
              <a:gd name="T6" fmla="*/ 2778 w 8"/>
              <a:gd name="T7" fmla="*/ 381 h 25"/>
              <a:gd name="T8" fmla="*/ 1588 w 8"/>
              <a:gd name="T9" fmla="*/ 9144 h 25"/>
              <a:gd name="T10" fmla="*/ 794 w 8"/>
              <a:gd name="T11" fmla="*/ 9144 h 25"/>
              <a:gd name="T12" fmla="*/ 1191 w 8"/>
              <a:gd name="T13" fmla="*/ 8001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5">
                <a:moveTo>
                  <a:pt x="3" y="21"/>
                </a:moveTo>
                <a:cubicBezTo>
                  <a:pt x="3" y="15"/>
                  <a:pt x="0" y="15"/>
                  <a:pt x="0" y="15"/>
                </a:cubicBezTo>
                <a:cubicBezTo>
                  <a:pt x="0" y="9"/>
                  <a:pt x="6" y="3"/>
                  <a:pt x="6" y="0"/>
                </a:cubicBezTo>
                <a:cubicBezTo>
                  <a:pt x="6" y="1"/>
                  <a:pt x="7" y="1"/>
                  <a:pt x="7" y="1"/>
                </a:cubicBezTo>
                <a:lnTo>
                  <a:pt x="4" y="24"/>
                </a:lnTo>
                <a:lnTo>
                  <a:pt x="2" y="24"/>
                </a:lnTo>
                <a:cubicBezTo>
                  <a:pt x="2" y="24"/>
                  <a:pt x="3" y="24"/>
                  <a:pt x="3" y="21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8" name="Freeform 8257">
            <a:extLst>
              <a:ext uri="{FF2B5EF4-FFF2-40B4-BE49-F238E27FC236}">
                <a16:creationId xmlns:a16="http://schemas.microsoft.com/office/drawing/2014/main" id="{590889B2-53D0-4145-8700-07E29F648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0" y="5494338"/>
            <a:ext cx="1588" cy="3175"/>
          </a:xfrm>
          <a:custGeom>
            <a:avLst/>
            <a:gdLst>
              <a:gd name="T0" fmla="*/ 0 w 4"/>
              <a:gd name="T1" fmla="*/ 2540 h 10"/>
              <a:gd name="T2" fmla="*/ 1191 w 4"/>
              <a:gd name="T3" fmla="*/ 0 h 10"/>
              <a:gd name="T4" fmla="*/ 794 w 4"/>
              <a:gd name="T5" fmla="*/ 2858 h 10"/>
              <a:gd name="T6" fmla="*/ 0 w 4"/>
              <a:gd name="T7" fmla="*/ 254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0" y="8"/>
                </a:moveTo>
                <a:cubicBezTo>
                  <a:pt x="0" y="5"/>
                  <a:pt x="2" y="3"/>
                  <a:pt x="3" y="0"/>
                </a:cubicBezTo>
                <a:lnTo>
                  <a:pt x="2" y="9"/>
                </a:lnTo>
                <a:cubicBezTo>
                  <a:pt x="1" y="8"/>
                  <a:pt x="0" y="8"/>
                  <a:pt x="0" y="8"/>
                </a:cubicBezTo>
              </a:path>
            </a:pathLst>
          </a:custGeom>
          <a:solidFill>
            <a:srgbClr val="EF4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" name="Freeform 8258">
            <a:extLst>
              <a:ext uri="{FF2B5EF4-FFF2-40B4-BE49-F238E27FC236}">
                <a16:creationId xmlns:a16="http://schemas.microsoft.com/office/drawing/2014/main" id="{301B3055-9AC7-6644-909B-7B2C3C833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491163"/>
            <a:ext cx="4762" cy="9525"/>
          </a:xfrm>
          <a:custGeom>
            <a:avLst/>
            <a:gdLst>
              <a:gd name="T0" fmla="*/ 2778 w 12"/>
              <a:gd name="T1" fmla="*/ 9185 h 28"/>
              <a:gd name="T2" fmla="*/ 397 w 12"/>
              <a:gd name="T3" fmla="*/ 9185 h 28"/>
              <a:gd name="T4" fmla="*/ 397 w 12"/>
              <a:gd name="T5" fmla="*/ 8164 h 28"/>
              <a:gd name="T6" fmla="*/ 1191 w 12"/>
              <a:gd name="T7" fmla="*/ 7144 h 28"/>
              <a:gd name="T8" fmla="*/ 397 w 12"/>
              <a:gd name="T9" fmla="*/ 5103 h 28"/>
              <a:gd name="T10" fmla="*/ 1191 w 12"/>
              <a:gd name="T11" fmla="*/ 7144 h 28"/>
              <a:gd name="T12" fmla="*/ 1191 w 12"/>
              <a:gd name="T13" fmla="*/ 8164 h 28"/>
              <a:gd name="T14" fmla="*/ 2381 w 12"/>
              <a:gd name="T15" fmla="*/ 8164 h 28"/>
              <a:gd name="T16" fmla="*/ 2778 w 12"/>
              <a:gd name="T17" fmla="*/ 7144 h 28"/>
              <a:gd name="T18" fmla="*/ 3968 w 12"/>
              <a:gd name="T19" fmla="*/ 5103 h 28"/>
              <a:gd name="T20" fmla="*/ 3572 w 12"/>
              <a:gd name="T21" fmla="*/ 5103 h 28"/>
              <a:gd name="T22" fmla="*/ 2778 w 12"/>
              <a:gd name="T23" fmla="*/ 3062 h 28"/>
              <a:gd name="T24" fmla="*/ 3572 w 12"/>
              <a:gd name="T25" fmla="*/ 2041 h 28"/>
              <a:gd name="T26" fmla="*/ 1984 w 12"/>
              <a:gd name="T27" fmla="*/ 1021 h 28"/>
              <a:gd name="T28" fmla="*/ 1191 w 12"/>
              <a:gd name="T29" fmla="*/ 3062 h 28"/>
              <a:gd name="T30" fmla="*/ 0 w 12"/>
              <a:gd name="T31" fmla="*/ 5103 h 28"/>
              <a:gd name="T32" fmla="*/ 1191 w 12"/>
              <a:gd name="T33" fmla="*/ 2041 h 28"/>
              <a:gd name="T34" fmla="*/ 1984 w 12"/>
              <a:gd name="T35" fmla="*/ 0 h 28"/>
              <a:gd name="T36" fmla="*/ 3572 w 12"/>
              <a:gd name="T37" fmla="*/ 2041 h 28"/>
              <a:gd name="T38" fmla="*/ 3175 w 12"/>
              <a:gd name="T39" fmla="*/ 3062 h 28"/>
              <a:gd name="T40" fmla="*/ 3572 w 12"/>
              <a:gd name="T41" fmla="*/ 4082 h 28"/>
              <a:gd name="T42" fmla="*/ 4365 w 12"/>
              <a:gd name="T43" fmla="*/ 5103 h 28"/>
              <a:gd name="T44" fmla="*/ 3572 w 12"/>
              <a:gd name="T45" fmla="*/ 8164 h 28"/>
              <a:gd name="T46" fmla="*/ 2778 w 12"/>
              <a:gd name="T47" fmla="*/ 8164 h 28"/>
              <a:gd name="T48" fmla="*/ 2778 w 12"/>
              <a:gd name="T49" fmla="*/ 9185 h 2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" h="28">
                <a:moveTo>
                  <a:pt x="7" y="27"/>
                </a:moveTo>
                <a:lnTo>
                  <a:pt x="1" y="27"/>
                </a:lnTo>
                <a:lnTo>
                  <a:pt x="1" y="24"/>
                </a:lnTo>
                <a:cubicBezTo>
                  <a:pt x="3" y="24"/>
                  <a:pt x="3" y="24"/>
                  <a:pt x="3" y="21"/>
                </a:cubicBezTo>
                <a:cubicBezTo>
                  <a:pt x="3" y="18"/>
                  <a:pt x="1" y="15"/>
                  <a:pt x="1" y="15"/>
                </a:cubicBezTo>
                <a:cubicBezTo>
                  <a:pt x="3" y="15"/>
                  <a:pt x="3" y="18"/>
                  <a:pt x="3" y="21"/>
                </a:cubicBezTo>
                <a:lnTo>
                  <a:pt x="3" y="24"/>
                </a:lnTo>
                <a:lnTo>
                  <a:pt x="6" y="24"/>
                </a:lnTo>
                <a:cubicBezTo>
                  <a:pt x="6" y="24"/>
                  <a:pt x="7" y="24"/>
                  <a:pt x="7" y="21"/>
                </a:cubicBezTo>
                <a:cubicBezTo>
                  <a:pt x="9" y="21"/>
                  <a:pt x="9" y="18"/>
                  <a:pt x="10" y="15"/>
                </a:cubicBezTo>
                <a:lnTo>
                  <a:pt x="9" y="15"/>
                </a:lnTo>
                <a:cubicBezTo>
                  <a:pt x="7" y="12"/>
                  <a:pt x="7" y="12"/>
                  <a:pt x="7" y="9"/>
                </a:cubicBezTo>
                <a:lnTo>
                  <a:pt x="9" y="6"/>
                </a:lnTo>
                <a:cubicBezTo>
                  <a:pt x="7" y="3"/>
                  <a:pt x="7" y="3"/>
                  <a:pt x="5" y="3"/>
                </a:cubicBezTo>
                <a:cubicBezTo>
                  <a:pt x="6" y="3"/>
                  <a:pt x="5" y="6"/>
                  <a:pt x="3" y="9"/>
                </a:cubicBezTo>
                <a:cubicBezTo>
                  <a:pt x="1" y="9"/>
                  <a:pt x="0" y="12"/>
                  <a:pt x="0" y="15"/>
                </a:cubicBezTo>
                <a:cubicBezTo>
                  <a:pt x="0" y="9"/>
                  <a:pt x="1" y="9"/>
                  <a:pt x="3" y="6"/>
                </a:cubicBezTo>
                <a:cubicBezTo>
                  <a:pt x="4" y="6"/>
                  <a:pt x="5" y="3"/>
                  <a:pt x="5" y="0"/>
                </a:cubicBezTo>
                <a:cubicBezTo>
                  <a:pt x="7" y="3"/>
                  <a:pt x="9" y="3"/>
                  <a:pt x="9" y="6"/>
                </a:cubicBezTo>
                <a:cubicBezTo>
                  <a:pt x="9" y="6"/>
                  <a:pt x="9" y="9"/>
                  <a:pt x="8" y="9"/>
                </a:cubicBezTo>
                <a:cubicBezTo>
                  <a:pt x="8" y="9"/>
                  <a:pt x="8" y="12"/>
                  <a:pt x="9" y="12"/>
                </a:cubicBezTo>
                <a:cubicBezTo>
                  <a:pt x="10" y="15"/>
                  <a:pt x="11" y="15"/>
                  <a:pt x="11" y="15"/>
                </a:cubicBezTo>
                <a:cubicBezTo>
                  <a:pt x="10" y="18"/>
                  <a:pt x="10" y="21"/>
                  <a:pt x="9" y="24"/>
                </a:cubicBezTo>
                <a:lnTo>
                  <a:pt x="7" y="24"/>
                </a:lnTo>
                <a:lnTo>
                  <a:pt x="7" y="2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" name="Freeform 8259">
            <a:extLst>
              <a:ext uri="{FF2B5EF4-FFF2-40B4-BE49-F238E27FC236}">
                <a16:creationId xmlns:a16="http://schemas.microsoft.com/office/drawing/2014/main" id="{F8BCF99E-9D1B-8443-AF4C-0E9981447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491163"/>
            <a:ext cx="3175" cy="3175"/>
          </a:xfrm>
          <a:custGeom>
            <a:avLst/>
            <a:gdLst>
              <a:gd name="T0" fmla="*/ 2721 w 7"/>
              <a:gd name="T1" fmla="*/ 1361 h 7"/>
              <a:gd name="T2" fmla="*/ 1361 w 7"/>
              <a:gd name="T3" fmla="*/ 2721 h 7"/>
              <a:gd name="T4" fmla="*/ 0 w 7"/>
              <a:gd name="T5" fmla="*/ 1361 h 7"/>
              <a:gd name="T6" fmla="*/ 1361 w 7"/>
              <a:gd name="T7" fmla="*/ 0 h 7"/>
              <a:gd name="T8" fmla="*/ 2721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3"/>
                  <a:pt x="4" y="6"/>
                  <a:pt x="3" y="6"/>
                </a:cubicBezTo>
                <a:cubicBezTo>
                  <a:pt x="1" y="6"/>
                  <a:pt x="0" y="3"/>
                  <a:pt x="0" y="3"/>
                </a:cubicBezTo>
                <a:cubicBezTo>
                  <a:pt x="0" y="0"/>
                  <a:pt x="1" y="0"/>
                  <a:pt x="3" y="0"/>
                </a:cubicBezTo>
                <a:cubicBezTo>
                  <a:pt x="4" y="0"/>
                  <a:pt x="6" y="0"/>
                  <a:pt x="6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" name="Freeform 8260">
            <a:extLst>
              <a:ext uri="{FF2B5EF4-FFF2-40B4-BE49-F238E27FC236}">
                <a16:creationId xmlns:a16="http://schemas.microsoft.com/office/drawing/2014/main" id="{9C370082-99F2-3F4A-A7D7-28FDDF6AF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491163"/>
            <a:ext cx="3175" cy="3175"/>
          </a:xfrm>
          <a:custGeom>
            <a:avLst/>
            <a:gdLst>
              <a:gd name="T0" fmla="*/ 1361 w 7"/>
              <a:gd name="T1" fmla="*/ 2721 h 7"/>
              <a:gd name="T2" fmla="*/ 454 w 7"/>
              <a:gd name="T3" fmla="*/ 2268 h 7"/>
              <a:gd name="T4" fmla="*/ 2268 w 7"/>
              <a:gd name="T5" fmla="*/ 1361 h 7"/>
              <a:gd name="T6" fmla="*/ 1814 w 7"/>
              <a:gd name="T7" fmla="*/ 454 h 7"/>
              <a:gd name="T8" fmla="*/ 2721 w 7"/>
              <a:gd name="T9" fmla="*/ 1361 h 7"/>
              <a:gd name="T10" fmla="*/ 1361 w 7"/>
              <a:gd name="T11" fmla="*/ 2721 h 7"/>
              <a:gd name="T12" fmla="*/ 0 w 7"/>
              <a:gd name="T13" fmla="*/ 1361 h 7"/>
              <a:gd name="T14" fmla="*/ 454 w 7"/>
              <a:gd name="T15" fmla="*/ 2268 h 7"/>
              <a:gd name="T16" fmla="*/ 0 w 7"/>
              <a:gd name="T17" fmla="*/ 1361 h 7"/>
              <a:gd name="T18" fmla="*/ 454 w 7"/>
              <a:gd name="T19" fmla="*/ 454 h 7"/>
              <a:gd name="T20" fmla="*/ 0 w 7"/>
              <a:gd name="T21" fmla="*/ 1361 h 7"/>
              <a:gd name="T22" fmla="*/ 454 w 7"/>
              <a:gd name="T23" fmla="*/ 454 h 7"/>
              <a:gd name="T24" fmla="*/ 1814 w 7"/>
              <a:gd name="T25" fmla="*/ 454 h 7"/>
              <a:gd name="T26" fmla="*/ 454 w 7"/>
              <a:gd name="T27" fmla="*/ 454 h 7"/>
              <a:gd name="T28" fmla="*/ 1361 w 7"/>
              <a:gd name="T29" fmla="*/ 0 h 7"/>
              <a:gd name="T30" fmla="*/ 1814 w 7"/>
              <a:gd name="T31" fmla="*/ 454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2" y="6"/>
                  <a:pt x="1" y="6"/>
                  <a:pt x="1" y="5"/>
                </a:cubicBezTo>
                <a:cubicBezTo>
                  <a:pt x="2" y="6"/>
                  <a:pt x="5" y="5"/>
                  <a:pt x="5" y="3"/>
                </a:cubicBezTo>
                <a:cubicBezTo>
                  <a:pt x="5" y="3"/>
                  <a:pt x="5" y="2"/>
                  <a:pt x="4" y="1"/>
                </a:cubicBezTo>
                <a:cubicBezTo>
                  <a:pt x="5" y="1"/>
                  <a:pt x="6" y="2"/>
                  <a:pt x="6" y="3"/>
                </a:cubicBezTo>
                <a:cubicBezTo>
                  <a:pt x="6" y="3"/>
                  <a:pt x="4" y="6"/>
                  <a:pt x="3" y="6"/>
                </a:cubicBezTo>
                <a:close/>
                <a:moveTo>
                  <a:pt x="0" y="3"/>
                </a:moveTo>
                <a:cubicBezTo>
                  <a:pt x="0" y="3"/>
                  <a:pt x="0" y="4"/>
                  <a:pt x="1" y="5"/>
                </a:cubicBezTo>
                <a:cubicBezTo>
                  <a:pt x="0" y="5"/>
                  <a:pt x="0" y="4"/>
                  <a:pt x="0" y="3"/>
                </a:cubicBezTo>
                <a:close/>
                <a:moveTo>
                  <a:pt x="1" y="1"/>
                </a:moveTo>
                <a:cubicBezTo>
                  <a:pt x="1" y="2"/>
                  <a:pt x="0" y="3"/>
                  <a:pt x="0" y="3"/>
                </a:cubicBezTo>
                <a:cubicBezTo>
                  <a:pt x="0" y="2"/>
                  <a:pt x="0" y="1"/>
                  <a:pt x="1" y="1"/>
                </a:cubicBezTo>
                <a:close/>
                <a:moveTo>
                  <a:pt x="4" y="1"/>
                </a:moveTo>
                <a:lnTo>
                  <a:pt x="1" y="1"/>
                </a:lnTo>
                <a:cubicBezTo>
                  <a:pt x="2" y="0"/>
                  <a:pt x="2" y="0"/>
                  <a:pt x="3" y="0"/>
                </a:cubicBezTo>
                <a:cubicBezTo>
                  <a:pt x="3" y="0"/>
                  <a:pt x="4" y="0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" name="Freeform 8261">
            <a:extLst>
              <a:ext uri="{FF2B5EF4-FFF2-40B4-BE49-F238E27FC236}">
                <a16:creationId xmlns:a16="http://schemas.microsoft.com/office/drawing/2014/main" id="{7BF5F760-8C13-9F4C-A9B2-172A73A45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5537200"/>
            <a:ext cx="4763" cy="7938"/>
          </a:xfrm>
          <a:custGeom>
            <a:avLst/>
            <a:gdLst>
              <a:gd name="T0" fmla="*/ 318 w 15"/>
              <a:gd name="T1" fmla="*/ 7593 h 23"/>
              <a:gd name="T2" fmla="*/ 0 w 15"/>
              <a:gd name="T3" fmla="*/ 7593 h 23"/>
              <a:gd name="T4" fmla="*/ 4445 w 15"/>
              <a:gd name="T5" fmla="*/ 0 h 23"/>
              <a:gd name="T6" fmla="*/ 318 w 15"/>
              <a:gd name="T7" fmla="*/ 7593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23">
                <a:moveTo>
                  <a:pt x="1" y="22"/>
                </a:moveTo>
                <a:lnTo>
                  <a:pt x="0" y="22"/>
                </a:lnTo>
                <a:lnTo>
                  <a:pt x="14" y="0"/>
                </a:lnTo>
                <a:lnTo>
                  <a:pt x="1" y="22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3" name="Freeform 8262">
            <a:extLst>
              <a:ext uri="{FF2B5EF4-FFF2-40B4-BE49-F238E27FC236}">
                <a16:creationId xmlns:a16="http://schemas.microsoft.com/office/drawing/2014/main" id="{1B1DEDCB-A04A-A44F-8429-2BBC04BEE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40375"/>
            <a:ext cx="1588" cy="1588"/>
          </a:xfrm>
          <a:custGeom>
            <a:avLst/>
            <a:gdLst>
              <a:gd name="T0" fmla="*/ 1323 w 6"/>
              <a:gd name="T1" fmla="*/ 529 h 6"/>
              <a:gd name="T2" fmla="*/ 529 w 6"/>
              <a:gd name="T3" fmla="*/ 1323 h 6"/>
              <a:gd name="T4" fmla="*/ 0 w 6"/>
              <a:gd name="T5" fmla="*/ 529 h 6"/>
              <a:gd name="T6" fmla="*/ 529 w 6"/>
              <a:gd name="T7" fmla="*/ 0 h 6"/>
              <a:gd name="T8" fmla="*/ 1323 w 6"/>
              <a:gd name="T9" fmla="*/ 52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2"/>
                </a:moveTo>
                <a:cubicBezTo>
                  <a:pt x="5" y="5"/>
                  <a:pt x="4" y="5"/>
                  <a:pt x="2" y="5"/>
                </a:cubicBezTo>
                <a:cubicBezTo>
                  <a:pt x="2" y="5"/>
                  <a:pt x="0" y="5"/>
                  <a:pt x="0" y="2"/>
                </a:cubicBezTo>
                <a:lnTo>
                  <a:pt x="2" y="0"/>
                </a:lnTo>
                <a:cubicBezTo>
                  <a:pt x="4" y="0"/>
                  <a:pt x="5" y="2"/>
                  <a:pt x="5" y="2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4" name="Freeform 8263">
            <a:extLst>
              <a:ext uri="{FF2B5EF4-FFF2-40B4-BE49-F238E27FC236}">
                <a16:creationId xmlns:a16="http://schemas.microsoft.com/office/drawing/2014/main" id="{BEE38887-ABE2-9E44-B947-F24F7D289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40375"/>
            <a:ext cx="3175" cy="1588"/>
          </a:xfrm>
          <a:custGeom>
            <a:avLst/>
            <a:gdLst>
              <a:gd name="T0" fmla="*/ 1191 w 8"/>
              <a:gd name="T1" fmla="*/ 1323 h 6"/>
              <a:gd name="T2" fmla="*/ 0 w 8"/>
              <a:gd name="T3" fmla="*/ 529 h 6"/>
              <a:gd name="T4" fmla="*/ 2778 w 8"/>
              <a:gd name="T5" fmla="*/ 529 h 6"/>
              <a:gd name="T6" fmla="*/ 1191 w 8"/>
              <a:gd name="T7" fmla="*/ 1323 h 6"/>
              <a:gd name="T8" fmla="*/ 1191 w 8"/>
              <a:gd name="T9" fmla="*/ 529 h 6"/>
              <a:gd name="T10" fmla="*/ 397 w 8"/>
              <a:gd name="T11" fmla="*/ 529 h 6"/>
              <a:gd name="T12" fmla="*/ 2381 w 8"/>
              <a:gd name="T13" fmla="*/ 529 h 6"/>
              <a:gd name="T14" fmla="*/ 1191 w 8"/>
              <a:gd name="T15" fmla="*/ 529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6">
                <a:moveTo>
                  <a:pt x="3" y="5"/>
                </a:moveTo>
                <a:cubicBezTo>
                  <a:pt x="2" y="5"/>
                  <a:pt x="0" y="5"/>
                  <a:pt x="0" y="2"/>
                </a:cubicBezTo>
                <a:cubicBezTo>
                  <a:pt x="0" y="0"/>
                  <a:pt x="7" y="0"/>
                  <a:pt x="7" y="2"/>
                </a:cubicBezTo>
                <a:cubicBezTo>
                  <a:pt x="7" y="5"/>
                  <a:pt x="5" y="5"/>
                  <a:pt x="3" y="5"/>
                </a:cubicBezTo>
                <a:close/>
                <a:moveTo>
                  <a:pt x="3" y="2"/>
                </a:moveTo>
                <a:lnTo>
                  <a:pt x="1" y="2"/>
                </a:lnTo>
                <a:cubicBezTo>
                  <a:pt x="1" y="5"/>
                  <a:pt x="6" y="5"/>
                  <a:pt x="6" y="2"/>
                </a:cubicBezTo>
                <a:cubicBezTo>
                  <a:pt x="6" y="2"/>
                  <a:pt x="5" y="2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5" name="Freeform 8264">
            <a:extLst>
              <a:ext uri="{FF2B5EF4-FFF2-40B4-BE49-F238E27FC236}">
                <a16:creationId xmlns:a16="http://schemas.microsoft.com/office/drawing/2014/main" id="{AF5081AB-7FC9-3E44-AD51-2040A4D38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41963"/>
            <a:ext cx="20637" cy="7937"/>
          </a:xfrm>
          <a:custGeom>
            <a:avLst/>
            <a:gdLst>
              <a:gd name="T0" fmla="*/ 5596 w 59"/>
              <a:gd name="T1" fmla="*/ 7592 h 23"/>
              <a:gd name="T2" fmla="*/ 5946 w 59"/>
              <a:gd name="T3" fmla="*/ 6557 h 23"/>
              <a:gd name="T4" fmla="*/ 3848 w 59"/>
              <a:gd name="T5" fmla="*/ 5521 h 23"/>
              <a:gd name="T6" fmla="*/ 0 w 59"/>
              <a:gd name="T7" fmla="*/ 3451 h 23"/>
              <a:gd name="T8" fmla="*/ 3148 w 59"/>
              <a:gd name="T9" fmla="*/ 3451 h 23"/>
              <a:gd name="T10" fmla="*/ 7695 w 59"/>
              <a:gd name="T11" fmla="*/ 3451 h 23"/>
              <a:gd name="T12" fmla="*/ 9094 w 59"/>
              <a:gd name="T13" fmla="*/ 1035 h 23"/>
              <a:gd name="T14" fmla="*/ 10843 w 59"/>
              <a:gd name="T15" fmla="*/ 3451 h 23"/>
              <a:gd name="T16" fmla="*/ 14341 w 59"/>
              <a:gd name="T17" fmla="*/ 3451 h 23"/>
              <a:gd name="T18" fmla="*/ 19937 w 59"/>
              <a:gd name="T19" fmla="*/ 2416 h 23"/>
              <a:gd name="T20" fmla="*/ 17139 w 59"/>
              <a:gd name="T21" fmla="*/ 5521 h 23"/>
              <a:gd name="T22" fmla="*/ 16090 w 59"/>
              <a:gd name="T23" fmla="*/ 6557 h 23"/>
              <a:gd name="T24" fmla="*/ 17139 w 59"/>
              <a:gd name="T25" fmla="*/ 4486 h 23"/>
              <a:gd name="T26" fmla="*/ 18888 w 59"/>
              <a:gd name="T27" fmla="*/ 2416 h 23"/>
              <a:gd name="T28" fmla="*/ 12242 w 59"/>
              <a:gd name="T29" fmla="*/ 6557 h 23"/>
              <a:gd name="T30" fmla="*/ 12942 w 59"/>
              <a:gd name="T31" fmla="*/ 7592 h 23"/>
              <a:gd name="T32" fmla="*/ 5596 w 59"/>
              <a:gd name="T33" fmla="*/ 7592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9" h="23">
                <a:moveTo>
                  <a:pt x="16" y="22"/>
                </a:moveTo>
                <a:cubicBezTo>
                  <a:pt x="16" y="22"/>
                  <a:pt x="16" y="22"/>
                  <a:pt x="17" y="19"/>
                </a:cubicBezTo>
                <a:cubicBezTo>
                  <a:pt x="15" y="19"/>
                  <a:pt x="13" y="19"/>
                  <a:pt x="11" y="16"/>
                </a:cubicBezTo>
                <a:cubicBezTo>
                  <a:pt x="0" y="13"/>
                  <a:pt x="0" y="10"/>
                  <a:pt x="0" y="10"/>
                </a:cubicBezTo>
                <a:lnTo>
                  <a:pt x="9" y="10"/>
                </a:lnTo>
                <a:lnTo>
                  <a:pt x="22" y="10"/>
                </a:lnTo>
                <a:cubicBezTo>
                  <a:pt x="22" y="10"/>
                  <a:pt x="23" y="3"/>
                  <a:pt x="26" y="3"/>
                </a:cubicBezTo>
                <a:cubicBezTo>
                  <a:pt x="29" y="3"/>
                  <a:pt x="31" y="7"/>
                  <a:pt x="31" y="10"/>
                </a:cubicBezTo>
                <a:lnTo>
                  <a:pt x="41" y="10"/>
                </a:lnTo>
                <a:cubicBezTo>
                  <a:pt x="41" y="10"/>
                  <a:pt x="55" y="0"/>
                  <a:pt x="57" y="7"/>
                </a:cubicBezTo>
                <a:cubicBezTo>
                  <a:pt x="58" y="13"/>
                  <a:pt x="50" y="13"/>
                  <a:pt x="49" y="16"/>
                </a:cubicBezTo>
                <a:cubicBezTo>
                  <a:pt x="49" y="16"/>
                  <a:pt x="48" y="19"/>
                  <a:pt x="46" y="19"/>
                </a:cubicBezTo>
                <a:cubicBezTo>
                  <a:pt x="42" y="16"/>
                  <a:pt x="49" y="13"/>
                  <a:pt x="49" y="13"/>
                </a:cubicBezTo>
                <a:cubicBezTo>
                  <a:pt x="49" y="13"/>
                  <a:pt x="56" y="7"/>
                  <a:pt x="54" y="7"/>
                </a:cubicBezTo>
                <a:cubicBezTo>
                  <a:pt x="44" y="7"/>
                  <a:pt x="47" y="19"/>
                  <a:pt x="35" y="19"/>
                </a:cubicBezTo>
                <a:cubicBezTo>
                  <a:pt x="37" y="22"/>
                  <a:pt x="37" y="22"/>
                  <a:pt x="37" y="22"/>
                </a:cubicBezTo>
                <a:lnTo>
                  <a:pt x="16" y="22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6" name="Freeform 8265">
            <a:extLst>
              <a:ext uri="{FF2B5EF4-FFF2-40B4-BE49-F238E27FC236}">
                <a16:creationId xmlns:a16="http://schemas.microsoft.com/office/drawing/2014/main" id="{5A259985-60B4-9448-A4C2-ED4B75392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41963"/>
            <a:ext cx="20637" cy="9525"/>
          </a:xfrm>
          <a:custGeom>
            <a:avLst/>
            <a:gdLst>
              <a:gd name="T0" fmla="*/ 13292 w 59"/>
              <a:gd name="T1" fmla="*/ 9144 h 25"/>
              <a:gd name="T2" fmla="*/ 5596 w 59"/>
              <a:gd name="T3" fmla="*/ 9144 h 25"/>
              <a:gd name="T4" fmla="*/ 5596 w 59"/>
              <a:gd name="T5" fmla="*/ 7620 h 25"/>
              <a:gd name="T6" fmla="*/ 5596 w 59"/>
              <a:gd name="T7" fmla="*/ 8001 h 25"/>
              <a:gd name="T8" fmla="*/ 12242 w 59"/>
              <a:gd name="T9" fmla="*/ 8001 h 25"/>
              <a:gd name="T10" fmla="*/ 13292 w 59"/>
              <a:gd name="T11" fmla="*/ 8001 h 25"/>
              <a:gd name="T12" fmla="*/ 13292 w 59"/>
              <a:gd name="T13" fmla="*/ 9144 h 25"/>
              <a:gd name="T14" fmla="*/ 5946 w 59"/>
              <a:gd name="T15" fmla="*/ 6858 h 25"/>
              <a:gd name="T16" fmla="*/ 5596 w 59"/>
              <a:gd name="T17" fmla="*/ 7620 h 25"/>
              <a:gd name="T18" fmla="*/ 5596 w 59"/>
              <a:gd name="T19" fmla="*/ 6858 h 25"/>
              <a:gd name="T20" fmla="*/ 5946 w 59"/>
              <a:gd name="T21" fmla="*/ 6858 h 25"/>
              <a:gd name="T22" fmla="*/ 12242 w 59"/>
              <a:gd name="T23" fmla="*/ 8001 h 25"/>
              <a:gd name="T24" fmla="*/ 12242 w 59"/>
              <a:gd name="T25" fmla="*/ 8001 h 25"/>
              <a:gd name="T26" fmla="*/ 12242 w 59"/>
              <a:gd name="T27" fmla="*/ 8001 h 25"/>
              <a:gd name="T28" fmla="*/ 13641 w 59"/>
              <a:gd name="T29" fmla="*/ 6858 h 25"/>
              <a:gd name="T30" fmla="*/ 12242 w 59"/>
              <a:gd name="T31" fmla="*/ 8001 h 25"/>
              <a:gd name="T32" fmla="*/ 16090 w 59"/>
              <a:gd name="T33" fmla="*/ 4572 h 25"/>
              <a:gd name="T34" fmla="*/ 16090 w 59"/>
              <a:gd name="T35" fmla="*/ 4572 h 25"/>
              <a:gd name="T36" fmla="*/ 17139 w 59"/>
              <a:gd name="T37" fmla="*/ 4572 h 25"/>
              <a:gd name="T38" fmla="*/ 16090 w 59"/>
              <a:gd name="T39" fmla="*/ 5715 h 25"/>
              <a:gd name="T40" fmla="*/ 16090 w 59"/>
              <a:gd name="T41" fmla="*/ 6858 h 25"/>
              <a:gd name="T42" fmla="*/ 15390 w 59"/>
              <a:gd name="T43" fmla="*/ 5715 h 25"/>
              <a:gd name="T44" fmla="*/ 15390 w 59"/>
              <a:gd name="T45" fmla="*/ 5334 h 25"/>
              <a:gd name="T46" fmla="*/ 13641 w 59"/>
              <a:gd name="T47" fmla="*/ 6858 h 25"/>
              <a:gd name="T48" fmla="*/ 16090 w 59"/>
              <a:gd name="T49" fmla="*/ 4572 h 25"/>
              <a:gd name="T50" fmla="*/ 18888 w 59"/>
              <a:gd name="T51" fmla="*/ 2286 h 25"/>
              <a:gd name="T52" fmla="*/ 16090 w 59"/>
              <a:gd name="T53" fmla="*/ 4572 h 25"/>
              <a:gd name="T54" fmla="*/ 18888 w 59"/>
              <a:gd name="T55" fmla="*/ 2286 h 25"/>
              <a:gd name="T56" fmla="*/ 3848 w 59"/>
              <a:gd name="T57" fmla="*/ 5715 h 25"/>
              <a:gd name="T58" fmla="*/ 700 w 59"/>
              <a:gd name="T59" fmla="*/ 4572 h 25"/>
              <a:gd name="T60" fmla="*/ 0 w 59"/>
              <a:gd name="T61" fmla="*/ 3429 h 25"/>
              <a:gd name="T62" fmla="*/ 700 w 59"/>
              <a:gd name="T63" fmla="*/ 3429 h 25"/>
              <a:gd name="T64" fmla="*/ 1049 w 59"/>
              <a:gd name="T65" fmla="*/ 4572 h 25"/>
              <a:gd name="T66" fmla="*/ 3848 w 59"/>
              <a:gd name="T67" fmla="*/ 4572 h 25"/>
              <a:gd name="T68" fmla="*/ 5247 w 59"/>
              <a:gd name="T69" fmla="*/ 6858 h 25"/>
              <a:gd name="T70" fmla="*/ 3848 w 59"/>
              <a:gd name="T71" fmla="*/ 5715 h 25"/>
              <a:gd name="T72" fmla="*/ 9094 w 59"/>
              <a:gd name="T73" fmla="*/ 762 h 25"/>
              <a:gd name="T74" fmla="*/ 7695 w 59"/>
              <a:gd name="T75" fmla="*/ 3048 h 25"/>
              <a:gd name="T76" fmla="*/ 9094 w 59"/>
              <a:gd name="T77" fmla="*/ 762 h 25"/>
              <a:gd name="T78" fmla="*/ 9094 w 59"/>
              <a:gd name="T79" fmla="*/ 762 h 25"/>
              <a:gd name="T80" fmla="*/ 11193 w 59"/>
              <a:gd name="T81" fmla="*/ 3429 h 25"/>
              <a:gd name="T82" fmla="*/ 10843 w 59"/>
              <a:gd name="T83" fmla="*/ 3429 h 25"/>
              <a:gd name="T84" fmla="*/ 9094 w 59"/>
              <a:gd name="T85" fmla="*/ 762 h 25"/>
              <a:gd name="T86" fmla="*/ 18888 w 59"/>
              <a:gd name="T87" fmla="*/ 762 h 25"/>
              <a:gd name="T88" fmla="*/ 19937 w 59"/>
              <a:gd name="T89" fmla="*/ 2286 h 25"/>
              <a:gd name="T90" fmla="*/ 18189 w 59"/>
              <a:gd name="T91" fmla="*/ 4572 h 25"/>
              <a:gd name="T92" fmla="*/ 17489 w 59"/>
              <a:gd name="T93" fmla="*/ 5715 h 25"/>
              <a:gd name="T94" fmla="*/ 16090 w 59"/>
              <a:gd name="T95" fmla="*/ 6858 h 25"/>
              <a:gd name="T96" fmla="*/ 17139 w 59"/>
              <a:gd name="T97" fmla="*/ 5715 h 25"/>
              <a:gd name="T98" fmla="*/ 17489 w 59"/>
              <a:gd name="T99" fmla="*/ 4572 h 25"/>
              <a:gd name="T100" fmla="*/ 19588 w 59"/>
              <a:gd name="T101" fmla="*/ 2286 h 25"/>
              <a:gd name="T102" fmla="*/ 14341 w 59"/>
              <a:gd name="T103" fmla="*/ 3429 h 25"/>
              <a:gd name="T104" fmla="*/ 18888 w 59"/>
              <a:gd name="T105" fmla="*/ 762 h 25"/>
              <a:gd name="T106" fmla="*/ 18888 w 59"/>
              <a:gd name="T107" fmla="*/ 2286 h 25"/>
              <a:gd name="T108" fmla="*/ 17139 w 59"/>
              <a:gd name="T109" fmla="*/ 4572 h 25"/>
              <a:gd name="T110" fmla="*/ 18888 w 59"/>
              <a:gd name="T111" fmla="*/ 2286 h 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9" h="25">
                <a:moveTo>
                  <a:pt x="38" y="24"/>
                </a:moveTo>
                <a:lnTo>
                  <a:pt x="16" y="24"/>
                </a:lnTo>
                <a:cubicBezTo>
                  <a:pt x="15" y="22"/>
                  <a:pt x="15" y="21"/>
                  <a:pt x="16" y="20"/>
                </a:cubicBezTo>
                <a:lnTo>
                  <a:pt x="16" y="21"/>
                </a:lnTo>
                <a:lnTo>
                  <a:pt x="35" y="21"/>
                </a:lnTo>
                <a:lnTo>
                  <a:pt x="38" y="21"/>
                </a:lnTo>
                <a:lnTo>
                  <a:pt x="38" y="24"/>
                </a:lnTo>
                <a:close/>
                <a:moveTo>
                  <a:pt x="17" y="18"/>
                </a:moveTo>
                <a:cubicBezTo>
                  <a:pt x="17" y="18"/>
                  <a:pt x="16" y="19"/>
                  <a:pt x="16" y="20"/>
                </a:cubicBezTo>
                <a:lnTo>
                  <a:pt x="16" y="18"/>
                </a:lnTo>
                <a:lnTo>
                  <a:pt x="17" y="18"/>
                </a:lnTo>
                <a:close/>
                <a:moveTo>
                  <a:pt x="35" y="21"/>
                </a:move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0"/>
                  <a:pt x="38" y="19"/>
                  <a:pt x="39" y="18"/>
                </a:cubicBezTo>
                <a:cubicBezTo>
                  <a:pt x="38" y="19"/>
                  <a:pt x="37" y="20"/>
                  <a:pt x="35" y="21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2"/>
                </a:cubicBezTo>
                <a:lnTo>
                  <a:pt x="49" y="12"/>
                </a:lnTo>
                <a:lnTo>
                  <a:pt x="46" y="15"/>
                </a:lnTo>
                <a:lnTo>
                  <a:pt x="46" y="18"/>
                </a:lnTo>
                <a:cubicBezTo>
                  <a:pt x="44" y="18"/>
                  <a:pt x="44" y="15"/>
                  <a:pt x="44" y="15"/>
                </a:cubicBezTo>
                <a:lnTo>
                  <a:pt x="44" y="14"/>
                </a:lnTo>
                <a:cubicBezTo>
                  <a:pt x="42" y="15"/>
                  <a:pt x="41" y="17"/>
                  <a:pt x="39" y="18"/>
                </a:cubicBezTo>
                <a:cubicBezTo>
                  <a:pt x="42" y="16"/>
                  <a:pt x="43" y="14"/>
                  <a:pt x="46" y="12"/>
                </a:cubicBezTo>
                <a:close/>
                <a:moveTo>
                  <a:pt x="54" y="6"/>
                </a:moveTo>
                <a:cubicBezTo>
                  <a:pt x="50" y="6"/>
                  <a:pt x="48" y="9"/>
                  <a:pt x="46" y="12"/>
                </a:cubicBezTo>
                <a:cubicBezTo>
                  <a:pt x="47" y="9"/>
                  <a:pt x="49" y="6"/>
                  <a:pt x="54" y="6"/>
                </a:cubicBezTo>
                <a:close/>
                <a:moveTo>
                  <a:pt x="11" y="15"/>
                </a:moveTo>
                <a:cubicBezTo>
                  <a:pt x="6" y="15"/>
                  <a:pt x="4" y="12"/>
                  <a:pt x="2" y="12"/>
                </a:cubicBezTo>
                <a:lnTo>
                  <a:pt x="0" y="9"/>
                </a:lnTo>
                <a:lnTo>
                  <a:pt x="2" y="9"/>
                </a:lnTo>
                <a:lnTo>
                  <a:pt x="3" y="12"/>
                </a:lnTo>
                <a:lnTo>
                  <a:pt x="11" y="12"/>
                </a:lnTo>
                <a:cubicBezTo>
                  <a:pt x="13" y="16"/>
                  <a:pt x="15" y="17"/>
                  <a:pt x="15" y="18"/>
                </a:cubicBezTo>
                <a:cubicBezTo>
                  <a:pt x="14" y="17"/>
                  <a:pt x="12" y="17"/>
                  <a:pt x="11" y="15"/>
                </a:cubicBezTo>
                <a:close/>
                <a:moveTo>
                  <a:pt x="26" y="2"/>
                </a:moveTo>
                <a:cubicBezTo>
                  <a:pt x="24" y="3"/>
                  <a:pt x="22" y="7"/>
                  <a:pt x="22" y="8"/>
                </a:cubicBezTo>
                <a:cubicBezTo>
                  <a:pt x="22" y="7"/>
                  <a:pt x="23" y="3"/>
                  <a:pt x="26" y="2"/>
                </a:cubicBezTo>
                <a:close/>
                <a:moveTo>
                  <a:pt x="26" y="2"/>
                </a:moveTo>
                <a:cubicBezTo>
                  <a:pt x="28" y="0"/>
                  <a:pt x="31" y="6"/>
                  <a:pt x="32" y="9"/>
                </a:cubicBezTo>
                <a:lnTo>
                  <a:pt x="31" y="9"/>
                </a:lnTo>
                <a:cubicBezTo>
                  <a:pt x="31" y="6"/>
                  <a:pt x="24" y="4"/>
                  <a:pt x="26" y="2"/>
                </a:cubicBezTo>
                <a:close/>
                <a:moveTo>
                  <a:pt x="54" y="2"/>
                </a:moveTo>
                <a:cubicBezTo>
                  <a:pt x="56" y="2"/>
                  <a:pt x="57" y="2"/>
                  <a:pt x="57" y="6"/>
                </a:cubicBezTo>
                <a:cubicBezTo>
                  <a:pt x="58" y="9"/>
                  <a:pt x="55" y="12"/>
                  <a:pt x="52" y="12"/>
                </a:cubicBezTo>
                <a:cubicBezTo>
                  <a:pt x="51" y="12"/>
                  <a:pt x="51" y="12"/>
                  <a:pt x="50" y="15"/>
                </a:cubicBezTo>
                <a:cubicBezTo>
                  <a:pt x="50" y="15"/>
                  <a:pt x="49" y="18"/>
                  <a:pt x="46" y="18"/>
                </a:cubicBezTo>
                <a:cubicBezTo>
                  <a:pt x="48" y="18"/>
                  <a:pt x="49" y="15"/>
                  <a:pt x="49" y="15"/>
                </a:cubicBezTo>
                <a:cubicBezTo>
                  <a:pt x="49" y="12"/>
                  <a:pt x="50" y="12"/>
                  <a:pt x="50" y="12"/>
                </a:cubicBezTo>
                <a:cubicBezTo>
                  <a:pt x="54" y="12"/>
                  <a:pt x="57" y="9"/>
                  <a:pt x="56" y="6"/>
                </a:cubicBezTo>
                <a:cubicBezTo>
                  <a:pt x="55" y="3"/>
                  <a:pt x="43" y="8"/>
                  <a:pt x="41" y="9"/>
                </a:cubicBezTo>
                <a:cubicBezTo>
                  <a:pt x="42" y="8"/>
                  <a:pt x="51" y="2"/>
                  <a:pt x="54" y="2"/>
                </a:cubicBezTo>
                <a:close/>
                <a:moveTo>
                  <a:pt x="54" y="6"/>
                </a:moveTo>
                <a:cubicBezTo>
                  <a:pt x="55" y="6"/>
                  <a:pt x="55" y="9"/>
                  <a:pt x="49" y="12"/>
                </a:cubicBezTo>
                <a:cubicBezTo>
                  <a:pt x="51" y="9"/>
                  <a:pt x="54" y="6"/>
                  <a:pt x="5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7" name="Freeform 8266">
            <a:extLst>
              <a:ext uri="{FF2B5EF4-FFF2-40B4-BE49-F238E27FC236}">
                <a16:creationId xmlns:a16="http://schemas.microsoft.com/office/drawing/2014/main" id="{DC4B1646-9C8E-3D42-A85E-AC389FF19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5548313"/>
            <a:ext cx="6350" cy="1587"/>
          </a:xfrm>
          <a:custGeom>
            <a:avLst/>
            <a:gdLst>
              <a:gd name="T0" fmla="*/ 0 w 19"/>
              <a:gd name="T1" fmla="*/ 1190 h 4"/>
              <a:gd name="T2" fmla="*/ 0 w 19"/>
              <a:gd name="T3" fmla="*/ 0 h 4"/>
              <a:gd name="T4" fmla="*/ 6016 w 19"/>
              <a:gd name="T5" fmla="*/ 0 h 4"/>
              <a:gd name="T6" fmla="*/ 0 w 19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4">
                <a:moveTo>
                  <a:pt x="0" y="3"/>
                </a:moveTo>
                <a:lnTo>
                  <a:pt x="0" y="0"/>
                </a:lnTo>
                <a:lnTo>
                  <a:pt x="18" y="0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8" name="Freeform 8267">
            <a:extLst>
              <a:ext uri="{FF2B5EF4-FFF2-40B4-BE49-F238E27FC236}">
                <a16:creationId xmlns:a16="http://schemas.microsoft.com/office/drawing/2014/main" id="{61AFB3CA-32F5-6446-A051-DEF0B1A8A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9263" y="5545138"/>
            <a:ext cx="3175" cy="3175"/>
          </a:xfrm>
          <a:custGeom>
            <a:avLst/>
            <a:gdLst>
              <a:gd name="T0" fmla="*/ 2822 w 9"/>
              <a:gd name="T1" fmla="*/ 2858 h 10"/>
              <a:gd name="T2" fmla="*/ 0 w 9"/>
              <a:gd name="T3" fmla="*/ 0 h 10"/>
              <a:gd name="T4" fmla="*/ 0 w 9"/>
              <a:gd name="T5" fmla="*/ 0 h 10"/>
              <a:gd name="T6" fmla="*/ 2822 w 9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8" y="9"/>
                </a:moveTo>
                <a:cubicBezTo>
                  <a:pt x="1" y="9"/>
                  <a:pt x="0" y="0"/>
                  <a:pt x="0" y="0"/>
                </a:cubicBezTo>
                <a:cubicBezTo>
                  <a:pt x="0" y="0"/>
                  <a:pt x="2" y="6"/>
                  <a:pt x="8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9" name="Freeform 8268">
            <a:extLst>
              <a:ext uri="{FF2B5EF4-FFF2-40B4-BE49-F238E27FC236}">
                <a16:creationId xmlns:a16="http://schemas.microsoft.com/office/drawing/2014/main" id="{35C63579-091A-4A4F-990A-F18AD962A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37200"/>
            <a:ext cx="3175" cy="7938"/>
          </a:xfrm>
          <a:custGeom>
            <a:avLst/>
            <a:gdLst>
              <a:gd name="T0" fmla="*/ 866 w 11"/>
              <a:gd name="T1" fmla="*/ 5412 h 22"/>
              <a:gd name="T2" fmla="*/ 0 w 11"/>
              <a:gd name="T3" fmla="*/ 3247 h 22"/>
              <a:gd name="T4" fmla="*/ 1443 w 11"/>
              <a:gd name="T5" fmla="*/ 0 h 22"/>
              <a:gd name="T6" fmla="*/ 2020 w 11"/>
              <a:gd name="T7" fmla="*/ 2165 h 22"/>
              <a:gd name="T8" fmla="*/ 2886 w 11"/>
              <a:gd name="T9" fmla="*/ 4330 h 22"/>
              <a:gd name="T10" fmla="*/ 1732 w 11"/>
              <a:gd name="T11" fmla="*/ 7577 h 22"/>
              <a:gd name="T12" fmla="*/ 577 w 11"/>
              <a:gd name="T13" fmla="*/ 7577 h 22"/>
              <a:gd name="T14" fmla="*/ 866 w 11"/>
              <a:gd name="T15" fmla="*/ 5412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22">
                <a:moveTo>
                  <a:pt x="3" y="15"/>
                </a:moveTo>
                <a:cubicBezTo>
                  <a:pt x="3" y="12"/>
                  <a:pt x="0" y="12"/>
                  <a:pt x="0" y="9"/>
                </a:cubicBezTo>
                <a:cubicBezTo>
                  <a:pt x="0" y="6"/>
                  <a:pt x="5" y="3"/>
                  <a:pt x="5" y="0"/>
                </a:cubicBezTo>
                <a:cubicBezTo>
                  <a:pt x="8" y="0"/>
                  <a:pt x="9" y="3"/>
                  <a:pt x="7" y="6"/>
                </a:cubicBezTo>
                <a:cubicBezTo>
                  <a:pt x="6" y="9"/>
                  <a:pt x="10" y="9"/>
                  <a:pt x="10" y="12"/>
                </a:cubicBezTo>
                <a:cubicBezTo>
                  <a:pt x="8" y="15"/>
                  <a:pt x="7" y="18"/>
                  <a:pt x="6" y="21"/>
                </a:cubicBezTo>
                <a:lnTo>
                  <a:pt x="2" y="21"/>
                </a:lnTo>
                <a:cubicBezTo>
                  <a:pt x="2" y="18"/>
                  <a:pt x="3" y="18"/>
                  <a:pt x="3" y="15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0" name="Freeform 8269">
            <a:extLst>
              <a:ext uri="{FF2B5EF4-FFF2-40B4-BE49-F238E27FC236}">
                <a16:creationId xmlns:a16="http://schemas.microsoft.com/office/drawing/2014/main" id="{BE3F4777-1E3C-764A-AACC-84BF0A62F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37200"/>
            <a:ext cx="3175" cy="7938"/>
          </a:xfrm>
          <a:custGeom>
            <a:avLst/>
            <a:gdLst>
              <a:gd name="T0" fmla="*/ 1361 w 7"/>
              <a:gd name="T1" fmla="*/ 5412 h 22"/>
              <a:gd name="T2" fmla="*/ 0 w 7"/>
              <a:gd name="T3" fmla="*/ 3247 h 22"/>
              <a:gd name="T4" fmla="*/ 2268 w 7"/>
              <a:gd name="T5" fmla="*/ 0 h 22"/>
              <a:gd name="T6" fmla="*/ 2721 w 7"/>
              <a:gd name="T7" fmla="*/ 0 h 22"/>
              <a:gd name="T8" fmla="*/ 1361 w 7"/>
              <a:gd name="T9" fmla="*/ 7577 h 22"/>
              <a:gd name="T10" fmla="*/ 907 w 7"/>
              <a:gd name="T11" fmla="*/ 7577 h 22"/>
              <a:gd name="T12" fmla="*/ 1361 w 7"/>
              <a:gd name="T13" fmla="*/ 5412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22">
                <a:moveTo>
                  <a:pt x="3" y="15"/>
                </a:moveTo>
                <a:cubicBezTo>
                  <a:pt x="3" y="12"/>
                  <a:pt x="0" y="12"/>
                  <a:pt x="0" y="9"/>
                </a:cubicBezTo>
                <a:cubicBezTo>
                  <a:pt x="0" y="6"/>
                  <a:pt x="5" y="3"/>
                  <a:pt x="5" y="0"/>
                </a:cubicBezTo>
                <a:cubicBezTo>
                  <a:pt x="5" y="0"/>
                  <a:pt x="6" y="0"/>
                  <a:pt x="6" y="0"/>
                </a:cubicBezTo>
                <a:lnTo>
                  <a:pt x="3" y="21"/>
                </a:lnTo>
                <a:lnTo>
                  <a:pt x="2" y="21"/>
                </a:lnTo>
                <a:cubicBezTo>
                  <a:pt x="2" y="18"/>
                  <a:pt x="3" y="18"/>
                  <a:pt x="3" y="15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1" name="Freeform 8270">
            <a:extLst>
              <a:ext uri="{FF2B5EF4-FFF2-40B4-BE49-F238E27FC236}">
                <a16:creationId xmlns:a16="http://schemas.microsoft.com/office/drawing/2014/main" id="{7F68F8F1-3571-FF48-A7DC-FF3AADE7E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40375"/>
            <a:ext cx="1587" cy="1588"/>
          </a:xfrm>
          <a:custGeom>
            <a:avLst/>
            <a:gdLst>
              <a:gd name="T0" fmla="*/ 0 w 3"/>
              <a:gd name="T1" fmla="*/ 794 h 6"/>
              <a:gd name="T2" fmla="*/ 1058 w 3"/>
              <a:gd name="T3" fmla="*/ 0 h 6"/>
              <a:gd name="T4" fmla="*/ 529 w 3"/>
              <a:gd name="T5" fmla="*/ 1323 h 6"/>
              <a:gd name="T6" fmla="*/ 0 w 3"/>
              <a:gd name="T7" fmla="*/ 79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0" y="3"/>
                </a:moveTo>
                <a:cubicBezTo>
                  <a:pt x="0" y="2"/>
                  <a:pt x="1" y="1"/>
                  <a:pt x="2" y="0"/>
                </a:cubicBezTo>
                <a:lnTo>
                  <a:pt x="1" y="5"/>
                </a:lnTo>
                <a:cubicBezTo>
                  <a:pt x="1" y="4"/>
                  <a:pt x="0" y="4"/>
                  <a:pt x="0" y="3"/>
                </a:cubicBezTo>
              </a:path>
            </a:pathLst>
          </a:custGeom>
          <a:solidFill>
            <a:srgbClr val="EF4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2" name="Freeform 8271">
            <a:extLst>
              <a:ext uri="{FF2B5EF4-FFF2-40B4-BE49-F238E27FC236}">
                <a16:creationId xmlns:a16="http://schemas.microsoft.com/office/drawing/2014/main" id="{53726A79-E1DF-0B43-AF63-E1E573284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37200"/>
            <a:ext cx="4762" cy="7938"/>
          </a:xfrm>
          <a:custGeom>
            <a:avLst/>
            <a:gdLst>
              <a:gd name="T0" fmla="*/ 3175 w 12"/>
              <a:gd name="T1" fmla="*/ 7593 h 23"/>
              <a:gd name="T2" fmla="*/ 2778 w 12"/>
              <a:gd name="T3" fmla="*/ 7593 h 23"/>
              <a:gd name="T4" fmla="*/ 3572 w 12"/>
              <a:gd name="T5" fmla="*/ 5177 h 23"/>
              <a:gd name="T6" fmla="*/ 3968 w 12"/>
              <a:gd name="T7" fmla="*/ 4142 h 23"/>
              <a:gd name="T8" fmla="*/ 3572 w 12"/>
              <a:gd name="T9" fmla="*/ 3796 h 23"/>
              <a:gd name="T10" fmla="*/ 4365 w 12"/>
              <a:gd name="T11" fmla="*/ 4142 h 23"/>
              <a:gd name="T12" fmla="*/ 3572 w 12"/>
              <a:gd name="T13" fmla="*/ 5177 h 23"/>
              <a:gd name="T14" fmla="*/ 3175 w 12"/>
              <a:gd name="T15" fmla="*/ 7593 h 23"/>
              <a:gd name="T16" fmla="*/ 3572 w 12"/>
              <a:gd name="T17" fmla="*/ 3451 h 23"/>
              <a:gd name="T18" fmla="*/ 3572 w 12"/>
              <a:gd name="T19" fmla="*/ 3796 h 23"/>
              <a:gd name="T20" fmla="*/ 3572 w 12"/>
              <a:gd name="T21" fmla="*/ 3451 h 23"/>
              <a:gd name="T22" fmla="*/ 3572 w 12"/>
              <a:gd name="T23" fmla="*/ 2416 h 23"/>
              <a:gd name="T24" fmla="*/ 3572 w 12"/>
              <a:gd name="T25" fmla="*/ 3451 h 23"/>
              <a:gd name="T26" fmla="*/ 3572 w 12"/>
              <a:gd name="T27" fmla="*/ 2416 h 23"/>
              <a:gd name="T28" fmla="*/ 1191 w 12"/>
              <a:gd name="T29" fmla="*/ 6557 h 23"/>
              <a:gd name="T30" fmla="*/ 1191 w 12"/>
              <a:gd name="T31" fmla="*/ 5177 h 23"/>
              <a:gd name="T32" fmla="*/ 794 w 12"/>
              <a:gd name="T33" fmla="*/ 4142 h 23"/>
              <a:gd name="T34" fmla="*/ 0 w 12"/>
              <a:gd name="T35" fmla="*/ 3451 h 23"/>
              <a:gd name="T36" fmla="*/ 1191 w 12"/>
              <a:gd name="T37" fmla="*/ 2071 h 23"/>
              <a:gd name="T38" fmla="*/ 2381 w 12"/>
              <a:gd name="T39" fmla="*/ 0 h 23"/>
              <a:gd name="T40" fmla="*/ 1587 w 12"/>
              <a:gd name="T41" fmla="*/ 2071 h 23"/>
              <a:gd name="T42" fmla="*/ 794 w 12"/>
              <a:gd name="T43" fmla="*/ 3451 h 23"/>
              <a:gd name="T44" fmla="*/ 1191 w 12"/>
              <a:gd name="T45" fmla="*/ 4142 h 23"/>
              <a:gd name="T46" fmla="*/ 1587 w 12"/>
              <a:gd name="T47" fmla="*/ 5177 h 23"/>
              <a:gd name="T48" fmla="*/ 1587 w 12"/>
              <a:gd name="T49" fmla="*/ 6557 h 23"/>
              <a:gd name="T50" fmla="*/ 1191 w 12"/>
              <a:gd name="T51" fmla="*/ 7593 h 23"/>
              <a:gd name="T52" fmla="*/ 1191 w 12"/>
              <a:gd name="T53" fmla="*/ 6557 h 23"/>
              <a:gd name="T54" fmla="*/ 2381 w 12"/>
              <a:gd name="T55" fmla="*/ 0 h 23"/>
              <a:gd name="T56" fmla="*/ 3572 w 12"/>
              <a:gd name="T57" fmla="*/ 1381 h 23"/>
              <a:gd name="T58" fmla="*/ 3572 w 12"/>
              <a:gd name="T59" fmla="*/ 2071 h 23"/>
              <a:gd name="T60" fmla="*/ 3572 w 12"/>
              <a:gd name="T61" fmla="*/ 1381 h 23"/>
              <a:gd name="T62" fmla="*/ 2381 w 12"/>
              <a:gd name="T63" fmla="*/ 0 h 2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" h="23">
                <a:moveTo>
                  <a:pt x="8" y="22"/>
                </a:moveTo>
                <a:lnTo>
                  <a:pt x="7" y="22"/>
                </a:lnTo>
                <a:cubicBezTo>
                  <a:pt x="8" y="19"/>
                  <a:pt x="8" y="19"/>
                  <a:pt x="9" y="15"/>
                </a:cubicBezTo>
                <a:cubicBezTo>
                  <a:pt x="9" y="15"/>
                  <a:pt x="10" y="15"/>
                  <a:pt x="10" y="12"/>
                </a:cubicBezTo>
                <a:cubicBezTo>
                  <a:pt x="10" y="12"/>
                  <a:pt x="10" y="12"/>
                  <a:pt x="9" y="11"/>
                </a:cubicBezTo>
                <a:lnTo>
                  <a:pt x="11" y="12"/>
                </a:lnTo>
                <a:cubicBezTo>
                  <a:pt x="11" y="15"/>
                  <a:pt x="9" y="15"/>
                  <a:pt x="9" y="15"/>
                </a:cubicBezTo>
                <a:cubicBezTo>
                  <a:pt x="9" y="19"/>
                  <a:pt x="9" y="19"/>
                  <a:pt x="8" y="22"/>
                </a:cubicBezTo>
                <a:close/>
                <a:moveTo>
                  <a:pt x="9" y="10"/>
                </a:moveTo>
                <a:cubicBezTo>
                  <a:pt x="9" y="10"/>
                  <a:pt x="9" y="11"/>
                  <a:pt x="9" y="11"/>
                </a:cubicBezTo>
                <a:lnTo>
                  <a:pt x="9" y="10"/>
                </a:lnTo>
                <a:close/>
                <a:moveTo>
                  <a:pt x="9" y="7"/>
                </a:moveTo>
                <a:lnTo>
                  <a:pt x="9" y="10"/>
                </a:lnTo>
                <a:cubicBezTo>
                  <a:pt x="9" y="10"/>
                  <a:pt x="8" y="10"/>
                  <a:pt x="9" y="7"/>
                </a:cubicBezTo>
                <a:close/>
                <a:moveTo>
                  <a:pt x="3" y="19"/>
                </a:moveTo>
                <a:cubicBezTo>
                  <a:pt x="3" y="19"/>
                  <a:pt x="4" y="19"/>
                  <a:pt x="3" y="15"/>
                </a:cubicBezTo>
                <a:cubicBezTo>
                  <a:pt x="3" y="15"/>
                  <a:pt x="3" y="12"/>
                  <a:pt x="2" y="12"/>
                </a:cubicBezTo>
                <a:cubicBezTo>
                  <a:pt x="2" y="12"/>
                  <a:pt x="0" y="12"/>
                  <a:pt x="0" y="10"/>
                </a:cubicBezTo>
                <a:cubicBezTo>
                  <a:pt x="0" y="10"/>
                  <a:pt x="2" y="6"/>
                  <a:pt x="3" y="6"/>
                </a:cubicBezTo>
                <a:lnTo>
                  <a:pt x="6" y="0"/>
                </a:lnTo>
                <a:cubicBezTo>
                  <a:pt x="7" y="0"/>
                  <a:pt x="5" y="4"/>
                  <a:pt x="4" y="6"/>
                </a:cubicBezTo>
                <a:lnTo>
                  <a:pt x="2" y="10"/>
                </a:lnTo>
                <a:cubicBezTo>
                  <a:pt x="2" y="12"/>
                  <a:pt x="2" y="12"/>
                  <a:pt x="3" y="12"/>
                </a:cubicBezTo>
                <a:cubicBezTo>
                  <a:pt x="3" y="12"/>
                  <a:pt x="4" y="12"/>
                  <a:pt x="4" y="15"/>
                </a:cubicBezTo>
                <a:lnTo>
                  <a:pt x="4" y="19"/>
                </a:lnTo>
                <a:lnTo>
                  <a:pt x="3" y="22"/>
                </a:lnTo>
                <a:cubicBezTo>
                  <a:pt x="2" y="19"/>
                  <a:pt x="3" y="19"/>
                  <a:pt x="3" y="19"/>
                </a:cubicBezTo>
                <a:close/>
                <a:moveTo>
                  <a:pt x="6" y="0"/>
                </a:moveTo>
                <a:cubicBezTo>
                  <a:pt x="9" y="0"/>
                  <a:pt x="9" y="0"/>
                  <a:pt x="9" y="4"/>
                </a:cubicBezTo>
                <a:cubicBezTo>
                  <a:pt x="10" y="6"/>
                  <a:pt x="10" y="6"/>
                  <a:pt x="9" y="6"/>
                </a:cubicBezTo>
                <a:lnTo>
                  <a:pt x="9" y="4"/>
                </a:lnTo>
                <a:cubicBezTo>
                  <a:pt x="9" y="4"/>
                  <a:pt x="8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3" name="Freeform 8272">
            <a:extLst>
              <a:ext uri="{FF2B5EF4-FFF2-40B4-BE49-F238E27FC236}">
                <a16:creationId xmlns:a16="http://schemas.microsoft.com/office/drawing/2014/main" id="{30AC39A2-8791-2849-B0DC-02257A7F3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35613"/>
            <a:ext cx="1588" cy="3175"/>
          </a:xfrm>
          <a:custGeom>
            <a:avLst/>
            <a:gdLst>
              <a:gd name="T0" fmla="*/ 1323 w 6"/>
              <a:gd name="T1" fmla="*/ 1191 h 8"/>
              <a:gd name="T2" fmla="*/ 529 w 6"/>
              <a:gd name="T3" fmla="*/ 2778 h 8"/>
              <a:gd name="T4" fmla="*/ 0 w 6"/>
              <a:gd name="T5" fmla="*/ 1191 h 8"/>
              <a:gd name="T6" fmla="*/ 529 w 6"/>
              <a:gd name="T7" fmla="*/ 0 h 8"/>
              <a:gd name="T8" fmla="*/ 1323 w 6"/>
              <a:gd name="T9" fmla="*/ 1191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8">
                <a:moveTo>
                  <a:pt x="5" y="3"/>
                </a:moveTo>
                <a:cubicBezTo>
                  <a:pt x="5" y="7"/>
                  <a:pt x="4" y="7"/>
                  <a:pt x="2" y="7"/>
                </a:cubicBezTo>
                <a:cubicBezTo>
                  <a:pt x="2" y="7"/>
                  <a:pt x="0" y="7"/>
                  <a:pt x="0" y="3"/>
                </a:cubicBezTo>
                <a:lnTo>
                  <a:pt x="2" y="0"/>
                </a:lnTo>
                <a:cubicBezTo>
                  <a:pt x="4" y="0"/>
                  <a:pt x="5" y="3"/>
                  <a:pt x="5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4" name="Freeform 8273">
            <a:extLst>
              <a:ext uri="{FF2B5EF4-FFF2-40B4-BE49-F238E27FC236}">
                <a16:creationId xmlns:a16="http://schemas.microsoft.com/office/drawing/2014/main" id="{7916ADD5-3533-F04E-8491-E5B3C60EF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35613"/>
            <a:ext cx="3175" cy="3175"/>
          </a:xfrm>
          <a:custGeom>
            <a:avLst/>
            <a:gdLst>
              <a:gd name="T0" fmla="*/ 1191 w 8"/>
              <a:gd name="T1" fmla="*/ 2778 h 8"/>
              <a:gd name="T2" fmla="*/ 0 w 8"/>
              <a:gd name="T3" fmla="*/ 1191 h 8"/>
              <a:gd name="T4" fmla="*/ 2778 w 8"/>
              <a:gd name="T5" fmla="*/ 1191 h 8"/>
              <a:gd name="T6" fmla="*/ 1191 w 8"/>
              <a:gd name="T7" fmla="*/ 2778 h 8"/>
              <a:gd name="T8" fmla="*/ 1191 w 8"/>
              <a:gd name="T9" fmla="*/ 1191 h 8"/>
              <a:gd name="T10" fmla="*/ 794 w 8"/>
              <a:gd name="T11" fmla="*/ 1191 h 8"/>
              <a:gd name="T12" fmla="*/ 1984 w 8"/>
              <a:gd name="T13" fmla="*/ 1191 h 8"/>
              <a:gd name="T14" fmla="*/ 1191 w 8"/>
              <a:gd name="T15" fmla="*/ 1191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8">
                <a:moveTo>
                  <a:pt x="3" y="7"/>
                </a:moveTo>
                <a:cubicBezTo>
                  <a:pt x="2" y="7"/>
                  <a:pt x="0" y="7"/>
                  <a:pt x="0" y="3"/>
                </a:cubicBezTo>
                <a:cubicBezTo>
                  <a:pt x="0" y="0"/>
                  <a:pt x="7" y="0"/>
                  <a:pt x="7" y="3"/>
                </a:cubicBezTo>
                <a:cubicBezTo>
                  <a:pt x="7" y="7"/>
                  <a:pt x="5" y="7"/>
                  <a:pt x="3" y="7"/>
                </a:cubicBezTo>
                <a:close/>
                <a:moveTo>
                  <a:pt x="3" y="3"/>
                </a:moveTo>
                <a:lnTo>
                  <a:pt x="2" y="3"/>
                </a:lnTo>
                <a:cubicBezTo>
                  <a:pt x="2" y="7"/>
                  <a:pt x="5" y="7"/>
                  <a:pt x="5" y="3"/>
                </a:cubicBezTo>
                <a:cubicBezTo>
                  <a:pt x="5" y="3"/>
                  <a:pt x="5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5" name="Freeform 8274">
            <a:extLst>
              <a:ext uri="{FF2B5EF4-FFF2-40B4-BE49-F238E27FC236}">
                <a16:creationId xmlns:a16="http://schemas.microsoft.com/office/drawing/2014/main" id="{C84AACE5-5B62-9240-BE5A-5A183FCB6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5521325"/>
            <a:ext cx="11113" cy="7938"/>
          </a:xfrm>
          <a:custGeom>
            <a:avLst/>
            <a:gdLst>
              <a:gd name="T0" fmla="*/ 0 w 30"/>
              <a:gd name="T1" fmla="*/ 7577 h 22"/>
              <a:gd name="T2" fmla="*/ 0 w 30"/>
              <a:gd name="T3" fmla="*/ 7577 h 22"/>
              <a:gd name="T4" fmla="*/ 5186 w 30"/>
              <a:gd name="T5" fmla="*/ 0 h 22"/>
              <a:gd name="T6" fmla="*/ 10743 w 30"/>
              <a:gd name="T7" fmla="*/ 7577 h 22"/>
              <a:gd name="T8" fmla="*/ 5186 w 30"/>
              <a:gd name="T9" fmla="*/ 1082 h 22"/>
              <a:gd name="T10" fmla="*/ 0 w 30"/>
              <a:gd name="T11" fmla="*/ 757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22">
                <a:moveTo>
                  <a:pt x="0" y="21"/>
                </a:moveTo>
                <a:lnTo>
                  <a:pt x="0" y="21"/>
                </a:lnTo>
                <a:lnTo>
                  <a:pt x="14" y="0"/>
                </a:lnTo>
                <a:lnTo>
                  <a:pt x="29" y="21"/>
                </a:lnTo>
                <a:lnTo>
                  <a:pt x="14" y="3"/>
                </a:lnTo>
                <a:lnTo>
                  <a:pt x="0" y="21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6" name="Freeform 8275">
            <a:extLst>
              <a:ext uri="{FF2B5EF4-FFF2-40B4-BE49-F238E27FC236}">
                <a16:creationId xmlns:a16="http://schemas.microsoft.com/office/drawing/2014/main" id="{4199817F-8578-E847-B6FC-04A031CDB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26088"/>
            <a:ext cx="3175" cy="3175"/>
          </a:xfrm>
          <a:custGeom>
            <a:avLst/>
            <a:gdLst>
              <a:gd name="T0" fmla="*/ 2721 w 7"/>
              <a:gd name="T1" fmla="*/ 0 h 7"/>
              <a:gd name="T2" fmla="*/ 1361 w 7"/>
              <a:gd name="T3" fmla="*/ 2721 h 7"/>
              <a:gd name="T4" fmla="*/ 0 w 7"/>
              <a:gd name="T5" fmla="*/ 0 h 7"/>
              <a:gd name="T6" fmla="*/ 1361 w 7"/>
              <a:gd name="T7" fmla="*/ 0 h 7"/>
              <a:gd name="T8" fmla="*/ 2721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3"/>
                  <a:pt x="5" y="6"/>
                  <a:pt x="3" y="6"/>
                </a:cubicBezTo>
                <a:cubicBezTo>
                  <a:pt x="2" y="6"/>
                  <a:pt x="0" y="3"/>
                  <a:pt x="0" y="0"/>
                </a:cubicBezTo>
                <a:cubicBezTo>
                  <a:pt x="0" y="0"/>
                  <a:pt x="2" y="0"/>
                  <a:pt x="3" y="0"/>
                </a:cubicBezTo>
                <a:cubicBezTo>
                  <a:pt x="5" y="0"/>
                  <a:pt x="6" y="0"/>
                  <a:pt x="6" y="0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7" name="Freeform 8276">
            <a:extLst>
              <a:ext uri="{FF2B5EF4-FFF2-40B4-BE49-F238E27FC236}">
                <a16:creationId xmlns:a16="http://schemas.microsoft.com/office/drawing/2014/main" id="{1EF06553-CF30-B948-8D2C-9FE9DFE84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26088"/>
            <a:ext cx="3175" cy="3175"/>
          </a:xfrm>
          <a:custGeom>
            <a:avLst/>
            <a:gdLst>
              <a:gd name="T0" fmla="*/ 1361 w 7"/>
              <a:gd name="T1" fmla="*/ 2721 h 7"/>
              <a:gd name="T2" fmla="*/ 0 w 7"/>
              <a:gd name="T3" fmla="*/ 0 h 7"/>
              <a:gd name="T4" fmla="*/ 454 w 7"/>
              <a:gd name="T5" fmla="*/ 0 h 7"/>
              <a:gd name="T6" fmla="*/ 2268 w 7"/>
              <a:gd name="T7" fmla="*/ 0 h 7"/>
              <a:gd name="T8" fmla="*/ 2721 w 7"/>
              <a:gd name="T9" fmla="*/ 0 h 7"/>
              <a:gd name="T10" fmla="*/ 1361 w 7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2" y="6"/>
                  <a:pt x="0" y="3"/>
                  <a:pt x="0" y="0"/>
                </a:cubicBezTo>
                <a:lnTo>
                  <a:pt x="1" y="0"/>
                </a:lnTo>
                <a:cubicBezTo>
                  <a:pt x="1" y="6"/>
                  <a:pt x="5" y="6"/>
                  <a:pt x="5" y="0"/>
                </a:cubicBezTo>
                <a:lnTo>
                  <a:pt x="6" y="0"/>
                </a:lnTo>
                <a:cubicBezTo>
                  <a:pt x="6" y="3"/>
                  <a:pt x="5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8" name="Freeform 8277">
            <a:extLst>
              <a:ext uri="{FF2B5EF4-FFF2-40B4-BE49-F238E27FC236}">
                <a16:creationId xmlns:a16="http://schemas.microsoft.com/office/drawing/2014/main" id="{F6674F8F-F579-3C45-9158-50395C1CC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26088"/>
            <a:ext cx="20637" cy="9525"/>
          </a:xfrm>
          <a:custGeom>
            <a:avLst/>
            <a:gdLst>
              <a:gd name="T0" fmla="*/ 5247 w 59"/>
              <a:gd name="T1" fmla="*/ 9144 h 25"/>
              <a:gd name="T2" fmla="*/ 5946 w 59"/>
              <a:gd name="T3" fmla="*/ 8001 h 25"/>
              <a:gd name="T4" fmla="*/ 3848 w 59"/>
              <a:gd name="T5" fmla="*/ 6858 h 25"/>
              <a:gd name="T6" fmla="*/ 0 w 59"/>
              <a:gd name="T7" fmla="*/ 3429 h 25"/>
              <a:gd name="T8" fmla="*/ 3148 w 59"/>
              <a:gd name="T9" fmla="*/ 3429 h 25"/>
              <a:gd name="T10" fmla="*/ 7695 w 59"/>
              <a:gd name="T11" fmla="*/ 3429 h 25"/>
              <a:gd name="T12" fmla="*/ 9094 w 59"/>
              <a:gd name="T13" fmla="*/ 2286 h 25"/>
              <a:gd name="T14" fmla="*/ 10843 w 59"/>
              <a:gd name="T15" fmla="*/ 3429 h 25"/>
              <a:gd name="T16" fmla="*/ 14341 w 59"/>
              <a:gd name="T17" fmla="*/ 3429 h 25"/>
              <a:gd name="T18" fmla="*/ 19937 w 59"/>
              <a:gd name="T19" fmla="*/ 2286 h 25"/>
              <a:gd name="T20" fmla="*/ 17139 w 59"/>
              <a:gd name="T21" fmla="*/ 6858 h 25"/>
              <a:gd name="T22" fmla="*/ 16090 w 59"/>
              <a:gd name="T23" fmla="*/ 6858 h 25"/>
              <a:gd name="T24" fmla="*/ 17139 w 59"/>
              <a:gd name="T25" fmla="*/ 4572 h 25"/>
              <a:gd name="T26" fmla="*/ 18888 w 59"/>
              <a:gd name="T27" fmla="*/ 3429 h 25"/>
              <a:gd name="T28" fmla="*/ 12242 w 59"/>
              <a:gd name="T29" fmla="*/ 8001 h 25"/>
              <a:gd name="T30" fmla="*/ 12942 w 59"/>
              <a:gd name="T31" fmla="*/ 9144 h 25"/>
              <a:gd name="T32" fmla="*/ 5247 w 59"/>
              <a:gd name="T33" fmla="*/ 9144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9" h="25">
                <a:moveTo>
                  <a:pt x="15" y="24"/>
                </a:moveTo>
                <a:lnTo>
                  <a:pt x="17" y="21"/>
                </a:lnTo>
                <a:cubicBezTo>
                  <a:pt x="15" y="18"/>
                  <a:pt x="12" y="18"/>
                  <a:pt x="11" y="18"/>
                </a:cubicBezTo>
                <a:cubicBezTo>
                  <a:pt x="0" y="15"/>
                  <a:pt x="0" y="9"/>
                  <a:pt x="0" y="9"/>
                </a:cubicBezTo>
                <a:lnTo>
                  <a:pt x="9" y="9"/>
                </a:lnTo>
                <a:lnTo>
                  <a:pt x="22" y="9"/>
                </a:lnTo>
                <a:cubicBezTo>
                  <a:pt x="22" y="9"/>
                  <a:pt x="23" y="6"/>
                  <a:pt x="26" y="6"/>
                </a:cubicBezTo>
                <a:cubicBezTo>
                  <a:pt x="29" y="6"/>
                  <a:pt x="31" y="9"/>
                  <a:pt x="31" y="9"/>
                </a:cubicBezTo>
                <a:lnTo>
                  <a:pt x="41" y="9"/>
                </a:lnTo>
                <a:cubicBezTo>
                  <a:pt x="41" y="9"/>
                  <a:pt x="55" y="0"/>
                  <a:pt x="57" y="6"/>
                </a:cubicBezTo>
                <a:cubicBezTo>
                  <a:pt x="58" y="12"/>
                  <a:pt x="49" y="15"/>
                  <a:pt x="49" y="18"/>
                </a:cubicBezTo>
                <a:cubicBezTo>
                  <a:pt x="49" y="18"/>
                  <a:pt x="48" y="21"/>
                  <a:pt x="46" y="18"/>
                </a:cubicBezTo>
                <a:cubicBezTo>
                  <a:pt x="42" y="18"/>
                  <a:pt x="49" y="12"/>
                  <a:pt x="49" y="12"/>
                </a:cubicBezTo>
                <a:cubicBezTo>
                  <a:pt x="49" y="12"/>
                  <a:pt x="55" y="9"/>
                  <a:pt x="54" y="9"/>
                </a:cubicBezTo>
                <a:cubicBezTo>
                  <a:pt x="44" y="9"/>
                  <a:pt x="47" y="18"/>
                  <a:pt x="35" y="21"/>
                </a:cubicBezTo>
                <a:cubicBezTo>
                  <a:pt x="37" y="21"/>
                  <a:pt x="37" y="24"/>
                  <a:pt x="37" y="24"/>
                </a:cubicBezTo>
                <a:lnTo>
                  <a:pt x="15" y="24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9" name="Freeform 8278">
            <a:extLst>
              <a:ext uri="{FF2B5EF4-FFF2-40B4-BE49-F238E27FC236}">
                <a16:creationId xmlns:a16="http://schemas.microsoft.com/office/drawing/2014/main" id="{EE3696ED-5574-1C42-8A00-33E99CA05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27675"/>
            <a:ext cx="20637" cy="9525"/>
          </a:xfrm>
          <a:custGeom>
            <a:avLst/>
            <a:gdLst>
              <a:gd name="T0" fmla="*/ 12942 w 59"/>
              <a:gd name="T1" fmla="*/ 9144 h 25"/>
              <a:gd name="T2" fmla="*/ 5247 w 59"/>
              <a:gd name="T3" fmla="*/ 9144 h 25"/>
              <a:gd name="T4" fmla="*/ 5596 w 59"/>
              <a:gd name="T5" fmla="*/ 6858 h 25"/>
              <a:gd name="T6" fmla="*/ 3498 w 59"/>
              <a:gd name="T7" fmla="*/ 5715 h 25"/>
              <a:gd name="T8" fmla="*/ 3848 w 59"/>
              <a:gd name="T9" fmla="*/ 5715 h 25"/>
              <a:gd name="T10" fmla="*/ 5946 w 59"/>
              <a:gd name="T11" fmla="*/ 6858 h 25"/>
              <a:gd name="T12" fmla="*/ 5596 w 59"/>
              <a:gd name="T13" fmla="*/ 8001 h 25"/>
              <a:gd name="T14" fmla="*/ 12942 w 59"/>
              <a:gd name="T15" fmla="*/ 8001 h 25"/>
              <a:gd name="T16" fmla="*/ 12242 w 59"/>
              <a:gd name="T17" fmla="*/ 6858 h 25"/>
              <a:gd name="T18" fmla="*/ 15390 w 59"/>
              <a:gd name="T19" fmla="*/ 4572 h 25"/>
              <a:gd name="T20" fmla="*/ 18888 w 59"/>
              <a:gd name="T21" fmla="*/ 1143 h 25"/>
              <a:gd name="T22" fmla="*/ 18538 w 59"/>
              <a:gd name="T23" fmla="*/ 2286 h 25"/>
              <a:gd name="T24" fmla="*/ 16090 w 59"/>
              <a:gd name="T25" fmla="*/ 4191 h 25"/>
              <a:gd name="T26" fmla="*/ 17139 w 59"/>
              <a:gd name="T27" fmla="*/ 3429 h 25"/>
              <a:gd name="T28" fmla="*/ 18538 w 59"/>
              <a:gd name="T29" fmla="*/ 2286 h 25"/>
              <a:gd name="T30" fmla="*/ 17139 w 59"/>
              <a:gd name="T31" fmla="*/ 4572 h 25"/>
              <a:gd name="T32" fmla="*/ 15390 w 59"/>
              <a:gd name="T33" fmla="*/ 5715 h 25"/>
              <a:gd name="T34" fmla="*/ 15390 w 59"/>
              <a:gd name="T35" fmla="*/ 5334 h 25"/>
              <a:gd name="T36" fmla="*/ 12242 w 59"/>
              <a:gd name="T37" fmla="*/ 6858 h 25"/>
              <a:gd name="T38" fmla="*/ 12942 w 59"/>
              <a:gd name="T39" fmla="*/ 8001 h 25"/>
              <a:gd name="T40" fmla="*/ 12942 w 59"/>
              <a:gd name="T41" fmla="*/ 9144 h 25"/>
              <a:gd name="T42" fmla="*/ 19588 w 59"/>
              <a:gd name="T43" fmla="*/ 1143 h 25"/>
              <a:gd name="T44" fmla="*/ 18888 w 59"/>
              <a:gd name="T45" fmla="*/ 1143 h 25"/>
              <a:gd name="T46" fmla="*/ 16090 w 59"/>
              <a:gd name="T47" fmla="*/ 1524 h 25"/>
              <a:gd name="T48" fmla="*/ 19588 w 59"/>
              <a:gd name="T49" fmla="*/ 1143 h 25"/>
              <a:gd name="T50" fmla="*/ 15041 w 59"/>
              <a:gd name="T51" fmla="*/ 1905 h 25"/>
              <a:gd name="T52" fmla="*/ 16090 w 59"/>
              <a:gd name="T53" fmla="*/ 1524 h 25"/>
              <a:gd name="T54" fmla="*/ 15041 w 59"/>
              <a:gd name="T55" fmla="*/ 1905 h 25"/>
              <a:gd name="T56" fmla="*/ 17839 w 59"/>
              <a:gd name="T57" fmla="*/ 4572 h 25"/>
              <a:gd name="T58" fmla="*/ 19588 w 59"/>
              <a:gd name="T59" fmla="*/ 1143 h 25"/>
              <a:gd name="T60" fmla="*/ 19937 w 59"/>
              <a:gd name="T61" fmla="*/ 1143 h 25"/>
              <a:gd name="T62" fmla="*/ 18189 w 59"/>
              <a:gd name="T63" fmla="*/ 4572 h 25"/>
              <a:gd name="T64" fmla="*/ 17489 w 59"/>
              <a:gd name="T65" fmla="*/ 5715 h 25"/>
              <a:gd name="T66" fmla="*/ 17139 w 59"/>
              <a:gd name="T67" fmla="*/ 5715 h 25"/>
              <a:gd name="T68" fmla="*/ 17839 w 59"/>
              <a:gd name="T69" fmla="*/ 4572 h 25"/>
              <a:gd name="T70" fmla="*/ 700 w 59"/>
              <a:gd name="T71" fmla="*/ 3429 h 25"/>
              <a:gd name="T72" fmla="*/ 3148 w 59"/>
              <a:gd name="T73" fmla="*/ 5715 h 25"/>
              <a:gd name="T74" fmla="*/ 700 w 59"/>
              <a:gd name="T75" fmla="*/ 3429 h 25"/>
              <a:gd name="T76" fmla="*/ 0 w 59"/>
              <a:gd name="T77" fmla="*/ 2286 h 25"/>
              <a:gd name="T78" fmla="*/ 700 w 59"/>
              <a:gd name="T79" fmla="*/ 3429 h 25"/>
              <a:gd name="T80" fmla="*/ 0 w 59"/>
              <a:gd name="T81" fmla="*/ 2286 h 25"/>
              <a:gd name="T82" fmla="*/ 9094 w 59"/>
              <a:gd name="T83" fmla="*/ 0 h 25"/>
              <a:gd name="T84" fmla="*/ 10843 w 59"/>
              <a:gd name="T85" fmla="*/ 2286 h 25"/>
              <a:gd name="T86" fmla="*/ 9094 w 59"/>
              <a:gd name="T87" fmla="*/ 1143 h 25"/>
              <a:gd name="T88" fmla="*/ 7695 w 59"/>
              <a:gd name="T89" fmla="*/ 2286 h 25"/>
              <a:gd name="T90" fmla="*/ 9094 w 59"/>
              <a:gd name="T91" fmla="*/ 0 h 2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9" h="25">
                <a:moveTo>
                  <a:pt x="37" y="24"/>
                </a:moveTo>
                <a:lnTo>
                  <a:pt x="15" y="24"/>
                </a:lnTo>
                <a:cubicBezTo>
                  <a:pt x="15" y="21"/>
                  <a:pt x="16" y="18"/>
                  <a:pt x="16" y="18"/>
                </a:cubicBezTo>
                <a:cubicBezTo>
                  <a:pt x="15" y="18"/>
                  <a:pt x="12" y="15"/>
                  <a:pt x="10" y="15"/>
                </a:cubicBezTo>
                <a:lnTo>
                  <a:pt x="11" y="15"/>
                </a:lnTo>
                <a:cubicBezTo>
                  <a:pt x="13" y="15"/>
                  <a:pt x="15" y="15"/>
                  <a:pt x="17" y="18"/>
                </a:cubicBezTo>
                <a:lnTo>
                  <a:pt x="16" y="21"/>
                </a:lnTo>
                <a:lnTo>
                  <a:pt x="37" y="21"/>
                </a:lnTo>
                <a:cubicBezTo>
                  <a:pt x="37" y="21"/>
                  <a:pt x="37" y="18"/>
                  <a:pt x="35" y="18"/>
                </a:cubicBezTo>
                <a:cubicBezTo>
                  <a:pt x="41" y="15"/>
                  <a:pt x="42" y="15"/>
                  <a:pt x="44" y="12"/>
                </a:cubicBezTo>
                <a:cubicBezTo>
                  <a:pt x="47" y="6"/>
                  <a:pt x="49" y="6"/>
                  <a:pt x="54" y="3"/>
                </a:cubicBezTo>
                <a:cubicBezTo>
                  <a:pt x="55" y="4"/>
                  <a:pt x="54" y="5"/>
                  <a:pt x="53" y="6"/>
                </a:cubicBezTo>
                <a:cubicBezTo>
                  <a:pt x="50" y="6"/>
                  <a:pt x="48" y="7"/>
                  <a:pt x="46" y="11"/>
                </a:cubicBezTo>
                <a:cubicBezTo>
                  <a:pt x="48" y="10"/>
                  <a:pt x="49" y="9"/>
                  <a:pt x="49" y="9"/>
                </a:cubicBezTo>
                <a:cubicBezTo>
                  <a:pt x="50" y="7"/>
                  <a:pt x="52" y="7"/>
                  <a:pt x="53" y="6"/>
                </a:cubicBezTo>
                <a:cubicBezTo>
                  <a:pt x="52" y="8"/>
                  <a:pt x="50" y="9"/>
                  <a:pt x="49" y="12"/>
                </a:cubicBezTo>
                <a:cubicBezTo>
                  <a:pt x="49" y="12"/>
                  <a:pt x="46" y="15"/>
                  <a:pt x="44" y="15"/>
                </a:cubicBezTo>
                <a:lnTo>
                  <a:pt x="44" y="14"/>
                </a:lnTo>
                <a:cubicBezTo>
                  <a:pt x="42" y="15"/>
                  <a:pt x="39" y="16"/>
                  <a:pt x="35" y="18"/>
                </a:cubicBezTo>
                <a:cubicBezTo>
                  <a:pt x="38" y="18"/>
                  <a:pt x="37" y="21"/>
                  <a:pt x="37" y="21"/>
                </a:cubicBezTo>
                <a:lnTo>
                  <a:pt x="37" y="24"/>
                </a:lnTo>
                <a:close/>
                <a:moveTo>
                  <a:pt x="56" y="3"/>
                </a:moveTo>
                <a:lnTo>
                  <a:pt x="54" y="3"/>
                </a:lnTo>
                <a:cubicBezTo>
                  <a:pt x="51" y="3"/>
                  <a:pt x="48" y="4"/>
                  <a:pt x="46" y="4"/>
                </a:cubicBezTo>
                <a:cubicBezTo>
                  <a:pt x="50" y="3"/>
                  <a:pt x="55" y="2"/>
                  <a:pt x="56" y="3"/>
                </a:cubicBezTo>
                <a:close/>
                <a:moveTo>
                  <a:pt x="43" y="5"/>
                </a:moveTo>
                <a:cubicBezTo>
                  <a:pt x="43" y="5"/>
                  <a:pt x="44" y="5"/>
                  <a:pt x="46" y="4"/>
                </a:cubicBezTo>
                <a:cubicBezTo>
                  <a:pt x="44" y="5"/>
                  <a:pt x="43" y="5"/>
                  <a:pt x="43" y="5"/>
                </a:cubicBezTo>
                <a:close/>
                <a:moveTo>
                  <a:pt x="51" y="12"/>
                </a:moveTo>
                <a:cubicBezTo>
                  <a:pt x="54" y="9"/>
                  <a:pt x="57" y="6"/>
                  <a:pt x="56" y="3"/>
                </a:cubicBezTo>
                <a:lnTo>
                  <a:pt x="57" y="3"/>
                </a:lnTo>
                <a:cubicBezTo>
                  <a:pt x="58" y="6"/>
                  <a:pt x="55" y="9"/>
                  <a:pt x="52" y="12"/>
                </a:cubicBezTo>
                <a:cubicBezTo>
                  <a:pt x="51" y="12"/>
                  <a:pt x="50" y="15"/>
                  <a:pt x="50" y="15"/>
                </a:cubicBezTo>
                <a:lnTo>
                  <a:pt x="49" y="15"/>
                </a:lnTo>
                <a:cubicBezTo>
                  <a:pt x="49" y="12"/>
                  <a:pt x="51" y="12"/>
                  <a:pt x="51" y="12"/>
                </a:cubicBezTo>
                <a:close/>
                <a:moveTo>
                  <a:pt x="2" y="9"/>
                </a:moveTo>
                <a:cubicBezTo>
                  <a:pt x="3" y="12"/>
                  <a:pt x="6" y="14"/>
                  <a:pt x="9" y="15"/>
                </a:cubicBezTo>
                <a:cubicBezTo>
                  <a:pt x="4" y="14"/>
                  <a:pt x="3" y="12"/>
                  <a:pt x="2" y="9"/>
                </a:cubicBezTo>
                <a:close/>
                <a:moveTo>
                  <a:pt x="0" y="6"/>
                </a:moveTo>
                <a:cubicBezTo>
                  <a:pt x="0" y="6"/>
                  <a:pt x="2" y="6"/>
                  <a:pt x="2" y="9"/>
                </a:cubicBezTo>
                <a:lnTo>
                  <a:pt x="0" y="6"/>
                </a:lnTo>
                <a:close/>
                <a:moveTo>
                  <a:pt x="26" y="0"/>
                </a:moveTo>
                <a:cubicBezTo>
                  <a:pt x="29" y="0"/>
                  <a:pt x="31" y="6"/>
                  <a:pt x="31" y="6"/>
                </a:cubicBezTo>
                <a:cubicBezTo>
                  <a:pt x="31" y="6"/>
                  <a:pt x="28" y="3"/>
                  <a:pt x="26" y="3"/>
                </a:cubicBezTo>
                <a:cubicBezTo>
                  <a:pt x="23" y="3"/>
                  <a:pt x="22" y="6"/>
                  <a:pt x="22" y="6"/>
                </a:cubicBezTo>
                <a:cubicBezTo>
                  <a:pt x="22" y="6"/>
                  <a:pt x="23" y="3"/>
                  <a:pt x="2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0" name="Freeform 8279">
            <a:extLst>
              <a:ext uri="{FF2B5EF4-FFF2-40B4-BE49-F238E27FC236}">
                <a16:creationId xmlns:a16="http://schemas.microsoft.com/office/drawing/2014/main" id="{702993FC-5BAD-0D4F-9282-F61E066B1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21325"/>
            <a:ext cx="4762" cy="7938"/>
          </a:xfrm>
          <a:custGeom>
            <a:avLst/>
            <a:gdLst>
              <a:gd name="T0" fmla="*/ 1587 w 12"/>
              <a:gd name="T1" fmla="*/ 6495 h 22"/>
              <a:gd name="T2" fmla="*/ 0 w 12"/>
              <a:gd name="T3" fmla="*/ 3969 h 22"/>
              <a:gd name="T4" fmla="*/ 397 w 12"/>
              <a:gd name="T5" fmla="*/ 2526 h 22"/>
              <a:gd name="T6" fmla="*/ 1984 w 12"/>
              <a:gd name="T7" fmla="*/ 0 h 22"/>
              <a:gd name="T8" fmla="*/ 3175 w 12"/>
              <a:gd name="T9" fmla="*/ 2165 h 22"/>
              <a:gd name="T10" fmla="*/ 4365 w 12"/>
              <a:gd name="T11" fmla="*/ 4330 h 22"/>
              <a:gd name="T12" fmla="*/ 2778 w 12"/>
              <a:gd name="T13" fmla="*/ 7577 h 22"/>
              <a:gd name="T14" fmla="*/ 1191 w 12"/>
              <a:gd name="T15" fmla="*/ 7577 h 22"/>
              <a:gd name="T16" fmla="*/ 1587 w 12"/>
              <a:gd name="T17" fmla="*/ 6495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22">
                <a:moveTo>
                  <a:pt x="4" y="18"/>
                </a:moveTo>
                <a:cubicBezTo>
                  <a:pt x="4" y="13"/>
                  <a:pt x="1" y="12"/>
                  <a:pt x="0" y="11"/>
                </a:cubicBezTo>
                <a:lnTo>
                  <a:pt x="1" y="7"/>
                </a:lnTo>
                <a:cubicBezTo>
                  <a:pt x="2" y="5"/>
                  <a:pt x="6" y="2"/>
                  <a:pt x="5" y="0"/>
                </a:cubicBezTo>
                <a:cubicBezTo>
                  <a:pt x="8" y="3"/>
                  <a:pt x="10" y="3"/>
                  <a:pt x="8" y="6"/>
                </a:cubicBezTo>
                <a:cubicBezTo>
                  <a:pt x="7" y="9"/>
                  <a:pt x="11" y="9"/>
                  <a:pt x="11" y="12"/>
                </a:cubicBezTo>
                <a:cubicBezTo>
                  <a:pt x="8" y="18"/>
                  <a:pt x="7" y="18"/>
                  <a:pt x="7" y="21"/>
                </a:cubicBezTo>
                <a:lnTo>
                  <a:pt x="3" y="21"/>
                </a:lnTo>
                <a:cubicBezTo>
                  <a:pt x="3" y="18"/>
                  <a:pt x="4" y="18"/>
                  <a:pt x="4" y="18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1" name="Freeform 8280">
            <a:extLst>
              <a:ext uri="{FF2B5EF4-FFF2-40B4-BE49-F238E27FC236}">
                <a16:creationId xmlns:a16="http://schemas.microsoft.com/office/drawing/2014/main" id="{67DEE362-87C8-8D49-B9FE-D5399486E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21325"/>
            <a:ext cx="3175" cy="7938"/>
          </a:xfrm>
          <a:custGeom>
            <a:avLst/>
            <a:gdLst>
              <a:gd name="T0" fmla="*/ 0 w 7"/>
              <a:gd name="T1" fmla="*/ 3247 h 22"/>
              <a:gd name="T2" fmla="*/ 2268 w 7"/>
              <a:gd name="T3" fmla="*/ 0 h 22"/>
              <a:gd name="T4" fmla="*/ 2721 w 7"/>
              <a:gd name="T5" fmla="*/ 361 h 22"/>
              <a:gd name="T6" fmla="*/ 1814 w 7"/>
              <a:gd name="T7" fmla="*/ 6495 h 22"/>
              <a:gd name="T8" fmla="*/ 0 w 7"/>
              <a:gd name="T9" fmla="*/ 3247 h 22"/>
              <a:gd name="T10" fmla="*/ 1361 w 7"/>
              <a:gd name="T11" fmla="*/ 7577 h 22"/>
              <a:gd name="T12" fmla="*/ 1814 w 7"/>
              <a:gd name="T13" fmla="*/ 6495 h 22"/>
              <a:gd name="T14" fmla="*/ 1361 w 7"/>
              <a:gd name="T15" fmla="*/ 7577 h 22"/>
              <a:gd name="T16" fmla="*/ 1361 w 7"/>
              <a:gd name="T17" fmla="*/ 7577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22">
                <a:moveTo>
                  <a:pt x="0" y="9"/>
                </a:moveTo>
                <a:cubicBezTo>
                  <a:pt x="0" y="6"/>
                  <a:pt x="6" y="3"/>
                  <a:pt x="5" y="0"/>
                </a:cubicBezTo>
                <a:cubicBezTo>
                  <a:pt x="6" y="0"/>
                  <a:pt x="6" y="1"/>
                  <a:pt x="6" y="1"/>
                </a:cubicBezTo>
                <a:lnTo>
                  <a:pt x="4" y="18"/>
                </a:lnTo>
                <a:cubicBezTo>
                  <a:pt x="4" y="12"/>
                  <a:pt x="0" y="12"/>
                  <a:pt x="0" y="9"/>
                </a:cubicBezTo>
                <a:close/>
                <a:moveTo>
                  <a:pt x="3" y="21"/>
                </a:moveTo>
                <a:cubicBezTo>
                  <a:pt x="3" y="19"/>
                  <a:pt x="3" y="18"/>
                  <a:pt x="4" y="18"/>
                </a:cubicBezTo>
                <a:lnTo>
                  <a:pt x="3" y="21"/>
                </a:lnTo>
                <a:close/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2" name="Freeform 8281">
            <a:extLst>
              <a:ext uri="{FF2B5EF4-FFF2-40B4-BE49-F238E27FC236}">
                <a16:creationId xmlns:a16="http://schemas.microsoft.com/office/drawing/2014/main" id="{8DD2947E-6F6D-0C47-9D36-7E7EEA09F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22913"/>
            <a:ext cx="1587" cy="3175"/>
          </a:xfrm>
          <a:custGeom>
            <a:avLst/>
            <a:gdLst>
              <a:gd name="T0" fmla="*/ 0 w 4"/>
              <a:gd name="T1" fmla="*/ 1588 h 10"/>
              <a:gd name="T2" fmla="*/ 1190 w 4"/>
              <a:gd name="T3" fmla="*/ 0 h 10"/>
              <a:gd name="T4" fmla="*/ 794 w 4"/>
              <a:gd name="T5" fmla="*/ 2858 h 10"/>
              <a:gd name="T6" fmla="*/ 0 w 4"/>
              <a:gd name="T7" fmla="*/ 158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0" y="5"/>
                </a:moveTo>
                <a:cubicBezTo>
                  <a:pt x="0" y="4"/>
                  <a:pt x="2" y="2"/>
                  <a:pt x="3" y="0"/>
                </a:cubicBezTo>
                <a:lnTo>
                  <a:pt x="2" y="9"/>
                </a:lnTo>
                <a:cubicBezTo>
                  <a:pt x="1" y="7"/>
                  <a:pt x="0" y="7"/>
                  <a:pt x="0" y="5"/>
                </a:cubicBezTo>
              </a:path>
            </a:pathLst>
          </a:custGeom>
          <a:solidFill>
            <a:srgbClr val="EF4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3" name="Freeform 8282">
            <a:extLst>
              <a:ext uri="{FF2B5EF4-FFF2-40B4-BE49-F238E27FC236}">
                <a16:creationId xmlns:a16="http://schemas.microsoft.com/office/drawing/2014/main" id="{4F678417-A58B-274A-B197-A362E203C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5521325"/>
            <a:ext cx="4762" cy="7938"/>
          </a:xfrm>
          <a:custGeom>
            <a:avLst/>
            <a:gdLst>
              <a:gd name="T0" fmla="*/ 3175 w 12"/>
              <a:gd name="T1" fmla="*/ 7577 h 22"/>
              <a:gd name="T2" fmla="*/ 2778 w 12"/>
              <a:gd name="T3" fmla="*/ 7577 h 22"/>
              <a:gd name="T4" fmla="*/ 3175 w 12"/>
              <a:gd name="T5" fmla="*/ 6495 h 22"/>
              <a:gd name="T6" fmla="*/ 3968 w 12"/>
              <a:gd name="T7" fmla="*/ 4330 h 22"/>
              <a:gd name="T8" fmla="*/ 3572 w 12"/>
              <a:gd name="T9" fmla="*/ 4330 h 22"/>
              <a:gd name="T10" fmla="*/ 3175 w 12"/>
              <a:gd name="T11" fmla="*/ 2165 h 22"/>
              <a:gd name="T12" fmla="*/ 3572 w 12"/>
              <a:gd name="T13" fmla="*/ 1082 h 22"/>
              <a:gd name="T14" fmla="*/ 1984 w 12"/>
              <a:gd name="T15" fmla="*/ 0 h 22"/>
              <a:gd name="T16" fmla="*/ 1984 w 12"/>
              <a:gd name="T17" fmla="*/ 0 h 22"/>
              <a:gd name="T18" fmla="*/ 1984 w 12"/>
              <a:gd name="T19" fmla="*/ 0 h 22"/>
              <a:gd name="T20" fmla="*/ 1984 w 12"/>
              <a:gd name="T21" fmla="*/ 0 h 22"/>
              <a:gd name="T22" fmla="*/ 3572 w 12"/>
              <a:gd name="T23" fmla="*/ 1082 h 22"/>
              <a:gd name="T24" fmla="*/ 3572 w 12"/>
              <a:gd name="T25" fmla="*/ 2165 h 22"/>
              <a:gd name="T26" fmla="*/ 3572 w 12"/>
              <a:gd name="T27" fmla="*/ 3247 h 22"/>
              <a:gd name="T28" fmla="*/ 4365 w 12"/>
              <a:gd name="T29" fmla="*/ 4330 h 22"/>
              <a:gd name="T30" fmla="*/ 3572 w 12"/>
              <a:gd name="T31" fmla="*/ 6495 h 22"/>
              <a:gd name="T32" fmla="*/ 3175 w 12"/>
              <a:gd name="T33" fmla="*/ 7577 h 22"/>
              <a:gd name="T34" fmla="*/ 1191 w 12"/>
              <a:gd name="T35" fmla="*/ 7577 h 22"/>
              <a:gd name="T36" fmla="*/ 1191 w 12"/>
              <a:gd name="T37" fmla="*/ 6495 h 22"/>
              <a:gd name="T38" fmla="*/ 794 w 12"/>
              <a:gd name="T39" fmla="*/ 4330 h 22"/>
              <a:gd name="T40" fmla="*/ 0 w 12"/>
              <a:gd name="T41" fmla="*/ 3247 h 22"/>
              <a:gd name="T42" fmla="*/ 1191 w 12"/>
              <a:gd name="T43" fmla="*/ 2165 h 22"/>
              <a:gd name="T44" fmla="*/ 1984 w 12"/>
              <a:gd name="T45" fmla="*/ 0 h 22"/>
              <a:gd name="T46" fmla="*/ 1984 w 12"/>
              <a:gd name="T47" fmla="*/ 0 h 22"/>
              <a:gd name="T48" fmla="*/ 1587 w 12"/>
              <a:gd name="T49" fmla="*/ 2165 h 22"/>
              <a:gd name="T50" fmla="*/ 794 w 12"/>
              <a:gd name="T51" fmla="*/ 3247 h 22"/>
              <a:gd name="T52" fmla="*/ 1191 w 12"/>
              <a:gd name="T53" fmla="*/ 4330 h 22"/>
              <a:gd name="T54" fmla="*/ 1587 w 12"/>
              <a:gd name="T55" fmla="*/ 6495 h 22"/>
              <a:gd name="T56" fmla="*/ 1191 w 12"/>
              <a:gd name="T57" fmla="*/ 757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22">
                <a:moveTo>
                  <a:pt x="8" y="21"/>
                </a:moveTo>
                <a:lnTo>
                  <a:pt x="7" y="21"/>
                </a:lnTo>
                <a:lnTo>
                  <a:pt x="8" y="18"/>
                </a:lnTo>
                <a:cubicBezTo>
                  <a:pt x="8" y="18"/>
                  <a:pt x="10" y="15"/>
                  <a:pt x="10" y="12"/>
                </a:cubicBezTo>
                <a:lnTo>
                  <a:pt x="9" y="12"/>
                </a:lnTo>
                <a:cubicBezTo>
                  <a:pt x="9" y="9"/>
                  <a:pt x="8" y="9"/>
                  <a:pt x="8" y="6"/>
                </a:cubicBezTo>
                <a:lnTo>
                  <a:pt x="9" y="3"/>
                </a:lnTo>
                <a:cubicBezTo>
                  <a:pt x="9" y="3"/>
                  <a:pt x="8" y="3"/>
                  <a:pt x="5" y="0"/>
                </a:cubicBezTo>
                <a:cubicBezTo>
                  <a:pt x="8" y="0"/>
                  <a:pt x="9" y="3"/>
                  <a:pt x="9" y="3"/>
                </a:cubicBezTo>
                <a:lnTo>
                  <a:pt x="9" y="6"/>
                </a:lnTo>
                <a:lnTo>
                  <a:pt x="9" y="9"/>
                </a:lnTo>
                <a:cubicBezTo>
                  <a:pt x="10" y="12"/>
                  <a:pt x="11" y="12"/>
                  <a:pt x="11" y="12"/>
                </a:cubicBezTo>
                <a:cubicBezTo>
                  <a:pt x="10" y="15"/>
                  <a:pt x="9" y="18"/>
                  <a:pt x="9" y="18"/>
                </a:cubicBezTo>
                <a:lnTo>
                  <a:pt x="8" y="21"/>
                </a:lnTo>
                <a:close/>
                <a:moveTo>
                  <a:pt x="3" y="21"/>
                </a:moveTo>
                <a:cubicBezTo>
                  <a:pt x="2" y="21"/>
                  <a:pt x="3" y="18"/>
                  <a:pt x="3" y="18"/>
                </a:cubicBezTo>
                <a:cubicBezTo>
                  <a:pt x="3" y="15"/>
                  <a:pt x="3" y="12"/>
                  <a:pt x="2" y="12"/>
                </a:cubicBezTo>
                <a:cubicBezTo>
                  <a:pt x="2" y="12"/>
                  <a:pt x="0" y="12"/>
                  <a:pt x="0" y="9"/>
                </a:cubicBezTo>
                <a:cubicBezTo>
                  <a:pt x="0" y="9"/>
                  <a:pt x="2" y="6"/>
                  <a:pt x="3" y="6"/>
                </a:cubicBezTo>
                <a:cubicBezTo>
                  <a:pt x="4" y="3"/>
                  <a:pt x="6" y="3"/>
                  <a:pt x="5" y="0"/>
                </a:cubicBezTo>
                <a:cubicBezTo>
                  <a:pt x="6" y="3"/>
                  <a:pt x="5" y="3"/>
                  <a:pt x="4" y="6"/>
                </a:cubicBezTo>
                <a:lnTo>
                  <a:pt x="2" y="9"/>
                </a:lnTo>
                <a:cubicBezTo>
                  <a:pt x="2" y="12"/>
                  <a:pt x="2" y="12"/>
                  <a:pt x="3" y="12"/>
                </a:cubicBezTo>
                <a:cubicBezTo>
                  <a:pt x="3" y="12"/>
                  <a:pt x="4" y="15"/>
                  <a:pt x="4" y="18"/>
                </a:cubicBezTo>
                <a:lnTo>
                  <a:pt x="3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4" name="Freeform 8283">
            <a:extLst>
              <a:ext uri="{FF2B5EF4-FFF2-40B4-BE49-F238E27FC236}">
                <a16:creationId xmlns:a16="http://schemas.microsoft.com/office/drawing/2014/main" id="{62A5E47F-F787-D540-A5EF-6A4063865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21325"/>
            <a:ext cx="1588" cy="1588"/>
          </a:xfrm>
          <a:custGeom>
            <a:avLst/>
            <a:gdLst>
              <a:gd name="T0" fmla="*/ 1323 w 6"/>
              <a:gd name="T1" fmla="*/ 1191 h 4"/>
              <a:gd name="T2" fmla="*/ 529 w 6"/>
              <a:gd name="T3" fmla="*/ 1191 h 4"/>
              <a:gd name="T4" fmla="*/ 0 w 6"/>
              <a:gd name="T5" fmla="*/ 1191 h 4"/>
              <a:gd name="T6" fmla="*/ 265 w 6"/>
              <a:gd name="T7" fmla="*/ 0 h 4"/>
              <a:gd name="T8" fmla="*/ 1323 w 6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5" y="3"/>
                </a:moveTo>
                <a:cubicBezTo>
                  <a:pt x="5" y="3"/>
                  <a:pt x="4" y="3"/>
                  <a:pt x="2" y="3"/>
                </a:cubicBezTo>
                <a:lnTo>
                  <a:pt x="0" y="3"/>
                </a:lnTo>
                <a:cubicBezTo>
                  <a:pt x="0" y="0"/>
                  <a:pt x="1" y="0"/>
                  <a:pt x="1" y="0"/>
                </a:cubicBezTo>
                <a:cubicBezTo>
                  <a:pt x="4" y="0"/>
                  <a:pt x="5" y="0"/>
                  <a:pt x="5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5" name="Freeform 8284">
            <a:extLst>
              <a:ext uri="{FF2B5EF4-FFF2-40B4-BE49-F238E27FC236}">
                <a16:creationId xmlns:a16="http://schemas.microsoft.com/office/drawing/2014/main" id="{A4048A09-5A2B-0548-B6DA-3F929CEE2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025" y="5521325"/>
            <a:ext cx="3175" cy="3175"/>
          </a:xfrm>
          <a:custGeom>
            <a:avLst/>
            <a:gdLst>
              <a:gd name="T0" fmla="*/ 0 w 7"/>
              <a:gd name="T1" fmla="*/ 2721 h 7"/>
              <a:gd name="T2" fmla="*/ 2721 w 7"/>
              <a:gd name="T3" fmla="*/ 2721 h 7"/>
              <a:gd name="T4" fmla="*/ 2268 w 7"/>
              <a:gd name="T5" fmla="*/ 2721 h 7"/>
              <a:gd name="T6" fmla="*/ 1361 w 7"/>
              <a:gd name="T7" fmla="*/ 1361 h 7"/>
              <a:gd name="T8" fmla="*/ 454 w 7"/>
              <a:gd name="T9" fmla="*/ 2721 h 7"/>
              <a:gd name="T10" fmla="*/ 0 w 7"/>
              <a:gd name="T11" fmla="*/ 27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0" y="6"/>
                </a:moveTo>
                <a:cubicBezTo>
                  <a:pt x="0" y="0"/>
                  <a:pt x="6" y="0"/>
                  <a:pt x="6" y="6"/>
                </a:cubicBezTo>
                <a:lnTo>
                  <a:pt x="5" y="6"/>
                </a:lnTo>
                <a:cubicBezTo>
                  <a:pt x="5" y="3"/>
                  <a:pt x="5" y="3"/>
                  <a:pt x="3" y="3"/>
                </a:cubicBezTo>
                <a:cubicBezTo>
                  <a:pt x="3" y="3"/>
                  <a:pt x="1" y="3"/>
                  <a:pt x="1" y="6"/>
                </a:cubicBez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6" name="Freeform 8285">
            <a:extLst>
              <a:ext uri="{FF2B5EF4-FFF2-40B4-BE49-F238E27FC236}">
                <a16:creationId xmlns:a16="http://schemas.microsoft.com/office/drawing/2014/main" id="{FB843571-C9F2-C04F-B284-1088885A0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5511800"/>
            <a:ext cx="3175" cy="3175"/>
          </a:xfrm>
          <a:custGeom>
            <a:avLst/>
            <a:gdLst>
              <a:gd name="T0" fmla="*/ 2778 w 8"/>
              <a:gd name="T1" fmla="*/ 1361 h 7"/>
              <a:gd name="T2" fmla="*/ 1588 w 8"/>
              <a:gd name="T3" fmla="*/ 2721 h 7"/>
              <a:gd name="T4" fmla="*/ 0 w 8"/>
              <a:gd name="T5" fmla="*/ 1361 h 7"/>
              <a:gd name="T6" fmla="*/ 1588 w 8"/>
              <a:gd name="T7" fmla="*/ 0 h 7"/>
              <a:gd name="T8" fmla="*/ 2778 w 8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3"/>
                </a:moveTo>
                <a:cubicBezTo>
                  <a:pt x="7" y="6"/>
                  <a:pt x="6" y="6"/>
                  <a:pt x="4" y="6"/>
                </a:cubicBezTo>
                <a:cubicBezTo>
                  <a:pt x="2" y="6"/>
                  <a:pt x="0" y="6"/>
                  <a:pt x="0" y="3"/>
                </a:cubicBezTo>
                <a:cubicBezTo>
                  <a:pt x="0" y="3"/>
                  <a:pt x="2" y="0"/>
                  <a:pt x="4" y="0"/>
                </a:cubicBezTo>
                <a:cubicBezTo>
                  <a:pt x="6" y="0"/>
                  <a:pt x="7" y="3"/>
                  <a:pt x="7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7" name="Freeform 8286">
            <a:extLst>
              <a:ext uri="{FF2B5EF4-FFF2-40B4-BE49-F238E27FC236}">
                <a16:creationId xmlns:a16="http://schemas.microsoft.com/office/drawing/2014/main" id="{7D785E59-45CB-0B4A-9D10-39C894156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5511800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1361 h 7"/>
              <a:gd name="T4" fmla="*/ 794 w 8"/>
              <a:gd name="T5" fmla="*/ 454 h 7"/>
              <a:gd name="T6" fmla="*/ 397 w 8"/>
              <a:gd name="T7" fmla="*/ 1361 h 7"/>
              <a:gd name="T8" fmla="*/ 2778 w 8"/>
              <a:gd name="T9" fmla="*/ 1361 h 7"/>
              <a:gd name="T10" fmla="*/ 1984 w 8"/>
              <a:gd name="T11" fmla="*/ 0 h 7"/>
              <a:gd name="T12" fmla="*/ 2778 w 8"/>
              <a:gd name="T13" fmla="*/ 1361 h 7"/>
              <a:gd name="T14" fmla="*/ 1588 w 8"/>
              <a:gd name="T15" fmla="*/ 2721 h 7"/>
              <a:gd name="T16" fmla="*/ 1984 w 8"/>
              <a:gd name="T17" fmla="*/ 0 h 7"/>
              <a:gd name="T18" fmla="*/ 794 w 8"/>
              <a:gd name="T19" fmla="*/ 454 h 7"/>
              <a:gd name="T20" fmla="*/ 1588 w 8"/>
              <a:gd name="T21" fmla="*/ 0 h 7"/>
              <a:gd name="T22" fmla="*/ 1984 w 8"/>
              <a:gd name="T23" fmla="*/ 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7">
                <a:moveTo>
                  <a:pt x="4" y="6"/>
                </a:moveTo>
                <a:cubicBezTo>
                  <a:pt x="2" y="6"/>
                  <a:pt x="0" y="6"/>
                  <a:pt x="0" y="3"/>
                </a:cubicBezTo>
                <a:cubicBezTo>
                  <a:pt x="0" y="2"/>
                  <a:pt x="1" y="1"/>
                  <a:pt x="2" y="1"/>
                </a:cubicBezTo>
                <a:lnTo>
                  <a:pt x="1" y="3"/>
                </a:lnTo>
                <a:cubicBezTo>
                  <a:pt x="1" y="6"/>
                  <a:pt x="7" y="6"/>
                  <a:pt x="7" y="3"/>
                </a:cubicBezTo>
                <a:cubicBezTo>
                  <a:pt x="7" y="3"/>
                  <a:pt x="6" y="1"/>
                  <a:pt x="5" y="0"/>
                </a:cubicBezTo>
                <a:cubicBezTo>
                  <a:pt x="6" y="1"/>
                  <a:pt x="7" y="1"/>
                  <a:pt x="7" y="3"/>
                </a:cubicBezTo>
                <a:cubicBezTo>
                  <a:pt x="7" y="6"/>
                  <a:pt x="6" y="6"/>
                  <a:pt x="4" y="6"/>
                </a:cubicBezTo>
                <a:close/>
                <a:moveTo>
                  <a:pt x="5" y="0"/>
                </a:moveTo>
                <a:cubicBezTo>
                  <a:pt x="4" y="0"/>
                  <a:pt x="3" y="0"/>
                  <a:pt x="2" y="1"/>
                </a:cubicBezTo>
                <a:cubicBezTo>
                  <a:pt x="3" y="0"/>
                  <a:pt x="3" y="0"/>
                  <a:pt x="4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8" name="Freeform 8287">
            <a:extLst>
              <a:ext uri="{FF2B5EF4-FFF2-40B4-BE49-F238E27FC236}">
                <a16:creationId xmlns:a16="http://schemas.microsoft.com/office/drawing/2014/main" id="{F32560A0-46AD-B647-AB0B-0E2927494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5513388"/>
            <a:ext cx="20638" cy="9525"/>
          </a:xfrm>
          <a:custGeom>
            <a:avLst/>
            <a:gdLst>
              <a:gd name="T0" fmla="*/ 4982 w 58"/>
              <a:gd name="T1" fmla="*/ 9144 h 25"/>
              <a:gd name="T2" fmla="*/ 5693 w 58"/>
              <a:gd name="T3" fmla="*/ 6858 h 25"/>
              <a:gd name="T4" fmla="*/ 3558 w 58"/>
              <a:gd name="T5" fmla="*/ 5715 h 25"/>
              <a:gd name="T6" fmla="*/ 0 w 58"/>
              <a:gd name="T7" fmla="*/ 3429 h 25"/>
              <a:gd name="T8" fmla="*/ 2847 w 58"/>
              <a:gd name="T9" fmla="*/ 3429 h 25"/>
              <a:gd name="T10" fmla="*/ 7472 w 58"/>
              <a:gd name="T11" fmla="*/ 3429 h 25"/>
              <a:gd name="T12" fmla="*/ 9252 w 58"/>
              <a:gd name="T13" fmla="*/ 1143 h 25"/>
              <a:gd name="T14" fmla="*/ 11386 w 58"/>
              <a:gd name="T15" fmla="*/ 3429 h 25"/>
              <a:gd name="T16" fmla="*/ 14589 w 58"/>
              <a:gd name="T17" fmla="*/ 3429 h 25"/>
              <a:gd name="T18" fmla="*/ 19926 w 58"/>
              <a:gd name="T19" fmla="*/ 2286 h 25"/>
              <a:gd name="T20" fmla="*/ 17080 w 58"/>
              <a:gd name="T21" fmla="*/ 5715 h 25"/>
              <a:gd name="T22" fmla="*/ 16012 w 58"/>
              <a:gd name="T23" fmla="*/ 6858 h 25"/>
              <a:gd name="T24" fmla="*/ 17080 w 58"/>
              <a:gd name="T25" fmla="*/ 3429 h 25"/>
              <a:gd name="T26" fmla="*/ 18859 w 58"/>
              <a:gd name="T27" fmla="*/ 2286 h 25"/>
              <a:gd name="T28" fmla="*/ 12454 w 58"/>
              <a:gd name="T29" fmla="*/ 6858 h 25"/>
              <a:gd name="T30" fmla="*/ 12810 w 58"/>
              <a:gd name="T31" fmla="*/ 9144 h 25"/>
              <a:gd name="T32" fmla="*/ 4982 w 58"/>
              <a:gd name="T33" fmla="*/ 9144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25">
                <a:moveTo>
                  <a:pt x="14" y="24"/>
                </a:moveTo>
                <a:cubicBezTo>
                  <a:pt x="14" y="21"/>
                  <a:pt x="15" y="18"/>
                  <a:pt x="16" y="18"/>
                </a:cubicBezTo>
                <a:cubicBezTo>
                  <a:pt x="14" y="18"/>
                  <a:pt x="12" y="18"/>
                  <a:pt x="10" y="15"/>
                </a:cubicBezTo>
                <a:cubicBezTo>
                  <a:pt x="0" y="12"/>
                  <a:pt x="0" y="9"/>
                  <a:pt x="0" y="9"/>
                </a:cubicBezTo>
                <a:lnTo>
                  <a:pt x="8" y="9"/>
                </a:lnTo>
                <a:lnTo>
                  <a:pt x="21" y="9"/>
                </a:lnTo>
                <a:cubicBezTo>
                  <a:pt x="21" y="9"/>
                  <a:pt x="22" y="3"/>
                  <a:pt x="26" y="3"/>
                </a:cubicBezTo>
                <a:cubicBezTo>
                  <a:pt x="29" y="3"/>
                  <a:pt x="30" y="6"/>
                  <a:pt x="32" y="9"/>
                </a:cubicBezTo>
                <a:lnTo>
                  <a:pt x="41" y="9"/>
                </a:lnTo>
                <a:cubicBezTo>
                  <a:pt x="41" y="9"/>
                  <a:pt x="54" y="0"/>
                  <a:pt x="56" y="6"/>
                </a:cubicBezTo>
                <a:cubicBezTo>
                  <a:pt x="57" y="9"/>
                  <a:pt x="48" y="12"/>
                  <a:pt x="48" y="15"/>
                </a:cubicBezTo>
                <a:cubicBezTo>
                  <a:pt x="48" y="15"/>
                  <a:pt x="47" y="18"/>
                  <a:pt x="45" y="18"/>
                </a:cubicBezTo>
                <a:cubicBezTo>
                  <a:pt x="41" y="15"/>
                  <a:pt x="48" y="9"/>
                  <a:pt x="48" y="9"/>
                </a:cubicBezTo>
                <a:cubicBezTo>
                  <a:pt x="48" y="9"/>
                  <a:pt x="54" y="6"/>
                  <a:pt x="53" y="6"/>
                </a:cubicBezTo>
                <a:cubicBezTo>
                  <a:pt x="43" y="6"/>
                  <a:pt x="46" y="18"/>
                  <a:pt x="35" y="18"/>
                </a:cubicBezTo>
                <a:cubicBezTo>
                  <a:pt x="37" y="18"/>
                  <a:pt x="36" y="24"/>
                  <a:pt x="36" y="24"/>
                </a:cubicBezTo>
                <a:lnTo>
                  <a:pt x="14" y="24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9" name="Freeform 8288">
            <a:extLst>
              <a:ext uri="{FF2B5EF4-FFF2-40B4-BE49-F238E27FC236}">
                <a16:creationId xmlns:a16="http://schemas.microsoft.com/office/drawing/2014/main" id="{37A17AF6-6191-0B43-A474-7AF7E8B54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5513388"/>
            <a:ext cx="20638" cy="9525"/>
          </a:xfrm>
          <a:custGeom>
            <a:avLst/>
            <a:gdLst>
              <a:gd name="T0" fmla="*/ 13035 w 57"/>
              <a:gd name="T1" fmla="*/ 9144 h 25"/>
              <a:gd name="T2" fmla="*/ 5069 w 57"/>
              <a:gd name="T3" fmla="*/ 9144 h 25"/>
              <a:gd name="T4" fmla="*/ 4707 w 57"/>
              <a:gd name="T5" fmla="*/ 9144 h 25"/>
              <a:gd name="T6" fmla="*/ 5793 w 57"/>
              <a:gd name="T7" fmla="*/ 6858 h 25"/>
              <a:gd name="T8" fmla="*/ 3259 w 57"/>
              <a:gd name="T9" fmla="*/ 5715 h 25"/>
              <a:gd name="T10" fmla="*/ 0 w 57"/>
              <a:gd name="T11" fmla="*/ 3429 h 25"/>
              <a:gd name="T12" fmla="*/ 362 w 57"/>
              <a:gd name="T13" fmla="*/ 3429 h 25"/>
              <a:gd name="T14" fmla="*/ 3259 w 57"/>
              <a:gd name="T15" fmla="*/ 5715 h 25"/>
              <a:gd name="T16" fmla="*/ 5793 w 57"/>
              <a:gd name="T17" fmla="*/ 6858 h 25"/>
              <a:gd name="T18" fmla="*/ 5069 w 57"/>
              <a:gd name="T19" fmla="*/ 9144 h 25"/>
              <a:gd name="T20" fmla="*/ 12672 w 57"/>
              <a:gd name="T21" fmla="*/ 8001 h 25"/>
              <a:gd name="T22" fmla="*/ 12310 w 57"/>
              <a:gd name="T23" fmla="*/ 6858 h 25"/>
              <a:gd name="T24" fmla="*/ 15569 w 57"/>
              <a:gd name="T25" fmla="*/ 4572 h 25"/>
              <a:gd name="T26" fmla="*/ 18828 w 57"/>
              <a:gd name="T27" fmla="*/ 2286 h 25"/>
              <a:gd name="T28" fmla="*/ 15931 w 57"/>
              <a:gd name="T29" fmla="*/ 4572 h 25"/>
              <a:gd name="T30" fmla="*/ 12310 w 57"/>
              <a:gd name="T31" fmla="*/ 6858 h 25"/>
              <a:gd name="T32" fmla="*/ 13035 w 57"/>
              <a:gd name="T33" fmla="*/ 9144 h 25"/>
              <a:gd name="T34" fmla="*/ 11224 w 57"/>
              <a:gd name="T35" fmla="*/ 3429 h 25"/>
              <a:gd name="T36" fmla="*/ 9052 w 57"/>
              <a:gd name="T37" fmla="*/ 1143 h 25"/>
              <a:gd name="T38" fmla="*/ 11224 w 57"/>
              <a:gd name="T39" fmla="*/ 3429 h 25"/>
              <a:gd name="T40" fmla="*/ 19914 w 57"/>
              <a:gd name="T41" fmla="*/ 1143 h 25"/>
              <a:gd name="T42" fmla="*/ 18104 w 57"/>
              <a:gd name="T43" fmla="*/ 4572 h 25"/>
              <a:gd name="T44" fmla="*/ 17017 w 57"/>
              <a:gd name="T45" fmla="*/ 5715 h 25"/>
              <a:gd name="T46" fmla="*/ 16293 w 57"/>
              <a:gd name="T47" fmla="*/ 6858 h 25"/>
              <a:gd name="T48" fmla="*/ 17017 w 57"/>
              <a:gd name="T49" fmla="*/ 5715 h 25"/>
              <a:gd name="T50" fmla="*/ 17379 w 57"/>
              <a:gd name="T51" fmla="*/ 4572 h 25"/>
              <a:gd name="T52" fmla="*/ 19552 w 57"/>
              <a:gd name="T53" fmla="*/ 2286 h 25"/>
              <a:gd name="T54" fmla="*/ 14483 w 57"/>
              <a:gd name="T55" fmla="*/ 3429 h 25"/>
              <a:gd name="T56" fmla="*/ 19914 w 57"/>
              <a:gd name="T57" fmla="*/ 1143 h 25"/>
              <a:gd name="T58" fmla="*/ 15569 w 57"/>
              <a:gd name="T59" fmla="*/ 5715 h 25"/>
              <a:gd name="T60" fmla="*/ 15931 w 57"/>
              <a:gd name="T61" fmla="*/ 6858 h 25"/>
              <a:gd name="T62" fmla="*/ 15569 w 57"/>
              <a:gd name="T63" fmla="*/ 5715 h 25"/>
              <a:gd name="T64" fmla="*/ 17017 w 57"/>
              <a:gd name="T65" fmla="*/ 3429 h 25"/>
              <a:gd name="T66" fmla="*/ 18828 w 57"/>
              <a:gd name="T67" fmla="*/ 2286 h 25"/>
              <a:gd name="T68" fmla="*/ 17017 w 57"/>
              <a:gd name="T69" fmla="*/ 4572 h 25"/>
              <a:gd name="T70" fmla="*/ 15569 w 57"/>
              <a:gd name="T71" fmla="*/ 5715 h 25"/>
              <a:gd name="T72" fmla="*/ 17017 w 57"/>
              <a:gd name="T73" fmla="*/ 3429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" h="25">
                <a:moveTo>
                  <a:pt x="36" y="24"/>
                </a:moveTo>
                <a:lnTo>
                  <a:pt x="14" y="24"/>
                </a:lnTo>
                <a:lnTo>
                  <a:pt x="13" y="24"/>
                </a:lnTo>
                <a:cubicBezTo>
                  <a:pt x="13" y="21"/>
                  <a:pt x="13" y="18"/>
                  <a:pt x="16" y="18"/>
                </a:cubicBezTo>
                <a:cubicBezTo>
                  <a:pt x="13" y="18"/>
                  <a:pt x="11" y="18"/>
                  <a:pt x="9" y="15"/>
                </a:cubicBezTo>
                <a:cubicBezTo>
                  <a:pt x="5" y="15"/>
                  <a:pt x="2" y="12"/>
                  <a:pt x="0" y="9"/>
                </a:cubicBezTo>
                <a:lnTo>
                  <a:pt x="1" y="9"/>
                </a:lnTo>
                <a:cubicBezTo>
                  <a:pt x="2" y="12"/>
                  <a:pt x="4" y="12"/>
                  <a:pt x="9" y="15"/>
                </a:cubicBezTo>
                <a:cubicBezTo>
                  <a:pt x="12" y="18"/>
                  <a:pt x="13" y="18"/>
                  <a:pt x="16" y="18"/>
                </a:cubicBezTo>
                <a:cubicBezTo>
                  <a:pt x="15" y="18"/>
                  <a:pt x="14" y="21"/>
                  <a:pt x="14" y="24"/>
                </a:cubicBezTo>
                <a:lnTo>
                  <a:pt x="35" y="21"/>
                </a:lnTo>
                <a:cubicBezTo>
                  <a:pt x="35" y="21"/>
                  <a:pt x="35" y="18"/>
                  <a:pt x="34" y="18"/>
                </a:cubicBezTo>
                <a:cubicBezTo>
                  <a:pt x="39" y="18"/>
                  <a:pt x="41" y="15"/>
                  <a:pt x="43" y="12"/>
                </a:cubicBezTo>
                <a:cubicBezTo>
                  <a:pt x="45" y="9"/>
                  <a:pt x="47" y="6"/>
                  <a:pt x="52" y="6"/>
                </a:cubicBezTo>
                <a:cubicBezTo>
                  <a:pt x="47" y="6"/>
                  <a:pt x="46" y="9"/>
                  <a:pt x="44" y="12"/>
                </a:cubicBezTo>
                <a:cubicBezTo>
                  <a:pt x="42" y="15"/>
                  <a:pt x="39" y="18"/>
                  <a:pt x="34" y="18"/>
                </a:cubicBezTo>
                <a:cubicBezTo>
                  <a:pt x="37" y="18"/>
                  <a:pt x="36" y="21"/>
                  <a:pt x="36" y="24"/>
                </a:cubicBezTo>
                <a:close/>
                <a:moveTo>
                  <a:pt x="31" y="9"/>
                </a:moveTo>
                <a:cubicBezTo>
                  <a:pt x="29" y="6"/>
                  <a:pt x="27" y="3"/>
                  <a:pt x="25" y="3"/>
                </a:cubicBezTo>
                <a:cubicBezTo>
                  <a:pt x="28" y="3"/>
                  <a:pt x="30" y="6"/>
                  <a:pt x="31" y="9"/>
                </a:cubicBezTo>
                <a:close/>
                <a:moveTo>
                  <a:pt x="55" y="3"/>
                </a:moveTo>
                <a:cubicBezTo>
                  <a:pt x="56" y="9"/>
                  <a:pt x="53" y="9"/>
                  <a:pt x="50" y="12"/>
                </a:cubicBezTo>
                <a:cubicBezTo>
                  <a:pt x="48" y="12"/>
                  <a:pt x="47" y="12"/>
                  <a:pt x="47" y="15"/>
                </a:cubicBezTo>
                <a:cubicBezTo>
                  <a:pt x="47" y="15"/>
                  <a:pt x="47" y="18"/>
                  <a:pt x="45" y="18"/>
                </a:cubicBezTo>
                <a:cubicBezTo>
                  <a:pt x="45" y="18"/>
                  <a:pt x="46" y="15"/>
                  <a:pt x="47" y="15"/>
                </a:cubicBezTo>
                <a:cubicBezTo>
                  <a:pt x="47" y="12"/>
                  <a:pt x="48" y="12"/>
                  <a:pt x="48" y="12"/>
                </a:cubicBezTo>
                <a:cubicBezTo>
                  <a:pt x="53" y="9"/>
                  <a:pt x="55" y="9"/>
                  <a:pt x="54" y="6"/>
                </a:cubicBezTo>
                <a:cubicBezTo>
                  <a:pt x="53" y="0"/>
                  <a:pt x="40" y="9"/>
                  <a:pt x="40" y="9"/>
                </a:cubicBezTo>
                <a:cubicBezTo>
                  <a:pt x="40" y="6"/>
                  <a:pt x="53" y="0"/>
                  <a:pt x="55" y="3"/>
                </a:cubicBezTo>
                <a:close/>
                <a:moveTo>
                  <a:pt x="43" y="15"/>
                </a:moveTo>
                <a:lnTo>
                  <a:pt x="44" y="18"/>
                </a:lnTo>
                <a:cubicBezTo>
                  <a:pt x="43" y="18"/>
                  <a:pt x="43" y="15"/>
                  <a:pt x="43" y="15"/>
                </a:cubicBezTo>
                <a:close/>
                <a:moveTo>
                  <a:pt x="47" y="9"/>
                </a:moveTo>
                <a:cubicBezTo>
                  <a:pt x="49" y="9"/>
                  <a:pt x="52" y="6"/>
                  <a:pt x="52" y="6"/>
                </a:cubicBezTo>
                <a:cubicBezTo>
                  <a:pt x="53" y="9"/>
                  <a:pt x="49" y="9"/>
                  <a:pt x="47" y="12"/>
                </a:cubicBezTo>
                <a:cubicBezTo>
                  <a:pt x="46" y="12"/>
                  <a:pt x="44" y="15"/>
                  <a:pt x="43" y="15"/>
                </a:cubicBezTo>
                <a:cubicBezTo>
                  <a:pt x="43" y="12"/>
                  <a:pt x="47" y="9"/>
                  <a:pt x="47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0" name="Freeform 8289">
            <a:extLst>
              <a:ext uri="{FF2B5EF4-FFF2-40B4-BE49-F238E27FC236}">
                <a16:creationId xmlns:a16="http://schemas.microsoft.com/office/drawing/2014/main" id="{0FA7C257-0881-D940-AEC5-95DE6EDED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5516563"/>
            <a:ext cx="3175" cy="3175"/>
          </a:xfrm>
          <a:custGeom>
            <a:avLst/>
            <a:gdLst>
              <a:gd name="T0" fmla="*/ 2858 w 10"/>
              <a:gd name="T1" fmla="*/ 2858 h 10"/>
              <a:gd name="T2" fmla="*/ 0 w 10"/>
              <a:gd name="T3" fmla="*/ 0 h 10"/>
              <a:gd name="T4" fmla="*/ 318 w 10"/>
              <a:gd name="T5" fmla="*/ 0 h 10"/>
              <a:gd name="T6" fmla="*/ 2858 w 10"/>
              <a:gd name="T7" fmla="*/ 285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0">
                <a:moveTo>
                  <a:pt x="9" y="9"/>
                </a:moveTo>
                <a:cubicBezTo>
                  <a:pt x="2" y="9"/>
                  <a:pt x="0" y="0"/>
                  <a:pt x="0" y="0"/>
                </a:cubicBezTo>
                <a:lnTo>
                  <a:pt x="1" y="0"/>
                </a:lnTo>
                <a:cubicBezTo>
                  <a:pt x="1" y="0"/>
                  <a:pt x="3" y="6"/>
                  <a:pt x="9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1" name="Freeform 8290">
            <a:extLst>
              <a:ext uri="{FF2B5EF4-FFF2-40B4-BE49-F238E27FC236}">
                <a16:creationId xmlns:a16="http://schemas.microsoft.com/office/drawing/2014/main" id="{9B660E45-D5AA-4D46-A3F8-99CCE10ED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5508625"/>
            <a:ext cx="3175" cy="7938"/>
          </a:xfrm>
          <a:custGeom>
            <a:avLst/>
            <a:gdLst>
              <a:gd name="T0" fmla="*/ 318 w 10"/>
              <a:gd name="T1" fmla="*/ 5412 h 22"/>
              <a:gd name="T2" fmla="*/ 0 w 10"/>
              <a:gd name="T3" fmla="*/ 3608 h 22"/>
              <a:gd name="T4" fmla="*/ 318 w 10"/>
              <a:gd name="T5" fmla="*/ 2165 h 22"/>
              <a:gd name="T6" fmla="*/ 1270 w 10"/>
              <a:gd name="T7" fmla="*/ 0 h 22"/>
              <a:gd name="T8" fmla="*/ 1905 w 10"/>
              <a:gd name="T9" fmla="*/ 2165 h 22"/>
              <a:gd name="T10" fmla="*/ 2858 w 10"/>
              <a:gd name="T11" fmla="*/ 4330 h 22"/>
              <a:gd name="T12" fmla="*/ 1905 w 10"/>
              <a:gd name="T13" fmla="*/ 7577 h 22"/>
              <a:gd name="T14" fmla="*/ 318 w 10"/>
              <a:gd name="T15" fmla="*/ 7577 h 22"/>
              <a:gd name="T16" fmla="*/ 318 w 10"/>
              <a:gd name="T17" fmla="*/ 5412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22">
                <a:moveTo>
                  <a:pt x="1" y="15"/>
                </a:moveTo>
                <a:cubicBezTo>
                  <a:pt x="1" y="13"/>
                  <a:pt x="0" y="12"/>
                  <a:pt x="0" y="10"/>
                </a:cubicBezTo>
                <a:lnTo>
                  <a:pt x="1" y="6"/>
                </a:lnTo>
                <a:cubicBezTo>
                  <a:pt x="2" y="4"/>
                  <a:pt x="4" y="2"/>
                  <a:pt x="4" y="0"/>
                </a:cubicBezTo>
                <a:cubicBezTo>
                  <a:pt x="7" y="0"/>
                  <a:pt x="8" y="3"/>
                  <a:pt x="6" y="6"/>
                </a:cubicBezTo>
                <a:cubicBezTo>
                  <a:pt x="6" y="9"/>
                  <a:pt x="9" y="9"/>
                  <a:pt x="9" y="12"/>
                </a:cubicBezTo>
                <a:cubicBezTo>
                  <a:pt x="7" y="15"/>
                  <a:pt x="6" y="15"/>
                  <a:pt x="6" y="21"/>
                </a:cubicBezTo>
                <a:lnTo>
                  <a:pt x="1" y="21"/>
                </a:lnTo>
                <a:lnTo>
                  <a:pt x="1" y="15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2" name="Freeform 8291">
            <a:extLst>
              <a:ext uri="{FF2B5EF4-FFF2-40B4-BE49-F238E27FC236}">
                <a16:creationId xmlns:a16="http://schemas.microsoft.com/office/drawing/2014/main" id="{60D5A924-AF38-4A47-B93D-6EF6CC24B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5508625"/>
            <a:ext cx="3175" cy="7938"/>
          </a:xfrm>
          <a:custGeom>
            <a:avLst/>
            <a:gdLst>
              <a:gd name="T0" fmla="*/ 454 w 7"/>
              <a:gd name="T1" fmla="*/ 5412 h 22"/>
              <a:gd name="T2" fmla="*/ 0 w 7"/>
              <a:gd name="T3" fmla="*/ 3247 h 22"/>
              <a:gd name="T4" fmla="*/ 1814 w 7"/>
              <a:gd name="T5" fmla="*/ 0 h 22"/>
              <a:gd name="T6" fmla="*/ 2721 w 7"/>
              <a:gd name="T7" fmla="*/ 0 h 22"/>
              <a:gd name="T8" fmla="*/ 1361 w 7"/>
              <a:gd name="T9" fmla="*/ 7577 h 22"/>
              <a:gd name="T10" fmla="*/ 454 w 7"/>
              <a:gd name="T11" fmla="*/ 7577 h 22"/>
              <a:gd name="T12" fmla="*/ 454 w 7"/>
              <a:gd name="T13" fmla="*/ 5412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22">
                <a:moveTo>
                  <a:pt x="1" y="15"/>
                </a:moveTo>
                <a:cubicBezTo>
                  <a:pt x="1" y="12"/>
                  <a:pt x="0" y="12"/>
                  <a:pt x="0" y="9"/>
                </a:cubicBezTo>
                <a:cubicBezTo>
                  <a:pt x="0" y="6"/>
                  <a:pt x="4" y="3"/>
                  <a:pt x="4" y="0"/>
                </a:cubicBezTo>
                <a:cubicBezTo>
                  <a:pt x="5" y="0"/>
                  <a:pt x="5" y="0"/>
                  <a:pt x="6" y="0"/>
                </a:cubicBezTo>
                <a:lnTo>
                  <a:pt x="3" y="21"/>
                </a:lnTo>
                <a:lnTo>
                  <a:pt x="1" y="21"/>
                </a:lnTo>
                <a:lnTo>
                  <a:pt x="1" y="15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3" name="Freeform 8292">
            <a:extLst>
              <a:ext uri="{FF2B5EF4-FFF2-40B4-BE49-F238E27FC236}">
                <a16:creationId xmlns:a16="http://schemas.microsoft.com/office/drawing/2014/main" id="{7B11F131-12BD-7F42-B351-E7DA84505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5510213"/>
            <a:ext cx="1588" cy="3175"/>
          </a:xfrm>
          <a:custGeom>
            <a:avLst/>
            <a:gdLst>
              <a:gd name="T0" fmla="*/ 0 w 4"/>
              <a:gd name="T1" fmla="*/ 1732 h 11"/>
              <a:gd name="T2" fmla="*/ 1191 w 4"/>
              <a:gd name="T3" fmla="*/ 0 h 11"/>
              <a:gd name="T4" fmla="*/ 397 w 4"/>
              <a:gd name="T5" fmla="*/ 2886 h 11"/>
              <a:gd name="T6" fmla="*/ 0 w 4"/>
              <a:gd name="T7" fmla="*/ 1732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1">
                <a:moveTo>
                  <a:pt x="0" y="6"/>
                </a:moveTo>
                <a:cubicBezTo>
                  <a:pt x="0" y="4"/>
                  <a:pt x="2" y="2"/>
                  <a:pt x="3" y="0"/>
                </a:cubicBezTo>
                <a:lnTo>
                  <a:pt x="1" y="10"/>
                </a:lnTo>
                <a:cubicBezTo>
                  <a:pt x="1" y="9"/>
                  <a:pt x="0" y="8"/>
                  <a:pt x="0" y="6"/>
                </a:cubicBezTo>
              </a:path>
            </a:pathLst>
          </a:custGeom>
          <a:solidFill>
            <a:srgbClr val="EF4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4" name="Freeform 8293">
            <a:extLst>
              <a:ext uri="{FF2B5EF4-FFF2-40B4-BE49-F238E27FC236}">
                <a16:creationId xmlns:a16="http://schemas.microsoft.com/office/drawing/2014/main" id="{2B5A9D40-C26E-824D-93CD-C8BC1379A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5508625"/>
            <a:ext cx="3175" cy="7938"/>
          </a:xfrm>
          <a:custGeom>
            <a:avLst/>
            <a:gdLst>
              <a:gd name="T0" fmla="*/ 2020 w 11"/>
              <a:gd name="T1" fmla="*/ 7593 h 23"/>
              <a:gd name="T2" fmla="*/ 1732 w 11"/>
              <a:gd name="T3" fmla="*/ 7593 h 23"/>
              <a:gd name="T4" fmla="*/ 2309 w 11"/>
              <a:gd name="T5" fmla="*/ 5522 h 23"/>
              <a:gd name="T6" fmla="*/ 2886 w 11"/>
              <a:gd name="T7" fmla="*/ 4487 h 23"/>
              <a:gd name="T8" fmla="*/ 2309 w 11"/>
              <a:gd name="T9" fmla="*/ 3451 h 23"/>
              <a:gd name="T10" fmla="*/ 2020 w 11"/>
              <a:gd name="T11" fmla="*/ 2416 h 23"/>
              <a:gd name="T12" fmla="*/ 2309 w 11"/>
              <a:gd name="T13" fmla="*/ 1035 h 23"/>
              <a:gd name="T14" fmla="*/ 1732 w 11"/>
              <a:gd name="T15" fmla="*/ 345 h 23"/>
              <a:gd name="T16" fmla="*/ 2598 w 11"/>
              <a:gd name="T17" fmla="*/ 1035 h 23"/>
              <a:gd name="T18" fmla="*/ 2309 w 11"/>
              <a:gd name="T19" fmla="*/ 2416 h 23"/>
              <a:gd name="T20" fmla="*/ 2598 w 11"/>
              <a:gd name="T21" fmla="*/ 3451 h 23"/>
              <a:gd name="T22" fmla="*/ 2886 w 11"/>
              <a:gd name="T23" fmla="*/ 4487 h 23"/>
              <a:gd name="T24" fmla="*/ 2598 w 11"/>
              <a:gd name="T25" fmla="*/ 5522 h 23"/>
              <a:gd name="T26" fmla="*/ 2020 w 11"/>
              <a:gd name="T27" fmla="*/ 7593 h 23"/>
              <a:gd name="T28" fmla="*/ 0 w 11"/>
              <a:gd name="T29" fmla="*/ 3451 h 23"/>
              <a:gd name="T30" fmla="*/ 866 w 11"/>
              <a:gd name="T31" fmla="*/ 1035 h 23"/>
              <a:gd name="T32" fmla="*/ 1443 w 11"/>
              <a:gd name="T33" fmla="*/ 0 h 23"/>
              <a:gd name="T34" fmla="*/ 866 w 11"/>
              <a:gd name="T35" fmla="*/ 1035 h 23"/>
              <a:gd name="T36" fmla="*/ 289 w 11"/>
              <a:gd name="T37" fmla="*/ 3451 h 23"/>
              <a:gd name="T38" fmla="*/ 866 w 11"/>
              <a:gd name="T39" fmla="*/ 4487 h 23"/>
              <a:gd name="T40" fmla="*/ 0 w 11"/>
              <a:gd name="T41" fmla="*/ 3451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" h="23">
                <a:moveTo>
                  <a:pt x="7" y="22"/>
                </a:moveTo>
                <a:lnTo>
                  <a:pt x="6" y="22"/>
                </a:lnTo>
                <a:lnTo>
                  <a:pt x="8" y="16"/>
                </a:lnTo>
                <a:cubicBezTo>
                  <a:pt x="8" y="16"/>
                  <a:pt x="9" y="16"/>
                  <a:pt x="10" y="13"/>
                </a:cubicBezTo>
                <a:cubicBezTo>
                  <a:pt x="10" y="10"/>
                  <a:pt x="9" y="10"/>
                  <a:pt x="8" y="10"/>
                </a:cubicBezTo>
                <a:lnTo>
                  <a:pt x="7" y="7"/>
                </a:lnTo>
                <a:lnTo>
                  <a:pt x="8" y="3"/>
                </a:lnTo>
                <a:cubicBezTo>
                  <a:pt x="8" y="3"/>
                  <a:pt x="7" y="1"/>
                  <a:pt x="6" y="1"/>
                </a:cubicBezTo>
                <a:cubicBezTo>
                  <a:pt x="8" y="1"/>
                  <a:pt x="9" y="3"/>
                  <a:pt x="9" y="3"/>
                </a:cubicBezTo>
                <a:lnTo>
                  <a:pt x="8" y="7"/>
                </a:lnTo>
                <a:lnTo>
                  <a:pt x="9" y="10"/>
                </a:lnTo>
                <a:cubicBezTo>
                  <a:pt x="9" y="10"/>
                  <a:pt x="10" y="10"/>
                  <a:pt x="10" y="13"/>
                </a:cubicBezTo>
                <a:cubicBezTo>
                  <a:pt x="10" y="16"/>
                  <a:pt x="9" y="16"/>
                  <a:pt x="9" y="16"/>
                </a:cubicBezTo>
                <a:cubicBezTo>
                  <a:pt x="8" y="19"/>
                  <a:pt x="7" y="19"/>
                  <a:pt x="7" y="22"/>
                </a:cubicBezTo>
                <a:close/>
                <a:moveTo>
                  <a:pt x="0" y="10"/>
                </a:moveTo>
                <a:cubicBezTo>
                  <a:pt x="0" y="7"/>
                  <a:pt x="2" y="7"/>
                  <a:pt x="3" y="3"/>
                </a:cubicBezTo>
                <a:lnTo>
                  <a:pt x="5" y="0"/>
                </a:lnTo>
                <a:cubicBezTo>
                  <a:pt x="6" y="3"/>
                  <a:pt x="4" y="3"/>
                  <a:pt x="3" y="3"/>
                </a:cubicBezTo>
                <a:cubicBezTo>
                  <a:pt x="3" y="7"/>
                  <a:pt x="1" y="7"/>
                  <a:pt x="1" y="10"/>
                </a:cubicBezTo>
                <a:cubicBezTo>
                  <a:pt x="1" y="10"/>
                  <a:pt x="2" y="10"/>
                  <a:pt x="3" y="13"/>
                </a:cubicBezTo>
                <a:cubicBezTo>
                  <a:pt x="1" y="13"/>
                  <a:pt x="0" y="10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5" name="Freeform 8294">
            <a:extLst>
              <a:ext uri="{FF2B5EF4-FFF2-40B4-BE49-F238E27FC236}">
                <a16:creationId xmlns:a16="http://schemas.microsoft.com/office/drawing/2014/main" id="{91F63CAA-583C-F64B-ABDF-AA962CDE1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5507038"/>
            <a:ext cx="3175" cy="3175"/>
          </a:xfrm>
          <a:custGeom>
            <a:avLst/>
            <a:gdLst>
              <a:gd name="T0" fmla="*/ 2721 w 7"/>
              <a:gd name="T1" fmla="*/ 1361 h 7"/>
              <a:gd name="T2" fmla="*/ 1361 w 7"/>
              <a:gd name="T3" fmla="*/ 2721 h 7"/>
              <a:gd name="T4" fmla="*/ 0 w 7"/>
              <a:gd name="T5" fmla="*/ 1361 h 7"/>
              <a:gd name="T6" fmla="*/ 1361 w 7"/>
              <a:gd name="T7" fmla="*/ 0 h 7"/>
              <a:gd name="T8" fmla="*/ 2721 w 7"/>
              <a:gd name="T9" fmla="*/ 136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6"/>
                  <a:pt x="5" y="6"/>
                  <a:pt x="3" y="6"/>
                </a:cubicBezTo>
                <a:cubicBezTo>
                  <a:pt x="2" y="6"/>
                  <a:pt x="0" y="6"/>
                  <a:pt x="0" y="3"/>
                </a:cubicBezTo>
                <a:cubicBezTo>
                  <a:pt x="0" y="3"/>
                  <a:pt x="2" y="0"/>
                  <a:pt x="3" y="0"/>
                </a:cubicBezTo>
                <a:cubicBezTo>
                  <a:pt x="5" y="0"/>
                  <a:pt x="6" y="3"/>
                  <a:pt x="6" y="3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6" name="Freeform 8295">
            <a:extLst>
              <a:ext uri="{FF2B5EF4-FFF2-40B4-BE49-F238E27FC236}">
                <a16:creationId xmlns:a16="http://schemas.microsoft.com/office/drawing/2014/main" id="{23CFF3B3-8CB6-DA4A-BF8C-16FEF8532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5507038"/>
            <a:ext cx="3175" cy="3175"/>
          </a:xfrm>
          <a:custGeom>
            <a:avLst/>
            <a:gdLst>
              <a:gd name="T0" fmla="*/ 1588 w 8"/>
              <a:gd name="T1" fmla="*/ 2721 h 7"/>
              <a:gd name="T2" fmla="*/ 0 w 8"/>
              <a:gd name="T3" fmla="*/ 1361 h 7"/>
              <a:gd name="T4" fmla="*/ 2778 w 8"/>
              <a:gd name="T5" fmla="*/ 1361 h 7"/>
              <a:gd name="T6" fmla="*/ 1588 w 8"/>
              <a:gd name="T7" fmla="*/ 2721 h 7"/>
              <a:gd name="T8" fmla="*/ 1588 w 8"/>
              <a:gd name="T9" fmla="*/ 1361 h 7"/>
              <a:gd name="T10" fmla="*/ 397 w 8"/>
              <a:gd name="T11" fmla="*/ 1361 h 7"/>
              <a:gd name="T12" fmla="*/ 2381 w 8"/>
              <a:gd name="T13" fmla="*/ 1361 h 7"/>
              <a:gd name="T14" fmla="*/ 1588 w 8"/>
              <a:gd name="T15" fmla="*/ 136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7">
                <a:moveTo>
                  <a:pt x="4" y="6"/>
                </a:moveTo>
                <a:cubicBezTo>
                  <a:pt x="2" y="6"/>
                  <a:pt x="0" y="6"/>
                  <a:pt x="0" y="3"/>
                </a:cubicBezTo>
                <a:cubicBezTo>
                  <a:pt x="0" y="0"/>
                  <a:pt x="7" y="0"/>
                  <a:pt x="7" y="3"/>
                </a:cubicBezTo>
                <a:cubicBezTo>
                  <a:pt x="7" y="6"/>
                  <a:pt x="6" y="6"/>
                  <a:pt x="4" y="6"/>
                </a:cubicBezTo>
                <a:close/>
                <a:moveTo>
                  <a:pt x="4" y="3"/>
                </a:moveTo>
                <a:cubicBezTo>
                  <a:pt x="3" y="3"/>
                  <a:pt x="1" y="3"/>
                  <a:pt x="1" y="3"/>
                </a:cubicBezTo>
                <a:cubicBezTo>
                  <a:pt x="1" y="6"/>
                  <a:pt x="6" y="6"/>
                  <a:pt x="6" y="3"/>
                </a:cubicBezTo>
                <a:cubicBezTo>
                  <a:pt x="6" y="3"/>
                  <a:pt x="5" y="3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7" name="Freeform 8296">
            <a:extLst>
              <a:ext uri="{FF2B5EF4-FFF2-40B4-BE49-F238E27FC236}">
                <a16:creationId xmlns:a16="http://schemas.microsoft.com/office/drawing/2014/main" id="{B0BA4A31-051F-494B-9657-D5682C1E4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546725"/>
            <a:ext cx="7937" cy="9525"/>
          </a:xfrm>
          <a:custGeom>
            <a:avLst/>
            <a:gdLst>
              <a:gd name="T0" fmla="*/ 722 w 22"/>
              <a:gd name="T1" fmla="*/ 5103 h 28"/>
              <a:gd name="T2" fmla="*/ 0 w 22"/>
              <a:gd name="T3" fmla="*/ 3062 h 28"/>
              <a:gd name="T4" fmla="*/ 1804 w 22"/>
              <a:gd name="T5" fmla="*/ 0 h 28"/>
              <a:gd name="T6" fmla="*/ 6494 w 22"/>
              <a:gd name="T7" fmla="*/ 3062 h 28"/>
              <a:gd name="T8" fmla="*/ 5412 w 22"/>
              <a:gd name="T9" fmla="*/ 7144 h 28"/>
              <a:gd name="T10" fmla="*/ 722 w 22"/>
              <a:gd name="T11" fmla="*/ 5103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" h="28">
                <a:moveTo>
                  <a:pt x="2" y="15"/>
                </a:moveTo>
                <a:lnTo>
                  <a:pt x="0" y="9"/>
                </a:lnTo>
                <a:lnTo>
                  <a:pt x="5" y="0"/>
                </a:lnTo>
                <a:lnTo>
                  <a:pt x="18" y="9"/>
                </a:lnTo>
                <a:cubicBezTo>
                  <a:pt x="18" y="9"/>
                  <a:pt x="21" y="12"/>
                  <a:pt x="15" y="21"/>
                </a:cubicBezTo>
                <a:cubicBezTo>
                  <a:pt x="9" y="27"/>
                  <a:pt x="2" y="15"/>
                  <a:pt x="2" y="15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8" name="Freeform 8297">
            <a:extLst>
              <a:ext uri="{FF2B5EF4-FFF2-40B4-BE49-F238E27FC236}">
                <a16:creationId xmlns:a16="http://schemas.microsoft.com/office/drawing/2014/main" id="{6BF31DE0-4C3C-CD4B-B3CD-3C5B488D9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546725"/>
            <a:ext cx="7937" cy="9525"/>
          </a:xfrm>
          <a:custGeom>
            <a:avLst/>
            <a:gdLst>
              <a:gd name="T0" fmla="*/ 3796 w 23"/>
              <a:gd name="T1" fmla="*/ 9144 h 25"/>
              <a:gd name="T2" fmla="*/ 1035 w 23"/>
              <a:gd name="T3" fmla="*/ 5715 h 25"/>
              <a:gd name="T4" fmla="*/ 0 w 23"/>
              <a:gd name="T5" fmla="*/ 3429 h 25"/>
              <a:gd name="T6" fmla="*/ 1725 w 23"/>
              <a:gd name="T7" fmla="*/ 0 h 25"/>
              <a:gd name="T8" fmla="*/ 2071 w 23"/>
              <a:gd name="T9" fmla="*/ 0 h 25"/>
              <a:gd name="T10" fmla="*/ 345 w 23"/>
              <a:gd name="T11" fmla="*/ 3429 h 25"/>
              <a:gd name="T12" fmla="*/ 1380 w 23"/>
              <a:gd name="T13" fmla="*/ 5715 h 25"/>
              <a:gd name="T14" fmla="*/ 3796 w 23"/>
              <a:gd name="T15" fmla="*/ 8001 h 25"/>
              <a:gd name="T16" fmla="*/ 5521 w 23"/>
              <a:gd name="T17" fmla="*/ 8001 h 25"/>
              <a:gd name="T18" fmla="*/ 3796 w 23"/>
              <a:gd name="T19" fmla="*/ 9144 h 25"/>
              <a:gd name="T20" fmla="*/ 6902 w 23"/>
              <a:gd name="T21" fmla="*/ 3429 h 25"/>
              <a:gd name="T22" fmla="*/ 5521 w 23"/>
              <a:gd name="T23" fmla="*/ 8001 h 25"/>
              <a:gd name="T24" fmla="*/ 6557 w 23"/>
              <a:gd name="T25" fmla="*/ 3429 h 25"/>
              <a:gd name="T26" fmla="*/ 4141 w 23"/>
              <a:gd name="T27" fmla="*/ 1524 h 25"/>
              <a:gd name="T28" fmla="*/ 6902 w 23"/>
              <a:gd name="T29" fmla="*/ 3429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3" h="25">
                <a:moveTo>
                  <a:pt x="11" y="24"/>
                </a:moveTo>
                <a:cubicBezTo>
                  <a:pt x="6" y="24"/>
                  <a:pt x="3" y="15"/>
                  <a:pt x="3" y="15"/>
                </a:cubicBezTo>
                <a:lnTo>
                  <a:pt x="0" y="9"/>
                </a:lnTo>
                <a:lnTo>
                  <a:pt x="5" y="0"/>
                </a:lnTo>
                <a:lnTo>
                  <a:pt x="6" y="0"/>
                </a:lnTo>
                <a:lnTo>
                  <a:pt x="1" y="9"/>
                </a:lnTo>
                <a:lnTo>
                  <a:pt x="4" y="15"/>
                </a:lnTo>
                <a:cubicBezTo>
                  <a:pt x="4" y="15"/>
                  <a:pt x="7" y="21"/>
                  <a:pt x="11" y="21"/>
                </a:cubicBezTo>
                <a:lnTo>
                  <a:pt x="16" y="21"/>
                </a:lnTo>
                <a:cubicBezTo>
                  <a:pt x="16" y="21"/>
                  <a:pt x="13" y="24"/>
                  <a:pt x="11" y="24"/>
                </a:cubicBezTo>
                <a:close/>
                <a:moveTo>
                  <a:pt x="20" y="9"/>
                </a:moveTo>
                <a:cubicBezTo>
                  <a:pt x="20" y="9"/>
                  <a:pt x="22" y="12"/>
                  <a:pt x="16" y="21"/>
                </a:cubicBezTo>
                <a:cubicBezTo>
                  <a:pt x="22" y="12"/>
                  <a:pt x="19" y="9"/>
                  <a:pt x="19" y="9"/>
                </a:cubicBezTo>
                <a:lnTo>
                  <a:pt x="12" y="4"/>
                </a:lnTo>
                <a:lnTo>
                  <a:pt x="2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9" name="Freeform 8298">
            <a:extLst>
              <a:ext uri="{FF2B5EF4-FFF2-40B4-BE49-F238E27FC236}">
                <a16:creationId xmlns:a16="http://schemas.microsoft.com/office/drawing/2014/main" id="{130AD5F0-F49A-ED47-8F65-DED36407E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549900"/>
            <a:ext cx="3175" cy="1588"/>
          </a:xfrm>
          <a:custGeom>
            <a:avLst/>
            <a:gdLst>
              <a:gd name="T0" fmla="*/ 1361 w 7"/>
              <a:gd name="T1" fmla="*/ 1191 h 4"/>
              <a:gd name="T2" fmla="*/ 0 w 7"/>
              <a:gd name="T3" fmla="*/ 0 h 4"/>
              <a:gd name="T4" fmla="*/ 1361 w 7"/>
              <a:gd name="T5" fmla="*/ 0 h 4"/>
              <a:gd name="T6" fmla="*/ 2268 w 7"/>
              <a:gd name="T7" fmla="*/ 1191 h 4"/>
              <a:gd name="T8" fmla="*/ 1361 w 7"/>
              <a:gd name="T9" fmla="*/ 119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3" y="3"/>
                </a:moveTo>
                <a:lnTo>
                  <a:pt x="0" y="0"/>
                </a:lnTo>
                <a:lnTo>
                  <a:pt x="3" y="0"/>
                </a:lnTo>
                <a:cubicBezTo>
                  <a:pt x="3" y="0"/>
                  <a:pt x="6" y="0"/>
                  <a:pt x="5" y="3"/>
                </a:cubicBezTo>
                <a:cubicBezTo>
                  <a:pt x="3" y="3"/>
                  <a:pt x="3" y="3"/>
                  <a:pt x="3" y="3"/>
                </a:cubicBezTo>
              </a:path>
            </a:pathLst>
          </a:custGeom>
          <a:solidFill>
            <a:srgbClr val="F5C3B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0" name="Freeform 8299">
            <a:extLst>
              <a:ext uri="{FF2B5EF4-FFF2-40B4-BE49-F238E27FC236}">
                <a16:creationId xmlns:a16="http://schemas.microsoft.com/office/drawing/2014/main" id="{2E7585AE-CCBE-4844-9CD3-AB77499B3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549900"/>
            <a:ext cx="3175" cy="3175"/>
          </a:xfrm>
          <a:custGeom>
            <a:avLst/>
            <a:gdLst>
              <a:gd name="T0" fmla="*/ 1361 w 7"/>
              <a:gd name="T1" fmla="*/ 2721 h 7"/>
              <a:gd name="T2" fmla="*/ 1361 w 7"/>
              <a:gd name="T3" fmla="*/ 2721 h 7"/>
              <a:gd name="T4" fmla="*/ 0 w 7"/>
              <a:gd name="T5" fmla="*/ 0 h 7"/>
              <a:gd name="T6" fmla="*/ 907 w 7"/>
              <a:gd name="T7" fmla="*/ 0 h 7"/>
              <a:gd name="T8" fmla="*/ 1361 w 7"/>
              <a:gd name="T9" fmla="*/ 0 h 7"/>
              <a:gd name="T10" fmla="*/ 2268 w 7"/>
              <a:gd name="T11" fmla="*/ 1361 h 7"/>
              <a:gd name="T12" fmla="*/ 1361 w 7"/>
              <a:gd name="T13" fmla="*/ 272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7">
                <a:moveTo>
                  <a:pt x="3" y="6"/>
                </a:moveTo>
                <a:lnTo>
                  <a:pt x="3" y="6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cubicBezTo>
                  <a:pt x="5" y="0"/>
                  <a:pt x="6" y="0"/>
                  <a:pt x="5" y="3"/>
                </a:cubicBezTo>
                <a:cubicBezTo>
                  <a:pt x="4" y="3"/>
                  <a:pt x="3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1" name="Freeform 8300">
            <a:extLst>
              <a:ext uri="{FF2B5EF4-FFF2-40B4-BE49-F238E27FC236}">
                <a16:creationId xmlns:a16="http://schemas.microsoft.com/office/drawing/2014/main" id="{92F388B9-C038-8946-8F17-8FDFC95DF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5548313"/>
            <a:ext cx="7937" cy="4762"/>
          </a:xfrm>
          <a:custGeom>
            <a:avLst/>
            <a:gdLst>
              <a:gd name="T0" fmla="*/ 7540 w 20"/>
              <a:gd name="T1" fmla="*/ 1099 h 13"/>
              <a:gd name="T2" fmla="*/ 2381 w 20"/>
              <a:gd name="T3" fmla="*/ 4396 h 13"/>
              <a:gd name="T4" fmla="*/ 0 w 20"/>
              <a:gd name="T5" fmla="*/ 4396 h 13"/>
              <a:gd name="T6" fmla="*/ 1191 w 20"/>
              <a:gd name="T7" fmla="*/ 3297 h 13"/>
              <a:gd name="T8" fmla="*/ 5953 w 20"/>
              <a:gd name="T9" fmla="*/ 0 h 13"/>
              <a:gd name="T10" fmla="*/ 7540 w 20"/>
              <a:gd name="T11" fmla="*/ 1099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13">
                <a:moveTo>
                  <a:pt x="19" y="3"/>
                </a:moveTo>
                <a:lnTo>
                  <a:pt x="6" y="12"/>
                </a:lnTo>
                <a:lnTo>
                  <a:pt x="0" y="12"/>
                </a:lnTo>
                <a:cubicBezTo>
                  <a:pt x="0" y="9"/>
                  <a:pt x="0" y="9"/>
                  <a:pt x="3" y="9"/>
                </a:cubicBezTo>
                <a:cubicBezTo>
                  <a:pt x="6" y="9"/>
                  <a:pt x="15" y="0"/>
                  <a:pt x="15" y="0"/>
                </a:cubicBezTo>
                <a:lnTo>
                  <a:pt x="19" y="3"/>
                </a:lnTo>
              </a:path>
            </a:pathLst>
          </a:custGeom>
          <a:solidFill>
            <a:srgbClr val="F5C3B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2" name="Freeform 8301">
            <a:extLst>
              <a:ext uri="{FF2B5EF4-FFF2-40B4-BE49-F238E27FC236}">
                <a16:creationId xmlns:a16="http://schemas.microsoft.com/office/drawing/2014/main" id="{07ED9F8F-DD29-F241-A06D-A23229452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5551488"/>
            <a:ext cx="1587" cy="1587"/>
          </a:xfrm>
          <a:custGeom>
            <a:avLst/>
            <a:gdLst>
              <a:gd name="T0" fmla="*/ 0 w 4"/>
              <a:gd name="T1" fmla="*/ 1190 h 4"/>
              <a:gd name="T2" fmla="*/ 0 w 4"/>
              <a:gd name="T3" fmla="*/ 0 h 4"/>
              <a:gd name="T4" fmla="*/ 1190 w 4"/>
              <a:gd name="T5" fmla="*/ 0 h 4"/>
              <a:gd name="T6" fmla="*/ 0 w 4"/>
              <a:gd name="T7" fmla="*/ 119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3"/>
                </a:moveTo>
                <a:lnTo>
                  <a:pt x="0" y="0"/>
                </a:lnTo>
                <a:lnTo>
                  <a:pt x="3" y="0"/>
                </a:lnTo>
                <a:cubicBezTo>
                  <a:pt x="1" y="0"/>
                  <a:pt x="0" y="0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3" name="Freeform 8302">
            <a:extLst>
              <a:ext uri="{FF2B5EF4-FFF2-40B4-BE49-F238E27FC236}">
                <a16:creationId xmlns:a16="http://schemas.microsoft.com/office/drawing/2014/main" id="{9EBB8FD5-1948-3046-A15C-67633BB0F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450" y="5464175"/>
            <a:ext cx="11113" cy="17463"/>
          </a:xfrm>
          <a:custGeom>
            <a:avLst/>
            <a:gdLst>
              <a:gd name="T0" fmla="*/ 1389 w 32"/>
              <a:gd name="T1" fmla="*/ 3344 h 47"/>
              <a:gd name="T2" fmla="*/ 2084 w 32"/>
              <a:gd name="T3" fmla="*/ 0 h 47"/>
              <a:gd name="T4" fmla="*/ 8335 w 32"/>
              <a:gd name="T5" fmla="*/ 1115 h 47"/>
              <a:gd name="T6" fmla="*/ 8335 w 32"/>
              <a:gd name="T7" fmla="*/ 11147 h 47"/>
              <a:gd name="T8" fmla="*/ 9029 w 32"/>
              <a:gd name="T9" fmla="*/ 13376 h 47"/>
              <a:gd name="T10" fmla="*/ 10766 w 32"/>
              <a:gd name="T11" fmla="*/ 15977 h 47"/>
              <a:gd name="T12" fmla="*/ 2084 w 32"/>
              <a:gd name="T13" fmla="*/ 17091 h 47"/>
              <a:gd name="T14" fmla="*/ 3473 w 32"/>
              <a:gd name="T15" fmla="*/ 13376 h 47"/>
              <a:gd name="T16" fmla="*/ 3473 w 32"/>
              <a:gd name="T17" fmla="*/ 11147 h 47"/>
              <a:gd name="T18" fmla="*/ 1042 w 32"/>
              <a:gd name="T19" fmla="*/ 11147 h 47"/>
              <a:gd name="T20" fmla="*/ 1042 w 32"/>
              <a:gd name="T21" fmla="*/ 8917 h 47"/>
              <a:gd name="T22" fmla="*/ 1042 w 32"/>
              <a:gd name="T23" fmla="*/ 7803 h 47"/>
              <a:gd name="T24" fmla="*/ 0 w 32"/>
              <a:gd name="T25" fmla="*/ 6688 h 47"/>
              <a:gd name="T26" fmla="*/ 1042 w 32"/>
              <a:gd name="T27" fmla="*/ 6688 h 47"/>
              <a:gd name="T28" fmla="*/ 1389 w 32"/>
              <a:gd name="T29" fmla="*/ 4459 h 47"/>
              <a:gd name="T30" fmla="*/ 1389 w 32"/>
              <a:gd name="T31" fmla="*/ 3344 h 4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2" h="47">
                <a:moveTo>
                  <a:pt x="4" y="9"/>
                </a:moveTo>
                <a:lnTo>
                  <a:pt x="6" y="0"/>
                </a:lnTo>
                <a:lnTo>
                  <a:pt x="24" y="3"/>
                </a:lnTo>
                <a:cubicBezTo>
                  <a:pt x="24" y="3"/>
                  <a:pt x="25" y="24"/>
                  <a:pt x="24" y="30"/>
                </a:cubicBezTo>
                <a:cubicBezTo>
                  <a:pt x="24" y="33"/>
                  <a:pt x="26" y="36"/>
                  <a:pt x="26" y="36"/>
                </a:cubicBezTo>
                <a:lnTo>
                  <a:pt x="31" y="43"/>
                </a:lnTo>
                <a:lnTo>
                  <a:pt x="6" y="46"/>
                </a:lnTo>
                <a:lnTo>
                  <a:pt x="10" y="36"/>
                </a:lnTo>
                <a:cubicBezTo>
                  <a:pt x="10" y="36"/>
                  <a:pt x="12" y="30"/>
                  <a:pt x="10" y="30"/>
                </a:cubicBezTo>
                <a:cubicBezTo>
                  <a:pt x="10" y="30"/>
                  <a:pt x="4" y="30"/>
                  <a:pt x="3" y="30"/>
                </a:cubicBezTo>
                <a:cubicBezTo>
                  <a:pt x="0" y="27"/>
                  <a:pt x="4" y="24"/>
                  <a:pt x="3" y="24"/>
                </a:cubicBezTo>
                <a:lnTo>
                  <a:pt x="3" y="21"/>
                </a:lnTo>
                <a:lnTo>
                  <a:pt x="0" y="18"/>
                </a:lnTo>
                <a:lnTo>
                  <a:pt x="3" y="18"/>
                </a:lnTo>
                <a:cubicBezTo>
                  <a:pt x="3" y="18"/>
                  <a:pt x="4" y="15"/>
                  <a:pt x="4" y="12"/>
                </a:cubicBezTo>
                <a:lnTo>
                  <a:pt x="4" y="9"/>
                </a:lnTo>
              </a:path>
            </a:pathLst>
          </a:custGeom>
          <a:solidFill>
            <a:srgbClr val="F5C3B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4" name="Freeform 8303">
            <a:extLst>
              <a:ext uri="{FF2B5EF4-FFF2-40B4-BE49-F238E27FC236}">
                <a16:creationId xmlns:a16="http://schemas.microsoft.com/office/drawing/2014/main" id="{58E69AD8-CF87-0048-AB6C-5A8D36687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450" y="5464175"/>
            <a:ext cx="11113" cy="17463"/>
          </a:xfrm>
          <a:custGeom>
            <a:avLst/>
            <a:gdLst>
              <a:gd name="T0" fmla="*/ 1347 w 33"/>
              <a:gd name="T1" fmla="*/ 17091 h 47"/>
              <a:gd name="T2" fmla="*/ 3368 w 33"/>
              <a:gd name="T3" fmla="*/ 13376 h 47"/>
              <a:gd name="T4" fmla="*/ 3368 w 33"/>
              <a:gd name="T5" fmla="*/ 12261 h 47"/>
              <a:gd name="T6" fmla="*/ 3368 w 33"/>
              <a:gd name="T7" fmla="*/ 13376 h 47"/>
              <a:gd name="T8" fmla="*/ 2021 w 33"/>
              <a:gd name="T9" fmla="*/ 16720 h 47"/>
              <a:gd name="T10" fmla="*/ 1347 w 33"/>
              <a:gd name="T11" fmla="*/ 17091 h 47"/>
              <a:gd name="T12" fmla="*/ 1010 w 33"/>
              <a:gd name="T13" fmla="*/ 11147 h 47"/>
              <a:gd name="T14" fmla="*/ 1010 w 33"/>
              <a:gd name="T15" fmla="*/ 8917 h 47"/>
              <a:gd name="T16" fmla="*/ 1347 w 33"/>
              <a:gd name="T17" fmla="*/ 10032 h 47"/>
              <a:gd name="T18" fmla="*/ 3031 w 33"/>
              <a:gd name="T19" fmla="*/ 11147 h 47"/>
              <a:gd name="T20" fmla="*/ 3368 w 33"/>
              <a:gd name="T21" fmla="*/ 11518 h 47"/>
              <a:gd name="T22" fmla="*/ 1010 w 33"/>
              <a:gd name="T23" fmla="*/ 11147 h 47"/>
              <a:gd name="T24" fmla="*/ 0 w 33"/>
              <a:gd name="T25" fmla="*/ 6688 h 47"/>
              <a:gd name="T26" fmla="*/ 1010 w 33"/>
              <a:gd name="T27" fmla="*/ 5573 h 47"/>
              <a:gd name="T28" fmla="*/ 1347 w 33"/>
              <a:gd name="T29" fmla="*/ 4459 h 47"/>
              <a:gd name="T30" fmla="*/ 1347 w 33"/>
              <a:gd name="T31" fmla="*/ 3344 h 47"/>
              <a:gd name="T32" fmla="*/ 2021 w 33"/>
              <a:gd name="T33" fmla="*/ 4459 h 47"/>
              <a:gd name="T34" fmla="*/ 1010 w 33"/>
              <a:gd name="T35" fmla="*/ 6688 h 47"/>
              <a:gd name="T36" fmla="*/ 1010 w 33"/>
              <a:gd name="T37" fmla="*/ 7803 h 47"/>
              <a:gd name="T38" fmla="*/ 0 w 33"/>
              <a:gd name="T39" fmla="*/ 6688 h 47"/>
              <a:gd name="T40" fmla="*/ 1347 w 33"/>
              <a:gd name="T41" fmla="*/ 0 h 47"/>
              <a:gd name="T42" fmla="*/ 2021 w 33"/>
              <a:gd name="T43" fmla="*/ 0 h 47"/>
              <a:gd name="T44" fmla="*/ 1347 w 33"/>
              <a:gd name="T45" fmla="*/ 3344 h 47"/>
              <a:gd name="T46" fmla="*/ 1347 w 33"/>
              <a:gd name="T47" fmla="*/ 0 h 47"/>
              <a:gd name="T48" fmla="*/ 8082 w 33"/>
              <a:gd name="T49" fmla="*/ 1115 h 47"/>
              <a:gd name="T50" fmla="*/ 8419 w 33"/>
              <a:gd name="T51" fmla="*/ 11147 h 47"/>
              <a:gd name="T52" fmla="*/ 8756 w 33"/>
              <a:gd name="T53" fmla="*/ 12261 h 47"/>
              <a:gd name="T54" fmla="*/ 10776 w 33"/>
              <a:gd name="T55" fmla="*/ 15977 h 47"/>
              <a:gd name="T56" fmla="*/ 7409 w 33"/>
              <a:gd name="T57" fmla="*/ 16348 h 47"/>
              <a:gd name="T58" fmla="*/ 10439 w 33"/>
              <a:gd name="T59" fmla="*/ 15977 h 47"/>
              <a:gd name="T60" fmla="*/ 8419 w 33"/>
              <a:gd name="T61" fmla="*/ 13376 h 47"/>
              <a:gd name="T62" fmla="*/ 8082 w 33"/>
              <a:gd name="T63" fmla="*/ 11147 h 47"/>
              <a:gd name="T64" fmla="*/ 8082 w 33"/>
              <a:gd name="T65" fmla="*/ 1115 h 47"/>
              <a:gd name="T66" fmla="*/ 2021 w 33"/>
              <a:gd name="T67" fmla="*/ 16720 h 47"/>
              <a:gd name="T68" fmla="*/ 7409 w 33"/>
              <a:gd name="T69" fmla="*/ 16348 h 47"/>
              <a:gd name="T70" fmla="*/ 2021 w 33"/>
              <a:gd name="T71" fmla="*/ 17091 h 47"/>
              <a:gd name="T72" fmla="*/ 2021 w 33"/>
              <a:gd name="T73" fmla="*/ 16720 h 4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3" h="47">
                <a:moveTo>
                  <a:pt x="4" y="46"/>
                </a:moveTo>
                <a:lnTo>
                  <a:pt x="10" y="36"/>
                </a:lnTo>
                <a:cubicBezTo>
                  <a:pt x="10" y="34"/>
                  <a:pt x="10" y="34"/>
                  <a:pt x="10" y="33"/>
                </a:cubicBezTo>
                <a:cubicBezTo>
                  <a:pt x="11" y="35"/>
                  <a:pt x="10" y="36"/>
                  <a:pt x="10" y="36"/>
                </a:cubicBezTo>
                <a:lnTo>
                  <a:pt x="6" y="45"/>
                </a:lnTo>
                <a:lnTo>
                  <a:pt x="4" y="46"/>
                </a:lnTo>
                <a:close/>
                <a:moveTo>
                  <a:pt x="3" y="30"/>
                </a:moveTo>
                <a:cubicBezTo>
                  <a:pt x="1" y="28"/>
                  <a:pt x="3" y="25"/>
                  <a:pt x="3" y="24"/>
                </a:cubicBezTo>
                <a:cubicBezTo>
                  <a:pt x="3" y="27"/>
                  <a:pt x="3" y="27"/>
                  <a:pt x="4" y="27"/>
                </a:cubicBezTo>
                <a:cubicBezTo>
                  <a:pt x="6" y="30"/>
                  <a:pt x="9" y="30"/>
                  <a:pt x="9" y="30"/>
                </a:cubicBezTo>
                <a:cubicBezTo>
                  <a:pt x="9" y="31"/>
                  <a:pt x="9" y="31"/>
                  <a:pt x="10" y="31"/>
                </a:cubicBezTo>
                <a:cubicBezTo>
                  <a:pt x="7" y="33"/>
                  <a:pt x="4" y="30"/>
                  <a:pt x="3" y="30"/>
                </a:cubicBezTo>
                <a:close/>
                <a:moveTo>
                  <a:pt x="0" y="18"/>
                </a:moveTo>
                <a:lnTo>
                  <a:pt x="3" y="15"/>
                </a:lnTo>
                <a:cubicBezTo>
                  <a:pt x="3" y="15"/>
                  <a:pt x="4" y="15"/>
                  <a:pt x="4" y="12"/>
                </a:cubicBezTo>
                <a:lnTo>
                  <a:pt x="4" y="9"/>
                </a:lnTo>
                <a:lnTo>
                  <a:pt x="6" y="12"/>
                </a:lnTo>
                <a:cubicBezTo>
                  <a:pt x="6" y="15"/>
                  <a:pt x="4" y="15"/>
                  <a:pt x="3" y="18"/>
                </a:cubicBezTo>
                <a:lnTo>
                  <a:pt x="3" y="21"/>
                </a:lnTo>
                <a:cubicBezTo>
                  <a:pt x="2" y="21"/>
                  <a:pt x="0" y="21"/>
                  <a:pt x="0" y="18"/>
                </a:cubicBezTo>
                <a:close/>
                <a:moveTo>
                  <a:pt x="4" y="0"/>
                </a:moveTo>
                <a:lnTo>
                  <a:pt x="6" y="0"/>
                </a:lnTo>
                <a:lnTo>
                  <a:pt x="4" y="9"/>
                </a:lnTo>
                <a:lnTo>
                  <a:pt x="4" y="0"/>
                </a:lnTo>
                <a:close/>
                <a:moveTo>
                  <a:pt x="24" y="3"/>
                </a:moveTo>
                <a:cubicBezTo>
                  <a:pt x="24" y="6"/>
                  <a:pt x="25" y="24"/>
                  <a:pt x="25" y="30"/>
                </a:cubicBezTo>
                <a:cubicBezTo>
                  <a:pt x="24" y="33"/>
                  <a:pt x="26" y="33"/>
                  <a:pt x="26" y="33"/>
                </a:cubicBezTo>
                <a:lnTo>
                  <a:pt x="32" y="43"/>
                </a:lnTo>
                <a:lnTo>
                  <a:pt x="22" y="44"/>
                </a:lnTo>
                <a:lnTo>
                  <a:pt x="31" y="43"/>
                </a:lnTo>
                <a:lnTo>
                  <a:pt x="25" y="36"/>
                </a:lnTo>
                <a:cubicBezTo>
                  <a:pt x="25" y="36"/>
                  <a:pt x="23" y="33"/>
                  <a:pt x="24" y="30"/>
                </a:cubicBezTo>
                <a:lnTo>
                  <a:pt x="24" y="3"/>
                </a:lnTo>
                <a:close/>
                <a:moveTo>
                  <a:pt x="6" y="45"/>
                </a:moveTo>
                <a:lnTo>
                  <a:pt x="22" y="44"/>
                </a:lnTo>
                <a:lnTo>
                  <a:pt x="6" y="46"/>
                </a:lnTo>
                <a:lnTo>
                  <a:pt x="6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5" name="Freeform 8304">
            <a:extLst>
              <a:ext uri="{FF2B5EF4-FFF2-40B4-BE49-F238E27FC236}">
                <a16:creationId xmlns:a16="http://schemas.microsoft.com/office/drawing/2014/main" id="{941E507A-2B8C-FC45-930E-87EF9680D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9575" y="5480050"/>
            <a:ext cx="15875" cy="33338"/>
          </a:xfrm>
          <a:custGeom>
            <a:avLst/>
            <a:gdLst>
              <a:gd name="T0" fmla="*/ 15506 w 43"/>
              <a:gd name="T1" fmla="*/ 0 h 92"/>
              <a:gd name="T2" fmla="*/ 14029 w 43"/>
              <a:gd name="T3" fmla="*/ 16307 h 92"/>
              <a:gd name="T4" fmla="*/ 11076 w 43"/>
              <a:gd name="T5" fmla="*/ 20655 h 92"/>
              <a:gd name="T6" fmla="*/ 6276 w 43"/>
              <a:gd name="T7" fmla="*/ 23916 h 92"/>
              <a:gd name="T8" fmla="*/ 4799 w 43"/>
              <a:gd name="T9" fmla="*/ 25004 h 92"/>
              <a:gd name="T10" fmla="*/ 5169 w 43"/>
              <a:gd name="T11" fmla="*/ 27178 h 92"/>
              <a:gd name="T12" fmla="*/ 2584 w 43"/>
              <a:gd name="T13" fmla="*/ 32976 h 92"/>
              <a:gd name="T14" fmla="*/ 738 w 43"/>
              <a:gd name="T15" fmla="*/ 27178 h 92"/>
              <a:gd name="T16" fmla="*/ 3323 w 43"/>
              <a:gd name="T17" fmla="*/ 22829 h 92"/>
              <a:gd name="T18" fmla="*/ 7015 w 43"/>
              <a:gd name="T19" fmla="*/ 17394 h 92"/>
              <a:gd name="T20" fmla="*/ 11814 w 43"/>
              <a:gd name="T21" fmla="*/ 11958 h 92"/>
              <a:gd name="T22" fmla="*/ 12552 w 43"/>
              <a:gd name="T23" fmla="*/ 5436 h 92"/>
              <a:gd name="T24" fmla="*/ 15506 w 43"/>
              <a:gd name="T25" fmla="*/ 0 h 9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3" h="92">
                <a:moveTo>
                  <a:pt x="42" y="0"/>
                </a:moveTo>
                <a:lnTo>
                  <a:pt x="38" y="45"/>
                </a:lnTo>
                <a:cubicBezTo>
                  <a:pt x="38" y="45"/>
                  <a:pt x="33" y="54"/>
                  <a:pt x="30" y="57"/>
                </a:cubicBezTo>
                <a:cubicBezTo>
                  <a:pt x="27" y="57"/>
                  <a:pt x="17" y="66"/>
                  <a:pt x="17" y="66"/>
                </a:cubicBezTo>
                <a:cubicBezTo>
                  <a:pt x="17" y="66"/>
                  <a:pt x="11" y="69"/>
                  <a:pt x="13" y="69"/>
                </a:cubicBezTo>
                <a:cubicBezTo>
                  <a:pt x="14" y="72"/>
                  <a:pt x="14" y="75"/>
                  <a:pt x="14" y="75"/>
                </a:cubicBezTo>
                <a:cubicBezTo>
                  <a:pt x="14" y="75"/>
                  <a:pt x="8" y="91"/>
                  <a:pt x="7" y="91"/>
                </a:cubicBezTo>
                <a:cubicBezTo>
                  <a:pt x="0" y="88"/>
                  <a:pt x="2" y="75"/>
                  <a:pt x="2" y="75"/>
                </a:cubicBezTo>
                <a:cubicBezTo>
                  <a:pt x="1" y="72"/>
                  <a:pt x="8" y="66"/>
                  <a:pt x="9" y="63"/>
                </a:cubicBezTo>
                <a:cubicBezTo>
                  <a:pt x="11" y="63"/>
                  <a:pt x="16" y="54"/>
                  <a:pt x="19" y="48"/>
                </a:cubicBezTo>
                <a:cubicBezTo>
                  <a:pt x="22" y="45"/>
                  <a:pt x="32" y="33"/>
                  <a:pt x="32" y="33"/>
                </a:cubicBezTo>
                <a:cubicBezTo>
                  <a:pt x="32" y="33"/>
                  <a:pt x="33" y="24"/>
                  <a:pt x="34" y="15"/>
                </a:cubicBezTo>
                <a:cubicBezTo>
                  <a:pt x="33" y="5"/>
                  <a:pt x="42" y="0"/>
                  <a:pt x="42" y="0"/>
                </a:cubicBezTo>
              </a:path>
            </a:pathLst>
          </a:custGeom>
          <a:solidFill>
            <a:srgbClr val="F5C3B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6" name="Freeform 8305">
            <a:extLst>
              <a:ext uri="{FF2B5EF4-FFF2-40B4-BE49-F238E27FC236}">
                <a16:creationId xmlns:a16="http://schemas.microsoft.com/office/drawing/2014/main" id="{ABEC3123-0BA3-3347-9ACF-701A2A588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5480050"/>
            <a:ext cx="15875" cy="33338"/>
          </a:xfrm>
          <a:custGeom>
            <a:avLst/>
            <a:gdLst>
              <a:gd name="T0" fmla="*/ 2268 w 42"/>
              <a:gd name="T1" fmla="*/ 32976 h 92"/>
              <a:gd name="T2" fmla="*/ 0 w 42"/>
              <a:gd name="T3" fmla="*/ 27178 h 92"/>
              <a:gd name="T4" fmla="*/ 1890 w 42"/>
              <a:gd name="T5" fmla="*/ 24641 h 92"/>
              <a:gd name="T6" fmla="*/ 378 w 42"/>
              <a:gd name="T7" fmla="*/ 27178 h 92"/>
              <a:gd name="T8" fmla="*/ 2268 w 42"/>
              <a:gd name="T9" fmla="*/ 32976 h 92"/>
              <a:gd name="T10" fmla="*/ 4914 w 42"/>
              <a:gd name="T11" fmla="*/ 27178 h 92"/>
              <a:gd name="T12" fmla="*/ 2268 w 42"/>
              <a:gd name="T13" fmla="*/ 32976 h 92"/>
              <a:gd name="T14" fmla="*/ 6048 w 42"/>
              <a:gd name="T15" fmla="*/ 23916 h 92"/>
              <a:gd name="T16" fmla="*/ 10583 w 42"/>
              <a:gd name="T17" fmla="*/ 20655 h 92"/>
              <a:gd name="T18" fmla="*/ 13985 w 42"/>
              <a:gd name="T19" fmla="*/ 16307 h 92"/>
              <a:gd name="T20" fmla="*/ 15497 w 42"/>
              <a:gd name="T21" fmla="*/ 0 h 92"/>
              <a:gd name="T22" fmla="*/ 14363 w 42"/>
              <a:gd name="T23" fmla="*/ 16307 h 92"/>
              <a:gd name="T24" fmla="*/ 10961 w 42"/>
              <a:gd name="T25" fmla="*/ 20655 h 92"/>
              <a:gd name="T26" fmla="*/ 6048 w 42"/>
              <a:gd name="T27" fmla="*/ 23916 h 92"/>
              <a:gd name="T28" fmla="*/ 4536 w 42"/>
              <a:gd name="T29" fmla="*/ 25004 h 92"/>
              <a:gd name="T30" fmla="*/ 6048 w 42"/>
              <a:gd name="T31" fmla="*/ 23916 h 92"/>
              <a:gd name="T32" fmla="*/ 2646 w 42"/>
              <a:gd name="T33" fmla="*/ 23916 h 92"/>
              <a:gd name="T34" fmla="*/ 3024 w 42"/>
              <a:gd name="T35" fmla="*/ 22829 h 92"/>
              <a:gd name="T36" fmla="*/ 4914 w 42"/>
              <a:gd name="T37" fmla="*/ 20655 h 92"/>
              <a:gd name="T38" fmla="*/ 6804 w 42"/>
              <a:gd name="T39" fmla="*/ 17394 h 92"/>
              <a:gd name="T40" fmla="*/ 4914 w 42"/>
              <a:gd name="T41" fmla="*/ 21742 h 92"/>
              <a:gd name="T42" fmla="*/ 3402 w 42"/>
              <a:gd name="T43" fmla="*/ 22829 h 92"/>
              <a:gd name="T44" fmla="*/ 3024 w 42"/>
              <a:gd name="T45" fmla="*/ 23916 h 92"/>
              <a:gd name="T46" fmla="*/ 2646 w 42"/>
              <a:gd name="T47" fmla="*/ 24279 h 92"/>
              <a:gd name="T48" fmla="*/ 2646 w 42"/>
              <a:gd name="T49" fmla="*/ 23916 h 92"/>
              <a:gd name="T50" fmla="*/ 11339 w 42"/>
              <a:gd name="T51" fmla="*/ 11958 h 92"/>
              <a:gd name="T52" fmla="*/ 12095 w 42"/>
              <a:gd name="T53" fmla="*/ 5436 h 92"/>
              <a:gd name="T54" fmla="*/ 15497 w 42"/>
              <a:gd name="T55" fmla="*/ 0 h 92"/>
              <a:gd name="T56" fmla="*/ 12851 w 42"/>
              <a:gd name="T57" fmla="*/ 5436 h 92"/>
              <a:gd name="T58" fmla="*/ 11717 w 42"/>
              <a:gd name="T59" fmla="*/ 11958 h 92"/>
              <a:gd name="T60" fmla="*/ 6804 w 42"/>
              <a:gd name="T61" fmla="*/ 17394 h 92"/>
              <a:gd name="T62" fmla="*/ 11339 w 42"/>
              <a:gd name="T63" fmla="*/ 11958 h 9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2" h="92">
                <a:moveTo>
                  <a:pt x="6" y="91"/>
                </a:moveTo>
                <a:cubicBezTo>
                  <a:pt x="0" y="88"/>
                  <a:pt x="0" y="81"/>
                  <a:pt x="0" y="75"/>
                </a:cubicBezTo>
                <a:cubicBezTo>
                  <a:pt x="0" y="73"/>
                  <a:pt x="2" y="71"/>
                  <a:pt x="5" y="68"/>
                </a:cubicBezTo>
                <a:cubicBezTo>
                  <a:pt x="3" y="70"/>
                  <a:pt x="1" y="73"/>
                  <a:pt x="1" y="75"/>
                </a:cubicBezTo>
                <a:cubicBezTo>
                  <a:pt x="1" y="81"/>
                  <a:pt x="0" y="88"/>
                  <a:pt x="6" y="91"/>
                </a:cubicBezTo>
                <a:cubicBezTo>
                  <a:pt x="7" y="91"/>
                  <a:pt x="10" y="84"/>
                  <a:pt x="13" y="75"/>
                </a:cubicBezTo>
                <a:cubicBezTo>
                  <a:pt x="13" y="81"/>
                  <a:pt x="8" y="91"/>
                  <a:pt x="6" y="91"/>
                </a:cubicBezTo>
                <a:close/>
                <a:moveTo>
                  <a:pt x="16" y="66"/>
                </a:moveTo>
                <a:cubicBezTo>
                  <a:pt x="16" y="66"/>
                  <a:pt x="26" y="57"/>
                  <a:pt x="28" y="57"/>
                </a:cubicBezTo>
                <a:cubicBezTo>
                  <a:pt x="31" y="54"/>
                  <a:pt x="37" y="45"/>
                  <a:pt x="37" y="45"/>
                </a:cubicBezTo>
                <a:lnTo>
                  <a:pt x="41" y="0"/>
                </a:lnTo>
                <a:lnTo>
                  <a:pt x="38" y="45"/>
                </a:lnTo>
                <a:cubicBezTo>
                  <a:pt x="37" y="48"/>
                  <a:pt x="32" y="54"/>
                  <a:pt x="29" y="57"/>
                </a:cubicBezTo>
                <a:cubicBezTo>
                  <a:pt x="26" y="57"/>
                  <a:pt x="16" y="66"/>
                  <a:pt x="16" y="66"/>
                </a:cubicBezTo>
                <a:cubicBezTo>
                  <a:pt x="14" y="66"/>
                  <a:pt x="12" y="69"/>
                  <a:pt x="12" y="69"/>
                </a:cubicBezTo>
                <a:cubicBezTo>
                  <a:pt x="10" y="66"/>
                  <a:pt x="14" y="66"/>
                  <a:pt x="16" y="66"/>
                </a:cubicBezTo>
                <a:close/>
                <a:moveTo>
                  <a:pt x="7" y="66"/>
                </a:moveTo>
                <a:lnTo>
                  <a:pt x="8" y="63"/>
                </a:lnTo>
                <a:cubicBezTo>
                  <a:pt x="8" y="63"/>
                  <a:pt x="10" y="60"/>
                  <a:pt x="13" y="57"/>
                </a:cubicBezTo>
                <a:cubicBezTo>
                  <a:pt x="14" y="57"/>
                  <a:pt x="16" y="51"/>
                  <a:pt x="18" y="48"/>
                </a:cubicBezTo>
                <a:cubicBezTo>
                  <a:pt x="17" y="51"/>
                  <a:pt x="14" y="57"/>
                  <a:pt x="13" y="60"/>
                </a:cubicBezTo>
                <a:cubicBezTo>
                  <a:pt x="12" y="60"/>
                  <a:pt x="10" y="63"/>
                  <a:pt x="9" y="63"/>
                </a:cubicBezTo>
                <a:lnTo>
                  <a:pt x="8" y="66"/>
                </a:lnTo>
                <a:cubicBezTo>
                  <a:pt x="8" y="66"/>
                  <a:pt x="7" y="66"/>
                  <a:pt x="7" y="67"/>
                </a:cubicBezTo>
                <a:lnTo>
                  <a:pt x="7" y="66"/>
                </a:lnTo>
                <a:close/>
                <a:moveTo>
                  <a:pt x="30" y="33"/>
                </a:moveTo>
                <a:cubicBezTo>
                  <a:pt x="30" y="33"/>
                  <a:pt x="32" y="24"/>
                  <a:pt x="32" y="15"/>
                </a:cubicBezTo>
                <a:cubicBezTo>
                  <a:pt x="32" y="6"/>
                  <a:pt x="40" y="0"/>
                  <a:pt x="41" y="0"/>
                </a:cubicBezTo>
                <a:cubicBezTo>
                  <a:pt x="40" y="3"/>
                  <a:pt x="33" y="5"/>
                  <a:pt x="34" y="15"/>
                </a:cubicBezTo>
                <a:cubicBezTo>
                  <a:pt x="32" y="24"/>
                  <a:pt x="31" y="33"/>
                  <a:pt x="31" y="33"/>
                </a:cubicBezTo>
                <a:cubicBezTo>
                  <a:pt x="31" y="33"/>
                  <a:pt x="21" y="48"/>
                  <a:pt x="18" y="48"/>
                </a:cubicBezTo>
                <a:cubicBezTo>
                  <a:pt x="20" y="45"/>
                  <a:pt x="30" y="33"/>
                  <a:pt x="3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7" name="Freeform 8306">
            <a:extLst>
              <a:ext uri="{FF2B5EF4-FFF2-40B4-BE49-F238E27FC236}">
                <a16:creationId xmlns:a16="http://schemas.microsoft.com/office/drawing/2014/main" id="{D3593F21-6FC5-B34D-8E65-657AECBF1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9100" y="5476875"/>
            <a:ext cx="26988" cy="76200"/>
          </a:xfrm>
          <a:custGeom>
            <a:avLst/>
            <a:gdLst>
              <a:gd name="T0" fmla="*/ 10212 w 74"/>
              <a:gd name="T1" fmla="*/ 0 h 211"/>
              <a:gd name="T2" fmla="*/ 12400 w 74"/>
              <a:gd name="T3" fmla="*/ 2528 h 211"/>
              <a:gd name="T4" fmla="*/ 16412 w 74"/>
              <a:gd name="T5" fmla="*/ 0 h 211"/>
              <a:gd name="T6" fmla="*/ 18235 w 74"/>
              <a:gd name="T7" fmla="*/ 0 h 211"/>
              <a:gd name="T8" fmla="*/ 21882 w 74"/>
              <a:gd name="T9" fmla="*/ 5778 h 211"/>
              <a:gd name="T10" fmla="*/ 19694 w 74"/>
              <a:gd name="T11" fmla="*/ 6862 h 211"/>
              <a:gd name="T12" fmla="*/ 18235 w 74"/>
              <a:gd name="T13" fmla="*/ 11195 h 211"/>
              <a:gd name="T14" fmla="*/ 19329 w 74"/>
              <a:gd name="T15" fmla="*/ 15529 h 211"/>
              <a:gd name="T16" fmla="*/ 18600 w 74"/>
              <a:gd name="T17" fmla="*/ 16612 h 211"/>
              <a:gd name="T18" fmla="*/ 19329 w 74"/>
              <a:gd name="T19" fmla="*/ 19863 h 211"/>
              <a:gd name="T20" fmla="*/ 18600 w 74"/>
              <a:gd name="T21" fmla="*/ 22029 h 211"/>
              <a:gd name="T22" fmla="*/ 18600 w 74"/>
              <a:gd name="T23" fmla="*/ 25280 h 211"/>
              <a:gd name="T24" fmla="*/ 18600 w 74"/>
              <a:gd name="T25" fmla="*/ 35391 h 211"/>
              <a:gd name="T26" fmla="*/ 19329 w 74"/>
              <a:gd name="T27" fmla="*/ 36475 h 211"/>
              <a:gd name="T28" fmla="*/ 22976 w 74"/>
              <a:gd name="T29" fmla="*/ 52726 h 211"/>
              <a:gd name="T30" fmla="*/ 22612 w 74"/>
              <a:gd name="T31" fmla="*/ 52726 h 211"/>
              <a:gd name="T32" fmla="*/ 24070 w 74"/>
              <a:gd name="T33" fmla="*/ 57060 h 211"/>
              <a:gd name="T34" fmla="*/ 26259 w 74"/>
              <a:gd name="T35" fmla="*/ 64644 h 211"/>
              <a:gd name="T36" fmla="*/ 25164 w 74"/>
              <a:gd name="T37" fmla="*/ 67172 h 211"/>
              <a:gd name="T38" fmla="*/ 26623 w 74"/>
              <a:gd name="T39" fmla="*/ 71505 h 211"/>
              <a:gd name="T40" fmla="*/ 24070 w 74"/>
              <a:gd name="T41" fmla="*/ 71505 h 211"/>
              <a:gd name="T42" fmla="*/ 23341 w 74"/>
              <a:gd name="T43" fmla="*/ 71505 h 211"/>
              <a:gd name="T44" fmla="*/ 22976 w 74"/>
              <a:gd name="T45" fmla="*/ 72589 h 211"/>
              <a:gd name="T46" fmla="*/ 19329 w 74"/>
              <a:gd name="T47" fmla="*/ 72589 h 211"/>
              <a:gd name="T48" fmla="*/ 17506 w 74"/>
              <a:gd name="T49" fmla="*/ 73672 h 211"/>
              <a:gd name="T50" fmla="*/ 16047 w 74"/>
              <a:gd name="T51" fmla="*/ 72589 h 211"/>
              <a:gd name="T52" fmla="*/ 16412 w 74"/>
              <a:gd name="T53" fmla="*/ 73672 h 211"/>
              <a:gd name="T54" fmla="*/ 12400 w 74"/>
              <a:gd name="T55" fmla="*/ 73672 h 211"/>
              <a:gd name="T56" fmla="*/ 13129 w 74"/>
              <a:gd name="T57" fmla="*/ 72589 h 211"/>
              <a:gd name="T58" fmla="*/ 10576 w 74"/>
              <a:gd name="T59" fmla="*/ 71505 h 211"/>
              <a:gd name="T60" fmla="*/ 12035 w 74"/>
              <a:gd name="T61" fmla="*/ 72589 h 211"/>
              <a:gd name="T62" fmla="*/ 10212 w 74"/>
              <a:gd name="T63" fmla="*/ 73672 h 211"/>
              <a:gd name="T64" fmla="*/ 6565 w 74"/>
              <a:gd name="T65" fmla="*/ 72589 h 211"/>
              <a:gd name="T66" fmla="*/ 4012 w 74"/>
              <a:gd name="T67" fmla="*/ 72589 h 211"/>
              <a:gd name="T68" fmla="*/ 1459 w 74"/>
              <a:gd name="T69" fmla="*/ 73672 h 211"/>
              <a:gd name="T70" fmla="*/ 0 w 74"/>
              <a:gd name="T71" fmla="*/ 72589 h 211"/>
              <a:gd name="T72" fmla="*/ 729 w 74"/>
              <a:gd name="T73" fmla="*/ 70422 h 211"/>
              <a:gd name="T74" fmla="*/ 0 w 74"/>
              <a:gd name="T75" fmla="*/ 69338 h 211"/>
              <a:gd name="T76" fmla="*/ 1459 w 74"/>
              <a:gd name="T77" fmla="*/ 65727 h 211"/>
              <a:gd name="T78" fmla="*/ 1459 w 74"/>
              <a:gd name="T79" fmla="*/ 54893 h 211"/>
              <a:gd name="T80" fmla="*/ 0 w 74"/>
              <a:gd name="T81" fmla="*/ 54893 h 211"/>
              <a:gd name="T82" fmla="*/ 2188 w 74"/>
              <a:gd name="T83" fmla="*/ 36475 h 211"/>
              <a:gd name="T84" fmla="*/ 3282 w 74"/>
              <a:gd name="T85" fmla="*/ 31780 h 211"/>
              <a:gd name="T86" fmla="*/ 2188 w 74"/>
              <a:gd name="T87" fmla="*/ 31780 h 211"/>
              <a:gd name="T88" fmla="*/ 4741 w 74"/>
              <a:gd name="T89" fmla="*/ 23113 h 211"/>
              <a:gd name="T90" fmla="*/ 5471 w 74"/>
              <a:gd name="T91" fmla="*/ 15529 h 211"/>
              <a:gd name="T92" fmla="*/ 5106 w 74"/>
              <a:gd name="T93" fmla="*/ 13362 h 211"/>
              <a:gd name="T94" fmla="*/ 2918 w 74"/>
              <a:gd name="T95" fmla="*/ 10112 h 211"/>
              <a:gd name="T96" fmla="*/ 5471 w 74"/>
              <a:gd name="T97" fmla="*/ 5778 h 211"/>
              <a:gd name="T98" fmla="*/ 6565 w 74"/>
              <a:gd name="T99" fmla="*/ 2528 h 211"/>
              <a:gd name="T100" fmla="*/ 10212 w 74"/>
              <a:gd name="T101" fmla="*/ 0 h 21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74" h="211">
                <a:moveTo>
                  <a:pt x="28" y="0"/>
                </a:moveTo>
                <a:cubicBezTo>
                  <a:pt x="28" y="0"/>
                  <a:pt x="29" y="7"/>
                  <a:pt x="34" y="7"/>
                </a:cubicBezTo>
                <a:cubicBezTo>
                  <a:pt x="39" y="3"/>
                  <a:pt x="45" y="0"/>
                  <a:pt x="45" y="0"/>
                </a:cubicBezTo>
                <a:lnTo>
                  <a:pt x="50" y="0"/>
                </a:lnTo>
                <a:cubicBezTo>
                  <a:pt x="50" y="0"/>
                  <a:pt x="61" y="12"/>
                  <a:pt x="60" y="16"/>
                </a:cubicBezTo>
                <a:cubicBezTo>
                  <a:pt x="60" y="19"/>
                  <a:pt x="56" y="16"/>
                  <a:pt x="54" y="19"/>
                </a:cubicBezTo>
                <a:cubicBezTo>
                  <a:pt x="52" y="22"/>
                  <a:pt x="50" y="28"/>
                  <a:pt x="50" y="31"/>
                </a:cubicBezTo>
                <a:cubicBezTo>
                  <a:pt x="51" y="34"/>
                  <a:pt x="53" y="40"/>
                  <a:pt x="53" y="43"/>
                </a:cubicBezTo>
                <a:lnTo>
                  <a:pt x="51" y="46"/>
                </a:lnTo>
                <a:cubicBezTo>
                  <a:pt x="51" y="49"/>
                  <a:pt x="53" y="49"/>
                  <a:pt x="53" y="55"/>
                </a:cubicBezTo>
                <a:cubicBezTo>
                  <a:pt x="53" y="55"/>
                  <a:pt x="50" y="58"/>
                  <a:pt x="51" y="61"/>
                </a:cubicBezTo>
                <a:cubicBezTo>
                  <a:pt x="51" y="64"/>
                  <a:pt x="51" y="70"/>
                  <a:pt x="51" y="70"/>
                </a:cubicBezTo>
                <a:lnTo>
                  <a:pt x="51" y="98"/>
                </a:lnTo>
                <a:cubicBezTo>
                  <a:pt x="51" y="98"/>
                  <a:pt x="53" y="98"/>
                  <a:pt x="53" y="101"/>
                </a:cubicBezTo>
                <a:lnTo>
                  <a:pt x="63" y="146"/>
                </a:lnTo>
                <a:cubicBezTo>
                  <a:pt x="63" y="146"/>
                  <a:pt x="63" y="146"/>
                  <a:pt x="62" y="146"/>
                </a:cubicBezTo>
                <a:cubicBezTo>
                  <a:pt x="60" y="146"/>
                  <a:pt x="66" y="155"/>
                  <a:pt x="66" y="158"/>
                </a:cubicBezTo>
                <a:cubicBezTo>
                  <a:pt x="66" y="161"/>
                  <a:pt x="72" y="177"/>
                  <a:pt x="72" y="179"/>
                </a:cubicBezTo>
                <a:lnTo>
                  <a:pt x="69" y="186"/>
                </a:lnTo>
                <a:cubicBezTo>
                  <a:pt x="69" y="186"/>
                  <a:pt x="73" y="195"/>
                  <a:pt x="73" y="198"/>
                </a:cubicBezTo>
                <a:cubicBezTo>
                  <a:pt x="72" y="198"/>
                  <a:pt x="66" y="198"/>
                  <a:pt x="66" y="198"/>
                </a:cubicBezTo>
                <a:lnTo>
                  <a:pt x="64" y="198"/>
                </a:lnTo>
                <a:cubicBezTo>
                  <a:pt x="64" y="198"/>
                  <a:pt x="65" y="201"/>
                  <a:pt x="63" y="201"/>
                </a:cubicBezTo>
                <a:cubicBezTo>
                  <a:pt x="62" y="201"/>
                  <a:pt x="53" y="201"/>
                  <a:pt x="53" y="201"/>
                </a:cubicBezTo>
                <a:cubicBezTo>
                  <a:pt x="53" y="201"/>
                  <a:pt x="50" y="204"/>
                  <a:pt x="48" y="204"/>
                </a:cubicBezTo>
                <a:cubicBezTo>
                  <a:pt x="46" y="204"/>
                  <a:pt x="44" y="201"/>
                  <a:pt x="44" y="201"/>
                </a:cubicBezTo>
                <a:cubicBezTo>
                  <a:pt x="43" y="201"/>
                  <a:pt x="46" y="204"/>
                  <a:pt x="45" y="204"/>
                </a:cubicBezTo>
                <a:cubicBezTo>
                  <a:pt x="44" y="207"/>
                  <a:pt x="37" y="210"/>
                  <a:pt x="34" y="204"/>
                </a:cubicBezTo>
                <a:cubicBezTo>
                  <a:pt x="33" y="201"/>
                  <a:pt x="36" y="201"/>
                  <a:pt x="36" y="201"/>
                </a:cubicBezTo>
                <a:cubicBezTo>
                  <a:pt x="34" y="201"/>
                  <a:pt x="31" y="198"/>
                  <a:pt x="29" y="198"/>
                </a:cubicBezTo>
                <a:cubicBezTo>
                  <a:pt x="28" y="198"/>
                  <a:pt x="33" y="201"/>
                  <a:pt x="33" y="201"/>
                </a:cubicBezTo>
                <a:lnTo>
                  <a:pt x="28" y="204"/>
                </a:lnTo>
                <a:cubicBezTo>
                  <a:pt x="26" y="204"/>
                  <a:pt x="22" y="201"/>
                  <a:pt x="18" y="201"/>
                </a:cubicBezTo>
                <a:cubicBezTo>
                  <a:pt x="13" y="201"/>
                  <a:pt x="11" y="201"/>
                  <a:pt x="11" y="201"/>
                </a:cubicBezTo>
                <a:cubicBezTo>
                  <a:pt x="11" y="201"/>
                  <a:pt x="6" y="204"/>
                  <a:pt x="4" y="204"/>
                </a:cubicBezTo>
                <a:cubicBezTo>
                  <a:pt x="2" y="201"/>
                  <a:pt x="0" y="201"/>
                  <a:pt x="0" y="201"/>
                </a:cubicBezTo>
                <a:lnTo>
                  <a:pt x="2" y="195"/>
                </a:lnTo>
                <a:cubicBezTo>
                  <a:pt x="2" y="192"/>
                  <a:pt x="0" y="192"/>
                  <a:pt x="0" y="192"/>
                </a:cubicBezTo>
                <a:cubicBezTo>
                  <a:pt x="0" y="189"/>
                  <a:pt x="4" y="182"/>
                  <a:pt x="4" y="182"/>
                </a:cubicBezTo>
                <a:lnTo>
                  <a:pt x="4" y="152"/>
                </a:lnTo>
                <a:cubicBezTo>
                  <a:pt x="4" y="152"/>
                  <a:pt x="1" y="152"/>
                  <a:pt x="0" y="152"/>
                </a:cubicBezTo>
                <a:cubicBezTo>
                  <a:pt x="0" y="146"/>
                  <a:pt x="6" y="104"/>
                  <a:pt x="6" y="101"/>
                </a:cubicBezTo>
                <a:cubicBezTo>
                  <a:pt x="7" y="98"/>
                  <a:pt x="9" y="88"/>
                  <a:pt x="9" y="88"/>
                </a:cubicBezTo>
                <a:cubicBezTo>
                  <a:pt x="9" y="88"/>
                  <a:pt x="7" y="91"/>
                  <a:pt x="6" y="88"/>
                </a:cubicBezTo>
                <a:lnTo>
                  <a:pt x="13" y="64"/>
                </a:lnTo>
                <a:cubicBezTo>
                  <a:pt x="13" y="64"/>
                  <a:pt x="15" y="46"/>
                  <a:pt x="15" y="43"/>
                </a:cubicBezTo>
                <a:cubicBezTo>
                  <a:pt x="15" y="40"/>
                  <a:pt x="14" y="37"/>
                  <a:pt x="14" y="37"/>
                </a:cubicBezTo>
                <a:cubicBezTo>
                  <a:pt x="14" y="37"/>
                  <a:pt x="9" y="34"/>
                  <a:pt x="8" y="28"/>
                </a:cubicBezTo>
                <a:cubicBezTo>
                  <a:pt x="7" y="22"/>
                  <a:pt x="13" y="19"/>
                  <a:pt x="15" y="16"/>
                </a:cubicBezTo>
                <a:lnTo>
                  <a:pt x="18" y="7"/>
                </a:lnTo>
                <a:cubicBezTo>
                  <a:pt x="18" y="7"/>
                  <a:pt x="22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8" name="Freeform 8307">
            <a:extLst>
              <a:ext uri="{FF2B5EF4-FFF2-40B4-BE49-F238E27FC236}">
                <a16:creationId xmlns:a16="http://schemas.microsoft.com/office/drawing/2014/main" id="{A974F2A1-7C5D-3644-BC7C-52D273B54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9100" y="5475288"/>
            <a:ext cx="26988" cy="76200"/>
          </a:xfrm>
          <a:custGeom>
            <a:avLst/>
            <a:gdLst>
              <a:gd name="T0" fmla="*/ 12235 w 75"/>
              <a:gd name="T1" fmla="*/ 73672 h 211"/>
              <a:gd name="T2" fmla="*/ 12594 w 75"/>
              <a:gd name="T3" fmla="*/ 74755 h 211"/>
              <a:gd name="T4" fmla="*/ 15473 w 75"/>
              <a:gd name="T5" fmla="*/ 73672 h 211"/>
              <a:gd name="T6" fmla="*/ 14394 w 75"/>
              <a:gd name="T7" fmla="*/ 75839 h 211"/>
              <a:gd name="T8" fmla="*/ 10795 w 75"/>
              <a:gd name="T9" fmla="*/ 72589 h 211"/>
              <a:gd name="T10" fmla="*/ 10076 w 75"/>
              <a:gd name="T11" fmla="*/ 72589 h 211"/>
              <a:gd name="T12" fmla="*/ 10076 w 75"/>
              <a:gd name="T13" fmla="*/ 75839 h 211"/>
              <a:gd name="T14" fmla="*/ 9356 w 75"/>
              <a:gd name="T15" fmla="*/ 74755 h 211"/>
              <a:gd name="T16" fmla="*/ 10076 w 75"/>
              <a:gd name="T17" fmla="*/ 75839 h 211"/>
              <a:gd name="T18" fmla="*/ 360 w 75"/>
              <a:gd name="T19" fmla="*/ 72589 h 211"/>
              <a:gd name="T20" fmla="*/ 0 w 75"/>
              <a:gd name="T21" fmla="*/ 70422 h 211"/>
              <a:gd name="T22" fmla="*/ 720 w 75"/>
              <a:gd name="T23" fmla="*/ 70422 h 211"/>
              <a:gd name="T24" fmla="*/ 360 w 75"/>
              <a:gd name="T25" fmla="*/ 73672 h 211"/>
              <a:gd name="T26" fmla="*/ 1439 w 75"/>
              <a:gd name="T27" fmla="*/ 74755 h 211"/>
              <a:gd name="T28" fmla="*/ 2879 w 75"/>
              <a:gd name="T29" fmla="*/ 33586 h 211"/>
              <a:gd name="T30" fmla="*/ 1439 w 75"/>
              <a:gd name="T31" fmla="*/ 55976 h 211"/>
              <a:gd name="T32" fmla="*/ 2879 w 75"/>
              <a:gd name="T33" fmla="*/ 33586 h 211"/>
              <a:gd name="T34" fmla="*/ 17272 w 75"/>
              <a:gd name="T35" fmla="*/ 74755 h 211"/>
              <a:gd name="T36" fmla="*/ 19072 w 75"/>
              <a:gd name="T37" fmla="*/ 73672 h 211"/>
              <a:gd name="T38" fmla="*/ 23030 w 75"/>
              <a:gd name="T39" fmla="*/ 72589 h 211"/>
              <a:gd name="T40" fmla="*/ 23030 w 75"/>
              <a:gd name="T41" fmla="*/ 72589 h 211"/>
              <a:gd name="T42" fmla="*/ 25908 w 75"/>
              <a:gd name="T43" fmla="*/ 69338 h 211"/>
              <a:gd name="T44" fmla="*/ 25189 w 75"/>
              <a:gd name="T45" fmla="*/ 69338 h 211"/>
              <a:gd name="T46" fmla="*/ 23749 w 75"/>
              <a:gd name="T47" fmla="*/ 58143 h 211"/>
              <a:gd name="T48" fmla="*/ 22670 w 75"/>
              <a:gd name="T49" fmla="*/ 53809 h 211"/>
              <a:gd name="T50" fmla="*/ 23749 w 75"/>
              <a:gd name="T51" fmla="*/ 58143 h 211"/>
              <a:gd name="T52" fmla="*/ 24829 w 75"/>
              <a:gd name="T53" fmla="*/ 68255 h 211"/>
              <a:gd name="T54" fmla="*/ 18352 w 75"/>
              <a:gd name="T55" fmla="*/ 36475 h 211"/>
              <a:gd name="T56" fmla="*/ 18712 w 75"/>
              <a:gd name="T57" fmla="*/ 37558 h 211"/>
              <a:gd name="T58" fmla="*/ 18712 w 75"/>
              <a:gd name="T59" fmla="*/ 20946 h 211"/>
              <a:gd name="T60" fmla="*/ 17992 w 75"/>
              <a:gd name="T61" fmla="*/ 23113 h 211"/>
              <a:gd name="T62" fmla="*/ 18352 w 75"/>
              <a:gd name="T63" fmla="*/ 16612 h 211"/>
              <a:gd name="T64" fmla="*/ 17992 w 75"/>
              <a:gd name="T65" fmla="*/ 12279 h 211"/>
              <a:gd name="T66" fmla="*/ 21590 w 75"/>
              <a:gd name="T67" fmla="*/ 6862 h 211"/>
              <a:gd name="T68" fmla="*/ 20511 w 75"/>
              <a:gd name="T69" fmla="*/ 7945 h 211"/>
              <a:gd name="T70" fmla="*/ 18712 w 75"/>
              <a:gd name="T71" fmla="*/ 14445 h 211"/>
              <a:gd name="T72" fmla="*/ 18712 w 75"/>
              <a:gd name="T73" fmla="*/ 18779 h 211"/>
              <a:gd name="T74" fmla="*/ 18352 w 75"/>
              <a:gd name="T75" fmla="*/ 18779 h 211"/>
              <a:gd name="T76" fmla="*/ 17992 w 75"/>
              <a:gd name="T77" fmla="*/ 1083 h 211"/>
              <a:gd name="T78" fmla="*/ 15833 w 75"/>
              <a:gd name="T79" fmla="*/ 1083 h 211"/>
              <a:gd name="T80" fmla="*/ 6477 w 75"/>
              <a:gd name="T81" fmla="*/ 3611 h 211"/>
              <a:gd name="T82" fmla="*/ 3239 w 75"/>
              <a:gd name="T83" fmla="*/ 11195 h 211"/>
              <a:gd name="T84" fmla="*/ 5038 w 75"/>
              <a:gd name="T85" fmla="*/ 24196 h 211"/>
              <a:gd name="T86" fmla="*/ 5398 w 75"/>
              <a:gd name="T87" fmla="*/ 16612 h 211"/>
              <a:gd name="T88" fmla="*/ 4318 w 75"/>
              <a:gd name="T89" fmla="*/ 7945 h 211"/>
              <a:gd name="T90" fmla="*/ 9716 w 75"/>
              <a:gd name="T91" fmla="*/ 1083 h 21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5" h="211">
                <a:moveTo>
                  <a:pt x="40" y="210"/>
                </a:moveTo>
                <a:cubicBezTo>
                  <a:pt x="37" y="210"/>
                  <a:pt x="35" y="210"/>
                  <a:pt x="34" y="207"/>
                </a:cubicBezTo>
                <a:cubicBezTo>
                  <a:pt x="33" y="204"/>
                  <a:pt x="34" y="204"/>
                  <a:pt x="34" y="204"/>
                </a:cubicBezTo>
                <a:cubicBezTo>
                  <a:pt x="34" y="204"/>
                  <a:pt x="33" y="202"/>
                  <a:pt x="32" y="202"/>
                </a:cubicBezTo>
                <a:cubicBezTo>
                  <a:pt x="34" y="202"/>
                  <a:pt x="35" y="204"/>
                  <a:pt x="35" y="204"/>
                </a:cubicBezTo>
                <a:cubicBezTo>
                  <a:pt x="34" y="204"/>
                  <a:pt x="34" y="204"/>
                  <a:pt x="35" y="207"/>
                </a:cubicBezTo>
                <a:cubicBezTo>
                  <a:pt x="36" y="210"/>
                  <a:pt x="38" y="210"/>
                  <a:pt x="40" y="210"/>
                </a:cubicBezTo>
                <a:cubicBezTo>
                  <a:pt x="42" y="210"/>
                  <a:pt x="44" y="207"/>
                  <a:pt x="44" y="207"/>
                </a:cubicBezTo>
                <a:lnTo>
                  <a:pt x="43" y="204"/>
                </a:lnTo>
                <a:lnTo>
                  <a:pt x="45" y="204"/>
                </a:lnTo>
                <a:lnTo>
                  <a:pt x="46" y="207"/>
                </a:lnTo>
                <a:cubicBezTo>
                  <a:pt x="45" y="210"/>
                  <a:pt x="42" y="210"/>
                  <a:pt x="40" y="210"/>
                </a:cubicBezTo>
                <a:close/>
                <a:moveTo>
                  <a:pt x="30" y="201"/>
                </a:moveTo>
                <a:cubicBezTo>
                  <a:pt x="31" y="201"/>
                  <a:pt x="31" y="201"/>
                  <a:pt x="32" y="202"/>
                </a:cubicBezTo>
                <a:cubicBezTo>
                  <a:pt x="31" y="201"/>
                  <a:pt x="30" y="201"/>
                  <a:pt x="30" y="201"/>
                </a:cubicBezTo>
                <a:close/>
                <a:moveTo>
                  <a:pt x="33" y="204"/>
                </a:moveTo>
                <a:lnTo>
                  <a:pt x="30" y="204"/>
                </a:lnTo>
                <a:lnTo>
                  <a:pt x="28" y="201"/>
                </a:lnTo>
                <a:lnTo>
                  <a:pt x="30" y="201"/>
                </a:lnTo>
                <a:cubicBezTo>
                  <a:pt x="31" y="204"/>
                  <a:pt x="33" y="204"/>
                  <a:pt x="33" y="204"/>
                </a:cubicBezTo>
                <a:close/>
                <a:moveTo>
                  <a:pt x="28" y="210"/>
                </a:moveTo>
                <a:lnTo>
                  <a:pt x="25" y="207"/>
                </a:lnTo>
                <a:cubicBezTo>
                  <a:pt x="25" y="205"/>
                  <a:pt x="24" y="204"/>
                  <a:pt x="23" y="204"/>
                </a:cubicBezTo>
                <a:cubicBezTo>
                  <a:pt x="24" y="204"/>
                  <a:pt x="25" y="205"/>
                  <a:pt x="26" y="207"/>
                </a:cubicBezTo>
                <a:lnTo>
                  <a:pt x="28" y="207"/>
                </a:lnTo>
                <a:lnTo>
                  <a:pt x="33" y="204"/>
                </a:lnTo>
                <a:lnTo>
                  <a:pt x="28" y="210"/>
                </a:lnTo>
                <a:close/>
                <a:moveTo>
                  <a:pt x="4" y="207"/>
                </a:moveTo>
                <a:cubicBezTo>
                  <a:pt x="1" y="207"/>
                  <a:pt x="0" y="204"/>
                  <a:pt x="0" y="204"/>
                </a:cubicBezTo>
                <a:lnTo>
                  <a:pt x="1" y="201"/>
                </a:lnTo>
                <a:lnTo>
                  <a:pt x="2" y="198"/>
                </a:lnTo>
                <a:lnTo>
                  <a:pt x="1" y="195"/>
                </a:lnTo>
                <a:lnTo>
                  <a:pt x="0" y="195"/>
                </a:lnTo>
                <a:cubicBezTo>
                  <a:pt x="0" y="192"/>
                  <a:pt x="3" y="185"/>
                  <a:pt x="4" y="185"/>
                </a:cubicBezTo>
                <a:cubicBezTo>
                  <a:pt x="3" y="185"/>
                  <a:pt x="1" y="192"/>
                  <a:pt x="1" y="195"/>
                </a:cubicBezTo>
                <a:lnTo>
                  <a:pt x="2" y="195"/>
                </a:lnTo>
                <a:cubicBezTo>
                  <a:pt x="2" y="195"/>
                  <a:pt x="3" y="195"/>
                  <a:pt x="3" y="198"/>
                </a:cubicBezTo>
                <a:lnTo>
                  <a:pt x="2" y="201"/>
                </a:lnTo>
                <a:lnTo>
                  <a:pt x="1" y="204"/>
                </a:lnTo>
                <a:lnTo>
                  <a:pt x="4" y="204"/>
                </a:lnTo>
                <a:lnTo>
                  <a:pt x="11" y="204"/>
                </a:lnTo>
                <a:cubicBezTo>
                  <a:pt x="11" y="204"/>
                  <a:pt x="7" y="207"/>
                  <a:pt x="4" y="207"/>
                </a:cubicBezTo>
                <a:close/>
                <a:moveTo>
                  <a:pt x="0" y="155"/>
                </a:moveTo>
                <a:cubicBezTo>
                  <a:pt x="0" y="149"/>
                  <a:pt x="5" y="107"/>
                  <a:pt x="6" y="104"/>
                </a:cubicBezTo>
                <a:cubicBezTo>
                  <a:pt x="6" y="101"/>
                  <a:pt x="8" y="96"/>
                  <a:pt x="8" y="93"/>
                </a:cubicBezTo>
                <a:cubicBezTo>
                  <a:pt x="8" y="96"/>
                  <a:pt x="7" y="101"/>
                  <a:pt x="6" y="104"/>
                </a:cubicBezTo>
                <a:cubicBezTo>
                  <a:pt x="6" y="107"/>
                  <a:pt x="1" y="149"/>
                  <a:pt x="1" y="155"/>
                </a:cubicBezTo>
                <a:lnTo>
                  <a:pt x="4" y="155"/>
                </a:lnTo>
                <a:cubicBezTo>
                  <a:pt x="3" y="158"/>
                  <a:pt x="0" y="158"/>
                  <a:pt x="0" y="155"/>
                </a:cubicBezTo>
                <a:close/>
                <a:moveTo>
                  <a:pt x="9" y="91"/>
                </a:moveTo>
                <a:cubicBezTo>
                  <a:pt x="9" y="92"/>
                  <a:pt x="8" y="92"/>
                  <a:pt x="8" y="93"/>
                </a:cubicBezTo>
                <a:cubicBezTo>
                  <a:pt x="8" y="92"/>
                  <a:pt x="9" y="91"/>
                  <a:pt x="9" y="91"/>
                </a:cubicBezTo>
                <a:close/>
                <a:moveTo>
                  <a:pt x="46" y="204"/>
                </a:moveTo>
                <a:lnTo>
                  <a:pt x="48" y="207"/>
                </a:lnTo>
                <a:cubicBezTo>
                  <a:pt x="46" y="207"/>
                  <a:pt x="46" y="207"/>
                  <a:pt x="46" y="204"/>
                </a:cubicBezTo>
                <a:close/>
                <a:moveTo>
                  <a:pt x="52" y="204"/>
                </a:moveTo>
                <a:lnTo>
                  <a:pt x="53" y="204"/>
                </a:lnTo>
                <a:cubicBezTo>
                  <a:pt x="53" y="204"/>
                  <a:pt x="50" y="207"/>
                  <a:pt x="48" y="207"/>
                </a:cubicBezTo>
                <a:cubicBezTo>
                  <a:pt x="49" y="207"/>
                  <a:pt x="51" y="204"/>
                  <a:pt x="52" y="204"/>
                </a:cubicBezTo>
                <a:close/>
                <a:moveTo>
                  <a:pt x="64" y="201"/>
                </a:moveTo>
                <a:cubicBezTo>
                  <a:pt x="65" y="204"/>
                  <a:pt x="65" y="204"/>
                  <a:pt x="63" y="204"/>
                </a:cubicBezTo>
                <a:lnTo>
                  <a:pt x="62" y="204"/>
                </a:lnTo>
                <a:cubicBezTo>
                  <a:pt x="64" y="204"/>
                  <a:pt x="64" y="201"/>
                  <a:pt x="64" y="201"/>
                </a:cubicBezTo>
                <a:close/>
                <a:moveTo>
                  <a:pt x="70" y="192"/>
                </a:moveTo>
                <a:lnTo>
                  <a:pt x="69" y="189"/>
                </a:lnTo>
                <a:lnTo>
                  <a:pt x="72" y="192"/>
                </a:lnTo>
                <a:cubicBezTo>
                  <a:pt x="72" y="195"/>
                  <a:pt x="74" y="201"/>
                  <a:pt x="73" y="201"/>
                </a:cubicBezTo>
                <a:lnTo>
                  <a:pt x="72" y="201"/>
                </a:lnTo>
                <a:cubicBezTo>
                  <a:pt x="72" y="198"/>
                  <a:pt x="72" y="195"/>
                  <a:pt x="70" y="192"/>
                </a:cubicBezTo>
                <a:close/>
                <a:moveTo>
                  <a:pt x="71" y="182"/>
                </a:moveTo>
                <a:cubicBezTo>
                  <a:pt x="71" y="180"/>
                  <a:pt x="69" y="174"/>
                  <a:pt x="68" y="170"/>
                </a:cubicBezTo>
                <a:cubicBezTo>
                  <a:pt x="66" y="164"/>
                  <a:pt x="66" y="161"/>
                  <a:pt x="66" y="161"/>
                </a:cubicBezTo>
                <a:cubicBezTo>
                  <a:pt x="66" y="158"/>
                  <a:pt x="65" y="158"/>
                  <a:pt x="63" y="158"/>
                </a:cubicBezTo>
                <a:cubicBezTo>
                  <a:pt x="61" y="152"/>
                  <a:pt x="60" y="152"/>
                  <a:pt x="61" y="149"/>
                </a:cubicBezTo>
                <a:lnTo>
                  <a:pt x="63" y="149"/>
                </a:lnTo>
                <a:cubicBezTo>
                  <a:pt x="63" y="149"/>
                  <a:pt x="63" y="152"/>
                  <a:pt x="62" y="152"/>
                </a:cubicBezTo>
                <a:lnTo>
                  <a:pt x="64" y="155"/>
                </a:lnTo>
                <a:cubicBezTo>
                  <a:pt x="65" y="158"/>
                  <a:pt x="66" y="158"/>
                  <a:pt x="66" y="161"/>
                </a:cubicBezTo>
                <a:cubicBezTo>
                  <a:pt x="66" y="161"/>
                  <a:pt x="67" y="164"/>
                  <a:pt x="68" y="170"/>
                </a:cubicBezTo>
                <a:cubicBezTo>
                  <a:pt x="70" y="176"/>
                  <a:pt x="72" y="180"/>
                  <a:pt x="72" y="182"/>
                </a:cubicBezTo>
                <a:cubicBezTo>
                  <a:pt x="72" y="182"/>
                  <a:pt x="71" y="189"/>
                  <a:pt x="69" y="189"/>
                </a:cubicBezTo>
                <a:lnTo>
                  <a:pt x="71" y="182"/>
                </a:lnTo>
                <a:close/>
                <a:moveTo>
                  <a:pt x="52" y="104"/>
                </a:moveTo>
                <a:cubicBezTo>
                  <a:pt x="52" y="101"/>
                  <a:pt x="51" y="101"/>
                  <a:pt x="51" y="101"/>
                </a:cubicBezTo>
                <a:cubicBezTo>
                  <a:pt x="51" y="101"/>
                  <a:pt x="53" y="101"/>
                  <a:pt x="53" y="104"/>
                </a:cubicBezTo>
                <a:cubicBezTo>
                  <a:pt x="53" y="104"/>
                  <a:pt x="59" y="134"/>
                  <a:pt x="63" y="149"/>
                </a:cubicBezTo>
                <a:cubicBezTo>
                  <a:pt x="62" y="149"/>
                  <a:pt x="52" y="104"/>
                  <a:pt x="52" y="104"/>
                </a:cubicBezTo>
                <a:close/>
                <a:moveTo>
                  <a:pt x="50" y="64"/>
                </a:moveTo>
                <a:cubicBezTo>
                  <a:pt x="50" y="61"/>
                  <a:pt x="51" y="61"/>
                  <a:pt x="51" y="58"/>
                </a:cubicBezTo>
                <a:lnTo>
                  <a:pt x="52" y="58"/>
                </a:lnTo>
                <a:cubicBezTo>
                  <a:pt x="51" y="61"/>
                  <a:pt x="51" y="61"/>
                  <a:pt x="51" y="64"/>
                </a:cubicBezTo>
                <a:lnTo>
                  <a:pt x="51" y="72"/>
                </a:lnTo>
                <a:cubicBezTo>
                  <a:pt x="51" y="70"/>
                  <a:pt x="51" y="66"/>
                  <a:pt x="50" y="64"/>
                </a:cubicBezTo>
                <a:close/>
                <a:moveTo>
                  <a:pt x="51" y="52"/>
                </a:moveTo>
                <a:lnTo>
                  <a:pt x="51" y="49"/>
                </a:lnTo>
                <a:lnTo>
                  <a:pt x="51" y="46"/>
                </a:lnTo>
                <a:lnTo>
                  <a:pt x="53" y="46"/>
                </a:lnTo>
                <a:lnTo>
                  <a:pt x="51" y="40"/>
                </a:lnTo>
                <a:cubicBezTo>
                  <a:pt x="51" y="37"/>
                  <a:pt x="50" y="37"/>
                  <a:pt x="50" y="34"/>
                </a:cubicBezTo>
                <a:cubicBezTo>
                  <a:pt x="49" y="31"/>
                  <a:pt x="52" y="25"/>
                  <a:pt x="53" y="22"/>
                </a:cubicBezTo>
                <a:lnTo>
                  <a:pt x="56" y="19"/>
                </a:lnTo>
                <a:lnTo>
                  <a:pt x="60" y="19"/>
                </a:lnTo>
                <a:cubicBezTo>
                  <a:pt x="60" y="17"/>
                  <a:pt x="59" y="15"/>
                  <a:pt x="58" y="13"/>
                </a:cubicBezTo>
                <a:cubicBezTo>
                  <a:pt x="60" y="15"/>
                  <a:pt x="61" y="17"/>
                  <a:pt x="61" y="19"/>
                </a:cubicBezTo>
                <a:cubicBezTo>
                  <a:pt x="61" y="19"/>
                  <a:pt x="59" y="19"/>
                  <a:pt x="57" y="22"/>
                </a:cubicBezTo>
                <a:lnTo>
                  <a:pt x="54" y="22"/>
                </a:lnTo>
                <a:cubicBezTo>
                  <a:pt x="53" y="25"/>
                  <a:pt x="50" y="31"/>
                  <a:pt x="50" y="34"/>
                </a:cubicBezTo>
                <a:lnTo>
                  <a:pt x="52" y="40"/>
                </a:lnTo>
                <a:cubicBezTo>
                  <a:pt x="53" y="43"/>
                  <a:pt x="53" y="46"/>
                  <a:pt x="53" y="46"/>
                </a:cubicBezTo>
                <a:lnTo>
                  <a:pt x="52" y="49"/>
                </a:lnTo>
                <a:cubicBezTo>
                  <a:pt x="51" y="49"/>
                  <a:pt x="51" y="52"/>
                  <a:pt x="52" y="52"/>
                </a:cubicBezTo>
                <a:cubicBezTo>
                  <a:pt x="52" y="52"/>
                  <a:pt x="53" y="55"/>
                  <a:pt x="53" y="58"/>
                </a:cubicBezTo>
                <a:lnTo>
                  <a:pt x="52" y="58"/>
                </a:lnTo>
                <a:cubicBezTo>
                  <a:pt x="52" y="55"/>
                  <a:pt x="51" y="52"/>
                  <a:pt x="51" y="52"/>
                </a:cubicBezTo>
                <a:close/>
                <a:moveTo>
                  <a:pt x="50" y="3"/>
                </a:moveTo>
                <a:cubicBezTo>
                  <a:pt x="53" y="7"/>
                  <a:pt x="56" y="10"/>
                  <a:pt x="58" y="13"/>
                </a:cubicBezTo>
                <a:cubicBezTo>
                  <a:pt x="55" y="10"/>
                  <a:pt x="52" y="7"/>
                  <a:pt x="50" y="3"/>
                </a:cubicBezTo>
                <a:close/>
                <a:moveTo>
                  <a:pt x="46" y="3"/>
                </a:moveTo>
                <a:cubicBezTo>
                  <a:pt x="45" y="3"/>
                  <a:pt x="39" y="10"/>
                  <a:pt x="34" y="10"/>
                </a:cubicBezTo>
                <a:cubicBezTo>
                  <a:pt x="39" y="6"/>
                  <a:pt x="44" y="3"/>
                  <a:pt x="44" y="3"/>
                </a:cubicBezTo>
                <a:cubicBezTo>
                  <a:pt x="49" y="0"/>
                  <a:pt x="50" y="3"/>
                  <a:pt x="50" y="3"/>
                </a:cubicBezTo>
                <a:lnTo>
                  <a:pt x="46" y="3"/>
                </a:lnTo>
                <a:close/>
                <a:moveTo>
                  <a:pt x="18" y="10"/>
                </a:moveTo>
                <a:lnTo>
                  <a:pt x="15" y="19"/>
                </a:lnTo>
                <a:lnTo>
                  <a:pt x="13" y="22"/>
                </a:lnTo>
                <a:cubicBezTo>
                  <a:pt x="11" y="25"/>
                  <a:pt x="8" y="28"/>
                  <a:pt x="9" y="31"/>
                </a:cubicBezTo>
                <a:cubicBezTo>
                  <a:pt x="9" y="37"/>
                  <a:pt x="14" y="37"/>
                  <a:pt x="15" y="37"/>
                </a:cubicBezTo>
                <a:lnTo>
                  <a:pt x="15" y="46"/>
                </a:lnTo>
                <a:cubicBezTo>
                  <a:pt x="15" y="49"/>
                  <a:pt x="14" y="67"/>
                  <a:pt x="14" y="67"/>
                </a:cubicBezTo>
                <a:cubicBezTo>
                  <a:pt x="12" y="73"/>
                  <a:pt x="9" y="85"/>
                  <a:pt x="8" y="91"/>
                </a:cubicBezTo>
                <a:cubicBezTo>
                  <a:pt x="9" y="82"/>
                  <a:pt x="12" y="67"/>
                  <a:pt x="13" y="67"/>
                </a:cubicBezTo>
                <a:cubicBezTo>
                  <a:pt x="13" y="67"/>
                  <a:pt x="15" y="49"/>
                  <a:pt x="15" y="46"/>
                </a:cubicBezTo>
                <a:cubicBezTo>
                  <a:pt x="15" y="43"/>
                  <a:pt x="14" y="40"/>
                  <a:pt x="14" y="40"/>
                </a:cubicBezTo>
                <a:cubicBezTo>
                  <a:pt x="14" y="40"/>
                  <a:pt x="8" y="37"/>
                  <a:pt x="8" y="31"/>
                </a:cubicBezTo>
                <a:cubicBezTo>
                  <a:pt x="7" y="28"/>
                  <a:pt x="10" y="25"/>
                  <a:pt x="12" y="22"/>
                </a:cubicBezTo>
                <a:cubicBezTo>
                  <a:pt x="13" y="19"/>
                  <a:pt x="14" y="19"/>
                  <a:pt x="14" y="19"/>
                </a:cubicBezTo>
                <a:lnTo>
                  <a:pt x="18" y="10"/>
                </a:lnTo>
                <a:cubicBezTo>
                  <a:pt x="18" y="10"/>
                  <a:pt x="21" y="3"/>
                  <a:pt x="27" y="3"/>
                </a:cubicBezTo>
                <a:cubicBezTo>
                  <a:pt x="22" y="3"/>
                  <a:pt x="18" y="10"/>
                  <a:pt x="18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9" name="Freeform 8308">
            <a:extLst>
              <a:ext uri="{FF2B5EF4-FFF2-40B4-BE49-F238E27FC236}">
                <a16:creationId xmlns:a16="http://schemas.microsoft.com/office/drawing/2014/main" id="{49FBC956-87DE-4C47-B64F-38F0E7348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5549900"/>
            <a:ext cx="7937" cy="4763"/>
          </a:xfrm>
          <a:custGeom>
            <a:avLst/>
            <a:gdLst>
              <a:gd name="T0" fmla="*/ 7576 w 22"/>
              <a:gd name="T1" fmla="*/ 1099 h 13"/>
              <a:gd name="T2" fmla="*/ 1082 w 22"/>
              <a:gd name="T3" fmla="*/ 4397 h 13"/>
              <a:gd name="T4" fmla="*/ 722 w 22"/>
              <a:gd name="T5" fmla="*/ 3297 h 13"/>
              <a:gd name="T6" fmla="*/ 2525 w 22"/>
              <a:gd name="T7" fmla="*/ 3297 h 13"/>
              <a:gd name="T8" fmla="*/ 722 w 22"/>
              <a:gd name="T9" fmla="*/ 1099 h 13"/>
              <a:gd name="T10" fmla="*/ 3247 w 22"/>
              <a:gd name="T11" fmla="*/ 0 h 13"/>
              <a:gd name="T12" fmla="*/ 4690 w 22"/>
              <a:gd name="T13" fmla="*/ 1099 h 13"/>
              <a:gd name="T14" fmla="*/ 6494 w 22"/>
              <a:gd name="T15" fmla="*/ 0 h 13"/>
              <a:gd name="T16" fmla="*/ 7576 w 22"/>
              <a:gd name="T17" fmla="*/ 109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13">
                <a:moveTo>
                  <a:pt x="21" y="3"/>
                </a:moveTo>
                <a:cubicBezTo>
                  <a:pt x="21" y="3"/>
                  <a:pt x="5" y="12"/>
                  <a:pt x="3" y="12"/>
                </a:cubicBezTo>
                <a:cubicBezTo>
                  <a:pt x="1" y="12"/>
                  <a:pt x="0" y="9"/>
                  <a:pt x="2" y="9"/>
                </a:cubicBezTo>
                <a:cubicBezTo>
                  <a:pt x="5" y="9"/>
                  <a:pt x="7" y="9"/>
                  <a:pt x="7" y="9"/>
                </a:cubicBezTo>
                <a:lnTo>
                  <a:pt x="2" y="3"/>
                </a:lnTo>
                <a:lnTo>
                  <a:pt x="9" y="0"/>
                </a:lnTo>
                <a:cubicBezTo>
                  <a:pt x="9" y="0"/>
                  <a:pt x="11" y="3"/>
                  <a:pt x="13" y="3"/>
                </a:cubicBezTo>
                <a:cubicBezTo>
                  <a:pt x="14" y="3"/>
                  <a:pt x="18" y="0"/>
                  <a:pt x="18" y="0"/>
                </a:cubicBezTo>
                <a:lnTo>
                  <a:pt x="21" y="3"/>
                </a:ln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40" name="Freeform 8309">
            <a:extLst>
              <a:ext uri="{FF2B5EF4-FFF2-40B4-BE49-F238E27FC236}">
                <a16:creationId xmlns:a16="http://schemas.microsoft.com/office/drawing/2014/main" id="{30049183-336C-AA4C-98A0-47EC068A8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5549900"/>
            <a:ext cx="7937" cy="4763"/>
          </a:xfrm>
          <a:custGeom>
            <a:avLst/>
            <a:gdLst>
              <a:gd name="T0" fmla="*/ 2416 w 23"/>
              <a:gd name="T1" fmla="*/ 3297 h 13"/>
              <a:gd name="T2" fmla="*/ 690 w 23"/>
              <a:gd name="T3" fmla="*/ 1099 h 13"/>
              <a:gd name="T4" fmla="*/ 1725 w 23"/>
              <a:gd name="T5" fmla="*/ 733 h 13"/>
              <a:gd name="T6" fmla="*/ 690 w 23"/>
              <a:gd name="T7" fmla="*/ 1099 h 13"/>
              <a:gd name="T8" fmla="*/ 2416 w 23"/>
              <a:gd name="T9" fmla="*/ 3297 h 13"/>
              <a:gd name="T10" fmla="*/ 6902 w 23"/>
              <a:gd name="T11" fmla="*/ 1099 h 13"/>
              <a:gd name="T12" fmla="*/ 6557 w 23"/>
              <a:gd name="T13" fmla="*/ 733 h 13"/>
              <a:gd name="T14" fmla="*/ 7592 w 23"/>
              <a:gd name="T15" fmla="*/ 1099 h 13"/>
              <a:gd name="T16" fmla="*/ 1035 w 23"/>
              <a:gd name="T17" fmla="*/ 4397 h 13"/>
              <a:gd name="T18" fmla="*/ 2416 w 23"/>
              <a:gd name="T19" fmla="*/ 3297 h 13"/>
              <a:gd name="T20" fmla="*/ 3106 w 23"/>
              <a:gd name="T21" fmla="*/ 0 h 13"/>
              <a:gd name="T22" fmla="*/ 1725 w 23"/>
              <a:gd name="T23" fmla="*/ 733 h 13"/>
              <a:gd name="T24" fmla="*/ 3106 w 23"/>
              <a:gd name="T25" fmla="*/ 0 h 13"/>
              <a:gd name="T26" fmla="*/ 6557 w 23"/>
              <a:gd name="T27" fmla="*/ 366 h 13"/>
              <a:gd name="T28" fmla="*/ 6557 w 23"/>
              <a:gd name="T29" fmla="*/ 733 h 13"/>
              <a:gd name="T30" fmla="*/ 6557 w 23"/>
              <a:gd name="T31" fmla="*/ 366 h 13"/>
              <a:gd name="T32" fmla="*/ 6557 w 23"/>
              <a:gd name="T33" fmla="*/ 366 h 13"/>
              <a:gd name="T34" fmla="*/ 6557 w 23"/>
              <a:gd name="T35" fmla="*/ 366 h 13"/>
              <a:gd name="T36" fmla="*/ 6557 w 23"/>
              <a:gd name="T37" fmla="*/ 366 h 13"/>
              <a:gd name="T38" fmla="*/ 6212 w 23"/>
              <a:gd name="T39" fmla="*/ 0 h 13"/>
              <a:gd name="T40" fmla="*/ 6557 w 23"/>
              <a:gd name="T41" fmla="*/ 366 h 13"/>
              <a:gd name="T42" fmla="*/ 6212 w 23"/>
              <a:gd name="T43" fmla="*/ 0 h 13"/>
              <a:gd name="T44" fmla="*/ 0 w 23"/>
              <a:gd name="T45" fmla="*/ 3297 h 13"/>
              <a:gd name="T46" fmla="*/ 345 w 23"/>
              <a:gd name="T47" fmla="*/ 3297 h 13"/>
              <a:gd name="T48" fmla="*/ 690 w 23"/>
              <a:gd name="T49" fmla="*/ 4397 h 13"/>
              <a:gd name="T50" fmla="*/ 0 w 23"/>
              <a:gd name="T51" fmla="*/ 3297 h 13"/>
              <a:gd name="T52" fmla="*/ 3106 w 23"/>
              <a:gd name="T53" fmla="*/ 0 h 13"/>
              <a:gd name="T54" fmla="*/ 4141 w 23"/>
              <a:gd name="T55" fmla="*/ 1099 h 13"/>
              <a:gd name="T56" fmla="*/ 3106 w 23"/>
              <a:gd name="T57" fmla="*/ 0 h 13"/>
              <a:gd name="T58" fmla="*/ 6212 w 23"/>
              <a:gd name="T59" fmla="*/ 0 h 13"/>
              <a:gd name="T60" fmla="*/ 4486 w 23"/>
              <a:gd name="T61" fmla="*/ 1099 h 13"/>
              <a:gd name="T62" fmla="*/ 4141 w 23"/>
              <a:gd name="T63" fmla="*/ 1099 h 13"/>
              <a:gd name="T64" fmla="*/ 6212 w 23"/>
              <a:gd name="T65" fmla="*/ 0 h 1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" h="13">
                <a:moveTo>
                  <a:pt x="7" y="9"/>
                </a:moveTo>
                <a:lnTo>
                  <a:pt x="2" y="3"/>
                </a:lnTo>
                <a:lnTo>
                  <a:pt x="5" y="2"/>
                </a:lnTo>
                <a:cubicBezTo>
                  <a:pt x="4" y="2"/>
                  <a:pt x="2" y="3"/>
                  <a:pt x="2" y="3"/>
                </a:cubicBezTo>
                <a:cubicBezTo>
                  <a:pt x="3" y="3"/>
                  <a:pt x="5" y="6"/>
                  <a:pt x="7" y="9"/>
                </a:cubicBezTo>
                <a:cubicBezTo>
                  <a:pt x="12" y="6"/>
                  <a:pt x="20" y="3"/>
                  <a:pt x="20" y="3"/>
                </a:cubicBezTo>
                <a:cubicBezTo>
                  <a:pt x="20" y="3"/>
                  <a:pt x="20" y="2"/>
                  <a:pt x="19" y="2"/>
                </a:cubicBezTo>
                <a:lnTo>
                  <a:pt x="22" y="3"/>
                </a:lnTo>
                <a:cubicBezTo>
                  <a:pt x="20" y="3"/>
                  <a:pt x="5" y="12"/>
                  <a:pt x="3" y="12"/>
                </a:cubicBezTo>
                <a:cubicBezTo>
                  <a:pt x="3" y="11"/>
                  <a:pt x="5" y="10"/>
                  <a:pt x="7" y="9"/>
                </a:cubicBezTo>
                <a:close/>
                <a:moveTo>
                  <a:pt x="9" y="0"/>
                </a:moveTo>
                <a:lnTo>
                  <a:pt x="5" y="2"/>
                </a:lnTo>
                <a:cubicBezTo>
                  <a:pt x="7" y="1"/>
                  <a:pt x="8" y="0"/>
                  <a:pt x="9" y="0"/>
                </a:cubicBezTo>
                <a:close/>
                <a:moveTo>
                  <a:pt x="19" y="1"/>
                </a:moveTo>
                <a:cubicBezTo>
                  <a:pt x="19" y="1"/>
                  <a:pt x="19" y="1"/>
                  <a:pt x="19" y="2"/>
                </a:cubicBezTo>
                <a:lnTo>
                  <a:pt x="19" y="1"/>
                </a:lnTo>
                <a:close/>
                <a:moveTo>
                  <a:pt x="19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lose/>
                <a:moveTo>
                  <a:pt x="18" y="0"/>
                </a:moveTo>
                <a:cubicBezTo>
                  <a:pt x="18" y="0"/>
                  <a:pt x="18" y="0"/>
                  <a:pt x="19" y="1"/>
                </a:cubicBezTo>
                <a:cubicBezTo>
                  <a:pt x="18" y="1"/>
                  <a:pt x="18" y="1"/>
                  <a:pt x="18" y="0"/>
                </a:cubicBezTo>
                <a:close/>
                <a:moveTo>
                  <a:pt x="0" y="9"/>
                </a:moveTo>
                <a:lnTo>
                  <a:pt x="1" y="9"/>
                </a:lnTo>
                <a:lnTo>
                  <a:pt x="2" y="12"/>
                </a:lnTo>
                <a:cubicBezTo>
                  <a:pt x="1" y="12"/>
                  <a:pt x="0" y="12"/>
                  <a:pt x="0" y="9"/>
                </a:cubicBezTo>
                <a:close/>
                <a:moveTo>
                  <a:pt x="9" y="0"/>
                </a:moveTo>
                <a:cubicBezTo>
                  <a:pt x="11" y="0"/>
                  <a:pt x="12" y="2"/>
                  <a:pt x="12" y="3"/>
                </a:cubicBezTo>
                <a:cubicBezTo>
                  <a:pt x="11" y="3"/>
                  <a:pt x="10" y="2"/>
                  <a:pt x="9" y="0"/>
                </a:cubicBezTo>
                <a:close/>
                <a:moveTo>
                  <a:pt x="18" y="0"/>
                </a:moveTo>
                <a:cubicBezTo>
                  <a:pt x="18" y="0"/>
                  <a:pt x="14" y="3"/>
                  <a:pt x="13" y="3"/>
                </a:cubicBezTo>
                <a:cubicBezTo>
                  <a:pt x="13" y="3"/>
                  <a:pt x="13" y="3"/>
                  <a:pt x="12" y="3"/>
                </a:cubicBezTo>
                <a:cubicBezTo>
                  <a:pt x="14" y="3"/>
                  <a:pt x="18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41" name="Freeform 8310">
            <a:extLst>
              <a:ext uri="{FF2B5EF4-FFF2-40B4-BE49-F238E27FC236}">
                <a16:creationId xmlns:a16="http://schemas.microsoft.com/office/drawing/2014/main" id="{509B622F-6B4F-D343-AE7B-7FB12DDB0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551488"/>
            <a:ext cx="3175" cy="3175"/>
          </a:xfrm>
          <a:custGeom>
            <a:avLst/>
            <a:gdLst>
              <a:gd name="T0" fmla="*/ 0 w 10"/>
              <a:gd name="T1" fmla="*/ 1361 h 7"/>
              <a:gd name="T2" fmla="*/ 1270 w 10"/>
              <a:gd name="T3" fmla="*/ 0 h 7"/>
              <a:gd name="T4" fmla="*/ 1905 w 10"/>
              <a:gd name="T5" fmla="*/ 1361 h 7"/>
              <a:gd name="T6" fmla="*/ 0 w 10"/>
              <a:gd name="T7" fmla="*/ 136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7">
                <a:moveTo>
                  <a:pt x="0" y="3"/>
                </a:moveTo>
                <a:lnTo>
                  <a:pt x="4" y="0"/>
                </a:lnTo>
                <a:cubicBezTo>
                  <a:pt x="4" y="0"/>
                  <a:pt x="9" y="3"/>
                  <a:pt x="6" y="3"/>
                </a:cubicBezTo>
                <a:cubicBezTo>
                  <a:pt x="3" y="6"/>
                  <a:pt x="2" y="3"/>
                  <a:pt x="0" y="3"/>
                </a:cubicBezTo>
              </a:path>
            </a:pathLst>
          </a:custGeom>
          <a:solidFill>
            <a:srgbClr val="F5C3B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42" name="Freeform 8311">
            <a:extLst>
              <a:ext uri="{FF2B5EF4-FFF2-40B4-BE49-F238E27FC236}">
                <a16:creationId xmlns:a16="http://schemas.microsoft.com/office/drawing/2014/main" id="{92FA356E-C88D-9248-AAAB-6DF617754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5551488"/>
            <a:ext cx="3175" cy="3175"/>
          </a:xfrm>
          <a:custGeom>
            <a:avLst/>
            <a:gdLst>
              <a:gd name="T0" fmla="*/ 1764 w 9"/>
              <a:gd name="T1" fmla="*/ 2721 h 7"/>
              <a:gd name="T2" fmla="*/ 353 w 9"/>
              <a:gd name="T3" fmla="*/ 1361 h 7"/>
              <a:gd name="T4" fmla="*/ 0 w 9"/>
              <a:gd name="T5" fmla="*/ 1361 h 7"/>
              <a:gd name="T6" fmla="*/ 1764 w 9"/>
              <a:gd name="T7" fmla="*/ 0 h 7"/>
              <a:gd name="T8" fmla="*/ 1764 w 9"/>
              <a:gd name="T9" fmla="*/ 0 h 7"/>
              <a:gd name="T10" fmla="*/ 353 w 9"/>
              <a:gd name="T11" fmla="*/ 1361 h 7"/>
              <a:gd name="T12" fmla="*/ 706 w 9"/>
              <a:gd name="T13" fmla="*/ 1361 h 7"/>
              <a:gd name="T14" fmla="*/ 2469 w 9"/>
              <a:gd name="T15" fmla="*/ 1361 h 7"/>
              <a:gd name="T16" fmla="*/ 2469 w 9"/>
              <a:gd name="T17" fmla="*/ 1361 h 7"/>
              <a:gd name="T18" fmla="*/ 1764 w 9"/>
              <a:gd name="T19" fmla="*/ 0 h 7"/>
              <a:gd name="T20" fmla="*/ 2822 w 9"/>
              <a:gd name="T21" fmla="*/ 1361 h 7"/>
              <a:gd name="T22" fmla="*/ 2469 w 9"/>
              <a:gd name="T23" fmla="*/ 2721 h 7"/>
              <a:gd name="T24" fmla="*/ 1764 w 9"/>
              <a:gd name="T25" fmla="*/ 272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7">
                <a:moveTo>
                  <a:pt x="5" y="6"/>
                </a:moveTo>
                <a:cubicBezTo>
                  <a:pt x="4" y="6"/>
                  <a:pt x="3" y="3"/>
                  <a:pt x="1" y="3"/>
                </a:cubicBezTo>
                <a:lnTo>
                  <a:pt x="0" y="3"/>
                </a:lnTo>
                <a:lnTo>
                  <a:pt x="5" y="0"/>
                </a:lnTo>
                <a:lnTo>
                  <a:pt x="1" y="3"/>
                </a:lnTo>
                <a:lnTo>
                  <a:pt x="2" y="3"/>
                </a:lnTo>
                <a:cubicBezTo>
                  <a:pt x="4" y="3"/>
                  <a:pt x="4" y="6"/>
                  <a:pt x="7" y="3"/>
                </a:cubicBezTo>
                <a:lnTo>
                  <a:pt x="5" y="0"/>
                </a:lnTo>
                <a:lnTo>
                  <a:pt x="8" y="3"/>
                </a:lnTo>
                <a:cubicBezTo>
                  <a:pt x="8" y="3"/>
                  <a:pt x="7" y="3"/>
                  <a:pt x="7" y="6"/>
                </a:cubicBezTo>
                <a:lnTo>
                  <a:pt x="5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43" name="Freeform 8312">
            <a:extLst>
              <a:ext uri="{FF2B5EF4-FFF2-40B4-BE49-F238E27FC236}">
                <a16:creationId xmlns:a16="http://schemas.microsoft.com/office/drawing/2014/main" id="{E8C46AA2-D887-ED46-9A93-EFFA45C6A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549900"/>
            <a:ext cx="3175" cy="3175"/>
          </a:xfrm>
          <a:custGeom>
            <a:avLst/>
            <a:gdLst>
              <a:gd name="T0" fmla="*/ 794 w 8"/>
              <a:gd name="T1" fmla="*/ 2721 h 7"/>
              <a:gd name="T2" fmla="*/ 0 w 8"/>
              <a:gd name="T3" fmla="*/ 1361 h 7"/>
              <a:gd name="T4" fmla="*/ 794 w 8"/>
              <a:gd name="T5" fmla="*/ 0 h 7"/>
              <a:gd name="T6" fmla="*/ 1984 w 8"/>
              <a:gd name="T7" fmla="*/ 2721 h 7"/>
              <a:gd name="T8" fmla="*/ 794 w 8"/>
              <a:gd name="T9" fmla="*/ 27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2" y="6"/>
                </a:moveTo>
                <a:lnTo>
                  <a:pt x="0" y="3"/>
                </a:lnTo>
                <a:lnTo>
                  <a:pt x="2" y="0"/>
                </a:lnTo>
                <a:cubicBezTo>
                  <a:pt x="2" y="0"/>
                  <a:pt x="7" y="3"/>
                  <a:pt x="5" y="6"/>
                </a:cubicBezTo>
                <a:lnTo>
                  <a:pt x="2" y="6"/>
                </a:lnTo>
              </a:path>
            </a:pathLst>
          </a:custGeom>
          <a:solidFill>
            <a:srgbClr val="F5C3B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44" name="Freeform 8313">
            <a:extLst>
              <a:ext uri="{FF2B5EF4-FFF2-40B4-BE49-F238E27FC236}">
                <a16:creationId xmlns:a16="http://schemas.microsoft.com/office/drawing/2014/main" id="{DCB30394-805A-7141-A98E-DDE70EA29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549900"/>
            <a:ext cx="1587" cy="3175"/>
          </a:xfrm>
          <a:custGeom>
            <a:avLst/>
            <a:gdLst>
              <a:gd name="T0" fmla="*/ 1058 w 6"/>
              <a:gd name="T1" fmla="*/ 2858 h 10"/>
              <a:gd name="T2" fmla="*/ 529 w 6"/>
              <a:gd name="T3" fmla="*/ 2858 h 10"/>
              <a:gd name="T4" fmla="*/ 0 w 6"/>
              <a:gd name="T5" fmla="*/ 1905 h 10"/>
              <a:gd name="T6" fmla="*/ 1058 w 6"/>
              <a:gd name="T7" fmla="*/ 2858 h 10"/>
              <a:gd name="T8" fmla="*/ 1323 w 6"/>
              <a:gd name="T9" fmla="*/ 1905 h 10"/>
              <a:gd name="T10" fmla="*/ 529 w 6"/>
              <a:gd name="T11" fmla="*/ 953 h 10"/>
              <a:gd name="T12" fmla="*/ 0 w 6"/>
              <a:gd name="T13" fmla="*/ 1905 h 10"/>
              <a:gd name="T14" fmla="*/ 529 w 6"/>
              <a:gd name="T15" fmla="*/ 0 h 10"/>
              <a:gd name="T16" fmla="*/ 1323 w 6"/>
              <a:gd name="T17" fmla="*/ 1905 h 10"/>
              <a:gd name="T18" fmla="*/ 1323 w 6"/>
              <a:gd name="T19" fmla="*/ 2858 h 10"/>
              <a:gd name="T20" fmla="*/ 1058 w 6"/>
              <a:gd name="T21" fmla="*/ 2858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10">
                <a:moveTo>
                  <a:pt x="4" y="9"/>
                </a:moveTo>
                <a:lnTo>
                  <a:pt x="2" y="9"/>
                </a:lnTo>
                <a:lnTo>
                  <a:pt x="0" y="6"/>
                </a:lnTo>
                <a:lnTo>
                  <a:pt x="4" y="9"/>
                </a:lnTo>
                <a:cubicBezTo>
                  <a:pt x="4" y="9"/>
                  <a:pt x="5" y="9"/>
                  <a:pt x="5" y="6"/>
                </a:cubicBezTo>
                <a:lnTo>
                  <a:pt x="2" y="3"/>
                </a:lnTo>
                <a:lnTo>
                  <a:pt x="0" y="6"/>
                </a:lnTo>
                <a:lnTo>
                  <a:pt x="2" y="0"/>
                </a:lnTo>
                <a:cubicBezTo>
                  <a:pt x="3" y="0"/>
                  <a:pt x="5" y="3"/>
                  <a:pt x="5" y="6"/>
                </a:cubicBezTo>
                <a:lnTo>
                  <a:pt x="5" y="9"/>
                </a:lnTo>
                <a:lnTo>
                  <a:pt x="4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45" name="Freeform 8314">
            <a:extLst>
              <a:ext uri="{FF2B5EF4-FFF2-40B4-BE49-F238E27FC236}">
                <a16:creationId xmlns:a16="http://schemas.microsoft.com/office/drawing/2014/main" id="{49AC46CC-D966-1743-85E5-8DB070349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5480050"/>
            <a:ext cx="6350" cy="4763"/>
          </a:xfrm>
          <a:custGeom>
            <a:avLst/>
            <a:gdLst>
              <a:gd name="T0" fmla="*/ 397 w 16"/>
              <a:gd name="T1" fmla="*/ 4397 h 13"/>
              <a:gd name="T2" fmla="*/ 5556 w 16"/>
              <a:gd name="T3" fmla="*/ 0 h 13"/>
              <a:gd name="T4" fmla="*/ 5953 w 16"/>
              <a:gd name="T5" fmla="*/ 0 h 13"/>
              <a:gd name="T6" fmla="*/ 397 w 16"/>
              <a:gd name="T7" fmla="*/ 439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3">
                <a:moveTo>
                  <a:pt x="1" y="12"/>
                </a:moveTo>
                <a:cubicBezTo>
                  <a:pt x="0" y="9"/>
                  <a:pt x="12" y="0"/>
                  <a:pt x="14" y="0"/>
                </a:cubicBezTo>
                <a:lnTo>
                  <a:pt x="15" y="0"/>
                </a:lnTo>
                <a:cubicBezTo>
                  <a:pt x="9" y="3"/>
                  <a:pt x="1" y="9"/>
                  <a:pt x="1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46" name="Freeform 8315">
            <a:extLst>
              <a:ext uri="{FF2B5EF4-FFF2-40B4-BE49-F238E27FC236}">
                <a16:creationId xmlns:a16="http://schemas.microsoft.com/office/drawing/2014/main" id="{1BFA1085-2ECD-F344-A271-09DBBE4C6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481638"/>
            <a:ext cx="3175" cy="3175"/>
          </a:xfrm>
          <a:custGeom>
            <a:avLst/>
            <a:gdLst>
              <a:gd name="T0" fmla="*/ 397 w 8"/>
              <a:gd name="T1" fmla="*/ 2886 h 11"/>
              <a:gd name="T2" fmla="*/ 2778 w 8"/>
              <a:gd name="T3" fmla="*/ 0 h 11"/>
              <a:gd name="T4" fmla="*/ 2778 w 8"/>
              <a:gd name="T5" fmla="*/ 0 h 11"/>
              <a:gd name="T6" fmla="*/ 397 w 8"/>
              <a:gd name="T7" fmla="*/ 2886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1">
                <a:moveTo>
                  <a:pt x="1" y="10"/>
                </a:moveTo>
                <a:cubicBezTo>
                  <a:pt x="0" y="4"/>
                  <a:pt x="7" y="0"/>
                  <a:pt x="7" y="0"/>
                </a:cubicBezTo>
                <a:cubicBezTo>
                  <a:pt x="7" y="0"/>
                  <a:pt x="1" y="7"/>
                  <a:pt x="1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47" name="Freeform 8316">
            <a:extLst>
              <a:ext uri="{FF2B5EF4-FFF2-40B4-BE49-F238E27FC236}">
                <a16:creationId xmlns:a16="http://schemas.microsoft.com/office/drawing/2014/main" id="{C19F088B-25FC-5C49-AE11-FB603B075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7038" y="5481638"/>
            <a:ext cx="1587" cy="6350"/>
          </a:xfrm>
          <a:custGeom>
            <a:avLst/>
            <a:gdLst>
              <a:gd name="T0" fmla="*/ 1323 w 6"/>
              <a:gd name="T1" fmla="*/ 5976 h 17"/>
              <a:gd name="T2" fmla="*/ 1058 w 6"/>
              <a:gd name="T3" fmla="*/ 3735 h 17"/>
              <a:gd name="T4" fmla="*/ 265 w 6"/>
              <a:gd name="T5" fmla="*/ 1494 h 17"/>
              <a:gd name="T6" fmla="*/ 0 w 6"/>
              <a:gd name="T7" fmla="*/ 0 h 17"/>
              <a:gd name="T8" fmla="*/ 265 w 6"/>
              <a:gd name="T9" fmla="*/ 1494 h 17"/>
              <a:gd name="T10" fmla="*/ 1323 w 6"/>
              <a:gd name="T11" fmla="*/ 3735 h 17"/>
              <a:gd name="T12" fmla="*/ 1323 w 6"/>
              <a:gd name="T13" fmla="*/ 5976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5" y="16"/>
                </a:moveTo>
                <a:cubicBezTo>
                  <a:pt x="5" y="16"/>
                  <a:pt x="5" y="13"/>
                  <a:pt x="4" y="10"/>
                </a:cubicBezTo>
                <a:cubicBezTo>
                  <a:pt x="3" y="7"/>
                  <a:pt x="1" y="4"/>
                  <a:pt x="1" y="4"/>
                </a:cubicBezTo>
                <a:lnTo>
                  <a:pt x="0" y="0"/>
                </a:lnTo>
                <a:cubicBezTo>
                  <a:pt x="0" y="0"/>
                  <a:pt x="1" y="0"/>
                  <a:pt x="1" y="4"/>
                </a:cubicBezTo>
                <a:cubicBezTo>
                  <a:pt x="3" y="4"/>
                  <a:pt x="5" y="7"/>
                  <a:pt x="5" y="10"/>
                </a:cubicBezTo>
                <a:lnTo>
                  <a:pt x="5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48" name="Freeform 8317">
            <a:extLst>
              <a:ext uri="{FF2B5EF4-FFF2-40B4-BE49-F238E27FC236}">
                <a16:creationId xmlns:a16="http://schemas.microsoft.com/office/drawing/2014/main" id="{06E03EEA-4B4D-BF41-B289-DE5D72BEF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450" y="5483225"/>
            <a:ext cx="3175" cy="4763"/>
          </a:xfrm>
          <a:custGeom>
            <a:avLst/>
            <a:gdLst>
              <a:gd name="T0" fmla="*/ 2721 w 7"/>
              <a:gd name="T1" fmla="*/ 4397 h 13"/>
              <a:gd name="T2" fmla="*/ 1361 w 7"/>
              <a:gd name="T3" fmla="*/ 1099 h 13"/>
              <a:gd name="T4" fmla="*/ 2721 w 7"/>
              <a:gd name="T5" fmla="*/ 4397 h 13"/>
              <a:gd name="T6" fmla="*/ 0 w 7"/>
              <a:gd name="T7" fmla="*/ 0 h 13"/>
              <a:gd name="T8" fmla="*/ 0 w 7"/>
              <a:gd name="T9" fmla="*/ 0 h 13"/>
              <a:gd name="T10" fmla="*/ 1361 w 7"/>
              <a:gd name="T11" fmla="*/ 1099 h 13"/>
              <a:gd name="T12" fmla="*/ 0 w 7"/>
              <a:gd name="T13" fmla="*/ 0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3">
                <a:moveTo>
                  <a:pt x="6" y="12"/>
                </a:moveTo>
                <a:cubicBezTo>
                  <a:pt x="4" y="9"/>
                  <a:pt x="3" y="6"/>
                  <a:pt x="3" y="3"/>
                </a:cubicBezTo>
                <a:cubicBezTo>
                  <a:pt x="4" y="6"/>
                  <a:pt x="6" y="9"/>
                  <a:pt x="6" y="12"/>
                </a:cubicBezTo>
                <a:close/>
                <a:moveTo>
                  <a:pt x="0" y="0"/>
                </a:moveTo>
                <a:lnTo>
                  <a:pt x="0" y="0"/>
                </a:lnTo>
                <a:lnTo>
                  <a:pt x="3" y="3"/>
                </a:lnTo>
                <a:cubicBezTo>
                  <a:pt x="0" y="3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49" name="Freeform 8318">
            <a:extLst>
              <a:ext uri="{FF2B5EF4-FFF2-40B4-BE49-F238E27FC236}">
                <a16:creationId xmlns:a16="http://schemas.microsoft.com/office/drawing/2014/main" id="{736003AE-8FC8-A143-8239-023A6A9DA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7038" y="5486400"/>
            <a:ext cx="1587" cy="3175"/>
          </a:xfrm>
          <a:custGeom>
            <a:avLst/>
            <a:gdLst>
              <a:gd name="T0" fmla="*/ 1270 w 5"/>
              <a:gd name="T1" fmla="*/ 0 h 7"/>
              <a:gd name="T2" fmla="*/ 0 w 5"/>
              <a:gd name="T3" fmla="*/ 2721 h 7"/>
              <a:gd name="T4" fmla="*/ 1270 w 5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7">
                <a:moveTo>
                  <a:pt x="4" y="0"/>
                </a:moveTo>
                <a:cubicBezTo>
                  <a:pt x="3" y="6"/>
                  <a:pt x="1" y="6"/>
                  <a:pt x="0" y="6"/>
                </a:cubicBezTo>
                <a:cubicBezTo>
                  <a:pt x="0" y="6"/>
                  <a:pt x="1" y="6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0" name="Freeform 8319">
            <a:extLst>
              <a:ext uri="{FF2B5EF4-FFF2-40B4-BE49-F238E27FC236}">
                <a16:creationId xmlns:a16="http://schemas.microsoft.com/office/drawing/2014/main" id="{0BEE913D-D874-8A4C-AC10-FF2CC0F6B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5486400"/>
            <a:ext cx="7938" cy="4763"/>
          </a:xfrm>
          <a:custGeom>
            <a:avLst/>
            <a:gdLst>
              <a:gd name="T0" fmla="*/ 4691 w 22"/>
              <a:gd name="T1" fmla="*/ 4397 h 13"/>
              <a:gd name="T2" fmla="*/ 1804 w 22"/>
              <a:gd name="T3" fmla="*/ 3297 h 13"/>
              <a:gd name="T4" fmla="*/ 6134 w 22"/>
              <a:gd name="T5" fmla="*/ 3297 h 13"/>
              <a:gd name="T6" fmla="*/ 7577 w 22"/>
              <a:gd name="T7" fmla="*/ 3297 h 13"/>
              <a:gd name="T8" fmla="*/ 6134 w 22"/>
              <a:gd name="T9" fmla="*/ 4397 h 13"/>
              <a:gd name="T10" fmla="*/ 4691 w 22"/>
              <a:gd name="T11" fmla="*/ 4397 h 13"/>
              <a:gd name="T12" fmla="*/ 722 w 22"/>
              <a:gd name="T13" fmla="*/ 2198 h 13"/>
              <a:gd name="T14" fmla="*/ 1443 w 22"/>
              <a:gd name="T15" fmla="*/ 3297 h 13"/>
              <a:gd name="T16" fmla="*/ 722 w 22"/>
              <a:gd name="T17" fmla="*/ 2198 h 13"/>
              <a:gd name="T18" fmla="*/ 722 w 22"/>
              <a:gd name="T19" fmla="*/ 0 h 13"/>
              <a:gd name="T20" fmla="*/ 1443 w 22"/>
              <a:gd name="T21" fmla="*/ 0 h 13"/>
              <a:gd name="T22" fmla="*/ 722 w 22"/>
              <a:gd name="T23" fmla="*/ 2198 h 13"/>
              <a:gd name="T24" fmla="*/ 722 w 22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13">
                <a:moveTo>
                  <a:pt x="13" y="12"/>
                </a:moveTo>
                <a:cubicBezTo>
                  <a:pt x="11" y="12"/>
                  <a:pt x="8" y="12"/>
                  <a:pt x="5" y="9"/>
                </a:cubicBezTo>
                <a:cubicBezTo>
                  <a:pt x="11" y="12"/>
                  <a:pt x="14" y="12"/>
                  <a:pt x="17" y="9"/>
                </a:cubicBezTo>
                <a:lnTo>
                  <a:pt x="21" y="9"/>
                </a:lnTo>
                <a:cubicBezTo>
                  <a:pt x="21" y="9"/>
                  <a:pt x="18" y="9"/>
                  <a:pt x="17" y="12"/>
                </a:cubicBezTo>
                <a:lnTo>
                  <a:pt x="13" y="12"/>
                </a:lnTo>
                <a:close/>
                <a:moveTo>
                  <a:pt x="2" y="6"/>
                </a:moveTo>
                <a:cubicBezTo>
                  <a:pt x="3" y="6"/>
                  <a:pt x="4" y="8"/>
                  <a:pt x="4" y="9"/>
                </a:cubicBezTo>
                <a:cubicBezTo>
                  <a:pt x="3" y="8"/>
                  <a:pt x="2" y="7"/>
                  <a:pt x="2" y="6"/>
                </a:cubicBezTo>
                <a:close/>
                <a:moveTo>
                  <a:pt x="2" y="0"/>
                </a:moveTo>
                <a:cubicBezTo>
                  <a:pt x="2" y="0"/>
                  <a:pt x="2" y="0"/>
                  <a:pt x="4" y="0"/>
                </a:cubicBezTo>
                <a:cubicBezTo>
                  <a:pt x="4" y="0"/>
                  <a:pt x="2" y="3"/>
                  <a:pt x="2" y="6"/>
                </a:cubicBezTo>
                <a:cubicBezTo>
                  <a:pt x="0" y="3"/>
                  <a:pt x="1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1" name="Freeform 8320">
            <a:extLst>
              <a:ext uri="{FF2B5EF4-FFF2-40B4-BE49-F238E27FC236}">
                <a16:creationId xmlns:a16="http://schemas.microsoft.com/office/drawing/2014/main" id="{B14BAB7A-3671-2B49-85A2-BC4E314F0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5489575"/>
            <a:ext cx="6350" cy="7938"/>
          </a:xfrm>
          <a:custGeom>
            <a:avLst/>
            <a:gdLst>
              <a:gd name="T0" fmla="*/ 6016 w 19"/>
              <a:gd name="T1" fmla="*/ 7577 h 22"/>
              <a:gd name="T2" fmla="*/ 0 w 19"/>
              <a:gd name="T3" fmla="*/ 0 h 22"/>
              <a:gd name="T4" fmla="*/ 668 w 19"/>
              <a:gd name="T5" fmla="*/ 0 h 22"/>
              <a:gd name="T6" fmla="*/ 6016 w 19"/>
              <a:gd name="T7" fmla="*/ 7577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22">
                <a:moveTo>
                  <a:pt x="18" y="21"/>
                </a:moveTo>
                <a:cubicBezTo>
                  <a:pt x="2" y="9"/>
                  <a:pt x="0" y="0"/>
                  <a:pt x="0" y="0"/>
                </a:cubicBezTo>
                <a:lnTo>
                  <a:pt x="2" y="0"/>
                </a:lnTo>
                <a:cubicBezTo>
                  <a:pt x="2" y="0"/>
                  <a:pt x="2" y="9"/>
                  <a:pt x="18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" name="Freeform 8321">
            <a:extLst>
              <a:ext uri="{FF2B5EF4-FFF2-40B4-BE49-F238E27FC236}">
                <a16:creationId xmlns:a16="http://schemas.microsoft.com/office/drawing/2014/main" id="{3AD7043C-4972-F64C-AC07-05F1388AE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450" y="5487988"/>
            <a:ext cx="3175" cy="6350"/>
          </a:xfrm>
          <a:custGeom>
            <a:avLst/>
            <a:gdLst>
              <a:gd name="T0" fmla="*/ 0 w 11"/>
              <a:gd name="T1" fmla="*/ 5953 h 16"/>
              <a:gd name="T2" fmla="*/ 2598 w 11"/>
              <a:gd name="T3" fmla="*/ 0 h 16"/>
              <a:gd name="T4" fmla="*/ 2886 w 11"/>
              <a:gd name="T5" fmla="*/ 0 h 16"/>
              <a:gd name="T6" fmla="*/ 0 w 11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6">
                <a:moveTo>
                  <a:pt x="0" y="15"/>
                </a:moveTo>
                <a:cubicBezTo>
                  <a:pt x="3" y="15"/>
                  <a:pt x="7" y="3"/>
                  <a:pt x="9" y="0"/>
                </a:cubicBezTo>
                <a:lnTo>
                  <a:pt x="10" y="0"/>
                </a:lnTo>
                <a:cubicBezTo>
                  <a:pt x="10" y="3"/>
                  <a:pt x="4" y="15"/>
                  <a:pt x="0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3" name="Freeform 8322">
            <a:extLst>
              <a:ext uri="{FF2B5EF4-FFF2-40B4-BE49-F238E27FC236}">
                <a16:creationId xmlns:a16="http://schemas.microsoft.com/office/drawing/2014/main" id="{FC5F12EF-F1F7-784E-BA6C-D769EF67D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7038" y="5492750"/>
            <a:ext cx="1587" cy="6350"/>
          </a:xfrm>
          <a:custGeom>
            <a:avLst/>
            <a:gdLst>
              <a:gd name="T0" fmla="*/ 0 w 3"/>
              <a:gd name="T1" fmla="*/ 5953 h 16"/>
              <a:gd name="T2" fmla="*/ 529 w 3"/>
              <a:gd name="T3" fmla="*/ 0 h 16"/>
              <a:gd name="T4" fmla="*/ 1058 w 3"/>
              <a:gd name="T5" fmla="*/ 0 h 16"/>
              <a:gd name="T6" fmla="*/ 0 w 3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6">
                <a:moveTo>
                  <a:pt x="0" y="15"/>
                </a:moveTo>
                <a:cubicBezTo>
                  <a:pt x="0" y="12"/>
                  <a:pt x="1" y="0"/>
                  <a:pt x="1" y="0"/>
                </a:cubicBezTo>
                <a:lnTo>
                  <a:pt x="2" y="0"/>
                </a:lnTo>
                <a:cubicBezTo>
                  <a:pt x="2" y="0"/>
                  <a:pt x="2" y="12"/>
                  <a:pt x="0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4" name="Freeform 8323">
            <a:extLst>
              <a:ext uri="{FF2B5EF4-FFF2-40B4-BE49-F238E27FC236}">
                <a16:creationId xmlns:a16="http://schemas.microsoft.com/office/drawing/2014/main" id="{1738469B-B7D1-D243-AFAE-0DFBC44B5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7038" y="5497513"/>
            <a:ext cx="7937" cy="3175"/>
          </a:xfrm>
          <a:custGeom>
            <a:avLst/>
            <a:gdLst>
              <a:gd name="T0" fmla="*/ 1984 w 24"/>
              <a:gd name="T1" fmla="*/ 2721 h 7"/>
              <a:gd name="T2" fmla="*/ 0 w 24"/>
              <a:gd name="T3" fmla="*/ 0 h 7"/>
              <a:gd name="T4" fmla="*/ 2315 w 24"/>
              <a:gd name="T5" fmla="*/ 2721 h 7"/>
              <a:gd name="T6" fmla="*/ 1984 w 24"/>
              <a:gd name="T7" fmla="*/ 2721 h 7"/>
              <a:gd name="T8" fmla="*/ 4961 w 24"/>
              <a:gd name="T9" fmla="*/ 0 h 7"/>
              <a:gd name="T10" fmla="*/ 5622 w 24"/>
              <a:gd name="T11" fmla="*/ 0 h 7"/>
              <a:gd name="T12" fmla="*/ 6945 w 24"/>
              <a:gd name="T13" fmla="*/ 1814 h 7"/>
              <a:gd name="T14" fmla="*/ 5622 w 24"/>
              <a:gd name="T15" fmla="*/ 1361 h 7"/>
              <a:gd name="T16" fmla="*/ 4961 w 24"/>
              <a:gd name="T17" fmla="*/ 0 h 7"/>
              <a:gd name="T18" fmla="*/ 3969 w 24"/>
              <a:gd name="T19" fmla="*/ 1361 h 7"/>
              <a:gd name="T20" fmla="*/ 4961 w 24"/>
              <a:gd name="T21" fmla="*/ 0 h 7"/>
              <a:gd name="T22" fmla="*/ 7606 w 24"/>
              <a:gd name="T23" fmla="*/ 1814 h 7"/>
              <a:gd name="T24" fmla="*/ 6945 w 24"/>
              <a:gd name="T25" fmla="*/ 1814 h 7"/>
              <a:gd name="T26" fmla="*/ 7606 w 24"/>
              <a:gd name="T27" fmla="*/ 1814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7">
                <a:moveTo>
                  <a:pt x="6" y="6"/>
                </a:moveTo>
                <a:cubicBezTo>
                  <a:pt x="4" y="6"/>
                  <a:pt x="0" y="0"/>
                  <a:pt x="0" y="0"/>
                </a:cubicBezTo>
                <a:cubicBezTo>
                  <a:pt x="0" y="0"/>
                  <a:pt x="4" y="6"/>
                  <a:pt x="7" y="6"/>
                </a:cubicBezTo>
                <a:lnTo>
                  <a:pt x="6" y="6"/>
                </a:lnTo>
                <a:close/>
                <a:moveTo>
                  <a:pt x="15" y="0"/>
                </a:moveTo>
                <a:lnTo>
                  <a:pt x="17" y="0"/>
                </a:lnTo>
                <a:cubicBezTo>
                  <a:pt x="18" y="3"/>
                  <a:pt x="20" y="4"/>
                  <a:pt x="21" y="4"/>
                </a:cubicBezTo>
                <a:cubicBezTo>
                  <a:pt x="19" y="5"/>
                  <a:pt x="17" y="3"/>
                  <a:pt x="17" y="3"/>
                </a:cubicBezTo>
                <a:lnTo>
                  <a:pt x="15" y="0"/>
                </a:lnTo>
                <a:cubicBezTo>
                  <a:pt x="15" y="0"/>
                  <a:pt x="13" y="3"/>
                  <a:pt x="12" y="3"/>
                </a:cubicBezTo>
                <a:cubicBezTo>
                  <a:pt x="13" y="0"/>
                  <a:pt x="14" y="0"/>
                  <a:pt x="15" y="0"/>
                </a:cubicBezTo>
                <a:close/>
                <a:moveTo>
                  <a:pt x="23" y="4"/>
                </a:moveTo>
                <a:cubicBezTo>
                  <a:pt x="22" y="4"/>
                  <a:pt x="22" y="4"/>
                  <a:pt x="21" y="4"/>
                </a:cubicBezTo>
                <a:cubicBezTo>
                  <a:pt x="22" y="4"/>
                  <a:pt x="22" y="4"/>
                  <a:pt x="2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5" name="Freeform 8324">
            <a:extLst>
              <a:ext uri="{FF2B5EF4-FFF2-40B4-BE49-F238E27FC236}">
                <a16:creationId xmlns:a16="http://schemas.microsoft.com/office/drawing/2014/main" id="{1E74930A-4623-5B42-98A8-E7A3C745B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500688"/>
            <a:ext cx="1587" cy="6350"/>
          </a:xfrm>
          <a:custGeom>
            <a:avLst/>
            <a:gdLst>
              <a:gd name="T0" fmla="*/ 952 w 5"/>
              <a:gd name="T1" fmla="*/ 5953 h 16"/>
              <a:gd name="T2" fmla="*/ 317 w 5"/>
              <a:gd name="T3" fmla="*/ 2381 h 16"/>
              <a:gd name="T4" fmla="*/ 0 w 5"/>
              <a:gd name="T5" fmla="*/ 0 h 16"/>
              <a:gd name="T6" fmla="*/ 317 w 5"/>
              <a:gd name="T7" fmla="*/ 0 h 16"/>
              <a:gd name="T8" fmla="*/ 635 w 5"/>
              <a:gd name="T9" fmla="*/ 2381 h 16"/>
              <a:gd name="T10" fmla="*/ 952 w 5"/>
              <a:gd name="T11" fmla="*/ 5953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6">
                <a:moveTo>
                  <a:pt x="3" y="15"/>
                </a:moveTo>
                <a:cubicBezTo>
                  <a:pt x="3" y="12"/>
                  <a:pt x="2" y="9"/>
                  <a:pt x="1" y="6"/>
                </a:cubicBezTo>
                <a:cubicBezTo>
                  <a:pt x="0" y="6"/>
                  <a:pt x="0" y="0"/>
                  <a:pt x="0" y="0"/>
                </a:cubicBezTo>
                <a:lnTo>
                  <a:pt x="1" y="0"/>
                </a:lnTo>
                <a:cubicBezTo>
                  <a:pt x="1" y="3"/>
                  <a:pt x="1" y="6"/>
                  <a:pt x="2" y="6"/>
                </a:cubicBezTo>
                <a:cubicBezTo>
                  <a:pt x="4" y="9"/>
                  <a:pt x="3" y="15"/>
                  <a:pt x="3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6" name="Freeform 8325">
            <a:extLst>
              <a:ext uri="{FF2B5EF4-FFF2-40B4-BE49-F238E27FC236}">
                <a16:creationId xmlns:a16="http://schemas.microsoft.com/office/drawing/2014/main" id="{8F18E070-7387-1044-AEAA-2D4E42025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3863" y="5500688"/>
            <a:ext cx="3175" cy="6350"/>
          </a:xfrm>
          <a:custGeom>
            <a:avLst/>
            <a:gdLst>
              <a:gd name="T0" fmla="*/ 454 w 7"/>
              <a:gd name="T1" fmla="*/ 6016 h 19"/>
              <a:gd name="T2" fmla="*/ 1361 w 7"/>
              <a:gd name="T3" fmla="*/ 3008 h 19"/>
              <a:gd name="T4" fmla="*/ 454 w 7"/>
              <a:gd name="T5" fmla="*/ 6016 h 19"/>
              <a:gd name="T6" fmla="*/ 1361 w 7"/>
              <a:gd name="T7" fmla="*/ 0 h 19"/>
              <a:gd name="T8" fmla="*/ 2721 w 7"/>
              <a:gd name="T9" fmla="*/ 0 h 19"/>
              <a:gd name="T10" fmla="*/ 1361 w 7"/>
              <a:gd name="T11" fmla="*/ 3008 h 19"/>
              <a:gd name="T12" fmla="*/ 1361 w 7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9">
                <a:moveTo>
                  <a:pt x="1" y="18"/>
                </a:moveTo>
                <a:cubicBezTo>
                  <a:pt x="0" y="15"/>
                  <a:pt x="1" y="12"/>
                  <a:pt x="3" y="9"/>
                </a:cubicBezTo>
                <a:cubicBezTo>
                  <a:pt x="2" y="12"/>
                  <a:pt x="0" y="15"/>
                  <a:pt x="1" y="18"/>
                </a:cubicBezTo>
                <a:close/>
                <a:moveTo>
                  <a:pt x="3" y="0"/>
                </a:moveTo>
                <a:lnTo>
                  <a:pt x="6" y="0"/>
                </a:lnTo>
                <a:cubicBezTo>
                  <a:pt x="6" y="0"/>
                  <a:pt x="3" y="6"/>
                  <a:pt x="3" y="9"/>
                </a:cubicBezTo>
                <a:cubicBezTo>
                  <a:pt x="3" y="6"/>
                  <a:pt x="3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7" name="Freeform 8326">
            <a:extLst>
              <a:ext uri="{FF2B5EF4-FFF2-40B4-BE49-F238E27FC236}">
                <a16:creationId xmlns:a16="http://schemas.microsoft.com/office/drawing/2014/main" id="{E3EE0099-5CA8-1C48-BAED-A622C556B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5508625"/>
            <a:ext cx="3175" cy="17463"/>
          </a:xfrm>
          <a:custGeom>
            <a:avLst/>
            <a:gdLst>
              <a:gd name="T0" fmla="*/ 397 w 8"/>
              <a:gd name="T1" fmla="*/ 17091 h 47"/>
              <a:gd name="T2" fmla="*/ 2381 w 8"/>
              <a:gd name="T3" fmla="*/ 0 h 47"/>
              <a:gd name="T4" fmla="*/ 2778 w 8"/>
              <a:gd name="T5" fmla="*/ 0 h 47"/>
              <a:gd name="T6" fmla="*/ 397 w 8"/>
              <a:gd name="T7" fmla="*/ 17091 h 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7">
                <a:moveTo>
                  <a:pt x="1" y="46"/>
                </a:moveTo>
                <a:cubicBezTo>
                  <a:pt x="0" y="28"/>
                  <a:pt x="6" y="0"/>
                  <a:pt x="6" y="0"/>
                </a:cubicBezTo>
                <a:lnTo>
                  <a:pt x="7" y="0"/>
                </a:lnTo>
                <a:cubicBezTo>
                  <a:pt x="7" y="0"/>
                  <a:pt x="1" y="28"/>
                  <a:pt x="1" y="4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8" name="Freeform 8327">
            <a:extLst>
              <a:ext uri="{FF2B5EF4-FFF2-40B4-BE49-F238E27FC236}">
                <a16:creationId xmlns:a16="http://schemas.microsoft.com/office/drawing/2014/main" id="{1D07C80F-1DFD-A345-8B7C-7B0888885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3863" y="5508625"/>
            <a:ext cx="1587" cy="9525"/>
          </a:xfrm>
          <a:custGeom>
            <a:avLst/>
            <a:gdLst>
              <a:gd name="T0" fmla="*/ 952 w 5"/>
              <a:gd name="T1" fmla="*/ 9159 h 26"/>
              <a:gd name="T2" fmla="*/ 952 w 5"/>
              <a:gd name="T3" fmla="*/ 0 h 26"/>
              <a:gd name="T4" fmla="*/ 1270 w 5"/>
              <a:gd name="T5" fmla="*/ 0 h 26"/>
              <a:gd name="T6" fmla="*/ 952 w 5"/>
              <a:gd name="T7" fmla="*/ 9159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26">
                <a:moveTo>
                  <a:pt x="3" y="25"/>
                </a:moveTo>
                <a:cubicBezTo>
                  <a:pt x="0" y="22"/>
                  <a:pt x="3" y="3"/>
                  <a:pt x="3" y="0"/>
                </a:cubicBezTo>
                <a:lnTo>
                  <a:pt x="4" y="0"/>
                </a:lnTo>
                <a:cubicBezTo>
                  <a:pt x="4" y="0"/>
                  <a:pt x="1" y="22"/>
                  <a:pt x="3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9" name="Freeform 8328">
            <a:extLst>
              <a:ext uri="{FF2B5EF4-FFF2-40B4-BE49-F238E27FC236}">
                <a16:creationId xmlns:a16="http://schemas.microsoft.com/office/drawing/2014/main" id="{310CC643-80BE-D049-ABEF-2C5C1B2B5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514975"/>
            <a:ext cx="3175" cy="12700"/>
          </a:xfrm>
          <a:custGeom>
            <a:avLst/>
            <a:gdLst>
              <a:gd name="T0" fmla="*/ 2822 w 9"/>
              <a:gd name="T1" fmla="*/ 12357 h 37"/>
              <a:gd name="T2" fmla="*/ 0 w 9"/>
              <a:gd name="T3" fmla="*/ 0 h 37"/>
              <a:gd name="T4" fmla="*/ 353 w 9"/>
              <a:gd name="T5" fmla="*/ 0 h 37"/>
              <a:gd name="T6" fmla="*/ 2822 w 9"/>
              <a:gd name="T7" fmla="*/ 12357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37">
                <a:moveTo>
                  <a:pt x="8" y="36"/>
                </a:moveTo>
                <a:cubicBezTo>
                  <a:pt x="4" y="33"/>
                  <a:pt x="0" y="0"/>
                  <a:pt x="0" y="0"/>
                </a:cubicBezTo>
                <a:lnTo>
                  <a:pt x="1" y="0"/>
                </a:lnTo>
                <a:cubicBezTo>
                  <a:pt x="2" y="12"/>
                  <a:pt x="5" y="33"/>
                  <a:pt x="8" y="3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0" name="Freeform 8329">
            <a:extLst>
              <a:ext uri="{FF2B5EF4-FFF2-40B4-BE49-F238E27FC236}">
                <a16:creationId xmlns:a16="http://schemas.microsoft.com/office/drawing/2014/main" id="{F5E636D6-74F0-E743-AD93-4EFF9CFCE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516563"/>
            <a:ext cx="1587" cy="11112"/>
          </a:xfrm>
          <a:custGeom>
            <a:avLst/>
            <a:gdLst>
              <a:gd name="T0" fmla="*/ 0 w 5"/>
              <a:gd name="T1" fmla="*/ 0 h 31"/>
              <a:gd name="T2" fmla="*/ 1270 w 5"/>
              <a:gd name="T3" fmla="*/ 10754 h 31"/>
              <a:gd name="T4" fmla="*/ 0 w 5"/>
              <a:gd name="T5" fmla="*/ 0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31">
                <a:moveTo>
                  <a:pt x="0" y="0"/>
                </a:moveTo>
                <a:cubicBezTo>
                  <a:pt x="1" y="8"/>
                  <a:pt x="2" y="24"/>
                  <a:pt x="4" y="30"/>
                </a:cubicBezTo>
                <a:cubicBezTo>
                  <a:pt x="2" y="22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1" name="Freeform 8330">
            <a:extLst>
              <a:ext uri="{FF2B5EF4-FFF2-40B4-BE49-F238E27FC236}">
                <a16:creationId xmlns:a16="http://schemas.microsoft.com/office/drawing/2014/main" id="{E1BB9985-EFFF-E54D-99B9-81CF09399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5529263"/>
            <a:ext cx="20637" cy="4762"/>
          </a:xfrm>
          <a:custGeom>
            <a:avLst/>
            <a:gdLst>
              <a:gd name="T0" fmla="*/ 0 w 59"/>
              <a:gd name="T1" fmla="*/ 4396 h 13"/>
              <a:gd name="T2" fmla="*/ 0 w 59"/>
              <a:gd name="T3" fmla="*/ 3297 h 13"/>
              <a:gd name="T4" fmla="*/ 3148 w 59"/>
              <a:gd name="T5" fmla="*/ 1099 h 13"/>
              <a:gd name="T6" fmla="*/ 3498 w 59"/>
              <a:gd name="T7" fmla="*/ 1099 h 13"/>
              <a:gd name="T8" fmla="*/ 4897 w 59"/>
              <a:gd name="T9" fmla="*/ 1099 h 13"/>
              <a:gd name="T10" fmla="*/ 7695 w 59"/>
              <a:gd name="T11" fmla="*/ 1099 h 13"/>
              <a:gd name="T12" fmla="*/ 7695 w 59"/>
              <a:gd name="T13" fmla="*/ 1099 h 13"/>
              <a:gd name="T14" fmla="*/ 4897 w 59"/>
              <a:gd name="T15" fmla="*/ 2198 h 13"/>
              <a:gd name="T16" fmla="*/ 3498 w 59"/>
              <a:gd name="T17" fmla="*/ 1099 h 13"/>
              <a:gd name="T18" fmla="*/ 0 w 59"/>
              <a:gd name="T19" fmla="*/ 4396 h 13"/>
              <a:gd name="T20" fmla="*/ 12242 w 59"/>
              <a:gd name="T21" fmla="*/ 2198 h 13"/>
              <a:gd name="T22" fmla="*/ 13641 w 59"/>
              <a:gd name="T23" fmla="*/ 0 h 13"/>
              <a:gd name="T24" fmla="*/ 18189 w 59"/>
              <a:gd name="T25" fmla="*/ 0 h 13"/>
              <a:gd name="T26" fmla="*/ 20287 w 59"/>
              <a:gd name="T27" fmla="*/ 1099 h 13"/>
              <a:gd name="T28" fmla="*/ 18189 w 59"/>
              <a:gd name="T29" fmla="*/ 0 h 13"/>
              <a:gd name="T30" fmla="*/ 13991 w 59"/>
              <a:gd name="T31" fmla="*/ 1099 h 13"/>
              <a:gd name="T32" fmla="*/ 12242 w 59"/>
              <a:gd name="T33" fmla="*/ 2198 h 13"/>
              <a:gd name="T34" fmla="*/ 7695 w 59"/>
              <a:gd name="T35" fmla="*/ 1099 h 13"/>
              <a:gd name="T36" fmla="*/ 12242 w 59"/>
              <a:gd name="T37" fmla="*/ 2198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13">
                <a:moveTo>
                  <a:pt x="0" y="12"/>
                </a:moveTo>
                <a:lnTo>
                  <a:pt x="0" y="9"/>
                </a:lnTo>
                <a:cubicBezTo>
                  <a:pt x="0" y="9"/>
                  <a:pt x="5" y="9"/>
                  <a:pt x="9" y="3"/>
                </a:cubicBezTo>
                <a:lnTo>
                  <a:pt x="10" y="3"/>
                </a:lnTo>
                <a:lnTo>
                  <a:pt x="14" y="3"/>
                </a:lnTo>
                <a:cubicBezTo>
                  <a:pt x="18" y="6"/>
                  <a:pt x="22" y="3"/>
                  <a:pt x="22" y="3"/>
                </a:cubicBezTo>
                <a:cubicBezTo>
                  <a:pt x="22" y="3"/>
                  <a:pt x="18" y="6"/>
                  <a:pt x="14" y="6"/>
                </a:cubicBezTo>
                <a:cubicBezTo>
                  <a:pt x="11" y="6"/>
                  <a:pt x="10" y="3"/>
                  <a:pt x="10" y="3"/>
                </a:cubicBezTo>
                <a:cubicBezTo>
                  <a:pt x="5" y="9"/>
                  <a:pt x="0" y="12"/>
                  <a:pt x="0" y="12"/>
                </a:cubicBezTo>
                <a:close/>
                <a:moveTo>
                  <a:pt x="35" y="6"/>
                </a:moveTo>
                <a:cubicBezTo>
                  <a:pt x="36" y="3"/>
                  <a:pt x="39" y="3"/>
                  <a:pt x="39" y="0"/>
                </a:cubicBezTo>
                <a:cubicBezTo>
                  <a:pt x="48" y="6"/>
                  <a:pt x="52" y="0"/>
                  <a:pt x="52" y="0"/>
                </a:cubicBezTo>
                <a:cubicBezTo>
                  <a:pt x="53" y="3"/>
                  <a:pt x="55" y="3"/>
                  <a:pt x="58" y="3"/>
                </a:cubicBezTo>
                <a:cubicBezTo>
                  <a:pt x="55" y="6"/>
                  <a:pt x="52" y="3"/>
                  <a:pt x="52" y="0"/>
                </a:cubicBezTo>
                <a:cubicBezTo>
                  <a:pt x="52" y="3"/>
                  <a:pt x="48" y="9"/>
                  <a:pt x="40" y="3"/>
                </a:cubicBezTo>
                <a:cubicBezTo>
                  <a:pt x="39" y="3"/>
                  <a:pt x="37" y="6"/>
                  <a:pt x="35" y="6"/>
                </a:cubicBezTo>
                <a:cubicBezTo>
                  <a:pt x="29" y="9"/>
                  <a:pt x="23" y="3"/>
                  <a:pt x="22" y="3"/>
                </a:cubicBezTo>
                <a:cubicBezTo>
                  <a:pt x="23" y="3"/>
                  <a:pt x="29" y="6"/>
                  <a:pt x="3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2" name="Freeform 8331">
            <a:extLst>
              <a:ext uri="{FF2B5EF4-FFF2-40B4-BE49-F238E27FC236}">
                <a16:creationId xmlns:a16="http://schemas.microsoft.com/office/drawing/2014/main" id="{5FC95F4D-6490-6E43-A63F-27DCD1772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532438"/>
            <a:ext cx="6350" cy="14287"/>
          </a:xfrm>
          <a:custGeom>
            <a:avLst/>
            <a:gdLst>
              <a:gd name="T0" fmla="*/ 5976 w 17"/>
              <a:gd name="T1" fmla="*/ 13911 h 38"/>
              <a:gd name="T2" fmla="*/ 0 w 17"/>
              <a:gd name="T3" fmla="*/ 0 h 38"/>
              <a:gd name="T4" fmla="*/ 374 w 17"/>
              <a:gd name="T5" fmla="*/ 0 h 38"/>
              <a:gd name="T6" fmla="*/ 5976 w 17"/>
              <a:gd name="T7" fmla="*/ 13911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38">
                <a:moveTo>
                  <a:pt x="16" y="37"/>
                </a:moveTo>
                <a:cubicBezTo>
                  <a:pt x="6" y="30"/>
                  <a:pt x="0" y="3"/>
                  <a:pt x="0" y="0"/>
                </a:cubicBezTo>
                <a:lnTo>
                  <a:pt x="1" y="0"/>
                </a:lnTo>
                <a:cubicBezTo>
                  <a:pt x="1" y="0"/>
                  <a:pt x="8" y="27"/>
                  <a:pt x="16" y="3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3" name="Freeform 8332">
            <a:extLst>
              <a:ext uri="{FF2B5EF4-FFF2-40B4-BE49-F238E27FC236}">
                <a16:creationId xmlns:a16="http://schemas.microsoft.com/office/drawing/2014/main" id="{861F2235-1414-DF42-B944-4CD66E858C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3863" y="5529263"/>
            <a:ext cx="1587" cy="17462"/>
          </a:xfrm>
          <a:custGeom>
            <a:avLst/>
            <a:gdLst>
              <a:gd name="T0" fmla="*/ 1190 w 4"/>
              <a:gd name="T1" fmla="*/ 17090 h 47"/>
              <a:gd name="T2" fmla="*/ 0 w 4"/>
              <a:gd name="T3" fmla="*/ 0 h 47"/>
              <a:gd name="T4" fmla="*/ 397 w 4"/>
              <a:gd name="T5" fmla="*/ 0 h 47"/>
              <a:gd name="T6" fmla="*/ 1190 w 4"/>
              <a:gd name="T7" fmla="*/ 17090 h 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7">
                <a:moveTo>
                  <a:pt x="3" y="46"/>
                </a:moveTo>
                <a:cubicBezTo>
                  <a:pt x="1" y="27"/>
                  <a:pt x="0" y="0"/>
                  <a:pt x="0" y="0"/>
                </a:cubicBezTo>
                <a:lnTo>
                  <a:pt x="1" y="0"/>
                </a:lnTo>
                <a:cubicBezTo>
                  <a:pt x="1" y="0"/>
                  <a:pt x="2" y="27"/>
                  <a:pt x="3" y="4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4" name="Freeform 8333">
            <a:extLst>
              <a:ext uri="{FF2B5EF4-FFF2-40B4-BE49-F238E27FC236}">
                <a16:creationId xmlns:a16="http://schemas.microsoft.com/office/drawing/2014/main" id="{6B3425FA-1CFA-8B45-9562-3988B6269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3863" y="5540375"/>
            <a:ext cx="1587" cy="6350"/>
          </a:xfrm>
          <a:custGeom>
            <a:avLst/>
            <a:gdLst>
              <a:gd name="T0" fmla="*/ 0 w 3"/>
              <a:gd name="T1" fmla="*/ 5953 h 16"/>
              <a:gd name="T2" fmla="*/ 529 w 3"/>
              <a:gd name="T3" fmla="*/ 0 h 16"/>
              <a:gd name="T4" fmla="*/ 1058 w 3"/>
              <a:gd name="T5" fmla="*/ 0 h 16"/>
              <a:gd name="T6" fmla="*/ 529 w 3"/>
              <a:gd name="T7" fmla="*/ 5953 h 16"/>
              <a:gd name="T8" fmla="*/ 0 w 3"/>
              <a:gd name="T9" fmla="*/ 5953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6">
                <a:moveTo>
                  <a:pt x="0" y="15"/>
                </a:moveTo>
                <a:cubicBezTo>
                  <a:pt x="0" y="15"/>
                  <a:pt x="1" y="5"/>
                  <a:pt x="1" y="0"/>
                </a:cubicBezTo>
                <a:lnTo>
                  <a:pt x="2" y="0"/>
                </a:lnTo>
                <a:cubicBezTo>
                  <a:pt x="2" y="2"/>
                  <a:pt x="1" y="15"/>
                  <a:pt x="1" y="15"/>
                </a:cubicBezTo>
                <a:lnTo>
                  <a:pt x="0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5" name="Freeform 8334">
            <a:extLst>
              <a:ext uri="{FF2B5EF4-FFF2-40B4-BE49-F238E27FC236}">
                <a16:creationId xmlns:a16="http://schemas.microsoft.com/office/drawing/2014/main" id="{C0E4BA1C-5941-AC49-BA70-05EBED4A1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5546725"/>
            <a:ext cx="7937" cy="3175"/>
          </a:xfrm>
          <a:custGeom>
            <a:avLst/>
            <a:gdLst>
              <a:gd name="T0" fmla="*/ 6614 w 24"/>
              <a:gd name="T1" fmla="*/ 1905 h 10"/>
              <a:gd name="T2" fmla="*/ 5622 w 24"/>
              <a:gd name="T3" fmla="*/ 0 h 10"/>
              <a:gd name="T4" fmla="*/ 3638 w 24"/>
              <a:gd name="T5" fmla="*/ 953 h 10"/>
              <a:gd name="T6" fmla="*/ 1323 w 24"/>
              <a:gd name="T7" fmla="*/ 1905 h 10"/>
              <a:gd name="T8" fmla="*/ 3307 w 24"/>
              <a:gd name="T9" fmla="*/ 953 h 10"/>
              <a:gd name="T10" fmla="*/ 5622 w 24"/>
              <a:gd name="T11" fmla="*/ 0 h 10"/>
              <a:gd name="T12" fmla="*/ 6945 w 24"/>
              <a:gd name="T13" fmla="*/ 1905 h 10"/>
              <a:gd name="T14" fmla="*/ 7606 w 24"/>
              <a:gd name="T15" fmla="*/ 2858 h 10"/>
              <a:gd name="T16" fmla="*/ 6614 w 24"/>
              <a:gd name="T17" fmla="*/ 1905 h 10"/>
              <a:gd name="T18" fmla="*/ 661 w 24"/>
              <a:gd name="T19" fmla="*/ 1588 h 10"/>
              <a:gd name="T20" fmla="*/ 1323 w 24"/>
              <a:gd name="T21" fmla="*/ 1905 h 10"/>
              <a:gd name="T22" fmla="*/ 661 w 24"/>
              <a:gd name="T23" fmla="*/ 1588 h 10"/>
              <a:gd name="T24" fmla="*/ 0 w 24"/>
              <a:gd name="T25" fmla="*/ 953 h 10"/>
              <a:gd name="T26" fmla="*/ 331 w 24"/>
              <a:gd name="T27" fmla="*/ 953 h 10"/>
              <a:gd name="T28" fmla="*/ 661 w 24"/>
              <a:gd name="T29" fmla="*/ 1588 h 10"/>
              <a:gd name="T30" fmla="*/ 0 w 24"/>
              <a:gd name="T31" fmla="*/ 953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" h="10">
                <a:moveTo>
                  <a:pt x="20" y="6"/>
                </a:moveTo>
                <a:cubicBezTo>
                  <a:pt x="19" y="6"/>
                  <a:pt x="19" y="3"/>
                  <a:pt x="17" y="0"/>
                </a:cubicBezTo>
                <a:cubicBezTo>
                  <a:pt x="16" y="0"/>
                  <a:pt x="13" y="0"/>
                  <a:pt x="11" y="3"/>
                </a:cubicBezTo>
                <a:cubicBezTo>
                  <a:pt x="8" y="6"/>
                  <a:pt x="4" y="6"/>
                  <a:pt x="4" y="6"/>
                </a:cubicBezTo>
                <a:cubicBezTo>
                  <a:pt x="5" y="6"/>
                  <a:pt x="8" y="5"/>
                  <a:pt x="10" y="3"/>
                </a:cubicBezTo>
                <a:cubicBezTo>
                  <a:pt x="13" y="0"/>
                  <a:pt x="16" y="0"/>
                  <a:pt x="17" y="0"/>
                </a:cubicBezTo>
                <a:cubicBezTo>
                  <a:pt x="19" y="0"/>
                  <a:pt x="21" y="3"/>
                  <a:pt x="21" y="6"/>
                </a:cubicBezTo>
                <a:cubicBezTo>
                  <a:pt x="21" y="9"/>
                  <a:pt x="23" y="9"/>
                  <a:pt x="23" y="9"/>
                </a:cubicBezTo>
                <a:cubicBezTo>
                  <a:pt x="21" y="9"/>
                  <a:pt x="21" y="9"/>
                  <a:pt x="20" y="6"/>
                </a:cubicBezTo>
                <a:close/>
                <a:moveTo>
                  <a:pt x="2" y="5"/>
                </a:moveTo>
                <a:cubicBezTo>
                  <a:pt x="3" y="5"/>
                  <a:pt x="3" y="6"/>
                  <a:pt x="4" y="6"/>
                </a:cubicBezTo>
                <a:cubicBezTo>
                  <a:pt x="3" y="6"/>
                  <a:pt x="3" y="6"/>
                  <a:pt x="2" y="5"/>
                </a:cubicBezTo>
                <a:close/>
                <a:moveTo>
                  <a:pt x="0" y="3"/>
                </a:moveTo>
                <a:lnTo>
                  <a:pt x="1" y="3"/>
                </a:lnTo>
                <a:cubicBezTo>
                  <a:pt x="1" y="3"/>
                  <a:pt x="1" y="5"/>
                  <a:pt x="2" y="5"/>
                </a:cubicBezTo>
                <a:cubicBezTo>
                  <a:pt x="0" y="5"/>
                  <a:pt x="0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6" name="Freeform 8335">
            <a:extLst>
              <a:ext uri="{FF2B5EF4-FFF2-40B4-BE49-F238E27FC236}">
                <a16:creationId xmlns:a16="http://schemas.microsoft.com/office/drawing/2014/main" id="{B685B0FF-6F14-0A4E-80FA-EA1D848FE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5545138"/>
            <a:ext cx="11113" cy="3175"/>
          </a:xfrm>
          <a:custGeom>
            <a:avLst/>
            <a:gdLst>
              <a:gd name="T0" fmla="*/ 1916 w 29"/>
              <a:gd name="T1" fmla="*/ 2858 h 10"/>
              <a:gd name="T2" fmla="*/ 1150 w 29"/>
              <a:gd name="T3" fmla="*/ 2858 h 10"/>
              <a:gd name="T4" fmla="*/ 4598 w 29"/>
              <a:gd name="T5" fmla="*/ 1905 h 10"/>
              <a:gd name="T6" fmla="*/ 8814 w 29"/>
              <a:gd name="T7" fmla="*/ 953 h 10"/>
              <a:gd name="T8" fmla="*/ 10730 w 29"/>
              <a:gd name="T9" fmla="*/ 2858 h 10"/>
              <a:gd name="T10" fmla="*/ 8431 w 29"/>
              <a:gd name="T11" fmla="*/ 953 h 10"/>
              <a:gd name="T12" fmla="*/ 4982 w 29"/>
              <a:gd name="T13" fmla="*/ 1905 h 10"/>
              <a:gd name="T14" fmla="*/ 1916 w 29"/>
              <a:gd name="T15" fmla="*/ 2858 h 10"/>
              <a:gd name="T16" fmla="*/ 0 w 29"/>
              <a:gd name="T17" fmla="*/ 953 h 10"/>
              <a:gd name="T18" fmla="*/ 383 w 29"/>
              <a:gd name="T19" fmla="*/ 953 h 10"/>
              <a:gd name="T20" fmla="*/ 1150 w 29"/>
              <a:gd name="T21" fmla="*/ 2858 h 10"/>
              <a:gd name="T22" fmla="*/ 0 w 29"/>
              <a:gd name="T23" fmla="*/ 953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9" h="10">
                <a:moveTo>
                  <a:pt x="5" y="9"/>
                </a:moveTo>
                <a:lnTo>
                  <a:pt x="3" y="9"/>
                </a:lnTo>
                <a:cubicBezTo>
                  <a:pt x="5" y="9"/>
                  <a:pt x="8" y="9"/>
                  <a:pt x="12" y="6"/>
                </a:cubicBezTo>
                <a:cubicBezTo>
                  <a:pt x="16" y="3"/>
                  <a:pt x="20" y="0"/>
                  <a:pt x="23" y="3"/>
                </a:cubicBezTo>
                <a:cubicBezTo>
                  <a:pt x="26" y="3"/>
                  <a:pt x="27" y="6"/>
                  <a:pt x="28" y="9"/>
                </a:cubicBezTo>
                <a:cubicBezTo>
                  <a:pt x="26" y="6"/>
                  <a:pt x="25" y="3"/>
                  <a:pt x="22" y="3"/>
                </a:cubicBezTo>
                <a:cubicBezTo>
                  <a:pt x="20" y="3"/>
                  <a:pt x="16" y="3"/>
                  <a:pt x="13" y="6"/>
                </a:cubicBezTo>
                <a:cubicBezTo>
                  <a:pt x="9" y="9"/>
                  <a:pt x="6" y="9"/>
                  <a:pt x="5" y="9"/>
                </a:cubicBezTo>
                <a:close/>
                <a:moveTo>
                  <a:pt x="0" y="3"/>
                </a:moveTo>
                <a:lnTo>
                  <a:pt x="1" y="3"/>
                </a:lnTo>
                <a:cubicBezTo>
                  <a:pt x="1" y="3"/>
                  <a:pt x="0" y="9"/>
                  <a:pt x="3" y="9"/>
                </a:cubicBezTo>
                <a:cubicBezTo>
                  <a:pt x="0" y="9"/>
                  <a:pt x="0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7" name="Freeform 8336">
            <a:extLst>
              <a:ext uri="{FF2B5EF4-FFF2-40B4-BE49-F238E27FC236}">
                <a16:creationId xmlns:a16="http://schemas.microsoft.com/office/drawing/2014/main" id="{3467CE8A-76C9-7D4A-AC93-FD9735D8B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450" y="5462588"/>
            <a:ext cx="15875" cy="14287"/>
          </a:xfrm>
          <a:custGeom>
            <a:avLst/>
            <a:gdLst>
              <a:gd name="T0" fmla="*/ 1512 w 42"/>
              <a:gd name="T1" fmla="*/ 4286 h 40"/>
              <a:gd name="T2" fmla="*/ 0 w 42"/>
              <a:gd name="T3" fmla="*/ 3215 h 40"/>
              <a:gd name="T4" fmla="*/ 2268 w 42"/>
              <a:gd name="T5" fmla="*/ 2143 h 40"/>
              <a:gd name="T6" fmla="*/ 3402 w 42"/>
              <a:gd name="T7" fmla="*/ 1072 h 40"/>
              <a:gd name="T8" fmla="*/ 3780 w 42"/>
              <a:gd name="T9" fmla="*/ 1072 h 40"/>
              <a:gd name="T10" fmla="*/ 6048 w 42"/>
              <a:gd name="T11" fmla="*/ 0 h 40"/>
              <a:gd name="T12" fmla="*/ 7938 w 42"/>
              <a:gd name="T13" fmla="*/ 1072 h 40"/>
              <a:gd name="T14" fmla="*/ 13229 w 42"/>
              <a:gd name="T15" fmla="*/ 8572 h 40"/>
              <a:gd name="T16" fmla="*/ 14363 w 42"/>
              <a:gd name="T17" fmla="*/ 10715 h 40"/>
              <a:gd name="T18" fmla="*/ 13229 w 42"/>
              <a:gd name="T19" fmla="*/ 11787 h 40"/>
              <a:gd name="T20" fmla="*/ 11717 w 42"/>
              <a:gd name="T21" fmla="*/ 12858 h 40"/>
              <a:gd name="T22" fmla="*/ 10583 w 42"/>
              <a:gd name="T23" fmla="*/ 13930 h 40"/>
              <a:gd name="T24" fmla="*/ 9449 w 42"/>
              <a:gd name="T25" fmla="*/ 12858 h 40"/>
              <a:gd name="T26" fmla="*/ 8315 w 42"/>
              <a:gd name="T27" fmla="*/ 11787 h 40"/>
              <a:gd name="T28" fmla="*/ 8315 w 42"/>
              <a:gd name="T29" fmla="*/ 10715 h 40"/>
              <a:gd name="T30" fmla="*/ 7938 w 42"/>
              <a:gd name="T31" fmla="*/ 9644 h 40"/>
              <a:gd name="T32" fmla="*/ 8315 w 42"/>
              <a:gd name="T33" fmla="*/ 8572 h 40"/>
              <a:gd name="T34" fmla="*/ 7182 w 42"/>
              <a:gd name="T35" fmla="*/ 7501 h 40"/>
              <a:gd name="T36" fmla="*/ 7182 w 42"/>
              <a:gd name="T37" fmla="*/ 5358 h 40"/>
              <a:gd name="T38" fmla="*/ 6048 w 42"/>
              <a:gd name="T39" fmla="*/ 4286 h 40"/>
              <a:gd name="T40" fmla="*/ 3780 w 42"/>
              <a:gd name="T41" fmla="*/ 4286 h 40"/>
              <a:gd name="T42" fmla="*/ 1512 w 42"/>
              <a:gd name="T43" fmla="*/ 4286 h 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40">
                <a:moveTo>
                  <a:pt x="4" y="12"/>
                </a:moveTo>
                <a:cubicBezTo>
                  <a:pt x="4" y="12"/>
                  <a:pt x="0" y="12"/>
                  <a:pt x="0" y="9"/>
                </a:cubicBezTo>
                <a:cubicBezTo>
                  <a:pt x="0" y="3"/>
                  <a:pt x="6" y="6"/>
                  <a:pt x="6" y="6"/>
                </a:cubicBezTo>
                <a:cubicBezTo>
                  <a:pt x="6" y="6"/>
                  <a:pt x="8" y="3"/>
                  <a:pt x="9" y="3"/>
                </a:cubicBezTo>
                <a:lnTo>
                  <a:pt x="10" y="3"/>
                </a:lnTo>
                <a:cubicBezTo>
                  <a:pt x="13" y="3"/>
                  <a:pt x="13" y="0"/>
                  <a:pt x="16" y="0"/>
                </a:cubicBezTo>
                <a:cubicBezTo>
                  <a:pt x="19" y="0"/>
                  <a:pt x="21" y="3"/>
                  <a:pt x="21" y="3"/>
                </a:cubicBezTo>
                <a:cubicBezTo>
                  <a:pt x="21" y="3"/>
                  <a:pt x="35" y="0"/>
                  <a:pt x="35" y="24"/>
                </a:cubicBezTo>
                <a:cubicBezTo>
                  <a:pt x="41" y="27"/>
                  <a:pt x="38" y="30"/>
                  <a:pt x="38" y="30"/>
                </a:cubicBezTo>
                <a:cubicBezTo>
                  <a:pt x="38" y="30"/>
                  <a:pt x="35" y="30"/>
                  <a:pt x="35" y="33"/>
                </a:cubicBezTo>
                <a:cubicBezTo>
                  <a:pt x="33" y="36"/>
                  <a:pt x="31" y="36"/>
                  <a:pt x="31" y="36"/>
                </a:cubicBezTo>
                <a:cubicBezTo>
                  <a:pt x="31" y="36"/>
                  <a:pt x="31" y="39"/>
                  <a:pt x="28" y="39"/>
                </a:cubicBezTo>
                <a:cubicBezTo>
                  <a:pt x="25" y="39"/>
                  <a:pt x="25" y="36"/>
                  <a:pt x="25" y="36"/>
                </a:cubicBezTo>
                <a:cubicBezTo>
                  <a:pt x="24" y="36"/>
                  <a:pt x="22" y="33"/>
                  <a:pt x="22" y="33"/>
                </a:cubicBezTo>
                <a:cubicBezTo>
                  <a:pt x="22" y="33"/>
                  <a:pt x="23" y="30"/>
                  <a:pt x="22" y="30"/>
                </a:cubicBezTo>
                <a:cubicBezTo>
                  <a:pt x="22" y="30"/>
                  <a:pt x="22" y="27"/>
                  <a:pt x="21" y="27"/>
                </a:cubicBezTo>
                <a:lnTo>
                  <a:pt x="22" y="24"/>
                </a:lnTo>
                <a:cubicBezTo>
                  <a:pt x="22" y="21"/>
                  <a:pt x="21" y="21"/>
                  <a:pt x="19" y="21"/>
                </a:cubicBezTo>
                <a:cubicBezTo>
                  <a:pt x="16" y="21"/>
                  <a:pt x="19" y="15"/>
                  <a:pt x="19" y="15"/>
                </a:cubicBezTo>
                <a:cubicBezTo>
                  <a:pt x="19" y="15"/>
                  <a:pt x="18" y="15"/>
                  <a:pt x="16" y="12"/>
                </a:cubicBezTo>
                <a:cubicBezTo>
                  <a:pt x="15" y="9"/>
                  <a:pt x="12" y="12"/>
                  <a:pt x="10" y="12"/>
                </a:cubicBezTo>
                <a:cubicBezTo>
                  <a:pt x="8" y="12"/>
                  <a:pt x="4" y="12"/>
                  <a:pt x="4" y="12"/>
                </a:cubicBezTo>
              </a:path>
            </a:pathLst>
          </a:custGeom>
          <a:solidFill>
            <a:srgbClr val="9051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8" name="Freeform 8337">
            <a:extLst>
              <a:ext uri="{FF2B5EF4-FFF2-40B4-BE49-F238E27FC236}">
                <a16:creationId xmlns:a16="http://schemas.microsoft.com/office/drawing/2014/main" id="{3F7932DA-B112-5B46-B7C3-4ABEA9842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450" y="5462588"/>
            <a:ext cx="14288" cy="14287"/>
          </a:xfrm>
          <a:custGeom>
            <a:avLst/>
            <a:gdLst>
              <a:gd name="T0" fmla="*/ 9159 w 39"/>
              <a:gd name="T1" fmla="*/ 12858 h 40"/>
              <a:gd name="T2" fmla="*/ 9525 w 39"/>
              <a:gd name="T3" fmla="*/ 13930 h 40"/>
              <a:gd name="T4" fmla="*/ 9159 w 39"/>
              <a:gd name="T5" fmla="*/ 12858 h 40"/>
              <a:gd name="T6" fmla="*/ 8060 w 39"/>
              <a:gd name="T7" fmla="*/ 11787 h 40"/>
              <a:gd name="T8" fmla="*/ 8060 w 39"/>
              <a:gd name="T9" fmla="*/ 10715 h 40"/>
              <a:gd name="T10" fmla="*/ 8060 w 39"/>
              <a:gd name="T11" fmla="*/ 9644 h 40"/>
              <a:gd name="T12" fmla="*/ 8426 w 39"/>
              <a:gd name="T13" fmla="*/ 10715 h 40"/>
              <a:gd name="T14" fmla="*/ 8060 w 39"/>
              <a:gd name="T15" fmla="*/ 10715 h 40"/>
              <a:gd name="T16" fmla="*/ 8060 w 39"/>
              <a:gd name="T17" fmla="*/ 11787 h 40"/>
              <a:gd name="T18" fmla="*/ 9159 w 39"/>
              <a:gd name="T19" fmla="*/ 12858 h 40"/>
              <a:gd name="T20" fmla="*/ 8060 w 39"/>
              <a:gd name="T21" fmla="*/ 11787 h 40"/>
              <a:gd name="T22" fmla="*/ 7694 w 39"/>
              <a:gd name="T23" fmla="*/ 8572 h 40"/>
              <a:gd name="T24" fmla="*/ 6961 w 39"/>
              <a:gd name="T25" fmla="*/ 7501 h 40"/>
              <a:gd name="T26" fmla="*/ 6961 w 39"/>
              <a:gd name="T27" fmla="*/ 5358 h 40"/>
              <a:gd name="T28" fmla="*/ 6961 w 39"/>
              <a:gd name="T29" fmla="*/ 7501 h 40"/>
              <a:gd name="T30" fmla="*/ 7327 w 39"/>
              <a:gd name="T31" fmla="*/ 7501 h 40"/>
              <a:gd name="T32" fmla="*/ 8060 w 39"/>
              <a:gd name="T33" fmla="*/ 7501 h 40"/>
              <a:gd name="T34" fmla="*/ 8060 w 39"/>
              <a:gd name="T35" fmla="*/ 8572 h 40"/>
              <a:gd name="T36" fmla="*/ 7694 w 39"/>
              <a:gd name="T37" fmla="*/ 9644 h 40"/>
              <a:gd name="T38" fmla="*/ 7694 w 39"/>
              <a:gd name="T39" fmla="*/ 8572 h 40"/>
              <a:gd name="T40" fmla="*/ 5862 w 39"/>
              <a:gd name="T41" fmla="*/ 4286 h 40"/>
              <a:gd name="T42" fmla="*/ 6961 w 39"/>
              <a:gd name="T43" fmla="*/ 5358 h 40"/>
              <a:gd name="T44" fmla="*/ 5862 w 39"/>
              <a:gd name="T45" fmla="*/ 4286 h 40"/>
              <a:gd name="T46" fmla="*/ 1465 w 39"/>
              <a:gd name="T47" fmla="*/ 4286 h 40"/>
              <a:gd name="T48" fmla="*/ 0 w 39"/>
              <a:gd name="T49" fmla="*/ 3215 h 40"/>
              <a:gd name="T50" fmla="*/ 0 w 39"/>
              <a:gd name="T51" fmla="*/ 2143 h 40"/>
              <a:gd name="T52" fmla="*/ 1099 w 39"/>
              <a:gd name="T53" fmla="*/ 2143 h 40"/>
              <a:gd name="T54" fmla="*/ 0 w 39"/>
              <a:gd name="T55" fmla="*/ 3215 h 40"/>
              <a:gd name="T56" fmla="*/ 1465 w 39"/>
              <a:gd name="T57" fmla="*/ 4286 h 40"/>
              <a:gd name="T58" fmla="*/ 2198 w 39"/>
              <a:gd name="T59" fmla="*/ 4286 h 40"/>
              <a:gd name="T60" fmla="*/ 3297 w 39"/>
              <a:gd name="T61" fmla="*/ 4286 h 40"/>
              <a:gd name="T62" fmla="*/ 3664 w 39"/>
              <a:gd name="T63" fmla="*/ 4286 h 40"/>
              <a:gd name="T64" fmla="*/ 1465 w 39"/>
              <a:gd name="T65" fmla="*/ 4286 h 40"/>
              <a:gd name="T66" fmla="*/ 2931 w 39"/>
              <a:gd name="T67" fmla="*/ 1072 h 40"/>
              <a:gd name="T68" fmla="*/ 3297 w 39"/>
              <a:gd name="T69" fmla="*/ 1072 h 40"/>
              <a:gd name="T70" fmla="*/ 2198 w 39"/>
              <a:gd name="T71" fmla="*/ 2143 h 40"/>
              <a:gd name="T72" fmla="*/ 2931 w 39"/>
              <a:gd name="T73" fmla="*/ 1072 h 40"/>
              <a:gd name="T74" fmla="*/ 5862 w 39"/>
              <a:gd name="T75" fmla="*/ 0 h 40"/>
              <a:gd name="T76" fmla="*/ 6228 w 39"/>
              <a:gd name="T77" fmla="*/ 0 h 40"/>
              <a:gd name="T78" fmla="*/ 4763 w 39"/>
              <a:gd name="T79" fmla="*/ 1072 h 40"/>
              <a:gd name="T80" fmla="*/ 5862 w 39"/>
              <a:gd name="T81" fmla="*/ 0 h 40"/>
              <a:gd name="T82" fmla="*/ 6961 w 39"/>
              <a:gd name="T83" fmla="*/ 357 h 40"/>
              <a:gd name="T84" fmla="*/ 6228 w 39"/>
              <a:gd name="T85" fmla="*/ 0 h 40"/>
              <a:gd name="T86" fmla="*/ 6961 w 39"/>
              <a:gd name="T87" fmla="*/ 357 h 40"/>
              <a:gd name="T88" fmla="*/ 8060 w 39"/>
              <a:gd name="T89" fmla="*/ 1072 h 40"/>
              <a:gd name="T90" fmla="*/ 7694 w 39"/>
              <a:gd name="T91" fmla="*/ 1072 h 40"/>
              <a:gd name="T92" fmla="*/ 6961 w 39"/>
              <a:gd name="T93" fmla="*/ 357 h 40"/>
              <a:gd name="T94" fmla="*/ 8060 w 39"/>
              <a:gd name="T95" fmla="*/ 1072 h 40"/>
              <a:gd name="T96" fmla="*/ 13189 w 39"/>
              <a:gd name="T97" fmla="*/ 8572 h 40"/>
              <a:gd name="T98" fmla="*/ 13922 w 39"/>
              <a:gd name="T99" fmla="*/ 9644 h 40"/>
              <a:gd name="T100" fmla="*/ 13922 w 39"/>
              <a:gd name="T101" fmla="*/ 10715 h 40"/>
              <a:gd name="T102" fmla="*/ 12823 w 39"/>
              <a:gd name="T103" fmla="*/ 11787 h 40"/>
              <a:gd name="T104" fmla="*/ 11723 w 39"/>
              <a:gd name="T105" fmla="*/ 12858 h 40"/>
              <a:gd name="T106" fmla="*/ 10258 w 39"/>
              <a:gd name="T107" fmla="*/ 13930 h 40"/>
              <a:gd name="T108" fmla="*/ 10991 w 39"/>
              <a:gd name="T109" fmla="*/ 12858 h 40"/>
              <a:gd name="T110" fmla="*/ 12456 w 39"/>
              <a:gd name="T111" fmla="*/ 11787 h 40"/>
              <a:gd name="T112" fmla="*/ 13555 w 39"/>
              <a:gd name="T113" fmla="*/ 10715 h 40"/>
              <a:gd name="T114" fmla="*/ 13922 w 39"/>
              <a:gd name="T115" fmla="*/ 9644 h 40"/>
              <a:gd name="T116" fmla="*/ 12823 w 39"/>
              <a:gd name="T117" fmla="*/ 8572 h 40"/>
              <a:gd name="T118" fmla="*/ 8426 w 39"/>
              <a:gd name="T119" fmla="*/ 1072 h 40"/>
              <a:gd name="T120" fmla="*/ 13189 w 39"/>
              <a:gd name="T121" fmla="*/ 8572 h 4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9" h="40">
                <a:moveTo>
                  <a:pt x="25" y="36"/>
                </a:moveTo>
                <a:lnTo>
                  <a:pt x="26" y="39"/>
                </a:lnTo>
                <a:cubicBezTo>
                  <a:pt x="25" y="39"/>
                  <a:pt x="25" y="39"/>
                  <a:pt x="25" y="36"/>
                </a:cubicBezTo>
                <a:close/>
                <a:moveTo>
                  <a:pt x="22" y="33"/>
                </a:moveTo>
                <a:cubicBezTo>
                  <a:pt x="21" y="33"/>
                  <a:pt x="22" y="30"/>
                  <a:pt x="22" y="30"/>
                </a:cubicBezTo>
                <a:lnTo>
                  <a:pt x="22" y="27"/>
                </a:lnTo>
                <a:cubicBezTo>
                  <a:pt x="23" y="28"/>
                  <a:pt x="23" y="30"/>
                  <a:pt x="23" y="30"/>
                </a:cubicBezTo>
                <a:lnTo>
                  <a:pt x="22" y="30"/>
                </a:lnTo>
                <a:lnTo>
                  <a:pt x="22" y="33"/>
                </a:lnTo>
                <a:cubicBezTo>
                  <a:pt x="23" y="33"/>
                  <a:pt x="24" y="36"/>
                  <a:pt x="25" y="36"/>
                </a:cubicBezTo>
                <a:cubicBezTo>
                  <a:pt x="24" y="36"/>
                  <a:pt x="22" y="36"/>
                  <a:pt x="22" y="33"/>
                </a:cubicBezTo>
                <a:close/>
                <a:moveTo>
                  <a:pt x="21" y="24"/>
                </a:moveTo>
                <a:cubicBezTo>
                  <a:pt x="22" y="21"/>
                  <a:pt x="22" y="21"/>
                  <a:pt x="19" y="21"/>
                </a:cubicBezTo>
                <a:cubicBezTo>
                  <a:pt x="16" y="21"/>
                  <a:pt x="18" y="15"/>
                  <a:pt x="19" y="15"/>
                </a:cubicBezTo>
                <a:cubicBezTo>
                  <a:pt x="19" y="18"/>
                  <a:pt x="18" y="21"/>
                  <a:pt x="19" y="21"/>
                </a:cubicBezTo>
                <a:lnTo>
                  <a:pt x="20" y="21"/>
                </a:lnTo>
                <a:lnTo>
                  <a:pt x="22" y="21"/>
                </a:lnTo>
                <a:lnTo>
                  <a:pt x="22" y="24"/>
                </a:lnTo>
                <a:lnTo>
                  <a:pt x="21" y="27"/>
                </a:lnTo>
                <a:cubicBezTo>
                  <a:pt x="20" y="27"/>
                  <a:pt x="21" y="24"/>
                  <a:pt x="21" y="24"/>
                </a:cubicBezTo>
                <a:close/>
                <a:moveTo>
                  <a:pt x="16" y="12"/>
                </a:moveTo>
                <a:cubicBezTo>
                  <a:pt x="18" y="15"/>
                  <a:pt x="19" y="15"/>
                  <a:pt x="19" y="15"/>
                </a:cubicBezTo>
                <a:cubicBezTo>
                  <a:pt x="18" y="15"/>
                  <a:pt x="17" y="15"/>
                  <a:pt x="16" y="12"/>
                </a:cubicBezTo>
                <a:close/>
                <a:moveTo>
                  <a:pt x="4" y="12"/>
                </a:moveTo>
                <a:cubicBezTo>
                  <a:pt x="3" y="15"/>
                  <a:pt x="0" y="12"/>
                  <a:pt x="0" y="9"/>
                </a:cubicBezTo>
                <a:lnTo>
                  <a:pt x="0" y="6"/>
                </a:lnTo>
                <a:lnTo>
                  <a:pt x="3" y="6"/>
                </a:lnTo>
                <a:cubicBezTo>
                  <a:pt x="0" y="6"/>
                  <a:pt x="0" y="9"/>
                  <a:pt x="0" y="9"/>
                </a:cubicBezTo>
                <a:cubicBezTo>
                  <a:pt x="3" y="12"/>
                  <a:pt x="3" y="12"/>
                  <a:pt x="4" y="12"/>
                </a:cubicBezTo>
                <a:lnTo>
                  <a:pt x="6" y="12"/>
                </a:lnTo>
                <a:lnTo>
                  <a:pt x="9" y="12"/>
                </a:lnTo>
                <a:lnTo>
                  <a:pt x="10" y="12"/>
                </a:lnTo>
                <a:cubicBezTo>
                  <a:pt x="8" y="15"/>
                  <a:pt x="4" y="12"/>
                  <a:pt x="4" y="12"/>
                </a:cubicBezTo>
                <a:close/>
                <a:moveTo>
                  <a:pt x="8" y="3"/>
                </a:moveTo>
                <a:cubicBezTo>
                  <a:pt x="9" y="3"/>
                  <a:pt x="9" y="3"/>
                  <a:pt x="9" y="3"/>
                </a:cubicBezTo>
                <a:lnTo>
                  <a:pt x="6" y="6"/>
                </a:lnTo>
                <a:cubicBezTo>
                  <a:pt x="6" y="3"/>
                  <a:pt x="8" y="3"/>
                  <a:pt x="8" y="3"/>
                </a:cubicBezTo>
                <a:close/>
                <a:moveTo>
                  <a:pt x="16" y="0"/>
                </a:moveTo>
                <a:lnTo>
                  <a:pt x="17" y="0"/>
                </a:lnTo>
                <a:cubicBezTo>
                  <a:pt x="15" y="0"/>
                  <a:pt x="15" y="3"/>
                  <a:pt x="13" y="3"/>
                </a:cubicBezTo>
                <a:cubicBezTo>
                  <a:pt x="13" y="0"/>
                  <a:pt x="15" y="0"/>
                  <a:pt x="16" y="0"/>
                </a:cubicBezTo>
                <a:close/>
                <a:moveTo>
                  <a:pt x="19" y="1"/>
                </a:moveTo>
                <a:cubicBezTo>
                  <a:pt x="18" y="0"/>
                  <a:pt x="18" y="0"/>
                  <a:pt x="17" y="0"/>
                </a:cubicBezTo>
                <a:cubicBezTo>
                  <a:pt x="18" y="0"/>
                  <a:pt x="19" y="0"/>
                  <a:pt x="19" y="1"/>
                </a:cubicBezTo>
                <a:close/>
                <a:moveTo>
                  <a:pt x="22" y="3"/>
                </a:moveTo>
                <a:lnTo>
                  <a:pt x="21" y="3"/>
                </a:lnTo>
                <a:lnTo>
                  <a:pt x="19" y="1"/>
                </a:lnTo>
                <a:cubicBezTo>
                  <a:pt x="21" y="2"/>
                  <a:pt x="22" y="3"/>
                  <a:pt x="22" y="3"/>
                </a:cubicBezTo>
                <a:close/>
                <a:moveTo>
                  <a:pt x="36" y="24"/>
                </a:moveTo>
                <a:cubicBezTo>
                  <a:pt x="38" y="24"/>
                  <a:pt x="38" y="27"/>
                  <a:pt x="38" y="27"/>
                </a:cubicBezTo>
                <a:lnTo>
                  <a:pt x="38" y="30"/>
                </a:lnTo>
                <a:cubicBezTo>
                  <a:pt x="38" y="30"/>
                  <a:pt x="35" y="30"/>
                  <a:pt x="35" y="33"/>
                </a:cubicBezTo>
                <a:cubicBezTo>
                  <a:pt x="34" y="36"/>
                  <a:pt x="32" y="36"/>
                  <a:pt x="32" y="36"/>
                </a:cubicBezTo>
                <a:cubicBezTo>
                  <a:pt x="32" y="36"/>
                  <a:pt x="31" y="39"/>
                  <a:pt x="28" y="39"/>
                </a:cubicBezTo>
                <a:cubicBezTo>
                  <a:pt x="30" y="39"/>
                  <a:pt x="30" y="36"/>
                  <a:pt x="30" y="36"/>
                </a:cubicBezTo>
                <a:cubicBezTo>
                  <a:pt x="31" y="36"/>
                  <a:pt x="33" y="33"/>
                  <a:pt x="34" y="33"/>
                </a:cubicBezTo>
                <a:cubicBezTo>
                  <a:pt x="35" y="30"/>
                  <a:pt x="37" y="30"/>
                  <a:pt x="37" y="30"/>
                </a:cubicBezTo>
                <a:cubicBezTo>
                  <a:pt x="37" y="30"/>
                  <a:pt x="38" y="30"/>
                  <a:pt x="38" y="27"/>
                </a:cubicBezTo>
                <a:cubicBezTo>
                  <a:pt x="38" y="27"/>
                  <a:pt x="38" y="24"/>
                  <a:pt x="35" y="24"/>
                </a:cubicBezTo>
                <a:cubicBezTo>
                  <a:pt x="35" y="7"/>
                  <a:pt x="27" y="3"/>
                  <a:pt x="23" y="3"/>
                </a:cubicBezTo>
                <a:cubicBezTo>
                  <a:pt x="28" y="3"/>
                  <a:pt x="36" y="5"/>
                  <a:pt x="36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9" name="Freeform 8338">
            <a:extLst>
              <a:ext uri="{FF2B5EF4-FFF2-40B4-BE49-F238E27FC236}">
                <a16:creationId xmlns:a16="http://schemas.microsoft.com/office/drawing/2014/main" id="{FF5DD921-D3A7-7240-BDEC-B1BF0B856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5464175"/>
            <a:ext cx="3175" cy="4763"/>
          </a:xfrm>
          <a:custGeom>
            <a:avLst/>
            <a:gdLst>
              <a:gd name="T0" fmla="*/ 2858 w 10"/>
              <a:gd name="T1" fmla="*/ 4397 h 13"/>
              <a:gd name="T2" fmla="*/ 2223 w 10"/>
              <a:gd name="T3" fmla="*/ 3297 h 13"/>
              <a:gd name="T4" fmla="*/ 635 w 10"/>
              <a:gd name="T5" fmla="*/ 2198 h 13"/>
              <a:gd name="T6" fmla="*/ 0 w 10"/>
              <a:gd name="T7" fmla="*/ 0 h 13"/>
              <a:gd name="T8" fmla="*/ 318 w 10"/>
              <a:gd name="T9" fmla="*/ 0 h 13"/>
              <a:gd name="T10" fmla="*/ 953 w 10"/>
              <a:gd name="T11" fmla="*/ 2198 h 13"/>
              <a:gd name="T12" fmla="*/ 2223 w 10"/>
              <a:gd name="T13" fmla="*/ 3297 h 13"/>
              <a:gd name="T14" fmla="*/ 2858 w 10"/>
              <a:gd name="T15" fmla="*/ 4397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3">
                <a:moveTo>
                  <a:pt x="9" y="12"/>
                </a:moveTo>
                <a:cubicBezTo>
                  <a:pt x="9" y="12"/>
                  <a:pt x="6" y="12"/>
                  <a:pt x="7" y="9"/>
                </a:cubicBezTo>
                <a:cubicBezTo>
                  <a:pt x="5" y="9"/>
                  <a:pt x="3" y="9"/>
                  <a:pt x="2" y="6"/>
                </a:cubicBezTo>
                <a:cubicBezTo>
                  <a:pt x="0" y="3"/>
                  <a:pt x="0" y="0"/>
                  <a:pt x="0" y="0"/>
                </a:cubicBezTo>
                <a:lnTo>
                  <a:pt x="1" y="0"/>
                </a:lnTo>
                <a:cubicBezTo>
                  <a:pt x="1" y="0"/>
                  <a:pt x="0" y="3"/>
                  <a:pt x="3" y="6"/>
                </a:cubicBezTo>
                <a:cubicBezTo>
                  <a:pt x="3" y="6"/>
                  <a:pt x="5" y="9"/>
                  <a:pt x="7" y="9"/>
                </a:cubicBezTo>
                <a:cubicBezTo>
                  <a:pt x="7" y="12"/>
                  <a:pt x="9" y="12"/>
                  <a:pt x="9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70" name="Freeform 8339">
            <a:extLst>
              <a:ext uri="{FF2B5EF4-FFF2-40B4-BE49-F238E27FC236}">
                <a16:creationId xmlns:a16="http://schemas.microsoft.com/office/drawing/2014/main" id="{39C28FE0-5708-A24B-B4F5-A3299A1DE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468938"/>
            <a:ext cx="1588" cy="3175"/>
          </a:xfrm>
          <a:custGeom>
            <a:avLst/>
            <a:gdLst>
              <a:gd name="T0" fmla="*/ 0 w 3"/>
              <a:gd name="T1" fmla="*/ 2858 h 10"/>
              <a:gd name="T2" fmla="*/ 529 w 3"/>
              <a:gd name="T3" fmla="*/ 953 h 10"/>
              <a:gd name="T4" fmla="*/ 0 w 3"/>
              <a:gd name="T5" fmla="*/ 953 h 10"/>
              <a:gd name="T6" fmla="*/ 0 w 3"/>
              <a:gd name="T7" fmla="*/ 0 h 10"/>
              <a:gd name="T8" fmla="*/ 529 w 3"/>
              <a:gd name="T9" fmla="*/ 953 h 10"/>
              <a:gd name="T10" fmla="*/ 0 w 3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0">
                <a:moveTo>
                  <a:pt x="0" y="9"/>
                </a:moveTo>
                <a:cubicBezTo>
                  <a:pt x="1" y="6"/>
                  <a:pt x="1" y="6"/>
                  <a:pt x="1" y="3"/>
                </a:cubicBezTo>
                <a:lnTo>
                  <a:pt x="0" y="3"/>
                </a:lnTo>
                <a:lnTo>
                  <a:pt x="0" y="0"/>
                </a:lnTo>
                <a:lnTo>
                  <a:pt x="1" y="3"/>
                </a:lnTo>
                <a:cubicBezTo>
                  <a:pt x="2" y="6"/>
                  <a:pt x="1" y="6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71" name="Freeform 8340">
            <a:extLst>
              <a:ext uri="{FF2B5EF4-FFF2-40B4-BE49-F238E27FC236}">
                <a16:creationId xmlns:a16="http://schemas.microsoft.com/office/drawing/2014/main" id="{04E4DCBA-08BB-C34B-8B76-68FABB84C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5472113"/>
            <a:ext cx="3175" cy="1587"/>
          </a:xfrm>
          <a:custGeom>
            <a:avLst/>
            <a:gdLst>
              <a:gd name="T0" fmla="*/ 2721 w 7"/>
              <a:gd name="T1" fmla="*/ 1190 h 4"/>
              <a:gd name="T2" fmla="*/ 1814 w 7"/>
              <a:gd name="T3" fmla="*/ 1190 h 4"/>
              <a:gd name="T4" fmla="*/ 0 w 7"/>
              <a:gd name="T5" fmla="*/ 0 h 4"/>
              <a:gd name="T6" fmla="*/ 1814 w 7"/>
              <a:gd name="T7" fmla="*/ 0 h 4"/>
              <a:gd name="T8" fmla="*/ 2721 w 7"/>
              <a:gd name="T9" fmla="*/ 119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6" y="3"/>
                </a:moveTo>
                <a:lnTo>
                  <a:pt x="4" y="3"/>
                </a:lnTo>
                <a:cubicBezTo>
                  <a:pt x="3" y="0"/>
                  <a:pt x="1" y="0"/>
                  <a:pt x="0" y="0"/>
                </a:cubicBezTo>
                <a:lnTo>
                  <a:pt x="4" y="0"/>
                </a:lnTo>
                <a:cubicBezTo>
                  <a:pt x="5" y="0"/>
                  <a:pt x="6" y="3"/>
                  <a:pt x="6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72" name="Freeform 8341">
            <a:extLst>
              <a:ext uri="{FF2B5EF4-FFF2-40B4-BE49-F238E27FC236}">
                <a16:creationId xmlns:a16="http://schemas.microsoft.com/office/drawing/2014/main" id="{2E50081D-F1DA-3B46-8A8C-7A8A70006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5472113"/>
            <a:ext cx="3175" cy="3175"/>
          </a:xfrm>
          <a:custGeom>
            <a:avLst/>
            <a:gdLst>
              <a:gd name="T0" fmla="*/ 635 w 10"/>
              <a:gd name="T1" fmla="*/ 2721 h 7"/>
              <a:gd name="T2" fmla="*/ 0 w 10"/>
              <a:gd name="T3" fmla="*/ 2721 h 7"/>
              <a:gd name="T4" fmla="*/ 0 w 10"/>
              <a:gd name="T5" fmla="*/ 1361 h 7"/>
              <a:gd name="T6" fmla="*/ 1588 w 10"/>
              <a:gd name="T7" fmla="*/ 2268 h 7"/>
              <a:gd name="T8" fmla="*/ 635 w 10"/>
              <a:gd name="T9" fmla="*/ 2721 h 7"/>
              <a:gd name="T10" fmla="*/ 2858 w 10"/>
              <a:gd name="T11" fmla="*/ 0 h 7"/>
              <a:gd name="T12" fmla="*/ 1588 w 10"/>
              <a:gd name="T13" fmla="*/ 2268 h 7"/>
              <a:gd name="T14" fmla="*/ 2858 w 10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7">
                <a:moveTo>
                  <a:pt x="2" y="6"/>
                </a:moveTo>
                <a:lnTo>
                  <a:pt x="0" y="6"/>
                </a:lnTo>
                <a:lnTo>
                  <a:pt x="0" y="3"/>
                </a:lnTo>
                <a:cubicBezTo>
                  <a:pt x="0" y="5"/>
                  <a:pt x="2" y="6"/>
                  <a:pt x="5" y="5"/>
                </a:cubicBezTo>
                <a:cubicBezTo>
                  <a:pt x="4" y="6"/>
                  <a:pt x="3" y="6"/>
                  <a:pt x="2" y="6"/>
                </a:cubicBezTo>
                <a:close/>
                <a:moveTo>
                  <a:pt x="9" y="0"/>
                </a:moveTo>
                <a:cubicBezTo>
                  <a:pt x="8" y="3"/>
                  <a:pt x="6" y="4"/>
                  <a:pt x="5" y="5"/>
                </a:cubicBezTo>
                <a:cubicBezTo>
                  <a:pt x="6" y="4"/>
                  <a:pt x="8" y="2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73" name="Freeform 8342">
            <a:extLst>
              <a:ext uri="{FF2B5EF4-FFF2-40B4-BE49-F238E27FC236}">
                <a16:creationId xmlns:a16="http://schemas.microsoft.com/office/drawing/2014/main" id="{B4352071-4FA8-B240-B2C8-B9C604196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483225"/>
            <a:ext cx="11112" cy="33338"/>
          </a:xfrm>
          <a:custGeom>
            <a:avLst/>
            <a:gdLst>
              <a:gd name="T0" fmla="*/ 7527 w 31"/>
              <a:gd name="T1" fmla="*/ 0 h 92"/>
              <a:gd name="T2" fmla="*/ 9678 w 31"/>
              <a:gd name="T3" fmla="*/ 6523 h 92"/>
              <a:gd name="T4" fmla="*/ 10395 w 31"/>
              <a:gd name="T5" fmla="*/ 15220 h 92"/>
              <a:gd name="T6" fmla="*/ 7169 w 31"/>
              <a:gd name="T7" fmla="*/ 20655 h 92"/>
              <a:gd name="T8" fmla="*/ 4301 w 31"/>
              <a:gd name="T9" fmla="*/ 26091 h 92"/>
              <a:gd name="T10" fmla="*/ 3943 w 31"/>
              <a:gd name="T11" fmla="*/ 29714 h 92"/>
              <a:gd name="T12" fmla="*/ 4301 w 31"/>
              <a:gd name="T13" fmla="*/ 30801 h 92"/>
              <a:gd name="T14" fmla="*/ 1792 w 31"/>
              <a:gd name="T15" fmla="*/ 32976 h 92"/>
              <a:gd name="T16" fmla="*/ 0 w 31"/>
              <a:gd name="T17" fmla="*/ 31889 h 92"/>
              <a:gd name="T18" fmla="*/ 358 w 31"/>
              <a:gd name="T19" fmla="*/ 27178 h 92"/>
              <a:gd name="T20" fmla="*/ 3943 w 31"/>
              <a:gd name="T21" fmla="*/ 20655 h 92"/>
              <a:gd name="T22" fmla="*/ 6094 w 31"/>
              <a:gd name="T23" fmla="*/ 14132 h 92"/>
              <a:gd name="T24" fmla="*/ 5018 w 31"/>
              <a:gd name="T25" fmla="*/ 9784 h 92"/>
              <a:gd name="T26" fmla="*/ 7527 w 31"/>
              <a:gd name="T27" fmla="*/ 0 h 9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92">
                <a:moveTo>
                  <a:pt x="21" y="0"/>
                </a:moveTo>
                <a:cubicBezTo>
                  <a:pt x="21" y="0"/>
                  <a:pt x="26" y="15"/>
                  <a:pt x="27" y="18"/>
                </a:cubicBezTo>
                <a:cubicBezTo>
                  <a:pt x="27" y="24"/>
                  <a:pt x="30" y="39"/>
                  <a:pt x="29" y="42"/>
                </a:cubicBezTo>
                <a:cubicBezTo>
                  <a:pt x="28" y="48"/>
                  <a:pt x="20" y="57"/>
                  <a:pt x="20" y="57"/>
                </a:cubicBezTo>
                <a:cubicBezTo>
                  <a:pt x="17" y="60"/>
                  <a:pt x="12" y="72"/>
                  <a:pt x="12" y="72"/>
                </a:cubicBezTo>
                <a:lnTo>
                  <a:pt x="11" y="82"/>
                </a:lnTo>
                <a:cubicBezTo>
                  <a:pt x="10" y="85"/>
                  <a:pt x="12" y="85"/>
                  <a:pt x="12" y="85"/>
                </a:cubicBezTo>
                <a:cubicBezTo>
                  <a:pt x="11" y="88"/>
                  <a:pt x="7" y="91"/>
                  <a:pt x="5" y="91"/>
                </a:cubicBezTo>
                <a:cubicBezTo>
                  <a:pt x="3" y="91"/>
                  <a:pt x="1" y="88"/>
                  <a:pt x="0" y="88"/>
                </a:cubicBezTo>
                <a:cubicBezTo>
                  <a:pt x="0" y="85"/>
                  <a:pt x="1" y="75"/>
                  <a:pt x="1" y="75"/>
                </a:cubicBezTo>
                <a:cubicBezTo>
                  <a:pt x="3" y="75"/>
                  <a:pt x="11" y="57"/>
                  <a:pt x="11" y="57"/>
                </a:cubicBezTo>
                <a:cubicBezTo>
                  <a:pt x="12" y="54"/>
                  <a:pt x="17" y="39"/>
                  <a:pt x="17" y="39"/>
                </a:cubicBezTo>
                <a:cubicBezTo>
                  <a:pt x="18" y="33"/>
                  <a:pt x="17" y="27"/>
                  <a:pt x="14" y="27"/>
                </a:cubicBezTo>
                <a:cubicBezTo>
                  <a:pt x="8" y="12"/>
                  <a:pt x="11" y="3"/>
                  <a:pt x="21" y="0"/>
                </a:cubicBezTo>
              </a:path>
            </a:pathLst>
          </a:custGeom>
          <a:solidFill>
            <a:srgbClr val="F5C3B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74" name="Freeform 8343">
            <a:extLst>
              <a:ext uri="{FF2B5EF4-FFF2-40B4-BE49-F238E27FC236}">
                <a16:creationId xmlns:a16="http://schemas.microsoft.com/office/drawing/2014/main" id="{BF656E46-CA20-BA44-BAD7-E8FCF00B9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483225"/>
            <a:ext cx="11112" cy="33338"/>
          </a:xfrm>
          <a:custGeom>
            <a:avLst/>
            <a:gdLst>
              <a:gd name="T0" fmla="*/ 2151 w 31"/>
              <a:gd name="T1" fmla="*/ 32976 h 92"/>
              <a:gd name="T2" fmla="*/ 3943 w 31"/>
              <a:gd name="T3" fmla="*/ 30801 h 92"/>
              <a:gd name="T4" fmla="*/ 4301 w 31"/>
              <a:gd name="T5" fmla="*/ 30801 h 92"/>
              <a:gd name="T6" fmla="*/ 2151 w 31"/>
              <a:gd name="T7" fmla="*/ 32976 h 92"/>
              <a:gd name="T8" fmla="*/ 0 w 31"/>
              <a:gd name="T9" fmla="*/ 31889 h 92"/>
              <a:gd name="T10" fmla="*/ 358 w 31"/>
              <a:gd name="T11" fmla="*/ 27178 h 92"/>
              <a:gd name="T12" fmla="*/ 1792 w 31"/>
              <a:gd name="T13" fmla="*/ 24641 h 92"/>
              <a:gd name="T14" fmla="*/ 1075 w 31"/>
              <a:gd name="T15" fmla="*/ 27178 h 92"/>
              <a:gd name="T16" fmla="*/ 358 w 31"/>
              <a:gd name="T17" fmla="*/ 31889 h 92"/>
              <a:gd name="T18" fmla="*/ 1792 w 31"/>
              <a:gd name="T19" fmla="*/ 32976 h 92"/>
              <a:gd name="T20" fmla="*/ 0 w 31"/>
              <a:gd name="T21" fmla="*/ 31889 h 92"/>
              <a:gd name="T22" fmla="*/ 3943 w 31"/>
              <a:gd name="T23" fmla="*/ 20655 h 92"/>
              <a:gd name="T24" fmla="*/ 1792 w 31"/>
              <a:gd name="T25" fmla="*/ 24641 h 92"/>
              <a:gd name="T26" fmla="*/ 3943 w 31"/>
              <a:gd name="T27" fmla="*/ 20655 h 92"/>
              <a:gd name="T28" fmla="*/ 3943 w 31"/>
              <a:gd name="T29" fmla="*/ 19568 h 92"/>
              <a:gd name="T30" fmla="*/ 6094 w 31"/>
              <a:gd name="T31" fmla="*/ 14132 h 92"/>
              <a:gd name="T32" fmla="*/ 5018 w 31"/>
              <a:gd name="T33" fmla="*/ 9784 h 92"/>
              <a:gd name="T34" fmla="*/ 4301 w 31"/>
              <a:gd name="T35" fmla="*/ 2174 h 92"/>
              <a:gd name="T36" fmla="*/ 7169 w 31"/>
              <a:gd name="T37" fmla="*/ 0 h 92"/>
              <a:gd name="T38" fmla="*/ 4660 w 31"/>
              <a:gd name="T39" fmla="*/ 2174 h 92"/>
              <a:gd name="T40" fmla="*/ 5018 w 31"/>
              <a:gd name="T41" fmla="*/ 9784 h 92"/>
              <a:gd name="T42" fmla="*/ 6452 w 31"/>
              <a:gd name="T43" fmla="*/ 14132 h 92"/>
              <a:gd name="T44" fmla="*/ 4301 w 31"/>
              <a:gd name="T45" fmla="*/ 19568 h 92"/>
              <a:gd name="T46" fmla="*/ 3943 w 31"/>
              <a:gd name="T47" fmla="*/ 20655 h 92"/>
              <a:gd name="T48" fmla="*/ 3943 w 31"/>
              <a:gd name="T49" fmla="*/ 19568 h 92"/>
              <a:gd name="T50" fmla="*/ 7169 w 31"/>
              <a:gd name="T51" fmla="*/ 0 h 92"/>
              <a:gd name="T52" fmla="*/ 9678 w 31"/>
              <a:gd name="T53" fmla="*/ 6523 h 92"/>
              <a:gd name="T54" fmla="*/ 10754 w 31"/>
              <a:gd name="T55" fmla="*/ 15220 h 92"/>
              <a:gd name="T56" fmla="*/ 8961 w 31"/>
              <a:gd name="T57" fmla="*/ 18481 h 92"/>
              <a:gd name="T58" fmla="*/ 7169 w 31"/>
              <a:gd name="T59" fmla="*/ 20655 h 92"/>
              <a:gd name="T60" fmla="*/ 4660 w 31"/>
              <a:gd name="T61" fmla="*/ 26091 h 92"/>
              <a:gd name="T62" fmla="*/ 3943 w 31"/>
              <a:gd name="T63" fmla="*/ 29714 h 92"/>
              <a:gd name="T64" fmla="*/ 3943 w 31"/>
              <a:gd name="T65" fmla="*/ 30801 h 92"/>
              <a:gd name="T66" fmla="*/ 3585 w 31"/>
              <a:gd name="T67" fmla="*/ 29714 h 92"/>
              <a:gd name="T68" fmla="*/ 4301 w 31"/>
              <a:gd name="T69" fmla="*/ 26091 h 92"/>
              <a:gd name="T70" fmla="*/ 6452 w 31"/>
              <a:gd name="T71" fmla="*/ 20655 h 92"/>
              <a:gd name="T72" fmla="*/ 8603 w 31"/>
              <a:gd name="T73" fmla="*/ 18481 h 92"/>
              <a:gd name="T74" fmla="*/ 10037 w 31"/>
              <a:gd name="T75" fmla="*/ 15220 h 92"/>
              <a:gd name="T76" fmla="*/ 9678 w 31"/>
              <a:gd name="T77" fmla="*/ 6523 h 92"/>
              <a:gd name="T78" fmla="*/ 7169 w 31"/>
              <a:gd name="T79" fmla="*/ 0 h 9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1" h="92">
                <a:moveTo>
                  <a:pt x="6" y="91"/>
                </a:moveTo>
                <a:cubicBezTo>
                  <a:pt x="7" y="91"/>
                  <a:pt x="11" y="88"/>
                  <a:pt x="11" y="85"/>
                </a:cubicBezTo>
                <a:lnTo>
                  <a:pt x="12" y="85"/>
                </a:lnTo>
                <a:cubicBezTo>
                  <a:pt x="12" y="88"/>
                  <a:pt x="7" y="91"/>
                  <a:pt x="6" y="91"/>
                </a:cubicBezTo>
                <a:close/>
                <a:moveTo>
                  <a:pt x="0" y="88"/>
                </a:moveTo>
                <a:cubicBezTo>
                  <a:pt x="0" y="85"/>
                  <a:pt x="0" y="75"/>
                  <a:pt x="1" y="75"/>
                </a:cubicBezTo>
                <a:cubicBezTo>
                  <a:pt x="1" y="75"/>
                  <a:pt x="2" y="74"/>
                  <a:pt x="5" y="68"/>
                </a:cubicBezTo>
                <a:cubicBezTo>
                  <a:pt x="4" y="72"/>
                  <a:pt x="3" y="75"/>
                  <a:pt x="3" y="75"/>
                </a:cubicBezTo>
                <a:cubicBezTo>
                  <a:pt x="1" y="79"/>
                  <a:pt x="1" y="85"/>
                  <a:pt x="1" y="88"/>
                </a:cubicBezTo>
                <a:cubicBezTo>
                  <a:pt x="1" y="88"/>
                  <a:pt x="4" y="91"/>
                  <a:pt x="5" y="91"/>
                </a:cubicBezTo>
                <a:cubicBezTo>
                  <a:pt x="3" y="91"/>
                  <a:pt x="0" y="88"/>
                  <a:pt x="0" y="88"/>
                </a:cubicBezTo>
                <a:close/>
                <a:moveTo>
                  <a:pt x="11" y="57"/>
                </a:moveTo>
                <a:cubicBezTo>
                  <a:pt x="8" y="62"/>
                  <a:pt x="7" y="66"/>
                  <a:pt x="5" y="68"/>
                </a:cubicBezTo>
                <a:cubicBezTo>
                  <a:pt x="7" y="65"/>
                  <a:pt x="8" y="61"/>
                  <a:pt x="11" y="57"/>
                </a:cubicBezTo>
                <a:close/>
                <a:moveTo>
                  <a:pt x="11" y="54"/>
                </a:moveTo>
                <a:cubicBezTo>
                  <a:pt x="13" y="51"/>
                  <a:pt x="17" y="39"/>
                  <a:pt x="17" y="39"/>
                </a:cubicBezTo>
                <a:cubicBezTo>
                  <a:pt x="17" y="33"/>
                  <a:pt x="16" y="27"/>
                  <a:pt x="14" y="27"/>
                </a:cubicBezTo>
                <a:cubicBezTo>
                  <a:pt x="11" y="18"/>
                  <a:pt x="10" y="9"/>
                  <a:pt x="12" y="6"/>
                </a:cubicBezTo>
                <a:cubicBezTo>
                  <a:pt x="14" y="3"/>
                  <a:pt x="16" y="0"/>
                  <a:pt x="20" y="0"/>
                </a:cubicBezTo>
                <a:cubicBezTo>
                  <a:pt x="16" y="0"/>
                  <a:pt x="14" y="3"/>
                  <a:pt x="13" y="6"/>
                </a:cubicBezTo>
                <a:cubicBezTo>
                  <a:pt x="11" y="9"/>
                  <a:pt x="11" y="18"/>
                  <a:pt x="14" y="27"/>
                </a:cubicBezTo>
                <a:cubicBezTo>
                  <a:pt x="17" y="27"/>
                  <a:pt x="18" y="33"/>
                  <a:pt x="18" y="39"/>
                </a:cubicBezTo>
                <a:cubicBezTo>
                  <a:pt x="18" y="39"/>
                  <a:pt x="14" y="48"/>
                  <a:pt x="12" y="54"/>
                </a:cubicBezTo>
                <a:lnTo>
                  <a:pt x="11" y="57"/>
                </a:lnTo>
                <a:lnTo>
                  <a:pt x="11" y="54"/>
                </a:lnTo>
                <a:close/>
                <a:moveTo>
                  <a:pt x="20" y="0"/>
                </a:moveTo>
                <a:cubicBezTo>
                  <a:pt x="22" y="0"/>
                  <a:pt x="27" y="18"/>
                  <a:pt x="27" y="18"/>
                </a:cubicBezTo>
                <a:cubicBezTo>
                  <a:pt x="27" y="24"/>
                  <a:pt x="30" y="39"/>
                  <a:pt x="30" y="42"/>
                </a:cubicBezTo>
                <a:cubicBezTo>
                  <a:pt x="29" y="45"/>
                  <a:pt x="27" y="48"/>
                  <a:pt x="25" y="51"/>
                </a:cubicBezTo>
                <a:cubicBezTo>
                  <a:pt x="22" y="54"/>
                  <a:pt x="20" y="57"/>
                  <a:pt x="20" y="57"/>
                </a:cubicBezTo>
                <a:cubicBezTo>
                  <a:pt x="18" y="60"/>
                  <a:pt x="13" y="72"/>
                  <a:pt x="13" y="72"/>
                </a:cubicBezTo>
                <a:cubicBezTo>
                  <a:pt x="12" y="75"/>
                  <a:pt x="11" y="82"/>
                  <a:pt x="11" y="82"/>
                </a:cubicBezTo>
                <a:lnTo>
                  <a:pt x="11" y="85"/>
                </a:lnTo>
                <a:lnTo>
                  <a:pt x="10" y="82"/>
                </a:lnTo>
                <a:cubicBezTo>
                  <a:pt x="10" y="82"/>
                  <a:pt x="11" y="75"/>
                  <a:pt x="12" y="72"/>
                </a:cubicBezTo>
                <a:cubicBezTo>
                  <a:pt x="12" y="72"/>
                  <a:pt x="17" y="60"/>
                  <a:pt x="18" y="57"/>
                </a:cubicBezTo>
                <a:cubicBezTo>
                  <a:pt x="19" y="57"/>
                  <a:pt x="21" y="54"/>
                  <a:pt x="24" y="51"/>
                </a:cubicBezTo>
                <a:cubicBezTo>
                  <a:pt x="26" y="48"/>
                  <a:pt x="28" y="45"/>
                  <a:pt x="28" y="42"/>
                </a:cubicBezTo>
                <a:cubicBezTo>
                  <a:pt x="29" y="39"/>
                  <a:pt x="27" y="24"/>
                  <a:pt x="27" y="18"/>
                </a:cubicBezTo>
                <a:cubicBezTo>
                  <a:pt x="26" y="15"/>
                  <a:pt x="21" y="0"/>
                  <a:pt x="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75" name="Freeform 8344">
            <a:extLst>
              <a:ext uri="{FF2B5EF4-FFF2-40B4-BE49-F238E27FC236}">
                <a16:creationId xmlns:a16="http://schemas.microsoft.com/office/drawing/2014/main" id="{C2D456FE-1CCE-0A41-9CE1-FD87F366B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5507038"/>
            <a:ext cx="3175" cy="4762"/>
          </a:xfrm>
          <a:custGeom>
            <a:avLst/>
            <a:gdLst>
              <a:gd name="T0" fmla="*/ 2721 w 7"/>
              <a:gd name="T1" fmla="*/ 4422 h 14"/>
              <a:gd name="T2" fmla="*/ 0 w 7"/>
              <a:gd name="T3" fmla="*/ 0 h 14"/>
              <a:gd name="T4" fmla="*/ 454 w 7"/>
              <a:gd name="T5" fmla="*/ 0 h 14"/>
              <a:gd name="T6" fmla="*/ 2721 w 7"/>
              <a:gd name="T7" fmla="*/ 4422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4">
                <a:moveTo>
                  <a:pt x="6" y="13"/>
                </a:moveTo>
                <a:cubicBezTo>
                  <a:pt x="6" y="6"/>
                  <a:pt x="0" y="0"/>
                  <a:pt x="0" y="0"/>
                </a:cubicBezTo>
                <a:lnTo>
                  <a:pt x="1" y="0"/>
                </a:lnTo>
                <a:cubicBezTo>
                  <a:pt x="2" y="0"/>
                  <a:pt x="6" y="6"/>
                  <a:pt x="6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76" name="Freeform 8345">
            <a:extLst>
              <a:ext uri="{FF2B5EF4-FFF2-40B4-BE49-F238E27FC236}">
                <a16:creationId xmlns:a16="http://schemas.microsoft.com/office/drawing/2014/main" id="{FBF0593D-25C9-7044-BA6D-BB28FBDFE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511800"/>
            <a:ext cx="3175" cy="3175"/>
          </a:xfrm>
          <a:custGeom>
            <a:avLst/>
            <a:gdLst>
              <a:gd name="T0" fmla="*/ 706 w 9"/>
              <a:gd name="T1" fmla="*/ 2858 h 10"/>
              <a:gd name="T2" fmla="*/ 0 w 9"/>
              <a:gd name="T3" fmla="*/ 953 h 10"/>
              <a:gd name="T4" fmla="*/ 353 w 9"/>
              <a:gd name="T5" fmla="*/ 953 h 10"/>
              <a:gd name="T6" fmla="*/ 706 w 9"/>
              <a:gd name="T7" fmla="*/ 2858 h 10"/>
              <a:gd name="T8" fmla="*/ 2822 w 9"/>
              <a:gd name="T9" fmla="*/ 0 h 10"/>
              <a:gd name="T10" fmla="*/ 706 w 9"/>
              <a:gd name="T11" fmla="*/ 285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2" y="9"/>
                </a:moveTo>
                <a:cubicBezTo>
                  <a:pt x="1" y="6"/>
                  <a:pt x="1" y="6"/>
                  <a:pt x="0" y="3"/>
                </a:cubicBezTo>
                <a:lnTo>
                  <a:pt x="1" y="3"/>
                </a:lnTo>
                <a:cubicBezTo>
                  <a:pt x="2" y="3"/>
                  <a:pt x="2" y="6"/>
                  <a:pt x="2" y="9"/>
                </a:cubicBezTo>
                <a:cubicBezTo>
                  <a:pt x="4" y="0"/>
                  <a:pt x="8" y="0"/>
                  <a:pt x="8" y="0"/>
                </a:cubicBezTo>
                <a:cubicBezTo>
                  <a:pt x="8" y="3"/>
                  <a:pt x="4" y="3"/>
                  <a:pt x="2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77" name="Freeform 8346">
            <a:extLst>
              <a:ext uri="{FF2B5EF4-FFF2-40B4-BE49-F238E27FC236}">
                <a16:creationId xmlns:a16="http://schemas.microsoft.com/office/drawing/2014/main" id="{0D19A387-547C-9848-9DBD-C214E7A6B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5546725"/>
            <a:ext cx="117475" cy="39688"/>
          </a:xfrm>
          <a:custGeom>
            <a:avLst/>
            <a:gdLst>
              <a:gd name="T0" fmla="*/ 57839 w 327"/>
              <a:gd name="T1" fmla="*/ 25256 h 110"/>
              <a:gd name="T2" fmla="*/ 97357 w 327"/>
              <a:gd name="T3" fmla="*/ 6494 h 110"/>
              <a:gd name="T4" fmla="*/ 103105 w 327"/>
              <a:gd name="T5" fmla="*/ 2165 h 110"/>
              <a:gd name="T6" fmla="*/ 114601 w 327"/>
              <a:gd name="T7" fmla="*/ 11906 h 110"/>
              <a:gd name="T8" fmla="*/ 113164 w 327"/>
              <a:gd name="T9" fmla="*/ 20566 h 110"/>
              <a:gd name="T10" fmla="*/ 107057 w 327"/>
              <a:gd name="T11" fmla="*/ 20566 h 110"/>
              <a:gd name="T12" fmla="*/ 104542 w 327"/>
              <a:gd name="T13" fmla="*/ 18401 h 110"/>
              <a:gd name="T14" fmla="*/ 57839 w 327"/>
              <a:gd name="T15" fmla="*/ 38245 h 110"/>
              <a:gd name="T16" fmla="*/ 11137 w 327"/>
              <a:gd name="T17" fmla="*/ 18401 h 110"/>
              <a:gd name="T18" fmla="*/ 8981 w 327"/>
              <a:gd name="T19" fmla="*/ 20566 h 110"/>
              <a:gd name="T20" fmla="*/ 6107 w 327"/>
              <a:gd name="T21" fmla="*/ 22730 h 110"/>
              <a:gd name="T22" fmla="*/ 719 w 327"/>
              <a:gd name="T23" fmla="*/ 16236 h 110"/>
              <a:gd name="T24" fmla="*/ 2874 w 327"/>
              <a:gd name="T25" fmla="*/ 10824 h 110"/>
              <a:gd name="T26" fmla="*/ 11137 w 327"/>
              <a:gd name="T27" fmla="*/ 2165 h 110"/>
              <a:gd name="T28" fmla="*/ 16166 w 327"/>
              <a:gd name="T29" fmla="*/ 3247 h 110"/>
              <a:gd name="T30" fmla="*/ 57839 w 327"/>
              <a:gd name="T31" fmla="*/ 25256 h 1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27" h="110">
                <a:moveTo>
                  <a:pt x="161" y="70"/>
                </a:moveTo>
                <a:cubicBezTo>
                  <a:pt x="228" y="66"/>
                  <a:pt x="272" y="18"/>
                  <a:pt x="271" y="18"/>
                </a:cubicBezTo>
                <a:cubicBezTo>
                  <a:pt x="271" y="18"/>
                  <a:pt x="280" y="3"/>
                  <a:pt x="287" y="6"/>
                </a:cubicBezTo>
                <a:cubicBezTo>
                  <a:pt x="294" y="6"/>
                  <a:pt x="306" y="27"/>
                  <a:pt x="319" y="33"/>
                </a:cubicBezTo>
                <a:cubicBezTo>
                  <a:pt x="326" y="45"/>
                  <a:pt x="318" y="57"/>
                  <a:pt x="315" y="57"/>
                </a:cubicBezTo>
                <a:cubicBezTo>
                  <a:pt x="312" y="57"/>
                  <a:pt x="299" y="66"/>
                  <a:pt x="298" y="57"/>
                </a:cubicBezTo>
                <a:cubicBezTo>
                  <a:pt x="294" y="48"/>
                  <a:pt x="291" y="51"/>
                  <a:pt x="291" y="51"/>
                </a:cubicBezTo>
                <a:cubicBezTo>
                  <a:pt x="291" y="51"/>
                  <a:pt x="231" y="109"/>
                  <a:pt x="161" y="106"/>
                </a:cubicBezTo>
                <a:cubicBezTo>
                  <a:pt x="91" y="106"/>
                  <a:pt x="31" y="51"/>
                  <a:pt x="31" y="51"/>
                </a:cubicBezTo>
                <a:lnTo>
                  <a:pt x="25" y="57"/>
                </a:lnTo>
                <a:cubicBezTo>
                  <a:pt x="25" y="57"/>
                  <a:pt x="20" y="63"/>
                  <a:pt x="17" y="63"/>
                </a:cubicBezTo>
                <a:cubicBezTo>
                  <a:pt x="14" y="60"/>
                  <a:pt x="2" y="54"/>
                  <a:pt x="2" y="45"/>
                </a:cubicBezTo>
                <a:cubicBezTo>
                  <a:pt x="0" y="36"/>
                  <a:pt x="8" y="30"/>
                  <a:pt x="8" y="30"/>
                </a:cubicBezTo>
                <a:cubicBezTo>
                  <a:pt x="8" y="30"/>
                  <a:pt x="29" y="15"/>
                  <a:pt x="31" y="6"/>
                </a:cubicBezTo>
                <a:cubicBezTo>
                  <a:pt x="36" y="0"/>
                  <a:pt x="45" y="9"/>
                  <a:pt x="45" y="9"/>
                </a:cubicBezTo>
                <a:cubicBezTo>
                  <a:pt x="45" y="9"/>
                  <a:pt x="100" y="72"/>
                  <a:pt x="161" y="70"/>
                </a:cubicBezTo>
              </a:path>
            </a:pathLst>
          </a:custGeom>
          <a:solidFill>
            <a:srgbClr val="EDC5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78" name="Freeform 8347">
            <a:extLst>
              <a:ext uri="{FF2B5EF4-FFF2-40B4-BE49-F238E27FC236}">
                <a16:creationId xmlns:a16="http://schemas.microsoft.com/office/drawing/2014/main" id="{353DB816-8144-814A-B099-9A0327EC8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5546725"/>
            <a:ext cx="117475" cy="38100"/>
          </a:xfrm>
          <a:custGeom>
            <a:avLst/>
            <a:gdLst>
              <a:gd name="T0" fmla="*/ 59995 w 327"/>
              <a:gd name="T1" fmla="*/ 37744 h 107"/>
              <a:gd name="T2" fmla="*/ 104183 w 327"/>
              <a:gd name="T3" fmla="*/ 17092 h 107"/>
              <a:gd name="T4" fmla="*/ 107057 w 327"/>
              <a:gd name="T5" fmla="*/ 20296 h 107"/>
              <a:gd name="T6" fmla="*/ 109212 w 327"/>
              <a:gd name="T7" fmla="*/ 21364 h 107"/>
              <a:gd name="T8" fmla="*/ 106338 w 327"/>
              <a:gd name="T9" fmla="*/ 20296 h 107"/>
              <a:gd name="T10" fmla="*/ 104901 w 327"/>
              <a:gd name="T11" fmla="*/ 18160 h 107"/>
              <a:gd name="T12" fmla="*/ 59995 w 327"/>
              <a:gd name="T13" fmla="*/ 37744 h 107"/>
              <a:gd name="T14" fmla="*/ 11137 w 327"/>
              <a:gd name="T15" fmla="*/ 18160 h 107"/>
              <a:gd name="T16" fmla="*/ 57839 w 327"/>
              <a:gd name="T17" fmla="*/ 37744 h 107"/>
              <a:gd name="T18" fmla="*/ 11137 w 327"/>
              <a:gd name="T19" fmla="*/ 18160 h 107"/>
              <a:gd name="T20" fmla="*/ 9341 w 327"/>
              <a:gd name="T21" fmla="*/ 20296 h 107"/>
              <a:gd name="T22" fmla="*/ 6107 w 327"/>
              <a:gd name="T23" fmla="*/ 22433 h 107"/>
              <a:gd name="T24" fmla="*/ 0 w 327"/>
              <a:gd name="T25" fmla="*/ 16023 h 107"/>
              <a:gd name="T26" fmla="*/ 2874 w 327"/>
              <a:gd name="T27" fmla="*/ 10682 h 107"/>
              <a:gd name="T28" fmla="*/ 11137 w 327"/>
              <a:gd name="T29" fmla="*/ 2136 h 107"/>
              <a:gd name="T30" fmla="*/ 16166 w 327"/>
              <a:gd name="T31" fmla="*/ 3205 h 107"/>
              <a:gd name="T32" fmla="*/ 53528 w 327"/>
              <a:gd name="T33" fmla="*/ 24569 h 107"/>
              <a:gd name="T34" fmla="*/ 15807 w 327"/>
              <a:gd name="T35" fmla="*/ 3205 h 107"/>
              <a:gd name="T36" fmla="*/ 11496 w 327"/>
              <a:gd name="T37" fmla="*/ 2136 h 107"/>
              <a:gd name="T38" fmla="*/ 3233 w 327"/>
              <a:gd name="T39" fmla="*/ 10682 h 107"/>
              <a:gd name="T40" fmla="*/ 719 w 327"/>
              <a:gd name="T41" fmla="*/ 16023 h 107"/>
              <a:gd name="T42" fmla="*/ 6107 w 327"/>
              <a:gd name="T43" fmla="*/ 21364 h 107"/>
              <a:gd name="T44" fmla="*/ 8981 w 327"/>
              <a:gd name="T45" fmla="*/ 20296 h 107"/>
              <a:gd name="T46" fmla="*/ 11137 w 327"/>
              <a:gd name="T47" fmla="*/ 18160 h 107"/>
              <a:gd name="T48" fmla="*/ 9341 w 327"/>
              <a:gd name="T49" fmla="*/ 20296 h 107"/>
              <a:gd name="T50" fmla="*/ 54606 w 327"/>
              <a:gd name="T51" fmla="*/ 24925 h 107"/>
              <a:gd name="T52" fmla="*/ 53528 w 327"/>
              <a:gd name="T53" fmla="*/ 24569 h 107"/>
              <a:gd name="T54" fmla="*/ 54606 w 327"/>
              <a:gd name="T55" fmla="*/ 24925 h 107"/>
              <a:gd name="T56" fmla="*/ 57839 w 327"/>
              <a:gd name="T57" fmla="*/ 24925 h 107"/>
              <a:gd name="T58" fmla="*/ 55684 w 327"/>
              <a:gd name="T59" fmla="*/ 24925 h 107"/>
              <a:gd name="T60" fmla="*/ 54606 w 327"/>
              <a:gd name="T61" fmla="*/ 24925 h 107"/>
              <a:gd name="T62" fmla="*/ 57839 w 327"/>
              <a:gd name="T63" fmla="*/ 24925 h 107"/>
              <a:gd name="T64" fmla="*/ 97357 w 327"/>
              <a:gd name="T65" fmla="*/ 6409 h 107"/>
              <a:gd name="T66" fmla="*/ 103464 w 327"/>
              <a:gd name="T67" fmla="*/ 2136 h 107"/>
              <a:gd name="T68" fmla="*/ 107775 w 327"/>
              <a:gd name="T69" fmla="*/ 6409 h 107"/>
              <a:gd name="T70" fmla="*/ 114601 w 327"/>
              <a:gd name="T71" fmla="*/ 11750 h 107"/>
              <a:gd name="T72" fmla="*/ 113164 w 327"/>
              <a:gd name="T73" fmla="*/ 20296 h 107"/>
              <a:gd name="T74" fmla="*/ 110290 w 327"/>
              <a:gd name="T75" fmla="*/ 21364 h 107"/>
              <a:gd name="T76" fmla="*/ 112805 w 327"/>
              <a:gd name="T77" fmla="*/ 20296 h 107"/>
              <a:gd name="T78" fmla="*/ 114242 w 327"/>
              <a:gd name="T79" fmla="*/ 11750 h 107"/>
              <a:gd name="T80" fmla="*/ 107416 w 327"/>
              <a:gd name="T81" fmla="*/ 6409 h 107"/>
              <a:gd name="T82" fmla="*/ 103105 w 327"/>
              <a:gd name="T83" fmla="*/ 2136 h 107"/>
              <a:gd name="T84" fmla="*/ 97716 w 327"/>
              <a:gd name="T85" fmla="*/ 6409 h 107"/>
              <a:gd name="T86" fmla="*/ 57839 w 327"/>
              <a:gd name="T87" fmla="*/ 24925 h 107"/>
              <a:gd name="T88" fmla="*/ 97357 w 327"/>
              <a:gd name="T89" fmla="*/ 6409 h 10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27" h="107">
                <a:moveTo>
                  <a:pt x="167" y="106"/>
                </a:moveTo>
                <a:cubicBezTo>
                  <a:pt x="233" y="106"/>
                  <a:pt x="290" y="51"/>
                  <a:pt x="290" y="48"/>
                </a:cubicBezTo>
                <a:cubicBezTo>
                  <a:pt x="293" y="48"/>
                  <a:pt x="296" y="51"/>
                  <a:pt x="298" y="57"/>
                </a:cubicBezTo>
                <a:cubicBezTo>
                  <a:pt x="299" y="57"/>
                  <a:pt x="300" y="60"/>
                  <a:pt x="304" y="60"/>
                </a:cubicBezTo>
                <a:cubicBezTo>
                  <a:pt x="300" y="60"/>
                  <a:pt x="298" y="60"/>
                  <a:pt x="296" y="57"/>
                </a:cubicBezTo>
                <a:cubicBezTo>
                  <a:pt x="294" y="51"/>
                  <a:pt x="293" y="51"/>
                  <a:pt x="292" y="51"/>
                </a:cubicBezTo>
                <a:cubicBezTo>
                  <a:pt x="292" y="51"/>
                  <a:pt x="233" y="106"/>
                  <a:pt x="167" y="106"/>
                </a:cubicBezTo>
                <a:close/>
                <a:moveTo>
                  <a:pt x="31" y="51"/>
                </a:moveTo>
                <a:cubicBezTo>
                  <a:pt x="31" y="51"/>
                  <a:pt x="91" y="106"/>
                  <a:pt x="161" y="106"/>
                </a:cubicBezTo>
                <a:cubicBezTo>
                  <a:pt x="91" y="106"/>
                  <a:pt x="31" y="52"/>
                  <a:pt x="31" y="51"/>
                </a:cubicBezTo>
                <a:close/>
                <a:moveTo>
                  <a:pt x="26" y="57"/>
                </a:moveTo>
                <a:cubicBezTo>
                  <a:pt x="25" y="57"/>
                  <a:pt x="21" y="63"/>
                  <a:pt x="17" y="63"/>
                </a:cubicBezTo>
                <a:cubicBezTo>
                  <a:pt x="14" y="63"/>
                  <a:pt x="2" y="54"/>
                  <a:pt x="0" y="45"/>
                </a:cubicBezTo>
                <a:cubicBezTo>
                  <a:pt x="0" y="36"/>
                  <a:pt x="8" y="30"/>
                  <a:pt x="8" y="30"/>
                </a:cubicBezTo>
                <a:cubicBezTo>
                  <a:pt x="8" y="30"/>
                  <a:pt x="29" y="15"/>
                  <a:pt x="31" y="6"/>
                </a:cubicBezTo>
                <a:cubicBezTo>
                  <a:pt x="36" y="0"/>
                  <a:pt x="45" y="9"/>
                  <a:pt x="45" y="9"/>
                </a:cubicBezTo>
                <a:cubicBezTo>
                  <a:pt x="45" y="9"/>
                  <a:pt x="94" y="65"/>
                  <a:pt x="149" y="69"/>
                </a:cubicBezTo>
                <a:cubicBezTo>
                  <a:pt x="93" y="65"/>
                  <a:pt x="45" y="9"/>
                  <a:pt x="44" y="9"/>
                </a:cubicBezTo>
                <a:cubicBezTo>
                  <a:pt x="44" y="9"/>
                  <a:pt x="36" y="3"/>
                  <a:pt x="32" y="6"/>
                </a:cubicBezTo>
                <a:cubicBezTo>
                  <a:pt x="31" y="15"/>
                  <a:pt x="9" y="30"/>
                  <a:pt x="9" y="30"/>
                </a:cubicBezTo>
                <a:cubicBezTo>
                  <a:pt x="9" y="30"/>
                  <a:pt x="2" y="36"/>
                  <a:pt x="2" y="45"/>
                </a:cubicBezTo>
                <a:cubicBezTo>
                  <a:pt x="3" y="51"/>
                  <a:pt x="15" y="60"/>
                  <a:pt x="17" y="60"/>
                </a:cubicBezTo>
                <a:cubicBezTo>
                  <a:pt x="19" y="60"/>
                  <a:pt x="22" y="57"/>
                  <a:pt x="25" y="57"/>
                </a:cubicBezTo>
                <a:lnTo>
                  <a:pt x="31" y="51"/>
                </a:lnTo>
                <a:lnTo>
                  <a:pt x="26" y="57"/>
                </a:lnTo>
                <a:close/>
                <a:moveTo>
                  <a:pt x="152" y="70"/>
                </a:moveTo>
                <a:cubicBezTo>
                  <a:pt x="151" y="70"/>
                  <a:pt x="150" y="69"/>
                  <a:pt x="149" y="69"/>
                </a:cubicBezTo>
                <a:cubicBezTo>
                  <a:pt x="150" y="69"/>
                  <a:pt x="151" y="70"/>
                  <a:pt x="152" y="70"/>
                </a:cubicBezTo>
                <a:close/>
                <a:moveTo>
                  <a:pt x="161" y="70"/>
                </a:moveTo>
                <a:lnTo>
                  <a:pt x="155" y="70"/>
                </a:lnTo>
                <a:cubicBezTo>
                  <a:pt x="154" y="70"/>
                  <a:pt x="153" y="70"/>
                  <a:pt x="152" y="70"/>
                </a:cubicBezTo>
                <a:cubicBezTo>
                  <a:pt x="155" y="70"/>
                  <a:pt x="158" y="70"/>
                  <a:pt x="161" y="70"/>
                </a:cubicBezTo>
                <a:close/>
                <a:moveTo>
                  <a:pt x="271" y="18"/>
                </a:moveTo>
                <a:cubicBezTo>
                  <a:pt x="271" y="15"/>
                  <a:pt x="281" y="3"/>
                  <a:pt x="288" y="6"/>
                </a:cubicBezTo>
                <a:cubicBezTo>
                  <a:pt x="291" y="6"/>
                  <a:pt x="296" y="9"/>
                  <a:pt x="300" y="18"/>
                </a:cubicBezTo>
                <a:cubicBezTo>
                  <a:pt x="306" y="21"/>
                  <a:pt x="312" y="30"/>
                  <a:pt x="319" y="33"/>
                </a:cubicBezTo>
                <a:cubicBezTo>
                  <a:pt x="326" y="45"/>
                  <a:pt x="318" y="57"/>
                  <a:pt x="315" y="57"/>
                </a:cubicBezTo>
                <a:cubicBezTo>
                  <a:pt x="314" y="57"/>
                  <a:pt x="310" y="59"/>
                  <a:pt x="307" y="60"/>
                </a:cubicBezTo>
                <a:cubicBezTo>
                  <a:pt x="310" y="59"/>
                  <a:pt x="313" y="57"/>
                  <a:pt x="314" y="57"/>
                </a:cubicBezTo>
                <a:cubicBezTo>
                  <a:pt x="316" y="57"/>
                  <a:pt x="325" y="45"/>
                  <a:pt x="318" y="33"/>
                </a:cubicBezTo>
                <a:cubicBezTo>
                  <a:pt x="312" y="30"/>
                  <a:pt x="306" y="24"/>
                  <a:pt x="299" y="18"/>
                </a:cubicBezTo>
                <a:cubicBezTo>
                  <a:pt x="294" y="12"/>
                  <a:pt x="290" y="6"/>
                  <a:pt x="287" y="6"/>
                </a:cubicBezTo>
                <a:cubicBezTo>
                  <a:pt x="280" y="6"/>
                  <a:pt x="272" y="15"/>
                  <a:pt x="272" y="18"/>
                </a:cubicBezTo>
                <a:cubicBezTo>
                  <a:pt x="272" y="18"/>
                  <a:pt x="230" y="66"/>
                  <a:pt x="161" y="70"/>
                </a:cubicBezTo>
                <a:cubicBezTo>
                  <a:pt x="228" y="66"/>
                  <a:pt x="271" y="18"/>
                  <a:pt x="27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79" name="Freeform 8348">
            <a:extLst>
              <a:ext uri="{FF2B5EF4-FFF2-40B4-BE49-F238E27FC236}">
                <a16:creationId xmlns:a16="http://schemas.microsoft.com/office/drawing/2014/main" id="{F0B59730-348E-3142-B2E9-9C1A79CD9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3" y="5556250"/>
            <a:ext cx="9525" cy="9525"/>
          </a:xfrm>
          <a:custGeom>
            <a:avLst/>
            <a:gdLst>
              <a:gd name="T0" fmla="*/ 9144 w 25"/>
              <a:gd name="T1" fmla="*/ 9144 h 25"/>
              <a:gd name="T2" fmla="*/ 2667 w 25"/>
              <a:gd name="T3" fmla="*/ 2286 h 25"/>
              <a:gd name="T4" fmla="*/ 762 w 25"/>
              <a:gd name="T5" fmla="*/ 2286 h 25"/>
              <a:gd name="T6" fmla="*/ 0 w 25"/>
              <a:gd name="T7" fmla="*/ 1143 h 25"/>
              <a:gd name="T8" fmla="*/ 3429 w 25"/>
              <a:gd name="T9" fmla="*/ 2286 h 25"/>
              <a:gd name="T10" fmla="*/ 9144 w 25"/>
              <a:gd name="T11" fmla="*/ 8001 h 25"/>
              <a:gd name="T12" fmla="*/ 9144 w 25"/>
              <a:gd name="T13" fmla="*/ 9144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25">
                <a:moveTo>
                  <a:pt x="24" y="24"/>
                </a:moveTo>
                <a:cubicBezTo>
                  <a:pt x="24" y="24"/>
                  <a:pt x="9" y="9"/>
                  <a:pt x="7" y="6"/>
                </a:cubicBezTo>
                <a:cubicBezTo>
                  <a:pt x="6" y="3"/>
                  <a:pt x="2" y="6"/>
                  <a:pt x="2" y="6"/>
                </a:cubicBezTo>
                <a:lnTo>
                  <a:pt x="0" y="3"/>
                </a:lnTo>
                <a:cubicBezTo>
                  <a:pt x="1" y="3"/>
                  <a:pt x="6" y="0"/>
                  <a:pt x="9" y="6"/>
                </a:cubicBezTo>
                <a:cubicBezTo>
                  <a:pt x="10" y="6"/>
                  <a:pt x="24" y="21"/>
                  <a:pt x="24" y="21"/>
                </a:cubicBezTo>
                <a:lnTo>
                  <a:pt x="24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80" name="Freeform 8349">
            <a:extLst>
              <a:ext uri="{FF2B5EF4-FFF2-40B4-BE49-F238E27FC236}">
                <a16:creationId xmlns:a16="http://schemas.microsoft.com/office/drawing/2014/main" id="{A90B442A-4CC7-194D-A28F-5E014DF11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5559425"/>
            <a:ext cx="4762" cy="7938"/>
          </a:xfrm>
          <a:custGeom>
            <a:avLst/>
            <a:gdLst>
              <a:gd name="T0" fmla="*/ 4396 w 13"/>
              <a:gd name="T1" fmla="*/ 7577 h 22"/>
              <a:gd name="T2" fmla="*/ 4029 w 13"/>
              <a:gd name="T3" fmla="*/ 7577 h 22"/>
              <a:gd name="T4" fmla="*/ 3663 w 13"/>
              <a:gd name="T5" fmla="*/ 5412 h 22"/>
              <a:gd name="T6" fmla="*/ 0 w 13"/>
              <a:gd name="T7" fmla="*/ 3247 h 22"/>
              <a:gd name="T8" fmla="*/ 733 w 13"/>
              <a:gd name="T9" fmla="*/ 2165 h 22"/>
              <a:gd name="T10" fmla="*/ 4029 w 13"/>
              <a:gd name="T11" fmla="*/ 4330 h 22"/>
              <a:gd name="T12" fmla="*/ 4396 w 13"/>
              <a:gd name="T13" fmla="*/ 7577 h 22"/>
              <a:gd name="T14" fmla="*/ 733 w 13"/>
              <a:gd name="T15" fmla="*/ 1804 h 22"/>
              <a:gd name="T16" fmla="*/ 733 w 13"/>
              <a:gd name="T17" fmla="*/ 2165 h 22"/>
              <a:gd name="T18" fmla="*/ 366 w 13"/>
              <a:gd name="T19" fmla="*/ 2165 h 22"/>
              <a:gd name="T20" fmla="*/ 733 w 13"/>
              <a:gd name="T21" fmla="*/ 1804 h 22"/>
              <a:gd name="T22" fmla="*/ 1832 w 13"/>
              <a:gd name="T23" fmla="*/ 0 h 22"/>
              <a:gd name="T24" fmla="*/ 2564 w 13"/>
              <a:gd name="T25" fmla="*/ 0 h 22"/>
              <a:gd name="T26" fmla="*/ 733 w 13"/>
              <a:gd name="T27" fmla="*/ 1804 h 22"/>
              <a:gd name="T28" fmla="*/ 1832 w 13"/>
              <a:gd name="T29" fmla="*/ 0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" h="22">
                <a:moveTo>
                  <a:pt x="12" y="21"/>
                </a:moveTo>
                <a:lnTo>
                  <a:pt x="11" y="21"/>
                </a:lnTo>
                <a:cubicBezTo>
                  <a:pt x="11" y="18"/>
                  <a:pt x="11" y="15"/>
                  <a:pt x="10" y="15"/>
                </a:cubicBezTo>
                <a:cubicBezTo>
                  <a:pt x="8" y="9"/>
                  <a:pt x="0" y="9"/>
                  <a:pt x="0" y="9"/>
                </a:cubicBezTo>
                <a:lnTo>
                  <a:pt x="2" y="6"/>
                </a:lnTo>
                <a:cubicBezTo>
                  <a:pt x="4" y="6"/>
                  <a:pt x="9" y="9"/>
                  <a:pt x="11" y="12"/>
                </a:cubicBezTo>
                <a:cubicBezTo>
                  <a:pt x="12" y="15"/>
                  <a:pt x="12" y="18"/>
                  <a:pt x="12" y="21"/>
                </a:cubicBezTo>
                <a:close/>
                <a:moveTo>
                  <a:pt x="2" y="5"/>
                </a:moveTo>
                <a:lnTo>
                  <a:pt x="2" y="6"/>
                </a:lnTo>
                <a:cubicBezTo>
                  <a:pt x="2" y="6"/>
                  <a:pt x="2" y="6"/>
                  <a:pt x="1" y="6"/>
                </a:cubicBezTo>
                <a:lnTo>
                  <a:pt x="2" y="5"/>
                </a:lnTo>
                <a:close/>
                <a:moveTo>
                  <a:pt x="5" y="0"/>
                </a:moveTo>
                <a:lnTo>
                  <a:pt x="7" y="0"/>
                </a:lnTo>
                <a:lnTo>
                  <a:pt x="2" y="5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81" name="Freeform 8350">
            <a:extLst>
              <a:ext uri="{FF2B5EF4-FFF2-40B4-BE49-F238E27FC236}">
                <a16:creationId xmlns:a16="http://schemas.microsoft.com/office/drawing/2014/main" id="{9AC32E49-8042-384A-8904-D6B19EDB7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556250"/>
            <a:ext cx="9525" cy="9525"/>
          </a:xfrm>
          <a:custGeom>
            <a:avLst/>
            <a:gdLst>
              <a:gd name="T0" fmla="*/ 762 w 25"/>
              <a:gd name="T1" fmla="*/ 9144 h 25"/>
              <a:gd name="T2" fmla="*/ 0 w 25"/>
              <a:gd name="T3" fmla="*/ 8001 h 25"/>
              <a:gd name="T4" fmla="*/ 6096 w 25"/>
              <a:gd name="T5" fmla="*/ 2286 h 25"/>
              <a:gd name="T6" fmla="*/ 9144 w 25"/>
              <a:gd name="T7" fmla="*/ 1143 h 25"/>
              <a:gd name="T8" fmla="*/ 8763 w 25"/>
              <a:gd name="T9" fmla="*/ 2286 h 25"/>
              <a:gd name="T10" fmla="*/ 6858 w 25"/>
              <a:gd name="T11" fmla="*/ 2286 h 25"/>
              <a:gd name="T12" fmla="*/ 762 w 25"/>
              <a:gd name="T13" fmla="*/ 9144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25">
                <a:moveTo>
                  <a:pt x="2" y="24"/>
                </a:moveTo>
                <a:lnTo>
                  <a:pt x="0" y="21"/>
                </a:lnTo>
                <a:cubicBezTo>
                  <a:pt x="1" y="21"/>
                  <a:pt x="12" y="9"/>
                  <a:pt x="16" y="6"/>
                </a:cubicBezTo>
                <a:cubicBezTo>
                  <a:pt x="22" y="0"/>
                  <a:pt x="24" y="3"/>
                  <a:pt x="24" y="3"/>
                </a:cubicBezTo>
                <a:lnTo>
                  <a:pt x="23" y="6"/>
                </a:lnTo>
                <a:cubicBezTo>
                  <a:pt x="23" y="6"/>
                  <a:pt x="22" y="3"/>
                  <a:pt x="18" y="6"/>
                </a:cubicBezTo>
                <a:cubicBezTo>
                  <a:pt x="14" y="9"/>
                  <a:pt x="2" y="24"/>
                  <a:pt x="2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82" name="Freeform 8351">
            <a:extLst>
              <a:ext uri="{FF2B5EF4-FFF2-40B4-BE49-F238E27FC236}">
                <a16:creationId xmlns:a16="http://schemas.microsoft.com/office/drawing/2014/main" id="{9BAA0811-D8F5-E948-80F0-7122EE594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7838" y="5559425"/>
            <a:ext cx="4762" cy="7938"/>
          </a:xfrm>
          <a:custGeom>
            <a:avLst/>
            <a:gdLst>
              <a:gd name="T0" fmla="*/ 680 w 14"/>
              <a:gd name="T1" fmla="*/ 7577 h 22"/>
              <a:gd name="T2" fmla="*/ 1020 w 14"/>
              <a:gd name="T3" fmla="*/ 4330 h 22"/>
              <a:gd name="T4" fmla="*/ 4082 w 14"/>
              <a:gd name="T5" fmla="*/ 2165 h 22"/>
              <a:gd name="T6" fmla="*/ 2041 w 14"/>
              <a:gd name="T7" fmla="*/ 0 h 22"/>
              <a:gd name="T8" fmla="*/ 2041 w 14"/>
              <a:gd name="T9" fmla="*/ 0 h 22"/>
              <a:gd name="T10" fmla="*/ 4422 w 14"/>
              <a:gd name="T11" fmla="*/ 2165 h 22"/>
              <a:gd name="T12" fmla="*/ 1361 w 14"/>
              <a:gd name="T13" fmla="*/ 4330 h 22"/>
              <a:gd name="T14" fmla="*/ 1020 w 14"/>
              <a:gd name="T15" fmla="*/ 7577 h 22"/>
              <a:gd name="T16" fmla="*/ 680 w 14"/>
              <a:gd name="T17" fmla="*/ 7577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22">
                <a:moveTo>
                  <a:pt x="2" y="21"/>
                </a:moveTo>
                <a:cubicBezTo>
                  <a:pt x="0" y="18"/>
                  <a:pt x="0" y="15"/>
                  <a:pt x="3" y="12"/>
                </a:cubicBezTo>
                <a:cubicBezTo>
                  <a:pt x="6" y="6"/>
                  <a:pt x="12" y="6"/>
                  <a:pt x="12" y="6"/>
                </a:cubicBezTo>
                <a:lnTo>
                  <a:pt x="6" y="0"/>
                </a:lnTo>
                <a:lnTo>
                  <a:pt x="13" y="6"/>
                </a:lnTo>
                <a:cubicBezTo>
                  <a:pt x="12" y="9"/>
                  <a:pt x="6" y="9"/>
                  <a:pt x="4" y="12"/>
                </a:cubicBezTo>
                <a:cubicBezTo>
                  <a:pt x="3" y="15"/>
                  <a:pt x="2" y="18"/>
                  <a:pt x="3" y="21"/>
                </a:cubicBezTo>
                <a:lnTo>
                  <a:pt x="2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83" name="Freeform 8352">
            <a:extLst>
              <a:ext uri="{FF2B5EF4-FFF2-40B4-BE49-F238E27FC236}">
                <a16:creationId xmlns:a16="http://schemas.microsoft.com/office/drawing/2014/main" id="{205373F6-DD43-8B41-B607-2A5518F69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395913"/>
            <a:ext cx="219075" cy="109537"/>
          </a:xfrm>
          <a:custGeom>
            <a:avLst/>
            <a:gdLst>
              <a:gd name="T0" fmla="*/ 0 w 608"/>
              <a:gd name="T1" fmla="*/ 0 h 304"/>
              <a:gd name="T2" fmla="*/ 218715 w 608"/>
              <a:gd name="T3" fmla="*/ 0 h 304"/>
              <a:gd name="T4" fmla="*/ 218715 w 608"/>
              <a:gd name="T5" fmla="*/ 109177 h 304"/>
              <a:gd name="T6" fmla="*/ 109538 w 608"/>
              <a:gd name="T7" fmla="*/ 109177 h 304"/>
              <a:gd name="T8" fmla="*/ 0 w 608"/>
              <a:gd name="T9" fmla="*/ 109177 h 304"/>
              <a:gd name="T10" fmla="*/ 0 w 608"/>
              <a:gd name="T11" fmla="*/ 0 h 3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8" h="304">
                <a:moveTo>
                  <a:pt x="0" y="0"/>
                </a:moveTo>
                <a:lnTo>
                  <a:pt x="607" y="0"/>
                </a:lnTo>
                <a:lnTo>
                  <a:pt x="607" y="303"/>
                </a:lnTo>
                <a:lnTo>
                  <a:pt x="304" y="303"/>
                </a:lnTo>
                <a:lnTo>
                  <a:pt x="0" y="303"/>
                </a:lnTo>
                <a:lnTo>
                  <a:pt x="0" y="0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84" name="Freeform 8353">
            <a:extLst>
              <a:ext uri="{FF2B5EF4-FFF2-40B4-BE49-F238E27FC236}">
                <a16:creationId xmlns:a16="http://schemas.microsoft.com/office/drawing/2014/main" id="{928BA084-A3FA-9A41-AB0A-044AAE925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395913"/>
            <a:ext cx="219075" cy="109537"/>
          </a:xfrm>
          <a:custGeom>
            <a:avLst/>
            <a:gdLst>
              <a:gd name="T0" fmla="*/ 0 w 608"/>
              <a:gd name="T1" fmla="*/ 96205 h 304"/>
              <a:gd name="T2" fmla="*/ 84675 w 608"/>
              <a:gd name="T3" fmla="*/ 54408 h 304"/>
              <a:gd name="T4" fmla="*/ 109538 w 608"/>
              <a:gd name="T5" fmla="*/ 66659 h 304"/>
              <a:gd name="T6" fmla="*/ 24502 w 608"/>
              <a:gd name="T7" fmla="*/ 109177 h 304"/>
              <a:gd name="T8" fmla="*/ 0 w 608"/>
              <a:gd name="T9" fmla="*/ 109177 h 304"/>
              <a:gd name="T10" fmla="*/ 0 w 608"/>
              <a:gd name="T11" fmla="*/ 96205 h 304"/>
              <a:gd name="T12" fmla="*/ 0 w 608"/>
              <a:gd name="T13" fmla="*/ 0 h 304"/>
              <a:gd name="T14" fmla="*/ 24502 w 608"/>
              <a:gd name="T15" fmla="*/ 0 h 304"/>
              <a:gd name="T16" fmla="*/ 109538 w 608"/>
              <a:gd name="T17" fmla="*/ 42157 h 304"/>
              <a:gd name="T18" fmla="*/ 84675 w 608"/>
              <a:gd name="T19" fmla="*/ 54408 h 304"/>
              <a:gd name="T20" fmla="*/ 0 w 608"/>
              <a:gd name="T21" fmla="*/ 11891 h 304"/>
              <a:gd name="T22" fmla="*/ 0 w 608"/>
              <a:gd name="T23" fmla="*/ 0 h 304"/>
              <a:gd name="T24" fmla="*/ 194573 w 608"/>
              <a:gd name="T25" fmla="*/ 109177 h 304"/>
              <a:gd name="T26" fmla="*/ 109538 w 608"/>
              <a:gd name="T27" fmla="*/ 66659 h 304"/>
              <a:gd name="T28" fmla="*/ 134400 w 608"/>
              <a:gd name="T29" fmla="*/ 54408 h 304"/>
              <a:gd name="T30" fmla="*/ 218715 w 608"/>
              <a:gd name="T31" fmla="*/ 96205 h 304"/>
              <a:gd name="T32" fmla="*/ 218715 w 608"/>
              <a:gd name="T33" fmla="*/ 109177 h 304"/>
              <a:gd name="T34" fmla="*/ 194573 w 608"/>
              <a:gd name="T35" fmla="*/ 109177 h 304"/>
              <a:gd name="T36" fmla="*/ 109538 w 608"/>
              <a:gd name="T37" fmla="*/ 42157 h 304"/>
              <a:gd name="T38" fmla="*/ 194573 w 608"/>
              <a:gd name="T39" fmla="*/ 0 h 304"/>
              <a:gd name="T40" fmla="*/ 218715 w 608"/>
              <a:gd name="T41" fmla="*/ 0 h 304"/>
              <a:gd name="T42" fmla="*/ 218715 w 608"/>
              <a:gd name="T43" fmla="*/ 11891 h 304"/>
              <a:gd name="T44" fmla="*/ 134400 w 608"/>
              <a:gd name="T45" fmla="*/ 54408 h 304"/>
              <a:gd name="T46" fmla="*/ 109538 w 608"/>
              <a:gd name="T47" fmla="*/ 42157 h 30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8" h="304">
                <a:moveTo>
                  <a:pt x="0" y="267"/>
                </a:moveTo>
                <a:lnTo>
                  <a:pt x="235" y="151"/>
                </a:lnTo>
                <a:lnTo>
                  <a:pt x="304" y="185"/>
                </a:lnTo>
                <a:lnTo>
                  <a:pt x="68" y="303"/>
                </a:lnTo>
                <a:lnTo>
                  <a:pt x="0" y="303"/>
                </a:lnTo>
                <a:lnTo>
                  <a:pt x="0" y="267"/>
                </a:lnTo>
                <a:close/>
                <a:moveTo>
                  <a:pt x="0" y="0"/>
                </a:moveTo>
                <a:lnTo>
                  <a:pt x="68" y="0"/>
                </a:lnTo>
                <a:lnTo>
                  <a:pt x="304" y="117"/>
                </a:lnTo>
                <a:lnTo>
                  <a:pt x="235" y="151"/>
                </a:lnTo>
                <a:lnTo>
                  <a:pt x="0" y="33"/>
                </a:lnTo>
                <a:lnTo>
                  <a:pt x="0" y="0"/>
                </a:lnTo>
                <a:close/>
                <a:moveTo>
                  <a:pt x="540" y="303"/>
                </a:moveTo>
                <a:lnTo>
                  <a:pt x="304" y="185"/>
                </a:lnTo>
                <a:lnTo>
                  <a:pt x="373" y="151"/>
                </a:lnTo>
                <a:lnTo>
                  <a:pt x="607" y="267"/>
                </a:lnTo>
                <a:lnTo>
                  <a:pt x="607" y="303"/>
                </a:lnTo>
                <a:lnTo>
                  <a:pt x="540" y="303"/>
                </a:lnTo>
                <a:close/>
                <a:moveTo>
                  <a:pt x="304" y="117"/>
                </a:moveTo>
                <a:lnTo>
                  <a:pt x="540" y="0"/>
                </a:lnTo>
                <a:lnTo>
                  <a:pt x="607" y="0"/>
                </a:lnTo>
                <a:lnTo>
                  <a:pt x="607" y="33"/>
                </a:lnTo>
                <a:lnTo>
                  <a:pt x="373" y="151"/>
                </a:lnTo>
                <a:lnTo>
                  <a:pt x="304" y="1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85" name="Freeform 8354">
            <a:extLst>
              <a:ext uri="{FF2B5EF4-FFF2-40B4-BE49-F238E27FC236}">
                <a16:creationId xmlns:a16="http://schemas.microsoft.com/office/drawing/2014/main" id="{DE71F691-4837-DE43-9F28-081AEAD52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395913"/>
            <a:ext cx="219075" cy="109537"/>
          </a:xfrm>
          <a:custGeom>
            <a:avLst/>
            <a:gdLst>
              <a:gd name="T0" fmla="*/ 0 w 608"/>
              <a:gd name="T1" fmla="*/ 36032 h 304"/>
              <a:gd name="T2" fmla="*/ 91521 w 608"/>
              <a:gd name="T3" fmla="*/ 36032 h 304"/>
              <a:gd name="T4" fmla="*/ 91521 w 608"/>
              <a:gd name="T5" fmla="*/ 0 h 304"/>
              <a:gd name="T6" fmla="*/ 127914 w 608"/>
              <a:gd name="T7" fmla="*/ 0 h 304"/>
              <a:gd name="T8" fmla="*/ 127914 w 608"/>
              <a:gd name="T9" fmla="*/ 36032 h 304"/>
              <a:gd name="T10" fmla="*/ 218715 w 608"/>
              <a:gd name="T11" fmla="*/ 36032 h 304"/>
              <a:gd name="T12" fmla="*/ 218715 w 608"/>
              <a:gd name="T13" fmla="*/ 73145 h 304"/>
              <a:gd name="T14" fmla="*/ 127914 w 608"/>
              <a:gd name="T15" fmla="*/ 73145 h 304"/>
              <a:gd name="T16" fmla="*/ 127914 w 608"/>
              <a:gd name="T17" fmla="*/ 109177 h 304"/>
              <a:gd name="T18" fmla="*/ 91521 w 608"/>
              <a:gd name="T19" fmla="*/ 109177 h 304"/>
              <a:gd name="T20" fmla="*/ 91521 w 608"/>
              <a:gd name="T21" fmla="*/ 73145 h 304"/>
              <a:gd name="T22" fmla="*/ 0 w 608"/>
              <a:gd name="T23" fmla="*/ 73145 h 304"/>
              <a:gd name="T24" fmla="*/ 0 w 608"/>
              <a:gd name="T25" fmla="*/ 36032 h 3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8" h="304">
                <a:moveTo>
                  <a:pt x="0" y="100"/>
                </a:moveTo>
                <a:lnTo>
                  <a:pt x="254" y="100"/>
                </a:lnTo>
                <a:lnTo>
                  <a:pt x="254" y="0"/>
                </a:lnTo>
                <a:lnTo>
                  <a:pt x="355" y="0"/>
                </a:lnTo>
                <a:lnTo>
                  <a:pt x="355" y="100"/>
                </a:lnTo>
                <a:lnTo>
                  <a:pt x="607" y="100"/>
                </a:lnTo>
                <a:lnTo>
                  <a:pt x="607" y="203"/>
                </a:lnTo>
                <a:lnTo>
                  <a:pt x="355" y="203"/>
                </a:lnTo>
                <a:lnTo>
                  <a:pt x="355" y="303"/>
                </a:lnTo>
                <a:lnTo>
                  <a:pt x="254" y="303"/>
                </a:lnTo>
                <a:lnTo>
                  <a:pt x="254" y="203"/>
                </a:lnTo>
                <a:lnTo>
                  <a:pt x="0" y="203"/>
                </a:lnTo>
                <a:lnTo>
                  <a:pt x="0" y="10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86" name="Freeform 8355">
            <a:extLst>
              <a:ext uri="{FF2B5EF4-FFF2-40B4-BE49-F238E27FC236}">
                <a16:creationId xmlns:a16="http://schemas.microsoft.com/office/drawing/2014/main" id="{25EB5A61-FF71-074A-AD63-2A718486A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395913"/>
            <a:ext cx="219075" cy="109537"/>
          </a:xfrm>
          <a:custGeom>
            <a:avLst/>
            <a:gdLst>
              <a:gd name="T0" fmla="*/ 0 w 608"/>
              <a:gd name="T1" fmla="*/ 43599 h 304"/>
              <a:gd name="T2" fmla="*/ 98368 w 608"/>
              <a:gd name="T3" fmla="*/ 43599 h 304"/>
              <a:gd name="T4" fmla="*/ 98368 w 608"/>
              <a:gd name="T5" fmla="*/ 0 h 304"/>
              <a:gd name="T6" fmla="*/ 119987 w 608"/>
              <a:gd name="T7" fmla="*/ 0 h 304"/>
              <a:gd name="T8" fmla="*/ 119987 w 608"/>
              <a:gd name="T9" fmla="*/ 43599 h 304"/>
              <a:gd name="T10" fmla="*/ 218715 w 608"/>
              <a:gd name="T11" fmla="*/ 43599 h 304"/>
              <a:gd name="T12" fmla="*/ 218715 w 608"/>
              <a:gd name="T13" fmla="*/ 65578 h 304"/>
              <a:gd name="T14" fmla="*/ 119987 w 608"/>
              <a:gd name="T15" fmla="*/ 65578 h 304"/>
              <a:gd name="T16" fmla="*/ 119987 w 608"/>
              <a:gd name="T17" fmla="*/ 109177 h 304"/>
              <a:gd name="T18" fmla="*/ 98368 w 608"/>
              <a:gd name="T19" fmla="*/ 109177 h 304"/>
              <a:gd name="T20" fmla="*/ 98368 w 608"/>
              <a:gd name="T21" fmla="*/ 65578 h 304"/>
              <a:gd name="T22" fmla="*/ 0 w 608"/>
              <a:gd name="T23" fmla="*/ 65578 h 304"/>
              <a:gd name="T24" fmla="*/ 0 w 608"/>
              <a:gd name="T25" fmla="*/ 43599 h 3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8" h="304">
                <a:moveTo>
                  <a:pt x="0" y="121"/>
                </a:moveTo>
                <a:lnTo>
                  <a:pt x="273" y="121"/>
                </a:lnTo>
                <a:lnTo>
                  <a:pt x="273" y="0"/>
                </a:lnTo>
                <a:lnTo>
                  <a:pt x="333" y="0"/>
                </a:lnTo>
                <a:lnTo>
                  <a:pt x="333" y="121"/>
                </a:lnTo>
                <a:lnTo>
                  <a:pt x="607" y="121"/>
                </a:lnTo>
                <a:lnTo>
                  <a:pt x="607" y="182"/>
                </a:lnTo>
                <a:lnTo>
                  <a:pt x="333" y="182"/>
                </a:lnTo>
                <a:lnTo>
                  <a:pt x="333" y="303"/>
                </a:lnTo>
                <a:lnTo>
                  <a:pt x="273" y="303"/>
                </a:lnTo>
                <a:lnTo>
                  <a:pt x="273" y="182"/>
                </a:lnTo>
                <a:lnTo>
                  <a:pt x="0" y="182"/>
                </a:lnTo>
                <a:lnTo>
                  <a:pt x="0" y="121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87" name="Freeform 8356">
            <a:extLst>
              <a:ext uri="{FF2B5EF4-FFF2-40B4-BE49-F238E27FC236}">
                <a16:creationId xmlns:a16="http://schemas.microsoft.com/office/drawing/2014/main" id="{080A4564-015C-B849-92B2-B0F7A99B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395913"/>
            <a:ext cx="219075" cy="109537"/>
          </a:xfrm>
          <a:custGeom>
            <a:avLst/>
            <a:gdLst>
              <a:gd name="T0" fmla="*/ 0 w 608"/>
              <a:gd name="T1" fmla="*/ 109177 h 304"/>
              <a:gd name="T2" fmla="*/ 73145 w 608"/>
              <a:gd name="T3" fmla="*/ 73145 h 304"/>
              <a:gd name="T4" fmla="*/ 89360 w 608"/>
              <a:gd name="T5" fmla="*/ 73145 h 304"/>
              <a:gd name="T6" fmla="*/ 16575 w 608"/>
              <a:gd name="T7" fmla="*/ 109177 h 304"/>
              <a:gd name="T8" fmla="*/ 0 w 608"/>
              <a:gd name="T9" fmla="*/ 109177 h 304"/>
              <a:gd name="T10" fmla="*/ 0 w 608"/>
              <a:gd name="T11" fmla="*/ 109177 h 304"/>
              <a:gd name="T12" fmla="*/ 0 w 608"/>
              <a:gd name="T13" fmla="*/ 0 h 304"/>
              <a:gd name="T14" fmla="*/ 73145 w 608"/>
              <a:gd name="T15" fmla="*/ 36032 h 304"/>
              <a:gd name="T16" fmla="*/ 56210 w 608"/>
              <a:gd name="T17" fmla="*/ 36032 h 304"/>
              <a:gd name="T18" fmla="*/ 0 w 608"/>
              <a:gd name="T19" fmla="*/ 7567 h 304"/>
              <a:gd name="T20" fmla="*/ 0 w 608"/>
              <a:gd name="T21" fmla="*/ 0 h 304"/>
              <a:gd name="T22" fmla="*/ 129715 w 608"/>
              <a:gd name="T23" fmla="*/ 36032 h 304"/>
              <a:gd name="T24" fmla="*/ 202500 w 608"/>
              <a:gd name="T25" fmla="*/ 0 h 304"/>
              <a:gd name="T26" fmla="*/ 218715 w 608"/>
              <a:gd name="T27" fmla="*/ 0 h 304"/>
              <a:gd name="T28" fmla="*/ 145930 w 608"/>
              <a:gd name="T29" fmla="*/ 36032 h 304"/>
              <a:gd name="T30" fmla="*/ 129715 w 608"/>
              <a:gd name="T31" fmla="*/ 36032 h 304"/>
              <a:gd name="T32" fmla="*/ 145930 w 608"/>
              <a:gd name="T33" fmla="*/ 73145 h 304"/>
              <a:gd name="T34" fmla="*/ 162144 w 608"/>
              <a:gd name="T35" fmla="*/ 73145 h 304"/>
              <a:gd name="T36" fmla="*/ 218715 w 608"/>
              <a:gd name="T37" fmla="*/ 101610 h 304"/>
              <a:gd name="T38" fmla="*/ 218715 w 608"/>
              <a:gd name="T39" fmla="*/ 109177 h 304"/>
              <a:gd name="T40" fmla="*/ 145930 w 608"/>
              <a:gd name="T41" fmla="*/ 73145 h 30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8" h="304">
                <a:moveTo>
                  <a:pt x="0" y="303"/>
                </a:moveTo>
                <a:lnTo>
                  <a:pt x="203" y="203"/>
                </a:lnTo>
                <a:lnTo>
                  <a:pt x="248" y="203"/>
                </a:lnTo>
                <a:lnTo>
                  <a:pt x="46" y="303"/>
                </a:lnTo>
                <a:lnTo>
                  <a:pt x="0" y="303"/>
                </a:lnTo>
                <a:close/>
                <a:moveTo>
                  <a:pt x="0" y="0"/>
                </a:moveTo>
                <a:lnTo>
                  <a:pt x="203" y="100"/>
                </a:lnTo>
                <a:lnTo>
                  <a:pt x="156" y="100"/>
                </a:lnTo>
                <a:lnTo>
                  <a:pt x="0" y="21"/>
                </a:lnTo>
                <a:lnTo>
                  <a:pt x="0" y="0"/>
                </a:lnTo>
                <a:close/>
                <a:moveTo>
                  <a:pt x="360" y="100"/>
                </a:moveTo>
                <a:lnTo>
                  <a:pt x="562" y="0"/>
                </a:lnTo>
                <a:lnTo>
                  <a:pt x="607" y="0"/>
                </a:lnTo>
                <a:lnTo>
                  <a:pt x="405" y="100"/>
                </a:lnTo>
                <a:lnTo>
                  <a:pt x="360" y="100"/>
                </a:lnTo>
                <a:close/>
                <a:moveTo>
                  <a:pt x="405" y="203"/>
                </a:moveTo>
                <a:lnTo>
                  <a:pt x="450" y="203"/>
                </a:lnTo>
                <a:lnTo>
                  <a:pt x="607" y="282"/>
                </a:lnTo>
                <a:lnTo>
                  <a:pt x="607" y="303"/>
                </a:lnTo>
                <a:lnTo>
                  <a:pt x="405" y="203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88" name="Freeform 8357">
            <a:extLst>
              <a:ext uri="{FF2B5EF4-FFF2-40B4-BE49-F238E27FC236}">
                <a16:creationId xmlns:a16="http://schemas.microsoft.com/office/drawing/2014/main" id="{48ABB632-0BE9-714F-950E-693CE5D2E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5556250"/>
            <a:ext cx="82550" cy="25400"/>
          </a:xfrm>
          <a:custGeom>
            <a:avLst/>
            <a:gdLst>
              <a:gd name="T0" fmla="*/ 362 w 228"/>
              <a:gd name="T1" fmla="*/ 11806 h 71"/>
              <a:gd name="T2" fmla="*/ 1810 w 228"/>
              <a:gd name="T3" fmla="*/ 0 h 71"/>
              <a:gd name="T4" fmla="*/ 4345 w 228"/>
              <a:gd name="T5" fmla="*/ 2146 h 71"/>
              <a:gd name="T6" fmla="*/ 7603 w 228"/>
              <a:gd name="T7" fmla="*/ 6439 h 71"/>
              <a:gd name="T8" fmla="*/ 7965 w 228"/>
              <a:gd name="T9" fmla="*/ 3220 h 71"/>
              <a:gd name="T10" fmla="*/ 7965 w 228"/>
              <a:gd name="T11" fmla="*/ 16456 h 71"/>
              <a:gd name="T12" fmla="*/ 10138 w 228"/>
              <a:gd name="T13" fmla="*/ 15025 h 71"/>
              <a:gd name="T14" fmla="*/ 13034 w 228"/>
              <a:gd name="T15" fmla="*/ 8586 h 71"/>
              <a:gd name="T16" fmla="*/ 16655 w 228"/>
              <a:gd name="T17" fmla="*/ 9659 h 71"/>
              <a:gd name="T18" fmla="*/ 12310 w 228"/>
              <a:gd name="T19" fmla="*/ 16456 h 71"/>
              <a:gd name="T20" fmla="*/ 12672 w 228"/>
              <a:gd name="T21" fmla="*/ 18603 h 71"/>
              <a:gd name="T22" fmla="*/ 24258 w 228"/>
              <a:gd name="T23" fmla="*/ 12879 h 71"/>
              <a:gd name="T24" fmla="*/ 27517 w 228"/>
              <a:gd name="T25" fmla="*/ 15025 h 71"/>
              <a:gd name="T26" fmla="*/ 19551 w 228"/>
              <a:gd name="T27" fmla="*/ 19676 h 71"/>
              <a:gd name="T28" fmla="*/ 22810 w 228"/>
              <a:gd name="T29" fmla="*/ 21823 h 71"/>
              <a:gd name="T30" fmla="*/ 26430 w 228"/>
              <a:gd name="T31" fmla="*/ 19676 h 71"/>
              <a:gd name="T32" fmla="*/ 22810 w 228"/>
              <a:gd name="T33" fmla="*/ 22896 h 71"/>
              <a:gd name="T34" fmla="*/ 17741 w 228"/>
              <a:gd name="T35" fmla="*/ 18603 h 71"/>
              <a:gd name="T36" fmla="*/ 21000 w 228"/>
              <a:gd name="T37" fmla="*/ 15025 h 71"/>
              <a:gd name="T38" fmla="*/ 34396 w 228"/>
              <a:gd name="T39" fmla="*/ 25042 h 71"/>
              <a:gd name="T40" fmla="*/ 29689 w 228"/>
              <a:gd name="T41" fmla="*/ 23969 h 71"/>
              <a:gd name="T42" fmla="*/ 31137 w 228"/>
              <a:gd name="T43" fmla="*/ 23969 h 71"/>
              <a:gd name="T44" fmla="*/ 31861 w 228"/>
              <a:gd name="T45" fmla="*/ 16456 h 71"/>
              <a:gd name="T46" fmla="*/ 35844 w 228"/>
              <a:gd name="T47" fmla="*/ 16456 h 71"/>
              <a:gd name="T48" fmla="*/ 34396 w 228"/>
              <a:gd name="T49" fmla="*/ 17530 h 71"/>
              <a:gd name="T50" fmla="*/ 29689 w 228"/>
              <a:gd name="T51" fmla="*/ 23969 h 71"/>
              <a:gd name="T52" fmla="*/ 46344 w 228"/>
              <a:gd name="T53" fmla="*/ 22896 h 71"/>
              <a:gd name="T54" fmla="*/ 39827 w 228"/>
              <a:gd name="T55" fmla="*/ 25042 h 71"/>
              <a:gd name="T56" fmla="*/ 42361 w 228"/>
              <a:gd name="T57" fmla="*/ 16456 h 71"/>
              <a:gd name="T58" fmla="*/ 43085 w 228"/>
              <a:gd name="T59" fmla="*/ 25042 h 71"/>
              <a:gd name="T60" fmla="*/ 53223 w 228"/>
              <a:gd name="T61" fmla="*/ 21823 h 71"/>
              <a:gd name="T62" fmla="*/ 51775 w 228"/>
              <a:gd name="T63" fmla="*/ 23969 h 71"/>
              <a:gd name="T64" fmla="*/ 59378 w 228"/>
              <a:gd name="T65" fmla="*/ 19676 h 71"/>
              <a:gd name="T66" fmla="*/ 56482 w 228"/>
              <a:gd name="T67" fmla="*/ 22896 h 71"/>
              <a:gd name="T68" fmla="*/ 55757 w 228"/>
              <a:gd name="T69" fmla="*/ 19676 h 71"/>
              <a:gd name="T70" fmla="*/ 67705 w 228"/>
              <a:gd name="T71" fmla="*/ 7513 h 71"/>
              <a:gd name="T72" fmla="*/ 66619 w 228"/>
              <a:gd name="T73" fmla="*/ 9659 h 71"/>
              <a:gd name="T74" fmla="*/ 69154 w 228"/>
              <a:gd name="T75" fmla="*/ 16456 h 71"/>
              <a:gd name="T76" fmla="*/ 66257 w 228"/>
              <a:gd name="T77" fmla="*/ 18603 h 71"/>
              <a:gd name="T78" fmla="*/ 62637 w 228"/>
              <a:gd name="T79" fmla="*/ 11806 h 71"/>
              <a:gd name="T80" fmla="*/ 60464 w 228"/>
              <a:gd name="T81" fmla="*/ 11806 h 71"/>
              <a:gd name="T82" fmla="*/ 69878 w 228"/>
              <a:gd name="T83" fmla="*/ 16814 h 71"/>
              <a:gd name="T84" fmla="*/ 70240 w 228"/>
              <a:gd name="T85" fmla="*/ 16456 h 71"/>
              <a:gd name="T86" fmla="*/ 73498 w 228"/>
              <a:gd name="T87" fmla="*/ 3577 h 71"/>
              <a:gd name="T88" fmla="*/ 76033 w 228"/>
              <a:gd name="T89" fmla="*/ 7513 h 71"/>
              <a:gd name="T90" fmla="*/ 78929 w 228"/>
              <a:gd name="T91" fmla="*/ 8586 h 71"/>
              <a:gd name="T92" fmla="*/ 77843 w 228"/>
              <a:gd name="T93" fmla="*/ 9659 h 71"/>
              <a:gd name="T94" fmla="*/ 80740 w 228"/>
              <a:gd name="T95" fmla="*/ 8586 h 71"/>
              <a:gd name="T96" fmla="*/ 76395 w 228"/>
              <a:gd name="T97" fmla="*/ 11806 h 71"/>
              <a:gd name="T98" fmla="*/ 70240 w 228"/>
              <a:gd name="T99" fmla="*/ 6439 h 71"/>
              <a:gd name="T100" fmla="*/ 74585 w 228"/>
              <a:gd name="T101" fmla="*/ 3220 h 71"/>
              <a:gd name="T102" fmla="*/ 74947 w 228"/>
              <a:gd name="T103" fmla="*/ 2504 h 71"/>
              <a:gd name="T104" fmla="*/ 78205 w 228"/>
              <a:gd name="T105" fmla="*/ 3220 h 71"/>
              <a:gd name="T106" fmla="*/ 76757 w 228"/>
              <a:gd name="T107" fmla="*/ 1073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8" h="71">
                <a:moveTo>
                  <a:pt x="28" y="18"/>
                </a:moveTo>
                <a:lnTo>
                  <a:pt x="25" y="18"/>
                </a:lnTo>
                <a:cubicBezTo>
                  <a:pt x="24" y="18"/>
                  <a:pt x="22" y="18"/>
                  <a:pt x="20" y="21"/>
                </a:cubicBezTo>
                <a:lnTo>
                  <a:pt x="1" y="33"/>
                </a:lnTo>
                <a:lnTo>
                  <a:pt x="0" y="30"/>
                </a:lnTo>
                <a:lnTo>
                  <a:pt x="6" y="6"/>
                </a:lnTo>
                <a:lnTo>
                  <a:pt x="6" y="3"/>
                </a:lnTo>
                <a:lnTo>
                  <a:pt x="5" y="0"/>
                </a:lnTo>
                <a:lnTo>
                  <a:pt x="6" y="0"/>
                </a:lnTo>
                <a:lnTo>
                  <a:pt x="16" y="6"/>
                </a:lnTo>
                <a:lnTo>
                  <a:pt x="15" y="6"/>
                </a:lnTo>
                <a:lnTo>
                  <a:pt x="12" y="6"/>
                </a:lnTo>
                <a:lnTo>
                  <a:pt x="11" y="9"/>
                </a:lnTo>
                <a:lnTo>
                  <a:pt x="7" y="27"/>
                </a:lnTo>
                <a:lnTo>
                  <a:pt x="18" y="21"/>
                </a:lnTo>
                <a:cubicBezTo>
                  <a:pt x="20" y="18"/>
                  <a:pt x="21" y="18"/>
                  <a:pt x="21" y="18"/>
                </a:cubicBezTo>
                <a:lnTo>
                  <a:pt x="22" y="18"/>
                </a:lnTo>
                <a:lnTo>
                  <a:pt x="22" y="15"/>
                </a:lnTo>
                <a:lnTo>
                  <a:pt x="22" y="12"/>
                </a:lnTo>
                <a:lnTo>
                  <a:pt x="22" y="9"/>
                </a:lnTo>
                <a:lnTo>
                  <a:pt x="28" y="18"/>
                </a:lnTo>
                <a:close/>
                <a:moveTo>
                  <a:pt x="35" y="52"/>
                </a:moveTo>
                <a:lnTo>
                  <a:pt x="34" y="52"/>
                </a:lnTo>
                <a:lnTo>
                  <a:pt x="22" y="46"/>
                </a:lnTo>
                <a:lnTo>
                  <a:pt x="24" y="46"/>
                </a:lnTo>
                <a:lnTo>
                  <a:pt x="25" y="46"/>
                </a:lnTo>
                <a:lnTo>
                  <a:pt x="27" y="46"/>
                </a:lnTo>
                <a:cubicBezTo>
                  <a:pt x="27" y="46"/>
                  <a:pt x="28" y="46"/>
                  <a:pt x="28" y="42"/>
                </a:cubicBezTo>
                <a:lnTo>
                  <a:pt x="36" y="27"/>
                </a:lnTo>
                <a:lnTo>
                  <a:pt x="37" y="27"/>
                </a:lnTo>
                <a:lnTo>
                  <a:pt x="37" y="24"/>
                </a:lnTo>
                <a:lnTo>
                  <a:pt x="36" y="24"/>
                </a:lnTo>
                <a:lnTo>
                  <a:pt x="35" y="21"/>
                </a:lnTo>
                <a:lnTo>
                  <a:pt x="47" y="27"/>
                </a:lnTo>
                <a:lnTo>
                  <a:pt x="47" y="30"/>
                </a:lnTo>
                <a:lnTo>
                  <a:pt x="46" y="27"/>
                </a:lnTo>
                <a:lnTo>
                  <a:pt x="44" y="27"/>
                </a:lnTo>
                <a:lnTo>
                  <a:pt x="43" y="27"/>
                </a:lnTo>
                <a:cubicBezTo>
                  <a:pt x="43" y="27"/>
                  <a:pt x="42" y="30"/>
                  <a:pt x="41" y="30"/>
                </a:cubicBezTo>
                <a:lnTo>
                  <a:pt x="34" y="46"/>
                </a:lnTo>
                <a:lnTo>
                  <a:pt x="32" y="49"/>
                </a:lnTo>
                <a:lnTo>
                  <a:pt x="33" y="49"/>
                </a:lnTo>
                <a:lnTo>
                  <a:pt x="34" y="49"/>
                </a:lnTo>
                <a:lnTo>
                  <a:pt x="35" y="52"/>
                </a:lnTo>
                <a:close/>
                <a:moveTo>
                  <a:pt x="75" y="49"/>
                </a:moveTo>
                <a:lnTo>
                  <a:pt x="74" y="49"/>
                </a:lnTo>
                <a:cubicBezTo>
                  <a:pt x="74" y="46"/>
                  <a:pt x="73" y="46"/>
                  <a:pt x="72" y="42"/>
                </a:cubicBezTo>
                <a:cubicBezTo>
                  <a:pt x="72" y="40"/>
                  <a:pt x="69" y="40"/>
                  <a:pt x="67" y="36"/>
                </a:cubicBezTo>
                <a:lnTo>
                  <a:pt x="71" y="36"/>
                </a:lnTo>
                <a:cubicBezTo>
                  <a:pt x="72" y="36"/>
                  <a:pt x="72" y="40"/>
                  <a:pt x="72" y="40"/>
                </a:cubicBezTo>
                <a:cubicBezTo>
                  <a:pt x="74" y="40"/>
                  <a:pt x="75" y="42"/>
                  <a:pt x="75" y="42"/>
                </a:cubicBezTo>
                <a:lnTo>
                  <a:pt x="76" y="42"/>
                </a:lnTo>
                <a:lnTo>
                  <a:pt x="75" y="49"/>
                </a:lnTo>
                <a:close/>
                <a:moveTo>
                  <a:pt x="58" y="42"/>
                </a:moveTo>
                <a:cubicBezTo>
                  <a:pt x="57" y="42"/>
                  <a:pt x="56" y="46"/>
                  <a:pt x="56" y="46"/>
                </a:cubicBezTo>
                <a:cubicBezTo>
                  <a:pt x="55" y="49"/>
                  <a:pt x="54" y="52"/>
                  <a:pt x="54" y="55"/>
                </a:cubicBezTo>
                <a:lnTo>
                  <a:pt x="56" y="58"/>
                </a:lnTo>
                <a:cubicBezTo>
                  <a:pt x="56" y="58"/>
                  <a:pt x="58" y="61"/>
                  <a:pt x="59" y="61"/>
                </a:cubicBezTo>
                <a:lnTo>
                  <a:pt x="61" y="61"/>
                </a:lnTo>
                <a:lnTo>
                  <a:pt x="63" y="61"/>
                </a:lnTo>
                <a:lnTo>
                  <a:pt x="65" y="55"/>
                </a:lnTo>
                <a:cubicBezTo>
                  <a:pt x="65" y="55"/>
                  <a:pt x="64" y="53"/>
                  <a:pt x="63" y="52"/>
                </a:cubicBezTo>
                <a:lnTo>
                  <a:pt x="75" y="55"/>
                </a:lnTo>
                <a:lnTo>
                  <a:pt x="73" y="55"/>
                </a:lnTo>
                <a:lnTo>
                  <a:pt x="72" y="55"/>
                </a:lnTo>
                <a:lnTo>
                  <a:pt x="72" y="58"/>
                </a:lnTo>
                <a:lnTo>
                  <a:pt x="69" y="64"/>
                </a:lnTo>
                <a:lnTo>
                  <a:pt x="63" y="64"/>
                </a:lnTo>
                <a:cubicBezTo>
                  <a:pt x="62" y="64"/>
                  <a:pt x="59" y="61"/>
                  <a:pt x="58" y="61"/>
                </a:cubicBezTo>
                <a:cubicBezTo>
                  <a:pt x="56" y="61"/>
                  <a:pt x="54" y="61"/>
                  <a:pt x="54" y="58"/>
                </a:cubicBezTo>
                <a:cubicBezTo>
                  <a:pt x="52" y="58"/>
                  <a:pt x="51" y="55"/>
                  <a:pt x="50" y="55"/>
                </a:cubicBezTo>
                <a:lnTo>
                  <a:pt x="49" y="52"/>
                </a:lnTo>
                <a:lnTo>
                  <a:pt x="49" y="46"/>
                </a:lnTo>
                <a:cubicBezTo>
                  <a:pt x="50" y="42"/>
                  <a:pt x="53" y="40"/>
                  <a:pt x="56" y="36"/>
                </a:cubicBezTo>
                <a:lnTo>
                  <a:pt x="63" y="36"/>
                </a:lnTo>
                <a:cubicBezTo>
                  <a:pt x="61" y="40"/>
                  <a:pt x="59" y="40"/>
                  <a:pt x="58" y="42"/>
                </a:cubicBezTo>
                <a:close/>
                <a:moveTo>
                  <a:pt x="63" y="52"/>
                </a:moveTo>
                <a:cubicBezTo>
                  <a:pt x="63" y="52"/>
                  <a:pt x="63" y="52"/>
                  <a:pt x="63" y="52"/>
                </a:cubicBezTo>
                <a:close/>
                <a:moveTo>
                  <a:pt x="95" y="70"/>
                </a:moveTo>
                <a:lnTo>
                  <a:pt x="93" y="70"/>
                </a:lnTo>
                <a:lnTo>
                  <a:pt x="93" y="69"/>
                </a:lnTo>
                <a:lnTo>
                  <a:pt x="95" y="70"/>
                </a:lnTo>
                <a:close/>
                <a:moveTo>
                  <a:pt x="82" y="67"/>
                </a:moveTo>
                <a:lnTo>
                  <a:pt x="83" y="67"/>
                </a:lnTo>
                <a:lnTo>
                  <a:pt x="84" y="67"/>
                </a:lnTo>
                <a:lnTo>
                  <a:pt x="85" y="67"/>
                </a:lnTo>
                <a:lnTo>
                  <a:pt x="86" y="67"/>
                </a:lnTo>
                <a:lnTo>
                  <a:pt x="87" y="64"/>
                </a:lnTo>
                <a:lnTo>
                  <a:pt x="89" y="49"/>
                </a:lnTo>
                <a:lnTo>
                  <a:pt x="90" y="46"/>
                </a:lnTo>
                <a:lnTo>
                  <a:pt x="88" y="46"/>
                </a:lnTo>
                <a:lnTo>
                  <a:pt x="87" y="46"/>
                </a:lnTo>
                <a:lnTo>
                  <a:pt x="86" y="42"/>
                </a:lnTo>
                <a:lnTo>
                  <a:pt x="100" y="46"/>
                </a:lnTo>
                <a:lnTo>
                  <a:pt x="99" y="46"/>
                </a:lnTo>
                <a:lnTo>
                  <a:pt x="98" y="46"/>
                </a:lnTo>
                <a:lnTo>
                  <a:pt x="97" y="46"/>
                </a:lnTo>
                <a:lnTo>
                  <a:pt x="96" y="46"/>
                </a:lnTo>
                <a:lnTo>
                  <a:pt x="95" y="49"/>
                </a:lnTo>
                <a:lnTo>
                  <a:pt x="93" y="64"/>
                </a:lnTo>
                <a:lnTo>
                  <a:pt x="92" y="67"/>
                </a:lnTo>
                <a:cubicBezTo>
                  <a:pt x="92" y="67"/>
                  <a:pt x="93" y="67"/>
                  <a:pt x="93" y="69"/>
                </a:cubicBezTo>
                <a:lnTo>
                  <a:pt x="82" y="67"/>
                </a:lnTo>
                <a:close/>
                <a:moveTo>
                  <a:pt x="130" y="70"/>
                </a:moveTo>
                <a:lnTo>
                  <a:pt x="122" y="70"/>
                </a:lnTo>
                <a:cubicBezTo>
                  <a:pt x="124" y="70"/>
                  <a:pt x="125" y="70"/>
                  <a:pt x="126" y="67"/>
                </a:cubicBezTo>
                <a:cubicBezTo>
                  <a:pt x="126" y="67"/>
                  <a:pt x="128" y="67"/>
                  <a:pt x="128" y="64"/>
                </a:cubicBezTo>
                <a:cubicBezTo>
                  <a:pt x="128" y="64"/>
                  <a:pt x="129" y="64"/>
                  <a:pt x="130" y="61"/>
                </a:cubicBezTo>
                <a:lnTo>
                  <a:pt x="131" y="61"/>
                </a:lnTo>
                <a:lnTo>
                  <a:pt x="130" y="70"/>
                </a:lnTo>
                <a:close/>
                <a:moveTo>
                  <a:pt x="110" y="70"/>
                </a:moveTo>
                <a:lnTo>
                  <a:pt x="110" y="67"/>
                </a:lnTo>
                <a:lnTo>
                  <a:pt x="110" y="49"/>
                </a:lnTo>
                <a:lnTo>
                  <a:pt x="110" y="46"/>
                </a:lnTo>
                <a:lnTo>
                  <a:pt x="117" y="46"/>
                </a:lnTo>
                <a:cubicBezTo>
                  <a:pt x="116" y="46"/>
                  <a:pt x="116" y="46"/>
                  <a:pt x="116" y="49"/>
                </a:cubicBezTo>
                <a:lnTo>
                  <a:pt x="117" y="64"/>
                </a:lnTo>
                <a:lnTo>
                  <a:pt x="117" y="67"/>
                </a:lnTo>
                <a:cubicBezTo>
                  <a:pt x="118" y="70"/>
                  <a:pt x="118" y="70"/>
                  <a:pt x="119" y="70"/>
                </a:cubicBezTo>
                <a:lnTo>
                  <a:pt x="110" y="70"/>
                </a:lnTo>
                <a:close/>
                <a:moveTo>
                  <a:pt x="155" y="55"/>
                </a:moveTo>
                <a:lnTo>
                  <a:pt x="147" y="58"/>
                </a:lnTo>
                <a:lnTo>
                  <a:pt x="147" y="61"/>
                </a:lnTo>
                <a:lnTo>
                  <a:pt x="147" y="64"/>
                </a:lnTo>
                <a:lnTo>
                  <a:pt x="148" y="64"/>
                </a:lnTo>
                <a:lnTo>
                  <a:pt x="151" y="64"/>
                </a:lnTo>
                <a:lnTo>
                  <a:pt x="143" y="67"/>
                </a:lnTo>
                <a:cubicBezTo>
                  <a:pt x="143" y="66"/>
                  <a:pt x="144" y="66"/>
                  <a:pt x="144" y="64"/>
                </a:cubicBezTo>
                <a:cubicBezTo>
                  <a:pt x="144" y="64"/>
                  <a:pt x="145" y="64"/>
                  <a:pt x="145" y="61"/>
                </a:cubicBezTo>
                <a:lnTo>
                  <a:pt x="148" y="40"/>
                </a:lnTo>
                <a:lnTo>
                  <a:pt x="164" y="55"/>
                </a:lnTo>
                <a:cubicBezTo>
                  <a:pt x="165" y="58"/>
                  <a:pt x="166" y="58"/>
                  <a:pt x="167" y="58"/>
                </a:cubicBezTo>
                <a:cubicBezTo>
                  <a:pt x="167" y="61"/>
                  <a:pt x="168" y="61"/>
                  <a:pt x="168" y="58"/>
                </a:cubicBezTo>
                <a:lnTo>
                  <a:pt x="169" y="61"/>
                </a:lnTo>
                <a:lnTo>
                  <a:pt x="156" y="64"/>
                </a:lnTo>
                <a:cubicBezTo>
                  <a:pt x="157" y="61"/>
                  <a:pt x="159" y="61"/>
                  <a:pt x="159" y="61"/>
                </a:cubicBezTo>
                <a:cubicBezTo>
                  <a:pt x="159" y="61"/>
                  <a:pt x="157" y="61"/>
                  <a:pt x="157" y="58"/>
                </a:cubicBezTo>
                <a:lnTo>
                  <a:pt x="155" y="55"/>
                </a:lnTo>
                <a:close/>
                <a:moveTo>
                  <a:pt x="154" y="55"/>
                </a:moveTo>
                <a:lnTo>
                  <a:pt x="148" y="49"/>
                </a:lnTo>
                <a:lnTo>
                  <a:pt x="147" y="58"/>
                </a:lnTo>
                <a:lnTo>
                  <a:pt x="154" y="55"/>
                </a:lnTo>
                <a:close/>
                <a:moveTo>
                  <a:pt x="187" y="21"/>
                </a:moveTo>
                <a:lnTo>
                  <a:pt x="190" y="27"/>
                </a:lnTo>
                <a:lnTo>
                  <a:pt x="189" y="27"/>
                </a:lnTo>
                <a:lnTo>
                  <a:pt x="188" y="27"/>
                </a:lnTo>
                <a:lnTo>
                  <a:pt x="184" y="27"/>
                </a:lnTo>
                <a:lnTo>
                  <a:pt x="182" y="27"/>
                </a:lnTo>
                <a:lnTo>
                  <a:pt x="179" y="27"/>
                </a:lnTo>
                <a:lnTo>
                  <a:pt x="189" y="46"/>
                </a:lnTo>
                <a:lnTo>
                  <a:pt x="191" y="46"/>
                </a:lnTo>
                <a:lnTo>
                  <a:pt x="192" y="48"/>
                </a:lnTo>
                <a:lnTo>
                  <a:pt x="183" y="55"/>
                </a:lnTo>
                <a:lnTo>
                  <a:pt x="182" y="52"/>
                </a:lnTo>
                <a:lnTo>
                  <a:pt x="183" y="52"/>
                </a:lnTo>
                <a:lnTo>
                  <a:pt x="185" y="52"/>
                </a:lnTo>
                <a:lnTo>
                  <a:pt x="185" y="49"/>
                </a:lnTo>
                <a:lnTo>
                  <a:pt x="174" y="30"/>
                </a:lnTo>
                <a:lnTo>
                  <a:pt x="173" y="33"/>
                </a:lnTo>
                <a:cubicBezTo>
                  <a:pt x="172" y="33"/>
                  <a:pt x="171" y="33"/>
                  <a:pt x="170" y="36"/>
                </a:cubicBezTo>
                <a:lnTo>
                  <a:pt x="171" y="40"/>
                </a:lnTo>
                <a:lnTo>
                  <a:pt x="170" y="40"/>
                </a:lnTo>
                <a:lnTo>
                  <a:pt x="167" y="33"/>
                </a:lnTo>
                <a:lnTo>
                  <a:pt x="187" y="21"/>
                </a:lnTo>
                <a:close/>
                <a:moveTo>
                  <a:pt x="192" y="49"/>
                </a:moveTo>
                <a:lnTo>
                  <a:pt x="192" y="48"/>
                </a:lnTo>
                <a:lnTo>
                  <a:pt x="193" y="47"/>
                </a:lnTo>
                <a:cubicBezTo>
                  <a:pt x="193" y="48"/>
                  <a:pt x="193" y="48"/>
                  <a:pt x="193" y="47"/>
                </a:cubicBezTo>
                <a:lnTo>
                  <a:pt x="192" y="49"/>
                </a:lnTo>
                <a:close/>
                <a:moveTo>
                  <a:pt x="194" y="46"/>
                </a:moveTo>
                <a:lnTo>
                  <a:pt x="195" y="46"/>
                </a:lnTo>
                <a:lnTo>
                  <a:pt x="193" y="47"/>
                </a:lnTo>
                <a:cubicBezTo>
                  <a:pt x="193" y="47"/>
                  <a:pt x="193" y="46"/>
                  <a:pt x="194" y="46"/>
                </a:cubicBezTo>
                <a:close/>
                <a:moveTo>
                  <a:pt x="203" y="10"/>
                </a:moveTo>
                <a:lnTo>
                  <a:pt x="203" y="9"/>
                </a:lnTo>
                <a:lnTo>
                  <a:pt x="205" y="9"/>
                </a:lnTo>
                <a:lnTo>
                  <a:pt x="203" y="10"/>
                </a:lnTo>
                <a:close/>
                <a:moveTo>
                  <a:pt x="210" y="21"/>
                </a:moveTo>
                <a:cubicBezTo>
                  <a:pt x="211" y="21"/>
                  <a:pt x="212" y="18"/>
                  <a:pt x="212" y="18"/>
                </a:cubicBezTo>
                <a:cubicBezTo>
                  <a:pt x="212" y="15"/>
                  <a:pt x="211" y="15"/>
                  <a:pt x="210" y="9"/>
                </a:cubicBezTo>
                <a:lnTo>
                  <a:pt x="211" y="9"/>
                </a:lnTo>
                <a:lnTo>
                  <a:pt x="218" y="24"/>
                </a:lnTo>
                <a:cubicBezTo>
                  <a:pt x="217" y="24"/>
                  <a:pt x="217" y="21"/>
                  <a:pt x="215" y="21"/>
                </a:cubicBezTo>
                <a:lnTo>
                  <a:pt x="213" y="21"/>
                </a:lnTo>
                <a:lnTo>
                  <a:pt x="210" y="21"/>
                </a:lnTo>
                <a:lnTo>
                  <a:pt x="215" y="27"/>
                </a:lnTo>
                <a:cubicBezTo>
                  <a:pt x="215" y="30"/>
                  <a:pt x="217" y="30"/>
                  <a:pt x="217" y="30"/>
                </a:cubicBezTo>
                <a:lnTo>
                  <a:pt x="218" y="30"/>
                </a:lnTo>
                <a:lnTo>
                  <a:pt x="220" y="27"/>
                </a:lnTo>
                <a:cubicBezTo>
                  <a:pt x="221" y="27"/>
                  <a:pt x="223" y="27"/>
                  <a:pt x="223" y="24"/>
                </a:cubicBezTo>
                <a:cubicBezTo>
                  <a:pt x="224" y="21"/>
                  <a:pt x="224" y="21"/>
                  <a:pt x="223" y="18"/>
                </a:cubicBezTo>
                <a:lnTo>
                  <a:pt x="227" y="27"/>
                </a:lnTo>
                <a:lnTo>
                  <a:pt x="211" y="36"/>
                </a:lnTo>
                <a:lnTo>
                  <a:pt x="211" y="33"/>
                </a:lnTo>
                <a:lnTo>
                  <a:pt x="199" y="18"/>
                </a:lnTo>
                <a:lnTo>
                  <a:pt x="198" y="18"/>
                </a:lnTo>
                <a:lnTo>
                  <a:pt x="195" y="18"/>
                </a:lnTo>
                <a:lnTo>
                  <a:pt x="194" y="18"/>
                </a:lnTo>
                <a:lnTo>
                  <a:pt x="203" y="10"/>
                </a:lnTo>
                <a:lnTo>
                  <a:pt x="210" y="21"/>
                </a:lnTo>
                <a:close/>
                <a:moveTo>
                  <a:pt x="207" y="7"/>
                </a:moveTo>
                <a:cubicBezTo>
                  <a:pt x="207" y="8"/>
                  <a:pt x="206" y="8"/>
                  <a:pt x="206" y="9"/>
                </a:cubicBezTo>
                <a:lnTo>
                  <a:pt x="205" y="9"/>
                </a:lnTo>
                <a:lnTo>
                  <a:pt x="207" y="7"/>
                </a:lnTo>
                <a:close/>
                <a:moveTo>
                  <a:pt x="208" y="6"/>
                </a:moveTo>
                <a:cubicBezTo>
                  <a:pt x="208" y="6"/>
                  <a:pt x="208" y="7"/>
                  <a:pt x="207" y="7"/>
                </a:cubicBezTo>
                <a:lnTo>
                  <a:pt x="208" y="6"/>
                </a:lnTo>
                <a:close/>
                <a:moveTo>
                  <a:pt x="212" y="3"/>
                </a:moveTo>
                <a:lnTo>
                  <a:pt x="217" y="9"/>
                </a:lnTo>
                <a:lnTo>
                  <a:pt x="216" y="9"/>
                </a:lnTo>
                <a:cubicBezTo>
                  <a:pt x="214" y="6"/>
                  <a:pt x="213" y="6"/>
                  <a:pt x="213" y="6"/>
                </a:cubicBezTo>
                <a:lnTo>
                  <a:pt x="210" y="6"/>
                </a:lnTo>
                <a:lnTo>
                  <a:pt x="208" y="6"/>
                </a:lnTo>
                <a:lnTo>
                  <a:pt x="21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89" name="Freeform 8358">
            <a:extLst>
              <a:ext uri="{FF2B5EF4-FFF2-40B4-BE49-F238E27FC236}">
                <a16:creationId xmlns:a16="http://schemas.microsoft.com/office/drawing/2014/main" id="{281F9E74-CEAA-C443-9E36-01148CF74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395913"/>
            <a:ext cx="431800" cy="125412"/>
          </a:xfrm>
          <a:custGeom>
            <a:avLst/>
            <a:gdLst>
              <a:gd name="T0" fmla="*/ 215900 w 1200"/>
              <a:gd name="T1" fmla="*/ 125054 h 350"/>
              <a:gd name="T2" fmla="*/ 0 w 1200"/>
              <a:gd name="T3" fmla="*/ 125054 h 350"/>
              <a:gd name="T4" fmla="*/ 0 w 1200"/>
              <a:gd name="T5" fmla="*/ 0 h 350"/>
              <a:gd name="T6" fmla="*/ 431440 w 1200"/>
              <a:gd name="T7" fmla="*/ 0 h 350"/>
              <a:gd name="T8" fmla="*/ 431440 w 1200"/>
              <a:gd name="T9" fmla="*/ 125054 h 350"/>
              <a:gd name="T10" fmla="*/ 215900 w 1200"/>
              <a:gd name="T11" fmla="*/ 125054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0">
                <a:moveTo>
                  <a:pt x="600" y="349"/>
                </a:moveTo>
                <a:lnTo>
                  <a:pt x="0" y="349"/>
                </a:lnTo>
                <a:lnTo>
                  <a:pt x="0" y="0"/>
                </a:lnTo>
                <a:lnTo>
                  <a:pt x="1199" y="0"/>
                </a:lnTo>
                <a:lnTo>
                  <a:pt x="1199" y="349"/>
                </a:lnTo>
                <a:lnTo>
                  <a:pt x="600" y="349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" name="Freeform 8359">
            <a:extLst>
              <a:ext uri="{FF2B5EF4-FFF2-40B4-BE49-F238E27FC236}">
                <a16:creationId xmlns:a16="http://schemas.microsoft.com/office/drawing/2014/main" id="{CD087A66-CE8D-2742-9A6F-2288FAFE8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521325"/>
            <a:ext cx="431800" cy="125413"/>
          </a:xfrm>
          <a:custGeom>
            <a:avLst/>
            <a:gdLst>
              <a:gd name="T0" fmla="*/ 215540 w 1200"/>
              <a:gd name="T1" fmla="*/ 125055 h 350"/>
              <a:gd name="T2" fmla="*/ 0 w 1200"/>
              <a:gd name="T3" fmla="*/ 125055 h 350"/>
              <a:gd name="T4" fmla="*/ 0 w 1200"/>
              <a:gd name="T5" fmla="*/ 0 h 350"/>
              <a:gd name="T6" fmla="*/ 431440 w 1200"/>
              <a:gd name="T7" fmla="*/ 0 h 350"/>
              <a:gd name="T8" fmla="*/ 431440 w 1200"/>
              <a:gd name="T9" fmla="*/ 125055 h 350"/>
              <a:gd name="T10" fmla="*/ 215540 w 1200"/>
              <a:gd name="T11" fmla="*/ 125055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0">
                <a:moveTo>
                  <a:pt x="599" y="349"/>
                </a:moveTo>
                <a:lnTo>
                  <a:pt x="0" y="349"/>
                </a:lnTo>
                <a:lnTo>
                  <a:pt x="0" y="0"/>
                </a:lnTo>
                <a:lnTo>
                  <a:pt x="1199" y="0"/>
                </a:lnTo>
                <a:lnTo>
                  <a:pt x="1199" y="349"/>
                </a:lnTo>
                <a:lnTo>
                  <a:pt x="599" y="349"/>
                </a:ln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" name="Freeform 8360">
            <a:extLst>
              <a:ext uri="{FF2B5EF4-FFF2-40B4-BE49-F238E27FC236}">
                <a16:creationId xmlns:a16="http://schemas.microsoft.com/office/drawing/2014/main" id="{0DEE6EB6-170E-904B-822D-26686BA99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395913"/>
            <a:ext cx="244475" cy="252412"/>
          </a:xfrm>
          <a:custGeom>
            <a:avLst/>
            <a:gdLst>
              <a:gd name="T0" fmla="*/ 0 w 679"/>
              <a:gd name="T1" fmla="*/ 252051 h 699"/>
              <a:gd name="T2" fmla="*/ 0 w 679"/>
              <a:gd name="T3" fmla="*/ 0 h 699"/>
              <a:gd name="T4" fmla="*/ 244115 w 679"/>
              <a:gd name="T5" fmla="*/ 126025 h 699"/>
              <a:gd name="T6" fmla="*/ 0 w 679"/>
              <a:gd name="T7" fmla="*/ 252051 h 699"/>
              <a:gd name="T8" fmla="*/ 0 w 679"/>
              <a:gd name="T9" fmla="*/ 252051 h 6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9" h="699">
                <a:moveTo>
                  <a:pt x="0" y="698"/>
                </a:moveTo>
                <a:lnTo>
                  <a:pt x="0" y="0"/>
                </a:lnTo>
                <a:lnTo>
                  <a:pt x="678" y="349"/>
                </a:lnTo>
                <a:lnTo>
                  <a:pt x="0" y="69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" name="Freeform 8361">
            <a:extLst>
              <a:ext uri="{FF2B5EF4-FFF2-40B4-BE49-F238E27FC236}">
                <a16:creationId xmlns:a16="http://schemas.microsoft.com/office/drawing/2014/main" id="{2F72BA5C-A60C-824A-A846-E94AA9CB6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497513"/>
            <a:ext cx="431800" cy="44450"/>
          </a:xfrm>
          <a:custGeom>
            <a:avLst/>
            <a:gdLst>
              <a:gd name="T0" fmla="*/ 215900 w 1200"/>
              <a:gd name="T1" fmla="*/ 44094 h 125"/>
              <a:gd name="T2" fmla="*/ 0 w 1200"/>
              <a:gd name="T3" fmla="*/ 44094 h 125"/>
              <a:gd name="T4" fmla="*/ 0 w 1200"/>
              <a:gd name="T5" fmla="*/ 0 h 125"/>
              <a:gd name="T6" fmla="*/ 431440 w 1200"/>
              <a:gd name="T7" fmla="*/ 0 h 125"/>
              <a:gd name="T8" fmla="*/ 431440 w 1200"/>
              <a:gd name="T9" fmla="*/ 44094 h 125"/>
              <a:gd name="T10" fmla="*/ 215900 w 1200"/>
              <a:gd name="T11" fmla="*/ 44094 h 1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25">
                <a:moveTo>
                  <a:pt x="600" y="124"/>
                </a:moveTo>
                <a:lnTo>
                  <a:pt x="0" y="124"/>
                </a:lnTo>
                <a:lnTo>
                  <a:pt x="0" y="0"/>
                </a:lnTo>
                <a:lnTo>
                  <a:pt x="1199" y="0"/>
                </a:lnTo>
                <a:lnTo>
                  <a:pt x="1199" y="124"/>
                </a:lnTo>
                <a:lnTo>
                  <a:pt x="600" y="1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" name="Freeform 8362">
            <a:extLst>
              <a:ext uri="{FF2B5EF4-FFF2-40B4-BE49-F238E27FC236}">
                <a16:creationId xmlns:a16="http://schemas.microsoft.com/office/drawing/2014/main" id="{AC10BB29-13C8-3C45-8F49-5536464FF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413375"/>
            <a:ext cx="209550" cy="215900"/>
          </a:xfrm>
          <a:custGeom>
            <a:avLst/>
            <a:gdLst>
              <a:gd name="T0" fmla="*/ 0 w 582"/>
              <a:gd name="T1" fmla="*/ 215541 h 601"/>
              <a:gd name="T2" fmla="*/ 0 w 582"/>
              <a:gd name="T3" fmla="*/ 0 h 601"/>
              <a:gd name="T4" fmla="*/ 209190 w 582"/>
              <a:gd name="T5" fmla="*/ 107770 h 601"/>
              <a:gd name="T6" fmla="*/ 0 w 582"/>
              <a:gd name="T7" fmla="*/ 215541 h 6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82" h="601">
                <a:moveTo>
                  <a:pt x="0" y="600"/>
                </a:moveTo>
                <a:lnTo>
                  <a:pt x="0" y="0"/>
                </a:lnTo>
                <a:lnTo>
                  <a:pt x="581" y="300"/>
                </a:lnTo>
                <a:lnTo>
                  <a:pt x="0" y="600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" name="Freeform 8363">
            <a:extLst>
              <a:ext uri="{FF2B5EF4-FFF2-40B4-BE49-F238E27FC236}">
                <a16:creationId xmlns:a16="http://schemas.microsoft.com/office/drawing/2014/main" id="{CC02409A-2077-8445-85F4-B70710A63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514975"/>
            <a:ext cx="431800" cy="12700"/>
          </a:xfrm>
          <a:custGeom>
            <a:avLst/>
            <a:gdLst>
              <a:gd name="T0" fmla="*/ 215900 w 1200"/>
              <a:gd name="T1" fmla="*/ 12357 h 37"/>
              <a:gd name="T2" fmla="*/ 0 w 1200"/>
              <a:gd name="T3" fmla="*/ 12357 h 37"/>
              <a:gd name="T4" fmla="*/ 0 w 1200"/>
              <a:gd name="T5" fmla="*/ 0 h 37"/>
              <a:gd name="T6" fmla="*/ 431440 w 1200"/>
              <a:gd name="T7" fmla="*/ 0 h 37"/>
              <a:gd name="T8" fmla="*/ 431440 w 1200"/>
              <a:gd name="T9" fmla="*/ 12357 h 37"/>
              <a:gd name="T10" fmla="*/ 215900 w 1200"/>
              <a:gd name="T11" fmla="*/ 12357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7">
                <a:moveTo>
                  <a:pt x="600" y="36"/>
                </a:moveTo>
                <a:lnTo>
                  <a:pt x="0" y="36"/>
                </a:lnTo>
                <a:lnTo>
                  <a:pt x="0" y="0"/>
                </a:lnTo>
                <a:lnTo>
                  <a:pt x="1199" y="0"/>
                </a:lnTo>
                <a:lnTo>
                  <a:pt x="1199" y="36"/>
                </a:lnTo>
                <a:lnTo>
                  <a:pt x="600" y="36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" name="Freeform 8364">
            <a:extLst>
              <a:ext uri="{FF2B5EF4-FFF2-40B4-BE49-F238E27FC236}">
                <a16:creationId xmlns:a16="http://schemas.microsoft.com/office/drawing/2014/main" id="{653D8080-5E2D-5740-B3AA-9325069B9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427663"/>
            <a:ext cx="180975" cy="187325"/>
          </a:xfrm>
          <a:custGeom>
            <a:avLst/>
            <a:gdLst>
              <a:gd name="T0" fmla="*/ 0 w 502"/>
              <a:gd name="T1" fmla="*/ 186965 h 520"/>
              <a:gd name="T2" fmla="*/ 0 w 502"/>
              <a:gd name="T3" fmla="*/ 0 h 520"/>
              <a:gd name="T4" fmla="*/ 180614 w 502"/>
              <a:gd name="T5" fmla="*/ 94023 h 520"/>
              <a:gd name="T6" fmla="*/ 0 w 502"/>
              <a:gd name="T7" fmla="*/ 186965 h 5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2" h="520">
                <a:moveTo>
                  <a:pt x="0" y="519"/>
                </a:moveTo>
                <a:lnTo>
                  <a:pt x="0" y="0"/>
                </a:lnTo>
                <a:lnTo>
                  <a:pt x="501" y="261"/>
                </a:lnTo>
                <a:lnTo>
                  <a:pt x="0" y="5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6" name="Freeform 8365">
            <a:extLst>
              <a:ext uri="{FF2B5EF4-FFF2-40B4-BE49-F238E27FC236}">
                <a16:creationId xmlns:a16="http://schemas.microsoft.com/office/drawing/2014/main" id="{7FB34CDE-3781-CF46-8EDE-867382DD1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088" y="5483225"/>
            <a:ext cx="66675" cy="76200"/>
          </a:xfrm>
          <a:custGeom>
            <a:avLst/>
            <a:gdLst>
              <a:gd name="T0" fmla="*/ 29193 w 185"/>
              <a:gd name="T1" fmla="*/ 61890 h 213"/>
              <a:gd name="T2" fmla="*/ 53700 w 185"/>
              <a:gd name="T3" fmla="*/ 34701 h 213"/>
              <a:gd name="T4" fmla="*/ 30634 w 185"/>
              <a:gd name="T5" fmla="*/ 10732 h 213"/>
              <a:gd name="T6" fmla="*/ 9371 w 185"/>
              <a:gd name="T7" fmla="*/ 32555 h 213"/>
              <a:gd name="T8" fmla="*/ 29914 w 185"/>
              <a:gd name="T9" fmla="*/ 50800 h 213"/>
              <a:gd name="T10" fmla="*/ 48655 w 185"/>
              <a:gd name="T11" fmla="*/ 34701 h 213"/>
              <a:gd name="T12" fmla="*/ 28472 w 185"/>
              <a:gd name="T13" fmla="*/ 57597 h 213"/>
              <a:gd name="T14" fmla="*/ 0 w 185"/>
              <a:gd name="T15" fmla="*/ 30408 h 213"/>
              <a:gd name="T16" fmla="*/ 32076 w 185"/>
              <a:gd name="T17" fmla="*/ 0 h 213"/>
              <a:gd name="T18" fmla="*/ 66315 w 185"/>
              <a:gd name="T19" fmla="*/ 35775 h 213"/>
              <a:gd name="T20" fmla="*/ 29193 w 185"/>
              <a:gd name="T21" fmla="*/ 75842 h 213"/>
              <a:gd name="T22" fmla="*/ 29193 w 185"/>
              <a:gd name="T23" fmla="*/ 61890 h 2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5" h="213">
                <a:moveTo>
                  <a:pt x="81" y="173"/>
                </a:moveTo>
                <a:cubicBezTo>
                  <a:pt x="124" y="173"/>
                  <a:pt x="149" y="130"/>
                  <a:pt x="149" y="97"/>
                </a:cubicBezTo>
                <a:cubicBezTo>
                  <a:pt x="149" y="63"/>
                  <a:pt x="122" y="30"/>
                  <a:pt x="85" y="30"/>
                </a:cubicBezTo>
                <a:cubicBezTo>
                  <a:pt x="47" y="30"/>
                  <a:pt x="26" y="66"/>
                  <a:pt x="26" y="91"/>
                </a:cubicBezTo>
                <a:cubicBezTo>
                  <a:pt x="26" y="118"/>
                  <a:pt x="48" y="142"/>
                  <a:pt x="83" y="142"/>
                </a:cubicBezTo>
                <a:cubicBezTo>
                  <a:pt x="119" y="142"/>
                  <a:pt x="135" y="112"/>
                  <a:pt x="135" y="97"/>
                </a:cubicBezTo>
                <a:cubicBezTo>
                  <a:pt x="141" y="148"/>
                  <a:pt x="92" y="161"/>
                  <a:pt x="79" y="161"/>
                </a:cubicBezTo>
                <a:cubicBezTo>
                  <a:pt x="66" y="161"/>
                  <a:pt x="0" y="155"/>
                  <a:pt x="0" y="85"/>
                </a:cubicBezTo>
                <a:cubicBezTo>
                  <a:pt x="0" y="15"/>
                  <a:pt x="67" y="0"/>
                  <a:pt x="89" y="0"/>
                </a:cubicBezTo>
                <a:cubicBezTo>
                  <a:pt x="111" y="0"/>
                  <a:pt x="184" y="15"/>
                  <a:pt x="184" y="100"/>
                </a:cubicBezTo>
                <a:cubicBezTo>
                  <a:pt x="184" y="185"/>
                  <a:pt x="116" y="212"/>
                  <a:pt x="81" y="212"/>
                </a:cubicBezTo>
                <a:lnTo>
                  <a:pt x="81" y="173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7" name="Freeform 8366">
            <a:extLst>
              <a:ext uri="{FF2B5EF4-FFF2-40B4-BE49-F238E27FC236}">
                <a16:creationId xmlns:a16="http://schemas.microsoft.com/office/drawing/2014/main" id="{084D7ED0-D482-6F41-A5F7-EEB6E5BD5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138" y="5503863"/>
            <a:ext cx="23812" cy="23812"/>
          </a:xfrm>
          <a:custGeom>
            <a:avLst/>
            <a:gdLst>
              <a:gd name="T0" fmla="*/ 0 w 64"/>
              <a:gd name="T1" fmla="*/ 23446 h 65"/>
              <a:gd name="T2" fmla="*/ 12278 w 64"/>
              <a:gd name="T3" fmla="*/ 8426 h 65"/>
              <a:gd name="T4" fmla="*/ 1116 w 64"/>
              <a:gd name="T5" fmla="*/ 23446 h 65"/>
              <a:gd name="T6" fmla="*/ 0 w 64"/>
              <a:gd name="T7" fmla="*/ 23446 h 65"/>
              <a:gd name="T8" fmla="*/ 23440 w 64"/>
              <a:gd name="T9" fmla="*/ 0 h 65"/>
              <a:gd name="T10" fmla="*/ 12278 w 64"/>
              <a:gd name="T11" fmla="*/ 8426 h 65"/>
              <a:gd name="T12" fmla="*/ 23440 w 6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65">
                <a:moveTo>
                  <a:pt x="0" y="64"/>
                </a:moveTo>
                <a:cubicBezTo>
                  <a:pt x="11" y="45"/>
                  <a:pt x="23" y="32"/>
                  <a:pt x="33" y="23"/>
                </a:cubicBezTo>
                <a:cubicBezTo>
                  <a:pt x="11" y="44"/>
                  <a:pt x="3" y="64"/>
                  <a:pt x="3" y="64"/>
                </a:cubicBezTo>
                <a:lnTo>
                  <a:pt x="0" y="64"/>
                </a:lnTo>
                <a:close/>
                <a:moveTo>
                  <a:pt x="63" y="0"/>
                </a:moveTo>
                <a:cubicBezTo>
                  <a:pt x="60" y="4"/>
                  <a:pt x="48" y="10"/>
                  <a:pt x="33" y="23"/>
                </a:cubicBezTo>
                <a:cubicBezTo>
                  <a:pt x="41" y="15"/>
                  <a:pt x="51" y="7"/>
                  <a:pt x="63" y="0"/>
                </a:cubicBez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8" name="Freeform 8367">
            <a:extLst>
              <a:ext uri="{FF2B5EF4-FFF2-40B4-BE49-F238E27FC236}">
                <a16:creationId xmlns:a16="http://schemas.microsoft.com/office/drawing/2014/main" id="{E321A444-03D4-3340-810E-0FE2B1D3F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138" y="5503863"/>
            <a:ext cx="23812" cy="23812"/>
          </a:xfrm>
          <a:custGeom>
            <a:avLst/>
            <a:gdLst>
              <a:gd name="T0" fmla="*/ 1099 w 65"/>
              <a:gd name="T1" fmla="*/ 23446 h 65"/>
              <a:gd name="T2" fmla="*/ 733 w 65"/>
              <a:gd name="T3" fmla="*/ 23446 h 65"/>
              <a:gd name="T4" fmla="*/ 5861 w 65"/>
              <a:gd name="T5" fmla="*/ 15753 h 65"/>
              <a:gd name="T6" fmla="*/ 366 w 65"/>
              <a:gd name="T7" fmla="*/ 23446 h 65"/>
              <a:gd name="T8" fmla="*/ 0 w 65"/>
              <a:gd name="T9" fmla="*/ 23446 h 65"/>
              <a:gd name="T10" fmla="*/ 20881 w 65"/>
              <a:gd name="T11" fmla="*/ 1099 h 65"/>
              <a:gd name="T12" fmla="*/ 13921 w 65"/>
              <a:gd name="T13" fmla="*/ 6594 h 65"/>
              <a:gd name="T14" fmla="*/ 21614 w 65"/>
              <a:gd name="T15" fmla="*/ 733 h 65"/>
              <a:gd name="T16" fmla="*/ 22713 w 65"/>
              <a:gd name="T17" fmla="*/ 0 h 65"/>
              <a:gd name="T18" fmla="*/ 23446 w 65"/>
              <a:gd name="T19" fmla="*/ 1099 h 65"/>
              <a:gd name="T20" fmla="*/ 1099 w 65"/>
              <a:gd name="T21" fmla="*/ 23446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65">
                <a:moveTo>
                  <a:pt x="3" y="64"/>
                </a:moveTo>
                <a:lnTo>
                  <a:pt x="2" y="64"/>
                </a:lnTo>
                <a:cubicBezTo>
                  <a:pt x="2" y="63"/>
                  <a:pt x="7" y="55"/>
                  <a:pt x="16" y="43"/>
                </a:cubicBezTo>
                <a:cubicBezTo>
                  <a:pt x="10" y="49"/>
                  <a:pt x="5" y="58"/>
                  <a:pt x="1" y="64"/>
                </a:cubicBezTo>
                <a:lnTo>
                  <a:pt x="0" y="64"/>
                </a:lnTo>
                <a:cubicBezTo>
                  <a:pt x="11" y="44"/>
                  <a:pt x="30" y="21"/>
                  <a:pt x="57" y="3"/>
                </a:cubicBezTo>
                <a:cubicBezTo>
                  <a:pt x="50" y="8"/>
                  <a:pt x="44" y="13"/>
                  <a:pt x="38" y="18"/>
                </a:cubicBezTo>
                <a:cubicBezTo>
                  <a:pt x="45" y="13"/>
                  <a:pt x="51" y="7"/>
                  <a:pt x="59" y="2"/>
                </a:cubicBezTo>
                <a:cubicBezTo>
                  <a:pt x="60" y="1"/>
                  <a:pt x="61" y="1"/>
                  <a:pt x="62" y="0"/>
                </a:cubicBezTo>
                <a:lnTo>
                  <a:pt x="64" y="3"/>
                </a:lnTo>
                <a:cubicBezTo>
                  <a:pt x="20" y="28"/>
                  <a:pt x="3" y="64"/>
                  <a:pt x="3" y="64"/>
                </a:cubicBez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9" name="Freeform 8368">
            <a:extLst>
              <a:ext uri="{FF2B5EF4-FFF2-40B4-BE49-F238E27FC236}">
                <a16:creationId xmlns:a16="http://schemas.microsoft.com/office/drawing/2014/main" id="{6B597230-34BA-7A4F-B7B8-366B1033E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138" y="5500688"/>
            <a:ext cx="26987" cy="23812"/>
          </a:xfrm>
          <a:custGeom>
            <a:avLst/>
            <a:gdLst>
              <a:gd name="T0" fmla="*/ 1479 w 73"/>
              <a:gd name="T1" fmla="*/ 17159 h 68"/>
              <a:gd name="T2" fmla="*/ 3327 w 73"/>
              <a:gd name="T3" fmla="*/ 20310 h 68"/>
              <a:gd name="T4" fmla="*/ 3697 w 73"/>
              <a:gd name="T5" fmla="*/ 19260 h 68"/>
              <a:gd name="T6" fmla="*/ 5176 w 73"/>
              <a:gd name="T7" fmla="*/ 12957 h 68"/>
              <a:gd name="T8" fmla="*/ 6285 w 73"/>
              <a:gd name="T9" fmla="*/ 16108 h 68"/>
              <a:gd name="T10" fmla="*/ 7394 w 73"/>
              <a:gd name="T11" fmla="*/ 15058 h 68"/>
              <a:gd name="T12" fmla="*/ 11460 w 73"/>
              <a:gd name="T13" fmla="*/ 14007 h 68"/>
              <a:gd name="T14" fmla="*/ 9242 w 73"/>
              <a:gd name="T15" fmla="*/ 17159 h 68"/>
              <a:gd name="T16" fmla="*/ 3697 w 73"/>
              <a:gd name="T17" fmla="*/ 20310 h 68"/>
              <a:gd name="T18" fmla="*/ 5915 w 73"/>
              <a:gd name="T19" fmla="*/ 20310 h 68"/>
              <a:gd name="T20" fmla="*/ 1479 w 73"/>
              <a:gd name="T21" fmla="*/ 23462 h 68"/>
              <a:gd name="T22" fmla="*/ 9242 w 73"/>
              <a:gd name="T23" fmla="*/ 9805 h 68"/>
              <a:gd name="T24" fmla="*/ 10351 w 73"/>
              <a:gd name="T25" fmla="*/ 11906 h 68"/>
              <a:gd name="T26" fmla="*/ 11460 w 73"/>
              <a:gd name="T27" fmla="*/ 10855 h 68"/>
              <a:gd name="T28" fmla="*/ 13309 w 73"/>
              <a:gd name="T29" fmla="*/ 6303 h 68"/>
              <a:gd name="T30" fmla="*/ 12939 w 73"/>
              <a:gd name="T31" fmla="*/ 9805 h 68"/>
              <a:gd name="T32" fmla="*/ 13309 w 73"/>
              <a:gd name="T33" fmla="*/ 9805 h 68"/>
              <a:gd name="T34" fmla="*/ 16636 w 73"/>
              <a:gd name="T35" fmla="*/ 9805 h 68"/>
              <a:gd name="T36" fmla="*/ 10351 w 73"/>
              <a:gd name="T37" fmla="*/ 12957 h 68"/>
              <a:gd name="T38" fmla="*/ 8503 w 73"/>
              <a:gd name="T39" fmla="*/ 14007 h 68"/>
              <a:gd name="T40" fmla="*/ 13678 w 73"/>
              <a:gd name="T41" fmla="*/ 9455 h 68"/>
              <a:gd name="T42" fmla="*/ 14418 w 73"/>
              <a:gd name="T43" fmla="*/ 8404 h 68"/>
              <a:gd name="T44" fmla="*/ 15527 w 73"/>
              <a:gd name="T45" fmla="*/ 4202 h 68"/>
              <a:gd name="T46" fmla="*/ 18854 w 73"/>
              <a:gd name="T47" fmla="*/ 8404 h 68"/>
              <a:gd name="T48" fmla="*/ 14418 w 73"/>
              <a:gd name="T49" fmla="*/ 8404 h 68"/>
              <a:gd name="T50" fmla="*/ 16266 w 73"/>
              <a:gd name="T51" fmla="*/ 7354 h 68"/>
              <a:gd name="T52" fmla="*/ 17375 w 73"/>
              <a:gd name="T53" fmla="*/ 5953 h 68"/>
              <a:gd name="T54" fmla="*/ 17006 w 73"/>
              <a:gd name="T55" fmla="*/ 6303 h 68"/>
              <a:gd name="T56" fmla="*/ 20702 w 73"/>
              <a:gd name="T57" fmla="*/ 6303 h 68"/>
              <a:gd name="T58" fmla="*/ 15527 w 73"/>
              <a:gd name="T59" fmla="*/ 8404 h 68"/>
              <a:gd name="T60" fmla="*/ 20333 w 73"/>
              <a:gd name="T61" fmla="*/ 2101 h 68"/>
              <a:gd name="T62" fmla="*/ 22551 w 73"/>
              <a:gd name="T63" fmla="*/ 1051 h 68"/>
              <a:gd name="T64" fmla="*/ 22551 w 73"/>
              <a:gd name="T65" fmla="*/ 3152 h 68"/>
              <a:gd name="T66" fmla="*/ 22551 w 73"/>
              <a:gd name="T67" fmla="*/ 3152 h 68"/>
              <a:gd name="T68" fmla="*/ 20333 w 73"/>
              <a:gd name="T69" fmla="*/ 4202 h 68"/>
              <a:gd name="T70" fmla="*/ 19593 w 73"/>
              <a:gd name="T71" fmla="*/ 4552 h 68"/>
              <a:gd name="T72" fmla="*/ 18854 w 73"/>
              <a:gd name="T73" fmla="*/ 5253 h 68"/>
              <a:gd name="T74" fmla="*/ 19224 w 73"/>
              <a:gd name="T75" fmla="*/ 5253 h 68"/>
              <a:gd name="T76" fmla="*/ 18854 w 73"/>
              <a:gd name="T77" fmla="*/ 5253 h 68"/>
              <a:gd name="T78" fmla="*/ 20333 w 73"/>
              <a:gd name="T79" fmla="*/ 2101 h 68"/>
              <a:gd name="T80" fmla="*/ 19593 w 73"/>
              <a:gd name="T81" fmla="*/ 4552 h 68"/>
              <a:gd name="T82" fmla="*/ 19593 w 73"/>
              <a:gd name="T83" fmla="*/ 4902 h 68"/>
              <a:gd name="T84" fmla="*/ 19224 w 73"/>
              <a:gd name="T85" fmla="*/ 5253 h 68"/>
              <a:gd name="T86" fmla="*/ 19963 w 73"/>
              <a:gd name="T87" fmla="*/ 4202 h 68"/>
              <a:gd name="T88" fmla="*/ 19963 w 73"/>
              <a:gd name="T89" fmla="*/ 4202 h 68"/>
              <a:gd name="T90" fmla="*/ 21442 w 73"/>
              <a:gd name="T91" fmla="*/ 4202 h 68"/>
              <a:gd name="T92" fmla="*/ 6285 w 73"/>
              <a:gd name="T93" fmla="*/ 17159 h 68"/>
              <a:gd name="T94" fmla="*/ 7394 w 73"/>
              <a:gd name="T95" fmla="*/ 16808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3" h="68">
                <a:moveTo>
                  <a:pt x="4" y="64"/>
                </a:moveTo>
                <a:cubicBezTo>
                  <a:pt x="4" y="64"/>
                  <a:pt x="0" y="52"/>
                  <a:pt x="4" y="49"/>
                </a:cubicBezTo>
                <a:cubicBezTo>
                  <a:pt x="9" y="43"/>
                  <a:pt x="6" y="61"/>
                  <a:pt x="6" y="61"/>
                </a:cubicBezTo>
                <a:lnTo>
                  <a:pt x="9" y="58"/>
                </a:lnTo>
                <a:cubicBezTo>
                  <a:pt x="9" y="58"/>
                  <a:pt x="5" y="46"/>
                  <a:pt x="9" y="43"/>
                </a:cubicBezTo>
                <a:cubicBezTo>
                  <a:pt x="12" y="40"/>
                  <a:pt x="10" y="55"/>
                  <a:pt x="10" y="55"/>
                </a:cubicBezTo>
                <a:lnTo>
                  <a:pt x="12" y="52"/>
                </a:lnTo>
                <a:cubicBezTo>
                  <a:pt x="12" y="52"/>
                  <a:pt x="10" y="40"/>
                  <a:pt x="14" y="37"/>
                </a:cubicBezTo>
                <a:cubicBezTo>
                  <a:pt x="17" y="34"/>
                  <a:pt x="14" y="49"/>
                  <a:pt x="14" y="49"/>
                </a:cubicBezTo>
                <a:lnTo>
                  <a:pt x="17" y="46"/>
                </a:lnTo>
                <a:cubicBezTo>
                  <a:pt x="17" y="46"/>
                  <a:pt x="15" y="34"/>
                  <a:pt x="19" y="34"/>
                </a:cubicBezTo>
                <a:cubicBezTo>
                  <a:pt x="23" y="28"/>
                  <a:pt x="21" y="42"/>
                  <a:pt x="20" y="43"/>
                </a:cubicBezTo>
                <a:cubicBezTo>
                  <a:pt x="20" y="43"/>
                  <a:pt x="21" y="43"/>
                  <a:pt x="21" y="42"/>
                </a:cubicBezTo>
                <a:cubicBezTo>
                  <a:pt x="25" y="41"/>
                  <a:pt x="32" y="38"/>
                  <a:pt x="31" y="40"/>
                </a:cubicBezTo>
                <a:cubicBezTo>
                  <a:pt x="30" y="43"/>
                  <a:pt x="26" y="45"/>
                  <a:pt x="23" y="47"/>
                </a:cubicBezTo>
                <a:cubicBezTo>
                  <a:pt x="24" y="47"/>
                  <a:pt x="25" y="47"/>
                  <a:pt x="25" y="49"/>
                </a:cubicBezTo>
                <a:cubicBezTo>
                  <a:pt x="23" y="52"/>
                  <a:pt x="12" y="55"/>
                  <a:pt x="12" y="55"/>
                </a:cubicBezTo>
                <a:lnTo>
                  <a:pt x="10" y="58"/>
                </a:lnTo>
                <a:lnTo>
                  <a:pt x="23" y="52"/>
                </a:lnTo>
                <a:cubicBezTo>
                  <a:pt x="22" y="55"/>
                  <a:pt x="19" y="57"/>
                  <a:pt x="16" y="58"/>
                </a:cubicBezTo>
                <a:cubicBezTo>
                  <a:pt x="17" y="58"/>
                  <a:pt x="18" y="59"/>
                  <a:pt x="18" y="61"/>
                </a:cubicBezTo>
                <a:lnTo>
                  <a:pt x="4" y="67"/>
                </a:lnTo>
                <a:lnTo>
                  <a:pt x="4" y="64"/>
                </a:lnTo>
                <a:close/>
                <a:moveTo>
                  <a:pt x="25" y="28"/>
                </a:moveTo>
                <a:cubicBezTo>
                  <a:pt x="29" y="24"/>
                  <a:pt x="25" y="37"/>
                  <a:pt x="25" y="37"/>
                </a:cubicBezTo>
                <a:lnTo>
                  <a:pt x="28" y="34"/>
                </a:lnTo>
                <a:cubicBezTo>
                  <a:pt x="28" y="34"/>
                  <a:pt x="27" y="24"/>
                  <a:pt x="30" y="24"/>
                </a:cubicBezTo>
                <a:cubicBezTo>
                  <a:pt x="33" y="21"/>
                  <a:pt x="31" y="31"/>
                  <a:pt x="31" y="31"/>
                </a:cubicBezTo>
                <a:lnTo>
                  <a:pt x="33" y="31"/>
                </a:lnTo>
                <a:cubicBezTo>
                  <a:pt x="33" y="31"/>
                  <a:pt x="33" y="21"/>
                  <a:pt x="36" y="18"/>
                </a:cubicBezTo>
                <a:cubicBezTo>
                  <a:pt x="39" y="16"/>
                  <a:pt x="38" y="21"/>
                  <a:pt x="37" y="24"/>
                </a:cubicBezTo>
                <a:lnTo>
                  <a:pt x="35" y="28"/>
                </a:lnTo>
                <a:cubicBezTo>
                  <a:pt x="35" y="28"/>
                  <a:pt x="36" y="27"/>
                  <a:pt x="37" y="27"/>
                </a:cubicBezTo>
                <a:cubicBezTo>
                  <a:pt x="36" y="27"/>
                  <a:pt x="36" y="28"/>
                  <a:pt x="36" y="28"/>
                </a:cubicBezTo>
                <a:lnTo>
                  <a:pt x="37" y="27"/>
                </a:lnTo>
                <a:cubicBezTo>
                  <a:pt x="40" y="26"/>
                  <a:pt x="45" y="25"/>
                  <a:pt x="45" y="28"/>
                </a:cubicBezTo>
                <a:cubicBezTo>
                  <a:pt x="43" y="31"/>
                  <a:pt x="31" y="34"/>
                  <a:pt x="31" y="34"/>
                </a:cubicBezTo>
                <a:lnTo>
                  <a:pt x="28" y="37"/>
                </a:lnTo>
                <a:cubicBezTo>
                  <a:pt x="28" y="37"/>
                  <a:pt x="40" y="31"/>
                  <a:pt x="36" y="34"/>
                </a:cubicBezTo>
                <a:cubicBezTo>
                  <a:pt x="33" y="40"/>
                  <a:pt x="23" y="40"/>
                  <a:pt x="23" y="40"/>
                </a:cubicBezTo>
                <a:cubicBezTo>
                  <a:pt x="23" y="40"/>
                  <a:pt x="22" y="31"/>
                  <a:pt x="25" y="28"/>
                </a:cubicBezTo>
                <a:close/>
                <a:moveTo>
                  <a:pt x="37" y="27"/>
                </a:moveTo>
                <a:lnTo>
                  <a:pt x="37" y="24"/>
                </a:lnTo>
                <a:lnTo>
                  <a:pt x="39" y="24"/>
                </a:lnTo>
                <a:lnTo>
                  <a:pt x="37" y="27"/>
                </a:lnTo>
                <a:close/>
                <a:moveTo>
                  <a:pt x="42" y="12"/>
                </a:moveTo>
                <a:cubicBezTo>
                  <a:pt x="46" y="9"/>
                  <a:pt x="42" y="24"/>
                  <a:pt x="42" y="24"/>
                </a:cubicBezTo>
                <a:cubicBezTo>
                  <a:pt x="42" y="24"/>
                  <a:pt x="52" y="22"/>
                  <a:pt x="51" y="24"/>
                </a:cubicBezTo>
                <a:lnTo>
                  <a:pt x="42" y="24"/>
                </a:lnTo>
                <a:lnTo>
                  <a:pt x="39" y="24"/>
                </a:lnTo>
                <a:cubicBezTo>
                  <a:pt x="39" y="24"/>
                  <a:pt x="39" y="12"/>
                  <a:pt x="42" y="12"/>
                </a:cubicBezTo>
                <a:close/>
                <a:moveTo>
                  <a:pt x="44" y="21"/>
                </a:moveTo>
                <a:cubicBezTo>
                  <a:pt x="44" y="21"/>
                  <a:pt x="46" y="9"/>
                  <a:pt x="49" y="9"/>
                </a:cubicBezTo>
                <a:cubicBezTo>
                  <a:pt x="52" y="7"/>
                  <a:pt x="48" y="15"/>
                  <a:pt x="47" y="1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58" y="15"/>
                  <a:pt x="56" y="18"/>
                </a:cubicBezTo>
                <a:cubicBezTo>
                  <a:pt x="55" y="21"/>
                  <a:pt x="45" y="21"/>
                  <a:pt x="45" y="21"/>
                </a:cubicBezTo>
                <a:lnTo>
                  <a:pt x="42" y="24"/>
                </a:lnTo>
                <a:lnTo>
                  <a:pt x="44" y="21"/>
                </a:lnTo>
                <a:close/>
                <a:moveTo>
                  <a:pt x="55" y="6"/>
                </a:moveTo>
                <a:cubicBezTo>
                  <a:pt x="56" y="6"/>
                  <a:pt x="56" y="7"/>
                  <a:pt x="56" y="7"/>
                </a:cubicBezTo>
                <a:cubicBezTo>
                  <a:pt x="58" y="5"/>
                  <a:pt x="59" y="3"/>
                  <a:pt x="61" y="3"/>
                </a:cubicBezTo>
                <a:cubicBezTo>
                  <a:pt x="66" y="3"/>
                  <a:pt x="58" y="9"/>
                  <a:pt x="58" y="9"/>
                </a:cubicBezTo>
                <a:lnTo>
                  <a:pt x="61" y="9"/>
                </a:lnTo>
                <a:cubicBezTo>
                  <a:pt x="61" y="9"/>
                  <a:pt x="66" y="0"/>
                  <a:pt x="68" y="3"/>
                </a:cubicBezTo>
                <a:cubicBezTo>
                  <a:pt x="70" y="6"/>
                  <a:pt x="61" y="9"/>
                  <a:pt x="61" y="9"/>
                </a:cubicBezTo>
                <a:lnTo>
                  <a:pt x="58" y="12"/>
                </a:lnTo>
                <a:lnTo>
                  <a:pt x="55" y="12"/>
                </a:lnTo>
                <a:lnTo>
                  <a:pt x="53" y="13"/>
                </a:lnTo>
                <a:cubicBezTo>
                  <a:pt x="53" y="13"/>
                  <a:pt x="53" y="13"/>
                  <a:pt x="53" y="14"/>
                </a:cubicBezTo>
                <a:lnTo>
                  <a:pt x="51" y="15"/>
                </a:lnTo>
                <a:lnTo>
                  <a:pt x="53" y="14"/>
                </a:lnTo>
                <a:cubicBezTo>
                  <a:pt x="52" y="15"/>
                  <a:pt x="52" y="15"/>
                  <a:pt x="52" y="15"/>
                </a:cubicBezTo>
                <a:cubicBezTo>
                  <a:pt x="54" y="14"/>
                  <a:pt x="64" y="13"/>
                  <a:pt x="62" y="15"/>
                </a:cubicBezTo>
                <a:lnTo>
                  <a:pt x="51" y="15"/>
                </a:lnTo>
                <a:lnTo>
                  <a:pt x="49" y="15"/>
                </a:lnTo>
                <a:cubicBezTo>
                  <a:pt x="49" y="15"/>
                  <a:pt x="51" y="6"/>
                  <a:pt x="55" y="6"/>
                </a:cubicBezTo>
                <a:close/>
                <a:moveTo>
                  <a:pt x="53" y="14"/>
                </a:moveTo>
                <a:lnTo>
                  <a:pt x="53" y="13"/>
                </a:lnTo>
                <a:lnTo>
                  <a:pt x="53" y="14"/>
                </a:lnTo>
                <a:cubicBezTo>
                  <a:pt x="53" y="14"/>
                  <a:pt x="53" y="14"/>
                  <a:pt x="53" y="14"/>
                </a:cubicBezTo>
                <a:close/>
                <a:moveTo>
                  <a:pt x="51" y="15"/>
                </a:moveTo>
                <a:cubicBezTo>
                  <a:pt x="51" y="15"/>
                  <a:pt x="51" y="15"/>
                  <a:pt x="52" y="15"/>
                </a:cubicBezTo>
                <a:cubicBezTo>
                  <a:pt x="51" y="15"/>
                  <a:pt x="51" y="15"/>
                  <a:pt x="51" y="15"/>
                </a:cubicBezTo>
                <a:close/>
                <a:moveTo>
                  <a:pt x="54" y="12"/>
                </a:moveTo>
                <a:lnTo>
                  <a:pt x="53" y="13"/>
                </a:lnTo>
                <a:cubicBezTo>
                  <a:pt x="54" y="13"/>
                  <a:pt x="54" y="13"/>
                  <a:pt x="54" y="12"/>
                </a:cubicBezTo>
                <a:close/>
                <a:moveTo>
                  <a:pt x="71" y="9"/>
                </a:moveTo>
                <a:cubicBezTo>
                  <a:pt x="72" y="11"/>
                  <a:pt x="63" y="12"/>
                  <a:pt x="58" y="12"/>
                </a:cubicBezTo>
                <a:cubicBezTo>
                  <a:pt x="59" y="12"/>
                  <a:pt x="70" y="6"/>
                  <a:pt x="71" y="9"/>
                </a:cubicBezTo>
                <a:close/>
                <a:moveTo>
                  <a:pt x="17" y="49"/>
                </a:moveTo>
                <a:lnTo>
                  <a:pt x="14" y="52"/>
                </a:lnTo>
                <a:lnTo>
                  <a:pt x="20" y="48"/>
                </a:lnTo>
                <a:cubicBezTo>
                  <a:pt x="18" y="49"/>
                  <a:pt x="17" y="49"/>
                  <a:pt x="17" y="49"/>
                </a:cubicBez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00" name="Freeform 8369">
            <a:extLst>
              <a:ext uri="{FF2B5EF4-FFF2-40B4-BE49-F238E27FC236}">
                <a16:creationId xmlns:a16="http://schemas.microsoft.com/office/drawing/2014/main" id="{C7D72AF0-82BF-D045-B2D7-50B7F0FFD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9313" y="5503863"/>
            <a:ext cx="23812" cy="23812"/>
          </a:xfrm>
          <a:custGeom>
            <a:avLst/>
            <a:gdLst>
              <a:gd name="T0" fmla="*/ 23440 w 64"/>
              <a:gd name="T1" fmla="*/ 23446 h 65"/>
              <a:gd name="T2" fmla="*/ 22696 w 64"/>
              <a:gd name="T3" fmla="*/ 23446 h 65"/>
              <a:gd name="T4" fmla="*/ 7441 w 64"/>
              <a:gd name="T5" fmla="*/ 5495 h 65"/>
              <a:gd name="T6" fmla="*/ 23440 w 64"/>
              <a:gd name="T7" fmla="*/ 23446 h 65"/>
              <a:gd name="T8" fmla="*/ 0 w 64"/>
              <a:gd name="T9" fmla="*/ 0 h 65"/>
              <a:gd name="T10" fmla="*/ 7441 w 64"/>
              <a:gd name="T11" fmla="*/ 5495 h 65"/>
              <a:gd name="T12" fmla="*/ 0 w 6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65">
                <a:moveTo>
                  <a:pt x="63" y="64"/>
                </a:moveTo>
                <a:lnTo>
                  <a:pt x="61" y="64"/>
                </a:lnTo>
                <a:cubicBezTo>
                  <a:pt x="61" y="64"/>
                  <a:pt x="49" y="39"/>
                  <a:pt x="20" y="15"/>
                </a:cubicBezTo>
                <a:cubicBezTo>
                  <a:pt x="32" y="24"/>
                  <a:pt x="47" y="39"/>
                  <a:pt x="63" y="64"/>
                </a:cubicBezTo>
                <a:close/>
                <a:moveTo>
                  <a:pt x="0" y="0"/>
                </a:moveTo>
                <a:cubicBezTo>
                  <a:pt x="7" y="5"/>
                  <a:pt x="14" y="10"/>
                  <a:pt x="20" y="15"/>
                </a:cubicBezTo>
                <a:cubicBezTo>
                  <a:pt x="10" y="7"/>
                  <a:pt x="2" y="3"/>
                  <a:pt x="0" y="0"/>
                </a:cubicBez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01" name="Freeform 8370">
            <a:extLst>
              <a:ext uri="{FF2B5EF4-FFF2-40B4-BE49-F238E27FC236}">
                <a16:creationId xmlns:a16="http://schemas.microsoft.com/office/drawing/2014/main" id="{F280D356-16D9-CB4E-9A6F-4B7C6E6C2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725" y="5503863"/>
            <a:ext cx="23813" cy="23812"/>
          </a:xfrm>
          <a:custGeom>
            <a:avLst/>
            <a:gdLst>
              <a:gd name="T0" fmla="*/ 22348 w 65"/>
              <a:gd name="T1" fmla="*/ 23446 h 65"/>
              <a:gd name="T2" fmla="*/ 0 w 65"/>
              <a:gd name="T3" fmla="*/ 1099 h 65"/>
              <a:gd name="T4" fmla="*/ 366 w 65"/>
              <a:gd name="T5" fmla="*/ 1099 h 65"/>
              <a:gd name="T6" fmla="*/ 366 w 65"/>
              <a:gd name="T7" fmla="*/ 0 h 65"/>
              <a:gd name="T8" fmla="*/ 366 w 65"/>
              <a:gd name="T9" fmla="*/ 0 h 65"/>
              <a:gd name="T10" fmla="*/ 733 w 65"/>
              <a:gd name="T11" fmla="*/ 0 h 65"/>
              <a:gd name="T12" fmla="*/ 23447 w 65"/>
              <a:gd name="T13" fmla="*/ 23446 h 65"/>
              <a:gd name="T14" fmla="*/ 23080 w 65"/>
              <a:gd name="T15" fmla="*/ 23446 h 65"/>
              <a:gd name="T16" fmla="*/ 16120 w 65"/>
              <a:gd name="T17" fmla="*/ 13555 h 65"/>
              <a:gd name="T18" fmla="*/ 22714 w 65"/>
              <a:gd name="T19" fmla="*/ 23446 h 65"/>
              <a:gd name="T20" fmla="*/ 22348 w 65"/>
              <a:gd name="T21" fmla="*/ 23446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65">
                <a:moveTo>
                  <a:pt x="61" y="64"/>
                </a:moveTo>
                <a:cubicBezTo>
                  <a:pt x="61" y="64"/>
                  <a:pt x="44" y="28"/>
                  <a:pt x="0" y="3"/>
                </a:cubicBezTo>
                <a:lnTo>
                  <a:pt x="1" y="3"/>
                </a:lnTo>
                <a:lnTo>
                  <a:pt x="1" y="0"/>
                </a:lnTo>
                <a:lnTo>
                  <a:pt x="2" y="0"/>
                </a:lnTo>
                <a:cubicBezTo>
                  <a:pt x="31" y="18"/>
                  <a:pt x="52" y="43"/>
                  <a:pt x="64" y="64"/>
                </a:cubicBezTo>
                <a:lnTo>
                  <a:pt x="63" y="64"/>
                </a:lnTo>
                <a:cubicBezTo>
                  <a:pt x="59" y="55"/>
                  <a:pt x="52" y="46"/>
                  <a:pt x="44" y="37"/>
                </a:cubicBezTo>
                <a:cubicBezTo>
                  <a:pt x="54" y="49"/>
                  <a:pt x="61" y="61"/>
                  <a:pt x="62" y="64"/>
                </a:cubicBezTo>
                <a:lnTo>
                  <a:pt x="61" y="64"/>
                </a:lnTo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02" name="Freeform 8371">
            <a:extLst>
              <a:ext uri="{FF2B5EF4-FFF2-40B4-BE49-F238E27FC236}">
                <a16:creationId xmlns:a16="http://schemas.microsoft.com/office/drawing/2014/main" id="{6DFC53D0-612B-9B4C-B080-6804BC873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138" y="5500688"/>
            <a:ext cx="26987" cy="23812"/>
          </a:xfrm>
          <a:custGeom>
            <a:avLst/>
            <a:gdLst>
              <a:gd name="T0" fmla="*/ 24434 w 74"/>
              <a:gd name="T1" fmla="*/ 23462 h 68"/>
              <a:gd name="T2" fmla="*/ 20423 w 74"/>
              <a:gd name="T3" fmla="*/ 20310 h 68"/>
              <a:gd name="T4" fmla="*/ 22611 w 74"/>
              <a:gd name="T5" fmla="*/ 20310 h 68"/>
              <a:gd name="T6" fmla="*/ 17140 w 74"/>
              <a:gd name="T7" fmla="*/ 17159 h 68"/>
              <a:gd name="T8" fmla="*/ 14952 w 74"/>
              <a:gd name="T9" fmla="*/ 14007 h 68"/>
              <a:gd name="T10" fmla="*/ 17140 w 74"/>
              <a:gd name="T11" fmla="*/ 14007 h 68"/>
              <a:gd name="T12" fmla="*/ 15682 w 74"/>
              <a:gd name="T13" fmla="*/ 12957 h 68"/>
              <a:gd name="T14" fmla="*/ 9847 w 74"/>
              <a:gd name="T15" fmla="*/ 9805 h 68"/>
              <a:gd name="T16" fmla="*/ 13129 w 74"/>
              <a:gd name="T17" fmla="*/ 9455 h 68"/>
              <a:gd name="T18" fmla="*/ 12764 w 74"/>
              <a:gd name="T19" fmla="*/ 6303 h 68"/>
              <a:gd name="T20" fmla="*/ 14952 w 74"/>
              <a:gd name="T21" fmla="*/ 10855 h 68"/>
              <a:gd name="T22" fmla="*/ 15682 w 74"/>
              <a:gd name="T23" fmla="*/ 11906 h 68"/>
              <a:gd name="T24" fmla="*/ 17140 w 74"/>
              <a:gd name="T25" fmla="*/ 9805 h 68"/>
              <a:gd name="T26" fmla="*/ 18964 w 74"/>
              <a:gd name="T27" fmla="*/ 15058 h 68"/>
              <a:gd name="T28" fmla="*/ 19693 w 74"/>
              <a:gd name="T29" fmla="*/ 16108 h 68"/>
              <a:gd name="T30" fmla="*/ 20787 w 74"/>
              <a:gd name="T31" fmla="*/ 12957 h 68"/>
              <a:gd name="T32" fmla="*/ 22611 w 74"/>
              <a:gd name="T33" fmla="*/ 19260 h 68"/>
              <a:gd name="T34" fmla="*/ 23705 w 74"/>
              <a:gd name="T35" fmla="*/ 17159 h 68"/>
              <a:gd name="T36" fmla="*/ 24434 w 74"/>
              <a:gd name="T37" fmla="*/ 22411 h 68"/>
              <a:gd name="T38" fmla="*/ 23705 w 74"/>
              <a:gd name="T39" fmla="*/ 17159 h 68"/>
              <a:gd name="T40" fmla="*/ 23705 w 74"/>
              <a:gd name="T41" fmla="*/ 21361 h 68"/>
              <a:gd name="T42" fmla="*/ 22975 w 74"/>
              <a:gd name="T43" fmla="*/ 20310 h 68"/>
              <a:gd name="T44" fmla="*/ 13494 w 74"/>
              <a:gd name="T45" fmla="*/ 9805 h 68"/>
              <a:gd name="T46" fmla="*/ 13494 w 74"/>
              <a:gd name="T47" fmla="*/ 9805 h 68"/>
              <a:gd name="T48" fmla="*/ 12764 w 74"/>
              <a:gd name="T49" fmla="*/ 9105 h 68"/>
              <a:gd name="T50" fmla="*/ 12399 w 74"/>
              <a:gd name="T51" fmla="*/ 8404 h 68"/>
              <a:gd name="T52" fmla="*/ 12764 w 74"/>
              <a:gd name="T53" fmla="*/ 9105 h 68"/>
              <a:gd name="T54" fmla="*/ 10576 w 74"/>
              <a:gd name="T55" fmla="*/ 4202 h 68"/>
              <a:gd name="T56" fmla="*/ 10941 w 74"/>
              <a:gd name="T57" fmla="*/ 8404 h 68"/>
              <a:gd name="T58" fmla="*/ 10941 w 74"/>
              <a:gd name="T59" fmla="*/ 8404 h 68"/>
              <a:gd name="T60" fmla="*/ 8388 w 74"/>
              <a:gd name="T61" fmla="*/ 3152 h 68"/>
              <a:gd name="T62" fmla="*/ 5470 w 74"/>
              <a:gd name="T63" fmla="*/ 6303 h 68"/>
              <a:gd name="T64" fmla="*/ 7658 w 74"/>
              <a:gd name="T65" fmla="*/ 5253 h 68"/>
              <a:gd name="T66" fmla="*/ 3647 w 74"/>
              <a:gd name="T67" fmla="*/ 5253 h 68"/>
              <a:gd name="T68" fmla="*/ 5835 w 74"/>
              <a:gd name="T69" fmla="*/ 4202 h 68"/>
              <a:gd name="T70" fmla="*/ 3647 w 74"/>
              <a:gd name="T71" fmla="*/ 3152 h 68"/>
              <a:gd name="T72" fmla="*/ 3647 w 74"/>
              <a:gd name="T73" fmla="*/ 3152 h 68"/>
              <a:gd name="T74" fmla="*/ 3647 w 74"/>
              <a:gd name="T75" fmla="*/ 1051 h 68"/>
              <a:gd name="T76" fmla="*/ 5470 w 74"/>
              <a:gd name="T77" fmla="*/ 2101 h 68"/>
              <a:gd name="T78" fmla="*/ 9117 w 74"/>
              <a:gd name="T79" fmla="*/ 6303 h 68"/>
              <a:gd name="T80" fmla="*/ 5470 w 74"/>
              <a:gd name="T81" fmla="*/ 2801 h 68"/>
              <a:gd name="T82" fmla="*/ 5470 w 74"/>
              <a:gd name="T83" fmla="*/ 2801 h 68"/>
              <a:gd name="T84" fmla="*/ 6200 w 74"/>
              <a:gd name="T85" fmla="*/ 4552 h 68"/>
              <a:gd name="T86" fmla="*/ 6200 w 74"/>
              <a:gd name="T87" fmla="*/ 4202 h 68"/>
              <a:gd name="T88" fmla="*/ 6200 w 74"/>
              <a:gd name="T89" fmla="*/ 4552 h 68"/>
              <a:gd name="T90" fmla="*/ 365 w 74"/>
              <a:gd name="T91" fmla="*/ 3152 h 68"/>
              <a:gd name="T92" fmla="*/ 365 w 74"/>
              <a:gd name="T93" fmla="*/ 3152 h 68"/>
              <a:gd name="T94" fmla="*/ 18599 w 74"/>
              <a:gd name="T95" fmla="*/ 16808 h 68"/>
              <a:gd name="T96" fmla="*/ 19693 w 74"/>
              <a:gd name="T97" fmla="*/ 17159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4" h="68">
                <a:moveTo>
                  <a:pt x="67" y="64"/>
                </a:moveTo>
                <a:lnTo>
                  <a:pt x="67" y="67"/>
                </a:lnTo>
                <a:lnTo>
                  <a:pt x="52" y="61"/>
                </a:lnTo>
                <a:cubicBezTo>
                  <a:pt x="52" y="59"/>
                  <a:pt x="54" y="58"/>
                  <a:pt x="56" y="58"/>
                </a:cubicBezTo>
                <a:cubicBezTo>
                  <a:pt x="53" y="57"/>
                  <a:pt x="50" y="55"/>
                  <a:pt x="50" y="52"/>
                </a:cubicBezTo>
                <a:cubicBezTo>
                  <a:pt x="51" y="53"/>
                  <a:pt x="62" y="58"/>
                  <a:pt x="62" y="58"/>
                </a:cubicBezTo>
                <a:lnTo>
                  <a:pt x="60" y="55"/>
                </a:lnTo>
                <a:cubicBezTo>
                  <a:pt x="60" y="55"/>
                  <a:pt x="47" y="52"/>
                  <a:pt x="47" y="49"/>
                </a:cubicBezTo>
                <a:cubicBezTo>
                  <a:pt x="47" y="47"/>
                  <a:pt x="48" y="47"/>
                  <a:pt x="49" y="47"/>
                </a:cubicBezTo>
                <a:cubicBezTo>
                  <a:pt x="46" y="45"/>
                  <a:pt x="42" y="43"/>
                  <a:pt x="41" y="40"/>
                </a:cubicBezTo>
                <a:cubicBezTo>
                  <a:pt x="39" y="37"/>
                  <a:pt x="51" y="43"/>
                  <a:pt x="51" y="43"/>
                </a:cubicBezTo>
                <a:lnTo>
                  <a:pt x="47" y="40"/>
                </a:lnTo>
                <a:cubicBezTo>
                  <a:pt x="47" y="40"/>
                  <a:pt x="39" y="40"/>
                  <a:pt x="36" y="34"/>
                </a:cubicBezTo>
                <a:cubicBezTo>
                  <a:pt x="32" y="31"/>
                  <a:pt x="43" y="37"/>
                  <a:pt x="43" y="37"/>
                </a:cubicBezTo>
                <a:lnTo>
                  <a:pt x="41" y="34"/>
                </a:lnTo>
                <a:cubicBezTo>
                  <a:pt x="41" y="34"/>
                  <a:pt x="28" y="31"/>
                  <a:pt x="27" y="28"/>
                </a:cubicBezTo>
                <a:cubicBezTo>
                  <a:pt x="26" y="25"/>
                  <a:pt x="32" y="26"/>
                  <a:pt x="36" y="27"/>
                </a:cubicBezTo>
                <a:cubicBezTo>
                  <a:pt x="36" y="27"/>
                  <a:pt x="36" y="27"/>
                  <a:pt x="36" y="27"/>
                </a:cubicBezTo>
                <a:lnTo>
                  <a:pt x="35" y="25"/>
                </a:lnTo>
                <a:cubicBezTo>
                  <a:pt x="34" y="22"/>
                  <a:pt x="32" y="16"/>
                  <a:pt x="35" y="18"/>
                </a:cubicBezTo>
                <a:cubicBezTo>
                  <a:pt x="39" y="21"/>
                  <a:pt x="38" y="31"/>
                  <a:pt x="38" y="31"/>
                </a:cubicBezTo>
                <a:lnTo>
                  <a:pt x="41" y="31"/>
                </a:lnTo>
                <a:cubicBezTo>
                  <a:pt x="41" y="31"/>
                  <a:pt x="38" y="21"/>
                  <a:pt x="41" y="24"/>
                </a:cubicBezTo>
                <a:cubicBezTo>
                  <a:pt x="44" y="24"/>
                  <a:pt x="43" y="34"/>
                  <a:pt x="43" y="34"/>
                </a:cubicBezTo>
                <a:lnTo>
                  <a:pt x="47" y="37"/>
                </a:lnTo>
                <a:cubicBezTo>
                  <a:pt x="47" y="37"/>
                  <a:pt x="43" y="24"/>
                  <a:pt x="47" y="28"/>
                </a:cubicBezTo>
                <a:cubicBezTo>
                  <a:pt x="50" y="31"/>
                  <a:pt x="49" y="40"/>
                  <a:pt x="49" y="40"/>
                </a:cubicBezTo>
                <a:lnTo>
                  <a:pt x="52" y="43"/>
                </a:lnTo>
                <a:cubicBezTo>
                  <a:pt x="52" y="43"/>
                  <a:pt x="47" y="28"/>
                  <a:pt x="52" y="34"/>
                </a:cubicBezTo>
                <a:cubicBezTo>
                  <a:pt x="56" y="34"/>
                  <a:pt x="54" y="46"/>
                  <a:pt x="54" y="46"/>
                </a:cubicBezTo>
                <a:lnTo>
                  <a:pt x="56" y="49"/>
                </a:lnTo>
                <a:cubicBezTo>
                  <a:pt x="56" y="49"/>
                  <a:pt x="55" y="34"/>
                  <a:pt x="57" y="37"/>
                </a:cubicBezTo>
                <a:cubicBezTo>
                  <a:pt x="62" y="40"/>
                  <a:pt x="59" y="52"/>
                  <a:pt x="59" y="52"/>
                </a:cubicBezTo>
                <a:lnTo>
                  <a:pt x="62" y="55"/>
                </a:lnTo>
                <a:cubicBezTo>
                  <a:pt x="62" y="55"/>
                  <a:pt x="60" y="40"/>
                  <a:pt x="63" y="43"/>
                </a:cubicBezTo>
                <a:cubicBezTo>
                  <a:pt x="64" y="44"/>
                  <a:pt x="65" y="47"/>
                  <a:pt x="65" y="49"/>
                </a:cubicBezTo>
                <a:cubicBezTo>
                  <a:pt x="65" y="48"/>
                  <a:pt x="66" y="47"/>
                  <a:pt x="67" y="49"/>
                </a:cubicBezTo>
                <a:cubicBezTo>
                  <a:pt x="73" y="52"/>
                  <a:pt x="67" y="64"/>
                  <a:pt x="67" y="64"/>
                </a:cubicBezTo>
                <a:close/>
                <a:moveTo>
                  <a:pt x="64" y="52"/>
                </a:moveTo>
                <a:cubicBezTo>
                  <a:pt x="64" y="51"/>
                  <a:pt x="65" y="50"/>
                  <a:pt x="65" y="49"/>
                </a:cubicBezTo>
                <a:cubicBezTo>
                  <a:pt x="64" y="50"/>
                  <a:pt x="64" y="51"/>
                  <a:pt x="64" y="52"/>
                </a:cubicBezTo>
                <a:close/>
                <a:moveTo>
                  <a:pt x="65" y="61"/>
                </a:moveTo>
                <a:cubicBezTo>
                  <a:pt x="65" y="61"/>
                  <a:pt x="64" y="56"/>
                  <a:pt x="64" y="52"/>
                </a:cubicBezTo>
                <a:cubicBezTo>
                  <a:pt x="64" y="55"/>
                  <a:pt x="63" y="58"/>
                  <a:pt x="63" y="58"/>
                </a:cubicBezTo>
                <a:lnTo>
                  <a:pt x="65" y="61"/>
                </a:lnTo>
                <a:close/>
                <a:moveTo>
                  <a:pt x="37" y="28"/>
                </a:moveTo>
                <a:cubicBezTo>
                  <a:pt x="37" y="28"/>
                  <a:pt x="37" y="27"/>
                  <a:pt x="36" y="27"/>
                </a:cubicBezTo>
                <a:lnTo>
                  <a:pt x="37" y="28"/>
                </a:lnTo>
                <a:close/>
                <a:moveTo>
                  <a:pt x="36" y="27"/>
                </a:moveTo>
                <a:cubicBezTo>
                  <a:pt x="36" y="27"/>
                  <a:pt x="35" y="27"/>
                  <a:pt x="35" y="26"/>
                </a:cubicBezTo>
                <a:lnTo>
                  <a:pt x="36" y="27"/>
                </a:lnTo>
                <a:close/>
                <a:moveTo>
                  <a:pt x="34" y="24"/>
                </a:moveTo>
                <a:lnTo>
                  <a:pt x="35" y="25"/>
                </a:lnTo>
                <a:cubicBezTo>
                  <a:pt x="35" y="25"/>
                  <a:pt x="35" y="26"/>
                  <a:pt x="35" y="26"/>
                </a:cubicBezTo>
                <a:lnTo>
                  <a:pt x="34" y="24"/>
                </a:lnTo>
                <a:close/>
                <a:moveTo>
                  <a:pt x="29" y="12"/>
                </a:moveTo>
                <a:cubicBezTo>
                  <a:pt x="33" y="12"/>
                  <a:pt x="34" y="24"/>
                  <a:pt x="34" y="24"/>
                </a:cubicBezTo>
                <a:lnTo>
                  <a:pt x="30" y="24"/>
                </a:lnTo>
                <a:lnTo>
                  <a:pt x="20" y="24"/>
                </a:lnTo>
                <a:cubicBezTo>
                  <a:pt x="19" y="21"/>
                  <a:pt x="30" y="24"/>
                  <a:pt x="30" y="24"/>
                </a:cubicBezTo>
                <a:cubicBezTo>
                  <a:pt x="30" y="24"/>
                  <a:pt x="24" y="9"/>
                  <a:pt x="29" y="12"/>
                </a:cubicBezTo>
                <a:close/>
                <a:moveTo>
                  <a:pt x="23" y="9"/>
                </a:moveTo>
                <a:cubicBezTo>
                  <a:pt x="26" y="9"/>
                  <a:pt x="28" y="21"/>
                  <a:pt x="28" y="21"/>
                </a:cubicBezTo>
                <a:cubicBezTo>
                  <a:pt x="28" y="21"/>
                  <a:pt x="16" y="21"/>
                  <a:pt x="15" y="18"/>
                </a:cubicBezTo>
                <a:cubicBezTo>
                  <a:pt x="13" y="15"/>
                  <a:pt x="25" y="18"/>
                  <a:pt x="25" y="18"/>
                </a:cubicBezTo>
                <a:lnTo>
                  <a:pt x="21" y="15"/>
                </a:lnTo>
                <a:lnTo>
                  <a:pt x="19" y="15"/>
                </a:lnTo>
                <a:lnTo>
                  <a:pt x="10" y="15"/>
                </a:lnTo>
                <a:cubicBezTo>
                  <a:pt x="8" y="12"/>
                  <a:pt x="19" y="15"/>
                  <a:pt x="19" y="15"/>
                </a:cubicBezTo>
                <a:lnTo>
                  <a:pt x="16" y="12"/>
                </a:lnTo>
                <a:lnTo>
                  <a:pt x="14" y="12"/>
                </a:lnTo>
                <a:lnTo>
                  <a:pt x="10" y="9"/>
                </a:lnTo>
                <a:cubicBezTo>
                  <a:pt x="10" y="9"/>
                  <a:pt x="2" y="6"/>
                  <a:pt x="4" y="3"/>
                </a:cubicBezTo>
                <a:cubicBezTo>
                  <a:pt x="5" y="0"/>
                  <a:pt x="10" y="9"/>
                  <a:pt x="10" y="9"/>
                </a:cubicBezTo>
                <a:lnTo>
                  <a:pt x="13" y="9"/>
                </a:lnTo>
                <a:cubicBezTo>
                  <a:pt x="13" y="9"/>
                  <a:pt x="6" y="3"/>
                  <a:pt x="10" y="3"/>
                </a:cubicBezTo>
                <a:cubicBezTo>
                  <a:pt x="11" y="3"/>
                  <a:pt x="13" y="5"/>
                  <a:pt x="14" y="7"/>
                </a:cubicBezTo>
                <a:cubicBezTo>
                  <a:pt x="14" y="6"/>
                  <a:pt x="14" y="6"/>
                  <a:pt x="15" y="6"/>
                </a:cubicBezTo>
                <a:cubicBezTo>
                  <a:pt x="19" y="6"/>
                  <a:pt x="23" y="15"/>
                  <a:pt x="23" y="15"/>
                </a:cubicBezTo>
                <a:lnTo>
                  <a:pt x="25" y="18"/>
                </a:lnTo>
                <a:cubicBezTo>
                  <a:pt x="25" y="18"/>
                  <a:pt x="18" y="6"/>
                  <a:pt x="23" y="9"/>
                </a:cubicBezTo>
                <a:close/>
                <a:moveTo>
                  <a:pt x="15" y="8"/>
                </a:moveTo>
                <a:cubicBezTo>
                  <a:pt x="15" y="8"/>
                  <a:pt x="14" y="7"/>
                  <a:pt x="14" y="7"/>
                </a:cubicBezTo>
                <a:cubicBezTo>
                  <a:pt x="14" y="7"/>
                  <a:pt x="14" y="8"/>
                  <a:pt x="15" y="8"/>
                </a:cubicBezTo>
                <a:close/>
                <a:moveTo>
                  <a:pt x="19" y="15"/>
                </a:moveTo>
                <a:cubicBezTo>
                  <a:pt x="19" y="15"/>
                  <a:pt x="18" y="14"/>
                  <a:pt x="17" y="13"/>
                </a:cubicBezTo>
                <a:lnTo>
                  <a:pt x="19" y="15"/>
                </a:lnTo>
                <a:close/>
                <a:moveTo>
                  <a:pt x="17" y="12"/>
                </a:moveTo>
                <a:lnTo>
                  <a:pt x="16" y="11"/>
                </a:lnTo>
                <a:cubicBezTo>
                  <a:pt x="16" y="12"/>
                  <a:pt x="17" y="12"/>
                  <a:pt x="17" y="13"/>
                </a:cubicBezTo>
                <a:lnTo>
                  <a:pt x="17" y="12"/>
                </a:lnTo>
                <a:close/>
                <a:moveTo>
                  <a:pt x="1" y="9"/>
                </a:moveTo>
                <a:cubicBezTo>
                  <a:pt x="3" y="6"/>
                  <a:pt x="13" y="12"/>
                  <a:pt x="14" y="12"/>
                </a:cubicBezTo>
                <a:cubicBezTo>
                  <a:pt x="9" y="12"/>
                  <a:pt x="0" y="12"/>
                  <a:pt x="1" y="9"/>
                </a:cubicBezTo>
                <a:close/>
                <a:moveTo>
                  <a:pt x="54" y="49"/>
                </a:moveTo>
                <a:cubicBezTo>
                  <a:pt x="54" y="49"/>
                  <a:pt x="53" y="49"/>
                  <a:pt x="51" y="48"/>
                </a:cubicBezTo>
                <a:cubicBezTo>
                  <a:pt x="53" y="49"/>
                  <a:pt x="56" y="52"/>
                  <a:pt x="56" y="52"/>
                </a:cubicBezTo>
                <a:lnTo>
                  <a:pt x="54" y="49"/>
                </a:lnTo>
                <a:close/>
              </a:path>
            </a:pathLst>
          </a:custGeom>
          <a:solidFill>
            <a:srgbClr val="F3CD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03" name="Freeform 8372">
            <a:extLst>
              <a:ext uri="{FF2B5EF4-FFF2-40B4-BE49-F238E27FC236}">
                <a16:creationId xmlns:a16="http://schemas.microsoft.com/office/drawing/2014/main" id="{D21DCCA7-5E72-544D-9B98-EAF4966E7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395913"/>
            <a:ext cx="431800" cy="84137"/>
          </a:xfrm>
          <a:custGeom>
            <a:avLst/>
            <a:gdLst>
              <a:gd name="T0" fmla="*/ 431440 w 1199"/>
              <a:gd name="T1" fmla="*/ 83779 h 235"/>
              <a:gd name="T2" fmla="*/ 215720 w 1199"/>
              <a:gd name="T3" fmla="*/ 83779 h 235"/>
              <a:gd name="T4" fmla="*/ 0 w 1199"/>
              <a:gd name="T5" fmla="*/ 83779 h 235"/>
              <a:gd name="T6" fmla="*/ 0 w 1199"/>
              <a:gd name="T7" fmla="*/ 0 h 235"/>
              <a:gd name="T8" fmla="*/ 431440 w 1199"/>
              <a:gd name="T9" fmla="*/ 0 h 235"/>
              <a:gd name="T10" fmla="*/ 431440 w 1199"/>
              <a:gd name="T11" fmla="*/ 83779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1198" y="234"/>
                </a:move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  <a:lnTo>
                  <a:pt x="1198" y="0"/>
                </a:lnTo>
                <a:lnTo>
                  <a:pt x="1198" y="234"/>
                </a:lnTo>
              </a:path>
            </a:pathLst>
          </a:custGeom>
          <a:solidFill>
            <a:srgbClr val="EED1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04" name="Freeform 8373">
            <a:extLst>
              <a:ext uri="{FF2B5EF4-FFF2-40B4-BE49-F238E27FC236}">
                <a16:creationId xmlns:a16="http://schemas.microsoft.com/office/drawing/2014/main" id="{C48FED1D-F9B5-4847-A17C-E19AD2A8A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480050"/>
            <a:ext cx="431800" cy="84138"/>
          </a:xfrm>
          <a:custGeom>
            <a:avLst/>
            <a:gdLst>
              <a:gd name="T0" fmla="*/ 431440 w 1199"/>
              <a:gd name="T1" fmla="*/ 83778 h 234"/>
              <a:gd name="T2" fmla="*/ 215720 w 1199"/>
              <a:gd name="T3" fmla="*/ 83778 h 234"/>
              <a:gd name="T4" fmla="*/ 0 w 1199"/>
              <a:gd name="T5" fmla="*/ 83778 h 234"/>
              <a:gd name="T6" fmla="*/ 0 w 1199"/>
              <a:gd name="T7" fmla="*/ 0 h 234"/>
              <a:gd name="T8" fmla="*/ 431440 w 1199"/>
              <a:gd name="T9" fmla="*/ 0 h 234"/>
              <a:gd name="T10" fmla="*/ 431440 w 1199"/>
              <a:gd name="T11" fmla="*/ 83778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1198" y="233"/>
                </a:move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  <a:lnTo>
                  <a:pt x="1198" y="0"/>
                </a:lnTo>
                <a:lnTo>
                  <a:pt x="1198" y="233"/>
                </a:lnTo>
              </a:path>
            </a:pathLst>
          </a:custGeom>
          <a:solidFill>
            <a:srgbClr val="242EA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05" name="Freeform 8374">
            <a:extLst>
              <a:ext uri="{FF2B5EF4-FFF2-40B4-BE49-F238E27FC236}">
                <a16:creationId xmlns:a16="http://schemas.microsoft.com/office/drawing/2014/main" id="{D7236A17-F783-714B-9108-54AF011AE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564188"/>
            <a:ext cx="431800" cy="84137"/>
          </a:xfrm>
          <a:custGeom>
            <a:avLst/>
            <a:gdLst>
              <a:gd name="T0" fmla="*/ 215720 w 1199"/>
              <a:gd name="T1" fmla="*/ 83774 h 232"/>
              <a:gd name="T2" fmla="*/ 0 w 1199"/>
              <a:gd name="T3" fmla="*/ 83774 h 232"/>
              <a:gd name="T4" fmla="*/ 0 w 1199"/>
              <a:gd name="T5" fmla="*/ 0 h 232"/>
              <a:gd name="T6" fmla="*/ 431440 w 1199"/>
              <a:gd name="T7" fmla="*/ 0 h 232"/>
              <a:gd name="T8" fmla="*/ 431440 w 1199"/>
              <a:gd name="T9" fmla="*/ 83774 h 232"/>
              <a:gd name="T10" fmla="*/ 215720 w 1199"/>
              <a:gd name="T11" fmla="*/ 83774 h 2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2">
                <a:moveTo>
                  <a:pt x="599" y="231"/>
                </a:moveTo>
                <a:lnTo>
                  <a:pt x="0" y="231"/>
                </a:lnTo>
                <a:lnTo>
                  <a:pt x="0" y="0"/>
                </a:lnTo>
                <a:lnTo>
                  <a:pt x="1198" y="0"/>
                </a:lnTo>
                <a:lnTo>
                  <a:pt x="1198" y="231"/>
                </a:lnTo>
                <a:lnTo>
                  <a:pt x="599" y="231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06" name="Freeform 8375">
            <a:extLst>
              <a:ext uri="{FF2B5EF4-FFF2-40B4-BE49-F238E27FC236}">
                <a16:creationId xmlns:a16="http://schemas.microsoft.com/office/drawing/2014/main" id="{37FDF103-7E4F-8D4B-A6AD-A96EB7ED0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9325" y="5484813"/>
            <a:ext cx="23813" cy="23812"/>
          </a:xfrm>
          <a:custGeom>
            <a:avLst/>
            <a:gdLst>
              <a:gd name="T0" fmla="*/ 7004 w 68"/>
              <a:gd name="T1" fmla="*/ 23457 h 67"/>
              <a:gd name="T2" fmla="*/ 8405 w 68"/>
              <a:gd name="T3" fmla="*/ 14927 h 67"/>
              <a:gd name="T4" fmla="*/ 0 w 68"/>
              <a:gd name="T5" fmla="*/ 10662 h 67"/>
              <a:gd name="T6" fmla="*/ 9105 w 68"/>
              <a:gd name="T7" fmla="*/ 8885 h 67"/>
              <a:gd name="T8" fmla="*/ 10506 w 68"/>
              <a:gd name="T9" fmla="*/ 0 h 67"/>
              <a:gd name="T10" fmla="*/ 14708 w 68"/>
              <a:gd name="T11" fmla="*/ 8174 h 67"/>
              <a:gd name="T12" fmla="*/ 23463 w 68"/>
              <a:gd name="T13" fmla="*/ 6397 h 67"/>
              <a:gd name="T14" fmla="*/ 17159 w 68"/>
              <a:gd name="T15" fmla="*/ 13150 h 67"/>
              <a:gd name="T16" fmla="*/ 21362 w 68"/>
              <a:gd name="T17" fmla="*/ 21324 h 67"/>
              <a:gd name="T18" fmla="*/ 12957 w 68"/>
              <a:gd name="T19" fmla="*/ 17415 h 67"/>
              <a:gd name="T20" fmla="*/ 7004 w 68"/>
              <a:gd name="T21" fmla="*/ 23457 h 6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7">
                <a:moveTo>
                  <a:pt x="20" y="66"/>
                </a:moveTo>
                <a:lnTo>
                  <a:pt x="24" y="42"/>
                </a:lnTo>
                <a:lnTo>
                  <a:pt x="0" y="30"/>
                </a:lnTo>
                <a:lnTo>
                  <a:pt x="26" y="25"/>
                </a:lnTo>
                <a:lnTo>
                  <a:pt x="30" y="0"/>
                </a:lnTo>
                <a:lnTo>
                  <a:pt x="42" y="23"/>
                </a:lnTo>
                <a:lnTo>
                  <a:pt x="67" y="18"/>
                </a:lnTo>
                <a:lnTo>
                  <a:pt x="49" y="37"/>
                </a:lnTo>
                <a:lnTo>
                  <a:pt x="61" y="60"/>
                </a:lnTo>
                <a:lnTo>
                  <a:pt x="37" y="49"/>
                </a:lnTo>
                <a:lnTo>
                  <a:pt x="20" y="6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07" name="Freeform 8376">
            <a:extLst>
              <a:ext uri="{FF2B5EF4-FFF2-40B4-BE49-F238E27FC236}">
                <a16:creationId xmlns:a16="http://schemas.microsoft.com/office/drawing/2014/main" id="{518D396E-35DE-624A-9F2E-55A674B97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5484813"/>
            <a:ext cx="23812" cy="23812"/>
          </a:xfrm>
          <a:custGeom>
            <a:avLst/>
            <a:gdLst>
              <a:gd name="T0" fmla="*/ 2101 w 68"/>
              <a:gd name="T1" fmla="*/ 21324 h 67"/>
              <a:gd name="T2" fmla="*/ 6303 w 68"/>
              <a:gd name="T3" fmla="*/ 13150 h 67"/>
              <a:gd name="T4" fmla="*/ 0 w 68"/>
              <a:gd name="T5" fmla="*/ 6397 h 67"/>
              <a:gd name="T6" fmla="*/ 9105 w 68"/>
              <a:gd name="T7" fmla="*/ 8174 h 67"/>
              <a:gd name="T8" fmla="*/ 13307 w 68"/>
              <a:gd name="T9" fmla="*/ 0 h 67"/>
              <a:gd name="T10" fmla="*/ 14707 w 68"/>
              <a:gd name="T11" fmla="*/ 9240 h 67"/>
              <a:gd name="T12" fmla="*/ 23462 w 68"/>
              <a:gd name="T13" fmla="*/ 10662 h 67"/>
              <a:gd name="T14" fmla="*/ 15408 w 68"/>
              <a:gd name="T15" fmla="*/ 14572 h 67"/>
              <a:gd name="T16" fmla="*/ 16808 w 68"/>
              <a:gd name="T17" fmla="*/ 23457 h 67"/>
              <a:gd name="T18" fmla="*/ 10505 w 68"/>
              <a:gd name="T19" fmla="*/ 17059 h 67"/>
              <a:gd name="T20" fmla="*/ 2101 w 68"/>
              <a:gd name="T21" fmla="*/ 21324 h 6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7">
                <a:moveTo>
                  <a:pt x="6" y="60"/>
                </a:moveTo>
                <a:lnTo>
                  <a:pt x="18" y="37"/>
                </a:lnTo>
                <a:lnTo>
                  <a:pt x="0" y="18"/>
                </a:lnTo>
                <a:lnTo>
                  <a:pt x="26" y="23"/>
                </a:lnTo>
                <a:lnTo>
                  <a:pt x="38" y="0"/>
                </a:lnTo>
                <a:lnTo>
                  <a:pt x="42" y="26"/>
                </a:lnTo>
                <a:lnTo>
                  <a:pt x="67" y="30"/>
                </a:lnTo>
                <a:lnTo>
                  <a:pt x="44" y="41"/>
                </a:lnTo>
                <a:lnTo>
                  <a:pt x="48" y="66"/>
                </a:lnTo>
                <a:lnTo>
                  <a:pt x="30" y="48"/>
                </a:lnTo>
                <a:lnTo>
                  <a:pt x="6" y="6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08" name="Freeform 8377">
            <a:extLst>
              <a:ext uri="{FF2B5EF4-FFF2-40B4-BE49-F238E27FC236}">
                <a16:creationId xmlns:a16="http://schemas.microsoft.com/office/drawing/2014/main" id="{3823B302-6B52-314E-9A72-6FC5E218D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5494338"/>
            <a:ext cx="23813" cy="23812"/>
          </a:xfrm>
          <a:custGeom>
            <a:avLst/>
            <a:gdLst>
              <a:gd name="T0" fmla="*/ 10856 w 68"/>
              <a:gd name="T1" fmla="*/ 23462 h 68"/>
              <a:gd name="T2" fmla="*/ 9455 w 68"/>
              <a:gd name="T3" fmla="*/ 15758 h 68"/>
              <a:gd name="T4" fmla="*/ 0 w 68"/>
              <a:gd name="T5" fmla="*/ 14707 h 68"/>
              <a:gd name="T6" fmla="*/ 8054 w 68"/>
              <a:gd name="T7" fmla="*/ 9805 h 68"/>
              <a:gd name="T8" fmla="*/ 5953 w 68"/>
              <a:gd name="T9" fmla="*/ 0 h 68"/>
              <a:gd name="T10" fmla="*/ 12957 w 68"/>
              <a:gd name="T11" fmla="*/ 6653 h 68"/>
              <a:gd name="T12" fmla="*/ 20311 w 68"/>
              <a:gd name="T13" fmla="*/ 2101 h 68"/>
              <a:gd name="T14" fmla="*/ 16459 w 68"/>
              <a:gd name="T15" fmla="*/ 10155 h 68"/>
              <a:gd name="T16" fmla="*/ 23463 w 68"/>
              <a:gd name="T17" fmla="*/ 17159 h 68"/>
              <a:gd name="T18" fmla="*/ 14008 w 68"/>
              <a:gd name="T19" fmla="*/ 16108 h 68"/>
              <a:gd name="T20" fmla="*/ 10856 w 68"/>
              <a:gd name="T21" fmla="*/ 23462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8">
                <a:moveTo>
                  <a:pt x="31" y="67"/>
                </a:moveTo>
                <a:lnTo>
                  <a:pt x="27" y="45"/>
                </a:lnTo>
                <a:lnTo>
                  <a:pt x="0" y="42"/>
                </a:lnTo>
                <a:lnTo>
                  <a:pt x="23" y="28"/>
                </a:lnTo>
                <a:lnTo>
                  <a:pt x="17" y="0"/>
                </a:lnTo>
                <a:lnTo>
                  <a:pt x="37" y="19"/>
                </a:lnTo>
                <a:lnTo>
                  <a:pt x="58" y="6"/>
                </a:lnTo>
                <a:lnTo>
                  <a:pt x="47" y="29"/>
                </a:lnTo>
                <a:lnTo>
                  <a:pt x="67" y="49"/>
                </a:lnTo>
                <a:lnTo>
                  <a:pt x="40" y="46"/>
                </a:lnTo>
                <a:lnTo>
                  <a:pt x="31" y="6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09" name="Freeform 8378">
            <a:extLst>
              <a:ext uri="{FF2B5EF4-FFF2-40B4-BE49-F238E27FC236}">
                <a16:creationId xmlns:a16="http://schemas.microsoft.com/office/drawing/2014/main" id="{960347EC-315A-B541-BEA2-85E77DE0D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1713" y="5494338"/>
            <a:ext cx="23812" cy="23812"/>
          </a:xfrm>
          <a:custGeom>
            <a:avLst/>
            <a:gdLst>
              <a:gd name="T0" fmla="*/ 0 w 67"/>
              <a:gd name="T1" fmla="*/ 17159 h 68"/>
              <a:gd name="T2" fmla="*/ 6753 w 67"/>
              <a:gd name="T3" fmla="*/ 10505 h 68"/>
              <a:gd name="T4" fmla="*/ 2843 w 67"/>
              <a:gd name="T5" fmla="*/ 2101 h 68"/>
              <a:gd name="T6" fmla="*/ 10307 w 67"/>
              <a:gd name="T7" fmla="*/ 6653 h 68"/>
              <a:gd name="T8" fmla="*/ 17415 w 67"/>
              <a:gd name="T9" fmla="*/ 0 h 68"/>
              <a:gd name="T10" fmla="*/ 15638 w 67"/>
              <a:gd name="T11" fmla="*/ 9805 h 68"/>
              <a:gd name="T12" fmla="*/ 23457 w 67"/>
              <a:gd name="T13" fmla="*/ 14707 h 68"/>
              <a:gd name="T14" fmla="*/ 14216 w 67"/>
              <a:gd name="T15" fmla="*/ 15758 h 68"/>
              <a:gd name="T16" fmla="*/ 12795 w 67"/>
              <a:gd name="T17" fmla="*/ 23462 h 68"/>
              <a:gd name="T18" fmla="*/ 9240 w 67"/>
              <a:gd name="T19" fmla="*/ 16108 h 68"/>
              <a:gd name="T20" fmla="*/ 0 w 67"/>
              <a:gd name="T21" fmla="*/ 17159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8">
                <a:moveTo>
                  <a:pt x="0" y="49"/>
                </a:moveTo>
                <a:lnTo>
                  <a:pt x="19" y="30"/>
                </a:lnTo>
                <a:lnTo>
                  <a:pt x="8" y="6"/>
                </a:lnTo>
                <a:lnTo>
                  <a:pt x="29" y="19"/>
                </a:lnTo>
                <a:lnTo>
                  <a:pt x="49" y="0"/>
                </a:lnTo>
                <a:lnTo>
                  <a:pt x="44" y="28"/>
                </a:lnTo>
                <a:lnTo>
                  <a:pt x="66" y="42"/>
                </a:lnTo>
                <a:lnTo>
                  <a:pt x="40" y="45"/>
                </a:lnTo>
                <a:lnTo>
                  <a:pt x="36" y="67"/>
                </a:lnTo>
                <a:lnTo>
                  <a:pt x="26" y="46"/>
                </a:lnTo>
                <a:lnTo>
                  <a:pt x="0" y="4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0" name="Freeform 8379">
            <a:extLst>
              <a:ext uri="{FF2B5EF4-FFF2-40B4-BE49-F238E27FC236}">
                <a16:creationId xmlns:a16="http://schemas.microsoft.com/office/drawing/2014/main" id="{FD734CC1-00B7-0442-B2E7-937B01B4E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6463" y="5511800"/>
            <a:ext cx="23812" cy="23813"/>
          </a:xfrm>
          <a:custGeom>
            <a:avLst/>
            <a:gdLst>
              <a:gd name="T0" fmla="*/ 13861 w 67"/>
              <a:gd name="T1" fmla="*/ 23458 h 67"/>
              <a:gd name="T2" fmla="*/ 8530 w 67"/>
              <a:gd name="T3" fmla="*/ 15283 h 67"/>
              <a:gd name="T4" fmla="*/ 0 w 67"/>
              <a:gd name="T5" fmla="*/ 17060 h 67"/>
              <a:gd name="T6" fmla="*/ 5686 w 67"/>
              <a:gd name="T7" fmla="*/ 10663 h 67"/>
              <a:gd name="T8" fmla="*/ 1066 w 67"/>
              <a:gd name="T9" fmla="*/ 3199 h 67"/>
              <a:gd name="T10" fmla="*/ 9596 w 67"/>
              <a:gd name="T11" fmla="*/ 6398 h 67"/>
              <a:gd name="T12" fmla="*/ 15638 w 67"/>
              <a:gd name="T13" fmla="*/ 0 h 67"/>
              <a:gd name="T14" fmla="*/ 14927 w 67"/>
              <a:gd name="T15" fmla="*/ 8530 h 67"/>
              <a:gd name="T16" fmla="*/ 23457 w 67"/>
              <a:gd name="T17" fmla="*/ 11729 h 67"/>
              <a:gd name="T18" fmla="*/ 14572 w 67"/>
              <a:gd name="T19" fmla="*/ 13861 h 67"/>
              <a:gd name="T20" fmla="*/ 13861 w 67"/>
              <a:gd name="T21" fmla="*/ 23458 h 6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7">
                <a:moveTo>
                  <a:pt x="39" y="66"/>
                </a:moveTo>
                <a:lnTo>
                  <a:pt x="24" y="43"/>
                </a:lnTo>
                <a:lnTo>
                  <a:pt x="0" y="48"/>
                </a:lnTo>
                <a:lnTo>
                  <a:pt x="16" y="30"/>
                </a:lnTo>
                <a:lnTo>
                  <a:pt x="3" y="9"/>
                </a:lnTo>
                <a:lnTo>
                  <a:pt x="27" y="18"/>
                </a:lnTo>
                <a:lnTo>
                  <a:pt x="44" y="0"/>
                </a:lnTo>
                <a:lnTo>
                  <a:pt x="42" y="24"/>
                </a:lnTo>
                <a:lnTo>
                  <a:pt x="66" y="33"/>
                </a:lnTo>
                <a:lnTo>
                  <a:pt x="41" y="39"/>
                </a:lnTo>
                <a:lnTo>
                  <a:pt x="39" y="6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1" name="Freeform 8380">
            <a:extLst>
              <a:ext uri="{FF2B5EF4-FFF2-40B4-BE49-F238E27FC236}">
                <a16:creationId xmlns:a16="http://schemas.microsoft.com/office/drawing/2014/main" id="{25695180-8E88-6B40-81AF-9B872AFD0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3" y="5511800"/>
            <a:ext cx="23812" cy="23813"/>
          </a:xfrm>
          <a:custGeom>
            <a:avLst/>
            <a:gdLst>
              <a:gd name="T0" fmla="*/ 0 w 66"/>
              <a:gd name="T1" fmla="*/ 11729 h 67"/>
              <a:gd name="T2" fmla="*/ 8659 w 66"/>
              <a:gd name="T3" fmla="*/ 8530 h 67"/>
              <a:gd name="T4" fmla="*/ 7937 w 66"/>
              <a:gd name="T5" fmla="*/ 0 h 67"/>
              <a:gd name="T6" fmla="*/ 13710 w 66"/>
              <a:gd name="T7" fmla="*/ 6398 h 67"/>
              <a:gd name="T8" fmla="*/ 22369 w 66"/>
              <a:gd name="T9" fmla="*/ 3199 h 67"/>
              <a:gd name="T10" fmla="*/ 17679 w 66"/>
              <a:gd name="T11" fmla="*/ 10663 h 67"/>
              <a:gd name="T12" fmla="*/ 23451 w 66"/>
              <a:gd name="T13" fmla="*/ 17060 h 67"/>
              <a:gd name="T14" fmla="*/ 14792 w 66"/>
              <a:gd name="T15" fmla="*/ 15283 h 67"/>
              <a:gd name="T16" fmla="*/ 9741 w 66"/>
              <a:gd name="T17" fmla="*/ 23458 h 67"/>
              <a:gd name="T18" fmla="*/ 9020 w 66"/>
              <a:gd name="T19" fmla="*/ 13861 h 67"/>
              <a:gd name="T20" fmla="*/ 0 w 66"/>
              <a:gd name="T21" fmla="*/ 11729 h 6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6" h="67">
                <a:moveTo>
                  <a:pt x="0" y="33"/>
                </a:moveTo>
                <a:lnTo>
                  <a:pt x="24" y="24"/>
                </a:lnTo>
                <a:lnTo>
                  <a:pt x="22" y="0"/>
                </a:lnTo>
                <a:lnTo>
                  <a:pt x="38" y="18"/>
                </a:lnTo>
                <a:lnTo>
                  <a:pt x="62" y="9"/>
                </a:lnTo>
                <a:lnTo>
                  <a:pt x="49" y="30"/>
                </a:lnTo>
                <a:lnTo>
                  <a:pt x="65" y="48"/>
                </a:lnTo>
                <a:lnTo>
                  <a:pt x="41" y="43"/>
                </a:lnTo>
                <a:lnTo>
                  <a:pt x="27" y="66"/>
                </a:lnTo>
                <a:lnTo>
                  <a:pt x="25" y="39"/>
                </a:lnTo>
                <a:lnTo>
                  <a:pt x="0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" name="Freeform 8381">
            <a:extLst>
              <a:ext uri="{FF2B5EF4-FFF2-40B4-BE49-F238E27FC236}">
                <a16:creationId xmlns:a16="http://schemas.microsoft.com/office/drawing/2014/main" id="{473D6547-A034-0F49-8112-E82EA6859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175" y="5532438"/>
            <a:ext cx="23813" cy="23812"/>
          </a:xfrm>
          <a:custGeom>
            <a:avLst/>
            <a:gdLst>
              <a:gd name="T0" fmla="*/ 17860 w 68"/>
              <a:gd name="T1" fmla="*/ 23446 h 65"/>
              <a:gd name="T2" fmla="*/ 11556 w 68"/>
              <a:gd name="T3" fmla="*/ 18317 h 65"/>
              <a:gd name="T4" fmla="*/ 3502 w 68"/>
              <a:gd name="T5" fmla="*/ 23446 h 65"/>
              <a:gd name="T6" fmla="*/ 7004 w 68"/>
              <a:gd name="T7" fmla="*/ 14287 h 65"/>
              <a:gd name="T8" fmla="*/ 0 w 68"/>
              <a:gd name="T9" fmla="*/ 8792 h 65"/>
              <a:gd name="T10" fmla="*/ 8755 w 68"/>
              <a:gd name="T11" fmla="*/ 9525 h 65"/>
              <a:gd name="T12" fmla="*/ 11907 w 68"/>
              <a:gd name="T13" fmla="*/ 0 h 65"/>
              <a:gd name="T14" fmla="*/ 14358 w 68"/>
              <a:gd name="T15" fmla="*/ 9525 h 65"/>
              <a:gd name="T16" fmla="*/ 23463 w 68"/>
              <a:gd name="T17" fmla="*/ 9891 h 65"/>
              <a:gd name="T18" fmla="*/ 15759 w 68"/>
              <a:gd name="T19" fmla="*/ 15020 h 65"/>
              <a:gd name="T20" fmla="*/ 17860 w 68"/>
              <a:gd name="T21" fmla="*/ 23446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5">
                <a:moveTo>
                  <a:pt x="51" y="64"/>
                </a:moveTo>
                <a:lnTo>
                  <a:pt x="33" y="50"/>
                </a:lnTo>
                <a:lnTo>
                  <a:pt x="10" y="64"/>
                </a:lnTo>
                <a:lnTo>
                  <a:pt x="20" y="39"/>
                </a:lnTo>
                <a:lnTo>
                  <a:pt x="0" y="24"/>
                </a:lnTo>
                <a:lnTo>
                  <a:pt x="25" y="26"/>
                </a:lnTo>
                <a:lnTo>
                  <a:pt x="34" y="0"/>
                </a:lnTo>
                <a:lnTo>
                  <a:pt x="41" y="26"/>
                </a:lnTo>
                <a:lnTo>
                  <a:pt x="67" y="27"/>
                </a:lnTo>
                <a:lnTo>
                  <a:pt x="45" y="41"/>
                </a:lnTo>
                <a:lnTo>
                  <a:pt x="51" y="6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3" name="Freeform 8382">
            <a:extLst>
              <a:ext uri="{FF2B5EF4-FFF2-40B4-BE49-F238E27FC236}">
                <a16:creationId xmlns:a16="http://schemas.microsoft.com/office/drawing/2014/main" id="{968A7B66-AF71-E24F-85C6-3CA226FB4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5050" y="5532438"/>
            <a:ext cx="25400" cy="23812"/>
          </a:xfrm>
          <a:custGeom>
            <a:avLst/>
            <a:gdLst>
              <a:gd name="T0" fmla="*/ 0 w 69"/>
              <a:gd name="T1" fmla="*/ 9891 h 65"/>
              <a:gd name="T2" fmla="*/ 9203 w 69"/>
              <a:gd name="T3" fmla="*/ 9525 h 65"/>
              <a:gd name="T4" fmla="*/ 12148 w 69"/>
              <a:gd name="T5" fmla="*/ 0 h 65"/>
              <a:gd name="T6" fmla="*/ 15461 w 69"/>
              <a:gd name="T7" fmla="*/ 9525 h 65"/>
              <a:gd name="T8" fmla="*/ 25032 w 69"/>
              <a:gd name="T9" fmla="*/ 8792 h 65"/>
              <a:gd name="T10" fmla="*/ 17301 w 69"/>
              <a:gd name="T11" fmla="*/ 14654 h 65"/>
              <a:gd name="T12" fmla="*/ 20614 w 69"/>
              <a:gd name="T13" fmla="*/ 23446 h 65"/>
              <a:gd name="T14" fmla="*/ 12516 w 69"/>
              <a:gd name="T15" fmla="*/ 18317 h 65"/>
              <a:gd name="T16" fmla="*/ 5154 w 69"/>
              <a:gd name="T17" fmla="*/ 23446 h 65"/>
              <a:gd name="T18" fmla="*/ 7730 w 69"/>
              <a:gd name="T19" fmla="*/ 15020 h 65"/>
              <a:gd name="T20" fmla="*/ 0 w 69"/>
              <a:gd name="T21" fmla="*/ 9891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9" h="65">
                <a:moveTo>
                  <a:pt x="0" y="27"/>
                </a:moveTo>
                <a:lnTo>
                  <a:pt x="25" y="26"/>
                </a:lnTo>
                <a:lnTo>
                  <a:pt x="33" y="0"/>
                </a:lnTo>
                <a:lnTo>
                  <a:pt x="42" y="26"/>
                </a:lnTo>
                <a:lnTo>
                  <a:pt x="68" y="24"/>
                </a:lnTo>
                <a:lnTo>
                  <a:pt x="47" y="40"/>
                </a:lnTo>
                <a:lnTo>
                  <a:pt x="56" y="64"/>
                </a:lnTo>
                <a:lnTo>
                  <a:pt x="34" y="50"/>
                </a:lnTo>
                <a:lnTo>
                  <a:pt x="14" y="64"/>
                </a:lnTo>
                <a:lnTo>
                  <a:pt x="21" y="41"/>
                </a:lnTo>
                <a:lnTo>
                  <a:pt x="0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4" name="Freeform 8383">
            <a:extLst>
              <a:ext uri="{FF2B5EF4-FFF2-40B4-BE49-F238E27FC236}">
                <a16:creationId xmlns:a16="http://schemas.microsoft.com/office/drawing/2014/main" id="{597DDD09-5B07-5D4F-8BA6-14A4DE200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5395913"/>
            <a:ext cx="431800" cy="80962"/>
          </a:xfrm>
          <a:custGeom>
            <a:avLst/>
            <a:gdLst>
              <a:gd name="T0" fmla="*/ 431440 w 1200"/>
              <a:gd name="T1" fmla="*/ 80602 h 225"/>
              <a:gd name="T2" fmla="*/ 215540 w 1200"/>
              <a:gd name="T3" fmla="*/ 80602 h 225"/>
              <a:gd name="T4" fmla="*/ 0 w 1200"/>
              <a:gd name="T5" fmla="*/ 80602 h 225"/>
              <a:gd name="T6" fmla="*/ 0 w 1200"/>
              <a:gd name="T7" fmla="*/ 0 h 225"/>
              <a:gd name="T8" fmla="*/ 431440 w 1200"/>
              <a:gd name="T9" fmla="*/ 0 h 225"/>
              <a:gd name="T10" fmla="*/ 431440 w 1200"/>
              <a:gd name="T11" fmla="*/ 80602 h 2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25">
                <a:moveTo>
                  <a:pt x="1199" y="224"/>
                </a:moveTo>
                <a:lnTo>
                  <a:pt x="599" y="224"/>
                </a:lnTo>
                <a:lnTo>
                  <a:pt x="0" y="224"/>
                </a:lnTo>
                <a:lnTo>
                  <a:pt x="0" y="0"/>
                </a:lnTo>
                <a:lnTo>
                  <a:pt x="1199" y="0"/>
                </a:lnTo>
                <a:lnTo>
                  <a:pt x="1199" y="224"/>
                </a:lnTo>
              </a:path>
            </a:pathLst>
          </a:custGeom>
          <a:solidFill>
            <a:srgbClr val="4497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5" name="Freeform 8384">
            <a:extLst>
              <a:ext uri="{FF2B5EF4-FFF2-40B4-BE49-F238E27FC236}">
                <a16:creationId xmlns:a16="http://schemas.microsoft.com/office/drawing/2014/main" id="{0D82800E-E403-3344-89FF-E4F8B0F58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5475288"/>
            <a:ext cx="431800" cy="4762"/>
          </a:xfrm>
          <a:custGeom>
            <a:avLst/>
            <a:gdLst>
              <a:gd name="T0" fmla="*/ 431440 w 1200"/>
              <a:gd name="T1" fmla="*/ 4422 h 14"/>
              <a:gd name="T2" fmla="*/ 215540 w 1200"/>
              <a:gd name="T3" fmla="*/ 4422 h 14"/>
              <a:gd name="T4" fmla="*/ 0 w 1200"/>
              <a:gd name="T5" fmla="*/ 4422 h 14"/>
              <a:gd name="T6" fmla="*/ 0 w 1200"/>
              <a:gd name="T7" fmla="*/ 0 h 14"/>
              <a:gd name="T8" fmla="*/ 431440 w 1200"/>
              <a:gd name="T9" fmla="*/ 0 h 14"/>
              <a:gd name="T10" fmla="*/ 431440 w 1200"/>
              <a:gd name="T11" fmla="*/ 4422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4">
                <a:moveTo>
                  <a:pt x="1199" y="13"/>
                </a:moveTo>
                <a:lnTo>
                  <a:pt x="599" y="13"/>
                </a:lnTo>
                <a:lnTo>
                  <a:pt x="0" y="13"/>
                </a:lnTo>
                <a:lnTo>
                  <a:pt x="0" y="0"/>
                </a:lnTo>
                <a:lnTo>
                  <a:pt x="1199" y="0"/>
                </a:lnTo>
                <a:lnTo>
                  <a:pt x="1199" y="13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6" name="Freeform 8385">
            <a:extLst>
              <a:ext uri="{FF2B5EF4-FFF2-40B4-BE49-F238E27FC236}">
                <a16:creationId xmlns:a16="http://schemas.microsoft.com/office/drawing/2014/main" id="{215D3629-0EC6-9646-B2E6-4DE431ADD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5480050"/>
            <a:ext cx="431800" cy="79375"/>
          </a:xfrm>
          <a:custGeom>
            <a:avLst/>
            <a:gdLst>
              <a:gd name="T0" fmla="*/ 431440 w 1200"/>
              <a:gd name="T1" fmla="*/ 79017 h 222"/>
              <a:gd name="T2" fmla="*/ 215540 w 1200"/>
              <a:gd name="T3" fmla="*/ 79017 h 222"/>
              <a:gd name="T4" fmla="*/ 0 w 1200"/>
              <a:gd name="T5" fmla="*/ 79017 h 222"/>
              <a:gd name="T6" fmla="*/ 0 w 1200"/>
              <a:gd name="T7" fmla="*/ 0 h 222"/>
              <a:gd name="T8" fmla="*/ 431440 w 1200"/>
              <a:gd name="T9" fmla="*/ 0 h 222"/>
              <a:gd name="T10" fmla="*/ 431440 w 1200"/>
              <a:gd name="T11" fmla="*/ 79017 h 2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22">
                <a:moveTo>
                  <a:pt x="1199" y="221"/>
                </a:moveTo>
                <a:lnTo>
                  <a:pt x="599" y="221"/>
                </a:lnTo>
                <a:lnTo>
                  <a:pt x="0" y="221"/>
                </a:lnTo>
                <a:lnTo>
                  <a:pt x="0" y="0"/>
                </a:lnTo>
                <a:lnTo>
                  <a:pt x="1199" y="0"/>
                </a:lnTo>
                <a:lnTo>
                  <a:pt x="1199" y="2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7" name="Freeform 8386">
            <a:extLst>
              <a:ext uri="{FF2B5EF4-FFF2-40B4-BE49-F238E27FC236}">
                <a16:creationId xmlns:a16="http://schemas.microsoft.com/office/drawing/2014/main" id="{BCC1311F-0FDC-0348-BCAD-847C995B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5559425"/>
            <a:ext cx="431800" cy="6350"/>
          </a:xfrm>
          <a:custGeom>
            <a:avLst/>
            <a:gdLst>
              <a:gd name="T0" fmla="*/ 431440 w 1200"/>
              <a:gd name="T1" fmla="*/ 6016 h 19"/>
              <a:gd name="T2" fmla="*/ 215540 w 1200"/>
              <a:gd name="T3" fmla="*/ 6016 h 19"/>
              <a:gd name="T4" fmla="*/ 0 w 1200"/>
              <a:gd name="T5" fmla="*/ 6016 h 19"/>
              <a:gd name="T6" fmla="*/ 0 w 1200"/>
              <a:gd name="T7" fmla="*/ 0 h 19"/>
              <a:gd name="T8" fmla="*/ 431440 w 1200"/>
              <a:gd name="T9" fmla="*/ 0 h 19"/>
              <a:gd name="T10" fmla="*/ 431440 w 1200"/>
              <a:gd name="T11" fmla="*/ 6016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9">
                <a:moveTo>
                  <a:pt x="1199" y="18"/>
                </a:moveTo>
                <a:lnTo>
                  <a:pt x="599" y="18"/>
                </a:lnTo>
                <a:lnTo>
                  <a:pt x="0" y="18"/>
                </a:lnTo>
                <a:lnTo>
                  <a:pt x="0" y="0"/>
                </a:lnTo>
                <a:lnTo>
                  <a:pt x="1199" y="0"/>
                </a:lnTo>
                <a:lnTo>
                  <a:pt x="1199" y="18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8" name="Freeform 8387">
            <a:extLst>
              <a:ext uri="{FF2B5EF4-FFF2-40B4-BE49-F238E27FC236}">
                <a16:creationId xmlns:a16="http://schemas.microsoft.com/office/drawing/2014/main" id="{F6FBDE5A-B42B-6D46-B54B-ADB8533DE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5567363"/>
            <a:ext cx="431800" cy="80962"/>
          </a:xfrm>
          <a:custGeom>
            <a:avLst/>
            <a:gdLst>
              <a:gd name="T0" fmla="*/ 215540 w 1200"/>
              <a:gd name="T1" fmla="*/ 80599 h 223"/>
              <a:gd name="T2" fmla="*/ 0 w 1200"/>
              <a:gd name="T3" fmla="*/ 80599 h 223"/>
              <a:gd name="T4" fmla="*/ 0 w 1200"/>
              <a:gd name="T5" fmla="*/ 0 h 223"/>
              <a:gd name="T6" fmla="*/ 431440 w 1200"/>
              <a:gd name="T7" fmla="*/ 0 h 223"/>
              <a:gd name="T8" fmla="*/ 431440 w 1200"/>
              <a:gd name="T9" fmla="*/ 80599 h 223"/>
              <a:gd name="T10" fmla="*/ 215540 w 1200"/>
              <a:gd name="T11" fmla="*/ 80599 h 2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23">
                <a:moveTo>
                  <a:pt x="599" y="222"/>
                </a:moveTo>
                <a:lnTo>
                  <a:pt x="0" y="222"/>
                </a:lnTo>
                <a:lnTo>
                  <a:pt x="0" y="0"/>
                </a:lnTo>
                <a:lnTo>
                  <a:pt x="1199" y="0"/>
                </a:lnTo>
                <a:lnTo>
                  <a:pt x="1199" y="222"/>
                </a:lnTo>
                <a:lnTo>
                  <a:pt x="599" y="222"/>
                </a:lnTo>
              </a:path>
            </a:pathLst>
          </a:custGeom>
          <a:solidFill>
            <a:srgbClr val="50B6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9" name="Freeform 8388">
            <a:extLst>
              <a:ext uri="{FF2B5EF4-FFF2-40B4-BE49-F238E27FC236}">
                <a16:creationId xmlns:a16="http://schemas.microsoft.com/office/drawing/2014/main" id="{1ADC6686-F585-3F46-8CF8-3FB949F4E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950" y="5405438"/>
            <a:ext cx="60325" cy="60325"/>
          </a:xfrm>
          <a:custGeom>
            <a:avLst/>
            <a:gdLst>
              <a:gd name="T0" fmla="*/ 29984 w 169"/>
              <a:gd name="T1" fmla="*/ 59966 h 168"/>
              <a:gd name="T2" fmla="*/ 0 w 169"/>
              <a:gd name="T3" fmla="*/ 30522 h 168"/>
              <a:gd name="T4" fmla="*/ 29984 w 169"/>
              <a:gd name="T5" fmla="*/ 0 h 168"/>
              <a:gd name="T6" fmla="*/ 59968 w 169"/>
              <a:gd name="T7" fmla="*/ 30522 h 168"/>
              <a:gd name="T8" fmla="*/ 29984 w 169"/>
              <a:gd name="T9" fmla="*/ 59966 h 1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9" h="168">
                <a:moveTo>
                  <a:pt x="84" y="167"/>
                </a:moveTo>
                <a:cubicBezTo>
                  <a:pt x="38" y="167"/>
                  <a:pt x="0" y="131"/>
                  <a:pt x="0" y="85"/>
                </a:cubicBezTo>
                <a:cubicBezTo>
                  <a:pt x="0" y="37"/>
                  <a:pt x="38" y="0"/>
                  <a:pt x="84" y="0"/>
                </a:cubicBezTo>
                <a:cubicBezTo>
                  <a:pt x="130" y="0"/>
                  <a:pt x="168" y="37"/>
                  <a:pt x="168" y="85"/>
                </a:cubicBezTo>
                <a:cubicBezTo>
                  <a:pt x="168" y="131"/>
                  <a:pt x="130" y="167"/>
                  <a:pt x="84" y="16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20" name="Freeform 8389">
            <a:extLst>
              <a:ext uri="{FF2B5EF4-FFF2-40B4-BE49-F238E27FC236}">
                <a16:creationId xmlns:a16="http://schemas.microsoft.com/office/drawing/2014/main" id="{A78D39FE-8BE9-B240-BE36-6D9CDBD73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5408613"/>
            <a:ext cx="50800" cy="50800"/>
          </a:xfrm>
          <a:custGeom>
            <a:avLst/>
            <a:gdLst>
              <a:gd name="T0" fmla="*/ 25220 w 141"/>
              <a:gd name="T1" fmla="*/ 50440 h 141"/>
              <a:gd name="T2" fmla="*/ 0 w 141"/>
              <a:gd name="T3" fmla="*/ 26301 h 141"/>
              <a:gd name="T4" fmla="*/ 25220 w 141"/>
              <a:gd name="T5" fmla="*/ 0 h 141"/>
              <a:gd name="T6" fmla="*/ 50440 w 141"/>
              <a:gd name="T7" fmla="*/ 26301 h 141"/>
              <a:gd name="T8" fmla="*/ 25220 w 141"/>
              <a:gd name="T9" fmla="*/ 50440 h 1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1" h="141">
                <a:moveTo>
                  <a:pt x="70" y="140"/>
                </a:moveTo>
                <a:cubicBezTo>
                  <a:pt x="31" y="140"/>
                  <a:pt x="0" y="113"/>
                  <a:pt x="0" y="73"/>
                </a:cubicBezTo>
                <a:cubicBezTo>
                  <a:pt x="0" y="34"/>
                  <a:pt x="31" y="0"/>
                  <a:pt x="70" y="0"/>
                </a:cubicBezTo>
                <a:cubicBezTo>
                  <a:pt x="109" y="0"/>
                  <a:pt x="140" y="34"/>
                  <a:pt x="140" y="73"/>
                </a:cubicBezTo>
                <a:cubicBezTo>
                  <a:pt x="140" y="113"/>
                  <a:pt x="109" y="140"/>
                  <a:pt x="70" y="140"/>
                </a:cubicBezTo>
              </a:path>
            </a:pathLst>
          </a:custGeom>
          <a:solidFill>
            <a:srgbClr val="4497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21" name="Freeform 8390">
            <a:extLst>
              <a:ext uri="{FF2B5EF4-FFF2-40B4-BE49-F238E27FC236}">
                <a16:creationId xmlns:a16="http://schemas.microsoft.com/office/drawing/2014/main" id="{BA4AF9FC-575D-EF40-AF8A-6766FED98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5405438"/>
            <a:ext cx="3175" cy="6350"/>
          </a:xfrm>
          <a:custGeom>
            <a:avLst/>
            <a:gdLst>
              <a:gd name="T0" fmla="*/ 1764 w 9"/>
              <a:gd name="T1" fmla="*/ 0 h 19"/>
              <a:gd name="T2" fmla="*/ 2822 w 9"/>
              <a:gd name="T3" fmla="*/ 6016 h 19"/>
              <a:gd name="T4" fmla="*/ 0 w 9"/>
              <a:gd name="T5" fmla="*/ 5013 h 19"/>
              <a:gd name="T6" fmla="*/ 1764 w 9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9">
                <a:moveTo>
                  <a:pt x="5" y="0"/>
                </a:moveTo>
                <a:lnTo>
                  <a:pt x="8" y="18"/>
                </a:lnTo>
                <a:lnTo>
                  <a:pt x="0" y="15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22" name="Freeform 8391">
            <a:extLst>
              <a:ext uri="{FF2B5EF4-FFF2-40B4-BE49-F238E27FC236}">
                <a16:creationId xmlns:a16="http://schemas.microsoft.com/office/drawing/2014/main" id="{89CDDC98-78EC-B240-9CF2-24248847D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5405438"/>
            <a:ext cx="3175" cy="6350"/>
          </a:xfrm>
          <a:custGeom>
            <a:avLst/>
            <a:gdLst>
              <a:gd name="T0" fmla="*/ 706 w 9"/>
              <a:gd name="T1" fmla="*/ 0 h 19"/>
              <a:gd name="T2" fmla="*/ 2822 w 9"/>
              <a:gd name="T3" fmla="*/ 5013 h 19"/>
              <a:gd name="T4" fmla="*/ 0 w 9"/>
              <a:gd name="T5" fmla="*/ 6016 h 19"/>
              <a:gd name="T6" fmla="*/ 706 w 9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9">
                <a:moveTo>
                  <a:pt x="2" y="0"/>
                </a:moveTo>
                <a:lnTo>
                  <a:pt x="8" y="15"/>
                </a:lnTo>
                <a:lnTo>
                  <a:pt x="0" y="18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23" name="Freeform 8392">
            <a:extLst>
              <a:ext uri="{FF2B5EF4-FFF2-40B4-BE49-F238E27FC236}">
                <a16:creationId xmlns:a16="http://schemas.microsoft.com/office/drawing/2014/main" id="{E480E212-59B8-9A45-9F2D-F3B1C36A0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5408613"/>
            <a:ext cx="6350" cy="3175"/>
          </a:xfrm>
          <a:custGeom>
            <a:avLst/>
            <a:gdLst>
              <a:gd name="T0" fmla="*/ 6016 w 19"/>
              <a:gd name="T1" fmla="*/ 0 h 11"/>
              <a:gd name="T2" fmla="*/ 0 w 19"/>
              <a:gd name="T3" fmla="*/ 2886 h 11"/>
              <a:gd name="T4" fmla="*/ 0 w 19"/>
              <a:gd name="T5" fmla="*/ 0 h 11"/>
              <a:gd name="T6" fmla="*/ 6016 w 19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1">
                <a:moveTo>
                  <a:pt x="18" y="0"/>
                </a:moveTo>
                <a:lnTo>
                  <a:pt x="0" y="10"/>
                </a:lnTo>
                <a:lnTo>
                  <a:pt x="0" y="0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24" name="Freeform 8393">
            <a:extLst>
              <a:ext uri="{FF2B5EF4-FFF2-40B4-BE49-F238E27FC236}">
                <a16:creationId xmlns:a16="http://schemas.microsoft.com/office/drawing/2014/main" id="{8CEED844-D332-AF4A-9F38-08E0C0343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5408613"/>
            <a:ext cx="7937" cy="3175"/>
          </a:xfrm>
          <a:custGeom>
            <a:avLst/>
            <a:gdLst>
              <a:gd name="T0" fmla="*/ 7540 w 20"/>
              <a:gd name="T1" fmla="*/ 0 h 11"/>
              <a:gd name="T2" fmla="*/ 1984 w 20"/>
              <a:gd name="T3" fmla="*/ 2886 h 11"/>
              <a:gd name="T4" fmla="*/ 0 w 20"/>
              <a:gd name="T5" fmla="*/ 866 h 11"/>
              <a:gd name="T6" fmla="*/ 7540 w 20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1">
                <a:moveTo>
                  <a:pt x="19" y="0"/>
                </a:moveTo>
                <a:lnTo>
                  <a:pt x="5" y="10"/>
                </a:lnTo>
                <a:lnTo>
                  <a:pt x="0" y="3"/>
                </a:lnTo>
                <a:lnTo>
                  <a:pt x="1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25" name="Freeform 8394">
            <a:extLst>
              <a:ext uri="{FF2B5EF4-FFF2-40B4-BE49-F238E27FC236}">
                <a16:creationId xmlns:a16="http://schemas.microsoft.com/office/drawing/2014/main" id="{53B7B2A4-A5B1-314F-9E00-1B627B88B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5408613"/>
            <a:ext cx="7937" cy="3175"/>
          </a:xfrm>
          <a:custGeom>
            <a:avLst/>
            <a:gdLst>
              <a:gd name="T0" fmla="*/ 0 w 20"/>
              <a:gd name="T1" fmla="*/ 0 h 11"/>
              <a:gd name="T2" fmla="*/ 7540 w 20"/>
              <a:gd name="T3" fmla="*/ 866 h 11"/>
              <a:gd name="T4" fmla="*/ 5556 w 20"/>
              <a:gd name="T5" fmla="*/ 2886 h 11"/>
              <a:gd name="T6" fmla="*/ 0 w 20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1">
                <a:moveTo>
                  <a:pt x="0" y="0"/>
                </a:moveTo>
                <a:lnTo>
                  <a:pt x="19" y="3"/>
                </a:lnTo>
                <a:lnTo>
                  <a:pt x="14" y="1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26" name="Freeform 8395">
            <a:extLst>
              <a:ext uri="{FF2B5EF4-FFF2-40B4-BE49-F238E27FC236}">
                <a16:creationId xmlns:a16="http://schemas.microsoft.com/office/drawing/2014/main" id="{15D34DE1-36FB-CF42-ABBF-9861F1E35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5408613"/>
            <a:ext cx="6350" cy="3175"/>
          </a:xfrm>
          <a:custGeom>
            <a:avLst/>
            <a:gdLst>
              <a:gd name="T0" fmla="*/ 0 w 19"/>
              <a:gd name="T1" fmla="*/ 0 h 11"/>
              <a:gd name="T2" fmla="*/ 6016 w 19"/>
              <a:gd name="T3" fmla="*/ 0 h 11"/>
              <a:gd name="T4" fmla="*/ 6016 w 19"/>
              <a:gd name="T5" fmla="*/ 2886 h 11"/>
              <a:gd name="T6" fmla="*/ 0 w 19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1">
                <a:moveTo>
                  <a:pt x="0" y="0"/>
                </a:moveTo>
                <a:lnTo>
                  <a:pt x="18" y="0"/>
                </a:lnTo>
                <a:lnTo>
                  <a:pt x="18" y="1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27" name="Freeform 8396">
            <a:extLst>
              <a:ext uri="{FF2B5EF4-FFF2-40B4-BE49-F238E27FC236}">
                <a16:creationId xmlns:a16="http://schemas.microsoft.com/office/drawing/2014/main" id="{4E6C1FC9-ED0B-3141-AE48-542DD1EFB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5408613"/>
            <a:ext cx="4763" cy="7937"/>
          </a:xfrm>
          <a:custGeom>
            <a:avLst/>
            <a:gdLst>
              <a:gd name="T0" fmla="*/ 4445 w 15"/>
              <a:gd name="T1" fmla="*/ 7540 h 20"/>
              <a:gd name="T2" fmla="*/ 0 w 15"/>
              <a:gd name="T3" fmla="*/ 2381 h 20"/>
              <a:gd name="T4" fmla="*/ 2540 w 15"/>
              <a:gd name="T5" fmla="*/ 0 h 20"/>
              <a:gd name="T6" fmla="*/ 4445 w 15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20">
                <a:moveTo>
                  <a:pt x="14" y="19"/>
                </a:moveTo>
                <a:lnTo>
                  <a:pt x="0" y="6"/>
                </a:lnTo>
                <a:lnTo>
                  <a:pt x="8" y="0"/>
                </a:lnTo>
                <a:lnTo>
                  <a:pt x="14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28" name="Freeform 8397">
            <a:extLst>
              <a:ext uri="{FF2B5EF4-FFF2-40B4-BE49-F238E27FC236}">
                <a16:creationId xmlns:a16="http://schemas.microsoft.com/office/drawing/2014/main" id="{EE5C6C03-2D45-3A4C-8BF1-98A944D4B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5408613"/>
            <a:ext cx="4763" cy="7937"/>
          </a:xfrm>
          <a:custGeom>
            <a:avLst/>
            <a:gdLst>
              <a:gd name="T0" fmla="*/ 4445 w 15"/>
              <a:gd name="T1" fmla="*/ 7540 h 20"/>
              <a:gd name="T2" fmla="*/ 0 w 15"/>
              <a:gd name="T3" fmla="*/ 3969 h 20"/>
              <a:gd name="T4" fmla="*/ 1588 w 15"/>
              <a:gd name="T5" fmla="*/ 0 h 20"/>
              <a:gd name="T6" fmla="*/ 4445 w 15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20">
                <a:moveTo>
                  <a:pt x="14" y="19"/>
                </a:moveTo>
                <a:lnTo>
                  <a:pt x="0" y="10"/>
                </a:lnTo>
                <a:lnTo>
                  <a:pt x="5" y="0"/>
                </a:lnTo>
                <a:lnTo>
                  <a:pt x="14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29" name="Freeform 8398">
            <a:extLst>
              <a:ext uri="{FF2B5EF4-FFF2-40B4-BE49-F238E27FC236}">
                <a16:creationId xmlns:a16="http://schemas.microsoft.com/office/drawing/2014/main" id="{7E44E510-EDE4-454F-A328-40DDE4601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5408613"/>
            <a:ext cx="6350" cy="7937"/>
          </a:xfrm>
          <a:custGeom>
            <a:avLst/>
            <a:gdLst>
              <a:gd name="T0" fmla="*/ 0 w 16"/>
              <a:gd name="T1" fmla="*/ 7540 h 20"/>
              <a:gd name="T2" fmla="*/ 3572 w 16"/>
              <a:gd name="T3" fmla="*/ 0 h 20"/>
              <a:gd name="T4" fmla="*/ 5953 w 16"/>
              <a:gd name="T5" fmla="*/ 3969 h 20"/>
              <a:gd name="T6" fmla="*/ 0 w 16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20">
                <a:moveTo>
                  <a:pt x="0" y="19"/>
                </a:moveTo>
                <a:lnTo>
                  <a:pt x="9" y="0"/>
                </a:lnTo>
                <a:lnTo>
                  <a:pt x="15" y="10"/>
                </a:lnTo>
                <a:lnTo>
                  <a:pt x="0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30" name="Freeform 8399">
            <a:extLst>
              <a:ext uri="{FF2B5EF4-FFF2-40B4-BE49-F238E27FC236}">
                <a16:creationId xmlns:a16="http://schemas.microsoft.com/office/drawing/2014/main" id="{4C3F5A82-0DEF-034F-A59E-20CD91D10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5408613"/>
            <a:ext cx="4762" cy="7937"/>
          </a:xfrm>
          <a:custGeom>
            <a:avLst/>
            <a:gdLst>
              <a:gd name="T0" fmla="*/ 0 w 15"/>
              <a:gd name="T1" fmla="*/ 7540 h 20"/>
              <a:gd name="T2" fmla="*/ 1587 w 15"/>
              <a:gd name="T3" fmla="*/ 0 h 20"/>
              <a:gd name="T4" fmla="*/ 4445 w 15"/>
              <a:gd name="T5" fmla="*/ 2381 h 20"/>
              <a:gd name="T6" fmla="*/ 0 w 15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20">
                <a:moveTo>
                  <a:pt x="0" y="19"/>
                </a:moveTo>
                <a:lnTo>
                  <a:pt x="5" y="0"/>
                </a:lnTo>
                <a:lnTo>
                  <a:pt x="14" y="6"/>
                </a:lnTo>
                <a:lnTo>
                  <a:pt x="0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31" name="Freeform 8400">
            <a:extLst>
              <a:ext uri="{FF2B5EF4-FFF2-40B4-BE49-F238E27FC236}">
                <a16:creationId xmlns:a16="http://schemas.microsoft.com/office/drawing/2014/main" id="{1904D6B6-9B43-5245-B31E-6405D1FCF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5405438"/>
            <a:ext cx="3175" cy="6350"/>
          </a:xfrm>
          <a:custGeom>
            <a:avLst/>
            <a:gdLst>
              <a:gd name="T0" fmla="*/ 1984 w 8"/>
              <a:gd name="T1" fmla="*/ 0 h 19"/>
              <a:gd name="T2" fmla="*/ 2778 w 8"/>
              <a:gd name="T3" fmla="*/ 6016 h 19"/>
              <a:gd name="T4" fmla="*/ 0 w 8"/>
              <a:gd name="T5" fmla="*/ 5013 h 19"/>
              <a:gd name="T6" fmla="*/ 1984 w 8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9">
                <a:moveTo>
                  <a:pt x="5" y="0"/>
                </a:moveTo>
                <a:lnTo>
                  <a:pt x="7" y="18"/>
                </a:lnTo>
                <a:lnTo>
                  <a:pt x="0" y="15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32" name="Freeform 8401">
            <a:extLst>
              <a:ext uri="{FF2B5EF4-FFF2-40B4-BE49-F238E27FC236}">
                <a16:creationId xmlns:a16="http://schemas.microsoft.com/office/drawing/2014/main" id="{19A12BEE-904C-FA4B-BCE0-9E08B7824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05438"/>
            <a:ext cx="3175" cy="6350"/>
          </a:xfrm>
          <a:custGeom>
            <a:avLst/>
            <a:gdLst>
              <a:gd name="T0" fmla="*/ 1270 w 10"/>
              <a:gd name="T1" fmla="*/ 0 h 19"/>
              <a:gd name="T2" fmla="*/ 2858 w 10"/>
              <a:gd name="T3" fmla="*/ 5013 h 19"/>
              <a:gd name="T4" fmla="*/ 0 w 10"/>
              <a:gd name="T5" fmla="*/ 6016 h 19"/>
              <a:gd name="T6" fmla="*/ 1270 w 10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9">
                <a:moveTo>
                  <a:pt x="4" y="0"/>
                </a:moveTo>
                <a:lnTo>
                  <a:pt x="9" y="15"/>
                </a:lnTo>
                <a:lnTo>
                  <a:pt x="0" y="18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33" name="Freeform 8402">
            <a:extLst>
              <a:ext uri="{FF2B5EF4-FFF2-40B4-BE49-F238E27FC236}">
                <a16:creationId xmlns:a16="http://schemas.microsoft.com/office/drawing/2014/main" id="{8ACD55CD-44C5-5E4D-A068-B9DF7F7BF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08613"/>
            <a:ext cx="6350" cy="3175"/>
          </a:xfrm>
          <a:custGeom>
            <a:avLst/>
            <a:gdLst>
              <a:gd name="T0" fmla="*/ 5976 w 17"/>
              <a:gd name="T1" fmla="*/ 0 h 11"/>
              <a:gd name="T2" fmla="*/ 0 w 17"/>
              <a:gd name="T3" fmla="*/ 2886 h 11"/>
              <a:gd name="T4" fmla="*/ 0 w 17"/>
              <a:gd name="T5" fmla="*/ 0 h 11"/>
              <a:gd name="T6" fmla="*/ 5976 w 17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1">
                <a:moveTo>
                  <a:pt x="16" y="0"/>
                </a:moveTo>
                <a:lnTo>
                  <a:pt x="0" y="10"/>
                </a:lnTo>
                <a:lnTo>
                  <a:pt x="0" y="0"/>
                </a:lnTo>
                <a:lnTo>
                  <a:pt x="1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34" name="Freeform 8403">
            <a:extLst>
              <a:ext uri="{FF2B5EF4-FFF2-40B4-BE49-F238E27FC236}">
                <a16:creationId xmlns:a16="http://schemas.microsoft.com/office/drawing/2014/main" id="{95F78B41-E93E-8241-BE60-913B088DB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08613"/>
            <a:ext cx="6350" cy="3175"/>
          </a:xfrm>
          <a:custGeom>
            <a:avLst/>
            <a:gdLst>
              <a:gd name="T0" fmla="*/ 6016 w 19"/>
              <a:gd name="T1" fmla="*/ 0 h 11"/>
              <a:gd name="T2" fmla="*/ 1671 w 19"/>
              <a:gd name="T3" fmla="*/ 2886 h 11"/>
              <a:gd name="T4" fmla="*/ 0 w 19"/>
              <a:gd name="T5" fmla="*/ 866 h 11"/>
              <a:gd name="T6" fmla="*/ 6016 w 19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1">
                <a:moveTo>
                  <a:pt x="18" y="0"/>
                </a:moveTo>
                <a:lnTo>
                  <a:pt x="5" y="10"/>
                </a:lnTo>
                <a:lnTo>
                  <a:pt x="0" y="3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35" name="Freeform 8404">
            <a:extLst>
              <a:ext uri="{FF2B5EF4-FFF2-40B4-BE49-F238E27FC236}">
                <a16:creationId xmlns:a16="http://schemas.microsoft.com/office/drawing/2014/main" id="{451F3BB9-7E10-E74E-AF81-F38187481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5408613"/>
            <a:ext cx="6350" cy="3175"/>
          </a:xfrm>
          <a:custGeom>
            <a:avLst/>
            <a:gdLst>
              <a:gd name="T0" fmla="*/ 0 w 19"/>
              <a:gd name="T1" fmla="*/ 0 h 11"/>
              <a:gd name="T2" fmla="*/ 6016 w 19"/>
              <a:gd name="T3" fmla="*/ 866 h 11"/>
              <a:gd name="T4" fmla="*/ 4345 w 19"/>
              <a:gd name="T5" fmla="*/ 2886 h 11"/>
              <a:gd name="T6" fmla="*/ 0 w 19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1">
                <a:moveTo>
                  <a:pt x="0" y="0"/>
                </a:moveTo>
                <a:lnTo>
                  <a:pt x="18" y="3"/>
                </a:lnTo>
                <a:lnTo>
                  <a:pt x="13" y="1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36" name="Freeform 8405">
            <a:extLst>
              <a:ext uri="{FF2B5EF4-FFF2-40B4-BE49-F238E27FC236}">
                <a16:creationId xmlns:a16="http://schemas.microsoft.com/office/drawing/2014/main" id="{5098EE87-6F1C-1F40-9D7E-57B60F769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5408613"/>
            <a:ext cx="6350" cy="3175"/>
          </a:xfrm>
          <a:custGeom>
            <a:avLst/>
            <a:gdLst>
              <a:gd name="T0" fmla="*/ 0 w 17"/>
              <a:gd name="T1" fmla="*/ 0 h 11"/>
              <a:gd name="T2" fmla="*/ 5976 w 17"/>
              <a:gd name="T3" fmla="*/ 0 h 11"/>
              <a:gd name="T4" fmla="*/ 5976 w 17"/>
              <a:gd name="T5" fmla="*/ 2886 h 11"/>
              <a:gd name="T6" fmla="*/ 0 w 17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1">
                <a:moveTo>
                  <a:pt x="0" y="0"/>
                </a:moveTo>
                <a:lnTo>
                  <a:pt x="16" y="0"/>
                </a:lnTo>
                <a:lnTo>
                  <a:pt x="16" y="1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37" name="Freeform 8406">
            <a:extLst>
              <a:ext uri="{FF2B5EF4-FFF2-40B4-BE49-F238E27FC236}">
                <a16:creationId xmlns:a16="http://schemas.microsoft.com/office/drawing/2014/main" id="{4D9E2E7E-7474-2841-B264-18F4AD9BA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08613"/>
            <a:ext cx="4763" cy="7937"/>
          </a:xfrm>
          <a:custGeom>
            <a:avLst/>
            <a:gdLst>
              <a:gd name="T0" fmla="*/ 4423 w 14"/>
              <a:gd name="T1" fmla="*/ 7540 h 20"/>
              <a:gd name="T2" fmla="*/ 0 w 14"/>
              <a:gd name="T3" fmla="*/ 2381 h 20"/>
              <a:gd name="T4" fmla="*/ 3062 w 14"/>
              <a:gd name="T5" fmla="*/ 0 h 20"/>
              <a:gd name="T6" fmla="*/ 4423 w 14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0">
                <a:moveTo>
                  <a:pt x="13" y="19"/>
                </a:moveTo>
                <a:lnTo>
                  <a:pt x="0" y="6"/>
                </a:lnTo>
                <a:lnTo>
                  <a:pt x="9" y="0"/>
                </a:lnTo>
                <a:lnTo>
                  <a:pt x="13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38" name="Freeform 8407">
            <a:extLst>
              <a:ext uri="{FF2B5EF4-FFF2-40B4-BE49-F238E27FC236}">
                <a16:creationId xmlns:a16="http://schemas.microsoft.com/office/drawing/2014/main" id="{92DC3259-33F3-8F45-AC13-6C7632C40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08613"/>
            <a:ext cx="4763" cy="7937"/>
          </a:xfrm>
          <a:custGeom>
            <a:avLst/>
            <a:gdLst>
              <a:gd name="T0" fmla="*/ 4423 w 14"/>
              <a:gd name="T1" fmla="*/ 7540 h 20"/>
              <a:gd name="T2" fmla="*/ 0 w 14"/>
              <a:gd name="T3" fmla="*/ 3969 h 20"/>
              <a:gd name="T4" fmla="*/ 1361 w 14"/>
              <a:gd name="T5" fmla="*/ 0 h 20"/>
              <a:gd name="T6" fmla="*/ 4423 w 14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0">
                <a:moveTo>
                  <a:pt x="13" y="19"/>
                </a:moveTo>
                <a:lnTo>
                  <a:pt x="0" y="10"/>
                </a:lnTo>
                <a:lnTo>
                  <a:pt x="4" y="0"/>
                </a:lnTo>
                <a:lnTo>
                  <a:pt x="13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39" name="Freeform 8408">
            <a:extLst>
              <a:ext uri="{FF2B5EF4-FFF2-40B4-BE49-F238E27FC236}">
                <a16:creationId xmlns:a16="http://schemas.microsoft.com/office/drawing/2014/main" id="{5B919CC3-3364-8A45-8DBC-D0C6C237B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5408613"/>
            <a:ext cx="4763" cy="7937"/>
          </a:xfrm>
          <a:custGeom>
            <a:avLst/>
            <a:gdLst>
              <a:gd name="T0" fmla="*/ 0 w 14"/>
              <a:gd name="T1" fmla="*/ 7540 h 20"/>
              <a:gd name="T2" fmla="*/ 3062 w 14"/>
              <a:gd name="T3" fmla="*/ 0 h 20"/>
              <a:gd name="T4" fmla="*/ 4423 w 14"/>
              <a:gd name="T5" fmla="*/ 3969 h 20"/>
              <a:gd name="T6" fmla="*/ 0 w 14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0">
                <a:moveTo>
                  <a:pt x="0" y="19"/>
                </a:moveTo>
                <a:lnTo>
                  <a:pt x="9" y="0"/>
                </a:lnTo>
                <a:lnTo>
                  <a:pt x="13" y="10"/>
                </a:lnTo>
                <a:lnTo>
                  <a:pt x="0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40" name="Freeform 8409">
            <a:extLst>
              <a:ext uri="{FF2B5EF4-FFF2-40B4-BE49-F238E27FC236}">
                <a16:creationId xmlns:a16="http://schemas.microsoft.com/office/drawing/2014/main" id="{416597DB-F50C-B54F-BBBD-1F2A7941A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5408613"/>
            <a:ext cx="4763" cy="7937"/>
          </a:xfrm>
          <a:custGeom>
            <a:avLst/>
            <a:gdLst>
              <a:gd name="T0" fmla="*/ 0 w 14"/>
              <a:gd name="T1" fmla="*/ 7540 h 20"/>
              <a:gd name="T2" fmla="*/ 2041 w 14"/>
              <a:gd name="T3" fmla="*/ 0 h 20"/>
              <a:gd name="T4" fmla="*/ 4423 w 14"/>
              <a:gd name="T5" fmla="*/ 2381 h 20"/>
              <a:gd name="T6" fmla="*/ 0 w 14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0">
                <a:moveTo>
                  <a:pt x="0" y="19"/>
                </a:moveTo>
                <a:lnTo>
                  <a:pt x="6" y="0"/>
                </a:lnTo>
                <a:lnTo>
                  <a:pt x="13" y="6"/>
                </a:lnTo>
                <a:lnTo>
                  <a:pt x="0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41" name="Freeform 8410">
            <a:extLst>
              <a:ext uri="{FF2B5EF4-FFF2-40B4-BE49-F238E27FC236}">
                <a16:creationId xmlns:a16="http://schemas.microsoft.com/office/drawing/2014/main" id="{BF5C70A0-5D2D-2842-A759-3A34EBE35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5405438"/>
            <a:ext cx="3175" cy="6350"/>
          </a:xfrm>
          <a:custGeom>
            <a:avLst/>
            <a:gdLst>
              <a:gd name="T0" fmla="*/ 1905 w 10"/>
              <a:gd name="T1" fmla="*/ 0 h 19"/>
              <a:gd name="T2" fmla="*/ 2858 w 10"/>
              <a:gd name="T3" fmla="*/ 6016 h 19"/>
              <a:gd name="T4" fmla="*/ 0 w 10"/>
              <a:gd name="T5" fmla="*/ 5013 h 19"/>
              <a:gd name="T6" fmla="*/ 1905 w 10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9">
                <a:moveTo>
                  <a:pt x="6" y="0"/>
                </a:moveTo>
                <a:lnTo>
                  <a:pt x="9" y="18"/>
                </a:lnTo>
                <a:lnTo>
                  <a:pt x="0" y="15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42" name="Freeform 8411">
            <a:extLst>
              <a:ext uri="{FF2B5EF4-FFF2-40B4-BE49-F238E27FC236}">
                <a16:creationId xmlns:a16="http://schemas.microsoft.com/office/drawing/2014/main" id="{348F44FF-5C24-5340-BBF2-57A4C91B1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05438"/>
            <a:ext cx="3175" cy="6350"/>
          </a:xfrm>
          <a:custGeom>
            <a:avLst/>
            <a:gdLst>
              <a:gd name="T0" fmla="*/ 794 w 8"/>
              <a:gd name="T1" fmla="*/ 0 h 19"/>
              <a:gd name="T2" fmla="*/ 2778 w 8"/>
              <a:gd name="T3" fmla="*/ 5013 h 19"/>
              <a:gd name="T4" fmla="*/ 0 w 8"/>
              <a:gd name="T5" fmla="*/ 6016 h 19"/>
              <a:gd name="T6" fmla="*/ 794 w 8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9">
                <a:moveTo>
                  <a:pt x="2" y="0"/>
                </a:moveTo>
                <a:lnTo>
                  <a:pt x="7" y="15"/>
                </a:lnTo>
                <a:lnTo>
                  <a:pt x="0" y="18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43" name="Freeform 8412">
            <a:extLst>
              <a:ext uri="{FF2B5EF4-FFF2-40B4-BE49-F238E27FC236}">
                <a16:creationId xmlns:a16="http://schemas.microsoft.com/office/drawing/2014/main" id="{7E1E4539-160F-6443-A664-20B6F8242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08613"/>
            <a:ext cx="6350" cy="3175"/>
          </a:xfrm>
          <a:custGeom>
            <a:avLst/>
            <a:gdLst>
              <a:gd name="T0" fmla="*/ 5997 w 18"/>
              <a:gd name="T1" fmla="*/ 0 h 11"/>
              <a:gd name="T2" fmla="*/ 0 w 18"/>
              <a:gd name="T3" fmla="*/ 2886 h 11"/>
              <a:gd name="T4" fmla="*/ 0 w 18"/>
              <a:gd name="T5" fmla="*/ 0 h 11"/>
              <a:gd name="T6" fmla="*/ 5997 w 18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1">
                <a:moveTo>
                  <a:pt x="17" y="0"/>
                </a:moveTo>
                <a:lnTo>
                  <a:pt x="0" y="10"/>
                </a:lnTo>
                <a:lnTo>
                  <a:pt x="0" y="0"/>
                </a:lnTo>
                <a:lnTo>
                  <a:pt x="1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44" name="Freeform 8413">
            <a:extLst>
              <a:ext uri="{FF2B5EF4-FFF2-40B4-BE49-F238E27FC236}">
                <a16:creationId xmlns:a16="http://schemas.microsoft.com/office/drawing/2014/main" id="{3155CB56-E123-DD4D-8020-676CC6273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08613"/>
            <a:ext cx="6350" cy="3175"/>
          </a:xfrm>
          <a:custGeom>
            <a:avLst/>
            <a:gdLst>
              <a:gd name="T0" fmla="*/ 6016 w 19"/>
              <a:gd name="T1" fmla="*/ 0 h 11"/>
              <a:gd name="T2" fmla="*/ 1671 w 19"/>
              <a:gd name="T3" fmla="*/ 2886 h 11"/>
              <a:gd name="T4" fmla="*/ 0 w 19"/>
              <a:gd name="T5" fmla="*/ 866 h 11"/>
              <a:gd name="T6" fmla="*/ 6016 w 19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1">
                <a:moveTo>
                  <a:pt x="18" y="0"/>
                </a:moveTo>
                <a:lnTo>
                  <a:pt x="5" y="10"/>
                </a:lnTo>
                <a:lnTo>
                  <a:pt x="0" y="3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45" name="Freeform 8414">
            <a:extLst>
              <a:ext uri="{FF2B5EF4-FFF2-40B4-BE49-F238E27FC236}">
                <a16:creationId xmlns:a16="http://schemas.microsoft.com/office/drawing/2014/main" id="{5AA14675-F338-564D-924B-72164E8CC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5408613"/>
            <a:ext cx="7938" cy="3175"/>
          </a:xfrm>
          <a:custGeom>
            <a:avLst/>
            <a:gdLst>
              <a:gd name="T0" fmla="*/ 0 w 20"/>
              <a:gd name="T1" fmla="*/ 0 h 11"/>
              <a:gd name="T2" fmla="*/ 7541 w 20"/>
              <a:gd name="T3" fmla="*/ 866 h 11"/>
              <a:gd name="T4" fmla="*/ 5954 w 20"/>
              <a:gd name="T5" fmla="*/ 2886 h 11"/>
              <a:gd name="T6" fmla="*/ 0 w 20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1">
                <a:moveTo>
                  <a:pt x="0" y="0"/>
                </a:moveTo>
                <a:lnTo>
                  <a:pt x="19" y="3"/>
                </a:lnTo>
                <a:lnTo>
                  <a:pt x="15" y="1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46" name="Freeform 8415">
            <a:extLst>
              <a:ext uri="{FF2B5EF4-FFF2-40B4-BE49-F238E27FC236}">
                <a16:creationId xmlns:a16="http://schemas.microsoft.com/office/drawing/2014/main" id="{5E872D39-01E7-404F-B22F-08355486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5408613"/>
            <a:ext cx="6350" cy="3175"/>
          </a:xfrm>
          <a:custGeom>
            <a:avLst/>
            <a:gdLst>
              <a:gd name="T0" fmla="*/ 0 w 18"/>
              <a:gd name="T1" fmla="*/ 0 h 11"/>
              <a:gd name="T2" fmla="*/ 5997 w 18"/>
              <a:gd name="T3" fmla="*/ 0 h 11"/>
              <a:gd name="T4" fmla="*/ 5997 w 18"/>
              <a:gd name="T5" fmla="*/ 2886 h 11"/>
              <a:gd name="T6" fmla="*/ 0 w 18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1">
                <a:moveTo>
                  <a:pt x="0" y="0"/>
                </a:moveTo>
                <a:lnTo>
                  <a:pt x="17" y="0"/>
                </a:lnTo>
                <a:lnTo>
                  <a:pt x="17" y="1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47" name="Freeform 8416">
            <a:extLst>
              <a:ext uri="{FF2B5EF4-FFF2-40B4-BE49-F238E27FC236}">
                <a16:creationId xmlns:a16="http://schemas.microsoft.com/office/drawing/2014/main" id="{BB495635-80E7-4A44-AC45-7058152B1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08613"/>
            <a:ext cx="4762" cy="7937"/>
          </a:xfrm>
          <a:custGeom>
            <a:avLst/>
            <a:gdLst>
              <a:gd name="T0" fmla="*/ 4396 w 13"/>
              <a:gd name="T1" fmla="*/ 7540 h 20"/>
              <a:gd name="T2" fmla="*/ 0 w 13"/>
              <a:gd name="T3" fmla="*/ 2381 h 20"/>
              <a:gd name="T4" fmla="*/ 2564 w 13"/>
              <a:gd name="T5" fmla="*/ 0 h 20"/>
              <a:gd name="T6" fmla="*/ 4396 w 13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0">
                <a:moveTo>
                  <a:pt x="12" y="19"/>
                </a:moveTo>
                <a:lnTo>
                  <a:pt x="0" y="6"/>
                </a:lnTo>
                <a:lnTo>
                  <a:pt x="7" y="0"/>
                </a:lnTo>
                <a:lnTo>
                  <a:pt x="12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48" name="Freeform 8417">
            <a:extLst>
              <a:ext uri="{FF2B5EF4-FFF2-40B4-BE49-F238E27FC236}">
                <a16:creationId xmlns:a16="http://schemas.microsoft.com/office/drawing/2014/main" id="{C54CDC29-2B7E-0040-95C5-C656FD7C1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08613"/>
            <a:ext cx="4762" cy="7937"/>
          </a:xfrm>
          <a:custGeom>
            <a:avLst/>
            <a:gdLst>
              <a:gd name="T0" fmla="*/ 4422 w 14"/>
              <a:gd name="T1" fmla="*/ 7540 h 20"/>
              <a:gd name="T2" fmla="*/ 0 w 14"/>
              <a:gd name="T3" fmla="*/ 3969 h 20"/>
              <a:gd name="T4" fmla="*/ 1701 w 14"/>
              <a:gd name="T5" fmla="*/ 0 h 20"/>
              <a:gd name="T6" fmla="*/ 4422 w 14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0">
                <a:moveTo>
                  <a:pt x="13" y="19"/>
                </a:moveTo>
                <a:lnTo>
                  <a:pt x="0" y="10"/>
                </a:lnTo>
                <a:lnTo>
                  <a:pt x="5" y="0"/>
                </a:lnTo>
                <a:lnTo>
                  <a:pt x="13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49" name="Freeform 8418">
            <a:extLst>
              <a:ext uri="{FF2B5EF4-FFF2-40B4-BE49-F238E27FC236}">
                <a16:creationId xmlns:a16="http://schemas.microsoft.com/office/drawing/2014/main" id="{F2422FAC-D91F-C446-B89B-3B607E6D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5408613"/>
            <a:ext cx="4762" cy="7937"/>
          </a:xfrm>
          <a:custGeom>
            <a:avLst/>
            <a:gdLst>
              <a:gd name="T0" fmla="*/ 0 w 15"/>
              <a:gd name="T1" fmla="*/ 7540 h 20"/>
              <a:gd name="T2" fmla="*/ 2857 w 15"/>
              <a:gd name="T3" fmla="*/ 0 h 20"/>
              <a:gd name="T4" fmla="*/ 4445 w 15"/>
              <a:gd name="T5" fmla="*/ 3969 h 20"/>
              <a:gd name="T6" fmla="*/ 0 w 15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20">
                <a:moveTo>
                  <a:pt x="0" y="19"/>
                </a:moveTo>
                <a:lnTo>
                  <a:pt x="9" y="0"/>
                </a:lnTo>
                <a:lnTo>
                  <a:pt x="14" y="10"/>
                </a:lnTo>
                <a:lnTo>
                  <a:pt x="0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50" name="Freeform 8419">
            <a:extLst>
              <a:ext uri="{FF2B5EF4-FFF2-40B4-BE49-F238E27FC236}">
                <a16:creationId xmlns:a16="http://schemas.microsoft.com/office/drawing/2014/main" id="{A2F913E7-C7B1-8341-8209-EFDE9A787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5408613"/>
            <a:ext cx="4762" cy="7937"/>
          </a:xfrm>
          <a:custGeom>
            <a:avLst/>
            <a:gdLst>
              <a:gd name="T0" fmla="*/ 0 w 14"/>
              <a:gd name="T1" fmla="*/ 7540 h 20"/>
              <a:gd name="T2" fmla="*/ 2041 w 14"/>
              <a:gd name="T3" fmla="*/ 0 h 20"/>
              <a:gd name="T4" fmla="*/ 4422 w 14"/>
              <a:gd name="T5" fmla="*/ 2381 h 20"/>
              <a:gd name="T6" fmla="*/ 0 w 14"/>
              <a:gd name="T7" fmla="*/ 754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0">
                <a:moveTo>
                  <a:pt x="0" y="19"/>
                </a:moveTo>
                <a:lnTo>
                  <a:pt x="6" y="0"/>
                </a:lnTo>
                <a:lnTo>
                  <a:pt x="13" y="6"/>
                </a:lnTo>
                <a:lnTo>
                  <a:pt x="0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51" name="Freeform 8420">
            <a:extLst>
              <a:ext uri="{FF2B5EF4-FFF2-40B4-BE49-F238E27FC236}">
                <a16:creationId xmlns:a16="http://schemas.microsoft.com/office/drawing/2014/main" id="{8E12C4DE-9CDF-214C-9402-16C2FAC8F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5429250"/>
            <a:ext cx="3175" cy="7938"/>
          </a:xfrm>
          <a:custGeom>
            <a:avLst/>
            <a:gdLst>
              <a:gd name="T0" fmla="*/ 1764 w 9"/>
              <a:gd name="T1" fmla="*/ 0 h 22"/>
              <a:gd name="T2" fmla="*/ 2822 w 9"/>
              <a:gd name="T3" fmla="*/ 7577 h 22"/>
              <a:gd name="T4" fmla="*/ 0 w 9"/>
              <a:gd name="T5" fmla="*/ 6495 h 22"/>
              <a:gd name="T6" fmla="*/ 1764 w 9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22">
                <a:moveTo>
                  <a:pt x="5" y="0"/>
                </a:moveTo>
                <a:lnTo>
                  <a:pt x="8" y="21"/>
                </a:lnTo>
                <a:lnTo>
                  <a:pt x="0" y="18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52" name="Freeform 8421">
            <a:extLst>
              <a:ext uri="{FF2B5EF4-FFF2-40B4-BE49-F238E27FC236}">
                <a16:creationId xmlns:a16="http://schemas.microsoft.com/office/drawing/2014/main" id="{53003CB5-22A9-8B4B-8225-1EE2071D5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5429250"/>
            <a:ext cx="3175" cy="7938"/>
          </a:xfrm>
          <a:custGeom>
            <a:avLst/>
            <a:gdLst>
              <a:gd name="T0" fmla="*/ 1058 w 9"/>
              <a:gd name="T1" fmla="*/ 0 h 22"/>
              <a:gd name="T2" fmla="*/ 2822 w 9"/>
              <a:gd name="T3" fmla="*/ 6495 h 22"/>
              <a:gd name="T4" fmla="*/ 0 w 9"/>
              <a:gd name="T5" fmla="*/ 7577 h 22"/>
              <a:gd name="T6" fmla="*/ 1058 w 9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22">
                <a:moveTo>
                  <a:pt x="3" y="0"/>
                </a:moveTo>
                <a:lnTo>
                  <a:pt x="8" y="18"/>
                </a:lnTo>
                <a:lnTo>
                  <a:pt x="0" y="21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53" name="Freeform 8422">
            <a:extLst>
              <a:ext uri="{FF2B5EF4-FFF2-40B4-BE49-F238E27FC236}">
                <a16:creationId xmlns:a16="http://schemas.microsoft.com/office/drawing/2014/main" id="{244DD778-B920-5445-9E8B-470517564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7500" y="5434013"/>
            <a:ext cx="6350" cy="3175"/>
          </a:xfrm>
          <a:custGeom>
            <a:avLst/>
            <a:gdLst>
              <a:gd name="T0" fmla="*/ 5997 w 18"/>
              <a:gd name="T1" fmla="*/ 0 h 10"/>
              <a:gd name="T2" fmla="*/ 0 w 18"/>
              <a:gd name="T3" fmla="*/ 2858 h 10"/>
              <a:gd name="T4" fmla="*/ 0 w 18"/>
              <a:gd name="T5" fmla="*/ 0 h 10"/>
              <a:gd name="T6" fmla="*/ 5997 w 1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0">
                <a:moveTo>
                  <a:pt x="17" y="0"/>
                </a:moveTo>
                <a:lnTo>
                  <a:pt x="0" y="9"/>
                </a:lnTo>
                <a:lnTo>
                  <a:pt x="0" y="0"/>
                </a:lnTo>
                <a:lnTo>
                  <a:pt x="1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54" name="Freeform 8423">
            <a:extLst>
              <a:ext uri="{FF2B5EF4-FFF2-40B4-BE49-F238E27FC236}">
                <a16:creationId xmlns:a16="http://schemas.microsoft.com/office/drawing/2014/main" id="{D3E673FC-DB6B-0F4D-B262-17D6C7A3C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5434013"/>
            <a:ext cx="7937" cy="3175"/>
          </a:xfrm>
          <a:custGeom>
            <a:avLst/>
            <a:gdLst>
              <a:gd name="T0" fmla="*/ 7540 w 20"/>
              <a:gd name="T1" fmla="*/ 0 h 10"/>
              <a:gd name="T2" fmla="*/ 2381 w 20"/>
              <a:gd name="T3" fmla="*/ 2858 h 10"/>
              <a:gd name="T4" fmla="*/ 0 w 20"/>
              <a:gd name="T5" fmla="*/ 953 h 10"/>
              <a:gd name="T6" fmla="*/ 7540 w 2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0">
                <a:moveTo>
                  <a:pt x="19" y="0"/>
                </a:moveTo>
                <a:lnTo>
                  <a:pt x="6" y="9"/>
                </a:lnTo>
                <a:lnTo>
                  <a:pt x="0" y="3"/>
                </a:lnTo>
                <a:lnTo>
                  <a:pt x="1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55" name="Freeform 8424">
            <a:extLst>
              <a:ext uri="{FF2B5EF4-FFF2-40B4-BE49-F238E27FC236}">
                <a16:creationId xmlns:a16="http://schemas.microsoft.com/office/drawing/2014/main" id="{09A0FCF1-EEB3-0645-A992-FF90EB258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5434013"/>
            <a:ext cx="7938" cy="3175"/>
          </a:xfrm>
          <a:custGeom>
            <a:avLst/>
            <a:gdLst>
              <a:gd name="T0" fmla="*/ 0 w 20"/>
              <a:gd name="T1" fmla="*/ 0 h 10"/>
              <a:gd name="T2" fmla="*/ 7541 w 20"/>
              <a:gd name="T3" fmla="*/ 953 h 10"/>
              <a:gd name="T4" fmla="*/ 5160 w 20"/>
              <a:gd name="T5" fmla="*/ 2858 h 10"/>
              <a:gd name="T6" fmla="*/ 0 w 2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0">
                <a:moveTo>
                  <a:pt x="0" y="0"/>
                </a:moveTo>
                <a:lnTo>
                  <a:pt x="19" y="3"/>
                </a:lnTo>
                <a:lnTo>
                  <a:pt x="13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56" name="Freeform 8425">
            <a:extLst>
              <a:ext uri="{FF2B5EF4-FFF2-40B4-BE49-F238E27FC236}">
                <a16:creationId xmlns:a16="http://schemas.microsoft.com/office/drawing/2014/main" id="{A973D64D-DC0E-E34C-B2EA-46AE274B0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5434013"/>
            <a:ext cx="6350" cy="3175"/>
          </a:xfrm>
          <a:custGeom>
            <a:avLst/>
            <a:gdLst>
              <a:gd name="T0" fmla="*/ 0 w 17"/>
              <a:gd name="T1" fmla="*/ 0 h 10"/>
              <a:gd name="T2" fmla="*/ 5976 w 17"/>
              <a:gd name="T3" fmla="*/ 0 h 10"/>
              <a:gd name="T4" fmla="*/ 5976 w 17"/>
              <a:gd name="T5" fmla="*/ 2858 h 10"/>
              <a:gd name="T6" fmla="*/ 0 w 17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0">
                <a:moveTo>
                  <a:pt x="0" y="0"/>
                </a:moveTo>
                <a:lnTo>
                  <a:pt x="16" y="0"/>
                </a:lnTo>
                <a:lnTo>
                  <a:pt x="16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57" name="Freeform 8426">
            <a:extLst>
              <a:ext uri="{FF2B5EF4-FFF2-40B4-BE49-F238E27FC236}">
                <a16:creationId xmlns:a16="http://schemas.microsoft.com/office/drawing/2014/main" id="{F52DEC66-FED3-E641-9DD0-0CC34414E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5434013"/>
            <a:ext cx="4762" cy="6350"/>
          </a:xfrm>
          <a:custGeom>
            <a:avLst/>
            <a:gdLst>
              <a:gd name="T0" fmla="*/ 4445 w 15"/>
              <a:gd name="T1" fmla="*/ 5953 h 16"/>
              <a:gd name="T2" fmla="*/ 0 w 15"/>
              <a:gd name="T3" fmla="*/ 1191 h 16"/>
              <a:gd name="T4" fmla="*/ 2857 w 15"/>
              <a:gd name="T5" fmla="*/ 0 h 16"/>
              <a:gd name="T6" fmla="*/ 4445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14" y="15"/>
                </a:moveTo>
                <a:lnTo>
                  <a:pt x="0" y="3"/>
                </a:lnTo>
                <a:lnTo>
                  <a:pt x="9" y="0"/>
                </a:lnTo>
                <a:lnTo>
                  <a:pt x="14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58" name="Freeform 8427">
            <a:extLst>
              <a:ext uri="{FF2B5EF4-FFF2-40B4-BE49-F238E27FC236}">
                <a16:creationId xmlns:a16="http://schemas.microsoft.com/office/drawing/2014/main" id="{3AAB6D21-AD54-B642-9E18-F51D4B5BD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5434013"/>
            <a:ext cx="4762" cy="6350"/>
          </a:xfrm>
          <a:custGeom>
            <a:avLst/>
            <a:gdLst>
              <a:gd name="T0" fmla="*/ 4445 w 15"/>
              <a:gd name="T1" fmla="*/ 6016 h 19"/>
              <a:gd name="T2" fmla="*/ 0 w 15"/>
              <a:gd name="T3" fmla="*/ 3008 h 19"/>
              <a:gd name="T4" fmla="*/ 1587 w 15"/>
              <a:gd name="T5" fmla="*/ 0 h 19"/>
              <a:gd name="T6" fmla="*/ 4445 w 15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9">
                <a:moveTo>
                  <a:pt x="14" y="18"/>
                </a:moveTo>
                <a:lnTo>
                  <a:pt x="0" y="9"/>
                </a:lnTo>
                <a:lnTo>
                  <a:pt x="5" y="0"/>
                </a:lnTo>
                <a:lnTo>
                  <a:pt x="14" y="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59" name="Freeform 8428">
            <a:extLst>
              <a:ext uri="{FF2B5EF4-FFF2-40B4-BE49-F238E27FC236}">
                <a16:creationId xmlns:a16="http://schemas.microsoft.com/office/drawing/2014/main" id="{41EB0366-5C0D-7144-AC71-BBE8462A3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5434013"/>
            <a:ext cx="4763" cy="6350"/>
          </a:xfrm>
          <a:custGeom>
            <a:avLst/>
            <a:gdLst>
              <a:gd name="T0" fmla="*/ 0 w 15"/>
              <a:gd name="T1" fmla="*/ 6016 h 19"/>
              <a:gd name="T2" fmla="*/ 2858 w 15"/>
              <a:gd name="T3" fmla="*/ 0 h 19"/>
              <a:gd name="T4" fmla="*/ 4445 w 15"/>
              <a:gd name="T5" fmla="*/ 3008 h 19"/>
              <a:gd name="T6" fmla="*/ 0 w 15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9">
                <a:moveTo>
                  <a:pt x="0" y="18"/>
                </a:moveTo>
                <a:lnTo>
                  <a:pt x="9" y="0"/>
                </a:lnTo>
                <a:lnTo>
                  <a:pt x="14" y="9"/>
                </a:lnTo>
                <a:lnTo>
                  <a:pt x="0" y="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60" name="Freeform 8429">
            <a:extLst>
              <a:ext uri="{FF2B5EF4-FFF2-40B4-BE49-F238E27FC236}">
                <a16:creationId xmlns:a16="http://schemas.microsoft.com/office/drawing/2014/main" id="{F3D608E4-7717-0A47-8E9C-4C1A6D599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5434013"/>
            <a:ext cx="4763" cy="6350"/>
          </a:xfrm>
          <a:custGeom>
            <a:avLst/>
            <a:gdLst>
              <a:gd name="T0" fmla="*/ 0 w 15"/>
              <a:gd name="T1" fmla="*/ 5953 h 16"/>
              <a:gd name="T2" fmla="*/ 1905 w 15"/>
              <a:gd name="T3" fmla="*/ 0 h 16"/>
              <a:gd name="T4" fmla="*/ 4445 w 15"/>
              <a:gd name="T5" fmla="*/ 1191 h 16"/>
              <a:gd name="T6" fmla="*/ 0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0" y="15"/>
                </a:moveTo>
                <a:lnTo>
                  <a:pt x="6" y="0"/>
                </a:lnTo>
                <a:lnTo>
                  <a:pt x="14" y="3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61" name="Freeform 8430">
            <a:extLst>
              <a:ext uri="{FF2B5EF4-FFF2-40B4-BE49-F238E27FC236}">
                <a16:creationId xmlns:a16="http://schemas.microsoft.com/office/drawing/2014/main" id="{D62D864E-60D9-BA4D-9809-E520C7632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5429250"/>
            <a:ext cx="3175" cy="7938"/>
          </a:xfrm>
          <a:custGeom>
            <a:avLst/>
            <a:gdLst>
              <a:gd name="T0" fmla="*/ 1764 w 9"/>
              <a:gd name="T1" fmla="*/ 0 h 22"/>
              <a:gd name="T2" fmla="*/ 2822 w 9"/>
              <a:gd name="T3" fmla="*/ 7577 h 22"/>
              <a:gd name="T4" fmla="*/ 0 w 9"/>
              <a:gd name="T5" fmla="*/ 6495 h 22"/>
              <a:gd name="T6" fmla="*/ 1764 w 9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22">
                <a:moveTo>
                  <a:pt x="5" y="0"/>
                </a:moveTo>
                <a:lnTo>
                  <a:pt x="8" y="21"/>
                </a:lnTo>
                <a:lnTo>
                  <a:pt x="0" y="18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62" name="Freeform 8431">
            <a:extLst>
              <a:ext uri="{FF2B5EF4-FFF2-40B4-BE49-F238E27FC236}">
                <a16:creationId xmlns:a16="http://schemas.microsoft.com/office/drawing/2014/main" id="{857DAD01-4CD8-5747-8E5A-FCF079E65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5429250"/>
            <a:ext cx="3175" cy="7938"/>
          </a:xfrm>
          <a:custGeom>
            <a:avLst/>
            <a:gdLst>
              <a:gd name="T0" fmla="*/ 706 w 9"/>
              <a:gd name="T1" fmla="*/ 0 h 22"/>
              <a:gd name="T2" fmla="*/ 2822 w 9"/>
              <a:gd name="T3" fmla="*/ 6495 h 22"/>
              <a:gd name="T4" fmla="*/ 0 w 9"/>
              <a:gd name="T5" fmla="*/ 7577 h 22"/>
              <a:gd name="T6" fmla="*/ 706 w 9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22">
                <a:moveTo>
                  <a:pt x="2" y="0"/>
                </a:moveTo>
                <a:lnTo>
                  <a:pt x="8" y="18"/>
                </a:lnTo>
                <a:lnTo>
                  <a:pt x="0" y="21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63" name="Freeform 8432">
            <a:extLst>
              <a:ext uri="{FF2B5EF4-FFF2-40B4-BE49-F238E27FC236}">
                <a16:creationId xmlns:a16="http://schemas.microsoft.com/office/drawing/2014/main" id="{FCE8208F-A3DF-6A40-BA64-A4EEE4C30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5434013"/>
            <a:ext cx="6350" cy="3175"/>
          </a:xfrm>
          <a:custGeom>
            <a:avLst/>
            <a:gdLst>
              <a:gd name="T0" fmla="*/ 6016 w 19"/>
              <a:gd name="T1" fmla="*/ 0 h 10"/>
              <a:gd name="T2" fmla="*/ 0 w 19"/>
              <a:gd name="T3" fmla="*/ 2858 h 10"/>
              <a:gd name="T4" fmla="*/ 0 w 19"/>
              <a:gd name="T5" fmla="*/ 0 h 10"/>
              <a:gd name="T6" fmla="*/ 6016 w 1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0">
                <a:moveTo>
                  <a:pt x="18" y="0"/>
                </a:moveTo>
                <a:lnTo>
                  <a:pt x="0" y="9"/>
                </a:lnTo>
                <a:lnTo>
                  <a:pt x="0" y="0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64" name="Freeform 8433">
            <a:extLst>
              <a:ext uri="{FF2B5EF4-FFF2-40B4-BE49-F238E27FC236}">
                <a16:creationId xmlns:a16="http://schemas.microsoft.com/office/drawing/2014/main" id="{2EB8175D-85B3-C247-8B8C-F206D5BDF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5434013"/>
            <a:ext cx="7937" cy="3175"/>
          </a:xfrm>
          <a:custGeom>
            <a:avLst/>
            <a:gdLst>
              <a:gd name="T0" fmla="*/ 7540 w 20"/>
              <a:gd name="T1" fmla="*/ 0 h 10"/>
              <a:gd name="T2" fmla="*/ 1984 w 20"/>
              <a:gd name="T3" fmla="*/ 2858 h 10"/>
              <a:gd name="T4" fmla="*/ 0 w 20"/>
              <a:gd name="T5" fmla="*/ 953 h 10"/>
              <a:gd name="T6" fmla="*/ 7540 w 2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0">
                <a:moveTo>
                  <a:pt x="19" y="0"/>
                </a:moveTo>
                <a:lnTo>
                  <a:pt x="5" y="9"/>
                </a:lnTo>
                <a:lnTo>
                  <a:pt x="0" y="3"/>
                </a:lnTo>
                <a:lnTo>
                  <a:pt x="1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65" name="Freeform 8434">
            <a:extLst>
              <a:ext uri="{FF2B5EF4-FFF2-40B4-BE49-F238E27FC236}">
                <a16:creationId xmlns:a16="http://schemas.microsoft.com/office/drawing/2014/main" id="{31E3B616-1158-DC48-9A57-8E4CED2D1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5434013"/>
            <a:ext cx="7937" cy="3175"/>
          </a:xfrm>
          <a:custGeom>
            <a:avLst/>
            <a:gdLst>
              <a:gd name="T0" fmla="*/ 0 w 20"/>
              <a:gd name="T1" fmla="*/ 0 h 10"/>
              <a:gd name="T2" fmla="*/ 7540 w 20"/>
              <a:gd name="T3" fmla="*/ 953 h 10"/>
              <a:gd name="T4" fmla="*/ 5556 w 20"/>
              <a:gd name="T5" fmla="*/ 2858 h 10"/>
              <a:gd name="T6" fmla="*/ 0 w 2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0">
                <a:moveTo>
                  <a:pt x="0" y="0"/>
                </a:moveTo>
                <a:lnTo>
                  <a:pt x="19" y="3"/>
                </a:lnTo>
                <a:lnTo>
                  <a:pt x="14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66" name="Freeform 8435">
            <a:extLst>
              <a:ext uri="{FF2B5EF4-FFF2-40B4-BE49-F238E27FC236}">
                <a16:creationId xmlns:a16="http://schemas.microsoft.com/office/drawing/2014/main" id="{2CFDD5F7-CDBB-9647-8686-06BA4F985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5434013"/>
            <a:ext cx="6350" cy="3175"/>
          </a:xfrm>
          <a:custGeom>
            <a:avLst/>
            <a:gdLst>
              <a:gd name="T0" fmla="*/ 0 w 19"/>
              <a:gd name="T1" fmla="*/ 0 h 10"/>
              <a:gd name="T2" fmla="*/ 6016 w 19"/>
              <a:gd name="T3" fmla="*/ 0 h 10"/>
              <a:gd name="T4" fmla="*/ 6016 w 19"/>
              <a:gd name="T5" fmla="*/ 2858 h 10"/>
              <a:gd name="T6" fmla="*/ 0 w 1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0">
                <a:moveTo>
                  <a:pt x="0" y="0"/>
                </a:moveTo>
                <a:lnTo>
                  <a:pt x="18" y="0"/>
                </a:lnTo>
                <a:lnTo>
                  <a:pt x="18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67" name="Freeform 8436">
            <a:extLst>
              <a:ext uri="{FF2B5EF4-FFF2-40B4-BE49-F238E27FC236}">
                <a16:creationId xmlns:a16="http://schemas.microsoft.com/office/drawing/2014/main" id="{F21BA2CB-BE81-714C-9C8B-E11D55708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5434013"/>
            <a:ext cx="4763" cy="6350"/>
          </a:xfrm>
          <a:custGeom>
            <a:avLst/>
            <a:gdLst>
              <a:gd name="T0" fmla="*/ 4445 w 15"/>
              <a:gd name="T1" fmla="*/ 5953 h 16"/>
              <a:gd name="T2" fmla="*/ 0 w 15"/>
              <a:gd name="T3" fmla="*/ 1191 h 16"/>
              <a:gd name="T4" fmla="*/ 2540 w 15"/>
              <a:gd name="T5" fmla="*/ 0 h 16"/>
              <a:gd name="T6" fmla="*/ 4445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14" y="15"/>
                </a:moveTo>
                <a:lnTo>
                  <a:pt x="0" y="3"/>
                </a:lnTo>
                <a:lnTo>
                  <a:pt x="8" y="0"/>
                </a:lnTo>
                <a:lnTo>
                  <a:pt x="14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68" name="Freeform 8437">
            <a:extLst>
              <a:ext uri="{FF2B5EF4-FFF2-40B4-BE49-F238E27FC236}">
                <a16:creationId xmlns:a16="http://schemas.microsoft.com/office/drawing/2014/main" id="{19500397-9D0C-C849-8AE1-67A4ECB2F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5434013"/>
            <a:ext cx="4763" cy="6350"/>
          </a:xfrm>
          <a:custGeom>
            <a:avLst/>
            <a:gdLst>
              <a:gd name="T0" fmla="*/ 4445 w 15"/>
              <a:gd name="T1" fmla="*/ 6016 h 19"/>
              <a:gd name="T2" fmla="*/ 0 w 15"/>
              <a:gd name="T3" fmla="*/ 3008 h 19"/>
              <a:gd name="T4" fmla="*/ 1588 w 15"/>
              <a:gd name="T5" fmla="*/ 0 h 19"/>
              <a:gd name="T6" fmla="*/ 4445 w 15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9">
                <a:moveTo>
                  <a:pt x="14" y="18"/>
                </a:moveTo>
                <a:lnTo>
                  <a:pt x="0" y="9"/>
                </a:lnTo>
                <a:lnTo>
                  <a:pt x="5" y="0"/>
                </a:lnTo>
                <a:lnTo>
                  <a:pt x="14" y="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69" name="Freeform 8438">
            <a:extLst>
              <a:ext uri="{FF2B5EF4-FFF2-40B4-BE49-F238E27FC236}">
                <a16:creationId xmlns:a16="http://schemas.microsoft.com/office/drawing/2014/main" id="{710BE875-BDF5-9940-A0C7-A03B62503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5434013"/>
            <a:ext cx="6350" cy="6350"/>
          </a:xfrm>
          <a:custGeom>
            <a:avLst/>
            <a:gdLst>
              <a:gd name="T0" fmla="*/ 0 w 16"/>
              <a:gd name="T1" fmla="*/ 6016 h 19"/>
              <a:gd name="T2" fmla="*/ 3572 w 16"/>
              <a:gd name="T3" fmla="*/ 0 h 19"/>
              <a:gd name="T4" fmla="*/ 5953 w 16"/>
              <a:gd name="T5" fmla="*/ 3008 h 19"/>
              <a:gd name="T6" fmla="*/ 0 w 16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9">
                <a:moveTo>
                  <a:pt x="0" y="18"/>
                </a:moveTo>
                <a:lnTo>
                  <a:pt x="9" y="0"/>
                </a:lnTo>
                <a:lnTo>
                  <a:pt x="15" y="9"/>
                </a:lnTo>
                <a:lnTo>
                  <a:pt x="0" y="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70" name="Freeform 8439">
            <a:extLst>
              <a:ext uri="{FF2B5EF4-FFF2-40B4-BE49-F238E27FC236}">
                <a16:creationId xmlns:a16="http://schemas.microsoft.com/office/drawing/2014/main" id="{9CC0ACC5-0BAB-1546-8A0C-099035D8D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5434013"/>
            <a:ext cx="4762" cy="6350"/>
          </a:xfrm>
          <a:custGeom>
            <a:avLst/>
            <a:gdLst>
              <a:gd name="T0" fmla="*/ 0 w 15"/>
              <a:gd name="T1" fmla="*/ 5953 h 16"/>
              <a:gd name="T2" fmla="*/ 1587 w 15"/>
              <a:gd name="T3" fmla="*/ 0 h 16"/>
              <a:gd name="T4" fmla="*/ 4445 w 15"/>
              <a:gd name="T5" fmla="*/ 1191 h 16"/>
              <a:gd name="T6" fmla="*/ 0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0" y="15"/>
                </a:moveTo>
                <a:lnTo>
                  <a:pt x="5" y="0"/>
                </a:lnTo>
                <a:lnTo>
                  <a:pt x="14" y="3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71" name="Freeform 8440">
            <a:extLst>
              <a:ext uri="{FF2B5EF4-FFF2-40B4-BE49-F238E27FC236}">
                <a16:creationId xmlns:a16="http://schemas.microsoft.com/office/drawing/2014/main" id="{241B8441-36CB-194E-AD7E-D05ABD8B8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5429250"/>
            <a:ext cx="3175" cy="7938"/>
          </a:xfrm>
          <a:custGeom>
            <a:avLst/>
            <a:gdLst>
              <a:gd name="T0" fmla="*/ 1984 w 8"/>
              <a:gd name="T1" fmla="*/ 0 h 22"/>
              <a:gd name="T2" fmla="*/ 2778 w 8"/>
              <a:gd name="T3" fmla="*/ 7577 h 22"/>
              <a:gd name="T4" fmla="*/ 0 w 8"/>
              <a:gd name="T5" fmla="*/ 6495 h 22"/>
              <a:gd name="T6" fmla="*/ 1984 w 8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22">
                <a:moveTo>
                  <a:pt x="5" y="0"/>
                </a:moveTo>
                <a:lnTo>
                  <a:pt x="7" y="21"/>
                </a:lnTo>
                <a:lnTo>
                  <a:pt x="0" y="18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72" name="Freeform 8441">
            <a:extLst>
              <a:ext uri="{FF2B5EF4-FFF2-40B4-BE49-F238E27FC236}">
                <a16:creationId xmlns:a16="http://schemas.microsoft.com/office/drawing/2014/main" id="{E1721D03-1FCD-1F4E-AB3F-FC507CA37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29250"/>
            <a:ext cx="3175" cy="7938"/>
          </a:xfrm>
          <a:custGeom>
            <a:avLst/>
            <a:gdLst>
              <a:gd name="T0" fmla="*/ 1270 w 10"/>
              <a:gd name="T1" fmla="*/ 0 h 22"/>
              <a:gd name="T2" fmla="*/ 2858 w 10"/>
              <a:gd name="T3" fmla="*/ 6495 h 22"/>
              <a:gd name="T4" fmla="*/ 0 w 10"/>
              <a:gd name="T5" fmla="*/ 7577 h 22"/>
              <a:gd name="T6" fmla="*/ 1270 w 10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2">
                <a:moveTo>
                  <a:pt x="4" y="0"/>
                </a:moveTo>
                <a:lnTo>
                  <a:pt x="9" y="18"/>
                </a:lnTo>
                <a:lnTo>
                  <a:pt x="0" y="21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73" name="Freeform 8442">
            <a:extLst>
              <a:ext uri="{FF2B5EF4-FFF2-40B4-BE49-F238E27FC236}">
                <a16:creationId xmlns:a16="http://schemas.microsoft.com/office/drawing/2014/main" id="{562EC58A-2DFB-274E-9B97-EEAB28979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34013"/>
            <a:ext cx="6350" cy="3175"/>
          </a:xfrm>
          <a:custGeom>
            <a:avLst/>
            <a:gdLst>
              <a:gd name="T0" fmla="*/ 5976 w 17"/>
              <a:gd name="T1" fmla="*/ 0 h 10"/>
              <a:gd name="T2" fmla="*/ 0 w 17"/>
              <a:gd name="T3" fmla="*/ 2858 h 10"/>
              <a:gd name="T4" fmla="*/ 0 w 17"/>
              <a:gd name="T5" fmla="*/ 0 h 10"/>
              <a:gd name="T6" fmla="*/ 5976 w 17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0">
                <a:moveTo>
                  <a:pt x="16" y="0"/>
                </a:moveTo>
                <a:lnTo>
                  <a:pt x="0" y="9"/>
                </a:lnTo>
                <a:lnTo>
                  <a:pt x="0" y="0"/>
                </a:lnTo>
                <a:lnTo>
                  <a:pt x="1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74" name="Freeform 8443">
            <a:extLst>
              <a:ext uri="{FF2B5EF4-FFF2-40B4-BE49-F238E27FC236}">
                <a16:creationId xmlns:a16="http://schemas.microsoft.com/office/drawing/2014/main" id="{73E86D47-9EA2-1742-9B2F-5DAC29044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34013"/>
            <a:ext cx="6350" cy="3175"/>
          </a:xfrm>
          <a:custGeom>
            <a:avLst/>
            <a:gdLst>
              <a:gd name="T0" fmla="*/ 6016 w 19"/>
              <a:gd name="T1" fmla="*/ 0 h 10"/>
              <a:gd name="T2" fmla="*/ 1671 w 19"/>
              <a:gd name="T3" fmla="*/ 2858 h 10"/>
              <a:gd name="T4" fmla="*/ 0 w 19"/>
              <a:gd name="T5" fmla="*/ 953 h 10"/>
              <a:gd name="T6" fmla="*/ 6016 w 1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0">
                <a:moveTo>
                  <a:pt x="18" y="0"/>
                </a:moveTo>
                <a:lnTo>
                  <a:pt x="5" y="9"/>
                </a:lnTo>
                <a:lnTo>
                  <a:pt x="0" y="3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75" name="Freeform 8444">
            <a:extLst>
              <a:ext uri="{FF2B5EF4-FFF2-40B4-BE49-F238E27FC236}">
                <a16:creationId xmlns:a16="http://schemas.microsoft.com/office/drawing/2014/main" id="{EBDBF97B-D2FF-9049-9440-7E04B1694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5434013"/>
            <a:ext cx="6350" cy="3175"/>
          </a:xfrm>
          <a:custGeom>
            <a:avLst/>
            <a:gdLst>
              <a:gd name="T0" fmla="*/ 0 w 19"/>
              <a:gd name="T1" fmla="*/ 0 h 10"/>
              <a:gd name="T2" fmla="*/ 6016 w 19"/>
              <a:gd name="T3" fmla="*/ 953 h 10"/>
              <a:gd name="T4" fmla="*/ 4345 w 19"/>
              <a:gd name="T5" fmla="*/ 2858 h 10"/>
              <a:gd name="T6" fmla="*/ 0 w 1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0">
                <a:moveTo>
                  <a:pt x="0" y="0"/>
                </a:moveTo>
                <a:lnTo>
                  <a:pt x="18" y="3"/>
                </a:lnTo>
                <a:lnTo>
                  <a:pt x="13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76" name="Freeform 8445">
            <a:extLst>
              <a:ext uri="{FF2B5EF4-FFF2-40B4-BE49-F238E27FC236}">
                <a16:creationId xmlns:a16="http://schemas.microsoft.com/office/drawing/2014/main" id="{764A6576-46EC-9144-8ABB-5E6EDA515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5434013"/>
            <a:ext cx="6350" cy="3175"/>
          </a:xfrm>
          <a:custGeom>
            <a:avLst/>
            <a:gdLst>
              <a:gd name="T0" fmla="*/ 0 w 17"/>
              <a:gd name="T1" fmla="*/ 0 h 10"/>
              <a:gd name="T2" fmla="*/ 5976 w 17"/>
              <a:gd name="T3" fmla="*/ 0 h 10"/>
              <a:gd name="T4" fmla="*/ 5976 w 17"/>
              <a:gd name="T5" fmla="*/ 2858 h 10"/>
              <a:gd name="T6" fmla="*/ 0 w 17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0">
                <a:moveTo>
                  <a:pt x="0" y="0"/>
                </a:moveTo>
                <a:lnTo>
                  <a:pt x="16" y="0"/>
                </a:lnTo>
                <a:lnTo>
                  <a:pt x="16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77" name="Freeform 8446">
            <a:extLst>
              <a:ext uri="{FF2B5EF4-FFF2-40B4-BE49-F238E27FC236}">
                <a16:creationId xmlns:a16="http://schemas.microsoft.com/office/drawing/2014/main" id="{169E47D4-7B8D-FC46-A6E8-1C67E2777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34013"/>
            <a:ext cx="4763" cy="6350"/>
          </a:xfrm>
          <a:custGeom>
            <a:avLst/>
            <a:gdLst>
              <a:gd name="T0" fmla="*/ 4423 w 14"/>
              <a:gd name="T1" fmla="*/ 5953 h 16"/>
              <a:gd name="T2" fmla="*/ 0 w 14"/>
              <a:gd name="T3" fmla="*/ 1191 h 16"/>
              <a:gd name="T4" fmla="*/ 3062 w 14"/>
              <a:gd name="T5" fmla="*/ 0 h 16"/>
              <a:gd name="T6" fmla="*/ 4423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13" y="15"/>
                </a:moveTo>
                <a:lnTo>
                  <a:pt x="0" y="3"/>
                </a:lnTo>
                <a:lnTo>
                  <a:pt x="9" y="0"/>
                </a:lnTo>
                <a:lnTo>
                  <a:pt x="13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78" name="Freeform 8447">
            <a:extLst>
              <a:ext uri="{FF2B5EF4-FFF2-40B4-BE49-F238E27FC236}">
                <a16:creationId xmlns:a16="http://schemas.microsoft.com/office/drawing/2014/main" id="{AB48392B-2A88-1543-87F9-FACAD064A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34013"/>
            <a:ext cx="4763" cy="6350"/>
          </a:xfrm>
          <a:custGeom>
            <a:avLst/>
            <a:gdLst>
              <a:gd name="T0" fmla="*/ 4423 w 14"/>
              <a:gd name="T1" fmla="*/ 6016 h 19"/>
              <a:gd name="T2" fmla="*/ 0 w 14"/>
              <a:gd name="T3" fmla="*/ 3008 h 19"/>
              <a:gd name="T4" fmla="*/ 1361 w 14"/>
              <a:gd name="T5" fmla="*/ 0 h 19"/>
              <a:gd name="T6" fmla="*/ 4423 w 14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9">
                <a:moveTo>
                  <a:pt x="13" y="18"/>
                </a:moveTo>
                <a:lnTo>
                  <a:pt x="0" y="9"/>
                </a:lnTo>
                <a:lnTo>
                  <a:pt x="4" y="0"/>
                </a:lnTo>
                <a:lnTo>
                  <a:pt x="13" y="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79" name="Freeform 8448">
            <a:extLst>
              <a:ext uri="{FF2B5EF4-FFF2-40B4-BE49-F238E27FC236}">
                <a16:creationId xmlns:a16="http://schemas.microsoft.com/office/drawing/2014/main" id="{9522C2A1-AF12-0541-AB5C-85BA56C24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5434013"/>
            <a:ext cx="4763" cy="6350"/>
          </a:xfrm>
          <a:custGeom>
            <a:avLst/>
            <a:gdLst>
              <a:gd name="T0" fmla="*/ 0 w 14"/>
              <a:gd name="T1" fmla="*/ 6016 h 19"/>
              <a:gd name="T2" fmla="*/ 3062 w 14"/>
              <a:gd name="T3" fmla="*/ 0 h 19"/>
              <a:gd name="T4" fmla="*/ 4423 w 14"/>
              <a:gd name="T5" fmla="*/ 3008 h 19"/>
              <a:gd name="T6" fmla="*/ 0 w 14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9">
                <a:moveTo>
                  <a:pt x="0" y="18"/>
                </a:moveTo>
                <a:lnTo>
                  <a:pt x="9" y="0"/>
                </a:lnTo>
                <a:lnTo>
                  <a:pt x="13" y="9"/>
                </a:lnTo>
                <a:lnTo>
                  <a:pt x="0" y="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80" name="Freeform 8449">
            <a:extLst>
              <a:ext uri="{FF2B5EF4-FFF2-40B4-BE49-F238E27FC236}">
                <a16:creationId xmlns:a16="http://schemas.microsoft.com/office/drawing/2014/main" id="{4D0EEA02-3A50-6844-B8DE-7C7CCD4F4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5434013"/>
            <a:ext cx="4763" cy="6350"/>
          </a:xfrm>
          <a:custGeom>
            <a:avLst/>
            <a:gdLst>
              <a:gd name="T0" fmla="*/ 0 w 14"/>
              <a:gd name="T1" fmla="*/ 5953 h 16"/>
              <a:gd name="T2" fmla="*/ 2041 w 14"/>
              <a:gd name="T3" fmla="*/ 0 h 16"/>
              <a:gd name="T4" fmla="*/ 4423 w 14"/>
              <a:gd name="T5" fmla="*/ 1191 h 16"/>
              <a:gd name="T6" fmla="*/ 0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0" y="15"/>
                </a:moveTo>
                <a:lnTo>
                  <a:pt x="6" y="0"/>
                </a:lnTo>
                <a:lnTo>
                  <a:pt x="13" y="3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81" name="Freeform 8450">
            <a:extLst>
              <a:ext uri="{FF2B5EF4-FFF2-40B4-BE49-F238E27FC236}">
                <a16:creationId xmlns:a16="http://schemas.microsoft.com/office/drawing/2014/main" id="{FAD6064B-AFD2-5843-9DD0-D07812510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5429250"/>
            <a:ext cx="3175" cy="7938"/>
          </a:xfrm>
          <a:custGeom>
            <a:avLst/>
            <a:gdLst>
              <a:gd name="T0" fmla="*/ 1905 w 10"/>
              <a:gd name="T1" fmla="*/ 0 h 22"/>
              <a:gd name="T2" fmla="*/ 2858 w 10"/>
              <a:gd name="T3" fmla="*/ 7577 h 22"/>
              <a:gd name="T4" fmla="*/ 0 w 10"/>
              <a:gd name="T5" fmla="*/ 6495 h 22"/>
              <a:gd name="T6" fmla="*/ 1905 w 10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2">
                <a:moveTo>
                  <a:pt x="6" y="0"/>
                </a:moveTo>
                <a:lnTo>
                  <a:pt x="9" y="21"/>
                </a:lnTo>
                <a:lnTo>
                  <a:pt x="0" y="18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82" name="Freeform 8451">
            <a:extLst>
              <a:ext uri="{FF2B5EF4-FFF2-40B4-BE49-F238E27FC236}">
                <a16:creationId xmlns:a16="http://schemas.microsoft.com/office/drawing/2014/main" id="{96BC7D9B-68DD-414A-B6A2-541F8DDC0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29250"/>
            <a:ext cx="3175" cy="7938"/>
          </a:xfrm>
          <a:custGeom>
            <a:avLst/>
            <a:gdLst>
              <a:gd name="T0" fmla="*/ 794 w 8"/>
              <a:gd name="T1" fmla="*/ 0 h 22"/>
              <a:gd name="T2" fmla="*/ 2778 w 8"/>
              <a:gd name="T3" fmla="*/ 6495 h 22"/>
              <a:gd name="T4" fmla="*/ 0 w 8"/>
              <a:gd name="T5" fmla="*/ 7577 h 22"/>
              <a:gd name="T6" fmla="*/ 794 w 8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22">
                <a:moveTo>
                  <a:pt x="2" y="0"/>
                </a:moveTo>
                <a:lnTo>
                  <a:pt x="7" y="18"/>
                </a:lnTo>
                <a:lnTo>
                  <a:pt x="0" y="21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83" name="Freeform 8452">
            <a:extLst>
              <a:ext uri="{FF2B5EF4-FFF2-40B4-BE49-F238E27FC236}">
                <a16:creationId xmlns:a16="http://schemas.microsoft.com/office/drawing/2014/main" id="{0349E753-5444-BB4E-AEDB-9EA67318F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34013"/>
            <a:ext cx="6350" cy="3175"/>
          </a:xfrm>
          <a:custGeom>
            <a:avLst/>
            <a:gdLst>
              <a:gd name="T0" fmla="*/ 5997 w 18"/>
              <a:gd name="T1" fmla="*/ 0 h 10"/>
              <a:gd name="T2" fmla="*/ 0 w 18"/>
              <a:gd name="T3" fmla="*/ 2858 h 10"/>
              <a:gd name="T4" fmla="*/ 0 w 18"/>
              <a:gd name="T5" fmla="*/ 0 h 10"/>
              <a:gd name="T6" fmla="*/ 5997 w 1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0">
                <a:moveTo>
                  <a:pt x="17" y="0"/>
                </a:moveTo>
                <a:lnTo>
                  <a:pt x="0" y="9"/>
                </a:lnTo>
                <a:lnTo>
                  <a:pt x="0" y="0"/>
                </a:lnTo>
                <a:lnTo>
                  <a:pt x="1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84" name="Freeform 8453">
            <a:extLst>
              <a:ext uri="{FF2B5EF4-FFF2-40B4-BE49-F238E27FC236}">
                <a16:creationId xmlns:a16="http://schemas.microsoft.com/office/drawing/2014/main" id="{70A6DFAE-F3AF-2045-B601-2A5912536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34013"/>
            <a:ext cx="6350" cy="3175"/>
          </a:xfrm>
          <a:custGeom>
            <a:avLst/>
            <a:gdLst>
              <a:gd name="T0" fmla="*/ 6016 w 19"/>
              <a:gd name="T1" fmla="*/ 0 h 10"/>
              <a:gd name="T2" fmla="*/ 1671 w 19"/>
              <a:gd name="T3" fmla="*/ 2858 h 10"/>
              <a:gd name="T4" fmla="*/ 0 w 19"/>
              <a:gd name="T5" fmla="*/ 953 h 10"/>
              <a:gd name="T6" fmla="*/ 6016 w 1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0">
                <a:moveTo>
                  <a:pt x="18" y="0"/>
                </a:moveTo>
                <a:lnTo>
                  <a:pt x="5" y="9"/>
                </a:lnTo>
                <a:lnTo>
                  <a:pt x="0" y="3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85" name="Freeform 8454">
            <a:extLst>
              <a:ext uri="{FF2B5EF4-FFF2-40B4-BE49-F238E27FC236}">
                <a16:creationId xmlns:a16="http://schemas.microsoft.com/office/drawing/2014/main" id="{495F307B-C7FF-A54D-A8B7-504D224C8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5434013"/>
            <a:ext cx="7938" cy="3175"/>
          </a:xfrm>
          <a:custGeom>
            <a:avLst/>
            <a:gdLst>
              <a:gd name="T0" fmla="*/ 0 w 20"/>
              <a:gd name="T1" fmla="*/ 0 h 10"/>
              <a:gd name="T2" fmla="*/ 7541 w 20"/>
              <a:gd name="T3" fmla="*/ 953 h 10"/>
              <a:gd name="T4" fmla="*/ 5954 w 20"/>
              <a:gd name="T5" fmla="*/ 2858 h 10"/>
              <a:gd name="T6" fmla="*/ 0 w 2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0">
                <a:moveTo>
                  <a:pt x="0" y="0"/>
                </a:moveTo>
                <a:lnTo>
                  <a:pt x="19" y="3"/>
                </a:lnTo>
                <a:lnTo>
                  <a:pt x="15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86" name="Freeform 8455">
            <a:extLst>
              <a:ext uri="{FF2B5EF4-FFF2-40B4-BE49-F238E27FC236}">
                <a16:creationId xmlns:a16="http://schemas.microsoft.com/office/drawing/2014/main" id="{2256C746-95CB-2346-803C-2EDB56DCD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5434013"/>
            <a:ext cx="6350" cy="3175"/>
          </a:xfrm>
          <a:custGeom>
            <a:avLst/>
            <a:gdLst>
              <a:gd name="T0" fmla="*/ 0 w 18"/>
              <a:gd name="T1" fmla="*/ 0 h 10"/>
              <a:gd name="T2" fmla="*/ 5997 w 18"/>
              <a:gd name="T3" fmla="*/ 0 h 10"/>
              <a:gd name="T4" fmla="*/ 5997 w 18"/>
              <a:gd name="T5" fmla="*/ 2858 h 10"/>
              <a:gd name="T6" fmla="*/ 0 w 1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0">
                <a:moveTo>
                  <a:pt x="0" y="0"/>
                </a:moveTo>
                <a:lnTo>
                  <a:pt x="17" y="0"/>
                </a:lnTo>
                <a:lnTo>
                  <a:pt x="17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87" name="Freeform 8456">
            <a:extLst>
              <a:ext uri="{FF2B5EF4-FFF2-40B4-BE49-F238E27FC236}">
                <a16:creationId xmlns:a16="http://schemas.microsoft.com/office/drawing/2014/main" id="{E6AE2109-5770-E549-8E38-284FDA1D3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34013"/>
            <a:ext cx="4762" cy="6350"/>
          </a:xfrm>
          <a:custGeom>
            <a:avLst/>
            <a:gdLst>
              <a:gd name="T0" fmla="*/ 4396 w 13"/>
              <a:gd name="T1" fmla="*/ 5953 h 16"/>
              <a:gd name="T2" fmla="*/ 0 w 13"/>
              <a:gd name="T3" fmla="*/ 1191 h 16"/>
              <a:gd name="T4" fmla="*/ 2564 w 13"/>
              <a:gd name="T5" fmla="*/ 0 h 16"/>
              <a:gd name="T6" fmla="*/ 4396 w 13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6">
                <a:moveTo>
                  <a:pt x="12" y="15"/>
                </a:moveTo>
                <a:lnTo>
                  <a:pt x="0" y="3"/>
                </a:lnTo>
                <a:lnTo>
                  <a:pt x="7" y="0"/>
                </a:lnTo>
                <a:lnTo>
                  <a:pt x="12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88" name="Freeform 8457">
            <a:extLst>
              <a:ext uri="{FF2B5EF4-FFF2-40B4-BE49-F238E27FC236}">
                <a16:creationId xmlns:a16="http://schemas.microsoft.com/office/drawing/2014/main" id="{D6FBC46C-7659-274F-9EEC-7D4C15119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34013"/>
            <a:ext cx="4762" cy="6350"/>
          </a:xfrm>
          <a:custGeom>
            <a:avLst/>
            <a:gdLst>
              <a:gd name="T0" fmla="*/ 4422 w 14"/>
              <a:gd name="T1" fmla="*/ 6016 h 19"/>
              <a:gd name="T2" fmla="*/ 0 w 14"/>
              <a:gd name="T3" fmla="*/ 3008 h 19"/>
              <a:gd name="T4" fmla="*/ 1701 w 14"/>
              <a:gd name="T5" fmla="*/ 0 h 19"/>
              <a:gd name="T6" fmla="*/ 4422 w 14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9">
                <a:moveTo>
                  <a:pt x="13" y="18"/>
                </a:moveTo>
                <a:lnTo>
                  <a:pt x="0" y="9"/>
                </a:lnTo>
                <a:lnTo>
                  <a:pt x="5" y="0"/>
                </a:lnTo>
                <a:lnTo>
                  <a:pt x="13" y="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89" name="Freeform 8458">
            <a:extLst>
              <a:ext uri="{FF2B5EF4-FFF2-40B4-BE49-F238E27FC236}">
                <a16:creationId xmlns:a16="http://schemas.microsoft.com/office/drawing/2014/main" id="{95795293-BE28-1749-AFEE-CBF0A0B8C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5434013"/>
            <a:ext cx="4762" cy="6350"/>
          </a:xfrm>
          <a:custGeom>
            <a:avLst/>
            <a:gdLst>
              <a:gd name="T0" fmla="*/ 0 w 15"/>
              <a:gd name="T1" fmla="*/ 6016 h 19"/>
              <a:gd name="T2" fmla="*/ 2857 w 15"/>
              <a:gd name="T3" fmla="*/ 0 h 19"/>
              <a:gd name="T4" fmla="*/ 4445 w 15"/>
              <a:gd name="T5" fmla="*/ 3008 h 19"/>
              <a:gd name="T6" fmla="*/ 0 w 15"/>
              <a:gd name="T7" fmla="*/ 601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9">
                <a:moveTo>
                  <a:pt x="0" y="18"/>
                </a:moveTo>
                <a:lnTo>
                  <a:pt x="9" y="0"/>
                </a:lnTo>
                <a:lnTo>
                  <a:pt x="14" y="9"/>
                </a:lnTo>
                <a:lnTo>
                  <a:pt x="0" y="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0" name="Freeform 8459">
            <a:extLst>
              <a:ext uri="{FF2B5EF4-FFF2-40B4-BE49-F238E27FC236}">
                <a16:creationId xmlns:a16="http://schemas.microsoft.com/office/drawing/2014/main" id="{209B1949-121A-6041-B822-BF08CB1A7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5434013"/>
            <a:ext cx="4762" cy="6350"/>
          </a:xfrm>
          <a:custGeom>
            <a:avLst/>
            <a:gdLst>
              <a:gd name="T0" fmla="*/ 0 w 14"/>
              <a:gd name="T1" fmla="*/ 5953 h 16"/>
              <a:gd name="T2" fmla="*/ 2041 w 14"/>
              <a:gd name="T3" fmla="*/ 0 h 16"/>
              <a:gd name="T4" fmla="*/ 4422 w 14"/>
              <a:gd name="T5" fmla="*/ 1191 h 16"/>
              <a:gd name="T6" fmla="*/ 0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0" y="15"/>
                </a:moveTo>
                <a:lnTo>
                  <a:pt x="6" y="0"/>
                </a:lnTo>
                <a:lnTo>
                  <a:pt x="13" y="3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1" name="Freeform 8460">
            <a:extLst>
              <a:ext uri="{FF2B5EF4-FFF2-40B4-BE49-F238E27FC236}">
                <a16:creationId xmlns:a16="http://schemas.microsoft.com/office/drawing/2014/main" id="{B5667A01-9D32-514A-97B2-C280BC79E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5453063"/>
            <a:ext cx="3175" cy="6350"/>
          </a:xfrm>
          <a:custGeom>
            <a:avLst/>
            <a:gdLst>
              <a:gd name="T0" fmla="*/ 2117 w 9"/>
              <a:gd name="T1" fmla="*/ 0 h 19"/>
              <a:gd name="T2" fmla="*/ 2822 w 9"/>
              <a:gd name="T3" fmla="*/ 6016 h 19"/>
              <a:gd name="T4" fmla="*/ 0 w 9"/>
              <a:gd name="T5" fmla="*/ 6016 h 19"/>
              <a:gd name="T6" fmla="*/ 2117 w 9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9">
                <a:moveTo>
                  <a:pt x="6" y="0"/>
                </a:moveTo>
                <a:lnTo>
                  <a:pt x="8" y="18"/>
                </a:lnTo>
                <a:lnTo>
                  <a:pt x="0" y="18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2" name="Freeform 8461">
            <a:extLst>
              <a:ext uri="{FF2B5EF4-FFF2-40B4-BE49-F238E27FC236}">
                <a16:creationId xmlns:a16="http://schemas.microsoft.com/office/drawing/2014/main" id="{62483F00-DA06-6D46-9988-CB2A0E128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5453063"/>
            <a:ext cx="3175" cy="6350"/>
          </a:xfrm>
          <a:custGeom>
            <a:avLst/>
            <a:gdLst>
              <a:gd name="T0" fmla="*/ 794 w 8"/>
              <a:gd name="T1" fmla="*/ 0 h 19"/>
              <a:gd name="T2" fmla="*/ 2778 w 8"/>
              <a:gd name="T3" fmla="*/ 6016 h 19"/>
              <a:gd name="T4" fmla="*/ 0 w 8"/>
              <a:gd name="T5" fmla="*/ 6016 h 19"/>
              <a:gd name="T6" fmla="*/ 794 w 8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9">
                <a:moveTo>
                  <a:pt x="2" y="0"/>
                </a:moveTo>
                <a:lnTo>
                  <a:pt x="7" y="18"/>
                </a:lnTo>
                <a:lnTo>
                  <a:pt x="0" y="18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3" name="Freeform 8462">
            <a:extLst>
              <a:ext uri="{FF2B5EF4-FFF2-40B4-BE49-F238E27FC236}">
                <a16:creationId xmlns:a16="http://schemas.microsoft.com/office/drawing/2014/main" id="{F81EAC08-6392-8546-A6C8-E11E9D14C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5457825"/>
            <a:ext cx="6350" cy="3175"/>
          </a:xfrm>
          <a:custGeom>
            <a:avLst/>
            <a:gdLst>
              <a:gd name="T0" fmla="*/ 5976 w 17"/>
              <a:gd name="T1" fmla="*/ 0 h 10"/>
              <a:gd name="T2" fmla="*/ 0 w 17"/>
              <a:gd name="T3" fmla="*/ 2858 h 10"/>
              <a:gd name="T4" fmla="*/ 0 w 17"/>
              <a:gd name="T5" fmla="*/ 0 h 10"/>
              <a:gd name="T6" fmla="*/ 5976 w 17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0">
                <a:moveTo>
                  <a:pt x="16" y="0"/>
                </a:moveTo>
                <a:lnTo>
                  <a:pt x="0" y="9"/>
                </a:lnTo>
                <a:lnTo>
                  <a:pt x="0" y="0"/>
                </a:lnTo>
                <a:lnTo>
                  <a:pt x="1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4" name="Freeform 8463">
            <a:extLst>
              <a:ext uri="{FF2B5EF4-FFF2-40B4-BE49-F238E27FC236}">
                <a16:creationId xmlns:a16="http://schemas.microsoft.com/office/drawing/2014/main" id="{31731852-E9EC-A54F-BE5C-2A26ACBE2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5457825"/>
            <a:ext cx="6350" cy="3175"/>
          </a:xfrm>
          <a:custGeom>
            <a:avLst/>
            <a:gdLst>
              <a:gd name="T0" fmla="*/ 5997 w 18"/>
              <a:gd name="T1" fmla="*/ 0 h 10"/>
              <a:gd name="T2" fmla="*/ 1411 w 18"/>
              <a:gd name="T3" fmla="*/ 2858 h 10"/>
              <a:gd name="T4" fmla="*/ 0 w 18"/>
              <a:gd name="T5" fmla="*/ 953 h 10"/>
              <a:gd name="T6" fmla="*/ 5997 w 1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0">
                <a:moveTo>
                  <a:pt x="17" y="0"/>
                </a:moveTo>
                <a:lnTo>
                  <a:pt x="4" y="9"/>
                </a:lnTo>
                <a:lnTo>
                  <a:pt x="0" y="3"/>
                </a:lnTo>
                <a:lnTo>
                  <a:pt x="1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" name="Freeform 8464">
            <a:extLst>
              <a:ext uri="{FF2B5EF4-FFF2-40B4-BE49-F238E27FC236}">
                <a16:creationId xmlns:a16="http://schemas.microsoft.com/office/drawing/2014/main" id="{60677354-12A8-3245-B5F5-879869591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338" y="5457825"/>
            <a:ext cx="6350" cy="3175"/>
          </a:xfrm>
          <a:custGeom>
            <a:avLst/>
            <a:gdLst>
              <a:gd name="T0" fmla="*/ 0 w 19"/>
              <a:gd name="T1" fmla="*/ 0 h 10"/>
              <a:gd name="T2" fmla="*/ 6016 w 19"/>
              <a:gd name="T3" fmla="*/ 953 h 10"/>
              <a:gd name="T4" fmla="*/ 4679 w 19"/>
              <a:gd name="T5" fmla="*/ 2858 h 10"/>
              <a:gd name="T6" fmla="*/ 0 w 1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0">
                <a:moveTo>
                  <a:pt x="0" y="0"/>
                </a:moveTo>
                <a:lnTo>
                  <a:pt x="18" y="3"/>
                </a:lnTo>
                <a:lnTo>
                  <a:pt x="14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" name="Freeform 8465">
            <a:extLst>
              <a:ext uri="{FF2B5EF4-FFF2-40B4-BE49-F238E27FC236}">
                <a16:creationId xmlns:a16="http://schemas.microsoft.com/office/drawing/2014/main" id="{67641201-6BEC-E340-A188-CD0BA195D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338" y="5457825"/>
            <a:ext cx="6350" cy="3175"/>
          </a:xfrm>
          <a:custGeom>
            <a:avLst/>
            <a:gdLst>
              <a:gd name="T0" fmla="*/ 0 w 18"/>
              <a:gd name="T1" fmla="*/ 0 h 10"/>
              <a:gd name="T2" fmla="*/ 5997 w 18"/>
              <a:gd name="T3" fmla="*/ 0 h 10"/>
              <a:gd name="T4" fmla="*/ 5997 w 18"/>
              <a:gd name="T5" fmla="*/ 2858 h 10"/>
              <a:gd name="T6" fmla="*/ 0 w 1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0">
                <a:moveTo>
                  <a:pt x="0" y="0"/>
                </a:moveTo>
                <a:lnTo>
                  <a:pt x="17" y="0"/>
                </a:lnTo>
                <a:lnTo>
                  <a:pt x="17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" name="Freeform 8466">
            <a:extLst>
              <a:ext uri="{FF2B5EF4-FFF2-40B4-BE49-F238E27FC236}">
                <a16:creationId xmlns:a16="http://schemas.microsoft.com/office/drawing/2014/main" id="{E92ED27E-E012-CB42-AB10-F4382FF4A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5459413"/>
            <a:ext cx="4763" cy="6350"/>
          </a:xfrm>
          <a:custGeom>
            <a:avLst/>
            <a:gdLst>
              <a:gd name="T0" fmla="*/ 4423 w 14"/>
              <a:gd name="T1" fmla="*/ 5953 h 16"/>
              <a:gd name="T2" fmla="*/ 0 w 14"/>
              <a:gd name="T3" fmla="*/ 1191 h 16"/>
              <a:gd name="T4" fmla="*/ 3062 w 14"/>
              <a:gd name="T5" fmla="*/ 0 h 16"/>
              <a:gd name="T6" fmla="*/ 4423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13" y="15"/>
                </a:moveTo>
                <a:lnTo>
                  <a:pt x="0" y="3"/>
                </a:lnTo>
                <a:lnTo>
                  <a:pt x="9" y="0"/>
                </a:lnTo>
                <a:lnTo>
                  <a:pt x="13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8" name="Freeform 8467">
            <a:extLst>
              <a:ext uri="{FF2B5EF4-FFF2-40B4-BE49-F238E27FC236}">
                <a16:creationId xmlns:a16="http://schemas.microsoft.com/office/drawing/2014/main" id="{68507FBD-1CB0-F246-90ED-00F707281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5459413"/>
            <a:ext cx="4763" cy="6350"/>
          </a:xfrm>
          <a:custGeom>
            <a:avLst/>
            <a:gdLst>
              <a:gd name="T0" fmla="*/ 4423 w 14"/>
              <a:gd name="T1" fmla="*/ 5953 h 16"/>
              <a:gd name="T2" fmla="*/ 0 w 14"/>
              <a:gd name="T3" fmla="*/ 2381 h 16"/>
              <a:gd name="T4" fmla="*/ 1701 w 14"/>
              <a:gd name="T5" fmla="*/ 0 h 16"/>
              <a:gd name="T6" fmla="*/ 4423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13" y="15"/>
                </a:moveTo>
                <a:lnTo>
                  <a:pt x="0" y="6"/>
                </a:lnTo>
                <a:lnTo>
                  <a:pt x="5" y="0"/>
                </a:lnTo>
                <a:lnTo>
                  <a:pt x="13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9" name="Freeform 8468">
            <a:extLst>
              <a:ext uri="{FF2B5EF4-FFF2-40B4-BE49-F238E27FC236}">
                <a16:creationId xmlns:a16="http://schemas.microsoft.com/office/drawing/2014/main" id="{6A9FF74F-EECC-074B-A6DF-EF5899257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925" y="5459413"/>
            <a:ext cx="4763" cy="6350"/>
          </a:xfrm>
          <a:custGeom>
            <a:avLst/>
            <a:gdLst>
              <a:gd name="T0" fmla="*/ 0 w 15"/>
              <a:gd name="T1" fmla="*/ 5953 h 16"/>
              <a:gd name="T2" fmla="*/ 3175 w 15"/>
              <a:gd name="T3" fmla="*/ 0 h 16"/>
              <a:gd name="T4" fmla="*/ 4445 w 15"/>
              <a:gd name="T5" fmla="*/ 2381 h 16"/>
              <a:gd name="T6" fmla="*/ 0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0" y="15"/>
                </a:moveTo>
                <a:lnTo>
                  <a:pt x="10" y="0"/>
                </a:lnTo>
                <a:lnTo>
                  <a:pt x="14" y="6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0" name="Freeform 8469">
            <a:extLst>
              <a:ext uri="{FF2B5EF4-FFF2-40B4-BE49-F238E27FC236}">
                <a16:creationId xmlns:a16="http://schemas.microsoft.com/office/drawing/2014/main" id="{E5A221A1-D580-B840-868B-DB7F5BF61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925" y="5459413"/>
            <a:ext cx="4763" cy="6350"/>
          </a:xfrm>
          <a:custGeom>
            <a:avLst/>
            <a:gdLst>
              <a:gd name="T0" fmla="*/ 0 w 15"/>
              <a:gd name="T1" fmla="*/ 5953 h 16"/>
              <a:gd name="T2" fmla="*/ 1588 w 15"/>
              <a:gd name="T3" fmla="*/ 0 h 16"/>
              <a:gd name="T4" fmla="*/ 4445 w 15"/>
              <a:gd name="T5" fmla="*/ 1191 h 16"/>
              <a:gd name="T6" fmla="*/ 0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0" y="15"/>
                </a:moveTo>
                <a:lnTo>
                  <a:pt x="5" y="0"/>
                </a:lnTo>
                <a:lnTo>
                  <a:pt x="14" y="3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1" name="Freeform 8470">
            <a:extLst>
              <a:ext uri="{FF2B5EF4-FFF2-40B4-BE49-F238E27FC236}">
                <a16:creationId xmlns:a16="http://schemas.microsoft.com/office/drawing/2014/main" id="{28105E2A-2CF9-B24B-90F0-6F3D038B9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5453063"/>
            <a:ext cx="3175" cy="6350"/>
          </a:xfrm>
          <a:custGeom>
            <a:avLst/>
            <a:gdLst>
              <a:gd name="T0" fmla="*/ 1764 w 9"/>
              <a:gd name="T1" fmla="*/ 0 h 19"/>
              <a:gd name="T2" fmla="*/ 2822 w 9"/>
              <a:gd name="T3" fmla="*/ 6016 h 19"/>
              <a:gd name="T4" fmla="*/ 0 w 9"/>
              <a:gd name="T5" fmla="*/ 6016 h 19"/>
              <a:gd name="T6" fmla="*/ 1764 w 9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9">
                <a:moveTo>
                  <a:pt x="5" y="0"/>
                </a:moveTo>
                <a:lnTo>
                  <a:pt x="8" y="18"/>
                </a:lnTo>
                <a:lnTo>
                  <a:pt x="0" y="18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2" name="Freeform 8471">
            <a:extLst>
              <a:ext uri="{FF2B5EF4-FFF2-40B4-BE49-F238E27FC236}">
                <a16:creationId xmlns:a16="http://schemas.microsoft.com/office/drawing/2014/main" id="{F785D93F-E91D-2C45-BCDE-C0ACF7CFA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5453063"/>
            <a:ext cx="3175" cy="6350"/>
          </a:xfrm>
          <a:custGeom>
            <a:avLst/>
            <a:gdLst>
              <a:gd name="T0" fmla="*/ 1058 w 9"/>
              <a:gd name="T1" fmla="*/ 0 h 19"/>
              <a:gd name="T2" fmla="*/ 2822 w 9"/>
              <a:gd name="T3" fmla="*/ 6016 h 19"/>
              <a:gd name="T4" fmla="*/ 0 w 9"/>
              <a:gd name="T5" fmla="*/ 6016 h 19"/>
              <a:gd name="T6" fmla="*/ 1058 w 9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9">
                <a:moveTo>
                  <a:pt x="3" y="0"/>
                </a:moveTo>
                <a:lnTo>
                  <a:pt x="8" y="18"/>
                </a:lnTo>
                <a:lnTo>
                  <a:pt x="0" y="1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3" name="Freeform 8472">
            <a:extLst>
              <a:ext uri="{FF2B5EF4-FFF2-40B4-BE49-F238E27FC236}">
                <a16:creationId xmlns:a16="http://schemas.microsoft.com/office/drawing/2014/main" id="{DA3172E6-5B52-0D42-B744-5F4640B23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7500" y="5457825"/>
            <a:ext cx="6350" cy="3175"/>
          </a:xfrm>
          <a:custGeom>
            <a:avLst/>
            <a:gdLst>
              <a:gd name="T0" fmla="*/ 5997 w 18"/>
              <a:gd name="T1" fmla="*/ 0 h 10"/>
              <a:gd name="T2" fmla="*/ 0 w 18"/>
              <a:gd name="T3" fmla="*/ 2858 h 10"/>
              <a:gd name="T4" fmla="*/ 0 w 18"/>
              <a:gd name="T5" fmla="*/ 0 h 10"/>
              <a:gd name="T6" fmla="*/ 5997 w 1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0">
                <a:moveTo>
                  <a:pt x="17" y="0"/>
                </a:moveTo>
                <a:lnTo>
                  <a:pt x="0" y="9"/>
                </a:lnTo>
                <a:lnTo>
                  <a:pt x="0" y="0"/>
                </a:lnTo>
                <a:lnTo>
                  <a:pt x="1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4" name="Freeform 8473">
            <a:extLst>
              <a:ext uri="{FF2B5EF4-FFF2-40B4-BE49-F238E27FC236}">
                <a16:creationId xmlns:a16="http://schemas.microsoft.com/office/drawing/2014/main" id="{08F3C8B6-48B5-1447-8673-86A1EE01A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5457825"/>
            <a:ext cx="7937" cy="3175"/>
          </a:xfrm>
          <a:custGeom>
            <a:avLst/>
            <a:gdLst>
              <a:gd name="T0" fmla="*/ 7540 w 20"/>
              <a:gd name="T1" fmla="*/ 0 h 10"/>
              <a:gd name="T2" fmla="*/ 2381 w 20"/>
              <a:gd name="T3" fmla="*/ 2858 h 10"/>
              <a:gd name="T4" fmla="*/ 0 w 20"/>
              <a:gd name="T5" fmla="*/ 953 h 10"/>
              <a:gd name="T6" fmla="*/ 7540 w 2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0">
                <a:moveTo>
                  <a:pt x="19" y="0"/>
                </a:moveTo>
                <a:lnTo>
                  <a:pt x="6" y="9"/>
                </a:lnTo>
                <a:lnTo>
                  <a:pt x="0" y="3"/>
                </a:lnTo>
                <a:lnTo>
                  <a:pt x="1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5" name="Freeform 8474">
            <a:extLst>
              <a:ext uri="{FF2B5EF4-FFF2-40B4-BE49-F238E27FC236}">
                <a16:creationId xmlns:a16="http://schemas.microsoft.com/office/drawing/2014/main" id="{40CFFCED-678C-7D4F-BF1A-899CE84E5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5457825"/>
            <a:ext cx="7938" cy="3175"/>
          </a:xfrm>
          <a:custGeom>
            <a:avLst/>
            <a:gdLst>
              <a:gd name="T0" fmla="*/ 0 w 20"/>
              <a:gd name="T1" fmla="*/ 0 h 10"/>
              <a:gd name="T2" fmla="*/ 7541 w 20"/>
              <a:gd name="T3" fmla="*/ 953 h 10"/>
              <a:gd name="T4" fmla="*/ 5160 w 20"/>
              <a:gd name="T5" fmla="*/ 2858 h 10"/>
              <a:gd name="T6" fmla="*/ 0 w 2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0">
                <a:moveTo>
                  <a:pt x="0" y="0"/>
                </a:moveTo>
                <a:lnTo>
                  <a:pt x="19" y="3"/>
                </a:lnTo>
                <a:lnTo>
                  <a:pt x="13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6" name="Freeform 8475">
            <a:extLst>
              <a:ext uri="{FF2B5EF4-FFF2-40B4-BE49-F238E27FC236}">
                <a16:creationId xmlns:a16="http://schemas.microsoft.com/office/drawing/2014/main" id="{1CA598E3-44E8-2948-9C21-6D9667EB6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5457825"/>
            <a:ext cx="6350" cy="3175"/>
          </a:xfrm>
          <a:custGeom>
            <a:avLst/>
            <a:gdLst>
              <a:gd name="T0" fmla="*/ 0 w 17"/>
              <a:gd name="T1" fmla="*/ 0 h 10"/>
              <a:gd name="T2" fmla="*/ 5976 w 17"/>
              <a:gd name="T3" fmla="*/ 0 h 10"/>
              <a:gd name="T4" fmla="*/ 5976 w 17"/>
              <a:gd name="T5" fmla="*/ 2858 h 10"/>
              <a:gd name="T6" fmla="*/ 0 w 17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0">
                <a:moveTo>
                  <a:pt x="0" y="0"/>
                </a:moveTo>
                <a:lnTo>
                  <a:pt x="16" y="0"/>
                </a:lnTo>
                <a:lnTo>
                  <a:pt x="16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7" name="Freeform 8476">
            <a:extLst>
              <a:ext uri="{FF2B5EF4-FFF2-40B4-BE49-F238E27FC236}">
                <a16:creationId xmlns:a16="http://schemas.microsoft.com/office/drawing/2014/main" id="{279361DB-E929-9445-A7A4-EB5B9B577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5459413"/>
            <a:ext cx="4762" cy="6350"/>
          </a:xfrm>
          <a:custGeom>
            <a:avLst/>
            <a:gdLst>
              <a:gd name="T0" fmla="*/ 4445 w 15"/>
              <a:gd name="T1" fmla="*/ 5953 h 16"/>
              <a:gd name="T2" fmla="*/ 0 w 15"/>
              <a:gd name="T3" fmla="*/ 1191 h 16"/>
              <a:gd name="T4" fmla="*/ 2857 w 15"/>
              <a:gd name="T5" fmla="*/ 0 h 16"/>
              <a:gd name="T6" fmla="*/ 4445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14" y="15"/>
                </a:moveTo>
                <a:lnTo>
                  <a:pt x="0" y="3"/>
                </a:lnTo>
                <a:lnTo>
                  <a:pt x="9" y="0"/>
                </a:lnTo>
                <a:lnTo>
                  <a:pt x="14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8" name="Freeform 8477">
            <a:extLst>
              <a:ext uri="{FF2B5EF4-FFF2-40B4-BE49-F238E27FC236}">
                <a16:creationId xmlns:a16="http://schemas.microsoft.com/office/drawing/2014/main" id="{C56B05DC-2F9C-4E45-B497-9D13F328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5459413"/>
            <a:ext cx="4762" cy="6350"/>
          </a:xfrm>
          <a:custGeom>
            <a:avLst/>
            <a:gdLst>
              <a:gd name="T0" fmla="*/ 4445 w 15"/>
              <a:gd name="T1" fmla="*/ 5953 h 16"/>
              <a:gd name="T2" fmla="*/ 0 w 15"/>
              <a:gd name="T3" fmla="*/ 2381 h 16"/>
              <a:gd name="T4" fmla="*/ 1587 w 15"/>
              <a:gd name="T5" fmla="*/ 0 h 16"/>
              <a:gd name="T6" fmla="*/ 4445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14" y="15"/>
                </a:moveTo>
                <a:lnTo>
                  <a:pt x="0" y="6"/>
                </a:lnTo>
                <a:lnTo>
                  <a:pt x="5" y="0"/>
                </a:lnTo>
                <a:lnTo>
                  <a:pt x="14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9" name="Freeform 8478">
            <a:extLst>
              <a:ext uri="{FF2B5EF4-FFF2-40B4-BE49-F238E27FC236}">
                <a16:creationId xmlns:a16="http://schemas.microsoft.com/office/drawing/2014/main" id="{3A76AEAC-1E71-A145-95E5-50AB6539A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5459413"/>
            <a:ext cx="4763" cy="6350"/>
          </a:xfrm>
          <a:custGeom>
            <a:avLst/>
            <a:gdLst>
              <a:gd name="T0" fmla="*/ 0 w 15"/>
              <a:gd name="T1" fmla="*/ 5953 h 16"/>
              <a:gd name="T2" fmla="*/ 2858 w 15"/>
              <a:gd name="T3" fmla="*/ 0 h 16"/>
              <a:gd name="T4" fmla="*/ 4445 w 15"/>
              <a:gd name="T5" fmla="*/ 2381 h 16"/>
              <a:gd name="T6" fmla="*/ 0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0" y="15"/>
                </a:moveTo>
                <a:lnTo>
                  <a:pt x="9" y="0"/>
                </a:lnTo>
                <a:lnTo>
                  <a:pt x="14" y="6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0" name="Freeform 8479">
            <a:extLst>
              <a:ext uri="{FF2B5EF4-FFF2-40B4-BE49-F238E27FC236}">
                <a16:creationId xmlns:a16="http://schemas.microsoft.com/office/drawing/2014/main" id="{5A051869-557D-AD4A-9847-80CA77176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5459413"/>
            <a:ext cx="4763" cy="6350"/>
          </a:xfrm>
          <a:custGeom>
            <a:avLst/>
            <a:gdLst>
              <a:gd name="T0" fmla="*/ 0 w 15"/>
              <a:gd name="T1" fmla="*/ 5953 h 16"/>
              <a:gd name="T2" fmla="*/ 1905 w 15"/>
              <a:gd name="T3" fmla="*/ 0 h 16"/>
              <a:gd name="T4" fmla="*/ 4445 w 15"/>
              <a:gd name="T5" fmla="*/ 1191 h 16"/>
              <a:gd name="T6" fmla="*/ 0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0" y="15"/>
                </a:moveTo>
                <a:lnTo>
                  <a:pt x="6" y="0"/>
                </a:lnTo>
                <a:lnTo>
                  <a:pt x="14" y="3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1" name="Freeform 8480">
            <a:extLst>
              <a:ext uri="{FF2B5EF4-FFF2-40B4-BE49-F238E27FC236}">
                <a16:creationId xmlns:a16="http://schemas.microsoft.com/office/drawing/2014/main" id="{7269A3AB-53EA-0B45-AC73-20ADC9C2F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5453063"/>
            <a:ext cx="3175" cy="6350"/>
          </a:xfrm>
          <a:custGeom>
            <a:avLst/>
            <a:gdLst>
              <a:gd name="T0" fmla="*/ 1764 w 9"/>
              <a:gd name="T1" fmla="*/ 0 h 19"/>
              <a:gd name="T2" fmla="*/ 2822 w 9"/>
              <a:gd name="T3" fmla="*/ 6016 h 19"/>
              <a:gd name="T4" fmla="*/ 0 w 9"/>
              <a:gd name="T5" fmla="*/ 6016 h 19"/>
              <a:gd name="T6" fmla="*/ 1764 w 9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9">
                <a:moveTo>
                  <a:pt x="5" y="0"/>
                </a:moveTo>
                <a:lnTo>
                  <a:pt x="8" y="18"/>
                </a:lnTo>
                <a:lnTo>
                  <a:pt x="0" y="18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2" name="Freeform 8481">
            <a:extLst>
              <a:ext uri="{FF2B5EF4-FFF2-40B4-BE49-F238E27FC236}">
                <a16:creationId xmlns:a16="http://schemas.microsoft.com/office/drawing/2014/main" id="{718176C4-A277-B046-898F-B8AA4835B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5453063"/>
            <a:ext cx="3175" cy="6350"/>
          </a:xfrm>
          <a:custGeom>
            <a:avLst/>
            <a:gdLst>
              <a:gd name="T0" fmla="*/ 706 w 9"/>
              <a:gd name="T1" fmla="*/ 0 h 19"/>
              <a:gd name="T2" fmla="*/ 2822 w 9"/>
              <a:gd name="T3" fmla="*/ 6016 h 19"/>
              <a:gd name="T4" fmla="*/ 0 w 9"/>
              <a:gd name="T5" fmla="*/ 6016 h 19"/>
              <a:gd name="T6" fmla="*/ 706 w 9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9">
                <a:moveTo>
                  <a:pt x="2" y="0"/>
                </a:moveTo>
                <a:lnTo>
                  <a:pt x="8" y="18"/>
                </a:lnTo>
                <a:lnTo>
                  <a:pt x="0" y="18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3" name="Freeform 8482">
            <a:extLst>
              <a:ext uri="{FF2B5EF4-FFF2-40B4-BE49-F238E27FC236}">
                <a16:creationId xmlns:a16="http://schemas.microsoft.com/office/drawing/2014/main" id="{8AB194D3-8883-1143-8160-F110B1E5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5457825"/>
            <a:ext cx="6350" cy="3175"/>
          </a:xfrm>
          <a:custGeom>
            <a:avLst/>
            <a:gdLst>
              <a:gd name="T0" fmla="*/ 6016 w 19"/>
              <a:gd name="T1" fmla="*/ 0 h 10"/>
              <a:gd name="T2" fmla="*/ 0 w 19"/>
              <a:gd name="T3" fmla="*/ 2858 h 10"/>
              <a:gd name="T4" fmla="*/ 0 w 19"/>
              <a:gd name="T5" fmla="*/ 0 h 10"/>
              <a:gd name="T6" fmla="*/ 6016 w 1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0">
                <a:moveTo>
                  <a:pt x="18" y="0"/>
                </a:moveTo>
                <a:lnTo>
                  <a:pt x="0" y="9"/>
                </a:lnTo>
                <a:lnTo>
                  <a:pt x="0" y="0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4" name="Freeform 8483">
            <a:extLst>
              <a:ext uri="{FF2B5EF4-FFF2-40B4-BE49-F238E27FC236}">
                <a16:creationId xmlns:a16="http://schemas.microsoft.com/office/drawing/2014/main" id="{C43C3924-9422-A34C-8760-32138BD8C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5457825"/>
            <a:ext cx="7937" cy="3175"/>
          </a:xfrm>
          <a:custGeom>
            <a:avLst/>
            <a:gdLst>
              <a:gd name="T0" fmla="*/ 7540 w 20"/>
              <a:gd name="T1" fmla="*/ 0 h 10"/>
              <a:gd name="T2" fmla="*/ 1984 w 20"/>
              <a:gd name="T3" fmla="*/ 2858 h 10"/>
              <a:gd name="T4" fmla="*/ 0 w 20"/>
              <a:gd name="T5" fmla="*/ 953 h 10"/>
              <a:gd name="T6" fmla="*/ 7540 w 2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0">
                <a:moveTo>
                  <a:pt x="19" y="0"/>
                </a:moveTo>
                <a:lnTo>
                  <a:pt x="5" y="9"/>
                </a:lnTo>
                <a:lnTo>
                  <a:pt x="0" y="3"/>
                </a:lnTo>
                <a:lnTo>
                  <a:pt x="1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5" name="Freeform 8484">
            <a:extLst>
              <a:ext uri="{FF2B5EF4-FFF2-40B4-BE49-F238E27FC236}">
                <a16:creationId xmlns:a16="http://schemas.microsoft.com/office/drawing/2014/main" id="{B4599E07-AA2F-2D4A-93AB-85500EB15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5457825"/>
            <a:ext cx="7937" cy="3175"/>
          </a:xfrm>
          <a:custGeom>
            <a:avLst/>
            <a:gdLst>
              <a:gd name="T0" fmla="*/ 0 w 20"/>
              <a:gd name="T1" fmla="*/ 0 h 10"/>
              <a:gd name="T2" fmla="*/ 7540 w 20"/>
              <a:gd name="T3" fmla="*/ 953 h 10"/>
              <a:gd name="T4" fmla="*/ 5556 w 20"/>
              <a:gd name="T5" fmla="*/ 2858 h 10"/>
              <a:gd name="T6" fmla="*/ 0 w 2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0">
                <a:moveTo>
                  <a:pt x="0" y="0"/>
                </a:moveTo>
                <a:lnTo>
                  <a:pt x="19" y="3"/>
                </a:lnTo>
                <a:lnTo>
                  <a:pt x="14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6" name="Freeform 8485">
            <a:extLst>
              <a:ext uri="{FF2B5EF4-FFF2-40B4-BE49-F238E27FC236}">
                <a16:creationId xmlns:a16="http://schemas.microsoft.com/office/drawing/2014/main" id="{4B9769DC-E996-C945-913B-053E46064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5457825"/>
            <a:ext cx="6350" cy="3175"/>
          </a:xfrm>
          <a:custGeom>
            <a:avLst/>
            <a:gdLst>
              <a:gd name="T0" fmla="*/ 0 w 19"/>
              <a:gd name="T1" fmla="*/ 0 h 10"/>
              <a:gd name="T2" fmla="*/ 6016 w 19"/>
              <a:gd name="T3" fmla="*/ 0 h 10"/>
              <a:gd name="T4" fmla="*/ 6016 w 19"/>
              <a:gd name="T5" fmla="*/ 2858 h 10"/>
              <a:gd name="T6" fmla="*/ 0 w 1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0">
                <a:moveTo>
                  <a:pt x="0" y="0"/>
                </a:moveTo>
                <a:lnTo>
                  <a:pt x="18" y="0"/>
                </a:lnTo>
                <a:lnTo>
                  <a:pt x="18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7" name="Freeform 8486">
            <a:extLst>
              <a:ext uri="{FF2B5EF4-FFF2-40B4-BE49-F238E27FC236}">
                <a16:creationId xmlns:a16="http://schemas.microsoft.com/office/drawing/2014/main" id="{E67DAE48-FAFE-4849-BA87-A6417F019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5459413"/>
            <a:ext cx="4763" cy="6350"/>
          </a:xfrm>
          <a:custGeom>
            <a:avLst/>
            <a:gdLst>
              <a:gd name="T0" fmla="*/ 4445 w 15"/>
              <a:gd name="T1" fmla="*/ 5953 h 16"/>
              <a:gd name="T2" fmla="*/ 0 w 15"/>
              <a:gd name="T3" fmla="*/ 1191 h 16"/>
              <a:gd name="T4" fmla="*/ 2540 w 15"/>
              <a:gd name="T5" fmla="*/ 0 h 16"/>
              <a:gd name="T6" fmla="*/ 4445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14" y="15"/>
                </a:moveTo>
                <a:lnTo>
                  <a:pt x="0" y="3"/>
                </a:lnTo>
                <a:lnTo>
                  <a:pt x="8" y="0"/>
                </a:lnTo>
                <a:lnTo>
                  <a:pt x="14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8" name="Freeform 8487">
            <a:extLst>
              <a:ext uri="{FF2B5EF4-FFF2-40B4-BE49-F238E27FC236}">
                <a16:creationId xmlns:a16="http://schemas.microsoft.com/office/drawing/2014/main" id="{19951AD4-724E-8B45-A3E9-37308C3AE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5459413"/>
            <a:ext cx="4763" cy="6350"/>
          </a:xfrm>
          <a:custGeom>
            <a:avLst/>
            <a:gdLst>
              <a:gd name="T0" fmla="*/ 4445 w 15"/>
              <a:gd name="T1" fmla="*/ 5953 h 16"/>
              <a:gd name="T2" fmla="*/ 0 w 15"/>
              <a:gd name="T3" fmla="*/ 2381 h 16"/>
              <a:gd name="T4" fmla="*/ 1588 w 15"/>
              <a:gd name="T5" fmla="*/ 0 h 16"/>
              <a:gd name="T6" fmla="*/ 4445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14" y="15"/>
                </a:moveTo>
                <a:lnTo>
                  <a:pt x="0" y="6"/>
                </a:lnTo>
                <a:lnTo>
                  <a:pt x="5" y="0"/>
                </a:lnTo>
                <a:lnTo>
                  <a:pt x="14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9" name="Freeform 8488">
            <a:extLst>
              <a:ext uri="{FF2B5EF4-FFF2-40B4-BE49-F238E27FC236}">
                <a16:creationId xmlns:a16="http://schemas.microsoft.com/office/drawing/2014/main" id="{F8B4F080-DC20-BD47-84FA-56D21E033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5459413"/>
            <a:ext cx="6350" cy="6350"/>
          </a:xfrm>
          <a:custGeom>
            <a:avLst/>
            <a:gdLst>
              <a:gd name="T0" fmla="*/ 0 w 16"/>
              <a:gd name="T1" fmla="*/ 5953 h 16"/>
              <a:gd name="T2" fmla="*/ 3572 w 16"/>
              <a:gd name="T3" fmla="*/ 0 h 16"/>
              <a:gd name="T4" fmla="*/ 5953 w 16"/>
              <a:gd name="T5" fmla="*/ 2381 h 16"/>
              <a:gd name="T6" fmla="*/ 0 w 16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6">
                <a:moveTo>
                  <a:pt x="0" y="15"/>
                </a:moveTo>
                <a:lnTo>
                  <a:pt x="9" y="0"/>
                </a:lnTo>
                <a:lnTo>
                  <a:pt x="15" y="6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20" name="Freeform 8489">
            <a:extLst>
              <a:ext uri="{FF2B5EF4-FFF2-40B4-BE49-F238E27FC236}">
                <a16:creationId xmlns:a16="http://schemas.microsoft.com/office/drawing/2014/main" id="{BDFC5A8A-E0AA-B14F-9BCA-ED8D4E742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5459413"/>
            <a:ext cx="4762" cy="6350"/>
          </a:xfrm>
          <a:custGeom>
            <a:avLst/>
            <a:gdLst>
              <a:gd name="T0" fmla="*/ 0 w 15"/>
              <a:gd name="T1" fmla="*/ 5953 h 16"/>
              <a:gd name="T2" fmla="*/ 1587 w 15"/>
              <a:gd name="T3" fmla="*/ 0 h 16"/>
              <a:gd name="T4" fmla="*/ 4445 w 15"/>
              <a:gd name="T5" fmla="*/ 1191 h 16"/>
              <a:gd name="T6" fmla="*/ 0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0" y="15"/>
                </a:moveTo>
                <a:lnTo>
                  <a:pt x="5" y="0"/>
                </a:lnTo>
                <a:lnTo>
                  <a:pt x="14" y="3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21" name="Freeform 8490">
            <a:extLst>
              <a:ext uri="{FF2B5EF4-FFF2-40B4-BE49-F238E27FC236}">
                <a16:creationId xmlns:a16="http://schemas.microsoft.com/office/drawing/2014/main" id="{1D673C78-1D20-6E48-8DCA-4C467F8BA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5453063"/>
            <a:ext cx="3175" cy="6350"/>
          </a:xfrm>
          <a:custGeom>
            <a:avLst/>
            <a:gdLst>
              <a:gd name="T0" fmla="*/ 1984 w 8"/>
              <a:gd name="T1" fmla="*/ 0 h 19"/>
              <a:gd name="T2" fmla="*/ 2778 w 8"/>
              <a:gd name="T3" fmla="*/ 6016 h 19"/>
              <a:gd name="T4" fmla="*/ 0 w 8"/>
              <a:gd name="T5" fmla="*/ 6016 h 19"/>
              <a:gd name="T6" fmla="*/ 1984 w 8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9">
                <a:moveTo>
                  <a:pt x="5" y="0"/>
                </a:moveTo>
                <a:lnTo>
                  <a:pt x="7" y="18"/>
                </a:lnTo>
                <a:lnTo>
                  <a:pt x="0" y="18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22" name="Freeform 8491">
            <a:extLst>
              <a:ext uri="{FF2B5EF4-FFF2-40B4-BE49-F238E27FC236}">
                <a16:creationId xmlns:a16="http://schemas.microsoft.com/office/drawing/2014/main" id="{B3225964-C548-C14A-AB43-38F971C10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53063"/>
            <a:ext cx="3175" cy="6350"/>
          </a:xfrm>
          <a:custGeom>
            <a:avLst/>
            <a:gdLst>
              <a:gd name="T0" fmla="*/ 1270 w 10"/>
              <a:gd name="T1" fmla="*/ 0 h 19"/>
              <a:gd name="T2" fmla="*/ 2858 w 10"/>
              <a:gd name="T3" fmla="*/ 6016 h 19"/>
              <a:gd name="T4" fmla="*/ 0 w 10"/>
              <a:gd name="T5" fmla="*/ 6016 h 19"/>
              <a:gd name="T6" fmla="*/ 1270 w 10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9">
                <a:moveTo>
                  <a:pt x="4" y="0"/>
                </a:moveTo>
                <a:lnTo>
                  <a:pt x="9" y="18"/>
                </a:lnTo>
                <a:lnTo>
                  <a:pt x="0" y="18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23" name="Freeform 8492">
            <a:extLst>
              <a:ext uri="{FF2B5EF4-FFF2-40B4-BE49-F238E27FC236}">
                <a16:creationId xmlns:a16="http://schemas.microsoft.com/office/drawing/2014/main" id="{07659548-5302-8E45-8F2A-ACAD8FC22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57825"/>
            <a:ext cx="6350" cy="3175"/>
          </a:xfrm>
          <a:custGeom>
            <a:avLst/>
            <a:gdLst>
              <a:gd name="T0" fmla="*/ 5976 w 17"/>
              <a:gd name="T1" fmla="*/ 0 h 10"/>
              <a:gd name="T2" fmla="*/ 0 w 17"/>
              <a:gd name="T3" fmla="*/ 2858 h 10"/>
              <a:gd name="T4" fmla="*/ 0 w 17"/>
              <a:gd name="T5" fmla="*/ 0 h 10"/>
              <a:gd name="T6" fmla="*/ 5976 w 17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0">
                <a:moveTo>
                  <a:pt x="16" y="0"/>
                </a:moveTo>
                <a:lnTo>
                  <a:pt x="0" y="9"/>
                </a:lnTo>
                <a:lnTo>
                  <a:pt x="0" y="0"/>
                </a:lnTo>
                <a:lnTo>
                  <a:pt x="1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24" name="Freeform 8493">
            <a:extLst>
              <a:ext uri="{FF2B5EF4-FFF2-40B4-BE49-F238E27FC236}">
                <a16:creationId xmlns:a16="http://schemas.microsoft.com/office/drawing/2014/main" id="{08232BE0-ADA9-2947-ABE3-E3C2A548C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57825"/>
            <a:ext cx="6350" cy="3175"/>
          </a:xfrm>
          <a:custGeom>
            <a:avLst/>
            <a:gdLst>
              <a:gd name="T0" fmla="*/ 6016 w 19"/>
              <a:gd name="T1" fmla="*/ 0 h 10"/>
              <a:gd name="T2" fmla="*/ 1671 w 19"/>
              <a:gd name="T3" fmla="*/ 2858 h 10"/>
              <a:gd name="T4" fmla="*/ 0 w 19"/>
              <a:gd name="T5" fmla="*/ 953 h 10"/>
              <a:gd name="T6" fmla="*/ 6016 w 1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0">
                <a:moveTo>
                  <a:pt x="18" y="0"/>
                </a:moveTo>
                <a:lnTo>
                  <a:pt x="5" y="9"/>
                </a:lnTo>
                <a:lnTo>
                  <a:pt x="0" y="3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25" name="Freeform 8494">
            <a:extLst>
              <a:ext uri="{FF2B5EF4-FFF2-40B4-BE49-F238E27FC236}">
                <a16:creationId xmlns:a16="http://schemas.microsoft.com/office/drawing/2014/main" id="{C2CFF21E-3366-BA43-9770-75DE66339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5457825"/>
            <a:ext cx="6350" cy="3175"/>
          </a:xfrm>
          <a:custGeom>
            <a:avLst/>
            <a:gdLst>
              <a:gd name="T0" fmla="*/ 0 w 19"/>
              <a:gd name="T1" fmla="*/ 0 h 10"/>
              <a:gd name="T2" fmla="*/ 6016 w 19"/>
              <a:gd name="T3" fmla="*/ 953 h 10"/>
              <a:gd name="T4" fmla="*/ 4345 w 19"/>
              <a:gd name="T5" fmla="*/ 2858 h 10"/>
              <a:gd name="T6" fmla="*/ 0 w 1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0">
                <a:moveTo>
                  <a:pt x="0" y="0"/>
                </a:moveTo>
                <a:lnTo>
                  <a:pt x="18" y="3"/>
                </a:lnTo>
                <a:lnTo>
                  <a:pt x="13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26" name="Freeform 8495">
            <a:extLst>
              <a:ext uri="{FF2B5EF4-FFF2-40B4-BE49-F238E27FC236}">
                <a16:creationId xmlns:a16="http://schemas.microsoft.com/office/drawing/2014/main" id="{9EA0E78D-CDFC-1440-896E-DA4AAE7FF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5457825"/>
            <a:ext cx="6350" cy="3175"/>
          </a:xfrm>
          <a:custGeom>
            <a:avLst/>
            <a:gdLst>
              <a:gd name="T0" fmla="*/ 0 w 17"/>
              <a:gd name="T1" fmla="*/ 0 h 10"/>
              <a:gd name="T2" fmla="*/ 5976 w 17"/>
              <a:gd name="T3" fmla="*/ 0 h 10"/>
              <a:gd name="T4" fmla="*/ 5976 w 17"/>
              <a:gd name="T5" fmla="*/ 2858 h 10"/>
              <a:gd name="T6" fmla="*/ 0 w 17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0">
                <a:moveTo>
                  <a:pt x="0" y="0"/>
                </a:moveTo>
                <a:lnTo>
                  <a:pt x="16" y="0"/>
                </a:lnTo>
                <a:lnTo>
                  <a:pt x="16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27" name="Freeform 8496">
            <a:extLst>
              <a:ext uri="{FF2B5EF4-FFF2-40B4-BE49-F238E27FC236}">
                <a16:creationId xmlns:a16="http://schemas.microsoft.com/office/drawing/2014/main" id="{3871E01D-1EE0-834D-A55B-F9B01FD82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59413"/>
            <a:ext cx="4763" cy="6350"/>
          </a:xfrm>
          <a:custGeom>
            <a:avLst/>
            <a:gdLst>
              <a:gd name="T0" fmla="*/ 4423 w 14"/>
              <a:gd name="T1" fmla="*/ 5953 h 16"/>
              <a:gd name="T2" fmla="*/ 0 w 14"/>
              <a:gd name="T3" fmla="*/ 1191 h 16"/>
              <a:gd name="T4" fmla="*/ 3062 w 14"/>
              <a:gd name="T5" fmla="*/ 0 h 16"/>
              <a:gd name="T6" fmla="*/ 4423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13" y="15"/>
                </a:moveTo>
                <a:lnTo>
                  <a:pt x="0" y="3"/>
                </a:lnTo>
                <a:lnTo>
                  <a:pt x="9" y="0"/>
                </a:lnTo>
                <a:lnTo>
                  <a:pt x="13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28" name="Freeform 8497">
            <a:extLst>
              <a:ext uri="{FF2B5EF4-FFF2-40B4-BE49-F238E27FC236}">
                <a16:creationId xmlns:a16="http://schemas.microsoft.com/office/drawing/2014/main" id="{72BDC9D5-C211-2247-8547-DE2CD2213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5459413"/>
            <a:ext cx="4763" cy="6350"/>
          </a:xfrm>
          <a:custGeom>
            <a:avLst/>
            <a:gdLst>
              <a:gd name="T0" fmla="*/ 4423 w 14"/>
              <a:gd name="T1" fmla="*/ 5953 h 16"/>
              <a:gd name="T2" fmla="*/ 0 w 14"/>
              <a:gd name="T3" fmla="*/ 2381 h 16"/>
              <a:gd name="T4" fmla="*/ 1361 w 14"/>
              <a:gd name="T5" fmla="*/ 0 h 16"/>
              <a:gd name="T6" fmla="*/ 4423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13" y="15"/>
                </a:moveTo>
                <a:lnTo>
                  <a:pt x="0" y="6"/>
                </a:lnTo>
                <a:lnTo>
                  <a:pt x="4" y="0"/>
                </a:lnTo>
                <a:lnTo>
                  <a:pt x="13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29" name="Freeform 8498">
            <a:extLst>
              <a:ext uri="{FF2B5EF4-FFF2-40B4-BE49-F238E27FC236}">
                <a16:creationId xmlns:a16="http://schemas.microsoft.com/office/drawing/2014/main" id="{84EE0FAF-E397-5A4E-8948-EF8E1749F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5459413"/>
            <a:ext cx="4763" cy="6350"/>
          </a:xfrm>
          <a:custGeom>
            <a:avLst/>
            <a:gdLst>
              <a:gd name="T0" fmla="*/ 0 w 14"/>
              <a:gd name="T1" fmla="*/ 5953 h 16"/>
              <a:gd name="T2" fmla="*/ 3062 w 14"/>
              <a:gd name="T3" fmla="*/ 0 h 16"/>
              <a:gd name="T4" fmla="*/ 4423 w 14"/>
              <a:gd name="T5" fmla="*/ 2381 h 16"/>
              <a:gd name="T6" fmla="*/ 0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0" y="15"/>
                </a:moveTo>
                <a:lnTo>
                  <a:pt x="9" y="0"/>
                </a:lnTo>
                <a:lnTo>
                  <a:pt x="13" y="6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30" name="Freeform 8499">
            <a:extLst>
              <a:ext uri="{FF2B5EF4-FFF2-40B4-BE49-F238E27FC236}">
                <a16:creationId xmlns:a16="http://schemas.microsoft.com/office/drawing/2014/main" id="{C56DB210-6B5A-9644-9AE5-DB6D0A642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5459413"/>
            <a:ext cx="4763" cy="6350"/>
          </a:xfrm>
          <a:custGeom>
            <a:avLst/>
            <a:gdLst>
              <a:gd name="T0" fmla="*/ 0 w 14"/>
              <a:gd name="T1" fmla="*/ 5953 h 16"/>
              <a:gd name="T2" fmla="*/ 2041 w 14"/>
              <a:gd name="T3" fmla="*/ 0 h 16"/>
              <a:gd name="T4" fmla="*/ 4423 w 14"/>
              <a:gd name="T5" fmla="*/ 1191 h 16"/>
              <a:gd name="T6" fmla="*/ 0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0" y="15"/>
                </a:moveTo>
                <a:lnTo>
                  <a:pt x="6" y="0"/>
                </a:lnTo>
                <a:lnTo>
                  <a:pt x="13" y="3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31" name="Freeform 8500">
            <a:extLst>
              <a:ext uri="{FF2B5EF4-FFF2-40B4-BE49-F238E27FC236}">
                <a16:creationId xmlns:a16="http://schemas.microsoft.com/office/drawing/2014/main" id="{79EBC7E2-140A-6B47-8920-44C0116EE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5453063"/>
            <a:ext cx="3175" cy="6350"/>
          </a:xfrm>
          <a:custGeom>
            <a:avLst/>
            <a:gdLst>
              <a:gd name="T0" fmla="*/ 1905 w 10"/>
              <a:gd name="T1" fmla="*/ 0 h 19"/>
              <a:gd name="T2" fmla="*/ 2858 w 10"/>
              <a:gd name="T3" fmla="*/ 6016 h 19"/>
              <a:gd name="T4" fmla="*/ 0 w 10"/>
              <a:gd name="T5" fmla="*/ 6016 h 19"/>
              <a:gd name="T6" fmla="*/ 1905 w 10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9">
                <a:moveTo>
                  <a:pt x="6" y="0"/>
                </a:moveTo>
                <a:lnTo>
                  <a:pt x="9" y="18"/>
                </a:lnTo>
                <a:lnTo>
                  <a:pt x="0" y="18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32" name="Freeform 8501">
            <a:extLst>
              <a:ext uri="{FF2B5EF4-FFF2-40B4-BE49-F238E27FC236}">
                <a16:creationId xmlns:a16="http://schemas.microsoft.com/office/drawing/2014/main" id="{695DD923-A52E-8845-9C04-1741C1747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53063"/>
            <a:ext cx="3175" cy="6350"/>
          </a:xfrm>
          <a:custGeom>
            <a:avLst/>
            <a:gdLst>
              <a:gd name="T0" fmla="*/ 794 w 8"/>
              <a:gd name="T1" fmla="*/ 0 h 19"/>
              <a:gd name="T2" fmla="*/ 2778 w 8"/>
              <a:gd name="T3" fmla="*/ 6016 h 19"/>
              <a:gd name="T4" fmla="*/ 0 w 8"/>
              <a:gd name="T5" fmla="*/ 6016 h 19"/>
              <a:gd name="T6" fmla="*/ 794 w 8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9">
                <a:moveTo>
                  <a:pt x="2" y="0"/>
                </a:moveTo>
                <a:lnTo>
                  <a:pt x="7" y="18"/>
                </a:lnTo>
                <a:lnTo>
                  <a:pt x="0" y="18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33" name="Freeform 8502">
            <a:extLst>
              <a:ext uri="{FF2B5EF4-FFF2-40B4-BE49-F238E27FC236}">
                <a16:creationId xmlns:a16="http://schemas.microsoft.com/office/drawing/2014/main" id="{3DFBC1C2-9747-C940-B4E4-8F617AE8C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57825"/>
            <a:ext cx="6350" cy="3175"/>
          </a:xfrm>
          <a:custGeom>
            <a:avLst/>
            <a:gdLst>
              <a:gd name="T0" fmla="*/ 5997 w 18"/>
              <a:gd name="T1" fmla="*/ 0 h 10"/>
              <a:gd name="T2" fmla="*/ 0 w 18"/>
              <a:gd name="T3" fmla="*/ 2858 h 10"/>
              <a:gd name="T4" fmla="*/ 0 w 18"/>
              <a:gd name="T5" fmla="*/ 0 h 10"/>
              <a:gd name="T6" fmla="*/ 5997 w 1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0">
                <a:moveTo>
                  <a:pt x="17" y="0"/>
                </a:moveTo>
                <a:lnTo>
                  <a:pt x="0" y="9"/>
                </a:lnTo>
                <a:lnTo>
                  <a:pt x="0" y="0"/>
                </a:lnTo>
                <a:lnTo>
                  <a:pt x="1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34" name="Freeform 8503">
            <a:extLst>
              <a:ext uri="{FF2B5EF4-FFF2-40B4-BE49-F238E27FC236}">
                <a16:creationId xmlns:a16="http://schemas.microsoft.com/office/drawing/2014/main" id="{79BF7AF6-BDD0-B04D-8549-D60F66463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57825"/>
            <a:ext cx="6350" cy="3175"/>
          </a:xfrm>
          <a:custGeom>
            <a:avLst/>
            <a:gdLst>
              <a:gd name="T0" fmla="*/ 6016 w 19"/>
              <a:gd name="T1" fmla="*/ 0 h 10"/>
              <a:gd name="T2" fmla="*/ 1671 w 19"/>
              <a:gd name="T3" fmla="*/ 2858 h 10"/>
              <a:gd name="T4" fmla="*/ 0 w 19"/>
              <a:gd name="T5" fmla="*/ 953 h 10"/>
              <a:gd name="T6" fmla="*/ 6016 w 1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0">
                <a:moveTo>
                  <a:pt x="18" y="0"/>
                </a:moveTo>
                <a:lnTo>
                  <a:pt x="5" y="9"/>
                </a:lnTo>
                <a:lnTo>
                  <a:pt x="0" y="3"/>
                </a:lnTo>
                <a:lnTo>
                  <a:pt x="1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35" name="Freeform 8504">
            <a:extLst>
              <a:ext uri="{FF2B5EF4-FFF2-40B4-BE49-F238E27FC236}">
                <a16:creationId xmlns:a16="http://schemas.microsoft.com/office/drawing/2014/main" id="{CD6F310A-E311-A44A-A943-2A74C5F49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5457825"/>
            <a:ext cx="7938" cy="3175"/>
          </a:xfrm>
          <a:custGeom>
            <a:avLst/>
            <a:gdLst>
              <a:gd name="T0" fmla="*/ 0 w 20"/>
              <a:gd name="T1" fmla="*/ 0 h 10"/>
              <a:gd name="T2" fmla="*/ 7541 w 20"/>
              <a:gd name="T3" fmla="*/ 953 h 10"/>
              <a:gd name="T4" fmla="*/ 5954 w 20"/>
              <a:gd name="T5" fmla="*/ 2858 h 10"/>
              <a:gd name="T6" fmla="*/ 0 w 2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10">
                <a:moveTo>
                  <a:pt x="0" y="0"/>
                </a:moveTo>
                <a:lnTo>
                  <a:pt x="19" y="3"/>
                </a:lnTo>
                <a:lnTo>
                  <a:pt x="15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36" name="Freeform 8505">
            <a:extLst>
              <a:ext uri="{FF2B5EF4-FFF2-40B4-BE49-F238E27FC236}">
                <a16:creationId xmlns:a16="http://schemas.microsoft.com/office/drawing/2014/main" id="{7A0E628F-0630-6C40-A39E-46096AFB2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5457825"/>
            <a:ext cx="6350" cy="3175"/>
          </a:xfrm>
          <a:custGeom>
            <a:avLst/>
            <a:gdLst>
              <a:gd name="T0" fmla="*/ 0 w 18"/>
              <a:gd name="T1" fmla="*/ 0 h 10"/>
              <a:gd name="T2" fmla="*/ 5997 w 18"/>
              <a:gd name="T3" fmla="*/ 0 h 10"/>
              <a:gd name="T4" fmla="*/ 5997 w 18"/>
              <a:gd name="T5" fmla="*/ 2858 h 10"/>
              <a:gd name="T6" fmla="*/ 0 w 1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0">
                <a:moveTo>
                  <a:pt x="0" y="0"/>
                </a:moveTo>
                <a:lnTo>
                  <a:pt x="17" y="0"/>
                </a:lnTo>
                <a:lnTo>
                  <a:pt x="17" y="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37" name="Freeform 8506">
            <a:extLst>
              <a:ext uri="{FF2B5EF4-FFF2-40B4-BE49-F238E27FC236}">
                <a16:creationId xmlns:a16="http://schemas.microsoft.com/office/drawing/2014/main" id="{95047FA0-1EE7-C24F-A0AB-07A5D5350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59413"/>
            <a:ext cx="4762" cy="6350"/>
          </a:xfrm>
          <a:custGeom>
            <a:avLst/>
            <a:gdLst>
              <a:gd name="T0" fmla="*/ 4396 w 13"/>
              <a:gd name="T1" fmla="*/ 5953 h 16"/>
              <a:gd name="T2" fmla="*/ 0 w 13"/>
              <a:gd name="T3" fmla="*/ 1191 h 16"/>
              <a:gd name="T4" fmla="*/ 2564 w 13"/>
              <a:gd name="T5" fmla="*/ 0 h 16"/>
              <a:gd name="T6" fmla="*/ 4396 w 13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6">
                <a:moveTo>
                  <a:pt x="12" y="15"/>
                </a:moveTo>
                <a:lnTo>
                  <a:pt x="0" y="3"/>
                </a:lnTo>
                <a:lnTo>
                  <a:pt x="7" y="0"/>
                </a:lnTo>
                <a:lnTo>
                  <a:pt x="12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38" name="Freeform 8507">
            <a:extLst>
              <a:ext uri="{FF2B5EF4-FFF2-40B4-BE49-F238E27FC236}">
                <a16:creationId xmlns:a16="http://schemas.microsoft.com/office/drawing/2014/main" id="{F89E7D11-1B38-8045-9BC3-D80C26E6A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5459413"/>
            <a:ext cx="4762" cy="6350"/>
          </a:xfrm>
          <a:custGeom>
            <a:avLst/>
            <a:gdLst>
              <a:gd name="T0" fmla="*/ 4422 w 14"/>
              <a:gd name="T1" fmla="*/ 5953 h 16"/>
              <a:gd name="T2" fmla="*/ 0 w 14"/>
              <a:gd name="T3" fmla="*/ 2381 h 16"/>
              <a:gd name="T4" fmla="*/ 1701 w 14"/>
              <a:gd name="T5" fmla="*/ 0 h 16"/>
              <a:gd name="T6" fmla="*/ 4422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13" y="15"/>
                </a:moveTo>
                <a:lnTo>
                  <a:pt x="0" y="6"/>
                </a:lnTo>
                <a:lnTo>
                  <a:pt x="5" y="0"/>
                </a:lnTo>
                <a:lnTo>
                  <a:pt x="13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39" name="Freeform 8508">
            <a:extLst>
              <a:ext uri="{FF2B5EF4-FFF2-40B4-BE49-F238E27FC236}">
                <a16:creationId xmlns:a16="http://schemas.microsoft.com/office/drawing/2014/main" id="{88B6F55E-B099-8042-87FD-6EEA1378B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5459413"/>
            <a:ext cx="4762" cy="6350"/>
          </a:xfrm>
          <a:custGeom>
            <a:avLst/>
            <a:gdLst>
              <a:gd name="T0" fmla="*/ 0 w 15"/>
              <a:gd name="T1" fmla="*/ 5953 h 16"/>
              <a:gd name="T2" fmla="*/ 2857 w 15"/>
              <a:gd name="T3" fmla="*/ 0 h 16"/>
              <a:gd name="T4" fmla="*/ 4445 w 15"/>
              <a:gd name="T5" fmla="*/ 2381 h 16"/>
              <a:gd name="T6" fmla="*/ 0 w 15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6">
                <a:moveTo>
                  <a:pt x="0" y="15"/>
                </a:moveTo>
                <a:lnTo>
                  <a:pt x="9" y="0"/>
                </a:lnTo>
                <a:lnTo>
                  <a:pt x="14" y="6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40" name="Freeform 8509">
            <a:extLst>
              <a:ext uri="{FF2B5EF4-FFF2-40B4-BE49-F238E27FC236}">
                <a16:creationId xmlns:a16="http://schemas.microsoft.com/office/drawing/2014/main" id="{E88D60E7-27CA-3D4B-A487-4257F313D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5459413"/>
            <a:ext cx="4762" cy="6350"/>
          </a:xfrm>
          <a:custGeom>
            <a:avLst/>
            <a:gdLst>
              <a:gd name="T0" fmla="*/ 0 w 14"/>
              <a:gd name="T1" fmla="*/ 5953 h 16"/>
              <a:gd name="T2" fmla="*/ 2041 w 14"/>
              <a:gd name="T3" fmla="*/ 0 h 16"/>
              <a:gd name="T4" fmla="*/ 4422 w 14"/>
              <a:gd name="T5" fmla="*/ 1191 h 16"/>
              <a:gd name="T6" fmla="*/ 0 w 14"/>
              <a:gd name="T7" fmla="*/ 5953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0" y="15"/>
                </a:moveTo>
                <a:lnTo>
                  <a:pt x="6" y="0"/>
                </a:lnTo>
                <a:lnTo>
                  <a:pt x="13" y="3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41" name="Freeform 8510">
            <a:extLst>
              <a:ext uri="{FF2B5EF4-FFF2-40B4-BE49-F238E27FC236}">
                <a16:creationId xmlns:a16="http://schemas.microsoft.com/office/drawing/2014/main" id="{561147F0-2D1B-3048-9F27-F03150B2B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395913"/>
            <a:ext cx="431800" cy="84137"/>
          </a:xfrm>
          <a:custGeom>
            <a:avLst/>
            <a:gdLst>
              <a:gd name="T0" fmla="*/ 0 w 1200"/>
              <a:gd name="T1" fmla="*/ 0 h 235"/>
              <a:gd name="T2" fmla="*/ 431440 w 1200"/>
              <a:gd name="T3" fmla="*/ 0 h 235"/>
              <a:gd name="T4" fmla="*/ 431440 w 1200"/>
              <a:gd name="T5" fmla="*/ 83779 h 235"/>
              <a:gd name="T6" fmla="*/ 215540 w 1200"/>
              <a:gd name="T7" fmla="*/ 83779 h 235"/>
              <a:gd name="T8" fmla="*/ 0 w 1200"/>
              <a:gd name="T9" fmla="*/ 83779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42" name="Freeform 8511">
            <a:extLst>
              <a:ext uri="{FF2B5EF4-FFF2-40B4-BE49-F238E27FC236}">
                <a16:creationId xmlns:a16="http://schemas.microsoft.com/office/drawing/2014/main" id="{1AD455DF-8AEF-4B4B-BF67-4A00B64E4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564188"/>
            <a:ext cx="431800" cy="84137"/>
          </a:xfrm>
          <a:custGeom>
            <a:avLst/>
            <a:gdLst>
              <a:gd name="T0" fmla="*/ 215540 w 1200"/>
              <a:gd name="T1" fmla="*/ 83774 h 232"/>
              <a:gd name="T2" fmla="*/ 0 w 1200"/>
              <a:gd name="T3" fmla="*/ 83774 h 232"/>
              <a:gd name="T4" fmla="*/ 0 w 1200"/>
              <a:gd name="T5" fmla="*/ 0 h 232"/>
              <a:gd name="T6" fmla="*/ 431440 w 1200"/>
              <a:gd name="T7" fmla="*/ 0 h 232"/>
              <a:gd name="T8" fmla="*/ 431440 w 1200"/>
              <a:gd name="T9" fmla="*/ 83774 h 232"/>
              <a:gd name="T10" fmla="*/ 215540 w 1200"/>
              <a:gd name="T11" fmla="*/ 83774 h 2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2">
                <a:moveTo>
                  <a:pt x="599" y="231"/>
                </a:moveTo>
                <a:lnTo>
                  <a:pt x="0" y="231"/>
                </a:lnTo>
                <a:lnTo>
                  <a:pt x="0" y="0"/>
                </a:lnTo>
                <a:lnTo>
                  <a:pt x="1199" y="0"/>
                </a:lnTo>
                <a:lnTo>
                  <a:pt x="1199" y="231"/>
                </a:lnTo>
                <a:lnTo>
                  <a:pt x="599" y="231"/>
                </a:lnTo>
              </a:path>
            </a:pathLst>
          </a:custGeom>
          <a:solidFill>
            <a:srgbClr val="3481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43" name="Freeform 8512">
            <a:extLst>
              <a:ext uri="{FF2B5EF4-FFF2-40B4-BE49-F238E27FC236}">
                <a16:creationId xmlns:a16="http://schemas.microsoft.com/office/drawing/2014/main" id="{A414AEAB-5555-024E-B145-101A0E98E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480050"/>
            <a:ext cx="431800" cy="84138"/>
          </a:xfrm>
          <a:custGeom>
            <a:avLst/>
            <a:gdLst>
              <a:gd name="T0" fmla="*/ 0 w 1200"/>
              <a:gd name="T1" fmla="*/ 0 h 234"/>
              <a:gd name="T2" fmla="*/ 431440 w 1200"/>
              <a:gd name="T3" fmla="*/ 0 h 234"/>
              <a:gd name="T4" fmla="*/ 431440 w 1200"/>
              <a:gd name="T5" fmla="*/ 83778 h 234"/>
              <a:gd name="T6" fmla="*/ 215540 w 1200"/>
              <a:gd name="T7" fmla="*/ 83778 h 234"/>
              <a:gd name="T8" fmla="*/ 0 w 1200"/>
              <a:gd name="T9" fmla="*/ 83778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44" name="Freeform 8513">
            <a:extLst>
              <a:ext uri="{FF2B5EF4-FFF2-40B4-BE49-F238E27FC236}">
                <a16:creationId xmlns:a16="http://schemas.microsoft.com/office/drawing/2014/main" id="{CA1242DB-A144-9F42-B956-4380F8D50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395913"/>
            <a:ext cx="166688" cy="252412"/>
          </a:xfrm>
          <a:custGeom>
            <a:avLst/>
            <a:gdLst>
              <a:gd name="T0" fmla="*/ 0 w 465"/>
              <a:gd name="T1" fmla="*/ 0 h 699"/>
              <a:gd name="T2" fmla="*/ 166330 w 465"/>
              <a:gd name="T3" fmla="*/ 126025 h 699"/>
              <a:gd name="T4" fmla="*/ 0 w 465"/>
              <a:gd name="T5" fmla="*/ 252051 h 699"/>
              <a:gd name="T6" fmla="*/ 0 w 465"/>
              <a:gd name="T7" fmla="*/ 0 h 69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5" h="699">
                <a:moveTo>
                  <a:pt x="0" y="0"/>
                </a:moveTo>
                <a:lnTo>
                  <a:pt x="464" y="349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45" name="Freeform 8514">
            <a:extLst>
              <a:ext uri="{FF2B5EF4-FFF2-40B4-BE49-F238E27FC236}">
                <a16:creationId xmlns:a16="http://schemas.microsoft.com/office/drawing/2014/main" id="{442812F0-DBE6-3B4C-8FE0-48F044CA1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5" y="5486400"/>
            <a:ext cx="68263" cy="66675"/>
          </a:xfrm>
          <a:custGeom>
            <a:avLst/>
            <a:gdLst>
              <a:gd name="T0" fmla="*/ 67900 w 188"/>
              <a:gd name="T1" fmla="*/ 33696 h 186"/>
              <a:gd name="T2" fmla="*/ 34132 w 188"/>
              <a:gd name="T3" fmla="*/ 66317 h 186"/>
              <a:gd name="T4" fmla="*/ 0 w 188"/>
              <a:gd name="T5" fmla="*/ 33696 h 186"/>
              <a:gd name="T6" fmla="*/ 34132 w 188"/>
              <a:gd name="T7" fmla="*/ 0 h 186"/>
              <a:gd name="T8" fmla="*/ 67900 w 188"/>
              <a:gd name="T9" fmla="*/ 33696 h 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8" h="186">
                <a:moveTo>
                  <a:pt x="187" y="94"/>
                </a:moveTo>
                <a:cubicBezTo>
                  <a:pt x="187" y="145"/>
                  <a:pt x="146" y="185"/>
                  <a:pt x="94" y="185"/>
                </a:cubicBezTo>
                <a:cubicBezTo>
                  <a:pt x="44" y="185"/>
                  <a:pt x="0" y="145"/>
                  <a:pt x="0" y="94"/>
                </a:cubicBezTo>
                <a:cubicBezTo>
                  <a:pt x="0" y="45"/>
                  <a:pt x="44" y="0"/>
                  <a:pt x="94" y="0"/>
                </a:cubicBezTo>
                <a:cubicBezTo>
                  <a:pt x="146" y="0"/>
                  <a:pt x="187" y="45"/>
                  <a:pt x="187" y="94"/>
                </a:cubicBez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46" name="Freeform 8515">
            <a:extLst>
              <a:ext uri="{FF2B5EF4-FFF2-40B4-BE49-F238E27FC236}">
                <a16:creationId xmlns:a16="http://schemas.microsoft.com/office/drawing/2014/main" id="{308E68D7-C6CF-0A40-9B74-0A5EA02DA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538" y="5486400"/>
            <a:ext cx="68262" cy="66675"/>
          </a:xfrm>
          <a:custGeom>
            <a:avLst/>
            <a:gdLst>
              <a:gd name="T0" fmla="*/ 67901 w 189"/>
              <a:gd name="T1" fmla="*/ 33696 h 186"/>
              <a:gd name="T2" fmla="*/ 33228 w 189"/>
              <a:gd name="T3" fmla="*/ 66317 h 186"/>
              <a:gd name="T4" fmla="*/ 0 w 189"/>
              <a:gd name="T5" fmla="*/ 33696 h 186"/>
              <a:gd name="T6" fmla="*/ 33228 w 189"/>
              <a:gd name="T7" fmla="*/ 0 h 186"/>
              <a:gd name="T8" fmla="*/ 67901 w 189"/>
              <a:gd name="T9" fmla="*/ 33696 h 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" h="186">
                <a:moveTo>
                  <a:pt x="188" y="94"/>
                </a:moveTo>
                <a:cubicBezTo>
                  <a:pt x="188" y="145"/>
                  <a:pt x="146" y="185"/>
                  <a:pt x="92" y="185"/>
                </a:cubicBezTo>
                <a:cubicBezTo>
                  <a:pt x="44" y="185"/>
                  <a:pt x="0" y="145"/>
                  <a:pt x="0" y="94"/>
                </a:cubicBezTo>
                <a:cubicBezTo>
                  <a:pt x="0" y="45"/>
                  <a:pt x="44" y="0"/>
                  <a:pt x="92" y="0"/>
                </a:cubicBezTo>
                <a:cubicBezTo>
                  <a:pt x="146" y="0"/>
                  <a:pt x="188" y="45"/>
                  <a:pt x="188" y="9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47" name="Freeform 8516">
            <a:extLst>
              <a:ext uri="{FF2B5EF4-FFF2-40B4-BE49-F238E27FC236}">
                <a16:creationId xmlns:a16="http://schemas.microsoft.com/office/drawing/2014/main" id="{8765ECD6-37E1-7F4C-91B6-3BDC22D99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1300" y="5497513"/>
            <a:ext cx="46038" cy="44450"/>
          </a:xfrm>
          <a:custGeom>
            <a:avLst/>
            <a:gdLst>
              <a:gd name="T0" fmla="*/ 8632 w 128"/>
              <a:gd name="T1" fmla="*/ 44086 h 122"/>
              <a:gd name="T2" fmla="*/ 14027 w 128"/>
              <a:gd name="T3" fmla="*/ 26597 h 122"/>
              <a:gd name="T4" fmla="*/ 0 w 128"/>
              <a:gd name="T5" fmla="*/ 16760 h 122"/>
              <a:gd name="T6" fmla="*/ 17264 w 128"/>
              <a:gd name="T7" fmla="*/ 16760 h 122"/>
              <a:gd name="T8" fmla="*/ 22300 w 128"/>
              <a:gd name="T9" fmla="*/ 0 h 122"/>
              <a:gd name="T10" fmla="*/ 28054 w 128"/>
              <a:gd name="T11" fmla="*/ 16760 h 122"/>
              <a:gd name="T12" fmla="*/ 45678 w 128"/>
              <a:gd name="T13" fmla="*/ 16760 h 122"/>
              <a:gd name="T14" fmla="*/ 32011 w 128"/>
              <a:gd name="T15" fmla="*/ 26597 h 122"/>
              <a:gd name="T16" fmla="*/ 36327 w 128"/>
              <a:gd name="T17" fmla="*/ 44086 h 122"/>
              <a:gd name="T18" fmla="*/ 22300 w 128"/>
              <a:gd name="T19" fmla="*/ 33155 h 122"/>
              <a:gd name="T20" fmla="*/ 8632 w 128"/>
              <a:gd name="T21" fmla="*/ 44086 h 1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122">
                <a:moveTo>
                  <a:pt x="24" y="121"/>
                </a:moveTo>
                <a:lnTo>
                  <a:pt x="39" y="73"/>
                </a:lnTo>
                <a:lnTo>
                  <a:pt x="0" y="46"/>
                </a:lnTo>
                <a:lnTo>
                  <a:pt x="48" y="46"/>
                </a:lnTo>
                <a:lnTo>
                  <a:pt x="62" y="0"/>
                </a:lnTo>
                <a:lnTo>
                  <a:pt x="78" y="46"/>
                </a:lnTo>
                <a:lnTo>
                  <a:pt x="127" y="46"/>
                </a:lnTo>
                <a:lnTo>
                  <a:pt x="89" y="73"/>
                </a:lnTo>
                <a:lnTo>
                  <a:pt x="101" y="121"/>
                </a:lnTo>
                <a:lnTo>
                  <a:pt x="62" y="91"/>
                </a:lnTo>
                <a:lnTo>
                  <a:pt x="24" y="121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48" name="Freeform 8517">
            <a:extLst>
              <a:ext uri="{FF2B5EF4-FFF2-40B4-BE49-F238E27FC236}">
                <a16:creationId xmlns:a16="http://schemas.microsoft.com/office/drawing/2014/main" id="{2F23095A-6F6C-5143-8688-C7D7C7FA2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5395913"/>
            <a:ext cx="431800" cy="252412"/>
          </a:xfrm>
          <a:custGeom>
            <a:avLst/>
            <a:gdLst>
              <a:gd name="T0" fmla="*/ 215720 w 1201"/>
              <a:gd name="T1" fmla="*/ 252051 h 699"/>
              <a:gd name="T2" fmla="*/ 0 w 1201"/>
              <a:gd name="T3" fmla="*/ 252051 h 699"/>
              <a:gd name="T4" fmla="*/ 0 w 1201"/>
              <a:gd name="T5" fmla="*/ 0 h 699"/>
              <a:gd name="T6" fmla="*/ 431440 w 1201"/>
              <a:gd name="T7" fmla="*/ 0 h 699"/>
              <a:gd name="T8" fmla="*/ 431440 w 1201"/>
              <a:gd name="T9" fmla="*/ 252051 h 699"/>
              <a:gd name="T10" fmla="*/ 215720 w 1201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699">
                <a:moveTo>
                  <a:pt x="600" y="698"/>
                </a:moveTo>
                <a:lnTo>
                  <a:pt x="0" y="698"/>
                </a:lnTo>
                <a:lnTo>
                  <a:pt x="0" y="0"/>
                </a:lnTo>
                <a:lnTo>
                  <a:pt x="1200" y="0"/>
                </a:lnTo>
                <a:lnTo>
                  <a:pt x="1200" y="698"/>
                </a:lnTo>
                <a:lnTo>
                  <a:pt x="600" y="698"/>
                </a:lnTo>
              </a:path>
            </a:pathLst>
          </a:custGeom>
          <a:solidFill>
            <a:srgbClr val="C817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49" name="Freeform 8518">
            <a:extLst>
              <a:ext uri="{FF2B5EF4-FFF2-40B4-BE49-F238E27FC236}">
                <a16:creationId xmlns:a16="http://schemas.microsoft.com/office/drawing/2014/main" id="{A4A4AD0A-6541-6B46-B526-77DDD908C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5445125"/>
            <a:ext cx="160337" cy="152400"/>
          </a:xfrm>
          <a:custGeom>
            <a:avLst/>
            <a:gdLst>
              <a:gd name="T0" fmla="*/ 110367 w 446"/>
              <a:gd name="T1" fmla="*/ 94034 h 423"/>
              <a:gd name="T2" fmla="*/ 129061 w 446"/>
              <a:gd name="T3" fmla="*/ 152040 h 423"/>
              <a:gd name="T4" fmla="*/ 80888 w 446"/>
              <a:gd name="T5" fmla="*/ 114930 h 423"/>
              <a:gd name="T6" fmla="*/ 30917 w 446"/>
              <a:gd name="T7" fmla="*/ 152040 h 423"/>
              <a:gd name="T8" fmla="*/ 49971 w 446"/>
              <a:gd name="T9" fmla="*/ 94034 h 423"/>
              <a:gd name="T10" fmla="*/ 0 w 446"/>
              <a:gd name="T11" fmla="*/ 58006 h 423"/>
              <a:gd name="T12" fmla="*/ 60756 w 446"/>
              <a:gd name="T13" fmla="*/ 58006 h 423"/>
              <a:gd name="T14" fmla="*/ 80888 w 446"/>
              <a:gd name="T15" fmla="*/ 0 h 423"/>
              <a:gd name="T16" fmla="*/ 98863 w 446"/>
              <a:gd name="T17" fmla="*/ 58006 h 423"/>
              <a:gd name="T18" fmla="*/ 159978 w 446"/>
              <a:gd name="T19" fmla="*/ 58006 h 423"/>
              <a:gd name="T20" fmla="*/ 110367 w 446"/>
              <a:gd name="T21" fmla="*/ 94034 h 4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6" h="423">
                <a:moveTo>
                  <a:pt x="307" y="261"/>
                </a:moveTo>
                <a:lnTo>
                  <a:pt x="359" y="422"/>
                </a:lnTo>
                <a:lnTo>
                  <a:pt x="225" y="319"/>
                </a:lnTo>
                <a:lnTo>
                  <a:pt x="86" y="422"/>
                </a:lnTo>
                <a:lnTo>
                  <a:pt x="139" y="261"/>
                </a:lnTo>
                <a:lnTo>
                  <a:pt x="0" y="161"/>
                </a:lnTo>
                <a:lnTo>
                  <a:pt x="169" y="161"/>
                </a:lnTo>
                <a:lnTo>
                  <a:pt x="225" y="0"/>
                </a:lnTo>
                <a:lnTo>
                  <a:pt x="275" y="161"/>
                </a:lnTo>
                <a:lnTo>
                  <a:pt x="445" y="161"/>
                </a:lnTo>
                <a:lnTo>
                  <a:pt x="307" y="261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50" name="Freeform 8519">
            <a:extLst>
              <a:ext uri="{FF2B5EF4-FFF2-40B4-BE49-F238E27FC236}">
                <a16:creationId xmlns:a16="http://schemas.microsoft.com/office/drawing/2014/main" id="{81C0B9E7-ADF0-EA4C-8E5A-2198E7C13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5395913"/>
            <a:ext cx="431800" cy="252412"/>
          </a:xfrm>
          <a:custGeom>
            <a:avLst/>
            <a:gdLst>
              <a:gd name="T0" fmla="*/ 215540 w 1200"/>
              <a:gd name="T1" fmla="*/ 252051 h 699"/>
              <a:gd name="T2" fmla="*/ 0 w 1200"/>
              <a:gd name="T3" fmla="*/ 252051 h 699"/>
              <a:gd name="T4" fmla="*/ 0 w 1200"/>
              <a:gd name="T5" fmla="*/ 0 h 699"/>
              <a:gd name="T6" fmla="*/ 431440 w 1200"/>
              <a:gd name="T7" fmla="*/ 0 h 699"/>
              <a:gd name="T8" fmla="*/ 431440 w 1200"/>
              <a:gd name="T9" fmla="*/ 252051 h 699"/>
              <a:gd name="T10" fmla="*/ 215540 w 1200"/>
              <a:gd name="T11" fmla="*/ 252051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599" y="698"/>
                </a:move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  <a:lnTo>
                  <a:pt x="599" y="6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51" name="Freeform 8520">
            <a:extLst>
              <a:ext uri="{FF2B5EF4-FFF2-40B4-BE49-F238E27FC236}">
                <a16:creationId xmlns:a16="http://schemas.microsoft.com/office/drawing/2014/main" id="{4EBE85F7-CD57-294C-AFA3-675BA6A09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5434013"/>
            <a:ext cx="53975" cy="52387"/>
          </a:xfrm>
          <a:custGeom>
            <a:avLst/>
            <a:gdLst>
              <a:gd name="T0" fmla="*/ 53618 w 151"/>
              <a:gd name="T1" fmla="*/ 52031 h 147"/>
              <a:gd name="T2" fmla="*/ 2860 w 151"/>
              <a:gd name="T3" fmla="*/ 52031 h 147"/>
              <a:gd name="T4" fmla="*/ 5719 w 151"/>
              <a:gd name="T5" fmla="*/ 45616 h 147"/>
              <a:gd name="T6" fmla="*/ 357 w 151"/>
              <a:gd name="T7" fmla="*/ 45616 h 147"/>
              <a:gd name="T8" fmla="*/ 11081 w 151"/>
              <a:gd name="T9" fmla="*/ 37776 h 147"/>
              <a:gd name="T10" fmla="*/ 7864 w 151"/>
              <a:gd name="T11" fmla="*/ 34568 h 147"/>
              <a:gd name="T12" fmla="*/ 12868 w 151"/>
              <a:gd name="T13" fmla="*/ 29223 h 147"/>
              <a:gd name="T14" fmla="*/ 16085 w 151"/>
              <a:gd name="T15" fmla="*/ 21739 h 147"/>
              <a:gd name="T16" fmla="*/ 10366 w 151"/>
              <a:gd name="T17" fmla="*/ 18531 h 147"/>
              <a:gd name="T18" fmla="*/ 2860 w 151"/>
              <a:gd name="T19" fmla="*/ 18531 h 147"/>
              <a:gd name="T20" fmla="*/ 11438 w 151"/>
              <a:gd name="T21" fmla="*/ 10691 h 147"/>
              <a:gd name="T22" fmla="*/ 15013 w 151"/>
              <a:gd name="T23" fmla="*/ 6415 h 147"/>
              <a:gd name="T24" fmla="*/ 26094 w 151"/>
              <a:gd name="T25" fmla="*/ 0 h 147"/>
              <a:gd name="T26" fmla="*/ 41464 w 151"/>
              <a:gd name="T27" fmla="*/ 19601 h 147"/>
              <a:gd name="T28" fmla="*/ 46469 w 151"/>
              <a:gd name="T29" fmla="*/ 31361 h 147"/>
              <a:gd name="T30" fmla="*/ 42179 w 151"/>
              <a:gd name="T31" fmla="*/ 29223 h 147"/>
              <a:gd name="T32" fmla="*/ 42894 w 151"/>
              <a:gd name="T33" fmla="*/ 36707 h 147"/>
              <a:gd name="T34" fmla="*/ 47541 w 151"/>
              <a:gd name="T35" fmla="*/ 35637 h 147"/>
              <a:gd name="T36" fmla="*/ 52903 w 151"/>
              <a:gd name="T37" fmla="*/ 37776 h 147"/>
              <a:gd name="T38" fmla="*/ 48613 w 151"/>
              <a:gd name="T39" fmla="*/ 42052 h 147"/>
              <a:gd name="T40" fmla="*/ 51115 w 151"/>
              <a:gd name="T41" fmla="*/ 45616 h 147"/>
              <a:gd name="T42" fmla="*/ 53618 w 151"/>
              <a:gd name="T43" fmla="*/ 52031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51" h="147">
                <a:moveTo>
                  <a:pt x="150" y="146"/>
                </a:moveTo>
                <a:lnTo>
                  <a:pt x="8" y="146"/>
                </a:lnTo>
                <a:cubicBezTo>
                  <a:pt x="14" y="140"/>
                  <a:pt x="18" y="133"/>
                  <a:pt x="16" y="128"/>
                </a:cubicBezTo>
                <a:cubicBezTo>
                  <a:pt x="16" y="128"/>
                  <a:pt x="10" y="124"/>
                  <a:pt x="1" y="128"/>
                </a:cubicBezTo>
                <a:cubicBezTo>
                  <a:pt x="0" y="121"/>
                  <a:pt x="31" y="109"/>
                  <a:pt x="31" y="106"/>
                </a:cubicBezTo>
                <a:cubicBezTo>
                  <a:pt x="32" y="100"/>
                  <a:pt x="22" y="97"/>
                  <a:pt x="22" y="97"/>
                </a:cubicBezTo>
                <a:cubicBezTo>
                  <a:pt x="21" y="97"/>
                  <a:pt x="34" y="82"/>
                  <a:pt x="36" y="82"/>
                </a:cubicBezTo>
                <a:cubicBezTo>
                  <a:pt x="39" y="79"/>
                  <a:pt x="50" y="61"/>
                  <a:pt x="45" y="61"/>
                </a:cubicBezTo>
                <a:cubicBezTo>
                  <a:pt x="39" y="61"/>
                  <a:pt x="29" y="52"/>
                  <a:pt x="29" y="52"/>
                </a:cubicBezTo>
                <a:cubicBezTo>
                  <a:pt x="29" y="52"/>
                  <a:pt x="22" y="42"/>
                  <a:pt x="8" y="52"/>
                </a:cubicBezTo>
                <a:cubicBezTo>
                  <a:pt x="11" y="33"/>
                  <a:pt x="32" y="30"/>
                  <a:pt x="32" y="30"/>
                </a:cubicBezTo>
                <a:cubicBezTo>
                  <a:pt x="32" y="30"/>
                  <a:pt x="33" y="21"/>
                  <a:pt x="42" y="18"/>
                </a:cubicBezTo>
                <a:cubicBezTo>
                  <a:pt x="45" y="9"/>
                  <a:pt x="65" y="0"/>
                  <a:pt x="73" y="0"/>
                </a:cubicBezTo>
                <a:cubicBezTo>
                  <a:pt x="82" y="0"/>
                  <a:pt x="122" y="12"/>
                  <a:pt x="116" y="55"/>
                </a:cubicBezTo>
                <a:cubicBezTo>
                  <a:pt x="134" y="76"/>
                  <a:pt x="130" y="88"/>
                  <a:pt x="130" y="88"/>
                </a:cubicBezTo>
                <a:cubicBezTo>
                  <a:pt x="130" y="88"/>
                  <a:pt x="121" y="76"/>
                  <a:pt x="118" y="82"/>
                </a:cubicBezTo>
                <a:cubicBezTo>
                  <a:pt x="114" y="82"/>
                  <a:pt x="120" y="103"/>
                  <a:pt x="120" y="103"/>
                </a:cubicBezTo>
                <a:cubicBezTo>
                  <a:pt x="122" y="100"/>
                  <a:pt x="130" y="100"/>
                  <a:pt x="133" y="100"/>
                </a:cubicBezTo>
                <a:cubicBezTo>
                  <a:pt x="137" y="100"/>
                  <a:pt x="148" y="106"/>
                  <a:pt x="148" y="106"/>
                </a:cubicBezTo>
                <a:cubicBezTo>
                  <a:pt x="148" y="106"/>
                  <a:pt x="136" y="112"/>
                  <a:pt x="136" y="118"/>
                </a:cubicBezTo>
                <a:cubicBezTo>
                  <a:pt x="137" y="121"/>
                  <a:pt x="137" y="124"/>
                  <a:pt x="143" y="128"/>
                </a:cubicBezTo>
                <a:cubicBezTo>
                  <a:pt x="149" y="131"/>
                  <a:pt x="150" y="140"/>
                  <a:pt x="150" y="146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52" name="Freeform 8521">
            <a:extLst>
              <a:ext uri="{FF2B5EF4-FFF2-40B4-BE49-F238E27FC236}">
                <a16:creationId xmlns:a16="http://schemas.microsoft.com/office/drawing/2014/main" id="{35C2B993-419D-1540-A112-D418C5AB2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5434013"/>
            <a:ext cx="53975" cy="52387"/>
          </a:xfrm>
          <a:custGeom>
            <a:avLst/>
            <a:gdLst>
              <a:gd name="T0" fmla="*/ 1065 w 152"/>
              <a:gd name="T1" fmla="*/ 52031 h 147"/>
              <a:gd name="T2" fmla="*/ 4971 w 152"/>
              <a:gd name="T3" fmla="*/ 45616 h 147"/>
              <a:gd name="T4" fmla="*/ 710 w 152"/>
              <a:gd name="T5" fmla="*/ 45616 h 147"/>
              <a:gd name="T6" fmla="*/ 5326 w 152"/>
              <a:gd name="T7" fmla="*/ 40983 h 147"/>
              <a:gd name="T8" fmla="*/ 7812 w 152"/>
              <a:gd name="T9" fmla="*/ 35637 h 147"/>
              <a:gd name="T10" fmla="*/ 11008 w 152"/>
              <a:gd name="T11" fmla="*/ 29223 h 147"/>
              <a:gd name="T12" fmla="*/ 11718 w 152"/>
              <a:gd name="T13" fmla="*/ 30292 h 147"/>
              <a:gd name="T14" fmla="*/ 11008 w 152"/>
              <a:gd name="T15" fmla="*/ 37776 h 147"/>
              <a:gd name="T16" fmla="*/ 1065 w 152"/>
              <a:gd name="T17" fmla="*/ 44190 h 147"/>
              <a:gd name="T18" fmla="*/ 3551 w 152"/>
              <a:gd name="T19" fmla="*/ 50962 h 147"/>
              <a:gd name="T20" fmla="*/ 50069 w 152"/>
              <a:gd name="T21" fmla="*/ 45616 h 147"/>
              <a:gd name="T22" fmla="*/ 51134 w 152"/>
              <a:gd name="T23" fmla="*/ 37776 h 147"/>
              <a:gd name="T24" fmla="*/ 52200 w 152"/>
              <a:gd name="T25" fmla="*/ 36707 h 147"/>
              <a:gd name="T26" fmla="*/ 52555 w 152"/>
              <a:gd name="T27" fmla="*/ 37776 h 147"/>
              <a:gd name="T28" fmla="*/ 51134 w 152"/>
              <a:gd name="T29" fmla="*/ 45616 h 147"/>
              <a:gd name="T30" fmla="*/ 15624 w 152"/>
              <a:gd name="T31" fmla="*/ 21739 h 147"/>
              <a:gd name="T32" fmla="*/ 6392 w 152"/>
              <a:gd name="T33" fmla="*/ 17462 h 147"/>
              <a:gd name="T34" fmla="*/ 2486 w 152"/>
              <a:gd name="T35" fmla="*/ 19601 h 147"/>
              <a:gd name="T36" fmla="*/ 11008 w 152"/>
              <a:gd name="T37" fmla="*/ 10691 h 147"/>
              <a:gd name="T38" fmla="*/ 25567 w 152"/>
              <a:gd name="T39" fmla="*/ 0 h 147"/>
              <a:gd name="T40" fmla="*/ 41191 w 152"/>
              <a:gd name="T41" fmla="*/ 19601 h 147"/>
              <a:gd name="T42" fmla="*/ 45808 w 152"/>
              <a:gd name="T43" fmla="*/ 32430 h 147"/>
              <a:gd name="T44" fmla="*/ 42257 w 152"/>
              <a:gd name="T45" fmla="*/ 29223 h 147"/>
              <a:gd name="T46" fmla="*/ 42612 w 152"/>
              <a:gd name="T47" fmla="*/ 36707 h 147"/>
              <a:gd name="T48" fmla="*/ 41191 w 152"/>
              <a:gd name="T49" fmla="*/ 28154 h 147"/>
              <a:gd name="T50" fmla="*/ 40836 w 152"/>
              <a:gd name="T51" fmla="*/ 19601 h 147"/>
              <a:gd name="T52" fmla="*/ 25567 w 152"/>
              <a:gd name="T53" fmla="*/ 2138 h 147"/>
              <a:gd name="T54" fmla="*/ 15624 w 152"/>
              <a:gd name="T55" fmla="*/ 6415 h 147"/>
              <a:gd name="T56" fmla="*/ 3196 w 152"/>
              <a:gd name="T57" fmla="*/ 17462 h 147"/>
              <a:gd name="T58" fmla="*/ 10298 w 152"/>
              <a:gd name="T59" fmla="*/ 18531 h 147"/>
              <a:gd name="T60" fmla="*/ 16335 w 152"/>
              <a:gd name="T61" fmla="*/ 21739 h 147"/>
              <a:gd name="T62" fmla="*/ 15624 w 152"/>
              <a:gd name="T63" fmla="*/ 21739 h 147"/>
              <a:gd name="T64" fmla="*/ 46518 w 152"/>
              <a:gd name="T65" fmla="*/ 35637 h 147"/>
              <a:gd name="T66" fmla="*/ 42612 w 152"/>
              <a:gd name="T67" fmla="*/ 36707 h 1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2" h="147">
                <a:moveTo>
                  <a:pt x="151" y="146"/>
                </a:moveTo>
                <a:lnTo>
                  <a:pt x="3" y="146"/>
                </a:lnTo>
                <a:lnTo>
                  <a:pt x="7" y="143"/>
                </a:lnTo>
                <a:cubicBezTo>
                  <a:pt x="13" y="140"/>
                  <a:pt x="15" y="133"/>
                  <a:pt x="14" y="128"/>
                </a:cubicBezTo>
                <a:lnTo>
                  <a:pt x="9" y="128"/>
                </a:lnTo>
                <a:lnTo>
                  <a:pt x="2" y="128"/>
                </a:lnTo>
                <a:cubicBezTo>
                  <a:pt x="0" y="128"/>
                  <a:pt x="0" y="128"/>
                  <a:pt x="0" y="124"/>
                </a:cubicBezTo>
                <a:cubicBezTo>
                  <a:pt x="2" y="121"/>
                  <a:pt x="6" y="118"/>
                  <a:pt x="15" y="115"/>
                </a:cubicBezTo>
                <a:cubicBezTo>
                  <a:pt x="21" y="112"/>
                  <a:pt x="28" y="106"/>
                  <a:pt x="28" y="106"/>
                </a:cubicBezTo>
                <a:cubicBezTo>
                  <a:pt x="29" y="103"/>
                  <a:pt x="24" y="100"/>
                  <a:pt x="22" y="100"/>
                </a:cubicBezTo>
                <a:lnTo>
                  <a:pt x="19" y="97"/>
                </a:lnTo>
                <a:lnTo>
                  <a:pt x="31" y="82"/>
                </a:lnTo>
                <a:lnTo>
                  <a:pt x="35" y="82"/>
                </a:lnTo>
                <a:lnTo>
                  <a:pt x="33" y="85"/>
                </a:lnTo>
                <a:cubicBezTo>
                  <a:pt x="30" y="88"/>
                  <a:pt x="22" y="94"/>
                  <a:pt x="22" y="97"/>
                </a:cubicBezTo>
                <a:cubicBezTo>
                  <a:pt x="26" y="100"/>
                  <a:pt x="31" y="100"/>
                  <a:pt x="31" y="106"/>
                </a:cubicBezTo>
                <a:cubicBezTo>
                  <a:pt x="31" y="109"/>
                  <a:pt x="25" y="112"/>
                  <a:pt x="17" y="118"/>
                </a:cubicBezTo>
                <a:cubicBezTo>
                  <a:pt x="12" y="118"/>
                  <a:pt x="6" y="121"/>
                  <a:pt x="3" y="124"/>
                </a:cubicBezTo>
                <a:lnTo>
                  <a:pt x="16" y="124"/>
                </a:lnTo>
                <a:cubicBezTo>
                  <a:pt x="17" y="133"/>
                  <a:pt x="15" y="140"/>
                  <a:pt x="10" y="143"/>
                </a:cubicBezTo>
                <a:lnTo>
                  <a:pt x="148" y="143"/>
                </a:lnTo>
                <a:cubicBezTo>
                  <a:pt x="148" y="137"/>
                  <a:pt x="147" y="131"/>
                  <a:pt x="141" y="128"/>
                </a:cubicBezTo>
                <a:cubicBezTo>
                  <a:pt x="135" y="124"/>
                  <a:pt x="135" y="121"/>
                  <a:pt x="135" y="118"/>
                </a:cubicBezTo>
                <a:cubicBezTo>
                  <a:pt x="135" y="112"/>
                  <a:pt x="141" y="109"/>
                  <a:pt x="144" y="106"/>
                </a:cubicBezTo>
                <a:cubicBezTo>
                  <a:pt x="142" y="103"/>
                  <a:pt x="136" y="101"/>
                  <a:pt x="134" y="100"/>
                </a:cubicBezTo>
                <a:cubicBezTo>
                  <a:pt x="139" y="101"/>
                  <a:pt x="147" y="103"/>
                  <a:pt x="147" y="103"/>
                </a:cubicBezTo>
                <a:lnTo>
                  <a:pt x="148" y="103"/>
                </a:lnTo>
                <a:lnTo>
                  <a:pt x="148" y="106"/>
                </a:lnTo>
                <a:cubicBezTo>
                  <a:pt x="144" y="109"/>
                  <a:pt x="136" y="115"/>
                  <a:pt x="137" y="118"/>
                </a:cubicBezTo>
                <a:cubicBezTo>
                  <a:pt x="137" y="121"/>
                  <a:pt x="138" y="121"/>
                  <a:pt x="144" y="128"/>
                </a:cubicBezTo>
                <a:cubicBezTo>
                  <a:pt x="149" y="131"/>
                  <a:pt x="151" y="140"/>
                  <a:pt x="151" y="146"/>
                </a:cubicBezTo>
                <a:close/>
                <a:moveTo>
                  <a:pt x="44" y="61"/>
                </a:moveTo>
                <a:cubicBezTo>
                  <a:pt x="38" y="61"/>
                  <a:pt x="28" y="55"/>
                  <a:pt x="28" y="55"/>
                </a:cubicBezTo>
                <a:cubicBezTo>
                  <a:pt x="28" y="55"/>
                  <a:pt x="24" y="49"/>
                  <a:pt x="18" y="49"/>
                </a:cubicBezTo>
                <a:cubicBezTo>
                  <a:pt x="15" y="49"/>
                  <a:pt x="13" y="49"/>
                  <a:pt x="9" y="52"/>
                </a:cubicBezTo>
                <a:lnTo>
                  <a:pt x="7" y="55"/>
                </a:lnTo>
                <a:lnTo>
                  <a:pt x="7" y="52"/>
                </a:lnTo>
                <a:cubicBezTo>
                  <a:pt x="9" y="33"/>
                  <a:pt x="30" y="30"/>
                  <a:pt x="31" y="30"/>
                </a:cubicBezTo>
                <a:cubicBezTo>
                  <a:pt x="31" y="27"/>
                  <a:pt x="31" y="21"/>
                  <a:pt x="41" y="18"/>
                </a:cubicBezTo>
                <a:cubicBezTo>
                  <a:pt x="44" y="9"/>
                  <a:pt x="65" y="0"/>
                  <a:pt x="72" y="0"/>
                </a:cubicBezTo>
                <a:cubicBezTo>
                  <a:pt x="79" y="0"/>
                  <a:pt x="95" y="6"/>
                  <a:pt x="107" y="18"/>
                </a:cubicBezTo>
                <a:cubicBezTo>
                  <a:pt x="115" y="27"/>
                  <a:pt x="119" y="40"/>
                  <a:pt x="116" y="55"/>
                </a:cubicBezTo>
                <a:cubicBezTo>
                  <a:pt x="134" y="76"/>
                  <a:pt x="129" y="88"/>
                  <a:pt x="129" y="88"/>
                </a:cubicBezTo>
                <a:lnTo>
                  <a:pt x="129" y="91"/>
                </a:lnTo>
                <a:lnTo>
                  <a:pt x="127" y="88"/>
                </a:lnTo>
                <a:cubicBezTo>
                  <a:pt x="125" y="85"/>
                  <a:pt x="121" y="82"/>
                  <a:pt x="119" y="82"/>
                </a:cubicBezTo>
                <a:cubicBezTo>
                  <a:pt x="117" y="82"/>
                  <a:pt x="117" y="82"/>
                  <a:pt x="117" y="85"/>
                </a:cubicBezTo>
                <a:cubicBezTo>
                  <a:pt x="116" y="91"/>
                  <a:pt x="119" y="100"/>
                  <a:pt x="120" y="103"/>
                </a:cubicBezTo>
                <a:cubicBezTo>
                  <a:pt x="119" y="103"/>
                  <a:pt x="119" y="103"/>
                  <a:pt x="117" y="100"/>
                </a:cubicBezTo>
                <a:cubicBezTo>
                  <a:pt x="116" y="100"/>
                  <a:pt x="112" y="82"/>
                  <a:pt x="116" y="79"/>
                </a:cubicBezTo>
                <a:cubicBezTo>
                  <a:pt x="119" y="76"/>
                  <a:pt x="125" y="82"/>
                  <a:pt x="128" y="85"/>
                </a:cubicBezTo>
                <a:cubicBezTo>
                  <a:pt x="128" y="82"/>
                  <a:pt x="128" y="73"/>
                  <a:pt x="115" y="55"/>
                </a:cubicBezTo>
                <a:cubicBezTo>
                  <a:pt x="116" y="40"/>
                  <a:pt x="113" y="27"/>
                  <a:pt x="106" y="21"/>
                </a:cubicBezTo>
                <a:cubicBezTo>
                  <a:pt x="94" y="9"/>
                  <a:pt x="78" y="6"/>
                  <a:pt x="72" y="6"/>
                </a:cubicBezTo>
                <a:cubicBezTo>
                  <a:pt x="72" y="3"/>
                  <a:pt x="71" y="3"/>
                  <a:pt x="71" y="3"/>
                </a:cubicBezTo>
                <a:cubicBezTo>
                  <a:pt x="62" y="3"/>
                  <a:pt x="45" y="9"/>
                  <a:pt x="44" y="18"/>
                </a:cubicBezTo>
                <a:cubicBezTo>
                  <a:pt x="33" y="21"/>
                  <a:pt x="33" y="30"/>
                  <a:pt x="33" y="30"/>
                </a:cubicBezTo>
                <a:cubicBezTo>
                  <a:pt x="31" y="30"/>
                  <a:pt x="14" y="37"/>
                  <a:pt x="9" y="49"/>
                </a:cubicBezTo>
                <a:cubicBezTo>
                  <a:pt x="13" y="46"/>
                  <a:pt x="16" y="46"/>
                  <a:pt x="18" y="46"/>
                </a:cubicBezTo>
                <a:cubicBezTo>
                  <a:pt x="25" y="46"/>
                  <a:pt x="29" y="52"/>
                  <a:pt x="29" y="52"/>
                </a:cubicBezTo>
                <a:cubicBezTo>
                  <a:pt x="29" y="52"/>
                  <a:pt x="39" y="58"/>
                  <a:pt x="44" y="58"/>
                </a:cubicBezTo>
                <a:lnTo>
                  <a:pt x="46" y="61"/>
                </a:lnTo>
                <a:cubicBezTo>
                  <a:pt x="48" y="64"/>
                  <a:pt x="38" y="79"/>
                  <a:pt x="35" y="82"/>
                </a:cubicBezTo>
                <a:cubicBezTo>
                  <a:pt x="38" y="76"/>
                  <a:pt x="45" y="64"/>
                  <a:pt x="44" y="61"/>
                </a:cubicBezTo>
                <a:close/>
                <a:moveTo>
                  <a:pt x="130" y="100"/>
                </a:moveTo>
                <a:lnTo>
                  <a:pt x="131" y="100"/>
                </a:lnTo>
                <a:cubicBezTo>
                  <a:pt x="128" y="103"/>
                  <a:pt x="121" y="103"/>
                  <a:pt x="121" y="103"/>
                </a:cubicBezTo>
                <a:lnTo>
                  <a:pt x="120" y="103"/>
                </a:lnTo>
                <a:cubicBezTo>
                  <a:pt x="120" y="100"/>
                  <a:pt x="124" y="100"/>
                  <a:pt x="130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53" name="Freeform 8522">
            <a:extLst>
              <a:ext uri="{FF2B5EF4-FFF2-40B4-BE49-F238E27FC236}">
                <a16:creationId xmlns:a16="http://schemas.microsoft.com/office/drawing/2014/main" id="{E55C31A2-31BF-184D-B8A1-D5F17922C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5556250"/>
            <a:ext cx="71438" cy="57150"/>
          </a:xfrm>
          <a:custGeom>
            <a:avLst/>
            <a:gdLst>
              <a:gd name="T0" fmla="*/ 56079 w 200"/>
              <a:gd name="T1" fmla="*/ 0 h 159"/>
              <a:gd name="T2" fmla="*/ 54293 w 200"/>
              <a:gd name="T3" fmla="*/ 8626 h 159"/>
              <a:gd name="T4" fmla="*/ 70724 w 200"/>
              <a:gd name="T5" fmla="*/ 23004 h 159"/>
              <a:gd name="T6" fmla="*/ 67509 w 200"/>
              <a:gd name="T7" fmla="*/ 27317 h 159"/>
              <a:gd name="T8" fmla="*/ 64294 w 200"/>
              <a:gd name="T9" fmla="*/ 32708 h 159"/>
              <a:gd name="T10" fmla="*/ 61437 w 200"/>
              <a:gd name="T11" fmla="*/ 37022 h 159"/>
              <a:gd name="T12" fmla="*/ 56436 w 200"/>
              <a:gd name="T13" fmla="*/ 40616 h 159"/>
              <a:gd name="T14" fmla="*/ 50007 w 200"/>
              <a:gd name="T15" fmla="*/ 46008 h 159"/>
              <a:gd name="T16" fmla="*/ 42506 w 200"/>
              <a:gd name="T17" fmla="*/ 50321 h 159"/>
              <a:gd name="T18" fmla="*/ 28575 w 200"/>
              <a:gd name="T19" fmla="*/ 50321 h 159"/>
              <a:gd name="T20" fmla="*/ 21431 w 200"/>
              <a:gd name="T21" fmla="*/ 46008 h 159"/>
              <a:gd name="T22" fmla="*/ 14645 w 200"/>
              <a:gd name="T23" fmla="*/ 40616 h 159"/>
              <a:gd name="T24" fmla="*/ 10359 w 200"/>
              <a:gd name="T25" fmla="*/ 37022 h 159"/>
              <a:gd name="T26" fmla="*/ 6787 w 200"/>
              <a:gd name="T27" fmla="*/ 31630 h 159"/>
              <a:gd name="T28" fmla="*/ 3215 w 200"/>
              <a:gd name="T29" fmla="*/ 27317 h 159"/>
              <a:gd name="T30" fmla="*/ 0 w 200"/>
              <a:gd name="T31" fmla="*/ 21925 h 159"/>
              <a:gd name="T32" fmla="*/ 16788 w 200"/>
              <a:gd name="T33" fmla="*/ 8626 h 159"/>
              <a:gd name="T34" fmla="*/ 14645 w 200"/>
              <a:gd name="T35" fmla="*/ 0 h 159"/>
              <a:gd name="T36" fmla="*/ 56079 w 200"/>
              <a:gd name="T37" fmla="*/ 0 h 15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0" h="159">
                <a:moveTo>
                  <a:pt x="157" y="0"/>
                </a:moveTo>
                <a:cubicBezTo>
                  <a:pt x="157" y="0"/>
                  <a:pt x="160" y="18"/>
                  <a:pt x="152" y="24"/>
                </a:cubicBezTo>
                <a:cubicBezTo>
                  <a:pt x="181" y="27"/>
                  <a:pt x="198" y="58"/>
                  <a:pt x="198" y="64"/>
                </a:cubicBezTo>
                <a:cubicBezTo>
                  <a:pt x="199" y="70"/>
                  <a:pt x="189" y="76"/>
                  <a:pt x="189" y="76"/>
                </a:cubicBezTo>
                <a:cubicBezTo>
                  <a:pt x="189" y="76"/>
                  <a:pt x="192" y="88"/>
                  <a:pt x="180" y="91"/>
                </a:cubicBezTo>
                <a:cubicBezTo>
                  <a:pt x="181" y="103"/>
                  <a:pt x="172" y="103"/>
                  <a:pt x="172" y="103"/>
                </a:cubicBezTo>
                <a:cubicBezTo>
                  <a:pt x="172" y="103"/>
                  <a:pt x="168" y="113"/>
                  <a:pt x="158" y="113"/>
                </a:cubicBezTo>
                <a:cubicBezTo>
                  <a:pt x="156" y="128"/>
                  <a:pt x="140" y="128"/>
                  <a:pt x="140" y="128"/>
                </a:cubicBezTo>
                <a:cubicBezTo>
                  <a:pt x="140" y="128"/>
                  <a:pt x="132" y="149"/>
                  <a:pt x="119" y="140"/>
                </a:cubicBezTo>
                <a:cubicBezTo>
                  <a:pt x="110" y="158"/>
                  <a:pt x="88" y="158"/>
                  <a:pt x="80" y="140"/>
                </a:cubicBezTo>
                <a:cubicBezTo>
                  <a:pt x="76" y="140"/>
                  <a:pt x="65" y="146"/>
                  <a:pt x="60" y="128"/>
                </a:cubicBezTo>
                <a:cubicBezTo>
                  <a:pt x="46" y="130"/>
                  <a:pt x="41" y="113"/>
                  <a:pt x="41" y="113"/>
                </a:cubicBezTo>
                <a:cubicBezTo>
                  <a:pt x="41" y="113"/>
                  <a:pt x="33" y="113"/>
                  <a:pt x="29" y="103"/>
                </a:cubicBezTo>
                <a:cubicBezTo>
                  <a:pt x="16" y="100"/>
                  <a:pt x="19" y="88"/>
                  <a:pt x="19" y="88"/>
                </a:cubicBezTo>
                <a:cubicBezTo>
                  <a:pt x="19" y="88"/>
                  <a:pt x="8" y="85"/>
                  <a:pt x="9" y="76"/>
                </a:cubicBezTo>
                <a:cubicBezTo>
                  <a:pt x="0" y="70"/>
                  <a:pt x="0" y="61"/>
                  <a:pt x="0" y="61"/>
                </a:cubicBezTo>
                <a:cubicBezTo>
                  <a:pt x="0" y="61"/>
                  <a:pt x="7" y="30"/>
                  <a:pt x="47" y="24"/>
                </a:cubicBezTo>
                <a:cubicBezTo>
                  <a:pt x="41" y="12"/>
                  <a:pt x="41" y="0"/>
                  <a:pt x="41" y="0"/>
                </a:cubicBezTo>
                <a:lnTo>
                  <a:pt x="157" y="0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54" name="Freeform 8523">
            <a:extLst>
              <a:ext uri="{FF2B5EF4-FFF2-40B4-BE49-F238E27FC236}">
                <a16:creationId xmlns:a16="http://schemas.microsoft.com/office/drawing/2014/main" id="{F8A1167E-6F23-0342-8FCC-352A020A2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5556250"/>
            <a:ext cx="73025" cy="55563"/>
          </a:xfrm>
          <a:custGeom>
            <a:avLst/>
            <a:gdLst>
              <a:gd name="T0" fmla="*/ 36331 w 201"/>
              <a:gd name="T1" fmla="*/ 55207 h 156"/>
              <a:gd name="T2" fmla="*/ 29065 w 201"/>
              <a:gd name="T3" fmla="*/ 49864 h 156"/>
              <a:gd name="T4" fmla="*/ 36331 w 201"/>
              <a:gd name="T5" fmla="*/ 54138 h 156"/>
              <a:gd name="T6" fmla="*/ 43234 w 201"/>
              <a:gd name="T7" fmla="*/ 49864 h 156"/>
              <a:gd name="T8" fmla="*/ 43597 w 201"/>
              <a:gd name="T9" fmla="*/ 49864 h 156"/>
              <a:gd name="T10" fmla="*/ 36331 w 201"/>
              <a:gd name="T11" fmla="*/ 55207 h 156"/>
              <a:gd name="T12" fmla="*/ 27248 w 201"/>
              <a:gd name="T13" fmla="*/ 49864 h 156"/>
              <a:gd name="T14" fmla="*/ 26158 w 201"/>
              <a:gd name="T15" fmla="*/ 49864 h 156"/>
              <a:gd name="T16" fmla="*/ 28338 w 201"/>
              <a:gd name="T17" fmla="*/ 49864 h 156"/>
              <a:gd name="T18" fmla="*/ 27248 w 201"/>
              <a:gd name="T19" fmla="*/ 49864 h 156"/>
              <a:gd name="T20" fmla="*/ 25432 w 201"/>
              <a:gd name="T21" fmla="*/ 49508 h 156"/>
              <a:gd name="T22" fmla="*/ 26158 w 201"/>
              <a:gd name="T23" fmla="*/ 49864 h 156"/>
              <a:gd name="T24" fmla="*/ 25432 w 201"/>
              <a:gd name="T25" fmla="*/ 49508 h 156"/>
              <a:gd name="T26" fmla="*/ 21799 w 201"/>
              <a:gd name="T27" fmla="*/ 45590 h 156"/>
              <a:gd name="T28" fmla="*/ 21072 w 201"/>
              <a:gd name="T29" fmla="*/ 45590 h 156"/>
              <a:gd name="T30" fmla="*/ 14896 w 201"/>
              <a:gd name="T31" fmla="*/ 40248 h 156"/>
              <a:gd name="T32" fmla="*/ 9809 w 201"/>
              <a:gd name="T33" fmla="*/ 36686 h 156"/>
              <a:gd name="T34" fmla="*/ 6903 w 201"/>
              <a:gd name="T35" fmla="*/ 31343 h 156"/>
              <a:gd name="T36" fmla="*/ 2906 w 201"/>
              <a:gd name="T37" fmla="*/ 27069 h 156"/>
              <a:gd name="T38" fmla="*/ 363 w 201"/>
              <a:gd name="T39" fmla="*/ 21727 h 156"/>
              <a:gd name="T40" fmla="*/ 16349 w 201"/>
              <a:gd name="T41" fmla="*/ 8548 h 156"/>
              <a:gd name="T42" fmla="*/ 15259 w 201"/>
              <a:gd name="T43" fmla="*/ 0 h 156"/>
              <a:gd name="T44" fmla="*/ 17439 w 201"/>
              <a:gd name="T45" fmla="*/ 8548 h 156"/>
              <a:gd name="T46" fmla="*/ 727 w 201"/>
              <a:gd name="T47" fmla="*/ 21727 h 156"/>
              <a:gd name="T48" fmla="*/ 3633 w 201"/>
              <a:gd name="T49" fmla="*/ 27069 h 156"/>
              <a:gd name="T50" fmla="*/ 7266 w 201"/>
              <a:gd name="T51" fmla="*/ 31343 h 156"/>
              <a:gd name="T52" fmla="*/ 10899 w 201"/>
              <a:gd name="T53" fmla="*/ 35617 h 156"/>
              <a:gd name="T54" fmla="*/ 15259 w 201"/>
              <a:gd name="T55" fmla="*/ 40248 h 156"/>
              <a:gd name="T56" fmla="*/ 22162 w 201"/>
              <a:gd name="T57" fmla="*/ 45590 h 156"/>
              <a:gd name="T58" fmla="*/ 25432 w 201"/>
              <a:gd name="T59" fmla="*/ 49508 h 156"/>
              <a:gd name="T60" fmla="*/ 21799 w 201"/>
              <a:gd name="T61" fmla="*/ 45590 h 156"/>
              <a:gd name="T62" fmla="*/ 56313 w 201"/>
              <a:gd name="T63" fmla="*/ 8548 h 156"/>
              <a:gd name="T64" fmla="*/ 72662 w 201"/>
              <a:gd name="T65" fmla="*/ 22795 h 156"/>
              <a:gd name="T66" fmla="*/ 69392 w 201"/>
              <a:gd name="T67" fmla="*/ 27069 h 156"/>
              <a:gd name="T68" fmla="*/ 69029 w 201"/>
              <a:gd name="T69" fmla="*/ 30275 h 156"/>
              <a:gd name="T70" fmla="*/ 66122 w 201"/>
              <a:gd name="T71" fmla="*/ 32412 h 156"/>
              <a:gd name="T72" fmla="*/ 64669 w 201"/>
              <a:gd name="T73" fmla="*/ 35617 h 156"/>
              <a:gd name="T74" fmla="*/ 63216 w 201"/>
              <a:gd name="T75" fmla="*/ 36686 h 156"/>
              <a:gd name="T76" fmla="*/ 58493 w 201"/>
              <a:gd name="T77" fmla="*/ 40960 h 156"/>
              <a:gd name="T78" fmla="*/ 51226 w 201"/>
              <a:gd name="T79" fmla="*/ 45590 h 156"/>
              <a:gd name="T80" fmla="*/ 57403 w 201"/>
              <a:gd name="T81" fmla="*/ 40248 h 156"/>
              <a:gd name="T82" fmla="*/ 58493 w 201"/>
              <a:gd name="T83" fmla="*/ 40248 h 156"/>
              <a:gd name="T84" fmla="*/ 62126 w 201"/>
              <a:gd name="T85" fmla="*/ 36686 h 156"/>
              <a:gd name="T86" fmla="*/ 64306 w 201"/>
              <a:gd name="T87" fmla="*/ 35617 h 156"/>
              <a:gd name="T88" fmla="*/ 65396 w 201"/>
              <a:gd name="T89" fmla="*/ 32412 h 156"/>
              <a:gd name="T90" fmla="*/ 67939 w 201"/>
              <a:gd name="T91" fmla="*/ 30275 h 156"/>
              <a:gd name="T92" fmla="*/ 69029 w 201"/>
              <a:gd name="T93" fmla="*/ 27069 h 156"/>
              <a:gd name="T94" fmla="*/ 71935 w 201"/>
              <a:gd name="T95" fmla="*/ 22795 h 156"/>
              <a:gd name="T96" fmla="*/ 55586 w 201"/>
              <a:gd name="T97" fmla="*/ 8548 h 156"/>
              <a:gd name="T98" fmla="*/ 55223 w 201"/>
              <a:gd name="T99" fmla="*/ 8548 h 156"/>
              <a:gd name="T100" fmla="*/ 57403 w 201"/>
              <a:gd name="T101" fmla="*/ 0 h 156"/>
              <a:gd name="T102" fmla="*/ 56313 w 201"/>
              <a:gd name="T103" fmla="*/ 8548 h 156"/>
              <a:gd name="T104" fmla="*/ 46140 w 201"/>
              <a:gd name="T105" fmla="*/ 50933 h 156"/>
              <a:gd name="T106" fmla="*/ 43597 w 201"/>
              <a:gd name="T107" fmla="*/ 49864 h 156"/>
              <a:gd name="T108" fmla="*/ 46140 w 201"/>
              <a:gd name="T109" fmla="*/ 49864 h 156"/>
              <a:gd name="T110" fmla="*/ 51226 w 201"/>
              <a:gd name="T111" fmla="*/ 45590 h 156"/>
              <a:gd name="T112" fmla="*/ 46140 w 201"/>
              <a:gd name="T113" fmla="*/ 50933 h 1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01" h="156">
                <a:moveTo>
                  <a:pt x="100" y="155"/>
                </a:moveTo>
                <a:cubicBezTo>
                  <a:pt x="92" y="155"/>
                  <a:pt x="84" y="149"/>
                  <a:pt x="80" y="140"/>
                </a:cubicBezTo>
                <a:cubicBezTo>
                  <a:pt x="86" y="149"/>
                  <a:pt x="92" y="152"/>
                  <a:pt x="100" y="152"/>
                </a:cubicBezTo>
                <a:cubicBezTo>
                  <a:pt x="108" y="152"/>
                  <a:pt x="115" y="149"/>
                  <a:pt x="119" y="140"/>
                </a:cubicBezTo>
                <a:lnTo>
                  <a:pt x="120" y="140"/>
                </a:lnTo>
                <a:cubicBezTo>
                  <a:pt x="115" y="149"/>
                  <a:pt x="108" y="155"/>
                  <a:pt x="100" y="155"/>
                </a:cubicBezTo>
                <a:close/>
                <a:moveTo>
                  <a:pt x="75" y="140"/>
                </a:moveTo>
                <a:cubicBezTo>
                  <a:pt x="74" y="140"/>
                  <a:pt x="73" y="140"/>
                  <a:pt x="72" y="140"/>
                </a:cubicBezTo>
                <a:cubicBezTo>
                  <a:pt x="74" y="140"/>
                  <a:pt x="76" y="140"/>
                  <a:pt x="78" y="140"/>
                </a:cubicBezTo>
                <a:lnTo>
                  <a:pt x="75" y="140"/>
                </a:lnTo>
                <a:close/>
                <a:moveTo>
                  <a:pt x="70" y="139"/>
                </a:moveTo>
                <a:cubicBezTo>
                  <a:pt x="70" y="139"/>
                  <a:pt x="71" y="140"/>
                  <a:pt x="72" y="140"/>
                </a:cubicBezTo>
                <a:cubicBezTo>
                  <a:pt x="71" y="140"/>
                  <a:pt x="70" y="139"/>
                  <a:pt x="70" y="139"/>
                </a:cubicBezTo>
                <a:close/>
                <a:moveTo>
                  <a:pt x="60" y="128"/>
                </a:moveTo>
                <a:lnTo>
                  <a:pt x="58" y="128"/>
                </a:lnTo>
                <a:cubicBezTo>
                  <a:pt x="46" y="128"/>
                  <a:pt x="42" y="115"/>
                  <a:pt x="41" y="113"/>
                </a:cubicBezTo>
                <a:cubicBezTo>
                  <a:pt x="41" y="115"/>
                  <a:pt x="32" y="113"/>
                  <a:pt x="27" y="103"/>
                </a:cubicBezTo>
                <a:cubicBezTo>
                  <a:pt x="17" y="100"/>
                  <a:pt x="19" y="91"/>
                  <a:pt x="19" y="88"/>
                </a:cubicBezTo>
                <a:cubicBezTo>
                  <a:pt x="17" y="91"/>
                  <a:pt x="8" y="85"/>
                  <a:pt x="8" y="76"/>
                </a:cubicBezTo>
                <a:cubicBezTo>
                  <a:pt x="0" y="70"/>
                  <a:pt x="1" y="61"/>
                  <a:pt x="1" y="61"/>
                </a:cubicBezTo>
                <a:cubicBezTo>
                  <a:pt x="1" y="61"/>
                  <a:pt x="8" y="30"/>
                  <a:pt x="45" y="24"/>
                </a:cubicBezTo>
                <a:cubicBezTo>
                  <a:pt x="41" y="12"/>
                  <a:pt x="42" y="0"/>
                  <a:pt x="42" y="0"/>
                </a:cubicBezTo>
                <a:cubicBezTo>
                  <a:pt x="43" y="3"/>
                  <a:pt x="43" y="12"/>
                  <a:pt x="48" y="24"/>
                </a:cubicBezTo>
                <a:cubicBezTo>
                  <a:pt x="10" y="30"/>
                  <a:pt x="2" y="61"/>
                  <a:pt x="2" y="61"/>
                </a:cubicBezTo>
                <a:cubicBezTo>
                  <a:pt x="2" y="61"/>
                  <a:pt x="2" y="70"/>
                  <a:pt x="10" y="76"/>
                </a:cubicBezTo>
                <a:cubicBezTo>
                  <a:pt x="10" y="85"/>
                  <a:pt x="20" y="88"/>
                  <a:pt x="20" y="88"/>
                </a:cubicBezTo>
                <a:cubicBezTo>
                  <a:pt x="21" y="91"/>
                  <a:pt x="20" y="100"/>
                  <a:pt x="30" y="100"/>
                </a:cubicBezTo>
                <a:cubicBezTo>
                  <a:pt x="34" y="113"/>
                  <a:pt x="42" y="113"/>
                  <a:pt x="42" y="113"/>
                </a:cubicBezTo>
                <a:cubicBezTo>
                  <a:pt x="43" y="113"/>
                  <a:pt x="48" y="128"/>
                  <a:pt x="61" y="128"/>
                </a:cubicBezTo>
                <a:cubicBezTo>
                  <a:pt x="63" y="135"/>
                  <a:pt x="67" y="138"/>
                  <a:pt x="70" y="139"/>
                </a:cubicBezTo>
                <a:cubicBezTo>
                  <a:pt x="65" y="138"/>
                  <a:pt x="62" y="135"/>
                  <a:pt x="60" y="128"/>
                </a:cubicBezTo>
                <a:close/>
                <a:moveTo>
                  <a:pt x="155" y="24"/>
                </a:moveTo>
                <a:cubicBezTo>
                  <a:pt x="185" y="27"/>
                  <a:pt x="200" y="58"/>
                  <a:pt x="200" y="64"/>
                </a:cubicBezTo>
                <a:cubicBezTo>
                  <a:pt x="200" y="70"/>
                  <a:pt x="191" y="76"/>
                  <a:pt x="191" y="76"/>
                </a:cubicBezTo>
                <a:cubicBezTo>
                  <a:pt x="191" y="76"/>
                  <a:pt x="192" y="82"/>
                  <a:pt x="190" y="85"/>
                </a:cubicBezTo>
                <a:cubicBezTo>
                  <a:pt x="187" y="88"/>
                  <a:pt x="185" y="91"/>
                  <a:pt x="182" y="91"/>
                </a:cubicBezTo>
                <a:cubicBezTo>
                  <a:pt x="182" y="94"/>
                  <a:pt x="181" y="97"/>
                  <a:pt x="178" y="100"/>
                </a:cubicBezTo>
                <a:cubicBezTo>
                  <a:pt x="177" y="103"/>
                  <a:pt x="174" y="103"/>
                  <a:pt x="174" y="103"/>
                </a:cubicBezTo>
                <a:cubicBezTo>
                  <a:pt x="174" y="103"/>
                  <a:pt x="170" y="115"/>
                  <a:pt x="161" y="115"/>
                </a:cubicBezTo>
                <a:cubicBezTo>
                  <a:pt x="158" y="128"/>
                  <a:pt x="143" y="128"/>
                  <a:pt x="141" y="128"/>
                </a:cubicBezTo>
                <a:cubicBezTo>
                  <a:pt x="143" y="124"/>
                  <a:pt x="155" y="124"/>
                  <a:pt x="158" y="113"/>
                </a:cubicBezTo>
                <a:lnTo>
                  <a:pt x="161" y="113"/>
                </a:lnTo>
                <a:cubicBezTo>
                  <a:pt x="168" y="113"/>
                  <a:pt x="171" y="103"/>
                  <a:pt x="171" y="103"/>
                </a:cubicBezTo>
                <a:cubicBezTo>
                  <a:pt x="173" y="100"/>
                  <a:pt x="175" y="100"/>
                  <a:pt x="177" y="100"/>
                </a:cubicBezTo>
                <a:cubicBezTo>
                  <a:pt x="178" y="97"/>
                  <a:pt x="180" y="94"/>
                  <a:pt x="180" y="91"/>
                </a:cubicBezTo>
                <a:cubicBezTo>
                  <a:pt x="184" y="88"/>
                  <a:pt x="186" y="88"/>
                  <a:pt x="187" y="85"/>
                </a:cubicBezTo>
                <a:cubicBezTo>
                  <a:pt x="190" y="82"/>
                  <a:pt x="190" y="76"/>
                  <a:pt x="190" y="76"/>
                </a:cubicBezTo>
                <a:cubicBezTo>
                  <a:pt x="190" y="76"/>
                  <a:pt x="198" y="70"/>
                  <a:pt x="198" y="64"/>
                </a:cubicBezTo>
                <a:cubicBezTo>
                  <a:pt x="197" y="58"/>
                  <a:pt x="182" y="27"/>
                  <a:pt x="153" y="24"/>
                </a:cubicBezTo>
                <a:lnTo>
                  <a:pt x="152" y="24"/>
                </a:lnTo>
                <a:cubicBezTo>
                  <a:pt x="158" y="15"/>
                  <a:pt x="158" y="0"/>
                  <a:pt x="158" y="0"/>
                </a:cubicBezTo>
                <a:cubicBezTo>
                  <a:pt x="159" y="0"/>
                  <a:pt x="161" y="12"/>
                  <a:pt x="155" y="24"/>
                </a:cubicBezTo>
                <a:close/>
                <a:moveTo>
                  <a:pt x="127" y="143"/>
                </a:moveTo>
                <a:cubicBezTo>
                  <a:pt x="124" y="143"/>
                  <a:pt x="123" y="143"/>
                  <a:pt x="120" y="140"/>
                </a:cubicBezTo>
                <a:lnTo>
                  <a:pt x="127" y="140"/>
                </a:lnTo>
                <a:cubicBezTo>
                  <a:pt x="135" y="140"/>
                  <a:pt x="141" y="128"/>
                  <a:pt x="141" y="128"/>
                </a:cubicBezTo>
                <a:cubicBezTo>
                  <a:pt x="143" y="128"/>
                  <a:pt x="136" y="143"/>
                  <a:pt x="127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55" name="Freeform 8524">
            <a:extLst>
              <a:ext uri="{FF2B5EF4-FFF2-40B4-BE49-F238E27FC236}">
                <a16:creationId xmlns:a16="http://schemas.microsoft.com/office/drawing/2014/main" id="{67AED5A0-BCF3-5049-85D8-A86A78313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5437188"/>
            <a:ext cx="122238" cy="93662"/>
          </a:xfrm>
          <a:custGeom>
            <a:avLst/>
            <a:gdLst>
              <a:gd name="T0" fmla="*/ 110699 w 339"/>
              <a:gd name="T1" fmla="*/ 54968 h 259"/>
              <a:gd name="T2" fmla="*/ 116469 w 339"/>
              <a:gd name="T3" fmla="*/ 92215 h 259"/>
              <a:gd name="T4" fmla="*/ 109618 w 339"/>
              <a:gd name="T5" fmla="*/ 90046 h 259"/>
              <a:gd name="T6" fmla="*/ 99882 w 339"/>
              <a:gd name="T7" fmla="*/ 86791 h 259"/>
              <a:gd name="T8" fmla="*/ 89785 w 339"/>
              <a:gd name="T9" fmla="*/ 83536 h 259"/>
              <a:gd name="T10" fmla="*/ 80771 w 339"/>
              <a:gd name="T11" fmla="*/ 77027 h 259"/>
              <a:gd name="T12" fmla="*/ 77165 w 339"/>
              <a:gd name="T13" fmla="*/ 69071 h 259"/>
              <a:gd name="T14" fmla="*/ 63463 w 339"/>
              <a:gd name="T15" fmla="*/ 61477 h 259"/>
              <a:gd name="T16" fmla="*/ 51564 w 339"/>
              <a:gd name="T17" fmla="*/ 54968 h 259"/>
              <a:gd name="T18" fmla="*/ 37861 w 339"/>
              <a:gd name="T19" fmla="*/ 44842 h 259"/>
              <a:gd name="T20" fmla="*/ 23799 w 339"/>
              <a:gd name="T21" fmla="*/ 32908 h 259"/>
              <a:gd name="T22" fmla="*/ 11539 w 339"/>
              <a:gd name="T23" fmla="*/ 20975 h 259"/>
              <a:gd name="T24" fmla="*/ 2885 w 339"/>
              <a:gd name="T25" fmla="*/ 15550 h 259"/>
              <a:gd name="T26" fmla="*/ 5769 w 339"/>
              <a:gd name="T27" fmla="*/ 10126 h 259"/>
              <a:gd name="T28" fmla="*/ 721 w 339"/>
              <a:gd name="T29" fmla="*/ 4340 h 259"/>
              <a:gd name="T30" fmla="*/ 5769 w 339"/>
              <a:gd name="T31" fmla="*/ 0 h 259"/>
              <a:gd name="T32" fmla="*/ 43270 w 339"/>
              <a:gd name="T33" fmla="*/ 8679 h 259"/>
              <a:gd name="T34" fmla="*/ 82574 w 339"/>
              <a:gd name="T35" fmla="*/ 19890 h 259"/>
              <a:gd name="T36" fmla="*/ 95555 w 339"/>
              <a:gd name="T37" fmla="*/ 20975 h 259"/>
              <a:gd name="T38" fmla="*/ 110699 w 339"/>
              <a:gd name="T39" fmla="*/ 37248 h 259"/>
              <a:gd name="T40" fmla="*/ 104930 w 339"/>
              <a:gd name="T41" fmla="*/ 49543 h 259"/>
              <a:gd name="T42" fmla="*/ 99521 w 339"/>
              <a:gd name="T43" fmla="*/ 56053 h 259"/>
              <a:gd name="T44" fmla="*/ 110699 w 339"/>
              <a:gd name="T45" fmla="*/ 54968 h 25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39" h="259">
                <a:moveTo>
                  <a:pt x="307" y="152"/>
                </a:moveTo>
                <a:cubicBezTo>
                  <a:pt x="307" y="152"/>
                  <a:pt x="338" y="252"/>
                  <a:pt x="323" y="255"/>
                </a:cubicBezTo>
                <a:cubicBezTo>
                  <a:pt x="308" y="258"/>
                  <a:pt x="304" y="249"/>
                  <a:pt x="304" y="249"/>
                </a:cubicBezTo>
                <a:cubicBezTo>
                  <a:pt x="304" y="249"/>
                  <a:pt x="288" y="255"/>
                  <a:pt x="277" y="240"/>
                </a:cubicBezTo>
                <a:cubicBezTo>
                  <a:pt x="259" y="249"/>
                  <a:pt x="251" y="234"/>
                  <a:pt x="249" y="231"/>
                </a:cubicBezTo>
                <a:cubicBezTo>
                  <a:pt x="240" y="234"/>
                  <a:pt x="218" y="231"/>
                  <a:pt x="224" y="213"/>
                </a:cubicBezTo>
                <a:cubicBezTo>
                  <a:pt x="212" y="213"/>
                  <a:pt x="214" y="191"/>
                  <a:pt x="214" y="191"/>
                </a:cubicBezTo>
                <a:cubicBezTo>
                  <a:pt x="214" y="191"/>
                  <a:pt x="189" y="200"/>
                  <a:pt x="176" y="170"/>
                </a:cubicBezTo>
                <a:cubicBezTo>
                  <a:pt x="156" y="170"/>
                  <a:pt x="143" y="152"/>
                  <a:pt x="143" y="152"/>
                </a:cubicBezTo>
                <a:cubicBezTo>
                  <a:pt x="143" y="152"/>
                  <a:pt x="113" y="149"/>
                  <a:pt x="105" y="124"/>
                </a:cubicBezTo>
                <a:cubicBezTo>
                  <a:pt x="71" y="128"/>
                  <a:pt x="66" y="91"/>
                  <a:pt x="66" y="91"/>
                </a:cubicBezTo>
                <a:cubicBezTo>
                  <a:pt x="66" y="91"/>
                  <a:pt x="30" y="85"/>
                  <a:pt x="32" y="58"/>
                </a:cubicBezTo>
                <a:cubicBezTo>
                  <a:pt x="16" y="61"/>
                  <a:pt x="8" y="49"/>
                  <a:pt x="8" y="43"/>
                </a:cubicBezTo>
                <a:cubicBezTo>
                  <a:pt x="6" y="37"/>
                  <a:pt x="16" y="28"/>
                  <a:pt x="16" y="28"/>
                </a:cubicBezTo>
                <a:cubicBezTo>
                  <a:pt x="16" y="28"/>
                  <a:pt x="3" y="28"/>
                  <a:pt x="2" y="12"/>
                </a:cubicBezTo>
                <a:cubicBezTo>
                  <a:pt x="0" y="0"/>
                  <a:pt x="16" y="0"/>
                  <a:pt x="16" y="0"/>
                </a:cubicBezTo>
                <a:cubicBezTo>
                  <a:pt x="16" y="0"/>
                  <a:pt x="109" y="18"/>
                  <a:pt x="120" y="24"/>
                </a:cubicBezTo>
                <a:cubicBezTo>
                  <a:pt x="130" y="31"/>
                  <a:pt x="229" y="55"/>
                  <a:pt x="229" y="55"/>
                </a:cubicBezTo>
                <a:cubicBezTo>
                  <a:pt x="229" y="55"/>
                  <a:pt x="256" y="55"/>
                  <a:pt x="265" y="58"/>
                </a:cubicBezTo>
                <a:cubicBezTo>
                  <a:pt x="276" y="61"/>
                  <a:pt x="307" y="76"/>
                  <a:pt x="307" y="103"/>
                </a:cubicBezTo>
                <a:cubicBezTo>
                  <a:pt x="305" y="128"/>
                  <a:pt x="291" y="134"/>
                  <a:pt x="291" y="137"/>
                </a:cubicBezTo>
                <a:cubicBezTo>
                  <a:pt x="291" y="137"/>
                  <a:pt x="265" y="140"/>
                  <a:pt x="276" y="155"/>
                </a:cubicBezTo>
                <a:cubicBezTo>
                  <a:pt x="287" y="176"/>
                  <a:pt x="307" y="152"/>
                  <a:pt x="307" y="152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56" name="Freeform 8525">
            <a:extLst>
              <a:ext uri="{FF2B5EF4-FFF2-40B4-BE49-F238E27FC236}">
                <a16:creationId xmlns:a16="http://schemas.microsoft.com/office/drawing/2014/main" id="{47D86B8C-D37D-0942-B0EC-03CD93F3E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5437188"/>
            <a:ext cx="120650" cy="93662"/>
          </a:xfrm>
          <a:custGeom>
            <a:avLst/>
            <a:gdLst>
              <a:gd name="T0" fmla="*/ 109452 w 334"/>
              <a:gd name="T1" fmla="*/ 90046 h 259"/>
              <a:gd name="T2" fmla="*/ 96087 w 334"/>
              <a:gd name="T3" fmla="*/ 87876 h 259"/>
              <a:gd name="T4" fmla="*/ 90307 w 334"/>
              <a:gd name="T5" fmla="*/ 83536 h 259"/>
              <a:gd name="T6" fmla="*/ 100060 w 334"/>
              <a:gd name="T7" fmla="*/ 86791 h 259"/>
              <a:gd name="T8" fmla="*/ 106562 w 334"/>
              <a:gd name="T9" fmla="*/ 90046 h 259"/>
              <a:gd name="T10" fmla="*/ 109813 w 334"/>
              <a:gd name="T11" fmla="*/ 88961 h 259"/>
              <a:gd name="T12" fmla="*/ 110536 w 334"/>
              <a:gd name="T13" fmla="*/ 90046 h 259"/>
              <a:gd name="T14" fmla="*/ 116315 w 334"/>
              <a:gd name="T15" fmla="*/ 92215 h 259"/>
              <a:gd name="T16" fmla="*/ 110897 w 334"/>
              <a:gd name="T17" fmla="*/ 54968 h 259"/>
              <a:gd name="T18" fmla="*/ 99338 w 334"/>
              <a:gd name="T19" fmla="*/ 56053 h 259"/>
              <a:gd name="T20" fmla="*/ 104756 w 334"/>
              <a:gd name="T21" fmla="*/ 48458 h 259"/>
              <a:gd name="T22" fmla="*/ 95725 w 334"/>
              <a:gd name="T23" fmla="*/ 20975 h 259"/>
              <a:gd name="T24" fmla="*/ 42625 w 334"/>
              <a:gd name="T25" fmla="*/ 10126 h 259"/>
              <a:gd name="T26" fmla="*/ 43709 w 334"/>
              <a:gd name="T27" fmla="*/ 8679 h 259"/>
              <a:gd name="T28" fmla="*/ 96087 w 334"/>
              <a:gd name="T29" fmla="*/ 19890 h 259"/>
              <a:gd name="T30" fmla="*/ 105478 w 334"/>
              <a:gd name="T31" fmla="*/ 49543 h 259"/>
              <a:gd name="T32" fmla="*/ 100060 w 334"/>
              <a:gd name="T33" fmla="*/ 56053 h 259"/>
              <a:gd name="T34" fmla="*/ 110897 w 334"/>
              <a:gd name="T35" fmla="*/ 53883 h 259"/>
              <a:gd name="T36" fmla="*/ 111258 w 334"/>
              <a:gd name="T37" fmla="*/ 54968 h 259"/>
              <a:gd name="T38" fmla="*/ 117038 w 334"/>
              <a:gd name="T39" fmla="*/ 93300 h 259"/>
              <a:gd name="T40" fmla="*/ 80915 w 334"/>
              <a:gd name="T41" fmla="*/ 82451 h 259"/>
              <a:gd name="T42" fmla="*/ 78025 w 334"/>
              <a:gd name="T43" fmla="*/ 75942 h 259"/>
              <a:gd name="T44" fmla="*/ 74413 w 334"/>
              <a:gd name="T45" fmla="*/ 70156 h 259"/>
              <a:gd name="T46" fmla="*/ 50933 w 334"/>
              <a:gd name="T47" fmla="*/ 54968 h 259"/>
              <a:gd name="T48" fmla="*/ 36845 w 334"/>
              <a:gd name="T49" fmla="*/ 46289 h 259"/>
              <a:gd name="T50" fmla="*/ 11198 w 334"/>
              <a:gd name="T51" fmla="*/ 22059 h 259"/>
              <a:gd name="T52" fmla="*/ 4696 w 334"/>
              <a:gd name="T53" fmla="*/ 10126 h 259"/>
              <a:gd name="T54" fmla="*/ 1084 w 334"/>
              <a:gd name="T55" fmla="*/ 1085 h 259"/>
              <a:gd name="T56" fmla="*/ 2167 w 334"/>
              <a:gd name="T57" fmla="*/ 2170 h 259"/>
              <a:gd name="T58" fmla="*/ 5780 w 334"/>
              <a:gd name="T59" fmla="*/ 10126 h 259"/>
              <a:gd name="T60" fmla="*/ 2890 w 334"/>
              <a:gd name="T61" fmla="*/ 15550 h 259"/>
              <a:gd name="T62" fmla="*/ 11921 w 334"/>
              <a:gd name="T63" fmla="*/ 20975 h 259"/>
              <a:gd name="T64" fmla="*/ 23841 w 334"/>
              <a:gd name="T65" fmla="*/ 31823 h 259"/>
              <a:gd name="T66" fmla="*/ 36845 w 334"/>
              <a:gd name="T67" fmla="*/ 44842 h 259"/>
              <a:gd name="T68" fmla="*/ 51294 w 334"/>
              <a:gd name="T69" fmla="*/ 53883 h 259"/>
              <a:gd name="T70" fmla="*/ 74413 w 334"/>
              <a:gd name="T71" fmla="*/ 69071 h 259"/>
              <a:gd name="T72" fmla="*/ 77664 w 334"/>
              <a:gd name="T73" fmla="*/ 69071 h 259"/>
              <a:gd name="T74" fmla="*/ 79109 w 334"/>
              <a:gd name="T75" fmla="*/ 74857 h 259"/>
              <a:gd name="T76" fmla="*/ 80915 w 334"/>
              <a:gd name="T77" fmla="*/ 77027 h 259"/>
              <a:gd name="T78" fmla="*/ 87056 w 334"/>
              <a:gd name="T79" fmla="*/ 83536 h 25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4" h="259">
                <a:moveTo>
                  <a:pt x="317" y="258"/>
                </a:moveTo>
                <a:cubicBezTo>
                  <a:pt x="308" y="258"/>
                  <a:pt x="304" y="252"/>
                  <a:pt x="303" y="249"/>
                </a:cubicBezTo>
                <a:cubicBezTo>
                  <a:pt x="299" y="252"/>
                  <a:pt x="287" y="255"/>
                  <a:pt x="277" y="240"/>
                </a:cubicBezTo>
                <a:cubicBezTo>
                  <a:pt x="272" y="243"/>
                  <a:pt x="269" y="243"/>
                  <a:pt x="266" y="243"/>
                </a:cubicBezTo>
                <a:cubicBezTo>
                  <a:pt x="260" y="243"/>
                  <a:pt x="253" y="240"/>
                  <a:pt x="248" y="231"/>
                </a:cubicBezTo>
                <a:cubicBezTo>
                  <a:pt x="249" y="228"/>
                  <a:pt x="250" y="231"/>
                  <a:pt x="250" y="231"/>
                </a:cubicBezTo>
                <a:cubicBezTo>
                  <a:pt x="256" y="240"/>
                  <a:pt x="265" y="243"/>
                  <a:pt x="276" y="240"/>
                </a:cubicBezTo>
                <a:lnTo>
                  <a:pt x="277" y="240"/>
                </a:lnTo>
                <a:lnTo>
                  <a:pt x="278" y="240"/>
                </a:lnTo>
                <a:cubicBezTo>
                  <a:pt x="282" y="246"/>
                  <a:pt x="288" y="249"/>
                  <a:pt x="295" y="249"/>
                </a:cubicBezTo>
                <a:cubicBezTo>
                  <a:pt x="300" y="249"/>
                  <a:pt x="303" y="246"/>
                  <a:pt x="303" y="246"/>
                </a:cubicBezTo>
                <a:lnTo>
                  <a:pt x="304" y="246"/>
                </a:lnTo>
                <a:lnTo>
                  <a:pt x="305" y="246"/>
                </a:lnTo>
                <a:lnTo>
                  <a:pt x="306" y="249"/>
                </a:lnTo>
                <a:cubicBezTo>
                  <a:pt x="306" y="249"/>
                  <a:pt x="308" y="255"/>
                  <a:pt x="317" y="255"/>
                </a:cubicBezTo>
                <a:lnTo>
                  <a:pt x="322" y="255"/>
                </a:lnTo>
                <a:cubicBezTo>
                  <a:pt x="327" y="252"/>
                  <a:pt x="331" y="240"/>
                  <a:pt x="307" y="158"/>
                </a:cubicBezTo>
                <a:lnTo>
                  <a:pt x="307" y="152"/>
                </a:lnTo>
                <a:cubicBezTo>
                  <a:pt x="303" y="155"/>
                  <a:pt x="294" y="167"/>
                  <a:pt x="286" y="167"/>
                </a:cubicBezTo>
                <a:cubicBezTo>
                  <a:pt x="281" y="167"/>
                  <a:pt x="278" y="161"/>
                  <a:pt x="275" y="155"/>
                </a:cubicBezTo>
                <a:cubicBezTo>
                  <a:pt x="270" y="152"/>
                  <a:pt x="270" y="149"/>
                  <a:pt x="272" y="146"/>
                </a:cubicBezTo>
                <a:cubicBezTo>
                  <a:pt x="275" y="140"/>
                  <a:pt x="281" y="137"/>
                  <a:pt x="290" y="134"/>
                </a:cubicBezTo>
                <a:cubicBezTo>
                  <a:pt x="294" y="131"/>
                  <a:pt x="303" y="124"/>
                  <a:pt x="305" y="103"/>
                </a:cubicBezTo>
                <a:cubicBezTo>
                  <a:pt x="307" y="76"/>
                  <a:pt x="275" y="61"/>
                  <a:pt x="265" y="58"/>
                </a:cubicBezTo>
                <a:lnTo>
                  <a:pt x="229" y="58"/>
                </a:lnTo>
                <a:cubicBezTo>
                  <a:pt x="224" y="55"/>
                  <a:pt x="129" y="33"/>
                  <a:pt x="118" y="28"/>
                </a:cubicBezTo>
                <a:cubicBezTo>
                  <a:pt x="111" y="21"/>
                  <a:pt x="49" y="9"/>
                  <a:pt x="16" y="0"/>
                </a:cubicBezTo>
                <a:cubicBezTo>
                  <a:pt x="20" y="0"/>
                  <a:pt x="110" y="18"/>
                  <a:pt x="121" y="24"/>
                </a:cubicBezTo>
                <a:cubicBezTo>
                  <a:pt x="130" y="31"/>
                  <a:pt x="229" y="55"/>
                  <a:pt x="229" y="55"/>
                </a:cubicBezTo>
                <a:lnTo>
                  <a:pt x="266" y="55"/>
                </a:lnTo>
                <a:cubicBezTo>
                  <a:pt x="276" y="58"/>
                  <a:pt x="309" y="76"/>
                  <a:pt x="308" y="103"/>
                </a:cubicBezTo>
                <a:cubicBezTo>
                  <a:pt x="307" y="128"/>
                  <a:pt x="297" y="134"/>
                  <a:pt x="292" y="137"/>
                </a:cubicBezTo>
                <a:cubicBezTo>
                  <a:pt x="281" y="140"/>
                  <a:pt x="276" y="143"/>
                  <a:pt x="276" y="146"/>
                </a:cubicBezTo>
                <a:cubicBezTo>
                  <a:pt x="275" y="149"/>
                  <a:pt x="275" y="152"/>
                  <a:pt x="277" y="155"/>
                </a:cubicBezTo>
                <a:cubicBezTo>
                  <a:pt x="280" y="158"/>
                  <a:pt x="282" y="161"/>
                  <a:pt x="286" y="161"/>
                </a:cubicBezTo>
                <a:cubicBezTo>
                  <a:pt x="295" y="161"/>
                  <a:pt x="307" y="149"/>
                  <a:pt x="307" y="149"/>
                </a:cubicBezTo>
                <a:lnTo>
                  <a:pt x="308" y="149"/>
                </a:lnTo>
                <a:lnTo>
                  <a:pt x="308" y="152"/>
                </a:lnTo>
                <a:cubicBezTo>
                  <a:pt x="308" y="152"/>
                  <a:pt x="309" y="152"/>
                  <a:pt x="310" y="155"/>
                </a:cubicBezTo>
                <a:cubicBezTo>
                  <a:pt x="329" y="222"/>
                  <a:pt x="333" y="255"/>
                  <a:pt x="324" y="258"/>
                </a:cubicBezTo>
                <a:lnTo>
                  <a:pt x="317" y="258"/>
                </a:lnTo>
                <a:close/>
                <a:moveTo>
                  <a:pt x="224" y="228"/>
                </a:moveTo>
                <a:cubicBezTo>
                  <a:pt x="221" y="222"/>
                  <a:pt x="220" y="219"/>
                  <a:pt x="222" y="213"/>
                </a:cubicBezTo>
                <a:cubicBezTo>
                  <a:pt x="219" y="213"/>
                  <a:pt x="218" y="213"/>
                  <a:pt x="216" y="210"/>
                </a:cubicBezTo>
                <a:cubicBezTo>
                  <a:pt x="212" y="203"/>
                  <a:pt x="212" y="197"/>
                  <a:pt x="212" y="194"/>
                </a:cubicBezTo>
                <a:lnTo>
                  <a:pt x="206" y="194"/>
                </a:lnTo>
                <a:cubicBezTo>
                  <a:pt x="199" y="194"/>
                  <a:pt x="182" y="191"/>
                  <a:pt x="175" y="173"/>
                </a:cubicBezTo>
                <a:cubicBezTo>
                  <a:pt x="156" y="170"/>
                  <a:pt x="142" y="152"/>
                  <a:pt x="141" y="152"/>
                </a:cubicBezTo>
                <a:cubicBezTo>
                  <a:pt x="141" y="152"/>
                  <a:pt x="112" y="152"/>
                  <a:pt x="104" y="128"/>
                </a:cubicBezTo>
                <a:lnTo>
                  <a:pt x="102" y="128"/>
                </a:lnTo>
                <a:cubicBezTo>
                  <a:pt x="72" y="128"/>
                  <a:pt x="66" y="97"/>
                  <a:pt x="66" y="91"/>
                </a:cubicBezTo>
                <a:cubicBezTo>
                  <a:pt x="60" y="91"/>
                  <a:pt x="30" y="85"/>
                  <a:pt x="31" y="61"/>
                </a:cubicBezTo>
                <a:cubicBezTo>
                  <a:pt x="14" y="61"/>
                  <a:pt x="8" y="52"/>
                  <a:pt x="6" y="43"/>
                </a:cubicBezTo>
                <a:cubicBezTo>
                  <a:pt x="3" y="37"/>
                  <a:pt x="11" y="31"/>
                  <a:pt x="13" y="28"/>
                </a:cubicBezTo>
                <a:cubicBezTo>
                  <a:pt x="10" y="28"/>
                  <a:pt x="2" y="21"/>
                  <a:pt x="0" y="12"/>
                </a:cubicBezTo>
                <a:cubicBezTo>
                  <a:pt x="0" y="9"/>
                  <a:pt x="0" y="6"/>
                  <a:pt x="3" y="3"/>
                </a:cubicBezTo>
                <a:cubicBezTo>
                  <a:pt x="7" y="0"/>
                  <a:pt x="15" y="0"/>
                  <a:pt x="16" y="0"/>
                </a:cubicBezTo>
                <a:cubicBezTo>
                  <a:pt x="15" y="0"/>
                  <a:pt x="9" y="0"/>
                  <a:pt x="6" y="6"/>
                </a:cubicBezTo>
                <a:cubicBezTo>
                  <a:pt x="3" y="6"/>
                  <a:pt x="3" y="9"/>
                  <a:pt x="3" y="12"/>
                </a:cubicBezTo>
                <a:cubicBezTo>
                  <a:pt x="4" y="24"/>
                  <a:pt x="16" y="28"/>
                  <a:pt x="16" y="28"/>
                </a:cubicBezTo>
                <a:lnTo>
                  <a:pt x="17" y="28"/>
                </a:lnTo>
                <a:cubicBezTo>
                  <a:pt x="17" y="28"/>
                  <a:pt x="8" y="37"/>
                  <a:pt x="8" y="43"/>
                </a:cubicBezTo>
                <a:cubicBezTo>
                  <a:pt x="10" y="49"/>
                  <a:pt x="17" y="61"/>
                  <a:pt x="32" y="58"/>
                </a:cubicBezTo>
                <a:lnTo>
                  <a:pt x="33" y="58"/>
                </a:lnTo>
                <a:lnTo>
                  <a:pt x="34" y="58"/>
                </a:lnTo>
                <a:cubicBezTo>
                  <a:pt x="31" y="85"/>
                  <a:pt x="66" y="88"/>
                  <a:pt x="66" y="88"/>
                </a:cubicBezTo>
                <a:cubicBezTo>
                  <a:pt x="66" y="88"/>
                  <a:pt x="67" y="88"/>
                  <a:pt x="68" y="91"/>
                </a:cubicBezTo>
                <a:cubicBezTo>
                  <a:pt x="68" y="91"/>
                  <a:pt x="71" y="124"/>
                  <a:pt x="102" y="124"/>
                </a:cubicBezTo>
                <a:lnTo>
                  <a:pt x="105" y="124"/>
                </a:lnTo>
                <a:cubicBezTo>
                  <a:pt x="114" y="149"/>
                  <a:pt x="142" y="149"/>
                  <a:pt x="142" y="149"/>
                </a:cubicBezTo>
                <a:cubicBezTo>
                  <a:pt x="143" y="152"/>
                  <a:pt x="157" y="167"/>
                  <a:pt x="176" y="170"/>
                </a:cubicBezTo>
                <a:cubicBezTo>
                  <a:pt x="185" y="188"/>
                  <a:pt x="197" y="191"/>
                  <a:pt x="206" y="191"/>
                </a:cubicBezTo>
                <a:lnTo>
                  <a:pt x="214" y="191"/>
                </a:lnTo>
                <a:lnTo>
                  <a:pt x="215" y="191"/>
                </a:lnTo>
                <a:lnTo>
                  <a:pt x="215" y="194"/>
                </a:lnTo>
                <a:cubicBezTo>
                  <a:pt x="215" y="194"/>
                  <a:pt x="215" y="203"/>
                  <a:pt x="219" y="207"/>
                </a:cubicBezTo>
                <a:cubicBezTo>
                  <a:pt x="219" y="210"/>
                  <a:pt x="221" y="210"/>
                  <a:pt x="224" y="210"/>
                </a:cubicBezTo>
                <a:lnTo>
                  <a:pt x="224" y="213"/>
                </a:lnTo>
                <a:cubicBezTo>
                  <a:pt x="223" y="216"/>
                  <a:pt x="224" y="222"/>
                  <a:pt x="226" y="225"/>
                </a:cubicBezTo>
                <a:cubicBezTo>
                  <a:pt x="229" y="228"/>
                  <a:pt x="234" y="231"/>
                  <a:pt x="241" y="231"/>
                </a:cubicBezTo>
                <a:cubicBezTo>
                  <a:pt x="234" y="231"/>
                  <a:pt x="228" y="231"/>
                  <a:pt x="224" y="2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57" name="Freeform 8526">
            <a:extLst>
              <a:ext uri="{FF2B5EF4-FFF2-40B4-BE49-F238E27FC236}">
                <a16:creationId xmlns:a16="http://schemas.microsoft.com/office/drawing/2014/main" id="{3E27A478-2EA5-FD42-8956-10F8BFEA9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8363" y="5462588"/>
            <a:ext cx="7937" cy="14287"/>
          </a:xfrm>
          <a:custGeom>
            <a:avLst/>
            <a:gdLst>
              <a:gd name="T0" fmla="*/ 0 w 23"/>
              <a:gd name="T1" fmla="*/ 0 h 40"/>
              <a:gd name="T2" fmla="*/ 6557 w 23"/>
              <a:gd name="T3" fmla="*/ 13930 h 40"/>
              <a:gd name="T4" fmla="*/ 0 w 23"/>
              <a:gd name="T5" fmla="*/ 0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40">
                <a:moveTo>
                  <a:pt x="0" y="0"/>
                </a:moveTo>
                <a:cubicBezTo>
                  <a:pt x="0" y="0"/>
                  <a:pt x="22" y="3"/>
                  <a:pt x="19" y="39"/>
                </a:cubicBezTo>
                <a:lnTo>
                  <a:pt x="0" y="0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58" name="Freeform 8527">
            <a:extLst>
              <a:ext uri="{FF2B5EF4-FFF2-40B4-BE49-F238E27FC236}">
                <a16:creationId xmlns:a16="http://schemas.microsoft.com/office/drawing/2014/main" id="{1A3B5ED9-B283-0D49-A03E-AABFD9EF2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8363" y="5462588"/>
            <a:ext cx="9525" cy="14287"/>
          </a:xfrm>
          <a:custGeom>
            <a:avLst/>
            <a:gdLst>
              <a:gd name="T0" fmla="*/ 7693 w 26"/>
              <a:gd name="T1" fmla="*/ 13930 h 40"/>
              <a:gd name="T2" fmla="*/ 7693 w 26"/>
              <a:gd name="T3" fmla="*/ 13930 h 40"/>
              <a:gd name="T4" fmla="*/ 7327 w 26"/>
              <a:gd name="T5" fmla="*/ 13930 h 40"/>
              <a:gd name="T6" fmla="*/ 733 w 26"/>
              <a:gd name="T7" fmla="*/ 1072 h 40"/>
              <a:gd name="T8" fmla="*/ 0 w 26"/>
              <a:gd name="T9" fmla="*/ 0 h 40"/>
              <a:gd name="T10" fmla="*/ 733 w 26"/>
              <a:gd name="T11" fmla="*/ 0 h 40"/>
              <a:gd name="T12" fmla="*/ 8060 w 26"/>
              <a:gd name="T13" fmla="*/ 13930 h 40"/>
              <a:gd name="T14" fmla="*/ 7693 w 26"/>
              <a:gd name="T15" fmla="*/ 1393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" h="40">
                <a:moveTo>
                  <a:pt x="21" y="39"/>
                </a:moveTo>
                <a:lnTo>
                  <a:pt x="21" y="39"/>
                </a:lnTo>
                <a:cubicBezTo>
                  <a:pt x="20" y="39"/>
                  <a:pt x="20" y="39"/>
                  <a:pt x="20" y="39"/>
                </a:cubicBezTo>
                <a:cubicBezTo>
                  <a:pt x="22" y="6"/>
                  <a:pt x="2" y="3"/>
                  <a:pt x="2" y="3"/>
                </a:cubicBezTo>
                <a:cubicBezTo>
                  <a:pt x="1" y="3"/>
                  <a:pt x="0" y="0"/>
                  <a:pt x="0" y="0"/>
                </a:cubicBezTo>
                <a:cubicBezTo>
                  <a:pt x="0" y="0"/>
                  <a:pt x="1" y="0"/>
                  <a:pt x="2" y="0"/>
                </a:cubicBezTo>
                <a:cubicBezTo>
                  <a:pt x="2" y="0"/>
                  <a:pt x="25" y="3"/>
                  <a:pt x="22" y="39"/>
                </a:cubicBezTo>
                <a:lnTo>
                  <a:pt x="21" y="3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59" name="Freeform 8528">
            <a:extLst>
              <a:ext uri="{FF2B5EF4-FFF2-40B4-BE49-F238E27FC236}">
                <a16:creationId xmlns:a16="http://schemas.microsoft.com/office/drawing/2014/main" id="{6ACBCC30-3E85-B54A-A02F-CFAEB8DAC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0738" y="5449888"/>
            <a:ext cx="31750" cy="14287"/>
          </a:xfrm>
          <a:custGeom>
            <a:avLst/>
            <a:gdLst>
              <a:gd name="T0" fmla="*/ 16983 w 86"/>
              <a:gd name="T1" fmla="*/ 0 h 40"/>
              <a:gd name="T2" fmla="*/ 31381 w 86"/>
              <a:gd name="T3" fmla="*/ 13930 h 40"/>
              <a:gd name="T4" fmla="*/ 16983 w 86"/>
              <a:gd name="T5" fmla="*/ 0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6" h="40">
                <a:moveTo>
                  <a:pt x="46" y="0"/>
                </a:moveTo>
                <a:lnTo>
                  <a:pt x="85" y="39"/>
                </a:lnTo>
                <a:cubicBezTo>
                  <a:pt x="0" y="30"/>
                  <a:pt x="46" y="0"/>
                  <a:pt x="46" y="0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60" name="Freeform 8529">
            <a:extLst>
              <a:ext uri="{FF2B5EF4-FFF2-40B4-BE49-F238E27FC236}">
                <a16:creationId xmlns:a16="http://schemas.microsoft.com/office/drawing/2014/main" id="{C059641C-B541-FC4E-A1CC-3BAEE8CD0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1850" y="5449888"/>
            <a:ext cx="20638" cy="15875"/>
          </a:xfrm>
          <a:custGeom>
            <a:avLst/>
            <a:gdLst>
              <a:gd name="T0" fmla="*/ 1106 w 56"/>
              <a:gd name="T1" fmla="*/ 7753 h 43"/>
              <a:gd name="T2" fmla="*/ 5160 w 56"/>
              <a:gd name="T3" fmla="*/ 0 h 43"/>
              <a:gd name="T4" fmla="*/ 6265 w 56"/>
              <a:gd name="T5" fmla="*/ 0 h 43"/>
              <a:gd name="T6" fmla="*/ 1843 w 56"/>
              <a:gd name="T7" fmla="*/ 6645 h 43"/>
              <a:gd name="T8" fmla="*/ 20269 w 56"/>
              <a:gd name="T9" fmla="*/ 14398 h 43"/>
              <a:gd name="T10" fmla="*/ 20269 w 56"/>
              <a:gd name="T11" fmla="*/ 15506 h 43"/>
              <a:gd name="T12" fmla="*/ 1106 w 56"/>
              <a:gd name="T13" fmla="*/ 7753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43">
                <a:moveTo>
                  <a:pt x="3" y="21"/>
                </a:moveTo>
                <a:cubicBezTo>
                  <a:pt x="0" y="9"/>
                  <a:pt x="14" y="0"/>
                  <a:pt x="14" y="0"/>
                </a:cubicBezTo>
                <a:lnTo>
                  <a:pt x="17" y="0"/>
                </a:lnTo>
                <a:cubicBezTo>
                  <a:pt x="17" y="3"/>
                  <a:pt x="3" y="9"/>
                  <a:pt x="5" y="18"/>
                </a:cubicBezTo>
                <a:cubicBezTo>
                  <a:pt x="6" y="27"/>
                  <a:pt x="17" y="36"/>
                  <a:pt x="55" y="39"/>
                </a:cubicBezTo>
                <a:lnTo>
                  <a:pt x="55" y="42"/>
                </a:lnTo>
                <a:cubicBezTo>
                  <a:pt x="22" y="36"/>
                  <a:pt x="5" y="30"/>
                  <a:pt x="3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61" name="Freeform 8530">
            <a:extLst>
              <a:ext uri="{FF2B5EF4-FFF2-40B4-BE49-F238E27FC236}">
                <a16:creationId xmlns:a16="http://schemas.microsoft.com/office/drawing/2014/main" id="{98C5F399-F1E2-524F-AFA3-9F3F9AC9E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5462588"/>
            <a:ext cx="58737" cy="57150"/>
          </a:xfrm>
          <a:custGeom>
            <a:avLst/>
            <a:gdLst>
              <a:gd name="T0" fmla="*/ 7120 w 165"/>
              <a:gd name="T1" fmla="*/ 0 h 159"/>
              <a:gd name="T2" fmla="*/ 58381 w 165"/>
              <a:gd name="T3" fmla="*/ 56791 h 159"/>
              <a:gd name="T4" fmla="*/ 53397 w 165"/>
              <a:gd name="T5" fmla="*/ 53556 h 159"/>
              <a:gd name="T6" fmla="*/ 45210 w 165"/>
              <a:gd name="T7" fmla="*/ 49242 h 159"/>
              <a:gd name="T8" fmla="*/ 39158 w 165"/>
              <a:gd name="T9" fmla="*/ 42413 h 159"/>
              <a:gd name="T10" fmla="*/ 29546 w 165"/>
              <a:gd name="T11" fmla="*/ 34865 h 159"/>
              <a:gd name="T12" fmla="*/ 23851 w 165"/>
              <a:gd name="T13" fmla="*/ 28395 h 159"/>
              <a:gd name="T14" fmla="*/ 19223 w 165"/>
              <a:gd name="T15" fmla="*/ 19769 h 159"/>
              <a:gd name="T16" fmla="*/ 13171 w 165"/>
              <a:gd name="T17" fmla="*/ 11861 h 159"/>
              <a:gd name="T18" fmla="*/ 7120 w 165"/>
              <a:gd name="T19" fmla="*/ 0 h 15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5" h="159">
                <a:moveTo>
                  <a:pt x="20" y="0"/>
                </a:moveTo>
                <a:lnTo>
                  <a:pt x="164" y="158"/>
                </a:lnTo>
                <a:cubicBezTo>
                  <a:pt x="164" y="158"/>
                  <a:pt x="153" y="158"/>
                  <a:pt x="150" y="149"/>
                </a:cubicBezTo>
                <a:cubicBezTo>
                  <a:pt x="134" y="152"/>
                  <a:pt x="127" y="137"/>
                  <a:pt x="127" y="137"/>
                </a:cubicBezTo>
                <a:cubicBezTo>
                  <a:pt x="127" y="137"/>
                  <a:pt x="109" y="134"/>
                  <a:pt x="110" y="118"/>
                </a:cubicBezTo>
                <a:cubicBezTo>
                  <a:pt x="84" y="121"/>
                  <a:pt x="83" y="97"/>
                  <a:pt x="83" y="97"/>
                </a:cubicBezTo>
                <a:cubicBezTo>
                  <a:pt x="83" y="97"/>
                  <a:pt x="61" y="97"/>
                  <a:pt x="67" y="79"/>
                </a:cubicBezTo>
                <a:cubicBezTo>
                  <a:pt x="48" y="73"/>
                  <a:pt x="54" y="55"/>
                  <a:pt x="54" y="55"/>
                </a:cubicBezTo>
                <a:cubicBezTo>
                  <a:pt x="54" y="55"/>
                  <a:pt x="20" y="49"/>
                  <a:pt x="37" y="33"/>
                </a:cubicBezTo>
                <a:cubicBezTo>
                  <a:pt x="0" y="27"/>
                  <a:pt x="20" y="0"/>
                  <a:pt x="20" y="0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62" name="Freeform 8531">
            <a:extLst>
              <a:ext uri="{FF2B5EF4-FFF2-40B4-BE49-F238E27FC236}">
                <a16:creationId xmlns:a16="http://schemas.microsoft.com/office/drawing/2014/main" id="{1C14816E-EE00-D345-94A0-DA01BD688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5462588"/>
            <a:ext cx="55563" cy="57150"/>
          </a:xfrm>
          <a:custGeom>
            <a:avLst/>
            <a:gdLst>
              <a:gd name="T0" fmla="*/ 53771 w 155"/>
              <a:gd name="T1" fmla="*/ 56791 h 159"/>
              <a:gd name="T2" fmla="*/ 50903 w 155"/>
              <a:gd name="T3" fmla="*/ 56791 h 159"/>
              <a:gd name="T4" fmla="*/ 49469 w 155"/>
              <a:gd name="T5" fmla="*/ 53556 h 159"/>
              <a:gd name="T6" fmla="*/ 40507 w 155"/>
              <a:gd name="T7" fmla="*/ 49242 h 159"/>
              <a:gd name="T8" fmla="*/ 34413 w 155"/>
              <a:gd name="T9" fmla="*/ 43492 h 159"/>
              <a:gd name="T10" fmla="*/ 24734 w 155"/>
              <a:gd name="T11" fmla="*/ 34865 h 159"/>
              <a:gd name="T12" fmla="*/ 19716 w 155"/>
              <a:gd name="T13" fmla="*/ 33787 h 159"/>
              <a:gd name="T14" fmla="*/ 19357 w 155"/>
              <a:gd name="T15" fmla="*/ 28395 h 159"/>
              <a:gd name="T16" fmla="*/ 15056 w 155"/>
              <a:gd name="T17" fmla="*/ 25160 h 159"/>
              <a:gd name="T18" fmla="*/ 14697 w 155"/>
              <a:gd name="T19" fmla="*/ 19769 h 159"/>
              <a:gd name="T20" fmla="*/ 6811 w 155"/>
              <a:gd name="T21" fmla="*/ 16534 h 159"/>
              <a:gd name="T22" fmla="*/ 8245 w 155"/>
              <a:gd name="T23" fmla="*/ 11861 h 159"/>
              <a:gd name="T24" fmla="*/ 717 w 155"/>
              <a:gd name="T25" fmla="*/ 6470 h 159"/>
              <a:gd name="T26" fmla="*/ 2868 w 155"/>
              <a:gd name="T27" fmla="*/ 0 h 159"/>
              <a:gd name="T28" fmla="*/ 3585 w 155"/>
              <a:gd name="T29" fmla="*/ 0 h 159"/>
              <a:gd name="T30" fmla="*/ 1792 w 155"/>
              <a:gd name="T31" fmla="*/ 6470 h 159"/>
              <a:gd name="T32" fmla="*/ 8962 w 155"/>
              <a:gd name="T33" fmla="*/ 10783 h 159"/>
              <a:gd name="T34" fmla="*/ 10037 w 155"/>
              <a:gd name="T35" fmla="*/ 11861 h 159"/>
              <a:gd name="T36" fmla="*/ 9679 w 155"/>
              <a:gd name="T37" fmla="*/ 11861 h 159"/>
              <a:gd name="T38" fmla="*/ 7886 w 155"/>
              <a:gd name="T39" fmla="*/ 15096 h 159"/>
              <a:gd name="T40" fmla="*/ 15414 w 155"/>
              <a:gd name="T41" fmla="*/ 19769 h 159"/>
              <a:gd name="T42" fmla="*/ 15773 w 155"/>
              <a:gd name="T43" fmla="*/ 19769 h 159"/>
              <a:gd name="T44" fmla="*/ 15773 w 155"/>
              <a:gd name="T45" fmla="*/ 24082 h 159"/>
              <a:gd name="T46" fmla="*/ 20074 w 155"/>
              <a:gd name="T47" fmla="*/ 27317 h 159"/>
              <a:gd name="T48" fmla="*/ 20433 w 155"/>
              <a:gd name="T49" fmla="*/ 27317 h 159"/>
              <a:gd name="T50" fmla="*/ 20433 w 155"/>
              <a:gd name="T51" fmla="*/ 28395 h 159"/>
              <a:gd name="T52" fmla="*/ 20791 w 155"/>
              <a:gd name="T53" fmla="*/ 31630 h 159"/>
              <a:gd name="T54" fmla="*/ 25451 w 155"/>
              <a:gd name="T55" fmla="*/ 33787 h 159"/>
              <a:gd name="T56" fmla="*/ 25810 w 155"/>
              <a:gd name="T57" fmla="*/ 33787 h 159"/>
              <a:gd name="T58" fmla="*/ 25810 w 155"/>
              <a:gd name="T59" fmla="*/ 34865 h 159"/>
              <a:gd name="T60" fmla="*/ 34772 w 155"/>
              <a:gd name="T61" fmla="*/ 42413 h 159"/>
              <a:gd name="T62" fmla="*/ 35489 w 155"/>
              <a:gd name="T63" fmla="*/ 42413 h 159"/>
              <a:gd name="T64" fmla="*/ 35489 w 155"/>
              <a:gd name="T65" fmla="*/ 43492 h 159"/>
              <a:gd name="T66" fmla="*/ 41224 w 155"/>
              <a:gd name="T67" fmla="*/ 48164 h 159"/>
              <a:gd name="T68" fmla="*/ 42300 w 155"/>
              <a:gd name="T69" fmla="*/ 49242 h 159"/>
              <a:gd name="T70" fmla="*/ 49469 w 155"/>
              <a:gd name="T71" fmla="*/ 52477 h 159"/>
              <a:gd name="T72" fmla="*/ 50186 w 155"/>
              <a:gd name="T73" fmla="*/ 52477 h 159"/>
              <a:gd name="T74" fmla="*/ 50186 w 155"/>
              <a:gd name="T75" fmla="*/ 53556 h 159"/>
              <a:gd name="T76" fmla="*/ 51620 w 155"/>
              <a:gd name="T77" fmla="*/ 55712 h 159"/>
              <a:gd name="T78" fmla="*/ 54488 w 155"/>
              <a:gd name="T79" fmla="*/ 55712 h 159"/>
              <a:gd name="T80" fmla="*/ 55205 w 155"/>
              <a:gd name="T81" fmla="*/ 56791 h 159"/>
              <a:gd name="T82" fmla="*/ 54488 w 155"/>
              <a:gd name="T83" fmla="*/ 56791 h 159"/>
              <a:gd name="T84" fmla="*/ 53771 w 155"/>
              <a:gd name="T85" fmla="*/ 56791 h 1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5" h="159">
                <a:moveTo>
                  <a:pt x="150" y="158"/>
                </a:moveTo>
                <a:lnTo>
                  <a:pt x="142" y="158"/>
                </a:lnTo>
                <a:cubicBezTo>
                  <a:pt x="140" y="155"/>
                  <a:pt x="138" y="152"/>
                  <a:pt x="138" y="149"/>
                </a:cubicBezTo>
                <a:cubicBezTo>
                  <a:pt x="124" y="152"/>
                  <a:pt x="117" y="140"/>
                  <a:pt x="113" y="137"/>
                </a:cubicBezTo>
                <a:cubicBezTo>
                  <a:pt x="110" y="137"/>
                  <a:pt x="96" y="134"/>
                  <a:pt x="96" y="121"/>
                </a:cubicBezTo>
                <a:cubicBezTo>
                  <a:pt x="74" y="121"/>
                  <a:pt x="71" y="103"/>
                  <a:pt x="69" y="97"/>
                </a:cubicBezTo>
                <a:cubicBezTo>
                  <a:pt x="66" y="97"/>
                  <a:pt x="58" y="97"/>
                  <a:pt x="55" y="94"/>
                </a:cubicBezTo>
                <a:cubicBezTo>
                  <a:pt x="52" y="88"/>
                  <a:pt x="52" y="82"/>
                  <a:pt x="54" y="79"/>
                </a:cubicBezTo>
                <a:cubicBezTo>
                  <a:pt x="49" y="76"/>
                  <a:pt x="44" y="73"/>
                  <a:pt x="42" y="70"/>
                </a:cubicBezTo>
                <a:cubicBezTo>
                  <a:pt x="40" y="64"/>
                  <a:pt x="40" y="58"/>
                  <a:pt x="41" y="55"/>
                </a:cubicBezTo>
                <a:cubicBezTo>
                  <a:pt x="36" y="55"/>
                  <a:pt x="22" y="51"/>
                  <a:pt x="19" y="46"/>
                </a:cubicBezTo>
                <a:cubicBezTo>
                  <a:pt x="18" y="39"/>
                  <a:pt x="20" y="36"/>
                  <a:pt x="23" y="33"/>
                </a:cubicBezTo>
                <a:cubicBezTo>
                  <a:pt x="11" y="30"/>
                  <a:pt x="5" y="27"/>
                  <a:pt x="2" y="18"/>
                </a:cubicBezTo>
                <a:cubicBezTo>
                  <a:pt x="0" y="15"/>
                  <a:pt x="2" y="6"/>
                  <a:pt x="8" y="0"/>
                </a:cubicBezTo>
                <a:lnTo>
                  <a:pt x="10" y="0"/>
                </a:lnTo>
                <a:cubicBezTo>
                  <a:pt x="5" y="6"/>
                  <a:pt x="2" y="15"/>
                  <a:pt x="5" y="18"/>
                </a:cubicBezTo>
                <a:cubicBezTo>
                  <a:pt x="8" y="24"/>
                  <a:pt x="14" y="27"/>
                  <a:pt x="25" y="30"/>
                </a:cubicBezTo>
                <a:cubicBezTo>
                  <a:pt x="27" y="30"/>
                  <a:pt x="28" y="30"/>
                  <a:pt x="28" y="33"/>
                </a:cubicBezTo>
                <a:lnTo>
                  <a:pt x="27" y="33"/>
                </a:lnTo>
                <a:cubicBezTo>
                  <a:pt x="23" y="36"/>
                  <a:pt x="22" y="39"/>
                  <a:pt x="22" y="42"/>
                </a:cubicBezTo>
                <a:cubicBezTo>
                  <a:pt x="23" y="49"/>
                  <a:pt x="38" y="55"/>
                  <a:pt x="43" y="55"/>
                </a:cubicBezTo>
                <a:lnTo>
                  <a:pt x="44" y="55"/>
                </a:lnTo>
                <a:cubicBezTo>
                  <a:pt x="44" y="55"/>
                  <a:pt x="41" y="64"/>
                  <a:pt x="44" y="67"/>
                </a:cubicBezTo>
                <a:cubicBezTo>
                  <a:pt x="47" y="73"/>
                  <a:pt x="49" y="76"/>
                  <a:pt x="56" y="76"/>
                </a:cubicBezTo>
                <a:lnTo>
                  <a:pt x="57" y="76"/>
                </a:lnTo>
                <a:lnTo>
                  <a:pt x="57" y="79"/>
                </a:lnTo>
                <a:cubicBezTo>
                  <a:pt x="55" y="82"/>
                  <a:pt x="55" y="88"/>
                  <a:pt x="58" y="88"/>
                </a:cubicBezTo>
                <a:cubicBezTo>
                  <a:pt x="62" y="94"/>
                  <a:pt x="71" y="94"/>
                  <a:pt x="71" y="94"/>
                </a:cubicBezTo>
                <a:lnTo>
                  <a:pt x="72" y="94"/>
                </a:lnTo>
                <a:lnTo>
                  <a:pt x="72" y="97"/>
                </a:lnTo>
                <a:cubicBezTo>
                  <a:pt x="72" y="97"/>
                  <a:pt x="73" y="118"/>
                  <a:pt x="97" y="118"/>
                </a:cubicBezTo>
                <a:lnTo>
                  <a:pt x="99" y="118"/>
                </a:lnTo>
                <a:lnTo>
                  <a:pt x="99" y="121"/>
                </a:lnTo>
                <a:cubicBezTo>
                  <a:pt x="99" y="134"/>
                  <a:pt x="115" y="134"/>
                  <a:pt x="115" y="134"/>
                </a:cubicBezTo>
                <a:cubicBezTo>
                  <a:pt x="117" y="134"/>
                  <a:pt x="118" y="134"/>
                  <a:pt x="118" y="137"/>
                </a:cubicBezTo>
                <a:cubicBezTo>
                  <a:pt x="118" y="137"/>
                  <a:pt x="123" y="152"/>
                  <a:pt x="138" y="146"/>
                </a:cubicBezTo>
                <a:lnTo>
                  <a:pt x="140" y="146"/>
                </a:lnTo>
                <a:lnTo>
                  <a:pt x="140" y="149"/>
                </a:lnTo>
                <a:cubicBezTo>
                  <a:pt x="140" y="149"/>
                  <a:pt x="142" y="152"/>
                  <a:pt x="144" y="155"/>
                </a:cubicBezTo>
                <a:cubicBezTo>
                  <a:pt x="147" y="158"/>
                  <a:pt x="152" y="155"/>
                  <a:pt x="152" y="155"/>
                </a:cubicBezTo>
                <a:cubicBezTo>
                  <a:pt x="153" y="155"/>
                  <a:pt x="153" y="155"/>
                  <a:pt x="154" y="158"/>
                </a:cubicBezTo>
                <a:lnTo>
                  <a:pt x="152" y="158"/>
                </a:lnTo>
                <a:lnTo>
                  <a:pt x="150" y="15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63" name="Freeform 8532">
            <a:extLst>
              <a:ext uri="{FF2B5EF4-FFF2-40B4-BE49-F238E27FC236}">
                <a16:creationId xmlns:a16="http://schemas.microsoft.com/office/drawing/2014/main" id="{A73B2F7B-8ED3-804A-B953-84D7D155E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5519738"/>
            <a:ext cx="1587" cy="6350"/>
          </a:xfrm>
          <a:custGeom>
            <a:avLst/>
            <a:gdLst>
              <a:gd name="T0" fmla="*/ 635 w 5"/>
              <a:gd name="T1" fmla="*/ 6016 h 19"/>
              <a:gd name="T2" fmla="*/ 0 w 5"/>
              <a:gd name="T3" fmla="*/ 0 h 19"/>
              <a:gd name="T4" fmla="*/ 635 w 5"/>
              <a:gd name="T5" fmla="*/ 60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19">
                <a:moveTo>
                  <a:pt x="2" y="18"/>
                </a:moveTo>
                <a:lnTo>
                  <a:pt x="0" y="0"/>
                </a:lnTo>
                <a:cubicBezTo>
                  <a:pt x="4" y="0"/>
                  <a:pt x="2" y="18"/>
                  <a:pt x="2" y="18"/>
                </a:cubicBezTo>
              </a:path>
            </a:pathLst>
          </a:custGeom>
          <a:solidFill>
            <a:srgbClr val="F3F5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64" name="Freeform 8533">
            <a:extLst>
              <a:ext uri="{FF2B5EF4-FFF2-40B4-BE49-F238E27FC236}">
                <a16:creationId xmlns:a16="http://schemas.microsoft.com/office/drawing/2014/main" id="{6030D87D-D25A-0848-B873-40A33E0BC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5518150"/>
            <a:ext cx="3175" cy="7938"/>
          </a:xfrm>
          <a:custGeom>
            <a:avLst/>
            <a:gdLst>
              <a:gd name="T0" fmla="*/ 1361 w 7"/>
              <a:gd name="T1" fmla="*/ 7577 h 22"/>
              <a:gd name="T2" fmla="*/ 1361 w 7"/>
              <a:gd name="T3" fmla="*/ 7577 h 22"/>
              <a:gd name="T4" fmla="*/ 907 w 7"/>
              <a:gd name="T5" fmla="*/ 7577 h 22"/>
              <a:gd name="T6" fmla="*/ 0 w 7"/>
              <a:gd name="T7" fmla="*/ 1082 h 22"/>
              <a:gd name="T8" fmla="*/ 0 w 7"/>
              <a:gd name="T9" fmla="*/ 0 h 22"/>
              <a:gd name="T10" fmla="*/ 907 w 7"/>
              <a:gd name="T11" fmla="*/ 0 h 22"/>
              <a:gd name="T12" fmla="*/ 2721 w 7"/>
              <a:gd name="T13" fmla="*/ 7577 h 22"/>
              <a:gd name="T14" fmla="*/ 1361 w 7"/>
              <a:gd name="T15" fmla="*/ 7577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22">
                <a:moveTo>
                  <a:pt x="3" y="21"/>
                </a:moveTo>
                <a:lnTo>
                  <a:pt x="3" y="21"/>
                </a:lnTo>
                <a:lnTo>
                  <a:pt x="2" y="21"/>
                </a:lnTo>
                <a:cubicBezTo>
                  <a:pt x="2" y="15"/>
                  <a:pt x="2" y="3"/>
                  <a:pt x="0" y="3"/>
                </a:cubicBezTo>
                <a:lnTo>
                  <a:pt x="0" y="0"/>
                </a:lnTo>
                <a:lnTo>
                  <a:pt x="2" y="0"/>
                </a:lnTo>
                <a:cubicBezTo>
                  <a:pt x="6" y="3"/>
                  <a:pt x="6" y="18"/>
                  <a:pt x="6" y="21"/>
                </a:cubicBezTo>
                <a:cubicBezTo>
                  <a:pt x="6" y="21"/>
                  <a:pt x="4" y="21"/>
                  <a:pt x="3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65" name="Freeform 8534">
            <a:extLst>
              <a:ext uri="{FF2B5EF4-FFF2-40B4-BE49-F238E27FC236}">
                <a16:creationId xmlns:a16="http://schemas.microsoft.com/office/drawing/2014/main" id="{1E2BAD4C-CA8A-4D4D-B009-447DDFBA5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1063" y="5516563"/>
            <a:ext cx="3175" cy="6350"/>
          </a:xfrm>
          <a:custGeom>
            <a:avLst/>
            <a:gdLst>
              <a:gd name="T0" fmla="*/ 0 w 9"/>
              <a:gd name="T1" fmla="*/ 6016 h 19"/>
              <a:gd name="T2" fmla="*/ 1764 w 9"/>
              <a:gd name="T3" fmla="*/ 0 h 19"/>
              <a:gd name="T4" fmla="*/ 0 w 9"/>
              <a:gd name="T5" fmla="*/ 60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9">
                <a:moveTo>
                  <a:pt x="0" y="18"/>
                </a:moveTo>
                <a:lnTo>
                  <a:pt x="5" y="0"/>
                </a:lnTo>
                <a:cubicBezTo>
                  <a:pt x="8" y="3"/>
                  <a:pt x="0" y="18"/>
                  <a:pt x="0" y="18"/>
                </a:cubicBezTo>
              </a:path>
            </a:pathLst>
          </a:custGeom>
          <a:solidFill>
            <a:srgbClr val="F3F5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66" name="Freeform 8535">
            <a:extLst>
              <a:ext uri="{FF2B5EF4-FFF2-40B4-BE49-F238E27FC236}">
                <a16:creationId xmlns:a16="http://schemas.microsoft.com/office/drawing/2014/main" id="{4397BF39-4362-4546-80A4-7F525F326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1063" y="5516563"/>
            <a:ext cx="3175" cy="6350"/>
          </a:xfrm>
          <a:custGeom>
            <a:avLst/>
            <a:gdLst>
              <a:gd name="T0" fmla="*/ 1984 w 8"/>
              <a:gd name="T1" fmla="*/ 0 h 19"/>
              <a:gd name="T2" fmla="*/ 2381 w 8"/>
              <a:gd name="T3" fmla="*/ 0 h 19"/>
              <a:gd name="T4" fmla="*/ 2778 w 8"/>
              <a:gd name="T5" fmla="*/ 1003 h 19"/>
              <a:gd name="T6" fmla="*/ 397 w 8"/>
              <a:gd name="T7" fmla="*/ 6016 h 19"/>
              <a:gd name="T8" fmla="*/ 0 w 8"/>
              <a:gd name="T9" fmla="*/ 6016 h 19"/>
              <a:gd name="T10" fmla="*/ 1984 w 8"/>
              <a:gd name="T11" fmla="*/ 0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9">
                <a:moveTo>
                  <a:pt x="5" y="0"/>
                </a:moveTo>
                <a:lnTo>
                  <a:pt x="6" y="0"/>
                </a:lnTo>
                <a:cubicBezTo>
                  <a:pt x="6" y="0"/>
                  <a:pt x="7" y="0"/>
                  <a:pt x="7" y="3"/>
                </a:cubicBezTo>
                <a:cubicBezTo>
                  <a:pt x="7" y="9"/>
                  <a:pt x="2" y="18"/>
                  <a:pt x="1" y="18"/>
                </a:cubicBezTo>
                <a:lnTo>
                  <a:pt x="0" y="18"/>
                </a:lnTo>
                <a:cubicBezTo>
                  <a:pt x="1" y="15"/>
                  <a:pt x="5" y="3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67" name="Freeform 8536">
            <a:extLst>
              <a:ext uri="{FF2B5EF4-FFF2-40B4-BE49-F238E27FC236}">
                <a16:creationId xmlns:a16="http://schemas.microsoft.com/office/drawing/2014/main" id="{0B4D1D16-ED8D-5C48-9F3C-2F5DB9E9D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5511800"/>
            <a:ext cx="7938" cy="7938"/>
          </a:xfrm>
          <a:custGeom>
            <a:avLst/>
            <a:gdLst>
              <a:gd name="T0" fmla="*/ 331 w 24"/>
              <a:gd name="T1" fmla="*/ 7577 h 22"/>
              <a:gd name="T2" fmla="*/ 0 w 24"/>
              <a:gd name="T3" fmla="*/ 7577 h 22"/>
              <a:gd name="T4" fmla="*/ 6615 w 24"/>
              <a:gd name="T5" fmla="*/ 0 h 22"/>
              <a:gd name="T6" fmla="*/ 7277 w 24"/>
              <a:gd name="T7" fmla="*/ 0 h 22"/>
              <a:gd name="T8" fmla="*/ 7277 w 24"/>
              <a:gd name="T9" fmla="*/ 1082 h 22"/>
              <a:gd name="T10" fmla="*/ 992 w 24"/>
              <a:gd name="T11" fmla="*/ 7577 h 22"/>
              <a:gd name="T12" fmla="*/ 331 w 24"/>
              <a:gd name="T13" fmla="*/ 757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22">
                <a:moveTo>
                  <a:pt x="1" y="21"/>
                </a:moveTo>
                <a:lnTo>
                  <a:pt x="0" y="21"/>
                </a:lnTo>
                <a:lnTo>
                  <a:pt x="20" y="0"/>
                </a:lnTo>
                <a:lnTo>
                  <a:pt x="22" y="0"/>
                </a:lnTo>
                <a:cubicBezTo>
                  <a:pt x="23" y="3"/>
                  <a:pt x="23" y="3"/>
                  <a:pt x="22" y="3"/>
                </a:cubicBezTo>
                <a:lnTo>
                  <a:pt x="3" y="21"/>
                </a:lnTo>
                <a:lnTo>
                  <a:pt x="1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68" name="Freeform 8537">
            <a:extLst>
              <a:ext uri="{FF2B5EF4-FFF2-40B4-BE49-F238E27FC236}">
                <a16:creationId xmlns:a16="http://schemas.microsoft.com/office/drawing/2014/main" id="{5DA3EBFC-C0A1-8F43-93B6-51DFC2AD9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2013" y="5505450"/>
            <a:ext cx="12700" cy="7938"/>
          </a:xfrm>
          <a:custGeom>
            <a:avLst/>
            <a:gdLst>
              <a:gd name="T0" fmla="*/ 363 w 35"/>
              <a:gd name="T1" fmla="*/ 7593 h 23"/>
              <a:gd name="T2" fmla="*/ 0 w 35"/>
              <a:gd name="T3" fmla="*/ 7593 h 23"/>
              <a:gd name="T4" fmla="*/ 363 w 35"/>
              <a:gd name="T5" fmla="*/ 6557 h 23"/>
              <a:gd name="T6" fmla="*/ 11249 w 35"/>
              <a:gd name="T7" fmla="*/ 0 h 23"/>
              <a:gd name="T8" fmla="*/ 11974 w 35"/>
              <a:gd name="T9" fmla="*/ 0 h 23"/>
              <a:gd name="T10" fmla="*/ 11974 w 35"/>
              <a:gd name="T11" fmla="*/ 1035 h 23"/>
              <a:gd name="T12" fmla="*/ 726 w 35"/>
              <a:gd name="T13" fmla="*/ 7593 h 23"/>
              <a:gd name="T14" fmla="*/ 363 w 35"/>
              <a:gd name="T15" fmla="*/ 7593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" h="23">
                <a:moveTo>
                  <a:pt x="1" y="22"/>
                </a:moveTo>
                <a:cubicBezTo>
                  <a:pt x="1" y="22"/>
                  <a:pt x="1" y="22"/>
                  <a:pt x="0" y="22"/>
                </a:cubicBezTo>
                <a:cubicBezTo>
                  <a:pt x="0" y="22"/>
                  <a:pt x="0" y="22"/>
                  <a:pt x="1" y="19"/>
                </a:cubicBezTo>
                <a:cubicBezTo>
                  <a:pt x="1" y="19"/>
                  <a:pt x="1" y="19"/>
                  <a:pt x="31" y="0"/>
                </a:cubicBezTo>
                <a:lnTo>
                  <a:pt x="33" y="0"/>
                </a:lnTo>
                <a:cubicBezTo>
                  <a:pt x="34" y="3"/>
                  <a:pt x="33" y="3"/>
                  <a:pt x="33" y="3"/>
                </a:cubicBezTo>
                <a:cubicBezTo>
                  <a:pt x="21" y="12"/>
                  <a:pt x="4" y="22"/>
                  <a:pt x="2" y="22"/>
                </a:cubicBezTo>
                <a:lnTo>
                  <a:pt x="1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69" name="Freeform 8538">
            <a:extLst>
              <a:ext uri="{FF2B5EF4-FFF2-40B4-BE49-F238E27FC236}">
                <a16:creationId xmlns:a16="http://schemas.microsoft.com/office/drawing/2014/main" id="{4093062A-6523-2945-87E1-D167EC5F4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5500688"/>
            <a:ext cx="6350" cy="4762"/>
          </a:xfrm>
          <a:custGeom>
            <a:avLst/>
            <a:gdLst>
              <a:gd name="T0" fmla="*/ 5953 w 16"/>
              <a:gd name="T1" fmla="*/ 0 h 13"/>
              <a:gd name="T2" fmla="*/ 0 w 16"/>
              <a:gd name="T3" fmla="*/ 4396 h 13"/>
              <a:gd name="T4" fmla="*/ 5953 w 16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13">
                <a:moveTo>
                  <a:pt x="15" y="0"/>
                </a:moveTo>
                <a:cubicBezTo>
                  <a:pt x="15" y="5"/>
                  <a:pt x="5" y="9"/>
                  <a:pt x="0" y="12"/>
                </a:cubicBezTo>
                <a:lnTo>
                  <a:pt x="15" y="0"/>
                </a:lnTo>
              </a:path>
            </a:pathLst>
          </a:custGeom>
          <a:solidFill>
            <a:srgbClr val="F3F5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70" name="Freeform 8539">
            <a:extLst>
              <a:ext uri="{FF2B5EF4-FFF2-40B4-BE49-F238E27FC236}">
                <a16:creationId xmlns:a16="http://schemas.microsoft.com/office/drawing/2014/main" id="{A9695F6C-7DC2-AE49-81CA-B9A1C1A51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5500688"/>
            <a:ext cx="7938" cy="6350"/>
          </a:xfrm>
          <a:custGeom>
            <a:avLst/>
            <a:gdLst>
              <a:gd name="T0" fmla="*/ 756 w 21"/>
              <a:gd name="T1" fmla="*/ 5953 h 16"/>
              <a:gd name="T2" fmla="*/ 0 w 21"/>
              <a:gd name="T3" fmla="*/ 5953 h 16"/>
              <a:gd name="T4" fmla="*/ 0 w 21"/>
              <a:gd name="T5" fmla="*/ 4763 h 16"/>
              <a:gd name="T6" fmla="*/ 756 w 21"/>
              <a:gd name="T7" fmla="*/ 4763 h 16"/>
              <a:gd name="T8" fmla="*/ 6426 w 21"/>
              <a:gd name="T9" fmla="*/ 0 h 16"/>
              <a:gd name="T10" fmla="*/ 7182 w 21"/>
              <a:gd name="T11" fmla="*/ 0 h 16"/>
              <a:gd name="T12" fmla="*/ 7560 w 21"/>
              <a:gd name="T13" fmla="*/ 0 h 16"/>
              <a:gd name="T14" fmla="*/ 1134 w 21"/>
              <a:gd name="T15" fmla="*/ 5953 h 16"/>
              <a:gd name="T16" fmla="*/ 756 w 21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1" h="16">
                <a:moveTo>
                  <a:pt x="2" y="15"/>
                </a:moveTo>
                <a:cubicBezTo>
                  <a:pt x="2" y="15"/>
                  <a:pt x="1" y="15"/>
                  <a:pt x="0" y="15"/>
                </a:cubicBezTo>
                <a:lnTo>
                  <a:pt x="0" y="12"/>
                </a:lnTo>
                <a:lnTo>
                  <a:pt x="2" y="12"/>
                </a:lnTo>
                <a:cubicBezTo>
                  <a:pt x="14" y="6"/>
                  <a:pt x="17" y="3"/>
                  <a:pt x="17" y="0"/>
                </a:cubicBezTo>
                <a:lnTo>
                  <a:pt x="19" y="0"/>
                </a:lnTo>
                <a:lnTo>
                  <a:pt x="20" y="0"/>
                </a:lnTo>
                <a:cubicBezTo>
                  <a:pt x="19" y="6"/>
                  <a:pt x="10" y="12"/>
                  <a:pt x="3" y="15"/>
                </a:cubicBezTo>
                <a:cubicBezTo>
                  <a:pt x="3" y="15"/>
                  <a:pt x="3" y="15"/>
                  <a:pt x="2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71" name="Freeform 8540">
            <a:extLst>
              <a:ext uri="{FF2B5EF4-FFF2-40B4-BE49-F238E27FC236}">
                <a16:creationId xmlns:a16="http://schemas.microsoft.com/office/drawing/2014/main" id="{D5724F48-C405-7D46-9208-6AF642F51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4550" y="5497513"/>
            <a:ext cx="17463" cy="4762"/>
          </a:xfrm>
          <a:custGeom>
            <a:avLst/>
            <a:gdLst>
              <a:gd name="T0" fmla="*/ 0 w 49"/>
              <a:gd name="T1" fmla="*/ 0 h 13"/>
              <a:gd name="T2" fmla="*/ 17107 w 49"/>
              <a:gd name="T3" fmla="*/ 0 h 13"/>
              <a:gd name="T4" fmla="*/ 0 w 49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9" h="13">
                <a:moveTo>
                  <a:pt x="0" y="0"/>
                </a:moveTo>
                <a:lnTo>
                  <a:pt x="48" y="0"/>
                </a:lnTo>
                <a:cubicBezTo>
                  <a:pt x="41" y="12"/>
                  <a:pt x="0" y="0"/>
                  <a:pt x="0" y="0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72" name="Freeform 8541">
            <a:extLst>
              <a:ext uri="{FF2B5EF4-FFF2-40B4-BE49-F238E27FC236}">
                <a16:creationId xmlns:a16="http://schemas.microsoft.com/office/drawing/2014/main" id="{48CDE8F1-37A5-9142-9DE7-0B617AA75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4550" y="5497513"/>
            <a:ext cx="19050" cy="3175"/>
          </a:xfrm>
          <a:custGeom>
            <a:avLst/>
            <a:gdLst>
              <a:gd name="T0" fmla="*/ 11861 w 53"/>
              <a:gd name="T1" fmla="*/ 1905 h 10"/>
              <a:gd name="T2" fmla="*/ 719 w 53"/>
              <a:gd name="T3" fmla="*/ 953 h 10"/>
              <a:gd name="T4" fmla="*/ 0 w 53"/>
              <a:gd name="T5" fmla="*/ 0 h 10"/>
              <a:gd name="T6" fmla="*/ 719 w 53"/>
              <a:gd name="T7" fmla="*/ 0 h 10"/>
              <a:gd name="T8" fmla="*/ 17253 w 53"/>
              <a:gd name="T9" fmla="*/ 0 h 10"/>
              <a:gd name="T10" fmla="*/ 17972 w 53"/>
              <a:gd name="T11" fmla="*/ 0 h 10"/>
              <a:gd name="T12" fmla="*/ 17972 w 53"/>
              <a:gd name="T13" fmla="*/ 0 h 10"/>
              <a:gd name="T14" fmla="*/ 11861 w 53"/>
              <a:gd name="T15" fmla="*/ 190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10">
                <a:moveTo>
                  <a:pt x="33" y="6"/>
                </a:moveTo>
                <a:cubicBezTo>
                  <a:pt x="20" y="6"/>
                  <a:pt x="5" y="6"/>
                  <a:pt x="2" y="3"/>
                </a:cubicBezTo>
                <a:cubicBezTo>
                  <a:pt x="1" y="3"/>
                  <a:pt x="0" y="3"/>
                  <a:pt x="0" y="0"/>
                </a:cubicBezTo>
                <a:lnTo>
                  <a:pt x="2" y="0"/>
                </a:lnTo>
                <a:cubicBezTo>
                  <a:pt x="14" y="3"/>
                  <a:pt x="44" y="9"/>
                  <a:pt x="48" y="0"/>
                </a:cubicBezTo>
                <a:cubicBezTo>
                  <a:pt x="49" y="0"/>
                  <a:pt x="50" y="0"/>
                  <a:pt x="50" y="0"/>
                </a:cubicBezTo>
                <a:cubicBezTo>
                  <a:pt x="50" y="0"/>
                  <a:pt x="52" y="0"/>
                  <a:pt x="50" y="0"/>
                </a:cubicBezTo>
                <a:cubicBezTo>
                  <a:pt x="48" y="6"/>
                  <a:pt x="41" y="6"/>
                  <a:pt x="3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73" name="Freeform 8542">
            <a:extLst>
              <a:ext uri="{FF2B5EF4-FFF2-40B4-BE49-F238E27FC236}">
                <a16:creationId xmlns:a16="http://schemas.microsoft.com/office/drawing/2014/main" id="{A1B81CC9-2D7F-314C-A356-296337221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5489575"/>
            <a:ext cx="23812" cy="3175"/>
          </a:xfrm>
          <a:custGeom>
            <a:avLst/>
            <a:gdLst>
              <a:gd name="T0" fmla="*/ 0 w 67"/>
              <a:gd name="T1" fmla="*/ 953 h 10"/>
              <a:gd name="T2" fmla="*/ 23457 w 67"/>
              <a:gd name="T3" fmla="*/ 0 h 10"/>
              <a:gd name="T4" fmla="*/ 0 w 67"/>
              <a:gd name="T5" fmla="*/ 953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7" h="10">
                <a:moveTo>
                  <a:pt x="0" y="3"/>
                </a:moveTo>
                <a:lnTo>
                  <a:pt x="66" y="0"/>
                </a:lnTo>
                <a:cubicBezTo>
                  <a:pt x="61" y="9"/>
                  <a:pt x="2" y="3"/>
                  <a:pt x="0" y="3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74" name="Freeform 8543">
            <a:extLst>
              <a:ext uri="{FF2B5EF4-FFF2-40B4-BE49-F238E27FC236}">
                <a16:creationId xmlns:a16="http://schemas.microsoft.com/office/drawing/2014/main" id="{ADA6093B-8B69-DC4E-A34C-89CDBDC78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1850" y="5489575"/>
            <a:ext cx="25400" cy="3175"/>
          </a:xfrm>
          <a:custGeom>
            <a:avLst/>
            <a:gdLst>
              <a:gd name="T0" fmla="*/ 16565 w 69"/>
              <a:gd name="T1" fmla="*/ 2721 h 7"/>
              <a:gd name="T2" fmla="*/ 1472 w 69"/>
              <a:gd name="T3" fmla="*/ 1361 h 7"/>
              <a:gd name="T4" fmla="*/ 368 w 69"/>
              <a:gd name="T5" fmla="*/ 1361 h 7"/>
              <a:gd name="T6" fmla="*/ 0 w 69"/>
              <a:gd name="T7" fmla="*/ 1361 h 7"/>
              <a:gd name="T8" fmla="*/ 368 w 69"/>
              <a:gd name="T9" fmla="*/ 0 h 7"/>
              <a:gd name="T10" fmla="*/ 1472 w 69"/>
              <a:gd name="T11" fmla="*/ 0 h 7"/>
              <a:gd name="T12" fmla="*/ 24296 w 69"/>
              <a:gd name="T13" fmla="*/ 0 h 7"/>
              <a:gd name="T14" fmla="*/ 24664 w 69"/>
              <a:gd name="T15" fmla="*/ 0 h 7"/>
              <a:gd name="T16" fmla="*/ 24664 w 69"/>
              <a:gd name="T17" fmla="*/ 1361 h 7"/>
              <a:gd name="T18" fmla="*/ 16565 w 69"/>
              <a:gd name="T19" fmla="*/ 272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9" h="7">
                <a:moveTo>
                  <a:pt x="45" y="6"/>
                </a:moveTo>
                <a:cubicBezTo>
                  <a:pt x="34" y="6"/>
                  <a:pt x="21" y="6"/>
                  <a:pt x="4" y="3"/>
                </a:cubicBezTo>
                <a:cubicBezTo>
                  <a:pt x="2" y="3"/>
                  <a:pt x="1" y="3"/>
                  <a:pt x="1" y="3"/>
                </a:cubicBezTo>
                <a:lnTo>
                  <a:pt x="0" y="3"/>
                </a:lnTo>
                <a:cubicBezTo>
                  <a:pt x="0" y="0"/>
                  <a:pt x="1" y="0"/>
                  <a:pt x="1" y="0"/>
                </a:cubicBezTo>
                <a:cubicBezTo>
                  <a:pt x="1" y="0"/>
                  <a:pt x="2" y="0"/>
                  <a:pt x="4" y="0"/>
                </a:cubicBezTo>
                <a:cubicBezTo>
                  <a:pt x="56" y="6"/>
                  <a:pt x="64" y="3"/>
                  <a:pt x="66" y="0"/>
                </a:cubicBezTo>
                <a:lnTo>
                  <a:pt x="67" y="0"/>
                </a:lnTo>
                <a:cubicBezTo>
                  <a:pt x="68" y="0"/>
                  <a:pt x="68" y="0"/>
                  <a:pt x="67" y="3"/>
                </a:cubicBezTo>
                <a:cubicBezTo>
                  <a:pt x="66" y="3"/>
                  <a:pt x="59" y="6"/>
                  <a:pt x="45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75" name="Freeform 8544">
            <a:extLst>
              <a:ext uri="{FF2B5EF4-FFF2-40B4-BE49-F238E27FC236}">
                <a16:creationId xmlns:a16="http://schemas.microsoft.com/office/drawing/2014/main" id="{D4A74D1E-0B62-9149-9E16-653D3DA10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9150" y="5481638"/>
            <a:ext cx="31750" cy="4762"/>
          </a:xfrm>
          <a:custGeom>
            <a:avLst/>
            <a:gdLst>
              <a:gd name="T0" fmla="*/ 0 w 89"/>
              <a:gd name="T1" fmla="*/ 0 h 14"/>
              <a:gd name="T2" fmla="*/ 31393 w 89"/>
              <a:gd name="T3" fmla="*/ 1361 h 14"/>
              <a:gd name="T4" fmla="*/ 0 w 89"/>
              <a:gd name="T5" fmla="*/ 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9" h="14">
                <a:moveTo>
                  <a:pt x="0" y="0"/>
                </a:moveTo>
                <a:lnTo>
                  <a:pt x="88" y="4"/>
                </a:lnTo>
                <a:cubicBezTo>
                  <a:pt x="68" y="13"/>
                  <a:pt x="0" y="0"/>
                  <a:pt x="0" y="0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76" name="Freeform 8545">
            <a:extLst>
              <a:ext uri="{FF2B5EF4-FFF2-40B4-BE49-F238E27FC236}">
                <a16:creationId xmlns:a16="http://schemas.microsoft.com/office/drawing/2014/main" id="{43BCB9E0-FCB9-B749-BCB5-FBD820686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9150" y="5481638"/>
            <a:ext cx="33338" cy="3175"/>
          </a:xfrm>
          <a:custGeom>
            <a:avLst/>
            <a:gdLst>
              <a:gd name="T0" fmla="*/ 23554 w 92"/>
              <a:gd name="T1" fmla="*/ 2886 h 11"/>
              <a:gd name="T2" fmla="*/ 2174 w 92"/>
              <a:gd name="T3" fmla="*/ 1155 h 11"/>
              <a:gd name="T4" fmla="*/ 725 w 92"/>
              <a:gd name="T5" fmla="*/ 1155 h 11"/>
              <a:gd name="T6" fmla="*/ 0 w 92"/>
              <a:gd name="T7" fmla="*/ 0 h 11"/>
              <a:gd name="T8" fmla="*/ 725 w 92"/>
              <a:gd name="T9" fmla="*/ 0 h 11"/>
              <a:gd name="T10" fmla="*/ 2174 w 92"/>
              <a:gd name="T11" fmla="*/ 0 h 11"/>
              <a:gd name="T12" fmla="*/ 32613 w 92"/>
              <a:gd name="T13" fmla="*/ 1155 h 11"/>
              <a:gd name="T14" fmla="*/ 32976 w 92"/>
              <a:gd name="T15" fmla="*/ 1155 h 11"/>
              <a:gd name="T16" fmla="*/ 23554 w 92"/>
              <a:gd name="T17" fmla="*/ 2886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1">
                <a:moveTo>
                  <a:pt x="65" y="10"/>
                </a:moveTo>
                <a:cubicBezTo>
                  <a:pt x="43" y="10"/>
                  <a:pt x="18" y="4"/>
                  <a:pt x="6" y="4"/>
                </a:cubicBezTo>
                <a:lnTo>
                  <a:pt x="2" y="4"/>
                </a:lnTo>
                <a:cubicBezTo>
                  <a:pt x="2" y="4"/>
                  <a:pt x="1" y="4"/>
                  <a:pt x="0" y="0"/>
                </a:cubicBezTo>
                <a:lnTo>
                  <a:pt x="2" y="0"/>
                </a:lnTo>
                <a:lnTo>
                  <a:pt x="6" y="0"/>
                </a:lnTo>
                <a:cubicBezTo>
                  <a:pt x="52" y="7"/>
                  <a:pt x="79" y="7"/>
                  <a:pt x="90" y="4"/>
                </a:cubicBezTo>
                <a:lnTo>
                  <a:pt x="91" y="4"/>
                </a:lnTo>
                <a:cubicBezTo>
                  <a:pt x="85" y="7"/>
                  <a:pt x="76" y="10"/>
                  <a:pt x="65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77" name="Freeform 8546">
            <a:extLst>
              <a:ext uri="{FF2B5EF4-FFF2-40B4-BE49-F238E27FC236}">
                <a16:creationId xmlns:a16="http://schemas.microsoft.com/office/drawing/2014/main" id="{DACDF8CA-03C9-D24E-A600-AFFE862AC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8038" y="5468938"/>
            <a:ext cx="38100" cy="6350"/>
          </a:xfrm>
          <a:custGeom>
            <a:avLst/>
            <a:gdLst>
              <a:gd name="T0" fmla="*/ 37734 w 104"/>
              <a:gd name="T1" fmla="*/ 5013 h 19"/>
              <a:gd name="T2" fmla="*/ 0 w 104"/>
              <a:gd name="T3" fmla="*/ 0 h 19"/>
              <a:gd name="T4" fmla="*/ 37734 w 104"/>
              <a:gd name="T5" fmla="*/ 5013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4" h="19">
                <a:moveTo>
                  <a:pt x="103" y="15"/>
                </a:moveTo>
                <a:cubicBezTo>
                  <a:pt x="90" y="18"/>
                  <a:pt x="10" y="2"/>
                  <a:pt x="0" y="0"/>
                </a:cubicBezTo>
                <a:lnTo>
                  <a:pt x="103" y="15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78" name="Freeform 8547">
            <a:extLst>
              <a:ext uri="{FF2B5EF4-FFF2-40B4-BE49-F238E27FC236}">
                <a16:creationId xmlns:a16="http://schemas.microsoft.com/office/drawing/2014/main" id="{C64418B8-4A47-7F47-AB2C-6B681775F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6450" y="5468938"/>
            <a:ext cx="39688" cy="6350"/>
          </a:xfrm>
          <a:custGeom>
            <a:avLst/>
            <a:gdLst>
              <a:gd name="T0" fmla="*/ 35319 w 109"/>
              <a:gd name="T1" fmla="*/ 6016 h 19"/>
              <a:gd name="T2" fmla="*/ 2913 w 109"/>
              <a:gd name="T3" fmla="*/ 1003 h 19"/>
              <a:gd name="T4" fmla="*/ 364 w 109"/>
              <a:gd name="T5" fmla="*/ 1003 h 19"/>
              <a:gd name="T6" fmla="*/ 0 w 109"/>
              <a:gd name="T7" fmla="*/ 1003 h 19"/>
              <a:gd name="T8" fmla="*/ 364 w 109"/>
              <a:gd name="T9" fmla="*/ 0 h 19"/>
              <a:gd name="T10" fmla="*/ 2913 w 109"/>
              <a:gd name="T11" fmla="*/ 1003 h 19"/>
              <a:gd name="T12" fmla="*/ 37867 w 109"/>
              <a:gd name="T13" fmla="*/ 5013 h 19"/>
              <a:gd name="T14" fmla="*/ 38596 w 109"/>
              <a:gd name="T15" fmla="*/ 5013 h 19"/>
              <a:gd name="T16" fmla="*/ 38596 w 109"/>
              <a:gd name="T17" fmla="*/ 6016 h 19"/>
              <a:gd name="T18" fmla="*/ 35319 w 109"/>
              <a:gd name="T19" fmla="*/ 6016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9" h="19">
                <a:moveTo>
                  <a:pt x="97" y="18"/>
                </a:moveTo>
                <a:cubicBezTo>
                  <a:pt x="77" y="18"/>
                  <a:pt x="38" y="12"/>
                  <a:pt x="8" y="3"/>
                </a:cubicBezTo>
                <a:cubicBezTo>
                  <a:pt x="4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2" y="0"/>
                  <a:pt x="8" y="3"/>
                </a:cubicBezTo>
                <a:cubicBezTo>
                  <a:pt x="65" y="15"/>
                  <a:pt x="98" y="18"/>
                  <a:pt x="104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8" y="18"/>
                  <a:pt x="106" y="18"/>
                  <a:pt x="106" y="18"/>
                </a:cubicBezTo>
                <a:cubicBezTo>
                  <a:pt x="104" y="18"/>
                  <a:pt x="100" y="18"/>
                  <a:pt x="97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79" name="Freeform 8548">
            <a:extLst>
              <a:ext uri="{FF2B5EF4-FFF2-40B4-BE49-F238E27FC236}">
                <a16:creationId xmlns:a16="http://schemas.microsoft.com/office/drawing/2014/main" id="{434964D0-A1ED-564B-82CE-A054C394B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5457825"/>
            <a:ext cx="42862" cy="9525"/>
          </a:xfrm>
          <a:custGeom>
            <a:avLst/>
            <a:gdLst>
              <a:gd name="T0" fmla="*/ 0 w 120"/>
              <a:gd name="T1" fmla="*/ 0 h 25"/>
              <a:gd name="T2" fmla="*/ 42505 w 120"/>
              <a:gd name="T3" fmla="*/ 5715 h 25"/>
              <a:gd name="T4" fmla="*/ 0 w 120"/>
              <a:gd name="T5" fmla="*/ 0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0" h="25">
                <a:moveTo>
                  <a:pt x="0" y="0"/>
                </a:moveTo>
                <a:lnTo>
                  <a:pt x="119" y="15"/>
                </a:lnTo>
                <a:cubicBezTo>
                  <a:pt x="106" y="24"/>
                  <a:pt x="0" y="0"/>
                  <a:pt x="0" y="0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80" name="Freeform 8549">
            <a:extLst>
              <a:ext uri="{FF2B5EF4-FFF2-40B4-BE49-F238E27FC236}">
                <a16:creationId xmlns:a16="http://schemas.microsoft.com/office/drawing/2014/main" id="{D74DCE86-ECE6-204B-8218-E74AB9ED9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3750" y="5457825"/>
            <a:ext cx="44450" cy="6350"/>
          </a:xfrm>
          <a:custGeom>
            <a:avLst/>
            <a:gdLst>
              <a:gd name="T0" fmla="*/ 38668 w 123"/>
              <a:gd name="T1" fmla="*/ 6016 h 19"/>
              <a:gd name="T2" fmla="*/ 1084 w 123"/>
              <a:gd name="T3" fmla="*/ 1003 h 19"/>
              <a:gd name="T4" fmla="*/ 361 w 123"/>
              <a:gd name="T5" fmla="*/ 1003 h 19"/>
              <a:gd name="T6" fmla="*/ 0 w 123"/>
              <a:gd name="T7" fmla="*/ 0 h 19"/>
              <a:gd name="T8" fmla="*/ 723 w 123"/>
              <a:gd name="T9" fmla="*/ 0 h 19"/>
              <a:gd name="T10" fmla="*/ 1084 w 123"/>
              <a:gd name="T11" fmla="*/ 0 h 19"/>
              <a:gd name="T12" fmla="*/ 43366 w 123"/>
              <a:gd name="T13" fmla="*/ 5013 h 19"/>
              <a:gd name="T14" fmla="*/ 44089 w 123"/>
              <a:gd name="T15" fmla="*/ 5013 h 19"/>
              <a:gd name="T16" fmla="*/ 38668 w 123"/>
              <a:gd name="T17" fmla="*/ 6016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3" h="19">
                <a:moveTo>
                  <a:pt x="107" y="18"/>
                </a:moveTo>
                <a:cubicBezTo>
                  <a:pt x="84" y="18"/>
                  <a:pt x="41" y="9"/>
                  <a:pt x="3" y="3"/>
                </a:cubicBezTo>
                <a:lnTo>
                  <a:pt x="1" y="3"/>
                </a:lnTo>
                <a:cubicBezTo>
                  <a:pt x="0" y="3"/>
                  <a:pt x="0" y="0"/>
                  <a:pt x="0" y="0"/>
                </a:cubicBezTo>
                <a:lnTo>
                  <a:pt x="2" y="0"/>
                </a:lnTo>
                <a:lnTo>
                  <a:pt x="3" y="0"/>
                </a:lnTo>
                <a:cubicBezTo>
                  <a:pt x="71" y="15"/>
                  <a:pt x="113" y="18"/>
                  <a:pt x="120" y="15"/>
                </a:cubicBezTo>
                <a:lnTo>
                  <a:pt x="122" y="15"/>
                </a:lnTo>
                <a:cubicBezTo>
                  <a:pt x="120" y="18"/>
                  <a:pt x="114" y="18"/>
                  <a:pt x="107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81" name="Freeform 8550">
            <a:extLst>
              <a:ext uri="{FF2B5EF4-FFF2-40B4-BE49-F238E27FC236}">
                <a16:creationId xmlns:a16="http://schemas.microsoft.com/office/drawing/2014/main" id="{5E13B15B-E0A7-194F-BBD8-62A1C2845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8988" y="5446713"/>
            <a:ext cx="39687" cy="12700"/>
          </a:xfrm>
          <a:custGeom>
            <a:avLst/>
            <a:gdLst>
              <a:gd name="T0" fmla="*/ 39329 w 111"/>
              <a:gd name="T1" fmla="*/ 10085 h 34"/>
              <a:gd name="T2" fmla="*/ 0 w 111"/>
              <a:gd name="T3" fmla="*/ 0 h 34"/>
              <a:gd name="T4" fmla="*/ 39329 w 111"/>
              <a:gd name="T5" fmla="*/ 10085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1" h="34">
                <a:moveTo>
                  <a:pt x="110" y="27"/>
                </a:moveTo>
                <a:cubicBezTo>
                  <a:pt x="102" y="33"/>
                  <a:pt x="6" y="2"/>
                  <a:pt x="0" y="0"/>
                </a:cubicBezTo>
                <a:lnTo>
                  <a:pt x="110" y="27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82" name="Freeform 8551">
            <a:extLst>
              <a:ext uri="{FF2B5EF4-FFF2-40B4-BE49-F238E27FC236}">
                <a16:creationId xmlns:a16="http://schemas.microsoft.com/office/drawing/2014/main" id="{3F0D173C-58F3-0A4A-8EB2-52766E859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8988" y="5446713"/>
            <a:ext cx="41275" cy="9525"/>
          </a:xfrm>
          <a:custGeom>
            <a:avLst/>
            <a:gdLst>
              <a:gd name="T0" fmla="*/ 38016 w 114"/>
              <a:gd name="T1" fmla="*/ 9185 h 28"/>
              <a:gd name="T2" fmla="*/ 1086 w 114"/>
              <a:gd name="T3" fmla="*/ 1021 h 28"/>
              <a:gd name="T4" fmla="*/ 362 w 114"/>
              <a:gd name="T5" fmla="*/ 1021 h 28"/>
              <a:gd name="T6" fmla="*/ 0 w 114"/>
              <a:gd name="T7" fmla="*/ 0 h 28"/>
              <a:gd name="T8" fmla="*/ 362 w 114"/>
              <a:gd name="T9" fmla="*/ 0 h 28"/>
              <a:gd name="T10" fmla="*/ 1448 w 114"/>
              <a:gd name="T11" fmla="*/ 0 h 28"/>
              <a:gd name="T12" fmla="*/ 39827 w 114"/>
              <a:gd name="T13" fmla="*/ 8164 h 28"/>
              <a:gd name="T14" fmla="*/ 40551 w 114"/>
              <a:gd name="T15" fmla="*/ 8164 h 28"/>
              <a:gd name="T16" fmla="*/ 40913 w 114"/>
              <a:gd name="T17" fmla="*/ 9185 h 28"/>
              <a:gd name="T18" fmla="*/ 38016 w 114"/>
              <a:gd name="T19" fmla="*/ 9185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4" h="28">
                <a:moveTo>
                  <a:pt x="105" y="27"/>
                </a:moveTo>
                <a:cubicBezTo>
                  <a:pt x="88" y="27"/>
                  <a:pt x="42" y="15"/>
                  <a:pt x="3" y="3"/>
                </a:cubicBezTo>
                <a:lnTo>
                  <a:pt x="1" y="3"/>
                </a:lnTo>
                <a:lnTo>
                  <a:pt x="0" y="0"/>
                </a:lnTo>
                <a:lnTo>
                  <a:pt x="1" y="0"/>
                </a:lnTo>
                <a:cubicBezTo>
                  <a:pt x="2" y="0"/>
                  <a:pt x="2" y="0"/>
                  <a:pt x="4" y="0"/>
                </a:cubicBezTo>
                <a:cubicBezTo>
                  <a:pt x="78" y="24"/>
                  <a:pt x="107" y="27"/>
                  <a:pt x="110" y="24"/>
                </a:cubicBezTo>
                <a:cubicBezTo>
                  <a:pt x="111" y="24"/>
                  <a:pt x="112" y="24"/>
                  <a:pt x="112" y="24"/>
                </a:cubicBezTo>
                <a:lnTo>
                  <a:pt x="113" y="27"/>
                </a:lnTo>
                <a:cubicBezTo>
                  <a:pt x="111" y="27"/>
                  <a:pt x="109" y="27"/>
                  <a:pt x="105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83" name="Freeform 8552">
            <a:extLst>
              <a:ext uri="{FF2B5EF4-FFF2-40B4-BE49-F238E27FC236}">
                <a16:creationId xmlns:a16="http://schemas.microsoft.com/office/drawing/2014/main" id="{A4385E88-EB93-284D-BCB5-60BCA1277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5437188"/>
            <a:ext cx="122238" cy="93662"/>
          </a:xfrm>
          <a:custGeom>
            <a:avLst/>
            <a:gdLst>
              <a:gd name="T0" fmla="*/ 11539 w 339"/>
              <a:gd name="T1" fmla="*/ 54338 h 262"/>
              <a:gd name="T2" fmla="*/ 23077 w 339"/>
              <a:gd name="T3" fmla="*/ 55411 h 262"/>
              <a:gd name="T4" fmla="*/ 17308 w 339"/>
              <a:gd name="T5" fmla="*/ 48976 h 262"/>
              <a:gd name="T6" fmla="*/ 11539 w 339"/>
              <a:gd name="T7" fmla="*/ 36821 h 262"/>
              <a:gd name="T8" fmla="*/ 26683 w 339"/>
              <a:gd name="T9" fmla="*/ 20734 h 262"/>
              <a:gd name="T10" fmla="*/ 40025 w 339"/>
              <a:gd name="T11" fmla="*/ 19662 h 262"/>
              <a:gd name="T12" fmla="*/ 79328 w 339"/>
              <a:gd name="T13" fmla="*/ 10010 h 262"/>
              <a:gd name="T14" fmla="*/ 116829 w 339"/>
              <a:gd name="T15" fmla="*/ 0 h 262"/>
              <a:gd name="T16" fmla="*/ 121877 w 339"/>
              <a:gd name="T17" fmla="*/ 4290 h 262"/>
              <a:gd name="T18" fmla="*/ 116829 w 339"/>
              <a:gd name="T19" fmla="*/ 10010 h 262"/>
              <a:gd name="T20" fmla="*/ 120074 w 339"/>
              <a:gd name="T21" fmla="*/ 15372 h 262"/>
              <a:gd name="T22" fmla="*/ 110699 w 339"/>
              <a:gd name="T23" fmla="*/ 21807 h 262"/>
              <a:gd name="T24" fmla="*/ 98439 w 339"/>
              <a:gd name="T25" fmla="*/ 32531 h 262"/>
              <a:gd name="T26" fmla="*/ 85098 w 339"/>
              <a:gd name="T27" fmla="*/ 45759 h 262"/>
              <a:gd name="T28" fmla="*/ 71396 w 339"/>
              <a:gd name="T29" fmla="*/ 54338 h 262"/>
              <a:gd name="T30" fmla="*/ 58775 w 339"/>
              <a:gd name="T31" fmla="*/ 61846 h 262"/>
              <a:gd name="T32" fmla="*/ 45434 w 339"/>
              <a:gd name="T33" fmla="*/ 69353 h 262"/>
              <a:gd name="T34" fmla="*/ 42188 w 339"/>
              <a:gd name="T35" fmla="*/ 76145 h 262"/>
              <a:gd name="T36" fmla="*/ 32453 w 339"/>
              <a:gd name="T37" fmla="*/ 82580 h 262"/>
              <a:gd name="T38" fmla="*/ 22717 w 339"/>
              <a:gd name="T39" fmla="*/ 85797 h 262"/>
              <a:gd name="T40" fmla="*/ 12620 w 339"/>
              <a:gd name="T41" fmla="*/ 89015 h 262"/>
              <a:gd name="T42" fmla="*/ 6130 w 339"/>
              <a:gd name="T43" fmla="*/ 91160 h 262"/>
              <a:gd name="T44" fmla="*/ 11539 w 339"/>
              <a:gd name="T45" fmla="*/ 54338 h 2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39" h="262">
                <a:moveTo>
                  <a:pt x="32" y="152"/>
                </a:moveTo>
                <a:cubicBezTo>
                  <a:pt x="32" y="152"/>
                  <a:pt x="53" y="176"/>
                  <a:pt x="64" y="155"/>
                </a:cubicBezTo>
                <a:cubicBezTo>
                  <a:pt x="74" y="140"/>
                  <a:pt x="49" y="137"/>
                  <a:pt x="48" y="137"/>
                </a:cubicBezTo>
                <a:cubicBezTo>
                  <a:pt x="48" y="137"/>
                  <a:pt x="34" y="131"/>
                  <a:pt x="32" y="103"/>
                </a:cubicBezTo>
                <a:cubicBezTo>
                  <a:pt x="32" y="76"/>
                  <a:pt x="65" y="61"/>
                  <a:pt x="74" y="58"/>
                </a:cubicBezTo>
                <a:cubicBezTo>
                  <a:pt x="83" y="55"/>
                  <a:pt x="111" y="55"/>
                  <a:pt x="111" y="55"/>
                </a:cubicBezTo>
                <a:cubicBezTo>
                  <a:pt x="111" y="55"/>
                  <a:pt x="210" y="33"/>
                  <a:pt x="220" y="28"/>
                </a:cubicBezTo>
                <a:cubicBezTo>
                  <a:pt x="230" y="18"/>
                  <a:pt x="324" y="0"/>
                  <a:pt x="324" y="0"/>
                </a:cubicBezTo>
                <a:cubicBezTo>
                  <a:pt x="324" y="0"/>
                  <a:pt x="338" y="0"/>
                  <a:pt x="338" y="12"/>
                </a:cubicBezTo>
                <a:cubicBezTo>
                  <a:pt x="337" y="28"/>
                  <a:pt x="324" y="28"/>
                  <a:pt x="324" y="28"/>
                </a:cubicBezTo>
                <a:cubicBezTo>
                  <a:pt x="324" y="28"/>
                  <a:pt x="335" y="37"/>
                  <a:pt x="333" y="43"/>
                </a:cubicBezTo>
                <a:cubicBezTo>
                  <a:pt x="331" y="52"/>
                  <a:pt x="324" y="61"/>
                  <a:pt x="307" y="61"/>
                </a:cubicBezTo>
                <a:cubicBezTo>
                  <a:pt x="310" y="85"/>
                  <a:pt x="273" y="91"/>
                  <a:pt x="273" y="91"/>
                </a:cubicBezTo>
                <a:cubicBezTo>
                  <a:pt x="273" y="91"/>
                  <a:pt x="268" y="128"/>
                  <a:pt x="236" y="128"/>
                </a:cubicBezTo>
                <a:cubicBezTo>
                  <a:pt x="227" y="152"/>
                  <a:pt x="198" y="152"/>
                  <a:pt x="198" y="152"/>
                </a:cubicBezTo>
                <a:cubicBezTo>
                  <a:pt x="198" y="152"/>
                  <a:pt x="182" y="170"/>
                  <a:pt x="163" y="173"/>
                </a:cubicBezTo>
                <a:cubicBezTo>
                  <a:pt x="151" y="203"/>
                  <a:pt x="126" y="194"/>
                  <a:pt x="126" y="194"/>
                </a:cubicBezTo>
                <a:cubicBezTo>
                  <a:pt x="126" y="194"/>
                  <a:pt x="127" y="213"/>
                  <a:pt x="117" y="213"/>
                </a:cubicBezTo>
                <a:cubicBezTo>
                  <a:pt x="122" y="231"/>
                  <a:pt x="98" y="234"/>
                  <a:pt x="90" y="231"/>
                </a:cubicBezTo>
                <a:cubicBezTo>
                  <a:pt x="88" y="234"/>
                  <a:pt x="80" y="249"/>
                  <a:pt x="63" y="240"/>
                </a:cubicBezTo>
                <a:cubicBezTo>
                  <a:pt x="53" y="255"/>
                  <a:pt x="35" y="249"/>
                  <a:pt x="35" y="249"/>
                </a:cubicBezTo>
                <a:cubicBezTo>
                  <a:pt x="35" y="249"/>
                  <a:pt x="32" y="261"/>
                  <a:pt x="17" y="255"/>
                </a:cubicBezTo>
                <a:cubicBezTo>
                  <a:pt x="0" y="252"/>
                  <a:pt x="32" y="152"/>
                  <a:pt x="32" y="152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84" name="Freeform 8553">
            <a:extLst>
              <a:ext uri="{FF2B5EF4-FFF2-40B4-BE49-F238E27FC236}">
                <a16:creationId xmlns:a16="http://schemas.microsoft.com/office/drawing/2014/main" id="{C180E248-FCBF-9B47-BB71-A7278201A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4725" y="5437188"/>
            <a:ext cx="120650" cy="93662"/>
          </a:xfrm>
          <a:custGeom>
            <a:avLst/>
            <a:gdLst>
              <a:gd name="T0" fmla="*/ 3612 w 334"/>
              <a:gd name="T1" fmla="*/ 93300 h 259"/>
              <a:gd name="T2" fmla="*/ 9392 w 334"/>
              <a:gd name="T3" fmla="*/ 54968 h 259"/>
              <a:gd name="T4" fmla="*/ 9753 w 334"/>
              <a:gd name="T5" fmla="*/ 53883 h 259"/>
              <a:gd name="T6" fmla="*/ 20590 w 334"/>
              <a:gd name="T7" fmla="*/ 56053 h 259"/>
              <a:gd name="T8" fmla="*/ 15533 w 334"/>
              <a:gd name="T9" fmla="*/ 49543 h 259"/>
              <a:gd name="T10" fmla="*/ 9392 w 334"/>
              <a:gd name="T11" fmla="*/ 37248 h 259"/>
              <a:gd name="T12" fmla="*/ 37929 w 334"/>
              <a:gd name="T13" fmla="*/ 19890 h 259"/>
              <a:gd name="T14" fmla="*/ 114870 w 334"/>
              <a:gd name="T15" fmla="*/ 0 h 259"/>
              <a:gd name="T16" fmla="*/ 119928 w 334"/>
              <a:gd name="T17" fmla="*/ 4340 h 259"/>
              <a:gd name="T18" fmla="*/ 118844 w 334"/>
              <a:gd name="T19" fmla="*/ 15550 h 259"/>
              <a:gd name="T20" fmla="*/ 96448 w 334"/>
              <a:gd name="T21" fmla="*/ 32908 h 259"/>
              <a:gd name="T22" fmla="*/ 83082 w 334"/>
              <a:gd name="T23" fmla="*/ 46289 h 259"/>
              <a:gd name="T24" fmla="*/ 56713 w 334"/>
              <a:gd name="T25" fmla="*/ 63647 h 259"/>
              <a:gd name="T26" fmla="*/ 55990 w 334"/>
              <a:gd name="T27" fmla="*/ 61477 h 259"/>
              <a:gd name="T28" fmla="*/ 83082 w 334"/>
              <a:gd name="T29" fmla="*/ 44842 h 259"/>
              <a:gd name="T30" fmla="*/ 95725 w 334"/>
              <a:gd name="T31" fmla="*/ 32908 h 259"/>
              <a:gd name="T32" fmla="*/ 108368 w 334"/>
              <a:gd name="T33" fmla="*/ 22059 h 259"/>
              <a:gd name="T34" fmla="*/ 108729 w 334"/>
              <a:gd name="T35" fmla="*/ 20975 h 259"/>
              <a:gd name="T36" fmla="*/ 114870 w 334"/>
              <a:gd name="T37" fmla="*/ 10126 h 259"/>
              <a:gd name="T38" fmla="*/ 119566 w 334"/>
              <a:gd name="T39" fmla="*/ 4340 h 259"/>
              <a:gd name="T40" fmla="*/ 114870 w 334"/>
              <a:gd name="T41" fmla="*/ 1085 h 259"/>
              <a:gd name="T42" fmla="*/ 37929 w 334"/>
              <a:gd name="T43" fmla="*/ 20975 h 259"/>
              <a:gd name="T44" fmla="*/ 10114 w 334"/>
              <a:gd name="T45" fmla="*/ 37248 h 259"/>
              <a:gd name="T46" fmla="*/ 22035 w 334"/>
              <a:gd name="T47" fmla="*/ 52798 h 259"/>
              <a:gd name="T48" fmla="*/ 16978 w 334"/>
              <a:gd name="T49" fmla="*/ 60392 h 259"/>
              <a:gd name="T50" fmla="*/ 9392 w 334"/>
              <a:gd name="T51" fmla="*/ 57137 h 259"/>
              <a:gd name="T52" fmla="*/ 6141 w 334"/>
              <a:gd name="T53" fmla="*/ 92215 h 259"/>
              <a:gd name="T54" fmla="*/ 10476 w 334"/>
              <a:gd name="T55" fmla="*/ 90046 h 259"/>
              <a:gd name="T56" fmla="*/ 10837 w 334"/>
              <a:gd name="T57" fmla="*/ 90046 h 259"/>
              <a:gd name="T58" fmla="*/ 19868 w 334"/>
              <a:gd name="T59" fmla="*/ 86791 h 259"/>
              <a:gd name="T60" fmla="*/ 29982 w 334"/>
              <a:gd name="T61" fmla="*/ 83536 h 259"/>
              <a:gd name="T62" fmla="*/ 30704 w 334"/>
              <a:gd name="T63" fmla="*/ 83536 h 259"/>
              <a:gd name="T64" fmla="*/ 38651 w 334"/>
              <a:gd name="T65" fmla="*/ 81367 h 259"/>
              <a:gd name="T66" fmla="*/ 39374 w 334"/>
              <a:gd name="T67" fmla="*/ 77027 h 259"/>
              <a:gd name="T68" fmla="*/ 41541 w 334"/>
              <a:gd name="T69" fmla="*/ 74857 h 259"/>
              <a:gd name="T70" fmla="*/ 42986 w 334"/>
              <a:gd name="T71" fmla="*/ 69071 h 259"/>
              <a:gd name="T72" fmla="*/ 45876 w 334"/>
              <a:gd name="T73" fmla="*/ 70156 h 259"/>
              <a:gd name="T74" fmla="*/ 45876 w 334"/>
              <a:gd name="T75" fmla="*/ 70156 h 259"/>
              <a:gd name="T76" fmla="*/ 45876 w 334"/>
              <a:gd name="T77" fmla="*/ 70156 h 259"/>
              <a:gd name="T78" fmla="*/ 42264 w 334"/>
              <a:gd name="T79" fmla="*/ 75942 h 259"/>
              <a:gd name="T80" fmla="*/ 39735 w 334"/>
              <a:gd name="T81" fmla="*/ 82451 h 259"/>
              <a:gd name="T82" fmla="*/ 30704 w 334"/>
              <a:gd name="T83" fmla="*/ 83536 h 259"/>
              <a:gd name="T84" fmla="*/ 20590 w 334"/>
              <a:gd name="T85" fmla="*/ 87876 h 259"/>
              <a:gd name="T86" fmla="*/ 6141 w 334"/>
              <a:gd name="T87" fmla="*/ 93300 h 2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34" h="259">
                <a:moveTo>
                  <a:pt x="17" y="258"/>
                </a:moveTo>
                <a:lnTo>
                  <a:pt x="10" y="258"/>
                </a:lnTo>
                <a:cubicBezTo>
                  <a:pt x="0" y="255"/>
                  <a:pt x="5" y="222"/>
                  <a:pt x="24" y="155"/>
                </a:cubicBezTo>
                <a:lnTo>
                  <a:pt x="26" y="152"/>
                </a:lnTo>
                <a:cubicBezTo>
                  <a:pt x="25" y="152"/>
                  <a:pt x="26" y="149"/>
                  <a:pt x="26" y="149"/>
                </a:cubicBezTo>
                <a:lnTo>
                  <a:pt x="27" y="149"/>
                </a:lnTo>
                <a:cubicBezTo>
                  <a:pt x="27" y="152"/>
                  <a:pt x="38" y="161"/>
                  <a:pt x="47" y="161"/>
                </a:cubicBezTo>
                <a:cubicBezTo>
                  <a:pt x="51" y="161"/>
                  <a:pt x="54" y="161"/>
                  <a:pt x="57" y="155"/>
                </a:cubicBezTo>
                <a:cubicBezTo>
                  <a:pt x="59" y="152"/>
                  <a:pt x="60" y="149"/>
                  <a:pt x="59" y="146"/>
                </a:cubicBezTo>
                <a:cubicBezTo>
                  <a:pt x="57" y="143"/>
                  <a:pt x="54" y="140"/>
                  <a:pt x="43" y="137"/>
                </a:cubicBezTo>
                <a:lnTo>
                  <a:pt x="41" y="137"/>
                </a:lnTo>
                <a:cubicBezTo>
                  <a:pt x="36" y="134"/>
                  <a:pt x="26" y="128"/>
                  <a:pt x="26" y="103"/>
                </a:cubicBezTo>
                <a:cubicBezTo>
                  <a:pt x="25" y="76"/>
                  <a:pt x="59" y="61"/>
                  <a:pt x="67" y="58"/>
                </a:cubicBezTo>
                <a:cubicBezTo>
                  <a:pt x="77" y="55"/>
                  <a:pt x="104" y="55"/>
                  <a:pt x="105" y="55"/>
                </a:cubicBezTo>
                <a:cubicBezTo>
                  <a:pt x="105" y="55"/>
                  <a:pt x="203" y="31"/>
                  <a:pt x="212" y="24"/>
                </a:cubicBezTo>
                <a:cubicBezTo>
                  <a:pt x="224" y="18"/>
                  <a:pt x="314" y="0"/>
                  <a:pt x="318" y="0"/>
                </a:cubicBezTo>
                <a:cubicBezTo>
                  <a:pt x="318" y="0"/>
                  <a:pt x="325" y="0"/>
                  <a:pt x="331" y="3"/>
                </a:cubicBezTo>
                <a:cubicBezTo>
                  <a:pt x="332" y="6"/>
                  <a:pt x="333" y="9"/>
                  <a:pt x="332" y="12"/>
                </a:cubicBezTo>
                <a:cubicBezTo>
                  <a:pt x="332" y="24"/>
                  <a:pt x="324" y="28"/>
                  <a:pt x="320" y="28"/>
                </a:cubicBezTo>
                <a:cubicBezTo>
                  <a:pt x="324" y="31"/>
                  <a:pt x="329" y="37"/>
                  <a:pt x="329" y="43"/>
                </a:cubicBezTo>
                <a:cubicBezTo>
                  <a:pt x="327" y="52"/>
                  <a:pt x="318" y="64"/>
                  <a:pt x="302" y="61"/>
                </a:cubicBezTo>
                <a:cubicBezTo>
                  <a:pt x="304" y="85"/>
                  <a:pt x="274" y="91"/>
                  <a:pt x="267" y="91"/>
                </a:cubicBezTo>
                <a:cubicBezTo>
                  <a:pt x="267" y="97"/>
                  <a:pt x="261" y="128"/>
                  <a:pt x="232" y="128"/>
                </a:cubicBezTo>
                <a:lnTo>
                  <a:pt x="230" y="128"/>
                </a:lnTo>
                <a:cubicBezTo>
                  <a:pt x="221" y="152"/>
                  <a:pt x="192" y="152"/>
                  <a:pt x="192" y="152"/>
                </a:cubicBezTo>
                <a:cubicBezTo>
                  <a:pt x="192" y="152"/>
                  <a:pt x="177" y="173"/>
                  <a:pt x="157" y="176"/>
                </a:cubicBezTo>
                <a:cubicBezTo>
                  <a:pt x="151" y="194"/>
                  <a:pt x="135" y="194"/>
                  <a:pt x="127" y="194"/>
                </a:cubicBezTo>
                <a:cubicBezTo>
                  <a:pt x="136" y="194"/>
                  <a:pt x="149" y="188"/>
                  <a:pt x="155" y="170"/>
                </a:cubicBezTo>
                <a:cubicBezTo>
                  <a:pt x="176" y="170"/>
                  <a:pt x="191" y="152"/>
                  <a:pt x="191" y="152"/>
                </a:cubicBezTo>
                <a:cubicBezTo>
                  <a:pt x="192" y="152"/>
                  <a:pt x="221" y="149"/>
                  <a:pt x="230" y="124"/>
                </a:cubicBezTo>
                <a:lnTo>
                  <a:pt x="232" y="124"/>
                </a:lnTo>
                <a:cubicBezTo>
                  <a:pt x="262" y="124"/>
                  <a:pt x="265" y="91"/>
                  <a:pt x="265" y="91"/>
                </a:cubicBezTo>
                <a:cubicBezTo>
                  <a:pt x="265" y="91"/>
                  <a:pt x="266" y="88"/>
                  <a:pt x="267" y="88"/>
                </a:cubicBezTo>
                <a:cubicBezTo>
                  <a:pt x="267" y="88"/>
                  <a:pt x="302" y="85"/>
                  <a:pt x="300" y="61"/>
                </a:cubicBezTo>
                <a:lnTo>
                  <a:pt x="300" y="58"/>
                </a:lnTo>
                <a:lnTo>
                  <a:pt x="301" y="58"/>
                </a:lnTo>
                <a:cubicBezTo>
                  <a:pt x="318" y="61"/>
                  <a:pt x="324" y="49"/>
                  <a:pt x="325" y="43"/>
                </a:cubicBezTo>
                <a:cubicBezTo>
                  <a:pt x="327" y="37"/>
                  <a:pt x="320" y="31"/>
                  <a:pt x="318" y="28"/>
                </a:cubicBezTo>
                <a:cubicBezTo>
                  <a:pt x="318" y="28"/>
                  <a:pt x="329" y="24"/>
                  <a:pt x="331" y="12"/>
                </a:cubicBezTo>
                <a:cubicBezTo>
                  <a:pt x="331" y="9"/>
                  <a:pt x="329" y="9"/>
                  <a:pt x="329" y="6"/>
                </a:cubicBezTo>
                <a:cubicBezTo>
                  <a:pt x="325" y="0"/>
                  <a:pt x="318" y="3"/>
                  <a:pt x="318" y="3"/>
                </a:cubicBezTo>
                <a:cubicBezTo>
                  <a:pt x="286" y="9"/>
                  <a:pt x="222" y="21"/>
                  <a:pt x="215" y="28"/>
                </a:cubicBezTo>
                <a:cubicBezTo>
                  <a:pt x="204" y="33"/>
                  <a:pt x="109" y="58"/>
                  <a:pt x="105" y="58"/>
                </a:cubicBezTo>
                <a:cubicBezTo>
                  <a:pt x="104" y="58"/>
                  <a:pt x="77" y="58"/>
                  <a:pt x="68" y="61"/>
                </a:cubicBezTo>
                <a:cubicBezTo>
                  <a:pt x="60" y="61"/>
                  <a:pt x="27" y="79"/>
                  <a:pt x="28" y="103"/>
                </a:cubicBezTo>
                <a:cubicBezTo>
                  <a:pt x="29" y="128"/>
                  <a:pt x="38" y="131"/>
                  <a:pt x="43" y="134"/>
                </a:cubicBezTo>
                <a:cubicBezTo>
                  <a:pt x="53" y="137"/>
                  <a:pt x="59" y="140"/>
                  <a:pt x="61" y="146"/>
                </a:cubicBezTo>
                <a:cubicBezTo>
                  <a:pt x="63" y="149"/>
                  <a:pt x="63" y="152"/>
                  <a:pt x="59" y="158"/>
                </a:cubicBezTo>
                <a:cubicBezTo>
                  <a:pt x="56" y="161"/>
                  <a:pt x="52" y="167"/>
                  <a:pt x="47" y="167"/>
                </a:cubicBezTo>
                <a:cubicBezTo>
                  <a:pt x="39" y="167"/>
                  <a:pt x="31" y="158"/>
                  <a:pt x="27" y="155"/>
                </a:cubicBezTo>
                <a:cubicBezTo>
                  <a:pt x="26" y="155"/>
                  <a:pt x="26" y="155"/>
                  <a:pt x="26" y="158"/>
                </a:cubicBezTo>
                <a:cubicBezTo>
                  <a:pt x="3" y="240"/>
                  <a:pt x="7" y="255"/>
                  <a:pt x="11" y="255"/>
                </a:cubicBezTo>
                <a:lnTo>
                  <a:pt x="17" y="255"/>
                </a:lnTo>
                <a:cubicBezTo>
                  <a:pt x="26" y="255"/>
                  <a:pt x="28" y="249"/>
                  <a:pt x="28" y="249"/>
                </a:cubicBezTo>
                <a:lnTo>
                  <a:pt x="29" y="249"/>
                </a:lnTo>
                <a:lnTo>
                  <a:pt x="30" y="249"/>
                </a:lnTo>
                <a:lnTo>
                  <a:pt x="38" y="249"/>
                </a:lnTo>
                <a:cubicBezTo>
                  <a:pt x="44" y="249"/>
                  <a:pt x="51" y="246"/>
                  <a:pt x="55" y="240"/>
                </a:cubicBezTo>
                <a:lnTo>
                  <a:pt x="57" y="240"/>
                </a:lnTo>
                <a:cubicBezTo>
                  <a:pt x="68" y="246"/>
                  <a:pt x="77" y="240"/>
                  <a:pt x="83" y="231"/>
                </a:cubicBezTo>
                <a:lnTo>
                  <a:pt x="85" y="231"/>
                </a:lnTo>
                <a:lnTo>
                  <a:pt x="92" y="231"/>
                </a:lnTo>
                <a:cubicBezTo>
                  <a:pt x="100" y="231"/>
                  <a:pt x="105" y="231"/>
                  <a:pt x="107" y="225"/>
                </a:cubicBezTo>
                <a:cubicBezTo>
                  <a:pt x="111" y="222"/>
                  <a:pt x="111" y="219"/>
                  <a:pt x="108" y="213"/>
                </a:cubicBezTo>
                <a:lnTo>
                  <a:pt x="109" y="213"/>
                </a:lnTo>
                <a:cubicBezTo>
                  <a:pt x="110" y="210"/>
                  <a:pt x="111" y="210"/>
                  <a:pt x="111" y="210"/>
                </a:cubicBezTo>
                <a:cubicBezTo>
                  <a:pt x="112" y="210"/>
                  <a:pt x="114" y="210"/>
                  <a:pt x="115" y="207"/>
                </a:cubicBezTo>
                <a:cubicBezTo>
                  <a:pt x="119" y="203"/>
                  <a:pt x="118" y="194"/>
                  <a:pt x="118" y="194"/>
                </a:cubicBezTo>
                <a:lnTo>
                  <a:pt x="119" y="191"/>
                </a:lnTo>
                <a:lnTo>
                  <a:pt x="120" y="191"/>
                </a:lnTo>
                <a:cubicBezTo>
                  <a:pt x="120" y="191"/>
                  <a:pt x="123" y="194"/>
                  <a:pt x="127" y="194"/>
                </a:cubicBezTo>
                <a:lnTo>
                  <a:pt x="121" y="194"/>
                </a:lnTo>
                <a:cubicBezTo>
                  <a:pt x="121" y="200"/>
                  <a:pt x="121" y="207"/>
                  <a:pt x="117" y="210"/>
                </a:cubicBezTo>
                <a:cubicBezTo>
                  <a:pt x="115" y="213"/>
                  <a:pt x="114" y="213"/>
                  <a:pt x="111" y="213"/>
                </a:cubicBezTo>
                <a:cubicBezTo>
                  <a:pt x="114" y="219"/>
                  <a:pt x="112" y="222"/>
                  <a:pt x="110" y="228"/>
                </a:cubicBezTo>
                <a:cubicBezTo>
                  <a:pt x="106" y="231"/>
                  <a:pt x="101" y="234"/>
                  <a:pt x="92" y="234"/>
                </a:cubicBezTo>
                <a:cubicBezTo>
                  <a:pt x="89" y="234"/>
                  <a:pt x="86" y="234"/>
                  <a:pt x="85" y="231"/>
                </a:cubicBezTo>
                <a:cubicBezTo>
                  <a:pt x="79" y="243"/>
                  <a:pt x="73" y="243"/>
                  <a:pt x="67" y="243"/>
                </a:cubicBezTo>
                <a:lnTo>
                  <a:pt x="57" y="243"/>
                </a:lnTo>
                <a:cubicBezTo>
                  <a:pt x="47" y="255"/>
                  <a:pt x="34" y="252"/>
                  <a:pt x="30" y="249"/>
                </a:cubicBezTo>
                <a:cubicBezTo>
                  <a:pt x="29" y="252"/>
                  <a:pt x="26" y="258"/>
                  <a:pt x="17" y="25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85" name="Freeform 8554">
            <a:extLst>
              <a:ext uri="{FF2B5EF4-FFF2-40B4-BE49-F238E27FC236}">
                <a16:creationId xmlns:a16="http://schemas.microsoft.com/office/drawing/2014/main" id="{9B90B076-D6B2-0648-B0A9-1261BEB5E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8538" y="5462588"/>
            <a:ext cx="7937" cy="14287"/>
          </a:xfrm>
          <a:custGeom>
            <a:avLst/>
            <a:gdLst>
              <a:gd name="T0" fmla="*/ 7606 w 24"/>
              <a:gd name="T1" fmla="*/ 0 h 40"/>
              <a:gd name="T2" fmla="*/ 992 w 24"/>
              <a:gd name="T3" fmla="*/ 13930 h 40"/>
              <a:gd name="T4" fmla="*/ 7606 w 24"/>
              <a:gd name="T5" fmla="*/ 0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40">
                <a:moveTo>
                  <a:pt x="23" y="0"/>
                </a:moveTo>
                <a:lnTo>
                  <a:pt x="3" y="39"/>
                </a:lnTo>
                <a:cubicBezTo>
                  <a:pt x="0" y="3"/>
                  <a:pt x="23" y="0"/>
                  <a:pt x="23" y="0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86" name="Freeform 8555">
            <a:extLst>
              <a:ext uri="{FF2B5EF4-FFF2-40B4-BE49-F238E27FC236}">
                <a16:creationId xmlns:a16="http://schemas.microsoft.com/office/drawing/2014/main" id="{E6A8DDC0-DF53-134D-95F8-981EF94DC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8538" y="5462588"/>
            <a:ext cx="9525" cy="15875"/>
          </a:xfrm>
          <a:custGeom>
            <a:avLst/>
            <a:gdLst>
              <a:gd name="T0" fmla="*/ 1465 w 26"/>
              <a:gd name="T1" fmla="*/ 15506 h 43"/>
              <a:gd name="T2" fmla="*/ 1099 w 26"/>
              <a:gd name="T3" fmla="*/ 14398 h 43"/>
              <a:gd name="T4" fmla="*/ 8792 w 26"/>
              <a:gd name="T5" fmla="*/ 0 h 43"/>
              <a:gd name="T6" fmla="*/ 9159 w 26"/>
              <a:gd name="T7" fmla="*/ 0 h 43"/>
              <a:gd name="T8" fmla="*/ 8792 w 26"/>
              <a:gd name="T9" fmla="*/ 1108 h 43"/>
              <a:gd name="T10" fmla="*/ 2198 w 26"/>
              <a:gd name="T11" fmla="*/ 14398 h 43"/>
              <a:gd name="T12" fmla="*/ 1465 w 26"/>
              <a:gd name="T13" fmla="*/ 15506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43">
                <a:moveTo>
                  <a:pt x="4" y="42"/>
                </a:moveTo>
                <a:cubicBezTo>
                  <a:pt x="3" y="42"/>
                  <a:pt x="3" y="39"/>
                  <a:pt x="3" y="39"/>
                </a:cubicBezTo>
                <a:cubicBezTo>
                  <a:pt x="0" y="3"/>
                  <a:pt x="24" y="0"/>
                  <a:pt x="24" y="0"/>
                </a:cubicBezTo>
                <a:lnTo>
                  <a:pt x="25" y="0"/>
                </a:lnTo>
                <a:cubicBezTo>
                  <a:pt x="25" y="3"/>
                  <a:pt x="24" y="3"/>
                  <a:pt x="24" y="3"/>
                </a:cubicBezTo>
                <a:cubicBezTo>
                  <a:pt x="24" y="3"/>
                  <a:pt x="2" y="6"/>
                  <a:pt x="6" y="39"/>
                </a:cubicBezTo>
                <a:cubicBezTo>
                  <a:pt x="6" y="39"/>
                  <a:pt x="5" y="39"/>
                  <a:pt x="4" y="4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87" name="Freeform 8556">
            <a:extLst>
              <a:ext uri="{FF2B5EF4-FFF2-40B4-BE49-F238E27FC236}">
                <a16:creationId xmlns:a16="http://schemas.microsoft.com/office/drawing/2014/main" id="{24E0CF2C-19A2-3944-A369-7FF36A900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5449888"/>
            <a:ext cx="30163" cy="14287"/>
          </a:xfrm>
          <a:custGeom>
            <a:avLst/>
            <a:gdLst>
              <a:gd name="T0" fmla="*/ 13130 w 85"/>
              <a:gd name="T1" fmla="*/ 0 h 40"/>
              <a:gd name="T2" fmla="*/ 0 w 85"/>
              <a:gd name="T3" fmla="*/ 13930 h 40"/>
              <a:gd name="T4" fmla="*/ 13130 w 85"/>
              <a:gd name="T5" fmla="*/ 0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5" h="40">
                <a:moveTo>
                  <a:pt x="37" y="0"/>
                </a:moveTo>
                <a:cubicBezTo>
                  <a:pt x="37" y="0"/>
                  <a:pt x="84" y="30"/>
                  <a:pt x="0" y="39"/>
                </a:cubicBezTo>
                <a:lnTo>
                  <a:pt x="37" y="0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88" name="Freeform 8557">
            <a:extLst>
              <a:ext uri="{FF2B5EF4-FFF2-40B4-BE49-F238E27FC236}">
                <a16:creationId xmlns:a16="http://schemas.microsoft.com/office/drawing/2014/main" id="{8C22D287-8A14-2144-B131-F7F20EF7A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5449888"/>
            <a:ext cx="20638" cy="15875"/>
          </a:xfrm>
          <a:custGeom>
            <a:avLst/>
            <a:gdLst>
              <a:gd name="T0" fmla="*/ 369 w 56"/>
              <a:gd name="T1" fmla="*/ 15506 h 43"/>
              <a:gd name="T2" fmla="*/ 0 w 56"/>
              <a:gd name="T3" fmla="*/ 14398 h 43"/>
              <a:gd name="T4" fmla="*/ 0 w 56"/>
              <a:gd name="T5" fmla="*/ 14398 h 43"/>
              <a:gd name="T6" fmla="*/ 18427 w 56"/>
              <a:gd name="T7" fmla="*/ 7753 h 43"/>
              <a:gd name="T8" fmla="*/ 14004 w 56"/>
              <a:gd name="T9" fmla="*/ 1108 h 43"/>
              <a:gd name="T10" fmla="*/ 14004 w 56"/>
              <a:gd name="T11" fmla="*/ 0 h 43"/>
              <a:gd name="T12" fmla="*/ 14373 w 56"/>
              <a:gd name="T13" fmla="*/ 0 h 43"/>
              <a:gd name="T14" fmla="*/ 19164 w 56"/>
              <a:gd name="T15" fmla="*/ 7753 h 43"/>
              <a:gd name="T16" fmla="*/ 369 w 56"/>
              <a:gd name="T17" fmla="*/ 15506 h 4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3">
                <a:moveTo>
                  <a:pt x="1" y="42"/>
                </a:moveTo>
                <a:cubicBezTo>
                  <a:pt x="1" y="42"/>
                  <a:pt x="0" y="42"/>
                  <a:pt x="0" y="39"/>
                </a:cubicBezTo>
                <a:cubicBezTo>
                  <a:pt x="38" y="36"/>
                  <a:pt x="48" y="27"/>
                  <a:pt x="50" y="21"/>
                </a:cubicBezTo>
                <a:cubicBezTo>
                  <a:pt x="52" y="12"/>
                  <a:pt x="38" y="3"/>
                  <a:pt x="38" y="3"/>
                </a:cubicBezTo>
                <a:lnTo>
                  <a:pt x="38" y="0"/>
                </a:lnTo>
                <a:lnTo>
                  <a:pt x="39" y="0"/>
                </a:lnTo>
                <a:cubicBezTo>
                  <a:pt x="41" y="0"/>
                  <a:pt x="55" y="9"/>
                  <a:pt x="52" y="21"/>
                </a:cubicBezTo>
                <a:cubicBezTo>
                  <a:pt x="50" y="30"/>
                  <a:pt x="32" y="39"/>
                  <a:pt x="1" y="4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89" name="Freeform 8558">
            <a:extLst>
              <a:ext uri="{FF2B5EF4-FFF2-40B4-BE49-F238E27FC236}">
                <a16:creationId xmlns:a16="http://schemas.microsoft.com/office/drawing/2014/main" id="{5A3AACCE-2F8F-7D40-A07B-02182D4CC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2663" y="5462588"/>
            <a:ext cx="58737" cy="57150"/>
          </a:xfrm>
          <a:custGeom>
            <a:avLst/>
            <a:gdLst>
              <a:gd name="T0" fmla="*/ 50549 w 165"/>
              <a:gd name="T1" fmla="*/ 0 h 159"/>
              <a:gd name="T2" fmla="*/ 44854 w 165"/>
              <a:gd name="T3" fmla="*/ 11861 h 159"/>
              <a:gd name="T4" fmla="*/ 38446 w 165"/>
              <a:gd name="T5" fmla="*/ 19769 h 159"/>
              <a:gd name="T6" fmla="*/ 34174 w 165"/>
              <a:gd name="T7" fmla="*/ 28395 h 159"/>
              <a:gd name="T8" fmla="*/ 28835 w 165"/>
              <a:gd name="T9" fmla="*/ 34865 h 159"/>
              <a:gd name="T10" fmla="*/ 18867 w 165"/>
              <a:gd name="T11" fmla="*/ 43492 h 159"/>
              <a:gd name="T12" fmla="*/ 12815 w 165"/>
              <a:gd name="T13" fmla="*/ 49242 h 159"/>
              <a:gd name="T14" fmla="*/ 4628 w 165"/>
              <a:gd name="T15" fmla="*/ 53556 h 159"/>
              <a:gd name="T16" fmla="*/ 0 w 165"/>
              <a:gd name="T17" fmla="*/ 56791 h 159"/>
              <a:gd name="T18" fmla="*/ 50549 w 165"/>
              <a:gd name="T19" fmla="*/ 0 h 15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5" h="159">
                <a:moveTo>
                  <a:pt x="142" y="0"/>
                </a:moveTo>
                <a:cubicBezTo>
                  <a:pt x="142" y="0"/>
                  <a:pt x="164" y="27"/>
                  <a:pt x="126" y="33"/>
                </a:cubicBezTo>
                <a:cubicBezTo>
                  <a:pt x="142" y="51"/>
                  <a:pt x="108" y="55"/>
                  <a:pt x="108" y="55"/>
                </a:cubicBezTo>
                <a:cubicBezTo>
                  <a:pt x="108" y="55"/>
                  <a:pt x="117" y="73"/>
                  <a:pt x="96" y="79"/>
                </a:cubicBezTo>
                <a:cubicBezTo>
                  <a:pt x="102" y="97"/>
                  <a:pt x="81" y="97"/>
                  <a:pt x="81" y="97"/>
                </a:cubicBezTo>
                <a:cubicBezTo>
                  <a:pt x="81" y="97"/>
                  <a:pt x="80" y="121"/>
                  <a:pt x="53" y="121"/>
                </a:cubicBezTo>
                <a:cubicBezTo>
                  <a:pt x="53" y="137"/>
                  <a:pt x="36" y="137"/>
                  <a:pt x="36" y="137"/>
                </a:cubicBezTo>
                <a:cubicBezTo>
                  <a:pt x="36" y="137"/>
                  <a:pt x="29" y="155"/>
                  <a:pt x="13" y="149"/>
                </a:cubicBezTo>
                <a:cubicBezTo>
                  <a:pt x="10" y="158"/>
                  <a:pt x="0" y="158"/>
                  <a:pt x="0" y="158"/>
                </a:cubicBezTo>
                <a:lnTo>
                  <a:pt x="142" y="0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0" name="Freeform 8559">
            <a:extLst>
              <a:ext uri="{FF2B5EF4-FFF2-40B4-BE49-F238E27FC236}">
                <a16:creationId xmlns:a16="http://schemas.microsoft.com/office/drawing/2014/main" id="{184EEE38-9337-C448-9C5B-97AD79B3B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2663" y="5462588"/>
            <a:ext cx="55562" cy="57150"/>
          </a:xfrm>
          <a:custGeom>
            <a:avLst/>
            <a:gdLst>
              <a:gd name="T0" fmla="*/ 726 w 153"/>
              <a:gd name="T1" fmla="*/ 56791 h 159"/>
              <a:gd name="T2" fmla="*/ 363 w 153"/>
              <a:gd name="T3" fmla="*/ 56791 h 159"/>
              <a:gd name="T4" fmla="*/ 363 w 153"/>
              <a:gd name="T5" fmla="*/ 56791 h 159"/>
              <a:gd name="T6" fmla="*/ 3268 w 153"/>
              <a:gd name="T7" fmla="*/ 55712 h 159"/>
              <a:gd name="T8" fmla="*/ 4358 w 153"/>
              <a:gd name="T9" fmla="*/ 53556 h 159"/>
              <a:gd name="T10" fmla="*/ 4721 w 153"/>
              <a:gd name="T11" fmla="*/ 53556 h 159"/>
              <a:gd name="T12" fmla="*/ 5084 w 153"/>
              <a:gd name="T13" fmla="*/ 53556 h 159"/>
              <a:gd name="T14" fmla="*/ 5084 w 153"/>
              <a:gd name="T15" fmla="*/ 53556 h 159"/>
              <a:gd name="T16" fmla="*/ 3632 w 153"/>
              <a:gd name="T17" fmla="*/ 56791 h 159"/>
              <a:gd name="T18" fmla="*/ 726 w 153"/>
              <a:gd name="T19" fmla="*/ 56791 h 159"/>
              <a:gd name="T20" fmla="*/ 13073 w 153"/>
              <a:gd name="T21" fmla="*/ 49242 h 159"/>
              <a:gd name="T22" fmla="*/ 13073 w 153"/>
              <a:gd name="T23" fmla="*/ 49242 h 159"/>
              <a:gd name="T24" fmla="*/ 19247 w 153"/>
              <a:gd name="T25" fmla="*/ 43492 h 159"/>
              <a:gd name="T26" fmla="*/ 19247 w 153"/>
              <a:gd name="T27" fmla="*/ 42413 h 159"/>
              <a:gd name="T28" fmla="*/ 19610 w 153"/>
              <a:gd name="T29" fmla="*/ 42413 h 159"/>
              <a:gd name="T30" fmla="*/ 19973 w 153"/>
              <a:gd name="T31" fmla="*/ 42413 h 159"/>
              <a:gd name="T32" fmla="*/ 29052 w 153"/>
              <a:gd name="T33" fmla="*/ 34865 h 159"/>
              <a:gd name="T34" fmla="*/ 29415 w 153"/>
              <a:gd name="T35" fmla="*/ 34865 h 159"/>
              <a:gd name="T36" fmla="*/ 29778 w 153"/>
              <a:gd name="T37" fmla="*/ 34865 h 159"/>
              <a:gd name="T38" fmla="*/ 34499 w 153"/>
              <a:gd name="T39" fmla="*/ 32708 h 159"/>
              <a:gd name="T40" fmla="*/ 34862 w 153"/>
              <a:gd name="T41" fmla="*/ 28395 h 159"/>
              <a:gd name="T42" fmla="*/ 34862 w 153"/>
              <a:gd name="T43" fmla="*/ 27317 h 159"/>
              <a:gd name="T44" fmla="*/ 39220 w 153"/>
              <a:gd name="T45" fmla="*/ 25160 h 159"/>
              <a:gd name="T46" fmla="*/ 39583 w 153"/>
              <a:gd name="T47" fmla="*/ 19769 h 159"/>
              <a:gd name="T48" fmla="*/ 39583 w 153"/>
              <a:gd name="T49" fmla="*/ 19769 h 159"/>
              <a:gd name="T50" fmla="*/ 47210 w 153"/>
              <a:gd name="T51" fmla="*/ 16534 h 159"/>
              <a:gd name="T52" fmla="*/ 45394 w 153"/>
              <a:gd name="T53" fmla="*/ 11861 h 159"/>
              <a:gd name="T54" fmla="*/ 46120 w 153"/>
              <a:gd name="T55" fmla="*/ 11861 h 159"/>
              <a:gd name="T56" fmla="*/ 53020 w 153"/>
              <a:gd name="T57" fmla="*/ 6470 h 159"/>
              <a:gd name="T58" fmla="*/ 51204 w 153"/>
              <a:gd name="T59" fmla="*/ 0 h 159"/>
              <a:gd name="T60" fmla="*/ 51567 w 153"/>
              <a:gd name="T61" fmla="*/ 0 h 159"/>
              <a:gd name="T62" fmla="*/ 51930 w 153"/>
              <a:gd name="T63" fmla="*/ 0 h 159"/>
              <a:gd name="T64" fmla="*/ 54109 w 153"/>
              <a:gd name="T65" fmla="*/ 7548 h 159"/>
              <a:gd name="T66" fmla="*/ 46846 w 153"/>
              <a:gd name="T67" fmla="*/ 11861 h 159"/>
              <a:gd name="T68" fmla="*/ 47936 w 153"/>
              <a:gd name="T69" fmla="*/ 16534 h 159"/>
              <a:gd name="T70" fmla="*/ 40310 w 153"/>
              <a:gd name="T71" fmla="*/ 19769 h 159"/>
              <a:gd name="T72" fmla="*/ 40310 w 153"/>
              <a:gd name="T73" fmla="*/ 25160 h 159"/>
              <a:gd name="T74" fmla="*/ 35952 w 153"/>
              <a:gd name="T75" fmla="*/ 28395 h 159"/>
              <a:gd name="T76" fmla="*/ 35226 w 153"/>
              <a:gd name="T77" fmla="*/ 33787 h 159"/>
              <a:gd name="T78" fmla="*/ 30141 w 153"/>
              <a:gd name="T79" fmla="*/ 35943 h 159"/>
              <a:gd name="T80" fmla="*/ 19973 w 153"/>
              <a:gd name="T81" fmla="*/ 43492 h 159"/>
              <a:gd name="T82" fmla="*/ 13800 w 153"/>
              <a:gd name="T83" fmla="*/ 50321 h 159"/>
              <a:gd name="T84" fmla="*/ 5084 w 153"/>
              <a:gd name="T85" fmla="*/ 53556 h 159"/>
              <a:gd name="T86" fmla="*/ 13073 w 153"/>
              <a:gd name="T87" fmla="*/ 49242 h 1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3" h="159">
                <a:moveTo>
                  <a:pt x="2" y="158"/>
                </a:moveTo>
                <a:lnTo>
                  <a:pt x="1" y="158"/>
                </a:lnTo>
                <a:cubicBezTo>
                  <a:pt x="1" y="158"/>
                  <a:pt x="0" y="158"/>
                  <a:pt x="1" y="158"/>
                </a:cubicBezTo>
                <a:cubicBezTo>
                  <a:pt x="1" y="158"/>
                  <a:pt x="5" y="158"/>
                  <a:pt x="9" y="155"/>
                </a:cubicBezTo>
                <a:cubicBezTo>
                  <a:pt x="11" y="155"/>
                  <a:pt x="11" y="152"/>
                  <a:pt x="12" y="149"/>
                </a:cubicBezTo>
                <a:lnTo>
                  <a:pt x="13" y="149"/>
                </a:lnTo>
                <a:cubicBezTo>
                  <a:pt x="14" y="149"/>
                  <a:pt x="14" y="146"/>
                  <a:pt x="14" y="149"/>
                </a:cubicBezTo>
                <a:cubicBezTo>
                  <a:pt x="14" y="152"/>
                  <a:pt x="12" y="155"/>
                  <a:pt x="10" y="158"/>
                </a:cubicBezTo>
                <a:lnTo>
                  <a:pt x="2" y="158"/>
                </a:lnTo>
                <a:close/>
                <a:moveTo>
                  <a:pt x="36" y="137"/>
                </a:moveTo>
                <a:lnTo>
                  <a:pt x="36" y="137"/>
                </a:lnTo>
                <a:cubicBezTo>
                  <a:pt x="38" y="137"/>
                  <a:pt x="53" y="134"/>
                  <a:pt x="53" y="121"/>
                </a:cubicBezTo>
                <a:lnTo>
                  <a:pt x="53" y="118"/>
                </a:lnTo>
                <a:lnTo>
                  <a:pt x="54" y="118"/>
                </a:lnTo>
                <a:lnTo>
                  <a:pt x="55" y="118"/>
                </a:lnTo>
                <a:cubicBezTo>
                  <a:pt x="80" y="118"/>
                  <a:pt x="80" y="97"/>
                  <a:pt x="80" y="97"/>
                </a:cubicBezTo>
                <a:lnTo>
                  <a:pt x="81" y="97"/>
                </a:lnTo>
                <a:lnTo>
                  <a:pt x="82" y="97"/>
                </a:lnTo>
                <a:cubicBezTo>
                  <a:pt x="82" y="97"/>
                  <a:pt x="91" y="97"/>
                  <a:pt x="95" y="91"/>
                </a:cubicBezTo>
                <a:cubicBezTo>
                  <a:pt x="97" y="88"/>
                  <a:pt x="97" y="82"/>
                  <a:pt x="96" y="79"/>
                </a:cubicBezTo>
                <a:cubicBezTo>
                  <a:pt x="96" y="76"/>
                  <a:pt x="96" y="76"/>
                  <a:pt x="96" y="76"/>
                </a:cubicBezTo>
                <a:cubicBezTo>
                  <a:pt x="103" y="76"/>
                  <a:pt x="106" y="73"/>
                  <a:pt x="108" y="70"/>
                </a:cubicBezTo>
                <a:cubicBezTo>
                  <a:pt x="111" y="64"/>
                  <a:pt x="109" y="55"/>
                  <a:pt x="109" y="55"/>
                </a:cubicBezTo>
                <a:cubicBezTo>
                  <a:pt x="115" y="55"/>
                  <a:pt x="128" y="51"/>
                  <a:pt x="130" y="46"/>
                </a:cubicBezTo>
                <a:cubicBezTo>
                  <a:pt x="131" y="39"/>
                  <a:pt x="129" y="36"/>
                  <a:pt x="125" y="33"/>
                </a:cubicBezTo>
                <a:lnTo>
                  <a:pt x="127" y="33"/>
                </a:lnTo>
                <a:cubicBezTo>
                  <a:pt x="137" y="30"/>
                  <a:pt x="144" y="27"/>
                  <a:pt x="146" y="18"/>
                </a:cubicBezTo>
                <a:cubicBezTo>
                  <a:pt x="149" y="15"/>
                  <a:pt x="147" y="9"/>
                  <a:pt x="141" y="0"/>
                </a:cubicBezTo>
                <a:lnTo>
                  <a:pt x="142" y="0"/>
                </a:lnTo>
                <a:lnTo>
                  <a:pt x="143" y="0"/>
                </a:lnTo>
                <a:cubicBezTo>
                  <a:pt x="149" y="6"/>
                  <a:pt x="152" y="15"/>
                  <a:pt x="149" y="21"/>
                </a:cubicBezTo>
                <a:cubicBezTo>
                  <a:pt x="146" y="27"/>
                  <a:pt x="140" y="30"/>
                  <a:pt x="129" y="33"/>
                </a:cubicBezTo>
                <a:cubicBezTo>
                  <a:pt x="132" y="36"/>
                  <a:pt x="133" y="39"/>
                  <a:pt x="132" y="46"/>
                </a:cubicBezTo>
                <a:cubicBezTo>
                  <a:pt x="131" y="55"/>
                  <a:pt x="117" y="55"/>
                  <a:pt x="111" y="55"/>
                </a:cubicBezTo>
                <a:cubicBezTo>
                  <a:pt x="112" y="58"/>
                  <a:pt x="114" y="64"/>
                  <a:pt x="111" y="70"/>
                </a:cubicBezTo>
                <a:cubicBezTo>
                  <a:pt x="108" y="73"/>
                  <a:pt x="104" y="79"/>
                  <a:pt x="99" y="79"/>
                </a:cubicBezTo>
                <a:cubicBezTo>
                  <a:pt x="100" y="85"/>
                  <a:pt x="100" y="88"/>
                  <a:pt x="97" y="94"/>
                </a:cubicBezTo>
                <a:cubicBezTo>
                  <a:pt x="93" y="97"/>
                  <a:pt x="87" y="100"/>
                  <a:pt x="83" y="100"/>
                </a:cubicBezTo>
                <a:cubicBezTo>
                  <a:pt x="82" y="103"/>
                  <a:pt x="78" y="121"/>
                  <a:pt x="55" y="121"/>
                </a:cubicBezTo>
                <a:cubicBezTo>
                  <a:pt x="55" y="134"/>
                  <a:pt x="42" y="137"/>
                  <a:pt x="38" y="140"/>
                </a:cubicBezTo>
                <a:cubicBezTo>
                  <a:pt x="37" y="143"/>
                  <a:pt x="30" y="155"/>
                  <a:pt x="14" y="149"/>
                </a:cubicBezTo>
                <a:cubicBezTo>
                  <a:pt x="30" y="152"/>
                  <a:pt x="35" y="137"/>
                  <a:pt x="36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1" name="Freeform 8560">
            <a:extLst>
              <a:ext uri="{FF2B5EF4-FFF2-40B4-BE49-F238E27FC236}">
                <a16:creationId xmlns:a16="http://schemas.microsoft.com/office/drawing/2014/main" id="{85E868B6-EA9A-3E4B-B004-1FE3FDFD3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5519738"/>
            <a:ext cx="1588" cy="6350"/>
          </a:xfrm>
          <a:custGeom>
            <a:avLst/>
            <a:gdLst>
              <a:gd name="T0" fmla="*/ 397 w 4"/>
              <a:gd name="T1" fmla="*/ 6016 h 19"/>
              <a:gd name="T2" fmla="*/ 1191 w 4"/>
              <a:gd name="T3" fmla="*/ 0 h 19"/>
              <a:gd name="T4" fmla="*/ 397 w 4"/>
              <a:gd name="T5" fmla="*/ 60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19">
                <a:moveTo>
                  <a:pt x="1" y="18"/>
                </a:moveTo>
                <a:cubicBezTo>
                  <a:pt x="1" y="18"/>
                  <a:pt x="0" y="0"/>
                  <a:pt x="3" y="0"/>
                </a:cubicBezTo>
                <a:lnTo>
                  <a:pt x="1" y="18"/>
                </a:lnTo>
              </a:path>
            </a:pathLst>
          </a:custGeom>
          <a:solidFill>
            <a:srgbClr val="F3F5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2" name="Freeform 8561">
            <a:extLst>
              <a:ext uri="{FF2B5EF4-FFF2-40B4-BE49-F238E27FC236}">
                <a16:creationId xmlns:a16="http://schemas.microsoft.com/office/drawing/2014/main" id="{43594B3D-4E66-F14A-8A61-F2EF4A1F1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5518150"/>
            <a:ext cx="3175" cy="7938"/>
          </a:xfrm>
          <a:custGeom>
            <a:avLst/>
            <a:gdLst>
              <a:gd name="T0" fmla="*/ 1191 w 8"/>
              <a:gd name="T1" fmla="*/ 7577 h 22"/>
              <a:gd name="T2" fmla="*/ 397 w 8"/>
              <a:gd name="T3" fmla="*/ 7577 h 22"/>
              <a:gd name="T4" fmla="*/ 1984 w 8"/>
              <a:gd name="T5" fmla="*/ 0 h 22"/>
              <a:gd name="T6" fmla="*/ 2778 w 8"/>
              <a:gd name="T7" fmla="*/ 0 h 22"/>
              <a:gd name="T8" fmla="*/ 2778 w 8"/>
              <a:gd name="T9" fmla="*/ 1082 h 22"/>
              <a:gd name="T10" fmla="*/ 1588 w 8"/>
              <a:gd name="T11" fmla="*/ 7577 h 22"/>
              <a:gd name="T12" fmla="*/ 1191 w 8"/>
              <a:gd name="T13" fmla="*/ 757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2">
                <a:moveTo>
                  <a:pt x="3" y="21"/>
                </a:moveTo>
                <a:cubicBezTo>
                  <a:pt x="2" y="21"/>
                  <a:pt x="1" y="21"/>
                  <a:pt x="1" y="21"/>
                </a:cubicBezTo>
                <a:cubicBezTo>
                  <a:pt x="1" y="18"/>
                  <a:pt x="0" y="3"/>
                  <a:pt x="5" y="0"/>
                </a:cubicBezTo>
                <a:cubicBezTo>
                  <a:pt x="5" y="0"/>
                  <a:pt x="6" y="0"/>
                  <a:pt x="7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3"/>
                  <a:pt x="4" y="15"/>
                  <a:pt x="4" y="21"/>
                </a:cubicBezTo>
                <a:cubicBezTo>
                  <a:pt x="4" y="21"/>
                  <a:pt x="4" y="21"/>
                  <a:pt x="3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3" name="Freeform 8562">
            <a:extLst>
              <a:ext uri="{FF2B5EF4-FFF2-40B4-BE49-F238E27FC236}">
                <a16:creationId xmlns:a16="http://schemas.microsoft.com/office/drawing/2014/main" id="{261092CA-9892-DC45-90CE-E41A7C402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5516563"/>
            <a:ext cx="3175" cy="6350"/>
          </a:xfrm>
          <a:custGeom>
            <a:avLst/>
            <a:gdLst>
              <a:gd name="T0" fmla="*/ 2778 w 8"/>
              <a:gd name="T1" fmla="*/ 6016 h 19"/>
              <a:gd name="T2" fmla="*/ 397 w 8"/>
              <a:gd name="T3" fmla="*/ 0 h 19"/>
              <a:gd name="T4" fmla="*/ 2778 w 8"/>
              <a:gd name="T5" fmla="*/ 60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9">
                <a:moveTo>
                  <a:pt x="7" y="18"/>
                </a:moveTo>
                <a:cubicBezTo>
                  <a:pt x="7" y="18"/>
                  <a:pt x="0" y="3"/>
                  <a:pt x="1" y="0"/>
                </a:cubicBezTo>
                <a:lnTo>
                  <a:pt x="7" y="18"/>
                </a:lnTo>
              </a:path>
            </a:pathLst>
          </a:custGeom>
          <a:solidFill>
            <a:srgbClr val="F3F5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4" name="Freeform 8563">
            <a:extLst>
              <a:ext uri="{FF2B5EF4-FFF2-40B4-BE49-F238E27FC236}">
                <a16:creationId xmlns:a16="http://schemas.microsoft.com/office/drawing/2014/main" id="{4B2C10F6-478D-0443-BC06-624363A88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5516563"/>
            <a:ext cx="4762" cy="6350"/>
          </a:xfrm>
          <a:custGeom>
            <a:avLst/>
            <a:gdLst>
              <a:gd name="T0" fmla="*/ 3572 w 12"/>
              <a:gd name="T1" fmla="*/ 6016 h 19"/>
              <a:gd name="T2" fmla="*/ 1191 w 12"/>
              <a:gd name="T3" fmla="*/ 0 h 19"/>
              <a:gd name="T4" fmla="*/ 2381 w 12"/>
              <a:gd name="T5" fmla="*/ 0 h 19"/>
              <a:gd name="T6" fmla="*/ 2381 w 12"/>
              <a:gd name="T7" fmla="*/ 1003 h 19"/>
              <a:gd name="T8" fmla="*/ 4365 w 12"/>
              <a:gd name="T9" fmla="*/ 6016 h 19"/>
              <a:gd name="T10" fmla="*/ 3968 w 12"/>
              <a:gd name="T11" fmla="*/ 6016 h 19"/>
              <a:gd name="T12" fmla="*/ 3572 w 12"/>
              <a:gd name="T13" fmla="*/ 601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9">
                <a:moveTo>
                  <a:pt x="9" y="18"/>
                </a:moveTo>
                <a:cubicBezTo>
                  <a:pt x="9" y="18"/>
                  <a:pt x="0" y="3"/>
                  <a:pt x="3" y="0"/>
                </a:cubicBezTo>
                <a:lnTo>
                  <a:pt x="6" y="0"/>
                </a:lnTo>
                <a:cubicBezTo>
                  <a:pt x="6" y="0"/>
                  <a:pt x="6" y="0"/>
                  <a:pt x="6" y="3"/>
                </a:cubicBezTo>
                <a:cubicBezTo>
                  <a:pt x="4" y="3"/>
                  <a:pt x="9" y="15"/>
                  <a:pt x="11" y="18"/>
                </a:cubicBezTo>
                <a:lnTo>
                  <a:pt x="10" y="18"/>
                </a:lnTo>
                <a:lnTo>
                  <a:pt x="9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5" name="Freeform 8564">
            <a:extLst>
              <a:ext uri="{FF2B5EF4-FFF2-40B4-BE49-F238E27FC236}">
                <a16:creationId xmlns:a16="http://schemas.microsoft.com/office/drawing/2014/main" id="{D7E2516C-6E17-884A-A2A9-CE301648A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6950" y="5511800"/>
            <a:ext cx="7938" cy="7938"/>
          </a:xfrm>
          <a:custGeom>
            <a:avLst/>
            <a:gdLst>
              <a:gd name="T0" fmla="*/ 7248 w 23"/>
              <a:gd name="T1" fmla="*/ 7577 h 22"/>
              <a:gd name="T2" fmla="*/ 6903 w 23"/>
              <a:gd name="T3" fmla="*/ 7577 h 22"/>
              <a:gd name="T4" fmla="*/ 0 w 23"/>
              <a:gd name="T5" fmla="*/ 1082 h 22"/>
              <a:gd name="T6" fmla="*/ 0 w 23"/>
              <a:gd name="T7" fmla="*/ 1082 h 22"/>
              <a:gd name="T8" fmla="*/ 1035 w 23"/>
              <a:gd name="T9" fmla="*/ 1082 h 22"/>
              <a:gd name="T10" fmla="*/ 7593 w 23"/>
              <a:gd name="T11" fmla="*/ 7577 h 22"/>
              <a:gd name="T12" fmla="*/ 7593 w 23"/>
              <a:gd name="T13" fmla="*/ 7577 h 22"/>
              <a:gd name="T14" fmla="*/ 7248 w 23"/>
              <a:gd name="T15" fmla="*/ 7577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" h="22">
                <a:moveTo>
                  <a:pt x="21" y="21"/>
                </a:moveTo>
                <a:lnTo>
                  <a:pt x="20" y="21"/>
                </a:lnTo>
                <a:lnTo>
                  <a:pt x="0" y="3"/>
                </a:lnTo>
                <a:cubicBezTo>
                  <a:pt x="1" y="0"/>
                  <a:pt x="3" y="0"/>
                  <a:pt x="3" y="3"/>
                </a:cubicBezTo>
                <a:lnTo>
                  <a:pt x="22" y="21"/>
                </a:lnTo>
                <a:cubicBezTo>
                  <a:pt x="22" y="21"/>
                  <a:pt x="22" y="21"/>
                  <a:pt x="21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6" name="Freeform 8565">
            <a:extLst>
              <a:ext uri="{FF2B5EF4-FFF2-40B4-BE49-F238E27FC236}">
                <a16:creationId xmlns:a16="http://schemas.microsoft.com/office/drawing/2014/main" id="{C5127645-E967-2745-A339-085BFFED5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1713" y="5505450"/>
            <a:ext cx="12700" cy="7938"/>
          </a:xfrm>
          <a:custGeom>
            <a:avLst/>
            <a:gdLst>
              <a:gd name="T0" fmla="*/ 12337 w 35"/>
              <a:gd name="T1" fmla="*/ 7593 h 23"/>
              <a:gd name="T2" fmla="*/ 11974 w 35"/>
              <a:gd name="T3" fmla="*/ 7593 h 23"/>
              <a:gd name="T4" fmla="*/ 363 w 35"/>
              <a:gd name="T5" fmla="*/ 1035 h 23"/>
              <a:gd name="T6" fmla="*/ 0 w 35"/>
              <a:gd name="T7" fmla="*/ 1035 h 23"/>
              <a:gd name="T8" fmla="*/ 726 w 35"/>
              <a:gd name="T9" fmla="*/ 0 h 23"/>
              <a:gd name="T10" fmla="*/ 12337 w 35"/>
              <a:gd name="T11" fmla="*/ 7593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23">
                <a:moveTo>
                  <a:pt x="34" y="22"/>
                </a:moveTo>
                <a:lnTo>
                  <a:pt x="33" y="22"/>
                </a:lnTo>
                <a:cubicBezTo>
                  <a:pt x="31" y="22"/>
                  <a:pt x="14" y="12"/>
                  <a:pt x="1" y="3"/>
                </a:cubicBezTo>
                <a:lnTo>
                  <a:pt x="0" y="3"/>
                </a:lnTo>
                <a:cubicBezTo>
                  <a:pt x="1" y="0"/>
                  <a:pt x="2" y="0"/>
                  <a:pt x="2" y="0"/>
                </a:cubicBezTo>
                <a:cubicBezTo>
                  <a:pt x="34" y="22"/>
                  <a:pt x="34" y="22"/>
                  <a:pt x="34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" name="Freeform 8566">
            <a:extLst>
              <a:ext uri="{FF2B5EF4-FFF2-40B4-BE49-F238E27FC236}">
                <a16:creationId xmlns:a16="http://schemas.microsoft.com/office/drawing/2014/main" id="{3BE55E54-5634-354D-8E9D-DFA32051A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1238" y="5502275"/>
            <a:ext cx="6350" cy="4763"/>
          </a:xfrm>
          <a:custGeom>
            <a:avLst/>
            <a:gdLst>
              <a:gd name="T0" fmla="*/ 5997 w 18"/>
              <a:gd name="T1" fmla="*/ 4397 h 13"/>
              <a:gd name="T2" fmla="*/ 0 w 18"/>
              <a:gd name="T3" fmla="*/ 0 h 13"/>
              <a:gd name="T4" fmla="*/ 5997 w 18"/>
              <a:gd name="T5" fmla="*/ 4397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13">
                <a:moveTo>
                  <a:pt x="17" y="12"/>
                </a:moveTo>
                <a:cubicBezTo>
                  <a:pt x="17" y="12"/>
                  <a:pt x="1" y="3"/>
                  <a:pt x="0" y="0"/>
                </a:cubicBezTo>
                <a:lnTo>
                  <a:pt x="17" y="12"/>
                </a:lnTo>
              </a:path>
            </a:pathLst>
          </a:custGeom>
          <a:solidFill>
            <a:srgbClr val="F3F5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" name="Freeform 8567">
            <a:extLst>
              <a:ext uri="{FF2B5EF4-FFF2-40B4-BE49-F238E27FC236}">
                <a16:creationId xmlns:a16="http://schemas.microsoft.com/office/drawing/2014/main" id="{56D6E71D-4E83-D840-8D04-C0CC22A85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1238" y="5500688"/>
            <a:ext cx="7937" cy="6350"/>
          </a:xfrm>
          <a:custGeom>
            <a:avLst/>
            <a:gdLst>
              <a:gd name="T0" fmla="*/ 7143 w 20"/>
              <a:gd name="T1" fmla="*/ 5953 h 16"/>
              <a:gd name="T2" fmla="*/ 7143 w 20"/>
              <a:gd name="T3" fmla="*/ 5953 h 16"/>
              <a:gd name="T4" fmla="*/ 0 w 20"/>
              <a:gd name="T5" fmla="*/ 1191 h 16"/>
              <a:gd name="T6" fmla="*/ 0 w 20"/>
              <a:gd name="T7" fmla="*/ 0 h 16"/>
              <a:gd name="T8" fmla="*/ 794 w 20"/>
              <a:gd name="T9" fmla="*/ 1191 h 16"/>
              <a:gd name="T10" fmla="*/ 7143 w 20"/>
              <a:gd name="T11" fmla="*/ 4763 h 16"/>
              <a:gd name="T12" fmla="*/ 7540 w 20"/>
              <a:gd name="T13" fmla="*/ 5953 h 16"/>
              <a:gd name="T14" fmla="*/ 7540 w 20"/>
              <a:gd name="T15" fmla="*/ 5953 h 16"/>
              <a:gd name="T16" fmla="*/ 7143 w 20"/>
              <a:gd name="T17" fmla="*/ 595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8" y="15"/>
                </a:moveTo>
                <a:lnTo>
                  <a:pt x="18" y="15"/>
                </a:lnTo>
                <a:cubicBezTo>
                  <a:pt x="9" y="12"/>
                  <a:pt x="0" y="6"/>
                  <a:pt x="0" y="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3"/>
                </a:cubicBezTo>
                <a:cubicBezTo>
                  <a:pt x="2" y="3"/>
                  <a:pt x="5" y="6"/>
                  <a:pt x="18" y="12"/>
                </a:cubicBezTo>
                <a:lnTo>
                  <a:pt x="19" y="15"/>
                </a:lnTo>
                <a:lnTo>
                  <a:pt x="18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" name="Freeform 8568">
            <a:extLst>
              <a:ext uri="{FF2B5EF4-FFF2-40B4-BE49-F238E27FC236}">
                <a16:creationId xmlns:a16="http://schemas.microsoft.com/office/drawing/2014/main" id="{25E91D6A-022A-3446-BC2D-9C2AEDF51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4413" y="5497513"/>
            <a:ext cx="17462" cy="4762"/>
          </a:xfrm>
          <a:custGeom>
            <a:avLst/>
            <a:gdLst>
              <a:gd name="T0" fmla="*/ 17090 w 47"/>
              <a:gd name="T1" fmla="*/ 1099 h 13"/>
              <a:gd name="T2" fmla="*/ 0 w 47"/>
              <a:gd name="T3" fmla="*/ 0 h 13"/>
              <a:gd name="T4" fmla="*/ 17090 w 47"/>
              <a:gd name="T5" fmla="*/ 1099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7" h="13">
                <a:moveTo>
                  <a:pt x="46" y="3"/>
                </a:moveTo>
                <a:cubicBezTo>
                  <a:pt x="46" y="3"/>
                  <a:pt x="6" y="12"/>
                  <a:pt x="0" y="0"/>
                </a:cubicBezTo>
                <a:lnTo>
                  <a:pt x="46" y="3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" name="Freeform 8569">
            <a:extLst>
              <a:ext uri="{FF2B5EF4-FFF2-40B4-BE49-F238E27FC236}">
                <a16:creationId xmlns:a16="http://schemas.microsoft.com/office/drawing/2014/main" id="{09F23311-AA88-AF49-A679-6DA3F2613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5497513"/>
            <a:ext cx="19050" cy="3175"/>
          </a:xfrm>
          <a:custGeom>
            <a:avLst/>
            <a:gdLst>
              <a:gd name="T0" fmla="*/ 7097 w 51"/>
              <a:gd name="T1" fmla="*/ 2858 h 10"/>
              <a:gd name="T2" fmla="*/ 374 w 51"/>
              <a:gd name="T3" fmla="*/ 953 h 10"/>
              <a:gd name="T4" fmla="*/ 747 w 51"/>
              <a:gd name="T5" fmla="*/ 0 h 10"/>
              <a:gd name="T6" fmla="*/ 1121 w 51"/>
              <a:gd name="T7" fmla="*/ 0 h 10"/>
              <a:gd name="T8" fmla="*/ 18303 w 51"/>
              <a:gd name="T9" fmla="*/ 0 h 10"/>
              <a:gd name="T10" fmla="*/ 18676 w 51"/>
              <a:gd name="T11" fmla="*/ 953 h 10"/>
              <a:gd name="T12" fmla="*/ 18303 w 51"/>
              <a:gd name="T13" fmla="*/ 1905 h 10"/>
              <a:gd name="T14" fmla="*/ 7097 w 51"/>
              <a:gd name="T15" fmla="*/ 285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10">
                <a:moveTo>
                  <a:pt x="19" y="9"/>
                </a:moveTo>
                <a:cubicBezTo>
                  <a:pt x="11" y="9"/>
                  <a:pt x="3" y="6"/>
                  <a:pt x="1" y="3"/>
                </a:cubicBezTo>
                <a:cubicBezTo>
                  <a:pt x="1" y="3"/>
                  <a:pt x="0" y="0"/>
                  <a:pt x="2" y="0"/>
                </a:cubicBezTo>
                <a:lnTo>
                  <a:pt x="3" y="0"/>
                </a:lnTo>
                <a:cubicBezTo>
                  <a:pt x="8" y="9"/>
                  <a:pt x="38" y="6"/>
                  <a:pt x="49" y="0"/>
                </a:cubicBezTo>
                <a:cubicBezTo>
                  <a:pt x="49" y="0"/>
                  <a:pt x="50" y="0"/>
                  <a:pt x="50" y="3"/>
                </a:cubicBezTo>
                <a:cubicBezTo>
                  <a:pt x="50" y="3"/>
                  <a:pt x="50" y="6"/>
                  <a:pt x="49" y="6"/>
                </a:cubicBezTo>
                <a:cubicBezTo>
                  <a:pt x="47" y="6"/>
                  <a:pt x="31" y="9"/>
                  <a:pt x="19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1" name="Freeform 8570">
            <a:extLst>
              <a:ext uri="{FF2B5EF4-FFF2-40B4-BE49-F238E27FC236}">
                <a16:creationId xmlns:a16="http://schemas.microsoft.com/office/drawing/2014/main" id="{F6D052BD-C98D-0A43-BF6A-A43C68589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9175" y="5491163"/>
            <a:ext cx="23813" cy="3175"/>
          </a:xfrm>
          <a:custGeom>
            <a:avLst/>
            <a:gdLst>
              <a:gd name="T0" fmla="*/ 23463 w 68"/>
              <a:gd name="T1" fmla="*/ 0 h 7"/>
              <a:gd name="T2" fmla="*/ 0 w 68"/>
              <a:gd name="T3" fmla="*/ 0 h 7"/>
              <a:gd name="T4" fmla="*/ 23463 w 68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8" h="7">
                <a:moveTo>
                  <a:pt x="67" y="0"/>
                </a:moveTo>
                <a:cubicBezTo>
                  <a:pt x="65" y="0"/>
                  <a:pt x="5" y="6"/>
                  <a:pt x="0" y="0"/>
                </a:cubicBezTo>
                <a:lnTo>
                  <a:pt x="67" y="0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2" name="Freeform 8571">
            <a:extLst>
              <a:ext uri="{FF2B5EF4-FFF2-40B4-BE49-F238E27FC236}">
                <a16:creationId xmlns:a16="http://schemas.microsoft.com/office/drawing/2014/main" id="{2E79A343-0E47-D74F-B15C-741AD85C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9175" y="5489575"/>
            <a:ext cx="25400" cy="3175"/>
          </a:xfrm>
          <a:custGeom>
            <a:avLst/>
            <a:gdLst>
              <a:gd name="T0" fmla="*/ 8467 w 69"/>
              <a:gd name="T1" fmla="*/ 2721 h 7"/>
              <a:gd name="T2" fmla="*/ 0 w 69"/>
              <a:gd name="T3" fmla="*/ 1361 h 7"/>
              <a:gd name="T4" fmla="*/ 0 w 69"/>
              <a:gd name="T5" fmla="*/ 0 h 7"/>
              <a:gd name="T6" fmla="*/ 736 w 69"/>
              <a:gd name="T7" fmla="*/ 0 h 7"/>
              <a:gd name="T8" fmla="*/ 23928 w 69"/>
              <a:gd name="T9" fmla="*/ 1361 h 7"/>
              <a:gd name="T10" fmla="*/ 24664 w 69"/>
              <a:gd name="T11" fmla="*/ 0 h 7"/>
              <a:gd name="T12" fmla="*/ 25032 w 69"/>
              <a:gd name="T13" fmla="*/ 1361 h 7"/>
              <a:gd name="T14" fmla="*/ 24664 w 69"/>
              <a:gd name="T15" fmla="*/ 1361 h 7"/>
              <a:gd name="T16" fmla="*/ 23928 w 69"/>
              <a:gd name="T17" fmla="*/ 1361 h 7"/>
              <a:gd name="T18" fmla="*/ 8467 w 69"/>
              <a:gd name="T19" fmla="*/ 2721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9" h="7">
                <a:moveTo>
                  <a:pt x="23" y="6"/>
                </a:moveTo>
                <a:cubicBezTo>
                  <a:pt x="9" y="6"/>
                  <a:pt x="2" y="6"/>
                  <a:pt x="0" y="3"/>
                </a:cubicBezTo>
                <a:lnTo>
                  <a:pt x="0" y="0"/>
                </a:lnTo>
                <a:lnTo>
                  <a:pt x="2" y="0"/>
                </a:lnTo>
                <a:cubicBezTo>
                  <a:pt x="3" y="3"/>
                  <a:pt x="11" y="6"/>
                  <a:pt x="65" y="3"/>
                </a:cubicBezTo>
                <a:cubicBezTo>
                  <a:pt x="65" y="0"/>
                  <a:pt x="67" y="0"/>
                  <a:pt x="67" y="0"/>
                </a:cubicBezTo>
                <a:cubicBezTo>
                  <a:pt x="68" y="0"/>
                  <a:pt x="68" y="3"/>
                  <a:pt x="68" y="3"/>
                </a:cubicBezTo>
                <a:cubicBezTo>
                  <a:pt x="68" y="3"/>
                  <a:pt x="68" y="3"/>
                  <a:pt x="67" y="3"/>
                </a:cubicBezTo>
                <a:cubicBezTo>
                  <a:pt x="67" y="3"/>
                  <a:pt x="66" y="3"/>
                  <a:pt x="65" y="3"/>
                </a:cubicBezTo>
                <a:cubicBezTo>
                  <a:pt x="46" y="6"/>
                  <a:pt x="33" y="6"/>
                  <a:pt x="2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3" name="Freeform 8572">
            <a:extLst>
              <a:ext uri="{FF2B5EF4-FFF2-40B4-BE49-F238E27FC236}">
                <a16:creationId xmlns:a16="http://schemas.microsoft.com/office/drawing/2014/main" id="{B05A1590-0453-3E49-B3FF-235813D87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5483225"/>
            <a:ext cx="26988" cy="3175"/>
          </a:xfrm>
          <a:custGeom>
            <a:avLst/>
            <a:gdLst>
              <a:gd name="T0" fmla="*/ 0 w 73"/>
              <a:gd name="T1" fmla="*/ 0 h 7"/>
              <a:gd name="T2" fmla="*/ 26618 w 73"/>
              <a:gd name="T3" fmla="*/ 0 h 7"/>
              <a:gd name="T4" fmla="*/ 0 w 73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3" h="7">
                <a:moveTo>
                  <a:pt x="0" y="0"/>
                </a:moveTo>
                <a:lnTo>
                  <a:pt x="72" y="0"/>
                </a:lnTo>
                <a:cubicBezTo>
                  <a:pt x="50" y="2"/>
                  <a:pt x="13" y="6"/>
                  <a:pt x="0" y="0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4" name="Freeform 8573">
            <a:extLst>
              <a:ext uri="{FF2B5EF4-FFF2-40B4-BE49-F238E27FC236}">
                <a16:creationId xmlns:a16="http://schemas.microsoft.com/office/drawing/2014/main" id="{55BBFBF1-8C38-9840-B363-AC4CB8575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5525" y="5481638"/>
            <a:ext cx="31750" cy="3175"/>
          </a:xfrm>
          <a:custGeom>
            <a:avLst/>
            <a:gdLst>
              <a:gd name="T0" fmla="*/ 8467 w 90"/>
              <a:gd name="T1" fmla="*/ 2886 h 11"/>
              <a:gd name="T2" fmla="*/ 0 w 90"/>
              <a:gd name="T3" fmla="*/ 1155 h 11"/>
              <a:gd name="T4" fmla="*/ 29281 w 90"/>
              <a:gd name="T5" fmla="*/ 0 h 11"/>
              <a:gd name="T6" fmla="*/ 31397 w 90"/>
              <a:gd name="T7" fmla="*/ 0 h 11"/>
              <a:gd name="T8" fmla="*/ 31397 w 90"/>
              <a:gd name="T9" fmla="*/ 1155 h 11"/>
              <a:gd name="T10" fmla="*/ 31397 w 90"/>
              <a:gd name="T11" fmla="*/ 1155 h 11"/>
              <a:gd name="T12" fmla="*/ 29281 w 90"/>
              <a:gd name="T13" fmla="*/ 1155 h 11"/>
              <a:gd name="T14" fmla="*/ 8467 w 90"/>
              <a:gd name="T15" fmla="*/ 2886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0" h="11">
                <a:moveTo>
                  <a:pt x="24" y="10"/>
                </a:moveTo>
                <a:cubicBezTo>
                  <a:pt x="14" y="10"/>
                  <a:pt x="4" y="7"/>
                  <a:pt x="0" y="4"/>
                </a:cubicBezTo>
                <a:cubicBezTo>
                  <a:pt x="11" y="10"/>
                  <a:pt x="38" y="7"/>
                  <a:pt x="83" y="0"/>
                </a:cubicBezTo>
                <a:lnTo>
                  <a:pt x="89" y="0"/>
                </a:lnTo>
                <a:cubicBezTo>
                  <a:pt x="89" y="0"/>
                  <a:pt x="89" y="0"/>
                  <a:pt x="89" y="4"/>
                </a:cubicBezTo>
                <a:lnTo>
                  <a:pt x="83" y="4"/>
                </a:lnTo>
                <a:cubicBezTo>
                  <a:pt x="72" y="4"/>
                  <a:pt x="46" y="10"/>
                  <a:pt x="24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5" name="Freeform 8574">
            <a:extLst>
              <a:ext uri="{FF2B5EF4-FFF2-40B4-BE49-F238E27FC236}">
                <a16:creationId xmlns:a16="http://schemas.microsoft.com/office/drawing/2014/main" id="{C9CD9A7E-6A4A-CB47-91DF-36FF9FEF8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5468938"/>
            <a:ext cx="38100" cy="7937"/>
          </a:xfrm>
          <a:custGeom>
            <a:avLst/>
            <a:gdLst>
              <a:gd name="T0" fmla="*/ 37741 w 106"/>
              <a:gd name="T1" fmla="*/ 0 h 22"/>
              <a:gd name="T2" fmla="*/ 0 w 106"/>
              <a:gd name="T3" fmla="*/ 5412 h 22"/>
              <a:gd name="T4" fmla="*/ 37741 w 106"/>
              <a:gd name="T5" fmla="*/ 0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6" h="22">
                <a:moveTo>
                  <a:pt x="105" y="0"/>
                </a:moveTo>
                <a:cubicBezTo>
                  <a:pt x="104" y="0"/>
                  <a:pt x="13" y="21"/>
                  <a:pt x="0" y="15"/>
                </a:cubicBezTo>
                <a:lnTo>
                  <a:pt x="105" y="0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6" name="Freeform 8575">
            <a:extLst>
              <a:ext uri="{FF2B5EF4-FFF2-40B4-BE49-F238E27FC236}">
                <a16:creationId xmlns:a16="http://schemas.microsoft.com/office/drawing/2014/main" id="{56AF7240-7D85-BA47-8867-1A8A51120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5468938"/>
            <a:ext cx="38100" cy="6350"/>
          </a:xfrm>
          <a:custGeom>
            <a:avLst/>
            <a:gdLst>
              <a:gd name="T0" fmla="*/ 3205 w 107"/>
              <a:gd name="T1" fmla="*/ 6016 h 19"/>
              <a:gd name="T2" fmla="*/ 356 w 107"/>
              <a:gd name="T3" fmla="*/ 5013 h 19"/>
              <a:gd name="T4" fmla="*/ 0 w 107"/>
              <a:gd name="T5" fmla="*/ 5013 h 19"/>
              <a:gd name="T6" fmla="*/ 712 w 107"/>
              <a:gd name="T7" fmla="*/ 4011 h 19"/>
              <a:gd name="T8" fmla="*/ 34895 w 107"/>
              <a:gd name="T9" fmla="*/ 0 h 19"/>
              <a:gd name="T10" fmla="*/ 37744 w 107"/>
              <a:gd name="T11" fmla="*/ 0 h 19"/>
              <a:gd name="T12" fmla="*/ 35251 w 107"/>
              <a:gd name="T13" fmla="*/ 1003 h 19"/>
              <a:gd name="T14" fmla="*/ 3205 w 107"/>
              <a:gd name="T15" fmla="*/ 6016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7" h="19">
                <a:moveTo>
                  <a:pt x="9" y="18"/>
                </a:moveTo>
                <a:cubicBezTo>
                  <a:pt x="6" y="18"/>
                  <a:pt x="3" y="18"/>
                  <a:pt x="1" y="15"/>
                </a:cubicBezTo>
                <a:lnTo>
                  <a:pt x="0" y="15"/>
                </a:lnTo>
                <a:cubicBezTo>
                  <a:pt x="1" y="12"/>
                  <a:pt x="1" y="12"/>
                  <a:pt x="2" y="12"/>
                </a:cubicBezTo>
                <a:cubicBezTo>
                  <a:pt x="9" y="18"/>
                  <a:pt x="43" y="12"/>
                  <a:pt x="98" y="0"/>
                </a:cubicBezTo>
                <a:lnTo>
                  <a:pt x="106" y="0"/>
                </a:lnTo>
                <a:cubicBezTo>
                  <a:pt x="106" y="0"/>
                  <a:pt x="102" y="0"/>
                  <a:pt x="99" y="3"/>
                </a:cubicBezTo>
                <a:cubicBezTo>
                  <a:pt x="70" y="9"/>
                  <a:pt x="30" y="18"/>
                  <a:pt x="9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7" name="Freeform 8576">
            <a:extLst>
              <a:ext uri="{FF2B5EF4-FFF2-40B4-BE49-F238E27FC236}">
                <a16:creationId xmlns:a16="http://schemas.microsoft.com/office/drawing/2014/main" id="{627E7636-A5BF-A649-8C59-D78B9B868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5457825"/>
            <a:ext cx="42863" cy="9525"/>
          </a:xfrm>
          <a:custGeom>
            <a:avLst/>
            <a:gdLst>
              <a:gd name="T0" fmla="*/ 42509 w 121"/>
              <a:gd name="T1" fmla="*/ 0 h 28"/>
              <a:gd name="T2" fmla="*/ 0 w 121"/>
              <a:gd name="T3" fmla="*/ 5103 h 28"/>
              <a:gd name="T4" fmla="*/ 42509 w 121"/>
              <a:gd name="T5" fmla="*/ 0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1" h="28">
                <a:moveTo>
                  <a:pt x="120" y="0"/>
                </a:moveTo>
                <a:cubicBezTo>
                  <a:pt x="120" y="0"/>
                  <a:pt x="14" y="27"/>
                  <a:pt x="0" y="15"/>
                </a:cubicBezTo>
                <a:lnTo>
                  <a:pt x="120" y="0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8" name="Freeform 8577">
            <a:extLst>
              <a:ext uri="{FF2B5EF4-FFF2-40B4-BE49-F238E27FC236}">
                <a16:creationId xmlns:a16="http://schemas.microsoft.com/office/drawing/2014/main" id="{60698751-D9D9-4643-A3B3-44BB29E6E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6638" y="5457825"/>
            <a:ext cx="44450" cy="7938"/>
          </a:xfrm>
          <a:custGeom>
            <a:avLst/>
            <a:gdLst>
              <a:gd name="T0" fmla="*/ 6094 w 124"/>
              <a:gd name="T1" fmla="*/ 6495 h 22"/>
              <a:gd name="T2" fmla="*/ 0 w 124"/>
              <a:gd name="T3" fmla="*/ 5412 h 22"/>
              <a:gd name="T4" fmla="*/ 0 w 124"/>
              <a:gd name="T5" fmla="*/ 5412 h 22"/>
              <a:gd name="T6" fmla="*/ 717 w 124"/>
              <a:gd name="T7" fmla="*/ 5412 h 22"/>
              <a:gd name="T8" fmla="*/ 42658 w 124"/>
              <a:gd name="T9" fmla="*/ 0 h 22"/>
              <a:gd name="T10" fmla="*/ 43733 w 124"/>
              <a:gd name="T11" fmla="*/ 0 h 22"/>
              <a:gd name="T12" fmla="*/ 44092 w 124"/>
              <a:gd name="T13" fmla="*/ 0 h 22"/>
              <a:gd name="T14" fmla="*/ 44092 w 124"/>
              <a:gd name="T15" fmla="*/ 1082 h 22"/>
              <a:gd name="T16" fmla="*/ 42658 w 124"/>
              <a:gd name="T17" fmla="*/ 1082 h 22"/>
              <a:gd name="T18" fmla="*/ 6094 w 124"/>
              <a:gd name="T19" fmla="*/ 6495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4" h="22">
                <a:moveTo>
                  <a:pt x="17" y="18"/>
                </a:moveTo>
                <a:cubicBezTo>
                  <a:pt x="10" y="18"/>
                  <a:pt x="3" y="18"/>
                  <a:pt x="0" y="15"/>
                </a:cubicBezTo>
                <a:lnTo>
                  <a:pt x="2" y="15"/>
                </a:lnTo>
                <a:cubicBezTo>
                  <a:pt x="10" y="21"/>
                  <a:pt x="53" y="15"/>
                  <a:pt x="119" y="0"/>
                </a:cubicBezTo>
                <a:cubicBezTo>
                  <a:pt x="122" y="0"/>
                  <a:pt x="122" y="0"/>
                  <a:pt x="122" y="0"/>
                </a:cubicBezTo>
                <a:lnTo>
                  <a:pt x="123" y="0"/>
                </a:lnTo>
                <a:cubicBezTo>
                  <a:pt x="123" y="3"/>
                  <a:pt x="123" y="3"/>
                  <a:pt x="123" y="3"/>
                </a:cubicBezTo>
                <a:lnTo>
                  <a:pt x="119" y="3"/>
                </a:lnTo>
                <a:cubicBezTo>
                  <a:pt x="82" y="12"/>
                  <a:pt x="39" y="18"/>
                  <a:pt x="17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9" name="Freeform 8578">
            <a:extLst>
              <a:ext uri="{FF2B5EF4-FFF2-40B4-BE49-F238E27FC236}">
                <a16:creationId xmlns:a16="http://schemas.microsoft.com/office/drawing/2014/main" id="{17F7FA14-BC71-A845-AD65-2F320093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6163" y="5446713"/>
            <a:ext cx="39687" cy="12700"/>
          </a:xfrm>
          <a:custGeom>
            <a:avLst/>
            <a:gdLst>
              <a:gd name="T0" fmla="*/ 39329 w 111"/>
              <a:gd name="T1" fmla="*/ 0 h 37"/>
              <a:gd name="T2" fmla="*/ 0 w 111"/>
              <a:gd name="T3" fmla="*/ 9268 h 37"/>
              <a:gd name="T4" fmla="*/ 39329 w 111"/>
              <a:gd name="T5" fmla="*/ 0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1" h="37">
                <a:moveTo>
                  <a:pt x="110" y="0"/>
                </a:moveTo>
                <a:cubicBezTo>
                  <a:pt x="110" y="0"/>
                  <a:pt x="8" y="36"/>
                  <a:pt x="0" y="27"/>
                </a:cubicBezTo>
                <a:lnTo>
                  <a:pt x="110" y="0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0" name="Freeform 8579">
            <a:extLst>
              <a:ext uri="{FF2B5EF4-FFF2-40B4-BE49-F238E27FC236}">
                <a16:creationId xmlns:a16="http://schemas.microsoft.com/office/drawing/2014/main" id="{EE65F9FF-C6EB-664A-8F42-99DE2EE9F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6163" y="5446713"/>
            <a:ext cx="41275" cy="9525"/>
          </a:xfrm>
          <a:custGeom>
            <a:avLst/>
            <a:gdLst>
              <a:gd name="T0" fmla="*/ 2172 w 114"/>
              <a:gd name="T1" fmla="*/ 9185 h 28"/>
              <a:gd name="T2" fmla="*/ 0 w 114"/>
              <a:gd name="T3" fmla="*/ 9185 h 28"/>
              <a:gd name="T4" fmla="*/ 0 w 114"/>
              <a:gd name="T5" fmla="*/ 8164 h 28"/>
              <a:gd name="T6" fmla="*/ 362 w 114"/>
              <a:gd name="T7" fmla="*/ 8164 h 28"/>
              <a:gd name="T8" fmla="*/ 39465 w 114"/>
              <a:gd name="T9" fmla="*/ 0 h 28"/>
              <a:gd name="T10" fmla="*/ 40189 w 114"/>
              <a:gd name="T11" fmla="*/ 0 h 28"/>
              <a:gd name="T12" fmla="*/ 40913 w 114"/>
              <a:gd name="T13" fmla="*/ 0 h 28"/>
              <a:gd name="T14" fmla="*/ 40189 w 114"/>
              <a:gd name="T15" fmla="*/ 1021 h 28"/>
              <a:gd name="T16" fmla="*/ 39465 w 114"/>
              <a:gd name="T17" fmla="*/ 1021 h 28"/>
              <a:gd name="T18" fmla="*/ 2172 w 114"/>
              <a:gd name="T19" fmla="*/ 9185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4" h="28">
                <a:moveTo>
                  <a:pt x="6" y="27"/>
                </a:moveTo>
                <a:cubicBezTo>
                  <a:pt x="3" y="27"/>
                  <a:pt x="1" y="27"/>
                  <a:pt x="0" y="27"/>
                </a:cubicBezTo>
                <a:cubicBezTo>
                  <a:pt x="0" y="27"/>
                  <a:pt x="0" y="27"/>
                  <a:pt x="0" y="24"/>
                </a:cubicBezTo>
                <a:lnTo>
                  <a:pt x="1" y="24"/>
                </a:lnTo>
                <a:cubicBezTo>
                  <a:pt x="5" y="27"/>
                  <a:pt x="36" y="24"/>
                  <a:pt x="109" y="0"/>
                </a:cubicBezTo>
                <a:cubicBezTo>
                  <a:pt x="111" y="0"/>
                  <a:pt x="111" y="0"/>
                  <a:pt x="111" y="0"/>
                </a:cubicBezTo>
                <a:lnTo>
                  <a:pt x="113" y="0"/>
                </a:lnTo>
                <a:cubicBezTo>
                  <a:pt x="113" y="3"/>
                  <a:pt x="111" y="3"/>
                  <a:pt x="111" y="3"/>
                </a:cubicBezTo>
                <a:lnTo>
                  <a:pt x="109" y="3"/>
                </a:lnTo>
                <a:cubicBezTo>
                  <a:pt x="71" y="15"/>
                  <a:pt x="25" y="27"/>
                  <a:pt x="6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1" name="Freeform 8580">
            <a:extLst>
              <a:ext uri="{FF2B5EF4-FFF2-40B4-BE49-F238E27FC236}">
                <a16:creationId xmlns:a16="http://schemas.microsoft.com/office/drawing/2014/main" id="{1B995BCD-7270-7F48-B6C4-001EB3082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5505450"/>
            <a:ext cx="44450" cy="107950"/>
          </a:xfrm>
          <a:custGeom>
            <a:avLst/>
            <a:gdLst>
              <a:gd name="T0" fmla="*/ 44089 w 123"/>
              <a:gd name="T1" fmla="*/ 0 h 299"/>
              <a:gd name="T2" fmla="*/ 41920 w 123"/>
              <a:gd name="T3" fmla="*/ 31771 h 299"/>
              <a:gd name="T4" fmla="*/ 37222 w 123"/>
              <a:gd name="T5" fmla="*/ 27439 h 299"/>
              <a:gd name="T6" fmla="*/ 22406 w 123"/>
              <a:gd name="T7" fmla="*/ 71485 h 299"/>
              <a:gd name="T8" fmla="*/ 26381 w 123"/>
              <a:gd name="T9" fmla="*/ 81233 h 299"/>
              <a:gd name="T10" fmla="*/ 18069 w 123"/>
              <a:gd name="T11" fmla="*/ 107589 h 299"/>
              <a:gd name="T12" fmla="*/ 11203 w 123"/>
              <a:gd name="T13" fmla="*/ 98563 h 299"/>
              <a:gd name="T14" fmla="*/ 0 w 123"/>
              <a:gd name="T15" fmla="*/ 103257 h 299"/>
              <a:gd name="T16" fmla="*/ 9035 w 123"/>
              <a:gd name="T17" fmla="*/ 74735 h 299"/>
              <a:gd name="T18" fmla="*/ 16985 w 123"/>
              <a:gd name="T19" fmla="*/ 69319 h 299"/>
              <a:gd name="T20" fmla="*/ 32163 w 123"/>
              <a:gd name="T21" fmla="*/ 25273 h 299"/>
              <a:gd name="T22" fmla="*/ 23490 w 123"/>
              <a:gd name="T23" fmla="*/ 26356 h 299"/>
              <a:gd name="T24" fmla="*/ 44089 w 123"/>
              <a:gd name="T25" fmla="*/ 0 h 29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3" h="299">
                <a:moveTo>
                  <a:pt x="122" y="0"/>
                </a:moveTo>
                <a:lnTo>
                  <a:pt x="116" y="88"/>
                </a:lnTo>
                <a:lnTo>
                  <a:pt x="103" y="76"/>
                </a:lnTo>
                <a:lnTo>
                  <a:pt x="62" y="198"/>
                </a:lnTo>
                <a:lnTo>
                  <a:pt x="73" y="225"/>
                </a:lnTo>
                <a:lnTo>
                  <a:pt x="50" y="298"/>
                </a:lnTo>
                <a:lnTo>
                  <a:pt x="31" y="273"/>
                </a:lnTo>
                <a:lnTo>
                  <a:pt x="0" y="286"/>
                </a:lnTo>
                <a:lnTo>
                  <a:pt x="25" y="207"/>
                </a:lnTo>
                <a:lnTo>
                  <a:pt x="47" y="192"/>
                </a:lnTo>
                <a:lnTo>
                  <a:pt x="89" y="70"/>
                </a:lnTo>
                <a:lnTo>
                  <a:pt x="65" y="73"/>
                </a:lnTo>
                <a:lnTo>
                  <a:pt x="122" y="0"/>
                </a:lnTo>
              </a:path>
            </a:pathLst>
          </a:custGeom>
          <a:solidFill>
            <a:srgbClr val="5BCDD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2" name="Freeform 8581">
            <a:extLst>
              <a:ext uri="{FF2B5EF4-FFF2-40B4-BE49-F238E27FC236}">
                <a16:creationId xmlns:a16="http://schemas.microsoft.com/office/drawing/2014/main" id="{010B2759-238E-4847-9857-AA6846985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5503863"/>
            <a:ext cx="44450" cy="109537"/>
          </a:xfrm>
          <a:custGeom>
            <a:avLst/>
            <a:gdLst>
              <a:gd name="T0" fmla="*/ 17780 w 125"/>
              <a:gd name="T1" fmla="*/ 109178 h 305"/>
              <a:gd name="T2" fmla="*/ 10312 w 125"/>
              <a:gd name="T3" fmla="*/ 99481 h 305"/>
              <a:gd name="T4" fmla="*/ 10668 w 125"/>
              <a:gd name="T5" fmla="*/ 99122 h 305"/>
              <a:gd name="T6" fmla="*/ 17780 w 125"/>
              <a:gd name="T7" fmla="*/ 107023 h 305"/>
              <a:gd name="T8" fmla="*/ 25603 w 125"/>
              <a:gd name="T9" fmla="*/ 81883 h 305"/>
              <a:gd name="T10" fmla="*/ 21692 w 125"/>
              <a:gd name="T11" fmla="*/ 72187 h 305"/>
              <a:gd name="T12" fmla="*/ 36271 w 125"/>
              <a:gd name="T13" fmla="*/ 27294 h 305"/>
              <a:gd name="T14" fmla="*/ 36627 w 125"/>
              <a:gd name="T15" fmla="*/ 27294 h 305"/>
              <a:gd name="T16" fmla="*/ 40894 w 125"/>
              <a:gd name="T17" fmla="*/ 31604 h 305"/>
              <a:gd name="T18" fmla="*/ 43028 w 125"/>
              <a:gd name="T19" fmla="*/ 2155 h 305"/>
              <a:gd name="T20" fmla="*/ 24536 w 125"/>
              <a:gd name="T21" fmla="*/ 27294 h 305"/>
              <a:gd name="T22" fmla="*/ 32004 w 125"/>
              <a:gd name="T23" fmla="*/ 25140 h 305"/>
              <a:gd name="T24" fmla="*/ 31293 w 125"/>
              <a:gd name="T25" fmla="*/ 27294 h 305"/>
              <a:gd name="T26" fmla="*/ 22047 w 125"/>
              <a:gd name="T27" fmla="*/ 28372 h 305"/>
              <a:gd name="T28" fmla="*/ 44094 w 125"/>
              <a:gd name="T29" fmla="*/ 0 h 305"/>
              <a:gd name="T30" fmla="*/ 44094 w 125"/>
              <a:gd name="T31" fmla="*/ 1077 h 305"/>
              <a:gd name="T32" fmla="*/ 41250 w 125"/>
              <a:gd name="T33" fmla="*/ 34118 h 305"/>
              <a:gd name="T34" fmla="*/ 36627 w 125"/>
              <a:gd name="T35" fmla="*/ 28372 h 305"/>
              <a:gd name="T36" fmla="*/ 23114 w 125"/>
              <a:gd name="T37" fmla="*/ 72187 h 305"/>
              <a:gd name="T38" fmla="*/ 26670 w 125"/>
              <a:gd name="T39" fmla="*/ 81883 h 305"/>
              <a:gd name="T40" fmla="*/ 17780 w 125"/>
              <a:gd name="T41" fmla="*/ 109178 h 305"/>
              <a:gd name="T42" fmla="*/ 30937 w 125"/>
              <a:gd name="T43" fmla="*/ 28013 h 305"/>
              <a:gd name="T44" fmla="*/ 31293 w 125"/>
              <a:gd name="T45" fmla="*/ 27294 h 305"/>
              <a:gd name="T46" fmla="*/ 31293 w 125"/>
              <a:gd name="T47" fmla="*/ 27294 h 305"/>
              <a:gd name="T48" fmla="*/ 30937 w 125"/>
              <a:gd name="T49" fmla="*/ 28013 h 305"/>
              <a:gd name="T50" fmla="*/ 17069 w 125"/>
              <a:gd name="T51" fmla="*/ 70032 h 305"/>
              <a:gd name="T52" fmla="*/ 8890 w 125"/>
              <a:gd name="T53" fmla="*/ 76496 h 305"/>
              <a:gd name="T54" fmla="*/ 711 w 125"/>
              <a:gd name="T55" fmla="*/ 103791 h 305"/>
              <a:gd name="T56" fmla="*/ 8890 w 125"/>
              <a:gd name="T57" fmla="*/ 99840 h 305"/>
              <a:gd name="T58" fmla="*/ 0 w 125"/>
              <a:gd name="T59" fmla="*/ 104868 h 305"/>
              <a:gd name="T60" fmla="*/ 8534 w 125"/>
              <a:gd name="T61" fmla="*/ 75419 h 305"/>
              <a:gd name="T62" fmla="*/ 16713 w 125"/>
              <a:gd name="T63" fmla="*/ 70032 h 305"/>
              <a:gd name="T64" fmla="*/ 30937 w 125"/>
              <a:gd name="T65" fmla="*/ 28013 h 305"/>
              <a:gd name="T66" fmla="*/ 17069 w 125"/>
              <a:gd name="T67" fmla="*/ 70032 h 305"/>
              <a:gd name="T68" fmla="*/ 10312 w 125"/>
              <a:gd name="T69" fmla="*/ 99122 h 305"/>
              <a:gd name="T70" fmla="*/ 10312 w 125"/>
              <a:gd name="T71" fmla="*/ 99481 h 305"/>
              <a:gd name="T72" fmla="*/ 8890 w 125"/>
              <a:gd name="T73" fmla="*/ 99840 h 305"/>
              <a:gd name="T74" fmla="*/ 10312 w 125"/>
              <a:gd name="T75" fmla="*/ 99122 h 30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5" h="305">
                <a:moveTo>
                  <a:pt x="50" y="304"/>
                </a:moveTo>
                <a:lnTo>
                  <a:pt x="29" y="277"/>
                </a:lnTo>
                <a:lnTo>
                  <a:pt x="30" y="276"/>
                </a:lnTo>
                <a:lnTo>
                  <a:pt x="50" y="298"/>
                </a:lnTo>
                <a:lnTo>
                  <a:pt x="72" y="228"/>
                </a:lnTo>
                <a:lnTo>
                  <a:pt x="61" y="201"/>
                </a:lnTo>
                <a:lnTo>
                  <a:pt x="102" y="76"/>
                </a:lnTo>
                <a:lnTo>
                  <a:pt x="103" y="76"/>
                </a:lnTo>
                <a:cubicBezTo>
                  <a:pt x="103" y="76"/>
                  <a:pt x="112" y="86"/>
                  <a:pt x="115" y="88"/>
                </a:cubicBezTo>
                <a:cubicBezTo>
                  <a:pt x="116" y="79"/>
                  <a:pt x="119" y="31"/>
                  <a:pt x="121" y="6"/>
                </a:cubicBezTo>
                <a:lnTo>
                  <a:pt x="69" y="76"/>
                </a:lnTo>
                <a:lnTo>
                  <a:pt x="90" y="70"/>
                </a:lnTo>
                <a:lnTo>
                  <a:pt x="88" y="76"/>
                </a:lnTo>
                <a:lnTo>
                  <a:pt x="62" y="79"/>
                </a:lnTo>
                <a:lnTo>
                  <a:pt x="124" y="0"/>
                </a:lnTo>
                <a:lnTo>
                  <a:pt x="124" y="3"/>
                </a:lnTo>
                <a:cubicBezTo>
                  <a:pt x="117" y="95"/>
                  <a:pt x="117" y="95"/>
                  <a:pt x="116" y="95"/>
                </a:cubicBezTo>
                <a:cubicBezTo>
                  <a:pt x="116" y="95"/>
                  <a:pt x="115" y="91"/>
                  <a:pt x="103" y="79"/>
                </a:cubicBezTo>
                <a:lnTo>
                  <a:pt x="65" y="201"/>
                </a:lnTo>
                <a:lnTo>
                  <a:pt x="75" y="228"/>
                </a:lnTo>
                <a:lnTo>
                  <a:pt x="50" y="304"/>
                </a:lnTo>
                <a:close/>
                <a:moveTo>
                  <a:pt x="87" y="78"/>
                </a:moveTo>
                <a:lnTo>
                  <a:pt x="88" y="76"/>
                </a:lnTo>
                <a:lnTo>
                  <a:pt x="87" y="78"/>
                </a:lnTo>
                <a:close/>
                <a:moveTo>
                  <a:pt x="48" y="195"/>
                </a:moveTo>
                <a:lnTo>
                  <a:pt x="25" y="213"/>
                </a:lnTo>
                <a:lnTo>
                  <a:pt x="2" y="289"/>
                </a:lnTo>
                <a:lnTo>
                  <a:pt x="25" y="278"/>
                </a:lnTo>
                <a:lnTo>
                  <a:pt x="0" y="292"/>
                </a:lnTo>
                <a:lnTo>
                  <a:pt x="24" y="210"/>
                </a:lnTo>
                <a:lnTo>
                  <a:pt x="47" y="195"/>
                </a:lnTo>
                <a:lnTo>
                  <a:pt x="87" y="78"/>
                </a:lnTo>
                <a:lnTo>
                  <a:pt x="48" y="195"/>
                </a:lnTo>
                <a:close/>
                <a:moveTo>
                  <a:pt x="29" y="276"/>
                </a:moveTo>
                <a:lnTo>
                  <a:pt x="29" y="277"/>
                </a:lnTo>
                <a:lnTo>
                  <a:pt x="25" y="278"/>
                </a:lnTo>
                <a:lnTo>
                  <a:pt x="29" y="2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3" name="Freeform 8582">
            <a:extLst>
              <a:ext uri="{FF2B5EF4-FFF2-40B4-BE49-F238E27FC236}">
                <a16:creationId xmlns:a16="http://schemas.microsoft.com/office/drawing/2014/main" id="{36852F81-D752-B34D-BEF7-56F714DBD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5518150"/>
            <a:ext cx="87313" cy="74613"/>
          </a:xfrm>
          <a:custGeom>
            <a:avLst/>
            <a:gdLst>
              <a:gd name="T0" fmla="*/ 86954 w 243"/>
              <a:gd name="T1" fmla="*/ 0 h 207"/>
              <a:gd name="T2" fmla="*/ 70425 w 243"/>
              <a:gd name="T3" fmla="*/ 27394 h 207"/>
              <a:gd name="T4" fmla="*/ 68629 w 243"/>
              <a:gd name="T5" fmla="*/ 20546 h 207"/>
              <a:gd name="T6" fmla="*/ 40602 w 243"/>
              <a:gd name="T7" fmla="*/ 45777 h 207"/>
              <a:gd name="T8" fmla="*/ 10420 w 243"/>
              <a:gd name="T9" fmla="*/ 74253 h 207"/>
              <a:gd name="T10" fmla="*/ 10420 w 243"/>
              <a:gd name="T11" fmla="*/ 68846 h 207"/>
              <a:gd name="T12" fmla="*/ 0 w 243"/>
              <a:gd name="T13" fmla="*/ 67764 h 207"/>
              <a:gd name="T14" fmla="*/ 13654 w 243"/>
              <a:gd name="T15" fmla="*/ 58032 h 207"/>
              <a:gd name="T16" fmla="*/ 20840 w 243"/>
              <a:gd name="T17" fmla="*/ 56951 h 207"/>
              <a:gd name="T18" fmla="*/ 63958 w 243"/>
              <a:gd name="T19" fmla="*/ 16220 h 207"/>
              <a:gd name="T20" fmla="*/ 57131 w 243"/>
              <a:gd name="T21" fmla="*/ 14058 h 207"/>
              <a:gd name="T22" fmla="*/ 86954 w 243"/>
              <a:gd name="T23" fmla="*/ 0 h 20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3" h="207">
                <a:moveTo>
                  <a:pt x="242" y="0"/>
                </a:moveTo>
                <a:lnTo>
                  <a:pt x="196" y="76"/>
                </a:lnTo>
                <a:lnTo>
                  <a:pt x="191" y="57"/>
                </a:lnTo>
                <a:lnTo>
                  <a:pt x="113" y="127"/>
                </a:lnTo>
                <a:lnTo>
                  <a:pt x="29" y="206"/>
                </a:lnTo>
                <a:lnTo>
                  <a:pt x="29" y="191"/>
                </a:lnTo>
                <a:lnTo>
                  <a:pt x="0" y="188"/>
                </a:lnTo>
                <a:lnTo>
                  <a:pt x="38" y="161"/>
                </a:lnTo>
                <a:lnTo>
                  <a:pt x="58" y="158"/>
                </a:lnTo>
                <a:lnTo>
                  <a:pt x="178" y="45"/>
                </a:lnTo>
                <a:lnTo>
                  <a:pt x="159" y="39"/>
                </a:lnTo>
                <a:lnTo>
                  <a:pt x="242" y="0"/>
                </a:lnTo>
              </a:path>
            </a:pathLst>
          </a:custGeom>
          <a:solidFill>
            <a:srgbClr val="5BCDD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4" name="Freeform 8583">
            <a:extLst>
              <a:ext uri="{FF2B5EF4-FFF2-40B4-BE49-F238E27FC236}">
                <a16:creationId xmlns:a16="http://schemas.microsoft.com/office/drawing/2014/main" id="{2F0AA8D2-CFAD-684F-BC94-D3B028793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5518150"/>
            <a:ext cx="88900" cy="77788"/>
          </a:xfrm>
          <a:custGeom>
            <a:avLst/>
            <a:gdLst>
              <a:gd name="T0" fmla="*/ 11425 w 249"/>
              <a:gd name="T1" fmla="*/ 77428 h 216"/>
              <a:gd name="T2" fmla="*/ 11425 w 249"/>
              <a:gd name="T3" fmla="*/ 69865 h 216"/>
              <a:gd name="T4" fmla="*/ 11782 w 249"/>
              <a:gd name="T5" fmla="*/ 75267 h 216"/>
              <a:gd name="T6" fmla="*/ 41058 w 249"/>
              <a:gd name="T7" fmla="*/ 46817 h 216"/>
              <a:gd name="T8" fmla="*/ 69263 w 249"/>
              <a:gd name="T9" fmla="*/ 20888 h 216"/>
              <a:gd name="T10" fmla="*/ 71049 w 249"/>
              <a:gd name="T11" fmla="*/ 27370 h 216"/>
              <a:gd name="T12" fmla="*/ 86401 w 249"/>
              <a:gd name="T13" fmla="*/ 2161 h 216"/>
              <a:gd name="T14" fmla="*/ 58196 w 249"/>
              <a:gd name="T15" fmla="*/ 15125 h 216"/>
              <a:gd name="T16" fmla="*/ 65336 w 249"/>
              <a:gd name="T17" fmla="*/ 17286 h 216"/>
              <a:gd name="T18" fmla="*/ 21779 w 249"/>
              <a:gd name="T19" fmla="*/ 57981 h 216"/>
              <a:gd name="T20" fmla="*/ 14638 w 249"/>
              <a:gd name="T21" fmla="*/ 59061 h 216"/>
              <a:gd name="T22" fmla="*/ 1785 w 249"/>
              <a:gd name="T23" fmla="*/ 68785 h 216"/>
              <a:gd name="T24" fmla="*/ 11425 w 249"/>
              <a:gd name="T25" fmla="*/ 69865 h 216"/>
              <a:gd name="T26" fmla="*/ 0 w 249"/>
              <a:gd name="T27" fmla="*/ 68785 h 216"/>
              <a:gd name="T28" fmla="*/ 14281 w 249"/>
              <a:gd name="T29" fmla="*/ 59061 h 216"/>
              <a:gd name="T30" fmla="*/ 21422 w 249"/>
              <a:gd name="T31" fmla="*/ 56900 h 216"/>
              <a:gd name="T32" fmla="*/ 64265 w 249"/>
              <a:gd name="T33" fmla="*/ 17286 h 216"/>
              <a:gd name="T34" fmla="*/ 56410 w 249"/>
              <a:gd name="T35" fmla="*/ 15125 h 216"/>
              <a:gd name="T36" fmla="*/ 88543 w 249"/>
              <a:gd name="T37" fmla="*/ 0 h 216"/>
              <a:gd name="T38" fmla="*/ 87829 w 249"/>
              <a:gd name="T39" fmla="*/ 1080 h 216"/>
              <a:gd name="T40" fmla="*/ 71049 w 249"/>
              <a:gd name="T41" fmla="*/ 28450 h 216"/>
              <a:gd name="T42" fmla="*/ 68549 w 249"/>
              <a:gd name="T43" fmla="*/ 21608 h 216"/>
              <a:gd name="T44" fmla="*/ 41415 w 249"/>
              <a:gd name="T45" fmla="*/ 47897 h 216"/>
              <a:gd name="T46" fmla="*/ 11425 w 249"/>
              <a:gd name="T47" fmla="*/ 77428 h 2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49" h="216">
                <a:moveTo>
                  <a:pt x="32" y="215"/>
                </a:moveTo>
                <a:lnTo>
                  <a:pt x="32" y="194"/>
                </a:lnTo>
                <a:lnTo>
                  <a:pt x="33" y="209"/>
                </a:lnTo>
                <a:lnTo>
                  <a:pt x="115" y="130"/>
                </a:lnTo>
                <a:lnTo>
                  <a:pt x="194" y="58"/>
                </a:lnTo>
                <a:cubicBezTo>
                  <a:pt x="194" y="58"/>
                  <a:pt x="199" y="69"/>
                  <a:pt x="199" y="76"/>
                </a:cubicBezTo>
                <a:cubicBezTo>
                  <a:pt x="204" y="66"/>
                  <a:pt x="230" y="24"/>
                  <a:pt x="242" y="6"/>
                </a:cubicBezTo>
                <a:lnTo>
                  <a:pt x="163" y="42"/>
                </a:lnTo>
                <a:lnTo>
                  <a:pt x="183" y="48"/>
                </a:lnTo>
                <a:lnTo>
                  <a:pt x="61" y="161"/>
                </a:lnTo>
                <a:lnTo>
                  <a:pt x="41" y="164"/>
                </a:lnTo>
                <a:lnTo>
                  <a:pt x="5" y="191"/>
                </a:lnTo>
                <a:lnTo>
                  <a:pt x="32" y="194"/>
                </a:lnTo>
                <a:lnTo>
                  <a:pt x="0" y="191"/>
                </a:lnTo>
                <a:lnTo>
                  <a:pt x="40" y="164"/>
                </a:lnTo>
                <a:lnTo>
                  <a:pt x="60" y="158"/>
                </a:lnTo>
                <a:lnTo>
                  <a:pt x="180" y="48"/>
                </a:lnTo>
                <a:lnTo>
                  <a:pt x="158" y="42"/>
                </a:lnTo>
                <a:lnTo>
                  <a:pt x="248" y="0"/>
                </a:lnTo>
                <a:lnTo>
                  <a:pt x="246" y="3"/>
                </a:lnTo>
                <a:lnTo>
                  <a:pt x="199" y="79"/>
                </a:lnTo>
                <a:cubicBezTo>
                  <a:pt x="197" y="79"/>
                  <a:pt x="197" y="79"/>
                  <a:pt x="192" y="60"/>
                </a:cubicBezTo>
                <a:lnTo>
                  <a:pt x="116" y="133"/>
                </a:lnTo>
                <a:lnTo>
                  <a:pt x="32" y="2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5" name="Freeform 8584">
            <a:extLst>
              <a:ext uri="{FF2B5EF4-FFF2-40B4-BE49-F238E27FC236}">
                <a16:creationId xmlns:a16="http://schemas.microsoft.com/office/drawing/2014/main" id="{3F571A80-E724-5F4F-A7AF-9C65DA313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2663" y="5575300"/>
            <a:ext cx="15875" cy="12700"/>
          </a:xfrm>
          <a:custGeom>
            <a:avLst/>
            <a:gdLst>
              <a:gd name="T0" fmla="*/ 353 w 45"/>
              <a:gd name="T1" fmla="*/ 12357 h 37"/>
              <a:gd name="T2" fmla="*/ 0 w 45"/>
              <a:gd name="T3" fmla="*/ 12357 h 37"/>
              <a:gd name="T4" fmla="*/ 14817 w 45"/>
              <a:gd name="T5" fmla="*/ 0 h 37"/>
              <a:gd name="T6" fmla="*/ 15522 w 45"/>
              <a:gd name="T7" fmla="*/ 0 h 37"/>
              <a:gd name="T8" fmla="*/ 353 w 45"/>
              <a:gd name="T9" fmla="*/ 1235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37">
                <a:moveTo>
                  <a:pt x="1" y="36"/>
                </a:moveTo>
                <a:lnTo>
                  <a:pt x="0" y="36"/>
                </a:lnTo>
                <a:cubicBezTo>
                  <a:pt x="0" y="33"/>
                  <a:pt x="22" y="15"/>
                  <a:pt x="42" y="0"/>
                </a:cubicBezTo>
                <a:lnTo>
                  <a:pt x="44" y="0"/>
                </a:lnTo>
                <a:cubicBezTo>
                  <a:pt x="28" y="15"/>
                  <a:pt x="3" y="36"/>
                  <a:pt x="1" y="3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6" name="Freeform 8585">
            <a:extLst>
              <a:ext uri="{FF2B5EF4-FFF2-40B4-BE49-F238E27FC236}">
                <a16:creationId xmlns:a16="http://schemas.microsoft.com/office/drawing/2014/main" id="{EF810D94-2913-944C-AE78-3C827A901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6313" y="5495925"/>
            <a:ext cx="73025" cy="115888"/>
          </a:xfrm>
          <a:custGeom>
            <a:avLst/>
            <a:gdLst>
              <a:gd name="T0" fmla="*/ 72667 w 204"/>
              <a:gd name="T1" fmla="*/ 0 h 320"/>
              <a:gd name="T2" fmla="*/ 64434 w 204"/>
              <a:gd name="T3" fmla="*/ 30783 h 320"/>
              <a:gd name="T4" fmla="*/ 60496 w 204"/>
              <a:gd name="T5" fmla="*/ 24264 h 320"/>
              <a:gd name="T6" fmla="*/ 26847 w 204"/>
              <a:gd name="T7" fmla="*/ 83657 h 320"/>
              <a:gd name="T8" fmla="*/ 27921 w 204"/>
              <a:gd name="T9" fmla="*/ 93435 h 320"/>
              <a:gd name="T10" fmla="*/ 16108 w 204"/>
              <a:gd name="T11" fmla="*/ 115526 h 320"/>
              <a:gd name="T12" fmla="*/ 11097 w 204"/>
              <a:gd name="T13" fmla="*/ 105386 h 320"/>
              <a:gd name="T14" fmla="*/ 0 w 204"/>
              <a:gd name="T15" fmla="*/ 107559 h 320"/>
              <a:gd name="T16" fmla="*/ 12529 w 204"/>
              <a:gd name="T17" fmla="*/ 84743 h 320"/>
              <a:gd name="T18" fmla="*/ 21478 w 204"/>
              <a:gd name="T19" fmla="*/ 80397 h 320"/>
              <a:gd name="T20" fmla="*/ 55485 w 204"/>
              <a:gd name="T21" fmla="*/ 22091 h 320"/>
              <a:gd name="T22" fmla="*/ 47967 w 204"/>
              <a:gd name="T23" fmla="*/ 22091 h 320"/>
              <a:gd name="T24" fmla="*/ 72667 w 204"/>
              <a:gd name="T25" fmla="*/ 0 h 3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04" h="320">
                <a:moveTo>
                  <a:pt x="203" y="0"/>
                </a:moveTo>
                <a:lnTo>
                  <a:pt x="180" y="85"/>
                </a:lnTo>
                <a:cubicBezTo>
                  <a:pt x="179" y="85"/>
                  <a:pt x="169" y="67"/>
                  <a:pt x="169" y="67"/>
                </a:cubicBezTo>
                <a:lnTo>
                  <a:pt x="75" y="231"/>
                </a:lnTo>
                <a:lnTo>
                  <a:pt x="78" y="258"/>
                </a:lnTo>
                <a:lnTo>
                  <a:pt x="45" y="319"/>
                </a:lnTo>
                <a:lnTo>
                  <a:pt x="31" y="291"/>
                </a:lnTo>
                <a:lnTo>
                  <a:pt x="0" y="297"/>
                </a:lnTo>
                <a:lnTo>
                  <a:pt x="35" y="234"/>
                </a:lnTo>
                <a:lnTo>
                  <a:pt x="60" y="222"/>
                </a:lnTo>
                <a:lnTo>
                  <a:pt x="155" y="61"/>
                </a:lnTo>
                <a:lnTo>
                  <a:pt x="134" y="61"/>
                </a:lnTo>
                <a:lnTo>
                  <a:pt x="203" y="0"/>
                </a:lnTo>
              </a:path>
            </a:pathLst>
          </a:custGeom>
          <a:solidFill>
            <a:srgbClr val="5BCDD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7" name="Freeform 8586">
            <a:extLst>
              <a:ext uri="{FF2B5EF4-FFF2-40B4-BE49-F238E27FC236}">
                <a16:creationId xmlns:a16="http://schemas.microsoft.com/office/drawing/2014/main" id="{C3028ED4-6C3E-7D4D-BCC4-E6BB7FB09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4725" y="5494338"/>
            <a:ext cx="76200" cy="117475"/>
          </a:xfrm>
          <a:custGeom>
            <a:avLst/>
            <a:gdLst>
              <a:gd name="T0" fmla="*/ 17780 w 210"/>
              <a:gd name="T1" fmla="*/ 117115 h 326"/>
              <a:gd name="T2" fmla="*/ 12700 w 210"/>
              <a:gd name="T3" fmla="*/ 107385 h 326"/>
              <a:gd name="T4" fmla="*/ 0 w 210"/>
              <a:gd name="T5" fmla="*/ 109187 h 326"/>
              <a:gd name="T6" fmla="*/ 13789 w 210"/>
              <a:gd name="T7" fmla="*/ 85404 h 326"/>
              <a:gd name="T8" fmla="*/ 23223 w 210"/>
              <a:gd name="T9" fmla="*/ 81079 h 326"/>
              <a:gd name="T10" fmla="*/ 57331 w 210"/>
              <a:gd name="T11" fmla="*/ 24144 h 326"/>
              <a:gd name="T12" fmla="*/ 48986 w 210"/>
              <a:gd name="T13" fmla="*/ 23063 h 326"/>
              <a:gd name="T14" fmla="*/ 75837 w 210"/>
              <a:gd name="T15" fmla="*/ 0 h 326"/>
              <a:gd name="T16" fmla="*/ 75474 w 210"/>
              <a:gd name="T17" fmla="*/ 1081 h 326"/>
              <a:gd name="T18" fmla="*/ 66766 w 210"/>
              <a:gd name="T19" fmla="*/ 31711 h 326"/>
              <a:gd name="T20" fmla="*/ 62774 w 210"/>
              <a:gd name="T21" fmla="*/ 26306 h 326"/>
              <a:gd name="T22" fmla="*/ 29029 w 210"/>
              <a:gd name="T23" fmla="*/ 84323 h 326"/>
              <a:gd name="T24" fmla="*/ 30117 w 210"/>
              <a:gd name="T25" fmla="*/ 94052 h 326"/>
              <a:gd name="T26" fmla="*/ 17780 w 210"/>
              <a:gd name="T27" fmla="*/ 117115 h 326"/>
              <a:gd name="T28" fmla="*/ 12700 w 210"/>
              <a:gd name="T29" fmla="*/ 105944 h 326"/>
              <a:gd name="T30" fmla="*/ 17780 w 210"/>
              <a:gd name="T31" fmla="*/ 114953 h 326"/>
              <a:gd name="T32" fmla="*/ 29754 w 210"/>
              <a:gd name="T33" fmla="*/ 94052 h 326"/>
              <a:gd name="T34" fmla="*/ 28303 w 210"/>
              <a:gd name="T35" fmla="*/ 84323 h 326"/>
              <a:gd name="T36" fmla="*/ 62774 w 210"/>
              <a:gd name="T37" fmla="*/ 25225 h 326"/>
              <a:gd name="T38" fmla="*/ 62774 w 210"/>
              <a:gd name="T39" fmla="*/ 25225 h 326"/>
              <a:gd name="T40" fmla="*/ 66403 w 210"/>
              <a:gd name="T41" fmla="*/ 30630 h 326"/>
              <a:gd name="T42" fmla="*/ 74023 w 210"/>
              <a:gd name="T43" fmla="*/ 2162 h 326"/>
              <a:gd name="T44" fmla="*/ 50800 w 210"/>
              <a:gd name="T45" fmla="*/ 23063 h 326"/>
              <a:gd name="T46" fmla="*/ 58420 w 210"/>
              <a:gd name="T47" fmla="*/ 23063 h 326"/>
              <a:gd name="T48" fmla="*/ 23586 w 210"/>
              <a:gd name="T49" fmla="*/ 81079 h 326"/>
              <a:gd name="T50" fmla="*/ 14151 w 210"/>
              <a:gd name="T51" fmla="*/ 85404 h 326"/>
              <a:gd name="T52" fmla="*/ 1814 w 210"/>
              <a:gd name="T53" fmla="*/ 108106 h 326"/>
              <a:gd name="T54" fmla="*/ 12700 w 210"/>
              <a:gd name="T55" fmla="*/ 105944 h 326"/>
              <a:gd name="T56" fmla="*/ 12700 w 210"/>
              <a:gd name="T57" fmla="*/ 105944 h 326"/>
              <a:gd name="T58" fmla="*/ 24311 w 210"/>
              <a:gd name="T59" fmla="*/ 85404 h 326"/>
              <a:gd name="T60" fmla="*/ 25400 w 210"/>
              <a:gd name="T61" fmla="*/ 85404 h 326"/>
              <a:gd name="T62" fmla="*/ 13426 w 210"/>
              <a:gd name="T63" fmla="*/ 105944 h 326"/>
              <a:gd name="T64" fmla="*/ 12700 w 210"/>
              <a:gd name="T65" fmla="*/ 105944 h 32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10" h="326">
                <a:moveTo>
                  <a:pt x="49" y="325"/>
                </a:moveTo>
                <a:lnTo>
                  <a:pt x="35" y="298"/>
                </a:lnTo>
                <a:lnTo>
                  <a:pt x="0" y="303"/>
                </a:lnTo>
                <a:lnTo>
                  <a:pt x="38" y="237"/>
                </a:lnTo>
                <a:lnTo>
                  <a:pt x="64" y="225"/>
                </a:lnTo>
                <a:lnTo>
                  <a:pt x="158" y="67"/>
                </a:lnTo>
                <a:lnTo>
                  <a:pt x="135" y="64"/>
                </a:lnTo>
                <a:lnTo>
                  <a:pt x="209" y="0"/>
                </a:lnTo>
                <a:lnTo>
                  <a:pt x="208" y="3"/>
                </a:lnTo>
                <a:cubicBezTo>
                  <a:pt x="186" y="88"/>
                  <a:pt x="186" y="88"/>
                  <a:pt x="184" y="88"/>
                </a:cubicBezTo>
                <a:cubicBezTo>
                  <a:pt x="183" y="88"/>
                  <a:pt x="183" y="88"/>
                  <a:pt x="173" y="73"/>
                </a:cubicBezTo>
                <a:lnTo>
                  <a:pt x="80" y="234"/>
                </a:lnTo>
                <a:lnTo>
                  <a:pt x="83" y="261"/>
                </a:lnTo>
                <a:lnTo>
                  <a:pt x="49" y="325"/>
                </a:lnTo>
                <a:close/>
                <a:moveTo>
                  <a:pt x="35" y="294"/>
                </a:moveTo>
                <a:lnTo>
                  <a:pt x="49" y="319"/>
                </a:lnTo>
                <a:lnTo>
                  <a:pt x="82" y="261"/>
                </a:lnTo>
                <a:lnTo>
                  <a:pt x="78" y="234"/>
                </a:lnTo>
                <a:lnTo>
                  <a:pt x="173" y="70"/>
                </a:lnTo>
                <a:cubicBezTo>
                  <a:pt x="173" y="70"/>
                  <a:pt x="181" y="82"/>
                  <a:pt x="183" y="85"/>
                </a:cubicBezTo>
                <a:cubicBezTo>
                  <a:pt x="186" y="76"/>
                  <a:pt x="198" y="33"/>
                  <a:pt x="204" y="6"/>
                </a:cubicBezTo>
                <a:lnTo>
                  <a:pt x="140" y="64"/>
                </a:lnTo>
                <a:lnTo>
                  <a:pt x="161" y="64"/>
                </a:lnTo>
                <a:lnTo>
                  <a:pt x="65" y="225"/>
                </a:lnTo>
                <a:lnTo>
                  <a:pt x="39" y="237"/>
                </a:lnTo>
                <a:lnTo>
                  <a:pt x="5" y="300"/>
                </a:lnTo>
                <a:lnTo>
                  <a:pt x="35" y="294"/>
                </a:lnTo>
                <a:cubicBezTo>
                  <a:pt x="35" y="294"/>
                  <a:pt x="35" y="294"/>
                  <a:pt x="67" y="237"/>
                </a:cubicBezTo>
                <a:lnTo>
                  <a:pt x="70" y="237"/>
                </a:lnTo>
                <a:cubicBezTo>
                  <a:pt x="60" y="255"/>
                  <a:pt x="37" y="294"/>
                  <a:pt x="37" y="294"/>
                </a:cubicBezTo>
                <a:lnTo>
                  <a:pt x="35" y="2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8" name="Freeform 8587">
            <a:extLst>
              <a:ext uri="{FF2B5EF4-FFF2-40B4-BE49-F238E27FC236}">
                <a16:creationId xmlns:a16="http://schemas.microsoft.com/office/drawing/2014/main" id="{BDF3F14C-914E-5B42-8D54-8A8A33B82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825" y="5489575"/>
            <a:ext cx="55563" cy="61913"/>
          </a:xfrm>
          <a:custGeom>
            <a:avLst/>
            <a:gdLst>
              <a:gd name="T0" fmla="*/ 0 w 155"/>
              <a:gd name="T1" fmla="*/ 0 h 174"/>
              <a:gd name="T2" fmla="*/ 20074 w 155"/>
              <a:gd name="T3" fmla="*/ 0 h 174"/>
              <a:gd name="T4" fmla="*/ 18282 w 155"/>
              <a:gd name="T5" fmla="*/ 5337 h 174"/>
              <a:gd name="T6" fmla="*/ 27244 w 155"/>
              <a:gd name="T7" fmla="*/ 39852 h 174"/>
              <a:gd name="T8" fmla="*/ 37639 w 155"/>
              <a:gd name="T9" fmla="*/ 5337 h 174"/>
              <a:gd name="T10" fmla="*/ 34055 w 155"/>
              <a:gd name="T11" fmla="*/ 0 h 174"/>
              <a:gd name="T12" fmla="*/ 55205 w 155"/>
              <a:gd name="T13" fmla="*/ 0 h 174"/>
              <a:gd name="T14" fmla="*/ 50544 w 155"/>
              <a:gd name="T15" fmla="*/ 5337 h 174"/>
              <a:gd name="T16" fmla="*/ 33696 w 155"/>
              <a:gd name="T17" fmla="*/ 55152 h 174"/>
              <a:gd name="T18" fmla="*/ 37639 w 155"/>
              <a:gd name="T19" fmla="*/ 61557 h 174"/>
              <a:gd name="T20" fmla="*/ 17207 w 155"/>
              <a:gd name="T21" fmla="*/ 61557 h 174"/>
              <a:gd name="T22" fmla="*/ 21867 w 155"/>
              <a:gd name="T23" fmla="*/ 55152 h 174"/>
              <a:gd name="T24" fmla="*/ 5019 w 155"/>
              <a:gd name="T25" fmla="*/ 5337 h 174"/>
              <a:gd name="T26" fmla="*/ 0 w 155"/>
              <a:gd name="T27" fmla="*/ 0 h 17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5" h="174">
                <a:moveTo>
                  <a:pt x="0" y="0"/>
                </a:moveTo>
                <a:lnTo>
                  <a:pt x="56" y="0"/>
                </a:lnTo>
                <a:lnTo>
                  <a:pt x="51" y="15"/>
                </a:lnTo>
                <a:lnTo>
                  <a:pt x="76" y="112"/>
                </a:lnTo>
                <a:lnTo>
                  <a:pt x="105" y="15"/>
                </a:lnTo>
                <a:lnTo>
                  <a:pt x="95" y="0"/>
                </a:lnTo>
                <a:lnTo>
                  <a:pt x="154" y="0"/>
                </a:lnTo>
                <a:lnTo>
                  <a:pt x="141" y="15"/>
                </a:lnTo>
                <a:lnTo>
                  <a:pt x="94" y="155"/>
                </a:lnTo>
                <a:lnTo>
                  <a:pt x="105" y="173"/>
                </a:lnTo>
                <a:lnTo>
                  <a:pt x="48" y="173"/>
                </a:lnTo>
                <a:lnTo>
                  <a:pt x="61" y="155"/>
                </a:lnTo>
                <a:lnTo>
                  <a:pt x="14" y="15"/>
                </a:lnTo>
                <a:lnTo>
                  <a:pt x="0" y="0"/>
                </a:lnTo>
              </a:path>
            </a:pathLst>
          </a:custGeom>
          <a:solidFill>
            <a:srgbClr val="5BCDD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9" name="Freeform 8588">
            <a:extLst>
              <a:ext uri="{FF2B5EF4-FFF2-40B4-BE49-F238E27FC236}">
                <a16:creationId xmlns:a16="http://schemas.microsoft.com/office/drawing/2014/main" id="{9D9B41C8-2878-384E-9241-7676644E2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5489575"/>
            <a:ext cx="58737" cy="63500"/>
          </a:xfrm>
          <a:custGeom>
            <a:avLst/>
            <a:gdLst>
              <a:gd name="T0" fmla="*/ 40131 w 161"/>
              <a:gd name="T1" fmla="*/ 63141 h 177"/>
              <a:gd name="T2" fmla="*/ 17876 w 161"/>
              <a:gd name="T3" fmla="*/ 63141 h 177"/>
              <a:gd name="T4" fmla="*/ 22984 w 161"/>
              <a:gd name="T5" fmla="*/ 55607 h 177"/>
              <a:gd name="T6" fmla="*/ 5472 w 161"/>
              <a:gd name="T7" fmla="*/ 5381 h 177"/>
              <a:gd name="T8" fmla="*/ 0 w 161"/>
              <a:gd name="T9" fmla="*/ 0 h 177"/>
              <a:gd name="T10" fmla="*/ 1824 w 161"/>
              <a:gd name="T11" fmla="*/ 0 h 177"/>
              <a:gd name="T12" fmla="*/ 6202 w 161"/>
              <a:gd name="T13" fmla="*/ 5381 h 177"/>
              <a:gd name="T14" fmla="*/ 23714 w 161"/>
              <a:gd name="T15" fmla="*/ 55607 h 177"/>
              <a:gd name="T16" fmla="*/ 19336 w 161"/>
              <a:gd name="T17" fmla="*/ 62065 h 177"/>
              <a:gd name="T18" fmla="*/ 38672 w 161"/>
              <a:gd name="T19" fmla="*/ 62065 h 177"/>
              <a:gd name="T20" fmla="*/ 34658 w 161"/>
              <a:gd name="T21" fmla="*/ 55607 h 177"/>
              <a:gd name="T22" fmla="*/ 52535 w 161"/>
              <a:gd name="T23" fmla="*/ 5381 h 177"/>
              <a:gd name="T24" fmla="*/ 56183 w 161"/>
              <a:gd name="T25" fmla="*/ 0 h 177"/>
              <a:gd name="T26" fmla="*/ 58372 w 161"/>
              <a:gd name="T27" fmla="*/ 0 h 177"/>
              <a:gd name="T28" fmla="*/ 52900 w 161"/>
              <a:gd name="T29" fmla="*/ 5381 h 177"/>
              <a:gd name="T30" fmla="*/ 35388 w 161"/>
              <a:gd name="T31" fmla="*/ 55607 h 177"/>
              <a:gd name="T32" fmla="*/ 40131 w 161"/>
              <a:gd name="T33" fmla="*/ 63141 h 177"/>
              <a:gd name="T34" fmla="*/ 21890 w 161"/>
              <a:gd name="T35" fmla="*/ 0 h 177"/>
              <a:gd name="T36" fmla="*/ 20065 w 161"/>
              <a:gd name="T37" fmla="*/ 5381 h 177"/>
              <a:gd name="T38" fmla="*/ 28821 w 161"/>
              <a:gd name="T39" fmla="*/ 39105 h 177"/>
              <a:gd name="T40" fmla="*/ 39036 w 161"/>
              <a:gd name="T41" fmla="*/ 5381 h 177"/>
              <a:gd name="T42" fmla="*/ 35388 w 161"/>
              <a:gd name="T43" fmla="*/ 0 h 177"/>
              <a:gd name="T44" fmla="*/ 36483 w 161"/>
              <a:gd name="T45" fmla="*/ 0 h 177"/>
              <a:gd name="T46" fmla="*/ 39766 w 161"/>
              <a:gd name="T47" fmla="*/ 5381 h 177"/>
              <a:gd name="T48" fmla="*/ 28821 w 161"/>
              <a:gd name="T49" fmla="*/ 42333 h 177"/>
              <a:gd name="T50" fmla="*/ 18971 w 161"/>
              <a:gd name="T51" fmla="*/ 5381 h 177"/>
              <a:gd name="T52" fmla="*/ 21160 w 161"/>
              <a:gd name="T53" fmla="*/ 0 h 177"/>
              <a:gd name="T54" fmla="*/ 21890 w 161"/>
              <a:gd name="T55" fmla="*/ 0 h 17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1" h="177">
                <a:moveTo>
                  <a:pt x="110" y="176"/>
                </a:moveTo>
                <a:lnTo>
                  <a:pt x="49" y="176"/>
                </a:lnTo>
                <a:lnTo>
                  <a:pt x="63" y="155"/>
                </a:lnTo>
                <a:lnTo>
                  <a:pt x="15" y="15"/>
                </a:lnTo>
                <a:lnTo>
                  <a:pt x="0" y="0"/>
                </a:lnTo>
                <a:lnTo>
                  <a:pt x="5" y="0"/>
                </a:lnTo>
                <a:lnTo>
                  <a:pt x="17" y="15"/>
                </a:lnTo>
                <a:lnTo>
                  <a:pt x="65" y="155"/>
                </a:lnTo>
                <a:lnTo>
                  <a:pt x="53" y="173"/>
                </a:lnTo>
                <a:lnTo>
                  <a:pt x="106" y="173"/>
                </a:lnTo>
                <a:lnTo>
                  <a:pt x="95" y="155"/>
                </a:lnTo>
                <a:lnTo>
                  <a:pt x="144" y="15"/>
                </a:lnTo>
                <a:lnTo>
                  <a:pt x="154" y="0"/>
                </a:lnTo>
                <a:lnTo>
                  <a:pt x="160" y="0"/>
                </a:lnTo>
                <a:lnTo>
                  <a:pt x="145" y="15"/>
                </a:lnTo>
                <a:lnTo>
                  <a:pt x="97" y="155"/>
                </a:lnTo>
                <a:lnTo>
                  <a:pt x="110" y="176"/>
                </a:lnTo>
                <a:close/>
                <a:moveTo>
                  <a:pt x="60" y="0"/>
                </a:moveTo>
                <a:lnTo>
                  <a:pt x="55" y="15"/>
                </a:lnTo>
                <a:lnTo>
                  <a:pt x="79" y="109"/>
                </a:lnTo>
                <a:lnTo>
                  <a:pt x="107" y="15"/>
                </a:lnTo>
                <a:lnTo>
                  <a:pt x="97" y="0"/>
                </a:lnTo>
                <a:lnTo>
                  <a:pt x="100" y="0"/>
                </a:lnTo>
                <a:lnTo>
                  <a:pt x="109" y="15"/>
                </a:lnTo>
                <a:lnTo>
                  <a:pt x="79" y="118"/>
                </a:lnTo>
                <a:lnTo>
                  <a:pt x="52" y="15"/>
                </a:lnTo>
                <a:lnTo>
                  <a:pt x="58" y="0"/>
                </a:lnTo>
                <a:lnTo>
                  <a:pt x="6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0" name="Freeform 8589">
            <a:extLst>
              <a:ext uri="{FF2B5EF4-FFF2-40B4-BE49-F238E27FC236}">
                <a16:creationId xmlns:a16="http://schemas.microsoft.com/office/drawing/2014/main" id="{B0688BBA-286B-5948-B837-1FF765F3A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1563" y="5489575"/>
            <a:ext cx="20637" cy="61913"/>
          </a:xfrm>
          <a:custGeom>
            <a:avLst/>
            <a:gdLst>
              <a:gd name="T0" fmla="*/ 0 w 58"/>
              <a:gd name="T1" fmla="*/ 0 h 171"/>
              <a:gd name="T2" fmla="*/ 19214 w 58"/>
              <a:gd name="T3" fmla="*/ 0 h 171"/>
              <a:gd name="T4" fmla="*/ 16011 w 58"/>
              <a:gd name="T5" fmla="*/ 4345 h 171"/>
              <a:gd name="T6" fmla="*/ 16011 w 58"/>
              <a:gd name="T7" fmla="*/ 56120 h 171"/>
              <a:gd name="T8" fmla="*/ 20281 w 58"/>
              <a:gd name="T9" fmla="*/ 61551 h 171"/>
              <a:gd name="T10" fmla="*/ 0 w 58"/>
              <a:gd name="T11" fmla="*/ 61551 h 171"/>
              <a:gd name="T12" fmla="*/ 4270 w 58"/>
              <a:gd name="T13" fmla="*/ 56120 h 171"/>
              <a:gd name="T14" fmla="*/ 4270 w 58"/>
              <a:gd name="T15" fmla="*/ 4345 h 171"/>
              <a:gd name="T16" fmla="*/ 0 w 58"/>
              <a:gd name="T17" fmla="*/ 0 h 1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8" h="171">
                <a:moveTo>
                  <a:pt x="0" y="0"/>
                </a:moveTo>
                <a:lnTo>
                  <a:pt x="54" y="0"/>
                </a:lnTo>
                <a:lnTo>
                  <a:pt x="45" y="12"/>
                </a:lnTo>
                <a:lnTo>
                  <a:pt x="45" y="155"/>
                </a:lnTo>
                <a:lnTo>
                  <a:pt x="57" y="170"/>
                </a:lnTo>
                <a:lnTo>
                  <a:pt x="0" y="170"/>
                </a:lnTo>
                <a:lnTo>
                  <a:pt x="12" y="155"/>
                </a:lnTo>
                <a:lnTo>
                  <a:pt x="12" y="12"/>
                </a:lnTo>
                <a:lnTo>
                  <a:pt x="0" y="0"/>
                </a:lnTo>
              </a:path>
            </a:pathLst>
          </a:custGeom>
          <a:solidFill>
            <a:srgbClr val="5BCDD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1" name="Freeform 8590">
            <a:extLst>
              <a:ext uri="{FF2B5EF4-FFF2-40B4-BE49-F238E27FC236}">
                <a16:creationId xmlns:a16="http://schemas.microsoft.com/office/drawing/2014/main" id="{FE24E968-54C4-884D-B11B-22A4A75BC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9163" y="5440363"/>
            <a:ext cx="174625" cy="112712"/>
          </a:xfrm>
          <a:custGeom>
            <a:avLst/>
            <a:gdLst>
              <a:gd name="T0" fmla="*/ 174265 w 485"/>
              <a:gd name="T1" fmla="*/ 112350 h 311"/>
              <a:gd name="T2" fmla="*/ 151942 w 485"/>
              <a:gd name="T3" fmla="*/ 112350 h 311"/>
              <a:gd name="T4" fmla="*/ 156982 w 485"/>
              <a:gd name="T5" fmla="*/ 106913 h 311"/>
              <a:gd name="T6" fmla="*/ 156982 w 485"/>
              <a:gd name="T7" fmla="*/ 55088 h 311"/>
              <a:gd name="T8" fmla="*/ 151942 w 485"/>
              <a:gd name="T9" fmla="*/ 50739 h 311"/>
              <a:gd name="T10" fmla="*/ 173545 w 485"/>
              <a:gd name="T11" fmla="*/ 50739 h 311"/>
              <a:gd name="T12" fmla="*/ 169224 w 485"/>
              <a:gd name="T13" fmla="*/ 56175 h 311"/>
              <a:gd name="T14" fmla="*/ 169224 w 485"/>
              <a:gd name="T15" fmla="*/ 106913 h 311"/>
              <a:gd name="T16" fmla="*/ 174265 w 485"/>
              <a:gd name="T17" fmla="*/ 112350 h 311"/>
              <a:gd name="T18" fmla="*/ 153742 w 485"/>
              <a:gd name="T19" fmla="*/ 111262 h 311"/>
              <a:gd name="T20" fmla="*/ 172825 w 485"/>
              <a:gd name="T21" fmla="*/ 111262 h 311"/>
              <a:gd name="T22" fmla="*/ 168864 w 485"/>
              <a:gd name="T23" fmla="*/ 106913 h 311"/>
              <a:gd name="T24" fmla="*/ 168864 w 485"/>
              <a:gd name="T25" fmla="*/ 55088 h 311"/>
              <a:gd name="T26" fmla="*/ 171745 w 485"/>
              <a:gd name="T27" fmla="*/ 51826 h 311"/>
              <a:gd name="T28" fmla="*/ 154462 w 485"/>
              <a:gd name="T29" fmla="*/ 51826 h 311"/>
              <a:gd name="T30" fmla="*/ 157343 w 485"/>
              <a:gd name="T31" fmla="*/ 55088 h 311"/>
              <a:gd name="T32" fmla="*/ 157703 w 485"/>
              <a:gd name="T33" fmla="*/ 106913 h 311"/>
              <a:gd name="T34" fmla="*/ 153742 w 485"/>
              <a:gd name="T35" fmla="*/ 111262 h 311"/>
              <a:gd name="T36" fmla="*/ 5761 w 485"/>
              <a:gd name="T37" fmla="*/ 15584 h 311"/>
              <a:gd name="T38" fmla="*/ 5401 w 485"/>
              <a:gd name="T39" fmla="*/ 15584 h 311"/>
              <a:gd name="T40" fmla="*/ 8641 w 485"/>
              <a:gd name="T41" fmla="*/ 13409 h 311"/>
              <a:gd name="T42" fmla="*/ 3240 w 485"/>
              <a:gd name="T43" fmla="*/ 8698 h 311"/>
              <a:gd name="T44" fmla="*/ 0 w 485"/>
              <a:gd name="T45" fmla="*/ 5436 h 311"/>
              <a:gd name="T46" fmla="*/ 360 w 485"/>
              <a:gd name="T47" fmla="*/ 4349 h 311"/>
              <a:gd name="T48" fmla="*/ 3601 w 485"/>
              <a:gd name="T49" fmla="*/ 7973 h 311"/>
              <a:gd name="T50" fmla="*/ 10081 w 485"/>
              <a:gd name="T51" fmla="*/ 13409 h 311"/>
              <a:gd name="T52" fmla="*/ 6121 w 485"/>
              <a:gd name="T53" fmla="*/ 15584 h 311"/>
              <a:gd name="T54" fmla="*/ 5761 w 485"/>
              <a:gd name="T55" fmla="*/ 15584 h 311"/>
              <a:gd name="T56" fmla="*/ 8641 w 485"/>
              <a:gd name="T57" fmla="*/ 5436 h 311"/>
              <a:gd name="T58" fmla="*/ 3961 w 485"/>
              <a:gd name="T59" fmla="*/ 0 h 311"/>
              <a:gd name="T60" fmla="*/ 4681 w 485"/>
              <a:gd name="T61" fmla="*/ 0 h 311"/>
              <a:gd name="T62" fmla="*/ 9361 w 485"/>
              <a:gd name="T63" fmla="*/ 4349 h 311"/>
              <a:gd name="T64" fmla="*/ 17282 w 485"/>
              <a:gd name="T65" fmla="*/ 6886 h 311"/>
              <a:gd name="T66" fmla="*/ 17282 w 485"/>
              <a:gd name="T67" fmla="*/ 7973 h 311"/>
              <a:gd name="T68" fmla="*/ 14042 w 485"/>
              <a:gd name="T69" fmla="*/ 10148 h 311"/>
              <a:gd name="T70" fmla="*/ 13682 w 485"/>
              <a:gd name="T71" fmla="*/ 10148 h 311"/>
              <a:gd name="T72" fmla="*/ 8641 w 485"/>
              <a:gd name="T73" fmla="*/ 5436 h 311"/>
              <a:gd name="T74" fmla="*/ 10081 w 485"/>
              <a:gd name="T75" fmla="*/ 5436 h 311"/>
              <a:gd name="T76" fmla="*/ 14042 w 485"/>
              <a:gd name="T77" fmla="*/ 8698 h 311"/>
              <a:gd name="T78" fmla="*/ 16922 w 485"/>
              <a:gd name="T79" fmla="*/ 7973 h 311"/>
              <a:gd name="T80" fmla="*/ 10081 w 485"/>
              <a:gd name="T81" fmla="*/ 5436 h 31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85" h="311">
                <a:moveTo>
                  <a:pt x="484" y="310"/>
                </a:moveTo>
                <a:lnTo>
                  <a:pt x="422" y="310"/>
                </a:lnTo>
                <a:lnTo>
                  <a:pt x="436" y="295"/>
                </a:lnTo>
                <a:lnTo>
                  <a:pt x="436" y="152"/>
                </a:lnTo>
                <a:lnTo>
                  <a:pt x="422" y="140"/>
                </a:lnTo>
                <a:lnTo>
                  <a:pt x="482" y="140"/>
                </a:lnTo>
                <a:lnTo>
                  <a:pt x="470" y="155"/>
                </a:lnTo>
                <a:lnTo>
                  <a:pt x="470" y="295"/>
                </a:lnTo>
                <a:lnTo>
                  <a:pt x="484" y="310"/>
                </a:lnTo>
                <a:close/>
                <a:moveTo>
                  <a:pt x="427" y="307"/>
                </a:moveTo>
                <a:lnTo>
                  <a:pt x="480" y="307"/>
                </a:lnTo>
                <a:lnTo>
                  <a:pt x="469" y="295"/>
                </a:lnTo>
                <a:lnTo>
                  <a:pt x="469" y="152"/>
                </a:lnTo>
                <a:lnTo>
                  <a:pt x="477" y="143"/>
                </a:lnTo>
                <a:lnTo>
                  <a:pt x="429" y="143"/>
                </a:lnTo>
                <a:lnTo>
                  <a:pt x="437" y="152"/>
                </a:lnTo>
                <a:lnTo>
                  <a:pt x="438" y="295"/>
                </a:lnTo>
                <a:lnTo>
                  <a:pt x="427" y="307"/>
                </a:lnTo>
                <a:close/>
                <a:moveTo>
                  <a:pt x="16" y="43"/>
                </a:moveTo>
                <a:lnTo>
                  <a:pt x="15" y="43"/>
                </a:lnTo>
                <a:cubicBezTo>
                  <a:pt x="18" y="40"/>
                  <a:pt x="24" y="37"/>
                  <a:pt x="24" y="37"/>
                </a:cubicBezTo>
                <a:cubicBezTo>
                  <a:pt x="26" y="31"/>
                  <a:pt x="14" y="24"/>
                  <a:pt x="9" y="24"/>
                </a:cubicBezTo>
                <a:cubicBezTo>
                  <a:pt x="6" y="22"/>
                  <a:pt x="1" y="15"/>
                  <a:pt x="0" y="15"/>
                </a:cubicBezTo>
                <a:lnTo>
                  <a:pt x="1" y="12"/>
                </a:lnTo>
                <a:cubicBezTo>
                  <a:pt x="3" y="19"/>
                  <a:pt x="8" y="22"/>
                  <a:pt x="10" y="22"/>
                </a:cubicBezTo>
                <a:cubicBezTo>
                  <a:pt x="11" y="22"/>
                  <a:pt x="29" y="28"/>
                  <a:pt x="28" y="37"/>
                </a:cubicBezTo>
                <a:cubicBezTo>
                  <a:pt x="27" y="40"/>
                  <a:pt x="17" y="43"/>
                  <a:pt x="17" y="43"/>
                </a:cubicBezTo>
                <a:lnTo>
                  <a:pt x="16" y="43"/>
                </a:lnTo>
                <a:close/>
                <a:moveTo>
                  <a:pt x="24" y="15"/>
                </a:moveTo>
                <a:lnTo>
                  <a:pt x="11" y="0"/>
                </a:lnTo>
                <a:lnTo>
                  <a:pt x="13" y="0"/>
                </a:lnTo>
                <a:lnTo>
                  <a:pt x="26" y="12"/>
                </a:lnTo>
                <a:cubicBezTo>
                  <a:pt x="36" y="9"/>
                  <a:pt x="47" y="19"/>
                  <a:pt x="48" y="19"/>
                </a:cubicBezTo>
                <a:cubicBezTo>
                  <a:pt x="48" y="19"/>
                  <a:pt x="49" y="22"/>
                  <a:pt x="48" y="22"/>
                </a:cubicBezTo>
                <a:cubicBezTo>
                  <a:pt x="47" y="24"/>
                  <a:pt x="43" y="24"/>
                  <a:pt x="39" y="28"/>
                </a:cubicBezTo>
                <a:lnTo>
                  <a:pt x="38" y="28"/>
                </a:lnTo>
                <a:cubicBezTo>
                  <a:pt x="29" y="28"/>
                  <a:pt x="26" y="15"/>
                  <a:pt x="24" y="15"/>
                </a:cubicBezTo>
                <a:close/>
                <a:moveTo>
                  <a:pt x="28" y="15"/>
                </a:moveTo>
                <a:cubicBezTo>
                  <a:pt x="29" y="19"/>
                  <a:pt x="30" y="24"/>
                  <a:pt x="39" y="24"/>
                </a:cubicBezTo>
                <a:cubicBezTo>
                  <a:pt x="44" y="24"/>
                  <a:pt x="45" y="22"/>
                  <a:pt x="47" y="22"/>
                </a:cubicBezTo>
                <a:cubicBezTo>
                  <a:pt x="47" y="19"/>
                  <a:pt x="36" y="12"/>
                  <a:pt x="28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2" name="Freeform 8591">
            <a:extLst>
              <a:ext uri="{FF2B5EF4-FFF2-40B4-BE49-F238E27FC236}">
                <a16:creationId xmlns:a16="http://schemas.microsoft.com/office/drawing/2014/main" id="{726F4932-A991-3B42-ABC4-42940DBC8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4388" y="5497513"/>
            <a:ext cx="84137" cy="100012"/>
          </a:xfrm>
          <a:custGeom>
            <a:avLst/>
            <a:gdLst>
              <a:gd name="T0" fmla="*/ 55732 w 234"/>
              <a:gd name="T1" fmla="*/ 78224 h 280"/>
              <a:gd name="T2" fmla="*/ 41709 w 234"/>
              <a:gd name="T3" fmla="*/ 72509 h 280"/>
              <a:gd name="T4" fmla="*/ 26248 w 234"/>
              <a:gd name="T5" fmla="*/ 69294 h 280"/>
              <a:gd name="T6" fmla="*/ 40271 w 234"/>
              <a:gd name="T7" fmla="*/ 67151 h 280"/>
              <a:gd name="T8" fmla="*/ 26607 w 234"/>
              <a:gd name="T9" fmla="*/ 69294 h 280"/>
              <a:gd name="T10" fmla="*/ 34518 w 234"/>
              <a:gd name="T11" fmla="*/ 60722 h 280"/>
              <a:gd name="T12" fmla="*/ 19776 w 234"/>
              <a:gd name="T13" fmla="*/ 58578 h 280"/>
              <a:gd name="T14" fmla="*/ 29484 w 234"/>
              <a:gd name="T15" fmla="*/ 51078 h 280"/>
              <a:gd name="T16" fmla="*/ 10787 w 234"/>
              <a:gd name="T17" fmla="*/ 40005 h 280"/>
              <a:gd name="T18" fmla="*/ 23012 w 234"/>
              <a:gd name="T19" fmla="*/ 44291 h 280"/>
              <a:gd name="T20" fmla="*/ 23371 w 234"/>
              <a:gd name="T21" fmla="*/ 41434 h 280"/>
              <a:gd name="T22" fmla="*/ 11506 w 234"/>
              <a:gd name="T23" fmla="*/ 33575 h 280"/>
              <a:gd name="T24" fmla="*/ 15821 w 234"/>
              <a:gd name="T25" fmla="*/ 29289 h 280"/>
              <a:gd name="T26" fmla="*/ 19776 w 234"/>
              <a:gd name="T27" fmla="*/ 28218 h 280"/>
              <a:gd name="T28" fmla="*/ 5034 w 234"/>
              <a:gd name="T29" fmla="*/ 22860 h 280"/>
              <a:gd name="T30" fmla="*/ 17618 w 234"/>
              <a:gd name="T31" fmla="*/ 20360 h 280"/>
              <a:gd name="T32" fmla="*/ 14023 w 234"/>
              <a:gd name="T33" fmla="*/ 5358 h 280"/>
              <a:gd name="T34" fmla="*/ 22293 w 234"/>
              <a:gd name="T35" fmla="*/ 6429 h 280"/>
              <a:gd name="T36" fmla="*/ 24450 w 234"/>
              <a:gd name="T37" fmla="*/ 19645 h 280"/>
              <a:gd name="T38" fmla="*/ 26607 w 234"/>
              <a:gd name="T39" fmla="*/ 6429 h 280"/>
              <a:gd name="T40" fmla="*/ 32720 w 234"/>
              <a:gd name="T41" fmla="*/ 18574 h 280"/>
              <a:gd name="T42" fmla="*/ 28765 w 234"/>
              <a:gd name="T43" fmla="*/ 27146 h 280"/>
              <a:gd name="T44" fmla="*/ 39552 w 234"/>
              <a:gd name="T45" fmla="*/ 18574 h 280"/>
              <a:gd name="T46" fmla="*/ 34518 w 234"/>
              <a:gd name="T47" fmla="*/ 31432 h 280"/>
              <a:gd name="T48" fmla="*/ 37035 w 234"/>
              <a:gd name="T49" fmla="*/ 35719 h 280"/>
              <a:gd name="T50" fmla="*/ 44585 w 234"/>
              <a:gd name="T51" fmla="*/ 35719 h 280"/>
              <a:gd name="T52" fmla="*/ 38832 w 234"/>
              <a:gd name="T53" fmla="*/ 46791 h 280"/>
              <a:gd name="T54" fmla="*/ 45664 w 234"/>
              <a:gd name="T55" fmla="*/ 40005 h 280"/>
              <a:gd name="T56" fmla="*/ 44585 w 234"/>
              <a:gd name="T57" fmla="*/ 56435 h 280"/>
              <a:gd name="T58" fmla="*/ 50698 w 234"/>
              <a:gd name="T59" fmla="*/ 46791 h 280"/>
              <a:gd name="T60" fmla="*/ 52136 w 234"/>
              <a:gd name="T61" fmla="*/ 58578 h 280"/>
              <a:gd name="T62" fmla="*/ 56810 w 234"/>
              <a:gd name="T63" fmla="*/ 57507 h 280"/>
              <a:gd name="T64" fmla="*/ 62563 w 234"/>
              <a:gd name="T65" fmla="*/ 61793 h 280"/>
              <a:gd name="T66" fmla="*/ 62563 w 234"/>
              <a:gd name="T67" fmla="*/ 78224 h 280"/>
              <a:gd name="T68" fmla="*/ 83777 w 234"/>
              <a:gd name="T69" fmla="*/ 93225 h 280"/>
              <a:gd name="T70" fmla="*/ 19416 w 234"/>
              <a:gd name="T71" fmla="*/ 21788 h 280"/>
              <a:gd name="T72" fmla="*/ 19416 w 234"/>
              <a:gd name="T73" fmla="*/ 21788 h 28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34" h="280">
                <a:moveTo>
                  <a:pt x="213" y="279"/>
                </a:moveTo>
                <a:lnTo>
                  <a:pt x="155" y="219"/>
                </a:lnTo>
                <a:cubicBezTo>
                  <a:pt x="155" y="219"/>
                  <a:pt x="132" y="203"/>
                  <a:pt x="131" y="203"/>
                </a:cubicBezTo>
                <a:lnTo>
                  <a:pt x="116" y="203"/>
                </a:lnTo>
                <a:cubicBezTo>
                  <a:pt x="114" y="203"/>
                  <a:pt x="113" y="213"/>
                  <a:pt x="98" y="213"/>
                </a:cubicBezTo>
                <a:cubicBezTo>
                  <a:pt x="78" y="213"/>
                  <a:pt x="71" y="194"/>
                  <a:pt x="73" y="194"/>
                </a:cubicBezTo>
                <a:cubicBezTo>
                  <a:pt x="73" y="197"/>
                  <a:pt x="101" y="194"/>
                  <a:pt x="101" y="194"/>
                </a:cubicBezTo>
                <a:cubicBezTo>
                  <a:pt x="101" y="194"/>
                  <a:pt x="113" y="194"/>
                  <a:pt x="112" y="188"/>
                </a:cubicBezTo>
                <a:cubicBezTo>
                  <a:pt x="110" y="185"/>
                  <a:pt x="100" y="188"/>
                  <a:pt x="100" y="188"/>
                </a:cubicBezTo>
                <a:cubicBezTo>
                  <a:pt x="100" y="188"/>
                  <a:pt x="91" y="194"/>
                  <a:pt x="74" y="194"/>
                </a:cubicBezTo>
                <a:cubicBezTo>
                  <a:pt x="58" y="194"/>
                  <a:pt x="50" y="173"/>
                  <a:pt x="52" y="176"/>
                </a:cubicBezTo>
                <a:cubicBezTo>
                  <a:pt x="52" y="176"/>
                  <a:pt x="96" y="173"/>
                  <a:pt x="96" y="170"/>
                </a:cubicBezTo>
                <a:cubicBezTo>
                  <a:pt x="96" y="164"/>
                  <a:pt x="87" y="164"/>
                  <a:pt x="84" y="164"/>
                </a:cubicBezTo>
                <a:cubicBezTo>
                  <a:pt x="81" y="167"/>
                  <a:pt x="64" y="170"/>
                  <a:pt x="55" y="164"/>
                </a:cubicBezTo>
                <a:cubicBezTo>
                  <a:pt x="46" y="161"/>
                  <a:pt x="43" y="137"/>
                  <a:pt x="44" y="143"/>
                </a:cubicBezTo>
                <a:cubicBezTo>
                  <a:pt x="46" y="146"/>
                  <a:pt x="81" y="155"/>
                  <a:pt x="82" y="143"/>
                </a:cubicBezTo>
                <a:cubicBezTo>
                  <a:pt x="82" y="134"/>
                  <a:pt x="38" y="137"/>
                  <a:pt x="38" y="137"/>
                </a:cubicBezTo>
                <a:cubicBezTo>
                  <a:pt x="38" y="137"/>
                  <a:pt x="27" y="124"/>
                  <a:pt x="30" y="112"/>
                </a:cubicBezTo>
                <a:cubicBezTo>
                  <a:pt x="46" y="112"/>
                  <a:pt x="46" y="118"/>
                  <a:pt x="50" y="122"/>
                </a:cubicBezTo>
                <a:cubicBezTo>
                  <a:pt x="53" y="124"/>
                  <a:pt x="64" y="124"/>
                  <a:pt x="64" y="124"/>
                </a:cubicBezTo>
                <a:cubicBezTo>
                  <a:pt x="64" y="124"/>
                  <a:pt x="74" y="122"/>
                  <a:pt x="74" y="116"/>
                </a:cubicBezTo>
                <a:cubicBezTo>
                  <a:pt x="73" y="112"/>
                  <a:pt x="65" y="116"/>
                  <a:pt x="65" y="116"/>
                </a:cubicBezTo>
                <a:cubicBezTo>
                  <a:pt x="65" y="116"/>
                  <a:pt x="49" y="116"/>
                  <a:pt x="42" y="112"/>
                </a:cubicBezTo>
                <a:cubicBezTo>
                  <a:pt x="36" y="109"/>
                  <a:pt x="32" y="100"/>
                  <a:pt x="32" y="94"/>
                </a:cubicBezTo>
                <a:cubicBezTo>
                  <a:pt x="31" y="91"/>
                  <a:pt x="21" y="82"/>
                  <a:pt x="21" y="82"/>
                </a:cubicBezTo>
                <a:lnTo>
                  <a:pt x="44" y="82"/>
                </a:lnTo>
                <a:cubicBezTo>
                  <a:pt x="51" y="82"/>
                  <a:pt x="68" y="97"/>
                  <a:pt x="67" y="91"/>
                </a:cubicBezTo>
                <a:cubicBezTo>
                  <a:pt x="66" y="88"/>
                  <a:pt x="55" y="79"/>
                  <a:pt x="55" y="79"/>
                </a:cubicBezTo>
                <a:lnTo>
                  <a:pt x="33" y="79"/>
                </a:lnTo>
                <a:cubicBezTo>
                  <a:pt x="33" y="79"/>
                  <a:pt x="14" y="70"/>
                  <a:pt x="14" y="64"/>
                </a:cubicBezTo>
                <a:cubicBezTo>
                  <a:pt x="14" y="61"/>
                  <a:pt x="5" y="46"/>
                  <a:pt x="0" y="43"/>
                </a:cubicBezTo>
                <a:cubicBezTo>
                  <a:pt x="8" y="46"/>
                  <a:pt x="29" y="41"/>
                  <a:pt x="49" y="57"/>
                </a:cubicBezTo>
                <a:cubicBezTo>
                  <a:pt x="38" y="47"/>
                  <a:pt x="33" y="36"/>
                  <a:pt x="33" y="33"/>
                </a:cubicBezTo>
                <a:cubicBezTo>
                  <a:pt x="33" y="27"/>
                  <a:pt x="39" y="15"/>
                  <a:pt x="39" y="15"/>
                </a:cubicBezTo>
                <a:cubicBezTo>
                  <a:pt x="39" y="15"/>
                  <a:pt x="39" y="9"/>
                  <a:pt x="34" y="0"/>
                </a:cubicBezTo>
                <a:cubicBezTo>
                  <a:pt x="49" y="3"/>
                  <a:pt x="62" y="18"/>
                  <a:pt x="62" y="18"/>
                </a:cubicBezTo>
                <a:lnTo>
                  <a:pt x="59" y="52"/>
                </a:lnTo>
                <a:cubicBezTo>
                  <a:pt x="59" y="52"/>
                  <a:pt x="68" y="64"/>
                  <a:pt x="68" y="55"/>
                </a:cubicBezTo>
                <a:cubicBezTo>
                  <a:pt x="67" y="46"/>
                  <a:pt x="68" y="36"/>
                  <a:pt x="68" y="30"/>
                </a:cubicBezTo>
                <a:cubicBezTo>
                  <a:pt x="67" y="27"/>
                  <a:pt x="74" y="18"/>
                  <a:pt x="74" y="18"/>
                </a:cubicBezTo>
                <a:cubicBezTo>
                  <a:pt x="74" y="18"/>
                  <a:pt x="74" y="27"/>
                  <a:pt x="77" y="30"/>
                </a:cubicBezTo>
                <a:cubicBezTo>
                  <a:pt x="85" y="40"/>
                  <a:pt x="91" y="49"/>
                  <a:pt x="91" y="52"/>
                </a:cubicBezTo>
                <a:cubicBezTo>
                  <a:pt x="91" y="55"/>
                  <a:pt x="85" y="61"/>
                  <a:pt x="85" y="61"/>
                </a:cubicBezTo>
                <a:cubicBezTo>
                  <a:pt x="85" y="61"/>
                  <a:pt x="77" y="70"/>
                  <a:pt x="80" y="76"/>
                </a:cubicBezTo>
                <a:cubicBezTo>
                  <a:pt x="88" y="79"/>
                  <a:pt x="91" y="64"/>
                  <a:pt x="95" y="64"/>
                </a:cubicBezTo>
                <a:cubicBezTo>
                  <a:pt x="97" y="58"/>
                  <a:pt x="110" y="52"/>
                  <a:pt x="110" y="52"/>
                </a:cubicBezTo>
                <a:lnTo>
                  <a:pt x="111" y="61"/>
                </a:lnTo>
                <a:cubicBezTo>
                  <a:pt x="112" y="73"/>
                  <a:pt x="96" y="88"/>
                  <a:pt x="96" y="88"/>
                </a:cubicBezTo>
                <a:cubicBezTo>
                  <a:pt x="96" y="88"/>
                  <a:pt x="85" y="100"/>
                  <a:pt x="91" y="103"/>
                </a:cubicBezTo>
                <a:cubicBezTo>
                  <a:pt x="97" y="109"/>
                  <a:pt x="99" y="103"/>
                  <a:pt x="103" y="100"/>
                </a:cubicBezTo>
                <a:cubicBezTo>
                  <a:pt x="108" y="100"/>
                  <a:pt x="110" y="76"/>
                  <a:pt x="110" y="76"/>
                </a:cubicBezTo>
                <a:cubicBezTo>
                  <a:pt x="110" y="76"/>
                  <a:pt x="124" y="91"/>
                  <a:pt x="124" y="100"/>
                </a:cubicBezTo>
                <a:cubicBezTo>
                  <a:pt x="124" y="112"/>
                  <a:pt x="112" y="122"/>
                  <a:pt x="112" y="122"/>
                </a:cubicBezTo>
                <a:cubicBezTo>
                  <a:pt x="112" y="122"/>
                  <a:pt x="104" y="124"/>
                  <a:pt x="108" y="131"/>
                </a:cubicBezTo>
                <a:cubicBezTo>
                  <a:pt x="110" y="137"/>
                  <a:pt x="115" y="131"/>
                  <a:pt x="115" y="131"/>
                </a:cubicBezTo>
                <a:cubicBezTo>
                  <a:pt x="115" y="131"/>
                  <a:pt x="123" y="124"/>
                  <a:pt x="127" y="112"/>
                </a:cubicBezTo>
                <a:cubicBezTo>
                  <a:pt x="142" y="137"/>
                  <a:pt x="127" y="146"/>
                  <a:pt x="127" y="146"/>
                </a:cubicBezTo>
                <a:cubicBezTo>
                  <a:pt x="127" y="146"/>
                  <a:pt x="118" y="152"/>
                  <a:pt x="124" y="158"/>
                </a:cubicBezTo>
                <a:cubicBezTo>
                  <a:pt x="129" y="161"/>
                  <a:pt x="133" y="155"/>
                  <a:pt x="135" y="152"/>
                </a:cubicBezTo>
                <a:cubicBezTo>
                  <a:pt x="138" y="149"/>
                  <a:pt x="140" y="131"/>
                  <a:pt x="141" y="131"/>
                </a:cubicBezTo>
                <a:cubicBezTo>
                  <a:pt x="143" y="131"/>
                  <a:pt x="152" y="146"/>
                  <a:pt x="152" y="149"/>
                </a:cubicBezTo>
                <a:cubicBezTo>
                  <a:pt x="152" y="155"/>
                  <a:pt x="145" y="164"/>
                  <a:pt x="145" y="164"/>
                </a:cubicBezTo>
                <a:cubicBezTo>
                  <a:pt x="145" y="164"/>
                  <a:pt x="137" y="170"/>
                  <a:pt x="143" y="173"/>
                </a:cubicBezTo>
                <a:cubicBezTo>
                  <a:pt x="152" y="182"/>
                  <a:pt x="155" y="164"/>
                  <a:pt x="158" y="161"/>
                </a:cubicBezTo>
                <a:cubicBezTo>
                  <a:pt x="161" y="155"/>
                  <a:pt x="172" y="155"/>
                  <a:pt x="172" y="155"/>
                </a:cubicBezTo>
                <a:cubicBezTo>
                  <a:pt x="173" y="155"/>
                  <a:pt x="175" y="164"/>
                  <a:pt x="174" y="173"/>
                </a:cubicBezTo>
                <a:cubicBezTo>
                  <a:pt x="171" y="182"/>
                  <a:pt x="161" y="185"/>
                  <a:pt x="161" y="185"/>
                </a:cubicBezTo>
                <a:lnTo>
                  <a:pt x="174" y="219"/>
                </a:lnTo>
                <a:cubicBezTo>
                  <a:pt x="174" y="219"/>
                  <a:pt x="199" y="243"/>
                  <a:pt x="212" y="252"/>
                </a:cubicBezTo>
                <a:cubicBezTo>
                  <a:pt x="229" y="252"/>
                  <a:pt x="233" y="261"/>
                  <a:pt x="233" y="261"/>
                </a:cubicBezTo>
                <a:lnTo>
                  <a:pt x="213" y="279"/>
                </a:lnTo>
                <a:close/>
                <a:moveTo>
                  <a:pt x="54" y="61"/>
                </a:moveTo>
                <a:cubicBezTo>
                  <a:pt x="52" y="60"/>
                  <a:pt x="51" y="59"/>
                  <a:pt x="49" y="57"/>
                </a:cubicBezTo>
                <a:cubicBezTo>
                  <a:pt x="51" y="59"/>
                  <a:pt x="52" y="60"/>
                  <a:pt x="54" y="61"/>
                </a:cubicBezTo>
                <a:close/>
              </a:path>
            </a:pathLst>
          </a:custGeom>
          <a:solidFill>
            <a:srgbClr val="3B85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3" name="Freeform 8592">
            <a:extLst>
              <a:ext uri="{FF2B5EF4-FFF2-40B4-BE49-F238E27FC236}">
                <a16:creationId xmlns:a16="http://schemas.microsoft.com/office/drawing/2014/main" id="{17A5716E-67F5-174C-98DC-29CC5AFC1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2800" y="5495925"/>
            <a:ext cx="85725" cy="101600"/>
          </a:xfrm>
          <a:custGeom>
            <a:avLst/>
            <a:gdLst>
              <a:gd name="T0" fmla="*/ 48107 w 237"/>
              <a:gd name="T1" fmla="*/ 73956 h 283"/>
              <a:gd name="T2" fmla="*/ 78491 w 237"/>
              <a:gd name="T3" fmla="*/ 91548 h 283"/>
              <a:gd name="T4" fmla="*/ 77406 w 237"/>
              <a:gd name="T5" fmla="*/ 101241 h 283"/>
              <a:gd name="T6" fmla="*/ 41958 w 237"/>
              <a:gd name="T7" fmla="*/ 73956 h 283"/>
              <a:gd name="T8" fmla="*/ 28575 w 237"/>
              <a:gd name="T9" fmla="*/ 73956 h 283"/>
              <a:gd name="T10" fmla="*/ 19171 w 237"/>
              <a:gd name="T11" fmla="*/ 63186 h 283"/>
              <a:gd name="T12" fmla="*/ 26043 w 237"/>
              <a:gd name="T13" fmla="*/ 61032 h 283"/>
              <a:gd name="T14" fmla="*/ 26766 w 237"/>
              <a:gd name="T15" fmla="*/ 53493 h 283"/>
              <a:gd name="T16" fmla="*/ 30384 w 237"/>
              <a:gd name="T17" fmla="*/ 52416 h 283"/>
              <a:gd name="T18" fmla="*/ 26043 w 237"/>
              <a:gd name="T19" fmla="*/ 59955 h 283"/>
              <a:gd name="T20" fmla="*/ 19894 w 237"/>
              <a:gd name="T21" fmla="*/ 64263 h 283"/>
              <a:gd name="T22" fmla="*/ 38703 w 237"/>
              <a:gd name="T23" fmla="*/ 67494 h 283"/>
              <a:gd name="T24" fmla="*/ 31830 w 237"/>
              <a:gd name="T25" fmla="*/ 71802 h 283"/>
              <a:gd name="T26" fmla="*/ 14468 w 237"/>
              <a:gd name="T27" fmla="*/ 50261 h 283"/>
              <a:gd name="T28" fmla="*/ 18085 w 237"/>
              <a:gd name="T29" fmla="*/ 43440 h 283"/>
              <a:gd name="T30" fmla="*/ 24596 w 237"/>
              <a:gd name="T31" fmla="*/ 42722 h 283"/>
              <a:gd name="T32" fmla="*/ 23873 w 237"/>
              <a:gd name="T33" fmla="*/ 45594 h 283"/>
              <a:gd name="T34" fmla="*/ 14830 w 237"/>
              <a:gd name="T35" fmla="*/ 50261 h 283"/>
              <a:gd name="T36" fmla="*/ 7958 w 237"/>
              <a:gd name="T37" fmla="*/ 30516 h 283"/>
              <a:gd name="T38" fmla="*/ 21703 w 237"/>
              <a:gd name="T39" fmla="*/ 32670 h 283"/>
              <a:gd name="T40" fmla="*/ 9404 w 237"/>
              <a:gd name="T41" fmla="*/ 30516 h 283"/>
              <a:gd name="T42" fmla="*/ 15553 w 237"/>
              <a:gd name="T43" fmla="*/ 41286 h 283"/>
              <a:gd name="T44" fmla="*/ 5787 w 237"/>
              <a:gd name="T45" fmla="*/ 24054 h 283"/>
              <a:gd name="T46" fmla="*/ 15553 w 237"/>
              <a:gd name="T47" fmla="*/ 18669 h 283"/>
              <a:gd name="T48" fmla="*/ 12660 w 237"/>
              <a:gd name="T49" fmla="*/ 0 h 283"/>
              <a:gd name="T50" fmla="*/ 24596 w 237"/>
              <a:gd name="T51" fmla="*/ 21900 h 283"/>
              <a:gd name="T52" fmla="*/ 27128 w 237"/>
              <a:gd name="T53" fmla="*/ 7539 h 283"/>
              <a:gd name="T54" fmla="*/ 33639 w 237"/>
              <a:gd name="T55" fmla="*/ 19746 h 283"/>
              <a:gd name="T56" fmla="*/ 34362 w 237"/>
              <a:gd name="T57" fmla="*/ 24054 h 283"/>
              <a:gd name="T58" fmla="*/ 35809 w 237"/>
              <a:gd name="T59" fmla="*/ 32670 h 283"/>
              <a:gd name="T60" fmla="*/ 37618 w 237"/>
              <a:gd name="T61" fmla="*/ 36978 h 283"/>
              <a:gd name="T62" fmla="*/ 45937 w 237"/>
              <a:gd name="T63" fmla="*/ 36978 h 283"/>
              <a:gd name="T64" fmla="*/ 46299 w 237"/>
              <a:gd name="T65" fmla="*/ 41286 h 283"/>
              <a:gd name="T66" fmla="*/ 47022 w 237"/>
              <a:gd name="T67" fmla="*/ 53493 h 283"/>
              <a:gd name="T68" fmla="*/ 50639 w 237"/>
              <a:gd name="T69" fmla="*/ 50261 h 283"/>
              <a:gd name="T70" fmla="*/ 52086 w 237"/>
              <a:gd name="T71" fmla="*/ 62109 h 283"/>
              <a:gd name="T72" fmla="*/ 62576 w 237"/>
              <a:gd name="T73" fmla="*/ 56724 h 283"/>
              <a:gd name="T74" fmla="*/ 52448 w 237"/>
              <a:gd name="T75" fmla="*/ 63186 h 283"/>
              <a:gd name="T76" fmla="*/ 51724 w 237"/>
              <a:gd name="T77" fmla="*/ 49184 h 283"/>
              <a:gd name="T78" fmla="*/ 45575 w 237"/>
              <a:gd name="T79" fmla="*/ 57801 h 283"/>
              <a:gd name="T80" fmla="*/ 47022 w 237"/>
              <a:gd name="T81" fmla="*/ 42722 h 283"/>
              <a:gd name="T82" fmla="*/ 40873 w 237"/>
              <a:gd name="T83" fmla="*/ 43440 h 283"/>
              <a:gd name="T84" fmla="*/ 37256 w 237"/>
              <a:gd name="T85" fmla="*/ 38055 h 283"/>
              <a:gd name="T86" fmla="*/ 40511 w 237"/>
              <a:gd name="T87" fmla="*/ 22977 h 283"/>
              <a:gd name="T88" fmla="*/ 30745 w 237"/>
              <a:gd name="T89" fmla="*/ 22977 h 283"/>
              <a:gd name="T90" fmla="*/ 25320 w 237"/>
              <a:gd name="T91" fmla="*/ 11847 h 283"/>
              <a:gd name="T92" fmla="*/ 24596 w 237"/>
              <a:gd name="T93" fmla="*/ 22977 h 283"/>
              <a:gd name="T94" fmla="*/ 15192 w 237"/>
              <a:gd name="T95" fmla="*/ 6462 h 283"/>
              <a:gd name="T96" fmla="*/ 19532 w 237"/>
              <a:gd name="T97" fmla="*/ 22977 h 283"/>
              <a:gd name="T98" fmla="*/ 5787 w 237"/>
              <a:gd name="T99" fmla="*/ 24054 h 283"/>
              <a:gd name="T100" fmla="*/ 24958 w 237"/>
              <a:gd name="T101" fmla="*/ 33747 h 283"/>
              <a:gd name="T102" fmla="*/ 63661 w 237"/>
              <a:gd name="T103" fmla="*/ 63186 h 283"/>
              <a:gd name="T104" fmla="*/ 77406 w 237"/>
              <a:gd name="T105" fmla="*/ 91548 h 283"/>
              <a:gd name="T106" fmla="*/ 62937 w 237"/>
              <a:gd name="T107" fmla="*/ 63186 h 283"/>
              <a:gd name="T108" fmla="*/ 37256 w 237"/>
              <a:gd name="T109" fmla="*/ 70725 h 283"/>
              <a:gd name="T110" fmla="*/ 27490 w 237"/>
              <a:gd name="T111" fmla="*/ 70725 h 28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7" h="283">
                <a:moveTo>
                  <a:pt x="214" y="282"/>
                </a:moveTo>
                <a:lnTo>
                  <a:pt x="156" y="225"/>
                </a:lnTo>
                <a:cubicBezTo>
                  <a:pt x="148" y="219"/>
                  <a:pt x="134" y="206"/>
                  <a:pt x="132" y="206"/>
                </a:cubicBezTo>
                <a:lnTo>
                  <a:pt x="133" y="206"/>
                </a:lnTo>
                <a:cubicBezTo>
                  <a:pt x="134" y="206"/>
                  <a:pt x="151" y="216"/>
                  <a:pt x="158" y="222"/>
                </a:cubicBezTo>
                <a:lnTo>
                  <a:pt x="215" y="280"/>
                </a:lnTo>
                <a:lnTo>
                  <a:pt x="233" y="264"/>
                </a:lnTo>
                <a:cubicBezTo>
                  <a:pt x="233" y="264"/>
                  <a:pt x="229" y="255"/>
                  <a:pt x="217" y="255"/>
                </a:cubicBezTo>
                <a:cubicBezTo>
                  <a:pt x="231" y="255"/>
                  <a:pt x="236" y="264"/>
                  <a:pt x="236" y="264"/>
                </a:cubicBezTo>
                <a:lnTo>
                  <a:pt x="216" y="282"/>
                </a:lnTo>
                <a:lnTo>
                  <a:pt x="215" y="282"/>
                </a:lnTo>
                <a:lnTo>
                  <a:pt x="214" y="282"/>
                </a:lnTo>
                <a:close/>
                <a:moveTo>
                  <a:pt x="117" y="210"/>
                </a:moveTo>
                <a:cubicBezTo>
                  <a:pt x="115" y="212"/>
                  <a:pt x="111" y="216"/>
                  <a:pt x="101" y="216"/>
                </a:cubicBezTo>
                <a:cubicBezTo>
                  <a:pt x="100" y="216"/>
                  <a:pt x="100" y="216"/>
                  <a:pt x="100" y="216"/>
                </a:cubicBezTo>
                <a:cubicBezTo>
                  <a:pt x="110" y="212"/>
                  <a:pt x="113" y="210"/>
                  <a:pt x="116" y="206"/>
                </a:cubicBezTo>
                <a:lnTo>
                  <a:pt x="117" y="206"/>
                </a:lnTo>
                <a:lnTo>
                  <a:pt x="118" y="206"/>
                </a:lnTo>
                <a:cubicBezTo>
                  <a:pt x="117" y="206"/>
                  <a:pt x="117" y="206"/>
                  <a:pt x="117" y="210"/>
                </a:cubicBezTo>
                <a:close/>
                <a:moveTo>
                  <a:pt x="79" y="206"/>
                </a:moveTo>
                <a:cubicBezTo>
                  <a:pt x="75" y="206"/>
                  <a:pt x="73" y="200"/>
                  <a:pt x="73" y="197"/>
                </a:cubicBezTo>
                <a:cubicBezTo>
                  <a:pt x="66" y="197"/>
                  <a:pt x="60" y="194"/>
                  <a:pt x="57" y="188"/>
                </a:cubicBezTo>
                <a:cubicBezTo>
                  <a:pt x="54" y="185"/>
                  <a:pt x="52" y="179"/>
                  <a:pt x="52" y="176"/>
                </a:cubicBezTo>
                <a:lnTo>
                  <a:pt x="53" y="176"/>
                </a:lnTo>
                <a:lnTo>
                  <a:pt x="55" y="176"/>
                </a:lnTo>
                <a:cubicBezTo>
                  <a:pt x="67" y="176"/>
                  <a:pt x="93" y="176"/>
                  <a:pt x="96" y="170"/>
                </a:cubicBezTo>
                <a:cubicBezTo>
                  <a:pt x="96" y="167"/>
                  <a:pt x="88" y="167"/>
                  <a:pt x="86" y="170"/>
                </a:cubicBezTo>
                <a:lnTo>
                  <a:pt x="72" y="170"/>
                </a:lnTo>
                <a:cubicBezTo>
                  <a:pt x="67" y="170"/>
                  <a:pt x="60" y="170"/>
                  <a:pt x="56" y="167"/>
                </a:cubicBezTo>
                <a:cubicBezTo>
                  <a:pt x="48" y="164"/>
                  <a:pt x="44" y="146"/>
                  <a:pt x="44" y="143"/>
                </a:cubicBezTo>
                <a:lnTo>
                  <a:pt x="47" y="143"/>
                </a:lnTo>
                <a:cubicBezTo>
                  <a:pt x="48" y="146"/>
                  <a:pt x="63" y="149"/>
                  <a:pt x="74" y="149"/>
                </a:cubicBezTo>
                <a:cubicBezTo>
                  <a:pt x="77" y="149"/>
                  <a:pt x="82" y="149"/>
                  <a:pt x="82" y="146"/>
                </a:cubicBezTo>
                <a:cubicBezTo>
                  <a:pt x="80" y="143"/>
                  <a:pt x="76" y="140"/>
                  <a:pt x="57" y="140"/>
                </a:cubicBezTo>
                <a:cubicBezTo>
                  <a:pt x="72" y="140"/>
                  <a:pt x="80" y="140"/>
                  <a:pt x="83" y="143"/>
                </a:cubicBezTo>
                <a:cubicBezTo>
                  <a:pt x="84" y="143"/>
                  <a:pt x="84" y="146"/>
                  <a:pt x="84" y="146"/>
                </a:cubicBezTo>
                <a:cubicBezTo>
                  <a:pt x="84" y="149"/>
                  <a:pt x="81" y="152"/>
                  <a:pt x="74" y="152"/>
                </a:cubicBezTo>
                <a:cubicBezTo>
                  <a:pt x="66" y="152"/>
                  <a:pt x="52" y="149"/>
                  <a:pt x="47" y="146"/>
                </a:cubicBezTo>
                <a:cubicBezTo>
                  <a:pt x="48" y="149"/>
                  <a:pt x="51" y="164"/>
                  <a:pt x="57" y="167"/>
                </a:cubicBezTo>
                <a:lnTo>
                  <a:pt x="72" y="167"/>
                </a:lnTo>
                <a:lnTo>
                  <a:pt x="84" y="167"/>
                </a:lnTo>
                <a:lnTo>
                  <a:pt x="90" y="167"/>
                </a:lnTo>
                <a:cubicBezTo>
                  <a:pt x="96" y="167"/>
                  <a:pt x="99" y="167"/>
                  <a:pt x="99" y="173"/>
                </a:cubicBezTo>
                <a:cubicBezTo>
                  <a:pt x="99" y="176"/>
                  <a:pt x="58" y="179"/>
                  <a:pt x="55" y="179"/>
                </a:cubicBezTo>
                <a:lnTo>
                  <a:pt x="54" y="179"/>
                </a:lnTo>
                <a:cubicBezTo>
                  <a:pt x="57" y="185"/>
                  <a:pt x="63" y="197"/>
                  <a:pt x="76" y="197"/>
                </a:cubicBezTo>
                <a:cubicBezTo>
                  <a:pt x="93" y="194"/>
                  <a:pt x="102" y="188"/>
                  <a:pt x="102" y="188"/>
                </a:cubicBezTo>
                <a:lnTo>
                  <a:pt x="107" y="188"/>
                </a:lnTo>
                <a:cubicBezTo>
                  <a:pt x="112" y="188"/>
                  <a:pt x="114" y="191"/>
                  <a:pt x="115" y="191"/>
                </a:cubicBezTo>
                <a:cubicBezTo>
                  <a:pt x="115" y="194"/>
                  <a:pt x="115" y="194"/>
                  <a:pt x="114" y="197"/>
                </a:cubicBezTo>
                <a:cubicBezTo>
                  <a:pt x="112" y="197"/>
                  <a:pt x="104" y="200"/>
                  <a:pt x="103" y="200"/>
                </a:cubicBezTo>
                <a:lnTo>
                  <a:pt x="88" y="200"/>
                </a:lnTo>
                <a:lnTo>
                  <a:pt x="76" y="200"/>
                </a:lnTo>
                <a:cubicBezTo>
                  <a:pt x="78" y="203"/>
                  <a:pt x="83" y="214"/>
                  <a:pt x="98" y="216"/>
                </a:cubicBezTo>
                <a:cubicBezTo>
                  <a:pt x="89" y="215"/>
                  <a:pt x="82" y="212"/>
                  <a:pt x="79" y="206"/>
                </a:cubicBezTo>
                <a:close/>
                <a:moveTo>
                  <a:pt x="40" y="140"/>
                </a:moveTo>
                <a:cubicBezTo>
                  <a:pt x="40" y="140"/>
                  <a:pt x="29" y="127"/>
                  <a:pt x="30" y="115"/>
                </a:cubicBezTo>
                <a:cubicBezTo>
                  <a:pt x="30" y="112"/>
                  <a:pt x="30" y="112"/>
                  <a:pt x="31" y="112"/>
                </a:cubicBezTo>
                <a:lnTo>
                  <a:pt x="32" y="112"/>
                </a:lnTo>
                <a:cubicBezTo>
                  <a:pt x="44" y="115"/>
                  <a:pt x="48" y="119"/>
                  <a:pt x="50" y="121"/>
                </a:cubicBezTo>
                <a:lnTo>
                  <a:pt x="52" y="121"/>
                </a:lnTo>
                <a:cubicBezTo>
                  <a:pt x="55" y="125"/>
                  <a:pt x="64" y="125"/>
                  <a:pt x="66" y="125"/>
                </a:cubicBezTo>
                <a:cubicBezTo>
                  <a:pt x="68" y="125"/>
                  <a:pt x="76" y="121"/>
                  <a:pt x="75" y="119"/>
                </a:cubicBezTo>
                <a:cubicBezTo>
                  <a:pt x="74" y="115"/>
                  <a:pt x="68" y="119"/>
                  <a:pt x="68" y="119"/>
                </a:cubicBezTo>
                <a:cubicBezTo>
                  <a:pt x="68" y="119"/>
                  <a:pt x="68" y="119"/>
                  <a:pt x="67" y="119"/>
                </a:cubicBezTo>
                <a:cubicBezTo>
                  <a:pt x="67" y="118"/>
                  <a:pt x="70" y="115"/>
                  <a:pt x="73" y="115"/>
                </a:cubicBezTo>
                <a:cubicBezTo>
                  <a:pt x="75" y="115"/>
                  <a:pt x="76" y="115"/>
                  <a:pt x="76" y="119"/>
                </a:cubicBezTo>
                <a:cubicBezTo>
                  <a:pt x="79" y="125"/>
                  <a:pt x="68" y="127"/>
                  <a:pt x="66" y="127"/>
                </a:cubicBezTo>
                <a:cubicBezTo>
                  <a:pt x="66" y="127"/>
                  <a:pt x="54" y="127"/>
                  <a:pt x="51" y="125"/>
                </a:cubicBezTo>
                <a:cubicBezTo>
                  <a:pt x="50" y="125"/>
                  <a:pt x="49" y="125"/>
                  <a:pt x="49" y="121"/>
                </a:cubicBezTo>
                <a:cubicBezTo>
                  <a:pt x="46" y="121"/>
                  <a:pt x="43" y="115"/>
                  <a:pt x="32" y="115"/>
                </a:cubicBezTo>
                <a:cubicBezTo>
                  <a:pt x="32" y="127"/>
                  <a:pt x="40" y="140"/>
                  <a:pt x="41" y="140"/>
                </a:cubicBezTo>
                <a:lnTo>
                  <a:pt x="40" y="140"/>
                </a:lnTo>
                <a:close/>
                <a:moveTo>
                  <a:pt x="43" y="115"/>
                </a:moveTo>
                <a:cubicBezTo>
                  <a:pt x="38" y="112"/>
                  <a:pt x="33" y="103"/>
                  <a:pt x="32" y="97"/>
                </a:cubicBezTo>
                <a:cubicBezTo>
                  <a:pt x="32" y="94"/>
                  <a:pt x="27" y="88"/>
                  <a:pt x="22" y="85"/>
                </a:cubicBezTo>
                <a:lnTo>
                  <a:pt x="22" y="82"/>
                </a:lnTo>
                <a:cubicBezTo>
                  <a:pt x="24" y="82"/>
                  <a:pt x="38" y="85"/>
                  <a:pt x="45" y="85"/>
                </a:cubicBezTo>
                <a:lnTo>
                  <a:pt x="46" y="85"/>
                </a:lnTo>
                <a:cubicBezTo>
                  <a:pt x="50" y="85"/>
                  <a:pt x="56" y="88"/>
                  <a:pt x="60" y="91"/>
                </a:cubicBezTo>
                <a:cubicBezTo>
                  <a:pt x="55" y="91"/>
                  <a:pt x="49" y="88"/>
                  <a:pt x="46" y="88"/>
                </a:cubicBezTo>
                <a:lnTo>
                  <a:pt x="45" y="85"/>
                </a:lnTo>
                <a:lnTo>
                  <a:pt x="45" y="88"/>
                </a:lnTo>
                <a:cubicBezTo>
                  <a:pt x="40" y="88"/>
                  <a:pt x="30" y="85"/>
                  <a:pt x="26" y="85"/>
                </a:cubicBezTo>
                <a:cubicBezTo>
                  <a:pt x="29" y="88"/>
                  <a:pt x="34" y="94"/>
                  <a:pt x="35" y="97"/>
                </a:cubicBezTo>
                <a:cubicBezTo>
                  <a:pt x="35" y="103"/>
                  <a:pt x="39" y="112"/>
                  <a:pt x="44" y="112"/>
                </a:cubicBezTo>
                <a:cubicBezTo>
                  <a:pt x="51" y="115"/>
                  <a:pt x="66" y="118"/>
                  <a:pt x="67" y="119"/>
                </a:cubicBezTo>
                <a:cubicBezTo>
                  <a:pt x="63" y="119"/>
                  <a:pt x="50" y="118"/>
                  <a:pt x="43" y="115"/>
                </a:cubicBezTo>
                <a:close/>
                <a:moveTo>
                  <a:pt x="67" y="94"/>
                </a:moveTo>
                <a:cubicBezTo>
                  <a:pt x="67" y="91"/>
                  <a:pt x="60" y="85"/>
                  <a:pt x="57" y="85"/>
                </a:cubicBezTo>
                <a:lnTo>
                  <a:pt x="35" y="82"/>
                </a:lnTo>
                <a:cubicBezTo>
                  <a:pt x="29" y="79"/>
                  <a:pt x="13" y="73"/>
                  <a:pt x="16" y="67"/>
                </a:cubicBezTo>
                <a:cubicBezTo>
                  <a:pt x="16" y="67"/>
                  <a:pt x="6" y="52"/>
                  <a:pt x="0" y="46"/>
                </a:cubicBezTo>
                <a:lnTo>
                  <a:pt x="2" y="43"/>
                </a:lnTo>
                <a:cubicBezTo>
                  <a:pt x="5" y="46"/>
                  <a:pt x="10" y="46"/>
                  <a:pt x="14" y="46"/>
                </a:cubicBezTo>
                <a:cubicBezTo>
                  <a:pt x="22" y="46"/>
                  <a:pt x="33" y="49"/>
                  <a:pt x="43" y="52"/>
                </a:cubicBezTo>
                <a:cubicBezTo>
                  <a:pt x="38" y="46"/>
                  <a:pt x="34" y="36"/>
                  <a:pt x="34" y="36"/>
                </a:cubicBezTo>
                <a:cubicBezTo>
                  <a:pt x="34" y="30"/>
                  <a:pt x="40" y="18"/>
                  <a:pt x="40" y="18"/>
                </a:cubicBezTo>
                <a:cubicBezTo>
                  <a:pt x="40" y="18"/>
                  <a:pt x="40" y="12"/>
                  <a:pt x="35" y="3"/>
                </a:cubicBezTo>
                <a:lnTo>
                  <a:pt x="35" y="0"/>
                </a:lnTo>
                <a:lnTo>
                  <a:pt x="36" y="0"/>
                </a:lnTo>
                <a:cubicBezTo>
                  <a:pt x="52" y="6"/>
                  <a:pt x="64" y="21"/>
                  <a:pt x="64" y="21"/>
                </a:cubicBezTo>
                <a:lnTo>
                  <a:pt x="63" y="55"/>
                </a:lnTo>
                <a:cubicBezTo>
                  <a:pt x="66" y="58"/>
                  <a:pt x="68" y="61"/>
                  <a:pt x="68" y="61"/>
                </a:cubicBezTo>
                <a:cubicBezTo>
                  <a:pt x="68" y="61"/>
                  <a:pt x="69" y="58"/>
                  <a:pt x="68" y="58"/>
                </a:cubicBezTo>
                <a:lnTo>
                  <a:pt x="68" y="39"/>
                </a:lnTo>
                <a:lnTo>
                  <a:pt x="68" y="33"/>
                </a:lnTo>
                <a:cubicBezTo>
                  <a:pt x="68" y="30"/>
                  <a:pt x="75" y="21"/>
                  <a:pt x="75" y="21"/>
                </a:cubicBezTo>
                <a:lnTo>
                  <a:pt x="76" y="21"/>
                </a:lnTo>
                <a:lnTo>
                  <a:pt x="77" y="21"/>
                </a:lnTo>
                <a:cubicBezTo>
                  <a:pt x="77" y="24"/>
                  <a:pt x="79" y="30"/>
                  <a:pt x="79" y="33"/>
                </a:cubicBezTo>
                <a:cubicBezTo>
                  <a:pt x="89" y="43"/>
                  <a:pt x="93" y="52"/>
                  <a:pt x="93" y="55"/>
                </a:cubicBezTo>
                <a:cubicBezTo>
                  <a:pt x="93" y="58"/>
                  <a:pt x="89" y="64"/>
                  <a:pt x="87" y="64"/>
                </a:cubicBezTo>
                <a:cubicBezTo>
                  <a:pt x="85" y="67"/>
                  <a:pt x="80" y="76"/>
                  <a:pt x="83" y="79"/>
                </a:cubicBezTo>
                <a:lnTo>
                  <a:pt x="84" y="79"/>
                </a:lnTo>
                <a:cubicBezTo>
                  <a:pt x="90" y="79"/>
                  <a:pt x="93" y="67"/>
                  <a:pt x="95" y="67"/>
                </a:cubicBezTo>
                <a:cubicBezTo>
                  <a:pt x="98" y="61"/>
                  <a:pt x="110" y="55"/>
                  <a:pt x="110" y="52"/>
                </a:cubicBezTo>
                <a:lnTo>
                  <a:pt x="112" y="52"/>
                </a:lnTo>
                <a:cubicBezTo>
                  <a:pt x="112" y="52"/>
                  <a:pt x="114" y="55"/>
                  <a:pt x="114" y="64"/>
                </a:cubicBezTo>
                <a:cubicBezTo>
                  <a:pt x="116" y="76"/>
                  <a:pt x="99" y="91"/>
                  <a:pt x="99" y="91"/>
                </a:cubicBezTo>
                <a:cubicBezTo>
                  <a:pt x="99" y="91"/>
                  <a:pt x="91" y="100"/>
                  <a:pt x="91" y="103"/>
                </a:cubicBezTo>
                <a:lnTo>
                  <a:pt x="93" y="106"/>
                </a:lnTo>
                <a:cubicBezTo>
                  <a:pt x="97" y="109"/>
                  <a:pt x="99" y="106"/>
                  <a:pt x="102" y="103"/>
                </a:cubicBezTo>
                <a:lnTo>
                  <a:pt x="104" y="103"/>
                </a:lnTo>
                <a:cubicBezTo>
                  <a:pt x="108" y="103"/>
                  <a:pt x="110" y="88"/>
                  <a:pt x="110" y="79"/>
                </a:cubicBezTo>
                <a:lnTo>
                  <a:pt x="111" y="79"/>
                </a:lnTo>
                <a:lnTo>
                  <a:pt x="112" y="79"/>
                </a:lnTo>
                <a:cubicBezTo>
                  <a:pt x="112" y="79"/>
                  <a:pt x="128" y="94"/>
                  <a:pt x="127" y="103"/>
                </a:cubicBezTo>
                <a:cubicBezTo>
                  <a:pt x="126" y="115"/>
                  <a:pt x="115" y="125"/>
                  <a:pt x="114" y="125"/>
                </a:cubicBezTo>
                <a:cubicBezTo>
                  <a:pt x="114" y="125"/>
                  <a:pt x="107" y="130"/>
                  <a:pt x="110" y="134"/>
                </a:cubicBezTo>
                <a:cubicBezTo>
                  <a:pt x="112" y="137"/>
                  <a:pt x="116" y="134"/>
                  <a:pt x="117" y="134"/>
                </a:cubicBezTo>
                <a:cubicBezTo>
                  <a:pt x="117" y="134"/>
                  <a:pt x="123" y="127"/>
                  <a:pt x="128" y="115"/>
                </a:cubicBezTo>
                <a:lnTo>
                  <a:pt x="129" y="115"/>
                </a:lnTo>
                <a:lnTo>
                  <a:pt x="130" y="115"/>
                </a:lnTo>
                <a:cubicBezTo>
                  <a:pt x="135" y="125"/>
                  <a:pt x="137" y="134"/>
                  <a:pt x="135" y="140"/>
                </a:cubicBezTo>
                <a:cubicBezTo>
                  <a:pt x="133" y="149"/>
                  <a:pt x="130" y="149"/>
                  <a:pt x="130" y="149"/>
                </a:cubicBezTo>
                <a:cubicBezTo>
                  <a:pt x="130" y="149"/>
                  <a:pt x="126" y="152"/>
                  <a:pt x="126" y="158"/>
                </a:cubicBezTo>
                <a:cubicBezTo>
                  <a:pt x="130" y="161"/>
                  <a:pt x="131" y="158"/>
                  <a:pt x="134" y="158"/>
                </a:cubicBezTo>
                <a:cubicBezTo>
                  <a:pt x="135" y="155"/>
                  <a:pt x="135" y="155"/>
                  <a:pt x="137" y="152"/>
                </a:cubicBezTo>
                <a:cubicBezTo>
                  <a:pt x="138" y="152"/>
                  <a:pt x="140" y="146"/>
                  <a:pt x="140" y="140"/>
                </a:cubicBezTo>
                <a:cubicBezTo>
                  <a:pt x="142" y="134"/>
                  <a:pt x="142" y="134"/>
                  <a:pt x="143" y="134"/>
                </a:cubicBezTo>
                <a:cubicBezTo>
                  <a:pt x="145" y="134"/>
                  <a:pt x="154" y="149"/>
                  <a:pt x="154" y="152"/>
                </a:cubicBezTo>
                <a:cubicBezTo>
                  <a:pt x="154" y="158"/>
                  <a:pt x="148" y="167"/>
                  <a:pt x="148" y="167"/>
                </a:cubicBezTo>
                <a:cubicBezTo>
                  <a:pt x="148" y="167"/>
                  <a:pt x="144" y="170"/>
                  <a:pt x="144" y="173"/>
                </a:cubicBezTo>
                <a:cubicBezTo>
                  <a:pt x="144" y="173"/>
                  <a:pt x="145" y="176"/>
                  <a:pt x="146" y="176"/>
                </a:cubicBezTo>
                <a:cubicBezTo>
                  <a:pt x="151" y="179"/>
                  <a:pt x="154" y="173"/>
                  <a:pt x="156" y="167"/>
                </a:cubicBezTo>
                <a:cubicBezTo>
                  <a:pt x="158" y="167"/>
                  <a:pt x="158" y="164"/>
                  <a:pt x="158" y="161"/>
                </a:cubicBezTo>
                <a:cubicBezTo>
                  <a:pt x="162" y="158"/>
                  <a:pt x="170" y="158"/>
                  <a:pt x="173" y="158"/>
                </a:cubicBezTo>
                <a:lnTo>
                  <a:pt x="174" y="158"/>
                </a:lnTo>
                <a:cubicBezTo>
                  <a:pt x="170" y="158"/>
                  <a:pt x="163" y="161"/>
                  <a:pt x="161" y="164"/>
                </a:cubicBezTo>
                <a:lnTo>
                  <a:pt x="158" y="167"/>
                </a:lnTo>
                <a:cubicBezTo>
                  <a:pt x="155" y="176"/>
                  <a:pt x="151" y="185"/>
                  <a:pt x="145" y="176"/>
                </a:cubicBezTo>
                <a:cubicBezTo>
                  <a:pt x="142" y="176"/>
                  <a:pt x="142" y="176"/>
                  <a:pt x="142" y="173"/>
                </a:cubicBezTo>
                <a:cubicBezTo>
                  <a:pt x="142" y="167"/>
                  <a:pt x="146" y="167"/>
                  <a:pt x="146" y="167"/>
                </a:cubicBezTo>
                <a:cubicBezTo>
                  <a:pt x="148" y="164"/>
                  <a:pt x="153" y="158"/>
                  <a:pt x="153" y="152"/>
                </a:cubicBezTo>
                <a:cubicBezTo>
                  <a:pt x="152" y="149"/>
                  <a:pt x="146" y="140"/>
                  <a:pt x="143" y="137"/>
                </a:cubicBezTo>
                <a:cubicBezTo>
                  <a:pt x="143" y="138"/>
                  <a:pt x="142" y="140"/>
                  <a:pt x="142" y="140"/>
                </a:cubicBezTo>
                <a:cubicBezTo>
                  <a:pt x="141" y="149"/>
                  <a:pt x="140" y="155"/>
                  <a:pt x="139" y="155"/>
                </a:cubicBezTo>
                <a:cubicBezTo>
                  <a:pt x="137" y="158"/>
                  <a:pt x="137" y="158"/>
                  <a:pt x="135" y="158"/>
                </a:cubicBezTo>
                <a:cubicBezTo>
                  <a:pt x="133" y="161"/>
                  <a:pt x="130" y="164"/>
                  <a:pt x="126" y="161"/>
                </a:cubicBezTo>
                <a:lnTo>
                  <a:pt x="123" y="158"/>
                </a:lnTo>
                <a:cubicBezTo>
                  <a:pt x="123" y="152"/>
                  <a:pt x="128" y="149"/>
                  <a:pt x="128" y="149"/>
                </a:cubicBezTo>
                <a:cubicBezTo>
                  <a:pt x="128" y="149"/>
                  <a:pt x="131" y="146"/>
                  <a:pt x="133" y="140"/>
                </a:cubicBezTo>
                <a:cubicBezTo>
                  <a:pt x="135" y="134"/>
                  <a:pt x="133" y="127"/>
                  <a:pt x="130" y="119"/>
                </a:cubicBezTo>
                <a:cubicBezTo>
                  <a:pt x="125" y="127"/>
                  <a:pt x="117" y="134"/>
                  <a:pt x="117" y="134"/>
                </a:cubicBezTo>
                <a:cubicBezTo>
                  <a:pt x="117" y="134"/>
                  <a:pt x="116" y="140"/>
                  <a:pt x="112" y="140"/>
                </a:cubicBezTo>
                <a:cubicBezTo>
                  <a:pt x="111" y="140"/>
                  <a:pt x="110" y="137"/>
                  <a:pt x="108" y="134"/>
                </a:cubicBezTo>
                <a:cubicBezTo>
                  <a:pt x="105" y="130"/>
                  <a:pt x="110" y="125"/>
                  <a:pt x="113" y="121"/>
                </a:cubicBezTo>
                <a:cubicBezTo>
                  <a:pt x="113" y="121"/>
                  <a:pt x="125" y="115"/>
                  <a:pt x="126" y="103"/>
                </a:cubicBezTo>
                <a:cubicBezTo>
                  <a:pt x="126" y="94"/>
                  <a:pt x="117" y="85"/>
                  <a:pt x="112" y="82"/>
                </a:cubicBezTo>
                <a:cubicBezTo>
                  <a:pt x="112" y="88"/>
                  <a:pt x="110" y="103"/>
                  <a:pt x="106" y="103"/>
                </a:cubicBezTo>
                <a:cubicBezTo>
                  <a:pt x="104" y="106"/>
                  <a:pt x="104" y="106"/>
                  <a:pt x="103" y="106"/>
                </a:cubicBezTo>
                <a:cubicBezTo>
                  <a:pt x="100" y="109"/>
                  <a:pt x="96" y="109"/>
                  <a:pt x="91" y="106"/>
                </a:cubicBezTo>
                <a:cubicBezTo>
                  <a:pt x="90" y="106"/>
                  <a:pt x="90" y="103"/>
                  <a:pt x="90" y="103"/>
                </a:cubicBezTo>
                <a:cubicBezTo>
                  <a:pt x="90" y="97"/>
                  <a:pt x="96" y="91"/>
                  <a:pt x="96" y="91"/>
                </a:cubicBezTo>
                <a:cubicBezTo>
                  <a:pt x="96" y="91"/>
                  <a:pt x="113" y="73"/>
                  <a:pt x="112" y="64"/>
                </a:cubicBezTo>
                <a:cubicBezTo>
                  <a:pt x="112" y="58"/>
                  <a:pt x="111" y="58"/>
                  <a:pt x="110" y="55"/>
                </a:cubicBezTo>
                <a:cubicBezTo>
                  <a:pt x="108" y="58"/>
                  <a:pt x="99" y="64"/>
                  <a:pt x="98" y="67"/>
                </a:cubicBezTo>
                <a:cubicBezTo>
                  <a:pt x="93" y="73"/>
                  <a:pt x="89" y="85"/>
                  <a:pt x="82" y="79"/>
                </a:cubicBezTo>
                <a:cubicBezTo>
                  <a:pt x="76" y="73"/>
                  <a:pt x="85" y="64"/>
                  <a:pt x="85" y="64"/>
                </a:cubicBezTo>
                <a:cubicBezTo>
                  <a:pt x="89" y="61"/>
                  <a:pt x="91" y="55"/>
                  <a:pt x="91" y="55"/>
                </a:cubicBezTo>
                <a:cubicBezTo>
                  <a:pt x="91" y="52"/>
                  <a:pt x="87" y="43"/>
                  <a:pt x="78" y="36"/>
                </a:cubicBezTo>
                <a:cubicBezTo>
                  <a:pt x="76" y="33"/>
                  <a:pt x="76" y="27"/>
                  <a:pt x="75" y="24"/>
                </a:cubicBezTo>
                <a:cubicBezTo>
                  <a:pt x="73" y="27"/>
                  <a:pt x="70" y="30"/>
                  <a:pt x="70" y="33"/>
                </a:cubicBezTo>
                <a:lnTo>
                  <a:pt x="70" y="39"/>
                </a:lnTo>
                <a:lnTo>
                  <a:pt x="70" y="58"/>
                </a:lnTo>
                <a:lnTo>
                  <a:pt x="70" y="61"/>
                </a:lnTo>
                <a:cubicBezTo>
                  <a:pt x="70" y="61"/>
                  <a:pt x="69" y="64"/>
                  <a:pt x="68" y="64"/>
                </a:cubicBezTo>
                <a:cubicBezTo>
                  <a:pt x="66" y="64"/>
                  <a:pt x="63" y="58"/>
                  <a:pt x="60" y="55"/>
                </a:cubicBezTo>
                <a:lnTo>
                  <a:pt x="63" y="21"/>
                </a:lnTo>
                <a:cubicBezTo>
                  <a:pt x="63" y="21"/>
                  <a:pt x="52" y="12"/>
                  <a:pt x="38" y="3"/>
                </a:cubicBezTo>
                <a:cubicBezTo>
                  <a:pt x="42" y="12"/>
                  <a:pt x="42" y="18"/>
                  <a:pt x="42" y="18"/>
                </a:cubicBezTo>
                <a:cubicBezTo>
                  <a:pt x="40" y="21"/>
                  <a:pt x="36" y="30"/>
                  <a:pt x="36" y="36"/>
                </a:cubicBezTo>
                <a:cubicBezTo>
                  <a:pt x="36" y="36"/>
                  <a:pt x="40" y="49"/>
                  <a:pt x="49" y="58"/>
                </a:cubicBezTo>
                <a:cubicBezTo>
                  <a:pt x="52" y="58"/>
                  <a:pt x="54" y="61"/>
                  <a:pt x="57" y="64"/>
                </a:cubicBezTo>
                <a:lnTo>
                  <a:pt x="54" y="64"/>
                </a:lnTo>
                <a:cubicBezTo>
                  <a:pt x="53" y="64"/>
                  <a:pt x="50" y="61"/>
                  <a:pt x="48" y="58"/>
                </a:cubicBezTo>
                <a:cubicBezTo>
                  <a:pt x="36" y="49"/>
                  <a:pt x="24" y="49"/>
                  <a:pt x="14" y="49"/>
                </a:cubicBezTo>
                <a:lnTo>
                  <a:pt x="5" y="49"/>
                </a:lnTo>
                <a:cubicBezTo>
                  <a:pt x="11" y="52"/>
                  <a:pt x="19" y="64"/>
                  <a:pt x="16" y="67"/>
                </a:cubicBezTo>
                <a:cubicBezTo>
                  <a:pt x="16" y="70"/>
                  <a:pt x="25" y="76"/>
                  <a:pt x="35" y="82"/>
                </a:cubicBezTo>
                <a:lnTo>
                  <a:pt x="57" y="82"/>
                </a:lnTo>
                <a:cubicBezTo>
                  <a:pt x="59" y="82"/>
                  <a:pt x="69" y="91"/>
                  <a:pt x="70" y="94"/>
                </a:cubicBezTo>
                <a:lnTo>
                  <a:pt x="69" y="94"/>
                </a:lnTo>
                <a:cubicBezTo>
                  <a:pt x="68" y="97"/>
                  <a:pt x="66" y="94"/>
                  <a:pt x="60" y="91"/>
                </a:cubicBezTo>
                <a:cubicBezTo>
                  <a:pt x="64" y="91"/>
                  <a:pt x="67" y="94"/>
                  <a:pt x="67" y="94"/>
                </a:cubicBezTo>
                <a:close/>
                <a:moveTo>
                  <a:pt x="174" y="158"/>
                </a:moveTo>
                <a:cubicBezTo>
                  <a:pt x="176" y="158"/>
                  <a:pt x="178" y="167"/>
                  <a:pt x="176" y="176"/>
                </a:cubicBezTo>
                <a:cubicBezTo>
                  <a:pt x="174" y="185"/>
                  <a:pt x="167" y="188"/>
                  <a:pt x="164" y="188"/>
                </a:cubicBezTo>
                <a:lnTo>
                  <a:pt x="176" y="222"/>
                </a:lnTo>
                <a:cubicBezTo>
                  <a:pt x="176" y="222"/>
                  <a:pt x="202" y="246"/>
                  <a:pt x="215" y="255"/>
                </a:cubicBezTo>
                <a:lnTo>
                  <a:pt x="214" y="255"/>
                </a:lnTo>
                <a:cubicBezTo>
                  <a:pt x="201" y="246"/>
                  <a:pt x="175" y="225"/>
                  <a:pt x="175" y="225"/>
                </a:cubicBezTo>
                <a:lnTo>
                  <a:pt x="162" y="188"/>
                </a:lnTo>
                <a:lnTo>
                  <a:pt x="163" y="188"/>
                </a:lnTo>
                <a:cubicBezTo>
                  <a:pt x="163" y="188"/>
                  <a:pt x="172" y="185"/>
                  <a:pt x="174" y="176"/>
                </a:cubicBezTo>
                <a:cubicBezTo>
                  <a:pt x="177" y="167"/>
                  <a:pt x="174" y="158"/>
                  <a:pt x="174" y="158"/>
                </a:cubicBezTo>
                <a:close/>
                <a:moveTo>
                  <a:pt x="76" y="197"/>
                </a:moveTo>
                <a:lnTo>
                  <a:pt x="89" y="197"/>
                </a:lnTo>
                <a:lnTo>
                  <a:pt x="103" y="197"/>
                </a:lnTo>
                <a:cubicBezTo>
                  <a:pt x="105" y="197"/>
                  <a:pt x="111" y="197"/>
                  <a:pt x="112" y="194"/>
                </a:cubicBezTo>
                <a:cubicBezTo>
                  <a:pt x="112" y="191"/>
                  <a:pt x="109" y="191"/>
                  <a:pt x="108" y="191"/>
                </a:cubicBezTo>
                <a:lnTo>
                  <a:pt x="102" y="191"/>
                </a:lnTo>
                <a:cubicBezTo>
                  <a:pt x="103" y="191"/>
                  <a:pt x="93" y="197"/>
                  <a:pt x="76" y="1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4" name="Freeform 8593">
            <a:extLst>
              <a:ext uri="{FF2B5EF4-FFF2-40B4-BE49-F238E27FC236}">
                <a16:creationId xmlns:a16="http://schemas.microsoft.com/office/drawing/2014/main" id="{C1C8DF93-1A02-C042-A9CF-BC633BCD2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5" y="5503863"/>
            <a:ext cx="69850" cy="93662"/>
          </a:xfrm>
          <a:custGeom>
            <a:avLst/>
            <a:gdLst>
              <a:gd name="T0" fmla="*/ 66940 w 192"/>
              <a:gd name="T1" fmla="*/ 85797 h 262"/>
              <a:gd name="T2" fmla="*/ 69486 w 192"/>
              <a:gd name="T3" fmla="*/ 83652 h 262"/>
              <a:gd name="T4" fmla="*/ 67667 w 192"/>
              <a:gd name="T5" fmla="*/ 85797 h 262"/>
              <a:gd name="T6" fmla="*/ 69122 w 192"/>
              <a:gd name="T7" fmla="*/ 93305 h 262"/>
              <a:gd name="T8" fmla="*/ 26558 w 192"/>
              <a:gd name="T9" fmla="*/ 67565 h 262"/>
              <a:gd name="T10" fmla="*/ 23647 w 192"/>
              <a:gd name="T11" fmla="*/ 66135 h 262"/>
              <a:gd name="T12" fmla="*/ 32015 w 192"/>
              <a:gd name="T13" fmla="*/ 66135 h 262"/>
              <a:gd name="T14" fmla="*/ 20373 w 192"/>
              <a:gd name="T15" fmla="*/ 59701 h 262"/>
              <a:gd name="T16" fmla="*/ 16371 w 192"/>
              <a:gd name="T17" fmla="*/ 58628 h 262"/>
              <a:gd name="T18" fmla="*/ 17463 w 192"/>
              <a:gd name="T19" fmla="*/ 58628 h 262"/>
              <a:gd name="T20" fmla="*/ 28013 w 192"/>
              <a:gd name="T21" fmla="*/ 56483 h 262"/>
              <a:gd name="T22" fmla="*/ 44020 w 192"/>
              <a:gd name="T23" fmla="*/ 59701 h 262"/>
              <a:gd name="T24" fmla="*/ 42565 w 192"/>
              <a:gd name="T25" fmla="*/ 59701 h 262"/>
              <a:gd name="T26" fmla="*/ 50932 w 192"/>
              <a:gd name="T27" fmla="*/ 52193 h 262"/>
              <a:gd name="T28" fmla="*/ 51660 w 192"/>
              <a:gd name="T29" fmla="*/ 53266 h 262"/>
              <a:gd name="T30" fmla="*/ 39654 w 192"/>
              <a:gd name="T31" fmla="*/ 53266 h 262"/>
              <a:gd name="T32" fmla="*/ 39654 w 192"/>
              <a:gd name="T33" fmla="*/ 52193 h 262"/>
              <a:gd name="T34" fmla="*/ 44384 w 192"/>
              <a:gd name="T35" fmla="*/ 45759 h 262"/>
              <a:gd name="T36" fmla="*/ 39654 w 192"/>
              <a:gd name="T37" fmla="*/ 53266 h 262"/>
              <a:gd name="T38" fmla="*/ 11642 w 192"/>
              <a:gd name="T39" fmla="*/ 48976 h 262"/>
              <a:gd name="T40" fmla="*/ 11642 w 192"/>
              <a:gd name="T41" fmla="*/ 48976 h 262"/>
              <a:gd name="T42" fmla="*/ 17463 w 192"/>
              <a:gd name="T43" fmla="*/ 51121 h 262"/>
              <a:gd name="T44" fmla="*/ 33106 w 192"/>
              <a:gd name="T45" fmla="*/ 44686 h 262"/>
              <a:gd name="T46" fmla="*/ 36744 w 192"/>
              <a:gd name="T47" fmla="*/ 40396 h 262"/>
              <a:gd name="T48" fmla="*/ 37472 w 192"/>
              <a:gd name="T49" fmla="*/ 40396 h 262"/>
              <a:gd name="T50" fmla="*/ 13461 w 192"/>
              <a:gd name="T51" fmla="*/ 41469 h 262"/>
              <a:gd name="T52" fmla="*/ 5093 w 192"/>
              <a:gd name="T53" fmla="*/ 37894 h 262"/>
              <a:gd name="T54" fmla="*/ 15643 w 192"/>
              <a:gd name="T55" fmla="*/ 40396 h 262"/>
              <a:gd name="T56" fmla="*/ 28013 w 192"/>
              <a:gd name="T57" fmla="*/ 35749 h 262"/>
              <a:gd name="T58" fmla="*/ 28013 w 192"/>
              <a:gd name="T59" fmla="*/ 35749 h 262"/>
              <a:gd name="T60" fmla="*/ 32742 w 192"/>
              <a:gd name="T61" fmla="*/ 29314 h 262"/>
              <a:gd name="T62" fmla="*/ 33470 w 192"/>
              <a:gd name="T63" fmla="*/ 29314 h 262"/>
              <a:gd name="T64" fmla="*/ 28013 w 192"/>
              <a:gd name="T65" fmla="*/ 35749 h 262"/>
              <a:gd name="T66" fmla="*/ 3638 w 192"/>
              <a:gd name="T67" fmla="*/ 26097 h 262"/>
              <a:gd name="T68" fmla="*/ 14916 w 192"/>
              <a:gd name="T69" fmla="*/ 30387 h 262"/>
              <a:gd name="T70" fmla="*/ 14916 w 192"/>
              <a:gd name="T71" fmla="*/ 31459 h 262"/>
              <a:gd name="T72" fmla="*/ 21828 w 192"/>
              <a:gd name="T73" fmla="*/ 22879 h 262"/>
              <a:gd name="T74" fmla="*/ 28740 w 192"/>
              <a:gd name="T75" fmla="*/ 18589 h 262"/>
              <a:gd name="T76" fmla="*/ 22192 w 192"/>
              <a:gd name="T77" fmla="*/ 22879 h 262"/>
              <a:gd name="T78" fmla="*/ 1455 w 192"/>
              <a:gd name="T79" fmla="*/ 16444 h 262"/>
              <a:gd name="T80" fmla="*/ 364 w 192"/>
              <a:gd name="T81" fmla="*/ 13227 h 262"/>
              <a:gd name="T82" fmla="*/ 1819 w 192"/>
              <a:gd name="T83" fmla="*/ 16444 h 262"/>
              <a:gd name="T84" fmla="*/ 11642 w 192"/>
              <a:gd name="T85" fmla="*/ 19662 h 262"/>
              <a:gd name="T86" fmla="*/ 9823 w 192"/>
              <a:gd name="T87" fmla="*/ 19662 h 262"/>
              <a:gd name="T88" fmla="*/ 16735 w 192"/>
              <a:gd name="T89" fmla="*/ 16444 h 262"/>
              <a:gd name="T90" fmla="*/ 20009 w 192"/>
              <a:gd name="T91" fmla="*/ 14300 h 262"/>
              <a:gd name="T92" fmla="*/ 19645 w 192"/>
              <a:gd name="T93" fmla="*/ 8937 h 262"/>
              <a:gd name="T94" fmla="*/ 20737 w 192"/>
              <a:gd name="T95" fmla="*/ 14300 h 262"/>
              <a:gd name="T96" fmla="*/ 13097 w 192"/>
              <a:gd name="T97" fmla="*/ 15372 h 262"/>
              <a:gd name="T98" fmla="*/ 7276 w 192"/>
              <a:gd name="T99" fmla="*/ 0 h 262"/>
              <a:gd name="T100" fmla="*/ 8367 w 192"/>
              <a:gd name="T101" fmla="*/ 0 h 262"/>
              <a:gd name="T102" fmla="*/ 13824 w 192"/>
              <a:gd name="T103" fmla="*/ 15372 h 26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92" h="262">
                <a:moveTo>
                  <a:pt x="189" y="261"/>
                </a:moveTo>
                <a:cubicBezTo>
                  <a:pt x="184" y="252"/>
                  <a:pt x="183" y="246"/>
                  <a:pt x="184" y="240"/>
                </a:cubicBezTo>
                <a:cubicBezTo>
                  <a:pt x="186" y="237"/>
                  <a:pt x="189" y="234"/>
                  <a:pt x="189" y="234"/>
                </a:cubicBezTo>
                <a:lnTo>
                  <a:pt x="191" y="234"/>
                </a:lnTo>
                <a:cubicBezTo>
                  <a:pt x="191" y="234"/>
                  <a:pt x="191" y="237"/>
                  <a:pt x="190" y="237"/>
                </a:cubicBezTo>
                <a:cubicBezTo>
                  <a:pt x="190" y="237"/>
                  <a:pt x="187" y="237"/>
                  <a:pt x="186" y="240"/>
                </a:cubicBezTo>
                <a:cubicBezTo>
                  <a:pt x="185" y="246"/>
                  <a:pt x="187" y="249"/>
                  <a:pt x="191" y="259"/>
                </a:cubicBezTo>
                <a:cubicBezTo>
                  <a:pt x="191" y="261"/>
                  <a:pt x="191" y="261"/>
                  <a:pt x="190" y="261"/>
                </a:cubicBezTo>
                <a:lnTo>
                  <a:pt x="189" y="261"/>
                </a:lnTo>
                <a:close/>
                <a:moveTo>
                  <a:pt x="73" y="189"/>
                </a:moveTo>
                <a:cubicBezTo>
                  <a:pt x="66" y="189"/>
                  <a:pt x="64" y="185"/>
                  <a:pt x="64" y="185"/>
                </a:cubicBezTo>
                <a:lnTo>
                  <a:pt x="65" y="185"/>
                </a:lnTo>
                <a:cubicBezTo>
                  <a:pt x="65" y="185"/>
                  <a:pt x="72" y="189"/>
                  <a:pt x="87" y="182"/>
                </a:cubicBezTo>
                <a:cubicBezTo>
                  <a:pt x="87" y="182"/>
                  <a:pt x="88" y="182"/>
                  <a:pt x="88" y="185"/>
                </a:cubicBezTo>
                <a:cubicBezTo>
                  <a:pt x="82" y="185"/>
                  <a:pt x="77" y="189"/>
                  <a:pt x="73" y="189"/>
                </a:cubicBezTo>
                <a:close/>
                <a:moveTo>
                  <a:pt x="56" y="167"/>
                </a:moveTo>
                <a:lnTo>
                  <a:pt x="47" y="167"/>
                </a:lnTo>
                <a:cubicBezTo>
                  <a:pt x="46" y="167"/>
                  <a:pt x="45" y="164"/>
                  <a:pt x="45" y="164"/>
                </a:cubicBezTo>
                <a:lnTo>
                  <a:pt x="46" y="164"/>
                </a:lnTo>
                <a:lnTo>
                  <a:pt x="48" y="164"/>
                </a:lnTo>
                <a:cubicBezTo>
                  <a:pt x="51" y="164"/>
                  <a:pt x="58" y="170"/>
                  <a:pt x="76" y="158"/>
                </a:cubicBezTo>
                <a:lnTo>
                  <a:pt x="77" y="158"/>
                </a:lnTo>
                <a:cubicBezTo>
                  <a:pt x="66" y="167"/>
                  <a:pt x="60" y="167"/>
                  <a:pt x="56" y="167"/>
                </a:cubicBezTo>
                <a:close/>
                <a:moveTo>
                  <a:pt x="121" y="167"/>
                </a:moveTo>
                <a:lnTo>
                  <a:pt x="117" y="167"/>
                </a:lnTo>
                <a:cubicBezTo>
                  <a:pt x="117" y="164"/>
                  <a:pt x="117" y="164"/>
                  <a:pt x="118" y="164"/>
                </a:cubicBezTo>
                <a:cubicBezTo>
                  <a:pt x="133" y="167"/>
                  <a:pt x="139" y="149"/>
                  <a:pt x="140" y="146"/>
                </a:cubicBezTo>
                <a:lnTo>
                  <a:pt x="142" y="146"/>
                </a:lnTo>
                <a:lnTo>
                  <a:pt x="142" y="149"/>
                </a:lnTo>
                <a:cubicBezTo>
                  <a:pt x="142" y="149"/>
                  <a:pt x="136" y="167"/>
                  <a:pt x="121" y="167"/>
                </a:cubicBezTo>
                <a:close/>
                <a:moveTo>
                  <a:pt x="109" y="149"/>
                </a:moveTo>
                <a:lnTo>
                  <a:pt x="108" y="146"/>
                </a:lnTo>
                <a:lnTo>
                  <a:pt x="109" y="146"/>
                </a:lnTo>
                <a:cubicBezTo>
                  <a:pt x="117" y="146"/>
                  <a:pt x="120" y="131"/>
                  <a:pt x="120" y="131"/>
                </a:cubicBezTo>
                <a:lnTo>
                  <a:pt x="122" y="128"/>
                </a:lnTo>
                <a:lnTo>
                  <a:pt x="123" y="131"/>
                </a:lnTo>
                <a:cubicBezTo>
                  <a:pt x="123" y="131"/>
                  <a:pt x="119" y="146"/>
                  <a:pt x="109" y="149"/>
                </a:cubicBezTo>
                <a:close/>
                <a:moveTo>
                  <a:pt x="48" y="143"/>
                </a:moveTo>
                <a:cubicBezTo>
                  <a:pt x="36" y="143"/>
                  <a:pt x="32" y="137"/>
                  <a:pt x="32" y="137"/>
                </a:cubicBezTo>
                <a:cubicBezTo>
                  <a:pt x="30" y="137"/>
                  <a:pt x="30" y="137"/>
                  <a:pt x="31" y="134"/>
                </a:cubicBezTo>
                <a:cubicBezTo>
                  <a:pt x="31" y="134"/>
                  <a:pt x="32" y="134"/>
                  <a:pt x="32" y="137"/>
                </a:cubicBezTo>
                <a:cubicBezTo>
                  <a:pt x="32" y="137"/>
                  <a:pt x="41" y="146"/>
                  <a:pt x="59" y="140"/>
                </a:cubicBezTo>
                <a:cubicBezTo>
                  <a:pt x="55" y="143"/>
                  <a:pt x="51" y="143"/>
                  <a:pt x="48" y="143"/>
                </a:cubicBezTo>
                <a:close/>
                <a:moveTo>
                  <a:pt x="92" y="128"/>
                </a:moveTo>
                <a:lnTo>
                  <a:pt x="91" y="125"/>
                </a:lnTo>
                <a:lnTo>
                  <a:pt x="92" y="125"/>
                </a:lnTo>
                <a:cubicBezTo>
                  <a:pt x="98" y="122"/>
                  <a:pt x="101" y="113"/>
                  <a:pt x="101" y="113"/>
                </a:cubicBezTo>
                <a:lnTo>
                  <a:pt x="101" y="109"/>
                </a:lnTo>
                <a:cubicBezTo>
                  <a:pt x="102" y="109"/>
                  <a:pt x="103" y="113"/>
                  <a:pt x="103" y="113"/>
                </a:cubicBezTo>
                <a:cubicBezTo>
                  <a:pt x="103" y="113"/>
                  <a:pt x="99" y="125"/>
                  <a:pt x="92" y="128"/>
                </a:cubicBezTo>
                <a:close/>
                <a:moveTo>
                  <a:pt x="37" y="116"/>
                </a:moveTo>
                <a:cubicBezTo>
                  <a:pt x="23" y="116"/>
                  <a:pt x="15" y="106"/>
                  <a:pt x="15" y="106"/>
                </a:cubicBezTo>
                <a:lnTo>
                  <a:pt x="14" y="106"/>
                </a:lnTo>
                <a:cubicBezTo>
                  <a:pt x="15" y="104"/>
                  <a:pt x="15" y="104"/>
                  <a:pt x="16" y="106"/>
                </a:cubicBezTo>
                <a:cubicBezTo>
                  <a:pt x="16" y="106"/>
                  <a:pt x="26" y="116"/>
                  <a:pt x="43" y="113"/>
                </a:cubicBezTo>
                <a:cubicBezTo>
                  <a:pt x="41" y="116"/>
                  <a:pt x="40" y="116"/>
                  <a:pt x="37" y="116"/>
                </a:cubicBezTo>
                <a:close/>
                <a:moveTo>
                  <a:pt x="77" y="100"/>
                </a:moveTo>
                <a:lnTo>
                  <a:pt x="76" y="100"/>
                </a:lnTo>
                <a:cubicBezTo>
                  <a:pt x="76" y="100"/>
                  <a:pt x="77" y="98"/>
                  <a:pt x="77" y="100"/>
                </a:cubicBezTo>
                <a:cubicBezTo>
                  <a:pt x="81" y="100"/>
                  <a:pt x="84" y="98"/>
                  <a:pt x="87" y="94"/>
                </a:cubicBezTo>
                <a:cubicBezTo>
                  <a:pt x="91" y="91"/>
                  <a:pt x="90" y="82"/>
                  <a:pt x="90" y="82"/>
                </a:cubicBezTo>
                <a:lnTo>
                  <a:pt x="91" y="82"/>
                </a:lnTo>
                <a:lnTo>
                  <a:pt x="92" y="82"/>
                </a:lnTo>
                <a:cubicBezTo>
                  <a:pt x="92" y="82"/>
                  <a:pt x="92" y="91"/>
                  <a:pt x="87" y="98"/>
                </a:cubicBezTo>
                <a:cubicBezTo>
                  <a:pt x="85" y="100"/>
                  <a:pt x="83" y="100"/>
                  <a:pt x="77" y="100"/>
                </a:cubicBezTo>
                <a:close/>
                <a:moveTo>
                  <a:pt x="41" y="88"/>
                </a:moveTo>
                <a:cubicBezTo>
                  <a:pt x="29" y="88"/>
                  <a:pt x="10" y="73"/>
                  <a:pt x="10" y="73"/>
                </a:cubicBezTo>
                <a:lnTo>
                  <a:pt x="11" y="73"/>
                </a:lnTo>
                <a:cubicBezTo>
                  <a:pt x="11" y="73"/>
                  <a:pt x="32" y="85"/>
                  <a:pt x="41" y="85"/>
                </a:cubicBezTo>
                <a:lnTo>
                  <a:pt x="42" y="85"/>
                </a:lnTo>
                <a:lnTo>
                  <a:pt x="41" y="88"/>
                </a:lnTo>
                <a:close/>
                <a:moveTo>
                  <a:pt x="61" y="64"/>
                </a:moveTo>
                <a:lnTo>
                  <a:pt x="60" y="64"/>
                </a:lnTo>
                <a:cubicBezTo>
                  <a:pt x="73" y="64"/>
                  <a:pt x="78" y="52"/>
                  <a:pt x="78" y="52"/>
                </a:cubicBezTo>
                <a:lnTo>
                  <a:pt x="79" y="52"/>
                </a:lnTo>
                <a:lnTo>
                  <a:pt x="80" y="52"/>
                </a:lnTo>
                <a:cubicBezTo>
                  <a:pt x="80" y="52"/>
                  <a:pt x="75" y="64"/>
                  <a:pt x="61" y="64"/>
                </a:cubicBezTo>
                <a:close/>
                <a:moveTo>
                  <a:pt x="27" y="55"/>
                </a:moveTo>
                <a:cubicBezTo>
                  <a:pt x="16" y="55"/>
                  <a:pt x="9" y="52"/>
                  <a:pt x="4" y="46"/>
                </a:cubicBezTo>
                <a:cubicBezTo>
                  <a:pt x="0" y="43"/>
                  <a:pt x="0" y="37"/>
                  <a:pt x="0" y="37"/>
                </a:cubicBezTo>
                <a:lnTo>
                  <a:pt x="1" y="37"/>
                </a:lnTo>
                <a:lnTo>
                  <a:pt x="2" y="37"/>
                </a:lnTo>
                <a:cubicBezTo>
                  <a:pt x="2" y="37"/>
                  <a:pt x="2" y="43"/>
                  <a:pt x="5" y="46"/>
                </a:cubicBezTo>
                <a:cubicBezTo>
                  <a:pt x="10" y="49"/>
                  <a:pt x="18" y="52"/>
                  <a:pt x="30" y="52"/>
                </a:cubicBezTo>
                <a:cubicBezTo>
                  <a:pt x="31" y="52"/>
                  <a:pt x="32" y="52"/>
                  <a:pt x="32" y="55"/>
                </a:cubicBezTo>
                <a:lnTo>
                  <a:pt x="31" y="55"/>
                </a:lnTo>
                <a:lnTo>
                  <a:pt x="27" y="55"/>
                </a:lnTo>
                <a:close/>
                <a:moveTo>
                  <a:pt x="48" y="49"/>
                </a:moveTo>
                <a:cubicBezTo>
                  <a:pt x="46" y="49"/>
                  <a:pt x="46" y="49"/>
                  <a:pt x="46" y="46"/>
                </a:cubicBezTo>
                <a:lnTo>
                  <a:pt x="47" y="46"/>
                </a:lnTo>
                <a:cubicBezTo>
                  <a:pt x="51" y="46"/>
                  <a:pt x="54" y="43"/>
                  <a:pt x="55" y="40"/>
                </a:cubicBezTo>
                <a:cubicBezTo>
                  <a:pt x="57" y="34"/>
                  <a:pt x="54" y="28"/>
                  <a:pt x="54" y="28"/>
                </a:cubicBezTo>
                <a:lnTo>
                  <a:pt x="54" y="25"/>
                </a:lnTo>
                <a:cubicBezTo>
                  <a:pt x="55" y="28"/>
                  <a:pt x="60" y="34"/>
                  <a:pt x="57" y="40"/>
                </a:cubicBezTo>
                <a:cubicBezTo>
                  <a:pt x="56" y="43"/>
                  <a:pt x="54" y="46"/>
                  <a:pt x="48" y="49"/>
                </a:cubicBezTo>
                <a:close/>
                <a:moveTo>
                  <a:pt x="36" y="43"/>
                </a:moveTo>
                <a:lnTo>
                  <a:pt x="35" y="43"/>
                </a:lnTo>
                <a:cubicBezTo>
                  <a:pt x="19" y="34"/>
                  <a:pt x="20" y="3"/>
                  <a:pt x="20" y="0"/>
                </a:cubicBezTo>
                <a:lnTo>
                  <a:pt x="21" y="0"/>
                </a:lnTo>
                <a:lnTo>
                  <a:pt x="23" y="0"/>
                </a:lnTo>
                <a:cubicBezTo>
                  <a:pt x="23" y="0"/>
                  <a:pt x="22" y="31"/>
                  <a:pt x="37" y="40"/>
                </a:cubicBezTo>
                <a:lnTo>
                  <a:pt x="38" y="43"/>
                </a:lnTo>
                <a:lnTo>
                  <a:pt x="36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5" name="Freeform 8594">
            <a:extLst>
              <a:ext uri="{FF2B5EF4-FFF2-40B4-BE49-F238E27FC236}">
                <a16:creationId xmlns:a16="http://schemas.microsoft.com/office/drawing/2014/main" id="{BE57E57B-1143-1343-ABA3-DBE83EFDD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3613" y="5529263"/>
            <a:ext cx="52387" cy="52387"/>
          </a:xfrm>
          <a:custGeom>
            <a:avLst/>
            <a:gdLst>
              <a:gd name="T0" fmla="*/ 13461 w 144"/>
              <a:gd name="T1" fmla="*/ 0 h 144"/>
              <a:gd name="T2" fmla="*/ 18190 w 144"/>
              <a:gd name="T3" fmla="*/ 5457 h 144"/>
              <a:gd name="T4" fmla="*/ 20737 w 144"/>
              <a:gd name="T5" fmla="*/ 12005 h 144"/>
              <a:gd name="T6" fmla="*/ 27285 w 144"/>
              <a:gd name="T7" fmla="*/ 17826 h 144"/>
              <a:gd name="T8" fmla="*/ 32014 w 144"/>
              <a:gd name="T9" fmla="*/ 25466 h 144"/>
              <a:gd name="T10" fmla="*/ 38199 w 144"/>
              <a:gd name="T11" fmla="*/ 35288 h 144"/>
              <a:gd name="T12" fmla="*/ 50568 w 144"/>
              <a:gd name="T13" fmla="*/ 37471 h 144"/>
              <a:gd name="T14" fmla="*/ 51659 w 144"/>
              <a:gd name="T15" fmla="*/ 46566 h 144"/>
              <a:gd name="T16" fmla="*/ 48749 w 144"/>
              <a:gd name="T17" fmla="*/ 47658 h 144"/>
              <a:gd name="T18" fmla="*/ 43292 w 144"/>
              <a:gd name="T19" fmla="*/ 49840 h 144"/>
              <a:gd name="T20" fmla="*/ 30923 w 144"/>
              <a:gd name="T21" fmla="*/ 44383 h 144"/>
              <a:gd name="T22" fmla="*/ 24375 w 144"/>
              <a:gd name="T23" fmla="*/ 37471 h 144"/>
              <a:gd name="T24" fmla="*/ 7640 w 144"/>
              <a:gd name="T25" fmla="*/ 26557 h 144"/>
              <a:gd name="T26" fmla="*/ 0 w 144"/>
              <a:gd name="T27" fmla="*/ 20009 h 144"/>
              <a:gd name="T28" fmla="*/ 13461 w 144"/>
              <a:gd name="T29" fmla="*/ 0 h 14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144">
                <a:moveTo>
                  <a:pt x="37" y="0"/>
                </a:moveTo>
                <a:lnTo>
                  <a:pt x="50" y="15"/>
                </a:lnTo>
                <a:cubicBezTo>
                  <a:pt x="50" y="18"/>
                  <a:pt x="54" y="31"/>
                  <a:pt x="57" y="33"/>
                </a:cubicBezTo>
                <a:cubicBezTo>
                  <a:pt x="59" y="33"/>
                  <a:pt x="72" y="46"/>
                  <a:pt x="75" y="49"/>
                </a:cubicBezTo>
                <a:cubicBezTo>
                  <a:pt x="76" y="52"/>
                  <a:pt x="88" y="70"/>
                  <a:pt x="88" y="70"/>
                </a:cubicBezTo>
                <a:cubicBezTo>
                  <a:pt x="88" y="70"/>
                  <a:pt x="99" y="94"/>
                  <a:pt x="105" y="97"/>
                </a:cubicBezTo>
                <a:cubicBezTo>
                  <a:pt x="113" y="97"/>
                  <a:pt x="134" y="94"/>
                  <a:pt x="139" y="103"/>
                </a:cubicBezTo>
                <a:cubicBezTo>
                  <a:pt x="143" y="112"/>
                  <a:pt x="142" y="128"/>
                  <a:pt x="142" y="128"/>
                </a:cubicBezTo>
                <a:cubicBezTo>
                  <a:pt x="142" y="128"/>
                  <a:pt x="136" y="131"/>
                  <a:pt x="134" y="131"/>
                </a:cubicBezTo>
                <a:cubicBezTo>
                  <a:pt x="132" y="128"/>
                  <a:pt x="129" y="143"/>
                  <a:pt x="119" y="137"/>
                </a:cubicBezTo>
                <a:cubicBezTo>
                  <a:pt x="110" y="118"/>
                  <a:pt x="85" y="122"/>
                  <a:pt x="85" y="122"/>
                </a:cubicBezTo>
                <a:cubicBezTo>
                  <a:pt x="85" y="122"/>
                  <a:pt x="91" y="112"/>
                  <a:pt x="67" y="103"/>
                </a:cubicBezTo>
                <a:cubicBezTo>
                  <a:pt x="31" y="112"/>
                  <a:pt x="21" y="73"/>
                  <a:pt x="21" y="73"/>
                </a:cubicBezTo>
                <a:lnTo>
                  <a:pt x="0" y="55"/>
                </a:lnTo>
                <a:lnTo>
                  <a:pt x="37" y="0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6" name="Freeform 8595">
            <a:extLst>
              <a:ext uri="{FF2B5EF4-FFF2-40B4-BE49-F238E27FC236}">
                <a16:creationId xmlns:a16="http://schemas.microsoft.com/office/drawing/2014/main" id="{6B7EB550-7337-3B49-8375-AF458A4F5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3613" y="5529263"/>
            <a:ext cx="52387" cy="50800"/>
          </a:xfrm>
          <a:custGeom>
            <a:avLst/>
            <a:gdLst>
              <a:gd name="T0" fmla="*/ 44747 w 144"/>
              <a:gd name="T1" fmla="*/ 50440 h 141"/>
              <a:gd name="T2" fmla="*/ 43292 w 144"/>
              <a:gd name="T3" fmla="*/ 50440 h 141"/>
              <a:gd name="T4" fmla="*/ 32378 w 144"/>
              <a:gd name="T5" fmla="*/ 43955 h 141"/>
              <a:gd name="T6" fmla="*/ 30923 w 144"/>
              <a:gd name="T7" fmla="*/ 43955 h 141"/>
              <a:gd name="T8" fmla="*/ 30195 w 144"/>
              <a:gd name="T9" fmla="*/ 43955 h 141"/>
              <a:gd name="T10" fmla="*/ 30195 w 144"/>
              <a:gd name="T11" fmla="*/ 41793 h 141"/>
              <a:gd name="T12" fmla="*/ 24011 w 144"/>
              <a:gd name="T13" fmla="*/ 38190 h 141"/>
              <a:gd name="T14" fmla="*/ 21464 w 144"/>
              <a:gd name="T15" fmla="*/ 38190 h 141"/>
              <a:gd name="T16" fmla="*/ 6912 w 144"/>
              <a:gd name="T17" fmla="*/ 26301 h 141"/>
              <a:gd name="T18" fmla="*/ 0 w 144"/>
              <a:gd name="T19" fmla="*/ 19816 h 141"/>
              <a:gd name="T20" fmla="*/ 13461 w 144"/>
              <a:gd name="T21" fmla="*/ 0 h 141"/>
              <a:gd name="T22" fmla="*/ 13824 w 144"/>
              <a:gd name="T23" fmla="*/ 0 h 141"/>
              <a:gd name="T24" fmla="*/ 18554 w 144"/>
              <a:gd name="T25" fmla="*/ 5404 h 141"/>
              <a:gd name="T26" fmla="*/ 20737 w 144"/>
              <a:gd name="T27" fmla="*/ 11889 h 141"/>
              <a:gd name="T28" fmla="*/ 27649 w 144"/>
              <a:gd name="T29" fmla="*/ 17654 h 141"/>
              <a:gd name="T30" fmla="*/ 32742 w 144"/>
              <a:gd name="T31" fmla="*/ 25220 h 141"/>
              <a:gd name="T32" fmla="*/ 38563 w 144"/>
              <a:gd name="T33" fmla="*/ 33867 h 141"/>
              <a:gd name="T34" fmla="*/ 41473 w 144"/>
              <a:gd name="T35" fmla="*/ 33867 h 141"/>
              <a:gd name="T36" fmla="*/ 50568 w 144"/>
              <a:gd name="T37" fmla="*/ 37109 h 141"/>
              <a:gd name="T38" fmla="*/ 52023 w 144"/>
              <a:gd name="T39" fmla="*/ 46116 h 141"/>
              <a:gd name="T40" fmla="*/ 48749 w 144"/>
              <a:gd name="T41" fmla="*/ 47197 h 141"/>
              <a:gd name="T42" fmla="*/ 48021 w 144"/>
              <a:gd name="T43" fmla="*/ 48278 h 141"/>
              <a:gd name="T44" fmla="*/ 44747 w 144"/>
              <a:gd name="T45" fmla="*/ 50440 h 141"/>
              <a:gd name="T46" fmla="*/ 43656 w 144"/>
              <a:gd name="T47" fmla="*/ 49359 h 141"/>
              <a:gd name="T48" fmla="*/ 44747 w 144"/>
              <a:gd name="T49" fmla="*/ 49359 h 141"/>
              <a:gd name="T50" fmla="*/ 47294 w 144"/>
              <a:gd name="T51" fmla="*/ 47197 h 141"/>
              <a:gd name="T52" fmla="*/ 48749 w 144"/>
              <a:gd name="T53" fmla="*/ 46116 h 141"/>
              <a:gd name="T54" fmla="*/ 49113 w 144"/>
              <a:gd name="T55" fmla="*/ 47197 h 141"/>
              <a:gd name="T56" fmla="*/ 51296 w 144"/>
              <a:gd name="T57" fmla="*/ 46116 h 141"/>
              <a:gd name="T58" fmla="*/ 50204 w 144"/>
              <a:gd name="T59" fmla="*/ 37109 h 141"/>
              <a:gd name="T60" fmla="*/ 41473 w 144"/>
              <a:gd name="T61" fmla="*/ 34948 h 141"/>
              <a:gd name="T62" fmla="*/ 38199 w 144"/>
              <a:gd name="T63" fmla="*/ 34948 h 141"/>
              <a:gd name="T64" fmla="*/ 32014 w 144"/>
              <a:gd name="T65" fmla="*/ 25220 h 141"/>
              <a:gd name="T66" fmla="*/ 27285 w 144"/>
              <a:gd name="T67" fmla="*/ 17654 h 141"/>
              <a:gd name="T68" fmla="*/ 20373 w 144"/>
              <a:gd name="T69" fmla="*/ 11889 h 141"/>
              <a:gd name="T70" fmla="*/ 18190 w 144"/>
              <a:gd name="T71" fmla="*/ 5404 h 141"/>
              <a:gd name="T72" fmla="*/ 13824 w 144"/>
              <a:gd name="T73" fmla="*/ 1081 h 141"/>
              <a:gd name="T74" fmla="*/ 728 w 144"/>
              <a:gd name="T75" fmla="*/ 19816 h 141"/>
              <a:gd name="T76" fmla="*/ 8004 w 144"/>
              <a:gd name="T77" fmla="*/ 25220 h 141"/>
              <a:gd name="T78" fmla="*/ 24375 w 144"/>
              <a:gd name="T79" fmla="*/ 37109 h 141"/>
              <a:gd name="T80" fmla="*/ 31287 w 144"/>
              <a:gd name="T81" fmla="*/ 41793 h 141"/>
              <a:gd name="T82" fmla="*/ 31650 w 144"/>
              <a:gd name="T83" fmla="*/ 43955 h 141"/>
              <a:gd name="T84" fmla="*/ 43656 w 144"/>
              <a:gd name="T85" fmla="*/ 49359 h 14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4" h="141">
                <a:moveTo>
                  <a:pt x="123" y="140"/>
                </a:moveTo>
                <a:lnTo>
                  <a:pt x="119" y="140"/>
                </a:lnTo>
                <a:cubicBezTo>
                  <a:pt x="112" y="125"/>
                  <a:pt x="97" y="122"/>
                  <a:pt x="89" y="122"/>
                </a:cubicBezTo>
                <a:lnTo>
                  <a:pt x="85" y="122"/>
                </a:lnTo>
                <a:lnTo>
                  <a:pt x="83" y="122"/>
                </a:lnTo>
                <a:cubicBezTo>
                  <a:pt x="83" y="122"/>
                  <a:pt x="85" y="118"/>
                  <a:pt x="83" y="116"/>
                </a:cubicBezTo>
                <a:cubicBezTo>
                  <a:pt x="82" y="112"/>
                  <a:pt x="79" y="109"/>
                  <a:pt x="66" y="106"/>
                </a:cubicBezTo>
                <a:lnTo>
                  <a:pt x="59" y="106"/>
                </a:lnTo>
                <a:cubicBezTo>
                  <a:pt x="29" y="106"/>
                  <a:pt x="19" y="73"/>
                  <a:pt x="19" y="73"/>
                </a:cubicBezTo>
                <a:lnTo>
                  <a:pt x="0" y="55"/>
                </a:lnTo>
                <a:lnTo>
                  <a:pt x="37" y="0"/>
                </a:lnTo>
                <a:lnTo>
                  <a:pt x="38" y="0"/>
                </a:lnTo>
                <a:cubicBezTo>
                  <a:pt x="41" y="3"/>
                  <a:pt x="51" y="12"/>
                  <a:pt x="51" y="15"/>
                </a:cubicBezTo>
                <a:cubicBezTo>
                  <a:pt x="52" y="18"/>
                  <a:pt x="54" y="31"/>
                  <a:pt x="57" y="33"/>
                </a:cubicBezTo>
                <a:cubicBezTo>
                  <a:pt x="60" y="33"/>
                  <a:pt x="73" y="46"/>
                  <a:pt x="76" y="49"/>
                </a:cubicBezTo>
                <a:cubicBezTo>
                  <a:pt x="78" y="52"/>
                  <a:pt x="90" y="70"/>
                  <a:pt x="90" y="70"/>
                </a:cubicBezTo>
                <a:cubicBezTo>
                  <a:pt x="91" y="76"/>
                  <a:pt x="101" y="94"/>
                  <a:pt x="106" y="94"/>
                </a:cubicBezTo>
                <a:lnTo>
                  <a:pt x="114" y="94"/>
                </a:lnTo>
                <a:cubicBezTo>
                  <a:pt x="124" y="97"/>
                  <a:pt x="136" y="97"/>
                  <a:pt x="139" y="103"/>
                </a:cubicBezTo>
                <a:cubicBezTo>
                  <a:pt x="143" y="112"/>
                  <a:pt x="143" y="128"/>
                  <a:pt x="143" y="128"/>
                </a:cubicBezTo>
                <a:cubicBezTo>
                  <a:pt x="142" y="131"/>
                  <a:pt x="135" y="134"/>
                  <a:pt x="134" y="131"/>
                </a:cubicBezTo>
                <a:cubicBezTo>
                  <a:pt x="134" y="131"/>
                  <a:pt x="132" y="131"/>
                  <a:pt x="132" y="134"/>
                </a:cubicBezTo>
                <a:cubicBezTo>
                  <a:pt x="130" y="137"/>
                  <a:pt x="127" y="140"/>
                  <a:pt x="123" y="140"/>
                </a:cubicBezTo>
                <a:close/>
                <a:moveTo>
                  <a:pt x="120" y="137"/>
                </a:moveTo>
                <a:lnTo>
                  <a:pt x="123" y="137"/>
                </a:lnTo>
                <a:cubicBezTo>
                  <a:pt x="126" y="137"/>
                  <a:pt x="129" y="134"/>
                  <a:pt x="130" y="131"/>
                </a:cubicBezTo>
                <a:cubicBezTo>
                  <a:pt x="130" y="131"/>
                  <a:pt x="132" y="128"/>
                  <a:pt x="134" y="128"/>
                </a:cubicBezTo>
                <a:lnTo>
                  <a:pt x="135" y="131"/>
                </a:lnTo>
                <a:cubicBezTo>
                  <a:pt x="139" y="131"/>
                  <a:pt x="140" y="128"/>
                  <a:pt x="141" y="128"/>
                </a:cubicBezTo>
                <a:cubicBezTo>
                  <a:pt x="141" y="128"/>
                  <a:pt x="142" y="112"/>
                  <a:pt x="138" y="103"/>
                </a:cubicBezTo>
                <a:cubicBezTo>
                  <a:pt x="135" y="97"/>
                  <a:pt x="124" y="97"/>
                  <a:pt x="114" y="97"/>
                </a:cubicBezTo>
                <a:lnTo>
                  <a:pt x="105" y="97"/>
                </a:lnTo>
                <a:cubicBezTo>
                  <a:pt x="99" y="94"/>
                  <a:pt x="88" y="73"/>
                  <a:pt x="88" y="70"/>
                </a:cubicBezTo>
                <a:cubicBezTo>
                  <a:pt x="87" y="70"/>
                  <a:pt x="76" y="55"/>
                  <a:pt x="75" y="49"/>
                </a:cubicBezTo>
                <a:cubicBezTo>
                  <a:pt x="72" y="46"/>
                  <a:pt x="60" y="36"/>
                  <a:pt x="56" y="33"/>
                </a:cubicBezTo>
                <a:cubicBezTo>
                  <a:pt x="53" y="31"/>
                  <a:pt x="50" y="18"/>
                  <a:pt x="50" y="15"/>
                </a:cubicBezTo>
                <a:cubicBezTo>
                  <a:pt x="50" y="15"/>
                  <a:pt x="43" y="9"/>
                  <a:pt x="38" y="3"/>
                </a:cubicBezTo>
                <a:lnTo>
                  <a:pt x="2" y="55"/>
                </a:lnTo>
                <a:lnTo>
                  <a:pt x="22" y="70"/>
                </a:lnTo>
                <a:cubicBezTo>
                  <a:pt x="22" y="73"/>
                  <a:pt x="33" y="109"/>
                  <a:pt x="67" y="103"/>
                </a:cubicBezTo>
                <a:cubicBezTo>
                  <a:pt x="79" y="106"/>
                  <a:pt x="84" y="112"/>
                  <a:pt x="86" y="116"/>
                </a:cubicBezTo>
                <a:cubicBezTo>
                  <a:pt x="87" y="118"/>
                  <a:pt x="87" y="118"/>
                  <a:pt x="87" y="122"/>
                </a:cubicBezTo>
                <a:cubicBezTo>
                  <a:pt x="91" y="118"/>
                  <a:pt x="112" y="118"/>
                  <a:pt x="120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7" name="Freeform 8596">
            <a:extLst>
              <a:ext uri="{FF2B5EF4-FFF2-40B4-BE49-F238E27FC236}">
                <a16:creationId xmlns:a16="http://schemas.microsoft.com/office/drawing/2014/main" id="{B06B046E-087B-3B4B-9EA2-9317BEE2B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9963" y="5546725"/>
            <a:ext cx="6350" cy="4763"/>
          </a:xfrm>
          <a:custGeom>
            <a:avLst/>
            <a:gdLst>
              <a:gd name="T0" fmla="*/ 0 w 16"/>
              <a:gd name="T1" fmla="*/ 2198 h 13"/>
              <a:gd name="T2" fmla="*/ 5953 w 16"/>
              <a:gd name="T3" fmla="*/ 0 h 13"/>
              <a:gd name="T4" fmla="*/ 5953 w 16"/>
              <a:gd name="T5" fmla="*/ 4397 h 13"/>
              <a:gd name="T6" fmla="*/ 0 w 16"/>
              <a:gd name="T7" fmla="*/ 2198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3">
                <a:moveTo>
                  <a:pt x="0" y="6"/>
                </a:moveTo>
                <a:lnTo>
                  <a:pt x="15" y="0"/>
                </a:lnTo>
                <a:lnTo>
                  <a:pt x="15" y="12"/>
                </a:lnTo>
                <a:lnTo>
                  <a:pt x="0" y="6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8" name="Freeform 8597">
            <a:extLst>
              <a:ext uri="{FF2B5EF4-FFF2-40B4-BE49-F238E27FC236}">
                <a16:creationId xmlns:a16="http://schemas.microsoft.com/office/drawing/2014/main" id="{3A6E7F9D-3931-4244-BE49-1BC238A40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9963" y="5546725"/>
            <a:ext cx="6350" cy="6350"/>
          </a:xfrm>
          <a:custGeom>
            <a:avLst/>
            <a:gdLst>
              <a:gd name="T0" fmla="*/ 5997 w 18"/>
              <a:gd name="T1" fmla="*/ 5953 h 16"/>
              <a:gd name="T2" fmla="*/ 0 w 18"/>
              <a:gd name="T3" fmla="*/ 2381 h 16"/>
              <a:gd name="T4" fmla="*/ 0 w 18"/>
              <a:gd name="T5" fmla="*/ 1191 h 16"/>
              <a:gd name="T6" fmla="*/ 5292 w 18"/>
              <a:gd name="T7" fmla="*/ 3572 h 16"/>
              <a:gd name="T8" fmla="*/ 4586 w 18"/>
              <a:gd name="T9" fmla="*/ 0 h 16"/>
              <a:gd name="T10" fmla="*/ 5292 w 18"/>
              <a:gd name="T11" fmla="*/ 0 h 16"/>
              <a:gd name="T12" fmla="*/ 5997 w 18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6">
                <a:moveTo>
                  <a:pt x="17" y="15"/>
                </a:moveTo>
                <a:lnTo>
                  <a:pt x="0" y="6"/>
                </a:lnTo>
                <a:lnTo>
                  <a:pt x="0" y="3"/>
                </a:lnTo>
                <a:lnTo>
                  <a:pt x="15" y="9"/>
                </a:lnTo>
                <a:lnTo>
                  <a:pt x="13" y="0"/>
                </a:lnTo>
                <a:lnTo>
                  <a:pt x="15" y="0"/>
                </a:lnTo>
                <a:lnTo>
                  <a:pt x="17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9" name="Freeform 8598">
            <a:extLst>
              <a:ext uri="{FF2B5EF4-FFF2-40B4-BE49-F238E27FC236}">
                <a16:creationId xmlns:a16="http://schemas.microsoft.com/office/drawing/2014/main" id="{6F2A6B63-D4CF-AA47-8822-EE94540DA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7900" y="5546725"/>
            <a:ext cx="6350" cy="4763"/>
          </a:xfrm>
          <a:custGeom>
            <a:avLst/>
            <a:gdLst>
              <a:gd name="T0" fmla="*/ 0 w 16"/>
              <a:gd name="T1" fmla="*/ 2198 h 13"/>
              <a:gd name="T2" fmla="*/ 3572 w 16"/>
              <a:gd name="T3" fmla="*/ 0 h 13"/>
              <a:gd name="T4" fmla="*/ 5953 w 16"/>
              <a:gd name="T5" fmla="*/ 4397 h 13"/>
              <a:gd name="T6" fmla="*/ 0 w 16"/>
              <a:gd name="T7" fmla="*/ 2198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3">
                <a:moveTo>
                  <a:pt x="0" y="6"/>
                </a:moveTo>
                <a:lnTo>
                  <a:pt x="9" y="0"/>
                </a:lnTo>
                <a:lnTo>
                  <a:pt x="15" y="12"/>
                </a:lnTo>
                <a:lnTo>
                  <a:pt x="0" y="6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0" name="Freeform 8599">
            <a:extLst>
              <a:ext uri="{FF2B5EF4-FFF2-40B4-BE49-F238E27FC236}">
                <a16:creationId xmlns:a16="http://schemas.microsoft.com/office/drawing/2014/main" id="{4D2BA87A-1993-0347-B1C2-3F83E98AB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7900" y="5546725"/>
            <a:ext cx="6350" cy="6350"/>
          </a:xfrm>
          <a:custGeom>
            <a:avLst/>
            <a:gdLst>
              <a:gd name="T0" fmla="*/ 5997 w 18"/>
              <a:gd name="T1" fmla="*/ 5953 h 16"/>
              <a:gd name="T2" fmla="*/ 0 w 18"/>
              <a:gd name="T3" fmla="*/ 2381 h 16"/>
              <a:gd name="T4" fmla="*/ 353 w 18"/>
              <a:gd name="T5" fmla="*/ 2381 h 16"/>
              <a:gd name="T6" fmla="*/ 4586 w 18"/>
              <a:gd name="T7" fmla="*/ 3572 h 16"/>
              <a:gd name="T8" fmla="*/ 2822 w 18"/>
              <a:gd name="T9" fmla="*/ 1191 h 16"/>
              <a:gd name="T10" fmla="*/ 3881 w 18"/>
              <a:gd name="T11" fmla="*/ 0 h 16"/>
              <a:gd name="T12" fmla="*/ 5997 w 18"/>
              <a:gd name="T13" fmla="*/ 5953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6">
                <a:moveTo>
                  <a:pt x="17" y="15"/>
                </a:moveTo>
                <a:lnTo>
                  <a:pt x="0" y="6"/>
                </a:lnTo>
                <a:lnTo>
                  <a:pt x="1" y="6"/>
                </a:lnTo>
                <a:lnTo>
                  <a:pt x="13" y="9"/>
                </a:lnTo>
                <a:lnTo>
                  <a:pt x="8" y="3"/>
                </a:lnTo>
                <a:lnTo>
                  <a:pt x="11" y="0"/>
                </a:lnTo>
                <a:lnTo>
                  <a:pt x="17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1" name="Freeform 8600">
            <a:extLst>
              <a:ext uri="{FF2B5EF4-FFF2-40B4-BE49-F238E27FC236}">
                <a16:creationId xmlns:a16="http://schemas.microsoft.com/office/drawing/2014/main" id="{5F0CE03D-F226-D947-AF3A-2442936C3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7900" y="5538788"/>
            <a:ext cx="4763" cy="4762"/>
          </a:xfrm>
          <a:custGeom>
            <a:avLst/>
            <a:gdLst>
              <a:gd name="T0" fmla="*/ 0 w 15"/>
              <a:gd name="T1" fmla="*/ 2041 h 14"/>
              <a:gd name="T2" fmla="*/ 1905 w 15"/>
              <a:gd name="T3" fmla="*/ 0 h 14"/>
              <a:gd name="T4" fmla="*/ 4445 w 15"/>
              <a:gd name="T5" fmla="*/ 4422 h 14"/>
              <a:gd name="T6" fmla="*/ 0 w 15"/>
              <a:gd name="T7" fmla="*/ 2041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4">
                <a:moveTo>
                  <a:pt x="0" y="6"/>
                </a:moveTo>
                <a:lnTo>
                  <a:pt x="6" y="0"/>
                </a:lnTo>
                <a:lnTo>
                  <a:pt x="14" y="13"/>
                </a:lnTo>
                <a:lnTo>
                  <a:pt x="0" y="6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2" name="Freeform 8601">
            <a:extLst>
              <a:ext uri="{FF2B5EF4-FFF2-40B4-BE49-F238E27FC236}">
                <a16:creationId xmlns:a16="http://schemas.microsoft.com/office/drawing/2014/main" id="{8F52BB0B-68A4-3545-8DD8-3E0035833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7900" y="5538788"/>
            <a:ext cx="6350" cy="6350"/>
          </a:xfrm>
          <a:custGeom>
            <a:avLst/>
            <a:gdLst>
              <a:gd name="T0" fmla="*/ 5976 w 17"/>
              <a:gd name="T1" fmla="*/ 5976 h 17"/>
              <a:gd name="T2" fmla="*/ 0 w 17"/>
              <a:gd name="T3" fmla="*/ 2241 h 17"/>
              <a:gd name="T4" fmla="*/ 374 w 17"/>
              <a:gd name="T5" fmla="*/ 2241 h 17"/>
              <a:gd name="T6" fmla="*/ 4482 w 17"/>
              <a:gd name="T7" fmla="*/ 3362 h 17"/>
              <a:gd name="T8" fmla="*/ 2615 w 17"/>
              <a:gd name="T9" fmla="*/ 0 h 17"/>
              <a:gd name="T10" fmla="*/ 3362 w 17"/>
              <a:gd name="T11" fmla="*/ 0 h 17"/>
              <a:gd name="T12" fmla="*/ 5976 w 17"/>
              <a:gd name="T13" fmla="*/ 5976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16" y="16"/>
                </a:moveTo>
                <a:lnTo>
                  <a:pt x="0" y="6"/>
                </a:lnTo>
                <a:lnTo>
                  <a:pt x="1" y="6"/>
                </a:lnTo>
                <a:lnTo>
                  <a:pt x="12" y="9"/>
                </a:lnTo>
                <a:lnTo>
                  <a:pt x="7" y="0"/>
                </a:lnTo>
                <a:lnTo>
                  <a:pt x="9" y="0"/>
                </a:lnTo>
                <a:lnTo>
                  <a:pt x="16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3" name="Freeform 8602">
            <a:extLst>
              <a:ext uri="{FF2B5EF4-FFF2-40B4-BE49-F238E27FC236}">
                <a16:creationId xmlns:a16="http://schemas.microsoft.com/office/drawing/2014/main" id="{47F80BB1-BC6A-B644-A3F0-1F42025BD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1075" y="5553075"/>
            <a:ext cx="15875" cy="14288"/>
          </a:xfrm>
          <a:custGeom>
            <a:avLst/>
            <a:gdLst>
              <a:gd name="T0" fmla="*/ 5773 w 44"/>
              <a:gd name="T1" fmla="*/ 13931 h 40"/>
              <a:gd name="T2" fmla="*/ 0 w 44"/>
              <a:gd name="T3" fmla="*/ 6430 h 40"/>
              <a:gd name="T4" fmla="*/ 9741 w 44"/>
              <a:gd name="T5" fmla="*/ 7501 h 40"/>
              <a:gd name="T6" fmla="*/ 6494 w 44"/>
              <a:gd name="T7" fmla="*/ 0 h 40"/>
              <a:gd name="T8" fmla="*/ 15514 w 44"/>
              <a:gd name="T9" fmla="*/ 3215 h 40"/>
              <a:gd name="T10" fmla="*/ 5773 w 44"/>
              <a:gd name="T11" fmla="*/ 13931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0">
                <a:moveTo>
                  <a:pt x="16" y="39"/>
                </a:moveTo>
                <a:lnTo>
                  <a:pt x="0" y="18"/>
                </a:lnTo>
                <a:lnTo>
                  <a:pt x="27" y="21"/>
                </a:lnTo>
                <a:lnTo>
                  <a:pt x="18" y="0"/>
                </a:lnTo>
                <a:lnTo>
                  <a:pt x="43" y="9"/>
                </a:lnTo>
                <a:lnTo>
                  <a:pt x="16" y="39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4" name="Freeform 8603">
            <a:extLst>
              <a:ext uri="{FF2B5EF4-FFF2-40B4-BE49-F238E27FC236}">
                <a16:creationId xmlns:a16="http://schemas.microsoft.com/office/drawing/2014/main" id="{6942C294-68DA-2141-B145-5B99EEF94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9488" y="5553075"/>
            <a:ext cx="15875" cy="15875"/>
          </a:xfrm>
          <a:custGeom>
            <a:avLst/>
            <a:gdLst>
              <a:gd name="T0" fmla="*/ 5644 w 45"/>
              <a:gd name="T1" fmla="*/ 15506 h 43"/>
              <a:gd name="T2" fmla="*/ 353 w 45"/>
              <a:gd name="T3" fmla="*/ 6645 h 43"/>
              <a:gd name="T4" fmla="*/ 1058 w 45"/>
              <a:gd name="T5" fmla="*/ 6645 h 43"/>
              <a:gd name="T6" fmla="*/ 1411 w 45"/>
              <a:gd name="T7" fmla="*/ 6645 h 43"/>
              <a:gd name="T8" fmla="*/ 1411 w 45"/>
              <a:gd name="T9" fmla="*/ 6645 h 43"/>
              <a:gd name="T10" fmla="*/ 1411 w 45"/>
              <a:gd name="T11" fmla="*/ 6645 h 43"/>
              <a:gd name="T12" fmla="*/ 1411 w 45"/>
              <a:gd name="T13" fmla="*/ 6645 h 43"/>
              <a:gd name="T14" fmla="*/ 6350 w 45"/>
              <a:gd name="T15" fmla="*/ 14398 h 43"/>
              <a:gd name="T16" fmla="*/ 5644 w 45"/>
              <a:gd name="T17" fmla="*/ 15506 h 43"/>
              <a:gd name="T18" fmla="*/ 4233 w 45"/>
              <a:gd name="T19" fmla="*/ 7015 h 43"/>
              <a:gd name="T20" fmla="*/ 1411 w 45"/>
              <a:gd name="T21" fmla="*/ 6645 h 43"/>
              <a:gd name="T22" fmla="*/ 4233 w 45"/>
              <a:gd name="T23" fmla="*/ 7015 h 43"/>
              <a:gd name="T24" fmla="*/ 9525 w 45"/>
              <a:gd name="T25" fmla="*/ 7753 h 43"/>
              <a:gd name="T26" fmla="*/ 5997 w 45"/>
              <a:gd name="T27" fmla="*/ 0 h 43"/>
              <a:gd name="T28" fmla="*/ 15522 w 45"/>
              <a:gd name="T29" fmla="*/ 2215 h 43"/>
              <a:gd name="T30" fmla="*/ 15522 w 45"/>
              <a:gd name="T31" fmla="*/ 3323 h 43"/>
              <a:gd name="T32" fmla="*/ 7056 w 45"/>
              <a:gd name="T33" fmla="*/ 1108 h 43"/>
              <a:gd name="T34" fmla="*/ 10936 w 45"/>
              <a:gd name="T35" fmla="*/ 8860 h 43"/>
              <a:gd name="T36" fmla="*/ 9878 w 45"/>
              <a:gd name="T37" fmla="*/ 8860 h 43"/>
              <a:gd name="T38" fmla="*/ 4233 w 45"/>
              <a:gd name="T39" fmla="*/ 7015 h 43"/>
              <a:gd name="T40" fmla="*/ 9525 w 45"/>
              <a:gd name="T41" fmla="*/ 7753 h 4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5" h="43">
                <a:moveTo>
                  <a:pt x="16" y="42"/>
                </a:moveTo>
                <a:cubicBezTo>
                  <a:pt x="0" y="18"/>
                  <a:pt x="0" y="18"/>
                  <a:pt x="1" y="18"/>
                </a:cubicBezTo>
                <a:lnTo>
                  <a:pt x="3" y="18"/>
                </a:lnTo>
                <a:cubicBezTo>
                  <a:pt x="3" y="18"/>
                  <a:pt x="3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7" y="22"/>
                  <a:pt x="13" y="33"/>
                  <a:pt x="18" y="39"/>
                </a:cubicBezTo>
                <a:lnTo>
                  <a:pt x="16" y="42"/>
                </a:lnTo>
                <a:close/>
                <a:moveTo>
                  <a:pt x="12" y="19"/>
                </a:moveTo>
                <a:cubicBezTo>
                  <a:pt x="8" y="19"/>
                  <a:pt x="5" y="19"/>
                  <a:pt x="4" y="18"/>
                </a:cubicBezTo>
                <a:cubicBezTo>
                  <a:pt x="6" y="18"/>
                  <a:pt x="9" y="19"/>
                  <a:pt x="12" y="19"/>
                </a:cubicBezTo>
                <a:close/>
                <a:moveTo>
                  <a:pt x="27" y="21"/>
                </a:moveTo>
                <a:lnTo>
                  <a:pt x="17" y="0"/>
                </a:lnTo>
                <a:lnTo>
                  <a:pt x="44" y="6"/>
                </a:lnTo>
                <a:lnTo>
                  <a:pt x="44" y="9"/>
                </a:lnTo>
                <a:lnTo>
                  <a:pt x="20" y="3"/>
                </a:lnTo>
                <a:lnTo>
                  <a:pt x="31" y="24"/>
                </a:lnTo>
                <a:lnTo>
                  <a:pt x="28" y="24"/>
                </a:lnTo>
                <a:cubicBezTo>
                  <a:pt x="28" y="24"/>
                  <a:pt x="20" y="21"/>
                  <a:pt x="12" y="19"/>
                </a:cubicBezTo>
                <a:cubicBezTo>
                  <a:pt x="16" y="20"/>
                  <a:pt x="21" y="21"/>
                  <a:pt x="27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5" name="Freeform 8604">
            <a:extLst>
              <a:ext uri="{FF2B5EF4-FFF2-40B4-BE49-F238E27FC236}">
                <a16:creationId xmlns:a16="http://schemas.microsoft.com/office/drawing/2014/main" id="{E72F627E-902C-644E-A1C0-C540A4AC7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3300" y="5568950"/>
            <a:ext cx="6350" cy="11113"/>
          </a:xfrm>
          <a:custGeom>
            <a:avLst/>
            <a:gdLst>
              <a:gd name="T0" fmla="*/ 0 w 18"/>
              <a:gd name="T1" fmla="*/ 0 h 29"/>
              <a:gd name="T2" fmla="*/ 5997 w 18"/>
              <a:gd name="T3" fmla="*/ 10730 h 29"/>
              <a:gd name="T4" fmla="*/ 0 w 18"/>
              <a:gd name="T5" fmla="*/ 0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29">
                <a:moveTo>
                  <a:pt x="0" y="0"/>
                </a:moveTo>
                <a:cubicBezTo>
                  <a:pt x="0" y="0"/>
                  <a:pt x="17" y="3"/>
                  <a:pt x="17" y="28"/>
                </a:cubicBezTo>
                <a:lnTo>
                  <a:pt x="0" y="0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6" name="Freeform 8605">
            <a:extLst>
              <a:ext uri="{FF2B5EF4-FFF2-40B4-BE49-F238E27FC236}">
                <a16:creationId xmlns:a16="http://schemas.microsoft.com/office/drawing/2014/main" id="{6550FBCF-3318-2F42-93B1-A0103F9CA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3300" y="5567363"/>
            <a:ext cx="7938" cy="11112"/>
          </a:xfrm>
          <a:custGeom>
            <a:avLst/>
            <a:gdLst>
              <a:gd name="T0" fmla="*/ 6747 w 20"/>
              <a:gd name="T1" fmla="*/ 10765 h 32"/>
              <a:gd name="T2" fmla="*/ 6350 w 20"/>
              <a:gd name="T3" fmla="*/ 10765 h 32"/>
              <a:gd name="T4" fmla="*/ 0 w 20"/>
              <a:gd name="T5" fmla="*/ 1042 h 32"/>
              <a:gd name="T6" fmla="*/ 397 w 20"/>
              <a:gd name="T7" fmla="*/ 0 h 32"/>
              <a:gd name="T8" fmla="*/ 6747 w 20"/>
              <a:gd name="T9" fmla="*/ 10765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32">
                <a:moveTo>
                  <a:pt x="17" y="31"/>
                </a:moveTo>
                <a:lnTo>
                  <a:pt x="16" y="31"/>
                </a:lnTo>
                <a:cubicBezTo>
                  <a:pt x="17" y="6"/>
                  <a:pt x="1" y="3"/>
                  <a:pt x="0" y="3"/>
                </a:cubicBezTo>
                <a:lnTo>
                  <a:pt x="1" y="0"/>
                </a:lnTo>
                <a:cubicBezTo>
                  <a:pt x="2" y="3"/>
                  <a:pt x="19" y="6"/>
                  <a:pt x="17" y="3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7" name="Freeform 8606">
            <a:extLst>
              <a:ext uri="{FF2B5EF4-FFF2-40B4-BE49-F238E27FC236}">
                <a16:creationId xmlns:a16="http://schemas.microsoft.com/office/drawing/2014/main" id="{0BB4445D-CF83-2549-AEC6-9B20C6B34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5567363"/>
            <a:ext cx="7938" cy="11112"/>
          </a:xfrm>
          <a:custGeom>
            <a:avLst/>
            <a:gdLst>
              <a:gd name="T0" fmla="*/ 0 w 20"/>
              <a:gd name="T1" fmla="*/ 0 h 29"/>
              <a:gd name="T2" fmla="*/ 7144 w 20"/>
              <a:gd name="T3" fmla="*/ 10729 h 29"/>
              <a:gd name="T4" fmla="*/ 0 w 20"/>
              <a:gd name="T5" fmla="*/ 0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29">
                <a:moveTo>
                  <a:pt x="0" y="0"/>
                </a:moveTo>
                <a:cubicBezTo>
                  <a:pt x="0" y="0"/>
                  <a:pt x="19" y="0"/>
                  <a:pt x="18" y="28"/>
                </a:cubicBezTo>
                <a:lnTo>
                  <a:pt x="0" y="0"/>
                </a:ln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8" name="Freeform 8607">
            <a:extLst>
              <a:ext uri="{FF2B5EF4-FFF2-40B4-BE49-F238E27FC236}">
                <a16:creationId xmlns:a16="http://schemas.microsoft.com/office/drawing/2014/main" id="{F96D76C6-0584-6840-BE93-B91493957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5567363"/>
            <a:ext cx="7938" cy="11112"/>
          </a:xfrm>
          <a:custGeom>
            <a:avLst/>
            <a:gdLst>
              <a:gd name="T0" fmla="*/ 7541 w 20"/>
              <a:gd name="T1" fmla="*/ 10729 h 29"/>
              <a:gd name="T2" fmla="*/ 6747 w 20"/>
              <a:gd name="T3" fmla="*/ 10729 h 29"/>
              <a:gd name="T4" fmla="*/ 4366 w 20"/>
              <a:gd name="T5" fmla="*/ 2299 h 29"/>
              <a:gd name="T6" fmla="*/ 1985 w 20"/>
              <a:gd name="T7" fmla="*/ 383 h 29"/>
              <a:gd name="T8" fmla="*/ 5160 w 20"/>
              <a:gd name="T9" fmla="*/ 2299 h 29"/>
              <a:gd name="T10" fmla="*/ 7541 w 20"/>
              <a:gd name="T11" fmla="*/ 10729 h 29"/>
              <a:gd name="T12" fmla="*/ 397 w 20"/>
              <a:gd name="T13" fmla="*/ 0 h 29"/>
              <a:gd name="T14" fmla="*/ 1985 w 20"/>
              <a:gd name="T15" fmla="*/ 383 h 29"/>
              <a:gd name="T16" fmla="*/ 0 w 20"/>
              <a:gd name="T17" fmla="*/ 0 h 29"/>
              <a:gd name="T18" fmla="*/ 397 w 20"/>
              <a:gd name="T19" fmla="*/ 0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29">
                <a:moveTo>
                  <a:pt x="19" y="28"/>
                </a:moveTo>
                <a:lnTo>
                  <a:pt x="17" y="28"/>
                </a:lnTo>
                <a:cubicBezTo>
                  <a:pt x="17" y="19"/>
                  <a:pt x="15" y="9"/>
                  <a:pt x="11" y="6"/>
                </a:cubicBezTo>
                <a:cubicBezTo>
                  <a:pt x="9" y="4"/>
                  <a:pt x="7" y="2"/>
                  <a:pt x="5" y="1"/>
                </a:cubicBezTo>
                <a:cubicBezTo>
                  <a:pt x="7" y="2"/>
                  <a:pt x="10" y="4"/>
                  <a:pt x="13" y="6"/>
                </a:cubicBezTo>
                <a:cubicBezTo>
                  <a:pt x="17" y="9"/>
                  <a:pt x="19" y="19"/>
                  <a:pt x="19" y="28"/>
                </a:cubicBezTo>
                <a:close/>
                <a:moveTo>
                  <a:pt x="1" y="0"/>
                </a:moveTo>
                <a:cubicBezTo>
                  <a:pt x="1" y="0"/>
                  <a:pt x="2" y="0"/>
                  <a:pt x="5" y="1"/>
                </a:cubicBezTo>
                <a:cubicBezTo>
                  <a:pt x="2" y="0"/>
                  <a:pt x="0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9" name="Freeform 8608">
            <a:extLst>
              <a:ext uri="{FF2B5EF4-FFF2-40B4-BE49-F238E27FC236}">
                <a16:creationId xmlns:a16="http://schemas.microsoft.com/office/drawing/2014/main" id="{1091F401-9E4E-8340-A077-FE3F5EBD9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425" y="5532438"/>
            <a:ext cx="52388" cy="49212"/>
          </a:xfrm>
          <a:custGeom>
            <a:avLst/>
            <a:gdLst>
              <a:gd name="T0" fmla="*/ 38200 w 144"/>
              <a:gd name="T1" fmla="*/ 0 h 135"/>
              <a:gd name="T2" fmla="*/ 52024 w 144"/>
              <a:gd name="T3" fmla="*/ 18956 h 135"/>
              <a:gd name="T4" fmla="*/ 44384 w 144"/>
              <a:gd name="T5" fmla="*/ 24424 h 135"/>
              <a:gd name="T6" fmla="*/ 26922 w 144"/>
              <a:gd name="T7" fmla="*/ 35360 h 135"/>
              <a:gd name="T8" fmla="*/ 17463 w 144"/>
              <a:gd name="T9" fmla="*/ 44473 h 135"/>
              <a:gd name="T10" fmla="*/ 12006 w 144"/>
              <a:gd name="T11" fmla="*/ 42286 h 135"/>
              <a:gd name="T12" fmla="*/ 12006 w 144"/>
              <a:gd name="T13" fmla="*/ 47754 h 135"/>
              <a:gd name="T14" fmla="*/ 9095 w 144"/>
              <a:gd name="T15" fmla="*/ 47754 h 135"/>
              <a:gd name="T16" fmla="*/ 4002 w 144"/>
              <a:gd name="T17" fmla="*/ 45567 h 135"/>
              <a:gd name="T18" fmla="*/ 1455 w 144"/>
              <a:gd name="T19" fmla="*/ 37547 h 135"/>
              <a:gd name="T20" fmla="*/ 12369 w 144"/>
              <a:gd name="T21" fmla="*/ 32079 h 135"/>
              <a:gd name="T22" fmla="*/ 18918 w 144"/>
              <a:gd name="T23" fmla="*/ 24424 h 135"/>
              <a:gd name="T24" fmla="*/ 24011 w 144"/>
              <a:gd name="T25" fmla="*/ 16769 h 135"/>
              <a:gd name="T26" fmla="*/ 30196 w 144"/>
              <a:gd name="T27" fmla="*/ 9842 h 135"/>
              <a:gd name="T28" fmla="*/ 33470 w 144"/>
              <a:gd name="T29" fmla="*/ 5468 h 135"/>
              <a:gd name="T30" fmla="*/ 38200 w 144"/>
              <a:gd name="T31" fmla="*/ 0 h 13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35">
                <a:moveTo>
                  <a:pt x="105" y="0"/>
                </a:moveTo>
                <a:lnTo>
                  <a:pt x="143" y="52"/>
                </a:lnTo>
                <a:cubicBezTo>
                  <a:pt x="136" y="58"/>
                  <a:pt x="126" y="58"/>
                  <a:pt x="122" y="67"/>
                </a:cubicBezTo>
                <a:cubicBezTo>
                  <a:pt x="119" y="73"/>
                  <a:pt x="110" y="106"/>
                  <a:pt x="74" y="97"/>
                </a:cubicBezTo>
                <a:cubicBezTo>
                  <a:pt x="51" y="106"/>
                  <a:pt x="48" y="122"/>
                  <a:pt x="48" y="122"/>
                </a:cubicBezTo>
                <a:cubicBezTo>
                  <a:pt x="48" y="122"/>
                  <a:pt x="38" y="112"/>
                  <a:pt x="33" y="116"/>
                </a:cubicBezTo>
                <a:cubicBezTo>
                  <a:pt x="28" y="116"/>
                  <a:pt x="27" y="125"/>
                  <a:pt x="33" y="131"/>
                </a:cubicBezTo>
                <a:cubicBezTo>
                  <a:pt x="26" y="134"/>
                  <a:pt x="27" y="131"/>
                  <a:pt x="25" y="131"/>
                </a:cubicBezTo>
                <a:cubicBezTo>
                  <a:pt x="22" y="131"/>
                  <a:pt x="19" y="128"/>
                  <a:pt x="11" y="125"/>
                </a:cubicBezTo>
                <a:cubicBezTo>
                  <a:pt x="6" y="125"/>
                  <a:pt x="0" y="112"/>
                  <a:pt x="4" y="103"/>
                </a:cubicBezTo>
                <a:cubicBezTo>
                  <a:pt x="8" y="91"/>
                  <a:pt x="25" y="91"/>
                  <a:pt x="34" y="88"/>
                </a:cubicBezTo>
                <a:cubicBezTo>
                  <a:pt x="41" y="88"/>
                  <a:pt x="52" y="67"/>
                  <a:pt x="52" y="67"/>
                </a:cubicBezTo>
                <a:cubicBezTo>
                  <a:pt x="52" y="67"/>
                  <a:pt x="65" y="49"/>
                  <a:pt x="66" y="46"/>
                </a:cubicBezTo>
                <a:cubicBezTo>
                  <a:pt x="69" y="40"/>
                  <a:pt x="80" y="30"/>
                  <a:pt x="83" y="27"/>
                </a:cubicBezTo>
                <a:cubicBezTo>
                  <a:pt x="86" y="27"/>
                  <a:pt x="91" y="15"/>
                  <a:pt x="92" y="15"/>
                </a:cubicBezTo>
                <a:cubicBezTo>
                  <a:pt x="92" y="12"/>
                  <a:pt x="105" y="0"/>
                  <a:pt x="105" y="0"/>
                </a:cubicBezTo>
              </a:path>
            </a:pathLst>
          </a:custGeom>
          <a:solidFill>
            <a:srgbClr val="F6D6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40" name="Freeform 8609">
            <a:extLst>
              <a:ext uri="{FF2B5EF4-FFF2-40B4-BE49-F238E27FC236}">
                <a16:creationId xmlns:a16="http://schemas.microsoft.com/office/drawing/2014/main" id="{EFB74090-0BD4-3541-A05A-53C9E0A38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425" y="5530850"/>
            <a:ext cx="52388" cy="49213"/>
          </a:xfrm>
          <a:custGeom>
            <a:avLst/>
            <a:gdLst>
              <a:gd name="T0" fmla="*/ 9329 w 146"/>
              <a:gd name="T1" fmla="*/ 48856 h 138"/>
              <a:gd name="T2" fmla="*/ 8971 w 146"/>
              <a:gd name="T3" fmla="*/ 47787 h 138"/>
              <a:gd name="T4" fmla="*/ 8612 w 146"/>
              <a:gd name="T5" fmla="*/ 47787 h 138"/>
              <a:gd name="T6" fmla="*/ 7535 w 146"/>
              <a:gd name="T7" fmla="*/ 47787 h 138"/>
              <a:gd name="T8" fmla="*/ 5382 w 146"/>
              <a:gd name="T9" fmla="*/ 47787 h 138"/>
              <a:gd name="T10" fmla="*/ 3588 w 146"/>
              <a:gd name="T11" fmla="*/ 46717 h 138"/>
              <a:gd name="T12" fmla="*/ 1794 w 146"/>
              <a:gd name="T13" fmla="*/ 45647 h 138"/>
              <a:gd name="T14" fmla="*/ 359 w 146"/>
              <a:gd name="T15" fmla="*/ 36731 h 138"/>
              <a:gd name="T16" fmla="*/ 11841 w 146"/>
              <a:gd name="T17" fmla="*/ 32452 h 138"/>
              <a:gd name="T18" fmla="*/ 18300 w 146"/>
              <a:gd name="T19" fmla="*/ 24963 h 138"/>
              <a:gd name="T20" fmla="*/ 23323 w 146"/>
              <a:gd name="T21" fmla="*/ 17474 h 138"/>
              <a:gd name="T22" fmla="*/ 29423 w 146"/>
              <a:gd name="T23" fmla="*/ 10698 h 138"/>
              <a:gd name="T24" fmla="*/ 31935 w 146"/>
              <a:gd name="T25" fmla="*/ 6419 h 138"/>
              <a:gd name="T26" fmla="*/ 36959 w 146"/>
              <a:gd name="T27" fmla="*/ 1070 h 138"/>
              <a:gd name="T28" fmla="*/ 37317 w 146"/>
              <a:gd name="T29" fmla="*/ 0 h 138"/>
              <a:gd name="T30" fmla="*/ 52029 w 146"/>
              <a:gd name="T31" fmla="*/ 19614 h 138"/>
              <a:gd name="T32" fmla="*/ 50953 w 146"/>
              <a:gd name="T33" fmla="*/ 20684 h 138"/>
              <a:gd name="T34" fmla="*/ 48441 w 146"/>
              <a:gd name="T35" fmla="*/ 21754 h 138"/>
              <a:gd name="T36" fmla="*/ 43417 w 146"/>
              <a:gd name="T37" fmla="*/ 24963 h 138"/>
              <a:gd name="T38" fmla="*/ 29423 w 146"/>
              <a:gd name="T39" fmla="*/ 36731 h 138"/>
              <a:gd name="T40" fmla="*/ 26194 w 146"/>
              <a:gd name="T41" fmla="*/ 36731 h 138"/>
              <a:gd name="T42" fmla="*/ 16865 w 146"/>
              <a:gd name="T43" fmla="*/ 44577 h 138"/>
              <a:gd name="T44" fmla="*/ 16865 w 146"/>
              <a:gd name="T45" fmla="*/ 45647 h 138"/>
              <a:gd name="T46" fmla="*/ 16506 w 146"/>
              <a:gd name="T47" fmla="*/ 44577 h 138"/>
              <a:gd name="T48" fmla="*/ 12200 w 146"/>
              <a:gd name="T49" fmla="*/ 42437 h 138"/>
              <a:gd name="T50" fmla="*/ 10406 w 146"/>
              <a:gd name="T51" fmla="*/ 43507 h 138"/>
              <a:gd name="T52" fmla="*/ 11841 w 146"/>
              <a:gd name="T53" fmla="*/ 46717 h 138"/>
              <a:gd name="T54" fmla="*/ 11841 w 146"/>
              <a:gd name="T55" fmla="*/ 47787 h 138"/>
              <a:gd name="T56" fmla="*/ 11482 w 146"/>
              <a:gd name="T57" fmla="*/ 47787 h 138"/>
              <a:gd name="T58" fmla="*/ 9329 w 146"/>
              <a:gd name="T59" fmla="*/ 48856 h 138"/>
              <a:gd name="T60" fmla="*/ 9329 w 146"/>
              <a:gd name="T61" fmla="*/ 47787 h 138"/>
              <a:gd name="T62" fmla="*/ 10765 w 146"/>
              <a:gd name="T63" fmla="*/ 47787 h 138"/>
              <a:gd name="T64" fmla="*/ 9688 w 146"/>
              <a:gd name="T65" fmla="*/ 43507 h 138"/>
              <a:gd name="T66" fmla="*/ 11482 w 146"/>
              <a:gd name="T67" fmla="*/ 42437 h 138"/>
              <a:gd name="T68" fmla="*/ 16506 w 146"/>
              <a:gd name="T69" fmla="*/ 43507 h 138"/>
              <a:gd name="T70" fmla="*/ 26194 w 146"/>
              <a:gd name="T71" fmla="*/ 35662 h 138"/>
              <a:gd name="T72" fmla="*/ 29423 w 146"/>
              <a:gd name="T73" fmla="*/ 35662 h 138"/>
              <a:gd name="T74" fmla="*/ 43059 w 146"/>
              <a:gd name="T75" fmla="*/ 24963 h 138"/>
              <a:gd name="T76" fmla="*/ 48082 w 146"/>
              <a:gd name="T77" fmla="*/ 21754 h 138"/>
              <a:gd name="T78" fmla="*/ 50594 w 146"/>
              <a:gd name="T79" fmla="*/ 19614 h 138"/>
              <a:gd name="T80" fmla="*/ 36959 w 146"/>
              <a:gd name="T81" fmla="*/ 2140 h 138"/>
              <a:gd name="T82" fmla="*/ 33012 w 146"/>
              <a:gd name="T83" fmla="*/ 6419 h 138"/>
              <a:gd name="T84" fmla="*/ 29782 w 146"/>
              <a:gd name="T85" fmla="*/ 11768 h 138"/>
              <a:gd name="T86" fmla="*/ 24041 w 146"/>
              <a:gd name="T87" fmla="*/ 17474 h 138"/>
              <a:gd name="T88" fmla="*/ 19018 w 146"/>
              <a:gd name="T89" fmla="*/ 24963 h 138"/>
              <a:gd name="T90" fmla="*/ 11841 w 146"/>
              <a:gd name="T91" fmla="*/ 33522 h 138"/>
              <a:gd name="T92" fmla="*/ 1435 w 146"/>
              <a:gd name="T93" fmla="*/ 37801 h 138"/>
              <a:gd name="T94" fmla="*/ 2512 w 146"/>
              <a:gd name="T95" fmla="*/ 44577 h 138"/>
              <a:gd name="T96" fmla="*/ 3588 w 146"/>
              <a:gd name="T97" fmla="*/ 45647 h 138"/>
              <a:gd name="T98" fmla="*/ 5741 w 146"/>
              <a:gd name="T99" fmla="*/ 46717 h 138"/>
              <a:gd name="T100" fmla="*/ 7535 w 146"/>
              <a:gd name="T101" fmla="*/ 47787 h 138"/>
              <a:gd name="T102" fmla="*/ 7894 w 146"/>
              <a:gd name="T103" fmla="*/ 46717 h 138"/>
              <a:gd name="T104" fmla="*/ 8612 w 146"/>
              <a:gd name="T105" fmla="*/ 46717 h 138"/>
              <a:gd name="T106" fmla="*/ 9329 w 146"/>
              <a:gd name="T107" fmla="*/ 47787 h 1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6" h="138">
                <a:moveTo>
                  <a:pt x="26" y="137"/>
                </a:moveTo>
                <a:lnTo>
                  <a:pt x="25" y="134"/>
                </a:lnTo>
                <a:lnTo>
                  <a:pt x="24" y="134"/>
                </a:lnTo>
                <a:lnTo>
                  <a:pt x="21" y="134"/>
                </a:lnTo>
                <a:lnTo>
                  <a:pt x="15" y="134"/>
                </a:lnTo>
                <a:cubicBezTo>
                  <a:pt x="14" y="131"/>
                  <a:pt x="12" y="131"/>
                  <a:pt x="10" y="131"/>
                </a:cubicBezTo>
                <a:cubicBezTo>
                  <a:pt x="9" y="128"/>
                  <a:pt x="7" y="128"/>
                  <a:pt x="5" y="128"/>
                </a:cubicBezTo>
                <a:cubicBezTo>
                  <a:pt x="0" y="122"/>
                  <a:pt x="0" y="109"/>
                  <a:pt x="1" y="103"/>
                </a:cubicBezTo>
                <a:cubicBezTo>
                  <a:pt x="7" y="94"/>
                  <a:pt x="25" y="91"/>
                  <a:pt x="33" y="91"/>
                </a:cubicBezTo>
                <a:cubicBezTo>
                  <a:pt x="37" y="91"/>
                  <a:pt x="48" y="76"/>
                  <a:pt x="51" y="70"/>
                </a:cubicBezTo>
                <a:cubicBezTo>
                  <a:pt x="51" y="70"/>
                  <a:pt x="63" y="52"/>
                  <a:pt x="65" y="49"/>
                </a:cubicBezTo>
                <a:cubicBezTo>
                  <a:pt x="67" y="43"/>
                  <a:pt x="78" y="33"/>
                  <a:pt x="82" y="30"/>
                </a:cubicBezTo>
                <a:cubicBezTo>
                  <a:pt x="84" y="30"/>
                  <a:pt x="89" y="18"/>
                  <a:pt x="89" y="18"/>
                </a:cubicBezTo>
                <a:cubicBezTo>
                  <a:pt x="90" y="15"/>
                  <a:pt x="101" y="6"/>
                  <a:pt x="103" y="3"/>
                </a:cubicBezTo>
                <a:lnTo>
                  <a:pt x="104" y="0"/>
                </a:lnTo>
                <a:lnTo>
                  <a:pt x="145" y="55"/>
                </a:lnTo>
                <a:lnTo>
                  <a:pt x="142" y="58"/>
                </a:lnTo>
                <a:cubicBezTo>
                  <a:pt x="141" y="58"/>
                  <a:pt x="138" y="61"/>
                  <a:pt x="135" y="61"/>
                </a:cubicBezTo>
                <a:cubicBezTo>
                  <a:pt x="129" y="64"/>
                  <a:pt x="125" y="67"/>
                  <a:pt x="121" y="70"/>
                </a:cubicBezTo>
                <a:cubicBezTo>
                  <a:pt x="114" y="94"/>
                  <a:pt x="101" y="103"/>
                  <a:pt x="82" y="103"/>
                </a:cubicBezTo>
                <a:lnTo>
                  <a:pt x="73" y="103"/>
                </a:lnTo>
                <a:cubicBezTo>
                  <a:pt x="51" y="109"/>
                  <a:pt x="47" y="125"/>
                  <a:pt x="47" y="125"/>
                </a:cubicBezTo>
                <a:lnTo>
                  <a:pt x="47" y="128"/>
                </a:lnTo>
                <a:lnTo>
                  <a:pt x="46" y="125"/>
                </a:lnTo>
                <a:cubicBezTo>
                  <a:pt x="46" y="125"/>
                  <a:pt x="38" y="119"/>
                  <a:pt x="34" y="119"/>
                </a:cubicBezTo>
                <a:cubicBezTo>
                  <a:pt x="31" y="119"/>
                  <a:pt x="29" y="122"/>
                  <a:pt x="29" y="122"/>
                </a:cubicBezTo>
                <a:cubicBezTo>
                  <a:pt x="28" y="125"/>
                  <a:pt x="29" y="128"/>
                  <a:pt x="33" y="131"/>
                </a:cubicBezTo>
                <a:lnTo>
                  <a:pt x="33" y="134"/>
                </a:lnTo>
                <a:lnTo>
                  <a:pt x="32" y="134"/>
                </a:lnTo>
                <a:cubicBezTo>
                  <a:pt x="29" y="134"/>
                  <a:pt x="28" y="137"/>
                  <a:pt x="26" y="137"/>
                </a:cubicBezTo>
                <a:close/>
                <a:moveTo>
                  <a:pt x="26" y="134"/>
                </a:moveTo>
                <a:lnTo>
                  <a:pt x="30" y="134"/>
                </a:lnTo>
                <a:cubicBezTo>
                  <a:pt x="27" y="128"/>
                  <a:pt x="26" y="125"/>
                  <a:pt x="27" y="122"/>
                </a:cubicBezTo>
                <a:cubicBezTo>
                  <a:pt x="28" y="119"/>
                  <a:pt x="29" y="119"/>
                  <a:pt x="32" y="119"/>
                </a:cubicBezTo>
                <a:cubicBezTo>
                  <a:pt x="37" y="115"/>
                  <a:pt x="43" y="119"/>
                  <a:pt x="46" y="122"/>
                </a:cubicBezTo>
                <a:cubicBezTo>
                  <a:pt x="47" y="119"/>
                  <a:pt x="53" y="109"/>
                  <a:pt x="73" y="100"/>
                </a:cubicBezTo>
                <a:lnTo>
                  <a:pt x="82" y="100"/>
                </a:lnTo>
                <a:cubicBezTo>
                  <a:pt x="110" y="100"/>
                  <a:pt x="116" y="79"/>
                  <a:pt x="120" y="70"/>
                </a:cubicBezTo>
                <a:cubicBezTo>
                  <a:pt x="123" y="64"/>
                  <a:pt x="129" y="61"/>
                  <a:pt x="134" y="61"/>
                </a:cubicBezTo>
                <a:cubicBezTo>
                  <a:pt x="136" y="58"/>
                  <a:pt x="139" y="58"/>
                  <a:pt x="141" y="55"/>
                </a:cubicBezTo>
                <a:lnTo>
                  <a:pt x="103" y="6"/>
                </a:lnTo>
                <a:cubicBezTo>
                  <a:pt x="98" y="9"/>
                  <a:pt x="92" y="15"/>
                  <a:pt x="92" y="18"/>
                </a:cubicBezTo>
                <a:cubicBezTo>
                  <a:pt x="91" y="18"/>
                  <a:pt x="87" y="30"/>
                  <a:pt x="83" y="33"/>
                </a:cubicBezTo>
                <a:cubicBezTo>
                  <a:pt x="79" y="33"/>
                  <a:pt x="69" y="46"/>
                  <a:pt x="67" y="49"/>
                </a:cubicBezTo>
                <a:cubicBezTo>
                  <a:pt x="65" y="52"/>
                  <a:pt x="53" y="70"/>
                  <a:pt x="53" y="70"/>
                </a:cubicBezTo>
                <a:cubicBezTo>
                  <a:pt x="53" y="70"/>
                  <a:pt x="40" y="91"/>
                  <a:pt x="33" y="94"/>
                </a:cubicBezTo>
                <a:cubicBezTo>
                  <a:pt x="25" y="94"/>
                  <a:pt x="7" y="94"/>
                  <a:pt x="4" y="106"/>
                </a:cubicBezTo>
                <a:cubicBezTo>
                  <a:pt x="1" y="109"/>
                  <a:pt x="3" y="122"/>
                  <a:pt x="7" y="125"/>
                </a:cubicBezTo>
                <a:cubicBezTo>
                  <a:pt x="7" y="128"/>
                  <a:pt x="9" y="128"/>
                  <a:pt x="10" y="128"/>
                </a:cubicBezTo>
                <a:cubicBezTo>
                  <a:pt x="12" y="128"/>
                  <a:pt x="15" y="128"/>
                  <a:pt x="16" y="131"/>
                </a:cubicBezTo>
                <a:cubicBezTo>
                  <a:pt x="18" y="131"/>
                  <a:pt x="20" y="134"/>
                  <a:pt x="21" y="134"/>
                </a:cubicBezTo>
                <a:lnTo>
                  <a:pt x="22" y="131"/>
                </a:lnTo>
                <a:lnTo>
                  <a:pt x="24" y="131"/>
                </a:lnTo>
                <a:lnTo>
                  <a:pt x="26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41" name="Freeform 8610">
            <a:extLst>
              <a:ext uri="{FF2B5EF4-FFF2-40B4-BE49-F238E27FC236}">
                <a16:creationId xmlns:a16="http://schemas.microsoft.com/office/drawing/2014/main" id="{F095A054-1E94-1246-A8EF-B14A41034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5538788"/>
            <a:ext cx="38100" cy="39687"/>
          </a:xfrm>
          <a:custGeom>
            <a:avLst/>
            <a:gdLst>
              <a:gd name="T0" fmla="*/ 1411 w 108"/>
              <a:gd name="T1" fmla="*/ 39329 h 111"/>
              <a:gd name="T2" fmla="*/ 1058 w 108"/>
              <a:gd name="T3" fmla="*/ 39329 h 111"/>
              <a:gd name="T4" fmla="*/ 1411 w 108"/>
              <a:gd name="T5" fmla="*/ 31821 h 111"/>
              <a:gd name="T6" fmla="*/ 5292 w 108"/>
              <a:gd name="T7" fmla="*/ 28246 h 111"/>
              <a:gd name="T8" fmla="*/ 5644 w 108"/>
              <a:gd name="T9" fmla="*/ 29318 h 111"/>
              <a:gd name="T10" fmla="*/ 2117 w 108"/>
              <a:gd name="T11" fmla="*/ 31821 h 111"/>
              <a:gd name="T12" fmla="*/ 2117 w 108"/>
              <a:gd name="T13" fmla="*/ 38257 h 111"/>
              <a:gd name="T14" fmla="*/ 1411 w 108"/>
              <a:gd name="T15" fmla="*/ 39329 h 111"/>
              <a:gd name="T16" fmla="*/ 21519 w 108"/>
              <a:gd name="T17" fmla="*/ 27173 h 111"/>
              <a:gd name="T18" fmla="*/ 26106 w 108"/>
              <a:gd name="T19" fmla="*/ 20737 h 111"/>
              <a:gd name="T20" fmla="*/ 26458 w 108"/>
              <a:gd name="T21" fmla="*/ 19665 h 111"/>
              <a:gd name="T22" fmla="*/ 26458 w 108"/>
              <a:gd name="T23" fmla="*/ 19665 h 111"/>
              <a:gd name="T24" fmla="*/ 27164 w 108"/>
              <a:gd name="T25" fmla="*/ 19665 h 111"/>
              <a:gd name="T26" fmla="*/ 26458 w 108"/>
              <a:gd name="T27" fmla="*/ 20737 h 111"/>
              <a:gd name="T28" fmla="*/ 22578 w 108"/>
              <a:gd name="T29" fmla="*/ 28246 h 111"/>
              <a:gd name="T30" fmla="*/ 21872 w 108"/>
              <a:gd name="T31" fmla="*/ 28246 h 111"/>
              <a:gd name="T32" fmla="*/ 21519 w 108"/>
              <a:gd name="T33" fmla="*/ 27173 h 111"/>
              <a:gd name="T34" fmla="*/ 18697 w 108"/>
              <a:gd name="T35" fmla="*/ 22883 h 111"/>
              <a:gd name="T36" fmla="*/ 17992 w 108"/>
              <a:gd name="T37" fmla="*/ 21810 h 111"/>
              <a:gd name="T38" fmla="*/ 17992 w 108"/>
              <a:gd name="T39" fmla="*/ 20737 h 111"/>
              <a:gd name="T40" fmla="*/ 20461 w 108"/>
              <a:gd name="T41" fmla="*/ 14302 h 111"/>
              <a:gd name="T42" fmla="*/ 13406 w 108"/>
              <a:gd name="T43" fmla="*/ 16447 h 111"/>
              <a:gd name="T44" fmla="*/ 13053 w 108"/>
              <a:gd name="T45" fmla="*/ 15374 h 111"/>
              <a:gd name="T46" fmla="*/ 13406 w 108"/>
              <a:gd name="T47" fmla="*/ 15374 h 111"/>
              <a:gd name="T48" fmla="*/ 21167 w 108"/>
              <a:gd name="T49" fmla="*/ 13229 h 111"/>
              <a:gd name="T50" fmla="*/ 21519 w 108"/>
              <a:gd name="T51" fmla="*/ 14302 h 111"/>
              <a:gd name="T52" fmla="*/ 18697 w 108"/>
              <a:gd name="T53" fmla="*/ 20737 h 111"/>
              <a:gd name="T54" fmla="*/ 25753 w 108"/>
              <a:gd name="T55" fmla="*/ 19665 h 111"/>
              <a:gd name="T56" fmla="*/ 18697 w 108"/>
              <a:gd name="T57" fmla="*/ 22883 h 111"/>
              <a:gd name="T58" fmla="*/ 26106 w 108"/>
              <a:gd name="T59" fmla="*/ 19665 h 111"/>
              <a:gd name="T60" fmla="*/ 25753 w 108"/>
              <a:gd name="T61" fmla="*/ 19665 h 111"/>
              <a:gd name="T62" fmla="*/ 26106 w 108"/>
              <a:gd name="T63" fmla="*/ 19665 h 111"/>
              <a:gd name="T64" fmla="*/ 32456 w 108"/>
              <a:gd name="T65" fmla="*/ 13229 h 111"/>
              <a:gd name="T66" fmla="*/ 32103 w 108"/>
              <a:gd name="T67" fmla="*/ 13229 h 111"/>
              <a:gd name="T68" fmla="*/ 31750 w 108"/>
              <a:gd name="T69" fmla="*/ 13229 h 111"/>
              <a:gd name="T70" fmla="*/ 32456 w 108"/>
              <a:gd name="T71" fmla="*/ 8939 h 111"/>
              <a:gd name="T72" fmla="*/ 32808 w 108"/>
              <a:gd name="T73" fmla="*/ 7866 h 111"/>
              <a:gd name="T74" fmla="*/ 33161 w 108"/>
              <a:gd name="T75" fmla="*/ 8939 h 111"/>
              <a:gd name="T76" fmla="*/ 32456 w 108"/>
              <a:gd name="T77" fmla="*/ 12156 h 111"/>
              <a:gd name="T78" fmla="*/ 37747 w 108"/>
              <a:gd name="T79" fmla="*/ 10011 h 111"/>
              <a:gd name="T80" fmla="*/ 32456 w 108"/>
              <a:gd name="T81" fmla="*/ 13229 h 111"/>
              <a:gd name="T82" fmla="*/ 24694 w 108"/>
              <a:gd name="T83" fmla="*/ 12156 h 111"/>
              <a:gd name="T84" fmla="*/ 24694 w 108"/>
              <a:gd name="T85" fmla="*/ 11084 h 111"/>
              <a:gd name="T86" fmla="*/ 24342 w 108"/>
              <a:gd name="T87" fmla="*/ 11084 h 111"/>
              <a:gd name="T88" fmla="*/ 26811 w 108"/>
              <a:gd name="T89" fmla="*/ 6793 h 111"/>
              <a:gd name="T90" fmla="*/ 27164 w 108"/>
              <a:gd name="T91" fmla="*/ 6793 h 111"/>
              <a:gd name="T92" fmla="*/ 27869 w 108"/>
              <a:gd name="T93" fmla="*/ 6793 h 111"/>
              <a:gd name="T94" fmla="*/ 25400 w 108"/>
              <a:gd name="T95" fmla="*/ 10011 h 111"/>
              <a:gd name="T96" fmla="*/ 29986 w 108"/>
              <a:gd name="T97" fmla="*/ 8939 h 111"/>
              <a:gd name="T98" fmla="*/ 24694 w 108"/>
              <a:gd name="T99" fmla="*/ 12156 h 111"/>
              <a:gd name="T100" fmla="*/ 25400 w 108"/>
              <a:gd name="T101" fmla="*/ 4648 h 111"/>
              <a:gd name="T102" fmla="*/ 25047 w 108"/>
              <a:gd name="T103" fmla="*/ 4648 h 111"/>
              <a:gd name="T104" fmla="*/ 25047 w 108"/>
              <a:gd name="T105" fmla="*/ 3218 h 111"/>
              <a:gd name="T106" fmla="*/ 26811 w 108"/>
              <a:gd name="T107" fmla="*/ 0 h 111"/>
              <a:gd name="T108" fmla="*/ 27869 w 108"/>
              <a:gd name="T109" fmla="*/ 0 h 111"/>
              <a:gd name="T110" fmla="*/ 27869 w 108"/>
              <a:gd name="T111" fmla="*/ 1430 h 111"/>
              <a:gd name="T112" fmla="*/ 26458 w 108"/>
              <a:gd name="T113" fmla="*/ 3218 h 111"/>
              <a:gd name="T114" fmla="*/ 29986 w 108"/>
              <a:gd name="T115" fmla="*/ 2145 h 111"/>
              <a:gd name="T116" fmla="*/ 30339 w 108"/>
              <a:gd name="T117" fmla="*/ 2145 h 111"/>
              <a:gd name="T118" fmla="*/ 25400 w 108"/>
              <a:gd name="T119" fmla="*/ 4648 h 11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8" h="111">
                <a:moveTo>
                  <a:pt x="4" y="110"/>
                </a:moveTo>
                <a:lnTo>
                  <a:pt x="3" y="110"/>
                </a:lnTo>
                <a:cubicBezTo>
                  <a:pt x="0" y="101"/>
                  <a:pt x="0" y="95"/>
                  <a:pt x="4" y="89"/>
                </a:cubicBezTo>
                <a:cubicBezTo>
                  <a:pt x="7" y="82"/>
                  <a:pt x="15" y="79"/>
                  <a:pt x="15" y="79"/>
                </a:cubicBezTo>
                <a:cubicBezTo>
                  <a:pt x="16" y="79"/>
                  <a:pt x="16" y="82"/>
                  <a:pt x="16" y="82"/>
                </a:cubicBezTo>
                <a:cubicBezTo>
                  <a:pt x="16" y="82"/>
                  <a:pt x="9" y="85"/>
                  <a:pt x="6" y="89"/>
                </a:cubicBezTo>
                <a:cubicBezTo>
                  <a:pt x="3" y="95"/>
                  <a:pt x="3" y="101"/>
                  <a:pt x="6" y="107"/>
                </a:cubicBezTo>
                <a:cubicBezTo>
                  <a:pt x="6" y="110"/>
                  <a:pt x="6" y="110"/>
                  <a:pt x="4" y="110"/>
                </a:cubicBezTo>
                <a:close/>
                <a:moveTo>
                  <a:pt x="61" y="76"/>
                </a:moveTo>
                <a:cubicBezTo>
                  <a:pt x="63" y="73"/>
                  <a:pt x="70" y="64"/>
                  <a:pt x="74" y="58"/>
                </a:cubicBezTo>
                <a:lnTo>
                  <a:pt x="75" y="55"/>
                </a:lnTo>
                <a:cubicBezTo>
                  <a:pt x="77" y="55"/>
                  <a:pt x="76" y="55"/>
                  <a:pt x="75" y="55"/>
                </a:cubicBezTo>
                <a:lnTo>
                  <a:pt x="77" y="55"/>
                </a:lnTo>
                <a:cubicBezTo>
                  <a:pt x="80" y="55"/>
                  <a:pt x="80" y="55"/>
                  <a:pt x="75" y="58"/>
                </a:cubicBezTo>
                <a:cubicBezTo>
                  <a:pt x="72" y="64"/>
                  <a:pt x="65" y="76"/>
                  <a:pt x="64" y="79"/>
                </a:cubicBezTo>
                <a:lnTo>
                  <a:pt x="62" y="79"/>
                </a:lnTo>
                <a:cubicBezTo>
                  <a:pt x="61" y="79"/>
                  <a:pt x="61" y="76"/>
                  <a:pt x="61" y="76"/>
                </a:cubicBezTo>
                <a:close/>
                <a:moveTo>
                  <a:pt x="53" y="64"/>
                </a:moveTo>
                <a:cubicBezTo>
                  <a:pt x="52" y="64"/>
                  <a:pt x="51" y="64"/>
                  <a:pt x="51" y="61"/>
                </a:cubicBezTo>
                <a:lnTo>
                  <a:pt x="51" y="58"/>
                </a:lnTo>
                <a:lnTo>
                  <a:pt x="58" y="40"/>
                </a:lnTo>
                <a:lnTo>
                  <a:pt x="38" y="46"/>
                </a:lnTo>
                <a:cubicBezTo>
                  <a:pt x="38" y="46"/>
                  <a:pt x="37" y="46"/>
                  <a:pt x="37" y="43"/>
                </a:cubicBezTo>
                <a:lnTo>
                  <a:pt x="38" y="43"/>
                </a:lnTo>
                <a:lnTo>
                  <a:pt x="60" y="37"/>
                </a:lnTo>
                <a:lnTo>
                  <a:pt x="61" y="40"/>
                </a:lnTo>
                <a:lnTo>
                  <a:pt x="53" y="58"/>
                </a:lnTo>
                <a:cubicBezTo>
                  <a:pt x="65" y="56"/>
                  <a:pt x="71" y="56"/>
                  <a:pt x="73" y="55"/>
                </a:cubicBezTo>
                <a:cubicBezTo>
                  <a:pt x="67" y="59"/>
                  <a:pt x="53" y="64"/>
                  <a:pt x="53" y="64"/>
                </a:cubicBezTo>
                <a:close/>
                <a:moveTo>
                  <a:pt x="74" y="55"/>
                </a:moveTo>
                <a:cubicBezTo>
                  <a:pt x="75" y="55"/>
                  <a:pt x="75" y="55"/>
                  <a:pt x="73" y="55"/>
                </a:cubicBezTo>
                <a:cubicBezTo>
                  <a:pt x="73" y="55"/>
                  <a:pt x="73" y="55"/>
                  <a:pt x="74" y="55"/>
                </a:cubicBezTo>
                <a:close/>
                <a:moveTo>
                  <a:pt x="92" y="37"/>
                </a:moveTo>
                <a:lnTo>
                  <a:pt x="91" y="37"/>
                </a:lnTo>
                <a:lnTo>
                  <a:pt x="90" y="37"/>
                </a:lnTo>
                <a:lnTo>
                  <a:pt x="92" y="25"/>
                </a:lnTo>
                <a:cubicBezTo>
                  <a:pt x="92" y="25"/>
                  <a:pt x="92" y="22"/>
                  <a:pt x="93" y="22"/>
                </a:cubicBezTo>
                <a:lnTo>
                  <a:pt x="94" y="25"/>
                </a:lnTo>
                <a:lnTo>
                  <a:pt x="92" y="34"/>
                </a:lnTo>
                <a:lnTo>
                  <a:pt x="107" y="28"/>
                </a:lnTo>
                <a:lnTo>
                  <a:pt x="92" y="37"/>
                </a:lnTo>
                <a:close/>
                <a:moveTo>
                  <a:pt x="70" y="34"/>
                </a:moveTo>
                <a:lnTo>
                  <a:pt x="70" y="31"/>
                </a:lnTo>
                <a:lnTo>
                  <a:pt x="69" y="31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72" y="28"/>
                </a:lnTo>
                <a:lnTo>
                  <a:pt x="85" y="25"/>
                </a:lnTo>
                <a:lnTo>
                  <a:pt x="70" y="34"/>
                </a:lnTo>
                <a:close/>
                <a:moveTo>
                  <a:pt x="72" y="13"/>
                </a:moveTo>
                <a:lnTo>
                  <a:pt x="71" y="13"/>
                </a:lnTo>
                <a:lnTo>
                  <a:pt x="71" y="9"/>
                </a:lnTo>
                <a:lnTo>
                  <a:pt x="76" y="0"/>
                </a:lnTo>
                <a:lnTo>
                  <a:pt x="79" y="0"/>
                </a:lnTo>
                <a:lnTo>
                  <a:pt x="79" y="4"/>
                </a:lnTo>
                <a:lnTo>
                  <a:pt x="75" y="9"/>
                </a:lnTo>
                <a:lnTo>
                  <a:pt x="85" y="6"/>
                </a:lnTo>
                <a:lnTo>
                  <a:pt x="86" y="6"/>
                </a:lnTo>
                <a:lnTo>
                  <a:pt x="72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42" name="Freeform 8611">
            <a:extLst>
              <a:ext uri="{FF2B5EF4-FFF2-40B4-BE49-F238E27FC236}">
                <a16:creationId xmlns:a16="http://schemas.microsoft.com/office/drawing/2014/main" id="{A55F478C-CF4D-5B47-B86F-1074B0088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2013" y="5567363"/>
            <a:ext cx="6350" cy="11112"/>
          </a:xfrm>
          <a:custGeom>
            <a:avLst/>
            <a:gdLst>
              <a:gd name="T0" fmla="*/ 1003 w 19"/>
              <a:gd name="T1" fmla="*/ 10729 h 29"/>
              <a:gd name="T2" fmla="*/ 1671 w 19"/>
              <a:gd name="T3" fmla="*/ 3449 h 29"/>
              <a:gd name="T4" fmla="*/ 6016 w 19"/>
              <a:gd name="T5" fmla="*/ 0 h 29"/>
              <a:gd name="T6" fmla="*/ 6016 w 19"/>
              <a:gd name="T7" fmla="*/ 1150 h 29"/>
              <a:gd name="T8" fmla="*/ 2339 w 19"/>
              <a:gd name="T9" fmla="*/ 3449 h 29"/>
              <a:gd name="T10" fmla="*/ 1671 w 19"/>
              <a:gd name="T11" fmla="*/ 10729 h 29"/>
              <a:gd name="T12" fmla="*/ 1003 w 19"/>
              <a:gd name="T13" fmla="*/ 10729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9">
                <a:moveTo>
                  <a:pt x="3" y="28"/>
                </a:moveTo>
                <a:cubicBezTo>
                  <a:pt x="0" y="19"/>
                  <a:pt x="2" y="13"/>
                  <a:pt x="5" y="9"/>
                </a:cubicBezTo>
                <a:cubicBezTo>
                  <a:pt x="10" y="0"/>
                  <a:pt x="18" y="0"/>
                  <a:pt x="18" y="0"/>
                </a:cubicBezTo>
                <a:lnTo>
                  <a:pt x="18" y="3"/>
                </a:lnTo>
                <a:cubicBezTo>
                  <a:pt x="18" y="3"/>
                  <a:pt x="11" y="3"/>
                  <a:pt x="7" y="9"/>
                </a:cubicBezTo>
                <a:cubicBezTo>
                  <a:pt x="3" y="13"/>
                  <a:pt x="3" y="19"/>
                  <a:pt x="5" y="28"/>
                </a:cubicBezTo>
                <a:lnTo>
                  <a:pt x="3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43" name="Freeform 8612">
            <a:extLst>
              <a:ext uri="{FF2B5EF4-FFF2-40B4-BE49-F238E27FC236}">
                <a16:creationId xmlns:a16="http://schemas.microsoft.com/office/drawing/2014/main" id="{C2083E67-CB53-BF49-8EEB-2A289C762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913" y="5559425"/>
            <a:ext cx="19050" cy="23813"/>
          </a:xfrm>
          <a:custGeom>
            <a:avLst/>
            <a:gdLst>
              <a:gd name="T0" fmla="*/ 18691 w 53"/>
              <a:gd name="T1" fmla="*/ 23463 h 68"/>
              <a:gd name="T2" fmla="*/ 18331 w 53"/>
              <a:gd name="T3" fmla="*/ 23463 h 68"/>
              <a:gd name="T4" fmla="*/ 0 w 53"/>
              <a:gd name="T5" fmla="*/ 9455 h 68"/>
              <a:gd name="T6" fmla="*/ 0 w 53"/>
              <a:gd name="T7" fmla="*/ 8405 h 68"/>
              <a:gd name="T8" fmla="*/ 0 w 53"/>
              <a:gd name="T9" fmla="*/ 7354 h 68"/>
              <a:gd name="T10" fmla="*/ 2875 w 53"/>
              <a:gd name="T11" fmla="*/ 6303 h 68"/>
              <a:gd name="T12" fmla="*/ 2875 w 53"/>
              <a:gd name="T13" fmla="*/ 0 h 68"/>
              <a:gd name="T14" fmla="*/ 3235 w 53"/>
              <a:gd name="T15" fmla="*/ 0 h 68"/>
              <a:gd name="T16" fmla="*/ 4313 w 53"/>
              <a:gd name="T17" fmla="*/ 3152 h 68"/>
              <a:gd name="T18" fmla="*/ 2875 w 53"/>
              <a:gd name="T19" fmla="*/ 7354 h 68"/>
              <a:gd name="T20" fmla="*/ 18691 w 53"/>
              <a:gd name="T21" fmla="*/ 23463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3" h="68">
                <a:moveTo>
                  <a:pt x="52" y="67"/>
                </a:moveTo>
                <a:lnTo>
                  <a:pt x="51" y="67"/>
                </a:lnTo>
                <a:cubicBezTo>
                  <a:pt x="50" y="67"/>
                  <a:pt x="39" y="21"/>
                  <a:pt x="0" y="27"/>
                </a:cubicBezTo>
                <a:lnTo>
                  <a:pt x="0" y="24"/>
                </a:lnTo>
                <a:lnTo>
                  <a:pt x="0" y="21"/>
                </a:lnTo>
                <a:cubicBezTo>
                  <a:pt x="5" y="21"/>
                  <a:pt x="8" y="21"/>
                  <a:pt x="8" y="18"/>
                </a:cubicBezTo>
                <a:cubicBezTo>
                  <a:pt x="11" y="12"/>
                  <a:pt x="8" y="0"/>
                  <a:pt x="8" y="0"/>
                </a:cubicBezTo>
                <a:lnTo>
                  <a:pt x="9" y="0"/>
                </a:lnTo>
                <a:cubicBezTo>
                  <a:pt x="9" y="0"/>
                  <a:pt x="11" y="0"/>
                  <a:pt x="12" y="9"/>
                </a:cubicBezTo>
                <a:cubicBezTo>
                  <a:pt x="13" y="15"/>
                  <a:pt x="11" y="21"/>
                  <a:pt x="8" y="21"/>
                </a:cubicBezTo>
                <a:cubicBezTo>
                  <a:pt x="42" y="24"/>
                  <a:pt x="52" y="67"/>
                  <a:pt x="52" y="6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44" name="Freeform 8613">
            <a:extLst>
              <a:ext uri="{FF2B5EF4-FFF2-40B4-BE49-F238E27FC236}">
                <a16:creationId xmlns:a16="http://schemas.microsoft.com/office/drawing/2014/main" id="{B1175C61-4220-8A44-88C9-CC7B25B49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5559425"/>
            <a:ext cx="63500" cy="47625"/>
          </a:xfrm>
          <a:custGeom>
            <a:avLst/>
            <a:gdLst>
              <a:gd name="T0" fmla="*/ 31206 w 175"/>
              <a:gd name="T1" fmla="*/ 16597 h 132"/>
              <a:gd name="T2" fmla="*/ 30117 w 175"/>
              <a:gd name="T3" fmla="*/ 15514 h 132"/>
              <a:gd name="T4" fmla="*/ 27940 w 175"/>
              <a:gd name="T5" fmla="*/ 15514 h 132"/>
              <a:gd name="T6" fmla="*/ 19231 w 175"/>
              <a:gd name="T7" fmla="*/ 43656 h 132"/>
              <a:gd name="T8" fmla="*/ 27577 w 175"/>
              <a:gd name="T9" fmla="*/ 15514 h 132"/>
              <a:gd name="T10" fmla="*/ 27214 w 175"/>
              <a:gd name="T11" fmla="*/ 12989 h 132"/>
              <a:gd name="T12" fmla="*/ 12337 w 175"/>
              <a:gd name="T13" fmla="*/ 38244 h 132"/>
              <a:gd name="T14" fmla="*/ 26126 w 175"/>
              <a:gd name="T15" fmla="*/ 12989 h 132"/>
              <a:gd name="T16" fmla="*/ 8346 w 175"/>
              <a:gd name="T17" fmla="*/ 33915 h 132"/>
              <a:gd name="T18" fmla="*/ 6894 w 175"/>
              <a:gd name="T19" fmla="*/ 33915 h 132"/>
              <a:gd name="T20" fmla="*/ 22860 w 175"/>
              <a:gd name="T21" fmla="*/ 10824 h 132"/>
              <a:gd name="T22" fmla="*/ 4354 w 175"/>
              <a:gd name="T23" fmla="*/ 28503 h 132"/>
              <a:gd name="T24" fmla="*/ 3991 w 175"/>
              <a:gd name="T25" fmla="*/ 28503 h 132"/>
              <a:gd name="T26" fmla="*/ 20320 w 175"/>
              <a:gd name="T27" fmla="*/ 9741 h 132"/>
              <a:gd name="T28" fmla="*/ 19594 w 175"/>
              <a:gd name="T29" fmla="*/ 9741 h 132"/>
              <a:gd name="T30" fmla="*/ 726 w 175"/>
              <a:gd name="T31" fmla="*/ 24173 h 132"/>
              <a:gd name="T32" fmla="*/ 0 w 175"/>
              <a:gd name="T33" fmla="*/ 24173 h 132"/>
              <a:gd name="T34" fmla="*/ 15966 w 175"/>
              <a:gd name="T35" fmla="*/ 0 h 132"/>
              <a:gd name="T36" fmla="*/ 17054 w 175"/>
              <a:gd name="T37" fmla="*/ 7577 h 132"/>
              <a:gd name="T38" fmla="*/ 19594 w 175"/>
              <a:gd name="T39" fmla="*/ 4330 h 132"/>
              <a:gd name="T40" fmla="*/ 21046 w 175"/>
              <a:gd name="T41" fmla="*/ 9741 h 132"/>
              <a:gd name="T42" fmla="*/ 22860 w 175"/>
              <a:gd name="T43" fmla="*/ 5412 h 132"/>
              <a:gd name="T44" fmla="*/ 24311 w 175"/>
              <a:gd name="T45" fmla="*/ 5412 h 132"/>
              <a:gd name="T46" fmla="*/ 24674 w 175"/>
              <a:gd name="T47" fmla="*/ 10824 h 132"/>
              <a:gd name="T48" fmla="*/ 26489 w 175"/>
              <a:gd name="T49" fmla="*/ 7577 h 132"/>
              <a:gd name="T50" fmla="*/ 27214 w 175"/>
              <a:gd name="T51" fmla="*/ 7577 h 132"/>
              <a:gd name="T52" fmla="*/ 30117 w 175"/>
              <a:gd name="T53" fmla="*/ 10824 h 132"/>
              <a:gd name="T54" fmla="*/ 31206 w 175"/>
              <a:gd name="T55" fmla="*/ 10824 h 132"/>
              <a:gd name="T56" fmla="*/ 33020 w 175"/>
              <a:gd name="T57" fmla="*/ 16597 h 132"/>
              <a:gd name="T58" fmla="*/ 34109 w 175"/>
              <a:gd name="T59" fmla="*/ 16597 h 132"/>
              <a:gd name="T60" fmla="*/ 36286 w 175"/>
              <a:gd name="T61" fmla="*/ 16597 h 132"/>
              <a:gd name="T62" fmla="*/ 40640 w 175"/>
              <a:gd name="T63" fmla="*/ 47264 h 132"/>
              <a:gd name="T64" fmla="*/ 36286 w 175"/>
              <a:gd name="T65" fmla="*/ 16597 h 132"/>
              <a:gd name="T66" fmla="*/ 33383 w 175"/>
              <a:gd name="T67" fmla="*/ 17679 h 132"/>
              <a:gd name="T68" fmla="*/ 33020 w 175"/>
              <a:gd name="T69" fmla="*/ 17679 h 132"/>
              <a:gd name="T70" fmla="*/ 30480 w 175"/>
              <a:gd name="T71" fmla="*/ 17679 h 132"/>
              <a:gd name="T72" fmla="*/ 26489 w 175"/>
              <a:gd name="T73" fmla="*/ 47264 h 132"/>
              <a:gd name="T74" fmla="*/ 30117 w 175"/>
              <a:gd name="T75" fmla="*/ 16597 h 132"/>
              <a:gd name="T76" fmla="*/ 35197 w 175"/>
              <a:gd name="T77" fmla="*/ 15514 h 132"/>
              <a:gd name="T78" fmla="*/ 35197 w 175"/>
              <a:gd name="T79" fmla="*/ 15514 h 132"/>
              <a:gd name="T80" fmla="*/ 36286 w 175"/>
              <a:gd name="T81" fmla="*/ 9741 h 132"/>
              <a:gd name="T82" fmla="*/ 35197 w 175"/>
              <a:gd name="T83" fmla="*/ 15514 h 132"/>
              <a:gd name="T84" fmla="*/ 48260 w 175"/>
              <a:gd name="T85" fmla="*/ 42935 h 132"/>
              <a:gd name="T86" fmla="*/ 37011 w 175"/>
              <a:gd name="T87" fmla="*/ 14432 h 132"/>
              <a:gd name="T88" fmla="*/ 38826 w 175"/>
              <a:gd name="T89" fmla="*/ 8659 h 132"/>
              <a:gd name="T90" fmla="*/ 39551 w 175"/>
              <a:gd name="T91" fmla="*/ 7577 h 132"/>
              <a:gd name="T92" fmla="*/ 40640 w 175"/>
              <a:gd name="T93" fmla="*/ 12267 h 132"/>
              <a:gd name="T94" fmla="*/ 43543 w 175"/>
              <a:gd name="T95" fmla="*/ 5412 h 132"/>
              <a:gd name="T96" fmla="*/ 44269 w 175"/>
              <a:gd name="T97" fmla="*/ 10824 h 132"/>
              <a:gd name="T98" fmla="*/ 47171 w 175"/>
              <a:gd name="T99" fmla="*/ 3247 h 132"/>
              <a:gd name="T100" fmla="*/ 45357 w 175"/>
              <a:gd name="T101" fmla="*/ 10824 h 132"/>
              <a:gd name="T102" fmla="*/ 63137 w 175"/>
              <a:gd name="T103" fmla="*/ 29585 h 132"/>
              <a:gd name="T104" fmla="*/ 44269 w 175"/>
              <a:gd name="T105" fmla="*/ 10824 h 132"/>
              <a:gd name="T106" fmla="*/ 60234 w 175"/>
              <a:gd name="T107" fmla="*/ 33915 h 132"/>
              <a:gd name="T108" fmla="*/ 41366 w 175"/>
              <a:gd name="T109" fmla="*/ 12989 h 132"/>
              <a:gd name="T110" fmla="*/ 54791 w 175"/>
              <a:gd name="T111" fmla="*/ 38244 h 132"/>
              <a:gd name="T112" fmla="*/ 39551 w 175"/>
              <a:gd name="T113" fmla="*/ 12989 h 132"/>
              <a:gd name="T114" fmla="*/ 48986 w 175"/>
              <a:gd name="T115" fmla="*/ 42935 h 132"/>
              <a:gd name="T116" fmla="*/ 48260 w 175"/>
              <a:gd name="T117" fmla="*/ 42935 h 1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5" h="132">
                <a:moveTo>
                  <a:pt x="83" y="46"/>
                </a:moveTo>
                <a:lnTo>
                  <a:pt x="86" y="46"/>
                </a:lnTo>
                <a:cubicBezTo>
                  <a:pt x="86" y="46"/>
                  <a:pt x="85" y="46"/>
                  <a:pt x="84" y="43"/>
                </a:cubicBezTo>
                <a:lnTo>
                  <a:pt x="83" y="43"/>
                </a:lnTo>
                <a:lnTo>
                  <a:pt x="82" y="43"/>
                </a:lnTo>
                <a:lnTo>
                  <a:pt x="77" y="43"/>
                </a:lnTo>
                <a:cubicBezTo>
                  <a:pt x="61" y="49"/>
                  <a:pt x="53" y="119"/>
                  <a:pt x="53" y="119"/>
                </a:cubicBezTo>
                <a:lnTo>
                  <a:pt x="53" y="121"/>
                </a:lnTo>
                <a:lnTo>
                  <a:pt x="52" y="119"/>
                </a:lnTo>
                <a:cubicBezTo>
                  <a:pt x="53" y="115"/>
                  <a:pt x="58" y="49"/>
                  <a:pt x="76" y="43"/>
                </a:cubicBezTo>
                <a:cubicBezTo>
                  <a:pt x="77" y="40"/>
                  <a:pt x="78" y="40"/>
                  <a:pt x="79" y="40"/>
                </a:cubicBezTo>
                <a:cubicBezTo>
                  <a:pt x="78" y="40"/>
                  <a:pt x="77" y="40"/>
                  <a:pt x="75" y="36"/>
                </a:cubicBezTo>
                <a:cubicBezTo>
                  <a:pt x="73" y="40"/>
                  <a:pt x="40" y="67"/>
                  <a:pt x="35" y="104"/>
                </a:cubicBezTo>
                <a:cubicBezTo>
                  <a:pt x="35" y="106"/>
                  <a:pt x="34" y="106"/>
                  <a:pt x="34" y="106"/>
                </a:cubicBezTo>
                <a:lnTo>
                  <a:pt x="34" y="104"/>
                </a:lnTo>
                <a:cubicBezTo>
                  <a:pt x="38" y="70"/>
                  <a:pt x="66" y="43"/>
                  <a:pt x="72" y="36"/>
                </a:cubicBezTo>
                <a:cubicBezTo>
                  <a:pt x="70" y="36"/>
                  <a:pt x="68" y="36"/>
                  <a:pt x="68" y="34"/>
                </a:cubicBezTo>
                <a:cubicBezTo>
                  <a:pt x="63" y="36"/>
                  <a:pt x="26" y="64"/>
                  <a:pt x="23" y="94"/>
                </a:cubicBezTo>
                <a:lnTo>
                  <a:pt x="22" y="94"/>
                </a:lnTo>
                <a:lnTo>
                  <a:pt x="19" y="94"/>
                </a:lnTo>
                <a:cubicBezTo>
                  <a:pt x="23" y="64"/>
                  <a:pt x="58" y="40"/>
                  <a:pt x="67" y="34"/>
                </a:cubicBezTo>
                <a:cubicBezTo>
                  <a:pt x="66" y="30"/>
                  <a:pt x="65" y="30"/>
                  <a:pt x="63" y="30"/>
                </a:cubicBezTo>
                <a:lnTo>
                  <a:pt x="58" y="30"/>
                </a:lnTo>
                <a:cubicBezTo>
                  <a:pt x="58" y="30"/>
                  <a:pt x="11" y="58"/>
                  <a:pt x="12" y="79"/>
                </a:cubicBezTo>
                <a:lnTo>
                  <a:pt x="12" y="82"/>
                </a:lnTo>
                <a:cubicBezTo>
                  <a:pt x="11" y="82"/>
                  <a:pt x="11" y="82"/>
                  <a:pt x="11" y="79"/>
                </a:cubicBezTo>
                <a:cubicBezTo>
                  <a:pt x="8" y="58"/>
                  <a:pt x="50" y="30"/>
                  <a:pt x="56" y="30"/>
                </a:cubicBezTo>
                <a:lnTo>
                  <a:pt x="56" y="27"/>
                </a:lnTo>
                <a:lnTo>
                  <a:pt x="55" y="27"/>
                </a:lnTo>
                <a:lnTo>
                  <a:pt x="54" y="27"/>
                </a:lnTo>
                <a:cubicBezTo>
                  <a:pt x="52" y="27"/>
                  <a:pt x="49" y="24"/>
                  <a:pt x="46" y="24"/>
                </a:cubicBezTo>
                <a:cubicBezTo>
                  <a:pt x="46" y="24"/>
                  <a:pt x="11" y="30"/>
                  <a:pt x="2" y="67"/>
                </a:cubicBezTo>
                <a:lnTo>
                  <a:pt x="1" y="67"/>
                </a:lnTo>
                <a:lnTo>
                  <a:pt x="0" y="67"/>
                </a:lnTo>
                <a:cubicBezTo>
                  <a:pt x="8" y="30"/>
                  <a:pt x="40" y="21"/>
                  <a:pt x="44" y="21"/>
                </a:cubicBezTo>
                <a:cubicBezTo>
                  <a:pt x="42" y="15"/>
                  <a:pt x="43" y="3"/>
                  <a:pt x="44" y="0"/>
                </a:cubicBezTo>
                <a:lnTo>
                  <a:pt x="45" y="0"/>
                </a:lnTo>
                <a:cubicBezTo>
                  <a:pt x="44" y="6"/>
                  <a:pt x="44" y="15"/>
                  <a:pt x="47" y="21"/>
                </a:cubicBezTo>
                <a:cubicBezTo>
                  <a:pt x="49" y="21"/>
                  <a:pt x="53" y="24"/>
                  <a:pt x="54" y="24"/>
                </a:cubicBezTo>
                <a:cubicBezTo>
                  <a:pt x="53" y="21"/>
                  <a:pt x="53" y="18"/>
                  <a:pt x="54" y="12"/>
                </a:cubicBezTo>
                <a:cubicBezTo>
                  <a:pt x="54" y="9"/>
                  <a:pt x="56" y="9"/>
                  <a:pt x="56" y="12"/>
                </a:cubicBezTo>
                <a:cubicBezTo>
                  <a:pt x="55" y="21"/>
                  <a:pt x="56" y="24"/>
                  <a:pt x="58" y="27"/>
                </a:cubicBezTo>
                <a:cubicBezTo>
                  <a:pt x="58" y="27"/>
                  <a:pt x="61" y="30"/>
                  <a:pt x="63" y="30"/>
                </a:cubicBezTo>
                <a:cubicBezTo>
                  <a:pt x="61" y="21"/>
                  <a:pt x="63" y="15"/>
                  <a:pt x="63" y="15"/>
                </a:cubicBezTo>
                <a:lnTo>
                  <a:pt x="65" y="15"/>
                </a:lnTo>
                <a:lnTo>
                  <a:pt x="67" y="15"/>
                </a:lnTo>
                <a:cubicBezTo>
                  <a:pt x="66" y="15"/>
                  <a:pt x="63" y="24"/>
                  <a:pt x="67" y="30"/>
                </a:cubicBezTo>
                <a:lnTo>
                  <a:pt x="68" y="30"/>
                </a:lnTo>
                <a:cubicBezTo>
                  <a:pt x="69" y="34"/>
                  <a:pt x="72" y="34"/>
                  <a:pt x="75" y="34"/>
                </a:cubicBezTo>
                <a:cubicBezTo>
                  <a:pt x="72" y="30"/>
                  <a:pt x="73" y="21"/>
                  <a:pt x="73" y="21"/>
                </a:cubicBezTo>
                <a:lnTo>
                  <a:pt x="74" y="21"/>
                </a:lnTo>
                <a:lnTo>
                  <a:pt x="75" y="21"/>
                </a:lnTo>
                <a:cubicBezTo>
                  <a:pt x="75" y="24"/>
                  <a:pt x="72" y="34"/>
                  <a:pt x="83" y="43"/>
                </a:cubicBezTo>
                <a:cubicBezTo>
                  <a:pt x="81" y="36"/>
                  <a:pt x="83" y="30"/>
                  <a:pt x="83" y="30"/>
                </a:cubicBezTo>
                <a:lnTo>
                  <a:pt x="84" y="27"/>
                </a:lnTo>
                <a:lnTo>
                  <a:pt x="86" y="30"/>
                </a:lnTo>
                <a:cubicBezTo>
                  <a:pt x="86" y="30"/>
                  <a:pt x="83" y="36"/>
                  <a:pt x="86" y="43"/>
                </a:cubicBezTo>
                <a:cubicBezTo>
                  <a:pt x="86" y="43"/>
                  <a:pt x="88" y="46"/>
                  <a:pt x="91" y="46"/>
                </a:cubicBezTo>
                <a:lnTo>
                  <a:pt x="92" y="46"/>
                </a:lnTo>
                <a:lnTo>
                  <a:pt x="94" y="46"/>
                </a:lnTo>
                <a:cubicBezTo>
                  <a:pt x="95" y="45"/>
                  <a:pt x="96" y="44"/>
                  <a:pt x="97" y="43"/>
                </a:cubicBezTo>
                <a:cubicBezTo>
                  <a:pt x="99" y="43"/>
                  <a:pt x="100" y="46"/>
                  <a:pt x="100" y="46"/>
                </a:cubicBezTo>
                <a:cubicBezTo>
                  <a:pt x="117" y="55"/>
                  <a:pt x="115" y="128"/>
                  <a:pt x="114" y="131"/>
                </a:cubicBezTo>
                <a:lnTo>
                  <a:pt x="112" y="131"/>
                </a:lnTo>
                <a:lnTo>
                  <a:pt x="111" y="131"/>
                </a:lnTo>
                <a:cubicBezTo>
                  <a:pt x="111" y="131"/>
                  <a:pt x="115" y="55"/>
                  <a:pt x="100" y="46"/>
                </a:cubicBezTo>
                <a:lnTo>
                  <a:pt x="94" y="46"/>
                </a:lnTo>
                <a:cubicBezTo>
                  <a:pt x="94" y="46"/>
                  <a:pt x="93" y="46"/>
                  <a:pt x="92" y="49"/>
                </a:cubicBezTo>
                <a:lnTo>
                  <a:pt x="91" y="46"/>
                </a:lnTo>
                <a:lnTo>
                  <a:pt x="91" y="49"/>
                </a:lnTo>
                <a:lnTo>
                  <a:pt x="90" y="49"/>
                </a:lnTo>
                <a:cubicBezTo>
                  <a:pt x="88" y="46"/>
                  <a:pt x="86" y="49"/>
                  <a:pt x="84" y="49"/>
                </a:cubicBezTo>
                <a:cubicBezTo>
                  <a:pt x="71" y="58"/>
                  <a:pt x="74" y="131"/>
                  <a:pt x="74" y="131"/>
                </a:cubicBezTo>
                <a:lnTo>
                  <a:pt x="73" y="131"/>
                </a:lnTo>
                <a:lnTo>
                  <a:pt x="72" y="131"/>
                </a:lnTo>
                <a:cubicBezTo>
                  <a:pt x="72" y="128"/>
                  <a:pt x="68" y="58"/>
                  <a:pt x="83" y="46"/>
                </a:cubicBezTo>
                <a:close/>
                <a:moveTo>
                  <a:pt x="97" y="43"/>
                </a:moveTo>
                <a:cubicBezTo>
                  <a:pt x="97" y="43"/>
                  <a:pt x="97" y="43"/>
                  <a:pt x="97" y="43"/>
                </a:cubicBezTo>
                <a:cubicBezTo>
                  <a:pt x="97" y="43"/>
                  <a:pt x="97" y="43"/>
                  <a:pt x="97" y="43"/>
                </a:cubicBezTo>
                <a:cubicBezTo>
                  <a:pt x="97" y="43"/>
                  <a:pt x="97" y="43"/>
                  <a:pt x="97" y="43"/>
                </a:cubicBezTo>
                <a:close/>
                <a:moveTo>
                  <a:pt x="100" y="30"/>
                </a:moveTo>
                <a:lnTo>
                  <a:pt x="100" y="27"/>
                </a:lnTo>
                <a:lnTo>
                  <a:pt x="101" y="27"/>
                </a:lnTo>
                <a:cubicBezTo>
                  <a:pt x="101" y="30"/>
                  <a:pt x="104" y="40"/>
                  <a:pt x="97" y="43"/>
                </a:cubicBezTo>
                <a:cubicBezTo>
                  <a:pt x="101" y="37"/>
                  <a:pt x="100" y="30"/>
                  <a:pt x="100" y="30"/>
                </a:cubicBezTo>
                <a:close/>
                <a:moveTo>
                  <a:pt x="133" y="119"/>
                </a:moveTo>
                <a:cubicBezTo>
                  <a:pt x="133" y="119"/>
                  <a:pt x="125" y="43"/>
                  <a:pt x="103" y="40"/>
                </a:cubicBezTo>
                <a:lnTo>
                  <a:pt x="102" y="40"/>
                </a:lnTo>
                <a:cubicBezTo>
                  <a:pt x="104" y="40"/>
                  <a:pt x="107" y="36"/>
                  <a:pt x="109" y="34"/>
                </a:cubicBezTo>
                <a:cubicBezTo>
                  <a:pt x="111" y="30"/>
                  <a:pt x="107" y="24"/>
                  <a:pt x="107" y="24"/>
                </a:cubicBezTo>
                <a:lnTo>
                  <a:pt x="107" y="21"/>
                </a:lnTo>
                <a:lnTo>
                  <a:pt x="109" y="21"/>
                </a:lnTo>
                <a:cubicBezTo>
                  <a:pt x="109" y="21"/>
                  <a:pt x="113" y="30"/>
                  <a:pt x="111" y="34"/>
                </a:cubicBezTo>
                <a:lnTo>
                  <a:pt x="112" y="34"/>
                </a:lnTo>
                <a:lnTo>
                  <a:pt x="113" y="34"/>
                </a:lnTo>
                <a:cubicBezTo>
                  <a:pt x="122" y="30"/>
                  <a:pt x="122" y="21"/>
                  <a:pt x="120" y="15"/>
                </a:cubicBezTo>
                <a:lnTo>
                  <a:pt x="122" y="15"/>
                </a:lnTo>
                <a:cubicBezTo>
                  <a:pt x="123" y="21"/>
                  <a:pt x="123" y="24"/>
                  <a:pt x="122" y="30"/>
                </a:cubicBezTo>
                <a:cubicBezTo>
                  <a:pt x="132" y="21"/>
                  <a:pt x="129" y="9"/>
                  <a:pt x="129" y="9"/>
                </a:cubicBezTo>
                <a:lnTo>
                  <a:pt x="130" y="9"/>
                </a:lnTo>
                <a:lnTo>
                  <a:pt x="131" y="9"/>
                </a:lnTo>
                <a:cubicBezTo>
                  <a:pt x="131" y="9"/>
                  <a:pt x="134" y="21"/>
                  <a:pt x="125" y="30"/>
                </a:cubicBezTo>
                <a:cubicBezTo>
                  <a:pt x="164" y="40"/>
                  <a:pt x="174" y="79"/>
                  <a:pt x="174" y="79"/>
                </a:cubicBezTo>
                <a:lnTo>
                  <a:pt x="174" y="82"/>
                </a:lnTo>
                <a:lnTo>
                  <a:pt x="172" y="82"/>
                </a:lnTo>
                <a:cubicBezTo>
                  <a:pt x="172" y="79"/>
                  <a:pt x="163" y="40"/>
                  <a:pt x="122" y="30"/>
                </a:cubicBezTo>
                <a:cubicBezTo>
                  <a:pt x="120" y="30"/>
                  <a:pt x="119" y="34"/>
                  <a:pt x="119" y="34"/>
                </a:cubicBezTo>
                <a:cubicBezTo>
                  <a:pt x="142" y="36"/>
                  <a:pt x="165" y="91"/>
                  <a:pt x="166" y="94"/>
                </a:cubicBezTo>
                <a:lnTo>
                  <a:pt x="164" y="94"/>
                </a:lnTo>
                <a:cubicBezTo>
                  <a:pt x="164" y="94"/>
                  <a:pt x="138" y="30"/>
                  <a:pt x="114" y="36"/>
                </a:cubicBezTo>
                <a:cubicBezTo>
                  <a:pt x="122" y="46"/>
                  <a:pt x="153" y="76"/>
                  <a:pt x="153" y="104"/>
                </a:cubicBezTo>
                <a:cubicBezTo>
                  <a:pt x="153" y="106"/>
                  <a:pt x="153" y="106"/>
                  <a:pt x="151" y="106"/>
                </a:cubicBezTo>
                <a:lnTo>
                  <a:pt x="150" y="104"/>
                </a:lnTo>
                <a:cubicBezTo>
                  <a:pt x="151" y="76"/>
                  <a:pt x="115" y="40"/>
                  <a:pt x="109" y="36"/>
                </a:cubicBezTo>
                <a:cubicBezTo>
                  <a:pt x="109" y="40"/>
                  <a:pt x="107" y="40"/>
                  <a:pt x="106" y="40"/>
                </a:cubicBezTo>
                <a:cubicBezTo>
                  <a:pt x="128" y="49"/>
                  <a:pt x="135" y="115"/>
                  <a:pt x="135" y="119"/>
                </a:cubicBezTo>
                <a:lnTo>
                  <a:pt x="134" y="119"/>
                </a:lnTo>
                <a:lnTo>
                  <a:pt x="133" y="1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45" name="Freeform 8614">
            <a:extLst>
              <a:ext uri="{FF2B5EF4-FFF2-40B4-BE49-F238E27FC236}">
                <a16:creationId xmlns:a16="http://schemas.microsoft.com/office/drawing/2014/main" id="{E636C929-4CD7-D945-BC4C-4893F43C8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650" y="5476875"/>
            <a:ext cx="107950" cy="93663"/>
          </a:xfrm>
          <a:custGeom>
            <a:avLst/>
            <a:gdLst>
              <a:gd name="T0" fmla="*/ 54878 w 299"/>
              <a:gd name="T1" fmla="*/ 93301 h 259"/>
              <a:gd name="T2" fmla="*/ 54517 w 299"/>
              <a:gd name="T3" fmla="*/ 93301 h 259"/>
              <a:gd name="T4" fmla="*/ 10831 w 299"/>
              <a:gd name="T5" fmla="*/ 1085 h 259"/>
              <a:gd name="T6" fmla="*/ 10831 w 299"/>
              <a:gd name="T7" fmla="*/ 0 h 259"/>
              <a:gd name="T8" fmla="*/ 11192 w 299"/>
              <a:gd name="T9" fmla="*/ 0 h 259"/>
              <a:gd name="T10" fmla="*/ 32132 w 299"/>
              <a:gd name="T11" fmla="*/ 6871 h 259"/>
              <a:gd name="T12" fmla="*/ 32854 w 299"/>
              <a:gd name="T13" fmla="*/ 6871 h 259"/>
              <a:gd name="T14" fmla="*/ 54517 w 299"/>
              <a:gd name="T15" fmla="*/ 1085 h 259"/>
              <a:gd name="T16" fmla="*/ 76901 w 299"/>
              <a:gd name="T17" fmla="*/ 6871 h 259"/>
              <a:gd name="T18" fmla="*/ 99646 w 299"/>
              <a:gd name="T19" fmla="*/ 0 h 259"/>
              <a:gd name="T20" fmla="*/ 99646 w 299"/>
              <a:gd name="T21" fmla="*/ 0 h 259"/>
              <a:gd name="T22" fmla="*/ 100007 w 299"/>
              <a:gd name="T23" fmla="*/ 1085 h 259"/>
              <a:gd name="T24" fmla="*/ 54878 w 299"/>
              <a:gd name="T25" fmla="*/ 93301 h 259"/>
              <a:gd name="T26" fmla="*/ 11192 w 299"/>
              <a:gd name="T27" fmla="*/ 2531 h 259"/>
              <a:gd name="T28" fmla="*/ 54878 w 299"/>
              <a:gd name="T29" fmla="*/ 93301 h 259"/>
              <a:gd name="T30" fmla="*/ 99646 w 299"/>
              <a:gd name="T31" fmla="*/ 2531 h 259"/>
              <a:gd name="T32" fmla="*/ 76901 w 299"/>
              <a:gd name="T33" fmla="*/ 7956 h 259"/>
              <a:gd name="T34" fmla="*/ 54517 w 299"/>
              <a:gd name="T35" fmla="*/ 2531 h 259"/>
              <a:gd name="T36" fmla="*/ 32854 w 299"/>
              <a:gd name="T37" fmla="*/ 7956 h 259"/>
              <a:gd name="T38" fmla="*/ 32132 w 299"/>
              <a:gd name="T39" fmla="*/ 7956 h 259"/>
              <a:gd name="T40" fmla="*/ 11192 w 299"/>
              <a:gd name="T41" fmla="*/ 2531 h 25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99" h="259">
                <a:moveTo>
                  <a:pt x="152" y="258"/>
                </a:moveTo>
                <a:lnTo>
                  <a:pt x="151" y="258"/>
                </a:lnTo>
                <a:cubicBezTo>
                  <a:pt x="52" y="213"/>
                  <a:pt x="0" y="104"/>
                  <a:pt x="30" y="3"/>
                </a:cubicBezTo>
                <a:lnTo>
                  <a:pt x="30" y="0"/>
                </a:lnTo>
                <a:lnTo>
                  <a:pt x="31" y="0"/>
                </a:lnTo>
                <a:cubicBezTo>
                  <a:pt x="31" y="3"/>
                  <a:pt x="63" y="19"/>
                  <a:pt x="89" y="19"/>
                </a:cubicBezTo>
                <a:lnTo>
                  <a:pt x="91" y="19"/>
                </a:lnTo>
                <a:cubicBezTo>
                  <a:pt x="114" y="19"/>
                  <a:pt x="151" y="3"/>
                  <a:pt x="151" y="3"/>
                </a:cubicBezTo>
                <a:cubicBezTo>
                  <a:pt x="153" y="3"/>
                  <a:pt x="185" y="22"/>
                  <a:pt x="213" y="19"/>
                </a:cubicBezTo>
                <a:cubicBezTo>
                  <a:pt x="238" y="16"/>
                  <a:pt x="276" y="0"/>
                  <a:pt x="276" y="0"/>
                </a:cubicBezTo>
                <a:lnTo>
                  <a:pt x="277" y="3"/>
                </a:lnTo>
                <a:cubicBezTo>
                  <a:pt x="298" y="113"/>
                  <a:pt x="250" y="213"/>
                  <a:pt x="152" y="258"/>
                </a:cubicBezTo>
                <a:close/>
                <a:moveTo>
                  <a:pt x="31" y="7"/>
                </a:moveTo>
                <a:cubicBezTo>
                  <a:pt x="2" y="104"/>
                  <a:pt x="53" y="210"/>
                  <a:pt x="152" y="258"/>
                </a:cubicBezTo>
                <a:cubicBezTo>
                  <a:pt x="248" y="210"/>
                  <a:pt x="295" y="113"/>
                  <a:pt x="276" y="7"/>
                </a:cubicBezTo>
                <a:cubicBezTo>
                  <a:pt x="268" y="7"/>
                  <a:pt x="236" y="19"/>
                  <a:pt x="213" y="22"/>
                </a:cubicBezTo>
                <a:cubicBezTo>
                  <a:pt x="186" y="25"/>
                  <a:pt x="152" y="7"/>
                  <a:pt x="151" y="7"/>
                </a:cubicBezTo>
                <a:cubicBezTo>
                  <a:pt x="152" y="7"/>
                  <a:pt x="115" y="22"/>
                  <a:pt x="91" y="22"/>
                </a:cubicBezTo>
                <a:lnTo>
                  <a:pt x="89" y="22"/>
                </a:lnTo>
                <a:cubicBezTo>
                  <a:pt x="66" y="22"/>
                  <a:pt x="38" y="7"/>
                  <a:pt x="31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46" name="Freeform 8615">
            <a:extLst>
              <a:ext uri="{FF2B5EF4-FFF2-40B4-BE49-F238E27FC236}">
                <a16:creationId xmlns:a16="http://schemas.microsoft.com/office/drawing/2014/main" id="{335C553A-F66D-C047-952C-5C0FCE713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4238" y="5478463"/>
            <a:ext cx="106362" cy="92075"/>
          </a:xfrm>
          <a:custGeom>
            <a:avLst/>
            <a:gdLst>
              <a:gd name="T0" fmla="*/ 10386 w 297"/>
              <a:gd name="T1" fmla="*/ 0 h 256"/>
              <a:gd name="T2" fmla="*/ 31873 w 297"/>
              <a:gd name="T3" fmla="*/ 6834 h 256"/>
              <a:gd name="T4" fmla="*/ 53718 w 297"/>
              <a:gd name="T5" fmla="*/ 0 h 256"/>
              <a:gd name="T6" fmla="*/ 75564 w 297"/>
              <a:gd name="T7" fmla="*/ 5755 h 256"/>
              <a:gd name="T8" fmla="*/ 98125 w 297"/>
              <a:gd name="T9" fmla="*/ 0 h 256"/>
              <a:gd name="T10" fmla="*/ 53718 w 297"/>
              <a:gd name="T11" fmla="*/ 91715 h 256"/>
              <a:gd name="T12" fmla="*/ 10386 w 297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7" h="256">
                <a:moveTo>
                  <a:pt x="29" y="0"/>
                </a:moveTo>
                <a:cubicBezTo>
                  <a:pt x="29" y="0"/>
                  <a:pt x="63" y="19"/>
                  <a:pt x="89" y="19"/>
                </a:cubicBezTo>
                <a:cubicBezTo>
                  <a:pt x="113" y="16"/>
                  <a:pt x="150" y="0"/>
                  <a:pt x="150" y="0"/>
                </a:cubicBezTo>
                <a:cubicBezTo>
                  <a:pt x="150" y="0"/>
                  <a:pt x="183" y="22"/>
                  <a:pt x="211" y="16"/>
                </a:cubicBezTo>
                <a:cubicBezTo>
                  <a:pt x="236" y="13"/>
                  <a:pt x="274" y="0"/>
                  <a:pt x="274" y="0"/>
                </a:cubicBezTo>
                <a:cubicBezTo>
                  <a:pt x="296" y="113"/>
                  <a:pt x="246" y="210"/>
                  <a:pt x="150" y="255"/>
                </a:cubicBezTo>
                <a:cubicBezTo>
                  <a:pt x="49" y="207"/>
                  <a:pt x="0" y="98"/>
                  <a:pt x="29" y="0"/>
                </a:cubicBezTo>
              </a:path>
            </a:pathLst>
          </a:custGeom>
          <a:solidFill>
            <a:srgbClr val="B30C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47" name="Freeform 8616">
            <a:extLst>
              <a:ext uri="{FF2B5EF4-FFF2-40B4-BE49-F238E27FC236}">
                <a16:creationId xmlns:a16="http://schemas.microsoft.com/office/drawing/2014/main" id="{0061FF9D-DA19-C141-B155-40AEA7067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650" y="5476875"/>
            <a:ext cx="107950" cy="93663"/>
          </a:xfrm>
          <a:custGeom>
            <a:avLst/>
            <a:gdLst>
              <a:gd name="T0" fmla="*/ 54517 w 299"/>
              <a:gd name="T1" fmla="*/ 92233 h 262"/>
              <a:gd name="T2" fmla="*/ 10831 w 299"/>
              <a:gd name="T3" fmla="*/ 1072 h 262"/>
              <a:gd name="T4" fmla="*/ 10831 w 299"/>
              <a:gd name="T5" fmla="*/ 0 h 262"/>
              <a:gd name="T6" fmla="*/ 11192 w 299"/>
              <a:gd name="T7" fmla="*/ 0 h 262"/>
              <a:gd name="T8" fmla="*/ 32132 w 299"/>
              <a:gd name="T9" fmla="*/ 6792 h 262"/>
              <a:gd name="T10" fmla="*/ 32854 w 299"/>
              <a:gd name="T11" fmla="*/ 6792 h 262"/>
              <a:gd name="T12" fmla="*/ 54517 w 299"/>
              <a:gd name="T13" fmla="*/ 1072 h 262"/>
              <a:gd name="T14" fmla="*/ 76901 w 299"/>
              <a:gd name="T15" fmla="*/ 6792 h 262"/>
              <a:gd name="T16" fmla="*/ 99646 w 299"/>
              <a:gd name="T17" fmla="*/ 0 h 262"/>
              <a:gd name="T18" fmla="*/ 100007 w 299"/>
              <a:gd name="T19" fmla="*/ 0 h 262"/>
              <a:gd name="T20" fmla="*/ 100368 w 299"/>
              <a:gd name="T21" fmla="*/ 1072 h 262"/>
              <a:gd name="T22" fmla="*/ 54878 w 299"/>
              <a:gd name="T23" fmla="*/ 92233 h 262"/>
              <a:gd name="T24" fmla="*/ 99646 w 299"/>
              <a:gd name="T25" fmla="*/ 2502 h 262"/>
              <a:gd name="T26" fmla="*/ 76901 w 299"/>
              <a:gd name="T27" fmla="*/ 7865 h 262"/>
              <a:gd name="T28" fmla="*/ 54517 w 299"/>
              <a:gd name="T29" fmla="*/ 2502 h 262"/>
              <a:gd name="T30" fmla="*/ 32854 w 299"/>
              <a:gd name="T31" fmla="*/ 7865 h 262"/>
              <a:gd name="T32" fmla="*/ 32132 w 299"/>
              <a:gd name="T33" fmla="*/ 7865 h 262"/>
              <a:gd name="T34" fmla="*/ 11192 w 299"/>
              <a:gd name="T35" fmla="*/ 2502 h 262"/>
              <a:gd name="T36" fmla="*/ 54878 w 299"/>
              <a:gd name="T37" fmla="*/ 92233 h 262"/>
              <a:gd name="T38" fmla="*/ 54878 w 299"/>
              <a:gd name="T39" fmla="*/ 92233 h 262"/>
              <a:gd name="T40" fmla="*/ 54878 w 299"/>
              <a:gd name="T41" fmla="*/ 93306 h 262"/>
              <a:gd name="T42" fmla="*/ 54517 w 299"/>
              <a:gd name="T43" fmla="*/ 92233 h 2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99" h="262">
                <a:moveTo>
                  <a:pt x="151" y="258"/>
                </a:moveTo>
                <a:cubicBezTo>
                  <a:pt x="52" y="213"/>
                  <a:pt x="0" y="104"/>
                  <a:pt x="30" y="3"/>
                </a:cubicBezTo>
                <a:lnTo>
                  <a:pt x="30" y="0"/>
                </a:lnTo>
                <a:lnTo>
                  <a:pt x="31" y="0"/>
                </a:lnTo>
                <a:cubicBezTo>
                  <a:pt x="31" y="0"/>
                  <a:pt x="63" y="19"/>
                  <a:pt x="89" y="19"/>
                </a:cubicBezTo>
                <a:lnTo>
                  <a:pt x="91" y="19"/>
                </a:lnTo>
                <a:cubicBezTo>
                  <a:pt x="114" y="19"/>
                  <a:pt x="151" y="3"/>
                  <a:pt x="151" y="3"/>
                </a:cubicBezTo>
                <a:cubicBezTo>
                  <a:pt x="153" y="3"/>
                  <a:pt x="186" y="22"/>
                  <a:pt x="213" y="19"/>
                </a:cubicBezTo>
                <a:cubicBezTo>
                  <a:pt x="238" y="16"/>
                  <a:pt x="276" y="0"/>
                  <a:pt x="276" y="0"/>
                </a:cubicBezTo>
                <a:lnTo>
                  <a:pt x="277" y="0"/>
                </a:lnTo>
                <a:lnTo>
                  <a:pt x="278" y="3"/>
                </a:lnTo>
                <a:cubicBezTo>
                  <a:pt x="298" y="113"/>
                  <a:pt x="250" y="213"/>
                  <a:pt x="152" y="258"/>
                </a:cubicBezTo>
                <a:cubicBezTo>
                  <a:pt x="248" y="210"/>
                  <a:pt x="295" y="113"/>
                  <a:pt x="276" y="7"/>
                </a:cubicBezTo>
                <a:cubicBezTo>
                  <a:pt x="267" y="7"/>
                  <a:pt x="236" y="19"/>
                  <a:pt x="213" y="22"/>
                </a:cubicBezTo>
                <a:cubicBezTo>
                  <a:pt x="185" y="25"/>
                  <a:pt x="152" y="7"/>
                  <a:pt x="151" y="7"/>
                </a:cubicBezTo>
                <a:cubicBezTo>
                  <a:pt x="151" y="7"/>
                  <a:pt x="115" y="22"/>
                  <a:pt x="91" y="22"/>
                </a:cubicBezTo>
                <a:lnTo>
                  <a:pt x="89" y="22"/>
                </a:lnTo>
                <a:cubicBezTo>
                  <a:pt x="66" y="22"/>
                  <a:pt x="38" y="10"/>
                  <a:pt x="31" y="7"/>
                </a:cubicBezTo>
                <a:cubicBezTo>
                  <a:pt x="3" y="104"/>
                  <a:pt x="54" y="210"/>
                  <a:pt x="152" y="258"/>
                </a:cubicBezTo>
                <a:lnTo>
                  <a:pt x="152" y="261"/>
                </a:lnTo>
                <a:lnTo>
                  <a:pt x="151" y="25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48" name="Freeform 8617">
            <a:extLst>
              <a:ext uri="{FF2B5EF4-FFF2-40B4-BE49-F238E27FC236}">
                <a16:creationId xmlns:a16="http://schemas.microsoft.com/office/drawing/2014/main" id="{C5FE37D8-2A55-EB49-BF8F-55A02CDB2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5478463"/>
            <a:ext cx="95250" cy="30162"/>
          </a:xfrm>
          <a:custGeom>
            <a:avLst/>
            <a:gdLst>
              <a:gd name="T0" fmla="*/ 3608 w 264"/>
              <a:gd name="T1" fmla="*/ 0 h 83"/>
              <a:gd name="T2" fmla="*/ 10824 w 264"/>
              <a:gd name="T3" fmla="*/ 3271 h 83"/>
              <a:gd name="T4" fmla="*/ 25256 w 264"/>
              <a:gd name="T5" fmla="*/ 6905 h 83"/>
              <a:gd name="T6" fmla="*/ 47264 w 264"/>
              <a:gd name="T7" fmla="*/ 0 h 83"/>
              <a:gd name="T8" fmla="*/ 69273 w 264"/>
              <a:gd name="T9" fmla="*/ 5814 h 83"/>
              <a:gd name="T10" fmla="*/ 92003 w 264"/>
              <a:gd name="T11" fmla="*/ 0 h 83"/>
              <a:gd name="T12" fmla="*/ 93446 w 264"/>
              <a:gd name="T13" fmla="*/ 29799 h 83"/>
              <a:gd name="T14" fmla="*/ 1443 w 264"/>
              <a:gd name="T15" fmla="*/ 28708 h 83"/>
              <a:gd name="T16" fmla="*/ 3608 w 264"/>
              <a:gd name="T17" fmla="*/ 0 h 8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4" h="83">
                <a:moveTo>
                  <a:pt x="10" y="0"/>
                </a:moveTo>
                <a:cubicBezTo>
                  <a:pt x="10" y="0"/>
                  <a:pt x="19" y="4"/>
                  <a:pt x="30" y="9"/>
                </a:cubicBezTo>
                <a:cubicBezTo>
                  <a:pt x="41" y="13"/>
                  <a:pt x="57" y="19"/>
                  <a:pt x="70" y="19"/>
                </a:cubicBezTo>
                <a:cubicBezTo>
                  <a:pt x="94" y="16"/>
                  <a:pt x="131" y="0"/>
                  <a:pt x="131" y="0"/>
                </a:cubicBezTo>
                <a:cubicBezTo>
                  <a:pt x="131" y="0"/>
                  <a:pt x="164" y="22"/>
                  <a:pt x="192" y="16"/>
                </a:cubicBezTo>
                <a:cubicBezTo>
                  <a:pt x="217" y="13"/>
                  <a:pt x="255" y="0"/>
                  <a:pt x="255" y="0"/>
                </a:cubicBezTo>
                <a:cubicBezTo>
                  <a:pt x="260" y="31"/>
                  <a:pt x="263" y="49"/>
                  <a:pt x="259" y="82"/>
                </a:cubicBezTo>
                <a:lnTo>
                  <a:pt x="4" y="79"/>
                </a:lnTo>
                <a:cubicBezTo>
                  <a:pt x="0" y="46"/>
                  <a:pt x="0" y="34"/>
                  <a:pt x="10" y="0"/>
                </a:cubicBez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49" name="Freeform 8618">
            <a:extLst>
              <a:ext uri="{FF2B5EF4-FFF2-40B4-BE49-F238E27FC236}">
                <a16:creationId xmlns:a16="http://schemas.microsoft.com/office/drawing/2014/main" id="{46654B1E-68FA-0C4B-A775-25150A25F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5476875"/>
            <a:ext cx="96837" cy="31750"/>
          </a:xfrm>
          <a:custGeom>
            <a:avLst/>
            <a:gdLst>
              <a:gd name="T0" fmla="*/ 94661 w 267"/>
              <a:gd name="T1" fmla="*/ 31381 h 86"/>
              <a:gd name="T2" fmla="*/ 94661 w 267"/>
              <a:gd name="T3" fmla="*/ 31381 h 86"/>
              <a:gd name="T4" fmla="*/ 1088 w 267"/>
              <a:gd name="T5" fmla="*/ 31381 h 86"/>
              <a:gd name="T6" fmla="*/ 1088 w 267"/>
              <a:gd name="T7" fmla="*/ 30273 h 86"/>
              <a:gd name="T8" fmla="*/ 3990 w 267"/>
              <a:gd name="T9" fmla="*/ 1108 h 86"/>
              <a:gd name="T10" fmla="*/ 3990 w 267"/>
              <a:gd name="T11" fmla="*/ 0 h 86"/>
              <a:gd name="T12" fmla="*/ 4352 w 267"/>
              <a:gd name="T13" fmla="*/ 0 h 86"/>
              <a:gd name="T14" fmla="*/ 11969 w 267"/>
              <a:gd name="T15" fmla="*/ 4430 h 86"/>
              <a:gd name="T16" fmla="*/ 25388 w 267"/>
              <a:gd name="T17" fmla="*/ 7015 h 86"/>
              <a:gd name="T18" fmla="*/ 26113 w 267"/>
              <a:gd name="T19" fmla="*/ 7015 h 86"/>
              <a:gd name="T20" fmla="*/ 47874 w 267"/>
              <a:gd name="T21" fmla="*/ 1108 h 86"/>
              <a:gd name="T22" fmla="*/ 70361 w 267"/>
              <a:gd name="T23" fmla="*/ 7015 h 86"/>
              <a:gd name="T24" fmla="*/ 93210 w 267"/>
              <a:gd name="T25" fmla="*/ 0 h 86"/>
              <a:gd name="T26" fmla="*/ 93573 w 267"/>
              <a:gd name="T27" fmla="*/ 0 h 86"/>
              <a:gd name="T28" fmla="*/ 93936 w 267"/>
              <a:gd name="T29" fmla="*/ 1108 h 86"/>
              <a:gd name="T30" fmla="*/ 94661 w 267"/>
              <a:gd name="T31" fmla="*/ 31381 h 86"/>
              <a:gd name="T32" fmla="*/ 2176 w 267"/>
              <a:gd name="T33" fmla="*/ 30273 h 86"/>
              <a:gd name="T34" fmla="*/ 94298 w 267"/>
              <a:gd name="T35" fmla="*/ 30273 h 86"/>
              <a:gd name="T36" fmla="*/ 93210 w 267"/>
              <a:gd name="T37" fmla="*/ 2584 h 86"/>
              <a:gd name="T38" fmla="*/ 70361 w 267"/>
              <a:gd name="T39" fmla="*/ 8122 h 86"/>
              <a:gd name="T40" fmla="*/ 47874 w 267"/>
              <a:gd name="T41" fmla="*/ 2584 h 86"/>
              <a:gd name="T42" fmla="*/ 26113 w 267"/>
              <a:gd name="T43" fmla="*/ 8122 h 86"/>
              <a:gd name="T44" fmla="*/ 25388 w 267"/>
              <a:gd name="T45" fmla="*/ 8122 h 86"/>
              <a:gd name="T46" fmla="*/ 11606 w 267"/>
              <a:gd name="T47" fmla="*/ 5907 h 86"/>
              <a:gd name="T48" fmla="*/ 4352 w 267"/>
              <a:gd name="T49" fmla="*/ 2584 h 86"/>
              <a:gd name="T50" fmla="*/ 2176 w 267"/>
              <a:gd name="T51" fmla="*/ 30273 h 8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67" h="86">
                <a:moveTo>
                  <a:pt x="261" y="85"/>
                </a:moveTo>
                <a:lnTo>
                  <a:pt x="261" y="85"/>
                </a:lnTo>
                <a:lnTo>
                  <a:pt x="3" y="85"/>
                </a:lnTo>
                <a:lnTo>
                  <a:pt x="3" y="82"/>
                </a:lnTo>
                <a:cubicBezTo>
                  <a:pt x="0" y="49"/>
                  <a:pt x="1" y="37"/>
                  <a:pt x="11" y="3"/>
                </a:cubicBezTo>
                <a:lnTo>
                  <a:pt x="11" y="0"/>
                </a:lnTo>
                <a:lnTo>
                  <a:pt x="12" y="0"/>
                </a:lnTo>
                <a:cubicBezTo>
                  <a:pt x="12" y="0"/>
                  <a:pt x="21" y="7"/>
                  <a:pt x="33" y="12"/>
                </a:cubicBezTo>
                <a:cubicBezTo>
                  <a:pt x="47" y="16"/>
                  <a:pt x="59" y="19"/>
                  <a:pt x="70" y="19"/>
                </a:cubicBezTo>
                <a:lnTo>
                  <a:pt x="72" y="19"/>
                </a:lnTo>
                <a:cubicBezTo>
                  <a:pt x="95" y="19"/>
                  <a:pt x="132" y="3"/>
                  <a:pt x="132" y="3"/>
                </a:cubicBezTo>
                <a:cubicBezTo>
                  <a:pt x="134" y="3"/>
                  <a:pt x="167" y="22"/>
                  <a:pt x="194" y="19"/>
                </a:cubicBezTo>
                <a:cubicBezTo>
                  <a:pt x="219" y="16"/>
                  <a:pt x="257" y="0"/>
                  <a:pt x="257" y="0"/>
                </a:cubicBezTo>
                <a:lnTo>
                  <a:pt x="258" y="0"/>
                </a:lnTo>
                <a:lnTo>
                  <a:pt x="259" y="3"/>
                </a:lnTo>
                <a:cubicBezTo>
                  <a:pt x="264" y="34"/>
                  <a:pt x="266" y="52"/>
                  <a:pt x="261" y="85"/>
                </a:cubicBezTo>
                <a:close/>
                <a:moveTo>
                  <a:pt x="6" y="82"/>
                </a:moveTo>
                <a:lnTo>
                  <a:pt x="260" y="82"/>
                </a:lnTo>
                <a:cubicBezTo>
                  <a:pt x="264" y="52"/>
                  <a:pt x="261" y="34"/>
                  <a:pt x="257" y="7"/>
                </a:cubicBezTo>
                <a:cubicBezTo>
                  <a:pt x="248" y="7"/>
                  <a:pt x="217" y="19"/>
                  <a:pt x="194" y="22"/>
                </a:cubicBezTo>
                <a:cubicBezTo>
                  <a:pt x="166" y="25"/>
                  <a:pt x="133" y="7"/>
                  <a:pt x="132" y="7"/>
                </a:cubicBezTo>
                <a:cubicBezTo>
                  <a:pt x="132" y="7"/>
                  <a:pt x="96" y="22"/>
                  <a:pt x="72" y="22"/>
                </a:cubicBezTo>
                <a:lnTo>
                  <a:pt x="70" y="22"/>
                </a:lnTo>
                <a:cubicBezTo>
                  <a:pt x="59" y="22"/>
                  <a:pt x="46" y="19"/>
                  <a:pt x="32" y="16"/>
                </a:cubicBezTo>
                <a:cubicBezTo>
                  <a:pt x="23" y="10"/>
                  <a:pt x="16" y="7"/>
                  <a:pt x="12" y="7"/>
                </a:cubicBezTo>
                <a:cubicBezTo>
                  <a:pt x="3" y="37"/>
                  <a:pt x="2" y="49"/>
                  <a:pt x="6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50" name="Freeform 8619">
            <a:extLst>
              <a:ext uri="{FF2B5EF4-FFF2-40B4-BE49-F238E27FC236}">
                <a16:creationId xmlns:a16="http://schemas.microsoft.com/office/drawing/2014/main" id="{AE0F748F-3F64-354F-8C12-012176591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8" y="5507038"/>
            <a:ext cx="6350" cy="33337"/>
          </a:xfrm>
          <a:custGeom>
            <a:avLst/>
            <a:gdLst>
              <a:gd name="T0" fmla="*/ 0 w 17"/>
              <a:gd name="T1" fmla="*/ 0 h 92"/>
              <a:gd name="T2" fmla="*/ 5976 w 17"/>
              <a:gd name="T3" fmla="*/ 0 h 92"/>
              <a:gd name="T4" fmla="*/ 5976 w 17"/>
              <a:gd name="T5" fmla="*/ 32975 h 92"/>
              <a:gd name="T6" fmla="*/ 0 w 17"/>
              <a:gd name="T7" fmla="*/ 22104 h 92"/>
              <a:gd name="T8" fmla="*/ 0 w 17"/>
              <a:gd name="T9" fmla="*/ 0 h 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92">
                <a:moveTo>
                  <a:pt x="0" y="0"/>
                </a:moveTo>
                <a:lnTo>
                  <a:pt x="16" y="0"/>
                </a:lnTo>
                <a:lnTo>
                  <a:pt x="16" y="91"/>
                </a:lnTo>
                <a:lnTo>
                  <a:pt x="0" y="6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51" name="Freeform 8620">
            <a:extLst>
              <a:ext uri="{FF2B5EF4-FFF2-40B4-BE49-F238E27FC236}">
                <a16:creationId xmlns:a16="http://schemas.microsoft.com/office/drawing/2014/main" id="{63F35D32-9F06-334C-979D-92D4CDEB1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813" y="5507038"/>
            <a:ext cx="6350" cy="49212"/>
          </a:xfrm>
          <a:custGeom>
            <a:avLst/>
            <a:gdLst>
              <a:gd name="T0" fmla="*/ 0 w 18"/>
              <a:gd name="T1" fmla="*/ 0 h 138"/>
              <a:gd name="T2" fmla="*/ 5644 w 18"/>
              <a:gd name="T3" fmla="*/ 0 h 138"/>
              <a:gd name="T4" fmla="*/ 5997 w 18"/>
              <a:gd name="T5" fmla="*/ 48855 h 138"/>
              <a:gd name="T6" fmla="*/ 0 w 18"/>
              <a:gd name="T7" fmla="*/ 44576 h 138"/>
              <a:gd name="T8" fmla="*/ 0 w 18"/>
              <a:gd name="T9" fmla="*/ 0 h 1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8">
                <a:moveTo>
                  <a:pt x="0" y="0"/>
                </a:moveTo>
                <a:lnTo>
                  <a:pt x="16" y="0"/>
                </a:lnTo>
                <a:lnTo>
                  <a:pt x="17" y="137"/>
                </a:lnTo>
                <a:lnTo>
                  <a:pt x="0" y="12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52" name="Freeform 8621">
            <a:extLst>
              <a:ext uri="{FF2B5EF4-FFF2-40B4-BE49-F238E27FC236}">
                <a16:creationId xmlns:a16="http://schemas.microsoft.com/office/drawing/2014/main" id="{21887FCC-8590-5049-98A5-439CE1DE9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5507038"/>
            <a:ext cx="6350" cy="60325"/>
          </a:xfrm>
          <a:custGeom>
            <a:avLst/>
            <a:gdLst>
              <a:gd name="T0" fmla="*/ 0 w 19"/>
              <a:gd name="T1" fmla="*/ 0 h 168"/>
              <a:gd name="T2" fmla="*/ 6016 w 19"/>
              <a:gd name="T3" fmla="*/ 0 h 168"/>
              <a:gd name="T4" fmla="*/ 6016 w 19"/>
              <a:gd name="T5" fmla="*/ 59966 h 168"/>
              <a:gd name="T6" fmla="*/ 0 w 19"/>
              <a:gd name="T7" fmla="*/ 56734 h 168"/>
              <a:gd name="T8" fmla="*/ 0 w 19"/>
              <a:gd name="T9" fmla="*/ 0 h 1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68">
                <a:moveTo>
                  <a:pt x="0" y="0"/>
                </a:moveTo>
                <a:lnTo>
                  <a:pt x="18" y="0"/>
                </a:lnTo>
                <a:lnTo>
                  <a:pt x="18" y="167"/>
                </a:lnTo>
                <a:lnTo>
                  <a:pt x="0" y="15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53" name="Freeform 8622">
            <a:extLst>
              <a:ext uri="{FF2B5EF4-FFF2-40B4-BE49-F238E27FC236}">
                <a16:creationId xmlns:a16="http://schemas.microsoft.com/office/drawing/2014/main" id="{2021A237-9671-3240-8ACC-6C97F34C5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3138" y="5507038"/>
            <a:ext cx="6350" cy="30162"/>
          </a:xfrm>
          <a:custGeom>
            <a:avLst/>
            <a:gdLst>
              <a:gd name="T0" fmla="*/ 5997 w 18"/>
              <a:gd name="T1" fmla="*/ 0 h 83"/>
              <a:gd name="T2" fmla="*/ 5997 w 18"/>
              <a:gd name="T3" fmla="*/ 18897 h 83"/>
              <a:gd name="T4" fmla="*/ 353 w 18"/>
              <a:gd name="T5" fmla="*/ 29799 h 83"/>
              <a:gd name="T6" fmla="*/ 0 w 18"/>
              <a:gd name="T7" fmla="*/ 0 h 83"/>
              <a:gd name="T8" fmla="*/ 5997 w 18"/>
              <a:gd name="T9" fmla="*/ 0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83">
                <a:moveTo>
                  <a:pt x="17" y="0"/>
                </a:moveTo>
                <a:lnTo>
                  <a:pt x="17" y="52"/>
                </a:lnTo>
                <a:lnTo>
                  <a:pt x="1" y="82"/>
                </a:lnTo>
                <a:lnTo>
                  <a:pt x="0" y="0"/>
                </a:lnTo>
                <a:lnTo>
                  <a:pt x="1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54" name="Freeform 8623">
            <a:extLst>
              <a:ext uri="{FF2B5EF4-FFF2-40B4-BE49-F238E27FC236}">
                <a16:creationId xmlns:a16="http://schemas.microsoft.com/office/drawing/2014/main" id="{602DBCA8-93D0-F34E-9227-989E150DF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8850" y="5507038"/>
            <a:ext cx="6350" cy="49212"/>
          </a:xfrm>
          <a:custGeom>
            <a:avLst/>
            <a:gdLst>
              <a:gd name="T0" fmla="*/ 5997 w 18"/>
              <a:gd name="T1" fmla="*/ 0 h 135"/>
              <a:gd name="T2" fmla="*/ 5644 w 18"/>
              <a:gd name="T3" fmla="*/ 43379 h 135"/>
              <a:gd name="T4" fmla="*/ 0 w 18"/>
              <a:gd name="T5" fmla="*/ 48847 h 135"/>
              <a:gd name="T6" fmla="*/ 0 w 18"/>
              <a:gd name="T7" fmla="*/ 0 h 135"/>
              <a:gd name="T8" fmla="*/ 5997 w 18"/>
              <a:gd name="T9" fmla="*/ 0 h 1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5">
                <a:moveTo>
                  <a:pt x="17" y="0"/>
                </a:moveTo>
                <a:lnTo>
                  <a:pt x="16" y="119"/>
                </a:lnTo>
                <a:lnTo>
                  <a:pt x="0" y="134"/>
                </a:lnTo>
                <a:lnTo>
                  <a:pt x="0" y="0"/>
                </a:lnTo>
                <a:lnTo>
                  <a:pt x="1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55" name="Freeform 8624">
            <a:extLst>
              <a:ext uri="{FF2B5EF4-FFF2-40B4-BE49-F238E27FC236}">
                <a16:creationId xmlns:a16="http://schemas.microsoft.com/office/drawing/2014/main" id="{E7D99ACA-E72E-CA4B-A141-3192C5A9F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1388" y="5507038"/>
            <a:ext cx="7937" cy="60325"/>
          </a:xfrm>
          <a:custGeom>
            <a:avLst/>
            <a:gdLst>
              <a:gd name="T0" fmla="*/ 7540 w 20"/>
              <a:gd name="T1" fmla="*/ 0 h 168"/>
              <a:gd name="T2" fmla="*/ 7540 w 20"/>
              <a:gd name="T3" fmla="*/ 56734 h 168"/>
              <a:gd name="T4" fmla="*/ 0 w 20"/>
              <a:gd name="T5" fmla="*/ 59966 h 168"/>
              <a:gd name="T6" fmla="*/ 794 w 20"/>
              <a:gd name="T7" fmla="*/ 0 h 168"/>
              <a:gd name="T8" fmla="*/ 7540 w 20"/>
              <a:gd name="T9" fmla="*/ 0 h 1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68">
                <a:moveTo>
                  <a:pt x="19" y="0"/>
                </a:moveTo>
                <a:lnTo>
                  <a:pt x="19" y="158"/>
                </a:lnTo>
                <a:lnTo>
                  <a:pt x="0" y="167"/>
                </a:lnTo>
                <a:lnTo>
                  <a:pt x="2" y="0"/>
                </a:lnTo>
                <a:lnTo>
                  <a:pt x="1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56" name="Freeform 8625">
            <a:extLst>
              <a:ext uri="{FF2B5EF4-FFF2-40B4-BE49-F238E27FC236}">
                <a16:creationId xmlns:a16="http://schemas.microsoft.com/office/drawing/2014/main" id="{C051306F-F6FA-2E4B-95A2-ADD4EB71F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650" y="5476875"/>
            <a:ext cx="107950" cy="93663"/>
          </a:xfrm>
          <a:custGeom>
            <a:avLst/>
            <a:gdLst>
              <a:gd name="T0" fmla="*/ 54878 w 299"/>
              <a:gd name="T1" fmla="*/ 93301 h 259"/>
              <a:gd name="T2" fmla="*/ 54517 w 299"/>
              <a:gd name="T3" fmla="*/ 93301 h 259"/>
              <a:gd name="T4" fmla="*/ 10831 w 299"/>
              <a:gd name="T5" fmla="*/ 1085 h 259"/>
              <a:gd name="T6" fmla="*/ 10831 w 299"/>
              <a:gd name="T7" fmla="*/ 0 h 259"/>
              <a:gd name="T8" fmla="*/ 11192 w 299"/>
              <a:gd name="T9" fmla="*/ 0 h 259"/>
              <a:gd name="T10" fmla="*/ 32132 w 299"/>
              <a:gd name="T11" fmla="*/ 6871 h 259"/>
              <a:gd name="T12" fmla="*/ 32854 w 299"/>
              <a:gd name="T13" fmla="*/ 6871 h 259"/>
              <a:gd name="T14" fmla="*/ 54517 w 299"/>
              <a:gd name="T15" fmla="*/ 1085 h 259"/>
              <a:gd name="T16" fmla="*/ 76901 w 299"/>
              <a:gd name="T17" fmla="*/ 6871 h 259"/>
              <a:gd name="T18" fmla="*/ 99646 w 299"/>
              <a:gd name="T19" fmla="*/ 0 h 259"/>
              <a:gd name="T20" fmla="*/ 99646 w 299"/>
              <a:gd name="T21" fmla="*/ 0 h 259"/>
              <a:gd name="T22" fmla="*/ 100007 w 299"/>
              <a:gd name="T23" fmla="*/ 1085 h 259"/>
              <a:gd name="T24" fmla="*/ 54878 w 299"/>
              <a:gd name="T25" fmla="*/ 93301 h 259"/>
              <a:gd name="T26" fmla="*/ 11192 w 299"/>
              <a:gd name="T27" fmla="*/ 2531 h 259"/>
              <a:gd name="T28" fmla="*/ 54878 w 299"/>
              <a:gd name="T29" fmla="*/ 93301 h 259"/>
              <a:gd name="T30" fmla="*/ 99646 w 299"/>
              <a:gd name="T31" fmla="*/ 2531 h 259"/>
              <a:gd name="T32" fmla="*/ 76901 w 299"/>
              <a:gd name="T33" fmla="*/ 7956 h 259"/>
              <a:gd name="T34" fmla="*/ 54517 w 299"/>
              <a:gd name="T35" fmla="*/ 2531 h 259"/>
              <a:gd name="T36" fmla="*/ 32854 w 299"/>
              <a:gd name="T37" fmla="*/ 7956 h 259"/>
              <a:gd name="T38" fmla="*/ 32132 w 299"/>
              <a:gd name="T39" fmla="*/ 7956 h 259"/>
              <a:gd name="T40" fmla="*/ 11192 w 299"/>
              <a:gd name="T41" fmla="*/ 2531 h 25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99" h="259">
                <a:moveTo>
                  <a:pt x="152" y="258"/>
                </a:moveTo>
                <a:lnTo>
                  <a:pt x="151" y="258"/>
                </a:lnTo>
                <a:cubicBezTo>
                  <a:pt x="52" y="213"/>
                  <a:pt x="0" y="104"/>
                  <a:pt x="30" y="3"/>
                </a:cubicBezTo>
                <a:lnTo>
                  <a:pt x="30" y="0"/>
                </a:lnTo>
                <a:lnTo>
                  <a:pt x="31" y="0"/>
                </a:lnTo>
                <a:cubicBezTo>
                  <a:pt x="31" y="3"/>
                  <a:pt x="63" y="19"/>
                  <a:pt x="89" y="19"/>
                </a:cubicBezTo>
                <a:lnTo>
                  <a:pt x="91" y="19"/>
                </a:lnTo>
                <a:cubicBezTo>
                  <a:pt x="114" y="19"/>
                  <a:pt x="151" y="3"/>
                  <a:pt x="151" y="3"/>
                </a:cubicBezTo>
                <a:cubicBezTo>
                  <a:pt x="153" y="3"/>
                  <a:pt x="185" y="22"/>
                  <a:pt x="213" y="19"/>
                </a:cubicBezTo>
                <a:cubicBezTo>
                  <a:pt x="238" y="16"/>
                  <a:pt x="276" y="0"/>
                  <a:pt x="276" y="0"/>
                </a:cubicBezTo>
                <a:lnTo>
                  <a:pt x="277" y="3"/>
                </a:lnTo>
                <a:cubicBezTo>
                  <a:pt x="298" y="113"/>
                  <a:pt x="250" y="213"/>
                  <a:pt x="152" y="258"/>
                </a:cubicBezTo>
                <a:close/>
                <a:moveTo>
                  <a:pt x="31" y="7"/>
                </a:moveTo>
                <a:cubicBezTo>
                  <a:pt x="2" y="104"/>
                  <a:pt x="53" y="210"/>
                  <a:pt x="152" y="258"/>
                </a:cubicBezTo>
                <a:cubicBezTo>
                  <a:pt x="248" y="210"/>
                  <a:pt x="295" y="113"/>
                  <a:pt x="276" y="7"/>
                </a:cubicBezTo>
                <a:cubicBezTo>
                  <a:pt x="268" y="7"/>
                  <a:pt x="236" y="19"/>
                  <a:pt x="213" y="22"/>
                </a:cubicBezTo>
                <a:cubicBezTo>
                  <a:pt x="186" y="25"/>
                  <a:pt x="152" y="7"/>
                  <a:pt x="151" y="7"/>
                </a:cubicBezTo>
                <a:cubicBezTo>
                  <a:pt x="152" y="7"/>
                  <a:pt x="115" y="22"/>
                  <a:pt x="91" y="22"/>
                </a:cubicBezTo>
                <a:lnTo>
                  <a:pt x="89" y="22"/>
                </a:lnTo>
                <a:cubicBezTo>
                  <a:pt x="66" y="22"/>
                  <a:pt x="38" y="7"/>
                  <a:pt x="31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 spd="med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2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effectLst/>
            <a:latin typeface="Arial" panose="020B0604020202020204" pitchFamily="34" charset="0"/>
            <a:ea typeface="Arial Unicode MS" panose="020B0604020202020204" pitchFamily="34" charset="-128"/>
            <a:cs typeface="Arial Unicode MS" panose="020B0604020202020204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2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effectLst/>
            <a:latin typeface="Arial" panose="020B0604020202020204" pitchFamily="34" charset="0"/>
            <a:ea typeface="Arial Unicode MS" panose="020B0604020202020204" pitchFamily="34" charset="-128"/>
            <a:cs typeface="Arial Unicode MS" panose="020B0604020202020204" pitchFamily="34" charset="-128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93</TotalTime>
  <Words>1</Words>
  <PresentationFormat>Custom</PresentationFormat>
  <Paragraphs>1</Paragraphs>
  <Slides>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6" baseType="lpstr">
      <vt:lpstr>Arial</vt:lpstr>
      <vt:lpstr>Arial Unicode MS</vt:lpstr>
      <vt:lpstr>Times New Roman</vt:lpstr>
      <vt:lpstr>Tinos</vt:lpstr>
      <vt:lpstr>Office Theme</vt:lpstr>
      <vt:lpstr>PowerPoint Presentation</vt:lpstr>
    </vt:vector>
  </TitlesOfParts>
  <LinksUpToDate>false</LinksUpToDate>
  <SharedDoc>false</SharedDoc>
  <HyperlinksChanged>false</HyperlinksChanged>
  <AppVersion>16.0015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cp:lastPrinted>1601-01-01T00:00:00Z</cp:lastPrinted>
  <dcterms:created xsi:type="dcterms:W3CDTF">2018-08-08T23:01:44Z</dcterms:created>
  <dcterms:modified xsi:type="dcterms:W3CDTF">2018-11-13T14:55:43Z</dcterms:modified>
</cp:coreProperties>
</file>